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14" r:id="rId1"/>
    <p:sldMasterId id="2147483819" r:id="rId2"/>
    <p:sldMasterId id="2147483821" r:id="rId3"/>
  </p:sldMasterIdLst>
  <p:notesMasterIdLst>
    <p:notesMasterId r:id="rId148"/>
  </p:notesMasterIdLst>
  <p:sldIdLst>
    <p:sldId id="1105" r:id="rId4"/>
    <p:sldId id="951" r:id="rId5"/>
    <p:sldId id="867" r:id="rId6"/>
    <p:sldId id="734" r:id="rId7"/>
    <p:sldId id="868" r:id="rId8"/>
    <p:sldId id="739" r:id="rId9"/>
    <p:sldId id="790" r:id="rId10"/>
    <p:sldId id="952" r:id="rId11"/>
    <p:sldId id="791" r:id="rId12"/>
    <p:sldId id="792" r:id="rId13"/>
    <p:sldId id="793" r:id="rId14"/>
    <p:sldId id="953" r:id="rId15"/>
    <p:sldId id="707" r:id="rId16"/>
    <p:sldId id="741" r:id="rId17"/>
    <p:sldId id="794" r:id="rId18"/>
    <p:sldId id="954" r:id="rId19"/>
    <p:sldId id="795" r:id="rId20"/>
    <p:sldId id="796" r:id="rId21"/>
    <p:sldId id="814" r:id="rId22"/>
    <p:sldId id="955" r:id="rId23"/>
    <p:sldId id="815" r:id="rId24"/>
    <p:sldId id="813" r:id="rId25"/>
    <p:sldId id="1106" r:id="rId26"/>
    <p:sldId id="956" r:id="rId27"/>
    <p:sldId id="957" r:id="rId28"/>
    <p:sldId id="958" r:id="rId29"/>
    <p:sldId id="959" r:id="rId30"/>
    <p:sldId id="960" r:id="rId31"/>
    <p:sldId id="961" r:id="rId32"/>
    <p:sldId id="962" r:id="rId33"/>
    <p:sldId id="963" r:id="rId34"/>
    <p:sldId id="964" r:id="rId35"/>
    <p:sldId id="966" r:id="rId36"/>
    <p:sldId id="965" r:id="rId37"/>
    <p:sldId id="967" r:id="rId38"/>
    <p:sldId id="968" r:id="rId39"/>
    <p:sldId id="969" r:id="rId40"/>
    <p:sldId id="970" r:id="rId41"/>
    <p:sldId id="971" r:id="rId42"/>
    <p:sldId id="972" r:id="rId43"/>
    <p:sldId id="1086" r:id="rId44"/>
    <p:sldId id="1025" r:id="rId45"/>
    <p:sldId id="1026" r:id="rId46"/>
    <p:sldId id="1107" r:id="rId47"/>
    <p:sldId id="973" r:id="rId48"/>
    <p:sldId id="974" r:id="rId49"/>
    <p:sldId id="975" r:id="rId50"/>
    <p:sldId id="976" r:id="rId51"/>
    <p:sldId id="977" r:id="rId52"/>
    <p:sldId id="978" r:id="rId53"/>
    <p:sldId id="979" r:id="rId54"/>
    <p:sldId id="980" r:id="rId55"/>
    <p:sldId id="981" r:id="rId56"/>
    <p:sldId id="982" r:id="rId57"/>
    <p:sldId id="983" r:id="rId58"/>
    <p:sldId id="984" r:id="rId59"/>
    <p:sldId id="985" r:id="rId60"/>
    <p:sldId id="1108" r:id="rId61"/>
    <p:sldId id="986" r:id="rId62"/>
    <p:sldId id="987" r:id="rId63"/>
    <p:sldId id="988" r:id="rId64"/>
    <p:sldId id="989" r:id="rId65"/>
    <p:sldId id="1087" r:id="rId66"/>
    <p:sldId id="1028" r:id="rId67"/>
    <p:sldId id="1088" r:id="rId68"/>
    <p:sldId id="1030" r:id="rId69"/>
    <p:sldId id="1034" r:id="rId70"/>
    <p:sldId id="1035" r:id="rId71"/>
    <p:sldId id="1036" r:id="rId72"/>
    <p:sldId id="1037" r:id="rId73"/>
    <p:sldId id="1089" r:id="rId74"/>
    <p:sldId id="1082" r:id="rId75"/>
    <p:sldId id="1083" r:id="rId76"/>
    <p:sldId id="1109" r:id="rId77"/>
    <p:sldId id="990" r:id="rId78"/>
    <p:sldId id="862" r:id="rId79"/>
    <p:sldId id="836" r:id="rId80"/>
    <p:sldId id="748" r:id="rId81"/>
    <p:sldId id="914" r:id="rId82"/>
    <p:sldId id="1090" r:id="rId83"/>
    <p:sldId id="1039" r:id="rId84"/>
    <p:sldId id="1091" r:id="rId85"/>
    <p:sldId id="1055" r:id="rId86"/>
    <p:sldId id="1040" r:id="rId87"/>
    <p:sldId id="1041" r:id="rId88"/>
    <p:sldId id="1042" r:id="rId89"/>
    <p:sldId id="991" r:id="rId90"/>
    <p:sldId id="992" r:id="rId91"/>
    <p:sldId id="993" r:id="rId92"/>
    <p:sldId id="994" r:id="rId93"/>
    <p:sldId id="995" r:id="rId94"/>
    <p:sldId id="1092" r:id="rId95"/>
    <p:sldId id="1044" r:id="rId96"/>
    <p:sldId id="1110" r:id="rId97"/>
    <p:sldId id="1045" r:id="rId98"/>
    <p:sldId id="1046" r:id="rId99"/>
    <p:sldId id="1047" r:id="rId100"/>
    <p:sldId id="1048" r:id="rId101"/>
    <p:sldId id="1049" r:id="rId102"/>
    <p:sldId id="1050" r:id="rId103"/>
    <p:sldId id="996" r:id="rId104"/>
    <p:sldId id="997" r:id="rId105"/>
    <p:sldId id="998" r:id="rId106"/>
    <p:sldId id="1093" r:id="rId107"/>
    <p:sldId id="1052" r:id="rId108"/>
    <p:sldId id="1053" r:id="rId109"/>
    <p:sldId id="999" r:id="rId110"/>
    <p:sldId id="1084" r:id="rId111"/>
    <p:sldId id="1085" r:id="rId112"/>
    <p:sldId id="1000" r:id="rId113"/>
    <p:sldId id="1111" r:id="rId114"/>
    <p:sldId id="1007" r:id="rId115"/>
    <p:sldId id="1008" r:id="rId116"/>
    <p:sldId id="1009" r:id="rId117"/>
    <p:sldId id="1094" r:id="rId118"/>
    <p:sldId id="1057" r:id="rId119"/>
    <p:sldId id="1058" r:id="rId120"/>
    <p:sldId id="1095" r:id="rId121"/>
    <p:sldId id="1060" r:id="rId122"/>
    <p:sldId id="1061" r:id="rId123"/>
    <p:sldId id="1096" r:id="rId124"/>
    <p:sldId id="1063" r:id="rId125"/>
    <p:sldId id="1097" r:id="rId126"/>
    <p:sldId id="1076" r:id="rId127"/>
    <p:sldId id="1098" r:id="rId128"/>
    <p:sldId id="1065" r:id="rId129"/>
    <p:sldId id="1112" r:id="rId130"/>
    <p:sldId id="1099" r:id="rId131"/>
    <p:sldId id="1067" r:id="rId132"/>
    <p:sldId id="1012" r:id="rId133"/>
    <p:sldId id="1013" r:id="rId134"/>
    <p:sldId id="1014" r:id="rId135"/>
    <p:sldId id="1100" r:id="rId136"/>
    <p:sldId id="1071" r:id="rId137"/>
    <p:sldId id="1101" r:id="rId138"/>
    <p:sldId id="1080" r:id="rId139"/>
    <p:sldId id="1102" r:id="rId140"/>
    <p:sldId id="1069" r:id="rId141"/>
    <p:sldId id="1103" r:id="rId142"/>
    <p:sldId id="1073" r:id="rId143"/>
    <p:sldId id="1074" r:id="rId144"/>
    <p:sldId id="1104" r:id="rId145"/>
    <p:sldId id="1078" r:id="rId146"/>
    <p:sldId id="1022" r:id="rId147"/>
  </p:sldIdLst>
  <p:sldSz cx="9144000" cy="5143500" type="screen16x9"/>
  <p:notesSz cx="6858000" cy="9144000"/>
  <p:custDataLst>
    <p:tags r:id="rId149"/>
  </p:custDataLst>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600"/>
    <a:srgbClr val="3333FF"/>
    <a:srgbClr val="FF3399"/>
    <a:srgbClr val="00FF00"/>
    <a:srgbClr val="00FFFF"/>
    <a:srgbClr val="FF9900"/>
    <a:srgbClr val="00CC00"/>
    <a:srgbClr val="9900CC"/>
    <a:srgbClr val="99FFCC"/>
    <a:srgbClr val="FF66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126" autoAdjust="0"/>
    <p:restoredTop sz="92552" autoAdjust="0"/>
  </p:normalViewPr>
  <p:slideViewPr>
    <p:cSldViewPr>
      <p:cViewPr>
        <p:scale>
          <a:sx n="60" d="100"/>
          <a:sy n="60" d="100"/>
        </p:scale>
        <p:origin x="-1050" y="-1476"/>
      </p:cViewPr>
      <p:guideLst>
        <p:guide orient="horz" pos="1764"/>
        <p:guide pos="5136"/>
      </p:guideLst>
    </p:cSldViewPr>
  </p:slideViewPr>
  <p:outlineViewPr>
    <p:cViewPr>
      <p:scale>
        <a:sx n="33" d="100"/>
        <a:sy n="33" d="100"/>
      </p:scale>
      <p:origin x="0" y="0"/>
    </p:cViewPr>
  </p:outlineViewPr>
  <p:notesTextViewPr>
    <p:cViewPr>
      <p:scale>
        <a:sx n="50" d="100"/>
        <a:sy n="5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117" Type="http://schemas.openxmlformats.org/officeDocument/2006/relationships/slide" Target="slides/slide114.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slide" Target="slides/slide86.xml"/><Relationship Id="rId112" Type="http://schemas.openxmlformats.org/officeDocument/2006/relationships/slide" Target="slides/slide109.xml"/><Relationship Id="rId133" Type="http://schemas.openxmlformats.org/officeDocument/2006/relationships/slide" Target="slides/slide130.xml"/><Relationship Id="rId138" Type="http://schemas.openxmlformats.org/officeDocument/2006/relationships/slide" Target="slides/slide135.xml"/><Relationship Id="rId16" Type="http://schemas.openxmlformats.org/officeDocument/2006/relationships/slide" Target="slides/slide13.xml"/><Relationship Id="rId107" Type="http://schemas.openxmlformats.org/officeDocument/2006/relationships/slide" Target="slides/slide104.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102" Type="http://schemas.openxmlformats.org/officeDocument/2006/relationships/slide" Target="slides/slide99.xml"/><Relationship Id="rId123" Type="http://schemas.openxmlformats.org/officeDocument/2006/relationships/slide" Target="slides/slide120.xml"/><Relationship Id="rId128" Type="http://schemas.openxmlformats.org/officeDocument/2006/relationships/slide" Target="slides/slide125.xml"/><Relationship Id="rId144" Type="http://schemas.openxmlformats.org/officeDocument/2006/relationships/slide" Target="slides/slide141.xml"/><Relationship Id="rId149" Type="http://schemas.openxmlformats.org/officeDocument/2006/relationships/tags" Target="tags/tag1.xml"/><Relationship Id="rId5" Type="http://schemas.openxmlformats.org/officeDocument/2006/relationships/slide" Target="slides/slide2.xml"/><Relationship Id="rId90" Type="http://schemas.openxmlformats.org/officeDocument/2006/relationships/slide" Target="slides/slide87.xml"/><Relationship Id="rId95" Type="http://schemas.openxmlformats.org/officeDocument/2006/relationships/slide" Target="slides/slide92.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113" Type="http://schemas.openxmlformats.org/officeDocument/2006/relationships/slide" Target="slides/slide110.xml"/><Relationship Id="rId118" Type="http://schemas.openxmlformats.org/officeDocument/2006/relationships/slide" Target="slides/slide115.xml"/><Relationship Id="rId134" Type="http://schemas.openxmlformats.org/officeDocument/2006/relationships/slide" Target="slides/slide131.xml"/><Relationship Id="rId139" Type="http://schemas.openxmlformats.org/officeDocument/2006/relationships/slide" Target="slides/slide136.xml"/><Relationship Id="rId80" Type="http://schemas.openxmlformats.org/officeDocument/2006/relationships/slide" Target="slides/slide77.xml"/><Relationship Id="rId85" Type="http://schemas.openxmlformats.org/officeDocument/2006/relationships/slide" Target="slides/slide82.xml"/><Relationship Id="rId150" Type="http://schemas.openxmlformats.org/officeDocument/2006/relationships/presProps" Target="presProps.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103" Type="http://schemas.openxmlformats.org/officeDocument/2006/relationships/slide" Target="slides/slide100.xml"/><Relationship Id="rId108" Type="http://schemas.openxmlformats.org/officeDocument/2006/relationships/slide" Target="slides/slide105.xml"/><Relationship Id="rId116" Type="http://schemas.openxmlformats.org/officeDocument/2006/relationships/slide" Target="slides/slide113.xml"/><Relationship Id="rId124" Type="http://schemas.openxmlformats.org/officeDocument/2006/relationships/slide" Target="slides/slide121.xml"/><Relationship Id="rId129" Type="http://schemas.openxmlformats.org/officeDocument/2006/relationships/slide" Target="slides/slide126.xml"/><Relationship Id="rId137" Type="http://schemas.openxmlformats.org/officeDocument/2006/relationships/slide" Target="slides/slide13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slide" Target="slides/slide80.xml"/><Relationship Id="rId88" Type="http://schemas.openxmlformats.org/officeDocument/2006/relationships/slide" Target="slides/slide85.xml"/><Relationship Id="rId91" Type="http://schemas.openxmlformats.org/officeDocument/2006/relationships/slide" Target="slides/slide88.xml"/><Relationship Id="rId96" Type="http://schemas.openxmlformats.org/officeDocument/2006/relationships/slide" Target="slides/slide93.xml"/><Relationship Id="rId111" Type="http://schemas.openxmlformats.org/officeDocument/2006/relationships/slide" Target="slides/slide108.xml"/><Relationship Id="rId132" Type="http://schemas.openxmlformats.org/officeDocument/2006/relationships/slide" Target="slides/slide129.xml"/><Relationship Id="rId140" Type="http://schemas.openxmlformats.org/officeDocument/2006/relationships/slide" Target="slides/slide137.xml"/><Relationship Id="rId145" Type="http://schemas.openxmlformats.org/officeDocument/2006/relationships/slide" Target="slides/slide142.xml"/><Relationship Id="rId15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6" Type="http://schemas.openxmlformats.org/officeDocument/2006/relationships/slide" Target="slides/slide103.xml"/><Relationship Id="rId114" Type="http://schemas.openxmlformats.org/officeDocument/2006/relationships/slide" Target="slides/slide111.xml"/><Relationship Id="rId119" Type="http://schemas.openxmlformats.org/officeDocument/2006/relationships/slide" Target="slides/slide116.xml"/><Relationship Id="rId127" Type="http://schemas.openxmlformats.org/officeDocument/2006/relationships/slide" Target="slides/slide12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slide" Target="slides/slide83.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122" Type="http://schemas.openxmlformats.org/officeDocument/2006/relationships/slide" Target="slides/slide119.xml"/><Relationship Id="rId130" Type="http://schemas.openxmlformats.org/officeDocument/2006/relationships/slide" Target="slides/slide127.xml"/><Relationship Id="rId135" Type="http://schemas.openxmlformats.org/officeDocument/2006/relationships/slide" Target="slides/slide132.xml"/><Relationship Id="rId143" Type="http://schemas.openxmlformats.org/officeDocument/2006/relationships/slide" Target="slides/slide140.xml"/><Relationship Id="rId148" Type="http://schemas.openxmlformats.org/officeDocument/2006/relationships/notesMaster" Target="notesMasters/notesMaster1.xml"/><Relationship Id="rId151"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slide" Target="slides/slide10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slide" Target="slides/slide101.xml"/><Relationship Id="rId120" Type="http://schemas.openxmlformats.org/officeDocument/2006/relationships/slide" Target="slides/slide117.xml"/><Relationship Id="rId125" Type="http://schemas.openxmlformats.org/officeDocument/2006/relationships/slide" Target="slides/slide122.xml"/><Relationship Id="rId141" Type="http://schemas.openxmlformats.org/officeDocument/2006/relationships/slide" Target="slides/slide138.xml"/><Relationship Id="rId146" Type="http://schemas.openxmlformats.org/officeDocument/2006/relationships/slide" Target="slides/slide143.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slide" Target="slides/slide107.xml"/><Relationship Id="rId115" Type="http://schemas.openxmlformats.org/officeDocument/2006/relationships/slide" Target="slides/slide112.xml"/><Relationship Id="rId131" Type="http://schemas.openxmlformats.org/officeDocument/2006/relationships/slide" Target="slides/slide128.xml"/><Relationship Id="rId136" Type="http://schemas.openxmlformats.org/officeDocument/2006/relationships/slide" Target="slides/slide133.xml"/><Relationship Id="rId61" Type="http://schemas.openxmlformats.org/officeDocument/2006/relationships/slide" Target="slides/slide58.xml"/><Relationship Id="rId82" Type="http://schemas.openxmlformats.org/officeDocument/2006/relationships/slide" Target="slides/slide79.xml"/><Relationship Id="rId152" Type="http://schemas.openxmlformats.org/officeDocument/2006/relationships/theme" Target="theme/theme1.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slide" Target="slides/slide102.xml"/><Relationship Id="rId126" Type="http://schemas.openxmlformats.org/officeDocument/2006/relationships/slide" Target="slides/slide123.xml"/><Relationship Id="rId147" Type="http://schemas.openxmlformats.org/officeDocument/2006/relationships/slide" Target="slides/slide144.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slide" Target="slides/slide95.xml"/><Relationship Id="rId121" Type="http://schemas.openxmlformats.org/officeDocument/2006/relationships/slide" Target="slides/slide118.xml"/><Relationship Id="rId142" Type="http://schemas.openxmlformats.org/officeDocument/2006/relationships/slide" Target="slides/slide139.xml"/><Relationship Id="rId3" Type="http://schemas.openxmlformats.org/officeDocument/2006/relationships/slideMaster" Target="slideMasters/slideMaster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cs typeface="+mn-cs"/>
              </a:defRPr>
            </a:lvl1pPr>
          </a:lstStyle>
          <a:p>
            <a:pPr>
              <a:defRPr/>
            </a:pPr>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cs typeface="+mn-cs"/>
              </a:defRPr>
            </a:lvl1pPr>
          </a:lstStyle>
          <a:p>
            <a:pPr>
              <a:defRPr/>
            </a:pPr>
            <a:fld id="{895B486E-4E9C-4F31-A801-683DBFD9EBC3}" type="datetimeFigureOut">
              <a:rPr lang="en-US"/>
              <a:pPr>
                <a:defRPr/>
              </a:pPr>
              <a:t>6/7/2017</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cs typeface="+mn-cs"/>
              </a:defRPr>
            </a:lvl1pPr>
          </a:lstStyle>
          <a:p>
            <a:pPr>
              <a:defRPr/>
            </a:pPr>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cs typeface="+mn-cs"/>
              </a:defRPr>
            </a:lvl1pPr>
          </a:lstStyle>
          <a:p>
            <a:pPr>
              <a:defRPr/>
            </a:pPr>
            <a:fld id="{43E07050-38C4-4FF2-B077-9E368C4C1CFE}" type="slidenum">
              <a:rPr lang="en-US"/>
              <a:pPr>
                <a:defRPr/>
              </a:pPr>
              <a:t>‹#›</a:t>
            </a:fld>
            <a:endParaRPr lang="en-US" dirty="0"/>
          </a:p>
        </p:txBody>
      </p:sp>
    </p:spTree>
    <p:extLst>
      <p:ext uri="{BB962C8B-B14F-4D97-AF65-F5344CB8AC3E}">
        <p14:creationId xmlns:p14="http://schemas.microsoft.com/office/powerpoint/2010/main" val="288164656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3E07050-38C4-4FF2-B077-9E368C4C1CFE}" type="slidenum">
              <a:rPr lang="en-US" smtClean="0"/>
              <a:pPr>
                <a:defRPr/>
              </a:pPr>
              <a:t>3</a:t>
            </a:fld>
            <a:endParaRPr lang="en-US" dirty="0"/>
          </a:p>
        </p:txBody>
      </p:sp>
    </p:spTree>
    <p:extLst>
      <p:ext uri="{BB962C8B-B14F-4D97-AF65-F5344CB8AC3E}">
        <p14:creationId xmlns:p14="http://schemas.microsoft.com/office/powerpoint/2010/main" val="35754267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43E07050-38C4-4FF2-B077-9E368C4C1CFE}" type="slidenum">
              <a:rPr lang="en-US" smtClean="0">
                <a:solidFill>
                  <a:prstClr val="black"/>
                </a:solidFill>
              </a:rPr>
              <a:pPr>
                <a:defRPr/>
              </a:pPr>
              <a:t>31</a:t>
            </a:fld>
            <a:endParaRPr lang="en-US" dirty="0">
              <a:solidFill>
                <a:prstClr val="black"/>
              </a:solidFill>
            </a:endParaRPr>
          </a:p>
        </p:txBody>
      </p:sp>
    </p:spTree>
    <p:extLst>
      <p:ext uri="{BB962C8B-B14F-4D97-AF65-F5344CB8AC3E}">
        <p14:creationId xmlns:p14="http://schemas.microsoft.com/office/powerpoint/2010/main" val="31613233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43E07050-38C4-4FF2-B077-9E368C4C1CFE}" type="slidenum">
              <a:rPr lang="en-US" smtClean="0">
                <a:solidFill>
                  <a:prstClr val="black"/>
                </a:solidFill>
              </a:rPr>
              <a:pPr>
                <a:defRPr/>
              </a:pPr>
              <a:t>32</a:t>
            </a:fld>
            <a:endParaRPr lang="en-US" dirty="0">
              <a:solidFill>
                <a:prstClr val="black"/>
              </a:solidFill>
            </a:endParaRPr>
          </a:p>
        </p:txBody>
      </p:sp>
    </p:spTree>
    <p:extLst>
      <p:ext uri="{BB962C8B-B14F-4D97-AF65-F5344CB8AC3E}">
        <p14:creationId xmlns:p14="http://schemas.microsoft.com/office/powerpoint/2010/main" val="31613233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3E07050-38C4-4FF2-B077-9E368C4C1CFE}" type="slidenum">
              <a:rPr lang="en-US" smtClean="0">
                <a:solidFill>
                  <a:prstClr val="black"/>
                </a:solidFill>
              </a:rPr>
              <a:pPr>
                <a:defRPr/>
              </a:pPr>
              <a:t>47</a:t>
            </a:fld>
            <a:endParaRPr lang="en-US" dirty="0">
              <a:solidFill>
                <a:prstClr val="black"/>
              </a:solidFill>
            </a:endParaRPr>
          </a:p>
        </p:txBody>
      </p:sp>
    </p:spTree>
    <p:extLst>
      <p:ext uri="{BB962C8B-B14F-4D97-AF65-F5344CB8AC3E}">
        <p14:creationId xmlns:p14="http://schemas.microsoft.com/office/powerpoint/2010/main" val="30811049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3E07050-38C4-4FF2-B077-9E368C4C1CFE}" type="slidenum">
              <a:rPr lang="en-US" smtClean="0">
                <a:solidFill>
                  <a:prstClr val="black"/>
                </a:solidFill>
              </a:rPr>
              <a:pPr>
                <a:defRPr/>
              </a:pPr>
              <a:t>57</a:t>
            </a:fld>
            <a:endParaRPr lang="en-US" dirty="0">
              <a:solidFill>
                <a:prstClr val="black"/>
              </a:solidFill>
            </a:endParaRPr>
          </a:p>
        </p:txBody>
      </p:sp>
    </p:spTree>
    <p:extLst>
      <p:ext uri="{BB962C8B-B14F-4D97-AF65-F5344CB8AC3E}">
        <p14:creationId xmlns:p14="http://schemas.microsoft.com/office/powerpoint/2010/main" val="39496497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3E07050-38C4-4FF2-B077-9E368C4C1CFE}" type="slidenum">
              <a:rPr lang="en-US" smtClean="0">
                <a:solidFill>
                  <a:prstClr val="black"/>
                </a:solidFill>
              </a:rPr>
              <a:pPr>
                <a:defRPr/>
              </a:pPr>
              <a:t>69</a:t>
            </a:fld>
            <a:endParaRPr lang="en-US" dirty="0">
              <a:solidFill>
                <a:prstClr val="black"/>
              </a:solidFill>
            </a:endParaRPr>
          </a:p>
        </p:txBody>
      </p:sp>
    </p:spTree>
    <p:extLst>
      <p:ext uri="{BB962C8B-B14F-4D97-AF65-F5344CB8AC3E}">
        <p14:creationId xmlns:p14="http://schemas.microsoft.com/office/powerpoint/2010/main" val="33897765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3E07050-38C4-4FF2-B077-9E368C4C1CFE}" type="slidenum">
              <a:rPr lang="en-US" smtClean="0">
                <a:solidFill>
                  <a:prstClr val="black"/>
                </a:solidFill>
              </a:rPr>
              <a:pPr>
                <a:defRPr/>
              </a:pPr>
              <a:t>72</a:t>
            </a:fld>
            <a:endParaRPr lang="en-US" dirty="0">
              <a:solidFill>
                <a:prstClr val="black"/>
              </a:solidFill>
            </a:endParaRPr>
          </a:p>
        </p:txBody>
      </p:sp>
    </p:spTree>
    <p:extLst>
      <p:ext uri="{BB962C8B-B14F-4D97-AF65-F5344CB8AC3E}">
        <p14:creationId xmlns:p14="http://schemas.microsoft.com/office/powerpoint/2010/main" val="35373238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197C16C-0CEF-4B6A-9BBA-1701AB274A52}" type="slidenum">
              <a:rPr lang="en-US" smtClean="0">
                <a:solidFill>
                  <a:prstClr val="black"/>
                </a:solidFill>
              </a:rPr>
              <a:pPr/>
              <a:t>73</a:t>
            </a:fld>
            <a:endParaRPr lang="en-US">
              <a:solidFill>
                <a:prstClr val="black"/>
              </a:solidFill>
            </a:endParaRPr>
          </a:p>
        </p:txBody>
      </p:sp>
    </p:spTree>
    <p:extLst>
      <p:ext uri="{BB962C8B-B14F-4D97-AF65-F5344CB8AC3E}">
        <p14:creationId xmlns:p14="http://schemas.microsoft.com/office/powerpoint/2010/main" val="18519873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3E07050-38C4-4FF2-B077-9E368C4C1CFE}" type="slidenum">
              <a:rPr lang="en-US" smtClean="0">
                <a:solidFill>
                  <a:prstClr val="black"/>
                </a:solidFill>
              </a:rPr>
              <a:pPr>
                <a:defRPr/>
              </a:pPr>
              <a:t>86</a:t>
            </a:fld>
            <a:endParaRPr lang="en-US" dirty="0">
              <a:solidFill>
                <a:prstClr val="black"/>
              </a:solidFill>
            </a:endParaRPr>
          </a:p>
        </p:txBody>
      </p:sp>
    </p:spTree>
    <p:extLst>
      <p:ext uri="{BB962C8B-B14F-4D97-AF65-F5344CB8AC3E}">
        <p14:creationId xmlns:p14="http://schemas.microsoft.com/office/powerpoint/2010/main" val="38124342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3E07050-38C4-4FF2-B077-9E368C4C1CFE}" type="slidenum">
              <a:rPr lang="en-US" smtClean="0">
                <a:solidFill>
                  <a:prstClr val="black"/>
                </a:solidFill>
              </a:rPr>
              <a:pPr>
                <a:defRPr/>
              </a:pPr>
              <a:t>90</a:t>
            </a:fld>
            <a:endParaRPr lang="en-US" dirty="0">
              <a:solidFill>
                <a:prstClr val="black"/>
              </a:solidFill>
            </a:endParaRPr>
          </a:p>
        </p:txBody>
      </p:sp>
    </p:spTree>
    <p:extLst>
      <p:ext uri="{BB962C8B-B14F-4D97-AF65-F5344CB8AC3E}">
        <p14:creationId xmlns:p14="http://schemas.microsoft.com/office/powerpoint/2010/main" val="35492339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3E07050-38C4-4FF2-B077-9E368C4C1CFE}" type="slidenum">
              <a:rPr lang="en-US" smtClean="0">
                <a:solidFill>
                  <a:prstClr val="black"/>
                </a:solidFill>
              </a:rPr>
              <a:pPr>
                <a:defRPr/>
              </a:pPr>
              <a:t>91</a:t>
            </a:fld>
            <a:endParaRPr lang="en-US" dirty="0">
              <a:solidFill>
                <a:prstClr val="black"/>
              </a:solidFill>
            </a:endParaRPr>
          </a:p>
        </p:txBody>
      </p:sp>
    </p:spTree>
    <p:extLst>
      <p:ext uri="{BB962C8B-B14F-4D97-AF65-F5344CB8AC3E}">
        <p14:creationId xmlns:p14="http://schemas.microsoft.com/office/powerpoint/2010/main" val="2324727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3E07050-38C4-4FF2-B077-9E368C4C1CFE}" type="slidenum">
              <a:rPr lang="en-US" smtClean="0"/>
              <a:pPr>
                <a:defRPr/>
              </a:pPr>
              <a:t>6</a:t>
            </a:fld>
            <a:endParaRPr lang="en-US" dirty="0"/>
          </a:p>
        </p:txBody>
      </p:sp>
    </p:spTree>
    <p:extLst>
      <p:ext uri="{BB962C8B-B14F-4D97-AF65-F5344CB8AC3E}">
        <p14:creationId xmlns:p14="http://schemas.microsoft.com/office/powerpoint/2010/main" val="180366559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3E07050-38C4-4FF2-B077-9E368C4C1CFE}" type="slidenum">
              <a:rPr lang="en-US" smtClean="0">
                <a:solidFill>
                  <a:prstClr val="black"/>
                </a:solidFill>
              </a:rPr>
              <a:pPr>
                <a:defRPr/>
              </a:pPr>
              <a:t>96</a:t>
            </a:fld>
            <a:endParaRPr lang="en-US" dirty="0">
              <a:solidFill>
                <a:prstClr val="black"/>
              </a:solidFill>
            </a:endParaRPr>
          </a:p>
        </p:txBody>
      </p:sp>
    </p:spTree>
    <p:extLst>
      <p:ext uri="{BB962C8B-B14F-4D97-AF65-F5344CB8AC3E}">
        <p14:creationId xmlns:p14="http://schemas.microsoft.com/office/powerpoint/2010/main" val="9047450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3E07050-38C4-4FF2-B077-9E368C4C1CFE}" type="slidenum">
              <a:rPr lang="en-US" smtClean="0">
                <a:solidFill>
                  <a:prstClr val="black"/>
                </a:solidFill>
              </a:rPr>
              <a:pPr>
                <a:defRPr/>
              </a:pPr>
              <a:t>97</a:t>
            </a:fld>
            <a:endParaRPr lang="en-US" dirty="0">
              <a:solidFill>
                <a:prstClr val="black"/>
              </a:solidFill>
            </a:endParaRPr>
          </a:p>
        </p:txBody>
      </p:sp>
    </p:spTree>
    <p:extLst>
      <p:ext uri="{BB962C8B-B14F-4D97-AF65-F5344CB8AC3E}">
        <p14:creationId xmlns:p14="http://schemas.microsoft.com/office/powerpoint/2010/main" val="90474505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3E07050-38C4-4FF2-B077-9E368C4C1CFE}" type="slidenum">
              <a:rPr lang="en-US" smtClean="0">
                <a:solidFill>
                  <a:prstClr val="black"/>
                </a:solidFill>
              </a:rPr>
              <a:pPr>
                <a:defRPr/>
              </a:pPr>
              <a:t>103</a:t>
            </a:fld>
            <a:endParaRPr lang="en-US" dirty="0">
              <a:solidFill>
                <a:prstClr val="black"/>
              </a:solidFill>
            </a:endParaRPr>
          </a:p>
        </p:txBody>
      </p:sp>
    </p:spTree>
    <p:extLst>
      <p:ext uri="{BB962C8B-B14F-4D97-AF65-F5344CB8AC3E}">
        <p14:creationId xmlns:p14="http://schemas.microsoft.com/office/powerpoint/2010/main" val="291104185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3E07050-38C4-4FF2-B077-9E368C4C1CFE}" type="slidenum">
              <a:rPr lang="en-US" smtClean="0">
                <a:solidFill>
                  <a:prstClr val="black"/>
                </a:solidFill>
              </a:rPr>
              <a:pPr>
                <a:defRPr/>
              </a:pPr>
              <a:t>113</a:t>
            </a:fld>
            <a:endParaRPr lang="en-US" dirty="0">
              <a:solidFill>
                <a:prstClr val="black"/>
              </a:solidFill>
            </a:endParaRPr>
          </a:p>
        </p:txBody>
      </p:sp>
    </p:spTree>
    <p:extLst>
      <p:ext uri="{BB962C8B-B14F-4D97-AF65-F5344CB8AC3E}">
        <p14:creationId xmlns:p14="http://schemas.microsoft.com/office/powerpoint/2010/main" val="8256164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3E07050-38C4-4FF2-B077-9E368C4C1CFE}" type="slidenum">
              <a:rPr lang="en-US" smtClean="0">
                <a:solidFill>
                  <a:prstClr val="black"/>
                </a:solidFill>
              </a:rPr>
              <a:pPr>
                <a:defRPr/>
              </a:pPr>
              <a:t>114</a:t>
            </a:fld>
            <a:endParaRPr lang="en-US" dirty="0">
              <a:solidFill>
                <a:prstClr val="black"/>
              </a:solidFill>
            </a:endParaRPr>
          </a:p>
        </p:txBody>
      </p:sp>
    </p:spTree>
    <p:extLst>
      <p:ext uri="{BB962C8B-B14F-4D97-AF65-F5344CB8AC3E}">
        <p14:creationId xmlns:p14="http://schemas.microsoft.com/office/powerpoint/2010/main" val="8256164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197C16C-0CEF-4B6A-9BBA-1701AB274A52}" type="slidenum">
              <a:rPr lang="en-US" smtClean="0">
                <a:solidFill>
                  <a:prstClr val="black"/>
                </a:solidFill>
              </a:rPr>
              <a:pPr/>
              <a:t>119</a:t>
            </a:fld>
            <a:endParaRPr lang="en-US">
              <a:solidFill>
                <a:prstClr val="black"/>
              </a:solidFill>
            </a:endParaRPr>
          </a:p>
        </p:txBody>
      </p:sp>
    </p:spTree>
    <p:extLst>
      <p:ext uri="{BB962C8B-B14F-4D97-AF65-F5344CB8AC3E}">
        <p14:creationId xmlns:p14="http://schemas.microsoft.com/office/powerpoint/2010/main" val="100861787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197C16C-0CEF-4B6A-9BBA-1701AB274A52}" type="slidenum">
              <a:rPr lang="en-US" smtClean="0">
                <a:solidFill>
                  <a:prstClr val="black"/>
                </a:solidFill>
              </a:rPr>
              <a:pPr/>
              <a:t>120</a:t>
            </a:fld>
            <a:endParaRPr lang="en-US">
              <a:solidFill>
                <a:prstClr val="black"/>
              </a:solidFill>
            </a:endParaRPr>
          </a:p>
        </p:txBody>
      </p:sp>
    </p:spTree>
    <p:extLst>
      <p:ext uri="{BB962C8B-B14F-4D97-AF65-F5344CB8AC3E}">
        <p14:creationId xmlns:p14="http://schemas.microsoft.com/office/powerpoint/2010/main" val="226288251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3E07050-38C4-4FF2-B077-9E368C4C1CFE}" type="slidenum">
              <a:rPr lang="en-US" smtClean="0">
                <a:solidFill>
                  <a:prstClr val="black"/>
                </a:solidFill>
              </a:rPr>
              <a:pPr>
                <a:defRPr/>
              </a:pPr>
              <a:t>129</a:t>
            </a:fld>
            <a:endParaRPr lang="en-US" dirty="0">
              <a:solidFill>
                <a:prstClr val="black"/>
              </a:solidFill>
            </a:endParaRPr>
          </a:p>
        </p:txBody>
      </p:sp>
    </p:spTree>
    <p:extLst>
      <p:ext uri="{BB962C8B-B14F-4D97-AF65-F5344CB8AC3E}">
        <p14:creationId xmlns:p14="http://schemas.microsoft.com/office/powerpoint/2010/main" val="90474505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3E07050-38C4-4FF2-B077-9E368C4C1CFE}" type="slidenum">
              <a:rPr lang="en-US" smtClean="0">
                <a:solidFill>
                  <a:prstClr val="black"/>
                </a:solidFill>
              </a:rPr>
              <a:pPr>
                <a:defRPr/>
              </a:pPr>
              <a:t>136</a:t>
            </a:fld>
            <a:endParaRPr lang="en-US" dirty="0">
              <a:solidFill>
                <a:prstClr val="black"/>
              </a:solidFill>
            </a:endParaRPr>
          </a:p>
        </p:txBody>
      </p:sp>
    </p:spTree>
    <p:extLst>
      <p:ext uri="{BB962C8B-B14F-4D97-AF65-F5344CB8AC3E}">
        <p14:creationId xmlns:p14="http://schemas.microsoft.com/office/powerpoint/2010/main" val="34684767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3E07050-38C4-4FF2-B077-9E368C4C1CFE}" type="slidenum">
              <a:rPr lang="en-US" smtClean="0"/>
              <a:pPr>
                <a:defRPr/>
              </a:pPr>
              <a:t>7</a:t>
            </a:fld>
            <a:endParaRPr lang="en-US" dirty="0"/>
          </a:p>
        </p:txBody>
      </p:sp>
    </p:spTree>
    <p:extLst>
      <p:ext uri="{BB962C8B-B14F-4D97-AF65-F5344CB8AC3E}">
        <p14:creationId xmlns:p14="http://schemas.microsoft.com/office/powerpoint/2010/main" val="18036655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3E07050-38C4-4FF2-B077-9E368C4C1CFE}" type="slidenum">
              <a:rPr lang="en-US" smtClean="0"/>
              <a:pPr>
                <a:defRPr/>
              </a:pPr>
              <a:t>9</a:t>
            </a:fld>
            <a:endParaRPr lang="en-US" dirty="0"/>
          </a:p>
        </p:txBody>
      </p:sp>
    </p:spTree>
    <p:extLst>
      <p:ext uri="{BB962C8B-B14F-4D97-AF65-F5344CB8AC3E}">
        <p14:creationId xmlns:p14="http://schemas.microsoft.com/office/powerpoint/2010/main" val="18036655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3E07050-38C4-4FF2-B077-9E368C4C1CFE}" type="slidenum">
              <a:rPr lang="en-US" smtClean="0"/>
              <a:pPr>
                <a:defRPr/>
              </a:pPr>
              <a:t>10</a:t>
            </a:fld>
            <a:endParaRPr lang="en-US" dirty="0"/>
          </a:p>
        </p:txBody>
      </p:sp>
    </p:spTree>
    <p:extLst>
      <p:ext uri="{BB962C8B-B14F-4D97-AF65-F5344CB8AC3E}">
        <p14:creationId xmlns:p14="http://schemas.microsoft.com/office/powerpoint/2010/main" val="18036655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3E07050-38C4-4FF2-B077-9E368C4C1CFE}" type="slidenum">
              <a:rPr lang="en-US" smtClean="0"/>
              <a:pPr>
                <a:defRPr/>
              </a:pPr>
              <a:t>15</a:t>
            </a:fld>
            <a:endParaRPr lang="en-US" dirty="0"/>
          </a:p>
        </p:txBody>
      </p:sp>
    </p:spTree>
    <p:extLst>
      <p:ext uri="{BB962C8B-B14F-4D97-AF65-F5344CB8AC3E}">
        <p14:creationId xmlns:p14="http://schemas.microsoft.com/office/powerpoint/2010/main" val="35373238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3E07050-38C4-4FF2-B077-9E368C4C1CFE}" type="slidenum">
              <a:rPr lang="en-US" smtClean="0"/>
              <a:pPr>
                <a:defRPr/>
              </a:pPr>
              <a:t>22</a:t>
            </a:fld>
            <a:endParaRPr lang="en-US" dirty="0"/>
          </a:p>
        </p:txBody>
      </p:sp>
    </p:spTree>
    <p:extLst>
      <p:ext uri="{BB962C8B-B14F-4D97-AF65-F5344CB8AC3E}">
        <p14:creationId xmlns:p14="http://schemas.microsoft.com/office/powerpoint/2010/main" val="17690091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43E07050-38C4-4FF2-B077-9E368C4C1CFE}" type="slidenum">
              <a:rPr lang="en-US" smtClean="0">
                <a:solidFill>
                  <a:prstClr val="black"/>
                </a:solidFill>
              </a:rPr>
              <a:pPr>
                <a:defRPr/>
              </a:pPr>
              <a:t>27</a:t>
            </a:fld>
            <a:endParaRPr lang="en-US" dirty="0">
              <a:solidFill>
                <a:prstClr val="black"/>
              </a:solidFill>
            </a:endParaRPr>
          </a:p>
        </p:txBody>
      </p:sp>
    </p:spTree>
    <p:extLst>
      <p:ext uri="{BB962C8B-B14F-4D97-AF65-F5344CB8AC3E}">
        <p14:creationId xmlns:p14="http://schemas.microsoft.com/office/powerpoint/2010/main" val="31613233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43E07050-38C4-4FF2-B077-9E368C4C1CFE}" type="slidenum">
              <a:rPr lang="en-US" smtClean="0">
                <a:solidFill>
                  <a:prstClr val="black"/>
                </a:solidFill>
              </a:rPr>
              <a:pPr>
                <a:defRPr/>
              </a:pPr>
              <a:t>29</a:t>
            </a:fld>
            <a:endParaRPr lang="en-US" dirty="0">
              <a:solidFill>
                <a:prstClr val="black"/>
              </a:solidFill>
            </a:endParaRPr>
          </a:p>
        </p:txBody>
      </p:sp>
    </p:spTree>
    <p:extLst>
      <p:ext uri="{BB962C8B-B14F-4D97-AF65-F5344CB8AC3E}">
        <p14:creationId xmlns:p14="http://schemas.microsoft.com/office/powerpoint/2010/main" val="31613233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18953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106175321"/>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98407014"/>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a:xfrm>
            <a:off x="457200" y="4767263"/>
            <a:ext cx="2133600" cy="273844"/>
          </a:xfrm>
          <a:prstGeom prst="rect">
            <a:avLst/>
          </a:prstGeom>
        </p:spPr>
        <p:txBody>
          <a:bodyPr/>
          <a:lstStyle/>
          <a:p>
            <a:pPr fontAlgn="auto">
              <a:spcBef>
                <a:spcPts val="0"/>
              </a:spcBef>
              <a:spcAft>
                <a:spcPts val="0"/>
              </a:spcAft>
            </a:pPr>
            <a:fld id="{8F2574EE-84EA-40BF-84BF-490B93EE92FC}" type="datetimeFigureOut">
              <a:rPr lang="en-US" smtClean="0">
                <a:solidFill>
                  <a:prstClr val="black"/>
                </a:solidFill>
                <a:latin typeface="Calibri"/>
                <a:cs typeface="+mn-cs"/>
              </a:rPr>
              <a:pPr fontAlgn="auto">
                <a:spcBef>
                  <a:spcPts val="0"/>
                </a:spcBef>
                <a:spcAft>
                  <a:spcPts val="0"/>
                </a:spcAft>
              </a:pPr>
              <a:t>6/7/2017</a:t>
            </a:fld>
            <a:endParaRPr lang="en-US" dirty="0">
              <a:solidFill>
                <a:prstClr val="black"/>
              </a:solidFill>
              <a:latin typeface="Calibri"/>
              <a:cs typeface="+mn-cs"/>
            </a:endParaRPr>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pPr fontAlgn="auto">
              <a:spcBef>
                <a:spcPts val="0"/>
              </a:spcBef>
              <a:spcAft>
                <a:spcPts val="0"/>
              </a:spcAft>
            </a:pPr>
            <a:endParaRPr lang="en-US" dirty="0">
              <a:solidFill>
                <a:prstClr val="black"/>
              </a:solidFill>
              <a:latin typeface="Calibri"/>
              <a:cs typeface="+mn-cs"/>
            </a:endParaRPr>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pPr fontAlgn="auto">
              <a:spcBef>
                <a:spcPts val="0"/>
              </a:spcBef>
              <a:spcAft>
                <a:spcPts val="0"/>
              </a:spcAft>
            </a:pPr>
            <a:fld id="{41DFB003-57A1-4371-89D8-78DAA7FB72AD}" type="slidenum">
              <a:rPr lang="en-US" smtClean="0">
                <a:solidFill>
                  <a:prstClr val="black"/>
                </a:solidFill>
                <a:latin typeface="Calibri"/>
                <a:cs typeface="+mn-cs"/>
              </a:rPr>
              <a:pPr fontAlgn="auto">
                <a:spcBef>
                  <a:spcPts val="0"/>
                </a:spcBef>
                <a:spcAft>
                  <a:spcPts val="0"/>
                </a:spcAft>
              </a:pPr>
              <a:t>‹#›</a:t>
            </a:fld>
            <a:endParaRPr lang="en-US" dirty="0">
              <a:solidFill>
                <a:prstClr val="black"/>
              </a:solidFill>
              <a:latin typeface="Calibri"/>
              <a:cs typeface="+mn-cs"/>
            </a:endParaRPr>
          </a:p>
        </p:txBody>
      </p:sp>
    </p:spTree>
    <p:extLst>
      <p:ext uri="{BB962C8B-B14F-4D97-AF65-F5344CB8AC3E}">
        <p14:creationId xmlns:p14="http://schemas.microsoft.com/office/powerpoint/2010/main" val="2643162959"/>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4767263"/>
            <a:ext cx="2133600" cy="273844"/>
          </a:xfrm>
          <a:prstGeom prst="rect">
            <a:avLst/>
          </a:prstGeom>
        </p:spPr>
        <p:txBody>
          <a:bodyPr/>
          <a:lstStyle/>
          <a:p>
            <a:pPr fontAlgn="auto">
              <a:spcBef>
                <a:spcPts val="0"/>
              </a:spcBef>
              <a:spcAft>
                <a:spcPts val="0"/>
              </a:spcAft>
            </a:pPr>
            <a:fld id="{8F2574EE-84EA-40BF-84BF-490B93EE92FC}" type="datetimeFigureOut">
              <a:rPr lang="en-US" smtClean="0">
                <a:solidFill>
                  <a:prstClr val="black"/>
                </a:solidFill>
                <a:latin typeface="Calibri"/>
                <a:cs typeface="+mn-cs"/>
              </a:rPr>
              <a:pPr fontAlgn="auto">
                <a:spcBef>
                  <a:spcPts val="0"/>
                </a:spcBef>
                <a:spcAft>
                  <a:spcPts val="0"/>
                </a:spcAft>
              </a:pPr>
              <a:t>6/7/2017</a:t>
            </a:fld>
            <a:endParaRPr lang="en-US" dirty="0">
              <a:solidFill>
                <a:prstClr val="black"/>
              </a:solidFill>
              <a:latin typeface="Calibri"/>
              <a:cs typeface="+mn-cs"/>
            </a:endParaRPr>
          </a:p>
        </p:txBody>
      </p:sp>
      <p:sp>
        <p:nvSpPr>
          <p:cNvPr id="3" name="Footer Placeholder 2"/>
          <p:cNvSpPr>
            <a:spLocks noGrp="1"/>
          </p:cNvSpPr>
          <p:nvPr>
            <p:ph type="ftr" sz="quarter" idx="11"/>
          </p:nvPr>
        </p:nvSpPr>
        <p:spPr>
          <a:xfrm>
            <a:off x="3124200" y="4767263"/>
            <a:ext cx="2895600" cy="273844"/>
          </a:xfrm>
          <a:prstGeom prst="rect">
            <a:avLst/>
          </a:prstGeom>
        </p:spPr>
        <p:txBody>
          <a:bodyPr/>
          <a:lstStyle/>
          <a:p>
            <a:pPr fontAlgn="auto">
              <a:spcBef>
                <a:spcPts val="0"/>
              </a:spcBef>
              <a:spcAft>
                <a:spcPts val="0"/>
              </a:spcAft>
            </a:pPr>
            <a:endParaRPr lang="en-US" dirty="0">
              <a:solidFill>
                <a:prstClr val="black"/>
              </a:solidFill>
              <a:latin typeface="Calibri"/>
              <a:cs typeface="+mn-cs"/>
            </a:endParaRPr>
          </a:p>
        </p:txBody>
      </p:sp>
      <p:sp>
        <p:nvSpPr>
          <p:cNvPr id="4" name="Slide Number Placeholder 3"/>
          <p:cNvSpPr>
            <a:spLocks noGrp="1"/>
          </p:cNvSpPr>
          <p:nvPr>
            <p:ph type="sldNum" sz="quarter" idx="12"/>
          </p:nvPr>
        </p:nvSpPr>
        <p:spPr>
          <a:xfrm>
            <a:off x="6553200" y="4767263"/>
            <a:ext cx="2133600" cy="273844"/>
          </a:xfrm>
          <a:prstGeom prst="rect">
            <a:avLst/>
          </a:prstGeom>
        </p:spPr>
        <p:txBody>
          <a:bodyPr/>
          <a:lstStyle/>
          <a:p>
            <a:pPr fontAlgn="auto">
              <a:spcBef>
                <a:spcPts val="0"/>
              </a:spcBef>
              <a:spcAft>
                <a:spcPts val="0"/>
              </a:spcAft>
            </a:pPr>
            <a:fld id="{41DFB003-57A1-4371-89D8-78DAA7FB72AD}" type="slidenum">
              <a:rPr lang="en-US" smtClean="0">
                <a:solidFill>
                  <a:prstClr val="black"/>
                </a:solidFill>
                <a:latin typeface="Calibri"/>
                <a:cs typeface="+mn-cs"/>
              </a:rPr>
              <a:pPr fontAlgn="auto">
                <a:spcBef>
                  <a:spcPts val="0"/>
                </a:spcBef>
                <a:spcAft>
                  <a:spcPts val="0"/>
                </a:spcAft>
              </a:pPr>
              <a:t>‹#›</a:t>
            </a:fld>
            <a:endParaRPr lang="en-US" dirty="0">
              <a:solidFill>
                <a:prstClr val="black"/>
              </a:solidFill>
              <a:latin typeface="Calibri"/>
              <a:cs typeface="+mn-cs"/>
            </a:endParaRPr>
          </a:p>
        </p:txBody>
      </p:sp>
    </p:spTree>
    <p:extLst>
      <p:ext uri="{BB962C8B-B14F-4D97-AF65-F5344CB8AC3E}">
        <p14:creationId xmlns:p14="http://schemas.microsoft.com/office/powerpoint/2010/main" val="2492020743"/>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3.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slideLayout" Target="../slideLayouts/slideLayout5.xml"/><Relationship Id="rId1" Type="http://schemas.openxmlformats.org/officeDocument/2006/relationships/slideLayout" Target="../slideLayouts/slideLayout4.xml"/><Relationship Id="rId5" Type="http://schemas.openxmlformats.org/officeDocument/2006/relationships/theme" Target="../theme/theme3.xml"/><Relationship Id="rId4"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817" r:id="rId1"/>
    <p:sldLayoutId id="2147483818" r:id="rId2"/>
  </p:sldLayoutIdLst>
  <p:timing>
    <p:tnLst>
      <p:par>
        <p:cTn id="1" dur="indefinite" restart="never" nodeType="tmRoot"/>
      </p:par>
    </p:tnLst>
  </p:timing>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23430349"/>
      </p:ext>
    </p:extLst>
  </p:cSld>
  <p:clrMap bg1="lt1" tx1="dk1" bg2="lt2" tx2="dk2" accent1="accent1" accent2="accent2" accent3="accent3" accent4="accent4" accent5="accent5" accent6="accent6" hlink="hlink" folHlink="folHlink"/>
  <p:sldLayoutIdLst>
    <p:sldLayoutId id="2147483820" r:id="rId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0043459"/>
      </p:ext>
    </p:extLst>
  </p:cSld>
  <p:clrMap bg1="lt1" tx1="dk1" bg2="lt2" tx2="dk2" accent1="accent1" accent2="accent2" accent3="accent3" accent4="accent4" accent5="accent5" accent6="accent6" hlink="hlink" folHlink="folHlink"/>
  <p:sldLayoutIdLst>
    <p:sldLayoutId id="2147483822" r:id="rId1"/>
    <p:sldLayoutId id="2147483823" r:id="rId2"/>
    <p:sldLayoutId id="2147483824" r:id="rId3"/>
    <p:sldLayoutId id="2147483825" r:id="rId4"/>
  </p:sldLayoutIdLst>
  <p:timing>
    <p:tnLst>
      <p:par>
        <p:cT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www.google.co.in/url?q=http://misteryono.com/pencil-character-giving-thumbs-up-clipart/&amp;sa=U&amp;ei=ToJsU6e1FdahugSHoILIDw&amp;ved=0CC0Q9QEwAA&amp;usg=AFQjCNHciIisLPlHUuhIDjkRCmRSwDDC8Q"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9.jpeg"/><Relationship Id="rId5" Type="http://schemas.microsoft.com/office/2007/relationships/hdphoto" Target="../media/hdphoto6.wdp"/><Relationship Id="rId4" Type="http://schemas.openxmlformats.org/officeDocument/2006/relationships/image" Target="../media/image8.png"/></Relationships>
</file>

<file path=ppt/slides/_rels/slide100.xml.rels><?xml version="1.0" encoding="UTF-8" standalone="yes"?>
<Relationships xmlns="http://schemas.openxmlformats.org/package/2006/relationships"><Relationship Id="rId8" Type="http://schemas.openxmlformats.org/officeDocument/2006/relationships/image" Target="../media/image64.png"/><Relationship Id="rId13" Type="http://schemas.openxmlformats.org/officeDocument/2006/relationships/image" Target="../media/image69.png"/><Relationship Id="rId3" Type="http://schemas.openxmlformats.org/officeDocument/2006/relationships/image" Target="../media/image49.png"/><Relationship Id="rId7" Type="http://schemas.openxmlformats.org/officeDocument/2006/relationships/image" Target="../media/image63.png"/><Relationship Id="rId12" Type="http://schemas.openxmlformats.org/officeDocument/2006/relationships/image" Target="../media/image68.png"/><Relationship Id="rId2" Type="http://schemas.openxmlformats.org/officeDocument/2006/relationships/image" Target="../media/image60.png"/><Relationship Id="rId16" Type="http://schemas.microsoft.com/office/2007/relationships/hdphoto" Target="../media/hdphoto6.wdp"/><Relationship Id="rId1" Type="http://schemas.openxmlformats.org/officeDocument/2006/relationships/slideLayout" Target="../slideLayouts/slideLayout2.xml"/><Relationship Id="rId6" Type="http://schemas.openxmlformats.org/officeDocument/2006/relationships/image" Target="../media/image62.png"/><Relationship Id="rId11" Type="http://schemas.openxmlformats.org/officeDocument/2006/relationships/image" Target="../media/image67.png"/><Relationship Id="rId5" Type="http://schemas.openxmlformats.org/officeDocument/2006/relationships/image" Target="../media/image61.png"/><Relationship Id="rId15" Type="http://schemas.openxmlformats.org/officeDocument/2006/relationships/image" Target="../media/image8.png"/><Relationship Id="rId10" Type="http://schemas.openxmlformats.org/officeDocument/2006/relationships/image" Target="../media/image66.png"/><Relationship Id="rId4" Type="http://schemas.microsoft.com/office/2007/relationships/hdphoto" Target="../media/hdphoto14.wdp"/><Relationship Id="rId9" Type="http://schemas.openxmlformats.org/officeDocument/2006/relationships/image" Target="../media/image65.png"/><Relationship Id="rId14" Type="http://schemas.openxmlformats.org/officeDocument/2006/relationships/hyperlink" Target="https://www.google.co.in/url?q=http://misteryono.com/pencil-character-giving-thumbs-up-clipart/&amp;sa=U&amp;ei=ToJsU6e1FdahugSHoILIDw&amp;ved=0CC0Q9QEwAA&amp;usg=AFQjCNHciIisLPlHUuhIDjkRCmRSwDDC8Q" TargetMode="Externa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8" Type="http://schemas.openxmlformats.org/officeDocument/2006/relationships/image" Target="../media/image8.png"/><Relationship Id="rId3" Type="http://schemas.microsoft.com/office/2007/relationships/hdphoto" Target="../media/hdphoto14.wdp"/><Relationship Id="rId7" Type="http://schemas.openxmlformats.org/officeDocument/2006/relationships/hyperlink" Target="https://www.google.co.in/url?q=http://misteryono.com/pencil-character-giving-thumbs-up-clipart/&amp;sa=U&amp;ei=ToJsU6e1FdahugSHoILIDw&amp;ved=0CC0Q9QEwAA&amp;usg=AFQjCNHciIisLPlHUuhIDjkRCmRSwDDC8Q" TargetMode="External"/><Relationship Id="rId2" Type="http://schemas.openxmlformats.org/officeDocument/2006/relationships/image" Target="../media/image49.png"/><Relationship Id="rId1" Type="http://schemas.openxmlformats.org/officeDocument/2006/relationships/slideLayout" Target="../slideLayouts/slideLayout2.xml"/><Relationship Id="rId6" Type="http://schemas.openxmlformats.org/officeDocument/2006/relationships/image" Target="../media/image55.png"/><Relationship Id="rId10" Type="http://schemas.openxmlformats.org/officeDocument/2006/relationships/image" Target="../media/image51.png"/><Relationship Id="rId9" Type="http://schemas.microsoft.com/office/2007/relationships/hdphoto" Target="../media/hdphoto6.wdp"/></Relationships>
</file>

<file path=ppt/slides/_rels/slide103.xml.rels><?xml version="1.0" encoding="UTF-8" standalone="yes"?>
<Relationships xmlns="http://schemas.openxmlformats.org/package/2006/relationships"><Relationship Id="rId8" Type="http://schemas.microsoft.com/office/2007/relationships/hdphoto" Target="../media/hdphoto6.wdp"/><Relationship Id="rId3" Type="http://schemas.openxmlformats.org/officeDocument/2006/relationships/image" Target="../media/image49.png"/><Relationship Id="rId7" Type="http://schemas.openxmlformats.org/officeDocument/2006/relationships/image" Target="../media/image8.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hyperlink" Target="https://www.google.co.in/url?q=http://misteryono.com/pencil-character-giving-thumbs-up-clipart/&amp;sa=U&amp;ei=ToJsU6e1FdahugSHoILIDw&amp;ved=0CC0Q9QEwAA&amp;usg=AFQjCNHciIisLPlHUuhIDjkRCmRSwDDC8Q" TargetMode="External"/><Relationship Id="rId5" Type="http://schemas.openxmlformats.org/officeDocument/2006/relationships/image" Target="../media/image52.png"/><Relationship Id="rId4" Type="http://schemas.microsoft.com/office/2007/relationships/hdphoto" Target="../media/hdphoto14.wdp"/></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13" Type="http://schemas.microsoft.com/office/2007/relationships/hdphoto" Target="../media/hdphoto15.wdp"/><Relationship Id="rId18" Type="http://schemas.openxmlformats.org/officeDocument/2006/relationships/image" Target="../media/image220.png"/><Relationship Id="rId26" Type="http://schemas.openxmlformats.org/officeDocument/2006/relationships/image" Target="../media/image300.png"/><Relationship Id="rId39" Type="http://schemas.openxmlformats.org/officeDocument/2006/relationships/image" Target="../media/image491.png"/><Relationship Id="rId3" Type="http://schemas.openxmlformats.org/officeDocument/2006/relationships/image" Target="../media/image910.png"/><Relationship Id="rId21" Type="http://schemas.openxmlformats.org/officeDocument/2006/relationships/image" Target="../media/image250.png"/><Relationship Id="rId34" Type="http://schemas.openxmlformats.org/officeDocument/2006/relationships/image" Target="../media/image380.png"/><Relationship Id="rId42" Type="http://schemas.openxmlformats.org/officeDocument/2006/relationships/image" Target="../media/image522.png"/><Relationship Id="rId47" Type="http://schemas.openxmlformats.org/officeDocument/2006/relationships/image" Target="../media/image571.png"/><Relationship Id="rId7" Type="http://schemas.openxmlformats.org/officeDocument/2006/relationships/image" Target="../media/image1310.png"/><Relationship Id="rId12" Type="http://schemas.openxmlformats.org/officeDocument/2006/relationships/image" Target="../media/image53.png"/><Relationship Id="rId17" Type="http://schemas.openxmlformats.org/officeDocument/2006/relationships/image" Target="../media/image210.png"/><Relationship Id="rId25" Type="http://schemas.openxmlformats.org/officeDocument/2006/relationships/image" Target="../media/image290.png"/><Relationship Id="rId33" Type="http://schemas.openxmlformats.org/officeDocument/2006/relationships/image" Target="../media/image370.png"/><Relationship Id="rId38" Type="http://schemas.openxmlformats.org/officeDocument/2006/relationships/image" Target="../media/image481.png"/><Relationship Id="rId46" Type="http://schemas.openxmlformats.org/officeDocument/2006/relationships/image" Target="../media/image561.png"/><Relationship Id="rId2" Type="http://schemas.openxmlformats.org/officeDocument/2006/relationships/image" Target="../media/image810.png"/><Relationship Id="rId16" Type="http://schemas.openxmlformats.org/officeDocument/2006/relationships/image" Target="../media/image200.png"/><Relationship Id="rId20" Type="http://schemas.openxmlformats.org/officeDocument/2006/relationships/image" Target="../media/image240.png"/><Relationship Id="rId29" Type="http://schemas.openxmlformats.org/officeDocument/2006/relationships/image" Target="../media/image330.png"/><Relationship Id="rId41" Type="http://schemas.openxmlformats.org/officeDocument/2006/relationships/image" Target="../media/image512.png"/><Relationship Id="rId1" Type="http://schemas.openxmlformats.org/officeDocument/2006/relationships/slideLayout" Target="../slideLayouts/slideLayout7.xml"/><Relationship Id="rId6" Type="http://schemas.openxmlformats.org/officeDocument/2006/relationships/image" Target="../media/image1210.png"/><Relationship Id="rId11" Type="http://schemas.openxmlformats.org/officeDocument/2006/relationships/image" Target="../media/image170.png"/><Relationship Id="rId24" Type="http://schemas.openxmlformats.org/officeDocument/2006/relationships/image" Target="../media/image280.png"/><Relationship Id="rId32" Type="http://schemas.openxmlformats.org/officeDocument/2006/relationships/image" Target="../media/image360.png"/><Relationship Id="rId37" Type="http://schemas.openxmlformats.org/officeDocument/2006/relationships/image" Target="../media/image471.png"/><Relationship Id="rId40" Type="http://schemas.openxmlformats.org/officeDocument/2006/relationships/image" Target="../media/image501.png"/><Relationship Id="rId45" Type="http://schemas.openxmlformats.org/officeDocument/2006/relationships/image" Target="../media/image551.png"/><Relationship Id="rId5" Type="http://schemas.openxmlformats.org/officeDocument/2006/relationships/image" Target="../media/image1110.png"/><Relationship Id="rId15" Type="http://schemas.openxmlformats.org/officeDocument/2006/relationships/image" Target="../media/image190.png"/><Relationship Id="rId23" Type="http://schemas.openxmlformats.org/officeDocument/2006/relationships/image" Target="../media/image270.png"/><Relationship Id="rId28" Type="http://schemas.openxmlformats.org/officeDocument/2006/relationships/image" Target="../media/image320.png"/><Relationship Id="rId36" Type="http://schemas.openxmlformats.org/officeDocument/2006/relationships/image" Target="../media/image460.png"/><Relationship Id="rId49" Type="http://schemas.openxmlformats.org/officeDocument/2006/relationships/image" Target="../media/image591.png"/><Relationship Id="rId10" Type="http://schemas.openxmlformats.org/officeDocument/2006/relationships/image" Target="../media/image167.png"/><Relationship Id="rId19" Type="http://schemas.openxmlformats.org/officeDocument/2006/relationships/image" Target="../media/image54.png"/><Relationship Id="rId31" Type="http://schemas.openxmlformats.org/officeDocument/2006/relationships/image" Target="../media/image350.png"/><Relationship Id="rId44" Type="http://schemas.openxmlformats.org/officeDocument/2006/relationships/image" Target="../media/image541.png"/><Relationship Id="rId4" Type="http://schemas.openxmlformats.org/officeDocument/2006/relationships/image" Target="../media/image1010.png"/><Relationship Id="rId9" Type="http://schemas.openxmlformats.org/officeDocument/2006/relationships/image" Target="../media/image1510.png"/><Relationship Id="rId14" Type="http://schemas.openxmlformats.org/officeDocument/2006/relationships/image" Target="../media/image180.png"/><Relationship Id="rId22" Type="http://schemas.openxmlformats.org/officeDocument/2006/relationships/image" Target="../media/image260.png"/><Relationship Id="rId27" Type="http://schemas.openxmlformats.org/officeDocument/2006/relationships/image" Target="../media/image311.png"/><Relationship Id="rId30" Type="http://schemas.openxmlformats.org/officeDocument/2006/relationships/image" Target="../media/image340.png"/><Relationship Id="rId35" Type="http://schemas.openxmlformats.org/officeDocument/2006/relationships/image" Target="../media/image450.png"/><Relationship Id="rId43" Type="http://schemas.openxmlformats.org/officeDocument/2006/relationships/image" Target="../media/image531.png"/><Relationship Id="rId48" Type="http://schemas.openxmlformats.org/officeDocument/2006/relationships/image" Target="../media/image581.png"/><Relationship Id="rId8" Type="http://schemas.openxmlformats.org/officeDocument/2006/relationships/image" Target="../media/image1410.png"/></Relationships>
</file>

<file path=ppt/slides/_rels/slide106.xml.rels><?xml version="1.0" encoding="UTF-8" standalone="yes"?>
<Relationships xmlns="http://schemas.openxmlformats.org/package/2006/relationships"><Relationship Id="rId8" Type="http://schemas.openxmlformats.org/officeDocument/2006/relationships/image" Target="../media/image77.png"/><Relationship Id="rId13" Type="http://schemas.microsoft.com/office/2007/relationships/hdphoto" Target="../media/hdphoto14.wdp"/><Relationship Id="rId3" Type="http://schemas.openxmlformats.org/officeDocument/2006/relationships/image" Target="../media/image72.png"/><Relationship Id="rId7" Type="http://schemas.openxmlformats.org/officeDocument/2006/relationships/image" Target="../media/image76.png"/><Relationship Id="rId12" Type="http://schemas.openxmlformats.org/officeDocument/2006/relationships/image" Target="../media/image49.png"/><Relationship Id="rId2" Type="http://schemas.openxmlformats.org/officeDocument/2006/relationships/image" Target="../media/image710.png"/><Relationship Id="rId1" Type="http://schemas.openxmlformats.org/officeDocument/2006/relationships/slideLayout" Target="../slideLayouts/slideLayout7.xml"/><Relationship Id="rId6" Type="http://schemas.openxmlformats.org/officeDocument/2006/relationships/image" Target="../media/image75.png"/><Relationship Id="rId11" Type="http://schemas.openxmlformats.org/officeDocument/2006/relationships/image" Target="../media/image80.png"/><Relationship Id="rId5" Type="http://schemas.openxmlformats.org/officeDocument/2006/relationships/image" Target="../media/image74.png"/><Relationship Id="rId15" Type="http://schemas.openxmlformats.org/officeDocument/2006/relationships/image" Target="../media/image82.png"/><Relationship Id="rId10" Type="http://schemas.openxmlformats.org/officeDocument/2006/relationships/image" Target="../media/image79.png"/><Relationship Id="rId4" Type="http://schemas.openxmlformats.org/officeDocument/2006/relationships/image" Target="../media/image73.png"/><Relationship Id="rId9" Type="http://schemas.openxmlformats.org/officeDocument/2006/relationships/image" Target="../media/image78.png"/><Relationship Id="rId14" Type="http://schemas.openxmlformats.org/officeDocument/2006/relationships/image" Target="../media/image81.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3" Type="http://schemas.microsoft.com/office/2007/relationships/hdphoto" Target="../media/hdphoto14.wdp"/><Relationship Id="rId2" Type="http://schemas.openxmlformats.org/officeDocument/2006/relationships/image" Target="../media/image49.png"/><Relationship Id="rId1" Type="http://schemas.openxmlformats.org/officeDocument/2006/relationships/slideLayout" Target="../slideLayouts/slideLayout2.xml"/><Relationship Id="rId5" Type="http://schemas.openxmlformats.org/officeDocument/2006/relationships/image" Target="../media/image78.png"/><Relationship Id="rId4" Type="http://schemas.openxmlformats.org/officeDocument/2006/relationships/image" Target="../media/image77.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www.google.co.in/url?q=http://misteryono.com/pencil-character-giving-thumbs-up-clipart/&amp;sa=U&amp;ei=ToJsU6e1FdahugSHoILIDw&amp;ved=0CC0Q9QEwAA&amp;usg=AFQjCNHciIisLPlHUuhIDjkRCmRSwDDC8Q" TargetMode="External"/><Relationship Id="rId1" Type="http://schemas.openxmlformats.org/officeDocument/2006/relationships/slideLayout" Target="../slideLayouts/slideLayout2.xml"/><Relationship Id="rId5" Type="http://schemas.openxmlformats.org/officeDocument/2006/relationships/image" Target="../media/image9.jpeg"/><Relationship Id="rId4" Type="http://schemas.microsoft.com/office/2007/relationships/hdphoto" Target="../media/hdphoto6.wdp"/></Relationships>
</file>

<file path=ppt/slides/_rels/slide110.xml.rels><?xml version="1.0" encoding="UTF-8" standalone="yes"?>
<Relationships xmlns="http://schemas.openxmlformats.org/package/2006/relationships"><Relationship Id="rId3" Type="http://schemas.microsoft.com/office/2007/relationships/hdphoto" Target="../media/hdphoto14.wdp"/><Relationship Id="rId7" Type="http://schemas.microsoft.com/office/2007/relationships/hdphoto" Target="../media/hdphoto6.wdp"/><Relationship Id="rId2" Type="http://schemas.openxmlformats.org/officeDocument/2006/relationships/image" Target="../media/image49.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hyperlink" Target="https://www.google.co.in/url?q=http://misteryono.com/pencil-character-giving-thumbs-up-clipart/&amp;sa=U&amp;ei=ToJsU6e1FdahugSHoILIDw&amp;ved=0CC0Q9QEwAA&amp;usg=AFQjCNHciIisLPlHUuhIDjkRCmRSwDDC8Q" TargetMode="External"/><Relationship Id="rId4" Type="http://schemas.openxmlformats.org/officeDocument/2006/relationships/image" Target="../media/image57.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3.xml.rels><?xml version="1.0" encoding="UTF-8" standalone="yes"?>
<Relationships xmlns="http://schemas.openxmlformats.org/package/2006/relationships"><Relationship Id="rId3" Type="http://schemas.openxmlformats.org/officeDocument/2006/relationships/image" Target="../media/image56.png"/><Relationship Id="rId7" Type="http://schemas.openxmlformats.org/officeDocument/2006/relationships/image" Target="../media/image590.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microsoft.com/office/2007/relationships/hdphoto" Target="../media/hdphoto14.wdp"/><Relationship Id="rId5" Type="http://schemas.openxmlformats.org/officeDocument/2006/relationships/image" Target="../media/image49.png"/><Relationship Id="rId4" Type="http://schemas.openxmlformats.org/officeDocument/2006/relationships/image" Target="../media/image59.png"/></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8" Type="http://schemas.openxmlformats.org/officeDocument/2006/relationships/image" Target="../media/image740.png"/><Relationship Id="rId13" Type="http://schemas.openxmlformats.org/officeDocument/2006/relationships/image" Target="../media/image812.png"/><Relationship Id="rId18" Type="http://schemas.openxmlformats.org/officeDocument/2006/relationships/image" Target="../media/image85.png"/><Relationship Id="rId3" Type="http://schemas.openxmlformats.org/officeDocument/2006/relationships/image" Target="../media/image661.png"/><Relationship Id="rId7" Type="http://schemas.openxmlformats.org/officeDocument/2006/relationships/image" Target="../media/image700.png"/><Relationship Id="rId12" Type="http://schemas.openxmlformats.org/officeDocument/2006/relationships/image" Target="../media/image800.png"/><Relationship Id="rId17" Type="http://schemas.openxmlformats.org/officeDocument/2006/relationships/image" Target="../media/image84.png"/><Relationship Id="rId2" Type="http://schemas.openxmlformats.org/officeDocument/2006/relationships/image" Target="../media/image651.png"/><Relationship Id="rId16" Type="http://schemas.microsoft.com/office/2007/relationships/hdphoto" Target="../media/hdphoto15.wdp"/><Relationship Id="rId20" Type="http://schemas.openxmlformats.org/officeDocument/2006/relationships/image" Target="../media/image87.png"/><Relationship Id="rId1" Type="http://schemas.openxmlformats.org/officeDocument/2006/relationships/slideLayout" Target="../slideLayouts/slideLayout6.xml"/><Relationship Id="rId6" Type="http://schemas.openxmlformats.org/officeDocument/2006/relationships/image" Target="../media/image690.png"/><Relationship Id="rId11" Type="http://schemas.openxmlformats.org/officeDocument/2006/relationships/image" Target="../media/image790.png"/><Relationship Id="rId5" Type="http://schemas.openxmlformats.org/officeDocument/2006/relationships/image" Target="../media/image680.png"/><Relationship Id="rId15" Type="http://schemas.openxmlformats.org/officeDocument/2006/relationships/image" Target="../media/image53.png"/><Relationship Id="rId10" Type="http://schemas.openxmlformats.org/officeDocument/2006/relationships/image" Target="../media/image780.png"/><Relationship Id="rId19" Type="http://schemas.openxmlformats.org/officeDocument/2006/relationships/image" Target="../media/image86.png"/><Relationship Id="rId4" Type="http://schemas.openxmlformats.org/officeDocument/2006/relationships/image" Target="../media/image671.png"/><Relationship Id="rId9" Type="http://schemas.openxmlformats.org/officeDocument/2006/relationships/image" Target="../media/image770.png"/><Relationship Id="rId14" Type="http://schemas.openxmlformats.org/officeDocument/2006/relationships/image" Target="../media/image820.png"/></Relationships>
</file>

<file path=ppt/slides/_rels/slide117.xml.rels><?xml version="1.0" encoding="UTF-8" standalone="yes"?>
<Relationships xmlns="http://schemas.openxmlformats.org/package/2006/relationships"><Relationship Id="rId8" Type="http://schemas.openxmlformats.org/officeDocument/2006/relationships/image" Target="../media/image92.png"/><Relationship Id="rId13" Type="http://schemas.openxmlformats.org/officeDocument/2006/relationships/image" Target="../media/image97.png"/><Relationship Id="rId18" Type="http://schemas.openxmlformats.org/officeDocument/2006/relationships/image" Target="../media/image102.png"/><Relationship Id="rId26" Type="http://schemas.openxmlformats.org/officeDocument/2006/relationships/image" Target="../media/image8.png"/><Relationship Id="rId3" Type="http://schemas.openxmlformats.org/officeDocument/2006/relationships/image" Target="../media/image89.png"/><Relationship Id="rId21" Type="http://schemas.openxmlformats.org/officeDocument/2006/relationships/image" Target="../media/image105.png"/><Relationship Id="rId12" Type="http://schemas.openxmlformats.org/officeDocument/2006/relationships/image" Target="../media/image96.png"/><Relationship Id="rId17" Type="http://schemas.openxmlformats.org/officeDocument/2006/relationships/image" Target="../media/image101.png"/><Relationship Id="rId25" Type="http://schemas.openxmlformats.org/officeDocument/2006/relationships/hyperlink" Target="https://www.google.co.in/url?q=http://misteryono.com/pencil-character-giving-thumbs-up-clipart/&amp;sa=U&amp;ei=ToJsU6e1FdahugSHoILIDw&amp;ved=0CC0Q9QEwAA&amp;usg=AFQjCNHciIisLPlHUuhIDjkRCmRSwDDC8Q" TargetMode="External"/><Relationship Id="rId2" Type="http://schemas.openxmlformats.org/officeDocument/2006/relationships/image" Target="../media/image88.png"/><Relationship Id="rId16" Type="http://schemas.openxmlformats.org/officeDocument/2006/relationships/image" Target="../media/image100.png"/><Relationship Id="rId20" Type="http://schemas.openxmlformats.org/officeDocument/2006/relationships/image" Target="../media/image104.png"/><Relationship Id="rId1" Type="http://schemas.openxmlformats.org/officeDocument/2006/relationships/slideLayout" Target="../slideLayouts/slideLayout7.xml"/><Relationship Id="rId6" Type="http://schemas.microsoft.com/office/2007/relationships/hdphoto" Target="../media/hdphoto14.wdp"/><Relationship Id="rId11" Type="http://schemas.openxmlformats.org/officeDocument/2006/relationships/image" Target="../media/image95.png"/><Relationship Id="rId24" Type="http://schemas.openxmlformats.org/officeDocument/2006/relationships/image" Target="../media/image108.png"/><Relationship Id="rId5" Type="http://schemas.openxmlformats.org/officeDocument/2006/relationships/image" Target="../media/image49.png"/><Relationship Id="rId15" Type="http://schemas.openxmlformats.org/officeDocument/2006/relationships/image" Target="../media/image99.png"/><Relationship Id="rId23" Type="http://schemas.openxmlformats.org/officeDocument/2006/relationships/image" Target="../media/image107.png"/><Relationship Id="rId28" Type="http://schemas.openxmlformats.org/officeDocument/2006/relationships/image" Target="../media/image91.png"/><Relationship Id="rId10" Type="http://schemas.openxmlformats.org/officeDocument/2006/relationships/image" Target="../media/image94.png"/><Relationship Id="rId19" Type="http://schemas.openxmlformats.org/officeDocument/2006/relationships/image" Target="../media/image103.png"/><Relationship Id="rId4" Type="http://schemas.openxmlformats.org/officeDocument/2006/relationships/image" Target="../media/image90.png"/><Relationship Id="rId9" Type="http://schemas.openxmlformats.org/officeDocument/2006/relationships/image" Target="../media/image93.png"/><Relationship Id="rId14" Type="http://schemas.openxmlformats.org/officeDocument/2006/relationships/image" Target="../media/image98.png"/><Relationship Id="rId22" Type="http://schemas.openxmlformats.org/officeDocument/2006/relationships/image" Target="../media/image106.png"/><Relationship Id="rId27" Type="http://schemas.microsoft.com/office/2007/relationships/hdphoto" Target="../media/hdphoto6.wdp"/></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9.xml.rels><?xml version="1.0" encoding="UTF-8" standalone="yes"?>
<Relationships xmlns="http://schemas.openxmlformats.org/package/2006/relationships"><Relationship Id="rId8" Type="http://schemas.openxmlformats.org/officeDocument/2006/relationships/image" Target="../media/image114.png"/><Relationship Id="rId13" Type="http://schemas.openxmlformats.org/officeDocument/2006/relationships/image" Target="../media/image119.png"/><Relationship Id="rId18" Type="http://schemas.openxmlformats.org/officeDocument/2006/relationships/image" Target="../media/image124.png"/><Relationship Id="rId26" Type="http://schemas.openxmlformats.org/officeDocument/2006/relationships/image" Target="../media/image127.png"/><Relationship Id="rId3" Type="http://schemas.openxmlformats.org/officeDocument/2006/relationships/image" Target="../media/image109.png"/><Relationship Id="rId21" Type="http://schemas.openxmlformats.org/officeDocument/2006/relationships/hyperlink" Target="https://www.google.co.in/url?q=http://misteryono.com/pencil-character-giving-thumbs-up-clipart/&amp;sa=U&amp;ei=ToJsU6e1FdahugSHoILIDw&amp;ved=0CC0Q9QEwAA&amp;usg=AFQjCNHciIisLPlHUuhIDjkRCmRSwDDC8Q" TargetMode="External"/><Relationship Id="rId7" Type="http://schemas.openxmlformats.org/officeDocument/2006/relationships/image" Target="../media/image113.png"/><Relationship Id="rId12" Type="http://schemas.openxmlformats.org/officeDocument/2006/relationships/image" Target="../media/image118.png"/><Relationship Id="rId17" Type="http://schemas.openxmlformats.org/officeDocument/2006/relationships/image" Target="../media/image123.png"/><Relationship Id="rId25" Type="http://schemas.microsoft.com/office/2007/relationships/hdphoto" Target="../media/hdphoto14.wdp"/><Relationship Id="rId2" Type="http://schemas.openxmlformats.org/officeDocument/2006/relationships/notesSlide" Target="../notesSlides/notesSlide25.xml"/><Relationship Id="rId16" Type="http://schemas.openxmlformats.org/officeDocument/2006/relationships/image" Target="../media/image122.png"/><Relationship Id="rId20" Type="http://schemas.openxmlformats.org/officeDocument/2006/relationships/image" Target="../media/image126.png"/><Relationship Id="rId1" Type="http://schemas.openxmlformats.org/officeDocument/2006/relationships/slideLayout" Target="../slideLayouts/slideLayout7.xml"/><Relationship Id="rId6" Type="http://schemas.openxmlformats.org/officeDocument/2006/relationships/image" Target="../media/image112.png"/><Relationship Id="rId11" Type="http://schemas.openxmlformats.org/officeDocument/2006/relationships/image" Target="../media/image117.png"/><Relationship Id="rId24" Type="http://schemas.openxmlformats.org/officeDocument/2006/relationships/image" Target="../media/image49.png"/><Relationship Id="rId5" Type="http://schemas.openxmlformats.org/officeDocument/2006/relationships/image" Target="../media/image111.png"/><Relationship Id="rId15" Type="http://schemas.openxmlformats.org/officeDocument/2006/relationships/image" Target="../media/image121.png"/><Relationship Id="rId23" Type="http://schemas.microsoft.com/office/2007/relationships/hdphoto" Target="../media/hdphoto6.wdp"/><Relationship Id="rId28" Type="http://schemas.openxmlformats.org/officeDocument/2006/relationships/image" Target="../media/image129.png"/><Relationship Id="rId10" Type="http://schemas.openxmlformats.org/officeDocument/2006/relationships/image" Target="../media/image116.png"/><Relationship Id="rId19" Type="http://schemas.openxmlformats.org/officeDocument/2006/relationships/image" Target="../media/image125.png"/><Relationship Id="rId4" Type="http://schemas.openxmlformats.org/officeDocument/2006/relationships/image" Target="../media/image110.png"/><Relationship Id="rId9" Type="http://schemas.openxmlformats.org/officeDocument/2006/relationships/image" Target="../media/image115.png"/><Relationship Id="rId14" Type="http://schemas.openxmlformats.org/officeDocument/2006/relationships/image" Target="../media/image120.png"/><Relationship Id="rId22" Type="http://schemas.openxmlformats.org/officeDocument/2006/relationships/image" Target="../media/image8.png"/><Relationship Id="rId27" Type="http://schemas.openxmlformats.org/officeDocument/2006/relationships/image" Target="../media/image12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8" Type="http://schemas.openxmlformats.org/officeDocument/2006/relationships/image" Target="../media/image610.png"/><Relationship Id="rId13" Type="http://schemas.openxmlformats.org/officeDocument/2006/relationships/image" Target="../media/image1111.png"/><Relationship Id="rId18" Type="http://schemas.openxmlformats.org/officeDocument/2006/relationships/image" Target="../media/image16.png"/><Relationship Id="rId26" Type="http://schemas.openxmlformats.org/officeDocument/2006/relationships/image" Target="../media/image24.png"/><Relationship Id="rId3" Type="http://schemas.openxmlformats.org/officeDocument/2006/relationships/image" Target="../media/image312.png"/><Relationship Id="rId21" Type="http://schemas.openxmlformats.org/officeDocument/2006/relationships/image" Target="../media/image19.png"/><Relationship Id="rId7" Type="http://schemas.openxmlformats.org/officeDocument/2006/relationships/image" Target="../media/image510.png"/><Relationship Id="rId12" Type="http://schemas.openxmlformats.org/officeDocument/2006/relationships/image" Target="../media/image10.png"/><Relationship Id="rId17" Type="http://schemas.openxmlformats.org/officeDocument/2006/relationships/image" Target="../media/image1511.png"/><Relationship Id="rId25" Type="http://schemas.openxmlformats.org/officeDocument/2006/relationships/image" Target="../media/image23.png"/><Relationship Id="rId2" Type="http://schemas.openxmlformats.org/officeDocument/2006/relationships/notesSlide" Target="../notesSlides/notesSlide26.xml"/><Relationship Id="rId16" Type="http://schemas.openxmlformats.org/officeDocument/2006/relationships/image" Target="../media/image1411.png"/><Relationship Id="rId20" Type="http://schemas.openxmlformats.org/officeDocument/2006/relationships/image" Target="../media/image1810.png"/><Relationship Id="rId29" Type="http://schemas.openxmlformats.org/officeDocument/2006/relationships/image" Target="../media/image27.png"/><Relationship Id="rId1" Type="http://schemas.openxmlformats.org/officeDocument/2006/relationships/slideLayout" Target="../slideLayouts/slideLayout7.xml"/><Relationship Id="rId6" Type="http://schemas.openxmlformats.org/officeDocument/2006/relationships/image" Target="../media/image410.png"/><Relationship Id="rId11" Type="http://schemas.openxmlformats.org/officeDocument/2006/relationships/image" Target="../media/image9.png"/><Relationship Id="rId24" Type="http://schemas.openxmlformats.org/officeDocument/2006/relationships/image" Target="../media/image22.png"/><Relationship Id="rId32" Type="http://schemas.microsoft.com/office/2007/relationships/hdphoto" Target="../media/hdphoto6.wdp"/><Relationship Id="rId5" Type="http://schemas.microsoft.com/office/2007/relationships/hdphoto" Target="../media/hdphoto14.wdp"/><Relationship Id="rId15" Type="http://schemas.openxmlformats.org/officeDocument/2006/relationships/image" Target="../media/image1311.png"/><Relationship Id="rId23" Type="http://schemas.openxmlformats.org/officeDocument/2006/relationships/image" Target="../media/image21.png"/><Relationship Id="rId28" Type="http://schemas.openxmlformats.org/officeDocument/2006/relationships/image" Target="../media/image26.png"/><Relationship Id="rId10" Type="http://schemas.openxmlformats.org/officeDocument/2006/relationships/image" Target="../media/image70.png"/><Relationship Id="rId19" Type="http://schemas.openxmlformats.org/officeDocument/2006/relationships/image" Target="../media/image17.png"/><Relationship Id="rId31" Type="http://schemas.openxmlformats.org/officeDocument/2006/relationships/image" Target="../media/image70.png"/><Relationship Id="rId4" Type="http://schemas.openxmlformats.org/officeDocument/2006/relationships/image" Target="../media/image49.png"/><Relationship Id="rId9" Type="http://schemas.openxmlformats.org/officeDocument/2006/relationships/image" Target="../media/image711.png"/><Relationship Id="rId14" Type="http://schemas.openxmlformats.org/officeDocument/2006/relationships/image" Target="../media/image12.png"/><Relationship Id="rId22" Type="http://schemas.openxmlformats.org/officeDocument/2006/relationships/image" Target="../media/image20.png"/><Relationship Id="rId27" Type="http://schemas.openxmlformats.org/officeDocument/2006/relationships/image" Target="../media/image25.png"/><Relationship Id="rId30" Type="http://schemas.openxmlformats.org/officeDocument/2006/relationships/hyperlink" Target="https://www.google.co.in/url?q=http://misteryono.com/pencil-character-giving-thumbs-up-clipart/&amp;sa=U&amp;ei=ToJsU6e1FdahugSHoILIDw&amp;ved=0CC0Q9QEwAA&amp;usg=AFQjCNHciIisLPlHUuhIDjkRCmRSwDDC8Q" TargetMode="Externa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2.xml.rels><?xml version="1.0" encoding="UTF-8" standalone="yes"?>
<Relationships xmlns="http://schemas.openxmlformats.org/package/2006/relationships"><Relationship Id="rId8" Type="http://schemas.openxmlformats.org/officeDocument/2006/relationships/image" Target="../media/image154.png"/><Relationship Id="rId13" Type="http://schemas.openxmlformats.org/officeDocument/2006/relationships/image" Target="../media/image157.png"/><Relationship Id="rId3" Type="http://schemas.openxmlformats.org/officeDocument/2006/relationships/image" Target="../media/image149.png"/><Relationship Id="rId7" Type="http://schemas.openxmlformats.org/officeDocument/2006/relationships/image" Target="../media/image153.png"/><Relationship Id="rId12" Type="http://schemas.microsoft.com/office/2007/relationships/hdphoto" Target="../media/hdphoto14.wdp"/><Relationship Id="rId17" Type="http://schemas.microsoft.com/office/2007/relationships/hdphoto" Target="../media/hdphoto6.wdp"/><Relationship Id="rId2" Type="http://schemas.openxmlformats.org/officeDocument/2006/relationships/image" Target="../media/image148.png"/><Relationship Id="rId16"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52.png"/><Relationship Id="rId11" Type="http://schemas.openxmlformats.org/officeDocument/2006/relationships/image" Target="../media/image49.png"/><Relationship Id="rId5" Type="http://schemas.openxmlformats.org/officeDocument/2006/relationships/image" Target="../media/image151.png"/><Relationship Id="rId15" Type="http://schemas.openxmlformats.org/officeDocument/2006/relationships/hyperlink" Target="https://www.google.co.in/url?q=http://misteryono.com/pencil-character-giving-thumbs-up-clipart/&amp;sa=U&amp;ei=ToJsU6e1FdahugSHoILIDw&amp;ved=0CC0Q9QEwAA&amp;usg=AFQjCNHciIisLPlHUuhIDjkRCmRSwDDC8Q" TargetMode="External"/><Relationship Id="rId10" Type="http://schemas.openxmlformats.org/officeDocument/2006/relationships/image" Target="../media/image156.png"/><Relationship Id="rId4" Type="http://schemas.openxmlformats.org/officeDocument/2006/relationships/image" Target="../media/image150.png"/><Relationship Id="rId9" Type="http://schemas.openxmlformats.org/officeDocument/2006/relationships/image" Target="../media/image155.png"/><Relationship Id="rId14" Type="http://schemas.openxmlformats.org/officeDocument/2006/relationships/image" Target="../media/image158.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6.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71.jpeg"/><Relationship Id="rId1" Type="http://schemas.openxmlformats.org/officeDocument/2006/relationships/slideLayout" Target="../slideLayouts/slideLayout3.xml"/><Relationship Id="rId4" Type="http://schemas.microsoft.com/office/2007/relationships/hdphoto" Target="../media/hdphoto16.wdp"/></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9.xml.rels><?xml version="1.0" encoding="UTF-8" standalone="yes"?>
<Relationships xmlns="http://schemas.openxmlformats.org/package/2006/relationships"><Relationship Id="rId8" Type="http://schemas.microsoft.com/office/2007/relationships/hdphoto" Target="../media/hdphoto6.wdp"/><Relationship Id="rId3" Type="http://schemas.openxmlformats.org/officeDocument/2006/relationships/image" Target="../media/image49.png"/><Relationship Id="rId7" Type="http://schemas.openxmlformats.org/officeDocument/2006/relationships/image" Target="../media/image8.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hyperlink" Target="https://www.google.co.in/url?q=http://misteryono.com/pencil-character-giving-thumbs-up-clipart/&amp;sa=U&amp;ei=ToJsU6e1FdahugSHoILIDw&amp;ved=0CC0Q9QEwAA&amp;usg=AFQjCNHciIisLPlHUuhIDjkRCmRSwDDC8Q" TargetMode="External"/><Relationship Id="rId5" Type="http://schemas.openxmlformats.org/officeDocument/2006/relationships/image" Target="../media/image490.png"/><Relationship Id="rId10" Type="http://schemas.openxmlformats.org/officeDocument/2006/relationships/image" Target="../media/image1300.png"/><Relationship Id="rId4" Type="http://schemas.microsoft.com/office/2007/relationships/hdphoto" Target="../media/hdphoto14.wdp"/><Relationship Id="rId9" Type="http://schemas.openxmlformats.org/officeDocument/2006/relationships/image" Target="../media/image712.png"/></Relationships>
</file>

<file path=ppt/slides/_rels/slide13.xml.rels><?xml version="1.0" encoding="UTF-8" standalone="yes"?>
<Relationships xmlns="http://schemas.openxmlformats.org/package/2006/relationships"><Relationship Id="rId3" Type="http://schemas.openxmlformats.org/officeDocument/2006/relationships/hyperlink" Target="https://www.google.co.in/url?q=http://misteryono.com/pencil-character-giving-thumbs-up-clipart/&amp;sa=U&amp;ei=ToJsU6e1FdahugSHoILIDw&amp;ved=0CC0Q9QEwAA&amp;usg=AFQjCNHciIisLPlHUuhIDjkRCmRSwDDC8Q" TargetMode="External"/><Relationship Id="rId2" Type="http://schemas.openxmlformats.org/officeDocument/2006/relationships/image" Target="../media/image9.jpeg"/><Relationship Id="rId1" Type="http://schemas.openxmlformats.org/officeDocument/2006/relationships/slideLayout" Target="../slideLayouts/slideLayout2.xml"/><Relationship Id="rId5" Type="http://schemas.microsoft.com/office/2007/relationships/hdphoto" Target="../media/hdphoto6.wdp"/><Relationship Id="rId4" Type="http://schemas.openxmlformats.org/officeDocument/2006/relationships/image" Target="../media/image8.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1.xml.rels><?xml version="1.0" encoding="UTF-8" standalone="yes"?>
<Relationships xmlns="http://schemas.openxmlformats.org/package/2006/relationships"><Relationship Id="rId3" Type="http://schemas.microsoft.com/office/2007/relationships/hdphoto" Target="../media/hdphoto14.wdp"/><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4.xml.rels><?xml version="1.0" encoding="UTF-8" standalone="yes"?>
<Relationships xmlns="http://schemas.openxmlformats.org/package/2006/relationships"><Relationship Id="rId8" Type="http://schemas.openxmlformats.org/officeDocument/2006/relationships/image" Target="../media/image57.png"/><Relationship Id="rId13" Type="http://schemas.openxmlformats.org/officeDocument/2006/relationships/image" Target="../media/image62.png"/><Relationship Id="rId3" Type="http://schemas.openxmlformats.org/officeDocument/2006/relationships/image" Target="../media/image52.png"/><Relationship Id="rId7" Type="http://schemas.openxmlformats.org/officeDocument/2006/relationships/image" Target="../media/image560.png"/><Relationship Id="rId12" Type="http://schemas.openxmlformats.org/officeDocument/2006/relationships/image" Target="../media/image61.png"/><Relationship Id="rId2" Type="http://schemas.openxmlformats.org/officeDocument/2006/relationships/image" Target="../media/image351.png"/><Relationship Id="rId1" Type="http://schemas.openxmlformats.org/officeDocument/2006/relationships/slideLayout" Target="../slideLayouts/slideLayout7.xml"/><Relationship Id="rId6" Type="http://schemas.openxmlformats.org/officeDocument/2006/relationships/image" Target="../media/image55.png"/><Relationship Id="rId11" Type="http://schemas.openxmlformats.org/officeDocument/2006/relationships/image" Target="../media/image60.png"/><Relationship Id="rId5" Type="http://schemas.openxmlformats.org/officeDocument/2006/relationships/image" Target="../media/image540.png"/><Relationship Id="rId15" Type="http://schemas.openxmlformats.org/officeDocument/2006/relationships/image" Target="../media/image131.png"/><Relationship Id="rId10" Type="http://schemas.openxmlformats.org/officeDocument/2006/relationships/image" Target="../media/image590.png"/><Relationship Id="rId4" Type="http://schemas.openxmlformats.org/officeDocument/2006/relationships/image" Target="../media/image530.png"/><Relationship Id="rId9" Type="http://schemas.openxmlformats.org/officeDocument/2006/relationships/image" Target="../media/image58.png"/><Relationship Id="rId14" Type="http://schemas.openxmlformats.org/officeDocument/2006/relationships/image" Target="../media/image63.pn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6.xml.rels><?xml version="1.0" encoding="UTF-8" standalone="yes"?>
<Relationships xmlns="http://schemas.openxmlformats.org/package/2006/relationships"><Relationship Id="rId8" Type="http://schemas.microsoft.com/office/2007/relationships/hdphoto" Target="../media/hdphoto14.wdp"/><Relationship Id="rId3" Type="http://schemas.openxmlformats.org/officeDocument/2006/relationships/image" Target="../media/image132.png"/><Relationship Id="rId7" Type="http://schemas.openxmlformats.org/officeDocument/2006/relationships/image" Target="../media/image49.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135.png"/><Relationship Id="rId11" Type="http://schemas.microsoft.com/office/2007/relationships/hdphoto" Target="../media/hdphoto6.wdp"/><Relationship Id="rId5" Type="http://schemas.openxmlformats.org/officeDocument/2006/relationships/image" Target="../media/image134.png"/><Relationship Id="rId10" Type="http://schemas.openxmlformats.org/officeDocument/2006/relationships/image" Target="../media/image8.png"/><Relationship Id="rId4" Type="http://schemas.openxmlformats.org/officeDocument/2006/relationships/image" Target="../media/image133.png"/><Relationship Id="rId9" Type="http://schemas.openxmlformats.org/officeDocument/2006/relationships/hyperlink" Target="https://www.google.co.in/url?q=http://misteryono.com/pencil-character-giving-thumbs-up-clipart/&amp;sa=U&amp;ei=ToJsU6e1FdahugSHoILIDw&amp;ved=0CC0Q9QEwAA&amp;usg=AFQjCNHciIisLPlHUuhIDjkRCmRSwDDC8Q" TargetMode="Externa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8.xml.rels><?xml version="1.0" encoding="UTF-8" standalone="yes"?>
<Relationships xmlns="http://schemas.openxmlformats.org/package/2006/relationships"><Relationship Id="rId13" Type="http://schemas.openxmlformats.org/officeDocument/2006/relationships/image" Target="../media/image146.png"/><Relationship Id="rId18" Type="http://schemas.openxmlformats.org/officeDocument/2006/relationships/image" Target="../media/image162.png"/><Relationship Id="rId26" Type="http://schemas.openxmlformats.org/officeDocument/2006/relationships/image" Target="../media/image172.png"/><Relationship Id="rId39" Type="http://schemas.openxmlformats.org/officeDocument/2006/relationships/image" Target="../media/image186.png"/><Relationship Id="rId21" Type="http://schemas.openxmlformats.org/officeDocument/2006/relationships/image" Target="../media/image165.png"/><Relationship Id="rId34" Type="http://schemas.openxmlformats.org/officeDocument/2006/relationships/image" Target="../media/image181.png"/><Relationship Id="rId42" Type="http://schemas.openxmlformats.org/officeDocument/2006/relationships/image" Target="../media/image189.png"/><Relationship Id="rId47" Type="http://schemas.openxmlformats.org/officeDocument/2006/relationships/image" Target="../media/image195.png"/><Relationship Id="rId50" Type="http://schemas.openxmlformats.org/officeDocument/2006/relationships/image" Target="../media/image198.png"/><Relationship Id="rId55" Type="http://schemas.openxmlformats.org/officeDocument/2006/relationships/image" Target="../media/image204.png"/><Relationship Id="rId7" Type="http://schemas.openxmlformats.org/officeDocument/2006/relationships/image" Target="../media/image139.png"/><Relationship Id="rId12" Type="http://schemas.openxmlformats.org/officeDocument/2006/relationships/image" Target="../media/image145.png"/><Relationship Id="rId17" Type="http://schemas.openxmlformats.org/officeDocument/2006/relationships/image" Target="../media/image161.png"/><Relationship Id="rId25" Type="http://schemas.openxmlformats.org/officeDocument/2006/relationships/image" Target="../media/image171.png"/><Relationship Id="rId33" Type="http://schemas.openxmlformats.org/officeDocument/2006/relationships/image" Target="../media/image179.png"/><Relationship Id="rId38" Type="http://schemas.openxmlformats.org/officeDocument/2006/relationships/image" Target="../media/image185.png"/><Relationship Id="rId46" Type="http://schemas.openxmlformats.org/officeDocument/2006/relationships/image" Target="../media/image194.png"/><Relationship Id="rId2" Type="http://schemas.openxmlformats.org/officeDocument/2006/relationships/image" Target="../media/image49.png"/><Relationship Id="rId16" Type="http://schemas.openxmlformats.org/officeDocument/2006/relationships/image" Target="../media/image160.png"/><Relationship Id="rId20" Type="http://schemas.openxmlformats.org/officeDocument/2006/relationships/image" Target="../media/image164.png"/><Relationship Id="rId29" Type="http://schemas.openxmlformats.org/officeDocument/2006/relationships/image" Target="../media/image175.png"/><Relationship Id="rId41" Type="http://schemas.openxmlformats.org/officeDocument/2006/relationships/image" Target="../media/image188.png"/><Relationship Id="rId54" Type="http://schemas.openxmlformats.org/officeDocument/2006/relationships/image" Target="../media/image203.png"/><Relationship Id="rId1" Type="http://schemas.openxmlformats.org/officeDocument/2006/relationships/slideLayout" Target="../slideLayouts/slideLayout7.xml"/><Relationship Id="rId6" Type="http://schemas.openxmlformats.org/officeDocument/2006/relationships/image" Target="../media/image138.png"/><Relationship Id="rId11" Type="http://schemas.openxmlformats.org/officeDocument/2006/relationships/image" Target="../media/image144.png"/><Relationship Id="rId24" Type="http://schemas.openxmlformats.org/officeDocument/2006/relationships/image" Target="../media/image169.png"/><Relationship Id="rId32" Type="http://schemas.openxmlformats.org/officeDocument/2006/relationships/image" Target="../media/image178.png"/><Relationship Id="rId37" Type="http://schemas.openxmlformats.org/officeDocument/2006/relationships/image" Target="../media/image184.png"/><Relationship Id="rId40" Type="http://schemas.openxmlformats.org/officeDocument/2006/relationships/image" Target="../media/image187.png"/><Relationship Id="rId45" Type="http://schemas.openxmlformats.org/officeDocument/2006/relationships/image" Target="../media/image193.png"/><Relationship Id="rId53" Type="http://schemas.openxmlformats.org/officeDocument/2006/relationships/image" Target="../media/image202.png"/><Relationship Id="rId58" Type="http://schemas.openxmlformats.org/officeDocument/2006/relationships/image" Target="../media/image207.png"/><Relationship Id="rId5" Type="http://schemas.openxmlformats.org/officeDocument/2006/relationships/image" Target="../media/image137.png"/><Relationship Id="rId15" Type="http://schemas.openxmlformats.org/officeDocument/2006/relationships/image" Target="../media/image159.png"/><Relationship Id="rId23" Type="http://schemas.openxmlformats.org/officeDocument/2006/relationships/image" Target="../media/image168.png"/><Relationship Id="rId28" Type="http://schemas.openxmlformats.org/officeDocument/2006/relationships/image" Target="../media/image174.png"/><Relationship Id="rId36" Type="http://schemas.openxmlformats.org/officeDocument/2006/relationships/image" Target="../media/image183.png"/><Relationship Id="rId49" Type="http://schemas.openxmlformats.org/officeDocument/2006/relationships/image" Target="../media/image197.png"/><Relationship Id="rId57" Type="http://schemas.openxmlformats.org/officeDocument/2006/relationships/image" Target="../media/image206.png"/><Relationship Id="rId10" Type="http://schemas.openxmlformats.org/officeDocument/2006/relationships/image" Target="../media/image143.png"/><Relationship Id="rId19" Type="http://schemas.openxmlformats.org/officeDocument/2006/relationships/image" Target="../media/image163.png"/><Relationship Id="rId31" Type="http://schemas.openxmlformats.org/officeDocument/2006/relationships/image" Target="../media/image177.png"/><Relationship Id="rId44" Type="http://schemas.openxmlformats.org/officeDocument/2006/relationships/image" Target="../media/image192.png"/><Relationship Id="rId52" Type="http://schemas.openxmlformats.org/officeDocument/2006/relationships/image" Target="../media/image201.png"/><Relationship Id="rId4" Type="http://schemas.openxmlformats.org/officeDocument/2006/relationships/image" Target="../media/image136.png"/><Relationship Id="rId9" Type="http://schemas.openxmlformats.org/officeDocument/2006/relationships/image" Target="../media/image142.png"/><Relationship Id="rId14" Type="http://schemas.openxmlformats.org/officeDocument/2006/relationships/image" Target="../media/image147.png"/><Relationship Id="rId22" Type="http://schemas.openxmlformats.org/officeDocument/2006/relationships/image" Target="../media/image166.png"/><Relationship Id="rId27" Type="http://schemas.openxmlformats.org/officeDocument/2006/relationships/image" Target="../media/image173.png"/><Relationship Id="rId30" Type="http://schemas.openxmlformats.org/officeDocument/2006/relationships/image" Target="../media/image176.png"/><Relationship Id="rId35" Type="http://schemas.openxmlformats.org/officeDocument/2006/relationships/image" Target="../media/image182.png"/><Relationship Id="rId43" Type="http://schemas.openxmlformats.org/officeDocument/2006/relationships/image" Target="../media/image191.png"/><Relationship Id="rId48" Type="http://schemas.openxmlformats.org/officeDocument/2006/relationships/image" Target="../media/image196.png"/><Relationship Id="rId56" Type="http://schemas.openxmlformats.org/officeDocument/2006/relationships/image" Target="../media/image205.png"/><Relationship Id="rId8" Type="http://schemas.openxmlformats.org/officeDocument/2006/relationships/image" Target="../media/image141.png"/><Relationship Id="rId51" Type="http://schemas.openxmlformats.org/officeDocument/2006/relationships/image" Target="../media/image199.png"/><Relationship Id="rId3" Type="http://schemas.microsoft.com/office/2007/relationships/hdphoto" Target="../media/hdphoto14.wdp"/></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www.google.co.in/url?q=http://misteryono.com/pencil-character-giving-thumbs-up-clipart/&amp;sa=U&amp;ei=ToJsU6e1FdahugSHoILIDw&amp;ved=0CC0Q9QEwAA&amp;usg=AFQjCNHciIisLPlHUuhIDjkRCmRSwDDC8Q" TargetMode="External"/><Relationship Id="rId2" Type="http://schemas.openxmlformats.org/officeDocument/2006/relationships/image" Target="../media/image9.jpeg"/><Relationship Id="rId1" Type="http://schemas.openxmlformats.org/officeDocument/2006/relationships/slideLayout" Target="../slideLayouts/slideLayout2.xml"/><Relationship Id="rId5" Type="http://schemas.microsoft.com/office/2007/relationships/hdphoto" Target="../media/hdphoto6.wdp"/><Relationship Id="rId4" Type="http://schemas.openxmlformats.org/officeDocument/2006/relationships/image" Target="../media/image8.pn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4.xml.rels><?xml version="1.0" encoding="UTF-8" standalone="yes"?>
<Relationships xmlns="http://schemas.openxmlformats.org/package/2006/relationships"><Relationship Id="rId2" Type="http://schemas.openxmlformats.org/officeDocument/2006/relationships/image" Target="../media/image132.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microsoft.com/office/2007/relationships/hdphoto" Target="../media/hdphoto6.wdp"/><Relationship Id="rId5" Type="http://schemas.openxmlformats.org/officeDocument/2006/relationships/image" Target="../media/image8.png"/><Relationship Id="rId4" Type="http://schemas.openxmlformats.org/officeDocument/2006/relationships/hyperlink" Target="https://www.google.co.in/url?q=http://misteryono.com/pencil-character-giving-thumbs-up-clipart/&amp;sa=U&amp;ei=ToJsU6e1FdahugSHoILIDw&amp;ved=0CC0Q9QEwAA&amp;usg=AFQjCNHciIisLPlHUuhIDjkRCmRSwDDC8Q"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hyperlink" Target="https://www.google.co.in/url?q=http://misteryono.com/pencil-character-giving-thumbs-up-clipart/&amp;sa=U&amp;ei=ToJsU6e1FdahugSHoILIDw&amp;ved=0CC0Q9QEwAA&amp;usg=AFQjCNHciIisLPlHUuhIDjkRCmRSwDDC8Q" TargetMode="External"/><Relationship Id="rId2" Type="http://schemas.openxmlformats.org/officeDocument/2006/relationships/image" Target="../media/image9.jpeg"/><Relationship Id="rId1" Type="http://schemas.openxmlformats.org/officeDocument/2006/relationships/slideLayout" Target="../slideLayouts/slideLayout2.xml"/><Relationship Id="rId5" Type="http://schemas.microsoft.com/office/2007/relationships/hdphoto" Target="../media/hdphoto6.wdp"/><Relationship Id="rId4" Type="http://schemas.openxmlformats.org/officeDocument/2006/relationships/image" Target="../media/image8.png"/></Relationships>
</file>

<file path=ppt/slides/_rels/slide18.xml.rels><?xml version="1.0" encoding="UTF-8" standalone="yes"?>
<Relationships xmlns="http://schemas.openxmlformats.org/package/2006/relationships"><Relationship Id="rId3" Type="http://schemas.openxmlformats.org/officeDocument/2006/relationships/hyperlink" Target="https://www.google.co.in/url?q=http://misteryono.com/pencil-character-giving-thumbs-up-clipart/&amp;sa=U&amp;ei=ToJsU6e1FdahugSHoILIDw&amp;ved=0CC0Q9QEwAA&amp;usg=AFQjCNHciIisLPlHUuhIDjkRCmRSwDDC8Q" TargetMode="External"/><Relationship Id="rId2" Type="http://schemas.openxmlformats.org/officeDocument/2006/relationships/image" Target="../media/image9.jpeg"/><Relationship Id="rId1" Type="http://schemas.openxmlformats.org/officeDocument/2006/relationships/slideLayout" Target="../slideLayouts/slideLayout2.xml"/><Relationship Id="rId5" Type="http://schemas.microsoft.com/office/2007/relationships/hdphoto" Target="../media/hdphoto6.wdp"/><Relationship Id="rId4" Type="http://schemas.openxmlformats.org/officeDocument/2006/relationships/image" Target="../media/image8.png"/></Relationships>
</file>

<file path=ppt/slides/_rels/slide19.xml.rels><?xml version="1.0" encoding="UTF-8" standalone="yes"?>
<Relationships xmlns="http://schemas.openxmlformats.org/package/2006/relationships"><Relationship Id="rId3" Type="http://schemas.openxmlformats.org/officeDocument/2006/relationships/hyperlink" Target="https://www.google.co.in/url?q=http://misteryono.com/pencil-character-giving-thumbs-up-clipart/&amp;sa=U&amp;ei=ToJsU6e1FdahugSHoILIDw&amp;ved=0CC0Q9QEwAA&amp;usg=AFQjCNHciIisLPlHUuhIDjkRCmRSwDDC8Q" TargetMode="External"/><Relationship Id="rId2" Type="http://schemas.openxmlformats.org/officeDocument/2006/relationships/image" Target="../media/image9.jpeg"/><Relationship Id="rId1" Type="http://schemas.openxmlformats.org/officeDocument/2006/relationships/slideLayout" Target="../slideLayouts/slideLayout2.xml"/><Relationship Id="rId5" Type="http://schemas.microsoft.com/office/2007/relationships/hdphoto" Target="../media/hdphoto6.wdp"/><Relationship Id="rId4"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hyperlink" Target="https://www.google.co.in/url?q=http://misteryono.com/pencil-character-giving-thumbs-up-clipart/&amp;sa=U&amp;ei=ToJsU6e1FdahugSHoILIDw&amp;ved=0CC0Q9QEwAA&amp;usg=AFQjCNHciIisLPlHUuhIDjkRCmRSwDDC8Q" TargetMode="External"/><Relationship Id="rId2" Type="http://schemas.openxmlformats.org/officeDocument/2006/relationships/image" Target="../media/image9.jpeg"/><Relationship Id="rId1" Type="http://schemas.openxmlformats.org/officeDocument/2006/relationships/slideLayout" Target="../slideLayouts/slideLayout2.xml"/><Relationship Id="rId5" Type="http://schemas.microsoft.com/office/2007/relationships/hdphoto" Target="../media/hdphoto6.wdp"/><Relationship Id="rId4" Type="http://schemas.openxmlformats.org/officeDocument/2006/relationships/image" Target="../media/image8.png"/></Relationships>
</file>

<file path=ppt/slides/_rels/slide2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microsoft.com/office/2007/relationships/hdphoto" Target="../media/hdphoto6.wdp"/><Relationship Id="rId5" Type="http://schemas.openxmlformats.org/officeDocument/2006/relationships/image" Target="../media/image8.png"/><Relationship Id="rId4" Type="http://schemas.openxmlformats.org/officeDocument/2006/relationships/hyperlink" Target="https://www.google.co.in/url?q=http://misteryono.com/pencil-character-giving-thumbs-up-clipart/&amp;sa=U&amp;ei=ToJsU6e1FdahugSHoILIDw&amp;ved=0CC0Q9QEwAA&amp;usg=AFQjCNHciIisLPlHUuhIDjkRCmRSwDDC8Q"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10.jpeg"/><Relationship Id="rId1" Type="http://schemas.openxmlformats.org/officeDocument/2006/relationships/slideLayout" Target="../slideLayouts/slideLayout2.xml"/><Relationship Id="rId5" Type="http://schemas.microsoft.com/office/2007/relationships/hdphoto" Target="../media/hdphoto5.wdp"/><Relationship Id="rId4" Type="http://schemas.openxmlformats.org/officeDocument/2006/relationships/image" Target="../media/image7.png"/></Relationships>
</file>

<file path=ppt/slides/_rels/slide26.xml.rels><?xml version="1.0" encoding="UTF-8" standalone="yes"?>
<Relationships xmlns="http://schemas.openxmlformats.org/package/2006/relationships"><Relationship Id="rId3" Type="http://schemas.openxmlformats.org/officeDocument/2006/relationships/hyperlink" Target="https://www.google.co.in/url?q=http://misteryono.com/pencil-character-giving-thumbs-up-clipart/&amp;sa=U&amp;ei=ToJsU6e1FdahugSHoILIDw&amp;ved=0CC0Q9QEwAA&amp;usg=AFQjCNHciIisLPlHUuhIDjkRCmRSwDDC8Q" TargetMode="External"/><Relationship Id="rId2" Type="http://schemas.openxmlformats.org/officeDocument/2006/relationships/image" Target="../media/image9.jpeg"/><Relationship Id="rId1" Type="http://schemas.openxmlformats.org/officeDocument/2006/relationships/slideLayout" Target="../slideLayouts/slideLayout2.xml"/><Relationship Id="rId5" Type="http://schemas.microsoft.com/office/2007/relationships/hdphoto" Target="../media/hdphoto6.wdp"/><Relationship Id="rId4" Type="http://schemas.openxmlformats.org/officeDocument/2006/relationships/image" Target="../media/image8.png"/></Relationships>
</file>

<file path=ppt/slides/_rels/slide27.xml.rels><?xml version="1.0" encoding="UTF-8" standalone="yes"?>
<Relationships xmlns="http://schemas.openxmlformats.org/package/2006/relationships"><Relationship Id="rId3" Type="http://schemas.openxmlformats.org/officeDocument/2006/relationships/hyperlink" Target="https://www.google.co.in/url?q=http://misteryono.com/pencil-character-giving-thumbs-up-clipart/&amp;sa=U&amp;ei=ToJsU6e1FdahugSHoILIDw&amp;ved=0CC0Q9QEwAA&amp;usg=AFQjCNHciIisLPlHUuhIDjkRCmRSwDDC8Q"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9.jpeg"/><Relationship Id="rId5" Type="http://schemas.microsoft.com/office/2007/relationships/hdphoto" Target="../media/hdphoto6.wdp"/><Relationship Id="rId4" Type="http://schemas.openxmlformats.org/officeDocument/2006/relationships/image" Target="../media/image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hyperlink" Target="https://www.google.co.in/url?q=http://misteryono.com/pencil-character-giving-thumbs-up-clipart/&amp;sa=U&amp;ei=ToJsU6e1FdahugSHoILIDw&amp;ved=0CC0Q9QEwAA&amp;usg=AFQjCNHciIisLPlHUuhIDjkRCmRSwDDC8Q"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9.jpeg"/><Relationship Id="rId5" Type="http://schemas.microsoft.com/office/2007/relationships/hdphoto" Target="../media/hdphoto6.wdp"/><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microsoft.com/office/2007/relationships/hdphoto" Target="../media/hdphoto6.wdp"/><Relationship Id="rId5" Type="http://schemas.openxmlformats.org/officeDocument/2006/relationships/image" Target="../media/image8.png"/><Relationship Id="rId4" Type="http://schemas.openxmlformats.org/officeDocument/2006/relationships/hyperlink" Target="https://www.google.co.in/url?q=http://misteryono.com/pencil-character-giving-thumbs-up-clipart/&amp;sa=U&amp;ei=ToJsU6e1FdahugSHoILIDw&amp;ved=0CC0Q9QEwAA&amp;usg=AFQjCNHciIisLPlHUuhIDjkRCmRSwDDC8Q" TargetMode="External"/></Relationships>
</file>

<file path=ppt/slides/_rels/slide32.xml.rels><?xml version="1.0" encoding="UTF-8" standalone="yes"?>
<Relationships xmlns="http://schemas.openxmlformats.org/package/2006/relationships"><Relationship Id="rId3" Type="http://schemas.openxmlformats.org/officeDocument/2006/relationships/hyperlink" Target="https://www.google.co.in/url?q=http://misteryono.com/pencil-character-giving-thumbs-up-clipart/&amp;sa=U&amp;ei=ToJsU6e1FdahugSHoILIDw&amp;ved=0CC0Q9QEwAA&amp;usg=AFQjCNHciIisLPlHUuhIDjkRCmRSwDDC8Q"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9.jpeg"/><Relationship Id="rId5" Type="http://schemas.microsoft.com/office/2007/relationships/hdphoto" Target="../media/hdphoto6.wdp"/><Relationship Id="rId4" Type="http://schemas.openxmlformats.org/officeDocument/2006/relationships/image" Target="../media/image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hyperlink" Target="https://www.google.co.in/url?q=http://misteryono.com/pencil-character-giving-thumbs-up-clipart/&amp;sa=U&amp;ei=ToJsU6e1FdahugSHoILIDw&amp;ved=0CC0Q9QEwAA&amp;usg=AFQjCNHciIisLPlHUuhIDjkRCmRSwDDC8Q" TargetMode="External"/><Relationship Id="rId2" Type="http://schemas.openxmlformats.org/officeDocument/2006/relationships/image" Target="../media/image9.jpeg"/><Relationship Id="rId1" Type="http://schemas.openxmlformats.org/officeDocument/2006/relationships/slideLayout" Target="../slideLayouts/slideLayout2.xml"/><Relationship Id="rId5" Type="http://schemas.microsoft.com/office/2007/relationships/hdphoto" Target="../media/hdphoto6.wdp"/><Relationship Id="rId4" Type="http://schemas.openxmlformats.org/officeDocument/2006/relationships/image" Target="../media/image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www.google.co.in/url?q=http://misteryono.com/pencil-character-giving-thumbs-up-clipart/&amp;sa=U&amp;ei=ToJsU6e1FdahugSHoILIDw&amp;ved=0CC0Q9QEwAA&amp;usg=AFQjCNHciIisLPlHUuhIDjkRCmRSwDDC8Q" TargetMode="External"/><Relationship Id="rId1" Type="http://schemas.openxmlformats.org/officeDocument/2006/relationships/slideLayout" Target="../slideLayouts/slideLayout2.xml"/><Relationship Id="rId5" Type="http://schemas.openxmlformats.org/officeDocument/2006/relationships/image" Target="../media/image9.jpeg"/><Relationship Id="rId4" Type="http://schemas.microsoft.com/office/2007/relationships/hdphoto" Target="../media/hdphoto6.wdp"/></Relationships>
</file>

<file path=ppt/slides/_rels/slide37.xml.rels><?xml version="1.0" encoding="UTF-8" standalone="yes"?>
<Relationships xmlns="http://schemas.openxmlformats.org/package/2006/relationships"><Relationship Id="rId3" Type="http://schemas.openxmlformats.org/officeDocument/2006/relationships/hyperlink" Target="https://www.google.co.in/url?q=http://misteryono.com/pencil-character-giving-thumbs-up-clipart/&amp;sa=U&amp;ei=ToJsU6e1FdahugSHoILIDw&amp;ved=0CC0Q9QEwAA&amp;usg=AFQjCNHciIisLPlHUuhIDjkRCmRSwDDC8Q" TargetMode="External"/><Relationship Id="rId2" Type="http://schemas.openxmlformats.org/officeDocument/2006/relationships/image" Target="../media/image9.jpeg"/><Relationship Id="rId1" Type="http://schemas.openxmlformats.org/officeDocument/2006/relationships/slideLayout" Target="../slideLayouts/slideLayout2.xml"/><Relationship Id="rId5" Type="http://schemas.microsoft.com/office/2007/relationships/hdphoto" Target="../media/hdphoto6.wdp"/><Relationship Id="rId4" Type="http://schemas.openxmlformats.org/officeDocument/2006/relationships/image" Target="../media/image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hyperlink" Target="https://www.google.co.in/url?q=http://misteryono.com/pencil-character-giving-thumbs-up-clipart/&amp;sa=U&amp;ei=ToJsU6e1FdahugSHoILIDw&amp;ved=0CC0Q9QEwAA&amp;usg=AFQjCNHciIisLPlHUuhIDjkRCmRSwDDC8Q" TargetMode="External"/><Relationship Id="rId2" Type="http://schemas.openxmlformats.org/officeDocument/2006/relationships/image" Target="../media/image9.jpeg"/><Relationship Id="rId1" Type="http://schemas.openxmlformats.org/officeDocument/2006/relationships/slideLayout" Target="../slideLayouts/slideLayout2.xml"/><Relationship Id="rId5" Type="http://schemas.microsoft.com/office/2007/relationships/hdphoto" Target="../media/hdphoto6.wdp"/><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Layout" Target="../slideLayouts/slideLayout2.xml"/><Relationship Id="rId6" Type="http://schemas.microsoft.com/office/2007/relationships/hdphoto" Target="../media/hdphoto3.wdp"/><Relationship Id="rId5" Type="http://schemas.openxmlformats.org/officeDocument/2006/relationships/image" Target="../media/image5.png"/><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hyperlink" Target="https://www.google.co.in/url?q=http://misteryono.com/pencil-character-giving-thumbs-up-clipart/&amp;sa=U&amp;ei=ToJsU6e1FdahugSHoILIDw&amp;ved=0CC0Q9QEwAA&amp;usg=AFQjCNHciIisLPlHUuhIDjkRCmRSwDDC8Q" TargetMode="External"/><Relationship Id="rId2" Type="http://schemas.openxmlformats.org/officeDocument/2006/relationships/image" Target="../media/image9.jpeg"/><Relationship Id="rId1" Type="http://schemas.openxmlformats.org/officeDocument/2006/relationships/slideLayout" Target="../slideLayouts/slideLayout2.xml"/><Relationship Id="rId5" Type="http://schemas.microsoft.com/office/2007/relationships/hdphoto" Target="../media/hdphoto6.wdp"/><Relationship Id="rId4" Type="http://schemas.openxmlformats.org/officeDocument/2006/relationships/image" Target="../media/image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www.google.co.in/url?q=http://misteryono.com/pencil-character-giving-thumbs-up-clipart/&amp;sa=U&amp;ei=ToJsU6e1FdahugSHoILIDw&amp;ved=0CC0Q9QEwAA&amp;usg=AFQjCNHciIisLPlHUuhIDjkRCmRSwDDC8Q" TargetMode="External"/><Relationship Id="rId1" Type="http://schemas.openxmlformats.org/officeDocument/2006/relationships/slideLayout" Target="../slideLayouts/slideLayout3.xml"/><Relationship Id="rId4" Type="http://schemas.microsoft.com/office/2007/relationships/hdphoto" Target="../media/hdphoto8.wdp"/></Relationships>
</file>

<file path=ppt/slides/_rels/slide4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www.google.co.in/url?q=http://misteryono.com/pencil-character-giving-thumbs-up-clipart/&amp;sa=U&amp;ei=ToJsU6e1FdahugSHoILIDw&amp;ved=0CC0Q9QEwAA&amp;usg=AFQjCNHciIisLPlHUuhIDjkRCmRSwDDC8Q" TargetMode="External"/><Relationship Id="rId1" Type="http://schemas.openxmlformats.org/officeDocument/2006/relationships/slideLayout" Target="../slideLayouts/slideLayout3.xml"/><Relationship Id="rId4" Type="http://schemas.microsoft.com/office/2007/relationships/hdphoto" Target="../media/hdphoto8.wdp"/></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2.jpeg"/><Relationship Id="rId1" Type="http://schemas.openxmlformats.org/officeDocument/2006/relationships/slideLayout" Target="../slideLayouts/slideLayout2.xml"/><Relationship Id="rId4" Type="http://schemas.microsoft.com/office/2007/relationships/hdphoto" Target="../media/hdphoto5.wdp"/></Relationships>
</file>

<file path=ppt/slides/_rels/slide47.xml.rels><?xml version="1.0" encoding="UTF-8" standalone="yes"?>
<Relationships xmlns="http://schemas.openxmlformats.org/package/2006/relationships"><Relationship Id="rId3" Type="http://schemas.openxmlformats.org/officeDocument/2006/relationships/hyperlink" Target="https://www.google.co.in/url?q=http://misteryono.com/pencil-character-giving-thumbs-up-clipart/&amp;sa=U&amp;ei=ToJsU6e1FdahugSHoILIDw&amp;ved=0CC0Q9QEwAA&amp;usg=AFQjCNHciIisLPlHUuhIDjkRCmRSwDDC8Q"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microsoft.com/office/2007/relationships/hdphoto" Target="../media/hdphoto6.wdp"/><Relationship Id="rId4" Type="http://schemas.openxmlformats.org/officeDocument/2006/relationships/image" Target="../media/image8.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www.google.co.in/url?q=http://misteryono.com/pencil-character-giving-thumbs-up-clipart/&amp;sa=U&amp;ei=ToJsU6e1FdahugSHoILIDw&amp;ved=0CC0Q9QEwAA&amp;usg=AFQjCNHciIisLPlHUuhIDjkRCmRSwDDC8Q" TargetMode="External"/><Relationship Id="rId1" Type="http://schemas.openxmlformats.org/officeDocument/2006/relationships/slideLayout" Target="../slideLayouts/slideLayout2.xml"/><Relationship Id="rId4" Type="http://schemas.microsoft.com/office/2007/relationships/hdphoto" Target="../media/hdphoto6.wdp"/></Relationships>
</file>

<file path=ppt/slides/_rels/slide5.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6.png"/><Relationship Id="rId1" Type="http://schemas.openxmlformats.org/officeDocument/2006/relationships/slideLayout" Target="../slideLayouts/slideLayout2.xml"/><Relationship Id="rId5" Type="http://schemas.microsoft.com/office/2007/relationships/hdphoto" Target="../media/hdphoto5.wdp"/><Relationship Id="rId4" Type="http://schemas.openxmlformats.org/officeDocument/2006/relationships/image" Target="../media/image7.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www.google.co.in/url?q=http://misteryono.com/pencil-character-giving-thumbs-up-clipart/&amp;sa=U&amp;ei=ToJsU6e1FdahugSHoILIDw&amp;ved=0CC0Q9QEwAA&amp;usg=AFQjCNHciIisLPlHUuhIDjkRCmRSwDDC8Q" TargetMode="External"/><Relationship Id="rId1" Type="http://schemas.openxmlformats.org/officeDocument/2006/relationships/slideLayout" Target="../slideLayouts/slideLayout2.xml"/><Relationship Id="rId4" Type="http://schemas.microsoft.com/office/2007/relationships/hdphoto" Target="../media/hdphoto6.wdp"/></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www.google.co.in/url?q=http://misteryono.com/pencil-character-giving-thumbs-up-clipart/&amp;sa=U&amp;ei=ToJsU6e1FdahugSHoILIDw&amp;ved=0CC0Q9QEwAA&amp;usg=AFQjCNHciIisLPlHUuhIDjkRCmRSwDDC8Q" TargetMode="External"/><Relationship Id="rId1" Type="http://schemas.openxmlformats.org/officeDocument/2006/relationships/slideLayout" Target="../slideLayouts/slideLayout2.xml"/><Relationship Id="rId4" Type="http://schemas.microsoft.com/office/2007/relationships/hdphoto" Target="../media/hdphoto6.wdp"/></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www.google.co.in/url?q=http://misteryono.com/pencil-character-giving-thumbs-up-clipart/&amp;sa=U&amp;ei=ToJsU6e1FdahugSHoILIDw&amp;ved=0CC0Q9QEwAA&amp;usg=AFQjCNHciIisLPlHUuhIDjkRCmRSwDDC8Q" TargetMode="External"/><Relationship Id="rId1" Type="http://schemas.openxmlformats.org/officeDocument/2006/relationships/slideLayout" Target="../slideLayouts/slideLayout2.xml"/><Relationship Id="rId4" Type="http://schemas.microsoft.com/office/2007/relationships/hdphoto" Target="../media/hdphoto6.wdp"/></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hyperlink" Target="https://www.google.co.in/url?q=http://misteryono.com/pencil-character-giving-thumbs-up-clipart/&amp;sa=U&amp;ei=ToJsU6e1FdahugSHoILIDw&amp;ved=0CC0Q9QEwAA&amp;usg=AFQjCNHciIisLPlHUuhIDjkRCmRSwDDC8Q"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9.jpeg"/><Relationship Id="rId5" Type="http://schemas.microsoft.com/office/2007/relationships/hdphoto" Target="../media/hdphoto6.wdp"/><Relationship Id="rId4" Type="http://schemas.openxmlformats.org/officeDocument/2006/relationships/image" Target="../media/image8.png"/></Relationships>
</file>

<file path=ppt/slides/_rels/slide6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www.google.co.in/url?q=http://misteryono.com/pencil-character-giving-thumbs-up-clipart/&amp;sa=U&amp;ei=ToJsU6e1FdahugSHoILIDw&amp;ved=0CC0Q9QEwAA&amp;usg=AFQjCNHciIisLPlHUuhIDjkRCmRSwDDC8Q" TargetMode="External"/><Relationship Id="rId1" Type="http://schemas.openxmlformats.org/officeDocument/2006/relationships/slideLayout" Target="../slideLayouts/slideLayout2.xml"/><Relationship Id="rId4" Type="http://schemas.microsoft.com/office/2007/relationships/hdphoto" Target="../media/hdphoto6.wdp"/></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www.google.co.in/url?q=http://misteryono.com/pencil-character-giving-thumbs-up-clipart/&amp;sa=U&amp;ei=ToJsU6e1FdahugSHoILIDw&amp;ved=0CC0Q9QEwAA&amp;usg=AFQjCNHciIisLPlHUuhIDjkRCmRSwDDC8Q" TargetMode="External"/><Relationship Id="rId1" Type="http://schemas.openxmlformats.org/officeDocument/2006/relationships/slideLayout" Target="../slideLayouts/slideLayout2.xml"/><Relationship Id="rId4" Type="http://schemas.microsoft.com/office/2007/relationships/hdphoto" Target="../media/hdphoto6.wdp"/></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www.google.co.in/url?q=http://misteryono.com/pencil-character-giving-thumbs-up-clipart/&amp;sa=U&amp;ei=ToJsU6e1FdahugSHoILIDw&amp;ved=0CC0Q9QEwAA&amp;usg=AFQjCNHciIisLPlHUuhIDjkRCmRSwDDC8Q" TargetMode="External"/><Relationship Id="rId1" Type="http://schemas.openxmlformats.org/officeDocument/2006/relationships/slideLayout" Target="../slideLayouts/slideLayout7.xml"/><Relationship Id="rId4" Type="http://schemas.microsoft.com/office/2007/relationships/hdphoto" Target="../media/hdphoto6.wdp"/></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8" Type="http://schemas.microsoft.com/office/2007/relationships/hdphoto" Target="../media/hdphoto10.wdp"/><Relationship Id="rId3" Type="http://schemas.openxmlformats.org/officeDocument/2006/relationships/image" Target="../media/image8.png"/><Relationship Id="rId7" Type="http://schemas.openxmlformats.org/officeDocument/2006/relationships/image" Target="../media/image14.png"/><Relationship Id="rId2" Type="http://schemas.openxmlformats.org/officeDocument/2006/relationships/hyperlink" Target="https://www.google.co.in/url?q=http://misteryono.com/pencil-character-giving-thumbs-up-clipart/&amp;sa=U&amp;ei=ToJsU6e1FdahugSHoILIDw&amp;ved=0CC0Q9QEwAA&amp;usg=AFQjCNHciIisLPlHUuhIDjkRCmRSwDDC8Q" TargetMode="External"/><Relationship Id="rId1" Type="http://schemas.openxmlformats.org/officeDocument/2006/relationships/slideLayout" Target="../slideLayouts/slideLayout7.xml"/><Relationship Id="rId6" Type="http://schemas.microsoft.com/office/2007/relationships/hdphoto" Target="../media/hdphoto9.wdp"/><Relationship Id="rId5" Type="http://schemas.openxmlformats.org/officeDocument/2006/relationships/image" Target="../media/image13.png"/><Relationship Id="rId4" Type="http://schemas.microsoft.com/office/2007/relationships/hdphoto" Target="../media/hdphoto6.wdp"/></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microsoft.com/office/2007/relationships/hdphoto" Target="../media/hdphoto11.wdp"/><Relationship Id="rId2" Type="http://schemas.openxmlformats.org/officeDocument/2006/relationships/image" Target="../media/image15.png"/><Relationship Id="rId1" Type="http://schemas.openxmlformats.org/officeDocument/2006/relationships/slideLayout" Target="../slideLayouts/slideLayout2.xml"/><Relationship Id="rId5" Type="http://schemas.microsoft.com/office/2007/relationships/hdphoto" Target="../media/hdphoto5.wdp"/><Relationship Id="rId4" Type="http://schemas.openxmlformats.org/officeDocument/2006/relationships/image" Target="../media/image7.png"/></Relationships>
</file>

<file path=ppt/slides/_rels/slide69.xml.rels><?xml version="1.0" encoding="UTF-8" standalone="yes"?>
<Relationships xmlns="http://schemas.openxmlformats.org/package/2006/relationships"><Relationship Id="rId3" Type="http://schemas.openxmlformats.org/officeDocument/2006/relationships/hyperlink" Target="https://www.google.co.in/url?q=http://misteryono.com/pencil-character-giving-thumbs-up-clipart/&amp;sa=U&amp;ei=ToJsU6e1FdahugSHoILIDw&amp;ved=0CC0Q9QEwAA&amp;usg=AFQjCNHciIisLPlHUuhIDjkRCmRSwDDC8Q"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microsoft.com/office/2007/relationships/hdphoto" Target="../media/hdphoto6.wdp"/><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hyperlink" Target="https://www.google.co.in/url?q=http://misteryono.com/pencil-character-giving-thumbs-up-clipart/&amp;sa=U&amp;ei=ToJsU6e1FdahugSHoILIDw&amp;ved=0CC0Q9QEwAA&amp;usg=AFQjCNHciIisLPlHUuhIDjkRCmRSwDDC8Q"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9.jpeg"/><Relationship Id="rId5" Type="http://schemas.microsoft.com/office/2007/relationships/hdphoto" Target="../media/hdphoto6.wdp"/><Relationship Id="rId4" Type="http://schemas.openxmlformats.org/officeDocument/2006/relationships/image" Target="../media/image8.png"/></Relationships>
</file>

<file path=ppt/slides/_rels/slide7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www.google.co.in/url?q=http://misteryono.com/pencil-character-giving-thumbs-up-clipart/&amp;sa=U&amp;ei=ToJsU6e1FdahugSHoILIDw&amp;ved=0CC0Q9QEwAA&amp;usg=AFQjCNHciIisLPlHUuhIDjkRCmRSwDDC8Q" TargetMode="External"/><Relationship Id="rId1" Type="http://schemas.openxmlformats.org/officeDocument/2006/relationships/slideLayout" Target="../slideLayouts/slideLayout2.xml"/><Relationship Id="rId4" Type="http://schemas.microsoft.com/office/2007/relationships/hdphoto" Target="../media/hdphoto6.wdp"/></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hyperlink" Target="https://www.google.co.in/url?q=http://misteryono.com/pencil-character-giving-thumbs-up-clipart/&amp;sa=U&amp;ei=ToJsU6e1FdahugSHoILIDw&amp;ved=0CC0Q9QEwAA&amp;usg=AFQjCNHciIisLPlHUuhIDjkRCmRSwDDC8Q" TargetMode="External"/><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410.png"/><Relationship Id="rId5" Type="http://schemas.microsoft.com/office/2007/relationships/hdphoto" Target="../media/hdphoto6.wdp"/><Relationship Id="rId4" Type="http://schemas.openxmlformats.org/officeDocument/2006/relationships/image" Target="../media/image8.png"/></Relationships>
</file>

<file path=ppt/slides/_rels/slide73.xml.rels><?xml version="1.0" encoding="UTF-8" standalone="yes"?>
<Relationships xmlns="http://schemas.openxmlformats.org/package/2006/relationships"><Relationship Id="rId8" Type="http://schemas.microsoft.com/office/2007/relationships/hdphoto" Target="../media/hdphoto6.wdp"/><Relationship Id="rId3" Type="http://schemas.openxmlformats.org/officeDocument/2006/relationships/image" Target="../media/image510.png"/><Relationship Id="rId7"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hyperlink" Target="https://www.google.co.in/url?q=http://misteryono.com/pencil-character-giving-thumbs-up-clipart/&amp;sa=U&amp;ei=ToJsU6e1FdahugSHoILIDw&amp;ved=0CC0Q9QEwAA&amp;usg=AFQjCNHciIisLPlHUuhIDjkRCmRSwDDC8Q" TargetMode="External"/><Relationship Id="rId5" Type="http://schemas.openxmlformats.org/officeDocument/2006/relationships/image" Target="../media/image711.png"/><Relationship Id="rId4" Type="http://schemas.openxmlformats.org/officeDocument/2006/relationships/image" Target="../media/image610.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6.jpg"/><Relationship Id="rId1" Type="http://schemas.openxmlformats.org/officeDocument/2006/relationships/slideLayout" Target="../slideLayouts/slideLayout2.xml"/><Relationship Id="rId4" Type="http://schemas.microsoft.com/office/2007/relationships/hdphoto" Target="../media/hdphoto5.wdp"/></Relationships>
</file>

<file path=ppt/slides/_rels/slide77.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8.png"/><Relationship Id="rId7" Type="http://schemas.openxmlformats.org/officeDocument/2006/relationships/image" Target="../media/image1511.png"/><Relationship Id="rId2" Type="http://schemas.openxmlformats.org/officeDocument/2006/relationships/image" Target="../media/image17.jpeg"/><Relationship Id="rId1" Type="http://schemas.openxmlformats.org/officeDocument/2006/relationships/slideLayout" Target="../slideLayouts/slideLayout2.xml"/><Relationship Id="rId6" Type="http://schemas.openxmlformats.org/officeDocument/2006/relationships/image" Target="../media/image140.png"/><Relationship Id="rId5" Type="http://schemas.openxmlformats.org/officeDocument/2006/relationships/image" Target="../media/image19.gif"/><Relationship Id="rId4" Type="http://schemas.microsoft.com/office/2007/relationships/hdphoto" Target="../media/hdphoto12.wdp"/></Relationships>
</file>

<file path=ppt/slides/_rels/slide78.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8" Type="http://schemas.openxmlformats.org/officeDocument/2006/relationships/image" Target="../media/image21.jpeg"/><Relationship Id="rId13" Type="http://schemas.openxmlformats.org/officeDocument/2006/relationships/image" Target="../media/image8.png"/><Relationship Id="rId3" Type="http://schemas.openxmlformats.org/officeDocument/2006/relationships/image" Target="../media/image23.png"/><Relationship Id="rId7" Type="http://schemas.openxmlformats.org/officeDocument/2006/relationships/image" Target="../media/image27.png"/><Relationship Id="rId12" Type="http://schemas.openxmlformats.org/officeDocument/2006/relationships/hyperlink" Target="https://www.google.co.in/url?q=http://misteryono.com/pencil-character-giving-thumbs-up-clipart/&amp;sa=U&amp;ei=ToJsU6e1FdahugSHoILIDw&amp;ved=0CC0Q9QEwAA&amp;usg=AFQjCNHciIisLPlHUuhIDjkRCmRSwDDC8Q" TargetMode="External"/><Relationship Id="rId17" Type="http://schemas.microsoft.com/office/2007/relationships/hdphoto" Target="../media/hdphoto13.wdp"/><Relationship Id="rId2" Type="http://schemas.openxmlformats.org/officeDocument/2006/relationships/image" Target="../media/image22.png"/><Relationship Id="rId16"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26.png"/><Relationship Id="rId11" Type="http://schemas.openxmlformats.org/officeDocument/2006/relationships/image" Target="../media/image30.png"/><Relationship Id="rId5" Type="http://schemas.openxmlformats.org/officeDocument/2006/relationships/image" Target="../media/image25.png"/><Relationship Id="rId15" Type="http://schemas.openxmlformats.org/officeDocument/2006/relationships/image" Target="../media/image31.png"/><Relationship Id="rId10" Type="http://schemas.openxmlformats.org/officeDocument/2006/relationships/image" Target="../media/image29.png"/><Relationship Id="rId4" Type="http://schemas.openxmlformats.org/officeDocument/2006/relationships/image" Target="../media/image24.png"/><Relationship Id="rId9" Type="http://schemas.openxmlformats.org/officeDocument/2006/relationships/image" Target="../media/image28.png"/><Relationship Id="rId14" Type="http://schemas.microsoft.com/office/2007/relationships/hdphoto" Target="../media/hdphoto6.wdp"/></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40.png"/><Relationship Id="rId18" Type="http://schemas.microsoft.com/office/2007/relationships/hdphoto" Target="../media/hdphoto6.wdp"/><Relationship Id="rId3" Type="http://schemas.openxmlformats.org/officeDocument/2006/relationships/image" Target="../media/image30.png"/><Relationship Id="rId21" Type="http://schemas.openxmlformats.org/officeDocument/2006/relationships/image" Target="../media/image45.png"/><Relationship Id="rId7" Type="http://schemas.openxmlformats.org/officeDocument/2006/relationships/image" Target="../media/image34.png"/><Relationship Id="rId12" Type="http://schemas.openxmlformats.org/officeDocument/2006/relationships/image" Target="../media/image39.png"/><Relationship Id="rId17" Type="http://schemas.openxmlformats.org/officeDocument/2006/relationships/image" Target="../media/image8.png"/><Relationship Id="rId2" Type="http://schemas.openxmlformats.org/officeDocument/2006/relationships/image" Target="../media/image33.jpeg"/><Relationship Id="rId16" Type="http://schemas.openxmlformats.org/officeDocument/2006/relationships/hyperlink" Target="https://www.google.co.in/url?q=http://misteryono.com/pencil-character-giving-thumbs-up-clipart/&amp;sa=U&amp;ei=ToJsU6e1FdahugSHoILIDw&amp;ved=0CC0Q9QEwAA&amp;usg=AFQjCNHciIisLPlHUuhIDjkRCmRSwDDC8Q" TargetMode="External"/><Relationship Id="rId20" Type="http://schemas.openxmlformats.org/officeDocument/2006/relationships/image" Target="../media/image44.png"/><Relationship Id="rId1" Type="http://schemas.openxmlformats.org/officeDocument/2006/relationships/slideLayout" Target="../slideLayouts/slideLayout7.xml"/><Relationship Id="rId6" Type="http://schemas.openxmlformats.org/officeDocument/2006/relationships/image" Target="../media/image33.png"/><Relationship Id="rId11" Type="http://schemas.openxmlformats.org/officeDocument/2006/relationships/image" Target="../media/image38.png"/><Relationship Id="rId24" Type="http://schemas.openxmlformats.org/officeDocument/2006/relationships/image" Target="../media/image48.png"/><Relationship Id="rId5" Type="http://schemas.openxmlformats.org/officeDocument/2006/relationships/image" Target="../media/image321.png"/><Relationship Id="rId15" Type="http://schemas.openxmlformats.org/officeDocument/2006/relationships/image" Target="../media/image42.png"/><Relationship Id="rId23" Type="http://schemas.openxmlformats.org/officeDocument/2006/relationships/image" Target="../media/image47.png"/><Relationship Id="rId10" Type="http://schemas.openxmlformats.org/officeDocument/2006/relationships/image" Target="../media/image37.png"/><Relationship Id="rId19" Type="http://schemas.openxmlformats.org/officeDocument/2006/relationships/image" Target="../media/image43.png"/><Relationship Id="rId4" Type="http://schemas.openxmlformats.org/officeDocument/2006/relationships/image" Target="../media/image31.png"/><Relationship Id="rId9" Type="http://schemas.openxmlformats.org/officeDocument/2006/relationships/image" Target="../media/image36.png"/><Relationship Id="rId14" Type="http://schemas.openxmlformats.org/officeDocument/2006/relationships/image" Target="../media/image41.png"/><Relationship Id="rId22" Type="http://schemas.openxmlformats.org/officeDocument/2006/relationships/image" Target="../media/image46.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8" Type="http://schemas.openxmlformats.org/officeDocument/2006/relationships/image" Target="../media/image601.png"/><Relationship Id="rId13" Type="http://schemas.openxmlformats.org/officeDocument/2006/relationships/image" Target="../media/image1110.png"/><Relationship Id="rId3" Type="http://schemas.openxmlformats.org/officeDocument/2006/relationships/image" Target="../media/image270.png"/><Relationship Id="rId7" Type="http://schemas.openxmlformats.org/officeDocument/2006/relationships/image" Target="../media/image511.png"/><Relationship Id="rId12" Type="http://schemas.openxmlformats.org/officeDocument/2006/relationships/image" Target="../media/image1010.png"/><Relationship Id="rId2" Type="http://schemas.openxmlformats.org/officeDocument/2006/relationships/image" Target="../media/image1310.png"/><Relationship Id="rId16" Type="http://schemas.openxmlformats.org/officeDocument/2006/relationships/image" Target="../media/image50.png"/><Relationship Id="rId1" Type="http://schemas.openxmlformats.org/officeDocument/2006/relationships/slideLayout" Target="../slideLayouts/slideLayout2.xml"/><Relationship Id="rId6" Type="http://schemas.microsoft.com/office/2007/relationships/hdphoto" Target="../media/hdphoto14.wdp"/><Relationship Id="rId11" Type="http://schemas.openxmlformats.org/officeDocument/2006/relationships/image" Target="../media/image912.png"/><Relationship Id="rId5" Type="http://schemas.openxmlformats.org/officeDocument/2006/relationships/image" Target="../media/image49.png"/><Relationship Id="rId15" Type="http://schemas.openxmlformats.org/officeDocument/2006/relationships/hyperlink" Target="https://www.google.co.in/url?q=http://misteryono.com/pencil-character-giving-thumbs-up-clipart/&amp;sa=U&amp;ei=ToJsU6e1FdahugSHoILIDw&amp;ved=0CC0Q9QEwAA&amp;usg=AFQjCNHciIisLPlHUuhIDjkRCmRSwDDC8Q" TargetMode="External"/><Relationship Id="rId10" Type="http://schemas.openxmlformats.org/officeDocument/2006/relationships/image" Target="../media/image811.png"/><Relationship Id="rId4" Type="http://schemas.openxmlformats.org/officeDocument/2006/relationships/image" Target="../media/image310.png"/><Relationship Id="rId9" Type="http://schemas.openxmlformats.org/officeDocument/2006/relationships/image" Target="../media/image700.png"/><Relationship Id="rId14" Type="http://schemas.openxmlformats.org/officeDocument/2006/relationships/image" Target="../media/image1210.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www.google.co.in/url?q=http://misteryono.com/pencil-character-giving-thumbs-up-clipart/&amp;sa=U&amp;ei=ToJsU6e1FdahugSHoILIDw&amp;ved=0CC0Q9QEwAA&amp;usg=AFQjCNHciIisLPlHUuhIDjkRCmRSwDDC8Q" TargetMode="External"/><Relationship Id="rId1" Type="http://schemas.openxmlformats.org/officeDocument/2006/relationships/slideLayout" Target="../slideLayouts/slideLayout2.xml"/><Relationship Id="rId4" Type="http://schemas.microsoft.com/office/2007/relationships/hdphoto" Target="../media/hdphoto6.wdp"/></Relationships>
</file>

<file path=ppt/slides/_rels/slide86.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image" Target="../media/image49.png"/><Relationship Id="rId7" Type="http://schemas.openxmlformats.org/officeDocument/2006/relationships/image" Target="../media/image83.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82.png"/><Relationship Id="rId11" Type="http://schemas.microsoft.com/office/2007/relationships/hdphoto" Target="../media/hdphoto6.wdp"/><Relationship Id="rId5" Type="http://schemas.openxmlformats.org/officeDocument/2006/relationships/image" Target="../media/image81.png"/><Relationship Id="rId10" Type="http://schemas.openxmlformats.org/officeDocument/2006/relationships/image" Target="../media/image8.png"/><Relationship Id="rId4" Type="http://schemas.microsoft.com/office/2007/relationships/hdphoto" Target="../media/hdphoto14.wdp"/><Relationship Id="rId9" Type="http://schemas.openxmlformats.org/officeDocument/2006/relationships/hyperlink" Target="https://www.google.co.in/url?q=http://misteryono.com/pencil-character-giving-thumbs-up-clipart/&amp;sa=U&amp;ei=ToJsU6e1FdahugSHoILIDw&amp;ved=0CC0Q9QEwAA&amp;usg=AFQjCNHciIisLPlHUuhIDjkRCmRSwDDC8Q" TargetMode="Externa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image" Target="../media/image43.png"/><Relationship Id="rId18" Type="http://schemas.openxmlformats.org/officeDocument/2006/relationships/image" Target="../media/image48.png"/><Relationship Id="rId3" Type="http://schemas.openxmlformats.org/officeDocument/2006/relationships/image" Target="../media/image21.png"/><Relationship Id="rId21" Type="http://schemas.openxmlformats.org/officeDocument/2006/relationships/hyperlink" Target="https://www.google.co.in/url?q=http://misteryono.com/pencil-character-giving-thumbs-up-clipart/&amp;sa=U&amp;ei=ToJsU6e1FdahugSHoILIDw&amp;ved=0CC0Q9QEwAA&amp;usg=AFQjCNHciIisLPlHUuhIDjkRCmRSwDDC8Q" TargetMode="External"/><Relationship Id="rId7" Type="http://schemas.openxmlformats.org/officeDocument/2006/relationships/image" Target="../media/image37.png"/><Relationship Id="rId12" Type="http://schemas.openxmlformats.org/officeDocument/2006/relationships/image" Target="../media/image42.png"/><Relationship Id="rId17" Type="http://schemas.openxmlformats.org/officeDocument/2006/relationships/image" Target="../media/image47.png"/><Relationship Id="rId2" Type="http://schemas.openxmlformats.org/officeDocument/2006/relationships/image" Target="../media/image20.png"/><Relationship Id="rId16" Type="http://schemas.openxmlformats.org/officeDocument/2006/relationships/image" Target="../media/image46.png"/><Relationship Id="rId20" Type="http://schemas.openxmlformats.org/officeDocument/2006/relationships/image" Target="../media/image500.png"/><Relationship Id="rId1" Type="http://schemas.openxmlformats.org/officeDocument/2006/relationships/slideLayout" Target="../slideLayouts/slideLayout2.xml"/><Relationship Id="rId6" Type="http://schemas.openxmlformats.org/officeDocument/2006/relationships/image" Target="../media/image36.png"/><Relationship Id="rId11" Type="http://schemas.openxmlformats.org/officeDocument/2006/relationships/image" Target="../media/image41.png"/><Relationship Id="rId5" Type="http://schemas.microsoft.com/office/2007/relationships/hdphoto" Target="../media/hdphoto14.wdp"/><Relationship Id="rId15" Type="http://schemas.openxmlformats.org/officeDocument/2006/relationships/image" Target="../media/image45.png"/><Relationship Id="rId23" Type="http://schemas.microsoft.com/office/2007/relationships/hdphoto" Target="../media/hdphoto6.wdp"/><Relationship Id="rId10" Type="http://schemas.openxmlformats.org/officeDocument/2006/relationships/image" Target="../media/image40.png"/><Relationship Id="rId19" Type="http://schemas.openxmlformats.org/officeDocument/2006/relationships/image" Target="../media/image490.png"/><Relationship Id="rId4" Type="http://schemas.openxmlformats.org/officeDocument/2006/relationships/image" Target="../media/image49.png"/><Relationship Id="rId9" Type="http://schemas.openxmlformats.org/officeDocument/2006/relationships/image" Target="../media/image39.png"/><Relationship Id="rId14" Type="http://schemas.openxmlformats.org/officeDocument/2006/relationships/image" Target="../media/image44.png"/><Relationship Id="rId22" Type="http://schemas.openxmlformats.org/officeDocument/2006/relationships/image" Target="../media/image8.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microsoft.com/office/2007/relationships/hdphoto" Target="../media/hdphoto6.wdp"/><Relationship Id="rId5" Type="http://schemas.openxmlformats.org/officeDocument/2006/relationships/image" Target="../media/image8.png"/><Relationship Id="rId4" Type="http://schemas.openxmlformats.org/officeDocument/2006/relationships/hyperlink" Target="https://www.google.co.in/url?q=http://misteryono.com/pencil-character-giving-thumbs-up-clipart/&amp;sa=U&amp;ei=ToJsU6e1FdahugSHoILIDw&amp;ved=0CC0Q9QEwAA&amp;usg=AFQjCNHciIisLPlHUuhIDjkRCmRSwDDC8Q" TargetMode="External"/></Relationships>
</file>

<file path=ppt/slides/_rels/slide90.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49.png"/><Relationship Id="rId7" Type="http://schemas.openxmlformats.org/officeDocument/2006/relationships/hyperlink" Target="https://www.google.co.in/url?q=http://misteryono.com/pencil-character-giving-thumbs-up-clipart/&amp;sa=U&amp;ei=ToJsU6e1FdahugSHoILIDw&amp;ved=0CC0Q9QEwAA&amp;usg=AFQjCNHciIisLPlHUuhIDjkRCmRSwDDC8Q"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470.png"/><Relationship Id="rId5" Type="http://schemas.openxmlformats.org/officeDocument/2006/relationships/image" Target="../media/image460.png"/><Relationship Id="rId4" Type="http://schemas.microsoft.com/office/2007/relationships/hdphoto" Target="../media/hdphoto14.wdp"/><Relationship Id="rId9" Type="http://schemas.microsoft.com/office/2007/relationships/hdphoto" Target="../media/hdphoto6.wdp"/></Relationships>
</file>

<file path=ppt/slides/_rels/slide91.xml.rels><?xml version="1.0" encoding="UTF-8" standalone="yes"?>
<Relationships xmlns="http://schemas.openxmlformats.org/package/2006/relationships"><Relationship Id="rId3" Type="http://schemas.openxmlformats.org/officeDocument/2006/relationships/image" Target="../media/image49.png"/><Relationship Id="rId7" Type="http://schemas.microsoft.com/office/2007/relationships/hdphoto" Target="../media/hdphoto6.wdp"/><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hyperlink" Target="https://www.google.co.in/url?q=http://misteryono.com/pencil-character-giving-thumbs-up-clipart/&amp;sa=U&amp;ei=ToJsU6e1FdahugSHoILIDw&amp;ved=0CC0Q9QEwAA&amp;usg=AFQjCNHciIisLPlHUuhIDjkRCmRSwDDC8Q" TargetMode="External"/><Relationship Id="rId4" Type="http://schemas.microsoft.com/office/2007/relationships/hdphoto" Target="../media/hdphoto14.wdp"/></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40.png"/><Relationship Id="rId7" Type="http://schemas.openxmlformats.org/officeDocument/2006/relationships/image" Target="../media/image42.png"/><Relationship Id="rId12" Type="http://schemas.microsoft.com/office/2007/relationships/hdphoto" Target="../media/hdphoto6.wdp"/><Relationship Id="rId2"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image" Target="../media/image41.png"/><Relationship Id="rId11" Type="http://schemas.openxmlformats.org/officeDocument/2006/relationships/image" Target="../media/image8.png"/><Relationship Id="rId5" Type="http://schemas.microsoft.com/office/2007/relationships/hdphoto" Target="../media/hdphoto14.wdp"/><Relationship Id="rId10" Type="http://schemas.openxmlformats.org/officeDocument/2006/relationships/hyperlink" Target="https://www.google.co.in/url?q=http://misteryono.com/pencil-character-giving-thumbs-up-clipart/&amp;sa=U&amp;ei=ToJsU6e1FdahugSHoILIDw&amp;ved=0CC0Q9QEwAA&amp;usg=AFQjCNHciIisLPlHUuhIDjkRCmRSwDDC8Q" TargetMode="External"/><Relationship Id="rId4" Type="http://schemas.openxmlformats.org/officeDocument/2006/relationships/image" Target="../media/image49.png"/><Relationship Id="rId9" Type="http://schemas.openxmlformats.org/officeDocument/2006/relationships/image" Target="../media/image44.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microsoft.com/office/2007/relationships/hdphoto" Target="../media/hdphoto14.wdp"/></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microsoft.com/office/2007/relationships/hdphoto" Target="../media/hdphoto14.wdp"/><Relationship Id="rId7" Type="http://schemas.microsoft.com/office/2007/relationships/hdphoto" Target="../media/hdphoto6.wdp"/><Relationship Id="rId2" Type="http://schemas.openxmlformats.org/officeDocument/2006/relationships/image" Target="../media/image49.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hyperlink" Target="https://www.google.co.in/url?q=http://misteryono.com/pencil-character-giving-thumbs-up-clipart/&amp;sa=U&amp;ei=ToJsU6e1FdahugSHoILIDw&amp;ved=0CC0Q9QEwAA&amp;usg=AFQjCNHciIisLPlHUuhIDjkRCmRSwDDC8Q" TargetMode="External"/><Relationship Id="rId4" Type="http://schemas.openxmlformats.org/officeDocument/2006/relationships/image" Target="../media/image58.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a:xfrm>
            <a:off x="3048000" y="1543050"/>
            <a:ext cx="3048000" cy="205740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p:cNvSpPr txBox="1"/>
          <p:nvPr/>
        </p:nvSpPr>
        <p:spPr>
          <a:xfrm>
            <a:off x="3996562" y="2387084"/>
            <a:ext cx="1371600" cy="369332"/>
          </a:xfrm>
          <a:prstGeom prst="rect">
            <a:avLst/>
          </a:prstGeom>
          <a:noFill/>
        </p:spPr>
        <p:txBody>
          <a:bodyPr wrap="square" rtlCol="0">
            <a:spAutoFit/>
          </a:bodyPr>
          <a:lstStyle/>
          <a:p>
            <a:r>
              <a:rPr lang="en-US" dirty="0" smtClean="0"/>
              <a:t>Lecture 01</a:t>
            </a:r>
            <a:endParaRPr lang="en-US" dirty="0"/>
          </a:p>
        </p:txBody>
      </p:sp>
    </p:spTree>
    <p:extLst>
      <p:ext uri="{BB962C8B-B14F-4D97-AF65-F5344CB8AC3E}">
        <p14:creationId xmlns:p14="http://schemas.microsoft.com/office/powerpoint/2010/main" val="20062638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61117" y="1096654"/>
            <a:ext cx="505267" cy="369332"/>
          </a:xfrm>
          <a:prstGeom prst="rect">
            <a:avLst/>
          </a:prstGeom>
          <a:noFill/>
        </p:spPr>
        <p:txBody>
          <a:bodyPr wrap="none" rtlCol="0">
            <a:spAutoFit/>
          </a:bodyPr>
          <a:lstStyle/>
          <a:p>
            <a:r>
              <a:rPr lang="en-US" dirty="0" smtClean="0">
                <a:solidFill>
                  <a:srgbClr val="CC00CC"/>
                </a:solidFill>
                <a:latin typeface="Cambria Math" panose="02040503050406030204" pitchFamily="18" charset="0"/>
                <a:ea typeface="Cambria Math" panose="02040503050406030204" pitchFamily="18" charset="0"/>
                <a:cs typeface="Arial" pitchFamily="34" charset="0"/>
              </a:rPr>
              <a:t>(3)</a:t>
            </a:r>
            <a:endParaRPr lang="en-US" dirty="0">
              <a:solidFill>
                <a:srgbClr val="CC00CC"/>
              </a:solidFill>
              <a:latin typeface="Cambria Math" panose="02040503050406030204" pitchFamily="18" charset="0"/>
              <a:ea typeface="Cambria Math" panose="02040503050406030204" pitchFamily="18" charset="0"/>
              <a:cs typeface="Arial" pitchFamily="34" charset="0"/>
            </a:endParaRPr>
          </a:p>
        </p:txBody>
      </p:sp>
      <p:sp>
        <p:nvSpPr>
          <p:cNvPr id="5" name="TextBox 4"/>
          <p:cNvSpPr txBox="1"/>
          <p:nvPr/>
        </p:nvSpPr>
        <p:spPr>
          <a:xfrm>
            <a:off x="982930" y="1096654"/>
            <a:ext cx="1250663" cy="369332"/>
          </a:xfrm>
          <a:prstGeom prst="rect">
            <a:avLst/>
          </a:prstGeom>
          <a:noFill/>
        </p:spPr>
        <p:txBody>
          <a:bodyPr wrap="none" rtlCol="0">
            <a:spAutoFit/>
          </a:bodyPr>
          <a:lstStyle/>
          <a:p>
            <a:r>
              <a:rPr lang="en-US" dirty="0" smtClean="0">
                <a:solidFill>
                  <a:srgbClr val="CC00CC"/>
                </a:solidFill>
                <a:latin typeface="Cambria Math" panose="02040503050406030204" pitchFamily="18" charset="0"/>
                <a:ea typeface="Cambria Math" panose="02040503050406030204" pitchFamily="18" charset="0"/>
                <a:cs typeface="Arial" pitchFamily="34" charset="0"/>
              </a:rPr>
              <a:t>6  = z  +  2</a:t>
            </a:r>
            <a:endParaRPr lang="en-US" baseline="-25000" dirty="0">
              <a:solidFill>
                <a:srgbClr val="CC00CC"/>
              </a:solidFill>
              <a:latin typeface="Cambria Math" panose="02040503050406030204" pitchFamily="18" charset="0"/>
              <a:ea typeface="Cambria Math" panose="02040503050406030204" pitchFamily="18" charset="0"/>
              <a:cs typeface="Arial" pitchFamily="34" charset="0"/>
            </a:endParaRPr>
          </a:p>
        </p:txBody>
      </p:sp>
      <p:sp>
        <p:nvSpPr>
          <p:cNvPr id="8" name="TextBox 7"/>
          <p:cNvSpPr txBox="1"/>
          <p:nvPr/>
        </p:nvSpPr>
        <p:spPr>
          <a:xfrm>
            <a:off x="676602" y="1956516"/>
            <a:ext cx="369726" cy="369332"/>
          </a:xfrm>
          <a:prstGeom prst="rect">
            <a:avLst/>
          </a:prstGeom>
          <a:noFill/>
        </p:spPr>
        <p:txBody>
          <a:bodyPr wrap="square" rtlCol="0">
            <a:spAutoFit/>
          </a:bodyPr>
          <a:lstStyle/>
          <a:p>
            <a:r>
              <a:rPr lang="en-US" dirty="0" smtClean="0">
                <a:latin typeface="Cambria Math" panose="02040503050406030204" pitchFamily="18" charset="0"/>
                <a:ea typeface="Cambria Math" panose="02040503050406030204" pitchFamily="18" charset="0"/>
                <a:cs typeface="Arial" pitchFamily="34" charset="0"/>
                <a:sym typeface="Symbol"/>
              </a:rPr>
              <a:t></a:t>
            </a:r>
            <a:endParaRPr lang="en-US" dirty="0">
              <a:latin typeface="Cambria Math" panose="02040503050406030204" pitchFamily="18" charset="0"/>
              <a:ea typeface="Cambria Math" panose="02040503050406030204" pitchFamily="18" charset="0"/>
              <a:cs typeface="Arial" pitchFamily="34" charset="0"/>
            </a:endParaRPr>
          </a:p>
        </p:txBody>
      </p:sp>
      <p:sp>
        <p:nvSpPr>
          <p:cNvPr id="9" name="TextBox 8"/>
          <p:cNvSpPr txBox="1"/>
          <p:nvPr/>
        </p:nvSpPr>
        <p:spPr>
          <a:xfrm>
            <a:off x="1117160" y="1956516"/>
            <a:ext cx="317428" cy="369332"/>
          </a:xfrm>
          <a:prstGeom prst="rect">
            <a:avLst/>
          </a:prstGeom>
          <a:noFill/>
        </p:spPr>
        <p:txBody>
          <a:bodyPr wrap="square" rtlCol="0">
            <a:spAutoFit/>
          </a:bodyPr>
          <a:lstStyle/>
          <a:p>
            <a:r>
              <a:rPr lang="en-US" dirty="0" smtClean="0">
                <a:latin typeface="Cambria Math" panose="02040503050406030204" pitchFamily="18" charset="0"/>
                <a:ea typeface="Cambria Math" panose="02040503050406030204" pitchFamily="18" charset="0"/>
                <a:cs typeface="Arial" pitchFamily="34" charset="0"/>
              </a:rPr>
              <a:t>6</a:t>
            </a:r>
            <a:endParaRPr lang="en-US" dirty="0">
              <a:latin typeface="Cambria Math" panose="02040503050406030204" pitchFamily="18" charset="0"/>
              <a:ea typeface="Cambria Math" panose="02040503050406030204" pitchFamily="18" charset="0"/>
              <a:cs typeface="Arial" pitchFamily="34" charset="0"/>
            </a:endParaRPr>
          </a:p>
        </p:txBody>
      </p:sp>
      <p:sp>
        <p:nvSpPr>
          <p:cNvPr id="14" name="TextBox 13"/>
          <p:cNvSpPr txBox="1"/>
          <p:nvPr/>
        </p:nvSpPr>
        <p:spPr>
          <a:xfrm>
            <a:off x="1371600" y="1956516"/>
            <a:ext cx="317428" cy="369332"/>
          </a:xfrm>
          <a:prstGeom prst="rect">
            <a:avLst/>
          </a:prstGeom>
          <a:noFill/>
        </p:spPr>
        <p:txBody>
          <a:bodyPr wrap="square" rtlCol="0">
            <a:spAutoFit/>
          </a:bodyPr>
          <a:lstStyle/>
          <a:p>
            <a:r>
              <a:rPr lang="en-US" dirty="0" smtClean="0">
                <a:solidFill>
                  <a:srgbClr val="C00000"/>
                </a:solidFill>
                <a:latin typeface="Cambria Math" panose="02040503050406030204" pitchFamily="18" charset="0"/>
                <a:ea typeface="Cambria Math" panose="02040503050406030204" pitchFamily="18" charset="0"/>
                <a:cs typeface="Arial" pitchFamily="34" charset="0"/>
              </a:rPr>
              <a:t>-</a:t>
            </a:r>
            <a:endParaRPr lang="en-US" dirty="0">
              <a:solidFill>
                <a:srgbClr val="C00000"/>
              </a:solidFill>
              <a:latin typeface="Cambria Math" panose="02040503050406030204" pitchFamily="18" charset="0"/>
              <a:ea typeface="Cambria Math" panose="02040503050406030204" pitchFamily="18" charset="0"/>
              <a:cs typeface="Arial" pitchFamily="34" charset="0"/>
            </a:endParaRPr>
          </a:p>
        </p:txBody>
      </p:sp>
      <p:sp>
        <p:nvSpPr>
          <p:cNvPr id="15" name="TextBox 14"/>
          <p:cNvSpPr txBox="1"/>
          <p:nvPr/>
        </p:nvSpPr>
        <p:spPr>
          <a:xfrm>
            <a:off x="1600200" y="1955746"/>
            <a:ext cx="444572" cy="369332"/>
          </a:xfrm>
          <a:prstGeom prst="rect">
            <a:avLst/>
          </a:prstGeom>
          <a:noFill/>
        </p:spPr>
        <p:txBody>
          <a:bodyPr wrap="square" rtlCol="0">
            <a:spAutoFit/>
          </a:bodyPr>
          <a:lstStyle/>
          <a:p>
            <a:r>
              <a:rPr lang="en-US" dirty="0" smtClean="0">
                <a:solidFill>
                  <a:srgbClr val="C00000"/>
                </a:solidFill>
                <a:latin typeface="Cambria Math" panose="02040503050406030204" pitchFamily="18" charset="0"/>
                <a:ea typeface="Cambria Math" panose="02040503050406030204" pitchFamily="18" charset="0"/>
                <a:cs typeface="Arial" pitchFamily="34" charset="0"/>
              </a:rPr>
              <a:t>2</a:t>
            </a:r>
            <a:endParaRPr lang="en-US" dirty="0">
              <a:solidFill>
                <a:srgbClr val="C00000"/>
              </a:solidFill>
              <a:latin typeface="Cambria Math" panose="02040503050406030204" pitchFamily="18" charset="0"/>
              <a:ea typeface="Cambria Math" panose="02040503050406030204" pitchFamily="18" charset="0"/>
              <a:cs typeface="Arial" pitchFamily="34" charset="0"/>
            </a:endParaRPr>
          </a:p>
        </p:txBody>
      </p:sp>
      <p:sp>
        <p:nvSpPr>
          <p:cNvPr id="16" name="TextBox 15"/>
          <p:cNvSpPr txBox="1"/>
          <p:nvPr/>
        </p:nvSpPr>
        <p:spPr>
          <a:xfrm>
            <a:off x="1857536" y="1956516"/>
            <a:ext cx="317428" cy="369332"/>
          </a:xfrm>
          <a:prstGeom prst="rect">
            <a:avLst/>
          </a:prstGeom>
          <a:noFill/>
        </p:spPr>
        <p:txBody>
          <a:bodyPr wrap="square" rtlCol="0">
            <a:spAutoFit/>
          </a:bodyPr>
          <a:lstStyle/>
          <a:p>
            <a:r>
              <a:rPr lang="en-US" dirty="0" smtClean="0">
                <a:latin typeface="Cambria Math" panose="02040503050406030204" pitchFamily="18" charset="0"/>
                <a:ea typeface="Cambria Math" panose="02040503050406030204" pitchFamily="18" charset="0"/>
                <a:cs typeface="Arial" pitchFamily="34" charset="0"/>
              </a:rPr>
              <a:t>=</a:t>
            </a:r>
            <a:endParaRPr lang="en-US" dirty="0">
              <a:latin typeface="Cambria Math" panose="02040503050406030204" pitchFamily="18" charset="0"/>
              <a:ea typeface="Cambria Math" panose="02040503050406030204" pitchFamily="18" charset="0"/>
              <a:cs typeface="Arial" pitchFamily="34" charset="0"/>
            </a:endParaRPr>
          </a:p>
        </p:txBody>
      </p:sp>
      <p:sp>
        <p:nvSpPr>
          <p:cNvPr id="17" name="TextBox 16"/>
          <p:cNvSpPr txBox="1"/>
          <p:nvPr/>
        </p:nvSpPr>
        <p:spPr>
          <a:xfrm>
            <a:off x="2273372" y="1955746"/>
            <a:ext cx="317428" cy="369332"/>
          </a:xfrm>
          <a:prstGeom prst="rect">
            <a:avLst/>
          </a:prstGeom>
          <a:noFill/>
        </p:spPr>
        <p:txBody>
          <a:bodyPr wrap="square" rtlCol="0">
            <a:spAutoFit/>
          </a:bodyPr>
          <a:lstStyle/>
          <a:p>
            <a:r>
              <a:rPr lang="en-US" dirty="0" smtClean="0">
                <a:latin typeface="Cambria Math" panose="02040503050406030204" pitchFamily="18" charset="0"/>
                <a:ea typeface="Cambria Math" panose="02040503050406030204" pitchFamily="18" charset="0"/>
                <a:cs typeface="Arial" pitchFamily="34" charset="0"/>
              </a:rPr>
              <a:t>z</a:t>
            </a:r>
            <a:endParaRPr lang="en-US" dirty="0">
              <a:latin typeface="Cambria Math" panose="02040503050406030204" pitchFamily="18" charset="0"/>
              <a:ea typeface="Cambria Math" panose="02040503050406030204" pitchFamily="18" charset="0"/>
              <a:cs typeface="Arial" pitchFamily="34" charset="0"/>
            </a:endParaRPr>
          </a:p>
        </p:txBody>
      </p:sp>
      <p:sp>
        <p:nvSpPr>
          <p:cNvPr id="19" name="TextBox 18"/>
          <p:cNvSpPr txBox="1"/>
          <p:nvPr/>
        </p:nvSpPr>
        <p:spPr>
          <a:xfrm>
            <a:off x="705907" y="2458771"/>
            <a:ext cx="369726" cy="369332"/>
          </a:xfrm>
          <a:prstGeom prst="rect">
            <a:avLst/>
          </a:prstGeom>
          <a:noFill/>
        </p:spPr>
        <p:txBody>
          <a:bodyPr wrap="square" rtlCol="0">
            <a:spAutoFit/>
          </a:bodyPr>
          <a:lstStyle/>
          <a:p>
            <a:r>
              <a:rPr lang="en-US" dirty="0" smtClean="0">
                <a:latin typeface="Cambria Math" panose="02040503050406030204" pitchFamily="18" charset="0"/>
                <a:ea typeface="Cambria Math" panose="02040503050406030204" pitchFamily="18" charset="0"/>
                <a:cs typeface="Arial" pitchFamily="34" charset="0"/>
                <a:sym typeface="Symbol"/>
              </a:rPr>
              <a:t></a:t>
            </a:r>
            <a:endParaRPr lang="en-US" dirty="0">
              <a:latin typeface="Cambria Math" panose="02040503050406030204" pitchFamily="18" charset="0"/>
              <a:ea typeface="Cambria Math" panose="02040503050406030204" pitchFamily="18" charset="0"/>
              <a:cs typeface="Arial" pitchFamily="34" charset="0"/>
            </a:endParaRPr>
          </a:p>
        </p:txBody>
      </p:sp>
      <p:sp>
        <p:nvSpPr>
          <p:cNvPr id="20" name="TextBox 19"/>
          <p:cNvSpPr txBox="1"/>
          <p:nvPr/>
        </p:nvSpPr>
        <p:spPr>
          <a:xfrm>
            <a:off x="1571625" y="2420328"/>
            <a:ext cx="317428" cy="369332"/>
          </a:xfrm>
          <a:prstGeom prst="rect">
            <a:avLst/>
          </a:prstGeom>
          <a:noFill/>
        </p:spPr>
        <p:txBody>
          <a:bodyPr wrap="square" rtlCol="0">
            <a:spAutoFit/>
          </a:bodyPr>
          <a:lstStyle/>
          <a:p>
            <a:r>
              <a:rPr lang="en-US" dirty="0">
                <a:latin typeface="Cambria Math" panose="02040503050406030204" pitchFamily="18" charset="0"/>
                <a:ea typeface="Cambria Math" panose="02040503050406030204" pitchFamily="18" charset="0"/>
                <a:cs typeface="Arial" pitchFamily="34" charset="0"/>
              </a:rPr>
              <a:t>4</a:t>
            </a:r>
          </a:p>
        </p:txBody>
      </p:sp>
      <p:sp>
        <p:nvSpPr>
          <p:cNvPr id="21" name="TextBox 20"/>
          <p:cNvSpPr txBox="1"/>
          <p:nvPr/>
        </p:nvSpPr>
        <p:spPr>
          <a:xfrm>
            <a:off x="1857536" y="2440886"/>
            <a:ext cx="317428" cy="369332"/>
          </a:xfrm>
          <a:prstGeom prst="rect">
            <a:avLst/>
          </a:prstGeom>
          <a:noFill/>
        </p:spPr>
        <p:txBody>
          <a:bodyPr wrap="square" rtlCol="0">
            <a:spAutoFit/>
          </a:bodyPr>
          <a:lstStyle/>
          <a:p>
            <a:r>
              <a:rPr lang="en-US" dirty="0" smtClean="0">
                <a:latin typeface="Cambria Math" panose="02040503050406030204" pitchFamily="18" charset="0"/>
                <a:ea typeface="Cambria Math" panose="02040503050406030204" pitchFamily="18" charset="0"/>
                <a:cs typeface="Arial" pitchFamily="34" charset="0"/>
              </a:rPr>
              <a:t>=</a:t>
            </a:r>
            <a:endParaRPr lang="en-US" dirty="0">
              <a:latin typeface="Cambria Math" panose="02040503050406030204" pitchFamily="18" charset="0"/>
              <a:ea typeface="Cambria Math" panose="02040503050406030204" pitchFamily="18" charset="0"/>
              <a:cs typeface="Arial" pitchFamily="34" charset="0"/>
            </a:endParaRPr>
          </a:p>
        </p:txBody>
      </p:sp>
      <p:sp>
        <p:nvSpPr>
          <p:cNvPr id="22" name="TextBox 21"/>
          <p:cNvSpPr txBox="1"/>
          <p:nvPr/>
        </p:nvSpPr>
        <p:spPr>
          <a:xfrm>
            <a:off x="2292529" y="2420328"/>
            <a:ext cx="669746" cy="369332"/>
          </a:xfrm>
          <a:prstGeom prst="rect">
            <a:avLst/>
          </a:prstGeom>
          <a:noFill/>
        </p:spPr>
        <p:txBody>
          <a:bodyPr wrap="square" rtlCol="0">
            <a:spAutoFit/>
          </a:bodyPr>
          <a:lstStyle/>
          <a:p>
            <a:r>
              <a:rPr lang="en-US" dirty="0" smtClean="0">
                <a:latin typeface="Cambria Math" panose="02040503050406030204" pitchFamily="18" charset="0"/>
                <a:ea typeface="Cambria Math" panose="02040503050406030204" pitchFamily="18" charset="0"/>
                <a:cs typeface="Arial" pitchFamily="34" charset="0"/>
              </a:rPr>
              <a:t>z</a:t>
            </a:r>
            <a:endParaRPr lang="en-US" dirty="0">
              <a:latin typeface="Cambria Math" panose="02040503050406030204" pitchFamily="18" charset="0"/>
              <a:ea typeface="Cambria Math" panose="02040503050406030204" pitchFamily="18" charset="0"/>
              <a:cs typeface="Arial" pitchFamily="34" charset="0"/>
            </a:endParaRPr>
          </a:p>
        </p:txBody>
      </p:sp>
      <p:sp>
        <p:nvSpPr>
          <p:cNvPr id="23" name="TextBox 22"/>
          <p:cNvSpPr txBox="1"/>
          <p:nvPr/>
        </p:nvSpPr>
        <p:spPr>
          <a:xfrm>
            <a:off x="676602" y="2953728"/>
            <a:ext cx="369726" cy="369332"/>
          </a:xfrm>
          <a:prstGeom prst="rect">
            <a:avLst/>
          </a:prstGeom>
          <a:noFill/>
        </p:spPr>
        <p:txBody>
          <a:bodyPr wrap="square" rtlCol="0">
            <a:spAutoFit/>
          </a:bodyPr>
          <a:lstStyle/>
          <a:p>
            <a:r>
              <a:rPr lang="en-US" dirty="0" smtClean="0">
                <a:latin typeface="Cambria Math" panose="02040503050406030204" pitchFamily="18" charset="0"/>
                <a:ea typeface="Cambria Math" panose="02040503050406030204" pitchFamily="18" charset="0"/>
                <a:cs typeface="Arial" pitchFamily="34" charset="0"/>
                <a:sym typeface="Symbol"/>
              </a:rPr>
              <a:t></a:t>
            </a:r>
            <a:endParaRPr lang="en-US" dirty="0">
              <a:latin typeface="Cambria Math" panose="02040503050406030204" pitchFamily="18" charset="0"/>
              <a:ea typeface="Cambria Math" panose="02040503050406030204" pitchFamily="18" charset="0"/>
              <a:cs typeface="Arial" pitchFamily="34" charset="0"/>
            </a:endParaRPr>
          </a:p>
        </p:txBody>
      </p:sp>
      <p:sp>
        <p:nvSpPr>
          <p:cNvPr id="46" name="Rectangle 45"/>
          <p:cNvSpPr/>
          <p:nvPr/>
        </p:nvSpPr>
        <p:spPr>
          <a:xfrm>
            <a:off x="1648002" y="1503062"/>
            <a:ext cx="312906" cy="369332"/>
          </a:xfrm>
          <a:prstGeom prst="rect">
            <a:avLst/>
          </a:prstGeom>
        </p:spPr>
        <p:txBody>
          <a:bodyPr wrap="none">
            <a:spAutoFit/>
          </a:bodyPr>
          <a:lstStyle/>
          <a:p>
            <a:r>
              <a:rPr lang="en-US" dirty="0" smtClean="0">
                <a:latin typeface="Cambria Math" panose="02040503050406030204" pitchFamily="18" charset="0"/>
                <a:ea typeface="Cambria Math" panose="02040503050406030204" pitchFamily="18" charset="0"/>
                <a:cs typeface="Arial" pitchFamily="34" charset="0"/>
              </a:rPr>
              <a:t>6</a:t>
            </a:r>
            <a:endParaRPr lang="en-US" dirty="0">
              <a:latin typeface="Cambria Math" panose="02040503050406030204" pitchFamily="18" charset="0"/>
              <a:ea typeface="Cambria Math" panose="02040503050406030204" pitchFamily="18" charset="0"/>
            </a:endParaRPr>
          </a:p>
        </p:txBody>
      </p:sp>
      <p:sp>
        <p:nvSpPr>
          <p:cNvPr id="47" name="Rectangle 46"/>
          <p:cNvSpPr/>
          <p:nvPr/>
        </p:nvSpPr>
        <p:spPr>
          <a:xfrm>
            <a:off x="1729102" y="1503062"/>
            <a:ext cx="460382" cy="369332"/>
          </a:xfrm>
          <a:prstGeom prst="rect">
            <a:avLst/>
          </a:prstGeom>
        </p:spPr>
        <p:txBody>
          <a:bodyPr wrap="none">
            <a:spAutoFit/>
          </a:bodyPr>
          <a:lstStyle/>
          <a:p>
            <a:r>
              <a:rPr lang="en-US" dirty="0">
                <a:latin typeface="Cambria Math" panose="02040503050406030204" pitchFamily="18" charset="0"/>
                <a:ea typeface="Cambria Math" panose="02040503050406030204" pitchFamily="18" charset="0"/>
                <a:cs typeface="Arial" pitchFamily="34" charset="0"/>
              </a:rPr>
              <a:t> </a:t>
            </a:r>
            <a:r>
              <a:rPr lang="en-US" dirty="0" smtClean="0">
                <a:latin typeface="Cambria Math" panose="02040503050406030204" pitchFamily="18" charset="0"/>
                <a:ea typeface="Cambria Math" panose="02040503050406030204" pitchFamily="18" charset="0"/>
                <a:cs typeface="Arial" pitchFamily="34" charset="0"/>
              </a:rPr>
              <a:t> =</a:t>
            </a:r>
            <a:endParaRPr lang="en-US" dirty="0">
              <a:latin typeface="Cambria Math" panose="02040503050406030204" pitchFamily="18" charset="0"/>
              <a:ea typeface="Cambria Math" panose="02040503050406030204" pitchFamily="18" charset="0"/>
            </a:endParaRPr>
          </a:p>
        </p:txBody>
      </p:sp>
      <p:sp>
        <p:nvSpPr>
          <p:cNvPr id="48" name="Rectangle 47"/>
          <p:cNvSpPr/>
          <p:nvPr/>
        </p:nvSpPr>
        <p:spPr>
          <a:xfrm>
            <a:off x="2105683" y="1516618"/>
            <a:ext cx="288862" cy="369332"/>
          </a:xfrm>
          <a:prstGeom prst="rect">
            <a:avLst/>
          </a:prstGeom>
        </p:spPr>
        <p:txBody>
          <a:bodyPr wrap="none">
            <a:spAutoFit/>
          </a:bodyPr>
          <a:lstStyle/>
          <a:p>
            <a:r>
              <a:rPr lang="en-US" dirty="0" smtClean="0">
                <a:latin typeface="Cambria Math" panose="02040503050406030204" pitchFamily="18" charset="0"/>
                <a:ea typeface="Cambria Math" panose="02040503050406030204" pitchFamily="18" charset="0"/>
                <a:cs typeface="Arial" pitchFamily="34" charset="0"/>
              </a:rPr>
              <a:t>z</a:t>
            </a:r>
            <a:endParaRPr lang="en-US" dirty="0">
              <a:latin typeface="Cambria Math" panose="02040503050406030204" pitchFamily="18" charset="0"/>
              <a:ea typeface="Cambria Math" panose="02040503050406030204" pitchFamily="18" charset="0"/>
            </a:endParaRPr>
          </a:p>
        </p:txBody>
      </p:sp>
      <p:sp>
        <p:nvSpPr>
          <p:cNvPr id="49" name="Rectangle 48"/>
          <p:cNvSpPr/>
          <p:nvPr/>
        </p:nvSpPr>
        <p:spPr>
          <a:xfrm>
            <a:off x="2300428" y="1503062"/>
            <a:ext cx="357790" cy="369332"/>
          </a:xfrm>
          <a:prstGeom prst="rect">
            <a:avLst/>
          </a:prstGeom>
        </p:spPr>
        <p:txBody>
          <a:bodyPr wrap="none">
            <a:spAutoFit/>
          </a:bodyPr>
          <a:lstStyle/>
          <a:p>
            <a:r>
              <a:rPr lang="en-US" dirty="0">
                <a:latin typeface="Cambria Math" panose="02040503050406030204" pitchFamily="18" charset="0"/>
                <a:ea typeface="Cambria Math" panose="02040503050406030204" pitchFamily="18" charset="0"/>
                <a:cs typeface="Arial" pitchFamily="34" charset="0"/>
              </a:rPr>
              <a:t>+</a:t>
            </a:r>
            <a:endParaRPr lang="en-US" dirty="0">
              <a:latin typeface="Cambria Math" panose="02040503050406030204" pitchFamily="18" charset="0"/>
              <a:ea typeface="Cambria Math" panose="02040503050406030204" pitchFamily="18" charset="0"/>
            </a:endParaRPr>
          </a:p>
        </p:txBody>
      </p:sp>
      <p:sp>
        <p:nvSpPr>
          <p:cNvPr id="50" name="Rectangle 49"/>
          <p:cNvSpPr/>
          <p:nvPr/>
        </p:nvSpPr>
        <p:spPr>
          <a:xfrm>
            <a:off x="2582694" y="1503062"/>
            <a:ext cx="312906" cy="369332"/>
          </a:xfrm>
          <a:prstGeom prst="rect">
            <a:avLst/>
          </a:prstGeom>
        </p:spPr>
        <p:txBody>
          <a:bodyPr wrap="none">
            <a:spAutoFit/>
          </a:bodyPr>
          <a:lstStyle/>
          <a:p>
            <a:r>
              <a:rPr lang="en-US" dirty="0" smtClean="0">
                <a:latin typeface="Cambria Math" panose="02040503050406030204" pitchFamily="18" charset="0"/>
                <a:ea typeface="Cambria Math" panose="02040503050406030204" pitchFamily="18" charset="0"/>
                <a:cs typeface="Arial" pitchFamily="34" charset="0"/>
              </a:rPr>
              <a:t>2</a:t>
            </a:r>
            <a:endParaRPr lang="en-US" dirty="0">
              <a:latin typeface="Cambria Math" panose="02040503050406030204" pitchFamily="18" charset="0"/>
              <a:ea typeface="Cambria Math" panose="02040503050406030204" pitchFamily="18" charset="0"/>
            </a:endParaRPr>
          </a:p>
        </p:txBody>
      </p:sp>
      <p:sp>
        <p:nvSpPr>
          <p:cNvPr id="34" name="TextBox 33"/>
          <p:cNvSpPr txBox="1"/>
          <p:nvPr/>
        </p:nvSpPr>
        <p:spPr>
          <a:xfrm>
            <a:off x="466725" y="756821"/>
            <a:ext cx="4495800" cy="338554"/>
          </a:xfrm>
          <a:prstGeom prst="rect">
            <a:avLst/>
          </a:prstGeom>
          <a:noFill/>
        </p:spPr>
        <p:txBody>
          <a:bodyPr wrap="square" rtlCol="0">
            <a:spAutoFit/>
          </a:bodyPr>
          <a:lstStyle/>
          <a:p>
            <a:pPr marL="342900" indent="-342900">
              <a:buAutoNum type="arabicPeriod"/>
            </a:pPr>
            <a:r>
              <a:rPr lang="en-US" sz="1600" b="1" dirty="0" smtClean="0">
                <a:solidFill>
                  <a:schemeClr val="accent6">
                    <a:lumMod val="50000"/>
                  </a:schemeClr>
                </a:solidFill>
                <a:latin typeface="Cambria Math" panose="02040503050406030204" pitchFamily="18" charset="0"/>
                <a:ea typeface="Cambria Math" panose="02040503050406030204" pitchFamily="18" charset="0"/>
                <a:cs typeface="Arial" pitchFamily="34" charset="0"/>
              </a:rPr>
              <a:t>Solve the equations :</a:t>
            </a:r>
          </a:p>
        </p:txBody>
      </p:sp>
      <p:grpSp>
        <p:nvGrpSpPr>
          <p:cNvPr id="7" name="Group 6"/>
          <p:cNvGrpSpPr/>
          <p:nvPr/>
        </p:nvGrpSpPr>
        <p:grpSpPr>
          <a:xfrm>
            <a:off x="522920" y="1515017"/>
            <a:ext cx="615668" cy="369332"/>
            <a:chOff x="522920" y="1515017"/>
            <a:chExt cx="615668" cy="369332"/>
          </a:xfrm>
        </p:grpSpPr>
        <p:sp>
          <p:nvSpPr>
            <p:cNvPr id="36" name="Flowchart: Delay 35"/>
            <p:cNvSpPr/>
            <p:nvPr/>
          </p:nvSpPr>
          <p:spPr>
            <a:xfrm>
              <a:off x="573605" y="1544221"/>
              <a:ext cx="564983" cy="323262"/>
            </a:xfrm>
            <a:prstGeom prst="flowChartDelay">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mbria Math" panose="02040503050406030204" pitchFamily="18" charset="0"/>
                <a:ea typeface="Cambria Math" panose="02040503050406030204" pitchFamily="18" charset="0"/>
              </a:endParaRPr>
            </a:p>
          </p:txBody>
        </p:sp>
        <p:sp>
          <p:nvSpPr>
            <p:cNvPr id="37" name="TextBox 36"/>
            <p:cNvSpPr txBox="1"/>
            <p:nvPr/>
          </p:nvSpPr>
          <p:spPr>
            <a:xfrm>
              <a:off x="522920" y="1515017"/>
              <a:ext cx="562946" cy="369332"/>
            </a:xfrm>
            <a:prstGeom prst="rect">
              <a:avLst/>
            </a:prstGeom>
            <a:noFill/>
          </p:spPr>
          <p:txBody>
            <a:bodyPr wrap="square" rtlCol="0">
              <a:spAutoFit/>
            </a:bodyPr>
            <a:lstStyle/>
            <a:p>
              <a:r>
                <a:rPr lang="en-US" b="1" dirty="0" smtClean="0">
                  <a:solidFill>
                    <a:schemeClr val="tx1">
                      <a:lumMod val="95000"/>
                      <a:lumOff val="5000"/>
                    </a:schemeClr>
                  </a:solidFill>
                  <a:latin typeface="Cambria Math" panose="02040503050406030204" pitchFamily="18" charset="0"/>
                  <a:ea typeface="Cambria Math" panose="02040503050406030204" pitchFamily="18" charset="0"/>
                  <a:cs typeface="Arial" pitchFamily="34" charset="0"/>
                </a:rPr>
                <a:t>Sol</a:t>
              </a:r>
              <a:endParaRPr lang="en-US" b="1" dirty="0">
                <a:solidFill>
                  <a:schemeClr val="tx1">
                    <a:lumMod val="95000"/>
                    <a:lumOff val="5000"/>
                  </a:schemeClr>
                </a:solidFill>
                <a:latin typeface="Cambria Math" panose="02040503050406030204" pitchFamily="18" charset="0"/>
                <a:ea typeface="Cambria Math" panose="02040503050406030204" pitchFamily="18" charset="0"/>
                <a:cs typeface="Arial" pitchFamily="34" charset="0"/>
              </a:endParaRPr>
            </a:p>
          </p:txBody>
        </p:sp>
      </p:grpSp>
      <p:sp>
        <p:nvSpPr>
          <p:cNvPr id="24" name="TextBox 23"/>
          <p:cNvSpPr txBox="1"/>
          <p:nvPr/>
        </p:nvSpPr>
        <p:spPr>
          <a:xfrm>
            <a:off x="1090798" y="2955174"/>
            <a:ext cx="3582732" cy="408623"/>
          </a:xfrm>
          <a:prstGeom prst="roundRect">
            <a:avLst/>
          </a:prstGeom>
          <a:noFill/>
          <a:ln w="19050">
            <a:solidFill>
              <a:schemeClr val="accent3">
                <a:lumMod val="50000"/>
              </a:schemeClr>
            </a:solidFill>
          </a:ln>
        </p:spPr>
        <p:txBody>
          <a:bodyPr wrap="square" rtlCol="0">
            <a:spAutoFit/>
          </a:bodyPr>
          <a:lstStyle/>
          <a:p>
            <a:endParaRPr lang="en-US" dirty="0">
              <a:latin typeface="Cambria Math" panose="02040503050406030204" pitchFamily="18" charset="0"/>
              <a:ea typeface="Cambria Math" panose="02040503050406030204" pitchFamily="18" charset="0"/>
              <a:cs typeface="Arial" pitchFamily="34" charset="0"/>
            </a:endParaRPr>
          </a:p>
        </p:txBody>
      </p:sp>
      <p:sp>
        <p:nvSpPr>
          <p:cNvPr id="2" name="Rectangle 1"/>
          <p:cNvSpPr/>
          <p:nvPr/>
        </p:nvSpPr>
        <p:spPr>
          <a:xfrm>
            <a:off x="1093641" y="2961002"/>
            <a:ext cx="3397084" cy="369332"/>
          </a:xfrm>
          <a:prstGeom prst="rect">
            <a:avLst/>
          </a:prstGeom>
        </p:spPr>
        <p:txBody>
          <a:bodyPr wrap="none">
            <a:spAutoFit/>
          </a:bodyPr>
          <a:lstStyle/>
          <a:p>
            <a:r>
              <a:rPr lang="en-US" dirty="0">
                <a:latin typeface="Cambria Math" panose="02040503050406030204" pitchFamily="18" charset="0"/>
                <a:ea typeface="Cambria Math" panose="02040503050406030204" pitchFamily="18" charset="0"/>
                <a:cs typeface="Arial" pitchFamily="34" charset="0"/>
              </a:rPr>
              <a:t>The solution of the equation is </a:t>
            </a:r>
            <a:r>
              <a:rPr lang="en-US" dirty="0" smtClean="0">
                <a:latin typeface="Cambria Math" panose="02040503050406030204" pitchFamily="18" charset="0"/>
                <a:ea typeface="Cambria Math" panose="02040503050406030204" pitchFamily="18" charset="0"/>
                <a:cs typeface="Arial" pitchFamily="34" charset="0"/>
              </a:rPr>
              <a:t>4 </a:t>
            </a:r>
            <a:endParaRPr lang="en-US" dirty="0">
              <a:latin typeface="Cambria Math" panose="02040503050406030204" pitchFamily="18" charset="0"/>
              <a:ea typeface="Cambria Math" panose="02040503050406030204" pitchFamily="18" charset="0"/>
              <a:cs typeface="Arial" pitchFamily="34" charset="0"/>
            </a:endParaRPr>
          </a:p>
        </p:txBody>
      </p:sp>
      <p:pic>
        <p:nvPicPr>
          <p:cNvPr id="64" name="Picture 8" descr="https://encrypted-tbn3.gstatic.com/images?q=tbn:ANd9GcQF2WyE-ichznlNBDGYVxMKykT8win86D7t7PDmHdDnARm7Zpa1da6hfg">
            <a:hlinkClick r:id="rId3"/>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0" b="100000" l="0" r="100000"/>
                    </a14:imgEffect>
                  </a14:imgLayer>
                </a14:imgProps>
              </a:ext>
              <a:ext uri="{28A0092B-C50C-407E-A947-70E740481C1C}">
                <a14:useLocalDpi xmlns:a14="http://schemas.microsoft.com/office/drawing/2010/main" val="0"/>
              </a:ext>
            </a:extLst>
          </a:blip>
          <a:srcRect/>
          <a:stretch>
            <a:fillRect/>
          </a:stretch>
        </p:blipFill>
        <p:spPr bwMode="auto">
          <a:xfrm>
            <a:off x="4240571" y="2423479"/>
            <a:ext cx="937599" cy="1238479"/>
          </a:xfrm>
          <a:prstGeom prst="rect">
            <a:avLst/>
          </a:prstGeom>
          <a:noFill/>
          <a:extLst>
            <a:ext uri="{909E8E84-426E-40DD-AFC4-6F175D3DCCD1}">
              <a14:hiddenFill xmlns:a14="http://schemas.microsoft.com/office/drawing/2010/main">
                <a:solidFill>
                  <a:srgbClr val="FFFFFF"/>
                </a:solidFill>
              </a14:hiddenFill>
            </a:ext>
          </a:extLst>
        </p:spPr>
      </p:pic>
      <p:grpSp>
        <p:nvGrpSpPr>
          <p:cNvPr id="25" name="Group 24"/>
          <p:cNvGrpSpPr/>
          <p:nvPr/>
        </p:nvGrpSpPr>
        <p:grpSpPr>
          <a:xfrm>
            <a:off x="3448215" y="396938"/>
            <a:ext cx="2292852" cy="1396921"/>
            <a:chOff x="6029948" y="3085922"/>
            <a:chExt cx="1834267" cy="1189709"/>
          </a:xfrm>
        </p:grpSpPr>
        <p:sp>
          <p:nvSpPr>
            <p:cNvPr id="6" name="Cloud Callout 5"/>
            <p:cNvSpPr/>
            <p:nvPr/>
          </p:nvSpPr>
          <p:spPr>
            <a:xfrm>
              <a:off x="6029948" y="3085922"/>
              <a:ext cx="1821596" cy="1189709"/>
            </a:xfrm>
            <a:prstGeom prst="cloudCallout">
              <a:avLst>
                <a:gd name="adj1" fmla="val -73629"/>
                <a:gd name="adj2" fmla="val 40872"/>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Rectangle 40"/>
            <p:cNvSpPr/>
            <p:nvPr/>
          </p:nvSpPr>
          <p:spPr>
            <a:xfrm>
              <a:off x="6071656" y="3373488"/>
              <a:ext cx="1792559" cy="707076"/>
            </a:xfrm>
            <a:prstGeom prst="rect">
              <a:avLst/>
            </a:prstGeom>
          </p:spPr>
          <p:txBody>
            <a:bodyPr wrap="square">
              <a:spAutoFit/>
            </a:bodyPr>
            <a:lstStyle/>
            <a:p>
              <a:pPr algn="ctr"/>
              <a:r>
                <a:rPr lang="en-US" sz="1600" b="1" dirty="0" smtClean="0">
                  <a:solidFill>
                    <a:srgbClr val="002060"/>
                  </a:solidFill>
                  <a:latin typeface="Cambria Math" panose="02040503050406030204" pitchFamily="18" charset="0"/>
                  <a:ea typeface="Cambria Math" panose="02040503050406030204" pitchFamily="18" charset="0"/>
                </a:rPr>
                <a:t>Variables on one side, numbers on the other side.</a:t>
              </a:r>
              <a:endParaRPr lang="en-US" sz="1600" b="1" dirty="0">
                <a:solidFill>
                  <a:srgbClr val="002060"/>
                </a:solidFill>
                <a:latin typeface="Cambria Math" panose="02040503050406030204" pitchFamily="18" charset="0"/>
                <a:ea typeface="Cambria Math" panose="02040503050406030204" pitchFamily="18" charset="0"/>
              </a:endParaRPr>
            </a:p>
          </p:txBody>
        </p:sp>
      </p:grpSp>
      <p:sp>
        <p:nvSpPr>
          <p:cNvPr id="26" name="Rectangle 25"/>
          <p:cNvSpPr/>
          <p:nvPr/>
        </p:nvSpPr>
        <p:spPr>
          <a:xfrm>
            <a:off x="2299115" y="1503062"/>
            <a:ext cx="584869" cy="369332"/>
          </a:xfrm>
          <a:prstGeom prst="rect">
            <a:avLst/>
          </a:prstGeom>
        </p:spPr>
        <p:txBody>
          <a:bodyPr wrap="square">
            <a:spAutoFit/>
          </a:bodyPr>
          <a:lstStyle/>
          <a:p>
            <a:r>
              <a:rPr lang="en-US" dirty="0" smtClean="0">
                <a:solidFill>
                  <a:srgbClr val="C00000"/>
                </a:solidFill>
                <a:latin typeface="Cambria Math" panose="02040503050406030204" pitchFamily="18" charset="0"/>
                <a:ea typeface="Cambria Math" panose="02040503050406030204" pitchFamily="18" charset="0"/>
                <a:cs typeface="Arial" pitchFamily="34" charset="0"/>
              </a:rPr>
              <a:t>+  2</a:t>
            </a:r>
            <a:endParaRPr lang="en-US" dirty="0">
              <a:solidFill>
                <a:srgbClr val="C00000"/>
              </a:solidFill>
              <a:latin typeface="Cambria Math" panose="02040503050406030204" pitchFamily="18" charset="0"/>
              <a:ea typeface="Cambria Math" panose="02040503050406030204" pitchFamily="18" charset="0"/>
            </a:endParaRPr>
          </a:p>
        </p:txBody>
      </p:sp>
      <p:grpSp>
        <p:nvGrpSpPr>
          <p:cNvPr id="43" name="Group 42"/>
          <p:cNvGrpSpPr/>
          <p:nvPr/>
        </p:nvGrpSpPr>
        <p:grpSpPr>
          <a:xfrm>
            <a:off x="3334900" y="809998"/>
            <a:ext cx="2503642" cy="942691"/>
            <a:chOff x="6044376" y="3109684"/>
            <a:chExt cx="1792559" cy="983231"/>
          </a:xfrm>
        </p:grpSpPr>
        <p:sp>
          <p:nvSpPr>
            <p:cNvPr id="44" name="Cloud Callout 43"/>
            <p:cNvSpPr/>
            <p:nvPr/>
          </p:nvSpPr>
          <p:spPr>
            <a:xfrm>
              <a:off x="6096215" y="3109684"/>
              <a:ext cx="1655996" cy="983231"/>
            </a:xfrm>
            <a:prstGeom prst="cloudCallout">
              <a:avLst>
                <a:gd name="adj1" fmla="val -73629"/>
                <a:gd name="adj2" fmla="val 40872"/>
              </a:avLst>
            </a:prstGeom>
            <a:solidFill>
              <a:srgbClr val="FF7C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Rectangle 44"/>
            <p:cNvSpPr/>
            <p:nvPr/>
          </p:nvSpPr>
          <p:spPr>
            <a:xfrm>
              <a:off x="6044376" y="3374007"/>
              <a:ext cx="1792559" cy="609923"/>
            </a:xfrm>
            <a:prstGeom prst="rect">
              <a:avLst/>
            </a:prstGeom>
          </p:spPr>
          <p:txBody>
            <a:bodyPr wrap="square">
              <a:spAutoFit/>
            </a:bodyPr>
            <a:lstStyle/>
            <a:p>
              <a:pPr algn="ctr"/>
              <a:r>
                <a:rPr lang="en-US" sz="1600" b="1" dirty="0" smtClean="0">
                  <a:solidFill>
                    <a:srgbClr val="002060"/>
                  </a:solidFill>
                  <a:latin typeface="Cambria Math" panose="02040503050406030204" pitchFamily="18" charset="0"/>
                  <a:ea typeface="Cambria Math" panose="02040503050406030204" pitchFamily="18" charset="0"/>
                </a:rPr>
                <a:t>We will shift  + 2 on the other side.</a:t>
              </a:r>
              <a:endParaRPr lang="en-US" sz="1600" b="1" dirty="0">
                <a:solidFill>
                  <a:srgbClr val="002060"/>
                </a:solidFill>
                <a:latin typeface="Cambria Math" panose="02040503050406030204" pitchFamily="18" charset="0"/>
                <a:ea typeface="Cambria Math" panose="02040503050406030204" pitchFamily="18" charset="0"/>
              </a:endParaRPr>
            </a:p>
          </p:txBody>
        </p:sp>
      </p:grpSp>
      <p:grpSp>
        <p:nvGrpSpPr>
          <p:cNvPr id="51" name="Group 50"/>
          <p:cNvGrpSpPr/>
          <p:nvPr/>
        </p:nvGrpSpPr>
        <p:grpSpPr>
          <a:xfrm>
            <a:off x="3407303" y="396938"/>
            <a:ext cx="2102642" cy="1380195"/>
            <a:chOff x="5998967" y="2554406"/>
            <a:chExt cx="2003755" cy="1916038"/>
          </a:xfrm>
        </p:grpSpPr>
        <p:sp>
          <p:nvSpPr>
            <p:cNvPr id="52" name="Cloud Callout 51"/>
            <p:cNvSpPr/>
            <p:nvPr/>
          </p:nvSpPr>
          <p:spPr>
            <a:xfrm>
              <a:off x="5998967" y="2554406"/>
              <a:ext cx="2003755" cy="1916038"/>
            </a:xfrm>
            <a:prstGeom prst="cloudCallout">
              <a:avLst>
                <a:gd name="adj1" fmla="val -73629"/>
                <a:gd name="adj2" fmla="val 40872"/>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Rectangle 52"/>
            <p:cNvSpPr/>
            <p:nvPr/>
          </p:nvSpPr>
          <p:spPr>
            <a:xfrm>
              <a:off x="6055966" y="2881050"/>
              <a:ext cx="1794141" cy="1153621"/>
            </a:xfrm>
            <a:prstGeom prst="rect">
              <a:avLst/>
            </a:prstGeom>
          </p:spPr>
          <p:txBody>
            <a:bodyPr wrap="square">
              <a:spAutoFit/>
            </a:bodyPr>
            <a:lstStyle/>
            <a:p>
              <a:pPr algn="ctr"/>
              <a:r>
                <a:rPr lang="en-US" sz="1600" b="1" dirty="0" smtClean="0">
                  <a:solidFill>
                    <a:srgbClr val="002060"/>
                  </a:solidFill>
                  <a:latin typeface="Cambria Math" panose="02040503050406030204" pitchFamily="18" charset="0"/>
                  <a:ea typeface="Cambria Math" panose="02040503050406030204" pitchFamily="18" charset="0"/>
                </a:rPr>
                <a:t>While changing sides, we will change the sign.</a:t>
              </a:r>
              <a:endParaRPr lang="en-US" sz="1600" b="1" dirty="0">
                <a:solidFill>
                  <a:srgbClr val="002060"/>
                </a:solidFill>
                <a:latin typeface="Cambria Math" panose="02040503050406030204" pitchFamily="18" charset="0"/>
                <a:ea typeface="Cambria Math" panose="02040503050406030204" pitchFamily="18" charset="0"/>
              </a:endParaRPr>
            </a:p>
          </p:txBody>
        </p:sp>
      </p:grpSp>
      <p:sp>
        <p:nvSpPr>
          <p:cNvPr id="57" name="Curved Down Arrow 56"/>
          <p:cNvSpPr/>
          <p:nvPr/>
        </p:nvSpPr>
        <p:spPr>
          <a:xfrm rot="10800000">
            <a:off x="1806047" y="1838234"/>
            <a:ext cx="928332" cy="182669"/>
          </a:xfrm>
          <a:prstGeom prst="curvedDownArrow">
            <a:avLst/>
          </a:prstGeom>
          <a:solidFill>
            <a:srgbClr val="FFFF00"/>
          </a:solid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black"/>
              </a:solidFill>
              <a:latin typeface="Bookman Old Style" panose="02050604050505020204" pitchFamily="18" charset="0"/>
            </a:endParaRPr>
          </a:p>
        </p:txBody>
      </p:sp>
      <p:grpSp>
        <p:nvGrpSpPr>
          <p:cNvPr id="29" name="Group 28"/>
          <p:cNvGrpSpPr/>
          <p:nvPr/>
        </p:nvGrpSpPr>
        <p:grpSpPr>
          <a:xfrm>
            <a:off x="2895635" y="1018371"/>
            <a:ext cx="1777929" cy="895572"/>
            <a:chOff x="5888284" y="1599977"/>
            <a:chExt cx="1777929" cy="895572"/>
          </a:xfrm>
        </p:grpSpPr>
        <p:grpSp>
          <p:nvGrpSpPr>
            <p:cNvPr id="54" name="Group 53"/>
            <p:cNvGrpSpPr/>
            <p:nvPr/>
          </p:nvGrpSpPr>
          <p:grpSpPr>
            <a:xfrm>
              <a:off x="5888284" y="1599977"/>
              <a:ext cx="1777929" cy="895572"/>
              <a:chOff x="6241889" y="3165936"/>
              <a:chExt cx="1517908" cy="983231"/>
            </a:xfrm>
          </p:grpSpPr>
          <p:sp>
            <p:nvSpPr>
              <p:cNvPr id="55" name="Cloud Callout 54"/>
              <p:cNvSpPr/>
              <p:nvPr/>
            </p:nvSpPr>
            <p:spPr>
              <a:xfrm>
                <a:off x="6486722" y="3165936"/>
                <a:ext cx="1028244" cy="983231"/>
              </a:xfrm>
              <a:prstGeom prst="cloudCallout">
                <a:avLst>
                  <a:gd name="adj1" fmla="val -62767"/>
                  <a:gd name="adj2" fmla="val 46317"/>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Rectangle 55"/>
              <p:cNvSpPr/>
              <p:nvPr/>
            </p:nvSpPr>
            <p:spPr>
              <a:xfrm>
                <a:off x="6241889" y="3471706"/>
                <a:ext cx="1517908" cy="371692"/>
              </a:xfrm>
              <a:prstGeom prst="rect">
                <a:avLst/>
              </a:prstGeom>
            </p:spPr>
            <p:txBody>
              <a:bodyPr wrap="square">
                <a:spAutoFit/>
              </a:bodyPr>
              <a:lstStyle/>
              <a:p>
                <a:pPr algn="ctr"/>
                <a:r>
                  <a:rPr lang="en-US" sz="1600" b="1" dirty="0" smtClean="0">
                    <a:solidFill>
                      <a:schemeClr val="bg1"/>
                    </a:solidFill>
                    <a:latin typeface="Cambria Math" panose="02040503050406030204" pitchFamily="18" charset="0"/>
                    <a:ea typeface="Cambria Math" panose="02040503050406030204" pitchFamily="18" charset="0"/>
                    <a:cs typeface="Arial" pitchFamily="34" charset="0"/>
                  </a:rPr>
                  <a:t>‘+’         ‘–’</a:t>
                </a:r>
                <a:endParaRPr lang="en-US" sz="1600" b="1" dirty="0">
                  <a:solidFill>
                    <a:schemeClr val="bg1"/>
                  </a:solidFill>
                  <a:latin typeface="Bookman Old Style" panose="02050604050505020204" pitchFamily="18" charset="0"/>
                </a:endParaRPr>
              </a:p>
            </p:txBody>
          </p:sp>
        </p:grpSp>
        <p:cxnSp>
          <p:nvCxnSpPr>
            <p:cNvPr id="27" name="Straight Arrow Connector 26"/>
            <p:cNvCxnSpPr/>
            <p:nvPr/>
          </p:nvCxnSpPr>
          <p:spPr>
            <a:xfrm>
              <a:off x="6676137" y="2076450"/>
              <a:ext cx="228600" cy="0"/>
            </a:xfrm>
            <a:prstGeom prst="straightConnector1">
              <a:avLst/>
            </a:prstGeom>
            <a:ln w="19050">
              <a:solidFill>
                <a:schemeClr val="bg1"/>
              </a:solidFill>
              <a:tailEnd type="arrow"/>
            </a:ln>
          </p:spPr>
          <p:style>
            <a:lnRef idx="1">
              <a:schemeClr val="accent1"/>
            </a:lnRef>
            <a:fillRef idx="0">
              <a:schemeClr val="accent1"/>
            </a:fillRef>
            <a:effectRef idx="0">
              <a:schemeClr val="accent1"/>
            </a:effectRef>
            <a:fontRef idx="minor">
              <a:schemeClr val="tx1"/>
            </a:fontRef>
          </p:style>
        </p:cxnSp>
      </p:grpSp>
      <p:grpSp>
        <p:nvGrpSpPr>
          <p:cNvPr id="75" name="Group 74"/>
          <p:cNvGrpSpPr/>
          <p:nvPr/>
        </p:nvGrpSpPr>
        <p:grpSpPr>
          <a:xfrm>
            <a:off x="571499" y="251378"/>
            <a:ext cx="1205814" cy="512618"/>
            <a:chOff x="3680733" y="331470"/>
            <a:chExt cx="1168552" cy="563880"/>
          </a:xfrm>
        </p:grpSpPr>
        <p:sp>
          <p:nvSpPr>
            <p:cNvPr id="76" name="Horizontal Scroll 75"/>
            <p:cNvSpPr/>
            <p:nvPr/>
          </p:nvSpPr>
          <p:spPr>
            <a:xfrm>
              <a:off x="3680733" y="331470"/>
              <a:ext cx="1168552" cy="563880"/>
            </a:xfrm>
            <a:prstGeom prst="horizontalScroll">
              <a:avLst/>
            </a:prstGeom>
            <a:blipFill>
              <a:blip r:embed="rId6"/>
              <a:tile tx="0" ty="0" sx="100000" sy="100000" flip="none" algn="tl"/>
            </a:blipFill>
            <a:ln w="28575">
              <a:solidFill>
                <a:schemeClr val="tx1"/>
              </a:solid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dirty="0">
                <a:solidFill>
                  <a:schemeClr val="tx1"/>
                </a:solidFill>
                <a:latin typeface="Cambria Math" panose="02040503050406030204" pitchFamily="18" charset="0"/>
                <a:ea typeface="Cambria Math" panose="02040503050406030204" pitchFamily="18" charset="0"/>
              </a:endParaRPr>
            </a:p>
          </p:txBody>
        </p:sp>
        <p:sp>
          <p:nvSpPr>
            <p:cNvPr id="77" name="TextBox 76"/>
            <p:cNvSpPr txBox="1"/>
            <p:nvPr/>
          </p:nvSpPr>
          <p:spPr>
            <a:xfrm>
              <a:off x="3761492" y="423178"/>
              <a:ext cx="1034050" cy="372410"/>
            </a:xfrm>
            <a:prstGeom prst="rect">
              <a:avLst/>
            </a:prstGeom>
            <a:noFill/>
          </p:spPr>
          <p:txBody>
            <a:bodyPr wrap="none" rtlCol="0">
              <a:spAutoFit/>
            </a:bodyPr>
            <a:lstStyle/>
            <a:p>
              <a:r>
                <a:rPr lang="en-US" sz="1600" dirty="0" smtClean="0">
                  <a:latin typeface="Cambria Math" panose="02040503050406030204" pitchFamily="18" charset="0"/>
                  <a:ea typeface="Cambria Math" panose="02040503050406030204" pitchFamily="18" charset="0"/>
                </a:rPr>
                <a:t>EXERCISE</a:t>
              </a:r>
              <a:endParaRPr lang="en-US" sz="1600" dirty="0">
                <a:latin typeface="Cambria Math" panose="02040503050406030204" pitchFamily="18" charset="0"/>
                <a:ea typeface="Cambria Math" panose="02040503050406030204" pitchFamily="18" charset="0"/>
              </a:endParaRPr>
            </a:p>
          </p:txBody>
        </p:sp>
      </p:grpSp>
    </p:spTree>
    <p:extLst>
      <p:ext uri="{BB962C8B-B14F-4D97-AF65-F5344CB8AC3E}">
        <p14:creationId xmlns:p14="http://schemas.microsoft.com/office/powerpoint/2010/main" val="566244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fade">
                                      <p:cBhvr>
                                        <p:cTn id="31" dur="500"/>
                                        <p:tgtEl>
                                          <p:spTgt spid="25"/>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xit" presetSubtype="0" fill="hold" nodeType="clickEffect">
                                  <p:stCondLst>
                                    <p:cond delay="0"/>
                                  </p:stCondLst>
                                  <p:childTnLst>
                                    <p:animEffect transition="out" filter="fade">
                                      <p:cBhvr>
                                        <p:cTn id="35" dur="500"/>
                                        <p:tgtEl>
                                          <p:spTgt spid="25"/>
                                        </p:tgtEl>
                                      </p:cBhvr>
                                    </p:animEffect>
                                    <p:set>
                                      <p:cBhvr>
                                        <p:cTn id="36" dur="1" fill="hold">
                                          <p:stCondLst>
                                            <p:cond delay="499"/>
                                          </p:stCondLst>
                                        </p:cTn>
                                        <p:tgtEl>
                                          <p:spTgt spid="25"/>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43"/>
                                        </p:tgtEl>
                                        <p:attrNameLst>
                                          <p:attrName>style.visibility</p:attrName>
                                        </p:attrNameLst>
                                      </p:cBhvr>
                                      <p:to>
                                        <p:strVal val="visible"/>
                                      </p:to>
                                    </p:set>
                                    <p:animEffect transition="in" filter="fade">
                                      <p:cBhvr>
                                        <p:cTn id="41" dur="500"/>
                                        <p:tgtEl>
                                          <p:spTgt spid="43"/>
                                        </p:tgtEl>
                                      </p:cBhvr>
                                    </p:animEffec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26"/>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0" presetClass="exit" presetSubtype="0" fill="hold" nodeType="clickEffect">
                                  <p:stCondLst>
                                    <p:cond delay="0"/>
                                  </p:stCondLst>
                                  <p:childTnLst>
                                    <p:animEffect transition="out" filter="fade">
                                      <p:cBhvr>
                                        <p:cTn id="49" dur="500"/>
                                        <p:tgtEl>
                                          <p:spTgt spid="43"/>
                                        </p:tgtEl>
                                      </p:cBhvr>
                                    </p:animEffect>
                                    <p:set>
                                      <p:cBhvr>
                                        <p:cTn id="50" dur="1" fill="hold">
                                          <p:stCondLst>
                                            <p:cond delay="499"/>
                                          </p:stCondLst>
                                        </p:cTn>
                                        <p:tgtEl>
                                          <p:spTgt spid="43"/>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22" presetClass="entr" presetSubtype="2" fill="hold" grpId="0" nodeType="clickEffect">
                                  <p:stCondLst>
                                    <p:cond delay="0"/>
                                  </p:stCondLst>
                                  <p:childTnLst>
                                    <p:set>
                                      <p:cBhvr>
                                        <p:cTn id="54" dur="1" fill="hold">
                                          <p:stCondLst>
                                            <p:cond delay="0"/>
                                          </p:stCondLst>
                                        </p:cTn>
                                        <p:tgtEl>
                                          <p:spTgt spid="57"/>
                                        </p:tgtEl>
                                        <p:attrNameLst>
                                          <p:attrName>style.visibility</p:attrName>
                                        </p:attrNameLst>
                                      </p:cBhvr>
                                      <p:to>
                                        <p:strVal val="visible"/>
                                      </p:to>
                                    </p:set>
                                    <p:animEffect transition="in" filter="wipe(right)">
                                      <p:cBhvr>
                                        <p:cTn id="55" dur="500"/>
                                        <p:tgtEl>
                                          <p:spTgt spid="57"/>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51"/>
                                        </p:tgtEl>
                                        <p:attrNameLst>
                                          <p:attrName>style.visibility</p:attrName>
                                        </p:attrNameLst>
                                      </p:cBhvr>
                                      <p:to>
                                        <p:strVal val="visible"/>
                                      </p:to>
                                    </p:set>
                                    <p:animEffect transition="in" filter="fade">
                                      <p:cBhvr>
                                        <p:cTn id="60" dur="500"/>
                                        <p:tgtEl>
                                          <p:spTgt spid="51"/>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xit" presetSubtype="0" fill="hold" nodeType="clickEffect">
                                  <p:stCondLst>
                                    <p:cond delay="0"/>
                                  </p:stCondLst>
                                  <p:childTnLst>
                                    <p:animEffect transition="out" filter="fade">
                                      <p:cBhvr>
                                        <p:cTn id="64" dur="500"/>
                                        <p:tgtEl>
                                          <p:spTgt spid="51"/>
                                        </p:tgtEl>
                                      </p:cBhvr>
                                    </p:animEffect>
                                    <p:set>
                                      <p:cBhvr>
                                        <p:cTn id="65" dur="1" fill="hold">
                                          <p:stCondLst>
                                            <p:cond delay="499"/>
                                          </p:stCondLst>
                                        </p:cTn>
                                        <p:tgtEl>
                                          <p:spTgt spid="51"/>
                                        </p:tgtEl>
                                        <p:attrNameLst>
                                          <p:attrName>style.visibility</p:attrName>
                                        </p:attrNameLst>
                                      </p:cBhvr>
                                      <p:to>
                                        <p:strVal val="hidden"/>
                                      </p:to>
                                    </p:se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29"/>
                                        </p:tgtEl>
                                        <p:attrNameLst>
                                          <p:attrName>style.visibility</p:attrName>
                                        </p:attrNameLst>
                                      </p:cBhvr>
                                      <p:to>
                                        <p:strVal val="visible"/>
                                      </p:to>
                                    </p:set>
                                    <p:animEffect transition="in" filter="fade">
                                      <p:cBhvr>
                                        <p:cTn id="70" dur="500"/>
                                        <p:tgtEl>
                                          <p:spTgt spid="29"/>
                                        </p:tgtEl>
                                      </p:cBhvr>
                                    </p:animEffec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8"/>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9"/>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14"/>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15"/>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16"/>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17"/>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xit" presetSubtype="0" fill="hold" grpId="1" nodeType="clickEffect">
                                  <p:stCondLst>
                                    <p:cond delay="0"/>
                                  </p:stCondLst>
                                  <p:childTnLst>
                                    <p:set>
                                      <p:cBhvr>
                                        <p:cTn id="98" dur="1" fill="hold">
                                          <p:stCondLst>
                                            <p:cond delay="0"/>
                                          </p:stCondLst>
                                        </p:cTn>
                                        <p:tgtEl>
                                          <p:spTgt spid="57"/>
                                        </p:tgtEl>
                                        <p:attrNameLst>
                                          <p:attrName>style.visibility</p:attrName>
                                        </p:attrNameLst>
                                      </p:cBhvr>
                                      <p:to>
                                        <p:strVal val="hidden"/>
                                      </p:to>
                                    </p:set>
                                  </p:childTnLst>
                                </p:cTn>
                              </p:par>
                              <p:par>
                                <p:cTn id="99" presetID="10" presetClass="exit" presetSubtype="0" fill="hold" grpId="1" nodeType="withEffect">
                                  <p:stCondLst>
                                    <p:cond delay="0"/>
                                  </p:stCondLst>
                                  <p:childTnLst>
                                    <p:animEffect transition="out" filter="fade">
                                      <p:cBhvr>
                                        <p:cTn id="100" dur="500"/>
                                        <p:tgtEl>
                                          <p:spTgt spid="26"/>
                                        </p:tgtEl>
                                      </p:cBhvr>
                                    </p:animEffect>
                                    <p:set>
                                      <p:cBhvr>
                                        <p:cTn id="101" dur="1" fill="hold">
                                          <p:stCondLst>
                                            <p:cond delay="499"/>
                                          </p:stCondLst>
                                        </p:cTn>
                                        <p:tgtEl>
                                          <p:spTgt spid="26"/>
                                        </p:tgtEl>
                                        <p:attrNameLst>
                                          <p:attrName>style.visibility</p:attrName>
                                        </p:attrNameLst>
                                      </p:cBhvr>
                                      <p:to>
                                        <p:strVal val="hidden"/>
                                      </p:to>
                                    </p:set>
                                  </p:childTnLst>
                                </p:cTn>
                              </p:par>
                              <p:par>
                                <p:cTn id="102" presetID="10" presetClass="exit" presetSubtype="0" fill="hold" nodeType="withEffect">
                                  <p:stCondLst>
                                    <p:cond delay="0"/>
                                  </p:stCondLst>
                                  <p:childTnLst>
                                    <p:animEffect transition="out" filter="fade">
                                      <p:cBhvr>
                                        <p:cTn id="103" dur="500"/>
                                        <p:tgtEl>
                                          <p:spTgt spid="29"/>
                                        </p:tgtEl>
                                      </p:cBhvr>
                                    </p:animEffect>
                                    <p:set>
                                      <p:cBhvr>
                                        <p:cTn id="104" dur="1" fill="hold">
                                          <p:stCondLst>
                                            <p:cond delay="499"/>
                                          </p:stCondLst>
                                        </p:cTn>
                                        <p:tgtEl>
                                          <p:spTgt spid="29"/>
                                        </p:tgtEl>
                                        <p:attrNameLst>
                                          <p:attrName>style.visibility</p:attrName>
                                        </p:attrNameLst>
                                      </p:cBhvr>
                                      <p:to>
                                        <p:strVal val="hidden"/>
                                      </p:to>
                                    </p:set>
                                  </p:childTnLst>
                                </p:cTn>
                              </p:par>
                            </p:childTnLst>
                          </p:cTn>
                        </p:par>
                      </p:childTnLst>
                    </p:cTn>
                  </p:par>
                  <p:par>
                    <p:cTn id="105" fill="hold">
                      <p:stCondLst>
                        <p:cond delay="indefinite"/>
                      </p:stCondLst>
                      <p:childTnLst>
                        <p:par>
                          <p:cTn id="106" fill="hold">
                            <p:stCondLst>
                              <p:cond delay="0"/>
                            </p:stCondLst>
                            <p:childTnLst>
                              <p:par>
                                <p:cTn id="107" presetID="1" presetClass="entr" presetSubtype="0" fill="hold" grpId="0" nodeType="clickEffect">
                                  <p:stCondLst>
                                    <p:cond delay="0"/>
                                  </p:stCondLst>
                                  <p:childTnLst>
                                    <p:set>
                                      <p:cBhvr>
                                        <p:cTn id="108" dur="1" fill="hold">
                                          <p:stCondLst>
                                            <p:cond delay="0"/>
                                          </p:stCondLst>
                                        </p:cTn>
                                        <p:tgtEl>
                                          <p:spTgt spid="19"/>
                                        </p:tgtEl>
                                        <p:attrNameLst>
                                          <p:attrName>style.visibility</p:attrName>
                                        </p:attrNameLst>
                                      </p:cBhvr>
                                      <p:to>
                                        <p:strVal val="visible"/>
                                      </p:to>
                                    </p:set>
                                  </p:childTnLst>
                                </p:cTn>
                              </p:par>
                            </p:childTnLst>
                          </p:cTn>
                        </p:par>
                      </p:childTnLst>
                    </p:cTn>
                  </p:par>
                  <p:par>
                    <p:cTn id="109" fill="hold">
                      <p:stCondLst>
                        <p:cond delay="indefinite"/>
                      </p:stCondLst>
                      <p:childTnLst>
                        <p:par>
                          <p:cTn id="110" fill="hold">
                            <p:stCondLst>
                              <p:cond delay="0"/>
                            </p:stCondLst>
                            <p:childTnLst>
                              <p:par>
                                <p:cTn id="111" presetID="1" presetClass="entr" presetSubtype="0" fill="hold" grpId="0" nodeType="clickEffect">
                                  <p:stCondLst>
                                    <p:cond delay="0"/>
                                  </p:stCondLst>
                                  <p:childTnLst>
                                    <p:set>
                                      <p:cBhvr>
                                        <p:cTn id="112" dur="1" fill="hold">
                                          <p:stCondLst>
                                            <p:cond delay="0"/>
                                          </p:stCondLst>
                                        </p:cTn>
                                        <p:tgtEl>
                                          <p:spTgt spid="20"/>
                                        </p:tgtEl>
                                        <p:attrNameLst>
                                          <p:attrName>style.visibility</p:attrName>
                                        </p:attrNameLst>
                                      </p:cBhvr>
                                      <p:to>
                                        <p:strVal val="visible"/>
                                      </p:to>
                                    </p:set>
                                  </p:childTnLst>
                                </p:cTn>
                              </p:par>
                            </p:childTnLst>
                          </p:cTn>
                        </p:par>
                      </p:childTnLst>
                    </p:cTn>
                  </p:par>
                  <p:par>
                    <p:cTn id="113" fill="hold">
                      <p:stCondLst>
                        <p:cond delay="indefinite"/>
                      </p:stCondLst>
                      <p:childTnLst>
                        <p:par>
                          <p:cTn id="114" fill="hold">
                            <p:stCondLst>
                              <p:cond delay="0"/>
                            </p:stCondLst>
                            <p:childTnLst>
                              <p:par>
                                <p:cTn id="115" presetID="1" presetClass="entr" presetSubtype="0" fill="hold" grpId="0" nodeType="clickEffect">
                                  <p:stCondLst>
                                    <p:cond delay="0"/>
                                  </p:stCondLst>
                                  <p:childTnLst>
                                    <p:set>
                                      <p:cBhvr>
                                        <p:cTn id="116" dur="1" fill="hold">
                                          <p:stCondLst>
                                            <p:cond delay="0"/>
                                          </p:stCondLst>
                                        </p:cTn>
                                        <p:tgtEl>
                                          <p:spTgt spid="21"/>
                                        </p:tgtEl>
                                        <p:attrNameLst>
                                          <p:attrName>style.visibility</p:attrName>
                                        </p:attrNameLst>
                                      </p:cBhvr>
                                      <p:to>
                                        <p:strVal val="visible"/>
                                      </p:to>
                                    </p:set>
                                  </p:childTnLst>
                                </p:cTn>
                              </p:par>
                            </p:childTnLst>
                          </p:cTn>
                        </p:par>
                      </p:childTnLst>
                    </p:cTn>
                  </p:par>
                  <p:par>
                    <p:cTn id="117" fill="hold">
                      <p:stCondLst>
                        <p:cond delay="indefinite"/>
                      </p:stCondLst>
                      <p:childTnLst>
                        <p:par>
                          <p:cTn id="118" fill="hold">
                            <p:stCondLst>
                              <p:cond delay="0"/>
                            </p:stCondLst>
                            <p:childTnLst>
                              <p:par>
                                <p:cTn id="119" presetID="1" presetClass="entr" presetSubtype="0" fill="hold" grpId="0" nodeType="clickEffect">
                                  <p:stCondLst>
                                    <p:cond delay="0"/>
                                  </p:stCondLst>
                                  <p:childTnLst>
                                    <p:set>
                                      <p:cBhvr>
                                        <p:cTn id="120" dur="1" fill="hold">
                                          <p:stCondLst>
                                            <p:cond delay="0"/>
                                          </p:stCondLst>
                                        </p:cTn>
                                        <p:tgtEl>
                                          <p:spTgt spid="22"/>
                                        </p:tgtEl>
                                        <p:attrNameLst>
                                          <p:attrName>style.visibility</p:attrName>
                                        </p:attrNameLst>
                                      </p:cBhvr>
                                      <p:to>
                                        <p:strVal val="visible"/>
                                      </p:to>
                                    </p:set>
                                  </p:childTnLst>
                                </p:cTn>
                              </p:par>
                            </p:childTnLst>
                          </p:cTn>
                        </p:par>
                      </p:childTnLst>
                    </p:cTn>
                  </p:par>
                  <p:par>
                    <p:cTn id="121" fill="hold">
                      <p:stCondLst>
                        <p:cond delay="indefinite"/>
                      </p:stCondLst>
                      <p:childTnLst>
                        <p:par>
                          <p:cTn id="122" fill="hold">
                            <p:stCondLst>
                              <p:cond delay="0"/>
                            </p:stCondLst>
                            <p:childTnLst>
                              <p:par>
                                <p:cTn id="123" presetID="1" presetClass="entr" presetSubtype="0" fill="hold" grpId="0" nodeType="clickEffect">
                                  <p:stCondLst>
                                    <p:cond delay="0"/>
                                  </p:stCondLst>
                                  <p:childTnLst>
                                    <p:set>
                                      <p:cBhvr>
                                        <p:cTn id="124" dur="1" fill="hold">
                                          <p:stCondLst>
                                            <p:cond delay="0"/>
                                          </p:stCondLst>
                                        </p:cTn>
                                        <p:tgtEl>
                                          <p:spTgt spid="23"/>
                                        </p:tgtEl>
                                        <p:attrNameLst>
                                          <p:attrName>style.visibility</p:attrName>
                                        </p:attrNameLst>
                                      </p:cBhvr>
                                      <p:to>
                                        <p:strVal val="visible"/>
                                      </p:to>
                                    </p:set>
                                  </p:childTnLst>
                                </p:cTn>
                              </p:par>
                            </p:childTnLst>
                          </p:cTn>
                        </p:par>
                      </p:childTnLst>
                    </p:cTn>
                  </p:par>
                  <p:par>
                    <p:cTn id="125" fill="hold">
                      <p:stCondLst>
                        <p:cond delay="indefinite"/>
                      </p:stCondLst>
                      <p:childTnLst>
                        <p:par>
                          <p:cTn id="126" fill="hold">
                            <p:stCondLst>
                              <p:cond delay="0"/>
                            </p:stCondLst>
                            <p:childTnLst>
                              <p:par>
                                <p:cTn id="127" presetID="22" presetClass="entr" presetSubtype="8" fill="hold" grpId="0" nodeType="clickEffect">
                                  <p:stCondLst>
                                    <p:cond delay="0"/>
                                  </p:stCondLst>
                                  <p:childTnLst>
                                    <p:set>
                                      <p:cBhvr>
                                        <p:cTn id="128" dur="1" fill="hold">
                                          <p:stCondLst>
                                            <p:cond delay="0"/>
                                          </p:stCondLst>
                                        </p:cTn>
                                        <p:tgtEl>
                                          <p:spTgt spid="2"/>
                                        </p:tgtEl>
                                        <p:attrNameLst>
                                          <p:attrName>style.visibility</p:attrName>
                                        </p:attrNameLst>
                                      </p:cBhvr>
                                      <p:to>
                                        <p:strVal val="visible"/>
                                      </p:to>
                                    </p:set>
                                    <p:animEffect transition="in" filter="wipe(left)">
                                      <p:cBhvr>
                                        <p:cTn id="129" dur="500"/>
                                        <p:tgtEl>
                                          <p:spTgt spid="2"/>
                                        </p:tgtEl>
                                      </p:cBhvr>
                                    </p:animEffect>
                                  </p:childTnLst>
                                </p:cTn>
                              </p:par>
                              <p:par>
                                <p:cTn id="130" presetID="1" presetClass="entr" presetSubtype="0" fill="hold" nodeType="withEffect">
                                  <p:stCondLst>
                                    <p:cond delay="0"/>
                                  </p:stCondLst>
                                  <p:childTnLst>
                                    <p:set>
                                      <p:cBhvr>
                                        <p:cTn id="131" dur="1" fill="hold">
                                          <p:stCondLst>
                                            <p:cond delay="0"/>
                                          </p:stCondLst>
                                        </p:cTn>
                                        <p:tgtEl>
                                          <p:spTgt spid="64"/>
                                        </p:tgtEl>
                                        <p:attrNameLst>
                                          <p:attrName>style.visibility</p:attrName>
                                        </p:attrNameLst>
                                      </p:cBhvr>
                                      <p:to>
                                        <p:strVal val="visible"/>
                                      </p:to>
                                    </p:set>
                                  </p:childTnLst>
                                </p:cTn>
                              </p:par>
                              <p:par>
                                <p:cTn id="132" presetID="21" presetClass="entr" presetSubtype="1" fill="hold" grpId="0" nodeType="withEffect">
                                  <p:stCondLst>
                                    <p:cond delay="0"/>
                                  </p:stCondLst>
                                  <p:childTnLst>
                                    <p:set>
                                      <p:cBhvr>
                                        <p:cTn id="133" dur="1" fill="hold">
                                          <p:stCondLst>
                                            <p:cond delay="0"/>
                                          </p:stCondLst>
                                        </p:cTn>
                                        <p:tgtEl>
                                          <p:spTgt spid="24"/>
                                        </p:tgtEl>
                                        <p:attrNameLst>
                                          <p:attrName>style.visibility</p:attrName>
                                        </p:attrNameLst>
                                      </p:cBhvr>
                                      <p:to>
                                        <p:strVal val="visible"/>
                                      </p:to>
                                    </p:set>
                                    <p:animEffect transition="in" filter="wheel(1)">
                                      <p:cBhvr>
                                        <p:cTn id="134" dur="20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8" grpId="0"/>
      <p:bldP spid="9" grpId="0"/>
      <p:bldP spid="14" grpId="0"/>
      <p:bldP spid="15" grpId="0"/>
      <p:bldP spid="16" grpId="0"/>
      <p:bldP spid="17" grpId="0"/>
      <p:bldP spid="19" grpId="0"/>
      <p:bldP spid="20" grpId="0"/>
      <p:bldP spid="21" grpId="0"/>
      <p:bldP spid="22" grpId="0"/>
      <p:bldP spid="23" grpId="0"/>
      <p:bldP spid="46" grpId="0"/>
      <p:bldP spid="47" grpId="0"/>
      <p:bldP spid="48" grpId="0"/>
      <p:bldP spid="49" grpId="0"/>
      <p:bldP spid="50" grpId="0"/>
      <p:bldP spid="24" grpId="0" animBg="1"/>
      <p:bldP spid="2" grpId="0"/>
      <p:bldP spid="26" grpId="0"/>
      <p:bldP spid="26" grpId="1"/>
      <p:bldP spid="57" grpId="0" animBg="1"/>
      <p:bldP spid="57" grpId="1" animBg="1"/>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 name="Rounded Rectangle 187"/>
          <p:cNvSpPr/>
          <p:nvPr/>
        </p:nvSpPr>
        <p:spPr>
          <a:xfrm>
            <a:off x="2958030" y="3495568"/>
            <a:ext cx="1028772" cy="492461"/>
          </a:xfrm>
          <a:prstGeom prst="roundRect">
            <a:avLst/>
          </a:prstGeom>
          <a:gradFill flip="none" rotWithShape="1">
            <a:gsLst>
              <a:gs pos="0">
                <a:srgbClr val="00FF00">
                  <a:tint val="66000"/>
                  <a:satMod val="160000"/>
                </a:srgbClr>
              </a:gs>
              <a:gs pos="50000">
                <a:srgbClr val="00FF00">
                  <a:tint val="44500"/>
                  <a:satMod val="160000"/>
                </a:srgbClr>
              </a:gs>
              <a:gs pos="100000">
                <a:srgbClr val="00FF00">
                  <a:tint val="23500"/>
                  <a:satMod val="160000"/>
                </a:srgbClr>
              </a:gs>
            </a:gsLst>
            <a:path path="circle">
              <a:fillToRect l="50000" t="50000" r="50000" b="50000"/>
            </a:path>
            <a:tileRect/>
          </a:gra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solidFill>
                <a:prstClr val="black"/>
              </a:solidFill>
            </a:endParaRPr>
          </a:p>
        </p:txBody>
      </p:sp>
      <p:sp>
        <p:nvSpPr>
          <p:cNvPr id="182" name="Rounded Rectangle 181"/>
          <p:cNvSpPr/>
          <p:nvPr/>
        </p:nvSpPr>
        <p:spPr>
          <a:xfrm>
            <a:off x="2340381" y="3522227"/>
            <a:ext cx="442742" cy="492461"/>
          </a:xfrm>
          <a:prstGeom prst="roundRect">
            <a:avLst/>
          </a:prstGeom>
          <a:gradFill flip="none" rotWithShape="1">
            <a:gsLst>
              <a:gs pos="0">
                <a:srgbClr val="00FF00">
                  <a:tint val="66000"/>
                  <a:satMod val="160000"/>
                </a:srgbClr>
              </a:gs>
              <a:gs pos="50000">
                <a:srgbClr val="00FF00">
                  <a:tint val="44500"/>
                  <a:satMod val="160000"/>
                </a:srgbClr>
              </a:gs>
              <a:gs pos="100000">
                <a:srgbClr val="00FF00">
                  <a:tint val="23500"/>
                  <a:satMod val="160000"/>
                </a:srgbClr>
              </a:gs>
            </a:gsLst>
            <a:path path="circle">
              <a:fillToRect l="50000" t="50000" r="50000" b="50000"/>
            </a:path>
            <a:tileRect/>
          </a:gra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solidFill>
                <a:prstClr val="black"/>
              </a:solidFill>
            </a:endParaRPr>
          </a:p>
        </p:txBody>
      </p:sp>
      <p:sp>
        <p:nvSpPr>
          <p:cNvPr id="118" name="Rounded Rectangle 117"/>
          <p:cNvSpPr/>
          <p:nvPr/>
        </p:nvSpPr>
        <p:spPr>
          <a:xfrm>
            <a:off x="536544" y="284928"/>
            <a:ext cx="6961460" cy="932245"/>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dirty="0">
              <a:solidFill>
                <a:prstClr val="black"/>
              </a:solidFill>
            </a:endParaRPr>
          </a:p>
        </p:txBody>
      </p:sp>
      <p:grpSp>
        <p:nvGrpSpPr>
          <p:cNvPr id="21" name="Group 20"/>
          <p:cNvGrpSpPr/>
          <p:nvPr/>
        </p:nvGrpSpPr>
        <p:grpSpPr>
          <a:xfrm>
            <a:off x="522920" y="1392752"/>
            <a:ext cx="615668" cy="369332"/>
            <a:chOff x="522920" y="1515017"/>
            <a:chExt cx="615668" cy="369332"/>
          </a:xfrm>
        </p:grpSpPr>
        <p:sp>
          <p:nvSpPr>
            <p:cNvPr id="22" name="Flowchart: Delay 21"/>
            <p:cNvSpPr/>
            <p:nvPr/>
          </p:nvSpPr>
          <p:spPr>
            <a:xfrm>
              <a:off x="573605" y="1544221"/>
              <a:ext cx="564983" cy="323262"/>
            </a:xfrm>
            <a:prstGeom prst="flowChartDelay">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mbria Math" panose="02040503050406030204" pitchFamily="18" charset="0"/>
                <a:ea typeface="Cambria Math" panose="02040503050406030204" pitchFamily="18" charset="0"/>
              </a:endParaRPr>
            </a:p>
          </p:txBody>
        </p:sp>
        <p:sp>
          <p:nvSpPr>
            <p:cNvPr id="23" name="TextBox 22"/>
            <p:cNvSpPr txBox="1"/>
            <p:nvPr/>
          </p:nvSpPr>
          <p:spPr>
            <a:xfrm>
              <a:off x="522920" y="1515017"/>
              <a:ext cx="562946" cy="369332"/>
            </a:xfrm>
            <a:prstGeom prst="rect">
              <a:avLst/>
            </a:prstGeom>
            <a:noFill/>
          </p:spPr>
          <p:txBody>
            <a:bodyPr wrap="square" rtlCol="0">
              <a:spAutoFit/>
            </a:bodyPr>
            <a:lstStyle/>
            <a:p>
              <a:r>
                <a:rPr lang="en-US" b="1" dirty="0" smtClean="0">
                  <a:solidFill>
                    <a:prstClr val="black">
                      <a:lumMod val="95000"/>
                      <a:lumOff val="5000"/>
                    </a:prstClr>
                  </a:solidFill>
                  <a:latin typeface="Cambria Math" panose="02040503050406030204" pitchFamily="18" charset="0"/>
                  <a:ea typeface="Cambria Math" panose="02040503050406030204" pitchFamily="18" charset="0"/>
                  <a:cs typeface="Arial" pitchFamily="34" charset="0"/>
                </a:rPr>
                <a:t>Sol</a:t>
              </a:r>
              <a:endParaRPr lang="en-US" b="1" dirty="0">
                <a:solidFill>
                  <a:prstClr val="black">
                    <a:lumMod val="95000"/>
                    <a:lumOff val="5000"/>
                  </a:prstClr>
                </a:solidFill>
                <a:latin typeface="Cambria Math" panose="02040503050406030204" pitchFamily="18" charset="0"/>
                <a:ea typeface="Cambria Math" panose="02040503050406030204" pitchFamily="18" charset="0"/>
                <a:cs typeface="Arial" pitchFamily="34" charset="0"/>
              </a:endParaRPr>
            </a:p>
          </p:txBody>
        </p:sp>
      </p:grpSp>
      <p:sp>
        <p:nvSpPr>
          <p:cNvPr id="24" name="Rectangle 23"/>
          <p:cNvSpPr/>
          <p:nvPr/>
        </p:nvSpPr>
        <p:spPr>
          <a:xfrm>
            <a:off x="1202547" y="1423486"/>
            <a:ext cx="2156360" cy="369332"/>
          </a:xfrm>
          <a:prstGeom prst="rect">
            <a:avLst/>
          </a:prstGeom>
        </p:spPr>
        <p:txBody>
          <a:bodyPr wrap="none">
            <a:spAutoFit/>
          </a:bodyPr>
          <a:lstStyle/>
          <a:p>
            <a:r>
              <a:rPr lang="en-US" dirty="0">
                <a:solidFill>
                  <a:prstClr val="black"/>
                </a:solidFill>
                <a:latin typeface="Cambria Math" panose="02040503050406030204" pitchFamily="18" charset="0"/>
                <a:ea typeface="Cambria Math" panose="02040503050406030204" pitchFamily="18" charset="0"/>
                <a:cs typeface="Arial" pitchFamily="34" charset="0"/>
              </a:rPr>
              <a:t>Let the number be </a:t>
            </a:r>
            <a:r>
              <a:rPr lang="en-US" i="1" dirty="0">
                <a:solidFill>
                  <a:prstClr val="black"/>
                </a:solidFill>
                <a:latin typeface="Bookman Old Style" panose="02050604050505020204" pitchFamily="18" charset="0"/>
                <a:ea typeface="Cambria Math" panose="02040503050406030204" pitchFamily="18" charset="0"/>
                <a:cs typeface="Arial" pitchFamily="34" charset="0"/>
              </a:rPr>
              <a:t>x</a:t>
            </a:r>
          </a:p>
        </p:txBody>
      </p:sp>
      <p:sp>
        <p:nvSpPr>
          <p:cNvPr id="25" name="Rectangle 24"/>
          <p:cNvSpPr/>
          <p:nvPr/>
        </p:nvSpPr>
        <p:spPr>
          <a:xfrm>
            <a:off x="1219200" y="1745218"/>
            <a:ext cx="2798074" cy="369332"/>
          </a:xfrm>
          <a:prstGeom prst="rect">
            <a:avLst/>
          </a:prstGeom>
        </p:spPr>
        <p:txBody>
          <a:bodyPr wrap="none">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As per the given condition,</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mc:AlternateContent xmlns:mc="http://schemas.openxmlformats.org/markup-compatibility/2006" xmlns:a14="http://schemas.microsoft.com/office/drawing/2010/main">
        <mc:Choice Requires="a14">
          <p:sp>
            <p:nvSpPr>
              <p:cNvPr id="47" name="TextBox 46"/>
              <p:cNvSpPr txBox="1"/>
              <p:nvPr/>
            </p:nvSpPr>
            <p:spPr>
              <a:xfrm>
                <a:off x="1217383" y="2191183"/>
                <a:ext cx="746422" cy="5532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sz="1600" i="1" smtClean="0">
                              <a:solidFill>
                                <a:prstClr val="black"/>
                              </a:solidFill>
                              <a:latin typeface="Cambria Math"/>
                              <a:ea typeface="Cambria Math" panose="02040503050406030204" pitchFamily="18" charset="0"/>
                            </a:rPr>
                          </m:ctrlPr>
                        </m:dPr>
                        <m:e>
                          <m:r>
                            <a:rPr lang="en-US" sz="1600" i="1" smtClean="0">
                              <a:solidFill>
                                <a:prstClr val="black"/>
                              </a:solidFill>
                              <a:latin typeface="Cambria Math" panose="02040503050406030204" pitchFamily="18" charset="0"/>
                              <a:ea typeface="Cambria Math" panose="02040503050406030204" pitchFamily="18" charset="0"/>
                            </a:rPr>
                            <m:t>𝑥</m:t>
                          </m:r>
                          <m:r>
                            <a:rPr lang="en-US" sz="1600" i="1">
                              <a:solidFill>
                                <a:prstClr val="black"/>
                              </a:solidFill>
                              <a:latin typeface="Cambria Math" panose="02040503050406030204" pitchFamily="18" charset="0"/>
                              <a:ea typeface="Cambria Math" panose="02040503050406030204" pitchFamily="18" charset="0"/>
                            </a:rPr>
                            <m:t>×</m:t>
                          </m:r>
                          <m:f>
                            <m:fPr>
                              <m:ctrlPr>
                                <a:rPr lang="en-US" sz="1600" i="1" smtClean="0">
                                  <a:solidFill>
                                    <a:prstClr val="black"/>
                                  </a:solidFill>
                                  <a:latin typeface="Cambria Math"/>
                                  <a:ea typeface="Cambria Math" panose="02040503050406030204" pitchFamily="18" charset="0"/>
                                </a:rPr>
                              </m:ctrlPr>
                            </m:fPr>
                            <m:num>
                              <m:r>
                                <a:rPr lang="en-US" sz="1600" i="1" smtClean="0">
                                  <a:solidFill>
                                    <a:prstClr val="black"/>
                                  </a:solidFill>
                                  <a:latin typeface="Cambria Math" panose="02040503050406030204" pitchFamily="18" charset="0"/>
                                  <a:ea typeface="Cambria Math" panose="02040503050406030204" pitchFamily="18" charset="0"/>
                                </a:rPr>
                                <m:t>5</m:t>
                              </m:r>
                            </m:num>
                            <m:den>
                              <m:r>
                                <a:rPr lang="en-US" sz="1600" i="1" smtClean="0">
                                  <a:solidFill>
                                    <a:prstClr val="black"/>
                                  </a:solidFill>
                                  <a:latin typeface="Cambria Math" panose="02040503050406030204" pitchFamily="18" charset="0"/>
                                  <a:ea typeface="Cambria Math" panose="02040503050406030204" pitchFamily="18" charset="0"/>
                                </a:rPr>
                                <m:t>2</m:t>
                              </m:r>
                            </m:den>
                          </m:f>
                        </m:e>
                      </m:d>
                    </m:oMath>
                  </m:oMathPara>
                </a14:m>
                <a:endParaRPr lang="en-US" sz="1600" dirty="0">
                  <a:solidFill>
                    <a:prstClr val="black"/>
                  </a:solidFill>
                  <a:latin typeface="Cambria Math" panose="02040503050406030204" pitchFamily="18" charset="0"/>
                  <a:ea typeface="Cambria Math" panose="02040503050406030204" pitchFamily="18" charset="0"/>
                </a:endParaRPr>
              </a:p>
            </p:txBody>
          </p:sp>
        </mc:Choice>
        <mc:Fallback xmlns="">
          <p:sp>
            <p:nvSpPr>
              <p:cNvPr id="47" name="TextBox 46"/>
              <p:cNvSpPr txBox="1">
                <a:spLocks noRot="1" noChangeAspect="1" noMove="1" noResize="1" noEditPoints="1" noAdjustHandles="1" noChangeArrowheads="1" noChangeShapeType="1" noTextEdit="1"/>
              </p:cNvSpPr>
              <p:nvPr/>
            </p:nvSpPr>
            <p:spPr>
              <a:xfrm>
                <a:off x="1217383" y="2191183"/>
                <a:ext cx="746422" cy="553228"/>
              </a:xfrm>
              <a:prstGeom prst="rect">
                <a:avLst/>
              </a:prstGeom>
              <a:blipFill rotWithShape="1">
                <a:blip r:embed="rId2"/>
                <a:stretch>
                  <a:fillRect b="-1099"/>
                </a:stretch>
              </a:blipFill>
            </p:spPr>
            <p:txBody>
              <a:bodyPr/>
              <a:lstStyle/>
              <a:p>
                <a:r>
                  <a:rPr lang="en-US">
                    <a:noFill/>
                  </a:rPr>
                  <a:t> </a:t>
                </a:r>
              </a:p>
            </p:txBody>
          </p:sp>
        </mc:Fallback>
      </mc:AlternateContent>
      <p:sp>
        <p:nvSpPr>
          <p:cNvPr id="48" name="TextBox 47"/>
          <p:cNvSpPr txBox="1"/>
          <p:nvPr/>
        </p:nvSpPr>
        <p:spPr>
          <a:xfrm>
            <a:off x="2057907" y="2269720"/>
            <a:ext cx="326511"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grpSp>
        <p:nvGrpSpPr>
          <p:cNvPr id="49" name="Group 48"/>
          <p:cNvGrpSpPr/>
          <p:nvPr/>
        </p:nvGrpSpPr>
        <p:grpSpPr>
          <a:xfrm>
            <a:off x="2288537" y="2114574"/>
            <a:ext cx="480671" cy="663091"/>
            <a:chOff x="903126" y="4729920"/>
            <a:chExt cx="480671" cy="663091"/>
          </a:xfrm>
        </p:grpSpPr>
        <p:sp>
          <p:nvSpPr>
            <p:cNvPr id="50" name="TextBox 49"/>
            <p:cNvSpPr txBox="1"/>
            <p:nvPr/>
          </p:nvSpPr>
          <p:spPr>
            <a:xfrm>
              <a:off x="998538" y="5023679"/>
              <a:ext cx="289838" cy="369332"/>
            </a:xfrm>
            <a:prstGeom prst="rect">
              <a:avLst/>
            </a:prstGeom>
            <a:noFill/>
          </p:spPr>
          <p:txBody>
            <a:bodyPr wrap="square" rtlCol="0">
              <a:spAutoFit/>
            </a:bodyPr>
            <a:lstStyle/>
            <a:p>
              <a:pPr algn="ctr"/>
              <a:r>
                <a:rPr lang="en-US" dirty="0" smtClean="0">
                  <a:solidFill>
                    <a:prstClr val="black"/>
                  </a:solidFill>
                  <a:latin typeface="Cambria Math" panose="02040503050406030204" pitchFamily="18" charset="0"/>
                  <a:ea typeface="Cambria Math" panose="02040503050406030204" pitchFamily="18" charset="0"/>
                  <a:cs typeface="Arial" pitchFamily="34" charset="0"/>
                </a:rPr>
                <a:t>3</a:t>
              </a:r>
            </a:p>
          </p:txBody>
        </p:sp>
        <p:sp>
          <p:nvSpPr>
            <p:cNvPr id="51" name="TextBox 50"/>
            <p:cNvSpPr txBox="1"/>
            <p:nvPr/>
          </p:nvSpPr>
          <p:spPr>
            <a:xfrm>
              <a:off x="903126" y="4729920"/>
              <a:ext cx="480671" cy="369332"/>
            </a:xfrm>
            <a:prstGeom prst="rect">
              <a:avLst/>
            </a:prstGeom>
            <a:noFill/>
          </p:spPr>
          <p:txBody>
            <a:bodyPr wrap="square" rtlCol="0">
              <a:spAutoFit/>
            </a:bodyPr>
            <a:lstStyle/>
            <a:p>
              <a:pPr algn="ctr"/>
              <a:r>
                <a:rPr lang="en-US" dirty="0" smtClean="0">
                  <a:solidFill>
                    <a:prstClr val="black"/>
                  </a:solidFill>
                  <a:latin typeface="Cambria Math" panose="02040503050406030204" pitchFamily="18" charset="0"/>
                  <a:ea typeface="Cambria Math" panose="02040503050406030204" pitchFamily="18" charset="0"/>
                  <a:cs typeface="Arial" pitchFamily="34" charset="0"/>
                </a:rPr>
                <a:t>2</a:t>
              </a:r>
              <a:endParaRPr lang="en-US" i="1" dirty="0" smtClean="0">
                <a:solidFill>
                  <a:prstClr val="black"/>
                </a:solidFill>
                <a:latin typeface="Cambria Math" panose="02040503050406030204" pitchFamily="18" charset="0"/>
                <a:ea typeface="Cambria Math" panose="02040503050406030204" pitchFamily="18" charset="0"/>
                <a:cs typeface="Arial" pitchFamily="34" charset="0"/>
              </a:endParaRPr>
            </a:p>
          </p:txBody>
        </p:sp>
        <p:cxnSp>
          <p:nvCxnSpPr>
            <p:cNvPr id="52" name="Straight Connector 51"/>
            <p:cNvCxnSpPr/>
            <p:nvPr/>
          </p:nvCxnSpPr>
          <p:spPr>
            <a:xfrm>
              <a:off x="1012879" y="5064931"/>
              <a:ext cx="26116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53" name="TextBox 52"/>
          <p:cNvSpPr txBox="1"/>
          <p:nvPr/>
        </p:nvSpPr>
        <p:spPr>
          <a:xfrm>
            <a:off x="2667005" y="2267383"/>
            <a:ext cx="326511"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grpSp>
        <p:nvGrpSpPr>
          <p:cNvPr id="54" name="Group 53"/>
          <p:cNvGrpSpPr/>
          <p:nvPr/>
        </p:nvGrpSpPr>
        <p:grpSpPr>
          <a:xfrm>
            <a:off x="2926198" y="2122864"/>
            <a:ext cx="502841" cy="663091"/>
            <a:chOff x="880956" y="4729920"/>
            <a:chExt cx="502841" cy="663091"/>
          </a:xfrm>
        </p:grpSpPr>
        <p:sp>
          <p:nvSpPr>
            <p:cNvPr id="55" name="TextBox 54"/>
            <p:cNvSpPr txBox="1"/>
            <p:nvPr/>
          </p:nvSpPr>
          <p:spPr>
            <a:xfrm>
              <a:off x="880956" y="5023679"/>
              <a:ext cx="496849" cy="369332"/>
            </a:xfrm>
            <a:prstGeom prst="rect">
              <a:avLst/>
            </a:prstGeom>
            <a:noFill/>
          </p:spPr>
          <p:txBody>
            <a:bodyPr wrap="square" rtlCol="0">
              <a:spAutoFit/>
            </a:bodyPr>
            <a:lstStyle/>
            <a:p>
              <a:pPr algn="ctr"/>
              <a:r>
                <a:rPr lang="en-US" dirty="0" smtClean="0">
                  <a:solidFill>
                    <a:prstClr val="black"/>
                  </a:solidFill>
                  <a:latin typeface="Cambria Math" panose="02040503050406030204" pitchFamily="18" charset="0"/>
                  <a:ea typeface="Cambria Math" panose="02040503050406030204" pitchFamily="18" charset="0"/>
                  <a:cs typeface="Arial" pitchFamily="34" charset="0"/>
                </a:rPr>
                <a:t>12</a:t>
              </a:r>
            </a:p>
          </p:txBody>
        </p:sp>
        <p:sp>
          <p:nvSpPr>
            <p:cNvPr id="56" name="TextBox 55"/>
            <p:cNvSpPr txBox="1"/>
            <p:nvPr/>
          </p:nvSpPr>
          <p:spPr>
            <a:xfrm>
              <a:off x="903126" y="4729920"/>
              <a:ext cx="480671" cy="369332"/>
            </a:xfrm>
            <a:prstGeom prst="rect">
              <a:avLst/>
            </a:prstGeom>
            <a:noFill/>
          </p:spPr>
          <p:txBody>
            <a:bodyPr wrap="square" rtlCol="0">
              <a:spAutoFit/>
            </a:bodyPr>
            <a:lstStyle/>
            <a:p>
              <a:pPr algn="ctr"/>
              <a:r>
                <a:rPr lang="en-US" dirty="0" smtClean="0">
                  <a:solidFill>
                    <a:prstClr val="black"/>
                  </a:solidFill>
                  <a:latin typeface="Cambria Math" panose="02040503050406030204" pitchFamily="18" charset="0"/>
                  <a:ea typeface="Cambria Math" panose="02040503050406030204" pitchFamily="18" charset="0"/>
                  <a:cs typeface="Arial" pitchFamily="34" charset="0"/>
                </a:rPr>
                <a:t>-7</a:t>
              </a:r>
              <a:endParaRPr lang="en-US" i="1" dirty="0" smtClean="0">
                <a:solidFill>
                  <a:prstClr val="black"/>
                </a:solidFill>
                <a:latin typeface="Cambria Math" panose="02040503050406030204" pitchFamily="18" charset="0"/>
                <a:ea typeface="Cambria Math" panose="02040503050406030204" pitchFamily="18" charset="0"/>
                <a:cs typeface="Arial" pitchFamily="34" charset="0"/>
              </a:endParaRPr>
            </a:p>
          </p:txBody>
        </p:sp>
        <p:cxnSp>
          <p:nvCxnSpPr>
            <p:cNvPr id="57" name="Straight Connector 56"/>
            <p:cNvCxnSpPr/>
            <p:nvPr/>
          </p:nvCxnSpPr>
          <p:spPr>
            <a:xfrm>
              <a:off x="985457" y="5064931"/>
              <a:ext cx="31600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25" name="TextBox 124"/>
          <p:cNvSpPr txBox="1"/>
          <p:nvPr/>
        </p:nvSpPr>
        <p:spPr>
          <a:xfrm>
            <a:off x="663630" y="2964851"/>
            <a:ext cx="369726"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sym typeface="Symbol"/>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grpSp>
        <p:nvGrpSpPr>
          <p:cNvPr id="128" name="Group 127"/>
          <p:cNvGrpSpPr/>
          <p:nvPr/>
        </p:nvGrpSpPr>
        <p:grpSpPr>
          <a:xfrm>
            <a:off x="1676415" y="2862155"/>
            <a:ext cx="480671" cy="663091"/>
            <a:chOff x="903126" y="4729920"/>
            <a:chExt cx="480671" cy="663091"/>
          </a:xfrm>
        </p:grpSpPr>
        <p:sp>
          <p:nvSpPr>
            <p:cNvPr id="129" name="TextBox 128"/>
            <p:cNvSpPr txBox="1"/>
            <p:nvPr/>
          </p:nvSpPr>
          <p:spPr>
            <a:xfrm>
              <a:off x="998538" y="5023679"/>
              <a:ext cx="289838" cy="369332"/>
            </a:xfrm>
            <a:prstGeom prst="rect">
              <a:avLst/>
            </a:prstGeom>
            <a:noFill/>
          </p:spPr>
          <p:txBody>
            <a:bodyPr wrap="square" rtlCol="0">
              <a:spAutoFit/>
            </a:bodyPr>
            <a:lstStyle/>
            <a:p>
              <a:pPr algn="ctr"/>
              <a:r>
                <a:rPr lang="en-US" dirty="0" smtClean="0">
                  <a:solidFill>
                    <a:prstClr val="black"/>
                  </a:solidFill>
                  <a:latin typeface="Cambria Math" panose="02040503050406030204" pitchFamily="18" charset="0"/>
                  <a:ea typeface="Cambria Math" panose="02040503050406030204" pitchFamily="18" charset="0"/>
                  <a:cs typeface="Arial" pitchFamily="34" charset="0"/>
                </a:rPr>
                <a:t>2</a:t>
              </a:r>
            </a:p>
          </p:txBody>
        </p:sp>
        <p:sp>
          <p:nvSpPr>
            <p:cNvPr id="130" name="TextBox 129"/>
            <p:cNvSpPr txBox="1"/>
            <p:nvPr/>
          </p:nvSpPr>
          <p:spPr>
            <a:xfrm>
              <a:off x="903126" y="4729920"/>
              <a:ext cx="480671" cy="369332"/>
            </a:xfrm>
            <a:prstGeom prst="rect">
              <a:avLst/>
            </a:prstGeom>
            <a:noFill/>
          </p:spPr>
          <p:txBody>
            <a:bodyPr wrap="square" rtlCol="0">
              <a:spAutoFit/>
            </a:bodyPr>
            <a:lstStyle/>
            <a:p>
              <a:pPr algn="ctr"/>
              <a:r>
                <a:rPr lang="en-US" dirty="0" smtClean="0">
                  <a:solidFill>
                    <a:prstClr val="black"/>
                  </a:solidFill>
                  <a:latin typeface="Cambria Math" panose="02040503050406030204" pitchFamily="18" charset="0"/>
                  <a:ea typeface="Cambria Math" panose="02040503050406030204" pitchFamily="18" charset="0"/>
                  <a:cs typeface="Arial" pitchFamily="34" charset="0"/>
                </a:rPr>
                <a:t>5</a:t>
              </a:r>
              <a:r>
                <a:rPr lang="en-US" i="1" dirty="0" smtClean="0">
                  <a:solidFill>
                    <a:prstClr val="black"/>
                  </a:solidFill>
                  <a:latin typeface="Bookman Old Style" panose="02050604050505020204" pitchFamily="18" charset="0"/>
                  <a:ea typeface="Cambria Math" panose="02040503050406030204" pitchFamily="18" charset="0"/>
                  <a:cs typeface="Arial" pitchFamily="34" charset="0"/>
                </a:rPr>
                <a:t>x</a:t>
              </a:r>
            </a:p>
          </p:txBody>
        </p:sp>
        <p:cxnSp>
          <p:nvCxnSpPr>
            <p:cNvPr id="131" name="Straight Connector 130"/>
            <p:cNvCxnSpPr/>
            <p:nvPr/>
          </p:nvCxnSpPr>
          <p:spPr>
            <a:xfrm>
              <a:off x="1012879" y="5064931"/>
              <a:ext cx="26116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32" name="TextBox 131"/>
          <p:cNvSpPr txBox="1"/>
          <p:nvPr/>
        </p:nvSpPr>
        <p:spPr>
          <a:xfrm>
            <a:off x="2059208" y="3010408"/>
            <a:ext cx="326511"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grpSp>
        <p:nvGrpSpPr>
          <p:cNvPr id="133" name="Group 132"/>
          <p:cNvGrpSpPr/>
          <p:nvPr/>
        </p:nvGrpSpPr>
        <p:grpSpPr>
          <a:xfrm>
            <a:off x="2286005" y="2843180"/>
            <a:ext cx="480671" cy="663091"/>
            <a:chOff x="903126" y="4729920"/>
            <a:chExt cx="480671" cy="663091"/>
          </a:xfrm>
        </p:grpSpPr>
        <p:sp>
          <p:nvSpPr>
            <p:cNvPr id="134" name="TextBox 133"/>
            <p:cNvSpPr txBox="1"/>
            <p:nvPr/>
          </p:nvSpPr>
          <p:spPr>
            <a:xfrm>
              <a:off x="998538" y="5023679"/>
              <a:ext cx="289838" cy="369332"/>
            </a:xfrm>
            <a:prstGeom prst="rect">
              <a:avLst/>
            </a:prstGeom>
            <a:noFill/>
          </p:spPr>
          <p:txBody>
            <a:bodyPr wrap="square" rtlCol="0">
              <a:spAutoFit/>
            </a:bodyPr>
            <a:lstStyle/>
            <a:p>
              <a:pPr algn="ctr"/>
              <a:r>
                <a:rPr lang="en-US" dirty="0" smtClean="0">
                  <a:solidFill>
                    <a:prstClr val="black"/>
                  </a:solidFill>
                  <a:latin typeface="Cambria Math" panose="02040503050406030204" pitchFamily="18" charset="0"/>
                  <a:ea typeface="Cambria Math" panose="02040503050406030204" pitchFamily="18" charset="0"/>
                  <a:cs typeface="Arial" pitchFamily="34" charset="0"/>
                </a:rPr>
                <a:t>3</a:t>
              </a:r>
            </a:p>
          </p:txBody>
        </p:sp>
        <p:sp>
          <p:nvSpPr>
            <p:cNvPr id="135" name="TextBox 134"/>
            <p:cNvSpPr txBox="1"/>
            <p:nvPr/>
          </p:nvSpPr>
          <p:spPr>
            <a:xfrm>
              <a:off x="903126" y="4729920"/>
              <a:ext cx="480671" cy="369332"/>
            </a:xfrm>
            <a:prstGeom prst="rect">
              <a:avLst/>
            </a:prstGeom>
            <a:noFill/>
          </p:spPr>
          <p:txBody>
            <a:bodyPr wrap="square" rtlCol="0">
              <a:spAutoFit/>
            </a:bodyPr>
            <a:lstStyle/>
            <a:p>
              <a:pPr algn="ctr"/>
              <a:r>
                <a:rPr lang="en-US" dirty="0" smtClean="0">
                  <a:solidFill>
                    <a:prstClr val="black"/>
                  </a:solidFill>
                  <a:latin typeface="Cambria Math" panose="02040503050406030204" pitchFamily="18" charset="0"/>
                  <a:ea typeface="Cambria Math" panose="02040503050406030204" pitchFamily="18" charset="0"/>
                  <a:cs typeface="Arial" pitchFamily="34" charset="0"/>
                </a:rPr>
                <a:t>2</a:t>
              </a:r>
              <a:endParaRPr lang="en-US" i="1" dirty="0" smtClean="0">
                <a:solidFill>
                  <a:prstClr val="black"/>
                </a:solidFill>
                <a:latin typeface="Cambria Math" panose="02040503050406030204" pitchFamily="18" charset="0"/>
                <a:ea typeface="Cambria Math" panose="02040503050406030204" pitchFamily="18" charset="0"/>
                <a:cs typeface="Arial" pitchFamily="34" charset="0"/>
              </a:endParaRPr>
            </a:p>
          </p:txBody>
        </p:sp>
        <p:cxnSp>
          <p:nvCxnSpPr>
            <p:cNvPr id="136" name="Straight Connector 135"/>
            <p:cNvCxnSpPr/>
            <p:nvPr/>
          </p:nvCxnSpPr>
          <p:spPr>
            <a:xfrm>
              <a:off x="1012879" y="5064931"/>
              <a:ext cx="26116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37" name="TextBox 136"/>
          <p:cNvSpPr txBox="1"/>
          <p:nvPr/>
        </p:nvSpPr>
        <p:spPr>
          <a:xfrm>
            <a:off x="2664414" y="3004807"/>
            <a:ext cx="326511"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grpSp>
        <p:nvGrpSpPr>
          <p:cNvPr id="138" name="Group 137"/>
          <p:cNvGrpSpPr/>
          <p:nvPr/>
        </p:nvGrpSpPr>
        <p:grpSpPr>
          <a:xfrm>
            <a:off x="2842871" y="2837579"/>
            <a:ext cx="574392" cy="663091"/>
            <a:chOff x="828269" y="4729920"/>
            <a:chExt cx="574392" cy="663091"/>
          </a:xfrm>
        </p:grpSpPr>
        <p:sp>
          <p:nvSpPr>
            <p:cNvPr id="139" name="TextBox 138"/>
            <p:cNvSpPr txBox="1"/>
            <p:nvPr/>
          </p:nvSpPr>
          <p:spPr>
            <a:xfrm>
              <a:off x="828269" y="5023679"/>
              <a:ext cx="574392" cy="369332"/>
            </a:xfrm>
            <a:prstGeom prst="rect">
              <a:avLst/>
            </a:prstGeom>
            <a:noFill/>
          </p:spPr>
          <p:txBody>
            <a:bodyPr wrap="square" rtlCol="0">
              <a:spAutoFit/>
            </a:bodyPr>
            <a:lstStyle/>
            <a:p>
              <a:pPr algn="ctr"/>
              <a:r>
                <a:rPr lang="en-US" dirty="0" smtClean="0">
                  <a:solidFill>
                    <a:prstClr val="black"/>
                  </a:solidFill>
                  <a:latin typeface="Cambria Math" panose="02040503050406030204" pitchFamily="18" charset="0"/>
                  <a:ea typeface="Cambria Math" panose="02040503050406030204" pitchFamily="18" charset="0"/>
                  <a:cs typeface="Arial" pitchFamily="34" charset="0"/>
                </a:rPr>
                <a:t>12</a:t>
              </a:r>
            </a:p>
          </p:txBody>
        </p:sp>
        <p:sp>
          <p:nvSpPr>
            <p:cNvPr id="140" name="TextBox 139"/>
            <p:cNvSpPr txBox="1"/>
            <p:nvPr/>
          </p:nvSpPr>
          <p:spPr>
            <a:xfrm>
              <a:off x="903126" y="4729920"/>
              <a:ext cx="480671" cy="369332"/>
            </a:xfrm>
            <a:prstGeom prst="rect">
              <a:avLst/>
            </a:prstGeom>
            <a:noFill/>
          </p:spPr>
          <p:txBody>
            <a:bodyPr wrap="square" rtlCol="0">
              <a:spAutoFit/>
            </a:bodyPr>
            <a:lstStyle/>
            <a:p>
              <a:pPr algn="ctr"/>
              <a:r>
                <a:rPr lang="en-US" dirty="0" smtClean="0">
                  <a:solidFill>
                    <a:prstClr val="black"/>
                  </a:solidFill>
                  <a:latin typeface="Cambria Math" panose="02040503050406030204" pitchFamily="18" charset="0"/>
                  <a:ea typeface="Cambria Math" panose="02040503050406030204" pitchFamily="18" charset="0"/>
                  <a:cs typeface="Arial" pitchFamily="34" charset="0"/>
                </a:rPr>
                <a:t>-7</a:t>
              </a:r>
              <a:endParaRPr lang="en-US" i="1" dirty="0" smtClean="0">
                <a:solidFill>
                  <a:prstClr val="black"/>
                </a:solidFill>
                <a:latin typeface="Cambria Math" panose="02040503050406030204" pitchFamily="18" charset="0"/>
                <a:ea typeface="Cambria Math" panose="02040503050406030204" pitchFamily="18" charset="0"/>
                <a:cs typeface="Arial" pitchFamily="34" charset="0"/>
              </a:endParaRPr>
            </a:p>
          </p:txBody>
        </p:sp>
        <p:cxnSp>
          <p:nvCxnSpPr>
            <p:cNvPr id="141" name="Straight Connector 140"/>
            <p:cNvCxnSpPr/>
            <p:nvPr/>
          </p:nvCxnSpPr>
          <p:spPr>
            <a:xfrm>
              <a:off x="1012879" y="5064931"/>
              <a:ext cx="26116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92" name="TextBox 191"/>
          <p:cNvSpPr txBox="1"/>
          <p:nvPr/>
        </p:nvSpPr>
        <p:spPr>
          <a:xfrm>
            <a:off x="675367" y="3535379"/>
            <a:ext cx="369726"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sym typeface="Symbol"/>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grpSp>
        <p:nvGrpSpPr>
          <p:cNvPr id="193" name="Group 192"/>
          <p:cNvGrpSpPr/>
          <p:nvPr/>
        </p:nvGrpSpPr>
        <p:grpSpPr>
          <a:xfrm>
            <a:off x="2326327" y="3432683"/>
            <a:ext cx="480671" cy="663091"/>
            <a:chOff x="903126" y="4729920"/>
            <a:chExt cx="480671" cy="663091"/>
          </a:xfrm>
        </p:grpSpPr>
        <p:sp>
          <p:nvSpPr>
            <p:cNvPr id="194" name="TextBox 193"/>
            <p:cNvSpPr txBox="1"/>
            <p:nvPr/>
          </p:nvSpPr>
          <p:spPr>
            <a:xfrm>
              <a:off x="998538" y="5023679"/>
              <a:ext cx="289838" cy="369332"/>
            </a:xfrm>
            <a:prstGeom prst="rect">
              <a:avLst/>
            </a:prstGeom>
            <a:noFill/>
          </p:spPr>
          <p:txBody>
            <a:bodyPr wrap="square" rtlCol="0">
              <a:spAutoFit/>
            </a:bodyPr>
            <a:lstStyle/>
            <a:p>
              <a:pPr algn="ctr"/>
              <a:r>
                <a:rPr lang="en-US" dirty="0" smtClean="0">
                  <a:solidFill>
                    <a:prstClr val="black"/>
                  </a:solidFill>
                  <a:latin typeface="Cambria Math" panose="02040503050406030204" pitchFamily="18" charset="0"/>
                  <a:ea typeface="Cambria Math" panose="02040503050406030204" pitchFamily="18" charset="0"/>
                  <a:cs typeface="Arial" pitchFamily="34" charset="0"/>
                </a:rPr>
                <a:t>2</a:t>
              </a:r>
            </a:p>
          </p:txBody>
        </p:sp>
        <p:sp>
          <p:nvSpPr>
            <p:cNvPr id="195" name="TextBox 194"/>
            <p:cNvSpPr txBox="1"/>
            <p:nvPr/>
          </p:nvSpPr>
          <p:spPr>
            <a:xfrm>
              <a:off x="903126" y="4729920"/>
              <a:ext cx="480671" cy="369332"/>
            </a:xfrm>
            <a:prstGeom prst="rect">
              <a:avLst/>
            </a:prstGeom>
            <a:noFill/>
          </p:spPr>
          <p:txBody>
            <a:bodyPr wrap="square" rtlCol="0">
              <a:spAutoFit/>
            </a:bodyPr>
            <a:lstStyle/>
            <a:p>
              <a:pPr algn="ctr"/>
              <a:r>
                <a:rPr lang="en-US" dirty="0" smtClean="0">
                  <a:solidFill>
                    <a:prstClr val="black"/>
                  </a:solidFill>
                  <a:latin typeface="Cambria Math" panose="02040503050406030204" pitchFamily="18" charset="0"/>
                  <a:ea typeface="Cambria Math" panose="02040503050406030204" pitchFamily="18" charset="0"/>
                  <a:cs typeface="Arial" pitchFamily="34" charset="0"/>
                </a:rPr>
                <a:t>5</a:t>
              </a:r>
              <a:r>
                <a:rPr lang="en-US" i="1" dirty="0" smtClean="0">
                  <a:solidFill>
                    <a:prstClr val="black"/>
                  </a:solidFill>
                  <a:latin typeface="Bookman Old Style" panose="02050604050505020204" pitchFamily="18" charset="0"/>
                  <a:ea typeface="Cambria Math" panose="02040503050406030204" pitchFamily="18" charset="0"/>
                  <a:cs typeface="Arial" pitchFamily="34" charset="0"/>
                </a:rPr>
                <a:t>x</a:t>
              </a:r>
            </a:p>
          </p:txBody>
        </p:sp>
        <p:cxnSp>
          <p:nvCxnSpPr>
            <p:cNvPr id="196" name="Straight Connector 195"/>
            <p:cNvCxnSpPr/>
            <p:nvPr/>
          </p:nvCxnSpPr>
          <p:spPr>
            <a:xfrm>
              <a:off x="1012879" y="5064931"/>
              <a:ext cx="26116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97" name="TextBox 196"/>
          <p:cNvSpPr txBox="1"/>
          <p:nvPr/>
        </p:nvSpPr>
        <p:spPr>
          <a:xfrm>
            <a:off x="2664414" y="3580936"/>
            <a:ext cx="326511"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grpSp>
        <p:nvGrpSpPr>
          <p:cNvPr id="198" name="Group 197"/>
          <p:cNvGrpSpPr/>
          <p:nvPr/>
        </p:nvGrpSpPr>
        <p:grpSpPr>
          <a:xfrm>
            <a:off x="2877471" y="3413708"/>
            <a:ext cx="539112" cy="663091"/>
            <a:chOff x="844685" y="4729920"/>
            <a:chExt cx="539112" cy="663091"/>
          </a:xfrm>
        </p:grpSpPr>
        <p:sp>
          <p:nvSpPr>
            <p:cNvPr id="199" name="TextBox 198"/>
            <p:cNvSpPr txBox="1"/>
            <p:nvPr/>
          </p:nvSpPr>
          <p:spPr>
            <a:xfrm>
              <a:off x="844685" y="5023679"/>
              <a:ext cx="536317" cy="369332"/>
            </a:xfrm>
            <a:prstGeom prst="rect">
              <a:avLst/>
            </a:prstGeom>
            <a:noFill/>
          </p:spPr>
          <p:txBody>
            <a:bodyPr wrap="square" rtlCol="0">
              <a:spAutoFit/>
            </a:bodyPr>
            <a:lstStyle/>
            <a:p>
              <a:pPr algn="ctr"/>
              <a:r>
                <a:rPr lang="en-US" dirty="0" smtClean="0">
                  <a:solidFill>
                    <a:prstClr val="black"/>
                  </a:solidFill>
                  <a:latin typeface="Cambria Math" panose="02040503050406030204" pitchFamily="18" charset="0"/>
                  <a:ea typeface="Cambria Math" panose="02040503050406030204" pitchFamily="18" charset="0"/>
                  <a:cs typeface="Arial" pitchFamily="34" charset="0"/>
                </a:rPr>
                <a:t>12</a:t>
              </a:r>
            </a:p>
          </p:txBody>
        </p:sp>
        <p:sp>
          <p:nvSpPr>
            <p:cNvPr id="200" name="TextBox 199"/>
            <p:cNvSpPr txBox="1"/>
            <p:nvPr/>
          </p:nvSpPr>
          <p:spPr>
            <a:xfrm>
              <a:off x="903126" y="4729920"/>
              <a:ext cx="480671" cy="369332"/>
            </a:xfrm>
            <a:prstGeom prst="rect">
              <a:avLst/>
            </a:prstGeom>
            <a:noFill/>
          </p:spPr>
          <p:txBody>
            <a:bodyPr wrap="square" rtlCol="0">
              <a:spAutoFit/>
            </a:bodyPr>
            <a:lstStyle/>
            <a:p>
              <a:pPr algn="ctr"/>
              <a:r>
                <a:rPr lang="en-US" dirty="0" smtClean="0">
                  <a:solidFill>
                    <a:prstClr val="black"/>
                  </a:solidFill>
                  <a:latin typeface="Cambria Math" panose="02040503050406030204" pitchFamily="18" charset="0"/>
                  <a:ea typeface="Cambria Math" panose="02040503050406030204" pitchFamily="18" charset="0"/>
                  <a:cs typeface="Arial" pitchFamily="34" charset="0"/>
                </a:rPr>
                <a:t>-7</a:t>
              </a:r>
              <a:endParaRPr lang="en-US" i="1" dirty="0" smtClean="0">
                <a:solidFill>
                  <a:prstClr val="black"/>
                </a:solidFill>
                <a:latin typeface="Cambria Math" panose="02040503050406030204" pitchFamily="18" charset="0"/>
                <a:ea typeface="Cambria Math" panose="02040503050406030204" pitchFamily="18" charset="0"/>
                <a:cs typeface="Arial" pitchFamily="34" charset="0"/>
              </a:endParaRPr>
            </a:p>
          </p:txBody>
        </p:sp>
        <p:cxnSp>
          <p:nvCxnSpPr>
            <p:cNvPr id="201" name="Straight Connector 200"/>
            <p:cNvCxnSpPr/>
            <p:nvPr/>
          </p:nvCxnSpPr>
          <p:spPr>
            <a:xfrm>
              <a:off x="1012879" y="5064931"/>
              <a:ext cx="26116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02" name="TextBox 201"/>
          <p:cNvSpPr txBox="1"/>
          <p:nvPr/>
        </p:nvSpPr>
        <p:spPr>
          <a:xfrm>
            <a:off x="3340822" y="3575335"/>
            <a:ext cx="326511" cy="369332"/>
          </a:xfrm>
          <a:prstGeom prst="rect">
            <a:avLst/>
          </a:prstGeom>
          <a:noFill/>
        </p:spPr>
        <p:txBody>
          <a:bodyPr wrap="square" rtlCol="0">
            <a:spAutoFit/>
          </a:bodyPr>
          <a:lstStyle/>
          <a:p>
            <a:r>
              <a:rPr lang="en-US" dirty="0" smtClean="0">
                <a:solidFill>
                  <a:srgbClr val="C00000"/>
                </a:solidFill>
                <a:latin typeface="Cambria Math" panose="02040503050406030204" pitchFamily="18" charset="0"/>
                <a:ea typeface="Cambria Math" panose="02040503050406030204" pitchFamily="18" charset="0"/>
                <a:cs typeface="Arial" pitchFamily="34" charset="0"/>
              </a:rPr>
              <a:t>-</a:t>
            </a:r>
            <a:endParaRPr lang="en-US" dirty="0">
              <a:solidFill>
                <a:srgbClr val="C00000"/>
              </a:solidFill>
              <a:latin typeface="Cambria Math" panose="02040503050406030204" pitchFamily="18" charset="0"/>
              <a:ea typeface="Cambria Math" panose="02040503050406030204" pitchFamily="18" charset="0"/>
              <a:cs typeface="Arial" pitchFamily="34" charset="0"/>
            </a:endParaRPr>
          </a:p>
        </p:txBody>
      </p:sp>
      <p:grpSp>
        <p:nvGrpSpPr>
          <p:cNvPr id="203" name="Group 202"/>
          <p:cNvGrpSpPr/>
          <p:nvPr/>
        </p:nvGrpSpPr>
        <p:grpSpPr>
          <a:xfrm>
            <a:off x="3492783" y="3408107"/>
            <a:ext cx="574392" cy="663091"/>
            <a:chOff x="828269" y="4729920"/>
            <a:chExt cx="574392" cy="663091"/>
          </a:xfrm>
        </p:grpSpPr>
        <p:sp>
          <p:nvSpPr>
            <p:cNvPr id="204" name="TextBox 203"/>
            <p:cNvSpPr txBox="1"/>
            <p:nvPr/>
          </p:nvSpPr>
          <p:spPr>
            <a:xfrm>
              <a:off x="828269" y="5023679"/>
              <a:ext cx="574392" cy="369332"/>
            </a:xfrm>
            <a:prstGeom prst="rect">
              <a:avLst/>
            </a:prstGeom>
            <a:noFill/>
          </p:spPr>
          <p:txBody>
            <a:bodyPr wrap="square" rtlCol="0">
              <a:spAutoFit/>
            </a:bodyPr>
            <a:lstStyle/>
            <a:p>
              <a:pPr algn="ctr"/>
              <a:r>
                <a:rPr lang="en-US" dirty="0">
                  <a:solidFill>
                    <a:srgbClr val="C00000"/>
                  </a:solidFill>
                  <a:latin typeface="Cambria Math" panose="02040503050406030204" pitchFamily="18" charset="0"/>
                  <a:ea typeface="Cambria Math" panose="02040503050406030204" pitchFamily="18" charset="0"/>
                  <a:cs typeface="Arial" pitchFamily="34" charset="0"/>
                </a:rPr>
                <a:t> </a:t>
              </a:r>
              <a:r>
                <a:rPr lang="en-US" dirty="0" smtClean="0">
                  <a:solidFill>
                    <a:srgbClr val="C00000"/>
                  </a:solidFill>
                  <a:latin typeface="Cambria Math" panose="02040503050406030204" pitchFamily="18" charset="0"/>
                  <a:ea typeface="Cambria Math" panose="02040503050406030204" pitchFamily="18" charset="0"/>
                  <a:cs typeface="Arial" pitchFamily="34" charset="0"/>
                </a:rPr>
                <a:t>3</a:t>
              </a:r>
            </a:p>
          </p:txBody>
        </p:sp>
        <p:sp>
          <p:nvSpPr>
            <p:cNvPr id="205" name="TextBox 204"/>
            <p:cNvSpPr txBox="1"/>
            <p:nvPr/>
          </p:nvSpPr>
          <p:spPr>
            <a:xfrm>
              <a:off x="903126" y="4729920"/>
              <a:ext cx="480671" cy="369332"/>
            </a:xfrm>
            <a:prstGeom prst="rect">
              <a:avLst/>
            </a:prstGeom>
            <a:noFill/>
          </p:spPr>
          <p:txBody>
            <a:bodyPr wrap="square" rtlCol="0">
              <a:spAutoFit/>
            </a:bodyPr>
            <a:lstStyle/>
            <a:p>
              <a:pPr algn="ctr"/>
              <a:r>
                <a:rPr lang="en-US" dirty="0" smtClean="0">
                  <a:solidFill>
                    <a:srgbClr val="C00000"/>
                  </a:solidFill>
                  <a:latin typeface="Cambria Math" panose="02040503050406030204" pitchFamily="18" charset="0"/>
                  <a:ea typeface="Cambria Math" panose="02040503050406030204" pitchFamily="18" charset="0"/>
                  <a:cs typeface="Arial" pitchFamily="34" charset="0"/>
                </a:rPr>
                <a:t>2</a:t>
              </a:r>
              <a:endParaRPr lang="en-US" i="1" dirty="0" smtClean="0">
                <a:solidFill>
                  <a:srgbClr val="C00000"/>
                </a:solidFill>
                <a:latin typeface="Cambria Math" panose="02040503050406030204" pitchFamily="18" charset="0"/>
                <a:ea typeface="Cambria Math" panose="02040503050406030204" pitchFamily="18" charset="0"/>
                <a:cs typeface="Arial" pitchFamily="34" charset="0"/>
              </a:endParaRPr>
            </a:p>
          </p:txBody>
        </p:sp>
        <p:cxnSp>
          <p:nvCxnSpPr>
            <p:cNvPr id="206" name="Straight Connector 205"/>
            <p:cNvCxnSpPr/>
            <p:nvPr/>
          </p:nvCxnSpPr>
          <p:spPr>
            <a:xfrm>
              <a:off x="1012879" y="5064931"/>
              <a:ext cx="261162"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grpSp>
      <p:cxnSp>
        <p:nvCxnSpPr>
          <p:cNvPr id="224" name="Straight Connector 223"/>
          <p:cNvCxnSpPr/>
          <p:nvPr/>
        </p:nvCxnSpPr>
        <p:spPr>
          <a:xfrm>
            <a:off x="4343400" y="1504950"/>
            <a:ext cx="0" cy="32766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9" name="Rounded Rectangle 118"/>
          <p:cNvSpPr/>
          <p:nvPr/>
        </p:nvSpPr>
        <p:spPr>
          <a:xfrm>
            <a:off x="4543425" y="854161"/>
            <a:ext cx="1394620" cy="277091"/>
          </a:xfrm>
          <a:prstGeom prst="roundRect">
            <a:avLst/>
          </a:prstGeom>
          <a:ln>
            <a:no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dirty="0">
              <a:solidFill>
                <a:prstClr val="black"/>
              </a:solidFill>
            </a:endParaRPr>
          </a:p>
        </p:txBody>
      </p:sp>
      <p:grpSp>
        <p:nvGrpSpPr>
          <p:cNvPr id="120" name="Group 119"/>
          <p:cNvGrpSpPr/>
          <p:nvPr/>
        </p:nvGrpSpPr>
        <p:grpSpPr>
          <a:xfrm>
            <a:off x="6362780" y="851975"/>
            <a:ext cx="2265077" cy="1081554"/>
            <a:chOff x="5918451" y="2669848"/>
            <a:chExt cx="2265077" cy="1081554"/>
          </a:xfrm>
        </p:grpSpPr>
        <p:grpSp>
          <p:nvGrpSpPr>
            <p:cNvPr id="121" name="Group 120"/>
            <p:cNvGrpSpPr/>
            <p:nvPr/>
          </p:nvGrpSpPr>
          <p:grpSpPr>
            <a:xfrm>
              <a:off x="6361932" y="2669848"/>
              <a:ext cx="1821596" cy="1081554"/>
              <a:chOff x="6439668" y="3124182"/>
              <a:chExt cx="1821596" cy="1081554"/>
            </a:xfrm>
          </p:grpSpPr>
          <p:sp>
            <p:nvSpPr>
              <p:cNvPr id="123" name="Cloud 122"/>
              <p:cNvSpPr/>
              <p:nvPr/>
            </p:nvSpPr>
            <p:spPr>
              <a:xfrm>
                <a:off x="6439668" y="3124182"/>
                <a:ext cx="1821596" cy="1081554"/>
              </a:xfrm>
              <a:prstGeom prst="cloud">
                <a:avLst/>
              </a:prstGeom>
              <a:gradFill flip="none" rotWithShape="1">
                <a:gsLst>
                  <a:gs pos="0">
                    <a:srgbClr val="CC0000">
                      <a:tint val="66000"/>
                      <a:satMod val="160000"/>
                    </a:srgbClr>
                  </a:gs>
                  <a:gs pos="50000">
                    <a:srgbClr val="CC0000">
                      <a:tint val="44500"/>
                      <a:satMod val="160000"/>
                    </a:srgbClr>
                  </a:gs>
                  <a:gs pos="100000">
                    <a:srgbClr val="CC0000">
                      <a:tint val="23500"/>
                      <a:satMod val="16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mbria Math" panose="02040503050406030204" pitchFamily="18" charset="0"/>
                  <a:ea typeface="Cambria Math" panose="02040503050406030204" pitchFamily="18" charset="0"/>
                </a:endParaRPr>
              </a:p>
            </p:txBody>
          </p:sp>
          <p:sp>
            <p:nvSpPr>
              <p:cNvPr id="124" name="Rectangle 123"/>
              <p:cNvSpPr/>
              <p:nvPr/>
            </p:nvSpPr>
            <p:spPr>
              <a:xfrm>
                <a:off x="6515100" y="3333750"/>
                <a:ext cx="1600200" cy="584775"/>
              </a:xfrm>
              <a:prstGeom prst="rect">
                <a:avLst/>
              </a:prstGeom>
            </p:spPr>
            <p:txBody>
              <a:bodyPr wrap="square">
                <a:spAutoFit/>
              </a:bodyPr>
              <a:lstStyle/>
              <a:p>
                <a:pPr algn="ctr"/>
                <a:r>
                  <a:rPr lang="en-US" sz="1600" b="1" dirty="0" smtClean="0">
                    <a:solidFill>
                      <a:srgbClr val="002060"/>
                    </a:solidFill>
                    <a:latin typeface="Cambria Math" panose="02040503050406030204" pitchFamily="18" charset="0"/>
                    <a:ea typeface="Cambria Math" panose="02040503050406030204" pitchFamily="18" charset="0"/>
                    <a:cs typeface="Arial" pitchFamily="34" charset="0"/>
                  </a:rPr>
                  <a:t>What do we need to find ?</a:t>
                </a:r>
                <a:endParaRPr lang="en-US" sz="1600" b="1" dirty="0">
                  <a:solidFill>
                    <a:srgbClr val="002060"/>
                  </a:solidFill>
                  <a:latin typeface="Cambria Math" panose="02040503050406030204" pitchFamily="18" charset="0"/>
                  <a:ea typeface="Cambria Math" panose="02040503050406030204" pitchFamily="18" charset="0"/>
                  <a:cs typeface="Arial" pitchFamily="34" charset="0"/>
                </a:endParaRPr>
              </a:p>
            </p:txBody>
          </p:sp>
        </p:grpSp>
        <p:pic>
          <p:nvPicPr>
            <p:cNvPr id="122" name="Picture 121" descr="D:\MJ\ROBOMATE\Rashmi mam\thinking-smiley.jpg"/>
            <p:cNvPicPr>
              <a:picLocks noChangeAspect="1" noChangeArrowheads="1"/>
            </p:cNvPicPr>
            <p:nvPr/>
          </p:nvPicPr>
          <p:blipFill>
            <a:blip r:embed="rId3" cstate="print">
              <a:clrChange>
                <a:clrFrom>
                  <a:srgbClr val="FFFFFF"/>
                </a:clrFrom>
                <a:clrTo>
                  <a:srgbClr val="FFFFFF">
                    <a:alpha val="0"/>
                  </a:srgbClr>
                </a:clrTo>
              </a:clrChange>
              <a:extLst>
                <a:ext uri="{BEBA8EAE-BF5A-486C-A8C5-ECC9F3942E4B}">
                  <a14:imgProps xmlns:a14="http://schemas.microsoft.com/office/drawing/2010/main">
                    <a14:imgLayer r:embed="rId4">
                      <a14:imgEffect>
                        <a14:backgroundRemoval t="0" b="100000" l="0" r="100000">
                          <a14:foregroundMark x1="31447" y1="42771" x2="94969" y2="43976"/>
                          <a14:foregroundMark x1="71698" y1="60241" x2="51572" y2="93373"/>
                          <a14:foregroundMark x1="22642" y1="90964" x2="83019" y2="89759"/>
                          <a14:foregroundMark x1="33962" y1="71687" x2="71698" y2="86747"/>
                        </a14:backgroundRemoval>
                      </a14:imgEffect>
                    </a14:imgLayer>
                  </a14:imgProps>
                </a:ext>
                <a:ext uri="{28A0092B-C50C-407E-A947-70E740481C1C}">
                  <a14:useLocalDpi xmlns:a14="http://schemas.microsoft.com/office/drawing/2010/main" val="0"/>
                </a:ext>
              </a:extLst>
            </a:blip>
            <a:srcRect/>
            <a:stretch>
              <a:fillRect/>
            </a:stretch>
          </p:blipFill>
          <p:spPr bwMode="auto">
            <a:xfrm>
              <a:off x="5918451" y="2926839"/>
              <a:ext cx="659898" cy="69051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43" name="Group 142"/>
          <p:cNvGrpSpPr/>
          <p:nvPr/>
        </p:nvGrpSpPr>
        <p:grpSpPr>
          <a:xfrm>
            <a:off x="4495812" y="1210634"/>
            <a:ext cx="1376425" cy="425704"/>
            <a:chOff x="4151501" y="3842703"/>
            <a:chExt cx="1095259" cy="396920"/>
          </a:xfrm>
        </p:grpSpPr>
        <p:sp>
          <p:nvSpPr>
            <p:cNvPr id="144" name="Cloud 63"/>
            <p:cNvSpPr/>
            <p:nvPr/>
          </p:nvSpPr>
          <p:spPr>
            <a:xfrm>
              <a:off x="4220963" y="3842703"/>
              <a:ext cx="1025797" cy="396920"/>
            </a:xfrm>
            <a:prstGeom prst="wedgeRectCallout">
              <a:avLst>
                <a:gd name="adj1" fmla="val -28882"/>
                <a:gd name="adj2" fmla="val -78690"/>
              </a:avLst>
            </a:prstGeom>
            <a:solidFill>
              <a:srgbClr val="3333FF"/>
            </a:solidFill>
            <a:ln/>
          </p:spPr>
          <p:style>
            <a:lnRef idx="3">
              <a:schemeClr val="lt1"/>
            </a:lnRef>
            <a:fillRef idx="1">
              <a:schemeClr val="accent3"/>
            </a:fillRef>
            <a:effectRef idx="1">
              <a:schemeClr val="accent3"/>
            </a:effectRef>
            <a:fontRef idx="minor">
              <a:schemeClr val="lt1"/>
            </a:fontRef>
          </p:style>
          <p:txBody>
            <a:bodyPr rtlCol="0" anchor="ctr"/>
            <a:lstStyle/>
            <a:p>
              <a:pPr algn="ctr"/>
              <a:endParaRPr lang="en-US" dirty="0">
                <a:solidFill>
                  <a:prstClr val="white"/>
                </a:solidFill>
              </a:endParaRPr>
            </a:p>
          </p:txBody>
        </p:sp>
        <mc:AlternateContent xmlns:mc="http://schemas.openxmlformats.org/markup-compatibility/2006" xmlns:a14="http://schemas.microsoft.com/office/drawing/2010/main">
          <mc:Choice Requires="a14">
            <p:sp>
              <p:nvSpPr>
                <p:cNvPr id="145" name="TextBox 144"/>
                <p:cNvSpPr txBox="1"/>
                <p:nvPr/>
              </p:nvSpPr>
              <p:spPr>
                <a:xfrm>
                  <a:off x="4151501" y="3894570"/>
                  <a:ext cx="1091420" cy="315663"/>
                </a:xfrm>
                <a:prstGeom prst="wedgeRectCallout">
                  <a:avLst/>
                </a:prstGeom>
                <a:noFill/>
              </p:spPr>
              <p:txBody>
                <a:bodyPr wrap="square" rtlCol="0">
                  <a:spAutoFit/>
                </a:bodyPr>
                <a:lstStyle/>
                <a:p>
                  <a:pPr algn="ctr"/>
                  <a:r>
                    <a:rPr lang="en-US" sz="1600" b="1" dirty="0" smtClean="0">
                      <a:solidFill>
                        <a:prstClr val="white"/>
                      </a:solidFill>
                      <a:latin typeface="Cambria Math" panose="02040503050406030204" pitchFamily="18" charset="0"/>
                      <a:ea typeface="Cambria Math" panose="02040503050406030204" pitchFamily="18" charset="0"/>
                    </a:rPr>
                    <a:t>A</a:t>
                  </a:r>
                  <a14:m>
                    <m:oMath xmlns:m="http://schemas.openxmlformats.org/officeDocument/2006/math">
                      <m:r>
                        <a:rPr lang="en-US" sz="1600" b="1" i="1" smtClean="0">
                          <a:solidFill>
                            <a:prstClr val="white"/>
                          </a:solidFill>
                          <a:latin typeface="Cambria Math"/>
                          <a:ea typeface="Cambria Math" panose="02040503050406030204" pitchFamily="18" charset="0"/>
                        </a:rPr>
                        <m:t> </m:t>
                      </m:r>
                      <m:r>
                        <a:rPr lang="en-US" sz="1600" b="1" i="1" smtClean="0">
                          <a:solidFill>
                            <a:prstClr val="white"/>
                          </a:solidFill>
                          <a:latin typeface="Cambria Math"/>
                          <a:ea typeface="Cambria Math" panose="02040503050406030204" pitchFamily="18" charset="0"/>
                        </a:rPr>
                        <m:t>𝒓𝒂𝒕𝒊𝒐𝒏𝒂𝒍</m:t>
                      </m:r>
                    </m:oMath>
                  </a14:m>
                  <a:endParaRPr lang="en-US" sz="1600" b="1" dirty="0">
                    <a:solidFill>
                      <a:prstClr val="white"/>
                    </a:solidFill>
                    <a:latin typeface="Cambria Math" panose="02040503050406030204" pitchFamily="18" charset="0"/>
                    <a:ea typeface="Cambria Math" panose="02040503050406030204" pitchFamily="18" charset="0"/>
                  </a:endParaRPr>
                </a:p>
              </p:txBody>
            </p:sp>
          </mc:Choice>
          <mc:Fallback xmlns="">
            <p:sp>
              <p:nvSpPr>
                <p:cNvPr id="145" name="TextBox 144"/>
                <p:cNvSpPr txBox="1">
                  <a:spLocks noRot="1" noChangeAspect="1" noMove="1" noResize="1" noEditPoints="1" noAdjustHandles="1" noChangeArrowheads="1" noChangeShapeType="1" noTextEdit="1"/>
                </p:cNvSpPr>
                <p:nvPr/>
              </p:nvSpPr>
              <p:spPr>
                <a:xfrm>
                  <a:off x="4151501" y="3894570"/>
                  <a:ext cx="1091420" cy="315663"/>
                </a:xfrm>
                <a:prstGeom prst="wedgeRectCallout">
                  <a:avLst/>
                </a:prstGeom>
                <a:blipFill rotWithShape="1">
                  <a:blip r:embed="rId5"/>
                  <a:stretch>
                    <a:fillRect t="-6452" b="-8065"/>
                  </a:stretch>
                </a:blipFill>
              </p:spPr>
              <p:txBody>
                <a:bodyPr/>
                <a:lstStyle/>
                <a:p>
                  <a:r>
                    <a:rPr lang="en-US">
                      <a:noFill/>
                    </a:rPr>
                    <a:t> </a:t>
                  </a:r>
                </a:p>
              </p:txBody>
            </p:sp>
          </mc:Fallback>
        </mc:AlternateContent>
      </p:grpSp>
      <p:grpSp>
        <p:nvGrpSpPr>
          <p:cNvPr id="146" name="Group 145"/>
          <p:cNvGrpSpPr/>
          <p:nvPr/>
        </p:nvGrpSpPr>
        <p:grpSpPr>
          <a:xfrm>
            <a:off x="5885620" y="925857"/>
            <a:ext cx="2537197" cy="1570651"/>
            <a:chOff x="6511607" y="2921279"/>
            <a:chExt cx="2537197" cy="1570651"/>
          </a:xfrm>
        </p:grpSpPr>
        <p:sp>
          <p:nvSpPr>
            <p:cNvPr id="147" name="Cloud 146"/>
            <p:cNvSpPr/>
            <p:nvPr/>
          </p:nvSpPr>
          <p:spPr>
            <a:xfrm>
              <a:off x="6511607" y="2921279"/>
              <a:ext cx="2537197" cy="1570651"/>
            </a:xfrm>
            <a:prstGeom prst="cloud">
              <a:avLst/>
            </a:prstGeom>
            <a:gradFill flip="none" rotWithShape="1">
              <a:gsLst>
                <a:gs pos="0">
                  <a:schemeClr val="accent6">
                    <a:lumMod val="75000"/>
                    <a:tint val="66000"/>
                    <a:satMod val="160000"/>
                  </a:schemeClr>
                </a:gs>
                <a:gs pos="50000">
                  <a:schemeClr val="accent6">
                    <a:lumMod val="75000"/>
                    <a:tint val="44500"/>
                    <a:satMod val="160000"/>
                  </a:schemeClr>
                </a:gs>
                <a:gs pos="100000">
                  <a:schemeClr val="accent6">
                    <a:lumMod val="75000"/>
                    <a:tint val="23500"/>
                    <a:satMod val="16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mbria Math" panose="02040503050406030204" pitchFamily="18" charset="0"/>
                <a:ea typeface="Cambria Math" panose="02040503050406030204" pitchFamily="18" charset="0"/>
              </a:endParaRPr>
            </a:p>
          </p:txBody>
        </p:sp>
        <p:sp>
          <p:nvSpPr>
            <p:cNvPr id="148" name="Rectangle 147"/>
            <p:cNvSpPr/>
            <p:nvPr/>
          </p:nvSpPr>
          <p:spPr>
            <a:xfrm>
              <a:off x="6637796" y="3298910"/>
              <a:ext cx="2065419" cy="830997"/>
            </a:xfrm>
            <a:prstGeom prst="rect">
              <a:avLst/>
            </a:prstGeom>
          </p:spPr>
          <p:txBody>
            <a:bodyPr wrap="square">
              <a:spAutoFit/>
            </a:bodyPr>
            <a:lstStyle/>
            <a:p>
              <a:pPr algn="ctr"/>
              <a:r>
                <a:rPr lang="en-US" sz="1600" b="1" dirty="0" smtClean="0">
                  <a:solidFill>
                    <a:srgbClr val="002060"/>
                  </a:solidFill>
                  <a:latin typeface="Cambria Math" panose="02040503050406030204" pitchFamily="18" charset="0"/>
                  <a:ea typeface="Cambria Math" panose="02040503050406030204" pitchFamily="18" charset="0"/>
                  <a:cs typeface="Arial" pitchFamily="34" charset="0"/>
                </a:rPr>
                <a:t>whatever we have to find will be considered an ‘</a:t>
              </a:r>
              <a:r>
                <a:rPr lang="en-US" sz="1600" b="1" i="1" dirty="0" smtClean="0">
                  <a:solidFill>
                    <a:srgbClr val="002060"/>
                  </a:solidFill>
                  <a:latin typeface="Bookman Old Style" panose="02050604050505020204" pitchFamily="18" charset="0"/>
                  <a:ea typeface="Cambria Math" panose="02040503050406030204" pitchFamily="18" charset="0"/>
                  <a:cs typeface="Arial" pitchFamily="34" charset="0"/>
                </a:rPr>
                <a:t>x </a:t>
              </a:r>
              <a:r>
                <a:rPr lang="en-US" sz="1600" b="1" dirty="0" smtClean="0">
                  <a:solidFill>
                    <a:srgbClr val="002060"/>
                  </a:solidFill>
                  <a:latin typeface="Cambria Math" panose="02040503050406030204" pitchFamily="18" charset="0"/>
                  <a:ea typeface="Cambria Math" panose="02040503050406030204" pitchFamily="18" charset="0"/>
                  <a:cs typeface="Arial" pitchFamily="34" charset="0"/>
                </a:rPr>
                <a:t>’ .</a:t>
              </a:r>
              <a:endParaRPr lang="en-US" sz="1600" b="1" dirty="0">
                <a:solidFill>
                  <a:srgbClr val="002060"/>
                </a:solidFill>
                <a:latin typeface="Cambria Math" panose="02040503050406030204" pitchFamily="18" charset="0"/>
                <a:ea typeface="Cambria Math" panose="02040503050406030204" pitchFamily="18" charset="0"/>
                <a:cs typeface="Arial" pitchFamily="34" charset="0"/>
              </a:endParaRPr>
            </a:p>
          </p:txBody>
        </p:sp>
      </p:grpSp>
      <p:sp>
        <p:nvSpPr>
          <p:cNvPr id="150" name="Rounded Rectangle 149"/>
          <p:cNvSpPr/>
          <p:nvPr/>
        </p:nvSpPr>
        <p:spPr>
          <a:xfrm>
            <a:off x="966933" y="315515"/>
            <a:ext cx="5626425" cy="445340"/>
          </a:xfrm>
          <a:prstGeom prst="roundRect">
            <a:avLst/>
          </a:prstGeom>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solidFill>
                <a:prstClr val="black"/>
              </a:solidFill>
            </a:endParaRPr>
          </a:p>
        </p:txBody>
      </p:sp>
      <p:sp>
        <p:nvSpPr>
          <p:cNvPr id="151" name="Rounded Rectangle 150"/>
          <p:cNvSpPr/>
          <p:nvPr/>
        </p:nvSpPr>
        <p:spPr>
          <a:xfrm>
            <a:off x="6646903" y="391392"/>
            <a:ext cx="796128" cy="304800"/>
          </a:xfrm>
          <a:prstGeom prst="roundRect">
            <a:avLst/>
          </a:prstGeom>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solidFill>
                <a:prstClr val="black"/>
              </a:solidFill>
            </a:endParaRPr>
          </a:p>
        </p:txBody>
      </p:sp>
      <p:sp>
        <p:nvSpPr>
          <p:cNvPr id="155" name="Rounded Rectangle 154"/>
          <p:cNvSpPr/>
          <p:nvPr/>
        </p:nvSpPr>
        <p:spPr>
          <a:xfrm>
            <a:off x="2719046" y="696216"/>
            <a:ext cx="1014754" cy="520981"/>
          </a:xfrm>
          <a:prstGeom prst="roundRect">
            <a:avLst/>
          </a:prstGeom>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solidFill>
                <a:prstClr val="black"/>
              </a:solidFill>
            </a:endParaRPr>
          </a:p>
        </p:txBody>
      </p:sp>
      <p:sp>
        <p:nvSpPr>
          <p:cNvPr id="162" name="Rounded Rectangle 161"/>
          <p:cNvSpPr/>
          <p:nvPr/>
        </p:nvSpPr>
        <p:spPr>
          <a:xfrm>
            <a:off x="903743" y="749489"/>
            <a:ext cx="1784686" cy="502552"/>
          </a:xfrm>
          <a:prstGeom prst="roundRect">
            <a:avLst/>
          </a:prstGeom>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solidFill>
                <a:prstClr val="black"/>
              </a:solidFill>
            </a:endParaRPr>
          </a:p>
        </p:txBody>
      </p:sp>
      <mc:AlternateContent xmlns:mc="http://schemas.openxmlformats.org/markup-compatibility/2006" xmlns:a14="http://schemas.microsoft.com/office/drawing/2010/main">
        <mc:Choice Requires="a14">
          <p:sp>
            <p:nvSpPr>
              <p:cNvPr id="2" name="Rectangle 1"/>
              <p:cNvSpPr/>
              <p:nvPr/>
            </p:nvSpPr>
            <p:spPr>
              <a:xfrm>
                <a:off x="484240" y="257199"/>
                <a:ext cx="7059560" cy="984629"/>
              </a:xfrm>
              <a:prstGeom prst="rect">
                <a:avLst/>
              </a:prstGeom>
              <a:noFill/>
              <a:ln>
                <a:noFill/>
              </a:ln>
              <a:effectLst>
                <a:outerShdw blurRad="50800" dist="50800" dir="5400000" algn="ctr" rotWithShape="0">
                  <a:srgbClr val="000000">
                    <a:alpha val="0"/>
                  </a:srgbClr>
                </a:outerShdw>
              </a:effectLst>
            </p:spPr>
            <p:style>
              <a:lnRef idx="1">
                <a:schemeClr val="accent3"/>
              </a:lnRef>
              <a:fillRef idx="2">
                <a:schemeClr val="accent3"/>
              </a:fillRef>
              <a:effectRef idx="1">
                <a:schemeClr val="accent3"/>
              </a:effectRef>
              <a:fontRef idx="minor">
                <a:schemeClr val="dk1"/>
              </a:fontRef>
            </p:style>
            <p:txBody>
              <a:bodyPr wrap="square">
                <a:spAutoFit/>
              </a:bodyPr>
              <a:lstStyle/>
              <a:p>
                <a:pPr marL="457200" indent="-457200" algn="just">
                  <a:spcBef>
                    <a:spcPts val="600"/>
                  </a:spcBef>
                  <a:spcAft>
                    <a:spcPts val="600"/>
                  </a:spcAft>
                  <a:tabLst>
                    <a:tab pos="457200" algn="l"/>
                  </a:tabLst>
                </a:pPr>
                <a:r>
                  <a:rPr lang="en-US" b="1" dirty="0" smtClean="0">
                    <a:solidFill>
                      <a:srgbClr val="C00000"/>
                    </a:solidFill>
                    <a:latin typeface="Cambria Math" panose="02040503050406030204" pitchFamily="18" charset="0"/>
                    <a:ea typeface="Cambria Math" panose="02040503050406030204" pitchFamily="18" charset="0"/>
                    <a:cs typeface="Arial" pitchFamily="34" charset="0"/>
                  </a:rPr>
                  <a:t>13.  A rational number is such that when you multiply it by </a:t>
                </a:r>
                <a14:m>
                  <m:oMath xmlns:m="http://schemas.openxmlformats.org/officeDocument/2006/math">
                    <m:f>
                      <m:fPr>
                        <m:ctrlPr>
                          <a:rPr lang="en-US" sz="2000" b="1" i="1" smtClean="0">
                            <a:solidFill>
                              <a:srgbClr val="C00000"/>
                            </a:solidFill>
                            <a:latin typeface="Cambria Math"/>
                            <a:ea typeface="Cambria Math" panose="02040503050406030204" pitchFamily="18" charset="0"/>
                            <a:cs typeface="Arial" pitchFamily="34" charset="0"/>
                          </a:rPr>
                        </m:ctrlPr>
                      </m:fPr>
                      <m:num>
                        <m:r>
                          <a:rPr lang="en-US" sz="2000" b="1" i="1" smtClean="0">
                            <a:solidFill>
                              <a:srgbClr val="C00000"/>
                            </a:solidFill>
                            <a:latin typeface="Cambria Math"/>
                            <a:ea typeface="Cambria Math" panose="02040503050406030204" pitchFamily="18" charset="0"/>
                            <a:cs typeface="Arial" pitchFamily="34" charset="0"/>
                          </a:rPr>
                          <m:t>𝟓</m:t>
                        </m:r>
                      </m:num>
                      <m:den>
                        <m:r>
                          <a:rPr lang="en-US" sz="2000" b="1" i="1" smtClean="0">
                            <a:solidFill>
                              <a:srgbClr val="C00000"/>
                            </a:solidFill>
                            <a:latin typeface="Cambria Math"/>
                            <a:ea typeface="Cambria Math" panose="02040503050406030204" pitchFamily="18" charset="0"/>
                            <a:cs typeface="Arial" pitchFamily="34" charset="0"/>
                          </a:rPr>
                          <m:t>𝟐</m:t>
                        </m:r>
                      </m:den>
                    </m:f>
                  </m:oMath>
                </a14:m>
                <a:r>
                  <a:rPr lang="en-US" b="1" dirty="0" smtClean="0">
                    <a:solidFill>
                      <a:srgbClr val="C00000"/>
                    </a:solidFill>
                    <a:latin typeface="Cambria Math" panose="02040503050406030204" pitchFamily="18" charset="0"/>
                    <a:ea typeface="Cambria Math" panose="02040503050406030204" pitchFamily="18" charset="0"/>
                    <a:cs typeface="Arial" pitchFamily="34" charset="0"/>
                  </a:rPr>
                  <a:t>  and add        </a:t>
                </a:r>
                <a14:m>
                  <m:oMath xmlns:m="http://schemas.openxmlformats.org/officeDocument/2006/math">
                    <m:f>
                      <m:fPr>
                        <m:ctrlPr>
                          <a:rPr lang="en-US" sz="2000" b="1" i="1" smtClean="0">
                            <a:solidFill>
                              <a:srgbClr val="C00000"/>
                            </a:solidFill>
                            <a:latin typeface="Cambria Math"/>
                            <a:ea typeface="Cambria Math" panose="02040503050406030204" pitchFamily="18" charset="0"/>
                            <a:cs typeface="Arial" pitchFamily="34" charset="0"/>
                          </a:rPr>
                        </m:ctrlPr>
                      </m:fPr>
                      <m:num>
                        <m:r>
                          <a:rPr lang="en-US" sz="2000" b="1" i="1" smtClean="0">
                            <a:solidFill>
                              <a:srgbClr val="C00000"/>
                            </a:solidFill>
                            <a:latin typeface="Cambria Math"/>
                            <a:ea typeface="Cambria Math" panose="02040503050406030204" pitchFamily="18" charset="0"/>
                            <a:cs typeface="Arial" pitchFamily="34" charset="0"/>
                          </a:rPr>
                          <m:t>𝟐</m:t>
                        </m:r>
                      </m:num>
                      <m:den>
                        <m:r>
                          <a:rPr lang="en-US" sz="2000" b="1" i="1" smtClean="0">
                            <a:solidFill>
                              <a:srgbClr val="C00000"/>
                            </a:solidFill>
                            <a:latin typeface="Cambria Math"/>
                            <a:ea typeface="Cambria Math" panose="02040503050406030204" pitchFamily="18" charset="0"/>
                            <a:cs typeface="Arial" pitchFamily="34" charset="0"/>
                          </a:rPr>
                          <m:t>𝟑</m:t>
                        </m:r>
                        <m:r>
                          <a:rPr lang="en-US" sz="2000" b="1" i="1" smtClean="0">
                            <a:solidFill>
                              <a:srgbClr val="C00000"/>
                            </a:solidFill>
                            <a:latin typeface="Cambria Math"/>
                            <a:ea typeface="Cambria Math" panose="02040503050406030204" pitchFamily="18" charset="0"/>
                            <a:cs typeface="Arial" pitchFamily="34" charset="0"/>
                          </a:rPr>
                          <m:t> </m:t>
                        </m:r>
                      </m:den>
                    </m:f>
                  </m:oMath>
                </a14:m>
                <a:r>
                  <a:rPr lang="en-US" b="1" dirty="0" smtClean="0">
                    <a:solidFill>
                      <a:srgbClr val="C00000"/>
                    </a:solidFill>
                    <a:latin typeface="Cambria Math" panose="02040503050406030204" pitchFamily="18" charset="0"/>
                    <a:ea typeface="Cambria Math" panose="02040503050406030204" pitchFamily="18" charset="0"/>
                    <a:cs typeface="Arial" pitchFamily="34" charset="0"/>
                  </a:rPr>
                  <a:t> to the product, you get </a:t>
                </a:r>
                <a14:m>
                  <m:oMath xmlns:m="http://schemas.openxmlformats.org/officeDocument/2006/math">
                    <m:f>
                      <m:fPr>
                        <m:ctrlPr>
                          <a:rPr lang="en-US" sz="2000" b="1" i="1" smtClean="0">
                            <a:solidFill>
                              <a:srgbClr val="C00000"/>
                            </a:solidFill>
                            <a:latin typeface="Cambria Math"/>
                            <a:ea typeface="Cambria Math" panose="02040503050406030204" pitchFamily="18" charset="0"/>
                            <a:cs typeface="Arial" pitchFamily="34" charset="0"/>
                          </a:rPr>
                        </m:ctrlPr>
                      </m:fPr>
                      <m:num>
                        <m:r>
                          <a:rPr lang="en-US" sz="2000" b="1" i="1" smtClean="0">
                            <a:solidFill>
                              <a:srgbClr val="C00000"/>
                            </a:solidFill>
                            <a:latin typeface="Cambria Math"/>
                            <a:ea typeface="Cambria Math" panose="02040503050406030204" pitchFamily="18" charset="0"/>
                            <a:cs typeface="Arial" pitchFamily="34" charset="0"/>
                          </a:rPr>
                          <m:t>−</m:t>
                        </m:r>
                        <m:r>
                          <a:rPr lang="en-US" sz="2000" b="1" i="1" smtClean="0">
                            <a:solidFill>
                              <a:srgbClr val="C00000"/>
                            </a:solidFill>
                            <a:latin typeface="Cambria Math"/>
                            <a:ea typeface="Cambria Math" panose="02040503050406030204" pitchFamily="18" charset="0"/>
                            <a:cs typeface="Arial" pitchFamily="34" charset="0"/>
                          </a:rPr>
                          <m:t>𝟕</m:t>
                        </m:r>
                      </m:num>
                      <m:den>
                        <m:r>
                          <a:rPr lang="en-US" sz="2000" b="1" i="1" smtClean="0">
                            <a:solidFill>
                              <a:srgbClr val="C00000"/>
                            </a:solidFill>
                            <a:latin typeface="Cambria Math"/>
                            <a:ea typeface="Cambria Math" panose="02040503050406030204" pitchFamily="18" charset="0"/>
                            <a:cs typeface="Arial" pitchFamily="34" charset="0"/>
                          </a:rPr>
                          <m:t>𝟏𝟐</m:t>
                        </m:r>
                      </m:den>
                    </m:f>
                  </m:oMath>
                </a14:m>
                <a:r>
                  <a:rPr lang="en-US" b="1" dirty="0" smtClean="0">
                    <a:solidFill>
                      <a:srgbClr val="C00000"/>
                    </a:solidFill>
                    <a:latin typeface="Cambria Math" panose="02040503050406030204" pitchFamily="18" charset="0"/>
                    <a:ea typeface="Cambria Math" panose="02040503050406030204" pitchFamily="18" charset="0"/>
                    <a:cs typeface="Arial" pitchFamily="34" charset="0"/>
                  </a:rPr>
                  <a:t>. What is the number?</a:t>
                </a:r>
                <a:endParaRPr lang="en-US" b="1" dirty="0">
                  <a:solidFill>
                    <a:srgbClr val="C00000"/>
                  </a:solidFill>
                  <a:latin typeface="Cambria Math" panose="02040503050406030204" pitchFamily="18" charset="0"/>
                  <a:ea typeface="Cambria Math" panose="02040503050406030204" pitchFamily="18" charset="0"/>
                  <a:cs typeface="Arial" pitchFamily="34"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484240" y="257175"/>
                <a:ext cx="7059560" cy="984629"/>
              </a:xfrm>
              <a:prstGeom prst="rect">
                <a:avLst/>
              </a:prstGeom>
              <a:blipFill rotWithShape="1">
                <a:blip r:embed="rId6"/>
                <a:stretch>
                  <a:fillRect/>
                </a:stretch>
              </a:blipFill>
              <a:ln>
                <a:noFill/>
              </a:ln>
              <a:effectLst>
                <a:outerShdw blurRad="50800" dist="50800" dir="5400000" algn="ctr" rotWithShape="0">
                  <a:srgbClr val="000000">
                    <a:alpha val="0"/>
                  </a:srgbClr>
                </a:outerShdw>
              </a:effectLst>
            </p:spPr>
            <p:txBody>
              <a:bodyPr/>
              <a:lstStyle/>
              <a:p>
                <a:r>
                  <a:rPr lang="en-US">
                    <a:noFill/>
                  </a:rPr>
                  <a:t> </a:t>
                </a:r>
              </a:p>
            </p:txBody>
          </p:sp>
        </mc:Fallback>
      </mc:AlternateContent>
      <p:grpSp>
        <p:nvGrpSpPr>
          <p:cNvPr id="159" name="Group 158"/>
          <p:cNvGrpSpPr/>
          <p:nvPr/>
        </p:nvGrpSpPr>
        <p:grpSpPr>
          <a:xfrm>
            <a:off x="1081319" y="757152"/>
            <a:ext cx="1081854" cy="471108"/>
            <a:chOff x="4136146" y="3829097"/>
            <a:chExt cx="1160549" cy="439253"/>
          </a:xfrm>
        </p:grpSpPr>
        <p:sp>
          <p:nvSpPr>
            <p:cNvPr id="160" name="Cloud 63"/>
            <p:cNvSpPr/>
            <p:nvPr/>
          </p:nvSpPr>
          <p:spPr>
            <a:xfrm>
              <a:off x="4270898" y="3831737"/>
              <a:ext cx="1025797" cy="436613"/>
            </a:xfrm>
            <a:prstGeom prst="wedgeRectCallout">
              <a:avLst>
                <a:gd name="adj1" fmla="val -28882"/>
                <a:gd name="adj2" fmla="val -78690"/>
              </a:avLst>
            </a:prstGeom>
            <a:solidFill>
              <a:srgbClr val="3333FF"/>
            </a:solidFill>
            <a:ln/>
          </p:spPr>
          <p:style>
            <a:lnRef idx="3">
              <a:schemeClr val="lt1"/>
            </a:lnRef>
            <a:fillRef idx="1">
              <a:schemeClr val="accent3"/>
            </a:fillRef>
            <a:effectRef idx="1">
              <a:schemeClr val="accent3"/>
            </a:effectRef>
            <a:fontRef idx="minor">
              <a:schemeClr val="lt1"/>
            </a:fontRef>
          </p:style>
          <p:txBody>
            <a:bodyPr rtlCol="0" anchor="ctr"/>
            <a:lstStyle/>
            <a:p>
              <a:pPr algn="ctr"/>
              <a:endParaRPr lang="en-US" dirty="0">
                <a:solidFill>
                  <a:prstClr val="white"/>
                </a:solidFill>
              </a:endParaRPr>
            </a:p>
          </p:txBody>
        </p:sp>
        <mc:AlternateContent xmlns:mc="http://schemas.openxmlformats.org/markup-compatibility/2006" xmlns:a14="http://schemas.microsoft.com/office/drawing/2010/main">
          <mc:Choice Requires="a14">
            <p:sp>
              <p:nvSpPr>
                <p:cNvPr id="161" name="TextBox 160"/>
                <p:cNvSpPr txBox="1"/>
                <p:nvPr/>
              </p:nvSpPr>
              <p:spPr>
                <a:xfrm>
                  <a:off x="4136146" y="3829097"/>
                  <a:ext cx="1119144" cy="419986"/>
                </a:xfrm>
                <a:prstGeom prst="wedgeRectCallout">
                  <a:avLst/>
                </a:prstGeom>
                <a:noFill/>
              </p:spPr>
              <p:txBody>
                <a:bodyPr wrap="square" rtlCol="0">
                  <a:spAutoFit/>
                </a:bodyPr>
                <a:lstStyle/>
                <a:p>
                  <a:pPr algn="ctr"/>
                  <a:r>
                    <a:rPr lang="en-US" sz="1600" b="1" i="1" dirty="0" smtClean="0">
                      <a:solidFill>
                        <a:prstClr val="white"/>
                      </a:solidFill>
                      <a:latin typeface="Bookman Old Style" panose="02050604050505020204" pitchFamily="18" charset="0"/>
                      <a:ea typeface="Cambria Math" panose="02040503050406030204" pitchFamily="18" charset="0"/>
                    </a:rPr>
                    <a:t>x</a:t>
                  </a:r>
                  <a14:m>
                    <m:oMath xmlns:m="http://schemas.openxmlformats.org/officeDocument/2006/math">
                      <m:r>
                        <a:rPr lang="en-US" sz="1600" b="1" i="1" smtClean="0">
                          <a:solidFill>
                            <a:prstClr val="white"/>
                          </a:solidFill>
                          <a:latin typeface="Cambria Math"/>
                          <a:ea typeface="Cambria Math" panose="02040503050406030204" pitchFamily="18" charset="0"/>
                        </a:rPr>
                        <m:t> ×</m:t>
                      </m:r>
                      <m:r>
                        <a:rPr lang="en-US" sz="1600" b="1" i="1">
                          <a:solidFill>
                            <a:prstClr val="black"/>
                          </a:solidFill>
                          <a:latin typeface="Cambria Math" panose="02040503050406030204" pitchFamily="18" charset="0"/>
                          <a:ea typeface="Cambria Math" panose="02040503050406030204" pitchFamily="18" charset="0"/>
                        </a:rPr>
                        <m:t> </m:t>
                      </m:r>
                      <m:f>
                        <m:fPr>
                          <m:ctrlPr>
                            <a:rPr lang="en-US" sz="1600" b="1" i="1" smtClean="0">
                              <a:solidFill>
                                <a:prstClr val="white"/>
                              </a:solidFill>
                              <a:latin typeface="Cambria Math"/>
                              <a:ea typeface="Cambria Math" panose="02040503050406030204" pitchFamily="18" charset="0"/>
                            </a:rPr>
                          </m:ctrlPr>
                        </m:fPr>
                        <m:num>
                          <m:r>
                            <a:rPr lang="en-US" sz="1600" b="1" i="1" smtClean="0">
                              <a:solidFill>
                                <a:prstClr val="white"/>
                              </a:solidFill>
                              <a:latin typeface="Cambria Math"/>
                              <a:ea typeface="Cambria Math" panose="02040503050406030204" pitchFamily="18" charset="0"/>
                            </a:rPr>
                            <m:t>𝟓</m:t>
                          </m:r>
                        </m:num>
                        <m:den>
                          <m:r>
                            <a:rPr lang="en-US" sz="1600" b="1" i="1" smtClean="0">
                              <a:solidFill>
                                <a:prstClr val="white"/>
                              </a:solidFill>
                              <a:latin typeface="Cambria Math"/>
                              <a:ea typeface="Cambria Math" panose="02040503050406030204" pitchFamily="18" charset="0"/>
                            </a:rPr>
                            <m:t>𝟐</m:t>
                          </m:r>
                        </m:den>
                      </m:f>
                    </m:oMath>
                  </a14:m>
                  <a:endParaRPr lang="en-US" sz="1600" b="1" dirty="0">
                    <a:solidFill>
                      <a:prstClr val="white"/>
                    </a:solidFill>
                    <a:latin typeface="Cambria Math" panose="02040503050406030204" pitchFamily="18" charset="0"/>
                    <a:ea typeface="Cambria Math" panose="02040503050406030204" pitchFamily="18" charset="0"/>
                  </a:endParaRPr>
                </a:p>
              </p:txBody>
            </p:sp>
          </mc:Choice>
          <mc:Fallback xmlns="">
            <p:sp>
              <p:nvSpPr>
                <p:cNvPr id="161" name="TextBox 160"/>
                <p:cNvSpPr txBox="1">
                  <a:spLocks noRot="1" noChangeAspect="1" noMove="1" noResize="1" noEditPoints="1" noAdjustHandles="1" noChangeArrowheads="1" noChangeShapeType="1" noTextEdit="1"/>
                </p:cNvSpPr>
                <p:nvPr/>
              </p:nvSpPr>
              <p:spPr>
                <a:xfrm>
                  <a:off x="4136146" y="3829097"/>
                  <a:ext cx="1119144" cy="419986"/>
                </a:xfrm>
                <a:prstGeom prst="wedgeRectCallout">
                  <a:avLst/>
                </a:prstGeom>
                <a:blipFill rotWithShape="1">
                  <a:blip r:embed="rId7"/>
                  <a:stretch>
                    <a:fillRect/>
                  </a:stretch>
                </a:blipFill>
              </p:spPr>
              <p:txBody>
                <a:bodyPr/>
                <a:lstStyle/>
                <a:p>
                  <a:r>
                    <a:rPr lang="en-US">
                      <a:noFill/>
                    </a:rPr>
                    <a:t> </a:t>
                  </a:r>
                </a:p>
              </p:txBody>
            </p:sp>
          </mc:Fallback>
        </mc:AlternateContent>
      </p:grpSp>
      <p:grpSp>
        <p:nvGrpSpPr>
          <p:cNvPr id="152" name="Group 151"/>
          <p:cNvGrpSpPr/>
          <p:nvPr/>
        </p:nvGrpSpPr>
        <p:grpSpPr>
          <a:xfrm>
            <a:off x="1748461" y="1164027"/>
            <a:ext cx="1388576" cy="515103"/>
            <a:chOff x="3940710" y="3789180"/>
            <a:chExt cx="1489581" cy="480274"/>
          </a:xfrm>
        </p:grpSpPr>
        <p:sp>
          <p:nvSpPr>
            <p:cNvPr id="153" name="Cloud 63"/>
            <p:cNvSpPr/>
            <p:nvPr/>
          </p:nvSpPr>
          <p:spPr>
            <a:xfrm>
              <a:off x="4082600" y="3789180"/>
              <a:ext cx="1241214" cy="480274"/>
            </a:xfrm>
            <a:prstGeom prst="wedgeRectCallout">
              <a:avLst>
                <a:gd name="adj1" fmla="val -28882"/>
                <a:gd name="adj2" fmla="val -78690"/>
              </a:avLst>
            </a:prstGeom>
            <a:solidFill>
              <a:srgbClr val="3333FF"/>
            </a:solidFill>
            <a:ln/>
          </p:spPr>
          <p:style>
            <a:lnRef idx="3">
              <a:schemeClr val="lt1"/>
            </a:lnRef>
            <a:fillRef idx="1">
              <a:schemeClr val="accent3"/>
            </a:fillRef>
            <a:effectRef idx="1">
              <a:schemeClr val="accent3"/>
            </a:effectRef>
            <a:fontRef idx="minor">
              <a:schemeClr val="lt1"/>
            </a:fontRef>
          </p:style>
          <p:txBody>
            <a:bodyPr rtlCol="0" anchor="ctr"/>
            <a:lstStyle/>
            <a:p>
              <a:pPr algn="ctr"/>
              <a:endParaRPr lang="en-US" dirty="0">
                <a:solidFill>
                  <a:prstClr val="white"/>
                </a:solidFill>
              </a:endParaRPr>
            </a:p>
          </p:txBody>
        </p:sp>
        <mc:AlternateContent xmlns:mc="http://schemas.openxmlformats.org/markup-compatibility/2006" xmlns:a14="http://schemas.microsoft.com/office/drawing/2010/main">
          <mc:Choice Requires="a14">
            <p:sp>
              <p:nvSpPr>
                <p:cNvPr id="154" name="TextBox 153"/>
                <p:cNvSpPr txBox="1"/>
                <p:nvPr/>
              </p:nvSpPr>
              <p:spPr>
                <a:xfrm>
                  <a:off x="3940710" y="3806968"/>
                  <a:ext cx="1489581" cy="429672"/>
                </a:xfrm>
                <a:prstGeom prst="wedgeRectCallout">
                  <a:avLst/>
                </a:prstGeom>
                <a:noFill/>
              </p:spPr>
              <p:txBody>
                <a:bodyPr wrap="square" rtlCol="0">
                  <a:spAutoFit/>
                </a:bodyPr>
                <a:lstStyle/>
                <a:p>
                  <a:pPr algn="ctr"/>
                  <a14:m>
                    <m:oMath xmlns:m="http://schemas.openxmlformats.org/officeDocument/2006/math">
                      <m:d>
                        <m:dPr>
                          <m:ctrlPr>
                            <a:rPr lang="en-US" sz="1600" b="1" i="1" smtClean="0">
                              <a:solidFill>
                                <a:prstClr val="white"/>
                              </a:solidFill>
                              <a:latin typeface="Cambria Math"/>
                              <a:ea typeface="Cambria Math" panose="02040503050406030204" pitchFamily="18" charset="0"/>
                            </a:rPr>
                          </m:ctrlPr>
                        </m:dPr>
                        <m:e>
                          <m:r>
                            <a:rPr lang="en-US" sz="1600" b="1" i="1" smtClean="0">
                              <a:solidFill>
                                <a:prstClr val="white"/>
                              </a:solidFill>
                              <a:latin typeface="Cambria Math"/>
                              <a:ea typeface="Cambria Math" panose="02040503050406030204" pitchFamily="18" charset="0"/>
                            </a:rPr>
                            <m:t>𝒙</m:t>
                          </m:r>
                          <m:r>
                            <a:rPr lang="en-US" sz="1600" b="1" i="1" smtClean="0">
                              <a:solidFill>
                                <a:prstClr val="white"/>
                              </a:solidFill>
                              <a:latin typeface="Cambria Math"/>
                              <a:ea typeface="Cambria Math" panose="02040503050406030204" pitchFamily="18" charset="0"/>
                            </a:rPr>
                            <m:t>×</m:t>
                          </m:r>
                          <m:f>
                            <m:fPr>
                              <m:ctrlPr>
                                <a:rPr lang="en-US" sz="1600" b="1" i="1" smtClean="0">
                                  <a:solidFill>
                                    <a:prstClr val="white"/>
                                  </a:solidFill>
                                  <a:latin typeface="Cambria Math"/>
                                  <a:ea typeface="Cambria Math" panose="02040503050406030204" pitchFamily="18" charset="0"/>
                                </a:rPr>
                              </m:ctrlPr>
                            </m:fPr>
                            <m:num>
                              <m:r>
                                <a:rPr lang="en-US" sz="1600" b="1" i="1" smtClean="0">
                                  <a:solidFill>
                                    <a:prstClr val="white"/>
                                  </a:solidFill>
                                  <a:latin typeface="Cambria Math"/>
                                  <a:ea typeface="Cambria Math" panose="02040503050406030204" pitchFamily="18" charset="0"/>
                                </a:rPr>
                                <m:t>𝟓</m:t>
                              </m:r>
                            </m:num>
                            <m:den>
                              <m:r>
                                <a:rPr lang="en-US" sz="1600" b="1" i="1" smtClean="0">
                                  <a:solidFill>
                                    <a:prstClr val="white"/>
                                  </a:solidFill>
                                  <a:latin typeface="Cambria Math"/>
                                  <a:ea typeface="Cambria Math" panose="02040503050406030204" pitchFamily="18" charset="0"/>
                                </a:rPr>
                                <m:t>𝟐</m:t>
                              </m:r>
                            </m:den>
                          </m:f>
                        </m:e>
                      </m:d>
                    </m:oMath>
                  </a14:m>
                  <a:r>
                    <a:rPr lang="en-US" sz="1600" b="1" dirty="0" smtClean="0">
                      <a:solidFill>
                        <a:prstClr val="white"/>
                      </a:solidFill>
                      <a:latin typeface="Cambria Math" panose="02040503050406030204" pitchFamily="18" charset="0"/>
                      <a:ea typeface="Cambria Math" panose="02040503050406030204" pitchFamily="18" charset="0"/>
                    </a:rPr>
                    <a:t> + </a:t>
                  </a:r>
                  <a14:m>
                    <m:oMath xmlns:m="http://schemas.openxmlformats.org/officeDocument/2006/math">
                      <m:f>
                        <m:fPr>
                          <m:ctrlPr>
                            <a:rPr lang="en-US" sz="1600" b="1" i="1" smtClean="0">
                              <a:solidFill>
                                <a:prstClr val="white"/>
                              </a:solidFill>
                              <a:latin typeface="Cambria Math"/>
                              <a:ea typeface="Cambria Math" panose="02040503050406030204" pitchFamily="18" charset="0"/>
                            </a:rPr>
                          </m:ctrlPr>
                        </m:fPr>
                        <m:num>
                          <m:r>
                            <a:rPr lang="en-US" sz="1600" b="1" i="1" smtClean="0">
                              <a:solidFill>
                                <a:prstClr val="white"/>
                              </a:solidFill>
                              <a:latin typeface="Cambria Math"/>
                              <a:ea typeface="Cambria Math" panose="02040503050406030204" pitchFamily="18" charset="0"/>
                            </a:rPr>
                            <m:t>𝟐</m:t>
                          </m:r>
                        </m:num>
                        <m:den>
                          <m:r>
                            <a:rPr lang="en-US" sz="1600" b="1" i="1" smtClean="0">
                              <a:solidFill>
                                <a:prstClr val="white"/>
                              </a:solidFill>
                              <a:latin typeface="Cambria Math"/>
                              <a:ea typeface="Cambria Math" panose="02040503050406030204" pitchFamily="18" charset="0"/>
                            </a:rPr>
                            <m:t>𝟑</m:t>
                          </m:r>
                        </m:den>
                      </m:f>
                    </m:oMath>
                  </a14:m>
                  <a:endParaRPr lang="en-US" sz="1600" b="1" dirty="0">
                    <a:solidFill>
                      <a:prstClr val="white"/>
                    </a:solidFill>
                    <a:latin typeface="Cambria Math" panose="02040503050406030204" pitchFamily="18" charset="0"/>
                    <a:ea typeface="Cambria Math" panose="02040503050406030204" pitchFamily="18" charset="0"/>
                  </a:endParaRPr>
                </a:p>
              </p:txBody>
            </p:sp>
          </mc:Choice>
          <mc:Fallback xmlns="">
            <p:sp>
              <p:nvSpPr>
                <p:cNvPr id="154" name="TextBox 153"/>
                <p:cNvSpPr txBox="1">
                  <a:spLocks noRot="1" noChangeAspect="1" noMove="1" noResize="1" noEditPoints="1" noAdjustHandles="1" noChangeArrowheads="1" noChangeShapeType="1" noTextEdit="1"/>
                </p:cNvSpPr>
                <p:nvPr/>
              </p:nvSpPr>
              <p:spPr>
                <a:xfrm>
                  <a:off x="3940710" y="3806968"/>
                  <a:ext cx="1489581" cy="429672"/>
                </a:xfrm>
                <a:prstGeom prst="wedgeRectCallout">
                  <a:avLst/>
                </a:prstGeom>
                <a:blipFill rotWithShape="1">
                  <a:blip r:embed="rId8"/>
                  <a:stretch>
                    <a:fillRect/>
                  </a:stretch>
                </a:blipFill>
              </p:spPr>
              <p:txBody>
                <a:bodyPr/>
                <a:lstStyle/>
                <a:p>
                  <a:r>
                    <a:rPr lang="en-US">
                      <a:noFill/>
                    </a:rPr>
                    <a:t> </a:t>
                  </a:r>
                </a:p>
              </p:txBody>
            </p:sp>
          </mc:Fallback>
        </mc:AlternateContent>
      </p:grpSp>
      <p:grpSp>
        <p:nvGrpSpPr>
          <p:cNvPr id="163" name="Group 162"/>
          <p:cNvGrpSpPr/>
          <p:nvPr/>
        </p:nvGrpSpPr>
        <p:grpSpPr>
          <a:xfrm>
            <a:off x="2290262" y="2846621"/>
            <a:ext cx="480671" cy="653566"/>
            <a:chOff x="922176" y="4720395"/>
            <a:chExt cx="480671" cy="653566"/>
          </a:xfrm>
        </p:grpSpPr>
        <p:sp>
          <p:nvSpPr>
            <p:cNvPr id="164" name="TextBox 163"/>
            <p:cNvSpPr txBox="1"/>
            <p:nvPr/>
          </p:nvSpPr>
          <p:spPr>
            <a:xfrm>
              <a:off x="1017588" y="5004629"/>
              <a:ext cx="289838" cy="369332"/>
            </a:xfrm>
            <a:prstGeom prst="rect">
              <a:avLst/>
            </a:prstGeom>
            <a:noFill/>
          </p:spPr>
          <p:txBody>
            <a:bodyPr wrap="square" rtlCol="0">
              <a:spAutoFit/>
            </a:bodyPr>
            <a:lstStyle/>
            <a:p>
              <a:pPr algn="ctr"/>
              <a:r>
                <a:rPr lang="en-US" dirty="0" smtClean="0">
                  <a:solidFill>
                    <a:srgbClr val="C00000"/>
                  </a:solidFill>
                  <a:latin typeface="Cambria Math" panose="02040503050406030204" pitchFamily="18" charset="0"/>
                  <a:ea typeface="Cambria Math" panose="02040503050406030204" pitchFamily="18" charset="0"/>
                  <a:cs typeface="Arial" pitchFamily="34" charset="0"/>
                </a:rPr>
                <a:t>3</a:t>
              </a:r>
            </a:p>
          </p:txBody>
        </p:sp>
        <p:sp>
          <p:nvSpPr>
            <p:cNvPr id="165" name="TextBox 164"/>
            <p:cNvSpPr txBox="1"/>
            <p:nvPr/>
          </p:nvSpPr>
          <p:spPr>
            <a:xfrm>
              <a:off x="922176" y="4720395"/>
              <a:ext cx="480671" cy="369332"/>
            </a:xfrm>
            <a:prstGeom prst="rect">
              <a:avLst/>
            </a:prstGeom>
            <a:noFill/>
          </p:spPr>
          <p:txBody>
            <a:bodyPr wrap="square" rtlCol="0">
              <a:spAutoFit/>
            </a:bodyPr>
            <a:lstStyle/>
            <a:p>
              <a:pPr algn="ctr"/>
              <a:r>
                <a:rPr lang="en-US" dirty="0" smtClean="0">
                  <a:solidFill>
                    <a:srgbClr val="C00000"/>
                  </a:solidFill>
                  <a:latin typeface="Cambria Math" panose="02040503050406030204" pitchFamily="18" charset="0"/>
                  <a:ea typeface="Cambria Math" panose="02040503050406030204" pitchFamily="18" charset="0"/>
                  <a:cs typeface="Arial" pitchFamily="34" charset="0"/>
                </a:rPr>
                <a:t>2</a:t>
              </a:r>
              <a:endParaRPr lang="en-US" i="1" dirty="0" smtClean="0">
                <a:solidFill>
                  <a:srgbClr val="C00000"/>
                </a:solidFill>
                <a:latin typeface="Cambria Math" panose="02040503050406030204" pitchFamily="18" charset="0"/>
                <a:ea typeface="Cambria Math" panose="02040503050406030204" pitchFamily="18" charset="0"/>
                <a:cs typeface="Arial" pitchFamily="34" charset="0"/>
              </a:endParaRPr>
            </a:p>
          </p:txBody>
        </p:sp>
        <p:cxnSp>
          <p:nvCxnSpPr>
            <p:cNvPr id="166" name="Straight Connector 165"/>
            <p:cNvCxnSpPr/>
            <p:nvPr/>
          </p:nvCxnSpPr>
          <p:spPr>
            <a:xfrm>
              <a:off x="1025509" y="5055406"/>
              <a:ext cx="293053"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167" name="Curved Down Arrow 166"/>
          <p:cNvSpPr/>
          <p:nvPr/>
        </p:nvSpPr>
        <p:spPr>
          <a:xfrm rot="10800000" flipH="1">
            <a:off x="2577100" y="3334183"/>
            <a:ext cx="792163" cy="181054"/>
          </a:xfrm>
          <a:prstGeom prst="curvedDownArrow">
            <a:avLst/>
          </a:prstGeom>
          <a:solidFill>
            <a:srgbClr val="FFFF00"/>
          </a:solid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black"/>
              </a:solidFill>
              <a:latin typeface="Cambria Math" panose="02040503050406030204" pitchFamily="18" charset="0"/>
              <a:ea typeface="Cambria Math" panose="02040503050406030204" pitchFamily="18" charset="0"/>
            </a:endParaRPr>
          </a:p>
        </p:txBody>
      </p:sp>
      <p:grpSp>
        <p:nvGrpSpPr>
          <p:cNvPr id="168" name="Group 167"/>
          <p:cNvGrpSpPr/>
          <p:nvPr/>
        </p:nvGrpSpPr>
        <p:grpSpPr>
          <a:xfrm>
            <a:off x="3930708" y="2071586"/>
            <a:ext cx="2355539" cy="1273539"/>
            <a:chOff x="6096215" y="3056468"/>
            <a:chExt cx="1686520" cy="1189709"/>
          </a:xfrm>
        </p:grpSpPr>
        <p:sp>
          <p:nvSpPr>
            <p:cNvPr id="169" name="Cloud Callout 168"/>
            <p:cNvSpPr/>
            <p:nvPr/>
          </p:nvSpPr>
          <p:spPr>
            <a:xfrm>
              <a:off x="6096215" y="3056468"/>
              <a:ext cx="1655996" cy="1189709"/>
            </a:xfrm>
            <a:prstGeom prst="cloudCallout">
              <a:avLst>
                <a:gd name="adj1" fmla="val -73629"/>
                <a:gd name="adj2" fmla="val 40872"/>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mbria Math" panose="02040503050406030204" pitchFamily="18" charset="0"/>
                <a:ea typeface="Cambria Math" panose="02040503050406030204" pitchFamily="18" charset="0"/>
              </a:endParaRPr>
            </a:p>
          </p:txBody>
        </p:sp>
        <p:sp>
          <p:nvSpPr>
            <p:cNvPr id="170" name="Rectangle 169"/>
            <p:cNvSpPr/>
            <p:nvPr/>
          </p:nvSpPr>
          <p:spPr>
            <a:xfrm>
              <a:off x="6153136" y="3317472"/>
              <a:ext cx="1629599" cy="776297"/>
            </a:xfrm>
            <a:prstGeom prst="rect">
              <a:avLst/>
            </a:prstGeom>
          </p:spPr>
          <p:txBody>
            <a:bodyPr wrap="square">
              <a:spAutoFit/>
            </a:bodyPr>
            <a:lstStyle/>
            <a:p>
              <a:pPr algn="ctr"/>
              <a:r>
                <a:rPr lang="en-US" sz="1600" b="1" dirty="0" smtClean="0">
                  <a:solidFill>
                    <a:srgbClr val="002060"/>
                  </a:solidFill>
                  <a:latin typeface="Cambria Math" panose="02040503050406030204" pitchFamily="18" charset="0"/>
                  <a:ea typeface="Cambria Math" panose="02040503050406030204" pitchFamily="18" charset="0"/>
                </a:rPr>
                <a:t>Variables </a:t>
              </a:r>
              <a:r>
                <a:rPr lang="en-US" sz="1600" b="1" dirty="0">
                  <a:solidFill>
                    <a:srgbClr val="002060"/>
                  </a:solidFill>
                  <a:latin typeface="Cambria Math" panose="02040503050406030204" pitchFamily="18" charset="0"/>
                  <a:ea typeface="Cambria Math" panose="02040503050406030204" pitchFamily="18" charset="0"/>
                </a:rPr>
                <a:t>on one side, numbers on the other side.</a:t>
              </a:r>
            </a:p>
          </p:txBody>
        </p:sp>
      </p:grpSp>
      <p:grpSp>
        <p:nvGrpSpPr>
          <p:cNvPr id="171" name="Group 170"/>
          <p:cNvGrpSpPr/>
          <p:nvPr/>
        </p:nvGrpSpPr>
        <p:grpSpPr>
          <a:xfrm>
            <a:off x="3908650" y="2143106"/>
            <a:ext cx="2204132" cy="1189709"/>
            <a:chOff x="6050724" y="3085922"/>
            <a:chExt cx="2204132" cy="1189709"/>
          </a:xfrm>
        </p:grpSpPr>
        <p:sp>
          <p:nvSpPr>
            <p:cNvPr id="172" name="Cloud Callout 171"/>
            <p:cNvSpPr/>
            <p:nvPr/>
          </p:nvSpPr>
          <p:spPr>
            <a:xfrm>
              <a:off x="6050724" y="3085922"/>
              <a:ext cx="2204132" cy="1189709"/>
            </a:xfrm>
            <a:prstGeom prst="cloudCallout">
              <a:avLst>
                <a:gd name="adj1" fmla="val -73629"/>
                <a:gd name="adj2" fmla="val 40872"/>
              </a:avLst>
            </a:prstGeom>
            <a:solidFill>
              <a:srgbClr val="FF7C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mbria Math" panose="02040503050406030204" pitchFamily="18" charset="0"/>
                <a:ea typeface="Cambria Math" panose="02040503050406030204" pitchFamily="18" charset="0"/>
              </a:endParaRPr>
            </a:p>
          </p:txBody>
        </p:sp>
        <mc:AlternateContent xmlns:mc="http://schemas.openxmlformats.org/markup-compatibility/2006" xmlns:a14="http://schemas.microsoft.com/office/drawing/2010/main">
          <mc:Choice Requires="a14">
            <p:sp>
              <p:nvSpPr>
                <p:cNvPr id="173" name="Rectangle 172"/>
                <p:cNvSpPr/>
                <p:nvPr/>
              </p:nvSpPr>
              <p:spPr>
                <a:xfrm>
                  <a:off x="6100475" y="3304939"/>
                  <a:ext cx="2107000" cy="781689"/>
                </a:xfrm>
                <a:prstGeom prst="rect">
                  <a:avLst/>
                </a:prstGeom>
              </p:spPr>
              <p:txBody>
                <a:bodyPr wrap="square">
                  <a:spAutoFit/>
                </a:bodyPr>
                <a:lstStyle/>
                <a:p>
                  <a:pPr algn="ctr"/>
                  <a:r>
                    <a:rPr lang="en-US" sz="1600" b="1" dirty="0" smtClean="0">
                      <a:solidFill>
                        <a:srgbClr val="002060"/>
                      </a:solidFill>
                      <a:latin typeface="Cambria Math" panose="02040503050406030204" pitchFamily="18" charset="0"/>
                      <a:ea typeface="Cambria Math" panose="02040503050406030204" pitchFamily="18" charset="0"/>
                    </a:rPr>
                    <a:t>We </a:t>
                  </a:r>
                  <a:r>
                    <a:rPr lang="en-US" sz="1600" b="1" dirty="0">
                      <a:solidFill>
                        <a:srgbClr val="002060"/>
                      </a:solidFill>
                      <a:latin typeface="Cambria Math" panose="02040503050406030204" pitchFamily="18" charset="0"/>
                      <a:ea typeface="Cambria Math" panose="02040503050406030204" pitchFamily="18" charset="0"/>
                    </a:rPr>
                    <a:t>will shift </a:t>
                  </a:r>
                  <a:r>
                    <a:rPr lang="en-US" sz="1600" b="1" dirty="0" smtClean="0">
                      <a:solidFill>
                        <a:srgbClr val="002060"/>
                      </a:solidFill>
                      <a:latin typeface="Cambria Math" panose="02040503050406030204" pitchFamily="18" charset="0"/>
                      <a:ea typeface="Cambria Math" panose="02040503050406030204" pitchFamily="18" charset="0"/>
                    </a:rPr>
                    <a:t> </a:t>
                  </a:r>
                  <a14:m>
                    <m:oMath xmlns:m="http://schemas.openxmlformats.org/officeDocument/2006/math">
                      <m:f>
                        <m:fPr>
                          <m:ctrlPr>
                            <a:rPr lang="en-US" sz="2000" b="1" i="1" smtClean="0">
                              <a:solidFill>
                                <a:srgbClr val="002060"/>
                              </a:solidFill>
                              <a:latin typeface="Cambria Math"/>
                              <a:ea typeface="Cambria Math" panose="02040503050406030204" pitchFamily="18" charset="0"/>
                            </a:rPr>
                          </m:ctrlPr>
                        </m:fPr>
                        <m:num>
                          <m:r>
                            <a:rPr lang="en-US" sz="2000" b="1" i="1" smtClean="0">
                              <a:solidFill>
                                <a:srgbClr val="002060"/>
                              </a:solidFill>
                              <a:latin typeface="Cambria Math"/>
                              <a:ea typeface="Cambria Math" panose="02040503050406030204" pitchFamily="18" charset="0"/>
                            </a:rPr>
                            <m:t>𝟐</m:t>
                          </m:r>
                        </m:num>
                        <m:den>
                          <m:r>
                            <a:rPr lang="en-US" sz="2000" b="1" i="1" smtClean="0">
                              <a:solidFill>
                                <a:srgbClr val="002060"/>
                              </a:solidFill>
                              <a:latin typeface="Cambria Math"/>
                              <a:ea typeface="Cambria Math" panose="02040503050406030204" pitchFamily="18" charset="0"/>
                            </a:rPr>
                            <m:t>𝟑</m:t>
                          </m:r>
                        </m:den>
                      </m:f>
                    </m:oMath>
                  </a14:m>
                  <a:r>
                    <a:rPr lang="en-US" sz="1600" b="1" dirty="0" smtClean="0">
                      <a:solidFill>
                        <a:srgbClr val="002060"/>
                      </a:solidFill>
                      <a:latin typeface="Cambria Math" panose="02040503050406030204" pitchFamily="18" charset="0"/>
                      <a:ea typeface="Cambria Math" panose="02040503050406030204" pitchFamily="18" charset="0"/>
                    </a:rPr>
                    <a:t> to the other side.</a:t>
                  </a:r>
                  <a:endParaRPr lang="en-US" sz="1600" b="1" dirty="0">
                    <a:solidFill>
                      <a:srgbClr val="002060"/>
                    </a:solidFill>
                    <a:latin typeface="Cambria Math" panose="02040503050406030204" pitchFamily="18" charset="0"/>
                    <a:ea typeface="Cambria Math" panose="02040503050406030204" pitchFamily="18" charset="0"/>
                  </a:endParaRPr>
                </a:p>
              </p:txBody>
            </p:sp>
          </mc:Choice>
          <mc:Fallback xmlns="">
            <p:sp>
              <p:nvSpPr>
                <p:cNvPr id="173" name="Rectangle 172"/>
                <p:cNvSpPr>
                  <a:spLocks noRot="1" noChangeAspect="1" noMove="1" noResize="1" noEditPoints="1" noAdjustHandles="1" noChangeArrowheads="1" noChangeShapeType="1" noTextEdit="1"/>
                </p:cNvSpPr>
                <p:nvPr/>
              </p:nvSpPr>
              <p:spPr>
                <a:xfrm>
                  <a:off x="6100475" y="3304939"/>
                  <a:ext cx="2107000" cy="781689"/>
                </a:xfrm>
                <a:prstGeom prst="rect">
                  <a:avLst/>
                </a:prstGeom>
                <a:blipFill rotWithShape="1">
                  <a:blip r:embed="rId9"/>
                  <a:stretch>
                    <a:fillRect r="-289" b="-8527"/>
                  </a:stretch>
                </a:blipFill>
              </p:spPr>
              <p:txBody>
                <a:bodyPr/>
                <a:lstStyle/>
                <a:p>
                  <a:r>
                    <a:rPr lang="en-US">
                      <a:noFill/>
                    </a:rPr>
                    <a:t> </a:t>
                  </a:r>
                </a:p>
              </p:txBody>
            </p:sp>
          </mc:Fallback>
        </mc:AlternateContent>
      </p:grpSp>
      <p:grpSp>
        <p:nvGrpSpPr>
          <p:cNvPr id="174" name="Group 173"/>
          <p:cNvGrpSpPr/>
          <p:nvPr/>
        </p:nvGrpSpPr>
        <p:grpSpPr>
          <a:xfrm>
            <a:off x="4018417" y="1954012"/>
            <a:ext cx="2102642" cy="1380195"/>
            <a:chOff x="5998967" y="2554406"/>
            <a:chExt cx="2003755" cy="1916038"/>
          </a:xfrm>
        </p:grpSpPr>
        <p:sp>
          <p:nvSpPr>
            <p:cNvPr id="175" name="Cloud Callout 174"/>
            <p:cNvSpPr/>
            <p:nvPr/>
          </p:nvSpPr>
          <p:spPr>
            <a:xfrm>
              <a:off x="5998967" y="2554406"/>
              <a:ext cx="2003755" cy="1916038"/>
            </a:xfrm>
            <a:prstGeom prst="cloudCallout">
              <a:avLst>
                <a:gd name="adj1" fmla="val -73629"/>
                <a:gd name="adj2" fmla="val 40872"/>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76" name="Rectangle 175"/>
            <p:cNvSpPr/>
            <p:nvPr/>
          </p:nvSpPr>
          <p:spPr>
            <a:xfrm>
              <a:off x="6055966" y="2881050"/>
              <a:ext cx="1794141" cy="1153621"/>
            </a:xfrm>
            <a:prstGeom prst="rect">
              <a:avLst/>
            </a:prstGeom>
          </p:spPr>
          <p:txBody>
            <a:bodyPr wrap="square">
              <a:spAutoFit/>
            </a:bodyPr>
            <a:lstStyle/>
            <a:p>
              <a:pPr algn="ctr"/>
              <a:r>
                <a:rPr lang="en-US" sz="1600" b="1" dirty="0" smtClean="0">
                  <a:solidFill>
                    <a:srgbClr val="002060"/>
                  </a:solidFill>
                  <a:latin typeface="Cambria Math" panose="02040503050406030204" pitchFamily="18" charset="0"/>
                  <a:ea typeface="Cambria Math" panose="02040503050406030204" pitchFamily="18" charset="0"/>
                </a:rPr>
                <a:t>While changing sides, we will change the sign.</a:t>
              </a:r>
              <a:endParaRPr lang="en-US" sz="1600" b="1" dirty="0">
                <a:solidFill>
                  <a:srgbClr val="002060"/>
                </a:solidFill>
                <a:latin typeface="Cambria Math" panose="02040503050406030204" pitchFamily="18" charset="0"/>
                <a:ea typeface="Cambria Math" panose="02040503050406030204" pitchFamily="18" charset="0"/>
              </a:endParaRPr>
            </a:p>
          </p:txBody>
        </p:sp>
      </p:grpSp>
      <p:grpSp>
        <p:nvGrpSpPr>
          <p:cNvPr id="177" name="Group 176"/>
          <p:cNvGrpSpPr/>
          <p:nvPr/>
        </p:nvGrpSpPr>
        <p:grpSpPr>
          <a:xfrm>
            <a:off x="3403721" y="2428624"/>
            <a:ext cx="1777929" cy="895572"/>
            <a:chOff x="5850184" y="1599977"/>
            <a:chExt cx="1777929" cy="895572"/>
          </a:xfrm>
        </p:grpSpPr>
        <p:grpSp>
          <p:nvGrpSpPr>
            <p:cNvPr id="178" name="Group 177"/>
            <p:cNvGrpSpPr/>
            <p:nvPr/>
          </p:nvGrpSpPr>
          <p:grpSpPr>
            <a:xfrm>
              <a:off x="5850184" y="1599977"/>
              <a:ext cx="1777929" cy="895572"/>
              <a:chOff x="6209361" y="3165936"/>
              <a:chExt cx="1517908" cy="983231"/>
            </a:xfrm>
          </p:grpSpPr>
          <p:sp>
            <p:nvSpPr>
              <p:cNvPr id="180" name="Cloud Callout 179"/>
              <p:cNvSpPr/>
              <p:nvPr/>
            </p:nvSpPr>
            <p:spPr>
              <a:xfrm>
                <a:off x="6486722" y="3165936"/>
                <a:ext cx="1028244" cy="983231"/>
              </a:xfrm>
              <a:prstGeom prst="cloudCallout">
                <a:avLst>
                  <a:gd name="adj1" fmla="val -62767"/>
                  <a:gd name="adj2" fmla="val 46317"/>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81" name="Rectangle 180"/>
              <p:cNvSpPr/>
              <p:nvPr/>
            </p:nvSpPr>
            <p:spPr>
              <a:xfrm>
                <a:off x="6209361" y="3471706"/>
                <a:ext cx="1517908" cy="371692"/>
              </a:xfrm>
              <a:prstGeom prst="rect">
                <a:avLst/>
              </a:prstGeom>
            </p:spPr>
            <p:txBody>
              <a:bodyPr wrap="square">
                <a:spAutoFit/>
              </a:bodyPr>
              <a:lstStyle/>
              <a:p>
                <a:pPr algn="ctr"/>
                <a:r>
                  <a:rPr lang="en-US" sz="1600" b="1" dirty="0" smtClean="0">
                    <a:solidFill>
                      <a:prstClr val="white"/>
                    </a:solidFill>
                    <a:latin typeface="Cambria Math" panose="02040503050406030204" pitchFamily="18" charset="0"/>
                    <a:ea typeface="Cambria Math" panose="02040503050406030204" pitchFamily="18" charset="0"/>
                    <a:cs typeface="Arial" pitchFamily="34" charset="0"/>
                  </a:rPr>
                  <a:t>‘+’        ‘-’ </a:t>
                </a:r>
                <a:endParaRPr lang="en-US" sz="1600" b="1" dirty="0">
                  <a:solidFill>
                    <a:prstClr val="white"/>
                  </a:solidFill>
                  <a:latin typeface="Bookman Old Style" panose="02050604050505020204" pitchFamily="18" charset="0"/>
                </a:endParaRPr>
              </a:p>
            </p:txBody>
          </p:sp>
        </p:grpSp>
        <p:cxnSp>
          <p:nvCxnSpPr>
            <p:cNvPr id="179" name="Straight Arrow Connector 178"/>
            <p:cNvCxnSpPr/>
            <p:nvPr/>
          </p:nvCxnSpPr>
          <p:spPr>
            <a:xfrm>
              <a:off x="6607144" y="2066925"/>
              <a:ext cx="228600" cy="0"/>
            </a:xfrm>
            <a:prstGeom prst="straightConnector1">
              <a:avLst/>
            </a:prstGeom>
            <a:ln w="19050">
              <a:solidFill>
                <a:schemeClr val="bg1"/>
              </a:solidFill>
              <a:tailEnd type="arrow"/>
            </a:ln>
          </p:spPr>
          <p:style>
            <a:lnRef idx="1">
              <a:schemeClr val="accent1"/>
            </a:lnRef>
            <a:fillRef idx="0">
              <a:schemeClr val="accent1"/>
            </a:fillRef>
            <a:effectRef idx="0">
              <a:schemeClr val="accent1"/>
            </a:effectRef>
            <a:fontRef idx="minor">
              <a:schemeClr val="tx1"/>
            </a:fontRef>
          </p:style>
        </p:cxnSp>
      </p:grpSp>
      <p:sp>
        <p:nvSpPr>
          <p:cNvPr id="183" name="TextBox 182"/>
          <p:cNvSpPr txBox="1"/>
          <p:nvPr/>
        </p:nvSpPr>
        <p:spPr>
          <a:xfrm>
            <a:off x="697074" y="4171950"/>
            <a:ext cx="369726"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sym typeface="Symbol"/>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grpSp>
        <p:nvGrpSpPr>
          <p:cNvPr id="184" name="Group 183"/>
          <p:cNvGrpSpPr/>
          <p:nvPr/>
        </p:nvGrpSpPr>
        <p:grpSpPr>
          <a:xfrm>
            <a:off x="2298665" y="4076799"/>
            <a:ext cx="480671" cy="663091"/>
            <a:chOff x="903126" y="4729920"/>
            <a:chExt cx="480671" cy="663091"/>
          </a:xfrm>
        </p:grpSpPr>
        <p:sp>
          <p:nvSpPr>
            <p:cNvPr id="185" name="TextBox 184"/>
            <p:cNvSpPr txBox="1"/>
            <p:nvPr/>
          </p:nvSpPr>
          <p:spPr>
            <a:xfrm>
              <a:off x="998538" y="5023679"/>
              <a:ext cx="289838" cy="369332"/>
            </a:xfrm>
            <a:prstGeom prst="rect">
              <a:avLst/>
            </a:prstGeom>
            <a:noFill/>
          </p:spPr>
          <p:txBody>
            <a:bodyPr wrap="square" rtlCol="0">
              <a:spAutoFit/>
            </a:bodyPr>
            <a:lstStyle/>
            <a:p>
              <a:pPr algn="ctr"/>
              <a:r>
                <a:rPr lang="en-US" dirty="0" smtClean="0">
                  <a:solidFill>
                    <a:prstClr val="black"/>
                  </a:solidFill>
                  <a:latin typeface="Cambria Math" panose="02040503050406030204" pitchFamily="18" charset="0"/>
                  <a:ea typeface="Cambria Math" panose="02040503050406030204" pitchFamily="18" charset="0"/>
                  <a:cs typeface="Arial" pitchFamily="34" charset="0"/>
                </a:rPr>
                <a:t>2</a:t>
              </a:r>
            </a:p>
          </p:txBody>
        </p:sp>
        <mc:AlternateContent xmlns:mc="http://schemas.openxmlformats.org/markup-compatibility/2006" xmlns:a14="http://schemas.microsoft.com/office/drawing/2010/main">
          <mc:Choice Requires="a14">
            <p:sp>
              <p:nvSpPr>
                <p:cNvPr id="186" name="TextBox 185"/>
                <p:cNvSpPr txBox="1"/>
                <p:nvPr/>
              </p:nvSpPr>
              <p:spPr>
                <a:xfrm>
                  <a:off x="903126" y="4729920"/>
                  <a:ext cx="480671" cy="36933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dirty="0">
                            <a:solidFill>
                              <a:prstClr val="black"/>
                            </a:solidFill>
                            <a:latin typeface="Cambria Math"/>
                            <a:ea typeface="Cambria Math" panose="02040503050406030204" pitchFamily="18" charset="0"/>
                            <a:cs typeface="Arial" pitchFamily="34" charset="0"/>
                          </a:rPr>
                          <m:t>5</m:t>
                        </m:r>
                        <m:r>
                          <a:rPr lang="en-US" i="1">
                            <a:solidFill>
                              <a:prstClr val="black"/>
                            </a:solidFill>
                            <a:latin typeface="Cambria Math" panose="02040503050406030204" pitchFamily="18" charset="0"/>
                            <a:ea typeface="Cambria Math" panose="02040503050406030204" pitchFamily="18" charset="0"/>
                          </a:rPr>
                          <m:t>𝑥</m:t>
                        </m:r>
                      </m:oMath>
                    </m:oMathPara>
                  </a14:m>
                  <a:endParaRPr lang="en-US" i="1" dirty="0">
                    <a:solidFill>
                      <a:prstClr val="black"/>
                    </a:solidFill>
                    <a:latin typeface="Cambria Math" panose="02040503050406030204" pitchFamily="18" charset="0"/>
                    <a:ea typeface="Cambria Math" panose="02040503050406030204" pitchFamily="18" charset="0"/>
                    <a:cs typeface="Arial" pitchFamily="34" charset="0"/>
                  </a:endParaRPr>
                </a:p>
              </p:txBody>
            </p:sp>
          </mc:Choice>
          <mc:Fallback xmlns="">
            <p:sp>
              <p:nvSpPr>
                <p:cNvPr id="186" name="TextBox 185"/>
                <p:cNvSpPr txBox="1">
                  <a:spLocks noRot="1" noChangeAspect="1" noMove="1" noResize="1" noEditPoints="1" noAdjustHandles="1" noChangeArrowheads="1" noChangeShapeType="1" noTextEdit="1"/>
                </p:cNvSpPr>
                <p:nvPr/>
              </p:nvSpPr>
              <p:spPr>
                <a:xfrm>
                  <a:off x="903126" y="4729920"/>
                  <a:ext cx="480671" cy="369332"/>
                </a:xfrm>
                <a:prstGeom prst="rect">
                  <a:avLst/>
                </a:prstGeom>
                <a:blipFill rotWithShape="1">
                  <a:blip r:embed="rId10"/>
                  <a:stretch>
                    <a:fillRect/>
                  </a:stretch>
                </a:blipFill>
              </p:spPr>
              <p:txBody>
                <a:bodyPr/>
                <a:lstStyle/>
                <a:p>
                  <a:r>
                    <a:rPr lang="en-US">
                      <a:noFill/>
                    </a:rPr>
                    <a:t> </a:t>
                  </a:r>
                </a:p>
              </p:txBody>
            </p:sp>
          </mc:Fallback>
        </mc:AlternateContent>
        <p:cxnSp>
          <p:nvCxnSpPr>
            <p:cNvPr id="187" name="Straight Connector 186"/>
            <p:cNvCxnSpPr/>
            <p:nvPr/>
          </p:nvCxnSpPr>
          <p:spPr>
            <a:xfrm>
              <a:off x="1012879" y="5064931"/>
              <a:ext cx="26116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9" name="Group 188"/>
          <p:cNvGrpSpPr/>
          <p:nvPr/>
        </p:nvGrpSpPr>
        <p:grpSpPr>
          <a:xfrm>
            <a:off x="4010197" y="2664002"/>
            <a:ext cx="2482849" cy="1470604"/>
            <a:chOff x="6052776" y="2685343"/>
            <a:chExt cx="2003756" cy="1741853"/>
          </a:xfrm>
        </p:grpSpPr>
        <p:sp>
          <p:nvSpPr>
            <p:cNvPr id="190" name="Cloud 189"/>
            <p:cNvSpPr/>
            <p:nvPr/>
          </p:nvSpPr>
          <p:spPr>
            <a:xfrm>
              <a:off x="6052776" y="2685343"/>
              <a:ext cx="2003756" cy="1741853"/>
            </a:xfrm>
            <a:prstGeom prst="cloud">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91" name="Rectangle 190"/>
            <p:cNvSpPr/>
            <p:nvPr/>
          </p:nvSpPr>
          <p:spPr>
            <a:xfrm>
              <a:off x="6150144" y="3022015"/>
              <a:ext cx="1794141" cy="984272"/>
            </a:xfrm>
            <a:prstGeom prst="rect">
              <a:avLst/>
            </a:prstGeom>
          </p:spPr>
          <p:txBody>
            <a:bodyPr wrap="square">
              <a:spAutoFit/>
            </a:bodyPr>
            <a:lstStyle/>
            <a:p>
              <a:pPr algn="ctr"/>
              <a:r>
                <a:rPr lang="en-US" sz="1600" b="1" dirty="0" smtClean="0">
                  <a:solidFill>
                    <a:srgbClr val="002060"/>
                  </a:solidFill>
                  <a:latin typeface="Cambria Math" panose="02040503050406030204" pitchFamily="18" charset="0"/>
                  <a:ea typeface="Cambria Math" panose="02040503050406030204" pitchFamily="18" charset="0"/>
                </a:rPr>
                <a:t>In order to solve this, we have to make the denominator same.</a:t>
              </a:r>
              <a:endParaRPr lang="en-US" sz="1600" b="1" dirty="0">
                <a:solidFill>
                  <a:srgbClr val="002060"/>
                </a:solidFill>
                <a:latin typeface="Cambria Math" panose="02040503050406030204" pitchFamily="18" charset="0"/>
                <a:ea typeface="Cambria Math" panose="02040503050406030204" pitchFamily="18" charset="0"/>
              </a:endParaRPr>
            </a:p>
          </p:txBody>
        </p:sp>
      </p:grpSp>
      <p:grpSp>
        <p:nvGrpSpPr>
          <p:cNvPr id="207" name="Group 206"/>
          <p:cNvGrpSpPr/>
          <p:nvPr/>
        </p:nvGrpSpPr>
        <p:grpSpPr>
          <a:xfrm>
            <a:off x="3946255" y="2344056"/>
            <a:ext cx="2102642" cy="1380195"/>
            <a:chOff x="5998967" y="2554406"/>
            <a:chExt cx="2003755" cy="1916038"/>
          </a:xfrm>
        </p:grpSpPr>
        <p:sp>
          <p:nvSpPr>
            <p:cNvPr id="208" name="Cloud Callout 207"/>
            <p:cNvSpPr/>
            <p:nvPr/>
          </p:nvSpPr>
          <p:spPr>
            <a:xfrm>
              <a:off x="5998967" y="2554406"/>
              <a:ext cx="2003755" cy="1916038"/>
            </a:xfrm>
            <a:prstGeom prst="cloudCallout">
              <a:avLst>
                <a:gd name="adj1" fmla="val -42825"/>
                <a:gd name="adj2" fmla="val 69857"/>
              </a:avLst>
            </a:prstGeom>
            <a:gradFill flip="none" rotWithShape="1">
              <a:gsLst>
                <a:gs pos="0">
                  <a:srgbClr val="FF6600">
                    <a:tint val="66000"/>
                    <a:satMod val="160000"/>
                  </a:srgbClr>
                </a:gs>
                <a:gs pos="50000">
                  <a:srgbClr val="FF6600">
                    <a:tint val="44500"/>
                    <a:satMod val="160000"/>
                  </a:srgbClr>
                </a:gs>
                <a:gs pos="100000">
                  <a:srgbClr val="FF6600">
                    <a:tint val="23500"/>
                    <a:satMod val="16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209" name="Rectangle 208"/>
            <p:cNvSpPr/>
            <p:nvPr/>
          </p:nvSpPr>
          <p:spPr>
            <a:xfrm>
              <a:off x="6055966" y="2881050"/>
              <a:ext cx="1794141" cy="1153621"/>
            </a:xfrm>
            <a:prstGeom prst="rect">
              <a:avLst/>
            </a:prstGeom>
          </p:spPr>
          <p:txBody>
            <a:bodyPr wrap="square">
              <a:spAutoFit/>
            </a:bodyPr>
            <a:lstStyle/>
            <a:p>
              <a:pPr algn="ctr"/>
              <a:r>
                <a:rPr lang="en-US" sz="1600" b="1" dirty="0" smtClean="0">
                  <a:solidFill>
                    <a:srgbClr val="002060"/>
                  </a:solidFill>
                  <a:latin typeface="Cambria Math" panose="02040503050406030204" pitchFamily="18" charset="0"/>
                  <a:ea typeface="Cambria Math" panose="02040503050406030204" pitchFamily="18" charset="0"/>
                </a:rPr>
                <a:t>For that we will take LCM of denominator .</a:t>
              </a:r>
              <a:endParaRPr lang="en-US" sz="1600" b="1" dirty="0">
                <a:solidFill>
                  <a:srgbClr val="002060"/>
                </a:solidFill>
                <a:latin typeface="Cambria Math" panose="02040503050406030204" pitchFamily="18" charset="0"/>
                <a:ea typeface="Cambria Math" panose="02040503050406030204" pitchFamily="18" charset="0"/>
              </a:endParaRPr>
            </a:p>
          </p:txBody>
        </p:sp>
      </p:grpSp>
      <p:grpSp>
        <p:nvGrpSpPr>
          <p:cNvPr id="210" name="Group 209"/>
          <p:cNvGrpSpPr/>
          <p:nvPr/>
        </p:nvGrpSpPr>
        <p:grpSpPr>
          <a:xfrm>
            <a:off x="3885319" y="2769139"/>
            <a:ext cx="2307843" cy="1447800"/>
            <a:chOff x="3502406" y="1228297"/>
            <a:chExt cx="2307843" cy="1447800"/>
          </a:xfrm>
        </p:grpSpPr>
        <p:grpSp>
          <p:nvGrpSpPr>
            <p:cNvPr id="211" name="Group 210"/>
            <p:cNvGrpSpPr/>
            <p:nvPr/>
          </p:nvGrpSpPr>
          <p:grpSpPr>
            <a:xfrm>
              <a:off x="3502406" y="1228297"/>
              <a:ext cx="2307843" cy="1447800"/>
              <a:chOff x="6009981" y="2855978"/>
              <a:chExt cx="2003040" cy="1447800"/>
            </a:xfrm>
          </p:grpSpPr>
          <p:sp>
            <p:nvSpPr>
              <p:cNvPr id="228" name="Cloud Callout 227"/>
              <p:cNvSpPr/>
              <p:nvPr/>
            </p:nvSpPr>
            <p:spPr>
              <a:xfrm>
                <a:off x="6366470" y="2855978"/>
                <a:ext cx="1569671" cy="1447800"/>
              </a:xfrm>
              <a:prstGeom prst="cloudCallout">
                <a:avLst>
                  <a:gd name="adj1" fmla="val -73629"/>
                  <a:gd name="adj2" fmla="val 40872"/>
                </a:avLst>
              </a:prstGeom>
              <a:solidFill>
                <a:srgbClr val="FF7C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229" name="Rectangle 228"/>
              <p:cNvSpPr/>
              <p:nvPr/>
            </p:nvSpPr>
            <p:spPr>
              <a:xfrm>
                <a:off x="6009981" y="3213300"/>
                <a:ext cx="2003040" cy="830997"/>
              </a:xfrm>
              <a:prstGeom prst="rect">
                <a:avLst/>
              </a:prstGeom>
            </p:spPr>
            <p:txBody>
              <a:bodyPr wrap="square">
                <a:spAutoFit/>
              </a:bodyPr>
              <a:lstStyle/>
              <a:p>
                <a:pPr algn="ctr"/>
                <a:r>
                  <a:rPr lang="en-US" sz="1600" b="1" dirty="0" smtClean="0">
                    <a:solidFill>
                      <a:srgbClr val="002060"/>
                    </a:solidFill>
                    <a:latin typeface="Cambria Math" panose="02040503050406030204" pitchFamily="18" charset="0"/>
                    <a:ea typeface="Cambria Math" panose="02040503050406030204" pitchFamily="18" charset="0"/>
                  </a:rPr>
                  <a:t>We keep</a:t>
                </a:r>
              </a:p>
              <a:p>
                <a:pPr algn="ctr"/>
                <a:r>
                  <a:rPr lang="en-US" sz="1600" b="1" dirty="0" smtClean="0">
                    <a:solidFill>
                      <a:srgbClr val="002060"/>
                    </a:solidFill>
                    <a:latin typeface="Cambria Math" panose="02040503050406030204" pitchFamily="18" charset="0"/>
                    <a:ea typeface="Cambria Math" panose="02040503050406030204" pitchFamily="18" charset="0"/>
                  </a:rPr>
                  <a:t>        </a:t>
                </a:r>
              </a:p>
              <a:p>
                <a:pPr algn="ctr"/>
                <a:r>
                  <a:rPr lang="en-US" sz="1600" b="1" dirty="0" smtClean="0">
                    <a:solidFill>
                      <a:srgbClr val="002060"/>
                    </a:solidFill>
                    <a:latin typeface="Cambria Math" panose="02040503050406030204" pitchFamily="18" charset="0"/>
                    <a:ea typeface="Cambria Math" panose="02040503050406030204" pitchFamily="18" charset="0"/>
                  </a:rPr>
                  <a:t>as it is.</a:t>
                </a:r>
                <a:endParaRPr lang="en-US" sz="1600" b="1" dirty="0">
                  <a:solidFill>
                    <a:srgbClr val="002060"/>
                  </a:solidFill>
                  <a:latin typeface="Cambria Math" panose="02040503050406030204" pitchFamily="18" charset="0"/>
                  <a:ea typeface="Cambria Math" panose="02040503050406030204" pitchFamily="18" charset="0"/>
                </a:endParaRPr>
              </a:p>
            </p:txBody>
          </p:sp>
        </p:grpSp>
        <p:grpSp>
          <p:nvGrpSpPr>
            <p:cNvPr id="212" name="Group 211"/>
            <p:cNvGrpSpPr/>
            <p:nvPr/>
          </p:nvGrpSpPr>
          <p:grpSpPr>
            <a:xfrm>
              <a:off x="5035870" y="1497918"/>
              <a:ext cx="480671" cy="633111"/>
              <a:chOff x="1331180" y="1866915"/>
              <a:chExt cx="480671" cy="633111"/>
            </a:xfrm>
          </p:grpSpPr>
          <p:grpSp>
            <p:nvGrpSpPr>
              <p:cNvPr id="213" name="Group 212"/>
              <p:cNvGrpSpPr/>
              <p:nvPr/>
            </p:nvGrpSpPr>
            <p:grpSpPr>
              <a:xfrm>
                <a:off x="1331180" y="1866915"/>
                <a:ext cx="480671" cy="369332"/>
                <a:chOff x="1331180" y="1866915"/>
                <a:chExt cx="480671" cy="369332"/>
              </a:xfrm>
            </p:grpSpPr>
            <p:sp>
              <p:nvSpPr>
                <p:cNvPr id="226" name="TextBox 225"/>
                <p:cNvSpPr txBox="1"/>
                <p:nvPr/>
              </p:nvSpPr>
              <p:spPr>
                <a:xfrm>
                  <a:off x="1331180" y="1866915"/>
                  <a:ext cx="480671" cy="369332"/>
                </a:xfrm>
                <a:prstGeom prst="rect">
                  <a:avLst/>
                </a:prstGeom>
                <a:noFill/>
                <a:ln>
                  <a:noFill/>
                </a:ln>
              </p:spPr>
              <p:txBody>
                <a:bodyPr wrap="square" rtlCol="0">
                  <a:spAutoFit/>
                </a:bodyPr>
                <a:lstStyle/>
                <a:p>
                  <a:pPr algn="ctr"/>
                  <a:r>
                    <a:rPr lang="en-US" b="1" dirty="0" smtClean="0">
                      <a:solidFill>
                        <a:srgbClr val="002060"/>
                      </a:solidFill>
                      <a:latin typeface="Cambria Math" panose="02040503050406030204" pitchFamily="18" charset="0"/>
                      <a:ea typeface="Cambria Math" panose="02040503050406030204" pitchFamily="18" charset="0"/>
                      <a:cs typeface="Arial" pitchFamily="34" charset="0"/>
                    </a:rPr>
                    <a:t>-7</a:t>
                  </a:r>
                  <a:endParaRPr lang="en-US" b="1" i="1" dirty="0" smtClean="0">
                    <a:solidFill>
                      <a:srgbClr val="002060"/>
                    </a:solidFill>
                    <a:latin typeface="Bookman Old Style" panose="02050604050505020204" pitchFamily="18" charset="0"/>
                    <a:ea typeface="Cambria Math" panose="02040503050406030204" pitchFamily="18" charset="0"/>
                    <a:cs typeface="Arial" pitchFamily="34" charset="0"/>
                  </a:endParaRPr>
                </a:p>
              </p:txBody>
            </p:sp>
            <p:cxnSp>
              <p:nvCxnSpPr>
                <p:cNvPr id="227" name="Straight Connector 226"/>
                <p:cNvCxnSpPr/>
                <p:nvPr/>
              </p:nvCxnSpPr>
              <p:spPr>
                <a:xfrm>
                  <a:off x="1396174" y="2175491"/>
                  <a:ext cx="316006" cy="0"/>
                </a:xfrm>
                <a:prstGeom prst="line">
                  <a:avLst/>
                </a:prstGeom>
                <a:ln w="19050">
                  <a:solidFill>
                    <a:srgbClr val="002060"/>
                  </a:solidFill>
                </a:ln>
              </p:spPr>
              <p:style>
                <a:lnRef idx="1">
                  <a:schemeClr val="accent1"/>
                </a:lnRef>
                <a:fillRef idx="0">
                  <a:schemeClr val="accent1"/>
                </a:fillRef>
                <a:effectRef idx="0">
                  <a:schemeClr val="accent1"/>
                </a:effectRef>
                <a:fontRef idx="minor">
                  <a:schemeClr val="tx1"/>
                </a:fontRef>
              </p:style>
            </p:cxnSp>
          </p:grpSp>
          <p:sp>
            <p:nvSpPr>
              <p:cNvPr id="225" name="TextBox 224"/>
              <p:cNvSpPr txBox="1"/>
              <p:nvPr/>
            </p:nvSpPr>
            <p:spPr>
              <a:xfrm>
                <a:off x="1331180" y="2130694"/>
                <a:ext cx="469157" cy="369332"/>
              </a:xfrm>
              <a:prstGeom prst="rect">
                <a:avLst/>
              </a:prstGeom>
              <a:noFill/>
              <a:ln>
                <a:noFill/>
              </a:ln>
            </p:spPr>
            <p:txBody>
              <a:bodyPr wrap="square" rtlCol="0">
                <a:spAutoFit/>
              </a:bodyPr>
              <a:lstStyle/>
              <a:p>
                <a:pPr algn="ctr"/>
                <a:r>
                  <a:rPr lang="en-US" b="1" dirty="0" smtClean="0">
                    <a:solidFill>
                      <a:srgbClr val="002060"/>
                    </a:solidFill>
                    <a:latin typeface="Cambria Math" panose="02040503050406030204" pitchFamily="18" charset="0"/>
                    <a:ea typeface="Cambria Math" panose="02040503050406030204" pitchFamily="18" charset="0"/>
                    <a:cs typeface="Arial" pitchFamily="34" charset="0"/>
                  </a:rPr>
                  <a:t>12</a:t>
                </a:r>
              </a:p>
            </p:txBody>
          </p:sp>
        </p:grpSp>
      </p:grpSp>
      <p:sp>
        <p:nvSpPr>
          <p:cNvPr id="230" name="Rounded Rectangle 229"/>
          <p:cNvSpPr/>
          <p:nvPr/>
        </p:nvSpPr>
        <p:spPr>
          <a:xfrm>
            <a:off x="3648539" y="4450838"/>
            <a:ext cx="234604" cy="184404"/>
          </a:xfrm>
          <a:prstGeom prst="roundRect">
            <a:avLst/>
          </a:prstGeom>
          <a:gradFill flip="none" rotWithShape="1">
            <a:gsLst>
              <a:gs pos="0">
                <a:srgbClr val="9900FF">
                  <a:tint val="66000"/>
                  <a:satMod val="160000"/>
                </a:srgbClr>
              </a:gs>
              <a:gs pos="50000">
                <a:srgbClr val="9900FF">
                  <a:tint val="44500"/>
                  <a:satMod val="160000"/>
                </a:srgbClr>
              </a:gs>
              <a:gs pos="100000">
                <a:srgbClr val="9900FF">
                  <a:tint val="23500"/>
                  <a:satMod val="160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31" name="Rounded Rectangle 230"/>
          <p:cNvSpPr/>
          <p:nvPr/>
        </p:nvSpPr>
        <p:spPr>
          <a:xfrm>
            <a:off x="4061493" y="4435412"/>
            <a:ext cx="234604" cy="184404"/>
          </a:xfrm>
          <a:prstGeom prst="roundRect">
            <a:avLst/>
          </a:prstGeom>
          <a:gradFill flip="none" rotWithShape="1">
            <a:gsLst>
              <a:gs pos="0">
                <a:srgbClr val="9900FF">
                  <a:tint val="66000"/>
                  <a:satMod val="160000"/>
                </a:srgbClr>
              </a:gs>
              <a:gs pos="50000">
                <a:srgbClr val="9900FF">
                  <a:tint val="44500"/>
                  <a:satMod val="160000"/>
                </a:srgbClr>
              </a:gs>
              <a:gs pos="100000">
                <a:srgbClr val="9900FF">
                  <a:tint val="23500"/>
                  <a:satMod val="160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32" name="Rounded Rectangle 231"/>
          <p:cNvSpPr/>
          <p:nvPr/>
        </p:nvSpPr>
        <p:spPr>
          <a:xfrm>
            <a:off x="3653280" y="4126888"/>
            <a:ext cx="234604" cy="184404"/>
          </a:xfrm>
          <a:prstGeom prst="roundRect">
            <a:avLst/>
          </a:prstGeom>
          <a:gradFill flip="none" rotWithShape="1">
            <a:gsLst>
              <a:gs pos="0">
                <a:srgbClr val="9900FF">
                  <a:tint val="66000"/>
                  <a:satMod val="160000"/>
                </a:srgbClr>
              </a:gs>
              <a:gs pos="50000">
                <a:srgbClr val="9900FF">
                  <a:tint val="44500"/>
                  <a:satMod val="160000"/>
                </a:srgbClr>
              </a:gs>
              <a:gs pos="100000">
                <a:srgbClr val="9900FF">
                  <a:tint val="23500"/>
                  <a:satMod val="160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53" name="Rounded Rectangle 252"/>
          <p:cNvSpPr/>
          <p:nvPr/>
        </p:nvSpPr>
        <p:spPr>
          <a:xfrm>
            <a:off x="4066234" y="4111462"/>
            <a:ext cx="234604" cy="184404"/>
          </a:xfrm>
          <a:prstGeom prst="roundRect">
            <a:avLst/>
          </a:prstGeom>
          <a:gradFill flip="none" rotWithShape="1">
            <a:gsLst>
              <a:gs pos="0">
                <a:srgbClr val="9900FF">
                  <a:tint val="66000"/>
                  <a:satMod val="160000"/>
                </a:srgbClr>
              </a:gs>
              <a:gs pos="50000">
                <a:srgbClr val="9900FF">
                  <a:tint val="44500"/>
                  <a:satMod val="160000"/>
                </a:srgbClr>
              </a:gs>
              <a:gs pos="100000">
                <a:srgbClr val="9900FF">
                  <a:tint val="23500"/>
                  <a:satMod val="160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54" name="TextBox 253"/>
          <p:cNvSpPr txBox="1"/>
          <p:nvPr/>
        </p:nvSpPr>
        <p:spPr>
          <a:xfrm>
            <a:off x="2664414" y="4205300"/>
            <a:ext cx="326511"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grpSp>
        <p:nvGrpSpPr>
          <p:cNvPr id="255" name="Group 254"/>
          <p:cNvGrpSpPr/>
          <p:nvPr/>
        </p:nvGrpSpPr>
        <p:grpSpPr>
          <a:xfrm>
            <a:off x="2815983" y="4066647"/>
            <a:ext cx="511260" cy="663091"/>
            <a:chOff x="872537" y="4729920"/>
            <a:chExt cx="511260" cy="663091"/>
          </a:xfrm>
        </p:grpSpPr>
        <p:sp>
          <p:nvSpPr>
            <p:cNvPr id="256" name="TextBox 255"/>
            <p:cNvSpPr txBox="1"/>
            <p:nvPr/>
          </p:nvSpPr>
          <p:spPr>
            <a:xfrm>
              <a:off x="872537" y="5023679"/>
              <a:ext cx="499074" cy="369332"/>
            </a:xfrm>
            <a:prstGeom prst="rect">
              <a:avLst/>
            </a:prstGeom>
            <a:noFill/>
          </p:spPr>
          <p:txBody>
            <a:bodyPr wrap="square" rtlCol="0">
              <a:spAutoFit/>
            </a:bodyPr>
            <a:lstStyle/>
            <a:p>
              <a:pPr algn="ctr"/>
              <a:r>
                <a:rPr lang="en-US" dirty="0" smtClean="0">
                  <a:solidFill>
                    <a:prstClr val="black"/>
                  </a:solidFill>
                  <a:latin typeface="Cambria Math" panose="02040503050406030204" pitchFamily="18" charset="0"/>
                  <a:ea typeface="Cambria Math" panose="02040503050406030204" pitchFamily="18" charset="0"/>
                  <a:cs typeface="Arial" pitchFamily="34" charset="0"/>
                </a:rPr>
                <a:t>12</a:t>
              </a:r>
            </a:p>
          </p:txBody>
        </p:sp>
        <p:sp>
          <p:nvSpPr>
            <p:cNvPr id="257" name="TextBox 256"/>
            <p:cNvSpPr txBox="1"/>
            <p:nvPr/>
          </p:nvSpPr>
          <p:spPr>
            <a:xfrm>
              <a:off x="903126" y="4729920"/>
              <a:ext cx="480671" cy="369332"/>
            </a:xfrm>
            <a:prstGeom prst="rect">
              <a:avLst/>
            </a:prstGeom>
            <a:noFill/>
          </p:spPr>
          <p:txBody>
            <a:bodyPr wrap="square" rtlCol="0">
              <a:spAutoFit/>
            </a:bodyPr>
            <a:lstStyle/>
            <a:p>
              <a:pPr algn="ctr"/>
              <a:r>
                <a:rPr lang="en-US" dirty="0" smtClean="0">
                  <a:solidFill>
                    <a:prstClr val="black"/>
                  </a:solidFill>
                  <a:latin typeface="Cambria Math" panose="02040503050406030204" pitchFamily="18" charset="0"/>
                  <a:ea typeface="Cambria Math" panose="02040503050406030204" pitchFamily="18" charset="0"/>
                  <a:cs typeface="Arial" pitchFamily="34" charset="0"/>
                </a:rPr>
                <a:t>-7</a:t>
              </a:r>
              <a:endParaRPr lang="en-US" i="1" dirty="0" smtClean="0">
                <a:solidFill>
                  <a:prstClr val="black"/>
                </a:solidFill>
                <a:latin typeface="Cambria Math" panose="02040503050406030204" pitchFamily="18" charset="0"/>
                <a:ea typeface="Cambria Math" panose="02040503050406030204" pitchFamily="18" charset="0"/>
                <a:cs typeface="Arial" pitchFamily="34" charset="0"/>
              </a:endParaRPr>
            </a:p>
          </p:txBody>
        </p:sp>
        <p:cxnSp>
          <p:nvCxnSpPr>
            <p:cNvPr id="258" name="Straight Connector 257"/>
            <p:cNvCxnSpPr/>
            <p:nvPr/>
          </p:nvCxnSpPr>
          <p:spPr>
            <a:xfrm>
              <a:off x="1012879" y="5064931"/>
              <a:ext cx="26116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59" name="TextBox 258"/>
          <p:cNvSpPr txBox="1"/>
          <p:nvPr/>
        </p:nvSpPr>
        <p:spPr>
          <a:xfrm>
            <a:off x="3251047" y="4193276"/>
            <a:ext cx="326511"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grpSp>
        <p:nvGrpSpPr>
          <p:cNvPr id="260" name="Group 259"/>
          <p:cNvGrpSpPr/>
          <p:nvPr/>
        </p:nvGrpSpPr>
        <p:grpSpPr>
          <a:xfrm>
            <a:off x="3523411" y="4057360"/>
            <a:ext cx="480671" cy="663091"/>
            <a:chOff x="903126" y="4729920"/>
            <a:chExt cx="480671" cy="663091"/>
          </a:xfrm>
        </p:grpSpPr>
        <p:sp>
          <p:nvSpPr>
            <p:cNvPr id="261" name="TextBox 260"/>
            <p:cNvSpPr txBox="1"/>
            <p:nvPr/>
          </p:nvSpPr>
          <p:spPr>
            <a:xfrm>
              <a:off x="998538" y="5023679"/>
              <a:ext cx="289838" cy="369332"/>
            </a:xfrm>
            <a:prstGeom prst="rect">
              <a:avLst/>
            </a:prstGeom>
            <a:noFill/>
          </p:spPr>
          <p:txBody>
            <a:bodyPr wrap="square" rtlCol="0">
              <a:spAutoFit/>
            </a:bodyPr>
            <a:lstStyle/>
            <a:p>
              <a:pPr algn="ctr"/>
              <a:r>
                <a:rPr lang="en-US" dirty="0" smtClean="0">
                  <a:solidFill>
                    <a:prstClr val="black"/>
                  </a:solidFill>
                  <a:latin typeface="Cambria Math" panose="02040503050406030204" pitchFamily="18" charset="0"/>
                  <a:ea typeface="Cambria Math" panose="02040503050406030204" pitchFamily="18" charset="0"/>
                  <a:cs typeface="Arial" pitchFamily="34" charset="0"/>
                </a:rPr>
                <a:t>3</a:t>
              </a:r>
            </a:p>
          </p:txBody>
        </p:sp>
        <p:sp>
          <p:nvSpPr>
            <p:cNvPr id="262" name="TextBox 261"/>
            <p:cNvSpPr txBox="1"/>
            <p:nvPr/>
          </p:nvSpPr>
          <p:spPr>
            <a:xfrm>
              <a:off x="903126" y="4729920"/>
              <a:ext cx="480671" cy="369332"/>
            </a:xfrm>
            <a:prstGeom prst="rect">
              <a:avLst/>
            </a:prstGeom>
            <a:noFill/>
          </p:spPr>
          <p:txBody>
            <a:bodyPr wrap="square" rtlCol="0">
              <a:spAutoFit/>
            </a:bodyPr>
            <a:lstStyle/>
            <a:p>
              <a:pPr algn="ctr"/>
              <a:r>
                <a:rPr lang="en-US" dirty="0" smtClean="0">
                  <a:solidFill>
                    <a:prstClr val="black"/>
                  </a:solidFill>
                  <a:latin typeface="Cambria Math" panose="02040503050406030204" pitchFamily="18" charset="0"/>
                  <a:ea typeface="Cambria Math" panose="02040503050406030204" pitchFamily="18" charset="0"/>
                  <a:cs typeface="Arial" pitchFamily="34" charset="0"/>
                </a:rPr>
                <a:t>2</a:t>
              </a:r>
              <a:endParaRPr lang="en-US" i="1" dirty="0" smtClean="0">
                <a:solidFill>
                  <a:prstClr val="black"/>
                </a:solidFill>
                <a:latin typeface="Cambria Math" panose="02040503050406030204" pitchFamily="18" charset="0"/>
                <a:ea typeface="Cambria Math" panose="02040503050406030204" pitchFamily="18" charset="0"/>
                <a:cs typeface="Arial" pitchFamily="34" charset="0"/>
              </a:endParaRPr>
            </a:p>
          </p:txBody>
        </p:sp>
        <p:cxnSp>
          <p:nvCxnSpPr>
            <p:cNvPr id="264" name="Straight Connector 263"/>
            <p:cNvCxnSpPr/>
            <p:nvPr/>
          </p:nvCxnSpPr>
          <p:spPr>
            <a:xfrm>
              <a:off x="985457" y="5064931"/>
              <a:ext cx="31600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84" name="TextBox 283"/>
          <p:cNvSpPr txBox="1"/>
          <p:nvPr/>
        </p:nvSpPr>
        <p:spPr>
          <a:xfrm>
            <a:off x="3755851" y="4358051"/>
            <a:ext cx="616127" cy="369332"/>
          </a:xfrm>
          <a:prstGeom prst="rect">
            <a:avLst/>
          </a:prstGeom>
          <a:noFill/>
        </p:spPr>
        <p:txBody>
          <a:bodyPr wrap="square" rtlCol="0">
            <a:spAutoFit/>
          </a:bodyPr>
          <a:lstStyle/>
          <a:p>
            <a:pPr algn="ctr"/>
            <a:r>
              <a:rPr lang="en-US" dirty="0" smtClean="0">
                <a:solidFill>
                  <a:prstClr val="black"/>
                </a:solidFill>
                <a:latin typeface="Cambria Math" panose="02040503050406030204" pitchFamily="18" charset="0"/>
                <a:ea typeface="Cambria Math" panose="02040503050406030204" pitchFamily="18" charset="0"/>
                <a:cs typeface="Arial" pitchFamily="34" charset="0"/>
              </a:rPr>
              <a:t>× 4</a:t>
            </a:r>
          </a:p>
        </p:txBody>
      </p:sp>
      <p:cxnSp>
        <p:nvCxnSpPr>
          <p:cNvPr id="285" name="Straight Connector 284"/>
          <p:cNvCxnSpPr/>
          <p:nvPr/>
        </p:nvCxnSpPr>
        <p:spPr>
          <a:xfrm>
            <a:off x="3897812" y="4392347"/>
            <a:ext cx="43335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86" name="TextBox 285"/>
          <p:cNvSpPr txBox="1"/>
          <p:nvPr/>
        </p:nvSpPr>
        <p:spPr>
          <a:xfrm>
            <a:off x="3756597" y="4048125"/>
            <a:ext cx="589315" cy="369332"/>
          </a:xfrm>
          <a:prstGeom prst="rect">
            <a:avLst/>
          </a:prstGeom>
          <a:noFill/>
        </p:spPr>
        <p:txBody>
          <a:bodyPr wrap="square" rtlCol="0">
            <a:spAutoFit/>
          </a:bodyPr>
          <a:lstStyle/>
          <a:p>
            <a:pPr algn="ctr"/>
            <a:r>
              <a:rPr lang="en-US" dirty="0" smtClean="0">
                <a:solidFill>
                  <a:prstClr val="black"/>
                </a:solidFill>
                <a:latin typeface="Cambria Math" panose="02040503050406030204" pitchFamily="18" charset="0"/>
                <a:ea typeface="Cambria Math" panose="02040503050406030204" pitchFamily="18" charset="0"/>
                <a:cs typeface="Arial" pitchFamily="34" charset="0"/>
              </a:rPr>
              <a:t>× 4</a:t>
            </a:r>
          </a:p>
        </p:txBody>
      </p:sp>
      <p:grpSp>
        <p:nvGrpSpPr>
          <p:cNvPr id="296" name="Group 295" hidden="1"/>
          <p:cNvGrpSpPr/>
          <p:nvPr/>
        </p:nvGrpSpPr>
        <p:grpSpPr>
          <a:xfrm>
            <a:off x="3991610" y="1986428"/>
            <a:ext cx="2563588" cy="1594508"/>
            <a:chOff x="6027957" y="2650534"/>
            <a:chExt cx="2443023" cy="2213555"/>
          </a:xfrm>
        </p:grpSpPr>
        <p:sp>
          <p:nvSpPr>
            <p:cNvPr id="297" name="Cloud Callout 296"/>
            <p:cNvSpPr/>
            <p:nvPr/>
          </p:nvSpPr>
          <p:spPr>
            <a:xfrm>
              <a:off x="6027957" y="2650534"/>
              <a:ext cx="2443023" cy="2213555"/>
            </a:xfrm>
            <a:prstGeom prst="cloudCallout">
              <a:avLst>
                <a:gd name="adj1" fmla="val -41423"/>
                <a:gd name="adj2" fmla="val 75328"/>
              </a:avLst>
            </a:prstGeom>
            <a:gradFill flip="none" rotWithShape="1">
              <a:gsLst>
                <a:gs pos="0">
                  <a:srgbClr val="FF33CC">
                    <a:tint val="66000"/>
                    <a:satMod val="160000"/>
                  </a:srgbClr>
                </a:gs>
                <a:gs pos="50000">
                  <a:srgbClr val="FF33CC">
                    <a:tint val="44500"/>
                    <a:satMod val="160000"/>
                  </a:srgbClr>
                </a:gs>
                <a:gs pos="100000">
                  <a:srgbClr val="FF33CC">
                    <a:tint val="23500"/>
                    <a:satMod val="160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298" name="Rectangle 297"/>
            <p:cNvSpPr/>
            <p:nvPr/>
          </p:nvSpPr>
          <p:spPr>
            <a:xfrm>
              <a:off x="6263060" y="3051305"/>
              <a:ext cx="1972326" cy="1495434"/>
            </a:xfrm>
            <a:prstGeom prst="rect">
              <a:avLst/>
            </a:prstGeom>
          </p:spPr>
          <p:txBody>
            <a:bodyPr wrap="square">
              <a:spAutoFit/>
            </a:bodyPr>
            <a:lstStyle/>
            <a:p>
              <a:pPr algn="ctr"/>
              <a:r>
                <a:rPr lang="en-US" sz="1600" b="1" dirty="0" smtClean="0">
                  <a:solidFill>
                    <a:srgbClr val="002060"/>
                  </a:solidFill>
                  <a:latin typeface="Cambria Math" panose="02040503050406030204" pitchFamily="18" charset="0"/>
                  <a:ea typeface="Cambria Math" panose="02040503050406030204" pitchFamily="18" charset="0"/>
                </a:rPr>
                <a:t>Whatever we multiply in the denominator the same is multiplied in the numerator.</a:t>
              </a:r>
              <a:endParaRPr lang="en-US" sz="1600" b="1" dirty="0">
                <a:solidFill>
                  <a:srgbClr val="002060"/>
                </a:solidFill>
                <a:latin typeface="Cambria Math" panose="02040503050406030204" pitchFamily="18" charset="0"/>
                <a:ea typeface="Cambria Math" panose="02040503050406030204" pitchFamily="18" charset="0"/>
              </a:endParaRPr>
            </a:p>
          </p:txBody>
        </p:sp>
      </p:grpSp>
      <p:sp>
        <p:nvSpPr>
          <p:cNvPr id="299" name="TextBox 298"/>
          <p:cNvSpPr txBox="1"/>
          <p:nvPr/>
        </p:nvSpPr>
        <p:spPr>
          <a:xfrm>
            <a:off x="4419600" y="1476112"/>
            <a:ext cx="369726"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sym typeface="Symbol"/>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grpSp>
        <p:nvGrpSpPr>
          <p:cNvPr id="300" name="Group 299"/>
          <p:cNvGrpSpPr/>
          <p:nvPr/>
        </p:nvGrpSpPr>
        <p:grpSpPr>
          <a:xfrm>
            <a:off x="4815980" y="1447749"/>
            <a:ext cx="480671" cy="663091"/>
            <a:chOff x="903126" y="4729920"/>
            <a:chExt cx="480671" cy="663091"/>
          </a:xfrm>
        </p:grpSpPr>
        <p:sp>
          <p:nvSpPr>
            <p:cNvPr id="301" name="TextBox 300"/>
            <p:cNvSpPr txBox="1"/>
            <p:nvPr/>
          </p:nvSpPr>
          <p:spPr>
            <a:xfrm>
              <a:off x="998538" y="5023679"/>
              <a:ext cx="289838" cy="369332"/>
            </a:xfrm>
            <a:prstGeom prst="rect">
              <a:avLst/>
            </a:prstGeom>
            <a:noFill/>
          </p:spPr>
          <p:txBody>
            <a:bodyPr wrap="square" rtlCol="0">
              <a:spAutoFit/>
            </a:bodyPr>
            <a:lstStyle/>
            <a:p>
              <a:pPr algn="ctr"/>
              <a:r>
                <a:rPr lang="en-US" dirty="0" smtClean="0">
                  <a:solidFill>
                    <a:prstClr val="black"/>
                  </a:solidFill>
                  <a:latin typeface="Cambria Math" panose="02040503050406030204" pitchFamily="18" charset="0"/>
                  <a:ea typeface="Cambria Math" panose="02040503050406030204" pitchFamily="18" charset="0"/>
                  <a:cs typeface="Arial" pitchFamily="34" charset="0"/>
                </a:rPr>
                <a:t>2</a:t>
              </a:r>
            </a:p>
          </p:txBody>
        </p:sp>
        <mc:AlternateContent xmlns:mc="http://schemas.openxmlformats.org/markup-compatibility/2006" xmlns:a14="http://schemas.microsoft.com/office/drawing/2010/main">
          <mc:Choice Requires="a14">
            <p:sp>
              <p:nvSpPr>
                <p:cNvPr id="302" name="TextBox 301"/>
                <p:cNvSpPr txBox="1"/>
                <p:nvPr/>
              </p:nvSpPr>
              <p:spPr>
                <a:xfrm>
                  <a:off x="903126" y="4729920"/>
                  <a:ext cx="480671" cy="36933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dirty="0">
                            <a:solidFill>
                              <a:prstClr val="black"/>
                            </a:solidFill>
                            <a:latin typeface="Cambria Math"/>
                            <a:ea typeface="Cambria Math" panose="02040503050406030204" pitchFamily="18" charset="0"/>
                            <a:cs typeface="Arial" pitchFamily="34" charset="0"/>
                          </a:rPr>
                          <m:t>5</m:t>
                        </m:r>
                        <m:r>
                          <a:rPr lang="en-US" i="1">
                            <a:solidFill>
                              <a:prstClr val="black"/>
                            </a:solidFill>
                            <a:latin typeface="Cambria Math" panose="02040503050406030204" pitchFamily="18" charset="0"/>
                            <a:ea typeface="Cambria Math" panose="02040503050406030204" pitchFamily="18" charset="0"/>
                          </a:rPr>
                          <m:t>𝑥</m:t>
                        </m:r>
                      </m:oMath>
                    </m:oMathPara>
                  </a14:m>
                  <a:endParaRPr lang="en-US" i="1" dirty="0">
                    <a:solidFill>
                      <a:prstClr val="black"/>
                    </a:solidFill>
                    <a:latin typeface="Cambria Math" panose="02040503050406030204" pitchFamily="18" charset="0"/>
                    <a:ea typeface="Cambria Math" panose="02040503050406030204" pitchFamily="18" charset="0"/>
                    <a:cs typeface="Arial" pitchFamily="34" charset="0"/>
                  </a:endParaRPr>
                </a:p>
              </p:txBody>
            </p:sp>
          </mc:Choice>
          <mc:Fallback xmlns="">
            <p:sp>
              <p:nvSpPr>
                <p:cNvPr id="302" name="TextBox 301"/>
                <p:cNvSpPr txBox="1">
                  <a:spLocks noRot="1" noChangeAspect="1" noMove="1" noResize="1" noEditPoints="1" noAdjustHandles="1" noChangeArrowheads="1" noChangeShapeType="1" noTextEdit="1"/>
                </p:cNvSpPr>
                <p:nvPr/>
              </p:nvSpPr>
              <p:spPr>
                <a:xfrm>
                  <a:off x="903126" y="4729920"/>
                  <a:ext cx="480671" cy="369332"/>
                </a:xfrm>
                <a:prstGeom prst="rect">
                  <a:avLst/>
                </a:prstGeom>
                <a:blipFill rotWithShape="1">
                  <a:blip r:embed="rId11"/>
                  <a:stretch>
                    <a:fillRect/>
                  </a:stretch>
                </a:blipFill>
              </p:spPr>
              <p:txBody>
                <a:bodyPr/>
                <a:lstStyle/>
                <a:p>
                  <a:r>
                    <a:rPr lang="en-US">
                      <a:noFill/>
                    </a:rPr>
                    <a:t> </a:t>
                  </a:r>
                </a:p>
              </p:txBody>
            </p:sp>
          </mc:Fallback>
        </mc:AlternateContent>
        <p:cxnSp>
          <p:nvCxnSpPr>
            <p:cNvPr id="303" name="Straight Connector 302"/>
            <p:cNvCxnSpPr/>
            <p:nvPr/>
          </p:nvCxnSpPr>
          <p:spPr>
            <a:xfrm>
              <a:off x="1012879" y="5064931"/>
              <a:ext cx="26116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04" name="TextBox 303"/>
          <p:cNvSpPr txBox="1"/>
          <p:nvPr/>
        </p:nvSpPr>
        <p:spPr>
          <a:xfrm>
            <a:off x="5221828" y="1596002"/>
            <a:ext cx="326511"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grpSp>
        <p:nvGrpSpPr>
          <p:cNvPr id="305" name="Group 304"/>
          <p:cNvGrpSpPr/>
          <p:nvPr/>
        </p:nvGrpSpPr>
        <p:grpSpPr>
          <a:xfrm>
            <a:off x="5396994" y="1428774"/>
            <a:ext cx="530008" cy="663091"/>
            <a:chOff x="874552" y="4729920"/>
            <a:chExt cx="530008" cy="663091"/>
          </a:xfrm>
        </p:grpSpPr>
        <p:sp>
          <p:nvSpPr>
            <p:cNvPr id="306" name="TextBox 305"/>
            <p:cNvSpPr txBox="1"/>
            <p:nvPr/>
          </p:nvSpPr>
          <p:spPr>
            <a:xfrm>
              <a:off x="874552" y="5023679"/>
              <a:ext cx="530008" cy="369332"/>
            </a:xfrm>
            <a:prstGeom prst="rect">
              <a:avLst/>
            </a:prstGeom>
            <a:noFill/>
          </p:spPr>
          <p:txBody>
            <a:bodyPr wrap="square" rtlCol="0">
              <a:spAutoFit/>
            </a:bodyPr>
            <a:lstStyle/>
            <a:p>
              <a:pPr algn="ctr"/>
              <a:r>
                <a:rPr lang="en-US" dirty="0" smtClean="0">
                  <a:solidFill>
                    <a:prstClr val="black"/>
                  </a:solidFill>
                  <a:latin typeface="Cambria Math" panose="02040503050406030204" pitchFamily="18" charset="0"/>
                  <a:ea typeface="Cambria Math" panose="02040503050406030204" pitchFamily="18" charset="0"/>
                  <a:cs typeface="Arial" pitchFamily="34" charset="0"/>
                </a:rPr>
                <a:t>12</a:t>
              </a:r>
            </a:p>
          </p:txBody>
        </p:sp>
        <p:sp>
          <p:nvSpPr>
            <p:cNvPr id="307" name="TextBox 306"/>
            <p:cNvSpPr txBox="1"/>
            <p:nvPr/>
          </p:nvSpPr>
          <p:spPr>
            <a:xfrm>
              <a:off x="903126" y="4729920"/>
              <a:ext cx="480671" cy="369332"/>
            </a:xfrm>
            <a:prstGeom prst="rect">
              <a:avLst/>
            </a:prstGeom>
            <a:noFill/>
          </p:spPr>
          <p:txBody>
            <a:bodyPr wrap="square" rtlCol="0">
              <a:spAutoFit/>
            </a:bodyPr>
            <a:lstStyle/>
            <a:p>
              <a:pPr algn="ctr"/>
              <a:r>
                <a:rPr lang="en-US" dirty="0" smtClean="0">
                  <a:solidFill>
                    <a:prstClr val="black"/>
                  </a:solidFill>
                  <a:latin typeface="Cambria Math" panose="02040503050406030204" pitchFamily="18" charset="0"/>
                  <a:ea typeface="Cambria Math" panose="02040503050406030204" pitchFamily="18" charset="0"/>
                  <a:cs typeface="Arial" pitchFamily="34" charset="0"/>
                </a:rPr>
                <a:t>-7</a:t>
              </a:r>
              <a:endParaRPr lang="en-US" i="1" dirty="0" smtClean="0">
                <a:solidFill>
                  <a:prstClr val="black"/>
                </a:solidFill>
                <a:latin typeface="Cambria Math" panose="02040503050406030204" pitchFamily="18" charset="0"/>
                <a:ea typeface="Cambria Math" panose="02040503050406030204" pitchFamily="18" charset="0"/>
                <a:cs typeface="Arial" pitchFamily="34" charset="0"/>
              </a:endParaRPr>
            </a:p>
          </p:txBody>
        </p:sp>
        <p:cxnSp>
          <p:nvCxnSpPr>
            <p:cNvPr id="308" name="Straight Connector 307"/>
            <p:cNvCxnSpPr/>
            <p:nvPr/>
          </p:nvCxnSpPr>
          <p:spPr>
            <a:xfrm>
              <a:off x="1012879" y="5064931"/>
              <a:ext cx="26116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09" name="TextBox 308"/>
          <p:cNvSpPr txBox="1"/>
          <p:nvPr/>
        </p:nvSpPr>
        <p:spPr>
          <a:xfrm>
            <a:off x="5830055" y="1583978"/>
            <a:ext cx="326511"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310" name="TextBox 309"/>
          <p:cNvSpPr txBox="1"/>
          <p:nvPr/>
        </p:nvSpPr>
        <p:spPr>
          <a:xfrm>
            <a:off x="6016894" y="1733194"/>
            <a:ext cx="547184" cy="369332"/>
          </a:xfrm>
          <a:prstGeom prst="rect">
            <a:avLst/>
          </a:prstGeom>
          <a:noFill/>
        </p:spPr>
        <p:txBody>
          <a:bodyPr wrap="square" rtlCol="0">
            <a:spAutoFit/>
          </a:bodyPr>
          <a:lstStyle/>
          <a:p>
            <a:pPr algn="ctr"/>
            <a:r>
              <a:rPr lang="en-US" dirty="0" smtClean="0">
                <a:solidFill>
                  <a:prstClr val="black"/>
                </a:solidFill>
                <a:latin typeface="Cambria Math" panose="02040503050406030204" pitchFamily="18" charset="0"/>
                <a:ea typeface="Cambria Math" panose="02040503050406030204" pitchFamily="18" charset="0"/>
                <a:cs typeface="Arial" pitchFamily="34" charset="0"/>
              </a:rPr>
              <a:t>12</a:t>
            </a:r>
          </a:p>
        </p:txBody>
      </p:sp>
      <p:sp>
        <p:nvSpPr>
          <p:cNvPr id="311" name="TextBox 310"/>
          <p:cNvSpPr txBox="1"/>
          <p:nvPr/>
        </p:nvSpPr>
        <p:spPr>
          <a:xfrm>
            <a:off x="6054842" y="1439435"/>
            <a:ext cx="480671" cy="369332"/>
          </a:xfrm>
          <a:prstGeom prst="rect">
            <a:avLst/>
          </a:prstGeom>
          <a:noFill/>
        </p:spPr>
        <p:txBody>
          <a:bodyPr wrap="square" rtlCol="0">
            <a:spAutoFit/>
          </a:bodyPr>
          <a:lstStyle/>
          <a:p>
            <a:pPr algn="ctr"/>
            <a:r>
              <a:rPr lang="en-US" dirty="0" smtClean="0">
                <a:solidFill>
                  <a:prstClr val="black"/>
                </a:solidFill>
                <a:latin typeface="Cambria Math" panose="02040503050406030204" pitchFamily="18" charset="0"/>
                <a:ea typeface="Cambria Math" panose="02040503050406030204" pitchFamily="18" charset="0"/>
                <a:cs typeface="Arial" pitchFamily="34" charset="0"/>
              </a:rPr>
              <a:t>-8</a:t>
            </a:r>
            <a:endParaRPr lang="en-US" i="1" dirty="0" smtClean="0">
              <a:solidFill>
                <a:prstClr val="black"/>
              </a:solidFill>
              <a:latin typeface="Cambria Math" panose="02040503050406030204" pitchFamily="18" charset="0"/>
              <a:ea typeface="Cambria Math" panose="02040503050406030204" pitchFamily="18" charset="0"/>
              <a:cs typeface="Arial" pitchFamily="34" charset="0"/>
            </a:endParaRPr>
          </a:p>
        </p:txBody>
      </p:sp>
      <p:cxnSp>
        <p:nvCxnSpPr>
          <p:cNvPr id="312" name="Straight Connector 311"/>
          <p:cNvCxnSpPr/>
          <p:nvPr/>
        </p:nvCxnSpPr>
        <p:spPr>
          <a:xfrm>
            <a:off x="6137163" y="1774446"/>
            <a:ext cx="31600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13" name="TextBox 312"/>
          <p:cNvSpPr txBox="1"/>
          <p:nvPr/>
        </p:nvSpPr>
        <p:spPr>
          <a:xfrm>
            <a:off x="4429125" y="2044141"/>
            <a:ext cx="369726"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sym typeface="Symbol"/>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grpSp>
        <p:nvGrpSpPr>
          <p:cNvPr id="314" name="Group 313"/>
          <p:cNvGrpSpPr/>
          <p:nvPr/>
        </p:nvGrpSpPr>
        <p:grpSpPr>
          <a:xfrm>
            <a:off x="4860900" y="1958440"/>
            <a:ext cx="480671" cy="663091"/>
            <a:chOff x="903126" y="4729920"/>
            <a:chExt cx="480671" cy="663091"/>
          </a:xfrm>
        </p:grpSpPr>
        <p:sp>
          <p:nvSpPr>
            <p:cNvPr id="315" name="TextBox 314"/>
            <p:cNvSpPr txBox="1"/>
            <p:nvPr/>
          </p:nvSpPr>
          <p:spPr>
            <a:xfrm>
              <a:off x="998538" y="5023679"/>
              <a:ext cx="289838" cy="369332"/>
            </a:xfrm>
            <a:prstGeom prst="rect">
              <a:avLst/>
            </a:prstGeom>
            <a:noFill/>
          </p:spPr>
          <p:txBody>
            <a:bodyPr wrap="square" rtlCol="0">
              <a:spAutoFit/>
            </a:bodyPr>
            <a:lstStyle/>
            <a:p>
              <a:pPr algn="ctr"/>
              <a:r>
                <a:rPr lang="en-US" dirty="0" smtClean="0">
                  <a:solidFill>
                    <a:prstClr val="black"/>
                  </a:solidFill>
                  <a:latin typeface="Cambria Math" panose="02040503050406030204" pitchFamily="18" charset="0"/>
                  <a:ea typeface="Cambria Math" panose="02040503050406030204" pitchFamily="18" charset="0"/>
                  <a:cs typeface="Arial" pitchFamily="34" charset="0"/>
                </a:rPr>
                <a:t>2</a:t>
              </a:r>
            </a:p>
          </p:txBody>
        </p:sp>
        <mc:AlternateContent xmlns:mc="http://schemas.openxmlformats.org/markup-compatibility/2006" xmlns:a14="http://schemas.microsoft.com/office/drawing/2010/main">
          <mc:Choice Requires="a14">
            <p:sp>
              <p:nvSpPr>
                <p:cNvPr id="316" name="TextBox 315"/>
                <p:cNvSpPr txBox="1"/>
                <p:nvPr/>
              </p:nvSpPr>
              <p:spPr>
                <a:xfrm>
                  <a:off x="903126" y="4729920"/>
                  <a:ext cx="480671" cy="36933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dirty="0">
                            <a:solidFill>
                              <a:prstClr val="black"/>
                            </a:solidFill>
                            <a:latin typeface="Cambria Math"/>
                            <a:ea typeface="Cambria Math" panose="02040503050406030204" pitchFamily="18" charset="0"/>
                            <a:cs typeface="Arial" pitchFamily="34" charset="0"/>
                          </a:rPr>
                          <m:t>5</m:t>
                        </m:r>
                        <m:r>
                          <a:rPr lang="en-US" i="1">
                            <a:solidFill>
                              <a:prstClr val="black"/>
                            </a:solidFill>
                            <a:latin typeface="Cambria Math" panose="02040503050406030204" pitchFamily="18" charset="0"/>
                            <a:ea typeface="Cambria Math" panose="02040503050406030204" pitchFamily="18" charset="0"/>
                          </a:rPr>
                          <m:t>𝑥</m:t>
                        </m:r>
                      </m:oMath>
                    </m:oMathPara>
                  </a14:m>
                  <a:endParaRPr lang="en-US" i="1" dirty="0">
                    <a:solidFill>
                      <a:prstClr val="black"/>
                    </a:solidFill>
                    <a:latin typeface="Cambria Math" panose="02040503050406030204" pitchFamily="18" charset="0"/>
                    <a:ea typeface="Cambria Math" panose="02040503050406030204" pitchFamily="18" charset="0"/>
                    <a:cs typeface="Arial" pitchFamily="34" charset="0"/>
                  </a:endParaRPr>
                </a:p>
              </p:txBody>
            </p:sp>
          </mc:Choice>
          <mc:Fallback xmlns="">
            <p:sp>
              <p:nvSpPr>
                <p:cNvPr id="316" name="TextBox 315"/>
                <p:cNvSpPr txBox="1">
                  <a:spLocks noRot="1" noChangeAspect="1" noMove="1" noResize="1" noEditPoints="1" noAdjustHandles="1" noChangeArrowheads="1" noChangeShapeType="1" noTextEdit="1"/>
                </p:cNvSpPr>
                <p:nvPr/>
              </p:nvSpPr>
              <p:spPr>
                <a:xfrm>
                  <a:off x="903126" y="4729920"/>
                  <a:ext cx="480671" cy="369332"/>
                </a:xfrm>
                <a:prstGeom prst="rect">
                  <a:avLst/>
                </a:prstGeom>
                <a:blipFill rotWithShape="1">
                  <a:blip r:embed="rId12"/>
                  <a:stretch>
                    <a:fillRect/>
                  </a:stretch>
                </a:blipFill>
              </p:spPr>
              <p:txBody>
                <a:bodyPr/>
                <a:lstStyle/>
                <a:p>
                  <a:r>
                    <a:rPr lang="en-US">
                      <a:noFill/>
                    </a:rPr>
                    <a:t> </a:t>
                  </a:r>
                </a:p>
              </p:txBody>
            </p:sp>
          </mc:Fallback>
        </mc:AlternateContent>
        <p:cxnSp>
          <p:nvCxnSpPr>
            <p:cNvPr id="317" name="Straight Connector 316"/>
            <p:cNvCxnSpPr/>
            <p:nvPr/>
          </p:nvCxnSpPr>
          <p:spPr>
            <a:xfrm>
              <a:off x="1012879" y="5064931"/>
              <a:ext cx="26116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18" name="TextBox 317"/>
          <p:cNvSpPr txBox="1"/>
          <p:nvPr/>
        </p:nvSpPr>
        <p:spPr>
          <a:xfrm>
            <a:off x="5221828" y="2101291"/>
            <a:ext cx="326511"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grpSp>
        <p:nvGrpSpPr>
          <p:cNvPr id="319" name="Group 318"/>
          <p:cNvGrpSpPr/>
          <p:nvPr/>
        </p:nvGrpSpPr>
        <p:grpSpPr>
          <a:xfrm>
            <a:off x="5454786" y="1958440"/>
            <a:ext cx="861671" cy="663091"/>
            <a:chOff x="903126" y="4729920"/>
            <a:chExt cx="861671" cy="663091"/>
          </a:xfrm>
        </p:grpSpPr>
        <p:sp>
          <p:nvSpPr>
            <p:cNvPr id="320" name="TextBox 319"/>
            <p:cNvSpPr txBox="1"/>
            <p:nvPr/>
          </p:nvSpPr>
          <p:spPr>
            <a:xfrm>
              <a:off x="998537" y="5023679"/>
              <a:ext cx="766259" cy="369332"/>
            </a:xfrm>
            <a:prstGeom prst="rect">
              <a:avLst/>
            </a:prstGeom>
            <a:noFill/>
          </p:spPr>
          <p:txBody>
            <a:bodyPr wrap="square" rtlCol="0">
              <a:spAutoFit/>
            </a:bodyPr>
            <a:lstStyle/>
            <a:p>
              <a:pPr algn="ctr"/>
              <a:r>
                <a:rPr lang="en-US" dirty="0" smtClean="0">
                  <a:solidFill>
                    <a:prstClr val="black"/>
                  </a:solidFill>
                  <a:latin typeface="Cambria Math" panose="02040503050406030204" pitchFamily="18" charset="0"/>
                  <a:ea typeface="Cambria Math" panose="02040503050406030204" pitchFamily="18" charset="0"/>
                  <a:cs typeface="Arial" pitchFamily="34" charset="0"/>
                </a:rPr>
                <a:t>12</a:t>
              </a:r>
            </a:p>
          </p:txBody>
        </p:sp>
        <p:sp>
          <p:nvSpPr>
            <p:cNvPr id="321" name="TextBox 320"/>
            <p:cNvSpPr txBox="1"/>
            <p:nvPr/>
          </p:nvSpPr>
          <p:spPr>
            <a:xfrm>
              <a:off x="903126" y="4729920"/>
              <a:ext cx="861671" cy="369332"/>
            </a:xfrm>
            <a:prstGeom prst="rect">
              <a:avLst/>
            </a:prstGeom>
            <a:noFill/>
          </p:spPr>
          <p:txBody>
            <a:bodyPr wrap="square" rtlCol="0">
              <a:spAutoFit/>
            </a:bodyPr>
            <a:lstStyle/>
            <a:p>
              <a:pPr algn="ctr"/>
              <a:r>
                <a:rPr lang="en-US" dirty="0" smtClean="0">
                  <a:solidFill>
                    <a:prstClr val="black"/>
                  </a:solidFill>
                  <a:latin typeface="Cambria Math" panose="02040503050406030204" pitchFamily="18" charset="0"/>
                  <a:ea typeface="Cambria Math" panose="02040503050406030204" pitchFamily="18" charset="0"/>
                  <a:cs typeface="Arial" pitchFamily="34" charset="0"/>
                </a:rPr>
                <a:t>-7 -8</a:t>
              </a:r>
              <a:endParaRPr lang="en-US" i="1" dirty="0" smtClean="0">
                <a:solidFill>
                  <a:prstClr val="black"/>
                </a:solidFill>
                <a:latin typeface="Cambria Math" panose="02040503050406030204" pitchFamily="18" charset="0"/>
                <a:ea typeface="Cambria Math" panose="02040503050406030204" pitchFamily="18" charset="0"/>
                <a:cs typeface="Arial" pitchFamily="34" charset="0"/>
              </a:endParaRPr>
            </a:p>
          </p:txBody>
        </p:sp>
        <p:cxnSp>
          <p:nvCxnSpPr>
            <p:cNvPr id="322" name="Straight Connector 321"/>
            <p:cNvCxnSpPr/>
            <p:nvPr/>
          </p:nvCxnSpPr>
          <p:spPr>
            <a:xfrm>
              <a:off x="1097676" y="5064931"/>
              <a:ext cx="543361"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23" name="TextBox 322"/>
          <p:cNvSpPr txBox="1"/>
          <p:nvPr/>
        </p:nvSpPr>
        <p:spPr>
          <a:xfrm>
            <a:off x="4419600" y="2604061"/>
            <a:ext cx="369726"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sym typeface="Symbol"/>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grpSp>
        <p:nvGrpSpPr>
          <p:cNvPr id="324" name="Group 323"/>
          <p:cNvGrpSpPr/>
          <p:nvPr/>
        </p:nvGrpSpPr>
        <p:grpSpPr>
          <a:xfrm>
            <a:off x="4876807" y="2501365"/>
            <a:ext cx="480671" cy="663091"/>
            <a:chOff x="903126" y="4729920"/>
            <a:chExt cx="480671" cy="663091"/>
          </a:xfrm>
        </p:grpSpPr>
        <p:sp>
          <p:nvSpPr>
            <p:cNvPr id="325" name="TextBox 324"/>
            <p:cNvSpPr txBox="1"/>
            <p:nvPr/>
          </p:nvSpPr>
          <p:spPr>
            <a:xfrm>
              <a:off x="998538" y="5023679"/>
              <a:ext cx="289838" cy="369332"/>
            </a:xfrm>
            <a:prstGeom prst="rect">
              <a:avLst/>
            </a:prstGeom>
            <a:noFill/>
          </p:spPr>
          <p:txBody>
            <a:bodyPr wrap="square" rtlCol="0">
              <a:spAutoFit/>
            </a:bodyPr>
            <a:lstStyle/>
            <a:p>
              <a:pPr algn="ctr"/>
              <a:r>
                <a:rPr lang="en-US" dirty="0" smtClean="0">
                  <a:solidFill>
                    <a:prstClr val="black"/>
                  </a:solidFill>
                  <a:latin typeface="Cambria Math" panose="02040503050406030204" pitchFamily="18" charset="0"/>
                  <a:ea typeface="Cambria Math" panose="02040503050406030204" pitchFamily="18" charset="0"/>
                  <a:cs typeface="Arial" pitchFamily="34" charset="0"/>
                </a:rPr>
                <a:t>2</a:t>
              </a:r>
            </a:p>
          </p:txBody>
        </p:sp>
        <p:sp>
          <p:nvSpPr>
            <p:cNvPr id="326" name="TextBox 325"/>
            <p:cNvSpPr txBox="1"/>
            <p:nvPr/>
          </p:nvSpPr>
          <p:spPr>
            <a:xfrm>
              <a:off x="903126" y="4729920"/>
              <a:ext cx="480671" cy="369332"/>
            </a:xfrm>
            <a:prstGeom prst="rect">
              <a:avLst/>
            </a:prstGeom>
            <a:noFill/>
          </p:spPr>
          <p:txBody>
            <a:bodyPr wrap="square" rtlCol="0">
              <a:spAutoFit/>
            </a:bodyPr>
            <a:lstStyle/>
            <a:p>
              <a:pPr algn="ctr"/>
              <a:r>
                <a:rPr lang="en-US" dirty="0" smtClean="0">
                  <a:solidFill>
                    <a:prstClr val="black"/>
                  </a:solidFill>
                  <a:latin typeface="Cambria Math" panose="02040503050406030204" pitchFamily="18" charset="0"/>
                  <a:ea typeface="Cambria Math" panose="02040503050406030204" pitchFamily="18" charset="0"/>
                  <a:cs typeface="Arial" pitchFamily="34" charset="0"/>
                </a:rPr>
                <a:t>5</a:t>
              </a:r>
              <a:r>
                <a:rPr lang="en-US" i="1" dirty="0" smtClean="0">
                  <a:solidFill>
                    <a:prstClr val="black"/>
                  </a:solidFill>
                  <a:latin typeface="Bookman Old Style" panose="02050604050505020204" pitchFamily="18" charset="0"/>
                  <a:ea typeface="Cambria Math" panose="02040503050406030204" pitchFamily="18" charset="0"/>
                  <a:cs typeface="Arial" pitchFamily="34" charset="0"/>
                </a:rPr>
                <a:t>x</a:t>
              </a:r>
            </a:p>
          </p:txBody>
        </p:sp>
        <p:cxnSp>
          <p:nvCxnSpPr>
            <p:cNvPr id="327" name="Straight Connector 326"/>
            <p:cNvCxnSpPr/>
            <p:nvPr/>
          </p:nvCxnSpPr>
          <p:spPr>
            <a:xfrm>
              <a:off x="1012879" y="5064931"/>
              <a:ext cx="26116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28" name="TextBox 327"/>
          <p:cNvSpPr txBox="1"/>
          <p:nvPr/>
        </p:nvSpPr>
        <p:spPr>
          <a:xfrm>
            <a:off x="5221828" y="2649618"/>
            <a:ext cx="326511"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grpSp>
        <p:nvGrpSpPr>
          <p:cNvPr id="329" name="Group 328"/>
          <p:cNvGrpSpPr/>
          <p:nvPr/>
        </p:nvGrpSpPr>
        <p:grpSpPr>
          <a:xfrm>
            <a:off x="5461868" y="2482390"/>
            <a:ext cx="635550" cy="663091"/>
            <a:chOff x="799938" y="4729920"/>
            <a:chExt cx="635550" cy="663091"/>
          </a:xfrm>
        </p:grpSpPr>
        <p:sp>
          <p:nvSpPr>
            <p:cNvPr id="330" name="TextBox 329"/>
            <p:cNvSpPr txBox="1"/>
            <p:nvPr/>
          </p:nvSpPr>
          <p:spPr>
            <a:xfrm>
              <a:off x="893845" y="5023679"/>
              <a:ext cx="536317" cy="369332"/>
            </a:xfrm>
            <a:prstGeom prst="rect">
              <a:avLst/>
            </a:prstGeom>
            <a:noFill/>
          </p:spPr>
          <p:txBody>
            <a:bodyPr wrap="square" rtlCol="0">
              <a:spAutoFit/>
            </a:bodyPr>
            <a:lstStyle/>
            <a:p>
              <a:pPr algn="ctr"/>
              <a:r>
                <a:rPr lang="en-US" dirty="0" smtClean="0">
                  <a:solidFill>
                    <a:prstClr val="black"/>
                  </a:solidFill>
                  <a:latin typeface="Cambria Math" panose="02040503050406030204" pitchFamily="18" charset="0"/>
                  <a:ea typeface="Cambria Math" panose="02040503050406030204" pitchFamily="18" charset="0"/>
                  <a:cs typeface="Arial" pitchFamily="34" charset="0"/>
                </a:rPr>
                <a:t>12</a:t>
              </a:r>
            </a:p>
          </p:txBody>
        </p:sp>
        <p:sp>
          <p:nvSpPr>
            <p:cNvPr id="331" name="TextBox 330"/>
            <p:cNvSpPr txBox="1"/>
            <p:nvPr/>
          </p:nvSpPr>
          <p:spPr>
            <a:xfrm>
              <a:off x="799938" y="4729920"/>
              <a:ext cx="635550" cy="369332"/>
            </a:xfrm>
            <a:prstGeom prst="rect">
              <a:avLst/>
            </a:prstGeom>
            <a:noFill/>
          </p:spPr>
          <p:txBody>
            <a:bodyPr wrap="square" rtlCol="0">
              <a:spAutoFit/>
            </a:bodyPr>
            <a:lstStyle/>
            <a:p>
              <a:pPr algn="ctr"/>
              <a:r>
                <a:rPr lang="en-US" dirty="0" smtClean="0">
                  <a:solidFill>
                    <a:prstClr val="black"/>
                  </a:solidFill>
                  <a:latin typeface="Cambria Math" panose="02040503050406030204" pitchFamily="18" charset="0"/>
                  <a:ea typeface="Cambria Math" panose="02040503050406030204" pitchFamily="18" charset="0"/>
                  <a:cs typeface="Arial" pitchFamily="34" charset="0"/>
                </a:rPr>
                <a:t>-15</a:t>
              </a:r>
              <a:endParaRPr lang="en-US" i="1" dirty="0" smtClean="0">
                <a:solidFill>
                  <a:prstClr val="black"/>
                </a:solidFill>
                <a:latin typeface="Cambria Math" panose="02040503050406030204" pitchFamily="18" charset="0"/>
                <a:ea typeface="Cambria Math" panose="02040503050406030204" pitchFamily="18" charset="0"/>
                <a:cs typeface="Arial" pitchFamily="34" charset="0"/>
              </a:endParaRPr>
            </a:p>
          </p:txBody>
        </p:sp>
        <p:cxnSp>
          <p:nvCxnSpPr>
            <p:cNvPr id="332" name="Straight Connector 331"/>
            <p:cNvCxnSpPr/>
            <p:nvPr/>
          </p:nvCxnSpPr>
          <p:spPr>
            <a:xfrm>
              <a:off x="971940" y="5064931"/>
              <a:ext cx="38236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33" name="Straight Connector 332"/>
          <p:cNvCxnSpPr/>
          <p:nvPr/>
        </p:nvCxnSpPr>
        <p:spPr>
          <a:xfrm flipV="1">
            <a:off x="5685218" y="2655412"/>
            <a:ext cx="348081" cy="82296"/>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34" name="Straight Connector 333"/>
          <p:cNvCxnSpPr/>
          <p:nvPr/>
        </p:nvCxnSpPr>
        <p:spPr>
          <a:xfrm flipV="1">
            <a:off x="5749762" y="2882658"/>
            <a:ext cx="237744" cy="164592"/>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335" name="TextBox 334"/>
          <p:cNvSpPr txBox="1"/>
          <p:nvPr/>
        </p:nvSpPr>
        <p:spPr>
          <a:xfrm>
            <a:off x="6027100" y="2466130"/>
            <a:ext cx="526100" cy="307777"/>
          </a:xfrm>
          <a:prstGeom prst="rect">
            <a:avLst/>
          </a:prstGeom>
          <a:noFill/>
        </p:spPr>
        <p:txBody>
          <a:bodyPr wrap="square" rtlCol="0">
            <a:spAutoFit/>
          </a:bodyPr>
          <a:lstStyle/>
          <a:p>
            <a:r>
              <a:rPr lang="en-US" sz="1400" dirty="0" smtClean="0">
                <a:solidFill>
                  <a:srgbClr val="FF0000"/>
                </a:solidFill>
                <a:latin typeface="Cambria Math" panose="02040503050406030204" pitchFamily="18" charset="0"/>
                <a:ea typeface="Cambria Math" panose="02040503050406030204" pitchFamily="18" charset="0"/>
                <a:cs typeface="Arial" pitchFamily="34" charset="0"/>
                <a:sym typeface="Symbol"/>
              </a:rPr>
              <a:t>5</a:t>
            </a:r>
            <a:endParaRPr lang="en-US" sz="1400" dirty="0">
              <a:solidFill>
                <a:srgbClr val="FF0000"/>
              </a:solidFill>
              <a:latin typeface="Cambria Math" panose="02040503050406030204" pitchFamily="18" charset="0"/>
              <a:ea typeface="Cambria Math" panose="02040503050406030204" pitchFamily="18" charset="0"/>
              <a:cs typeface="Arial" pitchFamily="34" charset="0"/>
            </a:endParaRPr>
          </a:p>
        </p:txBody>
      </p:sp>
      <p:sp>
        <p:nvSpPr>
          <p:cNvPr id="336" name="TextBox 335"/>
          <p:cNvSpPr txBox="1"/>
          <p:nvPr/>
        </p:nvSpPr>
        <p:spPr>
          <a:xfrm>
            <a:off x="5893918" y="2871370"/>
            <a:ext cx="309428" cy="307777"/>
          </a:xfrm>
          <a:prstGeom prst="rect">
            <a:avLst/>
          </a:prstGeom>
          <a:noFill/>
        </p:spPr>
        <p:txBody>
          <a:bodyPr wrap="square" rtlCol="0">
            <a:spAutoFit/>
          </a:bodyPr>
          <a:lstStyle/>
          <a:p>
            <a:r>
              <a:rPr lang="en-US" sz="1400" dirty="0" smtClean="0">
                <a:solidFill>
                  <a:srgbClr val="FF0000"/>
                </a:solidFill>
                <a:latin typeface="Cambria Math" panose="02040503050406030204" pitchFamily="18" charset="0"/>
                <a:ea typeface="Cambria Math" panose="02040503050406030204" pitchFamily="18" charset="0"/>
                <a:cs typeface="Arial" pitchFamily="34" charset="0"/>
                <a:sym typeface="Symbol"/>
              </a:rPr>
              <a:t>4</a:t>
            </a:r>
            <a:endParaRPr lang="en-US" sz="1400" dirty="0">
              <a:solidFill>
                <a:srgbClr val="FF0000"/>
              </a:solidFill>
              <a:latin typeface="Cambria Math" panose="02040503050406030204" pitchFamily="18" charset="0"/>
              <a:ea typeface="Cambria Math" panose="02040503050406030204" pitchFamily="18" charset="0"/>
              <a:cs typeface="Arial" pitchFamily="34" charset="0"/>
            </a:endParaRPr>
          </a:p>
        </p:txBody>
      </p:sp>
      <p:sp>
        <p:nvSpPr>
          <p:cNvPr id="337" name="Rectangle 336"/>
          <p:cNvSpPr/>
          <p:nvPr/>
        </p:nvSpPr>
        <p:spPr>
          <a:xfrm>
            <a:off x="6331674" y="2776392"/>
            <a:ext cx="1119217" cy="338554"/>
          </a:xfrm>
          <a:prstGeom prst="rect">
            <a:avLst/>
          </a:prstGeom>
          <a:gradFill flip="none" rotWithShape="1">
            <a:gsLst>
              <a:gs pos="0">
                <a:srgbClr val="CC00CC">
                  <a:tint val="66000"/>
                  <a:satMod val="160000"/>
                </a:srgbClr>
              </a:gs>
              <a:gs pos="50000">
                <a:srgbClr val="CC00CC">
                  <a:tint val="44500"/>
                  <a:satMod val="160000"/>
                </a:srgbClr>
              </a:gs>
              <a:gs pos="100000">
                <a:srgbClr val="CC00CC">
                  <a:tint val="23500"/>
                  <a:satMod val="160000"/>
                </a:srgbClr>
              </a:gs>
            </a:gsLst>
            <a:lin ang="2700000" scaled="1"/>
            <a:tileRect/>
          </a:gradFill>
        </p:spPr>
        <p:txBody>
          <a:bodyPr wrap="none">
            <a:spAutoFit/>
          </a:bodyPr>
          <a:lstStyle/>
          <a:p>
            <a:r>
              <a:rPr lang="en-US" sz="1600" dirty="0" smtClean="0">
                <a:solidFill>
                  <a:prstClr val="black"/>
                </a:solidFill>
                <a:latin typeface="Cambria Math" panose="02040503050406030204" pitchFamily="18" charset="0"/>
                <a:ea typeface="Cambria Math" panose="02040503050406030204" pitchFamily="18" charset="0"/>
              </a:rPr>
              <a:t>3 × 4 = 12</a:t>
            </a:r>
            <a:endParaRPr lang="en-US" sz="1600" dirty="0">
              <a:solidFill>
                <a:prstClr val="black"/>
              </a:solidFill>
              <a:latin typeface="Cambria Math" panose="02040503050406030204" pitchFamily="18" charset="0"/>
              <a:ea typeface="Cambria Math" panose="02040503050406030204" pitchFamily="18" charset="0"/>
            </a:endParaRPr>
          </a:p>
        </p:txBody>
      </p:sp>
      <p:sp>
        <p:nvSpPr>
          <p:cNvPr id="338" name="Rectangle 337"/>
          <p:cNvSpPr/>
          <p:nvPr/>
        </p:nvSpPr>
        <p:spPr>
          <a:xfrm>
            <a:off x="6310795" y="2470623"/>
            <a:ext cx="1119217" cy="338554"/>
          </a:xfrm>
          <a:prstGeom prst="rect">
            <a:avLst/>
          </a:prstGeom>
          <a:gradFill flip="none" rotWithShape="1">
            <a:gsLst>
              <a:gs pos="0">
                <a:srgbClr val="CC00CC">
                  <a:tint val="66000"/>
                  <a:satMod val="160000"/>
                </a:srgbClr>
              </a:gs>
              <a:gs pos="50000">
                <a:srgbClr val="CC00CC">
                  <a:tint val="44500"/>
                  <a:satMod val="160000"/>
                </a:srgbClr>
              </a:gs>
              <a:gs pos="100000">
                <a:srgbClr val="CC00CC">
                  <a:tint val="23500"/>
                  <a:satMod val="160000"/>
                </a:srgbClr>
              </a:gs>
            </a:gsLst>
            <a:lin ang="2700000" scaled="1"/>
            <a:tileRect/>
          </a:gradFill>
        </p:spPr>
        <p:txBody>
          <a:bodyPr wrap="none">
            <a:spAutoFit/>
          </a:bodyPr>
          <a:lstStyle/>
          <a:p>
            <a:r>
              <a:rPr lang="en-US" sz="1600" dirty="0" smtClean="0">
                <a:solidFill>
                  <a:prstClr val="black"/>
                </a:solidFill>
                <a:latin typeface="Cambria Math" panose="02040503050406030204" pitchFamily="18" charset="0"/>
                <a:ea typeface="Cambria Math" panose="02040503050406030204" pitchFamily="18" charset="0"/>
              </a:rPr>
              <a:t>3 × 5 = 15</a:t>
            </a:r>
            <a:endParaRPr lang="en-US" sz="1600" dirty="0">
              <a:solidFill>
                <a:prstClr val="black"/>
              </a:solidFill>
              <a:latin typeface="Cambria Math" panose="02040503050406030204" pitchFamily="18" charset="0"/>
              <a:ea typeface="Cambria Math" panose="02040503050406030204" pitchFamily="18" charset="0"/>
            </a:endParaRPr>
          </a:p>
        </p:txBody>
      </p:sp>
      <p:sp>
        <p:nvSpPr>
          <p:cNvPr id="339" name="TextBox 338"/>
          <p:cNvSpPr txBox="1"/>
          <p:nvPr/>
        </p:nvSpPr>
        <p:spPr>
          <a:xfrm>
            <a:off x="4419600" y="3198370"/>
            <a:ext cx="383438" cy="369332"/>
          </a:xfrm>
          <a:prstGeom prst="rect">
            <a:avLst/>
          </a:prstGeom>
          <a:noFill/>
        </p:spPr>
        <p:txBody>
          <a:bodyPr wrap="none" rtlCol="0">
            <a:spAutoFit/>
          </a:bodyPr>
          <a:lstStyle/>
          <a:p>
            <a:r>
              <a:rPr lang="en-US" dirty="0">
                <a:solidFill>
                  <a:prstClr val="black"/>
                </a:solidFill>
                <a:latin typeface="Cambria Math" panose="02040503050406030204" pitchFamily="18" charset="0"/>
                <a:ea typeface="Cambria Math" panose="02040503050406030204" pitchFamily="18" charset="0"/>
                <a:cs typeface="Arial" pitchFamily="34" charset="0"/>
                <a:sym typeface="Symbol"/>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340" name="TextBox 339"/>
          <p:cNvSpPr txBox="1"/>
          <p:nvPr/>
        </p:nvSpPr>
        <p:spPr>
          <a:xfrm>
            <a:off x="4991100" y="3182515"/>
            <a:ext cx="309700" cy="369332"/>
          </a:xfrm>
          <a:prstGeom prst="rect">
            <a:avLst/>
          </a:prstGeom>
          <a:noFill/>
        </p:spPr>
        <p:txBody>
          <a:bodyPr wrap="none" rtlCol="0">
            <a:spAutoFit/>
          </a:bodyPr>
          <a:lstStyle/>
          <a:p>
            <a:r>
              <a:rPr lang="en-US" i="1" dirty="0" smtClean="0">
                <a:solidFill>
                  <a:prstClr val="black"/>
                </a:solidFill>
                <a:latin typeface="Bookman Old Style" panose="02050604050505020204" pitchFamily="18" charset="0"/>
                <a:ea typeface="Cambria Math" panose="02040503050406030204" pitchFamily="18" charset="0"/>
              </a:rPr>
              <a:t>x</a:t>
            </a:r>
            <a:endParaRPr lang="en-US" i="1" dirty="0">
              <a:solidFill>
                <a:prstClr val="black"/>
              </a:solidFill>
              <a:latin typeface="Bookman Old Style" panose="02050604050505020204" pitchFamily="18" charset="0"/>
              <a:ea typeface="Cambria Math" panose="02040503050406030204" pitchFamily="18" charset="0"/>
            </a:endParaRPr>
          </a:p>
        </p:txBody>
      </p:sp>
      <p:sp>
        <p:nvSpPr>
          <p:cNvPr id="341" name="TextBox 340"/>
          <p:cNvSpPr txBox="1"/>
          <p:nvPr/>
        </p:nvSpPr>
        <p:spPr>
          <a:xfrm>
            <a:off x="5206159" y="3198370"/>
            <a:ext cx="357790" cy="369332"/>
          </a:xfrm>
          <a:prstGeom prst="rect">
            <a:avLst/>
          </a:prstGeom>
          <a:noFill/>
        </p:spPr>
        <p:txBody>
          <a:bodyPr wrap="none" rtlCol="0">
            <a:spAutoFit/>
          </a:bodyPr>
          <a:lstStyle/>
          <a:p>
            <a:r>
              <a:rPr lang="en-US" dirty="0" smtClean="0">
                <a:solidFill>
                  <a:prstClr val="black"/>
                </a:solidFill>
                <a:latin typeface="Cambria Math" panose="02040503050406030204" pitchFamily="18" charset="0"/>
                <a:ea typeface="Cambria Math" panose="02040503050406030204" pitchFamily="18" charset="0"/>
              </a:rPr>
              <a:t>=</a:t>
            </a:r>
            <a:endParaRPr lang="en-US" dirty="0">
              <a:solidFill>
                <a:prstClr val="black"/>
              </a:solidFill>
              <a:latin typeface="Cambria Math" panose="02040503050406030204" pitchFamily="18" charset="0"/>
              <a:ea typeface="Cambria Math" panose="02040503050406030204" pitchFamily="18" charset="0"/>
            </a:endParaRPr>
          </a:p>
        </p:txBody>
      </p:sp>
      <p:grpSp>
        <p:nvGrpSpPr>
          <p:cNvPr id="342" name="Group 341"/>
          <p:cNvGrpSpPr/>
          <p:nvPr/>
        </p:nvGrpSpPr>
        <p:grpSpPr>
          <a:xfrm>
            <a:off x="5511189" y="3068302"/>
            <a:ext cx="554146" cy="663091"/>
            <a:chOff x="961311" y="4746708"/>
            <a:chExt cx="554146" cy="663091"/>
          </a:xfrm>
        </p:grpSpPr>
        <p:sp>
          <p:nvSpPr>
            <p:cNvPr id="343" name="TextBox 342"/>
            <p:cNvSpPr txBox="1"/>
            <p:nvPr/>
          </p:nvSpPr>
          <p:spPr>
            <a:xfrm>
              <a:off x="994286" y="5040467"/>
              <a:ext cx="509064" cy="369332"/>
            </a:xfrm>
            <a:prstGeom prst="rect">
              <a:avLst/>
            </a:prstGeom>
            <a:noFill/>
          </p:spPr>
          <p:txBody>
            <a:bodyPr wrap="square" rtlCol="0">
              <a:spAutoFit/>
            </a:bodyPr>
            <a:lstStyle/>
            <a:p>
              <a:pPr algn="ctr"/>
              <a:r>
                <a:rPr lang="en-US" dirty="0" smtClean="0">
                  <a:solidFill>
                    <a:prstClr val="black"/>
                  </a:solidFill>
                  <a:latin typeface="Cambria Math" panose="02040503050406030204" pitchFamily="18" charset="0"/>
                  <a:ea typeface="Cambria Math" panose="02040503050406030204" pitchFamily="18" charset="0"/>
                  <a:cs typeface="Arial" pitchFamily="34" charset="0"/>
                </a:rPr>
                <a:t>4</a:t>
              </a:r>
            </a:p>
          </p:txBody>
        </p:sp>
        <p:sp>
          <p:nvSpPr>
            <p:cNvPr id="344" name="TextBox 343"/>
            <p:cNvSpPr txBox="1"/>
            <p:nvPr/>
          </p:nvSpPr>
          <p:spPr>
            <a:xfrm>
              <a:off x="961311" y="4746708"/>
              <a:ext cx="554146" cy="369332"/>
            </a:xfrm>
            <a:prstGeom prst="rect">
              <a:avLst/>
            </a:prstGeom>
            <a:noFill/>
          </p:spPr>
          <p:txBody>
            <a:bodyPr wrap="square" rtlCol="0">
              <a:spAutoFit/>
            </a:bodyPr>
            <a:lstStyle/>
            <a:p>
              <a:pPr algn="ctr"/>
              <a:r>
                <a:rPr lang="en-US" dirty="0" smtClean="0">
                  <a:solidFill>
                    <a:prstClr val="black"/>
                  </a:solidFill>
                  <a:latin typeface="Cambria Math" panose="02040503050406030204" pitchFamily="18" charset="0"/>
                  <a:ea typeface="Cambria Math" panose="02040503050406030204" pitchFamily="18" charset="0"/>
                  <a:cs typeface="Arial" pitchFamily="34" charset="0"/>
                </a:rPr>
                <a:t>-5</a:t>
              </a:r>
            </a:p>
          </p:txBody>
        </p:sp>
        <p:cxnSp>
          <p:nvCxnSpPr>
            <p:cNvPr id="345" name="Straight Connector 344"/>
            <p:cNvCxnSpPr/>
            <p:nvPr/>
          </p:nvCxnSpPr>
          <p:spPr>
            <a:xfrm>
              <a:off x="1123766" y="5064931"/>
              <a:ext cx="28727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46" name="TextBox 345"/>
          <p:cNvSpPr txBox="1"/>
          <p:nvPr/>
        </p:nvSpPr>
        <p:spPr>
          <a:xfrm>
            <a:off x="5970416" y="3208472"/>
            <a:ext cx="349776" cy="369332"/>
          </a:xfrm>
          <a:prstGeom prst="rect">
            <a:avLst/>
          </a:prstGeom>
          <a:noFill/>
        </p:spPr>
        <p:txBody>
          <a:bodyPr wrap="none" rtlCol="0">
            <a:spAutoFit/>
          </a:bodyPr>
          <a:lstStyle/>
          <a:p>
            <a:r>
              <a:rPr lang="en-US" dirty="0" smtClean="0">
                <a:solidFill>
                  <a:prstClr val="black"/>
                </a:solidFill>
                <a:latin typeface="Cambria Math" panose="02040503050406030204" pitchFamily="18" charset="0"/>
                <a:ea typeface="Cambria Math" panose="02040503050406030204" pitchFamily="18" charset="0"/>
              </a:rPr>
              <a:t>×</a:t>
            </a:r>
            <a:endParaRPr lang="en-US" dirty="0">
              <a:solidFill>
                <a:prstClr val="black"/>
              </a:solidFill>
              <a:latin typeface="Cambria Math" panose="02040503050406030204" pitchFamily="18" charset="0"/>
              <a:ea typeface="Cambria Math" panose="02040503050406030204" pitchFamily="18" charset="0"/>
            </a:endParaRPr>
          </a:p>
        </p:txBody>
      </p:sp>
      <p:grpSp>
        <p:nvGrpSpPr>
          <p:cNvPr id="347" name="Group 346"/>
          <p:cNvGrpSpPr/>
          <p:nvPr/>
        </p:nvGrpSpPr>
        <p:grpSpPr>
          <a:xfrm>
            <a:off x="6143625" y="3084921"/>
            <a:ext cx="554146" cy="663091"/>
            <a:chOff x="961311" y="4746708"/>
            <a:chExt cx="554146" cy="663091"/>
          </a:xfrm>
        </p:grpSpPr>
        <p:sp>
          <p:nvSpPr>
            <p:cNvPr id="348" name="TextBox 347"/>
            <p:cNvSpPr txBox="1"/>
            <p:nvPr/>
          </p:nvSpPr>
          <p:spPr>
            <a:xfrm>
              <a:off x="994286" y="5040467"/>
              <a:ext cx="509064" cy="369332"/>
            </a:xfrm>
            <a:prstGeom prst="rect">
              <a:avLst/>
            </a:prstGeom>
            <a:noFill/>
          </p:spPr>
          <p:txBody>
            <a:bodyPr wrap="square" rtlCol="0">
              <a:spAutoFit/>
            </a:bodyPr>
            <a:lstStyle/>
            <a:p>
              <a:pPr algn="ctr"/>
              <a:r>
                <a:rPr lang="en-US" dirty="0" smtClean="0">
                  <a:solidFill>
                    <a:prstClr val="black"/>
                  </a:solidFill>
                  <a:latin typeface="Cambria Math" panose="02040503050406030204" pitchFamily="18" charset="0"/>
                  <a:ea typeface="Cambria Math" panose="02040503050406030204" pitchFamily="18" charset="0"/>
                  <a:cs typeface="Arial" pitchFamily="34" charset="0"/>
                </a:rPr>
                <a:t>5</a:t>
              </a:r>
            </a:p>
          </p:txBody>
        </p:sp>
        <p:sp>
          <p:nvSpPr>
            <p:cNvPr id="349" name="TextBox 348"/>
            <p:cNvSpPr txBox="1"/>
            <p:nvPr/>
          </p:nvSpPr>
          <p:spPr>
            <a:xfrm>
              <a:off x="961311" y="4746708"/>
              <a:ext cx="554146" cy="369332"/>
            </a:xfrm>
            <a:prstGeom prst="rect">
              <a:avLst/>
            </a:prstGeom>
            <a:noFill/>
          </p:spPr>
          <p:txBody>
            <a:bodyPr wrap="square" rtlCol="0">
              <a:spAutoFit/>
            </a:bodyPr>
            <a:lstStyle/>
            <a:p>
              <a:pPr algn="ctr"/>
              <a:r>
                <a:rPr lang="en-US" dirty="0" smtClean="0">
                  <a:solidFill>
                    <a:prstClr val="black"/>
                  </a:solidFill>
                  <a:latin typeface="Cambria Math" panose="02040503050406030204" pitchFamily="18" charset="0"/>
                  <a:ea typeface="Cambria Math" panose="02040503050406030204" pitchFamily="18" charset="0"/>
                  <a:cs typeface="Arial" pitchFamily="34" charset="0"/>
                </a:rPr>
                <a:t>2</a:t>
              </a:r>
            </a:p>
          </p:txBody>
        </p:sp>
        <p:cxnSp>
          <p:nvCxnSpPr>
            <p:cNvPr id="350" name="Straight Connector 349"/>
            <p:cNvCxnSpPr/>
            <p:nvPr/>
          </p:nvCxnSpPr>
          <p:spPr>
            <a:xfrm>
              <a:off x="1123766" y="5064931"/>
              <a:ext cx="28727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51" name="TextBox 350"/>
          <p:cNvSpPr txBox="1"/>
          <p:nvPr/>
        </p:nvSpPr>
        <p:spPr>
          <a:xfrm>
            <a:off x="4488365" y="3715151"/>
            <a:ext cx="383438" cy="369332"/>
          </a:xfrm>
          <a:prstGeom prst="rect">
            <a:avLst/>
          </a:prstGeom>
          <a:noFill/>
        </p:spPr>
        <p:txBody>
          <a:bodyPr wrap="non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sym typeface="Symbol"/>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352" name="TextBox 351"/>
          <p:cNvSpPr txBox="1"/>
          <p:nvPr/>
        </p:nvSpPr>
        <p:spPr>
          <a:xfrm>
            <a:off x="4945565" y="3699296"/>
            <a:ext cx="309700" cy="369332"/>
          </a:xfrm>
          <a:prstGeom prst="rect">
            <a:avLst/>
          </a:prstGeom>
          <a:noFill/>
        </p:spPr>
        <p:txBody>
          <a:bodyPr wrap="none" rtlCol="0">
            <a:spAutoFit/>
          </a:bodyPr>
          <a:lstStyle/>
          <a:p>
            <a:r>
              <a:rPr lang="en-US" i="1" dirty="0" smtClean="0">
                <a:solidFill>
                  <a:prstClr val="black"/>
                </a:solidFill>
                <a:latin typeface="Bookman Old Style" panose="02050604050505020204" pitchFamily="18" charset="0"/>
                <a:ea typeface="Cambria Math" panose="02040503050406030204" pitchFamily="18" charset="0"/>
              </a:rPr>
              <a:t>x</a:t>
            </a:r>
            <a:endParaRPr lang="en-US" i="1" dirty="0">
              <a:solidFill>
                <a:prstClr val="black"/>
              </a:solidFill>
              <a:latin typeface="Bookman Old Style" panose="02050604050505020204" pitchFamily="18" charset="0"/>
              <a:ea typeface="Cambria Math" panose="02040503050406030204" pitchFamily="18" charset="0"/>
            </a:endParaRPr>
          </a:p>
        </p:txBody>
      </p:sp>
      <p:sp>
        <p:nvSpPr>
          <p:cNvPr id="353" name="TextBox 352"/>
          <p:cNvSpPr txBox="1"/>
          <p:nvPr/>
        </p:nvSpPr>
        <p:spPr>
          <a:xfrm>
            <a:off x="5206159" y="3715151"/>
            <a:ext cx="357790" cy="369332"/>
          </a:xfrm>
          <a:prstGeom prst="rect">
            <a:avLst/>
          </a:prstGeom>
          <a:noFill/>
        </p:spPr>
        <p:txBody>
          <a:bodyPr wrap="none" rtlCol="0">
            <a:spAutoFit/>
          </a:bodyPr>
          <a:lstStyle/>
          <a:p>
            <a:r>
              <a:rPr lang="en-US" dirty="0" smtClean="0">
                <a:solidFill>
                  <a:prstClr val="black"/>
                </a:solidFill>
                <a:latin typeface="Cambria Math" panose="02040503050406030204" pitchFamily="18" charset="0"/>
                <a:ea typeface="Cambria Math" panose="02040503050406030204" pitchFamily="18" charset="0"/>
              </a:rPr>
              <a:t>=</a:t>
            </a:r>
            <a:endParaRPr lang="en-US" dirty="0">
              <a:solidFill>
                <a:prstClr val="black"/>
              </a:solidFill>
              <a:latin typeface="Cambria Math" panose="02040503050406030204" pitchFamily="18" charset="0"/>
              <a:ea typeface="Cambria Math" panose="02040503050406030204" pitchFamily="18" charset="0"/>
            </a:endParaRPr>
          </a:p>
        </p:txBody>
      </p:sp>
      <p:grpSp>
        <p:nvGrpSpPr>
          <p:cNvPr id="354" name="Group 353"/>
          <p:cNvGrpSpPr/>
          <p:nvPr/>
        </p:nvGrpSpPr>
        <p:grpSpPr>
          <a:xfrm>
            <a:off x="5541854" y="3585083"/>
            <a:ext cx="554146" cy="663091"/>
            <a:chOff x="961311" y="4746708"/>
            <a:chExt cx="554146" cy="663091"/>
          </a:xfrm>
        </p:grpSpPr>
        <p:sp>
          <p:nvSpPr>
            <p:cNvPr id="355" name="TextBox 354"/>
            <p:cNvSpPr txBox="1"/>
            <p:nvPr/>
          </p:nvSpPr>
          <p:spPr>
            <a:xfrm>
              <a:off x="994286" y="5040467"/>
              <a:ext cx="509064" cy="369332"/>
            </a:xfrm>
            <a:prstGeom prst="rect">
              <a:avLst/>
            </a:prstGeom>
            <a:noFill/>
          </p:spPr>
          <p:txBody>
            <a:bodyPr wrap="square" rtlCol="0">
              <a:spAutoFit/>
            </a:bodyPr>
            <a:lstStyle/>
            <a:p>
              <a:pPr algn="ctr"/>
              <a:r>
                <a:rPr lang="en-US" dirty="0" smtClean="0">
                  <a:solidFill>
                    <a:prstClr val="black"/>
                  </a:solidFill>
                  <a:latin typeface="Cambria Math" panose="02040503050406030204" pitchFamily="18" charset="0"/>
                  <a:ea typeface="Cambria Math" panose="02040503050406030204" pitchFamily="18" charset="0"/>
                  <a:cs typeface="Arial" pitchFamily="34" charset="0"/>
                </a:rPr>
                <a:t>2</a:t>
              </a:r>
            </a:p>
          </p:txBody>
        </p:sp>
        <p:sp>
          <p:nvSpPr>
            <p:cNvPr id="356" name="TextBox 355"/>
            <p:cNvSpPr txBox="1"/>
            <p:nvPr/>
          </p:nvSpPr>
          <p:spPr>
            <a:xfrm>
              <a:off x="961311" y="4746708"/>
              <a:ext cx="554146" cy="369332"/>
            </a:xfrm>
            <a:prstGeom prst="rect">
              <a:avLst/>
            </a:prstGeom>
            <a:noFill/>
          </p:spPr>
          <p:txBody>
            <a:bodyPr wrap="square" rtlCol="0">
              <a:spAutoFit/>
            </a:bodyPr>
            <a:lstStyle/>
            <a:p>
              <a:pPr algn="ctr"/>
              <a:r>
                <a:rPr lang="en-US" dirty="0" smtClean="0">
                  <a:solidFill>
                    <a:prstClr val="black"/>
                  </a:solidFill>
                  <a:latin typeface="Cambria Math" panose="02040503050406030204" pitchFamily="18" charset="0"/>
                  <a:ea typeface="Cambria Math" panose="02040503050406030204" pitchFamily="18" charset="0"/>
                  <a:cs typeface="Arial" pitchFamily="34" charset="0"/>
                </a:rPr>
                <a:t>-1</a:t>
              </a:r>
            </a:p>
          </p:txBody>
        </p:sp>
        <p:cxnSp>
          <p:nvCxnSpPr>
            <p:cNvPr id="357" name="Straight Connector 356"/>
            <p:cNvCxnSpPr/>
            <p:nvPr/>
          </p:nvCxnSpPr>
          <p:spPr>
            <a:xfrm>
              <a:off x="1123766" y="5064931"/>
              <a:ext cx="28727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58" name="Group 357"/>
          <p:cNvGrpSpPr/>
          <p:nvPr/>
        </p:nvGrpSpPr>
        <p:grpSpPr>
          <a:xfrm>
            <a:off x="2408392" y="1653471"/>
            <a:ext cx="2204132" cy="1189709"/>
            <a:chOff x="6050724" y="3085922"/>
            <a:chExt cx="2204132" cy="1189709"/>
          </a:xfrm>
        </p:grpSpPr>
        <p:sp>
          <p:nvSpPr>
            <p:cNvPr id="359" name="Cloud Callout 358"/>
            <p:cNvSpPr/>
            <p:nvPr/>
          </p:nvSpPr>
          <p:spPr>
            <a:xfrm>
              <a:off x="6050724" y="3085922"/>
              <a:ext cx="2204132" cy="1189709"/>
            </a:xfrm>
            <a:prstGeom prst="cloudCallout">
              <a:avLst>
                <a:gd name="adj1" fmla="val 61632"/>
                <a:gd name="adj2" fmla="val 35268"/>
              </a:avLst>
            </a:prstGeom>
            <a:solidFill>
              <a:srgbClr val="FF7C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mbria Math" panose="02040503050406030204" pitchFamily="18" charset="0"/>
                <a:ea typeface="Cambria Math" panose="02040503050406030204" pitchFamily="18" charset="0"/>
              </a:endParaRPr>
            </a:p>
          </p:txBody>
        </p:sp>
        <mc:AlternateContent xmlns:mc="http://schemas.openxmlformats.org/markup-compatibility/2006" xmlns:a14="http://schemas.microsoft.com/office/drawing/2010/main">
          <mc:Choice Requires="a14">
            <p:sp>
              <p:nvSpPr>
                <p:cNvPr id="360" name="Rectangle 359"/>
                <p:cNvSpPr/>
                <p:nvPr/>
              </p:nvSpPr>
              <p:spPr>
                <a:xfrm>
                  <a:off x="6100475" y="3279731"/>
                  <a:ext cx="2107000" cy="741421"/>
                </a:xfrm>
                <a:prstGeom prst="rect">
                  <a:avLst/>
                </a:prstGeom>
              </p:spPr>
              <p:txBody>
                <a:bodyPr wrap="square">
                  <a:spAutoFit/>
                </a:bodyPr>
                <a:lstStyle/>
                <a:p>
                  <a:pPr algn="ctr"/>
                  <a:r>
                    <a:rPr lang="en-US" sz="1600" b="1" dirty="0" smtClean="0">
                      <a:solidFill>
                        <a:srgbClr val="002060"/>
                      </a:solidFill>
                      <a:latin typeface="Cambria Math" panose="02040503050406030204" pitchFamily="18" charset="0"/>
                      <a:ea typeface="Cambria Math" panose="02040503050406030204" pitchFamily="18" charset="0"/>
                    </a:rPr>
                    <a:t>We will shift </a:t>
                  </a:r>
                  <a14:m>
                    <m:oMath xmlns:m="http://schemas.openxmlformats.org/officeDocument/2006/math">
                      <m:f>
                        <m:fPr>
                          <m:ctrlPr>
                            <a:rPr lang="en-US" b="1" i="1" smtClean="0">
                              <a:solidFill>
                                <a:srgbClr val="002060"/>
                              </a:solidFill>
                              <a:latin typeface="Cambria Math"/>
                              <a:ea typeface="Cambria Math" panose="02040503050406030204" pitchFamily="18" charset="0"/>
                            </a:rPr>
                          </m:ctrlPr>
                        </m:fPr>
                        <m:num>
                          <m:r>
                            <a:rPr lang="en-US" b="1" i="1" smtClean="0">
                              <a:solidFill>
                                <a:srgbClr val="002060"/>
                              </a:solidFill>
                              <a:latin typeface="Cambria Math"/>
                              <a:ea typeface="Cambria Math" panose="02040503050406030204" pitchFamily="18" charset="0"/>
                            </a:rPr>
                            <m:t>𝟓</m:t>
                          </m:r>
                        </m:num>
                        <m:den>
                          <m:r>
                            <a:rPr lang="en-US" b="1" i="1" smtClean="0">
                              <a:solidFill>
                                <a:srgbClr val="002060"/>
                              </a:solidFill>
                              <a:latin typeface="Cambria Math"/>
                              <a:ea typeface="Cambria Math" panose="02040503050406030204" pitchFamily="18" charset="0"/>
                            </a:rPr>
                            <m:t>𝟐</m:t>
                          </m:r>
                        </m:den>
                      </m:f>
                    </m:oMath>
                  </a14:m>
                  <a:r>
                    <a:rPr lang="en-US" sz="1600" b="1" dirty="0" smtClean="0">
                      <a:solidFill>
                        <a:srgbClr val="002060"/>
                      </a:solidFill>
                      <a:latin typeface="Cambria Math" panose="02040503050406030204" pitchFamily="18" charset="0"/>
                      <a:ea typeface="Cambria Math" panose="02040503050406030204" pitchFamily="18" charset="0"/>
                    </a:rPr>
                    <a:t> to the other side.</a:t>
                  </a:r>
                  <a:endParaRPr lang="en-US" sz="1600" b="1" dirty="0">
                    <a:solidFill>
                      <a:srgbClr val="002060"/>
                    </a:solidFill>
                    <a:latin typeface="Cambria Math" panose="02040503050406030204" pitchFamily="18" charset="0"/>
                    <a:ea typeface="Cambria Math" panose="02040503050406030204" pitchFamily="18" charset="0"/>
                  </a:endParaRPr>
                </a:p>
              </p:txBody>
            </p:sp>
          </mc:Choice>
          <mc:Fallback xmlns="">
            <p:sp>
              <p:nvSpPr>
                <p:cNvPr id="360" name="Rectangle 359"/>
                <p:cNvSpPr>
                  <a:spLocks noRot="1" noChangeAspect="1" noMove="1" noResize="1" noEditPoints="1" noAdjustHandles="1" noChangeArrowheads="1" noChangeShapeType="1" noTextEdit="1"/>
                </p:cNvSpPr>
                <p:nvPr/>
              </p:nvSpPr>
              <p:spPr>
                <a:xfrm>
                  <a:off x="6100475" y="3279731"/>
                  <a:ext cx="2107000" cy="741421"/>
                </a:xfrm>
                <a:prstGeom prst="rect">
                  <a:avLst/>
                </a:prstGeom>
                <a:blipFill rotWithShape="1">
                  <a:blip r:embed="rId13"/>
                  <a:stretch>
                    <a:fillRect b="-9016"/>
                  </a:stretch>
                </a:blipFill>
              </p:spPr>
              <p:txBody>
                <a:bodyPr/>
                <a:lstStyle/>
                <a:p>
                  <a:r>
                    <a:rPr lang="en-US">
                      <a:noFill/>
                    </a:rPr>
                    <a:t> </a:t>
                  </a:r>
                </a:p>
              </p:txBody>
            </p:sp>
          </mc:Fallback>
        </mc:AlternateContent>
      </p:grpSp>
      <p:grpSp>
        <p:nvGrpSpPr>
          <p:cNvPr id="361" name="Group 360"/>
          <p:cNvGrpSpPr/>
          <p:nvPr/>
        </p:nvGrpSpPr>
        <p:grpSpPr>
          <a:xfrm>
            <a:off x="2501821" y="1538733"/>
            <a:ext cx="2102642" cy="1380195"/>
            <a:chOff x="5998967" y="2554406"/>
            <a:chExt cx="2003755" cy="1916038"/>
          </a:xfrm>
        </p:grpSpPr>
        <p:sp>
          <p:nvSpPr>
            <p:cNvPr id="362" name="Cloud Callout 361"/>
            <p:cNvSpPr/>
            <p:nvPr/>
          </p:nvSpPr>
          <p:spPr>
            <a:xfrm>
              <a:off x="5998967" y="2554406"/>
              <a:ext cx="2003755" cy="1916038"/>
            </a:xfrm>
            <a:prstGeom prst="cloudCallout">
              <a:avLst>
                <a:gd name="adj1" fmla="val 64989"/>
                <a:gd name="adj2" fmla="val 22929"/>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363" name="Rectangle 362"/>
            <p:cNvSpPr/>
            <p:nvPr/>
          </p:nvSpPr>
          <p:spPr>
            <a:xfrm>
              <a:off x="6055966" y="2881050"/>
              <a:ext cx="1794141" cy="1153621"/>
            </a:xfrm>
            <a:prstGeom prst="rect">
              <a:avLst/>
            </a:prstGeom>
          </p:spPr>
          <p:txBody>
            <a:bodyPr wrap="square">
              <a:spAutoFit/>
            </a:bodyPr>
            <a:lstStyle/>
            <a:p>
              <a:pPr algn="ctr"/>
              <a:r>
                <a:rPr lang="en-US" sz="1600" b="1" dirty="0" smtClean="0">
                  <a:solidFill>
                    <a:srgbClr val="002060"/>
                  </a:solidFill>
                  <a:latin typeface="Cambria Math" panose="02040503050406030204" pitchFamily="18" charset="0"/>
                  <a:ea typeface="Cambria Math" panose="02040503050406030204" pitchFamily="18" charset="0"/>
                </a:rPr>
                <a:t>While changing sides, we will change the sign.</a:t>
              </a:r>
              <a:endParaRPr lang="en-US" sz="1600" b="1" dirty="0">
                <a:solidFill>
                  <a:srgbClr val="002060"/>
                </a:solidFill>
                <a:latin typeface="Cambria Math" panose="02040503050406030204" pitchFamily="18" charset="0"/>
                <a:ea typeface="Cambria Math" panose="02040503050406030204" pitchFamily="18" charset="0"/>
              </a:endParaRPr>
            </a:p>
          </p:txBody>
        </p:sp>
      </p:grpSp>
      <p:grpSp>
        <p:nvGrpSpPr>
          <p:cNvPr id="364" name="Group 363"/>
          <p:cNvGrpSpPr/>
          <p:nvPr/>
        </p:nvGrpSpPr>
        <p:grpSpPr>
          <a:xfrm>
            <a:off x="2916101" y="1754224"/>
            <a:ext cx="1777929" cy="895572"/>
            <a:chOff x="5888284" y="1599975"/>
            <a:chExt cx="1777929" cy="895572"/>
          </a:xfrm>
        </p:grpSpPr>
        <p:grpSp>
          <p:nvGrpSpPr>
            <p:cNvPr id="365" name="Group 364"/>
            <p:cNvGrpSpPr/>
            <p:nvPr/>
          </p:nvGrpSpPr>
          <p:grpSpPr>
            <a:xfrm>
              <a:off x="5888284" y="1599975"/>
              <a:ext cx="1777929" cy="895572"/>
              <a:chOff x="6241889" y="3165934"/>
              <a:chExt cx="1517908" cy="983231"/>
            </a:xfrm>
          </p:grpSpPr>
          <p:sp>
            <p:nvSpPr>
              <p:cNvPr id="367" name="Cloud Callout 366"/>
              <p:cNvSpPr/>
              <p:nvPr/>
            </p:nvSpPr>
            <p:spPr>
              <a:xfrm>
                <a:off x="6486723" y="3165934"/>
                <a:ext cx="1028244" cy="983231"/>
              </a:xfrm>
              <a:prstGeom prst="cloudCallout">
                <a:avLst>
                  <a:gd name="adj1" fmla="val 62189"/>
                  <a:gd name="adj2" fmla="val 40999"/>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368" name="Rectangle 367"/>
              <p:cNvSpPr/>
              <p:nvPr/>
            </p:nvSpPr>
            <p:spPr>
              <a:xfrm>
                <a:off x="6241889" y="3471706"/>
                <a:ext cx="1517908" cy="371692"/>
              </a:xfrm>
              <a:prstGeom prst="rect">
                <a:avLst/>
              </a:prstGeom>
            </p:spPr>
            <p:txBody>
              <a:bodyPr wrap="square">
                <a:spAutoFit/>
              </a:bodyPr>
              <a:lstStyle/>
              <a:p>
                <a:pPr algn="ctr"/>
                <a:r>
                  <a:rPr lang="en-US" sz="1600" b="1" dirty="0">
                    <a:solidFill>
                      <a:prstClr val="white"/>
                    </a:solidFill>
                    <a:latin typeface="Cambria Math" panose="02040503050406030204" pitchFamily="18" charset="0"/>
                    <a:ea typeface="Cambria Math" panose="02040503050406030204" pitchFamily="18" charset="0"/>
                    <a:cs typeface="Arial" pitchFamily="34" charset="0"/>
                  </a:rPr>
                  <a:t>‘÷’         </a:t>
                </a:r>
                <a:r>
                  <a:rPr lang="en-US" sz="1600" b="1" dirty="0" smtClean="0">
                    <a:solidFill>
                      <a:prstClr val="white"/>
                    </a:solidFill>
                    <a:latin typeface="Cambria Math" panose="02040503050406030204" pitchFamily="18" charset="0"/>
                    <a:ea typeface="Cambria Math" panose="02040503050406030204" pitchFamily="18" charset="0"/>
                    <a:cs typeface="Arial" pitchFamily="34" charset="0"/>
                  </a:rPr>
                  <a:t>‘×’ </a:t>
                </a:r>
                <a:endParaRPr lang="en-US" sz="1600" b="1" dirty="0">
                  <a:solidFill>
                    <a:prstClr val="white"/>
                  </a:solidFill>
                  <a:latin typeface="Bookman Old Style" panose="02050604050505020204" pitchFamily="18" charset="0"/>
                </a:endParaRPr>
              </a:p>
            </p:txBody>
          </p:sp>
        </p:grpSp>
        <p:cxnSp>
          <p:nvCxnSpPr>
            <p:cNvPr id="366" name="Straight Arrow Connector 365"/>
            <p:cNvCxnSpPr/>
            <p:nvPr/>
          </p:nvCxnSpPr>
          <p:spPr>
            <a:xfrm>
              <a:off x="6692869" y="2066925"/>
              <a:ext cx="228600" cy="0"/>
            </a:xfrm>
            <a:prstGeom prst="straightConnector1">
              <a:avLst/>
            </a:prstGeom>
            <a:ln w="19050">
              <a:solidFill>
                <a:schemeClr val="bg1"/>
              </a:solidFill>
              <a:tailEnd type="arrow"/>
            </a:ln>
          </p:spPr>
          <p:style>
            <a:lnRef idx="1">
              <a:schemeClr val="accent1"/>
            </a:lnRef>
            <a:fillRef idx="0">
              <a:schemeClr val="accent1"/>
            </a:fillRef>
            <a:effectRef idx="0">
              <a:schemeClr val="accent1"/>
            </a:effectRef>
            <a:fontRef idx="minor">
              <a:schemeClr val="tx1"/>
            </a:fontRef>
          </p:style>
        </p:cxnSp>
      </p:grpSp>
      <p:grpSp>
        <p:nvGrpSpPr>
          <p:cNvPr id="369" name="Group 368" hidden="1"/>
          <p:cNvGrpSpPr/>
          <p:nvPr/>
        </p:nvGrpSpPr>
        <p:grpSpPr>
          <a:xfrm>
            <a:off x="4814668" y="2496508"/>
            <a:ext cx="480671" cy="663091"/>
            <a:chOff x="855501" y="4710870"/>
            <a:chExt cx="480671" cy="663091"/>
          </a:xfrm>
        </p:grpSpPr>
        <p:sp>
          <p:nvSpPr>
            <p:cNvPr id="370" name="TextBox 369" hidden="1"/>
            <p:cNvSpPr txBox="1"/>
            <p:nvPr/>
          </p:nvSpPr>
          <p:spPr>
            <a:xfrm>
              <a:off x="1017588" y="5004629"/>
              <a:ext cx="289838" cy="369332"/>
            </a:xfrm>
            <a:prstGeom prst="rect">
              <a:avLst/>
            </a:prstGeom>
            <a:noFill/>
          </p:spPr>
          <p:txBody>
            <a:bodyPr wrap="square" rtlCol="0">
              <a:spAutoFit/>
            </a:bodyPr>
            <a:lstStyle/>
            <a:p>
              <a:pPr algn="ctr"/>
              <a:r>
                <a:rPr lang="en-US" dirty="0" smtClean="0">
                  <a:solidFill>
                    <a:srgbClr val="C00000"/>
                  </a:solidFill>
                  <a:latin typeface="Cambria Math" panose="02040503050406030204" pitchFamily="18" charset="0"/>
                  <a:ea typeface="Cambria Math" panose="02040503050406030204" pitchFamily="18" charset="0"/>
                  <a:cs typeface="Arial" pitchFamily="34" charset="0"/>
                </a:rPr>
                <a:t>2</a:t>
              </a:r>
            </a:p>
          </p:txBody>
        </p:sp>
        <p:sp>
          <p:nvSpPr>
            <p:cNvPr id="371" name="TextBox 370" hidden="1"/>
            <p:cNvSpPr txBox="1"/>
            <p:nvPr/>
          </p:nvSpPr>
          <p:spPr>
            <a:xfrm>
              <a:off x="855501" y="4710870"/>
              <a:ext cx="480671" cy="369332"/>
            </a:xfrm>
            <a:prstGeom prst="rect">
              <a:avLst/>
            </a:prstGeom>
            <a:noFill/>
          </p:spPr>
          <p:txBody>
            <a:bodyPr wrap="square" rtlCol="0">
              <a:spAutoFit/>
            </a:bodyPr>
            <a:lstStyle/>
            <a:p>
              <a:pPr algn="ctr"/>
              <a:r>
                <a:rPr lang="en-US" dirty="0" smtClean="0">
                  <a:solidFill>
                    <a:srgbClr val="C00000"/>
                  </a:solidFill>
                  <a:latin typeface="Cambria Math" panose="02040503050406030204" pitchFamily="18" charset="0"/>
                  <a:ea typeface="Cambria Math" panose="02040503050406030204" pitchFamily="18" charset="0"/>
                  <a:cs typeface="Arial" pitchFamily="34" charset="0"/>
                </a:rPr>
                <a:t>5</a:t>
              </a:r>
              <a:endParaRPr lang="en-US" i="1" dirty="0" smtClean="0">
                <a:solidFill>
                  <a:srgbClr val="C00000"/>
                </a:solidFill>
                <a:latin typeface="Cambria Math" panose="02040503050406030204" pitchFamily="18" charset="0"/>
                <a:ea typeface="Cambria Math" panose="02040503050406030204" pitchFamily="18" charset="0"/>
                <a:cs typeface="Arial" pitchFamily="34" charset="0"/>
              </a:endParaRPr>
            </a:p>
          </p:txBody>
        </p:sp>
        <p:cxnSp>
          <p:nvCxnSpPr>
            <p:cNvPr id="372" name="Straight Connector 371" hidden="1"/>
            <p:cNvCxnSpPr/>
            <p:nvPr/>
          </p:nvCxnSpPr>
          <p:spPr>
            <a:xfrm>
              <a:off x="1024476" y="5055406"/>
              <a:ext cx="276069"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373" name="Curved Down Arrow 372"/>
          <p:cNvSpPr/>
          <p:nvPr/>
        </p:nvSpPr>
        <p:spPr>
          <a:xfrm rot="10800000" flipH="1">
            <a:off x="5328908" y="2983378"/>
            <a:ext cx="792163" cy="181054"/>
          </a:xfrm>
          <a:prstGeom prst="curvedDownArrow">
            <a:avLst/>
          </a:prstGeom>
          <a:solidFill>
            <a:srgbClr val="FFFF00"/>
          </a:solid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black"/>
              </a:solidFill>
              <a:latin typeface="Cambria Math" panose="02040503050406030204" pitchFamily="18" charset="0"/>
              <a:ea typeface="Cambria Math" panose="02040503050406030204" pitchFamily="18" charset="0"/>
            </a:endParaRPr>
          </a:p>
        </p:txBody>
      </p:sp>
      <p:cxnSp>
        <p:nvCxnSpPr>
          <p:cNvPr id="374" name="Straight Connector 373"/>
          <p:cNvCxnSpPr/>
          <p:nvPr/>
        </p:nvCxnSpPr>
        <p:spPr>
          <a:xfrm flipV="1">
            <a:off x="5656021" y="3215953"/>
            <a:ext cx="348081" cy="82296"/>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75" name="Straight Connector 374"/>
          <p:cNvCxnSpPr/>
          <p:nvPr/>
        </p:nvCxnSpPr>
        <p:spPr>
          <a:xfrm flipV="1">
            <a:off x="6304918" y="3493039"/>
            <a:ext cx="348081" cy="82296"/>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76" name="Straight Connector 375"/>
          <p:cNvCxnSpPr/>
          <p:nvPr/>
        </p:nvCxnSpPr>
        <p:spPr>
          <a:xfrm flipV="1">
            <a:off x="6281795" y="3228415"/>
            <a:ext cx="348081" cy="82296"/>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77" name="Straight Connector 376"/>
          <p:cNvCxnSpPr/>
          <p:nvPr/>
        </p:nvCxnSpPr>
        <p:spPr>
          <a:xfrm flipV="1">
            <a:off x="5698234" y="3436410"/>
            <a:ext cx="237744" cy="164592"/>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378" name="TextBox 377"/>
          <p:cNvSpPr txBox="1"/>
          <p:nvPr/>
        </p:nvSpPr>
        <p:spPr>
          <a:xfrm>
            <a:off x="6593358" y="3103212"/>
            <a:ext cx="526100" cy="307777"/>
          </a:xfrm>
          <a:prstGeom prst="rect">
            <a:avLst/>
          </a:prstGeom>
          <a:noFill/>
        </p:spPr>
        <p:txBody>
          <a:bodyPr wrap="square" rtlCol="0">
            <a:spAutoFit/>
          </a:bodyPr>
          <a:lstStyle/>
          <a:p>
            <a:r>
              <a:rPr lang="en-US" sz="1400" dirty="0" smtClean="0">
                <a:solidFill>
                  <a:srgbClr val="FF0000"/>
                </a:solidFill>
                <a:latin typeface="Cambria Math" panose="02040503050406030204" pitchFamily="18" charset="0"/>
                <a:ea typeface="Cambria Math" panose="02040503050406030204" pitchFamily="18" charset="0"/>
                <a:cs typeface="Arial" pitchFamily="34" charset="0"/>
                <a:sym typeface="Symbol"/>
              </a:rPr>
              <a:t>1</a:t>
            </a:r>
            <a:endParaRPr lang="en-US" sz="1400" dirty="0">
              <a:solidFill>
                <a:srgbClr val="FF0000"/>
              </a:solidFill>
              <a:latin typeface="Cambria Math" panose="02040503050406030204" pitchFamily="18" charset="0"/>
              <a:ea typeface="Cambria Math" panose="02040503050406030204" pitchFamily="18" charset="0"/>
              <a:cs typeface="Arial" pitchFamily="34" charset="0"/>
            </a:endParaRPr>
          </a:p>
        </p:txBody>
      </p:sp>
      <p:sp>
        <p:nvSpPr>
          <p:cNvPr id="379" name="TextBox 378"/>
          <p:cNvSpPr txBox="1"/>
          <p:nvPr/>
        </p:nvSpPr>
        <p:spPr>
          <a:xfrm>
            <a:off x="5470215" y="3423915"/>
            <a:ext cx="309428" cy="307777"/>
          </a:xfrm>
          <a:prstGeom prst="rect">
            <a:avLst/>
          </a:prstGeom>
          <a:noFill/>
        </p:spPr>
        <p:txBody>
          <a:bodyPr wrap="square" rtlCol="0">
            <a:spAutoFit/>
          </a:bodyPr>
          <a:lstStyle/>
          <a:p>
            <a:r>
              <a:rPr lang="en-US" sz="1400" dirty="0" smtClean="0">
                <a:solidFill>
                  <a:srgbClr val="FF0000"/>
                </a:solidFill>
                <a:latin typeface="Cambria Math" panose="02040503050406030204" pitchFamily="18" charset="0"/>
                <a:ea typeface="Cambria Math" panose="02040503050406030204" pitchFamily="18" charset="0"/>
                <a:cs typeface="Arial" pitchFamily="34" charset="0"/>
                <a:sym typeface="Symbol"/>
              </a:rPr>
              <a:t>2</a:t>
            </a:r>
            <a:endParaRPr lang="en-US" sz="1400" dirty="0">
              <a:solidFill>
                <a:srgbClr val="FF0000"/>
              </a:solidFill>
              <a:latin typeface="Cambria Math" panose="02040503050406030204" pitchFamily="18" charset="0"/>
              <a:ea typeface="Cambria Math" panose="02040503050406030204" pitchFamily="18" charset="0"/>
              <a:cs typeface="Arial" pitchFamily="34" charset="0"/>
            </a:endParaRPr>
          </a:p>
        </p:txBody>
      </p:sp>
      <p:sp>
        <p:nvSpPr>
          <p:cNvPr id="380" name="Rectangle 379"/>
          <p:cNvSpPr/>
          <p:nvPr/>
        </p:nvSpPr>
        <p:spPr>
          <a:xfrm>
            <a:off x="7337056" y="3481615"/>
            <a:ext cx="1005403" cy="338554"/>
          </a:xfrm>
          <a:prstGeom prst="rect">
            <a:avLst/>
          </a:prstGeom>
          <a:gradFill flip="none" rotWithShape="1">
            <a:gsLst>
              <a:gs pos="0">
                <a:srgbClr val="CC00CC">
                  <a:tint val="66000"/>
                  <a:satMod val="160000"/>
                </a:srgbClr>
              </a:gs>
              <a:gs pos="50000">
                <a:srgbClr val="CC00CC">
                  <a:tint val="44500"/>
                  <a:satMod val="160000"/>
                </a:srgbClr>
              </a:gs>
              <a:gs pos="100000">
                <a:srgbClr val="CC00CC">
                  <a:tint val="23500"/>
                  <a:satMod val="160000"/>
                </a:srgbClr>
              </a:gs>
            </a:gsLst>
            <a:lin ang="2700000" scaled="1"/>
            <a:tileRect/>
          </a:gradFill>
        </p:spPr>
        <p:txBody>
          <a:bodyPr wrap="none">
            <a:spAutoFit/>
          </a:bodyPr>
          <a:lstStyle/>
          <a:p>
            <a:r>
              <a:rPr lang="en-US" sz="1600" dirty="0" smtClean="0">
                <a:solidFill>
                  <a:prstClr val="black"/>
                </a:solidFill>
                <a:latin typeface="Cambria Math" panose="02040503050406030204" pitchFamily="18" charset="0"/>
                <a:ea typeface="Cambria Math" panose="02040503050406030204" pitchFamily="18" charset="0"/>
              </a:rPr>
              <a:t>2 × 2 = 4</a:t>
            </a:r>
            <a:endParaRPr lang="en-US" sz="1600" dirty="0">
              <a:solidFill>
                <a:prstClr val="black"/>
              </a:solidFill>
              <a:latin typeface="Cambria Math" panose="02040503050406030204" pitchFamily="18" charset="0"/>
              <a:ea typeface="Cambria Math" panose="02040503050406030204" pitchFamily="18" charset="0"/>
            </a:endParaRPr>
          </a:p>
        </p:txBody>
      </p:sp>
      <p:sp>
        <p:nvSpPr>
          <p:cNvPr id="381" name="Rectangle 380"/>
          <p:cNvSpPr/>
          <p:nvPr/>
        </p:nvSpPr>
        <p:spPr>
          <a:xfrm>
            <a:off x="7316170" y="3175846"/>
            <a:ext cx="1005403" cy="338554"/>
          </a:xfrm>
          <a:prstGeom prst="rect">
            <a:avLst/>
          </a:prstGeom>
          <a:gradFill flip="none" rotWithShape="1">
            <a:gsLst>
              <a:gs pos="0">
                <a:srgbClr val="CC00CC">
                  <a:tint val="66000"/>
                  <a:satMod val="160000"/>
                </a:srgbClr>
              </a:gs>
              <a:gs pos="50000">
                <a:srgbClr val="CC00CC">
                  <a:tint val="44500"/>
                  <a:satMod val="160000"/>
                </a:srgbClr>
              </a:gs>
              <a:gs pos="100000">
                <a:srgbClr val="CC00CC">
                  <a:tint val="23500"/>
                  <a:satMod val="160000"/>
                </a:srgbClr>
              </a:gs>
            </a:gsLst>
            <a:lin ang="2700000" scaled="1"/>
            <a:tileRect/>
          </a:gradFill>
        </p:spPr>
        <p:txBody>
          <a:bodyPr wrap="none">
            <a:spAutoFit/>
          </a:bodyPr>
          <a:lstStyle/>
          <a:p>
            <a:r>
              <a:rPr lang="en-US" sz="1600" dirty="0" smtClean="0">
                <a:solidFill>
                  <a:prstClr val="black"/>
                </a:solidFill>
                <a:latin typeface="Cambria Math" panose="02040503050406030204" pitchFamily="18" charset="0"/>
                <a:ea typeface="Cambria Math" panose="02040503050406030204" pitchFamily="18" charset="0"/>
              </a:rPr>
              <a:t>2 × 1 = 2</a:t>
            </a:r>
            <a:endParaRPr lang="en-US" sz="1600" dirty="0">
              <a:solidFill>
                <a:prstClr val="black"/>
              </a:solidFill>
              <a:latin typeface="Cambria Math" panose="02040503050406030204" pitchFamily="18" charset="0"/>
              <a:ea typeface="Cambria Math" panose="02040503050406030204" pitchFamily="18" charset="0"/>
            </a:endParaRPr>
          </a:p>
        </p:txBody>
      </p:sp>
      <p:sp>
        <p:nvSpPr>
          <p:cNvPr id="382" name="TextBox 381"/>
          <p:cNvSpPr txBox="1"/>
          <p:nvPr/>
        </p:nvSpPr>
        <p:spPr>
          <a:xfrm>
            <a:off x="4476750" y="4303630"/>
            <a:ext cx="391616"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sym typeface="Symbol"/>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grpSp>
        <p:nvGrpSpPr>
          <p:cNvPr id="383" name="Group 382"/>
          <p:cNvGrpSpPr/>
          <p:nvPr/>
        </p:nvGrpSpPr>
        <p:grpSpPr>
          <a:xfrm>
            <a:off x="4798401" y="4187833"/>
            <a:ext cx="2246583" cy="663091"/>
            <a:chOff x="1206183" y="3856244"/>
            <a:chExt cx="2246583" cy="663091"/>
          </a:xfrm>
        </p:grpSpPr>
        <p:sp>
          <p:nvSpPr>
            <p:cNvPr id="384" name="TextBox 383"/>
            <p:cNvSpPr txBox="1"/>
            <p:nvPr/>
          </p:nvSpPr>
          <p:spPr>
            <a:xfrm>
              <a:off x="1206183" y="3890396"/>
              <a:ext cx="2246583" cy="408245"/>
            </a:xfrm>
            <a:prstGeom prst="roundRect">
              <a:avLst/>
            </a:prstGeom>
            <a:noFill/>
            <a:ln w="19050">
              <a:solidFill>
                <a:schemeClr val="accent3">
                  <a:lumMod val="50000"/>
                </a:schemeClr>
              </a:solidFill>
            </a:ln>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The number is</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grpSp>
          <p:nvGrpSpPr>
            <p:cNvPr id="385" name="Group 384"/>
            <p:cNvGrpSpPr/>
            <p:nvPr/>
          </p:nvGrpSpPr>
          <p:grpSpPr>
            <a:xfrm>
              <a:off x="2732399" y="3856244"/>
              <a:ext cx="480671" cy="663091"/>
              <a:chOff x="1102395" y="3298475"/>
              <a:chExt cx="480671" cy="663091"/>
            </a:xfrm>
          </p:grpSpPr>
          <p:sp>
            <p:nvSpPr>
              <p:cNvPr id="386" name="TextBox 385"/>
              <p:cNvSpPr txBox="1"/>
              <p:nvPr/>
            </p:nvSpPr>
            <p:spPr>
              <a:xfrm>
                <a:off x="1197807" y="3592234"/>
                <a:ext cx="289838" cy="369332"/>
              </a:xfrm>
              <a:prstGeom prst="rect">
                <a:avLst/>
              </a:prstGeom>
              <a:noFill/>
            </p:spPr>
            <p:txBody>
              <a:bodyPr wrap="square" rtlCol="0">
                <a:spAutoFit/>
              </a:bodyPr>
              <a:lstStyle/>
              <a:p>
                <a:pPr algn="ctr"/>
                <a:r>
                  <a:rPr lang="en-US" dirty="0" smtClean="0">
                    <a:solidFill>
                      <a:prstClr val="black"/>
                    </a:solidFill>
                    <a:latin typeface="Cambria Math" panose="02040503050406030204" pitchFamily="18" charset="0"/>
                    <a:ea typeface="Cambria Math" panose="02040503050406030204" pitchFamily="18" charset="0"/>
                    <a:cs typeface="Arial" pitchFamily="34" charset="0"/>
                  </a:rPr>
                  <a:t>2</a:t>
                </a:r>
              </a:p>
            </p:txBody>
          </p:sp>
          <p:sp>
            <p:nvSpPr>
              <p:cNvPr id="387" name="TextBox 386"/>
              <p:cNvSpPr txBox="1"/>
              <p:nvPr/>
            </p:nvSpPr>
            <p:spPr>
              <a:xfrm>
                <a:off x="1102395" y="3298475"/>
                <a:ext cx="480671" cy="369332"/>
              </a:xfrm>
              <a:prstGeom prst="rect">
                <a:avLst/>
              </a:prstGeom>
              <a:noFill/>
            </p:spPr>
            <p:txBody>
              <a:bodyPr wrap="square" rtlCol="0">
                <a:spAutoFit/>
              </a:bodyPr>
              <a:lstStyle/>
              <a:p>
                <a:pPr algn="ctr"/>
                <a:r>
                  <a:rPr lang="en-US" dirty="0" smtClean="0">
                    <a:solidFill>
                      <a:prstClr val="black"/>
                    </a:solidFill>
                    <a:latin typeface="Cambria Math" panose="02040503050406030204" pitchFamily="18" charset="0"/>
                    <a:ea typeface="Cambria Math" panose="02040503050406030204" pitchFamily="18" charset="0"/>
                    <a:cs typeface="Arial" pitchFamily="34" charset="0"/>
                  </a:rPr>
                  <a:t>-1</a:t>
                </a:r>
              </a:p>
            </p:txBody>
          </p:sp>
          <p:cxnSp>
            <p:nvCxnSpPr>
              <p:cNvPr id="388" name="Straight Connector 387"/>
              <p:cNvCxnSpPr/>
              <p:nvPr/>
            </p:nvCxnSpPr>
            <p:spPr>
              <a:xfrm>
                <a:off x="1184726" y="3633486"/>
                <a:ext cx="31600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pic>
        <p:nvPicPr>
          <p:cNvPr id="389" name="Picture 8" descr="https://encrypted-tbn3.gstatic.com/images?q=tbn:ANd9GcQF2WyE-ichznlNBDGYVxMKykT8win86D7t7PDmHdDnARm7Zpa1da6hfg">
            <a:hlinkClick r:id="rId14"/>
          </p:cNvPr>
          <p:cNvPicPr>
            <a:picLocks noChangeAspect="1" noChangeArrowheads="1"/>
          </p:cNvPicPr>
          <p:nvPr/>
        </p:nvPicPr>
        <p:blipFill>
          <a:blip r:embed="rId15">
            <a:extLst>
              <a:ext uri="{BEBA8EAE-BF5A-486C-A8C5-ECC9F3942E4B}">
                <a14:imgProps xmlns:a14="http://schemas.microsoft.com/office/drawing/2010/main">
                  <a14:imgLayer r:embed="rId16">
                    <a14:imgEffect>
                      <a14:backgroundRemoval t="0" b="100000" l="0" r="100000"/>
                    </a14:imgEffect>
                  </a14:imgLayer>
                </a14:imgProps>
              </a:ext>
              <a:ext uri="{28A0092B-C50C-407E-A947-70E740481C1C}">
                <a14:useLocalDpi xmlns:a14="http://schemas.microsoft.com/office/drawing/2010/main" val="0"/>
              </a:ext>
            </a:extLst>
          </a:blip>
          <a:srcRect/>
          <a:stretch>
            <a:fillRect/>
          </a:stretch>
        </p:blipFill>
        <p:spPr bwMode="auto">
          <a:xfrm>
            <a:off x="6660453" y="3771671"/>
            <a:ext cx="937599" cy="12384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0427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0"/>
                                        </p:tgtEl>
                                        <p:attrNameLst>
                                          <p:attrName>style.visibility</p:attrName>
                                        </p:attrNameLst>
                                      </p:cBhvr>
                                      <p:to>
                                        <p:strVal val="visible"/>
                                      </p:to>
                                    </p:set>
                                    <p:animEffect transition="in" filter="fade">
                                      <p:cBhvr>
                                        <p:cTn id="17" dur="500"/>
                                        <p:tgtEl>
                                          <p:spTgt spid="120"/>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119"/>
                                        </p:tgtEl>
                                        <p:attrNameLst>
                                          <p:attrName>style.visibility</p:attrName>
                                        </p:attrNameLst>
                                      </p:cBhvr>
                                      <p:to>
                                        <p:strVal val="visible"/>
                                      </p:to>
                                    </p:set>
                                    <p:animEffect transition="in" filter="barn(inVertical)">
                                      <p:cBhvr>
                                        <p:cTn id="22" dur="500"/>
                                        <p:tgtEl>
                                          <p:spTgt spid="119"/>
                                        </p:tgtEl>
                                      </p:cBhvr>
                                    </p:animEffect>
                                  </p:childTnLst>
                                </p:cTn>
                              </p:par>
                              <p:par>
                                <p:cTn id="23" presetID="22" presetClass="entr" presetSubtype="1" fill="hold" nodeType="withEffect">
                                  <p:stCondLst>
                                    <p:cond delay="0"/>
                                  </p:stCondLst>
                                  <p:childTnLst>
                                    <p:set>
                                      <p:cBhvr>
                                        <p:cTn id="24" dur="1" fill="hold">
                                          <p:stCondLst>
                                            <p:cond delay="0"/>
                                          </p:stCondLst>
                                        </p:cTn>
                                        <p:tgtEl>
                                          <p:spTgt spid="143"/>
                                        </p:tgtEl>
                                        <p:attrNameLst>
                                          <p:attrName>style.visibility</p:attrName>
                                        </p:attrNameLst>
                                      </p:cBhvr>
                                      <p:to>
                                        <p:strVal val="visible"/>
                                      </p:to>
                                    </p:set>
                                    <p:animEffect transition="in" filter="wipe(up)">
                                      <p:cBhvr>
                                        <p:cTn id="25" dur="500"/>
                                        <p:tgtEl>
                                          <p:spTgt spid="14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xit" presetSubtype="0" fill="hold" grpId="1" nodeType="clickEffect">
                                  <p:stCondLst>
                                    <p:cond delay="0"/>
                                  </p:stCondLst>
                                  <p:childTnLst>
                                    <p:animEffect transition="out" filter="fade">
                                      <p:cBhvr>
                                        <p:cTn id="29" dur="500"/>
                                        <p:tgtEl>
                                          <p:spTgt spid="119"/>
                                        </p:tgtEl>
                                      </p:cBhvr>
                                    </p:animEffect>
                                    <p:set>
                                      <p:cBhvr>
                                        <p:cTn id="30" dur="1" fill="hold">
                                          <p:stCondLst>
                                            <p:cond delay="499"/>
                                          </p:stCondLst>
                                        </p:cTn>
                                        <p:tgtEl>
                                          <p:spTgt spid="119"/>
                                        </p:tgtEl>
                                        <p:attrNameLst>
                                          <p:attrName>style.visibility</p:attrName>
                                        </p:attrNameLst>
                                      </p:cBhvr>
                                      <p:to>
                                        <p:strVal val="hidden"/>
                                      </p:to>
                                    </p:set>
                                  </p:childTnLst>
                                </p:cTn>
                              </p:par>
                              <p:par>
                                <p:cTn id="31" presetID="1" presetClass="exit" presetSubtype="0" fill="hold" nodeType="withEffect">
                                  <p:stCondLst>
                                    <p:cond delay="0"/>
                                  </p:stCondLst>
                                  <p:childTnLst>
                                    <p:set>
                                      <p:cBhvr>
                                        <p:cTn id="32" dur="1" fill="hold">
                                          <p:stCondLst>
                                            <p:cond delay="0"/>
                                          </p:stCondLst>
                                        </p:cTn>
                                        <p:tgtEl>
                                          <p:spTgt spid="120"/>
                                        </p:tgtEl>
                                        <p:attrNameLst>
                                          <p:attrName>style.visibility</p:attrName>
                                        </p:attrNameLst>
                                      </p:cBhvr>
                                      <p:to>
                                        <p:strVal val="hidden"/>
                                      </p:to>
                                    </p:set>
                                  </p:childTnLst>
                                </p:cTn>
                              </p:par>
                              <p:par>
                                <p:cTn id="33" presetID="1" presetClass="exit" presetSubtype="0" fill="hold" nodeType="withEffect">
                                  <p:stCondLst>
                                    <p:cond delay="0"/>
                                  </p:stCondLst>
                                  <p:childTnLst>
                                    <p:set>
                                      <p:cBhvr>
                                        <p:cTn id="34" dur="1" fill="hold">
                                          <p:stCondLst>
                                            <p:cond delay="0"/>
                                          </p:stCondLst>
                                        </p:cTn>
                                        <p:tgtEl>
                                          <p:spTgt spid="143"/>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46"/>
                                        </p:tgtEl>
                                        <p:attrNameLst>
                                          <p:attrName>style.visibility</p:attrName>
                                        </p:attrNameLst>
                                      </p:cBhvr>
                                      <p:to>
                                        <p:strVal val="visible"/>
                                      </p:to>
                                    </p:set>
                                    <p:animEffect transition="in" filter="fade">
                                      <p:cBhvr>
                                        <p:cTn id="39" dur="500"/>
                                        <p:tgtEl>
                                          <p:spTgt spid="146"/>
                                        </p:tgtEl>
                                      </p:cBhvr>
                                    </p:animEffec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24"/>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xit" presetSubtype="0" fill="hold" nodeType="clickEffect">
                                  <p:stCondLst>
                                    <p:cond delay="0"/>
                                  </p:stCondLst>
                                  <p:childTnLst>
                                    <p:set>
                                      <p:cBhvr>
                                        <p:cTn id="47" dur="1" fill="hold">
                                          <p:stCondLst>
                                            <p:cond delay="0"/>
                                          </p:stCondLst>
                                        </p:cTn>
                                        <p:tgtEl>
                                          <p:spTgt spid="146"/>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16" presetClass="entr" presetSubtype="21" fill="hold" grpId="0" nodeType="clickEffect">
                                  <p:stCondLst>
                                    <p:cond delay="0"/>
                                  </p:stCondLst>
                                  <p:childTnLst>
                                    <p:set>
                                      <p:cBhvr>
                                        <p:cTn id="51" dur="1" fill="hold">
                                          <p:stCondLst>
                                            <p:cond delay="0"/>
                                          </p:stCondLst>
                                        </p:cTn>
                                        <p:tgtEl>
                                          <p:spTgt spid="150"/>
                                        </p:tgtEl>
                                        <p:attrNameLst>
                                          <p:attrName>style.visibility</p:attrName>
                                        </p:attrNameLst>
                                      </p:cBhvr>
                                      <p:to>
                                        <p:strVal val="visible"/>
                                      </p:to>
                                    </p:set>
                                    <p:animEffect transition="in" filter="barn(inVertical)">
                                      <p:cBhvr>
                                        <p:cTn id="52" dur="500"/>
                                        <p:tgtEl>
                                          <p:spTgt spid="150"/>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1" fill="hold" nodeType="clickEffect">
                                  <p:stCondLst>
                                    <p:cond delay="0"/>
                                  </p:stCondLst>
                                  <p:childTnLst>
                                    <p:set>
                                      <p:cBhvr>
                                        <p:cTn id="56" dur="1" fill="hold">
                                          <p:stCondLst>
                                            <p:cond delay="0"/>
                                          </p:stCondLst>
                                        </p:cTn>
                                        <p:tgtEl>
                                          <p:spTgt spid="159"/>
                                        </p:tgtEl>
                                        <p:attrNameLst>
                                          <p:attrName>style.visibility</p:attrName>
                                        </p:attrNameLst>
                                      </p:cBhvr>
                                      <p:to>
                                        <p:strVal val="visible"/>
                                      </p:to>
                                    </p:set>
                                    <p:animEffect transition="in" filter="wipe(up)">
                                      <p:cBhvr>
                                        <p:cTn id="57" dur="500"/>
                                        <p:tgtEl>
                                          <p:spTgt spid="159"/>
                                        </p:tgtEl>
                                      </p:cBhvr>
                                    </p:animEffec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grpId="0" nodeType="clickEffect">
                                  <p:stCondLst>
                                    <p:cond delay="0"/>
                                  </p:stCondLst>
                                  <p:childTnLst>
                                    <p:set>
                                      <p:cBhvr>
                                        <p:cTn id="61" dur="1" fill="hold">
                                          <p:stCondLst>
                                            <p:cond delay="0"/>
                                          </p:stCondLst>
                                        </p:cTn>
                                        <p:tgtEl>
                                          <p:spTgt spid="25"/>
                                        </p:tgtEl>
                                        <p:attrNameLst>
                                          <p:attrName>style.visibility</p:attrName>
                                        </p:attrNameLst>
                                      </p:cBhvr>
                                      <p:to>
                                        <p:strVal val="visible"/>
                                      </p:to>
                                    </p:set>
                                  </p:childTnLst>
                                </p:cTn>
                              </p:par>
                            </p:childTnLst>
                          </p:cTn>
                        </p:par>
                      </p:childTnLst>
                    </p:cTn>
                  </p:par>
                  <p:par>
                    <p:cTn id="62" fill="hold">
                      <p:stCondLst>
                        <p:cond delay="indefinite"/>
                      </p:stCondLst>
                      <p:childTnLst>
                        <p:par>
                          <p:cTn id="63" fill="hold">
                            <p:stCondLst>
                              <p:cond delay="0"/>
                            </p:stCondLst>
                            <p:childTnLst>
                              <p:par>
                                <p:cTn id="64" presetID="1" presetClass="entr" presetSubtype="0" fill="hold" grpId="0" nodeType="clickEffect">
                                  <p:stCondLst>
                                    <p:cond delay="0"/>
                                  </p:stCondLst>
                                  <p:childTnLst>
                                    <p:set>
                                      <p:cBhvr>
                                        <p:cTn id="65" dur="1" fill="hold">
                                          <p:stCondLst>
                                            <p:cond delay="0"/>
                                          </p:stCondLst>
                                        </p:cTn>
                                        <p:tgtEl>
                                          <p:spTgt spid="47"/>
                                        </p:tgtEl>
                                        <p:attrNameLst>
                                          <p:attrName>style.visibility</p:attrName>
                                        </p:attrNameLst>
                                      </p:cBhvr>
                                      <p:to>
                                        <p:strVal val="visible"/>
                                      </p:to>
                                    </p:set>
                                  </p:childTnLst>
                                </p:cTn>
                              </p:par>
                            </p:childTnLst>
                          </p:cTn>
                        </p:par>
                      </p:childTnLst>
                    </p:cTn>
                  </p:par>
                  <p:par>
                    <p:cTn id="66" fill="hold">
                      <p:stCondLst>
                        <p:cond delay="indefinite"/>
                      </p:stCondLst>
                      <p:childTnLst>
                        <p:par>
                          <p:cTn id="67" fill="hold">
                            <p:stCondLst>
                              <p:cond delay="0"/>
                            </p:stCondLst>
                            <p:childTnLst>
                              <p:par>
                                <p:cTn id="68" presetID="10" presetClass="exit" presetSubtype="0" fill="hold" grpId="1" nodeType="clickEffect">
                                  <p:stCondLst>
                                    <p:cond delay="0"/>
                                  </p:stCondLst>
                                  <p:childTnLst>
                                    <p:animEffect transition="out" filter="fade">
                                      <p:cBhvr>
                                        <p:cTn id="69" dur="500"/>
                                        <p:tgtEl>
                                          <p:spTgt spid="150"/>
                                        </p:tgtEl>
                                      </p:cBhvr>
                                    </p:animEffect>
                                    <p:set>
                                      <p:cBhvr>
                                        <p:cTn id="70" dur="1" fill="hold">
                                          <p:stCondLst>
                                            <p:cond delay="499"/>
                                          </p:stCondLst>
                                        </p:cTn>
                                        <p:tgtEl>
                                          <p:spTgt spid="150"/>
                                        </p:tgtEl>
                                        <p:attrNameLst>
                                          <p:attrName>style.visibility</p:attrName>
                                        </p:attrNameLst>
                                      </p:cBhvr>
                                      <p:to>
                                        <p:strVal val="hidden"/>
                                      </p:to>
                                    </p:set>
                                  </p:childTnLst>
                                </p:cTn>
                              </p:par>
                              <p:par>
                                <p:cTn id="71" presetID="1" presetClass="exit" presetSubtype="0" fill="hold" nodeType="withEffect">
                                  <p:stCondLst>
                                    <p:cond delay="0"/>
                                  </p:stCondLst>
                                  <p:childTnLst>
                                    <p:set>
                                      <p:cBhvr>
                                        <p:cTn id="72" dur="1" fill="hold">
                                          <p:stCondLst>
                                            <p:cond delay="0"/>
                                          </p:stCondLst>
                                        </p:cTn>
                                        <p:tgtEl>
                                          <p:spTgt spid="159"/>
                                        </p:tgtEl>
                                        <p:attrNameLst>
                                          <p:attrName>style.visibility</p:attrName>
                                        </p:attrNameLst>
                                      </p:cBhvr>
                                      <p:to>
                                        <p:strVal val="hidden"/>
                                      </p:to>
                                    </p:set>
                                  </p:childTnLst>
                                </p:cTn>
                              </p:par>
                            </p:childTnLst>
                          </p:cTn>
                        </p:par>
                      </p:childTnLst>
                    </p:cTn>
                  </p:par>
                  <p:par>
                    <p:cTn id="73" fill="hold">
                      <p:stCondLst>
                        <p:cond delay="indefinite"/>
                      </p:stCondLst>
                      <p:childTnLst>
                        <p:par>
                          <p:cTn id="74" fill="hold">
                            <p:stCondLst>
                              <p:cond delay="0"/>
                            </p:stCondLst>
                            <p:childTnLst>
                              <p:par>
                                <p:cTn id="75" presetID="16" presetClass="entr" presetSubtype="21" fill="hold" grpId="0" nodeType="clickEffect">
                                  <p:stCondLst>
                                    <p:cond delay="0"/>
                                  </p:stCondLst>
                                  <p:childTnLst>
                                    <p:set>
                                      <p:cBhvr>
                                        <p:cTn id="76" dur="1" fill="hold">
                                          <p:stCondLst>
                                            <p:cond delay="0"/>
                                          </p:stCondLst>
                                        </p:cTn>
                                        <p:tgtEl>
                                          <p:spTgt spid="151"/>
                                        </p:tgtEl>
                                        <p:attrNameLst>
                                          <p:attrName>style.visibility</p:attrName>
                                        </p:attrNameLst>
                                      </p:cBhvr>
                                      <p:to>
                                        <p:strVal val="visible"/>
                                      </p:to>
                                    </p:set>
                                    <p:animEffect transition="in" filter="barn(inVertical)">
                                      <p:cBhvr>
                                        <p:cTn id="77" dur="500"/>
                                        <p:tgtEl>
                                          <p:spTgt spid="151"/>
                                        </p:tgtEl>
                                      </p:cBhvr>
                                    </p:animEffect>
                                  </p:childTnLst>
                                </p:cTn>
                              </p:par>
                              <p:par>
                                <p:cTn id="78" presetID="16" presetClass="entr" presetSubtype="21" fill="hold" grpId="0" nodeType="withEffect">
                                  <p:stCondLst>
                                    <p:cond delay="0"/>
                                  </p:stCondLst>
                                  <p:childTnLst>
                                    <p:set>
                                      <p:cBhvr>
                                        <p:cTn id="79" dur="1" fill="hold">
                                          <p:stCondLst>
                                            <p:cond delay="0"/>
                                          </p:stCondLst>
                                        </p:cTn>
                                        <p:tgtEl>
                                          <p:spTgt spid="162"/>
                                        </p:tgtEl>
                                        <p:attrNameLst>
                                          <p:attrName>style.visibility</p:attrName>
                                        </p:attrNameLst>
                                      </p:cBhvr>
                                      <p:to>
                                        <p:strVal val="visible"/>
                                      </p:to>
                                    </p:set>
                                    <p:animEffect transition="in" filter="barn(inVertical)">
                                      <p:cBhvr>
                                        <p:cTn id="80" dur="500"/>
                                        <p:tgtEl>
                                          <p:spTgt spid="162"/>
                                        </p:tgtEl>
                                      </p:cBhvr>
                                    </p:animEffect>
                                  </p:childTnLst>
                                </p:cTn>
                              </p:par>
                            </p:childTnLst>
                          </p:cTn>
                        </p:par>
                      </p:childTnLst>
                    </p:cTn>
                  </p:par>
                  <p:par>
                    <p:cTn id="81" fill="hold">
                      <p:stCondLst>
                        <p:cond delay="indefinite"/>
                      </p:stCondLst>
                      <p:childTnLst>
                        <p:par>
                          <p:cTn id="82" fill="hold">
                            <p:stCondLst>
                              <p:cond delay="0"/>
                            </p:stCondLst>
                            <p:childTnLst>
                              <p:par>
                                <p:cTn id="83" presetID="22" presetClass="entr" presetSubtype="1" fill="hold" nodeType="clickEffect">
                                  <p:stCondLst>
                                    <p:cond delay="0"/>
                                  </p:stCondLst>
                                  <p:childTnLst>
                                    <p:set>
                                      <p:cBhvr>
                                        <p:cTn id="84" dur="1" fill="hold">
                                          <p:stCondLst>
                                            <p:cond delay="0"/>
                                          </p:stCondLst>
                                        </p:cTn>
                                        <p:tgtEl>
                                          <p:spTgt spid="152"/>
                                        </p:tgtEl>
                                        <p:attrNameLst>
                                          <p:attrName>style.visibility</p:attrName>
                                        </p:attrNameLst>
                                      </p:cBhvr>
                                      <p:to>
                                        <p:strVal val="visible"/>
                                      </p:to>
                                    </p:set>
                                    <p:animEffect transition="in" filter="wipe(up)">
                                      <p:cBhvr>
                                        <p:cTn id="85" dur="500"/>
                                        <p:tgtEl>
                                          <p:spTgt spid="152"/>
                                        </p:tgtEl>
                                      </p:cBhvr>
                                    </p:animEffect>
                                  </p:childTnLst>
                                </p:cTn>
                              </p:par>
                            </p:childTnLst>
                          </p:cTn>
                        </p:par>
                      </p:childTnLst>
                    </p:cTn>
                  </p:par>
                  <p:par>
                    <p:cTn id="86" fill="hold">
                      <p:stCondLst>
                        <p:cond delay="indefinite"/>
                      </p:stCondLst>
                      <p:childTnLst>
                        <p:par>
                          <p:cTn id="87" fill="hold">
                            <p:stCondLst>
                              <p:cond delay="0"/>
                            </p:stCondLst>
                            <p:childTnLst>
                              <p:par>
                                <p:cTn id="88" presetID="1" presetClass="entr" presetSubtype="0" fill="hold" grpId="0" nodeType="clickEffect">
                                  <p:stCondLst>
                                    <p:cond delay="0"/>
                                  </p:stCondLst>
                                  <p:childTnLst>
                                    <p:set>
                                      <p:cBhvr>
                                        <p:cTn id="89" dur="1" fill="hold">
                                          <p:stCondLst>
                                            <p:cond delay="0"/>
                                          </p:stCondLst>
                                        </p:cTn>
                                        <p:tgtEl>
                                          <p:spTgt spid="48"/>
                                        </p:tgtEl>
                                        <p:attrNameLst>
                                          <p:attrName>style.visibility</p:attrName>
                                        </p:attrNameLst>
                                      </p:cBhvr>
                                      <p:to>
                                        <p:strVal val="visible"/>
                                      </p:to>
                                    </p:set>
                                  </p:childTnLst>
                                </p:cTn>
                              </p:par>
                            </p:childTnLst>
                          </p:cTn>
                        </p:par>
                      </p:childTnLst>
                    </p:cTn>
                  </p:par>
                  <p:par>
                    <p:cTn id="90" fill="hold">
                      <p:stCondLst>
                        <p:cond delay="indefinite"/>
                      </p:stCondLst>
                      <p:childTnLst>
                        <p:par>
                          <p:cTn id="91" fill="hold">
                            <p:stCondLst>
                              <p:cond delay="0"/>
                            </p:stCondLst>
                            <p:childTnLst>
                              <p:par>
                                <p:cTn id="92" presetID="1" presetClass="entr" presetSubtype="0" fill="hold" nodeType="clickEffect">
                                  <p:stCondLst>
                                    <p:cond delay="0"/>
                                  </p:stCondLst>
                                  <p:childTnLst>
                                    <p:set>
                                      <p:cBhvr>
                                        <p:cTn id="93" dur="1" fill="hold">
                                          <p:stCondLst>
                                            <p:cond delay="0"/>
                                          </p:stCondLst>
                                        </p:cTn>
                                        <p:tgtEl>
                                          <p:spTgt spid="49"/>
                                        </p:tgtEl>
                                        <p:attrNameLst>
                                          <p:attrName>style.visibility</p:attrName>
                                        </p:attrNameLst>
                                      </p:cBhvr>
                                      <p:to>
                                        <p:strVal val="visible"/>
                                      </p:to>
                                    </p:set>
                                  </p:childTnLst>
                                </p:cTn>
                              </p:par>
                            </p:childTnLst>
                          </p:cTn>
                        </p:par>
                      </p:childTnLst>
                    </p:cTn>
                  </p:par>
                  <p:par>
                    <p:cTn id="94" fill="hold">
                      <p:stCondLst>
                        <p:cond delay="indefinite"/>
                      </p:stCondLst>
                      <p:childTnLst>
                        <p:par>
                          <p:cTn id="95" fill="hold">
                            <p:stCondLst>
                              <p:cond delay="0"/>
                            </p:stCondLst>
                            <p:childTnLst>
                              <p:par>
                                <p:cTn id="96" presetID="1" presetClass="exit" presetSubtype="0" fill="hold" nodeType="clickEffect">
                                  <p:stCondLst>
                                    <p:cond delay="0"/>
                                  </p:stCondLst>
                                  <p:childTnLst>
                                    <p:set>
                                      <p:cBhvr>
                                        <p:cTn id="97" dur="1" fill="hold">
                                          <p:stCondLst>
                                            <p:cond delay="0"/>
                                          </p:stCondLst>
                                        </p:cTn>
                                        <p:tgtEl>
                                          <p:spTgt spid="152"/>
                                        </p:tgtEl>
                                        <p:attrNameLst>
                                          <p:attrName>style.visibility</p:attrName>
                                        </p:attrNameLst>
                                      </p:cBhvr>
                                      <p:to>
                                        <p:strVal val="hidden"/>
                                      </p:to>
                                    </p:set>
                                  </p:childTnLst>
                                </p:cTn>
                              </p:par>
                              <p:par>
                                <p:cTn id="98" presetID="10" presetClass="exit" presetSubtype="0" fill="hold" grpId="1" nodeType="withEffect">
                                  <p:stCondLst>
                                    <p:cond delay="0"/>
                                  </p:stCondLst>
                                  <p:childTnLst>
                                    <p:animEffect transition="out" filter="fade">
                                      <p:cBhvr>
                                        <p:cTn id="99" dur="500"/>
                                        <p:tgtEl>
                                          <p:spTgt spid="151"/>
                                        </p:tgtEl>
                                      </p:cBhvr>
                                    </p:animEffect>
                                    <p:set>
                                      <p:cBhvr>
                                        <p:cTn id="100" dur="1" fill="hold">
                                          <p:stCondLst>
                                            <p:cond delay="499"/>
                                          </p:stCondLst>
                                        </p:cTn>
                                        <p:tgtEl>
                                          <p:spTgt spid="151"/>
                                        </p:tgtEl>
                                        <p:attrNameLst>
                                          <p:attrName>style.visibility</p:attrName>
                                        </p:attrNameLst>
                                      </p:cBhvr>
                                      <p:to>
                                        <p:strVal val="hidden"/>
                                      </p:to>
                                    </p:set>
                                  </p:childTnLst>
                                </p:cTn>
                              </p:par>
                              <p:par>
                                <p:cTn id="101" presetID="10" presetClass="exit" presetSubtype="0" fill="hold" grpId="1" nodeType="withEffect">
                                  <p:stCondLst>
                                    <p:cond delay="0"/>
                                  </p:stCondLst>
                                  <p:childTnLst>
                                    <p:animEffect transition="out" filter="fade">
                                      <p:cBhvr>
                                        <p:cTn id="102" dur="500"/>
                                        <p:tgtEl>
                                          <p:spTgt spid="162"/>
                                        </p:tgtEl>
                                      </p:cBhvr>
                                    </p:animEffect>
                                    <p:set>
                                      <p:cBhvr>
                                        <p:cTn id="103" dur="1" fill="hold">
                                          <p:stCondLst>
                                            <p:cond delay="499"/>
                                          </p:stCondLst>
                                        </p:cTn>
                                        <p:tgtEl>
                                          <p:spTgt spid="162"/>
                                        </p:tgtEl>
                                        <p:attrNameLst>
                                          <p:attrName>style.visibility</p:attrName>
                                        </p:attrNameLst>
                                      </p:cBhvr>
                                      <p:to>
                                        <p:strVal val="hidden"/>
                                      </p:to>
                                    </p:set>
                                  </p:childTnLst>
                                </p:cTn>
                              </p:par>
                            </p:childTnLst>
                          </p:cTn>
                        </p:par>
                      </p:childTnLst>
                    </p:cTn>
                  </p:par>
                  <p:par>
                    <p:cTn id="104" fill="hold">
                      <p:stCondLst>
                        <p:cond delay="indefinite"/>
                      </p:stCondLst>
                      <p:childTnLst>
                        <p:par>
                          <p:cTn id="105" fill="hold">
                            <p:stCondLst>
                              <p:cond delay="0"/>
                            </p:stCondLst>
                            <p:childTnLst>
                              <p:par>
                                <p:cTn id="106" presetID="16" presetClass="entr" presetSubtype="21" fill="hold" grpId="0" nodeType="clickEffect">
                                  <p:stCondLst>
                                    <p:cond delay="0"/>
                                  </p:stCondLst>
                                  <p:childTnLst>
                                    <p:set>
                                      <p:cBhvr>
                                        <p:cTn id="107" dur="1" fill="hold">
                                          <p:stCondLst>
                                            <p:cond delay="0"/>
                                          </p:stCondLst>
                                        </p:cTn>
                                        <p:tgtEl>
                                          <p:spTgt spid="155"/>
                                        </p:tgtEl>
                                        <p:attrNameLst>
                                          <p:attrName>style.visibility</p:attrName>
                                        </p:attrNameLst>
                                      </p:cBhvr>
                                      <p:to>
                                        <p:strVal val="visible"/>
                                      </p:to>
                                    </p:set>
                                    <p:animEffect transition="in" filter="barn(inVertical)">
                                      <p:cBhvr>
                                        <p:cTn id="108" dur="500"/>
                                        <p:tgtEl>
                                          <p:spTgt spid="155"/>
                                        </p:tgtEl>
                                      </p:cBhvr>
                                    </p:animEffect>
                                  </p:childTnLst>
                                </p:cTn>
                              </p:par>
                            </p:childTnLst>
                          </p:cTn>
                        </p:par>
                      </p:childTnLst>
                    </p:cTn>
                  </p:par>
                  <p:par>
                    <p:cTn id="109" fill="hold">
                      <p:stCondLst>
                        <p:cond delay="indefinite"/>
                      </p:stCondLst>
                      <p:childTnLst>
                        <p:par>
                          <p:cTn id="110" fill="hold">
                            <p:stCondLst>
                              <p:cond delay="0"/>
                            </p:stCondLst>
                            <p:childTnLst>
                              <p:par>
                                <p:cTn id="111" presetID="1" presetClass="entr" presetSubtype="0" fill="hold" grpId="0" nodeType="clickEffect">
                                  <p:stCondLst>
                                    <p:cond delay="0"/>
                                  </p:stCondLst>
                                  <p:childTnLst>
                                    <p:set>
                                      <p:cBhvr>
                                        <p:cTn id="112" dur="1" fill="hold">
                                          <p:stCondLst>
                                            <p:cond delay="0"/>
                                          </p:stCondLst>
                                        </p:cTn>
                                        <p:tgtEl>
                                          <p:spTgt spid="53"/>
                                        </p:tgtEl>
                                        <p:attrNameLst>
                                          <p:attrName>style.visibility</p:attrName>
                                        </p:attrNameLst>
                                      </p:cBhvr>
                                      <p:to>
                                        <p:strVal val="visible"/>
                                      </p:to>
                                    </p:set>
                                  </p:childTnLst>
                                </p:cTn>
                              </p:par>
                            </p:childTnLst>
                          </p:cTn>
                        </p:par>
                      </p:childTnLst>
                    </p:cTn>
                  </p:par>
                  <p:par>
                    <p:cTn id="113" fill="hold">
                      <p:stCondLst>
                        <p:cond delay="indefinite"/>
                      </p:stCondLst>
                      <p:childTnLst>
                        <p:par>
                          <p:cTn id="114" fill="hold">
                            <p:stCondLst>
                              <p:cond delay="0"/>
                            </p:stCondLst>
                            <p:childTnLst>
                              <p:par>
                                <p:cTn id="115" presetID="1" presetClass="entr" presetSubtype="0" fill="hold" nodeType="clickEffect">
                                  <p:stCondLst>
                                    <p:cond delay="0"/>
                                  </p:stCondLst>
                                  <p:childTnLst>
                                    <p:set>
                                      <p:cBhvr>
                                        <p:cTn id="116" dur="1" fill="hold">
                                          <p:stCondLst>
                                            <p:cond delay="0"/>
                                          </p:stCondLst>
                                        </p:cTn>
                                        <p:tgtEl>
                                          <p:spTgt spid="54"/>
                                        </p:tgtEl>
                                        <p:attrNameLst>
                                          <p:attrName>style.visibility</p:attrName>
                                        </p:attrNameLst>
                                      </p:cBhvr>
                                      <p:to>
                                        <p:strVal val="visible"/>
                                      </p:to>
                                    </p:set>
                                  </p:childTnLst>
                                </p:cTn>
                              </p:par>
                            </p:childTnLst>
                          </p:cTn>
                        </p:par>
                      </p:childTnLst>
                    </p:cTn>
                  </p:par>
                  <p:par>
                    <p:cTn id="117" fill="hold">
                      <p:stCondLst>
                        <p:cond delay="indefinite"/>
                      </p:stCondLst>
                      <p:childTnLst>
                        <p:par>
                          <p:cTn id="118" fill="hold">
                            <p:stCondLst>
                              <p:cond delay="0"/>
                            </p:stCondLst>
                            <p:childTnLst>
                              <p:par>
                                <p:cTn id="119" presetID="10" presetClass="exit" presetSubtype="0" fill="hold" grpId="1" nodeType="clickEffect">
                                  <p:stCondLst>
                                    <p:cond delay="0"/>
                                  </p:stCondLst>
                                  <p:childTnLst>
                                    <p:animEffect transition="out" filter="fade">
                                      <p:cBhvr>
                                        <p:cTn id="120" dur="500"/>
                                        <p:tgtEl>
                                          <p:spTgt spid="155"/>
                                        </p:tgtEl>
                                      </p:cBhvr>
                                    </p:animEffect>
                                    <p:set>
                                      <p:cBhvr>
                                        <p:cTn id="121" dur="1" fill="hold">
                                          <p:stCondLst>
                                            <p:cond delay="499"/>
                                          </p:stCondLst>
                                        </p:cTn>
                                        <p:tgtEl>
                                          <p:spTgt spid="155"/>
                                        </p:tgtEl>
                                        <p:attrNameLst>
                                          <p:attrName>style.visibility</p:attrName>
                                        </p:attrNameLst>
                                      </p:cBhvr>
                                      <p:to>
                                        <p:strVal val="hidden"/>
                                      </p:to>
                                    </p:set>
                                  </p:childTnLst>
                                </p:cTn>
                              </p:par>
                            </p:childTnLst>
                          </p:cTn>
                        </p:par>
                      </p:childTnLst>
                    </p:cTn>
                  </p:par>
                  <p:par>
                    <p:cTn id="122" fill="hold">
                      <p:stCondLst>
                        <p:cond delay="indefinite"/>
                      </p:stCondLst>
                      <p:childTnLst>
                        <p:par>
                          <p:cTn id="123" fill="hold">
                            <p:stCondLst>
                              <p:cond delay="0"/>
                            </p:stCondLst>
                            <p:childTnLst>
                              <p:par>
                                <p:cTn id="124" presetID="1" presetClass="entr" presetSubtype="0" fill="hold" grpId="0" nodeType="clickEffect">
                                  <p:stCondLst>
                                    <p:cond delay="0"/>
                                  </p:stCondLst>
                                  <p:childTnLst>
                                    <p:set>
                                      <p:cBhvr>
                                        <p:cTn id="125" dur="1" fill="hold">
                                          <p:stCondLst>
                                            <p:cond delay="0"/>
                                          </p:stCondLst>
                                        </p:cTn>
                                        <p:tgtEl>
                                          <p:spTgt spid="125"/>
                                        </p:tgtEl>
                                        <p:attrNameLst>
                                          <p:attrName>style.visibility</p:attrName>
                                        </p:attrNameLst>
                                      </p:cBhvr>
                                      <p:to>
                                        <p:strVal val="visible"/>
                                      </p:to>
                                    </p:set>
                                  </p:childTnLst>
                                </p:cTn>
                              </p:par>
                            </p:childTnLst>
                          </p:cTn>
                        </p:par>
                      </p:childTnLst>
                    </p:cTn>
                  </p:par>
                  <p:par>
                    <p:cTn id="126" fill="hold">
                      <p:stCondLst>
                        <p:cond delay="indefinite"/>
                      </p:stCondLst>
                      <p:childTnLst>
                        <p:par>
                          <p:cTn id="127" fill="hold">
                            <p:stCondLst>
                              <p:cond delay="0"/>
                            </p:stCondLst>
                            <p:childTnLst>
                              <p:par>
                                <p:cTn id="128" presetID="1" presetClass="entr" presetSubtype="0" fill="hold" nodeType="clickEffect">
                                  <p:stCondLst>
                                    <p:cond delay="0"/>
                                  </p:stCondLst>
                                  <p:childTnLst>
                                    <p:set>
                                      <p:cBhvr>
                                        <p:cTn id="129" dur="1" fill="hold">
                                          <p:stCondLst>
                                            <p:cond delay="0"/>
                                          </p:stCondLst>
                                        </p:cTn>
                                        <p:tgtEl>
                                          <p:spTgt spid="128"/>
                                        </p:tgtEl>
                                        <p:attrNameLst>
                                          <p:attrName>style.visibility</p:attrName>
                                        </p:attrNameLst>
                                      </p:cBhvr>
                                      <p:to>
                                        <p:strVal val="visible"/>
                                      </p:to>
                                    </p:set>
                                  </p:childTnLst>
                                </p:cTn>
                              </p:par>
                            </p:childTnLst>
                          </p:cTn>
                        </p:par>
                        <p:par>
                          <p:cTn id="130" fill="hold">
                            <p:stCondLst>
                              <p:cond delay="0"/>
                            </p:stCondLst>
                            <p:childTnLst>
                              <p:par>
                                <p:cTn id="131" presetID="1" presetClass="entr" presetSubtype="0" fill="hold" grpId="0" nodeType="afterEffect">
                                  <p:stCondLst>
                                    <p:cond delay="0"/>
                                  </p:stCondLst>
                                  <p:childTnLst>
                                    <p:set>
                                      <p:cBhvr>
                                        <p:cTn id="132" dur="1" fill="hold">
                                          <p:stCondLst>
                                            <p:cond delay="0"/>
                                          </p:stCondLst>
                                        </p:cTn>
                                        <p:tgtEl>
                                          <p:spTgt spid="132"/>
                                        </p:tgtEl>
                                        <p:attrNameLst>
                                          <p:attrName>style.visibility</p:attrName>
                                        </p:attrNameLst>
                                      </p:cBhvr>
                                      <p:to>
                                        <p:strVal val="visible"/>
                                      </p:to>
                                    </p:set>
                                  </p:childTnLst>
                                </p:cTn>
                              </p:par>
                            </p:childTnLst>
                          </p:cTn>
                        </p:par>
                      </p:childTnLst>
                    </p:cTn>
                  </p:par>
                  <p:par>
                    <p:cTn id="133" fill="hold">
                      <p:stCondLst>
                        <p:cond delay="indefinite"/>
                      </p:stCondLst>
                      <p:childTnLst>
                        <p:par>
                          <p:cTn id="134" fill="hold">
                            <p:stCondLst>
                              <p:cond delay="0"/>
                            </p:stCondLst>
                            <p:childTnLst>
                              <p:par>
                                <p:cTn id="135" presetID="1" presetClass="entr" presetSubtype="0" fill="hold" nodeType="clickEffect">
                                  <p:stCondLst>
                                    <p:cond delay="0"/>
                                  </p:stCondLst>
                                  <p:childTnLst>
                                    <p:set>
                                      <p:cBhvr>
                                        <p:cTn id="136" dur="1" fill="hold">
                                          <p:stCondLst>
                                            <p:cond delay="0"/>
                                          </p:stCondLst>
                                        </p:cTn>
                                        <p:tgtEl>
                                          <p:spTgt spid="133"/>
                                        </p:tgtEl>
                                        <p:attrNameLst>
                                          <p:attrName>style.visibility</p:attrName>
                                        </p:attrNameLst>
                                      </p:cBhvr>
                                      <p:to>
                                        <p:strVal val="visible"/>
                                      </p:to>
                                    </p:set>
                                  </p:childTnLst>
                                </p:cTn>
                              </p:par>
                            </p:childTnLst>
                          </p:cTn>
                        </p:par>
                        <p:par>
                          <p:cTn id="137" fill="hold">
                            <p:stCondLst>
                              <p:cond delay="0"/>
                            </p:stCondLst>
                            <p:childTnLst>
                              <p:par>
                                <p:cTn id="138" presetID="1" presetClass="entr" presetSubtype="0" fill="hold" grpId="0" nodeType="afterEffect">
                                  <p:stCondLst>
                                    <p:cond delay="0"/>
                                  </p:stCondLst>
                                  <p:childTnLst>
                                    <p:set>
                                      <p:cBhvr>
                                        <p:cTn id="139" dur="1" fill="hold">
                                          <p:stCondLst>
                                            <p:cond delay="0"/>
                                          </p:stCondLst>
                                        </p:cTn>
                                        <p:tgtEl>
                                          <p:spTgt spid="137"/>
                                        </p:tgtEl>
                                        <p:attrNameLst>
                                          <p:attrName>style.visibility</p:attrName>
                                        </p:attrNameLst>
                                      </p:cBhvr>
                                      <p:to>
                                        <p:strVal val="visible"/>
                                      </p:to>
                                    </p:set>
                                  </p:childTnLst>
                                </p:cTn>
                              </p:par>
                            </p:childTnLst>
                          </p:cTn>
                        </p:par>
                      </p:childTnLst>
                    </p:cTn>
                  </p:par>
                  <p:par>
                    <p:cTn id="140" fill="hold">
                      <p:stCondLst>
                        <p:cond delay="indefinite"/>
                      </p:stCondLst>
                      <p:childTnLst>
                        <p:par>
                          <p:cTn id="141" fill="hold">
                            <p:stCondLst>
                              <p:cond delay="0"/>
                            </p:stCondLst>
                            <p:childTnLst>
                              <p:par>
                                <p:cTn id="142" presetID="1" presetClass="entr" presetSubtype="0" fill="hold" nodeType="clickEffect">
                                  <p:stCondLst>
                                    <p:cond delay="0"/>
                                  </p:stCondLst>
                                  <p:childTnLst>
                                    <p:set>
                                      <p:cBhvr>
                                        <p:cTn id="143" dur="1" fill="hold">
                                          <p:stCondLst>
                                            <p:cond delay="0"/>
                                          </p:stCondLst>
                                        </p:cTn>
                                        <p:tgtEl>
                                          <p:spTgt spid="138"/>
                                        </p:tgtEl>
                                        <p:attrNameLst>
                                          <p:attrName>style.visibility</p:attrName>
                                        </p:attrNameLst>
                                      </p:cBhvr>
                                      <p:to>
                                        <p:strVal val="visible"/>
                                      </p:to>
                                    </p:set>
                                  </p:childTnLst>
                                </p:cTn>
                              </p:par>
                            </p:childTnLst>
                          </p:cTn>
                        </p:par>
                      </p:childTnLst>
                    </p:cTn>
                  </p:par>
                  <p:par>
                    <p:cTn id="144" fill="hold">
                      <p:stCondLst>
                        <p:cond delay="indefinite"/>
                      </p:stCondLst>
                      <p:childTnLst>
                        <p:par>
                          <p:cTn id="145" fill="hold">
                            <p:stCondLst>
                              <p:cond delay="0"/>
                            </p:stCondLst>
                            <p:childTnLst>
                              <p:par>
                                <p:cTn id="146" presetID="10" presetClass="entr" presetSubtype="0" fill="hold" nodeType="clickEffect">
                                  <p:stCondLst>
                                    <p:cond delay="0"/>
                                  </p:stCondLst>
                                  <p:childTnLst>
                                    <p:set>
                                      <p:cBhvr>
                                        <p:cTn id="147" dur="1" fill="hold">
                                          <p:stCondLst>
                                            <p:cond delay="0"/>
                                          </p:stCondLst>
                                        </p:cTn>
                                        <p:tgtEl>
                                          <p:spTgt spid="168"/>
                                        </p:tgtEl>
                                        <p:attrNameLst>
                                          <p:attrName>style.visibility</p:attrName>
                                        </p:attrNameLst>
                                      </p:cBhvr>
                                      <p:to>
                                        <p:strVal val="visible"/>
                                      </p:to>
                                    </p:set>
                                    <p:animEffect transition="in" filter="fade">
                                      <p:cBhvr>
                                        <p:cTn id="148" dur="500"/>
                                        <p:tgtEl>
                                          <p:spTgt spid="168"/>
                                        </p:tgtEl>
                                      </p:cBhvr>
                                    </p:animEffect>
                                  </p:childTnLst>
                                </p:cTn>
                              </p:par>
                            </p:childTnLst>
                          </p:cTn>
                        </p:par>
                      </p:childTnLst>
                    </p:cTn>
                  </p:par>
                  <p:par>
                    <p:cTn id="149" fill="hold">
                      <p:stCondLst>
                        <p:cond delay="indefinite"/>
                      </p:stCondLst>
                      <p:childTnLst>
                        <p:par>
                          <p:cTn id="150" fill="hold">
                            <p:stCondLst>
                              <p:cond delay="0"/>
                            </p:stCondLst>
                            <p:childTnLst>
                              <p:par>
                                <p:cTn id="151" presetID="1" presetClass="exit" presetSubtype="0" fill="hold" nodeType="clickEffect">
                                  <p:stCondLst>
                                    <p:cond delay="0"/>
                                  </p:stCondLst>
                                  <p:childTnLst>
                                    <p:set>
                                      <p:cBhvr>
                                        <p:cTn id="152" dur="1" fill="hold">
                                          <p:stCondLst>
                                            <p:cond delay="0"/>
                                          </p:stCondLst>
                                        </p:cTn>
                                        <p:tgtEl>
                                          <p:spTgt spid="168"/>
                                        </p:tgtEl>
                                        <p:attrNameLst>
                                          <p:attrName>style.visibility</p:attrName>
                                        </p:attrNameLst>
                                      </p:cBhvr>
                                      <p:to>
                                        <p:strVal val="hidden"/>
                                      </p:to>
                                    </p:set>
                                  </p:childTnLst>
                                </p:cTn>
                              </p:par>
                            </p:childTnLst>
                          </p:cTn>
                        </p:par>
                      </p:childTnLst>
                    </p:cTn>
                  </p:par>
                  <p:par>
                    <p:cTn id="153" fill="hold">
                      <p:stCondLst>
                        <p:cond delay="indefinite"/>
                      </p:stCondLst>
                      <p:childTnLst>
                        <p:par>
                          <p:cTn id="154" fill="hold">
                            <p:stCondLst>
                              <p:cond delay="0"/>
                            </p:stCondLst>
                            <p:childTnLst>
                              <p:par>
                                <p:cTn id="155" presetID="10" presetClass="entr" presetSubtype="0" fill="hold" nodeType="clickEffect">
                                  <p:stCondLst>
                                    <p:cond delay="0"/>
                                  </p:stCondLst>
                                  <p:childTnLst>
                                    <p:set>
                                      <p:cBhvr>
                                        <p:cTn id="156" dur="1" fill="hold">
                                          <p:stCondLst>
                                            <p:cond delay="0"/>
                                          </p:stCondLst>
                                        </p:cTn>
                                        <p:tgtEl>
                                          <p:spTgt spid="171"/>
                                        </p:tgtEl>
                                        <p:attrNameLst>
                                          <p:attrName>style.visibility</p:attrName>
                                        </p:attrNameLst>
                                      </p:cBhvr>
                                      <p:to>
                                        <p:strVal val="visible"/>
                                      </p:to>
                                    </p:set>
                                    <p:animEffect transition="in" filter="fade">
                                      <p:cBhvr>
                                        <p:cTn id="157" dur="500"/>
                                        <p:tgtEl>
                                          <p:spTgt spid="171"/>
                                        </p:tgtEl>
                                      </p:cBhvr>
                                    </p:animEffect>
                                  </p:childTnLst>
                                </p:cTn>
                              </p:par>
                            </p:childTnLst>
                          </p:cTn>
                        </p:par>
                      </p:childTnLst>
                    </p:cTn>
                  </p:par>
                  <p:par>
                    <p:cTn id="158" fill="hold">
                      <p:stCondLst>
                        <p:cond delay="indefinite"/>
                      </p:stCondLst>
                      <p:childTnLst>
                        <p:par>
                          <p:cTn id="159" fill="hold">
                            <p:stCondLst>
                              <p:cond delay="0"/>
                            </p:stCondLst>
                            <p:childTnLst>
                              <p:par>
                                <p:cTn id="160" presetID="1" presetClass="entr" presetSubtype="0" fill="hold" nodeType="clickEffect">
                                  <p:stCondLst>
                                    <p:cond delay="0"/>
                                  </p:stCondLst>
                                  <p:childTnLst>
                                    <p:set>
                                      <p:cBhvr>
                                        <p:cTn id="161" dur="1" fill="hold">
                                          <p:stCondLst>
                                            <p:cond delay="0"/>
                                          </p:stCondLst>
                                        </p:cTn>
                                        <p:tgtEl>
                                          <p:spTgt spid="163"/>
                                        </p:tgtEl>
                                        <p:attrNameLst>
                                          <p:attrName>style.visibility</p:attrName>
                                        </p:attrNameLst>
                                      </p:cBhvr>
                                      <p:to>
                                        <p:strVal val="visible"/>
                                      </p:to>
                                    </p:set>
                                  </p:childTnLst>
                                </p:cTn>
                              </p:par>
                            </p:childTnLst>
                          </p:cTn>
                        </p:par>
                      </p:childTnLst>
                    </p:cTn>
                  </p:par>
                  <p:par>
                    <p:cTn id="162" fill="hold">
                      <p:stCondLst>
                        <p:cond delay="indefinite"/>
                      </p:stCondLst>
                      <p:childTnLst>
                        <p:par>
                          <p:cTn id="163" fill="hold">
                            <p:stCondLst>
                              <p:cond delay="0"/>
                            </p:stCondLst>
                            <p:childTnLst>
                              <p:par>
                                <p:cTn id="164" presetID="22" presetClass="entr" presetSubtype="8" fill="hold" grpId="0" nodeType="clickEffect">
                                  <p:stCondLst>
                                    <p:cond delay="0"/>
                                  </p:stCondLst>
                                  <p:childTnLst>
                                    <p:set>
                                      <p:cBhvr>
                                        <p:cTn id="165" dur="1" fill="hold">
                                          <p:stCondLst>
                                            <p:cond delay="0"/>
                                          </p:stCondLst>
                                        </p:cTn>
                                        <p:tgtEl>
                                          <p:spTgt spid="167"/>
                                        </p:tgtEl>
                                        <p:attrNameLst>
                                          <p:attrName>style.visibility</p:attrName>
                                        </p:attrNameLst>
                                      </p:cBhvr>
                                      <p:to>
                                        <p:strVal val="visible"/>
                                      </p:to>
                                    </p:set>
                                    <p:animEffect transition="in" filter="wipe(left)">
                                      <p:cBhvr>
                                        <p:cTn id="166" dur="500"/>
                                        <p:tgtEl>
                                          <p:spTgt spid="167"/>
                                        </p:tgtEl>
                                      </p:cBhvr>
                                    </p:animEffect>
                                  </p:childTnLst>
                                </p:cTn>
                              </p:par>
                            </p:childTnLst>
                          </p:cTn>
                        </p:par>
                      </p:childTnLst>
                    </p:cTn>
                  </p:par>
                  <p:par>
                    <p:cTn id="167" fill="hold">
                      <p:stCondLst>
                        <p:cond delay="indefinite"/>
                      </p:stCondLst>
                      <p:childTnLst>
                        <p:par>
                          <p:cTn id="168" fill="hold">
                            <p:stCondLst>
                              <p:cond delay="0"/>
                            </p:stCondLst>
                            <p:childTnLst>
                              <p:par>
                                <p:cTn id="169" presetID="1" presetClass="exit" presetSubtype="0" fill="hold" nodeType="clickEffect">
                                  <p:stCondLst>
                                    <p:cond delay="0"/>
                                  </p:stCondLst>
                                  <p:childTnLst>
                                    <p:set>
                                      <p:cBhvr>
                                        <p:cTn id="170" dur="1" fill="hold">
                                          <p:stCondLst>
                                            <p:cond delay="0"/>
                                          </p:stCondLst>
                                        </p:cTn>
                                        <p:tgtEl>
                                          <p:spTgt spid="171"/>
                                        </p:tgtEl>
                                        <p:attrNameLst>
                                          <p:attrName>style.visibility</p:attrName>
                                        </p:attrNameLst>
                                      </p:cBhvr>
                                      <p:to>
                                        <p:strVal val="hidden"/>
                                      </p:to>
                                    </p:set>
                                  </p:childTnLst>
                                </p:cTn>
                              </p:par>
                            </p:childTnLst>
                          </p:cTn>
                        </p:par>
                      </p:childTnLst>
                    </p:cTn>
                  </p:par>
                  <p:par>
                    <p:cTn id="171" fill="hold">
                      <p:stCondLst>
                        <p:cond delay="indefinite"/>
                      </p:stCondLst>
                      <p:childTnLst>
                        <p:par>
                          <p:cTn id="172" fill="hold">
                            <p:stCondLst>
                              <p:cond delay="0"/>
                            </p:stCondLst>
                            <p:childTnLst>
                              <p:par>
                                <p:cTn id="173" presetID="10" presetClass="entr" presetSubtype="0" fill="hold" nodeType="clickEffect">
                                  <p:stCondLst>
                                    <p:cond delay="0"/>
                                  </p:stCondLst>
                                  <p:childTnLst>
                                    <p:set>
                                      <p:cBhvr>
                                        <p:cTn id="174" dur="1" fill="hold">
                                          <p:stCondLst>
                                            <p:cond delay="0"/>
                                          </p:stCondLst>
                                        </p:cTn>
                                        <p:tgtEl>
                                          <p:spTgt spid="174"/>
                                        </p:tgtEl>
                                        <p:attrNameLst>
                                          <p:attrName>style.visibility</p:attrName>
                                        </p:attrNameLst>
                                      </p:cBhvr>
                                      <p:to>
                                        <p:strVal val="visible"/>
                                      </p:to>
                                    </p:set>
                                    <p:animEffect transition="in" filter="fade">
                                      <p:cBhvr>
                                        <p:cTn id="175" dur="500"/>
                                        <p:tgtEl>
                                          <p:spTgt spid="174"/>
                                        </p:tgtEl>
                                      </p:cBhvr>
                                    </p:animEffect>
                                  </p:childTnLst>
                                </p:cTn>
                              </p:par>
                            </p:childTnLst>
                          </p:cTn>
                        </p:par>
                      </p:childTnLst>
                    </p:cTn>
                  </p:par>
                  <p:par>
                    <p:cTn id="176" fill="hold">
                      <p:stCondLst>
                        <p:cond delay="indefinite"/>
                      </p:stCondLst>
                      <p:childTnLst>
                        <p:par>
                          <p:cTn id="177" fill="hold">
                            <p:stCondLst>
                              <p:cond delay="0"/>
                            </p:stCondLst>
                            <p:childTnLst>
                              <p:par>
                                <p:cTn id="178" presetID="10" presetClass="exit" presetSubtype="0" fill="hold" nodeType="clickEffect">
                                  <p:stCondLst>
                                    <p:cond delay="0"/>
                                  </p:stCondLst>
                                  <p:childTnLst>
                                    <p:animEffect transition="out" filter="fade">
                                      <p:cBhvr>
                                        <p:cTn id="179" dur="500"/>
                                        <p:tgtEl>
                                          <p:spTgt spid="174"/>
                                        </p:tgtEl>
                                      </p:cBhvr>
                                    </p:animEffect>
                                    <p:set>
                                      <p:cBhvr>
                                        <p:cTn id="180" dur="1" fill="hold">
                                          <p:stCondLst>
                                            <p:cond delay="499"/>
                                          </p:stCondLst>
                                        </p:cTn>
                                        <p:tgtEl>
                                          <p:spTgt spid="174"/>
                                        </p:tgtEl>
                                        <p:attrNameLst>
                                          <p:attrName>style.visibility</p:attrName>
                                        </p:attrNameLst>
                                      </p:cBhvr>
                                      <p:to>
                                        <p:strVal val="hidden"/>
                                      </p:to>
                                    </p:set>
                                  </p:childTnLst>
                                </p:cTn>
                              </p:par>
                            </p:childTnLst>
                          </p:cTn>
                        </p:par>
                      </p:childTnLst>
                    </p:cTn>
                  </p:par>
                  <p:par>
                    <p:cTn id="181" fill="hold">
                      <p:stCondLst>
                        <p:cond delay="indefinite"/>
                      </p:stCondLst>
                      <p:childTnLst>
                        <p:par>
                          <p:cTn id="182" fill="hold">
                            <p:stCondLst>
                              <p:cond delay="0"/>
                            </p:stCondLst>
                            <p:childTnLst>
                              <p:par>
                                <p:cTn id="183" presetID="10" presetClass="entr" presetSubtype="0" fill="hold" nodeType="clickEffect">
                                  <p:stCondLst>
                                    <p:cond delay="0"/>
                                  </p:stCondLst>
                                  <p:childTnLst>
                                    <p:set>
                                      <p:cBhvr>
                                        <p:cTn id="184" dur="1" fill="hold">
                                          <p:stCondLst>
                                            <p:cond delay="0"/>
                                          </p:stCondLst>
                                        </p:cTn>
                                        <p:tgtEl>
                                          <p:spTgt spid="177"/>
                                        </p:tgtEl>
                                        <p:attrNameLst>
                                          <p:attrName>style.visibility</p:attrName>
                                        </p:attrNameLst>
                                      </p:cBhvr>
                                      <p:to>
                                        <p:strVal val="visible"/>
                                      </p:to>
                                    </p:set>
                                    <p:animEffect transition="in" filter="fade">
                                      <p:cBhvr>
                                        <p:cTn id="185" dur="500"/>
                                        <p:tgtEl>
                                          <p:spTgt spid="177"/>
                                        </p:tgtEl>
                                      </p:cBhvr>
                                    </p:animEffect>
                                  </p:childTnLst>
                                </p:cTn>
                              </p:par>
                            </p:childTnLst>
                          </p:cTn>
                        </p:par>
                      </p:childTnLst>
                    </p:cTn>
                  </p:par>
                  <p:par>
                    <p:cTn id="186" fill="hold">
                      <p:stCondLst>
                        <p:cond delay="indefinite"/>
                      </p:stCondLst>
                      <p:childTnLst>
                        <p:par>
                          <p:cTn id="187" fill="hold">
                            <p:stCondLst>
                              <p:cond delay="0"/>
                            </p:stCondLst>
                            <p:childTnLst>
                              <p:par>
                                <p:cTn id="188" presetID="1" presetClass="entr" presetSubtype="0" fill="hold" grpId="0" nodeType="clickEffect">
                                  <p:stCondLst>
                                    <p:cond delay="0"/>
                                  </p:stCondLst>
                                  <p:childTnLst>
                                    <p:set>
                                      <p:cBhvr>
                                        <p:cTn id="189" dur="1" fill="hold">
                                          <p:stCondLst>
                                            <p:cond delay="0"/>
                                          </p:stCondLst>
                                        </p:cTn>
                                        <p:tgtEl>
                                          <p:spTgt spid="192"/>
                                        </p:tgtEl>
                                        <p:attrNameLst>
                                          <p:attrName>style.visibility</p:attrName>
                                        </p:attrNameLst>
                                      </p:cBhvr>
                                      <p:to>
                                        <p:strVal val="visible"/>
                                      </p:to>
                                    </p:set>
                                  </p:childTnLst>
                                </p:cTn>
                              </p:par>
                            </p:childTnLst>
                          </p:cTn>
                        </p:par>
                      </p:childTnLst>
                    </p:cTn>
                  </p:par>
                  <p:par>
                    <p:cTn id="190" fill="hold">
                      <p:stCondLst>
                        <p:cond delay="indefinite"/>
                      </p:stCondLst>
                      <p:childTnLst>
                        <p:par>
                          <p:cTn id="191" fill="hold">
                            <p:stCondLst>
                              <p:cond delay="0"/>
                            </p:stCondLst>
                            <p:childTnLst>
                              <p:par>
                                <p:cTn id="192" presetID="1" presetClass="entr" presetSubtype="0" fill="hold" nodeType="clickEffect">
                                  <p:stCondLst>
                                    <p:cond delay="0"/>
                                  </p:stCondLst>
                                  <p:childTnLst>
                                    <p:set>
                                      <p:cBhvr>
                                        <p:cTn id="193" dur="1" fill="hold">
                                          <p:stCondLst>
                                            <p:cond delay="0"/>
                                          </p:stCondLst>
                                        </p:cTn>
                                        <p:tgtEl>
                                          <p:spTgt spid="193"/>
                                        </p:tgtEl>
                                        <p:attrNameLst>
                                          <p:attrName>style.visibility</p:attrName>
                                        </p:attrNameLst>
                                      </p:cBhvr>
                                      <p:to>
                                        <p:strVal val="visible"/>
                                      </p:to>
                                    </p:set>
                                  </p:childTnLst>
                                </p:cTn>
                              </p:par>
                            </p:childTnLst>
                          </p:cTn>
                        </p:par>
                        <p:par>
                          <p:cTn id="194" fill="hold">
                            <p:stCondLst>
                              <p:cond delay="0"/>
                            </p:stCondLst>
                            <p:childTnLst>
                              <p:par>
                                <p:cTn id="195" presetID="1" presetClass="entr" presetSubtype="0" fill="hold" grpId="0" nodeType="afterEffect">
                                  <p:stCondLst>
                                    <p:cond delay="0"/>
                                  </p:stCondLst>
                                  <p:childTnLst>
                                    <p:set>
                                      <p:cBhvr>
                                        <p:cTn id="196" dur="1" fill="hold">
                                          <p:stCondLst>
                                            <p:cond delay="0"/>
                                          </p:stCondLst>
                                        </p:cTn>
                                        <p:tgtEl>
                                          <p:spTgt spid="197"/>
                                        </p:tgtEl>
                                        <p:attrNameLst>
                                          <p:attrName>style.visibility</p:attrName>
                                        </p:attrNameLst>
                                      </p:cBhvr>
                                      <p:to>
                                        <p:strVal val="visible"/>
                                      </p:to>
                                    </p:set>
                                  </p:childTnLst>
                                </p:cTn>
                              </p:par>
                            </p:childTnLst>
                          </p:cTn>
                        </p:par>
                      </p:childTnLst>
                    </p:cTn>
                  </p:par>
                  <p:par>
                    <p:cTn id="197" fill="hold">
                      <p:stCondLst>
                        <p:cond delay="indefinite"/>
                      </p:stCondLst>
                      <p:childTnLst>
                        <p:par>
                          <p:cTn id="198" fill="hold">
                            <p:stCondLst>
                              <p:cond delay="0"/>
                            </p:stCondLst>
                            <p:childTnLst>
                              <p:par>
                                <p:cTn id="199" presetID="1" presetClass="entr" presetSubtype="0" fill="hold" nodeType="clickEffect">
                                  <p:stCondLst>
                                    <p:cond delay="0"/>
                                  </p:stCondLst>
                                  <p:childTnLst>
                                    <p:set>
                                      <p:cBhvr>
                                        <p:cTn id="200" dur="1" fill="hold">
                                          <p:stCondLst>
                                            <p:cond delay="0"/>
                                          </p:stCondLst>
                                        </p:cTn>
                                        <p:tgtEl>
                                          <p:spTgt spid="198"/>
                                        </p:tgtEl>
                                        <p:attrNameLst>
                                          <p:attrName>style.visibility</p:attrName>
                                        </p:attrNameLst>
                                      </p:cBhvr>
                                      <p:to>
                                        <p:strVal val="visible"/>
                                      </p:to>
                                    </p:set>
                                  </p:childTnLst>
                                </p:cTn>
                              </p:par>
                            </p:childTnLst>
                          </p:cTn>
                        </p:par>
                        <p:par>
                          <p:cTn id="201" fill="hold">
                            <p:stCondLst>
                              <p:cond delay="0"/>
                            </p:stCondLst>
                            <p:childTnLst>
                              <p:par>
                                <p:cTn id="202" presetID="1" presetClass="entr" presetSubtype="0" fill="hold" grpId="0" nodeType="afterEffect">
                                  <p:stCondLst>
                                    <p:cond delay="0"/>
                                  </p:stCondLst>
                                  <p:childTnLst>
                                    <p:set>
                                      <p:cBhvr>
                                        <p:cTn id="203" dur="1" fill="hold">
                                          <p:stCondLst>
                                            <p:cond delay="0"/>
                                          </p:stCondLst>
                                        </p:cTn>
                                        <p:tgtEl>
                                          <p:spTgt spid="202"/>
                                        </p:tgtEl>
                                        <p:attrNameLst>
                                          <p:attrName>style.visibility</p:attrName>
                                        </p:attrNameLst>
                                      </p:cBhvr>
                                      <p:to>
                                        <p:strVal val="visible"/>
                                      </p:to>
                                    </p:set>
                                  </p:childTnLst>
                                </p:cTn>
                              </p:par>
                            </p:childTnLst>
                          </p:cTn>
                        </p:par>
                      </p:childTnLst>
                    </p:cTn>
                  </p:par>
                  <p:par>
                    <p:cTn id="204" fill="hold">
                      <p:stCondLst>
                        <p:cond delay="indefinite"/>
                      </p:stCondLst>
                      <p:childTnLst>
                        <p:par>
                          <p:cTn id="205" fill="hold">
                            <p:stCondLst>
                              <p:cond delay="0"/>
                            </p:stCondLst>
                            <p:childTnLst>
                              <p:par>
                                <p:cTn id="206" presetID="1" presetClass="entr" presetSubtype="0" fill="hold" nodeType="clickEffect">
                                  <p:stCondLst>
                                    <p:cond delay="0"/>
                                  </p:stCondLst>
                                  <p:childTnLst>
                                    <p:set>
                                      <p:cBhvr>
                                        <p:cTn id="207" dur="1" fill="hold">
                                          <p:stCondLst>
                                            <p:cond delay="0"/>
                                          </p:stCondLst>
                                        </p:cTn>
                                        <p:tgtEl>
                                          <p:spTgt spid="203"/>
                                        </p:tgtEl>
                                        <p:attrNameLst>
                                          <p:attrName>style.visibility</p:attrName>
                                        </p:attrNameLst>
                                      </p:cBhvr>
                                      <p:to>
                                        <p:strVal val="visible"/>
                                      </p:to>
                                    </p:set>
                                  </p:childTnLst>
                                </p:cTn>
                              </p:par>
                            </p:childTnLst>
                          </p:cTn>
                        </p:par>
                      </p:childTnLst>
                    </p:cTn>
                  </p:par>
                  <p:par>
                    <p:cTn id="208" fill="hold">
                      <p:stCondLst>
                        <p:cond delay="indefinite"/>
                      </p:stCondLst>
                      <p:childTnLst>
                        <p:par>
                          <p:cTn id="209" fill="hold">
                            <p:stCondLst>
                              <p:cond delay="0"/>
                            </p:stCondLst>
                            <p:childTnLst>
                              <p:par>
                                <p:cTn id="210" presetID="1" presetClass="exit" presetSubtype="0" fill="hold" nodeType="clickEffect">
                                  <p:stCondLst>
                                    <p:cond delay="0"/>
                                  </p:stCondLst>
                                  <p:childTnLst>
                                    <p:set>
                                      <p:cBhvr>
                                        <p:cTn id="211" dur="1" fill="hold">
                                          <p:stCondLst>
                                            <p:cond delay="0"/>
                                          </p:stCondLst>
                                        </p:cTn>
                                        <p:tgtEl>
                                          <p:spTgt spid="163"/>
                                        </p:tgtEl>
                                        <p:attrNameLst>
                                          <p:attrName>style.visibility</p:attrName>
                                        </p:attrNameLst>
                                      </p:cBhvr>
                                      <p:to>
                                        <p:strVal val="hidden"/>
                                      </p:to>
                                    </p:set>
                                  </p:childTnLst>
                                </p:cTn>
                              </p:par>
                              <p:par>
                                <p:cTn id="212" presetID="1" presetClass="exit" presetSubtype="0" fill="hold" grpId="1" nodeType="withEffect">
                                  <p:stCondLst>
                                    <p:cond delay="0"/>
                                  </p:stCondLst>
                                  <p:childTnLst>
                                    <p:set>
                                      <p:cBhvr>
                                        <p:cTn id="213" dur="1" fill="hold">
                                          <p:stCondLst>
                                            <p:cond delay="0"/>
                                          </p:stCondLst>
                                        </p:cTn>
                                        <p:tgtEl>
                                          <p:spTgt spid="167"/>
                                        </p:tgtEl>
                                        <p:attrNameLst>
                                          <p:attrName>style.visibility</p:attrName>
                                        </p:attrNameLst>
                                      </p:cBhvr>
                                      <p:to>
                                        <p:strVal val="hidden"/>
                                      </p:to>
                                    </p:set>
                                  </p:childTnLst>
                                </p:cTn>
                              </p:par>
                              <p:par>
                                <p:cTn id="214" presetID="10" presetClass="exit" presetSubtype="0" fill="hold" nodeType="withEffect">
                                  <p:stCondLst>
                                    <p:cond delay="0"/>
                                  </p:stCondLst>
                                  <p:childTnLst>
                                    <p:animEffect transition="out" filter="fade">
                                      <p:cBhvr>
                                        <p:cTn id="215" dur="500"/>
                                        <p:tgtEl>
                                          <p:spTgt spid="177"/>
                                        </p:tgtEl>
                                      </p:cBhvr>
                                    </p:animEffect>
                                    <p:set>
                                      <p:cBhvr>
                                        <p:cTn id="216" dur="1" fill="hold">
                                          <p:stCondLst>
                                            <p:cond delay="499"/>
                                          </p:stCondLst>
                                        </p:cTn>
                                        <p:tgtEl>
                                          <p:spTgt spid="177"/>
                                        </p:tgtEl>
                                        <p:attrNameLst>
                                          <p:attrName>style.visibility</p:attrName>
                                        </p:attrNameLst>
                                      </p:cBhvr>
                                      <p:to>
                                        <p:strVal val="hidden"/>
                                      </p:to>
                                    </p:set>
                                  </p:childTnLst>
                                </p:cTn>
                              </p:par>
                            </p:childTnLst>
                          </p:cTn>
                        </p:par>
                      </p:childTnLst>
                    </p:cTn>
                  </p:par>
                  <p:par>
                    <p:cTn id="217" fill="hold">
                      <p:stCondLst>
                        <p:cond delay="indefinite"/>
                      </p:stCondLst>
                      <p:childTnLst>
                        <p:par>
                          <p:cTn id="218" fill="hold">
                            <p:stCondLst>
                              <p:cond delay="0"/>
                            </p:stCondLst>
                            <p:childTnLst>
                              <p:par>
                                <p:cTn id="219" presetID="16" presetClass="entr" presetSubtype="21" fill="hold" grpId="0" nodeType="clickEffect">
                                  <p:stCondLst>
                                    <p:cond delay="0"/>
                                  </p:stCondLst>
                                  <p:childTnLst>
                                    <p:set>
                                      <p:cBhvr>
                                        <p:cTn id="220" dur="1" fill="hold">
                                          <p:stCondLst>
                                            <p:cond delay="0"/>
                                          </p:stCondLst>
                                        </p:cTn>
                                        <p:tgtEl>
                                          <p:spTgt spid="182"/>
                                        </p:tgtEl>
                                        <p:attrNameLst>
                                          <p:attrName>style.visibility</p:attrName>
                                        </p:attrNameLst>
                                      </p:cBhvr>
                                      <p:to>
                                        <p:strVal val="visible"/>
                                      </p:to>
                                    </p:set>
                                    <p:animEffect transition="in" filter="barn(inVertical)">
                                      <p:cBhvr>
                                        <p:cTn id="221" dur="500"/>
                                        <p:tgtEl>
                                          <p:spTgt spid="182"/>
                                        </p:tgtEl>
                                      </p:cBhvr>
                                    </p:animEffect>
                                  </p:childTnLst>
                                </p:cTn>
                              </p:par>
                            </p:childTnLst>
                          </p:cTn>
                        </p:par>
                      </p:childTnLst>
                    </p:cTn>
                  </p:par>
                  <p:par>
                    <p:cTn id="222" fill="hold">
                      <p:stCondLst>
                        <p:cond delay="indefinite"/>
                      </p:stCondLst>
                      <p:childTnLst>
                        <p:par>
                          <p:cTn id="223" fill="hold">
                            <p:stCondLst>
                              <p:cond delay="0"/>
                            </p:stCondLst>
                            <p:childTnLst>
                              <p:par>
                                <p:cTn id="224" presetID="1" presetClass="entr" presetSubtype="0" fill="hold" grpId="0" nodeType="clickEffect">
                                  <p:stCondLst>
                                    <p:cond delay="0"/>
                                  </p:stCondLst>
                                  <p:childTnLst>
                                    <p:set>
                                      <p:cBhvr>
                                        <p:cTn id="225" dur="1" fill="hold">
                                          <p:stCondLst>
                                            <p:cond delay="0"/>
                                          </p:stCondLst>
                                        </p:cTn>
                                        <p:tgtEl>
                                          <p:spTgt spid="183"/>
                                        </p:tgtEl>
                                        <p:attrNameLst>
                                          <p:attrName>style.visibility</p:attrName>
                                        </p:attrNameLst>
                                      </p:cBhvr>
                                      <p:to>
                                        <p:strVal val="visible"/>
                                      </p:to>
                                    </p:set>
                                  </p:childTnLst>
                                </p:cTn>
                              </p:par>
                            </p:childTnLst>
                          </p:cTn>
                        </p:par>
                      </p:childTnLst>
                    </p:cTn>
                  </p:par>
                  <p:par>
                    <p:cTn id="226" fill="hold">
                      <p:stCondLst>
                        <p:cond delay="indefinite"/>
                      </p:stCondLst>
                      <p:childTnLst>
                        <p:par>
                          <p:cTn id="227" fill="hold">
                            <p:stCondLst>
                              <p:cond delay="0"/>
                            </p:stCondLst>
                            <p:childTnLst>
                              <p:par>
                                <p:cTn id="228" presetID="1" presetClass="entr" presetSubtype="0" fill="hold" nodeType="clickEffect">
                                  <p:stCondLst>
                                    <p:cond delay="0"/>
                                  </p:stCondLst>
                                  <p:childTnLst>
                                    <p:set>
                                      <p:cBhvr>
                                        <p:cTn id="229" dur="1" fill="hold">
                                          <p:stCondLst>
                                            <p:cond delay="0"/>
                                          </p:stCondLst>
                                        </p:cTn>
                                        <p:tgtEl>
                                          <p:spTgt spid="184"/>
                                        </p:tgtEl>
                                        <p:attrNameLst>
                                          <p:attrName>style.visibility</p:attrName>
                                        </p:attrNameLst>
                                      </p:cBhvr>
                                      <p:to>
                                        <p:strVal val="visible"/>
                                      </p:to>
                                    </p:set>
                                  </p:childTnLst>
                                </p:cTn>
                              </p:par>
                            </p:childTnLst>
                          </p:cTn>
                        </p:par>
                      </p:childTnLst>
                    </p:cTn>
                  </p:par>
                  <p:par>
                    <p:cTn id="230" fill="hold">
                      <p:stCondLst>
                        <p:cond delay="indefinite"/>
                      </p:stCondLst>
                      <p:childTnLst>
                        <p:par>
                          <p:cTn id="231" fill="hold">
                            <p:stCondLst>
                              <p:cond delay="0"/>
                            </p:stCondLst>
                            <p:childTnLst>
                              <p:par>
                                <p:cTn id="232" presetID="10" presetClass="exit" presetSubtype="0" fill="hold" grpId="1" nodeType="clickEffect">
                                  <p:stCondLst>
                                    <p:cond delay="0"/>
                                  </p:stCondLst>
                                  <p:childTnLst>
                                    <p:animEffect transition="out" filter="fade">
                                      <p:cBhvr>
                                        <p:cTn id="233" dur="500"/>
                                        <p:tgtEl>
                                          <p:spTgt spid="182"/>
                                        </p:tgtEl>
                                      </p:cBhvr>
                                    </p:animEffect>
                                    <p:set>
                                      <p:cBhvr>
                                        <p:cTn id="234" dur="1" fill="hold">
                                          <p:stCondLst>
                                            <p:cond delay="499"/>
                                          </p:stCondLst>
                                        </p:cTn>
                                        <p:tgtEl>
                                          <p:spTgt spid="182"/>
                                        </p:tgtEl>
                                        <p:attrNameLst>
                                          <p:attrName>style.visibility</p:attrName>
                                        </p:attrNameLst>
                                      </p:cBhvr>
                                      <p:to>
                                        <p:strVal val="hidden"/>
                                      </p:to>
                                    </p:set>
                                  </p:childTnLst>
                                </p:cTn>
                              </p:par>
                            </p:childTnLst>
                          </p:cTn>
                        </p:par>
                      </p:childTnLst>
                    </p:cTn>
                  </p:par>
                  <p:par>
                    <p:cTn id="235" fill="hold">
                      <p:stCondLst>
                        <p:cond delay="indefinite"/>
                      </p:stCondLst>
                      <p:childTnLst>
                        <p:par>
                          <p:cTn id="236" fill="hold">
                            <p:stCondLst>
                              <p:cond delay="0"/>
                            </p:stCondLst>
                            <p:childTnLst>
                              <p:par>
                                <p:cTn id="237" presetID="16" presetClass="entr" presetSubtype="21" fill="hold" grpId="0" nodeType="clickEffect">
                                  <p:stCondLst>
                                    <p:cond delay="0"/>
                                  </p:stCondLst>
                                  <p:childTnLst>
                                    <p:set>
                                      <p:cBhvr>
                                        <p:cTn id="238" dur="1" fill="hold">
                                          <p:stCondLst>
                                            <p:cond delay="0"/>
                                          </p:stCondLst>
                                        </p:cTn>
                                        <p:tgtEl>
                                          <p:spTgt spid="188"/>
                                        </p:tgtEl>
                                        <p:attrNameLst>
                                          <p:attrName>style.visibility</p:attrName>
                                        </p:attrNameLst>
                                      </p:cBhvr>
                                      <p:to>
                                        <p:strVal val="visible"/>
                                      </p:to>
                                    </p:set>
                                    <p:animEffect transition="in" filter="barn(inVertical)">
                                      <p:cBhvr>
                                        <p:cTn id="239" dur="500"/>
                                        <p:tgtEl>
                                          <p:spTgt spid="188"/>
                                        </p:tgtEl>
                                      </p:cBhvr>
                                    </p:animEffect>
                                  </p:childTnLst>
                                </p:cTn>
                              </p:par>
                            </p:childTnLst>
                          </p:cTn>
                        </p:par>
                      </p:childTnLst>
                    </p:cTn>
                  </p:par>
                  <p:par>
                    <p:cTn id="240" fill="hold">
                      <p:stCondLst>
                        <p:cond delay="indefinite"/>
                      </p:stCondLst>
                      <p:childTnLst>
                        <p:par>
                          <p:cTn id="241" fill="hold">
                            <p:stCondLst>
                              <p:cond delay="0"/>
                            </p:stCondLst>
                            <p:childTnLst>
                              <p:par>
                                <p:cTn id="242" presetID="10" presetClass="entr" presetSubtype="0" fill="hold" nodeType="clickEffect">
                                  <p:stCondLst>
                                    <p:cond delay="0"/>
                                  </p:stCondLst>
                                  <p:childTnLst>
                                    <p:set>
                                      <p:cBhvr>
                                        <p:cTn id="243" dur="1" fill="hold">
                                          <p:stCondLst>
                                            <p:cond delay="0"/>
                                          </p:stCondLst>
                                        </p:cTn>
                                        <p:tgtEl>
                                          <p:spTgt spid="189"/>
                                        </p:tgtEl>
                                        <p:attrNameLst>
                                          <p:attrName>style.visibility</p:attrName>
                                        </p:attrNameLst>
                                      </p:cBhvr>
                                      <p:to>
                                        <p:strVal val="visible"/>
                                      </p:to>
                                    </p:set>
                                    <p:animEffect transition="in" filter="fade">
                                      <p:cBhvr>
                                        <p:cTn id="244" dur="500"/>
                                        <p:tgtEl>
                                          <p:spTgt spid="189"/>
                                        </p:tgtEl>
                                      </p:cBhvr>
                                    </p:animEffect>
                                  </p:childTnLst>
                                </p:cTn>
                              </p:par>
                            </p:childTnLst>
                          </p:cTn>
                        </p:par>
                      </p:childTnLst>
                    </p:cTn>
                  </p:par>
                  <p:par>
                    <p:cTn id="245" fill="hold">
                      <p:stCondLst>
                        <p:cond delay="indefinite"/>
                      </p:stCondLst>
                      <p:childTnLst>
                        <p:par>
                          <p:cTn id="246" fill="hold">
                            <p:stCondLst>
                              <p:cond delay="0"/>
                            </p:stCondLst>
                            <p:childTnLst>
                              <p:par>
                                <p:cTn id="247" presetID="10" presetClass="exit" presetSubtype="0" fill="hold" nodeType="clickEffect">
                                  <p:stCondLst>
                                    <p:cond delay="0"/>
                                  </p:stCondLst>
                                  <p:childTnLst>
                                    <p:animEffect transition="out" filter="fade">
                                      <p:cBhvr>
                                        <p:cTn id="248" dur="500"/>
                                        <p:tgtEl>
                                          <p:spTgt spid="189"/>
                                        </p:tgtEl>
                                      </p:cBhvr>
                                    </p:animEffect>
                                    <p:set>
                                      <p:cBhvr>
                                        <p:cTn id="249" dur="1" fill="hold">
                                          <p:stCondLst>
                                            <p:cond delay="499"/>
                                          </p:stCondLst>
                                        </p:cTn>
                                        <p:tgtEl>
                                          <p:spTgt spid="189"/>
                                        </p:tgtEl>
                                        <p:attrNameLst>
                                          <p:attrName>style.visibility</p:attrName>
                                        </p:attrNameLst>
                                      </p:cBhvr>
                                      <p:to>
                                        <p:strVal val="hidden"/>
                                      </p:to>
                                    </p:set>
                                  </p:childTnLst>
                                </p:cTn>
                              </p:par>
                            </p:childTnLst>
                          </p:cTn>
                        </p:par>
                      </p:childTnLst>
                    </p:cTn>
                  </p:par>
                  <p:par>
                    <p:cTn id="250" fill="hold">
                      <p:stCondLst>
                        <p:cond delay="indefinite"/>
                      </p:stCondLst>
                      <p:childTnLst>
                        <p:par>
                          <p:cTn id="251" fill="hold">
                            <p:stCondLst>
                              <p:cond delay="0"/>
                            </p:stCondLst>
                            <p:childTnLst>
                              <p:par>
                                <p:cTn id="252" presetID="10" presetClass="entr" presetSubtype="0" fill="hold" nodeType="clickEffect">
                                  <p:stCondLst>
                                    <p:cond delay="0"/>
                                  </p:stCondLst>
                                  <p:childTnLst>
                                    <p:set>
                                      <p:cBhvr>
                                        <p:cTn id="253" dur="1" fill="hold">
                                          <p:stCondLst>
                                            <p:cond delay="0"/>
                                          </p:stCondLst>
                                        </p:cTn>
                                        <p:tgtEl>
                                          <p:spTgt spid="207"/>
                                        </p:tgtEl>
                                        <p:attrNameLst>
                                          <p:attrName>style.visibility</p:attrName>
                                        </p:attrNameLst>
                                      </p:cBhvr>
                                      <p:to>
                                        <p:strVal val="visible"/>
                                      </p:to>
                                    </p:set>
                                    <p:animEffect transition="in" filter="fade">
                                      <p:cBhvr>
                                        <p:cTn id="254" dur="500"/>
                                        <p:tgtEl>
                                          <p:spTgt spid="207"/>
                                        </p:tgtEl>
                                      </p:cBhvr>
                                    </p:animEffect>
                                  </p:childTnLst>
                                </p:cTn>
                              </p:par>
                            </p:childTnLst>
                          </p:cTn>
                        </p:par>
                      </p:childTnLst>
                    </p:cTn>
                  </p:par>
                  <p:par>
                    <p:cTn id="255" fill="hold">
                      <p:stCondLst>
                        <p:cond delay="indefinite"/>
                      </p:stCondLst>
                      <p:childTnLst>
                        <p:par>
                          <p:cTn id="256" fill="hold">
                            <p:stCondLst>
                              <p:cond delay="0"/>
                            </p:stCondLst>
                            <p:childTnLst>
                              <p:par>
                                <p:cTn id="257" presetID="10" presetClass="exit" presetSubtype="0" fill="hold" nodeType="clickEffect">
                                  <p:stCondLst>
                                    <p:cond delay="0"/>
                                  </p:stCondLst>
                                  <p:childTnLst>
                                    <p:animEffect transition="out" filter="fade">
                                      <p:cBhvr>
                                        <p:cTn id="258" dur="500"/>
                                        <p:tgtEl>
                                          <p:spTgt spid="207"/>
                                        </p:tgtEl>
                                      </p:cBhvr>
                                    </p:animEffect>
                                    <p:set>
                                      <p:cBhvr>
                                        <p:cTn id="259" dur="1" fill="hold">
                                          <p:stCondLst>
                                            <p:cond delay="499"/>
                                          </p:stCondLst>
                                        </p:cTn>
                                        <p:tgtEl>
                                          <p:spTgt spid="207"/>
                                        </p:tgtEl>
                                        <p:attrNameLst>
                                          <p:attrName>style.visibility</p:attrName>
                                        </p:attrNameLst>
                                      </p:cBhvr>
                                      <p:to>
                                        <p:strVal val="hidden"/>
                                      </p:to>
                                    </p:set>
                                  </p:childTnLst>
                                </p:cTn>
                              </p:par>
                              <p:par>
                                <p:cTn id="260" presetID="10" presetClass="exit" presetSubtype="0" fill="hold" grpId="1" nodeType="withEffect">
                                  <p:stCondLst>
                                    <p:cond delay="0"/>
                                  </p:stCondLst>
                                  <p:childTnLst>
                                    <p:animEffect transition="out" filter="fade">
                                      <p:cBhvr>
                                        <p:cTn id="261" dur="500"/>
                                        <p:tgtEl>
                                          <p:spTgt spid="188"/>
                                        </p:tgtEl>
                                      </p:cBhvr>
                                    </p:animEffect>
                                    <p:set>
                                      <p:cBhvr>
                                        <p:cTn id="262" dur="1" fill="hold">
                                          <p:stCondLst>
                                            <p:cond delay="499"/>
                                          </p:stCondLst>
                                        </p:cTn>
                                        <p:tgtEl>
                                          <p:spTgt spid="188"/>
                                        </p:tgtEl>
                                        <p:attrNameLst>
                                          <p:attrName>style.visibility</p:attrName>
                                        </p:attrNameLst>
                                      </p:cBhvr>
                                      <p:to>
                                        <p:strVal val="hidden"/>
                                      </p:to>
                                    </p:set>
                                  </p:childTnLst>
                                </p:cTn>
                              </p:par>
                            </p:childTnLst>
                          </p:cTn>
                        </p:par>
                      </p:childTnLst>
                    </p:cTn>
                  </p:par>
                  <p:par>
                    <p:cTn id="263" fill="hold">
                      <p:stCondLst>
                        <p:cond delay="indefinite"/>
                      </p:stCondLst>
                      <p:childTnLst>
                        <p:par>
                          <p:cTn id="264" fill="hold">
                            <p:stCondLst>
                              <p:cond delay="0"/>
                            </p:stCondLst>
                            <p:childTnLst>
                              <p:par>
                                <p:cTn id="265" presetID="10" presetClass="entr" presetSubtype="0" fill="hold" nodeType="clickEffect">
                                  <p:stCondLst>
                                    <p:cond delay="0"/>
                                  </p:stCondLst>
                                  <p:childTnLst>
                                    <p:set>
                                      <p:cBhvr>
                                        <p:cTn id="266" dur="1" fill="hold">
                                          <p:stCondLst>
                                            <p:cond delay="0"/>
                                          </p:stCondLst>
                                        </p:cTn>
                                        <p:tgtEl>
                                          <p:spTgt spid="210"/>
                                        </p:tgtEl>
                                        <p:attrNameLst>
                                          <p:attrName>style.visibility</p:attrName>
                                        </p:attrNameLst>
                                      </p:cBhvr>
                                      <p:to>
                                        <p:strVal val="visible"/>
                                      </p:to>
                                    </p:set>
                                    <p:animEffect transition="in" filter="fade">
                                      <p:cBhvr>
                                        <p:cTn id="267" dur="500"/>
                                        <p:tgtEl>
                                          <p:spTgt spid="210"/>
                                        </p:tgtEl>
                                      </p:cBhvr>
                                    </p:animEffect>
                                  </p:childTnLst>
                                </p:cTn>
                              </p:par>
                            </p:childTnLst>
                          </p:cTn>
                        </p:par>
                      </p:childTnLst>
                    </p:cTn>
                  </p:par>
                  <p:par>
                    <p:cTn id="268" fill="hold">
                      <p:stCondLst>
                        <p:cond delay="indefinite"/>
                      </p:stCondLst>
                      <p:childTnLst>
                        <p:par>
                          <p:cTn id="269" fill="hold">
                            <p:stCondLst>
                              <p:cond delay="0"/>
                            </p:stCondLst>
                            <p:childTnLst>
                              <p:par>
                                <p:cTn id="270" presetID="10" presetClass="exit" presetSubtype="0" fill="hold" nodeType="clickEffect">
                                  <p:stCondLst>
                                    <p:cond delay="0"/>
                                  </p:stCondLst>
                                  <p:childTnLst>
                                    <p:animEffect transition="out" filter="fade">
                                      <p:cBhvr>
                                        <p:cTn id="271" dur="500"/>
                                        <p:tgtEl>
                                          <p:spTgt spid="210"/>
                                        </p:tgtEl>
                                      </p:cBhvr>
                                    </p:animEffect>
                                    <p:set>
                                      <p:cBhvr>
                                        <p:cTn id="272" dur="1" fill="hold">
                                          <p:stCondLst>
                                            <p:cond delay="499"/>
                                          </p:stCondLst>
                                        </p:cTn>
                                        <p:tgtEl>
                                          <p:spTgt spid="210"/>
                                        </p:tgtEl>
                                        <p:attrNameLst>
                                          <p:attrName>style.visibility</p:attrName>
                                        </p:attrNameLst>
                                      </p:cBhvr>
                                      <p:to>
                                        <p:strVal val="hidden"/>
                                      </p:to>
                                    </p:set>
                                  </p:childTnLst>
                                </p:cTn>
                              </p:par>
                            </p:childTnLst>
                          </p:cTn>
                        </p:par>
                        <p:par>
                          <p:cTn id="273" fill="hold">
                            <p:stCondLst>
                              <p:cond delay="500"/>
                            </p:stCondLst>
                            <p:childTnLst>
                              <p:par>
                                <p:cTn id="274" presetID="1" presetClass="entr" presetSubtype="0" fill="hold" grpId="0" nodeType="afterEffect">
                                  <p:stCondLst>
                                    <p:cond delay="0"/>
                                  </p:stCondLst>
                                  <p:childTnLst>
                                    <p:set>
                                      <p:cBhvr>
                                        <p:cTn id="275" dur="1" fill="hold">
                                          <p:stCondLst>
                                            <p:cond delay="0"/>
                                          </p:stCondLst>
                                        </p:cTn>
                                        <p:tgtEl>
                                          <p:spTgt spid="254"/>
                                        </p:tgtEl>
                                        <p:attrNameLst>
                                          <p:attrName>style.visibility</p:attrName>
                                        </p:attrNameLst>
                                      </p:cBhvr>
                                      <p:to>
                                        <p:strVal val="visible"/>
                                      </p:to>
                                    </p:set>
                                  </p:childTnLst>
                                </p:cTn>
                              </p:par>
                            </p:childTnLst>
                          </p:cTn>
                        </p:par>
                      </p:childTnLst>
                    </p:cTn>
                  </p:par>
                  <p:par>
                    <p:cTn id="276" fill="hold">
                      <p:stCondLst>
                        <p:cond delay="indefinite"/>
                      </p:stCondLst>
                      <p:childTnLst>
                        <p:par>
                          <p:cTn id="277" fill="hold">
                            <p:stCondLst>
                              <p:cond delay="0"/>
                            </p:stCondLst>
                            <p:childTnLst>
                              <p:par>
                                <p:cTn id="278" presetID="1" presetClass="entr" presetSubtype="0" fill="hold" nodeType="clickEffect">
                                  <p:stCondLst>
                                    <p:cond delay="0"/>
                                  </p:stCondLst>
                                  <p:childTnLst>
                                    <p:set>
                                      <p:cBhvr>
                                        <p:cTn id="279" dur="1" fill="hold">
                                          <p:stCondLst>
                                            <p:cond delay="0"/>
                                          </p:stCondLst>
                                        </p:cTn>
                                        <p:tgtEl>
                                          <p:spTgt spid="255"/>
                                        </p:tgtEl>
                                        <p:attrNameLst>
                                          <p:attrName>style.visibility</p:attrName>
                                        </p:attrNameLst>
                                      </p:cBhvr>
                                      <p:to>
                                        <p:strVal val="visible"/>
                                      </p:to>
                                    </p:set>
                                  </p:childTnLst>
                                </p:cTn>
                              </p:par>
                            </p:childTnLst>
                          </p:cTn>
                        </p:par>
                      </p:childTnLst>
                    </p:cTn>
                  </p:par>
                  <p:par>
                    <p:cTn id="280" fill="hold">
                      <p:stCondLst>
                        <p:cond delay="indefinite"/>
                      </p:stCondLst>
                      <p:childTnLst>
                        <p:par>
                          <p:cTn id="281" fill="hold">
                            <p:stCondLst>
                              <p:cond delay="0"/>
                            </p:stCondLst>
                            <p:childTnLst>
                              <p:par>
                                <p:cTn id="282" presetID="1" presetClass="entr" presetSubtype="0" fill="hold" grpId="0" nodeType="clickEffect">
                                  <p:stCondLst>
                                    <p:cond delay="0"/>
                                  </p:stCondLst>
                                  <p:childTnLst>
                                    <p:set>
                                      <p:cBhvr>
                                        <p:cTn id="283" dur="1" fill="hold">
                                          <p:stCondLst>
                                            <p:cond delay="0"/>
                                          </p:stCondLst>
                                        </p:cTn>
                                        <p:tgtEl>
                                          <p:spTgt spid="259"/>
                                        </p:tgtEl>
                                        <p:attrNameLst>
                                          <p:attrName>style.visibility</p:attrName>
                                        </p:attrNameLst>
                                      </p:cBhvr>
                                      <p:to>
                                        <p:strVal val="visible"/>
                                      </p:to>
                                    </p:set>
                                  </p:childTnLst>
                                </p:cTn>
                              </p:par>
                            </p:childTnLst>
                          </p:cTn>
                        </p:par>
                      </p:childTnLst>
                    </p:cTn>
                  </p:par>
                  <p:par>
                    <p:cTn id="284" fill="hold">
                      <p:stCondLst>
                        <p:cond delay="indefinite"/>
                      </p:stCondLst>
                      <p:childTnLst>
                        <p:par>
                          <p:cTn id="285" fill="hold">
                            <p:stCondLst>
                              <p:cond delay="0"/>
                            </p:stCondLst>
                            <p:childTnLst>
                              <p:par>
                                <p:cTn id="286" presetID="1" presetClass="entr" presetSubtype="0" fill="hold" nodeType="clickEffect">
                                  <p:stCondLst>
                                    <p:cond delay="0"/>
                                  </p:stCondLst>
                                  <p:childTnLst>
                                    <p:set>
                                      <p:cBhvr>
                                        <p:cTn id="287" dur="1" fill="hold">
                                          <p:stCondLst>
                                            <p:cond delay="0"/>
                                          </p:stCondLst>
                                        </p:cTn>
                                        <p:tgtEl>
                                          <p:spTgt spid="260"/>
                                        </p:tgtEl>
                                        <p:attrNameLst>
                                          <p:attrName>style.visibility</p:attrName>
                                        </p:attrNameLst>
                                      </p:cBhvr>
                                      <p:to>
                                        <p:strVal val="visible"/>
                                      </p:to>
                                    </p:set>
                                  </p:childTnLst>
                                </p:cTn>
                              </p:par>
                            </p:childTnLst>
                          </p:cTn>
                        </p:par>
                      </p:childTnLst>
                    </p:cTn>
                  </p:par>
                  <p:par>
                    <p:cTn id="288" fill="hold">
                      <p:stCondLst>
                        <p:cond delay="indefinite"/>
                      </p:stCondLst>
                      <p:childTnLst>
                        <p:par>
                          <p:cTn id="289" fill="hold">
                            <p:stCondLst>
                              <p:cond delay="0"/>
                            </p:stCondLst>
                            <p:childTnLst>
                              <p:par>
                                <p:cTn id="290" presetID="1" presetClass="entr" presetSubtype="0" fill="hold" nodeType="clickEffect">
                                  <p:stCondLst>
                                    <p:cond delay="0"/>
                                  </p:stCondLst>
                                  <p:childTnLst>
                                    <p:set>
                                      <p:cBhvr>
                                        <p:cTn id="291" dur="1" fill="hold">
                                          <p:stCondLst>
                                            <p:cond delay="0"/>
                                          </p:stCondLst>
                                        </p:cTn>
                                        <p:tgtEl>
                                          <p:spTgt spid="285"/>
                                        </p:tgtEl>
                                        <p:attrNameLst>
                                          <p:attrName>style.visibility</p:attrName>
                                        </p:attrNameLst>
                                      </p:cBhvr>
                                      <p:to>
                                        <p:strVal val="visible"/>
                                      </p:to>
                                    </p:set>
                                  </p:childTnLst>
                                </p:cTn>
                              </p:par>
                            </p:childTnLst>
                          </p:cTn>
                        </p:par>
                      </p:childTnLst>
                    </p:cTn>
                  </p:par>
                  <p:par>
                    <p:cTn id="292" fill="hold">
                      <p:stCondLst>
                        <p:cond delay="indefinite"/>
                      </p:stCondLst>
                      <p:childTnLst>
                        <p:par>
                          <p:cTn id="293" fill="hold">
                            <p:stCondLst>
                              <p:cond delay="0"/>
                            </p:stCondLst>
                            <p:childTnLst>
                              <p:par>
                                <p:cTn id="294" presetID="1" presetClass="entr" presetSubtype="0" fill="hold" grpId="0" nodeType="clickEffect">
                                  <p:stCondLst>
                                    <p:cond delay="0"/>
                                  </p:stCondLst>
                                  <p:childTnLst>
                                    <p:set>
                                      <p:cBhvr>
                                        <p:cTn id="295" dur="1" fill="hold">
                                          <p:stCondLst>
                                            <p:cond delay="0"/>
                                          </p:stCondLst>
                                        </p:cTn>
                                        <p:tgtEl>
                                          <p:spTgt spid="284"/>
                                        </p:tgtEl>
                                        <p:attrNameLst>
                                          <p:attrName>style.visibility</p:attrName>
                                        </p:attrNameLst>
                                      </p:cBhvr>
                                      <p:to>
                                        <p:strVal val="visible"/>
                                      </p:to>
                                    </p:set>
                                  </p:childTnLst>
                                </p:cTn>
                              </p:par>
                            </p:childTnLst>
                          </p:cTn>
                        </p:par>
                      </p:childTnLst>
                    </p:cTn>
                  </p:par>
                  <p:par>
                    <p:cTn id="296" fill="hold">
                      <p:stCondLst>
                        <p:cond delay="indefinite"/>
                      </p:stCondLst>
                      <p:childTnLst>
                        <p:par>
                          <p:cTn id="297" fill="hold">
                            <p:stCondLst>
                              <p:cond delay="0"/>
                            </p:stCondLst>
                            <p:childTnLst>
                              <p:par>
                                <p:cTn id="298" presetID="10" presetClass="entr" presetSubtype="0" fill="hold" nodeType="clickEffect">
                                  <p:stCondLst>
                                    <p:cond delay="0"/>
                                  </p:stCondLst>
                                  <p:childTnLst>
                                    <p:set>
                                      <p:cBhvr>
                                        <p:cTn id="299" dur="1" fill="hold">
                                          <p:stCondLst>
                                            <p:cond delay="0"/>
                                          </p:stCondLst>
                                        </p:cTn>
                                        <p:tgtEl>
                                          <p:spTgt spid="296"/>
                                        </p:tgtEl>
                                        <p:attrNameLst>
                                          <p:attrName>style.visibility</p:attrName>
                                        </p:attrNameLst>
                                      </p:cBhvr>
                                      <p:to>
                                        <p:strVal val="visible"/>
                                      </p:to>
                                    </p:set>
                                    <p:animEffect transition="in" filter="fade">
                                      <p:cBhvr>
                                        <p:cTn id="300" dur="500"/>
                                        <p:tgtEl>
                                          <p:spTgt spid="296"/>
                                        </p:tgtEl>
                                      </p:cBhvr>
                                    </p:animEffect>
                                  </p:childTnLst>
                                </p:cTn>
                              </p:par>
                            </p:childTnLst>
                          </p:cTn>
                        </p:par>
                      </p:childTnLst>
                    </p:cTn>
                  </p:par>
                  <p:par>
                    <p:cTn id="301" fill="hold">
                      <p:stCondLst>
                        <p:cond delay="indefinite"/>
                      </p:stCondLst>
                      <p:childTnLst>
                        <p:par>
                          <p:cTn id="302" fill="hold">
                            <p:stCondLst>
                              <p:cond delay="0"/>
                            </p:stCondLst>
                            <p:childTnLst>
                              <p:par>
                                <p:cTn id="303" presetID="1" presetClass="entr" presetSubtype="0" fill="hold" grpId="0" nodeType="clickEffect">
                                  <p:stCondLst>
                                    <p:cond delay="0"/>
                                  </p:stCondLst>
                                  <p:childTnLst>
                                    <p:set>
                                      <p:cBhvr>
                                        <p:cTn id="304" dur="1" fill="hold">
                                          <p:stCondLst>
                                            <p:cond delay="0"/>
                                          </p:stCondLst>
                                        </p:cTn>
                                        <p:tgtEl>
                                          <p:spTgt spid="286"/>
                                        </p:tgtEl>
                                        <p:attrNameLst>
                                          <p:attrName>style.visibility</p:attrName>
                                        </p:attrNameLst>
                                      </p:cBhvr>
                                      <p:to>
                                        <p:strVal val="visible"/>
                                      </p:to>
                                    </p:set>
                                  </p:childTnLst>
                                </p:cTn>
                              </p:par>
                            </p:childTnLst>
                          </p:cTn>
                        </p:par>
                      </p:childTnLst>
                    </p:cTn>
                  </p:par>
                  <p:par>
                    <p:cTn id="305" fill="hold">
                      <p:stCondLst>
                        <p:cond delay="indefinite"/>
                      </p:stCondLst>
                      <p:childTnLst>
                        <p:par>
                          <p:cTn id="306" fill="hold">
                            <p:stCondLst>
                              <p:cond delay="0"/>
                            </p:stCondLst>
                            <p:childTnLst>
                              <p:par>
                                <p:cTn id="307" presetID="10" presetClass="exit" presetSubtype="0" fill="hold" nodeType="clickEffect">
                                  <p:stCondLst>
                                    <p:cond delay="0"/>
                                  </p:stCondLst>
                                  <p:childTnLst>
                                    <p:animEffect transition="out" filter="fade">
                                      <p:cBhvr>
                                        <p:cTn id="308" dur="500"/>
                                        <p:tgtEl>
                                          <p:spTgt spid="296"/>
                                        </p:tgtEl>
                                      </p:cBhvr>
                                    </p:animEffect>
                                    <p:set>
                                      <p:cBhvr>
                                        <p:cTn id="309" dur="1" fill="hold">
                                          <p:stCondLst>
                                            <p:cond delay="499"/>
                                          </p:stCondLst>
                                        </p:cTn>
                                        <p:tgtEl>
                                          <p:spTgt spid="296"/>
                                        </p:tgtEl>
                                        <p:attrNameLst>
                                          <p:attrName>style.visibility</p:attrName>
                                        </p:attrNameLst>
                                      </p:cBhvr>
                                      <p:to>
                                        <p:strVal val="hidden"/>
                                      </p:to>
                                    </p:set>
                                  </p:childTnLst>
                                </p:cTn>
                              </p:par>
                            </p:childTnLst>
                          </p:cTn>
                        </p:par>
                      </p:childTnLst>
                    </p:cTn>
                  </p:par>
                  <p:par>
                    <p:cTn id="310" fill="hold">
                      <p:stCondLst>
                        <p:cond delay="indefinite"/>
                      </p:stCondLst>
                      <p:childTnLst>
                        <p:par>
                          <p:cTn id="311" fill="hold">
                            <p:stCondLst>
                              <p:cond delay="0"/>
                            </p:stCondLst>
                            <p:childTnLst>
                              <p:par>
                                <p:cTn id="312" presetID="1" presetClass="entr" presetSubtype="0" fill="hold" nodeType="clickEffect">
                                  <p:stCondLst>
                                    <p:cond delay="0"/>
                                  </p:stCondLst>
                                  <p:childTnLst>
                                    <p:set>
                                      <p:cBhvr>
                                        <p:cTn id="313" dur="1" fill="hold">
                                          <p:stCondLst>
                                            <p:cond delay="0"/>
                                          </p:stCondLst>
                                        </p:cTn>
                                        <p:tgtEl>
                                          <p:spTgt spid="224"/>
                                        </p:tgtEl>
                                        <p:attrNameLst>
                                          <p:attrName>style.visibility</p:attrName>
                                        </p:attrNameLst>
                                      </p:cBhvr>
                                      <p:to>
                                        <p:strVal val="visible"/>
                                      </p:to>
                                    </p:set>
                                  </p:childTnLst>
                                </p:cTn>
                              </p:par>
                            </p:childTnLst>
                          </p:cTn>
                        </p:par>
                      </p:childTnLst>
                    </p:cTn>
                  </p:par>
                  <p:par>
                    <p:cTn id="314" fill="hold">
                      <p:stCondLst>
                        <p:cond delay="indefinite"/>
                      </p:stCondLst>
                      <p:childTnLst>
                        <p:par>
                          <p:cTn id="315" fill="hold">
                            <p:stCondLst>
                              <p:cond delay="0"/>
                            </p:stCondLst>
                            <p:childTnLst>
                              <p:par>
                                <p:cTn id="316" presetID="1" presetClass="entr" presetSubtype="0" fill="hold" grpId="0" nodeType="clickEffect">
                                  <p:stCondLst>
                                    <p:cond delay="0"/>
                                  </p:stCondLst>
                                  <p:childTnLst>
                                    <p:set>
                                      <p:cBhvr>
                                        <p:cTn id="317" dur="1" fill="hold">
                                          <p:stCondLst>
                                            <p:cond delay="0"/>
                                          </p:stCondLst>
                                        </p:cTn>
                                        <p:tgtEl>
                                          <p:spTgt spid="299"/>
                                        </p:tgtEl>
                                        <p:attrNameLst>
                                          <p:attrName>style.visibility</p:attrName>
                                        </p:attrNameLst>
                                      </p:cBhvr>
                                      <p:to>
                                        <p:strVal val="visible"/>
                                      </p:to>
                                    </p:set>
                                  </p:childTnLst>
                                </p:cTn>
                              </p:par>
                            </p:childTnLst>
                          </p:cTn>
                        </p:par>
                      </p:childTnLst>
                    </p:cTn>
                  </p:par>
                  <p:par>
                    <p:cTn id="318" fill="hold">
                      <p:stCondLst>
                        <p:cond delay="indefinite"/>
                      </p:stCondLst>
                      <p:childTnLst>
                        <p:par>
                          <p:cTn id="319" fill="hold">
                            <p:stCondLst>
                              <p:cond delay="0"/>
                            </p:stCondLst>
                            <p:childTnLst>
                              <p:par>
                                <p:cTn id="320" presetID="1" presetClass="entr" presetSubtype="0" fill="hold" nodeType="clickEffect">
                                  <p:stCondLst>
                                    <p:cond delay="0"/>
                                  </p:stCondLst>
                                  <p:childTnLst>
                                    <p:set>
                                      <p:cBhvr>
                                        <p:cTn id="321" dur="1" fill="hold">
                                          <p:stCondLst>
                                            <p:cond delay="0"/>
                                          </p:stCondLst>
                                        </p:cTn>
                                        <p:tgtEl>
                                          <p:spTgt spid="300"/>
                                        </p:tgtEl>
                                        <p:attrNameLst>
                                          <p:attrName>style.visibility</p:attrName>
                                        </p:attrNameLst>
                                      </p:cBhvr>
                                      <p:to>
                                        <p:strVal val="visible"/>
                                      </p:to>
                                    </p:set>
                                  </p:childTnLst>
                                </p:cTn>
                              </p:par>
                            </p:childTnLst>
                          </p:cTn>
                        </p:par>
                        <p:par>
                          <p:cTn id="322" fill="hold">
                            <p:stCondLst>
                              <p:cond delay="0"/>
                            </p:stCondLst>
                            <p:childTnLst>
                              <p:par>
                                <p:cTn id="323" presetID="1" presetClass="entr" presetSubtype="0" fill="hold" grpId="0" nodeType="afterEffect">
                                  <p:stCondLst>
                                    <p:cond delay="0"/>
                                  </p:stCondLst>
                                  <p:childTnLst>
                                    <p:set>
                                      <p:cBhvr>
                                        <p:cTn id="324" dur="1" fill="hold">
                                          <p:stCondLst>
                                            <p:cond delay="0"/>
                                          </p:stCondLst>
                                        </p:cTn>
                                        <p:tgtEl>
                                          <p:spTgt spid="304"/>
                                        </p:tgtEl>
                                        <p:attrNameLst>
                                          <p:attrName>style.visibility</p:attrName>
                                        </p:attrNameLst>
                                      </p:cBhvr>
                                      <p:to>
                                        <p:strVal val="visible"/>
                                      </p:to>
                                    </p:set>
                                  </p:childTnLst>
                                </p:cTn>
                              </p:par>
                            </p:childTnLst>
                          </p:cTn>
                        </p:par>
                      </p:childTnLst>
                    </p:cTn>
                  </p:par>
                  <p:par>
                    <p:cTn id="325" fill="hold">
                      <p:stCondLst>
                        <p:cond delay="indefinite"/>
                      </p:stCondLst>
                      <p:childTnLst>
                        <p:par>
                          <p:cTn id="326" fill="hold">
                            <p:stCondLst>
                              <p:cond delay="0"/>
                            </p:stCondLst>
                            <p:childTnLst>
                              <p:par>
                                <p:cTn id="327" presetID="1" presetClass="entr" presetSubtype="0" fill="hold" nodeType="clickEffect">
                                  <p:stCondLst>
                                    <p:cond delay="0"/>
                                  </p:stCondLst>
                                  <p:childTnLst>
                                    <p:set>
                                      <p:cBhvr>
                                        <p:cTn id="328" dur="1" fill="hold">
                                          <p:stCondLst>
                                            <p:cond delay="0"/>
                                          </p:stCondLst>
                                        </p:cTn>
                                        <p:tgtEl>
                                          <p:spTgt spid="305"/>
                                        </p:tgtEl>
                                        <p:attrNameLst>
                                          <p:attrName>style.visibility</p:attrName>
                                        </p:attrNameLst>
                                      </p:cBhvr>
                                      <p:to>
                                        <p:strVal val="visible"/>
                                      </p:to>
                                    </p:set>
                                  </p:childTnLst>
                                </p:cTn>
                              </p:par>
                            </p:childTnLst>
                          </p:cTn>
                        </p:par>
                      </p:childTnLst>
                    </p:cTn>
                  </p:par>
                  <p:par>
                    <p:cTn id="329" fill="hold">
                      <p:stCondLst>
                        <p:cond delay="indefinite"/>
                      </p:stCondLst>
                      <p:childTnLst>
                        <p:par>
                          <p:cTn id="330" fill="hold">
                            <p:stCondLst>
                              <p:cond delay="0"/>
                            </p:stCondLst>
                            <p:childTnLst>
                              <p:par>
                                <p:cTn id="331" presetID="1" presetClass="entr" presetSubtype="0" fill="hold" grpId="0" nodeType="clickEffect">
                                  <p:stCondLst>
                                    <p:cond delay="0"/>
                                  </p:stCondLst>
                                  <p:childTnLst>
                                    <p:set>
                                      <p:cBhvr>
                                        <p:cTn id="332" dur="1" fill="hold">
                                          <p:stCondLst>
                                            <p:cond delay="0"/>
                                          </p:stCondLst>
                                        </p:cTn>
                                        <p:tgtEl>
                                          <p:spTgt spid="309"/>
                                        </p:tgtEl>
                                        <p:attrNameLst>
                                          <p:attrName>style.visibility</p:attrName>
                                        </p:attrNameLst>
                                      </p:cBhvr>
                                      <p:to>
                                        <p:strVal val="visible"/>
                                      </p:to>
                                    </p:set>
                                  </p:childTnLst>
                                </p:cTn>
                              </p:par>
                            </p:childTnLst>
                          </p:cTn>
                        </p:par>
                      </p:childTnLst>
                    </p:cTn>
                  </p:par>
                  <p:par>
                    <p:cTn id="333" fill="hold">
                      <p:stCondLst>
                        <p:cond delay="indefinite"/>
                      </p:stCondLst>
                      <p:childTnLst>
                        <p:par>
                          <p:cTn id="334" fill="hold">
                            <p:stCondLst>
                              <p:cond delay="0"/>
                            </p:stCondLst>
                            <p:childTnLst>
                              <p:par>
                                <p:cTn id="335" presetID="1" presetClass="entr" presetSubtype="0" fill="hold" grpId="0" nodeType="clickEffect">
                                  <p:stCondLst>
                                    <p:cond delay="0"/>
                                  </p:stCondLst>
                                  <p:childTnLst>
                                    <p:set>
                                      <p:cBhvr>
                                        <p:cTn id="336" dur="1" fill="hold">
                                          <p:stCondLst>
                                            <p:cond delay="0"/>
                                          </p:stCondLst>
                                        </p:cTn>
                                        <p:tgtEl>
                                          <p:spTgt spid="232"/>
                                        </p:tgtEl>
                                        <p:attrNameLst>
                                          <p:attrName>style.visibility</p:attrName>
                                        </p:attrNameLst>
                                      </p:cBhvr>
                                      <p:to>
                                        <p:strVal val="visible"/>
                                      </p:to>
                                    </p:set>
                                  </p:childTnLst>
                                </p:cTn>
                              </p:par>
                              <p:par>
                                <p:cTn id="337" presetID="1" presetClass="entr" presetSubtype="0" fill="hold" grpId="0" nodeType="withEffect">
                                  <p:stCondLst>
                                    <p:cond delay="0"/>
                                  </p:stCondLst>
                                  <p:childTnLst>
                                    <p:set>
                                      <p:cBhvr>
                                        <p:cTn id="338" dur="1" fill="hold">
                                          <p:stCondLst>
                                            <p:cond delay="0"/>
                                          </p:stCondLst>
                                        </p:cTn>
                                        <p:tgtEl>
                                          <p:spTgt spid="253"/>
                                        </p:tgtEl>
                                        <p:attrNameLst>
                                          <p:attrName>style.visibility</p:attrName>
                                        </p:attrNameLst>
                                      </p:cBhvr>
                                      <p:to>
                                        <p:strVal val="visible"/>
                                      </p:to>
                                    </p:set>
                                  </p:childTnLst>
                                </p:cTn>
                              </p:par>
                            </p:childTnLst>
                          </p:cTn>
                        </p:par>
                      </p:childTnLst>
                    </p:cTn>
                  </p:par>
                  <p:par>
                    <p:cTn id="339" fill="hold">
                      <p:stCondLst>
                        <p:cond delay="indefinite"/>
                      </p:stCondLst>
                      <p:childTnLst>
                        <p:par>
                          <p:cTn id="340" fill="hold">
                            <p:stCondLst>
                              <p:cond delay="0"/>
                            </p:stCondLst>
                            <p:childTnLst>
                              <p:par>
                                <p:cTn id="341" presetID="1" presetClass="entr" presetSubtype="0" fill="hold" grpId="0" nodeType="clickEffect">
                                  <p:stCondLst>
                                    <p:cond delay="0"/>
                                  </p:stCondLst>
                                  <p:childTnLst>
                                    <p:set>
                                      <p:cBhvr>
                                        <p:cTn id="342" dur="1" fill="hold">
                                          <p:stCondLst>
                                            <p:cond delay="0"/>
                                          </p:stCondLst>
                                        </p:cTn>
                                        <p:tgtEl>
                                          <p:spTgt spid="311"/>
                                        </p:tgtEl>
                                        <p:attrNameLst>
                                          <p:attrName>style.visibility</p:attrName>
                                        </p:attrNameLst>
                                      </p:cBhvr>
                                      <p:to>
                                        <p:strVal val="visible"/>
                                      </p:to>
                                    </p:set>
                                  </p:childTnLst>
                                </p:cTn>
                              </p:par>
                            </p:childTnLst>
                          </p:cTn>
                        </p:par>
                      </p:childTnLst>
                    </p:cTn>
                  </p:par>
                  <p:par>
                    <p:cTn id="343" fill="hold">
                      <p:stCondLst>
                        <p:cond delay="indefinite"/>
                      </p:stCondLst>
                      <p:childTnLst>
                        <p:par>
                          <p:cTn id="344" fill="hold">
                            <p:stCondLst>
                              <p:cond delay="0"/>
                            </p:stCondLst>
                            <p:childTnLst>
                              <p:par>
                                <p:cTn id="345" presetID="1" presetClass="exit" presetSubtype="0" fill="hold" grpId="1" nodeType="clickEffect">
                                  <p:stCondLst>
                                    <p:cond delay="0"/>
                                  </p:stCondLst>
                                  <p:childTnLst>
                                    <p:set>
                                      <p:cBhvr>
                                        <p:cTn id="346" dur="1" fill="hold">
                                          <p:stCondLst>
                                            <p:cond delay="0"/>
                                          </p:stCondLst>
                                        </p:cTn>
                                        <p:tgtEl>
                                          <p:spTgt spid="232"/>
                                        </p:tgtEl>
                                        <p:attrNameLst>
                                          <p:attrName>style.visibility</p:attrName>
                                        </p:attrNameLst>
                                      </p:cBhvr>
                                      <p:to>
                                        <p:strVal val="hidden"/>
                                      </p:to>
                                    </p:set>
                                  </p:childTnLst>
                                </p:cTn>
                              </p:par>
                              <p:par>
                                <p:cTn id="347" presetID="1" presetClass="exit" presetSubtype="0" fill="hold" grpId="1" nodeType="withEffect">
                                  <p:stCondLst>
                                    <p:cond delay="0"/>
                                  </p:stCondLst>
                                  <p:childTnLst>
                                    <p:set>
                                      <p:cBhvr>
                                        <p:cTn id="348" dur="1" fill="hold">
                                          <p:stCondLst>
                                            <p:cond delay="0"/>
                                          </p:stCondLst>
                                        </p:cTn>
                                        <p:tgtEl>
                                          <p:spTgt spid="253"/>
                                        </p:tgtEl>
                                        <p:attrNameLst>
                                          <p:attrName>style.visibility</p:attrName>
                                        </p:attrNameLst>
                                      </p:cBhvr>
                                      <p:to>
                                        <p:strVal val="hidden"/>
                                      </p:to>
                                    </p:set>
                                  </p:childTnLst>
                                </p:cTn>
                              </p:par>
                            </p:childTnLst>
                          </p:cTn>
                        </p:par>
                      </p:childTnLst>
                    </p:cTn>
                  </p:par>
                  <p:par>
                    <p:cTn id="349" fill="hold">
                      <p:stCondLst>
                        <p:cond delay="indefinite"/>
                      </p:stCondLst>
                      <p:childTnLst>
                        <p:par>
                          <p:cTn id="350" fill="hold">
                            <p:stCondLst>
                              <p:cond delay="0"/>
                            </p:stCondLst>
                            <p:childTnLst>
                              <p:par>
                                <p:cTn id="351" presetID="1" presetClass="entr" presetSubtype="0" fill="hold" nodeType="clickEffect">
                                  <p:stCondLst>
                                    <p:cond delay="0"/>
                                  </p:stCondLst>
                                  <p:childTnLst>
                                    <p:set>
                                      <p:cBhvr>
                                        <p:cTn id="352" dur="1" fill="hold">
                                          <p:stCondLst>
                                            <p:cond delay="0"/>
                                          </p:stCondLst>
                                        </p:cTn>
                                        <p:tgtEl>
                                          <p:spTgt spid="312"/>
                                        </p:tgtEl>
                                        <p:attrNameLst>
                                          <p:attrName>style.visibility</p:attrName>
                                        </p:attrNameLst>
                                      </p:cBhvr>
                                      <p:to>
                                        <p:strVal val="visible"/>
                                      </p:to>
                                    </p:set>
                                  </p:childTnLst>
                                </p:cTn>
                              </p:par>
                            </p:childTnLst>
                          </p:cTn>
                        </p:par>
                      </p:childTnLst>
                    </p:cTn>
                  </p:par>
                  <p:par>
                    <p:cTn id="353" fill="hold">
                      <p:stCondLst>
                        <p:cond delay="indefinite"/>
                      </p:stCondLst>
                      <p:childTnLst>
                        <p:par>
                          <p:cTn id="354" fill="hold">
                            <p:stCondLst>
                              <p:cond delay="0"/>
                            </p:stCondLst>
                            <p:childTnLst>
                              <p:par>
                                <p:cTn id="355" presetID="1" presetClass="entr" presetSubtype="0" fill="hold" grpId="0" nodeType="clickEffect">
                                  <p:stCondLst>
                                    <p:cond delay="0"/>
                                  </p:stCondLst>
                                  <p:childTnLst>
                                    <p:set>
                                      <p:cBhvr>
                                        <p:cTn id="356" dur="1" fill="hold">
                                          <p:stCondLst>
                                            <p:cond delay="0"/>
                                          </p:stCondLst>
                                        </p:cTn>
                                        <p:tgtEl>
                                          <p:spTgt spid="230"/>
                                        </p:tgtEl>
                                        <p:attrNameLst>
                                          <p:attrName>style.visibility</p:attrName>
                                        </p:attrNameLst>
                                      </p:cBhvr>
                                      <p:to>
                                        <p:strVal val="visible"/>
                                      </p:to>
                                    </p:set>
                                  </p:childTnLst>
                                </p:cTn>
                              </p:par>
                              <p:par>
                                <p:cTn id="357" presetID="1" presetClass="entr" presetSubtype="0" fill="hold" grpId="0" nodeType="withEffect">
                                  <p:stCondLst>
                                    <p:cond delay="0"/>
                                  </p:stCondLst>
                                  <p:childTnLst>
                                    <p:set>
                                      <p:cBhvr>
                                        <p:cTn id="358" dur="1" fill="hold">
                                          <p:stCondLst>
                                            <p:cond delay="0"/>
                                          </p:stCondLst>
                                        </p:cTn>
                                        <p:tgtEl>
                                          <p:spTgt spid="231"/>
                                        </p:tgtEl>
                                        <p:attrNameLst>
                                          <p:attrName>style.visibility</p:attrName>
                                        </p:attrNameLst>
                                      </p:cBhvr>
                                      <p:to>
                                        <p:strVal val="visible"/>
                                      </p:to>
                                    </p:set>
                                  </p:childTnLst>
                                </p:cTn>
                              </p:par>
                            </p:childTnLst>
                          </p:cTn>
                        </p:par>
                      </p:childTnLst>
                    </p:cTn>
                  </p:par>
                  <p:par>
                    <p:cTn id="359" fill="hold">
                      <p:stCondLst>
                        <p:cond delay="indefinite"/>
                      </p:stCondLst>
                      <p:childTnLst>
                        <p:par>
                          <p:cTn id="360" fill="hold">
                            <p:stCondLst>
                              <p:cond delay="0"/>
                            </p:stCondLst>
                            <p:childTnLst>
                              <p:par>
                                <p:cTn id="361" presetID="1" presetClass="entr" presetSubtype="0" fill="hold" grpId="0" nodeType="clickEffect">
                                  <p:stCondLst>
                                    <p:cond delay="0"/>
                                  </p:stCondLst>
                                  <p:childTnLst>
                                    <p:set>
                                      <p:cBhvr>
                                        <p:cTn id="362" dur="1" fill="hold">
                                          <p:stCondLst>
                                            <p:cond delay="0"/>
                                          </p:stCondLst>
                                        </p:cTn>
                                        <p:tgtEl>
                                          <p:spTgt spid="310"/>
                                        </p:tgtEl>
                                        <p:attrNameLst>
                                          <p:attrName>style.visibility</p:attrName>
                                        </p:attrNameLst>
                                      </p:cBhvr>
                                      <p:to>
                                        <p:strVal val="visible"/>
                                      </p:to>
                                    </p:set>
                                  </p:childTnLst>
                                </p:cTn>
                              </p:par>
                            </p:childTnLst>
                          </p:cTn>
                        </p:par>
                      </p:childTnLst>
                    </p:cTn>
                  </p:par>
                  <p:par>
                    <p:cTn id="363" fill="hold">
                      <p:stCondLst>
                        <p:cond delay="indefinite"/>
                      </p:stCondLst>
                      <p:childTnLst>
                        <p:par>
                          <p:cTn id="364" fill="hold">
                            <p:stCondLst>
                              <p:cond delay="0"/>
                            </p:stCondLst>
                            <p:childTnLst>
                              <p:par>
                                <p:cTn id="365" presetID="1" presetClass="exit" presetSubtype="0" fill="hold" grpId="1" nodeType="clickEffect">
                                  <p:stCondLst>
                                    <p:cond delay="0"/>
                                  </p:stCondLst>
                                  <p:childTnLst>
                                    <p:set>
                                      <p:cBhvr>
                                        <p:cTn id="366" dur="1" fill="hold">
                                          <p:stCondLst>
                                            <p:cond delay="0"/>
                                          </p:stCondLst>
                                        </p:cTn>
                                        <p:tgtEl>
                                          <p:spTgt spid="230"/>
                                        </p:tgtEl>
                                        <p:attrNameLst>
                                          <p:attrName>style.visibility</p:attrName>
                                        </p:attrNameLst>
                                      </p:cBhvr>
                                      <p:to>
                                        <p:strVal val="hidden"/>
                                      </p:to>
                                    </p:set>
                                  </p:childTnLst>
                                </p:cTn>
                              </p:par>
                              <p:par>
                                <p:cTn id="367" presetID="1" presetClass="exit" presetSubtype="0" fill="hold" grpId="1" nodeType="withEffect">
                                  <p:stCondLst>
                                    <p:cond delay="0"/>
                                  </p:stCondLst>
                                  <p:childTnLst>
                                    <p:set>
                                      <p:cBhvr>
                                        <p:cTn id="368" dur="1" fill="hold">
                                          <p:stCondLst>
                                            <p:cond delay="0"/>
                                          </p:stCondLst>
                                        </p:cTn>
                                        <p:tgtEl>
                                          <p:spTgt spid="231"/>
                                        </p:tgtEl>
                                        <p:attrNameLst>
                                          <p:attrName>style.visibility</p:attrName>
                                        </p:attrNameLst>
                                      </p:cBhvr>
                                      <p:to>
                                        <p:strVal val="hidden"/>
                                      </p:to>
                                    </p:set>
                                  </p:childTnLst>
                                </p:cTn>
                              </p:par>
                            </p:childTnLst>
                          </p:cTn>
                        </p:par>
                      </p:childTnLst>
                    </p:cTn>
                  </p:par>
                  <p:par>
                    <p:cTn id="369" fill="hold">
                      <p:stCondLst>
                        <p:cond delay="indefinite"/>
                      </p:stCondLst>
                      <p:childTnLst>
                        <p:par>
                          <p:cTn id="370" fill="hold">
                            <p:stCondLst>
                              <p:cond delay="0"/>
                            </p:stCondLst>
                            <p:childTnLst>
                              <p:par>
                                <p:cTn id="371" presetID="1" presetClass="entr" presetSubtype="0" fill="hold" grpId="0" nodeType="clickEffect">
                                  <p:stCondLst>
                                    <p:cond delay="0"/>
                                  </p:stCondLst>
                                  <p:childTnLst>
                                    <p:set>
                                      <p:cBhvr>
                                        <p:cTn id="372" dur="1" fill="hold">
                                          <p:stCondLst>
                                            <p:cond delay="0"/>
                                          </p:stCondLst>
                                        </p:cTn>
                                        <p:tgtEl>
                                          <p:spTgt spid="313"/>
                                        </p:tgtEl>
                                        <p:attrNameLst>
                                          <p:attrName>style.visibility</p:attrName>
                                        </p:attrNameLst>
                                      </p:cBhvr>
                                      <p:to>
                                        <p:strVal val="visible"/>
                                      </p:to>
                                    </p:set>
                                  </p:childTnLst>
                                </p:cTn>
                              </p:par>
                            </p:childTnLst>
                          </p:cTn>
                        </p:par>
                      </p:childTnLst>
                    </p:cTn>
                  </p:par>
                  <p:par>
                    <p:cTn id="373" fill="hold">
                      <p:stCondLst>
                        <p:cond delay="indefinite"/>
                      </p:stCondLst>
                      <p:childTnLst>
                        <p:par>
                          <p:cTn id="374" fill="hold">
                            <p:stCondLst>
                              <p:cond delay="0"/>
                            </p:stCondLst>
                            <p:childTnLst>
                              <p:par>
                                <p:cTn id="375" presetID="1" presetClass="entr" presetSubtype="0" fill="hold" nodeType="clickEffect">
                                  <p:stCondLst>
                                    <p:cond delay="0"/>
                                  </p:stCondLst>
                                  <p:childTnLst>
                                    <p:set>
                                      <p:cBhvr>
                                        <p:cTn id="376" dur="1" fill="hold">
                                          <p:stCondLst>
                                            <p:cond delay="0"/>
                                          </p:stCondLst>
                                        </p:cTn>
                                        <p:tgtEl>
                                          <p:spTgt spid="314"/>
                                        </p:tgtEl>
                                        <p:attrNameLst>
                                          <p:attrName>style.visibility</p:attrName>
                                        </p:attrNameLst>
                                      </p:cBhvr>
                                      <p:to>
                                        <p:strVal val="visible"/>
                                      </p:to>
                                    </p:set>
                                  </p:childTnLst>
                                </p:cTn>
                              </p:par>
                            </p:childTnLst>
                          </p:cTn>
                        </p:par>
                        <p:par>
                          <p:cTn id="377" fill="hold">
                            <p:stCondLst>
                              <p:cond delay="0"/>
                            </p:stCondLst>
                            <p:childTnLst>
                              <p:par>
                                <p:cTn id="378" presetID="1" presetClass="entr" presetSubtype="0" fill="hold" grpId="0" nodeType="afterEffect">
                                  <p:stCondLst>
                                    <p:cond delay="0"/>
                                  </p:stCondLst>
                                  <p:childTnLst>
                                    <p:set>
                                      <p:cBhvr>
                                        <p:cTn id="379" dur="1" fill="hold">
                                          <p:stCondLst>
                                            <p:cond delay="0"/>
                                          </p:stCondLst>
                                        </p:cTn>
                                        <p:tgtEl>
                                          <p:spTgt spid="318"/>
                                        </p:tgtEl>
                                        <p:attrNameLst>
                                          <p:attrName>style.visibility</p:attrName>
                                        </p:attrNameLst>
                                      </p:cBhvr>
                                      <p:to>
                                        <p:strVal val="visible"/>
                                      </p:to>
                                    </p:set>
                                  </p:childTnLst>
                                </p:cTn>
                              </p:par>
                            </p:childTnLst>
                          </p:cTn>
                        </p:par>
                      </p:childTnLst>
                    </p:cTn>
                  </p:par>
                  <p:par>
                    <p:cTn id="380" fill="hold">
                      <p:stCondLst>
                        <p:cond delay="indefinite"/>
                      </p:stCondLst>
                      <p:childTnLst>
                        <p:par>
                          <p:cTn id="381" fill="hold">
                            <p:stCondLst>
                              <p:cond delay="0"/>
                            </p:stCondLst>
                            <p:childTnLst>
                              <p:par>
                                <p:cTn id="382" presetID="1" presetClass="entr" presetSubtype="0" fill="hold" nodeType="clickEffect">
                                  <p:stCondLst>
                                    <p:cond delay="0"/>
                                  </p:stCondLst>
                                  <p:childTnLst>
                                    <p:set>
                                      <p:cBhvr>
                                        <p:cTn id="383" dur="1" fill="hold">
                                          <p:stCondLst>
                                            <p:cond delay="0"/>
                                          </p:stCondLst>
                                        </p:cTn>
                                        <p:tgtEl>
                                          <p:spTgt spid="319"/>
                                        </p:tgtEl>
                                        <p:attrNameLst>
                                          <p:attrName>style.visibility</p:attrName>
                                        </p:attrNameLst>
                                      </p:cBhvr>
                                      <p:to>
                                        <p:strVal val="visible"/>
                                      </p:to>
                                    </p:set>
                                  </p:childTnLst>
                                </p:cTn>
                              </p:par>
                            </p:childTnLst>
                          </p:cTn>
                        </p:par>
                      </p:childTnLst>
                    </p:cTn>
                  </p:par>
                  <p:par>
                    <p:cTn id="384" fill="hold">
                      <p:stCondLst>
                        <p:cond delay="indefinite"/>
                      </p:stCondLst>
                      <p:childTnLst>
                        <p:par>
                          <p:cTn id="385" fill="hold">
                            <p:stCondLst>
                              <p:cond delay="0"/>
                            </p:stCondLst>
                            <p:childTnLst>
                              <p:par>
                                <p:cTn id="386" presetID="1" presetClass="entr" presetSubtype="0" fill="hold" grpId="0" nodeType="clickEffect">
                                  <p:stCondLst>
                                    <p:cond delay="0"/>
                                  </p:stCondLst>
                                  <p:childTnLst>
                                    <p:set>
                                      <p:cBhvr>
                                        <p:cTn id="387" dur="1" fill="hold">
                                          <p:stCondLst>
                                            <p:cond delay="0"/>
                                          </p:stCondLst>
                                        </p:cTn>
                                        <p:tgtEl>
                                          <p:spTgt spid="323"/>
                                        </p:tgtEl>
                                        <p:attrNameLst>
                                          <p:attrName>style.visibility</p:attrName>
                                        </p:attrNameLst>
                                      </p:cBhvr>
                                      <p:to>
                                        <p:strVal val="visible"/>
                                      </p:to>
                                    </p:set>
                                  </p:childTnLst>
                                </p:cTn>
                              </p:par>
                            </p:childTnLst>
                          </p:cTn>
                        </p:par>
                      </p:childTnLst>
                    </p:cTn>
                  </p:par>
                  <p:par>
                    <p:cTn id="388" fill="hold">
                      <p:stCondLst>
                        <p:cond delay="indefinite"/>
                      </p:stCondLst>
                      <p:childTnLst>
                        <p:par>
                          <p:cTn id="389" fill="hold">
                            <p:stCondLst>
                              <p:cond delay="0"/>
                            </p:stCondLst>
                            <p:childTnLst>
                              <p:par>
                                <p:cTn id="390" presetID="1" presetClass="entr" presetSubtype="0" fill="hold" nodeType="clickEffect">
                                  <p:stCondLst>
                                    <p:cond delay="0"/>
                                  </p:stCondLst>
                                  <p:childTnLst>
                                    <p:set>
                                      <p:cBhvr>
                                        <p:cTn id="391" dur="1" fill="hold">
                                          <p:stCondLst>
                                            <p:cond delay="0"/>
                                          </p:stCondLst>
                                        </p:cTn>
                                        <p:tgtEl>
                                          <p:spTgt spid="324"/>
                                        </p:tgtEl>
                                        <p:attrNameLst>
                                          <p:attrName>style.visibility</p:attrName>
                                        </p:attrNameLst>
                                      </p:cBhvr>
                                      <p:to>
                                        <p:strVal val="visible"/>
                                      </p:to>
                                    </p:set>
                                  </p:childTnLst>
                                </p:cTn>
                              </p:par>
                            </p:childTnLst>
                          </p:cTn>
                        </p:par>
                        <p:par>
                          <p:cTn id="392" fill="hold">
                            <p:stCondLst>
                              <p:cond delay="0"/>
                            </p:stCondLst>
                            <p:childTnLst>
                              <p:par>
                                <p:cTn id="393" presetID="1" presetClass="entr" presetSubtype="0" fill="hold" grpId="0" nodeType="afterEffect">
                                  <p:stCondLst>
                                    <p:cond delay="0"/>
                                  </p:stCondLst>
                                  <p:childTnLst>
                                    <p:set>
                                      <p:cBhvr>
                                        <p:cTn id="394" dur="1" fill="hold">
                                          <p:stCondLst>
                                            <p:cond delay="0"/>
                                          </p:stCondLst>
                                        </p:cTn>
                                        <p:tgtEl>
                                          <p:spTgt spid="328"/>
                                        </p:tgtEl>
                                        <p:attrNameLst>
                                          <p:attrName>style.visibility</p:attrName>
                                        </p:attrNameLst>
                                      </p:cBhvr>
                                      <p:to>
                                        <p:strVal val="visible"/>
                                      </p:to>
                                    </p:set>
                                  </p:childTnLst>
                                </p:cTn>
                              </p:par>
                            </p:childTnLst>
                          </p:cTn>
                        </p:par>
                      </p:childTnLst>
                    </p:cTn>
                  </p:par>
                  <p:par>
                    <p:cTn id="395" fill="hold">
                      <p:stCondLst>
                        <p:cond delay="indefinite"/>
                      </p:stCondLst>
                      <p:childTnLst>
                        <p:par>
                          <p:cTn id="396" fill="hold">
                            <p:stCondLst>
                              <p:cond delay="0"/>
                            </p:stCondLst>
                            <p:childTnLst>
                              <p:par>
                                <p:cTn id="397" presetID="1" presetClass="entr" presetSubtype="0" fill="hold" nodeType="clickEffect">
                                  <p:stCondLst>
                                    <p:cond delay="0"/>
                                  </p:stCondLst>
                                  <p:childTnLst>
                                    <p:set>
                                      <p:cBhvr>
                                        <p:cTn id="398" dur="1" fill="hold">
                                          <p:stCondLst>
                                            <p:cond delay="0"/>
                                          </p:stCondLst>
                                        </p:cTn>
                                        <p:tgtEl>
                                          <p:spTgt spid="329"/>
                                        </p:tgtEl>
                                        <p:attrNameLst>
                                          <p:attrName>style.visibility</p:attrName>
                                        </p:attrNameLst>
                                      </p:cBhvr>
                                      <p:to>
                                        <p:strVal val="visible"/>
                                      </p:to>
                                    </p:set>
                                  </p:childTnLst>
                                </p:cTn>
                              </p:par>
                            </p:childTnLst>
                          </p:cTn>
                        </p:par>
                      </p:childTnLst>
                    </p:cTn>
                  </p:par>
                  <p:par>
                    <p:cTn id="399" fill="hold">
                      <p:stCondLst>
                        <p:cond delay="indefinite"/>
                      </p:stCondLst>
                      <p:childTnLst>
                        <p:par>
                          <p:cTn id="400" fill="hold">
                            <p:stCondLst>
                              <p:cond delay="0"/>
                            </p:stCondLst>
                            <p:childTnLst>
                              <p:par>
                                <p:cTn id="401" presetID="22" presetClass="entr" presetSubtype="2" fill="hold" nodeType="clickEffect">
                                  <p:stCondLst>
                                    <p:cond delay="0"/>
                                  </p:stCondLst>
                                  <p:childTnLst>
                                    <p:set>
                                      <p:cBhvr>
                                        <p:cTn id="402" dur="1" fill="hold">
                                          <p:stCondLst>
                                            <p:cond delay="0"/>
                                          </p:stCondLst>
                                        </p:cTn>
                                        <p:tgtEl>
                                          <p:spTgt spid="334"/>
                                        </p:tgtEl>
                                        <p:attrNameLst>
                                          <p:attrName>style.visibility</p:attrName>
                                        </p:attrNameLst>
                                      </p:cBhvr>
                                      <p:to>
                                        <p:strVal val="visible"/>
                                      </p:to>
                                    </p:set>
                                    <p:animEffect transition="in" filter="wipe(right)">
                                      <p:cBhvr>
                                        <p:cTn id="403" dur="500"/>
                                        <p:tgtEl>
                                          <p:spTgt spid="334"/>
                                        </p:tgtEl>
                                      </p:cBhvr>
                                    </p:animEffect>
                                  </p:childTnLst>
                                </p:cTn>
                              </p:par>
                            </p:childTnLst>
                          </p:cTn>
                        </p:par>
                      </p:childTnLst>
                    </p:cTn>
                  </p:par>
                  <p:par>
                    <p:cTn id="404" fill="hold">
                      <p:stCondLst>
                        <p:cond delay="indefinite"/>
                      </p:stCondLst>
                      <p:childTnLst>
                        <p:par>
                          <p:cTn id="405" fill="hold">
                            <p:stCondLst>
                              <p:cond delay="0"/>
                            </p:stCondLst>
                            <p:childTnLst>
                              <p:par>
                                <p:cTn id="406" presetID="1" presetClass="entr" presetSubtype="0" fill="hold" grpId="0" nodeType="clickEffect">
                                  <p:stCondLst>
                                    <p:cond delay="0"/>
                                  </p:stCondLst>
                                  <p:childTnLst>
                                    <p:set>
                                      <p:cBhvr>
                                        <p:cTn id="407" dur="1" fill="hold">
                                          <p:stCondLst>
                                            <p:cond delay="0"/>
                                          </p:stCondLst>
                                        </p:cTn>
                                        <p:tgtEl>
                                          <p:spTgt spid="336"/>
                                        </p:tgtEl>
                                        <p:attrNameLst>
                                          <p:attrName>style.visibility</p:attrName>
                                        </p:attrNameLst>
                                      </p:cBhvr>
                                      <p:to>
                                        <p:strVal val="visible"/>
                                      </p:to>
                                    </p:set>
                                  </p:childTnLst>
                                </p:cTn>
                              </p:par>
                            </p:childTnLst>
                          </p:cTn>
                        </p:par>
                      </p:childTnLst>
                    </p:cTn>
                  </p:par>
                  <p:par>
                    <p:cTn id="408" fill="hold">
                      <p:stCondLst>
                        <p:cond delay="indefinite"/>
                      </p:stCondLst>
                      <p:childTnLst>
                        <p:par>
                          <p:cTn id="409" fill="hold">
                            <p:stCondLst>
                              <p:cond delay="0"/>
                            </p:stCondLst>
                            <p:childTnLst>
                              <p:par>
                                <p:cTn id="410" presetID="22" presetClass="entr" presetSubtype="8" fill="hold" grpId="0" nodeType="clickEffect">
                                  <p:stCondLst>
                                    <p:cond delay="0"/>
                                  </p:stCondLst>
                                  <p:childTnLst>
                                    <p:set>
                                      <p:cBhvr>
                                        <p:cTn id="411" dur="1" fill="hold">
                                          <p:stCondLst>
                                            <p:cond delay="0"/>
                                          </p:stCondLst>
                                        </p:cTn>
                                        <p:tgtEl>
                                          <p:spTgt spid="337"/>
                                        </p:tgtEl>
                                        <p:attrNameLst>
                                          <p:attrName>style.visibility</p:attrName>
                                        </p:attrNameLst>
                                      </p:cBhvr>
                                      <p:to>
                                        <p:strVal val="visible"/>
                                      </p:to>
                                    </p:set>
                                    <p:animEffect transition="in" filter="wipe(left)">
                                      <p:cBhvr>
                                        <p:cTn id="412" dur="500"/>
                                        <p:tgtEl>
                                          <p:spTgt spid="337"/>
                                        </p:tgtEl>
                                      </p:cBhvr>
                                    </p:animEffect>
                                  </p:childTnLst>
                                </p:cTn>
                              </p:par>
                            </p:childTnLst>
                          </p:cTn>
                        </p:par>
                      </p:childTnLst>
                    </p:cTn>
                  </p:par>
                  <p:par>
                    <p:cTn id="413" fill="hold">
                      <p:stCondLst>
                        <p:cond delay="indefinite"/>
                      </p:stCondLst>
                      <p:childTnLst>
                        <p:par>
                          <p:cTn id="414" fill="hold">
                            <p:stCondLst>
                              <p:cond delay="0"/>
                            </p:stCondLst>
                            <p:childTnLst>
                              <p:par>
                                <p:cTn id="415" presetID="1" presetClass="exit" presetSubtype="0" fill="hold" grpId="1" nodeType="clickEffect">
                                  <p:stCondLst>
                                    <p:cond delay="0"/>
                                  </p:stCondLst>
                                  <p:childTnLst>
                                    <p:set>
                                      <p:cBhvr>
                                        <p:cTn id="416" dur="1" fill="hold">
                                          <p:stCondLst>
                                            <p:cond delay="0"/>
                                          </p:stCondLst>
                                        </p:cTn>
                                        <p:tgtEl>
                                          <p:spTgt spid="337"/>
                                        </p:tgtEl>
                                        <p:attrNameLst>
                                          <p:attrName>style.visibility</p:attrName>
                                        </p:attrNameLst>
                                      </p:cBhvr>
                                      <p:to>
                                        <p:strVal val="hidden"/>
                                      </p:to>
                                    </p:set>
                                  </p:childTnLst>
                                </p:cTn>
                              </p:par>
                            </p:childTnLst>
                          </p:cTn>
                        </p:par>
                      </p:childTnLst>
                    </p:cTn>
                  </p:par>
                  <p:par>
                    <p:cTn id="417" fill="hold">
                      <p:stCondLst>
                        <p:cond delay="indefinite"/>
                      </p:stCondLst>
                      <p:childTnLst>
                        <p:par>
                          <p:cTn id="418" fill="hold">
                            <p:stCondLst>
                              <p:cond delay="0"/>
                            </p:stCondLst>
                            <p:childTnLst>
                              <p:par>
                                <p:cTn id="419" presetID="22" presetClass="entr" presetSubtype="2" fill="hold" nodeType="clickEffect">
                                  <p:stCondLst>
                                    <p:cond delay="0"/>
                                  </p:stCondLst>
                                  <p:childTnLst>
                                    <p:set>
                                      <p:cBhvr>
                                        <p:cTn id="420" dur="1" fill="hold">
                                          <p:stCondLst>
                                            <p:cond delay="0"/>
                                          </p:stCondLst>
                                        </p:cTn>
                                        <p:tgtEl>
                                          <p:spTgt spid="333"/>
                                        </p:tgtEl>
                                        <p:attrNameLst>
                                          <p:attrName>style.visibility</p:attrName>
                                        </p:attrNameLst>
                                      </p:cBhvr>
                                      <p:to>
                                        <p:strVal val="visible"/>
                                      </p:to>
                                    </p:set>
                                    <p:animEffect transition="in" filter="wipe(right)">
                                      <p:cBhvr>
                                        <p:cTn id="421" dur="500"/>
                                        <p:tgtEl>
                                          <p:spTgt spid="333"/>
                                        </p:tgtEl>
                                      </p:cBhvr>
                                    </p:animEffect>
                                  </p:childTnLst>
                                </p:cTn>
                              </p:par>
                            </p:childTnLst>
                          </p:cTn>
                        </p:par>
                      </p:childTnLst>
                    </p:cTn>
                  </p:par>
                  <p:par>
                    <p:cTn id="422" fill="hold">
                      <p:stCondLst>
                        <p:cond delay="indefinite"/>
                      </p:stCondLst>
                      <p:childTnLst>
                        <p:par>
                          <p:cTn id="423" fill="hold">
                            <p:stCondLst>
                              <p:cond delay="0"/>
                            </p:stCondLst>
                            <p:childTnLst>
                              <p:par>
                                <p:cTn id="424" presetID="1" presetClass="entr" presetSubtype="0" fill="hold" grpId="0" nodeType="clickEffect">
                                  <p:stCondLst>
                                    <p:cond delay="0"/>
                                  </p:stCondLst>
                                  <p:childTnLst>
                                    <p:set>
                                      <p:cBhvr>
                                        <p:cTn id="425" dur="1" fill="hold">
                                          <p:stCondLst>
                                            <p:cond delay="0"/>
                                          </p:stCondLst>
                                        </p:cTn>
                                        <p:tgtEl>
                                          <p:spTgt spid="335"/>
                                        </p:tgtEl>
                                        <p:attrNameLst>
                                          <p:attrName>style.visibility</p:attrName>
                                        </p:attrNameLst>
                                      </p:cBhvr>
                                      <p:to>
                                        <p:strVal val="visible"/>
                                      </p:to>
                                    </p:set>
                                  </p:childTnLst>
                                </p:cTn>
                              </p:par>
                            </p:childTnLst>
                          </p:cTn>
                        </p:par>
                      </p:childTnLst>
                    </p:cTn>
                  </p:par>
                  <p:par>
                    <p:cTn id="426" fill="hold">
                      <p:stCondLst>
                        <p:cond delay="indefinite"/>
                      </p:stCondLst>
                      <p:childTnLst>
                        <p:par>
                          <p:cTn id="427" fill="hold">
                            <p:stCondLst>
                              <p:cond delay="0"/>
                            </p:stCondLst>
                            <p:childTnLst>
                              <p:par>
                                <p:cTn id="428" presetID="22" presetClass="entr" presetSubtype="8" fill="hold" grpId="0" nodeType="clickEffect">
                                  <p:stCondLst>
                                    <p:cond delay="0"/>
                                  </p:stCondLst>
                                  <p:childTnLst>
                                    <p:set>
                                      <p:cBhvr>
                                        <p:cTn id="429" dur="1" fill="hold">
                                          <p:stCondLst>
                                            <p:cond delay="0"/>
                                          </p:stCondLst>
                                        </p:cTn>
                                        <p:tgtEl>
                                          <p:spTgt spid="338"/>
                                        </p:tgtEl>
                                        <p:attrNameLst>
                                          <p:attrName>style.visibility</p:attrName>
                                        </p:attrNameLst>
                                      </p:cBhvr>
                                      <p:to>
                                        <p:strVal val="visible"/>
                                      </p:to>
                                    </p:set>
                                    <p:animEffect transition="in" filter="wipe(left)">
                                      <p:cBhvr>
                                        <p:cTn id="430" dur="500"/>
                                        <p:tgtEl>
                                          <p:spTgt spid="338"/>
                                        </p:tgtEl>
                                      </p:cBhvr>
                                    </p:animEffect>
                                  </p:childTnLst>
                                </p:cTn>
                              </p:par>
                            </p:childTnLst>
                          </p:cTn>
                        </p:par>
                      </p:childTnLst>
                    </p:cTn>
                  </p:par>
                  <p:par>
                    <p:cTn id="431" fill="hold">
                      <p:stCondLst>
                        <p:cond delay="indefinite"/>
                      </p:stCondLst>
                      <p:childTnLst>
                        <p:par>
                          <p:cTn id="432" fill="hold">
                            <p:stCondLst>
                              <p:cond delay="0"/>
                            </p:stCondLst>
                            <p:childTnLst>
                              <p:par>
                                <p:cTn id="433" presetID="1" presetClass="exit" presetSubtype="0" fill="hold" grpId="1" nodeType="clickEffect">
                                  <p:stCondLst>
                                    <p:cond delay="0"/>
                                  </p:stCondLst>
                                  <p:childTnLst>
                                    <p:set>
                                      <p:cBhvr>
                                        <p:cTn id="434" dur="1" fill="hold">
                                          <p:stCondLst>
                                            <p:cond delay="0"/>
                                          </p:stCondLst>
                                        </p:cTn>
                                        <p:tgtEl>
                                          <p:spTgt spid="338"/>
                                        </p:tgtEl>
                                        <p:attrNameLst>
                                          <p:attrName>style.visibility</p:attrName>
                                        </p:attrNameLst>
                                      </p:cBhvr>
                                      <p:to>
                                        <p:strVal val="hidden"/>
                                      </p:to>
                                    </p:set>
                                  </p:childTnLst>
                                </p:cTn>
                              </p:par>
                            </p:childTnLst>
                          </p:cTn>
                        </p:par>
                      </p:childTnLst>
                    </p:cTn>
                  </p:par>
                  <p:par>
                    <p:cTn id="435" fill="hold">
                      <p:stCondLst>
                        <p:cond delay="indefinite"/>
                      </p:stCondLst>
                      <p:childTnLst>
                        <p:par>
                          <p:cTn id="436" fill="hold">
                            <p:stCondLst>
                              <p:cond delay="0"/>
                            </p:stCondLst>
                            <p:childTnLst>
                              <p:par>
                                <p:cTn id="437" presetID="1" presetClass="entr" presetSubtype="0" fill="hold" grpId="0" nodeType="clickEffect">
                                  <p:stCondLst>
                                    <p:cond delay="0"/>
                                  </p:stCondLst>
                                  <p:childTnLst>
                                    <p:set>
                                      <p:cBhvr>
                                        <p:cTn id="438" dur="1" fill="hold">
                                          <p:stCondLst>
                                            <p:cond delay="0"/>
                                          </p:stCondLst>
                                        </p:cTn>
                                        <p:tgtEl>
                                          <p:spTgt spid="339"/>
                                        </p:tgtEl>
                                        <p:attrNameLst>
                                          <p:attrName>style.visibility</p:attrName>
                                        </p:attrNameLst>
                                      </p:cBhvr>
                                      <p:to>
                                        <p:strVal val="visible"/>
                                      </p:to>
                                    </p:set>
                                  </p:childTnLst>
                                </p:cTn>
                              </p:par>
                            </p:childTnLst>
                          </p:cTn>
                        </p:par>
                      </p:childTnLst>
                    </p:cTn>
                  </p:par>
                  <p:par>
                    <p:cTn id="439" fill="hold">
                      <p:stCondLst>
                        <p:cond delay="indefinite"/>
                      </p:stCondLst>
                      <p:childTnLst>
                        <p:par>
                          <p:cTn id="440" fill="hold">
                            <p:stCondLst>
                              <p:cond delay="0"/>
                            </p:stCondLst>
                            <p:childTnLst>
                              <p:par>
                                <p:cTn id="441" presetID="1" presetClass="entr" presetSubtype="0" fill="hold" grpId="0" nodeType="clickEffect">
                                  <p:stCondLst>
                                    <p:cond delay="0"/>
                                  </p:stCondLst>
                                  <p:childTnLst>
                                    <p:set>
                                      <p:cBhvr>
                                        <p:cTn id="442" dur="1" fill="hold">
                                          <p:stCondLst>
                                            <p:cond delay="0"/>
                                          </p:stCondLst>
                                        </p:cTn>
                                        <p:tgtEl>
                                          <p:spTgt spid="340"/>
                                        </p:tgtEl>
                                        <p:attrNameLst>
                                          <p:attrName>style.visibility</p:attrName>
                                        </p:attrNameLst>
                                      </p:cBhvr>
                                      <p:to>
                                        <p:strVal val="visible"/>
                                      </p:to>
                                    </p:set>
                                  </p:childTnLst>
                                </p:cTn>
                              </p:par>
                            </p:childTnLst>
                          </p:cTn>
                        </p:par>
                      </p:childTnLst>
                    </p:cTn>
                  </p:par>
                  <p:par>
                    <p:cTn id="443" fill="hold">
                      <p:stCondLst>
                        <p:cond delay="indefinite"/>
                      </p:stCondLst>
                      <p:childTnLst>
                        <p:par>
                          <p:cTn id="444" fill="hold">
                            <p:stCondLst>
                              <p:cond delay="0"/>
                            </p:stCondLst>
                            <p:childTnLst>
                              <p:par>
                                <p:cTn id="445" presetID="1" presetClass="entr" presetSubtype="0" fill="hold" grpId="0" nodeType="clickEffect">
                                  <p:stCondLst>
                                    <p:cond delay="0"/>
                                  </p:stCondLst>
                                  <p:childTnLst>
                                    <p:set>
                                      <p:cBhvr>
                                        <p:cTn id="446" dur="1" fill="hold">
                                          <p:stCondLst>
                                            <p:cond delay="0"/>
                                          </p:stCondLst>
                                        </p:cTn>
                                        <p:tgtEl>
                                          <p:spTgt spid="341"/>
                                        </p:tgtEl>
                                        <p:attrNameLst>
                                          <p:attrName>style.visibility</p:attrName>
                                        </p:attrNameLst>
                                      </p:cBhvr>
                                      <p:to>
                                        <p:strVal val="visible"/>
                                      </p:to>
                                    </p:set>
                                  </p:childTnLst>
                                </p:cTn>
                              </p:par>
                            </p:childTnLst>
                          </p:cTn>
                        </p:par>
                      </p:childTnLst>
                    </p:cTn>
                  </p:par>
                  <p:par>
                    <p:cTn id="447" fill="hold">
                      <p:stCondLst>
                        <p:cond delay="indefinite"/>
                      </p:stCondLst>
                      <p:childTnLst>
                        <p:par>
                          <p:cTn id="448" fill="hold">
                            <p:stCondLst>
                              <p:cond delay="0"/>
                            </p:stCondLst>
                            <p:childTnLst>
                              <p:par>
                                <p:cTn id="449" presetID="1" presetClass="entr" presetSubtype="0" fill="hold" nodeType="clickEffect">
                                  <p:stCondLst>
                                    <p:cond delay="0"/>
                                  </p:stCondLst>
                                  <p:childTnLst>
                                    <p:set>
                                      <p:cBhvr>
                                        <p:cTn id="450" dur="1" fill="hold">
                                          <p:stCondLst>
                                            <p:cond delay="0"/>
                                          </p:stCondLst>
                                        </p:cTn>
                                        <p:tgtEl>
                                          <p:spTgt spid="342"/>
                                        </p:tgtEl>
                                        <p:attrNameLst>
                                          <p:attrName>style.visibility</p:attrName>
                                        </p:attrNameLst>
                                      </p:cBhvr>
                                      <p:to>
                                        <p:strVal val="visible"/>
                                      </p:to>
                                    </p:set>
                                  </p:childTnLst>
                                </p:cTn>
                              </p:par>
                            </p:childTnLst>
                          </p:cTn>
                        </p:par>
                      </p:childTnLst>
                    </p:cTn>
                  </p:par>
                  <p:par>
                    <p:cTn id="451" fill="hold">
                      <p:stCondLst>
                        <p:cond delay="indefinite"/>
                      </p:stCondLst>
                      <p:childTnLst>
                        <p:par>
                          <p:cTn id="452" fill="hold">
                            <p:stCondLst>
                              <p:cond delay="0"/>
                            </p:stCondLst>
                            <p:childTnLst>
                              <p:par>
                                <p:cTn id="453" presetID="1" presetClass="entr" presetSubtype="0" fill="hold" grpId="0" nodeType="clickEffect">
                                  <p:stCondLst>
                                    <p:cond delay="0"/>
                                  </p:stCondLst>
                                  <p:childTnLst>
                                    <p:set>
                                      <p:cBhvr>
                                        <p:cTn id="454" dur="1" fill="hold">
                                          <p:stCondLst>
                                            <p:cond delay="0"/>
                                          </p:stCondLst>
                                        </p:cTn>
                                        <p:tgtEl>
                                          <p:spTgt spid="346"/>
                                        </p:tgtEl>
                                        <p:attrNameLst>
                                          <p:attrName>style.visibility</p:attrName>
                                        </p:attrNameLst>
                                      </p:cBhvr>
                                      <p:to>
                                        <p:strVal val="visible"/>
                                      </p:to>
                                    </p:set>
                                  </p:childTnLst>
                                </p:cTn>
                              </p:par>
                            </p:childTnLst>
                          </p:cTn>
                        </p:par>
                      </p:childTnLst>
                    </p:cTn>
                  </p:par>
                  <p:par>
                    <p:cTn id="455" fill="hold">
                      <p:stCondLst>
                        <p:cond delay="indefinite"/>
                      </p:stCondLst>
                      <p:childTnLst>
                        <p:par>
                          <p:cTn id="456" fill="hold">
                            <p:stCondLst>
                              <p:cond delay="0"/>
                            </p:stCondLst>
                            <p:childTnLst>
                              <p:par>
                                <p:cTn id="457" presetID="10" presetClass="entr" presetSubtype="0" fill="hold" nodeType="clickEffect">
                                  <p:stCondLst>
                                    <p:cond delay="0"/>
                                  </p:stCondLst>
                                  <p:childTnLst>
                                    <p:set>
                                      <p:cBhvr>
                                        <p:cTn id="458" dur="1" fill="hold">
                                          <p:stCondLst>
                                            <p:cond delay="0"/>
                                          </p:stCondLst>
                                        </p:cTn>
                                        <p:tgtEl>
                                          <p:spTgt spid="358"/>
                                        </p:tgtEl>
                                        <p:attrNameLst>
                                          <p:attrName>style.visibility</p:attrName>
                                        </p:attrNameLst>
                                      </p:cBhvr>
                                      <p:to>
                                        <p:strVal val="visible"/>
                                      </p:to>
                                    </p:set>
                                    <p:animEffect transition="in" filter="fade">
                                      <p:cBhvr>
                                        <p:cTn id="459" dur="500"/>
                                        <p:tgtEl>
                                          <p:spTgt spid="358"/>
                                        </p:tgtEl>
                                      </p:cBhvr>
                                    </p:animEffect>
                                  </p:childTnLst>
                                </p:cTn>
                              </p:par>
                            </p:childTnLst>
                          </p:cTn>
                        </p:par>
                      </p:childTnLst>
                    </p:cTn>
                  </p:par>
                  <p:par>
                    <p:cTn id="460" fill="hold">
                      <p:stCondLst>
                        <p:cond delay="indefinite"/>
                      </p:stCondLst>
                      <p:childTnLst>
                        <p:par>
                          <p:cTn id="461" fill="hold">
                            <p:stCondLst>
                              <p:cond delay="0"/>
                            </p:stCondLst>
                            <p:childTnLst>
                              <p:par>
                                <p:cTn id="462" presetID="1" presetClass="entr" presetSubtype="0" fill="hold" nodeType="clickEffect">
                                  <p:stCondLst>
                                    <p:cond delay="0"/>
                                  </p:stCondLst>
                                  <p:childTnLst>
                                    <p:set>
                                      <p:cBhvr>
                                        <p:cTn id="463" dur="1" fill="hold">
                                          <p:stCondLst>
                                            <p:cond delay="0"/>
                                          </p:stCondLst>
                                        </p:cTn>
                                        <p:tgtEl>
                                          <p:spTgt spid="369"/>
                                        </p:tgtEl>
                                        <p:attrNameLst>
                                          <p:attrName>style.visibility</p:attrName>
                                        </p:attrNameLst>
                                      </p:cBhvr>
                                      <p:to>
                                        <p:strVal val="visible"/>
                                      </p:to>
                                    </p:set>
                                  </p:childTnLst>
                                </p:cTn>
                              </p:par>
                            </p:childTnLst>
                          </p:cTn>
                        </p:par>
                      </p:childTnLst>
                    </p:cTn>
                  </p:par>
                  <p:par>
                    <p:cTn id="464" fill="hold">
                      <p:stCondLst>
                        <p:cond delay="indefinite"/>
                      </p:stCondLst>
                      <p:childTnLst>
                        <p:par>
                          <p:cTn id="465" fill="hold">
                            <p:stCondLst>
                              <p:cond delay="0"/>
                            </p:stCondLst>
                            <p:childTnLst>
                              <p:par>
                                <p:cTn id="466" presetID="22" presetClass="entr" presetSubtype="8" fill="hold" grpId="0" nodeType="clickEffect">
                                  <p:stCondLst>
                                    <p:cond delay="0"/>
                                  </p:stCondLst>
                                  <p:childTnLst>
                                    <p:set>
                                      <p:cBhvr>
                                        <p:cTn id="467" dur="1" fill="hold">
                                          <p:stCondLst>
                                            <p:cond delay="0"/>
                                          </p:stCondLst>
                                        </p:cTn>
                                        <p:tgtEl>
                                          <p:spTgt spid="373"/>
                                        </p:tgtEl>
                                        <p:attrNameLst>
                                          <p:attrName>style.visibility</p:attrName>
                                        </p:attrNameLst>
                                      </p:cBhvr>
                                      <p:to>
                                        <p:strVal val="visible"/>
                                      </p:to>
                                    </p:set>
                                    <p:animEffect transition="in" filter="wipe(left)">
                                      <p:cBhvr>
                                        <p:cTn id="468" dur="500"/>
                                        <p:tgtEl>
                                          <p:spTgt spid="373"/>
                                        </p:tgtEl>
                                      </p:cBhvr>
                                    </p:animEffect>
                                  </p:childTnLst>
                                </p:cTn>
                              </p:par>
                            </p:childTnLst>
                          </p:cTn>
                        </p:par>
                      </p:childTnLst>
                    </p:cTn>
                  </p:par>
                  <p:par>
                    <p:cTn id="469" fill="hold">
                      <p:stCondLst>
                        <p:cond delay="indefinite"/>
                      </p:stCondLst>
                      <p:childTnLst>
                        <p:par>
                          <p:cTn id="470" fill="hold">
                            <p:stCondLst>
                              <p:cond delay="0"/>
                            </p:stCondLst>
                            <p:childTnLst>
                              <p:par>
                                <p:cTn id="471" presetID="1" presetClass="exit" presetSubtype="0" fill="hold" nodeType="clickEffect">
                                  <p:stCondLst>
                                    <p:cond delay="0"/>
                                  </p:stCondLst>
                                  <p:childTnLst>
                                    <p:set>
                                      <p:cBhvr>
                                        <p:cTn id="472" dur="1" fill="hold">
                                          <p:stCondLst>
                                            <p:cond delay="0"/>
                                          </p:stCondLst>
                                        </p:cTn>
                                        <p:tgtEl>
                                          <p:spTgt spid="358"/>
                                        </p:tgtEl>
                                        <p:attrNameLst>
                                          <p:attrName>style.visibility</p:attrName>
                                        </p:attrNameLst>
                                      </p:cBhvr>
                                      <p:to>
                                        <p:strVal val="hidden"/>
                                      </p:to>
                                    </p:set>
                                  </p:childTnLst>
                                </p:cTn>
                              </p:par>
                            </p:childTnLst>
                          </p:cTn>
                        </p:par>
                      </p:childTnLst>
                    </p:cTn>
                  </p:par>
                  <p:par>
                    <p:cTn id="473" fill="hold">
                      <p:stCondLst>
                        <p:cond delay="indefinite"/>
                      </p:stCondLst>
                      <p:childTnLst>
                        <p:par>
                          <p:cTn id="474" fill="hold">
                            <p:stCondLst>
                              <p:cond delay="0"/>
                            </p:stCondLst>
                            <p:childTnLst>
                              <p:par>
                                <p:cTn id="475" presetID="10" presetClass="entr" presetSubtype="0" fill="hold" nodeType="clickEffect">
                                  <p:stCondLst>
                                    <p:cond delay="0"/>
                                  </p:stCondLst>
                                  <p:childTnLst>
                                    <p:set>
                                      <p:cBhvr>
                                        <p:cTn id="476" dur="1" fill="hold">
                                          <p:stCondLst>
                                            <p:cond delay="0"/>
                                          </p:stCondLst>
                                        </p:cTn>
                                        <p:tgtEl>
                                          <p:spTgt spid="361"/>
                                        </p:tgtEl>
                                        <p:attrNameLst>
                                          <p:attrName>style.visibility</p:attrName>
                                        </p:attrNameLst>
                                      </p:cBhvr>
                                      <p:to>
                                        <p:strVal val="visible"/>
                                      </p:to>
                                    </p:set>
                                    <p:animEffect transition="in" filter="fade">
                                      <p:cBhvr>
                                        <p:cTn id="477" dur="500"/>
                                        <p:tgtEl>
                                          <p:spTgt spid="361"/>
                                        </p:tgtEl>
                                      </p:cBhvr>
                                    </p:animEffect>
                                  </p:childTnLst>
                                </p:cTn>
                              </p:par>
                            </p:childTnLst>
                          </p:cTn>
                        </p:par>
                      </p:childTnLst>
                    </p:cTn>
                  </p:par>
                  <p:par>
                    <p:cTn id="478" fill="hold">
                      <p:stCondLst>
                        <p:cond delay="indefinite"/>
                      </p:stCondLst>
                      <p:childTnLst>
                        <p:par>
                          <p:cTn id="479" fill="hold">
                            <p:stCondLst>
                              <p:cond delay="0"/>
                            </p:stCondLst>
                            <p:childTnLst>
                              <p:par>
                                <p:cTn id="480" presetID="10" presetClass="exit" presetSubtype="0" fill="hold" nodeType="clickEffect">
                                  <p:stCondLst>
                                    <p:cond delay="0"/>
                                  </p:stCondLst>
                                  <p:childTnLst>
                                    <p:animEffect transition="out" filter="fade">
                                      <p:cBhvr>
                                        <p:cTn id="481" dur="500"/>
                                        <p:tgtEl>
                                          <p:spTgt spid="361"/>
                                        </p:tgtEl>
                                      </p:cBhvr>
                                    </p:animEffect>
                                    <p:set>
                                      <p:cBhvr>
                                        <p:cTn id="482" dur="1" fill="hold">
                                          <p:stCondLst>
                                            <p:cond delay="499"/>
                                          </p:stCondLst>
                                        </p:cTn>
                                        <p:tgtEl>
                                          <p:spTgt spid="361"/>
                                        </p:tgtEl>
                                        <p:attrNameLst>
                                          <p:attrName>style.visibility</p:attrName>
                                        </p:attrNameLst>
                                      </p:cBhvr>
                                      <p:to>
                                        <p:strVal val="hidden"/>
                                      </p:to>
                                    </p:set>
                                  </p:childTnLst>
                                </p:cTn>
                              </p:par>
                            </p:childTnLst>
                          </p:cTn>
                        </p:par>
                      </p:childTnLst>
                    </p:cTn>
                  </p:par>
                  <p:par>
                    <p:cTn id="483" fill="hold">
                      <p:stCondLst>
                        <p:cond delay="indefinite"/>
                      </p:stCondLst>
                      <p:childTnLst>
                        <p:par>
                          <p:cTn id="484" fill="hold">
                            <p:stCondLst>
                              <p:cond delay="0"/>
                            </p:stCondLst>
                            <p:childTnLst>
                              <p:par>
                                <p:cTn id="485" presetID="10" presetClass="entr" presetSubtype="0" fill="hold" nodeType="clickEffect">
                                  <p:stCondLst>
                                    <p:cond delay="0"/>
                                  </p:stCondLst>
                                  <p:childTnLst>
                                    <p:set>
                                      <p:cBhvr>
                                        <p:cTn id="486" dur="1" fill="hold">
                                          <p:stCondLst>
                                            <p:cond delay="0"/>
                                          </p:stCondLst>
                                        </p:cTn>
                                        <p:tgtEl>
                                          <p:spTgt spid="364"/>
                                        </p:tgtEl>
                                        <p:attrNameLst>
                                          <p:attrName>style.visibility</p:attrName>
                                        </p:attrNameLst>
                                      </p:cBhvr>
                                      <p:to>
                                        <p:strVal val="visible"/>
                                      </p:to>
                                    </p:set>
                                    <p:animEffect transition="in" filter="fade">
                                      <p:cBhvr>
                                        <p:cTn id="487" dur="500"/>
                                        <p:tgtEl>
                                          <p:spTgt spid="364"/>
                                        </p:tgtEl>
                                      </p:cBhvr>
                                    </p:animEffect>
                                  </p:childTnLst>
                                </p:cTn>
                              </p:par>
                            </p:childTnLst>
                          </p:cTn>
                        </p:par>
                      </p:childTnLst>
                    </p:cTn>
                  </p:par>
                  <p:par>
                    <p:cTn id="488" fill="hold">
                      <p:stCondLst>
                        <p:cond delay="indefinite"/>
                      </p:stCondLst>
                      <p:childTnLst>
                        <p:par>
                          <p:cTn id="489" fill="hold">
                            <p:stCondLst>
                              <p:cond delay="0"/>
                            </p:stCondLst>
                            <p:childTnLst>
                              <p:par>
                                <p:cTn id="490" presetID="1" presetClass="entr" presetSubtype="0" fill="hold" nodeType="clickEffect">
                                  <p:stCondLst>
                                    <p:cond delay="0"/>
                                  </p:stCondLst>
                                  <p:childTnLst>
                                    <p:set>
                                      <p:cBhvr>
                                        <p:cTn id="491" dur="1" fill="hold">
                                          <p:stCondLst>
                                            <p:cond delay="0"/>
                                          </p:stCondLst>
                                        </p:cTn>
                                        <p:tgtEl>
                                          <p:spTgt spid="347"/>
                                        </p:tgtEl>
                                        <p:attrNameLst>
                                          <p:attrName>style.visibility</p:attrName>
                                        </p:attrNameLst>
                                      </p:cBhvr>
                                      <p:to>
                                        <p:strVal val="visible"/>
                                      </p:to>
                                    </p:set>
                                  </p:childTnLst>
                                </p:cTn>
                              </p:par>
                            </p:childTnLst>
                          </p:cTn>
                        </p:par>
                      </p:childTnLst>
                    </p:cTn>
                  </p:par>
                  <p:par>
                    <p:cTn id="492" fill="hold">
                      <p:stCondLst>
                        <p:cond delay="indefinite"/>
                      </p:stCondLst>
                      <p:childTnLst>
                        <p:par>
                          <p:cTn id="493" fill="hold">
                            <p:stCondLst>
                              <p:cond delay="0"/>
                            </p:stCondLst>
                            <p:childTnLst>
                              <p:par>
                                <p:cTn id="494" presetID="1" presetClass="exit" presetSubtype="0" fill="hold" nodeType="clickEffect">
                                  <p:stCondLst>
                                    <p:cond delay="0"/>
                                  </p:stCondLst>
                                  <p:childTnLst>
                                    <p:set>
                                      <p:cBhvr>
                                        <p:cTn id="495" dur="1" fill="hold">
                                          <p:stCondLst>
                                            <p:cond delay="0"/>
                                          </p:stCondLst>
                                        </p:cTn>
                                        <p:tgtEl>
                                          <p:spTgt spid="369"/>
                                        </p:tgtEl>
                                        <p:attrNameLst>
                                          <p:attrName>style.visibility</p:attrName>
                                        </p:attrNameLst>
                                      </p:cBhvr>
                                      <p:to>
                                        <p:strVal val="hidden"/>
                                      </p:to>
                                    </p:set>
                                  </p:childTnLst>
                                </p:cTn>
                              </p:par>
                              <p:par>
                                <p:cTn id="496" presetID="1" presetClass="exit" presetSubtype="0" fill="hold" grpId="1" nodeType="withEffect">
                                  <p:stCondLst>
                                    <p:cond delay="0"/>
                                  </p:stCondLst>
                                  <p:childTnLst>
                                    <p:set>
                                      <p:cBhvr>
                                        <p:cTn id="497" dur="1" fill="hold">
                                          <p:stCondLst>
                                            <p:cond delay="0"/>
                                          </p:stCondLst>
                                        </p:cTn>
                                        <p:tgtEl>
                                          <p:spTgt spid="373"/>
                                        </p:tgtEl>
                                        <p:attrNameLst>
                                          <p:attrName>style.visibility</p:attrName>
                                        </p:attrNameLst>
                                      </p:cBhvr>
                                      <p:to>
                                        <p:strVal val="hidden"/>
                                      </p:to>
                                    </p:set>
                                  </p:childTnLst>
                                </p:cTn>
                              </p:par>
                              <p:par>
                                <p:cTn id="498" presetID="10" presetClass="exit" presetSubtype="0" fill="hold" nodeType="withEffect">
                                  <p:stCondLst>
                                    <p:cond delay="0"/>
                                  </p:stCondLst>
                                  <p:childTnLst>
                                    <p:animEffect transition="out" filter="fade">
                                      <p:cBhvr>
                                        <p:cTn id="499" dur="500"/>
                                        <p:tgtEl>
                                          <p:spTgt spid="364"/>
                                        </p:tgtEl>
                                      </p:cBhvr>
                                    </p:animEffect>
                                    <p:set>
                                      <p:cBhvr>
                                        <p:cTn id="500" dur="1" fill="hold">
                                          <p:stCondLst>
                                            <p:cond delay="499"/>
                                          </p:stCondLst>
                                        </p:cTn>
                                        <p:tgtEl>
                                          <p:spTgt spid="364"/>
                                        </p:tgtEl>
                                        <p:attrNameLst>
                                          <p:attrName>style.visibility</p:attrName>
                                        </p:attrNameLst>
                                      </p:cBhvr>
                                      <p:to>
                                        <p:strVal val="hidden"/>
                                      </p:to>
                                    </p:set>
                                  </p:childTnLst>
                                </p:cTn>
                              </p:par>
                            </p:childTnLst>
                          </p:cTn>
                        </p:par>
                      </p:childTnLst>
                    </p:cTn>
                  </p:par>
                  <p:par>
                    <p:cTn id="501" fill="hold">
                      <p:stCondLst>
                        <p:cond delay="indefinite"/>
                      </p:stCondLst>
                      <p:childTnLst>
                        <p:par>
                          <p:cTn id="502" fill="hold">
                            <p:stCondLst>
                              <p:cond delay="0"/>
                            </p:stCondLst>
                            <p:childTnLst>
                              <p:par>
                                <p:cTn id="503" presetID="22" presetClass="entr" presetSubtype="2" fill="hold" nodeType="clickEffect">
                                  <p:stCondLst>
                                    <p:cond delay="0"/>
                                  </p:stCondLst>
                                  <p:childTnLst>
                                    <p:set>
                                      <p:cBhvr>
                                        <p:cTn id="504" dur="1" fill="hold">
                                          <p:stCondLst>
                                            <p:cond delay="0"/>
                                          </p:stCondLst>
                                        </p:cTn>
                                        <p:tgtEl>
                                          <p:spTgt spid="374"/>
                                        </p:tgtEl>
                                        <p:attrNameLst>
                                          <p:attrName>style.visibility</p:attrName>
                                        </p:attrNameLst>
                                      </p:cBhvr>
                                      <p:to>
                                        <p:strVal val="visible"/>
                                      </p:to>
                                    </p:set>
                                    <p:animEffect transition="in" filter="wipe(right)">
                                      <p:cBhvr>
                                        <p:cTn id="505" dur="500"/>
                                        <p:tgtEl>
                                          <p:spTgt spid="374"/>
                                        </p:tgtEl>
                                      </p:cBhvr>
                                    </p:animEffect>
                                  </p:childTnLst>
                                </p:cTn>
                              </p:par>
                              <p:par>
                                <p:cTn id="506" presetID="22" presetClass="entr" presetSubtype="2" fill="hold" nodeType="withEffect">
                                  <p:stCondLst>
                                    <p:cond delay="0"/>
                                  </p:stCondLst>
                                  <p:childTnLst>
                                    <p:set>
                                      <p:cBhvr>
                                        <p:cTn id="507" dur="1" fill="hold">
                                          <p:stCondLst>
                                            <p:cond delay="0"/>
                                          </p:stCondLst>
                                        </p:cTn>
                                        <p:tgtEl>
                                          <p:spTgt spid="375"/>
                                        </p:tgtEl>
                                        <p:attrNameLst>
                                          <p:attrName>style.visibility</p:attrName>
                                        </p:attrNameLst>
                                      </p:cBhvr>
                                      <p:to>
                                        <p:strVal val="visible"/>
                                      </p:to>
                                    </p:set>
                                    <p:animEffect transition="in" filter="wipe(right)">
                                      <p:cBhvr>
                                        <p:cTn id="508" dur="500"/>
                                        <p:tgtEl>
                                          <p:spTgt spid="375"/>
                                        </p:tgtEl>
                                      </p:cBhvr>
                                    </p:animEffect>
                                  </p:childTnLst>
                                </p:cTn>
                              </p:par>
                            </p:childTnLst>
                          </p:cTn>
                        </p:par>
                      </p:childTnLst>
                    </p:cTn>
                  </p:par>
                  <p:par>
                    <p:cTn id="509" fill="hold">
                      <p:stCondLst>
                        <p:cond delay="indefinite"/>
                      </p:stCondLst>
                      <p:childTnLst>
                        <p:par>
                          <p:cTn id="510" fill="hold">
                            <p:stCondLst>
                              <p:cond delay="0"/>
                            </p:stCondLst>
                            <p:childTnLst>
                              <p:par>
                                <p:cTn id="511" presetID="22" presetClass="entr" presetSubtype="2" fill="hold" nodeType="clickEffect">
                                  <p:stCondLst>
                                    <p:cond delay="0"/>
                                  </p:stCondLst>
                                  <p:childTnLst>
                                    <p:set>
                                      <p:cBhvr>
                                        <p:cTn id="512" dur="1" fill="hold">
                                          <p:stCondLst>
                                            <p:cond delay="0"/>
                                          </p:stCondLst>
                                        </p:cTn>
                                        <p:tgtEl>
                                          <p:spTgt spid="377"/>
                                        </p:tgtEl>
                                        <p:attrNameLst>
                                          <p:attrName>style.visibility</p:attrName>
                                        </p:attrNameLst>
                                      </p:cBhvr>
                                      <p:to>
                                        <p:strVal val="visible"/>
                                      </p:to>
                                    </p:set>
                                    <p:animEffect transition="in" filter="wipe(right)">
                                      <p:cBhvr>
                                        <p:cTn id="513" dur="500"/>
                                        <p:tgtEl>
                                          <p:spTgt spid="377"/>
                                        </p:tgtEl>
                                      </p:cBhvr>
                                    </p:animEffect>
                                  </p:childTnLst>
                                </p:cTn>
                              </p:par>
                            </p:childTnLst>
                          </p:cTn>
                        </p:par>
                      </p:childTnLst>
                    </p:cTn>
                  </p:par>
                  <p:par>
                    <p:cTn id="514" fill="hold">
                      <p:stCondLst>
                        <p:cond delay="indefinite"/>
                      </p:stCondLst>
                      <p:childTnLst>
                        <p:par>
                          <p:cTn id="515" fill="hold">
                            <p:stCondLst>
                              <p:cond delay="0"/>
                            </p:stCondLst>
                            <p:childTnLst>
                              <p:par>
                                <p:cTn id="516" presetID="1" presetClass="entr" presetSubtype="0" fill="hold" grpId="0" nodeType="clickEffect">
                                  <p:stCondLst>
                                    <p:cond delay="0"/>
                                  </p:stCondLst>
                                  <p:childTnLst>
                                    <p:set>
                                      <p:cBhvr>
                                        <p:cTn id="517" dur="1" fill="hold">
                                          <p:stCondLst>
                                            <p:cond delay="0"/>
                                          </p:stCondLst>
                                        </p:cTn>
                                        <p:tgtEl>
                                          <p:spTgt spid="379"/>
                                        </p:tgtEl>
                                        <p:attrNameLst>
                                          <p:attrName>style.visibility</p:attrName>
                                        </p:attrNameLst>
                                      </p:cBhvr>
                                      <p:to>
                                        <p:strVal val="visible"/>
                                      </p:to>
                                    </p:set>
                                  </p:childTnLst>
                                </p:cTn>
                              </p:par>
                            </p:childTnLst>
                          </p:cTn>
                        </p:par>
                      </p:childTnLst>
                    </p:cTn>
                  </p:par>
                  <p:par>
                    <p:cTn id="518" fill="hold">
                      <p:stCondLst>
                        <p:cond delay="indefinite"/>
                      </p:stCondLst>
                      <p:childTnLst>
                        <p:par>
                          <p:cTn id="519" fill="hold">
                            <p:stCondLst>
                              <p:cond delay="0"/>
                            </p:stCondLst>
                            <p:childTnLst>
                              <p:par>
                                <p:cTn id="520" presetID="22" presetClass="entr" presetSubtype="8" fill="hold" grpId="0" nodeType="clickEffect">
                                  <p:stCondLst>
                                    <p:cond delay="0"/>
                                  </p:stCondLst>
                                  <p:childTnLst>
                                    <p:set>
                                      <p:cBhvr>
                                        <p:cTn id="521" dur="1" fill="hold">
                                          <p:stCondLst>
                                            <p:cond delay="0"/>
                                          </p:stCondLst>
                                        </p:cTn>
                                        <p:tgtEl>
                                          <p:spTgt spid="380"/>
                                        </p:tgtEl>
                                        <p:attrNameLst>
                                          <p:attrName>style.visibility</p:attrName>
                                        </p:attrNameLst>
                                      </p:cBhvr>
                                      <p:to>
                                        <p:strVal val="visible"/>
                                      </p:to>
                                    </p:set>
                                    <p:animEffect transition="in" filter="wipe(left)">
                                      <p:cBhvr>
                                        <p:cTn id="522" dur="500"/>
                                        <p:tgtEl>
                                          <p:spTgt spid="380"/>
                                        </p:tgtEl>
                                      </p:cBhvr>
                                    </p:animEffect>
                                  </p:childTnLst>
                                </p:cTn>
                              </p:par>
                            </p:childTnLst>
                          </p:cTn>
                        </p:par>
                      </p:childTnLst>
                    </p:cTn>
                  </p:par>
                  <p:par>
                    <p:cTn id="523" fill="hold">
                      <p:stCondLst>
                        <p:cond delay="indefinite"/>
                      </p:stCondLst>
                      <p:childTnLst>
                        <p:par>
                          <p:cTn id="524" fill="hold">
                            <p:stCondLst>
                              <p:cond delay="0"/>
                            </p:stCondLst>
                            <p:childTnLst>
                              <p:par>
                                <p:cTn id="525" presetID="1" presetClass="exit" presetSubtype="0" fill="hold" grpId="1" nodeType="clickEffect">
                                  <p:stCondLst>
                                    <p:cond delay="0"/>
                                  </p:stCondLst>
                                  <p:childTnLst>
                                    <p:set>
                                      <p:cBhvr>
                                        <p:cTn id="526" dur="1" fill="hold">
                                          <p:stCondLst>
                                            <p:cond delay="0"/>
                                          </p:stCondLst>
                                        </p:cTn>
                                        <p:tgtEl>
                                          <p:spTgt spid="380"/>
                                        </p:tgtEl>
                                        <p:attrNameLst>
                                          <p:attrName>style.visibility</p:attrName>
                                        </p:attrNameLst>
                                      </p:cBhvr>
                                      <p:to>
                                        <p:strVal val="hidden"/>
                                      </p:to>
                                    </p:set>
                                  </p:childTnLst>
                                </p:cTn>
                              </p:par>
                            </p:childTnLst>
                          </p:cTn>
                        </p:par>
                      </p:childTnLst>
                    </p:cTn>
                  </p:par>
                  <p:par>
                    <p:cTn id="527" fill="hold">
                      <p:stCondLst>
                        <p:cond delay="indefinite"/>
                      </p:stCondLst>
                      <p:childTnLst>
                        <p:par>
                          <p:cTn id="528" fill="hold">
                            <p:stCondLst>
                              <p:cond delay="0"/>
                            </p:stCondLst>
                            <p:childTnLst>
                              <p:par>
                                <p:cTn id="529" presetID="22" presetClass="entr" presetSubtype="2" fill="hold" nodeType="clickEffect">
                                  <p:stCondLst>
                                    <p:cond delay="0"/>
                                  </p:stCondLst>
                                  <p:childTnLst>
                                    <p:set>
                                      <p:cBhvr>
                                        <p:cTn id="530" dur="1" fill="hold">
                                          <p:stCondLst>
                                            <p:cond delay="0"/>
                                          </p:stCondLst>
                                        </p:cTn>
                                        <p:tgtEl>
                                          <p:spTgt spid="376"/>
                                        </p:tgtEl>
                                        <p:attrNameLst>
                                          <p:attrName>style.visibility</p:attrName>
                                        </p:attrNameLst>
                                      </p:cBhvr>
                                      <p:to>
                                        <p:strVal val="visible"/>
                                      </p:to>
                                    </p:set>
                                    <p:animEffect transition="in" filter="wipe(right)">
                                      <p:cBhvr>
                                        <p:cTn id="531" dur="500"/>
                                        <p:tgtEl>
                                          <p:spTgt spid="376"/>
                                        </p:tgtEl>
                                      </p:cBhvr>
                                    </p:animEffect>
                                  </p:childTnLst>
                                </p:cTn>
                              </p:par>
                            </p:childTnLst>
                          </p:cTn>
                        </p:par>
                      </p:childTnLst>
                    </p:cTn>
                  </p:par>
                  <p:par>
                    <p:cTn id="532" fill="hold">
                      <p:stCondLst>
                        <p:cond delay="indefinite"/>
                      </p:stCondLst>
                      <p:childTnLst>
                        <p:par>
                          <p:cTn id="533" fill="hold">
                            <p:stCondLst>
                              <p:cond delay="0"/>
                            </p:stCondLst>
                            <p:childTnLst>
                              <p:par>
                                <p:cTn id="534" presetID="1" presetClass="entr" presetSubtype="0" fill="hold" grpId="0" nodeType="clickEffect">
                                  <p:stCondLst>
                                    <p:cond delay="0"/>
                                  </p:stCondLst>
                                  <p:childTnLst>
                                    <p:set>
                                      <p:cBhvr>
                                        <p:cTn id="535" dur="1" fill="hold">
                                          <p:stCondLst>
                                            <p:cond delay="0"/>
                                          </p:stCondLst>
                                        </p:cTn>
                                        <p:tgtEl>
                                          <p:spTgt spid="378"/>
                                        </p:tgtEl>
                                        <p:attrNameLst>
                                          <p:attrName>style.visibility</p:attrName>
                                        </p:attrNameLst>
                                      </p:cBhvr>
                                      <p:to>
                                        <p:strVal val="visible"/>
                                      </p:to>
                                    </p:set>
                                  </p:childTnLst>
                                </p:cTn>
                              </p:par>
                            </p:childTnLst>
                          </p:cTn>
                        </p:par>
                      </p:childTnLst>
                    </p:cTn>
                  </p:par>
                  <p:par>
                    <p:cTn id="536" fill="hold">
                      <p:stCondLst>
                        <p:cond delay="indefinite"/>
                      </p:stCondLst>
                      <p:childTnLst>
                        <p:par>
                          <p:cTn id="537" fill="hold">
                            <p:stCondLst>
                              <p:cond delay="0"/>
                            </p:stCondLst>
                            <p:childTnLst>
                              <p:par>
                                <p:cTn id="538" presetID="22" presetClass="entr" presetSubtype="8" fill="hold" grpId="0" nodeType="clickEffect">
                                  <p:stCondLst>
                                    <p:cond delay="0"/>
                                  </p:stCondLst>
                                  <p:childTnLst>
                                    <p:set>
                                      <p:cBhvr>
                                        <p:cTn id="539" dur="1" fill="hold">
                                          <p:stCondLst>
                                            <p:cond delay="0"/>
                                          </p:stCondLst>
                                        </p:cTn>
                                        <p:tgtEl>
                                          <p:spTgt spid="381"/>
                                        </p:tgtEl>
                                        <p:attrNameLst>
                                          <p:attrName>style.visibility</p:attrName>
                                        </p:attrNameLst>
                                      </p:cBhvr>
                                      <p:to>
                                        <p:strVal val="visible"/>
                                      </p:to>
                                    </p:set>
                                    <p:animEffect transition="in" filter="wipe(left)">
                                      <p:cBhvr>
                                        <p:cTn id="540" dur="500"/>
                                        <p:tgtEl>
                                          <p:spTgt spid="381"/>
                                        </p:tgtEl>
                                      </p:cBhvr>
                                    </p:animEffect>
                                  </p:childTnLst>
                                </p:cTn>
                              </p:par>
                            </p:childTnLst>
                          </p:cTn>
                        </p:par>
                      </p:childTnLst>
                    </p:cTn>
                  </p:par>
                  <p:par>
                    <p:cTn id="541" fill="hold">
                      <p:stCondLst>
                        <p:cond delay="indefinite"/>
                      </p:stCondLst>
                      <p:childTnLst>
                        <p:par>
                          <p:cTn id="542" fill="hold">
                            <p:stCondLst>
                              <p:cond delay="0"/>
                            </p:stCondLst>
                            <p:childTnLst>
                              <p:par>
                                <p:cTn id="543" presetID="1" presetClass="exit" presetSubtype="0" fill="hold" grpId="1" nodeType="clickEffect">
                                  <p:stCondLst>
                                    <p:cond delay="0"/>
                                  </p:stCondLst>
                                  <p:childTnLst>
                                    <p:set>
                                      <p:cBhvr>
                                        <p:cTn id="544" dur="1" fill="hold">
                                          <p:stCondLst>
                                            <p:cond delay="0"/>
                                          </p:stCondLst>
                                        </p:cTn>
                                        <p:tgtEl>
                                          <p:spTgt spid="381"/>
                                        </p:tgtEl>
                                        <p:attrNameLst>
                                          <p:attrName>style.visibility</p:attrName>
                                        </p:attrNameLst>
                                      </p:cBhvr>
                                      <p:to>
                                        <p:strVal val="hidden"/>
                                      </p:to>
                                    </p:set>
                                  </p:childTnLst>
                                </p:cTn>
                              </p:par>
                            </p:childTnLst>
                          </p:cTn>
                        </p:par>
                      </p:childTnLst>
                    </p:cTn>
                  </p:par>
                  <p:par>
                    <p:cTn id="545" fill="hold">
                      <p:stCondLst>
                        <p:cond delay="indefinite"/>
                      </p:stCondLst>
                      <p:childTnLst>
                        <p:par>
                          <p:cTn id="546" fill="hold">
                            <p:stCondLst>
                              <p:cond delay="0"/>
                            </p:stCondLst>
                            <p:childTnLst>
                              <p:par>
                                <p:cTn id="547" presetID="1" presetClass="entr" presetSubtype="0" fill="hold" grpId="0" nodeType="clickEffect">
                                  <p:stCondLst>
                                    <p:cond delay="0"/>
                                  </p:stCondLst>
                                  <p:childTnLst>
                                    <p:set>
                                      <p:cBhvr>
                                        <p:cTn id="548" dur="1" fill="hold">
                                          <p:stCondLst>
                                            <p:cond delay="0"/>
                                          </p:stCondLst>
                                        </p:cTn>
                                        <p:tgtEl>
                                          <p:spTgt spid="351"/>
                                        </p:tgtEl>
                                        <p:attrNameLst>
                                          <p:attrName>style.visibility</p:attrName>
                                        </p:attrNameLst>
                                      </p:cBhvr>
                                      <p:to>
                                        <p:strVal val="visible"/>
                                      </p:to>
                                    </p:set>
                                  </p:childTnLst>
                                </p:cTn>
                              </p:par>
                            </p:childTnLst>
                          </p:cTn>
                        </p:par>
                      </p:childTnLst>
                    </p:cTn>
                  </p:par>
                  <p:par>
                    <p:cTn id="549" fill="hold">
                      <p:stCondLst>
                        <p:cond delay="indefinite"/>
                      </p:stCondLst>
                      <p:childTnLst>
                        <p:par>
                          <p:cTn id="550" fill="hold">
                            <p:stCondLst>
                              <p:cond delay="0"/>
                            </p:stCondLst>
                            <p:childTnLst>
                              <p:par>
                                <p:cTn id="551" presetID="1" presetClass="entr" presetSubtype="0" fill="hold" grpId="0" nodeType="clickEffect">
                                  <p:stCondLst>
                                    <p:cond delay="0"/>
                                  </p:stCondLst>
                                  <p:childTnLst>
                                    <p:set>
                                      <p:cBhvr>
                                        <p:cTn id="552" dur="1" fill="hold">
                                          <p:stCondLst>
                                            <p:cond delay="0"/>
                                          </p:stCondLst>
                                        </p:cTn>
                                        <p:tgtEl>
                                          <p:spTgt spid="352"/>
                                        </p:tgtEl>
                                        <p:attrNameLst>
                                          <p:attrName>style.visibility</p:attrName>
                                        </p:attrNameLst>
                                      </p:cBhvr>
                                      <p:to>
                                        <p:strVal val="visible"/>
                                      </p:to>
                                    </p:set>
                                  </p:childTnLst>
                                </p:cTn>
                              </p:par>
                            </p:childTnLst>
                          </p:cTn>
                        </p:par>
                      </p:childTnLst>
                    </p:cTn>
                  </p:par>
                  <p:par>
                    <p:cTn id="553" fill="hold">
                      <p:stCondLst>
                        <p:cond delay="indefinite"/>
                      </p:stCondLst>
                      <p:childTnLst>
                        <p:par>
                          <p:cTn id="554" fill="hold">
                            <p:stCondLst>
                              <p:cond delay="0"/>
                            </p:stCondLst>
                            <p:childTnLst>
                              <p:par>
                                <p:cTn id="555" presetID="1" presetClass="entr" presetSubtype="0" fill="hold" grpId="0" nodeType="clickEffect">
                                  <p:stCondLst>
                                    <p:cond delay="0"/>
                                  </p:stCondLst>
                                  <p:childTnLst>
                                    <p:set>
                                      <p:cBhvr>
                                        <p:cTn id="556" dur="1" fill="hold">
                                          <p:stCondLst>
                                            <p:cond delay="0"/>
                                          </p:stCondLst>
                                        </p:cTn>
                                        <p:tgtEl>
                                          <p:spTgt spid="353"/>
                                        </p:tgtEl>
                                        <p:attrNameLst>
                                          <p:attrName>style.visibility</p:attrName>
                                        </p:attrNameLst>
                                      </p:cBhvr>
                                      <p:to>
                                        <p:strVal val="visible"/>
                                      </p:to>
                                    </p:set>
                                  </p:childTnLst>
                                </p:cTn>
                              </p:par>
                            </p:childTnLst>
                          </p:cTn>
                        </p:par>
                      </p:childTnLst>
                    </p:cTn>
                  </p:par>
                  <p:par>
                    <p:cTn id="557" fill="hold">
                      <p:stCondLst>
                        <p:cond delay="indefinite"/>
                      </p:stCondLst>
                      <p:childTnLst>
                        <p:par>
                          <p:cTn id="558" fill="hold">
                            <p:stCondLst>
                              <p:cond delay="0"/>
                            </p:stCondLst>
                            <p:childTnLst>
                              <p:par>
                                <p:cTn id="559" presetID="1" presetClass="entr" presetSubtype="0" fill="hold" nodeType="clickEffect">
                                  <p:stCondLst>
                                    <p:cond delay="0"/>
                                  </p:stCondLst>
                                  <p:childTnLst>
                                    <p:set>
                                      <p:cBhvr>
                                        <p:cTn id="560" dur="1" fill="hold">
                                          <p:stCondLst>
                                            <p:cond delay="0"/>
                                          </p:stCondLst>
                                        </p:cTn>
                                        <p:tgtEl>
                                          <p:spTgt spid="354"/>
                                        </p:tgtEl>
                                        <p:attrNameLst>
                                          <p:attrName>style.visibility</p:attrName>
                                        </p:attrNameLst>
                                      </p:cBhvr>
                                      <p:to>
                                        <p:strVal val="visible"/>
                                      </p:to>
                                    </p:set>
                                  </p:childTnLst>
                                </p:cTn>
                              </p:par>
                            </p:childTnLst>
                          </p:cTn>
                        </p:par>
                      </p:childTnLst>
                    </p:cTn>
                  </p:par>
                  <p:par>
                    <p:cTn id="561" fill="hold">
                      <p:stCondLst>
                        <p:cond delay="indefinite"/>
                      </p:stCondLst>
                      <p:childTnLst>
                        <p:par>
                          <p:cTn id="562" fill="hold">
                            <p:stCondLst>
                              <p:cond delay="0"/>
                            </p:stCondLst>
                            <p:childTnLst>
                              <p:par>
                                <p:cTn id="563" presetID="1" presetClass="entr" presetSubtype="0" fill="hold" grpId="0" nodeType="clickEffect">
                                  <p:stCondLst>
                                    <p:cond delay="0"/>
                                  </p:stCondLst>
                                  <p:childTnLst>
                                    <p:set>
                                      <p:cBhvr>
                                        <p:cTn id="564" dur="1" fill="hold">
                                          <p:stCondLst>
                                            <p:cond delay="0"/>
                                          </p:stCondLst>
                                        </p:cTn>
                                        <p:tgtEl>
                                          <p:spTgt spid="382"/>
                                        </p:tgtEl>
                                        <p:attrNameLst>
                                          <p:attrName>style.visibility</p:attrName>
                                        </p:attrNameLst>
                                      </p:cBhvr>
                                      <p:to>
                                        <p:strVal val="visible"/>
                                      </p:to>
                                    </p:set>
                                  </p:childTnLst>
                                </p:cTn>
                              </p:par>
                            </p:childTnLst>
                          </p:cTn>
                        </p:par>
                      </p:childTnLst>
                    </p:cTn>
                  </p:par>
                  <p:par>
                    <p:cTn id="565" fill="hold">
                      <p:stCondLst>
                        <p:cond delay="indefinite"/>
                      </p:stCondLst>
                      <p:childTnLst>
                        <p:par>
                          <p:cTn id="566" fill="hold">
                            <p:stCondLst>
                              <p:cond delay="0"/>
                            </p:stCondLst>
                            <p:childTnLst>
                              <p:par>
                                <p:cTn id="567" presetID="1" presetClass="entr" presetSubtype="0" fill="hold" nodeType="clickEffect">
                                  <p:stCondLst>
                                    <p:cond delay="0"/>
                                  </p:stCondLst>
                                  <p:childTnLst>
                                    <p:set>
                                      <p:cBhvr>
                                        <p:cTn id="568" dur="1" fill="hold">
                                          <p:stCondLst>
                                            <p:cond delay="0"/>
                                          </p:stCondLst>
                                        </p:cTn>
                                        <p:tgtEl>
                                          <p:spTgt spid="383"/>
                                        </p:tgtEl>
                                        <p:attrNameLst>
                                          <p:attrName>style.visibility</p:attrName>
                                        </p:attrNameLst>
                                      </p:cBhvr>
                                      <p:to>
                                        <p:strVal val="visible"/>
                                      </p:to>
                                    </p:set>
                                  </p:childTnLst>
                                </p:cTn>
                              </p:par>
                              <p:par>
                                <p:cTn id="569" presetID="1" presetClass="entr" presetSubtype="0" fill="hold" nodeType="withEffect">
                                  <p:stCondLst>
                                    <p:cond delay="0"/>
                                  </p:stCondLst>
                                  <p:childTnLst>
                                    <p:set>
                                      <p:cBhvr>
                                        <p:cTn id="570" dur="1" fill="hold">
                                          <p:stCondLst>
                                            <p:cond delay="0"/>
                                          </p:stCondLst>
                                        </p:cTn>
                                        <p:tgtEl>
                                          <p:spTgt spid="3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8" grpId="0" animBg="1"/>
      <p:bldP spid="188" grpId="1" animBg="1"/>
      <p:bldP spid="182" grpId="0" animBg="1"/>
      <p:bldP spid="182" grpId="1" animBg="1"/>
      <p:bldP spid="118" grpId="0" animBg="1"/>
      <p:bldP spid="24" grpId="0"/>
      <p:bldP spid="25" grpId="0"/>
      <p:bldP spid="47" grpId="0" animBg="1"/>
      <p:bldP spid="48" grpId="0"/>
      <p:bldP spid="53" grpId="0"/>
      <p:bldP spid="125" grpId="0"/>
      <p:bldP spid="132" grpId="0"/>
      <p:bldP spid="137" grpId="0"/>
      <p:bldP spid="192" grpId="0"/>
      <p:bldP spid="197" grpId="0"/>
      <p:bldP spid="202" grpId="0"/>
      <p:bldP spid="119" grpId="0" animBg="1"/>
      <p:bldP spid="119" grpId="1" animBg="1"/>
      <p:bldP spid="150" grpId="0" animBg="1"/>
      <p:bldP spid="150" grpId="1" animBg="1"/>
      <p:bldP spid="151" grpId="0" animBg="1"/>
      <p:bldP spid="151" grpId="1" animBg="1"/>
      <p:bldP spid="155" grpId="0" animBg="1"/>
      <p:bldP spid="155" grpId="1" animBg="1"/>
      <p:bldP spid="162" grpId="0" animBg="1"/>
      <p:bldP spid="162" grpId="1" animBg="1"/>
      <p:bldP spid="2" grpId="0"/>
      <p:bldP spid="167" grpId="0" animBg="1"/>
      <p:bldP spid="167" grpId="1" animBg="1"/>
      <p:bldP spid="183" grpId="0"/>
      <p:bldP spid="230" grpId="0" animBg="1"/>
      <p:bldP spid="230" grpId="1" animBg="1"/>
      <p:bldP spid="231" grpId="0" animBg="1"/>
      <p:bldP spid="231" grpId="1" animBg="1"/>
      <p:bldP spid="232" grpId="0" animBg="1"/>
      <p:bldP spid="232" grpId="1" animBg="1"/>
      <p:bldP spid="253" grpId="0" animBg="1"/>
      <p:bldP spid="253" grpId="1" animBg="1"/>
      <p:bldP spid="254" grpId="0"/>
      <p:bldP spid="259" grpId="0"/>
      <p:bldP spid="284" grpId="0"/>
      <p:bldP spid="286" grpId="0"/>
      <p:bldP spid="299" grpId="0"/>
      <p:bldP spid="304" grpId="0"/>
      <p:bldP spid="309" grpId="0"/>
      <p:bldP spid="310" grpId="0"/>
      <p:bldP spid="311" grpId="0"/>
      <p:bldP spid="313" grpId="0"/>
      <p:bldP spid="318" grpId="0"/>
      <p:bldP spid="323" grpId="0"/>
      <p:bldP spid="328" grpId="0"/>
      <p:bldP spid="335" grpId="0"/>
      <p:bldP spid="336" grpId="0"/>
      <p:bldP spid="337" grpId="0" animBg="1"/>
      <p:bldP spid="337" grpId="1" animBg="1"/>
      <p:bldP spid="338" grpId="0" animBg="1"/>
      <p:bldP spid="338" grpId="1" animBg="1"/>
      <p:bldP spid="339" grpId="0"/>
      <p:bldP spid="340" grpId="0"/>
      <p:bldP spid="341" grpId="0"/>
      <p:bldP spid="346" grpId="0"/>
      <p:bldP spid="351" grpId="0"/>
      <p:bldP spid="352" grpId="0"/>
      <p:bldP spid="353" grpId="0"/>
      <p:bldP spid="373" grpId="0" animBg="1"/>
      <p:bldP spid="373" grpId="1" animBg="1"/>
      <p:bldP spid="378" grpId="0"/>
      <p:bldP spid="379" grpId="0"/>
      <p:bldP spid="380" grpId="0" animBg="1"/>
      <p:bldP spid="380" grpId="1" animBg="1"/>
      <p:bldP spid="381" grpId="0" animBg="1"/>
      <p:bldP spid="381" grpId="1" animBg="1"/>
      <p:bldP spid="382" grpId="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86200" y="2387084"/>
            <a:ext cx="1371600" cy="369332"/>
          </a:xfrm>
          <a:prstGeom prst="rect">
            <a:avLst/>
          </a:prstGeom>
          <a:noFill/>
        </p:spPr>
        <p:txBody>
          <a:bodyPr wrap="square" rtlCol="0">
            <a:spAutoFit/>
          </a:bodyPr>
          <a:lstStyle/>
          <a:p>
            <a:r>
              <a:rPr lang="en-US" dirty="0" smtClean="0">
                <a:solidFill>
                  <a:prstClr val="black"/>
                </a:solidFill>
              </a:rPr>
              <a:t>Module 34</a:t>
            </a:r>
            <a:endParaRPr lang="en-US" dirty="0">
              <a:solidFill>
                <a:prstClr val="black"/>
              </a:solidFill>
            </a:endParaRPr>
          </a:p>
        </p:txBody>
      </p:sp>
    </p:spTree>
    <p:extLst>
      <p:ext uri="{BB962C8B-B14F-4D97-AF65-F5344CB8AC3E}">
        <p14:creationId xmlns:p14="http://schemas.microsoft.com/office/powerpoint/2010/main" val="357901464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 name="Rounded Rectangle 191"/>
          <p:cNvSpPr/>
          <p:nvPr/>
        </p:nvSpPr>
        <p:spPr>
          <a:xfrm>
            <a:off x="3682729" y="2399434"/>
            <a:ext cx="420598" cy="277091"/>
          </a:xfrm>
          <a:prstGeom prst="roundRect">
            <a:avLst/>
          </a:prstGeom>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path path="circle">
              <a:fillToRect l="50000" t="50000" r="50000" b="50000"/>
            </a:path>
            <a:tileRect/>
          </a:gra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solidFill>
                <a:prstClr val="black"/>
              </a:solidFill>
            </a:endParaRPr>
          </a:p>
        </p:txBody>
      </p:sp>
      <p:sp>
        <p:nvSpPr>
          <p:cNvPr id="191" name="Rounded Rectangle 190"/>
          <p:cNvSpPr/>
          <p:nvPr/>
        </p:nvSpPr>
        <p:spPr>
          <a:xfrm>
            <a:off x="3113419" y="2428033"/>
            <a:ext cx="295438" cy="277091"/>
          </a:xfrm>
          <a:prstGeom prst="roundRect">
            <a:avLst/>
          </a:prstGeom>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path path="circle">
              <a:fillToRect l="50000" t="50000" r="50000" b="50000"/>
            </a:path>
            <a:tileRect/>
          </a:gra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solidFill>
                <a:prstClr val="black"/>
              </a:solidFill>
            </a:endParaRPr>
          </a:p>
        </p:txBody>
      </p:sp>
      <p:sp>
        <p:nvSpPr>
          <p:cNvPr id="190" name="Rounded Rectangle 189"/>
          <p:cNvSpPr/>
          <p:nvPr/>
        </p:nvSpPr>
        <p:spPr>
          <a:xfrm>
            <a:off x="2082042" y="2420728"/>
            <a:ext cx="295438" cy="277091"/>
          </a:xfrm>
          <a:prstGeom prst="roundRect">
            <a:avLst/>
          </a:prstGeom>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path path="circle">
              <a:fillToRect l="50000" t="50000" r="50000" b="50000"/>
            </a:path>
            <a:tileRect/>
          </a:gra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solidFill>
                <a:prstClr val="black"/>
              </a:solidFill>
            </a:endParaRPr>
          </a:p>
        </p:txBody>
      </p:sp>
      <p:sp>
        <p:nvSpPr>
          <p:cNvPr id="188" name="Rounded Rectangle 187"/>
          <p:cNvSpPr/>
          <p:nvPr/>
        </p:nvSpPr>
        <p:spPr>
          <a:xfrm>
            <a:off x="2577406" y="2410463"/>
            <a:ext cx="295438" cy="277091"/>
          </a:xfrm>
          <a:prstGeom prst="roundRect">
            <a:avLst/>
          </a:prstGeom>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path path="circle">
              <a:fillToRect l="50000" t="50000" r="50000" b="50000"/>
            </a:path>
            <a:tileRect/>
          </a:gra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solidFill>
                <a:prstClr val="black"/>
              </a:solidFill>
            </a:endParaRPr>
          </a:p>
        </p:txBody>
      </p:sp>
      <p:sp>
        <p:nvSpPr>
          <p:cNvPr id="187" name="Rounded Rectangle 186"/>
          <p:cNvSpPr/>
          <p:nvPr/>
        </p:nvSpPr>
        <p:spPr>
          <a:xfrm>
            <a:off x="1139166" y="2419224"/>
            <a:ext cx="689390" cy="277091"/>
          </a:xfrm>
          <a:prstGeom prst="roundRect">
            <a:avLst/>
          </a:prstGeom>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path path="circle">
              <a:fillToRect l="50000" t="50000" r="50000" b="50000"/>
            </a:path>
            <a:tileRect/>
          </a:gra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solidFill>
                <a:prstClr val="black"/>
              </a:solidFill>
            </a:endParaRPr>
          </a:p>
        </p:txBody>
      </p:sp>
      <p:sp>
        <p:nvSpPr>
          <p:cNvPr id="124" name="Rounded Rectangle 123"/>
          <p:cNvSpPr/>
          <p:nvPr/>
        </p:nvSpPr>
        <p:spPr>
          <a:xfrm>
            <a:off x="4142475" y="1751539"/>
            <a:ext cx="1920122" cy="277091"/>
          </a:xfrm>
          <a:prstGeom prst="roundRect">
            <a:avLst/>
          </a:prstGeom>
          <a:gradFill flip="none" rotWithShape="1">
            <a:gsLst>
              <a:gs pos="0">
                <a:srgbClr val="00FF00">
                  <a:tint val="66000"/>
                  <a:satMod val="160000"/>
                </a:srgbClr>
              </a:gs>
              <a:gs pos="50000">
                <a:srgbClr val="00FF00">
                  <a:tint val="44500"/>
                  <a:satMod val="160000"/>
                </a:srgbClr>
              </a:gs>
              <a:gs pos="100000">
                <a:srgbClr val="00FF00">
                  <a:tint val="23500"/>
                  <a:satMod val="160000"/>
                </a:srgbClr>
              </a:gs>
            </a:gsLst>
            <a:path path="circle">
              <a:fillToRect l="50000" t="50000" r="50000" b="50000"/>
            </a:path>
            <a:tileRect/>
          </a:gra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solidFill>
                <a:prstClr val="black"/>
              </a:solidFill>
            </a:endParaRPr>
          </a:p>
        </p:txBody>
      </p:sp>
      <p:sp>
        <p:nvSpPr>
          <p:cNvPr id="122" name="Rounded Rectangle 121"/>
          <p:cNvSpPr/>
          <p:nvPr/>
        </p:nvSpPr>
        <p:spPr>
          <a:xfrm>
            <a:off x="4724415" y="1118299"/>
            <a:ext cx="281401" cy="277091"/>
          </a:xfrm>
          <a:prstGeom prst="roundRect">
            <a:avLst/>
          </a:prstGeom>
          <a:gradFill flip="none" rotWithShape="1">
            <a:gsLst>
              <a:gs pos="0">
                <a:srgbClr val="00FF00">
                  <a:tint val="66000"/>
                  <a:satMod val="160000"/>
                </a:srgbClr>
              </a:gs>
              <a:gs pos="50000">
                <a:srgbClr val="00FF00">
                  <a:tint val="44500"/>
                  <a:satMod val="160000"/>
                </a:srgbClr>
              </a:gs>
              <a:gs pos="100000">
                <a:srgbClr val="00FF00">
                  <a:tint val="23500"/>
                  <a:satMod val="160000"/>
                </a:srgbClr>
              </a:gs>
            </a:gsLst>
            <a:path path="circle">
              <a:fillToRect l="50000" t="50000" r="50000" b="50000"/>
            </a:path>
            <a:tileRect/>
          </a:gra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solidFill>
                <a:prstClr val="black"/>
              </a:solidFill>
            </a:endParaRPr>
          </a:p>
        </p:txBody>
      </p:sp>
      <p:sp>
        <p:nvSpPr>
          <p:cNvPr id="123" name="Rounded Rectangle 122"/>
          <p:cNvSpPr/>
          <p:nvPr/>
        </p:nvSpPr>
        <p:spPr>
          <a:xfrm>
            <a:off x="4326704" y="1419754"/>
            <a:ext cx="538396" cy="277091"/>
          </a:xfrm>
          <a:prstGeom prst="roundRect">
            <a:avLst/>
          </a:prstGeom>
          <a:gradFill flip="none" rotWithShape="1">
            <a:gsLst>
              <a:gs pos="0">
                <a:srgbClr val="00FF00">
                  <a:tint val="66000"/>
                  <a:satMod val="160000"/>
                </a:srgbClr>
              </a:gs>
              <a:gs pos="50000">
                <a:srgbClr val="00FF00">
                  <a:tint val="44500"/>
                  <a:satMod val="160000"/>
                </a:srgbClr>
              </a:gs>
              <a:gs pos="100000">
                <a:srgbClr val="00FF00">
                  <a:tint val="23500"/>
                  <a:satMod val="160000"/>
                </a:srgbClr>
              </a:gs>
            </a:gsLst>
            <a:path path="circle">
              <a:fillToRect l="50000" t="50000" r="50000" b="50000"/>
            </a:path>
            <a:tileRect/>
          </a:gra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solidFill>
                <a:prstClr val="black"/>
              </a:solidFill>
            </a:endParaRPr>
          </a:p>
        </p:txBody>
      </p:sp>
      <p:sp>
        <p:nvSpPr>
          <p:cNvPr id="57" name="Rounded Rectangle 56"/>
          <p:cNvSpPr/>
          <p:nvPr/>
        </p:nvSpPr>
        <p:spPr>
          <a:xfrm>
            <a:off x="527441" y="295299"/>
            <a:ext cx="6330560" cy="586660"/>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dirty="0">
              <a:solidFill>
                <a:prstClr val="black"/>
              </a:solidFill>
            </a:endParaRPr>
          </a:p>
        </p:txBody>
      </p:sp>
      <p:sp>
        <p:nvSpPr>
          <p:cNvPr id="58" name="Rounded Rectangle 57"/>
          <p:cNvSpPr/>
          <p:nvPr/>
        </p:nvSpPr>
        <p:spPr>
          <a:xfrm>
            <a:off x="5808340" y="300968"/>
            <a:ext cx="822970" cy="277091"/>
          </a:xfrm>
          <a:prstGeom prst="roundRect">
            <a:avLst/>
          </a:prstGeom>
          <a:ln>
            <a:no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dirty="0">
              <a:solidFill>
                <a:prstClr val="black"/>
              </a:solidFill>
            </a:endParaRPr>
          </a:p>
        </p:txBody>
      </p:sp>
      <p:sp>
        <p:nvSpPr>
          <p:cNvPr id="59" name="Rounded Rectangle 58"/>
          <p:cNvSpPr/>
          <p:nvPr/>
        </p:nvSpPr>
        <p:spPr>
          <a:xfrm>
            <a:off x="943614" y="596185"/>
            <a:ext cx="922020" cy="277091"/>
          </a:xfrm>
          <a:prstGeom prst="roundRect">
            <a:avLst/>
          </a:prstGeom>
          <a:ln>
            <a:no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dirty="0">
              <a:solidFill>
                <a:prstClr val="black"/>
              </a:solidFill>
            </a:endParaRPr>
          </a:p>
        </p:txBody>
      </p:sp>
      <p:grpSp>
        <p:nvGrpSpPr>
          <p:cNvPr id="60" name="Group 59"/>
          <p:cNvGrpSpPr/>
          <p:nvPr/>
        </p:nvGrpSpPr>
        <p:grpSpPr>
          <a:xfrm>
            <a:off x="6096597" y="777911"/>
            <a:ext cx="2265077" cy="1081554"/>
            <a:chOff x="5918451" y="2669848"/>
            <a:chExt cx="2265077" cy="1081554"/>
          </a:xfrm>
        </p:grpSpPr>
        <p:grpSp>
          <p:nvGrpSpPr>
            <p:cNvPr id="61" name="Group 60"/>
            <p:cNvGrpSpPr/>
            <p:nvPr/>
          </p:nvGrpSpPr>
          <p:grpSpPr>
            <a:xfrm>
              <a:off x="6361932" y="2669848"/>
              <a:ext cx="1821596" cy="1081554"/>
              <a:chOff x="6439668" y="3124182"/>
              <a:chExt cx="1821596" cy="1081554"/>
            </a:xfrm>
          </p:grpSpPr>
          <p:sp>
            <p:nvSpPr>
              <p:cNvPr id="63" name="Cloud 62"/>
              <p:cNvSpPr/>
              <p:nvPr/>
            </p:nvSpPr>
            <p:spPr>
              <a:xfrm>
                <a:off x="6439668" y="3124182"/>
                <a:ext cx="1821596" cy="1081554"/>
              </a:xfrm>
              <a:prstGeom prst="cloud">
                <a:avLst/>
              </a:prstGeom>
              <a:gradFill flip="none" rotWithShape="1">
                <a:gsLst>
                  <a:gs pos="0">
                    <a:srgbClr val="CC0000">
                      <a:tint val="66000"/>
                      <a:satMod val="160000"/>
                    </a:srgbClr>
                  </a:gs>
                  <a:gs pos="50000">
                    <a:srgbClr val="CC0000">
                      <a:tint val="44500"/>
                      <a:satMod val="160000"/>
                    </a:srgbClr>
                  </a:gs>
                  <a:gs pos="100000">
                    <a:srgbClr val="CC0000">
                      <a:tint val="23500"/>
                      <a:satMod val="16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mbria Math" panose="02040503050406030204" pitchFamily="18" charset="0"/>
                  <a:ea typeface="Cambria Math" panose="02040503050406030204" pitchFamily="18" charset="0"/>
                </a:endParaRPr>
              </a:p>
            </p:txBody>
          </p:sp>
          <p:sp>
            <p:nvSpPr>
              <p:cNvPr id="64" name="Rectangle 63"/>
              <p:cNvSpPr/>
              <p:nvPr/>
            </p:nvSpPr>
            <p:spPr>
              <a:xfrm>
                <a:off x="6515100" y="3333750"/>
                <a:ext cx="1600200" cy="584775"/>
              </a:xfrm>
              <a:prstGeom prst="rect">
                <a:avLst/>
              </a:prstGeom>
            </p:spPr>
            <p:txBody>
              <a:bodyPr wrap="square">
                <a:spAutoFit/>
              </a:bodyPr>
              <a:lstStyle/>
              <a:p>
                <a:pPr algn="ctr"/>
                <a:r>
                  <a:rPr lang="en-US" sz="1600" b="1" dirty="0" smtClean="0">
                    <a:solidFill>
                      <a:srgbClr val="002060"/>
                    </a:solidFill>
                    <a:latin typeface="Cambria Math" panose="02040503050406030204" pitchFamily="18" charset="0"/>
                    <a:ea typeface="Cambria Math" panose="02040503050406030204" pitchFamily="18" charset="0"/>
                    <a:cs typeface="Arial" pitchFamily="34" charset="0"/>
                  </a:rPr>
                  <a:t>What do we need to find ?</a:t>
                </a:r>
                <a:endParaRPr lang="en-US" sz="1600" b="1" dirty="0">
                  <a:solidFill>
                    <a:srgbClr val="002060"/>
                  </a:solidFill>
                  <a:latin typeface="Cambria Math" panose="02040503050406030204" pitchFamily="18" charset="0"/>
                  <a:ea typeface="Cambria Math" panose="02040503050406030204" pitchFamily="18" charset="0"/>
                  <a:cs typeface="Arial" pitchFamily="34" charset="0"/>
                </a:endParaRPr>
              </a:p>
            </p:txBody>
          </p:sp>
        </p:grpSp>
        <p:pic>
          <p:nvPicPr>
            <p:cNvPr id="62" name="Picture 61" descr="D:\MJ\ROBOMATE\Rashmi mam\thinking-smiley.jpg"/>
            <p:cNvPicPr>
              <a:picLocks noChangeAspect="1" noChangeArrowheads="1"/>
            </p:cNvPicPr>
            <p:nvPr/>
          </p:nvPicPr>
          <p:blipFill>
            <a:blip r:embed="rId2" cstate="print">
              <a:clrChange>
                <a:clrFrom>
                  <a:srgbClr val="FFFFFF"/>
                </a:clrFrom>
                <a:clrTo>
                  <a:srgbClr val="FFFFFF">
                    <a:alpha val="0"/>
                  </a:srgbClr>
                </a:clrTo>
              </a:clrChange>
              <a:extLst>
                <a:ext uri="{BEBA8EAE-BF5A-486C-A8C5-ECC9F3942E4B}">
                  <a14:imgProps xmlns:a14="http://schemas.microsoft.com/office/drawing/2010/main">
                    <a14:imgLayer r:embed="rId3">
                      <a14:imgEffect>
                        <a14:backgroundRemoval t="0" b="100000" l="0" r="100000">
                          <a14:foregroundMark x1="31447" y1="42771" x2="94969" y2="43976"/>
                          <a14:foregroundMark x1="71698" y1="60241" x2="51572" y2="93373"/>
                          <a14:foregroundMark x1="22642" y1="90964" x2="83019" y2="89759"/>
                          <a14:foregroundMark x1="33962" y1="71687" x2="71698" y2="86747"/>
                        </a14:backgroundRemoval>
                      </a14:imgEffect>
                    </a14:imgLayer>
                  </a14:imgProps>
                </a:ext>
                <a:ext uri="{28A0092B-C50C-407E-A947-70E740481C1C}">
                  <a14:useLocalDpi xmlns:a14="http://schemas.microsoft.com/office/drawing/2010/main" val="0"/>
                </a:ext>
              </a:extLst>
            </a:blip>
            <a:srcRect/>
            <a:stretch>
              <a:fillRect/>
            </a:stretch>
          </p:blipFill>
          <p:spPr bwMode="auto">
            <a:xfrm>
              <a:off x="5918451" y="2926839"/>
              <a:ext cx="659898" cy="69051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5" name="Group 64"/>
          <p:cNvGrpSpPr/>
          <p:nvPr/>
        </p:nvGrpSpPr>
        <p:grpSpPr>
          <a:xfrm>
            <a:off x="6465765" y="756193"/>
            <a:ext cx="1821596" cy="1081554"/>
            <a:chOff x="6439668" y="3124182"/>
            <a:chExt cx="1821596" cy="1081554"/>
          </a:xfrm>
        </p:grpSpPr>
        <p:sp>
          <p:nvSpPr>
            <p:cNvPr id="66" name="Cloud 65"/>
            <p:cNvSpPr/>
            <p:nvPr/>
          </p:nvSpPr>
          <p:spPr>
            <a:xfrm>
              <a:off x="6439668" y="3124182"/>
              <a:ext cx="1821596" cy="1081554"/>
            </a:xfrm>
            <a:prstGeom prst="cloud">
              <a:avLst/>
            </a:prstGeom>
            <a:gradFill flip="none" rotWithShape="1">
              <a:gsLst>
                <a:gs pos="0">
                  <a:srgbClr val="00FF00">
                    <a:tint val="66000"/>
                    <a:satMod val="160000"/>
                  </a:srgbClr>
                </a:gs>
                <a:gs pos="50000">
                  <a:srgbClr val="00FF00">
                    <a:tint val="44500"/>
                    <a:satMod val="160000"/>
                  </a:srgbClr>
                </a:gs>
                <a:gs pos="100000">
                  <a:srgbClr val="00FF00">
                    <a:tint val="23500"/>
                    <a:satMod val="16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mbria Math" panose="02040503050406030204" pitchFamily="18" charset="0"/>
                <a:ea typeface="Cambria Math" panose="02040503050406030204" pitchFamily="18" charset="0"/>
              </a:endParaRPr>
            </a:p>
          </p:txBody>
        </p:sp>
        <p:sp>
          <p:nvSpPr>
            <p:cNvPr id="67" name="Rectangle 66"/>
            <p:cNvSpPr/>
            <p:nvPr/>
          </p:nvSpPr>
          <p:spPr>
            <a:xfrm>
              <a:off x="6515100" y="3333750"/>
              <a:ext cx="1600200" cy="584775"/>
            </a:xfrm>
            <a:prstGeom prst="rect">
              <a:avLst/>
            </a:prstGeom>
          </p:spPr>
          <p:txBody>
            <a:bodyPr wrap="square">
              <a:spAutoFit/>
            </a:bodyPr>
            <a:lstStyle/>
            <a:p>
              <a:pPr algn="ctr"/>
              <a:r>
                <a:rPr lang="en-US" sz="1600" b="1" dirty="0">
                  <a:solidFill>
                    <a:srgbClr val="002060"/>
                  </a:solidFill>
                  <a:latin typeface="Cambria Math" panose="02040503050406030204" pitchFamily="18" charset="0"/>
                  <a:ea typeface="Cambria Math" panose="02040503050406030204" pitchFamily="18" charset="0"/>
                </a:rPr>
                <a:t>The question also tells </a:t>
              </a:r>
              <a:r>
                <a:rPr lang="en-US" sz="1600" b="1" dirty="0" smtClean="0">
                  <a:solidFill>
                    <a:srgbClr val="002060"/>
                  </a:solidFill>
                  <a:latin typeface="Cambria Math" panose="02040503050406030204" pitchFamily="18" charset="0"/>
                  <a:ea typeface="Cambria Math" panose="02040503050406030204" pitchFamily="18" charset="0"/>
                </a:rPr>
                <a:t>us...</a:t>
              </a:r>
              <a:endParaRPr lang="en-US" sz="1600" b="1" dirty="0">
                <a:solidFill>
                  <a:srgbClr val="002060"/>
                </a:solidFill>
                <a:latin typeface="Cambria Math" panose="02040503050406030204" pitchFamily="18" charset="0"/>
                <a:ea typeface="Cambria Math" panose="02040503050406030204" pitchFamily="18" charset="0"/>
              </a:endParaRPr>
            </a:p>
          </p:txBody>
        </p:sp>
      </p:grpSp>
      <p:sp>
        <p:nvSpPr>
          <p:cNvPr id="68" name="Rounded Rectangle 67"/>
          <p:cNvSpPr/>
          <p:nvPr/>
        </p:nvSpPr>
        <p:spPr>
          <a:xfrm>
            <a:off x="838200" y="292093"/>
            <a:ext cx="4953000" cy="277091"/>
          </a:xfrm>
          <a:prstGeom prst="roundRect">
            <a:avLst/>
          </a:prstGeom>
          <a:ln>
            <a:no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dirty="0">
              <a:solidFill>
                <a:prstClr val="black"/>
              </a:solidFill>
            </a:endParaRPr>
          </a:p>
        </p:txBody>
      </p:sp>
      <p:sp>
        <p:nvSpPr>
          <p:cNvPr id="69" name="Rounded Rectangle 68"/>
          <p:cNvSpPr/>
          <p:nvPr/>
        </p:nvSpPr>
        <p:spPr>
          <a:xfrm>
            <a:off x="1323524" y="306171"/>
            <a:ext cx="446976" cy="274348"/>
          </a:xfrm>
          <a:prstGeom prst="roundRect">
            <a:avLst/>
          </a:prstGeom>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solidFill>
                <a:prstClr val="black"/>
              </a:solidFill>
            </a:endParaRPr>
          </a:p>
        </p:txBody>
      </p:sp>
      <p:sp>
        <p:nvSpPr>
          <p:cNvPr id="73" name="Rounded Rectangle 72"/>
          <p:cNvSpPr/>
          <p:nvPr/>
        </p:nvSpPr>
        <p:spPr>
          <a:xfrm>
            <a:off x="2584322" y="301617"/>
            <a:ext cx="2124970" cy="277091"/>
          </a:xfrm>
          <a:prstGeom prst="roundRect">
            <a:avLst/>
          </a:prstGeom>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solidFill>
                <a:prstClr val="black"/>
              </a:solidFill>
            </a:endParaRPr>
          </a:p>
        </p:txBody>
      </p:sp>
      <p:grpSp>
        <p:nvGrpSpPr>
          <p:cNvPr id="93" name="Group 92"/>
          <p:cNvGrpSpPr/>
          <p:nvPr/>
        </p:nvGrpSpPr>
        <p:grpSpPr>
          <a:xfrm>
            <a:off x="522920" y="1000125"/>
            <a:ext cx="615668" cy="369332"/>
            <a:chOff x="522920" y="1515017"/>
            <a:chExt cx="615668" cy="369332"/>
          </a:xfrm>
        </p:grpSpPr>
        <p:sp>
          <p:nvSpPr>
            <p:cNvPr id="94" name="Flowchart: Delay 93"/>
            <p:cNvSpPr/>
            <p:nvPr/>
          </p:nvSpPr>
          <p:spPr>
            <a:xfrm>
              <a:off x="573605" y="1544221"/>
              <a:ext cx="564983" cy="323262"/>
            </a:xfrm>
            <a:prstGeom prst="flowChartDelay">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mbria Math" panose="02040503050406030204" pitchFamily="18" charset="0"/>
                <a:ea typeface="Cambria Math" panose="02040503050406030204" pitchFamily="18" charset="0"/>
              </a:endParaRPr>
            </a:p>
          </p:txBody>
        </p:sp>
        <p:sp>
          <p:nvSpPr>
            <p:cNvPr id="95" name="TextBox 94"/>
            <p:cNvSpPr txBox="1"/>
            <p:nvPr/>
          </p:nvSpPr>
          <p:spPr>
            <a:xfrm>
              <a:off x="522920" y="1515017"/>
              <a:ext cx="562946" cy="369332"/>
            </a:xfrm>
            <a:prstGeom prst="rect">
              <a:avLst/>
            </a:prstGeom>
            <a:noFill/>
          </p:spPr>
          <p:txBody>
            <a:bodyPr wrap="square" rtlCol="0">
              <a:spAutoFit/>
            </a:bodyPr>
            <a:lstStyle/>
            <a:p>
              <a:r>
                <a:rPr lang="en-US" dirty="0" smtClean="0">
                  <a:solidFill>
                    <a:prstClr val="black">
                      <a:lumMod val="95000"/>
                      <a:lumOff val="5000"/>
                    </a:prstClr>
                  </a:solidFill>
                  <a:latin typeface="Cambria Math" panose="02040503050406030204" pitchFamily="18" charset="0"/>
                  <a:ea typeface="Cambria Math" panose="02040503050406030204" pitchFamily="18" charset="0"/>
                  <a:cs typeface="Arial" pitchFamily="34" charset="0"/>
                </a:rPr>
                <a:t>Sol</a:t>
              </a:r>
              <a:endParaRPr lang="en-US" dirty="0">
                <a:solidFill>
                  <a:prstClr val="black">
                    <a:lumMod val="95000"/>
                    <a:lumOff val="5000"/>
                  </a:prstClr>
                </a:solidFill>
                <a:latin typeface="Cambria Math" panose="02040503050406030204" pitchFamily="18" charset="0"/>
                <a:ea typeface="Cambria Math" panose="02040503050406030204" pitchFamily="18" charset="0"/>
                <a:cs typeface="Arial" pitchFamily="34" charset="0"/>
              </a:endParaRPr>
            </a:p>
          </p:txBody>
        </p:sp>
      </p:grpSp>
      <p:sp>
        <p:nvSpPr>
          <p:cNvPr id="96" name="Rectangle 95"/>
          <p:cNvSpPr/>
          <p:nvPr/>
        </p:nvSpPr>
        <p:spPr>
          <a:xfrm>
            <a:off x="1126347" y="1030859"/>
            <a:ext cx="4117346" cy="369332"/>
          </a:xfrm>
          <a:prstGeom prst="rect">
            <a:avLst/>
          </a:prstGeom>
        </p:spPr>
        <p:txBody>
          <a:bodyPr wrap="none">
            <a:spAutoFit/>
          </a:bodyPr>
          <a:lstStyle/>
          <a:p>
            <a:r>
              <a:rPr lang="en-US" dirty="0">
                <a:solidFill>
                  <a:prstClr val="black"/>
                </a:solidFill>
                <a:latin typeface="Cambria Math" panose="02040503050406030204" pitchFamily="18" charset="0"/>
                <a:ea typeface="Cambria Math" panose="02040503050406030204" pitchFamily="18" charset="0"/>
                <a:cs typeface="Arial" pitchFamily="34" charset="0"/>
              </a:rPr>
              <a:t>Let the </a:t>
            </a:r>
            <a:r>
              <a:rPr lang="en-US" dirty="0" smtClean="0">
                <a:solidFill>
                  <a:prstClr val="black"/>
                </a:solidFill>
                <a:latin typeface="Cambria Math" panose="02040503050406030204" pitchFamily="18" charset="0"/>
                <a:ea typeface="Cambria Math" panose="02040503050406030204" pitchFamily="18" charset="0"/>
                <a:cs typeface="Arial" pitchFamily="34" charset="0"/>
              </a:rPr>
              <a:t>first </a:t>
            </a:r>
            <a:r>
              <a:rPr lang="en-US" dirty="0">
                <a:solidFill>
                  <a:prstClr val="black"/>
                </a:solidFill>
                <a:latin typeface="Cambria Math" panose="02040503050406030204" pitchFamily="18" charset="0"/>
                <a:ea typeface="Cambria Math" panose="02040503050406030204" pitchFamily="18" charset="0"/>
                <a:cs typeface="Arial" pitchFamily="34" charset="0"/>
              </a:rPr>
              <a:t>consecutive </a:t>
            </a:r>
            <a:r>
              <a:rPr lang="en-US" dirty="0" smtClean="0">
                <a:solidFill>
                  <a:prstClr val="black"/>
                </a:solidFill>
                <a:latin typeface="Cambria Math" panose="02040503050406030204" pitchFamily="18" charset="0"/>
                <a:ea typeface="Cambria Math" panose="02040503050406030204" pitchFamily="18" charset="0"/>
                <a:cs typeface="Arial" pitchFamily="34" charset="0"/>
              </a:rPr>
              <a:t>multiple be </a:t>
            </a:r>
            <a:r>
              <a:rPr lang="en-US" i="1" dirty="0">
                <a:solidFill>
                  <a:prstClr val="black"/>
                </a:solidFill>
                <a:latin typeface="Bookman Old Style" panose="02050604050505020204" pitchFamily="18" charset="0"/>
                <a:ea typeface="Cambria Math" panose="02040503050406030204" pitchFamily="18" charset="0"/>
                <a:cs typeface="Arial" pitchFamily="34" charset="0"/>
              </a:rPr>
              <a:t>x, </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08" name="Rectangle 107"/>
          <p:cNvSpPr/>
          <p:nvPr/>
        </p:nvSpPr>
        <p:spPr>
          <a:xfrm>
            <a:off x="1121271" y="1350122"/>
            <a:ext cx="3984296" cy="369332"/>
          </a:xfrm>
          <a:prstGeom prst="rect">
            <a:avLst/>
          </a:prstGeom>
        </p:spPr>
        <p:txBody>
          <a:bodyPr wrap="none">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second </a:t>
            </a:r>
            <a:r>
              <a:rPr lang="en-US" dirty="0">
                <a:solidFill>
                  <a:prstClr val="black"/>
                </a:solidFill>
                <a:latin typeface="Cambria Math" panose="02040503050406030204" pitchFamily="18" charset="0"/>
                <a:ea typeface="Cambria Math" panose="02040503050406030204" pitchFamily="18" charset="0"/>
                <a:cs typeface="Arial" pitchFamily="34" charset="0"/>
              </a:rPr>
              <a:t>consecutive </a:t>
            </a:r>
            <a:r>
              <a:rPr lang="en-US" dirty="0" smtClean="0">
                <a:solidFill>
                  <a:prstClr val="black"/>
                </a:solidFill>
                <a:latin typeface="Cambria Math" panose="02040503050406030204" pitchFamily="18" charset="0"/>
                <a:ea typeface="Cambria Math" panose="02040503050406030204" pitchFamily="18" charset="0"/>
                <a:cs typeface="Arial" pitchFamily="34" charset="0"/>
              </a:rPr>
              <a:t>multiple be </a:t>
            </a:r>
            <a:r>
              <a:rPr lang="en-US" i="1" dirty="0" smtClean="0">
                <a:solidFill>
                  <a:prstClr val="black"/>
                </a:solidFill>
                <a:latin typeface="Bookman Old Style" panose="02050604050505020204" pitchFamily="18" charset="0"/>
                <a:ea typeface="Cambria Math" panose="02040503050406030204" pitchFamily="18" charset="0"/>
                <a:cs typeface="Arial" pitchFamily="34" charset="0"/>
              </a:rPr>
              <a:t>x </a:t>
            </a:r>
            <a:r>
              <a:rPr lang="en-US" dirty="0" smtClean="0">
                <a:solidFill>
                  <a:prstClr val="black"/>
                </a:solidFill>
                <a:latin typeface="Cambria Math" panose="02040503050406030204" pitchFamily="18" charset="0"/>
                <a:ea typeface="Cambria Math" panose="02040503050406030204" pitchFamily="18" charset="0"/>
                <a:cs typeface="Arial" pitchFamily="34" charset="0"/>
              </a:rPr>
              <a:t>+ 8</a:t>
            </a:r>
            <a:r>
              <a:rPr lang="en-US" i="1" dirty="0" smtClean="0">
                <a:solidFill>
                  <a:prstClr val="black"/>
                </a:solidFill>
                <a:latin typeface="Bookman Old Style" panose="02050604050505020204" pitchFamily="18" charset="0"/>
                <a:ea typeface="Cambria Math" panose="02040503050406030204" pitchFamily="18" charset="0"/>
                <a:cs typeface="Arial" pitchFamily="34" charset="0"/>
              </a:rPr>
              <a:t>, </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09" name="Rectangle 108"/>
          <p:cNvSpPr/>
          <p:nvPr/>
        </p:nvSpPr>
        <p:spPr>
          <a:xfrm>
            <a:off x="1155016" y="1681354"/>
            <a:ext cx="5072542" cy="369332"/>
          </a:xfrm>
          <a:prstGeom prst="rect">
            <a:avLst/>
          </a:prstGeom>
        </p:spPr>
        <p:txBody>
          <a:bodyPr wrap="none">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third </a:t>
            </a:r>
            <a:r>
              <a:rPr lang="en-US" dirty="0">
                <a:solidFill>
                  <a:prstClr val="black"/>
                </a:solidFill>
                <a:latin typeface="Cambria Math" panose="02040503050406030204" pitchFamily="18" charset="0"/>
                <a:ea typeface="Cambria Math" panose="02040503050406030204" pitchFamily="18" charset="0"/>
                <a:cs typeface="Arial" pitchFamily="34" charset="0"/>
              </a:rPr>
              <a:t>consecutive </a:t>
            </a:r>
            <a:r>
              <a:rPr lang="en-US" dirty="0" smtClean="0">
                <a:solidFill>
                  <a:prstClr val="black"/>
                </a:solidFill>
                <a:latin typeface="Cambria Math" panose="02040503050406030204" pitchFamily="18" charset="0"/>
                <a:ea typeface="Cambria Math" panose="02040503050406030204" pitchFamily="18" charset="0"/>
                <a:cs typeface="Arial" pitchFamily="34" charset="0"/>
              </a:rPr>
              <a:t>multiple be </a:t>
            </a:r>
            <a:r>
              <a:rPr lang="en-US" i="1" dirty="0" smtClean="0">
                <a:solidFill>
                  <a:prstClr val="black"/>
                </a:solidFill>
                <a:latin typeface="Bookman Old Style" panose="02050604050505020204" pitchFamily="18" charset="0"/>
                <a:ea typeface="Cambria Math" panose="02040503050406030204" pitchFamily="18" charset="0"/>
                <a:cs typeface="Arial" pitchFamily="34" charset="0"/>
              </a:rPr>
              <a:t>x </a:t>
            </a:r>
            <a:r>
              <a:rPr lang="en-US" dirty="0" smtClean="0">
                <a:solidFill>
                  <a:prstClr val="black"/>
                </a:solidFill>
                <a:latin typeface="Cambria Math" panose="02040503050406030204" pitchFamily="18" charset="0"/>
                <a:ea typeface="Cambria Math" panose="02040503050406030204" pitchFamily="18" charset="0"/>
                <a:cs typeface="Arial" pitchFamily="34" charset="0"/>
              </a:rPr>
              <a:t>+ 8 + 8 = </a:t>
            </a:r>
            <a:r>
              <a:rPr lang="en-US" i="1" dirty="0">
                <a:solidFill>
                  <a:prstClr val="black"/>
                </a:solidFill>
                <a:latin typeface="Bookman Old Style" panose="02050604050505020204" pitchFamily="18" charset="0"/>
                <a:ea typeface="Cambria Math" panose="02040503050406030204" pitchFamily="18" charset="0"/>
                <a:cs typeface="Arial" pitchFamily="34" charset="0"/>
              </a:rPr>
              <a:t>x </a:t>
            </a:r>
            <a:r>
              <a:rPr lang="en-US" dirty="0">
                <a:solidFill>
                  <a:prstClr val="black"/>
                </a:solidFill>
                <a:latin typeface="Cambria Math" panose="02040503050406030204" pitchFamily="18" charset="0"/>
                <a:ea typeface="Cambria Math" panose="02040503050406030204" pitchFamily="18" charset="0"/>
                <a:cs typeface="Arial" pitchFamily="34" charset="0"/>
              </a:rPr>
              <a:t>+ 16</a:t>
            </a:r>
            <a:r>
              <a:rPr lang="en-US" i="1" dirty="0" smtClean="0">
                <a:solidFill>
                  <a:prstClr val="black"/>
                </a:solidFill>
                <a:latin typeface="Bookman Old Style" panose="02050604050505020204" pitchFamily="18" charset="0"/>
                <a:ea typeface="Cambria Math" panose="02040503050406030204" pitchFamily="18" charset="0"/>
                <a:cs typeface="Arial" pitchFamily="34" charset="0"/>
              </a:rPr>
              <a:t> </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10" name="Rectangle 109"/>
          <p:cNvSpPr/>
          <p:nvPr/>
        </p:nvSpPr>
        <p:spPr>
          <a:xfrm>
            <a:off x="1085850" y="2019940"/>
            <a:ext cx="2798074" cy="369332"/>
          </a:xfrm>
          <a:prstGeom prst="rect">
            <a:avLst/>
          </a:prstGeom>
        </p:spPr>
        <p:txBody>
          <a:bodyPr wrap="none">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As per the given condition,</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11" name="Rectangle 110"/>
          <p:cNvSpPr/>
          <p:nvPr/>
        </p:nvSpPr>
        <p:spPr>
          <a:xfrm>
            <a:off x="1053604" y="2353274"/>
            <a:ext cx="314510" cy="369332"/>
          </a:xfrm>
          <a:prstGeom prst="rect">
            <a:avLst/>
          </a:prstGeom>
        </p:spPr>
        <p:txBody>
          <a:bodyPr wrap="none">
            <a:spAutoFit/>
          </a:bodyPr>
          <a:lstStyle/>
          <a:p>
            <a:r>
              <a:rPr lang="en-US" i="1" dirty="0" smtClean="0">
                <a:solidFill>
                  <a:prstClr val="black"/>
                </a:solidFill>
                <a:latin typeface="Bookman Old Style" panose="02050604050505020204" pitchFamily="18" charset="0"/>
                <a:ea typeface="Cambria Math" panose="02040503050406030204" pitchFamily="18" charset="0"/>
                <a:cs typeface="Arial" pitchFamily="34" charset="0"/>
              </a:rPr>
              <a:t>x</a:t>
            </a:r>
            <a:endParaRPr lang="en-US" i="1" dirty="0">
              <a:solidFill>
                <a:prstClr val="black"/>
              </a:solidFill>
              <a:latin typeface="Bookman Old Style" panose="02050604050505020204" pitchFamily="18" charset="0"/>
              <a:ea typeface="Cambria Math" panose="02040503050406030204" pitchFamily="18" charset="0"/>
              <a:cs typeface="Arial" pitchFamily="34" charset="0"/>
            </a:endParaRPr>
          </a:p>
        </p:txBody>
      </p:sp>
      <p:sp>
        <p:nvSpPr>
          <p:cNvPr id="112" name="Rectangle 111"/>
          <p:cNvSpPr/>
          <p:nvPr/>
        </p:nvSpPr>
        <p:spPr>
          <a:xfrm>
            <a:off x="1282204" y="2353274"/>
            <a:ext cx="357790" cy="369332"/>
          </a:xfrm>
          <a:prstGeom prst="rect">
            <a:avLst/>
          </a:prstGeom>
        </p:spPr>
        <p:txBody>
          <a:bodyPr wrap="none">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13" name="Rectangle 112"/>
          <p:cNvSpPr/>
          <p:nvPr/>
        </p:nvSpPr>
        <p:spPr>
          <a:xfrm>
            <a:off x="1587004" y="2353274"/>
            <a:ext cx="314510" cy="369332"/>
          </a:xfrm>
          <a:prstGeom prst="rect">
            <a:avLst/>
          </a:prstGeom>
        </p:spPr>
        <p:txBody>
          <a:bodyPr wrap="none">
            <a:spAutoFit/>
          </a:bodyPr>
          <a:lstStyle/>
          <a:p>
            <a:r>
              <a:rPr lang="en-US" i="1" dirty="0" smtClean="0">
                <a:solidFill>
                  <a:prstClr val="black"/>
                </a:solidFill>
                <a:latin typeface="Bookman Old Style" panose="02050604050505020204" pitchFamily="18" charset="0"/>
                <a:ea typeface="Cambria Math" panose="02040503050406030204" pitchFamily="18" charset="0"/>
                <a:cs typeface="Arial" pitchFamily="34" charset="0"/>
              </a:rPr>
              <a:t>x</a:t>
            </a:r>
            <a:endParaRPr lang="en-US" i="1" dirty="0">
              <a:solidFill>
                <a:prstClr val="black"/>
              </a:solidFill>
              <a:latin typeface="Bookman Old Style" panose="02050604050505020204" pitchFamily="18" charset="0"/>
              <a:ea typeface="Cambria Math" panose="02040503050406030204" pitchFamily="18" charset="0"/>
              <a:cs typeface="Arial" pitchFamily="34" charset="0"/>
            </a:endParaRPr>
          </a:p>
        </p:txBody>
      </p:sp>
      <p:sp>
        <p:nvSpPr>
          <p:cNvPr id="114" name="Rectangle 113"/>
          <p:cNvSpPr/>
          <p:nvPr/>
        </p:nvSpPr>
        <p:spPr>
          <a:xfrm>
            <a:off x="1815604" y="2353274"/>
            <a:ext cx="357790" cy="369332"/>
          </a:xfrm>
          <a:prstGeom prst="rect">
            <a:avLst/>
          </a:prstGeom>
        </p:spPr>
        <p:txBody>
          <a:bodyPr wrap="none">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15" name="Rectangle 114"/>
          <p:cNvSpPr/>
          <p:nvPr/>
        </p:nvSpPr>
        <p:spPr>
          <a:xfrm>
            <a:off x="2082700" y="2353274"/>
            <a:ext cx="312906" cy="369332"/>
          </a:xfrm>
          <a:prstGeom prst="rect">
            <a:avLst/>
          </a:prstGeom>
        </p:spPr>
        <p:txBody>
          <a:bodyPr wrap="none">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8</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16" name="Rectangle 115"/>
          <p:cNvSpPr/>
          <p:nvPr/>
        </p:nvSpPr>
        <p:spPr>
          <a:xfrm>
            <a:off x="2263070" y="2364343"/>
            <a:ext cx="357790" cy="369332"/>
          </a:xfrm>
          <a:prstGeom prst="rect">
            <a:avLst/>
          </a:prstGeom>
        </p:spPr>
        <p:txBody>
          <a:bodyPr wrap="none">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17" name="Rectangle 116"/>
          <p:cNvSpPr/>
          <p:nvPr/>
        </p:nvSpPr>
        <p:spPr>
          <a:xfrm>
            <a:off x="2567870" y="2364343"/>
            <a:ext cx="314510" cy="369332"/>
          </a:xfrm>
          <a:prstGeom prst="rect">
            <a:avLst/>
          </a:prstGeom>
        </p:spPr>
        <p:txBody>
          <a:bodyPr wrap="none">
            <a:spAutoFit/>
          </a:bodyPr>
          <a:lstStyle/>
          <a:p>
            <a:r>
              <a:rPr lang="en-US" i="1" dirty="0" smtClean="0">
                <a:solidFill>
                  <a:prstClr val="black"/>
                </a:solidFill>
                <a:latin typeface="Bookman Old Style" panose="02050604050505020204" pitchFamily="18" charset="0"/>
                <a:ea typeface="Cambria Math" panose="02040503050406030204" pitchFamily="18" charset="0"/>
                <a:cs typeface="Arial" pitchFamily="34" charset="0"/>
              </a:rPr>
              <a:t>x</a:t>
            </a:r>
            <a:endParaRPr lang="en-US" i="1" dirty="0">
              <a:solidFill>
                <a:prstClr val="black"/>
              </a:solidFill>
              <a:latin typeface="Bookman Old Style" panose="02050604050505020204" pitchFamily="18" charset="0"/>
              <a:ea typeface="Cambria Math" panose="02040503050406030204" pitchFamily="18" charset="0"/>
              <a:cs typeface="Arial" pitchFamily="34" charset="0"/>
            </a:endParaRPr>
          </a:p>
        </p:txBody>
      </p:sp>
      <p:sp>
        <p:nvSpPr>
          <p:cNvPr id="118" name="Rectangle 117"/>
          <p:cNvSpPr/>
          <p:nvPr/>
        </p:nvSpPr>
        <p:spPr>
          <a:xfrm>
            <a:off x="2796470" y="2364343"/>
            <a:ext cx="357790" cy="369332"/>
          </a:xfrm>
          <a:prstGeom prst="rect">
            <a:avLst/>
          </a:prstGeom>
        </p:spPr>
        <p:txBody>
          <a:bodyPr wrap="none">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19" name="Rectangle 118"/>
          <p:cNvSpPr/>
          <p:nvPr/>
        </p:nvSpPr>
        <p:spPr>
          <a:xfrm>
            <a:off x="3009900" y="2364343"/>
            <a:ext cx="441146" cy="369332"/>
          </a:xfrm>
          <a:prstGeom prst="rect">
            <a:avLst/>
          </a:prstGeom>
        </p:spPr>
        <p:txBody>
          <a:bodyPr wrap="none">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16</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20" name="Rectangle 119"/>
          <p:cNvSpPr/>
          <p:nvPr/>
        </p:nvSpPr>
        <p:spPr>
          <a:xfrm>
            <a:off x="3360457" y="2364343"/>
            <a:ext cx="357790" cy="368990"/>
          </a:xfrm>
          <a:prstGeom prst="rect">
            <a:avLst/>
          </a:prstGeom>
        </p:spPr>
        <p:txBody>
          <a:bodyPr wrap="none">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21" name="Rectangle 120"/>
          <p:cNvSpPr/>
          <p:nvPr/>
        </p:nvSpPr>
        <p:spPr>
          <a:xfrm>
            <a:off x="3606703" y="2364343"/>
            <a:ext cx="569387" cy="369332"/>
          </a:xfrm>
          <a:prstGeom prst="rect">
            <a:avLst/>
          </a:prstGeom>
        </p:spPr>
        <p:txBody>
          <a:bodyPr wrap="none">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888</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25" name="Rounded Rectangle 124"/>
          <p:cNvSpPr/>
          <p:nvPr/>
        </p:nvSpPr>
        <p:spPr>
          <a:xfrm>
            <a:off x="5299682" y="308269"/>
            <a:ext cx="491518" cy="277091"/>
          </a:xfrm>
          <a:prstGeom prst="roundRect">
            <a:avLst/>
          </a:prstGeom>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solidFill>
                <a:prstClr val="black"/>
              </a:solidFill>
            </a:endParaRPr>
          </a:p>
        </p:txBody>
      </p:sp>
      <p:sp>
        <p:nvSpPr>
          <p:cNvPr id="3" name="Rectangle 2"/>
          <p:cNvSpPr/>
          <p:nvPr/>
        </p:nvSpPr>
        <p:spPr>
          <a:xfrm>
            <a:off x="494136" y="249043"/>
            <a:ext cx="6744865" cy="646331"/>
          </a:xfrm>
          <a:prstGeom prst="rect">
            <a:avLst/>
          </a:prstGeom>
        </p:spPr>
        <p:txBody>
          <a:bodyPr wrap="square">
            <a:spAutoFit/>
          </a:bodyPr>
          <a:lstStyle/>
          <a:p>
            <a:pPr marL="342900" indent="-342900"/>
            <a:r>
              <a:rPr lang="en-US" b="1" dirty="0" smtClean="0">
                <a:solidFill>
                  <a:srgbClr val="C00000"/>
                </a:solidFill>
                <a:latin typeface="Cambria Math" panose="02040503050406030204" pitchFamily="18" charset="0"/>
                <a:ea typeface="Cambria Math" panose="02040503050406030204" pitchFamily="18" charset="0"/>
                <a:cs typeface="Arial" pitchFamily="34" charset="0"/>
              </a:rPr>
              <a:t>5.   The </a:t>
            </a:r>
            <a:r>
              <a:rPr lang="en-US" b="1" dirty="0">
                <a:solidFill>
                  <a:srgbClr val="C00000"/>
                </a:solidFill>
                <a:latin typeface="Cambria Math" panose="02040503050406030204" pitchFamily="18" charset="0"/>
                <a:ea typeface="Cambria Math" panose="02040503050406030204" pitchFamily="18" charset="0"/>
                <a:cs typeface="Arial" pitchFamily="34" charset="0"/>
              </a:rPr>
              <a:t>sum of three consecutive multiples of 8 is 888. Find </a:t>
            </a:r>
            <a:r>
              <a:rPr lang="en-US" b="1" dirty="0" smtClean="0">
                <a:solidFill>
                  <a:srgbClr val="C00000"/>
                </a:solidFill>
                <a:latin typeface="Cambria Math" panose="02040503050406030204" pitchFamily="18" charset="0"/>
                <a:ea typeface="Cambria Math" panose="02040503050406030204" pitchFamily="18" charset="0"/>
                <a:cs typeface="Arial" pitchFamily="34" charset="0"/>
              </a:rPr>
              <a:t>the multiples</a:t>
            </a:r>
            <a:r>
              <a:rPr lang="en-US" b="1" dirty="0">
                <a:solidFill>
                  <a:srgbClr val="C00000"/>
                </a:solidFill>
                <a:latin typeface="Cambria Math" panose="02040503050406030204" pitchFamily="18" charset="0"/>
                <a:ea typeface="Cambria Math" panose="02040503050406030204" pitchFamily="18" charset="0"/>
                <a:cs typeface="Arial" pitchFamily="34" charset="0"/>
              </a:rPr>
              <a:t>.</a:t>
            </a:r>
          </a:p>
        </p:txBody>
      </p:sp>
      <p:grpSp>
        <p:nvGrpSpPr>
          <p:cNvPr id="70" name="Group 69"/>
          <p:cNvGrpSpPr/>
          <p:nvPr/>
        </p:nvGrpSpPr>
        <p:grpSpPr>
          <a:xfrm>
            <a:off x="1295416" y="698246"/>
            <a:ext cx="964469" cy="425704"/>
            <a:chOff x="4212135" y="3842703"/>
            <a:chExt cx="1034625" cy="396920"/>
          </a:xfrm>
        </p:grpSpPr>
        <p:sp>
          <p:nvSpPr>
            <p:cNvPr id="71" name="Cloud 63"/>
            <p:cNvSpPr/>
            <p:nvPr/>
          </p:nvSpPr>
          <p:spPr>
            <a:xfrm>
              <a:off x="4220963" y="3842703"/>
              <a:ext cx="1025797" cy="396920"/>
            </a:xfrm>
            <a:prstGeom prst="wedgeRectCallout">
              <a:avLst>
                <a:gd name="adj1" fmla="val -28882"/>
                <a:gd name="adj2" fmla="val -78690"/>
              </a:avLst>
            </a:prstGeom>
            <a:solidFill>
              <a:srgbClr val="3333FF"/>
            </a:solidFill>
            <a:ln/>
          </p:spPr>
          <p:style>
            <a:lnRef idx="3">
              <a:schemeClr val="lt1"/>
            </a:lnRef>
            <a:fillRef idx="1">
              <a:schemeClr val="accent3"/>
            </a:fillRef>
            <a:effectRef idx="1">
              <a:schemeClr val="accent3"/>
            </a:effectRef>
            <a:fontRef idx="minor">
              <a:schemeClr val="lt1"/>
            </a:fontRef>
          </p:style>
          <p:txBody>
            <a:bodyPr rtlCol="0" anchor="ctr"/>
            <a:lstStyle/>
            <a:p>
              <a:pPr algn="ctr"/>
              <a:endParaRPr lang="en-US" dirty="0">
                <a:solidFill>
                  <a:prstClr val="white"/>
                </a:solidFill>
              </a:endParaRPr>
            </a:p>
          </p:txBody>
        </p:sp>
        <mc:AlternateContent xmlns:mc="http://schemas.openxmlformats.org/markup-compatibility/2006" xmlns:a14="http://schemas.microsoft.com/office/drawing/2010/main">
          <mc:Choice Requires="a14">
            <p:sp>
              <p:nvSpPr>
                <p:cNvPr id="72" name="TextBox 71"/>
                <p:cNvSpPr txBox="1"/>
                <p:nvPr/>
              </p:nvSpPr>
              <p:spPr>
                <a:xfrm>
                  <a:off x="4212135" y="3894570"/>
                  <a:ext cx="924913" cy="315662"/>
                </a:xfrm>
                <a:prstGeom prst="wedgeRectCallou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600" b="1" i="1">
                            <a:solidFill>
                              <a:prstClr val="white"/>
                            </a:solidFill>
                            <a:latin typeface="Cambria Math"/>
                            <a:ea typeface="Cambria Math" panose="02040503050406030204" pitchFamily="18" charset="0"/>
                          </a:rPr>
                          <m:t>′</m:t>
                        </m:r>
                        <m:r>
                          <a:rPr lang="en-US" sz="1600" b="1" i="1" smtClean="0">
                            <a:solidFill>
                              <a:prstClr val="white"/>
                            </a:solidFill>
                            <a:latin typeface="Cambria Math"/>
                            <a:ea typeface="Cambria Math" panose="02040503050406030204" pitchFamily="18" charset="0"/>
                          </a:rPr>
                          <m:t>+′</m:t>
                        </m:r>
                      </m:oMath>
                    </m:oMathPara>
                  </a14:m>
                  <a:endParaRPr lang="en-US" sz="1600" b="1" dirty="0">
                    <a:solidFill>
                      <a:prstClr val="white"/>
                    </a:solidFill>
                    <a:latin typeface="Cambria Math" panose="02040503050406030204" pitchFamily="18" charset="0"/>
                    <a:ea typeface="Cambria Math" panose="02040503050406030204" pitchFamily="18" charset="0"/>
                  </a:endParaRPr>
                </a:p>
              </p:txBody>
            </p:sp>
          </mc:Choice>
          <mc:Fallback xmlns="">
            <p:sp>
              <p:nvSpPr>
                <p:cNvPr id="72" name="TextBox 71"/>
                <p:cNvSpPr txBox="1">
                  <a:spLocks noRot="1" noChangeAspect="1" noMove="1" noResize="1" noEditPoints="1" noAdjustHandles="1" noChangeArrowheads="1" noChangeShapeType="1" noTextEdit="1"/>
                </p:cNvSpPr>
                <p:nvPr/>
              </p:nvSpPr>
              <p:spPr>
                <a:xfrm>
                  <a:off x="4212135" y="3894570"/>
                  <a:ext cx="924913" cy="315662"/>
                </a:xfrm>
                <a:prstGeom prst="wedgeRectCallout">
                  <a:avLst/>
                </a:prstGeom>
                <a:blipFill rotWithShape="1">
                  <a:blip r:embed="rId6"/>
                  <a:stretch>
                    <a:fillRect/>
                  </a:stretch>
                </a:blipFill>
              </p:spPr>
              <p:txBody>
                <a:bodyPr/>
                <a:lstStyle/>
                <a:p>
                  <a:r>
                    <a:rPr lang="en-US">
                      <a:noFill/>
                    </a:rPr>
                    <a:t> </a:t>
                  </a:r>
                </a:p>
              </p:txBody>
            </p:sp>
          </mc:Fallback>
        </mc:AlternateContent>
      </p:grpSp>
      <p:sp>
        <p:nvSpPr>
          <p:cNvPr id="126" name="Rectangle 125"/>
          <p:cNvSpPr/>
          <p:nvPr/>
        </p:nvSpPr>
        <p:spPr>
          <a:xfrm>
            <a:off x="2746666" y="2647950"/>
            <a:ext cx="357790" cy="369332"/>
          </a:xfrm>
          <a:prstGeom prst="rect">
            <a:avLst/>
          </a:prstGeom>
        </p:spPr>
        <p:txBody>
          <a:bodyPr wrap="none">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27" name="Rectangle 126"/>
          <p:cNvSpPr/>
          <p:nvPr/>
        </p:nvSpPr>
        <p:spPr>
          <a:xfrm>
            <a:off x="3025954" y="2647950"/>
            <a:ext cx="441146" cy="369332"/>
          </a:xfrm>
          <a:prstGeom prst="rect">
            <a:avLst/>
          </a:prstGeom>
        </p:spPr>
        <p:txBody>
          <a:bodyPr wrap="none">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24</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28" name="Rectangle 127"/>
          <p:cNvSpPr/>
          <p:nvPr/>
        </p:nvSpPr>
        <p:spPr>
          <a:xfrm>
            <a:off x="2377480" y="2647950"/>
            <a:ext cx="452368" cy="369332"/>
          </a:xfrm>
          <a:prstGeom prst="rect">
            <a:avLst/>
          </a:prstGeom>
        </p:spPr>
        <p:txBody>
          <a:bodyPr wrap="none">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3</a:t>
            </a:r>
            <a:r>
              <a:rPr lang="en-US" i="1" dirty="0" smtClean="0">
                <a:solidFill>
                  <a:prstClr val="black"/>
                </a:solidFill>
                <a:latin typeface="Bookman Old Style" panose="02050604050505020204" pitchFamily="18" charset="0"/>
                <a:ea typeface="Cambria Math" panose="02040503050406030204" pitchFamily="18" charset="0"/>
                <a:cs typeface="Arial" pitchFamily="34" charset="0"/>
              </a:rPr>
              <a:t>x</a:t>
            </a:r>
            <a:endParaRPr lang="en-US" i="1" dirty="0">
              <a:solidFill>
                <a:prstClr val="black"/>
              </a:solidFill>
              <a:latin typeface="Bookman Old Style" panose="02050604050505020204" pitchFamily="18" charset="0"/>
              <a:ea typeface="Cambria Math" panose="02040503050406030204" pitchFamily="18" charset="0"/>
              <a:cs typeface="Arial" pitchFamily="34" charset="0"/>
            </a:endParaRPr>
          </a:p>
        </p:txBody>
      </p:sp>
      <p:sp>
        <p:nvSpPr>
          <p:cNvPr id="129" name="Rectangle 128"/>
          <p:cNvSpPr/>
          <p:nvPr/>
        </p:nvSpPr>
        <p:spPr>
          <a:xfrm>
            <a:off x="3360457" y="2647950"/>
            <a:ext cx="357790" cy="368990"/>
          </a:xfrm>
          <a:prstGeom prst="rect">
            <a:avLst/>
          </a:prstGeom>
        </p:spPr>
        <p:txBody>
          <a:bodyPr wrap="none">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30" name="Rectangle 129"/>
          <p:cNvSpPr/>
          <p:nvPr/>
        </p:nvSpPr>
        <p:spPr>
          <a:xfrm>
            <a:off x="3695704" y="2647950"/>
            <a:ext cx="569387" cy="369332"/>
          </a:xfrm>
          <a:prstGeom prst="rect">
            <a:avLst/>
          </a:prstGeom>
        </p:spPr>
        <p:txBody>
          <a:bodyPr wrap="none">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888</a:t>
            </a:r>
            <a:endParaRPr lang="en-US" i="1" dirty="0">
              <a:solidFill>
                <a:prstClr val="black"/>
              </a:solidFill>
              <a:latin typeface="Bookman Old Style" panose="02050604050505020204" pitchFamily="18" charset="0"/>
              <a:ea typeface="Cambria Math" panose="02040503050406030204" pitchFamily="18" charset="0"/>
              <a:cs typeface="Arial" pitchFamily="34" charset="0"/>
            </a:endParaRPr>
          </a:p>
        </p:txBody>
      </p:sp>
      <p:sp>
        <p:nvSpPr>
          <p:cNvPr id="131" name="Rectangle 130"/>
          <p:cNvSpPr/>
          <p:nvPr/>
        </p:nvSpPr>
        <p:spPr>
          <a:xfrm>
            <a:off x="2868760" y="2970173"/>
            <a:ext cx="437940" cy="369332"/>
          </a:xfrm>
          <a:prstGeom prst="rect">
            <a:avLst/>
          </a:prstGeom>
        </p:spPr>
        <p:txBody>
          <a:bodyPr wrap="none">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3</a:t>
            </a:r>
            <a:r>
              <a:rPr lang="en-US" i="1" dirty="0" smtClean="0">
                <a:solidFill>
                  <a:prstClr val="black"/>
                </a:solidFill>
                <a:latin typeface="Bookman Old Style" panose="02050604050505020204" pitchFamily="18" charset="0"/>
                <a:ea typeface="Cambria Math" panose="02040503050406030204" pitchFamily="18" charset="0"/>
                <a:cs typeface="Arial" pitchFamily="34" charset="0"/>
              </a:rPr>
              <a:t>x</a:t>
            </a:r>
            <a:endParaRPr lang="en-US" i="1" dirty="0">
              <a:solidFill>
                <a:prstClr val="black"/>
              </a:solidFill>
              <a:latin typeface="Bookman Old Style" panose="02050604050505020204" pitchFamily="18" charset="0"/>
              <a:ea typeface="Cambria Math" panose="02040503050406030204" pitchFamily="18" charset="0"/>
              <a:cs typeface="Arial" pitchFamily="34" charset="0"/>
            </a:endParaRPr>
          </a:p>
        </p:txBody>
      </p:sp>
      <p:sp>
        <p:nvSpPr>
          <p:cNvPr id="132" name="Rectangle 131"/>
          <p:cNvSpPr/>
          <p:nvPr/>
        </p:nvSpPr>
        <p:spPr>
          <a:xfrm>
            <a:off x="3360457" y="2970173"/>
            <a:ext cx="357790" cy="368990"/>
          </a:xfrm>
          <a:prstGeom prst="rect">
            <a:avLst/>
          </a:prstGeom>
        </p:spPr>
        <p:txBody>
          <a:bodyPr wrap="none">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33" name="Rectangle 132"/>
          <p:cNvSpPr/>
          <p:nvPr/>
        </p:nvSpPr>
        <p:spPr>
          <a:xfrm>
            <a:off x="3735921" y="2970173"/>
            <a:ext cx="569387" cy="369332"/>
          </a:xfrm>
          <a:prstGeom prst="rect">
            <a:avLst/>
          </a:prstGeom>
        </p:spPr>
        <p:txBody>
          <a:bodyPr wrap="none">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888</a:t>
            </a:r>
            <a:endParaRPr lang="en-US" i="1" dirty="0">
              <a:solidFill>
                <a:prstClr val="black"/>
              </a:solidFill>
              <a:latin typeface="Bookman Old Style" panose="02050604050505020204" pitchFamily="18" charset="0"/>
              <a:ea typeface="Cambria Math" panose="02040503050406030204" pitchFamily="18" charset="0"/>
              <a:cs typeface="Arial" pitchFamily="34" charset="0"/>
            </a:endParaRPr>
          </a:p>
        </p:txBody>
      </p:sp>
      <p:sp>
        <p:nvSpPr>
          <p:cNvPr id="134" name="Rectangle 133"/>
          <p:cNvSpPr/>
          <p:nvPr/>
        </p:nvSpPr>
        <p:spPr>
          <a:xfrm>
            <a:off x="4219024" y="2970173"/>
            <a:ext cx="314876" cy="369332"/>
          </a:xfrm>
          <a:prstGeom prst="rect">
            <a:avLst/>
          </a:prstGeom>
        </p:spPr>
        <p:txBody>
          <a:bodyPr wrap="square">
            <a:spAutoFit/>
          </a:bodyPr>
          <a:lstStyle/>
          <a:p>
            <a:r>
              <a:rPr lang="en-US" dirty="0" smtClean="0">
                <a:solidFill>
                  <a:srgbClr val="C00000"/>
                </a:solidFill>
                <a:latin typeface="Cambria Math" panose="02040503050406030204" pitchFamily="18" charset="0"/>
                <a:ea typeface="Cambria Math" panose="02040503050406030204" pitchFamily="18" charset="0"/>
                <a:cs typeface="Arial" pitchFamily="34" charset="0"/>
              </a:rPr>
              <a:t>-</a:t>
            </a:r>
            <a:endParaRPr lang="en-US" dirty="0">
              <a:solidFill>
                <a:srgbClr val="C00000"/>
              </a:solidFill>
              <a:latin typeface="Cambria Math" panose="02040503050406030204" pitchFamily="18" charset="0"/>
              <a:ea typeface="Cambria Math" panose="02040503050406030204" pitchFamily="18" charset="0"/>
              <a:cs typeface="Arial" pitchFamily="34" charset="0"/>
            </a:endParaRPr>
          </a:p>
        </p:txBody>
      </p:sp>
      <p:sp>
        <p:nvSpPr>
          <p:cNvPr id="135" name="Rectangle 134"/>
          <p:cNvSpPr/>
          <p:nvPr/>
        </p:nvSpPr>
        <p:spPr>
          <a:xfrm>
            <a:off x="4397874" y="2970173"/>
            <a:ext cx="440826" cy="369332"/>
          </a:xfrm>
          <a:prstGeom prst="rect">
            <a:avLst/>
          </a:prstGeom>
        </p:spPr>
        <p:txBody>
          <a:bodyPr wrap="square">
            <a:spAutoFit/>
          </a:bodyPr>
          <a:lstStyle/>
          <a:p>
            <a:r>
              <a:rPr lang="en-US" dirty="0" smtClean="0">
                <a:solidFill>
                  <a:srgbClr val="C00000"/>
                </a:solidFill>
                <a:latin typeface="Cambria Math" panose="02040503050406030204" pitchFamily="18" charset="0"/>
                <a:ea typeface="Cambria Math" panose="02040503050406030204" pitchFamily="18" charset="0"/>
                <a:cs typeface="Arial" pitchFamily="34" charset="0"/>
              </a:rPr>
              <a:t>24</a:t>
            </a:r>
            <a:endParaRPr lang="en-US" dirty="0">
              <a:solidFill>
                <a:srgbClr val="C00000"/>
              </a:solidFill>
              <a:latin typeface="Cambria Math" panose="02040503050406030204" pitchFamily="18" charset="0"/>
              <a:ea typeface="Cambria Math" panose="02040503050406030204" pitchFamily="18" charset="0"/>
              <a:cs typeface="Arial" pitchFamily="34" charset="0"/>
            </a:endParaRPr>
          </a:p>
        </p:txBody>
      </p:sp>
      <p:sp>
        <p:nvSpPr>
          <p:cNvPr id="136" name="Rectangle 135"/>
          <p:cNvSpPr/>
          <p:nvPr/>
        </p:nvSpPr>
        <p:spPr>
          <a:xfrm>
            <a:off x="2857500" y="3224094"/>
            <a:ext cx="442750" cy="369332"/>
          </a:xfrm>
          <a:prstGeom prst="rect">
            <a:avLst/>
          </a:prstGeom>
        </p:spPr>
        <p:txBody>
          <a:bodyPr wrap="none">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3</a:t>
            </a:r>
            <a:r>
              <a:rPr lang="en-US" i="1" dirty="0" smtClean="0">
                <a:solidFill>
                  <a:prstClr val="black"/>
                </a:solidFill>
                <a:latin typeface="Bookman Old Style" panose="02050604050505020204" pitchFamily="18" charset="0"/>
                <a:ea typeface="Cambria Math" panose="02040503050406030204" pitchFamily="18" charset="0"/>
                <a:cs typeface="Arial" pitchFamily="34" charset="0"/>
              </a:rPr>
              <a:t>x</a:t>
            </a:r>
            <a:endParaRPr lang="en-US" i="1" dirty="0">
              <a:solidFill>
                <a:prstClr val="black"/>
              </a:solidFill>
              <a:latin typeface="Bookman Old Style" panose="02050604050505020204" pitchFamily="18" charset="0"/>
              <a:ea typeface="Cambria Math" panose="02040503050406030204" pitchFamily="18" charset="0"/>
              <a:cs typeface="Arial" pitchFamily="34" charset="0"/>
            </a:endParaRPr>
          </a:p>
        </p:txBody>
      </p:sp>
      <p:sp>
        <p:nvSpPr>
          <p:cNvPr id="137" name="Rectangle 136"/>
          <p:cNvSpPr/>
          <p:nvPr/>
        </p:nvSpPr>
        <p:spPr>
          <a:xfrm>
            <a:off x="3360457" y="3277677"/>
            <a:ext cx="357790" cy="368990"/>
          </a:xfrm>
          <a:prstGeom prst="rect">
            <a:avLst/>
          </a:prstGeom>
        </p:spPr>
        <p:txBody>
          <a:bodyPr wrap="none">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38" name="Rectangle 137"/>
          <p:cNvSpPr/>
          <p:nvPr/>
        </p:nvSpPr>
        <p:spPr>
          <a:xfrm>
            <a:off x="3822849" y="3277677"/>
            <a:ext cx="569387" cy="369332"/>
          </a:xfrm>
          <a:prstGeom prst="rect">
            <a:avLst/>
          </a:prstGeom>
        </p:spPr>
        <p:txBody>
          <a:bodyPr wrap="none">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864</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39" name="Rectangle 138"/>
          <p:cNvSpPr/>
          <p:nvPr/>
        </p:nvSpPr>
        <p:spPr>
          <a:xfrm>
            <a:off x="678173" y="3014544"/>
            <a:ext cx="384048" cy="369332"/>
          </a:xfrm>
          <a:prstGeom prst="rect">
            <a:avLst/>
          </a:prstGeom>
        </p:spPr>
        <p:txBody>
          <a:bodyPr wrap="none">
            <a:spAutoFit/>
          </a:bodyPr>
          <a:lstStyle/>
          <a:p>
            <a:r>
              <a:rPr lang="en-US" dirty="0">
                <a:solidFill>
                  <a:prstClr val="black"/>
                </a:solidFill>
                <a:latin typeface="Bookman Old Style" pitchFamily="18" charset="0"/>
                <a:cs typeface="Arial" pitchFamily="34" charset="0"/>
                <a:sym typeface="Symbol"/>
              </a:rPr>
              <a:t></a:t>
            </a:r>
            <a:endParaRPr lang="en-US" dirty="0">
              <a:solidFill>
                <a:prstClr val="black"/>
              </a:solidFill>
              <a:latin typeface="Bookman Old Style" pitchFamily="18" charset="0"/>
              <a:cs typeface="Arial" pitchFamily="34" charset="0"/>
            </a:endParaRPr>
          </a:p>
        </p:txBody>
      </p:sp>
      <p:sp>
        <p:nvSpPr>
          <p:cNvPr id="140" name="Rectangle 139"/>
          <p:cNvSpPr/>
          <p:nvPr/>
        </p:nvSpPr>
        <p:spPr>
          <a:xfrm>
            <a:off x="678173" y="3290769"/>
            <a:ext cx="384048" cy="369332"/>
          </a:xfrm>
          <a:prstGeom prst="rect">
            <a:avLst/>
          </a:prstGeom>
        </p:spPr>
        <p:txBody>
          <a:bodyPr wrap="none">
            <a:spAutoFit/>
          </a:bodyPr>
          <a:lstStyle/>
          <a:p>
            <a:r>
              <a:rPr lang="en-US" dirty="0">
                <a:solidFill>
                  <a:prstClr val="black"/>
                </a:solidFill>
                <a:latin typeface="Bookman Old Style" pitchFamily="18" charset="0"/>
                <a:cs typeface="Arial" pitchFamily="34" charset="0"/>
                <a:sym typeface="Symbol"/>
              </a:rPr>
              <a:t></a:t>
            </a:r>
            <a:endParaRPr lang="en-US" dirty="0">
              <a:solidFill>
                <a:prstClr val="black"/>
              </a:solidFill>
              <a:latin typeface="Bookman Old Style" pitchFamily="18" charset="0"/>
              <a:cs typeface="Arial" pitchFamily="34" charset="0"/>
            </a:endParaRPr>
          </a:p>
        </p:txBody>
      </p:sp>
      <p:grpSp>
        <p:nvGrpSpPr>
          <p:cNvPr id="141" name="Group 140"/>
          <p:cNvGrpSpPr/>
          <p:nvPr/>
        </p:nvGrpSpPr>
        <p:grpSpPr>
          <a:xfrm>
            <a:off x="5188278" y="2269220"/>
            <a:ext cx="2355539" cy="1273539"/>
            <a:chOff x="6096215" y="3198836"/>
            <a:chExt cx="1686520" cy="1189709"/>
          </a:xfrm>
        </p:grpSpPr>
        <p:sp>
          <p:nvSpPr>
            <p:cNvPr id="142" name="Cloud Callout 141"/>
            <p:cNvSpPr/>
            <p:nvPr/>
          </p:nvSpPr>
          <p:spPr>
            <a:xfrm>
              <a:off x="6096215" y="3198836"/>
              <a:ext cx="1655996" cy="1189709"/>
            </a:xfrm>
            <a:prstGeom prst="cloudCallout">
              <a:avLst>
                <a:gd name="adj1" fmla="val -77335"/>
                <a:gd name="adj2" fmla="val 3476"/>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mbria Math" panose="02040503050406030204" pitchFamily="18" charset="0"/>
                <a:ea typeface="Cambria Math" panose="02040503050406030204" pitchFamily="18" charset="0"/>
              </a:endParaRPr>
            </a:p>
          </p:txBody>
        </p:sp>
        <p:sp>
          <p:nvSpPr>
            <p:cNvPr id="143" name="Rectangle 142"/>
            <p:cNvSpPr/>
            <p:nvPr/>
          </p:nvSpPr>
          <p:spPr>
            <a:xfrm>
              <a:off x="6153136" y="3398695"/>
              <a:ext cx="1629599" cy="776297"/>
            </a:xfrm>
            <a:prstGeom prst="rect">
              <a:avLst/>
            </a:prstGeom>
          </p:spPr>
          <p:txBody>
            <a:bodyPr wrap="square">
              <a:spAutoFit/>
            </a:bodyPr>
            <a:lstStyle/>
            <a:p>
              <a:pPr algn="ctr"/>
              <a:r>
                <a:rPr lang="en-US" sz="1600" b="1" dirty="0" smtClean="0">
                  <a:solidFill>
                    <a:srgbClr val="002060"/>
                  </a:solidFill>
                  <a:latin typeface="Cambria Math" panose="02040503050406030204" pitchFamily="18" charset="0"/>
                  <a:ea typeface="Cambria Math" panose="02040503050406030204" pitchFamily="18" charset="0"/>
                </a:rPr>
                <a:t>Variables </a:t>
              </a:r>
              <a:r>
                <a:rPr lang="en-US" sz="1600" b="1" dirty="0">
                  <a:solidFill>
                    <a:srgbClr val="002060"/>
                  </a:solidFill>
                  <a:latin typeface="Cambria Math" panose="02040503050406030204" pitchFamily="18" charset="0"/>
                  <a:ea typeface="Cambria Math" panose="02040503050406030204" pitchFamily="18" charset="0"/>
                </a:rPr>
                <a:t>on one side, numbers on the other side.</a:t>
              </a:r>
            </a:p>
          </p:txBody>
        </p:sp>
      </p:grpSp>
      <p:sp>
        <p:nvSpPr>
          <p:cNvPr id="144" name="Rectangle 143"/>
          <p:cNvSpPr/>
          <p:nvPr/>
        </p:nvSpPr>
        <p:spPr>
          <a:xfrm>
            <a:off x="2746336" y="2646723"/>
            <a:ext cx="774653" cy="369332"/>
          </a:xfrm>
          <a:prstGeom prst="rect">
            <a:avLst/>
          </a:prstGeom>
        </p:spPr>
        <p:txBody>
          <a:bodyPr wrap="square">
            <a:spAutoFit/>
          </a:bodyPr>
          <a:lstStyle/>
          <a:p>
            <a:r>
              <a:rPr lang="en-US" dirty="0" smtClean="0">
                <a:solidFill>
                  <a:srgbClr val="C00000"/>
                </a:solidFill>
                <a:latin typeface="Cambria Math" panose="02040503050406030204" pitchFamily="18" charset="0"/>
                <a:ea typeface="Cambria Math" panose="02040503050406030204" pitchFamily="18" charset="0"/>
                <a:cs typeface="Arial" pitchFamily="34" charset="0"/>
              </a:rPr>
              <a:t>+  24</a:t>
            </a:r>
            <a:endParaRPr lang="en-US" i="1" dirty="0">
              <a:solidFill>
                <a:srgbClr val="C00000"/>
              </a:solidFill>
              <a:latin typeface="Bookman Old Style" panose="02050604050505020204" pitchFamily="18" charset="0"/>
              <a:ea typeface="Cambria Math" panose="02040503050406030204" pitchFamily="18" charset="0"/>
              <a:cs typeface="Arial" pitchFamily="34" charset="0"/>
            </a:endParaRPr>
          </a:p>
        </p:txBody>
      </p:sp>
      <p:grpSp>
        <p:nvGrpSpPr>
          <p:cNvPr id="145" name="Group 144"/>
          <p:cNvGrpSpPr/>
          <p:nvPr/>
        </p:nvGrpSpPr>
        <p:grpSpPr>
          <a:xfrm>
            <a:off x="5026047" y="2179082"/>
            <a:ext cx="2204132" cy="1189709"/>
            <a:chOff x="6050724" y="3085922"/>
            <a:chExt cx="2204132" cy="1189709"/>
          </a:xfrm>
        </p:grpSpPr>
        <p:sp>
          <p:nvSpPr>
            <p:cNvPr id="146" name="Cloud Callout 145"/>
            <p:cNvSpPr/>
            <p:nvPr/>
          </p:nvSpPr>
          <p:spPr>
            <a:xfrm>
              <a:off x="6050724" y="3085922"/>
              <a:ext cx="2204132" cy="1189709"/>
            </a:xfrm>
            <a:prstGeom prst="cloudCallout">
              <a:avLst>
                <a:gd name="adj1" fmla="val -78815"/>
                <a:gd name="adj2" fmla="val 7246"/>
              </a:avLst>
            </a:prstGeom>
            <a:solidFill>
              <a:srgbClr val="FF7C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mbria Math" panose="02040503050406030204" pitchFamily="18" charset="0"/>
                <a:ea typeface="Cambria Math" panose="02040503050406030204" pitchFamily="18" charset="0"/>
              </a:endParaRPr>
            </a:p>
          </p:txBody>
        </p:sp>
        <p:sp>
          <p:nvSpPr>
            <p:cNvPr id="147" name="Rectangle 146"/>
            <p:cNvSpPr/>
            <p:nvPr/>
          </p:nvSpPr>
          <p:spPr>
            <a:xfrm>
              <a:off x="6100475" y="3438289"/>
              <a:ext cx="2107000" cy="584775"/>
            </a:xfrm>
            <a:prstGeom prst="rect">
              <a:avLst/>
            </a:prstGeom>
          </p:spPr>
          <p:txBody>
            <a:bodyPr wrap="square">
              <a:spAutoFit/>
            </a:bodyPr>
            <a:lstStyle/>
            <a:p>
              <a:pPr algn="ctr"/>
              <a:r>
                <a:rPr lang="en-US" sz="1600" b="1" dirty="0">
                  <a:solidFill>
                    <a:srgbClr val="002060"/>
                  </a:solidFill>
                  <a:latin typeface="Cambria Math" panose="02040503050406030204" pitchFamily="18" charset="0"/>
                  <a:ea typeface="Cambria Math" panose="02040503050406030204" pitchFamily="18" charset="0"/>
                </a:rPr>
                <a:t>We will shift </a:t>
              </a:r>
              <a:r>
                <a:rPr lang="en-US" sz="1600" b="1" dirty="0" smtClean="0">
                  <a:solidFill>
                    <a:srgbClr val="002060"/>
                  </a:solidFill>
                  <a:latin typeface="Cambria Math" panose="02040503050406030204" pitchFamily="18" charset="0"/>
                  <a:ea typeface="Cambria Math" panose="02040503050406030204" pitchFamily="18" charset="0"/>
                  <a:cs typeface="Arial" pitchFamily="34" charset="0"/>
                </a:rPr>
                <a:t>24</a:t>
              </a:r>
              <a:endParaRPr lang="en-US" sz="1600" b="1" i="1" dirty="0">
                <a:solidFill>
                  <a:srgbClr val="002060"/>
                </a:solidFill>
                <a:latin typeface="Bookman Old Style" panose="02050604050505020204" pitchFamily="18" charset="0"/>
                <a:ea typeface="Cambria Math" panose="02040503050406030204" pitchFamily="18" charset="0"/>
                <a:cs typeface="Arial" pitchFamily="34" charset="0"/>
              </a:endParaRPr>
            </a:p>
            <a:p>
              <a:pPr algn="ctr"/>
              <a:r>
                <a:rPr lang="en-US" sz="1600" b="1" dirty="0" smtClean="0">
                  <a:solidFill>
                    <a:srgbClr val="002060"/>
                  </a:solidFill>
                  <a:latin typeface="Cambria Math" panose="02040503050406030204" pitchFamily="18" charset="0"/>
                  <a:ea typeface="Cambria Math" panose="02040503050406030204" pitchFamily="18" charset="0"/>
                </a:rPr>
                <a:t>to the other side.</a:t>
              </a:r>
              <a:endParaRPr lang="en-US" sz="1600" b="1" dirty="0">
                <a:solidFill>
                  <a:srgbClr val="002060"/>
                </a:solidFill>
                <a:latin typeface="Cambria Math" panose="02040503050406030204" pitchFamily="18" charset="0"/>
                <a:ea typeface="Cambria Math" panose="02040503050406030204" pitchFamily="18" charset="0"/>
              </a:endParaRPr>
            </a:p>
          </p:txBody>
        </p:sp>
      </p:grpSp>
      <p:sp>
        <p:nvSpPr>
          <p:cNvPr id="148" name="Curved Down Arrow 147"/>
          <p:cNvSpPr/>
          <p:nvPr/>
        </p:nvSpPr>
        <p:spPr>
          <a:xfrm rot="10800000" flipH="1">
            <a:off x="3051274" y="2892922"/>
            <a:ext cx="958517" cy="199159"/>
          </a:xfrm>
          <a:prstGeom prst="curvedDownArrow">
            <a:avLst/>
          </a:prstGeom>
          <a:solidFill>
            <a:srgbClr val="FFFF00"/>
          </a:solid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black"/>
              </a:solidFill>
              <a:latin typeface="Bookman Old Style" panose="02050604050505020204" pitchFamily="18" charset="0"/>
            </a:endParaRPr>
          </a:p>
        </p:txBody>
      </p:sp>
      <p:grpSp>
        <p:nvGrpSpPr>
          <p:cNvPr id="149" name="Group 148"/>
          <p:cNvGrpSpPr/>
          <p:nvPr/>
        </p:nvGrpSpPr>
        <p:grpSpPr>
          <a:xfrm>
            <a:off x="5125508" y="2025268"/>
            <a:ext cx="2102642" cy="1380195"/>
            <a:chOff x="5998967" y="2554406"/>
            <a:chExt cx="2003755" cy="1916038"/>
          </a:xfrm>
        </p:grpSpPr>
        <p:sp>
          <p:nvSpPr>
            <p:cNvPr id="150" name="Cloud Callout 149"/>
            <p:cNvSpPr/>
            <p:nvPr/>
          </p:nvSpPr>
          <p:spPr>
            <a:xfrm>
              <a:off x="5998967" y="2554406"/>
              <a:ext cx="2003755" cy="1916038"/>
            </a:xfrm>
            <a:prstGeom prst="cloudCallout">
              <a:avLst>
                <a:gd name="adj1" fmla="val -77706"/>
                <a:gd name="adj2" fmla="val 25689"/>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51" name="Rectangle 150"/>
            <p:cNvSpPr/>
            <p:nvPr/>
          </p:nvSpPr>
          <p:spPr>
            <a:xfrm>
              <a:off x="6055966" y="2881050"/>
              <a:ext cx="1794141" cy="1153621"/>
            </a:xfrm>
            <a:prstGeom prst="rect">
              <a:avLst/>
            </a:prstGeom>
          </p:spPr>
          <p:txBody>
            <a:bodyPr wrap="square">
              <a:spAutoFit/>
            </a:bodyPr>
            <a:lstStyle/>
            <a:p>
              <a:pPr algn="ctr"/>
              <a:r>
                <a:rPr lang="en-US" sz="1600" b="1" dirty="0" smtClean="0">
                  <a:solidFill>
                    <a:srgbClr val="002060"/>
                  </a:solidFill>
                  <a:latin typeface="Cambria Math" panose="02040503050406030204" pitchFamily="18" charset="0"/>
                  <a:ea typeface="Cambria Math" panose="02040503050406030204" pitchFamily="18" charset="0"/>
                </a:rPr>
                <a:t>While changing sides, we will change the sign.</a:t>
              </a:r>
              <a:endParaRPr lang="en-US" sz="1600" b="1" dirty="0">
                <a:solidFill>
                  <a:srgbClr val="002060"/>
                </a:solidFill>
                <a:latin typeface="Cambria Math" panose="02040503050406030204" pitchFamily="18" charset="0"/>
                <a:ea typeface="Cambria Math" panose="02040503050406030204" pitchFamily="18" charset="0"/>
              </a:endParaRPr>
            </a:p>
          </p:txBody>
        </p:sp>
      </p:grpSp>
      <p:grpSp>
        <p:nvGrpSpPr>
          <p:cNvPr id="152" name="Group 151"/>
          <p:cNvGrpSpPr/>
          <p:nvPr/>
        </p:nvGrpSpPr>
        <p:grpSpPr>
          <a:xfrm>
            <a:off x="4884199" y="2294663"/>
            <a:ext cx="1777929" cy="895572"/>
            <a:chOff x="5888284" y="1599977"/>
            <a:chExt cx="1777929" cy="895572"/>
          </a:xfrm>
        </p:grpSpPr>
        <p:grpSp>
          <p:nvGrpSpPr>
            <p:cNvPr id="153" name="Group 152"/>
            <p:cNvGrpSpPr/>
            <p:nvPr/>
          </p:nvGrpSpPr>
          <p:grpSpPr>
            <a:xfrm>
              <a:off x="5888284" y="1599977"/>
              <a:ext cx="1777929" cy="895572"/>
              <a:chOff x="6241889" y="3165936"/>
              <a:chExt cx="1517908" cy="983231"/>
            </a:xfrm>
          </p:grpSpPr>
          <p:sp>
            <p:nvSpPr>
              <p:cNvPr id="155" name="Cloud Callout 154"/>
              <p:cNvSpPr/>
              <p:nvPr/>
            </p:nvSpPr>
            <p:spPr>
              <a:xfrm>
                <a:off x="6486722" y="3165936"/>
                <a:ext cx="1028244" cy="983231"/>
              </a:xfrm>
              <a:prstGeom prst="cloudCallout">
                <a:avLst>
                  <a:gd name="adj1" fmla="val -83329"/>
                  <a:gd name="adj2" fmla="val 28236"/>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56" name="Rectangle 155"/>
              <p:cNvSpPr/>
              <p:nvPr/>
            </p:nvSpPr>
            <p:spPr>
              <a:xfrm>
                <a:off x="6241889" y="3471706"/>
                <a:ext cx="1517908" cy="371692"/>
              </a:xfrm>
              <a:prstGeom prst="rect">
                <a:avLst/>
              </a:prstGeom>
            </p:spPr>
            <p:txBody>
              <a:bodyPr wrap="square">
                <a:spAutoFit/>
              </a:bodyPr>
              <a:lstStyle/>
              <a:p>
                <a:pPr algn="ctr"/>
                <a:r>
                  <a:rPr lang="en-US" sz="1600" b="1" dirty="0" smtClean="0">
                    <a:solidFill>
                      <a:prstClr val="white"/>
                    </a:solidFill>
                    <a:latin typeface="Cambria Math" panose="02040503050406030204" pitchFamily="18" charset="0"/>
                    <a:ea typeface="Cambria Math" panose="02040503050406030204" pitchFamily="18" charset="0"/>
                    <a:cs typeface="Arial" pitchFamily="34" charset="0"/>
                  </a:rPr>
                  <a:t>‘+’          ‘-’ </a:t>
                </a:r>
                <a:endParaRPr lang="en-US" sz="1600" b="1" dirty="0">
                  <a:solidFill>
                    <a:prstClr val="white"/>
                  </a:solidFill>
                  <a:latin typeface="Bookman Old Style" panose="02050604050505020204" pitchFamily="18" charset="0"/>
                </a:endParaRPr>
              </a:p>
            </p:txBody>
          </p:sp>
        </p:grpSp>
        <p:cxnSp>
          <p:nvCxnSpPr>
            <p:cNvPr id="154" name="Straight Arrow Connector 153"/>
            <p:cNvCxnSpPr/>
            <p:nvPr/>
          </p:nvCxnSpPr>
          <p:spPr>
            <a:xfrm>
              <a:off x="6741815" y="2066925"/>
              <a:ext cx="228600" cy="0"/>
            </a:xfrm>
            <a:prstGeom prst="straightConnector1">
              <a:avLst/>
            </a:prstGeom>
            <a:ln w="19050">
              <a:solidFill>
                <a:schemeClr val="bg1"/>
              </a:solidFill>
              <a:tailEnd type="arrow"/>
            </a:ln>
          </p:spPr>
          <p:style>
            <a:lnRef idx="1">
              <a:schemeClr val="accent1"/>
            </a:lnRef>
            <a:fillRef idx="0">
              <a:schemeClr val="accent1"/>
            </a:fillRef>
            <a:effectRef idx="0">
              <a:schemeClr val="accent1"/>
            </a:effectRef>
            <a:fontRef idx="minor">
              <a:schemeClr val="tx1"/>
            </a:fontRef>
          </p:style>
        </p:cxnSp>
      </p:grpSp>
      <p:sp>
        <p:nvSpPr>
          <p:cNvPr id="157" name="Curved Down Arrow 156"/>
          <p:cNvSpPr/>
          <p:nvPr/>
        </p:nvSpPr>
        <p:spPr>
          <a:xfrm rot="10800000" flipH="1">
            <a:off x="3178374" y="3497685"/>
            <a:ext cx="792163" cy="181054"/>
          </a:xfrm>
          <a:prstGeom prst="curvedDownArrow">
            <a:avLst/>
          </a:prstGeom>
          <a:solidFill>
            <a:srgbClr val="FFFF00"/>
          </a:solid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black"/>
              </a:solidFill>
              <a:latin typeface="Bookman Old Style" panose="02050604050505020204" pitchFamily="18" charset="0"/>
            </a:endParaRPr>
          </a:p>
        </p:txBody>
      </p:sp>
      <p:grpSp>
        <p:nvGrpSpPr>
          <p:cNvPr id="158" name="Group 157"/>
          <p:cNvGrpSpPr/>
          <p:nvPr/>
        </p:nvGrpSpPr>
        <p:grpSpPr>
          <a:xfrm>
            <a:off x="5024018" y="2505427"/>
            <a:ext cx="2204132" cy="1189709"/>
            <a:chOff x="6050724" y="3085922"/>
            <a:chExt cx="2204132" cy="1189709"/>
          </a:xfrm>
        </p:grpSpPr>
        <p:sp>
          <p:nvSpPr>
            <p:cNvPr id="159" name="Cloud Callout 158"/>
            <p:cNvSpPr/>
            <p:nvPr/>
          </p:nvSpPr>
          <p:spPr>
            <a:xfrm>
              <a:off x="6050724" y="3085922"/>
              <a:ext cx="2204132" cy="1189709"/>
            </a:xfrm>
            <a:prstGeom prst="cloudCallout">
              <a:avLst>
                <a:gd name="adj1" fmla="val -73629"/>
                <a:gd name="adj2" fmla="val 40872"/>
              </a:avLst>
            </a:prstGeom>
            <a:solidFill>
              <a:srgbClr val="FF7C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mbria Math" panose="02040503050406030204" pitchFamily="18" charset="0"/>
                <a:ea typeface="Cambria Math" panose="02040503050406030204" pitchFamily="18" charset="0"/>
              </a:endParaRPr>
            </a:p>
          </p:txBody>
        </p:sp>
        <p:sp>
          <p:nvSpPr>
            <p:cNvPr id="160" name="Rectangle 159"/>
            <p:cNvSpPr/>
            <p:nvPr/>
          </p:nvSpPr>
          <p:spPr>
            <a:xfrm>
              <a:off x="6100475" y="3438289"/>
              <a:ext cx="2107000" cy="584775"/>
            </a:xfrm>
            <a:prstGeom prst="rect">
              <a:avLst/>
            </a:prstGeom>
          </p:spPr>
          <p:txBody>
            <a:bodyPr wrap="square">
              <a:spAutoFit/>
            </a:bodyPr>
            <a:lstStyle/>
            <a:p>
              <a:pPr algn="ctr"/>
              <a:r>
                <a:rPr lang="en-US" sz="1600" b="1" dirty="0">
                  <a:solidFill>
                    <a:srgbClr val="002060"/>
                  </a:solidFill>
                  <a:latin typeface="Cambria Math" panose="02040503050406030204" pitchFamily="18" charset="0"/>
                  <a:ea typeface="Cambria Math" panose="02040503050406030204" pitchFamily="18" charset="0"/>
                </a:rPr>
                <a:t>We will shift </a:t>
              </a:r>
              <a:r>
                <a:rPr lang="en-US" sz="1600" b="1" dirty="0" smtClean="0">
                  <a:solidFill>
                    <a:srgbClr val="002060"/>
                  </a:solidFill>
                  <a:latin typeface="Cambria Math" panose="02040503050406030204" pitchFamily="18" charset="0"/>
                  <a:ea typeface="Cambria Math" panose="02040503050406030204" pitchFamily="18" charset="0"/>
                </a:rPr>
                <a:t>3 to the other side.</a:t>
              </a:r>
              <a:endParaRPr lang="en-US" sz="1600" b="1" dirty="0">
                <a:solidFill>
                  <a:srgbClr val="002060"/>
                </a:solidFill>
                <a:latin typeface="Cambria Math" panose="02040503050406030204" pitchFamily="18" charset="0"/>
                <a:ea typeface="Cambria Math" panose="02040503050406030204" pitchFamily="18" charset="0"/>
              </a:endParaRPr>
            </a:p>
          </p:txBody>
        </p:sp>
      </p:grpSp>
      <p:grpSp>
        <p:nvGrpSpPr>
          <p:cNvPr id="161" name="Group 160"/>
          <p:cNvGrpSpPr/>
          <p:nvPr/>
        </p:nvGrpSpPr>
        <p:grpSpPr>
          <a:xfrm>
            <a:off x="5026047" y="2484306"/>
            <a:ext cx="2102642" cy="1380195"/>
            <a:chOff x="5998967" y="2554406"/>
            <a:chExt cx="2003755" cy="1916038"/>
          </a:xfrm>
        </p:grpSpPr>
        <p:sp>
          <p:nvSpPr>
            <p:cNvPr id="162" name="Cloud Callout 161"/>
            <p:cNvSpPr/>
            <p:nvPr/>
          </p:nvSpPr>
          <p:spPr>
            <a:xfrm>
              <a:off x="5998967" y="2554406"/>
              <a:ext cx="2003755" cy="1916038"/>
            </a:xfrm>
            <a:prstGeom prst="cloudCallout">
              <a:avLst>
                <a:gd name="adj1" fmla="val -73629"/>
                <a:gd name="adj2" fmla="val 40872"/>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63" name="Rectangle 162"/>
            <p:cNvSpPr/>
            <p:nvPr/>
          </p:nvSpPr>
          <p:spPr>
            <a:xfrm>
              <a:off x="6055966" y="2881050"/>
              <a:ext cx="1794141" cy="1153621"/>
            </a:xfrm>
            <a:prstGeom prst="rect">
              <a:avLst/>
            </a:prstGeom>
          </p:spPr>
          <p:txBody>
            <a:bodyPr wrap="square">
              <a:spAutoFit/>
            </a:bodyPr>
            <a:lstStyle/>
            <a:p>
              <a:pPr algn="ctr"/>
              <a:r>
                <a:rPr lang="en-US" sz="1600" b="1" dirty="0" smtClean="0">
                  <a:solidFill>
                    <a:srgbClr val="002060"/>
                  </a:solidFill>
                  <a:latin typeface="Cambria Math" panose="02040503050406030204" pitchFamily="18" charset="0"/>
                  <a:ea typeface="Cambria Math" panose="02040503050406030204" pitchFamily="18" charset="0"/>
                </a:rPr>
                <a:t>While changing sides, we will change the sign.</a:t>
              </a:r>
              <a:endParaRPr lang="en-US" sz="1600" b="1" dirty="0">
                <a:solidFill>
                  <a:srgbClr val="002060"/>
                </a:solidFill>
                <a:latin typeface="Cambria Math" panose="02040503050406030204" pitchFamily="18" charset="0"/>
                <a:ea typeface="Cambria Math" panose="02040503050406030204" pitchFamily="18" charset="0"/>
              </a:endParaRPr>
            </a:p>
          </p:txBody>
        </p:sp>
      </p:grpSp>
      <p:grpSp>
        <p:nvGrpSpPr>
          <p:cNvPr id="164" name="Group 163"/>
          <p:cNvGrpSpPr/>
          <p:nvPr/>
        </p:nvGrpSpPr>
        <p:grpSpPr>
          <a:xfrm>
            <a:off x="4470471" y="2805031"/>
            <a:ext cx="1777929" cy="895572"/>
            <a:chOff x="5888284" y="1599975"/>
            <a:chExt cx="1777929" cy="895572"/>
          </a:xfrm>
        </p:grpSpPr>
        <p:grpSp>
          <p:nvGrpSpPr>
            <p:cNvPr id="165" name="Group 164"/>
            <p:cNvGrpSpPr/>
            <p:nvPr/>
          </p:nvGrpSpPr>
          <p:grpSpPr>
            <a:xfrm>
              <a:off x="5888284" y="1599975"/>
              <a:ext cx="1777929" cy="895572"/>
              <a:chOff x="6241889" y="3165934"/>
              <a:chExt cx="1517908" cy="983231"/>
            </a:xfrm>
          </p:grpSpPr>
          <p:sp>
            <p:nvSpPr>
              <p:cNvPr id="167" name="Cloud Callout 166"/>
              <p:cNvSpPr/>
              <p:nvPr/>
            </p:nvSpPr>
            <p:spPr>
              <a:xfrm>
                <a:off x="6486723" y="3165934"/>
                <a:ext cx="1028244" cy="983231"/>
              </a:xfrm>
              <a:prstGeom prst="cloudCallout">
                <a:avLst>
                  <a:gd name="adj1" fmla="val -62767"/>
                  <a:gd name="adj2" fmla="val 46317"/>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68" name="Rectangle 167"/>
              <p:cNvSpPr/>
              <p:nvPr/>
            </p:nvSpPr>
            <p:spPr>
              <a:xfrm>
                <a:off x="6241889" y="3471706"/>
                <a:ext cx="1517908" cy="371692"/>
              </a:xfrm>
              <a:prstGeom prst="rect">
                <a:avLst/>
              </a:prstGeom>
            </p:spPr>
            <p:txBody>
              <a:bodyPr wrap="square">
                <a:spAutoFit/>
              </a:bodyPr>
              <a:lstStyle/>
              <a:p>
                <a:pPr algn="ctr"/>
                <a:r>
                  <a:rPr lang="en-US" sz="1600" b="1" dirty="0" smtClean="0">
                    <a:solidFill>
                      <a:prstClr val="white"/>
                    </a:solidFill>
                    <a:latin typeface="Cambria Math" panose="02040503050406030204" pitchFamily="18" charset="0"/>
                    <a:ea typeface="Cambria Math" panose="02040503050406030204" pitchFamily="18" charset="0"/>
                    <a:cs typeface="Arial" pitchFamily="34" charset="0"/>
                  </a:rPr>
                  <a:t>‘×’         ‘÷’ </a:t>
                </a:r>
                <a:endParaRPr lang="en-US" sz="1600" b="1" dirty="0">
                  <a:solidFill>
                    <a:prstClr val="white"/>
                  </a:solidFill>
                  <a:latin typeface="Bookman Old Style" panose="02050604050505020204" pitchFamily="18" charset="0"/>
                </a:endParaRPr>
              </a:p>
            </p:txBody>
          </p:sp>
        </p:grpSp>
        <p:cxnSp>
          <p:nvCxnSpPr>
            <p:cNvPr id="166" name="Straight Arrow Connector 165"/>
            <p:cNvCxnSpPr/>
            <p:nvPr/>
          </p:nvCxnSpPr>
          <p:spPr>
            <a:xfrm>
              <a:off x="6645244" y="2066925"/>
              <a:ext cx="228600" cy="0"/>
            </a:xfrm>
            <a:prstGeom prst="straightConnector1">
              <a:avLst/>
            </a:prstGeom>
            <a:ln w="19050">
              <a:solidFill>
                <a:schemeClr val="bg1"/>
              </a:solidFill>
              <a:tailEnd type="arrow"/>
            </a:ln>
          </p:spPr>
          <p:style>
            <a:lnRef idx="1">
              <a:schemeClr val="accent1"/>
            </a:lnRef>
            <a:fillRef idx="0">
              <a:schemeClr val="accent1"/>
            </a:fillRef>
            <a:effectRef idx="0">
              <a:schemeClr val="accent1"/>
            </a:effectRef>
            <a:fontRef idx="minor">
              <a:schemeClr val="tx1"/>
            </a:fontRef>
          </p:style>
        </p:cxnSp>
      </p:grpSp>
      <p:sp>
        <p:nvSpPr>
          <p:cNvPr id="169" name="TextBox 168"/>
          <p:cNvSpPr txBox="1"/>
          <p:nvPr/>
        </p:nvSpPr>
        <p:spPr>
          <a:xfrm>
            <a:off x="678173" y="3718576"/>
            <a:ext cx="384048"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sym typeface="Symbol"/>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70" name="TextBox 169"/>
          <p:cNvSpPr txBox="1"/>
          <p:nvPr/>
        </p:nvSpPr>
        <p:spPr>
          <a:xfrm>
            <a:off x="2946123" y="3754993"/>
            <a:ext cx="488846" cy="369332"/>
          </a:xfrm>
          <a:prstGeom prst="rect">
            <a:avLst/>
          </a:prstGeom>
          <a:noFill/>
        </p:spPr>
        <p:txBody>
          <a:bodyPr wrap="square" rtlCol="0">
            <a:spAutoFit/>
          </a:bodyPr>
          <a:lstStyle/>
          <a:p>
            <a:r>
              <a:rPr lang="en-US" i="1" dirty="0">
                <a:solidFill>
                  <a:prstClr val="black"/>
                </a:solidFill>
                <a:latin typeface="Bookman Old Style" panose="02050604050505020204" pitchFamily="18" charset="0"/>
                <a:ea typeface="Cambria Math" panose="02040503050406030204" pitchFamily="18" charset="0"/>
                <a:cs typeface="Arial" pitchFamily="34" charset="0"/>
              </a:rPr>
              <a:t>x</a:t>
            </a:r>
          </a:p>
        </p:txBody>
      </p:sp>
      <p:sp>
        <p:nvSpPr>
          <p:cNvPr id="171" name="TextBox 170"/>
          <p:cNvSpPr txBox="1"/>
          <p:nvPr/>
        </p:nvSpPr>
        <p:spPr>
          <a:xfrm>
            <a:off x="3360457" y="3757174"/>
            <a:ext cx="310896"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grpSp>
        <p:nvGrpSpPr>
          <p:cNvPr id="172" name="Group 171"/>
          <p:cNvGrpSpPr/>
          <p:nvPr/>
        </p:nvGrpSpPr>
        <p:grpSpPr>
          <a:xfrm>
            <a:off x="3548231" y="3649141"/>
            <a:ext cx="608311" cy="642548"/>
            <a:chOff x="3152973" y="3953654"/>
            <a:chExt cx="608311" cy="642548"/>
          </a:xfrm>
        </p:grpSpPr>
        <p:sp>
          <p:nvSpPr>
            <p:cNvPr id="173" name="TextBox 172"/>
            <p:cNvSpPr txBox="1"/>
            <p:nvPr/>
          </p:nvSpPr>
          <p:spPr>
            <a:xfrm>
              <a:off x="3200400" y="4226870"/>
              <a:ext cx="507669" cy="369332"/>
            </a:xfrm>
            <a:prstGeom prst="rect">
              <a:avLst/>
            </a:prstGeom>
            <a:noFill/>
          </p:spPr>
          <p:txBody>
            <a:bodyPr wrap="square" rtlCol="0">
              <a:spAutoFit/>
            </a:bodyPr>
            <a:lstStyle/>
            <a:p>
              <a:pPr algn="ctr"/>
              <a:r>
                <a:rPr lang="en-US" dirty="0" smtClean="0">
                  <a:solidFill>
                    <a:prstClr val="black"/>
                  </a:solidFill>
                  <a:latin typeface="Cambria Math" panose="02040503050406030204" pitchFamily="18" charset="0"/>
                  <a:ea typeface="Cambria Math" panose="02040503050406030204" pitchFamily="18" charset="0"/>
                  <a:cs typeface="Arial" pitchFamily="34" charset="0"/>
                </a:rPr>
                <a:t>3</a:t>
              </a:r>
            </a:p>
          </p:txBody>
        </p:sp>
        <p:sp>
          <p:nvSpPr>
            <p:cNvPr id="174" name="TextBox 173"/>
            <p:cNvSpPr txBox="1"/>
            <p:nvPr/>
          </p:nvSpPr>
          <p:spPr>
            <a:xfrm>
              <a:off x="3152973" y="3953654"/>
              <a:ext cx="608311" cy="369332"/>
            </a:xfrm>
            <a:prstGeom prst="rect">
              <a:avLst/>
            </a:prstGeom>
            <a:noFill/>
          </p:spPr>
          <p:txBody>
            <a:bodyPr wrap="square" rtlCol="0">
              <a:spAutoFit/>
            </a:bodyPr>
            <a:lstStyle/>
            <a:p>
              <a:pPr algn="ctr"/>
              <a:r>
                <a:rPr lang="en-US" dirty="0" smtClean="0">
                  <a:solidFill>
                    <a:prstClr val="black"/>
                  </a:solidFill>
                  <a:latin typeface="Cambria Math" panose="02040503050406030204" pitchFamily="18" charset="0"/>
                  <a:ea typeface="Cambria Math" panose="02040503050406030204" pitchFamily="18" charset="0"/>
                  <a:cs typeface="Arial" pitchFamily="34" charset="0"/>
                </a:rPr>
                <a:t>864</a:t>
              </a:r>
            </a:p>
          </p:txBody>
        </p:sp>
        <p:cxnSp>
          <p:nvCxnSpPr>
            <p:cNvPr id="175" name="Straight Connector 174"/>
            <p:cNvCxnSpPr/>
            <p:nvPr/>
          </p:nvCxnSpPr>
          <p:spPr>
            <a:xfrm>
              <a:off x="3263087" y="4282574"/>
              <a:ext cx="40075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76" name="TextBox 175"/>
          <p:cNvSpPr txBox="1"/>
          <p:nvPr/>
        </p:nvSpPr>
        <p:spPr>
          <a:xfrm>
            <a:off x="2857500" y="3221394"/>
            <a:ext cx="484276" cy="369332"/>
          </a:xfrm>
          <a:prstGeom prst="rect">
            <a:avLst/>
          </a:prstGeom>
          <a:noFill/>
        </p:spPr>
        <p:txBody>
          <a:bodyPr wrap="square" rtlCol="0">
            <a:spAutoFit/>
          </a:bodyPr>
          <a:lstStyle/>
          <a:p>
            <a:r>
              <a:rPr lang="en-US" dirty="0" smtClean="0">
                <a:solidFill>
                  <a:srgbClr val="C00000"/>
                </a:solidFill>
                <a:latin typeface="Cambria Math" panose="02040503050406030204" pitchFamily="18" charset="0"/>
                <a:ea typeface="Cambria Math" panose="02040503050406030204" pitchFamily="18" charset="0"/>
                <a:cs typeface="Arial" pitchFamily="34" charset="0"/>
              </a:rPr>
              <a:t>3</a:t>
            </a:r>
            <a:endParaRPr lang="en-US" dirty="0">
              <a:solidFill>
                <a:srgbClr val="C00000"/>
              </a:solidFill>
              <a:latin typeface="Cambria Math" panose="02040503050406030204" pitchFamily="18" charset="0"/>
              <a:ea typeface="Cambria Math" panose="02040503050406030204" pitchFamily="18" charset="0"/>
              <a:cs typeface="Arial" pitchFamily="34" charset="0"/>
            </a:endParaRPr>
          </a:p>
        </p:txBody>
      </p:sp>
      <p:cxnSp>
        <p:nvCxnSpPr>
          <p:cNvPr id="177" name="Straight Connector 176"/>
          <p:cNvCxnSpPr/>
          <p:nvPr/>
        </p:nvCxnSpPr>
        <p:spPr>
          <a:xfrm flipV="1">
            <a:off x="3674981" y="3790678"/>
            <a:ext cx="348081" cy="82296"/>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p:cNvCxnSpPr/>
          <p:nvPr/>
        </p:nvCxnSpPr>
        <p:spPr>
          <a:xfrm flipV="1">
            <a:off x="3739500" y="4017924"/>
            <a:ext cx="237744" cy="164592"/>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79" name="TextBox 178"/>
          <p:cNvSpPr txBox="1"/>
          <p:nvPr/>
        </p:nvSpPr>
        <p:spPr>
          <a:xfrm>
            <a:off x="3895725" y="3514725"/>
            <a:ext cx="526100" cy="307777"/>
          </a:xfrm>
          <a:prstGeom prst="rect">
            <a:avLst/>
          </a:prstGeom>
          <a:noFill/>
        </p:spPr>
        <p:txBody>
          <a:bodyPr wrap="square" rtlCol="0">
            <a:spAutoFit/>
          </a:bodyPr>
          <a:lstStyle/>
          <a:p>
            <a:r>
              <a:rPr lang="en-US" sz="1400" dirty="0" smtClean="0">
                <a:solidFill>
                  <a:srgbClr val="FF0000"/>
                </a:solidFill>
                <a:latin typeface="Cambria Math" panose="02040503050406030204" pitchFamily="18" charset="0"/>
                <a:ea typeface="Cambria Math" panose="02040503050406030204" pitchFamily="18" charset="0"/>
                <a:cs typeface="Arial" pitchFamily="34" charset="0"/>
                <a:sym typeface="Symbol"/>
              </a:rPr>
              <a:t>288</a:t>
            </a:r>
            <a:endParaRPr lang="en-US" sz="1400" dirty="0">
              <a:solidFill>
                <a:srgbClr val="FF0000"/>
              </a:solidFill>
              <a:latin typeface="Cambria Math" panose="02040503050406030204" pitchFamily="18" charset="0"/>
              <a:ea typeface="Cambria Math" panose="02040503050406030204" pitchFamily="18" charset="0"/>
              <a:cs typeface="Arial" pitchFamily="34" charset="0"/>
            </a:endParaRPr>
          </a:p>
        </p:txBody>
      </p:sp>
      <p:sp>
        <p:nvSpPr>
          <p:cNvPr id="180" name="TextBox 179"/>
          <p:cNvSpPr txBox="1"/>
          <p:nvPr/>
        </p:nvSpPr>
        <p:spPr>
          <a:xfrm>
            <a:off x="3883656" y="4006660"/>
            <a:ext cx="309428" cy="307777"/>
          </a:xfrm>
          <a:prstGeom prst="rect">
            <a:avLst/>
          </a:prstGeom>
          <a:noFill/>
        </p:spPr>
        <p:txBody>
          <a:bodyPr wrap="square" rtlCol="0">
            <a:spAutoFit/>
          </a:bodyPr>
          <a:lstStyle/>
          <a:p>
            <a:r>
              <a:rPr lang="en-US" sz="1400" dirty="0" smtClean="0">
                <a:solidFill>
                  <a:srgbClr val="FF0000"/>
                </a:solidFill>
                <a:latin typeface="Cambria Math" panose="02040503050406030204" pitchFamily="18" charset="0"/>
                <a:ea typeface="Cambria Math" panose="02040503050406030204" pitchFamily="18" charset="0"/>
                <a:cs typeface="Arial" pitchFamily="34" charset="0"/>
                <a:sym typeface="Symbol"/>
              </a:rPr>
              <a:t>1</a:t>
            </a:r>
            <a:endParaRPr lang="en-US" sz="1400" dirty="0">
              <a:solidFill>
                <a:srgbClr val="FF0000"/>
              </a:solidFill>
              <a:latin typeface="Cambria Math" panose="02040503050406030204" pitchFamily="18" charset="0"/>
              <a:ea typeface="Cambria Math" panose="02040503050406030204" pitchFamily="18" charset="0"/>
              <a:cs typeface="Arial" pitchFamily="34" charset="0"/>
            </a:endParaRPr>
          </a:p>
        </p:txBody>
      </p:sp>
      <p:sp>
        <p:nvSpPr>
          <p:cNvPr id="181" name="Rectangle 180"/>
          <p:cNvSpPr/>
          <p:nvPr/>
        </p:nvSpPr>
        <p:spPr>
          <a:xfrm>
            <a:off x="4321423" y="3911658"/>
            <a:ext cx="1005403" cy="338554"/>
          </a:xfrm>
          <a:prstGeom prst="rect">
            <a:avLst/>
          </a:prstGeom>
          <a:gradFill flip="none" rotWithShape="1">
            <a:gsLst>
              <a:gs pos="0">
                <a:srgbClr val="CC00CC">
                  <a:tint val="66000"/>
                  <a:satMod val="160000"/>
                </a:srgbClr>
              </a:gs>
              <a:gs pos="50000">
                <a:srgbClr val="CC00CC">
                  <a:tint val="44500"/>
                  <a:satMod val="160000"/>
                </a:srgbClr>
              </a:gs>
              <a:gs pos="100000">
                <a:srgbClr val="CC00CC">
                  <a:tint val="23500"/>
                  <a:satMod val="160000"/>
                </a:srgbClr>
              </a:gs>
            </a:gsLst>
            <a:lin ang="2700000" scaled="1"/>
            <a:tileRect/>
          </a:gradFill>
        </p:spPr>
        <p:txBody>
          <a:bodyPr wrap="none">
            <a:spAutoFit/>
          </a:bodyPr>
          <a:lstStyle/>
          <a:p>
            <a:r>
              <a:rPr lang="en-US" sz="1600" dirty="0" smtClean="0">
                <a:solidFill>
                  <a:prstClr val="black"/>
                </a:solidFill>
                <a:latin typeface="Cambria Math" panose="02040503050406030204" pitchFamily="18" charset="0"/>
                <a:ea typeface="Cambria Math" panose="02040503050406030204" pitchFamily="18" charset="0"/>
              </a:rPr>
              <a:t>3 × 1 = 3</a:t>
            </a:r>
            <a:endParaRPr lang="en-US" sz="1600" dirty="0">
              <a:solidFill>
                <a:prstClr val="black"/>
              </a:solidFill>
              <a:latin typeface="Cambria Math" panose="02040503050406030204" pitchFamily="18" charset="0"/>
              <a:ea typeface="Cambria Math" panose="02040503050406030204" pitchFamily="18" charset="0"/>
            </a:endParaRPr>
          </a:p>
        </p:txBody>
      </p:sp>
      <p:sp>
        <p:nvSpPr>
          <p:cNvPr id="182" name="Rectangle 181"/>
          <p:cNvSpPr/>
          <p:nvPr/>
        </p:nvSpPr>
        <p:spPr>
          <a:xfrm>
            <a:off x="4300508" y="3605889"/>
            <a:ext cx="1460656" cy="338554"/>
          </a:xfrm>
          <a:prstGeom prst="rect">
            <a:avLst/>
          </a:prstGeom>
          <a:gradFill flip="none" rotWithShape="1">
            <a:gsLst>
              <a:gs pos="0">
                <a:srgbClr val="CC00CC">
                  <a:tint val="66000"/>
                  <a:satMod val="160000"/>
                </a:srgbClr>
              </a:gs>
              <a:gs pos="50000">
                <a:srgbClr val="CC00CC">
                  <a:tint val="44500"/>
                  <a:satMod val="160000"/>
                </a:srgbClr>
              </a:gs>
              <a:gs pos="100000">
                <a:srgbClr val="CC00CC">
                  <a:tint val="23500"/>
                  <a:satMod val="160000"/>
                </a:srgbClr>
              </a:gs>
            </a:gsLst>
            <a:lin ang="2700000" scaled="1"/>
            <a:tileRect/>
          </a:gradFill>
        </p:spPr>
        <p:txBody>
          <a:bodyPr wrap="none">
            <a:spAutoFit/>
          </a:bodyPr>
          <a:lstStyle/>
          <a:p>
            <a:r>
              <a:rPr lang="en-US" sz="1600" dirty="0" smtClean="0">
                <a:solidFill>
                  <a:prstClr val="black"/>
                </a:solidFill>
                <a:latin typeface="Cambria Math" panose="02040503050406030204" pitchFamily="18" charset="0"/>
                <a:ea typeface="Cambria Math" panose="02040503050406030204" pitchFamily="18" charset="0"/>
              </a:rPr>
              <a:t>3 × 288 = 864</a:t>
            </a:r>
            <a:endParaRPr lang="en-US" sz="1600" dirty="0">
              <a:solidFill>
                <a:prstClr val="black"/>
              </a:solidFill>
              <a:latin typeface="Cambria Math" panose="02040503050406030204" pitchFamily="18" charset="0"/>
              <a:ea typeface="Cambria Math" panose="02040503050406030204" pitchFamily="18" charset="0"/>
            </a:endParaRPr>
          </a:p>
        </p:txBody>
      </p:sp>
      <p:sp>
        <p:nvSpPr>
          <p:cNvPr id="183" name="TextBox 182"/>
          <p:cNvSpPr txBox="1"/>
          <p:nvPr/>
        </p:nvSpPr>
        <p:spPr>
          <a:xfrm>
            <a:off x="678173" y="4244538"/>
            <a:ext cx="384048"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sym typeface="Symbol"/>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84" name="TextBox 183"/>
          <p:cNvSpPr txBox="1"/>
          <p:nvPr/>
        </p:nvSpPr>
        <p:spPr>
          <a:xfrm>
            <a:off x="2917727" y="4221718"/>
            <a:ext cx="395474" cy="369332"/>
          </a:xfrm>
          <a:prstGeom prst="rect">
            <a:avLst/>
          </a:prstGeom>
          <a:noFill/>
        </p:spPr>
        <p:txBody>
          <a:bodyPr wrap="square" rtlCol="0">
            <a:spAutoFit/>
          </a:bodyPr>
          <a:lstStyle/>
          <a:p>
            <a:r>
              <a:rPr lang="en-US" i="1" dirty="0">
                <a:solidFill>
                  <a:prstClr val="black"/>
                </a:solidFill>
                <a:latin typeface="Bookman Old Style" panose="02050604050505020204" pitchFamily="18" charset="0"/>
                <a:ea typeface="Cambria Math" panose="02040503050406030204" pitchFamily="18" charset="0"/>
                <a:cs typeface="Arial" pitchFamily="34" charset="0"/>
              </a:rPr>
              <a:t>x</a:t>
            </a:r>
          </a:p>
        </p:txBody>
      </p:sp>
      <p:sp>
        <p:nvSpPr>
          <p:cNvPr id="185" name="TextBox 184"/>
          <p:cNvSpPr txBox="1"/>
          <p:nvPr/>
        </p:nvSpPr>
        <p:spPr>
          <a:xfrm>
            <a:off x="3360457" y="4221718"/>
            <a:ext cx="310896"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86" name="TextBox 185"/>
          <p:cNvSpPr txBox="1"/>
          <p:nvPr/>
        </p:nvSpPr>
        <p:spPr>
          <a:xfrm>
            <a:off x="3767108" y="4216479"/>
            <a:ext cx="609600"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288</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cxnSp>
        <p:nvCxnSpPr>
          <p:cNvPr id="193" name="Straight Connector 192"/>
          <p:cNvCxnSpPr/>
          <p:nvPr/>
        </p:nvCxnSpPr>
        <p:spPr>
          <a:xfrm>
            <a:off x="4800600" y="1990725"/>
            <a:ext cx="0" cy="270793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98" name="TextBox 197"/>
          <p:cNvSpPr txBox="1"/>
          <p:nvPr/>
        </p:nvSpPr>
        <p:spPr>
          <a:xfrm>
            <a:off x="4772025" y="2343150"/>
            <a:ext cx="369726"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sym typeface="Symbol"/>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99" name="TextBox 198"/>
          <p:cNvSpPr txBox="1"/>
          <p:nvPr/>
        </p:nvSpPr>
        <p:spPr>
          <a:xfrm>
            <a:off x="5116724" y="2344842"/>
            <a:ext cx="2409756"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The second multiple</a:t>
            </a:r>
            <a:endParaRPr lang="en-US" dirty="0">
              <a:solidFill>
                <a:prstClr val="black"/>
              </a:solidFill>
              <a:latin typeface="Cambria Math" panose="02040503050406030204" pitchFamily="18" charset="0"/>
              <a:ea typeface="Cambria Math" panose="02040503050406030204" pitchFamily="18" charset="0"/>
            </a:endParaRPr>
          </a:p>
        </p:txBody>
      </p:sp>
      <p:sp>
        <p:nvSpPr>
          <p:cNvPr id="200" name="TextBox 199"/>
          <p:cNvSpPr txBox="1"/>
          <p:nvPr/>
        </p:nvSpPr>
        <p:spPr>
          <a:xfrm>
            <a:off x="7211443" y="2345694"/>
            <a:ext cx="429998"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 </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201" name="TextBox 200"/>
          <p:cNvSpPr txBox="1"/>
          <p:nvPr/>
        </p:nvSpPr>
        <p:spPr>
          <a:xfrm>
            <a:off x="7580547" y="2345694"/>
            <a:ext cx="707941" cy="369332"/>
          </a:xfrm>
          <a:prstGeom prst="rect">
            <a:avLst/>
          </a:prstGeom>
          <a:noFill/>
        </p:spPr>
        <p:txBody>
          <a:bodyPr wrap="square" rtlCol="0">
            <a:spAutoFit/>
          </a:bodyPr>
          <a:lstStyle/>
          <a:p>
            <a:r>
              <a:rPr lang="en-US" i="1" dirty="0">
                <a:solidFill>
                  <a:prstClr val="black"/>
                </a:solidFill>
                <a:latin typeface="Bookman Old Style" panose="02050604050505020204" pitchFamily="18" charset="0"/>
                <a:ea typeface="Cambria Math" panose="02040503050406030204" pitchFamily="18" charset="0"/>
                <a:cs typeface="Arial" pitchFamily="34" charset="0"/>
              </a:rPr>
              <a:t>x</a:t>
            </a:r>
            <a:r>
              <a:rPr lang="en-US" dirty="0">
                <a:solidFill>
                  <a:prstClr val="black"/>
                </a:solidFill>
                <a:latin typeface="Cambria Math" panose="02040503050406030204" pitchFamily="18" charset="0"/>
                <a:ea typeface="Cambria Math" panose="02040503050406030204" pitchFamily="18" charset="0"/>
                <a:cs typeface="Arial" pitchFamily="34" charset="0"/>
              </a:rPr>
              <a:t> + 8</a:t>
            </a:r>
          </a:p>
        </p:txBody>
      </p:sp>
      <p:sp>
        <p:nvSpPr>
          <p:cNvPr id="202" name="TextBox 201"/>
          <p:cNvSpPr txBox="1"/>
          <p:nvPr/>
        </p:nvSpPr>
        <p:spPr>
          <a:xfrm>
            <a:off x="7221680" y="2630592"/>
            <a:ext cx="429998"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 </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203" name="TextBox 202"/>
          <p:cNvSpPr txBox="1"/>
          <p:nvPr/>
        </p:nvSpPr>
        <p:spPr>
          <a:xfrm>
            <a:off x="7590776" y="2630592"/>
            <a:ext cx="1002504"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288 + 8</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204" name="TextBox 203"/>
          <p:cNvSpPr txBox="1"/>
          <p:nvPr/>
        </p:nvSpPr>
        <p:spPr>
          <a:xfrm>
            <a:off x="7221680" y="2906817"/>
            <a:ext cx="429998"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 </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205" name="TextBox 204"/>
          <p:cNvSpPr txBox="1"/>
          <p:nvPr/>
        </p:nvSpPr>
        <p:spPr>
          <a:xfrm>
            <a:off x="7590776" y="2906817"/>
            <a:ext cx="697704"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296</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206" name="TextBox 205"/>
          <p:cNvSpPr txBox="1"/>
          <p:nvPr/>
        </p:nvSpPr>
        <p:spPr>
          <a:xfrm>
            <a:off x="4783280" y="3181789"/>
            <a:ext cx="369726"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sym typeface="Symbol"/>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207" name="TextBox 206"/>
          <p:cNvSpPr txBox="1"/>
          <p:nvPr/>
        </p:nvSpPr>
        <p:spPr>
          <a:xfrm>
            <a:off x="5127979" y="3183481"/>
            <a:ext cx="2409756"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The third multiple</a:t>
            </a:r>
            <a:endParaRPr lang="en-US" dirty="0">
              <a:solidFill>
                <a:prstClr val="black"/>
              </a:solidFill>
              <a:latin typeface="Cambria Math" panose="02040503050406030204" pitchFamily="18" charset="0"/>
              <a:ea typeface="Cambria Math" panose="02040503050406030204" pitchFamily="18" charset="0"/>
            </a:endParaRPr>
          </a:p>
        </p:txBody>
      </p:sp>
      <p:sp>
        <p:nvSpPr>
          <p:cNvPr id="208" name="TextBox 207"/>
          <p:cNvSpPr txBox="1"/>
          <p:nvPr/>
        </p:nvSpPr>
        <p:spPr>
          <a:xfrm>
            <a:off x="7222698" y="3184333"/>
            <a:ext cx="429998"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 </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209" name="TextBox 208"/>
          <p:cNvSpPr txBox="1"/>
          <p:nvPr/>
        </p:nvSpPr>
        <p:spPr>
          <a:xfrm>
            <a:off x="7591794" y="3184333"/>
            <a:ext cx="1001486" cy="369332"/>
          </a:xfrm>
          <a:prstGeom prst="rect">
            <a:avLst/>
          </a:prstGeom>
          <a:noFill/>
        </p:spPr>
        <p:txBody>
          <a:bodyPr wrap="square" rtlCol="0">
            <a:spAutoFit/>
          </a:bodyPr>
          <a:lstStyle/>
          <a:p>
            <a:r>
              <a:rPr lang="en-US" i="1" dirty="0">
                <a:solidFill>
                  <a:prstClr val="black"/>
                </a:solidFill>
                <a:latin typeface="Bookman Old Style" panose="02050604050505020204" pitchFamily="18" charset="0"/>
                <a:ea typeface="Cambria Math" panose="02040503050406030204" pitchFamily="18" charset="0"/>
                <a:cs typeface="Arial" pitchFamily="34" charset="0"/>
              </a:rPr>
              <a:t>x</a:t>
            </a:r>
            <a:r>
              <a:rPr lang="en-US" dirty="0">
                <a:solidFill>
                  <a:prstClr val="black"/>
                </a:solidFill>
                <a:latin typeface="Cambria Math" panose="02040503050406030204" pitchFamily="18" charset="0"/>
                <a:ea typeface="Cambria Math" panose="02040503050406030204" pitchFamily="18" charset="0"/>
                <a:cs typeface="Arial" pitchFamily="34" charset="0"/>
              </a:rPr>
              <a:t> + </a:t>
            </a:r>
            <a:r>
              <a:rPr lang="en-US" dirty="0" smtClean="0">
                <a:solidFill>
                  <a:prstClr val="black"/>
                </a:solidFill>
                <a:latin typeface="Cambria Math" panose="02040503050406030204" pitchFamily="18" charset="0"/>
                <a:ea typeface="Cambria Math" panose="02040503050406030204" pitchFamily="18" charset="0"/>
                <a:cs typeface="Arial" pitchFamily="34" charset="0"/>
              </a:rPr>
              <a:t>16</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210" name="TextBox 209"/>
          <p:cNvSpPr txBox="1"/>
          <p:nvPr/>
        </p:nvSpPr>
        <p:spPr>
          <a:xfrm>
            <a:off x="7232935" y="3468792"/>
            <a:ext cx="429998"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 </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211" name="TextBox 210"/>
          <p:cNvSpPr txBox="1"/>
          <p:nvPr/>
        </p:nvSpPr>
        <p:spPr>
          <a:xfrm>
            <a:off x="7602030" y="3468792"/>
            <a:ext cx="1296049"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288 + 16</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212" name="TextBox 211"/>
          <p:cNvSpPr txBox="1"/>
          <p:nvPr/>
        </p:nvSpPr>
        <p:spPr>
          <a:xfrm>
            <a:off x="7232935" y="3773592"/>
            <a:ext cx="429998"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 </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213" name="TextBox 212"/>
          <p:cNvSpPr txBox="1"/>
          <p:nvPr/>
        </p:nvSpPr>
        <p:spPr>
          <a:xfrm>
            <a:off x="7602031" y="3773592"/>
            <a:ext cx="697704"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304</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214" name="TextBox 213"/>
          <p:cNvSpPr txBox="1"/>
          <p:nvPr/>
        </p:nvSpPr>
        <p:spPr>
          <a:xfrm>
            <a:off x="4762500" y="4248150"/>
            <a:ext cx="369726"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sym typeface="Symbol"/>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215" name="TextBox 214"/>
          <p:cNvSpPr txBox="1"/>
          <p:nvPr/>
        </p:nvSpPr>
        <p:spPr>
          <a:xfrm>
            <a:off x="4876822" y="4218885"/>
            <a:ext cx="3481915" cy="715089"/>
          </a:xfrm>
          <a:prstGeom prst="roundRect">
            <a:avLst/>
          </a:prstGeom>
          <a:noFill/>
          <a:ln w="19050">
            <a:solidFill>
              <a:schemeClr val="accent3">
                <a:lumMod val="50000"/>
              </a:schemeClr>
            </a:solidFill>
          </a:ln>
        </p:spPr>
        <p:txBody>
          <a:bodyPr wrap="square" rtlCol="0">
            <a:spAutoFit/>
          </a:bodyPr>
          <a:lstStyle/>
          <a:p>
            <a:pPr algn="ctr"/>
            <a:r>
              <a:rPr lang="en-US" dirty="0">
                <a:solidFill>
                  <a:prstClr val="black"/>
                </a:solidFill>
                <a:latin typeface="Cambria Math" panose="02040503050406030204" pitchFamily="18" charset="0"/>
                <a:ea typeface="Cambria Math" panose="02040503050406030204" pitchFamily="18" charset="0"/>
                <a:cs typeface="Arial" pitchFamily="34" charset="0"/>
              </a:rPr>
              <a:t>The </a:t>
            </a:r>
            <a:r>
              <a:rPr lang="en-US" dirty="0" smtClean="0">
                <a:solidFill>
                  <a:prstClr val="black"/>
                </a:solidFill>
                <a:latin typeface="Cambria Math" panose="02040503050406030204" pitchFamily="18" charset="0"/>
                <a:ea typeface="Cambria Math" panose="02040503050406030204" pitchFamily="18" charset="0"/>
                <a:cs typeface="Arial" pitchFamily="34" charset="0"/>
              </a:rPr>
              <a:t>three </a:t>
            </a:r>
            <a:r>
              <a:rPr lang="en-US" dirty="0">
                <a:solidFill>
                  <a:prstClr val="black"/>
                </a:solidFill>
                <a:latin typeface="Cambria Math" panose="02040503050406030204" pitchFamily="18" charset="0"/>
                <a:ea typeface="Cambria Math" panose="02040503050406030204" pitchFamily="18" charset="0"/>
                <a:cs typeface="Arial" pitchFamily="34" charset="0"/>
              </a:rPr>
              <a:t>consecutive multiples </a:t>
            </a:r>
            <a:r>
              <a:rPr lang="en-US" dirty="0" smtClean="0">
                <a:solidFill>
                  <a:prstClr val="black"/>
                </a:solidFill>
                <a:latin typeface="Cambria Math" panose="02040503050406030204" pitchFamily="18" charset="0"/>
                <a:ea typeface="Cambria Math" panose="02040503050406030204" pitchFamily="18" charset="0"/>
                <a:cs typeface="Arial" pitchFamily="34" charset="0"/>
              </a:rPr>
              <a:t>are 288, 296 and 304.</a:t>
            </a:r>
            <a:endParaRPr lang="en-US" dirty="0">
              <a:solidFill>
                <a:prstClr val="black"/>
              </a:solidFill>
              <a:latin typeface="Cambria Math" panose="02040503050406030204" pitchFamily="18" charset="0"/>
              <a:ea typeface="Cambria Math" panose="02040503050406030204" pitchFamily="18" charset="0"/>
            </a:endParaRPr>
          </a:p>
        </p:txBody>
      </p:sp>
      <p:pic>
        <p:nvPicPr>
          <p:cNvPr id="216" name="Picture 8" descr="https://encrypted-tbn3.gstatic.com/images?q=tbn:ANd9GcQF2WyE-ichznlNBDGYVxMKykT8win86D7t7PDmHdDnARm7Zpa1da6hfg">
            <a:hlinkClick r:id="rId7"/>
          </p:cNvPr>
          <p:cNvPicPr>
            <a:picLocks noChangeAspect="1" noChangeArrowheads="1"/>
          </p:cNvPicPr>
          <p:nvPr/>
        </p:nvPicPr>
        <p:blipFill>
          <a:blip r:embed="rId8">
            <a:extLst>
              <a:ext uri="{BEBA8EAE-BF5A-486C-A8C5-ECC9F3942E4B}">
                <a14:imgProps xmlns:a14="http://schemas.microsoft.com/office/drawing/2010/main">
                  <a14:imgLayer r:embed="rId9">
                    <a14:imgEffect>
                      <a14:backgroundRemoval t="0" b="100000" l="0" r="100000"/>
                    </a14:imgEffect>
                  </a14:imgLayer>
                </a14:imgProps>
              </a:ext>
              <a:ext uri="{28A0092B-C50C-407E-A947-70E740481C1C}">
                <a14:useLocalDpi xmlns:a14="http://schemas.microsoft.com/office/drawing/2010/main" val="0"/>
              </a:ext>
            </a:extLst>
          </a:blip>
          <a:srcRect/>
          <a:stretch>
            <a:fillRect/>
          </a:stretch>
        </p:blipFill>
        <p:spPr bwMode="auto">
          <a:xfrm>
            <a:off x="7960528" y="3840210"/>
            <a:ext cx="937599" cy="1238479"/>
          </a:xfrm>
          <a:prstGeom prst="rect">
            <a:avLst/>
          </a:prstGeom>
          <a:noFill/>
          <a:extLst>
            <a:ext uri="{909E8E84-426E-40DD-AFC4-6F175D3DCCD1}">
              <a14:hiddenFill xmlns:a14="http://schemas.microsoft.com/office/drawing/2010/main">
                <a:solidFill>
                  <a:srgbClr val="FFFFFF"/>
                </a:solidFill>
              </a14:hiddenFill>
            </a:ext>
          </a:extLst>
        </p:spPr>
      </p:pic>
      <p:sp>
        <p:nvSpPr>
          <p:cNvPr id="217" name="TextBox 216"/>
          <p:cNvSpPr txBox="1"/>
          <p:nvPr/>
        </p:nvSpPr>
        <p:spPr>
          <a:xfrm>
            <a:off x="685334" y="4512301"/>
            <a:ext cx="369726"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sym typeface="Symbol"/>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218" name="TextBox 217"/>
          <p:cNvSpPr txBox="1"/>
          <p:nvPr/>
        </p:nvSpPr>
        <p:spPr>
          <a:xfrm>
            <a:off x="1376945" y="4513993"/>
            <a:ext cx="1985380"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The first multiple</a:t>
            </a:r>
            <a:endParaRPr lang="en-US" dirty="0">
              <a:solidFill>
                <a:prstClr val="black"/>
              </a:solidFill>
              <a:latin typeface="Cambria Math" panose="02040503050406030204" pitchFamily="18" charset="0"/>
              <a:ea typeface="Cambria Math" panose="02040503050406030204" pitchFamily="18" charset="0"/>
            </a:endParaRPr>
          </a:p>
        </p:txBody>
      </p:sp>
      <p:sp>
        <p:nvSpPr>
          <p:cNvPr id="219" name="TextBox 218"/>
          <p:cNvSpPr txBox="1"/>
          <p:nvPr/>
        </p:nvSpPr>
        <p:spPr>
          <a:xfrm>
            <a:off x="3360457" y="4514869"/>
            <a:ext cx="310896" cy="645733"/>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 </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220" name="TextBox 219"/>
          <p:cNvSpPr txBox="1"/>
          <p:nvPr/>
        </p:nvSpPr>
        <p:spPr>
          <a:xfrm>
            <a:off x="3778341" y="4514845"/>
            <a:ext cx="707941"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288</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221" name="Rectangle 220"/>
          <p:cNvSpPr/>
          <p:nvPr/>
        </p:nvSpPr>
        <p:spPr>
          <a:xfrm>
            <a:off x="678173" y="2643195"/>
            <a:ext cx="384048" cy="369332"/>
          </a:xfrm>
          <a:prstGeom prst="rect">
            <a:avLst/>
          </a:prstGeom>
        </p:spPr>
        <p:txBody>
          <a:bodyPr wrap="none">
            <a:spAutoFit/>
          </a:bodyPr>
          <a:lstStyle/>
          <a:p>
            <a:r>
              <a:rPr lang="en-US" dirty="0">
                <a:solidFill>
                  <a:prstClr val="black"/>
                </a:solidFill>
                <a:latin typeface="Bookman Old Style" pitchFamily="18" charset="0"/>
                <a:cs typeface="Arial" pitchFamily="34" charset="0"/>
                <a:sym typeface="Symbol"/>
              </a:rPr>
              <a:t></a:t>
            </a:r>
            <a:endParaRPr lang="en-US" dirty="0">
              <a:solidFill>
                <a:prstClr val="black"/>
              </a:solidFill>
              <a:latin typeface="Bookman Old Style" pitchFamily="18" charset="0"/>
              <a:cs typeface="Arial" pitchFamily="34" charset="0"/>
            </a:endParaRPr>
          </a:p>
        </p:txBody>
      </p:sp>
      <p:grpSp>
        <p:nvGrpSpPr>
          <p:cNvPr id="89" name="Group 88"/>
          <p:cNvGrpSpPr/>
          <p:nvPr/>
        </p:nvGrpSpPr>
        <p:grpSpPr>
          <a:xfrm>
            <a:off x="2581494" y="723690"/>
            <a:ext cx="2570149" cy="584775"/>
            <a:chOff x="3574596" y="3894570"/>
            <a:chExt cx="2757102" cy="545235"/>
          </a:xfrm>
        </p:grpSpPr>
        <p:sp>
          <p:nvSpPr>
            <p:cNvPr id="90" name="Cloud 63"/>
            <p:cNvSpPr/>
            <p:nvPr/>
          </p:nvSpPr>
          <p:spPr>
            <a:xfrm>
              <a:off x="3574596" y="3914192"/>
              <a:ext cx="2757102" cy="514918"/>
            </a:xfrm>
            <a:prstGeom prst="wedgeRectCallout">
              <a:avLst>
                <a:gd name="adj1" fmla="val -28882"/>
                <a:gd name="adj2" fmla="val -78690"/>
              </a:avLst>
            </a:prstGeom>
            <a:solidFill>
              <a:srgbClr val="3333FF"/>
            </a:solidFill>
            <a:ln/>
          </p:spPr>
          <p:style>
            <a:lnRef idx="3">
              <a:schemeClr val="lt1"/>
            </a:lnRef>
            <a:fillRef idx="1">
              <a:schemeClr val="accent3"/>
            </a:fillRef>
            <a:effectRef idx="1">
              <a:schemeClr val="accent3"/>
            </a:effectRef>
            <a:fontRef idx="minor">
              <a:schemeClr val="lt1"/>
            </a:fontRef>
          </p:style>
          <p:txBody>
            <a:bodyPr rtlCol="0" anchor="ctr"/>
            <a:lstStyle/>
            <a:p>
              <a:pPr algn="ctr"/>
              <a:endParaRPr lang="en-US" dirty="0">
                <a:solidFill>
                  <a:prstClr val="white"/>
                </a:solidFill>
              </a:endParaRPr>
            </a:p>
          </p:txBody>
        </p:sp>
        <mc:AlternateContent xmlns:mc="http://schemas.openxmlformats.org/markup-compatibility/2006" xmlns:a14="http://schemas.microsoft.com/office/drawing/2010/main">
          <mc:Choice Requires="a14">
            <p:sp>
              <p:nvSpPr>
                <p:cNvPr id="91" name="TextBox 90"/>
                <p:cNvSpPr txBox="1"/>
                <p:nvPr/>
              </p:nvSpPr>
              <p:spPr>
                <a:xfrm>
                  <a:off x="3749644" y="3894570"/>
                  <a:ext cx="2482936" cy="545235"/>
                </a:xfrm>
                <a:prstGeom prst="wedgeRectCallou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600" b="1" smtClean="0">
                            <a:solidFill>
                              <a:prstClr val="white"/>
                            </a:solidFill>
                            <a:latin typeface="Cambria Math"/>
                            <a:ea typeface="Cambria Math" panose="02040503050406030204" pitchFamily="18" charset="0"/>
                          </a:rPr>
                          <m:t>𝐌𝐮𝐭𝐢𝐩𝐥𝐞𝐬</m:t>
                        </m:r>
                        <m:r>
                          <a:rPr lang="en-US" sz="1600" b="1" smtClean="0">
                            <a:solidFill>
                              <a:prstClr val="white"/>
                            </a:solidFill>
                            <a:latin typeface="Cambria Math"/>
                            <a:ea typeface="Cambria Math" panose="02040503050406030204" pitchFamily="18" charset="0"/>
                          </a:rPr>
                          <m:t> </m:t>
                        </m:r>
                        <m:r>
                          <a:rPr lang="en-US" sz="1600" b="1" smtClean="0">
                            <a:solidFill>
                              <a:prstClr val="white"/>
                            </a:solidFill>
                            <a:latin typeface="Cambria Math"/>
                            <a:ea typeface="Cambria Math" panose="02040503050406030204" pitchFamily="18" charset="0"/>
                          </a:rPr>
                          <m:t>𝐨𝐟</m:t>
                        </m:r>
                        <m:r>
                          <a:rPr lang="en-US" sz="1600" b="1" smtClean="0">
                            <a:solidFill>
                              <a:prstClr val="white"/>
                            </a:solidFill>
                            <a:latin typeface="Cambria Math"/>
                            <a:ea typeface="Cambria Math" panose="02040503050406030204" pitchFamily="18" charset="0"/>
                          </a:rPr>
                          <m:t> </m:t>
                        </m:r>
                        <m:r>
                          <a:rPr lang="en-US" sz="1600" b="1" smtClean="0">
                            <a:solidFill>
                              <a:prstClr val="white"/>
                            </a:solidFill>
                            <a:latin typeface="Cambria Math"/>
                            <a:ea typeface="Cambria Math" panose="02040503050406030204" pitchFamily="18" charset="0"/>
                          </a:rPr>
                          <m:t>𝟖</m:t>
                        </m:r>
                        <m:r>
                          <a:rPr lang="en-US" sz="1600" b="1" smtClean="0">
                            <a:solidFill>
                              <a:prstClr val="white"/>
                            </a:solidFill>
                            <a:latin typeface="Cambria Math"/>
                            <a:ea typeface="Cambria Math" panose="02040503050406030204" pitchFamily="18" charset="0"/>
                          </a:rPr>
                          <m:t> </m:t>
                        </m:r>
                        <m:r>
                          <a:rPr lang="en-US" sz="1600" b="1" smtClean="0">
                            <a:solidFill>
                              <a:prstClr val="white"/>
                            </a:solidFill>
                            <a:latin typeface="Cambria Math"/>
                            <a:ea typeface="Cambria Math" panose="02040503050406030204" pitchFamily="18" charset="0"/>
                          </a:rPr>
                          <m:t>𝐰𝐡𝐢𝐜𝐡</m:t>
                        </m:r>
                        <m:r>
                          <a:rPr lang="en-US" sz="1600" b="1" smtClean="0">
                            <a:solidFill>
                              <a:prstClr val="white"/>
                            </a:solidFill>
                            <a:latin typeface="Cambria Math"/>
                            <a:ea typeface="Cambria Math" panose="02040503050406030204" pitchFamily="18" charset="0"/>
                          </a:rPr>
                          <m:t> </m:t>
                        </m:r>
                        <m:r>
                          <a:rPr lang="en-US" sz="1600" b="1" smtClean="0">
                            <a:solidFill>
                              <a:prstClr val="white"/>
                            </a:solidFill>
                            <a:latin typeface="Cambria Math"/>
                            <a:ea typeface="Cambria Math" panose="02040503050406030204" pitchFamily="18" charset="0"/>
                          </a:rPr>
                          <m:t>𝐜𝐨𝐦𝐞</m:t>
                        </m:r>
                      </m:oMath>
                    </m:oMathPara>
                  </a14:m>
                  <a:endParaRPr lang="en-US" sz="1600" b="1" dirty="0" smtClean="0">
                    <a:solidFill>
                      <a:prstClr val="white"/>
                    </a:solidFill>
                    <a:latin typeface="Cambria Math"/>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US" sz="1600" b="1" smtClean="0">
                            <a:solidFill>
                              <a:prstClr val="white"/>
                            </a:solidFill>
                            <a:latin typeface="Cambria Math"/>
                            <a:ea typeface="Cambria Math" panose="02040503050406030204" pitchFamily="18" charset="0"/>
                          </a:rPr>
                          <m:t> </m:t>
                        </m:r>
                        <m:r>
                          <a:rPr lang="en-US" sz="1600" b="1" smtClean="0">
                            <a:solidFill>
                              <a:prstClr val="white"/>
                            </a:solidFill>
                            <a:latin typeface="Cambria Math"/>
                            <a:ea typeface="Cambria Math" panose="02040503050406030204" pitchFamily="18" charset="0"/>
                          </a:rPr>
                          <m:t>𝐨𝐧𝐞</m:t>
                        </m:r>
                        <m:r>
                          <a:rPr lang="en-US" sz="1600" b="1" smtClean="0">
                            <a:solidFill>
                              <a:prstClr val="white"/>
                            </a:solidFill>
                            <a:latin typeface="Cambria Math"/>
                            <a:ea typeface="Cambria Math" panose="02040503050406030204" pitchFamily="18" charset="0"/>
                          </a:rPr>
                          <m:t> </m:t>
                        </m:r>
                        <m:r>
                          <a:rPr lang="en-US" sz="1600" b="1" smtClean="0">
                            <a:solidFill>
                              <a:prstClr val="white"/>
                            </a:solidFill>
                            <a:latin typeface="Cambria Math"/>
                            <a:ea typeface="Cambria Math" panose="02040503050406030204" pitchFamily="18" charset="0"/>
                          </a:rPr>
                          <m:t>𝐚𝐟𝐭𝐞𝐫</m:t>
                        </m:r>
                        <m:r>
                          <a:rPr lang="en-US" sz="1600" b="1" smtClean="0">
                            <a:solidFill>
                              <a:prstClr val="white"/>
                            </a:solidFill>
                            <a:latin typeface="Cambria Math"/>
                            <a:ea typeface="Cambria Math" panose="02040503050406030204" pitchFamily="18" charset="0"/>
                          </a:rPr>
                          <m:t> </m:t>
                        </m:r>
                        <m:r>
                          <a:rPr lang="en-US" sz="1600" b="1" smtClean="0">
                            <a:solidFill>
                              <a:prstClr val="white"/>
                            </a:solidFill>
                            <a:latin typeface="Cambria Math"/>
                            <a:ea typeface="Cambria Math" panose="02040503050406030204" pitchFamily="18" charset="0"/>
                          </a:rPr>
                          <m:t>𝐭𝐡𝐞</m:t>
                        </m:r>
                        <m:r>
                          <a:rPr lang="en-US" sz="1600" b="1" smtClean="0">
                            <a:solidFill>
                              <a:prstClr val="white"/>
                            </a:solidFill>
                            <a:latin typeface="Cambria Math"/>
                            <a:ea typeface="Cambria Math" panose="02040503050406030204" pitchFamily="18" charset="0"/>
                          </a:rPr>
                          <m:t> </m:t>
                        </m:r>
                        <m:r>
                          <a:rPr lang="en-US" sz="1600" b="1" smtClean="0">
                            <a:solidFill>
                              <a:prstClr val="white"/>
                            </a:solidFill>
                            <a:latin typeface="Cambria Math"/>
                            <a:ea typeface="Cambria Math" panose="02040503050406030204" pitchFamily="18" charset="0"/>
                          </a:rPr>
                          <m:t>𝐨𝐭𝐡𝐞𝐫</m:t>
                        </m:r>
                        <m:r>
                          <a:rPr lang="en-US" sz="1600" b="1" smtClean="0">
                            <a:solidFill>
                              <a:prstClr val="white"/>
                            </a:solidFill>
                            <a:latin typeface="Cambria Math"/>
                            <a:ea typeface="Cambria Math" panose="02040503050406030204" pitchFamily="18" charset="0"/>
                          </a:rPr>
                          <m:t>.</m:t>
                        </m:r>
                      </m:oMath>
                    </m:oMathPara>
                  </a14:m>
                  <a:endParaRPr lang="en-US" sz="1600" b="1" dirty="0">
                    <a:solidFill>
                      <a:prstClr val="white"/>
                    </a:solidFill>
                    <a:latin typeface="Cambria Math" panose="02040503050406030204" pitchFamily="18" charset="0"/>
                    <a:ea typeface="Cambria Math" panose="02040503050406030204" pitchFamily="18" charset="0"/>
                  </a:endParaRPr>
                </a:p>
              </p:txBody>
            </p:sp>
          </mc:Choice>
          <mc:Fallback xmlns="">
            <p:sp>
              <p:nvSpPr>
                <p:cNvPr id="91" name="TextBox 90"/>
                <p:cNvSpPr txBox="1">
                  <a:spLocks noRot="1" noChangeAspect="1" noMove="1" noResize="1" noEditPoints="1" noAdjustHandles="1" noChangeArrowheads="1" noChangeShapeType="1" noTextEdit="1"/>
                </p:cNvSpPr>
                <p:nvPr/>
              </p:nvSpPr>
              <p:spPr>
                <a:xfrm>
                  <a:off x="3749644" y="3894570"/>
                  <a:ext cx="2482936" cy="545235"/>
                </a:xfrm>
                <a:prstGeom prst="wedgeRectCallout">
                  <a:avLst/>
                </a:prstGeom>
                <a:blipFill rotWithShape="1">
                  <a:blip r:embed="rId10"/>
                  <a:stretch>
                    <a:fillRect l="-7632" r="-3684"/>
                  </a:stretch>
                </a:blipFill>
              </p:spPr>
              <p:txBody>
                <a:bodyPr/>
                <a:lstStyle/>
                <a:p>
                  <a:r>
                    <a:rPr lang="en-US">
                      <a:noFill/>
                    </a:rPr>
                    <a:t> </a:t>
                  </a:r>
                </a:p>
              </p:txBody>
            </p:sp>
          </mc:Fallback>
        </mc:AlternateContent>
      </p:grpSp>
    </p:spTree>
    <p:extLst>
      <p:ext uri="{BB962C8B-B14F-4D97-AF65-F5344CB8AC3E}">
        <p14:creationId xmlns:p14="http://schemas.microsoft.com/office/powerpoint/2010/main" val="958744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0"/>
                                        </p:tgtEl>
                                        <p:attrNameLst>
                                          <p:attrName>style.visibility</p:attrName>
                                        </p:attrNameLst>
                                      </p:cBhvr>
                                      <p:to>
                                        <p:strVal val="visible"/>
                                      </p:to>
                                    </p:set>
                                    <p:animEffect transition="in" filter="fade">
                                      <p:cBhvr>
                                        <p:cTn id="17" dur="500"/>
                                        <p:tgtEl>
                                          <p:spTgt spid="60"/>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58"/>
                                        </p:tgtEl>
                                        <p:attrNameLst>
                                          <p:attrName>style.visibility</p:attrName>
                                        </p:attrNameLst>
                                      </p:cBhvr>
                                      <p:to>
                                        <p:strVal val="visible"/>
                                      </p:to>
                                    </p:set>
                                    <p:animEffect transition="in" filter="barn(inVertical)">
                                      <p:cBhvr>
                                        <p:cTn id="22" dur="500"/>
                                        <p:tgtEl>
                                          <p:spTgt spid="58"/>
                                        </p:tgtEl>
                                      </p:cBhvr>
                                    </p:animEffect>
                                  </p:childTnLst>
                                </p:cTn>
                              </p:par>
                              <p:par>
                                <p:cTn id="23" presetID="16" presetClass="entr" presetSubtype="21" fill="hold" grpId="0" nodeType="withEffect">
                                  <p:stCondLst>
                                    <p:cond delay="0"/>
                                  </p:stCondLst>
                                  <p:childTnLst>
                                    <p:set>
                                      <p:cBhvr>
                                        <p:cTn id="24" dur="1" fill="hold">
                                          <p:stCondLst>
                                            <p:cond delay="0"/>
                                          </p:stCondLst>
                                        </p:cTn>
                                        <p:tgtEl>
                                          <p:spTgt spid="59"/>
                                        </p:tgtEl>
                                        <p:attrNameLst>
                                          <p:attrName>style.visibility</p:attrName>
                                        </p:attrNameLst>
                                      </p:cBhvr>
                                      <p:to>
                                        <p:strVal val="visible"/>
                                      </p:to>
                                    </p:set>
                                    <p:animEffect transition="in" filter="barn(inVertical)">
                                      <p:cBhvr>
                                        <p:cTn id="25" dur="500"/>
                                        <p:tgtEl>
                                          <p:spTgt spid="59"/>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xit" presetSubtype="0" fill="hold" grpId="1" nodeType="clickEffect">
                                  <p:stCondLst>
                                    <p:cond delay="0"/>
                                  </p:stCondLst>
                                  <p:childTnLst>
                                    <p:animEffect transition="out" filter="fade">
                                      <p:cBhvr>
                                        <p:cTn id="29" dur="500"/>
                                        <p:tgtEl>
                                          <p:spTgt spid="58"/>
                                        </p:tgtEl>
                                      </p:cBhvr>
                                    </p:animEffect>
                                    <p:set>
                                      <p:cBhvr>
                                        <p:cTn id="30" dur="1" fill="hold">
                                          <p:stCondLst>
                                            <p:cond delay="499"/>
                                          </p:stCondLst>
                                        </p:cTn>
                                        <p:tgtEl>
                                          <p:spTgt spid="58"/>
                                        </p:tgtEl>
                                        <p:attrNameLst>
                                          <p:attrName>style.visibility</p:attrName>
                                        </p:attrNameLst>
                                      </p:cBhvr>
                                      <p:to>
                                        <p:strVal val="hidden"/>
                                      </p:to>
                                    </p:set>
                                  </p:childTnLst>
                                </p:cTn>
                              </p:par>
                              <p:par>
                                <p:cTn id="31" presetID="10" presetClass="exit" presetSubtype="0" fill="hold" grpId="1" nodeType="withEffect">
                                  <p:stCondLst>
                                    <p:cond delay="0"/>
                                  </p:stCondLst>
                                  <p:childTnLst>
                                    <p:animEffect transition="out" filter="fade">
                                      <p:cBhvr>
                                        <p:cTn id="32" dur="500"/>
                                        <p:tgtEl>
                                          <p:spTgt spid="59"/>
                                        </p:tgtEl>
                                      </p:cBhvr>
                                    </p:animEffect>
                                    <p:set>
                                      <p:cBhvr>
                                        <p:cTn id="33" dur="1" fill="hold">
                                          <p:stCondLst>
                                            <p:cond delay="499"/>
                                          </p:stCondLst>
                                        </p:cTn>
                                        <p:tgtEl>
                                          <p:spTgt spid="59"/>
                                        </p:tgtEl>
                                        <p:attrNameLst>
                                          <p:attrName>style.visibility</p:attrName>
                                        </p:attrNameLst>
                                      </p:cBhvr>
                                      <p:to>
                                        <p:strVal val="hidden"/>
                                      </p:to>
                                    </p:set>
                                  </p:childTnLst>
                                </p:cTn>
                              </p:par>
                              <p:par>
                                <p:cTn id="34" presetID="1" presetClass="exit" presetSubtype="0" fill="hold" nodeType="withEffect">
                                  <p:stCondLst>
                                    <p:cond delay="0"/>
                                  </p:stCondLst>
                                  <p:childTnLst>
                                    <p:set>
                                      <p:cBhvr>
                                        <p:cTn id="35" dur="1" fill="hold">
                                          <p:stCondLst>
                                            <p:cond delay="0"/>
                                          </p:stCondLst>
                                        </p:cTn>
                                        <p:tgtEl>
                                          <p:spTgt spid="60"/>
                                        </p:tgtEl>
                                        <p:attrNameLst>
                                          <p:attrName>style.visibility</p:attrName>
                                        </p:attrNameLst>
                                      </p:cBhvr>
                                      <p:to>
                                        <p:strVal val="hidden"/>
                                      </p:to>
                                    </p:se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65"/>
                                        </p:tgtEl>
                                        <p:attrNameLst>
                                          <p:attrName>style.visibility</p:attrName>
                                        </p:attrNameLst>
                                      </p:cBhvr>
                                      <p:to>
                                        <p:strVal val="visible"/>
                                      </p:to>
                                    </p:set>
                                    <p:animEffect transition="in" filter="fade">
                                      <p:cBhvr>
                                        <p:cTn id="40" dur="500"/>
                                        <p:tgtEl>
                                          <p:spTgt spid="65"/>
                                        </p:tgtEl>
                                      </p:cBhvr>
                                    </p:animEffect>
                                  </p:childTnLst>
                                </p:cTn>
                              </p:par>
                            </p:childTnLst>
                          </p:cTn>
                        </p:par>
                      </p:childTnLst>
                    </p:cTn>
                  </p:par>
                  <p:par>
                    <p:cTn id="41" fill="hold">
                      <p:stCondLst>
                        <p:cond delay="indefinite"/>
                      </p:stCondLst>
                      <p:childTnLst>
                        <p:par>
                          <p:cTn id="42" fill="hold">
                            <p:stCondLst>
                              <p:cond delay="0"/>
                            </p:stCondLst>
                            <p:childTnLst>
                              <p:par>
                                <p:cTn id="43" presetID="1" presetClass="exit" presetSubtype="0" fill="hold" nodeType="clickEffect">
                                  <p:stCondLst>
                                    <p:cond delay="0"/>
                                  </p:stCondLst>
                                  <p:childTnLst>
                                    <p:set>
                                      <p:cBhvr>
                                        <p:cTn id="44" dur="1" fill="hold">
                                          <p:stCondLst>
                                            <p:cond delay="0"/>
                                          </p:stCondLst>
                                        </p:cTn>
                                        <p:tgtEl>
                                          <p:spTgt spid="65"/>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6" presetClass="entr" presetSubtype="21" fill="hold" grpId="0" nodeType="clickEffect">
                                  <p:stCondLst>
                                    <p:cond delay="0"/>
                                  </p:stCondLst>
                                  <p:childTnLst>
                                    <p:set>
                                      <p:cBhvr>
                                        <p:cTn id="48" dur="1" fill="hold">
                                          <p:stCondLst>
                                            <p:cond delay="0"/>
                                          </p:stCondLst>
                                        </p:cTn>
                                        <p:tgtEl>
                                          <p:spTgt spid="68"/>
                                        </p:tgtEl>
                                        <p:attrNameLst>
                                          <p:attrName>style.visibility</p:attrName>
                                        </p:attrNameLst>
                                      </p:cBhvr>
                                      <p:to>
                                        <p:strVal val="visible"/>
                                      </p:to>
                                    </p:set>
                                    <p:animEffect transition="in" filter="barn(inVertical)">
                                      <p:cBhvr>
                                        <p:cTn id="49" dur="500"/>
                                        <p:tgtEl>
                                          <p:spTgt spid="68"/>
                                        </p:tgtEl>
                                      </p:cBhvr>
                                    </p:animEffect>
                                  </p:childTnLst>
                                </p:cTn>
                              </p:par>
                            </p:childTnLst>
                          </p:cTn>
                        </p:par>
                      </p:childTnLst>
                    </p:cTn>
                  </p:par>
                  <p:par>
                    <p:cTn id="50" fill="hold">
                      <p:stCondLst>
                        <p:cond delay="indefinite"/>
                      </p:stCondLst>
                      <p:childTnLst>
                        <p:par>
                          <p:cTn id="51" fill="hold">
                            <p:stCondLst>
                              <p:cond delay="0"/>
                            </p:stCondLst>
                            <p:childTnLst>
                              <p:par>
                                <p:cTn id="52" presetID="16" presetClass="entr" presetSubtype="21" fill="hold" grpId="0" nodeType="clickEffect">
                                  <p:stCondLst>
                                    <p:cond delay="0"/>
                                  </p:stCondLst>
                                  <p:childTnLst>
                                    <p:set>
                                      <p:cBhvr>
                                        <p:cTn id="53" dur="1" fill="hold">
                                          <p:stCondLst>
                                            <p:cond delay="0"/>
                                          </p:stCondLst>
                                        </p:cTn>
                                        <p:tgtEl>
                                          <p:spTgt spid="69"/>
                                        </p:tgtEl>
                                        <p:attrNameLst>
                                          <p:attrName>style.visibility</p:attrName>
                                        </p:attrNameLst>
                                      </p:cBhvr>
                                      <p:to>
                                        <p:strVal val="visible"/>
                                      </p:to>
                                    </p:set>
                                    <p:animEffect transition="in" filter="barn(inVertical)">
                                      <p:cBhvr>
                                        <p:cTn id="54" dur="500"/>
                                        <p:tgtEl>
                                          <p:spTgt spid="69"/>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1" fill="hold" nodeType="clickEffect">
                                  <p:stCondLst>
                                    <p:cond delay="0"/>
                                  </p:stCondLst>
                                  <p:childTnLst>
                                    <p:set>
                                      <p:cBhvr>
                                        <p:cTn id="58" dur="1" fill="hold">
                                          <p:stCondLst>
                                            <p:cond delay="0"/>
                                          </p:stCondLst>
                                        </p:cTn>
                                        <p:tgtEl>
                                          <p:spTgt spid="70"/>
                                        </p:tgtEl>
                                        <p:attrNameLst>
                                          <p:attrName>style.visibility</p:attrName>
                                        </p:attrNameLst>
                                      </p:cBhvr>
                                      <p:to>
                                        <p:strVal val="visible"/>
                                      </p:to>
                                    </p:set>
                                    <p:animEffect transition="in" filter="wipe(up)">
                                      <p:cBhvr>
                                        <p:cTn id="59" dur="500"/>
                                        <p:tgtEl>
                                          <p:spTgt spid="70"/>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xit" presetSubtype="0" fill="hold" grpId="1" nodeType="clickEffect">
                                  <p:stCondLst>
                                    <p:cond delay="0"/>
                                  </p:stCondLst>
                                  <p:childTnLst>
                                    <p:animEffect transition="out" filter="fade">
                                      <p:cBhvr>
                                        <p:cTn id="63" dur="500"/>
                                        <p:tgtEl>
                                          <p:spTgt spid="69"/>
                                        </p:tgtEl>
                                      </p:cBhvr>
                                    </p:animEffect>
                                    <p:set>
                                      <p:cBhvr>
                                        <p:cTn id="64" dur="1" fill="hold">
                                          <p:stCondLst>
                                            <p:cond delay="499"/>
                                          </p:stCondLst>
                                        </p:cTn>
                                        <p:tgtEl>
                                          <p:spTgt spid="69"/>
                                        </p:tgtEl>
                                        <p:attrNameLst>
                                          <p:attrName>style.visibility</p:attrName>
                                        </p:attrNameLst>
                                      </p:cBhvr>
                                      <p:to>
                                        <p:strVal val="hidden"/>
                                      </p:to>
                                    </p:set>
                                  </p:childTnLst>
                                </p:cTn>
                              </p:par>
                              <p:par>
                                <p:cTn id="65" presetID="1" presetClass="exit" presetSubtype="0" fill="hold" nodeType="withEffect">
                                  <p:stCondLst>
                                    <p:cond delay="0"/>
                                  </p:stCondLst>
                                  <p:childTnLst>
                                    <p:set>
                                      <p:cBhvr>
                                        <p:cTn id="66" dur="1" fill="hold">
                                          <p:stCondLst>
                                            <p:cond delay="0"/>
                                          </p:stCondLst>
                                        </p:cTn>
                                        <p:tgtEl>
                                          <p:spTgt spid="70"/>
                                        </p:tgtEl>
                                        <p:attrNameLst>
                                          <p:attrName>style.visibility</p:attrName>
                                        </p:attrNameLst>
                                      </p:cBhvr>
                                      <p:to>
                                        <p:strVal val="hidden"/>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96"/>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6" presetClass="entr" presetSubtype="21" fill="hold" grpId="0" nodeType="clickEffect">
                                  <p:stCondLst>
                                    <p:cond delay="0"/>
                                  </p:stCondLst>
                                  <p:childTnLst>
                                    <p:set>
                                      <p:cBhvr>
                                        <p:cTn id="74" dur="1" fill="hold">
                                          <p:stCondLst>
                                            <p:cond delay="0"/>
                                          </p:stCondLst>
                                        </p:cTn>
                                        <p:tgtEl>
                                          <p:spTgt spid="73"/>
                                        </p:tgtEl>
                                        <p:attrNameLst>
                                          <p:attrName>style.visibility</p:attrName>
                                        </p:attrNameLst>
                                      </p:cBhvr>
                                      <p:to>
                                        <p:strVal val="visible"/>
                                      </p:to>
                                    </p:set>
                                    <p:animEffect transition="in" filter="barn(inVertical)">
                                      <p:cBhvr>
                                        <p:cTn id="75" dur="500"/>
                                        <p:tgtEl>
                                          <p:spTgt spid="73"/>
                                        </p:tgtEl>
                                      </p:cBhvr>
                                    </p:animEffect>
                                  </p:childTnLst>
                                </p:cTn>
                              </p:par>
                            </p:childTnLst>
                          </p:cTn>
                        </p:par>
                      </p:childTnLst>
                    </p:cTn>
                  </p:par>
                  <p:par>
                    <p:cTn id="76" fill="hold">
                      <p:stCondLst>
                        <p:cond delay="indefinite"/>
                      </p:stCondLst>
                      <p:childTnLst>
                        <p:par>
                          <p:cTn id="77" fill="hold">
                            <p:stCondLst>
                              <p:cond delay="0"/>
                            </p:stCondLst>
                            <p:childTnLst>
                              <p:par>
                                <p:cTn id="78" presetID="22" presetClass="entr" presetSubtype="1" fill="hold" nodeType="clickEffect">
                                  <p:stCondLst>
                                    <p:cond delay="0"/>
                                  </p:stCondLst>
                                  <p:childTnLst>
                                    <p:set>
                                      <p:cBhvr>
                                        <p:cTn id="79" dur="1" fill="hold">
                                          <p:stCondLst>
                                            <p:cond delay="0"/>
                                          </p:stCondLst>
                                        </p:cTn>
                                        <p:tgtEl>
                                          <p:spTgt spid="89"/>
                                        </p:tgtEl>
                                        <p:attrNameLst>
                                          <p:attrName>style.visibility</p:attrName>
                                        </p:attrNameLst>
                                      </p:cBhvr>
                                      <p:to>
                                        <p:strVal val="visible"/>
                                      </p:to>
                                    </p:set>
                                    <p:animEffect transition="in" filter="wipe(up)">
                                      <p:cBhvr>
                                        <p:cTn id="80" dur="500"/>
                                        <p:tgtEl>
                                          <p:spTgt spid="89"/>
                                        </p:tgtEl>
                                      </p:cBhvr>
                                    </p:animEffec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108"/>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xit" presetSubtype="0" fill="hold" nodeType="clickEffect">
                                  <p:stCondLst>
                                    <p:cond delay="0"/>
                                  </p:stCondLst>
                                  <p:childTnLst>
                                    <p:set>
                                      <p:cBhvr>
                                        <p:cTn id="88" dur="1" fill="hold">
                                          <p:stCondLst>
                                            <p:cond delay="0"/>
                                          </p:stCondLst>
                                        </p:cTn>
                                        <p:tgtEl>
                                          <p:spTgt spid="89"/>
                                        </p:tgtEl>
                                        <p:attrNameLst>
                                          <p:attrName>style.visibility</p:attrName>
                                        </p:attrNameLst>
                                      </p:cBhvr>
                                      <p:to>
                                        <p:strVal val="hidden"/>
                                      </p:to>
                                    </p:set>
                                  </p:childTnLst>
                                </p:cTn>
                              </p:par>
                              <p:par>
                                <p:cTn id="89" presetID="10" presetClass="exit" presetSubtype="0" fill="hold" grpId="1" nodeType="withEffect">
                                  <p:stCondLst>
                                    <p:cond delay="0"/>
                                  </p:stCondLst>
                                  <p:childTnLst>
                                    <p:animEffect transition="out" filter="fade">
                                      <p:cBhvr>
                                        <p:cTn id="90" dur="500"/>
                                        <p:tgtEl>
                                          <p:spTgt spid="73"/>
                                        </p:tgtEl>
                                      </p:cBhvr>
                                    </p:animEffect>
                                    <p:set>
                                      <p:cBhvr>
                                        <p:cTn id="91" dur="1" fill="hold">
                                          <p:stCondLst>
                                            <p:cond delay="499"/>
                                          </p:stCondLst>
                                        </p:cTn>
                                        <p:tgtEl>
                                          <p:spTgt spid="73"/>
                                        </p:tgtEl>
                                        <p:attrNameLst>
                                          <p:attrName>style.visibility</p:attrName>
                                        </p:attrNameLst>
                                      </p:cBhvr>
                                      <p:to>
                                        <p:strVal val="hidden"/>
                                      </p:to>
                                    </p:set>
                                  </p:childTnLst>
                                </p:cTn>
                              </p:par>
                            </p:childTnLst>
                          </p:cTn>
                        </p:par>
                      </p:childTnLst>
                    </p:cTn>
                  </p:par>
                  <p:par>
                    <p:cTn id="92" fill="hold">
                      <p:stCondLst>
                        <p:cond delay="indefinite"/>
                      </p:stCondLst>
                      <p:childTnLst>
                        <p:par>
                          <p:cTn id="93" fill="hold">
                            <p:stCondLst>
                              <p:cond delay="0"/>
                            </p:stCondLst>
                            <p:childTnLst>
                              <p:par>
                                <p:cTn id="94" presetID="1" presetClass="entr" presetSubtype="0" fill="hold" grpId="0" nodeType="clickEffect">
                                  <p:stCondLst>
                                    <p:cond delay="0"/>
                                  </p:stCondLst>
                                  <p:childTnLst>
                                    <p:set>
                                      <p:cBhvr>
                                        <p:cTn id="95" dur="1" fill="hold">
                                          <p:stCondLst>
                                            <p:cond delay="0"/>
                                          </p:stCondLst>
                                        </p:cTn>
                                        <p:tgtEl>
                                          <p:spTgt spid="109"/>
                                        </p:tgtEl>
                                        <p:attrNameLst>
                                          <p:attrName>style.visibility</p:attrName>
                                        </p:attrNameLst>
                                      </p:cBhvr>
                                      <p:to>
                                        <p:strVal val="visible"/>
                                      </p:to>
                                    </p:set>
                                  </p:childTnLst>
                                </p:cTn>
                              </p:par>
                              <p:par>
                                <p:cTn id="96" presetID="10" presetClass="exit" presetSubtype="0" fill="hold" grpId="1" nodeType="withEffect">
                                  <p:stCondLst>
                                    <p:cond delay="0"/>
                                  </p:stCondLst>
                                  <p:childTnLst>
                                    <p:animEffect transition="out" filter="fade">
                                      <p:cBhvr>
                                        <p:cTn id="97" dur="500"/>
                                        <p:tgtEl>
                                          <p:spTgt spid="68"/>
                                        </p:tgtEl>
                                      </p:cBhvr>
                                    </p:animEffect>
                                    <p:set>
                                      <p:cBhvr>
                                        <p:cTn id="98" dur="1" fill="hold">
                                          <p:stCondLst>
                                            <p:cond delay="499"/>
                                          </p:stCondLst>
                                        </p:cTn>
                                        <p:tgtEl>
                                          <p:spTgt spid="68"/>
                                        </p:tgtEl>
                                        <p:attrNameLst>
                                          <p:attrName>style.visibility</p:attrName>
                                        </p:attrNameLst>
                                      </p:cBhvr>
                                      <p:to>
                                        <p:strVal val="hidden"/>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grpId="0" nodeType="clickEffect">
                                  <p:stCondLst>
                                    <p:cond delay="0"/>
                                  </p:stCondLst>
                                  <p:childTnLst>
                                    <p:set>
                                      <p:cBhvr>
                                        <p:cTn id="102" dur="1" fill="hold">
                                          <p:stCondLst>
                                            <p:cond delay="0"/>
                                          </p:stCondLst>
                                        </p:cTn>
                                        <p:tgtEl>
                                          <p:spTgt spid="110"/>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6" presetClass="entr" presetSubtype="21" fill="hold" grpId="0" nodeType="clickEffect">
                                  <p:stCondLst>
                                    <p:cond delay="0"/>
                                  </p:stCondLst>
                                  <p:childTnLst>
                                    <p:set>
                                      <p:cBhvr>
                                        <p:cTn id="106" dur="1" fill="hold">
                                          <p:stCondLst>
                                            <p:cond delay="0"/>
                                          </p:stCondLst>
                                        </p:cTn>
                                        <p:tgtEl>
                                          <p:spTgt spid="122"/>
                                        </p:tgtEl>
                                        <p:attrNameLst>
                                          <p:attrName>style.visibility</p:attrName>
                                        </p:attrNameLst>
                                      </p:cBhvr>
                                      <p:to>
                                        <p:strVal val="visible"/>
                                      </p:to>
                                    </p:set>
                                    <p:animEffect transition="in" filter="barn(inVertical)">
                                      <p:cBhvr>
                                        <p:cTn id="107" dur="500"/>
                                        <p:tgtEl>
                                          <p:spTgt spid="122"/>
                                        </p:tgtEl>
                                      </p:cBhvr>
                                    </p:animEffect>
                                  </p:childTnLst>
                                </p:cTn>
                              </p:par>
                            </p:childTnLst>
                          </p:cTn>
                        </p:par>
                      </p:childTnLst>
                    </p:cTn>
                  </p:par>
                  <p:par>
                    <p:cTn id="108" fill="hold">
                      <p:stCondLst>
                        <p:cond delay="indefinite"/>
                      </p:stCondLst>
                      <p:childTnLst>
                        <p:par>
                          <p:cTn id="109" fill="hold">
                            <p:stCondLst>
                              <p:cond delay="0"/>
                            </p:stCondLst>
                            <p:childTnLst>
                              <p:par>
                                <p:cTn id="110" presetID="1" presetClass="entr" presetSubtype="0" fill="hold" grpId="0" nodeType="clickEffect">
                                  <p:stCondLst>
                                    <p:cond delay="0"/>
                                  </p:stCondLst>
                                  <p:childTnLst>
                                    <p:set>
                                      <p:cBhvr>
                                        <p:cTn id="111" dur="1" fill="hold">
                                          <p:stCondLst>
                                            <p:cond delay="0"/>
                                          </p:stCondLst>
                                        </p:cTn>
                                        <p:tgtEl>
                                          <p:spTgt spid="111"/>
                                        </p:tgtEl>
                                        <p:attrNameLst>
                                          <p:attrName>style.visibility</p:attrName>
                                        </p:attrNameLst>
                                      </p:cBhvr>
                                      <p:to>
                                        <p:strVal val="visible"/>
                                      </p:to>
                                    </p:set>
                                  </p:childTnLst>
                                </p:cTn>
                              </p:par>
                            </p:childTnLst>
                          </p:cTn>
                        </p:par>
                      </p:childTnLst>
                    </p:cTn>
                  </p:par>
                  <p:par>
                    <p:cTn id="112" fill="hold">
                      <p:stCondLst>
                        <p:cond delay="indefinite"/>
                      </p:stCondLst>
                      <p:childTnLst>
                        <p:par>
                          <p:cTn id="113" fill="hold">
                            <p:stCondLst>
                              <p:cond delay="0"/>
                            </p:stCondLst>
                            <p:childTnLst>
                              <p:par>
                                <p:cTn id="114" presetID="1" presetClass="entr" presetSubtype="0" fill="hold" grpId="0" nodeType="clickEffect">
                                  <p:stCondLst>
                                    <p:cond delay="0"/>
                                  </p:stCondLst>
                                  <p:childTnLst>
                                    <p:set>
                                      <p:cBhvr>
                                        <p:cTn id="115" dur="1" fill="hold">
                                          <p:stCondLst>
                                            <p:cond delay="0"/>
                                          </p:stCondLst>
                                        </p:cTn>
                                        <p:tgtEl>
                                          <p:spTgt spid="112"/>
                                        </p:tgtEl>
                                        <p:attrNameLst>
                                          <p:attrName>style.visibility</p:attrName>
                                        </p:attrNameLst>
                                      </p:cBhvr>
                                      <p:to>
                                        <p:strVal val="visible"/>
                                      </p:to>
                                    </p:set>
                                  </p:childTnLst>
                                </p:cTn>
                              </p:par>
                            </p:childTnLst>
                          </p:cTn>
                        </p:par>
                      </p:childTnLst>
                    </p:cTn>
                  </p:par>
                  <p:par>
                    <p:cTn id="116" fill="hold">
                      <p:stCondLst>
                        <p:cond delay="indefinite"/>
                      </p:stCondLst>
                      <p:childTnLst>
                        <p:par>
                          <p:cTn id="117" fill="hold">
                            <p:stCondLst>
                              <p:cond delay="0"/>
                            </p:stCondLst>
                            <p:childTnLst>
                              <p:par>
                                <p:cTn id="118" presetID="10" presetClass="exit" presetSubtype="0" fill="hold" grpId="1" nodeType="clickEffect">
                                  <p:stCondLst>
                                    <p:cond delay="0"/>
                                  </p:stCondLst>
                                  <p:childTnLst>
                                    <p:animEffect transition="out" filter="fade">
                                      <p:cBhvr>
                                        <p:cTn id="119" dur="500"/>
                                        <p:tgtEl>
                                          <p:spTgt spid="122"/>
                                        </p:tgtEl>
                                      </p:cBhvr>
                                    </p:animEffect>
                                    <p:set>
                                      <p:cBhvr>
                                        <p:cTn id="120" dur="1" fill="hold">
                                          <p:stCondLst>
                                            <p:cond delay="499"/>
                                          </p:stCondLst>
                                        </p:cTn>
                                        <p:tgtEl>
                                          <p:spTgt spid="122"/>
                                        </p:tgtEl>
                                        <p:attrNameLst>
                                          <p:attrName>style.visibility</p:attrName>
                                        </p:attrNameLst>
                                      </p:cBhvr>
                                      <p:to>
                                        <p:strVal val="hidden"/>
                                      </p:to>
                                    </p:set>
                                  </p:childTnLst>
                                </p:cTn>
                              </p:par>
                            </p:childTnLst>
                          </p:cTn>
                        </p:par>
                      </p:childTnLst>
                    </p:cTn>
                  </p:par>
                  <p:par>
                    <p:cTn id="121" fill="hold">
                      <p:stCondLst>
                        <p:cond delay="indefinite"/>
                      </p:stCondLst>
                      <p:childTnLst>
                        <p:par>
                          <p:cTn id="122" fill="hold">
                            <p:stCondLst>
                              <p:cond delay="0"/>
                            </p:stCondLst>
                            <p:childTnLst>
                              <p:par>
                                <p:cTn id="123" presetID="16" presetClass="entr" presetSubtype="21" fill="hold" grpId="0" nodeType="clickEffect">
                                  <p:stCondLst>
                                    <p:cond delay="0"/>
                                  </p:stCondLst>
                                  <p:childTnLst>
                                    <p:set>
                                      <p:cBhvr>
                                        <p:cTn id="124" dur="1" fill="hold">
                                          <p:stCondLst>
                                            <p:cond delay="0"/>
                                          </p:stCondLst>
                                        </p:cTn>
                                        <p:tgtEl>
                                          <p:spTgt spid="123"/>
                                        </p:tgtEl>
                                        <p:attrNameLst>
                                          <p:attrName>style.visibility</p:attrName>
                                        </p:attrNameLst>
                                      </p:cBhvr>
                                      <p:to>
                                        <p:strVal val="visible"/>
                                      </p:to>
                                    </p:set>
                                    <p:animEffect transition="in" filter="barn(inVertical)">
                                      <p:cBhvr>
                                        <p:cTn id="125" dur="500"/>
                                        <p:tgtEl>
                                          <p:spTgt spid="123"/>
                                        </p:tgtEl>
                                      </p:cBhvr>
                                    </p:animEffect>
                                  </p:childTnLst>
                                </p:cTn>
                              </p:par>
                            </p:childTnLst>
                          </p:cTn>
                        </p:par>
                      </p:childTnLst>
                    </p:cTn>
                  </p:par>
                  <p:par>
                    <p:cTn id="126" fill="hold">
                      <p:stCondLst>
                        <p:cond delay="indefinite"/>
                      </p:stCondLst>
                      <p:childTnLst>
                        <p:par>
                          <p:cTn id="127" fill="hold">
                            <p:stCondLst>
                              <p:cond delay="0"/>
                            </p:stCondLst>
                            <p:childTnLst>
                              <p:par>
                                <p:cTn id="128" presetID="1" presetClass="entr" presetSubtype="0" fill="hold" grpId="0" nodeType="clickEffect">
                                  <p:stCondLst>
                                    <p:cond delay="0"/>
                                  </p:stCondLst>
                                  <p:childTnLst>
                                    <p:set>
                                      <p:cBhvr>
                                        <p:cTn id="129" dur="1" fill="hold">
                                          <p:stCondLst>
                                            <p:cond delay="0"/>
                                          </p:stCondLst>
                                        </p:cTn>
                                        <p:tgtEl>
                                          <p:spTgt spid="113"/>
                                        </p:tgtEl>
                                        <p:attrNameLst>
                                          <p:attrName>style.visibility</p:attrName>
                                        </p:attrNameLst>
                                      </p:cBhvr>
                                      <p:to>
                                        <p:strVal val="visible"/>
                                      </p:to>
                                    </p:set>
                                  </p:childTnLst>
                                </p:cTn>
                              </p:par>
                            </p:childTnLst>
                          </p:cTn>
                        </p:par>
                      </p:childTnLst>
                    </p:cTn>
                  </p:par>
                  <p:par>
                    <p:cTn id="130" fill="hold">
                      <p:stCondLst>
                        <p:cond delay="indefinite"/>
                      </p:stCondLst>
                      <p:childTnLst>
                        <p:par>
                          <p:cTn id="131" fill="hold">
                            <p:stCondLst>
                              <p:cond delay="0"/>
                            </p:stCondLst>
                            <p:childTnLst>
                              <p:par>
                                <p:cTn id="132" presetID="1" presetClass="entr" presetSubtype="0" fill="hold" grpId="0" nodeType="clickEffect">
                                  <p:stCondLst>
                                    <p:cond delay="0"/>
                                  </p:stCondLst>
                                  <p:childTnLst>
                                    <p:set>
                                      <p:cBhvr>
                                        <p:cTn id="133" dur="1" fill="hold">
                                          <p:stCondLst>
                                            <p:cond delay="0"/>
                                          </p:stCondLst>
                                        </p:cTn>
                                        <p:tgtEl>
                                          <p:spTgt spid="114"/>
                                        </p:tgtEl>
                                        <p:attrNameLst>
                                          <p:attrName>style.visibility</p:attrName>
                                        </p:attrNameLst>
                                      </p:cBhvr>
                                      <p:to>
                                        <p:strVal val="visible"/>
                                      </p:to>
                                    </p:set>
                                  </p:childTnLst>
                                </p:cTn>
                              </p:par>
                            </p:childTnLst>
                          </p:cTn>
                        </p:par>
                      </p:childTnLst>
                    </p:cTn>
                  </p:par>
                  <p:par>
                    <p:cTn id="134" fill="hold">
                      <p:stCondLst>
                        <p:cond delay="indefinite"/>
                      </p:stCondLst>
                      <p:childTnLst>
                        <p:par>
                          <p:cTn id="135" fill="hold">
                            <p:stCondLst>
                              <p:cond delay="0"/>
                            </p:stCondLst>
                            <p:childTnLst>
                              <p:par>
                                <p:cTn id="136" presetID="1" presetClass="entr" presetSubtype="0" fill="hold" grpId="0" nodeType="clickEffect">
                                  <p:stCondLst>
                                    <p:cond delay="0"/>
                                  </p:stCondLst>
                                  <p:childTnLst>
                                    <p:set>
                                      <p:cBhvr>
                                        <p:cTn id="137" dur="1" fill="hold">
                                          <p:stCondLst>
                                            <p:cond delay="0"/>
                                          </p:stCondLst>
                                        </p:cTn>
                                        <p:tgtEl>
                                          <p:spTgt spid="115"/>
                                        </p:tgtEl>
                                        <p:attrNameLst>
                                          <p:attrName>style.visibility</p:attrName>
                                        </p:attrNameLst>
                                      </p:cBhvr>
                                      <p:to>
                                        <p:strVal val="visible"/>
                                      </p:to>
                                    </p:set>
                                  </p:childTnLst>
                                </p:cTn>
                              </p:par>
                            </p:childTnLst>
                          </p:cTn>
                        </p:par>
                      </p:childTnLst>
                    </p:cTn>
                  </p:par>
                  <p:par>
                    <p:cTn id="138" fill="hold">
                      <p:stCondLst>
                        <p:cond delay="indefinite"/>
                      </p:stCondLst>
                      <p:childTnLst>
                        <p:par>
                          <p:cTn id="139" fill="hold">
                            <p:stCondLst>
                              <p:cond delay="0"/>
                            </p:stCondLst>
                            <p:childTnLst>
                              <p:par>
                                <p:cTn id="140" presetID="1" presetClass="entr" presetSubtype="0" fill="hold" grpId="0" nodeType="clickEffect">
                                  <p:stCondLst>
                                    <p:cond delay="0"/>
                                  </p:stCondLst>
                                  <p:childTnLst>
                                    <p:set>
                                      <p:cBhvr>
                                        <p:cTn id="141" dur="1" fill="hold">
                                          <p:stCondLst>
                                            <p:cond delay="0"/>
                                          </p:stCondLst>
                                        </p:cTn>
                                        <p:tgtEl>
                                          <p:spTgt spid="116"/>
                                        </p:tgtEl>
                                        <p:attrNameLst>
                                          <p:attrName>style.visibility</p:attrName>
                                        </p:attrNameLst>
                                      </p:cBhvr>
                                      <p:to>
                                        <p:strVal val="visible"/>
                                      </p:to>
                                    </p:set>
                                  </p:childTnLst>
                                </p:cTn>
                              </p:par>
                            </p:childTnLst>
                          </p:cTn>
                        </p:par>
                      </p:childTnLst>
                    </p:cTn>
                  </p:par>
                  <p:par>
                    <p:cTn id="142" fill="hold">
                      <p:stCondLst>
                        <p:cond delay="indefinite"/>
                      </p:stCondLst>
                      <p:childTnLst>
                        <p:par>
                          <p:cTn id="143" fill="hold">
                            <p:stCondLst>
                              <p:cond delay="0"/>
                            </p:stCondLst>
                            <p:childTnLst>
                              <p:par>
                                <p:cTn id="144" presetID="10" presetClass="exit" presetSubtype="0" fill="hold" grpId="1" nodeType="clickEffect">
                                  <p:stCondLst>
                                    <p:cond delay="0"/>
                                  </p:stCondLst>
                                  <p:childTnLst>
                                    <p:animEffect transition="out" filter="fade">
                                      <p:cBhvr>
                                        <p:cTn id="145" dur="500"/>
                                        <p:tgtEl>
                                          <p:spTgt spid="123"/>
                                        </p:tgtEl>
                                      </p:cBhvr>
                                    </p:animEffect>
                                    <p:set>
                                      <p:cBhvr>
                                        <p:cTn id="146" dur="1" fill="hold">
                                          <p:stCondLst>
                                            <p:cond delay="499"/>
                                          </p:stCondLst>
                                        </p:cTn>
                                        <p:tgtEl>
                                          <p:spTgt spid="123"/>
                                        </p:tgtEl>
                                        <p:attrNameLst>
                                          <p:attrName>style.visibility</p:attrName>
                                        </p:attrNameLst>
                                      </p:cBhvr>
                                      <p:to>
                                        <p:strVal val="hidden"/>
                                      </p:to>
                                    </p:set>
                                  </p:childTnLst>
                                </p:cTn>
                              </p:par>
                            </p:childTnLst>
                          </p:cTn>
                        </p:par>
                      </p:childTnLst>
                    </p:cTn>
                  </p:par>
                  <p:par>
                    <p:cTn id="147" fill="hold">
                      <p:stCondLst>
                        <p:cond delay="indefinite"/>
                      </p:stCondLst>
                      <p:childTnLst>
                        <p:par>
                          <p:cTn id="148" fill="hold">
                            <p:stCondLst>
                              <p:cond delay="0"/>
                            </p:stCondLst>
                            <p:childTnLst>
                              <p:par>
                                <p:cTn id="149" presetID="16" presetClass="entr" presetSubtype="21" fill="hold" grpId="0" nodeType="clickEffect">
                                  <p:stCondLst>
                                    <p:cond delay="0"/>
                                  </p:stCondLst>
                                  <p:childTnLst>
                                    <p:set>
                                      <p:cBhvr>
                                        <p:cTn id="150" dur="1" fill="hold">
                                          <p:stCondLst>
                                            <p:cond delay="0"/>
                                          </p:stCondLst>
                                        </p:cTn>
                                        <p:tgtEl>
                                          <p:spTgt spid="124"/>
                                        </p:tgtEl>
                                        <p:attrNameLst>
                                          <p:attrName>style.visibility</p:attrName>
                                        </p:attrNameLst>
                                      </p:cBhvr>
                                      <p:to>
                                        <p:strVal val="visible"/>
                                      </p:to>
                                    </p:set>
                                    <p:animEffect transition="in" filter="barn(inVertical)">
                                      <p:cBhvr>
                                        <p:cTn id="151" dur="500"/>
                                        <p:tgtEl>
                                          <p:spTgt spid="124"/>
                                        </p:tgtEl>
                                      </p:cBhvr>
                                    </p:animEffect>
                                  </p:childTnLst>
                                </p:cTn>
                              </p:par>
                            </p:childTnLst>
                          </p:cTn>
                        </p:par>
                      </p:childTnLst>
                    </p:cTn>
                  </p:par>
                  <p:par>
                    <p:cTn id="152" fill="hold">
                      <p:stCondLst>
                        <p:cond delay="indefinite"/>
                      </p:stCondLst>
                      <p:childTnLst>
                        <p:par>
                          <p:cTn id="153" fill="hold">
                            <p:stCondLst>
                              <p:cond delay="0"/>
                            </p:stCondLst>
                            <p:childTnLst>
                              <p:par>
                                <p:cTn id="154" presetID="1" presetClass="entr" presetSubtype="0" fill="hold" grpId="0" nodeType="clickEffect">
                                  <p:stCondLst>
                                    <p:cond delay="0"/>
                                  </p:stCondLst>
                                  <p:childTnLst>
                                    <p:set>
                                      <p:cBhvr>
                                        <p:cTn id="155" dur="1" fill="hold">
                                          <p:stCondLst>
                                            <p:cond delay="0"/>
                                          </p:stCondLst>
                                        </p:cTn>
                                        <p:tgtEl>
                                          <p:spTgt spid="117"/>
                                        </p:tgtEl>
                                        <p:attrNameLst>
                                          <p:attrName>style.visibility</p:attrName>
                                        </p:attrNameLst>
                                      </p:cBhvr>
                                      <p:to>
                                        <p:strVal val="visible"/>
                                      </p:to>
                                    </p:set>
                                  </p:childTnLst>
                                </p:cTn>
                              </p:par>
                            </p:childTnLst>
                          </p:cTn>
                        </p:par>
                      </p:childTnLst>
                    </p:cTn>
                  </p:par>
                  <p:par>
                    <p:cTn id="156" fill="hold">
                      <p:stCondLst>
                        <p:cond delay="indefinite"/>
                      </p:stCondLst>
                      <p:childTnLst>
                        <p:par>
                          <p:cTn id="157" fill="hold">
                            <p:stCondLst>
                              <p:cond delay="0"/>
                            </p:stCondLst>
                            <p:childTnLst>
                              <p:par>
                                <p:cTn id="158" presetID="1" presetClass="entr" presetSubtype="0" fill="hold" grpId="0" nodeType="clickEffect">
                                  <p:stCondLst>
                                    <p:cond delay="0"/>
                                  </p:stCondLst>
                                  <p:childTnLst>
                                    <p:set>
                                      <p:cBhvr>
                                        <p:cTn id="159" dur="1" fill="hold">
                                          <p:stCondLst>
                                            <p:cond delay="0"/>
                                          </p:stCondLst>
                                        </p:cTn>
                                        <p:tgtEl>
                                          <p:spTgt spid="118"/>
                                        </p:tgtEl>
                                        <p:attrNameLst>
                                          <p:attrName>style.visibility</p:attrName>
                                        </p:attrNameLst>
                                      </p:cBhvr>
                                      <p:to>
                                        <p:strVal val="visible"/>
                                      </p:to>
                                    </p:set>
                                  </p:childTnLst>
                                </p:cTn>
                              </p:par>
                            </p:childTnLst>
                          </p:cTn>
                        </p:par>
                      </p:childTnLst>
                    </p:cTn>
                  </p:par>
                  <p:par>
                    <p:cTn id="160" fill="hold">
                      <p:stCondLst>
                        <p:cond delay="indefinite"/>
                      </p:stCondLst>
                      <p:childTnLst>
                        <p:par>
                          <p:cTn id="161" fill="hold">
                            <p:stCondLst>
                              <p:cond delay="0"/>
                            </p:stCondLst>
                            <p:childTnLst>
                              <p:par>
                                <p:cTn id="162" presetID="1" presetClass="entr" presetSubtype="0" fill="hold" grpId="0" nodeType="clickEffect">
                                  <p:stCondLst>
                                    <p:cond delay="0"/>
                                  </p:stCondLst>
                                  <p:childTnLst>
                                    <p:set>
                                      <p:cBhvr>
                                        <p:cTn id="163" dur="1" fill="hold">
                                          <p:stCondLst>
                                            <p:cond delay="0"/>
                                          </p:stCondLst>
                                        </p:cTn>
                                        <p:tgtEl>
                                          <p:spTgt spid="119"/>
                                        </p:tgtEl>
                                        <p:attrNameLst>
                                          <p:attrName>style.visibility</p:attrName>
                                        </p:attrNameLst>
                                      </p:cBhvr>
                                      <p:to>
                                        <p:strVal val="visible"/>
                                      </p:to>
                                    </p:set>
                                  </p:childTnLst>
                                </p:cTn>
                              </p:par>
                            </p:childTnLst>
                          </p:cTn>
                        </p:par>
                      </p:childTnLst>
                    </p:cTn>
                  </p:par>
                  <p:par>
                    <p:cTn id="164" fill="hold">
                      <p:stCondLst>
                        <p:cond delay="indefinite"/>
                      </p:stCondLst>
                      <p:childTnLst>
                        <p:par>
                          <p:cTn id="165" fill="hold">
                            <p:stCondLst>
                              <p:cond delay="0"/>
                            </p:stCondLst>
                            <p:childTnLst>
                              <p:par>
                                <p:cTn id="166" presetID="10" presetClass="exit" presetSubtype="0" fill="hold" grpId="1" nodeType="clickEffect">
                                  <p:stCondLst>
                                    <p:cond delay="0"/>
                                  </p:stCondLst>
                                  <p:childTnLst>
                                    <p:animEffect transition="out" filter="fade">
                                      <p:cBhvr>
                                        <p:cTn id="167" dur="500"/>
                                        <p:tgtEl>
                                          <p:spTgt spid="124"/>
                                        </p:tgtEl>
                                      </p:cBhvr>
                                    </p:animEffect>
                                    <p:set>
                                      <p:cBhvr>
                                        <p:cTn id="168" dur="1" fill="hold">
                                          <p:stCondLst>
                                            <p:cond delay="499"/>
                                          </p:stCondLst>
                                        </p:cTn>
                                        <p:tgtEl>
                                          <p:spTgt spid="124"/>
                                        </p:tgtEl>
                                        <p:attrNameLst>
                                          <p:attrName>style.visibility</p:attrName>
                                        </p:attrNameLst>
                                      </p:cBhvr>
                                      <p:to>
                                        <p:strVal val="hidden"/>
                                      </p:to>
                                    </p:set>
                                  </p:childTnLst>
                                </p:cTn>
                              </p:par>
                            </p:childTnLst>
                          </p:cTn>
                        </p:par>
                      </p:childTnLst>
                    </p:cTn>
                  </p:par>
                  <p:par>
                    <p:cTn id="169" fill="hold">
                      <p:stCondLst>
                        <p:cond delay="indefinite"/>
                      </p:stCondLst>
                      <p:childTnLst>
                        <p:par>
                          <p:cTn id="170" fill="hold">
                            <p:stCondLst>
                              <p:cond delay="0"/>
                            </p:stCondLst>
                            <p:childTnLst>
                              <p:par>
                                <p:cTn id="171" presetID="16" presetClass="entr" presetSubtype="21" fill="hold" grpId="0" nodeType="clickEffect">
                                  <p:stCondLst>
                                    <p:cond delay="0"/>
                                  </p:stCondLst>
                                  <p:childTnLst>
                                    <p:set>
                                      <p:cBhvr>
                                        <p:cTn id="172" dur="1" fill="hold">
                                          <p:stCondLst>
                                            <p:cond delay="0"/>
                                          </p:stCondLst>
                                        </p:cTn>
                                        <p:tgtEl>
                                          <p:spTgt spid="125"/>
                                        </p:tgtEl>
                                        <p:attrNameLst>
                                          <p:attrName>style.visibility</p:attrName>
                                        </p:attrNameLst>
                                      </p:cBhvr>
                                      <p:to>
                                        <p:strVal val="visible"/>
                                      </p:to>
                                    </p:set>
                                    <p:animEffect transition="in" filter="barn(inVertical)">
                                      <p:cBhvr>
                                        <p:cTn id="173" dur="500"/>
                                        <p:tgtEl>
                                          <p:spTgt spid="125"/>
                                        </p:tgtEl>
                                      </p:cBhvr>
                                    </p:animEffect>
                                  </p:childTnLst>
                                </p:cTn>
                              </p:par>
                            </p:childTnLst>
                          </p:cTn>
                        </p:par>
                      </p:childTnLst>
                    </p:cTn>
                  </p:par>
                  <p:par>
                    <p:cTn id="174" fill="hold">
                      <p:stCondLst>
                        <p:cond delay="indefinite"/>
                      </p:stCondLst>
                      <p:childTnLst>
                        <p:par>
                          <p:cTn id="175" fill="hold">
                            <p:stCondLst>
                              <p:cond delay="0"/>
                            </p:stCondLst>
                            <p:childTnLst>
                              <p:par>
                                <p:cTn id="176" presetID="1" presetClass="entr" presetSubtype="0" fill="hold" grpId="0" nodeType="clickEffect">
                                  <p:stCondLst>
                                    <p:cond delay="0"/>
                                  </p:stCondLst>
                                  <p:childTnLst>
                                    <p:set>
                                      <p:cBhvr>
                                        <p:cTn id="177" dur="1" fill="hold">
                                          <p:stCondLst>
                                            <p:cond delay="0"/>
                                          </p:stCondLst>
                                        </p:cTn>
                                        <p:tgtEl>
                                          <p:spTgt spid="120"/>
                                        </p:tgtEl>
                                        <p:attrNameLst>
                                          <p:attrName>style.visibility</p:attrName>
                                        </p:attrNameLst>
                                      </p:cBhvr>
                                      <p:to>
                                        <p:strVal val="visible"/>
                                      </p:to>
                                    </p:set>
                                  </p:childTnLst>
                                </p:cTn>
                              </p:par>
                            </p:childTnLst>
                          </p:cTn>
                        </p:par>
                      </p:childTnLst>
                    </p:cTn>
                  </p:par>
                  <p:par>
                    <p:cTn id="178" fill="hold">
                      <p:stCondLst>
                        <p:cond delay="indefinite"/>
                      </p:stCondLst>
                      <p:childTnLst>
                        <p:par>
                          <p:cTn id="179" fill="hold">
                            <p:stCondLst>
                              <p:cond delay="0"/>
                            </p:stCondLst>
                            <p:childTnLst>
                              <p:par>
                                <p:cTn id="180" presetID="1" presetClass="entr" presetSubtype="0" fill="hold" grpId="0" nodeType="clickEffect">
                                  <p:stCondLst>
                                    <p:cond delay="0"/>
                                  </p:stCondLst>
                                  <p:childTnLst>
                                    <p:set>
                                      <p:cBhvr>
                                        <p:cTn id="181" dur="1" fill="hold">
                                          <p:stCondLst>
                                            <p:cond delay="0"/>
                                          </p:stCondLst>
                                        </p:cTn>
                                        <p:tgtEl>
                                          <p:spTgt spid="121"/>
                                        </p:tgtEl>
                                        <p:attrNameLst>
                                          <p:attrName>style.visibility</p:attrName>
                                        </p:attrNameLst>
                                      </p:cBhvr>
                                      <p:to>
                                        <p:strVal val="visible"/>
                                      </p:to>
                                    </p:set>
                                  </p:childTnLst>
                                </p:cTn>
                              </p:par>
                            </p:childTnLst>
                          </p:cTn>
                        </p:par>
                      </p:childTnLst>
                    </p:cTn>
                  </p:par>
                  <p:par>
                    <p:cTn id="182" fill="hold">
                      <p:stCondLst>
                        <p:cond delay="indefinite"/>
                      </p:stCondLst>
                      <p:childTnLst>
                        <p:par>
                          <p:cTn id="183" fill="hold">
                            <p:stCondLst>
                              <p:cond delay="0"/>
                            </p:stCondLst>
                            <p:childTnLst>
                              <p:par>
                                <p:cTn id="184" presetID="10" presetClass="exit" presetSubtype="0" fill="hold" grpId="1" nodeType="clickEffect">
                                  <p:stCondLst>
                                    <p:cond delay="0"/>
                                  </p:stCondLst>
                                  <p:childTnLst>
                                    <p:animEffect transition="out" filter="fade">
                                      <p:cBhvr>
                                        <p:cTn id="185" dur="500"/>
                                        <p:tgtEl>
                                          <p:spTgt spid="125"/>
                                        </p:tgtEl>
                                      </p:cBhvr>
                                    </p:animEffect>
                                    <p:set>
                                      <p:cBhvr>
                                        <p:cTn id="186" dur="1" fill="hold">
                                          <p:stCondLst>
                                            <p:cond delay="499"/>
                                          </p:stCondLst>
                                        </p:cTn>
                                        <p:tgtEl>
                                          <p:spTgt spid="125"/>
                                        </p:tgtEl>
                                        <p:attrNameLst>
                                          <p:attrName>style.visibility</p:attrName>
                                        </p:attrNameLst>
                                      </p:cBhvr>
                                      <p:to>
                                        <p:strVal val="hidden"/>
                                      </p:to>
                                    </p:set>
                                  </p:childTnLst>
                                </p:cTn>
                              </p:par>
                            </p:childTnLst>
                          </p:cTn>
                        </p:par>
                      </p:childTnLst>
                    </p:cTn>
                  </p:par>
                  <p:par>
                    <p:cTn id="187" fill="hold">
                      <p:stCondLst>
                        <p:cond delay="indefinite"/>
                      </p:stCondLst>
                      <p:childTnLst>
                        <p:par>
                          <p:cTn id="188" fill="hold">
                            <p:stCondLst>
                              <p:cond delay="0"/>
                            </p:stCondLst>
                            <p:childTnLst>
                              <p:par>
                                <p:cTn id="189" presetID="16" presetClass="entr" presetSubtype="21" fill="hold" grpId="0" nodeType="clickEffect">
                                  <p:stCondLst>
                                    <p:cond delay="0"/>
                                  </p:stCondLst>
                                  <p:childTnLst>
                                    <p:set>
                                      <p:cBhvr>
                                        <p:cTn id="190" dur="1" fill="hold">
                                          <p:stCondLst>
                                            <p:cond delay="0"/>
                                          </p:stCondLst>
                                        </p:cTn>
                                        <p:tgtEl>
                                          <p:spTgt spid="187"/>
                                        </p:tgtEl>
                                        <p:attrNameLst>
                                          <p:attrName>style.visibility</p:attrName>
                                        </p:attrNameLst>
                                      </p:cBhvr>
                                      <p:to>
                                        <p:strVal val="visible"/>
                                      </p:to>
                                    </p:set>
                                    <p:animEffect transition="in" filter="barn(inVertical)">
                                      <p:cBhvr>
                                        <p:cTn id="191" dur="500"/>
                                        <p:tgtEl>
                                          <p:spTgt spid="187"/>
                                        </p:tgtEl>
                                      </p:cBhvr>
                                    </p:animEffect>
                                  </p:childTnLst>
                                </p:cTn>
                              </p:par>
                              <p:par>
                                <p:cTn id="192" presetID="16" presetClass="entr" presetSubtype="21" fill="hold" grpId="0" nodeType="withEffect">
                                  <p:stCondLst>
                                    <p:cond delay="0"/>
                                  </p:stCondLst>
                                  <p:childTnLst>
                                    <p:set>
                                      <p:cBhvr>
                                        <p:cTn id="193" dur="1" fill="hold">
                                          <p:stCondLst>
                                            <p:cond delay="0"/>
                                          </p:stCondLst>
                                        </p:cTn>
                                        <p:tgtEl>
                                          <p:spTgt spid="188"/>
                                        </p:tgtEl>
                                        <p:attrNameLst>
                                          <p:attrName>style.visibility</p:attrName>
                                        </p:attrNameLst>
                                      </p:cBhvr>
                                      <p:to>
                                        <p:strVal val="visible"/>
                                      </p:to>
                                    </p:set>
                                    <p:animEffect transition="in" filter="barn(inVertical)">
                                      <p:cBhvr>
                                        <p:cTn id="194" dur="500"/>
                                        <p:tgtEl>
                                          <p:spTgt spid="188"/>
                                        </p:tgtEl>
                                      </p:cBhvr>
                                    </p:animEffect>
                                  </p:childTnLst>
                                </p:cTn>
                              </p:par>
                            </p:childTnLst>
                          </p:cTn>
                        </p:par>
                      </p:childTnLst>
                    </p:cTn>
                  </p:par>
                  <p:par>
                    <p:cTn id="195" fill="hold">
                      <p:stCondLst>
                        <p:cond delay="indefinite"/>
                      </p:stCondLst>
                      <p:childTnLst>
                        <p:par>
                          <p:cTn id="196" fill="hold">
                            <p:stCondLst>
                              <p:cond delay="0"/>
                            </p:stCondLst>
                            <p:childTnLst>
                              <p:par>
                                <p:cTn id="197" presetID="1" presetClass="entr" presetSubtype="0" fill="hold" grpId="0" nodeType="clickEffect">
                                  <p:stCondLst>
                                    <p:cond delay="0"/>
                                  </p:stCondLst>
                                  <p:childTnLst>
                                    <p:set>
                                      <p:cBhvr>
                                        <p:cTn id="198" dur="1" fill="hold">
                                          <p:stCondLst>
                                            <p:cond delay="0"/>
                                          </p:stCondLst>
                                        </p:cTn>
                                        <p:tgtEl>
                                          <p:spTgt spid="221"/>
                                        </p:tgtEl>
                                        <p:attrNameLst>
                                          <p:attrName>style.visibility</p:attrName>
                                        </p:attrNameLst>
                                      </p:cBhvr>
                                      <p:to>
                                        <p:strVal val="visible"/>
                                      </p:to>
                                    </p:set>
                                  </p:childTnLst>
                                </p:cTn>
                              </p:par>
                            </p:childTnLst>
                          </p:cTn>
                        </p:par>
                      </p:childTnLst>
                    </p:cTn>
                  </p:par>
                  <p:par>
                    <p:cTn id="199" fill="hold">
                      <p:stCondLst>
                        <p:cond delay="indefinite"/>
                      </p:stCondLst>
                      <p:childTnLst>
                        <p:par>
                          <p:cTn id="200" fill="hold">
                            <p:stCondLst>
                              <p:cond delay="0"/>
                            </p:stCondLst>
                            <p:childTnLst>
                              <p:par>
                                <p:cTn id="201" presetID="1" presetClass="entr" presetSubtype="0" fill="hold" grpId="0" nodeType="clickEffect">
                                  <p:stCondLst>
                                    <p:cond delay="0"/>
                                  </p:stCondLst>
                                  <p:childTnLst>
                                    <p:set>
                                      <p:cBhvr>
                                        <p:cTn id="202" dur="1" fill="hold">
                                          <p:stCondLst>
                                            <p:cond delay="0"/>
                                          </p:stCondLst>
                                        </p:cTn>
                                        <p:tgtEl>
                                          <p:spTgt spid="128"/>
                                        </p:tgtEl>
                                        <p:attrNameLst>
                                          <p:attrName>style.visibility</p:attrName>
                                        </p:attrNameLst>
                                      </p:cBhvr>
                                      <p:to>
                                        <p:strVal val="visible"/>
                                      </p:to>
                                    </p:set>
                                  </p:childTnLst>
                                </p:cTn>
                              </p:par>
                            </p:childTnLst>
                          </p:cTn>
                        </p:par>
                      </p:childTnLst>
                    </p:cTn>
                  </p:par>
                  <p:par>
                    <p:cTn id="203" fill="hold">
                      <p:stCondLst>
                        <p:cond delay="indefinite"/>
                      </p:stCondLst>
                      <p:childTnLst>
                        <p:par>
                          <p:cTn id="204" fill="hold">
                            <p:stCondLst>
                              <p:cond delay="0"/>
                            </p:stCondLst>
                            <p:childTnLst>
                              <p:par>
                                <p:cTn id="205" presetID="10" presetClass="exit" presetSubtype="0" fill="hold" grpId="1" nodeType="clickEffect">
                                  <p:stCondLst>
                                    <p:cond delay="0"/>
                                  </p:stCondLst>
                                  <p:childTnLst>
                                    <p:animEffect transition="out" filter="fade">
                                      <p:cBhvr>
                                        <p:cTn id="206" dur="500"/>
                                        <p:tgtEl>
                                          <p:spTgt spid="187"/>
                                        </p:tgtEl>
                                      </p:cBhvr>
                                    </p:animEffect>
                                    <p:set>
                                      <p:cBhvr>
                                        <p:cTn id="207" dur="1" fill="hold">
                                          <p:stCondLst>
                                            <p:cond delay="499"/>
                                          </p:stCondLst>
                                        </p:cTn>
                                        <p:tgtEl>
                                          <p:spTgt spid="187"/>
                                        </p:tgtEl>
                                        <p:attrNameLst>
                                          <p:attrName>style.visibility</p:attrName>
                                        </p:attrNameLst>
                                      </p:cBhvr>
                                      <p:to>
                                        <p:strVal val="hidden"/>
                                      </p:to>
                                    </p:set>
                                  </p:childTnLst>
                                </p:cTn>
                              </p:par>
                              <p:par>
                                <p:cTn id="208" presetID="10" presetClass="exit" presetSubtype="0" fill="hold" grpId="1" nodeType="withEffect">
                                  <p:stCondLst>
                                    <p:cond delay="0"/>
                                  </p:stCondLst>
                                  <p:childTnLst>
                                    <p:animEffect transition="out" filter="fade">
                                      <p:cBhvr>
                                        <p:cTn id="209" dur="500"/>
                                        <p:tgtEl>
                                          <p:spTgt spid="188"/>
                                        </p:tgtEl>
                                      </p:cBhvr>
                                    </p:animEffect>
                                    <p:set>
                                      <p:cBhvr>
                                        <p:cTn id="210" dur="1" fill="hold">
                                          <p:stCondLst>
                                            <p:cond delay="499"/>
                                          </p:stCondLst>
                                        </p:cTn>
                                        <p:tgtEl>
                                          <p:spTgt spid="188"/>
                                        </p:tgtEl>
                                        <p:attrNameLst>
                                          <p:attrName>style.visibility</p:attrName>
                                        </p:attrNameLst>
                                      </p:cBhvr>
                                      <p:to>
                                        <p:strVal val="hidden"/>
                                      </p:to>
                                    </p:set>
                                  </p:childTnLst>
                                </p:cTn>
                              </p:par>
                            </p:childTnLst>
                          </p:cTn>
                        </p:par>
                      </p:childTnLst>
                    </p:cTn>
                  </p:par>
                  <p:par>
                    <p:cTn id="211" fill="hold">
                      <p:stCondLst>
                        <p:cond delay="indefinite"/>
                      </p:stCondLst>
                      <p:childTnLst>
                        <p:par>
                          <p:cTn id="212" fill="hold">
                            <p:stCondLst>
                              <p:cond delay="0"/>
                            </p:stCondLst>
                            <p:childTnLst>
                              <p:par>
                                <p:cTn id="213" presetID="1" presetClass="entr" presetSubtype="0" fill="hold" grpId="0" nodeType="clickEffect">
                                  <p:stCondLst>
                                    <p:cond delay="0"/>
                                  </p:stCondLst>
                                  <p:childTnLst>
                                    <p:set>
                                      <p:cBhvr>
                                        <p:cTn id="214" dur="1" fill="hold">
                                          <p:stCondLst>
                                            <p:cond delay="0"/>
                                          </p:stCondLst>
                                        </p:cTn>
                                        <p:tgtEl>
                                          <p:spTgt spid="126"/>
                                        </p:tgtEl>
                                        <p:attrNameLst>
                                          <p:attrName>style.visibility</p:attrName>
                                        </p:attrNameLst>
                                      </p:cBhvr>
                                      <p:to>
                                        <p:strVal val="visible"/>
                                      </p:to>
                                    </p:set>
                                  </p:childTnLst>
                                </p:cTn>
                              </p:par>
                            </p:childTnLst>
                          </p:cTn>
                        </p:par>
                      </p:childTnLst>
                    </p:cTn>
                  </p:par>
                  <p:par>
                    <p:cTn id="215" fill="hold">
                      <p:stCondLst>
                        <p:cond delay="indefinite"/>
                      </p:stCondLst>
                      <p:childTnLst>
                        <p:par>
                          <p:cTn id="216" fill="hold">
                            <p:stCondLst>
                              <p:cond delay="0"/>
                            </p:stCondLst>
                            <p:childTnLst>
                              <p:par>
                                <p:cTn id="217" presetID="16" presetClass="entr" presetSubtype="21" fill="hold" grpId="0" nodeType="clickEffect">
                                  <p:stCondLst>
                                    <p:cond delay="0"/>
                                  </p:stCondLst>
                                  <p:childTnLst>
                                    <p:set>
                                      <p:cBhvr>
                                        <p:cTn id="218" dur="1" fill="hold">
                                          <p:stCondLst>
                                            <p:cond delay="0"/>
                                          </p:stCondLst>
                                        </p:cTn>
                                        <p:tgtEl>
                                          <p:spTgt spid="190"/>
                                        </p:tgtEl>
                                        <p:attrNameLst>
                                          <p:attrName>style.visibility</p:attrName>
                                        </p:attrNameLst>
                                      </p:cBhvr>
                                      <p:to>
                                        <p:strVal val="visible"/>
                                      </p:to>
                                    </p:set>
                                    <p:animEffect transition="in" filter="barn(inVertical)">
                                      <p:cBhvr>
                                        <p:cTn id="219" dur="500"/>
                                        <p:tgtEl>
                                          <p:spTgt spid="190"/>
                                        </p:tgtEl>
                                      </p:cBhvr>
                                    </p:animEffect>
                                  </p:childTnLst>
                                </p:cTn>
                              </p:par>
                              <p:par>
                                <p:cTn id="220" presetID="16" presetClass="entr" presetSubtype="21" fill="hold" grpId="0" nodeType="withEffect">
                                  <p:stCondLst>
                                    <p:cond delay="0"/>
                                  </p:stCondLst>
                                  <p:childTnLst>
                                    <p:set>
                                      <p:cBhvr>
                                        <p:cTn id="221" dur="1" fill="hold">
                                          <p:stCondLst>
                                            <p:cond delay="0"/>
                                          </p:stCondLst>
                                        </p:cTn>
                                        <p:tgtEl>
                                          <p:spTgt spid="191"/>
                                        </p:tgtEl>
                                        <p:attrNameLst>
                                          <p:attrName>style.visibility</p:attrName>
                                        </p:attrNameLst>
                                      </p:cBhvr>
                                      <p:to>
                                        <p:strVal val="visible"/>
                                      </p:to>
                                    </p:set>
                                    <p:animEffect transition="in" filter="barn(inVertical)">
                                      <p:cBhvr>
                                        <p:cTn id="222" dur="500"/>
                                        <p:tgtEl>
                                          <p:spTgt spid="191"/>
                                        </p:tgtEl>
                                      </p:cBhvr>
                                    </p:animEffect>
                                  </p:childTnLst>
                                </p:cTn>
                              </p:par>
                            </p:childTnLst>
                          </p:cTn>
                        </p:par>
                      </p:childTnLst>
                    </p:cTn>
                  </p:par>
                  <p:par>
                    <p:cTn id="223" fill="hold">
                      <p:stCondLst>
                        <p:cond delay="indefinite"/>
                      </p:stCondLst>
                      <p:childTnLst>
                        <p:par>
                          <p:cTn id="224" fill="hold">
                            <p:stCondLst>
                              <p:cond delay="0"/>
                            </p:stCondLst>
                            <p:childTnLst>
                              <p:par>
                                <p:cTn id="225" presetID="1" presetClass="entr" presetSubtype="0" fill="hold" grpId="0" nodeType="clickEffect">
                                  <p:stCondLst>
                                    <p:cond delay="0"/>
                                  </p:stCondLst>
                                  <p:childTnLst>
                                    <p:set>
                                      <p:cBhvr>
                                        <p:cTn id="226" dur="1" fill="hold">
                                          <p:stCondLst>
                                            <p:cond delay="0"/>
                                          </p:stCondLst>
                                        </p:cTn>
                                        <p:tgtEl>
                                          <p:spTgt spid="127"/>
                                        </p:tgtEl>
                                        <p:attrNameLst>
                                          <p:attrName>style.visibility</p:attrName>
                                        </p:attrNameLst>
                                      </p:cBhvr>
                                      <p:to>
                                        <p:strVal val="visible"/>
                                      </p:to>
                                    </p:set>
                                  </p:childTnLst>
                                </p:cTn>
                              </p:par>
                            </p:childTnLst>
                          </p:cTn>
                        </p:par>
                      </p:childTnLst>
                    </p:cTn>
                  </p:par>
                  <p:par>
                    <p:cTn id="227" fill="hold">
                      <p:stCondLst>
                        <p:cond delay="indefinite"/>
                      </p:stCondLst>
                      <p:childTnLst>
                        <p:par>
                          <p:cTn id="228" fill="hold">
                            <p:stCondLst>
                              <p:cond delay="0"/>
                            </p:stCondLst>
                            <p:childTnLst>
                              <p:par>
                                <p:cTn id="229" presetID="10" presetClass="exit" presetSubtype="0" fill="hold" grpId="1" nodeType="clickEffect">
                                  <p:stCondLst>
                                    <p:cond delay="0"/>
                                  </p:stCondLst>
                                  <p:childTnLst>
                                    <p:animEffect transition="out" filter="fade">
                                      <p:cBhvr>
                                        <p:cTn id="230" dur="500"/>
                                        <p:tgtEl>
                                          <p:spTgt spid="190"/>
                                        </p:tgtEl>
                                      </p:cBhvr>
                                    </p:animEffect>
                                    <p:set>
                                      <p:cBhvr>
                                        <p:cTn id="231" dur="1" fill="hold">
                                          <p:stCondLst>
                                            <p:cond delay="499"/>
                                          </p:stCondLst>
                                        </p:cTn>
                                        <p:tgtEl>
                                          <p:spTgt spid="190"/>
                                        </p:tgtEl>
                                        <p:attrNameLst>
                                          <p:attrName>style.visibility</p:attrName>
                                        </p:attrNameLst>
                                      </p:cBhvr>
                                      <p:to>
                                        <p:strVal val="hidden"/>
                                      </p:to>
                                    </p:set>
                                  </p:childTnLst>
                                </p:cTn>
                              </p:par>
                              <p:par>
                                <p:cTn id="232" presetID="10" presetClass="exit" presetSubtype="0" fill="hold" grpId="1" nodeType="withEffect">
                                  <p:stCondLst>
                                    <p:cond delay="0"/>
                                  </p:stCondLst>
                                  <p:childTnLst>
                                    <p:animEffect transition="out" filter="fade">
                                      <p:cBhvr>
                                        <p:cTn id="233" dur="500"/>
                                        <p:tgtEl>
                                          <p:spTgt spid="191"/>
                                        </p:tgtEl>
                                      </p:cBhvr>
                                    </p:animEffect>
                                    <p:set>
                                      <p:cBhvr>
                                        <p:cTn id="234" dur="1" fill="hold">
                                          <p:stCondLst>
                                            <p:cond delay="499"/>
                                          </p:stCondLst>
                                        </p:cTn>
                                        <p:tgtEl>
                                          <p:spTgt spid="191"/>
                                        </p:tgtEl>
                                        <p:attrNameLst>
                                          <p:attrName>style.visibility</p:attrName>
                                        </p:attrNameLst>
                                      </p:cBhvr>
                                      <p:to>
                                        <p:strVal val="hidden"/>
                                      </p:to>
                                    </p:set>
                                  </p:childTnLst>
                                </p:cTn>
                              </p:par>
                            </p:childTnLst>
                          </p:cTn>
                        </p:par>
                      </p:childTnLst>
                    </p:cTn>
                  </p:par>
                  <p:par>
                    <p:cTn id="235" fill="hold">
                      <p:stCondLst>
                        <p:cond delay="indefinite"/>
                      </p:stCondLst>
                      <p:childTnLst>
                        <p:par>
                          <p:cTn id="236" fill="hold">
                            <p:stCondLst>
                              <p:cond delay="0"/>
                            </p:stCondLst>
                            <p:childTnLst>
                              <p:par>
                                <p:cTn id="237" presetID="1" presetClass="entr" presetSubtype="0" fill="hold" grpId="0" nodeType="clickEffect">
                                  <p:stCondLst>
                                    <p:cond delay="0"/>
                                  </p:stCondLst>
                                  <p:childTnLst>
                                    <p:set>
                                      <p:cBhvr>
                                        <p:cTn id="238" dur="1" fill="hold">
                                          <p:stCondLst>
                                            <p:cond delay="0"/>
                                          </p:stCondLst>
                                        </p:cTn>
                                        <p:tgtEl>
                                          <p:spTgt spid="129"/>
                                        </p:tgtEl>
                                        <p:attrNameLst>
                                          <p:attrName>style.visibility</p:attrName>
                                        </p:attrNameLst>
                                      </p:cBhvr>
                                      <p:to>
                                        <p:strVal val="visible"/>
                                      </p:to>
                                    </p:set>
                                  </p:childTnLst>
                                </p:cTn>
                              </p:par>
                            </p:childTnLst>
                          </p:cTn>
                        </p:par>
                      </p:childTnLst>
                    </p:cTn>
                  </p:par>
                  <p:par>
                    <p:cTn id="239" fill="hold">
                      <p:stCondLst>
                        <p:cond delay="indefinite"/>
                      </p:stCondLst>
                      <p:childTnLst>
                        <p:par>
                          <p:cTn id="240" fill="hold">
                            <p:stCondLst>
                              <p:cond delay="0"/>
                            </p:stCondLst>
                            <p:childTnLst>
                              <p:par>
                                <p:cTn id="241" presetID="16" presetClass="entr" presetSubtype="21" fill="hold" grpId="0" nodeType="clickEffect">
                                  <p:stCondLst>
                                    <p:cond delay="0"/>
                                  </p:stCondLst>
                                  <p:childTnLst>
                                    <p:set>
                                      <p:cBhvr>
                                        <p:cTn id="242" dur="1" fill="hold">
                                          <p:stCondLst>
                                            <p:cond delay="0"/>
                                          </p:stCondLst>
                                        </p:cTn>
                                        <p:tgtEl>
                                          <p:spTgt spid="192"/>
                                        </p:tgtEl>
                                        <p:attrNameLst>
                                          <p:attrName>style.visibility</p:attrName>
                                        </p:attrNameLst>
                                      </p:cBhvr>
                                      <p:to>
                                        <p:strVal val="visible"/>
                                      </p:to>
                                    </p:set>
                                    <p:animEffect transition="in" filter="barn(inVertical)">
                                      <p:cBhvr>
                                        <p:cTn id="243" dur="500"/>
                                        <p:tgtEl>
                                          <p:spTgt spid="192"/>
                                        </p:tgtEl>
                                      </p:cBhvr>
                                    </p:animEffect>
                                  </p:childTnLst>
                                </p:cTn>
                              </p:par>
                            </p:childTnLst>
                          </p:cTn>
                        </p:par>
                      </p:childTnLst>
                    </p:cTn>
                  </p:par>
                  <p:par>
                    <p:cTn id="244" fill="hold">
                      <p:stCondLst>
                        <p:cond delay="indefinite"/>
                      </p:stCondLst>
                      <p:childTnLst>
                        <p:par>
                          <p:cTn id="245" fill="hold">
                            <p:stCondLst>
                              <p:cond delay="0"/>
                            </p:stCondLst>
                            <p:childTnLst>
                              <p:par>
                                <p:cTn id="246" presetID="1" presetClass="entr" presetSubtype="0" fill="hold" grpId="0" nodeType="clickEffect">
                                  <p:stCondLst>
                                    <p:cond delay="0"/>
                                  </p:stCondLst>
                                  <p:childTnLst>
                                    <p:set>
                                      <p:cBhvr>
                                        <p:cTn id="247" dur="1" fill="hold">
                                          <p:stCondLst>
                                            <p:cond delay="0"/>
                                          </p:stCondLst>
                                        </p:cTn>
                                        <p:tgtEl>
                                          <p:spTgt spid="130"/>
                                        </p:tgtEl>
                                        <p:attrNameLst>
                                          <p:attrName>style.visibility</p:attrName>
                                        </p:attrNameLst>
                                      </p:cBhvr>
                                      <p:to>
                                        <p:strVal val="visible"/>
                                      </p:to>
                                    </p:set>
                                  </p:childTnLst>
                                </p:cTn>
                              </p:par>
                            </p:childTnLst>
                          </p:cTn>
                        </p:par>
                      </p:childTnLst>
                    </p:cTn>
                  </p:par>
                  <p:par>
                    <p:cTn id="248" fill="hold">
                      <p:stCondLst>
                        <p:cond delay="indefinite"/>
                      </p:stCondLst>
                      <p:childTnLst>
                        <p:par>
                          <p:cTn id="249" fill="hold">
                            <p:stCondLst>
                              <p:cond delay="0"/>
                            </p:stCondLst>
                            <p:childTnLst>
                              <p:par>
                                <p:cTn id="250" presetID="10" presetClass="exit" presetSubtype="0" fill="hold" grpId="1" nodeType="clickEffect">
                                  <p:stCondLst>
                                    <p:cond delay="0"/>
                                  </p:stCondLst>
                                  <p:childTnLst>
                                    <p:animEffect transition="out" filter="fade">
                                      <p:cBhvr>
                                        <p:cTn id="251" dur="500"/>
                                        <p:tgtEl>
                                          <p:spTgt spid="192"/>
                                        </p:tgtEl>
                                      </p:cBhvr>
                                    </p:animEffect>
                                    <p:set>
                                      <p:cBhvr>
                                        <p:cTn id="252" dur="1" fill="hold">
                                          <p:stCondLst>
                                            <p:cond delay="499"/>
                                          </p:stCondLst>
                                        </p:cTn>
                                        <p:tgtEl>
                                          <p:spTgt spid="192"/>
                                        </p:tgtEl>
                                        <p:attrNameLst>
                                          <p:attrName>style.visibility</p:attrName>
                                        </p:attrNameLst>
                                      </p:cBhvr>
                                      <p:to>
                                        <p:strVal val="hidden"/>
                                      </p:to>
                                    </p:set>
                                  </p:childTnLst>
                                </p:cTn>
                              </p:par>
                            </p:childTnLst>
                          </p:cTn>
                        </p:par>
                      </p:childTnLst>
                    </p:cTn>
                  </p:par>
                  <p:par>
                    <p:cTn id="253" fill="hold">
                      <p:stCondLst>
                        <p:cond delay="indefinite"/>
                      </p:stCondLst>
                      <p:childTnLst>
                        <p:par>
                          <p:cTn id="254" fill="hold">
                            <p:stCondLst>
                              <p:cond delay="0"/>
                            </p:stCondLst>
                            <p:childTnLst>
                              <p:par>
                                <p:cTn id="255" presetID="10" presetClass="entr" presetSubtype="0" fill="hold" nodeType="clickEffect">
                                  <p:stCondLst>
                                    <p:cond delay="0"/>
                                  </p:stCondLst>
                                  <p:childTnLst>
                                    <p:set>
                                      <p:cBhvr>
                                        <p:cTn id="256" dur="1" fill="hold">
                                          <p:stCondLst>
                                            <p:cond delay="0"/>
                                          </p:stCondLst>
                                        </p:cTn>
                                        <p:tgtEl>
                                          <p:spTgt spid="141"/>
                                        </p:tgtEl>
                                        <p:attrNameLst>
                                          <p:attrName>style.visibility</p:attrName>
                                        </p:attrNameLst>
                                      </p:cBhvr>
                                      <p:to>
                                        <p:strVal val="visible"/>
                                      </p:to>
                                    </p:set>
                                    <p:animEffect transition="in" filter="fade">
                                      <p:cBhvr>
                                        <p:cTn id="257" dur="500"/>
                                        <p:tgtEl>
                                          <p:spTgt spid="141"/>
                                        </p:tgtEl>
                                      </p:cBhvr>
                                    </p:animEffect>
                                  </p:childTnLst>
                                </p:cTn>
                              </p:par>
                            </p:childTnLst>
                          </p:cTn>
                        </p:par>
                      </p:childTnLst>
                    </p:cTn>
                  </p:par>
                  <p:par>
                    <p:cTn id="258" fill="hold">
                      <p:stCondLst>
                        <p:cond delay="indefinite"/>
                      </p:stCondLst>
                      <p:childTnLst>
                        <p:par>
                          <p:cTn id="259" fill="hold">
                            <p:stCondLst>
                              <p:cond delay="0"/>
                            </p:stCondLst>
                            <p:childTnLst>
                              <p:par>
                                <p:cTn id="260" presetID="1" presetClass="exit" presetSubtype="0" fill="hold" nodeType="clickEffect">
                                  <p:stCondLst>
                                    <p:cond delay="0"/>
                                  </p:stCondLst>
                                  <p:childTnLst>
                                    <p:set>
                                      <p:cBhvr>
                                        <p:cTn id="261" dur="1" fill="hold">
                                          <p:stCondLst>
                                            <p:cond delay="0"/>
                                          </p:stCondLst>
                                        </p:cTn>
                                        <p:tgtEl>
                                          <p:spTgt spid="141"/>
                                        </p:tgtEl>
                                        <p:attrNameLst>
                                          <p:attrName>style.visibility</p:attrName>
                                        </p:attrNameLst>
                                      </p:cBhvr>
                                      <p:to>
                                        <p:strVal val="hidden"/>
                                      </p:to>
                                    </p:set>
                                  </p:childTnLst>
                                </p:cTn>
                              </p:par>
                            </p:childTnLst>
                          </p:cTn>
                        </p:par>
                      </p:childTnLst>
                    </p:cTn>
                  </p:par>
                  <p:par>
                    <p:cTn id="262" fill="hold">
                      <p:stCondLst>
                        <p:cond delay="indefinite"/>
                      </p:stCondLst>
                      <p:childTnLst>
                        <p:par>
                          <p:cTn id="263" fill="hold">
                            <p:stCondLst>
                              <p:cond delay="0"/>
                            </p:stCondLst>
                            <p:childTnLst>
                              <p:par>
                                <p:cTn id="264" presetID="10" presetClass="entr" presetSubtype="0" fill="hold" nodeType="clickEffect">
                                  <p:stCondLst>
                                    <p:cond delay="0"/>
                                  </p:stCondLst>
                                  <p:childTnLst>
                                    <p:set>
                                      <p:cBhvr>
                                        <p:cTn id="265" dur="1" fill="hold">
                                          <p:stCondLst>
                                            <p:cond delay="0"/>
                                          </p:stCondLst>
                                        </p:cTn>
                                        <p:tgtEl>
                                          <p:spTgt spid="145"/>
                                        </p:tgtEl>
                                        <p:attrNameLst>
                                          <p:attrName>style.visibility</p:attrName>
                                        </p:attrNameLst>
                                      </p:cBhvr>
                                      <p:to>
                                        <p:strVal val="visible"/>
                                      </p:to>
                                    </p:set>
                                    <p:animEffect transition="in" filter="fade">
                                      <p:cBhvr>
                                        <p:cTn id="266" dur="500"/>
                                        <p:tgtEl>
                                          <p:spTgt spid="145"/>
                                        </p:tgtEl>
                                      </p:cBhvr>
                                    </p:animEffect>
                                  </p:childTnLst>
                                </p:cTn>
                              </p:par>
                            </p:childTnLst>
                          </p:cTn>
                        </p:par>
                      </p:childTnLst>
                    </p:cTn>
                  </p:par>
                  <p:par>
                    <p:cTn id="267" fill="hold">
                      <p:stCondLst>
                        <p:cond delay="indefinite"/>
                      </p:stCondLst>
                      <p:childTnLst>
                        <p:par>
                          <p:cTn id="268" fill="hold">
                            <p:stCondLst>
                              <p:cond delay="0"/>
                            </p:stCondLst>
                            <p:childTnLst>
                              <p:par>
                                <p:cTn id="269" presetID="1" presetClass="entr" presetSubtype="0" fill="hold" grpId="0" nodeType="clickEffect">
                                  <p:stCondLst>
                                    <p:cond delay="0"/>
                                  </p:stCondLst>
                                  <p:childTnLst>
                                    <p:set>
                                      <p:cBhvr>
                                        <p:cTn id="270" dur="1" fill="hold">
                                          <p:stCondLst>
                                            <p:cond delay="0"/>
                                          </p:stCondLst>
                                        </p:cTn>
                                        <p:tgtEl>
                                          <p:spTgt spid="144"/>
                                        </p:tgtEl>
                                        <p:attrNameLst>
                                          <p:attrName>style.visibility</p:attrName>
                                        </p:attrNameLst>
                                      </p:cBhvr>
                                      <p:to>
                                        <p:strVal val="visible"/>
                                      </p:to>
                                    </p:set>
                                  </p:childTnLst>
                                </p:cTn>
                              </p:par>
                            </p:childTnLst>
                          </p:cTn>
                        </p:par>
                      </p:childTnLst>
                    </p:cTn>
                  </p:par>
                  <p:par>
                    <p:cTn id="271" fill="hold">
                      <p:stCondLst>
                        <p:cond delay="indefinite"/>
                      </p:stCondLst>
                      <p:childTnLst>
                        <p:par>
                          <p:cTn id="272" fill="hold">
                            <p:stCondLst>
                              <p:cond delay="0"/>
                            </p:stCondLst>
                            <p:childTnLst>
                              <p:par>
                                <p:cTn id="273" presetID="22" presetClass="entr" presetSubtype="8" fill="hold" grpId="0" nodeType="clickEffect">
                                  <p:stCondLst>
                                    <p:cond delay="0"/>
                                  </p:stCondLst>
                                  <p:childTnLst>
                                    <p:set>
                                      <p:cBhvr>
                                        <p:cTn id="274" dur="1" fill="hold">
                                          <p:stCondLst>
                                            <p:cond delay="0"/>
                                          </p:stCondLst>
                                        </p:cTn>
                                        <p:tgtEl>
                                          <p:spTgt spid="148"/>
                                        </p:tgtEl>
                                        <p:attrNameLst>
                                          <p:attrName>style.visibility</p:attrName>
                                        </p:attrNameLst>
                                      </p:cBhvr>
                                      <p:to>
                                        <p:strVal val="visible"/>
                                      </p:to>
                                    </p:set>
                                    <p:animEffect transition="in" filter="wipe(left)">
                                      <p:cBhvr>
                                        <p:cTn id="275" dur="500"/>
                                        <p:tgtEl>
                                          <p:spTgt spid="148"/>
                                        </p:tgtEl>
                                      </p:cBhvr>
                                    </p:animEffect>
                                  </p:childTnLst>
                                </p:cTn>
                              </p:par>
                            </p:childTnLst>
                          </p:cTn>
                        </p:par>
                      </p:childTnLst>
                    </p:cTn>
                  </p:par>
                  <p:par>
                    <p:cTn id="276" fill="hold">
                      <p:stCondLst>
                        <p:cond delay="indefinite"/>
                      </p:stCondLst>
                      <p:childTnLst>
                        <p:par>
                          <p:cTn id="277" fill="hold">
                            <p:stCondLst>
                              <p:cond delay="0"/>
                            </p:stCondLst>
                            <p:childTnLst>
                              <p:par>
                                <p:cTn id="278" presetID="1" presetClass="exit" presetSubtype="0" fill="hold" nodeType="clickEffect">
                                  <p:stCondLst>
                                    <p:cond delay="0"/>
                                  </p:stCondLst>
                                  <p:childTnLst>
                                    <p:set>
                                      <p:cBhvr>
                                        <p:cTn id="279" dur="1" fill="hold">
                                          <p:stCondLst>
                                            <p:cond delay="0"/>
                                          </p:stCondLst>
                                        </p:cTn>
                                        <p:tgtEl>
                                          <p:spTgt spid="145"/>
                                        </p:tgtEl>
                                        <p:attrNameLst>
                                          <p:attrName>style.visibility</p:attrName>
                                        </p:attrNameLst>
                                      </p:cBhvr>
                                      <p:to>
                                        <p:strVal val="hidden"/>
                                      </p:to>
                                    </p:set>
                                  </p:childTnLst>
                                </p:cTn>
                              </p:par>
                            </p:childTnLst>
                          </p:cTn>
                        </p:par>
                      </p:childTnLst>
                    </p:cTn>
                  </p:par>
                  <p:par>
                    <p:cTn id="280" fill="hold">
                      <p:stCondLst>
                        <p:cond delay="indefinite"/>
                      </p:stCondLst>
                      <p:childTnLst>
                        <p:par>
                          <p:cTn id="281" fill="hold">
                            <p:stCondLst>
                              <p:cond delay="0"/>
                            </p:stCondLst>
                            <p:childTnLst>
                              <p:par>
                                <p:cTn id="282" presetID="10" presetClass="entr" presetSubtype="0" fill="hold" nodeType="clickEffect">
                                  <p:stCondLst>
                                    <p:cond delay="0"/>
                                  </p:stCondLst>
                                  <p:childTnLst>
                                    <p:set>
                                      <p:cBhvr>
                                        <p:cTn id="283" dur="1" fill="hold">
                                          <p:stCondLst>
                                            <p:cond delay="0"/>
                                          </p:stCondLst>
                                        </p:cTn>
                                        <p:tgtEl>
                                          <p:spTgt spid="149"/>
                                        </p:tgtEl>
                                        <p:attrNameLst>
                                          <p:attrName>style.visibility</p:attrName>
                                        </p:attrNameLst>
                                      </p:cBhvr>
                                      <p:to>
                                        <p:strVal val="visible"/>
                                      </p:to>
                                    </p:set>
                                    <p:animEffect transition="in" filter="fade">
                                      <p:cBhvr>
                                        <p:cTn id="284" dur="500"/>
                                        <p:tgtEl>
                                          <p:spTgt spid="149"/>
                                        </p:tgtEl>
                                      </p:cBhvr>
                                    </p:animEffect>
                                  </p:childTnLst>
                                </p:cTn>
                              </p:par>
                            </p:childTnLst>
                          </p:cTn>
                        </p:par>
                      </p:childTnLst>
                    </p:cTn>
                  </p:par>
                  <p:par>
                    <p:cTn id="285" fill="hold">
                      <p:stCondLst>
                        <p:cond delay="indefinite"/>
                      </p:stCondLst>
                      <p:childTnLst>
                        <p:par>
                          <p:cTn id="286" fill="hold">
                            <p:stCondLst>
                              <p:cond delay="0"/>
                            </p:stCondLst>
                            <p:childTnLst>
                              <p:par>
                                <p:cTn id="287" presetID="10" presetClass="exit" presetSubtype="0" fill="hold" nodeType="clickEffect">
                                  <p:stCondLst>
                                    <p:cond delay="0"/>
                                  </p:stCondLst>
                                  <p:childTnLst>
                                    <p:animEffect transition="out" filter="fade">
                                      <p:cBhvr>
                                        <p:cTn id="288" dur="500"/>
                                        <p:tgtEl>
                                          <p:spTgt spid="149"/>
                                        </p:tgtEl>
                                      </p:cBhvr>
                                    </p:animEffect>
                                    <p:set>
                                      <p:cBhvr>
                                        <p:cTn id="289" dur="1" fill="hold">
                                          <p:stCondLst>
                                            <p:cond delay="499"/>
                                          </p:stCondLst>
                                        </p:cTn>
                                        <p:tgtEl>
                                          <p:spTgt spid="149"/>
                                        </p:tgtEl>
                                        <p:attrNameLst>
                                          <p:attrName>style.visibility</p:attrName>
                                        </p:attrNameLst>
                                      </p:cBhvr>
                                      <p:to>
                                        <p:strVal val="hidden"/>
                                      </p:to>
                                    </p:set>
                                  </p:childTnLst>
                                </p:cTn>
                              </p:par>
                            </p:childTnLst>
                          </p:cTn>
                        </p:par>
                      </p:childTnLst>
                    </p:cTn>
                  </p:par>
                  <p:par>
                    <p:cTn id="290" fill="hold">
                      <p:stCondLst>
                        <p:cond delay="indefinite"/>
                      </p:stCondLst>
                      <p:childTnLst>
                        <p:par>
                          <p:cTn id="291" fill="hold">
                            <p:stCondLst>
                              <p:cond delay="0"/>
                            </p:stCondLst>
                            <p:childTnLst>
                              <p:par>
                                <p:cTn id="292" presetID="10" presetClass="entr" presetSubtype="0" fill="hold" nodeType="clickEffect">
                                  <p:stCondLst>
                                    <p:cond delay="0"/>
                                  </p:stCondLst>
                                  <p:childTnLst>
                                    <p:set>
                                      <p:cBhvr>
                                        <p:cTn id="293" dur="1" fill="hold">
                                          <p:stCondLst>
                                            <p:cond delay="0"/>
                                          </p:stCondLst>
                                        </p:cTn>
                                        <p:tgtEl>
                                          <p:spTgt spid="152"/>
                                        </p:tgtEl>
                                        <p:attrNameLst>
                                          <p:attrName>style.visibility</p:attrName>
                                        </p:attrNameLst>
                                      </p:cBhvr>
                                      <p:to>
                                        <p:strVal val="visible"/>
                                      </p:to>
                                    </p:set>
                                    <p:animEffect transition="in" filter="fade">
                                      <p:cBhvr>
                                        <p:cTn id="294" dur="500"/>
                                        <p:tgtEl>
                                          <p:spTgt spid="152"/>
                                        </p:tgtEl>
                                      </p:cBhvr>
                                    </p:animEffect>
                                  </p:childTnLst>
                                </p:cTn>
                              </p:par>
                            </p:childTnLst>
                          </p:cTn>
                        </p:par>
                      </p:childTnLst>
                    </p:cTn>
                  </p:par>
                  <p:par>
                    <p:cTn id="295" fill="hold">
                      <p:stCondLst>
                        <p:cond delay="indefinite"/>
                      </p:stCondLst>
                      <p:childTnLst>
                        <p:par>
                          <p:cTn id="296" fill="hold">
                            <p:stCondLst>
                              <p:cond delay="0"/>
                            </p:stCondLst>
                            <p:childTnLst>
                              <p:par>
                                <p:cTn id="297" presetID="1" presetClass="entr" presetSubtype="0" fill="hold" grpId="0" nodeType="clickEffect">
                                  <p:stCondLst>
                                    <p:cond delay="0"/>
                                  </p:stCondLst>
                                  <p:childTnLst>
                                    <p:set>
                                      <p:cBhvr>
                                        <p:cTn id="298" dur="1" fill="hold">
                                          <p:stCondLst>
                                            <p:cond delay="0"/>
                                          </p:stCondLst>
                                        </p:cTn>
                                        <p:tgtEl>
                                          <p:spTgt spid="139"/>
                                        </p:tgtEl>
                                        <p:attrNameLst>
                                          <p:attrName>style.visibility</p:attrName>
                                        </p:attrNameLst>
                                      </p:cBhvr>
                                      <p:to>
                                        <p:strVal val="visible"/>
                                      </p:to>
                                    </p:set>
                                  </p:childTnLst>
                                </p:cTn>
                              </p:par>
                            </p:childTnLst>
                          </p:cTn>
                        </p:par>
                      </p:childTnLst>
                    </p:cTn>
                  </p:par>
                  <p:par>
                    <p:cTn id="299" fill="hold">
                      <p:stCondLst>
                        <p:cond delay="indefinite"/>
                      </p:stCondLst>
                      <p:childTnLst>
                        <p:par>
                          <p:cTn id="300" fill="hold">
                            <p:stCondLst>
                              <p:cond delay="0"/>
                            </p:stCondLst>
                            <p:childTnLst>
                              <p:par>
                                <p:cTn id="301" presetID="1" presetClass="entr" presetSubtype="0" fill="hold" grpId="0" nodeType="clickEffect">
                                  <p:stCondLst>
                                    <p:cond delay="0"/>
                                  </p:stCondLst>
                                  <p:childTnLst>
                                    <p:set>
                                      <p:cBhvr>
                                        <p:cTn id="302" dur="1" fill="hold">
                                          <p:stCondLst>
                                            <p:cond delay="0"/>
                                          </p:stCondLst>
                                        </p:cTn>
                                        <p:tgtEl>
                                          <p:spTgt spid="131"/>
                                        </p:tgtEl>
                                        <p:attrNameLst>
                                          <p:attrName>style.visibility</p:attrName>
                                        </p:attrNameLst>
                                      </p:cBhvr>
                                      <p:to>
                                        <p:strVal val="visible"/>
                                      </p:to>
                                    </p:set>
                                  </p:childTnLst>
                                </p:cTn>
                              </p:par>
                            </p:childTnLst>
                          </p:cTn>
                        </p:par>
                      </p:childTnLst>
                    </p:cTn>
                  </p:par>
                  <p:par>
                    <p:cTn id="303" fill="hold">
                      <p:stCondLst>
                        <p:cond delay="indefinite"/>
                      </p:stCondLst>
                      <p:childTnLst>
                        <p:par>
                          <p:cTn id="304" fill="hold">
                            <p:stCondLst>
                              <p:cond delay="0"/>
                            </p:stCondLst>
                            <p:childTnLst>
                              <p:par>
                                <p:cTn id="305" presetID="1" presetClass="entr" presetSubtype="0" fill="hold" grpId="0" nodeType="clickEffect">
                                  <p:stCondLst>
                                    <p:cond delay="0"/>
                                  </p:stCondLst>
                                  <p:childTnLst>
                                    <p:set>
                                      <p:cBhvr>
                                        <p:cTn id="306" dur="1" fill="hold">
                                          <p:stCondLst>
                                            <p:cond delay="0"/>
                                          </p:stCondLst>
                                        </p:cTn>
                                        <p:tgtEl>
                                          <p:spTgt spid="132"/>
                                        </p:tgtEl>
                                        <p:attrNameLst>
                                          <p:attrName>style.visibility</p:attrName>
                                        </p:attrNameLst>
                                      </p:cBhvr>
                                      <p:to>
                                        <p:strVal val="visible"/>
                                      </p:to>
                                    </p:set>
                                  </p:childTnLst>
                                </p:cTn>
                              </p:par>
                            </p:childTnLst>
                          </p:cTn>
                        </p:par>
                      </p:childTnLst>
                    </p:cTn>
                  </p:par>
                  <p:par>
                    <p:cTn id="307" fill="hold">
                      <p:stCondLst>
                        <p:cond delay="indefinite"/>
                      </p:stCondLst>
                      <p:childTnLst>
                        <p:par>
                          <p:cTn id="308" fill="hold">
                            <p:stCondLst>
                              <p:cond delay="0"/>
                            </p:stCondLst>
                            <p:childTnLst>
                              <p:par>
                                <p:cTn id="309" presetID="1" presetClass="entr" presetSubtype="0" fill="hold" grpId="0" nodeType="clickEffect">
                                  <p:stCondLst>
                                    <p:cond delay="0"/>
                                  </p:stCondLst>
                                  <p:childTnLst>
                                    <p:set>
                                      <p:cBhvr>
                                        <p:cTn id="310" dur="1" fill="hold">
                                          <p:stCondLst>
                                            <p:cond delay="0"/>
                                          </p:stCondLst>
                                        </p:cTn>
                                        <p:tgtEl>
                                          <p:spTgt spid="133"/>
                                        </p:tgtEl>
                                        <p:attrNameLst>
                                          <p:attrName>style.visibility</p:attrName>
                                        </p:attrNameLst>
                                      </p:cBhvr>
                                      <p:to>
                                        <p:strVal val="visible"/>
                                      </p:to>
                                    </p:set>
                                  </p:childTnLst>
                                </p:cTn>
                              </p:par>
                            </p:childTnLst>
                          </p:cTn>
                        </p:par>
                      </p:childTnLst>
                    </p:cTn>
                  </p:par>
                  <p:par>
                    <p:cTn id="311" fill="hold">
                      <p:stCondLst>
                        <p:cond delay="indefinite"/>
                      </p:stCondLst>
                      <p:childTnLst>
                        <p:par>
                          <p:cTn id="312" fill="hold">
                            <p:stCondLst>
                              <p:cond delay="0"/>
                            </p:stCondLst>
                            <p:childTnLst>
                              <p:par>
                                <p:cTn id="313" presetID="1" presetClass="entr" presetSubtype="0" fill="hold" grpId="0" nodeType="clickEffect">
                                  <p:stCondLst>
                                    <p:cond delay="0"/>
                                  </p:stCondLst>
                                  <p:childTnLst>
                                    <p:set>
                                      <p:cBhvr>
                                        <p:cTn id="314" dur="1" fill="hold">
                                          <p:stCondLst>
                                            <p:cond delay="0"/>
                                          </p:stCondLst>
                                        </p:cTn>
                                        <p:tgtEl>
                                          <p:spTgt spid="134"/>
                                        </p:tgtEl>
                                        <p:attrNameLst>
                                          <p:attrName>style.visibility</p:attrName>
                                        </p:attrNameLst>
                                      </p:cBhvr>
                                      <p:to>
                                        <p:strVal val="visible"/>
                                      </p:to>
                                    </p:set>
                                  </p:childTnLst>
                                </p:cTn>
                              </p:par>
                            </p:childTnLst>
                          </p:cTn>
                        </p:par>
                      </p:childTnLst>
                    </p:cTn>
                  </p:par>
                  <p:par>
                    <p:cTn id="315" fill="hold">
                      <p:stCondLst>
                        <p:cond delay="indefinite"/>
                      </p:stCondLst>
                      <p:childTnLst>
                        <p:par>
                          <p:cTn id="316" fill="hold">
                            <p:stCondLst>
                              <p:cond delay="0"/>
                            </p:stCondLst>
                            <p:childTnLst>
                              <p:par>
                                <p:cTn id="317" presetID="1" presetClass="entr" presetSubtype="0" fill="hold" grpId="0" nodeType="clickEffect">
                                  <p:stCondLst>
                                    <p:cond delay="0"/>
                                  </p:stCondLst>
                                  <p:childTnLst>
                                    <p:set>
                                      <p:cBhvr>
                                        <p:cTn id="318" dur="1" fill="hold">
                                          <p:stCondLst>
                                            <p:cond delay="0"/>
                                          </p:stCondLst>
                                        </p:cTn>
                                        <p:tgtEl>
                                          <p:spTgt spid="135"/>
                                        </p:tgtEl>
                                        <p:attrNameLst>
                                          <p:attrName>style.visibility</p:attrName>
                                        </p:attrNameLst>
                                      </p:cBhvr>
                                      <p:to>
                                        <p:strVal val="visible"/>
                                      </p:to>
                                    </p:set>
                                  </p:childTnLst>
                                </p:cTn>
                              </p:par>
                            </p:childTnLst>
                          </p:cTn>
                        </p:par>
                      </p:childTnLst>
                    </p:cTn>
                  </p:par>
                  <p:par>
                    <p:cTn id="319" fill="hold">
                      <p:stCondLst>
                        <p:cond delay="indefinite"/>
                      </p:stCondLst>
                      <p:childTnLst>
                        <p:par>
                          <p:cTn id="320" fill="hold">
                            <p:stCondLst>
                              <p:cond delay="0"/>
                            </p:stCondLst>
                            <p:childTnLst>
                              <p:par>
                                <p:cTn id="321" presetID="1" presetClass="exit" presetSubtype="0" fill="hold" grpId="1" nodeType="clickEffect">
                                  <p:stCondLst>
                                    <p:cond delay="0"/>
                                  </p:stCondLst>
                                  <p:childTnLst>
                                    <p:set>
                                      <p:cBhvr>
                                        <p:cTn id="322" dur="1" fill="hold">
                                          <p:stCondLst>
                                            <p:cond delay="0"/>
                                          </p:stCondLst>
                                        </p:cTn>
                                        <p:tgtEl>
                                          <p:spTgt spid="144"/>
                                        </p:tgtEl>
                                        <p:attrNameLst>
                                          <p:attrName>style.visibility</p:attrName>
                                        </p:attrNameLst>
                                      </p:cBhvr>
                                      <p:to>
                                        <p:strVal val="hidden"/>
                                      </p:to>
                                    </p:set>
                                  </p:childTnLst>
                                </p:cTn>
                              </p:par>
                              <p:par>
                                <p:cTn id="323" presetID="10" presetClass="exit" presetSubtype="0" fill="hold" nodeType="withEffect">
                                  <p:stCondLst>
                                    <p:cond delay="0"/>
                                  </p:stCondLst>
                                  <p:childTnLst>
                                    <p:animEffect transition="out" filter="fade">
                                      <p:cBhvr>
                                        <p:cTn id="324" dur="500"/>
                                        <p:tgtEl>
                                          <p:spTgt spid="152"/>
                                        </p:tgtEl>
                                      </p:cBhvr>
                                    </p:animEffect>
                                    <p:set>
                                      <p:cBhvr>
                                        <p:cTn id="325" dur="1" fill="hold">
                                          <p:stCondLst>
                                            <p:cond delay="499"/>
                                          </p:stCondLst>
                                        </p:cTn>
                                        <p:tgtEl>
                                          <p:spTgt spid="152"/>
                                        </p:tgtEl>
                                        <p:attrNameLst>
                                          <p:attrName>style.visibility</p:attrName>
                                        </p:attrNameLst>
                                      </p:cBhvr>
                                      <p:to>
                                        <p:strVal val="hidden"/>
                                      </p:to>
                                    </p:set>
                                  </p:childTnLst>
                                </p:cTn>
                              </p:par>
                              <p:par>
                                <p:cTn id="326" presetID="1" presetClass="exit" presetSubtype="0" fill="hold" grpId="1" nodeType="withEffect">
                                  <p:stCondLst>
                                    <p:cond delay="0"/>
                                  </p:stCondLst>
                                  <p:childTnLst>
                                    <p:set>
                                      <p:cBhvr>
                                        <p:cTn id="327" dur="1" fill="hold">
                                          <p:stCondLst>
                                            <p:cond delay="0"/>
                                          </p:stCondLst>
                                        </p:cTn>
                                        <p:tgtEl>
                                          <p:spTgt spid="148"/>
                                        </p:tgtEl>
                                        <p:attrNameLst>
                                          <p:attrName>style.visibility</p:attrName>
                                        </p:attrNameLst>
                                      </p:cBhvr>
                                      <p:to>
                                        <p:strVal val="hidden"/>
                                      </p:to>
                                    </p:set>
                                  </p:childTnLst>
                                </p:cTn>
                              </p:par>
                            </p:childTnLst>
                          </p:cTn>
                        </p:par>
                      </p:childTnLst>
                    </p:cTn>
                  </p:par>
                  <p:par>
                    <p:cTn id="328" fill="hold">
                      <p:stCondLst>
                        <p:cond delay="indefinite"/>
                      </p:stCondLst>
                      <p:childTnLst>
                        <p:par>
                          <p:cTn id="329" fill="hold">
                            <p:stCondLst>
                              <p:cond delay="0"/>
                            </p:stCondLst>
                            <p:childTnLst>
                              <p:par>
                                <p:cTn id="330" presetID="1" presetClass="entr" presetSubtype="0" fill="hold" grpId="0" nodeType="clickEffect">
                                  <p:stCondLst>
                                    <p:cond delay="0"/>
                                  </p:stCondLst>
                                  <p:childTnLst>
                                    <p:set>
                                      <p:cBhvr>
                                        <p:cTn id="331" dur="1" fill="hold">
                                          <p:stCondLst>
                                            <p:cond delay="0"/>
                                          </p:stCondLst>
                                        </p:cTn>
                                        <p:tgtEl>
                                          <p:spTgt spid="140"/>
                                        </p:tgtEl>
                                        <p:attrNameLst>
                                          <p:attrName>style.visibility</p:attrName>
                                        </p:attrNameLst>
                                      </p:cBhvr>
                                      <p:to>
                                        <p:strVal val="visible"/>
                                      </p:to>
                                    </p:set>
                                  </p:childTnLst>
                                </p:cTn>
                              </p:par>
                            </p:childTnLst>
                          </p:cTn>
                        </p:par>
                      </p:childTnLst>
                    </p:cTn>
                  </p:par>
                  <p:par>
                    <p:cTn id="332" fill="hold">
                      <p:stCondLst>
                        <p:cond delay="indefinite"/>
                      </p:stCondLst>
                      <p:childTnLst>
                        <p:par>
                          <p:cTn id="333" fill="hold">
                            <p:stCondLst>
                              <p:cond delay="0"/>
                            </p:stCondLst>
                            <p:childTnLst>
                              <p:par>
                                <p:cTn id="334" presetID="1" presetClass="entr" presetSubtype="0" fill="hold" grpId="0" nodeType="clickEffect">
                                  <p:stCondLst>
                                    <p:cond delay="0"/>
                                  </p:stCondLst>
                                  <p:childTnLst>
                                    <p:set>
                                      <p:cBhvr>
                                        <p:cTn id="335" dur="1" fill="hold">
                                          <p:stCondLst>
                                            <p:cond delay="0"/>
                                          </p:stCondLst>
                                        </p:cTn>
                                        <p:tgtEl>
                                          <p:spTgt spid="136"/>
                                        </p:tgtEl>
                                        <p:attrNameLst>
                                          <p:attrName>style.visibility</p:attrName>
                                        </p:attrNameLst>
                                      </p:cBhvr>
                                      <p:to>
                                        <p:strVal val="visible"/>
                                      </p:to>
                                    </p:set>
                                  </p:childTnLst>
                                </p:cTn>
                              </p:par>
                            </p:childTnLst>
                          </p:cTn>
                        </p:par>
                      </p:childTnLst>
                    </p:cTn>
                  </p:par>
                  <p:par>
                    <p:cTn id="336" fill="hold">
                      <p:stCondLst>
                        <p:cond delay="indefinite"/>
                      </p:stCondLst>
                      <p:childTnLst>
                        <p:par>
                          <p:cTn id="337" fill="hold">
                            <p:stCondLst>
                              <p:cond delay="0"/>
                            </p:stCondLst>
                            <p:childTnLst>
                              <p:par>
                                <p:cTn id="338" presetID="1" presetClass="entr" presetSubtype="0" fill="hold" grpId="0" nodeType="clickEffect">
                                  <p:stCondLst>
                                    <p:cond delay="0"/>
                                  </p:stCondLst>
                                  <p:childTnLst>
                                    <p:set>
                                      <p:cBhvr>
                                        <p:cTn id="339" dur="1" fill="hold">
                                          <p:stCondLst>
                                            <p:cond delay="0"/>
                                          </p:stCondLst>
                                        </p:cTn>
                                        <p:tgtEl>
                                          <p:spTgt spid="137"/>
                                        </p:tgtEl>
                                        <p:attrNameLst>
                                          <p:attrName>style.visibility</p:attrName>
                                        </p:attrNameLst>
                                      </p:cBhvr>
                                      <p:to>
                                        <p:strVal val="visible"/>
                                      </p:to>
                                    </p:set>
                                  </p:childTnLst>
                                </p:cTn>
                              </p:par>
                            </p:childTnLst>
                          </p:cTn>
                        </p:par>
                      </p:childTnLst>
                    </p:cTn>
                  </p:par>
                  <p:par>
                    <p:cTn id="340" fill="hold">
                      <p:stCondLst>
                        <p:cond delay="indefinite"/>
                      </p:stCondLst>
                      <p:childTnLst>
                        <p:par>
                          <p:cTn id="341" fill="hold">
                            <p:stCondLst>
                              <p:cond delay="0"/>
                            </p:stCondLst>
                            <p:childTnLst>
                              <p:par>
                                <p:cTn id="342" presetID="1" presetClass="entr" presetSubtype="0" fill="hold" grpId="0" nodeType="clickEffect">
                                  <p:stCondLst>
                                    <p:cond delay="0"/>
                                  </p:stCondLst>
                                  <p:childTnLst>
                                    <p:set>
                                      <p:cBhvr>
                                        <p:cTn id="343" dur="1" fill="hold">
                                          <p:stCondLst>
                                            <p:cond delay="0"/>
                                          </p:stCondLst>
                                        </p:cTn>
                                        <p:tgtEl>
                                          <p:spTgt spid="138"/>
                                        </p:tgtEl>
                                        <p:attrNameLst>
                                          <p:attrName>style.visibility</p:attrName>
                                        </p:attrNameLst>
                                      </p:cBhvr>
                                      <p:to>
                                        <p:strVal val="visible"/>
                                      </p:to>
                                    </p:set>
                                  </p:childTnLst>
                                </p:cTn>
                              </p:par>
                            </p:childTnLst>
                          </p:cTn>
                        </p:par>
                      </p:childTnLst>
                    </p:cTn>
                  </p:par>
                  <p:par>
                    <p:cTn id="344" fill="hold">
                      <p:stCondLst>
                        <p:cond delay="indefinite"/>
                      </p:stCondLst>
                      <p:childTnLst>
                        <p:par>
                          <p:cTn id="345" fill="hold">
                            <p:stCondLst>
                              <p:cond delay="0"/>
                            </p:stCondLst>
                            <p:childTnLst>
                              <p:par>
                                <p:cTn id="346" presetID="10" presetClass="entr" presetSubtype="0" fill="hold" nodeType="clickEffect">
                                  <p:stCondLst>
                                    <p:cond delay="0"/>
                                  </p:stCondLst>
                                  <p:childTnLst>
                                    <p:set>
                                      <p:cBhvr>
                                        <p:cTn id="347" dur="1" fill="hold">
                                          <p:stCondLst>
                                            <p:cond delay="0"/>
                                          </p:stCondLst>
                                        </p:cTn>
                                        <p:tgtEl>
                                          <p:spTgt spid="158"/>
                                        </p:tgtEl>
                                        <p:attrNameLst>
                                          <p:attrName>style.visibility</p:attrName>
                                        </p:attrNameLst>
                                      </p:cBhvr>
                                      <p:to>
                                        <p:strVal val="visible"/>
                                      </p:to>
                                    </p:set>
                                    <p:animEffect transition="in" filter="fade">
                                      <p:cBhvr>
                                        <p:cTn id="348" dur="500"/>
                                        <p:tgtEl>
                                          <p:spTgt spid="158"/>
                                        </p:tgtEl>
                                      </p:cBhvr>
                                    </p:animEffect>
                                  </p:childTnLst>
                                </p:cTn>
                              </p:par>
                            </p:childTnLst>
                          </p:cTn>
                        </p:par>
                      </p:childTnLst>
                    </p:cTn>
                  </p:par>
                  <p:par>
                    <p:cTn id="349" fill="hold">
                      <p:stCondLst>
                        <p:cond delay="indefinite"/>
                      </p:stCondLst>
                      <p:childTnLst>
                        <p:par>
                          <p:cTn id="350" fill="hold">
                            <p:stCondLst>
                              <p:cond delay="0"/>
                            </p:stCondLst>
                            <p:childTnLst>
                              <p:par>
                                <p:cTn id="351" presetID="1" presetClass="entr" presetSubtype="0" fill="hold" grpId="0" nodeType="clickEffect">
                                  <p:stCondLst>
                                    <p:cond delay="0"/>
                                  </p:stCondLst>
                                  <p:childTnLst>
                                    <p:set>
                                      <p:cBhvr>
                                        <p:cTn id="352" dur="1" fill="hold">
                                          <p:stCondLst>
                                            <p:cond delay="0"/>
                                          </p:stCondLst>
                                        </p:cTn>
                                        <p:tgtEl>
                                          <p:spTgt spid="176"/>
                                        </p:tgtEl>
                                        <p:attrNameLst>
                                          <p:attrName>style.visibility</p:attrName>
                                        </p:attrNameLst>
                                      </p:cBhvr>
                                      <p:to>
                                        <p:strVal val="visible"/>
                                      </p:to>
                                    </p:set>
                                  </p:childTnLst>
                                </p:cTn>
                              </p:par>
                            </p:childTnLst>
                          </p:cTn>
                        </p:par>
                      </p:childTnLst>
                    </p:cTn>
                  </p:par>
                  <p:par>
                    <p:cTn id="353" fill="hold">
                      <p:stCondLst>
                        <p:cond delay="indefinite"/>
                      </p:stCondLst>
                      <p:childTnLst>
                        <p:par>
                          <p:cTn id="354" fill="hold">
                            <p:stCondLst>
                              <p:cond delay="0"/>
                            </p:stCondLst>
                            <p:childTnLst>
                              <p:par>
                                <p:cTn id="355" presetID="22" presetClass="entr" presetSubtype="8" fill="hold" grpId="0" nodeType="clickEffect">
                                  <p:stCondLst>
                                    <p:cond delay="0"/>
                                  </p:stCondLst>
                                  <p:childTnLst>
                                    <p:set>
                                      <p:cBhvr>
                                        <p:cTn id="356" dur="1" fill="hold">
                                          <p:stCondLst>
                                            <p:cond delay="0"/>
                                          </p:stCondLst>
                                        </p:cTn>
                                        <p:tgtEl>
                                          <p:spTgt spid="157"/>
                                        </p:tgtEl>
                                        <p:attrNameLst>
                                          <p:attrName>style.visibility</p:attrName>
                                        </p:attrNameLst>
                                      </p:cBhvr>
                                      <p:to>
                                        <p:strVal val="visible"/>
                                      </p:to>
                                    </p:set>
                                    <p:animEffect transition="in" filter="wipe(left)">
                                      <p:cBhvr>
                                        <p:cTn id="357" dur="500"/>
                                        <p:tgtEl>
                                          <p:spTgt spid="157"/>
                                        </p:tgtEl>
                                      </p:cBhvr>
                                    </p:animEffect>
                                  </p:childTnLst>
                                </p:cTn>
                              </p:par>
                            </p:childTnLst>
                          </p:cTn>
                        </p:par>
                      </p:childTnLst>
                    </p:cTn>
                  </p:par>
                  <p:par>
                    <p:cTn id="358" fill="hold">
                      <p:stCondLst>
                        <p:cond delay="indefinite"/>
                      </p:stCondLst>
                      <p:childTnLst>
                        <p:par>
                          <p:cTn id="359" fill="hold">
                            <p:stCondLst>
                              <p:cond delay="0"/>
                            </p:stCondLst>
                            <p:childTnLst>
                              <p:par>
                                <p:cTn id="360" presetID="1" presetClass="exit" presetSubtype="0" fill="hold" nodeType="clickEffect">
                                  <p:stCondLst>
                                    <p:cond delay="0"/>
                                  </p:stCondLst>
                                  <p:childTnLst>
                                    <p:set>
                                      <p:cBhvr>
                                        <p:cTn id="361" dur="1" fill="hold">
                                          <p:stCondLst>
                                            <p:cond delay="0"/>
                                          </p:stCondLst>
                                        </p:cTn>
                                        <p:tgtEl>
                                          <p:spTgt spid="158"/>
                                        </p:tgtEl>
                                        <p:attrNameLst>
                                          <p:attrName>style.visibility</p:attrName>
                                        </p:attrNameLst>
                                      </p:cBhvr>
                                      <p:to>
                                        <p:strVal val="hidden"/>
                                      </p:to>
                                    </p:set>
                                  </p:childTnLst>
                                </p:cTn>
                              </p:par>
                            </p:childTnLst>
                          </p:cTn>
                        </p:par>
                      </p:childTnLst>
                    </p:cTn>
                  </p:par>
                  <p:par>
                    <p:cTn id="362" fill="hold">
                      <p:stCondLst>
                        <p:cond delay="indefinite"/>
                      </p:stCondLst>
                      <p:childTnLst>
                        <p:par>
                          <p:cTn id="363" fill="hold">
                            <p:stCondLst>
                              <p:cond delay="0"/>
                            </p:stCondLst>
                            <p:childTnLst>
                              <p:par>
                                <p:cTn id="364" presetID="10" presetClass="entr" presetSubtype="0" fill="hold" nodeType="clickEffect">
                                  <p:stCondLst>
                                    <p:cond delay="0"/>
                                  </p:stCondLst>
                                  <p:childTnLst>
                                    <p:set>
                                      <p:cBhvr>
                                        <p:cTn id="365" dur="1" fill="hold">
                                          <p:stCondLst>
                                            <p:cond delay="0"/>
                                          </p:stCondLst>
                                        </p:cTn>
                                        <p:tgtEl>
                                          <p:spTgt spid="161"/>
                                        </p:tgtEl>
                                        <p:attrNameLst>
                                          <p:attrName>style.visibility</p:attrName>
                                        </p:attrNameLst>
                                      </p:cBhvr>
                                      <p:to>
                                        <p:strVal val="visible"/>
                                      </p:to>
                                    </p:set>
                                    <p:animEffect transition="in" filter="fade">
                                      <p:cBhvr>
                                        <p:cTn id="366" dur="500"/>
                                        <p:tgtEl>
                                          <p:spTgt spid="161"/>
                                        </p:tgtEl>
                                      </p:cBhvr>
                                    </p:animEffect>
                                  </p:childTnLst>
                                </p:cTn>
                              </p:par>
                            </p:childTnLst>
                          </p:cTn>
                        </p:par>
                      </p:childTnLst>
                    </p:cTn>
                  </p:par>
                  <p:par>
                    <p:cTn id="367" fill="hold">
                      <p:stCondLst>
                        <p:cond delay="indefinite"/>
                      </p:stCondLst>
                      <p:childTnLst>
                        <p:par>
                          <p:cTn id="368" fill="hold">
                            <p:stCondLst>
                              <p:cond delay="0"/>
                            </p:stCondLst>
                            <p:childTnLst>
                              <p:par>
                                <p:cTn id="369" presetID="10" presetClass="exit" presetSubtype="0" fill="hold" nodeType="clickEffect">
                                  <p:stCondLst>
                                    <p:cond delay="0"/>
                                  </p:stCondLst>
                                  <p:childTnLst>
                                    <p:animEffect transition="out" filter="fade">
                                      <p:cBhvr>
                                        <p:cTn id="370" dur="500"/>
                                        <p:tgtEl>
                                          <p:spTgt spid="161"/>
                                        </p:tgtEl>
                                      </p:cBhvr>
                                    </p:animEffect>
                                    <p:set>
                                      <p:cBhvr>
                                        <p:cTn id="371" dur="1" fill="hold">
                                          <p:stCondLst>
                                            <p:cond delay="499"/>
                                          </p:stCondLst>
                                        </p:cTn>
                                        <p:tgtEl>
                                          <p:spTgt spid="161"/>
                                        </p:tgtEl>
                                        <p:attrNameLst>
                                          <p:attrName>style.visibility</p:attrName>
                                        </p:attrNameLst>
                                      </p:cBhvr>
                                      <p:to>
                                        <p:strVal val="hidden"/>
                                      </p:to>
                                    </p:set>
                                  </p:childTnLst>
                                </p:cTn>
                              </p:par>
                            </p:childTnLst>
                          </p:cTn>
                        </p:par>
                      </p:childTnLst>
                    </p:cTn>
                  </p:par>
                  <p:par>
                    <p:cTn id="372" fill="hold">
                      <p:stCondLst>
                        <p:cond delay="indefinite"/>
                      </p:stCondLst>
                      <p:childTnLst>
                        <p:par>
                          <p:cTn id="373" fill="hold">
                            <p:stCondLst>
                              <p:cond delay="0"/>
                            </p:stCondLst>
                            <p:childTnLst>
                              <p:par>
                                <p:cTn id="374" presetID="10" presetClass="entr" presetSubtype="0" fill="hold" nodeType="clickEffect">
                                  <p:stCondLst>
                                    <p:cond delay="0"/>
                                  </p:stCondLst>
                                  <p:childTnLst>
                                    <p:set>
                                      <p:cBhvr>
                                        <p:cTn id="375" dur="1" fill="hold">
                                          <p:stCondLst>
                                            <p:cond delay="0"/>
                                          </p:stCondLst>
                                        </p:cTn>
                                        <p:tgtEl>
                                          <p:spTgt spid="164"/>
                                        </p:tgtEl>
                                        <p:attrNameLst>
                                          <p:attrName>style.visibility</p:attrName>
                                        </p:attrNameLst>
                                      </p:cBhvr>
                                      <p:to>
                                        <p:strVal val="visible"/>
                                      </p:to>
                                    </p:set>
                                    <p:animEffect transition="in" filter="fade">
                                      <p:cBhvr>
                                        <p:cTn id="376" dur="500"/>
                                        <p:tgtEl>
                                          <p:spTgt spid="164"/>
                                        </p:tgtEl>
                                      </p:cBhvr>
                                    </p:animEffect>
                                  </p:childTnLst>
                                </p:cTn>
                              </p:par>
                            </p:childTnLst>
                          </p:cTn>
                        </p:par>
                      </p:childTnLst>
                    </p:cTn>
                  </p:par>
                  <p:par>
                    <p:cTn id="377" fill="hold">
                      <p:stCondLst>
                        <p:cond delay="indefinite"/>
                      </p:stCondLst>
                      <p:childTnLst>
                        <p:par>
                          <p:cTn id="378" fill="hold">
                            <p:stCondLst>
                              <p:cond delay="0"/>
                            </p:stCondLst>
                            <p:childTnLst>
                              <p:par>
                                <p:cTn id="379" presetID="1" presetClass="entr" presetSubtype="0" fill="hold" grpId="0" nodeType="clickEffect">
                                  <p:stCondLst>
                                    <p:cond delay="0"/>
                                  </p:stCondLst>
                                  <p:childTnLst>
                                    <p:set>
                                      <p:cBhvr>
                                        <p:cTn id="380" dur="1" fill="hold">
                                          <p:stCondLst>
                                            <p:cond delay="0"/>
                                          </p:stCondLst>
                                        </p:cTn>
                                        <p:tgtEl>
                                          <p:spTgt spid="169"/>
                                        </p:tgtEl>
                                        <p:attrNameLst>
                                          <p:attrName>style.visibility</p:attrName>
                                        </p:attrNameLst>
                                      </p:cBhvr>
                                      <p:to>
                                        <p:strVal val="visible"/>
                                      </p:to>
                                    </p:set>
                                  </p:childTnLst>
                                </p:cTn>
                              </p:par>
                            </p:childTnLst>
                          </p:cTn>
                        </p:par>
                      </p:childTnLst>
                    </p:cTn>
                  </p:par>
                  <p:par>
                    <p:cTn id="381" fill="hold">
                      <p:stCondLst>
                        <p:cond delay="indefinite"/>
                      </p:stCondLst>
                      <p:childTnLst>
                        <p:par>
                          <p:cTn id="382" fill="hold">
                            <p:stCondLst>
                              <p:cond delay="0"/>
                            </p:stCondLst>
                            <p:childTnLst>
                              <p:par>
                                <p:cTn id="383" presetID="1" presetClass="entr" presetSubtype="0" fill="hold" grpId="0" nodeType="clickEffect">
                                  <p:stCondLst>
                                    <p:cond delay="0"/>
                                  </p:stCondLst>
                                  <p:childTnLst>
                                    <p:set>
                                      <p:cBhvr>
                                        <p:cTn id="384" dur="1" fill="hold">
                                          <p:stCondLst>
                                            <p:cond delay="0"/>
                                          </p:stCondLst>
                                        </p:cTn>
                                        <p:tgtEl>
                                          <p:spTgt spid="170"/>
                                        </p:tgtEl>
                                        <p:attrNameLst>
                                          <p:attrName>style.visibility</p:attrName>
                                        </p:attrNameLst>
                                      </p:cBhvr>
                                      <p:to>
                                        <p:strVal val="visible"/>
                                      </p:to>
                                    </p:set>
                                  </p:childTnLst>
                                </p:cTn>
                              </p:par>
                            </p:childTnLst>
                          </p:cTn>
                        </p:par>
                      </p:childTnLst>
                    </p:cTn>
                  </p:par>
                  <p:par>
                    <p:cTn id="385" fill="hold">
                      <p:stCondLst>
                        <p:cond delay="indefinite"/>
                      </p:stCondLst>
                      <p:childTnLst>
                        <p:par>
                          <p:cTn id="386" fill="hold">
                            <p:stCondLst>
                              <p:cond delay="0"/>
                            </p:stCondLst>
                            <p:childTnLst>
                              <p:par>
                                <p:cTn id="387" presetID="1" presetClass="entr" presetSubtype="0" fill="hold" grpId="0" nodeType="clickEffect">
                                  <p:stCondLst>
                                    <p:cond delay="0"/>
                                  </p:stCondLst>
                                  <p:childTnLst>
                                    <p:set>
                                      <p:cBhvr>
                                        <p:cTn id="388" dur="1" fill="hold">
                                          <p:stCondLst>
                                            <p:cond delay="0"/>
                                          </p:stCondLst>
                                        </p:cTn>
                                        <p:tgtEl>
                                          <p:spTgt spid="171"/>
                                        </p:tgtEl>
                                        <p:attrNameLst>
                                          <p:attrName>style.visibility</p:attrName>
                                        </p:attrNameLst>
                                      </p:cBhvr>
                                      <p:to>
                                        <p:strVal val="visible"/>
                                      </p:to>
                                    </p:set>
                                  </p:childTnLst>
                                </p:cTn>
                              </p:par>
                            </p:childTnLst>
                          </p:cTn>
                        </p:par>
                      </p:childTnLst>
                    </p:cTn>
                  </p:par>
                  <p:par>
                    <p:cTn id="389" fill="hold">
                      <p:stCondLst>
                        <p:cond delay="indefinite"/>
                      </p:stCondLst>
                      <p:childTnLst>
                        <p:par>
                          <p:cTn id="390" fill="hold">
                            <p:stCondLst>
                              <p:cond delay="0"/>
                            </p:stCondLst>
                            <p:childTnLst>
                              <p:par>
                                <p:cTn id="391" presetID="1" presetClass="entr" presetSubtype="0" fill="hold" nodeType="clickEffect">
                                  <p:stCondLst>
                                    <p:cond delay="0"/>
                                  </p:stCondLst>
                                  <p:childTnLst>
                                    <p:set>
                                      <p:cBhvr>
                                        <p:cTn id="392" dur="1" fill="hold">
                                          <p:stCondLst>
                                            <p:cond delay="0"/>
                                          </p:stCondLst>
                                        </p:cTn>
                                        <p:tgtEl>
                                          <p:spTgt spid="172"/>
                                        </p:tgtEl>
                                        <p:attrNameLst>
                                          <p:attrName>style.visibility</p:attrName>
                                        </p:attrNameLst>
                                      </p:cBhvr>
                                      <p:to>
                                        <p:strVal val="visible"/>
                                      </p:to>
                                    </p:set>
                                  </p:childTnLst>
                                </p:cTn>
                              </p:par>
                            </p:childTnLst>
                          </p:cTn>
                        </p:par>
                      </p:childTnLst>
                    </p:cTn>
                  </p:par>
                  <p:par>
                    <p:cTn id="393" fill="hold">
                      <p:stCondLst>
                        <p:cond delay="indefinite"/>
                      </p:stCondLst>
                      <p:childTnLst>
                        <p:par>
                          <p:cTn id="394" fill="hold">
                            <p:stCondLst>
                              <p:cond delay="0"/>
                            </p:stCondLst>
                            <p:childTnLst>
                              <p:par>
                                <p:cTn id="395" presetID="1" presetClass="exit" presetSubtype="0" fill="hold" grpId="1" nodeType="clickEffect">
                                  <p:stCondLst>
                                    <p:cond delay="0"/>
                                  </p:stCondLst>
                                  <p:childTnLst>
                                    <p:set>
                                      <p:cBhvr>
                                        <p:cTn id="396" dur="1" fill="hold">
                                          <p:stCondLst>
                                            <p:cond delay="0"/>
                                          </p:stCondLst>
                                        </p:cTn>
                                        <p:tgtEl>
                                          <p:spTgt spid="157"/>
                                        </p:tgtEl>
                                        <p:attrNameLst>
                                          <p:attrName>style.visibility</p:attrName>
                                        </p:attrNameLst>
                                      </p:cBhvr>
                                      <p:to>
                                        <p:strVal val="hidden"/>
                                      </p:to>
                                    </p:set>
                                  </p:childTnLst>
                                </p:cTn>
                              </p:par>
                              <p:par>
                                <p:cTn id="397" presetID="10" presetClass="exit" presetSubtype="0" fill="hold" nodeType="withEffect">
                                  <p:stCondLst>
                                    <p:cond delay="0"/>
                                  </p:stCondLst>
                                  <p:childTnLst>
                                    <p:animEffect transition="out" filter="fade">
                                      <p:cBhvr>
                                        <p:cTn id="398" dur="500"/>
                                        <p:tgtEl>
                                          <p:spTgt spid="164"/>
                                        </p:tgtEl>
                                      </p:cBhvr>
                                    </p:animEffect>
                                    <p:set>
                                      <p:cBhvr>
                                        <p:cTn id="399" dur="1" fill="hold">
                                          <p:stCondLst>
                                            <p:cond delay="499"/>
                                          </p:stCondLst>
                                        </p:cTn>
                                        <p:tgtEl>
                                          <p:spTgt spid="164"/>
                                        </p:tgtEl>
                                        <p:attrNameLst>
                                          <p:attrName>style.visibility</p:attrName>
                                        </p:attrNameLst>
                                      </p:cBhvr>
                                      <p:to>
                                        <p:strVal val="hidden"/>
                                      </p:to>
                                    </p:set>
                                  </p:childTnLst>
                                </p:cTn>
                              </p:par>
                              <p:par>
                                <p:cTn id="400" presetID="1" presetClass="exit" presetSubtype="0" fill="hold" grpId="1" nodeType="withEffect">
                                  <p:stCondLst>
                                    <p:cond delay="0"/>
                                  </p:stCondLst>
                                  <p:childTnLst>
                                    <p:set>
                                      <p:cBhvr>
                                        <p:cTn id="401" dur="1" fill="hold">
                                          <p:stCondLst>
                                            <p:cond delay="0"/>
                                          </p:stCondLst>
                                        </p:cTn>
                                        <p:tgtEl>
                                          <p:spTgt spid="176"/>
                                        </p:tgtEl>
                                        <p:attrNameLst>
                                          <p:attrName>style.visibility</p:attrName>
                                        </p:attrNameLst>
                                      </p:cBhvr>
                                      <p:to>
                                        <p:strVal val="hidden"/>
                                      </p:to>
                                    </p:set>
                                  </p:childTnLst>
                                </p:cTn>
                              </p:par>
                            </p:childTnLst>
                          </p:cTn>
                        </p:par>
                      </p:childTnLst>
                    </p:cTn>
                  </p:par>
                  <p:par>
                    <p:cTn id="402" fill="hold">
                      <p:stCondLst>
                        <p:cond delay="indefinite"/>
                      </p:stCondLst>
                      <p:childTnLst>
                        <p:par>
                          <p:cTn id="403" fill="hold">
                            <p:stCondLst>
                              <p:cond delay="0"/>
                            </p:stCondLst>
                            <p:childTnLst>
                              <p:par>
                                <p:cTn id="404" presetID="22" presetClass="entr" presetSubtype="2" fill="hold" nodeType="clickEffect">
                                  <p:stCondLst>
                                    <p:cond delay="0"/>
                                  </p:stCondLst>
                                  <p:childTnLst>
                                    <p:set>
                                      <p:cBhvr>
                                        <p:cTn id="405" dur="1" fill="hold">
                                          <p:stCondLst>
                                            <p:cond delay="0"/>
                                          </p:stCondLst>
                                        </p:cTn>
                                        <p:tgtEl>
                                          <p:spTgt spid="178"/>
                                        </p:tgtEl>
                                        <p:attrNameLst>
                                          <p:attrName>style.visibility</p:attrName>
                                        </p:attrNameLst>
                                      </p:cBhvr>
                                      <p:to>
                                        <p:strVal val="visible"/>
                                      </p:to>
                                    </p:set>
                                    <p:animEffect transition="in" filter="wipe(right)">
                                      <p:cBhvr>
                                        <p:cTn id="406" dur="500"/>
                                        <p:tgtEl>
                                          <p:spTgt spid="178"/>
                                        </p:tgtEl>
                                      </p:cBhvr>
                                    </p:animEffect>
                                  </p:childTnLst>
                                </p:cTn>
                              </p:par>
                            </p:childTnLst>
                          </p:cTn>
                        </p:par>
                      </p:childTnLst>
                    </p:cTn>
                  </p:par>
                  <p:par>
                    <p:cTn id="407" fill="hold">
                      <p:stCondLst>
                        <p:cond delay="indefinite"/>
                      </p:stCondLst>
                      <p:childTnLst>
                        <p:par>
                          <p:cTn id="408" fill="hold">
                            <p:stCondLst>
                              <p:cond delay="0"/>
                            </p:stCondLst>
                            <p:childTnLst>
                              <p:par>
                                <p:cTn id="409" presetID="1" presetClass="entr" presetSubtype="0" fill="hold" grpId="0" nodeType="clickEffect">
                                  <p:stCondLst>
                                    <p:cond delay="0"/>
                                  </p:stCondLst>
                                  <p:childTnLst>
                                    <p:set>
                                      <p:cBhvr>
                                        <p:cTn id="410" dur="1" fill="hold">
                                          <p:stCondLst>
                                            <p:cond delay="0"/>
                                          </p:stCondLst>
                                        </p:cTn>
                                        <p:tgtEl>
                                          <p:spTgt spid="180"/>
                                        </p:tgtEl>
                                        <p:attrNameLst>
                                          <p:attrName>style.visibility</p:attrName>
                                        </p:attrNameLst>
                                      </p:cBhvr>
                                      <p:to>
                                        <p:strVal val="visible"/>
                                      </p:to>
                                    </p:set>
                                  </p:childTnLst>
                                </p:cTn>
                              </p:par>
                            </p:childTnLst>
                          </p:cTn>
                        </p:par>
                      </p:childTnLst>
                    </p:cTn>
                  </p:par>
                  <p:par>
                    <p:cTn id="411" fill="hold">
                      <p:stCondLst>
                        <p:cond delay="indefinite"/>
                      </p:stCondLst>
                      <p:childTnLst>
                        <p:par>
                          <p:cTn id="412" fill="hold">
                            <p:stCondLst>
                              <p:cond delay="0"/>
                            </p:stCondLst>
                            <p:childTnLst>
                              <p:par>
                                <p:cTn id="413" presetID="22" presetClass="entr" presetSubtype="8" fill="hold" grpId="0" nodeType="clickEffect">
                                  <p:stCondLst>
                                    <p:cond delay="0"/>
                                  </p:stCondLst>
                                  <p:childTnLst>
                                    <p:set>
                                      <p:cBhvr>
                                        <p:cTn id="414" dur="1" fill="hold">
                                          <p:stCondLst>
                                            <p:cond delay="0"/>
                                          </p:stCondLst>
                                        </p:cTn>
                                        <p:tgtEl>
                                          <p:spTgt spid="181"/>
                                        </p:tgtEl>
                                        <p:attrNameLst>
                                          <p:attrName>style.visibility</p:attrName>
                                        </p:attrNameLst>
                                      </p:cBhvr>
                                      <p:to>
                                        <p:strVal val="visible"/>
                                      </p:to>
                                    </p:set>
                                    <p:animEffect transition="in" filter="wipe(left)">
                                      <p:cBhvr>
                                        <p:cTn id="415" dur="500"/>
                                        <p:tgtEl>
                                          <p:spTgt spid="181"/>
                                        </p:tgtEl>
                                      </p:cBhvr>
                                    </p:animEffect>
                                  </p:childTnLst>
                                </p:cTn>
                              </p:par>
                            </p:childTnLst>
                          </p:cTn>
                        </p:par>
                      </p:childTnLst>
                    </p:cTn>
                  </p:par>
                  <p:par>
                    <p:cTn id="416" fill="hold">
                      <p:stCondLst>
                        <p:cond delay="indefinite"/>
                      </p:stCondLst>
                      <p:childTnLst>
                        <p:par>
                          <p:cTn id="417" fill="hold">
                            <p:stCondLst>
                              <p:cond delay="0"/>
                            </p:stCondLst>
                            <p:childTnLst>
                              <p:par>
                                <p:cTn id="418" presetID="1" presetClass="exit" presetSubtype="0" fill="hold" grpId="1" nodeType="clickEffect">
                                  <p:stCondLst>
                                    <p:cond delay="0"/>
                                  </p:stCondLst>
                                  <p:childTnLst>
                                    <p:set>
                                      <p:cBhvr>
                                        <p:cTn id="419" dur="1" fill="hold">
                                          <p:stCondLst>
                                            <p:cond delay="0"/>
                                          </p:stCondLst>
                                        </p:cTn>
                                        <p:tgtEl>
                                          <p:spTgt spid="181"/>
                                        </p:tgtEl>
                                        <p:attrNameLst>
                                          <p:attrName>style.visibility</p:attrName>
                                        </p:attrNameLst>
                                      </p:cBhvr>
                                      <p:to>
                                        <p:strVal val="hidden"/>
                                      </p:to>
                                    </p:set>
                                  </p:childTnLst>
                                </p:cTn>
                              </p:par>
                            </p:childTnLst>
                          </p:cTn>
                        </p:par>
                      </p:childTnLst>
                    </p:cTn>
                  </p:par>
                  <p:par>
                    <p:cTn id="420" fill="hold">
                      <p:stCondLst>
                        <p:cond delay="indefinite"/>
                      </p:stCondLst>
                      <p:childTnLst>
                        <p:par>
                          <p:cTn id="421" fill="hold">
                            <p:stCondLst>
                              <p:cond delay="0"/>
                            </p:stCondLst>
                            <p:childTnLst>
                              <p:par>
                                <p:cTn id="422" presetID="22" presetClass="entr" presetSubtype="2" fill="hold" nodeType="clickEffect">
                                  <p:stCondLst>
                                    <p:cond delay="0"/>
                                  </p:stCondLst>
                                  <p:childTnLst>
                                    <p:set>
                                      <p:cBhvr>
                                        <p:cTn id="423" dur="1" fill="hold">
                                          <p:stCondLst>
                                            <p:cond delay="0"/>
                                          </p:stCondLst>
                                        </p:cTn>
                                        <p:tgtEl>
                                          <p:spTgt spid="177"/>
                                        </p:tgtEl>
                                        <p:attrNameLst>
                                          <p:attrName>style.visibility</p:attrName>
                                        </p:attrNameLst>
                                      </p:cBhvr>
                                      <p:to>
                                        <p:strVal val="visible"/>
                                      </p:to>
                                    </p:set>
                                    <p:animEffect transition="in" filter="wipe(right)">
                                      <p:cBhvr>
                                        <p:cTn id="424" dur="500"/>
                                        <p:tgtEl>
                                          <p:spTgt spid="177"/>
                                        </p:tgtEl>
                                      </p:cBhvr>
                                    </p:animEffect>
                                  </p:childTnLst>
                                </p:cTn>
                              </p:par>
                            </p:childTnLst>
                          </p:cTn>
                        </p:par>
                      </p:childTnLst>
                    </p:cTn>
                  </p:par>
                  <p:par>
                    <p:cTn id="425" fill="hold">
                      <p:stCondLst>
                        <p:cond delay="indefinite"/>
                      </p:stCondLst>
                      <p:childTnLst>
                        <p:par>
                          <p:cTn id="426" fill="hold">
                            <p:stCondLst>
                              <p:cond delay="0"/>
                            </p:stCondLst>
                            <p:childTnLst>
                              <p:par>
                                <p:cTn id="427" presetID="1" presetClass="entr" presetSubtype="0" fill="hold" grpId="0" nodeType="clickEffect">
                                  <p:stCondLst>
                                    <p:cond delay="0"/>
                                  </p:stCondLst>
                                  <p:childTnLst>
                                    <p:set>
                                      <p:cBhvr>
                                        <p:cTn id="428" dur="1" fill="hold">
                                          <p:stCondLst>
                                            <p:cond delay="0"/>
                                          </p:stCondLst>
                                        </p:cTn>
                                        <p:tgtEl>
                                          <p:spTgt spid="179"/>
                                        </p:tgtEl>
                                        <p:attrNameLst>
                                          <p:attrName>style.visibility</p:attrName>
                                        </p:attrNameLst>
                                      </p:cBhvr>
                                      <p:to>
                                        <p:strVal val="visible"/>
                                      </p:to>
                                    </p:set>
                                  </p:childTnLst>
                                </p:cTn>
                              </p:par>
                            </p:childTnLst>
                          </p:cTn>
                        </p:par>
                      </p:childTnLst>
                    </p:cTn>
                  </p:par>
                  <p:par>
                    <p:cTn id="429" fill="hold">
                      <p:stCondLst>
                        <p:cond delay="indefinite"/>
                      </p:stCondLst>
                      <p:childTnLst>
                        <p:par>
                          <p:cTn id="430" fill="hold">
                            <p:stCondLst>
                              <p:cond delay="0"/>
                            </p:stCondLst>
                            <p:childTnLst>
                              <p:par>
                                <p:cTn id="431" presetID="22" presetClass="entr" presetSubtype="8" fill="hold" grpId="0" nodeType="clickEffect">
                                  <p:stCondLst>
                                    <p:cond delay="0"/>
                                  </p:stCondLst>
                                  <p:childTnLst>
                                    <p:set>
                                      <p:cBhvr>
                                        <p:cTn id="432" dur="1" fill="hold">
                                          <p:stCondLst>
                                            <p:cond delay="0"/>
                                          </p:stCondLst>
                                        </p:cTn>
                                        <p:tgtEl>
                                          <p:spTgt spid="182"/>
                                        </p:tgtEl>
                                        <p:attrNameLst>
                                          <p:attrName>style.visibility</p:attrName>
                                        </p:attrNameLst>
                                      </p:cBhvr>
                                      <p:to>
                                        <p:strVal val="visible"/>
                                      </p:to>
                                    </p:set>
                                    <p:animEffect transition="in" filter="wipe(left)">
                                      <p:cBhvr>
                                        <p:cTn id="433" dur="500"/>
                                        <p:tgtEl>
                                          <p:spTgt spid="182"/>
                                        </p:tgtEl>
                                      </p:cBhvr>
                                    </p:animEffect>
                                  </p:childTnLst>
                                </p:cTn>
                              </p:par>
                            </p:childTnLst>
                          </p:cTn>
                        </p:par>
                      </p:childTnLst>
                    </p:cTn>
                  </p:par>
                  <p:par>
                    <p:cTn id="434" fill="hold">
                      <p:stCondLst>
                        <p:cond delay="indefinite"/>
                      </p:stCondLst>
                      <p:childTnLst>
                        <p:par>
                          <p:cTn id="435" fill="hold">
                            <p:stCondLst>
                              <p:cond delay="0"/>
                            </p:stCondLst>
                            <p:childTnLst>
                              <p:par>
                                <p:cTn id="436" presetID="1" presetClass="exit" presetSubtype="0" fill="hold" grpId="1" nodeType="clickEffect">
                                  <p:stCondLst>
                                    <p:cond delay="0"/>
                                  </p:stCondLst>
                                  <p:childTnLst>
                                    <p:set>
                                      <p:cBhvr>
                                        <p:cTn id="437" dur="1" fill="hold">
                                          <p:stCondLst>
                                            <p:cond delay="0"/>
                                          </p:stCondLst>
                                        </p:cTn>
                                        <p:tgtEl>
                                          <p:spTgt spid="182"/>
                                        </p:tgtEl>
                                        <p:attrNameLst>
                                          <p:attrName>style.visibility</p:attrName>
                                        </p:attrNameLst>
                                      </p:cBhvr>
                                      <p:to>
                                        <p:strVal val="hidden"/>
                                      </p:to>
                                    </p:set>
                                  </p:childTnLst>
                                </p:cTn>
                              </p:par>
                            </p:childTnLst>
                          </p:cTn>
                        </p:par>
                      </p:childTnLst>
                    </p:cTn>
                  </p:par>
                  <p:par>
                    <p:cTn id="438" fill="hold">
                      <p:stCondLst>
                        <p:cond delay="indefinite"/>
                      </p:stCondLst>
                      <p:childTnLst>
                        <p:par>
                          <p:cTn id="439" fill="hold">
                            <p:stCondLst>
                              <p:cond delay="0"/>
                            </p:stCondLst>
                            <p:childTnLst>
                              <p:par>
                                <p:cTn id="440" presetID="1" presetClass="entr" presetSubtype="0" fill="hold" grpId="0" nodeType="clickEffect">
                                  <p:stCondLst>
                                    <p:cond delay="0"/>
                                  </p:stCondLst>
                                  <p:childTnLst>
                                    <p:set>
                                      <p:cBhvr>
                                        <p:cTn id="441" dur="1" fill="hold">
                                          <p:stCondLst>
                                            <p:cond delay="0"/>
                                          </p:stCondLst>
                                        </p:cTn>
                                        <p:tgtEl>
                                          <p:spTgt spid="183"/>
                                        </p:tgtEl>
                                        <p:attrNameLst>
                                          <p:attrName>style.visibility</p:attrName>
                                        </p:attrNameLst>
                                      </p:cBhvr>
                                      <p:to>
                                        <p:strVal val="visible"/>
                                      </p:to>
                                    </p:set>
                                  </p:childTnLst>
                                </p:cTn>
                              </p:par>
                            </p:childTnLst>
                          </p:cTn>
                        </p:par>
                      </p:childTnLst>
                    </p:cTn>
                  </p:par>
                  <p:par>
                    <p:cTn id="442" fill="hold">
                      <p:stCondLst>
                        <p:cond delay="indefinite"/>
                      </p:stCondLst>
                      <p:childTnLst>
                        <p:par>
                          <p:cTn id="443" fill="hold">
                            <p:stCondLst>
                              <p:cond delay="0"/>
                            </p:stCondLst>
                            <p:childTnLst>
                              <p:par>
                                <p:cTn id="444" presetID="1" presetClass="entr" presetSubtype="0" fill="hold" grpId="0" nodeType="clickEffect">
                                  <p:stCondLst>
                                    <p:cond delay="0"/>
                                  </p:stCondLst>
                                  <p:childTnLst>
                                    <p:set>
                                      <p:cBhvr>
                                        <p:cTn id="445" dur="1" fill="hold">
                                          <p:stCondLst>
                                            <p:cond delay="0"/>
                                          </p:stCondLst>
                                        </p:cTn>
                                        <p:tgtEl>
                                          <p:spTgt spid="184"/>
                                        </p:tgtEl>
                                        <p:attrNameLst>
                                          <p:attrName>style.visibility</p:attrName>
                                        </p:attrNameLst>
                                      </p:cBhvr>
                                      <p:to>
                                        <p:strVal val="visible"/>
                                      </p:to>
                                    </p:set>
                                  </p:childTnLst>
                                </p:cTn>
                              </p:par>
                            </p:childTnLst>
                          </p:cTn>
                        </p:par>
                      </p:childTnLst>
                    </p:cTn>
                  </p:par>
                  <p:par>
                    <p:cTn id="446" fill="hold">
                      <p:stCondLst>
                        <p:cond delay="indefinite"/>
                      </p:stCondLst>
                      <p:childTnLst>
                        <p:par>
                          <p:cTn id="447" fill="hold">
                            <p:stCondLst>
                              <p:cond delay="0"/>
                            </p:stCondLst>
                            <p:childTnLst>
                              <p:par>
                                <p:cTn id="448" presetID="1" presetClass="entr" presetSubtype="0" fill="hold" grpId="0" nodeType="clickEffect">
                                  <p:stCondLst>
                                    <p:cond delay="0"/>
                                  </p:stCondLst>
                                  <p:childTnLst>
                                    <p:set>
                                      <p:cBhvr>
                                        <p:cTn id="449" dur="1" fill="hold">
                                          <p:stCondLst>
                                            <p:cond delay="0"/>
                                          </p:stCondLst>
                                        </p:cTn>
                                        <p:tgtEl>
                                          <p:spTgt spid="185"/>
                                        </p:tgtEl>
                                        <p:attrNameLst>
                                          <p:attrName>style.visibility</p:attrName>
                                        </p:attrNameLst>
                                      </p:cBhvr>
                                      <p:to>
                                        <p:strVal val="visible"/>
                                      </p:to>
                                    </p:set>
                                  </p:childTnLst>
                                </p:cTn>
                              </p:par>
                            </p:childTnLst>
                          </p:cTn>
                        </p:par>
                      </p:childTnLst>
                    </p:cTn>
                  </p:par>
                  <p:par>
                    <p:cTn id="450" fill="hold">
                      <p:stCondLst>
                        <p:cond delay="indefinite"/>
                      </p:stCondLst>
                      <p:childTnLst>
                        <p:par>
                          <p:cTn id="451" fill="hold">
                            <p:stCondLst>
                              <p:cond delay="0"/>
                            </p:stCondLst>
                            <p:childTnLst>
                              <p:par>
                                <p:cTn id="452" presetID="1" presetClass="entr" presetSubtype="0" fill="hold" grpId="0" nodeType="clickEffect">
                                  <p:stCondLst>
                                    <p:cond delay="0"/>
                                  </p:stCondLst>
                                  <p:childTnLst>
                                    <p:set>
                                      <p:cBhvr>
                                        <p:cTn id="453" dur="1" fill="hold">
                                          <p:stCondLst>
                                            <p:cond delay="0"/>
                                          </p:stCondLst>
                                        </p:cTn>
                                        <p:tgtEl>
                                          <p:spTgt spid="186"/>
                                        </p:tgtEl>
                                        <p:attrNameLst>
                                          <p:attrName>style.visibility</p:attrName>
                                        </p:attrNameLst>
                                      </p:cBhvr>
                                      <p:to>
                                        <p:strVal val="visible"/>
                                      </p:to>
                                    </p:set>
                                  </p:childTnLst>
                                </p:cTn>
                              </p:par>
                            </p:childTnLst>
                          </p:cTn>
                        </p:par>
                      </p:childTnLst>
                    </p:cTn>
                  </p:par>
                  <p:par>
                    <p:cTn id="454" fill="hold">
                      <p:stCondLst>
                        <p:cond delay="indefinite"/>
                      </p:stCondLst>
                      <p:childTnLst>
                        <p:par>
                          <p:cTn id="455" fill="hold">
                            <p:stCondLst>
                              <p:cond delay="0"/>
                            </p:stCondLst>
                            <p:childTnLst>
                              <p:par>
                                <p:cTn id="456" presetID="1" presetClass="entr" presetSubtype="0" fill="hold" grpId="0" nodeType="clickEffect">
                                  <p:stCondLst>
                                    <p:cond delay="0"/>
                                  </p:stCondLst>
                                  <p:childTnLst>
                                    <p:set>
                                      <p:cBhvr>
                                        <p:cTn id="457" dur="1" fill="hold">
                                          <p:stCondLst>
                                            <p:cond delay="0"/>
                                          </p:stCondLst>
                                        </p:cTn>
                                        <p:tgtEl>
                                          <p:spTgt spid="217"/>
                                        </p:tgtEl>
                                        <p:attrNameLst>
                                          <p:attrName>style.visibility</p:attrName>
                                        </p:attrNameLst>
                                      </p:cBhvr>
                                      <p:to>
                                        <p:strVal val="visible"/>
                                      </p:to>
                                    </p:set>
                                  </p:childTnLst>
                                </p:cTn>
                              </p:par>
                            </p:childTnLst>
                          </p:cTn>
                        </p:par>
                      </p:childTnLst>
                    </p:cTn>
                  </p:par>
                  <p:par>
                    <p:cTn id="458" fill="hold">
                      <p:stCondLst>
                        <p:cond delay="indefinite"/>
                      </p:stCondLst>
                      <p:childTnLst>
                        <p:par>
                          <p:cTn id="459" fill="hold">
                            <p:stCondLst>
                              <p:cond delay="0"/>
                            </p:stCondLst>
                            <p:childTnLst>
                              <p:par>
                                <p:cTn id="460" presetID="1" presetClass="entr" presetSubtype="0" fill="hold" grpId="0" nodeType="clickEffect">
                                  <p:stCondLst>
                                    <p:cond delay="0"/>
                                  </p:stCondLst>
                                  <p:childTnLst>
                                    <p:set>
                                      <p:cBhvr>
                                        <p:cTn id="461" dur="1" fill="hold">
                                          <p:stCondLst>
                                            <p:cond delay="0"/>
                                          </p:stCondLst>
                                        </p:cTn>
                                        <p:tgtEl>
                                          <p:spTgt spid="218"/>
                                        </p:tgtEl>
                                        <p:attrNameLst>
                                          <p:attrName>style.visibility</p:attrName>
                                        </p:attrNameLst>
                                      </p:cBhvr>
                                      <p:to>
                                        <p:strVal val="visible"/>
                                      </p:to>
                                    </p:set>
                                  </p:childTnLst>
                                </p:cTn>
                              </p:par>
                            </p:childTnLst>
                          </p:cTn>
                        </p:par>
                      </p:childTnLst>
                    </p:cTn>
                  </p:par>
                  <p:par>
                    <p:cTn id="462" fill="hold">
                      <p:stCondLst>
                        <p:cond delay="indefinite"/>
                      </p:stCondLst>
                      <p:childTnLst>
                        <p:par>
                          <p:cTn id="463" fill="hold">
                            <p:stCondLst>
                              <p:cond delay="0"/>
                            </p:stCondLst>
                            <p:childTnLst>
                              <p:par>
                                <p:cTn id="464" presetID="1" presetClass="entr" presetSubtype="0" fill="hold" grpId="0" nodeType="clickEffect">
                                  <p:stCondLst>
                                    <p:cond delay="0"/>
                                  </p:stCondLst>
                                  <p:childTnLst>
                                    <p:set>
                                      <p:cBhvr>
                                        <p:cTn id="465" dur="1" fill="hold">
                                          <p:stCondLst>
                                            <p:cond delay="0"/>
                                          </p:stCondLst>
                                        </p:cTn>
                                        <p:tgtEl>
                                          <p:spTgt spid="219"/>
                                        </p:tgtEl>
                                        <p:attrNameLst>
                                          <p:attrName>style.visibility</p:attrName>
                                        </p:attrNameLst>
                                      </p:cBhvr>
                                      <p:to>
                                        <p:strVal val="visible"/>
                                      </p:to>
                                    </p:set>
                                  </p:childTnLst>
                                </p:cTn>
                              </p:par>
                            </p:childTnLst>
                          </p:cTn>
                        </p:par>
                      </p:childTnLst>
                    </p:cTn>
                  </p:par>
                  <p:par>
                    <p:cTn id="466" fill="hold">
                      <p:stCondLst>
                        <p:cond delay="indefinite"/>
                      </p:stCondLst>
                      <p:childTnLst>
                        <p:par>
                          <p:cTn id="467" fill="hold">
                            <p:stCondLst>
                              <p:cond delay="0"/>
                            </p:stCondLst>
                            <p:childTnLst>
                              <p:par>
                                <p:cTn id="468" presetID="1" presetClass="entr" presetSubtype="0" fill="hold" grpId="0" nodeType="clickEffect">
                                  <p:stCondLst>
                                    <p:cond delay="0"/>
                                  </p:stCondLst>
                                  <p:childTnLst>
                                    <p:set>
                                      <p:cBhvr>
                                        <p:cTn id="469" dur="1" fill="hold">
                                          <p:stCondLst>
                                            <p:cond delay="0"/>
                                          </p:stCondLst>
                                        </p:cTn>
                                        <p:tgtEl>
                                          <p:spTgt spid="220"/>
                                        </p:tgtEl>
                                        <p:attrNameLst>
                                          <p:attrName>style.visibility</p:attrName>
                                        </p:attrNameLst>
                                      </p:cBhvr>
                                      <p:to>
                                        <p:strVal val="visible"/>
                                      </p:to>
                                    </p:set>
                                  </p:childTnLst>
                                </p:cTn>
                              </p:par>
                            </p:childTnLst>
                          </p:cTn>
                        </p:par>
                      </p:childTnLst>
                    </p:cTn>
                  </p:par>
                  <p:par>
                    <p:cTn id="470" fill="hold">
                      <p:stCondLst>
                        <p:cond delay="indefinite"/>
                      </p:stCondLst>
                      <p:childTnLst>
                        <p:par>
                          <p:cTn id="471" fill="hold">
                            <p:stCondLst>
                              <p:cond delay="0"/>
                            </p:stCondLst>
                            <p:childTnLst>
                              <p:par>
                                <p:cTn id="472" presetID="1" presetClass="entr" presetSubtype="0" fill="hold" nodeType="clickEffect">
                                  <p:stCondLst>
                                    <p:cond delay="0"/>
                                  </p:stCondLst>
                                  <p:childTnLst>
                                    <p:set>
                                      <p:cBhvr>
                                        <p:cTn id="473" dur="1" fill="hold">
                                          <p:stCondLst>
                                            <p:cond delay="0"/>
                                          </p:stCondLst>
                                        </p:cTn>
                                        <p:tgtEl>
                                          <p:spTgt spid="193"/>
                                        </p:tgtEl>
                                        <p:attrNameLst>
                                          <p:attrName>style.visibility</p:attrName>
                                        </p:attrNameLst>
                                      </p:cBhvr>
                                      <p:to>
                                        <p:strVal val="visible"/>
                                      </p:to>
                                    </p:set>
                                  </p:childTnLst>
                                </p:cTn>
                              </p:par>
                            </p:childTnLst>
                          </p:cTn>
                        </p:par>
                      </p:childTnLst>
                    </p:cTn>
                  </p:par>
                  <p:par>
                    <p:cTn id="474" fill="hold">
                      <p:stCondLst>
                        <p:cond delay="indefinite"/>
                      </p:stCondLst>
                      <p:childTnLst>
                        <p:par>
                          <p:cTn id="475" fill="hold">
                            <p:stCondLst>
                              <p:cond delay="0"/>
                            </p:stCondLst>
                            <p:childTnLst>
                              <p:par>
                                <p:cTn id="476" presetID="1" presetClass="entr" presetSubtype="0" fill="hold" grpId="0" nodeType="clickEffect">
                                  <p:stCondLst>
                                    <p:cond delay="0"/>
                                  </p:stCondLst>
                                  <p:childTnLst>
                                    <p:set>
                                      <p:cBhvr>
                                        <p:cTn id="477" dur="1" fill="hold">
                                          <p:stCondLst>
                                            <p:cond delay="0"/>
                                          </p:stCondLst>
                                        </p:cTn>
                                        <p:tgtEl>
                                          <p:spTgt spid="198"/>
                                        </p:tgtEl>
                                        <p:attrNameLst>
                                          <p:attrName>style.visibility</p:attrName>
                                        </p:attrNameLst>
                                      </p:cBhvr>
                                      <p:to>
                                        <p:strVal val="visible"/>
                                      </p:to>
                                    </p:set>
                                  </p:childTnLst>
                                </p:cTn>
                              </p:par>
                            </p:childTnLst>
                          </p:cTn>
                        </p:par>
                      </p:childTnLst>
                    </p:cTn>
                  </p:par>
                  <p:par>
                    <p:cTn id="478" fill="hold">
                      <p:stCondLst>
                        <p:cond delay="indefinite"/>
                      </p:stCondLst>
                      <p:childTnLst>
                        <p:par>
                          <p:cTn id="479" fill="hold">
                            <p:stCondLst>
                              <p:cond delay="0"/>
                            </p:stCondLst>
                            <p:childTnLst>
                              <p:par>
                                <p:cTn id="480" presetID="1" presetClass="entr" presetSubtype="0" fill="hold" grpId="0" nodeType="clickEffect">
                                  <p:stCondLst>
                                    <p:cond delay="0"/>
                                  </p:stCondLst>
                                  <p:childTnLst>
                                    <p:set>
                                      <p:cBhvr>
                                        <p:cTn id="481" dur="1" fill="hold">
                                          <p:stCondLst>
                                            <p:cond delay="0"/>
                                          </p:stCondLst>
                                        </p:cTn>
                                        <p:tgtEl>
                                          <p:spTgt spid="199"/>
                                        </p:tgtEl>
                                        <p:attrNameLst>
                                          <p:attrName>style.visibility</p:attrName>
                                        </p:attrNameLst>
                                      </p:cBhvr>
                                      <p:to>
                                        <p:strVal val="visible"/>
                                      </p:to>
                                    </p:set>
                                  </p:childTnLst>
                                </p:cTn>
                              </p:par>
                            </p:childTnLst>
                          </p:cTn>
                        </p:par>
                      </p:childTnLst>
                    </p:cTn>
                  </p:par>
                  <p:par>
                    <p:cTn id="482" fill="hold">
                      <p:stCondLst>
                        <p:cond delay="indefinite"/>
                      </p:stCondLst>
                      <p:childTnLst>
                        <p:par>
                          <p:cTn id="483" fill="hold">
                            <p:stCondLst>
                              <p:cond delay="0"/>
                            </p:stCondLst>
                            <p:childTnLst>
                              <p:par>
                                <p:cTn id="484" presetID="1" presetClass="entr" presetSubtype="0" fill="hold" grpId="0" nodeType="clickEffect">
                                  <p:stCondLst>
                                    <p:cond delay="0"/>
                                  </p:stCondLst>
                                  <p:childTnLst>
                                    <p:set>
                                      <p:cBhvr>
                                        <p:cTn id="485" dur="1" fill="hold">
                                          <p:stCondLst>
                                            <p:cond delay="0"/>
                                          </p:stCondLst>
                                        </p:cTn>
                                        <p:tgtEl>
                                          <p:spTgt spid="200"/>
                                        </p:tgtEl>
                                        <p:attrNameLst>
                                          <p:attrName>style.visibility</p:attrName>
                                        </p:attrNameLst>
                                      </p:cBhvr>
                                      <p:to>
                                        <p:strVal val="visible"/>
                                      </p:to>
                                    </p:set>
                                  </p:childTnLst>
                                </p:cTn>
                              </p:par>
                            </p:childTnLst>
                          </p:cTn>
                        </p:par>
                      </p:childTnLst>
                    </p:cTn>
                  </p:par>
                  <p:par>
                    <p:cTn id="486" fill="hold">
                      <p:stCondLst>
                        <p:cond delay="indefinite"/>
                      </p:stCondLst>
                      <p:childTnLst>
                        <p:par>
                          <p:cTn id="487" fill="hold">
                            <p:stCondLst>
                              <p:cond delay="0"/>
                            </p:stCondLst>
                            <p:childTnLst>
                              <p:par>
                                <p:cTn id="488" presetID="1" presetClass="entr" presetSubtype="0" fill="hold" grpId="0" nodeType="clickEffect">
                                  <p:stCondLst>
                                    <p:cond delay="0"/>
                                  </p:stCondLst>
                                  <p:childTnLst>
                                    <p:set>
                                      <p:cBhvr>
                                        <p:cTn id="489" dur="1" fill="hold">
                                          <p:stCondLst>
                                            <p:cond delay="0"/>
                                          </p:stCondLst>
                                        </p:cTn>
                                        <p:tgtEl>
                                          <p:spTgt spid="201"/>
                                        </p:tgtEl>
                                        <p:attrNameLst>
                                          <p:attrName>style.visibility</p:attrName>
                                        </p:attrNameLst>
                                      </p:cBhvr>
                                      <p:to>
                                        <p:strVal val="visible"/>
                                      </p:to>
                                    </p:set>
                                  </p:childTnLst>
                                </p:cTn>
                              </p:par>
                            </p:childTnLst>
                          </p:cTn>
                        </p:par>
                      </p:childTnLst>
                    </p:cTn>
                  </p:par>
                  <p:par>
                    <p:cTn id="490" fill="hold">
                      <p:stCondLst>
                        <p:cond delay="indefinite"/>
                      </p:stCondLst>
                      <p:childTnLst>
                        <p:par>
                          <p:cTn id="491" fill="hold">
                            <p:stCondLst>
                              <p:cond delay="0"/>
                            </p:stCondLst>
                            <p:childTnLst>
                              <p:par>
                                <p:cTn id="492" presetID="1" presetClass="entr" presetSubtype="0" fill="hold" grpId="0" nodeType="clickEffect">
                                  <p:stCondLst>
                                    <p:cond delay="0"/>
                                  </p:stCondLst>
                                  <p:childTnLst>
                                    <p:set>
                                      <p:cBhvr>
                                        <p:cTn id="493" dur="1" fill="hold">
                                          <p:stCondLst>
                                            <p:cond delay="0"/>
                                          </p:stCondLst>
                                        </p:cTn>
                                        <p:tgtEl>
                                          <p:spTgt spid="202"/>
                                        </p:tgtEl>
                                        <p:attrNameLst>
                                          <p:attrName>style.visibility</p:attrName>
                                        </p:attrNameLst>
                                      </p:cBhvr>
                                      <p:to>
                                        <p:strVal val="visible"/>
                                      </p:to>
                                    </p:set>
                                  </p:childTnLst>
                                </p:cTn>
                              </p:par>
                            </p:childTnLst>
                          </p:cTn>
                        </p:par>
                      </p:childTnLst>
                    </p:cTn>
                  </p:par>
                  <p:par>
                    <p:cTn id="494" fill="hold">
                      <p:stCondLst>
                        <p:cond delay="indefinite"/>
                      </p:stCondLst>
                      <p:childTnLst>
                        <p:par>
                          <p:cTn id="495" fill="hold">
                            <p:stCondLst>
                              <p:cond delay="0"/>
                            </p:stCondLst>
                            <p:childTnLst>
                              <p:par>
                                <p:cTn id="496" presetID="1" presetClass="entr" presetSubtype="0" fill="hold" grpId="0" nodeType="clickEffect">
                                  <p:stCondLst>
                                    <p:cond delay="0"/>
                                  </p:stCondLst>
                                  <p:childTnLst>
                                    <p:set>
                                      <p:cBhvr>
                                        <p:cTn id="497" dur="1" fill="hold">
                                          <p:stCondLst>
                                            <p:cond delay="0"/>
                                          </p:stCondLst>
                                        </p:cTn>
                                        <p:tgtEl>
                                          <p:spTgt spid="203"/>
                                        </p:tgtEl>
                                        <p:attrNameLst>
                                          <p:attrName>style.visibility</p:attrName>
                                        </p:attrNameLst>
                                      </p:cBhvr>
                                      <p:to>
                                        <p:strVal val="visible"/>
                                      </p:to>
                                    </p:set>
                                  </p:childTnLst>
                                </p:cTn>
                              </p:par>
                            </p:childTnLst>
                          </p:cTn>
                        </p:par>
                      </p:childTnLst>
                    </p:cTn>
                  </p:par>
                  <p:par>
                    <p:cTn id="498" fill="hold">
                      <p:stCondLst>
                        <p:cond delay="indefinite"/>
                      </p:stCondLst>
                      <p:childTnLst>
                        <p:par>
                          <p:cTn id="499" fill="hold">
                            <p:stCondLst>
                              <p:cond delay="0"/>
                            </p:stCondLst>
                            <p:childTnLst>
                              <p:par>
                                <p:cTn id="500" presetID="1" presetClass="entr" presetSubtype="0" fill="hold" grpId="0" nodeType="clickEffect">
                                  <p:stCondLst>
                                    <p:cond delay="0"/>
                                  </p:stCondLst>
                                  <p:childTnLst>
                                    <p:set>
                                      <p:cBhvr>
                                        <p:cTn id="501" dur="1" fill="hold">
                                          <p:stCondLst>
                                            <p:cond delay="0"/>
                                          </p:stCondLst>
                                        </p:cTn>
                                        <p:tgtEl>
                                          <p:spTgt spid="204"/>
                                        </p:tgtEl>
                                        <p:attrNameLst>
                                          <p:attrName>style.visibility</p:attrName>
                                        </p:attrNameLst>
                                      </p:cBhvr>
                                      <p:to>
                                        <p:strVal val="visible"/>
                                      </p:to>
                                    </p:set>
                                  </p:childTnLst>
                                </p:cTn>
                              </p:par>
                            </p:childTnLst>
                          </p:cTn>
                        </p:par>
                      </p:childTnLst>
                    </p:cTn>
                  </p:par>
                  <p:par>
                    <p:cTn id="502" fill="hold">
                      <p:stCondLst>
                        <p:cond delay="indefinite"/>
                      </p:stCondLst>
                      <p:childTnLst>
                        <p:par>
                          <p:cTn id="503" fill="hold">
                            <p:stCondLst>
                              <p:cond delay="0"/>
                            </p:stCondLst>
                            <p:childTnLst>
                              <p:par>
                                <p:cTn id="504" presetID="1" presetClass="entr" presetSubtype="0" fill="hold" grpId="0" nodeType="clickEffect">
                                  <p:stCondLst>
                                    <p:cond delay="0"/>
                                  </p:stCondLst>
                                  <p:childTnLst>
                                    <p:set>
                                      <p:cBhvr>
                                        <p:cTn id="505" dur="1" fill="hold">
                                          <p:stCondLst>
                                            <p:cond delay="0"/>
                                          </p:stCondLst>
                                        </p:cTn>
                                        <p:tgtEl>
                                          <p:spTgt spid="205"/>
                                        </p:tgtEl>
                                        <p:attrNameLst>
                                          <p:attrName>style.visibility</p:attrName>
                                        </p:attrNameLst>
                                      </p:cBhvr>
                                      <p:to>
                                        <p:strVal val="visible"/>
                                      </p:to>
                                    </p:set>
                                  </p:childTnLst>
                                </p:cTn>
                              </p:par>
                            </p:childTnLst>
                          </p:cTn>
                        </p:par>
                      </p:childTnLst>
                    </p:cTn>
                  </p:par>
                  <p:par>
                    <p:cTn id="506" fill="hold">
                      <p:stCondLst>
                        <p:cond delay="indefinite"/>
                      </p:stCondLst>
                      <p:childTnLst>
                        <p:par>
                          <p:cTn id="507" fill="hold">
                            <p:stCondLst>
                              <p:cond delay="0"/>
                            </p:stCondLst>
                            <p:childTnLst>
                              <p:par>
                                <p:cTn id="508" presetID="1" presetClass="entr" presetSubtype="0" fill="hold" grpId="0" nodeType="clickEffect">
                                  <p:stCondLst>
                                    <p:cond delay="0"/>
                                  </p:stCondLst>
                                  <p:childTnLst>
                                    <p:set>
                                      <p:cBhvr>
                                        <p:cTn id="509" dur="1" fill="hold">
                                          <p:stCondLst>
                                            <p:cond delay="0"/>
                                          </p:stCondLst>
                                        </p:cTn>
                                        <p:tgtEl>
                                          <p:spTgt spid="206"/>
                                        </p:tgtEl>
                                        <p:attrNameLst>
                                          <p:attrName>style.visibility</p:attrName>
                                        </p:attrNameLst>
                                      </p:cBhvr>
                                      <p:to>
                                        <p:strVal val="visible"/>
                                      </p:to>
                                    </p:set>
                                  </p:childTnLst>
                                </p:cTn>
                              </p:par>
                            </p:childTnLst>
                          </p:cTn>
                        </p:par>
                      </p:childTnLst>
                    </p:cTn>
                  </p:par>
                  <p:par>
                    <p:cTn id="510" fill="hold">
                      <p:stCondLst>
                        <p:cond delay="indefinite"/>
                      </p:stCondLst>
                      <p:childTnLst>
                        <p:par>
                          <p:cTn id="511" fill="hold">
                            <p:stCondLst>
                              <p:cond delay="0"/>
                            </p:stCondLst>
                            <p:childTnLst>
                              <p:par>
                                <p:cTn id="512" presetID="1" presetClass="entr" presetSubtype="0" fill="hold" grpId="0" nodeType="clickEffect">
                                  <p:stCondLst>
                                    <p:cond delay="0"/>
                                  </p:stCondLst>
                                  <p:childTnLst>
                                    <p:set>
                                      <p:cBhvr>
                                        <p:cTn id="513" dur="1" fill="hold">
                                          <p:stCondLst>
                                            <p:cond delay="0"/>
                                          </p:stCondLst>
                                        </p:cTn>
                                        <p:tgtEl>
                                          <p:spTgt spid="207"/>
                                        </p:tgtEl>
                                        <p:attrNameLst>
                                          <p:attrName>style.visibility</p:attrName>
                                        </p:attrNameLst>
                                      </p:cBhvr>
                                      <p:to>
                                        <p:strVal val="visible"/>
                                      </p:to>
                                    </p:set>
                                  </p:childTnLst>
                                </p:cTn>
                              </p:par>
                            </p:childTnLst>
                          </p:cTn>
                        </p:par>
                      </p:childTnLst>
                    </p:cTn>
                  </p:par>
                  <p:par>
                    <p:cTn id="514" fill="hold">
                      <p:stCondLst>
                        <p:cond delay="indefinite"/>
                      </p:stCondLst>
                      <p:childTnLst>
                        <p:par>
                          <p:cTn id="515" fill="hold">
                            <p:stCondLst>
                              <p:cond delay="0"/>
                            </p:stCondLst>
                            <p:childTnLst>
                              <p:par>
                                <p:cTn id="516" presetID="1" presetClass="entr" presetSubtype="0" fill="hold" grpId="0" nodeType="clickEffect">
                                  <p:stCondLst>
                                    <p:cond delay="0"/>
                                  </p:stCondLst>
                                  <p:childTnLst>
                                    <p:set>
                                      <p:cBhvr>
                                        <p:cTn id="517" dur="1" fill="hold">
                                          <p:stCondLst>
                                            <p:cond delay="0"/>
                                          </p:stCondLst>
                                        </p:cTn>
                                        <p:tgtEl>
                                          <p:spTgt spid="208"/>
                                        </p:tgtEl>
                                        <p:attrNameLst>
                                          <p:attrName>style.visibility</p:attrName>
                                        </p:attrNameLst>
                                      </p:cBhvr>
                                      <p:to>
                                        <p:strVal val="visible"/>
                                      </p:to>
                                    </p:set>
                                  </p:childTnLst>
                                </p:cTn>
                              </p:par>
                            </p:childTnLst>
                          </p:cTn>
                        </p:par>
                      </p:childTnLst>
                    </p:cTn>
                  </p:par>
                  <p:par>
                    <p:cTn id="518" fill="hold">
                      <p:stCondLst>
                        <p:cond delay="indefinite"/>
                      </p:stCondLst>
                      <p:childTnLst>
                        <p:par>
                          <p:cTn id="519" fill="hold">
                            <p:stCondLst>
                              <p:cond delay="0"/>
                            </p:stCondLst>
                            <p:childTnLst>
                              <p:par>
                                <p:cTn id="520" presetID="1" presetClass="entr" presetSubtype="0" fill="hold" grpId="0" nodeType="clickEffect">
                                  <p:stCondLst>
                                    <p:cond delay="0"/>
                                  </p:stCondLst>
                                  <p:childTnLst>
                                    <p:set>
                                      <p:cBhvr>
                                        <p:cTn id="521" dur="1" fill="hold">
                                          <p:stCondLst>
                                            <p:cond delay="0"/>
                                          </p:stCondLst>
                                        </p:cTn>
                                        <p:tgtEl>
                                          <p:spTgt spid="209"/>
                                        </p:tgtEl>
                                        <p:attrNameLst>
                                          <p:attrName>style.visibility</p:attrName>
                                        </p:attrNameLst>
                                      </p:cBhvr>
                                      <p:to>
                                        <p:strVal val="visible"/>
                                      </p:to>
                                    </p:set>
                                  </p:childTnLst>
                                </p:cTn>
                              </p:par>
                            </p:childTnLst>
                          </p:cTn>
                        </p:par>
                      </p:childTnLst>
                    </p:cTn>
                  </p:par>
                  <p:par>
                    <p:cTn id="522" fill="hold">
                      <p:stCondLst>
                        <p:cond delay="indefinite"/>
                      </p:stCondLst>
                      <p:childTnLst>
                        <p:par>
                          <p:cTn id="523" fill="hold">
                            <p:stCondLst>
                              <p:cond delay="0"/>
                            </p:stCondLst>
                            <p:childTnLst>
                              <p:par>
                                <p:cTn id="524" presetID="1" presetClass="entr" presetSubtype="0" fill="hold" grpId="0" nodeType="clickEffect">
                                  <p:stCondLst>
                                    <p:cond delay="0"/>
                                  </p:stCondLst>
                                  <p:childTnLst>
                                    <p:set>
                                      <p:cBhvr>
                                        <p:cTn id="525" dur="1" fill="hold">
                                          <p:stCondLst>
                                            <p:cond delay="0"/>
                                          </p:stCondLst>
                                        </p:cTn>
                                        <p:tgtEl>
                                          <p:spTgt spid="210"/>
                                        </p:tgtEl>
                                        <p:attrNameLst>
                                          <p:attrName>style.visibility</p:attrName>
                                        </p:attrNameLst>
                                      </p:cBhvr>
                                      <p:to>
                                        <p:strVal val="visible"/>
                                      </p:to>
                                    </p:set>
                                  </p:childTnLst>
                                </p:cTn>
                              </p:par>
                            </p:childTnLst>
                          </p:cTn>
                        </p:par>
                      </p:childTnLst>
                    </p:cTn>
                  </p:par>
                  <p:par>
                    <p:cTn id="526" fill="hold">
                      <p:stCondLst>
                        <p:cond delay="indefinite"/>
                      </p:stCondLst>
                      <p:childTnLst>
                        <p:par>
                          <p:cTn id="527" fill="hold">
                            <p:stCondLst>
                              <p:cond delay="0"/>
                            </p:stCondLst>
                            <p:childTnLst>
                              <p:par>
                                <p:cTn id="528" presetID="1" presetClass="entr" presetSubtype="0" fill="hold" grpId="0" nodeType="clickEffect">
                                  <p:stCondLst>
                                    <p:cond delay="0"/>
                                  </p:stCondLst>
                                  <p:childTnLst>
                                    <p:set>
                                      <p:cBhvr>
                                        <p:cTn id="529" dur="1" fill="hold">
                                          <p:stCondLst>
                                            <p:cond delay="0"/>
                                          </p:stCondLst>
                                        </p:cTn>
                                        <p:tgtEl>
                                          <p:spTgt spid="211"/>
                                        </p:tgtEl>
                                        <p:attrNameLst>
                                          <p:attrName>style.visibility</p:attrName>
                                        </p:attrNameLst>
                                      </p:cBhvr>
                                      <p:to>
                                        <p:strVal val="visible"/>
                                      </p:to>
                                    </p:set>
                                  </p:childTnLst>
                                </p:cTn>
                              </p:par>
                            </p:childTnLst>
                          </p:cTn>
                        </p:par>
                      </p:childTnLst>
                    </p:cTn>
                  </p:par>
                  <p:par>
                    <p:cTn id="530" fill="hold">
                      <p:stCondLst>
                        <p:cond delay="indefinite"/>
                      </p:stCondLst>
                      <p:childTnLst>
                        <p:par>
                          <p:cTn id="531" fill="hold">
                            <p:stCondLst>
                              <p:cond delay="0"/>
                            </p:stCondLst>
                            <p:childTnLst>
                              <p:par>
                                <p:cTn id="532" presetID="1" presetClass="entr" presetSubtype="0" fill="hold" grpId="0" nodeType="clickEffect">
                                  <p:stCondLst>
                                    <p:cond delay="0"/>
                                  </p:stCondLst>
                                  <p:childTnLst>
                                    <p:set>
                                      <p:cBhvr>
                                        <p:cTn id="533" dur="1" fill="hold">
                                          <p:stCondLst>
                                            <p:cond delay="0"/>
                                          </p:stCondLst>
                                        </p:cTn>
                                        <p:tgtEl>
                                          <p:spTgt spid="212"/>
                                        </p:tgtEl>
                                        <p:attrNameLst>
                                          <p:attrName>style.visibility</p:attrName>
                                        </p:attrNameLst>
                                      </p:cBhvr>
                                      <p:to>
                                        <p:strVal val="visible"/>
                                      </p:to>
                                    </p:set>
                                  </p:childTnLst>
                                </p:cTn>
                              </p:par>
                            </p:childTnLst>
                          </p:cTn>
                        </p:par>
                      </p:childTnLst>
                    </p:cTn>
                  </p:par>
                  <p:par>
                    <p:cTn id="534" fill="hold">
                      <p:stCondLst>
                        <p:cond delay="indefinite"/>
                      </p:stCondLst>
                      <p:childTnLst>
                        <p:par>
                          <p:cTn id="535" fill="hold">
                            <p:stCondLst>
                              <p:cond delay="0"/>
                            </p:stCondLst>
                            <p:childTnLst>
                              <p:par>
                                <p:cTn id="536" presetID="1" presetClass="entr" presetSubtype="0" fill="hold" grpId="0" nodeType="clickEffect">
                                  <p:stCondLst>
                                    <p:cond delay="0"/>
                                  </p:stCondLst>
                                  <p:childTnLst>
                                    <p:set>
                                      <p:cBhvr>
                                        <p:cTn id="537" dur="1" fill="hold">
                                          <p:stCondLst>
                                            <p:cond delay="0"/>
                                          </p:stCondLst>
                                        </p:cTn>
                                        <p:tgtEl>
                                          <p:spTgt spid="213"/>
                                        </p:tgtEl>
                                        <p:attrNameLst>
                                          <p:attrName>style.visibility</p:attrName>
                                        </p:attrNameLst>
                                      </p:cBhvr>
                                      <p:to>
                                        <p:strVal val="visible"/>
                                      </p:to>
                                    </p:set>
                                  </p:childTnLst>
                                </p:cTn>
                              </p:par>
                            </p:childTnLst>
                          </p:cTn>
                        </p:par>
                      </p:childTnLst>
                    </p:cTn>
                  </p:par>
                  <p:par>
                    <p:cTn id="538" fill="hold">
                      <p:stCondLst>
                        <p:cond delay="indefinite"/>
                      </p:stCondLst>
                      <p:childTnLst>
                        <p:par>
                          <p:cTn id="539" fill="hold">
                            <p:stCondLst>
                              <p:cond delay="0"/>
                            </p:stCondLst>
                            <p:childTnLst>
                              <p:par>
                                <p:cTn id="540" presetID="1" presetClass="entr" presetSubtype="0" fill="hold" grpId="0" nodeType="clickEffect">
                                  <p:stCondLst>
                                    <p:cond delay="0"/>
                                  </p:stCondLst>
                                  <p:childTnLst>
                                    <p:set>
                                      <p:cBhvr>
                                        <p:cTn id="541" dur="1" fill="hold">
                                          <p:stCondLst>
                                            <p:cond delay="0"/>
                                          </p:stCondLst>
                                        </p:cTn>
                                        <p:tgtEl>
                                          <p:spTgt spid="214"/>
                                        </p:tgtEl>
                                        <p:attrNameLst>
                                          <p:attrName>style.visibility</p:attrName>
                                        </p:attrNameLst>
                                      </p:cBhvr>
                                      <p:to>
                                        <p:strVal val="visible"/>
                                      </p:to>
                                    </p:set>
                                  </p:childTnLst>
                                </p:cTn>
                              </p:par>
                              <p:par>
                                <p:cTn id="542" presetID="1" presetClass="entr" presetSubtype="0" fill="hold" grpId="0" nodeType="withEffect">
                                  <p:stCondLst>
                                    <p:cond delay="0"/>
                                  </p:stCondLst>
                                  <p:childTnLst>
                                    <p:set>
                                      <p:cBhvr>
                                        <p:cTn id="543" dur="1" fill="hold">
                                          <p:stCondLst>
                                            <p:cond delay="0"/>
                                          </p:stCondLst>
                                        </p:cTn>
                                        <p:tgtEl>
                                          <p:spTgt spid="215"/>
                                        </p:tgtEl>
                                        <p:attrNameLst>
                                          <p:attrName>style.visibility</p:attrName>
                                        </p:attrNameLst>
                                      </p:cBhvr>
                                      <p:to>
                                        <p:strVal val="visible"/>
                                      </p:to>
                                    </p:set>
                                  </p:childTnLst>
                                </p:cTn>
                              </p:par>
                              <p:par>
                                <p:cTn id="544" presetID="1" presetClass="entr" presetSubtype="0" fill="hold" nodeType="withEffect">
                                  <p:stCondLst>
                                    <p:cond delay="0"/>
                                  </p:stCondLst>
                                  <p:childTnLst>
                                    <p:set>
                                      <p:cBhvr>
                                        <p:cTn id="545" dur="1" fill="hold">
                                          <p:stCondLst>
                                            <p:cond delay="0"/>
                                          </p:stCondLst>
                                        </p:cTn>
                                        <p:tgtEl>
                                          <p:spTgt spid="2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2" grpId="0" animBg="1"/>
      <p:bldP spid="192" grpId="1" animBg="1"/>
      <p:bldP spid="191" grpId="0" animBg="1"/>
      <p:bldP spid="191" grpId="1" animBg="1"/>
      <p:bldP spid="190" grpId="0" animBg="1"/>
      <p:bldP spid="190" grpId="1" animBg="1"/>
      <p:bldP spid="188" grpId="0" animBg="1"/>
      <p:bldP spid="188" grpId="1" animBg="1"/>
      <p:bldP spid="187" grpId="0" animBg="1"/>
      <p:bldP spid="187" grpId="1" animBg="1"/>
      <p:bldP spid="124" grpId="0" animBg="1"/>
      <p:bldP spid="124" grpId="1" animBg="1"/>
      <p:bldP spid="122" grpId="0" animBg="1"/>
      <p:bldP spid="122" grpId="1" animBg="1"/>
      <p:bldP spid="123" grpId="0" animBg="1"/>
      <p:bldP spid="123" grpId="1" animBg="1"/>
      <p:bldP spid="57" grpId="0" animBg="1"/>
      <p:bldP spid="58" grpId="0" animBg="1"/>
      <p:bldP spid="58" grpId="1" animBg="1"/>
      <p:bldP spid="59" grpId="0" animBg="1"/>
      <p:bldP spid="59" grpId="1" animBg="1"/>
      <p:bldP spid="68" grpId="0" animBg="1"/>
      <p:bldP spid="68" grpId="1" animBg="1"/>
      <p:bldP spid="69" grpId="0" animBg="1"/>
      <p:bldP spid="69" grpId="1" animBg="1"/>
      <p:bldP spid="73" grpId="0" animBg="1"/>
      <p:bldP spid="73" grpId="1" animBg="1"/>
      <p:bldP spid="96" grpId="0"/>
      <p:bldP spid="108" grpId="0"/>
      <p:bldP spid="109" grpId="0"/>
      <p:bldP spid="110" grpId="0"/>
      <p:bldP spid="111" grpId="0"/>
      <p:bldP spid="112" grpId="0"/>
      <p:bldP spid="113" grpId="0"/>
      <p:bldP spid="114" grpId="0"/>
      <p:bldP spid="115" grpId="0"/>
      <p:bldP spid="116" grpId="0"/>
      <p:bldP spid="117" grpId="0"/>
      <p:bldP spid="118" grpId="0"/>
      <p:bldP spid="119" grpId="0"/>
      <p:bldP spid="120" grpId="0"/>
      <p:bldP spid="121" grpId="0"/>
      <p:bldP spid="125" grpId="0" animBg="1"/>
      <p:bldP spid="125" grpId="1" animBg="1"/>
      <p:bldP spid="3" grpId="0"/>
      <p:bldP spid="126" grpId="0"/>
      <p:bldP spid="127" grpId="0"/>
      <p:bldP spid="128" grpId="0"/>
      <p:bldP spid="129" grpId="0"/>
      <p:bldP spid="130" grpId="0"/>
      <p:bldP spid="131" grpId="0"/>
      <p:bldP spid="132" grpId="0"/>
      <p:bldP spid="133" grpId="0"/>
      <p:bldP spid="134" grpId="0"/>
      <p:bldP spid="135" grpId="0"/>
      <p:bldP spid="136" grpId="0"/>
      <p:bldP spid="137" grpId="0"/>
      <p:bldP spid="138" grpId="0"/>
      <p:bldP spid="139" grpId="0"/>
      <p:bldP spid="140" grpId="0"/>
      <p:bldP spid="144" grpId="0"/>
      <p:bldP spid="144" grpId="1"/>
      <p:bldP spid="148" grpId="0" animBg="1"/>
      <p:bldP spid="148" grpId="1" animBg="1"/>
      <p:bldP spid="157" grpId="0" animBg="1"/>
      <p:bldP spid="157" grpId="1" animBg="1"/>
      <p:bldP spid="169" grpId="0"/>
      <p:bldP spid="170" grpId="0"/>
      <p:bldP spid="171" grpId="0"/>
      <p:bldP spid="176" grpId="0"/>
      <p:bldP spid="176" grpId="1"/>
      <p:bldP spid="179" grpId="0"/>
      <p:bldP spid="180" grpId="0"/>
      <p:bldP spid="181" grpId="0" animBg="1"/>
      <p:bldP spid="181" grpId="1" animBg="1"/>
      <p:bldP spid="182" grpId="0" animBg="1"/>
      <p:bldP spid="182" grpId="1" animBg="1"/>
      <p:bldP spid="183" grpId="0"/>
      <p:bldP spid="184" grpId="0"/>
      <p:bldP spid="185" grpId="0"/>
      <p:bldP spid="186" grpId="0"/>
      <p:bldP spid="198" grpId="0"/>
      <p:bldP spid="199" grpId="0"/>
      <p:bldP spid="200" grpId="0"/>
      <p:bldP spid="201" grpId="0"/>
      <p:bldP spid="202" grpId="0"/>
      <p:bldP spid="203" grpId="0"/>
      <p:bldP spid="204" grpId="0"/>
      <p:bldP spid="205" grpId="0"/>
      <p:bldP spid="206" grpId="0"/>
      <p:bldP spid="207" grpId="0"/>
      <p:bldP spid="208" grpId="0"/>
      <p:bldP spid="209" grpId="0"/>
      <p:bldP spid="210" grpId="0"/>
      <p:bldP spid="211" grpId="0"/>
      <p:bldP spid="212" grpId="0"/>
      <p:bldP spid="213" grpId="0"/>
      <p:bldP spid="214" grpId="0"/>
      <p:bldP spid="215" grpId="0" animBg="1"/>
      <p:bldP spid="217" grpId="0"/>
      <p:bldP spid="218" grpId="0"/>
      <p:bldP spid="219" grpId="0"/>
      <p:bldP spid="220" grpId="0"/>
      <p:bldP spid="221" grpId="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 name="Rounded Rectangle 207"/>
          <p:cNvSpPr/>
          <p:nvPr/>
        </p:nvSpPr>
        <p:spPr>
          <a:xfrm>
            <a:off x="2645247" y="3020726"/>
            <a:ext cx="266031" cy="277091"/>
          </a:xfrm>
          <a:prstGeom prst="roundRect">
            <a:avLst/>
          </a:prstGeom>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path path="circle">
              <a:fillToRect l="50000" t="50000" r="50000" b="50000"/>
            </a:path>
            <a:tileRect/>
          </a:gra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solidFill>
                <a:prstClr val="black"/>
              </a:solidFill>
            </a:endParaRPr>
          </a:p>
        </p:txBody>
      </p:sp>
      <p:sp>
        <p:nvSpPr>
          <p:cNvPr id="209" name="Rounded Rectangle 208"/>
          <p:cNvSpPr/>
          <p:nvPr/>
        </p:nvSpPr>
        <p:spPr>
          <a:xfrm>
            <a:off x="3615379" y="3033546"/>
            <a:ext cx="279601" cy="277091"/>
          </a:xfrm>
          <a:prstGeom prst="roundRect">
            <a:avLst/>
          </a:prstGeom>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path path="circle">
              <a:fillToRect l="50000" t="50000" r="50000" b="50000"/>
            </a:path>
            <a:tileRect/>
          </a:gra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solidFill>
                <a:prstClr val="black"/>
              </a:solidFill>
            </a:endParaRPr>
          </a:p>
        </p:txBody>
      </p:sp>
      <p:sp>
        <p:nvSpPr>
          <p:cNvPr id="210" name="Rounded Rectangle 209"/>
          <p:cNvSpPr/>
          <p:nvPr/>
        </p:nvSpPr>
        <p:spPr>
          <a:xfrm>
            <a:off x="4246705" y="3033545"/>
            <a:ext cx="279601" cy="277091"/>
          </a:xfrm>
          <a:prstGeom prst="roundRect">
            <a:avLst/>
          </a:prstGeom>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path path="circle">
              <a:fillToRect l="50000" t="50000" r="50000" b="50000"/>
            </a:path>
            <a:tileRect/>
          </a:gra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solidFill>
                <a:prstClr val="black"/>
              </a:solidFill>
            </a:endParaRPr>
          </a:p>
        </p:txBody>
      </p:sp>
      <p:sp>
        <p:nvSpPr>
          <p:cNvPr id="207" name="Rounded Rectangle 206"/>
          <p:cNvSpPr/>
          <p:nvPr/>
        </p:nvSpPr>
        <p:spPr>
          <a:xfrm>
            <a:off x="3112072" y="3017321"/>
            <a:ext cx="258546" cy="277091"/>
          </a:xfrm>
          <a:prstGeom prst="roundRect">
            <a:avLst/>
          </a:prstGeom>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path path="circle">
              <a:fillToRect l="50000" t="50000" r="50000" b="50000"/>
            </a:path>
            <a:tileRect/>
          </a:gra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solidFill>
                <a:prstClr val="black"/>
              </a:solidFill>
            </a:endParaRPr>
          </a:p>
        </p:txBody>
      </p:sp>
      <p:sp>
        <p:nvSpPr>
          <p:cNvPr id="206" name="Rounded Rectangle 205"/>
          <p:cNvSpPr/>
          <p:nvPr/>
        </p:nvSpPr>
        <p:spPr>
          <a:xfrm>
            <a:off x="1448650" y="3023363"/>
            <a:ext cx="908493" cy="277091"/>
          </a:xfrm>
          <a:prstGeom prst="roundRect">
            <a:avLst/>
          </a:prstGeom>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path path="circle">
              <a:fillToRect l="50000" t="50000" r="50000" b="50000"/>
            </a:path>
            <a:tileRect/>
          </a:gra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solidFill>
                <a:prstClr val="black"/>
              </a:solidFill>
            </a:endParaRPr>
          </a:p>
        </p:txBody>
      </p:sp>
      <p:sp>
        <p:nvSpPr>
          <p:cNvPr id="60" name="Rounded Rectangle 59"/>
          <p:cNvSpPr/>
          <p:nvPr/>
        </p:nvSpPr>
        <p:spPr>
          <a:xfrm>
            <a:off x="575075" y="295299"/>
            <a:ext cx="6892535" cy="904142"/>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dirty="0">
              <a:solidFill>
                <a:prstClr val="black"/>
              </a:solidFill>
            </a:endParaRPr>
          </a:p>
        </p:txBody>
      </p:sp>
      <p:sp>
        <p:nvSpPr>
          <p:cNvPr id="61" name="Rounded Rectangle 60"/>
          <p:cNvSpPr/>
          <p:nvPr/>
        </p:nvSpPr>
        <p:spPr>
          <a:xfrm>
            <a:off x="1905000" y="866563"/>
            <a:ext cx="1905000" cy="277091"/>
          </a:xfrm>
          <a:prstGeom prst="roundRect">
            <a:avLst/>
          </a:prstGeom>
          <a:ln>
            <a:no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dirty="0">
              <a:solidFill>
                <a:prstClr val="black"/>
              </a:solidFill>
            </a:endParaRPr>
          </a:p>
        </p:txBody>
      </p:sp>
      <p:grpSp>
        <p:nvGrpSpPr>
          <p:cNvPr id="62" name="Group 61"/>
          <p:cNvGrpSpPr/>
          <p:nvPr/>
        </p:nvGrpSpPr>
        <p:grpSpPr>
          <a:xfrm>
            <a:off x="6096597" y="777911"/>
            <a:ext cx="2265077" cy="1081554"/>
            <a:chOff x="5918451" y="2669848"/>
            <a:chExt cx="2265077" cy="1081554"/>
          </a:xfrm>
        </p:grpSpPr>
        <p:grpSp>
          <p:nvGrpSpPr>
            <p:cNvPr id="64" name="Group 63"/>
            <p:cNvGrpSpPr/>
            <p:nvPr/>
          </p:nvGrpSpPr>
          <p:grpSpPr>
            <a:xfrm>
              <a:off x="6361932" y="2669848"/>
              <a:ext cx="1821596" cy="1081554"/>
              <a:chOff x="6439668" y="3124182"/>
              <a:chExt cx="1821596" cy="1081554"/>
            </a:xfrm>
          </p:grpSpPr>
          <p:sp>
            <p:nvSpPr>
              <p:cNvPr id="66" name="Cloud 65"/>
              <p:cNvSpPr/>
              <p:nvPr/>
            </p:nvSpPr>
            <p:spPr>
              <a:xfrm>
                <a:off x="6439668" y="3124182"/>
                <a:ext cx="1821596" cy="1081554"/>
              </a:xfrm>
              <a:prstGeom prst="cloud">
                <a:avLst/>
              </a:prstGeom>
              <a:gradFill flip="none" rotWithShape="1">
                <a:gsLst>
                  <a:gs pos="0">
                    <a:srgbClr val="CC0000">
                      <a:tint val="66000"/>
                      <a:satMod val="160000"/>
                    </a:srgbClr>
                  </a:gs>
                  <a:gs pos="50000">
                    <a:srgbClr val="CC0000">
                      <a:tint val="44500"/>
                      <a:satMod val="160000"/>
                    </a:srgbClr>
                  </a:gs>
                  <a:gs pos="100000">
                    <a:srgbClr val="CC0000">
                      <a:tint val="23500"/>
                      <a:satMod val="16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mbria Math" panose="02040503050406030204" pitchFamily="18" charset="0"/>
                  <a:ea typeface="Cambria Math" panose="02040503050406030204" pitchFamily="18" charset="0"/>
                </a:endParaRPr>
              </a:p>
            </p:txBody>
          </p:sp>
          <p:sp>
            <p:nvSpPr>
              <p:cNvPr id="67" name="Rectangle 66"/>
              <p:cNvSpPr/>
              <p:nvPr/>
            </p:nvSpPr>
            <p:spPr>
              <a:xfrm>
                <a:off x="6515100" y="3333750"/>
                <a:ext cx="1600200" cy="584775"/>
              </a:xfrm>
              <a:prstGeom prst="rect">
                <a:avLst/>
              </a:prstGeom>
            </p:spPr>
            <p:txBody>
              <a:bodyPr wrap="square">
                <a:spAutoFit/>
              </a:bodyPr>
              <a:lstStyle/>
              <a:p>
                <a:pPr algn="ctr"/>
                <a:r>
                  <a:rPr lang="en-US" sz="1600" b="1" dirty="0" smtClean="0">
                    <a:solidFill>
                      <a:srgbClr val="002060"/>
                    </a:solidFill>
                    <a:latin typeface="Cambria Math" panose="02040503050406030204" pitchFamily="18" charset="0"/>
                    <a:ea typeface="Cambria Math" panose="02040503050406030204" pitchFamily="18" charset="0"/>
                    <a:cs typeface="Arial" pitchFamily="34" charset="0"/>
                  </a:rPr>
                  <a:t>What do we need to find ?</a:t>
                </a:r>
                <a:endParaRPr lang="en-US" sz="1600" b="1" dirty="0">
                  <a:solidFill>
                    <a:srgbClr val="002060"/>
                  </a:solidFill>
                  <a:latin typeface="Cambria Math" panose="02040503050406030204" pitchFamily="18" charset="0"/>
                  <a:ea typeface="Cambria Math" panose="02040503050406030204" pitchFamily="18" charset="0"/>
                  <a:cs typeface="Arial" pitchFamily="34" charset="0"/>
                </a:endParaRPr>
              </a:p>
            </p:txBody>
          </p:sp>
        </p:grpSp>
        <p:pic>
          <p:nvPicPr>
            <p:cNvPr id="65" name="Picture 64" descr="D:\MJ\ROBOMATE\Rashmi mam\thinking-smiley.jpg"/>
            <p:cNvPicPr>
              <a:picLocks noChangeAspect="1" noChangeArrowheads="1"/>
            </p:cNvPicPr>
            <p:nvPr/>
          </p:nvPicPr>
          <p:blipFill>
            <a:blip r:embed="rId3" cstate="print">
              <a:clrChange>
                <a:clrFrom>
                  <a:srgbClr val="FFFFFF"/>
                </a:clrFrom>
                <a:clrTo>
                  <a:srgbClr val="FFFFFF">
                    <a:alpha val="0"/>
                  </a:srgbClr>
                </a:clrTo>
              </a:clrChange>
              <a:extLst>
                <a:ext uri="{BEBA8EAE-BF5A-486C-A8C5-ECC9F3942E4B}">
                  <a14:imgProps xmlns:a14="http://schemas.microsoft.com/office/drawing/2010/main">
                    <a14:imgLayer r:embed="rId4">
                      <a14:imgEffect>
                        <a14:backgroundRemoval t="0" b="100000" l="0" r="100000">
                          <a14:foregroundMark x1="31447" y1="42771" x2="94969" y2="43976"/>
                          <a14:foregroundMark x1="71698" y1="60241" x2="51572" y2="93373"/>
                          <a14:foregroundMark x1="22642" y1="90964" x2="83019" y2="89759"/>
                          <a14:foregroundMark x1="33962" y1="71687" x2="71698" y2="86747"/>
                        </a14:backgroundRemoval>
                      </a14:imgEffect>
                    </a14:imgLayer>
                  </a14:imgProps>
                </a:ext>
                <a:ext uri="{28A0092B-C50C-407E-A947-70E740481C1C}">
                  <a14:useLocalDpi xmlns:a14="http://schemas.microsoft.com/office/drawing/2010/main" val="0"/>
                </a:ext>
              </a:extLst>
            </a:blip>
            <a:srcRect/>
            <a:stretch>
              <a:fillRect/>
            </a:stretch>
          </p:blipFill>
          <p:spPr bwMode="auto">
            <a:xfrm>
              <a:off x="5918451" y="2926839"/>
              <a:ext cx="659898" cy="69051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7" name="Group 76"/>
          <p:cNvGrpSpPr/>
          <p:nvPr/>
        </p:nvGrpSpPr>
        <p:grpSpPr>
          <a:xfrm>
            <a:off x="6633002" y="1034902"/>
            <a:ext cx="1821596" cy="1081554"/>
            <a:chOff x="6439668" y="3124182"/>
            <a:chExt cx="1821596" cy="1081554"/>
          </a:xfrm>
        </p:grpSpPr>
        <p:sp>
          <p:nvSpPr>
            <p:cNvPr id="78" name="Cloud 77"/>
            <p:cNvSpPr/>
            <p:nvPr/>
          </p:nvSpPr>
          <p:spPr>
            <a:xfrm>
              <a:off x="6439668" y="3124182"/>
              <a:ext cx="1821596" cy="1081554"/>
            </a:xfrm>
            <a:prstGeom prst="cloud">
              <a:avLst/>
            </a:prstGeom>
            <a:gradFill flip="none" rotWithShape="1">
              <a:gsLst>
                <a:gs pos="0">
                  <a:srgbClr val="00FF00">
                    <a:tint val="66000"/>
                    <a:satMod val="160000"/>
                  </a:srgbClr>
                </a:gs>
                <a:gs pos="50000">
                  <a:srgbClr val="00FF00">
                    <a:tint val="44500"/>
                    <a:satMod val="160000"/>
                  </a:srgbClr>
                </a:gs>
                <a:gs pos="100000">
                  <a:srgbClr val="00FF00">
                    <a:tint val="23500"/>
                    <a:satMod val="16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mbria Math" panose="02040503050406030204" pitchFamily="18" charset="0"/>
                <a:ea typeface="Cambria Math" panose="02040503050406030204" pitchFamily="18" charset="0"/>
              </a:endParaRPr>
            </a:p>
          </p:txBody>
        </p:sp>
        <p:sp>
          <p:nvSpPr>
            <p:cNvPr id="90" name="Rectangle 89"/>
            <p:cNvSpPr/>
            <p:nvPr/>
          </p:nvSpPr>
          <p:spPr>
            <a:xfrm>
              <a:off x="6515100" y="3333750"/>
              <a:ext cx="1600200" cy="584775"/>
            </a:xfrm>
            <a:prstGeom prst="rect">
              <a:avLst/>
            </a:prstGeom>
          </p:spPr>
          <p:txBody>
            <a:bodyPr wrap="square">
              <a:spAutoFit/>
            </a:bodyPr>
            <a:lstStyle/>
            <a:p>
              <a:pPr algn="ctr"/>
              <a:r>
                <a:rPr lang="en-US" sz="1600" b="1" dirty="0">
                  <a:solidFill>
                    <a:srgbClr val="002060"/>
                  </a:solidFill>
                  <a:latin typeface="Cambria Math" panose="02040503050406030204" pitchFamily="18" charset="0"/>
                  <a:ea typeface="Cambria Math" panose="02040503050406030204" pitchFamily="18" charset="0"/>
                </a:rPr>
                <a:t>The question also tells </a:t>
              </a:r>
              <a:r>
                <a:rPr lang="en-US" sz="1600" b="1" dirty="0" smtClean="0">
                  <a:solidFill>
                    <a:srgbClr val="002060"/>
                  </a:solidFill>
                  <a:latin typeface="Cambria Math" panose="02040503050406030204" pitchFamily="18" charset="0"/>
                  <a:ea typeface="Cambria Math" panose="02040503050406030204" pitchFamily="18" charset="0"/>
                </a:rPr>
                <a:t>us...</a:t>
              </a:r>
              <a:endParaRPr lang="en-US" sz="1600" b="1" dirty="0">
                <a:solidFill>
                  <a:srgbClr val="002060"/>
                </a:solidFill>
                <a:latin typeface="Cambria Math" panose="02040503050406030204" pitchFamily="18" charset="0"/>
                <a:ea typeface="Cambria Math" panose="02040503050406030204" pitchFamily="18" charset="0"/>
              </a:endParaRPr>
            </a:p>
          </p:txBody>
        </p:sp>
      </p:grpSp>
      <p:sp>
        <p:nvSpPr>
          <p:cNvPr id="91" name="Rounded Rectangle 90"/>
          <p:cNvSpPr/>
          <p:nvPr/>
        </p:nvSpPr>
        <p:spPr>
          <a:xfrm>
            <a:off x="952500" y="327366"/>
            <a:ext cx="2628900" cy="277091"/>
          </a:xfrm>
          <a:prstGeom prst="roundRect">
            <a:avLst/>
          </a:prstGeom>
          <a:ln>
            <a:no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dirty="0">
              <a:solidFill>
                <a:prstClr val="black"/>
              </a:solidFill>
            </a:endParaRPr>
          </a:p>
        </p:txBody>
      </p:sp>
      <p:sp>
        <p:nvSpPr>
          <p:cNvPr id="92" name="Rounded Rectangle 91"/>
          <p:cNvSpPr/>
          <p:nvPr/>
        </p:nvSpPr>
        <p:spPr>
          <a:xfrm>
            <a:off x="4838700" y="341220"/>
            <a:ext cx="2400300" cy="277091"/>
          </a:xfrm>
          <a:prstGeom prst="roundRect">
            <a:avLst/>
          </a:prstGeom>
          <a:ln>
            <a:no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dirty="0">
              <a:solidFill>
                <a:prstClr val="black"/>
              </a:solidFill>
            </a:endParaRPr>
          </a:p>
        </p:txBody>
      </p:sp>
      <p:sp>
        <p:nvSpPr>
          <p:cNvPr id="93" name="Rounded Rectangle 92"/>
          <p:cNvSpPr/>
          <p:nvPr/>
        </p:nvSpPr>
        <p:spPr>
          <a:xfrm>
            <a:off x="933450" y="598997"/>
            <a:ext cx="5606612" cy="277091"/>
          </a:xfrm>
          <a:prstGeom prst="roundRect">
            <a:avLst/>
          </a:prstGeom>
          <a:ln>
            <a:no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dirty="0">
              <a:solidFill>
                <a:prstClr val="black"/>
              </a:solidFill>
            </a:endParaRPr>
          </a:p>
        </p:txBody>
      </p:sp>
      <p:grpSp>
        <p:nvGrpSpPr>
          <p:cNvPr id="94" name="Group 93"/>
          <p:cNvGrpSpPr/>
          <p:nvPr/>
        </p:nvGrpSpPr>
        <p:grpSpPr>
          <a:xfrm>
            <a:off x="4225488" y="1164112"/>
            <a:ext cx="2314574" cy="889423"/>
            <a:chOff x="3749644" y="3878879"/>
            <a:chExt cx="2482936" cy="829283"/>
          </a:xfrm>
        </p:grpSpPr>
        <p:sp>
          <p:nvSpPr>
            <p:cNvPr id="101" name="Cloud 63"/>
            <p:cNvSpPr/>
            <p:nvPr/>
          </p:nvSpPr>
          <p:spPr>
            <a:xfrm>
              <a:off x="3813848" y="3878879"/>
              <a:ext cx="2278596" cy="829283"/>
            </a:xfrm>
            <a:prstGeom prst="wedgeRectCallout">
              <a:avLst>
                <a:gd name="adj1" fmla="val -28882"/>
                <a:gd name="adj2" fmla="val -78690"/>
              </a:avLst>
            </a:prstGeom>
            <a:solidFill>
              <a:srgbClr val="3333FF"/>
            </a:solidFill>
            <a:ln/>
          </p:spPr>
          <p:style>
            <a:lnRef idx="3">
              <a:schemeClr val="lt1"/>
            </a:lnRef>
            <a:fillRef idx="1">
              <a:schemeClr val="accent3"/>
            </a:fillRef>
            <a:effectRef idx="1">
              <a:schemeClr val="accent3"/>
            </a:effectRef>
            <a:fontRef idx="minor">
              <a:schemeClr val="lt1"/>
            </a:fontRef>
          </p:style>
          <p:txBody>
            <a:bodyPr rtlCol="0" anchor="ctr"/>
            <a:lstStyle/>
            <a:p>
              <a:pPr algn="ctr"/>
              <a:endParaRPr lang="en-US" dirty="0">
                <a:solidFill>
                  <a:prstClr val="white"/>
                </a:solidFill>
              </a:endParaRPr>
            </a:p>
          </p:txBody>
        </p:sp>
        <mc:AlternateContent xmlns:mc="http://schemas.openxmlformats.org/markup-compatibility/2006" xmlns:a14="http://schemas.microsoft.com/office/drawing/2010/main">
          <mc:Choice Requires="a14">
            <p:sp>
              <p:nvSpPr>
                <p:cNvPr id="102" name="TextBox 101"/>
                <p:cNvSpPr txBox="1"/>
                <p:nvPr/>
              </p:nvSpPr>
              <p:spPr>
                <a:xfrm>
                  <a:off x="3749644" y="3894570"/>
                  <a:ext cx="2482936" cy="774809"/>
                </a:xfrm>
                <a:prstGeom prst="wedgeRectCallou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600" b="1" i="1" smtClean="0">
                            <a:solidFill>
                              <a:prstClr val="white"/>
                            </a:solidFill>
                            <a:latin typeface="Cambria Math"/>
                            <a:ea typeface="Cambria Math" panose="02040503050406030204" pitchFamily="18" charset="0"/>
                          </a:rPr>
                          <m:t>𝒙</m:t>
                        </m:r>
                        <m:r>
                          <a:rPr lang="en-US" sz="1600" b="1" smtClean="0">
                            <a:solidFill>
                              <a:prstClr val="white"/>
                            </a:solidFill>
                            <a:latin typeface="Cambria Math"/>
                            <a:ea typeface="Cambria Math" panose="02040503050406030204" pitchFamily="18" charset="0"/>
                          </a:rPr>
                          <m:t> </m:t>
                        </m:r>
                        <m:r>
                          <a:rPr lang="en-US" sz="1600" b="1" smtClean="0">
                            <a:solidFill>
                              <a:prstClr val="white"/>
                            </a:solidFill>
                            <a:latin typeface="Cambria Math"/>
                            <a:ea typeface="Cambria Math" panose="02040503050406030204" pitchFamily="18" charset="0"/>
                          </a:rPr>
                          <m:t>𝐦𝐮𝐭𝐢𝐩𝐥𝐢𝐞𝐝</m:t>
                        </m:r>
                        <m:r>
                          <a:rPr lang="en-US" sz="1600" b="1" smtClean="0">
                            <a:solidFill>
                              <a:prstClr val="white"/>
                            </a:solidFill>
                            <a:latin typeface="Cambria Math"/>
                            <a:ea typeface="Cambria Math" panose="02040503050406030204" pitchFamily="18" charset="0"/>
                          </a:rPr>
                          <m:t> </m:t>
                        </m:r>
                        <m:r>
                          <a:rPr lang="en-US" sz="1600" b="1" smtClean="0">
                            <a:solidFill>
                              <a:prstClr val="white"/>
                            </a:solidFill>
                            <a:latin typeface="Cambria Math"/>
                            <a:ea typeface="Cambria Math" panose="02040503050406030204" pitchFamily="18" charset="0"/>
                          </a:rPr>
                          <m:t>𝐛𝐲</m:t>
                        </m:r>
                        <m:r>
                          <a:rPr lang="en-US" sz="1600" b="1" smtClean="0">
                            <a:solidFill>
                              <a:prstClr val="white"/>
                            </a:solidFill>
                            <a:latin typeface="Cambria Math"/>
                            <a:ea typeface="Cambria Math" panose="02040503050406030204" pitchFamily="18" charset="0"/>
                          </a:rPr>
                          <m:t> </m:t>
                        </m:r>
                        <m:r>
                          <a:rPr lang="en-US" sz="1600" b="1" smtClean="0">
                            <a:solidFill>
                              <a:prstClr val="white"/>
                            </a:solidFill>
                            <a:latin typeface="Cambria Math"/>
                            <a:ea typeface="Cambria Math" panose="02040503050406030204" pitchFamily="18" charset="0"/>
                          </a:rPr>
                          <m:t>𝟐</m:t>
                        </m:r>
                        <m:r>
                          <a:rPr lang="en-US" sz="1600" b="1" smtClean="0">
                            <a:solidFill>
                              <a:prstClr val="white"/>
                            </a:solidFill>
                            <a:latin typeface="Cambria Math"/>
                            <a:ea typeface="Cambria Math" panose="02040503050406030204" pitchFamily="18" charset="0"/>
                          </a:rPr>
                          <m:t> </m:t>
                        </m:r>
                      </m:oMath>
                    </m:oMathPara>
                  </a14:m>
                  <a:endParaRPr lang="en-US" sz="1600" b="1" dirty="0" smtClean="0">
                    <a:solidFill>
                      <a:prstClr val="white"/>
                    </a:solidFill>
                    <a:latin typeface="Cambria Math" panose="02040503050406030204" pitchFamily="18" charset="0"/>
                    <a:ea typeface="Cambria Math" panose="02040503050406030204" pitchFamily="18" charset="0"/>
                  </a:endParaRPr>
                </a:p>
                <a:p>
                  <a:pPr algn="ctr"/>
                  <a14:m>
                    <m:oMath xmlns:m="http://schemas.openxmlformats.org/officeDocument/2006/math">
                      <m:r>
                        <a:rPr lang="en-US" sz="1600" b="1" i="1">
                          <a:solidFill>
                            <a:prstClr val="white"/>
                          </a:solidFill>
                          <a:latin typeface="Cambria Math"/>
                          <a:ea typeface="Cambria Math" panose="02040503050406030204" pitchFamily="18" charset="0"/>
                        </a:rPr>
                        <m:t>𝒙</m:t>
                      </m:r>
                    </m:oMath>
                  </a14:m>
                  <a:r>
                    <a:rPr lang="en-US" sz="1600" b="1" dirty="0" smtClean="0">
                      <a:solidFill>
                        <a:prstClr val="white"/>
                      </a:solidFill>
                      <a:latin typeface="Cambria Math" panose="02040503050406030204" pitchFamily="18" charset="0"/>
                      <a:ea typeface="Cambria Math" panose="02040503050406030204" pitchFamily="18" charset="0"/>
                    </a:rPr>
                    <a:t> + 1 multiplied by 3</a:t>
                  </a:r>
                </a:p>
                <a:p>
                  <a:pPr algn="ctr"/>
                  <a14:m>
                    <m:oMath xmlns:m="http://schemas.openxmlformats.org/officeDocument/2006/math">
                      <m:r>
                        <a:rPr lang="en-US" sz="1600" b="1" i="1">
                          <a:solidFill>
                            <a:prstClr val="white"/>
                          </a:solidFill>
                          <a:latin typeface="Cambria Math"/>
                          <a:ea typeface="Cambria Math" panose="02040503050406030204" pitchFamily="18" charset="0"/>
                        </a:rPr>
                        <m:t>𝒙</m:t>
                      </m:r>
                    </m:oMath>
                  </a14:m>
                  <a:r>
                    <a:rPr lang="en-US" sz="1600" b="1" dirty="0" smtClean="0">
                      <a:solidFill>
                        <a:prstClr val="white"/>
                      </a:solidFill>
                      <a:latin typeface="Cambria Math" panose="02040503050406030204" pitchFamily="18" charset="0"/>
                      <a:ea typeface="Cambria Math" panose="02040503050406030204" pitchFamily="18" charset="0"/>
                    </a:rPr>
                    <a:t> + 2 multiplied by 4</a:t>
                  </a:r>
                  <a:endParaRPr lang="en-US" sz="1600" b="1" dirty="0">
                    <a:solidFill>
                      <a:prstClr val="white"/>
                    </a:solidFill>
                    <a:latin typeface="Cambria Math" panose="02040503050406030204" pitchFamily="18" charset="0"/>
                    <a:ea typeface="Cambria Math" panose="02040503050406030204" pitchFamily="18" charset="0"/>
                  </a:endParaRPr>
                </a:p>
              </p:txBody>
            </p:sp>
          </mc:Choice>
          <mc:Fallback xmlns="">
            <p:sp>
              <p:nvSpPr>
                <p:cNvPr id="102" name="TextBox 101"/>
                <p:cNvSpPr txBox="1">
                  <a:spLocks noRot="1" noChangeAspect="1" noMove="1" noResize="1" noEditPoints="1" noAdjustHandles="1" noChangeArrowheads="1" noChangeShapeType="1" noTextEdit="1"/>
                </p:cNvSpPr>
                <p:nvPr/>
              </p:nvSpPr>
              <p:spPr>
                <a:xfrm>
                  <a:off x="3749644" y="3894570"/>
                  <a:ext cx="2482936" cy="774809"/>
                </a:xfrm>
                <a:prstGeom prst="wedgeRectCallout">
                  <a:avLst/>
                </a:prstGeom>
                <a:blipFill rotWithShape="1">
                  <a:blip r:embed="rId5"/>
                  <a:stretch>
                    <a:fillRect/>
                  </a:stretch>
                </a:blipFill>
              </p:spPr>
              <p:txBody>
                <a:bodyPr/>
                <a:lstStyle/>
                <a:p>
                  <a:r>
                    <a:rPr lang="en-IN">
                      <a:noFill/>
                    </a:rPr>
                    <a:t> </a:t>
                  </a:r>
                </a:p>
              </p:txBody>
            </p:sp>
          </mc:Fallback>
        </mc:AlternateContent>
      </p:grpSp>
      <p:sp>
        <p:nvSpPr>
          <p:cNvPr id="148" name="Rounded Rectangle 147"/>
          <p:cNvSpPr/>
          <p:nvPr/>
        </p:nvSpPr>
        <p:spPr>
          <a:xfrm>
            <a:off x="2789221" y="2007440"/>
            <a:ext cx="1845199" cy="277091"/>
          </a:xfrm>
          <a:prstGeom prst="roundRect">
            <a:avLst/>
          </a:prstGeom>
          <a:gradFill flip="none" rotWithShape="1">
            <a:gsLst>
              <a:gs pos="0">
                <a:srgbClr val="00FF00">
                  <a:tint val="66000"/>
                  <a:satMod val="160000"/>
                </a:srgbClr>
              </a:gs>
              <a:gs pos="50000">
                <a:srgbClr val="00FF00">
                  <a:tint val="44500"/>
                  <a:satMod val="160000"/>
                </a:srgbClr>
              </a:gs>
              <a:gs pos="100000">
                <a:srgbClr val="00FF00">
                  <a:tint val="23500"/>
                  <a:satMod val="160000"/>
                </a:srgbClr>
              </a:gs>
            </a:gsLst>
            <a:path path="circle">
              <a:fillToRect l="50000" t="50000" r="50000" b="50000"/>
            </a:path>
            <a:tileRect/>
          </a:gra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solidFill>
                <a:prstClr val="black"/>
              </a:solidFill>
            </a:endParaRPr>
          </a:p>
        </p:txBody>
      </p:sp>
      <p:sp>
        <p:nvSpPr>
          <p:cNvPr id="149" name="Rounded Rectangle 148"/>
          <p:cNvSpPr/>
          <p:nvPr/>
        </p:nvSpPr>
        <p:spPr>
          <a:xfrm>
            <a:off x="3440728" y="1337534"/>
            <a:ext cx="281401" cy="277091"/>
          </a:xfrm>
          <a:prstGeom prst="roundRect">
            <a:avLst/>
          </a:prstGeom>
          <a:gradFill flip="none" rotWithShape="1">
            <a:gsLst>
              <a:gs pos="0">
                <a:srgbClr val="00FF00">
                  <a:tint val="66000"/>
                  <a:satMod val="160000"/>
                </a:srgbClr>
              </a:gs>
              <a:gs pos="50000">
                <a:srgbClr val="00FF00">
                  <a:tint val="44500"/>
                  <a:satMod val="160000"/>
                </a:srgbClr>
              </a:gs>
              <a:gs pos="100000">
                <a:srgbClr val="00FF00">
                  <a:tint val="23500"/>
                  <a:satMod val="160000"/>
                </a:srgbClr>
              </a:gs>
            </a:gsLst>
            <a:path path="circle">
              <a:fillToRect l="50000" t="50000" r="50000" b="50000"/>
            </a:path>
            <a:tileRect/>
          </a:gra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solidFill>
                <a:prstClr val="black"/>
              </a:solidFill>
            </a:endParaRPr>
          </a:p>
        </p:txBody>
      </p:sp>
      <p:sp>
        <p:nvSpPr>
          <p:cNvPr id="150" name="Rounded Rectangle 149"/>
          <p:cNvSpPr/>
          <p:nvPr/>
        </p:nvSpPr>
        <p:spPr>
          <a:xfrm>
            <a:off x="2904282" y="1671649"/>
            <a:ext cx="592236" cy="277091"/>
          </a:xfrm>
          <a:prstGeom prst="roundRect">
            <a:avLst/>
          </a:prstGeom>
          <a:gradFill flip="none" rotWithShape="1">
            <a:gsLst>
              <a:gs pos="0">
                <a:srgbClr val="00FF00">
                  <a:tint val="66000"/>
                  <a:satMod val="160000"/>
                </a:srgbClr>
              </a:gs>
              <a:gs pos="50000">
                <a:srgbClr val="00FF00">
                  <a:tint val="44500"/>
                  <a:satMod val="160000"/>
                </a:srgbClr>
              </a:gs>
              <a:gs pos="100000">
                <a:srgbClr val="00FF00">
                  <a:tint val="23500"/>
                  <a:satMod val="160000"/>
                </a:srgbClr>
              </a:gs>
            </a:gsLst>
            <a:path path="circle">
              <a:fillToRect l="50000" t="50000" r="50000" b="50000"/>
            </a:path>
            <a:tileRect/>
          </a:gra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solidFill>
                <a:prstClr val="black"/>
              </a:solidFill>
            </a:endParaRPr>
          </a:p>
        </p:txBody>
      </p:sp>
      <p:grpSp>
        <p:nvGrpSpPr>
          <p:cNvPr id="151" name="Group 150"/>
          <p:cNvGrpSpPr/>
          <p:nvPr/>
        </p:nvGrpSpPr>
        <p:grpSpPr>
          <a:xfrm>
            <a:off x="457200" y="1258803"/>
            <a:ext cx="615668" cy="369332"/>
            <a:chOff x="522920" y="1515017"/>
            <a:chExt cx="615668" cy="369332"/>
          </a:xfrm>
        </p:grpSpPr>
        <p:sp>
          <p:nvSpPr>
            <p:cNvPr id="152" name="Flowchart: Delay 151"/>
            <p:cNvSpPr/>
            <p:nvPr/>
          </p:nvSpPr>
          <p:spPr>
            <a:xfrm>
              <a:off x="573605" y="1544221"/>
              <a:ext cx="564983" cy="323262"/>
            </a:xfrm>
            <a:prstGeom prst="flowChartDelay">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mbria Math" panose="02040503050406030204" pitchFamily="18" charset="0"/>
                <a:ea typeface="Cambria Math" panose="02040503050406030204" pitchFamily="18" charset="0"/>
              </a:endParaRPr>
            </a:p>
          </p:txBody>
        </p:sp>
        <p:sp>
          <p:nvSpPr>
            <p:cNvPr id="153" name="TextBox 152"/>
            <p:cNvSpPr txBox="1"/>
            <p:nvPr/>
          </p:nvSpPr>
          <p:spPr>
            <a:xfrm>
              <a:off x="522920" y="1515017"/>
              <a:ext cx="562946" cy="369332"/>
            </a:xfrm>
            <a:prstGeom prst="rect">
              <a:avLst/>
            </a:prstGeom>
            <a:noFill/>
          </p:spPr>
          <p:txBody>
            <a:bodyPr wrap="square" rtlCol="0">
              <a:spAutoFit/>
            </a:bodyPr>
            <a:lstStyle/>
            <a:p>
              <a:r>
                <a:rPr lang="en-US" dirty="0" smtClean="0">
                  <a:solidFill>
                    <a:prstClr val="black">
                      <a:lumMod val="95000"/>
                      <a:lumOff val="5000"/>
                    </a:prstClr>
                  </a:solidFill>
                  <a:latin typeface="Cambria Math" panose="02040503050406030204" pitchFamily="18" charset="0"/>
                  <a:ea typeface="Cambria Math" panose="02040503050406030204" pitchFamily="18" charset="0"/>
                  <a:cs typeface="Arial" pitchFamily="34" charset="0"/>
                </a:rPr>
                <a:t>Sol</a:t>
              </a:r>
              <a:endParaRPr lang="en-US" dirty="0">
                <a:solidFill>
                  <a:prstClr val="black">
                    <a:lumMod val="95000"/>
                    <a:lumOff val="5000"/>
                  </a:prstClr>
                </a:solidFill>
                <a:latin typeface="Cambria Math" panose="02040503050406030204" pitchFamily="18" charset="0"/>
                <a:ea typeface="Cambria Math" panose="02040503050406030204" pitchFamily="18" charset="0"/>
                <a:cs typeface="Arial" pitchFamily="34" charset="0"/>
              </a:endParaRPr>
            </a:p>
          </p:txBody>
        </p:sp>
      </p:grpSp>
      <p:sp>
        <p:nvSpPr>
          <p:cNvPr id="154" name="Rectangle 153"/>
          <p:cNvSpPr/>
          <p:nvPr/>
        </p:nvSpPr>
        <p:spPr>
          <a:xfrm>
            <a:off x="1060670" y="1289537"/>
            <a:ext cx="2715359" cy="369332"/>
          </a:xfrm>
          <a:prstGeom prst="rect">
            <a:avLst/>
          </a:prstGeom>
        </p:spPr>
        <p:txBody>
          <a:bodyPr wrap="none">
            <a:spAutoFit/>
          </a:bodyPr>
          <a:lstStyle/>
          <a:p>
            <a:r>
              <a:rPr lang="en-US" dirty="0">
                <a:solidFill>
                  <a:prstClr val="black"/>
                </a:solidFill>
                <a:latin typeface="Cambria Math" panose="02040503050406030204" pitchFamily="18" charset="0"/>
                <a:ea typeface="Cambria Math" panose="02040503050406030204" pitchFamily="18" charset="0"/>
                <a:cs typeface="Arial" pitchFamily="34" charset="0"/>
              </a:rPr>
              <a:t>Let the </a:t>
            </a:r>
            <a:r>
              <a:rPr lang="en-US" dirty="0" smtClean="0">
                <a:solidFill>
                  <a:prstClr val="black"/>
                </a:solidFill>
                <a:latin typeface="Cambria Math" panose="02040503050406030204" pitchFamily="18" charset="0"/>
                <a:ea typeface="Cambria Math" panose="02040503050406030204" pitchFamily="18" charset="0"/>
                <a:cs typeface="Arial" pitchFamily="34" charset="0"/>
              </a:rPr>
              <a:t>first integer be ‘</a:t>
            </a:r>
            <a:r>
              <a:rPr lang="en-US" i="1" dirty="0" smtClean="0">
                <a:solidFill>
                  <a:prstClr val="black"/>
                </a:solidFill>
                <a:latin typeface="Bookman Old Style" panose="02050604050505020204" pitchFamily="18" charset="0"/>
                <a:ea typeface="Cambria Math" panose="02040503050406030204" pitchFamily="18" charset="0"/>
                <a:cs typeface="Arial" pitchFamily="34" charset="0"/>
              </a:rPr>
              <a:t>x’ </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55" name="Rectangle 154"/>
          <p:cNvSpPr/>
          <p:nvPr/>
        </p:nvSpPr>
        <p:spPr>
          <a:xfrm>
            <a:off x="1055551" y="1608800"/>
            <a:ext cx="2656048" cy="369332"/>
          </a:xfrm>
          <a:prstGeom prst="rect">
            <a:avLst/>
          </a:prstGeom>
        </p:spPr>
        <p:txBody>
          <a:bodyPr wrap="none">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Second </a:t>
            </a:r>
            <a:r>
              <a:rPr lang="en-US" dirty="0">
                <a:solidFill>
                  <a:prstClr val="black"/>
                </a:solidFill>
                <a:latin typeface="Cambria Math" panose="02040503050406030204" pitchFamily="18" charset="0"/>
                <a:ea typeface="Cambria Math" panose="02040503050406030204" pitchFamily="18" charset="0"/>
                <a:cs typeface="Arial" pitchFamily="34" charset="0"/>
              </a:rPr>
              <a:t>integer be </a:t>
            </a:r>
            <a:r>
              <a:rPr lang="en-US" i="1" dirty="0" smtClean="0">
                <a:solidFill>
                  <a:prstClr val="black"/>
                </a:solidFill>
                <a:latin typeface="Bookman Old Style" panose="02050604050505020204" pitchFamily="18" charset="0"/>
                <a:ea typeface="Cambria Math" panose="02040503050406030204" pitchFamily="18" charset="0"/>
                <a:cs typeface="Arial" pitchFamily="34" charset="0"/>
              </a:rPr>
              <a:t>x </a:t>
            </a:r>
            <a:r>
              <a:rPr lang="en-US" dirty="0" smtClean="0">
                <a:solidFill>
                  <a:prstClr val="black"/>
                </a:solidFill>
                <a:latin typeface="Cambria Math" panose="02040503050406030204" pitchFamily="18" charset="0"/>
                <a:ea typeface="Cambria Math" panose="02040503050406030204" pitchFamily="18" charset="0"/>
                <a:cs typeface="Arial" pitchFamily="34" charset="0"/>
              </a:rPr>
              <a:t>+ 1</a:t>
            </a:r>
            <a:r>
              <a:rPr lang="en-US" i="1" dirty="0" smtClean="0">
                <a:solidFill>
                  <a:prstClr val="black"/>
                </a:solidFill>
                <a:latin typeface="Bookman Old Style" panose="02050604050505020204" pitchFamily="18" charset="0"/>
                <a:ea typeface="Cambria Math" panose="02040503050406030204" pitchFamily="18" charset="0"/>
                <a:cs typeface="Arial" pitchFamily="34" charset="0"/>
              </a:rPr>
              <a:t>, </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56" name="Rectangle 155"/>
          <p:cNvSpPr/>
          <p:nvPr/>
        </p:nvSpPr>
        <p:spPr>
          <a:xfrm>
            <a:off x="1089297" y="1940032"/>
            <a:ext cx="3601627" cy="369332"/>
          </a:xfrm>
          <a:prstGeom prst="rect">
            <a:avLst/>
          </a:prstGeom>
        </p:spPr>
        <p:txBody>
          <a:bodyPr wrap="none">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Third </a:t>
            </a:r>
            <a:r>
              <a:rPr lang="en-US" dirty="0">
                <a:solidFill>
                  <a:prstClr val="black"/>
                </a:solidFill>
                <a:latin typeface="Cambria Math" panose="02040503050406030204" pitchFamily="18" charset="0"/>
                <a:ea typeface="Cambria Math" panose="02040503050406030204" pitchFamily="18" charset="0"/>
                <a:cs typeface="Arial" pitchFamily="34" charset="0"/>
              </a:rPr>
              <a:t>integer be </a:t>
            </a:r>
            <a:r>
              <a:rPr lang="en-US" i="1" dirty="0" smtClean="0">
                <a:solidFill>
                  <a:prstClr val="black"/>
                </a:solidFill>
                <a:latin typeface="Bookman Old Style" panose="02050604050505020204" pitchFamily="18" charset="0"/>
                <a:ea typeface="Cambria Math" panose="02040503050406030204" pitchFamily="18" charset="0"/>
                <a:cs typeface="Arial" pitchFamily="34" charset="0"/>
              </a:rPr>
              <a:t>x </a:t>
            </a:r>
            <a:r>
              <a:rPr lang="en-US" dirty="0" smtClean="0">
                <a:solidFill>
                  <a:prstClr val="black"/>
                </a:solidFill>
                <a:latin typeface="Cambria Math" panose="02040503050406030204" pitchFamily="18" charset="0"/>
                <a:ea typeface="Cambria Math" panose="02040503050406030204" pitchFamily="18" charset="0"/>
                <a:cs typeface="Arial" pitchFamily="34" charset="0"/>
              </a:rPr>
              <a:t>+ 1 + 1 = </a:t>
            </a:r>
            <a:r>
              <a:rPr lang="en-US" i="1" dirty="0">
                <a:solidFill>
                  <a:prstClr val="black"/>
                </a:solidFill>
                <a:latin typeface="Bookman Old Style" panose="02050604050505020204" pitchFamily="18" charset="0"/>
                <a:ea typeface="Cambria Math" panose="02040503050406030204" pitchFamily="18" charset="0"/>
                <a:cs typeface="Arial" pitchFamily="34" charset="0"/>
              </a:rPr>
              <a:t>x </a:t>
            </a:r>
            <a:r>
              <a:rPr lang="en-US" dirty="0">
                <a:solidFill>
                  <a:prstClr val="black"/>
                </a:solidFill>
                <a:latin typeface="Cambria Math" panose="02040503050406030204" pitchFamily="18" charset="0"/>
                <a:ea typeface="Cambria Math" panose="02040503050406030204" pitchFamily="18" charset="0"/>
                <a:cs typeface="Arial" pitchFamily="34" charset="0"/>
              </a:rPr>
              <a:t>+ </a:t>
            </a:r>
            <a:r>
              <a:rPr lang="en-US" dirty="0" smtClean="0">
                <a:solidFill>
                  <a:prstClr val="black"/>
                </a:solidFill>
                <a:latin typeface="Cambria Math" panose="02040503050406030204" pitchFamily="18" charset="0"/>
                <a:ea typeface="Cambria Math" panose="02040503050406030204" pitchFamily="18" charset="0"/>
                <a:cs typeface="Arial" pitchFamily="34" charset="0"/>
              </a:rPr>
              <a:t>2</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57" name="Rectangle 156"/>
          <p:cNvSpPr/>
          <p:nvPr/>
        </p:nvSpPr>
        <p:spPr>
          <a:xfrm>
            <a:off x="1020130" y="2278618"/>
            <a:ext cx="2798074" cy="369332"/>
          </a:xfrm>
          <a:prstGeom prst="rect">
            <a:avLst/>
          </a:prstGeom>
        </p:spPr>
        <p:txBody>
          <a:bodyPr wrap="none">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As per the given condition,</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58" name="Rectangle 157"/>
          <p:cNvSpPr/>
          <p:nvPr/>
        </p:nvSpPr>
        <p:spPr>
          <a:xfrm>
            <a:off x="762000" y="2647950"/>
            <a:ext cx="442750" cy="369332"/>
          </a:xfrm>
          <a:prstGeom prst="rect">
            <a:avLst/>
          </a:prstGeom>
        </p:spPr>
        <p:txBody>
          <a:bodyPr wrap="none">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2</a:t>
            </a:r>
            <a:r>
              <a:rPr lang="en-US" i="1" dirty="0" smtClean="0">
                <a:solidFill>
                  <a:prstClr val="black"/>
                </a:solidFill>
                <a:latin typeface="Bookman Old Style" panose="02050604050505020204" pitchFamily="18" charset="0"/>
                <a:ea typeface="Cambria Math" panose="02040503050406030204" pitchFamily="18" charset="0"/>
                <a:cs typeface="Arial" pitchFamily="34" charset="0"/>
              </a:rPr>
              <a:t>x</a:t>
            </a:r>
            <a:endParaRPr lang="en-US" i="1" dirty="0">
              <a:solidFill>
                <a:prstClr val="black"/>
              </a:solidFill>
              <a:latin typeface="Bookman Old Style" panose="02050604050505020204" pitchFamily="18" charset="0"/>
              <a:ea typeface="Cambria Math" panose="02040503050406030204" pitchFamily="18" charset="0"/>
              <a:cs typeface="Arial" pitchFamily="34" charset="0"/>
            </a:endParaRPr>
          </a:p>
        </p:txBody>
      </p:sp>
      <p:sp>
        <p:nvSpPr>
          <p:cNvPr id="159" name="Rectangle 158"/>
          <p:cNvSpPr/>
          <p:nvPr/>
        </p:nvSpPr>
        <p:spPr>
          <a:xfrm>
            <a:off x="1091704" y="2647950"/>
            <a:ext cx="357790" cy="369332"/>
          </a:xfrm>
          <a:prstGeom prst="rect">
            <a:avLst/>
          </a:prstGeom>
        </p:spPr>
        <p:txBody>
          <a:bodyPr wrap="none">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60" name="Rectangle 159"/>
          <p:cNvSpPr/>
          <p:nvPr/>
        </p:nvSpPr>
        <p:spPr>
          <a:xfrm>
            <a:off x="1396504" y="2647950"/>
            <a:ext cx="312906" cy="369332"/>
          </a:xfrm>
          <a:prstGeom prst="rect">
            <a:avLst/>
          </a:prstGeom>
        </p:spPr>
        <p:txBody>
          <a:bodyPr wrap="none">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3</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61" name="Rectangle 160"/>
          <p:cNvSpPr/>
          <p:nvPr/>
        </p:nvSpPr>
        <p:spPr>
          <a:xfrm>
            <a:off x="1625104" y="2647950"/>
            <a:ext cx="357790" cy="369332"/>
          </a:xfrm>
          <a:prstGeom prst="rect">
            <a:avLst/>
          </a:prstGeom>
        </p:spPr>
        <p:txBody>
          <a:bodyPr wrap="none">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62" name="Rectangle 161"/>
          <p:cNvSpPr/>
          <p:nvPr/>
        </p:nvSpPr>
        <p:spPr>
          <a:xfrm>
            <a:off x="1863630" y="2647950"/>
            <a:ext cx="910827" cy="369332"/>
          </a:xfrm>
          <a:prstGeom prst="rect">
            <a:avLst/>
          </a:prstGeom>
        </p:spPr>
        <p:txBody>
          <a:bodyPr wrap="none">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a:t>
            </a:r>
            <a:r>
              <a:rPr lang="en-US" i="1" dirty="0" smtClean="0">
                <a:solidFill>
                  <a:prstClr val="black"/>
                </a:solidFill>
                <a:latin typeface="Bookman Old Style" panose="02050604050505020204" pitchFamily="18" charset="0"/>
                <a:ea typeface="Cambria Math" panose="02040503050406030204" pitchFamily="18" charset="0"/>
                <a:cs typeface="Arial" pitchFamily="34" charset="0"/>
              </a:rPr>
              <a:t>x</a:t>
            </a:r>
            <a:r>
              <a:rPr lang="en-US" dirty="0" smtClean="0">
                <a:solidFill>
                  <a:prstClr val="black"/>
                </a:solidFill>
                <a:latin typeface="Cambria Math" panose="02040503050406030204" pitchFamily="18" charset="0"/>
                <a:ea typeface="Cambria Math" panose="02040503050406030204" pitchFamily="18" charset="0"/>
                <a:cs typeface="Arial" pitchFamily="34" charset="0"/>
              </a:rPr>
              <a:t> + 1)</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63" name="Rectangle 162"/>
          <p:cNvSpPr/>
          <p:nvPr/>
        </p:nvSpPr>
        <p:spPr>
          <a:xfrm>
            <a:off x="2667000" y="2659019"/>
            <a:ext cx="357790" cy="369332"/>
          </a:xfrm>
          <a:prstGeom prst="rect">
            <a:avLst/>
          </a:prstGeom>
        </p:spPr>
        <p:txBody>
          <a:bodyPr wrap="none">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64" name="Rectangle 163"/>
          <p:cNvSpPr/>
          <p:nvPr/>
        </p:nvSpPr>
        <p:spPr>
          <a:xfrm>
            <a:off x="2971800" y="2659019"/>
            <a:ext cx="312906" cy="369332"/>
          </a:xfrm>
          <a:prstGeom prst="rect">
            <a:avLst/>
          </a:prstGeom>
        </p:spPr>
        <p:txBody>
          <a:bodyPr wrap="none">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4</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65" name="Rectangle 164"/>
          <p:cNvSpPr/>
          <p:nvPr/>
        </p:nvSpPr>
        <p:spPr>
          <a:xfrm>
            <a:off x="3163536" y="2659019"/>
            <a:ext cx="910827" cy="369332"/>
          </a:xfrm>
          <a:prstGeom prst="rect">
            <a:avLst/>
          </a:prstGeom>
        </p:spPr>
        <p:txBody>
          <a:bodyPr wrap="none">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a:t>
            </a:r>
            <a:r>
              <a:rPr lang="en-US" i="1" dirty="0" smtClean="0">
                <a:solidFill>
                  <a:prstClr val="black"/>
                </a:solidFill>
                <a:latin typeface="Bookman Old Style" panose="02050604050505020204" pitchFamily="18" charset="0"/>
                <a:ea typeface="Cambria Math" panose="02040503050406030204" pitchFamily="18" charset="0"/>
                <a:cs typeface="Arial" pitchFamily="34" charset="0"/>
              </a:rPr>
              <a:t>x</a:t>
            </a:r>
            <a:r>
              <a:rPr lang="en-US" dirty="0" smtClean="0">
                <a:solidFill>
                  <a:prstClr val="black"/>
                </a:solidFill>
                <a:latin typeface="Cambria Math" panose="02040503050406030204" pitchFamily="18" charset="0"/>
                <a:ea typeface="Cambria Math" panose="02040503050406030204" pitchFamily="18" charset="0"/>
                <a:cs typeface="Arial" pitchFamily="34" charset="0"/>
              </a:rPr>
              <a:t> + 2)</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66" name="Rectangle 165"/>
          <p:cNvSpPr/>
          <p:nvPr/>
        </p:nvSpPr>
        <p:spPr>
          <a:xfrm>
            <a:off x="3882172" y="2659019"/>
            <a:ext cx="357790" cy="369332"/>
          </a:xfrm>
          <a:prstGeom prst="rect">
            <a:avLst/>
          </a:prstGeom>
        </p:spPr>
        <p:txBody>
          <a:bodyPr wrap="none">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67" name="Rectangle 166"/>
          <p:cNvSpPr/>
          <p:nvPr/>
        </p:nvSpPr>
        <p:spPr>
          <a:xfrm>
            <a:off x="4111732" y="2659019"/>
            <a:ext cx="441146" cy="369332"/>
          </a:xfrm>
          <a:prstGeom prst="rect">
            <a:avLst/>
          </a:prstGeom>
        </p:spPr>
        <p:txBody>
          <a:bodyPr wrap="none">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74</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68" name="Rounded Rectangle 167"/>
          <p:cNvSpPr/>
          <p:nvPr/>
        </p:nvSpPr>
        <p:spPr>
          <a:xfrm>
            <a:off x="4303971" y="612576"/>
            <a:ext cx="232563" cy="277091"/>
          </a:xfrm>
          <a:prstGeom prst="roundRect">
            <a:avLst/>
          </a:prstGeom>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solidFill>
                <a:prstClr val="black"/>
              </a:solidFill>
            </a:endParaRPr>
          </a:p>
        </p:txBody>
      </p:sp>
      <p:sp>
        <p:nvSpPr>
          <p:cNvPr id="169" name="Rounded Rectangle 168"/>
          <p:cNvSpPr/>
          <p:nvPr/>
        </p:nvSpPr>
        <p:spPr>
          <a:xfrm>
            <a:off x="4533902" y="611174"/>
            <a:ext cx="232563" cy="277091"/>
          </a:xfrm>
          <a:prstGeom prst="roundRect">
            <a:avLst/>
          </a:prstGeom>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solidFill>
                <a:prstClr val="black"/>
              </a:solidFill>
            </a:endParaRPr>
          </a:p>
        </p:txBody>
      </p:sp>
      <p:sp>
        <p:nvSpPr>
          <p:cNvPr id="170" name="Rounded Rectangle 169"/>
          <p:cNvSpPr/>
          <p:nvPr/>
        </p:nvSpPr>
        <p:spPr>
          <a:xfrm>
            <a:off x="5124146" y="611174"/>
            <a:ext cx="192201" cy="277091"/>
          </a:xfrm>
          <a:prstGeom prst="roundRect">
            <a:avLst/>
          </a:prstGeom>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solidFill>
                <a:prstClr val="black"/>
              </a:solidFill>
            </a:endParaRPr>
          </a:p>
        </p:txBody>
      </p:sp>
      <p:sp>
        <p:nvSpPr>
          <p:cNvPr id="171" name="Rounded Rectangle 170"/>
          <p:cNvSpPr/>
          <p:nvPr/>
        </p:nvSpPr>
        <p:spPr>
          <a:xfrm>
            <a:off x="959931" y="884880"/>
            <a:ext cx="913304" cy="277091"/>
          </a:xfrm>
          <a:prstGeom prst="roundRect">
            <a:avLst/>
          </a:prstGeom>
          <a:ln>
            <a:no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dirty="0">
              <a:solidFill>
                <a:prstClr val="black"/>
              </a:solidFill>
            </a:endParaRPr>
          </a:p>
        </p:txBody>
      </p:sp>
      <p:sp>
        <p:nvSpPr>
          <p:cNvPr id="3" name="Rectangle 2"/>
          <p:cNvSpPr/>
          <p:nvPr/>
        </p:nvSpPr>
        <p:spPr>
          <a:xfrm>
            <a:off x="485286" y="276111"/>
            <a:ext cx="7058514" cy="923330"/>
          </a:xfrm>
          <a:prstGeom prst="rect">
            <a:avLst/>
          </a:prstGeom>
        </p:spPr>
        <p:txBody>
          <a:bodyPr wrap="square">
            <a:spAutoFit/>
          </a:bodyPr>
          <a:lstStyle/>
          <a:p>
            <a:pPr marL="400050" indent="-342900">
              <a:tabLst>
                <a:tab pos="342900" algn="l"/>
              </a:tabLst>
            </a:pPr>
            <a:r>
              <a:rPr lang="en-US" b="1" dirty="0" smtClean="0">
                <a:solidFill>
                  <a:srgbClr val="C00000"/>
                </a:solidFill>
                <a:latin typeface="Cambria Math" panose="02040503050406030204" pitchFamily="18" charset="0"/>
                <a:ea typeface="Cambria Math" panose="02040503050406030204" pitchFamily="18" charset="0"/>
                <a:cs typeface="Arial" pitchFamily="34" charset="0"/>
              </a:rPr>
              <a:t>6.   Three </a:t>
            </a:r>
            <a:r>
              <a:rPr lang="en-US" b="1" dirty="0">
                <a:solidFill>
                  <a:srgbClr val="C00000"/>
                </a:solidFill>
                <a:latin typeface="Cambria Math" panose="02040503050406030204" pitchFamily="18" charset="0"/>
                <a:ea typeface="Cambria Math" panose="02040503050406030204" pitchFamily="18" charset="0"/>
                <a:cs typeface="Arial" pitchFamily="34" charset="0"/>
              </a:rPr>
              <a:t>consecutive integers are such that when they are taken in increasing order and multiplied by 2, 3 and 4 respectively, they add up to 74. Find these numbers</a:t>
            </a:r>
            <a:r>
              <a:rPr lang="en-US" dirty="0">
                <a:solidFill>
                  <a:srgbClr val="C00000"/>
                </a:solidFill>
                <a:latin typeface="Cambria Math" panose="02040503050406030204" pitchFamily="18" charset="0"/>
                <a:ea typeface="Cambria Math" panose="02040503050406030204" pitchFamily="18" charset="0"/>
                <a:cs typeface="Arial" pitchFamily="34" charset="0"/>
              </a:rPr>
              <a:t>.</a:t>
            </a:r>
          </a:p>
        </p:txBody>
      </p:sp>
      <p:sp>
        <p:nvSpPr>
          <p:cNvPr id="172" name="Rectangle 171"/>
          <p:cNvSpPr/>
          <p:nvPr/>
        </p:nvSpPr>
        <p:spPr>
          <a:xfrm>
            <a:off x="507885" y="2971201"/>
            <a:ext cx="383438" cy="369332"/>
          </a:xfrm>
          <a:prstGeom prst="rect">
            <a:avLst/>
          </a:prstGeom>
          <a:noFill/>
          <a:ln>
            <a:noFill/>
          </a:ln>
          <a:effectLst/>
        </p:spPr>
        <p:txBody>
          <a:bodyPr wrap="none">
            <a:spAutoFit/>
          </a:bodyPr>
          <a:lstStyle/>
          <a:p>
            <a:r>
              <a:rPr lang="en-US" dirty="0">
                <a:solidFill>
                  <a:prstClr val="black"/>
                </a:solidFill>
                <a:latin typeface="Cambria Math" panose="02040503050406030204" pitchFamily="18" charset="0"/>
                <a:ea typeface="Cambria Math" panose="02040503050406030204" pitchFamily="18" charset="0"/>
                <a:cs typeface="Arial" pitchFamily="34" charset="0"/>
                <a:sym typeface="Symbol"/>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73" name="Rectangle 172"/>
          <p:cNvSpPr/>
          <p:nvPr/>
        </p:nvSpPr>
        <p:spPr>
          <a:xfrm>
            <a:off x="1371600" y="2971201"/>
            <a:ext cx="442750" cy="369332"/>
          </a:xfrm>
          <a:prstGeom prst="rect">
            <a:avLst/>
          </a:prstGeom>
        </p:spPr>
        <p:txBody>
          <a:bodyPr wrap="none">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2</a:t>
            </a:r>
            <a:r>
              <a:rPr lang="en-US" i="1" dirty="0" smtClean="0">
                <a:solidFill>
                  <a:prstClr val="black"/>
                </a:solidFill>
                <a:latin typeface="Bookman Old Style" panose="02050604050505020204" pitchFamily="18" charset="0"/>
                <a:ea typeface="Cambria Math" panose="02040503050406030204" pitchFamily="18" charset="0"/>
                <a:cs typeface="Arial" pitchFamily="34" charset="0"/>
              </a:rPr>
              <a:t>x</a:t>
            </a:r>
            <a:endParaRPr lang="en-US" i="1" dirty="0">
              <a:solidFill>
                <a:prstClr val="black"/>
              </a:solidFill>
              <a:latin typeface="Bookman Old Style" panose="02050604050505020204" pitchFamily="18" charset="0"/>
              <a:ea typeface="Cambria Math" panose="02040503050406030204" pitchFamily="18" charset="0"/>
              <a:cs typeface="Arial" pitchFamily="34" charset="0"/>
            </a:endParaRPr>
          </a:p>
        </p:txBody>
      </p:sp>
      <p:sp>
        <p:nvSpPr>
          <p:cNvPr id="174" name="Rectangle 173"/>
          <p:cNvSpPr/>
          <p:nvPr/>
        </p:nvSpPr>
        <p:spPr>
          <a:xfrm>
            <a:off x="1701304" y="2971201"/>
            <a:ext cx="357790" cy="369332"/>
          </a:xfrm>
          <a:prstGeom prst="rect">
            <a:avLst/>
          </a:prstGeom>
        </p:spPr>
        <p:txBody>
          <a:bodyPr wrap="none">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75" name="Rectangle 174"/>
          <p:cNvSpPr/>
          <p:nvPr/>
        </p:nvSpPr>
        <p:spPr>
          <a:xfrm>
            <a:off x="1981200" y="2971201"/>
            <a:ext cx="442750" cy="369332"/>
          </a:xfrm>
          <a:prstGeom prst="rect">
            <a:avLst/>
          </a:prstGeom>
        </p:spPr>
        <p:txBody>
          <a:bodyPr wrap="none">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3</a:t>
            </a:r>
            <a:r>
              <a:rPr lang="en-US" i="1" dirty="0" smtClean="0">
                <a:solidFill>
                  <a:prstClr val="black"/>
                </a:solidFill>
                <a:latin typeface="Bookman Old Style" panose="02050604050505020204" pitchFamily="18" charset="0"/>
                <a:ea typeface="Cambria Math" panose="02040503050406030204" pitchFamily="18" charset="0"/>
                <a:cs typeface="Arial" pitchFamily="34" charset="0"/>
              </a:rPr>
              <a:t>x</a:t>
            </a:r>
            <a:endParaRPr lang="en-US" i="1" dirty="0">
              <a:solidFill>
                <a:prstClr val="black"/>
              </a:solidFill>
              <a:latin typeface="Bookman Old Style" panose="02050604050505020204" pitchFamily="18" charset="0"/>
              <a:ea typeface="Cambria Math" panose="02040503050406030204" pitchFamily="18" charset="0"/>
              <a:cs typeface="Arial" pitchFamily="34" charset="0"/>
            </a:endParaRPr>
          </a:p>
        </p:txBody>
      </p:sp>
      <p:sp>
        <p:nvSpPr>
          <p:cNvPr id="176" name="Rectangle 175"/>
          <p:cNvSpPr/>
          <p:nvPr/>
        </p:nvSpPr>
        <p:spPr>
          <a:xfrm>
            <a:off x="2374304" y="2971201"/>
            <a:ext cx="357790" cy="369332"/>
          </a:xfrm>
          <a:prstGeom prst="rect">
            <a:avLst/>
          </a:prstGeom>
        </p:spPr>
        <p:txBody>
          <a:bodyPr wrap="none">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77" name="Rectangle 176"/>
          <p:cNvSpPr/>
          <p:nvPr/>
        </p:nvSpPr>
        <p:spPr>
          <a:xfrm>
            <a:off x="2641400" y="2971201"/>
            <a:ext cx="312906" cy="369332"/>
          </a:xfrm>
          <a:prstGeom prst="rect">
            <a:avLst/>
          </a:prstGeom>
        </p:spPr>
        <p:txBody>
          <a:bodyPr wrap="none">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3</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78" name="Rectangle 177"/>
          <p:cNvSpPr/>
          <p:nvPr/>
        </p:nvSpPr>
        <p:spPr>
          <a:xfrm>
            <a:off x="2821770" y="2971201"/>
            <a:ext cx="357790" cy="369332"/>
          </a:xfrm>
          <a:prstGeom prst="rect">
            <a:avLst/>
          </a:prstGeom>
        </p:spPr>
        <p:txBody>
          <a:bodyPr wrap="none">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79" name="Rectangle 178"/>
          <p:cNvSpPr/>
          <p:nvPr/>
        </p:nvSpPr>
        <p:spPr>
          <a:xfrm>
            <a:off x="3028336" y="2971201"/>
            <a:ext cx="442750" cy="369332"/>
          </a:xfrm>
          <a:prstGeom prst="rect">
            <a:avLst/>
          </a:prstGeom>
        </p:spPr>
        <p:txBody>
          <a:bodyPr wrap="none">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4</a:t>
            </a:r>
            <a:r>
              <a:rPr lang="en-US" i="1" dirty="0" smtClean="0">
                <a:solidFill>
                  <a:prstClr val="black"/>
                </a:solidFill>
                <a:latin typeface="Bookman Old Style" panose="02050604050505020204" pitchFamily="18" charset="0"/>
                <a:ea typeface="Cambria Math" panose="02040503050406030204" pitchFamily="18" charset="0"/>
                <a:cs typeface="Arial" pitchFamily="34" charset="0"/>
              </a:rPr>
              <a:t>x</a:t>
            </a:r>
            <a:endParaRPr lang="en-US" i="1" dirty="0">
              <a:solidFill>
                <a:prstClr val="black"/>
              </a:solidFill>
              <a:latin typeface="Bookman Old Style" panose="02050604050505020204" pitchFamily="18" charset="0"/>
              <a:ea typeface="Cambria Math" panose="02040503050406030204" pitchFamily="18" charset="0"/>
              <a:cs typeface="Arial" pitchFamily="34" charset="0"/>
            </a:endParaRPr>
          </a:p>
        </p:txBody>
      </p:sp>
      <p:sp>
        <p:nvSpPr>
          <p:cNvPr id="180" name="Rectangle 179"/>
          <p:cNvSpPr/>
          <p:nvPr/>
        </p:nvSpPr>
        <p:spPr>
          <a:xfrm>
            <a:off x="3355170" y="2971201"/>
            <a:ext cx="357790" cy="369332"/>
          </a:xfrm>
          <a:prstGeom prst="rect">
            <a:avLst/>
          </a:prstGeom>
        </p:spPr>
        <p:txBody>
          <a:bodyPr wrap="none">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81" name="Rectangle 180"/>
          <p:cNvSpPr/>
          <p:nvPr/>
        </p:nvSpPr>
        <p:spPr>
          <a:xfrm>
            <a:off x="3622266" y="2971201"/>
            <a:ext cx="312906" cy="369332"/>
          </a:xfrm>
          <a:prstGeom prst="rect">
            <a:avLst/>
          </a:prstGeom>
        </p:spPr>
        <p:txBody>
          <a:bodyPr wrap="none">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8</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82" name="Rectangle 181"/>
          <p:cNvSpPr/>
          <p:nvPr/>
        </p:nvSpPr>
        <p:spPr>
          <a:xfrm>
            <a:off x="3894974" y="2971201"/>
            <a:ext cx="357790" cy="369332"/>
          </a:xfrm>
          <a:prstGeom prst="rect">
            <a:avLst/>
          </a:prstGeom>
        </p:spPr>
        <p:txBody>
          <a:bodyPr wrap="none">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83" name="Rectangle 182"/>
          <p:cNvSpPr/>
          <p:nvPr/>
        </p:nvSpPr>
        <p:spPr>
          <a:xfrm>
            <a:off x="4178200" y="2971201"/>
            <a:ext cx="441146" cy="369332"/>
          </a:xfrm>
          <a:prstGeom prst="rect">
            <a:avLst/>
          </a:prstGeom>
        </p:spPr>
        <p:txBody>
          <a:bodyPr wrap="none">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74</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84" name="Curved Down Arrow 183"/>
          <p:cNvSpPr/>
          <p:nvPr/>
        </p:nvSpPr>
        <p:spPr>
          <a:xfrm rot="10800000" flipH="1" flipV="1">
            <a:off x="1551406" y="2591028"/>
            <a:ext cx="491873" cy="136029"/>
          </a:xfrm>
          <a:prstGeom prst="curvedDownArrow">
            <a:avLst/>
          </a:prstGeom>
          <a:solidFill>
            <a:srgbClr val="FFFF00"/>
          </a:solid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prstClr val="black"/>
              </a:solidFill>
              <a:latin typeface="Bookman Old Style" panose="02050604050505020204" pitchFamily="18" charset="0"/>
            </a:endParaRPr>
          </a:p>
        </p:txBody>
      </p:sp>
      <p:sp>
        <p:nvSpPr>
          <p:cNvPr id="185" name="Curved Down Arrow 184"/>
          <p:cNvSpPr/>
          <p:nvPr/>
        </p:nvSpPr>
        <p:spPr>
          <a:xfrm rot="10800000" flipH="1" flipV="1">
            <a:off x="1646234" y="2573158"/>
            <a:ext cx="792166" cy="149632"/>
          </a:xfrm>
          <a:prstGeom prst="curvedDownArrow">
            <a:avLst/>
          </a:prstGeom>
          <a:solidFill>
            <a:srgbClr val="FFFF00"/>
          </a:solid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prstClr val="black"/>
              </a:solidFill>
              <a:latin typeface="Bookman Old Style" panose="02050604050505020204" pitchFamily="18" charset="0"/>
            </a:endParaRPr>
          </a:p>
        </p:txBody>
      </p:sp>
      <p:grpSp>
        <p:nvGrpSpPr>
          <p:cNvPr id="186" name="Group 185"/>
          <p:cNvGrpSpPr/>
          <p:nvPr/>
        </p:nvGrpSpPr>
        <p:grpSpPr>
          <a:xfrm>
            <a:off x="4094999" y="1565504"/>
            <a:ext cx="1957326" cy="1263030"/>
            <a:chOff x="6239917" y="3002836"/>
            <a:chExt cx="1401407" cy="1179892"/>
          </a:xfrm>
        </p:grpSpPr>
        <p:sp>
          <p:nvSpPr>
            <p:cNvPr id="187" name="Cloud Callout 186"/>
            <p:cNvSpPr/>
            <p:nvPr/>
          </p:nvSpPr>
          <p:spPr>
            <a:xfrm>
              <a:off x="6239917" y="3002836"/>
              <a:ext cx="1368591" cy="1179892"/>
            </a:xfrm>
            <a:prstGeom prst="cloudCallout">
              <a:avLst>
                <a:gd name="adj1" fmla="val -73629"/>
                <a:gd name="adj2" fmla="val 40872"/>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mbria Math" panose="02040503050406030204" pitchFamily="18" charset="0"/>
                <a:ea typeface="Cambria Math" panose="02040503050406030204" pitchFamily="18" charset="0"/>
              </a:endParaRPr>
            </a:p>
          </p:txBody>
        </p:sp>
        <p:sp>
          <p:nvSpPr>
            <p:cNvPr id="188" name="Rectangle 187"/>
            <p:cNvSpPr/>
            <p:nvPr/>
          </p:nvSpPr>
          <p:spPr>
            <a:xfrm>
              <a:off x="6294548" y="3317472"/>
              <a:ext cx="1346776" cy="546283"/>
            </a:xfrm>
            <a:prstGeom prst="rect">
              <a:avLst/>
            </a:prstGeom>
          </p:spPr>
          <p:txBody>
            <a:bodyPr wrap="square">
              <a:spAutoFit/>
            </a:bodyPr>
            <a:lstStyle/>
            <a:p>
              <a:pPr algn="ctr"/>
              <a:r>
                <a:rPr lang="en-US" sz="1600" b="1" dirty="0" smtClean="0">
                  <a:solidFill>
                    <a:srgbClr val="002060"/>
                  </a:solidFill>
                  <a:latin typeface="Cambria Math" panose="02040503050406030204" pitchFamily="18" charset="0"/>
                  <a:ea typeface="Cambria Math" panose="02040503050406030204" pitchFamily="18" charset="0"/>
                </a:rPr>
                <a:t>We will open the first brackets.</a:t>
              </a:r>
              <a:endParaRPr lang="en-US" sz="1600" b="1" dirty="0">
                <a:solidFill>
                  <a:srgbClr val="002060"/>
                </a:solidFill>
                <a:latin typeface="Cambria Math" panose="02040503050406030204" pitchFamily="18" charset="0"/>
                <a:ea typeface="Cambria Math" panose="02040503050406030204" pitchFamily="18" charset="0"/>
              </a:endParaRPr>
            </a:p>
          </p:txBody>
        </p:sp>
      </p:grpSp>
      <p:sp>
        <p:nvSpPr>
          <p:cNvPr id="189" name="Cloud Callout 188"/>
          <p:cNvSpPr/>
          <p:nvPr/>
        </p:nvSpPr>
        <p:spPr>
          <a:xfrm>
            <a:off x="4021332" y="1628159"/>
            <a:ext cx="2204132" cy="1189709"/>
          </a:xfrm>
          <a:prstGeom prst="cloudCallout">
            <a:avLst>
              <a:gd name="adj1" fmla="val -73629"/>
              <a:gd name="adj2" fmla="val 40872"/>
            </a:avLst>
          </a:prstGeom>
          <a:solidFill>
            <a:srgbClr val="FF7C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mbria Math" panose="02040503050406030204" pitchFamily="18" charset="0"/>
              <a:ea typeface="Cambria Math" panose="02040503050406030204" pitchFamily="18" charset="0"/>
            </a:endParaRPr>
          </a:p>
        </p:txBody>
      </p:sp>
      <p:sp>
        <p:nvSpPr>
          <p:cNvPr id="190" name="Rectangle 189"/>
          <p:cNvSpPr/>
          <p:nvPr/>
        </p:nvSpPr>
        <p:spPr>
          <a:xfrm>
            <a:off x="4071083" y="1980526"/>
            <a:ext cx="2107000" cy="584775"/>
          </a:xfrm>
          <a:prstGeom prst="rect">
            <a:avLst/>
          </a:prstGeom>
        </p:spPr>
        <p:txBody>
          <a:bodyPr wrap="square">
            <a:spAutoFit/>
          </a:bodyPr>
          <a:lstStyle/>
          <a:p>
            <a:pPr algn="ctr"/>
            <a:r>
              <a:rPr lang="en-US" sz="1600" b="1" dirty="0" smtClean="0">
                <a:solidFill>
                  <a:srgbClr val="002060"/>
                </a:solidFill>
                <a:latin typeface="Cambria Math" panose="02040503050406030204" pitchFamily="18" charset="0"/>
                <a:ea typeface="Cambria Math" panose="02040503050406030204" pitchFamily="18" charset="0"/>
              </a:rPr>
              <a:t>3 will be multiplied by </a:t>
            </a:r>
            <a:r>
              <a:rPr lang="en-US" sz="1600" b="1" i="1" dirty="0" smtClean="0">
                <a:solidFill>
                  <a:srgbClr val="002060"/>
                </a:solidFill>
                <a:latin typeface="Bookman Old Style" panose="02050604050505020204" pitchFamily="18" charset="0"/>
                <a:ea typeface="Cambria Math" panose="02040503050406030204" pitchFamily="18" charset="0"/>
              </a:rPr>
              <a:t>x</a:t>
            </a:r>
            <a:r>
              <a:rPr lang="en-US" sz="1600" b="1" dirty="0" smtClean="0">
                <a:solidFill>
                  <a:srgbClr val="002060"/>
                </a:solidFill>
                <a:latin typeface="Cambria Math" panose="02040503050406030204" pitchFamily="18" charset="0"/>
                <a:ea typeface="Cambria Math" panose="02040503050406030204" pitchFamily="18" charset="0"/>
              </a:rPr>
              <a:t>.</a:t>
            </a:r>
            <a:endParaRPr lang="en-US" sz="1600" b="1" dirty="0">
              <a:solidFill>
                <a:srgbClr val="002060"/>
              </a:solidFill>
              <a:latin typeface="Cambria Math" panose="02040503050406030204" pitchFamily="18" charset="0"/>
              <a:ea typeface="Cambria Math" panose="02040503050406030204" pitchFamily="18" charset="0"/>
            </a:endParaRPr>
          </a:p>
        </p:txBody>
      </p:sp>
      <p:sp>
        <p:nvSpPr>
          <p:cNvPr id="191" name="Rectangle 190"/>
          <p:cNvSpPr/>
          <p:nvPr/>
        </p:nvSpPr>
        <p:spPr>
          <a:xfrm>
            <a:off x="4074756" y="1983185"/>
            <a:ext cx="2107000" cy="584775"/>
          </a:xfrm>
          <a:prstGeom prst="rect">
            <a:avLst/>
          </a:prstGeom>
        </p:spPr>
        <p:txBody>
          <a:bodyPr wrap="square">
            <a:spAutoFit/>
          </a:bodyPr>
          <a:lstStyle/>
          <a:p>
            <a:pPr algn="ctr"/>
            <a:r>
              <a:rPr lang="en-US" sz="1600" b="1" dirty="0" smtClean="0">
                <a:solidFill>
                  <a:srgbClr val="002060"/>
                </a:solidFill>
                <a:latin typeface="Cambria Math" panose="02040503050406030204" pitchFamily="18" charset="0"/>
                <a:ea typeface="Cambria Math" panose="02040503050406030204" pitchFamily="18" charset="0"/>
              </a:rPr>
              <a:t>3 will be multiplied by 1.</a:t>
            </a:r>
            <a:endParaRPr lang="en-US" sz="1600" b="1" dirty="0">
              <a:solidFill>
                <a:srgbClr val="002060"/>
              </a:solidFill>
              <a:latin typeface="Cambria Math" panose="02040503050406030204" pitchFamily="18" charset="0"/>
              <a:ea typeface="Cambria Math" panose="02040503050406030204" pitchFamily="18" charset="0"/>
            </a:endParaRPr>
          </a:p>
        </p:txBody>
      </p:sp>
      <p:grpSp>
        <p:nvGrpSpPr>
          <p:cNvPr id="192" name="Group 191"/>
          <p:cNvGrpSpPr/>
          <p:nvPr/>
        </p:nvGrpSpPr>
        <p:grpSpPr>
          <a:xfrm>
            <a:off x="4157257" y="1552975"/>
            <a:ext cx="1911493" cy="1263030"/>
            <a:chOff x="6239917" y="3002836"/>
            <a:chExt cx="1368591" cy="1179892"/>
          </a:xfrm>
        </p:grpSpPr>
        <p:sp>
          <p:nvSpPr>
            <p:cNvPr id="193" name="Cloud Callout 192"/>
            <p:cNvSpPr/>
            <p:nvPr/>
          </p:nvSpPr>
          <p:spPr>
            <a:xfrm>
              <a:off x="6239917" y="3002836"/>
              <a:ext cx="1368591" cy="1179892"/>
            </a:xfrm>
            <a:prstGeom prst="cloudCallout">
              <a:avLst>
                <a:gd name="adj1" fmla="val -73629"/>
                <a:gd name="adj2" fmla="val 40872"/>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mbria Math" panose="02040503050406030204" pitchFamily="18" charset="0"/>
                <a:ea typeface="Cambria Math" panose="02040503050406030204" pitchFamily="18" charset="0"/>
              </a:endParaRPr>
            </a:p>
          </p:txBody>
        </p:sp>
        <p:sp>
          <p:nvSpPr>
            <p:cNvPr id="194" name="Rectangle 193"/>
            <p:cNvSpPr/>
            <p:nvPr/>
          </p:nvSpPr>
          <p:spPr>
            <a:xfrm>
              <a:off x="6253632" y="3317472"/>
              <a:ext cx="1346776" cy="546283"/>
            </a:xfrm>
            <a:prstGeom prst="rect">
              <a:avLst/>
            </a:prstGeom>
          </p:spPr>
          <p:txBody>
            <a:bodyPr wrap="square">
              <a:spAutoFit/>
            </a:bodyPr>
            <a:lstStyle/>
            <a:p>
              <a:pPr algn="ctr"/>
              <a:r>
                <a:rPr lang="en-US" sz="1600" b="1" dirty="0" smtClean="0">
                  <a:solidFill>
                    <a:srgbClr val="002060"/>
                  </a:solidFill>
                  <a:latin typeface="Cambria Math" panose="02040503050406030204" pitchFamily="18" charset="0"/>
                  <a:ea typeface="Cambria Math" panose="02040503050406030204" pitchFamily="18" charset="0"/>
                </a:rPr>
                <a:t>We will open the second brackets.</a:t>
              </a:r>
              <a:endParaRPr lang="en-US" sz="1600" b="1" dirty="0">
                <a:solidFill>
                  <a:srgbClr val="002060"/>
                </a:solidFill>
                <a:latin typeface="Cambria Math" panose="02040503050406030204" pitchFamily="18" charset="0"/>
                <a:ea typeface="Cambria Math" panose="02040503050406030204" pitchFamily="18" charset="0"/>
              </a:endParaRPr>
            </a:p>
          </p:txBody>
        </p:sp>
      </p:grpSp>
      <p:sp>
        <p:nvSpPr>
          <p:cNvPr id="195" name="Cloud Callout 194"/>
          <p:cNvSpPr/>
          <p:nvPr/>
        </p:nvSpPr>
        <p:spPr>
          <a:xfrm>
            <a:off x="4107503" y="1589660"/>
            <a:ext cx="2204132" cy="1189709"/>
          </a:xfrm>
          <a:prstGeom prst="cloudCallout">
            <a:avLst>
              <a:gd name="adj1" fmla="val -73629"/>
              <a:gd name="adj2" fmla="val 40872"/>
            </a:avLst>
          </a:prstGeom>
          <a:solidFill>
            <a:srgbClr val="FF7C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mbria Math" panose="02040503050406030204" pitchFamily="18" charset="0"/>
              <a:ea typeface="Cambria Math" panose="02040503050406030204" pitchFamily="18" charset="0"/>
            </a:endParaRPr>
          </a:p>
        </p:txBody>
      </p:sp>
      <p:sp>
        <p:nvSpPr>
          <p:cNvPr id="196" name="Rectangle 195"/>
          <p:cNvSpPr/>
          <p:nvPr/>
        </p:nvSpPr>
        <p:spPr>
          <a:xfrm>
            <a:off x="4157254" y="1942027"/>
            <a:ext cx="2107000" cy="584775"/>
          </a:xfrm>
          <a:prstGeom prst="rect">
            <a:avLst/>
          </a:prstGeom>
        </p:spPr>
        <p:txBody>
          <a:bodyPr wrap="square">
            <a:spAutoFit/>
          </a:bodyPr>
          <a:lstStyle/>
          <a:p>
            <a:pPr algn="ctr"/>
            <a:r>
              <a:rPr lang="en-US" sz="1600" b="1" dirty="0" smtClean="0">
                <a:solidFill>
                  <a:srgbClr val="002060"/>
                </a:solidFill>
                <a:latin typeface="Cambria Math" panose="02040503050406030204" pitchFamily="18" charset="0"/>
                <a:ea typeface="Cambria Math" panose="02040503050406030204" pitchFamily="18" charset="0"/>
              </a:rPr>
              <a:t>4 will be multiplied by </a:t>
            </a:r>
            <a:r>
              <a:rPr lang="en-US" sz="1600" b="1" i="1" dirty="0" smtClean="0">
                <a:solidFill>
                  <a:srgbClr val="002060"/>
                </a:solidFill>
                <a:latin typeface="Bookman Old Style" panose="02050604050505020204" pitchFamily="18" charset="0"/>
                <a:ea typeface="Cambria Math" panose="02040503050406030204" pitchFamily="18" charset="0"/>
              </a:rPr>
              <a:t>x</a:t>
            </a:r>
            <a:r>
              <a:rPr lang="en-US" sz="1600" b="1" dirty="0" smtClean="0">
                <a:solidFill>
                  <a:srgbClr val="002060"/>
                </a:solidFill>
                <a:latin typeface="Cambria Math" panose="02040503050406030204" pitchFamily="18" charset="0"/>
                <a:ea typeface="Cambria Math" panose="02040503050406030204" pitchFamily="18" charset="0"/>
              </a:rPr>
              <a:t>.</a:t>
            </a:r>
            <a:endParaRPr lang="en-US" sz="1600" b="1" dirty="0">
              <a:solidFill>
                <a:srgbClr val="002060"/>
              </a:solidFill>
              <a:latin typeface="Cambria Math" panose="02040503050406030204" pitchFamily="18" charset="0"/>
              <a:ea typeface="Cambria Math" panose="02040503050406030204" pitchFamily="18" charset="0"/>
            </a:endParaRPr>
          </a:p>
        </p:txBody>
      </p:sp>
      <p:sp>
        <p:nvSpPr>
          <p:cNvPr id="197" name="Rectangle 196"/>
          <p:cNvSpPr/>
          <p:nvPr/>
        </p:nvSpPr>
        <p:spPr>
          <a:xfrm>
            <a:off x="4163772" y="1948764"/>
            <a:ext cx="2107000" cy="584775"/>
          </a:xfrm>
          <a:prstGeom prst="rect">
            <a:avLst/>
          </a:prstGeom>
        </p:spPr>
        <p:txBody>
          <a:bodyPr wrap="square">
            <a:spAutoFit/>
          </a:bodyPr>
          <a:lstStyle/>
          <a:p>
            <a:pPr algn="ctr"/>
            <a:r>
              <a:rPr lang="en-US" sz="1600" b="1" dirty="0" smtClean="0">
                <a:solidFill>
                  <a:srgbClr val="002060"/>
                </a:solidFill>
                <a:latin typeface="Cambria Math" panose="02040503050406030204" pitchFamily="18" charset="0"/>
                <a:ea typeface="Cambria Math" panose="02040503050406030204" pitchFamily="18" charset="0"/>
              </a:rPr>
              <a:t>4 will be multiplied by 2.</a:t>
            </a:r>
            <a:endParaRPr lang="en-US" sz="1600" b="1" dirty="0">
              <a:solidFill>
                <a:srgbClr val="002060"/>
              </a:solidFill>
              <a:latin typeface="Cambria Math" panose="02040503050406030204" pitchFamily="18" charset="0"/>
              <a:ea typeface="Cambria Math" panose="02040503050406030204" pitchFamily="18" charset="0"/>
            </a:endParaRPr>
          </a:p>
        </p:txBody>
      </p:sp>
      <p:sp>
        <p:nvSpPr>
          <p:cNvPr id="198" name="Curved Down Arrow 197"/>
          <p:cNvSpPr/>
          <p:nvPr/>
        </p:nvSpPr>
        <p:spPr>
          <a:xfrm rot="10800000" flipH="1" flipV="1">
            <a:off x="3112073" y="2591004"/>
            <a:ext cx="792166" cy="149632"/>
          </a:xfrm>
          <a:prstGeom prst="curvedDownArrow">
            <a:avLst/>
          </a:prstGeom>
          <a:solidFill>
            <a:srgbClr val="FFFF00"/>
          </a:solid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prstClr val="black"/>
              </a:solidFill>
              <a:latin typeface="Bookman Old Style" panose="02050604050505020204" pitchFamily="18" charset="0"/>
            </a:endParaRPr>
          </a:p>
        </p:txBody>
      </p:sp>
      <p:sp>
        <p:nvSpPr>
          <p:cNvPr id="199" name="Curved Down Arrow 198"/>
          <p:cNvSpPr/>
          <p:nvPr/>
        </p:nvSpPr>
        <p:spPr>
          <a:xfrm rot="10800000" flipH="1" flipV="1">
            <a:off x="3114701" y="2604632"/>
            <a:ext cx="369551" cy="136029"/>
          </a:xfrm>
          <a:prstGeom prst="curvedDownArrow">
            <a:avLst/>
          </a:prstGeom>
          <a:solidFill>
            <a:srgbClr val="FFFF00"/>
          </a:solid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prstClr val="black"/>
              </a:solidFill>
              <a:latin typeface="Bookman Old Style" panose="02050604050505020204" pitchFamily="18" charset="0"/>
            </a:endParaRPr>
          </a:p>
        </p:txBody>
      </p:sp>
      <p:sp>
        <p:nvSpPr>
          <p:cNvPr id="200" name="Rectangle 199"/>
          <p:cNvSpPr/>
          <p:nvPr/>
        </p:nvSpPr>
        <p:spPr>
          <a:xfrm>
            <a:off x="507885" y="3335893"/>
            <a:ext cx="383438" cy="369332"/>
          </a:xfrm>
          <a:prstGeom prst="rect">
            <a:avLst/>
          </a:prstGeom>
          <a:noFill/>
          <a:ln>
            <a:noFill/>
          </a:ln>
          <a:effectLst/>
        </p:spPr>
        <p:txBody>
          <a:bodyPr wrap="none">
            <a:spAutoFit/>
          </a:bodyPr>
          <a:lstStyle/>
          <a:p>
            <a:r>
              <a:rPr lang="en-US" dirty="0">
                <a:solidFill>
                  <a:prstClr val="black"/>
                </a:solidFill>
                <a:latin typeface="Cambria Math" panose="02040503050406030204" pitchFamily="18" charset="0"/>
                <a:ea typeface="Cambria Math" panose="02040503050406030204" pitchFamily="18" charset="0"/>
                <a:cs typeface="Arial" pitchFamily="34" charset="0"/>
                <a:sym typeface="Symbol"/>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201" name="Rectangle 200"/>
          <p:cNvSpPr/>
          <p:nvPr/>
        </p:nvSpPr>
        <p:spPr>
          <a:xfrm>
            <a:off x="2943725" y="3316843"/>
            <a:ext cx="442750" cy="369332"/>
          </a:xfrm>
          <a:prstGeom prst="rect">
            <a:avLst/>
          </a:prstGeom>
        </p:spPr>
        <p:txBody>
          <a:bodyPr wrap="none">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9</a:t>
            </a:r>
            <a:r>
              <a:rPr lang="en-US" i="1" dirty="0" smtClean="0">
                <a:solidFill>
                  <a:prstClr val="black"/>
                </a:solidFill>
                <a:latin typeface="Bookman Old Style" panose="02050604050505020204" pitchFamily="18" charset="0"/>
                <a:ea typeface="Cambria Math" panose="02040503050406030204" pitchFamily="18" charset="0"/>
                <a:cs typeface="Arial" pitchFamily="34" charset="0"/>
              </a:rPr>
              <a:t>x</a:t>
            </a:r>
            <a:endParaRPr lang="en-US" i="1" dirty="0">
              <a:solidFill>
                <a:prstClr val="black"/>
              </a:solidFill>
              <a:latin typeface="Bookman Old Style" panose="02050604050505020204" pitchFamily="18" charset="0"/>
              <a:ea typeface="Cambria Math" panose="02040503050406030204" pitchFamily="18" charset="0"/>
              <a:cs typeface="Arial" pitchFamily="34" charset="0"/>
            </a:endParaRPr>
          </a:p>
        </p:txBody>
      </p:sp>
      <p:sp>
        <p:nvSpPr>
          <p:cNvPr id="202" name="Rectangle 201"/>
          <p:cNvSpPr/>
          <p:nvPr/>
        </p:nvSpPr>
        <p:spPr>
          <a:xfrm>
            <a:off x="3270559" y="3316843"/>
            <a:ext cx="357790" cy="369332"/>
          </a:xfrm>
          <a:prstGeom prst="rect">
            <a:avLst/>
          </a:prstGeom>
        </p:spPr>
        <p:txBody>
          <a:bodyPr wrap="none">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203" name="Rectangle 202"/>
          <p:cNvSpPr/>
          <p:nvPr/>
        </p:nvSpPr>
        <p:spPr>
          <a:xfrm>
            <a:off x="3547361" y="3316843"/>
            <a:ext cx="441146" cy="368990"/>
          </a:xfrm>
          <a:prstGeom prst="rect">
            <a:avLst/>
          </a:prstGeom>
        </p:spPr>
        <p:txBody>
          <a:bodyPr wrap="none">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11</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204" name="Rectangle 203"/>
          <p:cNvSpPr/>
          <p:nvPr/>
        </p:nvSpPr>
        <p:spPr>
          <a:xfrm>
            <a:off x="3883693" y="3316843"/>
            <a:ext cx="357790" cy="369332"/>
          </a:xfrm>
          <a:prstGeom prst="rect">
            <a:avLst/>
          </a:prstGeom>
        </p:spPr>
        <p:txBody>
          <a:bodyPr wrap="none">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205" name="Rectangle 204"/>
          <p:cNvSpPr/>
          <p:nvPr/>
        </p:nvSpPr>
        <p:spPr>
          <a:xfrm>
            <a:off x="4166919" y="3316843"/>
            <a:ext cx="441146" cy="369332"/>
          </a:xfrm>
          <a:prstGeom prst="rect">
            <a:avLst/>
          </a:prstGeom>
        </p:spPr>
        <p:txBody>
          <a:bodyPr wrap="none">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74</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211" name="Rectangle 210"/>
          <p:cNvSpPr/>
          <p:nvPr/>
        </p:nvSpPr>
        <p:spPr>
          <a:xfrm>
            <a:off x="3373585" y="3571875"/>
            <a:ext cx="437940" cy="369332"/>
          </a:xfrm>
          <a:prstGeom prst="rect">
            <a:avLst/>
          </a:prstGeom>
        </p:spPr>
        <p:txBody>
          <a:bodyPr wrap="none">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9</a:t>
            </a:r>
            <a:r>
              <a:rPr lang="en-US" i="1" dirty="0" smtClean="0">
                <a:solidFill>
                  <a:prstClr val="black"/>
                </a:solidFill>
                <a:latin typeface="Bookman Old Style" panose="02050604050505020204" pitchFamily="18" charset="0"/>
                <a:ea typeface="Cambria Math" panose="02040503050406030204" pitchFamily="18" charset="0"/>
                <a:cs typeface="Arial" pitchFamily="34" charset="0"/>
              </a:rPr>
              <a:t>x</a:t>
            </a:r>
            <a:endParaRPr lang="en-US" i="1" dirty="0">
              <a:solidFill>
                <a:prstClr val="black"/>
              </a:solidFill>
              <a:latin typeface="Bookman Old Style" panose="02050604050505020204" pitchFamily="18" charset="0"/>
              <a:ea typeface="Cambria Math" panose="02040503050406030204" pitchFamily="18" charset="0"/>
              <a:cs typeface="Arial" pitchFamily="34" charset="0"/>
            </a:endParaRPr>
          </a:p>
        </p:txBody>
      </p:sp>
      <p:sp>
        <p:nvSpPr>
          <p:cNvPr id="212" name="Rectangle 211"/>
          <p:cNvSpPr/>
          <p:nvPr/>
        </p:nvSpPr>
        <p:spPr>
          <a:xfrm>
            <a:off x="3890714" y="3634433"/>
            <a:ext cx="357790" cy="369332"/>
          </a:xfrm>
          <a:prstGeom prst="rect">
            <a:avLst/>
          </a:prstGeom>
        </p:spPr>
        <p:txBody>
          <a:bodyPr wrap="none">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213" name="Rectangle 212"/>
          <p:cNvSpPr/>
          <p:nvPr/>
        </p:nvSpPr>
        <p:spPr>
          <a:xfrm>
            <a:off x="4240738" y="3634433"/>
            <a:ext cx="441146" cy="369332"/>
          </a:xfrm>
          <a:prstGeom prst="rect">
            <a:avLst/>
          </a:prstGeom>
        </p:spPr>
        <p:txBody>
          <a:bodyPr wrap="none">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74</a:t>
            </a:r>
            <a:endParaRPr lang="en-US" i="1" dirty="0">
              <a:solidFill>
                <a:prstClr val="black"/>
              </a:solidFill>
              <a:latin typeface="Bookman Old Style" panose="02050604050505020204" pitchFamily="18" charset="0"/>
              <a:ea typeface="Cambria Math" panose="02040503050406030204" pitchFamily="18" charset="0"/>
              <a:cs typeface="Arial" pitchFamily="34" charset="0"/>
            </a:endParaRPr>
          </a:p>
        </p:txBody>
      </p:sp>
      <p:sp>
        <p:nvSpPr>
          <p:cNvPr id="214" name="Rectangle 213"/>
          <p:cNvSpPr/>
          <p:nvPr/>
        </p:nvSpPr>
        <p:spPr>
          <a:xfrm>
            <a:off x="4581525" y="3625459"/>
            <a:ext cx="314876" cy="369332"/>
          </a:xfrm>
          <a:prstGeom prst="rect">
            <a:avLst/>
          </a:prstGeom>
        </p:spPr>
        <p:txBody>
          <a:bodyPr wrap="square">
            <a:spAutoFit/>
          </a:bodyPr>
          <a:lstStyle/>
          <a:p>
            <a:r>
              <a:rPr lang="en-US" dirty="0" smtClean="0">
                <a:solidFill>
                  <a:srgbClr val="C00000"/>
                </a:solidFill>
                <a:latin typeface="Cambria Math" panose="02040503050406030204" pitchFamily="18" charset="0"/>
                <a:ea typeface="Cambria Math" panose="02040503050406030204" pitchFamily="18" charset="0"/>
                <a:cs typeface="Arial" pitchFamily="34" charset="0"/>
              </a:rPr>
              <a:t>-</a:t>
            </a:r>
            <a:endParaRPr lang="en-US" dirty="0">
              <a:solidFill>
                <a:srgbClr val="C00000"/>
              </a:solidFill>
              <a:latin typeface="Cambria Math" panose="02040503050406030204" pitchFamily="18" charset="0"/>
              <a:ea typeface="Cambria Math" panose="02040503050406030204" pitchFamily="18" charset="0"/>
              <a:cs typeface="Arial" pitchFamily="34" charset="0"/>
            </a:endParaRPr>
          </a:p>
        </p:txBody>
      </p:sp>
      <p:sp>
        <p:nvSpPr>
          <p:cNvPr id="215" name="Rectangle 214"/>
          <p:cNvSpPr/>
          <p:nvPr/>
        </p:nvSpPr>
        <p:spPr>
          <a:xfrm>
            <a:off x="4760375" y="3620867"/>
            <a:ext cx="440826" cy="369332"/>
          </a:xfrm>
          <a:prstGeom prst="rect">
            <a:avLst/>
          </a:prstGeom>
        </p:spPr>
        <p:txBody>
          <a:bodyPr wrap="square">
            <a:spAutoFit/>
          </a:bodyPr>
          <a:lstStyle/>
          <a:p>
            <a:r>
              <a:rPr lang="en-US" dirty="0" smtClean="0">
                <a:solidFill>
                  <a:srgbClr val="C00000"/>
                </a:solidFill>
                <a:latin typeface="Cambria Math" panose="02040503050406030204" pitchFamily="18" charset="0"/>
                <a:ea typeface="Cambria Math" panose="02040503050406030204" pitchFamily="18" charset="0"/>
                <a:cs typeface="Arial" pitchFamily="34" charset="0"/>
              </a:rPr>
              <a:t>11</a:t>
            </a:r>
            <a:endParaRPr lang="en-US" dirty="0">
              <a:solidFill>
                <a:srgbClr val="C00000"/>
              </a:solidFill>
              <a:latin typeface="Cambria Math" panose="02040503050406030204" pitchFamily="18" charset="0"/>
              <a:ea typeface="Cambria Math" panose="02040503050406030204" pitchFamily="18" charset="0"/>
              <a:cs typeface="Arial" pitchFamily="34" charset="0"/>
            </a:endParaRPr>
          </a:p>
        </p:txBody>
      </p:sp>
      <p:sp>
        <p:nvSpPr>
          <p:cNvPr id="216" name="Rectangle 215"/>
          <p:cNvSpPr/>
          <p:nvPr/>
        </p:nvSpPr>
        <p:spPr>
          <a:xfrm>
            <a:off x="3400425" y="3855128"/>
            <a:ext cx="437940" cy="369332"/>
          </a:xfrm>
          <a:prstGeom prst="rect">
            <a:avLst/>
          </a:prstGeom>
        </p:spPr>
        <p:txBody>
          <a:bodyPr wrap="none">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9</a:t>
            </a:r>
            <a:r>
              <a:rPr lang="en-US" i="1" dirty="0" smtClean="0">
                <a:solidFill>
                  <a:prstClr val="black"/>
                </a:solidFill>
                <a:latin typeface="Bookman Old Style" panose="02050604050505020204" pitchFamily="18" charset="0"/>
                <a:ea typeface="Cambria Math" panose="02040503050406030204" pitchFamily="18" charset="0"/>
                <a:cs typeface="Arial" pitchFamily="34" charset="0"/>
              </a:rPr>
              <a:t>x</a:t>
            </a:r>
            <a:endParaRPr lang="en-US" i="1" dirty="0">
              <a:solidFill>
                <a:prstClr val="black"/>
              </a:solidFill>
              <a:latin typeface="Bookman Old Style" panose="02050604050505020204" pitchFamily="18" charset="0"/>
              <a:ea typeface="Cambria Math" panose="02040503050406030204" pitchFamily="18" charset="0"/>
              <a:cs typeface="Arial" pitchFamily="34" charset="0"/>
            </a:endParaRPr>
          </a:p>
        </p:txBody>
      </p:sp>
      <p:sp>
        <p:nvSpPr>
          <p:cNvPr id="217" name="Rectangle 216"/>
          <p:cNvSpPr/>
          <p:nvPr/>
        </p:nvSpPr>
        <p:spPr>
          <a:xfrm>
            <a:off x="3908555" y="3855128"/>
            <a:ext cx="354584" cy="369332"/>
          </a:xfrm>
          <a:prstGeom prst="rect">
            <a:avLst/>
          </a:prstGeom>
        </p:spPr>
        <p:txBody>
          <a:bodyPr wrap="none">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218" name="Rectangle 217"/>
          <p:cNvSpPr/>
          <p:nvPr/>
        </p:nvSpPr>
        <p:spPr>
          <a:xfrm>
            <a:off x="4365755" y="3855128"/>
            <a:ext cx="441146" cy="369332"/>
          </a:xfrm>
          <a:prstGeom prst="rect">
            <a:avLst/>
          </a:prstGeom>
        </p:spPr>
        <p:txBody>
          <a:bodyPr wrap="none">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63</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219" name="Rectangle 218"/>
          <p:cNvSpPr/>
          <p:nvPr/>
        </p:nvSpPr>
        <p:spPr>
          <a:xfrm>
            <a:off x="527119" y="3581400"/>
            <a:ext cx="383438" cy="368990"/>
          </a:xfrm>
          <a:prstGeom prst="rect">
            <a:avLst/>
          </a:prstGeom>
        </p:spPr>
        <p:txBody>
          <a:bodyPr wrap="none">
            <a:spAutoFit/>
          </a:bodyPr>
          <a:lstStyle/>
          <a:p>
            <a:r>
              <a:rPr lang="en-US" dirty="0">
                <a:solidFill>
                  <a:prstClr val="black"/>
                </a:solidFill>
                <a:latin typeface="Bookman Old Style" pitchFamily="18" charset="0"/>
                <a:cs typeface="Arial" pitchFamily="34" charset="0"/>
                <a:sym typeface="Symbol"/>
              </a:rPr>
              <a:t></a:t>
            </a:r>
            <a:endParaRPr lang="en-US" dirty="0">
              <a:solidFill>
                <a:prstClr val="black"/>
              </a:solidFill>
              <a:latin typeface="Bookman Old Style" pitchFamily="18" charset="0"/>
              <a:cs typeface="Arial" pitchFamily="34" charset="0"/>
            </a:endParaRPr>
          </a:p>
        </p:txBody>
      </p:sp>
      <p:sp>
        <p:nvSpPr>
          <p:cNvPr id="220" name="Rectangle 219"/>
          <p:cNvSpPr/>
          <p:nvPr/>
        </p:nvSpPr>
        <p:spPr>
          <a:xfrm>
            <a:off x="533400" y="4024483"/>
            <a:ext cx="383438" cy="368990"/>
          </a:xfrm>
          <a:prstGeom prst="rect">
            <a:avLst/>
          </a:prstGeom>
        </p:spPr>
        <p:txBody>
          <a:bodyPr wrap="none">
            <a:spAutoFit/>
          </a:bodyPr>
          <a:lstStyle/>
          <a:p>
            <a:r>
              <a:rPr lang="en-US" dirty="0">
                <a:solidFill>
                  <a:prstClr val="black"/>
                </a:solidFill>
                <a:latin typeface="Bookman Old Style" pitchFamily="18" charset="0"/>
                <a:cs typeface="Arial" pitchFamily="34" charset="0"/>
                <a:sym typeface="Symbol"/>
              </a:rPr>
              <a:t></a:t>
            </a:r>
            <a:endParaRPr lang="en-US" dirty="0">
              <a:solidFill>
                <a:prstClr val="black"/>
              </a:solidFill>
              <a:latin typeface="Bookman Old Style" pitchFamily="18" charset="0"/>
              <a:cs typeface="Arial" pitchFamily="34" charset="0"/>
            </a:endParaRPr>
          </a:p>
        </p:txBody>
      </p:sp>
      <p:grpSp>
        <p:nvGrpSpPr>
          <p:cNvPr id="221" name="Group 220"/>
          <p:cNvGrpSpPr/>
          <p:nvPr/>
        </p:nvGrpSpPr>
        <p:grpSpPr>
          <a:xfrm>
            <a:off x="5007869" y="2234414"/>
            <a:ext cx="2355539" cy="1273539"/>
            <a:chOff x="6096215" y="3198836"/>
            <a:chExt cx="1686520" cy="1189709"/>
          </a:xfrm>
        </p:grpSpPr>
        <p:sp>
          <p:nvSpPr>
            <p:cNvPr id="222" name="Cloud Callout 221"/>
            <p:cNvSpPr/>
            <p:nvPr/>
          </p:nvSpPr>
          <p:spPr>
            <a:xfrm>
              <a:off x="6096215" y="3198836"/>
              <a:ext cx="1655996" cy="1189709"/>
            </a:xfrm>
            <a:prstGeom prst="cloudCallout">
              <a:avLst>
                <a:gd name="adj1" fmla="val -57568"/>
                <a:gd name="adj2" fmla="val 52091"/>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mbria Math" panose="02040503050406030204" pitchFamily="18" charset="0"/>
                <a:ea typeface="Cambria Math" panose="02040503050406030204" pitchFamily="18" charset="0"/>
              </a:endParaRPr>
            </a:p>
          </p:txBody>
        </p:sp>
        <p:sp>
          <p:nvSpPr>
            <p:cNvPr id="223" name="Rectangle 222"/>
            <p:cNvSpPr/>
            <p:nvPr/>
          </p:nvSpPr>
          <p:spPr>
            <a:xfrm>
              <a:off x="6153136" y="3398695"/>
              <a:ext cx="1629599" cy="776297"/>
            </a:xfrm>
            <a:prstGeom prst="rect">
              <a:avLst/>
            </a:prstGeom>
          </p:spPr>
          <p:txBody>
            <a:bodyPr wrap="square">
              <a:spAutoFit/>
            </a:bodyPr>
            <a:lstStyle/>
            <a:p>
              <a:pPr algn="ctr"/>
              <a:r>
                <a:rPr lang="en-US" sz="1600" b="1" dirty="0" smtClean="0">
                  <a:solidFill>
                    <a:srgbClr val="002060"/>
                  </a:solidFill>
                  <a:latin typeface="Cambria Math" panose="02040503050406030204" pitchFamily="18" charset="0"/>
                  <a:ea typeface="Cambria Math" panose="02040503050406030204" pitchFamily="18" charset="0"/>
                </a:rPr>
                <a:t>Variables </a:t>
              </a:r>
              <a:r>
                <a:rPr lang="en-US" sz="1600" b="1" dirty="0">
                  <a:solidFill>
                    <a:srgbClr val="002060"/>
                  </a:solidFill>
                  <a:latin typeface="Cambria Math" panose="02040503050406030204" pitchFamily="18" charset="0"/>
                  <a:ea typeface="Cambria Math" panose="02040503050406030204" pitchFamily="18" charset="0"/>
                </a:rPr>
                <a:t>on one side, numbers on the other side.</a:t>
              </a:r>
            </a:p>
          </p:txBody>
        </p:sp>
      </p:grpSp>
      <p:sp>
        <p:nvSpPr>
          <p:cNvPr id="224" name="Rectangle 223"/>
          <p:cNvSpPr/>
          <p:nvPr/>
        </p:nvSpPr>
        <p:spPr>
          <a:xfrm>
            <a:off x="3273493" y="3311955"/>
            <a:ext cx="774653" cy="369332"/>
          </a:xfrm>
          <a:prstGeom prst="rect">
            <a:avLst/>
          </a:prstGeom>
        </p:spPr>
        <p:txBody>
          <a:bodyPr wrap="square">
            <a:spAutoFit/>
          </a:bodyPr>
          <a:lstStyle/>
          <a:p>
            <a:r>
              <a:rPr lang="en-US" dirty="0" smtClean="0">
                <a:solidFill>
                  <a:srgbClr val="C00000"/>
                </a:solidFill>
                <a:latin typeface="Cambria Math" panose="02040503050406030204" pitchFamily="18" charset="0"/>
                <a:ea typeface="Cambria Math" panose="02040503050406030204" pitchFamily="18" charset="0"/>
                <a:cs typeface="Arial" pitchFamily="34" charset="0"/>
              </a:rPr>
              <a:t>+  11</a:t>
            </a:r>
            <a:endParaRPr lang="en-US" i="1" dirty="0">
              <a:solidFill>
                <a:srgbClr val="C00000"/>
              </a:solidFill>
              <a:latin typeface="Bookman Old Style" panose="02050604050505020204" pitchFamily="18" charset="0"/>
              <a:ea typeface="Cambria Math" panose="02040503050406030204" pitchFamily="18" charset="0"/>
              <a:cs typeface="Arial" pitchFamily="34" charset="0"/>
            </a:endParaRPr>
          </a:p>
        </p:txBody>
      </p:sp>
      <p:grpSp>
        <p:nvGrpSpPr>
          <p:cNvPr id="225" name="Group 224"/>
          <p:cNvGrpSpPr/>
          <p:nvPr/>
        </p:nvGrpSpPr>
        <p:grpSpPr>
          <a:xfrm>
            <a:off x="5007853" y="2310962"/>
            <a:ext cx="2204132" cy="1189709"/>
            <a:chOff x="6050724" y="3085922"/>
            <a:chExt cx="2204132" cy="1189709"/>
          </a:xfrm>
        </p:grpSpPr>
        <p:sp>
          <p:nvSpPr>
            <p:cNvPr id="226" name="Cloud Callout 225"/>
            <p:cNvSpPr/>
            <p:nvPr/>
          </p:nvSpPr>
          <p:spPr>
            <a:xfrm>
              <a:off x="6050724" y="3085922"/>
              <a:ext cx="2204132" cy="1189709"/>
            </a:xfrm>
            <a:prstGeom prst="cloudCallout">
              <a:avLst>
                <a:gd name="adj1" fmla="val -59801"/>
                <a:gd name="adj2" fmla="val 58485"/>
              </a:avLst>
            </a:prstGeom>
            <a:solidFill>
              <a:srgbClr val="FF7C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mbria Math" panose="02040503050406030204" pitchFamily="18" charset="0"/>
                <a:ea typeface="Cambria Math" panose="02040503050406030204" pitchFamily="18" charset="0"/>
              </a:endParaRPr>
            </a:p>
          </p:txBody>
        </p:sp>
        <p:sp>
          <p:nvSpPr>
            <p:cNvPr id="227" name="Rectangle 226"/>
            <p:cNvSpPr/>
            <p:nvPr/>
          </p:nvSpPr>
          <p:spPr>
            <a:xfrm>
              <a:off x="6100475" y="3438289"/>
              <a:ext cx="2107000" cy="584775"/>
            </a:xfrm>
            <a:prstGeom prst="rect">
              <a:avLst/>
            </a:prstGeom>
          </p:spPr>
          <p:txBody>
            <a:bodyPr wrap="square">
              <a:spAutoFit/>
            </a:bodyPr>
            <a:lstStyle/>
            <a:p>
              <a:pPr algn="ctr"/>
              <a:r>
                <a:rPr lang="en-US" sz="1600" b="1" dirty="0">
                  <a:solidFill>
                    <a:srgbClr val="002060"/>
                  </a:solidFill>
                  <a:latin typeface="Cambria Math" panose="02040503050406030204" pitchFamily="18" charset="0"/>
                  <a:ea typeface="Cambria Math" panose="02040503050406030204" pitchFamily="18" charset="0"/>
                </a:rPr>
                <a:t>We will shift </a:t>
              </a:r>
              <a:r>
                <a:rPr lang="en-US" sz="1600" b="1" dirty="0" smtClean="0">
                  <a:solidFill>
                    <a:srgbClr val="002060"/>
                  </a:solidFill>
                  <a:latin typeface="Cambria Math" panose="02040503050406030204" pitchFamily="18" charset="0"/>
                  <a:ea typeface="Cambria Math" panose="02040503050406030204" pitchFamily="18" charset="0"/>
                  <a:cs typeface="Arial" pitchFamily="34" charset="0"/>
                </a:rPr>
                <a:t>11</a:t>
              </a:r>
              <a:endParaRPr lang="en-US" sz="1600" b="1" i="1" dirty="0">
                <a:solidFill>
                  <a:srgbClr val="002060"/>
                </a:solidFill>
                <a:latin typeface="Bookman Old Style" panose="02050604050505020204" pitchFamily="18" charset="0"/>
                <a:ea typeface="Cambria Math" panose="02040503050406030204" pitchFamily="18" charset="0"/>
                <a:cs typeface="Arial" pitchFamily="34" charset="0"/>
              </a:endParaRPr>
            </a:p>
            <a:p>
              <a:pPr algn="ctr"/>
              <a:r>
                <a:rPr lang="en-US" sz="1600" b="1" dirty="0" smtClean="0">
                  <a:solidFill>
                    <a:srgbClr val="002060"/>
                  </a:solidFill>
                  <a:latin typeface="Cambria Math" panose="02040503050406030204" pitchFamily="18" charset="0"/>
                  <a:ea typeface="Cambria Math" panose="02040503050406030204" pitchFamily="18" charset="0"/>
                </a:rPr>
                <a:t>to the other side.</a:t>
              </a:r>
              <a:endParaRPr lang="en-US" sz="1600" b="1" dirty="0">
                <a:solidFill>
                  <a:srgbClr val="002060"/>
                </a:solidFill>
                <a:latin typeface="Cambria Math" panose="02040503050406030204" pitchFamily="18" charset="0"/>
                <a:ea typeface="Cambria Math" panose="02040503050406030204" pitchFamily="18" charset="0"/>
              </a:endParaRPr>
            </a:p>
          </p:txBody>
        </p:sp>
      </p:grpSp>
      <p:sp>
        <p:nvSpPr>
          <p:cNvPr id="228" name="Curved Down Arrow 227"/>
          <p:cNvSpPr/>
          <p:nvPr/>
        </p:nvSpPr>
        <p:spPr>
          <a:xfrm rot="10800000" flipH="1">
            <a:off x="3810001" y="3570438"/>
            <a:ext cx="720148" cy="164595"/>
          </a:xfrm>
          <a:prstGeom prst="curvedDownArrow">
            <a:avLst/>
          </a:prstGeom>
          <a:solidFill>
            <a:srgbClr val="FFFF00"/>
          </a:solid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black"/>
              </a:solidFill>
              <a:latin typeface="Bookman Old Style" panose="02050604050505020204" pitchFamily="18" charset="0"/>
            </a:endParaRPr>
          </a:p>
        </p:txBody>
      </p:sp>
      <p:grpSp>
        <p:nvGrpSpPr>
          <p:cNvPr id="229" name="Group 228"/>
          <p:cNvGrpSpPr/>
          <p:nvPr/>
        </p:nvGrpSpPr>
        <p:grpSpPr>
          <a:xfrm>
            <a:off x="5124583" y="2178488"/>
            <a:ext cx="2102642" cy="1380195"/>
            <a:chOff x="5998967" y="2554406"/>
            <a:chExt cx="2003755" cy="1916038"/>
          </a:xfrm>
        </p:grpSpPr>
        <p:sp>
          <p:nvSpPr>
            <p:cNvPr id="230" name="Cloud Callout 229"/>
            <p:cNvSpPr/>
            <p:nvPr/>
          </p:nvSpPr>
          <p:spPr>
            <a:xfrm>
              <a:off x="5998967" y="2554406"/>
              <a:ext cx="2003755" cy="1916038"/>
            </a:xfrm>
            <a:prstGeom prst="cloudCallout">
              <a:avLst>
                <a:gd name="adj1" fmla="val -67740"/>
                <a:gd name="adj2" fmla="val 51914"/>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231" name="Rectangle 230"/>
            <p:cNvSpPr/>
            <p:nvPr/>
          </p:nvSpPr>
          <p:spPr>
            <a:xfrm>
              <a:off x="6055966" y="2881050"/>
              <a:ext cx="1794141" cy="1153621"/>
            </a:xfrm>
            <a:prstGeom prst="rect">
              <a:avLst/>
            </a:prstGeom>
          </p:spPr>
          <p:txBody>
            <a:bodyPr wrap="square">
              <a:spAutoFit/>
            </a:bodyPr>
            <a:lstStyle/>
            <a:p>
              <a:pPr algn="ctr"/>
              <a:r>
                <a:rPr lang="en-US" sz="1600" b="1" dirty="0" smtClean="0">
                  <a:solidFill>
                    <a:srgbClr val="002060"/>
                  </a:solidFill>
                  <a:latin typeface="Cambria Math" panose="02040503050406030204" pitchFamily="18" charset="0"/>
                  <a:ea typeface="Cambria Math" panose="02040503050406030204" pitchFamily="18" charset="0"/>
                </a:rPr>
                <a:t>While changing sides, we will change the sign.</a:t>
              </a:r>
              <a:endParaRPr lang="en-US" sz="1600" b="1" dirty="0">
                <a:solidFill>
                  <a:srgbClr val="002060"/>
                </a:solidFill>
                <a:latin typeface="Cambria Math" panose="02040503050406030204" pitchFamily="18" charset="0"/>
                <a:ea typeface="Cambria Math" panose="02040503050406030204" pitchFamily="18" charset="0"/>
              </a:endParaRPr>
            </a:p>
          </p:txBody>
        </p:sp>
      </p:grpSp>
      <p:grpSp>
        <p:nvGrpSpPr>
          <p:cNvPr id="232" name="Group 231"/>
          <p:cNvGrpSpPr/>
          <p:nvPr/>
        </p:nvGrpSpPr>
        <p:grpSpPr>
          <a:xfrm>
            <a:off x="4826048" y="2541297"/>
            <a:ext cx="1777929" cy="895572"/>
            <a:chOff x="5888284" y="1599977"/>
            <a:chExt cx="1777929" cy="895572"/>
          </a:xfrm>
        </p:grpSpPr>
        <p:grpSp>
          <p:nvGrpSpPr>
            <p:cNvPr id="233" name="Group 232"/>
            <p:cNvGrpSpPr/>
            <p:nvPr/>
          </p:nvGrpSpPr>
          <p:grpSpPr>
            <a:xfrm>
              <a:off x="5888284" y="1599977"/>
              <a:ext cx="1777929" cy="895572"/>
              <a:chOff x="6241889" y="3165936"/>
              <a:chExt cx="1517908" cy="983231"/>
            </a:xfrm>
          </p:grpSpPr>
          <p:sp>
            <p:nvSpPr>
              <p:cNvPr id="235" name="Cloud Callout 234"/>
              <p:cNvSpPr/>
              <p:nvPr/>
            </p:nvSpPr>
            <p:spPr>
              <a:xfrm>
                <a:off x="6486722" y="3165936"/>
                <a:ext cx="1028244" cy="983231"/>
              </a:xfrm>
              <a:prstGeom prst="cloudCallout">
                <a:avLst>
                  <a:gd name="adj1" fmla="val -58812"/>
                  <a:gd name="adj2" fmla="val 63334"/>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236" name="Rectangle 235"/>
              <p:cNvSpPr/>
              <p:nvPr/>
            </p:nvSpPr>
            <p:spPr>
              <a:xfrm>
                <a:off x="6241889" y="3471706"/>
                <a:ext cx="1517908" cy="371692"/>
              </a:xfrm>
              <a:prstGeom prst="rect">
                <a:avLst/>
              </a:prstGeom>
            </p:spPr>
            <p:txBody>
              <a:bodyPr wrap="square">
                <a:spAutoFit/>
              </a:bodyPr>
              <a:lstStyle/>
              <a:p>
                <a:pPr algn="ctr"/>
                <a:r>
                  <a:rPr lang="en-US" sz="1600" b="1" dirty="0" smtClean="0">
                    <a:solidFill>
                      <a:prstClr val="white"/>
                    </a:solidFill>
                    <a:latin typeface="Cambria Math" panose="02040503050406030204" pitchFamily="18" charset="0"/>
                    <a:ea typeface="Cambria Math" panose="02040503050406030204" pitchFamily="18" charset="0"/>
                    <a:cs typeface="Arial" pitchFamily="34" charset="0"/>
                  </a:rPr>
                  <a:t>‘+’          ‘-’ </a:t>
                </a:r>
                <a:endParaRPr lang="en-US" sz="1600" b="1" dirty="0">
                  <a:solidFill>
                    <a:prstClr val="white"/>
                  </a:solidFill>
                  <a:latin typeface="Bookman Old Style" panose="02050604050505020204" pitchFamily="18" charset="0"/>
                </a:endParaRPr>
              </a:p>
            </p:txBody>
          </p:sp>
        </p:grpSp>
        <p:cxnSp>
          <p:nvCxnSpPr>
            <p:cNvPr id="234" name="Straight Arrow Connector 233"/>
            <p:cNvCxnSpPr/>
            <p:nvPr/>
          </p:nvCxnSpPr>
          <p:spPr>
            <a:xfrm>
              <a:off x="6741815" y="2066925"/>
              <a:ext cx="228600" cy="0"/>
            </a:xfrm>
            <a:prstGeom prst="straightConnector1">
              <a:avLst/>
            </a:prstGeom>
            <a:ln w="19050">
              <a:solidFill>
                <a:schemeClr val="bg1"/>
              </a:solidFill>
              <a:tailEnd type="arrow"/>
            </a:ln>
          </p:spPr>
          <p:style>
            <a:lnRef idx="1">
              <a:schemeClr val="accent1"/>
            </a:lnRef>
            <a:fillRef idx="0">
              <a:schemeClr val="accent1"/>
            </a:fillRef>
            <a:effectRef idx="0">
              <a:schemeClr val="accent1"/>
            </a:effectRef>
            <a:fontRef idx="minor">
              <a:schemeClr val="tx1"/>
            </a:fontRef>
          </p:style>
        </p:cxnSp>
      </p:grpSp>
      <p:sp>
        <p:nvSpPr>
          <p:cNvPr id="237" name="Curved Down Arrow 236"/>
          <p:cNvSpPr/>
          <p:nvPr/>
        </p:nvSpPr>
        <p:spPr>
          <a:xfrm rot="10800000" flipH="1">
            <a:off x="3749874" y="4088647"/>
            <a:ext cx="792163" cy="181054"/>
          </a:xfrm>
          <a:prstGeom prst="curvedDownArrow">
            <a:avLst/>
          </a:prstGeom>
          <a:solidFill>
            <a:srgbClr val="FFFF00"/>
          </a:solid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black"/>
              </a:solidFill>
              <a:latin typeface="Bookman Old Style" panose="02050604050505020204" pitchFamily="18" charset="0"/>
            </a:endParaRPr>
          </a:p>
        </p:txBody>
      </p:sp>
      <p:grpSp>
        <p:nvGrpSpPr>
          <p:cNvPr id="238" name="Group 237"/>
          <p:cNvGrpSpPr/>
          <p:nvPr/>
        </p:nvGrpSpPr>
        <p:grpSpPr>
          <a:xfrm>
            <a:off x="5101567" y="2763430"/>
            <a:ext cx="2204132" cy="1189709"/>
            <a:chOff x="6050724" y="3085922"/>
            <a:chExt cx="2204132" cy="1189709"/>
          </a:xfrm>
        </p:grpSpPr>
        <p:sp>
          <p:nvSpPr>
            <p:cNvPr id="239" name="Cloud Callout 238"/>
            <p:cNvSpPr/>
            <p:nvPr/>
          </p:nvSpPr>
          <p:spPr>
            <a:xfrm>
              <a:off x="6050724" y="3085922"/>
              <a:ext cx="2204132" cy="1189709"/>
            </a:xfrm>
            <a:prstGeom prst="cloudCallout">
              <a:avLst>
                <a:gd name="adj1" fmla="val -45540"/>
                <a:gd name="adj2" fmla="val 61688"/>
              </a:avLst>
            </a:prstGeom>
            <a:solidFill>
              <a:srgbClr val="FF7C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mbria Math" panose="02040503050406030204" pitchFamily="18" charset="0"/>
                <a:ea typeface="Cambria Math" panose="02040503050406030204" pitchFamily="18" charset="0"/>
              </a:endParaRPr>
            </a:p>
          </p:txBody>
        </p:sp>
        <p:sp>
          <p:nvSpPr>
            <p:cNvPr id="240" name="Rectangle 239"/>
            <p:cNvSpPr/>
            <p:nvPr/>
          </p:nvSpPr>
          <p:spPr>
            <a:xfrm>
              <a:off x="6100475" y="3438289"/>
              <a:ext cx="2107000" cy="584775"/>
            </a:xfrm>
            <a:prstGeom prst="rect">
              <a:avLst/>
            </a:prstGeom>
          </p:spPr>
          <p:txBody>
            <a:bodyPr wrap="square">
              <a:spAutoFit/>
            </a:bodyPr>
            <a:lstStyle/>
            <a:p>
              <a:pPr algn="ctr"/>
              <a:r>
                <a:rPr lang="en-US" sz="1600" b="1" dirty="0">
                  <a:solidFill>
                    <a:srgbClr val="002060"/>
                  </a:solidFill>
                  <a:latin typeface="Cambria Math" panose="02040503050406030204" pitchFamily="18" charset="0"/>
                  <a:ea typeface="Cambria Math" panose="02040503050406030204" pitchFamily="18" charset="0"/>
                </a:rPr>
                <a:t>We will shift </a:t>
              </a:r>
              <a:r>
                <a:rPr lang="en-US" sz="1600" b="1" dirty="0" smtClean="0">
                  <a:solidFill>
                    <a:srgbClr val="002060"/>
                  </a:solidFill>
                  <a:latin typeface="Cambria Math" panose="02040503050406030204" pitchFamily="18" charset="0"/>
                  <a:ea typeface="Cambria Math" panose="02040503050406030204" pitchFamily="18" charset="0"/>
                </a:rPr>
                <a:t>9 to the other side.</a:t>
              </a:r>
              <a:endParaRPr lang="en-US" sz="1600" b="1" dirty="0">
                <a:solidFill>
                  <a:srgbClr val="002060"/>
                </a:solidFill>
                <a:latin typeface="Cambria Math" panose="02040503050406030204" pitchFamily="18" charset="0"/>
                <a:ea typeface="Cambria Math" panose="02040503050406030204" pitchFamily="18" charset="0"/>
              </a:endParaRPr>
            </a:p>
          </p:txBody>
        </p:sp>
      </p:grpSp>
      <p:grpSp>
        <p:nvGrpSpPr>
          <p:cNvPr id="241" name="Group 240"/>
          <p:cNvGrpSpPr/>
          <p:nvPr/>
        </p:nvGrpSpPr>
        <p:grpSpPr>
          <a:xfrm>
            <a:off x="5161443" y="2665844"/>
            <a:ext cx="2102642" cy="1380195"/>
            <a:chOff x="5998967" y="2554406"/>
            <a:chExt cx="2003755" cy="1916038"/>
          </a:xfrm>
        </p:grpSpPr>
        <p:sp>
          <p:nvSpPr>
            <p:cNvPr id="242" name="Cloud Callout 241"/>
            <p:cNvSpPr/>
            <p:nvPr/>
          </p:nvSpPr>
          <p:spPr>
            <a:xfrm>
              <a:off x="5998967" y="2554406"/>
              <a:ext cx="2003755" cy="1916038"/>
            </a:xfrm>
            <a:prstGeom prst="cloudCallout">
              <a:avLst>
                <a:gd name="adj1" fmla="val -45090"/>
                <a:gd name="adj2" fmla="val 53984"/>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243" name="Rectangle 242"/>
            <p:cNvSpPr/>
            <p:nvPr/>
          </p:nvSpPr>
          <p:spPr>
            <a:xfrm>
              <a:off x="6055966" y="2881050"/>
              <a:ext cx="1794141" cy="1153621"/>
            </a:xfrm>
            <a:prstGeom prst="rect">
              <a:avLst/>
            </a:prstGeom>
          </p:spPr>
          <p:txBody>
            <a:bodyPr wrap="square">
              <a:spAutoFit/>
            </a:bodyPr>
            <a:lstStyle/>
            <a:p>
              <a:pPr algn="ctr"/>
              <a:r>
                <a:rPr lang="en-US" sz="1600" b="1" dirty="0" smtClean="0">
                  <a:solidFill>
                    <a:srgbClr val="002060"/>
                  </a:solidFill>
                  <a:latin typeface="Cambria Math" panose="02040503050406030204" pitchFamily="18" charset="0"/>
                  <a:ea typeface="Cambria Math" panose="02040503050406030204" pitchFamily="18" charset="0"/>
                </a:rPr>
                <a:t>While changing sides, we will change the sign.</a:t>
              </a:r>
              <a:endParaRPr lang="en-US" sz="1600" b="1" dirty="0">
                <a:solidFill>
                  <a:srgbClr val="002060"/>
                </a:solidFill>
                <a:latin typeface="Cambria Math" panose="02040503050406030204" pitchFamily="18" charset="0"/>
                <a:ea typeface="Cambria Math" panose="02040503050406030204" pitchFamily="18" charset="0"/>
              </a:endParaRPr>
            </a:p>
          </p:txBody>
        </p:sp>
      </p:grpSp>
      <p:grpSp>
        <p:nvGrpSpPr>
          <p:cNvPr id="244" name="Group 243"/>
          <p:cNvGrpSpPr/>
          <p:nvPr/>
        </p:nvGrpSpPr>
        <p:grpSpPr>
          <a:xfrm>
            <a:off x="5061243" y="3229947"/>
            <a:ext cx="1777929" cy="895572"/>
            <a:chOff x="5888284" y="1599975"/>
            <a:chExt cx="1777929" cy="895572"/>
          </a:xfrm>
        </p:grpSpPr>
        <p:grpSp>
          <p:nvGrpSpPr>
            <p:cNvPr id="245" name="Group 244"/>
            <p:cNvGrpSpPr/>
            <p:nvPr/>
          </p:nvGrpSpPr>
          <p:grpSpPr>
            <a:xfrm>
              <a:off x="5888284" y="1599975"/>
              <a:ext cx="1777929" cy="895572"/>
              <a:chOff x="6241889" y="3165934"/>
              <a:chExt cx="1517908" cy="983231"/>
            </a:xfrm>
          </p:grpSpPr>
          <p:sp>
            <p:nvSpPr>
              <p:cNvPr id="247" name="Cloud Callout 246"/>
              <p:cNvSpPr/>
              <p:nvPr/>
            </p:nvSpPr>
            <p:spPr>
              <a:xfrm>
                <a:off x="6486723" y="3165934"/>
                <a:ext cx="1028244" cy="983231"/>
              </a:xfrm>
              <a:prstGeom prst="cloudCallout">
                <a:avLst>
                  <a:gd name="adj1" fmla="val -62767"/>
                  <a:gd name="adj2" fmla="val 46317"/>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248" name="Rectangle 247"/>
              <p:cNvSpPr/>
              <p:nvPr/>
            </p:nvSpPr>
            <p:spPr>
              <a:xfrm>
                <a:off x="6241889" y="3471706"/>
                <a:ext cx="1517908" cy="371692"/>
              </a:xfrm>
              <a:prstGeom prst="rect">
                <a:avLst/>
              </a:prstGeom>
            </p:spPr>
            <p:txBody>
              <a:bodyPr wrap="square">
                <a:spAutoFit/>
              </a:bodyPr>
              <a:lstStyle/>
              <a:p>
                <a:pPr algn="ctr"/>
                <a:r>
                  <a:rPr lang="en-US" sz="1600" b="1" dirty="0" smtClean="0">
                    <a:solidFill>
                      <a:prstClr val="white"/>
                    </a:solidFill>
                    <a:latin typeface="Cambria Math" panose="02040503050406030204" pitchFamily="18" charset="0"/>
                    <a:ea typeface="Cambria Math" panose="02040503050406030204" pitchFamily="18" charset="0"/>
                    <a:cs typeface="Arial" pitchFamily="34" charset="0"/>
                  </a:rPr>
                  <a:t>‘×’         ‘÷’ </a:t>
                </a:r>
                <a:endParaRPr lang="en-US" sz="1600" b="1" dirty="0">
                  <a:solidFill>
                    <a:prstClr val="white"/>
                  </a:solidFill>
                  <a:latin typeface="Bookman Old Style" panose="02050604050505020204" pitchFamily="18" charset="0"/>
                </a:endParaRPr>
              </a:p>
            </p:txBody>
          </p:sp>
        </p:grpSp>
        <p:cxnSp>
          <p:nvCxnSpPr>
            <p:cNvPr id="246" name="Straight Arrow Connector 245"/>
            <p:cNvCxnSpPr/>
            <p:nvPr/>
          </p:nvCxnSpPr>
          <p:spPr>
            <a:xfrm>
              <a:off x="6645244" y="2066925"/>
              <a:ext cx="228600" cy="0"/>
            </a:xfrm>
            <a:prstGeom prst="straightConnector1">
              <a:avLst/>
            </a:prstGeom>
            <a:ln w="19050">
              <a:solidFill>
                <a:schemeClr val="bg1"/>
              </a:solidFill>
              <a:tailEnd type="arrow"/>
            </a:ln>
          </p:spPr>
          <p:style>
            <a:lnRef idx="1">
              <a:schemeClr val="accent1"/>
            </a:lnRef>
            <a:fillRef idx="0">
              <a:schemeClr val="accent1"/>
            </a:fillRef>
            <a:effectRef idx="0">
              <a:schemeClr val="accent1"/>
            </a:effectRef>
            <a:fontRef idx="minor">
              <a:schemeClr val="tx1"/>
            </a:fontRef>
          </p:style>
        </p:cxnSp>
      </p:grpSp>
      <p:sp>
        <p:nvSpPr>
          <p:cNvPr id="249" name="TextBox 248"/>
          <p:cNvSpPr txBox="1"/>
          <p:nvPr/>
        </p:nvSpPr>
        <p:spPr>
          <a:xfrm>
            <a:off x="561975" y="4412218"/>
            <a:ext cx="310896"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sym typeface="Symbol"/>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250" name="TextBox 249"/>
          <p:cNvSpPr txBox="1"/>
          <p:nvPr/>
        </p:nvSpPr>
        <p:spPr>
          <a:xfrm>
            <a:off x="3546198" y="4345955"/>
            <a:ext cx="488846" cy="369332"/>
          </a:xfrm>
          <a:prstGeom prst="rect">
            <a:avLst/>
          </a:prstGeom>
          <a:noFill/>
        </p:spPr>
        <p:txBody>
          <a:bodyPr wrap="square" rtlCol="0">
            <a:spAutoFit/>
          </a:bodyPr>
          <a:lstStyle/>
          <a:p>
            <a:r>
              <a:rPr lang="en-US" i="1" dirty="0">
                <a:solidFill>
                  <a:prstClr val="black"/>
                </a:solidFill>
                <a:latin typeface="Bookman Old Style" panose="02050604050505020204" pitchFamily="18" charset="0"/>
                <a:ea typeface="Cambria Math" panose="02040503050406030204" pitchFamily="18" charset="0"/>
                <a:cs typeface="Arial" pitchFamily="34" charset="0"/>
              </a:rPr>
              <a:t>x</a:t>
            </a:r>
          </a:p>
        </p:txBody>
      </p:sp>
      <p:sp>
        <p:nvSpPr>
          <p:cNvPr id="251" name="TextBox 250"/>
          <p:cNvSpPr txBox="1"/>
          <p:nvPr/>
        </p:nvSpPr>
        <p:spPr>
          <a:xfrm>
            <a:off x="3951840" y="4348136"/>
            <a:ext cx="310896"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grpSp>
        <p:nvGrpSpPr>
          <p:cNvPr id="252" name="Group 251"/>
          <p:cNvGrpSpPr/>
          <p:nvPr/>
        </p:nvGrpSpPr>
        <p:grpSpPr>
          <a:xfrm>
            <a:off x="4148354" y="4240103"/>
            <a:ext cx="608311" cy="642548"/>
            <a:chOff x="3152973" y="3953654"/>
            <a:chExt cx="608311" cy="642548"/>
          </a:xfrm>
        </p:grpSpPr>
        <p:sp>
          <p:nvSpPr>
            <p:cNvPr id="253" name="TextBox 252"/>
            <p:cNvSpPr txBox="1"/>
            <p:nvPr/>
          </p:nvSpPr>
          <p:spPr>
            <a:xfrm>
              <a:off x="3200400" y="4226870"/>
              <a:ext cx="507669" cy="369332"/>
            </a:xfrm>
            <a:prstGeom prst="rect">
              <a:avLst/>
            </a:prstGeom>
            <a:noFill/>
          </p:spPr>
          <p:txBody>
            <a:bodyPr wrap="square" rtlCol="0">
              <a:spAutoFit/>
            </a:bodyPr>
            <a:lstStyle/>
            <a:p>
              <a:pPr algn="ctr"/>
              <a:r>
                <a:rPr lang="en-US" dirty="0" smtClean="0">
                  <a:solidFill>
                    <a:prstClr val="black"/>
                  </a:solidFill>
                  <a:latin typeface="Cambria Math" panose="02040503050406030204" pitchFamily="18" charset="0"/>
                  <a:ea typeface="Cambria Math" panose="02040503050406030204" pitchFamily="18" charset="0"/>
                  <a:cs typeface="Arial" pitchFamily="34" charset="0"/>
                </a:rPr>
                <a:t>9</a:t>
              </a:r>
            </a:p>
          </p:txBody>
        </p:sp>
        <p:sp>
          <p:nvSpPr>
            <p:cNvPr id="254" name="TextBox 253"/>
            <p:cNvSpPr txBox="1"/>
            <p:nvPr/>
          </p:nvSpPr>
          <p:spPr>
            <a:xfrm>
              <a:off x="3152973" y="3953654"/>
              <a:ext cx="608311" cy="369332"/>
            </a:xfrm>
            <a:prstGeom prst="rect">
              <a:avLst/>
            </a:prstGeom>
            <a:noFill/>
          </p:spPr>
          <p:txBody>
            <a:bodyPr wrap="square" rtlCol="0">
              <a:spAutoFit/>
            </a:bodyPr>
            <a:lstStyle/>
            <a:p>
              <a:pPr algn="ctr"/>
              <a:r>
                <a:rPr lang="en-US" dirty="0" smtClean="0">
                  <a:solidFill>
                    <a:prstClr val="black"/>
                  </a:solidFill>
                  <a:latin typeface="Cambria Math" panose="02040503050406030204" pitchFamily="18" charset="0"/>
                  <a:ea typeface="Cambria Math" panose="02040503050406030204" pitchFamily="18" charset="0"/>
                  <a:cs typeface="Arial" pitchFamily="34" charset="0"/>
                </a:rPr>
                <a:t>63</a:t>
              </a:r>
            </a:p>
          </p:txBody>
        </p:sp>
        <p:cxnSp>
          <p:nvCxnSpPr>
            <p:cNvPr id="255" name="Straight Connector 254"/>
            <p:cNvCxnSpPr/>
            <p:nvPr/>
          </p:nvCxnSpPr>
          <p:spPr>
            <a:xfrm>
              <a:off x="3263087" y="4282574"/>
              <a:ext cx="40075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56" name="TextBox 255"/>
          <p:cNvSpPr txBox="1"/>
          <p:nvPr/>
        </p:nvSpPr>
        <p:spPr>
          <a:xfrm>
            <a:off x="3405289" y="3855128"/>
            <a:ext cx="484276" cy="369332"/>
          </a:xfrm>
          <a:prstGeom prst="rect">
            <a:avLst/>
          </a:prstGeom>
          <a:noFill/>
        </p:spPr>
        <p:txBody>
          <a:bodyPr wrap="square" rtlCol="0">
            <a:spAutoFit/>
          </a:bodyPr>
          <a:lstStyle/>
          <a:p>
            <a:r>
              <a:rPr lang="en-US" dirty="0" smtClean="0">
                <a:solidFill>
                  <a:srgbClr val="C00000"/>
                </a:solidFill>
                <a:latin typeface="Cambria Math" panose="02040503050406030204" pitchFamily="18" charset="0"/>
                <a:ea typeface="Cambria Math" panose="02040503050406030204" pitchFamily="18" charset="0"/>
                <a:cs typeface="Arial" pitchFamily="34" charset="0"/>
              </a:rPr>
              <a:t>9</a:t>
            </a:r>
            <a:endParaRPr lang="en-US" dirty="0">
              <a:solidFill>
                <a:srgbClr val="C00000"/>
              </a:solidFill>
              <a:latin typeface="Cambria Math" panose="02040503050406030204" pitchFamily="18" charset="0"/>
              <a:ea typeface="Cambria Math" panose="02040503050406030204" pitchFamily="18" charset="0"/>
              <a:cs typeface="Arial" pitchFamily="34" charset="0"/>
            </a:endParaRPr>
          </a:p>
        </p:txBody>
      </p:sp>
      <p:cxnSp>
        <p:nvCxnSpPr>
          <p:cNvPr id="257" name="Straight Connector 256"/>
          <p:cNvCxnSpPr/>
          <p:nvPr/>
        </p:nvCxnSpPr>
        <p:spPr>
          <a:xfrm flipV="1">
            <a:off x="4275076" y="4381640"/>
            <a:ext cx="348081" cy="82296"/>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8" name="Straight Connector 257"/>
          <p:cNvCxnSpPr/>
          <p:nvPr/>
        </p:nvCxnSpPr>
        <p:spPr>
          <a:xfrm flipV="1">
            <a:off x="4339575" y="4608886"/>
            <a:ext cx="237744" cy="164592"/>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259" name="TextBox 258"/>
          <p:cNvSpPr txBox="1"/>
          <p:nvPr/>
        </p:nvSpPr>
        <p:spPr>
          <a:xfrm>
            <a:off x="4495800" y="4105687"/>
            <a:ext cx="526100" cy="307777"/>
          </a:xfrm>
          <a:prstGeom prst="rect">
            <a:avLst/>
          </a:prstGeom>
          <a:noFill/>
        </p:spPr>
        <p:txBody>
          <a:bodyPr wrap="square" rtlCol="0">
            <a:spAutoFit/>
          </a:bodyPr>
          <a:lstStyle/>
          <a:p>
            <a:r>
              <a:rPr lang="en-US" sz="1400" dirty="0" smtClean="0">
                <a:solidFill>
                  <a:srgbClr val="FF0000"/>
                </a:solidFill>
                <a:latin typeface="Cambria Math" panose="02040503050406030204" pitchFamily="18" charset="0"/>
                <a:ea typeface="Cambria Math" panose="02040503050406030204" pitchFamily="18" charset="0"/>
                <a:cs typeface="Arial" pitchFamily="34" charset="0"/>
                <a:sym typeface="Symbol"/>
              </a:rPr>
              <a:t>7</a:t>
            </a:r>
            <a:endParaRPr lang="en-US" sz="1400" dirty="0">
              <a:solidFill>
                <a:srgbClr val="FF0000"/>
              </a:solidFill>
              <a:latin typeface="Cambria Math" panose="02040503050406030204" pitchFamily="18" charset="0"/>
              <a:ea typeface="Cambria Math" panose="02040503050406030204" pitchFamily="18" charset="0"/>
              <a:cs typeface="Arial" pitchFamily="34" charset="0"/>
            </a:endParaRPr>
          </a:p>
        </p:txBody>
      </p:sp>
      <p:sp>
        <p:nvSpPr>
          <p:cNvPr id="260" name="TextBox 259"/>
          <p:cNvSpPr txBox="1"/>
          <p:nvPr/>
        </p:nvSpPr>
        <p:spPr>
          <a:xfrm>
            <a:off x="4483731" y="4597613"/>
            <a:ext cx="309428" cy="307777"/>
          </a:xfrm>
          <a:prstGeom prst="rect">
            <a:avLst/>
          </a:prstGeom>
          <a:noFill/>
        </p:spPr>
        <p:txBody>
          <a:bodyPr wrap="square" rtlCol="0">
            <a:spAutoFit/>
          </a:bodyPr>
          <a:lstStyle/>
          <a:p>
            <a:r>
              <a:rPr lang="en-US" sz="1400" dirty="0" smtClean="0">
                <a:solidFill>
                  <a:srgbClr val="FF0000"/>
                </a:solidFill>
                <a:latin typeface="Cambria Math" panose="02040503050406030204" pitchFamily="18" charset="0"/>
                <a:ea typeface="Cambria Math" panose="02040503050406030204" pitchFamily="18" charset="0"/>
                <a:cs typeface="Arial" pitchFamily="34" charset="0"/>
                <a:sym typeface="Symbol"/>
              </a:rPr>
              <a:t>1</a:t>
            </a:r>
            <a:endParaRPr lang="en-US" sz="1400" dirty="0">
              <a:solidFill>
                <a:srgbClr val="FF0000"/>
              </a:solidFill>
              <a:latin typeface="Cambria Math" panose="02040503050406030204" pitchFamily="18" charset="0"/>
              <a:ea typeface="Cambria Math" panose="02040503050406030204" pitchFamily="18" charset="0"/>
              <a:cs typeface="Arial" pitchFamily="34" charset="0"/>
            </a:endParaRPr>
          </a:p>
        </p:txBody>
      </p:sp>
      <p:sp>
        <p:nvSpPr>
          <p:cNvPr id="261" name="Rectangle 260"/>
          <p:cNvSpPr/>
          <p:nvPr/>
        </p:nvSpPr>
        <p:spPr>
          <a:xfrm>
            <a:off x="4876806" y="4372944"/>
            <a:ext cx="1005403" cy="338554"/>
          </a:xfrm>
          <a:prstGeom prst="rect">
            <a:avLst/>
          </a:prstGeom>
          <a:gradFill flip="none" rotWithShape="1">
            <a:gsLst>
              <a:gs pos="0">
                <a:srgbClr val="CC00CC">
                  <a:tint val="66000"/>
                  <a:satMod val="160000"/>
                </a:srgbClr>
              </a:gs>
              <a:gs pos="50000">
                <a:srgbClr val="CC00CC">
                  <a:tint val="44500"/>
                  <a:satMod val="160000"/>
                </a:srgbClr>
              </a:gs>
              <a:gs pos="100000">
                <a:srgbClr val="CC00CC">
                  <a:tint val="23500"/>
                  <a:satMod val="160000"/>
                </a:srgbClr>
              </a:gs>
            </a:gsLst>
            <a:lin ang="2700000" scaled="1"/>
            <a:tileRect/>
          </a:gradFill>
        </p:spPr>
        <p:txBody>
          <a:bodyPr wrap="none">
            <a:spAutoFit/>
          </a:bodyPr>
          <a:lstStyle/>
          <a:p>
            <a:r>
              <a:rPr lang="en-US" sz="1600" dirty="0" smtClean="0">
                <a:solidFill>
                  <a:prstClr val="black"/>
                </a:solidFill>
                <a:latin typeface="Cambria Math" panose="02040503050406030204" pitchFamily="18" charset="0"/>
                <a:ea typeface="Cambria Math" panose="02040503050406030204" pitchFamily="18" charset="0"/>
              </a:rPr>
              <a:t>9 × 1 = 9</a:t>
            </a:r>
            <a:endParaRPr lang="en-US" sz="1600" dirty="0">
              <a:solidFill>
                <a:prstClr val="black"/>
              </a:solidFill>
              <a:latin typeface="Cambria Math" panose="02040503050406030204" pitchFamily="18" charset="0"/>
              <a:ea typeface="Cambria Math" panose="02040503050406030204" pitchFamily="18" charset="0"/>
            </a:endParaRPr>
          </a:p>
        </p:txBody>
      </p:sp>
      <p:sp>
        <p:nvSpPr>
          <p:cNvPr id="262" name="Rectangle 261"/>
          <p:cNvSpPr/>
          <p:nvPr/>
        </p:nvSpPr>
        <p:spPr>
          <a:xfrm>
            <a:off x="4876804" y="4114800"/>
            <a:ext cx="1119217" cy="338554"/>
          </a:xfrm>
          <a:prstGeom prst="rect">
            <a:avLst/>
          </a:prstGeom>
          <a:gradFill flip="none" rotWithShape="1">
            <a:gsLst>
              <a:gs pos="0">
                <a:srgbClr val="CC00CC">
                  <a:tint val="66000"/>
                  <a:satMod val="160000"/>
                </a:srgbClr>
              </a:gs>
              <a:gs pos="50000">
                <a:srgbClr val="CC00CC">
                  <a:tint val="44500"/>
                  <a:satMod val="160000"/>
                </a:srgbClr>
              </a:gs>
              <a:gs pos="100000">
                <a:srgbClr val="CC00CC">
                  <a:tint val="23500"/>
                  <a:satMod val="160000"/>
                </a:srgbClr>
              </a:gs>
            </a:gsLst>
            <a:lin ang="2700000" scaled="1"/>
            <a:tileRect/>
          </a:gradFill>
        </p:spPr>
        <p:txBody>
          <a:bodyPr wrap="none">
            <a:spAutoFit/>
          </a:bodyPr>
          <a:lstStyle/>
          <a:p>
            <a:r>
              <a:rPr lang="en-US" sz="1600" dirty="0" smtClean="0">
                <a:solidFill>
                  <a:prstClr val="black"/>
                </a:solidFill>
                <a:latin typeface="Cambria Math" panose="02040503050406030204" pitchFamily="18" charset="0"/>
                <a:ea typeface="Cambria Math" panose="02040503050406030204" pitchFamily="18" charset="0"/>
              </a:rPr>
              <a:t>9 × 7 = 63</a:t>
            </a:r>
            <a:endParaRPr lang="en-US" sz="1600" dirty="0">
              <a:solidFill>
                <a:prstClr val="black"/>
              </a:solidFill>
              <a:latin typeface="Cambria Math" panose="02040503050406030204" pitchFamily="18" charset="0"/>
              <a:ea typeface="Cambria Math" panose="02040503050406030204" pitchFamily="18" charset="0"/>
            </a:endParaRPr>
          </a:p>
        </p:txBody>
      </p:sp>
      <p:cxnSp>
        <p:nvCxnSpPr>
          <p:cNvPr id="267" name="Straight Connector 266"/>
          <p:cNvCxnSpPr/>
          <p:nvPr/>
        </p:nvCxnSpPr>
        <p:spPr>
          <a:xfrm>
            <a:off x="5105400" y="1457325"/>
            <a:ext cx="0" cy="32766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68" name="TextBox 267"/>
          <p:cNvSpPr txBox="1"/>
          <p:nvPr/>
        </p:nvSpPr>
        <p:spPr>
          <a:xfrm>
            <a:off x="5105400" y="1527770"/>
            <a:ext cx="384048"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sym typeface="Symbol"/>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269" name="TextBox 268"/>
          <p:cNvSpPr txBox="1"/>
          <p:nvPr/>
        </p:nvSpPr>
        <p:spPr>
          <a:xfrm>
            <a:off x="7136711" y="1504950"/>
            <a:ext cx="395474" cy="369332"/>
          </a:xfrm>
          <a:prstGeom prst="rect">
            <a:avLst/>
          </a:prstGeom>
          <a:noFill/>
        </p:spPr>
        <p:txBody>
          <a:bodyPr wrap="square" rtlCol="0">
            <a:spAutoFit/>
          </a:bodyPr>
          <a:lstStyle/>
          <a:p>
            <a:r>
              <a:rPr lang="en-US" i="1" dirty="0">
                <a:solidFill>
                  <a:prstClr val="black"/>
                </a:solidFill>
                <a:latin typeface="Bookman Old Style" panose="02050604050505020204" pitchFamily="18" charset="0"/>
                <a:ea typeface="Cambria Math" panose="02040503050406030204" pitchFamily="18" charset="0"/>
                <a:cs typeface="Arial" pitchFamily="34" charset="0"/>
              </a:rPr>
              <a:t>x</a:t>
            </a:r>
          </a:p>
        </p:txBody>
      </p:sp>
      <p:sp>
        <p:nvSpPr>
          <p:cNvPr id="270" name="TextBox 269"/>
          <p:cNvSpPr txBox="1"/>
          <p:nvPr/>
        </p:nvSpPr>
        <p:spPr>
          <a:xfrm>
            <a:off x="7527484" y="1514475"/>
            <a:ext cx="310896"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271" name="TextBox 270"/>
          <p:cNvSpPr txBox="1"/>
          <p:nvPr/>
        </p:nvSpPr>
        <p:spPr>
          <a:xfrm>
            <a:off x="7848410" y="1509236"/>
            <a:ext cx="609600"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7</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272" name="TextBox 271"/>
          <p:cNvSpPr txBox="1"/>
          <p:nvPr/>
        </p:nvSpPr>
        <p:spPr>
          <a:xfrm>
            <a:off x="5112561" y="1795533"/>
            <a:ext cx="369726"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sym typeface="Symbol"/>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273" name="TextBox 272"/>
          <p:cNvSpPr txBox="1"/>
          <p:nvPr/>
        </p:nvSpPr>
        <p:spPr>
          <a:xfrm>
            <a:off x="5595929" y="1797225"/>
            <a:ext cx="1985380"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The first integer</a:t>
            </a:r>
            <a:endParaRPr lang="en-US" dirty="0">
              <a:solidFill>
                <a:prstClr val="black"/>
              </a:solidFill>
              <a:latin typeface="Cambria Math" panose="02040503050406030204" pitchFamily="18" charset="0"/>
              <a:ea typeface="Cambria Math" panose="02040503050406030204" pitchFamily="18" charset="0"/>
            </a:endParaRPr>
          </a:p>
        </p:txBody>
      </p:sp>
      <p:sp>
        <p:nvSpPr>
          <p:cNvPr id="274" name="TextBox 273"/>
          <p:cNvSpPr txBox="1"/>
          <p:nvPr/>
        </p:nvSpPr>
        <p:spPr>
          <a:xfrm>
            <a:off x="7527484" y="1807626"/>
            <a:ext cx="310896" cy="645733"/>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 </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275" name="TextBox 274"/>
          <p:cNvSpPr txBox="1"/>
          <p:nvPr/>
        </p:nvSpPr>
        <p:spPr>
          <a:xfrm>
            <a:off x="7859652" y="1807602"/>
            <a:ext cx="707941"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7</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276" name="TextBox 275"/>
          <p:cNvSpPr txBox="1"/>
          <p:nvPr/>
        </p:nvSpPr>
        <p:spPr>
          <a:xfrm>
            <a:off x="5112561" y="2095500"/>
            <a:ext cx="369726"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sym typeface="Symbol"/>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277" name="TextBox 276"/>
          <p:cNvSpPr txBox="1"/>
          <p:nvPr/>
        </p:nvSpPr>
        <p:spPr>
          <a:xfrm>
            <a:off x="5478872" y="2097192"/>
            <a:ext cx="2409756"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The second integer</a:t>
            </a:r>
            <a:endParaRPr lang="en-US" dirty="0">
              <a:solidFill>
                <a:prstClr val="black"/>
              </a:solidFill>
              <a:latin typeface="Cambria Math" panose="02040503050406030204" pitchFamily="18" charset="0"/>
              <a:ea typeface="Cambria Math" panose="02040503050406030204" pitchFamily="18" charset="0"/>
            </a:endParaRPr>
          </a:p>
        </p:txBody>
      </p:sp>
      <p:sp>
        <p:nvSpPr>
          <p:cNvPr id="278" name="TextBox 277"/>
          <p:cNvSpPr txBox="1"/>
          <p:nvPr/>
        </p:nvSpPr>
        <p:spPr>
          <a:xfrm>
            <a:off x="7521634" y="2107569"/>
            <a:ext cx="429998"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 </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279" name="TextBox 278"/>
          <p:cNvSpPr txBox="1"/>
          <p:nvPr/>
        </p:nvSpPr>
        <p:spPr>
          <a:xfrm>
            <a:off x="7805017" y="2107569"/>
            <a:ext cx="707941" cy="369332"/>
          </a:xfrm>
          <a:prstGeom prst="rect">
            <a:avLst/>
          </a:prstGeom>
          <a:noFill/>
        </p:spPr>
        <p:txBody>
          <a:bodyPr wrap="square" rtlCol="0">
            <a:spAutoFit/>
          </a:bodyPr>
          <a:lstStyle/>
          <a:p>
            <a:r>
              <a:rPr lang="en-US" i="1" dirty="0">
                <a:solidFill>
                  <a:prstClr val="black"/>
                </a:solidFill>
                <a:latin typeface="Bookman Old Style" panose="02050604050505020204" pitchFamily="18" charset="0"/>
                <a:ea typeface="Cambria Math" panose="02040503050406030204" pitchFamily="18" charset="0"/>
                <a:cs typeface="Arial" pitchFamily="34" charset="0"/>
              </a:rPr>
              <a:t>x</a:t>
            </a:r>
            <a:r>
              <a:rPr lang="en-US" dirty="0">
                <a:solidFill>
                  <a:prstClr val="black"/>
                </a:solidFill>
                <a:latin typeface="Cambria Math" panose="02040503050406030204" pitchFamily="18" charset="0"/>
                <a:ea typeface="Cambria Math" panose="02040503050406030204" pitchFamily="18" charset="0"/>
                <a:cs typeface="Arial" pitchFamily="34" charset="0"/>
              </a:rPr>
              <a:t> + </a:t>
            </a:r>
            <a:r>
              <a:rPr lang="en-US" dirty="0" smtClean="0">
                <a:solidFill>
                  <a:prstClr val="black"/>
                </a:solidFill>
                <a:latin typeface="Cambria Math" panose="02040503050406030204" pitchFamily="18" charset="0"/>
                <a:ea typeface="Cambria Math" panose="02040503050406030204" pitchFamily="18" charset="0"/>
                <a:cs typeface="Arial" pitchFamily="34" charset="0"/>
              </a:rPr>
              <a:t>1</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280" name="TextBox 279"/>
          <p:cNvSpPr txBox="1"/>
          <p:nvPr/>
        </p:nvSpPr>
        <p:spPr>
          <a:xfrm>
            <a:off x="7531871" y="2392467"/>
            <a:ext cx="429998"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 </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281" name="TextBox 280"/>
          <p:cNvSpPr txBox="1"/>
          <p:nvPr/>
        </p:nvSpPr>
        <p:spPr>
          <a:xfrm>
            <a:off x="7815242" y="2392467"/>
            <a:ext cx="871410"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7 + 1</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282" name="TextBox 281"/>
          <p:cNvSpPr txBox="1"/>
          <p:nvPr/>
        </p:nvSpPr>
        <p:spPr>
          <a:xfrm>
            <a:off x="7531871" y="2668692"/>
            <a:ext cx="429998"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 </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283" name="TextBox 282"/>
          <p:cNvSpPr txBox="1"/>
          <p:nvPr/>
        </p:nvSpPr>
        <p:spPr>
          <a:xfrm>
            <a:off x="7815242" y="2668692"/>
            <a:ext cx="697704"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8</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284" name="TextBox 283"/>
          <p:cNvSpPr txBox="1"/>
          <p:nvPr/>
        </p:nvSpPr>
        <p:spPr>
          <a:xfrm>
            <a:off x="5112561" y="2934139"/>
            <a:ext cx="369726"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sym typeface="Symbol"/>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285" name="TextBox 284"/>
          <p:cNvSpPr txBox="1"/>
          <p:nvPr/>
        </p:nvSpPr>
        <p:spPr>
          <a:xfrm>
            <a:off x="5490127" y="2935831"/>
            <a:ext cx="2409756"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The third integer</a:t>
            </a:r>
            <a:endParaRPr lang="en-US" dirty="0">
              <a:solidFill>
                <a:prstClr val="black"/>
              </a:solidFill>
              <a:latin typeface="Cambria Math" panose="02040503050406030204" pitchFamily="18" charset="0"/>
              <a:ea typeface="Cambria Math" panose="02040503050406030204" pitchFamily="18" charset="0"/>
            </a:endParaRPr>
          </a:p>
        </p:txBody>
      </p:sp>
      <p:sp>
        <p:nvSpPr>
          <p:cNvPr id="286" name="TextBox 285"/>
          <p:cNvSpPr txBox="1"/>
          <p:nvPr/>
        </p:nvSpPr>
        <p:spPr>
          <a:xfrm>
            <a:off x="7532889" y="2946208"/>
            <a:ext cx="429998"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 </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287" name="TextBox 286"/>
          <p:cNvSpPr txBox="1"/>
          <p:nvPr/>
        </p:nvSpPr>
        <p:spPr>
          <a:xfrm>
            <a:off x="7816260" y="2946208"/>
            <a:ext cx="1001486" cy="369332"/>
          </a:xfrm>
          <a:prstGeom prst="rect">
            <a:avLst/>
          </a:prstGeom>
          <a:noFill/>
        </p:spPr>
        <p:txBody>
          <a:bodyPr wrap="square" rtlCol="0">
            <a:spAutoFit/>
          </a:bodyPr>
          <a:lstStyle/>
          <a:p>
            <a:r>
              <a:rPr lang="en-US" i="1" dirty="0">
                <a:solidFill>
                  <a:prstClr val="black"/>
                </a:solidFill>
                <a:latin typeface="Bookman Old Style" panose="02050604050505020204" pitchFamily="18" charset="0"/>
                <a:ea typeface="Cambria Math" panose="02040503050406030204" pitchFamily="18" charset="0"/>
                <a:cs typeface="Arial" pitchFamily="34" charset="0"/>
              </a:rPr>
              <a:t>x</a:t>
            </a:r>
            <a:r>
              <a:rPr lang="en-US" dirty="0">
                <a:solidFill>
                  <a:prstClr val="black"/>
                </a:solidFill>
                <a:latin typeface="Cambria Math" panose="02040503050406030204" pitchFamily="18" charset="0"/>
                <a:ea typeface="Cambria Math" panose="02040503050406030204" pitchFamily="18" charset="0"/>
                <a:cs typeface="Arial" pitchFamily="34" charset="0"/>
              </a:rPr>
              <a:t> + </a:t>
            </a:r>
            <a:r>
              <a:rPr lang="en-US" dirty="0" smtClean="0">
                <a:solidFill>
                  <a:prstClr val="black"/>
                </a:solidFill>
                <a:latin typeface="Cambria Math" panose="02040503050406030204" pitchFamily="18" charset="0"/>
                <a:ea typeface="Cambria Math" panose="02040503050406030204" pitchFamily="18" charset="0"/>
                <a:cs typeface="Arial" pitchFamily="34" charset="0"/>
              </a:rPr>
              <a:t>2</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288" name="TextBox 287"/>
          <p:cNvSpPr txBox="1"/>
          <p:nvPr/>
        </p:nvSpPr>
        <p:spPr>
          <a:xfrm>
            <a:off x="7543126" y="3230667"/>
            <a:ext cx="429998"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 </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289" name="TextBox 288"/>
          <p:cNvSpPr txBox="1"/>
          <p:nvPr/>
        </p:nvSpPr>
        <p:spPr>
          <a:xfrm>
            <a:off x="7809852" y="3230667"/>
            <a:ext cx="757726" cy="369332"/>
          </a:xfrm>
          <a:prstGeom prst="rect">
            <a:avLst/>
          </a:prstGeom>
          <a:noFill/>
        </p:spPr>
        <p:txBody>
          <a:bodyPr wrap="square" rtlCol="0">
            <a:spAutoFit/>
          </a:bodyPr>
          <a:lstStyle/>
          <a:p>
            <a:r>
              <a:rPr lang="en-US" dirty="0">
                <a:solidFill>
                  <a:prstClr val="black"/>
                </a:solidFill>
                <a:latin typeface="Cambria Math" panose="02040503050406030204" pitchFamily="18" charset="0"/>
                <a:ea typeface="Cambria Math" panose="02040503050406030204" pitchFamily="18" charset="0"/>
                <a:cs typeface="Arial" pitchFamily="34" charset="0"/>
              </a:rPr>
              <a:t>7</a:t>
            </a:r>
            <a:r>
              <a:rPr lang="en-US" dirty="0" smtClean="0">
                <a:solidFill>
                  <a:prstClr val="black"/>
                </a:solidFill>
                <a:latin typeface="Cambria Math" panose="02040503050406030204" pitchFamily="18" charset="0"/>
                <a:ea typeface="Cambria Math" panose="02040503050406030204" pitchFamily="18" charset="0"/>
                <a:cs typeface="Arial" pitchFamily="34" charset="0"/>
              </a:rPr>
              <a:t> + 2</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290" name="TextBox 289"/>
          <p:cNvSpPr txBox="1"/>
          <p:nvPr/>
        </p:nvSpPr>
        <p:spPr>
          <a:xfrm>
            <a:off x="7543126" y="3535467"/>
            <a:ext cx="429998"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 </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291" name="TextBox 290"/>
          <p:cNvSpPr txBox="1"/>
          <p:nvPr/>
        </p:nvSpPr>
        <p:spPr>
          <a:xfrm>
            <a:off x="7826497" y="3535467"/>
            <a:ext cx="697704"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9</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292" name="TextBox 291"/>
          <p:cNvSpPr txBox="1"/>
          <p:nvPr/>
        </p:nvSpPr>
        <p:spPr>
          <a:xfrm>
            <a:off x="5112561" y="4019550"/>
            <a:ext cx="369726"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sym typeface="Symbol"/>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293" name="TextBox 292"/>
          <p:cNvSpPr txBox="1"/>
          <p:nvPr/>
        </p:nvSpPr>
        <p:spPr>
          <a:xfrm>
            <a:off x="5418537" y="3853005"/>
            <a:ext cx="3039474" cy="715089"/>
          </a:xfrm>
          <a:prstGeom prst="roundRect">
            <a:avLst/>
          </a:prstGeom>
          <a:noFill/>
          <a:ln w="19050">
            <a:solidFill>
              <a:schemeClr val="accent3">
                <a:lumMod val="50000"/>
              </a:schemeClr>
            </a:solidFill>
          </a:ln>
        </p:spPr>
        <p:txBody>
          <a:bodyPr wrap="square" rtlCol="0">
            <a:spAutoFit/>
          </a:bodyPr>
          <a:lstStyle/>
          <a:p>
            <a:pPr algn="ctr"/>
            <a:r>
              <a:rPr lang="en-US" dirty="0">
                <a:solidFill>
                  <a:prstClr val="black"/>
                </a:solidFill>
                <a:latin typeface="Cambria Math" panose="02040503050406030204" pitchFamily="18" charset="0"/>
                <a:ea typeface="Cambria Math" panose="02040503050406030204" pitchFamily="18" charset="0"/>
                <a:cs typeface="Arial" pitchFamily="34" charset="0"/>
              </a:rPr>
              <a:t>The </a:t>
            </a:r>
            <a:r>
              <a:rPr lang="en-US" dirty="0" smtClean="0">
                <a:solidFill>
                  <a:prstClr val="black"/>
                </a:solidFill>
                <a:latin typeface="Cambria Math" panose="02040503050406030204" pitchFamily="18" charset="0"/>
                <a:ea typeface="Cambria Math" panose="02040503050406030204" pitchFamily="18" charset="0"/>
                <a:cs typeface="Arial" pitchFamily="34" charset="0"/>
              </a:rPr>
              <a:t>three </a:t>
            </a:r>
            <a:r>
              <a:rPr lang="en-US" dirty="0">
                <a:solidFill>
                  <a:prstClr val="black"/>
                </a:solidFill>
                <a:latin typeface="Cambria Math" panose="02040503050406030204" pitchFamily="18" charset="0"/>
                <a:ea typeface="Cambria Math" panose="02040503050406030204" pitchFamily="18" charset="0"/>
                <a:cs typeface="Arial" pitchFamily="34" charset="0"/>
              </a:rPr>
              <a:t>consecutive </a:t>
            </a:r>
            <a:r>
              <a:rPr lang="en-US" dirty="0" smtClean="0">
                <a:solidFill>
                  <a:prstClr val="black"/>
                </a:solidFill>
                <a:latin typeface="Cambria Math" panose="02040503050406030204" pitchFamily="18" charset="0"/>
                <a:ea typeface="Cambria Math" panose="02040503050406030204" pitchFamily="18" charset="0"/>
                <a:cs typeface="Arial" pitchFamily="34" charset="0"/>
              </a:rPr>
              <a:t>integers are 7, 8 and 9.</a:t>
            </a:r>
            <a:endParaRPr lang="en-US" dirty="0">
              <a:solidFill>
                <a:prstClr val="black"/>
              </a:solidFill>
              <a:latin typeface="Cambria Math" panose="02040503050406030204" pitchFamily="18" charset="0"/>
              <a:ea typeface="Cambria Math" panose="02040503050406030204" pitchFamily="18" charset="0"/>
            </a:endParaRPr>
          </a:p>
        </p:txBody>
      </p:sp>
      <p:pic>
        <p:nvPicPr>
          <p:cNvPr id="294" name="Picture 8" descr="https://encrypted-tbn3.gstatic.com/images?q=tbn:ANd9GcQF2WyE-ichznlNBDGYVxMKykT8win86D7t7PDmHdDnARm7Zpa1da6hfg">
            <a:hlinkClick r:id="rId6"/>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0" b="100000" l="0" r="100000"/>
                    </a14:imgEffect>
                  </a14:imgLayer>
                </a14:imgProps>
              </a:ext>
              <a:ext uri="{28A0092B-C50C-407E-A947-70E740481C1C}">
                <a14:useLocalDpi xmlns:a14="http://schemas.microsoft.com/office/drawing/2010/main" val="0"/>
              </a:ext>
            </a:extLst>
          </a:blip>
          <a:srcRect/>
          <a:stretch>
            <a:fillRect/>
          </a:stretch>
        </p:blipFill>
        <p:spPr bwMode="auto">
          <a:xfrm>
            <a:off x="8284429" y="3581918"/>
            <a:ext cx="937599" cy="12384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891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5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2"/>
                                        </p:tgtEl>
                                        <p:attrNameLst>
                                          <p:attrName>style.visibility</p:attrName>
                                        </p:attrNameLst>
                                      </p:cBhvr>
                                      <p:to>
                                        <p:strVal val="visible"/>
                                      </p:to>
                                    </p:set>
                                    <p:animEffect transition="in" filter="fade">
                                      <p:cBhvr>
                                        <p:cTn id="17" dur="500"/>
                                        <p:tgtEl>
                                          <p:spTgt spid="62"/>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61"/>
                                        </p:tgtEl>
                                        <p:attrNameLst>
                                          <p:attrName>style.visibility</p:attrName>
                                        </p:attrNameLst>
                                      </p:cBhvr>
                                      <p:to>
                                        <p:strVal val="visible"/>
                                      </p:to>
                                    </p:set>
                                    <p:animEffect transition="in" filter="barn(inVertical)">
                                      <p:cBhvr>
                                        <p:cTn id="22" dur="500"/>
                                        <p:tgtEl>
                                          <p:spTgt spid="6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grpId="1" nodeType="clickEffect">
                                  <p:stCondLst>
                                    <p:cond delay="0"/>
                                  </p:stCondLst>
                                  <p:childTnLst>
                                    <p:animEffect transition="out" filter="fade">
                                      <p:cBhvr>
                                        <p:cTn id="26" dur="500"/>
                                        <p:tgtEl>
                                          <p:spTgt spid="61"/>
                                        </p:tgtEl>
                                      </p:cBhvr>
                                    </p:animEffect>
                                    <p:set>
                                      <p:cBhvr>
                                        <p:cTn id="27" dur="1" fill="hold">
                                          <p:stCondLst>
                                            <p:cond delay="499"/>
                                          </p:stCondLst>
                                        </p:cTn>
                                        <p:tgtEl>
                                          <p:spTgt spid="61"/>
                                        </p:tgtEl>
                                        <p:attrNameLst>
                                          <p:attrName>style.visibility</p:attrName>
                                        </p:attrNameLst>
                                      </p:cBhvr>
                                      <p:to>
                                        <p:strVal val="hidden"/>
                                      </p:to>
                                    </p:set>
                                  </p:childTnLst>
                                </p:cTn>
                              </p:par>
                              <p:par>
                                <p:cTn id="28" presetID="1" presetClass="exit" presetSubtype="0" fill="hold" nodeType="withEffect">
                                  <p:stCondLst>
                                    <p:cond delay="0"/>
                                  </p:stCondLst>
                                  <p:childTnLst>
                                    <p:set>
                                      <p:cBhvr>
                                        <p:cTn id="29" dur="1" fill="hold">
                                          <p:stCondLst>
                                            <p:cond delay="0"/>
                                          </p:stCondLst>
                                        </p:cTn>
                                        <p:tgtEl>
                                          <p:spTgt spid="62"/>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77"/>
                                        </p:tgtEl>
                                        <p:attrNameLst>
                                          <p:attrName>style.visibility</p:attrName>
                                        </p:attrNameLst>
                                      </p:cBhvr>
                                      <p:to>
                                        <p:strVal val="visible"/>
                                      </p:to>
                                    </p:set>
                                    <p:animEffect transition="in" filter="fade">
                                      <p:cBhvr>
                                        <p:cTn id="34" dur="500"/>
                                        <p:tgtEl>
                                          <p:spTgt spid="77"/>
                                        </p:tgtEl>
                                      </p:cBhvr>
                                    </p:animEffec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nodeType="clickEffect">
                                  <p:stCondLst>
                                    <p:cond delay="0"/>
                                  </p:stCondLst>
                                  <p:childTnLst>
                                    <p:set>
                                      <p:cBhvr>
                                        <p:cTn id="38" dur="1" fill="hold">
                                          <p:stCondLst>
                                            <p:cond delay="0"/>
                                          </p:stCondLst>
                                        </p:cTn>
                                        <p:tgtEl>
                                          <p:spTgt spid="77"/>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6" presetClass="entr" presetSubtype="21" fill="hold" grpId="0" nodeType="clickEffect">
                                  <p:stCondLst>
                                    <p:cond delay="0"/>
                                  </p:stCondLst>
                                  <p:childTnLst>
                                    <p:set>
                                      <p:cBhvr>
                                        <p:cTn id="42" dur="1" fill="hold">
                                          <p:stCondLst>
                                            <p:cond delay="0"/>
                                          </p:stCondLst>
                                        </p:cTn>
                                        <p:tgtEl>
                                          <p:spTgt spid="91"/>
                                        </p:tgtEl>
                                        <p:attrNameLst>
                                          <p:attrName>style.visibility</p:attrName>
                                        </p:attrNameLst>
                                      </p:cBhvr>
                                      <p:to>
                                        <p:strVal val="visible"/>
                                      </p:to>
                                    </p:set>
                                    <p:animEffect transition="in" filter="barn(inVertical)">
                                      <p:cBhvr>
                                        <p:cTn id="43" dur="500"/>
                                        <p:tgtEl>
                                          <p:spTgt spid="91"/>
                                        </p:tgtEl>
                                      </p:cBhvr>
                                    </p:animEffec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154"/>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155"/>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childTnLst>
                                    <p:set>
                                      <p:cBhvr>
                                        <p:cTn id="55" dur="1" fill="hold">
                                          <p:stCondLst>
                                            <p:cond delay="0"/>
                                          </p:stCondLst>
                                        </p:cTn>
                                        <p:tgtEl>
                                          <p:spTgt spid="156"/>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0" presetClass="exit" presetSubtype="0" fill="hold" grpId="1" nodeType="clickEffect">
                                  <p:stCondLst>
                                    <p:cond delay="0"/>
                                  </p:stCondLst>
                                  <p:childTnLst>
                                    <p:animEffect transition="out" filter="fade">
                                      <p:cBhvr>
                                        <p:cTn id="59" dur="500"/>
                                        <p:tgtEl>
                                          <p:spTgt spid="91"/>
                                        </p:tgtEl>
                                      </p:cBhvr>
                                    </p:animEffect>
                                    <p:set>
                                      <p:cBhvr>
                                        <p:cTn id="60" dur="1" fill="hold">
                                          <p:stCondLst>
                                            <p:cond delay="499"/>
                                          </p:stCondLst>
                                        </p:cTn>
                                        <p:tgtEl>
                                          <p:spTgt spid="91"/>
                                        </p:tgtEl>
                                        <p:attrNameLst>
                                          <p:attrName>style.visibility</p:attrName>
                                        </p:attrNameLst>
                                      </p:cBhvr>
                                      <p:to>
                                        <p:strVal val="hidden"/>
                                      </p:to>
                                    </p:set>
                                  </p:childTnLst>
                                </p:cTn>
                              </p:par>
                            </p:childTnLst>
                          </p:cTn>
                        </p:par>
                      </p:childTnLst>
                    </p:cTn>
                  </p:par>
                  <p:par>
                    <p:cTn id="61" fill="hold">
                      <p:stCondLst>
                        <p:cond delay="indefinite"/>
                      </p:stCondLst>
                      <p:childTnLst>
                        <p:par>
                          <p:cTn id="62" fill="hold">
                            <p:stCondLst>
                              <p:cond delay="0"/>
                            </p:stCondLst>
                            <p:childTnLst>
                              <p:par>
                                <p:cTn id="63" presetID="16" presetClass="entr" presetSubtype="21" fill="hold" grpId="0" nodeType="clickEffect">
                                  <p:stCondLst>
                                    <p:cond delay="0"/>
                                  </p:stCondLst>
                                  <p:childTnLst>
                                    <p:set>
                                      <p:cBhvr>
                                        <p:cTn id="64" dur="1" fill="hold">
                                          <p:stCondLst>
                                            <p:cond delay="0"/>
                                          </p:stCondLst>
                                        </p:cTn>
                                        <p:tgtEl>
                                          <p:spTgt spid="92"/>
                                        </p:tgtEl>
                                        <p:attrNameLst>
                                          <p:attrName>style.visibility</p:attrName>
                                        </p:attrNameLst>
                                      </p:cBhvr>
                                      <p:to>
                                        <p:strVal val="visible"/>
                                      </p:to>
                                    </p:set>
                                    <p:animEffect transition="in" filter="barn(inVertical)">
                                      <p:cBhvr>
                                        <p:cTn id="65" dur="500"/>
                                        <p:tgtEl>
                                          <p:spTgt spid="92"/>
                                        </p:tgtEl>
                                      </p:cBhvr>
                                    </p:animEffect>
                                  </p:childTnLst>
                                </p:cTn>
                              </p:par>
                              <p:par>
                                <p:cTn id="66" presetID="16" presetClass="entr" presetSubtype="21" fill="hold" grpId="0" nodeType="withEffect">
                                  <p:stCondLst>
                                    <p:cond delay="0"/>
                                  </p:stCondLst>
                                  <p:childTnLst>
                                    <p:set>
                                      <p:cBhvr>
                                        <p:cTn id="67" dur="1" fill="hold">
                                          <p:stCondLst>
                                            <p:cond delay="0"/>
                                          </p:stCondLst>
                                        </p:cTn>
                                        <p:tgtEl>
                                          <p:spTgt spid="93"/>
                                        </p:tgtEl>
                                        <p:attrNameLst>
                                          <p:attrName>style.visibility</p:attrName>
                                        </p:attrNameLst>
                                      </p:cBhvr>
                                      <p:to>
                                        <p:strVal val="visible"/>
                                      </p:to>
                                    </p:set>
                                    <p:animEffect transition="in" filter="barn(inVertical)">
                                      <p:cBhvr>
                                        <p:cTn id="68" dur="500"/>
                                        <p:tgtEl>
                                          <p:spTgt spid="93"/>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ntr" presetSubtype="1" fill="hold" nodeType="clickEffect">
                                  <p:stCondLst>
                                    <p:cond delay="0"/>
                                  </p:stCondLst>
                                  <p:childTnLst>
                                    <p:set>
                                      <p:cBhvr>
                                        <p:cTn id="72" dur="1" fill="hold">
                                          <p:stCondLst>
                                            <p:cond delay="0"/>
                                          </p:stCondLst>
                                        </p:cTn>
                                        <p:tgtEl>
                                          <p:spTgt spid="94"/>
                                        </p:tgtEl>
                                        <p:attrNameLst>
                                          <p:attrName>style.visibility</p:attrName>
                                        </p:attrNameLst>
                                      </p:cBhvr>
                                      <p:to>
                                        <p:strVal val="visible"/>
                                      </p:to>
                                    </p:set>
                                    <p:animEffect transition="in" filter="wipe(up)">
                                      <p:cBhvr>
                                        <p:cTn id="73" dur="500"/>
                                        <p:tgtEl>
                                          <p:spTgt spid="94"/>
                                        </p:tgtEl>
                                      </p:cBhvr>
                                    </p:animEffect>
                                  </p:childTnLst>
                                </p:cTn>
                              </p:par>
                            </p:childTnLst>
                          </p:cTn>
                        </p:par>
                      </p:childTnLst>
                    </p:cTn>
                  </p:par>
                  <p:par>
                    <p:cTn id="74" fill="hold">
                      <p:stCondLst>
                        <p:cond delay="indefinite"/>
                      </p:stCondLst>
                      <p:childTnLst>
                        <p:par>
                          <p:cTn id="75" fill="hold">
                            <p:stCondLst>
                              <p:cond delay="0"/>
                            </p:stCondLst>
                            <p:childTnLst>
                              <p:par>
                                <p:cTn id="76" presetID="1" presetClass="exit" presetSubtype="0" fill="hold" nodeType="clickEffect">
                                  <p:stCondLst>
                                    <p:cond delay="0"/>
                                  </p:stCondLst>
                                  <p:childTnLst>
                                    <p:set>
                                      <p:cBhvr>
                                        <p:cTn id="77" dur="1" fill="hold">
                                          <p:stCondLst>
                                            <p:cond delay="0"/>
                                          </p:stCondLst>
                                        </p:cTn>
                                        <p:tgtEl>
                                          <p:spTgt spid="94"/>
                                        </p:tgtEl>
                                        <p:attrNameLst>
                                          <p:attrName>style.visibility</p:attrName>
                                        </p:attrNameLst>
                                      </p:cBhvr>
                                      <p:to>
                                        <p:strVal val="hidden"/>
                                      </p:to>
                                    </p:set>
                                  </p:childTnLst>
                                </p:cTn>
                              </p:par>
                            </p:childTnLst>
                          </p:cTn>
                        </p:par>
                      </p:childTnLst>
                    </p:cTn>
                  </p:par>
                  <p:par>
                    <p:cTn id="78" fill="hold">
                      <p:stCondLst>
                        <p:cond delay="indefinite"/>
                      </p:stCondLst>
                      <p:childTnLst>
                        <p:par>
                          <p:cTn id="79" fill="hold">
                            <p:stCondLst>
                              <p:cond delay="0"/>
                            </p:stCondLst>
                            <p:childTnLst>
                              <p:par>
                                <p:cTn id="80" presetID="1" presetClass="entr" presetSubtype="0" fill="hold" grpId="0" nodeType="clickEffect">
                                  <p:stCondLst>
                                    <p:cond delay="0"/>
                                  </p:stCondLst>
                                  <p:childTnLst>
                                    <p:set>
                                      <p:cBhvr>
                                        <p:cTn id="81" dur="1" fill="hold">
                                          <p:stCondLst>
                                            <p:cond delay="0"/>
                                          </p:stCondLst>
                                        </p:cTn>
                                        <p:tgtEl>
                                          <p:spTgt spid="157"/>
                                        </p:tgtEl>
                                        <p:attrNameLst>
                                          <p:attrName>style.visibility</p:attrName>
                                        </p:attrNameLst>
                                      </p:cBhvr>
                                      <p:to>
                                        <p:strVal val="visible"/>
                                      </p:to>
                                    </p:set>
                                  </p:childTnLst>
                                </p:cTn>
                              </p:par>
                            </p:childTnLst>
                          </p:cTn>
                        </p:par>
                      </p:childTnLst>
                    </p:cTn>
                  </p:par>
                  <p:par>
                    <p:cTn id="82" fill="hold">
                      <p:stCondLst>
                        <p:cond delay="indefinite"/>
                      </p:stCondLst>
                      <p:childTnLst>
                        <p:par>
                          <p:cTn id="83" fill="hold">
                            <p:stCondLst>
                              <p:cond delay="0"/>
                            </p:stCondLst>
                            <p:childTnLst>
                              <p:par>
                                <p:cTn id="84" presetID="16" presetClass="entr" presetSubtype="21" fill="hold" grpId="0" nodeType="clickEffect">
                                  <p:stCondLst>
                                    <p:cond delay="0"/>
                                  </p:stCondLst>
                                  <p:childTnLst>
                                    <p:set>
                                      <p:cBhvr>
                                        <p:cTn id="85" dur="1" fill="hold">
                                          <p:stCondLst>
                                            <p:cond delay="0"/>
                                          </p:stCondLst>
                                        </p:cTn>
                                        <p:tgtEl>
                                          <p:spTgt spid="149"/>
                                        </p:tgtEl>
                                        <p:attrNameLst>
                                          <p:attrName>style.visibility</p:attrName>
                                        </p:attrNameLst>
                                      </p:cBhvr>
                                      <p:to>
                                        <p:strVal val="visible"/>
                                      </p:to>
                                    </p:set>
                                    <p:animEffect transition="in" filter="barn(inVertical)">
                                      <p:cBhvr>
                                        <p:cTn id="86" dur="500"/>
                                        <p:tgtEl>
                                          <p:spTgt spid="149"/>
                                        </p:tgtEl>
                                      </p:cBhvr>
                                    </p:animEffect>
                                  </p:childTnLst>
                                </p:cTn>
                              </p:par>
                              <p:par>
                                <p:cTn id="87" presetID="16" presetClass="entr" presetSubtype="21" fill="hold" grpId="0" nodeType="withEffect">
                                  <p:stCondLst>
                                    <p:cond delay="0"/>
                                  </p:stCondLst>
                                  <p:childTnLst>
                                    <p:set>
                                      <p:cBhvr>
                                        <p:cTn id="88" dur="1" fill="hold">
                                          <p:stCondLst>
                                            <p:cond delay="0"/>
                                          </p:stCondLst>
                                        </p:cTn>
                                        <p:tgtEl>
                                          <p:spTgt spid="168"/>
                                        </p:tgtEl>
                                        <p:attrNameLst>
                                          <p:attrName>style.visibility</p:attrName>
                                        </p:attrNameLst>
                                      </p:cBhvr>
                                      <p:to>
                                        <p:strVal val="visible"/>
                                      </p:to>
                                    </p:set>
                                    <p:animEffect transition="in" filter="barn(inVertical)">
                                      <p:cBhvr>
                                        <p:cTn id="89" dur="500"/>
                                        <p:tgtEl>
                                          <p:spTgt spid="168"/>
                                        </p:tgtEl>
                                      </p:cBhvr>
                                    </p:animEffect>
                                  </p:childTnLst>
                                </p:cTn>
                              </p:par>
                            </p:childTnLst>
                          </p:cTn>
                        </p:par>
                      </p:childTnLst>
                    </p:cTn>
                  </p:par>
                  <p:par>
                    <p:cTn id="90" fill="hold">
                      <p:stCondLst>
                        <p:cond delay="indefinite"/>
                      </p:stCondLst>
                      <p:childTnLst>
                        <p:par>
                          <p:cTn id="91" fill="hold">
                            <p:stCondLst>
                              <p:cond delay="0"/>
                            </p:stCondLst>
                            <p:childTnLst>
                              <p:par>
                                <p:cTn id="92" presetID="1" presetClass="entr" presetSubtype="0" fill="hold" grpId="0" nodeType="clickEffect">
                                  <p:stCondLst>
                                    <p:cond delay="0"/>
                                  </p:stCondLst>
                                  <p:childTnLst>
                                    <p:set>
                                      <p:cBhvr>
                                        <p:cTn id="93" dur="1" fill="hold">
                                          <p:stCondLst>
                                            <p:cond delay="0"/>
                                          </p:stCondLst>
                                        </p:cTn>
                                        <p:tgtEl>
                                          <p:spTgt spid="158"/>
                                        </p:tgtEl>
                                        <p:attrNameLst>
                                          <p:attrName>style.visibility</p:attrName>
                                        </p:attrNameLst>
                                      </p:cBhvr>
                                      <p:to>
                                        <p:strVal val="visible"/>
                                      </p:to>
                                    </p:set>
                                  </p:childTnLst>
                                </p:cTn>
                              </p:par>
                            </p:childTnLst>
                          </p:cTn>
                        </p:par>
                      </p:childTnLst>
                    </p:cTn>
                  </p:par>
                  <p:par>
                    <p:cTn id="94" fill="hold">
                      <p:stCondLst>
                        <p:cond delay="indefinite"/>
                      </p:stCondLst>
                      <p:childTnLst>
                        <p:par>
                          <p:cTn id="95" fill="hold">
                            <p:stCondLst>
                              <p:cond delay="0"/>
                            </p:stCondLst>
                            <p:childTnLst>
                              <p:par>
                                <p:cTn id="96" presetID="1" presetClass="entr" presetSubtype="0" fill="hold" grpId="0" nodeType="clickEffect">
                                  <p:stCondLst>
                                    <p:cond delay="0"/>
                                  </p:stCondLst>
                                  <p:childTnLst>
                                    <p:set>
                                      <p:cBhvr>
                                        <p:cTn id="97" dur="1" fill="hold">
                                          <p:stCondLst>
                                            <p:cond delay="0"/>
                                          </p:stCondLst>
                                        </p:cTn>
                                        <p:tgtEl>
                                          <p:spTgt spid="159"/>
                                        </p:tgtEl>
                                        <p:attrNameLst>
                                          <p:attrName>style.visibility</p:attrName>
                                        </p:attrNameLst>
                                      </p:cBhvr>
                                      <p:to>
                                        <p:strVal val="visible"/>
                                      </p:to>
                                    </p:set>
                                  </p:childTnLst>
                                </p:cTn>
                              </p:par>
                            </p:childTnLst>
                          </p:cTn>
                        </p:par>
                      </p:childTnLst>
                    </p:cTn>
                  </p:par>
                  <p:par>
                    <p:cTn id="98" fill="hold">
                      <p:stCondLst>
                        <p:cond delay="indefinite"/>
                      </p:stCondLst>
                      <p:childTnLst>
                        <p:par>
                          <p:cTn id="99" fill="hold">
                            <p:stCondLst>
                              <p:cond delay="0"/>
                            </p:stCondLst>
                            <p:childTnLst>
                              <p:par>
                                <p:cTn id="100" presetID="10" presetClass="exit" presetSubtype="0" fill="hold" grpId="1" nodeType="clickEffect">
                                  <p:stCondLst>
                                    <p:cond delay="0"/>
                                  </p:stCondLst>
                                  <p:childTnLst>
                                    <p:animEffect transition="out" filter="fade">
                                      <p:cBhvr>
                                        <p:cTn id="101" dur="500"/>
                                        <p:tgtEl>
                                          <p:spTgt spid="168"/>
                                        </p:tgtEl>
                                      </p:cBhvr>
                                    </p:animEffect>
                                    <p:set>
                                      <p:cBhvr>
                                        <p:cTn id="102" dur="1" fill="hold">
                                          <p:stCondLst>
                                            <p:cond delay="499"/>
                                          </p:stCondLst>
                                        </p:cTn>
                                        <p:tgtEl>
                                          <p:spTgt spid="168"/>
                                        </p:tgtEl>
                                        <p:attrNameLst>
                                          <p:attrName>style.visibility</p:attrName>
                                        </p:attrNameLst>
                                      </p:cBhvr>
                                      <p:to>
                                        <p:strVal val="hidden"/>
                                      </p:to>
                                    </p:set>
                                  </p:childTnLst>
                                </p:cTn>
                              </p:par>
                              <p:par>
                                <p:cTn id="103" presetID="10" presetClass="exit" presetSubtype="0" fill="hold" grpId="1" nodeType="withEffect">
                                  <p:stCondLst>
                                    <p:cond delay="0"/>
                                  </p:stCondLst>
                                  <p:childTnLst>
                                    <p:animEffect transition="out" filter="fade">
                                      <p:cBhvr>
                                        <p:cTn id="104" dur="500"/>
                                        <p:tgtEl>
                                          <p:spTgt spid="149"/>
                                        </p:tgtEl>
                                      </p:cBhvr>
                                    </p:animEffect>
                                    <p:set>
                                      <p:cBhvr>
                                        <p:cTn id="105" dur="1" fill="hold">
                                          <p:stCondLst>
                                            <p:cond delay="499"/>
                                          </p:stCondLst>
                                        </p:cTn>
                                        <p:tgtEl>
                                          <p:spTgt spid="149"/>
                                        </p:tgtEl>
                                        <p:attrNameLst>
                                          <p:attrName>style.visibility</p:attrName>
                                        </p:attrNameLst>
                                      </p:cBhvr>
                                      <p:to>
                                        <p:strVal val="hidden"/>
                                      </p:to>
                                    </p:set>
                                  </p:childTnLst>
                                </p:cTn>
                              </p:par>
                            </p:childTnLst>
                          </p:cTn>
                        </p:par>
                      </p:childTnLst>
                    </p:cTn>
                  </p:par>
                  <p:par>
                    <p:cTn id="106" fill="hold">
                      <p:stCondLst>
                        <p:cond delay="indefinite"/>
                      </p:stCondLst>
                      <p:childTnLst>
                        <p:par>
                          <p:cTn id="107" fill="hold">
                            <p:stCondLst>
                              <p:cond delay="0"/>
                            </p:stCondLst>
                            <p:childTnLst>
                              <p:par>
                                <p:cTn id="108" presetID="16" presetClass="entr" presetSubtype="21" fill="hold" grpId="0" nodeType="clickEffect">
                                  <p:stCondLst>
                                    <p:cond delay="0"/>
                                  </p:stCondLst>
                                  <p:childTnLst>
                                    <p:set>
                                      <p:cBhvr>
                                        <p:cTn id="109" dur="1" fill="hold">
                                          <p:stCondLst>
                                            <p:cond delay="0"/>
                                          </p:stCondLst>
                                        </p:cTn>
                                        <p:tgtEl>
                                          <p:spTgt spid="150"/>
                                        </p:tgtEl>
                                        <p:attrNameLst>
                                          <p:attrName>style.visibility</p:attrName>
                                        </p:attrNameLst>
                                      </p:cBhvr>
                                      <p:to>
                                        <p:strVal val="visible"/>
                                      </p:to>
                                    </p:set>
                                    <p:animEffect transition="in" filter="barn(inVertical)">
                                      <p:cBhvr>
                                        <p:cTn id="110" dur="500"/>
                                        <p:tgtEl>
                                          <p:spTgt spid="150"/>
                                        </p:tgtEl>
                                      </p:cBhvr>
                                    </p:animEffect>
                                  </p:childTnLst>
                                </p:cTn>
                              </p:par>
                              <p:par>
                                <p:cTn id="111" presetID="16" presetClass="entr" presetSubtype="21" fill="hold" grpId="0" nodeType="withEffect">
                                  <p:stCondLst>
                                    <p:cond delay="0"/>
                                  </p:stCondLst>
                                  <p:childTnLst>
                                    <p:set>
                                      <p:cBhvr>
                                        <p:cTn id="112" dur="1" fill="hold">
                                          <p:stCondLst>
                                            <p:cond delay="0"/>
                                          </p:stCondLst>
                                        </p:cTn>
                                        <p:tgtEl>
                                          <p:spTgt spid="169"/>
                                        </p:tgtEl>
                                        <p:attrNameLst>
                                          <p:attrName>style.visibility</p:attrName>
                                        </p:attrNameLst>
                                      </p:cBhvr>
                                      <p:to>
                                        <p:strVal val="visible"/>
                                      </p:to>
                                    </p:set>
                                    <p:animEffect transition="in" filter="barn(inVertical)">
                                      <p:cBhvr>
                                        <p:cTn id="113" dur="500"/>
                                        <p:tgtEl>
                                          <p:spTgt spid="169"/>
                                        </p:tgtEl>
                                      </p:cBhvr>
                                    </p:animEffect>
                                  </p:childTnLst>
                                </p:cTn>
                              </p:par>
                            </p:childTnLst>
                          </p:cTn>
                        </p:par>
                      </p:childTnLst>
                    </p:cTn>
                  </p:par>
                  <p:par>
                    <p:cTn id="114" fill="hold">
                      <p:stCondLst>
                        <p:cond delay="indefinite"/>
                      </p:stCondLst>
                      <p:childTnLst>
                        <p:par>
                          <p:cTn id="115" fill="hold">
                            <p:stCondLst>
                              <p:cond delay="0"/>
                            </p:stCondLst>
                            <p:childTnLst>
                              <p:par>
                                <p:cTn id="116" presetID="1" presetClass="entr" presetSubtype="0" fill="hold" grpId="0" nodeType="clickEffect">
                                  <p:stCondLst>
                                    <p:cond delay="0"/>
                                  </p:stCondLst>
                                  <p:childTnLst>
                                    <p:set>
                                      <p:cBhvr>
                                        <p:cTn id="117" dur="1" fill="hold">
                                          <p:stCondLst>
                                            <p:cond delay="0"/>
                                          </p:stCondLst>
                                        </p:cTn>
                                        <p:tgtEl>
                                          <p:spTgt spid="160"/>
                                        </p:tgtEl>
                                        <p:attrNameLst>
                                          <p:attrName>style.visibility</p:attrName>
                                        </p:attrNameLst>
                                      </p:cBhvr>
                                      <p:to>
                                        <p:strVal val="visible"/>
                                      </p:to>
                                    </p:set>
                                  </p:childTnLst>
                                </p:cTn>
                              </p:par>
                            </p:childTnLst>
                          </p:cTn>
                        </p:par>
                      </p:childTnLst>
                    </p:cTn>
                  </p:par>
                  <p:par>
                    <p:cTn id="118" fill="hold">
                      <p:stCondLst>
                        <p:cond delay="indefinite"/>
                      </p:stCondLst>
                      <p:childTnLst>
                        <p:par>
                          <p:cTn id="119" fill="hold">
                            <p:stCondLst>
                              <p:cond delay="0"/>
                            </p:stCondLst>
                            <p:childTnLst>
                              <p:par>
                                <p:cTn id="120" presetID="1" presetClass="entr" presetSubtype="0" fill="hold" grpId="0" nodeType="clickEffect">
                                  <p:stCondLst>
                                    <p:cond delay="0"/>
                                  </p:stCondLst>
                                  <p:childTnLst>
                                    <p:set>
                                      <p:cBhvr>
                                        <p:cTn id="121" dur="1" fill="hold">
                                          <p:stCondLst>
                                            <p:cond delay="0"/>
                                          </p:stCondLst>
                                        </p:cTn>
                                        <p:tgtEl>
                                          <p:spTgt spid="161"/>
                                        </p:tgtEl>
                                        <p:attrNameLst>
                                          <p:attrName>style.visibility</p:attrName>
                                        </p:attrNameLst>
                                      </p:cBhvr>
                                      <p:to>
                                        <p:strVal val="visible"/>
                                      </p:to>
                                    </p:set>
                                  </p:childTnLst>
                                </p:cTn>
                              </p:par>
                            </p:childTnLst>
                          </p:cTn>
                        </p:par>
                      </p:childTnLst>
                    </p:cTn>
                  </p:par>
                  <p:par>
                    <p:cTn id="122" fill="hold">
                      <p:stCondLst>
                        <p:cond delay="indefinite"/>
                      </p:stCondLst>
                      <p:childTnLst>
                        <p:par>
                          <p:cTn id="123" fill="hold">
                            <p:stCondLst>
                              <p:cond delay="0"/>
                            </p:stCondLst>
                            <p:childTnLst>
                              <p:par>
                                <p:cTn id="124" presetID="1" presetClass="entr" presetSubtype="0" fill="hold" grpId="0" nodeType="clickEffect">
                                  <p:stCondLst>
                                    <p:cond delay="0"/>
                                  </p:stCondLst>
                                  <p:childTnLst>
                                    <p:set>
                                      <p:cBhvr>
                                        <p:cTn id="125" dur="1" fill="hold">
                                          <p:stCondLst>
                                            <p:cond delay="0"/>
                                          </p:stCondLst>
                                        </p:cTn>
                                        <p:tgtEl>
                                          <p:spTgt spid="162"/>
                                        </p:tgtEl>
                                        <p:attrNameLst>
                                          <p:attrName>style.visibility</p:attrName>
                                        </p:attrNameLst>
                                      </p:cBhvr>
                                      <p:to>
                                        <p:strVal val="visible"/>
                                      </p:to>
                                    </p:set>
                                  </p:childTnLst>
                                </p:cTn>
                              </p:par>
                            </p:childTnLst>
                          </p:cTn>
                        </p:par>
                      </p:childTnLst>
                    </p:cTn>
                  </p:par>
                  <p:par>
                    <p:cTn id="126" fill="hold">
                      <p:stCondLst>
                        <p:cond delay="indefinite"/>
                      </p:stCondLst>
                      <p:childTnLst>
                        <p:par>
                          <p:cTn id="127" fill="hold">
                            <p:stCondLst>
                              <p:cond delay="0"/>
                            </p:stCondLst>
                            <p:childTnLst>
                              <p:par>
                                <p:cTn id="128" presetID="1" presetClass="entr" presetSubtype="0" fill="hold" grpId="0" nodeType="clickEffect">
                                  <p:stCondLst>
                                    <p:cond delay="0"/>
                                  </p:stCondLst>
                                  <p:childTnLst>
                                    <p:set>
                                      <p:cBhvr>
                                        <p:cTn id="129" dur="1" fill="hold">
                                          <p:stCondLst>
                                            <p:cond delay="0"/>
                                          </p:stCondLst>
                                        </p:cTn>
                                        <p:tgtEl>
                                          <p:spTgt spid="163"/>
                                        </p:tgtEl>
                                        <p:attrNameLst>
                                          <p:attrName>style.visibility</p:attrName>
                                        </p:attrNameLst>
                                      </p:cBhvr>
                                      <p:to>
                                        <p:strVal val="visible"/>
                                      </p:to>
                                    </p:set>
                                  </p:childTnLst>
                                </p:cTn>
                              </p:par>
                            </p:childTnLst>
                          </p:cTn>
                        </p:par>
                      </p:childTnLst>
                    </p:cTn>
                  </p:par>
                  <p:par>
                    <p:cTn id="130" fill="hold">
                      <p:stCondLst>
                        <p:cond delay="indefinite"/>
                      </p:stCondLst>
                      <p:childTnLst>
                        <p:par>
                          <p:cTn id="131" fill="hold">
                            <p:stCondLst>
                              <p:cond delay="0"/>
                            </p:stCondLst>
                            <p:childTnLst>
                              <p:par>
                                <p:cTn id="132" presetID="10" presetClass="exit" presetSubtype="0" fill="hold" grpId="1" nodeType="clickEffect">
                                  <p:stCondLst>
                                    <p:cond delay="0"/>
                                  </p:stCondLst>
                                  <p:childTnLst>
                                    <p:animEffect transition="out" filter="fade">
                                      <p:cBhvr>
                                        <p:cTn id="133" dur="500"/>
                                        <p:tgtEl>
                                          <p:spTgt spid="169"/>
                                        </p:tgtEl>
                                      </p:cBhvr>
                                    </p:animEffect>
                                    <p:set>
                                      <p:cBhvr>
                                        <p:cTn id="134" dur="1" fill="hold">
                                          <p:stCondLst>
                                            <p:cond delay="499"/>
                                          </p:stCondLst>
                                        </p:cTn>
                                        <p:tgtEl>
                                          <p:spTgt spid="169"/>
                                        </p:tgtEl>
                                        <p:attrNameLst>
                                          <p:attrName>style.visibility</p:attrName>
                                        </p:attrNameLst>
                                      </p:cBhvr>
                                      <p:to>
                                        <p:strVal val="hidden"/>
                                      </p:to>
                                    </p:set>
                                  </p:childTnLst>
                                </p:cTn>
                              </p:par>
                              <p:par>
                                <p:cTn id="135" presetID="10" presetClass="exit" presetSubtype="0" fill="hold" grpId="1" nodeType="withEffect">
                                  <p:stCondLst>
                                    <p:cond delay="0"/>
                                  </p:stCondLst>
                                  <p:childTnLst>
                                    <p:animEffect transition="out" filter="fade">
                                      <p:cBhvr>
                                        <p:cTn id="136" dur="500"/>
                                        <p:tgtEl>
                                          <p:spTgt spid="150"/>
                                        </p:tgtEl>
                                      </p:cBhvr>
                                    </p:animEffect>
                                    <p:set>
                                      <p:cBhvr>
                                        <p:cTn id="137" dur="1" fill="hold">
                                          <p:stCondLst>
                                            <p:cond delay="499"/>
                                          </p:stCondLst>
                                        </p:cTn>
                                        <p:tgtEl>
                                          <p:spTgt spid="150"/>
                                        </p:tgtEl>
                                        <p:attrNameLst>
                                          <p:attrName>style.visibility</p:attrName>
                                        </p:attrNameLst>
                                      </p:cBhvr>
                                      <p:to>
                                        <p:strVal val="hidden"/>
                                      </p:to>
                                    </p:set>
                                  </p:childTnLst>
                                </p:cTn>
                              </p:par>
                            </p:childTnLst>
                          </p:cTn>
                        </p:par>
                      </p:childTnLst>
                    </p:cTn>
                  </p:par>
                  <p:par>
                    <p:cTn id="138" fill="hold">
                      <p:stCondLst>
                        <p:cond delay="indefinite"/>
                      </p:stCondLst>
                      <p:childTnLst>
                        <p:par>
                          <p:cTn id="139" fill="hold">
                            <p:stCondLst>
                              <p:cond delay="0"/>
                            </p:stCondLst>
                            <p:childTnLst>
                              <p:par>
                                <p:cTn id="140" presetID="16" presetClass="entr" presetSubtype="21" fill="hold" grpId="0" nodeType="clickEffect">
                                  <p:stCondLst>
                                    <p:cond delay="0"/>
                                  </p:stCondLst>
                                  <p:childTnLst>
                                    <p:set>
                                      <p:cBhvr>
                                        <p:cTn id="141" dur="1" fill="hold">
                                          <p:stCondLst>
                                            <p:cond delay="0"/>
                                          </p:stCondLst>
                                        </p:cTn>
                                        <p:tgtEl>
                                          <p:spTgt spid="148"/>
                                        </p:tgtEl>
                                        <p:attrNameLst>
                                          <p:attrName>style.visibility</p:attrName>
                                        </p:attrNameLst>
                                      </p:cBhvr>
                                      <p:to>
                                        <p:strVal val="visible"/>
                                      </p:to>
                                    </p:set>
                                    <p:animEffect transition="in" filter="barn(inVertical)">
                                      <p:cBhvr>
                                        <p:cTn id="142" dur="500"/>
                                        <p:tgtEl>
                                          <p:spTgt spid="148"/>
                                        </p:tgtEl>
                                      </p:cBhvr>
                                    </p:animEffect>
                                  </p:childTnLst>
                                </p:cTn>
                              </p:par>
                              <p:par>
                                <p:cTn id="143" presetID="16" presetClass="entr" presetSubtype="21" fill="hold" grpId="0" nodeType="withEffect">
                                  <p:stCondLst>
                                    <p:cond delay="0"/>
                                  </p:stCondLst>
                                  <p:childTnLst>
                                    <p:set>
                                      <p:cBhvr>
                                        <p:cTn id="144" dur="1" fill="hold">
                                          <p:stCondLst>
                                            <p:cond delay="0"/>
                                          </p:stCondLst>
                                        </p:cTn>
                                        <p:tgtEl>
                                          <p:spTgt spid="170"/>
                                        </p:tgtEl>
                                        <p:attrNameLst>
                                          <p:attrName>style.visibility</p:attrName>
                                        </p:attrNameLst>
                                      </p:cBhvr>
                                      <p:to>
                                        <p:strVal val="visible"/>
                                      </p:to>
                                    </p:set>
                                    <p:animEffect transition="in" filter="barn(inVertical)">
                                      <p:cBhvr>
                                        <p:cTn id="145" dur="500"/>
                                        <p:tgtEl>
                                          <p:spTgt spid="170"/>
                                        </p:tgtEl>
                                      </p:cBhvr>
                                    </p:animEffect>
                                  </p:childTnLst>
                                </p:cTn>
                              </p:par>
                            </p:childTnLst>
                          </p:cTn>
                        </p:par>
                      </p:childTnLst>
                    </p:cTn>
                  </p:par>
                  <p:par>
                    <p:cTn id="146" fill="hold">
                      <p:stCondLst>
                        <p:cond delay="indefinite"/>
                      </p:stCondLst>
                      <p:childTnLst>
                        <p:par>
                          <p:cTn id="147" fill="hold">
                            <p:stCondLst>
                              <p:cond delay="0"/>
                            </p:stCondLst>
                            <p:childTnLst>
                              <p:par>
                                <p:cTn id="148" presetID="1" presetClass="entr" presetSubtype="0" fill="hold" grpId="0" nodeType="clickEffect">
                                  <p:stCondLst>
                                    <p:cond delay="0"/>
                                  </p:stCondLst>
                                  <p:childTnLst>
                                    <p:set>
                                      <p:cBhvr>
                                        <p:cTn id="149" dur="1" fill="hold">
                                          <p:stCondLst>
                                            <p:cond delay="0"/>
                                          </p:stCondLst>
                                        </p:cTn>
                                        <p:tgtEl>
                                          <p:spTgt spid="164"/>
                                        </p:tgtEl>
                                        <p:attrNameLst>
                                          <p:attrName>style.visibility</p:attrName>
                                        </p:attrNameLst>
                                      </p:cBhvr>
                                      <p:to>
                                        <p:strVal val="visible"/>
                                      </p:to>
                                    </p:set>
                                  </p:childTnLst>
                                </p:cTn>
                              </p:par>
                            </p:childTnLst>
                          </p:cTn>
                        </p:par>
                      </p:childTnLst>
                    </p:cTn>
                  </p:par>
                  <p:par>
                    <p:cTn id="150" fill="hold">
                      <p:stCondLst>
                        <p:cond delay="indefinite"/>
                      </p:stCondLst>
                      <p:childTnLst>
                        <p:par>
                          <p:cTn id="151" fill="hold">
                            <p:stCondLst>
                              <p:cond delay="0"/>
                            </p:stCondLst>
                            <p:childTnLst>
                              <p:par>
                                <p:cTn id="152" presetID="1" presetClass="entr" presetSubtype="0" fill="hold" grpId="0" nodeType="clickEffect">
                                  <p:stCondLst>
                                    <p:cond delay="0"/>
                                  </p:stCondLst>
                                  <p:childTnLst>
                                    <p:set>
                                      <p:cBhvr>
                                        <p:cTn id="153" dur="1" fill="hold">
                                          <p:stCondLst>
                                            <p:cond delay="0"/>
                                          </p:stCondLst>
                                        </p:cTn>
                                        <p:tgtEl>
                                          <p:spTgt spid="165"/>
                                        </p:tgtEl>
                                        <p:attrNameLst>
                                          <p:attrName>style.visibility</p:attrName>
                                        </p:attrNameLst>
                                      </p:cBhvr>
                                      <p:to>
                                        <p:strVal val="visible"/>
                                      </p:to>
                                    </p:set>
                                  </p:childTnLst>
                                </p:cTn>
                              </p:par>
                            </p:childTnLst>
                          </p:cTn>
                        </p:par>
                      </p:childTnLst>
                    </p:cTn>
                  </p:par>
                  <p:par>
                    <p:cTn id="154" fill="hold">
                      <p:stCondLst>
                        <p:cond delay="indefinite"/>
                      </p:stCondLst>
                      <p:childTnLst>
                        <p:par>
                          <p:cTn id="155" fill="hold">
                            <p:stCondLst>
                              <p:cond delay="0"/>
                            </p:stCondLst>
                            <p:childTnLst>
                              <p:par>
                                <p:cTn id="156" presetID="10" presetClass="exit" presetSubtype="0" fill="hold" grpId="1" nodeType="clickEffect">
                                  <p:stCondLst>
                                    <p:cond delay="0"/>
                                  </p:stCondLst>
                                  <p:childTnLst>
                                    <p:animEffect transition="out" filter="fade">
                                      <p:cBhvr>
                                        <p:cTn id="157" dur="500"/>
                                        <p:tgtEl>
                                          <p:spTgt spid="170"/>
                                        </p:tgtEl>
                                      </p:cBhvr>
                                    </p:animEffect>
                                    <p:set>
                                      <p:cBhvr>
                                        <p:cTn id="158" dur="1" fill="hold">
                                          <p:stCondLst>
                                            <p:cond delay="499"/>
                                          </p:stCondLst>
                                        </p:cTn>
                                        <p:tgtEl>
                                          <p:spTgt spid="170"/>
                                        </p:tgtEl>
                                        <p:attrNameLst>
                                          <p:attrName>style.visibility</p:attrName>
                                        </p:attrNameLst>
                                      </p:cBhvr>
                                      <p:to>
                                        <p:strVal val="hidden"/>
                                      </p:to>
                                    </p:set>
                                  </p:childTnLst>
                                </p:cTn>
                              </p:par>
                              <p:par>
                                <p:cTn id="159" presetID="10" presetClass="exit" presetSubtype="0" fill="hold" grpId="1" nodeType="withEffect">
                                  <p:stCondLst>
                                    <p:cond delay="0"/>
                                  </p:stCondLst>
                                  <p:childTnLst>
                                    <p:animEffect transition="out" filter="fade">
                                      <p:cBhvr>
                                        <p:cTn id="160" dur="500"/>
                                        <p:tgtEl>
                                          <p:spTgt spid="148"/>
                                        </p:tgtEl>
                                      </p:cBhvr>
                                    </p:animEffect>
                                    <p:set>
                                      <p:cBhvr>
                                        <p:cTn id="161" dur="1" fill="hold">
                                          <p:stCondLst>
                                            <p:cond delay="499"/>
                                          </p:stCondLst>
                                        </p:cTn>
                                        <p:tgtEl>
                                          <p:spTgt spid="148"/>
                                        </p:tgtEl>
                                        <p:attrNameLst>
                                          <p:attrName>style.visibility</p:attrName>
                                        </p:attrNameLst>
                                      </p:cBhvr>
                                      <p:to>
                                        <p:strVal val="hidden"/>
                                      </p:to>
                                    </p:set>
                                  </p:childTnLst>
                                </p:cTn>
                              </p:par>
                              <p:par>
                                <p:cTn id="162" presetID="10" presetClass="exit" presetSubtype="0" fill="hold" grpId="1" nodeType="withEffect">
                                  <p:stCondLst>
                                    <p:cond delay="0"/>
                                  </p:stCondLst>
                                  <p:childTnLst>
                                    <p:animEffect transition="out" filter="fade">
                                      <p:cBhvr>
                                        <p:cTn id="163" dur="500"/>
                                        <p:tgtEl>
                                          <p:spTgt spid="92"/>
                                        </p:tgtEl>
                                      </p:cBhvr>
                                    </p:animEffect>
                                    <p:set>
                                      <p:cBhvr>
                                        <p:cTn id="164" dur="1" fill="hold">
                                          <p:stCondLst>
                                            <p:cond delay="499"/>
                                          </p:stCondLst>
                                        </p:cTn>
                                        <p:tgtEl>
                                          <p:spTgt spid="92"/>
                                        </p:tgtEl>
                                        <p:attrNameLst>
                                          <p:attrName>style.visibility</p:attrName>
                                        </p:attrNameLst>
                                      </p:cBhvr>
                                      <p:to>
                                        <p:strVal val="hidden"/>
                                      </p:to>
                                    </p:set>
                                  </p:childTnLst>
                                </p:cTn>
                              </p:par>
                              <p:par>
                                <p:cTn id="165" presetID="10" presetClass="exit" presetSubtype="0" fill="hold" grpId="1" nodeType="withEffect">
                                  <p:stCondLst>
                                    <p:cond delay="0"/>
                                  </p:stCondLst>
                                  <p:childTnLst>
                                    <p:animEffect transition="out" filter="fade">
                                      <p:cBhvr>
                                        <p:cTn id="166" dur="500"/>
                                        <p:tgtEl>
                                          <p:spTgt spid="93"/>
                                        </p:tgtEl>
                                      </p:cBhvr>
                                    </p:animEffect>
                                    <p:set>
                                      <p:cBhvr>
                                        <p:cTn id="167" dur="1" fill="hold">
                                          <p:stCondLst>
                                            <p:cond delay="499"/>
                                          </p:stCondLst>
                                        </p:cTn>
                                        <p:tgtEl>
                                          <p:spTgt spid="93"/>
                                        </p:tgtEl>
                                        <p:attrNameLst>
                                          <p:attrName>style.visibility</p:attrName>
                                        </p:attrNameLst>
                                      </p:cBhvr>
                                      <p:to>
                                        <p:strVal val="hidden"/>
                                      </p:to>
                                    </p:set>
                                  </p:childTnLst>
                                </p:cTn>
                              </p:par>
                            </p:childTnLst>
                          </p:cTn>
                        </p:par>
                      </p:childTnLst>
                    </p:cTn>
                  </p:par>
                  <p:par>
                    <p:cTn id="168" fill="hold">
                      <p:stCondLst>
                        <p:cond delay="indefinite"/>
                      </p:stCondLst>
                      <p:childTnLst>
                        <p:par>
                          <p:cTn id="169" fill="hold">
                            <p:stCondLst>
                              <p:cond delay="0"/>
                            </p:stCondLst>
                            <p:childTnLst>
                              <p:par>
                                <p:cTn id="170" presetID="16" presetClass="entr" presetSubtype="21" fill="hold" grpId="0" nodeType="clickEffect">
                                  <p:stCondLst>
                                    <p:cond delay="0"/>
                                  </p:stCondLst>
                                  <p:childTnLst>
                                    <p:set>
                                      <p:cBhvr>
                                        <p:cTn id="171" dur="1" fill="hold">
                                          <p:stCondLst>
                                            <p:cond delay="0"/>
                                          </p:stCondLst>
                                        </p:cTn>
                                        <p:tgtEl>
                                          <p:spTgt spid="171"/>
                                        </p:tgtEl>
                                        <p:attrNameLst>
                                          <p:attrName>style.visibility</p:attrName>
                                        </p:attrNameLst>
                                      </p:cBhvr>
                                      <p:to>
                                        <p:strVal val="visible"/>
                                      </p:to>
                                    </p:set>
                                    <p:animEffect transition="in" filter="barn(inVertical)">
                                      <p:cBhvr>
                                        <p:cTn id="172" dur="500"/>
                                        <p:tgtEl>
                                          <p:spTgt spid="171"/>
                                        </p:tgtEl>
                                      </p:cBhvr>
                                    </p:animEffect>
                                  </p:childTnLst>
                                </p:cTn>
                              </p:par>
                            </p:childTnLst>
                          </p:cTn>
                        </p:par>
                      </p:childTnLst>
                    </p:cTn>
                  </p:par>
                  <p:par>
                    <p:cTn id="173" fill="hold">
                      <p:stCondLst>
                        <p:cond delay="indefinite"/>
                      </p:stCondLst>
                      <p:childTnLst>
                        <p:par>
                          <p:cTn id="174" fill="hold">
                            <p:stCondLst>
                              <p:cond delay="0"/>
                            </p:stCondLst>
                            <p:childTnLst>
                              <p:par>
                                <p:cTn id="175" presetID="1" presetClass="entr" presetSubtype="0" fill="hold" grpId="0" nodeType="clickEffect">
                                  <p:stCondLst>
                                    <p:cond delay="0"/>
                                  </p:stCondLst>
                                  <p:childTnLst>
                                    <p:set>
                                      <p:cBhvr>
                                        <p:cTn id="176" dur="1" fill="hold">
                                          <p:stCondLst>
                                            <p:cond delay="0"/>
                                          </p:stCondLst>
                                        </p:cTn>
                                        <p:tgtEl>
                                          <p:spTgt spid="166"/>
                                        </p:tgtEl>
                                        <p:attrNameLst>
                                          <p:attrName>style.visibility</p:attrName>
                                        </p:attrNameLst>
                                      </p:cBhvr>
                                      <p:to>
                                        <p:strVal val="visible"/>
                                      </p:to>
                                    </p:set>
                                  </p:childTnLst>
                                </p:cTn>
                              </p:par>
                            </p:childTnLst>
                          </p:cTn>
                        </p:par>
                      </p:childTnLst>
                    </p:cTn>
                  </p:par>
                  <p:par>
                    <p:cTn id="177" fill="hold">
                      <p:stCondLst>
                        <p:cond delay="indefinite"/>
                      </p:stCondLst>
                      <p:childTnLst>
                        <p:par>
                          <p:cTn id="178" fill="hold">
                            <p:stCondLst>
                              <p:cond delay="0"/>
                            </p:stCondLst>
                            <p:childTnLst>
                              <p:par>
                                <p:cTn id="179" presetID="1" presetClass="entr" presetSubtype="0" fill="hold" grpId="0" nodeType="clickEffect">
                                  <p:stCondLst>
                                    <p:cond delay="0"/>
                                  </p:stCondLst>
                                  <p:childTnLst>
                                    <p:set>
                                      <p:cBhvr>
                                        <p:cTn id="180" dur="1" fill="hold">
                                          <p:stCondLst>
                                            <p:cond delay="0"/>
                                          </p:stCondLst>
                                        </p:cTn>
                                        <p:tgtEl>
                                          <p:spTgt spid="167"/>
                                        </p:tgtEl>
                                        <p:attrNameLst>
                                          <p:attrName>style.visibility</p:attrName>
                                        </p:attrNameLst>
                                      </p:cBhvr>
                                      <p:to>
                                        <p:strVal val="visible"/>
                                      </p:to>
                                    </p:set>
                                  </p:childTnLst>
                                </p:cTn>
                              </p:par>
                            </p:childTnLst>
                          </p:cTn>
                        </p:par>
                      </p:childTnLst>
                    </p:cTn>
                  </p:par>
                  <p:par>
                    <p:cTn id="181" fill="hold">
                      <p:stCondLst>
                        <p:cond delay="indefinite"/>
                      </p:stCondLst>
                      <p:childTnLst>
                        <p:par>
                          <p:cTn id="182" fill="hold">
                            <p:stCondLst>
                              <p:cond delay="0"/>
                            </p:stCondLst>
                            <p:childTnLst>
                              <p:par>
                                <p:cTn id="183" presetID="10" presetClass="exit" presetSubtype="0" fill="hold" grpId="1" nodeType="clickEffect">
                                  <p:stCondLst>
                                    <p:cond delay="0"/>
                                  </p:stCondLst>
                                  <p:childTnLst>
                                    <p:animEffect transition="out" filter="fade">
                                      <p:cBhvr>
                                        <p:cTn id="184" dur="500"/>
                                        <p:tgtEl>
                                          <p:spTgt spid="171"/>
                                        </p:tgtEl>
                                      </p:cBhvr>
                                    </p:animEffect>
                                    <p:set>
                                      <p:cBhvr>
                                        <p:cTn id="185" dur="1" fill="hold">
                                          <p:stCondLst>
                                            <p:cond delay="499"/>
                                          </p:stCondLst>
                                        </p:cTn>
                                        <p:tgtEl>
                                          <p:spTgt spid="171"/>
                                        </p:tgtEl>
                                        <p:attrNameLst>
                                          <p:attrName>style.visibility</p:attrName>
                                        </p:attrNameLst>
                                      </p:cBhvr>
                                      <p:to>
                                        <p:strVal val="hidden"/>
                                      </p:to>
                                    </p:set>
                                  </p:childTnLst>
                                </p:cTn>
                              </p:par>
                            </p:childTnLst>
                          </p:cTn>
                        </p:par>
                      </p:childTnLst>
                    </p:cTn>
                  </p:par>
                  <p:par>
                    <p:cTn id="186" fill="hold">
                      <p:stCondLst>
                        <p:cond delay="indefinite"/>
                      </p:stCondLst>
                      <p:childTnLst>
                        <p:par>
                          <p:cTn id="187" fill="hold">
                            <p:stCondLst>
                              <p:cond delay="0"/>
                            </p:stCondLst>
                            <p:childTnLst>
                              <p:par>
                                <p:cTn id="188" presetID="1" presetClass="entr" presetSubtype="0" fill="hold" grpId="0" nodeType="clickEffect">
                                  <p:stCondLst>
                                    <p:cond delay="0"/>
                                  </p:stCondLst>
                                  <p:childTnLst>
                                    <p:set>
                                      <p:cBhvr>
                                        <p:cTn id="189" dur="1" fill="hold">
                                          <p:stCondLst>
                                            <p:cond delay="0"/>
                                          </p:stCondLst>
                                        </p:cTn>
                                        <p:tgtEl>
                                          <p:spTgt spid="172"/>
                                        </p:tgtEl>
                                        <p:attrNameLst>
                                          <p:attrName>style.visibility</p:attrName>
                                        </p:attrNameLst>
                                      </p:cBhvr>
                                      <p:to>
                                        <p:strVal val="visible"/>
                                      </p:to>
                                    </p:set>
                                  </p:childTnLst>
                                </p:cTn>
                              </p:par>
                            </p:childTnLst>
                          </p:cTn>
                        </p:par>
                      </p:childTnLst>
                    </p:cTn>
                  </p:par>
                  <p:par>
                    <p:cTn id="190" fill="hold">
                      <p:stCondLst>
                        <p:cond delay="indefinite"/>
                      </p:stCondLst>
                      <p:childTnLst>
                        <p:par>
                          <p:cTn id="191" fill="hold">
                            <p:stCondLst>
                              <p:cond delay="0"/>
                            </p:stCondLst>
                            <p:childTnLst>
                              <p:par>
                                <p:cTn id="192" presetID="1" presetClass="entr" presetSubtype="0" fill="hold" grpId="0" nodeType="clickEffect">
                                  <p:stCondLst>
                                    <p:cond delay="0"/>
                                  </p:stCondLst>
                                  <p:childTnLst>
                                    <p:set>
                                      <p:cBhvr>
                                        <p:cTn id="193" dur="1" fill="hold">
                                          <p:stCondLst>
                                            <p:cond delay="0"/>
                                          </p:stCondLst>
                                        </p:cTn>
                                        <p:tgtEl>
                                          <p:spTgt spid="173"/>
                                        </p:tgtEl>
                                        <p:attrNameLst>
                                          <p:attrName>style.visibility</p:attrName>
                                        </p:attrNameLst>
                                      </p:cBhvr>
                                      <p:to>
                                        <p:strVal val="visible"/>
                                      </p:to>
                                    </p:set>
                                  </p:childTnLst>
                                </p:cTn>
                              </p:par>
                            </p:childTnLst>
                          </p:cTn>
                        </p:par>
                      </p:childTnLst>
                    </p:cTn>
                  </p:par>
                  <p:par>
                    <p:cTn id="194" fill="hold">
                      <p:stCondLst>
                        <p:cond delay="indefinite"/>
                      </p:stCondLst>
                      <p:childTnLst>
                        <p:par>
                          <p:cTn id="195" fill="hold">
                            <p:stCondLst>
                              <p:cond delay="0"/>
                            </p:stCondLst>
                            <p:childTnLst>
                              <p:par>
                                <p:cTn id="196" presetID="1" presetClass="entr" presetSubtype="0" fill="hold" grpId="0" nodeType="clickEffect">
                                  <p:stCondLst>
                                    <p:cond delay="0"/>
                                  </p:stCondLst>
                                  <p:childTnLst>
                                    <p:set>
                                      <p:cBhvr>
                                        <p:cTn id="197" dur="1" fill="hold">
                                          <p:stCondLst>
                                            <p:cond delay="0"/>
                                          </p:stCondLst>
                                        </p:cTn>
                                        <p:tgtEl>
                                          <p:spTgt spid="174"/>
                                        </p:tgtEl>
                                        <p:attrNameLst>
                                          <p:attrName>style.visibility</p:attrName>
                                        </p:attrNameLst>
                                      </p:cBhvr>
                                      <p:to>
                                        <p:strVal val="visible"/>
                                      </p:to>
                                    </p:set>
                                  </p:childTnLst>
                                </p:cTn>
                              </p:par>
                            </p:childTnLst>
                          </p:cTn>
                        </p:par>
                      </p:childTnLst>
                    </p:cTn>
                  </p:par>
                  <p:par>
                    <p:cTn id="198" fill="hold">
                      <p:stCondLst>
                        <p:cond delay="indefinite"/>
                      </p:stCondLst>
                      <p:childTnLst>
                        <p:par>
                          <p:cTn id="199" fill="hold">
                            <p:stCondLst>
                              <p:cond delay="0"/>
                            </p:stCondLst>
                            <p:childTnLst>
                              <p:par>
                                <p:cTn id="200" presetID="10" presetClass="entr" presetSubtype="0" fill="hold" nodeType="clickEffect">
                                  <p:stCondLst>
                                    <p:cond delay="0"/>
                                  </p:stCondLst>
                                  <p:childTnLst>
                                    <p:set>
                                      <p:cBhvr>
                                        <p:cTn id="201" dur="1" fill="hold">
                                          <p:stCondLst>
                                            <p:cond delay="0"/>
                                          </p:stCondLst>
                                        </p:cTn>
                                        <p:tgtEl>
                                          <p:spTgt spid="186"/>
                                        </p:tgtEl>
                                        <p:attrNameLst>
                                          <p:attrName>style.visibility</p:attrName>
                                        </p:attrNameLst>
                                      </p:cBhvr>
                                      <p:to>
                                        <p:strVal val="visible"/>
                                      </p:to>
                                    </p:set>
                                    <p:animEffect transition="in" filter="fade">
                                      <p:cBhvr>
                                        <p:cTn id="202" dur="500"/>
                                        <p:tgtEl>
                                          <p:spTgt spid="186"/>
                                        </p:tgtEl>
                                      </p:cBhvr>
                                    </p:animEffect>
                                  </p:childTnLst>
                                </p:cTn>
                              </p:par>
                            </p:childTnLst>
                          </p:cTn>
                        </p:par>
                      </p:childTnLst>
                    </p:cTn>
                  </p:par>
                  <p:par>
                    <p:cTn id="203" fill="hold">
                      <p:stCondLst>
                        <p:cond delay="indefinite"/>
                      </p:stCondLst>
                      <p:childTnLst>
                        <p:par>
                          <p:cTn id="204" fill="hold">
                            <p:stCondLst>
                              <p:cond delay="0"/>
                            </p:stCondLst>
                            <p:childTnLst>
                              <p:par>
                                <p:cTn id="205" presetID="1" presetClass="exit" presetSubtype="0" fill="hold" nodeType="clickEffect">
                                  <p:stCondLst>
                                    <p:cond delay="0"/>
                                  </p:stCondLst>
                                  <p:childTnLst>
                                    <p:set>
                                      <p:cBhvr>
                                        <p:cTn id="206" dur="1" fill="hold">
                                          <p:stCondLst>
                                            <p:cond delay="0"/>
                                          </p:stCondLst>
                                        </p:cTn>
                                        <p:tgtEl>
                                          <p:spTgt spid="186"/>
                                        </p:tgtEl>
                                        <p:attrNameLst>
                                          <p:attrName>style.visibility</p:attrName>
                                        </p:attrNameLst>
                                      </p:cBhvr>
                                      <p:to>
                                        <p:strVal val="hidden"/>
                                      </p:to>
                                    </p:set>
                                  </p:childTnLst>
                                </p:cTn>
                              </p:par>
                            </p:childTnLst>
                          </p:cTn>
                        </p:par>
                      </p:childTnLst>
                    </p:cTn>
                  </p:par>
                  <p:par>
                    <p:cTn id="207" fill="hold">
                      <p:stCondLst>
                        <p:cond delay="indefinite"/>
                      </p:stCondLst>
                      <p:childTnLst>
                        <p:par>
                          <p:cTn id="208" fill="hold">
                            <p:stCondLst>
                              <p:cond delay="0"/>
                            </p:stCondLst>
                            <p:childTnLst>
                              <p:par>
                                <p:cTn id="209" presetID="10" presetClass="entr" presetSubtype="0" fill="hold" grpId="1" nodeType="clickEffect">
                                  <p:stCondLst>
                                    <p:cond delay="0"/>
                                  </p:stCondLst>
                                  <p:childTnLst>
                                    <p:set>
                                      <p:cBhvr>
                                        <p:cTn id="210" dur="1" fill="hold">
                                          <p:stCondLst>
                                            <p:cond delay="0"/>
                                          </p:stCondLst>
                                        </p:cTn>
                                        <p:tgtEl>
                                          <p:spTgt spid="189"/>
                                        </p:tgtEl>
                                        <p:attrNameLst>
                                          <p:attrName>style.visibility</p:attrName>
                                        </p:attrNameLst>
                                      </p:cBhvr>
                                      <p:to>
                                        <p:strVal val="visible"/>
                                      </p:to>
                                    </p:set>
                                    <p:animEffect transition="in" filter="fade">
                                      <p:cBhvr>
                                        <p:cTn id="211" dur="500"/>
                                        <p:tgtEl>
                                          <p:spTgt spid="189"/>
                                        </p:tgtEl>
                                      </p:cBhvr>
                                    </p:animEffect>
                                  </p:childTnLst>
                                </p:cTn>
                              </p:par>
                              <p:par>
                                <p:cTn id="212" presetID="10" presetClass="entr" presetSubtype="0" fill="hold" grpId="1" nodeType="withEffect">
                                  <p:stCondLst>
                                    <p:cond delay="0"/>
                                  </p:stCondLst>
                                  <p:childTnLst>
                                    <p:set>
                                      <p:cBhvr>
                                        <p:cTn id="213" dur="1" fill="hold">
                                          <p:stCondLst>
                                            <p:cond delay="0"/>
                                          </p:stCondLst>
                                        </p:cTn>
                                        <p:tgtEl>
                                          <p:spTgt spid="190"/>
                                        </p:tgtEl>
                                        <p:attrNameLst>
                                          <p:attrName>style.visibility</p:attrName>
                                        </p:attrNameLst>
                                      </p:cBhvr>
                                      <p:to>
                                        <p:strVal val="visible"/>
                                      </p:to>
                                    </p:set>
                                    <p:animEffect transition="in" filter="fade">
                                      <p:cBhvr>
                                        <p:cTn id="214" dur="500"/>
                                        <p:tgtEl>
                                          <p:spTgt spid="190"/>
                                        </p:tgtEl>
                                      </p:cBhvr>
                                    </p:animEffect>
                                  </p:childTnLst>
                                </p:cTn>
                              </p:par>
                            </p:childTnLst>
                          </p:cTn>
                        </p:par>
                      </p:childTnLst>
                    </p:cTn>
                  </p:par>
                  <p:par>
                    <p:cTn id="215" fill="hold">
                      <p:stCondLst>
                        <p:cond delay="indefinite"/>
                      </p:stCondLst>
                      <p:childTnLst>
                        <p:par>
                          <p:cTn id="216" fill="hold">
                            <p:stCondLst>
                              <p:cond delay="0"/>
                            </p:stCondLst>
                            <p:childTnLst>
                              <p:par>
                                <p:cTn id="217" presetID="22" presetClass="entr" presetSubtype="8" fill="hold" grpId="0" nodeType="clickEffect">
                                  <p:stCondLst>
                                    <p:cond delay="0"/>
                                  </p:stCondLst>
                                  <p:childTnLst>
                                    <p:set>
                                      <p:cBhvr>
                                        <p:cTn id="218" dur="1" fill="hold">
                                          <p:stCondLst>
                                            <p:cond delay="0"/>
                                          </p:stCondLst>
                                        </p:cTn>
                                        <p:tgtEl>
                                          <p:spTgt spid="184"/>
                                        </p:tgtEl>
                                        <p:attrNameLst>
                                          <p:attrName>style.visibility</p:attrName>
                                        </p:attrNameLst>
                                      </p:cBhvr>
                                      <p:to>
                                        <p:strVal val="visible"/>
                                      </p:to>
                                    </p:set>
                                    <p:animEffect transition="in" filter="wipe(left)">
                                      <p:cBhvr>
                                        <p:cTn id="219" dur="500"/>
                                        <p:tgtEl>
                                          <p:spTgt spid="184"/>
                                        </p:tgtEl>
                                      </p:cBhvr>
                                    </p:animEffect>
                                  </p:childTnLst>
                                </p:cTn>
                              </p:par>
                            </p:childTnLst>
                          </p:cTn>
                        </p:par>
                      </p:childTnLst>
                    </p:cTn>
                  </p:par>
                  <p:par>
                    <p:cTn id="220" fill="hold">
                      <p:stCondLst>
                        <p:cond delay="indefinite"/>
                      </p:stCondLst>
                      <p:childTnLst>
                        <p:par>
                          <p:cTn id="221" fill="hold">
                            <p:stCondLst>
                              <p:cond delay="0"/>
                            </p:stCondLst>
                            <p:childTnLst>
                              <p:par>
                                <p:cTn id="222" presetID="1" presetClass="entr" presetSubtype="0" fill="hold" grpId="0" nodeType="clickEffect">
                                  <p:stCondLst>
                                    <p:cond delay="0"/>
                                  </p:stCondLst>
                                  <p:childTnLst>
                                    <p:set>
                                      <p:cBhvr>
                                        <p:cTn id="223" dur="1" fill="hold">
                                          <p:stCondLst>
                                            <p:cond delay="0"/>
                                          </p:stCondLst>
                                        </p:cTn>
                                        <p:tgtEl>
                                          <p:spTgt spid="175"/>
                                        </p:tgtEl>
                                        <p:attrNameLst>
                                          <p:attrName>style.visibility</p:attrName>
                                        </p:attrNameLst>
                                      </p:cBhvr>
                                      <p:to>
                                        <p:strVal val="visible"/>
                                      </p:to>
                                    </p:set>
                                  </p:childTnLst>
                                </p:cTn>
                              </p:par>
                            </p:childTnLst>
                          </p:cTn>
                        </p:par>
                      </p:childTnLst>
                    </p:cTn>
                  </p:par>
                  <p:par>
                    <p:cTn id="224" fill="hold">
                      <p:stCondLst>
                        <p:cond delay="indefinite"/>
                      </p:stCondLst>
                      <p:childTnLst>
                        <p:par>
                          <p:cTn id="225" fill="hold">
                            <p:stCondLst>
                              <p:cond delay="0"/>
                            </p:stCondLst>
                            <p:childTnLst>
                              <p:par>
                                <p:cTn id="226" presetID="1" presetClass="exit" presetSubtype="0" fill="hold" grpId="1" nodeType="clickEffect">
                                  <p:stCondLst>
                                    <p:cond delay="0"/>
                                  </p:stCondLst>
                                  <p:childTnLst>
                                    <p:set>
                                      <p:cBhvr>
                                        <p:cTn id="227" dur="1" fill="hold">
                                          <p:stCondLst>
                                            <p:cond delay="0"/>
                                          </p:stCondLst>
                                        </p:cTn>
                                        <p:tgtEl>
                                          <p:spTgt spid="184"/>
                                        </p:tgtEl>
                                        <p:attrNameLst>
                                          <p:attrName>style.visibility</p:attrName>
                                        </p:attrNameLst>
                                      </p:cBhvr>
                                      <p:to>
                                        <p:strVal val="hidden"/>
                                      </p:to>
                                    </p:set>
                                  </p:childTnLst>
                                </p:cTn>
                              </p:par>
                              <p:par>
                                <p:cTn id="228" presetID="1" presetClass="exit" presetSubtype="0" fill="hold" grpId="0" nodeType="withEffect">
                                  <p:stCondLst>
                                    <p:cond delay="0"/>
                                  </p:stCondLst>
                                  <p:childTnLst>
                                    <p:set>
                                      <p:cBhvr>
                                        <p:cTn id="229" dur="1" fill="hold">
                                          <p:stCondLst>
                                            <p:cond delay="0"/>
                                          </p:stCondLst>
                                        </p:cTn>
                                        <p:tgtEl>
                                          <p:spTgt spid="190"/>
                                        </p:tgtEl>
                                        <p:attrNameLst>
                                          <p:attrName>style.visibility</p:attrName>
                                        </p:attrNameLst>
                                      </p:cBhvr>
                                      <p:to>
                                        <p:strVal val="hidden"/>
                                      </p:to>
                                    </p:set>
                                  </p:childTnLst>
                                </p:cTn>
                              </p:par>
                              <p:par>
                                <p:cTn id="230" presetID="10" presetClass="entr" presetSubtype="0" fill="hold" grpId="1" nodeType="withEffect">
                                  <p:stCondLst>
                                    <p:cond delay="0"/>
                                  </p:stCondLst>
                                  <p:childTnLst>
                                    <p:set>
                                      <p:cBhvr>
                                        <p:cTn id="231" dur="1" fill="hold">
                                          <p:stCondLst>
                                            <p:cond delay="0"/>
                                          </p:stCondLst>
                                        </p:cTn>
                                        <p:tgtEl>
                                          <p:spTgt spid="191"/>
                                        </p:tgtEl>
                                        <p:attrNameLst>
                                          <p:attrName>style.visibility</p:attrName>
                                        </p:attrNameLst>
                                      </p:cBhvr>
                                      <p:to>
                                        <p:strVal val="visible"/>
                                      </p:to>
                                    </p:set>
                                    <p:animEffect transition="in" filter="fade">
                                      <p:cBhvr>
                                        <p:cTn id="232" dur="500"/>
                                        <p:tgtEl>
                                          <p:spTgt spid="191"/>
                                        </p:tgtEl>
                                      </p:cBhvr>
                                    </p:animEffect>
                                  </p:childTnLst>
                                </p:cTn>
                              </p:par>
                            </p:childTnLst>
                          </p:cTn>
                        </p:par>
                      </p:childTnLst>
                    </p:cTn>
                  </p:par>
                  <p:par>
                    <p:cTn id="233" fill="hold">
                      <p:stCondLst>
                        <p:cond delay="indefinite"/>
                      </p:stCondLst>
                      <p:childTnLst>
                        <p:par>
                          <p:cTn id="234" fill="hold">
                            <p:stCondLst>
                              <p:cond delay="0"/>
                            </p:stCondLst>
                            <p:childTnLst>
                              <p:par>
                                <p:cTn id="235" presetID="22" presetClass="entr" presetSubtype="8" fill="hold" grpId="0" nodeType="clickEffect">
                                  <p:stCondLst>
                                    <p:cond delay="0"/>
                                  </p:stCondLst>
                                  <p:childTnLst>
                                    <p:set>
                                      <p:cBhvr>
                                        <p:cTn id="236" dur="1" fill="hold">
                                          <p:stCondLst>
                                            <p:cond delay="0"/>
                                          </p:stCondLst>
                                        </p:cTn>
                                        <p:tgtEl>
                                          <p:spTgt spid="185"/>
                                        </p:tgtEl>
                                        <p:attrNameLst>
                                          <p:attrName>style.visibility</p:attrName>
                                        </p:attrNameLst>
                                      </p:cBhvr>
                                      <p:to>
                                        <p:strVal val="visible"/>
                                      </p:to>
                                    </p:set>
                                    <p:animEffect transition="in" filter="wipe(left)">
                                      <p:cBhvr>
                                        <p:cTn id="237" dur="500"/>
                                        <p:tgtEl>
                                          <p:spTgt spid="185"/>
                                        </p:tgtEl>
                                      </p:cBhvr>
                                    </p:animEffect>
                                  </p:childTnLst>
                                </p:cTn>
                              </p:par>
                            </p:childTnLst>
                          </p:cTn>
                        </p:par>
                      </p:childTnLst>
                    </p:cTn>
                  </p:par>
                  <p:par>
                    <p:cTn id="238" fill="hold">
                      <p:stCondLst>
                        <p:cond delay="indefinite"/>
                      </p:stCondLst>
                      <p:childTnLst>
                        <p:par>
                          <p:cTn id="239" fill="hold">
                            <p:stCondLst>
                              <p:cond delay="0"/>
                            </p:stCondLst>
                            <p:childTnLst>
                              <p:par>
                                <p:cTn id="240" presetID="1" presetClass="entr" presetSubtype="0" fill="hold" grpId="0" nodeType="clickEffect">
                                  <p:stCondLst>
                                    <p:cond delay="0"/>
                                  </p:stCondLst>
                                  <p:childTnLst>
                                    <p:set>
                                      <p:cBhvr>
                                        <p:cTn id="241" dur="1" fill="hold">
                                          <p:stCondLst>
                                            <p:cond delay="0"/>
                                          </p:stCondLst>
                                        </p:cTn>
                                        <p:tgtEl>
                                          <p:spTgt spid="176"/>
                                        </p:tgtEl>
                                        <p:attrNameLst>
                                          <p:attrName>style.visibility</p:attrName>
                                        </p:attrNameLst>
                                      </p:cBhvr>
                                      <p:to>
                                        <p:strVal val="visible"/>
                                      </p:to>
                                    </p:set>
                                  </p:childTnLst>
                                </p:cTn>
                              </p:par>
                            </p:childTnLst>
                          </p:cTn>
                        </p:par>
                      </p:childTnLst>
                    </p:cTn>
                  </p:par>
                  <p:par>
                    <p:cTn id="242" fill="hold">
                      <p:stCondLst>
                        <p:cond delay="indefinite"/>
                      </p:stCondLst>
                      <p:childTnLst>
                        <p:par>
                          <p:cTn id="243" fill="hold">
                            <p:stCondLst>
                              <p:cond delay="0"/>
                            </p:stCondLst>
                            <p:childTnLst>
                              <p:par>
                                <p:cTn id="244" presetID="1" presetClass="entr" presetSubtype="0" fill="hold" grpId="0" nodeType="clickEffect">
                                  <p:stCondLst>
                                    <p:cond delay="0"/>
                                  </p:stCondLst>
                                  <p:childTnLst>
                                    <p:set>
                                      <p:cBhvr>
                                        <p:cTn id="245" dur="1" fill="hold">
                                          <p:stCondLst>
                                            <p:cond delay="0"/>
                                          </p:stCondLst>
                                        </p:cTn>
                                        <p:tgtEl>
                                          <p:spTgt spid="177"/>
                                        </p:tgtEl>
                                        <p:attrNameLst>
                                          <p:attrName>style.visibility</p:attrName>
                                        </p:attrNameLst>
                                      </p:cBhvr>
                                      <p:to>
                                        <p:strVal val="visible"/>
                                      </p:to>
                                    </p:set>
                                  </p:childTnLst>
                                </p:cTn>
                              </p:par>
                            </p:childTnLst>
                          </p:cTn>
                        </p:par>
                      </p:childTnLst>
                    </p:cTn>
                  </p:par>
                  <p:par>
                    <p:cTn id="246" fill="hold">
                      <p:stCondLst>
                        <p:cond delay="indefinite"/>
                      </p:stCondLst>
                      <p:childTnLst>
                        <p:par>
                          <p:cTn id="247" fill="hold">
                            <p:stCondLst>
                              <p:cond delay="0"/>
                            </p:stCondLst>
                            <p:childTnLst>
                              <p:par>
                                <p:cTn id="248" presetID="1" presetClass="exit" presetSubtype="0" fill="hold" grpId="1" nodeType="clickEffect">
                                  <p:stCondLst>
                                    <p:cond delay="0"/>
                                  </p:stCondLst>
                                  <p:childTnLst>
                                    <p:set>
                                      <p:cBhvr>
                                        <p:cTn id="249" dur="1" fill="hold">
                                          <p:stCondLst>
                                            <p:cond delay="0"/>
                                          </p:stCondLst>
                                        </p:cTn>
                                        <p:tgtEl>
                                          <p:spTgt spid="185"/>
                                        </p:tgtEl>
                                        <p:attrNameLst>
                                          <p:attrName>style.visibility</p:attrName>
                                        </p:attrNameLst>
                                      </p:cBhvr>
                                      <p:to>
                                        <p:strVal val="hidden"/>
                                      </p:to>
                                    </p:set>
                                  </p:childTnLst>
                                </p:cTn>
                              </p:par>
                              <p:par>
                                <p:cTn id="250" presetID="1" presetClass="exit" presetSubtype="0" fill="hold" grpId="0" nodeType="withEffect">
                                  <p:stCondLst>
                                    <p:cond delay="0"/>
                                  </p:stCondLst>
                                  <p:childTnLst>
                                    <p:set>
                                      <p:cBhvr>
                                        <p:cTn id="251" dur="1" fill="hold">
                                          <p:stCondLst>
                                            <p:cond delay="0"/>
                                          </p:stCondLst>
                                        </p:cTn>
                                        <p:tgtEl>
                                          <p:spTgt spid="191"/>
                                        </p:tgtEl>
                                        <p:attrNameLst>
                                          <p:attrName>style.visibility</p:attrName>
                                        </p:attrNameLst>
                                      </p:cBhvr>
                                      <p:to>
                                        <p:strVal val="hidden"/>
                                      </p:to>
                                    </p:set>
                                  </p:childTnLst>
                                </p:cTn>
                              </p:par>
                              <p:par>
                                <p:cTn id="252" presetID="1" presetClass="exit" presetSubtype="0" fill="hold" grpId="0" nodeType="withEffect">
                                  <p:stCondLst>
                                    <p:cond delay="0"/>
                                  </p:stCondLst>
                                  <p:childTnLst>
                                    <p:set>
                                      <p:cBhvr>
                                        <p:cTn id="253" dur="1" fill="hold">
                                          <p:stCondLst>
                                            <p:cond delay="0"/>
                                          </p:stCondLst>
                                        </p:cTn>
                                        <p:tgtEl>
                                          <p:spTgt spid="189"/>
                                        </p:tgtEl>
                                        <p:attrNameLst>
                                          <p:attrName>style.visibility</p:attrName>
                                        </p:attrNameLst>
                                      </p:cBhvr>
                                      <p:to>
                                        <p:strVal val="hidden"/>
                                      </p:to>
                                    </p:set>
                                  </p:childTnLst>
                                </p:cTn>
                              </p:par>
                            </p:childTnLst>
                          </p:cTn>
                        </p:par>
                      </p:childTnLst>
                    </p:cTn>
                  </p:par>
                  <p:par>
                    <p:cTn id="254" fill="hold">
                      <p:stCondLst>
                        <p:cond delay="indefinite"/>
                      </p:stCondLst>
                      <p:childTnLst>
                        <p:par>
                          <p:cTn id="255" fill="hold">
                            <p:stCondLst>
                              <p:cond delay="0"/>
                            </p:stCondLst>
                            <p:childTnLst>
                              <p:par>
                                <p:cTn id="256" presetID="10" presetClass="entr" presetSubtype="0" fill="hold" nodeType="clickEffect">
                                  <p:stCondLst>
                                    <p:cond delay="0"/>
                                  </p:stCondLst>
                                  <p:childTnLst>
                                    <p:set>
                                      <p:cBhvr>
                                        <p:cTn id="257" dur="1" fill="hold">
                                          <p:stCondLst>
                                            <p:cond delay="0"/>
                                          </p:stCondLst>
                                        </p:cTn>
                                        <p:tgtEl>
                                          <p:spTgt spid="192"/>
                                        </p:tgtEl>
                                        <p:attrNameLst>
                                          <p:attrName>style.visibility</p:attrName>
                                        </p:attrNameLst>
                                      </p:cBhvr>
                                      <p:to>
                                        <p:strVal val="visible"/>
                                      </p:to>
                                    </p:set>
                                    <p:animEffect transition="in" filter="fade">
                                      <p:cBhvr>
                                        <p:cTn id="258" dur="500"/>
                                        <p:tgtEl>
                                          <p:spTgt spid="192"/>
                                        </p:tgtEl>
                                      </p:cBhvr>
                                    </p:animEffect>
                                  </p:childTnLst>
                                </p:cTn>
                              </p:par>
                            </p:childTnLst>
                          </p:cTn>
                        </p:par>
                      </p:childTnLst>
                    </p:cTn>
                  </p:par>
                  <p:par>
                    <p:cTn id="259" fill="hold">
                      <p:stCondLst>
                        <p:cond delay="indefinite"/>
                      </p:stCondLst>
                      <p:childTnLst>
                        <p:par>
                          <p:cTn id="260" fill="hold">
                            <p:stCondLst>
                              <p:cond delay="0"/>
                            </p:stCondLst>
                            <p:childTnLst>
                              <p:par>
                                <p:cTn id="261" presetID="1" presetClass="exit" presetSubtype="0" fill="hold" nodeType="clickEffect">
                                  <p:stCondLst>
                                    <p:cond delay="0"/>
                                  </p:stCondLst>
                                  <p:childTnLst>
                                    <p:set>
                                      <p:cBhvr>
                                        <p:cTn id="262" dur="1" fill="hold">
                                          <p:stCondLst>
                                            <p:cond delay="0"/>
                                          </p:stCondLst>
                                        </p:cTn>
                                        <p:tgtEl>
                                          <p:spTgt spid="192"/>
                                        </p:tgtEl>
                                        <p:attrNameLst>
                                          <p:attrName>style.visibility</p:attrName>
                                        </p:attrNameLst>
                                      </p:cBhvr>
                                      <p:to>
                                        <p:strVal val="hidden"/>
                                      </p:to>
                                    </p:set>
                                  </p:childTnLst>
                                </p:cTn>
                              </p:par>
                            </p:childTnLst>
                          </p:cTn>
                        </p:par>
                      </p:childTnLst>
                    </p:cTn>
                  </p:par>
                  <p:par>
                    <p:cTn id="263" fill="hold">
                      <p:stCondLst>
                        <p:cond delay="indefinite"/>
                      </p:stCondLst>
                      <p:childTnLst>
                        <p:par>
                          <p:cTn id="264" fill="hold">
                            <p:stCondLst>
                              <p:cond delay="0"/>
                            </p:stCondLst>
                            <p:childTnLst>
                              <p:par>
                                <p:cTn id="265" presetID="10" presetClass="entr" presetSubtype="0" fill="hold" grpId="1" nodeType="clickEffect">
                                  <p:stCondLst>
                                    <p:cond delay="0"/>
                                  </p:stCondLst>
                                  <p:childTnLst>
                                    <p:set>
                                      <p:cBhvr>
                                        <p:cTn id="266" dur="1" fill="hold">
                                          <p:stCondLst>
                                            <p:cond delay="0"/>
                                          </p:stCondLst>
                                        </p:cTn>
                                        <p:tgtEl>
                                          <p:spTgt spid="195"/>
                                        </p:tgtEl>
                                        <p:attrNameLst>
                                          <p:attrName>style.visibility</p:attrName>
                                        </p:attrNameLst>
                                      </p:cBhvr>
                                      <p:to>
                                        <p:strVal val="visible"/>
                                      </p:to>
                                    </p:set>
                                    <p:animEffect transition="in" filter="fade">
                                      <p:cBhvr>
                                        <p:cTn id="267" dur="500"/>
                                        <p:tgtEl>
                                          <p:spTgt spid="195"/>
                                        </p:tgtEl>
                                      </p:cBhvr>
                                    </p:animEffect>
                                  </p:childTnLst>
                                </p:cTn>
                              </p:par>
                              <p:par>
                                <p:cTn id="268" presetID="10" presetClass="entr" presetSubtype="0" fill="hold" grpId="1" nodeType="withEffect">
                                  <p:stCondLst>
                                    <p:cond delay="0"/>
                                  </p:stCondLst>
                                  <p:childTnLst>
                                    <p:set>
                                      <p:cBhvr>
                                        <p:cTn id="269" dur="1" fill="hold">
                                          <p:stCondLst>
                                            <p:cond delay="0"/>
                                          </p:stCondLst>
                                        </p:cTn>
                                        <p:tgtEl>
                                          <p:spTgt spid="196"/>
                                        </p:tgtEl>
                                        <p:attrNameLst>
                                          <p:attrName>style.visibility</p:attrName>
                                        </p:attrNameLst>
                                      </p:cBhvr>
                                      <p:to>
                                        <p:strVal val="visible"/>
                                      </p:to>
                                    </p:set>
                                    <p:animEffect transition="in" filter="fade">
                                      <p:cBhvr>
                                        <p:cTn id="270" dur="500"/>
                                        <p:tgtEl>
                                          <p:spTgt spid="196"/>
                                        </p:tgtEl>
                                      </p:cBhvr>
                                    </p:animEffect>
                                  </p:childTnLst>
                                </p:cTn>
                              </p:par>
                            </p:childTnLst>
                          </p:cTn>
                        </p:par>
                      </p:childTnLst>
                    </p:cTn>
                  </p:par>
                  <p:par>
                    <p:cTn id="271" fill="hold">
                      <p:stCondLst>
                        <p:cond delay="indefinite"/>
                      </p:stCondLst>
                      <p:childTnLst>
                        <p:par>
                          <p:cTn id="272" fill="hold">
                            <p:stCondLst>
                              <p:cond delay="0"/>
                            </p:stCondLst>
                            <p:childTnLst>
                              <p:par>
                                <p:cTn id="273" presetID="22" presetClass="entr" presetSubtype="8" fill="hold" grpId="0" nodeType="clickEffect">
                                  <p:stCondLst>
                                    <p:cond delay="0"/>
                                  </p:stCondLst>
                                  <p:childTnLst>
                                    <p:set>
                                      <p:cBhvr>
                                        <p:cTn id="274" dur="1" fill="hold">
                                          <p:stCondLst>
                                            <p:cond delay="0"/>
                                          </p:stCondLst>
                                        </p:cTn>
                                        <p:tgtEl>
                                          <p:spTgt spid="199"/>
                                        </p:tgtEl>
                                        <p:attrNameLst>
                                          <p:attrName>style.visibility</p:attrName>
                                        </p:attrNameLst>
                                      </p:cBhvr>
                                      <p:to>
                                        <p:strVal val="visible"/>
                                      </p:to>
                                    </p:set>
                                    <p:animEffect transition="in" filter="wipe(left)">
                                      <p:cBhvr>
                                        <p:cTn id="275" dur="500"/>
                                        <p:tgtEl>
                                          <p:spTgt spid="199"/>
                                        </p:tgtEl>
                                      </p:cBhvr>
                                    </p:animEffect>
                                  </p:childTnLst>
                                </p:cTn>
                              </p:par>
                            </p:childTnLst>
                          </p:cTn>
                        </p:par>
                      </p:childTnLst>
                    </p:cTn>
                  </p:par>
                  <p:par>
                    <p:cTn id="276" fill="hold">
                      <p:stCondLst>
                        <p:cond delay="indefinite"/>
                      </p:stCondLst>
                      <p:childTnLst>
                        <p:par>
                          <p:cTn id="277" fill="hold">
                            <p:stCondLst>
                              <p:cond delay="0"/>
                            </p:stCondLst>
                            <p:childTnLst>
                              <p:par>
                                <p:cTn id="278" presetID="1" presetClass="entr" presetSubtype="0" fill="hold" grpId="0" nodeType="clickEffect">
                                  <p:stCondLst>
                                    <p:cond delay="0"/>
                                  </p:stCondLst>
                                  <p:childTnLst>
                                    <p:set>
                                      <p:cBhvr>
                                        <p:cTn id="279" dur="1" fill="hold">
                                          <p:stCondLst>
                                            <p:cond delay="0"/>
                                          </p:stCondLst>
                                        </p:cTn>
                                        <p:tgtEl>
                                          <p:spTgt spid="178"/>
                                        </p:tgtEl>
                                        <p:attrNameLst>
                                          <p:attrName>style.visibility</p:attrName>
                                        </p:attrNameLst>
                                      </p:cBhvr>
                                      <p:to>
                                        <p:strVal val="visible"/>
                                      </p:to>
                                    </p:set>
                                  </p:childTnLst>
                                </p:cTn>
                              </p:par>
                            </p:childTnLst>
                          </p:cTn>
                        </p:par>
                      </p:childTnLst>
                    </p:cTn>
                  </p:par>
                  <p:par>
                    <p:cTn id="280" fill="hold">
                      <p:stCondLst>
                        <p:cond delay="indefinite"/>
                      </p:stCondLst>
                      <p:childTnLst>
                        <p:par>
                          <p:cTn id="281" fill="hold">
                            <p:stCondLst>
                              <p:cond delay="0"/>
                            </p:stCondLst>
                            <p:childTnLst>
                              <p:par>
                                <p:cTn id="282" presetID="1" presetClass="entr" presetSubtype="0" fill="hold" grpId="0" nodeType="clickEffect">
                                  <p:stCondLst>
                                    <p:cond delay="0"/>
                                  </p:stCondLst>
                                  <p:childTnLst>
                                    <p:set>
                                      <p:cBhvr>
                                        <p:cTn id="283" dur="1" fill="hold">
                                          <p:stCondLst>
                                            <p:cond delay="0"/>
                                          </p:stCondLst>
                                        </p:cTn>
                                        <p:tgtEl>
                                          <p:spTgt spid="179"/>
                                        </p:tgtEl>
                                        <p:attrNameLst>
                                          <p:attrName>style.visibility</p:attrName>
                                        </p:attrNameLst>
                                      </p:cBhvr>
                                      <p:to>
                                        <p:strVal val="visible"/>
                                      </p:to>
                                    </p:set>
                                  </p:childTnLst>
                                </p:cTn>
                              </p:par>
                            </p:childTnLst>
                          </p:cTn>
                        </p:par>
                      </p:childTnLst>
                    </p:cTn>
                  </p:par>
                  <p:par>
                    <p:cTn id="284" fill="hold">
                      <p:stCondLst>
                        <p:cond delay="indefinite"/>
                      </p:stCondLst>
                      <p:childTnLst>
                        <p:par>
                          <p:cTn id="285" fill="hold">
                            <p:stCondLst>
                              <p:cond delay="0"/>
                            </p:stCondLst>
                            <p:childTnLst>
                              <p:par>
                                <p:cTn id="286" presetID="1" presetClass="entr" presetSubtype="0" fill="hold" grpId="0" nodeType="clickEffect">
                                  <p:stCondLst>
                                    <p:cond delay="0"/>
                                  </p:stCondLst>
                                  <p:childTnLst>
                                    <p:set>
                                      <p:cBhvr>
                                        <p:cTn id="287" dur="1" fill="hold">
                                          <p:stCondLst>
                                            <p:cond delay="0"/>
                                          </p:stCondLst>
                                        </p:cTn>
                                        <p:tgtEl>
                                          <p:spTgt spid="180"/>
                                        </p:tgtEl>
                                        <p:attrNameLst>
                                          <p:attrName>style.visibility</p:attrName>
                                        </p:attrNameLst>
                                      </p:cBhvr>
                                      <p:to>
                                        <p:strVal val="visible"/>
                                      </p:to>
                                    </p:set>
                                  </p:childTnLst>
                                </p:cTn>
                              </p:par>
                            </p:childTnLst>
                          </p:cTn>
                        </p:par>
                      </p:childTnLst>
                    </p:cTn>
                  </p:par>
                  <p:par>
                    <p:cTn id="288" fill="hold">
                      <p:stCondLst>
                        <p:cond delay="indefinite"/>
                      </p:stCondLst>
                      <p:childTnLst>
                        <p:par>
                          <p:cTn id="289" fill="hold">
                            <p:stCondLst>
                              <p:cond delay="0"/>
                            </p:stCondLst>
                            <p:childTnLst>
                              <p:par>
                                <p:cTn id="290" presetID="1" presetClass="exit" presetSubtype="0" fill="hold" grpId="1" nodeType="clickEffect">
                                  <p:stCondLst>
                                    <p:cond delay="0"/>
                                  </p:stCondLst>
                                  <p:childTnLst>
                                    <p:set>
                                      <p:cBhvr>
                                        <p:cTn id="291" dur="1" fill="hold">
                                          <p:stCondLst>
                                            <p:cond delay="0"/>
                                          </p:stCondLst>
                                        </p:cTn>
                                        <p:tgtEl>
                                          <p:spTgt spid="199"/>
                                        </p:tgtEl>
                                        <p:attrNameLst>
                                          <p:attrName>style.visibility</p:attrName>
                                        </p:attrNameLst>
                                      </p:cBhvr>
                                      <p:to>
                                        <p:strVal val="hidden"/>
                                      </p:to>
                                    </p:set>
                                  </p:childTnLst>
                                </p:cTn>
                              </p:par>
                              <p:par>
                                <p:cTn id="292" presetID="1" presetClass="exit" presetSubtype="0" fill="hold" grpId="0" nodeType="withEffect">
                                  <p:stCondLst>
                                    <p:cond delay="0"/>
                                  </p:stCondLst>
                                  <p:childTnLst>
                                    <p:set>
                                      <p:cBhvr>
                                        <p:cTn id="293" dur="1" fill="hold">
                                          <p:stCondLst>
                                            <p:cond delay="0"/>
                                          </p:stCondLst>
                                        </p:cTn>
                                        <p:tgtEl>
                                          <p:spTgt spid="196"/>
                                        </p:tgtEl>
                                        <p:attrNameLst>
                                          <p:attrName>style.visibility</p:attrName>
                                        </p:attrNameLst>
                                      </p:cBhvr>
                                      <p:to>
                                        <p:strVal val="hidden"/>
                                      </p:to>
                                    </p:set>
                                  </p:childTnLst>
                                </p:cTn>
                              </p:par>
                              <p:par>
                                <p:cTn id="294" presetID="10" presetClass="entr" presetSubtype="0" fill="hold" grpId="1" nodeType="withEffect">
                                  <p:stCondLst>
                                    <p:cond delay="0"/>
                                  </p:stCondLst>
                                  <p:childTnLst>
                                    <p:set>
                                      <p:cBhvr>
                                        <p:cTn id="295" dur="1" fill="hold">
                                          <p:stCondLst>
                                            <p:cond delay="0"/>
                                          </p:stCondLst>
                                        </p:cTn>
                                        <p:tgtEl>
                                          <p:spTgt spid="197"/>
                                        </p:tgtEl>
                                        <p:attrNameLst>
                                          <p:attrName>style.visibility</p:attrName>
                                        </p:attrNameLst>
                                      </p:cBhvr>
                                      <p:to>
                                        <p:strVal val="visible"/>
                                      </p:to>
                                    </p:set>
                                    <p:animEffect transition="in" filter="fade">
                                      <p:cBhvr>
                                        <p:cTn id="296" dur="500"/>
                                        <p:tgtEl>
                                          <p:spTgt spid="197"/>
                                        </p:tgtEl>
                                      </p:cBhvr>
                                    </p:animEffect>
                                  </p:childTnLst>
                                </p:cTn>
                              </p:par>
                            </p:childTnLst>
                          </p:cTn>
                        </p:par>
                      </p:childTnLst>
                    </p:cTn>
                  </p:par>
                  <p:par>
                    <p:cTn id="297" fill="hold">
                      <p:stCondLst>
                        <p:cond delay="indefinite"/>
                      </p:stCondLst>
                      <p:childTnLst>
                        <p:par>
                          <p:cTn id="298" fill="hold">
                            <p:stCondLst>
                              <p:cond delay="0"/>
                            </p:stCondLst>
                            <p:childTnLst>
                              <p:par>
                                <p:cTn id="299" presetID="22" presetClass="entr" presetSubtype="8" fill="hold" grpId="0" nodeType="clickEffect">
                                  <p:stCondLst>
                                    <p:cond delay="0"/>
                                  </p:stCondLst>
                                  <p:childTnLst>
                                    <p:set>
                                      <p:cBhvr>
                                        <p:cTn id="300" dur="1" fill="hold">
                                          <p:stCondLst>
                                            <p:cond delay="0"/>
                                          </p:stCondLst>
                                        </p:cTn>
                                        <p:tgtEl>
                                          <p:spTgt spid="198"/>
                                        </p:tgtEl>
                                        <p:attrNameLst>
                                          <p:attrName>style.visibility</p:attrName>
                                        </p:attrNameLst>
                                      </p:cBhvr>
                                      <p:to>
                                        <p:strVal val="visible"/>
                                      </p:to>
                                    </p:set>
                                    <p:animEffect transition="in" filter="wipe(left)">
                                      <p:cBhvr>
                                        <p:cTn id="301" dur="500"/>
                                        <p:tgtEl>
                                          <p:spTgt spid="198"/>
                                        </p:tgtEl>
                                      </p:cBhvr>
                                    </p:animEffect>
                                  </p:childTnLst>
                                </p:cTn>
                              </p:par>
                            </p:childTnLst>
                          </p:cTn>
                        </p:par>
                      </p:childTnLst>
                    </p:cTn>
                  </p:par>
                  <p:par>
                    <p:cTn id="302" fill="hold">
                      <p:stCondLst>
                        <p:cond delay="indefinite"/>
                      </p:stCondLst>
                      <p:childTnLst>
                        <p:par>
                          <p:cTn id="303" fill="hold">
                            <p:stCondLst>
                              <p:cond delay="0"/>
                            </p:stCondLst>
                            <p:childTnLst>
                              <p:par>
                                <p:cTn id="304" presetID="1" presetClass="entr" presetSubtype="0" fill="hold" grpId="0" nodeType="clickEffect">
                                  <p:stCondLst>
                                    <p:cond delay="0"/>
                                  </p:stCondLst>
                                  <p:childTnLst>
                                    <p:set>
                                      <p:cBhvr>
                                        <p:cTn id="305" dur="1" fill="hold">
                                          <p:stCondLst>
                                            <p:cond delay="0"/>
                                          </p:stCondLst>
                                        </p:cTn>
                                        <p:tgtEl>
                                          <p:spTgt spid="181"/>
                                        </p:tgtEl>
                                        <p:attrNameLst>
                                          <p:attrName>style.visibility</p:attrName>
                                        </p:attrNameLst>
                                      </p:cBhvr>
                                      <p:to>
                                        <p:strVal val="visible"/>
                                      </p:to>
                                    </p:set>
                                  </p:childTnLst>
                                </p:cTn>
                              </p:par>
                            </p:childTnLst>
                          </p:cTn>
                        </p:par>
                      </p:childTnLst>
                    </p:cTn>
                  </p:par>
                  <p:par>
                    <p:cTn id="306" fill="hold">
                      <p:stCondLst>
                        <p:cond delay="indefinite"/>
                      </p:stCondLst>
                      <p:childTnLst>
                        <p:par>
                          <p:cTn id="307" fill="hold">
                            <p:stCondLst>
                              <p:cond delay="0"/>
                            </p:stCondLst>
                            <p:childTnLst>
                              <p:par>
                                <p:cTn id="308" presetID="1" presetClass="exit" presetSubtype="0" fill="hold" grpId="1" nodeType="clickEffect">
                                  <p:stCondLst>
                                    <p:cond delay="0"/>
                                  </p:stCondLst>
                                  <p:childTnLst>
                                    <p:set>
                                      <p:cBhvr>
                                        <p:cTn id="309" dur="1" fill="hold">
                                          <p:stCondLst>
                                            <p:cond delay="0"/>
                                          </p:stCondLst>
                                        </p:cTn>
                                        <p:tgtEl>
                                          <p:spTgt spid="198"/>
                                        </p:tgtEl>
                                        <p:attrNameLst>
                                          <p:attrName>style.visibility</p:attrName>
                                        </p:attrNameLst>
                                      </p:cBhvr>
                                      <p:to>
                                        <p:strVal val="hidden"/>
                                      </p:to>
                                    </p:set>
                                  </p:childTnLst>
                                </p:cTn>
                              </p:par>
                              <p:par>
                                <p:cTn id="310" presetID="1" presetClass="exit" presetSubtype="0" fill="hold" grpId="0" nodeType="withEffect">
                                  <p:stCondLst>
                                    <p:cond delay="0"/>
                                  </p:stCondLst>
                                  <p:childTnLst>
                                    <p:set>
                                      <p:cBhvr>
                                        <p:cTn id="311" dur="1" fill="hold">
                                          <p:stCondLst>
                                            <p:cond delay="0"/>
                                          </p:stCondLst>
                                        </p:cTn>
                                        <p:tgtEl>
                                          <p:spTgt spid="197"/>
                                        </p:tgtEl>
                                        <p:attrNameLst>
                                          <p:attrName>style.visibility</p:attrName>
                                        </p:attrNameLst>
                                      </p:cBhvr>
                                      <p:to>
                                        <p:strVal val="hidden"/>
                                      </p:to>
                                    </p:set>
                                  </p:childTnLst>
                                </p:cTn>
                              </p:par>
                              <p:par>
                                <p:cTn id="312" presetID="1" presetClass="exit" presetSubtype="0" fill="hold" grpId="0" nodeType="withEffect">
                                  <p:stCondLst>
                                    <p:cond delay="0"/>
                                  </p:stCondLst>
                                  <p:childTnLst>
                                    <p:set>
                                      <p:cBhvr>
                                        <p:cTn id="313" dur="1" fill="hold">
                                          <p:stCondLst>
                                            <p:cond delay="0"/>
                                          </p:stCondLst>
                                        </p:cTn>
                                        <p:tgtEl>
                                          <p:spTgt spid="195"/>
                                        </p:tgtEl>
                                        <p:attrNameLst>
                                          <p:attrName>style.visibility</p:attrName>
                                        </p:attrNameLst>
                                      </p:cBhvr>
                                      <p:to>
                                        <p:strVal val="hidden"/>
                                      </p:to>
                                    </p:set>
                                  </p:childTnLst>
                                </p:cTn>
                              </p:par>
                            </p:childTnLst>
                          </p:cTn>
                        </p:par>
                      </p:childTnLst>
                    </p:cTn>
                  </p:par>
                  <p:par>
                    <p:cTn id="314" fill="hold">
                      <p:stCondLst>
                        <p:cond delay="indefinite"/>
                      </p:stCondLst>
                      <p:childTnLst>
                        <p:par>
                          <p:cTn id="315" fill="hold">
                            <p:stCondLst>
                              <p:cond delay="0"/>
                            </p:stCondLst>
                            <p:childTnLst>
                              <p:par>
                                <p:cTn id="316" presetID="1" presetClass="entr" presetSubtype="0" fill="hold" grpId="0" nodeType="clickEffect">
                                  <p:stCondLst>
                                    <p:cond delay="0"/>
                                  </p:stCondLst>
                                  <p:childTnLst>
                                    <p:set>
                                      <p:cBhvr>
                                        <p:cTn id="317" dur="1" fill="hold">
                                          <p:stCondLst>
                                            <p:cond delay="0"/>
                                          </p:stCondLst>
                                        </p:cTn>
                                        <p:tgtEl>
                                          <p:spTgt spid="182"/>
                                        </p:tgtEl>
                                        <p:attrNameLst>
                                          <p:attrName>style.visibility</p:attrName>
                                        </p:attrNameLst>
                                      </p:cBhvr>
                                      <p:to>
                                        <p:strVal val="visible"/>
                                      </p:to>
                                    </p:set>
                                  </p:childTnLst>
                                </p:cTn>
                              </p:par>
                            </p:childTnLst>
                          </p:cTn>
                        </p:par>
                      </p:childTnLst>
                    </p:cTn>
                  </p:par>
                  <p:par>
                    <p:cTn id="318" fill="hold">
                      <p:stCondLst>
                        <p:cond delay="indefinite"/>
                      </p:stCondLst>
                      <p:childTnLst>
                        <p:par>
                          <p:cTn id="319" fill="hold">
                            <p:stCondLst>
                              <p:cond delay="0"/>
                            </p:stCondLst>
                            <p:childTnLst>
                              <p:par>
                                <p:cTn id="320" presetID="1" presetClass="entr" presetSubtype="0" fill="hold" grpId="0" nodeType="clickEffect">
                                  <p:stCondLst>
                                    <p:cond delay="0"/>
                                  </p:stCondLst>
                                  <p:childTnLst>
                                    <p:set>
                                      <p:cBhvr>
                                        <p:cTn id="321" dur="1" fill="hold">
                                          <p:stCondLst>
                                            <p:cond delay="0"/>
                                          </p:stCondLst>
                                        </p:cTn>
                                        <p:tgtEl>
                                          <p:spTgt spid="183"/>
                                        </p:tgtEl>
                                        <p:attrNameLst>
                                          <p:attrName>style.visibility</p:attrName>
                                        </p:attrNameLst>
                                      </p:cBhvr>
                                      <p:to>
                                        <p:strVal val="visible"/>
                                      </p:to>
                                    </p:set>
                                  </p:childTnLst>
                                </p:cTn>
                              </p:par>
                            </p:childTnLst>
                          </p:cTn>
                        </p:par>
                      </p:childTnLst>
                    </p:cTn>
                  </p:par>
                  <p:par>
                    <p:cTn id="322" fill="hold">
                      <p:stCondLst>
                        <p:cond delay="indefinite"/>
                      </p:stCondLst>
                      <p:childTnLst>
                        <p:par>
                          <p:cTn id="323" fill="hold">
                            <p:stCondLst>
                              <p:cond delay="0"/>
                            </p:stCondLst>
                            <p:childTnLst>
                              <p:par>
                                <p:cTn id="324" presetID="1" presetClass="entr" presetSubtype="0" fill="hold" grpId="0" nodeType="clickEffect">
                                  <p:stCondLst>
                                    <p:cond delay="0"/>
                                  </p:stCondLst>
                                  <p:childTnLst>
                                    <p:set>
                                      <p:cBhvr>
                                        <p:cTn id="325" dur="1" fill="hold">
                                          <p:stCondLst>
                                            <p:cond delay="0"/>
                                          </p:stCondLst>
                                        </p:cTn>
                                        <p:tgtEl>
                                          <p:spTgt spid="200"/>
                                        </p:tgtEl>
                                        <p:attrNameLst>
                                          <p:attrName>style.visibility</p:attrName>
                                        </p:attrNameLst>
                                      </p:cBhvr>
                                      <p:to>
                                        <p:strVal val="visible"/>
                                      </p:to>
                                    </p:set>
                                  </p:childTnLst>
                                </p:cTn>
                              </p:par>
                            </p:childTnLst>
                          </p:cTn>
                        </p:par>
                      </p:childTnLst>
                    </p:cTn>
                  </p:par>
                  <p:par>
                    <p:cTn id="326" fill="hold">
                      <p:stCondLst>
                        <p:cond delay="indefinite"/>
                      </p:stCondLst>
                      <p:childTnLst>
                        <p:par>
                          <p:cTn id="327" fill="hold">
                            <p:stCondLst>
                              <p:cond delay="0"/>
                            </p:stCondLst>
                            <p:childTnLst>
                              <p:par>
                                <p:cTn id="328" presetID="16" presetClass="entr" presetSubtype="21" fill="hold" grpId="0" nodeType="clickEffect">
                                  <p:stCondLst>
                                    <p:cond delay="0"/>
                                  </p:stCondLst>
                                  <p:childTnLst>
                                    <p:set>
                                      <p:cBhvr>
                                        <p:cTn id="329" dur="1" fill="hold">
                                          <p:stCondLst>
                                            <p:cond delay="0"/>
                                          </p:stCondLst>
                                        </p:cTn>
                                        <p:tgtEl>
                                          <p:spTgt spid="206"/>
                                        </p:tgtEl>
                                        <p:attrNameLst>
                                          <p:attrName>style.visibility</p:attrName>
                                        </p:attrNameLst>
                                      </p:cBhvr>
                                      <p:to>
                                        <p:strVal val="visible"/>
                                      </p:to>
                                    </p:set>
                                    <p:animEffect transition="in" filter="barn(inVertical)">
                                      <p:cBhvr>
                                        <p:cTn id="330" dur="500"/>
                                        <p:tgtEl>
                                          <p:spTgt spid="206"/>
                                        </p:tgtEl>
                                      </p:cBhvr>
                                    </p:animEffect>
                                  </p:childTnLst>
                                </p:cTn>
                              </p:par>
                              <p:par>
                                <p:cTn id="331" presetID="16" presetClass="entr" presetSubtype="21" fill="hold" grpId="0" nodeType="withEffect">
                                  <p:stCondLst>
                                    <p:cond delay="0"/>
                                  </p:stCondLst>
                                  <p:childTnLst>
                                    <p:set>
                                      <p:cBhvr>
                                        <p:cTn id="332" dur="1" fill="hold">
                                          <p:stCondLst>
                                            <p:cond delay="0"/>
                                          </p:stCondLst>
                                        </p:cTn>
                                        <p:tgtEl>
                                          <p:spTgt spid="207"/>
                                        </p:tgtEl>
                                        <p:attrNameLst>
                                          <p:attrName>style.visibility</p:attrName>
                                        </p:attrNameLst>
                                      </p:cBhvr>
                                      <p:to>
                                        <p:strVal val="visible"/>
                                      </p:to>
                                    </p:set>
                                    <p:animEffect transition="in" filter="barn(inVertical)">
                                      <p:cBhvr>
                                        <p:cTn id="333" dur="500"/>
                                        <p:tgtEl>
                                          <p:spTgt spid="207"/>
                                        </p:tgtEl>
                                      </p:cBhvr>
                                    </p:animEffect>
                                  </p:childTnLst>
                                </p:cTn>
                              </p:par>
                            </p:childTnLst>
                          </p:cTn>
                        </p:par>
                      </p:childTnLst>
                    </p:cTn>
                  </p:par>
                  <p:par>
                    <p:cTn id="334" fill="hold">
                      <p:stCondLst>
                        <p:cond delay="indefinite"/>
                      </p:stCondLst>
                      <p:childTnLst>
                        <p:par>
                          <p:cTn id="335" fill="hold">
                            <p:stCondLst>
                              <p:cond delay="0"/>
                            </p:stCondLst>
                            <p:childTnLst>
                              <p:par>
                                <p:cTn id="336" presetID="1" presetClass="entr" presetSubtype="0" fill="hold" grpId="0" nodeType="clickEffect">
                                  <p:stCondLst>
                                    <p:cond delay="0"/>
                                  </p:stCondLst>
                                  <p:childTnLst>
                                    <p:set>
                                      <p:cBhvr>
                                        <p:cTn id="337" dur="1" fill="hold">
                                          <p:stCondLst>
                                            <p:cond delay="0"/>
                                          </p:stCondLst>
                                        </p:cTn>
                                        <p:tgtEl>
                                          <p:spTgt spid="201"/>
                                        </p:tgtEl>
                                        <p:attrNameLst>
                                          <p:attrName>style.visibility</p:attrName>
                                        </p:attrNameLst>
                                      </p:cBhvr>
                                      <p:to>
                                        <p:strVal val="visible"/>
                                      </p:to>
                                    </p:set>
                                  </p:childTnLst>
                                </p:cTn>
                              </p:par>
                            </p:childTnLst>
                          </p:cTn>
                        </p:par>
                      </p:childTnLst>
                    </p:cTn>
                  </p:par>
                  <p:par>
                    <p:cTn id="338" fill="hold">
                      <p:stCondLst>
                        <p:cond delay="indefinite"/>
                      </p:stCondLst>
                      <p:childTnLst>
                        <p:par>
                          <p:cTn id="339" fill="hold">
                            <p:stCondLst>
                              <p:cond delay="0"/>
                            </p:stCondLst>
                            <p:childTnLst>
                              <p:par>
                                <p:cTn id="340" presetID="1" presetClass="entr" presetSubtype="0" fill="hold" grpId="0" nodeType="clickEffect">
                                  <p:stCondLst>
                                    <p:cond delay="0"/>
                                  </p:stCondLst>
                                  <p:childTnLst>
                                    <p:set>
                                      <p:cBhvr>
                                        <p:cTn id="341" dur="1" fill="hold">
                                          <p:stCondLst>
                                            <p:cond delay="0"/>
                                          </p:stCondLst>
                                        </p:cTn>
                                        <p:tgtEl>
                                          <p:spTgt spid="202"/>
                                        </p:tgtEl>
                                        <p:attrNameLst>
                                          <p:attrName>style.visibility</p:attrName>
                                        </p:attrNameLst>
                                      </p:cBhvr>
                                      <p:to>
                                        <p:strVal val="visible"/>
                                      </p:to>
                                    </p:set>
                                  </p:childTnLst>
                                </p:cTn>
                              </p:par>
                            </p:childTnLst>
                          </p:cTn>
                        </p:par>
                      </p:childTnLst>
                    </p:cTn>
                  </p:par>
                  <p:par>
                    <p:cTn id="342" fill="hold">
                      <p:stCondLst>
                        <p:cond delay="indefinite"/>
                      </p:stCondLst>
                      <p:childTnLst>
                        <p:par>
                          <p:cTn id="343" fill="hold">
                            <p:stCondLst>
                              <p:cond delay="0"/>
                            </p:stCondLst>
                            <p:childTnLst>
                              <p:par>
                                <p:cTn id="344" presetID="10" presetClass="exit" presetSubtype="0" fill="hold" grpId="1" nodeType="clickEffect">
                                  <p:stCondLst>
                                    <p:cond delay="0"/>
                                  </p:stCondLst>
                                  <p:childTnLst>
                                    <p:animEffect transition="out" filter="fade">
                                      <p:cBhvr>
                                        <p:cTn id="345" dur="500"/>
                                        <p:tgtEl>
                                          <p:spTgt spid="206"/>
                                        </p:tgtEl>
                                      </p:cBhvr>
                                    </p:animEffect>
                                    <p:set>
                                      <p:cBhvr>
                                        <p:cTn id="346" dur="1" fill="hold">
                                          <p:stCondLst>
                                            <p:cond delay="499"/>
                                          </p:stCondLst>
                                        </p:cTn>
                                        <p:tgtEl>
                                          <p:spTgt spid="206"/>
                                        </p:tgtEl>
                                        <p:attrNameLst>
                                          <p:attrName>style.visibility</p:attrName>
                                        </p:attrNameLst>
                                      </p:cBhvr>
                                      <p:to>
                                        <p:strVal val="hidden"/>
                                      </p:to>
                                    </p:set>
                                  </p:childTnLst>
                                </p:cTn>
                              </p:par>
                              <p:par>
                                <p:cTn id="347" presetID="10" presetClass="exit" presetSubtype="0" fill="hold" grpId="1" nodeType="withEffect">
                                  <p:stCondLst>
                                    <p:cond delay="0"/>
                                  </p:stCondLst>
                                  <p:childTnLst>
                                    <p:animEffect transition="out" filter="fade">
                                      <p:cBhvr>
                                        <p:cTn id="348" dur="500"/>
                                        <p:tgtEl>
                                          <p:spTgt spid="207"/>
                                        </p:tgtEl>
                                      </p:cBhvr>
                                    </p:animEffect>
                                    <p:set>
                                      <p:cBhvr>
                                        <p:cTn id="349" dur="1" fill="hold">
                                          <p:stCondLst>
                                            <p:cond delay="499"/>
                                          </p:stCondLst>
                                        </p:cTn>
                                        <p:tgtEl>
                                          <p:spTgt spid="207"/>
                                        </p:tgtEl>
                                        <p:attrNameLst>
                                          <p:attrName>style.visibility</p:attrName>
                                        </p:attrNameLst>
                                      </p:cBhvr>
                                      <p:to>
                                        <p:strVal val="hidden"/>
                                      </p:to>
                                    </p:set>
                                  </p:childTnLst>
                                </p:cTn>
                              </p:par>
                            </p:childTnLst>
                          </p:cTn>
                        </p:par>
                      </p:childTnLst>
                    </p:cTn>
                  </p:par>
                  <p:par>
                    <p:cTn id="350" fill="hold">
                      <p:stCondLst>
                        <p:cond delay="indefinite"/>
                      </p:stCondLst>
                      <p:childTnLst>
                        <p:par>
                          <p:cTn id="351" fill="hold">
                            <p:stCondLst>
                              <p:cond delay="0"/>
                            </p:stCondLst>
                            <p:childTnLst>
                              <p:par>
                                <p:cTn id="352" presetID="16" presetClass="entr" presetSubtype="21" fill="hold" grpId="0" nodeType="clickEffect">
                                  <p:stCondLst>
                                    <p:cond delay="0"/>
                                  </p:stCondLst>
                                  <p:childTnLst>
                                    <p:set>
                                      <p:cBhvr>
                                        <p:cTn id="353" dur="1" fill="hold">
                                          <p:stCondLst>
                                            <p:cond delay="0"/>
                                          </p:stCondLst>
                                        </p:cTn>
                                        <p:tgtEl>
                                          <p:spTgt spid="208"/>
                                        </p:tgtEl>
                                        <p:attrNameLst>
                                          <p:attrName>style.visibility</p:attrName>
                                        </p:attrNameLst>
                                      </p:cBhvr>
                                      <p:to>
                                        <p:strVal val="visible"/>
                                      </p:to>
                                    </p:set>
                                    <p:animEffect transition="in" filter="barn(inVertical)">
                                      <p:cBhvr>
                                        <p:cTn id="354" dur="500"/>
                                        <p:tgtEl>
                                          <p:spTgt spid="208"/>
                                        </p:tgtEl>
                                      </p:cBhvr>
                                    </p:animEffect>
                                  </p:childTnLst>
                                </p:cTn>
                              </p:par>
                              <p:par>
                                <p:cTn id="355" presetID="16" presetClass="entr" presetSubtype="21" fill="hold" grpId="0" nodeType="withEffect">
                                  <p:stCondLst>
                                    <p:cond delay="0"/>
                                  </p:stCondLst>
                                  <p:childTnLst>
                                    <p:set>
                                      <p:cBhvr>
                                        <p:cTn id="356" dur="1" fill="hold">
                                          <p:stCondLst>
                                            <p:cond delay="0"/>
                                          </p:stCondLst>
                                        </p:cTn>
                                        <p:tgtEl>
                                          <p:spTgt spid="209"/>
                                        </p:tgtEl>
                                        <p:attrNameLst>
                                          <p:attrName>style.visibility</p:attrName>
                                        </p:attrNameLst>
                                      </p:cBhvr>
                                      <p:to>
                                        <p:strVal val="visible"/>
                                      </p:to>
                                    </p:set>
                                    <p:animEffect transition="in" filter="barn(inVertical)">
                                      <p:cBhvr>
                                        <p:cTn id="357" dur="500"/>
                                        <p:tgtEl>
                                          <p:spTgt spid="209"/>
                                        </p:tgtEl>
                                      </p:cBhvr>
                                    </p:animEffect>
                                  </p:childTnLst>
                                </p:cTn>
                              </p:par>
                            </p:childTnLst>
                          </p:cTn>
                        </p:par>
                      </p:childTnLst>
                    </p:cTn>
                  </p:par>
                  <p:par>
                    <p:cTn id="358" fill="hold">
                      <p:stCondLst>
                        <p:cond delay="indefinite"/>
                      </p:stCondLst>
                      <p:childTnLst>
                        <p:par>
                          <p:cTn id="359" fill="hold">
                            <p:stCondLst>
                              <p:cond delay="0"/>
                            </p:stCondLst>
                            <p:childTnLst>
                              <p:par>
                                <p:cTn id="360" presetID="1" presetClass="entr" presetSubtype="0" fill="hold" grpId="0" nodeType="clickEffect">
                                  <p:stCondLst>
                                    <p:cond delay="0"/>
                                  </p:stCondLst>
                                  <p:childTnLst>
                                    <p:set>
                                      <p:cBhvr>
                                        <p:cTn id="361" dur="1" fill="hold">
                                          <p:stCondLst>
                                            <p:cond delay="0"/>
                                          </p:stCondLst>
                                        </p:cTn>
                                        <p:tgtEl>
                                          <p:spTgt spid="203"/>
                                        </p:tgtEl>
                                        <p:attrNameLst>
                                          <p:attrName>style.visibility</p:attrName>
                                        </p:attrNameLst>
                                      </p:cBhvr>
                                      <p:to>
                                        <p:strVal val="visible"/>
                                      </p:to>
                                    </p:set>
                                  </p:childTnLst>
                                </p:cTn>
                              </p:par>
                            </p:childTnLst>
                          </p:cTn>
                        </p:par>
                      </p:childTnLst>
                    </p:cTn>
                  </p:par>
                  <p:par>
                    <p:cTn id="362" fill="hold">
                      <p:stCondLst>
                        <p:cond delay="indefinite"/>
                      </p:stCondLst>
                      <p:childTnLst>
                        <p:par>
                          <p:cTn id="363" fill="hold">
                            <p:stCondLst>
                              <p:cond delay="0"/>
                            </p:stCondLst>
                            <p:childTnLst>
                              <p:par>
                                <p:cTn id="364" presetID="10" presetClass="exit" presetSubtype="0" fill="hold" grpId="1" nodeType="clickEffect">
                                  <p:stCondLst>
                                    <p:cond delay="0"/>
                                  </p:stCondLst>
                                  <p:childTnLst>
                                    <p:animEffect transition="out" filter="fade">
                                      <p:cBhvr>
                                        <p:cTn id="365" dur="500"/>
                                        <p:tgtEl>
                                          <p:spTgt spid="208"/>
                                        </p:tgtEl>
                                      </p:cBhvr>
                                    </p:animEffect>
                                    <p:set>
                                      <p:cBhvr>
                                        <p:cTn id="366" dur="1" fill="hold">
                                          <p:stCondLst>
                                            <p:cond delay="499"/>
                                          </p:stCondLst>
                                        </p:cTn>
                                        <p:tgtEl>
                                          <p:spTgt spid="208"/>
                                        </p:tgtEl>
                                        <p:attrNameLst>
                                          <p:attrName>style.visibility</p:attrName>
                                        </p:attrNameLst>
                                      </p:cBhvr>
                                      <p:to>
                                        <p:strVal val="hidden"/>
                                      </p:to>
                                    </p:set>
                                  </p:childTnLst>
                                </p:cTn>
                              </p:par>
                              <p:par>
                                <p:cTn id="367" presetID="10" presetClass="exit" presetSubtype="0" fill="hold" grpId="1" nodeType="withEffect">
                                  <p:stCondLst>
                                    <p:cond delay="0"/>
                                  </p:stCondLst>
                                  <p:childTnLst>
                                    <p:animEffect transition="out" filter="fade">
                                      <p:cBhvr>
                                        <p:cTn id="368" dur="500"/>
                                        <p:tgtEl>
                                          <p:spTgt spid="209"/>
                                        </p:tgtEl>
                                      </p:cBhvr>
                                    </p:animEffect>
                                    <p:set>
                                      <p:cBhvr>
                                        <p:cTn id="369" dur="1" fill="hold">
                                          <p:stCondLst>
                                            <p:cond delay="499"/>
                                          </p:stCondLst>
                                        </p:cTn>
                                        <p:tgtEl>
                                          <p:spTgt spid="209"/>
                                        </p:tgtEl>
                                        <p:attrNameLst>
                                          <p:attrName>style.visibility</p:attrName>
                                        </p:attrNameLst>
                                      </p:cBhvr>
                                      <p:to>
                                        <p:strVal val="hidden"/>
                                      </p:to>
                                    </p:set>
                                  </p:childTnLst>
                                </p:cTn>
                              </p:par>
                            </p:childTnLst>
                          </p:cTn>
                        </p:par>
                      </p:childTnLst>
                    </p:cTn>
                  </p:par>
                  <p:par>
                    <p:cTn id="370" fill="hold">
                      <p:stCondLst>
                        <p:cond delay="indefinite"/>
                      </p:stCondLst>
                      <p:childTnLst>
                        <p:par>
                          <p:cTn id="371" fill="hold">
                            <p:stCondLst>
                              <p:cond delay="0"/>
                            </p:stCondLst>
                            <p:childTnLst>
                              <p:par>
                                <p:cTn id="372" presetID="16" presetClass="entr" presetSubtype="21" fill="hold" grpId="0" nodeType="clickEffect">
                                  <p:stCondLst>
                                    <p:cond delay="0"/>
                                  </p:stCondLst>
                                  <p:childTnLst>
                                    <p:set>
                                      <p:cBhvr>
                                        <p:cTn id="373" dur="1" fill="hold">
                                          <p:stCondLst>
                                            <p:cond delay="0"/>
                                          </p:stCondLst>
                                        </p:cTn>
                                        <p:tgtEl>
                                          <p:spTgt spid="210"/>
                                        </p:tgtEl>
                                        <p:attrNameLst>
                                          <p:attrName>style.visibility</p:attrName>
                                        </p:attrNameLst>
                                      </p:cBhvr>
                                      <p:to>
                                        <p:strVal val="visible"/>
                                      </p:to>
                                    </p:set>
                                    <p:animEffect transition="in" filter="barn(inVertical)">
                                      <p:cBhvr>
                                        <p:cTn id="374" dur="500"/>
                                        <p:tgtEl>
                                          <p:spTgt spid="210"/>
                                        </p:tgtEl>
                                      </p:cBhvr>
                                    </p:animEffect>
                                  </p:childTnLst>
                                </p:cTn>
                              </p:par>
                            </p:childTnLst>
                          </p:cTn>
                        </p:par>
                      </p:childTnLst>
                    </p:cTn>
                  </p:par>
                  <p:par>
                    <p:cTn id="375" fill="hold">
                      <p:stCondLst>
                        <p:cond delay="indefinite"/>
                      </p:stCondLst>
                      <p:childTnLst>
                        <p:par>
                          <p:cTn id="376" fill="hold">
                            <p:stCondLst>
                              <p:cond delay="0"/>
                            </p:stCondLst>
                            <p:childTnLst>
                              <p:par>
                                <p:cTn id="377" presetID="1" presetClass="entr" presetSubtype="0" fill="hold" grpId="0" nodeType="clickEffect">
                                  <p:stCondLst>
                                    <p:cond delay="0"/>
                                  </p:stCondLst>
                                  <p:childTnLst>
                                    <p:set>
                                      <p:cBhvr>
                                        <p:cTn id="378" dur="1" fill="hold">
                                          <p:stCondLst>
                                            <p:cond delay="0"/>
                                          </p:stCondLst>
                                        </p:cTn>
                                        <p:tgtEl>
                                          <p:spTgt spid="204"/>
                                        </p:tgtEl>
                                        <p:attrNameLst>
                                          <p:attrName>style.visibility</p:attrName>
                                        </p:attrNameLst>
                                      </p:cBhvr>
                                      <p:to>
                                        <p:strVal val="visible"/>
                                      </p:to>
                                    </p:set>
                                  </p:childTnLst>
                                </p:cTn>
                              </p:par>
                            </p:childTnLst>
                          </p:cTn>
                        </p:par>
                      </p:childTnLst>
                    </p:cTn>
                  </p:par>
                  <p:par>
                    <p:cTn id="379" fill="hold">
                      <p:stCondLst>
                        <p:cond delay="indefinite"/>
                      </p:stCondLst>
                      <p:childTnLst>
                        <p:par>
                          <p:cTn id="380" fill="hold">
                            <p:stCondLst>
                              <p:cond delay="0"/>
                            </p:stCondLst>
                            <p:childTnLst>
                              <p:par>
                                <p:cTn id="381" presetID="1" presetClass="entr" presetSubtype="0" fill="hold" grpId="0" nodeType="clickEffect">
                                  <p:stCondLst>
                                    <p:cond delay="0"/>
                                  </p:stCondLst>
                                  <p:childTnLst>
                                    <p:set>
                                      <p:cBhvr>
                                        <p:cTn id="382" dur="1" fill="hold">
                                          <p:stCondLst>
                                            <p:cond delay="0"/>
                                          </p:stCondLst>
                                        </p:cTn>
                                        <p:tgtEl>
                                          <p:spTgt spid="205"/>
                                        </p:tgtEl>
                                        <p:attrNameLst>
                                          <p:attrName>style.visibility</p:attrName>
                                        </p:attrNameLst>
                                      </p:cBhvr>
                                      <p:to>
                                        <p:strVal val="visible"/>
                                      </p:to>
                                    </p:set>
                                  </p:childTnLst>
                                </p:cTn>
                              </p:par>
                            </p:childTnLst>
                          </p:cTn>
                        </p:par>
                      </p:childTnLst>
                    </p:cTn>
                  </p:par>
                  <p:par>
                    <p:cTn id="383" fill="hold">
                      <p:stCondLst>
                        <p:cond delay="indefinite"/>
                      </p:stCondLst>
                      <p:childTnLst>
                        <p:par>
                          <p:cTn id="384" fill="hold">
                            <p:stCondLst>
                              <p:cond delay="0"/>
                            </p:stCondLst>
                            <p:childTnLst>
                              <p:par>
                                <p:cTn id="385" presetID="10" presetClass="exit" presetSubtype="0" fill="hold" grpId="1" nodeType="clickEffect">
                                  <p:stCondLst>
                                    <p:cond delay="0"/>
                                  </p:stCondLst>
                                  <p:childTnLst>
                                    <p:animEffect transition="out" filter="fade">
                                      <p:cBhvr>
                                        <p:cTn id="386" dur="500"/>
                                        <p:tgtEl>
                                          <p:spTgt spid="210"/>
                                        </p:tgtEl>
                                      </p:cBhvr>
                                    </p:animEffect>
                                    <p:set>
                                      <p:cBhvr>
                                        <p:cTn id="387" dur="1" fill="hold">
                                          <p:stCondLst>
                                            <p:cond delay="499"/>
                                          </p:stCondLst>
                                        </p:cTn>
                                        <p:tgtEl>
                                          <p:spTgt spid="210"/>
                                        </p:tgtEl>
                                        <p:attrNameLst>
                                          <p:attrName>style.visibility</p:attrName>
                                        </p:attrNameLst>
                                      </p:cBhvr>
                                      <p:to>
                                        <p:strVal val="hidden"/>
                                      </p:to>
                                    </p:set>
                                  </p:childTnLst>
                                </p:cTn>
                              </p:par>
                            </p:childTnLst>
                          </p:cTn>
                        </p:par>
                      </p:childTnLst>
                    </p:cTn>
                  </p:par>
                  <p:par>
                    <p:cTn id="388" fill="hold">
                      <p:stCondLst>
                        <p:cond delay="indefinite"/>
                      </p:stCondLst>
                      <p:childTnLst>
                        <p:par>
                          <p:cTn id="389" fill="hold">
                            <p:stCondLst>
                              <p:cond delay="0"/>
                            </p:stCondLst>
                            <p:childTnLst>
                              <p:par>
                                <p:cTn id="390" presetID="10" presetClass="entr" presetSubtype="0" fill="hold" nodeType="clickEffect">
                                  <p:stCondLst>
                                    <p:cond delay="0"/>
                                  </p:stCondLst>
                                  <p:childTnLst>
                                    <p:set>
                                      <p:cBhvr>
                                        <p:cTn id="391" dur="1" fill="hold">
                                          <p:stCondLst>
                                            <p:cond delay="0"/>
                                          </p:stCondLst>
                                        </p:cTn>
                                        <p:tgtEl>
                                          <p:spTgt spid="221"/>
                                        </p:tgtEl>
                                        <p:attrNameLst>
                                          <p:attrName>style.visibility</p:attrName>
                                        </p:attrNameLst>
                                      </p:cBhvr>
                                      <p:to>
                                        <p:strVal val="visible"/>
                                      </p:to>
                                    </p:set>
                                    <p:animEffect transition="in" filter="fade">
                                      <p:cBhvr>
                                        <p:cTn id="392" dur="500"/>
                                        <p:tgtEl>
                                          <p:spTgt spid="221"/>
                                        </p:tgtEl>
                                      </p:cBhvr>
                                    </p:animEffect>
                                  </p:childTnLst>
                                </p:cTn>
                              </p:par>
                            </p:childTnLst>
                          </p:cTn>
                        </p:par>
                      </p:childTnLst>
                    </p:cTn>
                  </p:par>
                  <p:par>
                    <p:cTn id="393" fill="hold">
                      <p:stCondLst>
                        <p:cond delay="indefinite"/>
                      </p:stCondLst>
                      <p:childTnLst>
                        <p:par>
                          <p:cTn id="394" fill="hold">
                            <p:stCondLst>
                              <p:cond delay="0"/>
                            </p:stCondLst>
                            <p:childTnLst>
                              <p:par>
                                <p:cTn id="395" presetID="1" presetClass="exit" presetSubtype="0" fill="hold" nodeType="clickEffect">
                                  <p:stCondLst>
                                    <p:cond delay="0"/>
                                  </p:stCondLst>
                                  <p:childTnLst>
                                    <p:set>
                                      <p:cBhvr>
                                        <p:cTn id="396" dur="1" fill="hold">
                                          <p:stCondLst>
                                            <p:cond delay="0"/>
                                          </p:stCondLst>
                                        </p:cTn>
                                        <p:tgtEl>
                                          <p:spTgt spid="221"/>
                                        </p:tgtEl>
                                        <p:attrNameLst>
                                          <p:attrName>style.visibility</p:attrName>
                                        </p:attrNameLst>
                                      </p:cBhvr>
                                      <p:to>
                                        <p:strVal val="hidden"/>
                                      </p:to>
                                    </p:set>
                                  </p:childTnLst>
                                </p:cTn>
                              </p:par>
                            </p:childTnLst>
                          </p:cTn>
                        </p:par>
                      </p:childTnLst>
                    </p:cTn>
                  </p:par>
                  <p:par>
                    <p:cTn id="397" fill="hold">
                      <p:stCondLst>
                        <p:cond delay="indefinite"/>
                      </p:stCondLst>
                      <p:childTnLst>
                        <p:par>
                          <p:cTn id="398" fill="hold">
                            <p:stCondLst>
                              <p:cond delay="0"/>
                            </p:stCondLst>
                            <p:childTnLst>
                              <p:par>
                                <p:cTn id="399" presetID="10" presetClass="entr" presetSubtype="0" fill="hold" nodeType="clickEffect">
                                  <p:stCondLst>
                                    <p:cond delay="0"/>
                                  </p:stCondLst>
                                  <p:childTnLst>
                                    <p:set>
                                      <p:cBhvr>
                                        <p:cTn id="400" dur="1" fill="hold">
                                          <p:stCondLst>
                                            <p:cond delay="0"/>
                                          </p:stCondLst>
                                        </p:cTn>
                                        <p:tgtEl>
                                          <p:spTgt spid="225"/>
                                        </p:tgtEl>
                                        <p:attrNameLst>
                                          <p:attrName>style.visibility</p:attrName>
                                        </p:attrNameLst>
                                      </p:cBhvr>
                                      <p:to>
                                        <p:strVal val="visible"/>
                                      </p:to>
                                    </p:set>
                                    <p:animEffect transition="in" filter="fade">
                                      <p:cBhvr>
                                        <p:cTn id="401" dur="500"/>
                                        <p:tgtEl>
                                          <p:spTgt spid="225"/>
                                        </p:tgtEl>
                                      </p:cBhvr>
                                    </p:animEffect>
                                  </p:childTnLst>
                                </p:cTn>
                              </p:par>
                            </p:childTnLst>
                          </p:cTn>
                        </p:par>
                      </p:childTnLst>
                    </p:cTn>
                  </p:par>
                  <p:par>
                    <p:cTn id="402" fill="hold">
                      <p:stCondLst>
                        <p:cond delay="indefinite"/>
                      </p:stCondLst>
                      <p:childTnLst>
                        <p:par>
                          <p:cTn id="403" fill="hold">
                            <p:stCondLst>
                              <p:cond delay="0"/>
                            </p:stCondLst>
                            <p:childTnLst>
                              <p:par>
                                <p:cTn id="404" presetID="1" presetClass="entr" presetSubtype="0" fill="hold" grpId="0" nodeType="clickEffect">
                                  <p:stCondLst>
                                    <p:cond delay="0"/>
                                  </p:stCondLst>
                                  <p:childTnLst>
                                    <p:set>
                                      <p:cBhvr>
                                        <p:cTn id="405" dur="1" fill="hold">
                                          <p:stCondLst>
                                            <p:cond delay="0"/>
                                          </p:stCondLst>
                                        </p:cTn>
                                        <p:tgtEl>
                                          <p:spTgt spid="224"/>
                                        </p:tgtEl>
                                        <p:attrNameLst>
                                          <p:attrName>style.visibility</p:attrName>
                                        </p:attrNameLst>
                                      </p:cBhvr>
                                      <p:to>
                                        <p:strVal val="visible"/>
                                      </p:to>
                                    </p:set>
                                  </p:childTnLst>
                                </p:cTn>
                              </p:par>
                            </p:childTnLst>
                          </p:cTn>
                        </p:par>
                      </p:childTnLst>
                    </p:cTn>
                  </p:par>
                  <p:par>
                    <p:cTn id="406" fill="hold">
                      <p:stCondLst>
                        <p:cond delay="indefinite"/>
                      </p:stCondLst>
                      <p:childTnLst>
                        <p:par>
                          <p:cTn id="407" fill="hold">
                            <p:stCondLst>
                              <p:cond delay="0"/>
                            </p:stCondLst>
                            <p:childTnLst>
                              <p:par>
                                <p:cTn id="408" presetID="22" presetClass="entr" presetSubtype="8" fill="hold" grpId="0" nodeType="clickEffect">
                                  <p:stCondLst>
                                    <p:cond delay="0"/>
                                  </p:stCondLst>
                                  <p:childTnLst>
                                    <p:set>
                                      <p:cBhvr>
                                        <p:cTn id="409" dur="1" fill="hold">
                                          <p:stCondLst>
                                            <p:cond delay="0"/>
                                          </p:stCondLst>
                                        </p:cTn>
                                        <p:tgtEl>
                                          <p:spTgt spid="228"/>
                                        </p:tgtEl>
                                        <p:attrNameLst>
                                          <p:attrName>style.visibility</p:attrName>
                                        </p:attrNameLst>
                                      </p:cBhvr>
                                      <p:to>
                                        <p:strVal val="visible"/>
                                      </p:to>
                                    </p:set>
                                    <p:animEffect transition="in" filter="wipe(left)">
                                      <p:cBhvr>
                                        <p:cTn id="410" dur="500"/>
                                        <p:tgtEl>
                                          <p:spTgt spid="228"/>
                                        </p:tgtEl>
                                      </p:cBhvr>
                                    </p:animEffect>
                                  </p:childTnLst>
                                </p:cTn>
                              </p:par>
                            </p:childTnLst>
                          </p:cTn>
                        </p:par>
                      </p:childTnLst>
                    </p:cTn>
                  </p:par>
                  <p:par>
                    <p:cTn id="411" fill="hold">
                      <p:stCondLst>
                        <p:cond delay="indefinite"/>
                      </p:stCondLst>
                      <p:childTnLst>
                        <p:par>
                          <p:cTn id="412" fill="hold">
                            <p:stCondLst>
                              <p:cond delay="0"/>
                            </p:stCondLst>
                            <p:childTnLst>
                              <p:par>
                                <p:cTn id="413" presetID="1" presetClass="exit" presetSubtype="0" fill="hold" nodeType="clickEffect">
                                  <p:stCondLst>
                                    <p:cond delay="0"/>
                                  </p:stCondLst>
                                  <p:childTnLst>
                                    <p:set>
                                      <p:cBhvr>
                                        <p:cTn id="414" dur="1" fill="hold">
                                          <p:stCondLst>
                                            <p:cond delay="0"/>
                                          </p:stCondLst>
                                        </p:cTn>
                                        <p:tgtEl>
                                          <p:spTgt spid="225"/>
                                        </p:tgtEl>
                                        <p:attrNameLst>
                                          <p:attrName>style.visibility</p:attrName>
                                        </p:attrNameLst>
                                      </p:cBhvr>
                                      <p:to>
                                        <p:strVal val="hidden"/>
                                      </p:to>
                                    </p:set>
                                  </p:childTnLst>
                                </p:cTn>
                              </p:par>
                            </p:childTnLst>
                          </p:cTn>
                        </p:par>
                      </p:childTnLst>
                    </p:cTn>
                  </p:par>
                  <p:par>
                    <p:cTn id="415" fill="hold">
                      <p:stCondLst>
                        <p:cond delay="indefinite"/>
                      </p:stCondLst>
                      <p:childTnLst>
                        <p:par>
                          <p:cTn id="416" fill="hold">
                            <p:stCondLst>
                              <p:cond delay="0"/>
                            </p:stCondLst>
                            <p:childTnLst>
                              <p:par>
                                <p:cTn id="417" presetID="10" presetClass="entr" presetSubtype="0" fill="hold" nodeType="clickEffect">
                                  <p:stCondLst>
                                    <p:cond delay="0"/>
                                  </p:stCondLst>
                                  <p:childTnLst>
                                    <p:set>
                                      <p:cBhvr>
                                        <p:cTn id="418" dur="1" fill="hold">
                                          <p:stCondLst>
                                            <p:cond delay="0"/>
                                          </p:stCondLst>
                                        </p:cTn>
                                        <p:tgtEl>
                                          <p:spTgt spid="229"/>
                                        </p:tgtEl>
                                        <p:attrNameLst>
                                          <p:attrName>style.visibility</p:attrName>
                                        </p:attrNameLst>
                                      </p:cBhvr>
                                      <p:to>
                                        <p:strVal val="visible"/>
                                      </p:to>
                                    </p:set>
                                    <p:animEffect transition="in" filter="fade">
                                      <p:cBhvr>
                                        <p:cTn id="419" dur="500"/>
                                        <p:tgtEl>
                                          <p:spTgt spid="229"/>
                                        </p:tgtEl>
                                      </p:cBhvr>
                                    </p:animEffect>
                                  </p:childTnLst>
                                </p:cTn>
                              </p:par>
                            </p:childTnLst>
                          </p:cTn>
                        </p:par>
                      </p:childTnLst>
                    </p:cTn>
                  </p:par>
                  <p:par>
                    <p:cTn id="420" fill="hold">
                      <p:stCondLst>
                        <p:cond delay="indefinite"/>
                      </p:stCondLst>
                      <p:childTnLst>
                        <p:par>
                          <p:cTn id="421" fill="hold">
                            <p:stCondLst>
                              <p:cond delay="0"/>
                            </p:stCondLst>
                            <p:childTnLst>
                              <p:par>
                                <p:cTn id="422" presetID="10" presetClass="exit" presetSubtype="0" fill="hold" nodeType="clickEffect">
                                  <p:stCondLst>
                                    <p:cond delay="0"/>
                                  </p:stCondLst>
                                  <p:childTnLst>
                                    <p:animEffect transition="out" filter="fade">
                                      <p:cBhvr>
                                        <p:cTn id="423" dur="500"/>
                                        <p:tgtEl>
                                          <p:spTgt spid="229"/>
                                        </p:tgtEl>
                                      </p:cBhvr>
                                    </p:animEffect>
                                    <p:set>
                                      <p:cBhvr>
                                        <p:cTn id="424" dur="1" fill="hold">
                                          <p:stCondLst>
                                            <p:cond delay="499"/>
                                          </p:stCondLst>
                                        </p:cTn>
                                        <p:tgtEl>
                                          <p:spTgt spid="229"/>
                                        </p:tgtEl>
                                        <p:attrNameLst>
                                          <p:attrName>style.visibility</p:attrName>
                                        </p:attrNameLst>
                                      </p:cBhvr>
                                      <p:to>
                                        <p:strVal val="hidden"/>
                                      </p:to>
                                    </p:set>
                                  </p:childTnLst>
                                </p:cTn>
                              </p:par>
                            </p:childTnLst>
                          </p:cTn>
                        </p:par>
                      </p:childTnLst>
                    </p:cTn>
                  </p:par>
                  <p:par>
                    <p:cTn id="425" fill="hold">
                      <p:stCondLst>
                        <p:cond delay="indefinite"/>
                      </p:stCondLst>
                      <p:childTnLst>
                        <p:par>
                          <p:cTn id="426" fill="hold">
                            <p:stCondLst>
                              <p:cond delay="0"/>
                            </p:stCondLst>
                            <p:childTnLst>
                              <p:par>
                                <p:cTn id="427" presetID="10" presetClass="entr" presetSubtype="0" fill="hold" nodeType="clickEffect">
                                  <p:stCondLst>
                                    <p:cond delay="0"/>
                                  </p:stCondLst>
                                  <p:childTnLst>
                                    <p:set>
                                      <p:cBhvr>
                                        <p:cTn id="428" dur="1" fill="hold">
                                          <p:stCondLst>
                                            <p:cond delay="0"/>
                                          </p:stCondLst>
                                        </p:cTn>
                                        <p:tgtEl>
                                          <p:spTgt spid="232"/>
                                        </p:tgtEl>
                                        <p:attrNameLst>
                                          <p:attrName>style.visibility</p:attrName>
                                        </p:attrNameLst>
                                      </p:cBhvr>
                                      <p:to>
                                        <p:strVal val="visible"/>
                                      </p:to>
                                    </p:set>
                                    <p:animEffect transition="in" filter="fade">
                                      <p:cBhvr>
                                        <p:cTn id="429" dur="500"/>
                                        <p:tgtEl>
                                          <p:spTgt spid="232"/>
                                        </p:tgtEl>
                                      </p:cBhvr>
                                    </p:animEffect>
                                  </p:childTnLst>
                                </p:cTn>
                              </p:par>
                            </p:childTnLst>
                          </p:cTn>
                        </p:par>
                      </p:childTnLst>
                    </p:cTn>
                  </p:par>
                  <p:par>
                    <p:cTn id="430" fill="hold">
                      <p:stCondLst>
                        <p:cond delay="indefinite"/>
                      </p:stCondLst>
                      <p:childTnLst>
                        <p:par>
                          <p:cTn id="431" fill="hold">
                            <p:stCondLst>
                              <p:cond delay="0"/>
                            </p:stCondLst>
                            <p:childTnLst>
                              <p:par>
                                <p:cTn id="432" presetID="1" presetClass="entr" presetSubtype="0" fill="hold" grpId="0" nodeType="clickEffect">
                                  <p:stCondLst>
                                    <p:cond delay="0"/>
                                  </p:stCondLst>
                                  <p:childTnLst>
                                    <p:set>
                                      <p:cBhvr>
                                        <p:cTn id="433" dur="1" fill="hold">
                                          <p:stCondLst>
                                            <p:cond delay="0"/>
                                          </p:stCondLst>
                                        </p:cTn>
                                        <p:tgtEl>
                                          <p:spTgt spid="219"/>
                                        </p:tgtEl>
                                        <p:attrNameLst>
                                          <p:attrName>style.visibility</p:attrName>
                                        </p:attrNameLst>
                                      </p:cBhvr>
                                      <p:to>
                                        <p:strVal val="visible"/>
                                      </p:to>
                                    </p:set>
                                  </p:childTnLst>
                                </p:cTn>
                              </p:par>
                            </p:childTnLst>
                          </p:cTn>
                        </p:par>
                      </p:childTnLst>
                    </p:cTn>
                  </p:par>
                  <p:par>
                    <p:cTn id="434" fill="hold">
                      <p:stCondLst>
                        <p:cond delay="indefinite"/>
                      </p:stCondLst>
                      <p:childTnLst>
                        <p:par>
                          <p:cTn id="435" fill="hold">
                            <p:stCondLst>
                              <p:cond delay="0"/>
                            </p:stCondLst>
                            <p:childTnLst>
                              <p:par>
                                <p:cTn id="436" presetID="1" presetClass="entr" presetSubtype="0" fill="hold" grpId="0" nodeType="clickEffect">
                                  <p:stCondLst>
                                    <p:cond delay="0"/>
                                  </p:stCondLst>
                                  <p:childTnLst>
                                    <p:set>
                                      <p:cBhvr>
                                        <p:cTn id="437" dur="1" fill="hold">
                                          <p:stCondLst>
                                            <p:cond delay="0"/>
                                          </p:stCondLst>
                                        </p:cTn>
                                        <p:tgtEl>
                                          <p:spTgt spid="211"/>
                                        </p:tgtEl>
                                        <p:attrNameLst>
                                          <p:attrName>style.visibility</p:attrName>
                                        </p:attrNameLst>
                                      </p:cBhvr>
                                      <p:to>
                                        <p:strVal val="visible"/>
                                      </p:to>
                                    </p:set>
                                  </p:childTnLst>
                                </p:cTn>
                              </p:par>
                            </p:childTnLst>
                          </p:cTn>
                        </p:par>
                      </p:childTnLst>
                    </p:cTn>
                  </p:par>
                  <p:par>
                    <p:cTn id="438" fill="hold">
                      <p:stCondLst>
                        <p:cond delay="indefinite"/>
                      </p:stCondLst>
                      <p:childTnLst>
                        <p:par>
                          <p:cTn id="439" fill="hold">
                            <p:stCondLst>
                              <p:cond delay="0"/>
                            </p:stCondLst>
                            <p:childTnLst>
                              <p:par>
                                <p:cTn id="440" presetID="1" presetClass="entr" presetSubtype="0" fill="hold" grpId="0" nodeType="clickEffect">
                                  <p:stCondLst>
                                    <p:cond delay="0"/>
                                  </p:stCondLst>
                                  <p:childTnLst>
                                    <p:set>
                                      <p:cBhvr>
                                        <p:cTn id="441" dur="1" fill="hold">
                                          <p:stCondLst>
                                            <p:cond delay="0"/>
                                          </p:stCondLst>
                                        </p:cTn>
                                        <p:tgtEl>
                                          <p:spTgt spid="212"/>
                                        </p:tgtEl>
                                        <p:attrNameLst>
                                          <p:attrName>style.visibility</p:attrName>
                                        </p:attrNameLst>
                                      </p:cBhvr>
                                      <p:to>
                                        <p:strVal val="visible"/>
                                      </p:to>
                                    </p:set>
                                  </p:childTnLst>
                                </p:cTn>
                              </p:par>
                            </p:childTnLst>
                          </p:cTn>
                        </p:par>
                      </p:childTnLst>
                    </p:cTn>
                  </p:par>
                  <p:par>
                    <p:cTn id="442" fill="hold">
                      <p:stCondLst>
                        <p:cond delay="indefinite"/>
                      </p:stCondLst>
                      <p:childTnLst>
                        <p:par>
                          <p:cTn id="443" fill="hold">
                            <p:stCondLst>
                              <p:cond delay="0"/>
                            </p:stCondLst>
                            <p:childTnLst>
                              <p:par>
                                <p:cTn id="444" presetID="1" presetClass="entr" presetSubtype="0" fill="hold" grpId="0" nodeType="clickEffect">
                                  <p:stCondLst>
                                    <p:cond delay="0"/>
                                  </p:stCondLst>
                                  <p:childTnLst>
                                    <p:set>
                                      <p:cBhvr>
                                        <p:cTn id="445" dur="1" fill="hold">
                                          <p:stCondLst>
                                            <p:cond delay="0"/>
                                          </p:stCondLst>
                                        </p:cTn>
                                        <p:tgtEl>
                                          <p:spTgt spid="213"/>
                                        </p:tgtEl>
                                        <p:attrNameLst>
                                          <p:attrName>style.visibility</p:attrName>
                                        </p:attrNameLst>
                                      </p:cBhvr>
                                      <p:to>
                                        <p:strVal val="visible"/>
                                      </p:to>
                                    </p:set>
                                  </p:childTnLst>
                                </p:cTn>
                              </p:par>
                            </p:childTnLst>
                          </p:cTn>
                        </p:par>
                      </p:childTnLst>
                    </p:cTn>
                  </p:par>
                  <p:par>
                    <p:cTn id="446" fill="hold">
                      <p:stCondLst>
                        <p:cond delay="indefinite"/>
                      </p:stCondLst>
                      <p:childTnLst>
                        <p:par>
                          <p:cTn id="447" fill="hold">
                            <p:stCondLst>
                              <p:cond delay="0"/>
                            </p:stCondLst>
                            <p:childTnLst>
                              <p:par>
                                <p:cTn id="448" presetID="1" presetClass="entr" presetSubtype="0" fill="hold" grpId="0" nodeType="clickEffect">
                                  <p:stCondLst>
                                    <p:cond delay="0"/>
                                  </p:stCondLst>
                                  <p:childTnLst>
                                    <p:set>
                                      <p:cBhvr>
                                        <p:cTn id="449" dur="1" fill="hold">
                                          <p:stCondLst>
                                            <p:cond delay="0"/>
                                          </p:stCondLst>
                                        </p:cTn>
                                        <p:tgtEl>
                                          <p:spTgt spid="214"/>
                                        </p:tgtEl>
                                        <p:attrNameLst>
                                          <p:attrName>style.visibility</p:attrName>
                                        </p:attrNameLst>
                                      </p:cBhvr>
                                      <p:to>
                                        <p:strVal val="visible"/>
                                      </p:to>
                                    </p:set>
                                  </p:childTnLst>
                                </p:cTn>
                              </p:par>
                            </p:childTnLst>
                          </p:cTn>
                        </p:par>
                      </p:childTnLst>
                    </p:cTn>
                  </p:par>
                  <p:par>
                    <p:cTn id="450" fill="hold">
                      <p:stCondLst>
                        <p:cond delay="indefinite"/>
                      </p:stCondLst>
                      <p:childTnLst>
                        <p:par>
                          <p:cTn id="451" fill="hold">
                            <p:stCondLst>
                              <p:cond delay="0"/>
                            </p:stCondLst>
                            <p:childTnLst>
                              <p:par>
                                <p:cTn id="452" presetID="1" presetClass="entr" presetSubtype="0" fill="hold" grpId="0" nodeType="clickEffect">
                                  <p:stCondLst>
                                    <p:cond delay="0"/>
                                  </p:stCondLst>
                                  <p:childTnLst>
                                    <p:set>
                                      <p:cBhvr>
                                        <p:cTn id="453" dur="1" fill="hold">
                                          <p:stCondLst>
                                            <p:cond delay="0"/>
                                          </p:stCondLst>
                                        </p:cTn>
                                        <p:tgtEl>
                                          <p:spTgt spid="215"/>
                                        </p:tgtEl>
                                        <p:attrNameLst>
                                          <p:attrName>style.visibility</p:attrName>
                                        </p:attrNameLst>
                                      </p:cBhvr>
                                      <p:to>
                                        <p:strVal val="visible"/>
                                      </p:to>
                                    </p:set>
                                  </p:childTnLst>
                                </p:cTn>
                              </p:par>
                            </p:childTnLst>
                          </p:cTn>
                        </p:par>
                      </p:childTnLst>
                    </p:cTn>
                  </p:par>
                  <p:par>
                    <p:cTn id="454" fill="hold">
                      <p:stCondLst>
                        <p:cond delay="indefinite"/>
                      </p:stCondLst>
                      <p:childTnLst>
                        <p:par>
                          <p:cTn id="455" fill="hold">
                            <p:stCondLst>
                              <p:cond delay="0"/>
                            </p:stCondLst>
                            <p:childTnLst>
                              <p:par>
                                <p:cTn id="456" presetID="1" presetClass="exit" presetSubtype="0" fill="hold" grpId="1" nodeType="clickEffect">
                                  <p:stCondLst>
                                    <p:cond delay="0"/>
                                  </p:stCondLst>
                                  <p:childTnLst>
                                    <p:set>
                                      <p:cBhvr>
                                        <p:cTn id="457" dur="1" fill="hold">
                                          <p:stCondLst>
                                            <p:cond delay="0"/>
                                          </p:stCondLst>
                                        </p:cTn>
                                        <p:tgtEl>
                                          <p:spTgt spid="224"/>
                                        </p:tgtEl>
                                        <p:attrNameLst>
                                          <p:attrName>style.visibility</p:attrName>
                                        </p:attrNameLst>
                                      </p:cBhvr>
                                      <p:to>
                                        <p:strVal val="hidden"/>
                                      </p:to>
                                    </p:set>
                                  </p:childTnLst>
                                </p:cTn>
                              </p:par>
                              <p:par>
                                <p:cTn id="458" presetID="10" presetClass="exit" presetSubtype="0" fill="hold" nodeType="withEffect">
                                  <p:stCondLst>
                                    <p:cond delay="0"/>
                                  </p:stCondLst>
                                  <p:childTnLst>
                                    <p:animEffect transition="out" filter="fade">
                                      <p:cBhvr>
                                        <p:cTn id="459" dur="500"/>
                                        <p:tgtEl>
                                          <p:spTgt spid="232"/>
                                        </p:tgtEl>
                                      </p:cBhvr>
                                    </p:animEffect>
                                    <p:set>
                                      <p:cBhvr>
                                        <p:cTn id="460" dur="1" fill="hold">
                                          <p:stCondLst>
                                            <p:cond delay="499"/>
                                          </p:stCondLst>
                                        </p:cTn>
                                        <p:tgtEl>
                                          <p:spTgt spid="232"/>
                                        </p:tgtEl>
                                        <p:attrNameLst>
                                          <p:attrName>style.visibility</p:attrName>
                                        </p:attrNameLst>
                                      </p:cBhvr>
                                      <p:to>
                                        <p:strVal val="hidden"/>
                                      </p:to>
                                    </p:set>
                                  </p:childTnLst>
                                </p:cTn>
                              </p:par>
                              <p:par>
                                <p:cTn id="461" presetID="1" presetClass="exit" presetSubtype="0" fill="hold" grpId="1" nodeType="withEffect">
                                  <p:stCondLst>
                                    <p:cond delay="0"/>
                                  </p:stCondLst>
                                  <p:childTnLst>
                                    <p:set>
                                      <p:cBhvr>
                                        <p:cTn id="462" dur="1" fill="hold">
                                          <p:stCondLst>
                                            <p:cond delay="0"/>
                                          </p:stCondLst>
                                        </p:cTn>
                                        <p:tgtEl>
                                          <p:spTgt spid="228"/>
                                        </p:tgtEl>
                                        <p:attrNameLst>
                                          <p:attrName>style.visibility</p:attrName>
                                        </p:attrNameLst>
                                      </p:cBhvr>
                                      <p:to>
                                        <p:strVal val="hidden"/>
                                      </p:to>
                                    </p:set>
                                  </p:childTnLst>
                                </p:cTn>
                              </p:par>
                            </p:childTnLst>
                          </p:cTn>
                        </p:par>
                      </p:childTnLst>
                    </p:cTn>
                  </p:par>
                  <p:par>
                    <p:cTn id="463" fill="hold">
                      <p:stCondLst>
                        <p:cond delay="indefinite"/>
                      </p:stCondLst>
                      <p:childTnLst>
                        <p:par>
                          <p:cTn id="464" fill="hold">
                            <p:stCondLst>
                              <p:cond delay="0"/>
                            </p:stCondLst>
                            <p:childTnLst>
                              <p:par>
                                <p:cTn id="465" presetID="1" presetClass="entr" presetSubtype="0" fill="hold" grpId="0" nodeType="clickEffect">
                                  <p:stCondLst>
                                    <p:cond delay="0"/>
                                  </p:stCondLst>
                                  <p:childTnLst>
                                    <p:set>
                                      <p:cBhvr>
                                        <p:cTn id="466" dur="1" fill="hold">
                                          <p:stCondLst>
                                            <p:cond delay="0"/>
                                          </p:stCondLst>
                                        </p:cTn>
                                        <p:tgtEl>
                                          <p:spTgt spid="220"/>
                                        </p:tgtEl>
                                        <p:attrNameLst>
                                          <p:attrName>style.visibility</p:attrName>
                                        </p:attrNameLst>
                                      </p:cBhvr>
                                      <p:to>
                                        <p:strVal val="visible"/>
                                      </p:to>
                                    </p:set>
                                  </p:childTnLst>
                                </p:cTn>
                              </p:par>
                            </p:childTnLst>
                          </p:cTn>
                        </p:par>
                      </p:childTnLst>
                    </p:cTn>
                  </p:par>
                  <p:par>
                    <p:cTn id="467" fill="hold">
                      <p:stCondLst>
                        <p:cond delay="indefinite"/>
                      </p:stCondLst>
                      <p:childTnLst>
                        <p:par>
                          <p:cTn id="468" fill="hold">
                            <p:stCondLst>
                              <p:cond delay="0"/>
                            </p:stCondLst>
                            <p:childTnLst>
                              <p:par>
                                <p:cTn id="469" presetID="1" presetClass="entr" presetSubtype="0" fill="hold" grpId="0" nodeType="clickEffect">
                                  <p:stCondLst>
                                    <p:cond delay="0"/>
                                  </p:stCondLst>
                                  <p:childTnLst>
                                    <p:set>
                                      <p:cBhvr>
                                        <p:cTn id="470" dur="1" fill="hold">
                                          <p:stCondLst>
                                            <p:cond delay="0"/>
                                          </p:stCondLst>
                                        </p:cTn>
                                        <p:tgtEl>
                                          <p:spTgt spid="216"/>
                                        </p:tgtEl>
                                        <p:attrNameLst>
                                          <p:attrName>style.visibility</p:attrName>
                                        </p:attrNameLst>
                                      </p:cBhvr>
                                      <p:to>
                                        <p:strVal val="visible"/>
                                      </p:to>
                                    </p:set>
                                  </p:childTnLst>
                                </p:cTn>
                              </p:par>
                            </p:childTnLst>
                          </p:cTn>
                        </p:par>
                      </p:childTnLst>
                    </p:cTn>
                  </p:par>
                  <p:par>
                    <p:cTn id="471" fill="hold">
                      <p:stCondLst>
                        <p:cond delay="indefinite"/>
                      </p:stCondLst>
                      <p:childTnLst>
                        <p:par>
                          <p:cTn id="472" fill="hold">
                            <p:stCondLst>
                              <p:cond delay="0"/>
                            </p:stCondLst>
                            <p:childTnLst>
                              <p:par>
                                <p:cTn id="473" presetID="1" presetClass="entr" presetSubtype="0" fill="hold" grpId="0" nodeType="clickEffect">
                                  <p:stCondLst>
                                    <p:cond delay="0"/>
                                  </p:stCondLst>
                                  <p:childTnLst>
                                    <p:set>
                                      <p:cBhvr>
                                        <p:cTn id="474" dur="1" fill="hold">
                                          <p:stCondLst>
                                            <p:cond delay="0"/>
                                          </p:stCondLst>
                                        </p:cTn>
                                        <p:tgtEl>
                                          <p:spTgt spid="217"/>
                                        </p:tgtEl>
                                        <p:attrNameLst>
                                          <p:attrName>style.visibility</p:attrName>
                                        </p:attrNameLst>
                                      </p:cBhvr>
                                      <p:to>
                                        <p:strVal val="visible"/>
                                      </p:to>
                                    </p:set>
                                  </p:childTnLst>
                                </p:cTn>
                              </p:par>
                            </p:childTnLst>
                          </p:cTn>
                        </p:par>
                      </p:childTnLst>
                    </p:cTn>
                  </p:par>
                  <p:par>
                    <p:cTn id="475" fill="hold">
                      <p:stCondLst>
                        <p:cond delay="indefinite"/>
                      </p:stCondLst>
                      <p:childTnLst>
                        <p:par>
                          <p:cTn id="476" fill="hold">
                            <p:stCondLst>
                              <p:cond delay="0"/>
                            </p:stCondLst>
                            <p:childTnLst>
                              <p:par>
                                <p:cTn id="477" presetID="1" presetClass="entr" presetSubtype="0" fill="hold" grpId="0" nodeType="clickEffect">
                                  <p:stCondLst>
                                    <p:cond delay="0"/>
                                  </p:stCondLst>
                                  <p:childTnLst>
                                    <p:set>
                                      <p:cBhvr>
                                        <p:cTn id="478" dur="1" fill="hold">
                                          <p:stCondLst>
                                            <p:cond delay="0"/>
                                          </p:stCondLst>
                                        </p:cTn>
                                        <p:tgtEl>
                                          <p:spTgt spid="218"/>
                                        </p:tgtEl>
                                        <p:attrNameLst>
                                          <p:attrName>style.visibility</p:attrName>
                                        </p:attrNameLst>
                                      </p:cBhvr>
                                      <p:to>
                                        <p:strVal val="visible"/>
                                      </p:to>
                                    </p:set>
                                  </p:childTnLst>
                                </p:cTn>
                              </p:par>
                            </p:childTnLst>
                          </p:cTn>
                        </p:par>
                      </p:childTnLst>
                    </p:cTn>
                  </p:par>
                  <p:par>
                    <p:cTn id="479" fill="hold">
                      <p:stCondLst>
                        <p:cond delay="indefinite"/>
                      </p:stCondLst>
                      <p:childTnLst>
                        <p:par>
                          <p:cTn id="480" fill="hold">
                            <p:stCondLst>
                              <p:cond delay="0"/>
                            </p:stCondLst>
                            <p:childTnLst>
                              <p:par>
                                <p:cTn id="481" presetID="10" presetClass="entr" presetSubtype="0" fill="hold" nodeType="clickEffect">
                                  <p:stCondLst>
                                    <p:cond delay="0"/>
                                  </p:stCondLst>
                                  <p:childTnLst>
                                    <p:set>
                                      <p:cBhvr>
                                        <p:cTn id="482" dur="1" fill="hold">
                                          <p:stCondLst>
                                            <p:cond delay="0"/>
                                          </p:stCondLst>
                                        </p:cTn>
                                        <p:tgtEl>
                                          <p:spTgt spid="238"/>
                                        </p:tgtEl>
                                        <p:attrNameLst>
                                          <p:attrName>style.visibility</p:attrName>
                                        </p:attrNameLst>
                                      </p:cBhvr>
                                      <p:to>
                                        <p:strVal val="visible"/>
                                      </p:to>
                                    </p:set>
                                    <p:animEffect transition="in" filter="fade">
                                      <p:cBhvr>
                                        <p:cTn id="483" dur="500"/>
                                        <p:tgtEl>
                                          <p:spTgt spid="238"/>
                                        </p:tgtEl>
                                      </p:cBhvr>
                                    </p:animEffect>
                                  </p:childTnLst>
                                </p:cTn>
                              </p:par>
                            </p:childTnLst>
                          </p:cTn>
                        </p:par>
                      </p:childTnLst>
                    </p:cTn>
                  </p:par>
                  <p:par>
                    <p:cTn id="484" fill="hold">
                      <p:stCondLst>
                        <p:cond delay="indefinite"/>
                      </p:stCondLst>
                      <p:childTnLst>
                        <p:par>
                          <p:cTn id="485" fill="hold">
                            <p:stCondLst>
                              <p:cond delay="0"/>
                            </p:stCondLst>
                            <p:childTnLst>
                              <p:par>
                                <p:cTn id="486" presetID="1" presetClass="entr" presetSubtype="0" fill="hold" grpId="0" nodeType="clickEffect">
                                  <p:stCondLst>
                                    <p:cond delay="0"/>
                                  </p:stCondLst>
                                  <p:childTnLst>
                                    <p:set>
                                      <p:cBhvr>
                                        <p:cTn id="487" dur="1" fill="hold">
                                          <p:stCondLst>
                                            <p:cond delay="0"/>
                                          </p:stCondLst>
                                        </p:cTn>
                                        <p:tgtEl>
                                          <p:spTgt spid="256"/>
                                        </p:tgtEl>
                                        <p:attrNameLst>
                                          <p:attrName>style.visibility</p:attrName>
                                        </p:attrNameLst>
                                      </p:cBhvr>
                                      <p:to>
                                        <p:strVal val="visible"/>
                                      </p:to>
                                    </p:set>
                                  </p:childTnLst>
                                </p:cTn>
                              </p:par>
                            </p:childTnLst>
                          </p:cTn>
                        </p:par>
                      </p:childTnLst>
                    </p:cTn>
                  </p:par>
                  <p:par>
                    <p:cTn id="488" fill="hold">
                      <p:stCondLst>
                        <p:cond delay="indefinite"/>
                      </p:stCondLst>
                      <p:childTnLst>
                        <p:par>
                          <p:cTn id="489" fill="hold">
                            <p:stCondLst>
                              <p:cond delay="0"/>
                            </p:stCondLst>
                            <p:childTnLst>
                              <p:par>
                                <p:cTn id="490" presetID="22" presetClass="entr" presetSubtype="8" fill="hold" grpId="0" nodeType="clickEffect">
                                  <p:stCondLst>
                                    <p:cond delay="0"/>
                                  </p:stCondLst>
                                  <p:childTnLst>
                                    <p:set>
                                      <p:cBhvr>
                                        <p:cTn id="491" dur="1" fill="hold">
                                          <p:stCondLst>
                                            <p:cond delay="0"/>
                                          </p:stCondLst>
                                        </p:cTn>
                                        <p:tgtEl>
                                          <p:spTgt spid="237"/>
                                        </p:tgtEl>
                                        <p:attrNameLst>
                                          <p:attrName>style.visibility</p:attrName>
                                        </p:attrNameLst>
                                      </p:cBhvr>
                                      <p:to>
                                        <p:strVal val="visible"/>
                                      </p:to>
                                    </p:set>
                                    <p:animEffect transition="in" filter="wipe(left)">
                                      <p:cBhvr>
                                        <p:cTn id="492" dur="500"/>
                                        <p:tgtEl>
                                          <p:spTgt spid="237"/>
                                        </p:tgtEl>
                                      </p:cBhvr>
                                    </p:animEffect>
                                  </p:childTnLst>
                                </p:cTn>
                              </p:par>
                            </p:childTnLst>
                          </p:cTn>
                        </p:par>
                      </p:childTnLst>
                    </p:cTn>
                  </p:par>
                  <p:par>
                    <p:cTn id="493" fill="hold">
                      <p:stCondLst>
                        <p:cond delay="indefinite"/>
                      </p:stCondLst>
                      <p:childTnLst>
                        <p:par>
                          <p:cTn id="494" fill="hold">
                            <p:stCondLst>
                              <p:cond delay="0"/>
                            </p:stCondLst>
                            <p:childTnLst>
                              <p:par>
                                <p:cTn id="495" presetID="1" presetClass="exit" presetSubtype="0" fill="hold" nodeType="clickEffect">
                                  <p:stCondLst>
                                    <p:cond delay="0"/>
                                  </p:stCondLst>
                                  <p:childTnLst>
                                    <p:set>
                                      <p:cBhvr>
                                        <p:cTn id="496" dur="1" fill="hold">
                                          <p:stCondLst>
                                            <p:cond delay="0"/>
                                          </p:stCondLst>
                                        </p:cTn>
                                        <p:tgtEl>
                                          <p:spTgt spid="238"/>
                                        </p:tgtEl>
                                        <p:attrNameLst>
                                          <p:attrName>style.visibility</p:attrName>
                                        </p:attrNameLst>
                                      </p:cBhvr>
                                      <p:to>
                                        <p:strVal val="hidden"/>
                                      </p:to>
                                    </p:set>
                                  </p:childTnLst>
                                </p:cTn>
                              </p:par>
                            </p:childTnLst>
                          </p:cTn>
                        </p:par>
                      </p:childTnLst>
                    </p:cTn>
                  </p:par>
                  <p:par>
                    <p:cTn id="497" fill="hold">
                      <p:stCondLst>
                        <p:cond delay="indefinite"/>
                      </p:stCondLst>
                      <p:childTnLst>
                        <p:par>
                          <p:cTn id="498" fill="hold">
                            <p:stCondLst>
                              <p:cond delay="0"/>
                            </p:stCondLst>
                            <p:childTnLst>
                              <p:par>
                                <p:cTn id="499" presetID="10" presetClass="entr" presetSubtype="0" fill="hold" nodeType="clickEffect">
                                  <p:stCondLst>
                                    <p:cond delay="0"/>
                                  </p:stCondLst>
                                  <p:childTnLst>
                                    <p:set>
                                      <p:cBhvr>
                                        <p:cTn id="500" dur="1" fill="hold">
                                          <p:stCondLst>
                                            <p:cond delay="0"/>
                                          </p:stCondLst>
                                        </p:cTn>
                                        <p:tgtEl>
                                          <p:spTgt spid="241"/>
                                        </p:tgtEl>
                                        <p:attrNameLst>
                                          <p:attrName>style.visibility</p:attrName>
                                        </p:attrNameLst>
                                      </p:cBhvr>
                                      <p:to>
                                        <p:strVal val="visible"/>
                                      </p:to>
                                    </p:set>
                                    <p:animEffect transition="in" filter="fade">
                                      <p:cBhvr>
                                        <p:cTn id="501" dur="500"/>
                                        <p:tgtEl>
                                          <p:spTgt spid="241"/>
                                        </p:tgtEl>
                                      </p:cBhvr>
                                    </p:animEffect>
                                  </p:childTnLst>
                                </p:cTn>
                              </p:par>
                            </p:childTnLst>
                          </p:cTn>
                        </p:par>
                      </p:childTnLst>
                    </p:cTn>
                  </p:par>
                  <p:par>
                    <p:cTn id="502" fill="hold">
                      <p:stCondLst>
                        <p:cond delay="indefinite"/>
                      </p:stCondLst>
                      <p:childTnLst>
                        <p:par>
                          <p:cTn id="503" fill="hold">
                            <p:stCondLst>
                              <p:cond delay="0"/>
                            </p:stCondLst>
                            <p:childTnLst>
                              <p:par>
                                <p:cTn id="504" presetID="10" presetClass="exit" presetSubtype="0" fill="hold" nodeType="clickEffect">
                                  <p:stCondLst>
                                    <p:cond delay="0"/>
                                  </p:stCondLst>
                                  <p:childTnLst>
                                    <p:animEffect transition="out" filter="fade">
                                      <p:cBhvr>
                                        <p:cTn id="505" dur="500"/>
                                        <p:tgtEl>
                                          <p:spTgt spid="241"/>
                                        </p:tgtEl>
                                      </p:cBhvr>
                                    </p:animEffect>
                                    <p:set>
                                      <p:cBhvr>
                                        <p:cTn id="506" dur="1" fill="hold">
                                          <p:stCondLst>
                                            <p:cond delay="499"/>
                                          </p:stCondLst>
                                        </p:cTn>
                                        <p:tgtEl>
                                          <p:spTgt spid="241"/>
                                        </p:tgtEl>
                                        <p:attrNameLst>
                                          <p:attrName>style.visibility</p:attrName>
                                        </p:attrNameLst>
                                      </p:cBhvr>
                                      <p:to>
                                        <p:strVal val="hidden"/>
                                      </p:to>
                                    </p:set>
                                  </p:childTnLst>
                                </p:cTn>
                              </p:par>
                            </p:childTnLst>
                          </p:cTn>
                        </p:par>
                      </p:childTnLst>
                    </p:cTn>
                  </p:par>
                  <p:par>
                    <p:cTn id="507" fill="hold">
                      <p:stCondLst>
                        <p:cond delay="indefinite"/>
                      </p:stCondLst>
                      <p:childTnLst>
                        <p:par>
                          <p:cTn id="508" fill="hold">
                            <p:stCondLst>
                              <p:cond delay="0"/>
                            </p:stCondLst>
                            <p:childTnLst>
                              <p:par>
                                <p:cTn id="509" presetID="10" presetClass="entr" presetSubtype="0" fill="hold" nodeType="clickEffect">
                                  <p:stCondLst>
                                    <p:cond delay="0"/>
                                  </p:stCondLst>
                                  <p:childTnLst>
                                    <p:set>
                                      <p:cBhvr>
                                        <p:cTn id="510" dur="1" fill="hold">
                                          <p:stCondLst>
                                            <p:cond delay="0"/>
                                          </p:stCondLst>
                                        </p:cTn>
                                        <p:tgtEl>
                                          <p:spTgt spid="244"/>
                                        </p:tgtEl>
                                        <p:attrNameLst>
                                          <p:attrName>style.visibility</p:attrName>
                                        </p:attrNameLst>
                                      </p:cBhvr>
                                      <p:to>
                                        <p:strVal val="visible"/>
                                      </p:to>
                                    </p:set>
                                    <p:animEffect transition="in" filter="fade">
                                      <p:cBhvr>
                                        <p:cTn id="511" dur="500"/>
                                        <p:tgtEl>
                                          <p:spTgt spid="244"/>
                                        </p:tgtEl>
                                      </p:cBhvr>
                                    </p:animEffect>
                                  </p:childTnLst>
                                </p:cTn>
                              </p:par>
                            </p:childTnLst>
                          </p:cTn>
                        </p:par>
                      </p:childTnLst>
                    </p:cTn>
                  </p:par>
                  <p:par>
                    <p:cTn id="512" fill="hold">
                      <p:stCondLst>
                        <p:cond delay="indefinite"/>
                      </p:stCondLst>
                      <p:childTnLst>
                        <p:par>
                          <p:cTn id="513" fill="hold">
                            <p:stCondLst>
                              <p:cond delay="0"/>
                            </p:stCondLst>
                            <p:childTnLst>
                              <p:par>
                                <p:cTn id="514" presetID="1" presetClass="entr" presetSubtype="0" fill="hold" grpId="0" nodeType="clickEffect">
                                  <p:stCondLst>
                                    <p:cond delay="0"/>
                                  </p:stCondLst>
                                  <p:childTnLst>
                                    <p:set>
                                      <p:cBhvr>
                                        <p:cTn id="515" dur="1" fill="hold">
                                          <p:stCondLst>
                                            <p:cond delay="0"/>
                                          </p:stCondLst>
                                        </p:cTn>
                                        <p:tgtEl>
                                          <p:spTgt spid="249"/>
                                        </p:tgtEl>
                                        <p:attrNameLst>
                                          <p:attrName>style.visibility</p:attrName>
                                        </p:attrNameLst>
                                      </p:cBhvr>
                                      <p:to>
                                        <p:strVal val="visible"/>
                                      </p:to>
                                    </p:set>
                                  </p:childTnLst>
                                </p:cTn>
                              </p:par>
                            </p:childTnLst>
                          </p:cTn>
                        </p:par>
                      </p:childTnLst>
                    </p:cTn>
                  </p:par>
                  <p:par>
                    <p:cTn id="516" fill="hold">
                      <p:stCondLst>
                        <p:cond delay="indefinite"/>
                      </p:stCondLst>
                      <p:childTnLst>
                        <p:par>
                          <p:cTn id="517" fill="hold">
                            <p:stCondLst>
                              <p:cond delay="0"/>
                            </p:stCondLst>
                            <p:childTnLst>
                              <p:par>
                                <p:cTn id="518" presetID="1" presetClass="entr" presetSubtype="0" fill="hold" grpId="0" nodeType="clickEffect">
                                  <p:stCondLst>
                                    <p:cond delay="0"/>
                                  </p:stCondLst>
                                  <p:childTnLst>
                                    <p:set>
                                      <p:cBhvr>
                                        <p:cTn id="519" dur="1" fill="hold">
                                          <p:stCondLst>
                                            <p:cond delay="0"/>
                                          </p:stCondLst>
                                        </p:cTn>
                                        <p:tgtEl>
                                          <p:spTgt spid="250"/>
                                        </p:tgtEl>
                                        <p:attrNameLst>
                                          <p:attrName>style.visibility</p:attrName>
                                        </p:attrNameLst>
                                      </p:cBhvr>
                                      <p:to>
                                        <p:strVal val="visible"/>
                                      </p:to>
                                    </p:set>
                                  </p:childTnLst>
                                </p:cTn>
                              </p:par>
                            </p:childTnLst>
                          </p:cTn>
                        </p:par>
                      </p:childTnLst>
                    </p:cTn>
                  </p:par>
                  <p:par>
                    <p:cTn id="520" fill="hold">
                      <p:stCondLst>
                        <p:cond delay="indefinite"/>
                      </p:stCondLst>
                      <p:childTnLst>
                        <p:par>
                          <p:cTn id="521" fill="hold">
                            <p:stCondLst>
                              <p:cond delay="0"/>
                            </p:stCondLst>
                            <p:childTnLst>
                              <p:par>
                                <p:cTn id="522" presetID="1" presetClass="entr" presetSubtype="0" fill="hold" grpId="0" nodeType="clickEffect">
                                  <p:stCondLst>
                                    <p:cond delay="0"/>
                                  </p:stCondLst>
                                  <p:childTnLst>
                                    <p:set>
                                      <p:cBhvr>
                                        <p:cTn id="523" dur="1" fill="hold">
                                          <p:stCondLst>
                                            <p:cond delay="0"/>
                                          </p:stCondLst>
                                        </p:cTn>
                                        <p:tgtEl>
                                          <p:spTgt spid="251"/>
                                        </p:tgtEl>
                                        <p:attrNameLst>
                                          <p:attrName>style.visibility</p:attrName>
                                        </p:attrNameLst>
                                      </p:cBhvr>
                                      <p:to>
                                        <p:strVal val="visible"/>
                                      </p:to>
                                    </p:set>
                                  </p:childTnLst>
                                </p:cTn>
                              </p:par>
                            </p:childTnLst>
                          </p:cTn>
                        </p:par>
                      </p:childTnLst>
                    </p:cTn>
                  </p:par>
                  <p:par>
                    <p:cTn id="524" fill="hold">
                      <p:stCondLst>
                        <p:cond delay="indefinite"/>
                      </p:stCondLst>
                      <p:childTnLst>
                        <p:par>
                          <p:cTn id="525" fill="hold">
                            <p:stCondLst>
                              <p:cond delay="0"/>
                            </p:stCondLst>
                            <p:childTnLst>
                              <p:par>
                                <p:cTn id="526" presetID="1" presetClass="entr" presetSubtype="0" fill="hold" nodeType="clickEffect">
                                  <p:stCondLst>
                                    <p:cond delay="0"/>
                                  </p:stCondLst>
                                  <p:childTnLst>
                                    <p:set>
                                      <p:cBhvr>
                                        <p:cTn id="527" dur="1" fill="hold">
                                          <p:stCondLst>
                                            <p:cond delay="0"/>
                                          </p:stCondLst>
                                        </p:cTn>
                                        <p:tgtEl>
                                          <p:spTgt spid="252"/>
                                        </p:tgtEl>
                                        <p:attrNameLst>
                                          <p:attrName>style.visibility</p:attrName>
                                        </p:attrNameLst>
                                      </p:cBhvr>
                                      <p:to>
                                        <p:strVal val="visible"/>
                                      </p:to>
                                    </p:set>
                                  </p:childTnLst>
                                </p:cTn>
                              </p:par>
                            </p:childTnLst>
                          </p:cTn>
                        </p:par>
                      </p:childTnLst>
                    </p:cTn>
                  </p:par>
                  <p:par>
                    <p:cTn id="528" fill="hold">
                      <p:stCondLst>
                        <p:cond delay="indefinite"/>
                      </p:stCondLst>
                      <p:childTnLst>
                        <p:par>
                          <p:cTn id="529" fill="hold">
                            <p:stCondLst>
                              <p:cond delay="0"/>
                            </p:stCondLst>
                            <p:childTnLst>
                              <p:par>
                                <p:cTn id="530" presetID="1" presetClass="exit" presetSubtype="0" fill="hold" grpId="1" nodeType="clickEffect">
                                  <p:stCondLst>
                                    <p:cond delay="0"/>
                                  </p:stCondLst>
                                  <p:childTnLst>
                                    <p:set>
                                      <p:cBhvr>
                                        <p:cTn id="531" dur="1" fill="hold">
                                          <p:stCondLst>
                                            <p:cond delay="0"/>
                                          </p:stCondLst>
                                        </p:cTn>
                                        <p:tgtEl>
                                          <p:spTgt spid="237"/>
                                        </p:tgtEl>
                                        <p:attrNameLst>
                                          <p:attrName>style.visibility</p:attrName>
                                        </p:attrNameLst>
                                      </p:cBhvr>
                                      <p:to>
                                        <p:strVal val="hidden"/>
                                      </p:to>
                                    </p:set>
                                  </p:childTnLst>
                                </p:cTn>
                              </p:par>
                              <p:par>
                                <p:cTn id="532" presetID="10" presetClass="exit" presetSubtype="0" fill="hold" nodeType="withEffect">
                                  <p:stCondLst>
                                    <p:cond delay="0"/>
                                  </p:stCondLst>
                                  <p:childTnLst>
                                    <p:animEffect transition="out" filter="fade">
                                      <p:cBhvr>
                                        <p:cTn id="533" dur="500"/>
                                        <p:tgtEl>
                                          <p:spTgt spid="244"/>
                                        </p:tgtEl>
                                      </p:cBhvr>
                                    </p:animEffect>
                                    <p:set>
                                      <p:cBhvr>
                                        <p:cTn id="534" dur="1" fill="hold">
                                          <p:stCondLst>
                                            <p:cond delay="499"/>
                                          </p:stCondLst>
                                        </p:cTn>
                                        <p:tgtEl>
                                          <p:spTgt spid="244"/>
                                        </p:tgtEl>
                                        <p:attrNameLst>
                                          <p:attrName>style.visibility</p:attrName>
                                        </p:attrNameLst>
                                      </p:cBhvr>
                                      <p:to>
                                        <p:strVal val="hidden"/>
                                      </p:to>
                                    </p:set>
                                  </p:childTnLst>
                                </p:cTn>
                              </p:par>
                              <p:par>
                                <p:cTn id="535" presetID="1" presetClass="exit" presetSubtype="0" fill="hold" grpId="1" nodeType="withEffect">
                                  <p:stCondLst>
                                    <p:cond delay="0"/>
                                  </p:stCondLst>
                                  <p:childTnLst>
                                    <p:set>
                                      <p:cBhvr>
                                        <p:cTn id="536" dur="1" fill="hold">
                                          <p:stCondLst>
                                            <p:cond delay="0"/>
                                          </p:stCondLst>
                                        </p:cTn>
                                        <p:tgtEl>
                                          <p:spTgt spid="256"/>
                                        </p:tgtEl>
                                        <p:attrNameLst>
                                          <p:attrName>style.visibility</p:attrName>
                                        </p:attrNameLst>
                                      </p:cBhvr>
                                      <p:to>
                                        <p:strVal val="hidden"/>
                                      </p:to>
                                    </p:set>
                                  </p:childTnLst>
                                </p:cTn>
                              </p:par>
                            </p:childTnLst>
                          </p:cTn>
                        </p:par>
                      </p:childTnLst>
                    </p:cTn>
                  </p:par>
                  <p:par>
                    <p:cTn id="537" fill="hold">
                      <p:stCondLst>
                        <p:cond delay="indefinite"/>
                      </p:stCondLst>
                      <p:childTnLst>
                        <p:par>
                          <p:cTn id="538" fill="hold">
                            <p:stCondLst>
                              <p:cond delay="0"/>
                            </p:stCondLst>
                            <p:childTnLst>
                              <p:par>
                                <p:cTn id="539" presetID="22" presetClass="entr" presetSubtype="2" fill="hold" nodeType="clickEffect">
                                  <p:stCondLst>
                                    <p:cond delay="0"/>
                                  </p:stCondLst>
                                  <p:childTnLst>
                                    <p:set>
                                      <p:cBhvr>
                                        <p:cTn id="540" dur="1" fill="hold">
                                          <p:stCondLst>
                                            <p:cond delay="0"/>
                                          </p:stCondLst>
                                        </p:cTn>
                                        <p:tgtEl>
                                          <p:spTgt spid="258"/>
                                        </p:tgtEl>
                                        <p:attrNameLst>
                                          <p:attrName>style.visibility</p:attrName>
                                        </p:attrNameLst>
                                      </p:cBhvr>
                                      <p:to>
                                        <p:strVal val="visible"/>
                                      </p:to>
                                    </p:set>
                                    <p:animEffect transition="in" filter="wipe(right)">
                                      <p:cBhvr>
                                        <p:cTn id="541" dur="500"/>
                                        <p:tgtEl>
                                          <p:spTgt spid="258"/>
                                        </p:tgtEl>
                                      </p:cBhvr>
                                    </p:animEffect>
                                  </p:childTnLst>
                                </p:cTn>
                              </p:par>
                            </p:childTnLst>
                          </p:cTn>
                        </p:par>
                      </p:childTnLst>
                    </p:cTn>
                  </p:par>
                  <p:par>
                    <p:cTn id="542" fill="hold">
                      <p:stCondLst>
                        <p:cond delay="indefinite"/>
                      </p:stCondLst>
                      <p:childTnLst>
                        <p:par>
                          <p:cTn id="543" fill="hold">
                            <p:stCondLst>
                              <p:cond delay="0"/>
                            </p:stCondLst>
                            <p:childTnLst>
                              <p:par>
                                <p:cTn id="544" presetID="1" presetClass="entr" presetSubtype="0" fill="hold" grpId="0" nodeType="clickEffect">
                                  <p:stCondLst>
                                    <p:cond delay="0"/>
                                  </p:stCondLst>
                                  <p:childTnLst>
                                    <p:set>
                                      <p:cBhvr>
                                        <p:cTn id="545" dur="1" fill="hold">
                                          <p:stCondLst>
                                            <p:cond delay="0"/>
                                          </p:stCondLst>
                                        </p:cTn>
                                        <p:tgtEl>
                                          <p:spTgt spid="260"/>
                                        </p:tgtEl>
                                        <p:attrNameLst>
                                          <p:attrName>style.visibility</p:attrName>
                                        </p:attrNameLst>
                                      </p:cBhvr>
                                      <p:to>
                                        <p:strVal val="visible"/>
                                      </p:to>
                                    </p:set>
                                  </p:childTnLst>
                                </p:cTn>
                              </p:par>
                            </p:childTnLst>
                          </p:cTn>
                        </p:par>
                      </p:childTnLst>
                    </p:cTn>
                  </p:par>
                  <p:par>
                    <p:cTn id="546" fill="hold">
                      <p:stCondLst>
                        <p:cond delay="indefinite"/>
                      </p:stCondLst>
                      <p:childTnLst>
                        <p:par>
                          <p:cTn id="547" fill="hold">
                            <p:stCondLst>
                              <p:cond delay="0"/>
                            </p:stCondLst>
                            <p:childTnLst>
                              <p:par>
                                <p:cTn id="548" presetID="22" presetClass="entr" presetSubtype="8" fill="hold" grpId="0" nodeType="clickEffect">
                                  <p:stCondLst>
                                    <p:cond delay="0"/>
                                  </p:stCondLst>
                                  <p:childTnLst>
                                    <p:set>
                                      <p:cBhvr>
                                        <p:cTn id="549" dur="1" fill="hold">
                                          <p:stCondLst>
                                            <p:cond delay="0"/>
                                          </p:stCondLst>
                                        </p:cTn>
                                        <p:tgtEl>
                                          <p:spTgt spid="261"/>
                                        </p:tgtEl>
                                        <p:attrNameLst>
                                          <p:attrName>style.visibility</p:attrName>
                                        </p:attrNameLst>
                                      </p:cBhvr>
                                      <p:to>
                                        <p:strVal val="visible"/>
                                      </p:to>
                                    </p:set>
                                    <p:animEffect transition="in" filter="wipe(left)">
                                      <p:cBhvr>
                                        <p:cTn id="550" dur="500"/>
                                        <p:tgtEl>
                                          <p:spTgt spid="261"/>
                                        </p:tgtEl>
                                      </p:cBhvr>
                                    </p:animEffect>
                                  </p:childTnLst>
                                </p:cTn>
                              </p:par>
                            </p:childTnLst>
                          </p:cTn>
                        </p:par>
                      </p:childTnLst>
                    </p:cTn>
                  </p:par>
                  <p:par>
                    <p:cTn id="551" fill="hold">
                      <p:stCondLst>
                        <p:cond delay="indefinite"/>
                      </p:stCondLst>
                      <p:childTnLst>
                        <p:par>
                          <p:cTn id="552" fill="hold">
                            <p:stCondLst>
                              <p:cond delay="0"/>
                            </p:stCondLst>
                            <p:childTnLst>
                              <p:par>
                                <p:cTn id="553" presetID="1" presetClass="exit" presetSubtype="0" fill="hold" grpId="1" nodeType="clickEffect">
                                  <p:stCondLst>
                                    <p:cond delay="0"/>
                                  </p:stCondLst>
                                  <p:childTnLst>
                                    <p:set>
                                      <p:cBhvr>
                                        <p:cTn id="554" dur="1" fill="hold">
                                          <p:stCondLst>
                                            <p:cond delay="0"/>
                                          </p:stCondLst>
                                        </p:cTn>
                                        <p:tgtEl>
                                          <p:spTgt spid="261"/>
                                        </p:tgtEl>
                                        <p:attrNameLst>
                                          <p:attrName>style.visibility</p:attrName>
                                        </p:attrNameLst>
                                      </p:cBhvr>
                                      <p:to>
                                        <p:strVal val="hidden"/>
                                      </p:to>
                                    </p:set>
                                  </p:childTnLst>
                                </p:cTn>
                              </p:par>
                            </p:childTnLst>
                          </p:cTn>
                        </p:par>
                      </p:childTnLst>
                    </p:cTn>
                  </p:par>
                  <p:par>
                    <p:cTn id="555" fill="hold">
                      <p:stCondLst>
                        <p:cond delay="indefinite"/>
                      </p:stCondLst>
                      <p:childTnLst>
                        <p:par>
                          <p:cTn id="556" fill="hold">
                            <p:stCondLst>
                              <p:cond delay="0"/>
                            </p:stCondLst>
                            <p:childTnLst>
                              <p:par>
                                <p:cTn id="557" presetID="22" presetClass="entr" presetSubtype="2" fill="hold" nodeType="clickEffect">
                                  <p:stCondLst>
                                    <p:cond delay="0"/>
                                  </p:stCondLst>
                                  <p:childTnLst>
                                    <p:set>
                                      <p:cBhvr>
                                        <p:cTn id="558" dur="1" fill="hold">
                                          <p:stCondLst>
                                            <p:cond delay="0"/>
                                          </p:stCondLst>
                                        </p:cTn>
                                        <p:tgtEl>
                                          <p:spTgt spid="257"/>
                                        </p:tgtEl>
                                        <p:attrNameLst>
                                          <p:attrName>style.visibility</p:attrName>
                                        </p:attrNameLst>
                                      </p:cBhvr>
                                      <p:to>
                                        <p:strVal val="visible"/>
                                      </p:to>
                                    </p:set>
                                    <p:animEffect transition="in" filter="wipe(right)">
                                      <p:cBhvr>
                                        <p:cTn id="559" dur="500"/>
                                        <p:tgtEl>
                                          <p:spTgt spid="257"/>
                                        </p:tgtEl>
                                      </p:cBhvr>
                                    </p:animEffect>
                                  </p:childTnLst>
                                </p:cTn>
                              </p:par>
                            </p:childTnLst>
                          </p:cTn>
                        </p:par>
                      </p:childTnLst>
                    </p:cTn>
                  </p:par>
                  <p:par>
                    <p:cTn id="560" fill="hold">
                      <p:stCondLst>
                        <p:cond delay="indefinite"/>
                      </p:stCondLst>
                      <p:childTnLst>
                        <p:par>
                          <p:cTn id="561" fill="hold">
                            <p:stCondLst>
                              <p:cond delay="0"/>
                            </p:stCondLst>
                            <p:childTnLst>
                              <p:par>
                                <p:cTn id="562" presetID="1" presetClass="entr" presetSubtype="0" fill="hold" grpId="0" nodeType="clickEffect">
                                  <p:stCondLst>
                                    <p:cond delay="0"/>
                                  </p:stCondLst>
                                  <p:childTnLst>
                                    <p:set>
                                      <p:cBhvr>
                                        <p:cTn id="563" dur="1" fill="hold">
                                          <p:stCondLst>
                                            <p:cond delay="0"/>
                                          </p:stCondLst>
                                        </p:cTn>
                                        <p:tgtEl>
                                          <p:spTgt spid="259"/>
                                        </p:tgtEl>
                                        <p:attrNameLst>
                                          <p:attrName>style.visibility</p:attrName>
                                        </p:attrNameLst>
                                      </p:cBhvr>
                                      <p:to>
                                        <p:strVal val="visible"/>
                                      </p:to>
                                    </p:set>
                                  </p:childTnLst>
                                </p:cTn>
                              </p:par>
                            </p:childTnLst>
                          </p:cTn>
                        </p:par>
                      </p:childTnLst>
                    </p:cTn>
                  </p:par>
                  <p:par>
                    <p:cTn id="564" fill="hold">
                      <p:stCondLst>
                        <p:cond delay="indefinite"/>
                      </p:stCondLst>
                      <p:childTnLst>
                        <p:par>
                          <p:cTn id="565" fill="hold">
                            <p:stCondLst>
                              <p:cond delay="0"/>
                            </p:stCondLst>
                            <p:childTnLst>
                              <p:par>
                                <p:cTn id="566" presetID="22" presetClass="entr" presetSubtype="8" fill="hold" grpId="0" nodeType="clickEffect">
                                  <p:stCondLst>
                                    <p:cond delay="0"/>
                                  </p:stCondLst>
                                  <p:childTnLst>
                                    <p:set>
                                      <p:cBhvr>
                                        <p:cTn id="567" dur="1" fill="hold">
                                          <p:stCondLst>
                                            <p:cond delay="0"/>
                                          </p:stCondLst>
                                        </p:cTn>
                                        <p:tgtEl>
                                          <p:spTgt spid="262"/>
                                        </p:tgtEl>
                                        <p:attrNameLst>
                                          <p:attrName>style.visibility</p:attrName>
                                        </p:attrNameLst>
                                      </p:cBhvr>
                                      <p:to>
                                        <p:strVal val="visible"/>
                                      </p:to>
                                    </p:set>
                                    <p:animEffect transition="in" filter="wipe(left)">
                                      <p:cBhvr>
                                        <p:cTn id="568" dur="500"/>
                                        <p:tgtEl>
                                          <p:spTgt spid="262"/>
                                        </p:tgtEl>
                                      </p:cBhvr>
                                    </p:animEffect>
                                  </p:childTnLst>
                                </p:cTn>
                              </p:par>
                            </p:childTnLst>
                          </p:cTn>
                        </p:par>
                      </p:childTnLst>
                    </p:cTn>
                  </p:par>
                  <p:par>
                    <p:cTn id="569" fill="hold">
                      <p:stCondLst>
                        <p:cond delay="indefinite"/>
                      </p:stCondLst>
                      <p:childTnLst>
                        <p:par>
                          <p:cTn id="570" fill="hold">
                            <p:stCondLst>
                              <p:cond delay="0"/>
                            </p:stCondLst>
                            <p:childTnLst>
                              <p:par>
                                <p:cTn id="571" presetID="1" presetClass="exit" presetSubtype="0" fill="hold" grpId="1" nodeType="clickEffect">
                                  <p:stCondLst>
                                    <p:cond delay="0"/>
                                  </p:stCondLst>
                                  <p:childTnLst>
                                    <p:set>
                                      <p:cBhvr>
                                        <p:cTn id="572" dur="1" fill="hold">
                                          <p:stCondLst>
                                            <p:cond delay="0"/>
                                          </p:stCondLst>
                                        </p:cTn>
                                        <p:tgtEl>
                                          <p:spTgt spid="262"/>
                                        </p:tgtEl>
                                        <p:attrNameLst>
                                          <p:attrName>style.visibility</p:attrName>
                                        </p:attrNameLst>
                                      </p:cBhvr>
                                      <p:to>
                                        <p:strVal val="hidden"/>
                                      </p:to>
                                    </p:set>
                                  </p:childTnLst>
                                </p:cTn>
                              </p:par>
                            </p:childTnLst>
                          </p:cTn>
                        </p:par>
                      </p:childTnLst>
                    </p:cTn>
                  </p:par>
                  <p:par>
                    <p:cTn id="573" fill="hold">
                      <p:stCondLst>
                        <p:cond delay="indefinite"/>
                      </p:stCondLst>
                      <p:childTnLst>
                        <p:par>
                          <p:cTn id="574" fill="hold">
                            <p:stCondLst>
                              <p:cond delay="0"/>
                            </p:stCondLst>
                            <p:childTnLst>
                              <p:par>
                                <p:cTn id="575" presetID="1" presetClass="entr" presetSubtype="0" fill="hold" nodeType="clickEffect">
                                  <p:stCondLst>
                                    <p:cond delay="0"/>
                                  </p:stCondLst>
                                  <p:childTnLst>
                                    <p:set>
                                      <p:cBhvr>
                                        <p:cTn id="576" dur="1" fill="hold">
                                          <p:stCondLst>
                                            <p:cond delay="0"/>
                                          </p:stCondLst>
                                        </p:cTn>
                                        <p:tgtEl>
                                          <p:spTgt spid="267"/>
                                        </p:tgtEl>
                                        <p:attrNameLst>
                                          <p:attrName>style.visibility</p:attrName>
                                        </p:attrNameLst>
                                      </p:cBhvr>
                                      <p:to>
                                        <p:strVal val="visible"/>
                                      </p:to>
                                    </p:set>
                                  </p:childTnLst>
                                </p:cTn>
                              </p:par>
                            </p:childTnLst>
                          </p:cTn>
                        </p:par>
                      </p:childTnLst>
                    </p:cTn>
                  </p:par>
                  <p:par>
                    <p:cTn id="577" fill="hold">
                      <p:stCondLst>
                        <p:cond delay="indefinite"/>
                      </p:stCondLst>
                      <p:childTnLst>
                        <p:par>
                          <p:cTn id="578" fill="hold">
                            <p:stCondLst>
                              <p:cond delay="0"/>
                            </p:stCondLst>
                            <p:childTnLst>
                              <p:par>
                                <p:cTn id="579" presetID="1" presetClass="entr" presetSubtype="0" fill="hold" grpId="0" nodeType="clickEffect">
                                  <p:stCondLst>
                                    <p:cond delay="0"/>
                                  </p:stCondLst>
                                  <p:childTnLst>
                                    <p:set>
                                      <p:cBhvr>
                                        <p:cTn id="580" dur="1" fill="hold">
                                          <p:stCondLst>
                                            <p:cond delay="0"/>
                                          </p:stCondLst>
                                        </p:cTn>
                                        <p:tgtEl>
                                          <p:spTgt spid="268"/>
                                        </p:tgtEl>
                                        <p:attrNameLst>
                                          <p:attrName>style.visibility</p:attrName>
                                        </p:attrNameLst>
                                      </p:cBhvr>
                                      <p:to>
                                        <p:strVal val="visible"/>
                                      </p:to>
                                    </p:set>
                                  </p:childTnLst>
                                </p:cTn>
                              </p:par>
                            </p:childTnLst>
                          </p:cTn>
                        </p:par>
                      </p:childTnLst>
                    </p:cTn>
                  </p:par>
                  <p:par>
                    <p:cTn id="581" fill="hold">
                      <p:stCondLst>
                        <p:cond delay="indefinite"/>
                      </p:stCondLst>
                      <p:childTnLst>
                        <p:par>
                          <p:cTn id="582" fill="hold">
                            <p:stCondLst>
                              <p:cond delay="0"/>
                            </p:stCondLst>
                            <p:childTnLst>
                              <p:par>
                                <p:cTn id="583" presetID="1" presetClass="entr" presetSubtype="0" fill="hold" grpId="0" nodeType="clickEffect">
                                  <p:stCondLst>
                                    <p:cond delay="0"/>
                                  </p:stCondLst>
                                  <p:childTnLst>
                                    <p:set>
                                      <p:cBhvr>
                                        <p:cTn id="584" dur="1" fill="hold">
                                          <p:stCondLst>
                                            <p:cond delay="0"/>
                                          </p:stCondLst>
                                        </p:cTn>
                                        <p:tgtEl>
                                          <p:spTgt spid="269"/>
                                        </p:tgtEl>
                                        <p:attrNameLst>
                                          <p:attrName>style.visibility</p:attrName>
                                        </p:attrNameLst>
                                      </p:cBhvr>
                                      <p:to>
                                        <p:strVal val="visible"/>
                                      </p:to>
                                    </p:set>
                                  </p:childTnLst>
                                </p:cTn>
                              </p:par>
                            </p:childTnLst>
                          </p:cTn>
                        </p:par>
                      </p:childTnLst>
                    </p:cTn>
                  </p:par>
                  <p:par>
                    <p:cTn id="585" fill="hold">
                      <p:stCondLst>
                        <p:cond delay="indefinite"/>
                      </p:stCondLst>
                      <p:childTnLst>
                        <p:par>
                          <p:cTn id="586" fill="hold">
                            <p:stCondLst>
                              <p:cond delay="0"/>
                            </p:stCondLst>
                            <p:childTnLst>
                              <p:par>
                                <p:cTn id="587" presetID="1" presetClass="entr" presetSubtype="0" fill="hold" grpId="0" nodeType="clickEffect">
                                  <p:stCondLst>
                                    <p:cond delay="0"/>
                                  </p:stCondLst>
                                  <p:childTnLst>
                                    <p:set>
                                      <p:cBhvr>
                                        <p:cTn id="588" dur="1" fill="hold">
                                          <p:stCondLst>
                                            <p:cond delay="0"/>
                                          </p:stCondLst>
                                        </p:cTn>
                                        <p:tgtEl>
                                          <p:spTgt spid="270"/>
                                        </p:tgtEl>
                                        <p:attrNameLst>
                                          <p:attrName>style.visibility</p:attrName>
                                        </p:attrNameLst>
                                      </p:cBhvr>
                                      <p:to>
                                        <p:strVal val="visible"/>
                                      </p:to>
                                    </p:set>
                                  </p:childTnLst>
                                </p:cTn>
                              </p:par>
                            </p:childTnLst>
                          </p:cTn>
                        </p:par>
                      </p:childTnLst>
                    </p:cTn>
                  </p:par>
                  <p:par>
                    <p:cTn id="589" fill="hold">
                      <p:stCondLst>
                        <p:cond delay="indefinite"/>
                      </p:stCondLst>
                      <p:childTnLst>
                        <p:par>
                          <p:cTn id="590" fill="hold">
                            <p:stCondLst>
                              <p:cond delay="0"/>
                            </p:stCondLst>
                            <p:childTnLst>
                              <p:par>
                                <p:cTn id="591" presetID="1" presetClass="entr" presetSubtype="0" fill="hold" grpId="0" nodeType="clickEffect">
                                  <p:stCondLst>
                                    <p:cond delay="0"/>
                                  </p:stCondLst>
                                  <p:childTnLst>
                                    <p:set>
                                      <p:cBhvr>
                                        <p:cTn id="592" dur="1" fill="hold">
                                          <p:stCondLst>
                                            <p:cond delay="0"/>
                                          </p:stCondLst>
                                        </p:cTn>
                                        <p:tgtEl>
                                          <p:spTgt spid="271"/>
                                        </p:tgtEl>
                                        <p:attrNameLst>
                                          <p:attrName>style.visibility</p:attrName>
                                        </p:attrNameLst>
                                      </p:cBhvr>
                                      <p:to>
                                        <p:strVal val="visible"/>
                                      </p:to>
                                    </p:set>
                                  </p:childTnLst>
                                </p:cTn>
                              </p:par>
                            </p:childTnLst>
                          </p:cTn>
                        </p:par>
                      </p:childTnLst>
                    </p:cTn>
                  </p:par>
                  <p:par>
                    <p:cTn id="593" fill="hold">
                      <p:stCondLst>
                        <p:cond delay="indefinite"/>
                      </p:stCondLst>
                      <p:childTnLst>
                        <p:par>
                          <p:cTn id="594" fill="hold">
                            <p:stCondLst>
                              <p:cond delay="0"/>
                            </p:stCondLst>
                            <p:childTnLst>
                              <p:par>
                                <p:cTn id="595" presetID="1" presetClass="entr" presetSubtype="0" fill="hold" grpId="0" nodeType="clickEffect">
                                  <p:stCondLst>
                                    <p:cond delay="0"/>
                                  </p:stCondLst>
                                  <p:childTnLst>
                                    <p:set>
                                      <p:cBhvr>
                                        <p:cTn id="596" dur="1" fill="hold">
                                          <p:stCondLst>
                                            <p:cond delay="0"/>
                                          </p:stCondLst>
                                        </p:cTn>
                                        <p:tgtEl>
                                          <p:spTgt spid="272"/>
                                        </p:tgtEl>
                                        <p:attrNameLst>
                                          <p:attrName>style.visibility</p:attrName>
                                        </p:attrNameLst>
                                      </p:cBhvr>
                                      <p:to>
                                        <p:strVal val="visible"/>
                                      </p:to>
                                    </p:set>
                                  </p:childTnLst>
                                </p:cTn>
                              </p:par>
                            </p:childTnLst>
                          </p:cTn>
                        </p:par>
                      </p:childTnLst>
                    </p:cTn>
                  </p:par>
                  <p:par>
                    <p:cTn id="597" fill="hold">
                      <p:stCondLst>
                        <p:cond delay="indefinite"/>
                      </p:stCondLst>
                      <p:childTnLst>
                        <p:par>
                          <p:cTn id="598" fill="hold">
                            <p:stCondLst>
                              <p:cond delay="0"/>
                            </p:stCondLst>
                            <p:childTnLst>
                              <p:par>
                                <p:cTn id="599" presetID="1" presetClass="entr" presetSubtype="0" fill="hold" grpId="0" nodeType="clickEffect">
                                  <p:stCondLst>
                                    <p:cond delay="0"/>
                                  </p:stCondLst>
                                  <p:childTnLst>
                                    <p:set>
                                      <p:cBhvr>
                                        <p:cTn id="600" dur="1" fill="hold">
                                          <p:stCondLst>
                                            <p:cond delay="0"/>
                                          </p:stCondLst>
                                        </p:cTn>
                                        <p:tgtEl>
                                          <p:spTgt spid="273"/>
                                        </p:tgtEl>
                                        <p:attrNameLst>
                                          <p:attrName>style.visibility</p:attrName>
                                        </p:attrNameLst>
                                      </p:cBhvr>
                                      <p:to>
                                        <p:strVal val="visible"/>
                                      </p:to>
                                    </p:set>
                                  </p:childTnLst>
                                </p:cTn>
                              </p:par>
                            </p:childTnLst>
                          </p:cTn>
                        </p:par>
                      </p:childTnLst>
                    </p:cTn>
                  </p:par>
                  <p:par>
                    <p:cTn id="601" fill="hold">
                      <p:stCondLst>
                        <p:cond delay="indefinite"/>
                      </p:stCondLst>
                      <p:childTnLst>
                        <p:par>
                          <p:cTn id="602" fill="hold">
                            <p:stCondLst>
                              <p:cond delay="0"/>
                            </p:stCondLst>
                            <p:childTnLst>
                              <p:par>
                                <p:cTn id="603" presetID="1" presetClass="entr" presetSubtype="0" fill="hold" grpId="0" nodeType="clickEffect">
                                  <p:stCondLst>
                                    <p:cond delay="0"/>
                                  </p:stCondLst>
                                  <p:childTnLst>
                                    <p:set>
                                      <p:cBhvr>
                                        <p:cTn id="604" dur="1" fill="hold">
                                          <p:stCondLst>
                                            <p:cond delay="0"/>
                                          </p:stCondLst>
                                        </p:cTn>
                                        <p:tgtEl>
                                          <p:spTgt spid="274"/>
                                        </p:tgtEl>
                                        <p:attrNameLst>
                                          <p:attrName>style.visibility</p:attrName>
                                        </p:attrNameLst>
                                      </p:cBhvr>
                                      <p:to>
                                        <p:strVal val="visible"/>
                                      </p:to>
                                    </p:set>
                                  </p:childTnLst>
                                </p:cTn>
                              </p:par>
                            </p:childTnLst>
                          </p:cTn>
                        </p:par>
                      </p:childTnLst>
                    </p:cTn>
                  </p:par>
                  <p:par>
                    <p:cTn id="605" fill="hold">
                      <p:stCondLst>
                        <p:cond delay="indefinite"/>
                      </p:stCondLst>
                      <p:childTnLst>
                        <p:par>
                          <p:cTn id="606" fill="hold">
                            <p:stCondLst>
                              <p:cond delay="0"/>
                            </p:stCondLst>
                            <p:childTnLst>
                              <p:par>
                                <p:cTn id="607" presetID="1" presetClass="entr" presetSubtype="0" fill="hold" grpId="0" nodeType="clickEffect">
                                  <p:stCondLst>
                                    <p:cond delay="0"/>
                                  </p:stCondLst>
                                  <p:childTnLst>
                                    <p:set>
                                      <p:cBhvr>
                                        <p:cTn id="608" dur="1" fill="hold">
                                          <p:stCondLst>
                                            <p:cond delay="0"/>
                                          </p:stCondLst>
                                        </p:cTn>
                                        <p:tgtEl>
                                          <p:spTgt spid="275"/>
                                        </p:tgtEl>
                                        <p:attrNameLst>
                                          <p:attrName>style.visibility</p:attrName>
                                        </p:attrNameLst>
                                      </p:cBhvr>
                                      <p:to>
                                        <p:strVal val="visible"/>
                                      </p:to>
                                    </p:set>
                                  </p:childTnLst>
                                </p:cTn>
                              </p:par>
                            </p:childTnLst>
                          </p:cTn>
                        </p:par>
                      </p:childTnLst>
                    </p:cTn>
                  </p:par>
                  <p:par>
                    <p:cTn id="609" fill="hold">
                      <p:stCondLst>
                        <p:cond delay="indefinite"/>
                      </p:stCondLst>
                      <p:childTnLst>
                        <p:par>
                          <p:cTn id="610" fill="hold">
                            <p:stCondLst>
                              <p:cond delay="0"/>
                            </p:stCondLst>
                            <p:childTnLst>
                              <p:par>
                                <p:cTn id="611" presetID="1" presetClass="entr" presetSubtype="0" fill="hold" grpId="0" nodeType="clickEffect">
                                  <p:stCondLst>
                                    <p:cond delay="0"/>
                                  </p:stCondLst>
                                  <p:childTnLst>
                                    <p:set>
                                      <p:cBhvr>
                                        <p:cTn id="612" dur="1" fill="hold">
                                          <p:stCondLst>
                                            <p:cond delay="0"/>
                                          </p:stCondLst>
                                        </p:cTn>
                                        <p:tgtEl>
                                          <p:spTgt spid="276"/>
                                        </p:tgtEl>
                                        <p:attrNameLst>
                                          <p:attrName>style.visibility</p:attrName>
                                        </p:attrNameLst>
                                      </p:cBhvr>
                                      <p:to>
                                        <p:strVal val="visible"/>
                                      </p:to>
                                    </p:set>
                                  </p:childTnLst>
                                </p:cTn>
                              </p:par>
                            </p:childTnLst>
                          </p:cTn>
                        </p:par>
                      </p:childTnLst>
                    </p:cTn>
                  </p:par>
                  <p:par>
                    <p:cTn id="613" fill="hold">
                      <p:stCondLst>
                        <p:cond delay="indefinite"/>
                      </p:stCondLst>
                      <p:childTnLst>
                        <p:par>
                          <p:cTn id="614" fill="hold">
                            <p:stCondLst>
                              <p:cond delay="0"/>
                            </p:stCondLst>
                            <p:childTnLst>
                              <p:par>
                                <p:cTn id="615" presetID="1" presetClass="entr" presetSubtype="0" fill="hold" grpId="0" nodeType="clickEffect">
                                  <p:stCondLst>
                                    <p:cond delay="0"/>
                                  </p:stCondLst>
                                  <p:childTnLst>
                                    <p:set>
                                      <p:cBhvr>
                                        <p:cTn id="616" dur="1" fill="hold">
                                          <p:stCondLst>
                                            <p:cond delay="0"/>
                                          </p:stCondLst>
                                        </p:cTn>
                                        <p:tgtEl>
                                          <p:spTgt spid="277"/>
                                        </p:tgtEl>
                                        <p:attrNameLst>
                                          <p:attrName>style.visibility</p:attrName>
                                        </p:attrNameLst>
                                      </p:cBhvr>
                                      <p:to>
                                        <p:strVal val="visible"/>
                                      </p:to>
                                    </p:set>
                                  </p:childTnLst>
                                </p:cTn>
                              </p:par>
                            </p:childTnLst>
                          </p:cTn>
                        </p:par>
                      </p:childTnLst>
                    </p:cTn>
                  </p:par>
                  <p:par>
                    <p:cTn id="617" fill="hold">
                      <p:stCondLst>
                        <p:cond delay="indefinite"/>
                      </p:stCondLst>
                      <p:childTnLst>
                        <p:par>
                          <p:cTn id="618" fill="hold">
                            <p:stCondLst>
                              <p:cond delay="0"/>
                            </p:stCondLst>
                            <p:childTnLst>
                              <p:par>
                                <p:cTn id="619" presetID="1" presetClass="entr" presetSubtype="0" fill="hold" grpId="0" nodeType="clickEffect">
                                  <p:stCondLst>
                                    <p:cond delay="0"/>
                                  </p:stCondLst>
                                  <p:childTnLst>
                                    <p:set>
                                      <p:cBhvr>
                                        <p:cTn id="620" dur="1" fill="hold">
                                          <p:stCondLst>
                                            <p:cond delay="0"/>
                                          </p:stCondLst>
                                        </p:cTn>
                                        <p:tgtEl>
                                          <p:spTgt spid="278"/>
                                        </p:tgtEl>
                                        <p:attrNameLst>
                                          <p:attrName>style.visibility</p:attrName>
                                        </p:attrNameLst>
                                      </p:cBhvr>
                                      <p:to>
                                        <p:strVal val="visible"/>
                                      </p:to>
                                    </p:set>
                                  </p:childTnLst>
                                </p:cTn>
                              </p:par>
                            </p:childTnLst>
                          </p:cTn>
                        </p:par>
                      </p:childTnLst>
                    </p:cTn>
                  </p:par>
                  <p:par>
                    <p:cTn id="621" fill="hold">
                      <p:stCondLst>
                        <p:cond delay="indefinite"/>
                      </p:stCondLst>
                      <p:childTnLst>
                        <p:par>
                          <p:cTn id="622" fill="hold">
                            <p:stCondLst>
                              <p:cond delay="0"/>
                            </p:stCondLst>
                            <p:childTnLst>
                              <p:par>
                                <p:cTn id="623" presetID="1" presetClass="entr" presetSubtype="0" fill="hold" grpId="0" nodeType="clickEffect">
                                  <p:stCondLst>
                                    <p:cond delay="0"/>
                                  </p:stCondLst>
                                  <p:childTnLst>
                                    <p:set>
                                      <p:cBhvr>
                                        <p:cTn id="624" dur="1" fill="hold">
                                          <p:stCondLst>
                                            <p:cond delay="0"/>
                                          </p:stCondLst>
                                        </p:cTn>
                                        <p:tgtEl>
                                          <p:spTgt spid="279"/>
                                        </p:tgtEl>
                                        <p:attrNameLst>
                                          <p:attrName>style.visibility</p:attrName>
                                        </p:attrNameLst>
                                      </p:cBhvr>
                                      <p:to>
                                        <p:strVal val="visible"/>
                                      </p:to>
                                    </p:set>
                                  </p:childTnLst>
                                </p:cTn>
                              </p:par>
                            </p:childTnLst>
                          </p:cTn>
                        </p:par>
                      </p:childTnLst>
                    </p:cTn>
                  </p:par>
                  <p:par>
                    <p:cTn id="625" fill="hold">
                      <p:stCondLst>
                        <p:cond delay="indefinite"/>
                      </p:stCondLst>
                      <p:childTnLst>
                        <p:par>
                          <p:cTn id="626" fill="hold">
                            <p:stCondLst>
                              <p:cond delay="0"/>
                            </p:stCondLst>
                            <p:childTnLst>
                              <p:par>
                                <p:cTn id="627" presetID="1" presetClass="entr" presetSubtype="0" fill="hold" grpId="0" nodeType="clickEffect">
                                  <p:stCondLst>
                                    <p:cond delay="0"/>
                                  </p:stCondLst>
                                  <p:childTnLst>
                                    <p:set>
                                      <p:cBhvr>
                                        <p:cTn id="628" dur="1" fill="hold">
                                          <p:stCondLst>
                                            <p:cond delay="0"/>
                                          </p:stCondLst>
                                        </p:cTn>
                                        <p:tgtEl>
                                          <p:spTgt spid="280"/>
                                        </p:tgtEl>
                                        <p:attrNameLst>
                                          <p:attrName>style.visibility</p:attrName>
                                        </p:attrNameLst>
                                      </p:cBhvr>
                                      <p:to>
                                        <p:strVal val="visible"/>
                                      </p:to>
                                    </p:set>
                                  </p:childTnLst>
                                </p:cTn>
                              </p:par>
                            </p:childTnLst>
                          </p:cTn>
                        </p:par>
                      </p:childTnLst>
                    </p:cTn>
                  </p:par>
                  <p:par>
                    <p:cTn id="629" fill="hold">
                      <p:stCondLst>
                        <p:cond delay="indefinite"/>
                      </p:stCondLst>
                      <p:childTnLst>
                        <p:par>
                          <p:cTn id="630" fill="hold">
                            <p:stCondLst>
                              <p:cond delay="0"/>
                            </p:stCondLst>
                            <p:childTnLst>
                              <p:par>
                                <p:cTn id="631" presetID="1" presetClass="entr" presetSubtype="0" fill="hold" grpId="0" nodeType="clickEffect">
                                  <p:stCondLst>
                                    <p:cond delay="0"/>
                                  </p:stCondLst>
                                  <p:childTnLst>
                                    <p:set>
                                      <p:cBhvr>
                                        <p:cTn id="632" dur="1" fill="hold">
                                          <p:stCondLst>
                                            <p:cond delay="0"/>
                                          </p:stCondLst>
                                        </p:cTn>
                                        <p:tgtEl>
                                          <p:spTgt spid="281"/>
                                        </p:tgtEl>
                                        <p:attrNameLst>
                                          <p:attrName>style.visibility</p:attrName>
                                        </p:attrNameLst>
                                      </p:cBhvr>
                                      <p:to>
                                        <p:strVal val="visible"/>
                                      </p:to>
                                    </p:set>
                                  </p:childTnLst>
                                </p:cTn>
                              </p:par>
                            </p:childTnLst>
                          </p:cTn>
                        </p:par>
                      </p:childTnLst>
                    </p:cTn>
                  </p:par>
                  <p:par>
                    <p:cTn id="633" fill="hold">
                      <p:stCondLst>
                        <p:cond delay="indefinite"/>
                      </p:stCondLst>
                      <p:childTnLst>
                        <p:par>
                          <p:cTn id="634" fill="hold">
                            <p:stCondLst>
                              <p:cond delay="0"/>
                            </p:stCondLst>
                            <p:childTnLst>
                              <p:par>
                                <p:cTn id="635" presetID="1" presetClass="entr" presetSubtype="0" fill="hold" grpId="0" nodeType="clickEffect">
                                  <p:stCondLst>
                                    <p:cond delay="0"/>
                                  </p:stCondLst>
                                  <p:childTnLst>
                                    <p:set>
                                      <p:cBhvr>
                                        <p:cTn id="636" dur="1" fill="hold">
                                          <p:stCondLst>
                                            <p:cond delay="0"/>
                                          </p:stCondLst>
                                        </p:cTn>
                                        <p:tgtEl>
                                          <p:spTgt spid="282"/>
                                        </p:tgtEl>
                                        <p:attrNameLst>
                                          <p:attrName>style.visibility</p:attrName>
                                        </p:attrNameLst>
                                      </p:cBhvr>
                                      <p:to>
                                        <p:strVal val="visible"/>
                                      </p:to>
                                    </p:set>
                                  </p:childTnLst>
                                </p:cTn>
                              </p:par>
                            </p:childTnLst>
                          </p:cTn>
                        </p:par>
                      </p:childTnLst>
                    </p:cTn>
                  </p:par>
                  <p:par>
                    <p:cTn id="637" fill="hold">
                      <p:stCondLst>
                        <p:cond delay="indefinite"/>
                      </p:stCondLst>
                      <p:childTnLst>
                        <p:par>
                          <p:cTn id="638" fill="hold">
                            <p:stCondLst>
                              <p:cond delay="0"/>
                            </p:stCondLst>
                            <p:childTnLst>
                              <p:par>
                                <p:cTn id="639" presetID="1" presetClass="entr" presetSubtype="0" fill="hold" grpId="0" nodeType="clickEffect">
                                  <p:stCondLst>
                                    <p:cond delay="0"/>
                                  </p:stCondLst>
                                  <p:childTnLst>
                                    <p:set>
                                      <p:cBhvr>
                                        <p:cTn id="640" dur="1" fill="hold">
                                          <p:stCondLst>
                                            <p:cond delay="0"/>
                                          </p:stCondLst>
                                        </p:cTn>
                                        <p:tgtEl>
                                          <p:spTgt spid="283"/>
                                        </p:tgtEl>
                                        <p:attrNameLst>
                                          <p:attrName>style.visibility</p:attrName>
                                        </p:attrNameLst>
                                      </p:cBhvr>
                                      <p:to>
                                        <p:strVal val="visible"/>
                                      </p:to>
                                    </p:set>
                                  </p:childTnLst>
                                </p:cTn>
                              </p:par>
                            </p:childTnLst>
                          </p:cTn>
                        </p:par>
                      </p:childTnLst>
                    </p:cTn>
                  </p:par>
                  <p:par>
                    <p:cTn id="641" fill="hold">
                      <p:stCondLst>
                        <p:cond delay="indefinite"/>
                      </p:stCondLst>
                      <p:childTnLst>
                        <p:par>
                          <p:cTn id="642" fill="hold">
                            <p:stCondLst>
                              <p:cond delay="0"/>
                            </p:stCondLst>
                            <p:childTnLst>
                              <p:par>
                                <p:cTn id="643" presetID="1" presetClass="entr" presetSubtype="0" fill="hold" grpId="0" nodeType="clickEffect">
                                  <p:stCondLst>
                                    <p:cond delay="0"/>
                                  </p:stCondLst>
                                  <p:childTnLst>
                                    <p:set>
                                      <p:cBhvr>
                                        <p:cTn id="644" dur="1" fill="hold">
                                          <p:stCondLst>
                                            <p:cond delay="0"/>
                                          </p:stCondLst>
                                        </p:cTn>
                                        <p:tgtEl>
                                          <p:spTgt spid="284"/>
                                        </p:tgtEl>
                                        <p:attrNameLst>
                                          <p:attrName>style.visibility</p:attrName>
                                        </p:attrNameLst>
                                      </p:cBhvr>
                                      <p:to>
                                        <p:strVal val="visible"/>
                                      </p:to>
                                    </p:set>
                                  </p:childTnLst>
                                </p:cTn>
                              </p:par>
                            </p:childTnLst>
                          </p:cTn>
                        </p:par>
                      </p:childTnLst>
                    </p:cTn>
                  </p:par>
                  <p:par>
                    <p:cTn id="645" fill="hold">
                      <p:stCondLst>
                        <p:cond delay="indefinite"/>
                      </p:stCondLst>
                      <p:childTnLst>
                        <p:par>
                          <p:cTn id="646" fill="hold">
                            <p:stCondLst>
                              <p:cond delay="0"/>
                            </p:stCondLst>
                            <p:childTnLst>
                              <p:par>
                                <p:cTn id="647" presetID="1" presetClass="entr" presetSubtype="0" fill="hold" grpId="0" nodeType="clickEffect">
                                  <p:stCondLst>
                                    <p:cond delay="0"/>
                                  </p:stCondLst>
                                  <p:childTnLst>
                                    <p:set>
                                      <p:cBhvr>
                                        <p:cTn id="648" dur="1" fill="hold">
                                          <p:stCondLst>
                                            <p:cond delay="0"/>
                                          </p:stCondLst>
                                        </p:cTn>
                                        <p:tgtEl>
                                          <p:spTgt spid="285"/>
                                        </p:tgtEl>
                                        <p:attrNameLst>
                                          <p:attrName>style.visibility</p:attrName>
                                        </p:attrNameLst>
                                      </p:cBhvr>
                                      <p:to>
                                        <p:strVal val="visible"/>
                                      </p:to>
                                    </p:set>
                                  </p:childTnLst>
                                </p:cTn>
                              </p:par>
                            </p:childTnLst>
                          </p:cTn>
                        </p:par>
                      </p:childTnLst>
                    </p:cTn>
                  </p:par>
                  <p:par>
                    <p:cTn id="649" fill="hold">
                      <p:stCondLst>
                        <p:cond delay="indefinite"/>
                      </p:stCondLst>
                      <p:childTnLst>
                        <p:par>
                          <p:cTn id="650" fill="hold">
                            <p:stCondLst>
                              <p:cond delay="0"/>
                            </p:stCondLst>
                            <p:childTnLst>
                              <p:par>
                                <p:cTn id="651" presetID="1" presetClass="entr" presetSubtype="0" fill="hold" grpId="0" nodeType="clickEffect">
                                  <p:stCondLst>
                                    <p:cond delay="0"/>
                                  </p:stCondLst>
                                  <p:childTnLst>
                                    <p:set>
                                      <p:cBhvr>
                                        <p:cTn id="652" dur="1" fill="hold">
                                          <p:stCondLst>
                                            <p:cond delay="0"/>
                                          </p:stCondLst>
                                        </p:cTn>
                                        <p:tgtEl>
                                          <p:spTgt spid="286"/>
                                        </p:tgtEl>
                                        <p:attrNameLst>
                                          <p:attrName>style.visibility</p:attrName>
                                        </p:attrNameLst>
                                      </p:cBhvr>
                                      <p:to>
                                        <p:strVal val="visible"/>
                                      </p:to>
                                    </p:set>
                                  </p:childTnLst>
                                </p:cTn>
                              </p:par>
                            </p:childTnLst>
                          </p:cTn>
                        </p:par>
                      </p:childTnLst>
                    </p:cTn>
                  </p:par>
                  <p:par>
                    <p:cTn id="653" fill="hold">
                      <p:stCondLst>
                        <p:cond delay="indefinite"/>
                      </p:stCondLst>
                      <p:childTnLst>
                        <p:par>
                          <p:cTn id="654" fill="hold">
                            <p:stCondLst>
                              <p:cond delay="0"/>
                            </p:stCondLst>
                            <p:childTnLst>
                              <p:par>
                                <p:cTn id="655" presetID="1" presetClass="entr" presetSubtype="0" fill="hold" grpId="0" nodeType="clickEffect">
                                  <p:stCondLst>
                                    <p:cond delay="0"/>
                                  </p:stCondLst>
                                  <p:childTnLst>
                                    <p:set>
                                      <p:cBhvr>
                                        <p:cTn id="656" dur="1" fill="hold">
                                          <p:stCondLst>
                                            <p:cond delay="0"/>
                                          </p:stCondLst>
                                        </p:cTn>
                                        <p:tgtEl>
                                          <p:spTgt spid="287"/>
                                        </p:tgtEl>
                                        <p:attrNameLst>
                                          <p:attrName>style.visibility</p:attrName>
                                        </p:attrNameLst>
                                      </p:cBhvr>
                                      <p:to>
                                        <p:strVal val="visible"/>
                                      </p:to>
                                    </p:set>
                                  </p:childTnLst>
                                </p:cTn>
                              </p:par>
                            </p:childTnLst>
                          </p:cTn>
                        </p:par>
                      </p:childTnLst>
                    </p:cTn>
                  </p:par>
                  <p:par>
                    <p:cTn id="657" fill="hold">
                      <p:stCondLst>
                        <p:cond delay="indefinite"/>
                      </p:stCondLst>
                      <p:childTnLst>
                        <p:par>
                          <p:cTn id="658" fill="hold">
                            <p:stCondLst>
                              <p:cond delay="0"/>
                            </p:stCondLst>
                            <p:childTnLst>
                              <p:par>
                                <p:cTn id="659" presetID="1" presetClass="entr" presetSubtype="0" fill="hold" grpId="0" nodeType="clickEffect">
                                  <p:stCondLst>
                                    <p:cond delay="0"/>
                                  </p:stCondLst>
                                  <p:childTnLst>
                                    <p:set>
                                      <p:cBhvr>
                                        <p:cTn id="660" dur="1" fill="hold">
                                          <p:stCondLst>
                                            <p:cond delay="0"/>
                                          </p:stCondLst>
                                        </p:cTn>
                                        <p:tgtEl>
                                          <p:spTgt spid="288"/>
                                        </p:tgtEl>
                                        <p:attrNameLst>
                                          <p:attrName>style.visibility</p:attrName>
                                        </p:attrNameLst>
                                      </p:cBhvr>
                                      <p:to>
                                        <p:strVal val="visible"/>
                                      </p:to>
                                    </p:set>
                                  </p:childTnLst>
                                </p:cTn>
                              </p:par>
                            </p:childTnLst>
                          </p:cTn>
                        </p:par>
                      </p:childTnLst>
                    </p:cTn>
                  </p:par>
                  <p:par>
                    <p:cTn id="661" fill="hold">
                      <p:stCondLst>
                        <p:cond delay="indefinite"/>
                      </p:stCondLst>
                      <p:childTnLst>
                        <p:par>
                          <p:cTn id="662" fill="hold">
                            <p:stCondLst>
                              <p:cond delay="0"/>
                            </p:stCondLst>
                            <p:childTnLst>
                              <p:par>
                                <p:cTn id="663" presetID="1" presetClass="entr" presetSubtype="0" fill="hold" grpId="0" nodeType="clickEffect">
                                  <p:stCondLst>
                                    <p:cond delay="0"/>
                                  </p:stCondLst>
                                  <p:childTnLst>
                                    <p:set>
                                      <p:cBhvr>
                                        <p:cTn id="664" dur="1" fill="hold">
                                          <p:stCondLst>
                                            <p:cond delay="0"/>
                                          </p:stCondLst>
                                        </p:cTn>
                                        <p:tgtEl>
                                          <p:spTgt spid="289"/>
                                        </p:tgtEl>
                                        <p:attrNameLst>
                                          <p:attrName>style.visibility</p:attrName>
                                        </p:attrNameLst>
                                      </p:cBhvr>
                                      <p:to>
                                        <p:strVal val="visible"/>
                                      </p:to>
                                    </p:set>
                                  </p:childTnLst>
                                </p:cTn>
                              </p:par>
                            </p:childTnLst>
                          </p:cTn>
                        </p:par>
                      </p:childTnLst>
                    </p:cTn>
                  </p:par>
                  <p:par>
                    <p:cTn id="665" fill="hold">
                      <p:stCondLst>
                        <p:cond delay="indefinite"/>
                      </p:stCondLst>
                      <p:childTnLst>
                        <p:par>
                          <p:cTn id="666" fill="hold">
                            <p:stCondLst>
                              <p:cond delay="0"/>
                            </p:stCondLst>
                            <p:childTnLst>
                              <p:par>
                                <p:cTn id="667" presetID="1" presetClass="entr" presetSubtype="0" fill="hold" grpId="0" nodeType="clickEffect">
                                  <p:stCondLst>
                                    <p:cond delay="0"/>
                                  </p:stCondLst>
                                  <p:childTnLst>
                                    <p:set>
                                      <p:cBhvr>
                                        <p:cTn id="668" dur="1" fill="hold">
                                          <p:stCondLst>
                                            <p:cond delay="0"/>
                                          </p:stCondLst>
                                        </p:cTn>
                                        <p:tgtEl>
                                          <p:spTgt spid="290"/>
                                        </p:tgtEl>
                                        <p:attrNameLst>
                                          <p:attrName>style.visibility</p:attrName>
                                        </p:attrNameLst>
                                      </p:cBhvr>
                                      <p:to>
                                        <p:strVal val="visible"/>
                                      </p:to>
                                    </p:set>
                                  </p:childTnLst>
                                </p:cTn>
                              </p:par>
                            </p:childTnLst>
                          </p:cTn>
                        </p:par>
                      </p:childTnLst>
                    </p:cTn>
                  </p:par>
                  <p:par>
                    <p:cTn id="669" fill="hold">
                      <p:stCondLst>
                        <p:cond delay="indefinite"/>
                      </p:stCondLst>
                      <p:childTnLst>
                        <p:par>
                          <p:cTn id="670" fill="hold">
                            <p:stCondLst>
                              <p:cond delay="0"/>
                            </p:stCondLst>
                            <p:childTnLst>
                              <p:par>
                                <p:cTn id="671" presetID="1" presetClass="entr" presetSubtype="0" fill="hold" grpId="0" nodeType="clickEffect">
                                  <p:stCondLst>
                                    <p:cond delay="0"/>
                                  </p:stCondLst>
                                  <p:childTnLst>
                                    <p:set>
                                      <p:cBhvr>
                                        <p:cTn id="672" dur="1" fill="hold">
                                          <p:stCondLst>
                                            <p:cond delay="0"/>
                                          </p:stCondLst>
                                        </p:cTn>
                                        <p:tgtEl>
                                          <p:spTgt spid="291"/>
                                        </p:tgtEl>
                                        <p:attrNameLst>
                                          <p:attrName>style.visibility</p:attrName>
                                        </p:attrNameLst>
                                      </p:cBhvr>
                                      <p:to>
                                        <p:strVal val="visible"/>
                                      </p:to>
                                    </p:set>
                                  </p:childTnLst>
                                </p:cTn>
                              </p:par>
                            </p:childTnLst>
                          </p:cTn>
                        </p:par>
                      </p:childTnLst>
                    </p:cTn>
                  </p:par>
                  <p:par>
                    <p:cTn id="673" fill="hold">
                      <p:stCondLst>
                        <p:cond delay="indefinite"/>
                      </p:stCondLst>
                      <p:childTnLst>
                        <p:par>
                          <p:cTn id="674" fill="hold">
                            <p:stCondLst>
                              <p:cond delay="0"/>
                            </p:stCondLst>
                            <p:childTnLst>
                              <p:par>
                                <p:cTn id="675" presetID="1" presetClass="entr" presetSubtype="0" fill="hold" grpId="0" nodeType="clickEffect">
                                  <p:stCondLst>
                                    <p:cond delay="0"/>
                                  </p:stCondLst>
                                  <p:childTnLst>
                                    <p:set>
                                      <p:cBhvr>
                                        <p:cTn id="676" dur="1" fill="hold">
                                          <p:stCondLst>
                                            <p:cond delay="0"/>
                                          </p:stCondLst>
                                        </p:cTn>
                                        <p:tgtEl>
                                          <p:spTgt spid="292"/>
                                        </p:tgtEl>
                                        <p:attrNameLst>
                                          <p:attrName>style.visibility</p:attrName>
                                        </p:attrNameLst>
                                      </p:cBhvr>
                                      <p:to>
                                        <p:strVal val="visible"/>
                                      </p:to>
                                    </p:set>
                                  </p:childTnLst>
                                </p:cTn>
                              </p:par>
                              <p:par>
                                <p:cTn id="677" presetID="1" presetClass="entr" presetSubtype="0" fill="hold" grpId="0" nodeType="withEffect">
                                  <p:stCondLst>
                                    <p:cond delay="0"/>
                                  </p:stCondLst>
                                  <p:childTnLst>
                                    <p:set>
                                      <p:cBhvr>
                                        <p:cTn id="678" dur="1" fill="hold">
                                          <p:stCondLst>
                                            <p:cond delay="0"/>
                                          </p:stCondLst>
                                        </p:cTn>
                                        <p:tgtEl>
                                          <p:spTgt spid="293"/>
                                        </p:tgtEl>
                                        <p:attrNameLst>
                                          <p:attrName>style.visibility</p:attrName>
                                        </p:attrNameLst>
                                      </p:cBhvr>
                                      <p:to>
                                        <p:strVal val="visible"/>
                                      </p:to>
                                    </p:set>
                                  </p:childTnLst>
                                </p:cTn>
                              </p:par>
                              <p:par>
                                <p:cTn id="679" presetID="1" presetClass="entr" presetSubtype="0" fill="hold" nodeType="withEffect">
                                  <p:stCondLst>
                                    <p:cond delay="0"/>
                                  </p:stCondLst>
                                  <p:childTnLst>
                                    <p:set>
                                      <p:cBhvr>
                                        <p:cTn id="680" dur="1" fill="hold">
                                          <p:stCondLst>
                                            <p:cond delay="0"/>
                                          </p:stCondLst>
                                        </p:cTn>
                                        <p:tgtEl>
                                          <p:spTgt spid="2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8" grpId="0" animBg="1"/>
      <p:bldP spid="208" grpId="1" animBg="1"/>
      <p:bldP spid="209" grpId="0" animBg="1"/>
      <p:bldP spid="209" grpId="1" animBg="1"/>
      <p:bldP spid="210" grpId="0" animBg="1"/>
      <p:bldP spid="210" grpId="1" animBg="1"/>
      <p:bldP spid="207" grpId="0" animBg="1"/>
      <p:bldP spid="207" grpId="1" animBg="1"/>
      <p:bldP spid="206" grpId="0" animBg="1"/>
      <p:bldP spid="206" grpId="1" animBg="1"/>
      <p:bldP spid="60" grpId="0" animBg="1"/>
      <p:bldP spid="61" grpId="0" animBg="1"/>
      <p:bldP spid="61" grpId="1" animBg="1"/>
      <p:bldP spid="91" grpId="0" animBg="1"/>
      <p:bldP spid="91" grpId="1" animBg="1"/>
      <p:bldP spid="92" grpId="0" animBg="1"/>
      <p:bldP spid="92" grpId="1" animBg="1"/>
      <p:bldP spid="93" grpId="0" animBg="1"/>
      <p:bldP spid="93" grpId="1" animBg="1"/>
      <p:bldP spid="148" grpId="0" animBg="1"/>
      <p:bldP spid="148" grpId="1" animBg="1"/>
      <p:bldP spid="149" grpId="0" animBg="1"/>
      <p:bldP spid="149" grpId="1" animBg="1"/>
      <p:bldP spid="150" grpId="0" animBg="1"/>
      <p:bldP spid="150" grpId="1" animBg="1"/>
      <p:bldP spid="154" grpId="0"/>
      <p:bldP spid="155" grpId="0"/>
      <p:bldP spid="156" grpId="0"/>
      <p:bldP spid="157" grpId="0"/>
      <p:bldP spid="158" grpId="0"/>
      <p:bldP spid="159" grpId="0"/>
      <p:bldP spid="160" grpId="0"/>
      <p:bldP spid="161" grpId="0"/>
      <p:bldP spid="162" grpId="0"/>
      <p:bldP spid="163" grpId="0"/>
      <p:bldP spid="164" grpId="0"/>
      <p:bldP spid="165" grpId="0"/>
      <p:bldP spid="166" grpId="0"/>
      <p:bldP spid="167" grpId="0"/>
      <p:bldP spid="168" grpId="0" animBg="1"/>
      <p:bldP spid="168" grpId="1" animBg="1"/>
      <p:bldP spid="169" grpId="0" animBg="1"/>
      <p:bldP spid="169" grpId="1" animBg="1"/>
      <p:bldP spid="170" grpId="0" animBg="1"/>
      <p:bldP spid="170" grpId="1" animBg="1"/>
      <p:bldP spid="171" grpId="0" animBg="1"/>
      <p:bldP spid="171" grpId="1" animBg="1"/>
      <p:bldP spid="3" grpId="0"/>
      <p:bldP spid="172" grpId="0"/>
      <p:bldP spid="173" grpId="0"/>
      <p:bldP spid="174" grpId="0"/>
      <p:bldP spid="175" grpId="0"/>
      <p:bldP spid="176" grpId="0"/>
      <p:bldP spid="177" grpId="0"/>
      <p:bldP spid="178" grpId="0"/>
      <p:bldP spid="179" grpId="0"/>
      <p:bldP spid="180" grpId="0"/>
      <p:bldP spid="181" grpId="0"/>
      <p:bldP spid="182" grpId="0"/>
      <p:bldP spid="183" grpId="0"/>
      <p:bldP spid="184" grpId="0" animBg="1"/>
      <p:bldP spid="184" grpId="1" animBg="1"/>
      <p:bldP spid="185" grpId="0" animBg="1"/>
      <p:bldP spid="185" grpId="1" animBg="1"/>
      <p:bldP spid="189" grpId="0" animBg="1"/>
      <p:bldP spid="189" grpId="1" animBg="1"/>
      <p:bldP spid="190" grpId="0"/>
      <p:bldP spid="190" grpId="1"/>
      <p:bldP spid="191" grpId="0"/>
      <p:bldP spid="191" grpId="1"/>
      <p:bldP spid="195" grpId="0" animBg="1"/>
      <p:bldP spid="195" grpId="1" animBg="1"/>
      <p:bldP spid="196" grpId="0"/>
      <p:bldP spid="196" grpId="1"/>
      <p:bldP spid="197" grpId="0"/>
      <p:bldP spid="197" grpId="1"/>
      <p:bldP spid="198" grpId="0" animBg="1"/>
      <p:bldP spid="198" grpId="1" animBg="1"/>
      <p:bldP spid="199" grpId="0" animBg="1"/>
      <p:bldP spid="199" grpId="1" animBg="1"/>
      <p:bldP spid="200" grpId="0"/>
      <p:bldP spid="201" grpId="0"/>
      <p:bldP spid="202" grpId="0"/>
      <p:bldP spid="203" grpId="0"/>
      <p:bldP spid="204" grpId="0"/>
      <p:bldP spid="205" grpId="0"/>
      <p:bldP spid="211" grpId="0"/>
      <p:bldP spid="212" grpId="0"/>
      <p:bldP spid="213" grpId="0"/>
      <p:bldP spid="214" grpId="0"/>
      <p:bldP spid="215" grpId="0"/>
      <p:bldP spid="216" grpId="0"/>
      <p:bldP spid="217" grpId="0"/>
      <p:bldP spid="218" grpId="0"/>
      <p:bldP spid="219" grpId="0"/>
      <p:bldP spid="220" grpId="0"/>
      <p:bldP spid="224" grpId="0"/>
      <p:bldP spid="224" grpId="1"/>
      <p:bldP spid="228" grpId="0" animBg="1"/>
      <p:bldP spid="228" grpId="1" animBg="1"/>
      <p:bldP spid="237" grpId="0" animBg="1"/>
      <p:bldP spid="237" grpId="1" animBg="1"/>
      <p:bldP spid="249" grpId="0"/>
      <p:bldP spid="250" grpId="0"/>
      <p:bldP spid="251" grpId="0"/>
      <p:bldP spid="256" grpId="0"/>
      <p:bldP spid="256" grpId="1"/>
      <p:bldP spid="259" grpId="0"/>
      <p:bldP spid="260" grpId="0"/>
      <p:bldP spid="261" grpId="0" animBg="1"/>
      <p:bldP spid="261" grpId="1" animBg="1"/>
      <p:bldP spid="262" grpId="0" animBg="1"/>
      <p:bldP spid="262" grpId="1" animBg="1"/>
      <p:bldP spid="268" grpId="0"/>
      <p:bldP spid="269" grpId="0"/>
      <p:bldP spid="270" grpId="0"/>
      <p:bldP spid="271" grpId="0"/>
      <p:bldP spid="272" grpId="0"/>
      <p:bldP spid="273" grpId="0"/>
      <p:bldP spid="274" grpId="0"/>
      <p:bldP spid="275" grpId="0"/>
      <p:bldP spid="276" grpId="0"/>
      <p:bldP spid="277" grpId="0"/>
      <p:bldP spid="278" grpId="0"/>
      <p:bldP spid="279" grpId="0"/>
      <p:bldP spid="280" grpId="0"/>
      <p:bldP spid="281" grpId="0"/>
      <p:bldP spid="282" grpId="0"/>
      <p:bldP spid="283" grpId="0"/>
      <p:bldP spid="284" grpId="0"/>
      <p:bldP spid="285" grpId="0"/>
      <p:bldP spid="286" grpId="0"/>
      <p:bldP spid="287" grpId="0"/>
      <p:bldP spid="288" grpId="0"/>
      <p:bldP spid="289" grpId="0"/>
      <p:bldP spid="290" grpId="0"/>
      <p:bldP spid="291" grpId="0"/>
      <p:bldP spid="292" grpId="0"/>
      <p:bldP spid="293" grpId="0" animBg="1"/>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86200" y="2387084"/>
            <a:ext cx="1371600" cy="369332"/>
          </a:xfrm>
          <a:prstGeom prst="rect">
            <a:avLst/>
          </a:prstGeom>
          <a:noFill/>
        </p:spPr>
        <p:txBody>
          <a:bodyPr wrap="square" rtlCol="0">
            <a:spAutoFit/>
          </a:bodyPr>
          <a:lstStyle/>
          <a:p>
            <a:r>
              <a:rPr lang="en-US" dirty="0" smtClean="0">
                <a:solidFill>
                  <a:prstClr val="black"/>
                </a:solidFill>
              </a:rPr>
              <a:t>Module 35</a:t>
            </a:r>
            <a:endParaRPr lang="en-US" dirty="0">
              <a:solidFill>
                <a:prstClr val="black"/>
              </a:solidFill>
            </a:endParaRPr>
          </a:p>
        </p:txBody>
      </p:sp>
    </p:spTree>
    <p:extLst>
      <p:ext uri="{BB962C8B-B14F-4D97-AF65-F5344CB8AC3E}">
        <p14:creationId xmlns:p14="http://schemas.microsoft.com/office/powerpoint/2010/main" val="262664507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 name="Rounded Rectangle 165"/>
          <p:cNvSpPr/>
          <p:nvPr/>
        </p:nvSpPr>
        <p:spPr>
          <a:xfrm>
            <a:off x="757175" y="1979658"/>
            <a:ext cx="1647870" cy="266280"/>
          </a:xfrm>
          <a:prstGeom prst="roundRect">
            <a:avLst/>
          </a:prstGeom>
          <a:gradFill flip="none" rotWithShape="1">
            <a:gsLst>
              <a:gs pos="0">
                <a:srgbClr val="00FF00">
                  <a:tint val="66000"/>
                  <a:satMod val="160000"/>
                </a:srgbClr>
              </a:gs>
              <a:gs pos="50000">
                <a:srgbClr val="00FF00">
                  <a:tint val="44500"/>
                  <a:satMod val="160000"/>
                </a:srgbClr>
              </a:gs>
              <a:gs pos="100000">
                <a:srgbClr val="00FF00">
                  <a:tint val="23500"/>
                  <a:satMod val="160000"/>
                </a:srgbClr>
              </a:gs>
            </a:gsLst>
            <a:path path="circle">
              <a:fillToRect l="50000" t="50000" r="50000" b="50000"/>
            </a:path>
            <a:tileRect/>
          </a:gra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solidFill>
                <a:prstClr val="black"/>
              </a:solidFill>
            </a:endParaRPr>
          </a:p>
        </p:txBody>
      </p:sp>
      <p:sp>
        <p:nvSpPr>
          <p:cNvPr id="167" name="Rounded Rectangle 166"/>
          <p:cNvSpPr/>
          <p:nvPr/>
        </p:nvSpPr>
        <p:spPr>
          <a:xfrm>
            <a:off x="5288955" y="1983764"/>
            <a:ext cx="418458" cy="277091"/>
          </a:xfrm>
          <a:prstGeom prst="roundRect">
            <a:avLst/>
          </a:prstGeom>
          <a:gradFill flip="none" rotWithShape="1">
            <a:gsLst>
              <a:gs pos="0">
                <a:srgbClr val="00FF00">
                  <a:tint val="66000"/>
                  <a:satMod val="160000"/>
                </a:srgbClr>
              </a:gs>
              <a:gs pos="50000">
                <a:srgbClr val="00FF00">
                  <a:tint val="44500"/>
                  <a:satMod val="160000"/>
                </a:srgbClr>
              </a:gs>
              <a:gs pos="100000">
                <a:srgbClr val="00FF00">
                  <a:tint val="23500"/>
                  <a:satMod val="160000"/>
                </a:srgbClr>
              </a:gs>
            </a:gsLst>
            <a:path path="circle">
              <a:fillToRect l="50000" t="50000" r="50000" b="50000"/>
            </a:path>
            <a:tileRect/>
          </a:gra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solidFill>
                <a:prstClr val="black"/>
              </a:solidFill>
            </a:endParaRPr>
          </a:p>
        </p:txBody>
      </p:sp>
      <p:sp>
        <p:nvSpPr>
          <p:cNvPr id="164" name="Rounded Rectangle 163"/>
          <p:cNvSpPr/>
          <p:nvPr/>
        </p:nvSpPr>
        <p:spPr>
          <a:xfrm>
            <a:off x="719252" y="2260429"/>
            <a:ext cx="3986098" cy="266280"/>
          </a:xfrm>
          <a:prstGeom prst="roundRect">
            <a:avLst/>
          </a:prstGeom>
          <a:gradFill flip="none" rotWithShape="1">
            <a:gsLst>
              <a:gs pos="0">
                <a:srgbClr val="00FF00">
                  <a:tint val="66000"/>
                  <a:satMod val="160000"/>
                </a:srgbClr>
              </a:gs>
              <a:gs pos="50000">
                <a:srgbClr val="00FF00">
                  <a:tint val="44500"/>
                  <a:satMod val="160000"/>
                </a:srgbClr>
              </a:gs>
              <a:gs pos="100000">
                <a:srgbClr val="00FF00">
                  <a:tint val="23500"/>
                  <a:satMod val="160000"/>
                </a:srgbClr>
              </a:gs>
            </a:gsLst>
            <a:path path="circle">
              <a:fillToRect l="50000" t="50000" r="50000" b="50000"/>
            </a:path>
            <a:tileRect/>
          </a:gra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solidFill>
                <a:prstClr val="black"/>
              </a:solidFill>
            </a:endParaRPr>
          </a:p>
        </p:txBody>
      </p:sp>
      <p:sp>
        <p:nvSpPr>
          <p:cNvPr id="165" name="Rounded Rectangle 164"/>
          <p:cNvSpPr/>
          <p:nvPr/>
        </p:nvSpPr>
        <p:spPr>
          <a:xfrm>
            <a:off x="4755191" y="2533506"/>
            <a:ext cx="420875" cy="277091"/>
          </a:xfrm>
          <a:prstGeom prst="roundRect">
            <a:avLst/>
          </a:prstGeom>
          <a:gradFill flip="none" rotWithShape="1">
            <a:gsLst>
              <a:gs pos="0">
                <a:srgbClr val="00FF00">
                  <a:tint val="66000"/>
                  <a:satMod val="160000"/>
                </a:srgbClr>
              </a:gs>
              <a:gs pos="50000">
                <a:srgbClr val="00FF00">
                  <a:tint val="44500"/>
                  <a:satMod val="160000"/>
                </a:srgbClr>
              </a:gs>
              <a:gs pos="100000">
                <a:srgbClr val="00FF00">
                  <a:tint val="23500"/>
                  <a:satMod val="160000"/>
                </a:srgbClr>
              </a:gs>
            </a:gsLst>
            <a:path path="circle">
              <a:fillToRect l="50000" t="50000" r="50000" b="50000"/>
            </a:path>
            <a:tileRect/>
          </a:gra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solidFill>
                <a:prstClr val="black"/>
              </a:solidFill>
            </a:endParaRPr>
          </a:p>
        </p:txBody>
      </p:sp>
      <p:sp>
        <p:nvSpPr>
          <p:cNvPr id="116" name="Rounded Rectangle 115"/>
          <p:cNvSpPr/>
          <p:nvPr/>
        </p:nvSpPr>
        <p:spPr>
          <a:xfrm>
            <a:off x="6142435" y="1475801"/>
            <a:ext cx="195979" cy="277091"/>
          </a:xfrm>
          <a:prstGeom prst="roundRect">
            <a:avLst/>
          </a:prstGeom>
          <a:gradFill flip="none" rotWithShape="1">
            <a:gsLst>
              <a:gs pos="0">
                <a:srgbClr val="00FF00">
                  <a:tint val="66000"/>
                  <a:satMod val="160000"/>
                </a:srgbClr>
              </a:gs>
              <a:gs pos="50000">
                <a:srgbClr val="00FF00">
                  <a:tint val="44500"/>
                  <a:satMod val="160000"/>
                </a:srgbClr>
              </a:gs>
              <a:gs pos="100000">
                <a:srgbClr val="00FF00">
                  <a:tint val="23500"/>
                  <a:satMod val="160000"/>
                </a:srgbClr>
              </a:gs>
            </a:gsLst>
            <a:path path="circle">
              <a:fillToRect l="50000" t="50000" r="50000" b="50000"/>
            </a:path>
            <a:tileRect/>
          </a:gra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solidFill>
                <a:prstClr val="black"/>
              </a:solidFill>
            </a:endParaRPr>
          </a:p>
        </p:txBody>
      </p:sp>
      <p:grpSp>
        <p:nvGrpSpPr>
          <p:cNvPr id="3" name="Group 2"/>
          <p:cNvGrpSpPr/>
          <p:nvPr/>
        </p:nvGrpSpPr>
        <p:grpSpPr>
          <a:xfrm>
            <a:off x="482667" y="1413360"/>
            <a:ext cx="736559" cy="369332"/>
            <a:chOff x="522920" y="1427320"/>
            <a:chExt cx="615668" cy="541688"/>
          </a:xfrm>
        </p:grpSpPr>
        <p:sp>
          <p:nvSpPr>
            <p:cNvPr id="4" name="Flowchart: Delay 3"/>
            <p:cNvSpPr/>
            <p:nvPr/>
          </p:nvSpPr>
          <p:spPr>
            <a:xfrm>
              <a:off x="573605" y="1544221"/>
              <a:ext cx="564983" cy="323262"/>
            </a:xfrm>
            <a:prstGeom prst="flowChartDelay">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dirty="0">
                <a:solidFill>
                  <a:prstClr val="white"/>
                </a:solidFill>
                <a:latin typeface="Cambria Math" pitchFamily="18" charset="0"/>
                <a:ea typeface="Cambria Math" pitchFamily="18" charset="0"/>
              </a:endParaRPr>
            </a:p>
          </p:txBody>
        </p:sp>
        <p:sp>
          <p:nvSpPr>
            <p:cNvPr id="5" name="TextBox 4"/>
            <p:cNvSpPr txBox="1"/>
            <p:nvPr/>
          </p:nvSpPr>
          <p:spPr>
            <a:xfrm>
              <a:off x="522920" y="1427320"/>
              <a:ext cx="562946" cy="541688"/>
            </a:xfrm>
            <a:prstGeom prst="rect">
              <a:avLst/>
            </a:prstGeom>
            <a:noFill/>
          </p:spPr>
          <p:txBody>
            <a:bodyPr wrap="square" rtlCol="0">
              <a:spAutoFit/>
            </a:bodyPr>
            <a:lstStyle/>
            <a:p>
              <a:pPr fontAlgn="auto">
                <a:spcBef>
                  <a:spcPts val="0"/>
                </a:spcBef>
                <a:spcAft>
                  <a:spcPts val="0"/>
                </a:spcAft>
              </a:pPr>
              <a:r>
                <a:rPr lang="en-US" dirty="0" smtClean="0">
                  <a:solidFill>
                    <a:prstClr val="black">
                      <a:lumMod val="95000"/>
                      <a:lumOff val="5000"/>
                    </a:prstClr>
                  </a:solidFill>
                  <a:latin typeface="Cambria Math" pitchFamily="18" charset="0"/>
                  <a:ea typeface="Cambria Math" pitchFamily="18" charset="0"/>
                  <a:cs typeface="Arial" pitchFamily="34" charset="0"/>
                </a:rPr>
                <a:t>Sol</a:t>
              </a:r>
              <a:endParaRPr lang="en-US" dirty="0">
                <a:solidFill>
                  <a:prstClr val="black">
                    <a:lumMod val="95000"/>
                    <a:lumOff val="5000"/>
                  </a:prstClr>
                </a:solidFill>
                <a:latin typeface="Cambria Math" pitchFamily="18" charset="0"/>
                <a:ea typeface="Cambria Math" pitchFamily="18" charset="0"/>
                <a:cs typeface="Arial" pitchFamily="34" charset="0"/>
              </a:endParaRPr>
            </a:p>
          </p:txBody>
        </p:sp>
      </p:grpSp>
      <mc:AlternateContent xmlns:mc="http://schemas.openxmlformats.org/markup-compatibility/2006" xmlns:a14="http://schemas.microsoft.com/office/drawing/2010/main">
        <mc:Choice Requires="a14">
          <p:sp>
            <p:nvSpPr>
              <p:cNvPr id="7" name="Rectangle 6"/>
              <p:cNvSpPr/>
              <p:nvPr/>
            </p:nvSpPr>
            <p:spPr>
              <a:xfrm>
                <a:off x="1201058" y="1411380"/>
                <a:ext cx="5355184" cy="369332"/>
              </a:xfrm>
              <a:prstGeom prst="rect">
                <a:avLst/>
              </a:prstGeom>
            </p:spPr>
            <p:txBody>
              <a:bodyPr wrap="none">
                <a:spAutoFit/>
              </a:bodyPr>
              <a:lstStyle/>
              <a:p>
                <a:pPr fontAlgn="auto">
                  <a:spcBef>
                    <a:spcPts val="0"/>
                  </a:spcBef>
                  <a:spcAft>
                    <a:spcPts val="0"/>
                  </a:spcAft>
                </a:pPr>
                <a:r>
                  <a:rPr lang="en-US" dirty="0" smtClean="0">
                    <a:solidFill>
                      <a:prstClr val="black"/>
                    </a:solidFill>
                    <a:latin typeface="Cambria Math" pitchFamily="18" charset="0"/>
                    <a:ea typeface="Cambria Math" pitchFamily="18" charset="0"/>
                    <a:cs typeface="Arial" pitchFamily="34" charset="0"/>
                  </a:rPr>
                  <a:t>Let the unit’s place digit of a two-digit  number be </a:t>
                </a:r>
                <a14:m>
                  <m:oMath xmlns:m="http://schemas.openxmlformats.org/officeDocument/2006/math">
                    <m:r>
                      <a:rPr lang="en-US" i="1" dirty="0" smtClean="0">
                        <a:solidFill>
                          <a:prstClr val="black"/>
                        </a:solidFill>
                        <a:latin typeface="Cambria Math" pitchFamily="18" charset="0"/>
                        <a:ea typeface="Cambria Math" pitchFamily="18" charset="0"/>
                        <a:cs typeface="Arial" pitchFamily="34" charset="0"/>
                      </a:rPr>
                      <m:t>𝑥</m:t>
                    </m:r>
                    <m:r>
                      <a:rPr lang="en-US" i="1" dirty="0" smtClean="0">
                        <a:solidFill>
                          <a:prstClr val="black"/>
                        </a:solidFill>
                        <a:latin typeface="Cambria Math" pitchFamily="18" charset="0"/>
                        <a:ea typeface="Cambria Math" pitchFamily="18" charset="0"/>
                        <a:cs typeface="Arial" pitchFamily="34" charset="0"/>
                      </a:rPr>
                      <m:t> </m:t>
                    </m:r>
                  </m:oMath>
                </a14:m>
                <a:r>
                  <a:rPr lang="en-US" dirty="0" smtClean="0">
                    <a:solidFill>
                      <a:prstClr val="black"/>
                    </a:solidFill>
                    <a:latin typeface="Cambria Math" pitchFamily="18" charset="0"/>
                    <a:ea typeface="Cambria Math" pitchFamily="18" charset="0"/>
                    <a:cs typeface="Arial" pitchFamily="34" charset="0"/>
                  </a:rPr>
                  <a:t>.</a:t>
                </a:r>
                <a:endParaRPr lang="en-US" dirty="0">
                  <a:solidFill>
                    <a:prstClr val="black"/>
                  </a:solidFill>
                  <a:latin typeface="Cambria Math" pitchFamily="18" charset="0"/>
                  <a:ea typeface="Cambria Math" pitchFamily="18" charset="0"/>
                  <a:cs typeface="Arial" pitchFamily="34" charset="0"/>
                </a:endParaRPr>
              </a:p>
            </p:txBody>
          </p:sp>
        </mc:Choice>
        <mc:Fallback xmlns="">
          <p:sp>
            <p:nvSpPr>
              <p:cNvPr id="7" name="Rectangle 6"/>
              <p:cNvSpPr>
                <a:spLocks noRot="1" noChangeAspect="1" noMove="1" noResize="1" noEditPoints="1" noAdjustHandles="1" noChangeArrowheads="1" noChangeShapeType="1" noTextEdit="1"/>
              </p:cNvSpPr>
              <p:nvPr/>
            </p:nvSpPr>
            <p:spPr>
              <a:xfrm>
                <a:off x="1201058" y="1411380"/>
                <a:ext cx="5355184" cy="369332"/>
              </a:xfrm>
              <a:prstGeom prst="rect">
                <a:avLst/>
              </a:prstGeom>
              <a:blipFill rotWithShape="1">
                <a:blip r:embed="rId2"/>
                <a:stretch>
                  <a:fillRect l="-911" t="-10000" r="-228" b="-25000"/>
                </a:stretch>
              </a:blipFill>
            </p:spPr>
            <p:txBody>
              <a:bodyPr/>
              <a:lstStyle/>
              <a:p>
                <a:r>
                  <a:rPr lang="en-US">
                    <a:noFill/>
                  </a:rPr>
                  <a:t> </a:t>
                </a:r>
              </a:p>
            </p:txBody>
          </p:sp>
        </mc:Fallback>
      </mc:AlternateContent>
      <p:sp>
        <p:nvSpPr>
          <p:cNvPr id="8" name="TextBox 7"/>
          <p:cNvSpPr txBox="1"/>
          <p:nvPr/>
        </p:nvSpPr>
        <p:spPr>
          <a:xfrm>
            <a:off x="419116" y="1665514"/>
            <a:ext cx="2371725" cy="369332"/>
          </a:xfrm>
          <a:prstGeom prst="rect">
            <a:avLst/>
          </a:prstGeom>
          <a:noFill/>
        </p:spPr>
        <p:txBody>
          <a:bodyPr wrap="square" rtlCol="0">
            <a:spAutoFit/>
          </a:bodyPr>
          <a:lstStyle/>
          <a:p>
            <a:pPr fontAlgn="auto">
              <a:spcBef>
                <a:spcPts val="0"/>
              </a:spcBef>
              <a:spcAft>
                <a:spcPts val="0"/>
              </a:spcAft>
            </a:pPr>
            <a:r>
              <a:rPr lang="en-US" dirty="0" smtClean="0">
                <a:solidFill>
                  <a:prstClr val="black"/>
                </a:solidFill>
                <a:latin typeface="Cambria Math" pitchFamily="18" charset="0"/>
                <a:ea typeface="Cambria Math" pitchFamily="18" charset="0"/>
                <a:cs typeface="Arial" pitchFamily="34" charset="0"/>
                <a:sym typeface="Symbol"/>
              </a:rPr>
              <a:t> </a:t>
            </a:r>
            <a:r>
              <a:rPr lang="en-US" dirty="0" smtClean="0">
                <a:solidFill>
                  <a:prstClr val="black"/>
                </a:solidFill>
                <a:latin typeface="Cambria Math" pitchFamily="18" charset="0"/>
                <a:ea typeface="Cambria Math" pitchFamily="18" charset="0"/>
                <a:cs typeface="Arial" pitchFamily="34" charset="0"/>
              </a:rPr>
              <a:t>The tens place digit</a:t>
            </a:r>
            <a:endParaRPr lang="en-US" dirty="0">
              <a:solidFill>
                <a:prstClr val="black"/>
              </a:solidFill>
              <a:latin typeface="Cambria Math" pitchFamily="18" charset="0"/>
              <a:ea typeface="Cambria Math" pitchFamily="18" charset="0"/>
              <a:cs typeface="Arial" pitchFamily="34" charset="0"/>
            </a:endParaRPr>
          </a:p>
        </p:txBody>
      </p:sp>
      <p:sp>
        <p:nvSpPr>
          <p:cNvPr id="9" name="TextBox 8"/>
          <p:cNvSpPr txBox="1"/>
          <p:nvPr/>
        </p:nvSpPr>
        <p:spPr>
          <a:xfrm>
            <a:off x="2630645" y="1665514"/>
            <a:ext cx="360698" cy="369332"/>
          </a:xfrm>
          <a:prstGeom prst="rect">
            <a:avLst/>
          </a:prstGeom>
          <a:noFill/>
        </p:spPr>
        <p:txBody>
          <a:bodyPr wrap="square" rtlCol="0">
            <a:spAutoFit/>
          </a:bodyPr>
          <a:lstStyle/>
          <a:p>
            <a:pPr fontAlgn="auto">
              <a:spcBef>
                <a:spcPts val="0"/>
              </a:spcBef>
              <a:spcAft>
                <a:spcPts val="0"/>
              </a:spcAft>
            </a:pPr>
            <a:r>
              <a:rPr lang="en-US" dirty="0" smtClean="0">
                <a:solidFill>
                  <a:prstClr val="black"/>
                </a:solidFill>
                <a:latin typeface="Cambria Math" pitchFamily="18" charset="0"/>
                <a:ea typeface="Cambria Math" pitchFamily="18" charset="0"/>
                <a:cs typeface="Arial" pitchFamily="34" charset="0"/>
              </a:rPr>
              <a:t>=</a:t>
            </a:r>
            <a:endParaRPr lang="en-US" dirty="0">
              <a:solidFill>
                <a:prstClr val="black"/>
              </a:solidFill>
              <a:latin typeface="Cambria Math" pitchFamily="18" charset="0"/>
              <a:ea typeface="Cambria Math" pitchFamily="18" charset="0"/>
              <a:cs typeface="Arial" pitchFamily="34" charset="0"/>
            </a:endParaRPr>
          </a:p>
        </p:txBody>
      </p:sp>
      <p:sp>
        <p:nvSpPr>
          <p:cNvPr id="10" name="TextBox 9"/>
          <p:cNvSpPr txBox="1"/>
          <p:nvPr/>
        </p:nvSpPr>
        <p:spPr>
          <a:xfrm>
            <a:off x="2841455" y="1665514"/>
            <a:ext cx="643157" cy="369332"/>
          </a:xfrm>
          <a:prstGeom prst="rect">
            <a:avLst/>
          </a:prstGeom>
          <a:noFill/>
        </p:spPr>
        <p:txBody>
          <a:bodyPr wrap="square" rtlCol="0">
            <a:spAutoFit/>
          </a:bodyPr>
          <a:lstStyle>
            <a:defPPr>
              <a:defRPr lang="en-US"/>
            </a:defPPr>
            <a:lvl1pPr>
              <a:defRPr>
                <a:latin typeface="Cambria Math" pitchFamily="18" charset="0"/>
                <a:ea typeface="Cambria Math" pitchFamily="18" charset="0"/>
                <a:cs typeface="Arial" pitchFamily="34" charset="0"/>
              </a:defRPr>
            </a:lvl1pPr>
          </a:lstStyle>
          <a:p>
            <a:pPr fontAlgn="auto">
              <a:spcBef>
                <a:spcPts val="0"/>
              </a:spcBef>
              <a:spcAft>
                <a:spcPts val="0"/>
              </a:spcAft>
            </a:pPr>
            <a:r>
              <a:rPr lang="en-US" dirty="0" smtClean="0">
                <a:solidFill>
                  <a:prstClr val="black"/>
                </a:solidFill>
              </a:rPr>
              <a:t>3 × </a:t>
            </a:r>
            <a:endParaRPr lang="en-US" dirty="0">
              <a:solidFill>
                <a:prstClr val="black"/>
              </a:solidFill>
            </a:endParaRPr>
          </a:p>
        </p:txBody>
      </p:sp>
      <p:sp>
        <p:nvSpPr>
          <p:cNvPr id="2" name="Rounded Rectangle 1"/>
          <p:cNvSpPr/>
          <p:nvPr/>
        </p:nvSpPr>
        <p:spPr>
          <a:xfrm>
            <a:off x="537042" y="298789"/>
            <a:ext cx="6736509" cy="1155676"/>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fontAlgn="auto">
              <a:spcBef>
                <a:spcPts val="0"/>
              </a:spcBef>
              <a:spcAft>
                <a:spcPts val="0"/>
              </a:spcAft>
            </a:pPr>
            <a:endParaRPr lang="en-US" dirty="0">
              <a:solidFill>
                <a:prstClr val="black"/>
              </a:solidFill>
              <a:latin typeface="Cambria Math" pitchFamily="18" charset="0"/>
              <a:ea typeface="Cambria Math" pitchFamily="18" charset="0"/>
            </a:endParaRPr>
          </a:p>
        </p:txBody>
      </p:sp>
      <p:sp>
        <p:nvSpPr>
          <p:cNvPr id="52" name="Rectangle 51"/>
          <p:cNvSpPr/>
          <p:nvPr/>
        </p:nvSpPr>
        <p:spPr>
          <a:xfrm>
            <a:off x="425986" y="1928119"/>
            <a:ext cx="383438" cy="369332"/>
          </a:xfrm>
          <a:prstGeom prst="rect">
            <a:avLst/>
          </a:prstGeom>
          <a:noFill/>
          <a:ln>
            <a:noFill/>
          </a:ln>
          <a:effectLst/>
        </p:spPr>
        <p:txBody>
          <a:bodyPr wrap="none">
            <a:spAutoFit/>
          </a:bodyPr>
          <a:lstStyle/>
          <a:p>
            <a:pPr fontAlgn="auto">
              <a:spcBef>
                <a:spcPts val="0"/>
              </a:spcBef>
              <a:spcAft>
                <a:spcPts val="0"/>
              </a:spcAft>
            </a:pPr>
            <a:r>
              <a:rPr lang="en-US" dirty="0">
                <a:solidFill>
                  <a:prstClr val="black"/>
                </a:solidFill>
                <a:latin typeface="Cambria Math" pitchFamily="18" charset="0"/>
                <a:ea typeface="Cambria Math" pitchFamily="18" charset="0"/>
                <a:cs typeface="Arial" pitchFamily="34" charset="0"/>
                <a:sym typeface="Symbol"/>
              </a:rPr>
              <a:t></a:t>
            </a:r>
            <a:endParaRPr lang="en-US" dirty="0">
              <a:solidFill>
                <a:prstClr val="black"/>
              </a:solidFill>
              <a:latin typeface="Cambria Math" pitchFamily="18" charset="0"/>
              <a:ea typeface="Cambria Math" pitchFamily="18" charset="0"/>
              <a:cs typeface="Arial" pitchFamily="34" charset="0"/>
            </a:endParaRPr>
          </a:p>
        </p:txBody>
      </p:sp>
      <p:sp>
        <p:nvSpPr>
          <p:cNvPr id="53" name="TextBox 52"/>
          <p:cNvSpPr txBox="1"/>
          <p:nvPr/>
        </p:nvSpPr>
        <p:spPr>
          <a:xfrm>
            <a:off x="679391" y="1928119"/>
            <a:ext cx="1822529" cy="369332"/>
          </a:xfrm>
          <a:prstGeom prst="rect">
            <a:avLst/>
          </a:prstGeom>
          <a:noFill/>
        </p:spPr>
        <p:txBody>
          <a:bodyPr wrap="square" rtlCol="0">
            <a:spAutoFit/>
          </a:bodyPr>
          <a:lstStyle>
            <a:defPPr>
              <a:defRPr lang="en-US"/>
            </a:defPPr>
            <a:lvl1pPr>
              <a:defRPr>
                <a:latin typeface="Cambria Math" pitchFamily="18" charset="0"/>
                <a:ea typeface="Cambria Math" pitchFamily="18" charset="0"/>
                <a:cs typeface="Arial" pitchFamily="34" charset="0"/>
              </a:defRPr>
            </a:lvl1pPr>
          </a:lstStyle>
          <a:p>
            <a:pPr fontAlgn="auto">
              <a:spcBef>
                <a:spcPts val="0"/>
              </a:spcBef>
              <a:spcAft>
                <a:spcPts val="0"/>
              </a:spcAft>
            </a:pPr>
            <a:r>
              <a:rPr lang="en-US" dirty="0">
                <a:solidFill>
                  <a:prstClr val="black"/>
                </a:solidFill>
              </a:rPr>
              <a:t>Original number </a:t>
            </a:r>
          </a:p>
        </p:txBody>
      </p:sp>
      <p:sp>
        <p:nvSpPr>
          <p:cNvPr id="54" name="TextBox 53"/>
          <p:cNvSpPr txBox="1"/>
          <p:nvPr/>
        </p:nvSpPr>
        <p:spPr>
          <a:xfrm>
            <a:off x="2399520" y="1928119"/>
            <a:ext cx="360698" cy="369332"/>
          </a:xfrm>
          <a:prstGeom prst="rect">
            <a:avLst/>
          </a:prstGeom>
          <a:noFill/>
        </p:spPr>
        <p:txBody>
          <a:bodyPr wrap="square" rtlCol="0">
            <a:spAutoFit/>
          </a:bodyPr>
          <a:lstStyle/>
          <a:p>
            <a:pPr fontAlgn="auto">
              <a:spcBef>
                <a:spcPts val="0"/>
              </a:spcBef>
              <a:spcAft>
                <a:spcPts val="0"/>
              </a:spcAft>
            </a:pPr>
            <a:r>
              <a:rPr lang="en-US" dirty="0" smtClean="0">
                <a:solidFill>
                  <a:prstClr val="black"/>
                </a:solidFill>
                <a:latin typeface="Cambria Math" pitchFamily="18" charset="0"/>
                <a:ea typeface="Cambria Math" pitchFamily="18" charset="0"/>
                <a:cs typeface="Arial" pitchFamily="34" charset="0"/>
              </a:rPr>
              <a:t>=</a:t>
            </a:r>
            <a:endParaRPr lang="en-US" dirty="0">
              <a:solidFill>
                <a:prstClr val="black"/>
              </a:solidFill>
              <a:latin typeface="Cambria Math" pitchFamily="18" charset="0"/>
              <a:ea typeface="Cambria Math" pitchFamily="18" charset="0"/>
              <a:cs typeface="Arial" pitchFamily="34" charset="0"/>
            </a:endParaRPr>
          </a:p>
        </p:txBody>
      </p:sp>
      <p:sp>
        <p:nvSpPr>
          <p:cNvPr id="55" name="TextBox 54"/>
          <p:cNvSpPr txBox="1"/>
          <p:nvPr/>
        </p:nvSpPr>
        <p:spPr>
          <a:xfrm>
            <a:off x="2633412" y="1928119"/>
            <a:ext cx="546759" cy="369332"/>
          </a:xfrm>
          <a:prstGeom prst="rect">
            <a:avLst/>
          </a:prstGeom>
          <a:noFill/>
        </p:spPr>
        <p:txBody>
          <a:bodyPr wrap="square" rtlCol="0">
            <a:spAutoFit/>
          </a:bodyPr>
          <a:lstStyle/>
          <a:p>
            <a:pPr fontAlgn="auto">
              <a:spcBef>
                <a:spcPts val="0"/>
              </a:spcBef>
              <a:spcAft>
                <a:spcPts val="0"/>
              </a:spcAft>
            </a:pPr>
            <a:r>
              <a:rPr lang="en-US" dirty="0" smtClean="0">
                <a:solidFill>
                  <a:prstClr val="black"/>
                </a:solidFill>
                <a:latin typeface="Cambria Math" pitchFamily="18" charset="0"/>
                <a:ea typeface="Cambria Math" pitchFamily="18" charset="0"/>
                <a:cs typeface="Arial" pitchFamily="34" charset="0"/>
              </a:rPr>
              <a:t>10</a:t>
            </a:r>
            <a:endParaRPr lang="en-US" dirty="0">
              <a:solidFill>
                <a:prstClr val="black"/>
              </a:solidFill>
              <a:latin typeface="Cambria Math" pitchFamily="18" charset="0"/>
              <a:ea typeface="Cambria Math" pitchFamily="18" charset="0"/>
              <a:cs typeface="Arial" pitchFamily="34" charset="0"/>
            </a:endParaRPr>
          </a:p>
        </p:txBody>
      </p:sp>
      <p:sp>
        <p:nvSpPr>
          <p:cNvPr id="56" name="TextBox 55"/>
          <p:cNvSpPr txBox="1"/>
          <p:nvPr/>
        </p:nvSpPr>
        <p:spPr>
          <a:xfrm>
            <a:off x="545056" y="2710167"/>
            <a:ext cx="3523032" cy="369332"/>
          </a:xfrm>
          <a:prstGeom prst="rect">
            <a:avLst/>
          </a:prstGeom>
          <a:noFill/>
        </p:spPr>
        <p:txBody>
          <a:bodyPr wrap="square" rtlCol="0">
            <a:spAutoFit/>
          </a:bodyPr>
          <a:lstStyle/>
          <a:p>
            <a:pPr fontAlgn="auto">
              <a:spcBef>
                <a:spcPts val="0"/>
              </a:spcBef>
              <a:spcAft>
                <a:spcPts val="0"/>
              </a:spcAft>
            </a:pPr>
            <a:r>
              <a:rPr lang="en-US" dirty="0">
                <a:solidFill>
                  <a:prstClr val="black"/>
                </a:solidFill>
                <a:latin typeface="Cambria Math" pitchFamily="18" charset="0"/>
                <a:ea typeface="Cambria Math" pitchFamily="18" charset="0"/>
                <a:cs typeface="Arial" pitchFamily="34" charset="0"/>
              </a:rPr>
              <a:t>According to given condition,</a:t>
            </a:r>
          </a:p>
        </p:txBody>
      </p:sp>
      <mc:AlternateContent xmlns:mc="http://schemas.openxmlformats.org/markup-compatibility/2006" xmlns:a14="http://schemas.microsoft.com/office/drawing/2010/main">
        <mc:Choice Requires="a14">
          <p:sp>
            <p:nvSpPr>
              <p:cNvPr id="58" name="Rectangle 57"/>
              <p:cNvSpPr/>
              <p:nvPr/>
            </p:nvSpPr>
            <p:spPr>
              <a:xfrm>
                <a:off x="3086039" y="2939298"/>
                <a:ext cx="571567" cy="369332"/>
              </a:xfrm>
              <a:prstGeom prst="rect">
                <a:avLst/>
              </a:prstGeom>
            </p:spPr>
            <p:txBody>
              <a:bodyPr wrap="none">
                <a:spAutoFit/>
              </a:bodyPr>
              <a:lstStyle/>
              <a:p>
                <a:pPr fontAlgn="auto">
                  <a:spcBef>
                    <a:spcPts val="0"/>
                  </a:spcBef>
                  <a:spcAft>
                    <a:spcPts val="0"/>
                  </a:spcAft>
                </a:pPr>
                <a:r>
                  <a:rPr lang="en-US" dirty="0">
                    <a:solidFill>
                      <a:prstClr val="black"/>
                    </a:solidFill>
                    <a:latin typeface="Cambria Math" pitchFamily="18" charset="0"/>
                    <a:ea typeface="Cambria Math" pitchFamily="18" charset="0"/>
                    <a:cs typeface="Arial" pitchFamily="34" charset="0"/>
                  </a:rPr>
                  <a:t>1</a:t>
                </a:r>
                <a14:m>
                  <m:oMath xmlns:m="http://schemas.openxmlformats.org/officeDocument/2006/math">
                    <m:r>
                      <a:rPr lang="en-US" dirty="0">
                        <a:solidFill>
                          <a:prstClr val="black"/>
                        </a:solidFill>
                        <a:latin typeface="Cambria Math"/>
                        <a:ea typeface="Cambria Math" pitchFamily="18" charset="0"/>
                        <a:cs typeface="Arial" pitchFamily="34" charset="0"/>
                      </a:rPr>
                      <m:t>3</m:t>
                    </m:r>
                    <m:r>
                      <a:rPr lang="en-US" i="1" dirty="0">
                        <a:solidFill>
                          <a:prstClr val="black"/>
                        </a:solidFill>
                        <a:latin typeface="Cambria Math" pitchFamily="18" charset="0"/>
                        <a:ea typeface="Cambria Math" pitchFamily="18" charset="0"/>
                        <a:cs typeface="Arial" pitchFamily="34" charset="0"/>
                      </a:rPr>
                      <m:t>𝑥</m:t>
                    </m:r>
                  </m:oMath>
                </a14:m>
                <a:endParaRPr lang="en-US" dirty="0">
                  <a:solidFill>
                    <a:prstClr val="black"/>
                  </a:solidFill>
                  <a:latin typeface="Cambria Math" pitchFamily="18" charset="0"/>
                  <a:ea typeface="Cambria Math" pitchFamily="18" charset="0"/>
                  <a:cs typeface="Arial" pitchFamily="34" charset="0"/>
                </a:endParaRPr>
              </a:p>
            </p:txBody>
          </p:sp>
        </mc:Choice>
        <mc:Fallback xmlns="">
          <p:sp>
            <p:nvSpPr>
              <p:cNvPr id="58" name="Rectangle 57"/>
              <p:cNvSpPr>
                <a:spLocks noRot="1" noChangeAspect="1" noMove="1" noResize="1" noEditPoints="1" noAdjustHandles="1" noChangeArrowheads="1" noChangeShapeType="1" noTextEdit="1"/>
              </p:cNvSpPr>
              <p:nvPr/>
            </p:nvSpPr>
            <p:spPr>
              <a:xfrm>
                <a:off x="3086033" y="2939298"/>
                <a:ext cx="571567" cy="369332"/>
              </a:xfrm>
              <a:prstGeom prst="rect">
                <a:avLst/>
              </a:prstGeom>
              <a:blipFill rotWithShape="1">
                <a:blip r:embed="rId3"/>
                <a:stretch>
                  <a:fillRect l="-8511" t="-9836" b="-229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p:cNvSpPr txBox="1"/>
              <p:nvPr/>
            </p:nvSpPr>
            <p:spPr>
              <a:xfrm>
                <a:off x="3745723" y="3254467"/>
                <a:ext cx="572934" cy="369332"/>
              </a:xfrm>
              <a:prstGeom prst="rect">
                <a:avLst/>
              </a:prstGeom>
              <a:noFill/>
            </p:spPr>
            <p:txBody>
              <a:bodyPr wrap="square" rtlCol="0">
                <a:spAutoFit/>
              </a:bodyPr>
              <a:lstStyle/>
              <a:p>
                <a:pPr fontAlgn="auto">
                  <a:spcBef>
                    <a:spcPts val="0"/>
                  </a:spcBef>
                  <a:spcAft>
                    <a:spcPts val="0"/>
                  </a:spcAft>
                </a:pPr>
                <a:r>
                  <a:rPr lang="en-US" dirty="0" smtClean="0">
                    <a:solidFill>
                      <a:prstClr val="black"/>
                    </a:solidFill>
                    <a:latin typeface="Cambria Math" pitchFamily="18" charset="0"/>
                    <a:ea typeface="Cambria Math" pitchFamily="18" charset="0"/>
                    <a:cs typeface="Arial" pitchFamily="34" charset="0"/>
                  </a:rPr>
                  <a:t>44</a:t>
                </a:r>
                <a14:m>
                  <m:oMath xmlns:m="http://schemas.openxmlformats.org/officeDocument/2006/math">
                    <m:r>
                      <a:rPr lang="en-US" i="1" dirty="0" smtClean="0">
                        <a:solidFill>
                          <a:prstClr val="black"/>
                        </a:solidFill>
                        <a:latin typeface="Cambria Math" pitchFamily="18" charset="0"/>
                        <a:ea typeface="Cambria Math" pitchFamily="18" charset="0"/>
                        <a:cs typeface="Arial" pitchFamily="34" charset="0"/>
                      </a:rPr>
                      <m:t>𝑥</m:t>
                    </m:r>
                  </m:oMath>
                </a14:m>
                <a:endParaRPr lang="en-US" i="1" dirty="0">
                  <a:solidFill>
                    <a:prstClr val="black"/>
                  </a:solidFill>
                  <a:latin typeface="Cambria Math" pitchFamily="18" charset="0"/>
                  <a:ea typeface="Cambria Math" pitchFamily="18" charset="0"/>
                  <a:cs typeface="Arial" pitchFamily="34" charset="0"/>
                </a:endParaRPr>
              </a:p>
            </p:txBody>
          </p:sp>
        </mc:Choice>
        <mc:Fallback xmlns="">
          <p:sp>
            <p:nvSpPr>
              <p:cNvPr id="60" name="TextBox 59"/>
              <p:cNvSpPr txBox="1">
                <a:spLocks noRot="1" noChangeAspect="1" noMove="1" noResize="1" noEditPoints="1" noAdjustHandles="1" noChangeArrowheads="1" noChangeShapeType="1" noTextEdit="1"/>
              </p:cNvSpPr>
              <p:nvPr/>
            </p:nvSpPr>
            <p:spPr>
              <a:xfrm>
                <a:off x="3745723" y="3254467"/>
                <a:ext cx="572934" cy="369332"/>
              </a:xfrm>
              <a:prstGeom prst="rect">
                <a:avLst/>
              </a:prstGeom>
              <a:blipFill rotWithShape="1">
                <a:blip r:embed="rId4"/>
                <a:stretch>
                  <a:fillRect l="-8511" t="-10000" b="-25000"/>
                </a:stretch>
              </a:blipFill>
            </p:spPr>
            <p:txBody>
              <a:bodyPr/>
              <a:lstStyle/>
              <a:p>
                <a:r>
                  <a:rPr lang="en-US">
                    <a:noFill/>
                  </a:rPr>
                  <a:t> </a:t>
                </a:r>
              </a:p>
            </p:txBody>
          </p:sp>
        </mc:Fallback>
      </mc:AlternateContent>
      <p:grpSp>
        <p:nvGrpSpPr>
          <p:cNvPr id="70" name="Group 69"/>
          <p:cNvGrpSpPr/>
          <p:nvPr/>
        </p:nvGrpSpPr>
        <p:grpSpPr>
          <a:xfrm>
            <a:off x="4469809" y="3512877"/>
            <a:ext cx="441146" cy="647340"/>
            <a:chOff x="5867198" y="3352802"/>
            <a:chExt cx="441146" cy="863117"/>
          </a:xfrm>
        </p:grpSpPr>
        <p:sp>
          <p:nvSpPr>
            <p:cNvPr id="71" name="Rectangle 70"/>
            <p:cNvSpPr/>
            <p:nvPr/>
          </p:nvSpPr>
          <p:spPr>
            <a:xfrm>
              <a:off x="5867198" y="3352802"/>
              <a:ext cx="441146" cy="492442"/>
            </a:xfrm>
            <a:prstGeom prst="rect">
              <a:avLst/>
            </a:prstGeom>
          </p:spPr>
          <p:txBody>
            <a:bodyPr wrap="none">
              <a:spAutoFit/>
            </a:bodyPr>
            <a:lstStyle/>
            <a:p>
              <a:pPr fontAlgn="auto">
                <a:spcBef>
                  <a:spcPts val="0"/>
                </a:spcBef>
                <a:spcAft>
                  <a:spcPts val="0"/>
                </a:spcAft>
              </a:pPr>
              <a:r>
                <a:rPr lang="en-US" dirty="0" smtClean="0">
                  <a:solidFill>
                    <a:prstClr val="black"/>
                  </a:solidFill>
                  <a:latin typeface="Cambria Math" pitchFamily="18" charset="0"/>
                  <a:ea typeface="Cambria Math" pitchFamily="18" charset="0"/>
                  <a:cs typeface="Arial" pitchFamily="34" charset="0"/>
                </a:rPr>
                <a:t>88</a:t>
              </a:r>
              <a:endParaRPr lang="en-US" dirty="0">
                <a:solidFill>
                  <a:prstClr val="black"/>
                </a:solidFill>
                <a:latin typeface="Cambria Math" pitchFamily="18" charset="0"/>
                <a:ea typeface="Cambria Math" pitchFamily="18" charset="0"/>
                <a:cs typeface="+mn-cs"/>
              </a:endParaRPr>
            </a:p>
          </p:txBody>
        </p:sp>
        <p:cxnSp>
          <p:nvCxnSpPr>
            <p:cNvPr id="72" name="Straight Connector 71"/>
            <p:cNvCxnSpPr/>
            <p:nvPr/>
          </p:nvCxnSpPr>
          <p:spPr>
            <a:xfrm>
              <a:off x="5930333" y="3783621"/>
              <a:ext cx="31487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73" name="Rectangle 72"/>
            <p:cNvSpPr/>
            <p:nvPr/>
          </p:nvSpPr>
          <p:spPr>
            <a:xfrm>
              <a:off x="5867198" y="3723475"/>
              <a:ext cx="441146" cy="492444"/>
            </a:xfrm>
            <a:prstGeom prst="rect">
              <a:avLst/>
            </a:prstGeom>
          </p:spPr>
          <p:txBody>
            <a:bodyPr wrap="none">
              <a:spAutoFit/>
            </a:bodyPr>
            <a:lstStyle/>
            <a:p>
              <a:pPr fontAlgn="auto">
                <a:spcBef>
                  <a:spcPts val="0"/>
                </a:spcBef>
                <a:spcAft>
                  <a:spcPts val="0"/>
                </a:spcAft>
              </a:pPr>
              <a:r>
                <a:rPr lang="en-US" dirty="0" smtClean="0">
                  <a:solidFill>
                    <a:prstClr val="black"/>
                  </a:solidFill>
                  <a:latin typeface="Cambria Math" pitchFamily="18" charset="0"/>
                  <a:ea typeface="Cambria Math" pitchFamily="18" charset="0"/>
                  <a:cs typeface="Arial" pitchFamily="34" charset="0"/>
                </a:rPr>
                <a:t>44</a:t>
              </a:r>
              <a:endParaRPr lang="en-US" dirty="0">
                <a:solidFill>
                  <a:prstClr val="black"/>
                </a:solidFill>
                <a:latin typeface="Cambria Math" pitchFamily="18" charset="0"/>
                <a:ea typeface="Cambria Math" pitchFamily="18" charset="0"/>
                <a:cs typeface="+mn-cs"/>
              </a:endParaRPr>
            </a:p>
          </p:txBody>
        </p:sp>
      </p:grpSp>
      <mc:AlternateContent xmlns:mc="http://schemas.openxmlformats.org/markup-compatibility/2006" xmlns:a14="http://schemas.microsoft.com/office/drawing/2010/main">
        <mc:Choice Requires="a14">
          <p:sp>
            <p:nvSpPr>
              <p:cNvPr id="74" name="Rectangle 73"/>
              <p:cNvSpPr/>
              <p:nvPr/>
            </p:nvSpPr>
            <p:spPr>
              <a:xfrm>
                <a:off x="4040838" y="3628131"/>
                <a:ext cx="366382" cy="369332"/>
              </a:xfrm>
              <a:prstGeom prst="rect">
                <a:avLst/>
              </a:prstGeom>
            </p:spPr>
            <p:txBody>
              <a:bodyPr wrap="none">
                <a:spAutoFit/>
              </a:bodyPr>
              <a:lstStyle/>
              <a:p>
                <a:pPr fontAlgn="auto">
                  <a:spcBef>
                    <a:spcPts val="0"/>
                  </a:spcBef>
                  <a:spcAft>
                    <a:spcPts val="0"/>
                  </a:spcAft>
                </a:pPr>
                <a14:m>
                  <m:oMath xmlns:m="http://schemas.openxmlformats.org/officeDocument/2006/math">
                    <m:r>
                      <a:rPr lang="en-US" i="1" dirty="0" smtClean="0">
                        <a:solidFill>
                          <a:prstClr val="black"/>
                        </a:solidFill>
                        <a:latin typeface="Cambria Math" pitchFamily="18" charset="0"/>
                        <a:ea typeface="Cambria Math" pitchFamily="18" charset="0"/>
                        <a:cs typeface="Arial" pitchFamily="34" charset="0"/>
                      </a:rPr>
                      <m:t>𝑥</m:t>
                    </m:r>
                  </m:oMath>
                </a14:m>
                <a:r>
                  <a:rPr lang="en-US" dirty="0" smtClean="0">
                    <a:solidFill>
                      <a:prstClr val="black"/>
                    </a:solidFill>
                    <a:latin typeface="Cambria Math" pitchFamily="18" charset="0"/>
                    <a:ea typeface="Cambria Math" pitchFamily="18" charset="0"/>
                    <a:cs typeface="Arial" pitchFamily="34" charset="0"/>
                  </a:rPr>
                  <a:t> </a:t>
                </a:r>
                <a:endParaRPr lang="en-US" dirty="0">
                  <a:solidFill>
                    <a:prstClr val="black"/>
                  </a:solidFill>
                  <a:latin typeface="Cambria Math" pitchFamily="18" charset="0"/>
                  <a:ea typeface="Cambria Math" pitchFamily="18" charset="0"/>
                  <a:cs typeface="Arial" pitchFamily="34" charset="0"/>
                </a:endParaRPr>
              </a:p>
            </p:txBody>
          </p:sp>
        </mc:Choice>
        <mc:Fallback xmlns="">
          <p:sp>
            <p:nvSpPr>
              <p:cNvPr id="74" name="Rectangle 73"/>
              <p:cNvSpPr>
                <a:spLocks noRot="1" noChangeAspect="1" noMove="1" noResize="1" noEditPoints="1" noAdjustHandles="1" noChangeArrowheads="1" noChangeShapeType="1" noTextEdit="1"/>
              </p:cNvSpPr>
              <p:nvPr/>
            </p:nvSpPr>
            <p:spPr>
              <a:xfrm>
                <a:off x="4040838" y="3628131"/>
                <a:ext cx="366382" cy="369332"/>
              </a:xfrm>
              <a:prstGeom prst="rect">
                <a:avLst/>
              </a:prstGeom>
              <a:blipFill rotWithShape="1">
                <a:blip r:embed="rId5"/>
                <a:stretch>
                  <a:fillRect/>
                </a:stretch>
              </a:blipFill>
            </p:spPr>
            <p:txBody>
              <a:bodyPr/>
              <a:lstStyle/>
              <a:p>
                <a:r>
                  <a:rPr lang="en-US">
                    <a:noFill/>
                  </a:rPr>
                  <a:t> </a:t>
                </a:r>
              </a:p>
            </p:txBody>
          </p:sp>
        </mc:Fallback>
      </mc:AlternateContent>
      <p:sp>
        <p:nvSpPr>
          <p:cNvPr id="75" name="Rectangle 74"/>
          <p:cNvSpPr/>
          <p:nvPr/>
        </p:nvSpPr>
        <p:spPr>
          <a:xfrm>
            <a:off x="4229175" y="3628131"/>
            <a:ext cx="409086" cy="369332"/>
          </a:xfrm>
          <a:prstGeom prst="rect">
            <a:avLst/>
          </a:prstGeom>
        </p:spPr>
        <p:txBody>
          <a:bodyPr wrap="none">
            <a:spAutoFit/>
          </a:bodyPr>
          <a:lstStyle/>
          <a:p>
            <a:pPr fontAlgn="auto">
              <a:spcBef>
                <a:spcPts val="0"/>
              </a:spcBef>
              <a:spcAft>
                <a:spcPts val="0"/>
              </a:spcAft>
            </a:pPr>
            <a:r>
              <a:rPr lang="en-US" dirty="0" smtClean="0">
                <a:solidFill>
                  <a:prstClr val="black"/>
                </a:solidFill>
                <a:latin typeface="Cambria Math" pitchFamily="18" charset="0"/>
                <a:ea typeface="Cambria Math" pitchFamily="18" charset="0"/>
                <a:cs typeface="Arial" pitchFamily="34" charset="0"/>
              </a:rPr>
              <a:t>= </a:t>
            </a:r>
            <a:endParaRPr lang="en-US" dirty="0">
              <a:solidFill>
                <a:prstClr val="black"/>
              </a:solidFill>
              <a:latin typeface="Cambria Math" pitchFamily="18" charset="0"/>
              <a:ea typeface="Cambria Math" pitchFamily="18" charset="0"/>
              <a:cs typeface="Arial" pitchFamily="34" charset="0"/>
            </a:endParaRPr>
          </a:p>
        </p:txBody>
      </p:sp>
      <mc:AlternateContent xmlns:mc="http://schemas.openxmlformats.org/markup-compatibility/2006" xmlns:a14="http://schemas.microsoft.com/office/drawing/2010/main">
        <mc:Choice Requires="a14">
          <p:sp>
            <p:nvSpPr>
              <p:cNvPr id="78" name="TextBox 77"/>
              <p:cNvSpPr txBox="1"/>
              <p:nvPr/>
            </p:nvSpPr>
            <p:spPr>
              <a:xfrm>
                <a:off x="2939389" y="1928119"/>
                <a:ext cx="726221" cy="369332"/>
              </a:xfrm>
              <a:prstGeom prst="rect">
                <a:avLst/>
              </a:prstGeom>
              <a:noFill/>
            </p:spPr>
            <p:txBody>
              <a:bodyPr wrap="square" rtlCol="0">
                <a:spAutoFit/>
              </a:bodyPr>
              <a:lstStyle/>
              <a:p>
                <a:pPr fontAlgn="auto">
                  <a:spcBef>
                    <a:spcPts val="0"/>
                  </a:spcBef>
                  <a:spcAft>
                    <a:spcPts val="0"/>
                  </a:spcAft>
                </a:pPr>
                <a:r>
                  <a:rPr lang="en-US" dirty="0" smtClean="0">
                    <a:solidFill>
                      <a:prstClr val="black"/>
                    </a:solidFill>
                    <a:latin typeface="Cambria Math" pitchFamily="18" charset="0"/>
                    <a:ea typeface="Cambria Math" pitchFamily="18" charset="0"/>
                    <a:cs typeface="Arial" pitchFamily="34" charset="0"/>
                  </a:rPr>
                  <a:t>× 3</a:t>
                </a:r>
                <a14:m>
                  <m:oMath xmlns:m="http://schemas.openxmlformats.org/officeDocument/2006/math">
                    <m:r>
                      <a:rPr lang="en-US" i="1" dirty="0">
                        <a:solidFill>
                          <a:prstClr val="black"/>
                        </a:solidFill>
                        <a:latin typeface="Cambria Math" pitchFamily="18" charset="0"/>
                        <a:ea typeface="Cambria Math" pitchFamily="18" charset="0"/>
                        <a:cs typeface="Arial" pitchFamily="34" charset="0"/>
                      </a:rPr>
                      <m:t>𝑥</m:t>
                    </m:r>
                  </m:oMath>
                </a14:m>
                <a:endParaRPr lang="en-US" dirty="0">
                  <a:solidFill>
                    <a:prstClr val="black"/>
                  </a:solidFill>
                  <a:latin typeface="Cambria Math" pitchFamily="18" charset="0"/>
                  <a:ea typeface="Cambria Math" pitchFamily="18" charset="0"/>
                  <a:cs typeface="Arial" pitchFamily="34" charset="0"/>
                </a:endParaRPr>
              </a:p>
            </p:txBody>
          </p:sp>
        </mc:Choice>
        <mc:Fallback xmlns="">
          <p:sp>
            <p:nvSpPr>
              <p:cNvPr id="78" name="TextBox 77"/>
              <p:cNvSpPr txBox="1">
                <a:spLocks noRot="1" noChangeAspect="1" noMove="1" noResize="1" noEditPoints="1" noAdjustHandles="1" noChangeArrowheads="1" noChangeShapeType="1" noTextEdit="1"/>
              </p:cNvSpPr>
              <p:nvPr/>
            </p:nvSpPr>
            <p:spPr>
              <a:xfrm>
                <a:off x="2939347" y="1928119"/>
                <a:ext cx="726221" cy="369332"/>
              </a:xfrm>
              <a:prstGeom prst="rect">
                <a:avLst/>
              </a:prstGeom>
              <a:blipFill rotWithShape="1">
                <a:blip r:embed="rId6"/>
                <a:stretch>
                  <a:fillRect l="-6723" t="-9836" b="-229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9" name="TextBox 78"/>
              <p:cNvSpPr txBox="1"/>
              <p:nvPr/>
            </p:nvSpPr>
            <p:spPr>
              <a:xfrm>
                <a:off x="3455271" y="1928119"/>
                <a:ext cx="726221" cy="369332"/>
              </a:xfrm>
              <a:prstGeom prst="rect">
                <a:avLst/>
              </a:prstGeom>
              <a:noFill/>
            </p:spPr>
            <p:txBody>
              <a:bodyPr wrap="square" rtlCol="0">
                <a:spAutoFit/>
              </a:bodyPr>
              <a:lstStyle/>
              <a:p>
                <a:pPr fontAlgn="auto">
                  <a:spcBef>
                    <a:spcPts val="0"/>
                  </a:spcBef>
                  <a:spcAft>
                    <a:spcPts val="0"/>
                  </a:spcAft>
                </a:pPr>
                <a:r>
                  <a:rPr lang="en-US" dirty="0" smtClean="0">
                    <a:solidFill>
                      <a:prstClr val="black"/>
                    </a:solidFill>
                    <a:latin typeface="Cambria Math" pitchFamily="18" charset="0"/>
                    <a:ea typeface="Cambria Math" pitchFamily="18" charset="0"/>
                    <a:cs typeface="Arial" pitchFamily="34" charset="0"/>
                  </a:rPr>
                  <a:t>+ </a:t>
                </a:r>
                <a14:m>
                  <m:oMath xmlns:m="http://schemas.openxmlformats.org/officeDocument/2006/math">
                    <m:r>
                      <a:rPr lang="en-US" i="1" dirty="0">
                        <a:solidFill>
                          <a:prstClr val="black"/>
                        </a:solidFill>
                        <a:latin typeface="Cambria Math" pitchFamily="18" charset="0"/>
                        <a:ea typeface="Cambria Math" pitchFamily="18" charset="0"/>
                        <a:cs typeface="Arial" pitchFamily="34" charset="0"/>
                      </a:rPr>
                      <m:t>𝑥</m:t>
                    </m:r>
                  </m:oMath>
                </a14:m>
                <a:endParaRPr lang="en-US" dirty="0">
                  <a:solidFill>
                    <a:prstClr val="black"/>
                  </a:solidFill>
                  <a:latin typeface="Cambria Math" pitchFamily="18" charset="0"/>
                  <a:ea typeface="Cambria Math" pitchFamily="18" charset="0"/>
                  <a:cs typeface="Arial" pitchFamily="34" charset="0"/>
                </a:endParaRPr>
              </a:p>
            </p:txBody>
          </p:sp>
        </mc:Choice>
        <mc:Fallback xmlns="">
          <p:sp>
            <p:nvSpPr>
              <p:cNvPr id="79" name="TextBox 78"/>
              <p:cNvSpPr txBox="1">
                <a:spLocks noRot="1" noChangeAspect="1" noMove="1" noResize="1" noEditPoints="1" noAdjustHandles="1" noChangeArrowheads="1" noChangeShapeType="1" noTextEdit="1"/>
              </p:cNvSpPr>
              <p:nvPr/>
            </p:nvSpPr>
            <p:spPr>
              <a:xfrm>
                <a:off x="3455229" y="1928119"/>
                <a:ext cx="726221" cy="369332"/>
              </a:xfrm>
              <a:prstGeom prst="rect">
                <a:avLst/>
              </a:prstGeom>
              <a:blipFill rotWithShape="1">
                <a:blip r:embed="rId7"/>
                <a:stretch>
                  <a:fillRect l="-7563" t="-9836" b="-22951"/>
                </a:stretch>
              </a:blipFill>
            </p:spPr>
            <p:txBody>
              <a:bodyPr/>
              <a:lstStyle/>
              <a:p>
                <a:r>
                  <a:rPr lang="en-US">
                    <a:noFill/>
                  </a:rPr>
                  <a:t> </a:t>
                </a:r>
              </a:p>
            </p:txBody>
          </p:sp>
        </mc:Fallback>
      </mc:AlternateContent>
      <p:sp>
        <p:nvSpPr>
          <p:cNvPr id="80" name="TextBox 79"/>
          <p:cNvSpPr txBox="1"/>
          <p:nvPr/>
        </p:nvSpPr>
        <p:spPr>
          <a:xfrm>
            <a:off x="3894372" y="1928119"/>
            <a:ext cx="438109" cy="369332"/>
          </a:xfrm>
          <a:prstGeom prst="rect">
            <a:avLst/>
          </a:prstGeom>
          <a:noFill/>
        </p:spPr>
        <p:txBody>
          <a:bodyPr wrap="square" rtlCol="0">
            <a:spAutoFit/>
          </a:bodyPr>
          <a:lstStyle/>
          <a:p>
            <a:pPr fontAlgn="auto">
              <a:spcBef>
                <a:spcPts val="0"/>
              </a:spcBef>
              <a:spcAft>
                <a:spcPts val="0"/>
              </a:spcAft>
            </a:pPr>
            <a:r>
              <a:rPr lang="en-US" dirty="0" smtClean="0">
                <a:solidFill>
                  <a:prstClr val="black"/>
                </a:solidFill>
                <a:latin typeface="Cambria Math" pitchFamily="18" charset="0"/>
                <a:ea typeface="Cambria Math" pitchFamily="18" charset="0"/>
                <a:cs typeface="Arial" pitchFamily="34" charset="0"/>
              </a:rPr>
              <a:t>=</a:t>
            </a:r>
            <a:endParaRPr lang="en-US" dirty="0">
              <a:solidFill>
                <a:prstClr val="black"/>
              </a:solidFill>
              <a:latin typeface="Cambria Math" pitchFamily="18" charset="0"/>
              <a:ea typeface="Cambria Math" pitchFamily="18" charset="0"/>
              <a:cs typeface="Arial" pitchFamily="34" charset="0"/>
            </a:endParaRPr>
          </a:p>
        </p:txBody>
      </p:sp>
      <mc:AlternateContent xmlns:mc="http://schemas.openxmlformats.org/markup-compatibility/2006" xmlns:a14="http://schemas.microsoft.com/office/drawing/2010/main">
        <mc:Choice Requires="a14">
          <p:sp>
            <p:nvSpPr>
              <p:cNvPr id="81" name="TextBox 80"/>
              <p:cNvSpPr txBox="1"/>
              <p:nvPr/>
            </p:nvSpPr>
            <p:spPr>
              <a:xfrm>
                <a:off x="4151506" y="1928119"/>
                <a:ext cx="604695" cy="369332"/>
              </a:xfrm>
              <a:prstGeom prst="rect">
                <a:avLst/>
              </a:prstGeom>
              <a:noFill/>
            </p:spPr>
            <p:txBody>
              <a:bodyPr wrap="square" rtlCol="0">
                <a:spAutoFit/>
              </a:bodyPr>
              <a:lstStyle/>
              <a:p>
                <a:pPr fontAlgn="auto">
                  <a:spcBef>
                    <a:spcPts val="0"/>
                  </a:spcBef>
                  <a:spcAft>
                    <a:spcPts val="0"/>
                  </a:spcAft>
                </a:pPr>
                <a:r>
                  <a:rPr lang="en-US" dirty="0">
                    <a:solidFill>
                      <a:prstClr val="black"/>
                    </a:solidFill>
                    <a:latin typeface="Cambria Math" pitchFamily="18" charset="0"/>
                    <a:ea typeface="Cambria Math" pitchFamily="18" charset="0"/>
                    <a:cs typeface="Arial" pitchFamily="34" charset="0"/>
                  </a:rPr>
                  <a:t>30</a:t>
                </a:r>
                <a14:m>
                  <m:oMath xmlns:m="http://schemas.openxmlformats.org/officeDocument/2006/math">
                    <m:r>
                      <a:rPr lang="en-US" i="1" dirty="0">
                        <a:solidFill>
                          <a:prstClr val="black"/>
                        </a:solidFill>
                        <a:latin typeface="Cambria Math" pitchFamily="18" charset="0"/>
                        <a:ea typeface="Cambria Math" pitchFamily="18" charset="0"/>
                        <a:cs typeface="Arial" pitchFamily="34" charset="0"/>
                      </a:rPr>
                      <m:t>𝑥</m:t>
                    </m:r>
                  </m:oMath>
                </a14:m>
                <a:endParaRPr lang="en-US" dirty="0">
                  <a:solidFill>
                    <a:prstClr val="black"/>
                  </a:solidFill>
                  <a:latin typeface="Cambria Math" pitchFamily="18" charset="0"/>
                  <a:ea typeface="Cambria Math" pitchFamily="18" charset="0"/>
                  <a:cs typeface="Arial" pitchFamily="34" charset="0"/>
                </a:endParaRPr>
              </a:p>
            </p:txBody>
          </p:sp>
        </mc:Choice>
        <mc:Fallback xmlns="">
          <p:sp>
            <p:nvSpPr>
              <p:cNvPr id="81" name="TextBox 80"/>
              <p:cNvSpPr txBox="1">
                <a:spLocks noRot="1" noChangeAspect="1" noMove="1" noResize="1" noEditPoints="1" noAdjustHandles="1" noChangeArrowheads="1" noChangeShapeType="1" noTextEdit="1"/>
              </p:cNvSpPr>
              <p:nvPr/>
            </p:nvSpPr>
            <p:spPr>
              <a:xfrm>
                <a:off x="4151464" y="1928119"/>
                <a:ext cx="604695" cy="369332"/>
              </a:xfrm>
              <a:prstGeom prst="rect">
                <a:avLst/>
              </a:prstGeom>
              <a:blipFill rotWithShape="1">
                <a:blip r:embed="rId8"/>
                <a:stretch>
                  <a:fillRect l="-8081" t="-9836" b="-229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2" name="TextBox 81"/>
              <p:cNvSpPr txBox="1"/>
              <p:nvPr/>
            </p:nvSpPr>
            <p:spPr>
              <a:xfrm>
                <a:off x="4561039" y="1928119"/>
                <a:ext cx="600294" cy="369332"/>
              </a:xfrm>
              <a:prstGeom prst="rect">
                <a:avLst/>
              </a:prstGeom>
              <a:noFill/>
            </p:spPr>
            <p:txBody>
              <a:bodyPr wrap="square" rtlCol="0">
                <a:spAutoFit/>
              </a:bodyPr>
              <a:lstStyle/>
              <a:p>
                <a:pPr fontAlgn="auto">
                  <a:spcBef>
                    <a:spcPts val="0"/>
                  </a:spcBef>
                  <a:spcAft>
                    <a:spcPts val="0"/>
                  </a:spcAft>
                </a:pPr>
                <a:r>
                  <a:rPr lang="en-US" dirty="0">
                    <a:solidFill>
                      <a:prstClr val="black"/>
                    </a:solidFill>
                    <a:latin typeface="Cambria Math" pitchFamily="18" charset="0"/>
                    <a:ea typeface="Cambria Math" pitchFamily="18" charset="0"/>
                    <a:cs typeface="Arial" pitchFamily="34" charset="0"/>
                  </a:rPr>
                  <a:t>+ </a:t>
                </a:r>
                <a14:m>
                  <m:oMath xmlns:m="http://schemas.openxmlformats.org/officeDocument/2006/math">
                    <m:r>
                      <a:rPr lang="en-US" i="1" dirty="0">
                        <a:solidFill>
                          <a:prstClr val="black"/>
                        </a:solidFill>
                        <a:latin typeface="Cambria Math" pitchFamily="18" charset="0"/>
                        <a:ea typeface="Cambria Math" pitchFamily="18" charset="0"/>
                        <a:cs typeface="Arial" pitchFamily="34" charset="0"/>
                      </a:rPr>
                      <m:t>𝑥</m:t>
                    </m:r>
                  </m:oMath>
                </a14:m>
                <a:endParaRPr lang="en-US" dirty="0">
                  <a:solidFill>
                    <a:prstClr val="black"/>
                  </a:solidFill>
                  <a:latin typeface="Cambria Math" pitchFamily="18" charset="0"/>
                  <a:ea typeface="Cambria Math" pitchFamily="18" charset="0"/>
                  <a:cs typeface="Arial" pitchFamily="34" charset="0"/>
                </a:endParaRPr>
              </a:p>
            </p:txBody>
          </p:sp>
        </mc:Choice>
        <mc:Fallback xmlns="">
          <p:sp>
            <p:nvSpPr>
              <p:cNvPr id="82" name="TextBox 81"/>
              <p:cNvSpPr txBox="1">
                <a:spLocks noRot="1" noChangeAspect="1" noMove="1" noResize="1" noEditPoints="1" noAdjustHandles="1" noChangeArrowheads="1" noChangeShapeType="1" noTextEdit="1"/>
              </p:cNvSpPr>
              <p:nvPr/>
            </p:nvSpPr>
            <p:spPr>
              <a:xfrm>
                <a:off x="4561039" y="1928119"/>
                <a:ext cx="600294" cy="369332"/>
              </a:xfrm>
              <a:prstGeom prst="rect">
                <a:avLst/>
              </a:prstGeom>
              <a:blipFill rotWithShape="1">
                <a:blip r:embed="rId9"/>
                <a:stretch>
                  <a:fillRect l="-8081" t="-9836" b="-229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3" name="TextBox 82"/>
              <p:cNvSpPr txBox="1"/>
              <p:nvPr/>
            </p:nvSpPr>
            <p:spPr>
              <a:xfrm>
                <a:off x="4989705" y="1928119"/>
                <a:ext cx="1156476" cy="369332"/>
              </a:xfrm>
              <a:prstGeom prst="rect">
                <a:avLst/>
              </a:prstGeom>
              <a:noFill/>
            </p:spPr>
            <p:txBody>
              <a:bodyPr wrap="square" rtlCol="0">
                <a:spAutoFit/>
              </a:bodyPr>
              <a:lstStyle/>
              <a:p>
                <a:pPr fontAlgn="auto">
                  <a:spcBef>
                    <a:spcPts val="0"/>
                  </a:spcBef>
                  <a:spcAft>
                    <a:spcPts val="0"/>
                  </a:spcAft>
                </a:pPr>
                <a:r>
                  <a:rPr lang="en-US" dirty="0">
                    <a:solidFill>
                      <a:prstClr val="black"/>
                    </a:solidFill>
                    <a:latin typeface="Cambria Math" pitchFamily="18" charset="0"/>
                    <a:ea typeface="Cambria Math" pitchFamily="18" charset="0"/>
                    <a:cs typeface="Arial" pitchFamily="34" charset="0"/>
                  </a:rPr>
                  <a:t>= 31</a:t>
                </a:r>
                <a14:m>
                  <m:oMath xmlns:m="http://schemas.openxmlformats.org/officeDocument/2006/math">
                    <m:r>
                      <a:rPr lang="en-US" i="1" dirty="0">
                        <a:solidFill>
                          <a:prstClr val="black"/>
                        </a:solidFill>
                        <a:latin typeface="Cambria Math" pitchFamily="18" charset="0"/>
                        <a:ea typeface="Cambria Math" pitchFamily="18" charset="0"/>
                        <a:cs typeface="Arial" pitchFamily="34" charset="0"/>
                      </a:rPr>
                      <m:t>𝑥</m:t>
                    </m:r>
                  </m:oMath>
                </a14:m>
                <a:endParaRPr lang="en-US" dirty="0">
                  <a:solidFill>
                    <a:prstClr val="black"/>
                  </a:solidFill>
                  <a:latin typeface="Cambria Math" pitchFamily="18" charset="0"/>
                  <a:ea typeface="Cambria Math" pitchFamily="18" charset="0"/>
                  <a:cs typeface="Arial" pitchFamily="34" charset="0"/>
                </a:endParaRPr>
              </a:p>
            </p:txBody>
          </p:sp>
        </mc:Choice>
        <mc:Fallback xmlns="">
          <p:sp>
            <p:nvSpPr>
              <p:cNvPr id="83" name="TextBox 82"/>
              <p:cNvSpPr txBox="1">
                <a:spLocks noRot="1" noChangeAspect="1" noMove="1" noResize="1" noEditPoints="1" noAdjustHandles="1" noChangeArrowheads="1" noChangeShapeType="1" noTextEdit="1"/>
              </p:cNvSpPr>
              <p:nvPr/>
            </p:nvSpPr>
            <p:spPr>
              <a:xfrm>
                <a:off x="4989705" y="1928119"/>
                <a:ext cx="1156476" cy="369332"/>
              </a:xfrm>
              <a:prstGeom prst="rect">
                <a:avLst/>
              </a:prstGeom>
              <a:blipFill rotWithShape="1">
                <a:blip r:embed="rId10"/>
                <a:stretch>
                  <a:fillRect l="-4762" t="-9836" b="-229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1" name="Rectangle 90"/>
              <p:cNvSpPr/>
              <p:nvPr/>
            </p:nvSpPr>
            <p:spPr>
              <a:xfrm>
                <a:off x="3522672" y="2939298"/>
                <a:ext cx="795987" cy="369332"/>
              </a:xfrm>
              <a:prstGeom prst="rect">
                <a:avLst/>
              </a:prstGeom>
            </p:spPr>
            <p:txBody>
              <a:bodyPr wrap="none">
                <a:spAutoFit/>
              </a:bodyPr>
              <a:lstStyle/>
              <a:p>
                <a:pPr fontAlgn="auto">
                  <a:spcBef>
                    <a:spcPts val="0"/>
                  </a:spcBef>
                  <a:spcAft>
                    <a:spcPts val="0"/>
                  </a:spcAft>
                </a:pPr>
                <a:r>
                  <a:rPr lang="en-US" dirty="0">
                    <a:solidFill>
                      <a:prstClr val="black"/>
                    </a:solidFill>
                    <a:latin typeface="Cambria Math" pitchFamily="18" charset="0"/>
                    <a:ea typeface="Cambria Math" pitchFamily="18" charset="0"/>
                    <a:cs typeface="Arial" pitchFamily="34" charset="0"/>
                  </a:rPr>
                  <a:t>+ 31</a:t>
                </a:r>
                <a14:m>
                  <m:oMath xmlns:m="http://schemas.openxmlformats.org/officeDocument/2006/math">
                    <m:r>
                      <a:rPr lang="en-US" i="1" dirty="0">
                        <a:solidFill>
                          <a:prstClr val="black"/>
                        </a:solidFill>
                        <a:latin typeface="Cambria Math" pitchFamily="18" charset="0"/>
                        <a:ea typeface="Cambria Math" pitchFamily="18" charset="0"/>
                        <a:cs typeface="Arial" pitchFamily="34" charset="0"/>
                      </a:rPr>
                      <m:t>𝑥</m:t>
                    </m:r>
                  </m:oMath>
                </a14:m>
                <a:endParaRPr lang="en-US" dirty="0">
                  <a:solidFill>
                    <a:prstClr val="black"/>
                  </a:solidFill>
                  <a:latin typeface="Cambria Math" pitchFamily="18" charset="0"/>
                  <a:ea typeface="Cambria Math" pitchFamily="18" charset="0"/>
                  <a:cs typeface="Arial" pitchFamily="34" charset="0"/>
                </a:endParaRPr>
              </a:p>
            </p:txBody>
          </p:sp>
        </mc:Choice>
        <mc:Fallback xmlns="">
          <p:sp>
            <p:nvSpPr>
              <p:cNvPr id="91" name="Rectangle 90"/>
              <p:cNvSpPr>
                <a:spLocks noRot="1" noChangeAspect="1" noMove="1" noResize="1" noEditPoints="1" noAdjustHandles="1" noChangeArrowheads="1" noChangeShapeType="1" noTextEdit="1"/>
              </p:cNvSpPr>
              <p:nvPr/>
            </p:nvSpPr>
            <p:spPr>
              <a:xfrm>
                <a:off x="3522670" y="2939298"/>
                <a:ext cx="795987" cy="369332"/>
              </a:xfrm>
              <a:prstGeom prst="rect">
                <a:avLst/>
              </a:prstGeom>
              <a:blipFill rotWithShape="1">
                <a:blip r:embed="rId11"/>
                <a:stretch>
                  <a:fillRect l="-6923" t="-9836" b="-22951"/>
                </a:stretch>
              </a:blipFill>
            </p:spPr>
            <p:txBody>
              <a:bodyPr/>
              <a:lstStyle/>
              <a:p>
                <a:r>
                  <a:rPr lang="en-US">
                    <a:noFill/>
                  </a:rPr>
                  <a:t> </a:t>
                </a:r>
              </a:p>
            </p:txBody>
          </p:sp>
        </mc:Fallback>
      </mc:AlternateContent>
      <p:sp>
        <p:nvSpPr>
          <p:cNvPr id="94" name="Rectangle 93"/>
          <p:cNvSpPr/>
          <p:nvPr/>
        </p:nvSpPr>
        <p:spPr>
          <a:xfrm>
            <a:off x="4210050" y="2939298"/>
            <a:ext cx="357790" cy="369332"/>
          </a:xfrm>
          <a:prstGeom prst="rect">
            <a:avLst/>
          </a:prstGeom>
        </p:spPr>
        <p:txBody>
          <a:bodyPr wrap="none">
            <a:spAutoFit/>
          </a:bodyPr>
          <a:lstStyle/>
          <a:p>
            <a:pPr fontAlgn="auto">
              <a:spcBef>
                <a:spcPts val="0"/>
              </a:spcBef>
              <a:spcAft>
                <a:spcPts val="0"/>
              </a:spcAft>
            </a:pPr>
            <a:r>
              <a:rPr lang="en-US" dirty="0" smtClean="0">
                <a:solidFill>
                  <a:prstClr val="black"/>
                </a:solidFill>
                <a:latin typeface="Cambria Math" pitchFamily="18" charset="0"/>
                <a:ea typeface="Cambria Math" pitchFamily="18" charset="0"/>
                <a:cs typeface="Arial" pitchFamily="34" charset="0"/>
              </a:rPr>
              <a:t>=</a:t>
            </a:r>
            <a:endParaRPr lang="en-US" dirty="0">
              <a:solidFill>
                <a:prstClr val="black"/>
              </a:solidFill>
              <a:latin typeface="Cambria Math" pitchFamily="18" charset="0"/>
              <a:ea typeface="Cambria Math" pitchFamily="18" charset="0"/>
              <a:cs typeface="Arial" pitchFamily="34" charset="0"/>
            </a:endParaRPr>
          </a:p>
        </p:txBody>
      </p:sp>
      <p:sp>
        <p:nvSpPr>
          <p:cNvPr id="95" name="Rectangle 94"/>
          <p:cNvSpPr/>
          <p:nvPr/>
        </p:nvSpPr>
        <p:spPr>
          <a:xfrm>
            <a:off x="4438650" y="2939298"/>
            <a:ext cx="441146" cy="369332"/>
          </a:xfrm>
          <a:prstGeom prst="rect">
            <a:avLst/>
          </a:prstGeom>
        </p:spPr>
        <p:txBody>
          <a:bodyPr wrap="none">
            <a:spAutoFit/>
          </a:bodyPr>
          <a:lstStyle/>
          <a:p>
            <a:pPr fontAlgn="auto">
              <a:spcBef>
                <a:spcPts val="0"/>
              </a:spcBef>
              <a:spcAft>
                <a:spcPts val="0"/>
              </a:spcAft>
            </a:pPr>
            <a:r>
              <a:rPr lang="en-US" dirty="0">
                <a:solidFill>
                  <a:prstClr val="black"/>
                </a:solidFill>
                <a:latin typeface="Cambria Math" pitchFamily="18" charset="0"/>
                <a:ea typeface="Cambria Math" pitchFamily="18" charset="0"/>
                <a:cs typeface="Arial" pitchFamily="34" charset="0"/>
              </a:rPr>
              <a:t>88</a:t>
            </a:r>
          </a:p>
        </p:txBody>
      </p:sp>
      <p:sp>
        <p:nvSpPr>
          <p:cNvPr id="96" name="TextBox 95"/>
          <p:cNvSpPr txBox="1"/>
          <p:nvPr/>
        </p:nvSpPr>
        <p:spPr>
          <a:xfrm>
            <a:off x="4209035" y="3254467"/>
            <a:ext cx="363007" cy="369332"/>
          </a:xfrm>
          <a:prstGeom prst="rect">
            <a:avLst/>
          </a:prstGeom>
          <a:noFill/>
        </p:spPr>
        <p:txBody>
          <a:bodyPr wrap="square" rtlCol="0">
            <a:spAutoFit/>
          </a:bodyPr>
          <a:lstStyle/>
          <a:p>
            <a:pPr fontAlgn="auto">
              <a:spcBef>
                <a:spcPts val="0"/>
              </a:spcBef>
              <a:spcAft>
                <a:spcPts val="0"/>
              </a:spcAft>
            </a:pPr>
            <a:r>
              <a:rPr lang="en-US" smtClean="0">
                <a:solidFill>
                  <a:prstClr val="black"/>
                </a:solidFill>
                <a:latin typeface="Cambria Math" pitchFamily="18" charset="0"/>
                <a:ea typeface="Cambria Math" pitchFamily="18" charset="0"/>
                <a:cs typeface="Arial" pitchFamily="34" charset="0"/>
              </a:rPr>
              <a:t>=</a:t>
            </a:r>
            <a:endParaRPr lang="en-US" i="1" dirty="0">
              <a:solidFill>
                <a:prstClr val="black"/>
              </a:solidFill>
              <a:latin typeface="Cambria Math" pitchFamily="18" charset="0"/>
              <a:ea typeface="Cambria Math" pitchFamily="18" charset="0"/>
              <a:cs typeface="Arial" pitchFamily="34" charset="0"/>
            </a:endParaRPr>
          </a:p>
        </p:txBody>
      </p:sp>
      <p:sp>
        <p:nvSpPr>
          <p:cNvPr id="97" name="TextBox 96"/>
          <p:cNvSpPr txBox="1"/>
          <p:nvPr/>
        </p:nvSpPr>
        <p:spPr>
          <a:xfrm>
            <a:off x="4440567" y="3254467"/>
            <a:ext cx="439239" cy="369332"/>
          </a:xfrm>
          <a:prstGeom prst="rect">
            <a:avLst/>
          </a:prstGeom>
          <a:noFill/>
        </p:spPr>
        <p:txBody>
          <a:bodyPr wrap="square" rtlCol="0">
            <a:spAutoFit/>
          </a:bodyPr>
          <a:lstStyle/>
          <a:p>
            <a:pPr fontAlgn="auto">
              <a:spcBef>
                <a:spcPts val="0"/>
              </a:spcBef>
              <a:spcAft>
                <a:spcPts val="0"/>
              </a:spcAft>
            </a:pPr>
            <a:r>
              <a:rPr lang="en-US" dirty="0">
                <a:solidFill>
                  <a:prstClr val="black"/>
                </a:solidFill>
                <a:latin typeface="Cambria Math" pitchFamily="18" charset="0"/>
                <a:ea typeface="Cambria Math" pitchFamily="18" charset="0"/>
                <a:cs typeface="Arial" pitchFamily="34" charset="0"/>
              </a:rPr>
              <a:t>88</a:t>
            </a:r>
            <a:endParaRPr lang="en-US" i="1" dirty="0">
              <a:solidFill>
                <a:prstClr val="black"/>
              </a:solidFill>
              <a:latin typeface="Cambria Math" pitchFamily="18" charset="0"/>
              <a:ea typeface="Cambria Math" pitchFamily="18" charset="0"/>
              <a:cs typeface="Arial" pitchFamily="34" charset="0"/>
            </a:endParaRPr>
          </a:p>
        </p:txBody>
      </p:sp>
      <p:grpSp>
        <p:nvGrpSpPr>
          <p:cNvPr id="59" name="Group 58"/>
          <p:cNvGrpSpPr/>
          <p:nvPr/>
        </p:nvGrpSpPr>
        <p:grpSpPr>
          <a:xfrm>
            <a:off x="3217449" y="2037449"/>
            <a:ext cx="2265077" cy="1081554"/>
            <a:chOff x="5918451" y="2669848"/>
            <a:chExt cx="2265077" cy="1081554"/>
          </a:xfrm>
        </p:grpSpPr>
        <p:grpSp>
          <p:nvGrpSpPr>
            <p:cNvPr id="66" name="Group 65"/>
            <p:cNvGrpSpPr/>
            <p:nvPr/>
          </p:nvGrpSpPr>
          <p:grpSpPr>
            <a:xfrm>
              <a:off x="6361932" y="2669848"/>
              <a:ext cx="1821596" cy="1081554"/>
              <a:chOff x="6439668" y="3124182"/>
              <a:chExt cx="1821596" cy="1081554"/>
            </a:xfrm>
          </p:grpSpPr>
          <p:sp>
            <p:nvSpPr>
              <p:cNvPr id="76" name="Cloud 75"/>
              <p:cNvSpPr/>
              <p:nvPr/>
            </p:nvSpPr>
            <p:spPr>
              <a:xfrm>
                <a:off x="6439668" y="3124182"/>
                <a:ext cx="1821596" cy="1081554"/>
              </a:xfrm>
              <a:prstGeom prst="cloud">
                <a:avLst/>
              </a:prstGeom>
              <a:gradFill flip="none" rotWithShape="1">
                <a:gsLst>
                  <a:gs pos="0">
                    <a:srgbClr val="CC0000">
                      <a:tint val="66000"/>
                      <a:satMod val="160000"/>
                    </a:srgbClr>
                  </a:gs>
                  <a:gs pos="50000">
                    <a:srgbClr val="CC0000">
                      <a:tint val="44500"/>
                      <a:satMod val="160000"/>
                    </a:srgbClr>
                  </a:gs>
                  <a:gs pos="100000">
                    <a:srgbClr val="CC0000">
                      <a:tint val="23500"/>
                      <a:satMod val="16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dirty="0">
                  <a:solidFill>
                    <a:prstClr val="white"/>
                  </a:solidFill>
                  <a:latin typeface="Cambria Math" panose="02040503050406030204" pitchFamily="18" charset="0"/>
                  <a:ea typeface="Cambria Math" panose="02040503050406030204" pitchFamily="18" charset="0"/>
                </a:endParaRPr>
              </a:p>
            </p:txBody>
          </p:sp>
          <p:sp>
            <p:nvSpPr>
              <p:cNvPr id="77" name="Rectangle 76"/>
              <p:cNvSpPr/>
              <p:nvPr/>
            </p:nvSpPr>
            <p:spPr>
              <a:xfrm>
                <a:off x="6515100" y="3333750"/>
                <a:ext cx="1600200" cy="584775"/>
              </a:xfrm>
              <a:prstGeom prst="rect">
                <a:avLst/>
              </a:prstGeom>
            </p:spPr>
            <p:txBody>
              <a:bodyPr wrap="square">
                <a:spAutoFit/>
              </a:bodyPr>
              <a:lstStyle/>
              <a:p>
                <a:pPr algn="ctr" fontAlgn="auto">
                  <a:spcBef>
                    <a:spcPts val="0"/>
                  </a:spcBef>
                  <a:spcAft>
                    <a:spcPts val="0"/>
                  </a:spcAft>
                </a:pPr>
                <a:r>
                  <a:rPr lang="en-US" sz="1600" b="1" dirty="0" smtClean="0">
                    <a:solidFill>
                      <a:srgbClr val="002060"/>
                    </a:solidFill>
                    <a:latin typeface="Cambria Math" panose="02040503050406030204" pitchFamily="18" charset="0"/>
                    <a:ea typeface="Cambria Math" panose="02040503050406030204" pitchFamily="18" charset="0"/>
                    <a:cs typeface="Arial" pitchFamily="34" charset="0"/>
                  </a:rPr>
                  <a:t>What do we need to find ?</a:t>
                </a:r>
                <a:endParaRPr lang="en-US" sz="1600" b="1" dirty="0">
                  <a:solidFill>
                    <a:srgbClr val="002060"/>
                  </a:solidFill>
                  <a:latin typeface="Cambria Math" panose="02040503050406030204" pitchFamily="18" charset="0"/>
                  <a:ea typeface="Cambria Math" panose="02040503050406030204" pitchFamily="18" charset="0"/>
                  <a:cs typeface="Arial" pitchFamily="34" charset="0"/>
                </a:endParaRPr>
              </a:p>
            </p:txBody>
          </p:sp>
        </p:grpSp>
        <p:pic>
          <p:nvPicPr>
            <p:cNvPr id="69" name="Picture 68" descr="D:\MJ\ROBOMATE\Rashmi mam\thinking-smiley.jpg"/>
            <p:cNvPicPr>
              <a:picLocks noChangeAspect="1" noChangeArrowheads="1"/>
            </p:cNvPicPr>
            <p:nvPr/>
          </p:nvPicPr>
          <p:blipFill>
            <a:blip r:embed="rId12" cstate="print">
              <a:clrChange>
                <a:clrFrom>
                  <a:srgbClr val="FFFFFF"/>
                </a:clrFrom>
                <a:clrTo>
                  <a:srgbClr val="FFFFFF">
                    <a:alpha val="0"/>
                  </a:srgbClr>
                </a:clrTo>
              </a:clrChange>
              <a:extLst>
                <a:ext uri="{BEBA8EAE-BF5A-486C-A8C5-ECC9F3942E4B}">
                  <a14:imgProps xmlns:a14="http://schemas.microsoft.com/office/drawing/2010/main">
                    <a14:imgLayer r:embed="rId13">
                      <a14:imgEffect>
                        <a14:backgroundRemoval t="0" b="100000" l="0" r="100000">
                          <a14:foregroundMark x1="31447" y1="42771" x2="94969" y2="43976"/>
                          <a14:foregroundMark x1="71698" y1="60241" x2="51572" y2="93373"/>
                          <a14:foregroundMark x1="22642" y1="90964" x2="83019" y2="89759"/>
                          <a14:foregroundMark x1="33962" y1="71687" x2="71698" y2="86747"/>
                        </a14:backgroundRemoval>
                      </a14:imgEffect>
                    </a14:imgLayer>
                  </a14:imgProps>
                </a:ext>
                <a:ext uri="{28A0092B-C50C-407E-A947-70E740481C1C}">
                  <a14:useLocalDpi xmlns:a14="http://schemas.microsoft.com/office/drawing/2010/main" val="0"/>
                </a:ext>
              </a:extLst>
            </a:blip>
            <a:srcRect/>
            <a:stretch>
              <a:fillRect/>
            </a:stretch>
          </p:blipFill>
          <p:spPr bwMode="auto">
            <a:xfrm>
              <a:off x="5918451" y="2926839"/>
              <a:ext cx="659898" cy="690518"/>
            </a:xfrm>
            <a:prstGeom prst="rect">
              <a:avLst/>
            </a:prstGeom>
            <a:noFill/>
            <a:extLst>
              <a:ext uri="{909E8E84-426E-40DD-AFC4-6F175D3DCCD1}">
                <a14:hiddenFill xmlns:a14="http://schemas.microsoft.com/office/drawing/2010/main">
                  <a:solidFill>
                    <a:srgbClr val="FFFFFF"/>
                  </a:solidFill>
                </a14:hiddenFill>
              </a:ext>
            </a:extLst>
          </p:spPr>
        </p:pic>
      </p:grpSp>
      <p:sp>
        <p:nvSpPr>
          <p:cNvPr id="89" name="Rounded Rectangle 88"/>
          <p:cNvSpPr/>
          <p:nvPr/>
        </p:nvSpPr>
        <p:spPr>
          <a:xfrm>
            <a:off x="2139087" y="1179378"/>
            <a:ext cx="1610282" cy="268943"/>
          </a:xfrm>
          <a:prstGeom prst="roundRect">
            <a:avLst/>
          </a:prstGeom>
          <a:ln>
            <a:noFill/>
          </a:ln>
        </p:spPr>
        <p:style>
          <a:lnRef idx="1">
            <a:schemeClr val="accent4"/>
          </a:lnRef>
          <a:fillRef idx="2">
            <a:schemeClr val="accent4"/>
          </a:fillRef>
          <a:effectRef idx="1">
            <a:schemeClr val="accent4"/>
          </a:effectRef>
          <a:fontRef idx="minor">
            <a:schemeClr val="dk1"/>
          </a:fontRef>
        </p:style>
        <p:txBody>
          <a:bodyPr rtlCol="0" anchor="ctr"/>
          <a:lstStyle/>
          <a:p>
            <a:pPr algn="ctr" fontAlgn="auto">
              <a:spcBef>
                <a:spcPts val="0"/>
              </a:spcBef>
              <a:spcAft>
                <a:spcPts val="0"/>
              </a:spcAft>
            </a:pPr>
            <a:endParaRPr lang="en-US" dirty="0">
              <a:solidFill>
                <a:prstClr val="black"/>
              </a:solidFill>
            </a:endParaRPr>
          </a:p>
        </p:txBody>
      </p:sp>
      <p:grpSp>
        <p:nvGrpSpPr>
          <p:cNvPr id="92" name="Group 91"/>
          <p:cNvGrpSpPr/>
          <p:nvPr/>
        </p:nvGrpSpPr>
        <p:grpSpPr>
          <a:xfrm>
            <a:off x="2557422" y="2123719"/>
            <a:ext cx="2314574" cy="665998"/>
            <a:chOff x="3749644" y="3842757"/>
            <a:chExt cx="2482936" cy="620965"/>
          </a:xfrm>
        </p:grpSpPr>
        <p:sp>
          <p:nvSpPr>
            <p:cNvPr id="93" name="Cloud 63"/>
            <p:cNvSpPr/>
            <p:nvPr/>
          </p:nvSpPr>
          <p:spPr>
            <a:xfrm>
              <a:off x="3755732" y="3842757"/>
              <a:ext cx="2394828" cy="620965"/>
            </a:xfrm>
            <a:prstGeom prst="rect">
              <a:avLst/>
            </a:prstGeom>
            <a:solidFill>
              <a:srgbClr val="3333FF"/>
            </a:solidFill>
            <a:ln/>
          </p:spPr>
          <p:style>
            <a:lnRef idx="3">
              <a:schemeClr val="lt1"/>
            </a:lnRef>
            <a:fillRef idx="1">
              <a:schemeClr val="accent3"/>
            </a:fillRef>
            <a:effectRef idx="1">
              <a:schemeClr val="accent3"/>
            </a:effectRef>
            <a:fontRef idx="minor">
              <a:schemeClr val="lt1"/>
            </a:fontRef>
          </p:style>
          <p:txBody>
            <a:bodyPr rtlCol="0" anchor="ctr"/>
            <a:lstStyle/>
            <a:p>
              <a:pPr algn="ctr" fontAlgn="auto">
                <a:spcBef>
                  <a:spcPts val="0"/>
                </a:spcBef>
                <a:spcAft>
                  <a:spcPts val="0"/>
                </a:spcAft>
              </a:pPr>
              <a:endParaRPr lang="en-US" dirty="0">
                <a:solidFill>
                  <a:prstClr val="white"/>
                </a:solidFill>
              </a:endParaRPr>
            </a:p>
          </p:txBody>
        </p:sp>
        <mc:AlternateContent xmlns:mc="http://schemas.openxmlformats.org/markup-compatibility/2006" xmlns:a14="http://schemas.microsoft.com/office/drawing/2010/main">
          <mc:Choice Requires="a14">
            <p:sp>
              <p:nvSpPr>
                <p:cNvPr id="98" name="TextBox 97"/>
                <p:cNvSpPr txBox="1"/>
                <p:nvPr/>
              </p:nvSpPr>
              <p:spPr>
                <a:xfrm>
                  <a:off x="3749644" y="3894570"/>
                  <a:ext cx="2482936" cy="539974"/>
                </a:xfrm>
                <a:prstGeom prst="rect">
                  <a:avLst/>
                </a:prstGeom>
                <a:noFill/>
              </p:spPr>
              <p:txBody>
                <a:bodyPr wrap="square" rtlCol="0">
                  <a:spAutoFit/>
                </a:bodyPr>
                <a:lstStyle/>
                <a:p>
                  <a:pPr algn="ctr" fontAlgn="auto">
                    <a:spcBef>
                      <a:spcPts val="0"/>
                    </a:spcBef>
                    <a:spcAft>
                      <a:spcPts val="0"/>
                    </a:spcAft>
                  </a:pPr>
                  <a14:m>
                    <m:oMath xmlns:m="http://schemas.openxmlformats.org/officeDocument/2006/math">
                      <m:r>
                        <m:rPr>
                          <m:nor/>
                        </m:rPr>
                        <a:rPr lang="en-US" sz="1600" b="1" dirty="0" smtClean="0">
                          <a:solidFill>
                            <a:prstClr val="white"/>
                          </a:solidFill>
                          <a:latin typeface="Cambria Math" panose="02040503050406030204" pitchFamily="18" charset="0"/>
                          <a:ea typeface="Cambria Math" panose="02040503050406030204" pitchFamily="18" charset="0"/>
                          <a:cs typeface="Arial" pitchFamily="34" charset="0"/>
                        </a:rPr>
                        <m:t>A</m:t>
                      </m:r>
                      <m:r>
                        <m:rPr>
                          <m:nor/>
                        </m:rPr>
                        <a:rPr lang="en-US" sz="1600" b="1" dirty="0" smtClean="0">
                          <a:solidFill>
                            <a:prstClr val="white"/>
                          </a:solidFill>
                          <a:latin typeface="Cambria Math" panose="02040503050406030204" pitchFamily="18" charset="0"/>
                          <a:ea typeface="Cambria Math" panose="02040503050406030204" pitchFamily="18" charset="0"/>
                          <a:cs typeface="Arial" pitchFamily="34" charset="0"/>
                        </a:rPr>
                        <m:t> </m:t>
                      </m:r>
                      <m:r>
                        <m:rPr>
                          <m:nor/>
                        </m:rPr>
                        <a:rPr lang="en-US" sz="1600" b="1" dirty="0" smtClean="0">
                          <a:solidFill>
                            <a:prstClr val="white"/>
                          </a:solidFill>
                          <a:latin typeface="Cambria Math" panose="02040503050406030204" pitchFamily="18" charset="0"/>
                          <a:ea typeface="Cambria Math" panose="02040503050406030204" pitchFamily="18" charset="0"/>
                          <a:cs typeface="Arial" pitchFamily="34" charset="0"/>
                        </a:rPr>
                        <m:t>two</m:t>
                      </m:r>
                      <m:r>
                        <m:rPr>
                          <m:nor/>
                        </m:rPr>
                        <a:rPr lang="en-US" sz="1600" b="1" dirty="0" smtClean="0">
                          <a:solidFill>
                            <a:prstClr val="white"/>
                          </a:solidFill>
                          <a:latin typeface="Cambria Math" panose="02040503050406030204" pitchFamily="18" charset="0"/>
                          <a:ea typeface="Cambria Math" panose="02040503050406030204" pitchFamily="18" charset="0"/>
                          <a:cs typeface="Arial" pitchFamily="34" charset="0"/>
                        </a:rPr>
                        <m:t> </m:t>
                      </m:r>
                      <m:r>
                        <m:rPr>
                          <m:nor/>
                        </m:rPr>
                        <a:rPr lang="en-US" sz="1600" b="1" dirty="0" smtClean="0">
                          <a:solidFill>
                            <a:prstClr val="white"/>
                          </a:solidFill>
                          <a:latin typeface="Cambria Math" panose="02040503050406030204" pitchFamily="18" charset="0"/>
                          <a:ea typeface="Cambria Math" panose="02040503050406030204" pitchFamily="18" charset="0"/>
                          <a:cs typeface="Arial" pitchFamily="34" charset="0"/>
                        </a:rPr>
                        <m:t>digit</m:t>
                      </m:r>
                      <m:r>
                        <m:rPr>
                          <m:nor/>
                        </m:rPr>
                        <a:rPr lang="en-US" sz="1600" b="1" dirty="0" smtClean="0">
                          <a:solidFill>
                            <a:prstClr val="white"/>
                          </a:solidFill>
                          <a:latin typeface="Cambria Math" panose="02040503050406030204" pitchFamily="18" charset="0"/>
                          <a:ea typeface="Cambria Math" panose="02040503050406030204" pitchFamily="18" charset="0"/>
                          <a:cs typeface="Arial" pitchFamily="34" charset="0"/>
                        </a:rPr>
                        <m:t> </m:t>
                      </m:r>
                      <m:r>
                        <m:rPr>
                          <m:nor/>
                        </m:rPr>
                        <a:rPr lang="en-US" sz="1600" b="1" dirty="0" smtClean="0">
                          <a:solidFill>
                            <a:prstClr val="white"/>
                          </a:solidFill>
                          <a:latin typeface="Cambria Math" panose="02040503050406030204" pitchFamily="18" charset="0"/>
                          <a:ea typeface="Cambria Math" panose="02040503050406030204" pitchFamily="18" charset="0"/>
                          <a:cs typeface="Arial" pitchFamily="34" charset="0"/>
                        </a:rPr>
                        <m:t>number</m:t>
                      </m:r>
                      <m:r>
                        <m:rPr>
                          <m:nor/>
                        </m:rPr>
                        <a:rPr lang="en-US" sz="1600" b="1" dirty="0" smtClean="0">
                          <a:solidFill>
                            <a:prstClr val="white"/>
                          </a:solidFill>
                          <a:latin typeface="Cambria Math" panose="02040503050406030204" pitchFamily="18" charset="0"/>
                          <a:ea typeface="Cambria Math" panose="02040503050406030204" pitchFamily="18" charset="0"/>
                          <a:cs typeface="Arial" pitchFamily="34" charset="0"/>
                        </a:rPr>
                        <m:t> </m:t>
                      </m:r>
                      <m:r>
                        <m:rPr>
                          <m:nor/>
                        </m:rPr>
                        <a:rPr lang="en-US" sz="1600" b="1" dirty="0" smtClean="0">
                          <a:solidFill>
                            <a:prstClr val="white"/>
                          </a:solidFill>
                          <a:latin typeface="Cambria Math" panose="02040503050406030204" pitchFamily="18" charset="0"/>
                          <a:ea typeface="Cambria Math" panose="02040503050406030204" pitchFamily="18" charset="0"/>
                          <a:cs typeface="Arial" pitchFamily="34" charset="0"/>
                        </a:rPr>
                        <m:t>has</m:t>
                      </m:r>
                      <m:r>
                        <m:rPr>
                          <m:nor/>
                        </m:rPr>
                        <a:rPr lang="en-US" sz="1600" b="1" dirty="0" smtClean="0">
                          <a:solidFill>
                            <a:prstClr val="white"/>
                          </a:solidFill>
                          <a:latin typeface="Cambria Math" panose="02040503050406030204" pitchFamily="18" charset="0"/>
                          <a:ea typeface="Cambria Math" panose="02040503050406030204" pitchFamily="18" charset="0"/>
                          <a:cs typeface="Arial" pitchFamily="34" charset="0"/>
                        </a:rPr>
                        <m:t> </m:t>
                      </m:r>
                      <m:r>
                        <m:rPr>
                          <m:nor/>
                        </m:rPr>
                        <a:rPr lang="en-US" sz="1600" b="1" dirty="0" smtClean="0">
                          <a:solidFill>
                            <a:prstClr val="white"/>
                          </a:solidFill>
                          <a:latin typeface="Cambria Math" panose="02040503050406030204" pitchFamily="18" charset="0"/>
                          <a:ea typeface="Cambria Math" panose="02040503050406030204" pitchFamily="18" charset="0"/>
                          <a:cs typeface="Arial" pitchFamily="34" charset="0"/>
                        </a:rPr>
                        <m:t>two</m:t>
                      </m:r>
                      <m:r>
                        <m:rPr>
                          <m:nor/>
                        </m:rPr>
                        <a:rPr lang="en-US" sz="1600" b="1" dirty="0" smtClean="0">
                          <a:solidFill>
                            <a:prstClr val="white"/>
                          </a:solidFill>
                          <a:latin typeface="Cambria Math" panose="02040503050406030204" pitchFamily="18" charset="0"/>
                          <a:ea typeface="Cambria Math" panose="02040503050406030204" pitchFamily="18" charset="0"/>
                          <a:cs typeface="Arial" pitchFamily="34" charset="0"/>
                        </a:rPr>
                        <m:t> </m:t>
                      </m:r>
                      <m:r>
                        <m:rPr>
                          <m:nor/>
                        </m:rPr>
                        <a:rPr lang="en-US" sz="1600" b="1" dirty="0" smtClean="0">
                          <a:solidFill>
                            <a:prstClr val="white"/>
                          </a:solidFill>
                          <a:latin typeface="Cambria Math" panose="02040503050406030204" pitchFamily="18" charset="0"/>
                          <a:ea typeface="Cambria Math" panose="02040503050406030204" pitchFamily="18" charset="0"/>
                          <a:cs typeface="Arial" pitchFamily="34" charset="0"/>
                        </a:rPr>
                        <m:t>parts</m:t>
                      </m:r>
                    </m:oMath>
                  </a14:m>
                  <a:r>
                    <a:rPr lang="en-US" sz="1600" b="1" dirty="0" smtClean="0">
                      <a:solidFill>
                        <a:prstClr val="white"/>
                      </a:solidFill>
                      <a:latin typeface="Cambria Math" panose="02040503050406030204" pitchFamily="18" charset="0"/>
                      <a:ea typeface="Cambria Math" panose="02040503050406030204" pitchFamily="18" charset="0"/>
                      <a:cs typeface="Arial" pitchFamily="34" charset="0"/>
                    </a:rPr>
                    <a:t>	</a:t>
                  </a:r>
                  <a:endParaRPr lang="en-US" sz="1600" b="1" dirty="0">
                    <a:solidFill>
                      <a:prstClr val="white"/>
                    </a:solidFill>
                    <a:latin typeface="Cambria Math" panose="02040503050406030204" pitchFamily="18" charset="0"/>
                    <a:ea typeface="Cambria Math" panose="02040503050406030204" pitchFamily="18" charset="0"/>
                    <a:cs typeface="Arial" pitchFamily="34" charset="0"/>
                  </a:endParaRPr>
                </a:p>
              </p:txBody>
            </p:sp>
          </mc:Choice>
          <mc:Fallback xmlns="">
            <p:sp>
              <p:nvSpPr>
                <p:cNvPr id="98" name="TextBox 97"/>
                <p:cNvSpPr txBox="1">
                  <a:spLocks noRot="1" noChangeAspect="1" noMove="1" noResize="1" noEditPoints="1" noAdjustHandles="1" noChangeArrowheads="1" noChangeShapeType="1" noTextEdit="1"/>
                </p:cNvSpPr>
                <p:nvPr/>
              </p:nvSpPr>
              <p:spPr>
                <a:xfrm>
                  <a:off x="3749644" y="3894570"/>
                  <a:ext cx="2482936" cy="539974"/>
                </a:xfrm>
                <a:prstGeom prst="rect">
                  <a:avLst/>
                </a:prstGeom>
                <a:blipFill rotWithShape="1">
                  <a:blip r:embed="rId14"/>
                  <a:stretch>
                    <a:fillRect b="-5263"/>
                  </a:stretch>
                </a:blipFill>
              </p:spPr>
              <p:txBody>
                <a:bodyPr/>
                <a:lstStyle/>
                <a:p>
                  <a:r>
                    <a:rPr lang="en-US">
                      <a:noFill/>
                    </a:rPr>
                    <a:t> </a:t>
                  </a:r>
                </a:p>
              </p:txBody>
            </p:sp>
          </mc:Fallback>
        </mc:AlternateContent>
      </p:grpSp>
      <p:grpSp>
        <p:nvGrpSpPr>
          <p:cNvPr id="102" name="Group 101"/>
          <p:cNvGrpSpPr/>
          <p:nvPr/>
        </p:nvGrpSpPr>
        <p:grpSpPr>
          <a:xfrm>
            <a:off x="1447800" y="3400394"/>
            <a:ext cx="2314574" cy="436805"/>
            <a:chOff x="3749644" y="3842757"/>
            <a:chExt cx="2482936" cy="407269"/>
          </a:xfrm>
        </p:grpSpPr>
        <p:sp>
          <p:nvSpPr>
            <p:cNvPr id="103" name="Cloud 63"/>
            <p:cNvSpPr/>
            <p:nvPr/>
          </p:nvSpPr>
          <p:spPr>
            <a:xfrm>
              <a:off x="4036753" y="3842757"/>
              <a:ext cx="1854883" cy="407269"/>
            </a:xfrm>
            <a:prstGeom prst="rect">
              <a:avLst/>
            </a:prstGeom>
            <a:solidFill>
              <a:srgbClr val="002060"/>
            </a:solidFill>
            <a:ln>
              <a:solidFill>
                <a:srgbClr val="C00000"/>
              </a:solidFill>
              <a:headEnd type="oval" w="med" len="med"/>
              <a:tailEnd type="triangle" w="med" len="med"/>
            </a:ln>
          </p:spPr>
          <p:style>
            <a:lnRef idx="3">
              <a:schemeClr val="lt1"/>
            </a:lnRef>
            <a:fillRef idx="1">
              <a:schemeClr val="accent3"/>
            </a:fillRef>
            <a:effectRef idx="1">
              <a:schemeClr val="accent3"/>
            </a:effectRef>
            <a:fontRef idx="minor">
              <a:schemeClr val="lt1"/>
            </a:fontRef>
          </p:style>
          <p:txBody>
            <a:bodyPr rtlCol="0" anchor="ctr"/>
            <a:lstStyle/>
            <a:p>
              <a:pPr algn="ctr" fontAlgn="auto">
                <a:spcBef>
                  <a:spcPts val="0"/>
                </a:spcBef>
                <a:spcAft>
                  <a:spcPts val="0"/>
                </a:spcAft>
              </a:pPr>
              <a:endParaRPr lang="en-US" sz="1600" dirty="0">
                <a:solidFill>
                  <a:prstClr val="white"/>
                </a:solidFill>
              </a:endParaRPr>
            </a:p>
          </p:txBody>
        </p:sp>
        <mc:AlternateContent xmlns:mc="http://schemas.openxmlformats.org/markup-compatibility/2006" xmlns:a14="http://schemas.microsoft.com/office/drawing/2010/main">
          <mc:Choice Requires="a14">
            <p:sp>
              <p:nvSpPr>
                <p:cNvPr id="104" name="TextBox 103"/>
                <p:cNvSpPr txBox="1"/>
                <p:nvPr/>
              </p:nvSpPr>
              <p:spPr>
                <a:xfrm>
                  <a:off x="3749644" y="3894570"/>
                  <a:ext cx="2482936" cy="286966"/>
                </a:xfrm>
                <a:prstGeom prst="rect">
                  <a:avLst/>
                </a:prstGeom>
                <a:noFill/>
              </p:spPr>
              <p:txBody>
                <a:bodyPr wrap="square" rtlCol="0">
                  <a:spAutoFit/>
                </a:bodyPr>
                <a:lstStyle/>
                <a:p>
                  <a:pPr algn="ctr" fontAlgn="auto">
                    <a:spcBef>
                      <a:spcPts val="0"/>
                    </a:spcBef>
                    <a:spcAft>
                      <a:spcPts val="0"/>
                    </a:spcAft>
                  </a:pPr>
                  <a14:m>
                    <m:oMathPara xmlns:m="http://schemas.openxmlformats.org/officeDocument/2006/math">
                      <m:oMathParaPr>
                        <m:jc m:val="center"/>
                      </m:oMathParaPr>
                      <m:oMath xmlns:m="http://schemas.openxmlformats.org/officeDocument/2006/math">
                        <m:r>
                          <a:rPr lang="en-US" sz="1400" b="1" dirty="0" smtClean="0">
                            <a:solidFill>
                              <a:prstClr val="white"/>
                            </a:solidFill>
                            <a:latin typeface="Cambria Math"/>
                            <a:ea typeface="Cambria Math" panose="02040503050406030204" pitchFamily="18" charset="0"/>
                            <a:cs typeface="Arial" pitchFamily="34" charset="0"/>
                          </a:rPr>
                          <m:t>𝐃𝐢𝐠𝐢𝐭</m:t>
                        </m:r>
                        <m:r>
                          <a:rPr lang="en-US" sz="1400" b="1" dirty="0" smtClean="0">
                            <a:solidFill>
                              <a:prstClr val="white"/>
                            </a:solidFill>
                            <a:latin typeface="Cambria Math"/>
                            <a:ea typeface="Cambria Math" panose="02040503050406030204" pitchFamily="18" charset="0"/>
                            <a:cs typeface="Arial" pitchFamily="34" charset="0"/>
                          </a:rPr>
                          <m:t> </m:t>
                        </m:r>
                        <m:r>
                          <a:rPr lang="en-US" sz="1400" b="1" dirty="0" smtClean="0">
                            <a:solidFill>
                              <a:prstClr val="white"/>
                            </a:solidFill>
                            <a:latin typeface="Cambria Math"/>
                            <a:ea typeface="Cambria Math" panose="02040503050406030204" pitchFamily="18" charset="0"/>
                            <a:cs typeface="Arial" pitchFamily="34" charset="0"/>
                          </a:rPr>
                          <m:t>𝐢𝐧</m:t>
                        </m:r>
                        <m:r>
                          <a:rPr lang="en-US" sz="1400" b="1" dirty="0" smtClean="0">
                            <a:solidFill>
                              <a:prstClr val="white"/>
                            </a:solidFill>
                            <a:latin typeface="Cambria Math"/>
                            <a:ea typeface="Cambria Math" panose="02040503050406030204" pitchFamily="18" charset="0"/>
                            <a:cs typeface="Arial" pitchFamily="34" charset="0"/>
                          </a:rPr>
                          <m:t> </m:t>
                        </m:r>
                        <m:r>
                          <a:rPr lang="en-US" sz="1400" b="1" dirty="0" smtClean="0">
                            <a:solidFill>
                              <a:prstClr val="white"/>
                            </a:solidFill>
                            <a:latin typeface="Cambria Math"/>
                            <a:ea typeface="Cambria Math" panose="02040503050406030204" pitchFamily="18" charset="0"/>
                            <a:cs typeface="Arial" pitchFamily="34" charset="0"/>
                          </a:rPr>
                          <m:t>𝐭𝐞</m:t>
                        </m:r>
                        <m:sSup>
                          <m:sSupPr>
                            <m:ctrlPr>
                              <a:rPr lang="en-US" sz="1400" b="1" i="1" dirty="0" smtClean="0">
                                <a:solidFill>
                                  <a:prstClr val="white"/>
                                </a:solidFill>
                                <a:latin typeface="Cambria Math"/>
                                <a:ea typeface="Cambria Math" panose="02040503050406030204" pitchFamily="18" charset="0"/>
                                <a:cs typeface="Arial" pitchFamily="34" charset="0"/>
                              </a:rPr>
                            </m:ctrlPr>
                          </m:sSupPr>
                          <m:e>
                            <m:r>
                              <a:rPr lang="en-US" sz="1400" b="1" dirty="0" smtClean="0">
                                <a:solidFill>
                                  <a:prstClr val="white"/>
                                </a:solidFill>
                                <a:latin typeface="Cambria Math"/>
                                <a:ea typeface="Cambria Math" panose="02040503050406030204" pitchFamily="18" charset="0"/>
                                <a:cs typeface="Arial" pitchFamily="34" charset="0"/>
                              </a:rPr>
                              <m:t>𝐧</m:t>
                            </m:r>
                          </m:e>
                          <m:sup>
                            <m:r>
                              <a:rPr lang="en-US" sz="1400" b="1" dirty="0" smtClean="0">
                                <a:solidFill>
                                  <a:prstClr val="white"/>
                                </a:solidFill>
                                <a:latin typeface="Cambria Math"/>
                                <a:ea typeface="Cambria Math" panose="02040503050406030204" pitchFamily="18" charset="0"/>
                                <a:cs typeface="Arial" pitchFamily="34" charset="0"/>
                              </a:rPr>
                              <m:t>′</m:t>
                            </m:r>
                          </m:sup>
                        </m:sSup>
                        <m:r>
                          <a:rPr lang="en-US" sz="1400" b="1" dirty="0" smtClean="0">
                            <a:solidFill>
                              <a:prstClr val="white"/>
                            </a:solidFill>
                            <a:latin typeface="Cambria Math"/>
                            <a:ea typeface="Cambria Math" panose="02040503050406030204" pitchFamily="18" charset="0"/>
                            <a:cs typeface="Arial" pitchFamily="34" charset="0"/>
                          </a:rPr>
                          <m:t>𝐬</m:t>
                        </m:r>
                        <m:r>
                          <a:rPr lang="en-US" sz="1400" b="1" dirty="0" smtClean="0">
                            <a:solidFill>
                              <a:prstClr val="white"/>
                            </a:solidFill>
                            <a:latin typeface="Cambria Math"/>
                            <a:ea typeface="Cambria Math" panose="02040503050406030204" pitchFamily="18" charset="0"/>
                            <a:cs typeface="Arial" pitchFamily="34" charset="0"/>
                          </a:rPr>
                          <m:t> </m:t>
                        </m:r>
                        <m:r>
                          <a:rPr lang="en-US" sz="1400" b="1" dirty="0" smtClean="0">
                            <a:solidFill>
                              <a:prstClr val="white"/>
                            </a:solidFill>
                            <a:latin typeface="Cambria Math"/>
                            <a:ea typeface="Cambria Math" panose="02040503050406030204" pitchFamily="18" charset="0"/>
                            <a:cs typeface="Arial" pitchFamily="34" charset="0"/>
                          </a:rPr>
                          <m:t>𝐩𝐥𝐚𝐜𝐞</m:t>
                        </m:r>
                      </m:oMath>
                    </m:oMathPara>
                  </a14:m>
                  <a:endParaRPr lang="en-US" sz="1400" b="1" dirty="0">
                    <a:solidFill>
                      <a:prstClr val="white"/>
                    </a:solidFill>
                    <a:latin typeface="Cambria Math" panose="02040503050406030204" pitchFamily="18" charset="0"/>
                    <a:ea typeface="Cambria Math" panose="02040503050406030204" pitchFamily="18" charset="0"/>
                    <a:cs typeface="Arial" pitchFamily="34" charset="0"/>
                  </a:endParaRPr>
                </a:p>
              </p:txBody>
            </p:sp>
          </mc:Choice>
          <mc:Fallback xmlns="">
            <p:sp>
              <p:nvSpPr>
                <p:cNvPr id="104" name="TextBox 103"/>
                <p:cNvSpPr txBox="1">
                  <a:spLocks noRot="1" noChangeAspect="1" noMove="1" noResize="1" noEditPoints="1" noAdjustHandles="1" noChangeArrowheads="1" noChangeShapeType="1" noTextEdit="1"/>
                </p:cNvSpPr>
                <p:nvPr/>
              </p:nvSpPr>
              <p:spPr>
                <a:xfrm>
                  <a:off x="3749644" y="3894570"/>
                  <a:ext cx="2482936" cy="286966"/>
                </a:xfrm>
                <a:prstGeom prst="rect">
                  <a:avLst/>
                </a:prstGeom>
                <a:blipFill rotWithShape="1">
                  <a:blip r:embed="rId15"/>
                  <a:stretch>
                    <a:fillRect b="-10000"/>
                  </a:stretch>
                </a:blipFill>
              </p:spPr>
              <p:txBody>
                <a:bodyPr/>
                <a:lstStyle/>
                <a:p>
                  <a:r>
                    <a:rPr lang="en-US">
                      <a:noFill/>
                    </a:rPr>
                    <a:t> </a:t>
                  </a:r>
                </a:p>
              </p:txBody>
            </p:sp>
          </mc:Fallback>
        </mc:AlternateContent>
      </p:grpSp>
      <p:grpSp>
        <p:nvGrpSpPr>
          <p:cNvPr id="105" name="Group 104"/>
          <p:cNvGrpSpPr/>
          <p:nvPr/>
        </p:nvGrpSpPr>
        <p:grpSpPr>
          <a:xfrm>
            <a:off x="3466329" y="3400394"/>
            <a:ext cx="2314574" cy="436805"/>
            <a:chOff x="3729208" y="3842757"/>
            <a:chExt cx="2482936" cy="407269"/>
          </a:xfrm>
        </p:grpSpPr>
        <p:sp>
          <p:nvSpPr>
            <p:cNvPr id="106" name="Cloud 63"/>
            <p:cNvSpPr/>
            <p:nvPr/>
          </p:nvSpPr>
          <p:spPr>
            <a:xfrm>
              <a:off x="3999096" y="3842757"/>
              <a:ext cx="1930199" cy="407269"/>
            </a:xfrm>
            <a:prstGeom prst="rect">
              <a:avLst/>
            </a:prstGeom>
            <a:solidFill>
              <a:srgbClr val="002060"/>
            </a:solidFill>
            <a:ln>
              <a:solidFill>
                <a:srgbClr val="C00000"/>
              </a:solidFill>
              <a:headEnd type="oval" w="med" len="med"/>
              <a:tailEnd type="triangle" w="med" len="med"/>
            </a:ln>
          </p:spPr>
          <p:style>
            <a:lnRef idx="3">
              <a:schemeClr val="lt1"/>
            </a:lnRef>
            <a:fillRef idx="1">
              <a:schemeClr val="accent3"/>
            </a:fillRef>
            <a:effectRef idx="1">
              <a:schemeClr val="accent3"/>
            </a:effectRef>
            <a:fontRef idx="minor">
              <a:schemeClr val="lt1"/>
            </a:fontRef>
          </p:style>
          <p:txBody>
            <a:bodyPr rtlCol="0" anchor="ctr"/>
            <a:lstStyle/>
            <a:p>
              <a:pPr algn="ctr" fontAlgn="auto">
                <a:spcBef>
                  <a:spcPts val="0"/>
                </a:spcBef>
                <a:spcAft>
                  <a:spcPts val="0"/>
                </a:spcAft>
              </a:pPr>
              <a:endParaRPr lang="en-US" sz="1600" dirty="0">
                <a:solidFill>
                  <a:prstClr val="white"/>
                </a:solidFill>
              </a:endParaRPr>
            </a:p>
          </p:txBody>
        </p:sp>
        <mc:AlternateContent xmlns:mc="http://schemas.openxmlformats.org/markup-compatibility/2006" xmlns:a14="http://schemas.microsoft.com/office/drawing/2010/main">
          <mc:Choice Requires="a14">
            <p:sp>
              <p:nvSpPr>
                <p:cNvPr id="107" name="TextBox 106"/>
                <p:cNvSpPr txBox="1"/>
                <p:nvPr/>
              </p:nvSpPr>
              <p:spPr>
                <a:xfrm>
                  <a:off x="3729208" y="3894570"/>
                  <a:ext cx="2482936" cy="286966"/>
                </a:xfrm>
                <a:prstGeom prst="rect">
                  <a:avLst/>
                </a:prstGeom>
                <a:noFill/>
              </p:spPr>
              <p:txBody>
                <a:bodyPr wrap="square" rtlCol="0">
                  <a:spAutoFit/>
                </a:bodyPr>
                <a:lstStyle/>
                <a:p>
                  <a:pPr algn="ctr" fontAlgn="auto">
                    <a:spcBef>
                      <a:spcPts val="0"/>
                    </a:spcBef>
                    <a:spcAft>
                      <a:spcPts val="0"/>
                    </a:spcAft>
                  </a:pPr>
                  <a14:m>
                    <m:oMathPara xmlns:m="http://schemas.openxmlformats.org/officeDocument/2006/math">
                      <m:oMathParaPr>
                        <m:jc m:val="center"/>
                      </m:oMathParaPr>
                      <m:oMath xmlns:m="http://schemas.openxmlformats.org/officeDocument/2006/math">
                        <m:r>
                          <a:rPr lang="en-US" sz="1400" b="1" dirty="0" smtClean="0">
                            <a:solidFill>
                              <a:prstClr val="white"/>
                            </a:solidFill>
                            <a:latin typeface="Cambria Math"/>
                            <a:ea typeface="Cambria Math" panose="02040503050406030204" pitchFamily="18" charset="0"/>
                            <a:cs typeface="Arial" pitchFamily="34" charset="0"/>
                          </a:rPr>
                          <m:t>𝐃𝐢𝐠𝐢𝐭</m:t>
                        </m:r>
                        <m:r>
                          <a:rPr lang="en-US" sz="1400" b="1" dirty="0" smtClean="0">
                            <a:solidFill>
                              <a:prstClr val="white"/>
                            </a:solidFill>
                            <a:latin typeface="Cambria Math"/>
                            <a:ea typeface="Cambria Math" panose="02040503050406030204" pitchFamily="18" charset="0"/>
                            <a:cs typeface="Arial" pitchFamily="34" charset="0"/>
                          </a:rPr>
                          <m:t> </m:t>
                        </m:r>
                        <m:r>
                          <a:rPr lang="en-US" sz="1400" b="1" dirty="0" smtClean="0">
                            <a:solidFill>
                              <a:prstClr val="white"/>
                            </a:solidFill>
                            <a:latin typeface="Cambria Math"/>
                            <a:ea typeface="Cambria Math" panose="02040503050406030204" pitchFamily="18" charset="0"/>
                            <a:cs typeface="Arial" pitchFamily="34" charset="0"/>
                          </a:rPr>
                          <m:t>𝐢𝐧</m:t>
                        </m:r>
                        <m:r>
                          <a:rPr lang="en-US" sz="1400" b="1" dirty="0" smtClean="0">
                            <a:solidFill>
                              <a:prstClr val="white"/>
                            </a:solidFill>
                            <a:latin typeface="Cambria Math"/>
                            <a:ea typeface="Cambria Math" panose="02040503050406030204" pitchFamily="18" charset="0"/>
                            <a:cs typeface="Arial" pitchFamily="34" charset="0"/>
                          </a:rPr>
                          <m:t> </m:t>
                        </m:r>
                        <m:r>
                          <a:rPr lang="en-US" sz="1400" b="1" dirty="0" smtClean="0">
                            <a:solidFill>
                              <a:prstClr val="white"/>
                            </a:solidFill>
                            <a:latin typeface="Cambria Math"/>
                            <a:ea typeface="Cambria Math" panose="02040503050406030204" pitchFamily="18" charset="0"/>
                            <a:cs typeface="Arial" pitchFamily="34" charset="0"/>
                          </a:rPr>
                          <m:t>𝐮𝐧𝐢𝐭</m:t>
                        </m:r>
                        <m:r>
                          <a:rPr lang="en-US" sz="1400" b="1" dirty="0" smtClean="0">
                            <a:solidFill>
                              <a:prstClr val="white"/>
                            </a:solidFill>
                            <a:latin typeface="Cambria Math"/>
                            <a:ea typeface="Cambria Math" panose="02040503050406030204" pitchFamily="18" charset="0"/>
                            <a:cs typeface="Arial" pitchFamily="34" charset="0"/>
                          </a:rPr>
                          <m:t>′</m:t>
                        </m:r>
                        <m:r>
                          <a:rPr lang="en-US" sz="1400" b="1" dirty="0" smtClean="0">
                            <a:solidFill>
                              <a:prstClr val="white"/>
                            </a:solidFill>
                            <a:latin typeface="Cambria Math"/>
                            <a:ea typeface="Cambria Math" panose="02040503050406030204" pitchFamily="18" charset="0"/>
                            <a:cs typeface="Arial" pitchFamily="34" charset="0"/>
                          </a:rPr>
                          <m:t>𝐬</m:t>
                        </m:r>
                        <m:r>
                          <a:rPr lang="en-US" sz="1400" b="1" dirty="0" smtClean="0">
                            <a:solidFill>
                              <a:prstClr val="white"/>
                            </a:solidFill>
                            <a:latin typeface="Cambria Math"/>
                            <a:ea typeface="Cambria Math" panose="02040503050406030204" pitchFamily="18" charset="0"/>
                            <a:cs typeface="Arial" pitchFamily="34" charset="0"/>
                          </a:rPr>
                          <m:t> </m:t>
                        </m:r>
                        <m:r>
                          <a:rPr lang="en-US" sz="1400" b="1" dirty="0" smtClean="0">
                            <a:solidFill>
                              <a:prstClr val="white"/>
                            </a:solidFill>
                            <a:latin typeface="Cambria Math"/>
                            <a:ea typeface="Cambria Math" panose="02040503050406030204" pitchFamily="18" charset="0"/>
                            <a:cs typeface="Arial" pitchFamily="34" charset="0"/>
                          </a:rPr>
                          <m:t>𝐩𝐥𝐚𝐜𝐞</m:t>
                        </m:r>
                      </m:oMath>
                    </m:oMathPara>
                  </a14:m>
                  <a:endParaRPr lang="en-US" sz="1400" b="1" dirty="0">
                    <a:solidFill>
                      <a:prstClr val="white"/>
                    </a:solidFill>
                    <a:latin typeface="Cambria Math" panose="02040503050406030204" pitchFamily="18" charset="0"/>
                    <a:ea typeface="Cambria Math" panose="02040503050406030204" pitchFamily="18" charset="0"/>
                    <a:cs typeface="Arial" pitchFamily="34" charset="0"/>
                  </a:endParaRPr>
                </a:p>
              </p:txBody>
            </p:sp>
          </mc:Choice>
          <mc:Fallback xmlns="">
            <p:sp>
              <p:nvSpPr>
                <p:cNvPr id="107" name="TextBox 106"/>
                <p:cNvSpPr txBox="1">
                  <a:spLocks noRot="1" noChangeAspect="1" noMove="1" noResize="1" noEditPoints="1" noAdjustHandles="1" noChangeArrowheads="1" noChangeShapeType="1" noTextEdit="1"/>
                </p:cNvSpPr>
                <p:nvPr/>
              </p:nvSpPr>
              <p:spPr>
                <a:xfrm>
                  <a:off x="3729208" y="3894570"/>
                  <a:ext cx="2482936" cy="286966"/>
                </a:xfrm>
                <a:prstGeom prst="rect">
                  <a:avLst/>
                </a:prstGeom>
                <a:blipFill rotWithShape="1">
                  <a:blip r:embed="rId16"/>
                  <a:stretch>
                    <a:fillRect b="-10000"/>
                  </a:stretch>
                </a:blipFill>
              </p:spPr>
              <p:txBody>
                <a:bodyPr/>
                <a:lstStyle/>
                <a:p>
                  <a:r>
                    <a:rPr lang="en-US">
                      <a:noFill/>
                    </a:rPr>
                    <a:t> </a:t>
                  </a:r>
                </a:p>
              </p:txBody>
            </p:sp>
          </mc:Fallback>
        </mc:AlternateContent>
      </p:grpSp>
      <p:grpSp>
        <p:nvGrpSpPr>
          <p:cNvPr id="18" name="Group 17"/>
          <p:cNvGrpSpPr/>
          <p:nvPr/>
        </p:nvGrpSpPr>
        <p:grpSpPr>
          <a:xfrm>
            <a:off x="2627550" y="2848984"/>
            <a:ext cx="2087333" cy="599857"/>
            <a:chOff x="3008543" y="2248940"/>
            <a:chExt cx="2087333" cy="599857"/>
          </a:xfrm>
        </p:grpSpPr>
        <p:cxnSp>
          <p:nvCxnSpPr>
            <p:cNvPr id="99" name="Straight Connector 98"/>
            <p:cNvCxnSpPr/>
            <p:nvPr/>
          </p:nvCxnSpPr>
          <p:spPr>
            <a:xfrm flipH="1">
              <a:off x="3008543" y="2510589"/>
              <a:ext cx="2087333" cy="0"/>
            </a:xfrm>
            <a:prstGeom prst="line">
              <a:avLst/>
            </a:prstGeom>
            <a:solidFill>
              <a:srgbClr val="3333FF"/>
            </a:solidFill>
            <a:ln>
              <a:solidFill>
                <a:srgbClr val="C00000"/>
              </a:solidFill>
            </a:ln>
          </p:spPr>
          <p:style>
            <a:lnRef idx="3">
              <a:schemeClr val="lt1"/>
            </a:lnRef>
            <a:fillRef idx="1">
              <a:schemeClr val="accent3"/>
            </a:fillRef>
            <a:effectRef idx="1">
              <a:schemeClr val="accent3"/>
            </a:effectRef>
            <a:fontRef idx="minor">
              <a:schemeClr val="lt1"/>
            </a:fontRef>
          </p:style>
        </p:cxnSp>
        <p:cxnSp>
          <p:nvCxnSpPr>
            <p:cNvPr id="100" name="Straight Connector 99"/>
            <p:cNvCxnSpPr/>
            <p:nvPr/>
          </p:nvCxnSpPr>
          <p:spPr>
            <a:xfrm>
              <a:off x="3014893" y="2496608"/>
              <a:ext cx="0" cy="352189"/>
            </a:xfrm>
            <a:prstGeom prst="line">
              <a:avLst/>
            </a:prstGeom>
            <a:solidFill>
              <a:srgbClr val="3333FF"/>
            </a:solidFill>
            <a:ln>
              <a:solidFill>
                <a:srgbClr val="C00000"/>
              </a:solidFill>
              <a:headEnd type="oval" w="med" len="med"/>
              <a:tailEnd type="triangle" w="med" len="med"/>
            </a:ln>
          </p:spPr>
          <p:style>
            <a:lnRef idx="3">
              <a:schemeClr val="lt1"/>
            </a:lnRef>
            <a:fillRef idx="1">
              <a:schemeClr val="accent3"/>
            </a:fillRef>
            <a:effectRef idx="1">
              <a:schemeClr val="accent3"/>
            </a:effectRef>
            <a:fontRef idx="minor">
              <a:schemeClr val="lt1"/>
            </a:fontRef>
          </p:style>
        </p:cxnSp>
        <p:cxnSp>
          <p:nvCxnSpPr>
            <p:cNvPr id="101" name="Straight Connector 100"/>
            <p:cNvCxnSpPr/>
            <p:nvPr/>
          </p:nvCxnSpPr>
          <p:spPr>
            <a:xfrm>
              <a:off x="5079791" y="2496608"/>
              <a:ext cx="0" cy="352189"/>
            </a:xfrm>
            <a:prstGeom prst="line">
              <a:avLst/>
            </a:prstGeom>
            <a:solidFill>
              <a:srgbClr val="3333FF"/>
            </a:solidFill>
            <a:ln>
              <a:solidFill>
                <a:srgbClr val="C00000"/>
              </a:solidFill>
              <a:headEnd type="oval" w="med" len="med"/>
              <a:tailEnd type="triangle" w="med" len="med"/>
            </a:ln>
          </p:spPr>
          <p:style>
            <a:lnRef idx="3">
              <a:schemeClr val="lt1"/>
            </a:lnRef>
            <a:fillRef idx="1">
              <a:schemeClr val="accent3"/>
            </a:fillRef>
            <a:effectRef idx="1">
              <a:schemeClr val="accent3"/>
            </a:effectRef>
            <a:fontRef idx="minor">
              <a:schemeClr val="lt1"/>
            </a:fontRef>
          </p:style>
        </p:cxnSp>
        <p:cxnSp>
          <p:nvCxnSpPr>
            <p:cNvPr id="12" name="Straight Connector 11"/>
            <p:cNvCxnSpPr/>
            <p:nvPr/>
          </p:nvCxnSpPr>
          <p:spPr>
            <a:xfrm>
              <a:off x="4095709" y="2248940"/>
              <a:ext cx="0" cy="261649"/>
            </a:xfrm>
            <a:prstGeom prst="line">
              <a:avLst/>
            </a:prstGeom>
            <a:solidFill>
              <a:srgbClr val="3333FF"/>
            </a:solidFill>
            <a:ln>
              <a:solidFill>
                <a:srgbClr val="C00000"/>
              </a:solidFill>
              <a:headEnd type="diamond" w="med" len="med"/>
              <a:tailEnd type="diamond" w="med" len="med"/>
            </a:ln>
          </p:spPr>
          <p:style>
            <a:lnRef idx="3">
              <a:schemeClr val="lt1"/>
            </a:lnRef>
            <a:fillRef idx="1">
              <a:schemeClr val="accent3"/>
            </a:fillRef>
            <a:effectRef idx="1">
              <a:schemeClr val="accent3"/>
            </a:effectRef>
            <a:fontRef idx="minor">
              <a:schemeClr val="lt1"/>
            </a:fontRef>
          </p:style>
        </p:cxnSp>
      </p:grpSp>
      <p:sp>
        <p:nvSpPr>
          <p:cNvPr id="109" name="Rounded Rectangle 108"/>
          <p:cNvSpPr/>
          <p:nvPr/>
        </p:nvSpPr>
        <p:spPr>
          <a:xfrm>
            <a:off x="990766" y="357921"/>
            <a:ext cx="5964638" cy="277091"/>
          </a:xfrm>
          <a:prstGeom prst="roundRect">
            <a:avLst/>
          </a:prstGeom>
          <a:ln>
            <a:noFill/>
          </a:ln>
        </p:spPr>
        <p:style>
          <a:lnRef idx="1">
            <a:schemeClr val="accent4"/>
          </a:lnRef>
          <a:fillRef idx="2">
            <a:schemeClr val="accent4"/>
          </a:fillRef>
          <a:effectRef idx="1">
            <a:schemeClr val="accent4"/>
          </a:effectRef>
          <a:fontRef idx="minor">
            <a:schemeClr val="dk1"/>
          </a:fontRef>
        </p:style>
        <p:txBody>
          <a:bodyPr rtlCol="0" anchor="ctr"/>
          <a:lstStyle/>
          <a:p>
            <a:pPr algn="ctr" fontAlgn="auto">
              <a:spcBef>
                <a:spcPts val="0"/>
              </a:spcBef>
              <a:spcAft>
                <a:spcPts val="0"/>
              </a:spcAft>
            </a:pPr>
            <a:endParaRPr lang="en-US" dirty="0">
              <a:solidFill>
                <a:prstClr val="black"/>
              </a:solidFill>
            </a:endParaRPr>
          </a:p>
        </p:txBody>
      </p:sp>
      <p:sp>
        <p:nvSpPr>
          <p:cNvPr id="110" name="Rounded Rectangle 109"/>
          <p:cNvSpPr/>
          <p:nvPr/>
        </p:nvSpPr>
        <p:spPr>
          <a:xfrm>
            <a:off x="998852" y="637893"/>
            <a:ext cx="1082707" cy="277091"/>
          </a:xfrm>
          <a:prstGeom prst="roundRect">
            <a:avLst/>
          </a:prstGeom>
          <a:ln>
            <a:noFill/>
          </a:ln>
        </p:spPr>
        <p:style>
          <a:lnRef idx="1">
            <a:schemeClr val="accent4"/>
          </a:lnRef>
          <a:fillRef idx="2">
            <a:schemeClr val="accent4"/>
          </a:fillRef>
          <a:effectRef idx="1">
            <a:schemeClr val="accent4"/>
          </a:effectRef>
          <a:fontRef idx="minor">
            <a:schemeClr val="dk1"/>
          </a:fontRef>
        </p:style>
        <p:txBody>
          <a:bodyPr rtlCol="0" anchor="ctr"/>
          <a:lstStyle/>
          <a:p>
            <a:pPr algn="ctr" fontAlgn="auto">
              <a:spcBef>
                <a:spcPts val="0"/>
              </a:spcBef>
              <a:spcAft>
                <a:spcPts val="0"/>
              </a:spcAft>
            </a:pPr>
            <a:endParaRPr lang="en-US" dirty="0">
              <a:solidFill>
                <a:prstClr val="black"/>
              </a:solidFill>
            </a:endParaRPr>
          </a:p>
        </p:txBody>
      </p:sp>
      <mc:AlternateContent xmlns:mc="http://schemas.openxmlformats.org/markup-compatibility/2006" xmlns:a14="http://schemas.microsoft.com/office/drawing/2010/main">
        <mc:Choice Requires="a14">
          <p:sp>
            <p:nvSpPr>
              <p:cNvPr id="111" name="TextBox 110"/>
              <p:cNvSpPr txBox="1"/>
              <p:nvPr/>
            </p:nvSpPr>
            <p:spPr>
              <a:xfrm>
                <a:off x="3230889" y="1665514"/>
                <a:ext cx="330041" cy="369332"/>
              </a:xfrm>
              <a:prstGeom prst="rect">
                <a:avLst/>
              </a:prstGeom>
              <a:noFill/>
            </p:spPr>
            <p:txBody>
              <a:bodyPr wrap="square" rtlCol="0">
                <a:spAutoFit/>
              </a:bodyPr>
              <a:lstStyle>
                <a:defPPr>
                  <a:defRPr lang="en-US"/>
                </a:defPPr>
                <a:lvl1pPr>
                  <a:defRPr>
                    <a:latin typeface="Cambria Math" pitchFamily="18" charset="0"/>
                    <a:ea typeface="Cambria Math" pitchFamily="18" charset="0"/>
                    <a:cs typeface="Arial" pitchFamily="34" charset="0"/>
                  </a:defRPr>
                </a:lvl1pPr>
              </a:lstStyle>
              <a:p>
                <a:pPr fontAlgn="auto">
                  <a:spcBef>
                    <a:spcPts val="0"/>
                  </a:spcBef>
                  <a:spcAft>
                    <a:spcPts val="0"/>
                  </a:spcAft>
                </a:pPr>
                <a14:m>
                  <m:oMathPara xmlns:m="http://schemas.openxmlformats.org/officeDocument/2006/math">
                    <m:oMathParaPr>
                      <m:jc m:val="centerGroup"/>
                    </m:oMathParaPr>
                    <m:oMath xmlns:m="http://schemas.openxmlformats.org/officeDocument/2006/math">
                      <m:r>
                        <a:rPr lang="en-US" i="1" dirty="0">
                          <a:solidFill>
                            <a:prstClr val="black"/>
                          </a:solidFill>
                          <a:latin typeface="Cambria Math"/>
                        </a:rPr>
                        <m:t>𝑥</m:t>
                      </m:r>
                    </m:oMath>
                  </m:oMathPara>
                </a14:m>
                <a:endParaRPr lang="en-US" i="1" dirty="0">
                  <a:solidFill>
                    <a:prstClr val="black"/>
                  </a:solidFill>
                </a:endParaRPr>
              </a:p>
            </p:txBody>
          </p:sp>
        </mc:Choice>
        <mc:Fallback xmlns="">
          <p:sp>
            <p:nvSpPr>
              <p:cNvPr id="111" name="TextBox 110"/>
              <p:cNvSpPr txBox="1">
                <a:spLocks noRot="1" noChangeAspect="1" noMove="1" noResize="1" noEditPoints="1" noAdjustHandles="1" noChangeArrowheads="1" noChangeShapeType="1" noTextEdit="1"/>
              </p:cNvSpPr>
              <p:nvPr/>
            </p:nvSpPr>
            <p:spPr>
              <a:xfrm>
                <a:off x="3230880" y="1665514"/>
                <a:ext cx="330041" cy="369332"/>
              </a:xfrm>
              <a:prstGeom prst="rect">
                <a:avLst/>
              </a:prstGeom>
              <a:blipFill rotWithShape="1">
                <a:blip r:embed="rId17"/>
                <a:stretch>
                  <a:fillRect/>
                </a:stretch>
              </a:blipFill>
            </p:spPr>
            <p:txBody>
              <a:bodyPr/>
              <a:lstStyle/>
              <a:p>
                <a:r>
                  <a:rPr lang="en-US">
                    <a:noFill/>
                  </a:rPr>
                  <a:t> </a:t>
                </a:r>
              </a:p>
            </p:txBody>
          </p:sp>
        </mc:Fallback>
      </mc:AlternateContent>
      <p:sp>
        <p:nvSpPr>
          <p:cNvPr id="112" name="TextBox 111"/>
          <p:cNvSpPr txBox="1"/>
          <p:nvPr/>
        </p:nvSpPr>
        <p:spPr>
          <a:xfrm>
            <a:off x="3487802" y="1665514"/>
            <a:ext cx="360698" cy="369332"/>
          </a:xfrm>
          <a:prstGeom prst="rect">
            <a:avLst/>
          </a:prstGeom>
          <a:noFill/>
        </p:spPr>
        <p:txBody>
          <a:bodyPr wrap="square" rtlCol="0">
            <a:spAutoFit/>
          </a:bodyPr>
          <a:lstStyle/>
          <a:p>
            <a:pPr fontAlgn="auto">
              <a:spcBef>
                <a:spcPts val="0"/>
              </a:spcBef>
              <a:spcAft>
                <a:spcPts val="0"/>
              </a:spcAft>
            </a:pPr>
            <a:r>
              <a:rPr lang="en-US" dirty="0" smtClean="0">
                <a:solidFill>
                  <a:prstClr val="black"/>
                </a:solidFill>
                <a:latin typeface="Cambria Math" pitchFamily="18" charset="0"/>
                <a:ea typeface="Cambria Math" pitchFamily="18" charset="0"/>
                <a:cs typeface="Arial" pitchFamily="34" charset="0"/>
              </a:rPr>
              <a:t>=</a:t>
            </a:r>
            <a:endParaRPr lang="en-US" dirty="0">
              <a:solidFill>
                <a:prstClr val="black"/>
              </a:solidFill>
              <a:latin typeface="Cambria Math" pitchFamily="18" charset="0"/>
              <a:ea typeface="Cambria Math" pitchFamily="18" charset="0"/>
              <a:cs typeface="Arial" pitchFamily="34" charset="0"/>
            </a:endParaRPr>
          </a:p>
        </p:txBody>
      </p:sp>
      <mc:AlternateContent xmlns:mc="http://schemas.openxmlformats.org/markup-compatibility/2006" xmlns:a14="http://schemas.microsoft.com/office/drawing/2010/main">
        <mc:Choice Requires="a14">
          <p:sp>
            <p:nvSpPr>
              <p:cNvPr id="113" name="TextBox 112"/>
              <p:cNvSpPr txBox="1"/>
              <p:nvPr/>
            </p:nvSpPr>
            <p:spPr>
              <a:xfrm>
                <a:off x="3698572" y="1665514"/>
                <a:ext cx="500049" cy="369332"/>
              </a:xfrm>
              <a:prstGeom prst="rect">
                <a:avLst/>
              </a:prstGeom>
              <a:noFill/>
            </p:spPr>
            <p:txBody>
              <a:bodyPr wrap="square" rtlCol="0">
                <a:spAutoFit/>
              </a:bodyPr>
              <a:lstStyle>
                <a:defPPr>
                  <a:defRPr lang="en-US"/>
                </a:defPPr>
                <a:lvl1pPr>
                  <a:defRPr>
                    <a:latin typeface="Cambria Math" pitchFamily="18" charset="0"/>
                    <a:ea typeface="Cambria Math" pitchFamily="18" charset="0"/>
                    <a:cs typeface="Arial" pitchFamily="34" charset="0"/>
                  </a:defRPr>
                </a:lvl1pPr>
              </a:lstStyle>
              <a:p>
                <a:pPr fontAlgn="auto">
                  <a:spcBef>
                    <a:spcPts val="0"/>
                  </a:spcBef>
                  <a:spcAft>
                    <a:spcPts val="0"/>
                  </a:spcAft>
                </a:pPr>
                <a:r>
                  <a:rPr lang="en-US" dirty="0" smtClean="0">
                    <a:solidFill>
                      <a:prstClr val="black"/>
                    </a:solidFill>
                  </a:rPr>
                  <a:t>3</a:t>
                </a:r>
                <a14:m>
                  <m:oMath xmlns:m="http://schemas.openxmlformats.org/officeDocument/2006/math">
                    <m:r>
                      <a:rPr lang="en-US" i="1" dirty="0">
                        <a:solidFill>
                          <a:prstClr val="black"/>
                        </a:solidFill>
                        <a:latin typeface="Cambria Math"/>
                      </a:rPr>
                      <m:t>𝑥</m:t>
                    </m:r>
                  </m:oMath>
                </a14:m>
                <a:r>
                  <a:rPr lang="en-US" dirty="0" smtClean="0">
                    <a:solidFill>
                      <a:prstClr val="black"/>
                    </a:solidFill>
                  </a:rPr>
                  <a:t> </a:t>
                </a:r>
                <a:endParaRPr lang="en-US" dirty="0">
                  <a:solidFill>
                    <a:prstClr val="black"/>
                  </a:solidFill>
                </a:endParaRPr>
              </a:p>
            </p:txBody>
          </p:sp>
        </mc:Choice>
        <mc:Fallback xmlns="">
          <p:sp>
            <p:nvSpPr>
              <p:cNvPr id="113" name="TextBox 112"/>
              <p:cNvSpPr txBox="1">
                <a:spLocks noRot="1" noChangeAspect="1" noMove="1" noResize="1" noEditPoints="1" noAdjustHandles="1" noChangeArrowheads="1" noChangeShapeType="1" noTextEdit="1"/>
              </p:cNvSpPr>
              <p:nvPr/>
            </p:nvSpPr>
            <p:spPr>
              <a:xfrm>
                <a:off x="3698570" y="1665514"/>
                <a:ext cx="500049" cy="369332"/>
              </a:xfrm>
              <a:prstGeom prst="rect">
                <a:avLst/>
              </a:prstGeom>
              <a:blipFill rotWithShape="1">
                <a:blip r:embed="rId18"/>
                <a:stretch>
                  <a:fillRect l="-10976" t="-9836" b="-22951"/>
                </a:stretch>
              </a:blipFill>
            </p:spPr>
            <p:txBody>
              <a:bodyPr/>
              <a:lstStyle/>
              <a:p>
                <a:r>
                  <a:rPr lang="en-US">
                    <a:noFill/>
                  </a:rPr>
                  <a:t> </a:t>
                </a:r>
              </a:p>
            </p:txBody>
          </p:sp>
        </mc:Fallback>
      </mc:AlternateContent>
      <p:sp>
        <p:nvSpPr>
          <p:cNvPr id="114" name="Rounded Rectangle 113"/>
          <p:cNvSpPr/>
          <p:nvPr/>
        </p:nvSpPr>
        <p:spPr>
          <a:xfrm>
            <a:off x="5359808" y="365811"/>
            <a:ext cx="1153950" cy="277091"/>
          </a:xfrm>
          <a:prstGeom prst="roundRect">
            <a:avLst/>
          </a:prstGeom>
          <a:ln>
            <a:noFill/>
          </a:ln>
        </p:spPr>
        <p:style>
          <a:lnRef idx="1">
            <a:schemeClr val="accent3"/>
          </a:lnRef>
          <a:fillRef idx="2">
            <a:schemeClr val="accent3"/>
          </a:fillRef>
          <a:effectRef idx="1">
            <a:schemeClr val="accent3"/>
          </a:effectRef>
          <a:fontRef idx="minor">
            <a:schemeClr val="dk1"/>
          </a:fontRef>
        </p:style>
        <p:txBody>
          <a:bodyPr rtlCol="0" anchor="ctr"/>
          <a:lstStyle/>
          <a:p>
            <a:pPr algn="ctr" fontAlgn="auto">
              <a:spcBef>
                <a:spcPts val="0"/>
              </a:spcBef>
              <a:spcAft>
                <a:spcPts val="0"/>
              </a:spcAft>
            </a:pPr>
            <a:endParaRPr lang="en-US" dirty="0">
              <a:solidFill>
                <a:prstClr val="black"/>
              </a:solidFill>
            </a:endParaRPr>
          </a:p>
        </p:txBody>
      </p:sp>
      <p:sp>
        <p:nvSpPr>
          <p:cNvPr id="115" name="Rounded Rectangle 114"/>
          <p:cNvSpPr/>
          <p:nvPr/>
        </p:nvSpPr>
        <p:spPr>
          <a:xfrm>
            <a:off x="1001067" y="627683"/>
            <a:ext cx="1091639" cy="277091"/>
          </a:xfrm>
          <a:prstGeom prst="roundRect">
            <a:avLst/>
          </a:prstGeom>
          <a:ln>
            <a:noFill/>
          </a:ln>
        </p:spPr>
        <p:style>
          <a:lnRef idx="1">
            <a:schemeClr val="accent3"/>
          </a:lnRef>
          <a:fillRef idx="2">
            <a:schemeClr val="accent3"/>
          </a:fillRef>
          <a:effectRef idx="1">
            <a:schemeClr val="accent3"/>
          </a:effectRef>
          <a:fontRef idx="minor">
            <a:schemeClr val="dk1"/>
          </a:fontRef>
        </p:style>
        <p:txBody>
          <a:bodyPr rtlCol="0" anchor="ctr"/>
          <a:lstStyle/>
          <a:p>
            <a:pPr algn="ctr" fontAlgn="auto">
              <a:spcBef>
                <a:spcPts val="0"/>
              </a:spcBef>
              <a:spcAft>
                <a:spcPts val="0"/>
              </a:spcAft>
            </a:pPr>
            <a:endParaRPr lang="en-US" dirty="0">
              <a:solidFill>
                <a:prstClr val="black"/>
              </a:solidFill>
            </a:endParaRPr>
          </a:p>
        </p:txBody>
      </p:sp>
      <p:pic>
        <p:nvPicPr>
          <p:cNvPr id="117" name="Picture 116"/>
          <p:cNvPicPr>
            <a:picLocks noChangeAspect="1"/>
          </p:cNvPicPr>
          <p:nvPr/>
        </p:nvPicPr>
        <p:blipFill>
          <a:blip r:embed="rId19" cstate="email">
            <a:extLst>
              <a:ext uri="{28A0092B-C50C-407E-A947-70E740481C1C}">
                <a14:useLocalDpi xmlns:a14="http://schemas.microsoft.com/office/drawing/2010/main"/>
              </a:ext>
            </a:extLst>
          </a:blip>
          <a:stretch>
            <a:fillRect/>
          </a:stretch>
        </p:blipFill>
        <p:spPr>
          <a:xfrm>
            <a:off x="656831" y="2508787"/>
            <a:ext cx="2096732" cy="1958078"/>
          </a:xfrm>
          <a:prstGeom prst="rect">
            <a:avLst/>
          </a:prstGeom>
        </p:spPr>
      </p:pic>
      <mc:AlternateContent xmlns:mc="http://schemas.openxmlformats.org/markup-compatibility/2006" xmlns:a14="http://schemas.microsoft.com/office/drawing/2010/main">
        <mc:Choice Requires="a14">
          <p:sp>
            <p:nvSpPr>
              <p:cNvPr id="118" name="TextBox 117"/>
              <p:cNvSpPr txBox="1"/>
              <p:nvPr/>
            </p:nvSpPr>
            <p:spPr>
              <a:xfrm>
                <a:off x="1596923" y="2518605"/>
                <a:ext cx="330041" cy="369332"/>
              </a:xfrm>
              <a:prstGeom prst="rect">
                <a:avLst/>
              </a:prstGeom>
              <a:noFill/>
            </p:spPr>
            <p:txBody>
              <a:bodyPr wrap="square" rtlCol="0">
                <a:spAutoFit/>
              </a:bodyPr>
              <a:lstStyle>
                <a:defPPr>
                  <a:defRPr lang="en-US"/>
                </a:defPPr>
                <a:lvl1pPr>
                  <a:defRPr>
                    <a:latin typeface="Cambria Math" pitchFamily="18" charset="0"/>
                    <a:ea typeface="Cambria Math" pitchFamily="18" charset="0"/>
                    <a:cs typeface="Arial" pitchFamily="34" charset="0"/>
                  </a:defRPr>
                </a:lvl1pPr>
              </a:lstStyle>
              <a:p>
                <a:pPr fontAlgn="auto">
                  <a:spcBef>
                    <a:spcPts val="0"/>
                  </a:spcBef>
                  <a:spcAft>
                    <a:spcPts val="0"/>
                  </a:spcAft>
                </a:pPr>
                <a14:m>
                  <m:oMathPara xmlns:m="http://schemas.openxmlformats.org/officeDocument/2006/math">
                    <m:oMathParaPr>
                      <m:jc m:val="centerGroup"/>
                    </m:oMathParaPr>
                    <m:oMath xmlns:m="http://schemas.openxmlformats.org/officeDocument/2006/math">
                      <m:r>
                        <a:rPr lang="en-US" i="1" dirty="0" smtClean="0">
                          <a:solidFill>
                            <a:prstClr val="white"/>
                          </a:solidFill>
                          <a:latin typeface="Cambria Math"/>
                        </a:rPr>
                        <m:t>3 5</m:t>
                      </m:r>
                    </m:oMath>
                  </m:oMathPara>
                </a14:m>
                <a:endParaRPr lang="en-US" i="1" dirty="0">
                  <a:solidFill>
                    <a:prstClr val="white"/>
                  </a:solidFill>
                </a:endParaRPr>
              </a:p>
            </p:txBody>
          </p:sp>
        </mc:Choice>
        <mc:Fallback xmlns="">
          <p:sp>
            <p:nvSpPr>
              <p:cNvPr id="118" name="TextBox 117"/>
              <p:cNvSpPr txBox="1">
                <a:spLocks noRot="1" noChangeAspect="1" noMove="1" noResize="1" noEditPoints="1" noAdjustHandles="1" noChangeArrowheads="1" noChangeShapeType="1" noTextEdit="1"/>
              </p:cNvSpPr>
              <p:nvPr/>
            </p:nvSpPr>
            <p:spPr>
              <a:xfrm>
                <a:off x="1596918" y="2518605"/>
                <a:ext cx="330041" cy="369332"/>
              </a:xfrm>
              <a:prstGeom prst="rect">
                <a:avLst/>
              </a:prstGeom>
              <a:blipFill rotWithShape="1">
                <a:blip r:embed="rId20"/>
                <a:stretch>
                  <a:fillRect r="-46296"/>
                </a:stretch>
              </a:blipFill>
            </p:spPr>
            <p:txBody>
              <a:bodyPr/>
              <a:lstStyle/>
              <a:p>
                <a:r>
                  <a:rPr lang="en-US">
                    <a:noFill/>
                  </a:rPr>
                  <a:t> </a:t>
                </a:r>
              </a:p>
            </p:txBody>
          </p:sp>
        </mc:Fallback>
      </mc:AlternateContent>
      <p:cxnSp>
        <p:nvCxnSpPr>
          <p:cNvPr id="20" name="Straight Arrow Connector 19"/>
          <p:cNvCxnSpPr/>
          <p:nvPr/>
        </p:nvCxnSpPr>
        <p:spPr>
          <a:xfrm flipH="1" flipV="1">
            <a:off x="1772163" y="2831257"/>
            <a:ext cx="145" cy="349418"/>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19" name="Straight Arrow Connector 118"/>
          <p:cNvCxnSpPr/>
          <p:nvPr/>
        </p:nvCxnSpPr>
        <p:spPr>
          <a:xfrm flipH="1" flipV="1">
            <a:off x="1924556" y="2831257"/>
            <a:ext cx="145" cy="349418"/>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0" name="TextBox 119"/>
              <p:cNvSpPr txBox="1"/>
              <p:nvPr/>
            </p:nvSpPr>
            <p:spPr>
              <a:xfrm>
                <a:off x="1596923" y="3180675"/>
                <a:ext cx="330041" cy="369332"/>
              </a:xfrm>
              <a:prstGeom prst="rect">
                <a:avLst/>
              </a:prstGeom>
              <a:noFill/>
            </p:spPr>
            <p:txBody>
              <a:bodyPr wrap="square" rtlCol="0">
                <a:spAutoFit/>
              </a:bodyPr>
              <a:lstStyle>
                <a:defPPr>
                  <a:defRPr lang="en-US"/>
                </a:defPPr>
                <a:lvl1pPr>
                  <a:defRPr>
                    <a:latin typeface="Cambria Math" pitchFamily="18" charset="0"/>
                    <a:ea typeface="Cambria Math" pitchFamily="18" charset="0"/>
                    <a:cs typeface="Arial" pitchFamily="34" charset="0"/>
                  </a:defRPr>
                </a:lvl1pPr>
              </a:lstStyle>
              <a:p>
                <a:pPr fontAlgn="auto">
                  <a:spcBef>
                    <a:spcPts val="0"/>
                  </a:spcBef>
                  <a:spcAft>
                    <a:spcPts val="0"/>
                  </a:spcAft>
                </a:pPr>
                <a14:m>
                  <m:oMathPara xmlns:m="http://schemas.openxmlformats.org/officeDocument/2006/math">
                    <m:oMathParaPr>
                      <m:jc m:val="centerGroup"/>
                    </m:oMathParaPr>
                    <m:oMath xmlns:m="http://schemas.openxmlformats.org/officeDocument/2006/math">
                      <m:r>
                        <m:rPr>
                          <m:sty m:val="p"/>
                        </m:rPr>
                        <a:rPr lang="en-US" dirty="0" smtClean="0">
                          <a:solidFill>
                            <a:prstClr val="white"/>
                          </a:solidFill>
                          <a:latin typeface="Cambria Math"/>
                        </a:rPr>
                        <m:t>T</m:t>
                      </m:r>
                    </m:oMath>
                  </m:oMathPara>
                </a14:m>
                <a:endParaRPr lang="en-US" dirty="0">
                  <a:solidFill>
                    <a:prstClr val="white"/>
                  </a:solidFill>
                </a:endParaRPr>
              </a:p>
            </p:txBody>
          </p:sp>
        </mc:Choice>
        <mc:Fallback xmlns="">
          <p:sp>
            <p:nvSpPr>
              <p:cNvPr id="120" name="TextBox 119"/>
              <p:cNvSpPr txBox="1">
                <a:spLocks noRot="1" noChangeAspect="1" noMove="1" noResize="1" noEditPoints="1" noAdjustHandles="1" noChangeArrowheads="1" noChangeShapeType="1" noTextEdit="1"/>
              </p:cNvSpPr>
              <p:nvPr/>
            </p:nvSpPr>
            <p:spPr>
              <a:xfrm>
                <a:off x="1596918" y="3180675"/>
                <a:ext cx="330041" cy="369332"/>
              </a:xfrm>
              <a:prstGeom prst="rect">
                <a:avLst/>
              </a:prstGeom>
              <a:blipFill rotWithShape="1">
                <a:blip r:embed="rId2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1" name="TextBox 120"/>
              <p:cNvSpPr txBox="1"/>
              <p:nvPr/>
            </p:nvSpPr>
            <p:spPr>
              <a:xfrm>
                <a:off x="1786181" y="3180675"/>
                <a:ext cx="330041" cy="369332"/>
              </a:xfrm>
              <a:prstGeom prst="rect">
                <a:avLst/>
              </a:prstGeom>
              <a:noFill/>
            </p:spPr>
            <p:txBody>
              <a:bodyPr wrap="square" rtlCol="0">
                <a:spAutoFit/>
              </a:bodyPr>
              <a:lstStyle>
                <a:defPPr>
                  <a:defRPr lang="en-US"/>
                </a:defPPr>
                <a:lvl1pPr>
                  <a:defRPr>
                    <a:latin typeface="Cambria Math" pitchFamily="18" charset="0"/>
                    <a:ea typeface="Cambria Math" pitchFamily="18" charset="0"/>
                    <a:cs typeface="Arial" pitchFamily="34" charset="0"/>
                  </a:defRPr>
                </a:lvl1pPr>
              </a:lstStyle>
              <a:p>
                <a:pPr fontAlgn="auto">
                  <a:spcBef>
                    <a:spcPts val="0"/>
                  </a:spcBef>
                  <a:spcAft>
                    <a:spcPts val="0"/>
                  </a:spcAft>
                </a:pPr>
                <a14:m>
                  <m:oMathPara xmlns:m="http://schemas.openxmlformats.org/officeDocument/2006/math">
                    <m:oMathParaPr>
                      <m:jc m:val="centerGroup"/>
                    </m:oMathParaPr>
                    <m:oMath xmlns:m="http://schemas.openxmlformats.org/officeDocument/2006/math">
                      <m:r>
                        <m:rPr>
                          <m:sty m:val="p"/>
                        </m:rPr>
                        <a:rPr lang="en-US" dirty="0">
                          <a:solidFill>
                            <a:prstClr val="white"/>
                          </a:solidFill>
                          <a:latin typeface="Cambria Math"/>
                        </a:rPr>
                        <m:t>U</m:t>
                      </m:r>
                    </m:oMath>
                  </m:oMathPara>
                </a14:m>
                <a:endParaRPr lang="en-US" dirty="0">
                  <a:solidFill>
                    <a:prstClr val="white"/>
                  </a:solidFill>
                </a:endParaRPr>
              </a:p>
            </p:txBody>
          </p:sp>
        </mc:Choice>
        <mc:Fallback xmlns="">
          <p:sp>
            <p:nvSpPr>
              <p:cNvPr id="121" name="TextBox 120"/>
              <p:cNvSpPr txBox="1">
                <a:spLocks noRot="1" noChangeAspect="1" noMove="1" noResize="1" noEditPoints="1" noAdjustHandles="1" noChangeArrowheads="1" noChangeShapeType="1" noTextEdit="1"/>
              </p:cNvSpPr>
              <p:nvPr/>
            </p:nvSpPr>
            <p:spPr>
              <a:xfrm>
                <a:off x="1786174" y="3180675"/>
                <a:ext cx="330041" cy="369332"/>
              </a:xfrm>
              <a:prstGeom prst="rect">
                <a:avLst/>
              </a:prstGeom>
              <a:blipFill rotWithShape="1">
                <a:blip r:embed="rId2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2" name="TextBox 121"/>
              <p:cNvSpPr txBox="1"/>
              <p:nvPr/>
            </p:nvSpPr>
            <p:spPr>
              <a:xfrm>
                <a:off x="985101" y="3411243"/>
                <a:ext cx="330041" cy="369332"/>
              </a:xfrm>
              <a:prstGeom prst="rect">
                <a:avLst/>
              </a:prstGeom>
              <a:noFill/>
            </p:spPr>
            <p:txBody>
              <a:bodyPr wrap="square" rtlCol="0">
                <a:spAutoFit/>
              </a:bodyPr>
              <a:lstStyle>
                <a:defPPr>
                  <a:defRPr lang="en-US"/>
                </a:defPPr>
                <a:lvl1pPr>
                  <a:defRPr>
                    <a:latin typeface="Cambria Math" pitchFamily="18" charset="0"/>
                    <a:ea typeface="Cambria Math" pitchFamily="18" charset="0"/>
                    <a:cs typeface="Arial" pitchFamily="34" charset="0"/>
                  </a:defRPr>
                </a:lvl1pPr>
              </a:lstStyle>
              <a:p>
                <a:pPr fontAlgn="auto">
                  <a:spcBef>
                    <a:spcPts val="0"/>
                  </a:spcBef>
                  <a:spcAft>
                    <a:spcPts val="0"/>
                  </a:spcAft>
                </a:pPr>
                <a14:m>
                  <m:oMathPara xmlns:m="http://schemas.openxmlformats.org/officeDocument/2006/math">
                    <m:oMathParaPr>
                      <m:jc m:val="centerGroup"/>
                    </m:oMathParaPr>
                    <m:oMath xmlns:m="http://schemas.openxmlformats.org/officeDocument/2006/math">
                      <m:r>
                        <a:rPr lang="en-US" dirty="0" smtClean="0">
                          <a:solidFill>
                            <a:prstClr val="white"/>
                          </a:solidFill>
                          <a:latin typeface="Cambria Math"/>
                        </a:rPr>
                        <m:t>10 </m:t>
                      </m:r>
                    </m:oMath>
                  </m:oMathPara>
                </a14:m>
                <a:endParaRPr lang="en-US" dirty="0">
                  <a:solidFill>
                    <a:prstClr val="white"/>
                  </a:solidFill>
                </a:endParaRPr>
              </a:p>
            </p:txBody>
          </p:sp>
        </mc:Choice>
        <mc:Fallback xmlns="">
          <p:sp>
            <p:nvSpPr>
              <p:cNvPr id="122" name="TextBox 121"/>
              <p:cNvSpPr txBox="1">
                <a:spLocks noRot="1" noChangeAspect="1" noMove="1" noResize="1" noEditPoints="1" noAdjustHandles="1" noChangeArrowheads="1" noChangeShapeType="1" noTextEdit="1"/>
              </p:cNvSpPr>
              <p:nvPr/>
            </p:nvSpPr>
            <p:spPr>
              <a:xfrm>
                <a:off x="985088" y="3411243"/>
                <a:ext cx="330041" cy="369332"/>
              </a:xfrm>
              <a:prstGeom prst="rect">
                <a:avLst/>
              </a:prstGeom>
              <a:blipFill rotWithShape="1">
                <a:blip r:embed="rId23"/>
                <a:stretch>
                  <a:fillRect r="-296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3" name="TextBox 122"/>
              <p:cNvSpPr txBox="1"/>
              <p:nvPr/>
            </p:nvSpPr>
            <p:spPr>
              <a:xfrm>
                <a:off x="1277286" y="3411243"/>
                <a:ext cx="330041" cy="369332"/>
              </a:xfrm>
              <a:prstGeom prst="rect">
                <a:avLst/>
              </a:prstGeom>
              <a:noFill/>
            </p:spPr>
            <p:txBody>
              <a:bodyPr wrap="square" rtlCol="0">
                <a:spAutoFit/>
              </a:bodyPr>
              <a:lstStyle>
                <a:defPPr>
                  <a:defRPr lang="en-US"/>
                </a:defPPr>
                <a:lvl1pPr>
                  <a:defRPr>
                    <a:latin typeface="Cambria Math" pitchFamily="18" charset="0"/>
                    <a:ea typeface="Cambria Math" pitchFamily="18" charset="0"/>
                    <a:cs typeface="Arial" pitchFamily="34" charset="0"/>
                  </a:defRPr>
                </a:lvl1pPr>
              </a:lstStyle>
              <a:p>
                <a:pPr fontAlgn="auto">
                  <a:spcBef>
                    <a:spcPts val="0"/>
                  </a:spcBef>
                  <a:spcAft>
                    <a:spcPts val="0"/>
                  </a:spcAft>
                </a:pPr>
                <a14:m>
                  <m:oMathPara xmlns:m="http://schemas.openxmlformats.org/officeDocument/2006/math">
                    <m:oMathParaPr>
                      <m:jc m:val="centerGroup"/>
                    </m:oMathParaPr>
                    <m:oMath xmlns:m="http://schemas.openxmlformats.org/officeDocument/2006/math">
                      <m:r>
                        <a:rPr lang="en-US" dirty="0" smtClean="0">
                          <a:solidFill>
                            <a:prstClr val="white"/>
                          </a:solidFill>
                          <a:latin typeface="Cambria Math"/>
                        </a:rPr>
                        <m:t>×3</m:t>
                      </m:r>
                    </m:oMath>
                  </m:oMathPara>
                </a14:m>
                <a:endParaRPr lang="en-US" dirty="0">
                  <a:solidFill>
                    <a:prstClr val="white"/>
                  </a:solidFill>
                </a:endParaRPr>
              </a:p>
            </p:txBody>
          </p:sp>
        </mc:Choice>
        <mc:Fallback xmlns="">
          <p:sp>
            <p:nvSpPr>
              <p:cNvPr id="123" name="TextBox 122"/>
              <p:cNvSpPr txBox="1">
                <a:spLocks noRot="1" noChangeAspect="1" noMove="1" noResize="1" noEditPoints="1" noAdjustHandles="1" noChangeArrowheads="1" noChangeShapeType="1" noTextEdit="1"/>
              </p:cNvSpPr>
              <p:nvPr/>
            </p:nvSpPr>
            <p:spPr>
              <a:xfrm>
                <a:off x="1277279" y="3411243"/>
                <a:ext cx="330041" cy="369332"/>
              </a:xfrm>
              <a:prstGeom prst="rect">
                <a:avLst/>
              </a:prstGeom>
              <a:blipFill rotWithShape="1">
                <a:blip r:embed="rId24"/>
                <a:stretch>
                  <a:fillRect r="-5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4" name="TextBox 123"/>
              <p:cNvSpPr txBox="1"/>
              <p:nvPr/>
            </p:nvSpPr>
            <p:spPr>
              <a:xfrm>
                <a:off x="1686770" y="3411243"/>
                <a:ext cx="330041" cy="369332"/>
              </a:xfrm>
              <a:prstGeom prst="rect">
                <a:avLst/>
              </a:prstGeom>
              <a:noFill/>
            </p:spPr>
            <p:txBody>
              <a:bodyPr wrap="square" rtlCol="0">
                <a:spAutoFit/>
              </a:bodyPr>
              <a:lstStyle>
                <a:defPPr>
                  <a:defRPr lang="en-US"/>
                </a:defPPr>
                <a:lvl1pPr>
                  <a:defRPr>
                    <a:latin typeface="Cambria Math" pitchFamily="18" charset="0"/>
                    <a:ea typeface="Cambria Math" pitchFamily="18" charset="0"/>
                    <a:cs typeface="Arial" pitchFamily="34" charset="0"/>
                  </a:defRPr>
                </a:lvl1pPr>
              </a:lstStyle>
              <a:p>
                <a:pPr fontAlgn="auto">
                  <a:spcBef>
                    <a:spcPts val="0"/>
                  </a:spcBef>
                  <a:spcAft>
                    <a:spcPts val="0"/>
                  </a:spcAft>
                </a:pPr>
                <a14:m>
                  <m:oMathPara xmlns:m="http://schemas.openxmlformats.org/officeDocument/2006/math">
                    <m:oMathParaPr>
                      <m:jc m:val="centerGroup"/>
                    </m:oMathParaPr>
                    <m:oMath xmlns:m="http://schemas.openxmlformats.org/officeDocument/2006/math">
                      <m:r>
                        <a:rPr lang="en-US" dirty="0" smtClean="0">
                          <a:solidFill>
                            <a:prstClr val="white"/>
                          </a:solidFill>
                          <a:latin typeface="Cambria Math"/>
                        </a:rPr>
                        <m:t>+</m:t>
                      </m:r>
                    </m:oMath>
                  </m:oMathPara>
                </a14:m>
                <a:endParaRPr lang="en-US" dirty="0">
                  <a:solidFill>
                    <a:prstClr val="white"/>
                  </a:solidFill>
                </a:endParaRPr>
              </a:p>
            </p:txBody>
          </p:sp>
        </mc:Choice>
        <mc:Fallback xmlns="">
          <p:sp>
            <p:nvSpPr>
              <p:cNvPr id="124" name="TextBox 123"/>
              <p:cNvSpPr txBox="1">
                <a:spLocks noRot="1" noChangeAspect="1" noMove="1" noResize="1" noEditPoints="1" noAdjustHandles="1" noChangeArrowheads="1" noChangeShapeType="1" noTextEdit="1"/>
              </p:cNvSpPr>
              <p:nvPr/>
            </p:nvSpPr>
            <p:spPr>
              <a:xfrm>
                <a:off x="1686763" y="3411243"/>
                <a:ext cx="330041" cy="369332"/>
              </a:xfrm>
              <a:prstGeom prst="rect">
                <a:avLst/>
              </a:prstGeom>
              <a:blipFill rotWithShape="1">
                <a:blip r:embed="rId25"/>
                <a:stretch>
                  <a:fillRect r="-185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5" name="TextBox 124"/>
              <p:cNvSpPr txBox="1"/>
              <p:nvPr/>
            </p:nvSpPr>
            <p:spPr>
              <a:xfrm>
                <a:off x="1965343" y="3411243"/>
                <a:ext cx="330041" cy="369332"/>
              </a:xfrm>
              <a:prstGeom prst="rect">
                <a:avLst/>
              </a:prstGeom>
              <a:noFill/>
            </p:spPr>
            <p:txBody>
              <a:bodyPr wrap="square" rtlCol="0">
                <a:spAutoFit/>
              </a:bodyPr>
              <a:lstStyle>
                <a:defPPr>
                  <a:defRPr lang="en-US"/>
                </a:defPPr>
                <a:lvl1pPr>
                  <a:defRPr>
                    <a:latin typeface="Cambria Math" pitchFamily="18" charset="0"/>
                    <a:ea typeface="Cambria Math" pitchFamily="18" charset="0"/>
                    <a:cs typeface="Arial" pitchFamily="34" charset="0"/>
                  </a:defRPr>
                </a:lvl1pPr>
              </a:lstStyle>
              <a:p>
                <a:pPr fontAlgn="auto">
                  <a:spcBef>
                    <a:spcPts val="0"/>
                  </a:spcBef>
                  <a:spcAft>
                    <a:spcPts val="0"/>
                  </a:spcAft>
                </a:pPr>
                <a14:m>
                  <m:oMathPara xmlns:m="http://schemas.openxmlformats.org/officeDocument/2006/math">
                    <m:oMathParaPr>
                      <m:jc m:val="centerGroup"/>
                    </m:oMathParaPr>
                    <m:oMath xmlns:m="http://schemas.openxmlformats.org/officeDocument/2006/math">
                      <m:r>
                        <a:rPr lang="en-US" dirty="0" smtClean="0">
                          <a:solidFill>
                            <a:prstClr val="white"/>
                          </a:solidFill>
                          <a:latin typeface="Cambria Math"/>
                        </a:rPr>
                        <m:t>1 </m:t>
                      </m:r>
                    </m:oMath>
                  </m:oMathPara>
                </a14:m>
                <a:endParaRPr lang="en-US" dirty="0">
                  <a:solidFill>
                    <a:prstClr val="white"/>
                  </a:solidFill>
                </a:endParaRPr>
              </a:p>
            </p:txBody>
          </p:sp>
        </mc:Choice>
        <mc:Fallback xmlns="">
          <p:sp>
            <p:nvSpPr>
              <p:cNvPr id="125" name="TextBox 124"/>
              <p:cNvSpPr txBox="1">
                <a:spLocks noRot="1" noChangeAspect="1" noMove="1" noResize="1" noEditPoints="1" noAdjustHandles="1" noChangeArrowheads="1" noChangeShapeType="1" noTextEdit="1"/>
              </p:cNvSpPr>
              <p:nvPr/>
            </p:nvSpPr>
            <p:spPr>
              <a:xfrm>
                <a:off x="1965301" y="3411243"/>
                <a:ext cx="330041" cy="369332"/>
              </a:xfrm>
              <a:prstGeom prst="rect">
                <a:avLst/>
              </a:prstGeom>
              <a:blipFill rotWithShape="1">
                <a:blip r:embed="rId2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6" name="TextBox 125"/>
              <p:cNvSpPr txBox="1"/>
              <p:nvPr/>
            </p:nvSpPr>
            <p:spPr>
              <a:xfrm>
                <a:off x="2153530" y="3411243"/>
                <a:ext cx="330041" cy="369332"/>
              </a:xfrm>
              <a:prstGeom prst="rect">
                <a:avLst/>
              </a:prstGeom>
              <a:noFill/>
            </p:spPr>
            <p:txBody>
              <a:bodyPr wrap="square" rtlCol="0">
                <a:spAutoFit/>
              </a:bodyPr>
              <a:lstStyle>
                <a:defPPr>
                  <a:defRPr lang="en-US"/>
                </a:defPPr>
                <a:lvl1pPr>
                  <a:defRPr>
                    <a:latin typeface="Cambria Math" pitchFamily="18" charset="0"/>
                    <a:ea typeface="Cambria Math" pitchFamily="18" charset="0"/>
                    <a:cs typeface="Arial" pitchFamily="34" charset="0"/>
                  </a:defRPr>
                </a:lvl1pPr>
              </a:lstStyle>
              <a:p>
                <a:pPr fontAlgn="auto">
                  <a:spcBef>
                    <a:spcPts val="0"/>
                  </a:spcBef>
                  <a:spcAft>
                    <a:spcPts val="0"/>
                  </a:spcAft>
                </a:pPr>
                <a14:m>
                  <m:oMathPara xmlns:m="http://schemas.openxmlformats.org/officeDocument/2006/math">
                    <m:oMathParaPr>
                      <m:jc m:val="centerGroup"/>
                    </m:oMathParaPr>
                    <m:oMath xmlns:m="http://schemas.openxmlformats.org/officeDocument/2006/math">
                      <m:r>
                        <a:rPr lang="en-US" dirty="0" smtClean="0">
                          <a:solidFill>
                            <a:prstClr val="white"/>
                          </a:solidFill>
                          <a:latin typeface="Cambria Math"/>
                        </a:rPr>
                        <m:t>×5</m:t>
                      </m:r>
                    </m:oMath>
                  </m:oMathPara>
                </a14:m>
                <a:endParaRPr lang="en-US" dirty="0">
                  <a:solidFill>
                    <a:prstClr val="white"/>
                  </a:solidFill>
                </a:endParaRPr>
              </a:p>
            </p:txBody>
          </p:sp>
        </mc:Choice>
        <mc:Fallback xmlns="">
          <p:sp>
            <p:nvSpPr>
              <p:cNvPr id="126" name="TextBox 125"/>
              <p:cNvSpPr txBox="1">
                <a:spLocks noRot="1" noChangeAspect="1" noMove="1" noResize="1" noEditPoints="1" noAdjustHandles="1" noChangeArrowheads="1" noChangeShapeType="1" noTextEdit="1"/>
              </p:cNvSpPr>
              <p:nvPr/>
            </p:nvSpPr>
            <p:spPr>
              <a:xfrm>
                <a:off x="2153488" y="3411243"/>
                <a:ext cx="330041" cy="369332"/>
              </a:xfrm>
              <a:prstGeom prst="rect">
                <a:avLst/>
              </a:prstGeom>
              <a:blipFill rotWithShape="1">
                <a:blip r:embed="rId27"/>
                <a:stretch>
                  <a:fillRect r="-5925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7" name="TextBox 126"/>
              <p:cNvSpPr txBox="1"/>
              <p:nvPr/>
            </p:nvSpPr>
            <p:spPr>
              <a:xfrm>
                <a:off x="700959" y="3713763"/>
                <a:ext cx="330041" cy="369332"/>
              </a:xfrm>
              <a:prstGeom prst="rect">
                <a:avLst/>
              </a:prstGeom>
              <a:noFill/>
            </p:spPr>
            <p:txBody>
              <a:bodyPr wrap="square" rtlCol="0">
                <a:spAutoFit/>
              </a:bodyPr>
              <a:lstStyle>
                <a:defPPr>
                  <a:defRPr lang="en-US"/>
                </a:defPPr>
                <a:lvl1pPr>
                  <a:defRPr>
                    <a:latin typeface="Cambria Math" pitchFamily="18" charset="0"/>
                    <a:ea typeface="Cambria Math" pitchFamily="18" charset="0"/>
                    <a:cs typeface="Arial" pitchFamily="34" charset="0"/>
                  </a:defRPr>
                </a:lvl1pPr>
              </a:lstStyle>
              <a:p>
                <a:pPr fontAlgn="auto">
                  <a:spcBef>
                    <a:spcPts val="0"/>
                  </a:spcBef>
                  <a:spcAft>
                    <a:spcPts val="0"/>
                  </a:spcAft>
                </a:pPr>
                <a14:m>
                  <m:oMathPara xmlns:m="http://schemas.openxmlformats.org/officeDocument/2006/math">
                    <m:oMathParaPr>
                      <m:jc m:val="centerGroup"/>
                    </m:oMathParaPr>
                    <m:oMath xmlns:m="http://schemas.openxmlformats.org/officeDocument/2006/math">
                      <m:r>
                        <a:rPr lang="en-US" dirty="0" smtClean="0">
                          <a:solidFill>
                            <a:prstClr val="white"/>
                          </a:solidFill>
                          <a:latin typeface="Cambria Math"/>
                        </a:rPr>
                        <m:t>=</m:t>
                      </m:r>
                    </m:oMath>
                  </m:oMathPara>
                </a14:m>
                <a:endParaRPr lang="en-US" dirty="0">
                  <a:solidFill>
                    <a:prstClr val="white"/>
                  </a:solidFill>
                </a:endParaRPr>
              </a:p>
            </p:txBody>
          </p:sp>
        </mc:Choice>
        <mc:Fallback xmlns="">
          <p:sp>
            <p:nvSpPr>
              <p:cNvPr id="127" name="TextBox 126"/>
              <p:cNvSpPr txBox="1">
                <a:spLocks noRot="1" noChangeAspect="1" noMove="1" noResize="1" noEditPoints="1" noAdjustHandles="1" noChangeArrowheads="1" noChangeShapeType="1" noTextEdit="1"/>
              </p:cNvSpPr>
              <p:nvPr/>
            </p:nvSpPr>
            <p:spPr>
              <a:xfrm>
                <a:off x="700925" y="3713763"/>
                <a:ext cx="330041" cy="369332"/>
              </a:xfrm>
              <a:prstGeom prst="rect">
                <a:avLst/>
              </a:prstGeom>
              <a:blipFill rotWithShape="1">
                <a:blip r:embed="rId2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8" name="TextBox 127"/>
              <p:cNvSpPr txBox="1"/>
              <p:nvPr/>
            </p:nvSpPr>
            <p:spPr>
              <a:xfrm>
                <a:off x="985101" y="3713763"/>
                <a:ext cx="330041" cy="369332"/>
              </a:xfrm>
              <a:prstGeom prst="rect">
                <a:avLst/>
              </a:prstGeom>
              <a:noFill/>
            </p:spPr>
            <p:txBody>
              <a:bodyPr wrap="square" rtlCol="0">
                <a:spAutoFit/>
              </a:bodyPr>
              <a:lstStyle>
                <a:defPPr>
                  <a:defRPr lang="en-US"/>
                </a:defPPr>
                <a:lvl1pPr>
                  <a:defRPr>
                    <a:latin typeface="Cambria Math" pitchFamily="18" charset="0"/>
                    <a:ea typeface="Cambria Math" pitchFamily="18" charset="0"/>
                    <a:cs typeface="Arial" pitchFamily="34" charset="0"/>
                  </a:defRPr>
                </a:lvl1pPr>
              </a:lstStyle>
              <a:p>
                <a:pPr fontAlgn="auto">
                  <a:spcBef>
                    <a:spcPts val="0"/>
                  </a:spcBef>
                  <a:spcAft>
                    <a:spcPts val="0"/>
                  </a:spcAft>
                </a:pPr>
                <a14:m>
                  <m:oMathPara xmlns:m="http://schemas.openxmlformats.org/officeDocument/2006/math">
                    <m:oMathParaPr>
                      <m:jc m:val="centerGroup"/>
                    </m:oMathParaPr>
                    <m:oMath xmlns:m="http://schemas.openxmlformats.org/officeDocument/2006/math">
                      <m:r>
                        <a:rPr lang="en-US" dirty="0" smtClean="0">
                          <a:solidFill>
                            <a:prstClr val="white"/>
                          </a:solidFill>
                          <a:latin typeface="Cambria Math"/>
                        </a:rPr>
                        <m:t>30 </m:t>
                      </m:r>
                    </m:oMath>
                  </m:oMathPara>
                </a14:m>
                <a:endParaRPr lang="en-US" dirty="0">
                  <a:solidFill>
                    <a:prstClr val="white"/>
                  </a:solidFill>
                </a:endParaRPr>
              </a:p>
            </p:txBody>
          </p:sp>
        </mc:Choice>
        <mc:Fallback xmlns="">
          <p:sp>
            <p:nvSpPr>
              <p:cNvPr id="128" name="TextBox 127"/>
              <p:cNvSpPr txBox="1">
                <a:spLocks noRot="1" noChangeAspect="1" noMove="1" noResize="1" noEditPoints="1" noAdjustHandles="1" noChangeArrowheads="1" noChangeShapeType="1" noTextEdit="1"/>
              </p:cNvSpPr>
              <p:nvPr/>
            </p:nvSpPr>
            <p:spPr>
              <a:xfrm>
                <a:off x="985088" y="3713763"/>
                <a:ext cx="330041" cy="369332"/>
              </a:xfrm>
              <a:prstGeom prst="rect">
                <a:avLst/>
              </a:prstGeom>
              <a:blipFill rotWithShape="1">
                <a:blip r:embed="rId29"/>
                <a:stretch>
                  <a:fillRect r="-296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9" name="TextBox 128"/>
              <p:cNvSpPr txBox="1"/>
              <p:nvPr/>
            </p:nvSpPr>
            <p:spPr>
              <a:xfrm>
                <a:off x="1282596" y="3713763"/>
                <a:ext cx="330041" cy="369332"/>
              </a:xfrm>
              <a:prstGeom prst="rect">
                <a:avLst/>
              </a:prstGeom>
              <a:noFill/>
            </p:spPr>
            <p:txBody>
              <a:bodyPr wrap="square" rtlCol="0">
                <a:spAutoFit/>
              </a:bodyPr>
              <a:lstStyle>
                <a:defPPr>
                  <a:defRPr lang="en-US"/>
                </a:defPPr>
                <a:lvl1pPr>
                  <a:defRPr>
                    <a:latin typeface="Cambria Math" pitchFamily="18" charset="0"/>
                    <a:ea typeface="Cambria Math" pitchFamily="18" charset="0"/>
                    <a:cs typeface="Arial" pitchFamily="34" charset="0"/>
                  </a:defRPr>
                </a:lvl1pPr>
              </a:lstStyle>
              <a:p>
                <a:pPr fontAlgn="auto">
                  <a:spcBef>
                    <a:spcPts val="0"/>
                  </a:spcBef>
                  <a:spcAft>
                    <a:spcPts val="0"/>
                  </a:spcAft>
                </a:pPr>
                <a14:m>
                  <m:oMathPara xmlns:m="http://schemas.openxmlformats.org/officeDocument/2006/math">
                    <m:oMathParaPr>
                      <m:jc m:val="centerGroup"/>
                    </m:oMathParaPr>
                    <m:oMath xmlns:m="http://schemas.openxmlformats.org/officeDocument/2006/math">
                      <m:r>
                        <a:rPr lang="en-US" dirty="0" smtClean="0">
                          <a:solidFill>
                            <a:prstClr val="white"/>
                          </a:solidFill>
                          <a:latin typeface="Cambria Math"/>
                        </a:rPr>
                        <m:t>+</m:t>
                      </m:r>
                    </m:oMath>
                  </m:oMathPara>
                </a14:m>
                <a:endParaRPr lang="en-US" dirty="0">
                  <a:solidFill>
                    <a:prstClr val="white"/>
                  </a:solidFill>
                </a:endParaRPr>
              </a:p>
            </p:txBody>
          </p:sp>
        </mc:Choice>
        <mc:Fallback xmlns="">
          <p:sp>
            <p:nvSpPr>
              <p:cNvPr id="129" name="TextBox 128"/>
              <p:cNvSpPr txBox="1">
                <a:spLocks noRot="1" noChangeAspect="1" noMove="1" noResize="1" noEditPoints="1" noAdjustHandles="1" noChangeArrowheads="1" noChangeShapeType="1" noTextEdit="1"/>
              </p:cNvSpPr>
              <p:nvPr/>
            </p:nvSpPr>
            <p:spPr>
              <a:xfrm>
                <a:off x="1282585" y="3713763"/>
                <a:ext cx="330041" cy="369332"/>
              </a:xfrm>
              <a:prstGeom prst="rect">
                <a:avLst/>
              </a:prstGeom>
              <a:blipFill rotWithShape="1">
                <a:blip r:embed="rId30"/>
                <a:stretch>
                  <a:fillRect r="-18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0" name="TextBox 129"/>
              <p:cNvSpPr txBox="1"/>
              <p:nvPr/>
            </p:nvSpPr>
            <p:spPr>
              <a:xfrm>
                <a:off x="1535643" y="3713763"/>
                <a:ext cx="330041" cy="369332"/>
              </a:xfrm>
              <a:prstGeom prst="rect">
                <a:avLst/>
              </a:prstGeom>
              <a:noFill/>
            </p:spPr>
            <p:txBody>
              <a:bodyPr wrap="square" rtlCol="0">
                <a:spAutoFit/>
              </a:bodyPr>
              <a:lstStyle>
                <a:defPPr>
                  <a:defRPr lang="en-US"/>
                </a:defPPr>
                <a:lvl1pPr>
                  <a:defRPr>
                    <a:latin typeface="Cambria Math" pitchFamily="18" charset="0"/>
                    <a:ea typeface="Cambria Math" pitchFamily="18" charset="0"/>
                    <a:cs typeface="Arial" pitchFamily="34" charset="0"/>
                  </a:defRPr>
                </a:lvl1pPr>
              </a:lstStyle>
              <a:p>
                <a:pPr fontAlgn="auto">
                  <a:spcBef>
                    <a:spcPts val="0"/>
                  </a:spcBef>
                  <a:spcAft>
                    <a:spcPts val="0"/>
                  </a:spcAft>
                </a:pPr>
                <a14:m>
                  <m:oMathPara xmlns:m="http://schemas.openxmlformats.org/officeDocument/2006/math">
                    <m:oMathParaPr>
                      <m:jc m:val="centerGroup"/>
                    </m:oMathParaPr>
                    <m:oMath xmlns:m="http://schemas.openxmlformats.org/officeDocument/2006/math">
                      <m:r>
                        <a:rPr lang="en-US" dirty="0" smtClean="0">
                          <a:solidFill>
                            <a:prstClr val="white"/>
                          </a:solidFill>
                          <a:latin typeface="Cambria Math"/>
                        </a:rPr>
                        <m:t>5</m:t>
                      </m:r>
                    </m:oMath>
                  </m:oMathPara>
                </a14:m>
                <a:endParaRPr lang="en-US" dirty="0">
                  <a:solidFill>
                    <a:prstClr val="white"/>
                  </a:solidFill>
                </a:endParaRPr>
              </a:p>
            </p:txBody>
          </p:sp>
        </mc:Choice>
        <mc:Fallback xmlns="">
          <p:sp>
            <p:nvSpPr>
              <p:cNvPr id="130" name="TextBox 129"/>
              <p:cNvSpPr txBox="1">
                <a:spLocks noRot="1" noChangeAspect="1" noMove="1" noResize="1" noEditPoints="1" noAdjustHandles="1" noChangeArrowheads="1" noChangeShapeType="1" noTextEdit="1"/>
              </p:cNvSpPr>
              <p:nvPr/>
            </p:nvSpPr>
            <p:spPr>
              <a:xfrm>
                <a:off x="1535633" y="3713763"/>
                <a:ext cx="330041" cy="369332"/>
              </a:xfrm>
              <a:prstGeom prst="rect">
                <a:avLst/>
              </a:prstGeom>
              <a:blipFill rotWithShape="1">
                <a:blip r:embed="rId3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1" name="TextBox 130"/>
              <p:cNvSpPr txBox="1"/>
              <p:nvPr/>
            </p:nvSpPr>
            <p:spPr>
              <a:xfrm>
                <a:off x="700959" y="4018407"/>
                <a:ext cx="330041" cy="369332"/>
              </a:xfrm>
              <a:prstGeom prst="rect">
                <a:avLst/>
              </a:prstGeom>
              <a:noFill/>
            </p:spPr>
            <p:txBody>
              <a:bodyPr wrap="square" rtlCol="0">
                <a:spAutoFit/>
              </a:bodyPr>
              <a:lstStyle>
                <a:defPPr>
                  <a:defRPr lang="en-US"/>
                </a:defPPr>
                <a:lvl1pPr>
                  <a:defRPr>
                    <a:latin typeface="Cambria Math" pitchFamily="18" charset="0"/>
                    <a:ea typeface="Cambria Math" pitchFamily="18" charset="0"/>
                    <a:cs typeface="Arial" pitchFamily="34" charset="0"/>
                  </a:defRPr>
                </a:lvl1pPr>
              </a:lstStyle>
              <a:p>
                <a:pPr fontAlgn="auto">
                  <a:spcBef>
                    <a:spcPts val="0"/>
                  </a:spcBef>
                  <a:spcAft>
                    <a:spcPts val="0"/>
                  </a:spcAft>
                </a:pPr>
                <a14:m>
                  <m:oMathPara xmlns:m="http://schemas.openxmlformats.org/officeDocument/2006/math">
                    <m:oMathParaPr>
                      <m:jc m:val="centerGroup"/>
                    </m:oMathParaPr>
                    <m:oMath xmlns:m="http://schemas.openxmlformats.org/officeDocument/2006/math">
                      <m:r>
                        <a:rPr lang="en-US" dirty="0" smtClean="0">
                          <a:solidFill>
                            <a:prstClr val="white"/>
                          </a:solidFill>
                          <a:latin typeface="Cambria Math"/>
                        </a:rPr>
                        <m:t>=</m:t>
                      </m:r>
                    </m:oMath>
                  </m:oMathPara>
                </a14:m>
                <a:endParaRPr lang="en-US" dirty="0">
                  <a:solidFill>
                    <a:prstClr val="white"/>
                  </a:solidFill>
                </a:endParaRPr>
              </a:p>
            </p:txBody>
          </p:sp>
        </mc:Choice>
        <mc:Fallback xmlns="">
          <p:sp>
            <p:nvSpPr>
              <p:cNvPr id="131" name="TextBox 130"/>
              <p:cNvSpPr txBox="1">
                <a:spLocks noRot="1" noChangeAspect="1" noMove="1" noResize="1" noEditPoints="1" noAdjustHandles="1" noChangeArrowheads="1" noChangeShapeType="1" noTextEdit="1"/>
              </p:cNvSpPr>
              <p:nvPr/>
            </p:nvSpPr>
            <p:spPr>
              <a:xfrm>
                <a:off x="700925" y="4018407"/>
                <a:ext cx="330041" cy="369332"/>
              </a:xfrm>
              <a:prstGeom prst="rect">
                <a:avLst/>
              </a:prstGeom>
              <a:blipFill rotWithShape="1">
                <a:blip r:embed="rId3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2" name="TextBox 131"/>
              <p:cNvSpPr txBox="1"/>
              <p:nvPr/>
            </p:nvSpPr>
            <p:spPr>
              <a:xfrm>
                <a:off x="985101" y="4018407"/>
                <a:ext cx="330041" cy="369332"/>
              </a:xfrm>
              <a:prstGeom prst="rect">
                <a:avLst/>
              </a:prstGeom>
              <a:noFill/>
            </p:spPr>
            <p:txBody>
              <a:bodyPr wrap="square" rtlCol="0">
                <a:spAutoFit/>
              </a:bodyPr>
              <a:lstStyle>
                <a:defPPr>
                  <a:defRPr lang="en-US"/>
                </a:defPPr>
                <a:lvl1pPr>
                  <a:defRPr>
                    <a:latin typeface="Cambria Math" pitchFamily="18" charset="0"/>
                    <a:ea typeface="Cambria Math" pitchFamily="18" charset="0"/>
                    <a:cs typeface="Arial" pitchFamily="34" charset="0"/>
                  </a:defRPr>
                </a:lvl1pPr>
              </a:lstStyle>
              <a:p>
                <a:pPr fontAlgn="auto">
                  <a:spcBef>
                    <a:spcPts val="0"/>
                  </a:spcBef>
                  <a:spcAft>
                    <a:spcPts val="0"/>
                  </a:spcAft>
                </a:pPr>
                <a14:m>
                  <m:oMathPara xmlns:m="http://schemas.openxmlformats.org/officeDocument/2006/math">
                    <m:oMathParaPr>
                      <m:jc m:val="centerGroup"/>
                    </m:oMathParaPr>
                    <m:oMath xmlns:m="http://schemas.openxmlformats.org/officeDocument/2006/math">
                      <m:r>
                        <a:rPr lang="en-US" dirty="0" smtClean="0">
                          <a:solidFill>
                            <a:prstClr val="white"/>
                          </a:solidFill>
                          <a:latin typeface="Cambria Math"/>
                        </a:rPr>
                        <m:t>35</m:t>
                      </m:r>
                    </m:oMath>
                  </m:oMathPara>
                </a14:m>
                <a:endParaRPr lang="en-US" dirty="0">
                  <a:solidFill>
                    <a:prstClr val="white"/>
                  </a:solidFill>
                </a:endParaRPr>
              </a:p>
            </p:txBody>
          </p:sp>
        </mc:Choice>
        <mc:Fallback xmlns="">
          <p:sp>
            <p:nvSpPr>
              <p:cNvPr id="132" name="TextBox 131"/>
              <p:cNvSpPr txBox="1">
                <a:spLocks noRot="1" noChangeAspect="1" noMove="1" noResize="1" noEditPoints="1" noAdjustHandles="1" noChangeArrowheads="1" noChangeShapeType="1" noTextEdit="1"/>
              </p:cNvSpPr>
              <p:nvPr/>
            </p:nvSpPr>
            <p:spPr>
              <a:xfrm>
                <a:off x="985088" y="4018407"/>
                <a:ext cx="330041" cy="369332"/>
              </a:xfrm>
              <a:prstGeom prst="rect">
                <a:avLst/>
              </a:prstGeom>
              <a:blipFill rotWithShape="1">
                <a:blip r:embed="rId33"/>
                <a:stretch>
                  <a:fillRect r="-31481"/>
                </a:stretch>
              </a:blipFill>
            </p:spPr>
            <p:txBody>
              <a:bodyPr/>
              <a:lstStyle/>
              <a:p>
                <a:r>
                  <a:rPr lang="en-US">
                    <a:noFill/>
                  </a:rPr>
                  <a:t> </a:t>
                </a:r>
              </a:p>
            </p:txBody>
          </p:sp>
        </mc:Fallback>
      </mc:AlternateContent>
      <p:pic>
        <p:nvPicPr>
          <p:cNvPr id="133" name="Picture 132"/>
          <p:cNvPicPr>
            <a:picLocks noChangeAspect="1"/>
          </p:cNvPicPr>
          <p:nvPr/>
        </p:nvPicPr>
        <p:blipFill>
          <a:blip r:embed="rId19" cstate="email">
            <a:extLst>
              <a:ext uri="{28A0092B-C50C-407E-A947-70E740481C1C}">
                <a14:useLocalDpi xmlns:a14="http://schemas.microsoft.com/office/drawing/2010/main"/>
              </a:ext>
            </a:extLst>
          </a:blip>
          <a:stretch>
            <a:fillRect/>
          </a:stretch>
        </p:blipFill>
        <p:spPr>
          <a:xfrm>
            <a:off x="3023544" y="2482692"/>
            <a:ext cx="1868562" cy="1399518"/>
          </a:xfrm>
          <a:prstGeom prst="rect">
            <a:avLst/>
          </a:prstGeom>
        </p:spPr>
      </p:pic>
      <mc:AlternateContent xmlns:mc="http://schemas.openxmlformats.org/markup-compatibility/2006" xmlns:a14="http://schemas.microsoft.com/office/drawing/2010/main">
        <mc:Choice Requires="a14">
          <p:sp>
            <p:nvSpPr>
              <p:cNvPr id="134" name="TextBox 133"/>
              <p:cNvSpPr txBox="1"/>
              <p:nvPr/>
            </p:nvSpPr>
            <p:spPr>
              <a:xfrm>
                <a:off x="3671518" y="2518605"/>
                <a:ext cx="330041" cy="369332"/>
              </a:xfrm>
              <a:prstGeom prst="rect">
                <a:avLst/>
              </a:prstGeom>
              <a:noFill/>
            </p:spPr>
            <p:txBody>
              <a:bodyPr wrap="square" rtlCol="0">
                <a:spAutoFit/>
              </a:bodyPr>
              <a:lstStyle>
                <a:defPPr>
                  <a:defRPr lang="en-US"/>
                </a:defPPr>
                <a:lvl1pPr>
                  <a:defRPr>
                    <a:latin typeface="Cambria Math" pitchFamily="18" charset="0"/>
                    <a:ea typeface="Cambria Math" pitchFamily="18" charset="0"/>
                    <a:cs typeface="Arial" pitchFamily="34" charset="0"/>
                  </a:defRPr>
                </a:lvl1pPr>
              </a:lstStyle>
              <a:p>
                <a:pPr fontAlgn="auto">
                  <a:spcBef>
                    <a:spcPts val="0"/>
                  </a:spcBef>
                  <a:spcAft>
                    <a:spcPts val="0"/>
                  </a:spcAft>
                </a:pPr>
                <a14:m>
                  <m:oMathPara xmlns:m="http://schemas.openxmlformats.org/officeDocument/2006/math">
                    <m:oMathParaPr>
                      <m:jc m:val="centerGroup"/>
                    </m:oMathParaPr>
                    <m:oMath xmlns:m="http://schemas.openxmlformats.org/officeDocument/2006/math">
                      <m:r>
                        <a:rPr lang="en-US" i="1" dirty="0" smtClean="0">
                          <a:solidFill>
                            <a:prstClr val="white"/>
                          </a:solidFill>
                          <a:latin typeface="Cambria Math"/>
                        </a:rPr>
                        <m:t>3</m:t>
                      </m:r>
                      <m:r>
                        <a:rPr lang="en-US" i="1" dirty="0" smtClean="0">
                          <a:solidFill>
                            <a:prstClr val="white"/>
                          </a:solidFill>
                          <a:latin typeface="Cambria Math"/>
                        </a:rPr>
                        <m:t>𝑥</m:t>
                      </m:r>
                    </m:oMath>
                  </m:oMathPara>
                </a14:m>
                <a:endParaRPr lang="en-US" i="1" dirty="0">
                  <a:solidFill>
                    <a:prstClr val="white"/>
                  </a:solidFill>
                </a:endParaRPr>
              </a:p>
            </p:txBody>
          </p:sp>
        </mc:Choice>
        <mc:Fallback xmlns="">
          <p:sp>
            <p:nvSpPr>
              <p:cNvPr id="134" name="TextBox 133"/>
              <p:cNvSpPr txBox="1">
                <a:spLocks noRot="1" noChangeAspect="1" noMove="1" noResize="1" noEditPoints="1" noAdjustHandles="1" noChangeArrowheads="1" noChangeShapeType="1" noTextEdit="1"/>
              </p:cNvSpPr>
              <p:nvPr/>
            </p:nvSpPr>
            <p:spPr>
              <a:xfrm>
                <a:off x="3671513" y="2518605"/>
                <a:ext cx="330041" cy="369332"/>
              </a:xfrm>
              <a:prstGeom prst="rect">
                <a:avLst/>
              </a:prstGeom>
              <a:blipFill rotWithShape="1">
                <a:blip r:embed="rId34"/>
                <a:stretch>
                  <a:fillRect r="-29630"/>
                </a:stretch>
              </a:blipFill>
            </p:spPr>
            <p:txBody>
              <a:bodyPr/>
              <a:lstStyle/>
              <a:p>
                <a:r>
                  <a:rPr lang="en-US">
                    <a:noFill/>
                  </a:rPr>
                  <a:t> </a:t>
                </a:r>
              </a:p>
            </p:txBody>
          </p:sp>
        </mc:Fallback>
      </mc:AlternateContent>
      <p:cxnSp>
        <p:nvCxnSpPr>
          <p:cNvPr id="135" name="Straight Arrow Connector 134"/>
          <p:cNvCxnSpPr/>
          <p:nvPr/>
        </p:nvCxnSpPr>
        <p:spPr>
          <a:xfrm flipH="1" flipV="1">
            <a:off x="3836466" y="2831257"/>
            <a:ext cx="145" cy="349418"/>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36" name="Straight Arrow Connector 135"/>
          <p:cNvCxnSpPr/>
          <p:nvPr/>
        </p:nvCxnSpPr>
        <p:spPr>
          <a:xfrm flipH="1" flipV="1">
            <a:off x="4172502" y="2831257"/>
            <a:ext cx="145" cy="349418"/>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TextBox 136"/>
              <p:cNvSpPr txBox="1"/>
              <p:nvPr/>
            </p:nvSpPr>
            <p:spPr>
              <a:xfrm>
                <a:off x="3671518" y="3180675"/>
                <a:ext cx="330041" cy="369332"/>
              </a:xfrm>
              <a:prstGeom prst="rect">
                <a:avLst/>
              </a:prstGeom>
              <a:noFill/>
            </p:spPr>
            <p:txBody>
              <a:bodyPr wrap="square" rtlCol="0">
                <a:spAutoFit/>
              </a:bodyPr>
              <a:lstStyle>
                <a:defPPr>
                  <a:defRPr lang="en-US"/>
                </a:defPPr>
                <a:lvl1pPr>
                  <a:defRPr>
                    <a:latin typeface="Cambria Math" pitchFamily="18" charset="0"/>
                    <a:ea typeface="Cambria Math" pitchFamily="18" charset="0"/>
                    <a:cs typeface="Arial" pitchFamily="34" charset="0"/>
                  </a:defRPr>
                </a:lvl1pPr>
              </a:lstStyle>
              <a:p>
                <a:pPr fontAlgn="auto">
                  <a:spcBef>
                    <a:spcPts val="0"/>
                  </a:spcBef>
                  <a:spcAft>
                    <a:spcPts val="0"/>
                  </a:spcAft>
                </a:pPr>
                <a14:m>
                  <m:oMathPara xmlns:m="http://schemas.openxmlformats.org/officeDocument/2006/math">
                    <m:oMathParaPr>
                      <m:jc m:val="centerGroup"/>
                    </m:oMathParaPr>
                    <m:oMath xmlns:m="http://schemas.openxmlformats.org/officeDocument/2006/math">
                      <m:r>
                        <m:rPr>
                          <m:sty m:val="p"/>
                        </m:rPr>
                        <a:rPr lang="en-US" dirty="0" smtClean="0">
                          <a:solidFill>
                            <a:prstClr val="white"/>
                          </a:solidFill>
                          <a:latin typeface="Cambria Math"/>
                        </a:rPr>
                        <m:t>T</m:t>
                      </m:r>
                    </m:oMath>
                  </m:oMathPara>
                </a14:m>
                <a:endParaRPr lang="en-US" dirty="0">
                  <a:solidFill>
                    <a:prstClr val="white"/>
                  </a:solidFill>
                </a:endParaRPr>
              </a:p>
            </p:txBody>
          </p:sp>
        </mc:Choice>
        <mc:Fallback xmlns="">
          <p:sp>
            <p:nvSpPr>
              <p:cNvPr id="137" name="TextBox 136"/>
              <p:cNvSpPr txBox="1">
                <a:spLocks noRot="1" noChangeAspect="1" noMove="1" noResize="1" noEditPoints="1" noAdjustHandles="1" noChangeArrowheads="1" noChangeShapeType="1" noTextEdit="1"/>
              </p:cNvSpPr>
              <p:nvPr/>
            </p:nvSpPr>
            <p:spPr>
              <a:xfrm>
                <a:off x="3671513" y="3180675"/>
                <a:ext cx="330041" cy="369332"/>
              </a:xfrm>
              <a:prstGeom prst="rect">
                <a:avLst/>
              </a:prstGeom>
              <a:blipFill rotWithShape="1">
                <a:blip r:embed="rId3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8" name="TextBox 137"/>
              <p:cNvSpPr txBox="1"/>
              <p:nvPr/>
            </p:nvSpPr>
            <p:spPr>
              <a:xfrm>
                <a:off x="4007554" y="3180675"/>
                <a:ext cx="330041" cy="369332"/>
              </a:xfrm>
              <a:prstGeom prst="rect">
                <a:avLst/>
              </a:prstGeom>
              <a:noFill/>
            </p:spPr>
            <p:txBody>
              <a:bodyPr wrap="square" rtlCol="0">
                <a:spAutoFit/>
              </a:bodyPr>
              <a:lstStyle>
                <a:defPPr>
                  <a:defRPr lang="en-US"/>
                </a:defPPr>
                <a:lvl1pPr>
                  <a:defRPr>
                    <a:latin typeface="Cambria Math" pitchFamily="18" charset="0"/>
                    <a:ea typeface="Cambria Math" pitchFamily="18" charset="0"/>
                    <a:cs typeface="Arial" pitchFamily="34" charset="0"/>
                  </a:defRPr>
                </a:lvl1pPr>
              </a:lstStyle>
              <a:p>
                <a:pPr fontAlgn="auto">
                  <a:spcBef>
                    <a:spcPts val="0"/>
                  </a:spcBef>
                  <a:spcAft>
                    <a:spcPts val="0"/>
                  </a:spcAft>
                </a:pPr>
                <a14:m>
                  <m:oMathPara xmlns:m="http://schemas.openxmlformats.org/officeDocument/2006/math">
                    <m:oMathParaPr>
                      <m:jc m:val="centerGroup"/>
                    </m:oMathParaPr>
                    <m:oMath xmlns:m="http://schemas.openxmlformats.org/officeDocument/2006/math">
                      <m:r>
                        <m:rPr>
                          <m:sty m:val="p"/>
                        </m:rPr>
                        <a:rPr lang="en-US" dirty="0">
                          <a:solidFill>
                            <a:prstClr val="white"/>
                          </a:solidFill>
                          <a:latin typeface="Cambria Math"/>
                        </a:rPr>
                        <m:t>U</m:t>
                      </m:r>
                    </m:oMath>
                  </m:oMathPara>
                </a14:m>
                <a:endParaRPr lang="en-US" dirty="0">
                  <a:solidFill>
                    <a:prstClr val="white"/>
                  </a:solidFill>
                </a:endParaRPr>
              </a:p>
            </p:txBody>
          </p:sp>
        </mc:Choice>
        <mc:Fallback xmlns="">
          <p:sp>
            <p:nvSpPr>
              <p:cNvPr id="138" name="TextBox 137"/>
              <p:cNvSpPr txBox="1">
                <a:spLocks noRot="1" noChangeAspect="1" noMove="1" noResize="1" noEditPoints="1" noAdjustHandles="1" noChangeArrowheads="1" noChangeShapeType="1" noTextEdit="1"/>
              </p:cNvSpPr>
              <p:nvPr/>
            </p:nvSpPr>
            <p:spPr>
              <a:xfrm>
                <a:off x="4007549" y="3180675"/>
                <a:ext cx="330041" cy="369332"/>
              </a:xfrm>
              <a:prstGeom prst="rect">
                <a:avLst/>
              </a:prstGeom>
              <a:blipFill rotWithShape="1">
                <a:blip r:embed="rId3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9" name="TextBox 138"/>
              <p:cNvSpPr txBox="1"/>
              <p:nvPr/>
            </p:nvSpPr>
            <p:spPr>
              <a:xfrm>
                <a:off x="3052428" y="3411243"/>
                <a:ext cx="330041" cy="369332"/>
              </a:xfrm>
              <a:prstGeom prst="rect">
                <a:avLst/>
              </a:prstGeom>
              <a:noFill/>
            </p:spPr>
            <p:txBody>
              <a:bodyPr wrap="square" rtlCol="0">
                <a:spAutoFit/>
              </a:bodyPr>
              <a:lstStyle>
                <a:defPPr>
                  <a:defRPr lang="en-US"/>
                </a:defPPr>
                <a:lvl1pPr>
                  <a:defRPr>
                    <a:latin typeface="Cambria Math" pitchFamily="18" charset="0"/>
                    <a:ea typeface="Cambria Math" pitchFamily="18" charset="0"/>
                    <a:cs typeface="Arial" pitchFamily="34" charset="0"/>
                  </a:defRPr>
                </a:lvl1pPr>
              </a:lstStyle>
              <a:p>
                <a:pPr fontAlgn="auto">
                  <a:spcBef>
                    <a:spcPts val="0"/>
                  </a:spcBef>
                  <a:spcAft>
                    <a:spcPts val="0"/>
                  </a:spcAft>
                </a:pPr>
                <a14:m>
                  <m:oMathPara xmlns:m="http://schemas.openxmlformats.org/officeDocument/2006/math">
                    <m:oMathParaPr>
                      <m:jc m:val="centerGroup"/>
                    </m:oMathParaPr>
                    <m:oMath xmlns:m="http://schemas.openxmlformats.org/officeDocument/2006/math">
                      <m:r>
                        <a:rPr lang="en-US" dirty="0" smtClean="0">
                          <a:solidFill>
                            <a:prstClr val="white"/>
                          </a:solidFill>
                          <a:latin typeface="Cambria Math"/>
                        </a:rPr>
                        <m:t>10 </m:t>
                      </m:r>
                    </m:oMath>
                  </m:oMathPara>
                </a14:m>
                <a:endParaRPr lang="en-US" dirty="0">
                  <a:solidFill>
                    <a:prstClr val="white"/>
                  </a:solidFill>
                </a:endParaRPr>
              </a:p>
            </p:txBody>
          </p:sp>
        </mc:Choice>
        <mc:Fallback xmlns="">
          <p:sp>
            <p:nvSpPr>
              <p:cNvPr id="139" name="TextBox 138"/>
              <p:cNvSpPr txBox="1">
                <a:spLocks noRot="1" noChangeAspect="1" noMove="1" noResize="1" noEditPoints="1" noAdjustHandles="1" noChangeArrowheads="1" noChangeShapeType="1" noTextEdit="1"/>
              </p:cNvSpPr>
              <p:nvPr/>
            </p:nvSpPr>
            <p:spPr>
              <a:xfrm>
                <a:off x="3052387" y="3411243"/>
                <a:ext cx="330041" cy="369332"/>
              </a:xfrm>
              <a:prstGeom prst="rect">
                <a:avLst/>
              </a:prstGeom>
              <a:blipFill rotWithShape="1">
                <a:blip r:embed="rId37"/>
                <a:stretch>
                  <a:fillRect r="-296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0" name="TextBox 139"/>
              <p:cNvSpPr txBox="1"/>
              <p:nvPr/>
            </p:nvSpPr>
            <p:spPr>
              <a:xfrm>
                <a:off x="3340428" y="3411243"/>
                <a:ext cx="330041" cy="369332"/>
              </a:xfrm>
              <a:prstGeom prst="rect">
                <a:avLst/>
              </a:prstGeom>
              <a:noFill/>
            </p:spPr>
            <p:txBody>
              <a:bodyPr wrap="square" rtlCol="0">
                <a:spAutoFit/>
              </a:bodyPr>
              <a:lstStyle>
                <a:defPPr>
                  <a:defRPr lang="en-US"/>
                </a:defPPr>
                <a:lvl1pPr>
                  <a:defRPr>
                    <a:latin typeface="Cambria Math" pitchFamily="18" charset="0"/>
                    <a:ea typeface="Cambria Math" pitchFamily="18" charset="0"/>
                    <a:cs typeface="Arial" pitchFamily="34" charset="0"/>
                  </a:defRPr>
                </a:lvl1pPr>
              </a:lstStyle>
              <a:p>
                <a:pPr fontAlgn="auto">
                  <a:spcBef>
                    <a:spcPts val="0"/>
                  </a:spcBef>
                  <a:spcAft>
                    <a:spcPts val="0"/>
                  </a:spcAft>
                </a:pPr>
                <a14:m>
                  <m:oMathPara xmlns:m="http://schemas.openxmlformats.org/officeDocument/2006/math">
                    <m:oMathParaPr>
                      <m:jc m:val="centerGroup"/>
                    </m:oMathParaPr>
                    <m:oMath xmlns:m="http://schemas.openxmlformats.org/officeDocument/2006/math">
                      <m:r>
                        <a:rPr lang="en-US" dirty="0" smtClean="0">
                          <a:solidFill>
                            <a:prstClr val="white"/>
                          </a:solidFill>
                          <a:latin typeface="Cambria Math"/>
                        </a:rPr>
                        <m:t>×3</m:t>
                      </m:r>
                      <m:r>
                        <a:rPr lang="en-US" i="1" dirty="0" smtClean="0">
                          <a:solidFill>
                            <a:prstClr val="white"/>
                          </a:solidFill>
                          <a:latin typeface="Cambria Math"/>
                        </a:rPr>
                        <m:t>𝑥</m:t>
                      </m:r>
                    </m:oMath>
                  </m:oMathPara>
                </a14:m>
                <a:endParaRPr lang="en-US" i="1" dirty="0">
                  <a:solidFill>
                    <a:prstClr val="white"/>
                  </a:solidFill>
                </a:endParaRPr>
              </a:p>
            </p:txBody>
          </p:sp>
        </mc:Choice>
        <mc:Fallback xmlns="">
          <p:sp>
            <p:nvSpPr>
              <p:cNvPr id="140" name="TextBox 139"/>
              <p:cNvSpPr txBox="1">
                <a:spLocks noRot="1" noChangeAspect="1" noMove="1" noResize="1" noEditPoints="1" noAdjustHandles="1" noChangeArrowheads="1" noChangeShapeType="1" noTextEdit="1"/>
              </p:cNvSpPr>
              <p:nvPr/>
            </p:nvSpPr>
            <p:spPr>
              <a:xfrm>
                <a:off x="3340399" y="3411243"/>
                <a:ext cx="330041" cy="369332"/>
              </a:xfrm>
              <a:prstGeom prst="rect">
                <a:avLst/>
              </a:prstGeom>
              <a:blipFill rotWithShape="1">
                <a:blip r:embed="rId38"/>
                <a:stretch>
                  <a:fillRect r="-8703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1" name="TextBox 140"/>
              <p:cNvSpPr txBox="1"/>
              <p:nvPr/>
            </p:nvSpPr>
            <p:spPr>
              <a:xfrm>
                <a:off x="3870891" y="3411243"/>
                <a:ext cx="330041" cy="369332"/>
              </a:xfrm>
              <a:prstGeom prst="rect">
                <a:avLst/>
              </a:prstGeom>
              <a:noFill/>
            </p:spPr>
            <p:txBody>
              <a:bodyPr wrap="square" rtlCol="0">
                <a:spAutoFit/>
              </a:bodyPr>
              <a:lstStyle>
                <a:defPPr>
                  <a:defRPr lang="en-US"/>
                </a:defPPr>
                <a:lvl1pPr>
                  <a:defRPr>
                    <a:latin typeface="Cambria Math" pitchFamily="18" charset="0"/>
                    <a:ea typeface="Cambria Math" pitchFamily="18" charset="0"/>
                    <a:cs typeface="Arial" pitchFamily="34" charset="0"/>
                  </a:defRPr>
                </a:lvl1pPr>
              </a:lstStyle>
              <a:p>
                <a:pPr fontAlgn="auto">
                  <a:spcBef>
                    <a:spcPts val="0"/>
                  </a:spcBef>
                  <a:spcAft>
                    <a:spcPts val="0"/>
                  </a:spcAft>
                </a:pPr>
                <a14:m>
                  <m:oMathPara xmlns:m="http://schemas.openxmlformats.org/officeDocument/2006/math">
                    <m:oMathParaPr>
                      <m:jc m:val="centerGroup"/>
                    </m:oMathParaPr>
                    <m:oMath xmlns:m="http://schemas.openxmlformats.org/officeDocument/2006/math">
                      <m:r>
                        <a:rPr lang="en-US" dirty="0" smtClean="0">
                          <a:solidFill>
                            <a:prstClr val="white"/>
                          </a:solidFill>
                          <a:latin typeface="Cambria Math"/>
                        </a:rPr>
                        <m:t>+</m:t>
                      </m:r>
                    </m:oMath>
                  </m:oMathPara>
                </a14:m>
                <a:endParaRPr lang="en-US" dirty="0">
                  <a:solidFill>
                    <a:prstClr val="white"/>
                  </a:solidFill>
                </a:endParaRPr>
              </a:p>
            </p:txBody>
          </p:sp>
        </mc:Choice>
        <mc:Fallback xmlns="">
          <p:sp>
            <p:nvSpPr>
              <p:cNvPr id="141" name="TextBox 140"/>
              <p:cNvSpPr txBox="1">
                <a:spLocks noRot="1" noChangeAspect="1" noMove="1" noResize="1" noEditPoints="1" noAdjustHandles="1" noChangeArrowheads="1" noChangeShapeType="1" noTextEdit="1"/>
              </p:cNvSpPr>
              <p:nvPr/>
            </p:nvSpPr>
            <p:spPr>
              <a:xfrm>
                <a:off x="3870865" y="3411243"/>
                <a:ext cx="330041" cy="369332"/>
              </a:xfrm>
              <a:prstGeom prst="rect">
                <a:avLst/>
              </a:prstGeom>
              <a:blipFill rotWithShape="1">
                <a:blip r:embed="rId39"/>
                <a:stretch>
                  <a:fillRect r="-185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2" name="TextBox 141"/>
              <p:cNvSpPr txBox="1"/>
              <p:nvPr/>
            </p:nvSpPr>
            <p:spPr>
              <a:xfrm>
                <a:off x="4149445" y="3411243"/>
                <a:ext cx="330041" cy="369332"/>
              </a:xfrm>
              <a:prstGeom prst="rect">
                <a:avLst/>
              </a:prstGeom>
              <a:noFill/>
            </p:spPr>
            <p:txBody>
              <a:bodyPr wrap="square" rtlCol="0">
                <a:spAutoFit/>
              </a:bodyPr>
              <a:lstStyle>
                <a:defPPr>
                  <a:defRPr lang="en-US"/>
                </a:defPPr>
                <a:lvl1pPr>
                  <a:defRPr>
                    <a:latin typeface="Cambria Math" pitchFamily="18" charset="0"/>
                    <a:ea typeface="Cambria Math" pitchFamily="18" charset="0"/>
                    <a:cs typeface="Arial" pitchFamily="34" charset="0"/>
                  </a:defRPr>
                </a:lvl1pPr>
              </a:lstStyle>
              <a:p>
                <a:pPr fontAlgn="auto">
                  <a:spcBef>
                    <a:spcPts val="0"/>
                  </a:spcBef>
                  <a:spcAft>
                    <a:spcPts val="0"/>
                  </a:spcAft>
                </a:pPr>
                <a14:m>
                  <m:oMathPara xmlns:m="http://schemas.openxmlformats.org/officeDocument/2006/math">
                    <m:oMathParaPr>
                      <m:jc m:val="centerGroup"/>
                    </m:oMathParaPr>
                    <m:oMath xmlns:m="http://schemas.openxmlformats.org/officeDocument/2006/math">
                      <m:r>
                        <a:rPr lang="en-US" dirty="0" smtClean="0">
                          <a:solidFill>
                            <a:prstClr val="white"/>
                          </a:solidFill>
                          <a:latin typeface="Cambria Math"/>
                        </a:rPr>
                        <m:t>1 </m:t>
                      </m:r>
                    </m:oMath>
                  </m:oMathPara>
                </a14:m>
                <a:endParaRPr lang="en-US" dirty="0">
                  <a:solidFill>
                    <a:prstClr val="white"/>
                  </a:solidFill>
                </a:endParaRPr>
              </a:p>
            </p:txBody>
          </p:sp>
        </mc:Choice>
        <mc:Fallback xmlns="">
          <p:sp>
            <p:nvSpPr>
              <p:cNvPr id="142" name="TextBox 141"/>
              <p:cNvSpPr txBox="1">
                <a:spLocks noRot="1" noChangeAspect="1" noMove="1" noResize="1" noEditPoints="1" noAdjustHandles="1" noChangeArrowheads="1" noChangeShapeType="1" noTextEdit="1"/>
              </p:cNvSpPr>
              <p:nvPr/>
            </p:nvSpPr>
            <p:spPr>
              <a:xfrm>
                <a:off x="4149403" y="3411243"/>
                <a:ext cx="330041" cy="369332"/>
              </a:xfrm>
              <a:prstGeom prst="rect">
                <a:avLst/>
              </a:prstGeom>
              <a:blipFill rotWithShape="1">
                <a:blip r:embed="rId4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3" name="TextBox 142"/>
              <p:cNvSpPr txBox="1"/>
              <p:nvPr/>
            </p:nvSpPr>
            <p:spPr>
              <a:xfrm>
                <a:off x="4337632" y="3411243"/>
                <a:ext cx="330041" cy="369332"/>
              </a:xfrm>
              <a:prstGeom prst="rect">
                <a:avLst/>
              </a:prstGeom>
              <a:noFill/>
            </p:spPr>
            <p:txBody>
              <a:bodyPr wrap="square" rtlCol="0">
                <a:spAutoFit/>
              </a:bodyPr>
              <a:lstStyle>
                <a:defPPr>
                  <a:defRPr lang="en-US"/>
                </a:defPPr>
                <a:lvl1pPr>
                  <a:defRPr>
                    <a:latin typeface="Cambria Math" pitchFamily="18" charset="0"/>
                    <a:ea typeface="Cambria Math" pitchFamily="18" charset="0"/>
                    <a:cs typeface="Arial" pitchFamily="34" charset="0"/>
                  </a:defRPr>
                </a:lvl1pPr>
              </a:lstStyle>
              <a:p>
                <a:pPr fontAlgn="auto">
                  <a:spcBef>
                    <a:spcPts val="0"/>
                  </a:spcBef>
                  <a:spcAft>
                    <a:spcPts val="0"/>
                  </a:spcAft>
                </a:pPr>
                <a14:m>
                  <m:oMathPara xmlns:m="http://schemas.openxmlformats.org/officeDocument/2006/math">
                    <m:oMathParaPr>
                      <m:jc m:val="centerGroup"/>
                    </m:oMathParaPr>
                    <m:oMath xmlns:m="http://schemas.openxmlformats.org/officeDocument/2006/math">
                      <m:r>
                        <a:rPr lang="en-US" dirty="0" smtClean="0">
                          <a:solidFill>
                            <a:prstClr val="white"/>
                          </a:solidFill>
                          <a:latin typeface="Cambria Math"/>
                        </a:rPr>
                        <m:t>×</m:t>
                      </m:r>
                      <m:r>
                        <a:rPr lang="en-US" i="1" dirty="0">
                          <a:solidFill>
                            <a:prstClr val="white"/>
                          </a:solidFill>
                          <a:latin typeface="Cambria Math"/>
                        </a:rPr>
                        <m:t>𝑥</m:t>
                      </m:r>
                    </m:oMath>
                  </m:oMathPara>
                </a14:m>
                <a:endParaRPr lang="en-US" i="1" dirty="0">
                  <a:solidFill>
                    <a:prstClr val="white"/>
                  </a:solidFill>
                </a:endParaRPr>
              </a:p>
            </p:txBody>
          </p:sp>
        </mc:Choice>
        <mc:Fallback xmlns="">
          <p:sp>
            <p:nvSpPr>
              <p:cNvPr id="143" name="TextBox 142"/>
              <p:cNvSpPr txBox="1">
                <a:spLocks noRot="1" noChangeAspect="1" noMove="1" noResize="1" noEditPoints="1" noAdjustHandles="1" noChangeArrowheads="1" noChangeShapeType="1" noTextEdit="1"/>
              </p:cNvSpPr>
              <p:nvPr/>
            </p:nvSpPr>
            <p:spPr>
              <a:xfrm>
                <a:off x="4337590" y="3411243"/>
                <a:ext cx="330041" cy="369332"/>
              </a:xfrm>
              <a:prstGeom prst="rect">
                <a:avLst/>
              </a:prstGeom>
              <a:blipFill rotWithShape="1">
                <a:blip r:embed="rId41"/>
                <a:stretch>
                  <a:fillRect r="-481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0" name="TextBox 149"/>
              <p:cNvSpPr txBox="1"/>
              <p:nvPr/>
            </p:nvSpPr>
            <p:spPr>
              <a:xfrm>
                <a:off x="4007554" y="2518605"/>
                <a:ext cx="330041" cy="369332"/>
              </a:xfrm>
              <a:prstGeom prst="rect">
                <a:avLst/>
              </a:prstGeom>
              <a:noFill/>
            </p:spPr>
            <p:txBody>
              <a:bodyPr wrap="square" rtlCol="0">
                <a:spAutoFit/>
              </a:bodyPr>
              <a:lstStyle>
                <a:defPPr>
                  <a:defRPr lang="en-US"/>
                </a:defPPr>
                <a:lvl1pPr>
                  <a:defRPr>
                    <a:latin typeface="Cambria Math" pitchFamily="18" charset="0"/>
                    <a:ea typeface="Cambria Math" pitchFamily="18" charset="0"/>
                    <a:cs typeface="Arial" pitchFamily="34" charset="0"/>
                  </a:defRPr>
                </a:lvl1pPr>
              </a:lstStyle>
              <a:p>
                <a:pPr fontAlgn="auto">
                  <a:spcBef>
                    <a:spcPts val="0"/>
                  </a:spcBef>
                  <a:spcAft>
                    <a:spcPts val="0"/>
                  </a:spcAft>
                </a:pPr>
                <a14:m>
                  <m:oMathPara xmlns:m="http://schemas.openxmlformats.org/officeDocument/2006/math">
                    <m:oMathParaPr>
                      <m:jc m:val="centerGroup"/>
                    </m:oMathParaPr>
                    <m:oMath xmlns:m="http://schemas.openxmlformats.org/officeDocument/2006/math">
                      <m:r>
                        <a:rPr lang="en-US" i="1" dirty="0">
                          <a:solidFill>
                            <a:prstClr val="white"/>
                          </a:solidFill>
                          <a:latin typeface="Cambria Math"/>
                        </a:rPr>
                        <m:t>𝑥</m:t>
                      </m:r>
                    </m:oMath>
                  </m:oMathPara>
                </a14:m>
                <a:endParaRPr lang="en-US" i="1" dirty="0">
                  <a:solidFill>
                    <a:prstClr val="white"/>
                  </a:solidFill>
                </a:endParaRPr>
              </a:p>
            </p:txBody>
          </p:sp>
        </mc:Choice>
        <mc:Fallback xmlns="">
          <p:sp>
            <p:nvSpPr>
              <p:cNvPr id="150" name="TextBox 149"/>
              <p:cNvSpPr txBox="1">
                <a:spLocks noRot="1" noChangeAspect="1" noMove="1" noResize="1" noEditPoints="1" noAdjustHandles="1" noChangeArrowheads="1" noChangeShapeType="1" noTextEdit="1"/>
              </p:cNvSpPr>
              <p:nvPr/>
            </p:nvSpPr>
            <p:spPr>
              <a:xfrm>
                <a:off x="4007549" y="2518605"/>
                <a:ext cx="330041" cy="369332"/>
              </a:xfrm>
              <a:prstGeom prst="rect">
                <a:avLst/>
              </a:prstGeom>
              <a:blipFill rotWithShape="1">
                <a:blip r:embed="rId42"/>
                <a:stretch>
                  <a:fillRect/>
                </a:stretch>
              </a:blipFill>
            </p:spPr>
            <p:txBody>
              <a:bodyPr/>
              <a:lstStyle/>
              <a:p>
                <a:r>
                  <a:rPr lang="en-US">
                    <a:noFill/>
                  </a:rPr>
                  <a:t> </a:t>
                </a:r>
              </a:p>
            </p:txBody>
          </p:sp>
        </mc:Fallback>
      </mc:AlternateContent>
      <p:sp>
        <p:nvSpPr>
          <p:cNvPr id="151" name="Rounded Rectangle 150"/>
          <p:cNvSpPr/>
          <p:nvPr/>
        </p:nvSpPr>
        <p:spPr>
          <a:xfrm>
            <a:off x="2703004" y="637883"/>
            <a:ext cx="2130957" cy="268943"/>
          </a:xfrm>
          <a:prstGeom prst="roundRect">
            <a:avLst/>
          </a:prstGeom>
          <a:ln>
            <a:noFill/>
          </a:ln>
        </p:spPr>
        <p:style>
          <a:lnRef idx="1">
            <a:schemeClr val="accent4"/>
          </a:lnRef>
          <a:fillRef idx="2">
            <a:schemeClr val="accent4"/>
          </a:fillRef>
          <a:effectRef idx="1">
            <a:schemeClr val="accent4"/>
          </a:effectRef>
          <a:fontRef idx="minor">
            <a:schemeClr val="dk1"/>
          </a:fontRef>
        </p:style>
        <p:txBody>
          <a:bodyPr rtlCol="0" anchor="ctr"/>
          <a:lstStyle/>
          <a:p>
            <a:pPr algn="ctr" fontAlgn="auto">
              <a:spcBef>
                <a:spcPts val="0"/>
              </a:spcBef>
              <a:spcAft>
                <a:spcPts val="0"/>
              </a:spcAft>
            </a:pPr>
            <a:endParaRPr lang="en-US" dirty="0">
              <a:solidFill>
                <a:prstClr val="black"/>
              </a:solidFill>
            </a:endParaRPr>
          </a:p>
        </p:txBody>
      </p:sp>
      <p:sp>
        <p:nvSpPr>
          <p:cNvPr id="152" name="Rectangle 151"/>
          <p:cNvSpPr/>
          <p:nvPr/>
        </p:nvSpPr>
        <p:spPr>
          <a:xfrm>
            <a:off x="425986" y="2208894"/>
            <a:ext cx="383438" cy="369332"/>
          </a:xfrm>
          <a:prstGeom prst="rect">
            <a:avLst/>
          </a:prstGeom>
          <a:noFill/>
          <a:ln>
            <a:noFill/>
          </a:ln>
          <a:effectLst/>
        </p:spPr>
        <p:txBody>
          <a:bodyPr wrap="none">
            <a:spAutoFit/>
          </a:bodyPr>
          <a:lstStyle/>
          <a:p>
            <a:pPr fontAlgn="auto">
              <a:spcBef>
                <a:spcPts val="0"/>
              </a:spcBef>
              <a:spcAft>
                <a:spcPts val="0"/>
              </a:spcAft>
            </a:pPr>
            <a:r>
              <a:rPr lang="en-US" dirty="0">
                <a:solidFill>
                  <a:prstClr val="black"/>
                </a:solidFill>
                <a:latin typeface="Cambria Math" pitchFamily="18" charset="0"/>
                <a:ea typeface="Cambria Math" pitchFamily="18" charset="0"/>
                <a:cs typeface="Arial" pitchFamily="34" charset="0"/>
                <a:sym typeface="Symbol"/>
              </a:rPr>
              <a:t></a:t>
            </a:r>
            <a:endParaRPr lang="en-US" dirty="0">
              <a:solidFill>
                <a:prstClr val="black"/>
              </a:solidFill>
              <a:latin typeface="Cambria Math" pitchFamily="18" charset="0"/>
              <a:ea typeface="Cambria Math" pitchFamily="18" charset="0"/>
              <a:cs typeface="Arial" pitchFamily="34" charset="0"/>
            </a:endParaRPr>
          </a:p>
        </p:txBody>
      </p:sp>
      <p:sp>
        <p:nvSpPr>
          <p:cNvPr id="153" name="TextBox 152"/>
          <p:cNvSpPr txBox="1"/>
          <p:nvPr/>
        </p:nvSpPr>
        <p:spPr>
          <a:xfrm>
            <a:off x="679371" y="2208894"/>
            <a:ext cx="4271230" cy="369332"/>
          </a:xfrm>
          <a:prstGeom prst="rect">
            <a:avLst/>
          </a:prstGeom>
          <a:noFill/>
        </p:spPr>
        <p:txBody>
          <a:bodyPr wrap="square" rtlCol="0">
            <a:spAutoFit/>
          </a:bodyPr>
          <a:lstStyle>
            <a:defPPr>
              <a:defRPr lang="en-US"/>
            </a:defPPr>
            <a:lvl1pPr>
              <a:defRPr>
                <a:latin typeface="Cambria Math" pitchFamily="18" charset="0"/>
                <a:ea typeface="Cambria Math" pitchFamily="18" charset="0"/>
                <a:cs typeface="Arial" pitchFamily="34" charset="0"/>
              </a:defRPr>
            </a:lvl1pPr>
          </a:lstStyle>
          <a:p>
            <a:pPr fontAlgn="auto">
              <a:spcBef>
                <a:spcPts val="0"/>
              </a:spcBef>
              <a:spcAft>
                <a:spcPts val="0"/>
              </a:spcAft>
            </a:pPr>
            <a:r>
              <a:rPr lang="en-US" dirty="0" smtClean="0">
                <a:solidFill>
                  <a:prstClr val="black"/>
                </a:solidFill>
              </a:rPr>
              <a:t>Number obtained by interchanging digit</a:t>
            </a:r>
            <a:endParaRPr lang="en-US" dirty="0">
              <a:solidFill>
                <a:prstClr val="black"/>
              </a:solidFill>
            </a:endParaRPr>
          </a:p>
        </p:txBody>
      </p:sp>
      <p:sp>
        <p:nvSpPr>
          <p:cNvPr id="154" name="TextBox 153"/>
          <p:cNvSpPr txBox="1"/>
          <p:nvPr/>
        </p:nvSpPr>
        <p:spPr>
          <a:xfrm>
            <a:off x="1285388" y="2481036"/>
            <a:ext cx="360698" cy="369332"/>
          </a:xfrm>
          <a:prstGeom prst="rect">
            <a:avLst/>
          </a:prstGeom>
          <a:noFill/>
        </p:spPr>
        <p:txBody>
          <a:bodyPr wrap="square" rtlCol="0">
            <a:spAutoFit/>
          </a:bodyPr>
          <a:lstStyle/>
          <a:p>
            <a:pPr fontAlgn="auto">
              <a:spcBef>
                <a:spcPts val="0"/>
              </a:spcBef>
              <a:spcAft>
                <a:spcPts val="0"/>
              </a:spcAft>
            </a:pPr>
            <a:r>
              <a:rPr lang="en-US" dirty="0" smtClean="0">
                <a:solidFill>
                  <a:prstClr val="black"/>
                </a:solidFill>
                <a:latin typeface="Cambria Math" pitchFamily="18" charset="0"/>
                <a:ea typeface="Cambria Math" pitchFamily="18" charset="0"/>
                <a:cs typeface="Arial" pitchFamily="34" charset="0"/>
              </a:rPr>
              <a:t>=</a:t>
            </a:r>
            <a:endParaRPr lang="en-US" dirty="0">
              <a:solidFill>
                <a:prstClr val="black"/>
              </a:solidFill>
              <a:latin typeface="Cambria Math" pitchFamily="18" charset="0"/>
              <a:ea typeface="Cambria Math" pitchFamily="18" charset="0"/>
              <a:cs typeface="Arial" pitchFamily="34" charset="0"/>
            </a:endParaRPr>
          </a:p>
        </p:txBody>
      </p:sp>
      <p:sp>
        <p:nvSpPr>
          <p:cNvPr id="155" name="TextBox 154"/>
          <p:cNvSpPr txBox="1"/>
          <p:nvPr/>
        </p:nvSpPr>
        <p:spPr>
          <a:xfrm>
            <a:off x="1519286" y="2481036"/>
            <a:ext cx="546759" cy="369332"/>
          </a:xfrm>
          <a:prstGeom prst="rect">
            <a:avLst/>
          </a:prstGeom>
          <a:noFill/>
        </p:spPr>
        <p:txBody>
          <a:bodyPr wrap="square" rtlCol="0">
            <a:spAutoFit/>
          </a:bodyPr>
          <a:lstStyle/>
          <a:p>
            <a:pPr fontAlgn="auto">
              <a:spcBef>
                <a:spcPts val="0"/>
              </a:spcBef>
              <a:spcAft>
                <a:spcPts val="0"/>
              </a:spcAft>
            </a:pPr>
            <a:r>
              <a:rPr lang="en-US" dirty="0" smtClean="0">
                <a:solidFill>
                  <a:prstClr val="black"/>
                </a:solidFill>
                <a:latin typeface="Cambria Math" pitchFamily="18" charset="0"/>
                <a:ea typeface="Cambria Math" pitchFamily="18" charset="0"/>
                <a:cs typeface="Arial" pitchFamily="34" charset="0"/>
              </a:rPr>
              <a:t>10</a:t>
            </a:r>
            <a:endParaRPr lang="en-US" dirty="0">
              <a:solidFill>
                <a:prstClr val="black"/>
              </a:solidFill>
              <a:latin typeface="Cambria Math" pitchFamily="18" charset="0"/>
              <a:ea typeface="Cambria Math" pitchFamily="18" charset="0"/>
              <a:cs typeface="Arial" pitchFamily="34" charset="0"/>
            </a:endParaRPr>
          </a:p>
        </p:txBody>
      </p:sp>
      <mc:AlternateContent xmlns:mc="http://schemas.openxmlformats.org/markup-compatibility/2006" xmlns:a14="http://schemas.microsoft.com/office/drawing/2010/main">
        <mc:Choice Requires="a14">
          <p:sp>
            <p:nvSpPr>
              <p:cNvPr id="156" name="TextBox 155"/>
              <p:cNvSpPr txBox="1"/>
              <p:nvPr/>
            </p:nvSpPr>
            <p:spPr>
              <a:xfrm>
                <a:off x="1825257" y="2481036"/>
                <a:ext cx="726221" cy="369332"/>
              </a:xfrm>
              <a:prstGeom prst="rect">
                <a:avLst/>
              </a:prstGeom>
              <a:noFill/>
            </p:spPr>
            <p:txBody>
              <a:bodyPr wrap="square" rtlCol="0">
                <a:spAutoFit/>
              </a:bodyPr>
              <a:lstStyle/>
              <a:p>
                <a:pPr fontAlgn="auto">
                  <a:spcBef>
                    <a:spcPts val="0"/>
                  </a:spcBef>
                  <a:spcAft>
                    <a:spcPts val="0"/>
                  </a:spcAft>
                </a:pPr>
                <a:r>
                  <a:rPr lang="en-US" dirty="0" smtClean="0">
                    <a:solidFill>
                      <a:prstClr val="black"/>
                    </a:solidFill>
                    <a:latin typeface="Cambria Math" pitchFamily="18" charset="0"/>
                    <a:ea typeface="Cambria Math" pitchFamily="18" charset="0"/>
                    <a:cs typeface="Arial" pitchFamily="34" charset="0"/>
                  </a:rPr>
                  <a:t>× </a:t>
                </a:r>
                <a14:m>
                  <m:oMath xmlns:m="http://schemas.openxmlformats.org/officeDocument/2006/math">
                    <m:r>
                      <a:rPr lang="en-US" i="1" dirty="0">
                        <a:solidFill>
                          <a:prstClr val="black"/>
                        </a:solidFill>
                        <a:latin typeface="Cambria Math" pitchFamily="18" charset="0"/>
                        <a:ea typeface="Cambria Math" pitchFamily="18" charset="0"/>
                        <a:cs typeface="Arial" pitchFamily="34" charset="0"/>
                      </a:rPr>
                      <m:t>𝑥</m:t>
                    </m:r>
                  </m:oMath>
                </a14:m>
                <a:endParaRPr lang="en-US" dirty="0">
                  <a:solidFill>
                    <a:prstClr val="black"/>
                  </a:solidFill>
                  <a:latin typeface="Cambria Math" pitchFamily="18" charset="0"/>
                  <a:ea typeface="Cambria Math" pitchFamily="18" charset="0"/>
                  <a:cs typeface="Arial" pitchFamily="34" charset="0"/>
                </a:endParaRPr>
              </a:p>
            </p:txBody>
          </p:sp>
        </mc:Choice>
        <mc:Fallback xmlns="">
          <p:sp>
            <p:nvSpPr>
              <p:cNvPr id="156" name="TextBox 155"/>
              <p:cNvSpPr txBox="1">
                <a:spLocks noRot="1" noChangeAspect="1" noMove="1" noResize="1" noEditPoints="1" noAdjustHandles="1" noChangeArrowheads="1" noChangeShapeType="1" noTextEdit="1"/>
              </p:cNvSpPr>
              <p:nvPr/>
            </p:nvSpPr>
            <p:spPr>
              <a:xfrm>
                <a:off x="1825215" y="2481036"/>
                <a:ext cx="726221" cy="369332"/>
              </a:xfrm>
              <a:prstGeom prst="rect">
                <a:avLst/>
              </a:prstGeom>
              <a:blipFill rotWithShape="1">
                <a:blip r:embed="rId43"/>
                <a:stretch>
                  <a:fillRect l="-6667" t="-9836" b="-229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7" name="TextBox 156"/>
              <p:cNvSpPr txBox="1"/>
              <p:nvPr/>
            </p:nvSpPr>
            <p:spPr>
              <a:xfrm>
                <a:off x="2256734" y="2481036"/>
                <a:ext cx="1083031" cy="369332"/>
              </a:xfrm>
              <a:prstGeom prst="rect">
                <a:avLst/>
              </a:prstGeom>
              <a:noFill/>
            </p:spPr>
            <p:txBody>
              <a:bodyPr wrap="square" rtlCol="0">
                <a:spAutoFit/>
              </a:bodyPr>
              <a:lstStyle/>
              <a:p>
                <a:pPr fontAlgn="auto">
                  <a:spcBef>
                    <a:spcPts val="0"/>
                  </a:spcBef>
                  <a:spcAft>
                    <a:spcPts val="0"/>
                  </a:spcAft>
                </a:pPr>
                <a:r>
                  <a:rPr lang="en-US" dirty="0" smtClean="0">
                    <a:solidFill>
                      <a:prstClr val="black"/>
                    </a:solidFill>
                    <a:latin typeface="Cambria Math" pitchFamily="18" charset="0"/>
                    <a:ea typeface="Cambria Math" pitchFamily="18" charset="0"/>
                    <a:cs typeface="Arial" pitchFamily="34" charset="0"/>
                  </a:rPr>
                  <a:t>+ </a:t>
                </a:r>
                <a14:m>
                  <m:oMath xmlns:m="http://schemas.openxmlformats.org/officeDocument/2006/math">
                    <m:r>
                      <a:rPr lang="en-US" i="1" dirty="0" smtClean="0">
                        <a:solidFill>
                          <a:prstClr val="black"/>
                        </a:solidFill>
                        <a:latin typeface="Cambria Math"/>
                        <a:ea typeface="Cambria Math" pitchFamily="18" charset="0"/>
                        <a:cs typeface="Arial" pitchFamily="34" charset="0"/>
                      </a:rPr>
                      <m:t>1</m:t>
                    </m:r>
                    <m:r>
                      <m:rPr>
                        <m:nor/>
                      </m:rPr>
                      <a:rPr lang="en-US" dirty="0" smtClean="0">
                        <a:solidFill>
                          <a:prstClr val="black"/>
                        </a:solidFill>
                        <a:latin typeface="Cambria Math"/>
                        <a:ea typeface="Cambria Math" pitchFamily="18" charset="0"/>
                        <a:cs typeface="Arial" pitchFamily="34" charset="0"/>
                      </a:rPr>
                      <m:t> </m:t>
                    </m:r>
                    <m:r>
                      <m:rPr>
                        <m:nor/>
                      </m:rPr>
                      <a:rPr lang="en-US" dirty="0">
                        <a:solidFill>
                          <a:prstClr val="black"/>
                        </a:solidFill>
                        <a:latin typeface="Cambria Math" pitchFamily="18" charset="0"/>
                        <a:ea typeface="Cambria Math" pitchFamily="18" charset="0"/>
                        <a:cs typeface="Arial" pitchFamily="34" charset="0"/>
                      </a:rPr>
                      <m:t>× 3</m:t>
                    </m:r>
                    <m:r>
                      <a:rPr lang="en-US" i="1" dirty="0">
                        <a:solidFill>
                          <a:prstClr val="black"/>
                        </a:solidFill>
                        <a:latin typeface="Cambria Math" pitchFamily="18" charset="0"/>
                        <a:ea typeface="Cambria Math" pitchFamily="18" charset="0"/>
                        <a:cs typeface="Arial" pitchFamily="34" charset="0"/>
                      </a:rPr>
                      <m:t>𝑥</m:t>
                    </m:r>
                  </m:oMath>
                </a14:m>
                <a:endParaRPr lang="en-US" dirty="0">
                  <a:solidFill>
                    <a:prstClr val="black"/>
                  </a:solidFill>
                  <a:latin typeface="Cambria Math" pitchFamily="18" charset="0"/>
                  <a:ea typeface="Cambria Math" pitchFamily="18" charset="0"/>
                  <a:cs typeface="Arial" pitchFamily="34" charset="0"/>
                </a:endParaRPr>
              </a:p>
            </p:txBody>
          </p:sp>
        </mc:Choice>
        <mc:Fallback xmlns="">
          <p:sp>
            <p:nvSpPr>
              <p:cNvPr id="157" name="TextBox 156"/>
              <p:cNvSpPr txBox="1">
                <a:spLocks noRot="1" noChangeAspect="1" noMove="1" noResize="1" noEditPoints="1" noAdjustHandles="1" noChangeArrowheads="1" noChangeShapeType="1" noTextEdit="1"/>
              </p:cNvSpPr>
              <p:nvPr/>
            </p:nvSpPr>
            <p:spPr>
              <a:xfrm>
                <a:off x="2256730" y="2481036"/>
                <a:ext cx="1083031" cy="369332"/>
              </a:xfrm>
              <a:prstGeom prst="rect">
                <a:avLst/>
              </a:prstGeom>
              <a:blipFill rotWithShape="1">
                <a:blip r:embed="rId44"/>
                <a:stretch>
                  <a:fillRect l="-4494" t="-9836" b="-22951"/>
                </a:stretch>
              </a:blipFill>
            </p:spPr>
            <p:txBody>
              <a:bodyPr/>
              <a:lstStyle/>
              <a:p>
                <a:r>
                  <a:rPr lang="en-US">
                    <a:noFill/>
                  </a:rPr>
                  <a:t> </a:t>
                </a:r>
              </a:p>
            </p:txBody>
          </p:sp>
        </mc:Fallback>
      </mc:AlternateContent>
      <p:sp>
        <p:nvSpPr>
          <p:cNvPr id="158" name="TextBox 157"/>
          <p:cNvSpPr txBox="1"/>
          <p:nvPr/>
        </p:nvSpPr>
        <p:spPr>
          <a:xfrm>
            <a:off x="3177019" y="2481036"/>
            <a:ext cx="438109" cy="369332"/>
          </a:xfrm>
          <a:prstGeom prst="rect">
            <a:avLst/>
          </a:prstGeom>
          <a:noFill/>
        </p:spPr>
        <p:txBody>
          <a:bodyPr wrap="square" rtlCol="0">
            <a:spAutoFit/>
          </a:bodyPr>
          <a:lstStyle/>
          <a:p>
            <a:pPr fontAlgn="auto">
              <a:spcBef>
                <a:spcPts val="0"/>
              </a:spcBef>
              <a:spcAft>
                <a:spcPts val="0"/>
              </a:spcAft>
            </a:pPr>
            <a:r>
              <a:rPr lang="en-US" dirty="0" smtClean="0">
                <a:solidFill>
                  <a:prstClr val="black"/>
                </a:solidFill>
                <a:latin typeface="Cambria Math" pitchFamily="18" charset="0"/>
                <a:ea typeface="Cambria Math" pitchFamily="18" charset="0"/>
                <a:cs typeface="Arial" pitchFamily="34" charset="0"/>
              </a:rPr>
              <a:t>=</a:t>
            </a:r>
            <a:endParaRPr lang="en-US" dirty="0">
              <a:solidFill>
                <a:prstClr val="black"/>
              </a:solidFill>
              <a:latin typeface="Cambria Math" pitchFamily="18" charset="0"/>
              <a:ea typeface="Cambria Math" pitchFamily="18" charset="0"/>
              <a:cs typeface="Arial" pitchFamily="34" charset="0"/>
            </a:endParaRPr>
          </a:p>
        </p:txBody>
      </p:sp>
      <mc:AlternateContent xmlns:mc="http://schemas.openxmlformats.org/markup-compatibility/2006" xmlns:a14="http://schemas.microsoft.com/office/drawing/2010/main">
        <mc:Choice Requires="a14">
          <p:sp>
            <p:nvSpPr>
              <p:cNvPr id="159" name="TextBox 158"/>
              <p:cNvSpPr txBox="1"/>
              <p:nvPr/>
            </p:nvSpPr>
            <p:spPr>
              <a:xfrm>
                <a:off x="3434170" y="2481036"/>
                <a:ext cx="604695" cy="369332"/>
              </a:xfrm>
              <a:prstGeom prst="rect">
                <a:avLst/>
              </a:prstGeom>
              <a:noFill/>
            </p:spPr>
            <p:txBody>
              <a:bodyPr wrap="square" rtlCol="0">
                <a:spAutoFit/>
              </a:bodyPr>
              <a:lstStyle/>
              <a:p>
                <a:pPr fontAlgn="auto">
                  <a:spcBef>
                    <a:spcPts val="0"/>
                  </a:spcBef>
                  <a:spcAft>
                    <a:spcPts val="0"/>
                  </a:spcAft>
                </a:pPr>
                <a:r>
                  <a:rPr lang="en-US" dirty="0" smtClean="0">
                    <a:solidFill>
                      <a:prstClr val="black"/>
                    </a:solidFill>
                    <a:latin typeface="Cambria Math" pitchFamily="18" charset="0"/>
                    <a:ea typeface="Cambria Math" pitchFamily="18" charset="0"/>
                    <a:cs typeface="Arial" pitchFamily="34" charset="0"/>
                  </a:rPr>
                  <a:t>10</a:t>
                </a:r>
                <a14:m>
                  <m:oMath xmlns:m="http://schemas.openxmlformats.org/officeDocument/2006/math">
                    <m:r>
                      <a:rPr lang="en-US" i="1" dirty="0">
                        <a:solidFill>
                          <a:prstClr val="black"/>
                        </a:solidFill>
                        <a:latin typeface="Cambria Math" pitchFamily="18" charset="0"/>
                        <a:ea typeface="Cambria Math" pitchFamily="18" charset="0"/>
                        <a:cs typeface="Arial" pitchFamily="34" charset="0"/>
                      </a:rPr>
                      <m:t>𝑥</m:t>
                    </m:r>
                  </m:oMath>
                </a14:m>
                <a:endParaRPr lang="en-US" dirty="0">
                  <a:solidFill>
                    <a:prstClr val="black"/>
                  </a:solidFill>
                  <a:latin typeface="Cambria Math" pitchFamily="18" charset="0"/>
                  <a:ea typeface="Cambria Math" pitchFamily="18" charset="0"/>
                  <a:cs typeface="Arial" pitchFamily="34" charset="0"/>
                </a:endParaRPr>
              </a:p>
            </p:txBody>
          </p:sp>
        </mc:Choice>
        <mc:Fallback xmlns="">
          <p:sp>
            <p:nvSpPr>
              <p:cNvPr id="159" name="TextBox 158"/>
              <p:cNvSpPr txBox="1">
                <a:spLocks noRot="1" noChangeAspect="1" noMove="1" noResize="1" noEditPoints="1" noAdjustHandles="1" noChangeArrowheads="1" noChangeShapeType="1" noTextEdit="1"/>
              </p:cNvSpPr>
              <p:nvPr/>
            </p:nvSpPr>
            <p:spPr>
              <a:xfrm>
                <a:off x="3434128" y="2481036"/>
                <a:ext cx="604695" cy="369332"/>
              </a:xfrm>
              <a:prstGeom prst="rect">
                <a:avLst/>
              </a:prstGeom>
              <a:blipFill rotWithShape="1">
                <a:blip r:embed="rId45"/>
                <a:stretch>
                  <a:fillRect l="-8000" t="-9836" b="-229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0" name="TextBox 159"/>
              <p:cNvSpPr txBox="1"/>
              <p:nvPr/>
            </p:nvSpPr>
            <p:spPr>
              <a:xfrm>
                <a:off x="3899499" y="2481036"/>
                <a:ext cx="705643" cy="369332"/>
              </a:xfrm>
              <a:prstGeom prst="rect">
                <a:avLst/>
              </a:prstGeom>
              <a:noFill/>
            </p:spPr>
            <p:txBody>
              <a:bodyPr wrap="square" rtlCol="0">
                <a:spAutoFit/>
              </a:bodyPr>
              <a:lstStyle/>
              <a:p>
                <a:pPr fontAlgn="auto">
                  <a:spcBef>
                    <a:spcPts val="0"/>
                  </a:spcBef>
                  <a:spcAft>
                    <a:spcPts val="0"/>
                  </a:spcAft>
                </a:pPr>
                <a:r>
                  <a:rPr lang="en-US" dirty="0" smtClean="0">
                    <a:solidFill>
                      <a:prstClr val="black"/>
                    </a:solidFill>
                    <a:latin typeface="Cambria Math" pitchFamily="18" charset="0"/>
                    <a:ea typeface="Cambria Math" pitchFamily="18" charset="0"/>
                    <a:cs typeface="Arial" pitchFamily="34" charset="0"/>
                  </a:rPr>
                  <a:t>+ </a:t>
                </a:r>
                <a14:m>
                  <m:oMath xmlns:m="http://schemas.openxmlformats.org/officeDocument/2006/math">
                    <m:r>
                      <a:rPr lang="en-US" dirty="0" smtClean="0">
                        <a:solidFill>
                          <a:prstClr val="black"/>
                        </a:solidFill>
                        <a:latin typeface="Cambria Math"/>
                        <a:ea typeface="Cambria Math" pitchFamily="18" charset="0"/>
                        <a:cs typeface="Arial" pitchFamily="34" charset="0"/>
                      </a:rPr>
                      <m:t>3</m:t>
                    </m:r>
                    <m:r>
                      <a:rPr lang="en-US" i="1" dirty="0">
                        <a:solidFill>
                          <a:prstClr val="black"/>
                        </a:solidFill>
                        <a:latin typeface="Cambria Math" pitchFamily="18" charset="0"/>
                        <a:ea typeface="Cambria Math" pitchFamily="18" charset="0"/>
                        <a:cs typeface="Arial" pitchFamily="34" charset="0"/>
                      </a:rPr>
                      <m:t>𝑥</m:t>
                    </m:r>
                  </m:oMath>
                </a14:m>
                <a:endParaRPr lang="en-US" dirty="0">
                  <a:solidFill>
                    <a:prstClr val="black"/>
                  </a:solidFill>
                  <a:latin typeface="Cambria Math" pitchFamily="18" charset="0"/>
                  <a:ea typeface="Cambria Math" pitchFamily="18" charset="0"/>
                  <a:cs typeface="Arial" pitchFamily="34" charset="0"/>
                </a:endParaRPr>
              </a:p>
            </p:txBody>
          </p:sp>
        </mc:Choice>
        <mc:Fallback xmlns="">
          <p:sp>
            <p:nvSpPr>
              <p:cNvPr id="160" name="TextBox 159"/>
              <p:cNvSpPr txBox="1">
                <a:spLocks noRot="1" noChangeAspect="1" noMove="1" noResize="1" noEditPoints="1" noAdjustHandles="1" noChangeArrowheads="1" noChangeShapeType="1" noTextEdit="1"/>
              </p:cNvSpPr>
              <p:nvPr/>
            </p:nvSpPr>
            <p:spPr>
              <a:xfrm>
                <a:off x="3899457" y="2481036"/>
                <a:ext cx="705643" cy="369332"/>
              </a:xfrm>
              <a:prstGeom prst="rect">
                <a:avLst/>
              </a:prstGeom>
              <a:blipFill rotWithShape="1">
                <a:blip r:embed="rId46"/>
                <a:stretch>
                  <a:fillRect l="-7826" t="-9836" b="-229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1" name="TextBox 160"/>
              <p:cNvSpPr txBox="1"/>
              <p:nvPr/>
            </p:nvSpPr>
            <p:spPr>
              <a:xfrm>
                <a:off x="4462502" y="2481036"/>
                <a:ext cx="1156476" cy="369332"/>
              </a:xfrm>
              <a:prstGeom prst="rect">
                <a:avLst/>
              </a:prstGeom>
              <a:noFill/>
            </p:spPr>
            <p:txBody>
              <a:bodyPr wrap="square" rtlCol="0">
                <a:spAutoFit/>
              </a:bodyPr>
              <a:lstStyle/>
              <a:p>
                <a:pPr fontAlgn="auto">
                  <a:spcBef>
                    <a:spcPts val="0"/>
                  </a:spcBef>
                  <a:spcAft>
                    <a:spcPts val="0"/>
                  </a:spcAft>
                </a:pPr>
                <a:r>
                  <a:rPr lang="en-US" dirty="0" smtClean="0">
                    <a:solidFill>
                      <a:prstClr val="black"/>
                    </a:solidFill>
                    <a:latin typeface="Cambria Math" pitchFamily="18" charset="0"/>
                    <a:ea typeface="Cambria Math" pitchFamily="18" charset="0"/>
                    <a:cs typeface="Arial" pitchFamily="34" charset="0"/>
                  </a:rPr>
                  <a:t>= 1</a:t>
                </a:r>
                <a14:m>
                  <m:oMath xmlns:m="http://schemas.openxmlformats.org/officeDocument/2006/math">
                    <m:r>
                      <a:rPr lang="en-US" dirty="0" smtClean="0">
                        <a:solidFill>
                          <a:prstClr val="black"/>
                        </a:solidFill>
                        <a:latin typeface="Cambria Math"/>
                        <a:ea typeface="Cambria Math" pitchFamily="18" charset="0"/>
                        <a:cs typeface="Arial" pitchFamily="34" charset="0"/>
                      </a:rPr>
                      <m:t>3</m:t>
                    </m:r>
                    <m:r>
                      <a:rPr lang="en-US" i="1" dirty="0">
                        <a:solidFill>
                          <a:prstClr val="black"/>
                        </a:solidFill>
                        <a:latin typeface="Cambria Math" pitchFamily="18" charset="0"/>
                        <a:ea typeface="Cambria Math" pitchFamily="18" charset="0"/>
                        <a:cs typeface="Arial" pitchFamily="34" charset="0"/>
                      </a:rPr>
                      <m:t>𝑥</m:t>
                    </m:r>
                  </m:oMath>
                </a14:m>
                <a:endParaRPr lang="en-US" dirty="0">
                  <a:solidFill>
                    <a:prstClr val="black"/>
                  </a:solidFill>
                  <a:latin typeface="Cambria Math" pitchFamily="18" charset="0"/>
                  <a:ea typeface="Cambria Math" pitchFamily="18" charset="0"/>
                  <a:cs typeface="Arial" pitchFamily="34" charset="0"/>
                </a:endParaRPr>
              </a:p>
            </p:txBody>
          </p:sp>
        </mc:Choice>
        <mc:Fallback xmlns="">
          <p:sp>
            <p:nvSpPr>
              <p:cNvPr id="161" name="TextBox 160"/>
              <p:cNvSpPr txBox="1">
                <a:spLocks noRot="1" noChangeAspect="1" noMove="1" noResize="1" noEditPoints="1" noAdjustHandles="1" noChangeArrowheads="1" noChangeShapeType="1" noTextEdit="1"/>
              </p:cNvSpPr>
              <p:nvPr/>
            </p:nvSpPr>
            <p:spPr>
              <a:xfrm>
                <a:off x="4462502" y="2481036"/>
                <a:ext cx="1156476" cy="369332"/>
              </a:xfrm>
              <a:prstGeom prst="rect">
                <a:avLst/>
              </a:prstGeom>
              <a:blipFill rotWithShape="1">
                <a:blip r:embed="rId47"/>
                <a:stretch>
                  <a:fillRect l="-4211" t="-9836" b="-22951"/>
                </a:stretch>
              </a:blipFill>
            </p:spPr>
            <p:txBody>
              <a:bodyPr/>
              <a:lstStyle/>
              <a:p>
                <a:r>
                  <a:rPr lang="en-US">
                    <a:noFill/>
                  </a:rPr>
                  <a:t> </a:t>
                </a:r>
              </a:p>
            </p:txBody>
          </p:sp>
        </mc:Fallback>
      </mc:AlternateContent>
      <p:sp>
        <p:nvSpPr>
          <p:cNvPr id="162" name="Rounded Rectangle 161"/>
          <p:cNvSpPr/>
          <p:nvPr/>
        </p:nvSpPr>
        <p:spPr>
          <a:xfrm>
            <a:off x="2114456" y="636526"/>
            <a:ext cx="5124544" cy="268943"/>
          </a:xfrm>
          <a:prstGeom prst="roundRect">
            <a:avLst/>
          </a:prstGeom>
          <a:ln>
            <a:noFill/>
          </a:ln>
        </p:spPr>
        <p:style>
          <a:lnRef idx="1">
            <a:schemeClr val="accent4"/>
          </a:lnRef>
          <a:fillRef idx="2">
            <a:schemeClr val="accent4"/>
          </a:fillRef>
          <a:effectRef idx="1">
            <a:schemeClr val="accent4"/>
          </a:effectRef>
          <a:fontRef idx="minor">
            <a:schemeClr val="dk1"/>
          </a:fontRef>
        </p:style>
        <p:txBody>
          <a:bodyPr rtlCol="0" anchor="ctr"/>
          <a:lstStyle/>
          <a:p>
            <a:pPr algn="ctr" fontAlgn="auto">
              <a:spcBef>
                <a:spcPts val="0"/>
              </a:spcBef>
              <a:spcAft>
                <a:spcPts val="0"/>
              </a:spcAft>
            </a:pPr>
            <a:endParaRPr lang="en-US" dirty="0">
              <a:solidFill>
                <a:prstClr val="black"/>
              </a:solidFill>
            </a:endParaRPr>
          </a:p>
        </p:txBody>
      </p:sp>
      <p:sp>
        <p:nvSpPr>
          <p:cNvPr id="163" name="Rounded Rectangle 162"/>
          <p:cNvSpPr/>
          <p:nvPr/>
        </p:nvSpPr>
        <p:spPr>
          <a:xfrm>
            <a:off x="999558" y="924919"/>
            <a:ext cx="6163269" cy="268943"/>
          </a:xfrm>
          <a:prstGeom prst="roundRect">
            <a:avLst/>
          </a:prstGeom>
          <a:ln>
            <a:noFill/>
          </a:ln>
        </p:spPr>
        <p:style>
          <a:lnRef idx="1">
            <a:schemeClr val="accent4"/>
          </a:lnRef>
          <a:fillRef idx="2">
            <a:schemeClr val="accent4"/>
          </a:fillRef>
          <a:effectRef idx="1">
            <a:schemeClr val="accent4"/>
          </a:effectRef>
          <a:fontRef idx="minor">
            <a:schemeClr val="dk1"/>
          </a:fontRef>
        </p:style>
        <p:txBody>
          <a:bodyPr rtlCol="0" anchor="ctr"/>
          <a:lstStyle/>
          <a:p>
            <a:pPr algn="ctr" fontAlgn="auto">
              <a:spcBef>
                <a:spcPts val="0"/>
              </a:spcBef>
              <a:spcAft>
                <a:spcPts val="0"/>
              </a:spcAft>
            </a:pPr>
            <a:endParaRPr lang="en-US" dirty="0">
              <a:solidFill>
                <a:prstClr val="black"/>
              </a:solidFill>
            </a:endParaRPr>
          </a:p>
        </p:txBody>
      </p:sp>
      <p:sp>
        <p:nvSpPr>
          <p:cNvPr id="168" name="Rounded Rectangle 167"/>
          <p:cNvSpPr/>
          <p:nvPr/>
        </p:nvSpPr>
        <p:spPr>
          <a:xfrm>
            <a:off x="6863518" y="905469"/>
            <a:ext cx="316210" cy="277091"/>
          </a:xfrm>
          <a:prstGeom prst="roundRect">
            <a:avLst/>
          </a:prstGeom>
          <a:ln>
            <a:noFill/>
          </a:ln>
        </p:spPr>
        <p:style>
          <a:lnRef idx="1">
            <a:schemeClr val="accent3"/>
          </a:lnRef>
          <a:fillRef idx="2">
            <a:schemeClr val="accent3"/>
          </a:fillRef>
          <a:effectRef idx="1">
            <a:schemeClr val="accent3"/>
          </a:effectRef>
          <a:fontRef idx="minor">
            <a:schemeClr val="dk1"/>
          </a:fontRef>
        </p:style>
        <p:txBody>
          <a:bodyPr rtlCol="0" anchor="ctr"/>
          <a:lstStyle/>
          <a:p>
            <a:pPr algn="ctr" fontAlgn="auto">
              <a:spcBef>
                <a:spcPts val="0"/>
              </a:spcBef>
              <a:spcAft>
                <a:spcPts val="0"/>
              </a:spcAft>
            </a:pPr>
            <a:endParaRPr lang="en-US" dirty="0">
              <a:solidFill>
                <a:prstClr val="black"/>
              </a:solidFill>
            </a:endParaRPr>
          </a:p>
        </p:txBody>
      </p:sp>
      <p:sp>
        <p:nvSpPr>
          <p:cNvPr id="169" name="TextBox 168"/>
          <p:cNvSpPr txBox="1"/>
          <p:nvPr/>
        </p:nvSpPr>
        <p:spPr>
          <a:xfrm>
            <a:off x="486384" y="3254488"/>
            <a:ext cx="369726" cy="365760"/>
          </a:xfrm>
          <a:prstGeom prst="rect">
            <a:avLst/>
          </a:prstGeom>
          <a:noFill/>
        </p:spPr>
        <p:txBody>
          <a:bodyPr wrap="square" rtlCol="0">
            <a:spAutoFit/>
          </a:bodyPr>
          <a:lstStyle/>
          <a:p>
            <a:pPr fontAlgn="auto">
              <a:spcBef>
                <a:spcPts val="0"/>
              </a:spcBef>
              <a:spcAft>
                <a:spcPts val="0"/>
              </a:spcAft>
            </a:pPr>
            <a:r>
              <a:rPr lang="en-US" dirty="0" smtClean="0">
                <a:solidFill>
                  <a:prstClr val="black"/>
                </a:solidFill>
                <a:latin typeface="Cambria Math" pitchFamily="18" charset="0"/>
                <a:ea typeface="Cambria Math" pitchFamily="18" charset="0"/>
                <a:cs typeface="Arial" pitchFamily="34" charset="0"/>
                <a:sym typeface="Symbol"/>
              </a:rPr>
              <a:t></a:t>
            </a:r>
            <a:endParaRPr lang="en-US" dirty="0">
              <a:solidFill>
                <a:prstClr val="black"/>
              </a:solidFill>
              <a:latin typeface="Cambria Math" pitchFamily="18" charset="0"/>
              <a:ea typeface="Cambria Math" pitchFamily="18" charset="0"/>
              <a:cs typeface="Arial" pitchFamily="34" charset="0"/>
            </a:endParaRPr>
          </a:p>
        </p:txBody>
      </p:sp>
      <p:sp>
        <p:nvSpPr>
          <p:cNvPr id="170" name="TextBox 169"/>
          <p:cNvSpPr txBox="1"/>
          <p:nvPr/>
        </p:nvSpPr>
        <p:spPr>
          <a:xfrm>
            <a:off x="486384" y="3631724"/>
            <a:ext cx="369726" cy="365760"/>
          </a:xfrm>
          <a:prstGeom prst="rect">
            <a:avLst/>
          </a:prstGeom>
          <a:noFill/>
        </p:spPr>
        <p:txBody>
          <a:bodyPr wrap="square" rtlCol="0">
            <a:spAutoFit/>
          </a:bodyPr>
          <a:lstStyle/>
          <a:p>
            <a:pPr fontAlgn="auto">
              <a:spcBef>
                <a:spcPts val="0"/>
              </a:spcBef>
              <a:spcAft>
                <a:spcPts val="0"/>
              </a:spcAft>
            </a:pPr>
            <a:r>
              <a:rPr lang="en-US" dirty="0" smtClean="0">
                <a:solidFill>
                  <a:prstClr val="black"/>
                </a:solidFill>
                <a:latin typeface="Cambria Math" pitchFamily="18" charset="0"/>
                <a:ea typeface="Cambria Math" pitchFamily="18" charset="0"/>
                <a:cs typeface="Arial" pitchFamily="34" charset="0"/>
                <a:sym typeface="Symbol"/>
              </a:rPr>
              <a:t></a:t>
            </a:r>
            <a:endParaRPr lang="en-US" dirty="0">
              <a:solidFill>
                <a:prstClr val="black"/>
              </a:solidFill>
              <a:latin typeface="Cambria Math" pitchFamily="18" charset="0"/>
              <a:ea typeface="Cambria Math" pitchFamily="18" charset="0"/>
              <a:cs typeface="Arial" pitchFamily="34" charset="0"/>
            </a:endParaRPr>
          </a:p>
        </p:txBody>
      </p:sp>
      <mc:AlternateContent xmlns:mc="http://schemas.openxmlformats.org/markup-compatibility/2006" xmlns:a14="http://schemas.microsoft.com/office/drawing/2010/main">
        <mc:Choice Requires="a14">
          <p:sp>
            <p:nvSpPr>
              <p:cNvPr id="171" name="Rectangle 170"/>
              <p:cNvSpPr/>
              <p:nvPr/>
            </p:nvSpPr>
            <p:spPr>
              <a:xfrm>
                <a:off x="4040838" y="4038271"/>
                <a:ext cx="366382" cy="369332"/>
              </a:xfrm>
              <a:prstGeom prst="rect">
                <a:avLst/>
              </a:prstGeom>
            </p:spPr>
            <p:txBody>
              <a:bodyPr wrap="none">
                <a:spAutoFit/>
              </a:bodyPr>
              <a:lstStyle/>
              <a:p>
                <a:pPr fontAlgn="auto">
                  <a:spcBef>
                    <a:spcPts val="0"/>
                  </a:spcBef>
                  <a:spcAft>
                    <a:spcPts val="0"/>
                  </a:spcAft>
                </a:pPr>
                <a14:m>
                  <m:oMath xmlns:m="http://schemas.openxmlformats.org/officeDocument/2006/math">
                    <m:r>
                      <a:rPr lang="en-US" i="1" dirty="0" smtClean="0">
                        <a:solidFill>
                          <a:prstClr val="black"/>
                        </a:solidFill>
                        <a:latin typeface="Cambria Math" pitchFamily="18" charset="0"/>
                        <a:ea typeface="Cambria Math" pitchFamily="18" charset="0"/>
                        <a:cs typeface="Arial" pitchFamily="34" charset="0"/>
                      </a:rPr>
                      <m:t>𝑥</m:t>
                    </m:r>
                  </m:oMath>
                </a14:m>
                <a:r>
                  <a:rPr lang="en-US" dirty="0" smtClean="0">
                    <a:solidFill>
                      <a:prstClr val="black"/>
                    </a:solidFill>
                    <a:latin typeface="Cambria Math" pitchFamily="18" charset="0"/>
                    <a:ea typeface="Cambria Math" pitchFamily="18" charset="0"/>
                    <a:cs typeface="Arial" pitchFamily="34" charset="0"/>
                  </a:rPr>
                  <a:t> </a:t>
                </a:r>
                <a:endParaRPr lang="en-US" dirty="0">
                  <a:solidFill>
                    <a:prstClr val="black"/>
                  </a:solidFill>
                  <a:latin typeface="Cambria Math" pitchFamily="18" charset="0"/>
                  <a:ea typeface="Cambria Math" pitchFamily="18" charset="0"/>
                  <a:cs typeface="Arial" pitchFamily="34" charset="0"/>
                </a:endParaRPr>
              </a:p>
            </p:txBody>
          </p:sp>
        </mc:Choice>
        <mc:Fallback xmlns="">
          <p:sp>
            <p:nvSpPr>
              <p:cNvPr id="171" name="Rectangle 170"/>
              <p:cNvSpPr>
                <a:spLocks noRot="1" noChangeAspect="1" noMove="1" noResize="1" noEditPoints="1" noAdjustHandles="1" noChangeArrowheads="1" noChangeShapeType="1" noTextEdit="1"/>
              </p:cNvSpPr>
              <p:nvPr/>
            </p:nvSpPr>
            <p:spPr>
              <a:xfrm>
                <a:off x="4040838" y="4038271"/>
                <a:ext cx="366382" cy="369332"/>
              </a:xfrm>
              <a:prstGeom prst="rect">
                <a:avLst/>
              </a:prstGeom>
              <a:blipFill rotWithShape="1">
                <a:blip r:embed="rId48"/>
                <a:stretch>
                  <a:fillRect/>
                </a:stretch>
              </a:blipFill>
            </p:spPr>
            <p:txBody>
              <a:bodyPr/>
              <a:lstStyle/>
              <a:p>
                <a:r>
                  <a:rPr lang="en-US">
                    <a:noFill/>
                  </a:rPr>
                  <a:t> </a:t>
                </a:r>
              </a:p>
            </p:txBody>
          </p:sp>
        </mc:Fallback>
      </mc:AlternateContent>
      <p:sp>
        <p:nvSpPr>
          <p:cNvPr id="172" name="Rectangle 171"/>
          <p:cNvSpPr/>
          <p:nvPr/>
        </p:nvSpPr>
        <p:spPr>
          <a:xfrm>
            <a:off x="4229175" y="4038271"/>
            <a:ext cx="409086" cy="369332"/>
          </a:xfrm>
          <a:prstGeom prst="rect">
            <a:avLst/>
          </a:prstGeom>
        </p:spPr>
        <p:txBody>
          <a:bodyPr wrap="none">
            <a:spAutoFit/>
          </a:bodyPr>
          <a:lstStyle/>
          <a:p>
            <a:pPr fontAlgn="auto">
              <a:spcBef>
                <a:spcPts val="0"/>
              </a:spcBef>
              <a:spcAft>
                <a:spcPts val="0"/>
              </a:spcAft>
            </a:pPr>
            <a:r>
              <a:rPr lang="en-US" dirty="0" smtClean="0">
                <a:solidFill>
                  <a:prstClr val="black"/>
                </a:solidFill>
                <a:latin typeface="Cambria Math" pitchFamily="18" charset="0"/>
                <a:ea typeface="Cambria Math" pitchFamily="18" charset="0"/>
                <a:cs typeface="Arial" pitchFamily="34" charset="0"/>
              </a:rPr>
              <a:t>= </a:t>
            </a:r>
            <a:endParaRPr lang="en-US" dirty="0">
              <a:solidFill>
                <a:prstClr val="black"/>
              </a:solidFill>
              <a:latin typeface="Cambria Math" pitchFamily="18" charset="0"/>
              <a:ea typeface="Cambria Math" pitchFamily="18" charset="0"/>
              <a:cs typeface="Arial" pitchFamily="34" charset="0"/>
            </a:endParaRPr>
          </a:p>
        </p:txBody>
      </p:sp>
      <p:sp>
        <p:nvSpPr>
          <p:cNvPr id="173" name="TextBox 172"/>
          <p:cNvSpPr txBox="1"/>
          <p:nvPr/>
        </p:nvSpPr>
        <p:spPr>
          <a:xfrm>
            <a:off x="486384" y="4041864"/>
            <a:ext cx="369726" cy="365760"/>
          </a:xfrm>
          <a:prstGeom prst="rect">
            <a:avLst/>
          </a:prstGeom>
          <a:noFill/>
        </p:spPr>
        <p:txBody>
          <a:bodyPr wrap="square" rtlCol="0">
            <a:spAutoFit/>
          </a:bodyPr>
          <a:lstStyle/>
          <a:p>
            <a:pPr fontAlgn="auto">
              <a:spcBef>
                <a:spcPts val="0"/>
              </a:spcBef>
              <a:spcAft>
                <a:spcPts val="0"/>
              </a:spcAft>
            </a:pPr>
            <a:r>
              <a:rPr lang="en-US" dirty="0" smtClean="0">
                <a:solidFill>
                  <a:prstClr val="black"/>
                </a:solidFill>
                <a:latin typeface="Cambria Math" pitchFamily="18" charset="0"/>
                <a:ea typeface="Cambria Math" pitchFamily="18" charset="0"/>
                <a:cs typeface="Arial" pitchFamily="34" charset="0"/>
                <a:sym typeface="Symbol"/>
              </a:rPr>
              <a:t></a:t>
            </a:r>
            <a:endParaRPr lang="en-US" dirty="0">
              <a:solidFill>
                <a:prstClr val="black"/>
              </a:solidFill>
              <a:latin typeface="Cambria Math" pitchFamily="18" charset="0"/>
              <a:ea typeface="Cambria Math" pitchFamily="18" charset="0"/>
              <a:cs typeface="Arial" pitchFamily="34" charset="0"/>
            </a:endParaRPr>
          </a:p>
        </p:txBody>
      </p:sp>
      <p:sp>
        <p:nvSpPr>
          <p:cNvPr id="174" name="Rectangle 173"/>
          <p:cNvSpPr/>
          <p:nvPr/>
        </p:nvSpPr>
        <p:spPr>
          <a:xfrm>
            <a:off x="4476596" y="4038271"/>
            <a:ext cx="312906" cy="369332"/>
          </a:xfrm>
          <a:prstGeom prst="rect">
            <a:avLst/>
          </a:prstGeom>
        </p:spPr>
        <p:txBody>
          <a:bodyPr wrap="none">
            <a:spAutoFit/>
          </a:bodyPr>
          <a:lstStyle/>
          <a:p>
            <a:pPr fontAlgn="auto">
              <a:spcBef>
                <a:spcPts val="0"/>
              </a:spcBef>
              <a:spcAft>
                <a:spcPts val="0"/>
              </a:spcAft>
            </a:pPr>
            <a:r>
              <a:rPr lang="en-US" dirty="0" smtClean="0">
                <a:solidFill>
                  <a:prstClr val="black"/>
                </a:solidFill>
                <a:latin typeface="Cambria Math" pitchFamily="18" charset="0"/>
                <a:ea typeface="Cambria Math" pitchFamily="18" charset="0"/>
                <a:cs typeface="Arial" pitchFamily="34" charset="0"/>
              </a:rPr>
              <a:t>2</a:t>
            </a:r>
            <a:endParaRPr lang="en-US" dirty="0">
              <a:solidFill>
                <a:prstClr val="black"/>
              </a:solidFill>
              <a:latin typeface="Cambria Math" pitchFamily="18" charset="0"/>
              <a:ea typeface="Cambria Math" pitchFamily="18" charset="0"/>
              <a:cs typeface="Arial" pitchFamily="34" charset="0"/>
            </a:endParaRPr>
          </a:p>
        </p:txBody>
      </p:sp>
      <p:sp>
        <p:nvSpPr>
          <p:cNvPr id="175" name="Rectangle 174"/>
          <p:cNvSpPr/>
          <p:nvPr/>
        </p:nvSpPr>
        <p:spPr>
          <a:xfrm>
            <a:off x="3160866" y="4307102"/>
            <a:ext cx="357790" cy="369332"/>
          </a:xfrm>
          <a:prstGeom prst="rect">
            <a:avLst/>
          </a:prstGeom>
        </p:spPr>
        <p:txBody>
          <a:bodyPr wrap="none">
            <a:spAutoFit/>
          </a:bodyPr>
          <a:lstStyle/>
          <a:p>
            <a:pPr fontAlgn="auto">
              <a:spcBef>
                <a:spcPts val="0"/>
              </a:spcBef>
              <a:spcAft>
                <a:spcPts val="0"/>
              </a:spcAft>
            </a:pPr>
            <a:r>
              <a:rPr lang="en-US" dirty="0" smtClean="0">
                <a:solidFill>
                  <a:prstClr val="black"/>
                </a:solidFill>
                <a:latin typeface="Cambria Math" pitchFamily="18" charset="0"/>
                <a:ea typeface="Cambria Math" pitchFamily="18" charset="0"/>
                <a:cs typeface="Arial" pitchFamily="34" charset="0"/>
              </a:rPr>
              <a:t>=</a:t>
            </a:r>
            <a:endParaRPr lang="en-US" dirty="0">
              <a:solidFill>
                <a:prstClr val="black"/>
              </a:solidFill>
              <a:latin typeface="Cambria Math" pitchFamily="18" charset="0"/>
              <a:ea typeface="Cambria Math" pitchFamily="18" charset="0"/>
              <a:cs typeface="Arial" pitchFamily="34" charset="0"/>
            </a:endParaRPr>
          </a:p>
        </p:txBody>
      </p:sp>
      <p:sp>
        <p:nvSpPr>
          <p:cNvPr id="176" name="Rectangle 175"/>
          <p:cNvSpPr/>
          <p:nvPr/>
        </p:nvSpPr>
        <p:spPr>
          <a:xfrm>
            <a:off x="789025" y="4307102"/>
            <a:ext cx="1906171" cy="369332"/>
          </a:xfrm>
          <a:prstGeom prst="rect">
            <a:avLst/>
          </a:prstGeom>
        </p:spPr>
        <p:txBody>
          <a:bodyPr wrap="square">
            <a:spAutoFit/>
          </a:bodyPr>
          <a:lstStyle/>
          <a:p>
            <a:pPr fontAlgn="auto">
              <a:spcBef>
                <a:spcPts val="0"/>
              </a:spcBef>
              <a:spcAft>
                <a:spcPts val="0"/>
              </a:spcAft>
            </a:pPr>
            <a:r>
              <a:rPr lang="en-US" dirty="0">
                <a:solidFill>
                  <a:prstClr val="black"/>
                </a:solidFill>
                <a:latin typeface="Cambria Math" pitchFamily="18" charset="0"/>
                <a:ea typeface="Cambria Math" pitchFamily="18" charset="0"/>
                <a:cs typeface="Arial" pitchFamily="34" charset="0"/>
              </a:rPr>
              <a:t>Original number </a:t>
            </a:r>
          </a:p>
        </p:txBody>
      </p:sp>
      <p:sp>
        <p:nvSpPr>
          <p:cNvPr id="177" name="Rectangle 176"/>
          <p:cNvSpPr/>
          <p:nvPr/>
        </p:nvSpPr>
        <p:spPr>
          <a:xfrm>
            <a:off x="2490516" y="4307102"/>
            <a:ext cx="357790" cy="369332"/>
          </a:xfrm>
          <a:prstGeom prst="rect">
            <a:avLst/>
          </a:prstGeom>
        </p:spPr>
        <p:txBody>
          <a:bodyPr wrap="none">
            <a:spAutoFit/>
          </a:bodyPr>
          <a:lstStyle/>
          <a:p>
            <a:pPr fontAlgn="auto">
              <a:spcBef>
                <a:spcPts val="0"/>
              </a:spcBef>
              <a:spcAft>
                <a:spcPts val="0"/>
              </a:spcAft>
            </a:pPr>
            <a:r>
              <a:rPr lang="en-US" dirty="0" smtClean="0">
                <a:solidFill>
                  <a:prstClr val="black"/>
                </a:solidFill>
                <a:latin typeface="Cambria Math" pitchFamily="18" charset="0"/>
                <a:ea typeface="Cambria Math" pitchFamily="18" charset="0"/>
                <a:cs typeface="Arial" pitchFamily="34" charset="0"/>
              </a:rPr>
              <a:t>=</a:t>
            </a:r>
            <a:endParaRPr lang="en-US" dirty="0">
              <a:solidFill>
                <a:prstClr val="black"/>
              </a:solidFill>
              <a:latin typeface="Cambria Math" pitchFamily="18" charset="0"/>
              <a:ea typeface="Cambria Math" pitchFamily="18" charset="0"/>
              <a:cs typeface="Arial" pitchFamily="34" charset="0"/>
            </a:endParaRPr>
          </a:p>
        </p:txBody>
      </p:sp>
      <mc:AlternateContent xmlns:mc="http://schemas.openxmlformats.org/markup-compatibility/2006" xmlns:a14="http://schemas.microsoft.com/office/drawing/2010/main">
        <mc:Choice Requires="a14">
          <p:sp>
            <p:nvSpPr>
              <p:cNvPr id="178" name="Rectangle 177"/>
              <p:cNvSpPr/>
              <p:nvPr/>
            </p:nvSpPr>
            <p:spPr>
              <a:xfrm>
                <a:off x="2718917" y="4307102"/>
                <a:ext cx="571567" cy="369332"/>
              </a:xfrm>
              <a:prstGeom prst="rect">
                <a:avLst/>
              </a:prstGeom>
            </p:spPr>
            <p:txBody>
              <a:bodyPr wrap="none">
                <a:spAutoFit/>
              </a:bodyPr>
              <a:lstStyle/>
              <a:p>
                <a:pPr fontAlgn="auto">
                  <a:spcBef>
                    <a:spcPts val="0"/>
                  </a:spcBef>
                  <a:spcAft>
                    <a:spcPts val="0"/>
                  </a:spcAft>
                </a:pPr>
                <a:r>
                  <a:rPr lang="en-US" dirty="0" smtClean="0">
                    <a:solidFill>
                      <a:prstClr val="black"/>
                    </a:solidFill>
                    <a:latin typeface="Cambria Math" pitchFamily="18" charset="0"/>
                    <a:ea typeface="Cambria Math" pitchFamily="18" charset="0"/>
                    <a:cs typeface="Arial" pitchFamily="34" charset="0"/>
                  </a:rPr>
                  <a:t>31</a:t>
                </a:r>
                <a14:m>
                  <m:oMath xmlns:m="http://schemas.openxmlformats.org/officeDocument/2006/math">
                    <m:r>
                      <a:rPr lang="en-US" i="1" dirty="0" smtClean="0">
                        <a:solidFill>
                          <a:prstClr val="black"/>
                        </a:solidFill>
                        <a:latin typeface="Cambria Math" pitchFamily="18" charset="0"/>
                        <a:ea typeface="Cambria Math" pitchFamily="18" charset="0"/>
                        <a:cs typeface="Arial" pitchFamily="34" charset="0"/>
                      </a:rPr>
                      <m:t>𝑥</m:t>
                    </m:r>
                  </m:oMath>
                </a14:m>
                <a:endParaRPr lang="en-US" dirty="0">
                  <a:solidFill>
                    <a:prstClr val="black"/>
                  </a:solidFill>
                  <a:latin typeface="Cambria Math" pitchFamily="18" charset="0"/>
                  <a:ea typeface="Cambria Math" pitchFamily="18" charset="0"/>
                  <a:cs typeface="Arial" pitchFamily="34" charset="0"/>
                </a:endParaRPr>
              </a:p>
            </p:txBody>
          </p:sp>
        </mc:Choice>
        <mc:Fallback xmlns="">
          <p:sp>
            <p:nvSpPr>
              <p:cNvPr id="178" name="Rectangle 177"/>
              <p:cNvSpPr>
                <a:spLocks noRot="1" noChangeAspect="1" noMove="1" noResize="1" noEditPoints="1" noAdjustHandles="1" noChangeArrowheads="1" noChangeShapeType="1" noTextEdit="1"/>
              </p:cNvSpPr>
              <p:nvPr/>
            </p:nvSpPr>
            <p:spPr>
              <a:xfrm>
                <a:off x="2718906" y="4307102"/>
                <a:ext cx="571567" cy="369332"/>
              </a:xfrm>
              <a:prstGeom prst="rect">
                <a:avLst/>
              </a:prstGeom>
              <a:blipFill rotWithShape="1">
                <a:blip r:embed="rId49"/>
                <a:stretch>
                  <a:fillRect l="-8511" t="-10000" b="-25000"/>
                </a:stretch>
              </a:blipFill>
            </p:spPr>
            <p:txBody>
              <a:bodyPr/>
              <a:lstStyle/>
              <a:p>
                <a:r>
                  <a:rPr lang="en-US">
                    <a:noFill/>
                  </a:rPr>
                  <a:t> </a:t>
                </a:r>
              </a:p>
            </p:txBody>
          </p:sp>
        </mc:Fallback>
      </mc:AlternateContent>
      <p:sp>
        <p:nvSpPr>
          <p:cNvPr id="179" name="Rectangle 178"/>
          <p:cNvSpPr/>
          <p:nvPr/>
        </p:nvSpPr>
        <p:spPr>
          <a:xfrm>
            <a:off x="3392674" y="4307102"/>
            <a:ext cx="1010252" cy="369332"/>
          </a:xfrm>
          <a:prstGeom prst="rect">
            <a:avLst/>
          </a:prstGeom>
        </p:spPr>
        <p:txBody>
          <a:bodyPr wrap="square">
            <a:spAutoFit/>
          </a:bodyPr>
          <a:lstStyle/>
          <a:p>
            <a:pPr fontAlgn="auto">
              <a:spcBef>
                <a:spcPts val="0"/>
              </a:spcBef>
              <a:spcAft>
                <a:spcPts val="0"/>
              </a:spcAft>
            </a:pPr>
            <a:r>
              <a:rPr lang="en-US" dirty="0" smtClean="0">
                <a:solidFill>
                  <a:prstClr val="black"/>
                </a:solidFill>
                <a:latin typeface="Cambria Math" pitchFamily="18" charset="0"/>
                <a:ea typeface="Cambria Math" pitchFamily="18" charset="0"/>
                <a:cs typeface="Arial" pitchFamily="34" charset="0"/>
              </a:rPr>
              <a:t>31 × 2               </a:t>
            </a:r>
            <a:endParaRPr lang="en-US" dirty="0">
              <a:solidFill>
                <a:prstClr val="black"/>
              </a:solidFill>
              <a:latin typeface="Cambria Math" pitchFamily="18" charset="0"/>
              <a:ea typeface="Cambria Math" pitchFamily="18" charset="0"/>
              <a:cs typeface="Arial" pitchFamily="34" charset="0"/>
            </a:endParaRPr>
          </a:p>
        </p:txBody>
      </p:sp>
      <p:sp>
        <p:nvSpPr>
          <p:cNvPr id="180" name="Rectangle 179"/>
          <p:cNvSpPr/>
          <p:nvPr/>
        </p:nvSpPr>
        <p:spPr>
          <a:xfrm>
            <a:off x="4316707" y="4307102"/>
            <a:ext cx="441146" cy="369332"/>
          </a:xfrm>
          <a:prstGeom prst="rect">
            <a:avLst/>
          </a:prstGeom>
        </p:spPr>
        <p:txBody>
          <a:bodyPr wrap="none">
            <a:spAutoFit/>
          </a:bodyPr>
          <a:lstStyle/>
          <a:p>
            <a:pPr fontAlgn="auto">
              <a:spcBef>
                <a:spcPts val="0"/>
              </a:spcBef>
              <a:spcAft>
                <a:spcPts val="0"/>
              </a:spcAft>
            </a:pPr>
            <a:r>
              <a:rPr lang="en-US" dirty="0" smtClean="0">
                <a:solidFill>
                  <a:prstClr val="black"/>
                </a:solidFill>
                <a:latin typeface="Cambria Math" pitchFamily="18" charset="0"/>
                <a:ea typeface="Cambria Math" pitchFamily="18" charset="0"/>
                <a:cs typeface="Arial" pitchFamily="34" charset="0"/>
              </a:rPr>
              <a:t>62</a:t>
            </a:r>
            <a:endParaRPr lang="en-US" dirty="0">
              <a:solidFill>
                <a:prstClr val="black"/>
              </a:solidFill>
              <a:latin typeface="Cambria Math" pitchFamily="18" charset="0"/>
              <a:ea typeface="Cambria Math" pitchFamily="18" charset="0"/>
              <a:cs typeface="Arial" pitchFamily="34" charset="0"/>
            </a:endParaRPr>
          </a:p>
        </p:txBody>
      </p:sp>
      <p:sp>
        <p:nvSpPr>
          <p:cNvPr id="181" name="Rectangle 180"/>
          <p:cNvSpPr/>
          <p:nvPr/>
        </p:nvSpPr>
        <p:spPr>
          <a:xfrm>
            <a:off x="4088107" y="4307102"/>
            <a:ext cx="357790" cy="369332"/>
          </a:xfrm>
          <a:prstGeom prst="rect">
            <a:avLst/>
          </a:prstGeom>
        </p:spPr>
        <p:txBody>
          <a:bodyPr wrap="none">
            <a:spAutoFit/>
          </a:bodyPr>
          <a:lstStyle/>
          <a:p>
            <a:pPr fontAlgn="auto">
              <a:spcBef>
                <a:spcPts val="0"/>
              </a:spcBef>
              <a:spcAft>
                <a:spcPts val="0"/>
              </a:spcAft>
            </a:pPr>
            <a:r>
              <a:rPr lang="en-US" dirty="0" smtClean="0">
                <a:solidFill>
                  <a:prstClr val="black"/>
                </a:solidFill>
                <a:latin typeface="Cambria Math" pitchFamily="18" charset="0"/>
                <a:ea typeface="Cambria Math" pitchFamily="18" charset="0"/>
                <a:cs typeface="Arial" pitchFamily="34" charset="0"/>
              </a:rPr>
              <a:t>=</a:t>
            </a:r>
            <a:endParaRPr lang="en-US" dirty="0">
              <a:solidFill>
                <a:prstClr val="black"/>
              </a:solidFill>
              <a:latin typeface="Cambria Math" pitchFamily="18" charset="0"/>
              <a:ea typeface="Cambria Math" pitchFamily="18" charset="0"/>
              <a:cs typeface="Arial" pitchFamily="34" charset="0"/>
            </a:endParaRPr>
          </a:p>
        </p:txBody>
      </p:sp>
      <p:sp>
        <p:nvSpPr>
          <p:cNvPr id="185" name="TextBox 184"/>
          <p:cNvSpPr txBox="1"/>
          <p:nvPr/>
        </p:nvSpPr>
        <p:spPr>
          <a:xfrm>
            <a:off x="486384" y="4549796"/>
            <a:ext cx="369726" cy="365760"/>
          </a:xfrm>
          <a:prstGeom prst="rect">
            <a:avLst/>
          </a:prstGeom>
          <a:noFill/>
        </p:spPr>
        <p:txBody>
          <a:bodyPr wrap="square" rtlCol="0">
            <a:spAutoFit/>
          </a:bodyPr>
          <a:lstStyle/>
          <a:p>
            <a:pPr fontAlgn="auto">
              <a:spcBef>
                <a:spcPts val="0"/>
              </a:spcBef>
              <a:spcAft>
                <a:spcPts val="0"/>
              </a:spcAft>
            </a:pPr>
            <a:r>
              <a:rPr lang="en-US" dirty="0" smtClean="0">
                <a:solidFill>
                  <a:prstClr val="black"/>
                </a:solidFill>
                <a:latin typeface="Cambria Math" pitchFamily="18" charset="0"/>
                <a:ea typeface="Cambria Math" pitchFamily="18" charset="0"/>
                <a:cs typeface="Arial" pitchFamily="34" charset="0"/>
                <a:sym typeface="Symbol"/>
              </a:rPr>
              <a:t></a:t>
            </a:r>
            <a:endParaRPr lang="en-US" dirty="0">
              <a:solidFill>
                <a:prstClr val="black"/>
              </a:solidFill>
              <a:latin typeface="Cambria Math" pitchFamily="18" charset="0"/>
              <a:ea typeface="Cambria Math" pitchFamily="18" charset="0"/>
              <a:cs typeface="Arial" pitchFamily="34" charset="0"/>
            </a:endParaRPr>
          </a:p>
        </p:txBody>
      </p:sp>
      <p:sp>
        <p:nvSpPr>
          <p:cNvPr id="190" name="TextBox 189"/>
          <p:cNvSpPr txBox="1"/>
          <p:nvPr/>
        </p:nvSpPr>
        <p:spPr>
          <a:xfrm>
            <a:off x="3747495" y="3259693"/>
            <a:ext cx="624480" cy="369332"/>
          </a:xfrm>
          <a:prstGeom prst="rect">
            <a:avLst/>
          </a:prstGeom>
          <a:noFill/>
        </p:spPr>
        <p:txBody>
          <a:bodyPr wrap="square" rtlCol="0">
            <a:spAutoFit/>
          </a:bodyPr>
          <a:lstStyle/>
          <a:p>
            <a:r>
              <a:rPr lang="en-US" dirty="0" smtClean="0">
                <a:solidFill>
                  <a:srgbClr val="C00000"/>
                </a:solidFill>
                <a:latin typeface="Cambria Math" panose="02040503050406030204" pitchFamily="18" charset="0"/>
                <a:ea typeface="Cambria Math" panose="02040503050406030204" pitchFamily="18" charset="0"/>
                <a:cs typeface="Arial" pitchFamily="34" charset="0"/>
              </a:rPr>
              <a:t>44</a:t>
            </a:r>
            <a:endParaRPr lang="en-US" dirty="0">
              <a:solidFill>
                <a:srgbClr val="C00000"/>
              </a:solidFill>
              <a:latin typeface="Cambria Math" panose="02040503050406030204" pitchFamily="18" charset="0"/>
              <a:ea typeface="Cambria Math" panose="02040503050406030204" pitchFamily="18" charset="0"/>
              <a:cs typeface="Arial" pitchFamily="34" charset="0"/>
            </a:endParaRPr>
          </a:p>
        </p:txBody>
      </p:sp>
      <p:sp>
        <p:nvSpPr>
          <p:cNvPr id="191" name="Curved Down Arrow 190"/>
          <p:cNvSpPr/>
          <p:nvPr/>
        </p:nvSpPr>
        <p:spPr>
          <a:xfrm rot="10800000" flipH="1">
            <a:off x="3930908" y="3548026"/>
            <a:ext cx="832195" cy="152458"/>
          </a:xfrm>
          <a:prstGeom prst="curvedDownArrow">
            <a:avLst/>
          </a:prstGeom>
          <a:solidFill>
            <a:srgbClr val="FFFF00"/>
          </a:solid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black"/>
              </a:solidFill>
              <a:latin typeface="Bookman Old Style" panose="02050604050505020204" pitchFamily="18" charset="0"/>
            </a:endParaRPr>
          </a:p>
        </p:txBody>
      </p:sp>
      <p:cxnSp>
        <p:nvCxnSpPr>
          <p:cNvPr id="22" name="Straight Connector 21"/>
          <p:cNvCxnSpPr/>
          <p:nvPr/>
        </p:nvCxnSpPr>
        <p:spPr>
          <a:xfrm flipH="1">
            <a:off x="4557466" y="3635075"/>
            <a:ext cx="257662" cy="14317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p:cNvCxnSpPr/>
          <p:nvPr/>
        </p:nvCxnSpPr>
        <p:spPr>
          <a:xfrm flipH="1">
            <a:off x="4571997" y="3903962"/>
            <a:ext cx="257662" cy="14317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01" name="TextBox 200"/>
          <p:cNvSpPr txBox="1"/>
          <p:nvPr/>
        </p:nvSpPr>
        <p:spPr>
          <a:xfrm>
            <a:off x="4790011" y="3472608"/>
            <a:ext cx="439239" cy="338554"/>
          </a:xfrm>
          <a:prstGeom prst="rect">
            <a:avLst/>
          </a:prstGeom>
          <a:noFill/>
        </p:spPr>
        <p:txBody>
          <a:bodyPr wrap="square" rtlCol="0">
            <a:spAutoFit/>
          </a:bodyPr>
          <a:lstStyle/>
          <a:p>
            <a:pPr fontAlgn="auto">
              <a:spcBef>
                <a:spcPts val="0"/>
              </a:spcBef>
              <a:spcAft>
                <a:spcPts val="0"/>
              </a:spcAft>
            </a:pPr>
            <a:r>
              <a:rPr lang="en-US" sz="1600" dirty="0" smtClean="0">
                <a:solidFill>
                  <a:prstClr val="black"/>
                </a:solidFill>
                <a:latin typeface="Cambria Math" pitchFamily="18" charset="0"/>
                <a:ea typeface="Cambria Math" pitchFamily="18" charset="0"/>
                <a:cs typeface="Arial" pitchFamily="34" charset="0"/>
              </a:rPr>
              <a:t>8</a:t>
            </a:r>
            <a:endParaRPr lang="en-US" sz="1600" i="1" dirty="0">
              <a:solidFill>
                <a:prstClr val="black"/>
              </a:solidFill>
              <a:latin typeface="Cambria Math" pitchFamily="18" charset="0"/>
              <a:ea typeface="Cambria Math" pitchFamily="18" charset="0"/>
              <a:cs typeface="Arial" pitchFamily="34" charset="0"/>
            </a:endParaRPr>
          </a:p>
        </p:txBody>
      </p:sp>
      <p:sp>
        <p:nvSpPr>
          <p:cNvPr id="202" name="TextBox 201"/>
          <p:cNvSpPr txBox="1"/>
          <p:nvPr/>
        </p:nvSpPr>
        <p:spPr>
          <a:xfrm>
            <a:off x="4790011" y="3790885"/>
            <a:ext cx="439239" cy="338554"/>
          </a:xfrm>
          <a:prstGeom prst="rect">
            <a:avLst/>
          </a:prstGeom>
          <a:noFill/>
        </p:spPr>
        <p:txBody>
          <a:bodyPr wrap="square" rtlCol="0">
            <a:spAutoFit/>
          </a:bodyPr>
          <a:lstStyle/>
          <a:p>
            <a:pPr fontAlgn="auto">
              <a:spcBef>
                <a:spcPts val="0"/>
              </a:spcBef>
              <a:spcAft>
                <a:spcPts val="0"/>
              </a:spcAft>
            </a:pPr>
            <a:r>
              <a:rPr lang="en-US" sz="1600" dirty="0" smtClean="0">
                <a:solidFill>
                  <a:prstClr val="black"/>
                </a:solidFill>
                <a:latin typeface="Cambria Math" pitchFamily="18" charset="0"/>
                <a:ea typeface="Cambria Math" pitchFamily="18" charset="0"/>
                <a:cs typeface="Arial" pitchFamily="34" charset="0"/>
              </a:rPr>
              <a:t>4</a:t>
            </a:r>
            <a:endParaRPr lang="en-US" sz="1600" i="1" dirty="0">
              <a:solidFill>
                <a:prstClr val="black"/>
              </a:solidFill>
              <a:latin typeface="Cambria Math" pitchFamily="18" charset="0"/>
              <a:ea typeface="Cambria Math" pitchFamily="18" charset="0"/>
              <a:cs typeface="Arial" pitchFamily="34" charset="0"/>
            </a:endParaRPr>
          </a:p>
        </p:txBody>
      </p:sp>
      <p:cxnSp>
        <p:nvCxnSpPr>
          <p:cNvPr id="203" name="Straight Connector 202"/>
          <p:cNvCxnSpPr/>
          <p:nvPr/>
        </p:nvCxnSpPr>
        <p:spPr>
          <a:xfrm flipH="1">
            <a:off x="4839742" y="3571596"/>
            <a:ext cx="175986" cy="14317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p:cNvCxnSpPr/>
          <p:nvPr/>
        </p:nvCxnSpPr>
        <p:spPr>
          <a:xfrm flipH="1">
            <a:off x="4862283" y="3903962"/>
            <a:ext cx="159987" cy="14317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05" name="TextBox 204"/>
          <p:cNvSpPr txBox="1"/>
          <p:nvPr/>
        </p:nvSpPr>
        <p:spPr>
          <a:xfrm>
            <a:off x="4951922" y="3409951"/>
            <a:ext cx="439239" cy="307777"/>
          </a:xfrm>
          <a:prstGeom prst="rect">
            <a:avLst/>
          </a:prstGeom>
          <a:noFill/>
        </p:spPr>
        <p:txBody>
          <a:bodyPr wrap="square" rtlCol="0">
            <a:spAutoFit/>
          </a:bodyPr>
          <a:lstStyle/>
          <a:p>
            <a:pPr fontAlgn="auto">
              <a:spcBef>
                <a:spcPts val="0"/>
              </a:spcBef>
              <a:spcAft>
                <a:spcPts val="0"/>
              </a:spcAft>
            </a:pPr>
            <a:r>
              <a:rPr lang="en-US" sz="1400" dirty="0" smtClean="0">
                <a:solidFill>
                  <a:prstClr val="black"/>
                </a:solidFill>
                <a:latin typeface="Cambria Math" pitchFamily="18" charset="0"/>
                <a:ea typeface="Cambria Math" pitchFamily="18" charset="0"/>
                <a:cs typeface="Arial" pitchFamily="34" charset="0"/>
              </a:rPr>
              <a:t>2</a:t>
            </a:r>
            <a:endParaRPr lang="en-US" sz="1400" i="1" dirty="0">
              <a:solidFill>
                <a:prstClr val="black"/>
              </a:solidFill>
              <a:latin typeface="Cambria Math" pitchFamily="18" charset="0"/>
              <a:ea typeface="Cambria Math" pitchFamily="18" charset="0"/>
              <a:cs typeface="Arial" pitchFamily="34" charset="0"/>
            </a:endParaRPr>
          </a:p>
        </p:txBody>
      </p:sp>
      <p:sp>
        <p:nvSpPr>
          <p:cNvPr id="206" name="TextBox 205"/>
          <p:cNvSpPr txBox="1"/>
          <p:nvPr/>
        </p:nvSpPr>
        <p:spPr>
          <a:xfrm>
            <a:off x="4953024" y="3728249"/>
            <a:ext cx="439239" cy="307777"/>
          </a:xfrm>
          <a:prstGeom prst="rect">
            <a:avLst/>
          </a:prstGeom>
          <a:noFill/>
        </p:spPr>
        <p:txBody>
          <a:bodyPr wrap="square" rtlCol="0">
            <a:spAutoFit/>
          </a:bodyPr>
          <a:lstStyle/>
          <a:p>
            <a:pPr fontAlgn="auto">
              <a:spcBef>
                <a:spcPts val="0"/>
              </a:spcBef>
              <a:spcAft>
                <a:spcPts val="0"/>
              </a:spcAft>
            </a:pPr>
            <a:r>
              <a:rPr lang="en-US" sz="1400" dirty="0" smtClean="0">
                <a:solidFill>
                  <a:prstClr val="black"/>
                </a:solidFill>
                <a:latin typeface="Cambria Math" pitchFamily="18" charset="0"/>
                <a:ea typeface="Cambria Math" pitchFamily="18" charset="0"/>
                <a:cs typeface="Arial" pitchFamily="34" charset="0"/>
              </a:rPr>
              <a:t>1</a:t>
            </a:r>
            <a:endParaRPr lang="en-US" sz="1400" i="1" dirty="0">
              <a:solidFill>
                <a:prstClr val="black"/>
              </a:solidFill>
              <a:latin typeface="Cambria Math" pitchFamily="18" charset="0"/>
              <a:ea typeface="Cambria Math" pitchFamily="18" charset="0"/>
              <a:cs typeface="Arial" pitchFamily="34" charset="0"/>
            </a:endParaRPr>
          </a:p>
        </p:txBody>
      </p:sp>
      <p:sp>
        <p:nvSpPr>
          <p:cNvPr id="207" name="TextBox 206"/>
          <p:cNvSpPr txBox="1"/>
          <p:nvPr/>
        </p:nvSpPr>
        <p:spPr>
          <a:xfrm>
            <a:off x="486384" y="4310695"/>
            <a:ext cx="369726" cy="365760"/>
          </a:xfrm>
          <a:prstGeom prst="rect">
            <a:avLst/>
          </a:prstGeom>
          <a:noFill/>
        </p:spPr>
        <p:txBody>
          <a:bodyPr wrap="square" rtlCol="0">
            <a:spAutoFit/>
          </a:bodyPr>
          <a:lstStyle/>
          <a:p>
            <a:pPr fontAlgn="auto">
              <a:spcBef>
                <a:spcPts val="0"/>
              </a:spcBef>
              <a:spcAft>
                <a:spcPts val="0"/>
              </a:spcAft>
            </a:pPr>
            <a:r>
              <a:rPr lang="en-US" dirty="0" smtClean="0">
                <a:solidFill>
                  <a:prstClr val="black"/>
                </a:solidFill>
                <a:latin typeface="Cambria Math" pitchFamily="18" charset="0"/>
                <a:ea typeface="Cambria Math" pitchFamily="18" charset="0"/>
                <a:cs typeface="Arial" pitchFamily="34" charset="0"/>
                <a:sym typeface="Symbol"/>
              </a:rPr>
              <a:t></a:t>
            </a:r>
            <a:endParaRPr lang="en-US" dirty="0">
              <a:solidFill>
                <a:prstClr val="black"/>
              </a:solidFill>
              <a:latin typeface="Cambria Math" pitchFamily="18" charset="0"/>
              <a:ea typeface="Cambria Math" pitchFamily="18" charset="0"/>
              <a:cs typeface="Arial" pitchFamily="34" charset="0"/>
            </a:endParaRPr>
          </a:p>
        </p:txBody>
      </p:sp>
      <p:grpSp>
        <p:nvGrpSpPr>
          <p:cNvPr id="6" name="Group 5"/>
          <p:cNvGrpSpPr/>
          <p:nvPr/>
        </p:nvGrpSpPr>
        <p:grpSpPr>
          <a:xfrm>
            <a:off x="821932" y="4546227"/>
            <a:ext cx="3123938" cy="466220"/>
            <a:chOff x="821932" y="4546224"/>
            <a:chExt cx="3123938" cy="466220"/>
          </a:xfrm>
        </p:grpSpPr>
        <p:sp>
          <p:nvSpPr>
            <p:cNvPr id="186" name="Rectangle 185"/>
            <p:cNvSpPr/>
            <p:nvPr/>
          </p:nvSpPr>
          <p:spPr>
            <a:xfrm>
              <a:off x="821932" y="4546224"/>
              <a:ext cx="3123938" cy="369332"/>
            </a:xfrm>
            <a:prstGeom prst="rect">
              <a:avLst/>
            </a:prstGeom>
          </p:spPr>
          <p:txBody>
            <a:bodyPr wrap="square">
              <a:spAutoFit/>
            </a:bodyPr>
            <a:lstStyle/>
            <a:p>
              <a:pPr fontAlgn="auto">
                <a:spcBef>
                  <a:spcPts val="0"/>
                </a:spcBef>
                <a:spcAft>
                  <a:spcPts val="0"/>
                </a:spcAft>
              </a:pPr>
              <a:r>
                <a:rPr lang="en-US" dirty="0" smtClean="0">
                  <a:solidFill>
                    <a:prstClr val="black"/>
                  </a:solidFill>
                  <a:latin typeface="Cambria Math" pitchFamily="18" charset="0"/>
                  <a:ea typeface="Cambria Math" pitchFamily="18" charset="0"/>
                  <a:cs typeface="Arial" pitchFamily="34" charset="0"/>
                </a:rPr>
                <a:t>The Original number is 62 </a:t>
              </a:r>
              <a:endParaRPr lang="en-US" dirty="0">
                <a:solidFill>
                  <a:prstClr val="black"/>
                </a:solidFill>
                <a:latin typeface="Cambria Math" pitchFamily="18" charset="0"/>
                <a:ea typeface="Cambria Math" pitchFamily="18" charset="0"/>
                <a:cs typeface="Arial" pitchFamily="34" charset="0"/>
              </a:endParaRPr>
            </a:p>
          </p:txBody>
        </p:sp>
        <p:sp>
          <p:nvSpPr>
            <p:cNvPr id="147" name="Rounded Rectangle 146"/>
            <p:cNvSpPr/>
            <p:nvPr/>
          </p:nvSpPr>
          <p:spPr>
            <a:xfrm>
              <a:off x="883858" y="4604199"/>
              <a:ext cx="2621342" cy="408245"/>
            </a:xfrm>
            <a:prstGeom prst="roundRect">
              <a:avLst/>
            </a:prstGeom>
            <a:noFill/>
            <a:ln w="19050">
              <a:solidFill>
                <a:schemeClr val="accent3">
                  <a:lumMod val="50000"/>
                </a:schemeClr>
              </a:solidFill>
            </a:ln>
          </p:spPr>
          <p:txBody>
            <a:bodyPr wrap="square" rtlCol="0">
              <a:spAutoFit/>
            </a:bodyPr>
            <a:lstStyle/>
            <a:p>
              <a:pPr algn="ct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grpSp>
      <p:sp>
        <p:nvSpPr>
          <p:cNvPr id="146" name="Rounded Rectangle 145"/>
          <p:cNvSpPr/>
          <p:nvPr/>
        </p:nvSpPr>
        <p:spPr>
          <a:xfrm>
            <a:off x="3410039" y="346748"/>
            <a:ext cx="1768659" cy="268943"/>
          </a:xfrm>
          <a:prstGeom prst="roundRect">
            <a:avLst/>
          </a:prstGeom>
          <a:ln>
            <a:noFill/>
          </a:ln>
        </p:spPr>
        <p:style>
          <a:lnRef idx="1">
            <a:schemeClr val="accent4"/>
          </a:lnRef>
          <a:fillRef idx="2">
            <a:schemeClr val="accent4"/>
          </a:fillRef>
          <a:effectRef idx="1">
            <a:schemeClr val="accent4"/>
          </a:effectRef>
          <a:fontRef idx="minor">
            <a:schemeClr val="dk1"/>
          </a:fontRef>
        </p:style>
        <p:txBody>
          <a:bodyPr rtlCol="0" anchor="ctr"/>
          <a:lstStyle/>
          <a:p>
            <a:pPr algn="ctr" fontAlgn="auto">
              <a:spcBef>
                <a:spcPts val="0"/>
              </a:spcBef>
              <a:spcAft>
                <a:spcPts val="0"/>
              </a:spcAft>
            </a:pPr>
            <a:endParaRPr lang="en-US" dirty="0">
              <a:solidFill>
                <a:prstClr val="black"/>
              </a:solidFill>
            </a:endParaRPr>
          </a:p>
        </p:txBody>
      </p:sp>
      <p:sp>
        <p:nvSpPr>
          <p:cNvPr id="11" name="Rectangle 10"/>
          <p:cNvSpPr/>
          <p:nvPr/>
        </p:nvSpPr>
        <p:spPr>
          <a:xfrm>
            <a:off x="471632" y="297201"/>
            <a:ext cx="6914744" cy="1200329"/>
          </a:xfrm>
          <a:prstGeom prst="rect">
            <a:avLst/>
          </a:prstGeom>
        </p:spPr>
        <p:txBody>
          <a:bodyPr wrap="square">
            <a:spAutoFit/>
          </a:bodyPr>
          <a:lstStyle/>
          <a:p>
            <a:pPr marL="457200" indent="-457200" fontAlgn="auto">
              <a:spcBef>
                <a:spcPts val="0"/>
              </a:spcBef>
              <a:spcAft>
                <a:spcPts val="0"/>
              </a:spcAft>
            </a:pPr>
            <a:r>
              <a:rPr lang="en-US" b="1" dirty="0" smtClean="0">
                <a:solidFill>
                  <a:srgbClr val="C00000"/>
                </a:solidFill>
                <a:latin typeface="Cambria Math" pitchFamily="18" charset="0"/>
                <a:ea typeface="Cambria Math" pitchFamily="18" charset="0"/>
                <a:cs typeface="Arial" pitchFamily="34" charset="0"/>
              </a:rPr>
              <a:t>Q.</a:t>
            </a:r>
            <a:r>
              <a:rPr lang="en-US" b="1" dirty="0">
                <a:solidFill>
                  <a:srgbClr val="C00000"/>
                </a:solidFill>
                <a:latin typeface="Cambria Math" pitchFamily="18" charset="0"/>
                <a:ea typeface="Cambria Math" pitchFamily="18" charset="0"/>
                <a:cs typeface="Arial" pitchFamily="34" charset="0"/>
              </a:rPr>
              <a:t>	</a:t>
            </a:r>
            <a:r>
              <a:rPr lang="en-US" b="1" dirty="0" smtClean="0">
                <a:solidFill>
                  <a:srgbClr val="C00000"/>
                </a:solidFill>
                <a:latin typeface="Cambria Math" pitchFamily="18" charset="0"/>
                <a:ea typeface="Cambria Math" pitchFamily="18" charset="0"/>
                <a:cs typeface="+mn-cs"/>
              </a:rPr>
              <a:t>One of the two digits of a two-digit number is three times the other digit. If you interchange the digits of this two-digit number and add the resulting number to the original number, you get 88. What is the original number?</a:t>
            </a:r>
            <a:endParaRPr lang="en-US" b="1" dirty="0">
              <a:solidFill>
                <a:srgbClr val="C00000"/>
              </a:solidFill>
              <a:latin typeface="Cambria Math" pitchFamily="18" charset="0"/>
              <a:ea typeface="Cambria Math" pitchFamily="18" charset="0"/>
              <a:cs typeface="Arial" pitchFamily="34" charset="0"/>
            </a:endParaRPr>
          </a:p>
        </p:txBody>
      </p:sp>
    </p:spTree>
    <p:extLst>
      <p:ext uri="{BB962C8B-B14F-4D97-AF65-F5344CB8AC3E}">
        <p14:creationId xmlns:p14="http://schemas.microsoft.com/office/powerpoint/2010/main" val="182870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left)">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left)">
                                      <p:cBhvr>
                                        <p:cTn id="15" dur="5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59"/>
                                        </p:tgtEl>
                                        <p:attrNameLst>
                                          <p:attrName>style.visibility</p:attrName>
                                        </p:attrNameLst>
                                      </p:cBhvr>
                                      <p:to>
                                        <p:strVal val="visible"/>
                                      </p:to>
                                    </p:set>
                                    <p:animEffect transition="in" filter="fade">
                                      <p:cBhvr>
                                        <p:cTn id="20" dur="500"/>
                                        <p:tgtEl>
                                          <p:spTgt spid="59"/>
                                        </p:tgtEl>
                                      </p:cBhvr>
                                    </p:animEffect>
                                  </p:childTnLst>
                                </p:cTn>
                              </p:par>
                            </p:childTnLst>
                          </p:cTn>
                        </p:par>
                      </p:childTnLst>
                    </p:cTn>
                  </p:par>
                  <p:par>
                    <p:cTn id="21" fill="hold">
                      <p:stCondLst>
                        <p:cond delay="indefinite"/>
                      </p:stCondLst>
                      <p:childTnLst>
                        <p:par>
                          <p:cTn id="22" fill="hold">
                            <p:stCondLst>
                              <p:cond delay="0"/>
                            </p:stCondLst>
                            <p:childTnLst>
                              <p:par>
                                <p:cTn id="23" presetID="16" presetClass="entr" presetSubtype="21" fill="hold" grpId="0" nodeType="clickEffect">
                                  <p:stCondLst>
                                    <p:cond delay="0"/>
                                  </p:stCondLst>
                                  <p:childTnLst>
                                    <p:set>
                                      <p:cBhvr>
                                        <p:cTn id="24" dur="1" fill="hold">
                                          <p:stCondLst>
                                            <p:cond delay="0"/>
                                          </p:stCondLst>
                                        </p:cTn>
                                        <p:tgtEl>
                                          <p:spTgt spid="89"/>
                                        </p:tgtEl>
                                        <p:attrNameLst>
                                          <p:attrName>style.visibility</p:attrName>
                                        </p:attrNameLst>
                                      </p:cBhvr>
                                      <p:to>
                                        <p:strVal val="visible"/>
                                      </p:to>
                                    </p:set>
                                    <p:animEffect transition="in" filter="barn(inVertical)">
                                      <p:cBhvr>
                                        <p:cTn id="25" dur="500"/>
                                        <p:tgtEl>
                                          <p:spTgt spid="89"/>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xit" presetSubtype="0" fill="hold" nodeType="clickEffect">
                                  <p:stCondLst>
                                    <p:cond delay="0"/>
                                  </p:stCondLst>
                                  <p:childTnLst>
                                    <p:set>
                                      <p:cBhvr>
                                        <p:cTn id="29" dur="1" fill="hold">
                                          <p:stCondLst>
                                            <p:cond delay="0"/>
                                          </p:stCondLst>
                                        </p:cTn>
                                        <p:tgtEl>
                                          <p:spTgt spid="59"/>
                                        </p:tgtEl>
                                        <p:attrNameLst>
                                          <p:attrName>style.visibility</p:attrName>
                                        </p:attrNameLst>
                                      </p:cBhvr>
                                      <p:to>
                                        <p:strVal val="hidden"/>
                                      </p:to>
                                    </p:set>
                                  </p:childTnLst>
                                </p:cTn>
                              </p:par>
                              <p:par>
                                <p:cTn id="30" presetID="10" presetClass="exit" presetSubtype="0" fill="hold" grpId="1" nodeType="withEffect">
                                  <p:stCondLst>
                                    <p:cond delay="0"/>
                                  </p:stCondLst>
                                  <p:childTnLst>
                                    <p:animEffect transition="out" filter="fade">
                                      <p:cBhvr>
                                        <p:cTn id="31" dur="500"/>
                                        <p:tgtEl>
                                          <p:spTgt spid="89"/>
                                        </p:tgtEl>
                                      </p:cBhvr>
                                    </p:animEffect>
                                    <p:set>
                                      <p:cBhvr>
                                        <p:cTn id="32" dur="1" fill="hold">
                                          <p:stCondLst>
                                            <p:cond delay="499"/>
                                          </p:stCondLst>
                                        </p:cTn>
                                        <p:tgtEl>
                                          <p:spTgt spid="89"/>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6" presetClass="entr" presetSubtype="21" fill="hold" grpId="0" nodeType="clickEffect">
                                  <p:stCondLst>
                                    <p:cond delay="0"/>
                                  </p:stCondLst>
                                  <p:childTnLst>
                                    <p:set>
                                      <p:cBhvr>
                                        <p:cTn id="36" dur="1" fill="hold">
                                          <p:stCondLst>
                                            <p:cond delay="0"/>
                                          </p:stCondLst>
                                        </p:cTn>
                                        <p:tgtEl>
                                          <p:spTgt spid="146"/>
                                        </p:tgtEl>
                                        <p:attrNameLst>
                                          <p:attrName>style.visibility</p:attrName>
                                        </p:attrNameLst>
                                      </p:cBhvr>
                                      <p:to>
                                        <p:strVal val="visible"/>
                                      </p:to>
                                    </p:set>
                                    <p:animEffect transition="in" filter="barn(inVertical)">
                                      <p:cBhvr>
                                        <p:cTn id="37" dur="500"/>
                                        <p:tgtEl>
                                          <p:spTgt spid="146"/>
                                        </p:tgtEl>
                                      </p:cBhvr>
                                    </p:animEffect>
                                  </p:childTnLst>
                                </p:cTn>
                              </p:par>
                              <p:par>
                                <p:cTn id="38" presetID="22" presetClass="entr" presetSubtype="1" fill="hold" nodeType="withEffect">
                                  <p:stCondLst>
                                    <p:cond delay="0"/>
                                  </p:stCondLst>
                                  <p:childTnLst>
                                    <p:set>
                                      <p:cBhvr>
                                        <p:cTn id="39" dur="1" fill="hold">
                                          <p:stCondLst>
                                            <p:cond delay="0"/>
                                          </p:stCondLst>
                                        </p:cTn>
                                        <p:tgtEl>
                                          <p:spTgt spid="92"/>
                                        </p:tgtEl>
                                        <p:attrNameLst>
                                          <p:attrName>style.visibility</p:attrName>
                                        </p:attrNameLst>
                                      </p:cBhvr>
                                      <p:to>
                                        <p:strVal val="visible"/>
                                      </p:to>
                                    </p:set>
                                    <p:animEffect transition="in" filter="wipe(up)">
                                      <p:cBhvr>
                                        <p:cTn id="40" dur="500"/>
                                        <p:tgtEl>
                                          <p:spTgt spid="92"/>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1" fill="hold" nodeType="clickEffect">
                                  <p:stCondLst>
                                    <p:cond delay="0"/>
                                  </p:stCondLst>
                                  <p:childTnLst>
                                    <p:set>
                                      <p:cBhvr>
                                        <p:cTn id="44" dur="1" fill="hold">
                                          <p:stCondLst>
                                            <p:cond delay="0"/>
                                          </p:stCondLst>
                                        </p:cTn>
                                        <p:tgtEl>
                                          <p:spTgt spid="18"/>
                                        </p:tgtEl>
                                        <p:attrNameLst>
                                          <p:attrName>style.visibility</p:attrName>
                                        </p:attrNameLst>
                                      </p:cBhvr>
                                      <p:to>
                                        <p:strVal val="visible"/>
                                      </p:to>
                                    </p:set>
                                    <p:animEffect transition="in" filter="wipe(up)">
                                      <p:cBhvr>
                                        <p:cTn id="45" dur="500"/>
                                        <p:tgtEl>
                                          <p:spTgt spid="18"/>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1" fill="hold" nodeType="clickEffect">
                                  <p:stCondLst>
                                    <p:cond delay="0"/>
                                  </p:stCondLst>
                                  <p:childTnLst>
                                    <p:set>
                                      <p:cBhvr>
                                        <p:cTn id="49" dur="1" fill="hold">
                                          <p:stCondLst>
                                            <p:cond delay="0"/>
                                          </p:stCondLst>
                                        </p:cTn>
                                        <p:tgtEl>
                                          <p:spTgt spid="102"/>
                                        </p:tgtEl>
                                        <p:attrNameLst>
                                          <p:attrName>style.visibility</p:attrName>
                                        </p:attrNameLst>
                                      </p:cBhvr>
                                      <p:to>
                                        <p:strVal val="visible"/>
                                      </p:to>
                                    </p:set>
                                    <p:animEffect transition="in" filter="wipe(up)">
                                      <p:cBhvr>
                                        <p:cTn id="50" dur="500"/>
                                        <p:tgtEl>
                                          <p:spTgt spid="102"/>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1" fill="hold" nodeType="clickEffect">
                                  <p:stCondLst>
                                    <p:cond delay="0"/>
                                  </p:stCondLst>
                                  <p:childTnLst>
                                    <p:set>
                                      <p:cBhvr>
                                        <p:cTn id="54" dur="1" fill="hold">
                                          <p:stCondLst>
                                            <p:cond delay="0"/>
                                          </p:stCondLst>
                                        </p:cTn>
                                        <p:tgtEl>
                                          <p:spTgt spid="105"/>
                                        </p:tgtEl>
                                        <p:attrNameLst>
                                          <p:attrName>style.visibility</p:attrName>
                                        </p:attrNameLst>
                                      </p:cBhvr>
                                      <p:to>
                                        <p:strVal val="visible"/>
                                      </p:to>
                                    </p:set>
                                    <p:animEffect transition="in" filter="wipe(up)">
                                      <p:cBhvr>
                                        <p:cTn id="55" dur="500"/>
                                        <p:tgtEl>
                                          <p:spTgt spid="105"/>
                                        </p:tgtEl>
                                      </p:cBhvr>
                                    </p:animEffect>
                                  </p:childTnLst>
                                </p:cTn>
                              </p:par>
                              <p:par>
                                <p:cTn id="56" presetID="10" presetClass="exit" presetSubtype="0" fill="hold" grpId="1" nodeType="withEffect">
                                  <p:stCondLst>
                                    <p:cond delay="0"/>
                                  </p:stCondLst>
                                  <p:childTnLst>
                                    <p:animEffect transition="out" filter="fade">
                                      <p:cBhvr>
                                        <p:cTn id="57" dur="500"/>
                                        <p:tgtEl>
                                          <p:spTgt spid="146"/>
                                        </p:tgtEl>
                                      </p:cBhvr>
                                    </p:animEffect>
                                    <p:set>
                                      <p:cBhvr>
                                        <p:cTn id="58" dur="1" fill="hold">
                                          <p:stCondLst>
                                            <p:cond delay="499"/>
                                          </p:stCondLst>
                                        </p:cTn>
                                        <p:tgtEl>
                                          <p:spTgt spid="146"/>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22" presetClass="entr" presetSubtype="8" fill="hold" grpId="0" nodeType="clickEffect">
                                  <p:stCondLst>
                                    <p:cond delay="0"/>
                                  </p:stCondLst>
                                  <p:childTnLst>
                                    <p:set>
                                      <p:cBhvr>
                                        <p:cTn id="62" dur="1" fill="hold">
                                          <p:stCondLst>
                                            <p:cond delay="0"/>
                                          </p:stCondLst>
                                        </p:cTn>
                                        <p:tgtEl>
                                          <p:spTgt spid="7"/>
                                        </p:tgtEl>
                                        <p:attrNameLst>
                                          <p:attrName>style.visibility</p:attrName>
                                        </p:attrNameLst>
                                      </p:cBhvr>
                                      <p:to>
                                        <p:strVal val="visible"/>
                                      </p:to>
                                    </p:set>
                                    <p:animEffect transition="in" filter="wipe(left)">
                                      <p:cBhvr>
                                        <p:cTn id="63" dur="500"/>
                                        <p:tgtEl>
                                          <p:spTgt spid="7"/>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xit" presetSubtype="0" fill="hold" nodeType="clickEffect">
                                  <p:stCondLst>
                                    <p:cond delay="0"/>
                                  </p:stCondLst>
                                  <p:childTnLst>
                                    <p:animEffect transition="out" filter="fade">
                                      <p:cBhvr>
                                        <p:cTn id="67" dur="500"/>
                                        <p:tgtEl>
                                          <p:spTgt spid="92"/>
                                        </p:tgtEl>
                                      </p:cBhvr>
                                    </p:animEffect>
                                    <p:set>
                                      <p:cBhvr>
                                        <p:cTn id="68" dur="1" fill="hold">
                                          <p:stCondLst>
                                            <p:cond delay="499"/>
                                          </p:stCondLst>
                                        </p:cTn>
                                        <p:tgtEl>
                                          <p:spTgt spid="92"/>
                                        </p:tgtEl>
                                        <p:attrNameLst>
                                          <p:attrName>style.visibility</p:attrName>
                                        </p:attrNameLst>
                                      </p:cBhvr>
                                      <p:to>
                                        <p:strVal val="hidden"/>
                                      </p:to>
                                    </p:set>
                                  </p:childTnLst>
                                </p:cTn>
                              </p:par>
                              <p:par>
                                <p:cTn id="69" presetID="10" presetClass="exit" presetSubtype="0" fill="hold" nodeType="withEffect">
                                  <p:stCondLst>
                                    <p:cond delay="0"/>
                                  </p:stCondLst>
                                  <p:childTnLst>
                                    <p:animEffect transition="out" filter="fade">
                                      <p:cBhvr>
                                        <p:cTn id="70" dur="500"/>
                                        <p:tgtEl>
                                          <p:spTgt spid="102"/>
                                        </p:tgtEl>
                                      </p:cBhvr>
                                    </p:animEffect>
                                    <p:set>
                                      <p:cBhvr>
                                        <p:cTn id="71" dur="1" fill="hold">
                                          <p:stCondLst>
                                            <p:cond delay="499"/>
                                          </p:stCondLst>
                                        </p:cTn>
                                        <p:tgtEl>
                                          <p:spTgt spid="102"/>
                                        </p:tgtEl>
                                        <p:attrNameLst>
                                          <p:attrName>style.visibility</p:attrName>
                                        </p:attrNameLst>
                                      </p:cBhvr>
                                      <p:to>
                                        <p:strVal val="hidden"/>
                                      </p:to>
                                    </p:set>
                                  </p:childTnLst>
                                </p:cTn>
                              </p:par>
                              <p:par>
                                <p:cTn id="72" presetID="10" presetClass="exit" presetSubtype="0" fill="hold" nodeType="withEffect">
                                  <p:stCondLst>
                                    <p:cond delay="0"/>
                                  </p:stCondLst>
                                  <p:childTnLst>
                                    <p:animEffect transition="out" filter="fade">
                                      <p:cBhvr>
                                        <p:cTn id="73" dur="500"/>
                                        <p:tgtEl>
                                          <p:spTgt spid="105"/>
                                        </p:tgtEl>
                                      </p:cBhvr>
                                    </p:animEffect>
                                    <p:set>
                                      <p:cBhvr>
                                        <p:cTn id="74" dur="1" fill="hold">
                                          <p:stCondLst>
                                            <p:cond delay="499"/>
                                          </p:stCondLst>
                                        </p:cTn>
                                        <p:tgtEl>
                                          <p:spTgt spid="105"/>
                                        </p:tgtEl>
                                        <p:attrNameLst>
                                          <p:attrName>style.visibility</p:attrName>
                                        </p:attrNameLst>
                                      </p:cBhvr>
                                      <p:to>
                                        <p:strVal val="hidden"/>
                                      </p:to>
                                    </p:set>
                                  </p:childTnLst>
                                </p:cTn>
                              </p:par>
                              <p:par>
                                <p:cTn id="75" presetID="10" presetClass="exit" presetSubtype="0" fill="hold" nodeType="withEffect">
                                  <p:stCondLst>
                                    <p:cond delay="0"/>
                                  </p:stCondLst>
                                  <p:childTnLst>
                                    <p:animEffect transition="out" filter="fade">
                                      <p:cBhvr>
                                        <p:cTn id="76" dur="500"/>
                                        <p:tgtEl>
                                          <p:spTgt spid="18"/>
                                        </p:tgtEl>
                                      </p:cBhvr>
                                    </p:animEffect>
                                    <p:set>
                                      <p:cBhvr>
                                        <p:cTn id="77" dur="1" fill="hold">
                                          <p:stCondLst>
                                            <p:cond delay="499"/>
                                          </p:stCondLst>
                                        </p:cTn>
                                        <p:tgtEl>
                                          <p:spTgt spid="18"/>
                                        </p:tgtEl>
                                        <p:attrNameLst>
                                          <p:attrName>style.visibility</p:attrName>
                                        </p:attrNameLst>
                                      </p:cBhvr>
                                      <p:to>
                                        <p:strVal val="hidden"/>
                                      </p:to>
                                    </p:set>
                                  </p:childTnLst>
                                </p:cTn>
                              </p:par>
                            </p:childTnLst>
                          </p:cTn>
                        </p:par>
                      </p:childTnLst>
                    </p:cTn>
                  </p:par>
                  <p:par>
                    <p:cTn id="78" fill="hold">
                      <p:stCondLst>
                        <p:cond delay="indefinite"/>
                      </p:stCondLst>
                      <p:childTnLst>
                        <p:par>
                          <p:cTn id="79" fill="hold">
                            <p:stCondLst>
                              <p:cond delay="0"/>
                            </p:stCondLst>
                            <p:childTnLst>
                              <p:par>
                                <p:cTn id="80" presetID="16" presetClass="entr" presetSubtype="21" fill="hold" grpId="0" nodeType="clickEffect">
                                  <p:stCondLst>
                                    <p:cond delay="0"/>
                                  </p:stCondLst>
                                  <p:childTnLst>
                                    <p:set>
                                      <p:cBhvr>
                                        <p:cTn id="81" dur="1" fill="hold">
                                          <p:stCondLst>
                                            <p:cond delay="0"/>
                                          </p:stCondLst>
                                        </p:cTn>
                                        <p:tgtEl>
                                          <p:spTgt spid="109"/>
                                        </p:tgtEl>
                                        <p:attrNameLst>
                                          <p:attrName>style.visibility</p:attrName>
                                        </p:attrNameLst>
                                      </p:cBhvr>
                                      <p:to>
                                        <p:strVal val="visible"/>
                                      </p:to>
                                    </p:set>
                                    <p:animEffect transition="in" filter="barn(inVertical)">
                                      <p:cBhvr>
                                        <p:cTn id="82" dur="500"/>
                                        <p:tgtEl>
                                          <p:spTgt spid="109"/>
                                        </p:tgtEl>
                                      </p:cBhvr>
                                    </p:animEffect>
                                  </p:childTnLst>
                                </p:cTn>
                              </p:par>
                            </p:childTnLst>
                          </p:cTn>
                        </p:par>
                        <p:par>
                          <p:cTn id="83" fill="hold">
                            <p:stCondLst>
                              <p:cond delay="500"/>
                            </p:stCondLst>
                            <p:childTnLst>
                              <p:par>
                                <p:cTn id="84" presetID="16" presetClass="entr" presetSubtype="21" fill="hold" grpId="0" nodeType="afterEffect">
                                  <p:stCondLst>
                                    <p:cond delay="0"/>
                                  </p:stCondLst>
                                  <p:childTnLst>
                                    <p:set>
                                      <p:cBhvr>
                                        <p:cTn id="85" dur="1" fill="hold">
                                          <p:stCondLst>
                                            <p:cond delay="0"/>
                                          </p:stCondLst>
                                        </p:cTn>
                                        <p:tgtEl>
                                          <p:spTgt spid="110"/>
                                        </p:tgtEl>
                                        <p:attrNameLst>
                                          <p:attrName>style.visibility</p:attrName>
                                        </p:attrNameLst>
                                      </p:cBhvr>
                                      <p:to>
                                        <p:strVal val="visible"/>
                                      </p:to>
                                    </p:set>
                                    <p:animEffect transition="in" filter="barn(inVertical)">
                                      <p:cBhvr>
                                        <p:cTn id="86" dur="500"/>
                                        <p:tgtEl>
                                          <p:spTgt spid="110"/>
                                        </p:tgtEl>
                                      </p:cBhvr>
                                    </p:animEffect>
                                  </p:childTnLst>
                                </p:cTn>
                              </p:par>
                            </p:childTnLst>
                          </p:cTn>
                        </p:par>
                      </p:childTnLst>
                    </p:cTn>
                  </p:par>
                  <p:par>
                    <p:cTn id="87" fill="hold">
                      <p:stCondLst>
                        <p:cond delay="indefinite"/>
                      </p:stCondLst>
                      <p:childTnLst>
                        <p:par>
                          <p:cTn id="88" fill="hold">
                            <p:stCondLst>
                              <p:cond delay="0"/>
                            </p:stCondLst>
                            <p:childTnLst>
                              <p:par>
                                <p:cTn id="89" presetID="22" presetClass="entr" presetSubtype="8" fill="hold" grpId="0" nodeType="clickEffect">
                                  <p:stCondLst>
                                    <p:cond delay="0"/>
                                  </p:stCondLst>
                                  <p:childTnLst>
                                    <p:set>
                                      <p:cBhvr>
                                        <p:cTn id="90" dur="1" fill="hold">
                                          <p:stCondLst>
                                            <p:cond delay="0"/>
                                          </p:stCondLst>
                                        </p:cTn>
                                        <p:tgtEl>
                                          <p:spTgt spid="8"/>
                                        </p:tgtEl>
                                        <p:attrNameLst>
                                          <p:attrName>style.visibility</p:attrName>
                                        </p:attrNameLst>
                                      </p:cBhvr>
                                      <p:to>
                                        <p:strVal val="visible"/>
                                      </p:to>
                                    </p:set>
                                    <p:animEffect transition="in" filter="wipe(left)">
                                      <p:cBhvr>
                                        <p:cTn id="91" dur="500"/>
                                        <p:tgtEl>
                                          <p:spTgt spid="8"/>
                                        </p:tgtEl>
                                      </p:cBhvr>
                                    </p:animEffect>
                                  </p:childTnLst>
                                </p:cTn>
                              </p:par>
                            </p:childTnLst>
                          </p:cTn>
                        </p:par>
                      </p:childTnLst>
                    </p:cTn>
                  </p:par>
                  <p:par>
                    <p:cTn id="92" fill="hold">
                      <p:stCondLst>
                        <p:cond delay="indefinite"/>
                      </p:stCondLst>
                      <p:childTnLst>
                        <p:par>
                          <p:cTn id="93" fill="hold">
                            <p:stCondLst>
                              <p:cond delay="0"/>
                            </p:stCondLst>
                            <p:childTnLst>
                              <p:par>
                                <p:cTn id="94" presetID="1" presetClass="entr" presetSubtype="0" fill="hold" grpId="1" nodeType="clickEffect">
                                  <p:stCondLst>
                                    <p:cond delay="0"/>
                                  </p:stCondLst>
                                  <p:childTnLst>
                                    <p:set>
                                      <p:cBhvr>
                                        <p:cTn id="95" dur="1" fill="hold">
                                          <p:stCondLst>
                                            <p:cond delay="0"/>
                                          </p:stCondLst>
                                        </p:cTn>
                                        <p:tgtEl>
                                          <p:spTgt spid="114"/>
                                        </p:tgtEl>
                                        <p:attrNameLst>
                                          <p:attrName>style.visibility</p:attrName>
                                        </p:attrNameLst>
                                      </p:cBhvr>
                                      <p:to>
                                        <p:strVal val="visible"/>
                                      </p:to>
                                    </p:set>
                                  </p:childTnLst>
                                </p:cTn>
                              </p:par>
                            </p:childTnLst>
                          </p:cTn>
                        </p:par>
                      </p:childTnLst>
                    </p:cTn>
                  </p:par>
                  <p:par>
                    <p:cTn id="96" fill="hold">
                      <p:stCondLst>
                        <p:cond delay="indefinite"/>
                      </p:stCondLst>
                      <p:childTnLst>
                        <p:par>
                          <p:cTn id="97" fill="hold">
                            <p:stCondLst>
                              <p:cond delay="0"/>
                            </p:stCondLst>
                            <p:childTnLst>
                              <p:par>
                                <p:cTn id="98" presetID="22" presetClass="entr" presetSubtype="8" fill="hold" grpId="0" nodeType="clickEffect">
                                  <p:stCondLst>
                                    <p:cond delay="0"/>
                                  </p:stCondLst>
                                  <p:childTnLst>
                                    <p:set>
                                      <p:cBhvr>
                                        <p:cTn id="99" dur="1" fill="hold">
                                          <p:stCondLst>
                                            <p:cond delay="0"/>
                                          </p:stCondLst>
                                        </p:cTn>
                                        <p:tgtEl>
                                          <p:spTgt spid="9"/>
                                        </p:tgtEl>
                                        <p:attrNameLst>
                                          <p:attrName>style.visibility</p:attrName>
                                        </p:attrNameLst>
                                      </p:cBhvr>
                                      <p:to>
                                        <p:strVal val="visible"/>
                                      </p:to>
                                    </p:set>
                                    <p:animEffect transition="in" filter="wipe(left)">
                                      <p:cBhvr>
                                        <p:cTn id="100" dur="500"/>
                                        <p:tgtEl>
                                          <p:spTgt spid="9"/>
                                        </p:tgtEl>
                                      </p:cBhvr>
                                    </p:animEffect>
                                  </p:childTnLst>
                                </p:cTn>
                              </p:par>
                            </p:childTnLst>
                          </p:cTn>
                        </p:par>
                      </p:childTnLst>
                    </p:cTn>
                  </p:par>
                  <p:par>
                    <p:cTn id="101" fill="hold">
                      <p:stCondLst>
                        <p:cond delay="indefinite"/>
                      </p:stCondLst>
                      <p:childTnLst>
                        <p:par>
                          <p:cTn id="102" fill="hold">
                            <p:stCondLst>
                              <p:cond delay="0"/>
                            </p:stCondLst>
                            <p:childTnLst>
                              <p:par>
                                <p:cTn id="103" presetID="22" presetClass="entr" presetSubtype="8" fill="hold" grpId="0" nodeType="clickEffect">
                                  <p:stCondLst>
                                    <p:cond delay="0"/>
                                  </p:stCondLst>
                                  <p:childTnLst>
                                    <p:set>
                                      <p:cBhvr>
                                        <p:cTn id="104" dur="1" fill="hold">
                                          <p:stCondLst>
                                            <p:cond delay="0"/>
                                          </p:stCondLst>
                                        </p:cTn>
                                        <p:tgtEl>
                                          <p:spTgt spid="10"/>
                                        </p:tgtEl>
                                        <p:attrNameLst>
                                          <p:attrName>style.visibility</p:attrName>
                                        </p:attrNameLst>
                                      </p:cBhvr>
                                      <p:to>
                                        <p:strVal val="visible"/>
                                      </p:to>
                                    </p:set>
                                    <p:animEffect transition="in" filter="wipe(left)">
                                      <p:cBhvr>
                                        <p:cTn id="105" dur="500"/>
                                        <p:tgtEl>
                                          <p:spTgt spid="10"/>
                                        </p:tgtEl>
                                      </p:cBhvr>
                                    </p:animEffect>
                                  </p:childTnLst>
                                </p:cTn>
                              </p:par>
                            </p:childTnLst>
                          </p:cTn>
                        </p:par>
                      </p:childTnLst>
                    </p:cTn>
                  </p:par>
                  <p:par>
                    <p:cTn id="106" fill="hold">
                      <p:stCondLst>
                        <p:cond delay="indefinite"/>
                      </p:stCondLst>
                      <p:childTnLst>
                        <p:par>
                          <p:cTn id="107" fill="hold">
                            <p:stCondLst>
                              <p:cond delay="0"/>
                            </p:stCondLst>
                            <p:childTnLst>
                              <p:par>
                                <p:cTn id="108" presetID="1" presetClass="exit" presetSubtype="0" fill="hold" grpId="0" nodeType="clickEffect">
                                  <p:stCondLst>
                                    <p:cond delay="0"/>
                                  </p:stCondLst>
                                  <p:childTnLst>
                                    <p:set>
                                      <p:cBhvr>
                                        <p:cTn id="109" dur="1" fill="hold">
                                          <p:stCondLst>
                                            <p:cond delay="0"/>
                                          </p:stCondLst>
                                        </p:cTn>
                                        <p:tgtEl>
                                          <p:spTgt spid="114"/>
                                        </p:tgtEl>
                                        <p:attrNameLst>
                                          <p:attrName>style.visibility</p:attrName>
                                        </p:attrNameLst>
                                      </p:cBhvr>
                                      <p:to>
                                        <p:strVal val="hidden"/>
                                      </p:to>
                                    </p:set>
                                  </p:childTnLst>
                                </p:cTn>
                              </p:par>
                            </p:childTnLst>
                          </p:cTn>
                        </p:par>
                      </p:childTnLst>
                    </p:cTn>
                  </p:par>
                  <p:par>
                    <p:cTn id="110" fill="hold">
                      <p:stCondLst>
                        <p:cond delay="indefinite"/>
                      </p:stCondLst>
                      <p:childTnLst>
                        <p:par>
                          <p:cTn id="111" fill="hold">
                            <p:stCondLst>
                              <p:cond delay="0"/>
                            </p:stCondLst>
                            <p:childTnLst>
                              <p:par>
                                <p:cTn id="112" presetID="1" presetClass="entr" presetSubtype="0" fill="hold" grpId="1" nodeType="clickEffect">
                                  <p:stCondLst>
                                    <p:cond delay="0"/>
                                  </p:stCondLst>
                                  <p:childTnLst>
                                    <p:set>
                                      <p:cBhvr>
                                        <p:cTn id="113" dur="1" fill="hold">
                                          <p:stCondLst>
                                            <p:cond delay="0"/>
                                          </p:stCondLst>
                                        </p:cTn>
                                        <p:tgtEl>
                                          <p:spTgt spid="115"/>
                                        </p:tgtEl>
                                        <p:attrNameLst>
                                          <p:attrName>style.visibility</p:attrName>
                                        </p:attrNameLst>
                                      </p:cBhvr>
                                      <p:to>
                                        <p:strVal val="visible"/>
                                      </p:to>
                                    </p:set>
                                  </p:childTnLst>
                                </p:cTn>
                              </p:par>
                              <p:par>
                                <p:cTn id="114" presetID="1" presetClass="entr" presetSubtype="0" fill="hold" grpId="1" nodeType="withEffect">
                                  <p:stCondLst>
                                    <p:cond delay="0"/>
                                  </p:stCondLst>
                                  <p:childTnLst>
                                    <p:set>
                                      <p:cBhvr>
                                        <p:cTn id="115" dur="1" fill="hold">
                                          <p:stCondLst>
                                            <p:cond delay="0"/>
                                          </p:stCondLst>
                                        </p:cTn>
                                        <p:tgtEl>
                                          <p:spTgt spid="116"/>
                                        </p:tgtEl>
                                        <p:attrNameLst>
                                          <p:attrName>style.visibility</p:attrName>
                                        </p:attrNameLst>
                                      </p:cBhvr>
                                      <p:to>
                                        <p:strVal val="visible"/>
                                      </p:to>
                                    </p:set>
                                  </p:childTnLst>
                                </p:cTn>
                              </p:par>
                            </p:childTnLst>
                          </p:cTn>
                        </p:par>
                      </p:childTnLst>
                    </p:cTn>
                  </p:par>
                  <p:par>
                    <p:cTn id="116" fill="hold">
                      <p:stCondLst>
                        <p:cond delay="indefinite"/>
                      </p:stCondLst>
                      <p:childTnLst>
                        <p:par>
                          <p:cTn id="117" fill="hold">
                            <p:stCondLst>
                              <p:cond delay="0"/>
                            </p:stCondLst>
                            <p:childTnLst>
                              <p:par>
                                <p:cTn id="118" presetID="22" presetClass="entr" presetSubtype="8" fill="hold" grpId="0" nodeType="clickEffect">
                                  <p:stCondLst>
                                    <p:cond delay="0"/>
                                  </p:stCondLst>
                                  <p:childTnLst>
                                    <p:set>
                                      <p:cBhvr>
                                        <p:cTn id="119" dur="1" fill="hold">
                                          <p:stCondLst>
                                            <p:cond delay="0"/>
                                          </p:stCondLst>
                                        </p:cTn>
                                        <p:tgtEl>
                                          <p:spTgt spid="111"/>
                                        </p:tgtEl>
                                        <p:attrNameLst>
                                          <p:attrName>style.visibility</p:attrName>
                                        </p:attrNameLst>
                                      </p:cBhvr>
                                      <p:to>
                                        <p:strVal val="visible"/>
                                      </p:to>
                                    </p:set>
                                    <p:animEffect transition="in" filter="wipe(left)">
                                      <p:cBhvr>
                                        <p:cTn id="120" dur="500"/>
                                        <p:tgtEl>
                                          <p:spTgt spid="111"/>
                                        </p:tgtEl>
                                      </p:cBhvr>
                                    </p:animEffect>
                                  </p:childTnLst>
                                </p:cTn>
                              </p:par>
                            </p:childTnLst>
                          </p:cTn>
                        </p:par>
                      </p:childTnLst>
                    </p:cTn>
                  </p:par>
                  <p:par>
                    <p:cTn id="121" fill="hold">
                      <p:stCondLst>
                        <p:cond delay="indefinite"/>
                      </p:stCondLst>
                      <p:childTnLst>
                        <p:par>
                          <p:cTn id="122" fill="hold">
                            <p:stCondLst>
                              <p:cond delay="0"/>
                            </p:stCondLst>
                            <p:childTnLst>
                              <p:par>
                                <p:cTn id="123" presetID="1" presetClass="exit" presetSubtype="0" fill="hold" grpId="0" nodeType="clickEffect">
                                  <p:stCondLst>
                                    <p:cond delay="0"/>
                                  </p:stCondLst>
                                  <p:childTnLst>
                                    <p:set>
                                      <p:cBhvr>
                                        <p:cTn id="124" dur="1" fill="hold">
                                          <p:stCondLst>
                                            <p:cond delay="0"/>
                                          </p:stCondLst>
                                        </p:cTn>
                                        <p:tgtEl>
                                          <p:spTgt spid="115"/>
                                        </p:tgtEl>
                                        <p:attrNameLst>
                                          <p:attrName>style.visibility</p:attrName>
                                        </p:attrNameLst>
                                      </p:cBhvr>
                                      <p:to>
                                        <p:strVal val="hidden"/>
                                      </p:to>
                                    </p:set>
                                  </p:childTnLst>
                                </p:cTn>
                              </p:par>
                              <p:par>
                                <p:cTn id="125" presetID="1" presetClass="exit" presetSubtype="0" fill="hold" grpId="0" nodeType="withEffect">
                                  <p:stCondLst>
                                    <p:cond delay="0"/>
                                  </p:stCondLst>
                                  <p:childTnLst>
                                    <p:set>
                                      <p:cBhvr>
                                        <p:cTn id="126" dur="1" fill="hold">
                                          <p:stCondLst>
                                            <p:cond delay="0"/>
                                          </p:stCondLst>
                                        </p:cTn>
                                        <p:tgtEl>
                                          <p:spTgt spid="116"/>
                                        </p:tgtEl>
                                        <p:attrNameLst>
                                          <p:attrName>style.visibility</p:attrName>
                                        </p:attrNameLst>
                                      </p:cBhvr>
                                      <p:to>
                                        <p:strVal val="hidden"/>
                                      </p:to>
                                    </p:set>
                                  </p:childTnLst>
                                </p:cTn>
                              </p:par>
                            </p:childTnLst>
                          </p:cTn>
                        </p:par>
                        <p:par>
                          <p:cTn id="127" fill="hold">
                            <p:stCondLst>
                              <p:cond delay="0"/>
                            </p:stCondLst>
                            <p:childTnLst>
                              <p:par>
                                <p:cTn id="128" presetID="22" presetClass="entr" presetSubtype="8" fill="hold" grpId="0" nodeType="afterEffect">
                                  <p:stCondLst>
                                    <p:cond delay="0"/>
                                  </p:stCondLst>
                                  <p:childTnLst>
                                    <p:set>
                                      <p:cBhvr>
                                        <p:cTn id="129" dur="1" fill="hold">
                                          <p:stCondLst>
                                            <p:cond delay="0"/>
                                          </p:stCondLst>
                                        </p:cTn>
                                        <p:tgtEl>
                                          <p:spTgt spid="112"/>
                                        </p:tgtEl>
                                        <p:attrNameLst>
                                          <p:attrName>style.visibility</p:attrName>
                                        </p:attrNameLst>
                                      </p:cBhvr>
                                      <p:to>
                                        <p:strVal val="visible"/>
                                      </p:to>
                                    </p:set>
                                    <p:animEffect transition="in" filter="wipe(left)">
                                      <p:cBhvr>
                                        <p:cTn id="130" dur="500"/>
                                        <p:tgtEl>
                                          <p:spTgt spid="112"/>
                                        </p:tgtEl>
                                      </p:cBhvr>
                                    </p:animEffect>
                                  </p:childTnLst>
                                </p:cTn>
                              </p:par>
                            </p:childTnLst>
                          </p:cTn>
                        </p:par>
                      </p:childTnLst>
                    </p:cTn>
                  </p:par>
                  <p:par>
                    <p:cTn id="131" fill="hold">
                      <p:stCondLst>
                        <p:cond delay="indefinite"/>
                      </p:stCondLst>
                      <p:childTnLst>
                        <p:par>
                          <p:cTn id="132" fill="hold">
                            <p:stCondLst>
                              <p:cond delay="0"/>
                            </p:stCondLst>
                            <p:childTnLst>
                              <p:par>
                                <p:cTn id="133" presetID="22" presetClass="entr" presetSubtype="8" fill="hold" grpId="0" nodeType="clickEffect">
                                  <p:stCondLst>
                                    <p:cond delay="0"/>
                                  </p:stCondLst>
                                  <p:childTnLst>
                                    <p:set>
                                      <p:cBhvr>
                                        <p:cTn id="134" dur="1" fill="hold">
                                          <p:stCondLst>
                                            <p:cond delay="0"/>
                                          </p:stCondLst>
                                        </p:cTn>
                                        <p:tgtEl>
                                          <p:spTgt spid="113"/>
                                        </p:tgtEl>
                                        <p:attrNameLst>
                                          <p:attrName>style.visibility</p:attrName>
                                        </p:attrNameLst>
                                      </p:cBhvr>
                                      <p:to>
                                        <p:strVal val="visible"/>
                                      </p:to>
                                    </p:set>
                                    <p:animEffect transition="in" filter="wipe(left)">
                                      <p:cBhvr>
                                        <p:cTn id="135" dur="500"/>
                                        <p:tgtEl>
                                          <p:spTgt spid="113"/>
                                        </p:tgtEl>
                                      </p:cBhvr>
                                    </p:animEffect>
                                  </p:childTnLst>
                                </p:cTn>
                              </p:par>
                            </p:childTnLst>
                          </p:cTn>
                        </p:par>
                      </p:childTnLst>
                    </p:cTn>
                  </p:par>
                  <p:par>
                    <p:cTn id="136" fill="hold">
                      <p:stCondLst>
                        <p:cond delay="indefinite"/>
                      </p:stCondLst>
                      <p:childTnLst>
                        <p:par>
                          <p:cTn id="137" fill="hold">
                            <p:stCondLst>
                              <p:cond delay="0"/>
                            </p:stCondLst>
                            <p:childTnLst>
                              <p:par>
                                <p:cTn id="138" presetID="10" presetClass="exit" presetSubtype="0" fill="hold" grpId="1" nodeType="clickEffect">
                                  <p:stCondLst>
                                    <p:cond delay="0"/>
                                  </p:stCondLst>
                                  <p:childTnLst>
                                    <p:animEffect transition="out" filter="fade">
                                      <p:cBhvr>
                                        <p:cTn id="139" dur="500"/>
                                        <p:tgtEl>
                                          <p:spTgt spid="109"/>
                                        </p:tgtEl>
                                      </p:cBhvr>
                                    </p:animEffect>
                                    <p:set>
                                      <p:cBhvr>
                                        <p:cTn id="140" dur="1" fill="hold">
                                          <p:stCondLst>
                                            <p:cond delay="499"/>
                                          </p:stCondLst>
                                        </p:cTn>
                                        <p:tgtEl>
                                          <p:spTgt spid="109"/>
                                        </p:tgtEl>
                                        <p:attrNameLst>
                                          <p:attrName>style.visibility</p:attrName>
                                        </p:attrNameLst>
                                      </p:cBhvr>
                                      <p:to>
                                        <p:strVal val="hidden"/>
                                      </p:to>
                                    </p:set>
                                  </p:childTnLst>
                                </p:cTn>
                              </p:par>
                              <p:par>
                                <p:cTn id="141" presetID="10" presetClass="exit" presetSubtype="0" fill="hold" grpId="1" nodeType="withEffect">
                                  <p:stCondLst>
                                    <p:cond delay="0"/>
                                  </p:stCondLst>
                                  <p:childTnLst>
                                    <p:animEffect transition="out" filter="fade">
                                      <p:cBhvr>
                                        <p:cTn id="142" dur="500"/>
                                        <p:tgtEl>
                                          <p:spTgt spid="110"/>
                                        </p:tgtEl>
                                      </p:cBhvr>
                                    </p:animEffect>
                                    <p:set>
                                      <p:cBhvr>
                                        <p:cTn id="143" dur="1" fill="hold">
                                          <p:stCondLst>
                                            <p:cond delay="499"/>
                                          </p:stCondLst>
                                        </p:cTn>
                                        <p:tgtEl>
                                          <p:spTgt spid="110"/>
                                        </p:tgtEl>
                                        <p:attrNameLst>
                                          <p:attrName>style.visibility</p:attrName>
                                        </p:attrNameLst>
                                      </p:cBhvr>
                                      <p:to>
                                        <p:strVal val="hidden"/>
                                      </p:to>
                                    </p:set>
                                  </p:childTnLst>
                                </p:cTn>
                              </p:par>
                            </p:childTnLst>
                          </p:cTn>
                        </p:par>
                        <p:par>
                          <p:cTn id="144" fill="hold">
                            <p:stCondLst>
                              <p:cond delay="500"/>
                            </p:stCondLst>
                            <p:childTnLst>
                              <p:par>
                                <p:cTn id="145" presetID="10" presetClass="entr" presetSubtype="0" fill="hold" nodeType="afterEffect">
                                  <p:stCondLst>
                                    <p:cond delay="0"/>
                                  </p:stCondLst>
                                  <p:childTnLst>
                                    <p:set>
                                      <p:cBhvr>
                                        <p:cTn id="146" dur="1" fill="hold">
                                          <p:stCondLst>
                                            <p:cond delay="0"/>
                                          </p:stCondLst>
                                        </p:cTn>
                                        <p:tgtEl>
                                          <p:spTgt spid="117"/>
                                        </p:tgtEl>
                                        <p:attrNameLst>
                                          <p:attrName>style.visibility</p:attrName>
                                        </p:attrNameLst>
                                      </p:cBhvr>
                                      <p:to>
                                        <p:strVal val="visible"/>
                                      </p:to>
                                    </p:set>
                                    <p:animEffect transition="in" filter="fade">
                                      <p:cBhvr>
                                        <p:cTn id="147" dur="500"/>
                                        <p:tgtEl>
                                          <p:spTgt spid="117"/>
                                        </p:tgtEl>
                                      </p:cBhvr>
                                    </p:animEffect>
                                  </p:childTnLst>
                                </p:cTn>
                              </p:par>
                            </p:childTnLst>
                          </p:cTn>
                        </p:par>
                      </p:childTnLst>
                    </p:cTn>
                  </p:par>
                  <p:par>
                    <p:cTn id="148" fill="hold">
                      <p:stCondLst>
                        <p:cond delay="indefinite"/>
                      </p:stCondLst>
                      <p:childTnLst>
                        <p:par>
                          <p:cTn id="149" fill="hold">
                            <p:stCondLst>
                              <p:cond delay="0"/>
                            </p:stCondLst>
                            <p:childTnLst>
                              <p:par>
                                <p:cTn id="150" presetID="22" presetClass="entr" presetSubtype="8" fill="hold" grpId="0" nodeType="clickEffect">
                                  <p:stCondLst>
                                    <p:cond delay="0"/>
                                  </p:stCondLst>
                                  <p:childTnLst>
                                    <p:set>
                                      <p:cBhvr>
                                        <p:cTn id="151" dur="1" fill="hold">
                                          <p:stCondLst>
                                            <p:cond delay="0"/>
                                          </p:stCondLst>
                                        </p:cTn>
                                        <p:tgtEl>
                                          <p:spTgt spid="118"/>
                                        </p:tgtEl>
                                        <p:attrNameLst>
                                          <p:attrName>style.visibility</p:attrName>
                                        </p:attrNameLst>
                                      </p:cBhvr>
                                      <p:to>
                                        <p:strVal val="visible"/>
                                      </p:to>
                                    </p:set>
                                    <p:animEffect transition="in" filter="wipe(left)">
                                      <p:cBhvr>
                                        <p:cTn id="152" dur="500"/>
                                        <p:tgtEl>
                                          <p:spTgt spid="118"/>
                                        </p:tgtEl>
                                      </p:cBhvr>
                                    </p:animEffect>
                                  </p:childTnLst>
                                </p:cTn>
                              </p:par>
                            </p:childTnLst>
                          </p:cTn>
                        </p:par>
                      </p:childTnLst>
                    </p:cTn>
                  </p:par>
                  <p:par>
                    <p:cTn id="153" fill="hold">
                      <p:stCondLst>
                        <p:cond delay="indefinite"/>
                      </p:stCondLst>
                      <p:childTnLst>
                        <p:par>
                          <p:cTn id="154" fill="hold">
                            <p:stCondLst>
                              <p:cond delay="0"/>
                            </p:stCondLst>
                            <p:childTnLst>
                              <p:par>
                                <p:cTn id="155" presetID="22" presetClass="entr" presetSubtype="8" fill="hold" grpId="0" nodeType="clickEffect">
                                  <p:stCondLst>
                                    <p:cond delay="0"/>
                                  </p:stCondLst>
                                  <p:childTnLst>
                                    <p:set>
                                      <p:cBhvr>
                                        <p:cTn id="156" dur="1" fill="hold">
                                          <p:stCondLst>
                                            <p:cond delay="0"/>
                                          </p:stCondLst>
                                        </p:cTn>
                                        <p:tgtEl>
                                          <p:spTgt spid="121"/>
                                        </p:tgtEl>
                                        <p:attrNameLst>
                                          <p:attrName>style.visibility</p:attrName>
                                        </p:attrNameLst>
                                      </p:cBhvr>
                                      <p:to>
                                        <p:strVal val="visible"/>
                                      </p:to>
                                    </p:set>
                                    <p:animEffect transition="in" filter="wipe(left)">
                                      <p:cBhvr>
                                        <p:cTn id="157" dur="500"/>
                                        <p:tgtEl>
                                          <p:spTgt spid="121"/>
                                        </p:tgtEl>
                                      </p:cBhvr>
                                    </p:animEffect>
                                  </p:childTnLst>
                                </p:cTn>
                              </p:par>
                            </p:childTnLst>
                          </p:cTn>
                        </p:par>
                        <p:par>
                          <p:cTn id="158" fill="hold">
                            <p:stCondLst>
                              <p:cond delay="500"/>
                            </p:stCondLst>
                            <p:childTnLst>
                              <p:par>
                                <p:cTn id="159" presetID="22" presetClass="entr" presetSubtype="4" fill="hold" nodeType="afterEffect">
                                  <p:stCondLst>
                                    <p:cond delay="0"/>
                                  </p:stCondLst>
                                  <p:childTnLst>
                                    <p:set>
                                      <p:cBhvr>
                                        <p:cTn id="160" dur="1" fill="hold">
                                          <p:stCondLst>
                                            <p:cond delay="0"/>
                                          </p:stCondLst>
                                        </p:cTn>
                                        <p:tgtEl>
                                          <p:spTgt spid="119"/>
                                        </p:tgtEl>
                                        <p:attrNameLst>
                                          <p:attrName>style.visibility</p:attrName>
                                        </p:attrNameLst>
                                      </p:cBhvr>
                                      <p:to>
                                        <p:strVal val="visible"/>
                                      </p:to>
                                    </p:set>
                                    <p:animEffect transition="in" filter="wipe(down)">
                                      <p:cBhvr>
                                        <p:cTn id="161" dur="500"/>
                                        <p:tgtEl>
                                          <p:spTgt spid="119"/>
                                        </p:tgtEl>
                                      </p:cBhvr>
                                    </p:animEffect>
                                  </p:childTnLst>
                                </p:cTn>
                              </p:par>
                            </p:childTnLst>
                          </p:cTn>
                        </p:par>
                      </p:childTnLst>
                    </p:cTn>
                  </p:par>
                  <p:par>
                    <p:cTn id="162" fill="hold">
                      <p:stCondLst>
                        <p:cond delay="indefinite"/>
                      </p:stCondLst>
                      <p:childTnLst>
                        <p:par>
                          <p:cTn id="163" fill="hold">
                            <p:stCondLst>
                              <p:cond delay="0"/>
                            </p:stCondLst>
                            <p:childTnLst>
                              <p:par>
                                <p:cTn id="164" presetID="22" presetClass="entr" presetSubtype="8" fill="hold" grpId="0" nodeType="clickEffect">
                                  <p:stCondLst>
                                    <p:cond delay="0"/>
                                  </p:stCondLst>
                                  <p:childTnLst>
                                    <p:set>
                                      <p:cBhvr>
                                        <p:cTn id="165" dur="1" fill="hold">
                                          <p:stCondLst>
                                            <p:cond delay="0"/>
                                          </p:stCondLst>
                                        </p:cTn>
                                        <p:tgtEl>
                                          <p:spTgt spid="120"/>
                                        </p:tgtEl>
                                        <p:attrNameLst>
                                          <p:attrName>style.visibility</p:attrName>
                                        </p:attrNameLst>
                                      </p:cBhvr>
                                      <p:to>
                                        <p:strVal val="visible"/>
                                      </p:to>
                                    </p:set>
                                    <p:animEffect transition="in" filter="wipe(left)">
                                      <p:cBhvr>
                                        <p:cTn id="166" dur="500"/>
                                        <p:tgtEl>
                                          <p:spTgt spid="120"/>
                                        </p:tgtEl>
                                      </p:cBhvr>
                                    </p:animEffect>
                                  </p:childTnLst>
                                </p:cTn>
                              </p:par>
                            </p:childTnLst>
                          </p:cTn>
                        </p:par>
                        <p:par>
                          <p:cTn id="167" fill="hold">
                            <p:stCondLst>
                              <p:cond delay="500"/>
                            </p:stCondLst>
                            <p:childTnLst>
                              <p:par>
                                <p:cTn id="168" presetID="22" presetClass="entr" presetSubtype="4" fill="hold" nodeType="afterEffect">
                                  <p:stCondLst>
                                    <p:cond delay="0"/>
                                  </p:stCondLst>
                                  <p:childTnLst>
                                    <p:set>
                                      <p:cBhvr>
                                        <p:cTn id="169" dur="1" fill="hold">
                                          <p:stCondLst>
                                            <p:cond delay="0"/>
                                          </p:stCondLst>
                                        </p:cTn>
                                        <p:tgtEl>
                                          <p:spTgt spid="20"/>
                                        </p:tgtEl>
                                        <p:attrNameLst>
                                          <p:attrName>style.visibility</p:attrName>
                                        </p:attrNameLst>
                                      </p:cBhvr>
                                      <p:to>
                                        <p:strVal val="visible"/>
                                      </p:to>
                                    </p:set>
                                    <p:animEffect transition="in" filter="wipe(down)">
                                      <p:cBhvr>
                                        <p:cTn id="170" dur="500"/>
                                        <p:tgtEl>
                                          <p:spTgt spid="20"/>
                                        </p:tgtEl>
                                      </p:cBhvr>
                                    </p:animEffect>
                                  </p:childTnLst>
                                </p:cTn>
                              </p:par>
                            </p:childTnLst>
                          </p:cTn>
                        </p:par>
                      </p:childTnLst>
                    </p:cTn>
                  </p:par>
                  <p:par>
                    <p:cTn id="171" fill="hold">
                      <p:stCondLst>
                        <p:cond delay="indefinite"/>
                      </p:stCondLst>
                      <p:childTnLst>
                        <p:par>
                          <p:cTn id="172" fill="hold">
                            <p:stCondLst>
                              <p:cond delay="0"/>
                            </p:stCondLst>
                            <p:childTnLst>
                              <p:par>
                                <p:cTn id="173" presetID="22" presetClass="entr" presetSubtype="8" fill="hold" grpId="0" nodeType="clickEffect">
                                  <p:stCondLst>
                                    <p:cond delay="0"/>
                                  </p:stCondLst>
                                  <p:childTnLst>
                                    <p:set>
                                      <p:cBhvr>
                                        <p:cTn id="174" dur="1" fill="hold">
                                          <p:stCondLst>
                                            <p:cond delay="0"/>
                                          </p:stCondLst>
                                        </p:cTn>
                                        <p:tgtEl>
                                          <p:spTgt spid="122"/>
                                        </p:tgtEl>
                                        <p:attrNameLst>
                                          <p:attrName>style.visibility</p:attrName>
                                        </p:attrNameLst>
                                      </p:cBhvr>
                                      <p:to>
                                        <p:strVal val="visible"/>
                                      </p:to>
                                    </p:set>
                                    <p:animEffect transition="in" filter="wipe(left)">
                                      <p:cBhvr>
                                        <p:cTn id="175" dur="500"/>
                                        <p:tgtEl>
                                          <p:spTgt spid="122"/>
                                        </p:tgtEl>
                                      </p:cBhvr>
                                    </p:animEffect>
                                  </p:childTnLst>
                                </p:cTn>
                              </p:par>
                            </p:childTnLst>
                          </p:cTn>
                        </p:par>
                      </p:childTnLst>
                    </p:cTn>
                  </p:par>
                  <p:par>
                    <p:cTn id="176" fill="hold">
                      <p:stCondLst>
                        <p:cond delay="indefinite"/>
                      </p:stCondLst>
                      <p:childTnLst>
                        <p:par>
                          <p:cTn id="177" fill="hold">
                            <p:stCondLst>
                              <p:cond delay="0"/>
                            </p:stCondLst>
                            <p:childTnLst>
                              <p:par>
                                <p:cTn id="178" presetID="22" presetClass="entr" presetSubtype="8" fill="hold" grpId="0" nodeType="clickEffect">
                                  <p:stCondLst>
                                    <p:cond delay="0"/>
                                  </p:stCondLst>
                                  <p:childTnLst>
                                    <p:set>
                                      <p:cBhvr>
                                        <p:cTn id="179" dur="1" fill="hold">
                                          <p:stCondLst>
                                            <p:cond delay="0"/>
                                          </p:stCondLst>
                                        </p:cTn>
                                        <p:tgtEl>
                                          <p:spTgt spid="123"/>
                                        </p:tgtEl>
                                        <p:attrNameLst>
                                          <p:attrName>style.visibility</p:attrName>
                                        </p:attrNameLst>
                                      </p:cBhvr>
                                      <p:to>
                                        <p:strVal val="visible"/>
                                      </p:to>
                                    </p:set>
                                    <p:animEffect transition="in" filter="wipe(left)">
                                      <p:cBhvr>
                                        <p:cTn id="180" dur="500"/>
                                        <p:tgtEl>
                                          <p:spTgt spid="123"/>
                                        </p:tgtEl>
                                      </p:cBhvr>
                                    </p:animEffect>
                                  </p:childTnLst>
                                </p:cTn>
                              </p:par>
                            </p:childTnLst>
                          </p:cTn>
                        </p:par>
                      </p:childTnLst>
                    </p:cTn>
                  </p:par>
                  <p:par>
                    <p:cTn id="181" fill="hold">
                      <p:stCondLst>
                        <p:cond delay="indefinite"/>
                      </p:stCondLst>
                      <p:childTnLst>
                        <p:par>
                          <p:cTn id="182" fill="hold">
                            <p:stCondLst>
                              <p:cond delay="0"/>
                            </p:stCondLst>
                            <p:childTnLst>
                              <p:par>
                                <p:cTn id="183" presetID="22" presetClass="entr" presetSubtype="8" fill="hold" grpId="0" nodeType="clickEffect">
                                  <p:stCondLst>
                                    <p:cond delay="0"/>
                                  </p:stCondLst>
                                  <p:childTnLst>
                                    <p:set>
                                      <p:cBhvr>
                                        <p:cTn id="184" dur="1" fill="hold">
                                          <p:stCondLst>
                                            <p:cond delay="0"/>
                                          </p:stCondLst>
                                        </p:cTn>
                                        <p:tgtEl>
                                          <p:spTgt spid="124"/>
                                        </p:tgtEl>
                                        <p:attrNameLst>
                                          <p:attrName>style.visibility</p:attrName>
                                        </p:attrNameLst>
                                      </p:cBhvr>
                                      <p:to>
                                        <p:strVal val="visible"/>
                                      </p:to>
                                    </p:set>
                                    <p:animEffect transition="in" filter="wipe(left)">
                                      <p:cBhvr>
                                        <p:cTn id="185" dur="500"/>
                                        <p:tgtEl>
                                          <p:spTgt spid="124"/>
                                        </p:tgtEl>
                                      </p:cBhvr>
                                    </p:animEffect>
                                  </p:childTnLst>
                                </p:cTn>
                              </p:par>
                            </p:childTnLst>
                          </p:cTn>
                        </p:par>
                      </p:childTnLst>
                    </p:cTn>
                  </p:par>
                  <p:par>
                    <p:cTn id="186" fill="hold">
                      <p:stCondLst>
                        <p:cond delay="indefinite"/>
                      </p:stCondLst>
                      <p:childTnLst>
                        <p:par>
                          <p:cTn id="187" fill="hold">
                            <p:stCondLst>
                              <p:cond delay="0"/>
                            </p:stCondLst>
                            <p:childTnLst>
                              <p:par>
                                <p:cTn id="188" presetID="22" presetClass="entr" presetSubtype="8" fill="hold" grpId="0" nodeType="clickEffect">
                                  <p:stCondLst>
                                    <p:cond delay="0"/>
                                  </p:stCondLst>
                                  <p:childTnLst>
                                    <p:set>
                                      <p:cBhvr>
                                        <p:cTn id="189" dur="1" fill="hold">
                                          <p:stCondLst>
                                            <p:cond delay="0"/>
                                          </p:stCondLst>
                                        </p:cTn>
                                        <p:tgtEl>
                                          <p:spTgt spid="125"/>
                                        </p:tgtEl>
                                        <p:attrNameLst>
                                          <p:attrName>style.visibility</p:attrName>
                                        </p:attrNameLst>
                                      </p:cBhvr>
                                      <p:to>
                                        <p:strVal val="visible"/>
                                      </p:to>
                                    </p:set>
                                    <p:animEffect transition="in" filter="wipe(left)">
                                      <p:cBhvr>
                                        <p:cTn id="190" dur="500"/>
                                        <p:tgtEl>
                                          <p:spTgt spid="125"/>
                                        </p:tgtEl>
                                      </p:cBhvr>
                                    </p:animEffect>
                                  </p:childTnLst>
                                </p:cTn>
                              </p:par>
                            </p:childTnLst>
                          </p:cTn>
                        </p:par>
                      </p:childTnLst>
                    </p:cTn>
                  </p:par>
                  <p:par>
                    <p:cTn id="191" fill="hold">
                      <p:stCondLst>
                        <p:cond delay="indefinite"/>
                      </p:stCondLst>
                      <p:childTnLst>
                        <p:par>
                          <p:cTn id="192" fill="hold">
                            <p:stCondLst>
                              <p:cond delay="0"/>
                            </p:stCondLst>
                            <p:childTnLst>
                              <p:par>
                                <p:cTn id="193" presetID="22" presetClass="entr" presetSubtype="8" fill="hold" grpId="0" nodeType="clickEffect">
                                  <p:stCondLst>
                                    <p:cond delay="0"/>
                                  </p:stCondLst>
                                  <p:childTnLst>
                                    <p:set>
                                      <p:cBhvr>
                                        <p:cTn id="194" dur="1" fill="hold">
                                          <p:stCondLst>
                                            <p:cond delay="0"/>
                                          </p:stCondLst>
                                        </p:cTn>
                                        <p:tgtEl>
                                          <p:spTgt spid="126"/>
                                        </p:tgtEl>
                                        <p:attrNameLst>
                                          <p:attrName>style.visibility</p:attrName>
                                        </p:attrNameLst>
                                      </p:cBhvr>
                                      <p:to>
                                        <p:strVal val="visible"/>
                                      </p:to>
                                    </p:set>
                                    <p:animEffect transition="in" filter="wipe(left)">
                                      <p:cBhvr>
                                        <p:cTn id="195" dur="500"/>
                                        <p:tgtEl>
                                          <p:spTgt spid="126"/>
                                        </p:tgtEl>
                                      </p:cBhvr>
                                    </p:animEffect>
                                  </p:childTnLst>
                                </p:cTn>
                              </p:par>
                            </p:childTnLst>
                          </p:cTn>
                        </p:par>
                      </p:childTnLst>
                    </p:cTn>
                  </p:par>
                  <p:par>
                    <p:cTn id="196" fill="hold">
                      <p:stCondLst>
                        <p:cond delay="indefinite"/>
                      </p:stCondLst>
                      <p:childTnLst>
                        <p:par>
                          <p:cTn id="197" fill="hold">
                            <p:stCondLst>
                              <p:cond delay="0"/>
                            </p:stCondLst>
                            <p:childTnLst>
                              <p:par>
                                <p:cTn id="198" presetID="22" presetClass="entr" presetSubtype="8" fill="hold" grpId="0" nodeType="clickEffect">
                                  <p:stCondLst>
                                    <p:cond delay="0"/>
                                  </p:stCondLst>
                                  <p:childTnLst>
                                    <p:set>
                                      <p:cBhvr>
                                        <p:cTn id="199" dur="1" fill="hold">
                                          <p:stCondLst>
                                            <p:cond delay="0"/>
                                          </p:stCondLst>
                                        </p:cTn>
                                        <p:tgtEl>
                                          <p:spTgt spid="127"/>
                                        </p:tgtEl>
                                        <p:attrNameLst>
                                          <p:attrName>style.visibility</p:attrName>
                                        </p:attrNameLst>
                                      </p:cBhvr>
                                      <p:to>
                                        <p:strVal val="visible"/>
                                      </p:to>
                                    </p:set>
                                    <p:animEffect transition="in" filter="wipe(left)">
                                      <p:cBhvr>
                                        <p:cTn id="200" dur="500"/>
                                        <p:tgtEl>
                                          <p:spTgt spid="127"/>
                                        </p:tgtEl>
                                      </p:cBhvr>
                                    </p:animEffect>
                                  </p:childTnLst>
                                </p:cTn>
                              </p:par>
                            </p:childTnLst>
                          </p:cTn>
                        </p:par>
                      </p:childTnLst>
                    </p:cTn>
                  </p:par>
                  <p:par>
                    <p:cTn id="201" fill="hold">
                      <p:stCondLst>
                        <p:cond delay="indefinite"/>
                      </p:stCondLst>
                      <p:childTnLst>
                        <p:par>
                          <p:cTn id="202" fill="hold">
                            <p:stCondLst>
                              <p:cond delay="0"/>
                            </p:stCondLst>
                            <p:childTnLst>
                              <p:par>
                                <p:cTn id="203" presetID="22" presetClass="entr" presetSubtype="8" fill="hold" grpId="0" nodeType="clickEffect">
                                  <p:stCondLst>
                                    <p:cond delay="0"/>
                                  </p:stCondLst>
                                  <p:childTnLst>
                                    <p:set>
                                      <p:cBhvr>
                                        <p:cTn id="204" dur="1" fill="hold">
                                          <p:stCondLst>
                                            <p:cond delay="0"/>
                                          </p:stCondLst>
                                        </p:cTn>
                                        <p:tgtEl>
                                          <p:spTgt spid="128"/>
                                        </p:tgtEl>
                                        <p:attrNameLst>
                                          <p:attrName>style.visibility</p:attrName>
                                        </p:attrNameLst>
                                      </p:cBhvr>
                                      <p:to>
                                        <p:strVal val="visible"/>
                                      </p:to>
                                    </p:set>
                                    <p:animEffect transition="in" filter="wipe(left)">
                                      <p:cBhvr>
                                        <p:cTn id="205" dur="500"/>
                                        <p:tgtEl>
                                          <p:spTgt spid="128"/>
                                        </p:tgtEl>
                                      </p:cBhvr>
                                    </p:animEffect>
                                  </p:childTnLst>
                                </p:cTn>
                              </p:par>
                            </p:childTnLst>
                          </p:cTn>
                        </p:par>
                      </p:childTnLst>
                    </p:cTn>
                  </p:par>
                  <p:par>
                    <p:cTn id="206" fill="hold">
                      <p:stCondLst>
                        <p:cond delay="indefinite"/>
                      </p:stCondLst>
                      <p:childTnLst>
                        <p:par>
                          <p:cTn id="207" fill="hold">
                            <p:stCondLst>
                              <p:cond delay="0"/>
                            </p:stCondLst>
                            <p:childTnLst>
                              <p:par>
                                <p:cTn id="208" presetID="22" presetClass="entr" presetSubtype="8" fill="hold" grpId="0" nodeType="clickEffect">
                                  <p:stCondLst>
                                    <p:cond delay="0"/>
                                  </p:stCondLst>
                                  <p:childTnLst>
                                    <p:set>
                                      <p:cBhvr>
                                        <p:cTn id="209" dur="1" fill="hold">
                                          <p:stCondLst>
                                            <p:cond delay="0"/>
                                          </p:stCondLst>
                                        </p:cTn>
                                        <p:tgtEl>
                                          <p:spTgt spid="129"/>
                                        </p:tgtEl>
                                        <p:attrNameLst>
                                          <p:attrName>style.visibility</p:attrName>
                                        </p:attrNameLst>
                                      </p:cBhvr>
                                      <p:to>
                                        <p:strVal val="visible"/>
                                      </p:to>
                                    </p:set>
                                    <p:animEffect transition="in" filter="wipe(left)">
                                      <p:cBhvr>
                                        <p:cTn id="210" dur="500"/>
                                        <p:tgtEl>
                                          <p:spTgt spid="129"/>
                                        </p:tgtEl>
                                      </p:cBhvr>
                                    </p:animEffect>
                                  </p:childTnLst>
                                </p:cTn>
                              </p:par>
                            </p:childTnLst>
                          </p:cTn>
                        </p:par>
                      </p:childTnLst>
                    </p:cTn>
                  </p:par>
                  <p:par>
                    <p:cTn id="211" fill="hold">
                      <p:stCondLst>
                        <p:cond delay="indefinite"/>
                      </p:stCondLst>
                      <p:childTnLst>
                        <p:par>
                          <p:cTn id="212" fill="hold">
                            <p:stCondLst>
                              <p:cond delay="0"/>
                            </p:stCondLst>
                            <p:childTnLst>
                              <p:par>
                                <p:cTn id="213" presetID="22" presetClass="entr" presetSubtype="8" fill="hold" grpId="0" nodeType="clickEffect">
                                  <p:stCondLst>
                                    <p:cond delay="0"/>
                                  </p:stCondLst>
                                  <p:childTnLst>
                                    <p:set>
                                      <p:cBhvr>
                                        <p:cTn id="214" dur="1" fill="hold">
                                          <p:stCondLst>
                                            <p:cond delay="0"/>
                                          </p:stCondLst>
                                        </p:cTn>
                                        <p:tgtEl>
                                          <p:spTgt spid="130"/>
                                        </p:tgtEl>
                                        <p:attrNameLst>
                                          <p:attrName>style.visibility</p:attrName>
                                        </p:attrNameLst>
                                      </p:cBhvr>
                                      <p:to>
                                        <p:strVal val="visible"/>
                                      </p:to>
                                    </p:set>
                                    <p:animEffect transition="in" filter="wipe(left)">
                                      <p:cBhvr>
                                        <p:cTn id="215" dur="500"/>
                                        <p:tgtEl>
                                          <p:spTgt spid="130"/>
                                        </p:tgtEl>
                                      </p:cBhvr>
                                    </p:animEffect>
                                  </p:childTnLst>
                                </p:cTn>
                              </p:par>
                            </p:childTnLst>
                          </p:cTn>
                        </p:par>
                      </p:childTnLst>
                    </p:cTn>
                  </p:par>
                  <p:par>
                    <p:cTn id="216" fill="hold">
                      <p:stCondLst>
                        <p:cond delay="indefinite"/>
                      </p:stCondLst>
                      <p:childTnLst>
                        <p:par>
                          <p:cTn id="217" fill="hold">
                            <p:stCondLst>
                              <p:cond delay="0"/>
                            </p:stCondLst>
                            <p:childTnLst>
                              <p:par>
                                <p:cTn id="218" presetID="22" presetClass="entr" presetSubtype="8" fill="hold" grpId="0" nodeType="clickEffect">
                                  <p:stCondLst>
                                    <p:cond delay="0"/>
                                  </p:stCondLst>
                                  <p:childTnLst>
                                    <p:set>
                                      <p:cBhvr>
                                        <p:cTn id="219" dur="1" fill="hold">
                                          <p:stCondLst>
                                            <p:cond delay="0"/>
                                          </p:stCondLst>
                                        </p:cTn>
                                        <p:tgtEl>
                                          <p:spTgt spid="131"/>
                                        </p:tgtEl>
                                        <p:attrNameLst>
                                          <p:attrName>style.visibility</p:attrName>
                                        </p:attrNameLst>
                                      </p:cBhvr>
                                      <p:to>
                                        <p:strVal val="visible"/>
                                      </p:to>
                                    </p:set>
                                    <p:animEffect transition="in" filter="wipe(left)">
                                      <p:cBhvr>
                                        <p:cTn id="220" dur="500"/>
                                        <p:tgtEl>
                                          <p:spTgt spid="131"/>
                                        </p:tgtEl>
                                      </p:cBhvr>
                                    </p:animEffect>
                                  </p:childTnLst>
                                </p:cTn>
                              </p:par>
                            </p:childTnLst>
                          </p:cTn>
                        </p:par>
                      </p:childTnLst>
                    </p:cTn>
                  </p:par>
                  <p:par>
                    <p:cTn id="221" fill="hold">
                      <p:stCondLst>
                        <p:cond delay="indefinite"/>
                      </p:stCondLst>
                      <p:childTnLst>
                        <p:par>
                          <p:cTn id="222" fill="hold">
                            <p:stCondLst>
                              <p:cond delay="0"/>
                            </p:stCondLst>
                            <p:childTnLst>
                              <p:par>
                                <p:cTn id="223" presetID="22" presetClass="entr" presetSubtype="8" fill="hold" grpId="0" nodeType="clickEffect">
                                  <p:stCondLst>
                                    <p:cond delay="0"/>
                                  </p:stCondLst>
                                  <p:childTnLst>
                                    <p:set>
                                      <p:cBhvr>
                                        <p:cTn id="224" dur="1" fill="hold">
                                          <p:stCondLst>
                                            <p:cond delay="0"/>
                                          </p:stCondLst>
                                        </p:cTn>
                                        <p:tgtEl>
                                          <p:spTgt spid="132"/>
                                        </p:tgtEl>
                                        <p:attrNameLst>
                                          <p:attrName>style.visibility</p:attrName>
                                        </p:attrNameLst>
                                      </p:cBhvr>
                                      <p:to>
                                        <p:strVal val="visible"/>
                                      </p:to>
                                    </p:set>
                                    <p:animEffect transition="in" filter="wipe(left)">
                                      <p:cBhvr>
                                        <p:cTn id="225" dur="500"/>
                                        <p:tgtEl>
                                          <p:spTgt spid="132"/>
                                        </p:tgtEl>
                                      </p:cBhvr>
                                    </p:animEffect>
                                  </p:childTnLst>
                                </p:cTn>
                              </p:par>
                            </p:childTnLst>
                          </p:cTn>
                        </p:par>
                      </p:childTnLst>
                    </p:cTn>
                  </p:par>
                  <p:par>
                    <p:cTn id="226" fill="hold">
                      <p:stCondLst>
                        <p:cond delay="indefinite"/>
                      </p:stCondLst>
                      <p:childTnLst>
                        <p:par>
                          <p:cTn id="227" fill="hold">
                            <p:stCondLst>
                              <p:cond delay="0"/>
                            </p:stCondLst>
                            <p:childTnLst>
                              <p:par>
                                <p:cTn id="228" presetID="10" presetClass="exit" presetSubtype="0" fill="hold" nodeType="clickEffect">
                                  <p:stCondLst>
                                    <p:cond delay="0"/>
                                  </p:stCondLst>
                                  <p:childTnLst>
                                    <p:animEffect transition="out" filter="fade">
                                      <p:cBhvr>
                                        <p:cTn id="229" dur="500"/>
                                        <p:tgtEl>
                                          <p:spTgt spid="117"/>
                                        </p:tgtEl>
                                      </p:cBhvr>
                                    </p:animEffect>
                                    <p:set>
                                      <p:cBhvr>
                                        <p:cTn id="230" dur="1" fill="hold">
                                          <p:stCondLst>
                                            <p:cond delay="499"/>
                                          </p:stCondLst>
                                        </p:cTn>
                                        <p:tgtEl>
                                          <p:spTgt spid="117"/>
                                        </p:tgtEl>
                                        <p:attrNameLst>
                                          <p:attrName>style.visibility</p:attrName>
                                        </p:attrNameLst>
                                      </p:cBhvr>
                                      <p:to>
                                        <p:strVal val="hidden"/>
                                      </p:to>
                                    </p:set>
                                  </p:childTnLst>
                                </p:cTn>
                              </p:par>
                              <p:par>
                                <p:cTn id="231" presetID="10" presetClass="exit" presetSubtype="0" fill="hold" grpId="1" nodeType="withEffect">
                                  <p:stCondLst>
                                    <p:cond delay="0"/>
                                  </p:stCondLst>
                                  <p:childTnLst>
                                    <p:animEffect transition="out" filter="fade">
                                      <p:cBhvr>
                                        <p:cTn id="232" dur="500"/>
                                        <p:tgtEl>
                                          <p:spTgt spid="118"/>
                                        </p:tgtEl>
                                      </p:cBhvr>
                                    </p:animEffect>
                                    <p:set>
                                      <p:cBhvr>
                                        <p:cTn id="233" dur="1" fill="hold">
                                          <p:stCondLst>
                                            <p:cond delay="499"/>
                                          </p:stCondLst>
                                        </p:cTn>
                                        <p:tgtEl>
                                          <p:spTgt spid="118"/>
                                        </p:tgtEl>
                                        <p:attrNameLst>
                                          <p:attrName>style.visibility</p:attrName>
                                        </p:attrNameLst>
                                      </p:cBhvr>
                                      <p:to>
                                        <p:strVal val="hidden"/>
                                      </p:to>
                                    </p:set>
                                  </p:childTnLst>
                                </p:cTn>
                              </p:par>
                              <p:par>
                                <p:cTn id="234" presetID="10" presetClass="exit" presetSubtype="0" fill="hold" nodeType="withEffect">
                                  <p:stCondLst>
                                    <p:cond delay="0"/>
                                  </p:stCondLst>
                                  <p:childTnLst>
                                    <p:animEffect transition="out" filter="fade">
                                      <p:cBhvr>
                                        <p:cTn id="235" dur="500"/>
                                        <p:tgtEl>
                                          <p:spTgt spid="20"/>
                                        </p:tgtEl>
                                      </p:cBhvr>
                                    </p:animEffect>
                                    <p:set>
                                      <p:cBhvr>
                                        <p:cTn id="236" dur="1" fill="hold">
                                          <p:stCondLst>
                                            <p:cond delay="499"/>
                                          </p:stCondLst>
                                        </p:cTn>
                                        <p:tgtEl>
                                          <p:spTgt spid="20"/>
                                        </p:tgtEl>
                                        <p:attrNameLst>
                                          <p:attrName>style.visibility</p:attrName>
                                        </p:attrNameLst>
                                      </p:cBhvr>
                                      <p:to>
                                        <p:strVal val="hidden"/>
                                      </p:to>
                                    </p:set>
                                  </p:childTnLst>
                                </p:cTn>
                              </p:par>
                              <p:par>
                                <p:cTn id="237" presetID="10" presetClass="exit" presetSubtype="0" fill="hold" nodeType="withEffect">
                                  <p:stCondLst>
                                    <p:cond delay="0"/>
                                  </p:stCondLst>
                                  <p:childTnLst>
                                    <p:animEffect transition="out" filter="fade">
                                      <p:cBhvr>
                                        <p:cTn id="238" dur="500"/>
                                        <p:tgtEl>
                                          <p:spTgt spid="119"/>
                                        </p:tgtEl>
                                      </p:cBhvr>
                                    </p:animEffect>
                                    <p:set>
                                      <p:cBhvr>
                                        <p:cTn id="239" dur="1" fill="hold">
                                          <p:stCondLst>
                                            <p:cond delay="499"/>
                                          </p:stCondLst>
                                        </p:cTn>
                                        <p:tgtEl>
                                          <p:spTgt spid="119"/>
                                        </p:tgtEl>
                                        <p:attrNameLst>
                                          <p:attrName>style.visibility</p:attrName>
                                        </p:attrNameLst>
                                      </p:cBhvr>
                                      <p:to>
                                        <p:strVal val="hidden"/>
                                      </p:to>
                                    </p:set>
                                  </p:childTnLst>
                                </p:cTn>
                              </p:par>
                              <p:par>
                                <p:cTn id="240" presetID="10" presetClass="exit" presetSubtype="0" fill="hold" grpId="1" nodeType="withEffect">
                                  <p:stCondLst>
                                    <p:cond delay="0"/>
                                  </p:stCondLst>
                                  <p:childTnLst>
                                    <p:animEffect transition="out" filter="fade">
                                      <p:cBhvr>
                                        <p:cTn id="241" dur="500"/>
                                        <p:tgtEl>
                                          <p:spTgt spid="120"/>
                                        </p:tgtEl>
                                      </p:cBhvr>
                                    </p:animEffect>
                                    <p:set>
                                      <p:cBhvr>
                                        <p:cTn id="242" dur="1" fill="hold">
                                          <p:stCondLst>
                                            <p:cond delay="499"/>
                                          </p:stCondLst>
                                        </p:cTn>
                                        <p:tgtEl>
                                          <p:spTgt spid="120"/>
                                        </p:tgtEl>
                                        <p:attrNameLst>
                                          <p:attrName>style.visibility</p:attrName>
                                        </p:attrNameLst>
                                      </p:cBhvr>
                                      <p:to>
                                        <p:strVal val="hidden"/>
                                      </p:to>
                                    </p:set>
                                  </p:childTnLst>
                                </p:cTn>
                              </p:par>
                              <p:par>
                                <p:cTn id="243" presetID="10" presetClass="exit" presetSubtype="0" fill="hold" grpId="1" nodeType="withEffect">
                                  <p:stCondLst>
                                    <p:cond delay="0"/>
                                  </p:stCondLst>
                                  <p:childTnLst>
                                    <p:animEffect transition="out" filter="fade">
                                      <p:cBhvr>
                                        <p:cTn id="244" dur="500"/>
                                        <p:tgtEl>
                                          <p:spTgt spid="121"/>
                                        </p:tgtEl>
                                      </p:cBhvr>
                                    </p:animEffect>
                                    <p:set>
                                      <p:cBhvr>
                                        <p:cTn id="245" dur="1" fill="hold">
                                          <p:stCondLst>
                                            <p:cond delay="499"/>
                                          </p:stCondLst>
                                        </p:cTn>
                                        <p:tgtEl>
                                          <p:spTgt spid="121"/>
                                        </p:tgtEl>
                                        <p:attrNameLst>
                                          <p:attrName>style.visibility</p:attrName>
                                        </p:attrNameLst>
                                      </p:cBhvr>
                                      <p:to>
                                        <p:strVal val="hidden"/>
                                      </p:to>
                                    </p:set>
                                  </p:childTnLst>
                                </p:cTn>
                              </p:par>
                              <p:par>
                                <p:cTn id="246" presetID="10" presetClass="exit" presetSubtype="0" fill="hold" grpId="1" nodeType="withEffect">
                                  <p:stCondLst>
                                    <p:cond delay="0"/>
                                  </p:stCondLst>
                                  <p:childTnLst>
                                    <p:animEffect transition="out" filter="fade">
                                      <p:cBhvr>
                                        <p:cTn id="247" dur="500"/>
                                        <p:tgtEl>
                                          <p:spTgt spid="122"/>
                                        </p:tgtEl>
                                      </p:cBhvr>
                                    </p:animEffect>
                                    <p:set>
                                      <p:cBhvr>
                                        <p:cTn id="248" dur="1" fill="hold">
                                          <p:stCondLst>
                                            <p:cond delay="499"/>
                                          </p:stCondLst>
                                        </p:cTn>
                                        <p:tgtEl>
                                          <p:spTgt spid="122"/>
                                        </p:tgtEl>
                                        <p:attrNameLst>
                                          <p:attrName>style.visibility</p:attrName>
                                        </p:attrNameLst>
                                      </p:cBhvr>
                                      <p:to>
                                        <p:strVal val="hidden"/>
                                      </p:to>
                                    </p:set>
                                  </p:childTnLst>
                                </p:cTn>
                              </p:par>
                              <p:par>
                                <p:cTn id="249" presetID="10" presetClass="exit" presetSubtype="0" fill="hold" grpId="1" nodeType="withEffect">
                                  <p:stCondLst>
                                    <p:cond delay="0"/>
                                  </p:stCondLst>
                                  <p:childTnLst>
                                    <p:animEffect transition="out" filter="fade">
                                      <p:cBhvr>
                                        <p:cTn id="250" dur="500"/>
                                        <p:tgtEl>
                                          <p:spTgt spid="123"/>
                                        </p:tgtEl>
                                      </p:cBhvr>
                                    </p:animEffect>
                                    <p:set>
                                      <p:cBhvr>
                                        <p:cTn id="251" dur="1" fill="hold">
                                          <p:stCondLst>
                                            <p:cond delay="499"/>
                                          </p:stCondLst>
                                        </p:cTn>
                                        <p:tgtEl>
                                          <p:spTgt spid="123"/>
                                        </p:tgtEl>
                                        <p:attrNameLst>
                                          <p:attrName>style.visibility</p:attrName>
                                        </p:attrNameLst>
                                      </p:cBhvr>
                                      <p:to>
                                        <p:strVal val="hidden"/>
                                      </p:to>
                                    </p:set>
                                  </p:childTnLst>
                                </p:cTn>
                              </p:par>
                              <p:par>
                                <p:cTn id="252" presetID="10" presetClass="exit" presetSubtype="0" fill="hold" grpId="1" nodeType="withEffect">
                                  <p:stCondLst>
                                    <p:cond delay="0"/>
                                  </p:stCondLst>
                                  <p:childTnLst>
                                    <p:animEffect transition="out" filter="fade">
                                      <p:cBhvr>
                                        <p:cTn id="253" dur="500"/>
                                        <p:tgtEl>
                                          <p:spTgt spid="124"/>
                                        </p:tgtEl>
                                      </p:cBhvr>
                                    </p:animEffect>
                                    <p:set>
                                      <p:cBhvr>
                                        <p:cTn id="254" dur="1" fill="hold">
                                          <p:stCondLst>
                                            <p:cond delay="499"/>
                                          </p:stCondLst>
                                        </p:cTn>
                                        <p:tgtEl>
                                          <p:spTgt spid="124"/>
                                        </p:tgtEl>
                                        <p:attrNameLst>
                                          <p:attrName>style.visibility</p:attrName>
                                        </p:attrNameLst>
                                      </p:cBhvr>
                                      <p:to>
                                        <p:strVal val="hidden"/>
                                      </p:to>
                                    </p:set>
                                  </p:childTnLst>
                                </p:cTn>
                              </p:par>
                              <p:par>
                                <p:cTn id="255" presetID="10" presetClass="exit" presetSubtype="0" fill="hold" grpId="1" nodeType="withEffect">
                                  <p:stCondLst>
                                    <p:cond delay="0"/>
                                  </p:stCondLst>
                                  <p:childTnLst>
                                    <p:animEffect transition="out" filter="fade">
                                      <p:cBhvr>
                                        <p:cTn id="256" dur="500"/>
                                        <p:tgtEl>
                                          <p:spTgt spid="125"/>
                                        </p:tgtEl>
                                      </p:cBhvr>
                                    </p:animEffect>
                                    <p:set>
                                      <p:cBhvr>
                                        <p:cTn id="257" dur="1" fill="hold">
                                          <p:stCondLst>
                                            <p:cond delay="499"/>
                                          </p:stCondLst>
                                        </p:cTn>
                                        <p:tgtEl>
                                          <p:spTgt spid="125"/>
                                        </p:tgtEl>
                                        <p:attrNameLst>
                                          <p:attrName>style.visibility</p:attrName>
                                        </p:attrNameLst>
                                      </p:cBhvr>
                                      <p:to>
                                        <p:strVal val="hidden"/>
                                      </p:to>
                                    </p:set>
                                  </p:childTnLst>
                                </p:cTn>
                              </p:par>
                              <p:par>
                                <p:cTn id="258" presetID="10" presetClass="exit" presetSubtype="0" fill="hold" grpId="1" nodeType="withEffect">
                                  <p:stCondLst>
                                    <p:cond delay="0"/>
                                  </p:stCondLst>
                                  <p:childTnLst>
                                    <p:animEffect transition="out" filter="fade">
                                      <p:cBhvr>
                                        <p:cTn id="259" dur="500"/>
                                        <p:tgtEl>
                                          <p:spTgt spid="126"/>
                                        </p:tgtEl>
                                      </p:cBhvr>
                                    </p:animEffect>
                                    <p:set>
                                      <p:cBhvr>
                                        <p:cTn id="260" dur="1" fill="hold">
                                          <p:stCondLst>
                                            <p:cond delay="499"/>
                                          </p:stCondLst>
                                        </p:cTn>
                                        <p:tgtEl>
                                          <p:spTgt spid="126"/>
                                        </p:tgtEl>
                                        <p:attrNameLst>
                                          <p:attrName>style.visibility</p:attrName>
                                        </p:attrNameLst>
                                      </p:cBhvr>
                                      <p:to>
                                        <p:strVal val="hidden"/>
                                      </p:to>
                                    </p:set>
                                  </p:childTnLst>
                                </p:cTn>
                              </p:par>
                              <p:par>
                                <p:cTn id="261" presetID="10" presetClass="exit" presetSubtype="0" fill="hold" grpId="1" nodeType="withEffect">
                                  <p:stCondLst>
                                    <p:cond delay="0"/>
                                  </p:stCondLst>
                                  <p:childTnLst>
                                    <p:animEffect transition="out" filter="fade">
                                      <p:cBhvr>
                                        <p:cTn id="262" dur="500"/>
                                        <p:tgtEl>
                                          <p:spTgt spid="127"/>
                                        </p:tgtEl>
                                      </p:cBhvr>
                                    </p:animEffect>
                                    <p:set>
                                      <p:cBhvr>
                                        <p:cTn id="263" dur="1" fill="hold">
                                          <p:stCondLst>
                                            <p:cond delay="499"/>
                                          </p:stCondLst>
                                        </p:cTn>
                                        <p:tgtEl>
                                          <p:spTgt spid="127"/>
                                        </p:tgtEl>
                                        <p:attrNameLst>
                                          <p:attrName>style.visibility</p:attrName>
                                        </p:attrNameLst>
                                      </p:cBhvr>
                                      <p:to>
                                        <p:strVal val="hidden"/>
                                      </p:to>
                                    </p:set>
                                  </p:childTnLst>
                                </p:cTn>
                              </p:par>
                              <p:par>
                                <p:cTn id="264" presetID="10" presetClass="exit" presetSubtype="0" fill="hold" grpId="1" nodeType="withEffect">
                                  <p:stCondLst>
                                    <p:cond delay="0"/>
                                  </p:stCondLst>
                                  <p:childTnLst>
                                    <p:animEffect transition="out" filter="fade">
                                      <p:cBhvr>
                                        <p:cTn id="265" dur="500"/>
                                        <p:tgtEl>
                                          <p:spTgt spid="128"/>
                                        </p:tgtEl>
                                      </p:cBhvr>
                                    </p:animEffect>
                                    <p:set>
                                      <p:cBhvr>
                                        <p:cTn id="266" dur="1" fill="hold">
                                          <p:stCondLst>
                                            <p:cond delay="499"/>
                                          </p:stCondLst>
                                        </p:cTn>
                                        <p:tgtEl>
                                          <p:spTgt spid="128"/>
                                        </p:tgtEl>
                                        <p:attrNameLst>
                                          <p:attrName>style.visibility</p:attrName>
                                        </p:attrNameLst>
                                      </p:cBhvr>
                                      <p:to>
                                        <p:strVal val="hidden"/>
                                      </p:to>
                                    </p:set>
                                  </p:childTnLst>
                                </p:cTn>
                              </p:par>
                              <p:par>
                                <p:cTn id="267" presetID="10" presetClass="exit" presetSubtype="0" fill="hold" grpId="1" nodeType="withEffect">
                                  <p:stCondLst>
                                    <p:cond delay="0"/>
                                  </p:stCondLst>
                                  <p:childTnLst>
                                    <p:animEffect transition="out" filter="fade">
                                      <p:cBhvr>
                                        <p:cTn id="268" dur="500"/>
                                        <p:tgtEl>
                                          <p:spTgt spid="129"/>
                                        </p:tgtEl>
                                      </p:cBhvr>
                                    </p:animEffect>
                                    <p:set>
                                      <p:cBhvr>
                                        <p:cTn id="269" dur="1" fill="hold">
                                          <p:stCondLst>
                                            <p:cond delay="499"/>
                                          </p:stCondLst>
                                        </p:cTn>
                                        <p:tgtEl>
                                          <p:spTgt spid="129"/>
                                        </p:tgtEl>
                                        <p:attrNameLst>
                                          <p:attrName>style.visibility</p:attrName>
                                        </p:attrNameLst>
                                      </p:cBhvr>
                                      <p:to>
                                        <p:strVal val="hidden"/>
                                      </p:to>
                                    </p:set>
                                  </p:childTnLst>
                                </p:cTn>
                              </p:par>
                              <p:par>
                                <p:cTn id="270" presetID="10" presetClass="exit" presetSubtype="0" fill="hold" grpId="1" nodeType="withEffect">
                                  <p:stCondLst>
                                    <p:cond delay="0"/>
                                  </p:stCondLst>
                                  <p:childTnLst>
                                    <p:animEffect transition="out" filter="fade">
                                      <p:cBhvr>
                                        <p:cTn id="271" dur="500"/>
                                        <p:tgtEl>
                                          <p:spTgt spid="130"/>
                                        </p:tgtEl>
                                      </p:cBhvr>
                                    </p:animEffect>
                                    <p:set>
                                      <p:cBhvr>
                                        <p:cTn id="272" dur="1" fill="hold">
                                          <p:stCondLst>
                                            <p:cond delay="499"/>
                                          </p:stCondLst>
                                        </p:cTn>
                                        <p:tgtEl>
                                          <p:spTgt spid="130"/>
                                        </p:tgtEl>
                                        <p:attrNameLst>
                                          <p:attrName>style.visibility</p:attrName>
                                        </p:attrNameLst>
                                      </p:cBhvr>
                                      <p:to>
                                        <p:strVal val="hidden"/>
                                      </p:to>
                                    </p:set>
                                  </p:childTnLst>
                                </p:cTn>
                              </p:par>
                              <p:par>
                                <p:cTn id="273" presetID="10" presetClass="exit" presetSubtype="0" fill="hold" grpId="1" nodeType="withEffect">
                                  <p:stCondLst>
                                    <p:cond delay="0"/>
                                  </p:stCondLst>
                                  <p:childTnLst>
                                    <p:animEffect transition="out" filter="fade">
                                      <p:cBhvr>
                                        <p:cTn id="274" dur="500"/>
                                        <p:tgtEl>
                                          <p:spTgt spid="131"/>
                                        </p:tgtEl>
                                      </p:cBhvr>
                                    </p:animEffect>
                                    <p:set>
                                      <p:cBhvr>
                                        <p:cTn id="275" dur="1" fill="hold">
                                          <p:stCondLst>
                                            <p:cond delay="499"/>
                                          </p:stCondLst>
                                        </p:cTn>
                                        <p:tgtEl>
                                          <p:spTgt spid="131"/>
                                        </p:tgtEl>
                                        <p:attrNameLst>
                                          <p:attrName>style.visibility</p:attrName>
                                        </p:attrNameLst>
                                      </p:cBhvr>
                                      <p:to>
                                        <p:strVal val="hidden"/>
                                      </p:to>
                                    </p:set>
                                  </p:childTnLst>
                                </p:cTn>
                              </p:par>
                              <p:par>
                                <p:cTn id="276" presetID="10" presetClass="exit" presetSubtype="0" fill="hold" grpId="1" nodeType="withEffect">
                                  <p:stCondLst>
                                    <p:cond delay="0"/>
                                  </p:stCondLst>
                                  <p:childTnLst>
                                    <p:animEffect transition="out" filter="fade">
                                      <p:cBhvr>
                                        <p:cTn id="277" dur="500"/>
                                        <p:tgtEl>
                                          <p:spTgt spid="132"/>
                                        </p:tgtEl>
                                      </p:cBhvr>
                                    </p:animEffect>
                                    <p:set>
                                      <p:cBhvr>
                                        <p:cTn id="278" dur="1" fill="hold">
                                          <p:stCondLst>
                                            <p:cond delay="499"/>
                                          </p:stCondLst>
                                        </p:cTn>
                                        <p:tgtEl>
                                          <p:spTgt spid="132"/>
                                        </p:tgtEl>
                                        <p:attrNameLst>
                                          <p:attrName>style.visibility</p:attrName>
                                        </p:attrNameLst>
                                      </p:cBhvr>
                                      <p:to>
                                        <p:strVal val="hidden"/>
                                      </p:to>
                                    </p:set>
                                  </p:childTnLst>
                                </p:cTn>
                              </p:par>
                              <p:par>
                                <p:cTn id="279" presetID="10" presetClass="entr" presetSubtype="0" fill="hold" nodeType="withEffect">
                                  <p:stCondLst>
                                    <p:cond delay="0"/>
                                  </p:stCondLst>
                                  <p:childTnLst>
                                    <p:set>
                                      <p:cBhvr>
                                        <p:cTn id="280" dur="1" fill="hold">
                                          <p:stCondLst>
                                            <p:cond delay="0"/>
                                          </p:stCondLst>
                                        </p:cTn>
                                        <p:tgtEl>
                                          <p:spTgt spid="133"/>
                                        </p:tgtEl>
                                        <p:attrNameLst>
                                          <p:attrName>style.visibility</p:attrName>
                                        </p:attrNameLst>
                                      </p:cBhvr>
                                      <p:to>
                                        <p:strVal val="visible"/>
                                      </p:to>
                                    </p:set>
                                    <p:animEffect transition="in" filter="fade">
                                      <p:cBhvr>
                                        <p:cTn id="281" dur="500"/>
                                        <p:tgtEl>
                                          <p:spTgt spid="133"/>
                                        </p:tgtEl>
                                      </p:cBhvr>
                                    </p:animEffect>
                                  </p:childTnLst>
                                </p:cTn>
                              </p:par>
                            </p:childTnLst>
                          </p:cTn>
                        </p:par>
                      </p:childTnLst>
                    </p:cTn>
                  </p:par>
                  <p:par>
                    <p:cTn id="282" fill="hold">
                      <p:stCondLst>
                        <p:cond delay="indefinite"/>
                      </p:stCondLst>
                      <p:childTnLst>
                        <p:par>
                          <p:cTn id="283" fill="hold">
                            <p:stCondLst>
                              <p:cond delay="0"/>
                            </p:stCondLst>
                            <p:childTnLst>
                              <p:par>
                                <p:cTn id="284" presetID="22" presetClass="entr" presetSubtype="8" fill="hold" grpId="0" nodeType="clickEffect">
                                  <p:stCondLst>
                                    <p:cond delay="0"/>
                                  </p:stCondLst>
                                  <p:childTnLst>
                                    <p:set>
                                      <p:cBhvr>
                                        <p:cTn id="285" dur="1" fill="hold">
                                          <p:stCondLst>
                                            <p:cond delay="0"/>
                                          </p:stCondLst>
                                        </p:cTn>
                                        <p:tgtEl>
                                          <p:spTgt spid="134"/>
                                        </p:tgtEl>
                                        <p:attrNameLst>
                                          <p:attrName>style.visibility</p:attrName>
                                        </p:attrNameLst>
                                      </p:cBhvr>
                                      <p:to>
                                        <p:strVal val="visible"/>
                                      </p:to>
                                    </p:set>
                                    <p:animEffect transition="in" filter="wipe(left)">
                                      <p:cBhvr>
                                        <p:cTn id="286" dur="500"/>
                                        <p:tgtEl>
                                          <p:spTgt spid="134"/>
                                        </p:tgtEl>
                                      </p:cBhvr>
                                    </p:animEffect>
                                  </p:childTnLst>
                                </p:cTn>
                              </p:par>
                            </p:childTnLst>
                          </p:cTn>
                        </p:par>
                      </p:childTnLst>
                    </p:cTn>
                  </p:par>
                  <p:par>
                    <p:cTn id="287" fill="hold">
                      <p:stCondLst>
                        <p:cond delay="indefinite"/>
                      </p:stCondLst>
                      <p:childTnLst>
                        <p:par>
                          <p:cTn id="288" fill="hold">
                            <p:stCondLst>
                              <p:cond delay="0"/>
                            </p:stCondLst>
                            <p:childTnLst>
                              <p:par>
                                <p:cTn id="289" presetID="22" presetClass="entr" presetSubtype="8" fill="hold" grpId="0" nodeType="clickEffect">
                                  <p:stCondLst>
                                    <p:cond delay="0"/>
                                  </p:stCondLst>
                                  <p:childTnLst>
                                    <p:set>
                                      <p:cBhvr>
                                        <p:cTn id="290" dur="1" fill="hold">
                                          <p:stCondLst>
                                            <p:cond delay="0"/>
                                          </p:stCondLst>
                                        </p:cTn>
                                        <p:tgtEl>
                                          <p:spTgt spid="150"/>
                                        </p:tgtEl>
                                        <p:attrNameLst>
                                          <p:attrName>style.visibility</p:attrName>
                                        </p:attrNameLst>
                                      </p:cBhvr>
                                      <p:to>
                                        <p:strVal val="visible"/>
                                      </p:to>
                                    </p:set>
                                    <p:animEffect transition="in" filter="wipe(left)">
                                      <p:cBhvr>
                                        <p:cTn id="291" dur="500"/>
                                        <p:tgtEl>
                                          <p:spTgt spid="150"/>
                                        </p:tgtEl>
                                      </p:cBhvr>
                                    </p:animEffect>
                                  </p:childTnLst>
                                </p:cTn>
                              </p:par>
                            </p:childTnLst>
                          </p:cTn>
                        </p:par>
                      </p:childTnLst>
                    </p:cTn>
                  </p:par>
                  <p:par>
                    <p:cTn id="292" fill="hold">
                      <p:stCondLst>
                        <p:cond delay="indefinite"/>
                      </p:stCondLst>
                      <p:childTnLst>
                        <p:par>
                          <p:cTn id="293" fill="hold">
                            <p:stCondLst>
                              <p:cond delay="0"/>
                            </p:stCondLst>
                            <p:childTnLst>
                              <p:par>
                                <p:cTn id="294" presetID="22" presetClass="entr" presetSubtype="8" fill="hold" grpId="0" nodeType="clickEffect">
                                  <p:stCondLst>
                                    <p:cond delay="0"/>
                                  </p:stCondLst>
                                  <p:childTnLst>
                                    <p:set>
                                      <p:cBhvr>
                                        <p:cTn id="295" dur="1" fill="hold">
                                          <p:stCondLst>
                                            <p:cond delay="0"/>
                                          </p:stCondLst>
                                        </p:cTn>
                                        <p:tgtEl>
                                          <p:spTgt spid="138"/>
                                        </p:tgtEl>
                                        <p:attrNameLst>
                                          <p:attrName>style.visibility</p:attrName>
                                        </p:attrNameLst>
                                      </p:cBhvr>
                                      <p:to>
                                        <p:strVal val="visible"/>
                                      </p:to>
                                    </p:set>
                                    <p:animEffect transition="in" filter="wipe(left)">
                                      <p:cBhvr>
                                        <p:cTn id="296" dur="500"/>
                                        <p:tgtEl>
                                          <p:spTgt spid="138"/>
                                        </p:tgtEl>
                                      </p:cBhvr>
                                    </p:animEffect>
                                  </p:childTnLst>
                                </p:cTn>
                              </p:par>
                            </p:childTnLst>
                          </p:cTn>
                        </p:par>
                        <p:par>
                          <p:cTn id="297" fill="hold">
                            <p:stCondLst>
                              <p:cond delay="500"/>
                            </p:stCondLst>
                            <p:childTnLst>
                              <p:par>
                                <p:cTn id="298" presetID="22" presetClass="entr" presetSubtype="4" fill="hold" nodeType="afterEffect">
                                  <p:stCondLst>
                                    <p:cond delay="0"/>
                                  </p:stCondLst>
                                  <p:childTnLst>
                                    <p:set>
                                      <p:cBhvr>
                                        <p:cTn id="299" dur="1" fill="hold">
                                          <p:stCondLst>
                                            <p:cond delay="0"/>
                                          </p:stCondLst>
                                        </p:cTn>
                                        <p:tgtEl>
                                          <p:spTgt spid="136"/>
                                        </p:tgtEl>
                                        <p:attrNameLst>
                                          <p:attrName>style.visibility</p:attrName>
                                        </p:attrNameLst>
                                      </p:cBhvr>
                                      <p:to>
                                        <p:strVal val="visible"/>
                                      </p:to>
                                    </p:set>
                                    <p:animEffect transition="in" filter="wipe(down)">
                                      <p:cBhvr>
                                        <p:cTn id="300" dur="500"/>
                                        <p:tgtEl>
                                          <p:spTgt spid="136"/>
                                        </p:tgtEl>
                                      </p:cBhvr>
                                    </p:animEffect>
                                  </p:childTnLst>
                                </p:cTn>
                              </p:par>
                            </p:childTnLst>
                          </p:cTn>
                        </p:par>
                      </p:childTnLst>
                    </p:cTn>
                  </p:par>
                  <p:par>
                    <p:cTn id="301" fill="hold">
                      <p:stCondLst>
                        <p:cond delay="indefinite"/>
                      </p:stCondLst>
                      <p:childTnLst>
                        <p:par>
                          <p:cTn id="302" fill="hold">
                            <p:stCondLst>
                              <p:cond delay="0"/>
                            </p:stCondLst>
                            <p:childTnLst>
                              <p:par>
                                <p:cTn id="303" presetID="22" presetClass="entr" presetSubtype="8" fill="hold" grpId="0" nodeType="clickEffect">
                                  <p:stCondLst>
                                    <p:cond delay="0"/>
                                  </p:stCondLst>
                                  <p:childTnLst>
                                    <p:set>
                                      <p:cBhvr>
                                        <p:cTn id="304" dur="1" fill="hold">
                                          <p:stCondLst>
                                            <p:cond delay="0"/>
                                          </p:stCondLst>
                                        </p:cTn>
                                        <p:tgtEl>
                                          <p:spTgt spid="137"/>
                                        </p:tgtEl>
                                        <p:attrNameLst>
                                          <p:attrName>style.visibility</p:attrName>
                                        </p:attrNameLst>
                                      </p:cBhvr>
                                      <p:to>
                                        <p:strVal val="visible"/>
                                      </p:to>
                                    </p:set>
                                    <p:animEffect transition="in" filter="wipe(left)">
                                      <p:cBhvr>
                                        <p:cTn id="305" dur="500"/>
                                        <p:tgtEl>
                                          <p:spTgt spid="137"/>
                                        </p:tgtEl>
                                      </p:cBhvr>
                                    </p:animEffect>
                                  </p:childTnLst>
                                </p:cTn>
                              </p:par>
                            </p:childTnLst>
                          </p:cTn>
                        </p:par>
                        <p:par>
                          <p:cTn id="306" fill="hold">
                            <p:stCondLst>
                              <p:cond delay="500"/>
                            </p:stCondLst>
                            <p:childTnLst>
                              <p:par>
                                <p:cTn id="307" presetID="22" presetClass="entr" presetSubtype="4" fill="hold" nodeType="afterEffect">
                                  <p:stCondLst>
                                    <p:cond delay="0"/>
                                  </p:stCondLst>
                                  <p:childTnLst>
                                    <p:set>
                                      <p:cBhvr>
                                        <p:cTn id="308" dur="1" fill="hold">
                                          <p:stCondLst>
                                            <p:cond delay="0"/>
                                          </p:stCondLst>
                                        </p:cTn>
                                        <p:tgtEl>
                                          <p:spTgt spid="135"/>
                                        </p:tgtEl>
                                        <p:attrNameLst>
                                          <p:attrName>style.visibility</p:attrName>
                                        </p:attrNameLst>
                                      </p:cBhvr>
                                      <p:to>
                                        <p:strVal val="visible"/>
                                      </p:to>
                                    </p:set>
                                    <p:animEffect transition="in" filter="wipe(down)">
                                      <p:cBhvr>
                                        <p:cTn id="309" dur="500"/>
                                        <p:tgtEl>
                                          <p:spTgt spid="135"/>
                                        </p:tgtEl>
                                      </p:cBhvr>
                                    </p:animEffect>
                                  </p:childTnLst>
                                </p:cTn>
                              </p:par>
                            </p:childTnLst>
                          </p:cTn>
                        </p:par>
                      </p:childTnLst>
                    </p:cTn>
                  </p:par>
                  <p:par>
                    <p:cTn id="310" fill="hold">
                      <p:stCondLst>
                        <p:cond delay="indefinite"/>
                      </p:stCondLst>
                      <p:childTnLst>
                        <p:par>
                          <p:cTn id="311" fill="hold">
                            <p:stCondLst>
                              <p:cond delay="0"/>
                            </p:stCondLst>
                            <p:childTnLst>
                              <p:par>
                                <p:cTn id="312" presetID="22" presetClass="entr" presetSubtype="8" fill="hold" grpId="0" nodeType="clickEffect">
                                  <p:stCondLst>
                                    <p:cond delay="0"/>
                                  </p:stCondLst>
                                  <p:childTnLst>
                                    <p:set>
                                      <p:cBhvr>
                                        <p:cTn id="313" dur="1" fill="hold">
                                          <p:stCondLst>
                                            <p:cond delay="0"/>
                                          </p:stCondLst>
                                        </p:cTn>
                                        <p:tgtEl>
                                          <p:spTgt spid="139"/>
                                        </p:tgtEl>
                                        <p:attrNameLst>
                                          <p:attrName>style.visibility</p:attrName>
                                        </p:attrNameLst>
                                      </p:cBhvr>
                                      <p:to>
                                        <p:strVal val="visible"/>
                                      </p:to>
                                    </p:set>
                                    <p:animEffect transition="in" filter="wipe(left)">
                                      <p:cBhvr>
                                        <p:cTn id="314" dur="500"/>
                                        <p:tgtEl>
                                          <p:spTgt spid="139"/>
                                        </p:tgtEl>
                                      </p:cBhvr>
                                    </p:animEffect>
                                  </p:childTnLst>
                                </p:cTn>
                              </p:par>
                            </p:childTnLst>
                          </p:cTn>
                        </p:par>
                      </p:childTnLst>
                    </p:cTn>
                  </p:par>
                  <p:par>
                    <p:cTn id="315" fill="hold">
                      <p:stCondLst>
                        <p:cond delay="indefinite"/>
                      </p:stCondLst>
                      <p:childTnLst>
                        <p:par>
                          <p:cTn id="316" fill="hold">
                            <p:stCondLst>
                              <p:cond delay="0"/>
                            </p:stCondLst>
                            <p:childTnLst>
                              <p:par>
                                <p:cTn id="317" presetID="22" presetClass="entr" presetSubtype="8" fill="hold" grpId="0" nodeType="clickEffect">
                                  <p:stCondLst>
                                    <p:cond delay="0"/>
                                  </p:stCondLst>
                                  <p:childTnLst>
                                    <p:set>
                                      <p:cBhvr>
                                        <p:cTn id="318" dur="1" fill="hold">
                                          <p:stCondLst>
                                            <p:cond delay="0"/>
                                          </p:stCondLst>
                                        </p:cTn>
                                        <p:tgtEl>
                                          <p:spTgt spid="140"/>
                                        </p:tgtEl>
                                        <p:attrNameLst>
                                          <p:attrName>style.visibility</p:attrName>
                                        </p:attrNameLst>
                                      </p:cBhvr>
                                      <p:to>
                                        <p:strVal val="visible"/>
                                      </p:to>
                                    </p:set>
                                    <p:animEffect transition="in" filter="wipe(left)">
                                      <p:cBhvr>
                                        <p:cTn id="319" dur="500"/>
                                        <p:tgtEl>
                                          <p:spTgt spid="140"/>
                                        </p:tgtEl>
                                      </p:cBhvr>
                                    </p:animEffect>
                                  </p:childTnLst>
                                </p:cTn>
                              </p:par>
                            </p:childTnLst>
                          </p:cTn>
                        </p:par>
                      </p:childTnLst>
                    </p:cTn>
                  </p:par>
                  <p:par>
                    <p:cTn id="320" fill="hold">
                      <p:stCondLst>
                        <p:cond delay="indefinite"/>
                      </p:stCondLst>
                      <p:childTnLst>
                        <p:par>
                          <p:cTn id="321" fill="hold">
                            <p:stCondLst>
                              <p:cond delay="0"/>
                            </p:stCondLst>
                            <p:childTnLst>
                              <p:par>
                                <p:cTn id="322" presetID="22" presetClass="entr" presetSubtype="8" fill="hold" grpId="0" nodeType="clickEffect">
                                  <p:stCondLst>
                                    <p:cond delay="0"/>
                                  </p:stCondLst>
                                  <p:childTnLst>
                                    <p:set>
                                      <p:cBhvr>
                                        <p:cTn id="323" dur="1" fill="hold">
                                          <p:stCondLst>
                                            <p:cond delay="0"/>
                                          </p:stCondLst>
                                        </p:cTn>
                                        <p:tgtEl>
                                          <p:spTgt spid="141"/>
                                        </p:tgtEl>
                                        <p:attrNameLst>
                                          <p:attrName>style.visibility</p:attrName>
                                        </p:attrNameLst>
                                      </p:cBhvr>
                                      <p:to>
                                        <p:strVal val="visible"/>
                                      </p:to>
                                    </p:set>
                                    <p:animEffect transition="in" filter="wipe(left)">
                                      <p:cBhvr>
                                        <p:cTn id="324" dur="500"/>
                                        <p:tgtEl>
                                          <p:spTgt spid="141"/>
                                        </p:tgtEl>
                                      </p:cBhvr>
                                    </p:animEffect>
                                  </p:childTnLst>
                                </p:cTn>
                              </p:par>
                            </p:childTnLst>
                          </p:cTn>
                        </p:par>
                      </p:childTnLst>
                    </p:cTn>
                  </p:par>
                  <p:par>
                    <p:cTn id="325" fill="hold">
                      <p:stCondLst>
                        <p:cond delay="indefinite"/>
                      </p:stCondLst>
                      <p:childTnLst>
                        <p:par>
                          <p:cTn id="326" fill="hold">
                            <p:stCondLst>
                              <p:cond delay="0"/>
                            </p:stCondLst>
                            <p:childTnLst>
                              <p:par>
                                <p:cTn id="327" presetID="22" presetClass="entr" presetSubtype="8" fill="hold" grpId="0" nodeType="clickEffect">
                                  <p:stCondLst>
                                    <p:cond delay="0"/>
                                  </p:stCondLst>
                                  <p:childTnLst>
                                    <p:set>
                                      <p:cBhvr>
                                        <p:cTn id="328" dur="1" fill="hold">
                                          <p:stCondLst>
                                            <p:cond delay="0"/>
                                          </p:stCondLst>
                                        </p:cTn>
                                        <p:tgtEl>
                                          <p:spTgt spid="142"/>
                                        </p:tgtEl>
                                        <p:attrNameLst>
                                          <p:attrName>style.visibility</p:attrName>
                                        </p:attrNameLst>
                                      </p:cBhvr>
                                      <p:to>
                                        <p:strVal val="visible"/>
                                      </p:to>
                                    </p:set>
                                    <p:animEffect transition="in" filter="wipe(left)">
                                      <p:cBhvr>
                                        <p:cTn id="329" dur="500"/>
                                        <p:tgtEl>
                                          <p:spTgt spid="142"/>
                                        </p:tgtEl>
                                      </p:cBhvr>
                                    </p:animEffect>
                                  </p:childTnLst>
                                </p:cTn>
                              </p:par>
                            </p:childTnLst>
                          </p:cTn>
                        </p:par>
                      </p:childTnLst>
                    </p:cTn>
                  </p:par>
                  <p:par>
                    <p:cTn id="330" fill="hold">
                      <p:stCondLst>
                        <p:cond delay="indefinite"/>
                      </p:stCondLst>
                      <p:childTnLst>
                        <p:par>
                          <p:cTn id="331" fill="hold">
                            <p:stCondLst>
                              <p:cond delay="0"/>
                            </p:stCondLst>
                            <p:childTnLst>
                              <p:par>
                                <p:cTn id="332" presetID="22" presetClass="entr" presetSubtype="8" fill="hold" grpId="0" nodeType="clickEffect">
                                  <p:stCondLst>
                                    <p:cond delay="0"/>
                                  </p:stCondLst>
                                  <p:childTnLst>
                                    <p:set>
                                      <p:cBhvr>
                                        <p:cTn id="333" dur="1" fill="hold">
                                          <p:stCondLst>
                                            <p:cond delay="0"/>
                                          </p:stCondLst>
                                        </p:cTn>
                                        <p:tgtEl>
                                          <p:spTgt spid="143"/>
                                        </p:tgtEl>
                                        <p:attrNameLst>
                                          <p:attrName>style.visibility</p:attrName>
                                        </p:attrNameLst>
                                      </p:cBhvr>
                                      <p:to>
                                        <p:strVal val="visible"/>
                                      </p:to>
                                    </p:set>
                                    <p:animEffect transition="in" filter="wipe(left)">
                                      <p:cBhvr>
                                        <p:cTn id="334" dur="500"/>
                                        <p:tgtEl>
                                          <p:spTgt spid="143"/>
                                        </p:tgtEl>
                                      </p:cBhvr>
                                    </p:animEffect>
                                  </p:childTnLst>
                                </p:cTn>
                              </p:par>
                            </p:childTnLst>
                          </p:cTn>
                        </p:par>
                      </p:childTnLst>
                    </p:cTn>
                  </p:par>
                  <p:par>
                    <p:cTn id="335" fill="hold">
                      <p:stCondLst>
                        <p:cond delay="indefinite"/>
                      </p:stCondLst>
                      <p:childTnLst>
                        <p:par>
                          <p:cTn id="336" fill="hold">
                            <p:stCondLst>
                              <p:cond delay="0"/>
                            </p:stCondLst>
                            <p:childTnLst>
                              <p:par>
                                <p:cTn id="337" presetID="22" presetClass="entr" presetSubtype="8" fill="hold" grpId="0" nodeType="clickEffect">
                                  <p:stCondLst>
                                    <p:cond delay="0"/>
                                  </p:stCondLst>
                                  <p:childTnLst>
                                    <p:set>
                                      <p:cBhvr>
                                        <p:cTn id="338" dur="1" fill="hold">
                                          <p:stCondLst>
                                            <p:cond delay="0"/>
                                          </p:stCondLst>
                                        </p:cTn>
                                        <p:tgtEl>
                                          <p:spTgt spid="52"/>
                                        </p:tgtEl>
                                        <p:attrNameLst>
                                          <p:attrName>style.visibility</p:attrName>
                                        </p:attrNameLst>
                                      </p:cBhvr>
                                      <p:to>
                                        <p:strVal val="visible"/>
                                      </p:to>
                                    </p:set>
                                    <p:animEffect transition="in" filter="wipe(left)">
                                      <p:cBhvr>
                                        <p:cTn id="339" dur="500"/>
                                        <p:tgtEl>
                                          <p:spTgt spid="52"/>
                                        </p:tgtEl>
                                      </p:cBhvr>
                                    </p:animEffect>
                                  </p:childTnLst>
                                </p:cTn>
                              </p:par>
                            </p:childTnLst>
                          </p:cTn>
                        </p:par>
                      </p:childTnLst>
                    </p:cTn>
                  </p:par>
                  <p:par>
                    <p:cTn id="340" fill="hold">
                      <p:stCondLst>
                        <p:cond delay="indefinite"/>
                      </p:stCondLst>
                      <p:childTnLst>
                        <p:par>
                          <p:cTn id="341" fill="hold">
                            <p:stCondLst>
                              <p:cond delay="0"/>
                            </p:stCondLst>
                            <p:childTnLst>
                              <p:par>
                                <p:cTn id="342" presetID="22" presetClass="entr" presetSubtype="8" fill="hold" grpId="0" nodeType="clickEffect">
                                  <p:stCondLst>
                                    <p:cond delay="0"/>
                                  </p:stCondLst>
                                  <p:childTnLst>
                                    <p:set>
                                      <p:cBhvr>
                                        <p:cTn id="343" dur="1" fill="hold">
                                          <p:stCondLst>
                                            <p:cond delay="0"/>
                                          </p:stCondLst>
                                        </p:cTn>
                                        <p:tgtEl>
                                          <p:spTgt spid="53"/>
                                        </p:tgtEl>
                                        <p:attrNameLst>
                                          <p:attrName>style.visibility</p:attrName>
                                        </p:attrNameLst>
                                      </p:cBhvr>
                                      <p:to>
                                        <p:strVal val="visible"/>
                                      </p:to>
                                    </p:set>
                                    <p:animEffect transition="in" filter="wipe(left)">
                                      <p:cBhvr>
                                        <p:cTn id="344" dur="500"/>
                                        <p:tgtEl>
                                          <p:spTgt spid="53"/>
                                        </p:tgtEl>
                                      </p:cBhvr>
                                    </p:animEffect>
                                  </p:childTnLst>
                                </p:cTn>
                              </p:par>
                            </p:childTnLst>
                          </p:cTn>
                        </p:par>
                      </p:childTnLst>
                    </p:cTn>
                  </p:par>
                  <p:par>
                    <p:cTn id="345" fill="hold">
                      <p:stCondLst>
                        <p:cond delay="indefinite"/>
                      </p:stCondLst>
                      <p:childTnLst>
                        <p:par>
                          <p:cTn id="346" fill="hold">
                            <p:stCondLst>
                              <p:cond delay="0"/>
                            </p:stCondLst>
                            <p:childTnLst>
                              <p:par>
                                <p:cTn id="347" presetID="22" presetClass="entr" presetSubtype="8" fill="hold" grpId="0" nodeType="clickEffect">
                                  <p:stCondLst>
                                    <p:cond delay="0"/>
                                  </p:stCondLst>
                                  <p:childTnLst>
                                    <p:set>
                                      <p:cBhvr>
                                        <p:cTn id="348" dur="1" fill="hold">
                                          <p:stCondLst>
                                            <p:cond delay="0"/>
                                          </p:stCondLst>
                                        </p:cTn>
                                        <p:tgtEl>
                                          <p:spTgt spid="54"/>
                                        </p:tgtEl>
                                        <p:attrNameLst>
                                          <p:attrName>style.visibility</p:attrName>
                                        </p:attrNameLst>
                                      </p:cBhvr>
                                      <p:to>
                                        <p:strVal val="visible"/>
                                      </p:to>
                                    </p:set>
                                    <p:animEffect transition="in" filter="wipe(left)">
                                      <p:cBhvr>
                                        <p:cTn id="349" dur="500"/>
                                        <p:tgtEl>
                                          <p:spTgt spid="54"/>
                                        </p:tgtEl>
                                      </p:cBhvr>
                                    </p:animEffect>
                                  </p:childTnLst>
                                </p:cTn>
                              </p:par>
                            </p:childTnLst>
                          </p:cTn>
                        </p:par>
                      </p:childTnLst>
                    </p:cTn>
                  </p:par>
                  <p:par>
                    <p:cTn id="350" fill="hold">
                      <p:stCondLst>
                        <p:cond delay="indefinite"/>
                      </p:stCondLst>
                      <p:childTnLst>
                        <p:par>
                          <p:cTn id="351" fill="hold">
                            <p:stCondLst>
                              <p:cond delay="0"/>
                            </p:stCondLst>
                            <p:childTnLst>
                              <p:par>
                                <p:cTn id="352" presetID="22" presetClass="entr" presetSubtype="8" fill="hold" grpId="0" nodeType="clickEffect">
                                  <p:stCondLst>
                                    <p:cond delay="0"/>
                                  </p:stCondLst>
                                  <p:childTnLst>
                                    <p:set>
                                      <p:cBhvr>
                                        <p:cTn id="353" dur="1" fill="hold">
                                          <p:stCondLst>
                                            <p:cond delay="0"/>
                                          </p:stCondLst>
                                        </p:cTn>
                                        <p:tgtEl>
                                          <p:spTgt spid="55"/>
                                        </p:tgtEl>
                                        <p:attrNameLst>
                                          <p:attrName>style.visibility</p:attrName>
                                        </p:attrNameLst>
                                      </p:cBhvr>
                                      <p:to>
                                        <p:strVal val="visible"/>
                                      </p:to>
                                    </p:set>
                                    <p:animEffect transition="in" filter="wipe(left)">
                                      <p:cBhvr>
                                        <p:cTn id="354" dur="500"/>
                                        <p:tgtEl>
                                          <p:spTgt spid="55"/>
                                        </p:tgtEl>
                                      </p:cBhvr>
                                    </p:animEffect>
                                  </p:childTnLst>
                                </p:cTn>
                              </p:par>
                            </p:childTnLst>
                          </p:cTn>
                        </p:par>
                      </p:childTnLst>
                    </p:cTn>
                  </p:par>
                  <p:par>
                    <p:cTn id="355" fill="hold">
                      <p:stCondLst>
                        <p:cond delay="indefinite"/>
                      </p:stCondLst>
                      <p:childTnLst>
                        <p:par>
                          <p:cTn id="356" fill="hold">
                            <p:stCondLst>
                              <p:cond delay="0"/>
                            </p:stCondLst>
                            <p:childTnLst>
                              <p:par>
                                <p:cTn id="357" presetID="22" presetClass="entr" presetSubtype="8" fill="hold" grpId="0" nodeType="clickEffect">
                                  <p:stCondLst>
                                    <p:cond delay="0"/>
                                  </p:stCondLst>
                                  <p:childTnLst>
                                    <p:set>
                                      <p:cBhvr>
                                        <p:cTn id="358" dur="1" fill="hold">
                                          <p:stCondLst>
                                            <p:cond delay="0"/>
                                          </p:stCondLst>
                                        </p:cTn>
                                        <p:tgtEl>
                                          <p:spTgt spid="78"/>
                                        </p:tgtEl>
                                        <p:attrNameLst>
                                          <p:attrName>style.visibility</p:attrName>
                                        </p:attrNameLst>
                                      </p:cBhvr>
                                      <p:to>
                                        <p:strVal val="visible"/>
                                      </p:to>
                                    </p:set>
                                    <p:animEffect transition="in" filter="wipe(left)">
                                      <p:cBhvr>
                                        <p:cTn id="359" dur="500"/>
                                        <p:tgtEl>
                                          <p:spTgt spid="78"/>
                                        </p:tgtEl>
                                      </p:cBhvr>
                                    </p:animEffect>
                                  </p:childTnLst>
                                </p:cTn>
                              </p:par>
                            </p:childTnLst>
                          </p:cTn>
                        </p:par>
                      </p:childTnLst>
                    </p:cTn>
                  </p:par>
                  <p:par>
                    <p:cTn id="360" fill="hold">
                      <p:stCondLst>
                        <p:cond delay="indefinite"/>
                      </p:stCondLst>
                      <p:childTnLst>
                        <p:par>
                          <p:cTn id="361" fill="hold">
                            <p:stCondLst>
                              <p:cond delay="0"/>
                            </p:stCondLst>
                            <p:childTnLst>
                              <p:par>
                                <p:cTn id="362" presetID="22" presetClass="entr" presetSubtype="8" fill="hold" grpId="0" nodeType="clickEffect">
                                  <p:stCondLst>
                                    <p:cond delay="0"/>
                                  </p:stCondLst>
                                  <p:childTnLst>
                                    <p:set>
                                      <p:cBhvr>
                                        <p:cTn id="363" dur="1" fill="hold">
                                          <p:stCondLst>
                                            <p:cond delay="0"/>
                                          </p:stCondLst>
                                        </p:cTn>
                                        <p:tgtEl>
                                          <p:spTgt spid="79"/>
                                        </p:tgtEl>
                                        <p:attrNameLst>
                                          <p:attrName>style.visibility</p:attrName>
                                        </p:attrNameLst>
                                      </p:cBhvr>
                                      <p:to>
                                        <p:strVal val="visible"/>
                                      </p:to>
                                    </p:set>
                                    <p:animEffect transition="in" filter="wipe(left)">
                                      <p:cBhvr>
                                        <p:cTn id="364" dur="500"/>
                                        <p:tgtEl>
                                          <p:spTgt spid="79"/>
                                        </p:tgtEl>
                                      </p:cBhvr>
                                    </p:animEffect>
                                  </p:childTnLst>
                                </p:cTn>
                              </p:par>
                            </p:childTnLst>
                          </p:cTn>
                        </p:par>
                      </p:childTnLst>
                    </p:cTn>
                  </p:par>
                  <p:par>
                    <p:cTn id="365" fill="hold">
                      <p:stCondLst>
                        <p:cond delay="indefinite"/>
                      </p:stCondLst>
                      <p:childTnLst>
                        <p:par>
                          <p:cTn id="366" fill="hold">
                            <p:stCondLst>
                              <p:cond delay="0"/>
                            </p:stCondLst>
                            <p:childTnLst>
                              <p:par>
                                <p:cTn id="367" presetID="22" presetClass="entr" presetSubtype="8" fill="hold" grpId="0" nodeType="clickEffect">
                                  <p:stCondLst>
                                    <p:cond delay="0"/>
                                  </p:stCondLst>
                                  <p:childTnLst>
                                    <p:set>
                                      <p:cBhvr>
                                        <p:cTn id="368" dur="1" fill="hold">
                                          <p:stCondLst>
                                            <p:cond delay="0"/>
                                          </p:stCondLst>
                                        </p:cTn>
                                        <p:tgtEl>
                                          <p:spTgt spid="80"/>
                                        </p:tgtEl>
                                        <p:attrNameLst>
                                          <p:attrName>style.visibility</p:attrName>
                                        </p:attrNameLst>
                                      </p:cBhvr>
                                      <p:to>
                                        <p:strVal val="visible"/>
                                      </p:to>
                                    </p:set>
                                    <p:animEffect transition="in" filter="wipe(left)">
                                      <p:cBhvr>
                                        <p:cTn id="369" dur="500"/>
                                        <p:tgtEl>
                                          <p:spTgt spid="80"/>
                                        </p:tgtEl>
                                      </p:cBhvr>
                                    </p:animEffect>
                                  </p:childTnLst>
                                </p:cTn>
                              </p:par>
                            </p:childTnLst>
                          </p:cTn>
                        </p:par>
                      </p:childTnLst>
                    </p:cTn>
                  </p:par>
                  <p:par>
                    <p:cTn id="370" fill="hold">
                      <p:stCondLst>
                        <p:cond delay="indefinite"/>
                      </p:stCondLst>
                      <p:childTnLst>
                        <p:par>
                          <p:cTn id="371" fill="hold">
                            <p:stCondLst>
                              <p:cond delay="0"/>
                            </p:stCondLst>
                            <p:childTnLst>
                              <p:par>
                                <p:cTn id="372" presetID="22" presetClass="entr" presetSubtype="8" fill="hold" grpId="0" nodeType="clickEffect">
                                  <p:stCondLst>
                                    <p:cond delay="0"/>
                                  </p:stCondLst>
                                  <p:childTnLst>
                                    <p:set>
                                      <p:cBhvr>
                                        <p:cTn id="373" dur="1" fill="hold">
                                          <p:stCondLst>
                                            <p:cond delay="0"/>
                                          </p:stCondLst>
                                        </p:cTn>
                                        <p:tgtEl>
                                          <p:spTgt spid="81"/>
                                        </p:tgtEl>
                                        <p:attrNameLst>
                                          <p:attrName>style.visibility</p:attrName>
                                        </p:attrNameLst>
                                      </p:cBhvr>
                                      <p:to>
                                        <p:strVal val="visible"/>
                                      </p:to>
                                    </p:set>
                                    <p:animEffect transition="in" filter="wipe(left)">
                                      <p:cBhvr>
                                        <p:cTn id="374" dur="500"/>
                                        <p:tgtEl>
                                          <p:spTgt spid="81"/>
                                        </p:tgtEl>
                                      </p:cBhvr>
                                    </p:animEffect>
                                  </p:childTnLst>
                                </p:cTn>
                              </p:par>
                            </p:childTnLst>
                          </p:cTn>
                        </p:par>
                      </p:childTnLst>
                    </p:cTn>
                  </p:par>
                  <p:par>
                    <p:cTn id="375" fill="hold">
                      <p:stCondLst>
                        <p:cond delay="indefinite"/>
                      </p:stCondLst>
                      <p:childTnLst>
                        <p:par>
                          <p:cTn id="376" fill="hold">
                            <p:stCondLst>
                              <p:cond delay="0"/>
                            </p:stCondLst>
                            <p:childTnLst>
                              <p:par>
                                <p:cTn id="377" presetID="22" presetClass="entr" presetSubtype="8" fill="hold" grpId="0" nodeType="clickEffect">
                                  <p:stCondLst>
                                    <p:cond delay="0"/>
                                  </p:stCondLst>
                                  <p:childTnLst>
                                    <p:set>
                                      <p:cBhvr>
                                        <p:cTn id="378" dur="1" fill="hold">
                                          <p:stCondLst>
                                            <p:cond delay="0"/>
                                          </p:stCondLst>
                                        </p:cTn>
                                        <p:tgtEl>
                                          <p:spTgt spid="82"/>
                                        </p:tgtEl>
                                        <p:attrNameLst>
                                          <p:attrName>style.visibility</p:attrName>
                                        </p:attrNameLst>
                                      </p:cBhvr>
                                      <p:to>
                                        <p:strVal val="visible"/>
                                      </p:to>
                                    </p:set>
                                    <p:animEffect transition="in" filter="wipe(left)">
                                      <p:cBhvr>
                                        <p:cTn id="379" dur="500"/>
                                        <p:tgtEl>
                                          <p:spTgt spid="82"/>
                                        </p:tgtEl>
                                      </p:cBhvr>
                                    </p:animEffect>
                                  </p:childTnLst>
                                </p:cTn>
                              </p:par>
                            </p:childTnLst>
                          </p:cTn>
                        </p:par>
                      </p:childTnLst>
                    </p:cTn>
                  </p:par>
                  <p:par>
                    <p:cTn id="380" fill="hold">
                      <p:stCondLst>
                        <p:cond delay="indefinite"/>
                      </p:stCondLst>
                      <p:childTnLst>
                        <p:par>
                          <p:cTn id="381" fill="hold">
                            <p:stCondLst>
                              <p:cond delay="0"/>
                            </p:stCondLst>
                            <p:childTnLst>
                              <p:par>
                                <p:cTn id="382" presetID="22" presetClass="entr" presetSubtype="8" fill="hold" grpId="0" nodeType="clickEffect">
                                  <p:stCondLst>
                                    <p:cond delay="0"/>
                                  </p:stCondLst>
                                  <p:childTnLst>
                                    <p:set>
                                      <p:cBhvr>
                                        <p:cTn id="383" dur="1" fill="hold">
                                          <p:stCondLst>
                                            <p:cond delay="0"/>
                                          </p:stCondLst>
                                        </p:cTn>
                                        <p:tgtEl>
                                          <p:spTgt spid="83"/>
                                        </p:tgtEl>
                                        <p:attrNameLst>
                                          <p:attrName>style.visibility</p:attrName>
                                        </p:attrNameLst>
                                      </p:cBhvr>
                                      <p:to>
                                        <p:strVal val="visible"/>
                                      </p:to>
                                    </p:set>
                                    <p:animEffect transition="in" filter="wipe(left)">
                                      <p:cBhvr>
                                        <p:cTn id="384" dur="500"/>
                                        <p:tgtEl>
                                          <p:spTgt spid="83"/>
                                        </p:tgtEl>
                                      </p:cBhvr>
                                    </p:animEffect>
                                  </p:childTnLst>
                                </p:cTn>
                              </p:par>
                            </p:childTnLst>
                          </p:cTn>
                        </p:par>
                      </p:childTnLst>
                    </p:cTn>
                  </p:par>
                  <p:par>
                    <p:cTn id="385" fill="hold">
                      <p:stCondLst>
                        <p:cond delay="indefinite"/>
                      </p:stCondLst>
                      <p:childTnLst>
                        <p:par>
                          <p:cTn id="386" fill="hold">
                            <p:stCondLst>
                              <p:cond delay="0"/>
                            </p:stCondLst>
                            <p:childTnLst>
                              <p:par>
                                <p:cTn id="387" presetID="10" presetClass="exit" presetSubtype="0" fill="hold" nodeType="clickEffect">
                                  <p:stCondLst>
                                    <p:cond delay="0"/>
                                  </p:stCondLst>
                                  <p:childTnLst>
                                    <p:animEffect transition="out" filter="fade">
                                      <p:cBhvr>
                                        <p:cTn id="388" dur="500"/>
                                        <p:tgtEl>
                                          <p:spTgt spid="133"/>
                                        </p:tgtEl>
                                      </p:cBhvr>
                                    </p:animEffect>
                                    <p:set>
                                      <p:cBhvr>
                                        <p:cTn id="389" dur="1" fill="hold">
                                          <p:stCondLst>
                                            <p:cond delay="499"/>
                                          </p:stCondLst>
                                        </p:cTn>
                                        <p:tgtEl>
                                          <p:spTgt spid="133"/>
                                        </p:tgtEl>
                                        <p:attrNameLst>
                                          <p:attrName>style.visibility</p:attrName>
                                        </p:attrNameLst>
                                      </p:cBhvr>
                                      <p:to>
                                        <p:strVal val="hidden"/>
                                      </p:to>
                                    </p:set>
                                  </p:childTnLst>
                                </p:cTn>
                              </p:par>
                              <p:par>
                                <p:cTn id="390" presetID="10" presetClass="exit" presetSubtype="0" fill="hold" grpId="1" nodeType="withEffect">
                                  <p:stCondLst>
                                    <p:cond delay="0"/>
                                  </p:stCondLst>
                                  <p:childTnLst>
                                    <p:animEffect transition="out" filter="fade">
                                      <p:cBhvr>
                                        <p:cTn id="391" dur="500"/>
                                        <p:tgtEl>
                                          <p:spTgt spid="134"/>
                                        </p:tgtEl>
                                      </p:cBhvr>
                                    </p:animEffect>
                                    <p:set>
                                      <p:cBhvr>
                                        <p:cTn id="392" dur="1" fill="hold">
                                          <p:stCondLst>
                                            <p:cond delay="499"/>
                                          </p:stCondLst>
                                        </p:cTn>
                                        <p:tgtEl>
                                          <p:spTgt spid="134"/>
                                        </p:tgtEl>
                                        <p:attrNameLst>
                                          <p:attrName>style.visibility</p:attrName>
                                        </p:attrNameLst>
                                      </p:cBhvr>
                                      <p:to>
                                        <p:strVal val="hidden"/>
                                      </p:to>
                                    </p:set>
                                  </p:childTnLst>
                                </p:cTn>
                              </p:par>
                              <p:par>
                                <p:cTn id="393" presetID="10" presetClass="exit" presetSubtype="0" fill="hold" nodeType="withEffect">
                                  <p:stCondLst>
                                    <p:cond delay="0"/>
                                  </p:stCondLst>
                                  <p:childTnLst>
                                    <p:animEffect transition="out" filter="fade">
                                      <p:cBhvr>
                                        <p:cTn id="394" dur="500"/>
                                        <p:tgtEl>
                                          <p:spTgt spid="135"/>
                                        </p:tgtEl>
                                      </p:cBhvr>
                                    </p:animEffect>
                                    <p:set>
                                      <p:cBhvr>
                                        <p:cTn id="395" dur="1" fill="hold">
                                          <p:stCondLst>
                                            <p:cond delay="499"/>
                                          </p:stCondLst>
                                        </p:cTn>
                                        <p:tgtEl>
                                          <p:spTgt spid="135"/>
                                        </p:tgtEl>
                                        <p:attrNameLst>
                                          <p:attrName>style.visibility</p:attrName>
                                        </p:attrNameLst>
                                      </p:cBhvr>
                                      <p:to>
                                        <p:strVal val="hidden"/>
                                      </p:to>
                                    </p:set>
                                  </p:childTnLst>
                                </p:cTn>
                              </p:par>
                              <p:par>
                                <p:cTn id="396" presetID="10" presetClass="exit" presetSubtype="0" fill="hold" grpId="1" nodeType="withEffect">
                                  <p:stCondLst>
                                    <p:cond delay="0"/>
                                  </p:stCondLst>
                                  <p:childTnLst>
                                    <p:animEffect transition="out" filter="fade">
                                      <p:cBhvr>
                                        <p:cTn id="397" dur="500"/>
                                        <p:tgtEl>
                                          <p:spTgt spid="150"/>
                                        </p:tgtEl>
                                      </p:cBhvr>
                                    </p:animEffect>
                                    <p:set>
                                      <p:cBhvr>
                                        <p:cTn id="398" dur="1" fill="hold">
                                          <p:stCondLst>
                                            <p:cond delay="499"/>
                                          </p:stCondLst>
                                        </p:cTn>
                                        <p:tgtEl>
                                          <p:spTgt spid="150"/>
                                        </p:tgtEl>
                                        <p:attrNameLst>
                                          <p:attrName>style.visibility</p:attrName>
                                        </p:attrNameLst>
                                      </p:cBhvr>
                                      <p:to>
                                        <p:strVal val="hidden"/>
                                      </p:to>
                                    </p:set>
                                  </p:childTnLst>
                                </p:cTn>
                              </p:par>
                              <p:par>
                                <p:cTn id="399" presetID="10" presetClass="exit" presetSubtype="0" fill="hold" nodeType="withEffect">
                                  <p:stCondLst>
                                    <p:cond delay="0"/>
                                  </p:stCondLst>
                                  <p:childTnLst>
                                    <p:animEffect transition="out" filter="fade">
                                      <p:cBhvr>
                                        <p:cTn id="400" dur="500"/>
                                        <p:tgtEl>
                                          <p:spTgt spid="136"/>
                                        </p:tgtEl>
                                      </p:cBhvr>
                                    </p:animEffect>
                                    <p:set>
                                      <p:cBhvr>
                                        <p:cTn id="401" dur="1" fill="hold">
                                          <p:stCondLst>
                                            <p:cond delay="499"/>
                                          </p:stCondLst>
                                        </p:cTn>
                                        <p:tgtEl>
                                          <p:spTgt spid="136"/>
                                        </p:tgtEl>
                                        <p:attrNameLst>
                                          <p:attrName>style.visibility</p:attrName>
                                        </p:attrNameLst>
                                      </p:cBhvr>
                                      <p:to>
                                        <p:strVal val="hidden"/>
                                      </p:to>
                                    </p:set>
                                  </p:childTnLst>
                                </p:cTn>
                              </p:par>
                              <p:par>
                                <p:cTn id="402" presetID="10" presetClass="exit" presetSubtype="0" fill="hold" grpId="1" nodeType="withEffect">
                                  <p:stCondLst>
                                    <p:cond delay="0"/>
                                  </p:stCondLst>
                                  <p:childTnLst>
                                    <p:animEffect transition="out" filter="fade">
                                      <p:cBhvr>
                                        <p:cTn id="403" dur="500"/>
                                        <p:tgtEl>
                                          <p:spTgt spid="137"/>
                                        </p:tgtEl>
                                      </p:cBhvr>
                                    </p:animEffect>
                                    <p:set>
                                      <p:cBhvr>
                                        <p:cTn id="404" dur="1" fill="hold">
                                          <p:stCondLst>
                                            <p:cond delay="499"/>
                                          </p:stCondLst>
                                        </p:cTn>
                                        <p:tgtEl>
                                          <p:spTgt spid="137"/>
                                        </p:tgtEl>
                                        <p:attrNameLst>
                                          <p:attrName>style.visibility</p:attrName>
                                        </p:attrNameLst>
                                      </p:cBhvr>
                                      <p:to>
                                        <p:strVal val="hidden"/>
                                      </p:to>
                                    </p:set>
                                  </p:childTnLst>
                                </p:cTn>
                              </p:par>
                              <p:par>
                                <p:cTn id="405" presetID="10" presetClass="exit" presetSubtype="0" fill="hold" grpId="1" nodeType="withEffect">
                                  <p:stCondLst>
                                    <p:cond delay="0"/>
                                  </p:stCondLst>
                                  <p:childTnLst>
                                    <p:animEffect transition="out" filter="fade">
                                      <p:cBhvr>
                                        <p:cTn id="406" dur="500"/>
                                        <p:tgtEl>
                                          <p:spTgt spid="138"/>
                                        </p:tgtEl>
                                      </p:cBhvr>
                                    </p:animEffect>
                                    <p:set>
                                      <p:cBhvr>
                                        <p:cTn id="407" dur="1" fill="hold">
                                          <p:stCondLst>
                                            <p:cond delay="499"/>
                                          </p:stCondLst>
                                        </p:cTn>
                                        <p:tgtEl>
                                          <p:spTgt spid="138"/>
                                        </p:tgtEl>
                                        <p:attrNameLst>
                                          <p:attrName>style.visibility</p:attrName>
                                        </p:attrNameLst>
                                      </p:cBhvr>
                                      <p:to>
                                        <p:strVal val="hidden"/>
                                      </p:to>
                                    </p:set>
                                  </p:childTnLst>
                                </p:cTn>
                              </p:par>
                              <p:par>
                                <p:cTn id="408" presetID="10" presetClass="exit" presetSubtype="0" fill="hold" grpId="1" nodeType="withEffect">
                                  <p:stCondLst>
                                    <p:cond delay="0"/>
                                  </p:stCondLst>
                                  <p:childTnLst>
                                    <p:animEffect transition="out" filter="fade">
                                      <p:cBhvr>
                                        <p:cTn id="409" dur="500"/>
                                        <p:tgtEl>
                                          <p:spTgt spid="139"/>
                                        </p:tgtEl>
                                      </p:cBhvr>
                                    </p:animEffect>
                                    <p:set>
                                      <p:cBhvr>
                                        <p:cTn id="410" dur="1" fill="hold">
                                          <p:stCondLst>
                                            <p:cond delay="499"/>
                                          </p:stCondLst>
                                        </p:cTn>
                                        <p:tgtEl>
                                          <p:spTgt spid="139"/>
                                        </p:tgtEl>
                                        <p:attrNameLst>
                                          <p:attrName>style.visibility</p:attrName>
                                        </p:attrNameLst>
                                      </p:cBhvr>
                                      <p:to>
                                        <p:strVal val="hidden"/>
                                      </p:to>
                                    </p:set>
                                  </p:childTnLst>
                                </p:cTn>
                              </p:par>
                              <p:par>
                                <p:cTn id="411" presetID="10" presetClass="exit" presetSubtype="0" fill="hold" grpId="1" nodeType="withEffect">
                                  <p:stCondLst>
                                    <p:cond delay="0"/>
                                  </p:stCondLst>
                                  <p:childTnLst>
                                    <p:animEffect transition="out" filter="fade">
                                      <p:cBhvr>
                                        <p:cTn id="412" dur="500"/>
                                        <p:tgtEl>
                                          <p:spTgt spid="140"/>
                                        </p:tgtEl>
                                      </p:cBhvr>
                                    </p:animEffect>
                                    <p:set>
                                      <p:cBhvr>
                                        <p:cTn id="413" dur="1" fill="hold">
                                          <p:stCondLst>
                                            <p:cond delay="499"/>
                                          </p:stCondLst>
                                        </p:cTn>
                                        <p:tgtEl>
                                          <p:spTgt spid="140"/>
                                        </p:tgtEl>
                                        <p:attrNameLst>
                                          <p:attrName>style.visibility</p:attrName>
                                        </p:attrNameLst>
                                      </p:cBhvr>
                                      <p:to>
                                        <p:strVal val="hidden"/>
                                      </p:to>
                                    </p:set>
                                  </p:childTnLst>
                                </p:cTn>
                              </p:par>
                              <p:par>
                                <p:cTn id="414" presetID="10" presetClass="exit" presetSubtype="0" fill="hold" grpId="1" nodeType="withEffect">
                                  <p:stCondLst>
                                    <p:cond delay="0"/>
                                  </p:stCondLst>
                                  <p:childTnLst>
                                    <p:animEffect transition="out" filter="fade">
                                      <p:cBhvr>
                                        <p:cTn id="415" dur="500"/>
                                        <p:tgtEl>
                                          <p:spTgt spid="141"/>
                                        </p:tgtEl>
                                      </p:cBhvr>
                                    </p:animEffect>
                                    <p:set>
                                      <p:cBhvr>
                                        <p:cTn id="416" dur="1" fill="hold">
                                          <p:stCondLst>
                                            <p:cond delay="499"/>
                                          </p:stCondLst>
                                        </p:cTn>
                                        <p:tgtEl>
                                          <p:spTgt spid="141"/>
                                        </p:tgtEl>
                                        <p:attrNameLst>
                                          <p:attrName>style.visibility</p:attrName>
                                        </p:attrNameLst>
                                      </p:cBhvr>
                                      <p:to>
                                        <p:strVal val="hidden"/>
                                      </p:to>
                                    </p:set>
                                  </p:childTnLst>
                                </p:cTn>
                              </p:par>
                              <p:par>
                                <p:cTn id="417" presetID="10" presetClass="exit" presetSubtype="0" fill="hold" grpId="1" nodeType="withEffect">
                                  <p:stCondLst>
                                    <p:cond delay="0"/>
                                  </p:stCondLst>
                                  <p:childTnLst>
                                    <p:animEffect transition="out" filter="fade">
                                      <p:cBhvr>
                                        <p:cTn id="418" dur="500"/>
                                        <p:tgtEl>
                                          <p:spTgt spid="142"/>
                                        </p:tgtEl>
                                      </p:cBhvr>
                                    </p:animEffect>
                                    <p:set>
                                      <p:cBhvr>
                                        <p:cTn id="419" dur="1" fill="hold">
                                          <p:stCondLst>
                                            <p:cond delay="499"/>
                                          </p:stCondLst>
                                        </p:cTn>
                                        <p:tgtEl>
                                          <p:spTgt spid="142"/>
                                        </p:tgtEl>
                                        <p:attrNameLst>
                                          <p:attrName>style.visibility</p:attrName>
                                        </p:attrNameLst>
                                      </p:cBhvr>
                                      <p:to>
                                        <p:strVal val="hidden"/>
                                      </p:to>
                                    </p:set>
                                  </p:childTnLst>
                                </p:cTn>
                              </p:par>
                              <p:par>
                                <p:cTn id="420" presetID="10" presetClass="exit" presetSubtype="0" fill="hold" grpId="1" nodeType="withEffect">
                                  <p:stCondLst>
                                    <p:cond delay="0"/>
                                  </p:stCondLst>
                                  <p:childTnLst>
                                    <p:animEffect transition="out" filter="fade">
                                      <p:cBhvr>
                                        <p:cTn id="421" dur="500"/>
                                        <p:tgtEl>
                                          <p:spTgt spid="143"/>
                                        </p:tgtEl>
                                      </p:cBhvr>
                                    </p:animEffect>
                                    <p:set>
                                      <p:cBhvr>
                                        <p:cTn id="422" dur="1" fill="hold">
                                          <p:stCondLst>
                                            <p:cond delay="499"/>
                                          </p:stCondLst>
                                        </p:cTn>
                                        <p:tgtEl>
                                          <p:spTgt spid="143"/>
                                        </p:tgtEl>
                                        <p:attrNameLst>
                                          <p:attrName>style.visibility</p:attrName>
                                        </p:attrNameLst>
                                      </p:cBhvr>
                                      <p:to>
                                        <p:strVal val="hidden"/>
                                      </p:to>
                                    </p:set>
                                  </p:childTnLst>
                                </p:cTn>
                              </p:par>
                            </p:childTnLst>
                          </p:cTn>
                        </p:par>
                        <p:par>
                          <p:cTn id="423" fill="hold">
                            <p:stCondLst>
                              <p:cond delay="500"/>
                            </p:stCondLst>
                            <p:childTnLst>
                              <p:par>
                                <p:cTn id="424" presetID="16" presetClass="entr" presetSubtype="21" fill="hold" grpId="0" nodeType="afterEffect">
                                  <p:stCondLst>
                                    <p:cond delay="0"/>
                                  </p:stCondLst>
                                  <p:childTnLst>
                                    <p:set>
                                      <p:cBhvr>
                                        <p:cTn id="425" dur="1" fill="hold">
                                          <p:stCondLst>
                                            <p:cond delay="0"/>
                                          </p:stCondLst>
                                        </p:cTn>
                                        <p:tgtEl>
                                          <p:spTgt spid="151"/>
                                        </p:tgtEl>
                                        <p:attrNameLst>
                                          <p:attrName>style.visibility</p:attrName>
                                        </p:attrNameLst>
                                      </p:cBhvr>
                                      <p:to>
                                        <p:strVal val="visible"/>
                                      </p:to>
                                    </p:set>
                                    <p:animEffect transition="in" filter="barn(inVertical)">
                                      <p:cBhvr>
                                        <p:cTn id="426" dur="500"/>
                                        <p:tgtEl>
                                          <p:spTgt spid="151"/>
                                        </p:tgtEl>
                                      </p:cBhvr>
                                    </p:animEffect>
                                  </p:childTnLst>
                                </p:cTn>
                              </p:par>
                            </p:childTnLst>
                          </p:cTn>
                        </p:par>
                      </p:childTnLst>
                    </p:cTn>
                  </p:par>
                  <p:par>
                    <p:cTn id="427" fill="hold">
                      <p:stCondLst>
                        <p:cond delay="indefinite"/>
                      </p:stCondLst>
                      <p:childTnLst>
                        <p:par>
                          <p:cTn id="428" fill="hold">
                            <p:stCondLst>
                              <p:cond delay="0"/>
                            </p:stCondLst>
                            <p:childTnLst>
                              <p:par>
                                <p:cTn id="429" presetID="22" presetClass="entr" presetSubtype="8" fill="hold" grpId="0" nodeType="clickEffect">
                                  <p:stCondLst>
                                    <p:cond delay="0"/>
                                  </p:stCondLst>
                                  <p:childTnLst>
                                    <p:set>
                                      <p:cBhvr>
                                        <p:cTn id="430" dur="1" fill="hold">
                                          <p:stCondLst>
                                            <p:cond delay="0"/>
                                          </p:stCondLst>
                                        </p:cTn>
                                        <p:tgtEl>
                                          <p:spTgt spid="152"/>
                                        </p:tgtEl>
                                        <p:attrNameLst>
                                          <p:attrName>style.visibility</p:attrName>
                                        </p:attrNameLst>
                                      </p:cBhvr>
                                      <p:to>
                                        <p:strVal val="visible"/>
                                      </p:to>
                                    </p:set>
                                    <p:animEffect transition="in" filter="wipe(left)">
                                      <p:cBhvr>
                                        <p:cTn id="431" dur="500"/>
                                        <p:tgtEl>
                                          <p:spTgt spid="152"/>
                                        </p:tgtEl>
                                      </p:cBhvr>
                                    </p:animEffect>
                                  </p:childTnLst>
                                </p:cTn>
                              </p:par>
                            </p:childTnLst>
                          </p:cTn>
                        </p:par>
                      </p:childTnLst>
                    </p:cTn>
                  </p:par>
                  <p:par>
                    <p:cTn id="432" fill="hold">
                      <p:stCondLst>
                        <p:cond delay="indefinite"/>
                      </p:stCondLst>
                      <p:childTnLst>
                        <p:par>
                          <p:cTn id="433" fill="hold">
                            <p:stCondLst>
                              <p:cond delay="0"/>
                            </p:stCondLst>
                            <p:childTnLst>
                              <p:par>
                                <p:cTn id="434" presetID="22" presetClass="entr" presetSubtype="8" fill="hold" grpId="0" nodeType="clickEffect">
                                  <p:stCondLst>
                                    <p:cond delay="0"/>
                                  </p:stCondLst>
                                  <p:childTnLst>
                                    <p:set>
                                      <p:cBhvr>
                                        <p:cTn id="435" dur="1" fill="hold">
                                          <p:stCondLst>
                                            <p:cond delay="0"/>
                                          </p:stCondLst>
                                        </p:cTn>
                                        <p:tgtEl>
                                          <p:spTgt spid="153"/>
                                        </p:tgtEl>
                                        <p:attrNameLst>
                                          <p:attrName>style.visibility</p:attrName>
                                        </p:attrNameLst>
                                      </p:cBhvr>
                                      <p:to>
                                        <p:strVal val="visible"/>
                                      </p:to>
                                    </p:set>
                                    <p:animEffect transition="in" filter="wipe(left)">
                                      <p:cBhvr>
                                        <p:cTn id="436" dur="500"/>
                                        <p:tgtEl>
                                          <p:spTgt spid="153"/>
                                        </p:tgtEl>
                                      </p:cBhvr>
                                    </p:animEffect>
                                  </p:childTnLst>
                                </p:cTn>
                              </p:par>
                            </p:childTnLst>
                          </p:cTn>
                        </p:par>
                      </p:childTnLst>
                    </p:cTn>
                  </p:par>
                  <p:par>
                    <p:cTn id="437" fill="hold">
                      <p:stCondLst>
                        <p:cond delay="indefinite"/>
                      </p:stCondLst>
                      <p:childTnLst>
                        <p:par>
                          <p:cTn id="438" fill="hold">
                            <p:stCondLst>
                              <p:cond delay="0"/>
                            </p:stCondLst>
                            <p:childTnLst>
                              <p:par>
                                <p:cTn id="439" presetID="22" presetClass="entr" presetSubtype="8" fill="hold" grpId="0" nodeType="clickEffect">
                                  <p:stCondLst>
                                    <p:cond delay="0"/>
                                  </p:stCondLst>
                                  <p:childTnLst>
                                    <p:set>
                                      <p:cBhvr>
                                        <p:cTn id="440" dur="1" fill="hold">
                                          <p:stCondLst>
                                            <p:cond delay="0"/>
                                          </p:stCondLst>
                                        </p:cTn>
                                        <p:tgtEl>
                                          <p:spTgt spid="154"/>
                                        </p:tgtEl>
                                        <p:attrNameLst>
                                          <p:attrName>style.visibility</p:attrName>
                                        </p:attrNameLst>
                                      </p:cBhvr>
                                      <p:to>
                                        <p:strVal val="visible"/>
                                      </p:to>
                                    </p:set>
                                    <p:animEffect transition="in" filter="wipe(left)">
                                      <p:cBhvr>
                                        <p:cTn id="441" dur="500"/>
                                        <p:tgtEl>
                                          <p:spTgt spid="154"/>
                                        </p:tgtEl>
                                      </p:cBhvr>
                                    </p:animEffect>
                                  </p:childTnLst>
                                </p:cTn>
                              </p:par>
                            </p:childTnLst>
                          </p:cTn>
                        </p:par>
                      </p:childTnLst>
                    </p:cTn>
                  </p:par>
                  <p:par>
                    <p:cTn id="442" fill="hold">
                      <p:stCondLst>
                        <p:cond delay="indefinite"/>
                      </p:stCondLst>
                      <p:childTnLst>
                        <p:par>
                          <p:cTn id="443" fill="hold">
                            <p:stCondLst>
                              <p:cond delay="0"/>
                            </p:stCondLst>
                            <p:childTnLst>
                              <p:par>
                                <p:cTn id="444" presetID="22" presetClass="entr" presetSubtype="8" fill="hold" grpId="0" nodeType="clickEffect">
                                  <p:stCondLst>
                                    <p:cond delay="0"/>
                                  </p:stCondLst>
                                  <p:childTnLst>
                                    <p:set>
                                      <p:cBhvr>
                                        <p:cTn id="445" dur="1" fill="hold">
                                          <p:stCondLst>
                                            <p:cond delay="0"/>
                                          </p:stCondLst>
                                        </p:cTn>
                                        <p:tgtEl>
                                          <p:spTgt spid="155"/>
                                        </p:tgtEl>
                                        <p:attrNameLst>
                                          <p:attrName>style.visibility</p:attrName>
                                        </p:attrNameLst>
                                      </p:cBhvr>
                                      <p:to>
                                        <p:strVal val="visible"/>
                                      </p:to>
                                    </p:set>
                                    <p:animEffect transition="in" filter="wipe(left)">
                                      <p:cBhvr>
                                        <p:cTn id="446" dur="500"/>
                                        <p:tgtEl>
                                          <p:spTgt spid="155"/>
                                        </p:tgtEl>
                                      </p:cBhvr>
                                    </p:animEffect>
                                  </p:childTnLst>
                                </p:cTn>
                              </p:par>
                            </p:childTnLst>
                          </p:cTn>
                        </p:par>
                      </p:childTnLst>
                    </p:cTn>
                  </p:par>
                  <p:par>
                    <p:cTn id="447" fill="hold">
                      <p:stCondLst>
                        <p:cond delay="indefinite"/>
                      </p:stCondLst>
                      <p:childTnLst>
                        <p:par>
                          <p:cTn id="448" fill="hold">
                            <p:stCondLst>
                              <p:cond delay="0"/>
                            </p:stCondLst>
                            <p:childTnLst>
                              <p:par>
                                <p:cTn id="449" presetID="22" presetClass="entr" presetSubtype="8" fill="hold" grpId="0" nodeType="clickEffect">
                                  <p:stCondLst>
                                    <p:cond delay="0"/>
                                  </p:stCondLst>
                                  <p:childTnLst>
                                    <p:set>
                                      <p:cBhvr>
                                        <p:cTn id="450" dur="1" fill="hold">
                                          <p:stCondLst>
                                            <p:cond delay="0"/>
                                          </p:stCondLst>
                                        </p:cTn>
                                        <p:tgtEl>
                                          <p:spTgt spid="156"/>
                                        </p:tgtEl>
                                        <p:attrNameLst>
                                          <p:attrName>style.visibility</p:attrName>
                                        </p:attrNameLst>
                                      </p:cBhvr>
                                      <p:to>
                                        <p:strVal val="visible"/>
                                      </p:to>
                                    </p:set>
                                    <p:animEffect transition="in" filter="wipe(left)">
                                      <p:cBhvr>
                                        <p:cTn id="451" dur="500"/>
                                        <p:tgtEl>
                                          <p:spTgt spid="156"/>
                                        </p:tgtEl>
                                      </p:cBhvr>
                                    </p:animEffect>
                                  </p:childTnLst>
                                </p:cTn>
                              </p:par>
                            </p:childTnLst>
                          </p:cTn>
                        </p:par>
                      </p:childTnLst>
                    </p:cTn>
                  </p:par>
                  <p:par>
                    <p:cTn id="452" fill="hold">
                      <p:stCondLst>
                        <p:cond delay="indefinite"/>
                      </p:stCondLst>
                      <p:childTnLst>
                        <p:par>
                          <p:cTn id="453" fill="hold">
                            <p:stCondLst>
                              <p:cond delay="0"/>
                            </p:stCondLst>
                            <p:childTnLst>
                              <p:par>
                                <p:cTn id="454" presetID="22" presetClass="entr" presetSubtype="8" fill="hold" grpId="0" nodeType="clickEffect">
                                  <p:stCondLst>
                                    <p:cond delay="0"/>
                                  </p:stCondLst>
                                  <p:childTnLst>
                                    <p:set>
                                      <p:cBhvr>
                                        <p:cTn id="455" dur="1" fill="hold">
                                          <p:stCondLst>
                                            <p:cond delay="0"/>
                                          </p:stCondLst>
                                        </p:cTn>
                                        <p:tgtEl>
                                          <p:spTgt spid="157"/>
                                        </p:tgtEl>
                                        <p:attrNameLst>
                                          <p:attrName>style.visibility</p:attrName>
                                        </p:attrNameLst>
                                      </p:cBhvr>
                                      <p:to>
                                        <p:strVal val="visible"/>
                                      </p:to>
                                    </p:set>
                                    <p:animEffect transition="in" filter="wipe(left)">
                                      <p:cBhvr>
                                        <p:cTn id="456" dur="500"/>
                                        <p:tgtEl>
                                          <p:spTgt spid="157"/>
                                        </p:tgtEl>
                                      </p:cBhvr>
                                    </p:animEffect>
                                  </p:childTnLst>
                                </p:cTn>
                              </p:par>
                            </p:childTnLst>
                          </p:cTn>
                        </p:par>
                      </p:childTnLst>
                    </p:cTn>
                  </p:par>
                  <p:par>
                    <p:cTn id="457" fill="hold">
                      <p:stCondLst>
                        <p:cond delay="indefinite"/>
                      </p:stCondLst>
                      <p:childTnLst>
                        <p:par>
                          <p:cTn id="458" fill="hold">
                            <p:stCondLst>
                              <p:cond delay="0"/>
                            </p:stCondLst>
                            <p:childTnLst>
                              <p:par>
                                <p:cTn id="459" presetID="22" presetClass="entr" presetSubtype="8" fill="hold" grpId="0" nodeType="clickEffect">
                                  <p:stCondLst>
                                    <p:cond delay="0"/>
                                  </p:stCondLst>
                                  <p:childTnLst>
                                    <p:set>
                                      <p:cBhvr>
                                        <p:cTn id="460" dur="1" fill="hold">
                                          <p:stCondLst>
                                            <p:cond delay="0"/>
                                          </p:stCondLst>
                                        </p:cTn>
                                        <p:tgtEl>
                                          <p:spTgt spid="158"/>
                                        </p:tgtEl>
                                        <p:attrNameLst>
                                          <p:attrName>style.visibility</p:attrName>
                                        </p:attrNameLst>
                                      </p:cBhvr>
                                      <p:to>
                                        <p:strVal val="visible"/>
                                      </p:to>
                                    </p:set>
                                    <p:animEffect transition="in" filter="wipe(left)">
                                      <p:cBhvr>
                                        <p:cTn id="461" dur="500"/>
                                        <p:tgtEl>
                                          <p:spTgt spid="158"/>
                                        </p:tgtEl>
                                      </p:cBhvr>
                                    </p:animEffect>
                                  </p:childTnLst>
                                </p:cTn>
                              </p:par>
                            </p:childTnLst>
                          </p:cTn>
                        </p:par>
                      </p:childTnLst>
                    </p:cTn>
                  </p:par>
                  <p:par>
                    <p:cTn id="462" fill="hold">
                      <p:stCondLst>
                        <p:cond delay="indefinite"/>
                      </p:stCondLst>
                      <p:childTnLst>
                        <p:par>
                          <p:cTn id="463" fill="hold">
                            <p:stCondLst>
                              <p:cond delay="0"/>
                            </p:stCondLst>
                            <p:childTnLst>
                              <p:par>
                                <p:cTn id="464" presetID="22" presetClass="entr" presetSubtype="8" fill="hold" grpId="0" nodeType="clickEffect">
                                  <p:stCondLst>
                                    <p:cond delay="0"/>
                                  </p:stCondLst>
                                  <p:childTnLst>
                                    <p:set>
                                      <p:cBhvr>
                                        <p:cTn id="465" dur="1" fill="hold">
                                          <p:stCondLst>
                                            <p:cond delay="0"/>
                                          </p:stCondLst>
                                        </p:cTn>
                                        <p:tgtEl>
                                          <p:spTgt spid="159"/>
                                        </p:tgtEl>
                                        <p:attrNameLst>
                                          <p:attrName>style.visibility</p:attrName>
                                        </p:attrNameLst>
                                      </p:cBhvr>
                                      <p:to>
                                        <p:strVal val="visible"/>
                                      </p:to>
                                    </p:set>
                                    <p:animEffect transition="in" filter="wipe(left)">
                                      <p:cBhvr>
                                        <p:cTn id="466" dur="500"/>
                                        <p:tgtEl>
                                          <p:spTgt spid="159"/>
                                        </p:tgtEl>
                                      </p:cBhvr>
                                    </p:animEffect>
                                  </p:childTnLst>
                                </p:cTn>
                              </p:par>
                            </p:childTnLst>
                          </p:cTn>
                        </p:par>
                      </p:childTnLst>
                    </p:cTn>
                  </p:par>
                  <p:par>
                    <p:cTn id="467" fill="hold">
                      <p:stCondLst>
                        <p:cond delay="indefinite"/>
                      </p:stCondLst>
                      <p:childTnLst>
                        <p:par>
                          <p:cTn id="468" fill="hold">
                            <p:stCondLst>
                              <p:cond delay="0"/>
                            </p:stCondLst>
                            <p:childTnLst>
                              <p:par>
                                <p:cTn id="469" presetID="22" presetClass="entr" presetSubtype="8" fill="hold" grpId="0" nodeType="clickEffect">
                                  <p:stCondLst>
                                    <p:cond delay="0"/>
                                  </p:stCondLst>
                                  <p:childTnLst>
                                    <p:set>
                                      <p:cBhvr>
                                        <p:cTn id="470" dur="1" fill="hold">
                                          <p:stCondLst>
                                            <p:cond delay="0"/>
                                          </p:stCondLst>
                                        </p:cTn>
                                        <p:tgtEl>
                                          <p:spTgt spid="160"/>
                                        </p:tgtEl>
                                        <p:attrNameLst>
                                          <p:attrName>style.visibility</p:attrName>
                                        </p:attrNameLst>
                                      </p:cBhvr>
                                      <p:to>
                                        <p:strVal val="visible"/>
                                      </p:to>
                                    </p:set>
                                    <p:animEffect transition="in" filter="wipe(left)">
                                      <p:cBhvr>
                                        <p:cTn id="471" dur="500"/>
                                        <p:tgtEl>
                                          <p:spTgt spid="160"/>
                                        </p:tgtEl>
                                      </p:cBhvr>
                                    </p:animEffect>
                                  </p:childTnLst>
                                </p:cTn>
                              </p:par>
                            </p:childTnLst>
                          </p:cTn>
                        </p:par>
                      </p:childTnLst>
                    </p:cTn>
                  </p:par>
                  <p:par>
                    <p:cTn id="472" fill="hold">
                      <p:stCondLst>
                        <p:cond delay="indefinite"/>
                      </p:stCondLst>
                      <p:childTnLst>
                        <p:par>
                          <p:cTn id="473" fill="hold">
                            <p:stCondLst>
                              <p:cond delay="0"/>
                            </p:stCondLst>
                            <p:childTnLst>
                              <p:par>
                                <p:cTn id="474" presetID="22" presetClass="entr" presetSubtype="8" fill="hold" grpId="0" nodeType="clickEffect">
                                  <p:stCondLst>
                                    <p:cond delay="0"/>
                                  </p:stCondLst>
                                  <p:childTnLst>
                                    <p:set>
                                      <p:cBhvr>
                                        <p:cTn id="475" dur="1" fill="hold">
                                          <p:stCondLst>
                                            <p:cond delay="0"/>
                                          </p:stCondLst>
                                        </p:cTn>
                                        <p:tgtEl>
                                          <p:spTgt spid="161"/>
                                        </p:tgtEl>
                                        <p:attrNameLst>
                                          <p:attrName>style.visibility</p:attrName>
                                        </p:attrNameLst>
                                      </p:cBhvr>
                                      <p:to>
                                        <p:strVal val="visible"/>
                                      </p:to>
                                    </p:set>
                                    <p:animEffect transition="in" filter="wipe(left)">
                                      <p:cBhvr>
                                        <p:cTn id="476" dur="500"/>
                                        <p:tgtEl>
                                          <p:spTgt spid="161"/>
                                        </p:tgtEl>
                                      </p:cBhvr>
                                    </p:animEffect>
                                  </p:childTnLst>
                                </p:cTn>
                              </p:par>
                            </p:childTnLst>
                          </p:cTn>
                        </p:par>
                      </p:childTnLst>
                    </p:cTn>
                  </p:par>
                  <p:par>
                    <p:cTn id="477" fill="hold">
                      <p:stCondLst>
                        <p:cond delay="indefinite"/>
                      </p:stCondLst>
                      <p:childTnLst>
                        <p:par>
                          <p:cTn id="478" fill="hold">
                            <p:stCondLst>
                              <p:cond delay="0"/>
                            </p:stCondLst>
                            <p:childTnLst>
                              <p:par>
                                <p:cTn id="479" presetID="10" presetClass="exit" presetSubtype="0" fill="hold" grpId="1" nodeType="clickEffect">
                                  <p:stCondLst>
                                    <p:cond delay="0"/>
                                  </p:stCondLst>
                                  <p:childTnLst>
                                    <p:animEffect transition="out" filter="fade">
                                      <p:cBhvr>
                                        <p:cTn id="480" dur="500"/>
                                        <p:tgtEl>
                                          <p:spTgt spid="151"/>
                                        </p:tgtEl>
                                      </p:cBhvr>
                                    </p:animEffect>
                                    <p:set>
                                      <p:cBhvr>
                                        <p:cTn id="481" dur="1" fill="hold">
                                          <p:stCondLst>
                                            <p:cond delay="499"/>
                                          </p:stCondLst>
                                        </p:cTn>
                                        <p:tgtEl>
                                          <p:spTgt spid="151"/>
                                        </p:tgtEl>
                                        <p:attrNameLst>
                                          <p:attrName>style.visibility</p:attrName>
                                        </p:attrNameLst>
                                      </p:cBhvr>
                                      <p:to>
                                        <p:strVal val="hidden"/>
                                      </p:to>
                                    </p:set>
                                  </p:childTnLst>
                                </p:cTn>
                              </p:par>
                            </p:childTnLst>
                          </p:cTn>
                        </p:par>
                        <p:par>
                          <p:cTn id="482" fill="hold">
                            <p:stCondLst>
                              <p:cond delay="500"/>
                            </p:stCondLst>
                            <p:childTnLst>
                              <p:par>
                                <p:cTn id="483" presetID="22" presetClass="entr" presetSubtype="8" fill="hold" grpId="0" nodeType="afterEffect">
                                  <p:stCondLst>
                                    <p:cond delay="0"/>
                                  </p:stCondLst>
                                  <p:childTnLst>
                                    <p:set>
                                      <p:cBhvr>
                                        <p:cTn id="484" dur="1" fill="hold">
                                          <p:stCondLst>
                                            <p:cond delay="0"/>
                                          </p:stCondLst>
                                        </p:cTn>
                                        <p:tgtEl>
                                          <p:spTgt spid="56"/>
                                        </p:tgtEl>
                                        <p:attrNameLst>
                                          <p:attrName>style.visibility</p:attrName>
                                        </p:attrNameLst>
                                      </p:cBhvr>
                                      <p:to>
                                        <p:strVal val="visible"/>
                                      </p:to>
                                    </p:set>
                                    <p:animEffect transition="in" filter="wipe(left)">
                                      <p:cBhvr>
                                        <p:cTn id="485" dur="500"/>
                                        <p:tgtEl>
                                          <p:spTgt spid="56"/>
                                        </p:tgtEl>
                                      </p:cBhvr>
                                    </p:animEffect>
                                  </p:childTnLst>
                                </p:cTn>
                              </p:par>
                            </p:childTnLst>
                          </p:cTn>
                        </p:par>
                      </p:childTnLst>
                    </p:cTn>
                  </p:par>
                  <p:par>
                    <p:cTn id="486" fill="hold">
                      <p:stCondLst>
                        <p:cond delay="indefinite"/>
                      </p:stCondLst>
                      <p:childTnLst>
                        <p:par>
                          <p:cTn id="487" fill="hold">
                            <p:stCondLst>
                              <p:cond delay="0"/>
                            </p:stCondLst>
                            <p:childTnLst>
                              <p:par>
                                <p:cTn id="488" presetID="16" presetClass="entr" presetSubtype="21" fill="hold" grpId="0" nodeType="clickEffect">
                                  <p:stCondLst>
                                    <p:cond delay="0"/>
                                  </p:stCondLst>
                                  <p:childTnLst>
                                    <p:set>
                                      <p:cBhvr>
                                        <p:cTn id="489" dur="1" fill="hold">
                                          <p:stCondLst>
                                            <p:cond delay="0"/>
                                          </p:stCondLst>
                                        </p:cTn>
                                        <p:tgtEl>
                                          <p:spTgt spid="162"/>
                                        </p:tgtEl>
                                        <p:attrNameLst>
                                          <p:attrName>style.visibility</p:attrName>
                                        </p:attrNameLst>
                                      </p:cBhvr>
                                      <p:to>
                                        <p:strVal val="visible"/>
                                      </p:to>
                                    </p:set>
                                    <p:animEffect transition="in" filter="barn(inVertical)">
                                      <p:cBhvr>
                                        <p:cTn id="490" dur="500"/>
                                        <p:tgtEl>
                                          <p:spTgt spid="162"/>
                                        </p:tgtEl>
                                      </p:cBhvr>
                                    </p:animEffect>
                                  </p:childTnLst>
                                </p:cTn>
                              </p:par>
                            </p:childTnLst>
                          </p:cTn>
                        </p:par>
                        <p:par>
                          <p:cTn id="491" fill="hold">
                            <p:stCondLst>
                              <p:cond delay="500"/>
                            </p:stCondLst>
                            <p:childTnLst>
                              <p:par>
                                <p:cTn id="492" presetID="16" presetClass="entr" presetSubtype="21" fill="hold" grpId="0" nodeType="afterEffect">
                                  <p:stCondLst>
                                    <p:cond delay="0"/>
                                  </p:stCondLst>
                                  <p:childTnLst>
                                    <p:set>
                                      <p:cBhvr>
                                        <p:cTn id="493" dur="1" fill="hold">
                                          <p:stCondLst>
                                            <p:cond delay="0"/>
                                          </p:stCondLst>
                                        </p:cTn>
                                        <p:tgtEl>
                                          <p:spTgt spid="163"/>
                                        </p:tgtEl>
                                        <p:attrNameLst>
                                          <p:attrName>style.visibility</p:attrName>
                                        </p:attrNameLst>
                                      </p:cBhvr>
                                      <p:to>
                                        <p:strVal val="visible"/>
                                      </p:to>
                                    </p:set>
                                    <p:animEffect transition="in" filter="barn(inVertical)">
                                      <p:cBhvr>
                                        <p:cTn id="494" dur="500"/>
                                        <p:tgtEl>
                                          <p:spTgt spid="163"/>
                                        </p:tgtEl>
                                      </p:cBhvr>
                                    </p:animEffect>
                                  </p:childTnLst>
                                </p:cTn>
                              </p:par>
                            </p:childTnLst>
                          </p:cTn>
                        </p:par>
                      </p:childTnLst>
                    </p:cTn>
                  </p:par>
                  <p:par>
                    <p:cTn id="495" fill="hold">
                      <p:stCondLst>
                        <p:cond delay="indefinite"/>
                      </p:stCondLst>
                      <p:childTnLst>
                        <p:par>
                          <p:cTn id="496" fill="hold">
                            <p:stCondLst>
                              <p:cond delay="0"/>
                            </p:stCondLst>
                            <p:childTnLst>
                              <p:par>
                                <p:cTn id="497" presetID="1" presetClass="entr" presetSubtype="0" fill="hold" grpId="1" nodeType="clickEffect">
                                  <p:stCondLst>
                                    <p:cond delay="0"/>
                                  </p:stCondLst>
                                  <p:childTnLst>
                                    <p:set>
                                      <p:cBhvr>
                                        <p:cTn id="498" dur="1" fill="hold">
                                          <p:stCondLst>
                                            <p:cond delay="0"/>
                                          </p:stCondLst>
                                        </p:cTn>
                                        <p:tgtEl>
                                          <p:spTgt spid="164"/>
                                        </p:tgtEl>
                                        <p:attrNameLst>
                                          <p:attrName>style.visibility</p:attrName>
                                        </p:attrNameLst>
                                      </p:cBhvr>
                                      <p:to>
                                        <p:strVal val="visible"/>
                                      </p:to>
                                    </p:set>
                                  </p:childTnLst>
                                </p:cTn>
                              </p:par>
                            </p:childTnLst>
                          </p:cTn>
                        </p:par>
                      </p:childTnLst>
                    </p:cTn>
                  </p:par>
                  <p:par>
                    <p:cTn id="499" fill="hold">
                      <p:stCondLst>
                        <p:cond delay="indefinite"/>
                      </p:stCondLst>
                      <p:childTnLst>
                        <p:par>
                          <p:cTn id="500" fill="hold">
                            <p:stCondLst>
                              <p:cond delay="0"/>
                            </p:stCondLst>
                            <p:childTnLst>
                              <p:par>
                                <p:cTn id="501" presetID="1" presetClass="entr" presetSubtype="0" fill="hold" grpId="1" nodeType="clickEffect">
                                  <p:stCondLst>
                                    <p:cond delay="0"/>
                                  </p:stCondLst>
                                  <p:childTnLst>
                                    <p:set>
                                      <p:cBhvr>
                                        <p:cTn id="502" dur="1" fill="hold">
                                          <p:stCondLst>
                                            <p:cond delay="0"/>
                                          </p:stCondLst>
                                        </p:cTn>
                                        <p:tgtEl>
                                          <p:spTgt spid="165"/>
                                        </p:tgtEl>
                                        <p:attrNameLst>
                                          <p:attrName>style.visibility</p:attrName>
                                        </p:attrNameLst>
                                      </p:cBhvr>
                                      <p:to>
                                        <p:strVal val="visible"/>
                                      </p:to>
                                    </p:set>
                                  </p:childTnLst>
                                </p:cTn>
                              </p:par>
                            </p:childTnLst>
                          </p:cTn>
                        </p:par>
                      </p:childTnLst>
                    </p:cTn>
                  </p:par>
                  <p:par>
                    <p:cTn id="503" fill="hold">
                      <p:stCondLst>
                        <p:cond delay="indefinite"/>
                      </p:stCondLst>
                      <p:childTnLst>
                        <p:par>
                          <p:cTn id="504" fill="hold">
                            <p:stCondLst>
                              <p:cond delay="0"/>
                            </p:stCondLst>
                            <p:childTnLst>
                              <p:par>
                                <p:cTn id="505" presetID="22" presetClass="entr" presetSubtype="8" fill="hold" grpId="0" nodeType="clickEffect">
                                  <p:stCondLst>
                                    <p:cond delay="0"/>
                                  </p:stCondLst>
                                  <p:childTnLst>
                                    <p:set>
                                      <p:cBhvr>
                                        <p:cTn id="506" dur="1" fill="hold">
                                          <p:stCondLst>
                                            <p:cond delay="0"/>
                                          </p:stCondLst>
                                        </p:cTn>
                                        <p:tgtEl>
                                          <p:spTgt spid="58"/>
                                        </p:tgtEl>
                                        <p:attrNameLst>
                                          <p:attrName>style.visibility</p:attrName>
                                        </p:attrNameLst>
                                      </p:cBhvr>
                                      <p:to>
                                        <p:strVal val="visible"/>
                                      </p:to>
                                    </p:set>
                                    <p:animEffect transition="in" filter="wipe(left)">
                                      <p:cBhvr>
                                        <p:cTn id="507" dur="500"/>
                                        <p:tgtEl>
                                          <p:spTgt spid="58"/>
                                        </p:tgtEl>
                                      </p:cBhvr>
                                    </p:animEffect>
                                  </p:childTnLst>
                                </p:cTn>
                              </p:par>
                            </p:childTnLst>
                          </p:cTn>
                        </p:par>
                      </p:childTnLst>
                    </p:cTn>
                  </p:par>
                  <p:par>
                    <p:cTn id="508" fill="hold">
                      <p:stCondLst>
                        <p:cond delay="indefinite"/>
                      </p:stCondLst>
                      <p:childTnLst>
                        <p:par>
                          <p:cTn id="509" fill="hold">
                            <p:stCondLst>
                              <p:cond delay="0"/>
                            </p:stCondLst>
                            <p:childTnLst>
                              <p:par>
                                <p:cTn id="510" presetID="1" presetClass="exit" presetSubtype="0" fill="hold" grpId="0" nodeType="clickEffect">
                                  <p:stCondLst>
                                    <p:cond delay="0"/>
                                  </p:stCondLst>
                                  <p:childTnLst>
                                    <p:set>
                                      <p:cBhvr>
                                        <p:cTn id="511" dur="1" fill="hold">
                                          <p:stCondLst>
                                            <p:cond delay="0"/>
                                          </p:stCondLst>
                                        </p:cTn>
                                        <p:tgtEl>
                                          <p:spTgt spid="164"/>
                                        </p:tgtEl>
                                        <p:attrNameLst>
                                          <p:attrName>style.visibility</p:attrName>
                                        </p:attrNameLst>
                                      </p:cBhvr>
                                      <p:to>
                                        <p:strVal val="hidden"/>
                                      </p:to>
                                    </p:set>
                                  </p:childTnLst>
                                </p:cTn>
                              </p:par>
                              <p:par>
                                <p:cTn id="512" presetID="1" presetClass="exit" presetSubtype="0" fill="hold" grpId="0" nodeType="withEffect">
                                  <p:stCondLst>
                                    <p:cond delay="0"/>
                                  </p:stCondLst>
                                  <p:childTnLst>
                                    <p:set>
                                      <p:cBhvr>
                                        <p:cTn id="513" dur="1" fill="hold">
                                          <p:stCondLst>
                                            <p:cond delay="0"/>
                                          </p:stCondLst>
                                        </p:cTn>
                                        <p:tgtEl>
                                          <p:spTgt spid="165"/>
                                        </p:tgtEl>
                                        <p:attrNameLst>
                                          <p:attrName>style.visibility</p:attrName>
                                        </p:attrNameLst>
                                      </p:cBhvr>
                                      <p:to>
                                        <p:strVal val="hidden"/>
                                      </p:to>
                                    </p:set>
                                  </p:childTnLst>
                                </p:cTn>
                              </p:par>
                            </p:childTnLst>
                          </p:cTn>
                        </p:par>
                      </p:childTnLst>
                    </p:cTn>
                  </p:par>
                  <p:par>
                    <p:cTn id="514" fill="hold">
                      <p:stCondLst>
                        <p:cond delay="indefinite"/>
                      </p:stCondLst>
                      <p:childTnLst>
                        <p:par>
                          <p:cTn id="515" fill="hold">
                            <p:stCondLst>
                              <p:cond delay="0"/>
                            </p:stCondLst>
                            <p:childTnLst>
                              <p:par>
                                <p:cTn id="516" presetID="1" presetClass="entr" presetSubtype="0" fill="hold" grpId="1" nodeType="clickEffect">
                                  <p:stCondLst>
                                    <p:cond delay="0"/>
                                  </p:stCondLst>
                                  <p:childTnLst>
                                    <p:set>
                                      <p:cBhvr>
                                        <p:cTn id="517" dur="1" fill="hold">
                                          <p:stCondLst>
                                            <p:cond delay="0"/>
                                          </p:stCondLst>
                                        </p:cTn>
                                        <p:tgtEl>
                                          <p:spTgt spid="166"/>
                                        </p:tgtEl>
                                        <p:attrNameLst>
                                          <p:attrName>style.visibility</p:attrName>
                                        </p:attrNameLst>
                                      </p:cBhvr>
                                      <p:to>
                                        <p:strVal val="visible"/>
                                      </p:to>
                                    </p:set>
                                  </p:childTnLst>
                                </p:cTn>
                              </p:par>
                            </p:childTnLst>
                          </p:cTn>
                        </p:par>
                      </p:childTnLst>
                    </p:cTn>
                  </p:par>
                  <p:par>
                    <p:cTn id="518" fill="hold">
                      <p:stCondLst>
                        <p:cond delay="indefinite"/>
                      </p:stCondLst>
                      <p:childTnLst>
                        <p:par>
                          <p:cTn id="519" fill="hold">
                            <p:stCondLst>
                              <p:cond delay="0"/>
                            </p:stCondLst>
                            <p:childTnLst>
                              <p:par>
                                <p:cTn id="520" presetID="1" presetClass="entr" presetSubtype="0" fill="hold" grpId="1" nodeType="clickEffect">
                                  <p:stCondLst>
                                    <p:cond delay="0"/>
                                  </p:stCondLst>
                                  <p:childTnLst>
                                    <p:set>
                                      <p:cBhvr>
                                        <p:cTn id="521" dur="1" fill="hold">
                                          <p:stCondLst>
                                            <p:cond delay="0"/>
                                          </p:stCondLst>
                                        </p:cTn>
                                        <p:tgtEl>
                                          <p:spTgt spid="167"/>
                                        </p:tgtEl>
                                        <p:attrNameLst>
                                          <p:attrName>style.visibility</p:attrName>
                                        </p:attrNameLst>
                                      </p:cBhvr>
                                      <p:to>
                                        <p:strVal val="visible"/>
                                      </p:to>
                                    </p:set>
                                  </p:childTnLst>
                                </p:cTn>
                              </p:par>
                            </p:childTnLst>
                          </p:cTn>
                        </p:par>
                      </p:childTnLst>
                    </p:cTn>
                  </p:par>
                  <p:par>
                    <p:cTn id="522" fill="hold">
                      <p:stCondLst>
                        <p:cond delay="indefinite"/>
                      </p:stCondLst>
                      <p:childTnLst>
                        <p:par>
                          <p:cTn id="523" fill="hold">
                            <p:stCondLst>
                              <p:cond delay="0"/>
                            </p:stCondLst>
                            <p:childTnLst>
                              <p:par>
                                <p:cTn id="524" presetID="22" presetClass="entr" presetSubtype="8" fill="hold" grpId="0" nodeType="clickEffect">
                                  <p:stCondLst>
                                    <p:cond delay="0"/>
                                  </p:stCondLst>
                                  <p:childTnLst>
                                    <p:set>
                                      <p:cBhvr>
                                        <p:cTn id="525" dur="1" fill="hold">
                                          <p:stCondLst>
                                            <p:cond delay="0"/>
                                          </p:stCondLst>
                                        </p:cTn>
                                        <p:tgtEl>
                                          <p:spTgt spid="91"/>
                                        </p:tgtEl>
                                        <p:attrNameLst>
                                          <p:attrName>style.visibility</p:attrName>
                                        </p:attrNameLst>
                                      </p:cBhvr>
                                      <p:to>
                                        <p:strVal val="visible"/>
                                      </p:to>
                                    </p:set>
                                    <p:animEffect transition="in" filter="wipe(left)">
                                      <p:cBhvr>
                                        <p:cTn id="526" dur="500"/>
                                        <p:tgtEl>
                                          <p:spTgt spid="91"/>
                                        </p:tgtEl>
                                      </p:cBhvr>
                                    </p:animEffect>
                                  </p:childTnLst>
                                </p:cTn>
                              </p:par>
                            </p:childTnLst>
                          </p:cTn>
                        </p:par>
                      </p:childTnLst>
                    </p:cTn>
                  </p:par>
                  <p:par>
                    <p:cTn id="527" fill="hold">
                      <p:stCondLst>
                        <p:cond delay="indefinite"/>
                      </p:stCondLst>
                      <p:childTnLst>
                        <p:par>
                          <p:cTn id="528" fill="hold">
                            <p:stCondLst>
                              <p:cond delay="0"/>
                            </p:stCondLst>
                            <p:childTnLst>
                              <p:par>
                                <p:cTn id="529" presetID="1" presetClass="exit" presetSubtype="0" fill="hold" grpId="0" nodeType="clickEffect">
                                  <p:stCondLst>
                                    <p:cond delay="0"/>
                                  </p:stCondLst>
                                  <p:childTnLst>
                                    <p:set>
                                      <p:cBhvr>
                                        <p:cTn id="530" dur="1" fill="hold">
                                          <p:stCondLst>
                                            <p:cond delay="0"/>
                                          </p:stCondLst>
                                        </p:cTn>
                                        <p:tgtEl>
                                          <p:spTgt spid="166"/>
                                        </p:tgtEl>
                                        <p:attrNameLst>
                                          <p:attrName>style.visibility</p:attrName>
                                        </p:attrNameLst>
                                      </p:cBhvr>
                                      <p:to>
                                        <p:strVal val="hidden"/>
                                      </p:to>
                                    </p:set>
                                  </p:childTnLst>
                                </p:cTn>
                              </p:par>
                              <p:par>
                                <p:cTn id="531" presetID="1" presetClass="exit" presetSubtype="0" fill="hold" grpId="0" nodeType="withEffect">
                                  <p:stCondLst>
                                    <p:cond delay="0"/>
                                  </p:stCondLst>
                                  <p:childTnLst>
                                    <p:set>
                                      <p:cBhvr>
                                        <p:cTn id="532" dur="1" fill="hold">
                                          <p:stCondLst>
                                            <p:cond delay="0"/>
                                          </p:stCondLst>
                                        </p:cTn>
                                        <p:tgtEl>
                                          <p:spTgt spid="167"/>
                                        </p:tgtEl>
                                        <p:attrNameLst>
                                          <p:attrName>style.visibility</p:attrName>
                                        </p:attrNameLst>
                                      </p:cBhvr>
                                      <p:to>
                                        <p:strVal val="hidden"/>
                                      </p:to>
                                    </p:set>
                                  </p:childTnLst>
                                </p:cTn>
                              </p:par>
                            </p:childTnLst>
                          </p:cTn>
                        </p:par>
                        <p:par>
                          <p:cTn id="533" fill="hold">
                            <p:stCondLst>
                              <p:cond delay="0"/>
                            </p:stCondLst>
                            <p:childTnLst>
                              <p:par>
                                <p:cTn id="534" presetID="22" presetClass="entr" presetSubtype="8" fill="hold" grpId="0" nodeType="afterEffect">
                                  <p:stCondLst>
                                    <p:cond delay="0"/>
                                  </p:stCondLst>
                                  <p:childTnLst>
                                    <p:set>
                                      <p:cBhvr>
                                        <p:cTn id="535" dur="1" fill="hold">
                                          <p:stCondLst>
                                            <p:cond delay="0"/>
                                          </p:stCondLst>
                                        </p:cTn>
                                        <p:tgtEl>
                                          <p:spTgt spid="94"/>
                                        </p:tgtEl>
                                        <p:attrNameLst>
                                          <p:attrName>style.visibility</p:attrName>
                                        </p:attrNameLst>
                                      </p:cBhvr>
                                      <p:to>
                                        <p:strVal val="visible"/>
                                      </p:to>
                                    </p:set>
                                    <p:animEffect transition="in" filter="wipe(left)">
                                      <p:cBhvr>
                                        <p:cTn id="536" dur="500"/>
                                        <p:tgtEl>
                                          <p:spTgt spid="94"/>
                                        </p:tgtEl>
                                      </p:cBhvr>
                                    </p:animEffect>
                                  </p:childTnLst>
                                </p:cTn>
                              </p:par>
                            </p:childTnLst>
                          </p:cTn>
                        </p:par>
                      </p:childTnLst>
                    </p:cTn>
                  </p:par>
                  <p:par>
                    <p:cTn id="537" fill="hold">
                      <p:stCondLst>
                        <p:cond delay="indefinite"/>
                      </p:stCondLst>
                      <p:childTnLst>
                        <p:par>
                          <p:cTn id="538" fill="hold">
                            <p:stCondLst>
                              <p:cond delay="0"/>
                            </p:stCondLst>
                            <p:childTnLst>
                              <p:par>
                                <p:cTn id="539" presetID="1" presetClass="entr" presetSubtype="0" fill="hold" grpId="1" nodeType="clickEffect">
                                  <p:stCondLst>
                                    <p:cond delay="0"/>
                                  </p:stCondLst>
                                  <p:childTnLst>
                                    <p:set>
                                      <p:cBhvr>
                                        <p:cTn id="540" dur="1" fill="hold">
                                          <p:stCondLst>
                                            <p:cond delay="0"/>
                                          </p:stCondLst>
                                        </p:cTn>
                                        <p:tgtEl>
                                          <p:spTgt spid="168"/>
                                        </p:tgtEl>
                                        <p:attrNameLst>
                                          <p:attrName>style.visibility</p:attrName>
                                        </p:attrNameLst>
                                      </p:cBhvr>
                                      <p:to>
                                        <p:strVal val="visible"/>
                                      </p:to>
                                    </p:set>
                                  </p:childTnLst>
                                </p:cTn>
                              </p:par>
                            </p:childTnLst>
                          </p:cTn>
                        </p:par>
                      </p:childTnLst>
                    </p:cTn>
                  </p:par>
                  <p:par>
                    <p:cTn id="541" fill="hold">
                      <p:stCondLst>
                        <p:cond delay="indefinite"/>
                      </p:stCondLst>
                      <p:childTnLst>
                        <p:par>
                          <p:cTn id="542" fill="hold">
                            <p:stCondLst>
                              <p:cond delay="0"/>
                            </p:stCondLst>
                            <p:childTnLst>
                              <p:par>
                                <p:cTn id="543" presetID="22" presetClass="entr" presetSubtype="8" fill="hold" grpId="0" nodeType="clickEffect">
                                  <p:stCondLst>
                                    <p:cond delay="0"/>
                                  </p:stCondLst>
                                  <p:childTnLst>
                                    <p:set>
                                      <p:cBhvr>
                                        <p:cTn id="544" dur="1" fill="hold">
                                          <p:stCondLst>
                                            <p:cond delay="0"/>
                                          </p:stCondLst>
                                        </p:cTn>
                                        <p:tgtEl>
                                          <p:spTgt spid="95"/>
                                        </p:tgtEl>
                                        <p:attrNameLst>
                                          <p:attrName>style.visibility</p:attrName>
                                        </p:attrNameLst>
                                      </p:cBhvr>
                                      <p:to>
                                        <p:strVal val="visible"/>
                                      </p:to>
                                    </p:set>
                                    <p:animEffect transition="in" filter="wipe(left)">
                                      <p:cBhvr>
                                        <p:cTn id="545" dur="500"/>
                                        <p:tgtEl>
                                          <p:spTgt spid="95"/>
                                        </p:tgtEl>
                                      </p:cBhvr>
                                    </p:animEffect>
                                  </p:childTnLst>
                                </p:cTn>
                              </p:par>
                            </p:childTnLst>
                          </p:cTn>
                        </p:par>
                      </p:childTnLst>
                    </p:cTn>
                  </p:par>
                  <p:par>
                    <p:cTn id="546" fill="hold">
                      <p:stCondLst>
                        <p:cond delay="indefinite"/>
                      </p:stCondLst>
                      <p:childTnLst>
                        <p:par>
                          <p:cTn id="547" fill="hold">
                            <p:stCondLst>
                              <p:cond delay="0"/>
                            </p:stCondLst>
                            <p:childTnLst>
                              <p:par>
                                <p:cTn id="548" presetID="1" presetClass="exit" presetSubtype="0" fill="hold" grpId="0" nodeType="clickEffect">
                                  <p:stCondLst>
                                    <p:cond delay="0"/>
                                  </p:stCondLst>
                                  <p:childTnLst>
                                    <p:set>
                                      <p:cBhvr>
                                        <p:cTn id="549" dur="1" fill="hold">
                                          <p:stCondLst>
                                            <p:cond delay="0"/>
                                          </p:stCondLst>
                                        </p:cTn>
                                        <p:tgtEl>
                                          <p:spTgt spid="168"/>
                                        </p:tgtEl>
                                        <p:attrNameLst>
                                          <p:attrName>style.visibility</p:attrName>
                                        </p:attrNameLst>
                                      </p:cBhvr>
                                      <p:to>
                                        <p:strVal val="hidden"/>
                                      </p:to>
                                    </p:set>
                                  </p:childTnLst>
                                </p:cTn>
                              </p:par>
                              <p:par>
                                <p:cTn id="550" presetID="10" presetClass="exit" presetSubtype="0" fill="hold" grpId="1" nodeType="withEffect">
                                  <p:stCondLst>
                                    <p:cond delay="0"/>
                                  </p:stCondLst>
                                  <p:childTnLst>
                                    <p:animEffect transition="out" filter="fade">
                                      <p:cBhvr>
                                        <p:cTn id="551" dur="500"/>
                                        <p:tgtEl>
                                          <p:spTgt spid="162"/>
                                        </p:tgtEl>
                                      </p:cBhvr>
                                    </p:animEffect>
                                    <p:set>
                                      <p:cBhvr>
                                        <p:cTn id="552" dur="1" fill="hold">
                                          <p:stCondLst>
                                            <p:cond delay="499"/>
                                          </p:stCondLst>
                                        </p:cTn>
                                        <p:tgtEl>
                                          <p:spTgt spid="162"/>
                                        </p:tgtEl>
                                        <p:attrNameLst>
                                          <p:attrName>style.visibility</p:attrName>
                                        </p:attrNameLst>
                                      </p:cBhvr>
                                      <p:to>
                                        <p:strVal val="hidden"/>
                                      </p:to>
                                    </p:set>
                                  </p:childTnLst>
                                </p:cTn>
                              </p:par>
                              <p:par>
                                <p:cTn id="553" presetID="10" presetClass="exit" presetSubtype="0" fill="hold" grpId="1" nodeType="withEffect">
                                  <p:stCondLst>
                                    <p:cond delay="0"/>
                                  </p:stCondLst>
                                  <p:childTnLst>
                                    <p:animEffect transition="out" filter="fade">
                                      <p:cBhvr>
                                        <p:cTn id="554" dur="500"/>
                                        <p:tgtEl>
                                          <p:spTgt spid="163"/>
                                        </p:tgtEl>
                                      </p:cBhvr>
                                    </p:animEffect>
                                    <p:set>
                                      <p:cBhvr>
                                        <p:cTn id="555" dur="1" fill="hold">
                                          <p:stCondLst>
                                            <p:cond delay="499"/>
                                          </p:stCondLst>
                                        </p:cTn>
                                        <p:tgtEl>
                                          <p:spTgt spid="163"/>
                                        </p:tgtEl>
                                        <p:attrNameLst>
                                          <p:attrName>style.visibility</p:attrName>
                                        </p:attrNameLst>
                                      </p:cBhvr>
                                      <p:to>
                                        <p:strVal val="hidden"/>
                                      </p:to>
                                    </p:set>
                                  </p:childTnLst>
                                </p:cTn>
                              </p:par>
                            </p:childTnLst>
                          </p:cTn>
                        </p:par>
                        <p:par>
                          <p:cTn id="556" fill="hold">
                            <p:stCondLst>
                              <p:cond delay="500"/>
                            </p:stCondLst>
                            <p:childTnLst>
                              <p:par>
                                <p:cTn id="557" presetID="1" presetClass="entr" presetSubtype="0" fill="hold" grpId="0" nodeType="afterEffect">
                                  <p:stCondLst>
                                    <p:cond delay="0"/>
                                  </p:stCondLst>
                                  <p:childTnLst>
                                    <p:set>
                                      <p:cBhvr>
                                        <p:cTn id="558" dur="1" fill="hold">
                                          <p:stCondLst>
                                            <p:cond delay="0"/>
                                          </p:stCondLst>
                                        </p:cTn>
                                        <p:tgtEl>
                                          <p:spTgt spid="169"/>
                                        </p:tgtEl>
                                        <p:attrNameLst>
                                          <p:attrName>style.visibility</p:attrName>
                                        </p:attrNameLst>
                                      </p:cBhvr>
                                      <p:to>
                                        <p:strVal val="visible"/>
                                      </p:to>
                                    </p:set>
                                  </p:childTnLst>
                                </p:cTn>
                              </p:par>
                            </p:childTnLst>
                          </p:cTn>
                        </p:par>
                      </p:childTnLst>
                    </p:cTn>
                  </p:par>
                  <p:par>
                    <p:cTn id="559" fill="hold">
                      <p:stCondLst>
                        <p:cond delay="indefinite"/>
                      </p:stCondLst>
                      <p:childTnLst>
                        <p:par>
                          <p:cTn id="560" fill="hold">
                            <p:stCondLst>
                              <p:cond delay="0"/>
                            </p:stCondLst>
                            <p:childTnLst>
                              <p:par>
                                <p:cTn id="561" presetID="22" presetClass="entr" presetSubtype="8" fill="hold" grpId="0" nodeType="clickEffect">
                                  <p:stCondLst>
                                    <p:cond delay="0"/>
                                  </p:stCondLst>
                                  <p:childTnLst>
                                    <p:set>
                                      <p:cBhvr>
                                        <p:cTn id="562" dur="1" fill="hold">
                                          <p:stCondLst>
                                            <p:cond delay="0"/>
                                          </p:stCondLst>
                                        </p:cTn>
                                        <p:tgtEl>
                                          <p:spTgt spid="60"/>
                                        </p:tgtEl>
                                        <p:attrNameLst>
                                          <p:attrName>style.visibility</p:attrName>
                                        </p:attrNameLst>
                                      </p:cBhvr>
                                      <p:to>
                                        <p:strVal val="visible"/>
                                      </p:to>
                                    </p:set>
                                    <p:animEffect transition="in" filter="wipe(left)">
                                      <p:cBhvr>
                                        <p:cTn id="563" dur="500"/>
                                        <p:tgtEl>
                                          <p:spTgt spid="60"/>
                                        </p:tgtEl>
                                      </p:cBhvr>
                                    </p:animEffect>
                                  </p:childTnLst>
                                </p:cTn>
                              </p:par>
                            </p:childTnLst>
                          </p:cTn>
                        </p:par>
                      </p:childTnLst>
                    </p:cTn>
                  </p:par>
                  <p:par>
                    <p:cTn id="564" fill="hold">
                      <p:stCondLst>
                        <p:cond delay="indefinite"/>
                      </p:stCondLst>
                      <p:childTnLst>
                        <p:par>
                          <p:cTn id="565" fill="hold">
                            <p:stCondLst>
                              <p:cond delay="0"/>
                            </p:stCondLst>
                            <p:childTnLst>
                              <p:par>
                                <p:cTn id="566" presetID="22" presetClass="entr" presetSubtype="8" fill="hold" grpId="0" nodeType="clickEffect">
                                  <p:stCondLst>
                                    <p:cond delay="0"/>
                                  </p:stCondLst>
                                  <p:childTnLst>
                                    <p:set>
                                      <p:cBhvr>
                                        <p:cTn id="567" dur="1" fill="hold">
                                          <p:stCondLst>
                                            <p:cond delay="0"/>
                                          </p:stCondLst>
                                        </p:cTn>
                                        <p:tgtEl>
                                          <p:spTgt spid="96"/>
                                        </p:tgtEl>
                                        <p:attrNameLst>
                                          <p:attrName>style.visibility</p:attrName>
                                        </p:attrNameLst>
                                      </p:cBhvr>
                                      <p:to>
                                        <p:strVal val="visible"/>
                                      </p:to>
                                    </p:set>
                                    <p:animEffect transition="in" filter="wipe(left)">
                                      <p:cBhvr>
                                        <p:cTn id="568" dur="500"/>
                                        <p:tgtEl>
                                          <p:spTgt spid="96"/>
                                        </p:tgtEl>
                                      </p:cBhvr>
                                    </p:animEffect>
                                  </p:childTnLst>
                                </p:cTn>
                              </p:par>
                            </p:childTnLst>
                          </p:cTn>
                        </p:par>
                      </p:childTnLst>
                    </p:cTn>
                  </p:par>
                  <p:par>
                    <p:cTn id="569" fill="hold">
                      <p:stCondLst>
                        <p:cond delay="indefinite"/>
                      </p:stCondLst>
                      <p:childTnLst>
                        <p:par>
                          <p:cTn id="570" fill="hold">
                            <p:stCondLst>
                              <p:cond delay="0"/>
                            </p:stCondLst>
                            <p:childTnLst>
                              <p:par>
                                <p:cTn id="571" presetID="22" presetClass="entr" presetSubtype="8" fill="hold" grpId="0" nodeType="clickEffect">
                                  <p:stCondLst>
                                    <p:cond delay="0"/>
                                  </p:stCondLst>
                                  <p:childTnLst>
                                    <p:set>
                                      <p:cBhvr>
                                        <p:cTn id="572" dur="1" fill="hold">
                                          <p:stCondLst>
                                            <p:cond delay="0"/>
                                          </p:stCondLst>
                                        </p:cTn>
                                        <p:tgtEl>
                                          <p:spTgt spid="97"/>
                                        </p:tgtEl>
                                        <p:attrNameLst>
                                          <p:attrName>style.visibility</p:attrName>
                                        </p:attrNameLst>
                                      </p:cBhvr>
                                      <p:to>
                                        <p:strVal val="visible"/>
                                      </p:to>
                                    </p:set>
                                    <p:animEffect transition="in" filter="wipe(left)">
                                      <p:cBhvr>
                                        <p:cTn id="573" dur="500"/>
                                        <p:tgtEl>
                                          <p:spTgt spid="97"/>
                                        </p:tgtEl>
                                      </p:cBhvr>
                                    </p:animEffect>
                                  </p:childTnLst>
                                </p:cTn>
                              </p:par>
                            </p:childTnLst>
                          </p:cTn>
                        </p:par>
                      </p:childTnLst>
                    </p:cTn>
                  </p:par>
                  <p:par>
                    <p:cTn id="574" fill="hold">
                      <p:stCondLst>
                        <p:cond delay="indefinite"/>
                      </p:stCondLst>
                      <p:childTnLst>
                        <p:par>
                          <p:cTn id="575" fill="hold">
                            <p:stCondLst>
                              <p:cond delay="0"/>
                            </p:stCondLst>
                            <p:childTnLst>
                              <p:par>
                                <p:cTn id="576" presetID="1" presetClass="entr" presetSubtype="0" fill="hold" grpId="0" nodeType="clickEffect">
                                  <p:stCondLst>
                                    <p:cond delay="0"/>
                                  </p:stCondLst>
                                  <p:childTnLst>
                                    <p:set>
                                      <p:cBhvr>
                                        <p:cTn id="577" dur="1" fill="hold">
                                          <p:stCondLst>
                                            <p:cond delay="0"/>
                                          </p:stCondLst>
                                        </p:cTn>
                                        <p:tgtEl>
                                          <p:spTgt spid="190"/>
                                        </p:tgtEl>
                                        <p:attrNameLst>
                                          <p:attrName>style.visibility</p:attrName>
                                        </p:attrNameLst>
                                      </p:cBhvr>
                                      <p:to>
                                        <p:strVal val="visible"/>
                                      </p:to>
                                    </p:set>
                                  </p:childTnLst>
                                </p:cTn>
                              </p:par>
                            </p:childTnLst>
                          </p:cTn>
                        </p:par>
                      </p:childTnLst>
                    </p:cTn>
                  </p:par>
                  <p:par>
                    <p:cTn id="578" fill="hold">
                      <p:stCondLst>
                        <p:cond delay="indefinite"/>
                      </p:stCondLst>
                      <p:childTnLst>
                        <p:par>
                          <p:cTn id="579" fill="hold">
                            <p:stCondLst>
                              <p:cond delay="0"/>
                            </p:stCondLst>
                            <p:childTnLst>
                              <p:par>
                                <p:cTn id="580" presetID="22" presetClass="entr" presetSubtype="8" fill="hold" grpId="0" nodeType="clickEffect">
                                  <p:stCondLst>
                                    <p:cond delay="0"/>
                                  </p:stCondLst>
                                  <p:childTnLst>
                                    <p:set>
                                      <p:cBhvr>
                                        <p:cTn id="581" dur="1" fill="hold">
                                          <p:stCondLst>
                                            <p:cond delay="0"/>
                                          </p:stCondLst>
                                        </p:cTn>
                                        <p:tgtEl>
                                          <p:spTgt spid="191"/>
                                        </p:tgtEl>
                                        <p:attrNameLst>
                                          <p:attrName>style.visibility</p:attrName>
                                        </p:attrNameLst>
                                      </p:cBhvr>
                                      <p:to>
                                        <p:strVal val="visible"/>
                                      </p:to>
                                    </p:set>
                                    <p:animEffect transition="in" filter="wipe(left)">
                                      <p:cBhvr>
                                        <p:cTn id="582" dur="500"/>
                                        <p:tgtEl>
                                          <p:spTgt spid="191"/>
                                        </p:tgtEl>
                                      </p:cBhvr>
                                    </p:animEffect>
                                  </p:childTnLst>
                                </p:cTn>
                              </p:par>
                            </p:childTnLst>
                          </p:cTn>
                        </p:par>
                      </p:childTnLst>
                    </p:cTn>
                  </p:par>
                  <p:par>
                    <p:cTn id="583" fill="hold">
                      <p:stCondLst>
                        <p:cond delay="indefinite"/>
                      </p:stCondLst>
                      <p:childTnLst>
                        <p:par>
                          <p:cTn id="584" fill="hold">
                            <p:stCondLst>
                              <p:cond delay="0"/>
                            </p:stCondLst>
                            <p:childTnLst>
                              <p:par>
                                <p:cTn id="585" presetID="1" presetClass="entr" presetSubtype="0" fill="hold" grpId="0" nodeType="clickEffect">
                                  <p:stCondLst>
                                    <p:cond delay="0"/>
                                  </p:stCondLst>
                                  <p:childTnLst>
                                    <p:set>
                                      <p:cBhvr>
                                        <p:cTn id="586" dur="1" fill="hold">
                                          <p:stCondLst>
                                            <p:cond delay="0"/>
                                          </p:stCondLst>
                                        </p:cTn>
                                        <p:tgtEl>
                                          <p:spTgt spid="170"/>
                                        </p:tgtEl>
                                        <p:attrNameLst>
                                          <p:attrName>style.visibility</p:attrName>
                                        </p:attrNameLst>
                                      </p:cBhvr>
                                      <p:to>
                                        <p:strVal val="visible"/>
                                      </p:to>
                                    </p:set>
                                  </p:childTnLst>
                                </p:cTn>
                              </p:par>
                            </p:childTnLst>
                          </p:cTn>
                        </p:par>
                      </p:childTnLst>
                    </p:cTn>
                  </p:par>
                  <p:par>
                    <p:cTn id="587" fill="hold">
                      <p:stCondLst>
                        <p:cond delay="indefinite"/>
                      </p:stCondLst>
                      <p:childTnLst>
                        <p:par>
                          <p:cTn id="588" fill="hold">
                            <p:stCondLst>
                              <p:cond delay="0"/>
                            </p:stCondLst>
                            <p:childTnLst>
                              <p:par>
                                <p:cTn id="589" presetID="22" presetClass="entr" presetSubtype="8" fill="hold" grpId="0" nodeType="clickEffect">
                                  <p:stCondLst>
                                    <p:cond delay="0"/>
                                  </p:stCondLst>
                                  <p:childTnLst>
                                    <p:set>
                                      <p:cBhvr>
                                        <p:cTn id="590" dur="1" fill="hold">
                                          <p:stCondLst>
                                            <p:cond delay="0"/>
                                          </p:stCondLst>
                                        </p:cTn>
                                        <p:tgtEl>
                                          <p:spTgt spid="74"/>
                                        </p:tgtEl>
                                        <p:attrNameLst>
                                          <p:attrName>style.visibility</p:attrName>
                                        </p:attrNameLst>
                                      </p:cBhvr>
                                      <p:to>
                                        <p:strVal val="visible"/>
                                      </p:to>
                                    </p:set>
                                    <p:animEffect transition="in" filter="wipe(left)">
                                      <p:cBhvr>
                                        <p:cTn id="591" dur="500"/>
                                        <p:tgtEl>
                                          <p:spTgt spid="74"/>
                                        </p:tgtEl>
                                      </p:cBhvr>
                                    </p:animEffect>
                                  </p:childTnLst>
                                </p:cTn>
                              </p:par>
                            </p:childTnLst>
                          </p:cTn>
                        </p:par>
                      </p:childTnLst>
                    </p:cTn>
                  </p:par>
                  <p:par>
                    <p:cTn id="592" fill="hold">
                      <p:stCondLst>
                        <p:cond delay="indefinite"/>
                      </p:stCondLst>
                      <p:childTnLst>
                        <p:par>
                          <p:cTn id="593" fill="hold">
                            <p:stCondLst>
                              <p:cond delay="0"/>
                            </p:stCondLst>
                            <p:childTnLst>
                              <p:par>
                                <p:cTn id="594" presetID="22" presetClass="entr" presetSubtype="8" fill="hold" grpId="0" nodeType="clickEffect">
                                  <p:stCondLst>
                                    <p:cond delay="0"/>
                                  </p:stCondLst>
                                  <p:childTnLst>
                                    <p:set>
                                      <p:cBhvr>
                                        <p:cTn id="595" dur="1" fill="hold">
                                          <p:stCondLst>
                                            <p:cond delay="0"/>
                                          </p:stCondLst>
                                        </p:cTn>
                                        <p:tgtEl>
                                          <p:spTgt spid="75"/>
                                        </p:tgtEl>
                                        <p:attrNameLst>
                                          <p:attrName>style.visibility</p:attrName>
                                        </p:attrNameLst>
                                      </p:cBhvr>
                                      <p:to>
                                        <p:strVal val="visible"/>
                                      </p:to>
                                    </p:set>
                                    <p:animEffect transition="in" filter="wipe(left)">
                                      <p:cBhvr>
                                        <p:cTn id="596" dur="500"/>
                                        <p:tgtEl>
                                          <p:spTgt spid="75"/>
                                        </p:tgtEl>
                                      </p:cBhvr>
                                    </p:animEffect>
                                  </p:childTnLst>
                                </p:cTn>
                              </p:par>
                            </p:childTnLst>
                          </p:cTn>
                        </p:par>
                      </p:childTnLst>
                    </p:cTn>
                  </p:par>
                  <p:par>
                    <p:cTn id="597" fill="hold">
                      <p:stCondLst>
                        <p:cond delay="indefinite"/>
                      </p:stCondLst>
                      <p:childTnLst>
                        <p:par>
                          <p:cTn id="598" fill="hold">
                            <p:stCondLst>
                              <p:cond delay="0"/>
                            </p:stCondLst>
                            <p:childTnLst>
                              <p:par>
                                <p:cTn id="599" presetID="22" presetClass="entr" presetSubtype="8" fill="hold" nodeType="clickEffect">
                                  <p:stCondLst>
                                    <p:cond delay="0"/>
                                  </p:stCondLst>
                                  <p:childTnLst>
                                    <p:set>
                                      <p:cBhvr>
                                        <p:cTn id="600" dur="1" fill="hold">
                                          <p:stCondLst>
                                            <p:cond delay="0"/>
                                          </p:stCondLst>
                                        </p:cTn>
                                        <p:tgtEl>
                                          <p:spTgt spid="70"/>
                                        </p:tgtEl>
                                        <p:attrNameLst>
                                          <p:attrName>style.visibility</p:attrName>
                                        </p:attrNameLst>
                                      </p:cBhvr>
                                      <p:to>
                                        <p:strVal val="visible"/>
                                      </p:to>
                                    </p:set>
                                    <p:animEffect transition="in" filter="wipe(left)">
                                      <p:cBhvr>
                                        <p:cTn id="601" dur="500"/>
                                        <p:tgtEl>
                                          <p:spTgt spid="70"/>
                                        </p:tgtEl>
                                      </p:cBhvr>
                                    </p:animEffect>
                                  </p:childTnLst>
                                </p:cTn>
                              </p:par>
                            </p:childTnLst>
                          </p:cTn>
                        </p:par>
                      </p:childTnLst>
                    </p:cTn>
                  </p:par>
                  <p:par>
                    <p:cTn id="602" fill="hold">
                      <p:stCondLst>
                        <p:cond delay="indefinite"/>
                      </p:stCondLst>
                      <p:childTnLst>
                        <p:par>
                          <p:cTn id="603" fill="hold">
                            <p:stCondLst>
                              <p:cond delay="0"/>
                            </p:stCondLst>
                            <p:childTnLst>
                              <p:par>
                                <p:cTn id="604" presetID="1" presetClass="exit" presetSubtype="0" fill="hold" grpId="1" nodeType="clickEffect">
                                  <p:stCondLst>
                                    <p:cond delay="0"/>
                                  </p:stCondLst>
                                  <p:childTnLst>
                                    <p:set>
                                      <p:cBhvr>
                                        <p:cTn id="605" dur="1" fill="hold">
                                          <p:stCondLst>
                                            <p:cond delay="0"/>
                                          </p:stCondLst>
                                        </p:cTn>
                                        <p:tgtEl>
                                          <p:spTgt spid="190"/>
                                        </p:tgtEl>
                                        <p:attrNameLst>
                                          <p:attrName>style.visibility</p:attrName>
                                        </p:attrNameLst>
                                      </p:cBhvr>
                                      <p:to>
                                        <p:strVal val="hidden"/>
                                      </p:to>
                                    </p:set>
                                  </p:childTnLst>
                                </p:cTn>
                              </p:par>
                              <p:par>
                                <p:cTn id="606" presetID="1" presetClass="exit" presetSubtype="0" fill="hold" grpId="1" nodeType="withEffect">
                                  <p:stCondLst>
                                    <p:cond delay="0"/>
                                  </p:stCondLst>
                                  <p:childTnLst>
                                    <p:set>
                                      <p:cBhvr>
                                        <p:cTn id="607" dur="1" fill="hold">
                                          <p:stCondLst>
                                            <p:cond delay="0"/>
                                          </p:stCondLst>
                                        </p:cTn>
                                        <p:tgtEl>
                                          <p:spTgt spid="191"/>
                                        </p:tgtEl>
                                        <p:attrNameLst>
                                          <p:attrName>style.visibility</p:attrName>
                                        </p:attrNameLst>
                                      </p:cBhvr>
                                      <p:to>
                                        <p:strVal val="hidden"/>
                                      </p:to>
                                    </p:set>
                                  </p:childTnLst>
                                </p:cTn>
                              </p:par>
                            </p:childTnLst>
                          </p:cTn>
                        </p:par>
                      </p:childTnLst>
                    </p:cTn>
                  </p:par>
                  <p:par>
                    <p:cTn id="608" fill="hold">
                      <p:stCondLst>
                        <p:cond delay="indefinite"/>
                      </p:stCondLst>
                      <p:childTnLst>
                        <p:par>
                          <p:cTn id="609" fill="hold">
                            <p:stCondLst>
                              <p:cond delay="0"/>
                            </p:stCondLst>
                            <p:childTnLst>
                              <p:par>
                                <p:cTn id="610" presetID="22" presetClass="entr" presetSubtype="1" fill="hold" nodeType="clickEffect">
                                  <p:stCondLst>
                                    <p:cond delay="0"/>
                                  </p:stCondLst>
                                  <p:childTnLst>
                                    <p:set>
                                      <p:cBhvr>
                                        <p:cTn id="611" dur="1" fill="hold">
                                          <p:stCondLst>
                                            <p:cond delay="0"/>
                                          </p:stCondLst>
                                        </p:cTn>
                                        <p:tgtEl>
                                          <p:spTgt spid="200"/>
                                        </p:tgtEl>
                                        <p:attrNameLst>
                                          <p:attrName>style.visibility</p:attrName>
                                        </p:attrNameLst>
                                      </p:cBhvr>
                                      <p:to>
                                        <p:strVal val="visible"/>
                                      </p:to>
                                    </p:set>
                                    <p:animEffect transition="in" filter="wipe(up)">
                                      <p:cBhvr>
                                        <p:cTn id="612" dur="500"/>
                                        <p:tgtEl>
                                          <p:spTgt spid="200"/>
                                        </p:tgtEl>
                                      </p:cBhvr>
                                    </p:animEffect>
                                  </p:childTnLst>
                                </p:cTn>
                              </p:par>
                            </p:childTnLst>
                          </p:cTn>
                        </p:par>
                      </p:childTnLst>
                    </p:cTn>
                  </p:par>
                  <p:par>
                    <p:cTn id="613" fill="hold">
                      <p:stCondLst>
                        <p:cond delay="indefinite"/>
                      </p:stCondLst>
                      <p:childTnLst>
                        <p:par>
                          <p:cTn id="614" fill="hold">
                            <p:stCondLst>
                              <p:cond delay="0"/>
                            </p:stCondLst>
                            <p:childTnLst>
                              <p:par>
                                <p:cTn id="615" presetID="22" presetClass="entr" presetSubtype="8" fill="hold" grpId="0" nodeType="clickEffect">
                                  <p:stCondLst>
                                    <p:cond delay="0"/>
                                  </p:stCondLst>
                                  <p:childTnLst>
                                    <p:set>
                                      <p:cBhvr>
                                        <p:cTn id="616" dur="1" fill="hold">
                                          <p:stCondLst>
                                            <p:cond delay="0"/>
                                          </p:stCondLst>
                                        </p:cTn>
                                        <p:tgtEl>
                                          <p:spTgt spid="202"/>
                                        </p:tgtEl>
                                        <p:attrNameLst>
                                          <p:attrName>style.visibility</p:attrName>
                                        </p:attrNameLst>
                                      </p:cBhvr>
                                      <p:to>
                                        <p:strVal val="visible"/>
                                      </p:to>
                                    </p:set>
                                    <p:animEffect transition="in" filter="wipe(left)">
                                      <p:cBhvr>
                                        <p:cTn id="617" dur="500"/>
                                        <p:tgtEl>
                                          <p:spTgt spid="202"/>
                                        </p:tgtEl>
                                      </p:cBhvr>
                                    </p:animEffect>
                                  </p:childTnLst>
                                </p:cTn>
                              </p:par>
                            </p:childTnLst>
                          </p:cTn>
                        </p:par>
                      </p:childTnLst>
                    </p:cTn>
                  </p:par>
                  <p:par>
                    <p:cTn id="618" fill="hold">
                      <p:stCondLst>
                        <p:cond delay="indefinite"/>
                      </p:stCondLst>
                      <p:childTnLst>
                        <p:par>
                          <p:cTn id="619" fill="hold">
                            <p:stCondLst>
                              <p:cond delay="0"/>
                            </p:stCondLst>
                            <p:childTnLst>
                              <p:par>
                                <p:cTn id="620" presetID="22" presetClass="entr" presetSubtype="1" fill="hold" nodeType="clickEffect">
                                  <p:stCondLst>
                                    <p:cond delay="0"/>
                                  </p:stCondLst>
                                  <p:childTnLst>
                                    <p:set>
                                      <p:cBhvr>
                                        <p:cTn id="621" dur="1" fill="hold">
                                          <p:stCondLst>
                                            <p:cond delay="0"/>
                                          </p:stCondLst>
                                        </p:cTn>
                                        <p:tgtEl>
                                          <p:spTgt spid="22"/>
                                        </p:tgtEl>
                                        <p:attrNameLst>
                                          <p:attrName>style.visibility</p:attrName>
                                        </p:attrNameLst>
                                      </p:cBhvr>
                                      <p:to>
                                        <p:strVal val="visible"/>
                                      </p:to>
                                    </p:set>
                                    <p:animEffect transition="in" filter="wipe(up)">
                                      <p:cBhvr>
                                        <p:cTn id="622" dur="500"/>
                                        <p:tgtEl>
                                          <p:spTgt spid="22"/>
                                        </p:tgtEl>
                                      </p:cBhvr>
                                    </p:animEffect>
                                  </p:childTnLst>
                                </p:cTn>
                              </p:par>
                            </p:childTnLst>
                          </p:cTn>
                        </p:par>
                      </p:childTnLst>
                    </p:cTn>
                  </p:par>
                  <p:par>
                    <p:cTn id="623" fill="hold">
                      <p:stCondLst>
                        <p:cond delay="indefinite"/>
                      </p:stCondLst>
                      <p:childTnLst>
                        <p:par>
                          <p:cTn id="624" fill="hold">
                            <p:stCondLst>
                              <p:cond delay="0"/>
                            </p:stCondLst>
                            <p:childTnLst>
                              <p:par>
                                <p:cTn id="625" presetID="22" presetClass="entr" presetSubtype="8" fill="hold" grpId="0" nodeType="clickEffect">
                                  <p:stCondLst>
                                    <p:cond delay="0"/>
                                  </p:stCondLst>
                                  <p:childTnLst>
                                    <p:set>
                                      <p:cBhvr>
                                        <p:cTn id="626" dur="1" fill="hold">
                                          <p:stCondLst>
                                            <p:cond delay="0"/>
                                          </p:stCondLst>
                                        </p:cTn>
                                        <p:tgtEl>
                                          <p:spTgt spid="201"/>
                                        </p:tgtEl>
                                        <p:attrNameLst>
                                          <p:attrName>style.visibility</p:attrName>
                                        </p:attrNameLst>
                                      </p:cBhvr>
                                      <p:to>
                                        <p:strVal val="visible"/>
                                      </p:to>
                                    </p:set>
                                    <p:animEffect transition="in" filter="wipe(left)">
                                      <p:cBhvr>
                                        <p:cTn id="627" dur="500"/>
                                        <p:tgtEl>
                                          <p:spTgt spid="201"/>
                                        </p:tgtEl>
                                      </p:cBhvr>
                                    </p:animEffect>
                                  </p:childTnLst>
                                </p:cTn>
                              </p:par>
                            </p:childTnLst>
                          </p:cTn>
                        </p:par>
                      </p:childTnLst>
                    </p:cTn>
                  </p:par>
                  <p:par>
                    <p:cTn id="628" fill="hold">
                      <p:stCondLst>
                        <p:cond delay="indefinite"/>
                      </p:stCondLst>
                      <p:childTnLst>
                        <p:par>
                          <p:cTn id="629" fill="hold">
                            <p:stCondLst>
                              <p:cond delay="0"/>
                            </p:stCondLst>
                            <p:childTnLst>
                              <p:par>
                                <p:cTn id="630" presetID="22" presetClass="entr" presetSubtype="1" fill="hold" nodeType="clickEffect">
                                  <p:stCondLst>
                                    <p:cond delay="0"/>
                                  </p:stCondLst>
                                  <p:childTnLst>
                                    <p:set>
                                      <p:cBhvr>
                                        <p:cTn id="631" dur="1" fill="hold">
                                          <p:stCondLst>
                                            <p:cond delay="0"/>
                                          </p:stCondLst>
                                        </p:cTn>
                                        <p:tgtEl>
                                          <p:spTgt spid="204"/>
                                        </p:tgtEl>
                                        <p:attrNameLst>
                                          <p:attrName>style.visibility</p:attrName>
                                        </p:attrNameLst>
                                      </p:cBhvr>
                                      <p:to>
                                        <p:strVal val="visible"/>
                                      </p:to>
                                    </p:set>
                                    <p:animEffect transition="in" filter="wipe(up)">
                                      <p:cBhvr>
                                        <p:cTn id="632" dur="500"/>
                                        <p:tgtEl>
                                          <p:spTgt spid="204"/>
                                        </p:tgtEl>
                                      </p:cBhvr>
                                    </p:animEffect>
                                  </p:childTnLst>
                                </p:cTn>
                              </p:par>
                            </p:childTnLst>
                          </p:cTn>
                        </p:par>
                      </p:childTnLst>
                    </p:cTn>
                  </p:par>
                  <p:par>
                    <p:cTn id="633" fill="hold">
                      <p:stCondLst>
                        <p:cond delay="indefinite"/>
                      </p:stCondLst>
                      <p:childTnLst>
                        <p:par>
                          <p:cTn id="634" fill="hold">
                            <p:stCondLst>
                              <p:cond delay="0"/>
                            </p:stCondLst>
                            <p:childTnLst>
                              <p:par>
                                <p:cTn id="635" presetID="22" presetClass="entr" presetSubtype="8" fill="hold" grpId="0" nodeType="clickEffect">
                                  <p:stCondLst>
                                    <p:cond delay="0"/>
                                  </p:stCondLst>
                                  <p:childTnLst>
                                    <p:set>
                                      <p:cBhvr>
                                        <p:cTn id="636" dur="1" fill="hold">
                                          <p:stCondLst>
                                            <p:cond delay="0"/>
                                          </p:stCondLst>
                                        </p:cTn>
                                        <p:tgtEl>
                                          <p:spTgt spid="206"/>
                                        </p:tgtEl>
                                        <p:attrNameLst>
                                          <p:attrName>style.visibility</p:attrName>
                                        </p:attrNameLst>
                                      </p:cBhvr>
                                      <p:to>
                                        <p:strVal val="visible"/>
                                      </p:to>
                                    </p:set>
                                    <p:animEffect transition="in" filter="wipe(left)">
                                      <p:cBhvr>
                                        <p:cTn id="637" dur="500"/>
                                        <p:tgtEl>
                                          <p:spTgt spid="206"/>
                                        </p:tgtEl>
                                      </p:cBhvr>
                                    </p:animEffect>
                                  </p:childTnLst>
                                </p:cTn>
                              </p:par>
                            </p:childTnLst>
                          </p:cTn>
                        </p:par>
                      </p:childTnLst>
                    </p:cTn>
                  </p:par>
                  <p:par>
                    <p:cTn id="638" fill="hold">
                      <p:stCondLst>
                        <p:cond delay="indefinite"/>
                      </p:stCondLst>
                      <p:childTnLst>
                        <p:par>
                          <p:cTn id="639" fill="hold">
                            <p:stCondLst>
                              <p:cond delay="0"/>
                            </p:stCondLst>
                            <p:childTnLst>
                              <p:par>
                                <p:cTn id="640" presetID="22" presetClass="entr" presetSubtype="1" fill="hold" nodeType="clickEffect">
                                  <p:stCondLst>
                                    <p:cond delay="0"/>
                                  </p:stCondLst>
                                  <p:childTnLst>
                                    <p:set>
                                      <p:cBhvr>
                                        <p:cTn id="641" dur="1" fill="hold">
                                          <p:stCondLst>
                                            <p:cond delay="0"/>
                                          </p:stCondLst>
                                        </p:cTn>
                                        <p:tgtEl>
                                          <p:spTgt spid="203"/>
                                        </p:tgtEl>
                                        <p:attrNameLst>
                                          <p:attrName>style.visibility</p:attrName>
                                        </p:attrNameLst>
                                      </p:cBhvr>
                                      <p:to>
                                        <p:strVal val="visible"/>
                                      </p:to>
                                    </p:set>
                                    <p:animEffect transition="in" filter="wipe(up)">
                                      <p:cBhvr>
                                        <p:cTn id="642" dur="500"/>
                                        <p:tgtEl>
                                          <p:spTgt spid="203"/>
                                        </p:tgtEl>
                                      </p:cBhvr>
                                    </p:animEffect>
                                  </p:childTnLst>
                                </p:cTn>
                              </p:par>
                            </p:childTnLst>
                          </p:cTn>
                        </p:par>
                      </p:childTnLst>
                    </p:cTn>
                  </p:par>
                  <p:par>
                    <p:cTn id="643" fill="hold">
                      <p:stCondLst>
                        <p:cond delay="indefinite"/>
                      </p:stCondLst>
                      <p:childTnLst>
                        <p:par>
                          <p:cTn id="644" fill="hold">
                            <p:stCondLst>
                              <p:cond delay="0"/>
                            </p:stCondLst>
                            <p:childTnLst>
                              <p:par>
                                <p:cTn id="645" presetID="22" presetClass="entr" presetSubtype="8" fill="hold" grpId="0" nodeType="clickEffect">
                                  <p:stCondLst>
                                    <p:cond delay="0"/>
                                  </p:stCondLst>
                                  <p:childTnLst>
                                    <p:set>
                                      <p:cBhvr>
                                        <p:cTn id="646" dur="1" fill="hold">
                                          <p:stCondLst>
                                            <p:cond delay="0"/>
                                          </p:stCondLst>
                                        </p:cTn>
                                        <p:tgtEl>
                                          <p:spTgt spid="205"/>
                                        </p:tgtEl>
                                        <p:attrNameLst>
                                          <p:attrName>style.visibility</p:attrName>
                                        </p:attrNameLst>
                                      </p:cBhvr>
                                      <p:to>
                                        <p:strVal val="visible"/>
                                      </p:to>
                                    </p:set>
                                    <p:animEffect transition="in" filter="wipe(left)">
                                      <p:cBhvr>
                                        <p:cTn id="647" dur="500"/>
                                        <p:tgtEl>
                                          <p:spTgt spid="205"/>
                                        </p:tgtEl>
                                      </p:cBhvr>
                                    </p:animEffect>
                                  </p:childTnLst>
                                </p:cTn>
                              </p:par>
                            </p:childTnLst>
                          </p:cTn>
                        </p:par>
                      </p:childTnLst>
                    </p:cTn>
                  </p:par>
                  <p:par>
                    <p:cTn id="648" fill="hold">
                      <p:stCondLst>
                        <p:cond delay="indefinite"/>
                      </p:stCondLst>
                      <p:childTnLst>
                        <p:par>
                          <p:cTn id="649" fill="hold">
                            <p:stCondLst>
                              <p:cond delay="0"/>
                            </p:stCondLst>
                            <p:childTnLst>
                              <p:par>
                                <p:cTn id="650" presetID="1" presetClass="entr" presetSubtype="0" fill="hold" grpId="0" nodeType="clickEffect">
                                  <p:stCondLst>
                                    <p:cond delay="0"/>
                                  </p:stCondLst>
                                  <p:childTnLst>
                                    <p:set>
                                      <p:cBhvr>
                                        <p:cTn id="651" dur="1" fill="hold">
                                          <p:stCondLst>
                                            <p:cond delay="0"/>
                                          </p:stCondLst>
                                        </p:cTn>
                                        <p:tgtEl>
                                          <p:spTgt spid="173"/>
                                        </p:tgtEl>
                                        <p:attrNameLst>
                                          <p:attrName>style.visibility</p:attrName>
                                        </p:attrNameLst>
                                      </p:cBhvr>
                                      <p:to>
                                        <p:strVal val="visible"/>
                                      </p:to>
                                    </p:set>
                                  </p:childTnLst>
                                </p:cTn>
                              </p:par>
                            </p:childTnLst>
                          </p:cTn>
                        </p:par>
                      </p:childTnLst>
                    </p:cTn>
                  </p:par>
                  <p:par>
                    <p:cTn id="652" fill="hold">
                      <p:stCondLst>
                        <p:cond delay="indefinite"/>
                      </p:stCondLst>
                      <p:childTnLst>
                        <p:par>
                          <p:cTn id="653" fill="hold">
                            <p:stCondLst>
                              <p:cond delay="0"/>
                            </p:stCondLst>
                            <p:childTnLst>
                              <p:par>
                                <p:cTn id="654" presetID="22" presetClass="entr" presetSubtype="8" fill="hold" grpId="0" nodeType="clickEffect">
                                  <p:stCondLst>
                                    <p:cond delay="0"/>
                                  </p:stCondLst>
                                  <p:childTnLst>
                                    <p:set>
                                      <p:cBhvr>
                                        <p:cTn id="655" dur="1" fill="hold">
                                          <p:stCondLst>
                                            <p:cond delay="0"/>
                                          </p:stCondLst>
                                        </p:cTn>
                                        <p:tgtEl>
                                          <p:spTgt spid="171"/>
                                        </p:tgtEl>
                                        <p:attrNameLst>
                                          <p:attrName>style.visibility</p:attrName>
                                        </p:attrNameLst>
                                      </p:cBhvr>
                                      <p:to>
                                        <p:strVal val="visible"/>
                                      </p:to>
                                    </p:set>
                                    <p:animEffect transition="in" filter="wipe(left)">
                                      <p:cBhvr>
                                        <p:cTn id="656" dur="500"/>
                                        <p:tgtEl>
                                          <p:spTgt spid="171"/>
                                        </p:tgtEl>
                                      </p:cBhvr>
                                    </p:animEffect>
                                  </p:childTnLst>
                                </p:cTn>
                              </p:par>
                            </p:childTnLst>
                          </p:cTn>
                        </p:par>
                      </p:childTnLst>
                    </p:cTn>
                  </p:par>
                  <p:par>
                    <p:cTn id="657" fill="hold">
                      <p:stCondLst>
                        <p:cond delay="indefinite"/>
                      </p:stCondLst>
                      <p:childTnLst>
                        <p:par>
                          <p:cTn id="658" fill="hold">
                            <p:stCondLst>
                              <p:cond delay="0"/>
                            </p:stCondLst>
                            <p:childTnLst>
                              <p:par>
                                <p:cTn id="659" presetID="22" presetClass="entr" presetSubtype="8" fill="hold" grpId="0" nodeType="clickEffect">
                                  <p:stCondLst>
                                    <p:cond delay="0"/>
                                  </p:stCondLst>
                                  <p:childTnLst>
                                    <p:set>
                                      <p:cBhvr>
                                        <p:cTn id="660" dur="1" fill="hold">
                                          <p:stCondLst>
                                            <p:cond delay="0"/>
                                          </p:stCondLst>
                                        </p:cTn>
                                        <p:tgtEl>
                                          <p:spTgt spid="172"/>
                                        </p:tgtEl>
                                        <p:attrNameLst>
                                          <p:attrName>style.visibility</p:attrName>
                                        </p:attrNameLst>
                                      </p:cBhvr>
                                      <p:to>
                                        <p:strVal val="visible"/>
                                      </p:to>
                                    </p:set>
                                    <p:animEffect transition="in" filter="wipe(left)">
                                      <p:cBhvr>
                                        <p:cTn id="661" dur="500"/>
                                        <p:tgtEl>
                                          <p:spTgt spid="172"/>
                                        </p:tgtEl>
                                      </p:cBhvr>
                                    </p:animEffect>
                                  </p:childTnLst>
                                </p:cTn>
                              </p:par>
                            </p:childTnLst>
                          </p:cTn>
                        </p:par>
                      </p:childTnLst>
                    </p:cTn>
                  </p:par>
                  <p:par>
                    <p:cTn id="662" fill="hold">
                      <p:stCondLst>
                        <p:cond delay="indefinite"/>
                      </p:stCondLst>
                      <p:childTnLst>
                        <p:par>
                          <p:cTn id="663" fill="hold">
                            <p:stCondLst>
                              <p:cond delay="0"/>
                            </p:stCondLst>
                            <p:childTnLst>
                              <p:par>
                                <p:cTn id="664" presetID="22" presetClass="entr" presetSubtype="8" fill="hold" grpId="0" nodeType="clickEffect">
                                  <p:stCondLst>
                                    <p:cond delay="0"/>
                                  </p:stCondLst>
                                  <p:childTnLst>
                                    <p:set>
                                      <p:cBhvr>
                                        <p:cTn id="665" dur="1" fill="hold">
                                          <p:stCondLst>
                                            <p:cond delay="0"/>
                                          </p:stCondLst>
                                        </p:cTn>
                                        <p:tgtEl>
                                          <p:spTgt spid="174"/>
                                        </p:tgtEl>
                                        <p:attrNameLst>
                                          <p:attrName>style.visibility</p:attrName>
                                        </p:attrNameLst>
                                      </p:cBhvr>
                                      <p:to>
                                        <p:strVal val="visible"/>
                                      </p:to>
                                    </p:set>
                                    <p:animEffect transition="in" filter="wipe(left)">
                                      <p:cBhvr>
                                        <p:cTn id="666" dur="500"/>
                                        <p:tgtEl>
                                          <p:spTgt spid="174"/>
                                        </p:tgtEl>
                                      </p:cBhvr>
                                    </p:animEffect>
                                  </p:childTnLst>
                                </p:cTn>
                              </p:par>
                            </p:childTnLst>
                          </p:cTn>
                        </p:par>
                      </p:childTnLst>
                    </p:cTn>
                  </p:par>
                  <p:par>
                    <p:cTn id="667" fill="hold">
                      <p:stCondLst>
                        <p:cond delay="indefinite"/>
                      </p:stCondLst>
                      <p:childTnLst>
                        <p:par>
                          <p:cTn id="668" fill="hold">
                            <p:stCondLst>
                              <p:cond delay="0"/>
                            </p:stCondLst>
                            <p:childTnLst>
                              <p:par>
                                <p:cTn id="669" presetID="1" presetClass="entr" presetSubtype="0" fill="hold" grpId="0" nodeType="clickEffect">
                                  <p:stCondLst>
                                    <p:cond delay="0"/>
                                  </p:stCondLst>
                                  <p:childTnLst>
                                    <p:set>
                                      <p:cBhvr>
                                        <p:cTn id="670" dur="1" fill="hold">
                                          <p:stCondLst>
                                            <p:cond delay="0"/>
                                          </p:stCondLst>
                                        </p:cTn>
                                        <p:tgtEl>
                                          <p:spTgt spid="207"/>
                                        </p:tgtEl>
                                        <p:attrNameLst>
                                          <p:attrName>style.visibility</p:attrName>
                                        </p:attrNameLst>
                                      </p:cBhvr>
                                      <p:to>
                                        <p:strVal val="visible"/>
                                      </p:to>
                                    </p:set>
                                  </p:childTnLst>
                                </p:cTn>
                              </p:par>
                            </p:childTnLst>
                          </p:cTn>
                        </p:par>
                      </p:childTnLst>
                    </p:cTn>
                  </p:par>
                  <p:par>
                    <p:cTn id="671" fill="hold">
                      <p:stCondLst>
                        <p:cond delay="indefinite"/>
                      </p:stCondLst>
                      <p:childTnLst>
                        <p:par>
                          <p:cTn id="672" fill="hold">
                            <p:stCondLst>
                              <p:cond delay="0"/>
                            </p:stCondLst>
                            <p:childTnLst>
                              <p:par>
                                <p:cTn id="673" presetID="22" presetClass="entr" presetSubtype="8" fill="hold" grpId="0" nodeType="clickEffect">
                                  <p:stCondLst>
                                    <p:cond delay="0"/>
                                  </p:stCondLst>
                                  <p:childTnLst>
                                    <p:set>
                                      <p:cBhvr>
                                        <p:cTn id="674" dur="1" fill="hold">
                                          <p:stCondLst>
                                            <p:cond delay="0"/>
                                          </p:stCondLst>
                                        </p:cTn>
                                        <p:tgtEl>
                                          <p:spTgt spid="176"/>
                                        </p:tgtEl>
                                        <p:attrNameLst>
                                          <p:attrName>style.visibility</p:attrName>
                                        </p:attrNameLst>
                                      </p:cBhvr>
                                      <p:to>
                                        <p:strVal val="visible"/>
                                      </p:to>
                                    </p:set>
                                    <p:animEffect transition="in" filter="wipe(left)">
                                      <p:cBhvr>
                                        <p:cTn id="675" dur="500"/>
                                        <p:tgtEl>
                                          <p:spTgt spid="176"/>
                                        </p:tgtEl>
                                      </p:cBhvr>
                                    </p:animEffect>
                                  </p:childTnLst>
                                </p:cTn>
                              </p:par>
                            </p:childTnLst>
                          </p:cTn>
                        </p:par>
                      </p:childTnLst>
                    </p:cTn>
                  </p:par>
                  <p:par>
                    <p:cTn id="676" fill="hold">
                      <p:stCondLst>
                        <p:cond delay="indefinite"/>
                      </p:stCondLst>
                      <p:childTnLst>
                        <p:par>
                          <p:cTn id="677" fill="hold">
                            <p:stCondLst>
                              <p:cond delay="0"/>
                            </p:stCondLst>
                            <p:childTnLst>
                              <p:par>
                                <p:cTn id="678" presetID="22" presetClass="entr" presetSubtype="8" fill="hold" grpId="0" nodeType="clickEffect">
                                  <p:stCondLst>
                                    <p:cond delay="0"/>
                                  </p:stCondLst>
                                  <p:childTnLst>
                                    <p:set>
                                      <p:cBhvr>
                                        <p:cTn id="679" dur="1" fill="hold">
                                          <p:stCondLst>
                                            <p:cond delay="0"/>
                                          </p:stCondLst>
                                        </p:cTn>
                                        <p:tgtEl>
                                          <p:spTgt spid="177"/>
                                        </p:tgtEl>
                                        <p:attrNameLst>
                                          <p:attrName>style.visibility</p:attrName>
                                        </p:attrNameLst>
                                      </p:cBhvr>
                                      <p:to>
                                        <p:strVal val="visible"/>
                                      </p:to>
                                    </p:set>
                                    <p:animEffect transition="in" filter="wipe(left)">
                                      <p:cBhvr>
                                        <p:cTn id="680" dur="500"/>
                                        <p:tgtEl>
                                          <p:spTgt spid="177"/>
                                        </p:tgtEl>
                                      </p:cBhvr>
                                    </p:animEffect>
                                  </p:childTnLst>
                                </p:cTn>
                              </p:par>
                            </p:childTnLst>
                          </p:cTn>
                        </p:par>
                      </p:childTnLst>
                    </p:cTn>
                  </p:par>
                  <p:par>
                    <p:cTn id="681" fill="hold">
                      <p:stCondLst>
                        <p:cond delay="indefinite"/>
                      </p:stCondLst>
                      <p:childTnLst>
                        <p:par>
                          <p:cTn id="682" fill="hold">
                            <p:stCondLst>
                              <p:cond delay="0"/>
                            </p:stCondLst>
                            <p:childTnLst>
                              <p:par>
                                <p:cTn id="683" presetID="22" presetClass="entr" presetSubtype="8" fill="hold" grpId="0" nodeType="clickEffect">
                                  <p:stCondLst>
                                    <p:cond delay="0"/>
                                  </p:stCondLst>
                                  <p:childTnLst>
                                    <p:set>
                                      <p:cBhvr>
                                        <p:cTn id="684" dur="1" fill="hold">
                                          <p:stCondLst>
                                            <p:cond delay="0"/>
                                          </p:stCondLst>
                                        </p:cTn>
                                        <p:tgtEl>
                                          <p:spTgt spid="178"/>
                                        </p:tgtEl>
                                        <p:attrNameLst>
                                          <p:attrName>style.visibility</p:attrName>
                                        </p:attrNameLst>
                                      </p:cBhvr>
                                      <p:to>
                                        <p:strVal val="visible"/>
                                      </p:to>
                                    </p:set>
                                    <p:animEffect transition="in" filter="wipe(left)">
                                      <p:cBhvr>
                                        <p:cTn id="685" dur="500"/>
                                        <p:tgtEl>
                                          <p:spTgt spid="178"/>
                                        </p:tgtEl>
                                      </p:cBhvr>
                                    </p:animEffect>
                                  </p:childTnLst>
                                </p:cTn>
                              </p:par>
                            </p:childTnLst>
                          </p:cTn>
                        </p:par>
                      </p:childTnLst>
                    </p:cTn>
                  </p:par>
                  <p:par>
                    <p:cTn id="686" fill="hold">
                      <p:stCondLst>
                        <p:cond delay="indefinite"/>
                      </p:stCondLst>
                      <p:childTnLst>
                        <p:par>
                          <p:cTn id="687" fill="hold">
                            <p:stCondLst>
                              <p:cond delay="0"/>
                            </p:stCondLst>
                            <p:childTnLst>
                              <p:par>
                                <p:cTn id="688" presetID="22" presetClass="entr" presetSubtype="8" fill="hold" grpId="0" nodeType="clickEffect">
                                  <p:stCondLst>
                                    <p:cond delay="0"/>
                                  </p:stCondLst>
                                  <p:childTnLst>
                                    <p:set>
                                      <p:cBhvr>
                                        <p:cTn id="689" dur="1" fill="hold">
                                          <p:stCondLst>
                                            <p:cond delay="0"/>
                                          </p:stCondLst>
                                        </p:cTn>
                                        <p:tgtEl>
                                          <p:spTgt spid="175"/>
                                        </p:tgtEl>
                                        <p:attrNameLst>
                                          <p:attrName>style.visibility</p:attrName>
                                        </p:attrNameLst>
                                      </p:cBhvr>
                                      <p:to>
                                        <p:strVal val="visible"/>
                                      </p:to>
                                    </p:set>
                                    <p:animEffect transition="in" filter="wipe(left)">
                                      <p:cBhvr>
                                        <p:cTn id="690" dur="500"/>
                                        <p:tgtEl>
                                          <p:spTgt spid="175"/>
                                        </p:tgtEl>
                                      </p:cBhvr>
                                    </p:animEffect>
                                  </p:childTnLst>
                                </p:cTn>
                              </p:par>
                            </p:childTnLst>
                          </p:cTn>
                        </p:par>
                      </p:childTnLst>
                    </p:cTn>
                  </p:par>
                  <p:par>
                    <p:cTn id="691" fill="hold">
                      <p:stCondLst>
                        <p:cond delay="indefinite"/>
                      </p:stCondLst>
                      <p:childTnLst>
                        <p:par>
                          <p:cTn id="692" fill="hold">
                            <p:stCondLst>
                              <p:cond delay="0"/>
                            </p:stCondLst>
                            <p:childTnLst>
                              <p:par>
                                <p:cTn id="693" presetID="22" presetClass="entr" presetSubtype="8" fill="hold" grpId="0" nodeType="clickEffect">
                                  <p:stCondLst>
                                    <p:cond delay="0"/>
                                  </p:stCondLst>
                                  <p:childTnLst>
                                    <p:set>
                                      <p:cBhvr>
                                        <p:cTn id="694" dur="1" fill="hold">
                                          <p:stCondLst>
                                            <p:cond delay="0"/>
                                          </p:stCondLst>
                                        </p:cTn>
                                        <p:tgtEl>
                                          <p:spTgt spid="179"/>
                                        </p:tgtEl>
                                        <p:attrNameLst>
                                          <p:attrName>style.visibility</p:attrName>
                                        </p:attrNameLst>
                                      </p:cBhvr>
                                      <p:to>
                                        <p:strVal val="visible"/>
                                      </p:to>
                                    </p:set>
                                    <p:animEffect transition="in" filter="wipe(left)">
                                      <p:cBhvr>
                                        <p:cTn id="695" dur="500"/>
                                        <p:tgtEl>
                                          <p:spTgt spid="179"/>
                                        </p:tgtEl>
                                      </p:cBhvr>
                                    </p:animEffect>
                                  </p:childTnLst>
                                </p:cTn>
                              </p:par>
                            </p:childTnLst>
                          </p:cTn>
                        </p:par>
                      </p:childTnLst>
                    </p:cTn>
                  </p:par>
                  <p:par>
                    <p:cTn id="696" fill="hold">
                      <p:stCondLst>
                        <p:cond delay="indefinite"/>
                      </p:stCondLst>
                      <p:childTnLst>
                        <p:par>
                          <p:cTn id="697" fill="hold">
                            <p:stCondLst>
                              <p:cond delay="0"/>
                            </p:stCondLst>
                            <p:childTnLst>
                              <p:par>
                                <p:cTn id="698" presetID="22" presetClass="entr" presetSubtype="8" fill="hold" grpId="0" nodeType="clickEffect">
                                  <p:stCondLst>
                                    <p:cond delay="0"/>
                                  </p:stCondLst>
                                  <p:childTnLst>
                                    <p:set>
                                      <p:cBhvr>
                                        <p:cTn id="699" dur="1" fill="hold">
                                          <p:stCondLst>
                                            <p:cond delay="0"/>
                                          </p:stCondLst>
                                        </p:cTn>
                                        <p:tgtEl>
                                          <p:spTgt spid="181"/>
                                        </p:tgtEl>
                                        <p:attrNameLst>
                                          <p:attrName>style.visibility</p:attrName>
                                        </p:attrNameLst>
                                      </p:cBhvr>
                                      <p:to>
                                        <p:strVal val="visible"/>
                                      </p:to>
                                    </p:set>
                                    <p:animEffect transition="in" filter="wipe(left)">
                                      <p:cBhvr>
                                        <p:cTn id="700" dur="500"/>
                                        <p:tgtEl>
                                          <p:spTgt spid="181"/>
                                        </p:tgtEl>
                                      </p:cBhvr>
                                    </p:animEffect>
                                  </p:childTnLst>
                                </p:cTn>
                              </p:par>
                            </p:childTnLst>
                          </p:cTn>
                        </p:par>
                      </p:childTnLst>
                    </p:cTn>
                  </p:par>
                  <p:par>
                    <p:cTn id="701" fill="hold">
                      <p:stCondLst>
                        <p:cond delay="indefinite"/>
                      </p:stCondLst>
                      <p:childTnLst>
                        <p:par>
                          <p:cTn id="702" fill="hold">
                            <p:stCondLst>
                              <p:cond delay="0"/>
                            </p:stCondLst>
                            <p:childTnLst>
                              <p:par>
                                <p:cTn id="703" presetID="22" presetClass="entr" presetSubtype="8" fill="hold" grpId="0" nodeType="clickEffect">
                                  <p:stCondLst>
                                    <p:cond delay="0"/>
                                  </p:stCondLst>
                                  <p:childTnLst>
                                    <p:set>
                                      <p:cBhvr>
                                        <p:cTn id="704" dur="1" fill="hold">
                                          <p:stCondLst>
                                            <p:cond delay="0"/>
                                          </p:stCondLst>
                                        </p:cTn>
                                        <p:tgtEl>
                                          <p:spTgt spid="180"/>
                                        </p:tgtEl>
                                        <p:attrNameLst>
                                          <p:attrName>style.visibility</p:attrName>
                                        </p:attrNameLst>
                                      </p:cBhvr>
                                      <p:to>
                                        <p:strVal val="visible"/>
                                      </p:to>
                                    </p:set>
                                    <p:animEffect transition="in" filter="wipe(left)">
                                      <p:cBhvr>
                                        <p:cTn id="705" dur="500"/>
                                        <p:tgtEl>
                                          <p:spTgt spid="180"/>
                                        </p:tgtEl>
                                      </p:cBhvr>
                                    </p:animEffect>
                                  </p:childTnLst>
                                </p:cTn>
                              </p:par>
                            </p:childTnLst>
                          </p:cTn>
                        </p:par>
                      </p:childTnLst>
                    </p:cTn>
                  </p:par>
                  <p:par>
                    <p:cTn id="706" fill="hold">
                      <p:stCondLst>
                        <p:cond delay="indefinite"/>
                      </p:stCondLst>
                      <p:childTnLst>
                        <p:par>
                          <p:cTn id="707" fill="hold">
                            <p:stCondLst>
                              <p:cond delay="0"/>
                            </p:stCondLst>
                            <p:childTnLst>
                              <p:par>
                                <p:cTn id="708" presetID="1" presetClass="entr" presetSubtype="0" fill="hold" grpId="0" nodeType="clickEffect">
                                  <p:stCondLst>
                                    <p:cond delay="0"/>
                                  </p:stCondLst>
                                  <p:childTnLst>
                                    <p:set>
                                      <p:cBhvr>
                                        <p:cTn id="709" dur="1" fill="hold">
                                          <p:stCondLst>
                                            <p:cond delay="0"/>
                                          </p:stCondLst>
                                        </p:cTn>
                                        <p:tgtEl>
                                          <p:spTgt spid="185"/>
                                        </p:tgtEl>
                                        <p:attrNameLst>
                                          <p:attrName>style.visibility</p:attrName>
                                        </p:attrNameLst>
                                      </p:cBhvr>
                                      <p:to>
                                        <p:strVal val="visible"/>
                                      </p:to>
                                    </p:set>
                                  </p:childTnLst>
                                </p:cTn>
                              </p:par>
                            </p:childTnLst>
                          </p:cTn>
                        </p:par>
                      </p:childTnLst>
                    </p:cTn>
                  </p:par>
                  <p:par>
                    <p:cTn id="710" fill="hold">
                      <p:stCondLst>
                        <p:cond delay="indefinite"/>
                      </p:stCondLst>
                      <p:childTnLst>
                        <p:par>
                          <p:cTn id="711" fill="hold">
                            <p:stCondLst>
                              <p:cond delay="0"/>
                            </p:stCondLst>
                            <p:childTnLst>
                              <p:par>
                                <p:cTn id="712" presetID="1" presetClass="entr" presetSubtype="0" fill="hold" nodeType="clickEffect">
                                  <p:stCondLst>
                                    <p:cond delay="0"/>
                                  </p:stCondLst>
                                  <p:childTnLst>
                                    <p:set>
                                      <p:cBhvr>
                                        <p:cTn id="713"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6" grpId="0" animBg="1"/>
      <p:bldP spid="166" grpId="1" animBg="1"/>
      <p:bldP spid="167" grpId="0" animBg="1"/>
      <p:bldP spid="167" grpId="1" animBg="1"/>
      <p:bldP spid="164" grpId="0" animBg="1"/>
      <p:bldP spid="164" grpId="1" animBg="1"/>
      <p:bldP spid="165" grpId="0" animBg="1"/>
      <p:bldP spid="165" grpId="1" animBg="1"/>
      <p:bldP spid="116" grpId="0" animBg="1"/>
      <p:bldP spid="116" grpId="1" animBg="1"/>
      <p:bldP spid="7" grpId="0"/>
      <p:bldP spid="8" grpId="0"/>
      <p:bldP spid="9" grpId="0"/>
      <p:bldP spid="10" grpId="0"/>
      <p:bldP spid="2" grpId="0" animBg="1"/>
      <p:bldP spid="52" grpId="0"/>
      <p:bldP spid="53" grpId="0"/>
      <p:bldP spid="54" grpId="0"/>
      <p:bldP spid="55" grpId="0"/>
      <p:bldP spid="56" grpId="0"/>
      <p:bldP spid="58" grpId="0"/>
      <p:bldP spid="60" grpId="0"/>
      <p:bldP spid="74" grpId="0"/>
      <p:bldP spid="75" grpId="0"/>
      <p:bldP spid="78" grpId="0"/>
      <p:bldP spid="79" grpId="0"/>
      <p:bldP spid="80" grpId="0"/>
      <p:bldP spid="81" grpId="0"/>
      <p:bldP spid="82" grpId="0"/>
      <p:bldP spid="83" grpId="0"/>
      <p:bldP spid="91" grpId="0"/>
      <p:bldP spid="94" grpId="0"/>
      <p:bldP spid="95" grpId="0"/>
      <p:bldP spid="96" grpId="0"/>
      <p:bldP spid="97" grpId="0"/>
      <p:bldP spid="89" grpId="0" animBg="1"/>
      <p:bldP spid="89" grpId="1" animBg="1"/>
      <p:bldP spid="109" grpId="0" animBg="1"/>
      <p:bldP spid="109" grpId="1" animBg="1"/>
      <p:bldP spid="110" grpId="0" animBg="1"/>
      <p:bldP spid="110" grpId="1" animBg="1"/>
      <p:bldP spid="111" grpId="0"/>
      <p:bldP spid="112" grpId="0"/>
      <p:bldP spid="113" grpId="0"/>
      <p:bldP spid="114" grpId="0" animBg="1"/>
      <p:bldP spid="114" grpId="1" animBg="1"/>
      <p:bldP spid="115" grpId="0" animBg="1"/>
      <p:bldP spid="115" grpId="1" animBg="1"/>
      <p:bldP spid="118" grpId="0"/>
      <p:bldP spid="118" grpId="1"/>
      <p:bldP spid="120" grpId="0"/>
      <p:bldP spid="120" grpId="1"/>
      <p:bldP spid="121" grpId="0"/>
      <p:bldP spid="121" grpId="1"/>
      <p:bldP spid="122" grpId="0"/>
      <p:bldP spid="122" grpId="1"/>
      <p:bldP spid="123" grpId="0"/>
      <p:bldP spid="123" grpId="1"/>
      <p:bldP spid="124" grpId="0"/>
      <p:bldP spid="124" grpId="1"/>
      <p:bldP spid="125" grpId="0"/>
      <p:bldP spid="125" grpId="1"/>
      <p:bldP spid="126" grpId="0"/>
      <p:bldP spid="126" grpId="1"/>
      <p:bldP spid="127" grpId="0"/>
      <p:bldP spid="127" grpId="1"/>
      <p:bldP spid="128" grpId="0"/>
      <p:bldP spid="128" grpId="1"/>
      <p:bldP spid="129" grpId="0"/>
      <p:bldP spid="129" grpId="1"/>
      <p:bldP spid="130" grpId="0"/>
      <p:bldP spid="130" grpId="1"/>
      <p:bldP spid="131" grpId="0"/>
      <p:bldP spid="131" grpId="1"/>
      <p:bldP spid="132" grpId="0"/>
      <p:bldP spid="132" grpId="1"/>
      <p:bldP spid="134" grpId="0"/>
      <p:bldP spid="134" grpId="1"/>
      <p:bldP spid="137" grpId="0"/>
      <p:bldP spid="137" grpId="1"/>
      <p:bldP spid="138" grpId="0"/>
      <p:bldP spid="138" grpId="1"/>
      <p:bldP spid="139" grpId="0"/>
      <p:bldP spid="139" grpId="1"/>
      <p:bldP spid="140" grpId="0"/>
      <p:bldP spid="140" grpId="1"/>
      <p:bldP spid="141" grpId="0"/>
      <p:bldP spid="141" grpId="1"/>
      <p:bldP spid="142" grpId="0"/>
      <p:bldP spid="142" grpId="1"/>
      <p:bldP spid="143" grpId="0"/>
      <p:bldP spid="143" grpId="1"/>
      <p:bldP spid="150" grpId="0"/>
      <p:bldP spid="150" grpId="1"/>
      <p:bldP spid="151" grpId="0" animBg="1"/>
      <p:bldP spid="151" grpId="1" animBg="1"/>
      <p:bldP spid="152" grpId="0"/>
      <p:bldP spid="153" grpId="0"/>
      <p:bldP spid="154" grpId="0"/>
      <p:bldP spid="155" grpId="0"/>
      <p:bldP spid="156" grpId="0"/>
      <p:bldP spid="157" grpId="0"/>
      <p:bldP spid="158" grpId="0"/>
      <p:bldP spid="159" grpId="0"/>
      <p:bldP spid="160" grpId="0"/>
      <p:bldP spid="161" grpId="0"/>
      <p:bldP spid="162" grpId="0" animBg="1"/>
      <p:bldP spid="162" grpId="1" animBg="1"/>
      <p:bldP spid="163" grpId="0" animBg="1"/>
      <p:bldP spid="163" grpId="1" animBg="1"/>
      <p:bldP spid="168" grpId="0" animBg="1"/>
      <p:bldP spid="168" grpId="1" animBg="1"/>
      <p:bldP spid="169" grpId="0"/>
      <p:bldP spid="170" grpId="0"/>
      <p:bldP spid="171" grpId="0"/>
      <p:bldP spid="172" grpId="0"/>
      <p:bldP spid="173" grpId="0"/>
      <p:bldP spid="174" grpId="0"/>
      <p:bldP spid="175" grpId="0"/>
      <p:bldP spid="176" grpId="0"/>
      <p:bldP spid="177" grpId="0"/>
      <p:bldP spid="178" grpId="0"/>
      <p:bldP spid="179" grpId="0"/>
      <p:bldP spid="180" grpId="0"/>
      <p:bldP spid="181" grpId="0"/>
      <p:bldP spid="185" grpId="0"/>
      <p:bldP spid="190" grpId="0"/>
      <p:bldP spid="190" grpId="1"/>
      <p:bldP spid="191" grpId="0" animBg="1"/>
      <p:bldP spid="191" grpId="1" animBg="1"/>
      <p:bldP spid="201" grpId="0"/>
      <p:bldP spid="202" grpId="0"/>
      <p:bldP spid="205" grpId="0"/>
      <p:bldP spid="206" grpId="0"/>
      <p:bldP spid="207" grpId="0"/>
      <p:bldP spid="146" grpId="0" animBg="1"/>
      <p:bldP spid="146" grpId="1" animBg="1"/>
      <p:bldP spid="11" grpId="0"/>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Rounded Rectangle 117"/>
          <p:cNvSpPr/>
          <p:nvPr/>
        </p:nvSpPr>
        <p:spPr>
          <a:xfrm>
            <a:off x="6337520" y="794332"/>
            <a:ext cx="560902" cy="277091"/>
          </a:xfrm>
          <a:prstGeom prst="roundRect">
            <a:avLst/>
          </a:prstGeom>
          <a:gradFill flip="none" rotWithShape="1">
            <a:gsLst>
              <a:gs pos="0">
                <a:srgbClr val="00FF00">
                  <a:tint val="66000"/>
                  <a:satMod val="160000"/>
                </a:srgbClr>
              </a:gs>
              <a:gs pos="50000">
                <a:srgbClr val="00FF00">
                  <a:tint val="44500"/>
                  <a:satMod val="160000"/>
                </a:srgbClr>
              </a:gs>
              <a:gs pos="100000">
                <a:srgbClr val="00FF00">
                  <a:tint val="23500"/>
                  <a:satMod val="160000"/>
                </a:srgbClr>
              </a:gs>
            </a:gsLst>
            <a:path path="circle">
              <a:fillToRect l="50000" t="50000" r="50000" b="50000"/>
            </a:path>
            <a:tileRect/>
          </a:gra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solidFill>
                <a:prstClr val="black"/>
              </a:solidFill>
            </a:endParaRPr>
          </a:p>
        </p:txBody>
      </p:sp>
      <p:sp>
        <p:nvSpPr>
          <p:cNvPr id="117" name="Rounded Rectangle 116"/>
          <p:cNvSpPr/>
          <p:nvPr/>
        </p:nvSpPr>
        <p:spPr>
          <a:xfrm>
            <a:off x="5249348" y="794332"/>
            <a:ext cx="560902" cy="277091"/>
          </a:xfrm>
          <a:prstGeom prst="roundRect">
            <a:avLst/>
          </a:prstGeom>
          <a:gradFill flip="none" rotWithShape="1">
            <a:gsLst>
              <a:gs pos="0">
                <a:srgbClr val="00FF00">
                  <a:tint val="66000"/>
                  <a:satMod val="160000"/>
                </a:srgbClr>
              </a:gs>
              <a:gs pos="50000">
                <a:srgbClr val="00FF00">
                  <a:tint val="44500"/>
                  <a:satMod val="160000"/>
                </a:srgbClr>
              </a:gs>
              <a:gs pos="100000">
                <a:srgbClr val="00FF00">
                  <a:tint val="23500"/>
                  <a:satMod val="160000"/>
                </a:srgbClr>
              </a:gs>
            </a:gsLst>
            <a:path path="circle">
              <a:fillToRect l="50000" t="50000" r="50000" b="50000"/>
            </a:path>
            <a:tileRect/>
          </a:gra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solidFill>
                <a:prstClr val="black"/>
              </a:solidFill>
            </a:endParaRPr>
          </a:p>
        </p:txBody>
      </p:sp>
      <p:sp>
        <p:nvSpPr>
          <p:cNvPr id="116" name="Rounded Rectangle 115"/>
          <p:cNvSpPr/>
          <p:nvPr/>
        </p:nvSpPr>
        <p:spPr>
          <a:xfrm>
            <a:off x="4923611" y="794332"/>
            <a:ext cx="258009" cy="277091"/>
          </a:xfrm>
          <a:prstGeom prst="roundRect">
            <a:avLst/>
          </a:prstGeom>
          <a:gradFill flip="none" rotWithShape="1">
            <a:gsLst>
              <a:gs pos="0">
                <a:srgbClr val="00FF00">
                  <a:tint val="66000"/>
                  <a:satMod val="160000"/>
                </a:srgbClr>
              </a:gs>
              <a:gs pos="50000">
                <a:srgbClr val="00FF00">
                  <a:tint val="44500"/>
                  <a:satMod val="160000"/>
                </a:srgbClr>
              </a:gs>
              <a:gs pos="100000">
                <a:srgbClr val="00FF00">
                  <a:tint val="23500"/>
                  <a:satMod val="160000"/>
                </a:srgbClr>
              </a:gs>
            </a:gsLst>
            <a:path path="circle">
              <a:fillToRect l="50000" t="50000" r="50000" b="50000"/>
            </a:path>
            <a:tileRect/>
          </a:gra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solidFill>
                <a:prstClr val="black"/>
              </a:solidFill>
            </a:endParaRPr>
          </a:p>
        </p:txBody>
      </p:sp>
      <p:grpSp>
        <p:nvGrpSpPr>
          <p:cNvPr id="3" name="Group 2"/>
          <p:cNvGrpSpPr/>
          <p:nvPr/>
        </p:nvGrpSpPr>
        <p:grpSpPr>
          <a:xfrm>
            <a:off x="482667" y="742950"/>
            <a:ext cx="736559" cy="369332"/>
            <a:chOff x="522920" y="1427320"/>
            <a:chExt cx="615668" cy="541688"/>
          </a:xfrm>
        </p:grpSpPr>
        <p:sp>
          <p:nvSpPr>
            <p:cNvPr id="4" name="Flowchart: Delay 3"/>
            <p:cNvSpPr/>
            <p:nvPr/>
          </p:nvSpPr>
          <p:spPr>
            <a:xfrm>
              <a:off x="573605" y="1544221"/>
              <a:ext cx="564983" cy="323262"/>
            </a:xfrm>
            <a:prstGeom prst="flowChartDelay">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dirty="0">
                <a:solidFill>
                  <a:prstClr val="white"/>
                </a:solidFill>
                <a:latin typeface="Cambria Math" pitchFamily="18" charset="0"/>
                <a:ea typeface="Cambria Math" pitchFamily="18" charset="0"/>
              </a:endParaRPr>
            </a:p>
          </p:txBody>
        </p:sp>
        <p:sp>
          <p:nvSpPr>
            <p:cNvPr id="5" name="TextBox 4"/>
            <p:cNvSpPr txBox="1"/>
            <p:nvPr/>
          </p:nvSpPr>
          <p:spPr>
            <a:xfrm>
              <a:off x="522920" y="1427320"/>
              <a:ext cx="562946" cy="541688"/>
            </a:xfrm>
            <a:prstGeom prst="rect">
              <a:avLst/>
            </a:prstGeom>
            <a:noFill/>
          </p:spPr>
          <p:txBody>
            <a:bodyPr wrap="square" rtlCol="0">
              <a:spAutoFit/>
            </a:bodyPr>
            <a:lstStyle/>
            <a:p>
              <a:pPr fontAlgn="auto">
                <a:spcBef>
                  <a:spcPts val="0"/>
                </a:spcBef>
                <a:spcAft>
                  <a:spcPts val="0"/>
                </a:spcAft>
              </a:pPr>
              <a:r>
                <a:rPr lang="en-US" dirty="0" smtClean="0">
                  <a:solidFill>
                    <a:prstClr val="black">
                      <a:lumMod val="95000"/>
                      <a:lumOff val="5000"/>
                    </a:prstClr>
                  </a:solidFill>
                  <a:latin typeface="Cambria Math" pitchFamily="18" charset="0"/>
                  <a:ea typeface="Cambria Math" pitchFamily="18" charset="0"/>
                  <a:cs typeface="Arial" pitchFamily="34" charset="0"/>
                </a:rPr>
                <a:t>Sol</a:t>
              </a:r>
              <a:endParaRPr lang="en-US" dirty="0">
                <a:solidFill>
                  <a:prstClr val="black">
                    <a:lumMod val="95000"/>
                    <a:lumOff val="5000"/>
                  </a:prstClr>
                </a:solidFill>
                <a:latin typeface="Cambria Math" pitchFamily="18" charset="0"/>
                <a:ea typeface="Cambria Math" pitchFamily="18" charset="0"/>
                <a:cs typeface="Arial" pitchFamily="34" charset="0"/>
              </a:endParaRPr>
            </a:p>
          </p:txBody>
        </p:sp>
      </p:grpSp>
      <p:sp>
        <p:nvSpPr>
          <p:cNvPr id="6" name="Rounded Rectangle 5"/>
          <p:cNvSpPr/>
          <p:nvPr/>
        </p:nvSpPr>
        <p:spPr>
          <a:xfrm>
            <a:off x="537064" y="298810"/>
            <a:ext cx="6827591" cy="434379"/>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fontAlgn="auto">
              <a:spcBef>
                <a:spcPts val="0"/>
              </a:spcBef>
              <a:spcAft>
                <a:spcPts val="0"/>
              </a:spcAft>
            </a:pPr>
            <a:endParaRPr lang="en-US" dirty="0">
              <a:solidFill>
                <a:prstClr val="black"/>
              </a:solidFill>
              <a:latin typeface="Cambria Math" pitchFamily="18" charset="0"/>
              <a:ea typeface="Cambria Math" pitchFamily="18" charset="0"/>
            </a:endParaRPr>
          </a:p>
        </p:txBody>
      </p:sp>
      <mc:AlternateContent xmlns:mc="http://schemas.openxmlformats.org/markup-compatibility/2006" xmlns:a14="http://schemas.microsoft.com/office/drawing/2010/main">
        <mc:Choice Requires="a14">
          <p:sp>
            <p:nvSpPr>
              <p:cNvPr id="8" name="Rectangle 7"/>
              <p:cNvSpPr/>
              <p:nvPr/>
            </p:nvSpPr>
            <p:spPr>
              <a:xfrm>
                <a:off x="1201080" y="742950"/>
                <a:ext cx="4174989" cy="369332"/>
              </a:xfrm>
              <a:prstGeom prst="rect">
                <a:avLst/>
              </a:prstGeom>
            </p:spPr>
            <p:txBody>
              <a:bodyPr wrap="none">
                <a:spAutoFit/>
              </a:bodyPr>
              <a:lstStyle/>
              <a:p>
                <a:pPr fontAlgn="auto">
                  <a:spcBef>
                    <a:spcPts val="0"/>
                  </a:spcBef>
                  <a:spcAft>
                    <a:spcPts val="0"/>
                  </a:spcAft>
                </a:pPr>
                <a:r>
                  <a:rPr lang="en-US" dirty="0" smtClean="0">
                    <a:solidFill>
                      <a:prstClr val="black"/>
                    </a:solidFill>
                    <a:latin typeface="Cambria Math" pitchFamily="18" charset="0"/>
                    <a:ea typeface="Cambria Math" pitchFamily="18" charset="0"/>
                    <a:cs typeface="Arial" pitchFamily="34" charset="0"/>
                  </a:rPr>
                  <a:t>Let </a:t>
                </a:r>
                <a:r>
                  <a:rPr lang="en-US" dirty="0">
                    <a:solidFill>
                      <a:prstClr val="black"/>
                    </a:solidFill>
                    <a:latin typeface="Cambria Math" pitchFamily="18" charset="0"/>
                    <a:ea typeface="Cambria Math" pitchFamily="18" charset="0"/>
                    <a:cs typeface="Arial" pitchFamily="34" charset="0"/>
                  </a:rPr>
                  <a:t>the  three consecutive integers </a:t>
                </a:r>
                <a:r>
                  <a:rPr lang="en-US" dirty="0" smtClean="0">
                    <a:solidFill>
                      <a:prstClr val="black"/>
                    </a:solidFill>
                    <a:latin typeface="Cambria Math" pitchFamily="18" charset="0"/>
                    <a:ea typeface="Cambria Math" pitchFamily="18" charset="0"/>
                    <a:cs typeface="Arial" pitchFamily="34" charset="0"/>
                  </a:rPr>
                  <a:t>be </a:t>
                </a:r>
                <a14:m>
                  <m:oMath xmlns:m="http://schemas.openxmlformats.org/officeDocument/2006/math">
                    <m:r>
                      <a:rPr lang="en-US" i="1" dirty="0" smtClean="0">
                        <a:solidFill>
                          <a:prstClr val="black"/>
                        </a:solidFill>
                        <a:latin typeface="Cambria Math" pitchFamily="18" charset="0"/>
                        <a:ea typeface="Cambria Math" pitchFamily="18" charset="0"/>
                        <a:cs typeface="Arial" pitchFamily="34" charset="0"/>
                      </a:rPr>
                      <m:t>𝑥</m:t>
                    </m:r>
                    <m:r>
                      <a:rPr lang="en-US" i="1" dirty="0" smtClean="0">
                        <a:solidFill>
                          <a:prstClr val="black"/>
                        </a:solidFill>
                        <a:latin typeface="Cambria Math" pitchFamily="18" charset="0"/>
                        <a:ea typeface="Cambria Math" pitchFamily="18" charset="0"/>
                        <a:cs typeface="Arial" pitchFamily="34" charset="0"/>
                      </a:rPr>
                      <m:t> </m:t>
                    </m:r>
                  </m:oMath>
                </a14:m>
                <a:endParaRPr lang="en-US" dirty="0">
                  <a:solidFill>
                    <a:prstClr val="black"/>
                  </a:solidFill>
                  <a:latin typeface="Cambria Math" pitchFamily="18" charset="0"/>
                  <a:ea typeface="Cambria Math" pitchFamily="18" charset="0"/>
                  <a:cs typeface="Arial" pitchFamily="34" charset="0"/>
                </a:endParaRPr>
              </a:p>
            </p:txBody>
          </p:sp>
        </mc:Choice>
        <mc:Fallback xmlns="">
          <p:sp>
            <p:nvSpPr>
              <p:cNvPr id="8" name="Rectangle 7"/>
              <p:cNvSpPr>
                <a:spLocks noRot="1" noChangeAspect="1" noMove="1" noResize="1" noEditPoints="1" noAdjustHandles="1" noChangeArrowheads="1" noChangeShapeType="1" noTextEdit="1"/>
              </p:cNvSpPr>
              <p:nvPr/>
            </p:nvSpPr>
            <p:spPr>
              <a:xfrm>
                <a:off x="1201058" y="742950"/>
                <a:ext cx="4174989" cy="369332"/>
              </a:xfrm>
              <a:prstGeom prst="rect">
                <a:avLst/>
              </a:prstGeom>
              <a:blipFill rotWithShape="1">
                <a:blip r:embed="rId2"/>
                <a:stretch>
                  <a:fillRect l="-1168" t="-10000"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8"/>
              <p:cNvSpPr/>
              <p:nvPr/>
            </p:nvSpPr>
            <p:spPr>
              <a:xfrm>
                <a:off x="5084816" y="742950"/>
                <a:ext cx="871329" cy="369332"/>
              </a:xfrm>
              <a:prstGeom prst="rect">
                <a:avLst/>
              </a:prstGeom>
            </p:spPr>
            <p:txBody>
              <a:bodyPr wrap="none">
                <a:spAutoFit/>
              </a:bodyPr>
              <a:lstStyle/>
              <a:p>
                <a:pPr fontAlgn="auto">
                  <a:spcBef>
                    <a:spcPts val="0"/>
                  </a:spcBef>
                  <a:spcAft>
                    <a:spcPts val="0"/>
                  </a:spcAft>
                </a:pPr>
                <a:r>
                  <a:rPr lang="en-US" dirty="0" smtClean="0">
                    <a:solidFill>
                      <a:prstClr val="black"/>
                    </a:solidFill>
                    <a:latin typeface="Cambria Math" pitchFamily="18" charset="0"/>
                    <a:ea typeface="Cambria Math" pitchFamily="18" charset="0"/>
                    <a:cs typeface="Arial" pitchFamily="34" charset="0"/>
                  </a:rPr>
                  <a:t>,</a:t>
                </a:r>
                <a:r>
                  <a:rPr lang="en-US" dirty="0">
                    <a:solidFill>
                      <a:prstClr val="black"/>
                    </a:solidFill>
                    <a:latin typeface="Calibri"/>
                    <a:ea typeface="Cambria Math" pitchFamily="18" charset="0"/>
                    <a:cs typeface="Arial" pitchFamily="34" charset="0"/>
                  </a:rPr>
                  <a:t> </a:t>
                </a:r>
                <a14:m>
                  <m:oMath xmlns:m="http://schemas.openxmlformats.org/officeDocument/2006/math">
                    <m:r>
                      <a:rPr lang="en-US" i="1" dirty="0">
                        <a:solidFill>
                          <a:prstClr val="black"/>
                        </a:solidFill>
                        <a:latin typeface="Cambria Math" pitchFamily="18" charset="0"/>
                        <a:ea typeface="Cambria Math" pitchFamily="18" charset="0"/>
                        <a:cs typeface="Arial" pitchFamily="34" charset="0"/>
                      </a:rPr>
                      <m:t>𝑥</m:t>
                    </m:r>
                  </m:oMath>
                </a14:m>
                <a:r>
                  <a:rPr lang="en-US" dirty="0" smtClean="0">
                    <a:solidFill>
                      <a:prstClr val="black"/>
                    </a:solidFill>
                    <a:latin typeface="Cambria Math" pitchFamily="18" charset="0"/>
                    <a:ea typeface="Cambria Math" pitchFamily="18" charset="0"/>
                    <a:cs typeface="Arial" pitchFamily="34" charset="0"/>
                  </a:rPr>
                  <a:t> + 1 </a:t>
                </a:r>
                <a:endParaRPr lang="en-US" dirty="0">
                  <a:solidFill>
                    <a:prstClr val="black"/>
                  </a:solidFill>
                  <a:latin typeface="Cambria Math" pitchFamily="18" charset="0"/>
                  <a:ea typeface="Cambria Math" pitchFamily="18" charset="0"/>
                  <a:cs typeface="Arial" pitchFamily="34" charset="0"/>
                </a:endParaRPr>
              </a:p>
            </p:txBody>
          </p:sp>
        </mc:Choice>
        <mc:Fallback xmlns="">
          <p:sp>
            <p:nvSpPr>
              <p:cNvPr id="9" name="Rectangle 8"/>
              <p:cNvSpPr>
                <a:spLocks noRot="1" noChangeAspect="1" noMove="1" noResize="1" noEditPoints="1" noAdjustHandles="1" noChangeArrowheads="1" noChangeShapeType="1" noTextEdit="1"/>
              </p:cNvSpPr>
              <p:nvPr/>
            </p:nvSpPr>
            <p:spPr>
              <a:xfrm>
                <a:off x="5084805" y="742950"/>
                <a:ext cx="871329" cy="369332"/>
              </a:xfrm>
              <a:prstGeom prst="rect">
                <a:avLst/>
              </a:prstGeom>
              <a:blipFill rotWithShape="1">
                <a:blip r:embed="rId3"/>
                <a:stretch>
                  <a:fillRect l="-5594" t="-11667" r="-4895"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p:cNvSpPr/>
              <p:nvPr/>
            </p:nvSpPr>
            <p:spPr>
              <a:xfrm>
                <a:off x="5810241" y="742950"/>
                <a:ext cx="1191929" cy="369332"/>
              </a:xfrm>
              <a:prstGeom prst="rect">
                <a:avLst/>
              </a:prstGeom>
            </p:spPr>
            <p:txBody>
              <a:bodyPr wrap="none">
                <a:spAutoFit/>
              </a:bodyPr>
              <a:lstStyle/>
              <a:p>
                <a:pPr fontAlgn="auto">
                  <a:spcBef>
                    <a:spcPts val="0"/>
                  </a:spcBef>
                  <a:spcAft>
                    <a:spcPts val="0"/>
                  </a:spcAft>
                </a:pPr>
                <a:r>
                  <a:rPr lang="en-US" dirty="0" smtClean="0">
                    <a:solidFill>
                      <a:prstClr val="black"/>
                    </a:solidFill>
                    <a:latin typeface="Cambria Math" pitchFamily="18" charset="0"/>
                    <a:ea typeface="Cambria Math" pitchFamily="18" charset="0"/>
                    <a:cs typeface="Arial" pitchFamily="34" charset="0"/>
                  </a:rPr>
                  <a:t>and </a:t>
                </a:r>
                <a:r>
                  <a:rPr lang="en-US" dirty="0" smtClean="0">
                    <a:solidFill>
                      <a:prstClr val="black"/>
                    </a:solidFill>
                    <a:latin typeface="Calibri"/>
                    <a:ea typeface="Cambria Math" pitchFamily="18" charset="0"/>
                    <a:cs typeface="Arial" pitchFamily="34" charset="0"/>
                  </a:rPr>
                  <a:t> </a:t>
                </a:r>
                <a14:m>
                  <m:oMath xmlns:m="http://schemas.openxmlformats.org/officeDocument/2006/math">
                    <m:r>
                      <a:rPr lang="en-US" i="1" dirty="0">
                        <a:solidFill>
                          <a:prstClr val="black"/>
                        </a:solidFill>
                        <a:latin typeface="Cambria Math" pitchFamily="18" charset="0"/>
                        <a:ea typeface="Cambria Math" pitchFamily="18" charset="0"/>
                        <a:cs typeface="Arial" pitchFamily="34" charset="0"/>
                      </a:rPr>
                      <m:t>𝑥</m:t>
                    </m:r>
                  </m:oMath>
                </a14:m>
                <a:r>
                  <a:rPr lang="en-US" dirty="0" smtClean="0">
                    <a:solidFill>
                      <a:prstClr val="black"/>
                    </a:solidFill>
                    <a:latin typeface="Cambria Math" pitchFamily="18" charset="0"/>
                    <a:ea typeface="Cambria Math" pitchFamily="18" charset="0"/>
                    <a:cs typeface="Arial" pitchFamily="34" charset="0"/>
                  </a:rPr>
                  <a:t> + 2</a:t>
                </a:r>
                <a:endParaRPr lang="en-US" dirty="0">
                  <a:solidFill>
                    <a:prstClr val="black"/>
                  </a:solidFill>
                  <a:latin typeface="Cambria Math" pitchFamily="18" charset="0"/>
                  <a:ea typeface="Cambria Math" pitchFamily="18" charset="0"/>
                  <a:cs typeface="Arial" pitchFamily="34" charset="0"/>
                </a:endParaRPr>
              </a:p>
            </p:txBody>
          </p:sp>
        </mc:Choice>
        <mc:Fallback xmlns="">
          <p:sp>
            <p:nvSpPr>
              <p:cNvPr id="10" name="Rectangle 9"/>
              <p:cNvSpPr>
                <a:spLocks noRot="1" noChangeAspect="1" noMove="1" noResize="1" noEditPoints="1" noAdjustHandles="1" noChangeArrowheads="1" noChangeShapeType="1" noTextEdit="1"/>
              </p:cNvSpPr>
              <p:nvPr/>
            </p:nvSpPr>
            <p:spPr>
              <a:xfrm>
                <a:off x="5810233" y="742950"/>
                <a:ext cx="1191929" cy="369332"/>
              </a:xfrm>
              <a:prstGeom prst="rect">
                <a:avLst/>
              </a:prstGeom>
              <a:blipFill rotWithShape="1">
                <a:blip r:embed="rId4"/>
                <a:stretch>
                  <a:fillRect l="-4082" t="-11667" r="-3571" b="-23333"/>
                </a:stretch>
              </a:blipFill>
            </p:spPr>
            <p:txBody>
              <a:bodyPr/>
              <a:lstStyle/>
              <a:p>
                <a:r>
                  <a:rPr lang="en-US">
                    <a:noFill/>
                  </a:rPr>
                  <a:t> </a:t>
                </a:r>
              </a:p>
            </p:txBody>
          </p:sp>
        </mc:Fallback>
      </mc:AlternateContent>
      <p:sp>
        <p:nvSpPr>
          <p:cNvPr id="11" name="Rectangle 10"/>
          <p:cNvSpPr/>
          <p:nvPr/>
        </p:nvSpPr>
        <p:spPr>
          <a:xfrm>
            <a:off x="1201058" y="1038125"/>
            <a:ext cx="3409588" cy="369332"/>
          </a:xfrm>
          <a:prstGeom prst="rect">
            <a:avLst/>
          </a:prstGeom>
        </p:spPr>
        <p:txBody>
          <a:bodyPr wrap="none">
            <a:spAutoFit/>
          </a:bodyPr>
          <a:lstStyle/>
          <a:p>
            <a:pPr fontAlgn="auto">
              <a:spcBef>
                <a:spcPts val="0"/>
              </a:spcBef>
              <a:spcAft>
                <a:spcPts val="0"/>
              </a:spcAft>
            </a:pPr>
            <a:r>
              <a:rPr lang="en-US" dirty="0">
                <a:solidFill>
                  <a:prstClr val="black"/>
                </a:solidFill>
                <a:latin typeface="Cambria Math" pitchFamily="18" charset="0"/>
                <a:ea typeface="Cambria Math" pitchFamily="18" charset="0"/>
                <a:cs typeface="Arial" pitchFamily="34" charset="0"/>
              </a:rPr>
              <a:t>According to the </a:t>
            </a:r>
            <a:r>
              <a:rPr lang="en-US" dirty="0" smtClean="0">
                <a:solidFill>
                  <a:prstClr val="black"/>
                </a:solidFill>
                <a:latin typeface="Cambria Math" pitchFamily="18" charset="0"/>
                <a:ea typeface="Cambria Math" pitchFamily="18" charset="0"/>
                <a:cs typeface="Arial" pitchFamily="34" charset="0"/>
              </a:rPr>
              <a:t>given condition,</a:t>
            </a:r>
            <a:endParaRPr lang="en-US" dirty="0">
              <a:solidFill>
                <a:prstClr val="black"/>
              </a:solidFill>
              <a:latin typeface="Cambria Math" pitchFamily="18" charset="0"/>
              <a:ea typeface="Cambria Math" pitchFamily="18" charset="0"/>
              <a:cs typeface="Arial" pitchFamily="34" charset="0"/>
            </a:endParaRPr>
          </a:p>
        </p:txBody>
      </p:sp>
      <mc:AlternateContent xmlns:mc="http://schemas.openxmlformats.org/markup-compatibility/2006" xmlns:a14="http://schemas.microsoft.com/office/drawing/2010/main">
        <mc:Choice Requires="a14">
          <p:sp>
            <p:nvSpPr>
              <p:cNvPr id="12" name="Rectangle 11"/>
              <p:cNvSpPr/>
              <p:nvPr/>
            </p:nvSpPr>
            <p:spPr>
              <a:xfrm>
                <a:off x="1201058" y="1443114"/>
                <a:ext cx="366382" cy="369332"/>
              </a:xfrm>
              <a:prstGeom prst="rect">
                <a:avLst/>
              </a:prstGeom>
            </p:spPr>
            <p:txBody>
              <a:bodyPr wrap="none">
                <a:spAutoFit/>
              </a:bodyPr>
              <a:lstStyle/>
              <a:p>
                <a:pPr fontAlgn="auto">
                  <a:spcBef>
                    <a:spcPts val="0"/>
                  </a:spcBef>
                  <a:spcAft>
                    <a:spcPts val="0"/>
                  </a:spcAft>
                </a:pPr>
                <a14:m>
                  <m:oMathPara xmlns:m="http://schemas.openxmlformats.org/officeDocument/2006/math">
                    <m:oMathParaPr>
                      <m:jc m:val="centerGroup"/>
                    </m:oMathParaPr>
                    <m:oMath xmlns:m="http://schemas.openxmlformats.org/officeDocument/2006/math">
                      <m:r>
                        <a:rPr lang="en-US" i="1" dirty="0">
                          <a:solidFill>
                            <a:prstClr val="black"/>
                          </a:solidFill>
                          <a:latin typeface="Cambria Math" pitchFamily="18" charset="0"/>
                          <a:ea typeface="Cambria Math" pitchFamily="18" charset="0"/>
                          <a:cs typeface="Arial" pitchFamily="34" charset="0"/>
                        </a:rPr>
                        <m:t>𝑥</m:t>
                      </m:r>
                    </m:oMath>
                  </m:oMathPara>
                </a14:m>
                <a:endParaRPr lang="en-US" dirty="0">
                  <a:solidFill>
                    <a:prstClr val="black"/>
                  </a:solidFill>
                  <a:latin typeface="Cambria Math" pitchFamily="18" charset="0"/>
                  <a:ea typeface="Cambria Math" pitchFamily="18" charset="0"/>
                  <a:cs typeface="Arial" pitchFamily="34" charset="0"/>
                </a:endParaRPr>
              </a:p>
            </p:txBody>
          </p:sp>
        </mc:Choice>
        <mc:Fallback xmlns="">
          <p:sp>
            <p:nvSpPr>
              <p:cNvPr id="12" name="Rectangle 11"/>
              <p:cNvSpPr>
                <a:spLocks noRot="1" noChangeAspect="1" noMove="1" noResize="1" noEditPoints="1" noAdjustHandles="1" noChangeArrowheads="1" noChangeShapeType="1" noTextEdit="1"/>
              </p:cNvSpPr>
              <p:nvPr/>
            </p:nvSpPr>
            <p:spPr>
              <a:xfrm>
                <a:off x="1201058" y="1443114"/>
                <a:ext cx="366382" cy="369332"/>
              </a:xfrm>
              <a:prstGeom prst="rect">
                <a:avLst/>
              </a:prstGeom>
              <a:blipFill rotWithShape="1">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12"/>
              <p:cNvSpPr/>
              <p:nvPr/>
            </p:nvSpPr>
            <p:spPr>
              <a:xfrm>
                <a:off x="1392779" y="1443114"/>
                <a:ext cx="409086" cy="369332"/>
              </a:xfrm>
              <a:prstGeom prst="rect">
                <a:avLst/>
              </a:prstGeom>
            </p:spPr>
            <p:txBody>
              <a:bodyPr wrap="none">
                <a:spAutoFit/>
              </a:bodyPr>
              <a:lstStyle/>
              <a:p>
                <a:pPr fontAlgn="auto">
                  <a:spcBef>
                    <a:spcPts val="0"/>
                  </a:spcBef>
                  <a:spcAft>
                    <a:spcPts val="0"/>
                  </a:spcAft>
                </a:pPr>
                <a14:m>
                  <m:oMathPara xmlns:m="http://schemas.openxmlformats.org/officeDocument/2006/math">
                    <m:oMathParaPr>
                      <m:jc m:val="centerGroup"/>
                    </m:oMathParaPr>
                    <m:oMath xmlns:m="http://schemas.openxmlformats.org/officeDocument/2006/math">
                      <m:r>
                        <a:rPr lang="en-US" i="1" dirty="0" smtClean="0">
                          <a:solidFill>
                            <a:prstClr val="black"/>
                          </a:solidFill>
                          <a:latin typeface="Cambria Math"/>
                          <a:ea typeface="Cambria Math" pitchFamily="18" charset="0"/>
                          <a:cs typeface="Arial" pitchFamily="34" charset="0"/>
                        </a:rPr>
                        <m:t>+</m:t>
                      </m:r>
                    </m:oMath>
                  </m:oMathPara>
                </a14:m>
                <a:endParaRPr lang="en-US" dirty="0">
                  <a:solidFill>
                    <a:prstClr val="black"/>
                  </a:solidFill>
                  <a:latin typeface="Cambria Math" pitchFamily="18" charset="0"/>
                  <a:ea typeface="Cambria Math" pitchFamily="18" charset="0"/>
                  <a:cs typeface="Arial" pitchFamily="34" charset="0"/>
                </a:endParaRPr>
              </a:p>
            </p:txBody>
          </p:sp>
        </mc:Choice>
        <mc:Fallback xmlns="">
          <p:sp>
            <p:nvSpPr>
              <p:cNvPr id="13" name="Rectangle 12"/>
              <p:cNvSpPr>
                <a:spLocks noRot="1" noChangeAspect="1" noMove="1" noResize="1" noEditPoints="1" noAdjustHandles="1" noChangeArrowheads="1" noChangeShapeType="1" noTextEdit="1"/>
              </p:cNvSpPr>
              <p:nvPr/>
            </p:nvSpPr>
            <p:spPr>
              <a:xfrm>
                <a:off x="1392779" y="1443114"/>
                <a:ext cx="409086" cy="369332"/>
              </a:xfrm>
              <a:prstGeom prst="rect">
                <a:avLst/>
              </a:prstGeom>
              <a:blipFill rotWithShape="1">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p:cNvSpPr/>
              <p:nvPr/>
            </p:nvSpPr>
            <p:spPr>
              <a:xfrm>
                <a:off x="1607811" y="1443114"/>
                <a:ext cx="814646" cy="369332"/>
              </a:xfrm>
              <a:prstGeom prst="rect">
                <a:avLst/>
              </a:prstGeom>
            </p:spPr>
            <p:txBody>
              <a:bodyPr wrap="none">
                <a:spAutoFit/>
              </a:bodyPr>
              <a:lstStyle/>
              <a:p>
                <a:pPr fontAlgn="auto">
                  <a:spcBef>
                    <a:spcPts val="0"/>
                  </a:spcBef>
                  <a:spcAft>
                    <a:spcPts val="0"/>
                  </a:spcAft>
                </a:pPr>
                <a14:m>
                  <m:oMathPara xmlns:m="http://schemas.openxmlformats.org/officeDocument/2006/math">
                    <m:oMathParaPr>
                      <m:jc m:val="centerGroup"/>
                    </m:oMathParaPr>
                    <m:oMath xmlns:m="http://schemas.openxmlformats.org/officeDocument/2006/math">
                      <m:r>
                        <a:rPr lang="en-US" i="1" dirty="0">
                          <a:solidFill>
                            <a:prstClr val="black"/>
                          </a:solidFill>
                          <a:latin typeface="Cambria Math" pitchFamily="18" charset="0"/>
                          <a:ea typeface="Cambria Math" pitchFamily="18" charset="0"/>
                          <a:cs typeface="Arial" pitchFamily="34" charset="0"/>
                        </a:rPr>
                        <m:t>𝑥</m:t>
                      </m:r>
                      <m:r>
                        <m:rPr>
                          <m:nor/>
                        </m:rPr>
                        <a:rPr lang="en-US" dirty="0">
                          <a:solidFill>
                            <a:prstClr val="black"/>
                          </a:solidFill>
                          <a:latin typeface="Cambria Math" pitchFamily="18" charset="0"/>
                          <a:ea typeface="Cambria Math" pitchFamily="18" charset="0"/>
                          <a:cs typeface="Arial" pitchFamily="34" charset="0"/>
                        </a:rPr>
                        <m:t> + 1 </m:t>
                      </m:r>
                    </m:oMath>
                  </m:oMathPara>
                </a14:m>
                <a:endParaRPr lang="en-US" dirty="0">
                  <a:solidFill>
                    <a:prstClr val="black"/>
                  </a:solidFill>
                  <a:latin typeface="Cambria Math" pitchFamily="18" charset="0"/>
                  <a:ea typeface="Cambria Math" pitchFamily="18" charset="0"/>
                  <a:cs typeface="Arial" pitchFamily="34" charset="0"/>
                </a:endParaRPr>
              </a:p>
            </p:txBody>
          </p:sp>
        </mc:Choice>
        <mc:Fallback xmlns="">
          <p:sp>
            <p:nvSpPr>
              <p:cNvPr id="14" name="Rectangle 13"/>
              <p:cNvSpPr>
                <a:spLocks noRot="1" noChangeAspect="1" noMove="1" noResize="1" noEditPoints="1" noAdjustHandles="1" noChangeArrowheads="1" noChangeShapeType="1" noTextEdit="1"/>
              </p:cNvSpPr>
              <p:nvPr/>
            </p:nvSpPr>
            <p:spPr>
              <a:xfrm>
                <a:off x="1607811" y="1443114"/>
                <a:ext cx="814646" cy="369332"/>
              </a:xfrm>
              <a:prstGeom prst="rect">
                <a:avLst/>
              </a:prstGeom>
              <a:blipFill rotWithShape="1">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Rectangle 14"/>
              <p:cNvSpPr/>
              <p:nvPr/>
            </p:nvSpPr>
            <p:spPr>
              <a:xfrm>
                <a:off x="2225922" y="1443114"/>
                <a:ext cx="409086" cy="369332"/>
              </a:xfrm>
              <a:prstGeom prst="rect">
                <a:avLst/>
              </a:prstGeom>
            </p:spPr>
            <p:txBody>
              <a:bodyPr wrap="none">
                <a:spAutoFit/>
              </a:bodyPr>
              <a:lstStyle/>
              <a:p>
                <a:pPr fontAlgn="auto">
                  <a:spcBef>
                    <a:spcPts val="0"/>
                  </a:spcBef>
                  <a:spcAft>
                    <a:spcPts val="0"/>
                  </a:spcAft>
                </a:pPr>
                <a14:m>
                  <m:oMathPara xmlns:m="http://schemas.openxmlformats.org/officeDocument/2006/math">
                    <m:oMathParaPr>
                      <m:jc m:val="centerGroup"/>
                    </m:oMathParaPr>
                    <m:oMath xmlns:m="http://schemas.openxmlformats.org/officeDocument/2006/math">
                      <m:r>
                        <a:rPr lang="en-US" i="1" dirty="0" smtClean="0">
                          <a:solidFill>
                            <a:prstClr val="black"/>
                          </a:solidFill>
                          <a:latin typeface="Cambria Math"/>
                          <a:ea typeface="Cambria Math" pitchFamily="18" charset="0"/>
                          <a:cs typeface="Arial" pitchFamily="34" charset="0"/>
                        </a:rPr>
                        <m:t>+</m:t>
                      </m:r>
                    </m:oMath>
                  </m:oMathPara>
                </a14:m>
                <a:endParaRPr lang="en-US" dirty="0">
                  <a:solidFill>
                    <a:prstClr val="black"/>
                  </a:solidFill>
                  <a:latin typeface="Cambria Math" pitchFamily="18" charset="0"/>
                  <a:ea typeface="Cambria Math" pitchFamily="18" charset="0"/>
                  <a:cs typeface="Arial" pitchFamily="34" charset="0"/>
                </a:endParaRPr>
              </a:p>
            </p:txBody>
          </p:sp>
        </mc:Choice>
        <mc:Fallback xmlns="">
          <p:sp>
            <p:nvSpPr>
              <p:cNvPr id="15" name="Rectangle 14"/>
              <p:cNvSpPr>
                <a:spLocks noRot="1" noChangeAspect="1" noMove="1" noResize="1" noEditPoints="1" noAdjustHandles="1" noChangeArrowheads="1" noChangeShapeType="1" noTextEdit="1"/>
              </p:cNvSpPr>
              <p:nvPr/>
            </p:nvSpPr>
            <p:spPr>
              <a:xfrm>
                <a:off x="2225922" y="1443114"/>
                <a:ext cx="409086" cy="369332"/>
              </a:xfrm>
              <a:prstGeom prst="rect">
                <a:avLst/>
              </a:prstGeom>
              <a:blipFill rotWithShape="1">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Rectangle 15"/>
              <p:cNvSpPr/>
              <p:nvPr/>
            </p:nvSpPr>
            <p:spPr>
              <a:xfrm>
                <a:off x="2440954" y="1443114"/>
                <a:ext cx="814646" cy="369332"/>
              </a:xfrm>
              <a:prstGeom prst="rect">
                <a:avLst/>
              </a:prstGeom>
            </p:spPr>
            <p:txBody>
              <a:bodyPr wrap="none">
                <a:spAutoFit/>
              </a:bodyPr>
              <a:lstStyle/>
              <a:p>
                <a:pPr fontAlgn="auto">
                  <a:spcBef>
                    <a:spcPts val="0"/>
                  </a:spcBef>
                  <a:spcAft>
                    <a:spcPts val="0"/>
                  </a:spcAft>
                </a:pPr>
                <a14:m>
                  <m:oMathPara xmlns:m="http://schemas.openxmlformats.org/officeDocument/2006/math">
                    <m:oMathParaPr>
                      <m:jc m:val="centerGroup"/>
                    </m:oMathParaPr>
                    <m:oMath xmlns:m="http://schemas.openxmlformats.org/officeDocument/2006/math">
                      <m:r>
                        <a:rPr lang="en-US" i="1" dirty="0">
                          <a:solidFill>
                            <a:prstClr val="black"/>
                          </a:solidFill>
                          <a:latin typeface="Cambria Math" pitchFamily="18" charset="0"/>
                          <a:ea typeface="Cambria Math" pitchFamily="18" charset="0"/>
                          <a:cs typeface="Arial" pitchFamily="34" charset="0"/>
                        </a:rPr>
                        <m:t>𝑥</m:t>
                      </m:r>
                      <m:r>
                        <m:rPr>
                          <m:nor/>
                        </m:rPr>
                        <a:rPr lang="en-US" dirty="0">
                          <a:solidFill>
                            <a:prstClr val="black"/>
                          </a:solidFill>
                          <a:latin typeface="Cambria Math" pitchFamily="18" charset="0"/>
                          <a:ea typeface="Cambria Math" pitchFamily="18" charset="0"/>
                          <a:cs typeface="Arial" pitchFamily="34" charset="0"/>
                        </a:rPr>
                        <m:t> + </m:t>
                      </m:r>
                      <m:r>
                        <m:rPr>
                          <m:nor/>
                        </m:rPr>
                        <a:rPr lang="en-US" dirty="0" smtClean="0">
                          <a:solidFill>
                            <a:prstClr val="black"/>
                          </a:solidFill>
                          <a:latin typeface="Cambria Math" pitchFamily="18" charset="0"/>
                          <a:ea typeface="Cambria Math" pitchFamily="18" charset="0"/>
                          <a:cs typeface="Arial" pitchFamily="34" charset="0"/>
                        </a:rPr>
                        <m:t>2</m:t>
                      </m:r>
                      <m:r>
                        <m:rPr>
                          <m:nor/>
                        </m:rPr>
                        <a:rPr lang="en-US" dirty="0">
                          <a:solidFill>
                            <a:prstClr val="black"/>
                          </a:solidFill>
                          <a:latin typeface="Cambria Math" pitchFamily="18" charset="0"/>
                          <a:ea typeface="Cambria Math" pitchFamily="18" charset="0"/>
                          <a:cs typeface="Arial" pitchFamily="34" charset="0"/>
                        </a:rPr>
                        <m:t> </m:t>
                      </m:r>
                    </m:oMath>
                  </m:oMathPara>
                </a14:m>
                <a:endParaRPr lang="en-US" dirty="0">
                  <a:solidFill>
                    <a:prstClr val="black"/>
                  </a:solidFill>
                  <a:latin typeface="Cambria Math" pitchFamily="18" charset="0"/>
                  <a:ea typeface="Cambria Math" pitchFamily="18" charset="0"/>
                  <a:cs typeface="Arial" pitchFamily="34" charset="0"/>
                </a:endParaRPr>
              </a:p>
            </p:txBody>
          </p:sp>
        </mc:Choice>
        <mc:Fallback xmlns="">
          <p:sp>
            <p:nvSpPr>
              <p:cNvPr id="16" name="Rectangle 15"/>
              <p:cNvSpPr>
                <a:spLocks noRot="1" noChangeAspect="1" noMove="1" noResize="1" noEditPoints="1" noAdjustHandles="1" noChangeArrowheads="1" noChangeShapeType="1" noTextEdit="1"/>
              </p:cNvSpPr>
              <p:nvPr/>
            </p:nvSpPr>
            <p:spPr>
              <a:xfrm>
                <a:off x="2440954" y="1443114"/>
                <a:ext cx="814646" cy="369332"/>
              </a:xfrm>
              <a:prstGeom prst="rect">
                <a:avLst/>
              </a:prstGeom>
              <a:blipFill rotWithShape="1">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Rectangle 16"/>
              <p:cNvSpPr/>
              <p:nvPr/>
            </p:nvSpPr>
            <p:spPr>
              <a:xfrm>
                <a:off x="3048000" y="1443114"/>
                <a:ext cx="409086" cy="369332"/>
              </a:xfrm>
              <a:prstGeom prst="rect">
                <a:avLst/>
              </a:prstGeom>
            </p:spPr>
            <p:txBody>
              <a:bodyPr wrap="none">
                <a:spAutoFit/>
              </a:bodyPr>
              <a:lstStyle/>
              <a:p>
                <a:pPr fontAlgn="auto">
                  <a:spcBef>
                    <a:spcPts val="0"/>
                  </a:spcBef>
                  <a:spcAft>
                    <a:spcPts val="0"/>
                  </a:spcAft>
                </a:pPr>
                <a14:m>
                  <m:oMathPara xmlns:m="http://schemas.openxmlformats.org/officeDocument/2006/math">
                    <m:oMathParaPr>
                      <m:jc m:val="centerGroup"/>
                    </m:oMathParaPr>
                    <m:oMath xmlns:m="http://schemas.openxmlformats.org/officeDocument/2006/math">
                      <m:r>
                        <a:rPr lang="en-US" i="1" dirty="0" smtClean="0">
                          <a:solidFill>
                            <a:prstClr val="black"/>
                          </a:solidFill>
                          <a:latin typeface="Cambria Math"/>
                          <a:ea typeface="Cambria Math" pitchFamily="18" charset="0"/>
                          <a:cs typeface="Arial" pitchFamily="34" charset="0"/>
                        </a:rPr>
                        <m:t>=</m:t>
                      </m:r>
                    </m:oMath>
                  </m:oMathPara>
                </a14:m>
                <a:endParaRPr lang="en-US" dirty="0">
                  <a:solidFill>
                    <a:prstClr val="black"/>
                  </a:solidFill>
                  <a:latin typeface="Cambria Math" pitchFamily="18" charset="0"/>
                  <a:ea typeface="Cambria Math" pitchFamily="18" charset="0"/>
                  <a:cs typeface="Arial" pitchFamily="34" charset="0"/>
                </a:endParaRPr>
              </a:p>
            </p:txBody>
          </p:sp>
        </mc:Choice>
        <mc:Fallback xmlns="">
          <p:sp>
            <p:nvSpPr>
              <p:cNvPr id="17" name="Rectangle 16"/>
              <p:cNvSpPr>
                <a:spLocks noRot="1" noChangeAspect="1" noMove="1" noResize="1" noEditPoints="1" noAdjustHandles="1" noChangeArrowheads="1" noChangeShapeType="1" noTextEdit="1"/>
              </p:cNvSpPr>
              <p:nvPr/>
            </p:nvSpPr>
            <p:spPr>
              <a:xfrm>
                <a:off x="3048000" y="1443114"/>
                <a:ext cx="409086" cy="369332"/>
              </a:xfrm>
              <a:prstGeom prst="rect">
                <a:avLst/>
              </a:prstGeom>
              <a:blipFill rotWithShape="1">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ectangle 17"/>
              <p:cNvSpPr/>
              <p:nvPr/>
            </p:nvSpPr>
            <p:spPr>
              <a:xfrm>
                <a:off x="3288555" y="1443114"/>
                <a:ext cx="492443" cy="369332"/>
              </a:xfrm>
              <a:prstGeom prst="rect">
                <a:avLst/>
              </a:prstGeom>
            </p:spPr>
            <p:txBody>
              <a:bodyPr wrap="none">
                <a:spAutoFit/>
              </a:bodyPr>
              <a:lstStyle/>
              <a:p>
                <a:pPr fontAlgn="auto">
                  <a:spcBef>
                    <a:spcPts val="0"/>
                  </a:spcBef>
                  <a:spcAft>
                    <a:spcPts val="0"/>
                  </a:spcAft>
                </a:pPr>
                <a14:m>
                  <m:oMathPara xmlns:m="http://schemas.openxmlformats.org/officeDocument/2006/math">
                    <m:oMathParaPr>
                      <m:jc m:val="centerGroup"/>
                    </m:oMathParaPr>
                    <m:oMath xmlns:m="http://schemas.openxmlformats.org/officeDocument/2006/math">
                      <m:r>
                        <a:rPr lang="en-US" i="1" dirty="0" smtClean="0">
                          <a:solidFill>
                            <a:prstClr val="black"/>
                          </a:solidFill>
                          <a:latin typeface="Cambria Math"/>
                          <a:ea typeface="Cambria Math" pitchFamily="18" charset="0"/>
                          <a:cs typeface="Arial" pitchFamily="34" charset="0"/>
                        </a:rPr>
                        <m:t>51</m:t>
                      </m:r>
                    </m:oMath>
                  </m:oMathPara>
                </a14:m>
                <a:endParaRPr lang="en-US" dirty="0">
                  <a:solidFill>
                    <a:prstClr val="black"/>
                  </a:solidFill>
                  <a:latin typeface="Cambria Math" pitchFamily="18" charset="0"/>
                  <a:ea typeface="Cambria Math" pitchFamily="18" charset="0"/>
                  <a:cs typeface="Arial" pitchFamily="34" charset="0"/>
                </a:endParaRPr>
              </a:p>
            </p:txBody>
          </p:sp>
        </mc:Choice>
        <mc:Fallback xmlns="">
          <p:sp>
            <p:nvSpPr>
              <p:cNvPr id="18" name="Rectangle 17"/>
              <p:cNvSpPr>
                <a:spLocks noRot="1" noChangeAspect="1" noMove="1" noResize="1" noEditPoints="1" noAdjustHandles="1" noChangeArrowheads="1" noChangeShapeType="1" noTextEdit="1"/>
              </p:cNvSpPr>
              <p:nvPr/>
            </p:nvSpPr>
            <p:spPr>
              <a:xfrm>
                <a:off x="3288552" y="1443114"/>
                <a:ext cx="492443" cy="369332"/>
              </a:xfrm>
              <a:prstGeom prst="rect">
                <a:avLst/>
              </a:prstGeom>
              <a:blipFill rotWithShape="1">
                <a:blip r:embed="rId11"/>
                <a:stretch>
                  <a:fillRect/>
                </a:stretch>
              </a:blipFill>
            </p:spPr>
            <p:txBody>
              <a:bodyPr/>
              <a:lstStyle/>
              <a:p>
                <a:r>
                  <a:rPr lang="en-US">
                    <a:noFill/>
                  </a:rPr>
                  <a:t> </a:t>
                </a:r>
              </a:p>
            </p:txBody>
          </p:sp>
        </mc:Fallback>
      </mc:AlternateContent>
      <p:sp>
        <p:nvSpPr>
          <p:cNvPr id="30" name="Rectangle 29"/>
          <p:cNvSpPr/>
          <p:nvPr/>
        </p:nvSpPr>
        <p:spPr>
          <a:xfrm>
            <a:off x="3084903" y="2190222"/>
            <a:ext cx="304800"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pPr algn="ctr" fontAlgn="auto">
              <a:spcBef>
                <a:spcPts val="0"/>
              </a:spcBef>
              <a:spcAft>
                <a:spcPts val="0"/>
              </a:spcAft>
            </a:pPr>
            <a:r>
              <a:rPr lang="en-US" dirty="0" smtClean="0">
                <a:solidFill>
                  <a:prstClr val="black"/>
                </a:solidFill>
                <a:latin typeface="Cambria Math" panose="02040503050406030204" pitchFamily="18" charset="0"/>
                <a:ea typeface="Cambria Math" panose="02040503050406030204" pitchFamily="18" charset="0"/>
              </a:rPr>
              <a:t>=</a:t>
            </a:r>
            <a:endParaRPr lang="en-US" dirty="0">
              <a:solidFill>
                <a:prstClr val="black"/>
              </a:solidFill>
              <a:latin typeface="Cambria Math" panose="02040503050406030204" pitchFamily="18" charset="0"/>
              <a:ea typeface="Cambria Math" panose="02040503050406030204" pitchFamily="18" charset="0"/>
            </a:endParaRPr>
          </a:p>
        </p:txBody>
      </p:sp>
      <p:sp>
        <p:nvSpPr>
          <p:cNvPr id="31" name="Rectangle 30"/>
          <p:cNvSpPr/>
          <p:nvPr/>
        </p:nvSpPr>
        <p:spPr>
          <a:xfrm>
            <a:off x="2689228" y="2190222"/>
            <a:ext cx="515325"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pPr algn="ctr"/>
            <a:r>
              <a:rPr lang="en-US" dirty="0" smtClean="0">
                <a:solidFill>
                  <a:prstClr val="black"/>
                </a:solidFill>
                <a:latin typeface="Cambria Math" panose="02040503050406030204" pitchFamily="18" charset="0"/>
                <a:ea typeface="Cambria Math" panose="02040503050406030204" pitchFamily="18" charset="0"/>
                <a:cs typeface="Arial" pitchFamily="34" charset="0"/>
              </a:rPr>
              <a:t>3</a:t>
            </a:r>
            <a:r>
              <a:rPr lang="en-US" i="1" dirty="0" smtClean="0">
                <a:solidFill>
                  <a:prstClr val="black"/>
                </a:solidFill>
                <a:latin typeface="Bookman Old Style" panose="02050604050505020204" pitchFamily="18" charset="0"/>
                <a:ea typeface="Cambria Math" panose="02040503050406030204" pitchFamily="18" charset="0"/>
                <a:cs typeface="Arial" pitchFamily="34" charset="0"/>
              </a:rPr>
              <a:t>x</a:t>
            </a:r>
            <a:endParaRPr lang="en-US" dirty="0">
              <a:solidFill>
                <a:prstClr val="black"/>
              </a:solidFill>
              <a:latin typeface="Bookman Old Style" panose="02050604050505020204" pitchFamily="18" charset="0"/>
              <a:ea typeface="Cambria Math" panose="02040503050406030204" pitchFamily="18" charset="0"/>
              <a:cs typeface="Arial" pitchFamily="34" charset="0"/>
            </a:endParaRPr>
          </a:p>
        </p:txBody>
      </p:sp>
      <p:sp>
        <p:nvSpPr>
          <p:cNvPr id="32" name="Rectangle 31"/>
          <p:cNvSpPr/>
          <p:nvPr/>
        </p:nvSpPr>
        <p:spPr>
          <a:xfrm>
            <a:off x="3591643" y="2190222"/>
            <a:ext cx="304800"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pPr algn="ctr" fontAlgn="auto">
              <a:spcBef>
                <a:spcPts val="0"/>
              </a:spcBef>
              <a:spcAft>
                <a:spcPts val="0"/>
              </a:spcAft>
            </a:pPr>
            <a:r>
              <a:rPr lang="en-US" dirty="0" smtClean="0">
                <a:solidFill>
                  <a:prstClr val="black"/>
                </a:solidFill>
                <a:latin typeface="Cambria Math" panose="02040503050406030204" pitchFamily="18" charset="0"/>
                <a:ea typeface="Cambria Math" panose="02040503050406030204" pitchFamily="18" charset="0"/>
              </a:rPr>
              <a:t>–</a:t>
            </a:r>
          </a:p>
        </p:txBody>
      </p:sp>
      <p:sp>
        <p:nvSpPr>
          <p:cNvPr id="33" name="Rectangle 32"/>
          <p:cNvSpPr/>
          <p:nvPr/>
        </p:nvSpPr>
        <p:spPr>
          <a:xfrm>
            <a:off x="3771900" y="2190222"/>
            <a:ext cx="351974"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pPr fontAlgn="auto">
              <a:spcBef>
                <a:spcPts val="0"/>
              </a:spcBef>
              <a:spcAft>
                <a:spcPts val="0"/>
              </a:spcAft>
            </a:pPr>
            <a:r>
              <a:rPr lang="en-US" dirty="0" smtClean="0">
                <a:solidFill>
                  <a:prstClr val="black"/>
                </a:solidFill>
                <a:latin typeface="Cambria Math" panose="02040503050406030204" pitchFamily="18" charset="0"/>
                <a:ea typeface="Cambria Math" panose="02040503050406030204" pitchFamily="18" charset="0"/>
              </a:rPr>
              <a:t>3</a:t>
            </a:r>
            <a:endParaRPr lang="en-US" dirty="0">
              <a:solidFill>
                <a:prstClr val="black"/>
              </a:solidFill>
              <a:latin typeface="Cambria Math" panose="02040503050406030204" pitchFamily="18" charset="0"/>
              <a:ea typeface="Cambria Math" panose="02040503050406030204" pitchFamily="18" charset="0"/>
            </a:endParaRPr>
          </a:p>
        </p:txBody>
      </p:sp>
      <p:sp>
        <p:nvSpPr>
          <p:cNvPr id="34" name="Rectangle 33"/>
          <p:cNvSpPr/>
          <p:nvPr/>
        </p:nvSpPr>
        <p:spPr>
          <a:xfrm>
            <a:off x="3289400" y="2190222"/>
            <a:ext cx="515325"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51</a:t>
            </a:r>
            <a:endParaRPr lang="en-US" i="1" dirty="0">
              <a:solidFill>
                <a:prstClr val="black"/>
              </a:solidFill>
              <a:latin typeface="Bookman Old Style" panose="02050604050505020204" pitchFamily="18" charset="0"/>
              <a:ea typeface="Cambria Math" panose="02040503050406030204" pitchFamily="18" charset="0"/>
              <a:cs typeface="Arial" pitchFamily="34" charset="0"/>
            </a:endParaRPr>
          </a:p>
        </p:txBody>
      </p:sp>
      <p:sp>
        <p:nvSpPr>
          <p:cNvPr id="35" name="TextBox 34"/>
          <p:cNvSpPr txBox="1"/>
          <p:nvPr/>
        </p:nvSpPr>
        <p:spPr>
          <a:xfrm>
            <a:off x="514350" y="2190222"/>
            <a:ext cx="310896" cy="369332"/>
          </a:xfrm>
          <a:prstGeom prst="rect">
            <a:avLst/>
          </a:prstGeom>
          <a:noFill/>
        </p:spPr>
        <p:txBody>
          <a:bodyPr wrap="square" rtlCol="0">
            <a:spAutoFit/>
          </a:bodyPr>
          <a:lstStyle/>
          <a:p>
            <a:pPr fontAlgn="auto">
              <a:spcBef>
                <a:spcPts val="0"/>
              </a:spcBef>
              <a:spcAft>
                <a:spcPts val="0"/>
              </a:spcAft>
            </a:pPr>
            <a:r>
              <a:rPr lang="en-US" dirty="0" smtClean="0">
                <a:solidFill>
                  <a:prstClr val="black"/>
                </a:solidFill>
                <a:latin typeface="Cambria Math" panose="02040503050406030204" pitchFamily="18" charset="0"/>
                <a:ea typeface="Cambria Math" panose="02040503050406030204" pitchFamily="18" charset="0"/>
                <a:cs typeface="Arial" pitchFamily="34" charset="0"/>
                <a:sym typeface="Symbol"/>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36" name="TextBox 35"/>
          <p:cNvSpPr txBox="1"/>
          <p:nvPr/>
        </p:nvSpPr>
        <p:spPr>
          <a:xfrm>
            <a:off x="514350" y="2557489"/>
            <a:ext cx="369726"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sym typeface="Symbol"/>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37" name="TextBox 36"/>
          <p:cNvSpPr txBox="1"/>
          <p:nvPr/>
        </p:nvSpPr>
        <p:spPr>
          <a:xfrm>
            <a:off x="2667000" y="2519316"/>
            <a:ext cx="565966" cy="369332"/>
          </a:xfrm>
          <a:prstGeom prst="rect">
            <a:avLst/>
          </a:prstGeom>
          <a:noFill/>
        </p:spPr>
        <p:txBody>
          <a:bodyPr wrap="square" rtlCol="0">
            <a:spAutoFit/>
          </a:bodyPr>
          <a:lstStyle/>
          <a:p>
            <a:pPr algn="ctr"/>
            <a:r>
              <a:rPr lang="en-US" dirty="0">
                <a:solidFill>
                  <a:prstClr val="black"/>
                </a:solidFill>
                <a:latin typeface="Cambria Math" panose="02040503050406030204" pitchFamily="18" charset="0"/>
                <a:ea typeface="Cambria Math" panose="02040503050406030204" pitchFamily="18" charset="0"/>
                <a:cs typeface="Arial" pitchFamily="34" charset="0"/>
              </a:rPr>
              <a:t>3</a:t>
            </a:r>
            <a:r>
              <a:rPr lang="en-US" i="1" dirty="0">
                <a:solidFill>
                  <a:prstClr val="black"/>
                </a:solidFill>
                <a:latin typeface="Bookman Old Style" panose="02050604050505020204" pitchFamily="18" charset="0"/>
                <a:ea typeface="Cambria Math" panose="02040503050406030204" pitchFamily="18" charset="0"/>
                <a:cs typeface="Arial" pitchFamily="34" charset="0"/>
              </a:rPr>
              <a:t>x</a:t>
            </a:r>
            <a:endParaRPr lang="en-US" dirty="0">
              <a:solidFill>
                <a:prstClr val="black"/>
              </a:solidFill>
              <a:latin typeface="Bookman Old Style" panose="02050604050505020204" pitchFamily="18" charset="0"/>
              <a:ea typeface="Cambria Math" panose="02040503050406030204" pitchFamily="18" charset="0"/>
              <a:cs typeface="Arial" pitchFamily="34" charset="0"/>
            </a:endParaRPr>
          </a:p>
        </p:txBody>
      </p:sp>
      <p:sp>
        <p:nvSpPr>
          <p:cNvPr id="38" name="TextBox 37"/>
          <p:cNvSpPr txBox="1"/>
          <p:nvPr/>
        </p:nvSpPr>
        <p:spPr>
          <a:xfrm>
            <a:off x="3074049" y="2519316"/>
            <a:ext cx="326511"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39" name="TextBox 38"/>
          <p:cNvSpPr txBox="1"/>
          <p:nvPr/>
        </p:nvSpPr>
        <p:spPr>
          <a:xfrm>
            <a:off x="3299075" y="2519316"/>
            <a:ext cx="553082"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48</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40" name="TextBox 39"/>
          <p:cNvSpPr txBox="1"/>
          <p:nvPr/>
        </p:nvSpPr>
        <p:spPr>
          <a:xfrm>
            <a:off x="514350" y="2965561"/>
            <a:ext cx="369726"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sym typeface="Symbol"/>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41" name="TextBox 40"/>
          <p:cNvSpPr txBox="1"/>
          <p:nvPr/>
        </p:nvSpPr>
        <p:spPr>
          <a:xfrm>
            <a:off x="2855909" y="2965561"/>
            <a:ext cx="326511" cy="369332"/>
          </a:xfrm>
          <a:prstGeom prst="rect">
            <a:avLst/>
          </a:prstGeom>
          <a:noFill/>
        </p:spPr>
        <p:txBody>
          <a:bodyPr wrap="square" rtlCol="0">
            <a:spAutoFit/>
          </a:bodyPr>
          <a:lstStyle/>
          <a:p>
            <a:r>
              <a:rPr lang="en-US" i="1" dirty="0" smtClean="0">
                <a:solidFill>
                  <a:prstClr val="black"/>
                </a:solidFill>
                <a:latin typeface="Bookman Old Style" panose="02050604050505020204" pitchFamily="18" charset="0"/>
                <a:ea typeface="Cambria Math" panose="02040503050406030204" pitchFamily="18" charset="0"/>
                <a:cs typeface="Arial" pitchFamily="34" charset="0"/>
              </a:rPr>
              <a:t>x</a:t>
            </a:r>
            <a:endParaRPr lang="en-US" i="1" dirty="0">
              <a:solidFill>
                <a:prstClr val="black"/>
              </a:solidFill>
              <a:latin typeface="Bookman Old Style" panose="02050604050505020204" pitchFamily="18" charset="0"/>
              <a:ea typeface="Cambria Math" panose="02040503050406030204" pitchFamily="18" charset="0"/>
              <a:cs typeface="Arial" pitchFamily="34" charset="0"/>
            </a:endParaRPr>
          </a:p>
        </p:txBody>
      </p:sp>
      <p:sp>
        <p:nvSpPr>
          <p:cNvPr id="42" name="TextBox 41"/>
          <p:cNvSpPr txBox="1"/>
          <p:nvPr/>
        </p:nvSpPr>
        <p:spPr>
          <a:xfrm>
            <a:off x="3074048" y="2969153"/>
            <a:ext cx="324408" cy="645733"/>
          </a:xfrm>
          <a:prstGeom prst="rect">
            <a:avLst/>
          </a:prstGeom>
          <a:noFill/>
        </p:spPr>
        <p:txBody>
          <a:bodyPr wrap="square" rtlCol="0">
            <a:spAutoFit/>
          </a:bodyPr>
          <a:lstStyle/>
          <a:p>
            <a:r>
              <a:rPr lang="en-US" dirty="0">
                <a:solidFill>
                  <a:prstClr val="black"/>
                </a:solidFill>
                <a:latin typeface="Cambria Math" panose="02040503050406030204" pitchFamily="18" charset="0"/>
                <a:ea typeface="Cambria Math" panose="02040503050406030204" pitchFamily="18" charset="0"/>
                <a:cs typeface="Arial" pitchFamily="34" charset="0"/>
              </a:rPr>
              <a:t>=</a:t>
            </a:r>
            <a:r>
              <a:rPr lang="en-US" dirty="0" smtClean="0">
                <a:solidFill>
                  <a:prstClr val="black"/>
                </a:solidFill>
                <a:latin typeface="Cambria Math" panose="02040503050406030204" pitchFamily="18" charset="0"/>
                <a:ea typeface="Cambria Math" panose="02040503050406030204" pitchFamily="18" charset="0"/>
                <a:cs typeface="Arial" pitchFamily="34" charset="0"/>
              </a:rPr>
              <a:t> </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43" name="TextBox 42"/>
          <p:cNvSpPr txBox="1"/>
          <p:nvPr/>
        </p:nvSpPr>
        <p:spPr>
          <a:xfrm>
            <a:off x="3372016" y="3163832"/>
            <a:ext cx="289838" cy="369332"/>
          </a:xfrm>
          <a:prstGeom prst="rect">
            <a:avLst/>
          </a:prstGeom>
          <a:noFill/>
        </p:spPr>
        <p:txBody>
          <a:bodyPr wrap="square" rtlCol="0">
            <a:spAutoFit/>
          </a:bodyPr>
          <a:lstStyle/>
          <a:p>
            <a:pPr algn="ctr"/>
            <a:r>
              <a:rPr lang="en-US" dirty="0" smtClean="0">
                <a:solidFill>
                  <a:prstClr val="black"/>
                </a:solidFill>
                <a:latin typeface="Cambria Math" panose="02040503050406030204" pitchFamily="18" charset="0"/>
                <a:ea typeface="Cambria Math" panose="02040503050406030204" pitchFamily="18" charset="0"/>
                <a:cs typeface="Arial" pitchFamily="34" charset="0"/>
              </a:rPr>
              <a:t>3</a:t>
            </a:r>
          </a:p>
        </p:txBody>
      </p:sp>
      <p:sp>
        <p:nvSpPr>
          <p:cNvPr id="44" name="TextBox 43"/>
          <p:cNvSpPr txBox="1"/>
          <p:nvPr/>
        </p:nvSpPr>
        <p:spPr>
          <a:xfrm>
            <a:off x="3276612" y="2870073"/>
            <a:ext cx="480671" cy="369332"/>
          </a:xfrm>
          <a:prstGeom prst="rect">
            <a:avLst/>
          </a:prstGeom>
          <a:noFill/>
        </p:spPr>
        <p:txBody>
          <a:bodyPr wrap="square" rtlCol="0">
            <a:spAutoFit/>
          </a:bodyPr>
          <a:lstStyle/>
          <a:p>
            <a:pPr algn="ctr"/>
            <a:r>
              <a:rPr lang="en-US" dirty="0" smtClean="0">
                <a:solidFill>
                  <a:prstClr val="black"/>
                </a:solidFill>
                <a:latin typeface="Cambria Math" panose="02040503050406030204" pitchFamily="18" charset="0"/>
                <a:ea typeface="Cambria Math" panose="02040503050406030204" pitchFamily="18" charset="0"/>
                <a:cs typeface="Arial" pitchFamily="34" charset="0"/>
              </a:rPr>
              <a:t>48</a:t>
            </a:r>
          </a:p>
        </p:txBody>
      </p:sp>
      <p:cxnSp>
        <p:nvCxnSpPr>
          <p:cNvPr id="45" name="Straight Connector 44"/>
          <p:cNvCxnSpPr/>
          <p:nvPr/>
        </p:nvCxnSpPr>
        <p:spPr>
          <a:xfrm>
            <a:off x="3386354" y="3205084"/>
            <a:ext cx="26116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2737602" y="2517081"/>
            <a:ext cx="177301" cy="369332"/>
          </a:xfrm>
          <a:prstGeom prst="rect">
            <a:avLst/>
          </a:prstGeom>
          <a:noFill/>
        </p:spPr>
        <p:txBody>
          <a:bodyPr wrap="square" rtlCol="0">
            <a:spAutoFit/>
          </a:bodyPr>
          <a:lstStyle/>
          <a:p>
            <a:r>
              <a:rPr lang="en-US" dirty="0" smtClean="0">
                <a:solidFill>
                  <a:srgbClr val="C00000"/>
                </a:solidFill>
                <a:latin typeface="Cambria Math" panose="02040503050406030204" pitchFamily="18" charset="0"/>
                <a:ea typeface="Cambria Math" panose="02040503050406030204" pitchFamily="18" charset="0"/>
                <a:cs typeface="Arial" pitchFamily="34" charset="0"/>
              </a:rPr>
              <a:t>3</a:t>
            </a:r>
            <a:endParaRPr lang="en-US" dirty="0">
              <a:solidFill>
                <a:srgbClr val="C00000"/>
              </a:solidFill>
              <a:latin typeface="Cambria Math" panose="02040503050406030204" pitchFamily="18" charset="0"/>
              <a:ea typeface="Cambria Math" panose="02040503050406030204" pitchFamily="18" charset="0"/>
              <a:cs typeface="Arial" pitchFamily="34" charset="0"/>
            </a:endParaRPr>
          </a:p>
        </p:txBody>
      </p:sp>
      <p:sp>
        <p:nvSpPr>
          <p:cNvPr id="51" name="Curved Down Arrow 50"/>
          <p:cNvSpPr/>
          <p:nvPr/>
        </p:nvSpPr>
        <p:spPr>
          <a:xfrm rot="10800000" flipH="1">
            <a:off x="2844684" y="2824136"/>
            <a:ext cx="687765" cy="219075"/>
          </a:xfrm>
          <a:prstGeom prst="curvedDownArrow">
            <a:avLst/>
          </a:prstGeom>
          <a:solidFill>
            <a:srgbClr val="FFFF00"/>
          </a:solid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black"/>
              </a:solidFill>
              <a:latin typeface="Bookman Old Style" panose="02050604050505020204" pitchFamily="18" charset="0"/>
            </a:endParaRPr>
          </a:p>
        </p:txBody>
      </p:sp>
      <p:grpSp>
        <p:nvGrpSpPr>
          <p:cNvPr id="65" name="Group 64"/>
          <p:cNvGrpSpPr/>
          <p:nvPr/>
        </p:nvGrpSpPr>
        <p:grpSpPr>
          <a:xfrm>
            <a:off x="4262454" y="942996"/>
            <a:ext cx="2355539" cy="1273539"/>
            <a:chOff x="6096215" y="3056468"/>
            <a:chExt cx="1686520" cy="1189709"/>
          </a:xfrm>
        </p:grpSpPr>
        <p:sp>
          <p:nvSpPr>
            <p:cNvPr id="66" name="Cloud Callout 65"/>
            <p:cNvSpPr/>
            <p:nvPr/>
          </p:nvSpPr>
          <p:spPr>
            <a:xfrm>
              <a:off x="6096215" y="3056468"/>
              <a:ext cx="1655996" cy="1189709"/>
            </a:xfrm>
            <a:prstGeom prst="cloudCallout">
              <a:avLst>
                <a:gd name="adj1" fmla="val -73629"/>
                <a:gd name="adj2" fmla="val 40872"/>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dirty="0">
                <a:solidFill>
                  <a:prstClr val="white"/>
                </a:solidFill>
                <a:latin typeface="Cambria Math" panose="02040503050406030204" pitchFamily="18" charset="0"/>
                <a:ea typeface="Cambria Math" panose="02040503050406030204" pitchFamily="18" charset="0"/>
              </a:endParaRPr>
            </a:p>
          </p:txBody>
        </p:sp>
        <p:sp>
          <p:nvSpPr>
            <p:cNvPr id="67" name="Rectangle 66"/>
            <p:cNvSpPr/>
            <p:nvPr/>
          </p:nvSpPr>
          <p:spPr>
            <a:xfrm>
              <a:off x="6153136" y="3317472"/>
              <a:ext cx="1629599" cy="776297"/>
            </a:xfrm>
            <a:prstGeom prst="rect">
              <a:avLst/>
            </a:prstGeom>
          </p:spPr>
          <p:txBody>
            <a:bodyPr wrap="square">
              <a:spAutoFit/>
            </a:bodyPr>
            <a:lstStyle/>
            <a:p>
              <a:pPr algn="ctr" fontAlgn="auto">
                <a:spcBef>
                  <a:spcPts val="0"/>
                </a:spcBef>
                <a:spcAft>
                  <a:spcPts val="0"/>
                </a:spcAft>
              </a:pPr>
              <a:r>
                <a:rPr lang="en-US" sz="1600" b="1" dirty="0" smtClean="0">
                  <a:solidFill>
                    <a:srgbClr val="002060"/>
                  </a:solidFill>
                  <a:latin typeface="Cambria Math" panose="02040503050406030204" pitchFamily="18" charset="0"/>
                  <a:ea typeface="Cambria Math" panose="02040503050406030204" pitchFamily="18" charset="0"/>
                  <a:cs typeface="+mn-cs"/>
                </a:rPr>
                <a:t>Variables </a:t>
              </a:r>
              <a:r>
                <a:rPr lang="en-US" sz="1600" b="1" dirty="0">
                  <a:solidFill>
                    <a:srgbClr val="002060"/>
                  </a:solidFill>
                  <a:latin typeface="Cambria Math" panose="02040503050406030204" pitchFamily="18" charset="0"/>
                  <a:ea typeface="Cambria Math" panose="02040503050406030204" pitchFamily="18" charset="0"/>
                  <a:cs typeface="+mn-cs"/>
                </a:rPr>
                <a:t>on one side, numbers on the other side.</a:t>
              </a:r>
            </a:p>
          </p:txBody>
        </p:sp>
      </p:grpSp>
      <p:sp>
        <p:nvSpPr>
          <p:cNvPr id="71" name="TextBox 70"/>
          <p:cNvSpPr txBox="1"/>
          <p:nvPr/>
        </p:nvSpPr>
        <p:spPr>
          <a:xfrm>
            <a:off x="514350" y="1870591"/>
            <a:ext cx="369726"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sym typeface="Symbol"/>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72" name="TextBox 71"/>
          <p:cNvSpPr txBox="1"/>
          <p:nvPr/>
        </p:nvSpPr>
        <p:spPr>
          <a:xfrm>
            <a:off x="2231643" y="1870591"/>
            <a:ext cx="1023353" cy="369332"/>
          </a:xfrm>
          <a:prstGeom prst="rect">
            <a:avLst/>
          </a:prstGeom>
          <a:noFill/>
        </p:spPr>
        <p:txBody>
          <a:bodyPr wrap="square" rtlCol="0">
            <a:spAutoFit/>
          </a:bodyPr>
          <a:lstStyle/>
          <a:p>
            <a:pPr algn="ctr"/>
            <a:r>
              <a:rPr lang="en-US" dirty="0" smtClean="0">
                <a:solidFill>
                  <a:prstClr val="black"/>
                </a:solidFill>
                <a:latin typeface="Cambria Math" panose="02040503050406030204" pitchFamily="18" charset="0"/>
                <a:ea typeface="Cambria Math" panose="02040503050406030204" pitchFamily="18" charset="0"/>
                <a:cs typeface="Arial" pitchFamily="34" charset="0"/>
              </a:rPr>
              <a:t>3</a:t>
            </a:r>
            <a:r>
              <a:rPr lang="en-US" i="1" dirty="0" smtClean="0">
                <a:solidFill>
                  <a:prstClr val="black"/>
                </a:solidFill>
                <a:latin typeface="Bookman Old Style" panose="02050604050505020204" pitchFamily="18" charset="0"/>
                <a:ea typeface="Cambria Math" panose="02040503050406030204" pitchFamily="18" charset="0"/>
                <a:cs typeface="Arial" pitchFamily="34" charset="0"/>
              </a:rPr>
              <a:t>x </a:t>
            </a:r>
            <a:r>
              <a:rPr lang="en-US" dirty="0" smtClean="0">
                <a:solidFill>
                  <a:prstClr val="black"/>
                </a:solidFill>
                <a:latin typeface="Cambria Math" panose="02040503050406030204" pitchFamily="18" charset="0"/>
                <a:ea typeface="Cambria Math" panose="02040503050406030204" pitchFamily="18" charset="0"/>
                <a:cs typeface="+mn-cs"/>
              </a:rPr>
              <a:t>+</a:t>
            </a:r>
            <a:r>
              <a:rPr lang="en-US" dirty="0" smtClean="0">
                <a:solidFill>
                  <a:prstClr val="black"/>
                </a:solidFill>
                <a:latin typeface="Bookman Old Style" panose="02050604050505020204" pitchFamily="18" charset="0"/>
                <a:ea typeface="Cambria Math" panose="02040503050406030204" pitchFamily="18" charset="0"/>
                <a:cs typeface="Arial" pitchFamily="34" charset="0"/>
              </a:rPr>
              <a:t> </a:t>
            </a:r>
            <a:r>
              <a:rPr lang="en-US" dirty="0">
                <a:solidFill>
                  <a:prstClr val="black"/>
                </a:solidFill>
                <a:latin typeface="Cambria Math" panose="02040503050406030204" pitchFamily="18" charset="0"/>
                <a:ea typeface="Cambria Math" panose="02040503050406030204" pitchFamily="18" charset="0"/>
                <a:cs typeface="+mn-cs"/>
              </a:rPr>
              <a:t>3</a:t>
            </a:r>
          </a:p>
        </p:txBody>
      </p:sp>
      <p:sp>
        <p:nvSpPr>
          <p:cNvPr id="73" name="TextBox 72"/>
          <p:cNvSpPr txBox="1"/>
          <p:nvPr/>
        </p:nvSpPr>
        <p:spPr>
          <a:xfrm>
            <a:off x="3063888" y="1870591"/>
            <a:ext cx="326511"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74" name="TextBox 73"/>
          <p:cNvSpPr txBox="1"/>
          <p:nvPr/>
        </p:nvSpPr>
        <p:spPr>
          <a:xfrm>
            <a:off x="3288007" y="1872972"/>
            <a:ext cx="478911"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51</a:t>
            </a:r>
            <a:endParaRPr lang="en-US" i="1" dirty="0">
              <a:solidFill>
                <a:prstClr val="black"/>
              </a:solidFill>
              <a:latin typeface="Bookman Old Style" panose="02050604050505020204" pitchFamily="18" charset="0"/>
              <a:ea typeface="Cambria Math" panose="02040503050406030204" pitchFamily="18" charset="0"/>
              <a:cs typeface="Arial" pitchFamily="34" charset="0"/>
            </a:endParaRPr>
          </a:p>
        </p:txBody>
      </p:sp>
      <p:sp>
        <p:nvSpPr>
          <p:cNvPr id="75" name="Rectangle 74"/>
          <p:cNvSpPr/>
          <p:nvPr/>
        </p:nvSpPr>
        <p:spPr>
          <a:xfrm>
            <a:off x="2624929" y="1871785"/>
            <a:ext cx="594858"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pPr fontAlgn="auto">
              <a:spcBef>
                <a:spcPts val="0"/>
              </a:spcBef>
              <a:spcAft>
                <a:spcPts val="0"/>
              </a:spcAft>
            </a:pPr>
            <a:r>
              <a:rPr lang="en-US" dirty="0" smtClean="0">
                <a:solidFill>
                  <a:srgbClr val="C00000"/>
                </a:solidFill>
                <a:latin typeface="Cambria Math" panose="02040503050406030204" pitchFamily="18" charset="0"/>
                <a:ea typeface="Cambria Math" panose="02040503050406030204" pitchFamily="18" charset="0"/>
              </a:rPr>
              <a:t>+</a:t>
            </a:r>
            <a:r>
              <a:rPr lang="en-US" dirty="0" smtClean="0">
                <a:solidFill>
                  <a:srgbClr val="C00000"/>
                </a:solidFill>
                <a:latin typeface="Bookman Old Style" panose="02050604050505020204" pitchFamily="18" charset="0"/>
                <a:ea typeface="Cambria Math" panose="02040503050406030204" pitchFamily="18" charset="0"/>
                <a:cs typeface="Arial" pitchFamily="34" charset="0"/>
              </a:rPr>
              <a:t> </a:t>
            </a:r>
            <a:r>
              <a:rPr lang="en-US" dirty="0">
                <a:solidFill>
                  <a:srgbClr val="C00000"/>
                </a:solidFill>
                <a:latin typeface="Cambria Math" panose="02040503050406030204" pitchFamily="18" charset="0"/>
                <a:ea typeface="Cambria Math" panose="02040503050406030204" pitchFamily="18" charset="0"/>
              </a:rPr>
              <a:t>3</a:t>
            </a:r>
          </a:p>
        </p:txBody>
      </p:sp>
      <p:sp>
        <p:nvSpPr>
          <p:cNvPr id="76" name="Curved Down Arrow 75"/>
          <p:cNvSpPr/>
          <p:nvPr/>
        </p:nvSpPr>
        <p:spPr>
          <a:xfrm rot="10800000" flipH="1" flipV="1">
            <a:off x="2931051" y="1796067"/>
            <a:ext cx="638854" cy="149632"/>
          </a:xfrm>
          <a:prstGeom prst="curvedDownArrow">
            <a:avLst/>
          </a:prstGeom>
          <a:solidFill>
            <a:srgbClr val="FFFF00"/>
          </a:solid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prstClr val="black"/>
              </a:solidFill>
              <a:latin typeface="Bookman Old Style" panose="02050604050505020204" pitchFamily="18" charset="0"/>
            </a:endParaRPr>
          </a:p>
        </p:txBody>
      </p:sp>
      <p:cxnSp>
        <p:nvCxnSpPr>
          <p:cNvPr id="108" name="Straight Connector 107"/>
          <p:cNvCxnSpPr/>
          <p:nvPr/>
        </p:nvCxnSpPr>
        <p:spPr>
          <a:xfrm flipH="1">
            <a:off x="3388642" y="3261433"/>
            <a:ext cx="257662" cy="14317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09" name="TextBox 108"/>
          <p:cNvSpPr txBox="1"/>
          <p:nvPr/>
        </p:nvSpPr>
        <p:spPr>
          <a:xfrm>
            <a:off x="3581425" y="3148356"/>
            <a:ext cx="439239" cy="338554"/>
          </a:xfrm>
          <a:prstGeom prst="rect">
            <a:avLst/>
          </a:prstGeom>
          <a:noFill/>
        </p:spPr>
        <p:txBody>
          <a:bodyPr wrap="square" rtlCol="0">
            <a:spAutoFit/>
          </a:bodyPr>
          <a:lstStyle/>
          <a:p>
            <a:pPr fontAlgn="auto">
              <a:spcBef>
                <a:spcPts val="0"/>
              </a:spcBef>
              <a:spcAft>
                <a:spcPts val="0"/>
              </a:spcAft>
            </a:pPr>
            <a:r>
              <a:rPr lang="en-US" sz="1600" dirty="0" smtClean="0">
                <a:solidFill>
                  <a:prstClr val="black"/>
                </a:solidFill>
                <a:latin typeface="Cambria Math" pitchFamily="18" charset="0"/>
                <a:ea typeface="Cambria Math" pitchFamily="18" charset="0"/>
                <a:cs typeface="Arial" pitchFamily="34" charset="0"/>
              </a:rPr>
              <a:t>1</a:t>
            </a:r>
            <a:endParaRPr lang="en-US" sz="1600" i="1" dirty="0">
              <a:solidFill>
                <a:prstClr val="black"/>
              </a:solidFill>
              <a:latin typeface="Cambria Math" pitchFamily="18" charset="0"/>
              <a:ea typeface="Cambria Math" pitchFamily="18" charset="0"/>
              <a:cs typeface="Arial" pitchFamily="34" charset="0"/>
            </a:endParaRPr>
          </a:p>
        </p:txBody>
      </p:sp>
      <p:cxnSp>
        <p:nvCxnSpPr>
          <p:cNvPr id="110" name="Straight Connector 109"/>
          <p:cNvCxnSpPr/>
          <p:nvPr/>
        </p:nvCxnSpPr>
        <p:spPr>
          <a:xfrm flipH="1">
            <a:off x="3398089" y="2983172"/>
            <a:ext cx="257662" cy="14317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11" name="TextBox 110"/>
          <p:cNvSpPr txBox="1"/>
          <p:nvPr/>
        </p:nvSpPr>
        <p:spPr>
          <a:xfrm>
            <a:off x="3629848" y="2809867"/>
            <a:ext cx="439239" cy="338554"/>
          </a:xfrm>
          <a:prstGeom prst="rect">
            <a:avLst/>
          </a:prstGeom>
          <a:noFill/>
        </p:spPr>
        <p:txBody>
          <a:bodyPr wrap="square" rtlCol="0">
            <a:spAutoFit/>
          </a:bodyPr>
          <a:lstStyle/>
          <a:p>
            <a:pPr fontAlgn="auto">
              <a:spcBef>
                <a:spcPts val="0"/>
              </a:spcBef>
              <a:spcAft>
                <a:spcPts val="0"/>
              </a:spcAft>
            </a:pPr>
            <a:r>
              <a:rPr lang="en-US" sz="1600" dirty="0" smtClean="0">
                <a:solidFill>
                  <a:prstClr val="black"/>
                </a:solidFill>
                <a:latin typeface="Cambria Math" pitchFamily="18" charset="0"/>
                <a:ea typeface="Cambria Math" pitchFamily="18" charset="0"/>
                <a:cs typeface="Arial" pitchFamily="34" charset="0"/>
              </a:rPr>
              <a:t>16</a:t>
            </a:r>
            <a:endParaRPr lang="en-US" sz="1600" i="1" dirty="0">
              <a:solidFill>
                <a:prstClr val="black"/>
              </a:solidFill>
              <a:latin typeface="Cambria Math" pitchFamily="18" charset="0"/>
              <a:ea typeface="Cambria Math" pitchFamily="18" charset="0"/>
              <a:cs typeface="Arial" pitchFamily="34" charset="0"/>
            </a:endParaRPr>
          </a:p>
        </p:txBody>
      </p:sp>
      <p:sp>
        <p:nvSpPr>
          <p:cNvPr id="112" name="TextBox 111"/>
          <p:cNvSpPr txBox="1"/>
          <p:nvPr/>
        </p:nvSpPr>
        <p:spPr>
          <a:xfrm>
            <a:off x="514350" y="3432078"/>
            <a:ext cx="369726"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sym typeface="Symbol"/>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13" name="TextBox 112"/>
          <p:cNvSpPr txBox="1"/>
          <p:nvPr/>
        </p:nvSpPr>
        <p:spPr>
          <a:xfrm>
            <a:off x="2855909" y="3432078"/>
            <a:ext cx="326511" cy="369332"/>
          </a:xfrm>
          <a:prstGeom prst="rect">
            <a:avLst/>
          </a:prstGeom>
          <a:noFill/>
        </p:spPr>
        <p:txBody>
          <a:bodyPr wrap="square" rtlCol="0">
            <a:spAutoFit/>
          </a:bodyPr>
          <a:lstStyle/>
          <a:p>
            <a:r>
              <a:rPr lang="en-US" i="1" dirty="0" smtClean="0">
                <a:solidFill>
                  <a:prstClr val="black"/>
                </a:solidFill>
                <a:latin typeface="Bookman Old Style" panose="02050604050505020204" pitchFamily="18" charset="0"/>
                <a:ea typeface="Cambria Math" panose="02040503050406030204" pitchFamily="18" charset="0"/>
                <a:cs typeface="Arial" pitchFamily="34" charset="0"/>
              </a:rPr>
              <a:t>x</a:t>
            </a:r>
            <a:endParaRPr lang="en-US" i="1" dirty="0">
              <a:solidFill>
                <a:prstClr val="black"/>
              </a:solidFill>
              <a:latin typeface="Bookman Old Style" panose="02050604050505020204" pitchFamily="18" charset="0"/>
              <a:ea typeface="Cambria Math" panose="02040503050406030204" pitchFamily="18" charset="0"/>
              <a:cs typeface="Arial" pitchFamily="34" charset="0"/>
            </a:endParaRPr>
          </a:p>
        </p:txBody>
      </p:sp>
      <p:sp>
        <p:nvSpPr>
          <p:cNvPr id="114" name="TextBox 113"/>
          <p:cNvSpPr txBox="1"/>
          <p:nvPr/>
        </p:nvSpPr>
        <p:spPr>
          <a:xfrm>
            <a:off x="3074048" y="3432098"/>
            <a:ext cx="324408" cy="645733"/>
          </a:xfrm>
          <a:prstGeom prst="rect">
            <a:avLst/>
          </a:prstGeom>
          <a:noFill/>
        </p:spPr>
        <p:txBody>
          <a:bodyPr wrap="square" rtlCol="0">
            <a:spAutoFit/>
          </a:bodyPr>
          <a:lstStyle/>
          <a:p>
            <a:r>
              <a:rPr lang="en-US" dirty="0">
                <a:solidFill>
                  <a:prstClr val="black"/>
                </a:solidFill>
                <a:latin typeface="Cambria Math" panose="02040503050406030204" pitchFamily="18" charset="0"/>
                <a:ea typeface="Cambria Math" panose="02040503050406030204" pitchFamily="18" charset="0"/>
                <a:cs typeface="Arial" pitchFamily="34" charset="0"/>
              </a:rPr>
              <a:t>=</a:t>
            </a:r>
            <a:r>
              <a:rPr lang="en-US" dirty="0" smtClean="0">
                <a:solidFill>
                  <a:prstClr val="black"/>
                </a:solidFill>
                <a:latin typeface="Cambria Math" panose="02040503050406030204" pitchFamily="18" charset="0"/>
                <a:ea typeface="Cambria Math" panose="02040503050406030204" pitchFamily="18" charset="0"/>
                <a:cs typeface="Arial" pitchFamily="34" charset="0"/>
              </a:rPr>
              <a:t> </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15" name="TextBox 114"/>
          <p:cNvSpPr txBox="1"/>
          <p:nvPr/>
        </p:nvSpPr>
        <p:spPr>
          <a:xfrm>
            <a:off x="3276612" y="3432078"/>
            <a:ext cx="480671" cy="369332"/>
          </a:xfrm>
          <a:prstGeom prst="rect">
            <a:avLst/>
          </a:prstGeom>
          <a:noFill/>
        </p:spPr>
        <p:txBody>
          <a:bodyPr wrap="square" rtlCol="0">
            <a:spAutoFit/>
          </a:bodyPr>
          <a:lstStyle/>
          <a:p>
            <a:pPr algn="ctr"/>
            <a:r>
              <a:rPr lang="en-US" dirty="0" smtClean="0">
                <a:solidFill>
                  <a:prstClr val="black"/>
                </a:solidFill>
                <a:latin typeface="Cambria Math" panose="02040503050406030204" pitchFamily="18" charset="0"/>
                <a:ea typeface="Cambria Math" panose="02040503050406030204" pitchFamily="18" charset="0"/>
                <a:cs typeface="Arial" pitchFamily="34" charset="0"/>
              </a:rPr>
              <a:t>16</a:t>
            </a:r>
          </a:p>
        </p:txBody>
      </p:sp>
      <p:sp>
        <p:nvSpPr>
          <p:cNvPr id="120" name="TextBox 119"/>
          <p:cNvSpPr txBox="1"/>
          <p:nvPr/>
        </p:nvSpPr>
        <p:spPr>
          <a:xfrm>
            <a:off x="514350" y="3762375"/>
            <a:ext cx="369726"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sym typeface="Symbol"/>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22" name="TextBox 121"/>
          <p:cNvSpPr txBox="1"/>
          <p:nvPr/>
        </p:nvSpPr>
        <p:spPr>
          <a:xfrm>
            <a:off x="2402066" y="3762375"/>
            <a:ext cx="849384" cy="369332"/>
          </a:xfrm>
          <a:prstGeom prst="rect">
            <a:avLst/>
          </a:prstGeom>
          <a:noFill/>
        </p:spPr>
        <p:txBody>
          <a:bodyPr wrap="square" rtlCol="0">
            <a:spAutoFit/>
          </a:bodyPr>
          <a:lstStyle/>
          <a:p>
            <a:r>
              <a:rPr lang="en-US" i="1" dirty="0" smtClean="0">
                <a:solidFill>
                  <a:prstClr val="black"/>
                </a:solidFill>
                <a:latin typeface="Bookman Old Style" panose="02050604050505020204" pitchFamily="18" charset="0"/>
                <a:ea typeface="Cambria Math" panose="02040503050406030204" pitchFamily="18" charset="0"/>
                <a:cs typeface="Arial" pitchFamily="34" charset="0"/>
              </a:rPr>
              <a:t>x  </a:t>
            </a:r>
            <a:r>
              <a:rPr lang="en-US" dirty="0" smtClean="0">
                <a:solidFill>
                  <a:prstClr val="black"/>
                </a:solidFill>
                <a:latin typeface="Bookman Old Style" panose="02050604050505020204" pitchFamily="18" charset="0"/>
                <a:ea typeface="Cambria Math" panose="02040503050406030204" pitchFamily="18" charset="0"/>
                <a:cs typeface="Arial" pitchFamily="34" charset="0"/>
              </a:rPr>
              <a:t>+ 1</a:t>
            </a:r>
            <a:endParaRPr lang="en-US" dirty="0">
              <a:solidFill>
                <a:prstClr val="black"/>
              </a:solidFill>
              <a:latin typeface="Cambria Math" pitchFamily="18" charset="0"/>
              <a:ea typeface="Cambria Math" pitchFamily="18" charset="0"/>
              <a:cs typeface="Arial" pitchFamily="34" charset="0"/>
            </a:endParaRPr>
          </a:p>
        </p:txBody>
      </p:sp>
      <p:grpSp>
        <p:nvGrpSpPr>
          <p:cNvPr id="88" name="Group 87"/>
          <p:cNvGrpSpPr/>
          <p:nvPr/>
        </p:nvGrpSpPr>
        <p:grpSpPr>
          <a:xfrm>
            <a:off x="3853438" y="1109133"/>
            <a:ext cx="2265077" cy="1081554"/>
            <a:chOff x="5918451" y="2669848"/>
            <a:chExt cx="2265077" cy="1081554"/>
          </a:xfrm>
        </p:grpSpPr>
        <p:grpSp>
          <p:nvGrpSpPr>
            <p:cNvPr id="89" name="Group 88"/>
            <p:cNvGrpSpPr/>
            <p:nvPr/>
          </p:nvGrpSpPr>
          <p:grpSpPr>
            <a:xfrm>
              <a:off x="6361932" y="2669848"/>
              <a:ext cx="1821596" cy="1081554"/>
              <a:chOff x="6439668" y="3124182"/>
              <a:chExt cx="1821596" cy="1081554"/>
            </a:xfrm>
          </p:grpSpPr>
          <p:sp>
            <p:nvSpPr>
              <p:cNvPr id="91" name="Cloud 90"/>
              <p:cNvSpPr/>
              <p:nvPr/>
            </p:nvSpPr>
            <p:spPr>
              <a:xfrm>
                <a:off x="6439668" y="3124182"/>
                <a:ext cx="1821596" cy="1081554"/>
              </a:xfrm>
              <a:prstGeom prst="cloud">
                <a:avLst/>
              </a:prstGeom>
              <a:gradFill flip="none" rotWithShape="1">
                <a:gsLst>
                  <a:gs pos="0">
                    <a:srgbClr val="00CC00">
                      <a:tint val="66000"/>
                      <a:satMod val="160000"/>
                    </a:srgbClr>
                  </a:gs>
                  <a:gs pos="50000">
                    <a:srgbClr val="00CC00">
                      <a:tint val="44500"/>
                      <a:satMod val="160000"/>
                    </a:srgbClr>
                  </a:gs>
                  <a:gs pos="100000">
                    <a:srgbClr val="00CC00">
                      <a:tint val="23500"/>
                      <a:satMod val="16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mbria Math" panose="02040503050406030204" pitchFamily="18" charset="0"/>
                  <a:ea typeface="Cambria Math" panose="02040503050406030204" pitchFamily="18" charset="0"/>
                </a:endParaRPr>
              </a:p>
            </p:txBody>
          </p:sp>
          <p:sp>
            <p:nvSpPr>
              <p:cNvPr id="92" name="Rectangle 91"/>
              <p:cNvSpPr/>
              <p:nvPr/>
            </p:nvSpPr>
            <p:spPr>
              <a:xfrm>
                <a:off x="6515100" y="3333750"/>
                <a:ext cx="1600200" cy="584775"/>
              </a:xfrm>
              <a:prstGeom prst="rect">
                <a:avLst/>
              </a:prstGeom>
            </p:spPr>
            <p:txBody>
              <a:bodyPr wrap="square">
                <a:spAutoFit/>
              </a:bodyPr>
              <a:lstStyle/>
              <a:p>
                <a:pPr algn="ctr"/>
                <a:r>
                  <a:rPr lang="en-US" sz="1600" b="1" dirty="0" smtClean="0">
                    <a:solidFill>
                      <a:srgbClr val="002060"/>
                    </a:solidFill>
                    <a:latin typeface="Cambria Math" panose="02040503050406030204" pitchFamily="18" charset="0"/>
                    <a:ea typeface="Cambria Math" panose="02040503050406030204" pitchFamily="18" charset="0"/>
                    <a:cs typeface="Arial" pitchFamily="34" charset="0"/>
                  </a:rPr>
                  <a:t>What do we need to find ?</a:t>
                </a:r>
                <a:endParaRPr lang="en-US" sz="1600" b="1" dirty="0">
                  <a:solidFill>
                    <a:srgbClr val="002060"/>
                  </a:solidFill>
                  <a:latin typeface="Cambria Math" panose="02040503050406030204" pitchFamily="18" charset="0"/>
                  <a:ea typeface="Cambria Math" panose="02040503050406030204" pitchFamily="18" charset="0"/>
                  <a:cs typeface="Arial" pitchFamily="34" charset="0"/>
                </a:endParaRPr>
              </a:p>
            </p:txBody>
          </p:sp>
        </p:grpSp>
        <p:pic>
          <p:nvPicPr>
            <p:cNvPr id="90" name="Picture 89" descr="D:\MJ\ROBOMATE\Rashmi mam\thinking-smiley.jpg"/>
            <p:cNvPicPr>
              <a:picLocks noChangeAspect="1" noChangeArrowheads="1"/>
            </p:cNvPicPr>
            <p:nvPr/>
          </p:nvPicPr>
          <p:blipFill>
            <a:blip r:embed="rId12" cstate="print">
              <a:clrChange>
                <a:clrFrom>
                  <a:srgbClr val="FFFFFF"/>
                </a:clrFrom>
                <a:clrTo>
                  <a:srgbClr val="FFFFFF">
                    <a:alpha val="0"/>
                  </a:srgbClr>
                </a:clrTo>
              </a:clrChange>
              <a:extLst>
                <a:ext uri="{BEBA8EAE-BF5A-486C-A8C5-ECC9F3942E4B}">
                  <a14:imgProps xmlns:a14="http://schemas.microsoft.com/office/drawing/2010/main">
                    <a14:imgLayer r:embed="rId13">
                      <a14:imgEffect>
                        <a14:backgroundRemoval t="0" b="100000" l="0" r="100000">
                          <a14:foregroundMark x1="31447" y1="42771" x2="94969" y2="43976"/>
                          <a14:foregroundMark x1="71698" y1="60241" x2="51572" y2="93373"/>
                          <a14:foregroundMark x1="22642" y1="90964" x2="83019" y2="89759"/>
                          <a14:foregroundMark x1="33962" y1="71687" x2="71698" y2="86747"/>
                        </a14:backgroundRemoval>
                      </a14:imgEffect>
                    </a14:imgLayer>
                  </a14:imgProps>
                </a:ext>
                <a:ext uri="{28A0092B-C50C-407E-A947-70E740481C1C}">
                  <a14:useLocalDpi xmlns:a14="http://schemas.microsoft.com/office/drawing/2010/main" val="0"/>
                </a:ext>
              </a:extLst>
            </a:blip>
            <a:srcRect/>
            <a:stretch>
              <a:fillRect/>
            </a:stretch>
          </p:blipFill>
          <p:spPr bwMode="auto">
            <a:xfrm>
              <a:off x="5918451" y="2926839"/>
              <a:ext cx="659898" cy="690518"/>
            </a:xfrm>
            <a:prstGeom prst="rect">
              <a:avLst/>
            </a:prstGeom>
            <a:noFill/>
            <a:extLst>
              <a:ext uri="{909E8E84-426E-40DD-AFC4-6F175D3DCCD1}">
                <a14:hiddenFill xmlns:a14="http://schemas.microsoft.com/office/drawing/2010/main">
                  <a:solidFill>
                    <a:srgbClr val="FFFFFF"/>
                  </a:solidFill>
                </a14:hiddenFill>
              </a:ext>
            </a:extLst>
          </p:spPr>
        </p:pic>
      </p:grpSp>
      <p:sp>
        <p:nvSpPr>
          <p:cNvPr id="93" name="Rounded Rectangle 92"/>
          <p:cNvSpPr/>
          <p:nvPr/>
        </p:nvSpPr>
        <p:spPr>
          <a:xfrm>
            <a:off x="6406215" y="314205"/>
            <a:ext cx="832803" cy="335280"/>
          </a:xfrm>
          <a:prstGeom prst="roundRect">
            <a:avLst/>
          </a:prstGeom>
          <a:ln>
            <a:no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dirty="0">
              <a:solidFill>
                <a:prstClr val="black"/>
              </a:solidFill>
            </a:endParaRPr>
          </a:p>
        </p:txBody>
      </p:sp>
      <p:sp>
        <p:nvSpPr>
          <p:cNvPr id="94" name="Rounded Rectangle 93"/>
          <p:cNvSpPr/>
          <p:nvPr/>
        </p:nvSpPr>
        <p:spPr>
          <a:xfrm>
            <a:off x="1010263" y="309251"/>
            <a:ext cx="2632562" cy="335280"/>
          </a:xfrm>
          <a:prstGeom prst="roundRect">
            <a:avLst/>
          </a:prstGeom>
          <a:ln>
            <a:no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dirty="0">
              <a:solidFill>
                <a:prstClr val="black"/>
              </a:solidFill>
            </a:endParaRPr>
          </a:p>
        </p:txBody>
      </p:sp>
      <p:sp>
        <p:nvSpPr>
          <p:cNvPr id="95" name="Rounded Rectangle 94"/>
          <p:cNvSpPr/>
          <p:nvPr/>
        </p:nvSpPr>
        <p:spPr>
          <a:xfrm>
            <a:off x="1636908" y="323872"/>
            <a:ext cx="2006405" cy="314290"/>
          </a:xfrm>
          <a:prstGeom prst="roundRect">
            <a:avLst/>
          </a:prstGeom>
          <a:ln>
            <a:noFill/>
          </a:ln>
        </p:spPr>
        <p:style>
          <a:lnRef idx="1">
            <a:schemeClr val="accent3"/>
          </a:lnRef>
          <a:fillRef idx="2">
            <a:schemeClr val="accent3"/>
          </a:fillRef>
          <a:effectRef idx="1">
            <a:schemeClr val="accent3"/>
          </a:effectRef>
          <a:fontRef idx="minor">
            <a:schemeClr val="dk1"/>
          </a:fontRef>
        </p:style>
        <p:txBody>
          <a:bodyPr rtlCol="0" anchor="ctr"/>
          <a:lstStyle/>
          <a:p>
            <a:pPr algn="ctr" fontAlgn="auto">
              <a:spcBef>
                <a:spcPts val="0"/>
              </a:spcBef>
              <a:spcAft>
                <a:spcPts val="0"/>
              </a:spcAft>
            </a:pPr>
            <a:endParaRPr lang="en-US" dirty="0">
              <a:solidFill>
                <a:prstClr val="black"/>
              </a:solidFill>
            </a:endParaRPr>
          </a:p>
        </p:txBody>
      </p:sp>
      <p:grpSp>
        <p:nvGrpSpPr>
          <p:cNvPr id="101" name="Group 100"/>
          <p:cNvGrpSpPr/>
          <p:nvPr/>
        </p:nvGrpSpPr>
        <p:grpSpPr>
          <a:xfrm>
            <a:off x="3981653" y="1112303"/>
            <a:ext cx="2152448" cy="1189709"/>
            <a:chOff x="5940519" y="3085922"/>
            <a:chExt cx="2152448" cy="1189709"/>
          </a:xfrm>
        </p:grpSpPr>
        <p:sp>
          <p:nvSpPr>
            <p:cNvPr id="102" name="Cloud 101"/>
            <p:cNvSpPr/>
            <p:nvPr/>
          </p:nvSpPr>
          <p:spPr>
            <a:xfrm>
              <a:off x="5940519" y="3085922"/>
              <a:ext cx="2152448" cy="1189709"/>
            </a:xfrm>
            <a:prstGeom prst="cloud">
              <a:avLst/>
            </a:prstGeom>
            <a:solidFill>
              <a:srgbClr val="FF7C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mbria Math" panose="02040503050406030204" pitchFamily="18" charset="0"/>
                <a:ea typeface="Cambria Math" panose="02040503050406030204" pitchFamily="18" charset="0"/>
              </a:endParaRPr>
            </a:p>
          </p:txBody>
        </p:sp>
        <p:sp>
          <p:nvSpPr>
            <p:cNvPr id="103" name="Rectangle 102"/>
            <p:cNvSpPr/>
            <p:nvPr/>
          </p:nvSpPr>
          <p:spPr>
            <a:xfrm>
              <a:off x="6063211" y="3239984"/>
              <a:ext cx="1915455" cy="830997"/>
            </a:xfrm>
            <a:prstGeom prst="rect">
              <a:avLst/>
            </a:prstGeom>
          </p:spPr>
          <p:txBody>
            <a:bodyPr wrap="square">
              <a:spAutoFit/>
            </a:bodyPr>
            <a:lstStyle/>
            <a:p>
              <a:pPr algn="ctr"/>
              <a:r>
                <a:rPr lang="en-US" sz="1600" b="1" dirty="0" smtClean="0">
                  <a:solidFill>
                    <a:srgbClr val="002060"/>
                  </a:solidFill>
                  <a:latin typeface="Cambria Math" panose="02040503050406030204" pitchFamily="18" charset="0"/>
                  <a:ea typeface="Cambria Math" panose="02040503050406030204" pitchFamily="18" charset="0"/>
                </a:rPr>
                <a:t>It means numbers which comes one after the other</a:t>
              </a:r>
              <a:endParaRPr lang="en-US" sz="1600" b="1" dirty="0">
                <a:solidFill>
                  <a:srgbClr val="002060"/>
                </a:solidFill>
                <a:latin typeface="Cambria Math" panose="02040503050406030204" pitchFamily="18" charset="0"/>
                <a:ea typeface="Cambria Math" panose="02040503050406030204" pitchFamily="18" charset="0"/>
              </a:endParaRPr>
            </a:p>
          </p:txBody>
        </p:sp>
      </p:grpSp>
      <p:grpSp>
        <p:nvGrpSpPr>
          <p:cNvPr id="104" name="Group 103"/>
          <p:cNvGrpSpPr/>
          <p:nvPr/>
        </p:nvGrpSpPr>
        <p:grpSpPr>
          <a:xfrm>
            <a:off x="3981653" y="1132374"/>
            <a:ext cx="2152448" cy="1189709"/>
            <a:chOff x="5940519" y="3085922"/>
            <a:chExt cx="2152448" cy="1189709"/>
          </a:xfrm>
        </p:grpSpPr>
        <p:sp>
          <p:nvSpPr>
            <p:cNvPr id="105" name="Cloud 104"/>
            <p:cNvSpPr/>
            <p:nvPr/>
          </p:nvSpPr>
          <p:spPr>
            <a:xfrm>
              <a:off x="5940519" y="3085922"/>
              <a:ext cx="2152448" cy="1189709"/>
            </a:xfrm>
            <a:prstGeom prst="cloud">
              <a:avLst/>
            </a:prstGeom>
            <a:solidFill>
              <a:srgbClr val="FF7C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mbria Math" panose="02040503050406030204" pitchFamily="18" charset="0"/>
                <a:ea typeface="Cambria Math" panose="02040503050406030204" pitchFamily="18" charset="0"/>
              </a:endParaRPr>
            </a:p>
          </p:txBody>
        </p:sp>
        <p:sp>
          <p:nvSpPr>
            <p:cNvPr id="106" name="Rectangle 105"/>
            <p:cNvSpPr/>
            <p:nvPr/>
          </p:nvSpPr>
          <p:spPr>
            <a:xfrm>
              <a:off x="6063211" y="3511499"/>
              <a:ext cx="1915455" cy="338554"/>
            </a:xfrm>
            <a:prstGeom prst="rect">
              <a:avLst/>
            </a:prstGeom>
          </p:spPr>
          <p:txBody>
            <a:bodyPr wrap="square">
              <a:spAutoFit/>
            </a:bodyPr>
            <a:lstStyle/>
            <a:p>
              <a:pPr algn="ctr"/>
              <a:r>
                <a:rPr lang="en-US" sz="1600" b="1" dirty="0" smtClean="0">
                  <a:solidFill>
                    <a:srgbClr val="002060"/>
                  </a:solidFill>
                  <a:latin typeface="Cambria Math" panose="02040503050406030204" pitchFamily="18" charset="0"/>
                  <a:ea typeface="Cambria Math" panose="02040503050406030204" pitchFamily="18" charset="0"/>
                </a:rPr>
                <a:t>Example 1, 2, 3…</a:t>
              </a:r>
              <a:endParaRPr lang="en-US" sz="1600" b="1" dirty="0">
                <a:solidFill>
                  <a:srgbClr val="002060"/>
                </a:solidFill>
                <a:latin typeface="Cambria Math" panose="02040503050406030204" pitchFamily="18" charset="0"/>
                <a:ea typeface="Cambria Math" panose="02040503050406030204" pitchFamily="18" charset="0"/>
              </a:endParaRPr>
            </a:p>
          </p:txBody>
        </p:sp>
      </p:grpSp>
      <p:sp>
        <p:nvSpPr>
          <p:cNvPr id="107" name="Rounded Rectangle 106"/>
          <p:cNvSpPr/>
          <p:nvPr/>
        </p:nvSpPr>
        <p:spPr>
          <a:xfrm>
            <a:off x="969062" y="297180"/>
            <a:ext cx="3919930" cy="335280"/>
          </a:xfrm>
          <a:prstGeom prst="roundRect">
            <a:avLst/>
          </a:prstGeom>
          <a:ln>
            <a:no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dirty="0">
              <a:solidFill>
                <a:prstClr val="black"/>
              </a:solidFill>
            </a:endParaRPr>
          </a:p>
        </p:txBody>
      </p:sp>
      <p:sp>
        <p:nvSpPr>
          <p:cNvPr id="119" name="Rounded Rectangle 118"/>
          <p:cNvSpPr/>
          <p:nvPr/>
        </p:nvSpPr>
        <p:spPr>
          <a:xfrm>
            <a:off x="4573181" y="338825"/>
            <a:ext cx="296634" cy="277091"/>
          </a:xfrm>
          <a:prstGeom prst="roundRect">
            <a:avLst/>
          </a:prstGeom>
          <a:ln>
            <a:noFill/>
          </a:ln>
        </p:spPr>
        <p:style>
          <a:lnRef idx="1">
            <a:schemeClr val="accent3"/>
          </a:lnRef>
          <a:fillRef idx="2">
            <a:schemeClr val="accent3"/>
          </a:fillRef>
          <a:effectRef idx="1">
            <a:schemeClr val="accent3"/>
          </a:effectRef>
          <a:fontRef idx="minor">
            <a:schemeClr val="dk1"/>
          </a:fontRef>
        </p:style>
        <p:txBody>
          <a:bodyPr rtlCol="0" anchor="ctr"/>
          <a:lstStyle/>
          <a:p>
            <a:pPr algn="ctr" fontAlgn="auto">
              <a:spcBef>
                <a:spcPts val="0"/>
              </a:spcBef>
              <a:spcAft>
                <a:spcPts val="0"/>
              </a:spcAft>
            </a:pPr>
            <a:endParaRPr lang="en-US" dirty="0">
              <a:solidFill>
                <a:prstClr val="black"/>
              </a:solidFill>
            </a:endParaRPr>
          </a:p>
        </p:txBody>
      </p:sp>
      <p:sp>
        <p:nvSpPr>
          <p:cNvPr id="125" name="Rounded Rectangle 124"/>
          <p:cNvSpPr/>
          <p:nvPr/>
        </p:nvSpPr>
        <p:spPr>
          <a:xfrm>
            <a:off x="3611221" y="345326"/>
            <a:ext cx="434302" cy="277091"/>
          </a:xfrm>
          <a:prstGeom prst="roundRect">
            <a:avLst/>
          </a:prstGeom>
          <a:ln>
            <a:noFill/>
          </a:ln>
        </p:spPr>
        <p:style>
          <a:lnRef idx="1">
            <a:schemeClr val="accent3"/>
          </a:lnRef>
          <a:fillRef idx="2">
            <a:schemeClr val="accent3"/>
          </a:fillRef>
          <a:effectRef idx="1">
            <a:schemeClr val="accent3"/>
          </a:effectRef>
          <a:fontRef idx="minor">
            <a:schemeClr val="dk1"/>
          </a:fontRef>
        </p:style>
        <p:txBody>
          <a:bodyPr rtlCol="0" anchor="ctr"/>
          <a:lstStyle/>
          <a:p>
            <a:pPr algn="ctr" fontAlgn="auto">
              <a:spcBef>
                <a:spcPts val="0"/>
              </a:spcBef>
              <a:spcAft>
                <a:spcPts val="0"/>
              </a:spcAft>
            </a:pPr>
            <a:endParaRPr lang="en-US" dirty="0">
              <a:solidFill>
                <a:prstClr val="black"/>
              </a:solidFill>
            </a:endParaRPr>
          </a:p>
        </p:txBody>
      </p:sp>
      <p:sp>
        <p:nvSpPr>
          <p:cNvPr id="7" name="Rectangle 6"/>
          <p:cNvSpPr/>
          <p:nvPr/>
        </p:nvSpPr>
        <p:spPr>
          <a:xfrm>
            <a:off x="476656" y="297180"/>
            <a:ext cx="6914744" cy="369332"/>
          </a:xfrm>
          <a:prstGeom prst="rect">
            <a:avLst/>
          </a:prstGeom>
        </p:spPr>
        <p:txBody>
          <a:bodyPr wrap="square">
            <a:spAutoFit/>
          </a:bodyPr>
          <a:lstStyle/>
          <a:p>
            <a:pPr marL="457200" indent="-457200" fontAlgn="auto">
              <a:spcBef>
                <a:spcPts val="0"/>
              </a:spcBef>
              <a:spcAft>
                <a:spcPts val="0"/>
              </a:spcAft>
            </a:pPr>
            <a:r>
              <a:rPr lang="en-US" b="1" dirty="0" smtClean="0">
                <a:solidFill>
                  <a:srgbClr val="C00000"/>
                </a:solidFill>
                <a:latin typeface="Cambria Math" pitchFamily="18" charset="0"/>
                <a:ea typeface="Cambria Math" pitchFamily="18" charset="0"/>
                <a:cs typeface="Arial" pitchFamily="34" charset="0"/>
              </a:rPr>
              <a:t>Q.</a:t>
            </a:r>
            <a:r>
              <a:rPr lang="en-US" b="1" dirty="0">
                <a:solidFill>
                  <a:srgbClr val="C00000"/>
                </a:solidFill>
                <a:latin typeface="Cambria Math" pitchFamily="18" charset="0"/>
                <a:ea typeface="Cambria Math" pitchFamily="18" charset="0"/>
                <a:cs typeface="Arial" pitchFamily="34" charset="0"/>
              </a:rPr>
              <a:t>	</a:t>
            </a:r>
            <a:r>
              <a:rPr lang="en-US" b="1" dirty="0">
                <a:solidFill>
                  <a:srgbClr val="C00000"/>
                </a:solidFill>
                <a:latin typeface="Cambria Math" pitchFamily="18" charset="0"/>
                <a:ea typeface="Cambria Math" pitchFamily="18" charset="0"/>
                <a:cs typeface="+mn-cs"/>
              </a:rPr>
              <a:t>Three consecutive integers add up to 51. What are these integers?</a:t>
            </a:r>
          </a:p>
        </p:txBody>
      </p:sp>
      <p:sp>
        <p:nvSpPr>
          <p:cNvPr id="126" name="TextBox 125"/>
          <p:cNvSpPr txBox="1"/>
          <p:nvPr/>
        </p:nvSpPr>
        <p:spPr>
          <a:xfrm>
            <a:off x="3024487" y="3762375"/>
            <a:ext cx="1195091" cy="369332"/>
          </a:xfrm>
          <a:prstGeom prst="rect">
            <a:avLst/>
          </a:prstGeom>
          <a:noFill/>
        </p:spPr>
        <p:txBody>
          <a:bodyPr wrap="square" rtlCol="0">
            <a:spAutoFit/>
          </a:bodyPr>
          <a:lstStyle/>
          <a:p>
            <a:r>
              <a:rPr lang="nl-NL" dirty="0">
                <a:solidFill>
                  <a:prstClr val="black"/>
                </a:solidFill>
                <a:latin typeface="Cambria Math" pitchFamily="18" charset="0"/>
                <a:ea typeface="Cambria Math" pitchFamily="18" charset="0"/>
                <a:cs typeface="Arial" pitchFamily="34" charset="0"/>
              </a:rPr>
              <a:t> = 16 + </a:t>
            </a:r>
            <a:r>
              <a:rPr lang="nl-NL" dirty="0" smtClean="0">
                <a:solidFill>
                  <a:prstClr val="black"/>
                </a:solidFill>
                <a:latin typeface="Cambria Math" pitchFamily="18" charset="0"/>
                <a:ea typeface="Cambria Math" pitchFamily="18" charset="0"/>
                <a:cs typeface="Arial" pitchFamily="34" charset="0"/>
              </a:rPr>
              <a:t>1</a:t>
            </a:r>
            <a:endParaRPr lang="en-US" dirty="0">
              <a:solidFill>
                <a:prstClr val="black"/>
              </a:solidFill>
              <a:latin typeface="Cambria Math" pitchFamily="18" charset="0"/>
              <a:ea typeface="Cambria Math" pitchFamily="18" charset="0"/>
              <a:cs typeface="Arial" pitchFamily="34" charset="0"/>
            </a:endParaRPr>
          </a:p>
        </p:txBody>
      </p:sp>
      <p:sp>
        <p:nvSpPr>
          <p:cNvPr id="127" name="TextBox 126"/>
          <p:cNvSpPr txBox="1"/>
          <p:nvPr/>
        </p:nvSpPr>
        <p:spPr>
          <a:xfrm>
            <a:off x="3986918" y="3762375"/>
            <a:ext cx="689899" cy="369332"/>
          </a:xfrm>
          <a:prstGeom prst="rect">
            <a:avLst/>
          </a:prstGeom>
          <a:noFill/>
        </p:spPr>
        <p:txBody>
          <a:bodyPr wrap="square" rtlCol="0">
            <a:spAutoFit/>
          </a:bodyPr>
          <a:lstStyle/>
          <a:p>
            <a:r>
              <a:rPr lang="nl-NL" dirty="0">
                <a:solidFill>
                  <a:prstClr val="black"/>
                </a:solidFill>
                <a:latin typeface="Cambria Math" pitchFamily="18" charset="0"/>
                <a:ea typeface="Cambria Math" pitchFamily="18" charset="0"/>
                <a:cs typeface="Arial" pitchFamily="34" charset="0"/>
              </a:rPr>
              <a:t>= 17</a:t>
            </a:r>
            <a:endParaRPr lang="en-US" dirty="0">
              <a:solidFill>
                <a:prstClr val="black"/>
              </a:solidFill>
              <a:latin typeface="Cambria Math" pitchFamily="18" charset="0"/>
              <a:ea typeface="Cambria Math" pitchFamily="18" charset="0"/>
              <a:cs typeface="Arial" pitchFamily="34" charset="0"/>
            </a:endParaRPr>
          </a:p>
        </p:txBody>
      </p:sp>
      <p:sp>
        <p:nvSpPr>
          <p:cNvPr id="128" name="TextBox 127"/>
          <p:cNvSpPr txBox="1"/>
          <p:nvPr/>
        </p:nvSpPr>
        <p:spPr>
          <a:xfrm>
            <a:off x="514350" y="4102622"/>
            <a:ext cx="369726"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sym typeface="Symbol"/>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29" name="TextBox 128"/>
          <p:cNvSpPr txBox="1"/>
          <p:nvPr/>
        </p:nvSpPr>
        <p:spPr>
          <a:xfrm>
            <a:off x="2402066" y="4102622"/>
            <a:ext cx="849384" cy="369332"/>
          </a:xfrm>
          <a:prstGeom prst="rect">
            <a:avLst/>
          </a:prstGeom>
          <a:noFill/>
        </p:spPr>
        <p:txBody>
          <a:bodyPr wrap="square" rtlCol="0">
            <a:spAutoFit/>
          </a:bodyPr>
          <a:lstStyle/>
          <a:p>
            <a:r>
              <a:rPr lang="en-US" i="1" dirty="0" smtClean="0">
                <a:solidFill>
                  <a:prstClr val="black"/>
                </a:solidFill>
                <a:latin typeface="Bookman Old Style" panose="02050604050505020204" pitchFamily="18" charset="0"/>
                <a:ea typeface="Cambria Math" panose="02040503050406030204" pitchFamily="18" charset="0"/>
                <a:cs typeface="Arial" pitchFamily="34" charset="0"/>
              </a:rPr>
              <a:t>x  </a:t>
            </a:r>
            <a:r>
              <a:rPr lang="en-US" dirty="0" smtClean="0">
                <a:solidFill>
                  <a:prstClr val="black"/>
                </a:solidFill>
                <a:latin typeface="Bookman Old Style" panose="02050604050505020204" pitchFamily="18" charset="0"/>
                <a:ea typeface="Cambria Math" panose="02040503050406030204" pitchFamily="18" charset="0"/>
                <a:cs typeface="Arial" pitchFamily="34" charset="0"/>
              </a:rPr>
              <a:t>+ 2</a:t>
            </a:r>
            <a:endParaRPr lang="en-US" dirty="0">
              <a:solidFill>
                <a:prstClr val="black"/>
              </a:solidFill>
              <a:latin typeface="Cambria Math" pitchFamily="18" charset="0"/>
              <a:ea typeface="Cambria Math" pitchFamily="18" charset="0"/>
              <a:cs typeface="Arial" pitchFamily="34" charset="0"/>
            </a:endParaRPr>
          </a:p>
        </p:txBody>
      </p:sp>
      <p:sp>
        <p:nvSpPr>
          <p:cNvPr id="130" name="TextBox 129"/>
          <p:cNvSpPr txBox="1"/>
          <p:nvPr/>
        </p:nvSpPr>
        <p:spPr>
          <a:xfrm>
            <a:off x="3024487" y="4102622"/>
            <a:ext cx="1195091" cy="369332"/>
          </a:xfrm>
          <a:prstGeom prst="rect">
            <a:avLst/>
          </a:prstGeom>
          <a:noFill/>
        </p:spPr>
        <p:txBody>
          <a:bodyPr wrap="square" rtlCol="0">
            <a:spAutoFit/>
          </a:bodyPr>
          <a:lstStyle/>
          <a:p>
            <a:r>
              <a:rPr lang="nl-NL" dirty="0">
                <a:solidFill>
                  <a:prstClr val="black"/>
                </a:solidFill>
                <a:latin typeface="Cambria Math" pitchFamily="18" charset="0"/>
                <a:ea typeface="Cambria Math" pitchFamily="18" charset="0"/>
                <a:cs typeface="Arial" pitchFamily="34" charset="0"/>
              </a:rPr>
              <a:t> = 16 + </a:t>
            </a:r>
            <a:r>
              <a:rPr lang="nl-NL" dirty="0" smtClean="0">
                <a:solidFill>
                  <a:prstClr val="black"/>
                </a:solidFill>
                <a:latin typeface="Cambria Math" pitchFamily="18" charset="0"/>
                <a:ea typeface="Cambria Math" pitchFamily="18" charset="0"/>
                <a:cs typeface="Arial" pitchFamily="34" charset="0"/>
              </a:rPr>
              <a:t>2</a:t>
            </a:r>
            <a:endParaRPr lang="en-US" dirty="0">
              <a:solidFill>
                <a:prstClr val="black"/>
              </a:solidFill>
              <a:latin typeface="Cambria Math" pitchFamily="18" charset="0"/>
              <a:ea typeface="Cambria Math" pitchFamily="18" charset="0"/>
              <a:cs typeface="Arial" pitchFamily="34" charset="0"/>
            </a:endParaRPr>
          </a:p>
        </p:txBody>
      </p:sp>
      <p:sp>
        <p:nvSpPr>
          <p:cNvPr id="131" name="TextBox 130"/>
          <p:cNvSpPr txBox="1"/>
          <p:nvPr/>
        </p:nvSpPr>
        <p:spPr>
          <a:xfrm>
            <a:off x="3986918" y="4102622"/>
            <a:ext cx="689899" cy="369332"/>
          </a:xfrm>
          <a:prstGeom prst="rect">
            <a:avLst/>
          </a:prstGeom>
          <a:noFill/>
        </p:spPr>
        <p:txBody>
          <a:bodyPr wrap="square" rtlCol="0">
            <a:spAutoFit/>
          </a:bodyPr>
          <a:lstStyle/>
          <a:p>
            <a:r>
              <a:rPr lang="nl-NL" dirty="0">
                <a:solidFill>
                  <a:prstClr val="black"/>
                </a:solidFill>
                <a:latin typeface="Cambria Math" pitchFamily="18" charset="0"/>
                <a:ea typeface="Cambria Math" pitchFamily="18" charset="0"/>
                <a:cs typeface="Arial" pitchFamily="34" charset="0"/>
              </a:rPr>
              <a:t>= </a:t>
            </a:r>
            <a:r>
              <a:rPr lang="nl-NL" dirty="0" smtClean="0">
                <a:solidFill>
                  <a:prstClr val="black"/>
                </a:solidFill>
                <a:latin typeface="Cambria Math" pitchFamily="18" charset="0"/>
                <a:ea typeface="Cambria Math" pitchFamily="18" charset="0"/>
                <a:cs typeface="Arial" pitchFamily="34" charset="0"/>
              </a:rPr>
              <a:t>18</a:t>
            </a:r>
            <a:endParaRPr lang="en-US" dirty="0">
              <a:solidFill>
                <a:prstClr val="black"/>
              </a:solidFill>
              <a:latin typeface="Cambria Math" pitchFamily="18" charset="0"/>
              <a:ea typeface="Cambria Math" pitchFamily="18" charset="0"/>
              <a:cs typeface="Arial" pitchFamily="34" charset="0"/>
            </a:endParaRPr>
          </a:p>
        </p:txBody>
      </p:sp>
      <p:sp>
        <p:nvSpPr>
          <p:cNvPr id="132" name="TextBox 131"/>
          <p:cNvSpPr txBox="1"/>
          <p:nvPr/>
        </p:nvSpPr>
        <p:spPr>
          <a:xfrm>
            <a:off x="514350" y="4457700"/>
            <a:ext cx="369726"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sym typeface="Symbol"/>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grpSp>
        <p:nvGrpSpPr>
          <p:cNvPr id="2" name="Group 1"/>
          <p:cNvGrpSpPr/>
          <p:nvPr/>
        </p:nvGrpSpPr>
        <p:grpSpPr>
          <a:xfrm>
            <a:off x="868474" y="4457717"/>
            <a:ext cx="4611478" cy="434459"/>
            <a:chOff x="868474" y="4457700"/>
            <a:chExt cx="4611478" cy="434459"/>
          </a:xfrm>
        </p:grpSpPr>
        <p:sp>
          <p:nvSpPr>
            <p:cNvPr id="133" name="TextBox 132"/>
            <p:cNvSpPr txBox="1"/>
            <p:nvPr/>
          </p:nvSpPr>
          <p:spPr>
            <a:xfrm>
              <a:off x="868474" y="4457700"/>
              <a:ext cx="4611478" cy="369332"/>
            </a:xfrm>
            <a:prstGeom prst="rect">
              <a:avLst/>
            </a:prstGeom>
            <a:noFill/>
          </p:spPr>
          <p:txBody>
            <a:bodyPr wrap="square" rtlCol="0">
              <a:spAutoFit/>
            </a:bodyPr>
            <a:lstStyle/>
            <a:p>
              <a:r>
                <a:rPr lang="en-US" dirty="0" smtClean="0">
                  <a:solidFill>
                    <a:prstClr val="black"/>
                  </a:solidFill>
                  <a:latin typeface="Cambria Math" pitchFamily="18" charset="0"/>
                  <a:ea typeface="Cambria Math" pitchFamily="18" charset="0"/>
                  <a:cs typeface="Arial" pitchFamily="34" charset="0"/>
                </a:rPr>
                <a:t>Three consecutive integers are 16, 17 and 18</a:t>
              </a:r>
              <a:endParaRPr lang="en-US" dirty="0">
                <a:solidFill>
                  <a:prstClr val="black"/>
                </a:solidFill>
                <a:latin typeface="Cambria Math" pitchFamily="18" charset="0"/>
                <a:ea typeface="Cambria Math" pitchFamily="18" charset="0"/>
                <a:cs typeface="Arial" pitchFamily="34" charset="0"/>
              </a:endParaRPr>
            </a:p>
          </p:txBody>
        </p:sp>
        <p:sp>
          <p:nvSpPr>
            <p:cNvPr id="134" name="Rounded Rectangle 133"/>
            <p:cNvSpPr/>
            <p:nvPr/>
          </p:nvSpPr>
          <p:spPr>
            <a:xfrm>
              <a:off x="884327" y="4483914"/>
              <a:ext cx="4542861" cy="408245"/>
            </a:xfrm>
            <a:prstGeom prst="roundRect">
              <a:avLst/>
            </a:prstGeom>
            <a:noFill/>
            <a:ln w="19050">
              <a:solidFill>
                <a:schemeClr val="accent3">
                  <a:lumMod val="50000"/>
                </a:schemeClr>
              </a:solidFill>
            </a:ln>
          </p:spPr>
          <p:txBody>
            <a:bodyPr wrap="square" rtlCol="0">
              <a:spAutoFit/>
            </a:bodyPr>
            <a:lstStyle/>
            <a:p>
              <a:pPr algn="ct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grpSp>
      <p:grpSp>
        <p:nvGrpSpPr>
          <p:cNvPr id="141" name="Group 140"/>
          <p:cNvGrpSpPr/>
          <p:nvPr/>
        </p:nvGrpSpPr>
        <p:grpSpPr>
          <a:xfrm>
            <a:off x="3872599" y="1122282"/>
            <a:ext cx="2152448" cy="1189709"/>
            <a:chOff x="5940519" y="3085922"/>
            <a:chExt cx="2152448" cy="1189709"/>
          </a:xfrm>
        </p:grpSpPr>
        <p:sp>
          <p:nvSpPr>
            <p:cNvPr id="142" name="Cloud 141"/>
            <p:cNvSpPr/>
            <p:nvPr/>
          </p:nvSpPr>
          <p:spPr>
            <a:xfrm>
              <a:off x="5940519" y="3085922"/>
              <a:ext cx="2152448" cy="1189709"/>
            </a:xfrm>
            <a:prstGeom prst="cloud">
              <a:avLst/>
            </a:prstGeom>
            <a:solidFill>
              <a:srgbClr val="FF7C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mbria Math" panose="02040503050406030204" pitchFamily="18" charset="0"/>
                <a:ea typeface="Cambria Math" panose="02040503050406030204" pitchFamily="18" charset="0"/>
              </a:endParaRPr>
            </a:p>
          </p:txBody>
        </p:sp>
        <mc:AlternateContent xmlns:mc="http://schemas.openxmlformats.org/markup-compatibility/2006" xmlns:a14="http://schemas.microsoft.com/office/drawing/2010/main">
          <mc:Choice Requires="a14">
            <p:sp>
              <p:nvSpPr>
                <p:cNvPr id="143" name="Rectangle 142"/>
                <p:cNvSpPr/>
                <p:nvPr/>
              </p:nvSpPr>
              <p:spPr>
                <a:xfrm>
                  <a:off x="6121267" y="3261529"/>
                  <a:ext cx="1915455" cy="830997"/>
                </a:xfrm>
                <a:prstGeom prst="rect">
                  <a:avLst/>
                </a:prstGeom>
              </p:spPr>
              <p:txBody>
                <a:bodyPr wrap="square">
                  <a:spAutoFit/>
                </a:bodyPr>
                <a:lstStyle/>
                <a:p>
                  <a:pPr algn="ctr"/>
                  <a:r>
                    <a:rPr lang="en-US" sz="1600" b="1" dirty="0" smtClean="0">
                      <a:solidFill>
                        <a:srgbClr val="002060"/>
                      </a:solidFill>
                      <a:latin typeface="Cambria Math" panose="02040503050406030204" pitchFamily="18" charset="0"/>
                      <a:ea typeface="Cambria Math" panose="02040503050406030204" pitchFamily="18" charset="0"/>
                    </a:rPr>
                    <a:t>If 1</a:t>
                  </a:r>
                  <a:r>
                    <a:rPr lang="en-US" sz="1600" b="1" baseline="30000" dirty="0" smtClean="0">
                      <a:solidFill>
                        <a:srgbClr val="002060"/>
                      </a:solidFill>
                      <a:latin typeface="Cambria Math" panose="02040503050406030204" pitchFamily="18" charset="0"/>
                      <a:ea typeface="Cambria Math" panose="02040503050406030204" pitchFamily="18" charset="0"/>
                    </a:rPr>
                    <a:t>st</a:t>
                  </a:r>
                  <a:r>
                    <a:rPr lang="en-US" sz="1600" b="1" dirty="0" smtClean="0">
                      <a:solidFill>
                        <a:srgbClr val="002060"/>
                      </a:solidFill>
                      <a:latin typeface="Cambria Math" panose="02040503050406030204" pitchFamily="18" charset="0"/>
                      <a:ea typeface="Cambria Math" panose="02040503050406030204" pitchFamily="18" charset="0"/>
                    </a:rPr>
                    <a:t> integer is </a:t>
                  </a:r>
                  <a14:m>
                    <m:oMath xmlns:m="http://schemas.openxmlformats.org/officeDocument/2006/math">
                      <m:r>
                        <a:rPr lang="en-US" sz="1600" b="1" i="1" dirty="0" smtClean="0">
                          <a:solidFill>
                            <a:srgbClr val="002060"/>
                          </a:solidFill>
                          <a:latin typeface="Cambria Math"/>
                          <a:ea typeface="Cambria Math" panose="02040503050406030204" pitchFamily="18" charset="0"/>
                        </a:rPr>
                        <m:t>𝒙</m:t>
                      </m:r>
                    </m:oMath>
                  </a14:m>
                  <a:r>
                    <a:rPr lang="en-US" sz="1600" b="1" dirty="0" smtClean="0">
                      <a:solidFill>
                        <a:srgbClr val="002060"/>
                      </a:solidFill>
                      <a:latin typeface="Cambria Math" panose="02040503050406030204" pitchFamily="18" charset="0"/>
                      <a:ea typeface="Cambria Math" panose="02040503050406030204" pitchFamily="18" charset="0"/>
                    </a:rPr>
                    <a:t>. </a:t>
                  </a:r>
                </a:p>
                <a:p>
                  <a:pPr algn="ctr"/>
                  <a:r>
                    <a:rPr lang="en-US" sz="1600" b="1" dirty="0" smtClean="0">
                      <a:solidFill>
                        <a:srgbClr val="002060"/>
                      </a:solidFill>
                      <a:latin typeface="Cambria Math" panose="02040503050406030204" pitchFamily="18" charset="0"/>
                      <a:ea typeface="Cambria Math" panose="02040503050406030204" pitchFamily="18" charset="0"/>
                    </a:rPr>
                    <a:t>2</a:t>
                  </a:r>
                  <a:r>
                    <a:rPr lang="en-US" sz="1600" b="1" baseline="30000" dirty="0" smtClean="0">
                      <a:solidFill>
                        <a:srgbClr val="002060"/>
                      </a:solidFill>
                      <a:latin typeface="Cambria Math" panose="02040503050406030204" pitchFamily="18" charset="0"/>
                      <a:ea typeface="Cambria Math" panose="02040503050406030204" pitchFamily="18" charset="0"/>
                    </a:rPr>
                    <a:t>nd</a:t>
                  </a:r>
                  <a:r>
                    <a:rPr lang="en-US" sz="1600" b="1" dirty="0" smtClean="0">
                      <a:solidFill>
                        <a:srgbClr val="002060"/>
                      </a:solidFill>
                      <a:latin typeface="Cambria Math" panose="02040503050406030204" pitchFamily="18" charset="0"/>
                      <a:ea typeface="Cambria Math" panose="02040503050406030204" pitchFamily="18" charset="0"/>
                    </a:rPr>
                    <a:t> integer will be </a:t>
                  </a:r>
                  <a:endParaRPr lang="en-US" sz="1600" b="1" i="1" dirty="0" smtClean="0">
                    <a:solidFill>
                      <a:srgbClr val="002060"/>
                    </a:solidFill>
                    <a:latin typeface="Cambria Math"/>
                    <a:ea typeface="Cambria Math" panose="02040503050406030204" pitchFamily="18" charset="0"/>
                  </a:endParaRPr>
                </a:p>
                <a:p>
                  <a:pPr algn="ctr"/>
                  <a14:m>
                    <m:oMath xmlns:m="http://schemas.openxmlformats.org/officeDocument/2006/math">
                      <m:r>
                        <a:rPr lang="en-US" sz="1600" b="1" i="1" dirty="0">
                          <a:solidFill>
                            <a:srgbClr val="002060"/>
                          </a:solidFill>
                          <a:latin typeface="Cambria Math"/>
                          <a:ea typeface="Cambria Math" panose="02040503050406030204" pitchFamily="18" charset="0"/>
                        </a:rPr>
                        <m:t>𝒙</m:t>
                      </m:r>
                    </m:oMath>
                  </a14:m>
                  <a:r>
                    <a:rPr lang="en-US" sz="1600" b="1" dirty="0" smtClean="0">
                      <a:solidFill>
                        <a:srgbClr val="002060"/>
                      </a:solidFill>
                      <a:latin typeface="Cambria Math" panose="02040503050406030204" pitchFamily="18" charset="0"/>
                      <a:ea typeface="Cambria Math" panose="02040503050406030204" pitchFamily="18" charset="0"/>
                    </a:rPr>
                    <a:t> + 1</a:t>
                  </a:r>
                  <a:endParaRPr lang="en-US" sz="1600" b="1" dirty="0">
                    <a:solidFill>
                      <a:srgbClr val="002060"/>
                    </a:solidFill>
                    <a:latin typeface="Cambria Math" panose="02040503050406030204" pitchFamily="18" charset="0"/>
                    <a:ea typeface="Cambria Math" panose="02040503050406030204" pitchFamily="18" charset="0"/>
                  </a:endParaRPr>
                </a:p>
              </p:txBody>
            </p:sp>
          </mc:Choice>
          <mc:Fallback xmlns="">
            <p:sp>
              <p:nvSpPr>
                <p:cNvPr id="143" name="Rectangle 142"/>
                <p:cNvSpPr>
                  <a:spLocks noRot="1" noChangeAspect="1" noMove="1" noResize="1" noEditPoints="1" noAdjustHandles="1" noChangeArrowheads="1" noChangeShapeType="1" noTextEdit="1"/>
                </p:cNvSpPr>
                <p:nvPr/>
              </p:nvSpPr>
              <p:spPr>
                <a:xfrm>
                  <a:off x="6121267" y="3261529"/>
                  <a:ext cx="1915455" cy="830997"/>
                </a:xfrm>
                <a:prstGeom prst="rect">
                  <a:avLst/>
                </a:prstGeom>
                <a:blipFill rotWithShape="1">
                  <a:blip r:embed="rId14"/>
                  <a:stretch>
                    <a:fillRect t="-2941" b="-8088"/>
                  </a:stretch>
                </a:blipFill>
              </p:spPr>
              <p:txBody>
                <a:bodyPr/>
                <a:lstStyle/>
                <a:p>
                  <a:r>
                    <a:rPr lang="en-US">
                      <a:noFill/>
                    </a:rPr>
                    <a:t> </a:t>
                  </a:r>
                </a:p>
              </p:txBody>
            </p:sp>
          </mc:Fallback>
        </mc:AlternateContent>
      </p:grpSp>
      <p:grpSp>
        <p:nvGrpSpPr>
          <p:cNvPr id="144" name="Group 143"/>
          <p:cNvGrpSpPr/>
          <p:nvPr/>
        </p:nvGrpSpPr>
        <p:grpSpPr>
          <a:xfrm>
            <a:off x="4019752" y="2220262"/>
            <a:ext cx="2152448" cy="1189709"/>
            <a:chOff x="5940519" y="3085922"/>
            <a:chExt cx="2152448" cy="1189709"/>
          </a:xfrm>
        </p:grpSpPr>
        <p:sp>
          <p:nvSpPr>
            <p:cNvPr id="145" name="Cloud 144"/>
            <p:cNvSpPr/>
            <p:nvPr/>
          </p:nvSpPr>
          <p:spPr>
            <a:xfrm>
              <a:off x="5940519" y="3085922"/>
              <a:ext cx="2152448" cy="1189709"/>
            </a:xfrm>
            <a:prstGeom prst="cloud">
              <a:avLst/>
            </a:prstGeom>
            <a:solidFill>
              <a:srgbClr val="FF7C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mbria Math" panose="02040503050406030204" pitchFamily="18" charset="0"/>
                <a:ea typeface="Cambria Math" panose="02040503050406030204" pitchFamily="18" charset="0"/>
              </a:endParaRPr>
            </a:p>
          </p:txBody>
        </p:sp>
        <mc:AlternateContent xmlns:mc="http://schemas.openxmlformats.org/markup-compatibility/2006" xmlns:a14="http://schemas.microsoft.com/office/drawing/2010/main">
          <mc:Choice Requires="a14">
            <p:sp>
              <p:nvSpPr>
                <p:cNvPr id="146" name="Rectangle 145"/>
                <p:cNvSpPr/>
                <p:nvPr/>
              </p:nvSpPr>
              <p:spPr>
                <a:xfrm>
                  <a:off x="6063211" y="3331931"/>
                  <a:ext cx="1915455" cy="584775"/>
                </a:xfrm>
                <a:prstGeom prst="rect">
                  <a:avLst/>
                </a:prstGeom>
              </p:spPr>
              <p:txBody>
                <a:bodyPr wrap="square">
                  <a:spAutoFit/>
                </a:bodyPr>
                <a:lstStyle/>
                <a:p>
                  <a:pPr algn="ctr"/>
                  <a:r>
                    <a:rPr lang="en-US" sz="1600" b="1" dirty="0" smtClean="0">
                      <a:solidFill>
                        <a:srgbClr val="002060"/>
                      </a:solidFill>
                      <a:latin typeface="Cambria Math" panose="02040503050406030204" pitchFamily="18" charset="0"/>
                      <a:ea typeface="Cambria Math" panose="02040503050406030204" pitchFamily="18" charset="0"/>
                    </a:rPr>
                    <a:t>3</a:t>
                  </a:r>
                  <a:r>
                    <a:rPr lang="en-US" sz="1600" b="1" baseline="30000" dirty="0" smtClean="0">
                      <a:solidFill>
                        <a:srgbClr val="002060"/>
                      </a:solidFill>
                      <a:latin typeface="Cambria Math" panose="02040503050406030204" pitchFamily="18" charset="0"/>
                      <a:ea typeface="Cambria Math" panose="02040503050406030204" pitchFamily="18" charset="0"/>
                    </a:rPr>
                    <a:t>rd</a:t>
                  </a:r>
                  <a:r>
                    <a:rPr lang="en-US" sz="1600" b="1" dirty="0" smtClean="0">
                      <a:solidFill>
                        <a:srgbClr val="002060"/>
                      </a:solidFill>
                      <a:latin typeface="Cambria Math" panose="02040503050406030204" pitchFamily="18" charset="0"/>
                      <a:ea typeface="Cambria Math" panose="02040503050406030204" pitchFamily="18" charset="0"/>
                    </a:rPr>
                    <a:t> integer will be </a:t>
                  </a:r>
                  <a:endParaRPr lang="en-US" sz="1600" b="1" i="1" dirty="0" smtClean="0">
                    <a:solidFill>
                      <a:srgbClr val="002060"/>
                    </a:solidFill>
                    <a:latin typeface="Cambria Math"/>
                    <a:ea typeface="Cambria Math" panose="02040503050406030204" pitchFamily="18" charset="0"/>
                  </a:endParaRPr>
                </a:p>
                <a:p>
                  <a:pPr algn="ctr"/>
                  <a14:m>
                    <m:oMath xmlns:m="http://schemas.openxmlformats.org/officeDocument/2006/math">
                      <m:r>
                        <a:rPr lang="en-US" sz="1600" b="1" i="1" dirty="0" smtClean="0">
                          <a:solidFill>
                            <a:srgbClr val="002060"/>
                          </a:solidFill>
                          <a:latin typeface="Cambria Math"/>
                          <a:ea typeface="Cambria Math" panose="02040503050406030204" pitchFamily="18" charset="0"/>
                        </a:rPr>
                        <m:t>𝒙</m:t>
                      </m:r>
                    </m:oMath>
                  </a14:m>
                  <a:r>
                    <a:rPr lang="en-US" sz="1600" b="1" dirty="0" smtClean="0">
                      <a:solidFill>
                        <a:srgbClr val="002060"/>
                      </a:solidFill>
                      <a:latin typeface="Cambria Math" panose="02040503050406030204" pitchFamily="18" charset="0"/>
                      <a:ea typeface="Cambria Math" panose="02040503050406030204" pitchFamily="18" charset="0"/>
                    </a:rPr>
                    <a:t> + 1 + 1 = </a:t>
                  </a:r>
                  <a14:m>
                    <m:oMath xmlns:m="http://schemas.openxmlformats.org/officeDocument/2006/math">
                      <m:r>
                        <a:rPr lang="en-US" sz="1600" b="1" i="1" dirty="0" smtClean="0">
                          <a:solidFill>
                            <a:srgbClr val="002060"/>
                          </a:solidFill>
                          <a:latin typeface="Cambria Math"/>
                          <a:ea typeface="Cambria Math" panose="02040503050406030204" pitchFamily="18" charset="0"/>
                        </a:rPr>
                        <m:t>𝒙</m:t>
                      </m:r>
                    </m:oMath>
                  </a14:m>
                  <a:r>
                    <a:rPr lang="en-US" sz="1600" b="1" dirty="0" smtClean="0">
                      <a:solidFill>
                        <a:srgbClr val="002060"/>
                      </a:solidFill>
                      <a:latin typeface="Cambria Math" panose="02040503050406030204" pitchFamily="18" charset="0"/>
                      <a:ea typeface="Cambria Math" panose="02040503050406030204" pitchFamily="18" charset="0"/>
                    </a:rPr>
                    <a:t> + 2 </a:t>
                  </a:r>
                  <a:endParaRPr lang="en-US" sz="1600" b="1" dirty="0">
                    <a:solidFill>
                      <a:srgbClr val="002060"/>
                    </a:solidFill>
                    <a:latin typeface="Cambria Math" panose="02040503050406030204" pitchFamily="18" charset="0"/>
                    <a:ea typeface="Cambria Math" panose="02040503050406030204" pitchFamily="18" charset="0"/>
                  </a:endParaRPr>
                </a:p>
              </p:txBody>
            </p:sp>
          </mc:Choice>
          <mc:Fallback xmlns="">
            <p:sp>
              <p:nvSpPr>
                <p:cNvPr id="146" name="Rectangle 145"/>
                <p:cNvSpPr>
                  <a:spLocks noRot="1" noChangeAspect="1" noMove="1" noResize="1" noEditPoints="1" noAdjustHandles="1" noChangeArrowheads="1" noChangeShapeType="1" noTextEdit="1"/>
                </p:cNvSpPr>
                <p:nvPr/>
              </p:nvSpPr>
              <p:spPr>
                <a:xfrm>
                  <a:off x="6063211" y="3331931"/>
                  <a:ext cx="1915455" cy="584775"/>
                </a:xfrm>
                <a:prstGeom prst="rect">
                  <a:avLst/>
                </a:prstGeom>
                <a:blipFill rotWithShape="1">
                  <a:blip r:embed="rId15"/>
                  <a:stretch>
                    <a:fillRect t="-4211" b="-12632"/>
                  </a:stretch>
                </a:blipFill>
              </p:spPr>
              <p:txBody>
                <a:bodyPr/>
                <a:lstStyle/>
                <a:p>
                  <a:r>
                    <a:rPr lang="en-US">
                      <a:noFill/>
                    </a:rPr>
                    <a:t> </a:t>
                  </a:r>
                </a:p>
              </p:txBody>
            </p:sp>
          </mc:Fallback>
        </mc:AlternateContent>
      </p:grpSp>
    </p:spTree>
    <p:extLst>
      <p:ext uri="{BB962C8B-B14F-4D97-AF65-F5344CB8AC3E}">
        <p14:creationId xmlns:p14="http://schemas.microsoft.com/office/powerpoint/2010/main" val="136391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left)">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left)">
                                      <p:cBhvr>
                                        <p:cTn id="15" dur="5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88"/>
                                        </p:tgtEl>
                                        <p:attrNameLst>
                                          <p:attrName>style.visibility</p:attrName>
                                        </p:attrNameLst>
                                      </p:cBhvr>
                                      <p:to>
                                        <p:strVal val="visible"/>
                                      </p:to>
                                    </p:set>
                                    <p:animEffect transition="in" filter="fade">
                                      <p:cBhvr>
                                        <p:cTn id="20" dur="500"/>
                                        <p:tgtEl>
                                          <p:spTgt spid="88"/>
                                        </p:tgtEl>
                                      </p:cBhvr>
                                    </p:animEffect>
                                  </p:childTnLst>
                                </p:cTn>
                              </p:par>
                            </p:childTnLst>
                          </p:cTn>
                        </p:par>
                      </p:childTnLst>
                    </p:cTn>
                  </p:par>
                  <p:par>
                    <p:cTn id="21" fill="hold">
                      <p:stCondLst>
                        <p:cond delay="indefinite"/>
                      </p:stCondLst>
                      <p:childTnLst>
                        <p:par>
                          <p:cTn id="22" fill="hold">
                            <p:stCondLst>
                              <p:cond delay="0"/>
                            </p:stCondLst>
                            <p:childTnLst>
                              <p:par>
                                <p:cTn id="23" presetID="16" presetClass="entr" presetSubtype="21" fill="hold" grpId="0" nodeType="clickEffect">
                                  <p:stCondLst>
                                    <p:cond delay="0"/>
                                  </p:stCondLst>
                                  <p:childTnLst>
                                    <p:set>
                                      <p:cBhvr>
                                        <p:cTn id="24" dur="1" fill="hold">
                                          <p:stCondLst>
                                            <p:cond delay="0"/>
                                          </p:stCondLst>
                                        </p:cTn>
                                        <p:tgtEl>
                                          <p:spTgt spid="93"/>
                                        </p:tgtEl>
                                        <p:attrNameLst>
                                          <p:attrName>style.visibility</p:attrName>
                                        </p:attrNameLst>
                                      </p:cBhvr>
                                      <p:to>
                                        <p:strVal val="visible"/>
                                      </p:to>
                                    </p:set>
                                    <p:animEffect transition="in" filter="barn(inVertical)">
                                      <p:cBhvr>
                                        <p:cTn id="25" dur="500"/>
                                        <p:tgtEl>
                                          <p:spTgt spid="9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xit" presetSubtype="0" fill="hold" grpId="1" nodeType="clickEffect">
                                  <p:stCondLst>
                                    <p:cond delay="0"/>
                                  </p:stCondLst>
                                  <p:childTnLst>
                                    <p:animEffect transition="out" filter="fade">
                                      <p:cBhvr>
                                        <p:cTn id="29" dur="500"/>
                                        <p:tgtEl>
                                          <p:spTgt spid="93"/>
                                        </p:tgtEl>
                                      </p:cBhvr>
                                    </p:animEffect>
                                    <p:set>
                                      <p:cBhvr>
                                        <p:cTn id="30" dur="1" fill="hold">
                                          <p:stCondLst>
                                            <p:cond delay="499"/>
                                          </p:stCondLst>
                                        </p:cTn>
                                        <p:tgtEl>
                                          <p:spTgt spid="93"/>
                                        </p:tgtEl>
                                        <p:attrNameLst>
                                          <p:attrName>style.visibility</p:attrName>
                                        </p:attrNameLst>
                                      </p:cBhvr>
                                      <p:to>
                                        <p:strVal val="hidden"/>
                                      </p:to>
                                    </p:set>
                                  </p:childTnLst>
                                </p:cTn>
                              </p:par>
                              <p:par>
                                <p:cTn id="31" presetID="1" presetClass="exit" presetSubtype="0" fill="hold" nodeType="withEffect">
                                  <p:stCondLst>
                                    <p:cond delay="0"/>
                                  </p:stCondLst>
                                  <p:childTnLst>
                                    <p:set>
                                      <p:cBhvr>
                                        <p:cTn id="32" dur="1" fill="hold">
                                          <p:stCondLst>
                                            <p:cond delay="0"/>
                                          </p:stCondLst>
                                        </p:cTn>
                                        <p:tgtEl>
                                          <p:spTgt spid="88"/>
                                        </p:tgtEl>
                                        <p:attrNameLst>
                                          <p:attrName>style.visibility</p:attrName>
                                        </p:attrNameLst>
                                      </p:cBhvr>
                                      <p:to>
                                        <p:strVal val="hidden"/>
                                      </p:to>
                                    </p:set>
                                  </p:childTnLst>
                                </p:cTn>
                              </p:par>
                            </p:childTnLst>
                          </p:cTn>
                        </p:par>
                        <p:par>
                          <p:cTn id="33" fill="hold">
                            <p:stCondLst>
                              <p:cond delay="500"/>
                            </p:stCondLst>
                            <p:childTnLst>
                              <p:par>
                                <p:cTn id="34" presetID="16" presetClass="entr" presetSubtype="21" fill="hold" grpId="0" nodeType="afterEffect">
                                  <p:stCondLst>
                                    <p:cond delay="0"/>
                                  </p:stCondLst>
                                  <p:childTnLst>
                                    <p:set>
                                      <p:cBhvr>
                                        <p:cTn id="35" dur="1" fill="hold">
                                          <p:stCondLst>
                                            <p:cond delay="0"/>
                                          </p:stCondLst>
                                        </p:cTn>
                                        <p:tgtEl>
                                          <p:spTgt spid="94"/>
                                        </p:tgtEl>
                                        <p:attrNameLst>
                                          <p:attrName>style.visibility</p:attrName>
                                        </p:attrNameLst>
                                      </p:cBhvr>
                                      <p:to>
                                        <p:strVal val="visible"/>
                                      </p:to>
                                    </p:set>
                                    <p:animEffect transition="in" filter="barn(inVertical)">
                                      <p:cBhvr>
                                        <p:cTn id="36" dur="500"/>
                                        <p:tgtEl>
                                          <p:spTgt spid="94"/>
                                        </p:tgtEl>
                                      </p:cBhvr>
                                    </p:animEffec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1" nodeType="clickEffect">
                                  <p:stCondLst>
                                    <p:cond delay="0"/>
                                  </p:stCondLst>
                                  <p:childTnLst>
                                    <p:set>
                                      <p:cBhvr>
                                        <p:cTn id="40" dur="1" fill="hold">
                                          <p:stCondLst>
                                            <p:cond delay="0"/>
                                          </p:stCondLst>
                                        </p:cTn>
                                        <p:tgtEl>
                                          <p:spTgt spid="9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101"/>
                                        </p:tgtEl>
                                        <p:attrNameLst>
                                          <p:attrName>style.visibility</p:attrName>
                                        </p:attrNameLst>
                                      </p:cBhvr>
                                      <p:to>
                                        <p:strVal val="visible"/>
                                      </p:to>
                                    </p:set>
                                    <p:animEffect transition="in" filter="fade">
                                      <p:cBhvr>
                                        <p:cTn id="45" dur="500"/>
                                        <p:tgtEl>
                                          <p:spTgt spid="101"/>
                                        </p:tgtEl>
                                      </p:cBhvr>
                                    </p:animEffect>
                                  </p:childTnLst>
                                </p:cTn>
                              </p:par>
                            </p:childTnLst>
                          </p:cTn>
                        </p:par>
                      </p:childTnLst>
                    </p:cTn>
                  </p:par>
                  <p:par>
                    <p:cTn id="46" fill="hold">
                      <p:stCondLst>
                        <p:cond delay="indefinite"/>
                      </p:stCondLst>
                      <p:childTnLst>
                        <p:par>
                          <p:cTn id="47" fill="hold">
                            <p:stCondLst>
                              <p:cond delay="0"/>
                            </p:stCondLst>
                            <p:childTnLst>
                              <p:par>
                                <p:cTn id="48" presetID="1" presetClass="exit" presetSubtype="0" fill="hold" nodeType="clickEffect">
                                  <p:stCondLst>
                                    <p:cond delay="0"/>
                                  </p:stCondLst>
                                  <p:childTnLst>
                                    <p:set>
                                      <p:cBhvr>
                                        <p:cTn id="49" dur="1" fill="hold">
                                          <p:stCondLst>
                                            <p:cond delay="0"/>
                                          </p:stCondLst>
                                        </p:cTn>
                                        <p:tgtEl>
                                          <p:spTgt spid="101"/>
                                        </p:tgtEl>
                                        <p:attrNameLst>
                                          <p:attrName>style.visibility</p:attrName>
                                        </p:attrNameLst>
                                      </p:cBhvr>
                                      <p:to>
                                        <p:strVal val="hidden"/>
                                      </p:to>
                                    </p:set>
                                  </p:childTnLst>
                                </p:cTn>
                              </p:par>
                            </p:childTnLst>
                          </p:cTn>
                        </p:par>
                        <p:par>
                          <p:cTn id="50" fill="hold">
                            <p:stCondLst>
                              <p:cond delay="0"/>
                            </p:stCondLst>
                            <p:childTnLst>
                              <p:par>
                                <p:cTn id="51" presetID="10" presetClass="entr" presetSubtype="0" fill="hold" nodeType="afterEffect">
                                  <p:stCondLst>
                                    <p:cond delay="0"/>
                                  </p:stCondLst>
                                  <p:childTnLst>
                                    <p:set>
                                      <p:cBhvr>
                                        <p:cTn id="52" dur="1" fill="hold">
                                          <p:stCondLst>
                                            <p:cond delay="0"/>
                                          </p:stCondLst>
                                        </p:cTn>
                                        <p:tgtEl>
                                          <p:spTgt spid="104"/>
                                        </p:tgtEl>
                                        <p:attrNameLst>
                                          <p:attrName>style.visibility</p:attrName>
                                        </p:attrNameLst>
                                      </p:cBhvr>
                                      <p:to>
                                        <p:strVal val="visible"/>
                                      </p:to>
                                    </p:set>
                                    <p:animEffect transition="in" filter="fade">
                                      <p:cBhvr>
                                        <p:cTn id="53" dur="500"/>
                                        <p:tgtEl>
                                          <p:spTgt spid="104"/>
                                        </p:tgtEl>
                                      </p:cBhvr>
                                    </p:animEffect>
                                  </p:childTnLst>
                                </p:cTn>
                              </p:par>
                            </p:childTnLst>
                          </p:cTn>
                        </p:par>
                      </p:childTnLst>
                    </p:cTn>
                  </p:par>
                  <p:par>
                    <p:cTn id="54" fill="hold">
                      <p:stCondLst>
                        <p:cond delay="indefinite"/>
                      </p:stCondLst>
                      <p:childTnLst>
                        <p:par>
                          <p:cTn id="55" fill="hold">
                            <p:stCondLst>
                              <p:cond delay="0"/>
                            </p:stCondLst>
                            <p:childTnLst>
                              <p:par>
                                <p:cTn id="56" presetID="1" presetClass="exit" presetSubtype="0" fill="hold" nodeType="clickEffect">
                                  <p:stCondLst>
                                    <p:cond delay="0"/>
                                  </p:stCondLst>
                                  <p:childTnLst>
                                    <p:set>
                                      <p:cBhvr>
                                        <p:cTn id="57" dur="1" fill="hold">
                                          <p:stCondLst>
                                            <p:cond delay="0"/>
                                          </p:stCondLst>
                                        </p:cTn>
                                        <p:tgtEl>
                                          <p:spTgt spid="104"/>
                                        </p:tgtEl>
                                        <p:attrNameLst>
                                          <p:attrName>style.visibility</p:attrName>
                                        </p:attrNameLst>
                                      </p:cBhvr>
                                      <p:to>
                                        <p:strVal val="hidden"/>
                                      </p:to>
                                    </p:set>
                                  </p:childTnLst>
                                </p:cTn>
                              </p:par>
                            </p:childTnLst>
                          </p:cTn>
                        </p:par>
                        <p:par>
                          <p:cTn id="58" fill="hold">
                            <p:stCondLst>
                              <p:cond delay="0"/>
                            </p:stCondLst>
                            <p:childTnLst>
                              <p:par>
                                <p:cTn id="59" presetID="10" presetClass="entr" presetSubtype="0" fill="hold" nodeType="afterEffect">
                                  <p:stCondLst>
                                    <p:cond delay="0"/>
                                  </p:stCondLst>
                                  <p:childTnLst>
                                    <p:set>
                                      <p:cBhvr>
                                        <p:cTn id="60" dur="1" fill="hold">
                                          <p:stCondLst>
                                            <p:cond delay="0"/>
                                          </p:stCondLst>
                                        </p:cTn>
                                        <p:tgtEl>
                                          <p:spTgt spid="141"/>
                                        </p:tgtEl>
                                        <p:attrNameLst>
                                          <p:attrName>style.visibility</p:attrName>
                                        </p:attrNameLst>
                                      </p:cBhvr>
                                      <p:to>
                                        <p:strVal val="visible"/>
                                      </p:to>
                                    </p:set>
                                    <p:animEffect transition="in" filter="fade">
                                      <p:cBhvr>
                                        <p:cTn id="61" dur="500"/>
                                        <p:tgtEl>
                                          <p:spTgt spid="141"/>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nodeType="clickEffect">
                                  <p:stCondLst>
                                    <p:cond delay="0"/>
                                  </p:stCondLst>
                                  <p:childTnLst>
                                    <p:set>
                                      <p:cBhvr>
                                        <p:cTn id="65" dur="1" fill="hold">
                                          <p:stCondLst>
                                            <p:cond delay="0"/>
                                          </p:stCondLst>
                                        </p:cTn>
                                        <p:tgtEl>
                                          <p:spTgt spid="144"/>
                                        </p:tgtEl>
                                        <p:attrNameLst>
                                          <p:attrName>style.visibility</p:attrName>
                                        </p:attrNameLst>
                                      </p:cBhvr>
                                      <p:to>
                                        <p:strVal val="visible"/>
                                      </p:to>
                                    </p:set>
                                    <p:animEffect transition="in" filter="fade">
                                      <p:cBhvr>
                                        <p:cTn id="66" dur="500"/>
                                        <p:tgtEl>
                                          <p:spTgt spid="144"/>
                                        </p:tgtEl>
                                      </p:cBhvr>
                                    </p:animEffect>
                                  </p:childTnLst>
                                </p:cTn>
                              </p:par>
                            </p:childTnLst>
                          </p:cTn>
                        </p:par>
                      </p:childTnLst>
                    </p:cTn>
                  </p:par>
                  <p:par>
                    <p:cTn id="67" fill="hold">
                      <p:stCondLst>
                        <p:cond delay="indefinite"/>
                      </p:stCondLst>
                      <p:childTnLst>
                        <p:par>
                          <p:cTn id="68" fill="hold">
                            <p:stCondLst>
                              <p:cond delay="0"/>
                            </p:stCondLst>
                            <p:childTnLst>
                              <p:par>
                                <p:cTn id="69" presetID="1" presetClass="exit" presetSubtype="0" fill="hold" nodeType="clickEffect">
                                  <p:stCondLst>
                                    <p:cond delay="0"/>
                                  </p:stCondLst>
                                  <p:childTnLst>
                                    <p:set>
                                      <p:cBhvr>
                                        <p:cTn id="70" dur="1" fill="hold">
                                          <p:stCondLst>
                                            <p:cond delay="0"/>
                                          </p:stCondLst>
                                        </p:cTn>
                                        <p:tgtEl>
                                          <p:spTgt spid="141"/>
                                        </p:tgtEl>
                                        <p:attrNameLst>
                                          <p:attrName>style.visibility</p:attrName>
                                        </p:attrNameLst>
                                      </p:cBhvr>
                                      <p:to>
                                        <p:strVal val="hidden"/>
                                      </p:to>
                                    </p:set>
                                  </p:childTnLst>
                                </p:cTn>
                              </p:par>
                              <p:par>
                                <p:cTn id="71" presetID="1" presetClass="exit" presetSubtype="0" fill="hold" nodeType="withEffect">
                                  <p:stCondLst>
                                    <p:cond delay="0"/>
                                  </p:stCondLst>
                                  <p:childTnLst>
                                    <p:set>
                                      <p:cBhvr>
                                        <p:cTn id="72" dur="1" fill="hold">
                                          <p:stCondLst>
                                            <p:cond delay="0"/>
                                          </p:stCondLst>
                                        </p:cTn>
                                        <p:tgtEl>
                                          <p:spTgt spid="144"/>
                                        </p:tgtEl>
                                        <p:attrNameLst>
                                          <p:attrName>style.visibility</p:attrName>
                                        </p:attrNameLst>
                                      </p:cBhvr>
                                      <p:to>
                                        <p:strVal val="hidden"/>
                                      </p:to>
                                    </p:set>
                                  </p:childTnLst>
                                </p:cTn>
                              </p:par>
                              <p:par>
                                <p:cTn id="73" presetID="1" presetClass="exit" presetSubtype="0" fill="hold" grpId="0" nodeType="withEffect">
                                  <p:stCondLst>
                                    <p:cond delay="0"/>
                                  </p:stCondLst>
                                  <p:childTnLst>
                                    <p:set>
                                      <p:cBhvr>
                                        <p:cTn id="74" dur="1" fill="hold">
                                          <p:stCondLst>
                                            <p:cond delay="0"/>
                                          </p:stCondLst>
                                        </p:cTn>
                                        <p:tgtEl>
                                          <p:spTgt spid="95"/>
                                        </p:tgtEl>
                                        <p:attrNameLst>
                                          <p:attrName>style.visibility</p:attrName>
                                        </p:attrNameLst>
                                      </p:cBhvr>
                                      <p:to>
                                        <p:strVal val="hidden"/>
                                      </p:to>
                                    </p:set>
                                  </p:childTnLst>
                                </p:cTn>
                              </p:par>
                            </p:childTnLst>
                          </p:cTn>
                        </p:par>
                        <p:par>
                          <p:cTn id="75" fill="hold">
                            <p:stCondLst>
                              <p:cond delay="0"/>
                            </p:stCondLst>
                            <p:childTnLst>
                              <p:par>
                                <p:cTn id="76" presetID="22" presetClass="entr" presetSubtype="8" fill="hold" grpId="0" nodeType="afterEffect">
                                  <p:stCondLst>
                                    <p:cond delay="0"/>
                                  </p:stCondLst>
                                  <p:childTnLst>
                                    <p:set>
                                      <p:cBhvr>
                                        <p:cTn id="77" dur="1" fill="hold">
                                          <p:stCondLst>
                                            <p:cond delay="0"/>
                                          </p:stCondLst>
                                        </p:cTn>
                                        <p:tgtEl>
                                          <p:spTgt spid="8"/>
                                        </p:tgtEl>
                                        <p:attrNameLst>
                                          <p:attrName>style.visibility</p:attrName>
                                        </p:attrNameLst>
                                      </p:cBhvr>
                                      <p:to>
                                        <p:strVal val="visible"/>
                                      </p:to>
                                    </p:set>
                                    <p:animEffect transition="in" filter="wipe(left)">
                                      <p:cBhvr>
                                        <p:cTn id="78" dur="500"/>
                                        <p:tgtEl>
                                          <p:spTgt spid="8"/>
                                        </p:tgtEl>
                                      </p:cBhvr>
                                    </p:animEffect>
                                  </p:childTnLst>
                                </p:cTn>
                              </p:par>
                            </p:childTnLst>
                          </p:cTn>
                        </p:par>
                        <p:par>
                          <p:cTn id="79" fill="hold">
                            <p:stCondLst>
                              <p:cond delay="500"/>
                            </p:stCondLst>
                            <p:childTnLst>
                              <p:par>
                                <p:cTn id="80" presetID="22" presetClass="entr" presetSubtype="8" fill="hold" grpId="0" nodeType="afterEffect">
                                  <p:stCondLst>
                                    <p:cond delay="0"/>
                                  </p:stCondLst>
                                  <p:childTnLst>
                                    <p:set>
                                      <p:cBhvr>
                                        <p:cTn id="81" dur="1" fill="hold">
                                          <p:stCondLst>
                                            <p:cond delay="0"/>
                                          </p:stCondLst>
                                        </p:cTn>
                                        <p:tgtEl>
                                          <p:spTgt spid="9"/>
                                        </p:tgtEl>
                                        <p:attrNameLst>
                                          <p:attrName>style.visibility</p:attrName>
                                        </p:attrNameLst>
                                      </p:cBhvr>
                                      <p:to>
                                        <p:strVal val="visible"/>
                                      </p:to>
                                    </p:set>
                                    <p:animEffect transition="in" filter="wipe(left)">
                                      <p:cBhvr>
                                        <p:cTn id="82" dur="250"/>
                                        <p:tgtEl>
                                          <p:spTgt spid="9"/>
                                        </p:tgtEl>
                                      </p:cBhvr>
                                    </p:animEffect>
                                  </p:childTnLst>
                                </p:cTn>
                              </p:par>
                            </p:childTnLst>
                          </p:cTn>
                        </p:par>
                        <p:par>
                          <p:cTn id="83" fill="hold">
                            <p:stCondLst>
                              <p:cond delay="750"/>
                            </p:stCondLst>
                            <p:childTnLst>
                              <p:par>
                                <p:cTn id="84" presetID="22" presetClass="entr" presetSubtype="8" fill="hold" grpId="0" nodeType="afterEffect">
                                  <p:stCondLst>
                                    <p:cond delay="0"/>
                                  </p:stCondLst>
                                  <p:childTnLst>
                                    <p:set>
                                      <p:cBhvr>
                                        <p:cTn id="85" dur="1" fill="hold">
                                          <p:stCondLst>
                                            <p:cond delay="0"/>
                                          </p:stCondLst>
                                        </p:cTn>
                                        <p:tgtEl>
                                          <p:spTgt spid="10"/>
                                        </p:tgtEl>
                                        <p:attrNameLst>
                                          <p:attrName>style.visibility</p:attrName>
                                        </p:attrNameLst>
                                      </p:cBhvr>
                                      <p:to>
                                        <p:strVal val="visible"/>
                                      </p:to>
                                    </p:set>
                                    <p:animEffect transition="in" filter="wipe(left)">
                                      <p:cBhvr>
                                        <p:cTn id="86" dur="250"/>
                                        <p:tgtEl>
                                          <p:spTgt spid="10"/>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xit" presetSubtype="0" fill="hold" grpId="1" nodeType="clickEffect">
                                  <p:stCondLst>
                                    <p:cond delay="0"/>
                                  </p:stCondLst>
                                  <p:childTnLst>
                                    <p:animEffect transition="out" filter="fade">
                                      <p:cBhvr>
                                        <p:cTn id="90" dur="500"/>
                                        <p:tgtEl>
                                          <p:spTgt spid="94"/>
                                        </p:tgtEl>
                                      </p:cBhvr>
                                    </p:animEffect>
                                    <p:set>
                                      <p:cBhvr>
                                        <p:cTn id="91" dur="1" fill="hold">
                                          <p:stCondLst>
                                            <p:cond delay="499"/>
                                          </p:stCondLst>
                                        </p:cTn>
                                        <p:tgtEl>
                                          <p:spTgt spid="94"/>
                                        </p:tgtEl>
                                        <p:attrNameLst>
                                          <p:attrName>style.visibility</p:attrName>
                                        </p:attrNameLst>
                                      </p:cBhvr>
                                      <p:to>
                                        <p:strVal val="hidden"/>
                                      </p:to>
                                    </p:set>
                                  </p:childTnLst>
                                </p:cTn>
                              </p:par>
                            </p:childTnLst>
                          </p:cTn>
                        </p:par>
                      </p:childTnLst>
                    </p:cTn>
                  </p:par>
                  <p:par>
                    <p:cTn id="92" fill="hold">
                      <p:stCondLst>
                        <p:cond delay="indefinite"/>
                      </p:stCondLst>
                      <p:childTnLst>
                        <p:par>
                          <p:cTn id="93" fill="hold">
                            <p:stCondLst>
                              <p:cond delay="0"/>
                            </p:stCondLst>
                            <p:childTnLst>
                              <p:par>
                                <p:cTn id="94" presetID="22" presetClass="entr" presetSubtype="8" fill="hold" grpId="0" nodeType="clickEffect">
                                  <p:stCondLst>
                                    <p:cond delay="0"/>
                                  </p:stCondLst>
                                  <p:childTnLst>
                                    <p:set>
                                      <p:cBhvr>
                                        <p:cTn id="95" dur="1" fill="hold">
                                          <p:stCondLst>
                                            <p:cond delay="0"/>
                                          </p:stCondLst>
                                        </p:cTn>
                                        <p:tgtEl>
                                          <p:spTgt spid="11"/>
                                        </p:tgtEl>
                                        <p:attrNameLst>
                                          <p:attrName>style.visibility</p:attrName>
                                        </p:attrNameLst>
                                      </p:cBhvr>
                                      <p:to>
                                        <p:strVal val="visible"/>
                                      </p:to>
                                    </p:set>
                                    <p:animEffect transition="in" filter="wipe(left)">
                                      <p:cBhvr>
                                        <p:cTn id="96" dur="500"/>
                                        <p:tgtEl>
                                          <p:spTgt spid="11"/>
                                        </p:tgtEl>
                                      </p:cBhvr>
                                    </p:animEffect>
                                  </p:childTnLst>
                                </p:cTn>
                              </p:par>
                            </p:childTnLst>
                          </p:cTn>
                        </p:par>
                      </p:childTnLst>
                    </p:cTn>
                  </p:par>
                  <p:par>
                    <p:cTn id="97" fill="hold">
                      <p:stCondLst>
                        <p:cond delay="indefinite"/>
                      </p:stCondLst>
                      <p:childTnLst>
                        <p:par>
                          <p:cTn id="98" fill="hold">
                            <p:stCondLst>
                              <p:cond delay="0"/>
                            </p:stCondLst>
                            <p:childTnLst>
                              <p:par>
                                <p:cTn id="99" presetID="16" presetClass="entr" presetSubtype="21" fill="hold" grpId="0" nodeType="clickEffect">
                                  <p:stCondLst>
                                    <p:cond delay="0"/>
                                  </p:stCondLst>
                                  <p:childTnLst>
                                    <p:set>
                                      <p:cBhvr>
                                        <p:cTn id="100" dur="1" fill="hold">
                                          <p:stCondLst>
                                            <p:cond delay="0"/>
                                          </p:stCondLst>
                                        </p:cTn>
                                        <p:tgtEl>
                                          <p:spTgt spid="107"/>
                                        </p:tgtEl>
                                        <p:attrNameLst>
                                          <p:attrName>style.visibility</p:attrName>
                                        </p:attrNameLst>
                                      </p:cBhvr>
                                      <p:to>
                                        <p:strVal val="visible"/>
                                      </p:to>
                                    </p:set>
                                    <p:animEffect transition="in" filter="barn(inVertical)">
                                      <p:cBhvr>
                                        <p:cTn id="101" dur="500"/>
                                        <p:tgtEl>
                                          <p:spTgt spid="107"/>
                                        </p:tgtEl>
                                      </p:cBhvr>
                                    </p:animEffect>
                                  </p:childTnLst>
                                </p:cTn>
                              </p:par>
                            </p:childTnLst>
                          </p:cTn>
                        </p:par>
                      </p:childTnLst>
                    </p:cTn>
                  </p:par>
                  <p:par>
                    <p:cTn id="102" fill="hold">
                      <p:stCondLst>
                        <p:cond delay="indefinite"/>
                      </p:stCondLst>
                      <p:childTnLst>
                        <p:par>
                          <p:cTn id="103" fill="hold">
                            <p:stCondLst>
                              <p:cond delay="0"/>
                            </p:stCondLst>
                            <p:childTnLst>
                              <p:par>
                                <p:cTn id="104" presetID="1" presetClass="entr" presetSubtype="0" fill="hold" grpId="1" nodeType="clickEffect">
                                  <p:stCondLst>
                                    <p:cond delay="0"/>
                                  </p:stCondLst>
                                  <p:childTnLst>
                                    <p:set>
                                      <p:cBhvr>
                                        <p:cTn id="105" dur="1" fill="hold">
                                          <p:stCondLst>
                                            <p:cond delay="0"/>
                                          </p:stCondLst>
                                        </p:cTn>
                                        <p:tgtEl>
                                          <p:spTgt spid="116"/>
                                        </p:tgtEl>
                                        <p:attrNameLst>
                                          <p:attrName>style.visibility</p:attrName>
                                        </p:attrNameLst>
                                      </p:cBhvr>
                                      <p:to>
                                        <p:strVal val="visible"/>
                                      </p:to>
                                    </p:set>
                                  </p:childTnLst>
                                </p:cTn>
                              </p:par>
                              <p:par>
                                <p:cTn id="106" presetID="1" presetClass="entr" presetSubtype="0" fill="hold" grpId="1" nodeType="withEffect">
                                  <p:stCondLst>
                                    <p:cond delay="0"/>
                                  </p:stCondLst>
                                  <p:childTnLst>
                                    <p:set>
                                      <p:cBhvr>
                                        <p:cTn id="107" dur="1" fill="hold">
                                          <p:stCondLst>
                                            <p:cond delay="0"/>
                                          </p:stCondLst>
                                        </p:cTn>
                                        <p:tgtEl>
                                          <p:spTgt spid="117"/>
                                        </p:tgtEl>
                                        <p:attrNameLst>
                                          <p:attrName>style.visibility</p:attrName>
                                        </p:attrNameLst>
                                      </p:cBhvr>
                                      <p:to>
                                        <p:strVal val="visible"/>
                                      </p:to>
                                    </p:set>
                                  </p:childTnLst>
                                </p:cTn>
                              </p:par>
                              <p:par>
                                <p:cTn id="108" presetID="1" presetClass="entr" presetSubtype="0" fill="hold" grpId="1" nodeType="withEffect">
                                  <p:stCondLst>
                                    <p:cond delay="0"/>
                                  </p:stCondLst>
                                  <p:childTnLst>
                                    <p:set>
                                      <p:cBhvr>
                                        <p:cTn id="109" dur="1" fill="hold">
                                          <p:stCondLst>
                                            <p:cond delay="0"/>
                                          </p:stCondLst>
                                        </p:cTn>
                                        <p:tgtEl>
                                          <p:spTgt spid="118"/>
                                        </p:tgtEl>
                                        <p:attrNameLst>
                                          <p:attrName>style.visibility</p:attrName>
                                        </p:attrNameLst>
                                      </p:cBhvr>
                                      <p:to>
                                        <p:strVal val="visible"/>
                                      </p:to>
                                    </p:set>
                                  </p:childTnLst>
                                </p:cTn>
                              </p:par>
                            </p:childTnLst>
                          </p:cTn>
                        </p:par>
                      </p:childTnLst>
                    </p:cTn>
                  </p:par>
                  <p:par>
                    <p:cTn id="110" fill="hold">
                      <p:stCondLst>
                        <p:cond delay="indefinite"/>
                      </p:stCondLst>
                      <p:childTnLst>
                        <p:par>
                          <p:cTn id="111" fill="hold">
                            <p:stCondLst>
                              <p:cond delay="0"/>
                            </p:stCondLst>
                            <p:childTnLst>
                              <p:par>
                                <p:cTn id="112" presetID="22" presetClass="entr" presetSubtype="8" fill="hold" grpId="0" nodeType="clickEffect">
                                  <p:stCondLst>
                                    <p:cond delay="0"/>
                                  </p:stCondLst>
                                  <p:childTnLst>
                                    <p:set>
                                      <p:cBhvr>
                                        <p:cTn id="113" dur="1" fill="hold">
                                          <p:stCondLst>
                                            <p:cond delay="0"/>
                                          </p:stCondLst>
                                        </p:cTn>
                                        <p:tgtEl>
                                          <p:spTgt spid="12"/>
                                        </p:tgtEl>
                                        <p:attrNameLst>
                                          <p:attrName>style.visibility</p:attrName>
                                        </p:attrNameLst>
                                      </p:cBhvr>
                                      <p:to>
                                        <p:strVal val="visible"/>
                                      </p:to>
                                    </p:set>
                                    <p:animEffect transition="in" filter="wipe(left)">
                                      <p:cBhvr>
                                        <p:cTn id="114" dur="500"/>
                                        <p:tgtEl>
                                          <p:spTgt spid="12"/>
                                        </p:tgtEl>
                                      </p:cBhvr>
                                    </p:animEffect>
                                  </p:childTnLst>
                                </p:cTn>
                              </p:par>
                            </p:childTnLst>
                          </p:cTn>
                        </p:par>
                      </p:childTnLst>
                    </p:cTn>
                  </p:par>
                  <p:par>
                    <p:cTn id="115" fill="hold">
                      <p:stCondLst>
                        <p:cond delay="indefinite"/>
                      </p:stCondLst>
                      <p:childTnLst>
                        <p:par>
                          <p:cTn id="116" fill="hold">
                            <p:stCondLst>
                              <p:cond delay="0"/>
                            </p:stCondLst>
                            <p:childTnLst>
                              <p:par>
                                <p:cTn id="117" presetID="22" presetClass="entr" presetSubtype="8" fill="hold" grpId="0" nodeType="clickEffect">
                                  <p:stCondLst>
                                    <p:cond delay="0"/>
                                  </p:stCondLst>
                                  <p:childTnLst>
                                    <p:set>
                                      <p:cBhvr>
                                        <p:cTn id="118" dur="1" fill="hold">
                                          <p:stCondLst>
                                            <p:cond delay="0"/>
                                          </p:stCondLst>
                                        </p:cTn>
                                        <p:tgtEl>
                                          <p:spTgt spid="14"/>
                                        </p:tgtEl>
                                        <p:attrNameLst>
                                          <p:attrName>style.visibility</p:attrName>
                                        </p:attrNameLst>
                                      </p:cBhvr>
                                      <p:to>
                                        <p:strVal val="visible"/>
                                      </p:to>
                                    </p:set>
                                    <p:animEffect transition="in" filter="wipe(left)">
                                      <p:cBhvr>
                                        <p:cTn id="119" dur="500"/>
                                        <p:tgtEl>
                                          <p:spTgt spid="14"/>
                                        </p:tgtEl>
                                      </p:cBhvr>
                                    </p:animEffect>
                                  </p:childTnLst>
                                </p:cTn>
                              </p:par>
                            </p:childTnLst>
                          </p:cTn>
                        </p:par>
                      </p:childTnLst>
                    </p:cTn>
                  </p:par>
                  <p:par>
                    <p:cTn id="120" fill="hold">
                      <p:stCondLst>
                        <p:cond delay="indefinite"/>
                      </p:stCondLst>
                      <p:childTnLst>
                        <p:par>
                          <p:cTn id="121" fill="hold">
                            <p:stCondLst>
                              <p:cond delay="0"/>
                            </p:stCondLst>
                            <p:childTnLst>
                              <p:par>
                                <p:cTn id="122" presetID="22" presetClass="entr" presetSubtype="8" fill="hold" grpId="0" nodeType="clickEffect">
                                  <p:stCondLst>
                                    <p:cond delay="0"/>
                                  </p:stCondLst>
                                  <p:childTnLst>
                                    <p:set>
                                      <p:cBhvr>
                                        <p:cTn id="123" dur="1" fill="hold">
                                          <p:stCondLst>
                                            <p:cond delay="0"/>
                                          </p:stCondLst>
                                        </p:cTn>
                                        <p:tgtEl>
                                          <p:spTgt spid="16"/>
                                        </p:tgtEl>
                                        <p:attrNameLst>
                                          <p:attrName>style.visibility</p:attrName>
                                        </p:attrNameLst>
                                      </p:cBhvr>
                                      <p:to>
                                        <p:strVal val="visible"/>
                                      </p:to>
                                    </p:set>
                                    <p:animEffect transition="in" filter="wipe(left)">
                                      <p:cBhvr>
                                        <p:cTn id="124" dur="500"/>
                                        <p:tgtEl>
                                          <p:spTgt spid="16"/>
                                        </p:tgtEl>
                                      </p:cBhvr>
                                    </p:animEffect>
                                  </p:childTnLst>
                                </p:cTn>
                              </p:par>
                            </p:childTnLst>
                          </p:cTn>
                        </p:par>
                      </p:childTnLst>
                    </p:cTn>
                  </p:par>
                  <p:par>
                    <p:cTn id="125" fill="hold">
                      <p:stCondLst>
                        <p:cond delay="indefinite"/>
                      </p:stCondLst>
                      <p:childTnLst>
                        <p:par>
                          <p:cTn id="126" fill="hold">
                            <p:stCondLst>
                              <p:cond delay="0"/>
                            </p:stCondLst>
                            <p:childTnLst>
                              <p:par>
                                <p:cTn id="127" presetID="1" presetClass="exit" presetSubtype="0" fill="hold" grpId="0" nodeType="clickEffect">
                                  <p:stCondLst>
                                    <p:cond delay="0"/>
                                  </p:stCondLst>
                                  <p:childTnLst>
                                    <p:set>
                                      <p:cBhvr>
                                        <p:cTn id="128" dur="1" fill="hold">
                                          <p:stCondLst>
                                            <p:cond delay="0"/>
                                          </p:stCondLst>
                                        </p:cTn>
                                        <p:tgtEl>
                                          <p:spTgt spid="116"/>
                                        </p:tgtEl>
                                        <p:attrNameLst>
                                          <p:attrName>style.visibility</p:attrName>
                                        </p:attrNameLst>
                                      </p:cBhvr>
                                      <p:to>
                                        <p:strVal val="hidden"/>
                                      </p:to>
                                    </p:set>
                                  </p:childTnLst>
                                </p:cTn>
                              </p:par>
                              <p:par>
                                <p:cTn id="129" presetID="1" presetClass="exit" presetSubtype="0" fill="hold" grpId="0" nodeType="withEffect">
                                  <p:stCondLst>
                                    <p:cond delay="0"/>
                                  </p:stCondLst>
                                  <p:childTnLst>
                                    <p:set>
                                      <p:cBhvr>
                                        <p:cTn id="130" dur="1" fill="hold">
                                          <p:stCondLst>
                                            <p:cond delay="0"/>
                                          </p:stCondLst>
                                        </p:cTn>
                                        <p:tgtEl>
                                          <p:spTgt spid="117"/>
                                        </p:tgtEl>
                                        <p:attrNameLst>
                                          <p:attrName>style.visibility</p:attrName>
                                        </p:attrNameLst>
                                      </p:cBhvr>
                                      <p:to>
                                        <p:strVal val="hidden"/>
                                      </p:to>
                                    </p:set>
                                  </p:childTnLst>
                                </p:cTn>
                              </p:par>
                              <p:par>
                                <p:cTn id="131" presetID="1" presetClass="exit" presetSubtype="0" fill="hold" grpId="0" nodeType="withEffect">
                                  <p:stCondLst>
                                    <p:cond delay="0"/>
                                  </p:stCondLst>
                                  <p:childTnLst>
                                    <p:set>
                                      <p:cBhvr>
                                        <p:cTn id="132" dur="1" fill="hold">
                                          <p:stCondLst>
                                            <p:cond delay="0"/>
                                          </p:stCondLst>
                                        </p:cTn>
                                        <p:tgtEl>
                                          <p:spTgt spid="118"/>
                                        </p:tgtEl>
                                        <p:attrNameLst>
                                          <p:attrName>style.visibility</p:attrName>
                                        </p:attrNameLst>
                                      </p:cBhvr>
                                      <p:to>
                                        <p:strVal val="hidden"/>
                                      </p:to>
                                    </p:set>
                                  </p:childTnLst>
                                </p:cTn>
                              </p:par>
                            </p:childTnLst>
                          </p:cTn>
                        </p:par>
                        <p:par>
                          <p:cTn id="133" fill="hold">
                            <p:stCondLst>
                              <p:cond delay="0"/>
                            </p:stCondLst>
                            <p:childTnLst>
                              <p:par>
                                <p:cTn id="134" presetID="1" presetClass="entr" presetSubtype="0" fill="hold" grpId="1" nodeType="afterEffect">
                                  <p:stCondLst>
                                    <p:cond delay="0"/>
                                  </p:stCondLst>
                                  <p:childTnLst>
                                    <p:set>
                                      <p:cBhvr>
                                        <p:cTn id="135" dur="1" fill="hold">
                                          <p:stCondLst>
                                            <p:cond delay="0"/>
                                          </p:stCondLst>
                                        </p:cTn>
                                        <p:tgtEl>
                                          <p:spTgt spid="125"/>
                                        </p:tgtEl>
                                        <p:attrNameLst>
                                          <p:attrName>style.visibility</p:attrName>
                                        </p:attrNameLst>
                                      </p:cBhvr>
                                      <p:to>
                                        <p:strVal val="visible"/>
                                      </p:to>
                                    </p:set>
                                  </p:childTnLst>
                                </p:cTn>
                              </p:par>
                            </p:childTnLst>
                          </p:cTn>
                        </p:par>
                      </p:childTnLst>
                    </p:cTn>
                  </p:par>
                  <p:par>
                    <p:cTn id="136" fill="hold">
                      <p:stCondLst>
                        <p:cond delay="indefinite"/>
                      </p:stCondLst>
                      <p:childTnLst>
                        <p:par>
                          <p:cTn id="137" fill="hold">
                            <p:stCondLst>
                              <p:cond delay="0"/>
                            </p:stCondLst>
                            <p:childTnLst>
                              <p:par>
                                <p:cTn id="138" presetID="22" presetClass="entr" presetSubtype="8" fill="hold" grpId="0" nodeType="clickEffect">
                                  <p:stCondLst>
                                    <p:cond delay="0"/>
                                  </p:stCondLst>
                                  <p:childTnLst>
                                    <p:set>
                                      <p:cBhvr>
                                        <p:cTn id="139" dur="1" fill="hold">
                                          <p:stCondLst>
                                            <p:cond delay="0"/>
                                          </p:stCondLst>
                                        </p:cTn>
                                        <p:tgtEl>
                                          <p:spTgt spid="13"/>
                                        </p:tgtEl>
                                        <p:attrNameLst>
                                          <p:attrName>style.visibility</p:attrName>
                                        </p:attrNameLst>
                                      </p:cBhvr>
                                      <p:to>
                                        <p:strVal val="visible"/>
                                      </p:to>
                                    </p:set>
                                    <p:animEffect transition="in" filter="wipe(left)">
                                      <p:cBhvr>
                                        <p:cTn id="140" dur="500"/>
                                        <p:tgtEl>
                                          <p:spTgt spid="13"/>
                                        </p:tgtEl>
                                      </p:cBhvr>
                                    </p:animEffect>
                                  </p:childTnLst>
                                </p:cTn>
                              </p:par>
                            </p:childTnLst>
                          </p:cTn>
                        </p:par>
                      </p:childTnLst>
                    </p:cTn>
                  </p:par>
                  <p:par>
                    <p:cTn id="141" fill="hold">
                      <p:stCondLst>
                        <p:cond delay="indefinite"/>
                      </p:stCondLst>
                      <p:childTnLst>
                        <p:par>
                          <p:cTn id="142" fill="hold">
                            <p:stCondLst>
                              <p:cond delay="0"/>
                            </p:stCondLst>
                            <p:childTnLst>
                              <p:par>
                                <p:cTn id="143" presetID="22" presetClass="entr" presetSubtype="8" fill="hold" grpId="0" nodeType="clickEffect">
                                  <p:stCondLst>
                                    <p:cond delay="0"/>
                                  </p:stCondLst>
                                  <p:childTnLst>
                                    <p:set>
                                      <p:cBhvr>
                                        <p:cTn id="144" dur="1" fill="hold">
                                          <p:stCondLst>
                                            <p:cond delay="0"/>
                                          </p:stCondLst>
                                        </p:cTn>
                                        <p:tgtEl>
                                          <p:spTgt spid="15"/>
                                        </p:tgtEl>
                                        <p:attrNameLst>
                                          <p:attrName>style.visibility</p:attrName>
                                        </p:attrNameLst>
                                      </p:cBhvr>
                                      <p:to>
                                        <p:strVal val="visible"/>
                                      </p:to>
                                    </p:set>
                                    <p:animEffect transition="in" filter="wipe(left)">
                                      <p:cBhvr>
                                        <p:cTn id="145" dur="500"/>
                                        <p:tgtEl>
                                          <p:spTgt spid="15"/>
                                        </p:tgtEl>
                                      </p:cBhvr>
                                    </p:animEffect>
                                  </p:childTnLst>
                                </p:cTn>
                              </p:par>
                            </p:childTnLst>
                          </p:cTn>
                        </p:par>
                      </p:childTnLst>
                    </p:cTn>
                  </p:par>
                  <p:par>
                    <p:cTn id="146" fill="hold">
                      <p:stCondLst>
                        <p:cond delay="indefinite"/>
                      </p:stCondLst>
                      <p:childTnLst>
                        <p:par>
                          <p:cTn id="147" fill="hold">
                            <p:stCondLst>
                              <p:cond delay="0"/>
                            </p:stCondLst>
                            <p:childTnLst>
                              <p:par>
                                <p:cTn id="148" presetID="1" presetClass="exit" presetSubtype="0" fill="hold" grpId="0" nodeType="clickEffect">
                                  <p:stCondLst>
                                    <p:cond delay="0"/>
                                  </p:stCondLst>
                                  <p:childTnLst>
                                    <p:set>
                                      <p:cBhvr>
                                        <p:cTn id="149" dur="1" fill="hold">
                                          <p:stCondLst>
                                            <p:cond delay="0"/>
                                          </p:stCondLst>
                                        </p:cTn>
                                        <p:tgtEl>
                                          <p:spTgt spid="125"/>
                                        </p:tgtEl>
                                        <p:attrNameLst>
                                          <p:attrName>style.visibility</p:attrName>
                                        </p:attrNameLst>
                                      </p:cBhvr>
                                      <p:to>
                                        <p:strVal val="hidden"/>
                                      </p:to>
                                    </p:set>
                                  </p:childTnLst>
                                </p:cTn>
                              </p:par>
                            </p:childTnLst>
                          </p:cTn>
                        </p:par>
                        <p:par>
                          <p:cTn id="150" fill="hold">
                            <p:stCondLst>
                              <p:cond delay="0"/>
                            </p:stCondLst>
                            <p:childTnLst>
                              <p:par>
                                <p:cTn id="151" presetID="22" presetClass="entr" presetSubtype="8" fill="hold" grpId="0" nodeType="afterEffect">
                                  <p:stCondLst>
                                    <p:cond delay="0"/>
                                  </p:stCondLst>
                                  <p:childTnLst>
                                    <p:set>
                                      <p:cBhvr>
                                        <p:cTn id="152" dur="1" fill="hold">
                                          <p:stCondLst>
                                            <p:cond delay="0"/>
                                          </p:stCondLst>
                                        </p:cTn>
                                        <p:tgtEl>
                                          <p:spTgt spid="17"/>
                                        </p:tgtEl>
                                        <p:attrNameLst>
                                          <p:attrName>style.visibility</p:attrName>
                                        </p:attrNameLst>
                                      </p:cBhvr>
                                      <p:to>
                                        <p:strVal val="visible"/>
                                      </p:to>
                                    </p:set>
                                    <p:animEffect transition="in" filter="wipe(left)">
                                      <p:cBhvr>
                                        <p:cTn id="153" dur="500"/>
                                        <p:tgtEl>
                                          <p:spTgt spid="17"/>
                                        </p:tgtEl>
                                      </p:cBhvr>
                                    </p:animEffect>
                                  </p:childTnLst>
                                </p:cTn>
                              </p:par>
                            </p:childTnLst>
                          </p:cTn>
                        </p:par>
                      </p:childTnLst>
                    </p:cTn>
                  </p:par>
                  <p:par>
                    <p:cTn id="154" fill="hold">
                      <p:stCondLst>
                        <p:cond delay="indefinite"/>
                      </p:stCondLst>
                      <p:childTnLst>
                        <p:par>
                          <p:cTn id="155" fill="hold">
                            <p:stCondLst>
                              <p:cond delay="0"/>
                            </p:stCondLst>
                            <p:childTnLst>
                              <p:par>
                                <p:cTn id="156" presetID="1" presetClass="entr" presetSubtype="0" fill="hold" grpId="1" nodeType="clickEffect">
                                  <p:stCondLst>
                                    <p:cond delay="0"/>
                                  </p:stCondLst>
                                  <p:childTnLst>
                                    <p:set>
                                      <p:cBhvr>
                                        <p:cTn id="157" dur="1" fill="hold">
                                          <p:stCondLst>
                                            <p:cond delay="0"/>
                                          </p:stCondLst>
                                        </p:cTn>
                                        <p:tgtEl>
                                          <p:spTgt spid="119"/>
                                        </p:tgtEl>
                                        <p:attrNameLst>
                                          <p:attrName>style.visibility</p:attrName>
                                        </p:attrNameLst>
                                      </p:cBhvr>
                                      <p:to>
                                        <p:strVal val="visible"/>
                                      </p:to>
                                    </p:set>
                                  </p:childTnLst>
                                </p:cTn>
                              </p:par>
                            </p:childTnLst>
                          </p:cTn>
                        </p:par>
                      </p:childTnLst>
                    </p:cTn>
                  </p:par>
                  <p:par>
                    <p:cTn id="158" fill="hold">
                      <p:stCondLst>
                        <p:cond delay="indefinite"/>
                      </p:stCondLst>
                      <p:childTnLst>
                        <p:par>
                          <p:cTn id="159" fill="hold">
                            <p:stCondLst>
                              <p:cond delay="0"/>
                            </p:stCondLst>
                            <p:childTnLst>
                              <p:par>
                                <p:cTn id="160" presetID="22" presetClass="entr" presetSubtype="8" fill="hold" grpId="0" nodeType="clickEffect">
                                  <p:stCondLst>
                                    <p:cond delay="0"/>
                                  </p:stCondLst>
                                  <p:childTnLst>
                                    <p:set>
                                      <p:cBhvr>
                                        <p:cTn id="161" dur="1" fill="hold">
                                          <p:stCondLst>
                                            <p:cond delay="0"/>
                                          </p:stCondLst>
                                        </p:cTn>
                                        <p:tgtEl>
                                          <p:spTgt spid="18"/>
                                        </p:tgtEl>
                                        <p:attrNameLst>
                                          <p:attrName>style.visibility</p:attrName>
                                        </p:attrNameLst>
                                      </p:cBhvr>
                                      <p:to>
                                        <p:strVal val="visible"/>
                                      </p:to>
                                    </p:set>
                                    <p:animEffect transition="in" filter="wipe(left)">
                                      <p:cBhvr>
                                        <p:cTn id="162" dur="500"/>
                                        <p:tgtEl>
                                          <p:spTgt spid="18"/>
                                        </p:tgtEl>
                                      </p:cBhvr>
                                    </p:animEffect>
                                  </p:childTnLst>
                                </p:cTn>
                              </p:par>
                            </p:childTnLst>
                          </p:cTn>
                        </p:par>
                      </p:childTnLst>
                    </p:cTn>
                  </p:par>
                  <p:par>
                    <p:cTn id="163" fill="hold">
                      <p:stCondLst>
                        <p:cond delay="indefinite"/>
                      </p:stCondLst>
                      <p:childTnLst>
                        <p:par>
                          <p:cTn id="164" fill="hold">
                            <p:stCondLst>
                              <p:cond delay="0"/>
                            </p:stCondLst>
                            <p:childTnLst>
                              <p:par>
                                <p:cTn id="165" presetID="1" presetClass="exit" presetSubtype="0" fill="hold" grpId="0" nodeType="clickEffect">
                                  <p:stCondLst>
                                    <p:cond delay="0"/>
                                  </p:stCondLst>
                                  <p:childTnLst>
                                    <p:set>
                                      <p:cBhvr>
                                        <p:cTn id="166" dur="1" fill="hold">
                                          <p:stCondLst>
                                            <p:cond delay="0"/>
                                          </p:stCondLst>
                                        </p:cTn>
                                        <p:tgtEl>
                                          <p:spTgt spid="119"/>
                                        </p:tgtEl>
                                        <p:attrNameLst>
                                          <p:attrName>style.visibility</p:attrName>
                                        </p:attrNameLst>
                                      </p:cBhvr>
                                      <p:to>
                                        <p:strVal val="hidden"/>
                                      </p:to>
                                    </p:set>
                                  </p:childTnLst>
                                </p:cTn>
                              </p:par>
                              <p:par>
                                <p:cTn id="167" presetID="10" presetClass="exit" presetSubtype="0" fill="hold" grpId="1" nodeType="withEffect">
                                  <p:stCondLst>
                                    <p:cond delay="0"/>
                                  </p:stCondLst>
                                  <p:childTnLst>
                                    <p:animEffect transition="out" filter="fade">
                                      <p:cBhvr>
                                        <p:cTn id="168" dur="500"/>
                                        <p:tgtEl>
                                          <p:spTgt spid="107"/>
                                        </p:tgtEl>
                                      </p:cBhvr>
                                    </p:animEffect>
                                    <p:set>
                                      <p:cBhvr>
                                        <p:cTn id="169" dur="1" fill="hold">
                                          <p:stCondLst>
                                            <p:cond delay="499"/>
                                          </p:stCondLst>
                                        </p:cTn>
                                        <p:tgtEl>
                                          <p:spTgt spid="107"/>
                                        </p:tgtEl>
                                        <p:attrNameLst>
                                          <p:attrName>style.visibility</p:attrName>
                                        </p:attrNameLst>
                                      </p:cBhvr>
                                      <p:to>
                                        <p:strVal val="hidden"/>
                                      </p:to>
                                    </p:set>
                                  </p:childTnLst>
                                </p:cTn>
                              </p:par>
                            </p:childTnLst>
                          </p:cTn>
                        </p:par>
                      </p:childTnLst>
                    </p:cTn>
                  </p:par>
                  <p:par>
                    <p:cTn id="170" fill="hold">
                      <p:stCondLst>
                        <p:cond delay="indefinite"/>
                      </p:stCondLst>
                      <p:childTnLst>
                        <p:par>
                          <p:cTn id="171" fill="hold">
                            <p:stCondLst>
                              <p:cond delay="0"/>
                            </p:stCondLst>
                            <p:childTnLst>
                              <p:par>
                                <p:cTn id="172" presetID="1" presetClass="entr" presetSubtype="0" fill="hold" grpId="0" nodeType="clickEffect">
                                  <p:stCondLst>
                                    <p:cond delay="0"/>
                                  </p:stCondLst>
                                  <p:childTnLst>
                                    <p:set>
                                      <p:cBhvr>
                                        <p:cTn id="173" dur="1" fill="hold">
                                          <p:stCondLst>
                                            <p:cond delay="0"/>
                                          </p:stCondLst>
                                        </p:cTn>
                                        <p:tgtEl>
                                          <p:spTgt spid="71"/>
                                        </p:tgtEl>
                                        <p:attrNameLst>
                                          <p:attrName>style.visibility</p:attrName>
                                        </p:attrNameLst>
                                      </p:cBhvr>
                                      <p:to>
                                        <p:strVal val="visible"/>
                                      </p:to>
                                    </p:set>
                                  </p:childTnLst>
                                </p:cTn>
                              </p:par>
                            </p:childTnLst>
                          </p:cTn>
                        </p:par>
                      </p:childTnLst>
                    </p:cTn>
                  </p:par>
                  <p:par>
                    <p:cTn id="174" fill="hold">
                      <p:stCondLst>
                        <p:cond delay="indefinite"/>
                      </p:stCondLst>
                      <p:childTnLst>
                        <p:par>
                          <p:cTn id="175" fill="hold">
                            <p:stCondLst>
                              <p:cond delay="0"/>
                            </p:stCondLst>
                            <p:childTnLst>
                              <p:par>
                                <p:cTn id="176" presetID="1" presetClass="entr" presetSubtype="0" fill="hold" grpId="0" nodeType="clickEffect">
                                  <p:stCondLst>
                                    <p:cond delay="0"/>
                                  </p:stCondLst>
                                  <p:childTnLst>
                                    <p:set>
                                      <p:cBhvr>
                                        <p:cTn id="177" dur="1" fill="hold">
                                          <p:stCondLst>
                                            <p:cond delay="0"/>
                                          </p:stCondLst>
                                        </p:cTn>
                                        <p:tgtEl>
                                          <p:spTgt spid="72"/>
                                        </p:tgtEl>
                                        <p:attrNameLst>
                                          <p:attrName>style.visibility</p:attrName>
                                        </p:attrNameLst>
                                      </p:cBhvr>
                                      <p:to>
                                        <p:strVal val="visible"/>
                                      </p:to>
                                    </p:set>
                                  </p:childTnLst>
                                </p:cTn>
                              </p:par>
                            </p:childTnLst>
                          </p:cTn>
                        </p:par>
                      </p:childTnLst>
                    </p:cTn>
                  </p:par>
                  <p:par>
                    <p:cTn id="178" fill="hold">
                      <p:stCondLst>
                        <p:cond delay="indefinite"/>
                      </p:stCondLst>
                      <p:childTnLst>
                        <p:par>
                          <p:cTn id="179" fill="hold">
                            <p:stCondLst>
                              <p:cond delay="0"/>
                            </p:stCondLst>
                            <p:childTnLst>
                              <p:par>
                                <p:cTn id="180" presetID="1" presetClass="entr" presetSubtype="0" fill="hold" grpId="0" nodeType="clickEffect">
                                  <p:stCondLst>
                                    <p:cond delay="0"/>
                                  </p:stCondLst>
                                  <p:childTnLst>
                                    <p:set>
                                      <p:cBhvr>
                                        <p:cTn id="181" dur="1" fill="hold">
                                          <p:stCondLst>
                                            <p:cond delay="0"/>
                                          </p:stCondLst>
                                        </p:cTn>
                                        <p:tgtEl>
                                          <p:spTgt spid="73"/>
                                        </p:tgtEl>
                                        <p:attrNameLst>
                                          <p:attrName>style.visibility</p:attrName>
                                        </p:attrNameLst>
                                      </p:cBhvr>
                                      <p:to>
                                        <p:strVal val="visible"/>
                                      </p:to>
                                    </p:set>
                                  </p:childTnLst>
                                </p:cTn>
                              </p:par>
                            </p:childTnLst>
                          </p:cTn>
                        </p:par>
                      </p:childTnLst>
                    </p:cTn>
                  </p:par>
                  <p:par>
                    <p:cTn id="182" fill="hold">
                      <p:stCondLst>
                        <p:cond delay="indefinite"/>
                      </p:stCondLst>
                      <p:childTnLst>
                        <p:par>
                          <p:cTn id="183" fill="hold">
                            <p:stCondLst>
                              <p:cond delay="0"/>
                            </p:stCondLst>
                            <p:childTnLst>
                              <p:par>
                                <p:cTn id="184" presetID="1" presetClass="entr" presetSubtype="0" fill="hold" grpId="0" nodeType="clickEffect">
                                  <p:stCondLst>
                                    <p:cond delay="0"/>
                                  </p:stCondLst>
                                  <p:childTnLst>
                                    <p:set>
                                      <p:cBhvr>
                                        <p:cTn id="185" dur="1" fill="hold">
                                          <p:stCondLst>
                                            <p:cond delay="0"/>
                                          </p:stCondLst>
                                        </p:cTn>
                                        <p:tgtEl>
                                          <p:spTgt spid="74"/>
                                        </p:tgtEl>
                                        <p:attrNameLst>
                                          <p:attrName>style.visibility</p:attrName>
                                        </p:attrNameLst>
                                      </p:cBhvr>
                                      <p:to>
                                        <p:strVal val="visible"/>
                                      </p:to>
                                    </p:set>
                                  </p:childTnLst>
                                </p:cTn>
                              </p:par>
                            </p:childTnLst>
                          </p:cTn>
                        </p:par>
                      </p:childTnLst>
                    </p:cTn>
                  </p:par>
                  <p:par>
                    <p:cTn id="186" fill="hold">
                      <p:stCondLst>
                        <p:cond delay="indefinite"/>
                      </p:stCondLst>
                      <p:childTnLst>
                        <p:par>
                          <p:cTn id="187" fill="hold">
                            <p:stCondLst>
                              <p:cond delay="0"/>
                            </p:stCondLst>
                            <p:childTnLst>
                              <p:par>
                                <p:cTn id="188" presetID="10" presetClass="entr" presetSubtype="0" fill="hold" nodeType="clickEffect">
                                  <p:stCondLst>
                                    <p:cond delay="0"/>
                                  </p:stCondLst>
                                  <p:childTnLst>
                                    <p:set>
                                      <p:cBhvr>
                                        <p:cTn id="189" dur="1" fill="hold">
                                          <p:stCondLst>
                                            <p:cond delay="0"/>
                                          </p:stCondLst>
                                        </p:cTn>
                                        <p:tgtEl>
                                          <p:spTgt spid="65"/>
                                        </p:tgtEl>
                                        <p:attrNameLst>
                                          <p:attrName>style.visibility</p:attrName>
                                        </p:attrNameLst>
                                      </p:cBhvr>
                                      <p:to>
                                        <p:strVal val="visible"/>
                                      </p:to>
                                    </p:set>
                                    <p:animEffect transition="in" filter="fade">
                                      <p:cBhvr>
                                        <p:cTn id="190" dur="500"/>
                                        <p:tgtEl>
                                          <p:spTgt spid="65"/>
                                        </p:tgtEl>
                                      </p:cBhvr>
                                    </p:animEffect>
                                  </p:childTnLst>
                                </p:cTn>
                              </p:par>
                            </p:childTnLst>
                          </p:cTn>
                        </p:par>
                      </p:childTnLst>
                    </p:cTn>
                  </p:par>
                  <p:par>
                    <p:cTn id="191" fill="hold">
                      <p:stCondLst>
                        <p:cond delay="indefinite"/>
                      </p:stCondLst>
                      <p:childTnLst>
                        <p:par>
                          <p:cTn id="192" fill="hold">
                            <p:stCondLst>
                              <p:cond delay="0"/>
                            </p:stCondLst>
                            <p:childTnLst>
                              <p:par>
                                <p:cTn id="193" presetID="1" presetClass="exit" presetSubtype="0" fill="hold" nodeType="clickEffect">
                                  <p:stCondLst>
                                    <p:cond delay="0"/>
                                  </p:stCondLst>
                                  <p:childTnLst>
                                    <p:set>
                                      <p:cBhvr>
                                        <p:cTn id="194" dur="1" fill="hold">
                                          <p:stCondLst>
                                            <p:cond delay="0"/>
                                          </p:stCondLst>
                                        </p:cTn>
                                        <p:tgtEl>
                                          <p:spTgt spid="65"/>
                                        </p:tgtEl>
                                        <p:attrNameLst>
                                          <p:attrName>style.visibility</p:attrName>
                                        </p:attrNameLst>
                                      </p:cBhvr>
                                      <p:to>
                                        <p:strVal val="hidden"/>
                                      </p:to>
                                    </p:set>
                                  </p:childTnLst>
                                </p:cTn>
                              </p:par>
                            </p:childTnLst>
                          </p:cTn>
                        </p:par>
                      </p:childTnLst>
                    </p:cTn>
                  </p:par>
                  <p:par>
                    <p:cTn id="195" fill="hold">
                      <p:stCondLst>
                        <p:cond delay="indefinite"/>
                      </p:stCondLst>
                      <p:childTnLst>
                        <p:par>
                          <p:cTn id="196" fill="hold">
                            <p:stCondLst>
                              <p:cond delay="0"/>
                            </p:stCondLst>
                            <p:childTnLst>
                              <p:par>
                                <p:cTn id="197" presetID="1" presetClass="entr" presetSubtype="0" fill="hold" grpId="0" nodeType="clickEffect">
                                  <p:stCondLst>
                                    <p:cond delay="0"/>
                                  </p:stCondLst>
                                  <p:childTnLst>
                                    <p:set>
                                      <p:cBhvr>
                                        <p:cTn id="198" dur="1" fill="hold">
                                          <p:stCondLst>
                                            <p:cond delay="0"/>
                                          </p:stCondLst>
                                        </p:cTn>
                                        <p:tgtEl>
                                          <p:spTgt spid="75"/>
                                        </p:tgtEl>
                                        <p:attrNameLst>
                                          <p:attrName>style.visibility</p:attrName>
                                        </p:attrNameLst>
                                      </p:cBhvr>
                                      <p:to>
                                        <p:strVal val="visible"/>
                                      </p:to>
                                    </p:set>
                                  </p:childTnLst>
                                </p:cTn>
                              </p:par>
                            </p:childTnLst>
                          </p:cTn>
                        </p:par>
                      </p:childTnLst>
                    </p:cTn>
                  </p:par>
                  <p:par>
                    <p:cTn id="199" fill="hold">
                      <p:stCondLst>
                        <p:cond delay="indefinite"/>
                      </p:stCondLst>
                      <p:childTnLst>
                        <p:par>
                          <p:cTn id="200" fill="hold">
                            <p:stCondLst>
                              <p:cond delay="0"/>
                            </p:stCondLst>
                            <p:childTnLst>
                              <p:par>
                                <p:cTn id="201" presetID="22" presetClass="entr" presetSubtype="8" fill="hold" grpId="0" nodeType="clickEffect">
                                  <p:stCondLst>
                                    <p:cond delay="0"/>
                                  </p:stCondLst>
                                  <p:childTnLst>
                                    <p:set>
                                      <p:cBhvr>
                                        <p:cTn id="202" dur="1" fill="hold">
                                          <p:stCondLst>
                                            <p:cond delay="0"/>
                                          </p:stCondLst>
                                        </p:cTn>
                                        <p:tgtEl>
                                          <p:spTgt spid="76"/>
                                        </p:tgtEl>
                                        <p:attrNameLst>
                                          <p:attrName>style.visibility</p:attrName>
                                        </p:attrNameLst>
                                      </p:cBhvr>
                                      <p:to>
                                        <p:strVal val="visible"/>
                                      </p:to>
                                    </p:set>
                                    <p:animEffect transition="in" filter="wipe(left)">
                                      <p:cBhvr>
                                        <p:cTn id="203" dur="500"/>
                                        <p:tgtEl>
                                          <p:spTgt spid="76"/>
                                        </p:tgtEl>
                                      </p:cBhvr>
                                    </p:animEffect>
                                  </p:childTnLst>
                                </p:cTn>
                              </p:par>
                            </p:childTnLst>
                          </p:cTn>
                        </p:par>
                      </p:childTnLst>
                    </p:cTn>
                  </p:par>
                  <p:par>
                    <p:cTn id="204" fill="hold">
                      <p:stCondLst>
                        <p:cond delay="indefinite"/>
                      </p:stCondLst>
                      <p:childTnLst>
                        <p:par>
                          <p:cTn id="205" fill="hold">
                            <p:stCondLst>
                              <p:cond delay="0"/>
                            </p:stCondLst>
                            <p:childTnLst>
                              <p:par>
                                <p:cTn id="206" presetID="1" presetClass="entr" presetSubtype="0" fill="hold" grpId="0" nodeType="clickEffect">
                                  <p:stCondLst>
                                    <p:cond delay="0"/>
                                  </p:stCondLst>
                                  <p:childTnLst>
                                    <p:set>
                                      <p:cBhvr>
                                        <p:cTn id="207" dur="1" fill="hold">
                                          <p:stCondLst>
                                            <p:cond delay="0"/>
                                          </p:stCondLst>
                                        </p:cTn>
                                        <p:tgtEl>
                                          <p:spTgt spid="35"/>
                                        </p:tgtEl>
                                        <p:attrNameLst>
                                          <p:attrName>style.visibility</p:attrName>
                                        </p:attrNameLst>
                                      </p:cBhvr>
                                      <p:to>
                                        <p:strVal val="visible"/>
                                      </p:to>
                                    </p:set>
                                  </p:childTnLst>
                                </p:cTn>
                              </p:par>
                            </p:childTnLst>
                          </p:cTn>
                        </p:par>
                      </p:childTnLst>
                    </p:cTn>
                  </p:par>
                  <p:par>
                    <p:cTn id="208" fill="hold">
                      <p:stCondLst>
                        <p:cond delay="indefinite"/>
                      </p:stCondLst>
                      <p:childTnLst>
                        <p:par>
                          <p:cTn id="209" fill="hold">
                            <p:stCondLst>
                              <p:cond delay="0"/>
                            </p:stCondLst>
                            <p:childTnLst>
                              <p:par>
                                <p:cTn id="210" presetID="1" presetClass="entr" presetSubtype="0" fill="hold" grpId="0" nodeType="clickEffect">
                                  <p:stCondLst>
                                    <p:cond delay="0"/>
                                  </p:stCondLst>
                                  <p:childTnLst>
                                    <p:set>
                                      <p:cBhvr>
                                        <p:cTn id="211" dur="1" fill="hold">
                                          <p:stCondLst>
                                            <p:cond delay="0"/>
                                          </p:stCondLst>
                                        </p:cTn>
                                        <p:tgtEl>
                                          <p:spTgt spid="31"/>
                                        </p:tgtEl>
                                        <p:attrNameLst>
                                          <p:attrName>style.visibility</p:attrName>
                                        </p:attrNameLst>
                                      </p:cBhvr>
                                      <p:to>
                                        <p:strVal val="visible"/>
                                      </p:to>
                                    </p:set>
                                  </p:childTnLst>
                                </p:cTn>
                              </p:par>
                            </p:childTnLst>
                          </p:cTn>
                        </p:par>
                      </p:childTnLst>
                    </p:cTn>
                  </p:par>
                  <p:par>
                    <p:cTn id="212" fill="hold">
                      <p:stCondLst>
                        <p:cond delay="indefinite"/>
                      </p:stCondLst>
                      <p:childTnLst>
                        <p:par>
                          <p:cTn id="213" fill="hold">
                            <p:stCondLst>
                              <p:cond delay="0"/>
                            </p:stCondLst>
                            <p:childTnLst>
                              <p:par>
                                <p:cTn id="214" presetID="1" presetClass="entr" presetSubtype="0" fill="hold" grpId="0" nodeType="clickEffect">
                                  <p:stCondLst>
                                    <p:cond delay="0"/>
                                  </p:stCondLst>
                                  <p:childTnLst>
                                    <p:set>
                                      <p:cBhvr>
                                        <p:cTn id="215" dur="1" fill="hold">
                                          <p:stCondLst>
                                            <p:cond delay="0"/>
                                          </p:stCondLst>
                                        </p:cTn>
                                        <p:tgtEl>
                                          <p:spTgt spid="30"/>
                                        </p:tgtEl>
                                        <p:attrNameLst>
                                          <p:attrName>style.visibility</p:attrName>
                                        </p:attrNameLst>
                                      </p:cBhvr>
                                      <p:to>
                                        <p:strVal val="visible"/>
                                      </p:to>
                                    </p:set>
                                  </p:childTnLst>
                                </p:cTn>
                              </p:par>
                            </p:childTnLst>
                          </p:cTn>
                        </p:par>
                      </p:childTnLst>
                    </p:cTn>
                  </p:par>
                  <p:par>
                    <p:cTn id="216" fill="hold">
                      <p:stCondLst>
                        <p:cond delay="indefinite"/>
                      </p:stCondLst>
                      <p:childTnLst>
                        <p:par>
                          <p:cTn id="217" fill="hold">
                            <p:stCondLst>
                              <p:cond delay="0"/>
                            </p:stCondLst>
                            <p:childTnLst>
                              <p:par>
                                <p:cTn id="218" presetID="1" presetClass="entr" presetSubtype="0" fill="hold" grpId="0" nodeType="clickEffect">
                                  <p:stCondLst>
                                    <p:cond delay="0"/>
                                  </p:stCondLst>
                                  <p:childTnLst>
                                    <p:set>
                                      <p:cBhvr>
                                        <p:cTn id="219" dur="1" fill="hold">
                                          <p:stCondLst>
                                            <p:cond delay="0"/>
                                          </p:stCondLst>
                                        </p:cTn>
                                        <p:tgtEl>
                                          <p:spTgt spid="34"/>
                                        </p:tgtEl>
                                        <p:attrNameLst>
                                          <p:attrName>style.visibility</p:attrName>
                                        </p:attrNameLst>
                                      </p:cBhvr>
                                      <p:to>
                                        <p:strVal val="visible"/>
                                      </p:to>
                                    </p:set>
                                  </p:childTnLst>
                                </p:cTn>
                              </p:par>
                            </p:childTnLst>
                          </p:cTn>
                        </p:par>
                      </p:childTnLst>
                    </p:cTn>
                  </p:par>
                  <p:par>
                    <p:cTn id="220" fill="hold">
                      <p:stCondLst>
                        <p:cond delay="indefinite"/>
                      </p:stCondLst>
                      <p:childTnLst>
                        <p:par>
                          <p:cTn id="221" fill="hold">
                            <p:stCondLst>
                              <p:cond delay="0"/>
                            </p:stCondLst>
                            <p:childTnLst>
                              <p:par>
                                <p:cTn id="222" presetID="1" presetClass="entr" presetSubtype="0" fill="hold" grpId="0" nodeType="clickEffect">
                                  <p:stCondLst>
                                    <p:cond delay="0"/>
                                  </p:stCondLst>
                                  <p:childTnLst>
                                    <p:set>
                                      <p:cBhvr>
                                        <p:cTn id="223" dur="1" fill="hold">
                                          <p:stCondLst>
                                            <p:cond delay="0"/>
                                          </p:stCondLst>
                                        </p:cTn>
                                        <p:tgtEl>
                                          <p:spTgt spid="32"/>
                                        </p:tgtEl>
                                        <p:attrNameLst>
                                          <p:attrName>style.visibility</p:attrName>
                                        </p:attrNameLst>
                                      </p:cBhvr>
                                      <p:to>
                                        <p:strVal val="visible"/>
                                      </p:to>
                                    </p:set>
                                  </p:childTnLst>
                                </p:cTn>
                              </p:par>
                            </p:childTnLst>
                          </p:cTn>
                        </p:par>
                      </p:childTnLst>
                    </p:cTn>
                  </p:par>
                  <p:par>
                    <p:cTn id="224" fill="hold">
                      <p:stCondLst>
                        <p:cond delay="indefinite"/>
                      </p:stCondLst>
                      <p:childTnLst>
                        <p:par>
                          <p:cTn id="225" fill="hold">
                            <p:stCondLst>
                              <p:cond delay="0"/>
                            </p:stCondLst>
                            <p:childTnLst>
                              <p:par>
                                <p:cTn id="226" presetID="1" presetClass="entr" presetSubtype="0" fill="hold" grpId="0" nodeType="clickEffect">
                                  <p:stCondLst>
                                    <p:cond delay="0"/>
                                  </p:stCondLst>
                                  <p:childTnLst>
                                    <p:set>
                                      <p:cBhvr>
                                        <p:cTn id="227" dur="1" fill="hold">
                                          <p:stCondLst>
                                            <p:cond delay="0"/>
                                          </p:stCondLst>
                                        </p:cTn>
                                        <p:tgtEl>
                                          <p:spTgt spid="33"/>
                                        </p:tgtEl>
                                        <p:attrNameLst>
                                          <p:attrName>style.visibility</p:attrName>
                                        </p:attrNameLst>
                                      </p:cBhvr>
                                      <p:to>
                                        <p:strVal val="visible"/>
                                      </p:to>
                                    </p:set>
                                  </p:childTnLst>
                                </p:cTn>
                              </p:par>
                            </p:childTnLst>
                          </p:cTn>
                        </p:par>
                      </p:childTnLst>
                    </p:cTn>
                  </p:par>
                  <p:par>
                    <p:cTn id="228" fill="hold">
                      <p:stCondLst>
                        <p:cond delay="indefinite"/>
                      </p:stCondLst>
                      <p:childTnLst>
                        <p:par>
                          <p:cTn id="229" fill="hold">
                            <p:stCondLst>
                              <p:cond delay="0"/>
                            </p:stCondLst>
                            <p:childTnLst>
                              <p:par>
                                <p:cTn id="230" presetID="1" presetClass="exit" presetSubtype="0" fill="hold" grpId="1" nodeType="clickEffect">
                                  <p:stCondLst>
                                    <p:cond delay="0"/>
                                  </p:stCondLst>
                                  <p:childTnLst>
                                    <p:set>
                                      <p:cBhvr>
                                        <p:cTn id="231" dur="1" fill="hold">
                                          <p:stCondLst>
                                            <p:cond delay="0"/>
                                          </p:stCondLst>
                                        </p:cTn>
                                        <p:tgtEl>
                                          <p:spTgt spid="76"/>
                                        </p:tgtEl>
                                        <p:attrNameLst>
                                          <p:attrName>style.visibility</p:attrName>
                                        </p:attrNameLst>
                                      </p:cBhvr>
                                      <p:to>
                                        <p:strVal val="hidden"/>
                                      </p:to>
                                    </p:set>
                                  </p:childTnLst>
                                </p:cTn>
                              </p:par>
                              <p:par>
                                <p:cTn id="232" presetID="1" presetClass="exit" presetSubtype="0" fill="hold" grpId="1" nodeType="withEffect">
                                  <p:stCondLst>
                                    <p:cond delay="0"/>
                                  </p:stCondLst>
                                  <p:childTnLst>
                                    <p:set>
                                      <p:cBhvr>
                                        <p:cTn id="233" dur="1" fill="hold">
                                          <p:stCondLst>
                                            <p:cond delay="0"/>
                                          </p:stCondLst>
                                        </p:cTn>
                                        <p:tgtEl>
                                          <p:spTgt spid="75"/>
                                        </p:tgtEl>
                                        <p:attrNameLst>
                                          <p:attrName>style.visibility</p:attrName>
                                        </p:attrNameLst>
                                      </p:cBhvr>
                                      <p:to>
                                        <p:strVal val="hidden"/>
                                      </p:to>
                                    </p:set>
                                  </p:childTnLst>
                                </p:cTn>
                              </p:par>
                            </p:childTnLst>
                          </p:cTn>
                        </p:par>
                      </p:childTnLst>
                    </p:cTn>
                  </p:par>
                  <p:par>
                    <p:cTn id="234" fill="hold">
                      <p:stCondLst>
                        <p:cond delay="indefinite"/>
                      </p:stCondLst>
                      <p:childTnLst>
                        <p:par>
                          <p:cTn id="235" fill="hold">
                            <p:stCondLst>
                              <p:cond delay="0"/>
                            </p:stCondLst>
                            <p:childTnLst>
                              <p:par>
                                <p:cTn id="236" presetID="1" presetClass="entr" presetSubtype="0" fill="hold" grpId="0" nodeType="clickEffect">
                                  <p:stCondLst>
                                    <p:cond delay="0"/>
                                  </p:stCondLst>
                                  <p:childTnLst>
                                    <p:set>
                                      <p:cBhvr>
                                        <p:cTn id="237" dur="1" fill="hold">
                                          <p:stCondLst>
                                            <p:cond delay="0"/>
                                          </p:stCondLst>
                                        </p:cTn>
                                        <p:tgtEl>
                                          <p:spTgt spid="36"/>
                                        </p:tgtEl>
                                        <p:attrNameLst>
                                          <p:attrName>style.visibility</p:attrName>
                                        </p:attrNameLst>
                                      </p:cBhvr>
                                      <p:to>
                                        <p:strVal val="visible"/>
                                      </p:to>
                                    </p:set>
                                  </p:childTnLst>
                                </p:cTn>
                              </p:par>
                            </p:childTnLst>
                          </p:cTn>
                        </p:par>
                        <p:par>
                          <p:cTn id="238" fill="hold">
                            <p:stCondLst>
                              <p:cond delay="0"/>
                            </p:stCondLst>
                            <p:childTnLst>
                              <p:par>
                                <p:cTn id="239" presetID="1" presetClass="entr" presetSubtype="0" fill="hold" grpId="0" nodeType="afterEffect">
                                  <p:stCondLst>
                                    <p:cond delay="0"/>
                                  </p:stCondLst>
                                  <p:childTnLst>
                                    <p:set>
                                      <p:cBhvr>
                                        <p:cTn id="240" dur="1" fill="hold">
                                          <p:stCondLst>
                                            <p:cond delay="0"/>
                                          </p:stCondLst>
                                        </p:cTn>
                                        <p:tgtEl>
                                          <p:spTgt spid="37"/>
                                        </p:tgtEl>
                                        <p:attrNameLst>
                                          <p:attrName>style.visibility</p:attrName>
                                        </p:attrNameLst>
                                      </p:cBhvr>
                                      <p:to>
                                        <p:strVal val="visible"/>
                                      </p:to>
                                    </p:set>
                                  </p:childTnLst>
                                </p:cTn>
                              </p:par>
                            </p:childTnLst>
                          </p:cTn>
                        </p:par>
                        <p:par>
                          <p:cTn id="241" fill="hold">
                            <p:stCondLst>
                              <p:cond delay="0"/>
                            </p:stCondLst>
                            <p:childTnLst>
                              <p:par>
                                <p:cTn id="242" presetID="1" presetClass="entr" presetSubtype="0" fill="hold" grpId="0" nodeType="afterEffect">
                                  <p:stCondLst>
                                    <p:cond delay="0"/>
                                  </p:stCondLst>
                                  <p:childTnLst>
                                    <p:set>
                                      <p:cBhvr>
                                        <p:cTn id="243" dur="1" fill="hold">
                                          <p:stCondLst>
                                            <p:cond delay="0"/>
                                          </p:stCondLst>
                                        </p:cTn>
                                        <p:tgtEl>
                                          <p:spTgt spid="38"/>
                                        </p:tgtEl>
                                        <p:attrNameLst>
                                          <p:attrName>style.visibility</p:attrName>
                                        </p:attrNameLst>
                                      </p:cBhvr>
                                      <p:to>
                                        <p:strVal val="visible"/>
                                      </p:to>
                                    </p:set>
                                  </p:childTnLst>
                                </p:cTn>
                              </p:par>
                            </p:childTnLst>
                          </p:cTn>
                        </p:par>
                        <p:par>
                          <p:cTn id="244" fill="hold">
                            <p:stCondLst>
                              <p:cond delay="0"/>
                            </p:stCondLst>
                            <p:childTnLst>
                              <p:par>
                                <p:cTn id="245" presetID="1" presetClass="entr" presetSubtype="0" fill="hold" grpId="0" nodeType="afterEffect">
                                  <p:stCondLst>
                                    <p:cond delay="0"/>
                                  </p:stCondLst>
                                  <p:childTnLst>
                                    <p:set>
                                      <p:cBhvr>
                                        <p:cTn id="246" dur="1" fill="hold">
                                          <p:stCondLst>
                                            <p:cond delay="0"/>
                                          </p:stCondLst>
                                        </p:cTn>
                                        <p:tgtEl>
                                          <p:spTgt spid="39"/>
                                        </p:tgtEl>
                                        <p:attrNameLst>
                                          <p:attrName>style.visibility</p:attrName>
                                        </p:attrNameLst>
                                      </p:cBhvr>
                                      <p:to>
                                        <p:strVal val="visible"/>
                                      </p:to>
                                    </p:set>
                                  </p:childTnLst>
                                </p:cTn>
                              </p:par>
                            </p:childTnLst>
                          </p:cTn>
                        </p:par>
                      </p:childTnLst>
                    </p:cTn>
                  </p:par>
                  <p:par>
                    <p:cTn id="247" fill="hold">
                      <p:stCondLst>
                        <p:cond delay="indefinite"/>
                      </p:stCondLst>
                      <p:childTnLst>
                        <p:par>
                          <p:cTn id="248" fill="hold">
                            <p:stCondLst>
                              <p:cond delay="0"/>
                            </p:stCondLst>
                            <p:childTnLst>
                              <p:par>
                                <p:cTn id="249" presetID="1" presetClass="entr" presetSubtype="0" fill="hold" grpId="0" nodeType="clickEffect">
                                  <p:stCondLst>
                                    <p:cond delay="0"/>
                                  </p:stCondLst>
                                  <p:childTnLst>
                                    <p:set>
                                      <p:cBhvr>
                                        <p:cTn id="250" dur="1" fill="hold">
                                          <p:stCondLst>
                                            <p:cond delay="0"/>
                                          </p:stCondLst>
                                        </p:cTn>
                                        <p:tgtEl>
                                          <p:spTgt spid="50"/>
                                        </p:tgtEl>
                                        <p:attrNameLst>
                                          <p:attrName>style.visibility</p:attrName>
                                        </p:attrNameLst>
                                      </p:cBhvr>
                                      <p:to>
                                        <p:strVal val="visible"/>
                                      </p:to>
                                    </p:set>
                                  </p:childTnLst>
                                </p:cTn>
                              </p:par>
                            </p:childTnLst>
                          </p:cTn>
                        </p:par>
                      </p:childTnLst>
                    </p:cTn>
                  </p:par>
                  <p:par>
                    <p:cTn id="251" fill="hold">
                      <p:stCondLst>
                        <p:cond delay="indefinite"/>
                      </p:stCondLst>
                      <p:childTnLst>
                        <p:par>
                          <p:cTn id="252" fill="hold">
                            <p:stCondLst>
                              <p:cond delay="0"/>
                            </p:stCondLst>
                            <p:childTnLst>
                              <p:par>
                                <p:cTn id="253" presetID="22" presetClass="entr" presetSubtype="8" fill="hold" grpId="0" nodeType="clickEffect">
                                  <p:stCondLst>
                                    <p:cond delay="0"/>
                                  </p:stCondLst>
                                  <p:childTnLst>
                                    <p:set>
                                      <p:cBhvr>
                                        <p:cTn id="254" dur="1" fill="hold">
                                          <p:stCondLst>
                                            <p:cond delay="0"/>
                                          </p:stCondLst>
                                        </p:cTn>
                                        <p:tgtEl>
                                          <p:spTgt spid="51"/>
                                        </p:tgtEl>
                                        <p:attrNameLst>
                                          <p:attrName>style.visibility</p:attrName>
                                        </p:attrNameLst>
                                      </p:cBhvr>
                                      <p:to>
                                        <p:strVal val="visible"/>
                                      </p:to>
                                    </p:set>
                                    <p:animEffect transition="in" filter="wipe(left)">
                                      <p:cBhvr>
                                        <p:cTn id="255" dur="500"/>
                                        <p:tgtEl>
                                          <p:spTgt spid="51"/>
                                        </p:tgtEl>
                                      </p:cBhvr>
                                    </p:animEffect>
                                  </p:childTnLst>
                                </p:cTn>
                              </p:par>
                            </p:childTnLst>
                          </p:cTn>
                        </p:par>
                      </p:childTnLst>
                    </p:cTn>
                  </p:par>
                  <p:par>
                    <p:cTn id="256" fill="hold">
                      <p:stCondLst>
                        <p:cond delay="indefinite"/>
                      </p:stCondLst>
                      <p:childTnLst>
                        <p:par>
                          <p:cTn id="257" fill="hold">
                            <p:stCondLst>
                              <p:cond delay="0"/>
                            </p:stCondLst>
                            <p:childTnLst>
                              <p:par>
                                <p:cTn id="258" presetID="1" presetClass="entr" presetSubtype="0" fill="hold" grpId="0" nodeType="clickEffect">
                                  <p:stCondLst>
                                    <p:cond delay="0"/>
                                  </p:stCondLst>
                                  <p:childTnLst>
                                    <p:set>
                                      <p:cBhvr>
                                        <p:cTn id="259" dur="1" fill="hold">
                                          <p:stCondLst>
                                            <p:cond delay="0"/>
                                          </p:stCondLst>
                                        </p:cTn>
                                        <p:tgtEl>
                                          <p:spTgt spid="40"/>
                                        </p:tgtEl>
                                        <p:attrNameLst>
                                          <p:attrName>style.visibility</p:attrName>
                                        </p:attrNameLst>
                                      </p:cBhvr>
                                      <p:to>
                                        <p:strVal val="visible"/>
                                      </p:to>
                                    </p:set>
                                  </p:childTnLst>
                                </p:cTn>
                              </p:par>
                            </p:childTnLst>
                          </p:cTn>
                        </p:par>
                      </p:childTnLst>
                    </p:cTn>
                  </p:par>
                  <p:par>
                    <p:cTn id="260" fill="hold">
                      <p:stCondLst>
                        <p:cond delay="indefinite"/>
                      </p:stCondLst>
                      <p:childTnLst>
                        <p:par>
                          <p:cTn id="261" fill="hold">
                            <p:stCondLst>
                              <p:cond delay="0"/>
                            </p:stCondLst>
                            <p:childTnLst>
                              <p:par>
                                <p:cTn id="262" presetID="1" presetClass="entr" presetSubtype="0" fill="hold" grpId="0" nodeType="clickEffect">
                                  <p:stCondLst>
                                    <p:cond delay="0"/>
                                  </p:stCondLst>
                                  <p:childTnLst>
                                    <p:set>
                                      <p:cBhvr>
                                        <p:cTn id="263" dur="1" fill="hold">
                                          <p:stCondLst>
                                            <p:cond delay="0"/>
                                          </p:stCondLst>
                                        </p:cTn>
                                        <p:tgtEl>
                                          <p:spTgt spid="41"/>
                                        </p:tgtEl>
                                        <p:attrNameLst>
                                          <p:attrName>style.visibility</p:attrName>
                                        </p:attrNameLst>
                                      </p:cBhvr>
                                      <p:to>
                                        <p:strVal val="visible"/>
                                      </p:to>
                                    </p:set>
                                  </p:childTnLst>
                                </p:cTn>
                              </p:par>
                            </p:childTnLst>
                          </p:cTn>
                        </p:par>
                      </p:childTnLst>
                    </p:cTn>
                  </p:par>
                  <p:par>
                    <p:cTn id="264" fill="hold">
                      <p:stCondLst>
                        <p:cond delay="indefinite"/>
                      </p:stCondLst>
                      <p:childTnLst>
                        <p:par>
                          <p:cTn id="265" fill="hold">
                            <p:stCondLst>
                              <p:cond delay="0"/>
                            </p:stCondLst>
                            <p:childTnLst>
                              <p:par>
                                <p:cTn id="266" presetID="1" presetClass="entr" presetSubtype="0" fill="hold" grpId="0" nodeType="clickEffect">
                                  <p:stCondLst>
                                    <p:cond delay="0"/>
                                  </p:stCondLst>
                                  <p:childTnLst>
                                    <p:set>
                                      <p:cBhvr>
                                        <p:cTn id="267" dur="1" fill="hold">
                                          <p:stCondLst>
                                            <p:cond delay="0"/>
                                          </p:stCondLst>
                                        </p:cTn>
                                        <p:tgtEl>
                                          <p:spTgt spid="42"/>
                                        </p:tgtEl>
                                        <p:attrNameLst>
                                          <p:attrName>style.visibility</p:attrName>
                                        </p:attrNameLst>
                                      </p:cBhvr>
                                      <p:to>
                                        <p:strVal val="visible"/>
                                      </p:to>
                                    </p:set>
                                  </p:childTnLst>
                                </p:cTn>
                              </p:par>
                            </p:childTnLst>
                          </p:cTn>
                        </p:par>
                      </p:childTnLst>
                    </p:cTn>
                  </p:par>
                  <p:par>
                    <p:cTn id="268" fill="hold">
                      <p:stCondLst>
                        <p:cond delay="indefinite"/>
                      </p:stCondLst>
                      <p:childTnLst>
                        <p:par>
                          <p:cTn id="269" fill="hold">
                            <p:stCondLst>
                              <p:cond delay="0"/>
                            </p:stCondLst>
                            <p:childTnLst>
                              <p:par>
                                <p:cTn id="270" presetID="1" presetClass="entr" presetSubtype="0" fill="hold" grpId="0" nodeType="clickEffect">
                                  <p:stCondLst>
                                    <p:cond delay="0"/>
                                  </p:stCondLst>
                                  <p:childTnLst>
                                    <p:set>
                                      <p:cBhvr>
                                        <p:cTn id="271" dur="1" fill="hold">
                                          <p:stCondLst>
                                            <p:cond delay="0"/>
                                          </p:stCondLst>
                                        </p:cTn>
                                        <p:tgtEl>
                                          <p:spTgt spid="44"/>
                                        </p:tgtEl>
                                        <p:attrNameLst>
                                          <p:attrName>style.visibility</p:attrName>
                                        </p:attrNameLst>
                                      </p:cBhvr>
                                      <p:to>
                                        <p:strVal val="visible"/>
                                      </p:to>
                                    </p:set>
                                  </p:childTnLst>
                                </p:cTn>
                              </p:par>
                            </p:childTnLst>
                          </p:cTn>
                        </p:par>
                      </p:childTnLst>
                    </p:cTn>
                  </p:par>
                  <p:par>
                    <p:cTn id="272" fill="hold">
                      <p:stCondLst>
                        <p:cond delay="indefinite"/>
                      </p:stCondLst>
                      <p:childTnLst>
                        <p:par>
                          <p:cTn id="273" fill="hold">
                            <p:stCondLst>
                              <p:cond delay="0"/>
                            </p:stCondLst>
                            <p:childTnLst>
                              <p:par>
                                <p:cTn id="274" presetID="1" presetClass="entr" presetSubtype="0" fill="hold" nodeType="clickEffect">
                                  <p:stCondLst>
                                    <p:cond delay="0"/>
                                  </p:stCondLst>
                                  <p:childTnLst>
                                    <p:set>
                                      <p:cBhvr>
                                        <p:cTn id="275" dur="1" fill="hold">
                                          <p:stCondLst>
                                            <p:cond delay="0"/>
                                          </p:stCondLst>
                                        </p:cTn>
                                        <p:tgtEl>
                                          <p:spTgt spid="45"/>
                                        </p:tgtEl>
                                        <p:attrNameLst>
                                          <p:attrName>style.visibility</p:attrName>
                                        </p:attrNameLst>
                                      </p:cBhvr>
                                      <p:to>
                                        <p:strVal val="visible"/>
                                      </p:to>
                                    </p:set>
                                  </p:childTnLst>
                                </p:cTn>
                              </p:par>
                            </p:childTnLst>
                          </p:cTn>
                        </p:par>
                      </p:childTnLst>
                    </p:cTn>
                  </p:par>
                  <p:par>
                    <p:cTn id="276" fill="hold">
                      <p:stCondLst>
                        <p:cond delay="indefinite"/>
                      </p:stCondLst>
                      <p:childTnLst>
                        <p:par>
                          <p:cTn id="277" fill="hold">
                            <p:stCondLst>
                              <p:cond delay="0"/>
                            </p:stCondLst>
                            <p:childTnLst>
                              <p:par>
                                <p:cTn id="278" presetID="1" presetClass="entr" presetSubtype="0" fill="hold" grpId="0" nodeType="clickEffect">
                                  <p:stCondLst>
                                    <p:cond delay="0"/>
                                  </p:stCondLst>
                                  <p:childTnLst>
                                    <p:set>
                                      <p:cBhvr>
                                        <p:cTn id="279" dur="1" fill="hold">
                                          <p:stCondLst>
                                            <p:cond delay="0"/>
                                          </p:stCondLst>
                                        </p:cTn>
                                        <p:tgtEl>
                                          <p:spTgt spid="43"/>
                                        </p:tgtEl>
                                        <p:attrNameLst>
                                          <p:attrName>style.visibility</p:attrName>
                                        </p:attrNameLst>
                                      </p:cBhvr>
                                      <p:to>
                                        <p:strVal val="visible"/>
                                      </p:to>
                                    </p:set>
                                  </p:childTnLst>
                                </p:cTn>
                              </p:par>
                            </p:childTnLst>
                          </p:cTn>
                        </p:par>
                      </p:childTnLst>
                    </p:cTn>
                  </p:par>
                  <p:par>
                    <p:cTn id="280" fill="hold">
                      <p:stCondLst>
                        <p:cond delay="indefinite"/>
                      </p:stCondLst>
                      <p:childTnLst>
                        <p:par>
                          <p:cTn id="281" fill="hold">
                            <p:stCondLst>
                              <p:cond delay="0"/>
                            </p:stCondLst>
                            <p:childTnLst>
                              <p:par>
                                <p:cTn id="282" presetID="1" presetClass="exit" presetSubtype="0" fill="hold" grpId="1" nodeType="clickEffect">
                                  <p:stCondLst>
                                    <p:cond delay="0"/>
                                  </p:stCondLst>
                                  <p:childTnLst>
                                    <p:set>
                                      <p:cBhvr>
                                        <p:cTn id="283" dur="1" fill="hold">
                                          <p:stCondLst>
                                            <p:cond delay="0"/>
                                          </p:stCondLst>
                                        </p:cTn>
                                        <p:tgtEl>
                                          <p:spTgt spid="50"/>
                                        </p:tgtEl>
                                        <p:attrNameLst>
                                          <p:attrName>style.visibility</p:attrName>
                                        </p:attrNameLst>
                                      </p:cBhvr>
                                      <p:to>
                                        <p:strVal val="hidden"/>
                                      </p:to>
                                    </p:set>
                                  </p:childTnLst>
                                </p:cTn>
                              </p:par>
                              <p:par>
                                <p:cTn id="284" presetID="1" presetClass="exit" presetSubtype="0" fill="hold" grpId="1" nodeType="withEffect">
                                  <p:stCondLst>
                                    <p:cond delay="0"/>
                                  </p:stCondLst>
                                  <p:childTnLst>
                                    <p:set>
                                      <p:cBhvr>
                                        <p:cTn id="285" dur="1" fill="hold">
                                          <p:stCondLst>
                                            <p:cond delay="0"/>
                                          </p:stCondLst>
                                        </p:cTn>
                                        <p:tgtEl>
                                          <p:spTgt spid="51"/>
                                        </p:tgtEl>
                                        <p:attrNameLst>
                                          <p:attrName>style.visibility</p:attrName>
                                        </p:attrNameLst>
                                      </p:cBhvr>
                                      <p:to>
                                        <p:strVal val="hidden"/>
                                      </p:to>
                                    </p:set>
                                  </p:childTnLst>
                                </p:cTn>
                              </p:par>
                            </p:childTnLst>
                          </p:cTn>
                        </p:par>
                      </p:childTnLst>
                    </p:cTn>
                  </p:par>
                  <p:par>
                    <p:cTn id="286" fill="hold">
                      <p:stCondLst>
                        <p:cond delay="indefinite"/>
                      </p:stCondLst>
                      <p:childTnLst>
                        <p:par>
                          <p:cTn id="287" fill="hold">
                            <p:stCondLst>
                              <p:cond delay="0"/>
                            </p:stCondLst>
                            <p:childTnLst>
                              <p:par>
                                <p:cTn id="288" presetID="22" presetClass="entr" presetSubtype="1" fill="hold" nodeType="clickEffect">
                                  <p:stCondLst>
                                    <p:cond delay="0"/>
                                  </p:stCondLst>
                                  <p:childTnLst>
                                    <p:set>
                                      <p:cBhvr>
                                        <p:cTn id="289" dur="1" fill="hold">
                                          <p:stCondLst>
                                            <p:cond delay="0"/>
                                          </p:stCondLst>
                                        </p:cTn>
                                        <p:tgtEl>
                                          <p:spTgt spid="108"/>
                                        </p:tgtEl>
                                        <p:attrNameLst>
                                          <p:attrName>style.visibility</p:attrName>
                                        </p:attrNameLst>
                                      </p:cBhvr>
                                      <p:to>
                                        <p:strVal val="visible"/>
                                      </p:to>
                                    </p:set>
                                    <p:animEffect transition="in" filter="wipe(up)">
                                      <p:cBhvr>
                                        <p:cTn id="290" dur="500"/>
                                        <p:tgtEl>
                                          <p:spTgt spid="108"/>
                                        </p:tgtEl>
                                      </p:cBhvr>
                                    </p:animEffect>
                                  </p:childTnLst>
                                </p:cTn>
                              </p:par>
                            </p:childTnLst>
                          </p:cTn>
                        </p:par>
                      </p:childTnLst>
                    </p:cTn>
                  </p:par>
                  <p:par>
                    <p:cTn id="291" fill="hold">
                      <p:stCondLst>
                        <p:cond delay="indefinite"/>
                      </p:stCondLst>
                      <p:childTnLst>
                        <p:par>
                          <p:cTn id="292" fill="hold">
                            <p:stCondLst>
                              <p:cond delay="0"/>
                            </p:stCondLst>
                            <p:childTnLst>
                              <p:par>
                                <p:cTn id="293" presetID="22" presetClass="entr" presetSubtype="8" fill="hold" grpId="0" nodeType="clickEffect">
                                  <p:stCondLst>
                                    <p:cond delay="0"/>
                                  </p:stCondLst>
                                  <p:childTnLst>
                                    <p:set>
                                      <p:cBhvr>
                                        <p:cTn id="294" dur="1" fill="hold">
                                          <p:stCondLst>
                                            <p:cond delay="0"/>
                                          </p:stCondLst>
                                        </p:cTn>
                                        <p:tgtEl>
                                          <p:spTgt spid="109"/>
                                        </p:tgtEl>
                                        <p:attrNameLst>
                                          <p:attrName>style.visibility</p:attrName>
                                        </p:attrNameLst>
                                      </p:cBhvr>
                                      <p:to>
                                        <p:strVal val="visible"/>
                                      </p:to>
                                    </p:set>
                                    <p:animEffect transition="in" filter="wipe(left)">
                                      <p:cBhvr>
                                        <p:cTn id="295" dur="500"/>
                                        <p:tgtEl>
                                          <p:spTgt spid="109"/>
                                        </p:tgtEl>
                                      </p:cBhvr>
                                    </p:animEffect>
                                  </p:childTnLst>
                                </p:cTn>
                              </p:par>
                            </p:childTnLst>
                          </p:cTn>
                        </p:par>
                      </p:childTnLst>
                    </p:cTn>
                  </p:par>
                  <p:par>
                    <p:cTn id="296" fill="hold">
                      <p:stCondLst>
                        <p:cond delay="indefinite"/>
                      </p:stCondLst>
                      <p:childTnLst>
                        <p:par>
                          <p:cTn id="297" fill="hold">
                            <p:stCondLst>
                              <p:cond delay="0"/>
                            </p:stCondLst>
                            <p:childTnLst>
                              <p:par>
                                <p:cTn id="298" presetID="22" presetClass="entr" presetSubtype="1" fill="hold" nodeType="clickEffect">
                                  <p:stCondLst>
                                    <p:cond delay="0"/>
                                  </p:stCondLst>
                                  <p:childTnLst>
                                    <p:set>
                                      <p:cBhvr>
                                        <p:cTn id="299" dur="1" fill="hold">
                                          <p:stCondLst>
                                            <p:cond delay="0"/>
                                          </p:stCondLst>
                                        </p:cTn>
                                        <p:tgtEl>
                                          <p:spTgt spid="110"/>
                                        </p:tgtEl>
                                        <p:attrNameLst>
                                          <p:attrName>style.visibility</p:attrName>
                                        </p:attrNameLst>
                                      </p:cBhvr>
                                      <p:to>
                                        <p:strVal val="visible"/>
                                      </p:to>
                                    </p:set>
                                    <p:animEffect transition="in" filter="wipe(up)">
                                      <p:cBhvr>
                                        <p:cTn id="300" dur="500"/>
                                        <p:tgtEl>
                                          <p:spTgt spid="110"/>
                                        </p:tgtEl>
                                      </p:cBhvr>
                                    </p:animEffect>
                                  </p:childTnLst>
                                </p:cTn>
                              </p:par>
                            </p:childTnLst>
                          </p:cTn>
                        </p:par>
                      </p:childTnLst>
                    </p:cTn>
                  </p:par>
                  <p:par>
                    <p:cTn id="301" fill="hold">
                      <p:stCondLst>
                        <p:cond delay="indefinite"/>
                      </p:stCondLst>
                      <p:childTnLst>
                        <p:par>
                          <p:cTn id="302" fill="hold">
                            <p:stCondLst>
                              <p:cond delay="0"/>
                            </p:stCondLst>
                            <p:childTnLst>
                              <p:par>
                                <p:cTn id="303" presetID="22" presetClass="entr" presetSubtype="8" fill="hold" grpId="0" nodeType="clickEffect">
                                  <p:stCondLst>
                                    <p:cond delay="0"/>
                                  </p:stCondLst>
                                  <p:childTnLst>
                                    <p:set>
                                      <p:cBhvr>
                                        <p:cTn id="304" dur="1" fill="hold">
                                          <p:stCondLst>
                                            <p:cond delay="0"/>
                                          </p:stCondLst>
                                        </p:cTn>
                                        <p:tgtEl>
                                          <p:spTgt spid="111"/>
                                        </p:tgtEl>
                                        <p:attrNameLst>
                                          <p:attrName>style.visibility</p:attrName>
                                        </p:attrNameLst>
                                      </p:cBhvr>
                                      <p:to>
                                        <p:strVal val="visible"/>
                                      </p:to>
                                    </p:set>
                                    <p:animEffect transition="in" filter="wipe(left)">
                                      <p:cBhvr>
                                        <p:cTn id="305" dur="500"/>
                                        <p:tgtEl>
                                          <p:spTgt spid="111"/>
                                        </p:tgtEl>
                                      </p:cBhvr>
                                    </p:animEffect>
                                  </p:childTnLst>
                                </p:cTn>
                              </p:par>
                            </p:childTnLst>
                          </p:cTn>
                        </p:par>
                      </p:childTnLst>
                    </p:cTn>
                  </p:par>
                  <p:par>
                    <p:cTn id="306" fill="hold">
                      <p:stCondLst>
                        <p:cond delay="indefinite"/>
                      </p:stCondLst>
                      <p:childTnLst>
                        <p:par>
                          <p:cTn id="307" fill="hold">
                            <p:stCondLst>
                              <p:cond delay="0"/>
                            </p:stCondLst>
                            <p:childTnLst>
                              <p:par>
                                <p:cTn id="308" presetID="1" presetClass="entr" presetSubtype="0" fill="hold" grpId="0" nodeType="clickEffect">
                                  <p:stCondLst>
                                    <p:cond delay="0"/>
                                  </p:stCondLst>
                                  <p:childTnLst>
                                    <p:set>
                                      <p:cBhvr>
                                        <p:cTn id="309" dur="1" fill="hold">
                                          <p:stCondLst>
                                            <p:cond delay="0"/>
                                          </p:stCondLst>
                                        </p:cTn>
                                        <p:tgtEl>
                                          <p:spTgt spid="112"/>
                                        </p:tgtEl>
                                        <p:attrNameLst>
                                          <p:attrName>style.visibility</p:attrName>
                                        </p:attrNameLst>
                                      </p:cBhvr>
                                      <p:to>
                                        <p:strVal val="visible"/>
                                      </p:to>
                                    </p:set>
                                  </p:childTnLst>
                                </p:cTn>
                              </p:par>
                            </p:childTnLst>
                          </p:cTn>
                        </p:par>
                      </p:childTnLst>
                    </p:cTn>
                  </p:par>
                  <p:par>
                    <p:cTn id="310" fill="hold">
                      <p:stCondLst>
                        <p:cond delay="indefinite"/>
                      </p:stCondLst>
                      <p:childTnLst>
                        <p:par>
                          <p:cTn id="311" fill="hold">
                            <p:stCondLst>
                              <p:cond delay="0"/>
                            </p:stCondLst>
                            <p:childTnLst>
                              <p:par>
                                <p:cTn id="312" presetID="1" presetClass="entr" presetSubtype="0" fill="hold" grpId="0" nodeType="clickEffect">
                                  <p:stCondLst>
                                    <p:cond delay="0"/>
                                  </p:stCondLst>
                                  <p:childTnLst>
                                    <p:set>
                                      <p:cBhvr>
                                        <p:cTn id="313" dur="1" fill="hold">
                                          <p:stCondLst>
                                            <p:cond delay="0"/>
                                          </p:stCondLst>
                                        </p:cTn>
                                        <p:tgtEl>
                                          <p:spTgt spid="113"/>
                                        </p:tgtEl>
                                        <p:attrNameLst>
                                          <p:attrName>style.visibility</p:attrName>
                                        </p:attrNameLst>
                                      </p:cBhvr>
                                      <p:to>
                                        <p:strVal val="visible"/>
                                      </p:to>
                                    </p:set>
                                  </p:childTnLst>
                                </p:cTn>
                              </p:par>
                            </p:childTnLst>
                          </p:cTn>
                        </p:par>
                      </p:childTnLst>
                    </p:cTn>
                  </p:par>
                  <p:par>
                    <p:cTn id="314" fill="hold">
                      <p:stCondLst>
                        <p:cond delay="indefinite"/>
                      </p:stCondLst>
                      <p:childTnLst>
                        <p:par>
                          <p:cTn id="315" fill="hold">
                            <p:stCondLst>
                              <p:cond delay="0"/>
                            </p:stCondLst>
                            <p:childTnLst>
                              <p:par>
                                <p:cTn id="316" presetID="1" presetClass="entr" presetSubtype="0" fill="hold" grpId="0" nodeType="clickEffect">
                                  <p:stCondLst>
                                    <p:cond delay="0"/>
                                  </p:stCondLst>
                                  <p:childTnLst>
                                    <p:set>
                                      <p:cBhvr>
                                        <p:cTn id="317" dur="1" fill="hold">
                                          <p:stCondLst>
                                            <p:cond delay="0"/>
                                          </p:stCondLst>
                                        </p:cTn>
                                        <p:tgtEl>
                                          <p:spTgt spid="114"/>
                                        </p:tgtEl>
                                        <p:attrNameLst>
                                          <p:attrName>style.visibility</p:attrName>
                                        </p:attrNameLst>
                                      </p:cBhvr>
                                      <p:to>
                                        <p:strVal val="visible"/>
                                      </p:to>
                                    </p:set>
                                  </p:childTnLst>
                                </p:cTn>
                              </p:par>
                            </p:childTnLst>
                          </p:cTn>
                        </p:par>
                      </p:childTnLst>
                    </p:cTn>
                  </p:par>
                  <p:par>
                    <p:cTn id="318" fill="hold">
                      <p:stCondLst>
                        <p:cond delay="indefinite"/>
                      </p:stCondLst>
                      <p:childTnLst>
                        <p:par>
                          <p:cTn id="319" fill="hold">
                            <p:stCondLst>
                              <p:cond delay="0"/>
                            </p:stCondLst>
                            <p:childTnLst>
                              <p:par>
                                <p:cTn id="320" presetID="1" presetClass="entr" presetSubtype="0" fill="hold" grpId="0" nodeType="clickEffect">
                                  <p:stCondLst>
                                    <p:cond delay="0"/>
                                  </p:stCondLst>
                                  <p:childTnLst>
                                    <p:set>
                                      <p:cBhvr>
                                        <p:cTn id="321" dur="1" fill="hold">
                                          <p:stCondLst>
                                            <p:cond delay="0"/>
                                          </p:stCondLst>
                                        </p:cTn>
                                        <p:tgtEl>
                                          <p:spTgt spid="115"/>
                                        </p:tgtEl>
                                        <p:attrNameLst>
                                          <p:attrName>style.visibility</p:attrName>
                                        </p:attrNameLst>
                                      </p:cBhvr>
                                      <p:to>
                                        <p:strVal val="visible"/>
                                      </p:to>
                                    </p:set>
                                  </p:childTnLst>
                                </p:cTn>
                              </p:par>
                            </p:childTnLst>
                          </p:cTn>
                        </p:par>
                      </p:childTnLst>
                    </p:cTn>
                  </p:par>
                  <p:par>
                    <p:cTn id="322" fill="hold">
                      <p:stCondLst>
                        <p:cond delay="indefinite"/>
                      </p:stCondLst>
                      <p:childTnLst>
                        <p:par>
                          <p:cTn id="323" fill="hold">
                            <p:stCondLst>
                              <p:cond delay="0"/>
                            </p:stCondLst>
                            <p:childTnLst>
                              <p:par>
                                <p:cTn id="324" presetID="1" presetClass="entr" presetSubtype="0" fill="hold" grpId="0" nodeType="clickEffect">
                                  <p:stCondLst>
                                    <p:cond delay="0"/>
                                  </p:stCondLst>
                                  <p:childTnLst>
                                    <p:set>
                                      <p:cBhvr>
                                        <p:cTn id="325" dur="1" fill="hold">
                                          <p:stCondLst>
                                            <p:cond delay="0"/>
                                          </p:stCondLst>
                                        </p:cTn>
                                        <p:tgtEl>
                                          <p:spTgt spid="120"/>
                                        </p:tgtEl>
                                        <p:attrNameLst>
                                          <p:attrName>style.visibility</p:attrName>
                                        </p:attrNameLst>
                                      </p:cBhvr>
                                      <p:to>
                                        <p:strVal val="visible"/>
                                      </p:to>
                                    </p:set>
                                  </p:childTnLst>
                                </p:cTn>
                              </p:par>
                            </p:childTnLst>
                          </p:cTn>
                        </p:par>
                      </p:childTnLst>
                    </p:cTn>
                  </p:par>
                  <p:par>
                    <p:cTn id="326" fill="hold">
                      <p:stCondLst>
                        <p:cond delay="indefinite"/>
                      </p:stCondLst>
                      <p:childTnLst>
                        <p:par>
                          <p:cTn id="327" fill="hold">
                            <p:stCondLst>
                              <p:cond delay="0"/>
                            </p:stCondLst>
                            <p:childTnLst>
                              <p:par>
                                <p:cTn id="328" presetID="1" presetClass="entr" presetSubtype="0" fill="hold" grpId="0" nodeType="clickEffect">
                                  <p:stCondLst>
                                    <p:cond delay="0"/>
                                  </p:stCondLst>
                                  <p:childTnLst>
                                    <p:set>
                                      <p:cBhvr>
                                        <p:cTn id="329" dur="1" fill="hold">
                                          <p:stCondLst>
                                            <p:cond delay="0"/>
                                          </p:stCondLst>
                                        </p:cTn>
                                        <p:tgtEl>
                                          <p:spTgt spid="122"/>
                                        </p:tgtEl>
                                        <p:attrNameLst>
                                          <p:attrName>style.visibility</p:attrName>
                                        </p:attrNameLst>
                                      </p:cBhvr>
                                      <p:to>
                                        <p:strVal val="visible"/>
                                      </p:to>
                                    </p:set>
                                  </p:childTnLst>
                                </p:cTn>
                              </p:par>
                            </p:childTnLst>
                          </p:cTn>
                        </p:par>
                      </p:childTnLst>
                    </p:cTn>
                  </p:par>
                  <p:par>
                    <p:cTn id="330" fill="hold">
                      <p:stCondLst>
                        <p:cond delay="indefinite"/>
                      </p:stCondLst>
                      <p:childTnLst>
                        <p:par>
                          <p:cTn id="331" fill="hold">
                            <p:stCondLst>
                              <p:cond delay="0"/>
                            </p:stCondLst>
                            <p:childTnLst>
                              <p:par>
                                <p:cTn id="332" presetID="1" presetClass="entr" presetSubtype="0" fill="hold" grpId="0" nodeType="clickEffect">
                                  <p:stCondLst>
                                    <p:cond delay="0"/>
                                  </p:stCondLst>
                                  <p:childTnLst>
                                    <p:set>
                                      <p:cBhvr>
                                        <p:cTn id="333" dur="1" fill="hold">
                                          <p:stCondLst>
                                            <p:cond delay="0"/>
                                          </p:stCondLst>
                                        </p:cTn>
                                        <p:tgtEl>
                                          <p:spTgt spid="126"/>
                                        </p:tgtEl>
                                        <p:attrNameLst>
                                          <p:attrName>style.visibility</p:attrName>
                                        </p:attrNameLst>
                                      </p:cBhvr>
                                      <p:to>
                                        <p:strVal val="visible"/>
                                      </p:to>
                                    </p:set>
                                  </p:childTnLst>
                                </p:cTn>
                              </p:par>
                            </p:childTnLst>
                          </p:cTn>
                        </p:par>
                      </p:childTnLst>
                    </p:cTn>
                  </p:par>
                  <p:par>
                    <p:cTn id="334" fill="hold">
                      <p:stCondLst>
                        <p:cond delay="indefinite"/>
                      </p:stCondLst>
                      <p:childTnLst>
                        <p:par>
                          <p:cTn id="335" fill="hold">
                            <p:stCondLst>
                              <p:cond delay="0"/>
                            </p:stCondLst>
                            <p:childTnLst>
                              <p:par>
                                <p:cTn id="336" presetID="1" presetClass="entr" presetSubtype="0" fill="hold" grpId="0" nodeType="clickEffect">
                                  <p:stCondLst>
                                    <p:cond delay="0"/>
                                  </p:stCondLst>
                                  <p:childTnLst>
                                    <p:set>
                                      <p:cBhvr>
                                        <p:cTn id="337" dur="1" fill="hold">
                                          <p:stCondLst>
                                            <p:cond delay="0"/>
                                          </p:stCondLst>
                                        </p:cTn>
                                        <p:tgtEl>
                                          <p:spTgt spid="127"/>
                                        </p:tgtEl>
                                        <p:attrNameLst>
                                          <p:attrName>style.visibility</p:attrName>
                                        </p:attrNameLst>
                                      </p:cBhvr>
                                      <p:to>
                                        <p:strVal val="visible"/>
                                      </p:to>
                                    </p:set>
                                  </p:childTnLst>
                                </p:cTn>
                              </p:par>
                            </p:childTnLst>
                          </p:cTn>
                        </p:par>
                      </p:childTnLst>
                    </p:cTn>
                  </p:par>
                  <p:par>
                    <p:cTn id="338" fill="hold">
                      <p:stCondLst>
                        <p:cond delay="indefinite"/>
                      </p:stCondLst>
                      <p:childTnLst>
                        <p:par>
                          <p:cTn id="339" fill="hold">
                            <p:stCondLst>
                              <p:cond delay="0"/>
                            </p:stCondLst>
                            <p:childTnLst>
                              <p:par>
                                <p:cTn id="340" presetID="1" presetClass="entr" presetSubtype="0" fill="hold" grpId="0" nodeType="clickEffect">
                                  <p:stCondLst>
                                    <p:cond delay="0"/>
                                  </p:stCondLst>
                                  <p:childTnLst>
                                    <p:set>
                                      <p:cBhvr>
                                        <p:cTn id="341" dur="1" fill="hold">
                                          <p:stCondLst>
                                            <p:cond delay="0"/>
                                          </p:stCondLst>
                                        </p:cTn>
                                        <p:tgtEl>
                                          <p:spTgt spid="128"/>
                                        </p:tgtEl>
                                        <p:attrNameLst>
                                          <p:attrName>style.visibility</p:attrName>
                                        </p:attrNameLst>
                                      </p:cBhvr>
                                      <p:to>
                                        <p:strVal val="visible"/>
                                      </p:to>
                                    </p:set>
                                  </p:childTnLst>
                                </p:cTn>
                              </p:par>
                            </p:childTnLst>
                          </p:cTn>
                        </p:par>
                      </p:childTnLst>
                    </p:cTn>
                  </p:par>
                  <p:par>
                    <p:cTn id="342" fill="hold">
                      <p:stCondLst>
                        <p:cond delay="indefinite"/>
                      </p:stCondLst>
                      <p:childTnLst>
                        <p:par>
                          <p:cTn id="343" fill="hold">
                            <p:stCondLst>
                              <p:cond delay="0"/>
                            </p:stCondLst>
                            <p:childTnLst>
                              <p:par>
                                <p:cTn id="344" presetID="1" presetClass="entr" presetSubtype="0" fill="hold" grpId="0" nodeType="clickEffect">
                                  <p:stCondLst>
                                    <p:cond delay="0"/>
                                  </p:stCondLst>
                                  <p:childTnLst>
                                    <p:set>
                                      <p:cBhvr>
                                        <p:cTn id="345" dur="1" fill="hold">
                                          <p:stCondLst>
                                            <p:cond delay="0"/>
                                          </p:stCondLst>
                                        </p:cTn>
                                        <p:tgtEl>
                                          <p:spTgt spid="129"/>
                                        </p:tgtEl>
                                        <p:attrNameLst>
                                          <p:attrName>style.visibility</p:attrName>
                                        </p:attrNameLst>
                                      </p:cBhvr>
                                      <p:to>
                                        <p:strVal val="visible"/>
                                      </p:to>
                                    </p:set>
                                  </p:childTnLst>
                                </p:cTn>
                              </p:par>
                            </p:childTnLst>
                          </p:cTn>
                        </p:par>
                      </p:childTnLst>
                    </p:cTn>
                  </p:par>
                  <p:par>
                    <p:cTn id="346" fill="hold">
                      <p:stCondLst>
                        <p:cond delay="indefinite"/>
                      </p:stCondLst>
                      <p:childTnLst>
                        <p:par>
                          <p:cTn id="347" fill="hold">
                            <p:stCondLst>
                              <p:cond delay="0"/>
                            </p:stCondLst>
                            <p:childTnLst>
                              <p:par>
                                <p:cTn id="348" presetID="1" presetClass="entr" presetSubtype="0" fill="hold" grpId="0" nodeType="clickEffect">
                                  <p:stCondLst>
                                    <p:cond delay="0"/>
                                  </p:stCondLst>
                                  <p:childTnLst>
                                    <p:set>
                                      <p:cBhvr>
                                        <p:cTn id="349" dur="1" fill="hold">
                                          <p:stCondLst>
                                            <p:cond delay="0"/>
                                          </p:stCondLst>
                                        </p:cTn>
                                        <p:tgtEl>
                                          <p:spTgt spid="130"/>
                                        </p:tgtEl>
                                        <p:attrNameLst>
                                          <p:attrName>style.visibility</p:attrName>
                                        </p:attrNameLst>
                                      </p:cBhvr>
                                      <p:to>
                                        <p:strVal val="visible"/>
                                      </p:to>
                                    </p:set>
                                  </p:childTnLst>
                                </p:cTn>
                              </p:par>
                            </p:childTnLst>
                          </p:cTn>
                        </p:par>
                      </p:childTnLst>
                    </p:cTn>
                  </p:par>
                  <p:par>
                    <p:cTn id="350" fill="hold">
                      <p:stCondLst>
                        <p:cond delay="indefinite"/>
                      </p:stCondLst>
                      <p:childTnLst>
                        <p:par>
                          <p:cTn id="351" fill="hold">
                            <p:stCondLst>
                              <p:cond delay="0"/>
                            </p:stCondLst>
                            <p:childTnLst>
                              <p:par>
                                <p:cTn id="352" presetID="1" presetClass="entr" presetSubtype="0" fill="hold" grpId="0" nodeType="clickEffect">
                                  <p:stCondLst>
                                    <p:cond delay="0"/>
                                  </p:stCondLst>
                                  <p:childTnLst>
                                    <p:set>
                                      <p:cBhvr>
                                        <p:cTn id="353" dur="1" fill="hold">
                                          <p:stCondLst>
                                            <p:cond delay="0"/>
                                          </p:stCondLst>
                                        </p:cTn>
                                        <p:tgtEl>
                                          <p:spTgt spid="131"/>
                                        </p:tgtEl>
                                        <p:attrNameLst>
                                          <p:attrName>style.visibility</p:attrName>
                                        </p:attrNameLst>
                                      </p:cBhvr>
                                      <p:to>
                                        <p:strVal val="visible"/>
                                      </p:to>
                                    </p:set>
                                  </p:childTnLst>
                                </p:cTn>
                              </p:par>
                            </p:childTnLst>
                          </p:cTn>
                        </p:par>
                      </p:childTnLst>
                    </p:cTn>
                  </p:par>
                  <p:par>
                    <p:cTn id="354" fill="hold">
                      <p:stCondLst>
                        <p:cond delay="indefinite"/>
                      </p:stCondLst>
                      <p:childTnLst>
                        <p:par>
                          <p:cTn id="355" fill="hold">
                            <p:stCondLst>
                              <p:cond delay="0"/>
                            </p:stCondLst>
                            <p:childTnLst>
                              <p:par>
                                <p:cTn id="356" presetID="1" presetClass="entr" presetSubtype="0" fill="hold" grpId="0" nodeType="clickEffect">
                                  <p:stCondLst>
                                    <p:cond delay="0"/>
                                  </p:stCondLst>
                                  <p:childTnLst>
                                    <p:set>
                                      <p:cBhvr>
                                        <p:cTn id="357" dur="1" fill="hold">
                                          <p:stCondLst>
                                            <p:cond delay="0"/>
                                          </p:stCondLst>
                                        </p:cTn>
                                        <p:tgtEl>
                                          <p:spTgt spid="132"/>
                                        </p:tgtEl>
                                        <p:attrNameLst>
                                          <p:attrName>style.visibility</p:attrName>
                                        </p:attrNameLst>
                                      </p:cBhvr>
                                      <p:to>
                                        <p:strVal val="visible"/>
                                      </p:to>
                                    </p:set>
                                  </p:childTnLst>
                                </p:cTn>
                              </p:par>
                            </p:childTnLst>
                          </p:cTn>
                        </p:par>
                      </p:childTnLst>
                    </p:cTn>
                  </p:par>
                  <p:par>
                    <p:cTn id="358" fill="hold">
                      <p:stCondLst>
                        <p:cond delay="indefinite"/>
                      </p:stCondLst>
                      <p:childTnLst>
                        <p:par>
                          <p:cTn id="359" fill="hold">
                            <p:stCondLst>
                              <p:cond delay="0"/>
                            </p:stCondLst>
                            <p:childTnLst>
                              <p:par>
                                <p:cTn id="360" presetID="1" presetClass="entr" presetSubtype="0" fill="hold" nodeType="clickEffect">
                                  <p:stCondLst>
                                    <p:cond delay="0"/>
                                  </p:stCondLst>
                                  <p:childTnLst>
                                    <p:set>
                                      <p:cBhvr>
                                        <p:cTn id="361"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8" grpId="0" animBg="1"/>
      <p:bldP spid="118" grpId="1" animBg="1"/>
      <p:bldP spid="117" grpId="0" animBg="1"/>
      <p:bldP spid="117" grpId="1" animBg="1"/>
      <p:bldP spid="116" grpId="0" animBg="1"/>
      <p:bldP spid="116" grpId="1" animBg="1"/>
      <p:bldP spid="6" grpId="0" animBg="1"/>
      <p:bldP spid="8" grpId="0"/>
      <p:bldP spid="9" grpId="0"/>
      <p:bldP spid="10" grpId="0"/>
      <p:bldP spid="11" grpId="0"/>
      <p:bldP spid="12" grpId="0"/>
      <p:bldP spid="13" grpId="0"/>
      <p:bldP spid="14" grpId="0"/>
      <p:bldP spid="15" grpId="0"/>
      <p:bldP spid="16" grpId="0"/>
      <p:bldP spid="17" grpId="0"/>
      <p:bldP spid="18" grpId="0"/>
      <p:bldP spid="30" grpId="0"/>
      <p:bldP spid="31" grpId="0"/>
      <p:bldP spid="32" grpId="0"/>
      <p:bldP spid="33" grpId="0"/>
      <p:bldP spid="34" grpId="0"/>
      <p:bldP spid="35" grpId="0"/>
      <p:bldP spid="36" grpId="0"/>
      <p:bldP spid="37" grpId="0"/>
      <p:bldP spid="38" grpId="0"/>
      <p:bldP spid="39" grpId="0"/>
      <p:bldP spid="40" grpId="0"/>
      <p:bldP spid="41" grpId="0"/>
      <p:bldP spid="42" grpId="0"/>
      <p:bldP spid="43" grpId="0"/>
      <p:bldP spid="44" grpId="0"/>
      <p:bldP spid="50" grpId="0"/>
      <p:bldP spid="50" grpId="1"/>
      <p:bldP spid="51" grpId="0" animBg="1"/>
      <p:bldP spid="51" grpId="1" animBg="1"/>
      <p:bldP spid="71" grpId="0"/>
      <p:bldP spid="72" grpId="0"/>
      <p:bldP spid="73" grpId="0"/>
      <p:bldP spid="74" grpId="0"/>
      <p:bldP spid="75" grpId="0"/>
      <p:bldP spid="75" grpId="1"/>
      <p:bldP spid="76" grpId="0" animBg="1"/>
      <p:bldP spid="76" grpId="1" animBg="1"/>
      <p:bldP spid="109" grpId="0"/>
      <p:bldP spid="111" grpId="0"/>
      <p:bldP spid="112" grpId="0"/>
      <p:bldP spid="113" grpId="0"/>
      <p:bldP spid="114" grpId="0"/>
      <p:bldP spid="115" grpId="0"/>
      <p:bldP spid="120" grpId="0"/>
      <p:bldP spid="122" grpId="0"/>
      <p:bldP spid="93" grpId="0" animBg="1"/>
      <p:bldP spid="93" grpId="1" animBg="1"/>
      <p:bldP spid="94" grpId="0" animBg="1"/>
      <p:bldP spid="94" grpId="1" animBg="1"/>
      <p:bldP spid="95" grpId="0" animBg="1"/>
      <p:bldP spid="95" grpId="1" animBg="1"/>
      <p:bldP spid="107" grpId="0" animBg="1"/>
      <p:bldP spid="107" grpId="1" animBg="1"/>
      <p:bldP spid="119" grpId="0" animBg="1"/>
      <p:bldP spid="119" grpId="1" animBg="1"/>
      <p:bldP spid="125" grpId="0" animBg="1"/>
      <p:bldP spid="125" grpId="1" animBg="1"/>
      <p:bldP spid="7" grpId="0"/>
      <p:bldP spid="126" grpId="0"/>
      <p:bldP spid="127" grpId="0"/>
      <p:bldP spid="128" grpId="0"/>
      <p:bldP spid="129" grpId="0"/>
      <p:bldP spid="130" grpId="0"/>
      <p:bldP spid="131" grpId="0"/>
      <p:bldP spid="132" grpId="0"/>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86200" y="2387084"/>
            <a:ext cx="1371600" cy="369332"/>
          </a:xfrm>
          <a:prstGeom prst="rect">
            <a:avLst/>
          </a:prstGeom>
          <a:noFill/>
        </p:spPr>
        <p:txBody>
          <a:bodyPr wrap="square" rtlCol="0">
            <a:spAutoFit/>
          </a:bodyPr>
          <a:lstStyle/>
          <a:p>
            <a:r>
              <a:rPr lang="en-US" dirty="0" smtClean="0">
                <a:solidFill>
                  <a:prstClr val="black"/>
                </a:solidFill>
              </a:rPr>
              <a:t>Module 36</a:t>
            </a:r>
            <a:endParaRPr lang="en-US" dirty="0">
              <a:solidFill>
                <a:prstClr val="black"/>
              </a:solidFill>
            </a:endParaRPr>
          </a:p>
        </p:txBody>
      </p:sp>
    </p:spTree>
    <p:extLst>
      <p:ext uri="{BB962C8B-B14F-4D97-AF65-F5344CB8AC3E}">
        <p14:creationId xmlns:p14="http://schemas.microsoft.com/office/powerpoint/2010/main" val="287632467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Rounded Rectangle 57"/>
          <p:cNvSpPr/>
          <p:nvPr/>
        </p:nvSpPr>
        <p:spPr>
          <a:xfrm>
            <a:off x="539842" y="285695"/>
            <a:ext cx="6858703" cy="890166"/>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dirty="0">
              <a:solidFill>
                <a:prstClr val="black"/>
              </a:solidFill>
            </a:endParaRPr>
          </a:p>
        </p:txBody>
      </p:sp>
      <p:sp>
        <p:nvSpPr>
          <p:cNvPr id="112" name="Rounded Rectangle 111"/>
          <p:cNvSpPr/>
          <p:nvPr/>
        </p:nvSpPr>
        <p:spPr>
          <a:xfrm>
            <a:off x="3355337" y="585214"/>
            <a:ext cx="3967302" cy="293787"/>
          </a:xfrm>
          <a:prstGeom prst="roundRect">
            <a:avLst/>
          </a:prstGeom>
          <a:ln>
            <a:no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dirty="0">
              <a:solidFill>
                <a:prstClr val="black"/>
              </a:solidFill>
            </a:endParaRPr>
          </a:p>
        </p:txBody>
      </p:sp>
      <p:sp>
        <p:nvSpPr>
          <p:cNvPr id="113" name="Rounded Rectangle 112"/>
          <p:cNvSpPr/>
          <p:nvPr/>
        </p:nvSpPr>
        <p:spPr>
          <a:xfrm>
            <a:off x="871822" y="843389"/>
            <a:ext cx="2633425" cy="293787"/>
          </a:xfrm>
          <a:prstGeom prst="roundRect">
            <a:avLst/>
          </a:prstGeom>
          <a:ln>
            <a:no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dirty="0">
              <a:solidFill>
                <a:prstClr val="black"/>
              </a:solidFill>
            </a:endParaRPr>
          </a:p>
        </p:txBody>
      </p:sp>
      <p:sp>
        <p:nvSpPr>
          <p:cNvPr id="99" name="Rounded Rectangle 98"/>
          <p:cNvSpPr/>
          <p:nvPr/>
        </p:nvSpPr>
        <p:spPr>
          <a:xfrm>
            <a:off x="5100485" y="290190"/>
            <a:ext cx="2191455" cy="293787"/>
          </a:xfrm>
          <a:prstGeom prst="roundRect">
            <a:avLst/>
          </a:prstGeom>
          <a:ln>
            <a:no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dirty="0">
              <a:solidFill>
                <a:prstClr val="black"/>
              </a:solidFill>
            </a:endParaRPr>
          </a:p>
        </p:txBody>
      </p:sp>
      <p:sp>
        <p:nvSpPr>
          <p:cNvPr id="67" name="Rounded Rectangle 66"/>
          <p:cNvSpPr/>
          <p:nvPr/>
        </p:nvSpPr>
        <p:spPr>
          <a:xfrm>
            <a:off x="4256971" y="833864"/>
            <a:ext cx="2191455" cy="293787"/>
          </a:xfrm>
          <a:prstGeom prst="roundRect">
            <a:avLst/>
          </a:prstGeom>
          <a:ln>
            <a:no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dirty="0">
              <a:solidFill>
                <a:prstClr val="black"/>
              </a:solidFill>
            </a:endParaRPr>
          </a:p>
        </p:txBody>
      </p:sp>
      <p:sp>
        <p:nvSpPr>
          <p:cNvPr id="7" name="Rectangle 6"/>
          <p:cNvSpPr/>
          <p:nvPr/>
        </p:nvSpPr>
        <p:spPr>
          <a:xfrm>
            <a:off x="1143002" y="1268968"/>
            <a:ext cx="3182281" cy="369332"/>
          </a:xfrm>
          <a:prstGeom prst="rect">
            <a:avLst/>
          </a:prstGeom>
        </p:spPr>
        <p:txBody>
          <a:bodyPr wrap="none">
            <a:spAutoFit/>
          </a:bodyPr>
          <a:lstStyle/>
          <a:p>
            <a:r>
              <a:rPr lang="en-US" dirty="0">
                <a:solidFill>
                  <a:srgbClr val="000000"/>
                </a:solidFill>
                <a:latin typeface="Cambria Math" panose="02040503050406030204" pitchFamily="18" charset="0"/>
                <a:ea typeface="Cambria Math" panose="02040503050406030204" pitchFamily="18" charset="0"/>
              </a:rPr>
              <a:t>Let the digit in units place be </a:t>
            </a:r>
            <a:r>
              <a:rPr lang="en-US" i="1" dirty="0">
                <a:solidFill>
                  <a:srgbClr val="000000"/>
                </a:solidFill>
                <a:latin typeface="Bookman Old Style" panose="02050604050505020204" pitchFamily="18" charset="0"/>
                <a:ea typeface="Cambria Math" panose="02040503050406030204" pitchFamily="18" charset="0"/>
              </a:rPr>
              <a:t>x</a:t>
            </a:r>
            <a:endParaRPr lang="en-US" i="1" dirty="0">
              <a:solidFill>
                <a:prstClr val="black"/>
              </a:solidFill>
              <a:latin typeface="Bookman Old Style" panose="02050604050505020204" pitchFamily="18" charset="0"/>
              <a:ea typeface="Cambria Math" panose="02040503050406030204" pitchFamily="18" charset="0"/>
              <a:cs typeface="Arial" pitchFamily="34" charset="0"/>
            </a:endParaRPr>
          </a:p>
        </p:txBody>
      </p:sp>
      <p:grpSp>
        <p:nvGrpSpPr>
          <p:cNvPr id="55" name="Group 54"/>
          <p:cNvGrpSpPr/>
          <p:nvPr/>
        </p:nvGrpSpPr>
        <p:grpSpPr>
          <a:xfrm>
            <a:off x="522920" y="1257300"/>
            <a:ext cx="615668" cy="369332"/>
            <a:chOff x="522920" y="1515017"/>
            <a:chExt cx="615668" cy="369332"/>
          </a:xfrm>
        </p:grpSpPr>
        <p:sp>
          <p:nvSpPr>
            <p:cNvPr id="56" name="Flowchart: Delay 55"/>
            <p:cNvSpPr/>
            <p:nvPr/>
          </p:nvSpPr>
          <p:spPr>
            <a:xfrm>
              <a:off x="573605" y="1544221"/>
              <a:ext cx="564983" cy="323262"/>
            </a:xfrm>
            <a:prstGeom prst="flowChartDelay">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mbria Math" panose="02040503050406030204" pitchFamily="18" charset="0"/>
                <a:ea typeface="Cambria Math" panose="02040503050406030204" pitchFamily="18" charset="0"/>
              </a:endParaRPr>
            </a:p>
          </p:txBody>
        </p:sp>
        <p:sp>
          <p:nvSpPr>
            <p:cNvPr id="57" name="TextBox 56"/>
            <p:cNvSpPr txBox="1"/>
            <p:nvPr/>
          </p:nvSpPr>
          <p:spPr>
            <a:xfrm>
              <a:off x="522920" y="1515017"/>
              <a:ext cx="562946" cy="369332"/>
            </a:xfrm>
            <a:prstGeom prst="rect">
              <a:avLst/>
            </a:prstGeom>
            <a:noFill/>
          </p:spPr>
          <p:txBody>
            <a:bodyPr wrap="square" rtlCol="0">
              <a:spAutoFit/>
            </a:bodyPr>
            <a:lstStyle/>
            <a:p>
              <a:r>
                <a:rPr lang="en-US" b="1" dirty="0" smtClean="0">
                  <a:solidFill>
                    <a:prstClr val="black">
                      <a:lumMod val="95000"/>
                      <a:lumOff val="5000"/>
                    </a:prstClr>
                  </a:solidFill>
                  <a:latin typeface="Cambria Math" panose="02040503050406030204" pitchFamily="18" charset="0"/>
                  <a:ea typeface="Cambria Math" panose="02040503050406030204" pitchFamily="18" charset="0"/>
                  <a:cs typeface="Arial" pitchFamily="34" charset="0"/>
                </a:rPr>
                <a:t>Sol</a:t>
              </a:r>
              <a:endParaRPr lang="en-US" b="1" dirty="0">
                <a:solidFill>
                  <a:prstClr val="black">
                    <a:lumMod val="95000"/>
                    <a:lumOff val="5000"/>
                  </a:prstClr>
                </a:solidFill>
                <a:latin typeface="Cambria Math" panose="02040503050406030204" pitchFamily="18" charset="0"/>
                <a:ea typeface="Cambria Math" panose="02040503050406030204" pitchFamily="18" charset="0"/>
                <a:cs typeface="Arial" pitchFamily="34" charset="0"/>
              </a:endParaRPr>
            </a:p>
          </p:txBody>
        </p:sp>
      </p:grpSp>
      <p:grpSp>
        <p:nvGrpSpPr>
          <p:cNvPr id="59" name="Group 58"/>
          <p:cNvGrpSpPr/>
          <p:nvPr/>
        </p:nvGrpSpPr>
        <p:grpSpPr>
          <a:xfrm>
            <a:off x="6003628" y="1175861"/>
            <a:ext cx="2265077" cy="1081554"/>
            <a:chOff x="5918451" y="2669848"/>
            <a:chExt cx="2265077" cy="1081554"/>
          </a:xfrm>
        </p:grpSpPr>
        <p:grpSp>
          <p:nvGrpSpPr>
            <p:cNvPr id="60" name="Group 59"/>
            <p:cNvGrpSpPr/>
            <p:nvPr/>
          </p:nvGrpSpPr>
          <p:grpSpPr>
            <a:xfrm>
              <a:off x="6361932" y="2669848"/>
              <a:ext cx="1821596" cy="1081554"/>
              <a:chOff x="6439668" y="3124182"/>
              <a:chExt cx="1821596" cy="1081554"/>
            </a:xfrm>
          </p:grpSpPr>
          <p:sp>
            <p:nvSpPr>
              <p:cNvPr id="62" name="Cloud 61"/>
              <p:cNvSpPr/>
              <p:nvPr/>
            </p:nvSpPr>
            <p:spPr>
              <a:xfrm>
                <a:off x="6439668" y="3124182"/>
                <a:ext cx="1821596" cy="1081554"/>
              </a:xfrm>
              <a:prstGeom prst="cloud">
                <a:avLst/>
              </a:prstGeom>
              <a:gradFill flip="none" rotWithShape="1">
                <a:gsLst>
                  <a:gs pos="0">
                    <a:srgbClr val="CC0000">
                      <a:tint val="66000"/>
                      <a:satMod val="160000"/>
                    </a:srgbClr>
                  </a:gs>
                  <a:gs pos="50000">
                    <a:srgbClr val="CC0000">
                      <a:tint val="44500"/>
                      <a:satMod val="160000"/>
                    </a:srgbClr>
                  </a:gs>
                  <a:gs pos="100000">
                    <a:srgbClr val="CC0000">
                      <a:tint val="23500"/>
                      <a:satMod val="16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mbria Math" panose="02040503050406030204" pitchFamily="18" charset="0"/>
                  <a:ea typeface="Cambria Math" panose="02040503050406030204" pitchFamily="18" charset="0"/>
                </a:endParaRPr>
              </a:p>
            </p:txBody>
          </p:sp>
          <p:sp>
            <p:nvSpPr>
              <p:cNvPr id="63" name="Rectangle 62"/>
              <p:cNvSpPr/>
              <p:nvPr/>
            </p:nvSpPr>
            <p:spPr>
              <a:xfrm>
                <a:off x="6515100" y="3333750"/>
                <a:ext cx="1600200" cy="584775"/>
              </a:xfrm>
              <a:prstGeom prst="rect">
                <a:avLst/>
              </a:prstGeom>
            </p:spPr>
            <p:txBody>
              <a:bodyPr wrap="square">
                <a:spAutoFit/>
              </a:bodyPr>
              <a:lstStyle/>
              <a:p>
                <a:pPr algn="ctr"/>
                <a:r>
                  <a:rPr lang="en-US" sz="1600" b="1" dirty="0" smtClean="0">
                    <a:solidFill>
                      <a:srgbClr val="002060"/>
                    </a:solidFill>
                    <a:latin typeface="Cambria Math" panose="02040503050406030204" pitchFamily="18" charset="0"/>
                    <a:ea typeface="Cambria Math" panose="02040503050406030204" pitchFamily="18" charset="0"/>
                    <a:cs typeface="Arial" pitchFamily="34" charset="0"/>
                  </a:rPr>
                  <a:t>What do we need to find ?</a:t>
                </a:r>
                <a:endParaRPr lang="en-US" sz="1600" b="1" dirty="0">
                  <a:solidFill>
                    <a:srgbClr val="002060"/>
                  </a:solidFill>
                  <a:latin typeface="Cambria Math" panose="02040503050406030204" pitchFamily="18" charset="0"/>
                  <a:ea typeface="Cambria Math" panose="02040503050406030204" pitchFamily="18" charset="0"/>
                  <a:cs typeface="Arial" pitchFamily="34" charset="0"/>
                </a:endParaRPr>
              </a:p>
            </p:txBody>
          </p:sp>
        </p:grpSp>
        <p:pic>
          <p:nvPicPr>
            <p:cNvPr id="61" name="Picture 60" descr="D:\MJ\ROBOMATE\Rashmi mam\thinking-smiley.jpg"/>
            <p:cNvPicPr>
              <a:picLocks noChangeAspect="1" noChangeArrowheads="1"/>
            </p:cNvPicPr>
            <p:nvPr/>
          </p:nvPicPr>
          <p:blipFill>
            <a:blip r:embed="rId2" cstate="print">
              <a:clrChange>
                <a:clrFrom>
                  <a:srgbClr val="FFFFFF"/>
                </a:clrFrom>
                <a:clrTo>
                  <a:srgbClr val="FFFFFF">
                    <a:alpha val="0"/>
                  </a:srgbClr>
                </a:clrTo>
              </a:clrChange>
              <a:extLst>
                <a:ext uri="{BEBA8EAE-BF5A-486C-A8C5-ECC9F3942E4B}">
                  <a14:imgProps xmlns:a14="http://schemas.microsoft.com/office/drawing/2010/main">
                    <a14:imgLayer r:embed="rId3">
                      <a14:imgEffect>
                        <a14:backgroundRemoval t="0" b="100000" l="0" r="100000">
                          <a14:foregroundMark x1="31447" y1="42771" x2="94969" y2="43976"/>
                          <a14:foregroundMark x1="71698" y1="60241" x2="51572" y2="93373"/>
                          <a14:foregroundMark x1="22642" y1="90964" x2="83019" y2="89759"/>
                          <a14:foregroundMark x1="33962" y1="71687" x2="71698" y2="86747"/>
                        </a14:backgroundRemoval>
                      </a14:imgEffect>
                    </a14:imgLayer>
                  </a14:imgProps>
                </a:ext>
                <a:ext uri="{28A0092B-C50C-407E-A947-70E740481C1C}">
                  <a14:useLocalDpi xmlns:a14="http://schemas.microsoft.com/office/drawing/2010/main" val="0"/>
                </a:ext>
              </a:extLst>
            </a:blip>
            <a:srcRect/>
            <a:stretch>
              <a:fillRect/>
            </a:stretch>
          </p:blipFill>
          <p:spPr bwMode="auto">
            <a:xfrm>
              <a:off x="5918451" y="2926839"/>
              <a:ext cx="659898" cy="69051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4" name="Group 63"/>
          <p:cNvGrpSpPr/>
          <p:nvPr/>
        </p:nvGrpSpPr>
        <p:grpSpPr>
          <a:xfrm>
            <a:off x="6363076" y="1229962"/>
            <a:ext cx="1821596" cy="1081554"/>
            <a:chOff x="6439668" y="3124182"/>
            <a:chExt cx="1821596" cy="1081554"/>
          </a:xfrm>
        </p:grpSpPr>
        <p:sp>
          <p:nvSpPr>
            <p:cNvPr id="65" name="Cloud 64"/>
            <p:cNvSpPr/>
            <p:nvPr/>
          </p:nvSpPr>
          <p:spPr>
            <a:xfrm>
              <a:off x="6439668" y="3124182"/>
              <a:ext cx="1821596" cy="1081554"/>
            </a:xfrm>
            <a:prstGeom prst="cloud">
              <a:avLst/>
            </a:prstGeom>
            <a:gradFill flip="none" rotWithShape="1">
              <a:gsLst>
                <a:gs pos="0">
                  <a:srgbClr val="00FF00">
                    <a:tint val="66000"/>
                    <a:satMod val="160000"/>
                  </a:srgbClr>
                </a:gs>
                <a:gs pos="50000">
                  <a:srgbClr val="00FF00">
                    <a:tint val="44500"/>
                    <a:satMod val="160000"/>
                  </a:srgbClr>
                </a:gs>
                <a:gs pos="100000">
                  <a:srgbClr val="00FF00">
                    <a:tint val="23500"/>
                    <a:satMod val="16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mbria Math" panose="02040503050406030204" pitchFamily="18" charset="0"/>
                <a:ea typeface="Cambria Math" panose="02040503050406030204" pitchFamily="18" charset="0"/>
              </a:endParaRPr>
            </a:p>
          </p:txBody>
        </p:sp>
        <p:sp>
          <p:nvSpPr>
            <p:cNvPr id="66" name="Rectangle 65"/>
            <p:cNvSpPr/>
            <p:nvPr/>
          </p:nvSpPr>
          <p:spPr>
            <a:xfrm>
              <a:off x="6515100" y="3333750"/>
              <a:ext cx="1600200" cy="584775"/>
            </a:xfrm>
            <a:prstGeom prst="rect">
              <a:avLst/>
            </a:prstGeom>
          </p:spPr>
          <p:txBody>
            <a:bodyPr wrap="square">
              <a:spAutoFit/>
            </a:bodyPr>
            <a:lstStyle/>
            <a:p>
              <a:pPr algn="ctr"/>
              <a:r>
                <a:rPr lang="en-US" sz="1600" b="1" dirty="0">
                  <a:solidFill>
                    <a:srgbClr val="002060"/>
                  </a:solidFill>
                  <a:latin typeface="Cambria Math" panose="02040503050406030204" pitchFamily="18" charset="0"/>
                  <a:ea typeface="Cambria Math" panose="02040503050406030204" pitchFamily="18" charset="0"/>
                </a:rPr>
                <a:t>The question also tells </a:t>
              </a:r>
              <a:r>
                <a:rPr lang="en-US" sz="1600" b="1" dirty="0" smtClean="0">
                  <a:solidFill>
                    <a:srgbClr val="002060"/>
                  </a:solidFill>
                  <a:latin typeface="Cambria Math" panose="02040503050406030204" pitchFamily="18" charset="0"/>
                  <a:ea typeface="Cambria Math" panose="02040503050406030204" pitchFamily="18" charset="0"/>
                </a:rPr>
                <a:t>us...</a:t>
              </a:r>
              <a:endParaRPr lang="en-US" sz="1600" b="1" dirty="0">
                <a:solidFill>
                  <a:srgbClr val="002060"/>
                </a:solidFill>
                <a:latin typeface="Cambria Math" panose="02040503050406030204" pitchFamily="18" charset="0"/>
                <a:ea typeface="Cambria Math" panose="02040503050406030204" pitchFamily="18" charset="0"/>
              </a:endParaRPr>
            </a:p>
          </p:txBody>
        </p:sp>
      </p:grpSp>
      <p:sp>
        <p:nvSpPr>
          <p:cNvPr id="68" name="Rounded Rectangle 67"/>
          <p:cNvSpPr/>
          <p:nvPr/>
        </p:nvSpPr>
        <p:spPr>
          <a:xfrm>
            <a:off x="864061" y="285719"/>
            <a:ext cx="4192154" cy="293787"/>
          </a:xfrm>
          <a:prstGeom prst="roundRect">
            <a:avLst/>
          </a:prstGeom>
          <a:ln>
            <a:no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dirty="0">
              <a:solidFill>
                <a:prstClr val="black"/>
              </a:solidFill>
            </a:endParaRPr>
          </a:p>
        </p:txBody>
      </p:sp>
      <p:sp>
        <p:nvSpPr>
          <p:cNvPr id="70" name="Rounded Rectangle 69"/>
          <p:cNvSpPr/>
          <p:nvPr/>
        </p:nvSpPr>
        <p:spPr>
          <a:xfrm>
            <a:off x="2944510" y="302391"/>
            <a:ext cx="941690" cy="277091"/>
          </a:xfrm>
          <a:prstGeom prst="roundRect">
            <a:avLst/>
          </a:prstGeom>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solidFill>
                <a:prstClr val="black"/>
              </a:solidFill>
            </a:endParaRPr>
          </a:p>
        </p:txBody>
      </p:sp>
      <p:sp>
        <p:nvSpPr>
          <p:cNvPr id="74" name="Rounded Rectangle 73"/>
          <p:cNvSpPr/>
          <p:nvPr/>
        </p:nvSpPr>
        <p:spPr>
          <a:xfrm>
            <a:off x="895398" y="302391"/>
            <a:ext cx="464957" cy="277091"/>
          </a:xfrm>
          <a:prstGeom prst="roundRect">
            <a:avLst/>
          </a:prstGeom>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solidFill>
                <a:prstClr val="black"/>
              </a:solidFill>
            </a:endParaRPr>
          </a:p>
        </p:txBody>
      </p:sp>
      <p:sp>
        <p:nvSpPr>
          <p:cNvPr id="3" name="Rounded Rectangle 2"/>
          <p:cNvSpPr/>
          <p:nvPr/>
        </p:nvSpPr>
        <p:spPr>
          <a:xfrm>
            <a:off x="6339091" y="2257439"/>
            <a:ext cx="2195313" cy="1457335"/>
          </a:xfrm>
          <a:prstGeom prst="roundRect">
            <a:avLst/>
          </a:prstGeom>
          <a:solidFill>
            <a:srgbClr val="FF3399"/>
          </a:solidFill>
          <a:ln>
            <a:solidFill>
              <a:srgbClr val="3333FF"/>
            </a:solid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9" name="Rectangle 68"/>
          <p:cNvSpPr/>
          <p:nvPr/>
        </p:nvSpPr>
        <p:spPr>
          <a:xfrm>
            <a:off x="6797542" y="2345330"/>
            <a:ext cx="600998" cy="369332"/>
          </a:xfrm>
          <a:prstGeom prst="rect">
            <a:avLst/>
          </a:prstGeom>
        </p:spPr>
        <p:txBody>
          <a:bodyPr wrap="none">
            <a:spAutoFit/>
          </a:bodyPr>
          <a:lstStyle/>
          <a:p>
            <a:r>
              <a:rPr lang="en-US" b="1" dirty="0" smtClean="0">
                <a:solidFill>
                  <a:prstClr val="white"/>
                </a:solidFill>
                <a:latin typeface="Cambria Math" panose="02040503050406030204" pitchFamily="18" charset="0"/>
                <a:ea typeface="Cambria Math" panose="02040503050406030204" pitchFamily="18" charset="0"/>
              </a:rPr>
              <a:t>tens</a:t>
            </a:r>
            <a:endParaRPr lang="en-US" b="1" i="1" dirty="0">
              <a:solidFill>
                <a:prstClr val="white"/>
              </a:solidFill>
              <a:latin typeface="Bookman Old Style" panose="02050604050505020204" pitchFamily="18" charset="0"/>
              <a:ea typeface="Cambria Math" panose="02040503050406030204" pitchFamily="18" charset="0"/>
              <a:cs typeface="Arial" pitchFamily="34" charset="0"/>
            </a:endParaRPr>
          </a:p>
        </p:txBody>
      </p:sp>
      <p:sp>
        <p:nvSpPr>
          <p:cNvPr id="78" name="Rectangle 77"/>
          <p:cNvSpPr/>
          <p:nvPr/>
        </p:nvSpPr>
        <p:spPr>
          <a:xfrm>
            <a:off x="7803061" y="2328423"/>
            <a:ext cx="583814" cy="369332"/>
          </a:xfrm>
          <a:prstGeom prst="rect">
            <a:avLst/>
          </a:prstGeom>
        </p:spPr>
        <p:txBody>
          <a:bodyPr wrap="none">
            <a:spAutoFit/>
          </a:bodyPr>
          <a:lstStyle/>
          <a:p>
            <a:r>
              <a:rPr lang="en-US" b="1" dirty="0" smtClean="0">
                <a:solidFill>
                  <a:prstClr val="white"/>
                </a:solidFill>
                <a:latin typeface="Cambria Math" panose="02040503050406030204" pitchFamily="18" charset="0"/>
                <a:ea typeface="Cambria Math" panose="02040503050406030204" pitchFamily="18" charset="0"/>
              </a:rPr>
              <a:t>unit</a:t>
            </a:r>
            <a:endParaRPr lang="en-US" b="1" i="1" dirty="0">
              <a:solidFill>
                <a:prstClr val="white"/>
              </a:solidFill>
              <a:latin typeface="Bookman Old Style" panose="02050604050505020204" pitchFamily="18" charset="0"/>
              <a:ea typeface="Cambria Math" panose="02040503050406030204" pitchFamily="18" charset="0"/>
              <a:cs typeface="Arial" pitchFamily="34" charset="0"/>
            </a:endParaRPr>
          </a:p>
        </p:txBody>
      </p:sp>
      <p:sp>
        <p:nvSpPr>
          <p:cNvPr id="79" name="Rectangle 78"/>
          <p:cNvSpPr/>
          <p:nvPr/>
        </p:nvSpPr>
        <p:spPr>
          <a:xfrm>
            <a:off x="6797545" y="2685301"/>
            <a:ext cx="853119" cy="369332"/>
          </a:xfrm>
          <a:prstGeom prst="rect">
            <a:avLst/>
          </a:prstGeom>
        </p:spPr>
        <p:txBody>
          <a:bodyPr wrap="none">
            <a:spAutoFit/>
          </a:bodyPr>
          <a:lstStyle/>
          <a:p>
            <a:r>
              <a:rPr lang="en-US" b="1" dirty="0" smtClean="0">
                <a:solidFill>
                  <a:prstClr val="white"/>
                </a:solidFill>
                <a:latin typeface="Cambria Math" panose="02040503050406030204" pitchFamily="18" charset="0"/>
                <a:ea typeface="Cambria Math" panose="02040503050406030204" pitchFamily="18" charset="0"/>
              </a:rPr>
              <a:t>(9 – </a:t>
            </a:r>
            <a:r>
              <a:rPr lang="en-US" b="1" i="1" dirty="0" smtClean="0">
                <a:solidFill>
                  <a:prstClr val="white"/>
                </a:solidFill>
                <a:latin typeface="Bookman Old Style" panose="02050604050505020204" pitchFamily="18" charset="0"/>
                <a:ea typeface="Cambria Math" panose="02040503050406030204" pitchFamily="18" charset="0"/>
              </a:rPr>
              <a:t>x</a:t>
            </a:r>
            <a:r>
              <a:rPr lang="en-US" b="1" dirty="0" smtClean="0">
                <a:solidFill>
                  <a:prstClr val="white"/>
                </a:solidFill>
                <a:latin typeface="Cambria Math" panose="02040503050406030204" pitchFamily="18" charset="0"/>
                <a:ea typeface="Cambria Math" panose="02040503050406030204" pitchFamily="18" charset="0"/>
              </a:rPr>
              <a:t>)</a:t>
            </a:r>
            <a:endParaRPr lang="en-US" b="1" dirty="0">
              <a:solidFill>
                <a:prstClr val="white"/>
              </a:solidFill>
              <a:latin typeface="Cambria Math" panose="02040503050406030204" pitchFamily="18" charset="0"/>
              <a:ea typeface="Cambria Math" panose="02040503050406030204" pitchFamily="18" charset="0"/>
              <a:cs typeface="Arial" pitchFamily="34" charset="0"/>
            </a:endParaRPr>
          </a:p>
        </p:txBody>
      </p:sp>
      <p:sp>
        <p:nvSpPr>
          <p:cNvPr id="80" name="Rectangle 79"/>
          <p:cNvSpPr/>
          <p:nvPr/>
        </p:nvSpPr>
        <p:spPr>
          <a:xfrm>
            <a:off x="7899265" y="2653834"/>
            <a:ext cx="377026" cy="369332"/>
          </a:xfrm>
          <a:prstGeom prst="rect">
            <a:avLst/>
          </a:prstGeom>
        </p:spPr>
        <p:txBody>
          <a:bodyPr wrap="none">
            <a:spAutoFit/>
          </a:bodyPr>
          <a:lstStyle/>
          <a:p>
            <a:r>
              <a:rPr lang="en-US" b="1" dirty="0" smtClean="0">
                <a:solidFill>
                  <a:prstClr val="white"/>
                </a:solidFill>
                <a:latin typeface="Cambria Math" panose="02040503050406030204" pitchFamily="18" charset="0"/>
                <a:ea typeface="Cambria Math" panose="02040503050406030204" pitchFamily="18" charset="0"/>
              </a:rPr>
              <a:t> </a:t>
            </a:r>
            <a:r>
              <a:rPr lang="en-US" b="1" i="1" dirty="0" smtClean="0">
                <a:solidFill>
                  <a:prstClr val="white"/>
                </a:solidFill>
                <a:latin typeface="Bookman Old Style" panose="02050604050505020204" pitchFamily="18" charset="0"/>
                <a:ea typeface="Cambria Math" panose="02040503050406030204" pitchFamily="18" charset="0"/>
              </a:rPr>
              <a:t>x</a:t>
            </a:r>
            <a:endParaRPr lang="en-US" b="1" dirty="0">
              <a:solidFill>
                <a:prstClr val="white"/>
              </a:solidFill>
              <a:latin typeface="Cambria Math" panose="02040503050406030204" pitchFamily="18" charset="0"/>
              <a:ea typeface="Cambria Math" panose="02040503050406030204" pitchFamily="18" charset="0"/>
              <a:cs typeface="Arial" pitchFamily="34" charset="0"/>
            </a:endParaRPr>
          </a:p>
        </p:txBody>
      </p:sp>
      <p:sp>
        <p:nvSpPr>
          <p:cNvPr id="81" name="Rectangle 80"/>
          <p:cNvSpPr/>
          <p:nvPr/>
        </p:nvSpPr>
        <p:spPr>
          <a:xfrm>
            <a:off x="1066800" y="1638300"/>
            <a:ext cx="383438" cy="369332"/>
          </a:xfrm>
          <a:prstGeom prst="rect">
            <a:avLst/>
          </a:prstGeom>
          <a:noFill/>
          <a:ln>
            <a:noFill/>
          </a:ln>
          <a:effectLst/>
        </p:spPr>
        <p:txBody>
          <a:bodyPr wrap="none">
            <a:spAutoFit/>
          </a:bodyPr>
          <a:lstStyle/>
          <a:p>
            <a:r>
              <a:rPr lang="en-US" dirty="0">
                <a:solidFill>
                  <a:prstClr val="black"/>
                </a:solidFill>
                <a:latin typeface="Cambria Math" panose="02040503050406030204" pitchFamily="18" charset="0"/>
                <a:ea typeface="Cambria Math" panose="02040503050406030204" pitchFamily="18" charset="0"/>
                <a:cs typeface="Arial" pitchFamily="34" charset="0"/>
                <a:sym typeface="Symbol"/>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82" name="Rectangle 81"/>
          <p:cNvSpPr/>
          <p:nvPr/>
        </p:nvSpPr>
        <p:spPr>
          <a:xfrm>
            <a:off x="1469478" y="1649182"/>
            <a:ext cx="2822439" cy="369332"/>
          </a:xfrm>
          <a:prstGeom prst="rect">
            <a:avLst/>
          </a:prstGeom>
        </p:spPr>
        <p:txBody>
          <a:bodyPr wrap="none">
            <a:spAutoFit/>
          </a:bodyPr>
          <a:lstStyle/>
          <a:p>
            <a:r>
              <a:rPr lang="en-US" dirty="0">
                <a:solidFill>
                  <a:srgbClr val="000000"/>
                </a:solidFill>
                <a:latin typeface="Cambria Math" panose="02040503050406030204" pitchFamily="18" charset="0"/>
                <a:ea typeface="Cambria Math" panose="02040503050406030204" pitchFamily="18" charset="0"/>
              </a:rPr>
              <a:t>The digit in ten’s place </a:t>
            </a:r>
            <a:r>
              <a:rPr lang="en-US" dirty="0" smtClean="0">
                <a:solidFill>
                  <a:srgbClr val="000000"/>
                </a:solidFill>
                <a:latin typeface="Cambria Math" panose="02040503050406030204" pitchFamily="18" charset="0"/>
                <a:ea typeface="Cambria Math" panose="02040503050406030204" pitchFamily="18" charset="0"/>
              </a:rPr>
              <a:t>is =</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83" name="Rectangle 82"/>
          <p:cNvSpPr/>
          <p:nvPr/>
        </p:nvSpPr>
        <p:spPr>
          <a:xfrm>
            <a:off x="4191003" y="1649182"/>
            <a:ext cx="853119" cy="369332"/>
          </a:xfrm>
          <a:prstGeom prst="rect">
            <a:avLst/>
          </a:prstGeom>
        </p:spPr>
        <p:txBody>
          <a:bodyPr wrap="none">
            <a:spAutoFit/>
          </a:bodyPr>
          <a:lstStyle/>
          <a:p>
            <a:r>
              <a:rPr lang="en-US" dirty="0" smtClean="0">
                <a:solidFill>
                  <a:srgbClr val="000000"/>
                </a:solidFill>
                <a:latin typeface="Cambria Math" panose="02040503050406030204" pitchFamily="18" charset="0"/>
                <a:ea typeface="Cambria Math" panose="02040503050406030204" pitchFamily="18" charset="0"/>
              </a:rPr>
              <a:t>(9 – </a:t>
            </a:r>
            <a:r>
              <a:rPr lang="en-US" i="1" dirty="0" smtClean="0">
                <a:solidFill>
                  <a:srgbClr val="000000"/>
                </a:solidFill>
                <a:latin typeface="Bookman Old Style" panose="02050604050505020204" pitchFamily="18" charset="0"/>
                <a:ea typeface="Cambria Math" panose="02040503050406030204" pitchFamily="18" charset="0"/>
              </a:rPr>
              <a:t>x</a:t>
            </a:r>
            <a:r>
              <a:rPr lang="en-US" dirty="0" smtClean="0">
                <a:solidFill>
                  <a:srgbClr val="000000"/>
                </a:solidFill>
                <a:latin typeface="Cambria Math" panose="02040503050406030204" pitchFamily="18" charset="0"/>
                <a:ea typeface="Cambria Math" panose="02040503050406030204" pitchFamily="18" charset="0"/>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84" name="Rectangle 83"/>
          <p:cNvSpPr/>
          <p:nvPr/>
        </p:nvSpPr>
        <p:spPr>
          <a:xfrm>
            <a:off x="1625927" y="2070942"/>
            <a:ext cx="2400272" cy="369332"/>
          </a:xfrm>
          <a:prstGeom prst="rect">
            <a:avLst/>
          </a:prstGeom>
        </p:spPr>
        <p:txBody>
          <a:bodyPr wrap="none">
            <a:spAutoFit/>
          </a:bodyPr>
          <a:lstStyle/>
          <a:p>
            <a:r>
              <a:rPr lang="en-US" dirty="0" smtClean="0">
                <a:solidFill>
                  <a:srgbClr val="000000"/>
                </a:solidFill>
                <a:latin typeface="Cambria Math" panose="02040503050406030204" pitchFamily="18" charset="0"/>
                <a:ea typeface="Cambria Math" panose="02040503050406030204" pitchFamily="18" charset="0"/>
              </a:rPr>
              <a:t>The two-digit number </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85" name="Rectangle 84"/>
          <p:cNvSpPr/>
          <p:nvPr/>
        </p:nvSpPr>
        <p:spPr>
          <a:xfrm>
            <a:off x="3822233" y="2064493"/>
            <a:ext cx="357790" cy="369332"/>
          </a:xfrm>
          <a:prstGeom prst="rect">
            <a:avLst/>
          </a:prstGeom>
        </p:spPr>
        <p:txBody>
          <a:bodyPr wrap="none">
            <a:spAutoFit/>
          </a:bodyPr>
          <a:lstStyle/>
          <a:p>
            <a:r>
              <a:rPr lang="en-US" dirty="0" smtClean="0">
                <a:solidFill>
                  <a:srgbClr val="000000"/>
                </a:solidFill>
                <a:latin typeface="Cambria Math" panose="02040503050406030204" pitchFamily="18" charset="0"/>
                <a:ea typeface="Cambria Math" panose="02040503050406030204" pitchFamily="18" charset="0"/>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86" name="Rectangle 85"/>
          <p:cNvSpPr/>
          <p:nvPr/>
        </p:nvSpPr>
        <p:spPr>
          <a:xfrm>
            <a:off x="4129414" y="2064493"/>
            <a:ext cx="657552" cy="369332"/>
          </a:xfrm>
          <a:prstGeom prst="rect">
            <a:avLst/>
          </a:prstGeom>
        </p:spPr>
        <p:txBody>
          <a:bodyPr wrap="none">
            <a:spAutoFit/>
          </a:bodyPr>
          <a:lstStyle/>
          <a:p>
            <a:r>
              <a:rPr lang="en-US" dirty="0" smtClean="0">
                <a:solidFill>
                  <a:srgbClr val="000000"/>
                </a:solidFill>
                <a:latin typeface="Cambria Math" panose="02040503050406030204" pitchFamily="18" charset="0"/>
                <a:ea typeface="Cambria Math" panose="02040503050406030204" pitchFamily="18" charset="0"/>
              </a:rPr>
              <a:t>10 ×</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87" name="Rectangle 86"/>
          <p:cNvSpPr/>
          <p:nvPr/>
        </p:nvSpPr>
        <p:spPr>
          <a:xfrm>
            <a:off x="4648200" y="2064493"/>
            <a:ext cx="904548" cy="369332"/>
          </a:xfrm>
          <a:prstGeom prst="rect">
            <a:avLst/>
          </a:prstGeom>
        </p:spPr>
        <p:txBody>
          <a:bodyPr wrap="square">
            <a:spAutoFit/>
          </a:bodyPr>
          <a:lstStyle/>
          <a:p>
            <a:r>
              <a:rPr lang="en-US" dirty="0">
                <a:solidFill>
                  <a:srgbClr val="000000"/>
                </a:solidFill>
                <a:latin typeface="Cambria Math" panose="02040503050406030204" pitchFamily="18" charset="0"/>
                <a:ea typeface="Cambria Math" panose="02040503050406030204" pitchFamily="18" charset="0"/>
              </a:rPr>
              <a:t>(9 - </a:t>
            </a:r>
            <a:r>
              <a:rPr lang="en-US" i="1" dirty="0">
                <a:solidFill>
                  <a:srgbClr val="000000"/>
                </a:solidFill>
                <a:latin typeface="Bookman Old Style" panose="02050604050505020204" pitchFamily="18" charset="0"/>
                <a:ea typeface="Cambria Math" panose="02040503050406030204" pitchFamily="18" charset="0"/>
              </a:rPr>
              <a:t>x</a:t>
            </a:r>
            <a:r>
              <a:rPr lang="en-US" dirty="0">
                <a:solidFill>
                  <a:srgbClr val="000000"/>
                </a:solidFill>
                <a:latin typeface="Cambria Math" panose="02040503050406030204" pitchFamily="18" charset="0"/>
                <a:ea typeface="Cambria Math" panose="02040503050406030204" pitchFamily="18" charset="0"/>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88" name="Rectangle 87"/>
          <p:cNvSpPr/>
          <p:nvPr/>
        </p:nvSpPr>
        <p:spPr>
          <a:xfrm>
            <a:off x="5334000" y="2064493"/>
            <a:ext cx="357790" cy="369332"/>
          </a:xfrm>
          <a:prstGeom prst="rect">
            <a:avLst/>
          </a:prstGeom>
        </p:spPr>
        <p:txBody>
          <a:bodyPr wrap="none">
            <a:spAutoFit/>
          </a:bodyPr>
          <a:lstStyle/>
          <a:p>
            <a:r>
              <a:rPr lang="en-US" dirty="0" smtClean="0">
                <a:solidFill>
                  <a:srgbClr val="000000"/>
                </a:solidFill>
                <a:latin typeface="Cambria Math" panose="02040503050406030204" pitchFamily="18" charset="0"/>
                <a:ea typeface="Cambria Math" panose="02040503050406030204" pitchFamily="18" charset="0"/>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89" name="Rectangle 88"/>
          <p:cNvSpPr/>
          <p:nvPr/>
        </p:nvSpPr>
        <p:spPr>
          <a:xfrm>
            <a:off x="5614476" y="2064493"/>
            <a:ext cx="314510" cy="369332"/>
          </a:xfrm>
          <a:prstGeom prst="rect">
            <a:avLst/>
          </a:prstGeom>
        </p:spPr>
        <p:txBody>
          <a:bodyPr wrap="none">
            <a:spAutoFit/>
          </a:bodyPr>
          <a:lstStyle/>
          <a:p>
            <a:r>
              <a:rPr lang="en-US" i="1" dirty="0">
                <a:solidFill>
                  <a:srgbClr val="000000"/>
                </a:solidFill>
                <a:latin typeface="Bookman Old Style" panose="02050604050505020204" pitchFamily="18" charset="0"/>
                <a:ea typeface="Cambria Math" panose="02040503050406030204" pitchFamily="18" charset="0"/>
              </a:rPr>
              <a:t>x</a:t>
            </a:r>
            <a:endParaRPr lang="en-US" i="1" dirty="0">
              <a:solidFill>
                <a:prstClr val="black"/>
              </a:solidFill>
              <a:latin typeface="Bookman Old Style" panose="02050604050505020204" pitchFamily="18" charset="0"/>
              <a:ea typeface="Cambria Math" panose="02040503050406030204" pitchFamily="18" charset="0"/>
              <a:cs typeface="Arial" pitchFamily="34" charset="0"/>
            </a:endParaRPr>
          </a:p>
        </p:txBody>
      </p:sp>
      <p:sp>
        <p:nvSpPr>
          <p:cNvPr id="90" name="Rectangle 89"/>
          <p:cNvSpPr/>
          <p:nvPr/>
        </p:nvSpPr>
        <p:spPr>
          <a:xfrm>
            <a:off x="6296025" y="2716768"/>
            <a:ext cx="657552" cy="369332"/>
          </a:xfrm>
          <a:prstGeom prst="rect">
            <a:avLst/>
          </a:prstGeom>
        </p:spPr>
        <p:txBody>
          <a:bodyPr wrap="none">
            <a:spAutoFit/>
          </a:bodyPr>
          <a:lstStyle/>
          <a:p>
            <a:r>
              <a:rPr lang="en-US" b="1" dirty="0" smtClean="0">
                <a:solidFill>
                  <a:prstClr val="white"/>
                </a:solidFill>
                <a:latin typeface="Cambria Math" panose="02040503050406030204" pitchFamily="18" charset="0"/>
                <a:ea typeface="Cambria Math" panose="02040503050406030204" pitchFamily="18" charset="0"/>
              </a:rPr>
              <a:t>10 ×</a:t>
            </a:r>
            <a:endParaRPr lang="en-US" b="1" dirty="0">
              <a:solidFill>
                <a:prstClr val="white"/>
              </a:solidFill>
              <a:latin typeface="Cambria Math" panose="02040503050406030204" pitchFamily="18" charset="0"/>
              <a:ea typeface="Cambria Math" panose="02040503050406030204" pitchFamily="18" charset="0"/>
              <a:cs typeface="Arial" pitchFamily="34" charset="0"/>
            </a:endParaRPr>
          </a:p>
        </p:txBody>
      </p:sp>
      <p:sp>
        <p:nvSpPr>
          <p:cNvPr id="91" name="Rectangle 90"/>
          <p:cNvSpPr/>
          <p:nvPr/>
        </p:nvSpPr>
        <p:spPr>
          <a:xfrm>
            <a:off x="3822233" y="2400300"/>
            <a:ext cx="357790" cy="369332"/>
          </a:xfrm>
          <a:prstGeom prst="rect">
            <a:avLst/>
          </a:prstGeom>
        </p:spPr>
        <p:txBody>
          <a:bodyPr wrap="none">
            <a:spAutoFit/>
          </a:bodyPr>
          <a:lstStyle/>
          <a:p>
            <a:r>
              <a:rPr lang="en-US" dirty="0" smtClean="0">
                <a:solidFill>
                  <a:srgbClr val="000000"/>
                </a:solidFill>
                <a:latin typeface="Cambria Math" panose="02040503050406030204" pitchFamily="18" charset="0"/>
                <a:ea typeface="Cambria Math" panose="02040503050406030204" pitchFamily="18" charset="0"/>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93" name="Rectangle 92"/>
          <p:cNvSpPr/>
          <p:nvPr/>
        </p:nvSpPr>
        <p:spPr>
          <a:xfrm>
            <a:off x="4207175" y="2400300"/>
            <a:ext cx="974426" cy="369332"/>
          </a:xfrm>
          <a:prstGeom prst="rect">
            <a:avLst/>
          </a:prstGeom>
        </p:spPr>
        <p:txBody>
          <a:bodyPr wrap="square">
            <a:spAutoFit/>
          </a:bodyPr>
          <a:lstStyle/>
          <a:p>
            <a:r>
              <a:rPr lang="en-US" dirty="0" smtClean="0">
                <a:solidFill>
                  <a:srgbClr val="000000"/>
                </a:solidFill>
                <a:latin typeface="Cambria Math" panose="02040503050406030204" pitchFamily="18" charset="0"/>
                <a:ea typeface="Cambria Math" panose="02040503050406030204" pitchFamily="18" charset="0"/>
              </a:rPr>
              <a:t>90 - 9</a:t>
            </a:r>
            <a:r>
              <a:rPr lang="en-US" i="1" dirty="0" smtClean="0">
                <a:solidFill>
                  <a:srgbClr val="000000"/>
                </a:solidFill>
                <a:latin typeface="Bookman Old Style" panose="02050604050505020204" pitchFamily="18" charset="0"/>
                <a:ea typeface="Cambria Math" panose="02040503050406030204" pitchFamily="18" charset="0"/>
              </a:rPr>
              <a:t>x</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grpSp>
        <p:nvGrpSpPr>
          <p:cNvPr id="96" name="Group 95"/>
          <p:cNvGrpSpPr/>
          <p:nvPr/>
        </p:nvGrpSpPr>
        <p:grpSpPr>
          <a:xfrm>
            <a:off x="6283293" y="1058171"/>
            <a:ext cx="2230494" cy="1741853"/>
            <a:chOff x="6248400" y="2794033"/>
            <a:chExt cx="2230494" cy="1741853"/>
          </a:xfrm>
        </p:grpSpPr>
        <p:sp>
          <p:nvSpPr>
            <p:cNvPr id="97" name="Cloud 96"/>
            <p:cNvSpPr/>
            <p:nvPr/>
          </p:nvSpPr>
          <p:spPr>
            <a:xfrm>
              <a:off x="6248400" y="2794033"/>
              <a:ext cx="2204132" cy="1741853"/>
            </a:xfrm>
            <a:prstGeom prst="cloud">
              <a:avLst/>
            </a:prstGeom>
            <a:gradFill flip="none" rotWithShape="1">
              <a:gsLst>
                <a:gs pos="0">
                  <a:srgbClr val="FF6600">
                    <a:tint val="66000"/>
                    <a:satMod val="160000"/>
                  </a:srgbClr>
                </a:gs>
                <a:gs pos="50000">
                  <a:srgbClr val="FF6600">
                    <a:tint val="44500"/>
                    <a:satMod val="160000"/>
                  </a:srgbClr>
                </a:gs>
                <a:gs pos="100000">
                  <a:srgbClr val="FF6600">
                    <a:tint val="23500"/>
                    <a:satMod val="16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mbria Math" panose="02040503050406030204" pitchFamily="18" charset="0"/>
                <a:ea typeface="Cambria Math" panose="02040503050406030204" pitchFamily="18" charset="0"/>
              </a:endParaRPr>
            </a:p>
          </p:txBody>
        </p:sp>
        <p:sp>
          <p:nvSpPr>
            <p:cNvPr id="98" name="Rectangle 97"/>
            <p:cNvSpPr/>
            <p:nvPr/>
          </p:nvSpPr>
          <p:spPr>
            <a:xfrm>
              <a:off x="6292897" y="3211693"/>
              <a:ext cx="2185997" cy="1076221"/>
            </a:xfrm>
            <a:prstGeom prst="rect">
              <a:avLst/>
            </a:prstGeom>
          </p:spPr>
          <p:txBody>
            <a:bodyPr wrap="square">
              <a:spAutoFit/>
            </a:bodyPr>
            <a:lstStyle/>
            <a:p>
              <a:pPr algn="ctr"/>
              <a:r>
                <a:rPr lang="en-US" sz="1600" b="1" dirty="0">
                  <a:solidFill>
                    <a:srgbClr val="002060"/>
                  </a:solidFill>
                  <a:latin typeface="Cambria Math" panose="02040503050406030204" pitchFamily="18" charset="0"/>
                  <a:ea typeface="Cambria Math" panose="02040503050406030204" pitchFamily="18" charset="0"/>
                </a:rPr>
                <a:t>The </a:t>
              </a:r>
              <a:r>
                <a:rPr lang="en-US" sz="1600" b="1" dirty="0" smtClean="0">
                  <a:solidFill>
                    <a:srgbClr val="002060"/>
                  </a:solidFill>
                  <a:latin typeface="Cambria Math" panose="02040503050406030204" pitchFamily="18" charset="0"/>
                  <a:ea typeface="Cambria Math" panose="02040503050406030204" pitchFamily="18" charset="0"/>
                </a:rPr>
                <a:t>digit in the ten’s place will be multiplied by 10 to get the number</a:t>
              </a:r>
              <a:endParaRPr lang="en-US" sz="1600" b="1" dirty="0">
                <a:solidFill>
                  <a:srgbClr val="002060"/>
                </a:solidFill>
                <a:latin typeface="Cambria Math" panose="02040503050406030204" pitchFamily="18" charset="0"/>
                <a:ea typeface="Cambria Math" panose="02040503050406030204" pitchFamily="18" charset="0"/>
              </a:endParaRPr>
            </a:p>
          </p:txBody>
        </p:sp>
      </p:grpSp>
      <p:sp>
        <p:nvSpPr>
          <p:cNvPr id="100" name="Rectangle 99"/>
          <p:cNvSpPr/>
          <p:nvPr/>
        </p:nvSpPr>
        <p:spPr>
          <a:xfrm>
            <a:off x="1524002" y="2768410"/>
            <a:ext cx="2298233" cy="369332"/>
          </a:xfrm>
          <a:prstGeom prst="rect">
            <a:avLst/>
          </a:prstGeom>
        </p:spPr>
        <p:txBody>
          <a:bodyPr wrap="square">
            <a:spAutoFit/>
          </a:bodyPr>
          <a:lstStyle/>
          <a:p>
            <a:r>
              <a:rPr lang="en-US" dirty="0">
                <a:solidFill>
                  <a:srgbClr val="000000"/>
                </a:solidFill>
                <a:latin typeface="Cambria Math" panose="02040503050406030204" pitchFamily="18" charset="0"/>
                <a:ea typeface="Cambria Math" panose="02040503050406030204" pitchFamily="18" charset="0"/>
              </a:rPr>
              <a:t>The </a:t>
            </a:r>
            <a:r>
              <a:rPr lang="en-US" dirty="0" smtClean="0">
                <a:solidFill>
                  <a:srgbClr val="000000"/>
                </a:solidFill>
                <a:latin typeface="Cambria Math" panose="02040503050406030204" pitchFamily="18" charset="0"/>
                <a:ea typeface="Cambria Math" panose="02040503050406030204" pitchFamily="18" charset="0"/>
              </a:rPr>
              <a:t>new number</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01" name="Rectangle 100"/>
          <p:cNvSpPr/>
          <p:nvPr/>
        </p:nvSpPr>
        <p:spPr>
          <a:xfrm>
            <a:off x="3822233" y="2761961"/>
            <a:ext cx="357790" cy="369332"/>
          </a:xfrm>
          <a:prstGeom prst="rect">
            <a:avLst/>
          </a:prstGeom>
        </p:spPr>
        <p:txBody>
          <a:bodyPr wrap="none">
            <a:spAutoFit/>
          </a:bodyPr>
          <a:lstStyle/>
          <a:p>
            <a:r>
              <a:rPr lang="en-US" dirty="0" smtClean="0">
                <a:solidFill>
                  <a:srgbClr val="000000"/>
                </a:solidFill>
                <a:latin typeface="Cambria Math" panose="02040503050406030204" pitchFamily="18" charset="0"/>
                <a:ea typeface="Cambria Math" panose="02040503050406030204" pitchFamily="18" charset="0"/>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02" name="Rectangle 101"/>
          <p:cNvSpPr/>
          <p:nvPr/>
        </p:nvSpPr>
        <p:spPr>
          <a:xfrm>
            <a:off x="4027487" y="2761961"/>
            <a:ext cx="657552" cy="369332"/>
          </a:xfrm>
          <a:prstGeom prst="rect">
            <a:avLst/>
          </a:prstGeom>
        </p:spPr>
        <p:txBody>
          <a:bodyPr wrap="none">
            <a:spAutoFit/>
          </a:bodyPr>
          <a:lstStyle/>
          <a:p>
            <a:r>
              <a:rPr lang="en-US" dirty="0" smtClean="0">
                <a:solidFill>
                  <a:srgbClr val="000000"/>
                </a:solidFill>
                <a:latin typeface="Cambria Math" panose="02040503050406030204" pitchFamily="18" charset="0"/>
                <a:ea typeface="Cambria Math" panose="02040503050406030204" pitchFamily="18" charset="0"/>
              </a:rPr>
              <a:t>10 ×</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03" name="Rectangle 102"/>
          <p:cNvSpPr/>
          <p:nvPr/>
        </p:nvSpPr>
        <p:spPr>
          <a:xfrm>
            <a:off x="4653126" y="2768410"/>
            <a:ext cx="452274" cy="369332"/>
          </a:xfrm>
          <a:prstGeom prst="rect">
            <a:avLst/>
          </a:prstGeom>
        </p:spPr>
        <p:txBody>
          <a:bodyPr wrap="square">
            <a:spAutoFit/>
          </a:bodyPr>
          <a:lstStyle/>
          <a:p>
            <a:r>
              <a:rPr lang="en-US" i="1" dirty="0" smtClean="0">
                <a:solidFill>
                  <a:srgbClr val="000000"/>
                </a:solidFill>
                <a:latin typeface="Bookman Old Style" panose="02050604050505020204" pitchFamily="18" charset="0"/>
                <a:ea typeface="Cambria Math" panose="02040503050406030204" pitchFamily="18" charset="0"/>
              </a:rPr>
              <a:t>x</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04" name="Rectangle 103"/>
          <p:cNvSpPr/>
          <p:nvPr/>
        </p:nvSpPr>
        <p:spPr>
          <a:xfrm>
            <a:off x="4953000" y="2761961"/>
            <a:ext cx="357790" cy="369332"/>
          </a:xfrm>
          <a:prstGeom prst="rect">
            <a:avLst/>
          </a:prstGeom>
        </p:spPr>
        <p:txBody>
          <a:bodyPr wrap="none">
            <a:spAutoFit/>
          </a:bodyPr>
          <a:lstStyle/>
          <a:p>
            <a:r>
              <a:rPr lang="en-US" dirty="0" smtClean="0">
                <a:solidFill>
                  <a:srgbClr val="000000"/>
                </a:solidFill>
                <a:latin typeface="Cambria Math" panose="02040503050406030204" pitchFamily="18" charset="0"/>
                <a:ea typeface="Cambria Math" panose="02040503050406030204" pitchFamily="18" charset="0"/>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05" name="Rectangle 104"/>
          <p:cNvSpPr/>
          <p:nvPr/>
        </p:nvSpPr>
        <p:spPr>
          <a:xfrm>
            <a:off x="5257823" y="2761961"/>
            <a:ext cx="617477" cy="369332"/>
          </a:xfrm>
          <a:prstGeom prst="rect">
            <a:avLst/>
          </a:prstGeom>
        </p:spPr>
        <p:txBody>
          <a:bodyPr wrap="none">
            <a:spAutoFit/>
          </a:bodyPr>
          <a:lstStyle/>
          <a:p>
            <a:r>
              <a:rPr lang="en-US" dirty="0">
                <a:solidFill>
                  <a:srgbClr val="000000"/>
                </a:solidFill>
                <a:latin typeface="Cambria Math" panose="02040503050406030204" pitchFamily="18" charset="0"/>
                <a:ea typeface="Cambria Math" panose="02040503050406030204" pitchFamily="18" charset="0"/>
              </a:rPr>
              <a:t>9 - </a:t>
            </a:r>
            <a:r>
              <a:rPr lang="en-US" i="1" dirty="0">
                <a:solidFill>
                  <a:srgbClr val="000000"/>
                </a:solidFill>
                <a:latin typeface="Bookman Old Style" panose="02050604050505020204" pitchFamily="18" charset="0"/>
                <a:ea typeface="Cambria Math" panose="02040503050406030204" pitchFamily="18" charset="0"/>
              </a:rPr>
              <a:t>x</a:t>
            </a:r>
            <a:endParaRPr lang="en-US" i="1" dirty="0">
              <a:solidFill>
                <a:prstClr val="black"/>
              </a:solidFill>
              <a:latin typeface="Bookman Old Style" panose="02050604050505020204" pitchFamily="18" charset="0"/>
              <a:ea typeface="Cambria Math" panose="02040503050406030204" pitchFamily="18" charset="0"/>
              <a:cs typeface="Arial" pitchFamily="34" charset="0"/>
            </a:endParaRPr>
          </a:p>
        </p:txBody>
      </p:sp>
      <p:sp>
        <p:nvSpPr>
          <p:cNvPr id="106" name="Rectangle 105"/>
          <p:cNvSpPr/>
          <p:nvPr/>
        </p:nvSpPr>
        <p:spPr>
          <a:xfrm>
            <a:off x="3822233" y="3097768"/>
            <a:ext cx="357790" cy="369332"/>
          </a:xfrm>
          <a:prstGeom prst="rect">
            <a:avLst/>
          </a:prstGeom>
        </p:spPr>
        <p:txBody>
          <a:bodyPr wrap="none">
            <a:spAutoFit/>
          </a:bodyPr>
          <a:lstStyle/>
          <a:p>
            <a:r>
              <a:rPr lang="en-US" dirty="0" smtClean="0">
                <a:solidFill>
                  <a:srgbClr val="000000"/>
                </a:solidFill>
                <a:latin typeface="Cambria Math" panose="02040503050406030204" pitchFamily="18" charset="0"/>
                <a:ea typeface="Cambria Math" panose="02040503050406030204" pitchFamily="18" charset="0"/>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07" name="Rectangle 106"/>
          <p:cNvSpPr/>
          <p:nvPr/>
        </p:nvSpPr>
        <p:spPr>
          <a:xfrm>
            <a:off x="4105248" y="3097768"/>
            <a:ext cx="974426" cy="369332"/>
          </a:xfrm>
          <a:prstGeom prst="rect">
            <a:avLst/>
          </a:prstGeom>
        </p:spPr>
        <p:txBody>
          <a:bodyPr wrap="square">
            <a:spAutoFit/>
          </a:bodyPr>
          <a:lstStyle/>
          <a:p>
            <a:r>
              <a:rPr lang="en-US" dirty="0" smtClean="0">
                <a:solidFill>
                  <a:srgbClr val="000000"/>
                </a:solidFill>
                <a:latin typeface="Cambria Math" panose="02040503050406030204" pitchFamily="18" charset="0"/>
                <a:ea typeface="Cambria Math" panose="02040503050406030204" pitchFamily="18" charset="0"/>
              </a:rPr>
              <a:t>9</a:t>
            </a:r>
            <a:r>
              <a:rPr lang="en-US" i="1" dirty="0">
                <a:solidFill>
                  <a:srgbClr val="000000"/>
                </a:solidFill>
                <a:latin typeface="Bookman Old Style" panose="02050604050505020204" pitchFamily="18" charset="0"/>
                <a:ea typeface="Cambria Math" panose="02040503050406030204" pitchFamily="18" charset="0"/>
              </a:rPr>
              <a:t>x</a:t>
            </a:r>
            <a:r>
              <a:rPr lang="en-US" dirty="0" smtClean="0">
                <a:solidFill>
                  <a:srgbClr val="000000"/>
                </a:solidFill>
                <a:latin typeface="Cambria Math" panose="02040503050406030204" pitchFamily="18" charset="0"/>
                <a:ea typeface="Cambria Math" panose="02040503050406030204" pitchFamily="18" charset="0"/>
              </a:rPr>
              <a:t> + 9</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08" name="Rectangle 107"/>
          <p:cNvSpPr/>
          <p:nvPr/>
        </p:nvSpPr>
        <p:spPr>
          <a:xfrm>
            <a:off x="1066800" y="2040224"/>
            <a:ext cx="383438" cy="369332"/>
          </a:xfrm>
          <a:prstGeom prst="rect">
            <a:avLst/>
          </a:prstGeom>
          <a:noFill/>
          <a:ln>
            <a:noFill/>
          </a:ln>
          <a:effectLst/>
        </p:spPr>
        <p:txBody>
          <a:bodyPr wrap="none">
            <a:spAutoFit/>
          </a:bodyPr>
          <a:lstStyle/>
          <a:p>
            <a:r>
              <a:rPr lang="en-US" dirty="0">
                <a:solidFill>
                  <a:prstClr val="black"/>
                </a:solidFill>
                <a:latin typeface="Cambria Math" panose="02040503050406030204" pitchFamily="18" charset="0"/>
                <a:ea typeface="Cambria Math" panose="02040503050406030204" pitchFamily="18" charset="0"/>
                <a:cs typeface="Arial" pitchFamily="34" charset="0"/>
                <a:sym typeface="Symbol"/>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09" name="Rectangle 108"/>
          <p:cNvSpPr/>
          <p:nvPr/>
        </p:nvSpPr>
        <p:spPr>
          <a:xfrm>
            <a:off x="1066800" y="2750908"/>
            <a:ext cx="383438" cy="369332"/>
          </a:xfrm>
          <a:prstGeom prst="rect">
            <a:avLst/>
          </a:prstGeom>
          <a:noFill/>
          <a:ln>
            <a:noFill/>
          </a:ln>
          <a:effectLst/>
        </p:spPr>
        <p:txBody>
          <a:bodyPr wrap="none">
            <a:spAutoFit/>
          </a:bodyPr>
          <a:lstStyle/>
          <a:p>
            <a:r>
              <a:rPr lang="en-US" dirty="0">
                <a:solidFill>
                  <a:prstClr val="black"/>
                </a:solidFill>
                <a:latin typeface="Cambria Math" panose="02040503050406030204" pitchFamily="18" charset="0"/>
                <a:ea typeface="Cambria Math" panose="02040503050406030204" pitchFamily="18" charset="0"/>
                <a:cs typeface="Arial" pitchFamily="34" charset="0"/>
                <a:sym typeface="Symbol"/>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10" name="Rectangle 109"/>
          <p:cNvSpPr/>
          <p:nvPr/>
        </p:nvSpPr>
        <p:spPr>
          <a:xfrm>
            <a:off x="6314525" y="3242517"/>
            <a:ext cx="657552" cy="369332"/>
          </a:xfrm>
          <a:prstGeom prst="rect">
            <a:avLst/>
          </a:prstGeom>
        </p:spPr>
        <p:txBody>
          <a:bodyPr wrap="none">
            <a:spAutoFit/>
          </a:bodyPr>
          <a:lstStyle/>
          <a:p>
            <a:r>
              <a:rPr lang="en-US" b="1" dirty="0" smtClean="0">
                <a:solidFill>
                  <a:prstClr val="white"/>
                </a:solidFill>
                <a:latin typeface="Cambria Math" panose="02040503050406030204" pitchFamily="18" charset="0"/>
                <a:ea typeface="Cambria Math" panose="02040503050406030204" pitchFamily="18" charset="0"/>
              </a:rPr>
              <a:t>10 ×</a:t>
            </a:r>
            <a:endParaRPr lang="en-US" b="1" dirty="0">
              <a:solidFill>
                <a:prstClr val="white"/>
              </a:solidFill>
              <a:latin typeface="Cambria Math" panose="02040503050406030204" pitchFamily="18" charset="0"/>
              <a:ea typeface="Cambria Math" panose="02040503050406030204" pitchFamily="18" charset="0"/>
              <a:cs typeface="Arial" pitchFamily="34" charset="0"/>
            </a:endParaRPr>
          </a:p>
        </p:txBody>
      </p:sp>
      <p:sp>
        <p:nvSpPr>
          <p:cNvPr id="114" name="Rounded Rectangle 113"/>
          <p:cNvSpPr/>
          <p:nvPr/>
        </p:nvSpPr>
        <p:spPr>
          <a:xfrm>
            <a:off x="6060971" y="610809"/>
            <a:ext cx="1230958" cy="277091"/>
          </a:xfrm>
          <a:prstGeom prst="roundRect">
            <a:avLst/>
          </a:prstGeom>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solidFill>
                <a:prstClr val="black"/>
              </a:solidFill>
            </a:endParaRPr>
          </a:p>
        </p:txBody>
      </p:sp>
      <p:sp>
        <p:nvSpPr>
          <p:cNvPr id="115" name="Rounded Rectangle 114"/>
          <p:cNvSpPr/>
          <p:nvPr/>
        </p:nvSpPr>
        <p:spPr>
          <a:xfrm>
            <a:off x="2064519" y="843365"/>
            <a:ext cx="1440680" cy="277091"/>
          </a:xfrm>
          <a:prstGeom prst="roundRect">
            <a:avLst/>
          </a:prstGeom>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solidFill>
                <a:prstClr val="black"/>
              </a:solidFill>
            </a:endParaRPr>
          </a:p>
        </p:txBody>
      </p:sp>
      <p:sp>
        <p:nvSpPr>
          <p:cNvPr id="9" name="Rectangle 8"/>
          <p:cNvSpPr/>
          <p:nvPr/>
        </p:nvSpPr>
        <p:spPr>
          <a:xfrm>
            <a:off x="484223" y="252555"/>
            <a:ext cx="7059585" cy="923330"/>
          </a:xfrm>
          <a:prstGeom prst="rect">
            <a:avLst/>
          </a:prstGeom>
        </p:spPr>
        <p:txBody>
          <a:bodyPr wrap="square">
            <a:spAutoFit/>
          </a:bodyPr>
          <a:lstStyle/>
          <a:p>
            <a:pPr marL="341313" indent="-341313"/>
            <a:r>
              <a:rPr lang="en-US" b="1" dirty="0" smtClean="0">
                <a:solidFill>
                  <a:srgbClr val="C00000"/>
                </a:solidFill>
                <a:latin typeface="Cambria Math" panose="02040503050406030204" pitchFamily="18" charset="0"/>
                <a:ea typeface="Cambria Math" panose="02040503050406030204" pitchFamily="18" charset="0"/>
                <a:cs typeface="Arial" pitchFamily="34" charset="0"/>
              </a:rPr>
              <a:t>8.   </a:t>
            </a:r>
            <a:r>
              <a:rPr lang="en-US" b="1" dirty="0" smtClean="0">
                <a:solidFill>
                  <a:srgbClr val="C00000"/>
                </a:solidFill>
                <a:latin typeface="Cambria Math" panose="02040503050406030204" pitchFamily="18" charset="0"/>
                <a:ea typeface="Cambria Math" panose="02040503050406030204" pitchFamily="18" charset="0"/>
              </a:rPr>
              <a:t>Sum </a:t>
            </a:r>
            <a:r>
              <a:rPr lang="en-US" b="1" dirty="0">
                <a:solidFill>
                  <a:srgbClr val="C00000"/>
                </a:solidFill>
                <a:latin typeface="Cambria Math" panose="02040503050406030204" pitchFamily="18" charset="0"/>
                <a:ea typeface="Cambria Math" panose="02040503050406030204" pitchFamily="18" charset="0"/>
              </a:rPr>
              <a:t>of the digits of a two-digit number is 9. When we interchange the digits, it is found that the resulting new number is greater than the original number by 27. What is the </a:t>
            </a:r>
            <a:r>
              <a:rPr lang="en-US" b="1" dirty="0" smtClean="0">
                <a:solidFill>
                  <a:srgbClr val="C00000"/>
                </a:solidFill>
                <a:latin typeface="Cambria Math" panose="02040503050406030204" pitchFamily="18" charset="0"/>
                <a:ea typeface="Cambria Math" panose="02040503050406030204" pitchFamily="18" charset="0"/>
              </a:rPr>
              <a:t>two -</a:t>
            </a:r>
            <a:r>
              <a:rPr lang="en-US" b="1" dirty="0">
                <a:solidFill>
                  <a:srgbClr val="C00000"/>
                </a:solidFill>
                <a:latin typeface="Cambria Math" panose="02040503050406030204" pitchFamily="18" charset="0"/>
                <a:ea typeface="Cambria Math" panose="02040503050406030204" pitchFamily="18" charset="0"/>
              </a:rPr>
              <a:t>digit number</a:t>
            </a:r>
            <a:endParaRPr lang="en-US" b="1" dirty="0">
              <a:solidFill>
                <a:srgbClr val="C00000"/>
              </a:solidFill>
            </a:endParaRPr>
          </a:p>
        </p:txBody>
      </p:sp>
      <p:grpSp>
        <p:nvGrpSpPr>
          <p:cNvPr id="71" name="Group 70"/>
          <p:cNvGrpSpPr/>
          <p:nvPr/>
        </p:nvGrpSpPr>
        <p:grpSpPr>
          <a:xfrm>
            <a:off x="3138145" y="620021"/>
            <a:ext cx="964469" cy="425704"/>
            <a:chOff x="4212135" y="3842703"/>
            <a:chExt cx="1034625" cy="396920"/>
          </a:xfrm>
        </p:grpSpPr>
        <p:sp>
          <p:nvSpPr>
            <p:cNvPr id="72" name="Cloud 63"/>
            <p:cNvSpPr/>
            <p:nvPr/>
          </p:nvSpPr>
          <p:spPr>
            <a:xfrm>
              <a:off x="4220963" y="3842703"/>
              <a:ext cx="1025797" cy="396920"/>
            </a:xfrm>
            <a:prstGeom prst="wedgeRectCallout">
              <a:avLst>
                <a:gd name="adj1" fmla="val -28882"/>
                <a:gd name="adj2" fmla="val -78690"/>
              </a:avLst>
            </a:prstGeom>
            <a:solidFill>
              <a:srgbClr val="3333FF"/>
            </a:solidFill>
            <a:ln/>
          </p:spPr>
          <p:style>
            <a:lnRef idx="3">
              <a:schemeClr val="lt1"/>
            </a:lnRef>
            <a:fillRef idx="1">
              <a:schemeClr val="accent3"/>
            </a:fillRef>
            <a:effectRef idx="1">
              <a:schemeClr val="accent3"/>
            </a:effectRef>
            <a:fontRef idx="minor">
              <a:schemeClr val="lt1"/>
            </a:fontRef>
          </p:style>
          <p:txBody>
            <a:bodyPr rtlCol="0" anchor="ctr"/>
            <a:lstStyle/>
            <a:p>
              <a:pPr algn="ctr"/>
              <a:endParaRPr lang="en-US" dirty="0">
                <a:solidFill>
                  <a:prstClr val="white"/>
                </a:solidFill>
              </a:endParaRPr>
            </a:p>
          </p:txBody>
        </p:sp>
        <mc:AlternateContent xmlns:mc="http://schemas.openxmlformats.org/markup-compatibility/2006" xmlns:a14="http://schemas.microsoft.com/office/drawing/2010/main">
          <mc:Choice Requires="a14">
            <p:sp>
              <p:nvSpPr>
                <p:cNvPr id="73" name="TextBox 72"/>
                <p:cNvSpPr txBox="1"/>
                <p:nvPr/>
              </p:nvSpPr>
              <p:spPr>
                <a:xfrm>
                  <a:off x="4212135" y="3894570"/>
                  <a:ext cx="924913" cy="315662"/>
                </a:xfrm>
                <a:prstGeom prst="wedgeRectCallou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600" b="1" smtClean="0">
                            <a:solidFill>
                              <a:prstClr val="white"/>
                            </a:solidFill>
                            <a:latin typeface="Cambria Math"/>
                            <a:ea typeface="Cambria Math" panose="02040503050406030204" pitchFamily="18" charset="0"/>
                          </a:rPr>
                          <m:t>𝟐</m:t>
                        </m:r>
                        <m:r>
                          <a:rPr lang="en-US" sz="1600" b="1" smtClean="0">
                            <a:solidFill>
                              <a:prstClr val="white"/>
                            </a:solidFill>
                            <a:latin typeface="Cambria Math"/>
                            <a:ea typeface="Cambria Math" panose="02040503050406030204" pitchFamily="18" charset="0"/>
                          </a:rPr>
                          <m:t> </m:t>
                        </m:r>
                        <m:r>
                          <a:rPr lang="en-US" sz="1600" b="1" smtClean="0">
                            <a:solidFill>
                              <a:prstClr val="white"/>
                            </a:solidFill>
                            <a:latin typeface="Cambria Math"/>
                            <a:ea typeface="Cambria Math" panose="02040503050406030204" pitchFamily="18" charset="0"/>
                          </a:rPr>
                          <m:t>𝐝𝐢𝐠𝐢𝐭</m:t>
                        </m:r>
                      </m:oMath>
                    </m:oMathPara>
                  </a14:m>
                  <a:endParaRPr lang="en-US" sz="1600" b="1" dirty="0">
                    <a:solidFill>
                      <a:prstClr val="white"/>
                    </a:solidFill>
                    <a:latin typeface="Cambria Math" panose="02040503050406030204" pitchFamily="18" charset="0"/>
                    <a:ea typeface="Cambria Math" panose="02040503050406030204" pitchFamily="18" charset="0"/>
                  </a:endParaRPr>
                </a:p>
              </p:txBody>
            </p:sp>
          </mc:Choice>
          <mc:Fallback xmlns="">
            <p:sp>
              <p:nvSpPr>
                <p:cNvPr id="73" name="TextBox 72"/>
                <p:cNvSpPr txBox="1">
                  <a:spLocks noRot="1" noChangeAspect="1" noMove="1" noResize="1" noEditPoints="1" noAdjustHandles="1" noChangeArrowheads="1" noChangeShapeType="1" noTextEdit="1"/>
                </p:cNvSpPr>
                <p:nvPr/>
              </p:nvSpPr>
              <p:spPr>
                <a:xfrm>
                  <a:off x="4212135" y="3894570"/>
                  <a:ext cx="924913" cy="315662"/>
                </a:xfrm>
                <a:prstGeom prst="wedgeRectCallout">
                  <a:avLst/>
                </a:prstGeom>
                <a:blipFill rotWithShape="1">
                  <a:blip r:embed="rId4"/>
                  <a:stretch>
                    <a:fillRect/>
                  </a:stretch>
                </a:blipFill>
              </p:spPr>
              <p:txBody>
                <a:bodyPr/>
                <a:lstStyle/>
                <a:p>
                  <a:r>
                    <a:rPr lang="en-US">
                      <a:noFill/>
                    </a:rPr>
                    <a:t> </a:t>
                  </a:r>
                </a:p>
              </p:txBody>
            </p:sp>
          </mc:Fallback>
        </mc:AlternateContent>
      </p:grpSp>
      <p:grpSp>
        <p:nvGrpSpPr>
          <p:cNvPr id="75" name="Group 74"/>
          <p:cNvGrpSpPr/>
          <p:nvPr/>
        </p:nvGrpSpPr>
        <p:grpSpPr>
          <a:xfrm>
            <a:off x="573605" y="639095"/>
            <a:ext cx="2503010" cy="578597"/>
            <a:chOff x="4120172" y="3829114"/>
            <a:chExt cx="2685081" cy="539476"/>
          </a:xfrm>
        </p:grpSpPr>
        <p:sp>
          <p:nvSpPr>
            <p:cNvPr id="76" name="Cloud 63"/>
            <p:cNvSpPr/>
            <p:nvPr/>
          </p:nvSpPr>
          <p:spPr>
            <a:xfrm>
              <a:off x="4220962" y="3842703"/>
              <a:ext cx="2584291" cy="483744"/>
            </a:xfrm>
            <a:prstGeom prst="wedgeRectCallout">
              <a:avLst>
                <a:gd name="adj1" fmla="val -28882"/>
                <a:gd name="adj2" fmla="val -78690"/>
              </a:avLst>
            </a:prstGeom>
            <a:solidFill>
              <a:srgbClr val="3333FF"/>
            </a:solidFill>
            <a:ln/>
          </p:spPr>
          <p:style>
            <a:lnRef idx="3">
              <a:schemeClr val="lt1"/>
            </a:lnRef>
            <a:fillRef idx="1">
              <a:schemeClr val="accent3"/>
            </a:fillRef>
            <a:effectRef idx="1">
              <a:schemeClr val="accent3"/>
            </a:effectRef>
            <a:fontRef idx="minor">
              <a:schemeClr val="lt1"/>
            </a:fontRef>
          </p:style>
          <p:txBody>
            <a:bodyPr rtlCol="0" anchor="ctr"/>
            <a:lstStyle/>
            <a:p>
              <a:pPr algn="ctr"/>
              <a:endParaRPr lang="en-US" dirty="0">
                <a:solidFill>
                  <a:prstClr val="white"/>
                </a:solidFill>
              </a:endParaRPr>
            </a:p>
          </p:txBody>
        </p:sp>
        <mc:AlternateContent xmlns:mc="http://schemas.openxmlformats.org/markup-compatibility/2006" xmlns:a14="http://schemas.microsoft.com/office/drawing/2010/main">
          <mc:Choice Requires="a14">
            <p:sp>
              <p:nvSpPr>
                <p:cNvPr id="77" name="TextBox 76"/>
                <p:cNvSpPr txBox="1"/>
                <p:nvPr/>
              </p:nvSpPr>
              <p:spPr>
                <a:xfrm>
                  <a:off x="4120172" y="3829114"/>
                  <a:ext cx="2593120" cy="539476"/>
                </a:xfrm>
                <a:prstGeom prst="wedgeRectCallou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600" b="1" smtClean="0">
                            <a:solidFill>
                              <a:prstClr val="white"/>
                            </a:solidFill>
                            <a:latin typeface="Cambria Math"/>
                            <a:ea typeface="Cambria Math" panose="02040503050406030204" pitchFamily="18" charset="0"/>
                          </a:rPr>
                          <m:t>𝐭𝐞𝐧𝐬</m:t>
                        </m:r>
                        <m:r>
                          <a:rPr lang="en-US" sz="1600" b="1" smtClean="0">
                            <a:solidFill>
                              <a:prstClr val="white"/>
                            </a:solidFill>
                            <a:latin typeface="Cambria Math"/>
                            <a:ea typeface="Cambria Math" panose="02040503050406030204" pitchFamily="18" charset="0"/>
                          </a:rPr>
                          <m:t> </m:t>
                        </m:r>
                        <m:r>
                          <a:rPr lang="en-US" sz="1600" b="1" smtClean="0">
                            <a:solidFill>
                              <a:prstClr val="white"/>
                            </a:solidFill>
                            <a:latin typeface="Cambria Math"/>
                            <a:ea typeface="Cambria Math" panose="02040503050406030204" pitchFamily="18" charset="0"/>
                          </a:rPr>
                          <m:t>𝐝𝐢𝐠𝐢𝐭</m:t>
                        </m:r>
                        <m:r>
                          <a:rPr lang="en-US" sz="1600" b="1" smtClean="0">
                            <a:solidFill>
                              <a:prstClr val="white"/>
                            </a:solidFill>
                            <a:latin typeface="Cambria Math"/>
                            <a:ea typeface="Cambria Math" panose="02040503050406030204" pitchFamily="18" charset="0"/>
                          </a:rPr>
                          <m:t>+</m:t>
                        </m:r>
                        <m:r>
                          <a:rPr lang="en-US" sz="1600" b="1" smtClean="0">
                            <a:solidFill>
                              <a:prstClr val="white"/>
                            </a:solidFill>
                            <a:latin typeface="Cambria Math"/>
                            <a:ea typeface="Cambria Math" panose="02040503050406030204" pitchFamily="18" charset="0"/>
                          </a:rPr>
                          <m:t>𝐮𝐧𝐢𝐭𝐬</m:t>
                        </m:r>
                        <m:r>
                          <a:rPr lang="en-US" sz="1600" b="1" smtClean="0">
                            <a:solidFill>
                              <a:prstClr val="white"/>
                            </a:solidFill>
                            <a:latin typeface="Cambria Math"/>
                            <a:ea typeface="Cambria Math" panose="02040503050406030204" pitchFamily="18" charset="0"/>
                          </a:rPr>
                          <m:t> </m:t>
                        </m:r>
                        <m:r>
                          <a:rPr lang="en-US" sz="1600" b="1" smtClean="0">
                            <a:solidFill>
                              <a:prstClr val="white"/>
                            </a:solidFill>
                            <a:latin typeface="Cambria Math"/>
                            <a:ea typeface="Cambria Math" panose="02040503050406030204" pitchFamily="18" charset="0"/>
                          </a:rPr>
                          <m:t>𝐝𝐢𝐠𝐢𝐭</m:t>
                        </m:r>
                        <m:r>
                          <a:rPr lang="en-US" sz="1600" b="1" smtClean="0">
                            <a:solidFill>
                              <a:prstClr val="white"/>
                            </a:solidFill>
                            <a:latin typeface="Cambria Math"/>
                            <a:ea typeface="Cambria Math" panose="02040503050406030204" pitchFamily="18" charset="0"/>
                          </a:rPr>
                          <m:t>=</m:t>
                        </m:r>
                        <m:r>
                          <a:rPr lang="en-US" sz="1600" b="1" smtClean="0">
                            <a:solidFill>
                              <a:prstClr val="white"/>
                            </a:solidFill>
                            <a:latin typeface="Cambria Math"/>
                            <a:ea typeface="Cambria Math" panose="02040503050406030204" pitchFamily="18" charset="0"/>
                          </a:rPr>
                          <m:t>𝟗</m:t>
                        </m:r>
                      </m:oMath>
                    </m:oMathPara>
                  </a14:m>
                  <a:endParaRPr lang="en-US" sz="1600" b="1" dirty="0">
                    <a:solidFill>
                      <a:prstClr val="white"/>
                    </a:solidFill>
                    <a:latin typeface="Cambria Math" panose="02040503050406030204" pitchFamily="18" charset="0"/>
                    <a:ea typeface="Cambria Math" panose="02040503050406030204" pitchFamily="18" charset="0"/>
                  </a:endParaRPr>
                </a:p>
              </p:txBody>
            </p:sp>
          </mc:Choice>
          <mc:Fallback xmlns="">
            <p:sp>
              <p:nvSpPr>
                <p:cNvPr id="77" name="TextBox 76"/>
                <p:cNvSpPr txBox="1">
                  <a:spLocks noRot="1" noChangeAspect="1" noMove="1" noResize="1" noEditPoints="1" noAdjustHandles="1" noChangeArrowheads="1" noChangeShapeType="1" noTextEdit="1"/>
                </p:cNvSpPr>
                <p:nvPr/>
              </p:nvSpPr>
              <p:spPr>
                <a:xfrm>
                  <a:off x="4120172" y="3829114"/>
                  <a:ext cx="2593120" cy="405692"/>
                </a:xfrm>
                <a:prstGeom prst="wedgeRectCallout">
                  <a:avLst/>
                </a:prstGeom>
                <a:blipFill rotWithShape="1">
                  <a:blip r:embed="rId5"/>
                  <a:stretch>
                    <a:fillRect b="-13750"/>
                  </a:stretch>
                </a:blipFill>
              </p:spPr>
              <p:txBody>
                <a:bodyPr/>
                <a:lstStyle/>
                <a:p>
                  <a:r>
                    <a:rPr lang="en-US">
                      <a:noFill/>
                    </a:rPr>
                    <a:t> </a:t>
                  </a:r>
                </a:p>
              </p:txBody>
            </p:sp>
          </mc:Fallback>
        </mc:AlternateContent>
      </p:grpSp>
      <p:sp>
        <p:nvSpPr>
          <p:cNvPr id="126" name="Rectangle 125"/>
          <p:cNvSpPr/>
          <p:nvPr/>
        </p:nvSpPr>
        <p:spPr>
          <a:xfrm>
            <a:off x="2943278" y="3943350"/>
            <a:ext cx="841897" cy="369332"/>
          </a:xfrm>
          <a:prstGeom prst="rect">
            <a:avLst/>
          </a:prstGeom>
        </p:spPr>
        <p:txBody>
          <a:bodyPr wrap="none">
            <a:spAutoFit/>
          </a:bodyPr>
          <a:lstStyle/>
          <a:p>
            <a:r>
              <a:rPr lang="en-US" dirty="0">
                <a:solidFill>
                  <a:srgbClr val="000000"/>
                </a:solidFill>
                <a:latin typeface="Cambria Math" panose="02040503050406030204" pitchFamily="18" charset="0"/>
                <a:ea typeface="Cambria Math" panose="02040503050406030204" pitchFamily="18" charset="0"/>
              </a:rPr>
              <a:t>9</a:t>
            </a:r>
            <a:r>
              <a:rPr lang="en-US" i="1" dirty="0">
                <a:solidFill>
                  <a:srgbClr val="000000"/>
                </a:solidFill>
                <a:latin typeface="Bookman Old Style" panose="02050604050505020204" pitchFamily="18" charset="0"/>
                <a:ea typeface="Cambria Math" panose="02040503050406030204" pitchFamily="18" charset="0"/>
              </a:rPr>
              <a:t>x</a:t>
            </a:r>
            <a:r>
              <a:rPr lang="en-US" dirty="0">
                <a:solidFill>
                  <a:srgbClr val="000000"/>
                </a:solidFill>
                <a:latin typeface="Cambria Math" panose="02040503050406030204" pitchFamily="18" charset="0"/>
                <a:ea typeface="Cambria Math" panose="02040503050406030204" pitchFamily="18" charset="0"/>
              </a:rPr>
              <a:t> + 9</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27" name="Rectangle 126"/>
          <p:cNvSpPr/>
          <p:nvPr/>
        </p:nvSpPr>
        <p:spPr>
          <a:xfrm>
            <a:off x="3837122" y="3943350"/>
            <a:ext cx="357790" cy="369332"/>
          </a:xfrm>
          <a:prstGeom prst="rect">
            <a:avLst/>
          </a:prstGeom>
        </p:spPr>
        <p:txBody>
          <a:bodyPr wrap="none">
            <a:spAutoFit/>
          </a:bodyPr>
          <a:lstStyle/>
          <a:p>
            <a:r>
              <a:rPr lang="en-US" dirty="0" smtClean="0">
                <a:solidFill>
                  <a:srgbClr val="000000"/>
                </a:solidFill>
                <a:latin typeface="Cambria Math" panose="02040503050406030204" pitchFamily="18" charset="0"/>
                <a:ea typeface="Cambria Math" panose="02040503050406030204" pitchFamily="18" charset="0"/>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33" name="Rectangle 132"/>
          <p:cNvSpPr/>
          <p:nvPr/>
        </p:nvSpPr>
        <p:spPr>
          <a:xfrm>
            <a:off x="4120137" y="3943350"/>
            <a:ext cx="974426" cy="369332"/>
          </a:xfrm>
          <a:prstGeom prst="rect">
            <a:avLst/>
          </a:prstGeom>
        </p:spPr>
        <p:txBody>
          <a:bodyPr wrap="square">
            <a:spAutoFit/>
          </a:bodyPr>
          <a:lstStyle/>
          <a:p>
            <a:r>
              <a:rPr lang="en-US" dirty="0" smtClean="0">
                <a:solidFill>
                  <a:srgbClr val="000000"/>
                </a:solidFill>
                <a:latin typeface="Cambria Math" panose="02040503050406030204" pitchFamily="18" charset="0"/>
                <a:ea typeface="Cambria Math" panose="02040503050406030204" pitchFamily="18" charset="0"/>
              </a:rPr>
              <a:t>90 </a:t>
            </a:r>
            <a:r>
              <a:rPr lang="en-US" dirty="0">
                <a:solidFill>
                  <a:srgbClr val="000000"/>
                </a:solidFill>
                <a:latin typeface="Cambria Math" panose="02040503050406030204" pitchFamily="18" charset="0"/>
                <a:ea typeface="Cambria Math" panose="02040503050406030204" pitchFamily="18" charset="0"/>
              </a:rPr>
              <a:t>- </a:t>
            </a:r>
            <a:r>
              <a:rPr lang="en-US" dirty="0" smtClean="0">
                <a:solidFill>
                  <a:srgbClr val="000000"/>
                </a:solidFill>
                <a:latin typeface="Cambria Math" panose="02040503050406030204" pitchFamily="18" charset="0"/>
                <a:ea typeface="Cambria Math" panose="02040503050406030204" pitchFamily="18" charset="0"/>
              </a:rPr>
              <a:t>9</a:t>
            </a:r>
            <a:r>
              <a:rPr lang="en-US" i="1" dirty="0" smtClean="0">
                <a:solidFill>
                  <a:srgbClr val="000000"/>
                </a:solidFill>
                <a:latin typeface="Bookman Old Style" panose="02050604050505020204" pitchFamily="18" charset="0"/>
                <a:ea typeface="Cambria Math" panose="02040503050406030204" pitchFamily="18" charset="0"/>
              </a:rPr>
              <a:t>x</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35" name="Rectangle 134"/>
          <p:cNvSpPr/>
          <p:nvPr/>
        </p:nvSpPr>
        <p:spPr>
          <a:xfrm>
            <a:off x="4953007" y="3943350"/>
            <a:ext cx="665567" cy="369332"/>
          </a:xfrm>
          <a:prstGeom prst="rect">
            <a:avLst/>
          </a:prstGeom>
        </p:spPr>
        <p:txBody>
          <a:bodyPr wrap="none">
            <a:spAutoFit/>
          </a:bodyPr>
          <a:lstStyle/>
          <a:p>
            <a:r>
              <a:rPr lang="en-US" dirty="0" smtClean="0">
                <a:solidFill>
                  <a:srgbClr val="000000"/>
                </a:solidFill>
                <a:latin typeface="Cambria Math" panose="02040503050406030204" pitchFamily="18" charset="0"/>
                <a:ea typeface="Cambria Math" panose="02040503050406030204" pitchFamily="18" charset="0"/>
              </a:rPr>
              <a:t>+ 27</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92" name="Rectangle 91"/>
          <p:cNvSpPr/>
          <p:nvPr/>
        </p:nvSpPr>
        <p:spPr>
          <a:xfrm>
            <a:off x="1625927" y="3574018"/>
            <a:ext cx="2798074" cy="369332"/>
          </a:xfrm>
          <a:prstGeom prst="rect">
            <a:avLst/>
          </a:prstGeom>
        </p:spPr>
        <p:txBody>
          <a:bodyPr wrap="none">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As per the given condition,</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Tree>
    <p:extLst>
      <p:ext uri="{BB962C8B-B14F-4D97-AF65-F5344CB8AC3E}">
        <p14:creationId xmlns:p14="http://schemas.microsoft.com/office/powerpoint/2010/main" val="2148661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9"/>
                                        </p:tgtEl>
                                        <p:attrNameLst>
                                          <p:attrName>style.visibility</p:attrName>
                                        </p:attrNameLst>
                                      </p:cBhvr>
                                      <p:to>
                                        <p:strVal val="visible"/>
                                      </p:to>
                                    </p:set>
                                    <p:animEffect transition="in" filter="fade">
                                      <p:cBhvr>
                                        <p:cTn id="17" dur="500"/>
                                        <p:tgtEl>
                                          <p:spTgt spid="59"/>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67"/>
                                        </p:tgtEl>
                                        <p:attrNameLst>
                                          <p:attrName>style.visibility</p:attrName>
                                        </p:attrNameLst>
                                      </p:cBhvr>
                                      <p:to>
                                        <p:strVal val="visible"/>
                                      </p:to>
                                    </p:set>
                                    <p:animEffect transition="in" filter="barn(inVertical)">
                                      <p:cBhvr>
                                        <p:cTn id="22" dur="500"/>
                                        <p:tgtEl>
                                          <p:spTgt spid="6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grpId="1" nodeType="clickEffect">
                                  <p:stCondLst>
                                    <p:cond delay="0"/>
                                  </p:stCondLst>
                                  <p:childTnLst>
                                    <p:animEffect transition="out" filter="fade">
                                      <p:cBhvr>
                                        <p:cTn id="26" dur="500"/>
                                        <p:tgtEl>
                                          <p:spTgt spid="67"/>
                                        </p:tgtEl>
                                      </p:cBhvr>
                                    </p:animEffect>
                                    <p:set>
                                      <p:cBhvr>
                                        <p:cTn id="27" dur="1" fill="hold">
                                          <p:stCondLst>
                                            <p:cond delay="499"/>
                                          </p:stCondLst>
                                        </p:cTn>
                                        <p:tgtEl>
                                          <p:spTgt spid="67"/>
                                        </p:tgtEl>
                                        <p:attrNameLst>
                                          <p:attrName>style.visibility</p:attrName>
                                        </p:attrNameLst>
                                      </p:cBhvr>
                                      <p:to>
                                        <p:strVal val="hidden"/>
                                      </p:to>
                                    </p:set>
                                  </p:childTnLst>
                                </p:cTn>
                              </p:par>
                              <p:par>
                                <p:cTn id="28" presetID="1" presetClass="exit" presetSubtype="0" fill="hold" nodeType="withEffect">
                                  <p:stCondLst>
                                    <p:cond delay="0"/>
                                  </p:stCondLst>
                                  <p:childTnLst>
                                    <p:set>
                                      <p:cBhvr>
                                        <p:cTn id="29" dur="1" fill="hold">
                                          <p:stCondLst>
                                            <p:cond delay="0"/>
                                          </p:stCondLst>
                                        </p:cTn>
                                        <p:tgtEl>
                                          <p:spTgt spid="59"/>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64"/>
                                        </p:tgtEl>
                                        <p:attrNameLst>
                                          <p:attrName>style.visibility</p:attrName>
                                        </p:attrNameLst>
                                      </p:cBhvr>
                                      <p:to>
                                        <p:strVal val="visible"/>
                                      </p:to>
                                    </p:set>
                                    <p:animEffect transition="in" filter="fade">
                                      <p:cBhvr>
                                        <p:cTn id="34" dur="500"/>
                                        <p:tgtEl>
                                          <p:spTgt spid="64"/>
                                        </p:tgtEl>
                                      </p:cBhvr>
                                    </p:animEffec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nodeType="clickEffect">
                                  <p:stCondLst>
                                    <p:cond delay="0"/>
                                  </p:stCondLst>
                                  <p:childTnLst>
                                    <p:set>
                                      <p:cBhvr>
                                        <p:cTn id="38" dur="1" fill="hold">
                                          <p:stCondLst>
                                            <p:cond delay="0"/>
                                          </p:stCondLst>
                                        </p:cTn>
                                        <p:tgtEl>
                                          <p:spTgt spid="64"/>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6" presetClass="entr" presetSubtype="21" fill="hold" grpId="0" nodeType="clickEffect">
                                  <p:stCondLst>
                                    <p:cond delay="0"/>
                                  </p:stCondLst>
                                  <p:childTnLst>
                                    <p:set>
                                      <p:cBhvr>
                                        <p:cTn id="42" dur="1" fill="hold">
                                          <p:stCondLst>
                                            <p:cond delay="0"/>
                                          </p:stCondLst>
                                        </p:cTn>
                                        <p:tgtEl>
                                          <p:spTgt spid="68"/>
                                        </p:tgtEl>
                                        <p:attrNameLst>
                                          <p:attrName>style.visibility</p:attrName>
                                        </p:attrNameLst>
                                      </p:cBhvr>
                                      <p:to>
                                        <p:strVal val="visible"/>
                                      </p:to>
                                    </p:set>
                                    <p:animEffect transition="in" filter="barn(inVertical)">
                                      <p:cBhvr>
                                        <p:cTn id="43" dur="500"/>
                                        <p:tgtEl>
                                          <p:spTgt spid="68"/>
                                        </p:tgtEl>
                                      </p:cBhvr>
                                    </p:animEffect>
                                  </p:childTnLst>
                                </p:cTn>
                              </p:par>
                            </p:childTnLst>
                          </p:cTn>
                        </p:par>
                      </p:childTnLst>
                    </p:cTn>
                  </p:par>
                  <p:par>
                    <p:cTn id="44" fill="hold">
                      <p:stCondLst>
                        <p:cond delay="indefinite"/>
                      </p:stCondLst>
                      <p:childTnLst>
                        <p:par>
                          <p:cTn id="45" fill="hold">
                            <p:stCondLst>
                              <p:cond delay="0"/>
                            </p:stCondLst>
                            <p:childTnLst>
                              <p:par>
                                <p:cTn id="46" presetID="16" presetClass="entr" presetSubtype="21" fill="hold" grpId="0" nodeType="clickEffect">
                                  <p:stCondLst>
                                    <p:cond delay="0"/>
                                  </p:stCondLst>
                                  <p:childTnLst>
                                    <p:set>
                                      <p:cBhvr>
                                        <p:cTn id="47" dur="1" fill="hold">
                                          <p:stCondLst>
                                            <p:cond delay="0"/>
                                          </p:stCondLst>
                                        </p:cTn>
                                        <p:tgtEl>
                                          <p:spTgt spid="70"/>
                                        </p:tgtEl>
                                        <p:attrNameLst>
                                          <p:attrName>style.visibility</p:attrName>
                                        </p:attrNameLst>
                                      </p:cBhvr>
                                      <p:to>
                                        <p:strVal val="visible"/>
                                      </p:to>
                                    </p:set>
                                    <p:animEffect transition="in" filter="barn(inVertical)">
                                      <p:cBhvr>
                                        <p:cTn id="48" dur="500"/>
                                        <p:tgtEl>
                                          <p:spTgt spid="70"/>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1" fill="hold" nodeType="clickEffect">
                                  <p:stCondLst>
                                    <p:cond delay="0"/>
                                  </p:stCondLst>
                                  <p:childTnLst>
                                    <p:set>
                                      <p:cBhvr>
                                        <p:cTn id="52" dur="1" fill="hold">
                                          <p:stCondLst>
                                            <p:cond delay="0"/>
                                          </p:stCondLst>
                                        </p:cTn>
                                        <p:tgtEl>
                                          <p:spTgt spid="71"/>
                                        </p:tgtEl>
                                        <p:attrNameLst>
                                          <p:attrName>style.visibility</p:attrName>
                                        </p:attrNameLst>
                                      </p:cBhvr>
                                      <p:to>
                                        <p:strVal val="visible"/>
                                      </p:to>
                                    </p:set>
                                    <p:animEffect transition="in" filter="wipe(up)">
                                      <p:cBhvr>
                                        <p:cTn id="53" dur="500"/>
                                        <p:tgtEl>
                                          <p:spTgt spid="71"/>
                                        </p:tgtEl>
                                      </p:cBhvr>
                                    </p:animEffect>
                                  </p:childTnLst>
                                </p:cTn>
                              </p:par>
                            </p:childTnLst>
                          </p:cTn>
                        </p:par>
                      </p:childTnLst>
                    </p:cTn>
                  </p:par>
                  <p:par>
                    <p:cTn id="54" fill="hold">
                      <p:stCondLst>
                        <p:cond delay="indefinite"/>
                      </p:stCondLst>
                      <p:childTnLst>
                        <p:par>
                          <p:cTn id="55" fill="hold">
                            <p:stCondLst>
                              <p:cond delay="0"/>
                            </p:stCondLst>
                            <p:childTnLst>
                              <p:par>
                                <p:cTn id="56" presetID="16" presetClass="entr" presetSubtype="21" fill="hold" grpId="0" nodeType="clickEffect">
                                  <p:stCondLst>
                                    <p:cond delay="0"/>
                                  </p:stCondLst>
                                  <p:childTnLst>
                                    <p:set>
                                      <p:cBhvr>
                                        <p:cTn id="57" dur="1" fill="hold">
                                          <p:stCondLst>
                                            <p:cond delay="0"/>
                                          </p:stCondLst>
                                        </p:cTn>
                                        <p:tgtEl>
                                          <p:spTgt spid="74"/>
                                        </p:tgtEl>
                                        <p:attrNameLst>
                                          <p:attrName>style.visibility</p:attrName>
                                        </p:attrNameLst>
                                      </p:cBhvr>
                                      <p:to>
                                        <p:strVal val="visible"/>
                                      </p:to>
                                    </p:set>
                                    <p:animEffect transition="in" filter="barn(inVertical)">
                                      <p:cBhvr>
                                        <p:cTn id="58" dur="500"/>
                                        <p:tgtEl>
                                          <p:spTgt spid="74"/>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1" fill="hold" nodeType="clickEffect">
                                  <p:stCondLst>
                                    <p:cond delay="0"/>
                                  </p:stCondLst>
                                  <p:childTnLst>
                                    <p:set>
                                      <p:cBhvr>
                                        <p:cTn id="62" dur="1" fill="hold">
                                          <p:stCondLst>
                                            <p:cond delay="0"/>
                                          </p:stCondLst>
                                        </p:cTn>
                                        <p:tgtEl>
                                          <p:spTgt spid="75"/>
                                        </p:tgtEl>
                                        <p:attrNameLst>
                                          <p:attrName>style.visibility</p:attrName>
                                        </p:attrNameLst>
                                      </p:cBhvr>
                                      <p:to>
                                        <p:strVal val="visible"/>
                                      </p:to>
                                    </p:set>
                                    <p:animEffect transition="in" filter="wipe(up)">
                                      <p:cBhvr>
                                        <p:cTn id="63" dur="500"/>
                                        <p:tgtEl>
                                          <p:spTgt spid="75"/>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xit" presetSubtype="0" fill="hold" grpId="1" nodeType="clickEffect">
                                  <p:stCondLst>
                                    <p:cond delay="0"/>
                                  </p:stCondLst>
                                  <p:childTnLst>
                                    <p:animEffect transition="out" filter="fade">
                                      <p:cBhvr>
                                        <p:cTn id="67" dur="500"/>
                                        <p:tgtEl>
                                          <p:spTgt spid="68"/>
                                        </p:tgtEl>
                                      </p:cBhvr>
                                    </p:animEffect>
                                    <p:set>
                                      <p:cBhvr>
                                        <p:cTn id="68" dur="1" fill="hold">
                                          <p:stCondLst>
                                            <p:cond delay="499"/>
                                          </p:stCondLst>
                                        </p:cTn>
                                        <p:tgtEl>
                                          <p:spTgt spid="68"/>
                                        </p:tgtEl>
                                        <p:attrNameLst>
                                          <p:attrName>style.visibility</p:attrName>
                                        </p:attrNameLst>
                                      </p:cBhvr>
                                      <p:to>
                                        <p:strVal val="hidden"/>
                                      </p:to>
                                    </p:set>
                                  </p:childTnLst>
                                </p:cTn>
                              </p:par>
                              <p:par>
                                <p:cTn id="69" presetID="10" presetClass="exit" presetSubtype="0" fill="hold" grpId="1" nodeType="withEffect">
                                  <p:stCondLst>
                                    <p:cond delay="0"/>
                                  </p:stCondLst>
                                  <p:childTnLst>
                                    <p:animEffect transition="out" filter="fade">
                                      <p:cBhvr>
                                        <p:cTn id="70" dur="500"/>
                                        <p:tgtEl>
                                          <p:spTgt spid="70"/>
                                        </p:tgtEl>
                                      </p:cBhvr>
                                    </p:animEffect>
                                    <p:set>
                                      <p:cBhvr>
                                        <p:cTn id="71" dur="1" fill="hold">
                                          <p:stCondLst>
                                            <p:cond delay="499"/>
                                          </p:stCondLst>
                                        </p:cTn>
                                        <p:tgtEl>
                                          <p:spTgt spid="70"/>
                                        </p:tgtEl>
                                        <p:attrNameLst>
                                          <p:attrName>style.visibility</p:attrName>
                                        </p:attrNameLst>
                                      </p:cBhvr>
                                      <p:to>
                                        <p:strVal val="hidden"/>
                                      </p:to>
                                    </p:set>
                                  </p:childTnLst>
                                </p:cTn>
                              </p:par>
                              <p:par>
                                <p:cTn id="72" presetID="1" presetClass="exit" presetSubtype="0" fill="hold" nodeType="withEffect">
                                  <p:stCondLst>
                                    <p:cond delay="0"/>
                                  </p:stCondLst>
                                  <p:childTnLst>
                                    <p:set>
                                      <p:cBhvr>
                                        <p:cTn id="73" dur="1" fill="hold">
                                          <p:stCondLst>
                                            <p:cond delay="0"/>
                                          </p:stCondLst>
                                        </p:cTn>
                                        <p:tgtEl>
                                          <p:spTgt spid="71"/>
                                        </p:tgtEl>
                                        <p:attrNameLst>
                                          <p:attrName>style.visibility</p:attrName>
                                        </p:attrNameLst>
                                      </p:cBhvr>
                                      <p:to>
                                        <p:strVal val="hidden"/>
                                      </p:to>
                                    </p:set>
                                  </p:childTnLst>
                                </p:cTn>
                              </p:par>
                              <p:par>
                                <p:cTn id="74" presetID="10" presetClass="exit" presetSubtype="0" fill="hold" grpId="1" nodeType="withEffect">
                                  <p:stCondLst>
                                    <p:cond delay="0"/>
                                  </p:stCondLst>
                                  <p:childTnLst>
                                    <p:animEffect transition="out" filter="fade">
                                      <p:cBhvr>
                                        <p:cTn id="75" dur="500"/>
                                        <p:tgtEl>
                                          <p:spTgt spid="74"/>
                                        </p:tgtEl>
                                      </p:cBhvr>
                                    </p:animEffect>
                                    <p:set>
                                      <p:cBhvr>
                                        <p:cTn id="76" dur="1" fill="hold">
                                          <p:stCondLst>
                                            <p:cond delay="499"/>
                                          </p:stCondLst>
                                        </p:cTn>
                                        <p:tgtEl>
                                          <p:spTgt spid="74"/>
                                        </p:tgtEl>
                                        <p:attrNameLst>
                                          <p:attrName>style.visibility</p:attrName>
                                        </p:attrNameLst>
                                      </p:cBhvr>
                                      <p:to>
                                        <p:strVal val="hidden"/>
                                      </p:to>
                                    </p:set>
                                  </p:childTnLst>
                                </p:cTn>
                              </p:par>
                              <p:par>
                                <p:cTn id="77" presetID="1" presetClass="exit" presetSubtype="0" fill="hold" nodeType="withEffect">
                                  <p:stCondLst>
                                    <p:cond delay="0"/>
                                  </p:stCondLst>
                                  <p:childTnLst>
                                    <p:set>
                                      <p:cBhvr>
                                        <p:cTn id="78" dur="1" fill="hold">
                                          <p:stCondLst>
                                            <p:cond delay="0"/>
                                          </p:stCondLst>
                                        </p:cTn>
                                        <p:tgtEl>
                                          <p:spTgt spid="75"/>
                                        </p:tgtEl>
                                        <p:attrNameLst>
                                          <p:attrName>style.visibility</p:attrName>
                                        </p:attrNameLst>
                                      </p:cBhvr>
                                      <p:to>
                                        <p:strVal val="hidden"/>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7"/>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3"/>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69"/>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78"/>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grpId="0" nodeType="clickEffect">
                                  <p:stCondLst>
                                    <p:cond delay="0"/>
                                  </p:stCondLst>
                                  <p:childTnLst>
                                    <p:set>
                                      <p:cBhvr>
                                        <p:cTn id="98" dur="1" fill="hold">
                                          <p:stCondLst>
                                            <p:cond delay="0"/>
                                          </p:stCondLst>
                                        </p:cTn>
                                        <p:tgtEl>
                                          <p:spTgt spid="80"/>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grpId="0" nodeType="clickEffect">
                                  <p:stCondLst>
                                    <p:cond delay="0"/>
                                  </p:stCondLst>
                                  <p:childTnLst>
                                    <p:set>
                                      <p:cBhvr>
                                        <p:cTn id="102" dur="1" fill="hold">
                                          <p:stCondLst>
                                            <p:cond delay="0"/>
                                          </p:stCondLst>
                                        </p:cTn>
                                        <p:tgtEl>
                                          <p:spTgt spid="81"/>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grpId="0" nodeType="clickEffect">
                                  <p:stCondLst>
                                    <p:cond delay="0"/>
                                  </p:stCondLst>
                                  <p:childTnLst>
                                    <p:set>
                                      <p:cBhvr>
                                        <p:cTn id="106" dur="1" fill="hold">
                                          <p:stCondLst>
                                            <p:cond delay="0"/>
                                          </p:stCondLst>
                                        </p:cTn>
                                        <p:tgtEl>
                                          <p:spTgt spid="82"/>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grpId="0" nodeType="clickEffect">
                                  <p:stCondLst>
                                    <p:cond delay="0"/>
                                  </p:stCondLst>
                                  <p:childTnLst>
                                    <p:set>
                                      <p:cBhvr>
                                        <p:cTn id="110" dur="1" fill="hold">
                                          <p:stCondLst>
                                            <p:cond delay="0"/>
                                          </p:stCondLst>
                                        </p:cTn>
                                        <p:tgtEl>
                                          <p:spTgt spid="83"/>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presetID="1" presetClass="entr" presetSubtype="0" fill="hold" grpId="0" nodeType="clickEffect">
                                  <p:stCondLst>
                                    <p:cond delay="0"/>
                                  </p:stCondLst>
                                  <p:childTnLst>
                                    <p:set>
                                      <p:cBhvr>
                                        <p:cTn id="114" dur="1" fill="hold">
                                          <p:stCondLst>
                                            <p:cond delay="0"/>
                                          </p:stCondLst>
                                        </p:cTn>
                                        <p:tgtEl>
                                          <p:spTgt spid="79"/>
                                        </p:tgtEl>
                                        <p:attrNameLst>
                                          <p:attrName>style.visibility</p:attrName>
                                        </p:attrNameLst>
                                      </p:cBhvr>
                                      <p:to>
                                        <p:strVal val="visible"/>
                                      </p:to>
                                    </p:set>
                                  </p:childTnLst>
                                </p:cTn>
                              </p:par>
                            </p:childTnLst>
                          </p:cTn>
                        </p:par>
                      </p:childTnLst>
                    </p:cTn>
                  </p:par>
                  <p:par>
                    <p:cTn id="115" fill="hold">
                      <p:stCondLst>
                        <p:cond delay="indefinite"/>
                      </p:stCondLst>
                      <p:childTnLst>
                        <p:par>
                          <p:cTn id="116" fill="hold">
                            <p:stCondLst>
                              <p:cond delay="0"/>
                            </p:stCondLst>
                            <p:childTnLst>
                              <p:par>
                                <p:cTn id="117" presetID="1" presetClass="entr" presetSubtype="0" fill="hold" grpId="0" nodeType="clickEffect">
                                  <p:stCondLst>
                                    <p:cond delay="0"/>
                                  </p:stCondLst>
                                  <p:childTnLst>
                                    <p:set>
                                      <p:cBhvr>
                                        <p:cTn id="118" dur="1" fill="hold">
                                          <p:stCondLst>
                                            <p:cond delay="0"/>
                                          </p:stCondLst>
                                        </p:cTn>
                                        <p:tgtEl>
                                          <p:spTgt spid="108"/>
                                        </p:tgtEl>
                                        <p:attrNameLst>
                                          <p:attrName>style.visibility</p:attrName>
                                        </p:attrNameLst>
                                      </p:cBhvr>
                                      <p:to>
                                        <p:strVal val="visible"/>
                                      </p:to>
                                    </p:set>
                                  </p:childTnLst>
                                </p:cTn>
                              </p:par>
                            </p:childTnLst>
                          </p:cTn>
                        </p:par>
                      </p:childTnLst>
                    </p:cTn>
                  </p:par>
                  <p:par>
                    <p:cTn id="119" fill="hold">
                      <p:stCondLst>
                        <p:cond delay="indefinite"/>
                      </p:stCondLst>
                      <p:childTnLst>
                        <p:par>
                          <p:cTn id="120" fill="hold">
                            <p:stCondLst>
                              <p:cond delay="0"/>
                            </p:stCondLst>
                            <p:childTnLst>
                              <p:par>
                                <p:cTn id="121" presetID="1" presetClass="entr" presetSubtype="0" fill="hold" grpId="0" nodeType="clickEffect">
                                  <p:stCondLst>
                                    <p:cond delay="0"/>
                                  </p:stCondLst>
                                  <p:childTnLst>
                                    <p:set>
                                      <p:cBhvr>
                                        <p:cTn id="122" dur="1" fill="hold">
                                          <p:stCondLst>
                                            <p:cond delay="0"/>
                                          </p:stCondLst>
                                        </p:cTn>
                                        <p:tgtEl>
                                          <p:spTgt spid="84"/>
                                        </p:tgtEl>
                                        <p:attrNameLst>
                                          <p:attrName>style.visibility</p:attrName>
                                        </p:attrNameLst>
                                      </p:cBhvr>
                                      <p:to>
                                        <p:strVal val="visible"/>
                                      </p:to>
                                    </p:set>
                                  </p:childTnLst>
                                </p:cTn>
                              </p:par>
                            </p:childTnLst>
                          </p:cTn>
                        </p:par>
                      </p:childTnLst>
                    </p:cTn>
                  </p:par>
                  <p:par>
                    <p:cTn id="123" fill="hold">
                      <p:stCondLst>
                        <p:cond delay="indefinite"/>
                      </p:stCondLst>
                      <p:childTnLst>
                        <p:par>
                          <p:cTn id="124" fill="hold">
                            <p:stCondLst>
                              <p:cond delay="0"/>
                            </p:stCondLst>
                            <p:childTnLst>
                              <p:par>
                                <p:cTn id="125" presetID="1" presetClass="entr" presetSubtype="0" fill="hold" grpId="0" nodeType="clickEffect">
                                  <p:stCondLst>
                                    <p:cond delay="0"/>
                                  </p:stCondLst>
                                  <p:childTnLst>
                                    <p:set>
                                      <p:cBhvr>
                                        <p:cTn id="126" dur="1" fill="hold">
                                          <p:stCondLst>
                                            <p:cond delay="0"/>
                                          </p:stCondLst>
                                        </p:cTn>
                                        <p:tgtEl>
                                          <p:spTgt spid="85"/>
                                        </p:tgtEl>
                                        <p:attrNameLst>
                                          <p:attrName>style.visibility</p:attrName>
                                        </p:attrNameLst>
                                      </p:cBhvr>
                                      <p:to>
                                        <p:strVal val="visible"/>
                                      </p:to>
                                    </p:set>
                                  </p:childTnLst>
                                </p:cTn>
                              </p:par>
                            </p:childTnLst>
                          </p:cTn>
                        </p:par>
                      </p:childTnLst>
                    </p:cTn>
                  </p:par>
                  <p:par>
                    <p:cTn id="127" fill="hold">
                      <p:stCondLst>
                        <p:cond delay="indefinite"/>
                      </p:stCondLst>
                      <p:childTnLst>
                        <p:par>
                          <p:cTn id="128" fill="hold">
                            <p:stCondLst>
                              <p:cond delay="0"/>
                            </p:stCondLst>
                            <p:childTnLst>
                              <p:par>
                                <p:cTn id="129" presetID="1" presetClass="entr" presetSubtype="0" fill="hold" grpId="0" nodeType="clickEffect">
                                  <p:stCondLst>
                                    <p:cond delay="0"/>
                                  </p:stCondLst>
                                  <p:childTnLst>
                                    <p:set>
                                      <p:cBhvr>
                                        <p:cTn id="130" dur="1" fill="hold">
                                          <p:stCondLst>
                                            <p:cond delay="0"/>
                                          </p:stCondLst>
                                        </p:cTn>
                                        <p:tgtEl>
                                          <p:spTgt spid="86"/>
                                        </p:tgtEl>
                                        <p:attrNameLst>
                                          <p:attrName>style.visibility</p:attrName>
                                        </p:attrNameLst>
                                      </p:cBhvr>
                                      <p:to>
                                        <p:strVal val="visible"/>
                                      </p:to>
                                    </p:set>
                                  </p:childTnLst>
                                </p:cTn>
                              </p:par>
                            </p:childTnLst>
                          </p:cTn>
                        </p:par>
                      </p:childTnLst>
                    </p:cTn>
                  </p:par>
                  <p:par>
                    <p:cTn id="131" fill="hold">
                      <p:stCondLst>
                        <p:cond delay="indefinite"/>
                      </p:stCondLst>
                      <p:childTnLst>
                        <p:par>
                          <p:cTn id="132" fill="hold">
                            <p:stCondLst>
                              <p:cond delay="0"/>
                            </p:stCondLst>
                            <p:childTnLst>
                              <p:par>
                                <p:cTn id="133" presetID="1" presetClass="entr" presetSubtype="0" fill="hold" grpId="0" nodeType="clickEffect">
                                  <p:stCondLst>
                                    <p:cond delay="0"/>
                                  </p:stCondLst>
                                  <p:childTnLst>
                                    <p:set>
                                      <p:cBhvr>
                                        <p:cTn id="134" dur="1" fill="hold">
                                          <p:stCondLst>
                                            <p:cond delay="0"/>
                                          </p:stCondLst>
                                        </p:cTn>
                                        <p:tgtEl>
                                          <p:spTgt spid="87"/>
                                        </p:tgtEl>
                                        <p:attrNameLst>
                                          <p:attrName>style.visibility</p:attrName>
                                        </p:attrNameLst>
                                      </p:cBhvr>
                                      <p:to>
                                        <p:strVal val="visible"/>
                                      </p:to>
                                    </p:set>
                                  </p:childTnLst>
                                </p:cTn>
                              </p:par>
                            </p:childTnLst>
                          </p:cTn>
                        </p:par>
                      </p:childTnLst>
                    </p:cTn>
                  </p:par>
                  <p:par>
                    <p:cTn id="135" fill="hold">
                      <p:stCondLst>
                        <p:cond delay="indefinite"/>
                      </p:stCondLst>
                      <p:childTnLst>
                        <p:par>
                          <p:cTn id="136" fill="hold">
                            <p:stCondLst>
                              <p:cond delay="0"/>
                            </p:stCondLst>
                            <p:childTnLst>
                              <p:par>
                                <p:cTn id="137" presetID="1" presetClass="entr" presetSubtype="0" fill="hold" grpId="0" nodeType="clickEffect">
                                  <p:stCondLst>
                                    <p:cond delay="0"/>
                                  </p:stCondLst>
                                  <p:childTnLst>
                                    <p:set>
                                      <p:cBhvr>
                                        <p:cTn id="138" dur="1" fill="hold">
                                          <p:stCondLst>
                                            <p:cond delay="0"/>
                                          </p:stCondLst>
                                        </p:cTn>
                                        <p:tgtEl>
                                          <p:spTgt spid="88"/>
                                        </p:tgtEl>
                                        <p:attrNameLst>
                                          <p:attrName>style.visibility</p:attrName>
                                        </p:attrNameLst>
                                      </p:cBhvr>
                                      <p:to>
                                        <p:strVal val="visible"/>
                                      </p:to>
                                    </p:set>
                                  </p:childTnLst>
                                </p:cTn>
                              </p:par>
                            </p:childTnLst>
                          </p:cTn>
                        </p:par>
                      </p:childTnLst>
                    </p:cTn>
                  </p:par>
                  <p:par>
                    <p:cTn id="139" fill="hold">
                      <p:stCondLst>
                        <p:cond delay="indefinite"/>
                      </p:stCondLst>
                      <p:childTnLst>
                        <p:par>
                          <p:cTn id="140" fill="hold">
                            <p:stCondLst>
                              <p:cond delay="0"/>
                            </p:stCondLst>
                            <p:childTnLst>
                              <p:par>
                                <p:cTn id="141" presetID="1" presetClass="entr" presetSubtype="0" fill="hold" grpId="0" nodeType="clickEffect">
                                  <p:stCondLst>
                                    <p:cond delay="0"/>
                                  </p:stCondLst>
                                  <p:childTnLst>
                                    <p:set>
                                      <p:cBhvr>
                                        <p:cTn id="142" dur="1" fill="hold">
                                          <p:stCondLst>
                                            <p:cond delay="0"/>
                                          </p:stCondLst>
                                        </p:cTn>
                                        <p:tgtEl>
                                          <p:spTgt spid="89"/>
                                        </p:tgtEl>
                                        <p:attrNameLst>
                                          <p:attrName>style.visibility</p:attrName>
                                        </p:attrNameLst>
                                      </p:cBhvr>
                                      <p:to>
                                        <p:strVal val="visible"/>
                                      </p:to>
                                    </p:set>
                                  </p:childTnLst>
                                </p:cTn>
                              </p:par>
                            </p:childTnLst>
                          </p:cTn>
                        </p:par>
                      </p:childTnLst>
                    </p:cTn>
                  </p:par>
                  <p:par>
                    <p:cTn id="143" fill="hold">
                      <p:stCondLst>
                        <p:cond delay="indefinite"/>
                      </p:stCondLst>
                      <p:childTnLst>
                        <p:par>
                          <p:cTn id="144" fill="hold">
                            <p:stCondLst>
                              <p:cond delay="0"/>
                            </p:stCondLst>
                            <p:childTnLst>
                              <p:par>
                                <p:cTn id="145" presetID="10" presetClass="entr" presetSubtype="0" fill="hold" nodeType="clickEffect">
                                  <p:stCondLst>
                                    <p:cond delay="0"/>
                                  </p:stCondLst>
                                  <p:childTnLst>
                                    <p:set>
                                      <p:cBhvr>
                                        <p:cTn id="146" dur="1" fill="hold">
                                          <p:stCondLst>
                                            <p:cond delay="0"/>
                                          </p:stCondLst>
                                        </p:cTn>
                                        <p:tgtEl>
                                          <p:spTgt spid="96"/>
                                        </p:tgtEl>
                                        <p:attrNameLst>
                                          <p:attrName>style.visibility</p:attrName>
                                        </p:attrNameLst>
                                      </p:cBhvr>
                                      <p:to>
                                        <p:strVal val="visible"/>
                                      </p:to>
                                    </p:set>
                                    <p:animEffect transition="in" filter="fade">
                                      <p:cBhvr>
                                        <p:cTn id="147" dur="500"/>
                                        <p:tgtEl>
                                          <p:spTgt spid="96"/>
                                        </p:tgtEl>
                                      </p:cBhvr>
                                    </p:animEffect>
                                  </p:childTnLst>
                                </p:cTn>
                              </p:par>
                            </p:childTnLst>
                          </p:cTn>
                        </p:par>
                      </p:childTnLst>
                    </p:cTn>
                  </p:par>
                  <p:par>
                    <p:cTn id="148" fill="hold">
                      <p:stCondLst>
                        <p:cond delay="indefinite"/>
                      </p:stCondLst>
                      <p:childTnLst>
                        <p:par>
                          <p:cTn id="149" fill="hold">
                            <p:stCondLst>
                              <p:cond delay="0"/>
                            </p:stCondLst>
                            <p:childTnLst>
                              <p:par>
                                <p:cTn id="150" presetID="1" presetClass="exit" presetSubtype="0" fill="hold" nodeType="clickEffect">
                                  <p:stCondLst>
                                    <p:cond delay="0"/>
                                  </p:stCondLst>
                                  <p:childTnLst>
                                    <p:set>
                                      <p:cBhvr>
                                        <p:cTn id="151" dur="1" fill="hold">
                                          <p:stCondLst>
                                            <p:cond delay="0"/>
                                          </p:stCondLst>
                                        </p:cTn>
                                        <p:tgtEl>
                                          <p:spTgt spid="96"/>
                                        </p:tgtEl>
                                        <p:attrNameLst>
                                          <p:attrName>style.visibility</p:attrName>
                                        </p:attrNameLst>
                                      </p:cBhvr>
                                      <p:to>
                                        <p:strVal val="hidden"/>
                                      </p:to>
                                    </p:set>
                                  </p:childTnLst>
                                </p:cTn>
                              </p:par>
                            </p:childTnLst>
                          </p:cTn>
                        </p:par>
                      </p:childTnLst>
                    </p:cTn>
                  </p:par>
                  <p:par>
                    <p:cTn id="152" fill="hold">
                      <p:stCondLst>
                        <p:cond delay="indefinite"/>
                      </p:stCondLst>
                      <p:childTnLst>
                        <p:par>
                          <p:cTn id="153" fill="hold">
                            <p:stCondLst>
                              <p:cond delay="0"/>
                            </p:stCondLst>
                            <p:childTnLst>
                              <p:par>
                                <p:cTn id="154" presetID="1" presetClass="entr" presetSubtype="0" fill="hold" grpId="0" nodeType="clickEffect">
                                  <p:stCondLst>
                                    <p:cond delay="0"/>
                                  </p:stCondLst>
                                  <p:childTnLst>
                                    <p:set>
                                      <p:cBhvr>
                                        <p:cTn id="155" dur="1" fill="hold">
                                          <p:stCondLst>
                                            <p:cond delay="0"/>
                                          </p:stCondLst>
                                        </p:cTn>
                                        <p:tgtEl>
                                          <p:spTgt spid="90"/>
                                        </p:tgtEl>
                                        <p:attrNameLst>
                                          <p:attrName>style.visibility</p:attrName>
                                        </p:attrNameLst>
                                      </p:cBhvr>
                                      <p:to>
                                        <p:strVal val="visible"/>
                                      </p:to>
                                    </p:set>
                                  </p:childTnLst>
                                </p:cTn>
                              </p:par>
                            </p:childTnLst>
                          </p:cTn>
                        </p:par>
                      </p:childTnLst>
                    </p:cTn>
                  </p:par>
                  <p:par>
                    <p:cTn id="156" fill="hold">
                      <p:stCondLst>
                        <p:cond delay="indefinite"/>
                      </p:stCondLst>
                      <p:childTnLst>
                        <p:par>
                          <p:cTn id="157" fill="hold">
                            <p:stCondLst>
                              <p:cond delay="0"/>
                            </p:stCondLst>
                            <p:childTnLst>
                              <p:par>
                                <p:cTn id="158" presetID="1" presetClass="entr" presetSubtype="0" fill="hold" grpId="0" nodeType="clickEffect">
                                  <p:stCondLst>
                                    <p:cond delay="0"/>
                                  </p:stCondLst>
                                  <p:childTnLst>
                                    <p:set>
                                      <p:cBhvr>
                                        <p:cTn id="159" dur="1" fill="hold">
                                          <p:stCondLst>
                                            <p:cond delay="0"/>
                                          </p:stCondLst>
                                        </p:cTn>
                                        <p:tgtEl>
                                          <p:spTgt spid="91"/>
                                        </p:tgtEl>
                                        <p:attrNameLst>
                                          <p:attrName>style.visibility</p:attrName>
                                        </p:attrNameLst>
                                      </p:cBhvr>
                                      <p:to>
                                        <p:strVal val="visible"/>
                                      </p:to>
                                    </p:set>
                                  </p:childTnLst>
                                </p:cTn>
                              </p:par>
                            </p:childTnLst>
                          </p:cTn>
                        </p:par>
                      </p:childTnLst>
                    </p:cTn>
                  </p:par>
                  <p:par>
                    <p:cTn id="160" fill="hold">
                      <p:stCondLst>
                        <p:cond delay="indefinite"/>
                      </p:stCondLst>
                      <p:childTnLst>
                        <p:par>
                          <p:cTn id="161" fill="hold">
                            <p:stCondLst>
                              <p:cond delay="0"/>
                            </p:stCondLst>
                            <p:childTnLst>
                              <p:par>
                                <p:cTn id="162" presetID="1" presetClass="entr" presetSubtype="0" fill="hold" grpId="0" nodeType="clickEffect">
                                  <p:stCondLst>
                                    <p:cond delay="0"/>
                                  </p:stCondLst>
                                  <p:childTnLst>
                                    <p:set>
                                      <p:cBhvr>
                                        <p:cTn id="163" dur="1" fill="hold">
                                          <p:stCondLst>
                                            <p:cond delay="0"/>
                                          </p:stCondLst>
                                        </p:cTn>
                                        <p:tgtEl>
                                          <p:spTgt spid="93"/>
                                        </p:tgtEl>
                                        <p:attrNameLst>
                                          <p:attrName>style.visibility</p:attrName>
                                        </p:attrNameLst>
                                      </p:cBhvr>
                                      <p:to>
                                        <p:strVal val="visible"/>
                                      </p:to>
                                    </p:set>
                                  </p:childTnLst>
                                </p:cTn>
                              </p:par>
                            </p:childTnLst>
                          </p:cTn>
                        </p:par>
                      </p:childTnLst>
                    </p:cTn>
                  </p:par>
                  <p:par>
                    <p:cTn id="164" fill="hold">
                      <p:stCondLst>
                        <p:cond delay="indefinite"/>
                      </p:stCondLst>
                      <p:childTnLst>
                        <p:par>
                          <p:cTn id="165" fill="hold">
                            <p:stCondLst>
                              <p:cond delay="0"/>
                            </p:stCondLst>
                            <p:childTnLst>
                              <p:par>
                                <p:cTn id="166" presetID="16" presetClass="entr" presetSubtype="21" fill="hold" grpId="0" nodeType="clickEffect">
                                  <p:stCondLst>
                                    <p:cond delay="0"/>
                                  </p:stCondLst>
                                  <p:childTnLst>
                                    <p:set>
                                      <p:cBhvr>
                                        <p:cTn id="167" dur="1" fill="hold">
                                          <p:stCondLst>
                                            <p:cond delay="0"/>
                                          </p:stCondLst>
                                        </p:cTn>
                                        <p:tgtEl>
                                          <p:spTgt spid="99"/>
                                        </p:tgtEl>
                                        <p:attrNameLst>
                                          <p:attrName>style.visibility</p:attrName>
                                        </p:attrNameLst>
                                      </p:cBhvr>
                                      <p:to>
                                        <p:strVal val="visible"/>
                                      </p:to>
                                    </p:set>
                                    <p:animEffect transition="in" filter="barn(inVertical)">
                                      <p:cBhvr>
                                        <p:cTn id="168" dur="500"/>
                                        <p:tgtEl>
                                          <p:spTgt spid="99"/>
                                        </p:tgtEl>
                                      </p:cBhvr>
                                    </p:animEffect>
                                  </p:childTnLst>
                                </p:cTn>
                              </p:par>
                            </p:childTnLst>
                          </p:cTn>
                        </p:par>
                      </p:childTnLst>
                    </p:cTn>
                  </p:par>
                  <p:par>
                    <p:cTn id="169" fill="hold">
                      <p:stCondLst>
                        <p:cond delay="indefinite"/>
                      </p:stCondLst>
                      <p:childTnLst>
                        <p:par>
                          <p:cTn id="170" fill="hold">
                            <p:stCondLst>
                              <p:cond delay="0"/>
                            </p:stCondLst>
                            <p:childTnLst>
                              <p:par>
                                <p:cTn id="171" presetID="10" presetClass="exit" presetSubtype="0" fill="hold" grpId="1" nodeType="clickEffect">
                                  <p:stCondLst>
                                    <p:cond delay="0"/>
                                  </p:stCondLst>
                                  <p:childTnLst>
                                    <p:animEffect transition="out" filter="fade">
                                      <p:cBhvr>
                                        <p:cTn id="172" dur="500"/>
                                        <p:tgtEl>
                                          <p:spTgt spid="99"/>
                                        </p:tgtEl>
                                      </p:cBhvr>
                                    </p:animEffect>
                                    <p:set>
                                      <p:cBhvr>
                                        <p:cTn id="173" dur="1" fill="hold">
                                          <p:stCondLst>
                                            <p:cond delay="499"/>
                                          </p:stCondLst>
                                        </p:cTn>
                                        <p:tgtEl>
                                          <p:spTgt spid="99"/>
                                        </p:tgtEl>
                                        <p:attrNameLst>
                                          <p:attrName>style.visibility</p:attrName>
                                        </p:attrNameLst>
                                      </p:cBhvr>
                                      <p:to>
                                        <p:strVal val="hidden"/>
                                      </p:to>
                                    </p:set>
                                  </p:childTnLst>
                                </p:cTn>
                              </p:par>
                            </p:childTnLst>
                          </p:cTn>
                        </p:par>
                      </p:childTnLst>
                    </p:cTn>
                  </p:par>
                  <p:par>
                    <p:cTn id="174" fill="hold">
                      <p:stCondLst>
                        <p:cond delay="indefinite"/>
                      </p:stCondLst>
                      <p:childTnLst>
                        <p:par>
                          <p:cTn id="175" fill="hold">
                            <p:stCondLst>
                              <p:cond delay="0"/>
                            </p:stCondLst>
                            <p:childTnLst>
                              <p:par>
                                <p:cTn id="176" presetID="49" presetClass="path" presetSubtype="0" accel="50000" decel="50000" fill="hold" grpId="1" nodeType="clickEffect">
                                  <p:stCondLst>
                                    <p:cond delay="0"/>
                                  </p:stCondLst>
                                  <p:childTnLst>
                                    <p:animMotion origin="layout" path="M 0.01007 0.02902 L 0.0934 0.10494 " pathEditMode="relative" rAng="0" ptsTypes="AA">
                                      <p:cBhvr>
                                        <p:cTn id="177" dur="2000" fill="hold"/>
                                        <p:tgtEl>
                                          <p:spTgt spid="79"/>
                                        </p:tgtEl>
                                        <p:attrNameLst>
                                          <p:attrName>ppt_x</p:attrName>
                                          <p:attrName>ppt_y</p:attrName>
                                        </p:attrNameLst>
                                      </p:cBhvr>
                                      <p:rCtr x="4167" y="3796"/>
                                    </p:animMotion>
                                  </p:childTnLst>
                                </p:cTn>
                              </p:par>
                            </p:childTnLst>
                          </p:cTn>
                        </p:par>
                      </p:childTnLst>
                    </p:cTn>
                  </p:par>
                  <p:par>
                    <p:cTn id="178" fill="hold">
                      <p:stCondLst>
                        <p:cond delay="indefinite"/>
                      </p:stCondLst>
                      <p:childTnLst>
                        <p:par>
                          <p:cTn id="179" fill="hold">
                            <p:stCondLst>
                              <p:cond delay="0"/>
                            </p:stCondLst>
                            <p:childTnLst>
                              <p:par>
                                <p:cTn id="180" presetID="56" presetClass="path" presetSubtype="0" accel="50000" decel="50000" fill="hold" grpId="1" nodeType="clickEffect">
                                  <p:stCondLst>
                                    <p:cond delay="0"/>
                                  </p:stCondLst>
                                  <p:childTnLst>
                                    <p:animMotion origin="layout" path="M 5E-6 -1.85185E-6 L -0.10938 0.11111 " pathEditMode="relative" rAng="0" ptsTypes="AA">
                                      <p:cBhvr>
                                        <p:cTn id="181" dur="2000" fill="hold"/>
                                        <p:tgtEl>
                                          <p:spTgt spid="80"/>
                                        </p:tgtEl>
                                        <p:attrNameLst>
                                          <p:attrName>ppt_x</p:attrName>
                                          <p:attrName>ppt_y</p:attrName>
                                        </p:attrNameLst>
                                      </p:cBhvr>
                                      <p:rCtr x="-5469" y="5556"/>
                                    </p:animMotion>
                                  </p:childTnLst>
                                </p:cTn>
                              </p:par>
                            </p:childTnLst>
                          </p:cTn>
                        </p:par>
                      </p:childTnLst>
                    </p:cTn>
                  </p:par>
                  <p:par>
                    <p:cTn id="182" fill="hold">
                      <p:stCondLst>
                        <p:cond delay="indefinite"/>
                      </p:stCondLst>
                      <p:childTnLst>
                        <p:par>
                          <p:cTn id="183" fill="hold">
                            <p:stCondLst>
                              <p:cond delay="0"/>
                            </p:stCondLst>
                            <p:childTnLst>
                              <p:par>
                                <p:cTn id="184" presetID="1" presetClass="entr" presetSubtype="0" fill="hold" grpId="0" nodeType="clickEffect">
                                  <p:stCondLst>
                                    <p:cond delay="0"/>
                                  </p:stCondLst>
                                  <p:childTnLst>
                                    <p:set>
                                      <p:cBhvr>
                                        <p:cTn id="185" dur="1" fill="hold">
                                          <p:stCondLst>
                                            <p:cond delay="0"/>
                                          </p:stCondLst>
                                        </p:cTn>
                                        <p:tgtEl>
                                          <p:spTgt spid="109"/>
                                        </p:tgtEl>
                                        <p:attrNameLst>
                                          <p:attrName>style.visibility</p:attrName>
                                        </p:attrNameLst>
                                      </p:cBhvr>
                                      <p:to>
                                        <p:strVal val="visible"/>
                                      </p:to>
                                    </p:set>
                                  </p:childTnLst>
                                </p:cTn>
                              </p:par>
                            </p:childTnLst>
                          </p:cTn>
                        </p:par>
                      </p:childTnLst>
                    </p:cTn>
                  </p:par>
                  <p:par>
                    <p:cTn id="186" fill="hold">
                      <p:stCondLst>
                        <p:cond delay="indefinite"/>
                      </p:stCondLst>
                      <p:childTnLst>
                        <p:par>
                          <p:cTn id="187" fill="hold">
                            <p:stCondLst>
                              <p:cond delay="0"/>
                            </p:stCondLst>
                            <p:childTnLst>
                              <p:par>
                                <p:cTn id="188" presetID="1" presetClass="entr" presetSubtype="0" fill="hold" grpId="0" nodeType="clickEffect">
                                  <p:stCondLst>
                                    <p:cond delay="0"/>
                                  </p:stCondLst>
                                  <p:childTnLst>
                                    <p:set>
                                      <p:cBhvr>
                                        <p:cTn id="189" dur="1" fill="hold">
                                          <p:stCondLst>
                                            <p:cond delay="0"/>
                                          </p:stCondLst>
                                        </p:cTn>
                                        <p:tgtEl>
                                          <p:spTgt spid="100"/>
                                        </p:tgtEl>
                                        <p:attrNameLst>
                                          <p:attrName>style.visibility</p:attrName>
                                        </p:attrNameLst>
                                      </p:cBhvr>
                                      <p:to>
                                        <p:strVal val="visible"/>
                                      </p:to>
                                    </p:set>
                                  </p:childTnLst>
                                </p:cTn>
                              </p:par>
                            </p:childTnLst>
                          </p:cTn>
                        </p:par>
                      </p:childTnLst>
                    </p:cTn>
                  </p:par>
                  <p:par>
                    <p:cTn id="190" fill="hold">
                      <p:stCondLst>
                        <p:cond delay="indefinite"/>
                      </p:stCondLst>
                      <p:childTnLst>
                        <p:par>
                          <p:cTn id="191" fill="hold">
                            <p:stCondLst>
                              <p:cond delay="0"/>
                            </p:stCondLst>
                            <p:childTnLst>
                              <p:par>
                                <p:cTn id="192" presetID="1" presetClass="entr" presetSubtype="0" fill="hold" grpId="0" nodeType="clickEffect">
                                  <p:stCondLst>
                                    <p:cond delay="0"/>
                                  </p:stCondLst>
                                  <p:childTnLst>
                                    <p:set>
                                      <p:cBhvr>
                                        <p:cTn id="193" dur="1" fill="hold">
                                          <p:stCondLst>
                                            <p:cond delay="0"/>
                                          </p:stCondLst>
                                        </p:cTn>
                                        <p:tgtEl>
                                          <p:spTgt spid="101"/>
                                        </p:tgtEl>
                                        <p:attrNameLst>
                                          <p:attrName>style.visibility</p:attrName>
                                        </p:attrNameLst>
                                      </p:cBhvr>
                                      <p:to>
                                        <p:strVal val="visible"/>
                                      </p:to>
                                    </p:set>
                                  </p:childTnLst>
                                </p:cTn>
                              </p:par>
                            </p:childTnLst>
                          </p:cTn>
                        </p:par>
                      </p:childTnLst>
                    </p:cTn>
                  </p:par>
                  <p:par>
                    <p:cTn id="194" fill="hold">
                      <p:stCondLst>
                        <p:cond delay="indefinite"/>
                      </p:stCondLst>
                      <p:childTnLst>
                        <p:par>
                          <p:cTn id="195" fill="hold">
                            <p:stCondLst>
                              <p:cond delay="0"/>
                            </p:stCondLst>
                            <p:childTnLst>
                              <p:par>
                                <p:cTn id="196" presetID="1" presetClass="entr" presetSubtype="0" fill="hold" grpId="0" nodeType="clickEffect">
                                  <p:stCondLst>
                                    <p:cond delay="0"/>
                                  </p:stCondLst>
                                  <p:childTnLst>
                                    <p:set>
                                      <p:cBhvr>
                                        <p:cTn id="197" dur="1" fill="hold">
                                          <p:stCondLst>
                                            <p:cond delay="0"/>
                                          </p:stCondLst>
                                        </p:cTn>
                                        <p:tgtEl>
                                          <p:spTgt spid="102"/>
                                        </p:tgtEl>
                                        <p:attrNameLst>
                                          <p:attrName>style.visibility</p:attrName>
                                        </p:attrNameLst>
                                      </p:cBhvr>
                                      <p:to>
                                        <p:strVal val="visible"/>
                                      </p:to>
                                    </p:set>
                                  </p:childTnLst>
                                </p:cTn>
                              </p:par>
                            </p:childTnLst>
                          </p:cTn>
                        </p:par>
                      </p:childTnLst>
                    </p:cTn>
                  </p:par>
                  <p:par>
                    <p:cTn id="198" fill="hold">
                      <p:stCondLst>
                        <p:cond delay="indefinite"/>
                      </p:stCondLst>
                      <p:childTnLst>
                        <p:par>
                          <p:cTn id="199" fill="hold">
                            <p:stCondLst>
                              <p:cond delay="0"/>
                            </p:stCondLst>
                            <p:childTnLst>
                              <p:par>
                                <p:cTn id="200" presetID="1" presetClass="entr" presetSubtype="0" fill="hold" grpId="0" nodeType="clickEffect">
                                  <p:stCondLst>
                                    <p:cond delay="0"/>
                                  </p:stCondLst>
                                  <p:childTnLst>
                                    <p:set>
                                      <p:cBhvr>
                                        <p:cTn id="201" dur="1" fill="hold">
                                          <p:stCondLst>
                                            <p:cond delay="0"/>
                                          </p:stCondLst>
                                        </p:cTn>
                                        <p:tgtEl>
                                          <p:spTgt spid="103"/>
                                        </p:tgtEl>
                                        <p:attrNameLst>
                                          <p:attrName>style.visibility</p:attrName>
                                        </p:attrNameLst>
                                      </p:cBhvr>
                                      <p:to>
                                        <p:strVal val="visible"/>
                                      </p:to>
                                    </p:set>
                                  </p:childTnLst>
                                </p:cTn>
                              </p:par>
                            </p:childTnLst>
                          </p:cTn>
                        </p:par>
                      </p:childTnLst>
                    </p:cTn>
                  </p:par>
                  <p:par>
                    <p:cTn id="202" fill="hold">
                      <p:stCondLst>
                        <p:cond delay="indefinite"/>
                      </p:stCondLst>
                      <p:childTnLst>
                        <p:par>
                          <p:cTn id="203" fill="hold">
                            <p:stCondLst>
                              <p:cond delay="0"/>
                            </p:stCondLst>
                            <p:childTnLst>
                              <p:par>
                                <p:cTn id="204" presetID="1" presetClass="entr" presetSubtype="0" fill="hold" grpId="0" nodeType="clickEffect">
                                  <p:stCondLst>
                                    <p:cond delay="0"/>
                                  </p:stCondLst>
                                  <p:childTnLst>
                                    <p:set>
                                      <p:cBhvr>
                                        <p:cTn id="205" dur="1" fill="hold">
                                          <p:stCondLst>
                                            <p:cond delay="0"/>
                                          </p:stCondLst>
                                        </p:cTn>
                                        <p:tgtEl>
                                          <p:spTgt spid="104"/>
                                        </p:tgtEl>
                                        <p:attrNameLst>
                                          <p:attrName>style.visibility</p:attrName>
                                        </p:attrNameLst>
                                      </p:cBhvr>
                                      <p:to>
                                        <p:strVal val="visible"/>
                                      </p:to>
                                    </p:set>
                                  </p:childTnLst>
                                </p:cTn>
                              </p:par>
                            </p:childTnLst>
                          </p:cTn>
                        </p:par>
                      </p:childTnLst>
                    </p:cTn>
                  </p:par>
                  <p:par>
                    <p:cTn id="206" fill="hold">
                      <p:stCondLst>
                        <p:cond delay="indefinite"/>
                      </p:stCondLst>
                      <p:childTnLst>
                        <p:par>
                          <p:cTn id="207" fill="hold">
                            <p:stCondLst>
                              <p:cond delay="0"/>
                            </p:stCondLst>
                            <p:childTnLst>
                              <p:par>
                                <p:cTn id="208" presetID="1" presetClass="entr" presetSubtype="0" fill="hold" grpId="0" nodeType="clickEffect">
                                  <p:stCondLst>
                                    <p:cond delay="0"/>
                                  </p:stCondLst>
                                  <p:childTnLst>
                                    <p:set>
                                      <p:cBhvr>
                                        <p:cTn id="209" dur="1" fill="hold">
                                          <p:stCondLst>
                                            <p:cond delay="0"/>
                                          </p:stCondLst>
                                        </p:cTn>
                                        <p:tgtEl>
                                          <p:spTgt spid="105"/>
                                        </p:tgtEl>
                                        <p:attrNameLst>
                                          <p:attrName>style.visibility</p:attrName>
                                        </p:attrNameLst>
                                      </p:cBhvr>
                                      <p:to>
                                        <p:strVal val="visible"/>
                                      </p:to>
                                    </p:set>
                                  </p:childTnLst>
                                </p:cTn>
                              </p:par>
                            </p:childTnLst>
                          </p:cTn>
                        </p:par>
                      </p:childTnLst>
                    </p:cTn>
                  </p:par>
                  <p:par>
                    <p:cTn id="210" fill="hold">
                      <p:stCondLst>
                        <p:cond delay="indefinite"/>
                      </p:stCondLst>
                      <p:childTnLst>
                        <p:par>
                          <p:cTn id="211" fill="hold">
                            <p:stCondLst>
                              <p:cond delay="0"/>
                            </p:stCondLst>
                            <p:childTnLst>
                              <p:par>
                                <p:cTn id="212" presetID="1" presetClass="entr" presetSubtype="0" fill="hold" grpId="0" nodeType="clickEffect">
                                  <p:stCondLst>
                                    <p:cond delay="0"/>
                                  </p:stCondLst>
                                  <p:childTnLst>
                                    <p:set>
                                      <p:cBhvr>
                                        <p:cTn id="213" dur="1" fill="hold">
                                          <p:stCondLst>
                                            <p:cond delay="0"/>
                                          </p:stCondLst>
                                        </p:cTn>
                                        <p:tgtEl>
                                          <p:spTgt spid="110"/>
                                        </p:tgtEl>
                                        <p:attrNameLst>
                                          <p:attrName>style.visibility</p:attrName>
                                        </p:attrNameLst>
                                      </p:cBhvr>
                                      <p:to>
                                        <p:strVal val="visible"/>
                                      </p:to>
                                    </p:set>
                                  </p:childTnLst>
                                </p:cTn>
                              </p:par>
                            </p:childTnLst>
                          </p:cTn>
                        </p:par>
                      </p:childTnLst>
                    </p:cTn>
                  </p:par>
                  <p:par>
                    <p:cTn id="214" fill="hold">
                      <p:stCondLst>
                        <p:cond delay="indefinite"/>
                      </p:stCondLst>
                      <p:childTnLst>
                        <p:par>
                          <p:cTn id="215" fill="hold">
                            <p:stCondLst>
                              <p:cond delay="0"/>
                            </p:stCondLst>
                            <p:childTnLst>
                              <p:par>
                                <p:cTn id="216" presetID="1" presetClass="entr" presetSubtype="0" fill="hold" grpId="0" nodeType="clickEffect">
                                  <p:stCondLst>
                                    <p:cond delay="0"/>
                                  </p:stCondLst>
                                  <p:childTnLst>
                                    <p:set>
                                      <p:cBhvr>
                                        <p:cTn id="217" dur="1" fill="hold">
                                          <p:stCondLst>
                                            <p:cond delay="0"/>
                                          </p:stCondLst>
                                        </p:cTn>
                                        <p:tgtEl>
                                          <p:spTgt spid="106"/>
                                        </p:tgtEl>
                                        <p:attrNameLst>
                                          <p:attrName>style.visibility</p:attrName>
                                        </p:attrNameLst>
                                      </p:cBhvr>
                                      <p:to>
                                        <p:strVal val="visible"/>
                                      </p:to>
                                    </p:set>
                                  </p:childTnLst>
                                </p:cTn>
                              </p:par>
                            </p:childTnLst>
                          </p:cTn>
                        </p:par>
                      </p:childTnLst>
                    </p:cTn>
                  </p:par>
                  <p:par>
                    <p:cTn id="218" fill="hold">
                      <p:stCondLst>
                        <p:cond delay="indefinite"/>
                      </p:stCondLst>
                      <p:childTnLst>
                        <p:par>
                          <p:cTn id="219" fill="hold">
                            <p:stCondLst>
                              <p:cond delay="0"/>
                            </p:stCondLst>
                            <p:childTnLst>
                              <p:par>
                                <p:cTn id="220" presetID="1" presetClass="entr" presetSubtype="0" fill="hold" grpId="0" nodeType="clickEffect">
                                  <p:stCondLst>
                                    <p:cond delay="0"/>
                                  </p:stCondLst>
                                  <p:childTnLst>
                                    <p:set>
                                      <p:cBhvr>
                                        <p:cTn id="221" dur="1" fill="hold">
                                          <p:stCondLst>
                                            <p:cond delay="0"/>
                                          </p:stCondLst>
                                        </p:cTn>
                                        <p:tgtEl>
                                          <p:spTgt spid="107"/>
                                        </p:tgtEl>
                                        <p:attrNameLst>
                                          <p:attrName>style.visibility</p:attrName>
                                        </p:attrNameLst>
                                      </p:cBhvr>
                                      <p:to>
                                        <p:strVal val="visible"/>
                                      </p:to>
                                    </p:set>
                                  </p:childTnLst>
                                </p:cTn>
                              </p:par>
                            </p:childTnLst>
                          </p:cTn>
                        </p:par>
                      </p:childTnLst>
                    </p:cTn>
                  </p:par>
                  <p:par>
                    <p:cTn id="222" fill="hold">
                      <p:stCondLst>
                        <p:cond delay="indefinite"/>
                      </p:stCondLst>
                      <p:childTnLst>
                        <p:par>
                          <p:cTn id="223" fill="hold">
                            <p:stCondLst>
                              <p:cond delay="0"/>
                            </p:stCondLst>
                            <p:childTnLst>
                              <p:par>
                                <p:cTn id="224" presetID="16" presetClass="entr" presetSubtype="21" fill="hold" grpId="0" nodeType="clickEffect">
                                  <p:stCondLst>
                                    <p:cond delay="0"/>
                                  </p:stCondLst>
                                  <p:childTnLst>
                                    <p:set>
                                      <p:cBhvr>
                                        <p:cTn id="225" dur="1" fill="hold">
                                          <p:stCondLst>
                                            <p:cond delay="0"/>
                                          </p:stCondLst>
                                        </p:cTn>
                                        <p:tgtEl>
                                          <p:spTgt spid="112"/>
                                        </p:tgtEl>
                                        <p:attrNameLst>
                                          <p:attrName>style.visibility</p:attrName>
                                        </p:attrNameLst>
                                      </p:cBhvr>
                                      <p:to>
                                        <p:strVal val="visible"/>
                                      </p:to>
                                    </p:set>
                                    <p:animEffect transition="in" filter="barn(inVertical)">
                                      <p:cBhvr>
                                        <p:cTn id="226" dur="500"/>
                                        <p:tgtEl>
                                          <p:spTgt spid="112"/>
                                        </p:tgtEl>
                                      </p:cBhvr>
                                    </p:animEffect>
                                  </p:childTnLst>
                                </p:cTn>
                              </p:par>
                              <p:par>
                                <p:cTn id="227" presetID="16" presetClass="entr" presetSubtype="21" fill="hold" grpId="0" nodeType="withEffect">
                                  <p:stCondLst>
                                    <p:cond delay="0"/>
                                  </p:stCondLst>
                                  <p:childTnLst>
                                    <p:set>
                                      <p:cBhvr>
                                        <p:cTn id="228" dur="1" fill="hold">
                                          <p:stCondLst>
                                            <p:cond delay="0"/>
                                          </p:stCondLst>
                                        </p:cTn>
                                        <p:tgtEl>
                                          <p:spTgt spid="113"/>
                                        </p:tgtEl>
                                        <p:attrNameLst>
                                          <p:attrName>style.visibility</p:attrName>
                                        </p:attrNameLst>
                                      </p:cBhvr>
                                      <p:to>
                                        <p:strVal val="visible"/>
                                      </p:to>
                                    </p:set>
                                    <p:animEffect transition="in" filter="barn(inVertical)">
                                      <p:cBhvr>
                                        <p:cTn id="229" dur="500"/>
                                        <p:tgtEl>
                                          <p:spTgt spid="113"/>
                                        </p:tgtEl>
                                      </p:cBhvr>
                                    </p:animEffect>
                                  </p:childTnLst>
                                </p:cTn>
                              </p:par>
                            </p:childTnLst>
                          </p:cTn>
                        </p:par>
                      </p:childTnLst>
                    </p:cTn>
                  </p:par>
                  <p:par>
                    <p:cTn id="230" fill="hold">
                      <p:stCondLst>
                        <p:cond delay="indefinite"/>
                      </p:stCondLst>
                      <p:childTnLst>
                        <p:par>
                          <p:cTn id="231" fill="hold">
                            <p:stCondLst>
                              <p:cond delay="0"/>
                            </p:stCondLst>
                            <p:childTnLst>
                              <p:par>
                                <p:cTn id="232" presetID="1" presetClass="entr" presetSubtype="0" fill="hold" grpId="0" nodeType="clickEffect">
                                  <p:stCondLst>
                                    <p:cond delay="0"/>
                                  </p:stCondLst>
                                  <p:childTnLst>
                                    <p:set>
                                      <p:cBhvr>
                                        <p:cTn id="233" dur="1" fill="hold">
                                          <p:stCondLst>
                                            <p:cond delay="0"/>
                                          </p:stCondLst>
                                        </p:cTn>
                                        <p:tgtEl>
                                          <p:spTgt spid="92"/>
                                        </p:tgtEl>
                                        <p:attrNameLst>
                                          <p:attrName>style.visibility</p:attrName>
                                        </p:attrNameLst>
                                      </p:cBhvr>
                                      <p:to>
                                        <p:strVal val="visible"/>
                                      </p:to>
                                    </p:set>
                                  </p:childTnLst>
                                </p:cTn>
                              </p:par>
                            </p:childTnLst>
                          </p:cTn>
                        </p:par>
                      </p:childTnLst>
                    </p:cTn>
                  </p:par>
                  <p:par>
                    <p:cTn id="234" fill="hold">
                      <p:stCondLst>
                        <p:cond delay="indefinite"/>
                      </p:stCondLst>
                      <p:childTnLst>
                        <p:par>
                          <p:cTn id="235" fill="hold">
                            <p:stCondLst>
                              <p:cond delay="0"/>
                            </p:stCondLst>
                            <p:childTnLst>
                              <p:par>
                                <p:cTn id="236" presetID="1" presetClass="entr" presetSubtype="0" fill="hold" grpId="0" nodeType="clickEffect">
                                  <p:stCondLst>
                                    <p:cond delay="0"/>
                                  </p:stCondLst>
                                  <p:childTnLst>
                                    <p:set>
                                      <p:cBhvr>
                                        <p:cTn id="237" dur="1" fill="hold">
                                          <p:stCondLst>
                                            <p:cond delay="0"/>
                                          </p:stCondLst>
                                        </p:cTn>
                                        <p:tgtEl>
                                          <p:spTgt spid="126"/>
                                        </p:tgtEl>
                                        <p:attrNameLst>
                                          <p:attrName>style.visibility</p:attrName>
                                        </p:attrNameLst>
                                      </p:cBhvr>
                                      <p:to>
                                        <p:strVal val="visible"/>
                                      </p:to>
                                    </p:set>
                                  </p:childTnLst>
                                </p:cTn>
                              </p:par>
                            </p:childTnLst>
                          </p:cTn>
                        </p:par>
                      </p:childTnLst>
                    </p:cTn>
                  </p:par>
                  <p:par>
                    <p:cTn id="238" fill="hold">
                      <p:stCondLst>
                        <p:cond delay="indefinite"/>
                      </p:stCondLst>
                      <p:childTnLst>
                        <p:par>
                          <p:cTn id="239" fill="hold">
                            <p:stCondLst>
                              <p:cond delay="0"/>
                            </p:stCondLst>
                            <p:childTnLst>
                              <p:par>
                                <p:cTn id="240" presetID="1" presetClass="entr" presetSubtype="0" fill="hold" grpId="0" nodeType="clickEffect">
                                  <p:stCondLst>
                                    <p:cond delay="0"/>
                                  </p:stCondLst>
                                  <p:childTnLst>
                                    <p:set>
                                      <p:cBhvr>
                                        <p:cTn id="241" dur="1" fill="hold">
                                          <p:stCondLst>
                                            <p:cond delay="0"/>
                                          </p:stCondLst>
                                        </p:cTn>
                                        <p:tgtEl>
                                          <p:spTgt spid="127"/>
                                        </p:tgtEl>
                                        <p:attrNameLst>
                                          <p:attrName>style.visibility</p:attrName>
                                        </p:attrNameLst>
                                      </p:cBhvr>
                                      <p:to>
                                        <p:strVal val="visible"/>
                                      </p:to>
                                    </p:set>
                                  </p:childTnLst>
                                </p:cTn>
                              </p:par>
                            </p:childTnLst>
                          </p:cTn>
                        </p:par>
                      </p:childTnLst>
                    </p:cTn>
                  </p:par>
                  <p:par>
                    <p:cTn id="242" fill="hold">
                      <p:stCondLst>
                        <p:cond delay="indefinite"/>
                      </p:stCondLst>
                      <p:childTnLst>
                        <p:par>
                          <p:cTn id="243" fill="hold">
                            <p:stCondLst>
                              <p:cond delay="0"/>
                            </p:stCondLst>
                            <p:childTnLst>
                              <p:par>
                                <p:cTn id="244" presetID="1" presetClass="entr" presetSubtype="0" fill="hold" grpId="0" nodeType="clickEffect">
                                  <p:stCondLst>
                                    <p:cond delay="0"/>
                                  </p:stCondLst>
                                  <p:childTnLst>
                                    <p:set>
                                      <p:cBhvr>
                                        <p:cTn id="245" dur="1" fill="hold">
                                          <p:stCondLst>
                                            <p:cond delay="0"/>
                                          </p:stCondLst>
                                        </p:cTn>
                                        <p:tgtEl>
                                          <p:spTgt spid="133"/>
                                        </p:tgtEl>
                                        <p:attrNameLst>
                                          <p:attrName>style.visibility</p:attrName>
                                        </p:attrNameLst>
                                      </p:cBhvr>
                                      <p:to>
                                        <p:strVal val="visible"/>
                                      </p:to>
                                    </p:set>
                                  </p:childTnLst>
                                </p:cTn>
                              </p:par>
                            </p:childTnLst>
                          </p:cTn>
                        </p:par>
                      </p:childTnLst>
                    </p:cTn>
                  </p:par>
                  <p:par>
                    <p:cTn id="246" fill="hold">
                      <p:stCondLst>
                        <p:cond delay="indefinite"/>
                      </p:stCondLst>
                      <p:childTnLst>
                        <p:par>
                          <p:cTn id="247" fill="hold">
                            <p:stCondLst>
                              <p:cond delay="0"/>
                            </p:stCondLst>
                            <p:childTnLst>
                              <p:par>
                                <p:cTn id="248" presetID="16" presetClass="entr" presetSubtype="21" fill="hold" grpId="0" nodeType="clickEffect">
                                  <p:stCondLst>
                                    <p:cond delay="0"/>
                                  </p:stCondLst>
                                  <p:childTnLst>
                                    <p:set>
                                      <p:cBhvr>
                                        <p:cTn id="249" dur="1" fill="hold">
                                          <p:stCondLst>
                                            <p:cond delay="0"/>
                                          </p:stCondLst>
                                        </p:cTn>
                                        <p:tgtEl>
                                          <p:spTgt spid="114"/>
                                        </p:tgtEl>
                                        <p:attrNameLst>
                                          <p:attrName>style.visibility</p:attrName>
                                        </p:attrNameLst>
                                      </p:cBhvr>
                                      <p:to>
                                        <p:strVal val="visible"/>
                                      </p:to>
                                    </p:set>
                                    <p:animEffect transition="in" filter="barn(inVertical)">
                                      <p:cBhvr>
                                        <p:cTn id="250" dur="500"/>
                                        <p:tgtEl>
                                          <p:spTgt spid="114"/>
                                        </p:tgtEl>
                                      </p:cBhvr>
                                    </p:animEffect>
                                  </p:childTnLst>
                                </p:cTn>
                              </p:par>
                            </p:childTnLst>
                          </p:cTn>
                        </p:par>
                      </p:childTnLst>
                    </p:cTn>
                  </p:par>
                  <p:par>
                    <p:cTn id="251" fill="hold">
                      <p:stCondLst>
                        <p:cond delay="indefinite"/>
                      </p:stCondLst>
                      <p:childTnLst>
                        <p:par>
                          <p:cTn id="252" fill="hold">
                            <p:stCondLst>
                              <p:cond delay="0"/>
                            </p:stCondLst>
                            <p:childTnLst>
                              <p:par>
                                <p:cTn id="253" presetID="16" presetClass="entr" presetSubtype="21" fill="hold" grpId="0" nodeType="clickEffect">
                                  <p:stCondLst>
                                    <p:cond delay="0"/>
                                  </p:stCondLst>
                                  <p:childTnLst>
                                    <p:set>
                                      <p:cBhvr>
                                        <p:cTn id="254" dur="1" fill="hold">
                                          <p:stCondLst>
                                            <p:cond delay="0"/>
                                          </p:stCondLst>
                                        </p:cTn>
                                        <p:tgtEl>
                                          <p:spTgt spid="115"/>
                                        </p:tgtEl>
                                        <p:attrNameLst>
                                          <p:attrName>style.visibility</p:attrName>
                                        </p:attrNameLst>
                                      </p:cBhvr>
                                      <p:to>
                                        <p:strVal val="visible"/>
                                      </p:to>
                                    </p:set>
                                    <p:animEffect transition="in" filter="barn(inVertical)">
                                      <p:cBhvr>
                                        <p:cTn id="255" dur="500"/>
                                        <p:tgtEl>
                                          <p:spTgt spid="115"/>
                                        </p:tgtEl>
                                      </p:cBhvr>
                                    </p:animEffect>
                                  </p:childTnLst>
                                </p:cTn>
                              </p:par>
                            </p:childTnLst>
                          </p:cTn>
                        </p:par>
                      </p:childTnLst>
                    </p:cTn>
                  </p:par>
                  <p:par>
                    <p:cTn id="256" fill="hold">
                      <p:stCondLst>
                        <p:cond delay="indefinite"/>
                      </p:stCondLst>
                      <p:childTnLst>
                        <p:par>
                          <p:cTn id="257" fill="hold">
                            <p:stCondLst>
                              <p:cond delay="0"/>
                            </p:stCondLst>
                            <p:childTnLst>
                              <p:par>
                                <p:cTn id="258" presetID="1" presetClass="entr" presetSubtype="0" fill="hold" grpId="0" nodeType="clickEffect">
                                  <p:stCondLst>
                                    <p:cond delay="0"/>
                                  </p:stCondLst>
                                  <p:childTnLst>
                                    <p:set>
                                      <p:cBhvr>
                                        <p:cTn id="259" dur="1" fill="hold">
                                          <p:stCondLst>
                                            <p:cond delay="0"/>
                                          </p:stCondLst>
                                        </p:cTn>
                                        <p:tgtEl>
                                          <p:spTgt spid="135"/>
                                        </p:tgtEl>
                                        <p:attrNameLst>
                                          <p:attrName>style.visibility</p:attrName>
                                        </p:attrNameLst>
                                      </p:cBhvr>
                                      <p:to>
                                        <p:strVal val="visible"/>
                                      </p:to>
                                    </p:set>
                                  </p:childTnLst>
                                </p:cTn>
                              </p:par>
                            </p:childTnLst>
                          </p:cTn>
                        </p:par>
                      </p:childTnLst>
                    </p:cTn>
                  </p:par>
                  <p:par>
                    <p:cTn id="260" fill="hold">
                      <p:stCondLst>
                        <p:cond delay="indefinite"/>
                      </p:stCondLst>
                      <p:childTnLst>
                        <p:par>
                          <p:cTn id="261" fill="hold">
                            <p:stCondLst>
                              <p:cond delay="0"/>
                            </p:stCondLst>
                            <p:childTnLst>
                              <p:par>
                                <p:cTn id="262" presetID="10" presetClass="exit" presetSubtype="0" fill="hold" grpId="1" nodeType="clickEffect">
                                  <p:stCondLst>
                                    <p:cond delay="0"/>
                                  </p:stCondLst>
                                  <p:childTnLst>
                                    <p:animEffect transition="out" filter="fade">
                                      <p:cBhvr>
                                        <p:cTn id="263" dur="500"/>
                                        <p:tgtEl>
                                          <p:spTgt spid="112"/>
                                        </p:tgtEl>
                                      </p:cBhvr>
                                    </p:animEffect>
                                    <p:set>
                                      <p:cBhvr>
                                        <p:cTn id="264" dur="1" fill="hold">
                                          <p:stCondLst>
                                            <p:cond delay="499"/>
                                          </p:stCondLst>
                                        </p:cTn>
                                        <p:tgtEl>
                                          <p:spTgt spid="112"/>
                                        </p:tgtEl>
                                        <p:attrNameLst>
                                          <p:attrName>style.visibility</p:attrName>
                                        </p:attrNameLst>
                                      </p:cBhvr>
                                      <p:to>
                                        <p:strVal val="hidden"/>
                                      </p:to>
                                    </p:set>
                                  </p:childTnLst>
                                </p:cTn>
                              </p:par>
                              <p:par>
                                <p:cTn id="265" presetID="10" presetClass="exit" presetSubtype="0" fill="hold" grpId="1" nodeType="withEffect">
                                  <p:stCondLst>
                                    <p:cond delay="0"/>
                                  </p:stCondLst>
                                  <p:childTnLst>
                                    <p:animEffect transition="out" filter="fade">
                                      <p:cBhvr>
                                        <p:cTn id="266" dur="500"/>
                                        <p:tgtEl>
                                          <p:spTgt spid="113"/>
                                        </p:tgtEl>
                                      </p:cBhvr>
                                    </p:animEffect>
                                    <p:set>
                                      <p:cBhvr>
                                        <p:cTn id="267" dur="1" fill="hold">
                                          <p:stCondLst>
                                            <p:cond delay="499"/>
                                          </p:stCondLst>
                                        </p:cTn>
                                        <p:tgtEl>
                                          <p:spTgt spid="113"/>
                                        </p:tgtEl>
                                        <p:attrNameLst>
                                          <p:attrName>style.visibility</p:attrName>
                                        </p:attrNameLst>
                                      </p:cBhvr>
                                      <p:to>
                                        <p:strVal val="hidden"/>
                                      </p:to>
                                    </p:set>
                                  </p:childTnLst>
                                </p:cTn>
                              </p:par>
                              <p:par>
                                <p:cTn id="268" presetID="10" presetClass="exit" presetSubtype="0" fill="hold" grpId="1" nodeType="withEffect">
                                  <p:stCondLst>
                                    <p:cond delay="0"/>
                                  </p:stCondLst>
                                  <p:childTnLst>
                                    <p:animEffect transition="out" filter="fade">
                                      <p:cBhvr>
                                        <p:cTn id="269" dur="500"/>
                                        <p:tgtEl>
                                          <p:spTgt spid="114"/>
                                        </p:tgtEl>
                                      </p:cBhvr>
                                    </p:animEffect>
                                    <p:set>
                                      <p:cBhvr>
                                        <p:cTn id="270" dur="1" fill="hold">
                                          <p:stCondLst>
                                            <p:cond delay="499"/>
                                          </p:stCondLst>
                                        </p:cTn>
                                        <p:tgtEl>
                                          <p:spTgt spid="114"/>
                                        </p:tgtEl>
                                        <p:attrNameLst>
                                          <p:attrName>style.visibility</p:attrName>
                                        </p:attrNameLst>
                                      </p:cBhvr>
                                      <p:to>
                                        <p:strVal val="hidden"/>
                                      </p:to>
                                    </p:set>
                                  </p:childTnLst>
                                </p:cTn>
                              </p:par>
                              <p:par>
                                <p:cTn id="271" presetID="10" presetClass="exit" presetSubtype="0" fill="hold" grpId="1" nodeType="withEffect">
                                  <p:stCondLst>
                                    <p:cond delay="0"/>
                                  </p:stCondLst>
                                  <p:childTnLst>
                                    <p:animEffect transition="out" filter="fade">
                                      <p:cBhvr>
                                        <p:cTn id="272" dur="500"/>
                                        <p:tgtEl>
                                          <p:spTgt spid="115"/>
                                        </p:tgtEl>
                                      </p:cBhvr>
                                    </p:animEffect>
                                    <p:set>
                                      <p:cBhvr>
                                        <p:cTn id="273" dur="1" fill="hold">
                                          <p:stCondLst>
                                            <p:cond delay="499"/>
                                          </p:stCondLst>
                                        </p:cTn>
                                        <p:tgtEl>
                                          <p:spTgt spid="1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animBg="1"/>
      <p:bldP spid="112" grpId="0" animBg="1"/>
      <p:bldP spid="112" grpId="1" animBg="1"/>
      <p:bldP spid="113" grpId="0" animBg="1"/>
      <p:bldP spid="113" grpId="1" animBg="1"/>
      <p:bldP spid="99" grpId="0" animBg="1"/>
      <p:bldP spid="99" grpId="1" animBg="1"/>
      <p:bldP spid="67" grpId="0" animBg="1"/>
      <p:bldP spid="67" grpId="1" animBg="1"/>
      <p:bldP spid="7" grpId="0"/>
      <p:bldP spid="68" grpId="0" animBg="1"/>
      <p:bldP spid="68" grpId="1" animBg="1"/>
      <p:bldP spid="70" grpId="0" animBg="1"/>
      <p:bldP spid="70" grpId="1" animBg="1"/>
      <p:bldP spid="74" grpId="0" animBg="1"/>
      <p:bldP spid="74" grpId="1" animBg="1"/>
      <p:bldP spid="3" grpId="0" animBg="1"/>
      <p:bldP spid="69" grpId="0"/>
      <p:bldP spid="78" grpId="0"/>
      <p:bldP spid="79" grpId="0"/>
      <p:bldP spid="79" grpId="1"/>
      <p:bldP spid="80" grpId="0"/>
      <p:bldP spid="80" grpId="1"/>
      <p:bldP spid="81" grpId="0"/>
      <p:bldP spid="82" grpId="0"/>
      <p:bldP spid="83" grpId="0"/>
      <p:bldP spid="84" grpId="0"/>
      <p:bldP spid="85" grpId="0"/>
      <p:bldP spid="86" grpId="0"/>
      <p:bldP spid="87" grpId="0"/>
      <p:bldP spid="88" grpId="0"/>
      <p:bldP spid="89" grpId="0"/>
      <p:bldP spid="90" grpId="0"/>
      <p:bldP spid="91" grpId="0"/>
      <p:bldP spid="93" grpId="0"/>
      <p:bldP spid="100" grpId="0"/>
      <p:bldP spid="101" grpId="0"/>
      <p:bldP spid="102" grpId="0"/>
      <p:bldP spid="103" grpId="0"/>
      <p:bldP spid="104" grpId="0"/>
      <p:bldP spid="105" grpId="0"/>
      <p:bldP spid="106" grpId="0"/>
      <p:bldP spid="107" grpId="0"/>
      <p:bldP spid="108" grpId="0"/>
      <p:bldP spid="109" grpId="0"/>
      <p:bldP spid="110" grpId="0"/>
      <p:bldP spid="114" grpId="0" animBg="1"/>
      <p:bldP spid="114" grpId="1" animBg="1"/>
      <p:bldP spid="115" grpId="0" animBg="1"/>
      <p:bldP spid="115" grpId="1" animBg="1"/>
      <p:bldP spid="9" grpId="0"/>
      <p:bldP spid="126" grpId="0"/>
      <p:bldP spid="127" grpId="0"/>
      <p:bldP spid="133" grpId="0"/>
      <p:bldP spid="135" grpId="0"/>
      <p:bldP spid="92" grpId="0"/>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Rounded Rectangle 57"/>
          <p:cNvSpPr/>
          <p:nvPr/>
        </p:nvSpPr>
        <p:spPr>
          <a:xfrm>
            <a:off x="539837" y="285695"/>
            <a:ext cx="6851563" cy="890166"/>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dirty="0">
              <a:solidFill>
                <a:prstClr val="black"/>
              </a:solidFill>
            </a:endParaRPr>
          </a:p>
        </p:txBody>
      </p:sp>
      <p:grpSp>
        <p:nvGrpSpPr>
          <p:cNvPr id="55" name="Group 54"/>
          <p:cNvGrpSpPr/>
          <p:nvPr/>
        </p:nvGrpSpPr>
        <p:grpSpPr>
          <a:xfrm>
            <a:off x="522920" y="1257300"/>
            <a:ext cx="615668" cy="369332"/>
            <a:chOff x="522920" y="1515017"/>
            <a:chExt cx="615668" cy="369332"/>
          </a:xfrm>
        </p:grpSpPr>
        <p:sp>
          <p:nvSpPr>
            <p:cNvPr id="56" name="Flowchart: Delay 55"/>
            <p:cNvSpPr/>
            <p:nvPr/>
          </p:nvSpPr>
          <p:spPr>
            <a:xfrm>
              <a:off x="573605" y="1544221"/>
              <a:ext cx="564983" cy="323262"/>
            </a:xfrm>
            <a:prstGeom prst="flowChartDelay">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mbria Math" panose="02040503050406030204" pitchFamily="18" charset="0"/>
                <a:ea typeface="Cambria Math" panose="02040503050406030204" pitchFamily="18" charset="0"/>
              </a:endParaRPr>
            </a:p>
          </p:txBody>
        </p:sp>
        <p:sp>
          <p:nvSpPr>
            <p:cNvPr id="57" name="TextBox 56"/>
            <p:cNvSpPr txBox="1"/>
            <p:nvPr/>
          </p:nvSpPr>
          <p:spPr>
            <a:xfrm>
              <a:off x="522920" y="1515017"/>
              <a:ext cx="562946" cy="369332"/>
            </a:xfrm>
            <a:prstGeom prst="rect">
              <a:avLst/>
            </a:prstGeom>
            <a:noFill/>
          </p:spPr>
          <p:txBody>
            <a:bodyPr wrap="square" rtlCol="0">
              <a:spAutoFit/>
            </a:bodyPr>
            <a:lstStyle/>
            <a:p>
              <a:r>
                <a:rPr lang="en-US" b="1" dirty="0" smtClean="0">
                  <a:solidFill>
                    <a:prstClr val="black">
                      <a:lumMod val="95000"/>
                      <a:lumOff val="5000"/>
                    </a:prstClr>
                  </a:solidFill>
                  <a:latin typeface="Cambria Math" panose="02040503050406030204" pitchFamily="18" charset="0"/>
                  <a:ea typeface="Cambria Math" panose="02040503050406030204" pitchFamily="18" charset="0"/>
                  <a:cs typeface="Arial" pitchFamily="34" charset="0"/>
                </a:rPr>
                <a:t>Sol</a:t>
              </a:r>
              <a:endParaRPr lang="en-US" b="1" dirty="0">
                <a:solidFill>
                  <a:prstClr val="black">
                    <a:lumMod val="95000"/>
                    <a:lumOff val="5000"/>
                  </a:prstClr>
                </a:solidFill>
                <a:latin typeface="Cambria Math" panose="02040503050406030204" pitchFamily="18" charset="0"/>
                <a:ea typeface="Cambria Math" panose="02040503050406030204" pitchFamily="18" charset="0"/>
                <a:cs typeface="Arial" pitchFamily="34" charset="0"/>
              </a:endParaRPr>
            </a:p>
          </p:txBody>
        </p:sp>
      </p:grpSp>
      <p:sp>
        <p:nvSpPr>
          <p:cNvPr id="9" name="Rectangle 8"/>
          <p:cNvSpPr/>
          <p:nvPr/>
        </p:nvSpPr>
        <p:spPr>
          <a:xfrm>
            <a:off x="484223" y="252555"/>
            <a:ext cx="7059585" cy="923330"/>
          </a:xfrm>
          <a:prstGeom prst="rect">
            <a:avLst/>
          </a:prstGeom>
        </p:spPr>
        <p:txBody>
          <a:bodyPr wrap="square">
            <a:spAutoFit/>
          </a:bodyPr>
          <a:lstStyle/>
          <a:p>
            <a:pPr marL="341313" indent="-341313"/>
            <a:r>
              <a:rPr lang="en-US" b="1" dirty="0" smtClean="0">
                <a:solidFill>
                  <a:srgbClr val="C00000"/>
                </a:solidFill>
                <a:latin typeface="Cambria Math" panose="02040503050406030204" pitchFamily="18" charset="0"/>
                <a:ea typeface="Cambria Math" panose="02040503050406030204" pitchFamily="18" charset="0"/>
                <a:cs typeface="Arial" pitchFamily="34" charset="0"/>
              </a:rPr>
              <a:t>8.   </a:t>
            </a:r>
            <a:r>
              <a:rPr lang="en-US" b="1" dirty="0" smtClean="0">
                <a:solidFill>
                  <a:srgbClr val="C00000"/>
                </a:solidFill>
                <a:latin typeface="Cambria Math" panose="02040503050406030204" pitchFamily="18" charset="0"/>
                <a:ea typeface="Cambria Math" panose="02040503050406030204" pitchFamily="18" charset="0"/>
              </a:rPr>
              <a:t>Sum </a:t>
            </a:r>
            <a:r>
              <a:rPr lang="en-US" b="1" dirty="0">
                <a:solidFill>
                  <a:srgbClr val="C00000"/>
                </a:solidFill>
                <a:latin typeface="Cambria Math" panose="02040503050406030204" pitchFamily="18" charset="0"/>
                <a:ea typeface="Cambria Math" panose="02040503050406030204" pitchFamily="18" charset="0"/>
              </a:rPr>
              <a:t>of the digits of a two-digit number is 9. When we interchange the digits, it is found that the resulting new number is greater than the original number by 27. What is the </a:t>
            </a:r>
            <a:r>
              <a:rPr lang="en-US" b="1" dirty="0" smtClean="0">
                <a:solidFill>
                  <a:srgbClr val="C00000"/>
                </a:solidFill>
                <a:latin typeface="Cambria Math" panose="02040503050406030204" pitchFamily="18" charset="0"/>
                <a:ea typeface="Cambria Math" panose="02040503050406030204" pitchFamily="18" charset="0"/>
              </a:rPr>
              <a:t>two -</a:t>
            </a:r>
            <a:r>
              <a:rPr lang="en-US" b="1" dirty="0">
                <a:solidFill>
                  <a:srgbClr val="C00000"/>
                </a:solidFill>
                <a:latin typeface="Cambria Math" panose="02040503050406030204" pitchFamily="18" charset="0"/>
                <a:ea typeface="Cambria Math" panose="02040503050406030204" pitchFamily="18" charset="0"/>
              </a:rPr>
              <a:t>digit number</a:t>
            </a:r>
            <a:endParaRPr lang="en-US" b="1" dirty="0">
              <a:solidFill>
                <a:srgbClr val="C00000"/>
              </a:solidFill>
            </a:endParaRPr>
          </a:p>
        </p:txBody>
      </p:sp>
      <p:sp>
        <p:nvSpPr>
          <p:cNvPr id="92" name="Rectangle 91"/>
          <p:cNvSpPr/>
          <p:nvPr/>
        </p:nvSpPr>
        <p:spPr>
          <a:xfrm>
            <a:off x="1606239" y="1239477"/>
            <a:ext cx="442750" cy="369332"/>
          </a:xfrm>
          <a:prstGeom prst="rect">
            <a:avLst/>
          </a:prstGeom>
        </p:spPr>
        <p:txBody>
          <a:bodyPr wrap="none">
            <a:spAutoFit/>
          </a:bodyPr>
          <a:lstStyle/>
          <a:p>
            <a:pPr algn="r"/>
            <a:r>
              <a:rPr lang="en-US" dirty="0" smtClean="0">
                <a:solidFill>
                  <a:srgbClr val="000000"/>
                </a:solidFill>
                <a:latin typeface="Cambria Math" panose="02040503050406030204" pitchFamily="18" charset="0"/>
                <a:ea typeface="Cambria Math" panose="02040503050406030204" pitchFamily="18" charset="0"/>
              </a:rPr>
              <a:t>9</a:t>
            </a:r>
            <a:r>
              <a:rPr lang="en-US" i="1" dirty="0" smtClean="0">
                <a:solidFill>
                  <a:srgbClr val="000000"/>
                </a:solidFill>
                <a:latin typeface="Bookman Old Style" panose="02050604050505020204" pitchFamily="18" charset="0"/>
                <a:ea typeface="Cambria Math" panose="02040503050406030204" pitchFamily="18" charset="0"/>
              </a:rPr>
              <a:t>x</a:t>
            </a:r>
            <a:endParaRPr lang="en-US" i="1" dirty="0">
              <a:solidFill>
                <a:prstClr val="black"/>
              </a:solidFill>
              <a:latin typeface="Bookman Old Style" panose="02050604050505020204" pitchFamily="18" charset="0"/>
              <a:ea typeface="Cambria Math" panose="02040503050406030204" pitchFamily="18" charset="0"/>
              <a:cs typeface="Arial" pitchFamily="34" charset="0"/>
            </a:endParaRPr>
          </a:p>
        </p:txBody>
      </p:sp>
      <p:sp>
        <p:nvSpPr>
          <p:cNvPr id="94" name="Rectangle 93"/>
          <p:cNvSpPr/>
          <p:nvPr/>
        </p:nvSpPr>
        <p:spPr>
          <a:xfrm>
            <a:off x="1982545" y="1239477"/>
            <a:ext cx="304800" cy="369332"/>
          </a:xfrm>
          <a:prstGeom prst="rect">
            <a:avLst/>
          </a:prstGeom>
        </p:spPr>
        <p:txBody>
          <a:bodyPr wrap="square">
            <a:spAutoFit/>
          </a:bodyPr>
          <a:lstStyle/>
          <a:p>
            <a:r>
              <a:rPr lang="en-US" dirty="0" smtClean="0">
                <a:solidFill>
                  <a:srgbClr val="000000"/>
                </a:solidFill>
                <a:latin typeface="Cambria Math" panose="02040503050406030204" pitchFamily="18" charset="0"/>
                <a:ea typeface="Cambria Math" panose="02040503050406030204" pitchFamily="18" charset="0"/>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95" name="Rectangle 94"/>
          <p:cNvSpPr/>
          <p:nvPr/>
        </p:nvSpPr>
        <p:spPr>
          <a:xfrm>
            <a:off x="2211145" y="1239477"/>
            <a:ext cx="312906" cy="369332"/>
          </a:xfrm>
          <a:prstGeom prst="rect">
            <a:avLst/>
          </a:prstGeom>
        </p:spPr>
        <p:txBody>
          <a:bodyPr wrap="none">
            <a:spAutoFit/>
          </a:bodyPr>
          <a:lstStyle/>
          <a:p>
            <a:r>
              <a:rPr lang="en-US" dirty="0" smtClean="0">
                <a:solidFill>
                  <a:srgbClr val="000000"/>
                </a:solidFill>
                <a:latin typeface="Cambria Math" panose="02040503050406030204" pitchFamily="18" charset="0"/>
                <a:ea typeface="Cambria Math" panose="02040503050406030204" pitchFamily="18" charset="0"/>
              </a:rPr>
              <a:t>9</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11" name="Rectangle 110"/>
          <p:cNvSpPr/>
          <p:nvPr/>
        </p:nvSpPr>
        <p:spPr>
          <a:xfrm>
            <a:off x="2592145" y="1239477"/>
            <a:ext cx="357790" cy="369332"/>
          </a:xfrm>
          <a:prstGeom prst="rect">
            <a:avLst/>
          </a:prstGeom>
        </p:spPr>
        <p:txBody>
          <a:bodyPr wrap="none">
            <a:spAutoFit/>
          </a:bodyPr>
          <a:lstStyle/>
          <a:p>
            <a:r>
              <a:rPr lang="en-US" dirty="0" smtClean="0">
                <a:solidFill>
                  <a:srgbClr val="000000"/>
                </a:solidFill>
                <a:latin typeface="Cambria Math" panose="02040503050406030204" pitchFamily="18" charset="0"/>
                <a:ea typeface="Cambria Math" panose="02040503050406030204" pitchFamily="18" charset="0"/>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16" name="Rectangle 115"/>
          <p:cNvSpPr/>
          <p:nvPr/>
        </p:nvSpPr>
        <p:spPr>
          <a:xfrm>
            <a:off x="2989175" y="1239477"/>
            <a:ext cx="441146" cy="369332"/>
          </a:xfrm>
          <a:prstGeom prst="rect">
            <a:avLst/>
          </a:prstGeom>
        </p:spPr>
        <p:txBody>
          <a:bodyPr wrap="none">
            <a:spAutoFit/>
          </a:bodyPr>
          <a:lstStyle/>
          <a:p>
            <a:pPr algn="r"/>
            <a:r>
              <a:rPr lang="en-US" dirty="0" smtClean="0">
                <a:solidFill>
                  <a:srgbClr val="000000"/>
                </a:solidFill>
                <a:latin typeface="Cambria Math" panose="02040503050406030204" pitchFamily="18" charset="0"/>
                <a:ea typeface="Cambria Math" panose="02040503050406030204" pitchFamily="18" charset="0"/>
              </a:rPr>
              <a:t>90</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17" name="Rectangle 116"/>
          <p:cNvSpPr/>
          <p:nvPr/>
        </p:nvSpPr>
        <p:spPr>
          <a:xfrm>
            <a:off x="3363877" y="1239477"/>
            <a:ext cx="295068" cy="369332"/>
          </a:xfrm>
          <a:prstGeom prst="rect">
            <a:avLst/>
          </a:prstGeom>
        </p:spPr>
        <p:txBody>
          <a:bodyPr wrap="square">
            <a:spAutoFit/>
          </a:bodyPr>
          <a:lstStyle/>
          <a:p>
            <a:r>
              <a:rPr lang="en-US" dirty="0" smtClean="0">
                <a:solidFill>
                  <a:srgbClr val="000000"/>
                </a:solidFill>
                <a:latin typeface="Cambria Math" panose="02040503050406030204" pitchFamily="18" charset="0"/>
                <a:ea typeface="Cambria Math" panose="02040503050406030204" pitchFamily="18" charset="0"/>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18" name="Rectangle 117"/>
          <p:cNvSpPr/>
          <p:nvPr/>
        </p:nvSpPr>
        <p:spPr>
          <a:xfrm>
            <a:off x="3592477" y="1239477"/>
            <a:ext cx="442750" cy="369332"/>
          </a:xfrm>
          <a:prstGeom prst="rect">
            <a:avLst/>
          </a:prstGeom>
        </p:spPr>
        <p:txBody>
          <a:bodyPr wrap="none">
            <a:spAutoFit/>
          </a:bodyPr>
          <a:lstStyle/>
          <a:p>
            <a:r>
              <a:rPr lang="en-US" dirty="0" smtClean="0">
                <a:solidFill>
                  <a:srgbClr val="000000"/>
                </a:solidFill>
                <a:latin typeface="Cambria Math" panose="02040503050406030204" pitchFamily="18" charset="0"/>
                <a:ea typeface="Cambria Math" panose="02040503050406030204" pitchFamily="18" charset="0"/>
              </a:rPr>
              <a:t>9</a:t>
            </a:r>
            <a:r>
              <a:rPr lang="en-US" i="1" dirty="0" smtClean="0">
                <a:solidFill>
                  <a:srgbClr val="000000"/>
                </a:solidFill>
                <a:latin typeface="Bookman Old Style" panose="02050604050505020204" pitchFamily="18" charset="0"/>
                <a:ea typeface="Cambria Math" panose="02040503050406030204" pitchFamily="18" charset="0"/>
              </a:rPr>
              <a:t>x</a:t>
            </a:r>
            <a:endParaRPr lang="en-US" i="1" dirty="0">
              <a:solidFill>
                <a:prstClr val="black"/>
              </a:solidFill>
              <a:latin typeface="Bookman Old Style" panose="02050604050505020204" pitchFamily="18" charset="0"/>
              <a:ea typeface="Cambria Math" panose="02040503050406030204" pitchFamily="18" charset="0"/>
              <a:cs typeface="Arial" pitchFamily="34" charset="0"/>
            </a:endParaRPr>
          </a:p>
        </p:txBody>
      </p:sp>
      <p:sp>
        <p:nvSpPr>
          <p:cNvPr id="119" name="Rectangle 118"/>
          <p:cNvSpPr/>
          <p:nvPr/>
        </p:nvSpPr>
        <p:spPr>
          <a:xfrm>
            <a:off x="3963745" y="1239477"/>
            <a:ext cx="295068" cy="369332"/>
          </a:xfrm>
          <a:prstGeom prst="rect">
            <a:avLst/>
          </a:prstGeom>
        </p:spPr>
        <p:txBody>
          <a:bodyPr wrap="square">
            <a:spAutoFit/>
          </a:bodyPr>
          <a:lstStyle/>
          <a:p>
            <a:r>
              <a:rPr lang="en-US" dirty="0" smtClean="0">
                <a:solidFill>
                  <a:srgbClr val="000000"/>
                </a:solidFill>
                <a:latin typeface="Cambria Math" panose="02040503050406030204" pitchFamily="18" charset="0"/>
                <a:ea typeface="Cambria Math" panose="02040503050406030204" pitchFamily="18" charset="0"/>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20" name="Rectangle 119"/>
          <p:cNvSpPr/>
          <p:nvPr/>
        </p:nvSpPr>
        <p:spPr>
          <a:xfrm>
            <a:off x="4192345" y="1239477"/>
            <a:ext cx="441146" cy="369332"/>
          </a:xfrm>
          <a:prstGeom prst="rect">
            <a:avLst/>
          </a:prstGeom>
        </p:spPr>
        <p:txBody>
          <a:bodyPr wrap="none">
            <a:spAutoFit/>
          </a:bodyPr>
          <a:lstStyle/>
          <a:p>
            <a:r>
              <a:rPr lang="en-US" dirty="0" smtClean="0">
                <a:solidFill>
                  <a:srgbClr val="000000"/>
                </a:solidFill>
                <a:latin typeface="Cambria Math" panose="02040503050406030204" pitchFamily="18" charset="0"/>
                <a:ea typeface="Cambria Math" panose="02040503050406030204" pitchFamily="18" charset="0"/>
              </a:rPr>
              <a:t>27</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21" name="Rectangle 120"/>
          <p:cNvSpPr/>
          <p:nvPr/>
        </p:nvSpPr>
        <p:spPr>
          <a:xfrm>
            <a:off x="3594377" y="1239477"/>
            <a:ext cx="464985" cy="369332"/>
          </a:xfrm>
          <a:prstGeom prst="rect">
            <a:avLst/>
          </a:prstGeom>
        </p:spPr>
        <p:txBody>
          <a:bodyPr wrap="square">
            <a:spAutoFit/>
          </a:bodyPr>
          <a:lstStyle/>
          <a:p>
            <a:r>
              <a:rPr lang="en-US" dirty="0" smtClean="0">
                <a:solidFill>
                  <a:srgbClr val="C00000"/>
                </a:solidFill>
                <a:latin typeface="Cambria Math" panose="02040503050406030204" pitchFamily="18" charset="0"/>
                <a:ea typeface="Cambria Math" panose="02040503050406030204" pitchFamily="18" charset="0"/>
                <a:cs typeface="Arial" pitchFamily="34" charset="0"/>
              </a:rPr>
              <a:t>9</a:t>
            </a:r>
            <a:r>
              <a:rPr lang="en-US" i="1" dirty="0" smtClean="0">
                <a:solidFill>
                  <a:srgbClr val="C00000"/>
                </a:solidFill>
                <a:latin typeface="Bookman Old Style" panose="02050604050505020204" pitchFamily="18" charset="0"/>
                <a:ea typeface="Cambria Math" panose="02040503050406030204" pitchFamily="18" charset="0"/>
                <a:cs typeface="Arial" pitchFamily="34" charset="0"/>
              </a:rPr>
              <a:t>x</a:t>
            </a:r>
            <a:endParaRPr lang="en-US" i="1" dirty="0">
              <a:solidFill>
                <a:srgbClr val="C00000"/>
              </a:solidFill>
              <a:latin typeface="Bookman Old Style" panose="02050604050505020204" pitchFamily="18" charset="0"/>
              <a:ea typeface="Cambria Math" panose="02040503050406030204" pitchFamily="18" charset="0"/>
              <a:cs typeface="Arial" pitchFamily="34" charset="0"/>
            </a:endParaRPr>
          </a:p>
        </p:txBody>
      </p:sp>
      <p:sp>
        <p:nvSpPr>
          <p:cNvPr id="122" name="Curved Down Arrow 121"/>
          <p:cNvSpPr/>
          <p:nvPr/>
        </p:nvSpPr>
        <p:spPr>
          <a:xfrm rot="10800000">
            <a:off x="2527032" y="1501924"/>
            <a:ext cx="1275787" cy="149632"/>
          </a:xfrm>
          <a:prstGeom prst="curvedDownArrow">
            <a:avLst/>
          </a:prstGeom>
          <a:solidFill>
            <a:srgbClr val="FFFF00"/>
          </a:solid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black"/>
              </a:solidFill>
              <a:latin typeface="Bookman Old Style" panose="02050604050505020204" pitchFamily="18" charset="0"/>
            </a:endParaRPr>
          </a:p>
        </p:txBody>
      </p:sp>
      <p:grpSp>
        <p:nvGrpSpPr>
          <p:cNvPr id="123" name="Group 122"/>
          <p:cNvGrpSpPr/>
          <p:nvPr/>
        </p:nvGrpSpPr>
        <p:grpSpPr>
          <a:xfrm>
            <a:off x="4756516" y="514374"/>
            <a:ext cx="2204132" cy="1189709"/>
            <a:chOff x="6050724" y="3085922"/>
            <a:chExt cx="2204132" cy="1189709"/>
          </a:xfrm>
        </p:grpSpPr>
        <p:sp>
          <p:nvSpPr>
            <p:cNvPr id="124" name="Cloud Callout 123"/>
            <p:cNvSpPr/>
            <p:nvPr/>
          </p:nvSpPr>
          <p:spPr>
            <a:xfrm>
              <a:off x="6050724" y="3085922"/>
              <a:ext cx="2204132" cy="1189709"/>
            </a:xfrm>
            <a:prstGeom prst="cloudCallout">
              <a:avLst>
                <a:gd name="adj1" fmla="val -62927"/>
                <a:gd name="adj2" fmla="val 45676"/>
              </a:avLst>
            </a:prstGeom>
            <a:solidFill>
              <a:srgbClr val="FF7C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mbria Math" panose="02040503050406030204" pitchFamily="18" charset="0"/>
                <a:ea typeface="Cambria Math" panose="02040503050406030204" pitchFamily="18" charset="0"/>
              </a:endParaRPr>
            </a:p>
          </p:txBody>
        </p:sp>
        <p:sp>
          <p:nvSpPr>
            <p:cNvPr id="125" name="Rectangle 124"/>
            <p:cNvSpPr/>
            <p:nvPr/>
          </p:nvSpPr>
          <p:spPr>
            <a:xfrm>
              <a:off x="6100475" y="3438289"/>
              <a:ext cx="2107000" cy="584775"/>
            </a:xfrm>
            <a:prstGeom prst="rect">
              <a:avLst/>
            </a:prstGeom>
          </p:spPr>
          <p:txBody>
            <a:bodyPr wrap="square">
              <a:spAutoFit/>
            </a:bodyPr>
            <a:lstStyle/>
            <a:p>
              <a:pPr algn="ctr"/>
              <a:r>
                <a:rPr lang="en-US" sz="1600" b="1" dirty="0">
                  <a:solidFill>
                    <a:srgbClr val="002060"/>
                  </a:solidFill>
                  <a:latin typeface="Cambria Math" panose="02040503050406030204" pitchFamily="18" charset="0"/>
                  <a:ea typeface="Cambria Math" panose="02040503050406030204" pitchFamily="18" charset="0"/>
                </a:rPr>
                <a:t>We will shift </a:t>
              </a:r>
              <a:r>
                <a:rPr lang="en-US" sz="1600" b="1" dirty="0" smtClean="0">
                  <a:solidFill>
                    <a:srgbClr val="002060"/>
                  </a:solidFill>
                  <a:latin typeface="Cambria Math" panose="02040503050406030204" pitchFamily="18" charset="0"/>
                  <a:ea typeface="Cambria Math" panose="02040503050406030204" pitchFamily="18" charset="0"/>
                </a:rPr>
                <a:t>9</a:t>
              </a:r>
              <a:r>
                <a:rPr lang="en-US" sz="1600" b="1" i="1" dirty="0" smtClean="0">
                  <a:solidFill>
                    <a:srgbClr val="002060"/>
                  </a:solidFill>
                  <a:latin typeface="Bookman Old Style" panose="02050604050505020204" pitchFamily="18" charset="0"/>
                  <a:ea typeface="Cambria Math" panose="02040503050406030204" pitchFamily="18" charset="0"/>
                </a:rPr>
                <a:t>x</a:t>
              </a:r>
              <a:r>
                <a:rPr lang="en-US" sz="1600" b="1" dirty="0" smtClean="0">
                  <a:solidFill>
                    <a:srgbClr val="002060"/>
                  </a:solidFill>
                  <a:latin typeface="Cambria Math" panose="02040503050406030204" pitchFamily="18" charset="0"/>
                  <a:ea typeface="Cambria Math" panose="02040503050406030204" pitchFamily="18" charset="0"/>
                </a:rPr>
                <a:t>  to the other side.</a:t>
              </a:r>
              <a:endParaRPr lang="en-US" sz="1600" b="1" dirty="0">
                <a:solidFill>
                  <a:srgbClr val="002060"/>
                </a:solidFill>
                <a:latin typeface="Cambria Math" panose="02040503050406030204" pitchFamily="18" charset="0"/>
                <a:ea typeface="Cambria Math" panose="02040503050406030204" pitchFamily="18" charset="0"/>
              </a:endParaRPr>
            </a:p>
          </p:txBody>
        </p:sp>
      </p:grpSp>
      <p:grpSp>
        <p:nvGrpSpPr>
          <p:cNvPr id="128" name="Group 127"/>
          <p:cNvGrpSpPr/>
          <p:nvPr/>
        </p:nvGrpSpPr>
        <p:grpSpPr>
          <a:xfrm>
            <a:off x="5035861" y="615940"/>
            <a:ext cx="2102642" cy="1380195"/>
            <a:chOff x="5998967" y="2554406"/>
            <a:chExt cx="2003755" cy="1916038"/>
          </a:xfrm>
        </p:grpSpPr>
        <p:sp>
          <p:nvSpPr>
            <p:cNvPr id="129" name="Cloud Callout 128"/>
            <p:cNvSpPr/>
            <p:nvPr/>
          </p:nvSpPr>
          <p:spPr>
            <a:xfrm>
              <a:off x="5998967" y="2554406"/>
              <a:ext cx="2003755" cy="1916038"/>
            </a:xfrm>
            <a:prstGeom prst="cloudCallout">
              <a:avLst>
                <a:gd name="adj1" fmla="val -77706"/>
                <a:gd name="adj2" fmla="val 25689"/>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30" name="Rectangle 129"/>
            <p:cNvSpPr/>
            <p:nvPr/>
          </p:nvSpPr>
          <p:spPr>
            <a:xfrm>
              <a:off x="6055966" y="2881050"/>
              <a:ext cx="1794141" cy="1153621"/>
            </a:xfrm>
            <a:prstGeom prst="rect">
              <a:avLst/>
            </a:prstGeom>
          </p:spPr>
          <p:txBody>
            <a:bodyPr wrap="square">
              <a:spAutoFit/>
            </a:bodyPr>
            <a:lstStyle/>
            <a:p>
              <a:pPr algn="ctr"/>
              <a:r>
                <a:rPr lang="en-US" sz="1600" b="1" dirty="0" smtClean="0">
                  <a:solidFill>
                    <a:srgbClr val="002060"/>
                  </a:solidFill>
                  <a:latin typeface="Cambria Math" panose="02040503050406030204" pitchFamily="18" charset="0"/>
                  <a:ea typeface="Cambria Math" panose="02040503050406030204" pitchFamily="18" charset="0"/>
                </a:rPr>
                <a:t>While changing sides, we will change the sign.</a:t>
              </a:r>
              <a:endParaRPr lang="en-US" sz="1600" b="1" dirty="0">
                <a:solidFill>
                  <a:srgbClr val="002060"/>
                </a:solidFill>
                <a:latin typeface="Cambria Math" panose="02040503050406030204" pitchFamily="18" charset="0"/>
                <a:ea typeface="Cambria Math" panose="02040503050406030204" pitchFamily="18" charset="0"/>
              </a:endParaRPr>
            </a:p>
          </p:txBody>
        </p:sp>
      </p:grpSp>
      <p:grpSp>
        <p:nvGrpSpPr>
          <p:cNvPr id="131" name="Group 130"/>
          <p:cNvGrpSpPr/>
          <p:nvPr/>
        </p:nvGrpSpPr>
        <p:grpSpPr>
          <a:xfrm>
            <a:off x="4631870" y="1021439"/>
            <a:ext cx="1777929" cy="895572"/>
            <a:chOff x="5888284" y="1599977"/>
            <a:chExt cx="1777929" cy="895572"/>
          </a:xfrm>
        </p:grpSpPr>
        <p:grpSp>
          <p:nvGrpSpPr>
            <p:cNvPr id="132" name="Group 131"/>
            <p:cNvGrpSpPr/>
            <p:nvPr/>
          </p:nvGrpSpPr>
          <p:grpSpPr>
            <a:xfrm>
              <a:off x="5888284" y="1599977"/>
              <a:ext cx="1777929" cy="895572"/>
              <a:chOff x="6241889" y="3165936"/>
              <a:chExt cx="1517908" cy="983231"/>
            </a:xfrm>
          </p:grpSpPr>
          <p:sp>
            <p:nvSpPr>
              <p:cNvPr id="137" name="Cloud Callout 136"/>
              <p:cNvSpPr/>
              <p:nvPr/>
            </p:nvSpPr>
            <p:spPr>
              <a:xfrm>
                <a:off x="6486722" y="3165936"/>
                <a:ext cx="1028244" cy="983231"/>
              </a:xfrm>
              <a:prstGeom prst="cloudCallout">
                <a:avLst>
                  <a:gd name="adj1" fmla="val -83329"/>
                  <a:gd name="adj2" fmla="val 28236"/>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38" name="Rectangle 137"/>
              <p:cNvSpPr/>
              <p:nvPr/>
            </p:nvSpPr>
            <p:spPr>
              <a:xfrm>
                <a:off x="6241889" y="3471706"/>
                <a:ext cx="1517908" cy="371692"/>
              </a:xfrm>
              <a:prstGeom prst="rect">
                <a:avLst/>
              </a:prstGeom>
            </p:spPr>
            <p:txBody>
              <a:bodyPr wrap="square">
                <a:spAutoFit/>
              </a:bodyPr>
              <a:lstStyle/>
              <a:p>
                <a:pPr algn="ctr"/>
                <a:r>
                  <a:rPr lang="en-US" sz="1600" b="1" dirty="0" smtClean="0">
                    <a:solidFill>
                      <a:prstClr val="white"/>
                    </a:solidFill>
                    <a:latin typeface="Cambria Math" panose="02040503050406030204" pitchFamily="18" charset="0"/>
                    <a:ea typeface="Cambria Math" panose="02040503050406030204" pitchFamily="18" charset="0"/>
                    <a:cs typeface="Arial" pitchFamily="34" charset="0"/>
                  </a:rPr>
                  <a:t>‘-’          ‘+’ </a:t>
                </a:r>
                <a:endParaRPr lang="en-US" sz="1600" b="1" dirty="0">
                  <a:solidFill>
                    <a:prstClr val="white"/>
                  </a:solidFill>
                  <a:latin typeface="Bookman Old Style" panose="02050604050505020204" pitchFamily="18" charset="0"/>
                </a:endParaRPr>
              </a:p>
            </p:txBody>
          </p:sp>
        </p:grpSp>
        <p:cxnSp>
          <p:nvCxnSpPr>
            <p:cNvPr id="136" name="Straight Arrow Connector 135"/>
            <p:cNvCxnSpPr/>
            <p:nvPr/>
          </p:nvCxnSpPr>
          <p:spPr>
            <a:xfrm>
              <a:off x="6643926" y="2066925"/>
              <a:ext cx="228600" cy="0"/>
            </a:xfrm>
            <a:prstGeom prst="straightConnector1">
              <a:avLst/>
            </a:prstGeom>
            <a:ln w="19050">
              <a:solidFill>
                <a:schemeClr val="bg1"/>
              </a:solidFill>
              <a:tailEnd type="arrow"/>
            </a:ln>
          </p:spPr>
          <p:style>
            <a:lnRef idx="1">
              <a:schemeClr val="accent1"/>
            </a:lnRef>
            <a:fillRef idx="0">
              <a:schemeClr val="accent1"/>
            </a:fillRef>
            <a:effectRef idx="0">
              <a:schemeClr val="accent1"/>
            </a:effectRef>
            <a:fontRef idx="minor">
              <a:schemeClr val="tx1"/>
            </a:fontRef>
          </p:style>
        </p:cxnSp>
      </p:grpSp>
      <p:sp>
        <p:nvSpPr>
          <p:cNvPr id="139" name="Rectangle 138"/>
          <p:cNvSpPr/>
          <p:nvPr/>
        </p:nvSpPr>
        <p:spPr>
          <a:xfrm>
            <a:off x="1042503" y="1572852"/>
            <a:ext cx="442750" cy="369332"/>
          </a:xfrm>
          <a:prstGeom prst="rect">
            <a:avLst/>
          </a:prstGeom>
        </p:spPr>
        <p:txBody>
          <a:bodyPr wrap="none">
            <a:spAutoFit/>
          </a:bodyPr>
          <a:lstStyle/>
          <a:p>
            <a:pPr algn="r"/>
            <a:r>
              <a:rPr lang="en-US" dirty="0" smtClean="0">
                <a:solidFill>
                  <a:srgbClr val="000000"/>
                </a:solidFill>
                <a:latin typeface="Cambria Math" panose="02040503050406030204" pitchFamily="18" charset="0"/>
                <a:ea typeface="Cambria Math" panose="02040503050406030204" pitchFamily="18" charset="0"/>
              </a:rPr>
              <a:t>9</a:t>
            </a:r>
            <a:r>
              <a:rPr lang="en-US" i="1" dirty="0" smtClean="0">
                <a:solidFill>
                  <a:srgbClr val="000000"/>
                </a:solidFill>
                <a:latin typeface="Bookman Old Style" panose="02050604050505020204" pitchFamily="18" charset="0"/>
                <a:ea typeface="Cambria Math" panose="02040503050406030204" pitchFamily="18" charset="0"/>
              </a:rPr>
              <a:t>x</a:t>
            </a:r>
            <a:endParaRPr lang="en-US" i="1" dirty="0">
              <a:solidFill>
                <a:prstClr val="black"/>
              </a:solidFill>
              <a:latin typeface="Bookman Old Style" panose="02050604050505020204" pitchFamily="18" charset="0"/>
              <a:ea typeface="Cambria Math" panose="02040503050406030204" pitchFamily="18" charset="0"/>
              <a:cs typeface="Arial" pitchFamily="34" charset="0"/>
            </a:endParaRPr>
          </a:p>
        </p:txBody>
      </p:sp>
      <p:sp>
        <p:nvSpPr>
          <p:cNvPr id="140" name="Rectangle 139"/>
          <p:cNvSpPr/>
          <p:nvPr/>
        </p:nvSpPr>
        <p:spPr>
          <a:xfrm>
            <a:off x="1418809" y="1572852"/>
            <a:ext cx="304800" cy="369332"/>
          </a:xfrm>
          <a:prstGeom prst="rect">
            <a:avLst/>
          </a:prstGeom>
        </p:spPr>
        <p:txBody>
          <a:bodyPr wrap="square">
            <a:spAutoFit/>
          </a:bodyPr>
          <a:lstStyle/>
          <a:p>
            <a:r>
              <a:rPr lang="en-US" dirty="0" smtClean="0">
                <a:solidFill>
                  <a:srgbClr val="000000"/>
                </a:solidFill>
                <a:latin typeface="Cambria Math" panose="02040503050406030204" pitchFamily="18" charset="0"/>
                <a:ea typeface="Cambria Math" panose="02040503050406030204" pitchFamily="18" charset="0"/>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41" name="Rectangle 140"/>
          <p:cNvSpPr/>
          <p:nvPr/>
        </p:nvSpPr>
        <p:spPr>
          <a:xfrm>
            <a:off x="1647409" y="1572852"/>
            <a:ext cx="442750" cy="369332"/>
          </a:xfrm>
          <a:prstGeom prst="rect">
            <a:avLst/>
          </a:prstGeom>
        </p:spPr>
        <p:txBody>
          <a:bodyPr wrap="none">
            <a:spAutoFit/>
          </a:bodyPr>
          <a:lstStyle/>
          <a:p>
            <a:r>
              <a:rPr lang="en-US" dirty="0" smtClean="0">
                <a:solidFill>
                  <a:srgbClr val="000000"/>
                </a:solidFill>
                <a:latin typeface="Cambria Math" panose="02040503050406030204" pitchFamily="18" charset="0"/>
                <a:ea typeface="Cambria Math" panose="02040503050406030204" pitchFamily="18" charset="0"/>
              </a:rPr>
              <a:t>9</a:t>
            </a:r>
            <a:r>
              <a:rPr lang="en-US" i="1" dirty="0" smtClean="0">
                <a:solidFill>
                  <a:srgbClr val="000000"/>
                </a:solidFill>
                <a:latin typeface="Bookman Old Style" panose="02050604050505020204" pitchFamily="18" charset="0"/>
                <a:ea typeface="Cambria Math" panose="02040503050406030204" pitchFamily="18" charset="0"/>
              </a:rPr>
              <a:t>x</a:t>
            </a:r>
            <a:endParaRPr lang="en-US" i="1" dirty="0">
              <a:solidFill>
                <a:prstClr val="black"/>
              </a:solidFill>
              <a:latin typeface="Bookman Old Style" panose="02050604050505020204" pitchFamily="18" charset="0"/>
              <a:ea typeface="Cambria Math" panose="02040503050406030204" pitchFamily="18" charset="0"/>
              <a:cs typeface="Arial" pitchFamily="34" charset="0"/>
            </a:endParaRPr>
          </a:p>
        </p:txBody>
      </p:sp>
      <p:sp>
        <p:nvSpPr>
          <p:cNvPr id="142" name="Rectangle 141"/>
          <p:cNvSpPr/>
          <p:nvPr/>
        </p:nvSpPr>
        <p:spPr>
          <a:xfrm>
            <a:off x="2028409" y="1572852"/>
            <a:ext cx="357790" cy="369332"/>
          </a:xfrm>
          <a:prstGeom prst="rect">
            <a:avLst/>
          </a:prstGeom>
        </p:spPr>
        <p:txBody>
          <a:bodyPr wrap="none">
            <a:spAutoFit/>
          </a:bodyPr>
          <a:lstStyle/>
          <a:p>
            <a:r>
              <a:rPr lang="en-US" dirty="0" smtClean="0">
                <a:solidFill>
                  <a:srgbClr val="000000"/>
                </a:solidFill>
                <a:latin typeface="Cambria Math" panose="02040503050406030204" pitchFamily="18" charset="0"/>
                <a:ea typeface="Cambria Math" panose="02040503050406030204" pitchFamily="18" charset="0"/>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43" name="Rectangle 142"/>
          <p:cNvSpPr/>
          <p:nvPr/>
        </p:nvSpPr>
        <p:spPr>
          <a:xfrm>
            <a:off x="2344292" y="1572852"/>
            <a:ext cx="312906" cy="369332"/>
          </a:xfrm>
          <a:prstGeom prst="rect">
            <a:avLst/>
          </a:prstGeom>
        </p:spPr>
        <p:txBody>
          <a:bodyPr wrap="none">
            <a:spAutoFit/>
          </a:bodyPr>
          <a:lstStyle/>
          <a:p>
            <a:pPr algn="r"/>
            <a:r>
              <a:rPr lang="en-US" dirty="0" smtClean="0">
                <a:solidFill>
                  <a:srgbClr val="000000"/>
                </a:solidFill>
                <a:latin typeface="Cambria Math" panose="02040503050406030204" pitchFamily="18" charset="0"/>
                <a:ea typeface="Cambria Math" panose="02040503050406030204" pitchFamily="18" charset="0"/>
              </a:rPr>
              <a:t>9</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44" name="Rectangle 143"/>
          <p:cNvSpPr/>
          <p:nvPr/>
        </p:nvSpPr>
        <p:spPr>
          <a:xfrm>
            <a:off x="2608955" y="1572852"/>
            <a:ext cx="295068" cy="369332"/>
          </a:xfrm>
          <a:prstGeom prst="rect">
            <a:avLst/>
          </a:prstGeom>
        </p:spPr>
        <p:txBody>
          <a:bodyPr wrap="square">
            <a:spAutoFit/>
          </a:bodyPr>
          <a:lstStyle/>
          <a:p>
            <a:r>
              <a:rPr lang="en-US" dirty="0" smtClean="0">
                <a:solidFill>
                  <a:srgbClr val="000000"/>
                </a:solidFill>
                <a:latin typeface="Cambria Math" panose="02040503050406030204" pitchFamily="18" charset="0"/>
                <a:ea typeface="Cambria Math" panose="02040503050406030204" pitchFamily="18" charset="0"/>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45" name="Rectangle 144"/>
          <p:cNvSpPr/>
          <p:nvPr/>
        </p:nvSpPr>
        <p:spPr>
          <a:xfrm>
            <a:off x="2949129" y="1572852"/>
            <a:ext cx="441146" cy="369332"/>
          </a:xfrm>
          <a:prstGeom prst="rect">
            <a:avLst/>
          </a:prstGeom>
        </p:spPr>
        <p:txBody>
          <a:bodyPr wrap="none">
            <a:spAutoFit/>
          </a:bodyPr>
          <a:lstStyle/>
          <a:p>
            <a:r>
              <a:rPr lang="en-US" dirty="0" smtClean="0">
                <a:solidFill>
                  <a:srgbClr val="000000"/>
                </a:solidFill>
                <a:latin typeface="Cambria Math" panose="02040503050406030204" pitchFamily="18" charset="0"/>
                <a:ea typeface="Cambria Math" panose="02040503050406030204" pitchFamily="18" charset="0"/>
              </a:rPr>
              <a:t>90</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46" name="Rectangle 145"/>
          <p:cNvSpPr/>
          <p:nvPr/>
        </p:nvSpPr>
        <p:spPr>
          <a:xfrm>
            <a:off x="3320397" y="1572852"/>
            <a:ext cx="295068" cy="369332"/>
          </a:xfrm>
          <a:prstGeom prst="rect">
            <a:avLst/>
          </a:prstGeom>
        </p:spPr>
        <p:txBody>
          <a:bodyPr wrap="square">
            <a:spAutoFit/>
          </a:bodyPr>
          <a:lstStyle/>
          <a:p>
            <a:r>
              <a:rPr lang="en-US" dirty="0" smtClean="0">
                <a:solidFill>
                  <a:srgbClr val="000000"/>
                </a:solidFill>
                <a:latin typeface="Cambria Math" panose="02040503050406030204" pitchFamily="18" charset="0"/>
                <a:ea typeface="Cambria Math" panose="02040503050406030204" pitchFamily="18" charset="0"/>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47" name="Rectangle 146"/>
          <p:cNvSpPr/>
          <p:nvPr/>
        </p:nvSpPr>
        <p:spPr>
          <a:xfrm>
            <a:off x="3633303" y="1572852"/>
            <a:ext cx="441146" cy="369332"/>
          </a:xfrm>
          <a:prstGeom prst="rect">
            <a:avLst/>
          </a:prstGeom>
        </p:spPr>
        <p:txBody>
          <a:bodyPr wrap="none">
            <a:spAutoFit/>
          </a:bodyPr>
          <a:lstStyle/>
          <a:p>
            <a:r>
              <a:rPr lang="en-US" dirty="0" smtClean="0">
                <a:solidFill>
                  <a:srgbClr val="000000"/>
                </a:solidFill>
                <a:latin typeface="Cambria Math" panose="02040503050406030204" pitchFamily="18" charset="0"/>
                <a:ea typeface="Cambria Math" panose="02040503050406030204" pitchFamily="18" charset="0"/>
                <a:cs typeface="Arial" pitchFamily="34" charset="0"/>
              </a:rPr>
              <a:t>27</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grpSp>
        <p:nvGrpSpPr>
          <p:cNvPr id="148" name="Group 147"/>
          <p:cNvGrpSpPr/>
          <p:nvPr/>
        </p:nvGrpSpPr>
        <p:grpSpPr>
          <a:xfrm>
            <a:off x="5035872" y="610911"/>
            <a:ext cx="2355539" cy="1273539"/>
            <a:chOff x="6096215" y="3198836"/>
            <a:chExt cx="1686520" cy="1189709"/>
          </a:xfrm>
        </p:grpSpPr>
        <p:sp>
          <p:nvSpPr>
            <p:cNvPr id="149" name="Cloud Callout 148"/>
            <p:cNvSpPr/>
            <p:nvPr/>
          </p:nvSpPr>
          <p:spPr>
            <a:xfrm>
              <a:off x="6096215" y="3198836"/>
              <a:ext cx="1655996" cy="1189709"/>
            </a:xfrm>
            <a:prstGeom prst="cloudCallout">
              <a:avLst>
                <a:gd name="adj1" fmla="val -72709"/>
                <a:gd name="adj2" fmla="val 42431"/>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mbria Math" panose="02040503050406030204" pitchFamily="18" charset="0"/>
                <a:ea typeface="Cambria Math" panose="02040503050406030204" pitchFamily="18" charset="0"/>
              </a:endParaRPr>
            </a:p>
          </p:txBody>
        </p:sp>
        <p:sp>
          <p:nvSpPr>
            <p:cNvPr id="150" name="Rectangle 149"/>
            <p:cNvSpPr/>
            <p:nvPr/>
          </p:nvSpPr>
          <p:spPr>
            <a:xfrm>
              <a:off x="6153136" y="3398695"/>
              <a:ext cx="1629599" cy="776297"/>
            </a:xfrm>
            <a:prstGeom prst="rect">
              <a:avLst/>
            </a:prstGeom>
          </p:spPr>
          <p:txBody>
            <a:bodyPr wrap="square">
              <a:spAutoFit/>
            </a:bodyPr>
            <a:lstStyle/>
            <a:p>
              <a:pPr algn="ctr"/>
              <a:r>
                <a:rPr lang="en-US" sz="1600" b="1" dirty="0" smtClean="0">
                  <a:solidFill>
                    <a:srgbClr val="002060"/>
                  </a:solidFill>
                  <a:latin typeface="Cambria Math" panose="02040503050406030204" pitchFamily="18" charset="0"/>
                  <a:ea typeface="Cambria Math" panose="02040503050406030204" pitchFamily="18" charset="0"/>
                </a:rPr>
                <a:t>Variables </a:t>
              </a:r>
              <a:r>
                <a:rPr lang="en-US" sz="1600" b="1" dirty="0">
                  <a:solidFill>
                    <a:srgbClr val="002060"/>
                  </a:solidFill>
                  <a:latin typeface="Cambria Math" panose="02040503050406030204" pitchFamily="18" charset="0"/>
                  <a:ea typeface="Cambria Math" panose="02040503050406030204" pitchFamily="18" charset="0"/>
                </a:rPr>
                <a:t>on one side, numbers on the other side.</a:t>
              </a:r>
            </a:p>
          </p:txBody>
        </p:sp>
      </p:grpSp>
      <p:sp>
        <p:nvSpPr>
          <p:cNvPr id="151" name="Rectangle 150"/>
          <p:cNvSpPr/>
          <p:nvPr/>
        </p:nvSpPr>
        <p:spPr>
          <a:xfrm>
            <a:off x="1972817" y="1570912"/>
            <a:ext cx="838200" cy="369332"/>
          </a:xfrm>
          <a:prstGeom prst="rect">
            <a:avLst/>
          </a:prstGeom>
        </p:spPr>
        <p:txBody>
          <a:bodyPr wrap="square">
            <a:spAutoFit/>
          </a:bodyPr>
          <a:lstStyle/>
          <a:p>
            <a:r>
              <a:rPr lang="en-US" dirty="0" smtClean="0">
                <a:solidFill>
                  <a:srgbClr val="C00000"/>
                </a:solidFill>
                <a:latin typeface="Cambria Math" panose="02040503050406030204" pitchFamily="18" charset="0"/>
                <a:ea typeface="Cambria Math" panose="02040503050406030204" pitchFamily="18" charset="0"/>
                <a:cs typeface="Arial" pitchFamily="34" charset="0"/>
              </a:rPr>
              <a:t> +   9</a:t>
            </a:r>
            <a:endParaRPr lang="en-US" dirty="0">
              <a:solidFill>
                <a:srgbClr val="C00000"/>
              </a:solidFill>
              <a:latin typeface="Cambria Math" panose="02040503050406030204" pitchFamily="18" charset="0"/>
              <a:ea typeface="Cambria Math" panose="02040503050406030204" pitchFamily="18" charset="0"/>
              <a:cs typeface="Arial" pitchFamily="34" charset="0"/>
            </a:endParaRPr>
          </a:p>
        </p:txBody>
      </p:sp>
      <p:grpSp>
        <p:nvGrpSpPr>
          <p:cNvPr id="152" name="Group 151"/>
          <p:cNvGrpSpPr/>
          <p:nvPr/>
        </p:nvGrpSpPr>
        <p:grpSpPr>
          <a:xfrm>
            <a:off x="4596369" y="1334751"/>
            <a:ext cx="2204132" cy="1189709"/>
            <a:chOff x="6050724" y="3085922"/>
            <a:chExt cx="2204132" cy="1189709"/>
          </a:xfrm>
        </p:grpSpPr>
        <p:sp>
          <p:nvSpPr>
            <p:cNvPr id="153" name="Cloud Callout 152"/>
            <p:cNvSpPr/>
            <p:nvPr/>
          </p:nvSpPr>
          <p:spPr>
            <a:xfrm>
              <a:off x="6050724" y="3085922"/>
              <a:ext cx="2204132" cy="1189709"/>
            </a:xfrm>
            <a:prstGeom prst="cloudCallout">
              <a:avLst>
                <a:gd name="adj1" fmla="val -78815"/>
                <a:gd name="adj2" fmla="val 7246"/>
              </a:avLst>
            </a:prstGeom>
            <a:solidFill>
              <a:srgbClr val="FF7C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mbria Math" panose="02040503050406030204" pitchFamily="18" charset="0"/>
                <a:ea typeface="Cambria Math" panose="02040503050406030204" pitchFamily="18" charset="0"/>
              </a:endParaRPr>
            </a:p>
          </p:txBody>
        </p:sp>
        <p:sp>
          <p:nvSpPr>
            <p:cNvPr id="154" name="Rectangle 153"/>
            <p:cNvSpPr/>
            <p:nvPr/>
          </p:nvSpPr>
          <p:spPr>
            <a:xfrm>
              <a:off x="6100475" y="3438289"/>
              <a:ext cx="2107000" cy="584775"/>
            </a:xfrm>
            <a:prstGeom prst="rect">
              <a:avLst/>
            </a:prstGeom>
          </p:spPr>
          <p:txBody>
            <a:bodyPr wrap="square">
              <a:spAutoFit/>
            </a:bodyPr>
            <a:lstStyle/>
            <a:p>
              <a:pPr algn="ctr"/>
              <a:r>
                <a:rPr lang="en-US" sz="1600" b="1" dirty="0">
                  <a:solidFill>
                    <a:srgbClr val="002060"/>
                  </a:solidFill>
                  <a:latin typeface="Cambria Math" panose="02040503050406030204" pitchFamily="18" charset="0"/>
                  <a:ea typeface="Cambria Math" panose="02040503050406030204" pitchFamily="18" charset="0"/>
                </a:rPr>
                <a:t>We will shift </a:t>
              </a:r>
              <a:r>
                <a:rPr lang="en-US" sz="1600" b="1" dirty="0" smtClean="0">
                  <a:solidFill>
                    <a:srgbClr val="002060"/>
                  </a:solidFill>
                  <a:latin typeface="Cambria Math" panose="02040503050406030204" pitchFamily="18" charset="0"/>
                  <a:ea typeface="Cambria Math" panose="02040503050406030204" pitchFamily="18" charset="0"/>
                </a:rPr>
                <a:t>9 to the other side.</a:t>
              </a:r>
              <a:endParaRPr lang="en-US" sz="1600" b="1" dirty="0">
                <a:solidFill>
                  <a:srgbClr val="002060"/>
                </a:solidFill>
                <a:latin typeface="Cambria Math" panose="02040503050406030204" pitchFamily="18" charset="0"/>
                <a:ea typeface="Cambria Math" panose="02040503050406030204" pitchFamily="18" charset="0"/>
              </a:endParaRPr>
            </a:p>
          </p:txBody>
        </p:sp>
      </p:grpSp>
      <p:sp>
        <p:nvSpPr>
          <p:cNvPr id="155" name="Curved Down Arrow 154"/>
          <p:cNvSpPr/>
          <p:nvPr/>
        </p:nvSpPr>
        <p:spPr>
          <a:xfrm rot="10800000" flipH="1">
            <a:off x="2211189" y="1853236"/>
            <a:ext cx="1054369" cy="181054"/>
          </a:xfrm>
          <a:prstGeom prst="curvedDownArrow">
            <a:avLst/>
          </a:prstGeom>
          <a:solidFill>
            <a:srgbClr val="FFFF00"/>
          </a:solid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black"/>
              </a:solidFill>
              <a:latin typeface="Bookman Old Style" panose="02050604050505020204" pitchFamily="18" charset="0"/>
            </a:endParaRPr>
          </a:p>
        </p:txBody>
      </p:sp>
      <p:grpSp>
        <p:nvGrpSpPr>
          <p:cNvPr id="156" name="Group 155"/>
          <p:cNvGrpSpPr/>
          <p:nvPr/>
        </p:nvGrpSpPr>
        <p:grpSpPr>
          <a:xfrm>
            <a:off x="4633491" y="1138981"/>
            <a:ext cx="2102642" cy="1380195"/>
            <a:chOff x="5998967" y="2554406"/>
            <a:chExt cx="2003755" cy="1916038"/>
          </a:xfrm>
        </p:grpSpPr>
        <p:sp>
          <p:nvSpPr>
            <p:cNvPr id="157" name="Cloud Callout 156"/>
            <p:cNvSpPr/>
            <p:nvPr/>
          </p:nvSpPr>
          <p:spPr>
            <a:xfrm>
              <a:off x="5998967" y="2554406"/>
              <a:ext cx="2003755" cy="1916038"/>
            </a:xfrm>
            <a:prstGeom prst="cloudCallout">
              <a:avLst>
                <a:gd name="adj1" fmla="val -77706"/>
                <a:gd name="adj2" fmla="val 25689"/>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58" name="Rectangle 157"/>
            <p:cNvSpPr/>
            <p:nvPr/>
          </p:nvSpPr>
          <p:spPr>
            <a:xfrm>
              <a:off x="6055966" y="2881050"/>
              <a:ext cx="1794141" cy="1153621"/>
            </a:xfrm>
            <a:prstGeom prst="rect">
              <a:avLst/>
            </a:prstGeom>
          </p:spPr>
          <p:txBody>
            <a:bodyPr wrap="square">
              <a:spAutoFit/>
            </a:bodyPr>
            <a:lstStyle/>
            <a:p>
              <a:pPr algn="ctr"/>
              <a:r>
                <a:rPr lang="en-US" sz="1600" b="1" dirty="0" smtClean="0">
                  <a:solidFill>
                    <a:srgbClr val="002060"/>
                  </a:solidFill>
                  <a:latin typeface="Cambria Math" panose="02040503050406030204" pitchFamily="18" charset="0"/>
                  <a:ea typeface="Cambria Math" panose="02040503050406030204" pitchFamily="18" charset="0"/>
                </a:rPr>
                <a:t>While changing sides, we will change the sign.</a:t>
              </a:r>
              <a:endParaRPr lang="en-US" sz="1600" b="1" dirty="0">
                <a:solidFill>
                  <a:srgbClr val="002060"/>
                </a:solidFill>
                <a:latin typeface="Cambria Math" panose="02040503050406030204" pitchFamily="18" charset="0"/>
                <a:ea typeface="Cambria Math" panose="02040503050406030204" pitchFamily="18" charset="0"/>
              </a:endParaRPr>
            </a:p>
          </p:txBody>
        </p:sp>
      </p:grpSp>
      <p:grpSp>
        <p:nvGrpSpPr>
          <p:cNvPr id="159" name="Group 158"/>
          <p:cNvGrpSpPr/>
          <p:nvPr/>
        </p:nvGrpSpPr>
        <p:grpSpPr>
          <a:xfrm>
            <a:off x="4192369" y="1573235"/>
            <a:ext cx="1777929" cy="895572"/>
            <a:chOff x="5888284" y="1599977"/>
            <a:chExt cx="1777929" cy="895572"/>
          </a:xfrm>
        </p:grpSpPr>
        <p:grpSp>
          <p:nvGrpSpPr>
            <p:cNvPr id="160" name="Group 159"/>
            <p:cNvGrpSpPr/>
            <p:nvPr/>
          </p:nvGrpSpPr>
          <p:grpSpPr>
            <a:xfrm>
              <a:off x="5888284" y="1599977"/>
              <a:ext cx="1777929" cy="895572"/>
              <a:chOff x="6241889" y="3165936"/>
              <a:chExt cx="1517908" cy="983231"/>
            </a:xfrm>
          </p:grpSpPr>
          <p:sp>
            <p:nvSpPr>
              <p:cNvPr id="162" name="Cloud Callout 161"/>
              <p:cNvSpPr/>
              <p:nvPr/>
            </p:nvSpPr>
            <p:spPr>
              <a:xfrm>
                <a:off x="6486722" y="3165936"/>
                <a:ext cx="1028244" cy="983231"/>
              </a:xfrm>
              <a:prstGeom prst="cloudCallout">
                <a:avLst>
                  <a:gd name="adj1" fmla="val -83329"/>
                  <a:gd name="adj2" fmla="val 28236"/>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63" name="Rectangle 162"/>
              <p:cNvSpPr/>
              <p:nvPr/>
            </p:nvSpPr>
            <p:spPr>
              <a:xfrm>
                <a:off x="6241889" y="3471706"/>
                <a:ext cx="1517908" cy="371692"/>
              </a:xfrm>
              <a:prstGeom prst="rect">
                <a:avLst/>
              </a:prstGeom>
            </p:spPr>
            <p:txBody>
              <a:bodyPr wrap="square">
                <a:spAutoFit/>
              </a:bodyPr>
              <a:lstStyle/>
              <a:p>
                <a:pPr algn="ctr"/>
                <a:r>
                  <a:rPr lang="en-US" sz="1600" b="1" dirty="0" smtClean="0">
                    <a:solidFill>
                      <a:prstClr val="white"/>
                    </a:solidFill>
                    <a:latin typeface="Cambria Math" panose="02040503050406030204" pitchFamily="18" charset="0"/>
                    <a:ea typeface="Cambria Math" panose="02040503050406030204" pitchFamily="18" charset="0"/>
                    <a:cs typeface="Arial" pitchFamily="34" charset="0"/>
                  </a:rPr>
                  <a:t>‘+’          ‘-’ </a:t>
                </a:r>
                <a:endParaRPr lang="en-US" sz="1600" b="1" dirty="0">
                  <a:solidFill>
                    <a:prstClr val="white"/>
                  </a:solidFill>
                  <a:latin typeface="Bookman Old Style" panose="02050604050505020204" pitchFamily="18" charset="0"/>
                </a:endParaRPr>
              </a:p>
            </p:txBody>
          </p:sp>
        </p:grpSp>
        <p:cxnSp>
          <p:nvCxnSpPr>
            <p:cNvPr id="161" name="Straight Arrow Connector 160"/>
            <p:cNvCxnSpPr/>
            <p:nvPr/>
          </p:nvCxnSpPr>
          <p:spPr>
            <a:xfrm>
              <a:off x="6643926" y="2066925"/>
              <a:ext cx="228600" cy="0"/>
            </a:xfrm>
            <a:prstGeom prst="straightConnector1">
              <a:avLst/>
            </a:prstGeom>
            <a:ln w="19050">
              <a:solidFill>
                <a:schemeClr val="bg1"/>
              </a:solidFill>
              <a:tailEnd type="arrow"/>
            </a:ln>
          </p:spPr>
          <p:style>
            <a:lnRef idx="1">
              <a:schemeClr val="accent1"/>
            </a:lnRef>
            <a:fillRef idx="0">
              <a:schemeClr val="accent1"/>
            </a:fillRef>
            <a:effectRef idx="0">
              <a:schemeClr val="accent1"/>
            </a:effectRef>
            <a:fontRef idx="minor">
              <a:schemeClr val="tx1"/>
            </a:fontRef>
          </p:style>
        </p:cxnSp>
      </p:grpSp>
      <p:sp>
        <p:nvSpPr>
          <p:cNvPr id="164" name="Rectangle 163"/>
          <p:cNvSpPr/>
          <p:nvPr/>
        </p:nvSpPr>
        <p:spPr>
          <a:xfrm>
            <a:off x="1648691" y="1965520"/>
            <a:ext cx="442750" cy="369332"/>
          </a:xfrm>
          <a:prstGeom prst="rect">
            <a:avLst/>
          </a:prstGeom>
        </p:spPr>
        <p:txBody>
          <a:bodyPr wrap="none">
            <a:spAutoFit/>
          </a:bodyPr>
          <a:lstStyle/>
          <a:p>
            <a:pPr algn="r"/>
            <a:r>
              <a:rPr lang="en-US" dirty="0" smtClean="0">
                <a:solidFill>
                  <a:srgbClr val="000000"/>
                </a:solidFill>
                <a:latin typeface="Cambria Math" panose="02040503050406030204" pitchFamily="18" charset="0"/>
                <a:ea typeface="Cambria Math" panose="02040503050406030204" pitchFamily="18" charset="0"/>
              </a:rPr>
              <a:t>9</a:t>
            </a:r>
            <a:r>
              <a:rPr lang="en-US" i="1" dirty="0" smtClean="0">
                <a:solidFill>
                  <a:srgbClr val="000000"/>
                </a:solidFill>
                <a:latin typeface="Bookman Old Style" panose="02050604050505020204" pitchFamily="18" charset="0"/>
                <a:ea typeface="Cambria Math" panose="02040503050406030204" pitchFamily="18" charset="0"/>
              </a:rPr>
              <a:t>x</a:t>
            </a:r>
            <a:endParaRPr lang="en-US" i="1" dirty="0">
              <a:solidFill>
                <a:prstClr val="black"/>
              </a:solidFill>
              <a:latin typeface="Bookman Old Style" panose="02050604050505020204" pitchFamily="18" charset="0"/>
              <a:ea typeface="Cambria Math" panose="02040503050406030204" pitchFamily="18" charset="0"/>
              <a:cs typeface="Arial" pitchFamily="34" charset="0"/>
            </a:endParaRPr>
          </a:p>
        </p:txBody>
      </p:sp>
      <p:sp>
        <p:nvSpPr>
          <p:cNvPr id="165" name="Rectangle 164"/>
          <p:cNvSpPr/>
          <p:nvPr/>
        </p:nvSpPr>
        <p:spPr>
          <a:xfrm>
            <a:off x="2024997" y="1965520"/>
            <a:ext cx="304800" cy="369332"/>
          </a:xfrm>
          <a:prstGeom prst="rect">
            <a:avLst/>
          </a:prstGeom>
        </p:spPr>
        <p:txBody>
          <a:bodyPr wrap="square">
            <a:spAutoFit/>
          </a:bodyPr>
          <a:lstStyle/>
          <a:p>
            <a:r>
              <a:rPr lang="en-US" dirty="0" smtClean="0">
                <a:solidFill>
                  <a:srgbClr val="000000"/>
                </a:solidFill>
                <a:latin typeface="Cambria Math" panose="02040503050406030204" pitchFamily="18" charset="0"/>
                <a:ea typeface="Cambria Math" panose="02040503050406030204" pitchFamily="18" charset="0"/>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66" name="Rectangle 165"/>
          <p:cNvSpPr/>
          <p:nvPr/>
        </p:nvSpPr>
        <p:spPr>
          <a:xfrm>
            <a:off x="2253597" y="1965520"/>
            <a:ext cx="442750" cy="369332"/>
          </a:xfrm>
          <a:prstGeom prst="rect">
            <a:avLst/>
          </a:prstGeom>
        </p:spPr>
        <p:txBody>
          <a:bodyPr wrap="none">
            <a:spAutoFit/>
          </a:bodyPr>
          <a:lstStyle/>
          <a:p>
            <a:r>
              <a:rPr lang="en-US" dirty="0" smtClean="0">
                <a:solidFill>
                  <a:srgbClr val="000000"/>
                </a:solidFill>
                <a:latin typeface="Cambria Math" panose="02040503050406030204" pitchFamily="18" charset="0"/>
                <a:ea typeface="Cambria Math" panose="02040503050406030204" pitchFamily="18" charset="0"/>
              </a:rPr>
              <a:t>9</a:t>
            </a:r>
            <a:r>
              <a:rPr lang="en-US" i="1" dirty="0" smtClean="0">
                <a:solidFill>
                  <a:srgbClr val="000000"/>
                </a:solidFill>
                <a:latin typeface="Bookman Old Style" panose="02050604050505020204" pitchFamily="18" charset="0"/>
                <a:ea typeface="Cambria Math" panose="02040503050406030204" pitchFamily="18" charset="0"/>
              </a:rPr>
              <a:t>x</a:t>
            </a:r>
            <a:endParaRPr lang="en-US" i="1" dirty="0">
              <a:solidFill>
                <a:prstClr val="black"/>
              </a:solidFill>
              <a:latin typeface="Bookman Old Style" panose="02050604050505020204" pitchFamily="18" charset="0"/>
              <a:ea typeface="Cambria Math" panose="02040503050406030204" pitchFamily="18" charset="0"/>
              <a:cs typeface="Arial" pitchFamily="34" charset="0"/>
            </a:endParaRPr>
          </a:p>
        </p:txBody>
      </p:sp>
      <p:sp>
        <p:nvSpPr>
          <p:cNvPr id="167" name="Rectangle 166"/>
          <p:cNvSpPr/>
          <p:nvPr/>
        </p:nvSpPr>
        <p:spPr>
          <a:xfrm>
            <a:off x="2634597" y="1965520"/>
            <a:ext cx="357790" cy="369332"/>
          </a:xfrm>
          <a:prstGeom prst="rect">
            <a:avLst/>
          </a:prstGeom>
        </p:spPr>
        <p:txBody>
          <a:bodyPr wrap="none">
            <a:spAutoFit/>
          </a:bodyPr>
          <a:lstStyle/>
          <a:p>
            <a:r>
              <a:rPr lang="en-US" dirty="0" smtClean="0">
                <a:solidFill>
                  <a:srgbClr val="000000"/>
                </a:solidFill>
                <a:latin typeface="Cambria Math" panose="02040503050406030204" pitchFamily="18" charset="0"/>
                <a:ea typeface="Cambria Math" panose="02040503050406030204" pitchFamily="18" charset="0"/>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68" name="Rectangle 167"/>
          <p:cNvSpPr/>
          <p:nvPr/>
        </p:nvSpPr>
        <p:spPr>
          <a:xfrm>
            <a:off x="3031627" y="1965520"/>
            <a:ext cx="441146" cy="369332"/>
          </a:xfrm>
          <a:prstGeom prst="rect">
            <a:avLst/>
          </a:prstGeom>
        </p:spPr>
        <p:txBody>
          <a:bodyPr wrap="none">
            <a:spAutoFit/>
          </a:bodyPr>
          <a:lstStyle/>
          <a:p>
            <a:pPr algn="r"/>
            <a:r>
              <a:rPr lang="en-US" dirty="0" smtClean="0">
                <a:solidFill>
                  <a:srgbClr val="000000"/>
                </a:solidFill>
                <a:latin typeface="Cambria Math" panose="02040503050406030204" pitchFamily="18" charset="0"/>
                <a:ea typeface="Cambria Math" panose="02040503050406030204" pitchFamily="18" charset="0"/>
              </a:rPr>
              <a:t>90</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69" name="Rectangle 168"/>
          <p:cNvSpPr/>
          <p:nvPr/>
        </p:nvSpPr>
        <p:spPr>
          <a:xfrm>
            <a:off x="3406329" y="1965520"/>
            <a:ext cx="295068" cy="369332"/>
          </a:xfrm>
          <a:prstGeom prst="rect">
            <a:avLst/>
          </a:prstGeom>
        </p:spPr>
        <p:txBody>
          <a:bodyPr wrap="square">
            <a:spAutoFit/>
          </a:bodyPr>
          <a:lstStyle/>
          <a:p>
            <a:r>
              <a:rPr lang="en-US" dirty="0" smtClean="0">
                <a:solidFill>
                  <a:srgbClr val="000000"/>
                </a:solidFill>
                <a:latin typeface="Cambria Math" panose="02040503050406030204" pitchFamily="18" charset="0"/>
                <a:ea typeface="Cambria Math" panose="02040503050406030204" pitchFamily="18" charset="0"/>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70" name="Rectangle 169"/>
          <p:cNvSpPr/>
          <p:nvPr/>
        </p:nvSpPr>
        <p:spPr>
          <a:xfrm>
            <a:off x="3634929" y="1965520"/>
            <a:ext cx="441146" cy="369332"/>
          </a:xfrm>
          <a:prstGeom prst="rect">
            <a:avLst/>
          </a:prstGeom>
        </p:spPr>
        <p:txBody>
          <a:bodyPr wrap="none">
            <a:spAutoFit/>
          </a:bodyPr>
          <a:lstStyle/>
          <a:p>
            <a:r>
              <a:rPr lang="en-US" dirty="0" smtClean="0">
                <a:solidFill>
                  <a:srgbClr val="000000"/>
                </a:solidFill>
                <a:latin typeface="Cambria Math" panose="02040503050406030204" pitchFamily="18" charset="0"/>
                <a:ea typeface="Cambria Math" panose="02040503050406030204" pitchFamily="18" charset="0"/>
              </a:rPr>
              <a:t>27</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71" name="Rectangle 170"/>
          <p:cNvSpPr/>
          <p:nvPr/>
        </p:nvSpPr>
        <p:spPr>
          <a:xfrm>
            <a:off x="4006197" y="1965520"/>
            <a:ext cx="295068" cy="369332"/>
          </a:xfrm>
          <a:prstGeom prst="rect">
            <a:avLst/>
          </a:prstGeom>
        </p:spPr>
        <p:txBody>
          <a:bodyPr wrap="square">
            <a:spAutoFit/>
          </a:bodyPr>
          <a:lstStyle/>
          <a:p>
            <a:r>
              <a:rPr lang="en-US" dirty="0" smtClean="0">
                <a:solidFill>
                  <a:srgbClr val="000000"/>
                </a:solidFill>
                <a:latin typeface="Cambria Math" panose="02040503050406030204" pitchFamily="18" charset="0"/>
                <a:ea typeface="Cambria Math" panose="02040503050406030204" pitchFamily="18" charset="0"/>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72" name="Rectangle 171"/>
          <p:cNvSpPr/>
          <p:nvPr/>
        </p:nvSpPr>
        <p:spPr>
          <a:xfrm>
            <a:off x="4234797" y="1965520"/>
            <a:ext cx="312906" cy="369332"/>
          </a:xfrm>
          <a:prstGeom prst="rect">
            <a:avLst/>
          </a:prstGeom>
        </p:spPr>
        <p:txBody>
          <a:bodyPr wrap="none">
            <a:spAutoFit/>
          </a:bodyPr>
          <a:lstStyle/>
          <a:p>
            <a:r>
              <a:rPr lang="en-US" dirty="0" smtClean="0">
                <a:solidFill>
                  <a:srgbClr val="000000"/>
                </a:solidFill>
                <a:latin typeface="Cambria Math" panose="02040503050406030204" pitchFamily="18" charset="0"/>
                <a:ea typeface="Cambria Math" panose="02040503050406030204" pitchFamily="18" charset="0"/>
                <a:cs typeface="Arial" pitchFamily="34" charset="0"/>
              </a:rPr>
              <a:t>9</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73" name="Rectangle 172"/>
          <p:cNvSpPr/>
          <p:nvPr/>
        </p:nvSpPr>
        <p:spPr>
          <a:xfrm>
            <a:off x="2119063" y="2256841"/>
            <a:ext cx="570990" cy="369332"/>
          </a:xfrm>
          <a:prstGeom prst="rect">
            <a:avLst/>
          </a:prstGeom>
        </p:spPr>
        <p:txBody>
          <a:bodyPr wrap="none">
            <a:spAutoFit/>
          </a:bodyPr>
          <a:lstStyle/>
          <a:p>
            <a:r>
              <a:rPr lang="en-US" dirty="0" smtClean="0">
                <a:solidFill>
                  <a:srgbClr val="000000"/>
                </a:solidFill>
                <a:latin typeface="Cambria Math" panose="02040503050406030204" pitchFamily="18" charset="0"/>
                <a:ea typeface="Cambria Math" panose="02040503050406030204" pitchFamily="18" charset="0"/>
              </a:rPr>
              <a:t>18</a:t>
            </a:r>
            <a:r>
              <a:rPr lang="en-US" i="1" dirty="0" smtClean="0">
                <a:solidFill>
                  <a:srgbClr val="000000"/>
                </a:solidFill>
                <a:latin typeface="Bookman Old Style" panose="02050604050505020204" pitchFamily="18" charset="0"/>
                <a:ea typeface="Cambria Math" panose="02040503050406030204" pitchFamily="18" charset="0"/>
              </a:rPr>
              <a:t>x</a:t>
            </a:r>
            <a:endParaRPr lang="en-US" i="1" dirty="0">
              <a:solidFill>
                <a:prstClr val="black"/>
              </a:solidFill>
              <a:latin typeface="Bookman Old Style" panose="02050604050505020204" pitchFamily="18" charset="0"/>
              <a:ea typeface="Cambria Math" panose="02040503050406030204" pitchFamily="18" charset="0"/>
              <a:cs typeface="Arial" pitchFamily="34" charset="0"/>
            </a:endParaRPr>
          </a:p>
        </p:txBody>
      </p:sp>
      <p:sp>
        <p:nvSpPr>
          <p:cNvPr id="174" name="Rectangle 173"/>
          <p:cNvSpPr/>
          <p:nvPr/>
        </p:nvSpPr>
        <p:spPr>
          <a:xfrm>
            <a:off x="2642731" y="2256841"/>
            <a:ext cx="357790" cy="369332"/>
          </a:xfrm>
          <a:prstGeom prst="rect">
            <a:avLst/>
          </a:prstGeom>
        </p:spPr>
        <p:txBody>
          <a:bodyPr wrap="none">
            <a:spAutoFit/>
          </a:bodyPr>
          <a:lstStyle/>
          <a:p>
            <a:r>
              <a:rPr lang="en-US" dirty="0" smtClean="0">
                <a:solidFill>
                  <a:srgbClr val="000000"/>
                </a:solidFill>
                <a:latin typeface="Cambria Math" panose="02040503050406030204" pitchFamily="18" charset="0"/>
                <a:ea typeface="Cambria Math" panose="02040503050406030204" pitchFamily="18" charset="0"/>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75" name="Rectangle 174"/>
          <p:cNvSpPr/>
          <p:nvPr/>
        </p:nvSpPr>
        <p:spPr>
          <a:xfrm>
            <a:off x="3054226" y="2256841"/>
            <a:ext cx="569387" cy="369332"/>
          </a:xfrm>
          <a:prstGeom prst="rect">
            <a:avLst/>
          </a:prstGeom>
        </p:spPr>
        <p:txBody>
          <a:bodyPr wrap="none">
            <a:spAutoFit/>
          </a:bodyPr>
          <a:lstStyle/>
          <a:p>
            <a:pPr algn="r"/>
            <a:r>
              <a:rPr lang="en-US" dirty="0" smtClean="0">
                <a:solidFill>
                  <a:srgbClr val="000000"/>
                </a:solidFill>
                <a:latin typeface="Cambria Math" panose="02040503050406030204" pitchFamily="18" charset="0"/>
                <a:ea typeface="Cambria Math" panose="02040503050406030204" pitchFamily="18" charset="0"/>
              </a:rPr>
              <a:t>108</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76" name="Curved Down Arrow 175"/>
          <p:cNvSpPr/>
          <p:nvPr/>
        </p:nvSpPr>
        <p:spPr>
          <a:xfrm rot="10800000" flipH="1">
            <a:off x="2418049" y="2478407"/>
            <a:ext cx="792163" cy="181054"/>
          </a:xfrm>
          <a:prstGeom prst="curvedDownArrow">
            <a:avLst/>
          </a:prstGeom>
          <a:solidFill>
            <a:srgbClr val="FFFF00"/>
          </a:solid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black"/>
              </a:solidFill>
              <a:latin typeface="Bookman Old Style" panose="02050604050505020204" pitchFamily="18" charset="0"/>
            </a:endParaRPr>
          </a:p>
        </p:txBody>
      </p:sp>
      <p:grpSp>
        <p:nvGrpSpPr>
          <p:cNvPr id="177" name="Group 176"/>
          <p:cNvGrpSpPr/>
          <p:nvPr/>
        </p:nvGrpSpPr>
        <p:grpSpPr>
          <a:xfrm>
            <a:off x="4258813" y="1609675"/>
            <a:ext cx="2204132" cy="1189709"/>
            <a:chOff x="6050724" y="3085922"/>
            <a:chExt cx="2204132" cy="1189709"/>
          </a:xfrm>
        </p:grpSpPr>
        <p:sp>
          <p:nvSpPr>
            <p:cNvPr id="178" name="Cloud Callout 177"/>
            <p:cNvSpPr/>
            <p:nvPr/>
          </p:nvSpPr>
          <p:spPr>
            <a:xfrm>
              <a:off x="6050724" y="3085922"/>
              <a:ext cx="2204132" cy="1189709"/>
            </a:xfrm>
            <a:prstGeom prst="cloudCallout">
              <a:avLst>
                <a:gd name="adj1" fmla="val -73629"/>
                <a:gd name="adj2" fmla="val 40872"/>
              </a:avLst>
            </a:prstGeom>
            <a:solidFill>
              <a:srgbClr val="FF7C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mbria Math" panose="02040503050406030204" pitchFamily="18" charset="0"/>
                <a:ea typeface="Cambria Math" panose="02040503050406030204" pitchFamily="18" charset="0"/>
              </a:endParaRPr>
            </a:p>
          </p:txBody>
        </p:sp>
        <p:sp>
          <p:nvSpPr>
            <p:cNvPr id="179" name="Rectangle 178"/>
            <p:cNvSpPr/>
            <p:nvPr/>
          </p:nvSpPr>
          <p:spPr>
            <a:xfrm>
              <a:off x="6100475" y="3438289"/>
              <a:ext cx="2107000" cy="584775"/>
            </a:xfrm>
            <a:prstGeom prst="rect">
              <a:avLst/>
            </a:prstGeom>
          </p:spPr>
          <p:txBody>
            <a:bodyPr wrap="square">
              <a:spAutoFit/>
            </a:bodyPr>
            <a:lstStyle/>
            <a:p>
              <a:pPr algn="ctr"/>
              <a:r>
                <a:rPr lang="en-US" sz="1600" b="1" dirty="0">
                  <a:solidFill>
                    <a:srgbClr val="002060"/>
                  </a:solidFill>
                  <a:latin typeface="Cambria Math" panose="02040503050406030204" pitchFamily="18" charset="0"/>
                  <a:ea typeface="Cambria Math" panose="02040503050406030204" pitchFamily="18" charset="0"/>
                </a:rPr>
                <a:t>We will shift </a:t>
              </a:r>
              <a:r>
                <a:rPr lang="en-US" sz="1600" b="1" dirty="0" smtClean="0">
                  <a:solidFill>
                    <a:srgbClr val="002060"/>
                  </a:solidFill>
                  <a:latin typeface="Cambria Math" panose="02040503050406030204" pitchFamily="18" charset="0"/>
                  <a:ea typeface="Cambria Math" panose="02040503050406030204" pitchFamily="18" charset="0"/>
                </a:rPr>
                <a:t>18 to the other side.</a:t>
              </a:r>
              <a:endParaRPr lang="en-US" sz="1600" b="1" dirty="0">
                <a:solidFill>
                  <a:srgbClr val="002060"/>
                </a:solidFill>
                <a:latin typeface="Cambria Math" panose="02040503050406030204" pitchFamily="18" charset="0"/>
                <a:ea typeface="Cambria Math" panose="02040503050406030204" pitchFamily="18" charset="0"/>
              </a:endParaRPr>
            </a:p>
          </p:txBody>
        </p:sp>
      </p:grpSp>
      <p:grpSp>
        <p:nvGrpSpPr>
          <p:cNvPr id="180" name="Group 179"/>
          <p:cNvGrpSpPr/>
          <p:nvPr/>
        </p:nvGrpSpPr>
        <p:grpSpPr>
          <a:xfrm>
            <a:off x="4425003" y="1629302"/>
            <a:ext cx="2102642" cy="1380195"/>
            <a:chOff x="5998967" y="2554406"/>
            <a:chExt cx="2003755" cy="1916038"/>
          </a:xfrm>
        </p:grpSpPr>
        <p:sp>
          <p:nvSpPr>
            <p:cNvPr id="181" name="Cloud Callout 180"/>
            <p:cNvSpPr/>
            <p:nvPr/>
          </p:nvSpPr>
          <p:spPr>
            <a:xfrm>
              <a:off x="5998967" y="2554406"/>
              <a:ext cx="2003755" cy="1916038"/>
            </a:xfrm>
            <a:prstGeom prst="cloudCallout">
              <a:avLst>
                <a:gd name="adj1" fmla="val -73629"/>
                <a:gd name="adj2" fmla="val 40872"/>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82" name="Rectangle 181"/>
            <p:cNvSpPr/>
            <p:nvPr/>
          </p:nvSpPr>
          <p:spPr>
            <a:xfrm>
              <a:off x="6055966" y="2881050"/>
              <a:ext cx="1794141" cy="1153621"/>
            </a:xfrm>
            <a:prstGeom prst="rect">
              <a:avLst/>
            </a:prstGeom>
          </p:spPr>
          <p:txBody>
            <a:bodyPr wrap="square">
              <a:spAutoFit/>
            </a:bodyPr>
            <a:lstStyle/>
            <a:p>
              <a:pPr algn="ctr"/>
              <a:r>
                <a:rPr lang="en-US" sz="1600" b="1" dirty="0" smtClean="0">
                  <a:solidFill>
                    <a:srgbClr val="002060"/>
                  </a:solidFill>
                  <a:latin typeface="Cambria Math" panose="02040503050406030204" pitchFamily="18" charset="0"/>
                  <a:ea typeface="Cambria Math" panose="02040503050406030204" pitchFamily="18" charset="0"/>
                </a:rPr>
                <a:t>While changing sides, we will change the sign.</a:t>
              </a:r>
              <a:endParaRPr lang="en-US" sz="1600" b="1" dirty="0">
                <a:solidFill>
                  <a:srgbClr val="002060"/>
                </a:solidFill>
                <a:latin typeface="Cambria Math" panose="02040503050406030204" pitchFamily="18" charset="0"/>
                <a:ea typeface="Cambria Math" panose="02040503050406030204" pitchFamily="18" charset="0"/>
              </a:endParaRPr>
            </a:p>
          </p:txBody>
        </p:sp>
      </p:grpSp>
      <p:grpSp>
        <p:nvGrpSpPr>
          <p:cNvPr id="183" name="Group 182"/>
          <p:cNvGrpSpPr/>
          <p:nvPr/>
        </p:nvGrpSpPr>
        <p:grpSpPr>
          <a:xfrm>
            <a:off x="3963760" y="1853236"/>
            <a:ext cx="1777929" cy="895572"/>
            <a:chOff x="5888284" y="1599975"/>
            <a:chExt cx="1777929" cy="895572"/>
          </a:xfrm>
        </p:grpSpPr>
        <p:grpSp>
          <p:nvGrpSpPr>
            <p:cNvPr id="184" name="Group 183"/>
            <p:cNvGrpSpPr/>
            <p:nvPr/>
          </p:nvGrpSpPr>
          <p:grpSpPr>
            <a:xfrm>
              <a:off x="5888284" y="1599975"/>
              <a:ext cx="1777929" cy="895572"/>
              <a:chOff x="6241889" y="3165934"/>
              <a:chExt cx="1517908" cy="983231"/>
            </a:xfrm>
          </p:grpSpPr>
          <p:sp>
            <p:nvSpPr>
              <p:cNvPr id="186" name="Cloud Callout 185"/>
              <p:cNvSpPr/>
              <p:nvPr/>
            </p:nvSpPr>
            <p:spPr>
              <a:xfrm>
                <a:off x="6486723" y="3165934"/>
                <a:ext cx="1028244" cy="983231"/>
              </a:xfrm>
              <a:prstGeom prst="cloudCallout">
                <a:avLst>
                  <a:gd name="adj1" fmla="val -62767"/>
                  <a:gd name="adj2" fmla="val 46317"/>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87" name="Rectangle 186"/>
              <p:cNvSpPr/>
              <p:nvPr/>
            </p:nvSpPr>
            <p:spPr>
              <a:xfrm>
                <a:off x="6241889" y="3471706"/>
                <a:ext cx="1517908" cy="371692"/>
              </a:xfrm>
              <a:prstGeom prst="rect">
                <a:avLst/>
              </a:prstGeom>
            </p:spPr>
            <p:txBody>
              <a:bodyPr wrap="square">
                <a:spAutoFit/>
              </a:bodyPr>
              <a:lstStyle/>
              <a:p>
                <a:pPr algn="ctr"/>
                <a:r>
                  <a:rPr lang="en-US" sz="1600" b="1" dirty="0" smtClean="0">
                    <a:solidFill>
                      <a:prstClr val="white"/>
                    </a:solidFill>
                    <a:latin typeface="Cambria Math" panose="02040503050406030204" pitchFamily="18" charset="0"/>
                    <a:ea typeface="Cambria Math" panose="02040503050406030204" pitchFamily="18" charset="0"/>
                    <a:cs typeface="Arial" pitchFamily="34" charset="0"/>
                  </a:rPr>
                  <a:t>‘×’         ‘÷’ </a:t>
                </a:r>
                <a:endParaRPr lang="en-US" sz="1600" b="1" dirty="0">
                  <a:solidFill>
                    <a:prstClr val="white"/>
                  </a:solidFill>
                  <a:latin typeface="Bookman Old Style" panose="02050604050505020204" pitchFamily="18" charset="0"/>
                </a:endParaRPr>
              </a:p>
            </p:txBody>
          </p:sp>
        </p:grpSp>
        <p:cxnSp>
          <p:nvCxnSpPr>
            <p:cNvPr id="185" name="Straight Arrow Connector 184"/>
            <p:cNvCxnSpPr/>
            <p:nvPr/>
          </p:nvCxnSpPr>
          <p:spPr>
            <a:xfrm>
              <a:off x="6645244" y="2066925"/>
              <a:ext cx="228600" cy="0"/>
            </a:xfrm>
            <a:prstGeom prst="straightConnector1">
              <a:avLst/>
            </a:prstGeom>
            <a:ln w="19050">
              <a:solidFill>
                <a:schemeClr val="bg1"/>
              </a:solidFill>
              <a:tailEnd type="arrow"/>
            </a:ln>
          </p:spPr>
          <p:style>
            <a:lnRef idx="1">
              <a:schemeClr val="accent1"/>
            </a:lnRef>
            <a:fillRef idx="0">
              <a:schemeClr val="accent1"/>
            </a:fillRef>
            <a:effectRef idx="0">
              <a:schemeClr val="accent1"/>
            </a:effectRef>
            <a:fontRef idx="minor">
              <a:schemeClr val="tx1"/>
            </a:fontRef>
          </p:style>
        </p:cxnSp>
      </p:grpSp>
      <p:sp>
        <p:nvSpPr>
          <p:cNvPr id="188" name="TextBox 187"/>
          <p:cNvSpPr txBox="1"/>
          <p:nvPr/>
        </p:nvSpPr>
        <p:spPr>
          <a:xfrm>
            <a:off x="813903" y="2641577"/>
            <a:ext cx="310896"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sym typeface="Symbol"/>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89" name="TextBox 188"/>
          <p:cNvSpPr txBox="1"/>
          <p:nvPr/>
        </p:nvSpPr>
        <p:spPr>
          <a:xfrm>
            <a:off x="2288367" y="2687037"/>
            <a:ext cx="488846" cy="369332"/>
          </a:xfrm>
          <a:prstGeom prst="rect">
            <a:avLst/>
          </a:prstGeom>
          <a:noFill/>
        </p:spPr>
        <p:txBody>
          <a:bodyPr wrap="square" rtlCol="0">
            <a:spAutoFit/>
          </a:bodyPr>
          <a:lstStyle/>
          <a:p>
            <a:r>
              <a:rPr lang="en-US" i="1" dirty="0">
                <a:solidFill>
                  <a:prstClr val="black"/>
                </a:solidFill>
                <a:latin typeface="Bookman Old Style" panose="02050604050505020204" pitchFamily="18" charset="0"/>
                <a:ea typeface="Cambria Math" panose="02040503050406030204" pitchFamily="18" charset="0"/>
                <a:cs typeface="Arial" pitchFamily="34" charset="0"/>
              </a:rPr>
              <a:t>x</a:t>
            </a:r>
          </a:p>
        </p:txBody>
      </p:sp>
      <p:sp>
        <p:nvSpPr>
          <p:cNvPr id="190" name="TextBox 189"/>
          <p:cNvSpPr txBox="1"/>
          <p:nvPr/>
        </p:nvSpPr>
        <p:spPr>
          <a:xfrm>
            <a:off x="2607058" y="2702995"/>
            <a:ext cx="310896"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grpSp>
        <p:nvGrpSpPr>
          <p:cNvPr id="191" name="Group 190"/>
          <p:cNvGrpSpPr/>
          <p:nvPr/>
        </p:nvGrpSpPr>
        <p:grpSpPr>
          <a:xfrm>
            <a:off x="2852164" y="2594962"/>
            <a:ext cx="608311" cy="642548"/>
            <a:chOff x="3152973" y="3953654"/>
            <a:chExt cx="608311" cy="642548"/>
          </a:xfrm>
        </p:grpSpPr>
        <p:sp>
          <p:nvSpPr>
            <p:cNvPr id="192" name="TextBox 191"/>
            <p:cNvSpPr txBox="1"/>
            <p:nvPr/>
          </p:nvSpPr>
          <p:spPr>
            <a:xfrm>
              <a:off x="3171216" y="4226870"/>
              <a:ext cx="507669" cy="369332"/>
            </a:xfrm>
            <a:prstGeom prst="rect">
              <a:avLst/>
            </a:prstGeom>
            <a:noFill/>
          </p:spPr>
          <p:txBody>
            <a:bodyPr wrap="square" rtlCol="0">
              <a:spAutoFit/>
            </a:bodyPr>
            <a:lstStyle/>
            <a:p>
              <a:pPr algn="ctr"/>
              <a:r>
                <a:rPr lang="en-US" dirty="0" smtClean="0">
                  <a:solidFill>
                    <a:prstClr val="black"/>
                  </a:solidFill>
                  <a:latin typeface="Cambria Math" panose="02040503050406030204" pitchFamily="18" charset="0"/>
                  <a:ea typeface="Cambria Math" panose="02040503050406030204" pitchFamily="18" charset="0"/>
                  <a:cs typeface="Arial" pitchFamily="34" charset="0"/>
                </a:rPr>
                <a:t>18</a:t>
              </a:r>
            </a:p>
          </p:txBody>
        </p:sp>
        <p:sp>
          <p:nvSpPr>
            <p:cNvPr id="193" name="TextBox 192"/>
            <p:cNvSpPr txBox="1"/>
            <p:nvPr/>
          </p:nvSpPr>
          <p:spPr>
            <a:xfrm>
              <a:off x="3152973" y="3953654"/>
              <a:ext cx="608311" cy="369332"/>
            </a:xfrm>
            <a:prstGeom prst="rect">
              <a:avLst/>
            </a:prstGeom>
            <a:noFill/>
          </p:spPr>
          <p:txBody>
            <a:bodyPr wrap="square" rtlCol="0">
              <a:spAutoFit/>
            </a:bodyPr>
            <a:lstStyle/>
            <a:p>
              <a:pPr algn="ctr"/>
              <a:r>
                <a:rPr lang="en-US" dirty="0" smtClean="0">
                  <a:solidFill>
                    <a:prstClr val="black"/>
                  </a:solidFill>
                  <a:latin typeface="Cambria Math" panose="02040503050406030204" pitchFamily="18" charset="0"/>
                  <a:ea typeface="Cambria Math" panose="02040503050406030204" pitchFamily="18" charset="0"/>
                  <a:cs typeface="Arial" pitchFamily="34" charset="0"/>
                </a:rPr>
                <a:t>108</a:t>
              </a:r>
            </a:p>
          </p:txBody>
        </p:sp>
        <p:cxnSp>
          <p:nvCxnSpPr>
            <p:cNvPr id="194" name="Straight Connector 193"/>
            <p:cNvCxnSpPr/>
            <p:nvPr/>
          </p:nvCxnSpPr>
          <p:spPr>
            <a:xfrm>
              <a:off x="3252778" y="4282574"/>
              <a:ext cx="44082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95" name="TextBox 194"/>
          <p:cNvSpPr txBox="1"/>
          <p:nvPr/>
        </p:nvSpPr>
        <p:spPr>
          <a:xfrm>
            <a:off x="2118619" y="2248721"/>
            <a:ext cx="484276" cy="369332"/>
          </a:xfrm>
          <a:prstGeom prst="rect">
            <a:avLst/>
          </a:prstGeom>
          <a:noFill/>
        </p:spPr>
        <p:txBody>
          <a:bodyPr wrap="square" rtlCol="0">
            <a:spAutoFit/>
          </a:bodyPr>
          <a:lstStyle/>
          <a:p>
            <a:r>
              <a:rPr lang="en-US" dirty="0" smtClean="0">
                <a:solidFill>
                  <a:srgbClr val="C00000"/>
                </a:solidFill>
                <a:latin typeface="Cambria Math" panose="02040503050406030204" pitchFamily="18" charset="0"/>
                <a:ea typeface="Cambria Math" panose="02040503050406030204" pitchFamily="18" charset="0"/>
                <a:cs typeface="Arial" pitchFamily="34" charset="0"/>
              </a:rPr>
              <a:t>18</a:t>
            </a:r>
            <a:endParaRPr lang="en-US" dirty="0">
              <a:solidFill>
                <a:srgbClr val="C00000"/>
              </a:solidFill>
              <a:latin typeface="Cambria Math" panose="02040503050406030204" pitchFamily="18" charset="0"/>
              <a:ea typeface="Cambria Math" panose="02040503050406030204" pitchFamily="18" charset="0"/>
              <a:cs typeface="Arial" pitchFamily="34" charset="0"/>
            </a:endParaRPr>
          </a:p>
        </p:txBody>
      </p:sp>
      <p:cxnSp>
        <p:nvCxnSpPr>
          <p:cNvPr id="196" name="Straight Connector 195"/>
          <p:cNvCxnSpPr/>
          <p:nvPr/>
        </p:nvCxnSpPr>
        <p:spPr>
          <a:xfrm flipV="1">
            <a:off x="3072966" y="2693115"/>
            <a:ext cx="237744" cy="164592"/>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p:cNvCxnSpPr/>
          <p:nvPr/>
        </p:nvCxnSpPr>
        <p:spPr>
          <a:xfrm flipV="1">
            <a:off x="3043433" y="2963745"/>
            <a:ext cx="237744" cy="164592"/>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98" name="TextBox 197"/>
          <p:cNvSpPr txBox="1"/>
          <p:nvPr/>
        </p:nvSpPr>
        <p:spPr>
          <a:xfrm>
            <a:off x="3283158" y="2520633"/>
            <a:ext cx="397483" cy="307777"/>
          </a:xfrm>
          <a:prstGeom prst="rect">
            <a:avLst/>
          </a:prstGeom>
          <a:noFill/>
        </p:spPr>
        <p:txBody>
          <a:bodyPr wrap="square" rtlCol="0">
            <a:spAutoFit/>
          </a:bodyPr>
          <a:lstStyle/>
          <a:p>
            <a:r>
              <a:rPr lang="en-US" sz="1400" dirty="0" smtClean="0">
                <a:solidFill>
                  <a:srgbClr val="FF0000"/>
                </a:solidFill>
                <a:latin typeface="Cambria Math" panose="02040503050406030204" pitchFamily="18" charset="0"/>
                <a:ea typeface="Cambria Math" panose="02040503050406030204" pitchFamily="18" charset="0"/>
                <a:cs typeface="Arial" pitchFamily="34" charset="0"/>
                <a:sym typeface="Symbol"/>
              </a:rPr>
              <a:t>6</a:t>
            </a:r>
            <a:endParaRPr lang="en-US" sz="1400" dirty="0">
              <a:solidFill>
                <a:srgbClr val="FF0000"/>
              </a:solidFill>
              <a:latin typeface="Cambria Math" panose="02040503050406030204" pitchFamily="18" charset="0"/>
              <a:ea typeface="Cambria Math" panose="02040503050406030204" pitchFamily="18" charset="0"/>
              <a:cs typeface="Arial" pitchFamily="34" charset="0"/>
            </a:endParaRPr>
          </a:p>
        </p:txBody>
      </p:sp>
      <p:sp>
        <p:nvSpPr>
          <p:cNvPr id="199" name="TextBox 198"/>
          <p:cNvSpPr txBox="1"/>
          <p:nvPr/>
        </p:nvSpPr>
        <p:spPr>
          <a:xfrm>
            <a:off x="3187589" y="2952481"/>
            <a:ext cx="309428" cy="307777"/>
          </a:xfrm>
          <a:prstGeom prst="rect">
            <a:avLst/>
          </a:prstGeom>
          <a:noFill/>
        </p:spPr>
        <p:txBody>
          <a:bodyPr wrap="square" rtlCol="0">
            <a:spAutoFit/>
          </a:bodyPr>
          <a:lstStyle/>
          <a:p>
            <a:r>
              <a:rPr lang="en-US" sz="1400" dirty="0" smtClean="0">
                <a:solidFill>
                  <a:srgbClr val="FF0000"/>
                </a:solidFill>
                <a:latin typeface="Cambria Math" panose="02040503050406030204" pitchFamily="18" charset="0"/>
                <a:ea typeface="Cambria Math" panose="02040503050406030204" pitchFamily="18" charset="0"/>
                <a:cs typeface="Arial" pitchFamily="34" charset="0"/>
                <a:sym typeface="Symbol"/>
              </a:rPr>
              <a:t>1</a:t>
            </a:r>
            <a:endParaRPr lang="en-US" sz="1400" dirty="0">
              <a:solidFill>
                <a:srgbClr val="FF0000"/>
              </a:solidFill>
              <a:latin typeface="Cambria Math" panose="02040503050406030204" pitchFamily="18" charset="0"/>
              <a:ea typeface="Cambria Math" panose="02040503050406030204" pitchFamily="18" charset="0"/>
              <a:cs typeface="Arial" pitchFamily="34" charset="0"/>
            </a:endParaRPr>
          </a:p>
        </p:txBody>
      </p:sp>
      <p:sp>
        <p:nvSpPr>
          <p:cNvPr id="200" name="Rectangle 199"/>
          <p:cNvSpPr/>
          <p:nvPr/>
        </p:nvSpPr>
        <p:spPr>
          <a:xfrm>
            <a:off x="3576691" y="2857479"/>
            <a:ext cx="1233030" cy="338554"/>
          </a:xfrm>
          <a:prstGeom prst="rect">
            <a:avLst/>
          </a:prstGeom>
          <a:gradFill flip="none" rotWithShape="1">
            <a:gsLst>
              <a:gs pos="0">
                <a:srgbClr val="CC00CC">
                  <a:tint val="66000"/>
                  <a:satMod val="160000"/>
                </a:srgbClr>
              </a:gs>
              <a:gs pos="50000">
                <a:srgbClr val="CC00CC">
                  <a:tint val="44500"/>
                  <a:satMod val="160000"/>
                </a:srgbClr>
              </a:gs>
              <a:gs pos="100000">
                <a:srgbClr val="CC00CC">
                  <a:tint val="23500"/>
                  <a:satMod val="160000"/>
                </a:srgbClr>
              </a:gs>
            </a:gsLst>
            <a:lin ang="2700000" scaled="1"/>
            <a:tileRect/>
          </a:gradFill>
        </p:spPr>
        <p:txBody>
          <a:bodyPr wrap="none">
            <a:spAutoFit/>
          </a:bodyPr>
          <a:lstStyle/>
          <a:p>
            <a:r>
              <a:rPr lang="en-US" sz="1600" dirty="0" smtClean="0">
                <a:solidFill>
                  <a:prstClr val="black"/>
                </a:solidFill>
                <a:latin typeface="Cambria Math" panose="02040503050406030204" pitchFamily="18" charset="0"/>
                <a:ea typeface="Cambria Math" panose="02040503050406030204" pitchFamily="18" charset="0"/>
              </a:rPr>
              <a:t>18 × 1 = 18</a:t>
            </a:r>
            <a:endParaRPr lang="en-US" sz="1600" dirty="0">
              <a:solidFill>
                <a:prstClr val="black"/>
              </a:solidFill>
              <a:latin typeface="Cambria Math" panose="02040503050406030204" pitchFamily="18" charset="0"/>
              <a:ea typeface="Cambria Math" panose="02040503050406030204" pitchFamily="18" charset="0"/>
            </a:endParaRPr>
          </a:p>
        </p:txBody>
      </p:sp>
      <p:sp>
        <p:nvSpPr>
          <p:cNvPr id="201" name="Rectangle 200"/>
          <p:cNvSpPr/>
          <p:nvPr/>
        </p:nvSpPr>
        <p:spPr>
          <a:xfrm>
            <a:off x="3555801" y="2551710"/>
            <a:ext cx="1346844" cy="338554"/>
          </a:xfrm>
          <a:prstGeom prst="rect">
            <a:avLst/>
          </a:prstGeom>
          <a:gradFill flip="none" rotWithShape="1">
            <a:gsLst>
              <a:gs pos="0">
                <a:srgbClr val="CC00CC">
                  <a:tint val="66000"/>
                  <a:satMod val="160000"/>
                </a:srgbClr>
              </a:gs>
              <a:gs pos="50000">
                <a:srgbClr val="CC00CC">
                  <a:tint val="44500"/>
                  <a:satMod val="160000"/>
                </a:srgbClr>
              </a:gs>
              <a:gs pos="100000">
                <a:srgbClr val="CC00CC">
                  <a:tint val="23500"/>
                  <a:satMod val="160000"/>
                </a:srgbClr>
              </a:gs>
            </a:gsLst>
            <a:lin ang="2700000" scaled="1"/>
            <a:tileRect/>
          </a:gradFill>
        </p:spPr>
        <p:txBody>
          <a:bodyPr wrap="none">
            <a:spAutoFit/>
          </a:bodyPr>
          <a:lstStyle/>
          <a:p>
            <a:r>
              <a:rPr lang="en-US" sz="1600" dirty="0" smtClean="0">
                <a:solidFill>
                  <a:prstClr val="black"/>
                </a:solidFill>
                <a:latin typeface="Cambria Math" panose="02040503050406030204" pitchFamily="18" charset="0"/>
                <a:ea typeface="Cambria Math" panose="02040503050406030204" pitchFamily="18" charset="0"/>
              </a:rPr>
              <a:t>18 × </a:t>
            </a:r>
            <a:r>
              <a:rPr lang="en-US" sz="1600" dirty="0">
                <a:solidFill>
                  <a:prstClr val="black"/>
                </a:solidFill>
                <a:latin typeface="Cambria Math" panose="02040503050406030204" pitchFamily="18" charset="0"/>
                <a:ea typeface="Cambria Math" panose="02040503050406030204" pitchFamily="18" charset="0"/>
              </a:rPr>
              <a:t>6</a:t>
            </a:r>
            <a:r>
              <a:rPr lang="en-US" sz="1600" dirty="0" smtClean="0">
                <a:solidFill>
                  <a:prstClr val="black"/>
                </a:solidFill>
                <a:latin typeface="Cambria Math" panose="02040503050406030204" pitchFamily="18" charset="0"/>
                <a:ea typeface="Cambria Math" panose="02040503050406030204" pitchFamily="18" charset="0"/>
              </a:rPr>
              <a:t> = 108</a:t>
            </a:r>
            <a:endParaRPr lang="en-US" sz="1600" dirty="0">
              <a:solidFill>
                <a:prstClr val="black"/>
              </a:solidFill>
              <a:latin typeface="Cambria Math" panose="02040503050406030204" pitchFamily="18" charset="0"/>
              <a:ea typeface="Cambria Math" panose="02040503050406030204" pitchFamily="18" charset="0"/>
            </a:endParaRPr>
          </a:p>
        </p:txBody>
      </p:sp>
      <p:sp>
        <p:nvSpPr>
          <p:cNvPr id="202" name="TextBox 201"/>
          <p:cNvSpPr txBox="1"/>
          <p:nvPr/>
        </p:nvSpPr>
        <p:spPr>
          <a:xfrm>
            <a:off x="813903" y="3188529"/>
            <a:ext cx="310896"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sym typeface="Symbol"/>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203" name="TextBox 202"/>
          <p:cNvSpPr txBox="1"/>
          <p:nvPr/>
        </p:nvSpPr>
        <p:spPr>
          <a:xfrm>
            <a:off x="2271494" y="3188529"/>
            <a:ext cx="395474" cy="369332"/>
          </a:xfrm>
          <a:prstGeom prst="rect">
            <a:avLst/>
          </a:prstGeom>
          <a:noFill/>
        </p:spPr>
        <p:txBody>
          <a:bodyPr wrap="square" rtlCol="0">
            <a:spAutoFit/>
          </a:bodyPr>
          <a:lstStyle/>
          <a:p>
            <a:r>
              <a:rPr lang="en-US" i="1" dirty="0">
                <a:solidFill>
                  <a:prstClr val="black"/>
                </a:solidFill>
                <a:latin typeface="Bookman Old Style" panose="02050604050505020204" pitchFamily="18" charset="0"/>
                <a:ea typeface="Cambria Math" panose="02040503050406030204" pitchFamily="18" charset="0"/>
                <a:cs typeface="Arial" pitchFamily="34" charset="0"/>
              </a:rPr>
              <a:t>x</a:t>
            </a:r>
          </a:p>
        </p:txBody>
      </p:sp>
      <p:sp>
        <p:nvSpPr>
          <p:cNvPr id="204" name="TextBox 203"/>
          <p:cNvSpPr txBox="1"/>
          <p:nvPr/>
        </p:nvSpPr>
        <p:spPr>
          <a:xfrm>
            <a:off x="2607058" y="3188529"/>
            <a:ext cx="310896"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205" name="TextBox 204"/>
          <p:cNvSpPr txBox="1"/>
          <p:nvPr/>
        </p:nvSpPr>
        <p:spPr>
          <a:xfrm>
            <a:off x="2954305" y="3193018"/>
            <a:ext cx="609600"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6</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206" name="TextBox 205"/>
          <p:cNvSpPr txBox="1"/>
          <p:nvPr/>
        </p:nvSpPr>
        <p:spPr>
          <a:xfrm>
            <a:off x="813903" y="2191977"/>
            <a:ext cx="310896"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sym typeface="Symbol"/>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207" name="TextBox 206"/>
          <p:cNvSpPr txBox="1"/>
          <p:nvPr/>
        </p:nvSpPr>
        <p:spPr>
          <a:xfrm>
            <a:off x="813903" y="1924812"/>
            <a:ext cx="310896"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sym typeface="Symbol"/>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208" name="TextBox 207"/>
          <p:cNvSpPr txBox="1"/>
          <p:nvPr/>
        </p:nvSpPr>
        <p:spPr>
          <a:xfrm>
            <a:off x="813903" y="1573544"/>
            <a:ext cx="310896"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sym typeface="Symbol"/>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209" name="Rectangle 208"/>
          <p:cNvSpPr/>
          <p:nvPr/>
        </p:nvSpPr>
        <p:spPr>
          <a:xfrm>
            <a:off x="777964" y="3562350"/>
            <a:ext cx="2701637" cy="369332"/>
          </a:xfrm>
          <a:prstGeom prst="rect">
            <a:avLst/>
          </a:prstGeom>
        </p:spPr>
        <p:txBody>
          <a:bodyPr wrap="none">
            <a:spAutoFit/>
          </a:bodyPr>
          <a:lstStyle/>
          <a:p>
            <a:r>
              <a:rPr lang="en-US" dirty="0" smtClean="0">
                <a:solidFill>
                  <a:srgbClr val="000000"/>
                </a:solidFill>
                <a:latin typeface="Cambria Math" panose="02040503050406030204" pitchFamily="18" charset="0"/>
                <a:ea typeface="Cambria Math" panose="02040503050406030204" pitchFamily="18" charset="0"/>
              </a:rPr>
              <a:t>The two digit number   =</a:t>
            </a:r>
          </a:p>
        </p:txBody>
      </p:sp>
      <p:sp>
        <p:nvSpPr>
          <p:cNvPr id="210" name="Rectangle 209"/>
          <p:cNvSpPr/>
          <p:nvPr/>
        </p:nvSpPr>
        <p:spPr>
          <a:xfrm>
            <a:off x="3467586" y="3562350"/>
            <a:ext cx="441146" cy="369332"/>
          </a:xfrm>
          <a:prstGeom prst="rect">
            <a:avLst/>
          </a:prstGeom>
        </p:spPr>
        <p:txBody>
          <a:bodyPr wrap="none">
            <a:spAutoFit/>
          </a:bodyPr>
          <a:lstStyle/>
          <a:p>
            <a:pPr algn="r"/>
            <a:r>
              <a:rPr lang="en-US" dirty="0" smtClean="0">
                <a:solidFill>
                  <a:srgbClr val="000000"/>
                </a:solidFill>
                <a:latin typeface="Cambria Math" panose="02040503050406030204" pitchFamily="18" charset="0"/>
                <a:ea typeface="Cambria Math" panose="02040503050406030204" pitchFamily="18" charset="0"/>
              </a:rPr>
              <a:t>90</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211" name="Rectangle 210"/>
          <p:cNvSpPr/>
          <p:nvPr/>
        </p:nvSpPr>
        <p:spPr>
          <a:xfrm>
            <a:off x="3842288" y="3562350"/>
            <a:ext cx="295068" cy="369332"/>
          </a:xfrm>
          <a:prstGeom prst="rect">
            <a:avLst/>
          </a:prstGeom>
        </p:spPr>
        <p:txBody>
          <a:bodyPr wrap="square">
            <a:spAutoFit/>
          </a:bodyPr>
          <a:lstStyle/>
          <a:p>
            <a:r>
              <a:rPr lang="en-US" dirty="0" smtClean="0">
                <a:solidFill>
                  <a:srgbClr val="000000"/>
                </a:solidFill>
                <a:latin typeface="Cambria Math" panose="02040503050406030204" pitchFamily="18" charset="0"/>
                <a:ea typeface="Cambria Math" panose="02040503050406030204" pitchFamily="18" charset="0"/>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212" name="Rectangle 211"/>
          <p:cNvSpPr/>
          <p:nvPr/>
        </p:nvSpPr>
        <p:spPr>
          <a:xfrm>
            <a:off x="4070888" y="3562350"/>
            <a:ext cx="442750" cy="369332"/>
          </a:xfrm>
          <a:prstGeom prst="rect">
            <a:avLst/>
          </a:prstGeom>
        </p:spPr>
        <p:txBody>
          <a:bodyPr wrap="none">
            <a:spAutoFit/>
          </a:bodyPr>
          <a:lstStyle/>
          <a:p>
            <a:r>
              <a:rPr lang="en-US" dirty="0" smtClean="0">
                <a:solidFill>
                  <a:srgbClr val="000000"/>
                </a:solidFill>
                <a:latin typeface="Cambria Math" panose="02040503050406030204" pitchFamily="18" charset="0"/>
                <a:ea typeface="Cambria Math" panose="02040503050406030204" pitchFamily="18" charset="0"/>
              </a:rPr>
              <a:t>9</a:t>
            </a:r>
            <a:r>
              <a:rPr lang="en-US" i="1" dirty="0" smtClean="0">
                <a:solidFill>
                  <a:srgbClr val="000000"/>
                </a:solidFill>
                <a:latin typeface="Bookman Old Style" panose="02050604050505020204" pitchFamily="18" charset="0"/>
                <a:ea typeface="Cambria Math" panose="02040503050406030204" pitchFamily="18" charset="0"/>
              </a:rPr>
              <a:t>x</a:t>
            </a:r>
            <a:endParaRPr lang="en-US" i="1" dirty="0">
              <a:solidFill>
                <a:prstClr val="black"/>
              </a:solidFill>
              <a:latin typeface="Bookman Old Style" panose="02050604050505020204" pitchFamily="18" charset="0"/>
              <a:ea typeface="Cambria Math" panose="02040503050406030204" pitchFamily="18" charset="0"/>
              <a:cs typeface="Arial" pitchFamily="34" charset="0"/>
            </a:endParaRPr>
          </a:p>
        </p:txBody>
      </p:sp>
      <p:sp>
        <p:nvSpPr>
          <p:cNvPr id="213" name="Rectangle 212"/>
          <p:cNvSpPr/>
          <p:nvPr/>
        </p:nvSpPr>
        <p:spPr>
          <a:xfrm>
            <a:off x="3481898" y="3878818"/>
            <a:ext cx="441146" cy="369332"/>
          </a:xfrm>
          <a:prstGeom prst="rect">
            <a:avLst/>
          </a:prstGeom>
        </p:spPr>
        <p:txBody>
          <a:bodyPr wrap="none">
            <a:spAutoFit/>
          </a:bodyPr>
          <a:lstStyle/>
          <a:p>
            <a:pPr algn="r"/>
            <a:r>
              <a:rPr lang="en-US" dirty="0" smtClean="0">
                <a:solidFill>
                  <a:srgbClr val="000000"/>
                </a:solidFill>
                <a:latin typeface="Cambria Math" panose="02040503050406030204" pitchFamily="18" charset="0"/>
                <a:ea typeface="Cambria Math" panose="02040503050406030204" pitchFamily="18" charset="0"/>
              </a:rPr>
              <a:t>90</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214" name="Rectangle 213"/>
          <p:cNvSpPr/>
          <p:nvPr/>
        </p:nvSpPr>
        <p:spPr>
          <a:xfrm>
            <a:off x="3856600" y="3878818"/>
            <a:ext cx="295068" cy="369332"/>
          </a:xfrm>
          <a:prstGeom prst="rect">
            <a:avLst/>
          </a:prstGeom>
        </p:spPr>
        <p:txBody>
          <a:bodyPr wrap="square">
            <a:spAutoFit/>
          </a:bodyPr>
          <a:lstStyle/>
          <a:p>
            <a:r>
              <a:rPr lang="en-US" dirty="0" smtClean="0">
                <a:solidFill>
                  <a:srgbClr val="000000"/>
                </a:solidFill>
                <a:latin typeface="Cambria Math" panose="02040503050406030204" pitchFamily="18" charset="0"/>
                <a:ea typeface="Cambria Math" panose="02040503050406030204" pitchFamily="18" charset="0"/>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215" name="Rectangle 214"/>
          <p:cNvSpPr/>
          <p:nvPr/>
        </p:nvSpPr>
        <p:spPr>
          <a:xfrm>
            <a:off x="4085248" y="3878818"/>
            <a:ext cx="633507" cy="369332"/>
          </a:xfrm>
          <a:prstGeom prst="rect">
            <a:avLst/>
          </a:prstGeom>
        </p:spPr>
        <p:txBody>
          <a:bodyPr wrap="none">
            <a:spAutoFit/>
          </a:bodyPr>
          <a:lstStyle/>
          <a:p>
            <a:r>
              <a:rPr lang="en-US" dirty="0" smtClean="0">
                <a:solidFill>
                  <a:srgbClr val="000000"/>
                </a:solidFill>
                <a:latin typeface="Cambria Math" panose="02040503050406030204" pitchFamily="18" charset="0"/>
                <a:ea typeface="Cambria Math" panose="02040503050406030204" pitchFamily="18" charset="0"/>
              </a:rPr>
              <a:t>9(6)</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216" name="Rectangle 215"/>
          <p:cNvSpPr/>
          <p:nvPr/>
        </p:nvSpPr>
        <p:spPr>
          <a:xfrm>
            <a:off x="3060691" y="3878818"/>
            <a:ext cx="357790" cy="369332"/>
          </a:xfrm>
          <a:prstGeom prst="rect">
            <a:avLst/>
          </a:prstGeom>
        </p:spPr>
        <p:txBody>
          <a:bodyPr wrap="none">
            <a:spAutoFit/>
          </a:bodyPr>
          <a:lstStyle/>
          <a:p>
            <a:pPr algn="r"/>
            <a:r>
              <a:rPr lang="en-US" dirty="0" smtClean="0">
                <a:solidFill>
                  <a:srgbClr val="000000"/>
                </a:solidFill>
                <a:latin typeface="Cambria Math" panose="02040503050406030204" pitchFamily="18" charset="0"/>
                <a:ea typeface="Cambria Math" panose="02040503050406030204" pitchFamily="18" charset="0"/>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217" name="Rectangle 216"/>
          <p:cNvSpPr/>
          <p:nvPr/>
        </p:nvSpPr>
        <p:spPr>
          <a:xfrm>
            <a:off x="3481898" y="4171950"/>
            <a:ext cx="441146" cy="369332"/>
          </a:xfrm>
          <a:prstGeom prst="rect">
            <a:avLst/>
          </a:prstGeom>
        </p:spPr>
        <p:txBody>
          <a:bodyPr wrap="none">
            <a:spAutoFit/>
          </a:bodyPr>
          <a:lstStyle/>
          <a:p>
            <a:pPr algn="r"/>
            <a:r>
              <a:rPr lang="en-US" dirty="0" smtClean="0">
                <a:solidFill>
                  <a:srgbClr val="000000"/>
                </a:solidFill>
                <a:latin typeface="Cambria Math" panose="02040503050406030204" pitchFamily="18" charset="0"/>
                <a:ea typeface="Cambria Math" panose="02040503050406030204" pitchFamily="18" charset="0"/>
              </a:rPr>
              <a:t>90</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218" name="Rectangle 217"/>
          <p:cNvSpPr/>
          <p:nvPr/>
        </p:nvSpPr>
        <p:spPr>
          <a:xfrm>
            <a:off x="3856600" y="4171950"/>
            <a:ext cx="295068" cy="369332"/>
          </a:xfrm>
          <a:prstGeom prst="rect">
            <a:avLst/>
          </a:prstGeom>
        </p:spPr>
        <p:txBody>
          <a:bodyPr wrap="square">
            <a:spAutoFit/>
          </a:bodyPr>
          <a:lstStyle/>
          <a:p>
            <a:r>
              <a:rPr lang="en-US" dirty="0" smtClean="0">
                <a:solidFill>
                  <a:srgbClr val="000000"/>
                </a:solidFill>
                <a:latin typeface="Cambria Math" panose="02040503050406030204" pitchFamily="18" charset="0"/>
                <a:ea typeface="Cambria Math" panose="02040503050406030204" pitchFamily="18" charset="0"/>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219" name="Rectangle 218"/>
          <p:cNvSpPr/>
          <p:nvPr/>
        </p:nvSpPr>
        <p:spPr>
          <a:xfrm>
            <a:off x="4085200" y="4171950"/>
            <a:ext cx="441146" cy="369332"/>
          </a:xfrm>
          <a:prstGeom prst="rect">
            <a:avLst/>
          </a:prstGeom>
        </p:spPr>
        <p:txBody>
          <a:bodyPr wrap="none">
            <a:spAutoFit/>
          </a:bodyPr>
          <a:lstStyle/>
          <a:p>
            <a:r>
              <a:rPr lang="en-US" dirty="0" smtClean="0">
                <a:solidFill>
                  <a:srgbClr val="000000"/>
                </a:solidFill>
                <a:latin typeface="Cambria Math" panose="02040503050406030204" pitchFamily="18" charset="0"/>
                <a:ea typeface="Cambria Math" panose="02040503050406030204" pitchFamily="18" charset="0"/>
              </a:rPr>
              <a:t>54</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220" name="Rectangle 219"/>
          <p:cNvSpPr/>
          <p:nvPr/>
        </p:nvSpPr>
        <p:spPr>
          <a:xfrm>
            <a:off x="3060691" y="4171950"/>
            <a:ext cx="357790" cy="369332"/>
          </a:xfrm>
          <a:prstGeom prst="rect">
            <a:avLst/>
          </a:prstGeom>
        </p:spPr>
        <p:txBody>
          <a:bodyPr wrap="none">
            <a:spAutoFit/>
          </a:bodyPr>
          <a:lstStyle/>
          <a:p>
            <a:pPr algn="r"/>
            <a:r>
              <a:rPr lang="en-US" dirty="0" smtClean="0">
                <a:solidFill>
                  <a:srgbClr val="000000"/>
                </a:solidFill>
                <a:latin typeface="Cambria Math" panose="02040503050406030204" pitchFamily="18" charset="0"/>
                <a:ea typeface="Cambria Math" panose="02040503050406030204" pitchFamily="18" charset="0"/>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221" name="Rectangle 220"/>
          <p:cNvSpPr/>
          <p:nvPr/>
        </p:nvSpPr>
        <p:spPr>
          <a:xfrm>
            <a:off x="3481899" y="4476750"/>
            <a:ext cx="441146" cy="369332"/>
          </a:xfrm>
          <a:prstGeom prst="rect">
            <a:avLst/>
          </a:prstGeom>
        </p:spPr>
        <p:txBody>
          <a:bodyPr wrap="none">
            <a:spAutoFit/>
          </a:bodyPr>
          <a:lstStyle/>
          <a:p>
            <a:pPr algn="r"/>
            <a:r>
              <a:rPr lang="en-US" dirty="0" smtClean="0">
                <a:solidFill>
                  <a:srgbClr val="000000"/>
                </a:solidFill>
                <a:latin typeface="Cambria Math" panose="02040503050406030204" pitchFamily="18" charset="0"/>
                <a:ea typeface="Cambria Math" panose="02040503050406030204" pitchFamily="18" charset="0"/>
              </a:rPr>
              <a:t>36</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222" name="Rectangle 221"/>
          <p:cNvSpPr/>
          <p:nvPr/>
        </p:nvSpPr>
        <p:spPr>
          <a:xfrm>
            <a:off x="3060691" y="4476750"/>
            <a:ext cx="357790" cy="369332"/>
          </a:xfrm>
          <a:prstGeom prst="rect">
            <a:avLst/>
          </a:prstGeom>
        </p:spPr>
        <p:txBody>
          <a:bodyPr wrap="none">
            <a:spAutoFit/>
          </a:bodyPr>
          <a:lstStyle/>
          <a:p>
            <a:pPr algn="r"/>
            <a:r>
              <a:rPr lang="en-US" dirty="0" smtClean="0">
                <a:solidFill>
                  <a:srgbClr val="000000"/>
                </a:solidFill>
                <a:latin typeface="Cambria Math" panose="02040503050406030204" pitchFamily="18" charset="0"/>
                <a:ea typeface="Cambria Math" panose="02040503050406030204" pitchFamily="18" charset="0"/>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Tree>
    <p:extLst>
      <p:ext uri="{BB962C8B-B14F-4D97-AF65-F5344CB8AC3E}">
        <p14:creationId xmlns:p14="http://schemas.microsoft.com/office/powerpoint/2010/main" val="902384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2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148"/>
                                        </p:tgtEl>
                                        <p:attrNameLst>
                                          <p:attrName>style.visibility</p:attrName>
                                        </p:attrNameLst>
                                      </p:cBhvr>
                                      <p:to>
                                        <p:strVal val="visible"/>
                                      </p:to>
                                    </p:set>
                                    <p:animEffect transition="in" filter="fade">
                                      <p:cBhvr>
                                        <p:cTn id="43" dur="500"/>
                                        <p:tgtEl>
                                          <p:spTgt spid="148"/>
                                        </p:tgtEl>
                                      </p:cBhvr>
                                    </p:animEffect>
                                  </p:childTnLst>
                                </p:cTn>
                              </p:par>
                            </p:childTnLst>
                          </p:cTn>
                        </p:par>
                      </p:childTnLst>
                    </p:cTn>
                  </p:par>
                  <p:par>
                    <p:cTn id="44" fill="hold">
                      <p:stCondLst>
                        <p:cond delay="indefinite"/>
                      </p:stCondLst>
                      <p:childTnLst>
                        <p:par>
                          <p:cTn id="45" fill="hold">
                            <p:stCondLst>
                              <p:cond delay="0"/>
                            </p:stCondLst>
                            <p:childTnLst>
                              <p:par>
                                <p:cTn id="46" presetID="1" presetClass="exit" presetSubtype="0" fill="hold" nodeType="clickEffect">
                                  <p:stCondLst>
                                    <p:cond delay="0"/>
                                  </p:stCondLst>
                                  <p:childTnLst>
                                    <p:set>
                                      <p:cBhvr>
                                        <p:cTn id="47" dur="1" fill="hold">
                                          <p:stCondLst>
                                            <p:cond delay="0"/>
                                          </p:stCondLst>
                                        </p:cTn>
                                        <p:tgtEl>
                                          <p:spTgt spid="148"/>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23"/>
                                        </p:tgtEl>
                                        <p:attrNameLst>
                                          <p:attrName>style.visibility</p:attrName>
                                        </p:attrNameLst>
                                      </p:cBhvr>
                                      <p:to>
                                        <p:strVal val="visible"/>
                                      </p:to>
                                    </p:set>
                                    <p:animEffect transition="in" filter="fade">
                                      <p:cBhvr>
                                        <p:cTn id="52" dur="500"/>
                                        <p:tgtEl>
                                          <p:spTgt spid="123"/>
                                        </p:tgtEl>
                                      </p:cBhvr>
                                    </p:animEffec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121"/>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22" presetClass="entr" presetSubtype="2" fill="hold" grpId="0" nodeType="clickEffect">
                                  <p:stCondLst>
                                    <p:cond delay="0"/>
                                  </p:stCondLst>
                                  <p:childTnLst>
                                    <p:set>
                                      <p:cBhvr>
                                        <p:cTn id="60" dur="1" fill="hold">
                                          <p:stCondLst>
                                            <p:cond delay="0"/>
                                          </p:stCondLst>
                                        </p:cTn>
                                        <p:tgtEl>
                                          <p:spTgt spid="122"/>
                                        </p:tgtEl>
                                        <p:attrNameLst>
                                          <p:attrName>style.visibility</p:attrName>
                                        </p:attrNameLst>
                                      </p:cBhvr>
                                      <p:to>
                                        <p:strVal val="visible"/>
                                      </p:to>
                                    </p:set>
                                    <p:animEffect transition="in" filter="wipe(right)">
                                      <p:cBhvr>
                                        <p:cTn id="61" dur="500"/>
                                        <p:tgtEl>
                                          <p:spTgt spid="122"/>
                                        </p:tgtEl>
                                      </p:cBhvr>
                                    </p:animEffect>
                                  </p:childTnLst>
                                </p:cTn>
                              </p:par>
                            </p:childTnLst>
                          </p:cTn>
                        </p:par>
                      </p:childTnLst>
                    </p:cTn>
                  </p:par>
                  <p:par>
                    <p:cTn id="62" fill="hold">
                      <p:stCondLst>
                        <p:cond delay="indefinite"/>
                      </p:stCondLst>
                      <p:childTnLst>
                        <p:par>
                          <p:cTn id="63" fill="hold">
                            <p:stCondLst>
                              <p:cond delay="0"/>
                            </p:stCondLst>
                            <p:childTnLst>
                              <p:par>
                                <p:cTn id="64" presetID="1" presetClass="exit" presetSubtype="0" fill="hold" nodeType="clickEffect">
                                  <p:stCondLst>
                                    <p:cond delay="0"/>
                                  </p:stCondLst>
                                  <p:childTnLst>
                                    <p:set>
                                      <p:cBhvr>
                                        <p:cTn id="65" dur="1" fill="hold">
                                          <p:stCondLst>
                                            <p:cond delay="0"/>
                                          </p:stCondLst>
                                        </p:cTn>
                                        <p:tgtEl>
                                          <p:spTgt spid="123"/>
                                        </p:tgtEl>
                                        <p:attrNameLst>
                                          <p:attrName>style.visibility</p:attrName>
                                        </p:attrNameLst>
                                      </p:cBhvr>
                                      <p:to>
                                        <p:strVal val="hidden"/>
                                      </p:to>
                                    </p:se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128"/>
                                        </p:tgtEl>
                                        <p:attrNameLst>
                                          <p:attrName>style.visibility</p:attrName>
                                        </p:attrNameLst>
                                      </p:cBhvr>
                                      <p:to>
                                        <p:strVal val="visible"/>
                                      </p:to>
                                    </p:set>
                                    <p:animEffect transition="in" filter="fade">
                                      <p:cBhvr>
                                        <p:cTn id="70" dur="500"/>
                                        <p:tgtEl>
                                          <p:spTgt spid="128"/>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xit" presetSubtype="0" fill="hold" nodeType="clickEffect">
                                  <p:stCondLst>
                                    <p:cond delay="0"/>
                                  </p:stCondLst>
                                  <p:childTnLst>
                                    <p:animEffect transition="out" filter="fade">
                                      <p:cBhvr>
                                        <p:cTn id="74" dur="500"/>
                                        <p:tgtEl>
                                          <p:spTgt spid="128"/>
                                        </p:tgtEl>
                                      </p:cBhvr>
                                    </p:animEffect>
                                    <p:set>
                                      <p:cBhvr>
                                        <p:cTn id="75" dur="1" fill="hold">
                                          <p:stCondLst>
                                            <p:cond delay="499"/>
                                          </p:stCondLst>
                                        </p:cTn>
                                        <p:tgtEl>
                                          <p:spTgt spid="128"/>
                                        </p:tgtEl>
                                        <p:attrNameLst>
                                          <p:attrName>style.visibility</p:attrName>
                                        </p:attrNameLst>
                                      </p:cBhvr>
                                      <p:to>
                                        <p:strVal val="hidden"/>
                                      </p:to>
                                    </p:se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nodeType="clickEffect">
                                  <p:stCondLst>
                                    <p:cond delay="0"/>
                                  </p:stCondLst>
                                  <p:childTnLst>
                                    <p:set>
                                      <p:cBhvr>
                                        <p:cTn id="79" dur="1" fill="hold">
                                          <p:stCondLst>
                                            <p:cond delay="0"/>
                                          </p:stCondLst>
                                        </p:cTn>
                                        <p:tgtEl>
                                          <p:spTgt spid="131"/>
                                        </p:tgtEl>
                                        <p:attrNameLst>
                                          <p:attrName>style.visibility</p:attrName>
                                        </p:attrNameLst>
                                      </p:cBhvr>
                                      <p:to>
                                        <p:strVal val="visible"/>
                                      </p:to>
                                    </p:set>
                                    <p:animEffect transition="in" filter="fade">
                                      <p:cBhvr>
                                        <p:cTn id="80" dur="500"/>
                                        <p:tgtEl>
                                          <p:spTgt spid="131"/>
                                        </p:tgtEl>
                                      </p:cBhvr>
                                    </p:animEffec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208"/>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139"/>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grpId="0" nodeType="clickEffect">
                                  <p:stCondLst>
                                    <p:cond delay="0"/>
                                  </p:stCondLst>
                                  <p:childTnLst>
                                    <p:set>
                                      <p:cBhvr>
                                        <p:cTn id="92" dur="1" fill="hold">
                                          <p:stCondLst>
                                            <p:cond delay="0"/>
                                          </p:stCondLst>
                                        </p:cTn>
                                        <p:tgtEl>
                                          <p:spTgt spid="140"/>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grpId="0" nodeType="clickEffect">
                                  <p:stCondLst>
                                    <p:cond delay="0"/>
                                  </p:stCondLst>
                                  <p:childTnLst>
                                    <p:set>
                                      <p:cBhvr>
                                        <p:cTn id="96" dur="1" fill="hold">
                                          <p:stCondLst>
                                            <p:cond delay="0"/>
                                          </p:stCondLst>
                                        </p:cTn>
                                        <p:tgtEl>
                                          <p:spTgt spid="141"/>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grpId="0" nodeType="clickEffect">
                                  <p:stCondLst>
                                    <p:cond delay="0"/>
                                  </p:stCondLst>
                                  <p:childTnLst>
                                    <p:set>
                                      <p:cBhvr>
                                        <p:cTn id="100" dur="1" fill="hold">
                                          <p:stCondLst>
                                            <p:cond delay="0"/>
                                          </p:stCondLst>
                                        </p:cTn>
                                        <p:tgtEl>
                                          <p:spTgt spid="142"/>
                                        </p:tgtEl>
                                        <p:attrNameLst>
                                          <p:attrName>style.visibility</p:attrName>
                                        </p:attrNameLst>
                                      </p:cBhvr>
                                      <p:to>
                                        <p:strVal val="visible"/>
                                      </p:to>
                                    </p:set>
                                  </p:childTnLst>
                                </p:cTn>
                              </p:par>
                            </p:childTnLst>
                          </p:cTn>
                        </p:par>
                      </p:childTnLst>
                    </p:cTn>
                  </p:par>
                  <p:par>
                    <p:cTn id="101" fill="hold">
                      <p:stCondLst>
                        <p:cond delay="indefinite"/>
                      </p:stCondLst>
                      <p:childTnLst>
                        <p:par>
                          <p:cTn id="102" fill="hold">
                            <p:stCondLst>
                              <p:cond delay="0"/>
                            </p:stCondLst>
                            <p:childTnLst>
                              <p:par>
                                <p:cTn id="103" presetID="1" presetClass="entr" presetSubtype="0" fill="hold" grpId="0" nodeType="clickEffect">
                                  <p:stCondLst>
                                    <p:cond delay="0"/>
                                  </p:stCondLst>
                                  <p:childTnLst>
                                    <p:set>
                                      <p:cBhvr>
                                        <p:cTn id="104" dur="1" fill="hold">
                                          <p:stCondLst>
                                            <p:cond delay="0"/>
                                          </p:stCondLst>
                                        </p:cTn>
                                        <p:tgtEl>
                                          <p:spTgt spid="143"/>
                                        </p:tgtEl>
                                        <p:attrNameLst>
                                          <p:attrName>style.visibility</p:attrName>
                                        </p:attrNameLst>
                                      </p:cBhvr>
                                      <p:to>
                                        <p:strVal val="visible"/>
                                      </p:to>
                                    </p:set>
                                  </p:childTnLst>
                                </p:cTn>
                              </p:par>
                            </p:childTnLst>
                          </p:cTn>
                        </p:par>
                      </p:childTnLst>
                    </p:cTn>
                  </p:par>
                  <p:par>
                    <p:cTn id="105" fill="hold">
                      <p:stCondLst>
                        <p:cond delay="indefinite"/>
                      </p:stCondLst>
                      <p:childTnLst>
                        <p:par>
                          <p:cTn id="106" fill="hold">
                            <p:stCondLst>
                              <p:cond delay="0"/>
                            </p:stCondLst>
                            <p:childTnLst>
                              <p:par>
                                <p:cTn id="107" presetID="1" presetClass="entr" presetSubtype="0" fill="hold" grpId="0" nodeType="clickEffect">
                                  <p:stCondLst>
                                    <p:cond delay="0"/>
                                  </p:stCondLst>
                                  <p:childTnLst>
                                    <p:set>
                                      <p:cBhvr>
                                        <p:cTn id="108" dur="1" fill="hold">
                                          <p:stCondLst>
                                            <p:cond delay="0"/>
                                          </p:stCondLst>
                                        </p:cTn>
                                        <p:tgtEl>
                                          <p:spTgt spid="144"/>
                                        </p:tgtEl>
                                        <p:attrNameLst>
                                          <p:attrName>style.visibility</p:attrName>
                                        </p:attrNameLst>
                                      </p:cBhvr>
                                      <p:to>
                                        <p:strVal val="visible"/>
                                      </p:to>
                                    </p:set>
                                  </p:childTnLst>
                                </p:cTn>
                              </p:par>
                            </p:childTnLst>
                          </p:cTn>
                        </p:par>
                      </p:childTnLst>
                    </p:cTn>
                  </p:par>
                  <p:par>
                    <p:cTn id="109" fill="hold">
                      <p:stCondLst>
                        <p:cond delay="indefinite"/>
                      </p:stCondLst>
                      <p:childTnLst>
                        <p:par>
                          <p:cTn id="110" fill="hold">
                            <p:stCondLst>
                              <p:cond delay="0"/>
                            </p:stCondLst>
                            <p:childTnLst>
                              <p:par>
                                <p:cTn id="111" presetID="1" presetClass="entr" presetSubtype="0" fill="hold" grpId="0" nodeType="clickEffect">
                                  <p:stCondLst>
                                    <p:cond delay="0"/>
                                  </p:stCondLst>
                                  <p:childTnLst>
                                    <p:set>
                                      <p:cBhvr>
                                        <p:cTn id="112" dur="1" fill="hold">
                                          <p:stCondLst>
                                            <p:cond delay="0"/>
                                          </p:stCondLst>
                                        </p:cTn>
                                        <p:tgtEl>
                                          <p:spTgt spid="145"/>
                                        </p:tgtEl>
                                        <p:attrNameLst>
                                          <p:attrName>style.visibility</p:attrName>
                                        </p:attrNameLst>
                                      </p:cBhvr>
                                      <p:to>
                                        <p:strVal val="visible"/>
                                      </p:to>
                                    </p:set>
                                  </p:childTnLst>
                                </p:cTn>
                              </p:par>
                            </p:childTnLst>
                          </p:cTn>
                        </p:par>
                      </p:childTnLst>
                    </p:cTn>
                  </p:par>
                  <p:par>
                    <p:cTn id="113" fill="hold">
                      <p:stCondLst>
                        <p:cond delay="indefinite"/>
                      </p:stCondLst>
                      <p:childTnLst>
                        <p:par>
                          <p:cTn id="114" fill="hold">
                            <p:stCondLst>
                              <p:cond delay="0"/>
                            </p:stCondLst>
                            <p:childTnLst>
                              <p:par>
                                <p:cTn id="115" presetID="1" presetClass="entr" presetSubtype="0" fill="hold" grpId="0" nodeType="clickEffect">
                                  <p:stCondLst>
                                    <p:cond delay="0"/>
                                  </p:stCondLst>
                                  <p:childTnLst>
                                    <p:set>
                                      <p:cBhvr>
                                        <p:cTn id="116" dur="1" fill="hold">
                                          <p:stCondLst>
                                            <p:cond delay="0"/>
                                          </p:stCondLst>
                                        </p:cTn>
                                        <p:tgtEl>
                                          <p:spTgt spid="146"/>
                                        </p:tgtEl>
                                        <p:attrNameLst>
                                          <p:attrName>style.visibility</p:attrName>
                                        </p:attrNameLst>
                                      </p:cBhvr>
                                      <p:to>
                                        <p:strVal val="visible"/>
                                      </p:to>
                                    </p:set>
                                  </p:childTnLst>
                                </p:cTn>
                              </p:par>
                            </p:childTnLst>
                          </p:cTn>
                        </p:par>
                      </p:childTnLst>
                    </p:cTn>
                  </p:par>
                  <p:par>
                    <p:cTn id="117" fill="hold">
                      <p:stCondLst>
                        <p:cond delay="indefinite"/>
                      </p:stCondLst>
                      <p:childTnLst>
                        <p:par>
                          <p:cTn id="118" fill="hold">
                            <p:stCondLst>
                              <p:cond delay="0"/>
                            </p:stCondLst>
                            <p:childTnLst>
                              <p:par>
                                <p:cTn id="119" presetID="1" presetClass="entr" presetSubtype="0" fill="hold" grpId="0" nodeType="clickEffect">
                                  <p:stCondLst>
                                    <p:cond delay="0"/>
                                  </p:stCondLst>
                                  <p:childTnLst>
                                    <p:set>
                                      <p:cBhvr>
                                        <p:cTn id="120" dur="1" fill="hold">
                                          <p:stCondLst>
                                            <p:cond delay="0"/>
                                          </p:stCondLst>
                                        </p:cTn>
                                        <p:tgtEl>
                                          <p:spTgt spid="147"/>
                                        </p:tgtEl>
                                        <p:attrNameLst>
                                          <p:attrName>style.visibility</p:attrName>
                                        </p:attrNameLst>
                                      </p:cBhvr>
                                      <p:to>
                                        <p:strVal val="visible"/>
                                      </p:to>
                                    </p:set>
                                  </p:childTnLst>
                                </p:cTn>
                              </p:par>
                            </p:childTnLst>
                          </p:cTn>
                        </p:par>
                      </p:childTnLst>
                    </p:cTn>
                  </p:par>
                  <p:par>
                    <p:cTn id="121" fill="hold">
                      <p:stCondLst>
                        <p:cond delay="indefinite"/>
                      </p:stCondLst>
                      <p:childTnLst>
                        <p:par>
                          <p:cTn id="122" fill="hold">
                            <p:stCondLst>
                              <p:cond delay="0"/>
                            </p:stCondLst>
                            <p:childTnLst>
                              <p:par>
                                <p:cTn id="123" presetID="1" presetClass="exit" presetSubtype="0" fill="hold" grpId="1" nodeType="clickEffect">
                                  <p:stCondLst>
                                    <p:cond delay="0"/>
                                  </p:stCondLst>
                                  <p:childTnLst>
                                    <p:set>
                                      <p:cBhvr>
                                        <p:cTn id="124" dur="1" fill="hold">
                                          <p:stCondLst>
                                            <p:cond delay="0"/>
                                          </p:stCondLst>
                                        </p:cTn>
                                        <p:tgtEl>
                                          <p:spTgt spid="121"/>
                                        </p:tgtEl>
                                        <p:attrNameLst>
                                          <p:attrName>style.visibility</p:attrName>
                                        </p:attrNameLst>
                                      </p:cBhvr>
                                      <p:to>
                                        <p:strVal val="hidden"/>
                                      </p:to>
                                    </p:set>
                                  </p:childTnLst>
                                </p:cTn>
                              </p:par>
                              <p:par>
                                <p:cTn id="125" presetID="10" presetClass="exit" presetSubtype="0" fill="hold" nodeType="withEffect">
                                  <p:stCondLst>
                                    <p:cond delay="0"/>
                                  </p:stCondLst>
                                  <p:childTnLst>
                                    <p:animEffect transition="out" filter="fade">
                                      <p:cBhvr>
                                        <p:cTn id="126" dur="500"/>
                                        <p:tgtEl>
                                          <p:spTgt spid="131"/>
                                        </p:tgtEl>
                                      </p:cBhvr>
                                    </p:animEffect>
                                    <p:set>
                                      <p:cBhvr>
                                        <p:cTn id="127" dur="1" fill="hold">
                                          <p:stCondLst>
                                            <p:cond delay="499"/>
                                          </p:stCondLst>
                                        </p:cTn>
                                        <p:tgtEl>
                                          <p:spTgt spid="131"/>
                                        </p:tgtEl>
                                        <p:attrNameLst>
                                          <p:attrName>style.visibility</p:attrName>
                                        </p:attrNameLst>
                                      </p:cBhvr>
                                      <p:to>
                                        <p:strVal val="hidden"/>
                                      </p:to>
                                    </p:set>
                                  </p:childTnLst>
                                </p:cTn>
                              </p:par>
                              <p:par>
                                <p:cTn id="128" presetID="1" presetClass="exit" presetSubtype="0" fill="hold" grpId="1" nodeType="withEffect">
                                  <p:stCondLst>
                                    <p:cond delay="0"/>
                                  </p:stCondLst>
                                  <p:childTnLst>
                                    <p:set>
                                      <p:cBhvr>
                                        <p:cTn id="129" dur="1" fill="hold">
                                          <p:stCondLst>
                                            <p:cond delay="0"/>
                                          </p:stCondLst>
                                        </p:cTn>
                                        <p:tgtEl>
                                          <p:spTgt spid="122"/>
                                        </p:tgtEl>
                                        <p:attrNameLst>
                                          <p:attrName>style.visibility</p:attrName>
                                        </p:attrNameLst>
                                      </p:cBhvr>
                                      <p:to>
                                        <p:strVal val="hidden"/>
                                      </p:to>
                                    </p:set>
                                  </p:childTnLst>
                                </p:cTn>
                              </p:par>
                            </p:childTnLst>
                          </p:cTn>
                        </p:par>
                      </p:childTnLst>
                    </p:cTn>
                  </p:par>
                  <p:par>
                    <p:cTn id="130" fill="hold">
                      <p:stCondLst>
                        <p:cond delay="indefinite"/>
                      </p:stCondLst>
                      <p:childTnLst>
                        <p:par>
                          <p:cTn id="131" fill="hold">
                            <p:stCondLst>
                              <p:cond delay="0"/>
                            </p:stCondLst>
                            <p:childTnLst>
                              <p:par>
                                <p:cTn id="132" presetID="10" presetClass="entr" presetSubtype="0" fill="hold" nodeType="clickEffect">
                                  <p:stCondLst>
                                    <p:cond delay="0"/>
                                  </p:stCondLst>
                                  <p:childTnLst>
                                    <p:set>
                                      <p:cBhvr>
                                        <p:cTn id="133" dur="1" fill="hold">
                                          <p:stCondLst>
                                            <p:cond delay="0"/>
                                          </p:stCondLst>
                                        </p:cTn>
                                        <p:tgtEl>
                                          <p:spTgt spid="152"/>
                                        </p:tgtEl>
                                        <p:attrNameLst>
                                          <p:attrName>style.visibility</p:attrName>
                                        </p:attrNameLst>
                                      </p:cBhvr>
                                      <p:to>
                                        <p:strVal val="visible"/>
                                      </p:to>
                                    </p:set>
                                    <p:animEffect transition="in" filter="fade">
                                      <p:cBhvr>
                                        <p:cTn id="134" dur="500"/>
                                        <p:tgtEl>
                                          <p:spTgt spid="152"/>
                                        </p:tgtEl>
                                      </p:cBhvr>
                                    </p:animEffect>
                                  </p:childTnLst>
                                </p:cTn>
                              </p:par>
                            </p:childTnLst>
                          </p:cTn>
                        </p:par>
                      </p:childTnLst>
                    </p:cTn>
                  </p:par>
                  <p:par>
                    <p:cTn id="135" fill="hold">
                      <p:stCondLst>
                        <p:cond delay="indefinite"/>
                      </p:stCondLst>
                      <p:childTnLst>
                        <p:par>
                          <p:cTn id="136" fill="hold">
                            <p:stCondLst>
                              <p:cond delay="0"/>
                            </p:stCondLst>
                            <p:childTnLst>
                              <p:par>
                                <p:cTn id="137" presetID="1" presetClass="entr" presetSubtype="0" fill="hold" grpId="0" nodeType="clickEffect">
                                  <p:stCondLst>
                                    <p:cond delay="0"/>
                                  </p:stCondLst>
                                  <p:childTnLst>
                                    <p:set>
                                      <p:cBhvr>
                                        <p:cTn id="138" dur="1" fill="hold">
                                          <p:stCondLst>
                                            <p:cond delay="0"/>
                                          </p:stCondLst>
                                        </p:cTn>
                                        <p:tgtEl>
                                          <p:spTgt spid="151"/>
                                        </p:tgtEl>
                                        <p:attrNameLst>
                                          <p:attrName>style.visibility</p:attrName>
                                        </p:attrNameLst>
                                      </p:cBhvr>
                                      <p:to>
                                        <p:strVal val="visible"/>
                                      </p:to>
                                    </p:set>
                                  </p:childTnLst>
                                </p:cTn>
                              </p:par>
                            </p:childTnLst>
                          </p:cTn>
                        </p:par>
                      </p:childTnLst>
                    </p:cTn>
                  </p:par>
                  <p:par>
                    <p:cTn id="139" fill="hold">
                      <p:stCondLst>
                        <p:cond delay="indefinite"/>
                      </p:stCondLst>
                      <p:childTnLst>
                        <p:par>
                          <p:cTn id="140" fill="hold">
                            <p:stCondLst>
                              <p:cond delay="0"/>
                            </p:stCondLst>
                            <p:childTnLst>
                              <p:par>
                                <p:cTn id="141" presetID="22" presetClass="entr" presetSubtype="8" fill="hold" grpId="0" nodeType="clickEffect">
                                  <p:stCondLst>
                                    <p:cond delay="0"/>
                                  </p:stCondLst>
                                  <p:childTnLst>
                                    <p:set>
                                      <p:cBhvr>
                                        <p:cTn id="142" dur="1" fill="hold">
                                          <p:stCondLst>
                                            <p:cond delay="0"/>
                                          </p:stCondLst>
                                        </p:cTn>
                                        <p:tgtEl>
                                          <p:spTgt spid="155"/>
                                        </p:tgtEl>
                                        <p:attrNameLst>
                                          <p:attrName>style.visibility</p:attrName>
                                        </p:attrNameLst>
                                      </p:cBhvr>
                                      <p:to>
                                        <p:strVal val="visible"/>
                                      </p:to>
                                    </p:set>
                                    <p:animEffect transition="in" filter="wipe(left)">
                                      <p:cBhvr>
                                        <p:cTn id="143" dur="500"/>
                                        <p:tgtEl>
                                          <p:spTgt spid="155"/>
                                        </p:tgtEl>
                                      </p:cBhvr>
                                    </p:animEffect>
                                  </p:childTnLst>
                                </p:cTn>
                              </p:par>
                            </p:childTnLst>
                          </p:cTn>
                        </p:par>
                      </p:childTnLst>
                    </p:cTn>
                  </p:par>
                  <p:par>
                    <p:cTn id="144" fill="hold">
                      <p:stCondLst>
                        <p:cond delay="indefinite"/>
                      </p:stCondLst>
                      <p:childTnLst>
                        <p:par>
                          <p:cTn id="145" fill="hold">
                            <p:stCondLst>
                              <p:cond delay="0"/>
                            </p:stCondLst>
                            <p:childTnLst>
                              <p:par>
                                <p:cTn id="146" presetID="1" presetClass="exit" presetSubtype="0" fill="hold" nodeType="clickEffect">
                                  <p:stCondLst>
                                    <p:cond delay="0"/>
                                  </p:stCondLst>
                                  <p:childTnLst>
                                    <p:set>
                                      <p:cBhvr>
                                        <p:cTn id="147" dur="1" fill="hold">
                                          <p:stCondLst>
                                            <p:cond delay="0"/>
                                          </p:stCondLst>
                                        </p:cTn>
                                        <p:tgtEl>
                                          <p:spTgt spid="152"/>
                                        </p:tgtEl>
                                        <p:attrNameLst>
                                          <p:attrName>style.visibility</p:attrName>
                                        </p:attrNameLst>
                                      </p:cBhvr>
                                      <p:to>
                                        <p:strVal val="hidden"/>
                                      </p:to>
                                    </p:set>
                                  </p:childTnLst>
                                </p:cTn>
                              </p:par>
                            </p:childTnLst>
                          </p:cTn>
                        </p:par>
                      </p:childTnLst>
                    </p:cTn>
                  </p:par>
                  <p:par>
                    <p:cTn id="148" fill="hold">
                      <p:stCondLst>
                        <p:cond delay="indefinite"/>
                      </p:stCondLst>
                      <p:childTnLst>
                        <p:par>
                          <p:cTn id="149" fill="hold">
                            <p:stCondLst>
                              <p:cond delay="0"/>
                            </p:stCondLst>
                            <p:childTnLst>
                              <p:par>
                                <p:cTn id="150" presetID="10" presetClass="entr" presetSubtype="0" fill="hold" nodeType="clickEffect">
                                  <p:stCondLst>
                                    <p:cond delay="0"/>
                                  </p:stCondLst>
                                  <p:childTnLst>
                                    <p:set>
                                      <p:cBhvr>
                                        <p:cTn id="151" dur="1" fill="hold">
                                          <p:stCondLst>
                                            <p:cond delay="0"/>
                                          </p:stCondLst>
                                        </p:cTn>
                                        <p:tgtEl>
                                          <p:spTgt spid="156"/>
                                        </p:tgtEl>
                                        <p:attrNameLst>
                                          <p:attrName>style.visibility</p:attrName>
                                        </p:attrNameLst>
                                      </p:cBhvr>
                                      <p:to>
                                        <p:strVal val="visible"/>
                                      </p:to>
                                    </p:set>
                                    <p:animEffect transition="in" filter="fade">
                                      <p:cBhvr>
                                        <p:cTn id="152" dur="500"/>
                                        <p:tgtEl>
                                          <p:spTgt spid="156"/>
                                        </p:tgtEl>
                                      </p:cBhvr>
                                    </p:animEffect>
                                  </p:childTnLst>
                                </p:cTn>
                              </p:par>
                            </p:childTnLst>
                          </p:cTn>
                        </p:par>
                      </p:childTnLst>
                    </p:cTn>
                  </p:par>
                  <p:par>
                    <p:cTn id="153" fill="hold">
                      <p:stCondLst>
                        <p:cond delay="indefinite"/>
                      </p:stCondLst>
                      <p:childTnLst>
                        <p:par>
                          <p:cTn id="154" fill="hold">
                            <p:stCondLst>
                              <p:cond delay="0"/>
                            </p:stCondLst>
                            <p:childTnLst>
                              <p:par>
                                <p:cTn id="155" presetID="10" presetClass="exit" presetSubtype="0" fill="hold" nodeType="clickEffect">
                                  <p:stCondLst>
                                    <p:cond delay="0"/>
                                  </p:stCondLst>
                                  <p:childTnLst>
                                    <p:animEffect transition="out" filter="fade">
                                      <p:cBhvr>
                                        <p:cTn id="156" dur="500"/>
                                        <p:tgtEl>
                                          <p:spTgt spid="156"/>
                                        </p:tgtEl>
                                      </p:cBhvr>
                                    </p:animEffect>
                                    <p:set>
                                      <p:cBhvr>
                                        <p:cTn id="157" dur="1" fill="hold">
                                          <p:stCondLst>
                                            <p:cond delay="499"/>
                                          </p:stCondLst>
                                        </p:cTn>
                                        <p:tgtEl>
                                          <p:spTgt spid="156"/>
                                        </p:tgtEl>
                                        <p:attrNameLst>
                                          <p:attrName>style.visibility</p:attrName>
                                        </p:attrNameLst>
                                      </p:cBhvr>
                                      <p:to>
                                        <p:strVal val="hidden"/>
                                      </p:to>
                                    </p:set>
                                  </p:childTnLst>
                                </p:cTn>
                              </p:par>
                            </p:childTnLst>
                          </p:cTn>
                        </p:par>
                      </p:childTnLst>
                    </p:cTn>
                  </p:par>
                  <p:par>
                    <p:cTn id="158" fill="hold">
                      <p:stCondLst>
                        <p:cond delay="indefinite"/>
                      </p:stCondLst>
                      <p:childTnLst>
                        <p:par>
                          <p:cTn id="159" fill="hold">
                            <p:stCondLst>
                              <p:cond delay="0"/>
                            </p:stCondLst>
                            <p:childTnLst>
                              <p:par>
                                <p:cTn id="160" presetID="10" presetClass="entr" presetSubtype="0" fill="hold" nodeType="clickEffect">
                                  <p:stCondLst>
                                    <p:cond delay="0"/>
                                  </p:stCondLst>
                                  <p:childTnLst>
                                    <p:set>
                                      <p:cBhvr>
                                        <p:cTn id="161" dur="1" fill="hold">
                                          <p:stCondLst>
                                            <p:cond delay="0"/>
                                          </p:stCondLst>
                                        </p:cTn>
                                        <p:tgtEl>
                                          <p:spTgt spid="159"/>
                                        </p:tgtEl>
                                        <p:attrNameLst>
                                          <p:attrName>style.visibility</p:attrName>
                                        </p:attrNameLst>
                                      </p:cBhvr>
                                      <p:to>
                                        <p:strVal val="visible"/>
                                      </p:to>
                                    </p:set>
                                    <p:animEffect transition="in" filter="fade">
                                      <p:cBhvr>
                                        <p:cTn id="162" dur="500"/>
                                        <p:tgtEl>
                                          <p:spTgt spid="159"/>
                                        </p:tgtEl>
                                      </p:cBhvr>
                                    </p:animEffect>
                                  </p:childTnLst>
                                </p:cTn>
                              </p:par>
                            </p:childTnLst>
                          </p:cTn>
                        </p:par>
                      </p:childTnLst>
                    </p:cTn>
                  </p:par>
                  <p:par>
                    <p:cTn id="163" fill="hold">
                      <p:stCondLst>
                        <p:cond delay="indefinite"/>
                      </p:stCondLst>
                      <p:childTnLst>
                        <p:par>
                          <p:cTn id="164" fill="hold">
                            <p:stCondLst>
                              <p:cond delay="0"/>
                            </p:stCondLst>
                            <p:childTnLst>
                              <p:par>
                                <p:cTn id="165" presetID="1" presetClass="entr" presetSubtype="0" fill="hold" grpId="0" nodeType="clickEffect">
                                  <p:stCondLst>
                                    <p:cond delay="0"/>
                                  </p:stCondLst>
                                  <p:childTnLst>
                                    <p:set>
                                      <p:cBhvr>
                                        <p:cTn id="166" dur="1" fill="hold">
                                          <p:stCondLst>
                                            <p:cond delay="0"/>
                                          </p:stCondLst>
                                        </p:cTn>
                                        <p:tgtEl>
                                          <p:spTgt spid="207"/>
                                        </p:tgtEl>
                                        <p:attrNameLst>
                                          <p:attrName>style.visibility</p:attrName>
                                        </p:attrNameLst>
                                      </p:cBhvr>
                                      <p:to>
                                        <p:strVal val="visible"/>
                                      </p:to>
                                    </p:set>
                                  </p:childTnLst>
                                </p:cTn>
                              </p:par>
                            </p:childTnLst>
                          </p:cTn>
                        </p:par>
                      </p:childTnLst>
                    </p:cTn>
                  </p:par>
                  <p:par>
                    <p:cTn id="167" fill="hold">
                      <p:stCondLst>
                        <p:cond delay="indefinite"/>
                      </p:stCondLst>
                      <p:childTnLst>
                        <p:par>
                          <p:cTn id="168" fill="hold">
                            <p:stCondLst>
                              <p:cond delay="0"/>
                            </p:stCondLst>
                            <p:childTnLst>
                              <p:par>
                                <p:cTn id="169" presetID="1" presetClass="entr" presetSubtype="0" fill="hold" grpId="0" nodeType="clickEffect">
                                  <p:stCondLst>
                                    <p:cond delay="0"/>
                                  </p:stCondLst>
                                  <p:childTnLst>
                                    <p:set>
                                      <p:cBhvr>
                                        <p:cTn id="170" dur="1" fill="hold">
                                          <p:stCondLst>
                                            <p:cond delay="0"/>
                                          </p:stCondLst>
                                        </p:cTn>
                                        <p:tgtEl>
                                          <p:spTgt spid="164"/>
                                        </p:tgtEl>
                                        <p:attrNameLst>
                                          <p:attrName>style.visibility</p:attrName>
                                        </p:attrNameLst>
                                      </p:cBhvr>
                                      <p:to>
                                        <p:strVal val="visible"/>
                                      </p:to>
                                    </p:set>
                                  </p:childTnLst>
                                </p:cTn>
                              </p:par>
                            </p:childTnLst>
                          </p:cTn>
                        </p:par>
                      </p:childTnLst>
                    </p:cTn>
                  </p:par>
                  <p:par>
                    <p:cTn id="171" fill="hold">
                      <p:stCondLst>
                        <p:cond delay="indefinite"/>
                      </p:stCondLst>
                      <p:childTnLst>
                        <p:par>
                          <p:cTn id="172" fill="hold">
                            <p:stCondLst>
                              <p:cond delay="0"/>
                            </p:stCondLst>
                            <p:childTnLst>
                              <p:par>
                                <p:cTn id="173" presetID="1" presetClass="entr" presetSubtype="0" fill="hold" grpId="0" nodeType="clickEffect">
                                  <p:stCondLst>
                                    <p:cond delay="0"/>
                                  </p:stCondLst>
                                  <p:childTnLst>
                                    <p:set>
                                      <p:cBhvr>
                                        <p:cTn id="174" dur="1" fill="hold">
                                          <p:stCondLst>
                                            <p:cond delay="0"/>
                                          </p:stCondLst>
                                        </p:cTn>
                                        <p:tgtEl>
                                          <p:spTgt spid="165"/>
                                        </p:tgtEl>
                                        <p:attrNameLst>
                                          <p:attrName>style.visibility</p:attrName>
                                        </p:attrNameLst>
                                      </p:cBhvr>
                                      <p:to>
                                        <p:strVal val="visible"/>
                                      </p:to>
                                    </p:set>
                                  </p:childTnLst>
                                </p:cTn>
                              </p:par>
                            </p:childTnLst>
                          </p:cTn>
                        </p:par>
                      </p:childTnLst>
                    </p:cTn>
                  </p:par>
                  <p:par>
                    <p:cTn id="175" fill="hold">
                      <p:stCondLst>
                        <p:cond delay="indefinite"/>
                      </p:stCondLst>
                      <p:childTnLst>
                        <p:par>
                          <p:cTn id="176" fill="hold">
                            <p:stCondLst>
                              <p:cond delay="0"/>
                            </p:stCondLst>
                            <p:childTnLst>
                              <p:par>
                                <p:cTn id="177" presetID="1" presetClass="entr" presetSubtype="0" fill="hold" grpId="0" nodeType="clickEffect">
                                  <p:stCondLst>
                                    <p:cond delay="0"/>
                                  </p:stCondLst>
                                  <p:childTnLst>
                                    <p:set>
                                      <p:cBhvr>
                                        <p:cTn id="178" dur="1" fill="hold">
                                          <p:stCondLst>
                                            <p:cond delay="0"/>
                                          </p:stCondLst>
                                        </p:cTn>
                                        <p:tgtEl>
                                          <p:spTgt spid="166"/>
                                        </p:tgtEl>
                                        <p:attrNameLst>
                                          <p:attrName>style.visibility</p:attrName>
                                        </p:attrNameLst>
                                      </p:cBhvr>
                                      <p:to>
                                        <p:strVal val="visible"/>
                                      </p:to>
                                    </p:set>
                                  </p:childTnLst>
                                </p:cTn>
                              </p:par>
                            </p:childTnLst>
                          </p:cTn>
                        </p:par>
                      </p:childTnLst>
                    </p:cTn>
                  </p:par>
                  <p:par>
                    <p:cTn id="179" fill="hold">
                      <p:stCondLst>
                        <p:cond delay="indefinite"/>
                      </p:stCondLst>
                      <p:childTnLst>
                        <p:par>
                          <p:cTn id="180" fill="hold">
                            <p:stCondLst>
                              <p:cond delay="0"/>
                            </p:stCondLst>
                            <p:childTnLst>
                              <p:par>
                                <p:cTn id="181" presetID="1" presetClass="entr" presetSubtype="0" fill="hold" grpId="0" nodeType="clickEffect">
                                  <p:stCondLst>
                                    <p:cond delay="0"/>
                                  </p:stCondLst>
                                  <p:childTnLst>
                                    <p:set>
                                      <p:cBhvr>
                                        <p:cTn id="182" dur="1" fill="hold">
                                          <p:stCondLst>
                                            <p:cond delay="0"/>
                                          </p:stCondLst>
                                        </p:cTn>
                                        <p:tgtEl>
                                          <p:spTgt spid="167"/>
                                        </p:tgtEl>
                                        <p:attrNameLst>
                                          <p:attrName>style.visibility</p:attrName>
                                        </p:attrNameLst>
                                      </p:cBhvr>
                                      <p:to>
                                        <p:strVal val="visible"/>
                                      </p:to>
                                    </p:set>
                                  </p:childTnLst>
                                </p:cTn>
                              </p:par>
                            </p:childTnLst>
                          </p:cTn>
                        </p:par>
                      </p:childTnLst>
                    </p:cTn>
                  </p:par>
                  <p:par>
                    <p:cTn id="183" fill="hold">
                      <p:stCondLst>
                        <p:cond delay="indefinite"/>
                      </p:stCondLst>
                      <p:childTnLst>
                        <p:par>
                          <p:cTn id="184" fill="hold">
                            <p:stCondLst>
                              <p:cond delay="0"/>
                            </p:stCondLst>
                            <p:childTnLst>
                              <p:par>
                                <p:cTn id="185" presetID="1" presetClass="entr" presetSubtype="0" fill="hold" grpId="0" nodeType="clickEffect">
                                  <p:stCondLst>
                                    <p:cond delay="0"/>
                                  </p:stCondLst>
                                  <p:childTnLst>
                                    <p:set>
                                      <p:cBhvr>
                                        <p:cTn id="186" dur="1" fill="hold">
                                          <p:stCondLst>
                                            <p:cond delay="0"/>
                                          </p:stCondLst>
                                        </p:cTn>
                                        <p:tgtEl>
                                          <p:spTgt spid="168"/>
                                        </p:tgtEl>
                                        <p:attrNameLst>
                                          <p:attrName>style.visibility</p:attrName>
                                        </p:attrNameLst>
                                      </p:cBhvr>
                                      <p:to>
                                        <p:strVal val="visible"/>
                                      </p:to>
                                    </p:set>
                                  </p:childTnLst>
                                </p:cTn>
                              </p:par>
                            </p:childTnLst>
                          </p:cTn>
                        </p:par>
                      </p:childTnLst>
                    </p:cTn>
                  </p:par>
                  <p:par>
                    <p:cTn id="187" fill="hold">
                      <p:stCondLst>
                        <p:cond delay="indefinite"/>
                      </p:stCondLst>
                      <p:childTnLst>
                        <p:par>
                          <p:cTn id="188" fill="hold">
                            <p:stCondLst>
                              <p:cond delay="0"/>
                            </p:stCondLst>
                            <p:childTnLst>
                              <p:par>
                                <p:cTn id="189" presetID="1" presetClass="entr" presetSubtype="0" fill="hold" grpId="0" nodeType="clickEffect">
                                  <p:stCondLst>
                                    <p:cond delay="0"/>
                                  </p:stCondLst>
                                  <p:childTnLst>
                                    <p:set>
                                      <p:cBhvr>
                                        <p:cTn id="190" dur="1" fill="hold">
                                          <p:stCondLst>
                                            <p:cond delay="0"/>
                                          </p:stCondLst>
                                        </p:cTn>
                                        <p:tgtEl>
                                          <p:spTgt spid="169"/>
                                        </p:tgtEl>
                                        <p:attrNameLst>
                                          <p:attrName>style.visibility</p:attrName>
                                        </p:attrNameLst>
                                      </p:cBhvr>
                                      <p:to>
                                        <p:strVal val="visible"/>
                                      </p:to>
                                    </p:set>
                                  </p:childTnLst>
                                </p:cTn>
                              </p:par>
                            </p:childTnLst>
                          </p:cTn>
                        </p:par>
                      </p:childTnLst>
                    </p:cTn>
                  </p:par>
                  <p:par>
                    <p:cTn id="191" fill="hold">
                      <p:stCondLst>
                        <p:cond delay="indefinite"/>
                      </p:stCondLst>
                      <p:childTnLst>
                        <p:par>
                          <p:cTn id="192" fill="hold">
                            <p:stCondLst>
                              <p:cond delay="0"/>
                            </p:stCondLst>
                            <p:childTnLst>
                              <p:par>
                                <p:cTn id="193" presetID="1" presetClass="entr" presetSubtype="0" fill="hold" grpId="0" nodeType="clickEffect">
                                  <p:stCondLst>
                                    <p:cond delay="0"/>
                                  </p:stCondLst>
                                  <p:childTnLst>
                                    <p:set>
                                      <p:cBhvr>
                                        <p:cTn id="194" dur="1" fill="hold">
                                          <p:stCondLst>
                                            <p:cond delay="0"/>
                                          </p:stCondLst>
                                        </p:cTn>
                                        <p:tgtEl>
                                          <p:spTgt spid="170"/>
                                        </p:tgtEl>
                                        <p:attrNameLst>
                                          <p:attrName>style.visibility</p:attrName>
                                        </p:attrNameLst>
                                      </p:cBhvr>
                                      <p:to>
                                        <p:strVal val="visible"/>
                                      </p:to>
                                    </p:set>
                                  </p:childTnLst>
                                </p:cTn>
                              </p:par>
                            </p:childTnLst>
                          </p:cTn>
                        </p:par>
                      </p:childTnLst>
                    </p:cTn>
                  </p:par>
                  <p:par>
                    <p:cTn id="195" fill="hold">
                      <p:stCondLst>
                        <p:cond delay="indefinite"/>
                      </p:stCondLst>
                      <p:childTnLst>
                        <p:par>
                          <p:cTn id="196" fill="hold">
                            <p:stCondLst>
                              <p:cond delay="0"/>
                            </p:stCondLst>
                            <p:childTnLst>
                              <p:par>
                                <p:cTn id="197" presetID="1" presetClass="entr" presetSubtype="0" fill="hold" grpId="0" nodeType="clickEffect">
                                  <p:stCondLst>
                                    <p:cond delay="0"/>
                                  </p:stCondLst>
                                  <p:childTnLst>
                                    <p:set>
                                      <p:cBhvr>
                                        <p:cTn id="198" dur="1" fill="hold">
                                          <p:stCondLst>
                                            <p:cond delay="0"/>
                                          </p:stCondLst>
                                        </p:cTn>
                                        <p:tgtEl>
                                          <p:spTgt spid="171"/>
                                        </p:tgtEl>
                                        <p:attrNameLst>
                                          <p:attrName>style.visibility</p:attrName>
                                        </p:attrNameLst>
                                      </p:cBhvr>
                                      <p:to>
                                        <p:strVal val="visible"/>
                                      </p:to>
                                    </p:set>
                                  </p:childTnLst>
                                </p:cTn>
                              </p:par>
                            </p:childTnLst>
                          </p:cTn>
                        </p:par>
                      </p:childTnLst>
                    </p:cTn>
                  </p:par>
                  <p:par>
                    <p:cTn id="199" fill="hold">
                      <p:stCondLst>
                        <p:cond delay="indefinite"/>
                      </p:stCondLst>
                      <p:childTnLst>
                        <p:par>
                          <p:cTn id="200" fill="hold">
                            <p:stCondLst>
                              <p:cond delay="0"/>
                            </p:stCondLst>
                            <p:childTnLst>
                              <p:par>
                                <p:cTn id="201" presetID="1" presetClass="entr" presetSubtype="0" fill="hold" grpId="0" nodeType="clickEffect">
                                  <p:stCondLst>
                                    <p:cond delay="0"/>
                                  </p:stCondLst>
                                  <p:childTnLst>
                                    <p:set>
                                      <p:cBhvr>
                                        <p:cTn id="202" dur="1" fill="hold">
                                          <p:stCondLst>
                                            <p:cond delay="0"/>
                                          </p:stCondLst>
                                        </p:cTn>
                                        <p:tgtEl>
                                          <p:spTgt spid="172"/>
                                        </p:tgtEl>
                                        <p:attrNameLst>
                                          <p:attrName>style.visibility</p:attrName>
                                        </p:attrNameLst>
                                      </p:cBhvr>
                                      <p:to>
                                        <p:strVal val="visible"/>
                                      </p:to>
                                    </p:set>
                                  </p:childTnLst>
                                </p:cTn>
                              </p:par>
                            </p:childTnLst>
                          </p:cTn>
                        </p:par>
                      </p:childTnLst>
                    </p:cTn>
                  </p:par>
                  <p:par>
                    <p:cTn id="203" fill="hold">
                      <p:stCondLst>
                        <p:cond delay="indefinite"/>
                      </p:stCondLst>
                      <p:childTnLst>
                        <p:par>
                          <p:cTn id="204" fill="hold">
                            <p:stCondLst>
                              <p:cond delay="0"/>
                            </p:stCondLst>
                            <p:childTnLst>
                              <p:par>
                                <p:cTn id="205" presetID="1" presetClass="exit" presetSubtype="0" fill="hold" grpId="1" nodeType="clickEffect">
                                  <p:stCondLst>
                                    <p:cond delay="0"/>
                                  </p:stCondLst>
                                  <p:childTnLst>
                                    <p:set>
                                      <p:cBhvr>
                                        <p:cTn id="206" dur="1" fill="hold">
                                          <p:stCondLst>
                                            <p:cond delay="0"/>
                                          </p:stCondLst>
                                        </p:cTn>
                                        <p:tgtEl>
                                          <p:spTgt spid="151"/>
                                        </p:tgtEl>
                                        <p:attrNameLst>
                                          <p:attrName>style.visibility</p:attrName>
                                        </p:attrNameLst>
                                      </p:cBhvr>
                                      <p:to>
                                        <p:strVal val="hidden"/>
                                      </p:to>
                                    </p:set>
                                  </p:childTnLst>
                                </p:cTn>
                              </p:par>
                              <p:par>
                                <p:cTn id="207" presetID="10" presetClass="exit" presetSubtype="0" fill="hold" nodeType="withEffect">
                                  <p:stCondLst>
                                    <p:cond delay="0"/>
                                  </p:stCondLst>
                                  <p:childTnLst>
                                    <p:animEffect transition="out" filter="fade">
                                      <p:cBhvr>
                                        <p:cTn id="208" dur="500"/>
                                        <p:tgtEl>
                                          <p:spTgt spid="159"/>
                                        </p:tgtEl>
                                      </p:cBhvr>
                                    </p:animEffect>
                                    <p:set>
                                      <p:cBhvr>
                                        <p:cTn id="209" dur="1" fill="hold">
                                          <p:stCondLst>
                                            <p:cond delay="499"/>
                                          </p:stCondLst>
                                        </p:cTn>
                                        <p:tgtEl>
                                          <p:spTgt spid="159"/>
                                        </p:tgtEl>
                                        <p:attrNameLst>
                                          <p:attrName>style.visibility</p:attrName>
                                        </p:attrNameLst>
                                      </p:cBhvr>
                                      <p:to>
                                        <p:strVal val="hidden"/>
                                      </p:to>
                                    </p:set>
                                  </p:childTnLst>
                                </p:cTn>
                              </p:par>
                              <p:par>
                                <p:cTn id="210" presetID="1" presetClass="exit" presetSubtype="0" fill="hold" grpId="1" nodeType="withEffect">
                                  <p:stCondLst>
                                    <p:cond delay="0"/>
                                  </p:stCondLst>
                                  <p:childTnLst>
                                    <p:set>
                                      <p:cBhvr>
                                        <p:cTn id="211" dur="1" fill="hold">
                                          <p:stCondLst>
                                            <p:cond delay="0"/>
                                          </p:stCondLst>
                                        </p:cTn>
                                        <p:tgtEl>
                                          <p:spTgt spid="155"/>
                                        </p:tgtEl>
                                        <p:attrNameLst>
                                          <p:attrName>style.visibility</p:attrName>
                                        </p:attrNameLst>
                                      </p:cBhvr>
                                      <p:to>
                                        <p:strVal val="hidden"/>
                                      </p:to>
                                    </p:set>
                                  </p:childTnLst>
                                </p:cTn>
                              </p:par>
                            </p:childTnLst>
                          </p:cTn>
                        </p:par>
                      </p:childTnLst>
                    </p:cTn>
                  </p:par>
                  <p:par>
                    <p:cTn id="212" fill="hold">
                      <p:stCondLst>
                        <p:cond delay="indefinite"/>
                      </p:stCondLst>
                      <p:childTnLst>
                        <p:par>
                          <p:cTn id="213" fill="hold">
                            <p:stCondLst>
                              <p:cond delay="0"/>
                            </p:stCondLst>
                            <p:childTnLst>
                              <p:par>
                                <p:cTn id="214" presetID="1" presetClass="entr" presetSubtype="0" fill="hold" grpId="0" nodeType="clickEffect">
                                  <p:stCondLst>
                                    <p:cond delay="0"/>
                                  </p:stCondLst>
                                  <p:childTnLst>
                                    <p:set>
                                      <p:cBhvr>
                                        <p:cTn id="215" dur="1" fill="hold">
                                          <p:stCondLst>
                                            <p:cond delay="0"/>
                                          </p:stCondLst>
                                        </p:cTn>
                                        <p:tgtEl>
                                          <p:spTgt spid="206"/>
                                        </p:tgtEl>
                                        <p:attrNameLst>
                                          <p:attrName>style.visibility</p:attrName>
                                        </p:attrNameLst>
                                      </p:cBhvr>
                                      <p:to>
                                        <p:strVal val="visible"/>
                                      </p:to>
                                    </p:set>
                                  </p:childTnLst>
                                </p:cTn>
                              </p:par>
                            </p:childTnLst>
                          </p:cTn>
                        </p:par>
                      </p:childTnLst>
                    </p:cTn>
                  </p:par>
                  <p:par>
                    <p:cTn id="216" fill="hold">
                      <p:stCondLst>
                        <p:cond delay="indefinite"/>
                      </p:stCondLst>
                      <p:childTnLst>
                        <p:par>
                          <p:cTn id="217" fill="hold">
                            <p:stCondLst>
                              <p:cond delay="0"/>
                            </p:stCondLst>
                            <p:childTnLst>
                              <p:par>
                                <p:cTn id="218" presetID="1" presetClass="entr" presetSubtype="0" fill="hold" grpId="0" nodeType="clickEffect">
                                  <p:stCondLst>
                                    <p:cond delay="0"/>
                                  </p:stCondLst>
                                  <p:childTnLst>
                                    <p:set>
                                      <p:cBhvr>
                                        <p:cTn id="219" dur="1" fill="hold">
                                          <p:stCondLst>
                                            <p:cond delay="0"/>
                                          </p:stCondLst>
                                        </p:cTn>
                                        <p:tgtEl>
                                          <p:spTgt spid="173"/>
                                        </p:tgtEl>
                                        <p:attrNameLst>
                                          <p:attrName>style.visibility</p:attrName>
                                        </p:attrNameLst>
                                      </p:cBhvr>
                                      <p:to>
                                        <p:strVal val="visible"/>
                                      </p:to>
                                    </p:set>
                                  </p:childTnLst>
                                </p:cTn>
                              </p:par>
                            </p:childTnLst>
                          </p:cTn>
                        </p:par>
                      </p:childTnLst>
                    </p:cTn>
                  </p:par>
                  <p:par>
                    <p:cTn id="220" fill="hold">
                      <p:stCondLst>
                        <p:cond delay="indefinite"/>
                      </p:stCondLst>
                      <p:childTnLst>
                        <p:par>
                          <p:cTn id="221" fill="hold">
                            <p:stCondLst>
                              <p:cond delay="0"/>
                            </p:stCondLst>
                            <p:childTnLst>
                              <p:par>
                                <p:cTn id="222" presetID="1" presetClass="entr" presetSubtype="0" fill="hold" grpId="0" nodeType="clickEffect">
                                  <p:stCondLst>
                                    <p:cond delay="0"/>
                                  </p:stCondLst>
                                  <p:childTnLst>
                                    <p:set>
                                      <p:cBhvr>
                                        <p:cTn id="223" dur="1" fill="hold">
                                          <p:stCondLst>
                                            <p:cond delay="0"/>
                                          </p:stCondLst>
                                        </p:cTn>
                                        <p:tgtEl>
                                          <p:spTgt spid="174"/>
                                        </p:tgtEl>
                                        <p:attrNameLst>
                                          <p:attrName>style.visibility</p:attrName>
                                        </p:attrNameLst>
                                      </p:cBhvr>
                                      <p:to>
                                        <p:strVal val="visible"/>
                                      </p:to>
                                    </p:set>
                                  </p:childTnLst>
                                </p:cTn>
                              </p:par>
                            </p:childTnLst>
                          </p:cTn>
                        </p:par>
                      </p:childTnLst>
                    </p:cTn>
                  </p:par>
                  <p:par>
                    <p:cTn id="224" fill="hold">
                      <p:stCondLst>
                        <p:cond delay="indefinite"/>
                      </p:stCondLst>
                      <p:childTnLst>
                        <p:par>
                          <p:cTn id="225" fill="hold">
                            <p:stCondLst>
                              <p:cond delay="0"/>
                            </p:stCondLst>
                            <p:childTnLst>
                              <p:par>
                                <p:cTn id="226" presetID="1" presetClass="entr" presetSubtype="0" fill="hold" grpId="0" nodeType="clickEffect">
                                  <p:stCondLst>
                                    <p:cond delay="0"/>
                                  </p:stCondLst>
                                  <p:childTnLst>
                                    <p:set>
                                      <p:cBhvr>
                                        <p:cTn id="227" dur="1" fill="hold">
                                          <p:stCondLst>
                                            <p:cond delay="0"/>
                                          </p:stCondLst>
                                        </p:cTn>
                                        <p:tgtEl>
                                          <p:spTgt spid="175"/>
                                        </p:tgtEl>
                                        <p:attrNameLst>
                                          <p:attrName>style.visibility</p:attrName>
                                        </p:attrNameLst>
                                      </p:cBhvr>
                                      <p:to>
                                        <p:strVal val="visible"/>
                                      </p:to>
                                    </p:set>
                                  </p:childTnLst>
                                </p:cTn>
                              </p:par>
                            </p:childTnLst>
                          </p:cTn>
                        </p:par>
                      </p:childTnLst>
                    </p:cTn>
                  </p:par>
                  <p:par>
                    <p:cTn id="228" fill="hold">
                      <p:stCondLst>
                        <p:cond delay="indefinite"/>
                      </p:stCondLst>
                      <p:childTnLst>
                        <p:par>
                          <p:cTn id="229" fill="hold">
                            <p:stCondLst>
                              <p:cond delay="0"/>
                            </p:stCondLst>
                            <p:childTnLst>
                              <p:par>
                                <p:cTn id="230" presetID="10" presetClass="entr" presetSubtype="0" fill="hold" nodeType="clickEffect">
                                  <p:stCondLst>
                                    <p:cond delay="0"/>
                                  </p:stCondLst>
                                  <p:childTnLst>
                                    <p:set>
                                      <p:cBhvr>
                                        <p:cTn id="231" dur="1" fill="hold">
                                          <p:stCondLst>
                                            <p:cond delay="0"/>
                                          </p:stCondLst>
                                        </p:cTn>
                                        <p:tgtEl>
                                          <p:spTgt spid="177"/>
                                        </p:tgtEl>
                                        <p:attrNameLst>
                                          <p:attrName>style.visibility</p:attrName>
                                        </p:attrNameLst>
                                      </p:cBhvr>
                                      <p:to>
                                        <p:strVal val="visible"/>
                                      </p:to>
                                    </p:set>
                                    <p:animEffect transition="in" filter="fade">
                                      <p:cBhvr>
                                        <p:cTn id="232" dur="500"/>
                                        <p:tgtEl>
                                          <p:spTgt spid="177"/>
                                        </p:tgtEl>
                                      </p:cBhvr>
                                    </p:animEffect>
                                  </p:childTnLst>
                                </p:cTn>
                              </p:par>
                            </p:childTnLst>
                          </p:cTn>
                        </p:par>
                      </p:childTnLst>
                    </p:cTn>
                  </p:par>
                  <p:par>
                    <p:cTn id="233" fill="hold">
                      <p:stCondLst>
                        <p:cond delay="indefinite"/>
                      </p:stCondLst>
                      <p:childTnLst>
                        <p:par>
                          <p:cTn id="234" fill="hold">
                            <p:stCondLst>
                              <p:cond delay="0"/>
                            </p:stCondLst>
                            <p:childTnLst>
                              <p:par>
                                <p:cTn id="235" presetID="1" presetClass="entr" presetSubtype="0" fill="hold" grpId="0" nodeType="clickEffect">
                                  <p:stCondLst>
                                    <p:cond delay="0"/>
                                  </p:stCondLst>
                                  <p:childTnLst>
                                    <p:set>
                                      <p:cBhvr>
                                        <p:cTn id="236" dur="1" fill="hold">
                                          <p:stCondLst>
                                            <p:cond delay="0"/>
                                          </p:stCondLst>
                                        </p:cTn>
                                        <p:tgtEl>
                                          <p:spTgt spid="195"/>
                                        </p:tgtEl>
                                        <p:attrNameLst>
                                          <p:attrName>style.visibility</p:attrName>
                                        </p:attrNameLst>
                                      </p:cBhvr>
                                      <p:to>
                                        <p:strVal val="visible"/>
                                      </p:to>
                                    </p:set>
                                  </p:childTnLst>
                                </p:cTn>
                              </p:par>
                            </p:childTnLst>
                          </p:cTn>
                        </p:par>
                      </p:childTnLst>
                    </p:cTn>
                  </p:par>
                  <p:par>
                    <p:cTn id="237" fill="hold">
                      <p:stCondLst>
                        <p:cond delay="indefinite"/>
                      </p:stCondLst>
                      <p:childTnLst>
                        <p:par>
                          <p:cTn id="238" fill="hold">
                            <p:stCondLst>
                              <p:cond delay="0"/>
                            </p:stCondLst>
                            <p:childTnLst>
                              <p:par>
                                <p:cTn id="239" presetID="22" presetClass="entr" presetSubtype="8" fill="hold" grpId="0" nodeType="clickEffect">
                                  <p:stCondLst>
                                    <p:cond delay="0"/>
                                  </p:stCondLst>
                                  <p:childTnLst>
                                    <p:set>
                                      <p:cBhvr>
                                        <p:cTn id="240" dur="1" fill="hold">
                                          <p:stCondLst>
                                            <p:cond delay="0"/>
                                          </p:stCondLst>
                                        </p:cTn>
                                        <p:tgtEl>
                                          <p:spTgt spid="176"/>
                                        </p:tgtEl>
                                        <p:attrNameLst>
                                          <p:attrName>style.visibility</p:attrName>
                                        </p:attrNameLst>
                                      </p:cBhvr>
                                      <p:to>
                                        <p:strVal val="visible"/>
                                      </p:to>
                                    </p:set>
                                    <p:animEffect transition="in" filter="wipe(left)">
                                      <p:cBhvr>
                                        <p:cTn id="241" dur="500"/>
                                        <p:tgtEl>
                                          <p:spTgt spid="176"/>
                                        </p:tgtEl>
                                      </p:cBhvr>
                                    </p:animEffect>
                                  </p:childTnLst>
                                </p:cTn>
                              </p:par>
                            </p:childTnLst>
                          </p:cTn>
                        </p:par>
                      </p:childTnLst>
                    </p:cTn>
                  </p:par>
                  <p:par>
                    <p:cTn id="242" fill="hold">
                      <p:stCondLst>
                        <p:cond delay="indefinite"/>
                      </p:stCondLst>
                      <p:childTnLst>
                        <p:par>
                          <p:cTn id="243" fill="hold">
                            <p:stCondLst>
                              <p:cond delay="0"/>
                            </p:stCondLst>
                            <p:childTnLst>
                              <p:par>
                                <p:cTn id="244" presetID="1" presetClass="exit" presetSubtype="0" fill="hold" nodeType="clickEffect">
                                  <p:stCondLst>
                                    <p:cond delay="0"/>
                                  </p:stCondLst>
                                  <p:childTnLst>
                                    <p:set>
                                      <p:cBhvr>
                                        <p:cTn id="245" dur="1" fill="hold">
                                          <p:stCondLst>
                                            <p:cond delay="0"/>
                                          </p:stCondLst>
                                        </p:cTn>
                                        <p:tgtEl>
                                          <p:spTgt spid="177"/>
                                        </p:tgtEl>
                                        <p:attrNameLst>
                                          <p:attrName>style.visibility</p:attrName>
                                        </p:attrNameLst>
                                      </p:cBhvr>
                                      <p:to>
                                        <p:strVal val="hidden"/>
                                      </p:to>
                                    </p:set>
                                  </p:childTnLst>
                                </p:cTn>
                              </p:par>
                            </p:childTnLst>
                          </p:cTn>
                        </p:par>
                      </p:childTnLst>
                    </p:cTn>
                  </p:par>
                  <p:par>
                    <p:cTn id="246" fill="hold">
                      <p:stCondLst>
                        <p:cond delay="indefinite"/>
                      </p:stCondLst>
                      <p:childTnLst>
                        <p:par>
                          <p:cTn id="247" fill="hold">
                            <p:stCondLst>
                              <p:cond delay="0"/>
                            </p:stCondLst>
                            <p:childTnLst>
                              <p:par>
                                <p:cTn id="248" presetID="10" presetClass="entr" presetSubtype="0" fill="hold" nodeType="clickEffect">
                                  <p:stCondLst>
                                    <p:cond delay="0"/>
                                  </p:stCondLst>
                                  <p:childTnLst>
                                    <p:set>
                                      <p:cBhvr>
                                        <p:cTn id="249" dur="1" fill="hold">
                                          <p:stCondLst>
                                            <p:cond delay="0"/>
                                          </p:stCondLst>
                                        </p:cTn>
                                        <p:tgtEl>
                                          <p:spTgt spid="180"/>
                                        </p:tgtEl>
                                        <p:attrNameLst>
                                          <p:attrName>style.visibility</p:attrName>
                                        </p:attrNameLst>
                                      </p:cBhvr>
                                      <p:to>
                                        <p:strVal val="visible"/>
                                      </p:to>
                                    </p:set>
                                    <p:animEffect transition="in" filter="fade">
                                      <p:cBhvr>
                                        <p:cTn id="250" dur="500"/>
                                        <p:tgtEl>
                                          <p:spTgt spid="180"/>
                                        </p:tgtEl>
                                      </p:cBhvr>
                                    </p:animEffect>
                                  </p:childTnLst>
                                </p:cTn>
                              </p:par>
                            </p:childTnLst>
                          </p:cTn>
                        </p:par>
                      </p:childTnLst>
                    </p:cTn>
                  </p:par>
                  <p:par>
                    <p:cTn id="251" fill="hold">
                      <p:stCondLst>
                        <p:cond delay="indefinite"/>
                      </p:stCondLst>
                      <p:childTnLst>
                        <p:par>
                          <p:cTn id="252" fill="hold">
                            <p:stCondLst>
                              <p:cond delay="0"/>
                            </p:stCondLst>
                            <p:childTnLst>
                              <p:par>
                                <p:cTn id="253" presetID="10" presetClass="exit" presetSubtype="0" fill="hold" nodeType="clickEffect">
                                  <p:stCondLst>
                                    <p:cond delay="0"/>
                                  </p:stCondLst>
                                  <p:childTnLst>
                                    <p:animEffect transition="out" filter="fade">
                                      <p:cBhvr>
                                        <p:cTn id="254" dur="500"/>
                                        <p:tgtEl>
                                          <p:spTgt spid="180"/>
                                        </p:tgtEl>
                                      </p:cBhvr>
                                    </p:animEffect>
                                    <p:set>
                                      <p:cBhvr>
                                        <p:cTn id="255" dur="1" fill="hold">
                                          <p:stCondLst>
                                            <p:cond delay="499"/>
                                          </p:stCondLst>
                                        </p:cTn>
                                        <p:tgtEl>
                                          <p:spTgt spid="180"/>
                                        </p:tgtEl>
                                        <p:attrNameLst>
                                          <p:attrName>style.visibility</p:attrName>
                                        </p:attrNameLst>
                                      </p:cBhvr>
                                      <p:to>
                                        <p:strVal val="hidden"/>
                                      </p:to>
                                    </p:set>
                                  </p:childTnLst>
                                </p:cTn>
                              </p:par>
                            </p:childTnLst>
                          </p:cTn>
                        </p:par>
                      </p:childTnLst>
                    </p:cTn>
                  </p:par>
                  <p:par>
                    <p:cTn id="256" fill="hold">
                      <p:stCondLst>
                        <p:cond delay="indefinite"/>
                      </p:stCondLst>
                      <p:childTnLst>
                        <p:par>
                          <p:cTn id="257" fill="hold">
                            <p:stCondLst>
                              <p:cond delay="0"/>
                            </p:stCondLst>
                            <p:childTnLst>
                              <p:par>
                                <p:cTn id="258" presetID="10" presetClass="entr" presetSubtype="0" fill="hold" nodeType="clickEffect">
                                  <p:stCondLst>
                                    <p:cond delay="0"/>
                                  </p:stCondLst>
                                  <p:childTnLst>
                                    <p:set>
                                      <p:cBhvr>
                                        <p:cTn id="259" dur="1" fill="hold">
                                          <p:stCondLst>
                                            <p:cond delay="0"/>
                                          </p:stCondLst>
                                        </p:cTn>
                                        <p:tgtEl>
                                          <p:spTgt spid="183"/>
                                        </p:tgtEl>
                                        <p:attrNameLst>
                                          <p:attrName>style.visibility</p:attrName>
                                        </p:attrNameLst>
                                      </p:cBhvr>
                                      <p:to>
                                        <p:strVal val="visible"/>
                                      </p:to>
                                    </p:set>
                                    <p:animEffect transition="in" filter="fade">
                                      <p:cBhvr>
                                        <p:cTn id="260" dur="500"/>
                                        <p:tgtEl>
                                          <p:spTgt spid="183"/>
                                        </p:tgtEl>
                                      </p:cBhvr>
                                    </p:animEffect>
                                  </p:childTnLst>
                                </p:cTn>
                              </p:par>
                            </p:childTnLst>
                          </p:cTn>
                        </p:par>
                      </p:childTnLst>
                    </p:cTn>
                  </p:par>
                  <p:par>
                    <p:cTn id="261" fill="hold">
                      <p:stCondLst>
                        <p:cond delay="indefinite"/>
                      </p:stCondLst>
                      <p:childTnLst>
                        <p:par>
                          <p:cTn id="262" fill="hold">
                            <p:stCondLst>
                              <p:cond delay="0"/>
                            </p:stCondLst>
                            <p:childTnLst>
                              <p:par>
                                <p:cTn id="263" presetID="1" presetClass="entr" presetSubtype="0" fill="hold" grpId="0" nodeType="clickEffect">
                                  <p:stCondLst>
                                    <p:cond delay="0"/>
                                  </p:stCondLst>
                                  <p:childTnLst>
                                    <p:set>
                                      <p:cBhvr>
                                        <p:cTn id="264" dur="1" fill="hold">
                                          <p:stCondLst>
                                            <p:cond delay="0"/>
                                          </p:stCondLst>
                                        </p:cTn>
                                        <p:tgtEl>
                                          <p:spTgt spid="188"/>
                                        </p:tgtEl>
                                        <p:attrNameLst>
                                          <p:attrName>style.visibility</p:attrName>
                                        </p:attrNameLst>
                                      </p:cBhvr>
                                      <p:to>
                                        <p:strVal val="visible"/>
                                      </p:to>
                                    </p:set>
                                  </p:childTnLst>
                                </p:cTn>
                              </p:par>
                            </p:childTnLst>
                          </p:cTn>
                        </p:par>
                      </p:childTnLst>
                    </p:cTn>
                  </p:par>
                  <p:par>
                    <p:cTn id="265" fill="hold">
                      <p:stCondLst>
                        <p:cond delay="indefinite"/>
                      </p:stCondLst>
                      <p:childTnLst>
                        <p:par>
                          <p:cTn id="266" fill="hold">
                            <p:stCondLst>
                              <p:cond delay="0"/>
                            </p:stCondLst>
                            <p:childTnLst>
                              <p:par>
                                <p:cTn id="267" presetID="1" presetClass="entr" presetSubtype="0" fill="hold" grpId="0" nodeType="clickEffect">
                                  <p:stCondLst>
                                    <p:cond delay="0"/>
                                  </p:stCondLst>
                                  <p:childTnLst>
                                    <p:set>
                                      <p:cBhvr>
                                        <p:cTn id="268" dur="1" fill="hold">
                                          <p:stCondLst>
                                            <p:cond delay="0"/>
                                          </p:stCondLst>
                                        </p:cTn>
                                        <p:tgtEl>
                                          <p:spTgt spid="189"/>
                                        </p:tgtEl>
                                        <p:attrNameLst>
                                          <p:attrName>style.visibility</p:attrName>
                                        </p:attrNameLst>
                                      </p:cBhvr>
                                      <p:to>
                                        <p:strVal val="visible"/>
                                      </p:to>
                                    </p:set>
                                  </p:childTnLst>
                                </p:cTn>
                              </p:par>
                            </p:childTnLst>
                          </p:cTn>
                        </p:par>
                      </p:childTnLst>
                    </p:cTn>
                  </p:par>
                  <p:par>
                    <p:cTn id="269" fill="hold">
                      <p:stCondLst>
                        <p:cond delay="indefinite"/>
                      </p:stCondLst>
                      <p:childTnLst>
                        <p:par>
                          <p:cTn id="270" fill="hold">
                            <p:stCondLst>
                              <p:cond delay="0"/>
                            </p:stCondLst>
                            <p:childTnLst>
                              <p:par>
                                <p:cTn id="271" presetID="1" presetClass="entr" presetSubtype="0" fill="hold" grpId="0" nodeType="clickEffect">
                                  <p:stCondLst>
                                    <p:cond delay="0"/>
                                  </p:stCondLst>
                                  <p:childTnLst>
                                    <p:set>
                                      <p:cBhvr>
                                        <p:cTn id="272" dur="1" fill="hold">
                                          <p:stCondLst>
                                            <p:cond delay="0"/>
                                          </p:stCondLst>
                                        </p:cTn>
                                        <p:tgtEl>
                                          <p:spTgt spid="190"/>
                                        </p:tgtEl>
                                        <p:attrNameLst>
                                          <p:attrName>style.visibility</p:attrName>
                                        </p:attrNameLst>
                                      </p:cBhvr>
                                      <p:to>
                                        <p:strVal val="visible"/>
                                      </p:to>
                                    </p:set>
                                  </p:childTnLst>
                                </p:cTn>
                              </p:par>
                            </p:childTnLst>
                          </p:cTn>
                        </p:par>
                      </p:childTnLst>
                    </p:cTn>
                  </p:par>
                  <p:par>
                    <p:cTn id="273" fill="hold">
                      <p:stCondLst>
                        <p:cond delay="indefinite"/>
                      </p:stCondLst>
                      <p:childTnLst>
                        <p:par>
                          <p:cTn id="274" fill="hold">
                            <p:stCondLst>
                              <p:cond delay="0"/>
                            </p:stCondLst>
                            <p:childTnLst>
                              <p:par>
                                <p:cTn id="275" presetID="1" presetClass="entr" presetSubtype="0" fill="hold" nodeType="clickEffect">
                                  <p:stCondLst>
                                    <p:cond delay="0"/>
                                  </p:stCondLst>
                                  <p:childTnLst>
                                    <p:set>
                                      <p:cBhvr>
                                        <p:cTn id="276" dur="1" fill="hold">
                                          <p:stCondLst>
                                            <p:cond delay="0"/>
                                          </p:stCondLst>
                                        </p:cTn>
                                        <p:tgtEl>
                                          <p:spTgt spid="191"/>
                                        </p:tgtEl>
                                        <p:attrNameLst>
                                          <p:attrName>style.visibility</p:attrName>
                                        </p:attrNameLst>
                                      </p:cBhvr>
                                      <p:to>
                                        <p:strVal val="visible"/>
                                      </p:to>
                                    </p:set>
                                  </p:childTnLst>
                                </p:cTn>
                              </p:par>
                            </p:childTnLst>
                          </p:cTn>
                        </p:par>
                      </p:childTnLst>
                    </p:cTn>
                  </p:par>
                  <p:par>
                    <p:cTn id="277" fill="hold">
                      <p:stCondLst>
                        <p:cond delay="indefinite"/>
                      </p:stCondLst>
                      <p:childTnLst>
                        <p:par>
                          <p:cTn id="278" fill="hold">
                            <p:stCondLst>
                              <p:cond delay="0"/>
                            </p:stCondLst>
                            <p:childTnLst>
                              <p:par>
                                <p:cTn id="279" presetID="1" presetClass="exit" presetSubtype="0" fill="hold" grpId="1" nodeType="clickEffect">
                                  <p:stCondLst>
                                    <p:cond delay="0"/>
                                  </p:stCondLst>
                                  <p:childTnLst>
                                    <p:set>
                                      <p:cBhvr>
                                        <p:cTn id="280" dur="1" fill="hold">
                                          <p:stCondLst>
                                            <p:cond delay="0"/>
                                          </p:stCondLst>
                                        </p:cTn>
                                        <p:tgtEl>
                                          <p:spTgt spid="176"/>
                                        </p:tgtEl>
                                        <p:attrNameLst>
                                          <p:attrName>style.visibility</p:attrName>
                                        </p:attrNameLst>
                                      </p:cBhvr>
                                      <p:to>
                                        <p:strVal val="hidden"/>
                                      </p:to>
                                    </p:set>
                                  </p:childTnLst>
                                </p:cTn>
                              </p:par>
                              <p:par>
                                <p:cTn id="281" presetID="10" presetClass="exit" presetSubtype="0" fill="hold" nodeType="withEffect">
                                  <p:stCondLst>
                                    <p:cond delay="0"/>
                                  </p:stCondLst>
                                  <p:childTnLst>
                                    <p:animEffect transition="out" filter="fade">
                                      <p:cBhvr>
                                        <p:cTn id="282" dur="500"/>
                                        <p:tgtEl>
                                          <p:spTgt spid="183"/>
                                        </p:tgtEl>
                                      </p:cBhvr>
                                    </p:animEffect>
                                    <p:set>
                                      <p:cBhvr>
                                        <p:cTn id="283" dur="1" fill="hold">
                                          <p:stCondLst>
                                            <p:cond delay="499"/>
                                          </p:stCondLst>
                                        </p:cTn>
                                        <p:tgtEl>
                                          <p:spTgt spid="183"/>
                                        </p:tgtEl>
                                        <p:attrNameLst>
                                          <p:attrName>style.visibility</p:attrName>
                                        </p:attrNameLst>
                                      </p:cBhvr>
                                      <p:to>
                                        <p:strVal val="hidden"/>
                                      </p:to>
                                    </p:set>
                                  </p:childTnLst>
                                </p:cTn>
                              </p:par>
                              <p:par>
                                <p:cTn id="284" presetID="1" presetClass="exit" presetSubtype="0" fill="hold" grpId="1" nodeType="withEffect">
                                  <p:stCondLst>
                                    <p:cond delay="0"/>
                                  </p:stCondLst>
                                  <p:childTnLst>
                                    <p:set>
                                      <p:cBhvr>
                                        <p:cTn id="285" dur="1" fill="hold">
                                          <p:stCondLst>
                                            <p:cond delay="0"/>
                                          </p:stCondLst>
                                        </p:cTn>
                                        <p:tgtEl>
                                          <p:spTgt spid="195"/>
                                        </p:tgtEl>
                                        <p:attrNameLst>
                                          <p:attrName>style.visibility</p:attrName>
                                        </p:attrNameLst>
                                      </p:cBhvr>
                                      <p:to>
                                        <p:strVal val="hidden"/>
                                      </p:to>
                                    </p:set>
                                  </p:childTnLst>
                                </p:cTn>
                              </p:par>
                            </p:childTnLst>
                          </p:cTn>
                        </p:par>
                      </p:childTnLst>
                    </p:cTn>
                  </p:par>
                  <p:par>
                    <p:cTn id="286" fill="hold">
                      <p:stCondLst>
                        <p:cond delay="indefinite"/>
                      </p:stCondLst>
                      <p:childTnLst>
                        <p:par>
                          <p:cTn id="287" fill="hold">
                            <p:stCondLst>
                              <p:cond delay="0"/>
                            </p:stCondLst>
                            <p:childTnLst>
                              <p:par>
                                <p:cTn id="288" presetID="22" presetClass="entr" presetSubtype="2" fill="hold" nodeType="clickEffect">
                                  <p:stCondLst>
                                    <p:cond delay="0"/>
                                  </p:stCondLst>
                                  <p:childTnLst>
                                    <p:set>
                                      <p:cBhvr>
                                        <p:cTn id="289" dur="1" fill="hold">
                                          <p:stCondLst>
                                            <p:cond delay="0"/>
                                          </p:stCondLst>
                                        </p:cTn>
                                        <p:tgtEl>
                                          <p:spTgt spid="197"/>
                                        </p:tgtEl>
                                        <p:attrNameLst>
                                          <p:attrName>style.visibility</p:attrName>
                                        </p:attrNameLst>
                                      </p:cBhvr>
                                      <p:to>
                                        <p:strVal val="visible"/>
                                      </p:to>
                                    </p:set>
                                    <p:animEffect transition="in" filter="wipe(right)">
                                      <p:cBhvr>
                                        <p:cTn id="290" dur="500"/>
                                        <p:tgtEl>
                                          <p:spTgt spid="197"/>
                                        </p:tgtEl>
                                      </p:cBhvr>
                                    </p:animEffect>
                                  </p:childTnLst>
                                </p:cTn>
                              </p:par>
                            </p:childTnLst>
                          </p:cTn>
                        </p:par>
                      </p:childTnLst>
                    </p:cTn>
                  </p:par>
                  <p:par>
                    <p:cTn id="291" fill="hold">
                      <p:stCondLst>
                        <p:cond delay="indefinite"/>
                      </p:stCondLst>
                      <p:childTnLst>
                        <p:par>
                          <p:cTn id="292" fill="hold">
                            <p:stCondLst>
                              <p:cond delay="0"/>
                            </p:stCondLst>
                            <p:childTnLst>
                              <p:par>
                                <p:cTn id="293" presetID="1" presetClass="entr" presetSubtype="0" fill="hold" grpId="0" nodeType="clickEffect">
                                  <p:stCondLst>
                                    <p:cond delay="0"/>
                                  </p:stCondLst>
                                  <p:childTnLst>
                                    <p:set>
                                      <p:cBhvr>
                                        <p:cTn id="294" dur="1" fill="hold">
                                          <p:stCondLst>
                                            <p:cond delay="0"/>
                                          </p:stCondLst>
                                        </p:cTn>
                                        <p:tgtEl>
                                          <p:spTgt spid="199"/>
                                        </p:tgtEl>
                                        <p:attrNameLst>
                                          <p:attrName>style.visibility</p:attrName>
                                        </p:attrNameLst>
                                      </p:cBhvr>
                                      <p:to>
                                        <p:strVal val="visible"/>
                                      </p:to>
                                    </p:set>
                                  </p:childTnLst>
                                </p:cTn>
                              </p:par>
                            </p:childTnLst>
                          </p:cTn>
                        </p:par>
                      </p:childTnLst>
                    </p:cTn>
                  </p:par>
                  <p:par>
                    <p:cTn id="295" fill="hold">
                      <p:stCondLst>
                        <p:cond delay="indefinite"/>
                      </p:stCondLst>
                      <p:childTnLst>
                        <p:par>
                          <p:cTn id="296" fill="hold">
                            <p:stCondLst>
                              <p:cond delay="0"/>
                            </p:stCondLst>
                            <p:childTnLst>
                              <p:par>
                                <p:cTn id="297" presetID="22" presetClass="entr" presetSubtype="8" fill="hold" grpId="0" nodeType="clickEffect">
                                  <p:stCondLst>
                                    <p:cond delay="0"/>
                                  </p:stCondLst>
                                  <p:childTnLst>
                                    <p:set>
                                      <p:cBhvr>
                                        <p:cTn id="298" dur="1" fill="hold">
                                          <p:stCondLst>
                                            <p:cond delay="0"/>
                                          </p:stCondLst>
                                        </p:cTn>
                                        <p:tgtEl>
                                          <p:spTgt spid="200"/>
                                        </p:tgtEl>
                                        <p:attrNameLst>
                                          <p:attrName>style.visibility</p:attrName>
                                        </p:attrNameLst>
                                      </p:cBhvr>
                                      <p:to>
                                        <p:strVal val="visible"/>
                                      </p:to>
                                    </p:set>
                                    <p:animEffect transition="in" filter="wipe(left)">
                                      <p:cBhvr>
                                        <p:cTn id="299" dur="500"/>
                                        <p:tgtEl>
                                          <p:spTgt spid="200"/>
                                        </p:tgtEl>
                                      </p:cBhvr>
                                    </p:animEffect>
                                  </p:childTnLst>
                                </p:cTn>
                              </p:par>
                            </p:childTnLst>
                          </p:cTn>
                        </p:par>
                      </p:childTnLst>
                    </p:cTn>
                  </p:par>
                  <p:par>
                    <p:cTn id="300" fill="hold">
                      <p:stCondLst>
                        <p:cond delay="indefinite"/>
                      </p:stCondLst>
                      <p:childTnLst>
                        <p:par>
                          <p:cTn id="301" fill="hold">
                            <p:stCondLst>
                              <p:cond delay="0"/>
                            </p:stCondLst>
                            <p:childTnLst>
                              <p:par>
                                <p:cTn id="302" presetID="1" presetClass="exit" presetSubtype="0" fill="hold" grpId="1" nodeType="clickEffect">
                                  <p:stCondLst>
                                    <p:cond delay="0"/>
                                  </p:stCondLst>
                                  <p:childTnLst>
                                    <p:set>
                                      <p:cBhvr>
                                        <p:cTn id="303" dur="1" fill="hold">
                                          <p:stCondLst>
                                            <p:cond delay="0"/>
                                          </p:stCondLst>
                                        </p:cTn>
                                        <p:tgtEl>
                                          <p:spTgt spid="200"/>
                                        </p:tgtEl>
                                        <p:attrNameLst>
                                          <p:attrName>style.visibility</p:attrName>
                                        </p:attrNameLst>
                                      </p:cBhvr>
                                      <p:to>
                                        <p:strVal val="hidden"/>
                                      </p:to>
                                    </p:set>
                                  </p:childTnLst>
                                </p:cTn>
                              </p:par>
                            </p:childTnLst>
                          </p:cTn>
                        </p:par>
                      </p:childTnLst>
                    </p:cTn>
                  </p:par>
                  <p:par>
                    <p:cTn id="304" fill="hold">
                      <p:stCondLst>
                        <p:cond delay="indefinite"/>
                      </p:stCondLst>
                      <p:childTnLst>
                        <p:par>
                          <p:cTn id="305" fill="hold">
                            <p:stCondLst>
                              <p:cond delay="0"/>
                            </p:stCondLst>
                            <p:childTnLst>
                              <p:par>
                                <p:cTn id="306" presetID="22" presetClass="entr" presetSubtype="2" fill="hold" nodeType="clickEffect">
                                  <p:stCondLst>
                                    <p:cond delay="0"/>
                                  </p:stCondLst>
                                  <p:childTnLst>
                                    <p:set>
                                      <p:cBhvr>
                                        <p:cTn id="307" dur="1" fill="hold">
                                          <p:stCondLst>
                                            <p:cond delay="0"/>
                                          </p:stCondLst>
                                        </p:cTn>
                                        <p:tgtEl>
                                          <p:spTgt spid="196"/>
                                        </p:tgtEl>
                                        <p:attrNameLst>
                                          <p:attrName>style.visibility</p:attrName>
                                        </p:attrNameLst>
                                      </p:cBhvr>
                                      <p:to>
                                        <p:strVal val="visible"/>
                                      </p:to>
                                    </p:set>
                                    <p:animEffect transition="in" filter="wipe(right)">
                                      <p:cBhvr>
                                        <p:cTn id="308" dur="500"/>
                                        <p:tgtEl>
                                          <p:spTgt spid="196"/>
                                        </p:tgtEl>
                                      </p:cBhvr>
                                    </p:animEffect>
                                  </p:childTnLst>
                                </p:cTn>
                              </p:par>
                            </p:childTnLst>
                          </p:cTn>
                        </p:par>
                      </p:childTnLst>
                    </p:cTn>
                  </p:par>
                  <p:par>
                    <p:cTn id="309" fill="hold">
                      <p:stCondLst>
                        <p:cond delay="indefinite"/>
                      </p:stCondLst>
                      <p:childTnLst>
                        <p:par>
                          <p:cTn id="310" fill="hold">
                            <p:stCondLst>
                              <p:cond delay="0"/>
                            </p:stCondLst>
                            <p:childTnLst>
                              <p:par>
                                <p:cTn id="311" presetID="1" presetClass="entr" presetSubtype="0" fill="hold" grpId="0" nodeType="clickEffect">
                                  <p:stCondLst>
                                    <p:cond delay="0"/>
                                  </p:stCondLst>
                                  <p:childTnLst>
                                    <p:set>
                                      <p:cBhvr>
                                        <p:cTn id="312" dur="1" fill="hold">
                                          <p:stCondLst>
                                            <p:cond delay="0"/>
                                          </p:stCondLst>
                                        </p:cTn>
                                        <p:tgtEl>
                                          <p:spTgt spid="198"/>
                                        </p:tgtEl>
                                        <p:attrNameLst>
                                          <p:attrName>style.visibility</p:attrName>
                                        </p:attrNameLst>
                                      </p:cBhvr>
                                      <p:to>
                                        <p:strVal val="visible"/>
                                      </p:to>
                                    </p:set>
                                  </p:childTnLst>
                                </p:cTn>
                              </p:par>
                            </p:childTnLst>
                          </p:cTn>
                        </p:par>
                      </p:childTnLst>
                    </p:cTn>
                  </p:par>
                  <p:par>
                    <p:cTn id="313" fill="hold">
                      <p:stCondLst>
                        <p:cond delay="indefinite"/>
                      </p:stCondLst>
                      <p:childTnLst>
                        <p:par>
                          <p:cTn id="314" fill="hold">
                            <p:stCondLst>
                              <p:cond delay="0"/>
                            </p:stCondLst>
                            <p:childTnLst>
                              <p:par>
                                <p:cTn id="315" presetID="22" presetClass="entr" presetSubtype="8" fill="hold" grpId="0" nodeType="clickEffect">
                                  <p:stCondLst>
                                    <p:cond delay="0"/>
                                  </p:stCondLst>
                                  <p:childTnLst>
                                    <p:set>
                                      <p:cBhvr>
                                        <p:cTn id="316" dur="1" fill="hold">
                                          <p:stCondLst>
                                            <p:cond delay="0"/>
                                          </p:stCondLst>
                                        </p:cTn>
                                        <p:tgtEl>
                                          <p:spTgt spid="201"/>
                                        </p:tgtEl>
                                        <p:attrNameLst>
                                          <p:attrName>style.visibility</p:attrName>
                                        </p:attrNameLst>
                                      </p:cBhvr>
                                      <p:to>
                                        <p:strVal val="visible"/>
                                      </p:to>
                                    </p:set>
                                    <p:animEffect transition="in" filter="wipe(left)">
                                      <p:cBhvr>
                                        <p:cTn id="317" dur="500"/>
                                        <p:tgtEl>
                                          <p:spTgt spid="201"/>
                                        </p:tgtEl>
                                      </p:cBhvr>
                                    </p:animEffect>
                                  </p:childTnLst>
                                </p:cTn>
                              </p:par>
                            </p:childTnLst>
                          </p:cTn>
                        </p:par>
                      </p:childTnLst>
                    </p:cTn>
                  </p:par>
                  <p:par>
                    <p:cTn id="318" fill="hold">
                      <p:stCondLst>
                        <p:cond delay="indefinite"/>
                      </p:stCondLst>
                      <p:childTnLst>
                        <p:par>
                          <p:cTn id="319" fill="hold">
                            <p:stCondLst>
                              <p:cond delay="0"/>
                            </p:stCondLst>
                            <p:childTnLst>
                              <p:par>
                                <p:cTn id="320" presetID="1" presetClass="exit" presetSubtype="0" fill="hold" grpId="1" nodeType="clickEffect">
                                  <p:stCondLst>
                                    <p:cond delay="0"/>
                                  </p:stCondLst>
                                  <p:childTnLst>
                                    <p:set>
                                      <p:cBhvr>
                                        <p:cTn id="321" dur="1" fill="hold">
                                          <p:stCondLst>
                                            <p:cond delay="0"/>
                                          </p:stCondLst>
                                        </p:cTn>
                                        <p:tgtEl>
                                          <p:spTgt spid="201"/>
                                        </p:tgtEl>
                                        <p:attrNameLst>
                                          <p:attrName>style.visibility</p:attrName>
                                        </p:attrNameLst>
                                      </p:cBhvr>
                                      <p:to>
                                        <p:strVal val="hidden"/>
                                      </p:to>
                                    </p:set>
                                  </p:childTnLst>
                                </p:cTn>
                              </p:par>
                            </p:childTnLst>
                          </p:cTn>
                        </p:par>
                      </p:childTnLst>
                    </p:cTn>
                  </p:par>
                  <p:par>
                    <p:cTn id="322" fill="hold">
                      <p:stCondLst>
                        <p:cond delay="indefinite"/>
                      </p:stCondLst>
                      <p:childTnLst>
                        <p:par>
                          <p:cTn id="323" fill="hold">
                            <p:stCondLst>
                              <p:cond delay="0"/>
                            </p:stCondLst>
                            <p:childTnLst>
                              <p:par>
                                <p:cTn id="324" presetID="1" presetClass="entr" presetSubtype="0" fill="hold" grpId="0" nodeType="clickEffect">
                                  <p:stCondLst>
                                    <p:cond delay="0"/>
                                  </p:stCondLst>
                                  <p:childTnLst>
                                    <p:set>
                                      <p:cBhvr>
                                        <p:cTn id="325" dur="1" fill="hold">
                                          <p:stCondLst>
                                            <p:cond delay="0"/>
                                          </p:stCondLst>
                                        </p:cTn>
                                        <p:tgtEl>
                                          <p:spTgt spid="202"/>
                                        </p:tgtEl>
                                        <p:attrNameLst>
                                          <p:attrName>style.visibility</p:attrName>
                                        </p:attrNameLst>
                                      </p:cBhvr>
                                      <p:to>
                                        <p:strVal val="visible"/>
                                      </p:to>
                                    </p:set>
                                  </p:childTnLst>
                                </p:cTn>
                              </p:par>
                            </p:childTnLst>
                          </p:cTn>
                        </p:par>
                      </p:childTnLst>
                    </p:cTn>
                  </p:par>
                  <p:par>
                    <p:cTn id="326" fill="hold">
                      <p:stCondLst>
                        <p:cond delay="indefinite"/>
                      </p:stCondLst>
                      <p:childTnLst>
                        <p:par>
                          <p:cTn id="327" fill="hold">
                            <p:stCondLst>
                              <p:cond delay="0"/>
                            </p:stCondLst>
                            <p:childTnLst>
                              <p:par>
                                <p:cTn id="328" presetID="1" presetClass="entr" presetSubtype="0" fill="hold" grpId="0" nodeType="clickEffect">
                                  <p:stCondLst>
                                    <p:cond delay="0"/>
                                  </p:stCondLst>
                                  <p:childTnLst>
                                    <p:set>
                                      <p:cBhvr>
                                        <p:cTn id="329" dur="1" fill="hold">
                                          <p:stCondLst>
                                            <p:cond delay="0"/>
                                          </p:stCondLst>
                                        </p:cTn>
                                        <p:tgtEl>
                                          <p:spTgt spid="203"/>
                                        </p:tgtEl>
                                        <p:attrNameLst>
                                          <p:attrName>style.visibility</p:attrName>
                                        </p:attrNameLst>
                                      </p:cBhvr>
                                      <p:to>
                                        <p:strVal val="visible"/>
                                      </p:to>
                                    </p:set>
                                  </p:childTnLst>
                                </p:cTn>
                              </p:par>
                            </p:childTnLst>
                          </p:cTn>
                        </p:par>
                      </p:childTnLst>
                    </p:cTn>
                  </p:par>
                  <p:par>
                    <p:cTn id="330" fill="hold">
                      <p:stCondLst>
                        <p:cond delay="indefinite"/>
                      </p:stCondLst>
                      <p:childTnLst>
                        <p:par>
                          <p:cTn id="331" fill="hold">
                            <p:stCondLst>
                              <p:cond delay="0"/>
                            </p:stCondLst>
                            <p:childTnLst>
                              <p:par>
                                <p:cTn id="332" presetID="1" presetClass="entr" presetSubtype="0" fill="hold" grpId="0" nodeType="clickEffect">
                                  <p:stCondLst>
                                    <p:cond delay="0"/>
                                  </p:stCondLst>
                                  <p:childTnLst>
                                    <p:set>
                                      <p:cBhvr>
                                        <p:cTn id="333" dur="1" fill="hold">
                                          <p:stCondLst>
                                            <p:cond delay="0"/>
                                          </p:stCondLst>
                                        </p:cTn>
                                        <p:tgtEl>
                                          <p:spTgt spid="204"/>
                                        </p:tgtEl>
                                        <p:attrNameLst>
                                          <p:attrName>style.visibility</p:attrName>
                                        </p:attrNameLst>
                                      </p:cBhvr>
                                      <p:to>
                                        <p:strVal val="visible"/>
                                      </p:to>
                                    </p:set>
                                  </p:childTnLst>
                                </p:cTn>
                              </p:par>
                            </p:childTnLst>
                          </p:cTn>
                        </p:par>
                      </p:childTnLst>
                    </p:cTn>
                  </p:par>
                  <p:par>
                    <p:cTn id="334" fill="hold">
                      <p:stCondLst>
                        <p:cond delay="indefinite"/>
                      </p:stCondLst>
                      <p:childTnLst>
                        <p:par>
                          <p:cTn id="335" fill="hold">
                            <p:stCondLst>
                              <p:cond delay="0"/>
                            </p:stCondLst>
                            <p:childTnLst>
                              <p:par>
                                <p:cTn id="336" presetID="1" presetClass="entr" presetSubtype="0" fill="hold" grpId="0" nodeType="clickEffect">
                                  <p:stCondLst>
                                    <p:cond delay="0"/>
                                  </p:stCondLst>
                                  <p:childTnLst>
                                    <p:set>
                                      <p:cBhvr>
                                        <p:cTn id="337" dur="1" fill="hold">
                                          <p:stCondLst>
                                            <p:cond delay="0"/>
                                          </p:stCondLst>
                                        </p:cTn>
                                        <p:tgtEl>
                                          <p:spTgt spid="205"/>
                                        </p:tgtEl>
                                        <p:attrNameLst>
                                          <p:attrName>style.visibility</p:attrName>
                                        </p:attrNameLst>
                                      </p:cBhvr>
                                      <p:to>
                                        <p:strVal val="visible"/>
                                      </p:to>
                                    </p:set>
                                  </p:childTnLst>
                                </p:cTn>
                              </p:par>
                            </p:childTnLst>
                          </p:cTn>
                        </p:par>
                      </p:childTnLst>
                    </p:cTn>
                  </p:par>
                  <p:par>
                    <p:cTn id="338" fill="hold">
                      <p:stCondLst>
                        <p:cond delay="indefinite"/>
                      </p:stCondLst>
                      <p:childTnLst>
                        <p:par>
                          <p:cTn id="339" fill="hold">
                            <p:stCondLst>
                              <p:cond delay="0"/>
                            </p:stCondLst>
                            <p:childTnLst>
                              <p:par>
                                <p:cTn id="340" presetID="1" presetClass="entr" presetSubtype="0" fill="hold" grpId="0" nodeType="clickEffect">
                                  <p:stCondLst>
                                    <p:cond delay="0"/>
                                  </p:stCondLst>
                                  <p:childTnLst>
                                    <p:set>
                                      <p:cBhvr>
                                        <p:cTn id="341" dur="1" fill="hold">
                                          <p:stCondLst>
                                            <p:cond delay="0"/>
                                          </p:stCondLst>
                                        </p:cTn>
                                        <p:tgtEl>
                                          <p:spTgt spid="209"/>
                                        </p:tgtEl>
                                        <p:attrNameLst>
                                          <p:attrName>style.visibility</p:attrName>
                                        </p:attrNameLst>
                                      </p:cBhvr>
                                      <p:to>
                                        <p:strVal val="visible"/>
                                      </p:to>
                                    </p:set>
                                  </p:childTnLst>
                                </p:cTn>
                              </p:par>
                            </p:childTnLst>
                          </p:cTn>
                        </p:par>
                      </p:childTnLst>
                    </p:cTn>
                  </p:par>
                  <p:par>
                    <p:cTn id="342" fill="hold">
                      <p:stCondLst>
                        <p:cond delay="indefinite"/>
                      </p:stCondLst>
                      <p:childTnLst>
                        <p:par>
                          <p:cTn id="343" fill="hold">
                            <p:stCondLst>
                              <p:cond delay="0"/>
                            </p:stCondLst>
                            <p:childTnLst>
                              <p:par>
                                <p:cTn id="344" presetID="1" presetClass="entr" presetSubtype="0" fill="hold" grpId="0" nodeType="clickEffect">
                                  <p:stCondLst>
                                    <p:cond delay="0"/>
                                  </p:stCondLst>
                                  <p:childTnLst>
                                    <p:set>
                                      <p:cBhvr>
                                        <p:cTn id="345" dur="1" fill="hold">
                                          <p:stCondLst>
                                            <p:cond delay="0"/>
                                          </p:stCondLst>
                                        </p:cTn>
                                        <p:tgtEl>
                                          <p:spTgt spid="210"/>
                                        </p:tgtEl>
                                        <p:attrNameLst>
                                          <p:attrName>style.visibility</p:attrName>
                                        </p:attrNameLst>
                                      </p:cBhvr>
                                      <p:to>
                                        <p:strVal val="visible"/>
                                      </p:to>
                                    </p:set>
                                  </p:childTnLst>
                                </p:cTn>
                              </p:par>
                            </p:childTnLst>
                          </p:cTn>
                        </p:par>
                      </p:childTnLst>
                    </p:cTn>
                  </p:par>
                  <p:par>
                    <p:cTn id="346" fill="hold">
                      <p:stCondLst>
                        <p:cond delay="indefinite"/>
                      </p:stCondLst>
                      <p:childTnLst>
                        <p:par>
                          <p:cTn id="347" fill="hold">
                            <p:stCondLst>
                              <p:cond delay="0"/>
                            </p:stCondLst>
                            <p:childTnLst>
                              <p:par>
                                <p:cTn id="348" presetID="1" presetClass="entr" presetSubtype="0" fill="hold" grpId="0" nodeType="clickEffect">
                                  <p:stCondLst>
                                    <p:cond delay="0"/>
                                  </p:stCondLst>
                                  <p:childTnLst>
                                    <p:set>
                                      <p:cBhvr>
                                        <p:cTn id="349" dur="1" fill="hold">
                                          <p:stCondLst>
                                            <p:cond delay="0"/>
                                          </p:stCondLst>
                                        </p:cTn>
                                        <p:tgtEl>
                                          <p:spTgt spid="211"/>
                                        </p:tgtEl>
                                        <p:attrNameLst>
                                          <p:attrName>style.visibility</p:attrName>
                                        </p:attrNameLst>
                                      </p:cBhvr>
                                      <p:to>
                                        <p:strVal val="visible"/>
                                      </p:to>
                                    </p:set>
                                  </p:childTnLst>
                                </p:cTn>
                              </p:par>
                            </p:childTnLst>
                          </p:cTn>
                        </p:par>
                      </p:childTnLst>
                    </p:cTn>
                  </p:par>
                  <p:par>
                    <p:cTn id="350" fill="hold">
                      <p:stCondLst>
                        <p:cond delay="indefinite"/>
                      </p:stCondLst>
                      <p:childTnLst>
                        <p:par>
                          <p:cTn id="351" fill="hold">
                            <p:stCondLst>
                              <p:cond delay="0"/>
                            </p:stCondLst>
                            <p:childTnLst>
                              <p:par>
                                <p:cTn id="352" presetID="1" presetClass="entr" presetSubtype="0" fill="hold" grpId="0" nodeType="clickEffect">
                                  <p:stCondLst>
                                    <p:cond delay="0"/>
                                  </p:stCondLst>
                                  <p:childTnLst>
                                    <p:set>
                                      <p:cBhvr>
                                        <p:cTn id="353" dur="1" fill="hold">
                                          <p:stCondLst>
                                            <p:cond delay="0"/>
                                          </p:stCondLst>
                                        </p:cTn>
                                        <p:tgtEl>
                                          <p:spTgt spid="212"/>
                                        </p:tgtEl>
                                        <p:attrNameLst>
                                          <p:attrName>style.visibility</p:attrName>
                                        </p:attrNameLst>
                                      </p:cBhvr>
                                      <p:to>
                                        <p:strVal val="visible"/>
                                      </p:to>
                                    </p:set>
                                  </p:childTnLst>
                                </p:cTn>
                              </p:par>
                            </p:childTnLst>
                          </p:cTn>
                        </p:par>
                      </p:childTnLst>
                    </p:cTn>
                  </p:par>
                  <p:par>
                    <p:cTn id="354" fill="hold">
                      <p:stCondLst>
                        <p:cond delay="indefinite"/>
                      </p:stCondLst>
                      <p:childTnLst>
                        <p:par>
                          <p:cTn id="355" fill="hold">
                            <p:stCondLst>
                              <p:cond delay="0"/>
                            </p:stCondLst>
                            <p:childTnLst>
                              <p:par>
                                <p:cTn id="356" presetID="1" presetClass="entr" presetSubtype="0" fill="hold" grpId="0" nodeType="clickEffect">
                                  <p:stCondLst>
                                    <p:cond delay="0"/>
                                  </p:stCondLst>
                                  <p:childTnLst>
                                    <p:set>
                                      <p:cBhvr>
                                        <p:cTn id="357" dur="1" fill="hold">
                                          <p:stCondLst>
                                            <p:cond delay="0"/>
                                          </p:stCondLst>
                                        </p:cTn>
                                        <p:tgtEl>
                                          <p:spTgt spid="216"/>
                                        </p:tgtEl>
                                        <p:attrNameLst>
                                          <p:attrName>style.visibility</p:attrName>
                                        </p:attrNameLst>
                                      </p:cBhvr>
                                      <p:to>
                                        <p:strVal val="visible"/>
                                      </p:to>
                                    </p:set>
                                  </p:childTnLst>
                                </p:cTn>
                              </p:par>
                            </p:childTnLst>
                          </p:cTn>
                        </p:par>
                      </p:childTnLst>
                    </p:cTn>
                  </p:par>
                  <p:par>
                    <p:cTn id="358" fill="hold">
                      <p:stCondLst>
                        <p:cond delay="indefinite"/>
                      </p:stCondLst>
                      <p:childTnLst>
                        <p:par>
                          <p:cTn id="359" fill="hold">
                            <p:stCondLst>
                              <p:cond delay="0"/>
                            </p:stCondLst>
                            <p:childTnLst>
                              <p:par>
                                <p:cTn id="360" presetID="1" presetClass="entr" presetSubtype="0" fill="hold" grpId="0" nodeType="clickEffect">
                                  <p:stCondLst>
                                    <p:cond delay="0"/>
                                  </p:stCondLst>
                                  <p:childTnLst>
                                    <p:set>
                                      <p:cBhvr>
                                        <p:cTn id="361" dur="1" fill="hold">
                                          <p:stCondLst>
                                            <p:cond delay="0"/>
                                          </p:stCondLst>
                                        </p:cTn>
                                        <p:tgtEl>
                                          <p:spTgt spid="213"/>
                                        </p:tgtEl>
                                        <p:attrNameLst>
                                          <p:attrName>style.visibility</p:attrName>
                                        </p:attrNameLst>
                                      </p:cBhvr>
                                      <p:to>
                                        <p:strVal val="visible"/>
                                      </p:to>
                                    </p:set>
                                  </p:childTnLst>
                                </p:cTn>
                              </p:par>
                            </p:childTnLst>
                          </p:cTn>
                        </p:par>
                      </p:childTnLst>
                    </p:cTn>
                  </p:par>
                  <p:par>
                    <p:cTn id="362" fill="hold">
                      <p:stCondLst>
                        <p:cond delay="indefinite"/>
                      </p:stCondLst>
                      <p:childTnLst>
                        <p:par>
                          <p:cTn id="363" fill="hold">
                            <p:stCondLst>
                              <p:cond delay="0"/>
                            </p:stCondLst>
                            <p:childTnLst>
                              <p:par>
                                <p:cTn id="364" presetID="1" presetClass="entr" presetSubtype="0" fill="hold" grpId="0" nodeType="clickEffect">
                                  <p:stCondLst>
                                    <p:cond delay="0"/>
                                  </p:stCondLst>
                                  <p:childTnLst>
                                    <p:set>
                                      <p:cBhvr>
                                        <p:cTn id="365" dur="1" fill="hold">
                                          <p:stCondLst>
                                            <p:cond delay="0"/>
                                          </p:stCondLst>
                                        </p:cTn>
                                        <p:tgtEl>
                                          <p:spTgt spid="214"/>
                                        </p:tgtEl>
                                        <p:attrNameLst>
                                          <p:attrName>style.visibility</p:attrName>
                                        </p:attrNameLst>
                                      </p:cBhvr>
                                      <p:to>
                                        <p:strVal val="visible"/>
                                      </p:to>
                                    </p:set>
                                  </p:childTnLst>
                                </p:cTn>
                              </p:par>
                            </p:childTnLst>
                          </p:cTn>
                        </p:par>
                      </p:childTnLst>
                    </p:cTn>
                  </p:par>
                  <p:par>
                    <p:cTn id="366" fill="hold">
                      <p:stCondLst>
                        <p:cond delay="indefinite"/>
                      </p:stCondLst>
                      <p:childTnLst>
                        <p:par>
                          <p:cTn id="367" fill="hold">
                            <p:stCondLst>
                              <p:cond delay="0"/>
                            </p:stCondLst>
                            <p:childTnLst>
                              <p:par>
                                <p:cTn id="368" presetID="1" presetClass="entr" presetSubtype="0" fill="hold" grpId="0" nodeType="clickEffect">
                                  <p:stCondLst>
                                    <p:cond delay="0"/>
                                  </p:stCondLst>
                                  <p:childTnLst>
                                    <p:set>
                                      <p:cBhvr>
                                        <p:cTn id="369" dur="1" fill="hold">
                                          <p:stCondLst>
                                            <p:cond delay="0"/>
                                          </p:stCondLst>
                                        </p:cTn>
                                        <p:tgtEl>
                                          <p:spTgt spid="215"/>
                                        </p:tgtEl>
                                        <p:attrNameLst>
                                          <p:attrName>style.visibility</p:attrName>
                                        </p:attrNameLst>
                                      </p:cBhvr>
                                      <p:to>
                                        <p:strVal val="visible"/>
                                      </p:to>
                                    </p:set>
                                  </p:childTnLst>
                                </p:cTn>
                              </p:par>
                            </p:childTnLst>
                          </p:cTn>
                        </p:par>
                      </p:childTnLst>
                    </p:cTn>
                  </p:par>
                  <p:par>
                    <p:cTn id="370" fill="hold">
                      <p:stCondLst>
                        <p:cond delay="indefinite"/>
                      </p:stCondLst>
                      <p:childTnLst>
                        <p:par>
                          <p:cTn id="371" fill="hold">
                            <p:stCondLst>
                              <p:cond delay="0"/>
                            </p:stCondLst>
                            <p:childTnLst>
                              <p:par>
                                <p:cTn id="372" presetID="1" presetClass="entr" presetSubtype="0" fill="hold" grpId="0" nodeType="clickEffect">
                                  <p:stCondLst>
                                    <p:cond delay="0"/>
                                  </p:stCondLst>
                                  <p:childTnLst>
                                    <p:set>
                                      <p:cBhvr>
                                        <p:cTn id="373" dur="1" fill="hold">
                                          <p:stCondLst>
                                            <p:cond delay="0"/>
                                          </p:stCondLst>
                                        </p:cTn>
                                        <p:tgtEl>
                                          <p:spTgt spid="220"/>
                                        </p:tgtEl>
                                        <p:attrNameLst>
                                          <p:attrName>style.visibility</p:attrName>
                                        </p:attrNameLst>
                                      </p:cBhvr>
                                      <p:to>
                                        <p:strVal val="visible"/>
                                      </p:to>
                                    </p:set>
                                  </p:childTnLst>
                                </p:cTn>
                              </p:par>
                            </p:childTnLst>
                          </p:cTn>
                        </p:par>
                      </p:childTnLst>
                    </p:cTn>
                  </p:par>
                  <p:par>
                    <p:cTn id="374" fill="hold">
                      <p:stCondLst>
                        <p:cond delay="indefinite"/>
                      </p:stCondLst>
                      <p:childTnLst>
                        <p:par>
                          <p:cTn id="375" fill="hold">
                            <p:stCondLst>
                              <p:cond delay="0"/>
                            </p:stCondLst>
                            <p:childTnLst>
                              <p:par>
                                <p:cTn id="376" presetID="1" presetClass="entr" presetSubtype="0" fill="hold" grpId="0" nodeType="clickEffect">
                                  <p:stCondLst>
                                    <p:cond delay="0"/>
                                  </p:stCondLst>
                                  <p:childTnLst>
                                    <p:set>
                                      <p:cBhvr>
                                        <p:cTn id="377" dur="1" fill="hold">
                                          <p:stCondLst>
                                            <p:cond delay="0"/>
                                          </p:stCondLst>
                                        </p:cTn>
                                        <p:tgtEl>
                                          <p:spTgt spid="217"/>
                                        </p:tgtEl>
                                        <p:attrNameLst>
                                          <p:attrName>style.visibility</p:attrName>
                                        </p:attrNameLst>
                                      </p:cBhvr>
                                      <p:to>
                                        <p:strVal val="visible"/>
                                      </p:to>
                                    </p:set>
                                  </p:childTnLst>
                                </p:cTn>
                              </p:par>
                            </p:childTnLst>
                          </p:cTn>
                        </p:par>
                      </p:childTnLst>
                    </p:cTn>
                  </p:par>
                  <p:par>
                    <p:cTn id="378" fill="hold">
                      <p:stCondLst>
                        <p:cond delay="indefinite"/>
                      </p:stCondLst>
                      <p:childTnLst>
                        <p:par>
                          <p:cTn id="379" fill="hold">
                            <p:stCondLst>
                              <p:cond delay="0"/>
                            </p:stCondLst>
                            <p:childTnLst>
                              <p:par>
                                <p:cTn id="380" presetID="1" presetClass="entr" presetSubtype="0" fill="hold" grpId="0" nodeType="clickEffect">
                                  <p:stCondLst>
                                    <p:cond delay="0"/>
                                  </p:stCondLst>
                                  <p:childTnLst>
                                    <p:set>
                                      <p:cBhvr>
                                        <p:cTn id="381" dur="1" fill="hold">
                                          <p:stCondLst>
                                            <p:cond delay="0"/>
                                          </p:stCondLst>
                                        </p:cTn>
                                        <p:tgtEl>
                                          <p:spTgt spid="218"/>
                                        </p:tgtEl>
                                        <p:attrNameLst>
                                          <p:attrName>style.visibility</p:attrName>
                                        </p:attrNameLst>
                                      </p:cBhvr>
                                      <p:to>
                                        <p:strVal val="visible"/>
                                      </p:to>
                                    </p:set>
                                  </p:childTnLst>
                                </p:cTn>
                              </p:par>
                            </p:childTnLst>
                          </p:cTn>
                        </p:par>
                      </p:childTnLst>
                    </p:cTn>
                  </p:par>
                  <p:par>
                    <p:cTn id="382" fill="hold">
                      <p:stCondLst>
                        <p:cond delay="indefinite"/>
                      </p:stCondLst>
                      <p:childTnLst>
                        <p:par>
                          <p:cTn id="383" fill="hold">
                            <p:stCondLst>
                              <p:cond delay="0"/>
                            </p:stCondLst>
                            <p:childTnLst>
                              <p:par>
                                <p:cTn id="384" presetID="1" presetClass="entr" presetSubtype="0" fill="hold" grpId="0" nodeType="clickEffect">
                                  <p:stCondLst>
                                    <p:cond delay="0"/>
                                  </p:stCondLst>
                                  <p:childTnLst>
                                    <p:set>
                                      <p:cBhvr>
                                        <p:cTn id="385" dur="1" fill="hold">
                                          <p:stCondLst>
                                            <p:cond delay="0"/>
                                          </p:stCondLst>
                                        </p:cTn>
                                        <p:tgtEl>
                                          <p:spTgt spid="219"/>
                                        </p:tgtEl>
                                        <p:attrNameLst>
                                          <p:attrName>style.visibility</p:attrName>
                                        </p:attrNameLst>
                                      </p:cBhvr>
                                      <p:to>
                                        <p:strVal val="visible"/>
                                      </p:to>
                                    </p:set>
                                  </p:childTnLst>
                                </p:cTn>
                              </p:par>
                            </p:childTnLst>
                          </p:cTn>
                        </p:par>
                      </p:childTnLst>
                    </p:cTn>
                  </p:par>
                  <p:par>
                    <p:cTn id="386" fill="hold">
                      <p:stCondLst>
                        <p:cond delay="indefinite"/>
                      </p:stCondLst>
                      <p:childTnLst>
                        <p:par>
                          <p:cTn id="387" fill="hold">
                            <p:stCondLst>
                              <p:cond delay="0"/>
                            </p:stCondLst>
                            <p:childTnLst>
                              <p:par>
                                <p:cTn id="388" presetID="1" presetClass="entr" presetSubtype="0" fill="hold" grpId="0" nodeType="clickEffect">
                                  <p:stCondLst>
                                    <p:cond delay="0"/>
                                  </p:stCondLst>
                                  <p:childTnLst>
                                    <p:set>
                                      <p:cBhvr>
                                        <p:cTn id="389" dur="1" fill="hold">
                                          <p:stCondLst>
                                            <p:cond delay="0"/>
                                          </p:stCondLst>
                                        </p:cTn>
                                        <p:tgtEl>
                                          <p:spTgt spid="222"/>
                                        </p:tgtEl>
                                        <p:attrNameLst>
                                          <p:attrName>style.visibility</p:attrName>
                                        </p:attrNameLst>
                                      </p:cBhvr>
                                      <p:to>
                                        <p:strVal val="visible"/>
                                      </p:to>
                                    </p:set>
                                  </p:childTnLst>
                                </p:cTn>
                              </p:par>
                            </p:childTnLst>
                          </p:cTn>
                        </p:par>
                      </p:childTnLst>
                    </p:cTn>
                  </p:par>
                  <p:par>
                    <p:cTn id="390" fill="hold">
                      <p:stCondLst>
                        <p:cond delay="indefinite"/>
                      </p:stCondLst>
                      <p:childTnLst>
                        <p:par>
                          <p:cTn id="391" fill="hold">
                            <p:stCondLst>
                              <p:cond delay="0"/>
                            </p:stCondLst>
                            <p:childTnLst>
                              <p:par>
                                <p:cTn id="392" presetID="1" presetClass="entr" presetSubtype="0" fill="hold" grpId="0" nodeType="clickEffect">
                                  <p:stCondLst>
                                    <p:cond delay="0"/>
                                  </p:stCondLst>
                                  <p:childTnLst>
                                    <p:set>
                                      <p:cBhvr>
                                        <p:cTn id="393" dur="1" fill="hold">
                                          <p:stCondLst>
                                            <p:cond delay="0"/>
                                          </p:stCondLst>
                                        </p:cTn>
                                        <p:tgtEl>
                                          <p:spTgt spid="2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 grpId="0"/>
      <p:bldP spid="94" grpId="0"/>
      <p:bldP spid="95" grpId="0"/>
      <p:bldP spid="111" grpId="0"/>
      <p:bldP spid="116" grpId="0"/>
      <p:bldP spid="117" grpId="0"/>
      <p:bldP spid="118" grpId="0"/>
      <p:bldP spid="119" grpId="0"/>
      <p:bldP spid="120" grpId="0"/>
      <p:bldP spid="121" grpId="0"/>
      <p:bldP spid="121" grpId="1"/>
      <p:bldP spid="122" grpId="0" animBg="1"/>
      <p:bldP spid="122" grpId="1" animBg="1"/>
      <p:bldP spid="139" grpId="0"/>
      <p:bldP spid="140" grpId="0"/>
      <p:bldP spid="141" grpId="0"/>
      <p:bldP spid="142" grpId="0"/>
      <p:bldP spid="143" grpId="0"/>
      <p:bldP spid="144" grpId="0"/>
      <p:bldP spid="145" grpId="0"/>
      <p:bldP spid="146" grpId="0"/>
      <p:bldP spid="147" grpId="0"/>
      <p:bldP spid="151" grpId="0"/>
      <p:bldP spid="151" grpId="1"/>
      <p:bldP spid="155" grpId="0" animBg="1"/>
      <p:bldP spid="155" grpId="1" animBg="1"/>
      <p:bldP spid="164" grpId="0"/>
      <p:bldP spid="165" grpId="0"/>
      <p:bldP spid="166" grpId="0"/>
      <p:bldP spid="167" grpId="0"/>
      <p:bldP spid="168" grpId="0"/>
      <p:bldP spid="169" grpId="0"/>
      <p:bldP spid="170" grpId="0"/>
      <p:bldP spid="171" grpId="0"/>
      <p:bldP spid="172" grpId="0"/>
      <p:bldP spid="173" grpId="0"/>
      <p:bldP spid="174" grpId="0"/>
      <p:bldP spid="175" grpId="0"/>
      <p:bldP spid="176" grpId="0" animBg="1"/>
      <p:bldP spid="176" grpId="1" animBg="1"/>
      <p:bldP spid="188" grpId="0"/>
      <p:bldP spid="189" grpId="0"/>
      <p:bldP spid="190" grpId="0"/>
      <p:bldP spid="195" grpId="0"/>
      <p:bldP spid="195" grpId="1"/>
      <p:bldP spid="198" grpId="0"/>
      <p:bldP spid="199" grpId="0"/>
      <p:bldP spid="200" grpId="0" animBg="1"/>
      <p:bldP spid="200" grpId="1" animBg="1"/>
      <p:bldP spid="201" grpId="0" animBg="1"/>
      <p:bldP spid="201" grpId="1" animBg="1"/>
      <p:bldP spid="202" grpId="0"/>
      <p:bldP spid="203" grpId="0"/>
      <p:bldP spid="204" grpId="0"/>
      <p:bldP spid="205" grpId="0"/>
      <p:bldP spid="206" grpId="0"/>
      <p:bldP spid="207" grpId="0"/>
      <p:bldP spid="208" grpId="0"/>
      <p:bldP spid="209" grpId="0"/>
      <p:bldP spid="210" grpId="0"/>
      <p:bldP spid="211" grpId="0"/>
      <p:bldP spid="212" grpId="0"/>
      <p:bldP spid="213" grpId="0"/>
      <p:bldP spid="214" grpId="0"/>
      <p:bldP spid="215" grpId="0"/>
      <p:bldP spid="216" grpId="0"/>
      <p:bldP spid="217" grpId="0"/>
      <p:bldP spid="218" grpId="0"/>
      <p:bldP spid="219" grpId="0"/>
      <p:bldP spid="220" grpId="0"/>
      <p:bldP spid="221" grpId="0"/>
      <p:bldP spid="22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Rounded Rectangle 96"/>
          <p:cNvSpPr/>
          <p:nvPr/>
        </p:nvSpPr>
        <p:spPr>
          <a:xfrm>
            <a:off x="3015812" y="2636691"/>
            <a:ext cx="303262" cy="246830"/>
          </a:xfrm>
          <a:prstGeom prst="round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2700000" scaled="1"/>
            <a:tileRect/>
          </a:gradFill>
          <a:ln>
            <a:noFill/>
          </a:ln>
          <a:effectLst>
            <a:softEdge rad="12700"/>
          </a:effectLst>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dirty="0">
              <a:ln>
                <a:gradFill>
                  <a:gsLst>
                    <a:gs pos="0">
                      <a:srgbClr val="C0504D">
                        <a:lumMod val="60000"/>
                        <a:lumOff val="40000"/>
                      </a:srgbClr>
                    </a:gs>
                    <a:gs pos="99000">
                      <a:srgbClr val="4F81BD">
                        <a:tint val="44500"/>
                        <a:satMod val="160000"/>
                      </a:srgbClr>
                    </a:gs>
                    <a:gs pos="100000">
                      <a:srgbClr val="4F81BD">
                        <a:tint val="23500"/>
                        <a:satMod val="160000"/>
                      </a:srgbClr>
                    </a:gs>
                  </a:gsLst>
                  <a:lin ang="5400000" scaled="0"/>
                </a:gradFill>
              </a:ln>
              <a:solidFill>
                <a:prstClr val="black"/>
              </a:solidFill>
              <a:latin typeface="Cambria Math" panose="02040503050406030204" pitchFamily="18" charset="0"/>
              <a:ea typeface="Cambria Math" panose="02040503050406030204" pitchFamily="18" charset="0"/>
            </a:endParaRPr>
          </a:p>
        </p:txBody>
      </p:sp>
      <p:sp>
        <p:nvSpPr>
          <p:cNvPr id="96" name="Rounded Rectangle 95"/>
          <p:cNvSpPr/>
          <p:nvPr/>
        </p:nvSpPr>
        <p:spPr>
          <a:xfrm>
            <a:off x="2394840" y="2619399"/>
            <a:ext cx="303262" cy="262015"/>
          </a:xfrm>
          <a:prstGeom prst="round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2700000" scaled="1"/>
            <a:tileRect/>
          </a:gradFill>
          <a:ln>
            <a:noFill/>
          </a:ln>
          <a:effectLst>
            <a:softEdge rad="12700"/>
          </a:effectLst>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dirty="0">
              <a:ln>
                <a:gradFill>
                  <a:gsLst>
                    <a:gs pos="0">
                      <a:srgbClr val="C0504D">
                        <a:lumMod val="60000"/>
                        <a:lumOff val="40000"/>
                      </a:srgbClr>
                    </a:gs>
                    <a:gs pos="99000">
                      <a:srgbClr val="4F81BD">
                        <a:tint val="44500"/>
                        <a:satMod val="160000"/>
                      </a:srgbClr>
                    </a:gs>
                    <a:gs pos="100000">
                      <a:srgbClr val="4F81BD">
                        <a:tint val="23500"/>
                        <a:satMod val="160000"/>
                      </a:srgbClr>
                    </a:gs>
                  </a:gsLst>
                  <a:lin ang="5400000" scaled="0"/>
                </a:gradFill>
              </a:ln>
              <a:solidFill>
                <a:prstClr val="black"/>
              </a:solidFill>
              <a:latin typeface="Cambria Math" panose="02040503050406030204" pitchFamily="18" charset="0"/>
              <a:ea typeface="Cambria Math" panose="02040503050406030204" pitchFamily="18" charset="0"/>
            </a:endParaRPr>
          </a:p>
        </p:txBody>
      </p:sp>
      <p:sp>
        <p:nvSpPr>
          <p:cNvPr id="2" name="TextBox 1"/>
          <p:cNvSpPr txBox="1"/>
          <p:nvPr/>
        </p:nvSpPr>
        <p:spPr>
          <a:xfrm>
            <a:off x="481743" y="1140720"/>
            <a:ext cx="465192" cy="369332"/>
          </a:xfrm>
          <a:prstGeom prst="rect">
            <a:avLst/>
          </a:prstGeom>
          <a:noFill/>
        </p:spPr>
        <p:txBody>
          <a:bodyPr wrap="none" rtlCol="0">
            <a:spAutoFit/>
          </a:bodyPr>
          <a:lstStyle/>
          <a:p>
            <a:r>
              <a:rPr lang="en-US" dirty="0" smtClean="0">
                <a:solidFill>
                  <a:srgbClr val="CC00CC"/>
                </a:solidFill>
                <a:latin typeface="Bookman Old Style" panose="02050604050505020204" pitchFamily="18" charset="0"/>
              </a:rPr>
              <a:t>(4)</a:t>
            </a:r>
            <a:endParaRPr lang="en-US" dirty="0">
              <a:solidFill>
                <a:srgbClr val="CC00CC"/>
              </a:solidFill>
              <a:latin typeface="Bookman Old Style" panose="02050604050505020204" pitchFamily="18" charset="0"/>
            </a:endParaRPr>
          </a:p>
        </p:txBody>
      </p:sp>
      <p:grpSp>
        <p:nvGrpSpPr>
          <p:cNvPr id="3" name="Group 2"/>
          <p:cNvGrpSpPr/>
          <p:nvPr/>
        </p:nvGrpSpPr>
        <p:grpSpPr>
          <a:xfrm>
            <a:off x="952394" y="1123974"/>
            <a:ext cx="480671" cy="632761"/>
            <a:chOff x="1130415" y="2003521"/>
            <a:chExt cx="480671" cy="632761"/>
          </a:xfrm>
        </p:grpSpPr>
        <p:grpSp>
          <p:nvGrpSpPr>
            <p:cNvPr id="4" name="Group 3"/>
            <p:cNvGrpSpPr/>
            <p:nvPr/>
          </p:nvGrpSpPr>
          <p:grpSpPr>
            <a:xfrm>
              <a:off x="1130415" y="2003521"/>
              <a:ext cx="480671" cy="369332"/>
              <a:chOff x="1130415" y="2003521"/>
              <a:chExt cx="480671" cy="369332"/>
            </a:xfrm>
          </p:grpSpPr>
          <p:sp>
            <p:nvSpPr>
              <p:cNvPr id="6" name="TextBox 5"/>
              <p:cNvSpPr txBox="1"/>
              <p:nvPr/>
            </p:nvSpPr>
            <p:spPr>
              <a:xfrm>
                <a:off x="1130415" y="2003521"/>
                <a:ext cx="480671" cy="369332"/>
              </a:xfrm>
              <a:prstGeom prst="rect">
                <a:avLst/>
              </a:prstGeom>
              <a:noFill/>
              <a:ln>
                <a:noFill/>
              </a:ln>
            </p:spPr>
            <p:txBody>
              <a:bodyPr wrap="square" rtlCol="0">
                <a:spAutoFit/>
              </a:bodyPr>
              <a:lstStyle/>
              <a:p>
                <a:pPr algn="ctr"/>
                <a:r>
                  <a:rPr lang="en-US" dirty="0" smtClean="0">
                    <a:solidFill>
                      <a:srgbClr val="CC00CC"/>
                    </a:solidFill>
                    <a:latin typeface="Bookman Old Style" pitchFamily="18" charset="0"/>
                    <a:cs typeface="Arial" pitchFamily="34" charset="0"/>
                  </a:rPr>
                  <a:t>3</a:t>
                </a:r>
                <a:endParaRPr lang="en-US" i="1" dirty="0" smtClean="0">
                  <a:solidFill>
                    <a:srgbClr val="CC00CC"/>
                  </a:solidFill>
                  <a:latin typeface="Bookman Old Style" pitchFamily="18" charset="0"/>
                  <a:cs typeface="Arial" pitchFamily="34" charset="0"/>
                </a:endParaRPr>
              </a:p>
            </p:txBody>
          </p:sp>
          <p:cxnSp>
            <p:nvCxnSpPr>
              <p:cNvPr id="7" name="Straight Connector 6"/>
              <p:cNvCxnSpPr/>
              <p:nvPr/>
            </p:nvCxnSpPr>
            <p:spPr>
              <a:xfrm>
                <a:off x="1212746" y="2319870"/>
                <a:ext cx="316006" cy="0"/>
              </a:xfrm>
              <a:prstGeom prst="line">
                <a:avLst/>
              </a:prstGeom>
              <a:ln w="19050">
                <a:solidFill>
                  <a:srgbClr val="CC00CC"/>
                </a:solidFill>
              </a:ln>
            </p:spPr>
            <p:style>
              <a:lnRef idx="1">
                <a:schemeClr val="accent1"/>
              </a:lnRef>
              <a:fillRef idx="0">
                <a:schemeClr val="accent1"/>
              </a:fillRef>
              <a:effectRef idx="0">
                <a:schemeClr val="accent1"/>
              </a:effectRef>
              <a:fontRef idx="minor">
                <a:schemeClr val="tx1"/>
              </a:fontRef>
            </p:style>
          </p:cxnSp>
        </p:grpSp>
        <p:sp>
          <p:nvSpPr>
            <p:cNvPr id="5" name="TextBox 4"/>
            <p:cNvSpPr txBox="1"/>
            <p:nvPr/>
          </p:nvSpPr>
          <p:spPr>
            <a:xfrm>
              <a:off x="1225827" y="2266950"/>
              <a:ext cx="289838" cy="369332"/>
            </a:xfrm>
            <a:prstGeom prst="rect">
              <a:avLst/>
            </a:prstGeom>
            <a:noFill/>
            <a:ln>
              <a:noFill/>
            </a:ln>
          </p:spPr>
          <p:txBody>
            <a:bodyPr wrap="square" rtlCol="0">
              <a:spAutoFit/>
            </a:bodyPr>
            <a:lstStyle/>
            <a:p>
              <a:pPr algn="ctr"/>
              <a:r>
                <a:rPr lang="en-US" dirty="0" smtClean="0">
                  <a:solidFill>
                    <a:srgbClr val="CC00CC"/>
                  </a:solidFill>
                  <a:latin typeface="Bookman Old Style" pitchFamily="18" charset="0"/>
                  <a:cs typeface="Arial" pitchFamily="34" charset="0"/>
                </a:rPr>
                <a:t>7</a:t>
              </a:r>
            </a:p>
          </p:txBody>
        </p:sp>
      </p:grpSp>
      <p:sp>
        <p:nvSpPr>
          <p:cNvPr id="8" name="Rectangle 7"/>
          <p:cNvSpPr/>
          <p:nvPr/>
        </p:nvSpPr>
        <p:spPr>
          <a:xfrm>
            <a:off x="1371692" y="1245396"/>
            <a:ext cx="327334" cy="369332"/>
          </a:xfrm>
          <a:prstGeom prst="rect">
            <a:avLst/>
          </a:prstGeom>
        </p:spPr>
        <p:txBody>
          <a:bodyPr wrap="none">
            <a:spAutoFit/>
          </a:bodyPr>
          <a:lstStyle/>
          <a:p>
            <a:r>
              <a:rPr lang="en-US" dirty="0" smtClean="0">
                <a:solidFill>
                  <a:srgbClr val="CC00CC"/>
                </a:solidFill>
                <a:latin typeface="Bookman Old Style" panose="02050604050505020204" pitchFamily="18" charset="0"/>
              </a:rPr>
              <a:t>+</a:t>
            </a:r>
            <a:endParaRPr lang="en-US" dirty="0">
              <a:solidFill>
                <a:srgbClr val="CC00CC"/>
              </a:solidFill>
              <a:latin typeface="Bookman Old Style" panose="02050604050505020204" pitchFamily="18" charset="0"/>
            </a:endParaRPr>
          </a:p>
        </p:txBody>
      </p:sp>
      <p:sp>
        <p:nvSpPr>
          <p:cNvPr id="9" name="Rectangle 8"/>
          <p:cNvSpPr/>
          <p:nvPr/>
        </p:nvSpPr>
        <p:spPr>
          <a:xfrm>
            <a:off x="1637569" y="1245396"/>
            <a:ext cx="309700" cy="369332"/>
          </a:xfrm>
          <a:prstGeom prst="rect">
            <a:avLst/>
          </a:prstGeom>
        </p:spPr>
        <p:txBody>
          <a:bodyPr wrap="none">
            <a:spAutoFit/>
          </a:bodyPr>
          <a:lstStyle/>
          <a:p>
            <a:r>
              <a:rPr lang="en-US" i="1" dirty="0" smtClean="0">
                <a:solidFill>
                  <a:srgbClr val="CC00CC"/>
                </a:solidFill>
                <a:latin typeface="Bookman Old Style" panose="02050604050505020204" pitchFamily="18" charset="0"/>
              </a:rPr>
              <a:t>x</a:t>
            </a:r>
            <a:endParaRPr lang="en-US" i="1" dirty="0">
              <a:solidFill>
                <a:srgbClr val="CC00CC"/>
              </a:solidFill>
              <a:latin typeface="Bookman Old Style" panose="02050604050505020204" pitchFamily="18" charset="0"/>
            </a:endParaRPr>
          </a:p>
        </p:txBody>
      </p:sp>
      <p:sp>
        <p:nvSpPr>
          <p:cNvPr id="10" name="Rectangle 9"/>
          <p:cNvSpPr/>
          <p:nvPr/>
        </p:nvSpPr>
        <p:spPr>
          <a:xfrm>
            <a:off x="1858296" y="1245396"/>
            <a:ext cx="322524" cy="369332"/>
          </a:xfrm>
          <a:prstGeom prst="rect">
            <a:avLst/>
          </a:prstGeom>
        </p:spPr>
        <p:txBody>
          <a:bodyPr wrap="none">
            <a:spAutoFit/>
          </a:bodyPr>
          <a:lstStyle/>
          <a:p>
            <a:r>
              <a:rPr lang="en-US" dirty="0" smtClean="0">
                <a:solidFill>
                  <a:srgbClr val="CC00CC"/>
                </a:solidFill>
                <a:latin typeface="Bookman Old Style" panose="02050604050505020204" pitchFamily="18" charset="0"/>
              </a:rPr>
              <a:t>=</a:t>
            </a:r>
            <a:endParaRPr lang="en-US" dirty="0">
              <a:solidFill>
                <a:srgbClr val="CC00CC"/>
              </a:solidFill>
              <a:latin typeface="Bookman Old Style" panose="02050604050505020204" pitchFamily="18" charset="0"/>
            </a:endParaRPr>
          </a:p>
        </p:txBody>
      </p:sp>
      <p:grpSp>
        <p:nvGrpSpPr>
          <p:cNvPr id="11" name="Group 10"/>
          <p:cNvGrpSpPr/>
          <p:nvPr/>
        </p:nvGrpSpPr>
        <p:grpSpPr>
          <a:xfrm>
            <a:off x="2133612" y="1123974"/>
            <a:ext cx="480671" cy="632761"/>
            <a:chOff x="1130415" y="2003521"/>
            <a:chExt cx="480671" cy="632761"/>
          </a:xfrm>
        </p:grpSpPr>
        <p:grpSp>
          <p:nvGrpSpPr>
            <p:cNvPr id="12" name="Group 11"/>
            <p:cNvGrpSpPr/>
            <p:nvPr/>
          </p:nvGrpSpPr>
          <p:grpSpPr>
            <a:xfrm>
              <a:off x="1130415" y="2003521"/>
              <a:ext cx="480671" cy="369332"/>
              <a:chOff x="1130415" y="2003521"/>
              <a:chExt cx="480671" cy="369332"/>
            </a:xfrm>
          </p:grpSpPr>
          <p:sp>
            <p:nvSpPr>
              <p:cNvPr id="14" name="TextBox 13"/>
              <p:cNvSpPr txBox="1"/>
              <p:nvPr/>
            </p:nvSpPr>
            <p:spPr>
              <a:xfrm>
                <a:off x="1130415" y="2003521"/>
                <a:ext cx="480671" cy="369332"/>
              </a:xfrm>
              <a:prstGeom prst="rect">
                <a:avLst/>
              </a:prstGeom>
              <a:noFill/>
              <a:ln>
                <a:noFill/>
              </a:ln>
            </p:spPr>
            <p:txBody>
              <a:bodyPr wrap="square" rtlCol="0">
                <a:spAutoFit/>
              </a:bodyPr>
              <a:lstStyle/>
              <a:p>
                <a:pPr algn="ctr"/>
                <a:r>
                  <a:rPr lang="en-US" dirty="0" smtClean="0">
                    <a:solidFill>
                      <a:srgbClr val="CC00CC"/>
                    </a:solidFill>
                    <a:latin typeface="Bookman Old Style" pitchFamily="18" charset="0"/>
                    <a:cs typeface="Arial" pitchFamily="34" charset="0"/>
                  </a:rPr>
                  <a:t>17</a:t>
                </a:r>
                <a:endParaRPr lang="en-US" i="1" dirty="0" smtClean="0">
                  <a:solidFill>
                    <a:srgbClr val="CC00CC"/>
                  </a:solidFill>
                  <a:latin typeface="Bookman Old Style" pitchFamily="18" charset="0"/>
                  <a:cs typeface="Arial" pitchFamily="34" charset="0"/>
                </a:endParaRPr>
              </a:p>
            </p:txBody>
          </p:sp>
          <p:cxnSp>
            <p:nvCxnSpPr>
              <p:cNvPr id="15" name="Straight Connector 14"/>
              <p:cNvCxnSpPr/>
              <p:nvPr/>
            </p:nvCxnSpPr>
            <p:spPr>
              <a:xfrm>
                <a:off x="1212746" y="2319870"/>
                <a:ext cx="316006" cy="0"/>
              </a:xfrm>
              <a:prstGeom prst="line">
                <a:avLst/>
              </a:prstGeom>
              <a:ln w="19050">
                <a:solidFill>
                  <a:srgbClr val="CC00CC"/>
                </a:solidFill>
              </a:ln>
            </p:spPr>
            <p:style>
              <a:lnRef idx="1">
                <a:schemeClr val="accent1"/>
              </a:lnRef>
              <a:fillRef idx="0">
                <a:schemeClr val="accent1"/>
              </a:fillRef>
              <a:effectRef idx="0">
                <a:schemeClr val="accent1"/>
              </a:effectRef>
              <a:fontRef idx="minor">
                <a:schemeClr val="tx1"/>
              </a:fontRef>
            </p:style>
          </p:cxnSp>
        </p:grpSp>
        <p:sp>
          <p:nvSpPr>
            <p:cNvPr id="13" name="TextBox 12"/>
            <p:cNvSpPr txBox="1"/>
            <p:nvPr/>
          </p:nvSpPr>
          <p:spPr>
            <a:xfrm>
              <a:off x="1225827" y="2266950"/>
              <a:ext cx="289838" cy="369332"/>
            </a:xfrm>
            <a:prstGeom prst="rect">
              <a:avLst/>
            </a:prstGeom>
            <a:noFill/>
            <a:ln>
              <a:noFill/>
            </a:ln>
          </p:spPr>
          <p:txBody>
            <a:bodyPr wrap="square" rtlCol="0">
              <a:spAutoFit/>
            </a:bodyPr>
            <a:lstStyle/>
            <a:p>
              <a:pPr algn="ctr"/>
              <a:r>
                <a:rPr lang="en-US" dirty="0" smtClean="0">
                  <a:solidFill>
                    <a:srgbClr val="CC00CC"/>
                  </a:solidFill>
                  <a:latin typeface="Bookman Old Style" pitchFamily="18" charset="0"/>
                  <a:cs typeface="Arial" pitchFamily="34" charset="0"/>
                </a:rPr>
                <a:t>7</a:t>
              </a:r>
            </a:p>
          </p:txBody>
        </p:sp>
      </p:grpSp>
      <p:sp>
        <p:nvSpPr>
          <p:cNvPr id="40" name="TextBox 39"/>
          <p:cNvSpPr txBox="1"/>
          <p:nvPr/>
        </p:nvSpPr>
        <p:spPr>
          <a:xfrm>
            <a:off x="466725" y="756821"/>
            <a:ext cx="4495800" cy="338554"/>
          </a:xfrm>
          <a:prstGeom prst="rect">
            <a:avLst/>
          </a:prstGeom>
          <a:noFill/>
        </p:spPr>
        <p:txBody>
          <a:bodyPr wrap="square" rtlCol="0">
            <a:spAutoFit/>
          </a:bodyPr>
          <a:lstStyle/>
          <a:p>
            <a:pPr marL="342900" indent="-342900">
              <a:buAutoNum type="arabicPeriod"/>
            </a:pPr>
            <a:r>
              <a:rPr lang="en-US" sz="1600" b="1" dirty="0" smtClean="0">
                <a:solidFill>
                  <a:schemeClr val="accent6">
                    <a:lumMod val="50000"/>
                  </a:schemeClr>
                </a:solidFill>
                <a:latin typeface="Cambria Math" panose="02040503050406030204" pitchFamily="18" charset="0"/>
                <a:ea typeface="Cambria Math" panose="02040503050406030204" pitchFamily="18" charset="0"/>
                <a:cs typeface="Arial" pitchFamily="34" charset="0"/>
              </a:rPr>
              <a:t>Solve the equations :</a:t>
            </a:r>
          </a:p>
        </p:txBody>
      </p:sp>
      <p:grpSp>
        <p:nvGrpSpPr>
          <p:cNvPr id="41" name="Group 40"/>
          <p:cNvGrpSpPr/>
          <p:nvPr/>
        </p:nvGrpSpPr>
        <p:grpSpPr>
          <a:xfrm>
            <a:off x="522920" y="1678415"/>
            <a:ext cx="615668" cy="369332"/>
            <a:chOff x="522920" y="1515017"/>
            <a:chExt cx="615668" cy="369332"/>
          </a:xfrm>
        </p:grpSpPr>
        <p:sp>
          <p:nvSpPr>
            <p:cNvPr id="42" name="Flowchart: Delay 41"/>
            <p:cNvSpPr/>
            <p:nvPr/>
          </p:nvSpPr>
          <p:spPr>
            <a:xfrm>
              <a:off x="573605" y="1544221"/>
              <a:ext cx="564983" cy="323262"/>
            </a:xfrm>
            <a:prstGeom prst="flowChartDelay">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mbria Math" panose="02040503050406030204" pitchFamily="18" charset="0"/>
                <a:ea typeface="Cambria Math" panose="02040503050406030204" pitchFamily="18" charset="0"/>
              </a:endParaRPr>
            </a:p>
          </p:txBody>
        </p:sp>
        <p:sp>
          <p:nvSpPr>
            <p:cNvPr id="43" name="TextBox 42"/>
            <p:cNvSpPr txBox="1"/>
            <p:nvPr/>
          </p:nvSpPr>
          <p:spPr>
            <a:xfrm>
              <a:off x="522920" y="1515017"/>
              <a:ext cx="562946" cy="369332"/>
            </a:xfrm>
            <a:prstGeom prst="rect">
              <a:avLst/>
            </a:prstGeom>
            <a:noFill/>
          </p:spPr>
          <p:txBody>
            <a:bodyPr wrap="square" rtlCol="0">
              <a:spAutoFit/>
            </a:bodyPr>
            <a:lstStyle/>
            <a:p>
              <a:r>
                <a:rPr lang="en-US" b="1" dirty="0" smtClean="0">
                  <a:solidFill>
                    <a:schemeClr val="tx1">
                      <a:lumMod val="95000"/>
                      <a:lumOff val="5000"/>
                    </a:schemeClr>
                  </a:solidFill>
                  <a:latin typeface="Cambria Math" panose="02040503050406030204" pitchFamily="18" charset="0"/>
                  <a:ea typeface="Cambria Math" panose="02040503050406030204" pitchFamily="18" charset="0"/>
                  <a:cs typeface="Arial" pitchFamily="34" charset="0"/>
                </a:rPr>
                <a:t>Sol</a:t>
              </a:r>
              <a:endParaRPr lang="en-US" b="1" dirty="0">
                <a:solidFill>
                  <a:schemeClr val="tx1">
                    <a:lumMod val="95000"/>
                    <a:lumOff val="5000"/>
                  </a:schemeClr>
                </a:solidFill>
                <a:latin typeface="Cambria Math" panose="02040503050406030204" pitchFamily="18" charset="0"/>
                <a:ea typeface="Cambria Math" panose="02040503050406030204" pitchFamily="18" charset="0"/>
                <a:cs typeface="Arial" pitchFamily="34" charset="0"/>
              </a:endParaRPr>
            </a:p>
          </p:txBody>
        </p:sp>
      </p:grpSp>
      <p:grpSp>
        <p:nvGrpSpPr>
          <p:cNvPr id="45" name="Group 44"/>
          <p:cNvGrpSpPr/>
          <p:nvPr/>
        </p:nvGrpSpPr>
        <p:grpSpPr>
          <a:xfrm>
            <a:off x="1143023" y="1666771"/>
            <a:ext cx="480671" cy="632761"/>
            <a:chOff x="1130415" y="2003521"/>
            <a:chExt cx="480671" cy="632761"/>
          </a:xfrm>
        </p:grpSpPr>
        <p:grpSp>
          <p:nvGrpSpPr>
            <p:cNvPr id="46" name="Group 45"/>
            <p:cNvGrpSpPr/>
            <p:nvPr/>
          </p:nvGrpSpPr>
          <p:grpSpPr>
            <a:xfrm>
              <a:off x="1130415" y="2003521"/>
              <a:ext cx="480671" cy="369332"/>
              <a:chOff x="1130415" y="2003521"/>
              <a:chExt cx="480671" cy="369332"/>
            </a:xfrm>
          </p:grpSpPr>
          <p:sp>
            <p:nvSpPr>
              <p:cNvPr id="48" name="TextBox 47"/>
              <p:cNvSpPr txBox="1"/>
              <p:nvPr/>
            </p:nvSpPr>
            <p:spPr>
              <a:xfrm>
                <a:off x="1130415" y="2003521"/>
                <a:ext cx="480671" cy="369332"/>
              </a:xfrm>
              <a:prstGeom prst="rect">
                <a:avLst/>
              </a:prstGeom>
              <a:noFill/>
              <a:ln>
                <a:noFill/>
              </a:ln>
            </p:spPr>
            <p:txBody>
              <a:bodyPr wrap="square" rtlCol="0">
                <a:spAutoFit/>
              </a:bodyPr>
              <a:lstStyle/>
              <a:p>
                <a:pPr algn="ctr"/>
                <a:r>
                  <a:rPr lang="en-US" dirty="0" smtClean="0">
                    <a:latin typeface="Cambria Math" panose="02040503050406030204" pitchFamily="18" charset="0"/>
                    <a:ea typeface="Cambria Math" panose="02040503050406030204" pitchFamily="18" charset="0"/>
                    <a:cs typeface="Arial" pitchFamily="34" charset="0"/>
                  </a:rPr>
                  <a:t>3</a:t>
                </a:r>
                <a:endParaRPr lang="en-US" i="1" dirty="0" smtClean="0">
                  <a:latin typeface="Cambria Math" panose="02040503050406030204" pitchFamily="18" charset="0"/>
                  <a:ea typeface="Cambria Math" panose="02040503050406030204" pitchFamily="18" charset="0"/>
                  <a:cs typeface="Arial" pitchFamily="34" charset="0"/>
                </a:endParaRPr>
              </a:p>
            </p:txBody>
          </p:sp>
          <p:cxnSp>
            <p:nvCxnSpPr>
              <p:cNvPr id="49" name="Straight Connector 48"/>
              <p:cNvCxnSpPr/>
              <p:nvPr/>
            </p:nvCxnSpPr>
            <p:spPr>
              <a:xfrm>
                <a:off x="1212746" y="2319870"/>
                <a:ext cx="31600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7" name="TextBox 46"/>
            <p:cNvSpPr txBox="1"/>
            <p:nvPr/>
          </p:nvSpPr>
          <p:spPr>
            <a:xfrm>
              <a:off x="1225827" y="2266950"/>
              <a:ext cx="289838" cy="369332"/>
            </a:xfrm>
            <a:prstGeom prst="rect">
              <a:avLst/>
            </a:prstGeom>
            <a:noFill/>
            <a:ln>
              <a:noFill/>
            </a:ln>
          </p:spPr>
          <p:txBody>
            <a:bodyPr wrap="square" rtlCol="0">
              <a:spAutoFit/>
            </a:bodyPr>
            <a:lstStyle/>
            <a:p>
              <a:pPr algn="ctr"/>
              <a:r>
                <a:rPr lang="en-US" dirty="0" smtClean="0">
                  <a:latin typeface="Cambria Math" panose="02040503050406030204" pitchFamily="18" charset="0"/>
                  <a:ea typeface="Cambria Math" panose="02040503050406030204" pitchFamily="18" charset="0"/>
                  <a:cs typeface="Arial" pitchFamily="34" charset="0"/>
                </a:rPr>
                <a:t>7</a:t>
              </a:r>
            </a:p>
          </p:txBody>
        </p:sp>
      </p:grpSp>
      <p:sp>
        <p:nvSpPr>
          <p:cNvPr id="50" name="Rectangle 49"/>
          <p:cNvSpPr/>
          <p:nvPr/>
        </p:nvSpPr>
        <p:spPr>
          <a:xfrm>
            <a:off x="1562306" y="1788193"/>
            <a:ext cx="357790" cy="369332"/>
          </a:xfrm>
          <a:prstGeom prst="rect">
            <a:avLst/>
          </a:prstGeom>
        </p:spPr>
        <p:txBody>
          <a:bodyPr wrap="none">
            <a:spAutoFit/>
          </a:bodyPr>
          <a:lstStyle/>
          <a:p>
            <a:r>
              <a:rPr lang="en-US" dirty="0" smtClean="0">
                <a:latin typeface="Cambria Math" panose="02040503050406030204" pitchFamily="18" charset="0"/>
                <a:ea typeface="Cambria Math" panose="02040503050406030204" pitchFamily="18" charset="0"/>
              </a:rPr>
              <a:t>+</a:t>
            </a:r>
            <a:endParaRPr lang="en-US" dirty="0">
              <a:latin typeface="Cambria Math" panose="02040503050406030204" pitchFamily="18" charset="0"/>
              <a:ea typeface="Cambria Math" panose="02040503050406030204" pitchFamily="18" charset="0"/>
            </a:endParaRPr>
          </a:p>
        </p:txBody>
      </p:sp>
      <p:sp>
        <p:nvSpPr>
          <p:cNvPr id="51" name="Rectangle 50"/>
          <p:cNvSpPr/>
          <p:nvPr/>
        </p:nvSpPr>
        <p:spPr>
          <a:xfrm>
            <a:off x="1828183" y="1788193"/>
            <a:ext cx="309700" cy="369332"/>
          </a:xfrm>
          <a:prstGeom prst="rect">
            <a:avLst/>
          </a:prstGeom>
        </p:spPr>
        <p:txBody>
          <a:bodyPr wrap="none">
            <a:spAutoFit/>
          </a:bodyPr>
          <a:lstStyle/>
          <a:p>
            <a:r>
              <a:rPr lang="en-US" i="1" dirty="0" smtClean="0">
                <a:latin typeface="Bookman Old Style" panose="02050604050505020204" pitchFamily="18" charset="0"/>
              </a:rPr>
              <a:t>x</a:t>
            </a:r>
            <a:endParaRPr lang="en-US" i="1" dirty="0">
              <a:latin typeface="Bookman Old Style" panose="02050604050505020204" pitchFamily="18" charset="0"/>
            </a:endParaRPr>
          </a:p>
        </p:txBody>
      </p:sp>
      <p:sp>
        <p:nvSpPr>
          <p:cNvPr id="52" name="Rectangle 51"/>
          <p:cNvSpPr/>
          <p:nvPr/>
        </p:nvSpPr>
        <p:spPr>
          <a:xfrm>
            <a:off x="2081318" y="1788193"/>
            <a:ext cx="357790" cy="369332"/>
          </a:xfrm>
          <a:prstGeom prst="rect">
            <a:avLst/>
          </a:prstGeom>
        </p:spPr>
        <p:txBody>
          <a:bodyPr wrap="none">
            <a:spAutoFit/>
          </a:bodyPr>
          <a:lstStyle/>
          <a:p>
            <a:r>
              <a:rPr lang="en-US" dirty="0" smtClean="0">
                <a:latin typeface="Cambria Math" panose="02040503050406030204" pitchFamily="18" charset="0"/>
                <a:ea typeface="Cambria Math" panose="02040503050406030204" pitchFamily="18" charset="0"/>
              </a:rPr>
              <a:t>=</a:t>
            </a:r>
            <a:endParaRPr lang="en-US" dirty="0">
              <a:latin typeface="Cambria Math" panose="02040503050406030204" pitchFamily="18" charset="0"/>
              <a:ea typeface="Cambria Math" panose="02040503050406030204" pitchFamily="18" charset="0"/>
            </a:endParaRPr>
          </a:p>
        </p:txBody>
      </p:sp>
      <p:grpSp>
        <p:nvGrpSpPr>
          <p:cNvPr id="53" name="Group 52"/>
          <p:cNvGrpSpPr/>
          <p:nvPr/>
        </p:nvGrpSpPr>
        <p:grpSpPr>
          <a:xfrm>
            <a:off x="2324241" y="1666771"/>
            <a:ext cx="480671" cy="632761"/>
            <a:chOff x="1130415" y="2003521"/>
            <a:chExt cx="480671" cy="632761"/>
          </a:xfrm>
        </p:grpSpPr>
        <p:grpSp>
          <p:nvGrpSpPr>
            <p:cNvPr id="54" name="Group 53"/>
            <p:cNvGrpSpPr/>
            <p:nvPr/>
          </p:nvGrpSpPr>
          <p:grpSpPr>
            <a:xfrm>
              <a:off x="1130415" y="2003521"/>
              <a:ext cx="480671" cy="369332"/>
              <a:chOff x="1130415" y="2003521"/>
              <a:chExt cx="480671" cy="369332"/>
            </a:xfrm>
          </p:grpSpPr>
          <p:sp>
            <p:nvSpPr>
              <p:cNvPr id="56" name="TextBox 55"/>
              <p:cNvSpPr txBox="1"/>
              <p:nvPr/>
            </p:nvSpPr>
            <p:spPr>
              <a:xfrm>
                <a:off x="1130415" y="2003521"/>
                <a:ext cx="480671" cy="369332"/>
              </a:xfrm>
              <a:prstGeom prst="rect">
                <a:avLst/>
              </a:prstGeom>
              <a:noFill/>
              <a:ln>
                <a:noFill/>
              </a:ln>
            </p:spPr>
            <p:txBody>
              <a:bodyPr wrap="square" rtlCol="0">
                <a:spAutoFit/>
              </a:bodyPr>
              <a:lstStyle/>
              <a:p>
                <a:pPr algn="ctr"/>
                <a:r>
                  <a:rPr lang="en-US" dirty="0" smtClean="0">
                    <a:latin typeface="Cambria Math" panose="02040503050406030204" pitchFamily="18" charset="0"/>
                    <a:ea typeface="Cambria Math" panose="02040503050406030204" pitchFamily="18" charset="0"/>
                    <a:cs typeface="Arial" pitchFamily="34" charset="0"/>
                  </a:rPr>
                  <a:t>17</a:t>
                </a:r>
                <a:endParaRPr lang="en-US" i="1" dirty="0" smtClean="0">
                  <a:latin typeface="Cambria Math" panose="02040503050406030204" pitchFamily="18" charset="0"/>
                  <a:ea typeface="Cambria Math" panose="02040503050406030204" pitchFamily="18" charset="0"/>
                  <a:cs typeface="Arial" pitchFamily="34" charset="0"/>
                </a:endParaRPr>
              </a:p>
            </p:txBody>
          </p:sp>
          <p:cxnSp>
            <p:nvCxnSpPr>
              <p:cNvPr id="57" name="Straight Connector 56"/>
              <p:cNvCxnSpPr/>
              <p:nvPr/>
            </p:nvCxnSpPr>
            <p:spPr>
              <a:xfrm>
                <a:off x="1212746" y="2319870"/>
                <a:ext cx="31600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55" name="TextBox 54"/>
            <p:cNvSpPr txBox="1"/>
            <p:nvPr/>
          </p:nvSpPr>
          <p:spPr>
            <a:xfrm>
              <a:off x="1225827" y="2266950"/>
              <a:ext cx="289838" cy="369332"/>
            </a:xfrm>
            <a:prstGeom prst="rect">
              <a:avLst/>
            </a:prstGeom>
            <a:noFill/>
            <a:ln>
              <a:noFill/>
            </a:ln>
          </p:spPr>
          <p:txBody>
            <a:bodyPr wrap="square" rtlCol="0">
              <a:spAutoFit/>
            </a:bodyPr>
            <a:lstStyle/>
            <a:p>
              <a:pPr algn="ctr"/>
              <a:r>
                <a:rPr lang="en-US" dirty="0" smtClean="0">
                  <a:latin typeface="Cambria Math" panose="02040503050406030204" pitchFamily="18" charset="0"/>
                  <a:ea typeface="Cambria Math" panose="02040503050406030204" pitchFamily="18" charset="0"/>
                  <a:cs typeface="Arial" pitchFamily="34" charset="0"/>
                </a:rPr>
                <a:t>7</a:t>
              </a:r>
            </a:p>
          </p:txBody>
        </p:sp>
      </p:grpSp>
      <p:grpSp>
        <p:nvGrpSpPr>
          <p:cNvPr id="61" name="Group 60"/>
          <p:cNvGrpSpPr/>
          <p:nvPr/>
        </p:nvGrpSpPr>
        <p:grpSpPr>
          <a:xfrm>
            <a:off x="3537839" y="815084"/>
            <a:ext cx="2113388" cy="1189709"/>
            <a:chOff x="6029948" y="3085922"/>
            <a:chExt cx="1834267" cy="1189709"/>
          </a:xfrm>
        </p:grpSpPr>
        <p:sp>
          <p:nvSpPr>
            <p:cNvPr id="62" name="Cloud Callout 61"/>
            <p:cNvSpPr/>
            <p:nvPr/>
          </p:nvSpPr>
          <p:spPr>
            <a:xfrm>
              <a:off x="6029948" y="3085922"/>
              <a:ext cx="1821596" cy="1189709"/>
            </a:xfrm>
            <a:prstGeom prst="cloudCallout">
              <a:avLst>
                <a:gd name="adj1" fmla="val -73629"/>
                <a:gd name="adj2" fmla="val 40872"/>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Rectangle 62"/>
            <p:cNvSpPr/>
            <p:nvPr/>
          </p:nvSpPr>
          <p:spPr>
            <a:xfrm>
              <a:off x="6071656" y="3373488"/>
              <a:ext cx="1792559" cy="830997"/>
            </a:xfrm>
            <a:prstGeom prst="rect">
              <a:avLst/>
            </a:prstGeom>
          </p:spPr>
          <p:txBody>
            <a:bodyPr wrap="square">
              <a:spAutoFit/>
            </a:bodyPr>
            <a:lstStyle/>
            <a:p>
              <a:pPr algn="ctr"/>
              <a:r>
                <a:rPr lang="en-US" sz="1600" b="1" dirty="0" smtClean="0">
                  <a:solidFill>
                    <a:srgbClr val="002060"/>
                  </a:solidFill>
                  <a:latin typeface="Cambria Math" panose="02040503050406030204" pitchFamily="18" charset="0"/>
                  <a:ea typeface="Cambria Math" panose="02040503050406030204" pitchFamily="18" charset="0"/>
                </a:rPr>
                <a:t>Variables on one side, numbers on the other side.</a:t>
              </a:r>
              <a:endParaRPr lang="en-US" sz="1600" b="1" dirty="0">
                <a:solidFill>
                  <a:srgbClr val="002060"/>
                </a:solidFill>
                <a:latin typeface="Cambria Math" panose="02040503050406030204" pitchFamily="18" charset="0"/>
                <a:ea typeface="Cambria Math" panose="02040503050406030204" pitchFamily="18" charset="0"/>
              </a:endParaRPr>
            </a:p>
          </p:txBody>
        </p:sp>
      </p:grpSp>
      <p:grpSp>
        <p:nvGrpSpPr>
          <p:cNvPr id="72" name="Group 71"/>
          <p:cNvGrpSpPr/>
          <p:nvPr/>
        </p:nvGrpSpPr>
        <p:grpSpPr>
          <a:xfrm>
            <a:off x="3400425" y="751459"/>
            <a:ext cx="2265788" cy="1342109"/>
            <a:chOff x="3544462" y="1458241"/>
            <a:chExt cx="2265788" cy="1342109"/>
          </a:xfrm>
        </p:grpSpPr>
        <p:grpSp>
          <p:nvGrpSpPr>
            <p:cNvPr id="64" name="Group 63"/>
            <p:cNvGrpSpPr/>
            <p:nvPr/>
          </p:nvGrpSpPr>
          <p:grpSpPr>
            <a:xfrm>
              <a:off x="3544462" y="1458241"/>
              <a:ext cx="2265788" cy="1342109"/>
              <a:chOff x="6046482" y="3085922"/>
              <a:chExt cx="1966539" cy="1342109"/>
            </a:xfrm>
          </p:grpSpPr>
          <p:sp>
            <p:nvSpPr>
              <p:cNvPr id="65" name="Cloud Callout 64"/>
              <p:cNvSpPr/>
              <p:nvPr/>
            </p:nvSpPr>
            <p:spPr>
              <a:xfrm>
                <a:off x="6046482" y="3085922"/>
                <a:ext cx="1966539" cy="1342109"/>
              </a:xfrm>
              <a:prstGeom prst="cloudCallout">
                <a:avLst>
                  <a:gd name="adj1" fmla="val -73629"/>
                  <a:gd name="adj2" fmla="val 40872"/>
                </a:avLst>
              </a:prstGeom>
              <a:solidFill>
                <a:srgbClr val="FF7C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Rectangle 65"/>
              <p:cNvSpPr/>
              <p:nvPr/>
            </p:nvSpPr>
            <p:spPr>
              <a:xfrm>
                <a:off x="6071656" y="3373488"/>
                <a:ext cx="1792559" cy="830997"/>
              </a:xfrm>
              <a:prstGeom prst="rect">
                <a:avLst/>
              </a:prstGeom>
            </p:spPr>
            <p:txBody>
              <a:bodyPr wrap="square">
                <a:spAutoFit/>
              </a:bodyPr>
              <a:lstStyle/>
              <a:p>
                <a:pPr algn="ctr"/>
                <a:r>
                  <a:rPr lang="en-US" sz="1600" b="1" dirty="0" smtClean="0">
                    <a:solidFill>
                      <a:srgbClr val="002060"/>
                    </a:solidFill>
                    <a:latin typeface="Cambria Math" panose="02040503050406030204" pitchFamily="18" charset="0"/>
                    <a:ea typeface="Cambria Math" panose="02040503050406030204" pitchFamily="18" charset="0"/>
                  </a:rPr>
                  <a:t>We will shift          to</a:t>
                </a:r>
              </a:p>
              <a:p>
                <a:pPr algn="ctr"/>
                <a:endParaRPr lang="en-US" sz="1600" b="1" dirty="0" smtClean="0">
                  <a:solidFill>
                    <a:srgbClr val="002060"/>
                  </a:solidFill>
                  <a:latin typeface="Cambria Math" panose="02040503050406030204" pitchFamily="18" charset="0"/>
                  <a:ea typeface="Cambria Math" panose="02040503050406030204" pitchFamily="18" charset="0"/>
                </a:endParaRPr>
              </a:p>
              <a:p>
                <a:pPr algn="ctr"/>
                <a:r>
                  <a:rPr lang="en-US" sz="1600" b="1" dirty="0" smtClean="0">
                    <a:solidFill>
                      <a:srgbClr val="002060"/>
                    </a:solidFill>
                    <a:latin typeface="Cambria Math" panose="02040503050406030204" pitchFamily="18" charset="0"/>
                    <a:ea typeface="Cambria Math" panose="02040503050406030204" pitchFamily="18" charset="0"/>
                  </a:rPr>
                  <a:t> the other side.</a:t>
                </a:r>
                <a:endParaRPr lang="en-US" sz="1600" b="1" dirty="0">
                  <a:solidFill>
                    <a:srgbClr val="002060"/>
                  </a:solidFill>
                  <a:latin typeface="Cambria Math" panose="02040503050406030204" pitchFamily="18" charset="0"/>
                  <a:ea typeface="Cambria Math" panose="02040503050406030204" pitchFamily="18" charset="0"/>
                </a:endParaRPr>
              </a:p>
            </p:txBody>
          </p:sp>
        </p:grpSp>
        <p:grpSp>
          <p:nvGrpSpPr>
            <p:cNvPr id="67" name="Group 66"/>
            <p:cNvGrpSpPr/>
            <p:nvPr/>
          </p:nvGrpSpPr>
          <p:grpSpPr>
            <a:xfrm>
              <a:off x="4835105" y="1634524"/>
              <a:ext cx="480671" cy="630283"/>
              <a:chOff x="1130415" y="2003521"/>
              <a:chExt cx="480671" cy="630283"/>
            </a:xfrm>
          </p:grpSpPr>
          <p:grpSp>
            <p:nvGrpSpPr>
              <p:cNvPr id="68" name="Group 67"/>
              <p:cNvGrpSpPr/>
              <p:nvPr/>
            </p:nvGrpSpPr>
            <p:grpSpPr>
              <a:xfrm>
                <a:off x="1130415" y="2003521"/>
                <a:ext cx="480671" cy="369332"/>
                <a:chOff x="1130415" y="2003521"/>
                <a:chExt cx="480671" cy="369332"/>
              </a:xfrm>
            </p:grpSpPr>
            <p:sp>
              <p:nvSpPr>
                <p:cNvPr id="70" name="TextBox 69"/>
                <p:cNvSpPr txBox="1"/>
                <p:nvPr/>
              </p:nvSpPr>
              <p:spPr>
                <a:xfrm>
                  <a:off x="1130415" y="2003521"/>
                  <a:ext cx="480671" cy="369332"/>
                </a:xfrm>
                <a:prstGeom prst="rect">
                  <a:avLst/>
                </a:prstGeom>
                <a:noFill/>
                <a:ln>
                  <a:noFill/>
                </a:ln>
              </p:spPr>
              <p:txBody>
                <a:bodyPr wrap="square" rtlCol="0">
                  <a:spAutoFit/>
                </a:bodyPr>
                <a:lstStyle/>
                <a:p>
                  <a:pPr algn="ctr"/>
                  <a:r>
                    <a:rPr lang="en-US" dirty="0" smtClean="0">
                      <a:solidFill>
                        <a:srgbClr val="002060"/>
                      </a:solidFill>
                      <a:latin typeface="Cambria Math" panose="02040503050406030204" pitchFamily="18" charset="0"/>
                      <a:ea typeface="Cambria Math" panose="02040503050406030204" pitchFamily="18" charset="0"/>
                      <a:cs typeface="Arial" pitchFamily="34" charset="0"/>
                    </a:rPr>
                    <a:t>3</a:t>
                  </a:r>
                  <a:endParaRPr lang="en-US" i="1" dirty="0" smtClean="0">
                    <a:solidFill>
                      <a:srgbClr val="002060"/>
                    </a:solidFill>
                    <a:latin typeface="Cambria Math" panose="02040503050406030204" pitchFamily="18" charset="0"/>
                    <a:ea typeface="Cambria Math" panose="02040503050406030204" pitchFamily="18" charset="0"/>
                    <a:cs typeface="Arial" pitchFamily="34" charset="0"/>
                  </a:endParaRPr>
                </a:p>
              </p:txBody>
            </p:sp>
            <p:cxnSp>
              <p:nvCxnSpPr>
                <p:cNvPr id="71" name="Straight Connector 70"/>
                <p:cNvCxnSpPr/>
                <p:nvPr/>
              </p:nvCxnSpPr>
              <p:spPr>
                <a:xfrm>
                  <a:off x="1212746" y="2319870"/>
                  <a:ext cx="316006" cy="0"/>
                </a:xfrm>
                <a:prstGeom prst="line">
                  <a:avLst/>
                </a:prstGeom>
                <a:ln w="19050">
                  <a:solidFill>
                    <a:srgbClr val="002060"/>
                  </a:solidFill>
                </a:ln>
              </p:spPr>
              <p:style>
                <a:lnRef idx="1">
                  <a:schemeClr val="accent1"/>
                </a:lnRef>
                <a:fillRef idx="0">
                  <a:schemeClr val="accent1"/>
                </a:fillRef>
                <a:effectRef idx="0">
                  <a:schemeClr val="accent1"/>
                </a:effectRef>
                <a:fontRef idx="minor">
                  <a:schemeClr val="tx1"/>
                </a:fontRef>
              </p:style>
            </p:cxnSp>
          </p:grpSp>
          <p:sp>
            <p:nvSpPr>
              <p:cNvPr id="69" name="TextBox 68"/>
              <p:cNvSpPr txBox="1"/>
              <p:nvPr/>
            </p:nvSpPr>
            <p:spPr>
              <a:xfrm>
                <a:off x="1212746" y="2264472"/>
                <a:ext cx="289838" cy="369332"/>
              </a:xfrm>
              <a:prstGeom prst="rect">
                <a:avLst/>
              </a:prstGeom>
              <a:noFill/>
              <a:ln>
                <a:noFill/>
              </a:ln>
            </p:spPr>
            <p:txBody>
              <a:bodyPr wrap="square" rtlCol="0">
                <a:spAutoFit/>
              </a:bodyPr>
              <a:lstStyle/>
              <a:p>
                <a:pPr algn="ctr"/>
                <a:r>
                  <a:rPr lang="en-US" dirty="0" smtClean="0">
                    <a:solidFill>
                      <a:srgbClr val="002060"/>
                    </a:solidFill>
                    <a:latin typeface="Cambria Math" panose="02040503050406030204" pitchFamily="18" charset="0"/>
                    <a:ea typeface="Cambria Math" panose="02040503050406030204" pitchFamily="18" charset="0"/>
                    <a:cs typeface="Arial" pitchFamily="34" charset="0"/>
                  </a:rPr>
                  <a:t>7</a:t>
                </a:r>
              </a:p>
            </p:txBody>
          </p:sp>
        </p:grpSp>
      </p:grpSp>
      <p:sp>
        <p:nvSpPr>
          <p:cNvPr id="73" name="TextBox 72"/>
          <p:cNvSpPr txBox="1"/>
          <p:nvPr/>
        </p:nvSpPr>
        <p:spPr>
          <a:xfrm>
            <a:off x="676275" y="2428875"/>
            <a:ext cx="383438" cy="369332"/>
          </a:xfrm>
          <a:prstGeom prst="rect">
            <a:avLst/>
          </a:prstGeom>
          <a:noFill/>
        </p:spPr>
        <p:txBody>
          <a:bodyPr wrap="none" rtlCol="0">
            <a:spAutoFit/>
          </a:bodyPr>
          <a:lstStyle/>
          <a:p>
            <a:r>
              <a:rPr lang="en-US" dirty="0" smtClean="0">
                <a:latin typeface="Symbol" panose="05050102010706020507" pitchFamily="18" charset="2"/>
              </a:rPr>
              <a:t>\</a:t>
            </a:r>
            <a:endParaRPr lang="en-US" i="1" dirty="0">
              <a:latin typeface="Bookman Old Style" panose="02050604050505020204" pitchFamily="18" charset="0"/>
            </a:endParaRPr>
          </a:p>
        </p:txBody>
      </p:sp>
      <p:sp>
        <p:nvSpPr>
          <p:cNvPr id="74" name="Rectangle 73"/>
          <p:cNvSpPr/>
          <p:nvPr/>
        </p:nvSpPr>
        <p:spPr>
          <a:xfrm>
            <a:off x="1800934" y="2428875"/>
            <a:ext cx="314510" cy="369332"/>
          </a:xfrm>
          <a:prstGeom prst="rect">
            <a:avLst/>
          </a:prstGeom>
        </p:spPr>
        <p:txBody>
          <a:bodyPr wrap="none">
            <a:spAutoFit/>
          </a:bodyPr>
          <a:lstStyle/>
          <a:p>
            <a:r>
              <a:rPr lang="en-US" i="1" dirty="0" smtClean="0">
                <a:latin typeface="Bookman Old Style" panose="02050604050505020204" pitchFamily="18" charset="0"/>
              </a:rPr>
              <a:t>x</a:t>
            </a:r>
            <a:endParaRPr lang="en-US" i="1" dirty="0">
              <a:latin typeface="Bookman Old Style" panose="02050604050505020204" pitchFamily="18" charset="0"/>
            </a:endParaRPr>
          </a:p>
        </p:txBody>
      </p:sp>
      <p:sp>
        <p:nvSpPr>
          <p:cNvPr id="75" name="Rectangle 74"/>
          <p:cNvSpPr/>
          <p:nvPr/>
        </p:nvSpPr>
        <p:spPr>
          <a:xfrm>
            <a:off x="2081318" y="2428875"/>
            <a:ext cx="357790" cy="369332"/>
          </a:xfrm>
          <a:prstGeom prst="rect">
            <a:avLst/>
          </a:prstGeom>
        </p:spPr>
        <p:txBody>
          <a:bodyPr wrap="none">
            <a:spAutoFit/>
          </a:bodyPr>
          <a:lstStyle/>
          <a:p>
            <a:r>
              <a:rPr lang="en-US" dirty="0" smtClean="0">
                <a:latin typeface="Cambria Math" panose="02040503050406030204" pitchFamily="18" charset="0"/>
                <a:ea typeface="Cambria Math" panose="02040503050406030204" pitchFamily="18" charset="0"/>
              </a:rPr>
              <a:t>=</a:t>
            </a:r>
            <a:endParaRPr lang="en-US" dirty="0">
              <a:latin typeface="Cambria Math" panose="02040503050406030204" pitchFamily="18" charset="0"/>
              <a:ea typeface="Cambria Math" panose="02040503050406030204" pitchFamily="18" charset="0"/>
            </a:endParaRPr>
          </a:p>
        </p:txBody>
      </p:sp>
      <p:grpSp>
        <p:nvGrpSpPr>
          <p:cNvPr id="76" name="Group 75"/>
          <p:cNvGrpSpPr/>
          <p:nvPr/>
        </p:nvGrpSpPr>
        <p:grpSpPr>
          <a:xfrm>
            <a:off x="2310164" y="2306249"/>
            <a:ext cx="480671" cy="632761"/>
            <a:chOff x="1130415" y="2003521"/>
            <a:chExt cx="480671" cy="632761"/>
          </a:xfrm>
        </p:grpSpPr>
        <p:grpSp>
          <p:nvGrpSpPr>
            <p:cNvPr id="77" name="Group 76"/>
            <p:cNvGrpSpPr/>
            <p:nvPr/>
          </p:nvGrpSpPr>
          <p:grpSpPr>
            <a:xfrm>
              <a:off x="1130415" y="2003521"/>
              <a:ext cx="480671" cy="369332"/>
              <a:chOff x="1130415" y="2003521"/>
              <a:chExt cx="480671" cy="369332"/>
            </a:xfrm>
          </p:grpSpPr>
          <p:sp>
            <p:nvSpPr>
              <p:cNvPr id="79" name="TextBox 78"/>
              <p:cNvSpPr txBox="1"/>
              <p:nvPr/>
            </p:nvSpPr>
            <p:spPr>
              <a:xfrm>
                <a:off x="1130415" y="2003521"/>
                <a:ext cx="480671" cy="369332"/>
              </a:xfrm>
              <a:prstGeom prst="rect">
                <a:avLst/>
              </a:prstGeom>
              <a:noFill/>
              <a:ln>
                <a:noFill/>
              </a:ln>
            </p:spPr>
            <p:txBody>
              <a:bodyPr wrap="square" rtlCol="0">
                <a:spAutoFit/>
              </a:bodyPr>
              <a:lstStyle/>
              <a:p>
                <a:pPr algn="ctr"/>
                <a:r>
                  <a:rPr lang="en-US" dirty="0" smtClean="0">
                    <a:latin typeface="Cambria Math" panose="02040503050406030204" pitchFamily="18" charset="0"/>
                    <a:ea typeface="Cambria Math" panose="02040503050406030204" pitchFamily="18" charset="0"/>
                    <a:cs typeface="Arial" pitchFamily="34" charset="0"/>
                  </a:rPr>
                  <a:t>17</a:t>
                </a:r>
                <a:endParaRPr lang="en-US" i="1" dirty="0" smtClean="0">
                  <a:latin typeface="Cambria Math" panose="02040503050406030204" pitchFamily="18" charset="0"/>
                  <a:ea typeface="Cambria Math" panose="02040503050406030204" pitchFamily="18" charset="0"/>
                  <a:cs typeface="Arial" pitchFamily="34" charset="0"/>
                </a:endParaRPr>
              </a:p>
            </p:txBody>
          </p:sp>
          <p:cxnSp>
            <p:nvCxnSpPr>
              <p:cNvPr id="80" name="Straight Connector 79"/>
              <p:cNvCxnSpPr/>
              <p:nvPr/>
            </p:nvCxnSpPr>
            <p:spPr>
              <a:xfrm>
                <a:off x="1212746" y="2319870"/>
                <a:ext cx="31600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78" name="TextBox 77"/>
            <p:cNvSpPr txBox="1"/>
            <p:nvPr/>
          </p:nvSpPr>
          <p:spPr>
            <a:xfrm>
              <a:off x="1225827" y="2266950"/>
              <a:ext cx="289838" cy="369332"/>
            </a:xfrm>
            <a:prstGeom prst="rect">
              <a:avLst/>
            </a:prstGeom>
            <a:noFill/>
            <a:ln>
              <a:noFill/>
            </a:ln>
          </p:spPr>
          <p:txBody>
            <a:bodyPr wrap="square" rtlCol="0">
              <a:spAutoFit/>
            </a:bodyPr>
            <a:lstStyle/>
            <a:p>
              <a:pPr algn="ctr"/>
              <a:r>
                <a:rPr lang="en-US" dirty="0" smtClean="0">
                  <a:latin typeface="Cambria Math" panose="02040503050406030204" pitchFamily="18" charset="0"/>
                  <a:ea typeface="Cambria Math" panose="02040503050406030204" pitchFamily="18" charset="0"/>
                  <a:cs typeface="Arial" pitchFamily="34" charset="0"/>
                </a:rPr>
                <a:t>7</a:t>
              </a:r>
            </a:p>
          </p:txBody>
        </p:sp>
      </p:grpSp>
      <p:sp>
        <p:nvSpPr>
          <p:cNvPr id="81" name="Rectangle 80"/>
          <p:cNvSpPr/>
          <p:nvPr/>
        </p:nvSpPr>
        <p:spPr>
          <a:xfrm>
            <a:off x="2698871" y="2408859"/>
            <a:ext cx="261610" cy="369332"/>
          </a:xfrm>
          <a:prstGeom prst="rect">
            <a:avLst/>
          </a:prstGeom>
        </p:spPr>
        <p:txBody>
          <a:bodyPr wrap="none">
            <a:spAutoFit/>
          </a:bodyPr>
          <a:lstStyle/>
          <a:p>
            <a:r>
              <a:rPr lang="en-US" dirty="0" smtClean="0">
                <a:solidFill>
                  <a:srgbClr val="C00000"/>
                </a:solidFill>
                <a:latin typeface="Cambria Math" panose="02040503050406030204" pitchFamily="18" charset="0"/>
                <a:ea typeface="Cambria Math" panose="02040503050406030204" pitchFamily="18" charset="0"/>
              </a:rPr>
              <a:t>-</a:t>
            </a:r>
            <a:endParaRPr lang="en-US" dirty="0">
              <a:solidFill>
                <a:srgbClr val="C00000"/>
              </a:solidFill>
              <a:latin typeface="Cambria Math" panose="02040503050406030204" pitchFamily="18" charset="0"/>
              <a:ea typeface="Cambria Math" panose="02040503050406030204" pitchFamily="18" charset="0"/>
            </a:endParaRPr>
          </a:p>
        </p:txBody>
      </p:sp>
      <p:grpSp>
        <p:nvGrpSpPr>
          <p:cNvPr id="82" name="Group 81"/>
          <p:cNvGrpSpPr/>
          <p:nvPr/>
        </p:nvGrpSpPr>
        <p:grpSpPr>
          <a:xfrm>
            <a:off x="2919782" y="2306249"/>
            <a:ext cx="480671" cy="634857"/>
            <a:chOff x="1130415" y="2003521"/>
            <a:chExt cx="480671" cy="634857"/>
          </a:xfrm>
        </p:grpSpPr>
        <p:grpSp>
          <p:nvGrpSpPr>
            <p:cNvPr id="83" name="Group 82"/>
            <p:cNvGrpSpPr/>
            <p:nvPr/>
          </p:nvGrpSpPr>
          <p:grpSpPr>
            <a:xfrm>
              <a:off x="1130415" y="2003521"/>
              <a:ext cx="480671" cy="369332"/>
              <a:chOff x="1130415" y="2003521"/>
              <a:chExt cx="480671" cy="369332"/>
            </a:xfrm>
          </p:grpSpPr>
          <p:sp>
            <p:nvSpPr>
              <p:cNvPr id="85" name="TextBox 84"/>
              <p:cNvSpPr txBox="1"/>
              <p:nvPr/>
            </p:nvSpPr>
            <p:spPr>
              <a:xfrm>
                <a:off x="1130415" y="2003521"/>
                <a:ext cx="480671" cy="369332"/>
              </a:xfrm>
              <a:prstGeom prst="rect">
                <a:avLst/>
              </a:prstGeom>
              <a:noFill/>
              <a:ln>
                <a:noFill/>
              </a:ln>
            </p:spPr>
            <p:txBody>
              <a:bodyPr wrap="square" rtlCol="0">
                <a:spAutoFit/>
              </a:bodyPr>
              <a:lstStyle/>
              <a:p>
                <a:pPr algn="ctr"/>
                <a:r>
                  <a:rPr lang="en-US" dirty="0" smtClean="0">
                    <a:solidFill>
                      <a:srgbClr val="C00000"/>
                    </a:solidFill>
                    <a:latin typeface="Cambria Math" panose="02040503050406030204" pitchFamily="18" charset="0"/>
                    <a:ea typeface="Cambria Math" panose="02040503050406030204" pitchFamily="18" charset="0"/>
                    <a:cs typeface="Arial" pitchFamily="34" charset="0"/>
                  </a:rPr>
                  <a:t>3</a:t>
                </a:r>
                <a:endParaRPr lang="en-US" i="1" dirty="0" smtClean="0">
                  <a:solidFill>
                    <a:srgbClr val="C00000"/>
                  </a:solidFill>
                  <a:latin typeface="Cambria Math" panose="02040503050406030204" pitchFamily="18" charset="0"/>
                  <a:ea typeface="Cambria Math" panose="02040503050406030204" pitchFamily="18" charset="0"/>
                  <a:cs typeface="Arial" pitchFamily="34" charset="0"/>
                </a:endParaRPr>
              </a:p>
            </p:txBody>
          </p:sp>
          <p:cxnSp>
            <p:nvCxnSpPr>
              <p:cNvPr id="86" name="Straight Connector 85"/>
              <p:cNvCxnSpPr/>
              <p:nvPr/>
            </p:nvCxnSpPr>
            <p:spPr>
              <a:xfrm>
                <a:off x="1212746" y="2319870"/>
                <a:ext cx="316006"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84" name="TextBox 83"/>
            <p:cNvSpPr txBox="1"/>
            <p:nvPr/>
          </p:nvSpPr>
          <p:spPr>
            <a:xfrm>
              <a:off x="1225827" y="2269046"/>
              <a:ext cx="289838" cy="369332"/>
            </a:xfrm>
            <a:prstGeom prst="rect">
              <a:avLst/>
            </a:prstGeom>
            <a:noFill/>
            <a:ln>
              <a:noFill/>
            </a:ln>
          </p:spPr>
          <p:txBody>
            <a:bodyPr wrap="square" rtlCol="0">
              <a:spAutoFit/>
            </a:bodyPr>
            <a:lstStyle/>
            <a:p>
              <a:pPr algn="ctr"/>
              <a:r>
                <a:rPr lang="en-US" dirty="0" smtClean="0">
                  <a:solidFill>
                    <a:srgbClr val="C00000"/>
                  </a:solidFill>
                  <a:latin typeface="Cambria Math" panose="02040503050406030204" pitchFamily="18" charset="0"/>
                  <a:ea typeface="Cambria Math" panose="02040503050406030204" pitchFamily="18" charset="0"/>
                  <a:cs typeface="Arial" pitchFamily="34" charset="0"/>
                </a:rPr>
                <a:t>7</a:t>
              </a:r>
            </a:p>
          </p:txBody>
        </p:sp>
      </p:grpSp>
      <p:grpSp>
        <p:nvGrpSpPr>
          <p:cNvPr id="87" name="Group 86"/>
          <p:cNvGrpSpPr/>
          <p:nvPr/>
        </p:nvGrpSpPr>
        <p:grpSpPr>
          <a:xfrm>
            <a:off x="1149012" y="1668391"/>
            <a:ext cx="480671" cy="632761"/>
            <a:chOff x="1130415" y="2003521"/>
            <a:chExt cx="480671" cy="632761"/>
          </a:xfrm>
        </p:grpSpPr>
        <p:grpSp>
          <p:nvGrpSpPr>
            <p:cNvPr id="88" name="Group 87"/>
            <p:cNvGrpSpPr/>
            <p:nvPr/>
          </p:nvGrpSpPr>
          <p:grpSpPr>
            <a:xfrm>
              <a:off x="1130415" y="2003521"/>
              <a:ext cx="480671" cy="369332"/>
              <a:chOff x="1130415" y="2003521"/>
              <a:chExt cx="480671" cy="369332"/>
            </a:xfrm>
          </p:grpSpPr>
          <p:sp>
            <p:nvSpPr>
              <p:cNvPr id="90" name="TextBox 89"/>
              <p:cNvSpPr txBox="1"/>
              <p:nvPr/>
            </p:nvSpPr>
            <p:spPr>
              <a:xfrm>
                <a:off x="1130415" y="2003521"/>
                <a:ext cx="480671" cy="369332"/>
              </a:xfrm>
              <a:prstGeom prst="rect">
                <a:avLst/>
              </a:prstGeom>
              <a:noFill/>
              <a:ln>
                <a:noFill/>
              </a:ln>
            </p:spPr>
            <p:txBody>
              <a:bodyPr wrap="square" rtlCol="0">
                <a:spAutoFit/>
              </a:bodyPr>
              <a:lstStyle/>
              <a:p>
                <a:pPr algn="ctr"/>
                <a:r>
                  <a:rPr lang="en-US" dirty="0" smtClean="0">
                    <a:solidFill>
                      <a:srgbClr val="C00000"/>
                    </a:solidFill>
                    <a:latin typeface="Cambria Math" panose="02040503050406030204" pitchFamily="18" charset="0"/>
                    <a:ea typeface="Cambria Math" panose="02040503050406030204" pitchFamily="18" charset="0"/>
                    <a:cs typeface="Arial" pitchFamily="34" charset="0"/>
                  </a:rPr>
                  <a:t>3</a:t>
                </a:r>
                <a:endParaRPr lang="en-US" i="1" dirty="0" smtClean="0">
                  <a:solidFill>
                    <a:srgbClr val="C00000"/>
                  </a:solidFill>
                  <a:latin typeface="Cambria Math" panose="02040503050406030204" pitchFamily="18" charset="0"/>
                  <a:ea typeface="Cambria Math" panose="02040503050406030204" pitchFamily="18" charset="0"/>
                  <a:cs typeface="Arial" pitchFamily="34" charset="0"/>
                </a:endParaRPr>
              </a:p>
            </p:txBody>
          </p:sp>
          <p:cxnSp>
            <p:nvCxnSpPr>
              <p:cNvPr id="91" name="Straight Connector 90"/>
              <p:cNvCxnSpPr/>
              <p:nvPr/>
            </p:nvCxnSpPr>
            <p:spPr>
              <a:xfrm>
                <a:off x="1212746" y="2319870"/>
                <a:ext cx="316006"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89" name="TextBox 88"/>
            <p:cNvSpPr txBox="1"/>
            <p:nvPr/>
          </p:nvSpPr>
          <p:spPr>
            <a:xfrm>
              <a:off x="1225827" y="2266950"/>
              <a:ext cx="289838" cy="369332"/>
            </a:xfrm>
            <a:prstGeom prst="rect">
              <a:avLst/>
            </a:prstGeom>
            <a:noFill/>
            <a:ln>
              <a:noFill/>
            </a:ln>
          </p:spPr>
          <p:txBody>
            <a:bodyPr wrap="square" rtlCol="0">
              <a:spAutoFit/>
            </a:bodyPr>
            <a:lstStyle/>
            <a:p>
              <a:pPr algn="ctr"/>
              <a:r>
                <a:rPr lang="en-US" dirty="0" smtClean="0">
                  <a:solidFill>
                    <a:srgbClr val="C00000"/>
                  </a:solidFill>
                  <a:latin typeface="Cambria Math" panose="02040503050406030204" pitchFamily="18" charset="0"/>
                  <a:ea typeface="Cambria Math" panose="02040503050406030204" pitchFamily="18" charset="0"/>
                  <a:cs typeface="Arial" pitchFamily="34" charset="0"/>
                </a:rPr>
                <a:t>7</a:t>
              </a:r>
            </a:p>
          </p:txBody>
        </p:sp>
      </p:grpSp>
      <p:sp>
        <p:nvSpPr>
          <p:cNvPr id="92" name="Curved Down Arrow 91"/>
          <p:cNvSpPr/>
          <p:nvPr/>
        </p:nvSpPr>
        <p:spPr>
          <a:xfrm rot="10800000" flipH="1">
            <a:off x="1507194" y="2162070"/>
            <a:ext cx="1159806" cy="219075"/>
          </a:xfrm>
          <a:prstGeom prst="curvedDownArrow">
            <a:avLst/>
          </a:prstGeom>
          <a:solidFill>
            <a:srgbClr val="FFFF00"/>
          </a:solid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black"/>
              </a:solidFill>
              <a:latin typeface="Bookman Old Style" panose="02050604050505020204" pitchFamily="18" charset="0"/>
            </a:endParaRPr>
          </a:p>
        </p:txBody>
      </p:sp>
      <p:grpSp>
        <p:nvGrpSpPr>
          <p:cNvPr id="93" name="Group 92"/>
          <p:cNvGrpSpPr/>
          <p:nvPr/>
        </p:nvGrpSpPr>
        <p:grpSpPr>
          <a:xfrm>
            <a:off x="3590852" y="781875"/>
            <a:ext cx="2102642" cy="1380195"/>
            <a:chOff x="5998967" y="2554406"/>
            <a:chExt cx="2003755" cy="1916038"/>
          </a:xfrm>
        </p:grpSpPr>
        <p:sp>
          <p:nvSpPr>
            <p:cNvPr id="94" name="Cloud Callout 93"/>
            <p:cNvSpPr/>
            <p:nvPr/>
          </p:nvSpPr>
          <p:spPr>
            <a:xfrm>
              <a:off x="5998967" y="2554406"/>
              <a:ext cx="2003755" cy="1916038"/>
            </a:xfrm>
            <a:prstGeom prst="cloudCallout">
              <a:avLst>
                <a:gd name="adj1" fmla="val -73629"/>
                <a:gd name="adj2" fmla="val 40872"/>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5" name="Rectangle 94"/>
            <p:cNvSpPr/>
            <p:nvPr/>
          </p:nvSpPr>
          <p:spPr>
            <a:xfrm>
              <a:off x="6055966" y="2881050"/>
              <a:ext cx="1794141" cy="1153621"/>
            </a:xfrm>
            <a:prstGeom prst="rect">
              <a:avLst/>
            </a:prstGeom>
          </p:spPr>
          <p:txBody>
            <a:bodyPr wrap="square">
              <a:spAutoFit/>
            </a:bodyPr>
            <a:lstStyle/>
            <a:p>
              <a:pPr algn="ctr"/>
              <a:r>
                <a:rPr lang="en-US" sz="1600" b="1" dirty="0" smtClean="0">
                  <a:solidFill>
                    <a:srgbClr val="002060"/>
                  </a:solidFill>
                  <a:latin typeface="Cambria Math" panose="02040503050406030204" pitchFamily="18" charset="0"/>
                  <a:ea typeface="Cambria Math" panose="02040503050406030204" pitchFamily="18" charset="0"/>
                </a:rPr>
                <a:t>While changing sides, we will change the sign.</a:t>
              </a:r>
              <a:endParaRPr lang="en-US" sz="1600" b="1" dirty="0">
                <a:solidFill>
                  <a:srgbClr val="002060"/>
                </a:solidFill>
                <a:latin typeface="Cambria Math" panose="02040503050406030204" pitchFamily="18" charset="0"/>
                <a:ea typeface="Cambria Math" panose="02040503050406030204" pitchFamily="18" charset="0"/>
              </a:endParaRPr>
            </a:p>
          </p:txBody>
        </p:sp>
      </p:grpSp>
      <p:grpSp>
        <p:nvGrpSpPr>
          <p:cNvPr id="101" name="Group 100"/>
          <p:cNvGrpSpPr/>
          <p:nvPr/>
        </p:nvGrpSpPr>
        <p:grpSpPr>
          <a:xfrm>
            <a:off x="3151027" y="1244091"/>
            <a:ext cx="1777929" cy="895572"/>
            <a:chOff x="5888284" y="1599977"/>
            <a:chExt cx="1777929" cy="895572"/>
          </a:xfrm>
        </p:grpSpPr>
        <p:grpSp>
          <p:nvGrpSpPr>
            <p:cNvPr id="102" name="Group 101"/>
            <p:cNvGrpSpPr/>
            <p:nvPr/>
          </p:nvGrpSpPr>
          <p:grpSpPr>
            <a:xfrm>
              <a:off x="5888284" y="1599977"/>
              <a:ext cx="1777929" cy="895572"/>
              <a:chOff x="6241889" y="3165936"/>
              <a:chExt cx="1517908" cy="983231"/>
            </a:xfrm>
          </p:grpSpPr>
          <p:sp>
            <p:nvSpPr>
              <p:cNvPr id="104" name="Cloud Callout 103"/>
              <p:cNvSpPr/>
              <p:nvPr/>
            </p:nvSpPr>
            <p:spPr>
              <a:xfrm>
                <a:off x="6486722" y="3165936"/>
                <a:ext cx="1028244" cy="983231"/>
              </a:xfrm>
              <a:prstGeom prst="cloudCallout">
                <a:avLst>
                  <a:gd name="adj1" fmla="val -62767"/>
                  <a:gd name="adj2" fmla="val 46317"/>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5" name="Rectangle 104"/>
              <p:cNvSpPr/>
              <p:nvPr/>
            </p:nvSpPr>
            <p:spPr>
              <a:xfrm>
                <a:off x="6241889" y="3471706"/>
                <a:ext cx="1517908" cy="371692"/>
              </a:xfrm>
              <a:prstGeom prst="rect">
                <a:avLst/>
              </a:prstGeom>
            </p:spPr>
            <p:txBody>
              <a:bodyPr wrap="square">
                <a:spAutoFit/>
              </a:bodyPr>
              <a:lstStyle/>
              <a:p>
                <a:pPr algn="ctr"/>
                <a:r>
                  <a:rPr lang="en-US" sz="1600" b="1" dirty="0" smtClean="0">
                    <a:solidFill>
                      <a:schemeClr val="bg1"/>
                    </a:solidFill>
                    <a:latin typeface="Cambria Math" panose="02040503050406030204" pitchFamily="18" charset="0"/>
                    <a:ea typeface="Cambria Math" panose="02040503050406030204" pitchFamily="18" charset="0"/>
                    <a:cs typeface="Arial" pitchFamily="34" charset="0"/>
                  </a:rPr>
                  <a:t>‘+’         ‘–’</a:t>
                </a:r>
                <a:endParaRPr lang="en-US" sz="1600" b="1" dirty="0">
                  <a:solidFill>
                    <a:schemeClr val="bg1"/>
                  </a:solidFill>
                  <a:latin typeface="Bookman Old Style" panose="02050604050505020204" pitchFamily="18" charset="0"/>
                </a:endParaRPr>
              </a:p>
            </p:txBody>
          </p:sp>
        </p:grpSp>
        <p:cxnSp>
          <p:nvCxnSpPr>
            <p:cNvPr id="103" name="Straight Arrow Connector 102"/>
            <p:cNvCxnSpPr/>
            <p:nvPr/>
          </p:nvCxnSpPr>
          <p:spPr>
            <a:xfrm>
              <a:off x="6692869" y="2066925"/>
              <a:ext cx="228600" cy="0"/>
            </a:xfrm>
            <a:prstGeom prst="straightConnector1">
              <a:avLst/>
            </a:prstGeom>
            <a:ln w="19050">
              <a:solidFill>
                <a:schemeClr val="bg1"/>
              </a:solidFill>
              <a:tailEnd type="arrow"/>
            </a:ln>
          </p:spPr>
          <p:style>
            <a:lnRef idx="1">
              <a:schemeClr val="accent1"/>
            </a:lnRef>
            <a:fillRef idx="0">
              <a:schemeClr val="accent1"/>
            </a:fillRef>
            <a:effectRef idx="0">
              <a:schemeClr val="accent1"/>
            </a:effectRef>
            <a:fontRef idx="minor">
              <a:schemeClr val="tx1"/>
            </a:fontRef>
          </p:style>
        </p:cxnSp>
      </p:grpSp>
      <p:grpSp>
        <p:nvGrpSpPr>
          <p:cNvPr id="106" name="Group 105"/>
          <p:cNvGrpSpPr/>
          <p:nvPr/>
        </p:nvGrpSpPr>
        <p:grpSpPr>
          <a:xfrm>
            <a:off x="3955601" y="1496058"/>
            <a:ext cx="1911492" cy="1140657"/>
            <a:chOff x="6090047" y="2628036"/>
            <a:chExt cx="1821595" cy="1583502"/>
          </a:xfrm>
        </p:grpSpPr>
        <p:sp>
          <p:nvSpPr>
            <p:cNvPr id="107" name="Cloud Callout 106"/>
            <p:cNvSpPr/>
            <p:nvPr/>
          </p:nvSpPr>
          <p:spPr>
            <a:xfrm>
              <a:off x="6090047" y="2628036"/>
              <a:ext cx="1821595" cy="1583502"/>
            </a:xfrm>
            <a:prstGeom prst="cloudCallout">
              <a:avLst>
                <a:gd name="adj1" fmla="val -73629"/>
                <a:gd name="adj2" fmla="val 40872"/>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8" name="Rectangle 107"/>
            <p:cNvSpPr/>
            <p:nvPr/>
          </p:nvSpPr>
          <p:spPr>
            <a:xfrm>
              <a:off x="6110428" y="3117787"/>
              <a:ext cx="1794141" cy="811806"/>
            </a:xfrm>
            <a:prstGeom prst="rect">
              <a:avLst/>
            </a:prstGeom>
          </p:spPr>
          <p:txBody>
            <a:bodyPr wrap="square">
              <a:spAutoFit/>
            </a:bodyPr>
            <a:lstStyle/>
            <a:p>
              <a:pPr algn="ctr"/>
              <a:r>
                <a:rPr lang="en-US" sz="1600" b="1" dirty="0" smtClean="0">
                  <a:solidFill>
                    <a:srgbClr val="002060"/>
                  </a:solidFill>
                  <a:latin typeface="Cambria Math" panose="02040503050406030204" pitchFamily="18" charset="0"/>
                  <a:ea typeface="Cambria Math" panose="02040503050406030204" pitchFamily="18" charset="0"/>
                </a:rPr>
                <a:t>The denominator is same</a:t>
              </a:r>
              <a:endParaRPr lang="en-US" sz="1600" b="1" dirty="0">
                <a:solidFill>
                  <a:srgbClr val="002060"/>
                </a:solidFill>
                <a:latin typeface="Cambria Math" panose="02040503050406030204" pitchFamily="18" charset="0"/>
                <a:ea typeface="Cambria Math" panose="02040503050406030204" pitchFamily="18" charset="0"/>
              </a:endParaRPr>
            </a:p>
          </p:txBody>
        </p:sp>
      </p:grpSp>
      <p:sp>
        <p:nvSpPr>
          <p:cNvPr id="109" name="TextBox 108"/>
          <p:cNvSpPr txBox="1"/>
          <p:nvPr/>
        </p:nvSpPr>
        <p:spPr>
          <a:xfrm>
            <a:off x="676275" y="2966811"/>
            <a:ext cx="383438" cy="369332"/>
          </a:xfrm>
          <a:prstGeom prst="rect">
            <a:avLst/>
          </a:prstGeom>
          <a:noFill/>
        </p:spPr>
        <p:txBody>
          <a:bodyPr wrap="none" rtlCol="0">
            <a:spAutoFit/>
          </a:bodyPr>
          <a:lstStyle/>
          <a:p>
            <a:r>
              <a:rPr lang="en-US" dirty="0" smtClean="0">
                <a:latin typeface="Symbol" panose="05050102010706020507" pitchFamily="18" charset="2"/>
              </a:rPr>
              <a:t>\</a:t>
            </a:r>
            <a:endParaRPr lang="en-US" i="1" dirty="0">
              <a:latin typeface="Bookman Old Style" panose="02050604050505020204" pitchFamily="18" charset="0"/>
            </a:endParaRPr>
          </a:p>
        </p:txBody>
      </p:sp>
      <p:sp>
        <p:nvSpPr>
          <p:cNvPr id="110" name="Rectangle 109"/>
          <p:cNvSpPr/>
          <p:nvPr/>
        </p:nvSpPr>
        <p:spPr>
          <a:xfrm>
            <a:off x="1809714" y="2966811"/>
            <a:ext cx="314510" cy="369332"/>
          </a:xfrm>
          <a:prstGeom prst="rect">
            <a:avLst/>
          </a:prstGeom>
        </p:spPr>
        <p:txBody>
          <a:bodyPr wrap="none">
            <a:spAutoFit/>
          </a:bodyPr>
          <a:lstStyle/>
          <a:p>
            <a:r>
              <a:rPr lang="en-US" i="1" dirty="0" smtClean="0">
                <a:latin typeface="Bookman Old Style" panose="02050604050505020204" pitchFamily="18" charset="0"/>
              </a:rPr>
              <a:t>x</a:t>
            </a:r>
            <a:endParaRPr lang="en-US" i="1" dirty="0">
              <a:latin typeface="Bookman Old Style" panose="02050604050505020204" pitchFamily="18" charset="0"/>
            </a:endParaRPr>
          </a:p>
        </p:txBody>
      </p:sp>
      <p:sp>
        <p:nvSpPr>
          <p:cNvPr id="111" name="Rectangle 110"/>
          <p:cNvSpPr/>
          <p:nvPr/>
        </p:nvSpPr>
        <p:spPr>
          <a:xfrm>
            <a:off x="2081318" y="2966811"/>
            <a:ext cx="357790" cy="369332"/>
          </a:xfrm>
          <a:prstGeom prst="rect">
            <a:avLst/>
          </a:prstGeom>
        </p:spPr>
        <p:txBody>
          <a:bodyPr wrap="none">
            <a:spAutoFit/>
          </a:bodyPr>
          <a:lstStyle/>
          <a:p>
            <a:r>
              <a:rPr lang="en-US" dirty="0" smtClean="0">
                <a:latin typeface="Cambria Math" panose="02040503050406030204" pitchFamily="18" charset="0"/>
                <a:ea typeface="Cambria Math" panose="02040503050406030204" pitchFamily="18" charset="0"/>
              </a:rPr>
              <a:t>=</a:t>
            </a:r>
            <a:endParaRPr lang="en-US" dirty="0">
              <a:latin typeface="Cambria Math" panose="02040503050406030204" pitchFamily="18" charset="0"/>
              <a:ea typeface="Cambria Math" panose="02040503050406030204" pitchFamily="18" charset="0"/>
            </a:endParaRPr>
          </a:p>
        </p:txBody>
      </p:sp>
      <p:grpSp>
        <p:nvGrpSpPr>
          <p:cNvPr id="112" name="Group 111"/>
          <p:cNvGrpSpPr/>
          <p:nvPr/>
        </p:nvGrpSpPr>
        <p:grpSpPr>
          <a:xfrm>
            <a:off x="2190714" y="2825476"/>
            <a:ext cx="1143036" cy="663091"/>
            <a:chOff x="903126" y="4729920"/>
            <a:chExt cx="1143036" cy="663091"/>
          </a:xfrm>
        </p:grpSpPr>
        <p:sp>
          <p:nvSpPr>
            <p:cNvPr id="113" name="TextBox 112"/>
            <p:cNvSpPr txBox="1"/>
            <p:nvPr/>
          </p:nvSpPr>
          <p:spPr>
            <a:xfrm>
              <a:off x="1318917" y="5023679"/>
              <a:ext cx="289838" cy="369332"/>
            </a:xfrm>
            <a:prstGeom prst="rect">
              <a:avLst/>
            </a:prstGeom>
            <a:noFill/>
          </p:spPr>
          <p:txBody>
            <a:bodyPr wrap="square" rtlCol="0">
              <a:spAutoFit/>
            </a:bodyPr>
            <a:lstStyle/>
            <a:p>
              <a:pPr algn="ctr"/>
              <a:r>
                <a:rPr lang="en-US" dirty="0" smtClean="0">
                  <a:latin typeface="Cambria Math" panose="02040503050406030204" pitchFamily="18" charset="0"/>
                  <a:ea typeface="Cambria Math" panose="02040503050406030204" pitchFamily="18" charset="0"/>
                  <a:cs typeface="Arial" pitchFamily="34" charset="0"/>
                </a:rPr>
                <a:t>7</a:t>
              </a:r>
            </a:p>
          </p:txBody>
        </p:sp>
        <p:sp>
          <p:nvSpPr>
            <p:cNvPr id="114" name="TextBox 113"/>
            <p:cNvSpPr txBox="1"/>
            <p:nvPr/>
          </p:nvSpPr>
          <p:spPr>
            <a:xfrm>
              <a:off x="903126" y="4729920"/>
              <a:ext cx="1143036" cy="369332"/>
            </a:xfrm>
            <a:prstGeom prst="rect">
              <a:avLst/>
            </a:prstGeom>
            <a:noFill/>
          </p:spPr>
          <p:txBody>
            <a:bodyPr wrap="square" rtlCol="0">
              <a:spAutoFit/>
            </a:bodyPr>
            <a:lstStyle/>
            <a:p>
              <a:pPr algn="ctr"/>
              <a:r>
                <a:rPr lang="en-US" dirty="0" smtClean="0">
                  <a:latin typeface="Cambria Math" panose="02040503050406030204" pitchFamily="18" charset="0"/>
                  <a:ea typeface="Cambria Math" panose="02040503050406030204" pitchFamily="18" charset="0"/>
                  <a:cs typeface="Arial" pitchFamily="34" charset="0"/>
                </a:rPr>
                <a:t>17 - 3</a:t>
              </a:r>
              <a:endParaRPr lang="en-US" i="1" dirty="0" smtClean="0">
                <a:latin typeface="Cambria Math" panose="02040503050406030204" pitchFamily="18" charset="0"/>
                <a:ea typeface="Cambria Math" panose="02040503050406030204" pitchFamily="18" charset="0"/>
                <a:cs typeface="Arial" pitchFamily="34" charset="0"/>
              </a:endParaRPr>
            </a:p>
          </p:txBody>
        </p:sp>
        <p:cxnSp>
          <p:nvCxnSpPr>
            <p:cNvPr id="115" name="Straight Connector 114"/>
            <p:cNvCxnSpPr/>
            <p:nvPr/>
          </p:nvCxnSpPr>
          <p:spPr>
            <a:xfrm>
              <a:off x="1151555" y="5064931"/>
              <a:ext cx="615809"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16" name="Group 115"/>
          <p:cNvGrpSpPr/>
          <p:nvPr/>
        </p:nvGrpSpPr>
        <p:grpSpPr>
          <a:xfrm>
            <a:off x="3902902" y="1678439"/>
            <a:ext cx="1947255" cy="1380195"/>
            <a:chOff x="6055966" y="2554406"/>
            <a:chExt cx="1855676" cy="1916038"/>
          </a:xfrm>
        </p:grpSpPr>
        <p:sp>
          <p:nvSpPr>
            <p:cNvPr id="117" name="Cloud Callout 116"/>
            <p:cNvSpPr/>
            <p:nvPr/>
          </p:nvSpPr>
          <p:spPr>
            <a:xfrm>
              <a:off x="6090047" y="2554406"/>
              <a:ext cx="1821595" cy="1916038"/>
            </a:xfrm>
            <a:prstGeom prst="cloudCallout">
              <a:avLst>
                <a:gd name="adj1" fmla="val -73629"/>
                <a:gd name="adj2" fmla="val 40872"/>
              </a:avLst>
            </a:prstGeom>
            <a:solidFill>
              <a:srgbClr val="F5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8" name="Rectangle 117"/>
            <p:cNvSpPr/>
            <p:nvPr/>
          </p:nvSpPr>
          <p:spPr>
            <a:xfrm>
              <a:off x="6055966" y="3012004"/>
              <a:ext cx="1794141" cy="1153621"/>
            </a:xfrm>
            <a:prstGeom prst="rect">
              <a:avLst/>
            </a:prstGeom>
          </p:spPr>
          <p:txBody>
            <a:bodyPr wrap="square">
              <a:spAutoFit/>
            </a:bodyPr>
            <a:lstStyle/>
            <a:p>
              <a:pPr algn="ctr"/>
              <a:r>
                <a:rPr lang="en-US" sz="1600" b="1" dirty="0" smtClean="0">
                  <a:solidFill>
                    <a:srgbClr val="002060"/>
                  </a:solidFill>
                  <a:latin typeface="Symbol" panose="05050102010706020507" pitchFamily="18" charset="2"/>
                  <a:ea typeface="Cambria Math" panose="02040503050406030204" pitchFamily="18" charset="0"/>
                </a:rPr>
                <a:t>\</a:t>
              </a:r>
              <a:r>
                <a:rPr lang="en-US" sz="1600" b="1" dirty="0" smtClean="0">
                  <a:solidFill>
                    <a:srgbClr val="002060"/>
                  </a:solidFill>
                  <a:latin typeface="Cambria Math" panose="02040503050406030204" pitchFamily="18" charset="0"/>
                  <a:ea typeface="Cambria Math" panose="02040503050406030204" pitchFamily="18" charset="0"/>
                </a:rPr>
                <a:t> we will directly subtract the numerators.</a:t>
              </a:r>
              <a:endParaRPr lang="en-US" sz="1600" b="1" dirty="0">
                <a:solidFill>
                  <a:srgbClr val="002060"/>
                </a:solidFill>
                <a:latin typeface="Cambria Math" panose="02040503050406030204" pitchFamily="18" charset="0"/>
                <a:ea typeface="Cambria Math" panose="02040503050406030204" pitchFamily="18" charset="0"/>
              </a:endParaRPr>
            </a:p>
          </p:txBody>
        </p:sp>
      </p:grpSp>
      <p:sp>
        <p:nvSpPr>
          <p:cNvPr id="119" name="TextBox 118"/>
          <p:cNvSpPr txBox="1"/>
          <p:nvPr/>
        </p:nvSpPr>
        <p:spPr>
          <a:xfrm>
            <a:off x="676275" y="3561211"/>
            <a:ext cx="383438" cy="369332"/>
          </a:xfrm>
          <a:prstGeom prst="rect">
            <a:avLst/>
          </a:prstGeom>
          <a:noFill/>
        </p:spPr>
        <p:txBody>
          <a:bodyPr wrap="none" rtlCol="0">
            <a:spAutoFit/>
          </a:bodyPr>
          <a:lstStyle/>
          <a:p>
            <a:r>
              <a:rPr lang="en-US" dirty="0" smtClean="0">
                <a:latin typeface="Symbol" panose="05050102010706020507" pitchFamily="18" charset="2"/>
              </a:rPr>
              <a:t>\</a:t>
            </a:r>
            <a:endParaRPr lang="en-US" i="1" dirty="0">
              <a:latin typeface="Bookman Old Style" panose="02050604050505020204" pitchFamily="18" charset="0"/>
            </a:endParaRPr>
          </a:p>
        </p:txBody>
      </p:sp>
      <p:sp>
        <p:nvSpPr>
          <p:cNvPr id="120" name="Rectangle 119"/>
          <p:cNvSpPr/>
          <p:nvPr/>
        </p:nvSpPr>
        <p:spPr>
          <a:xfrm>
            <a:off x="1828800" y="3561211"/>
            <a:ext cx="314510" cy="369332"/>
          </a:xfrm>
          <a:prstGeom prst="rect">
            <a:avLst/>
          </a:prstGeom>
        </p:spPr>
        <p:txBody>
          <a:bodyPr wrap="none">
            <a:spAutoFit/>
          </a:bodyPr>
          <a:lstStyle/>
          <a:p>
            <a:r>
              <a:rPr lang="en-US" i="1" dirty="0" smtClean="0">
                <a:latin typeface="Bookman Old Style" panose="02050604050505020204" pitchFamily="18" charset="0"/>
              </a:rPr>
              <a:t>x</a:t>
            </a:r>
            <a:endParaRPr lang="en-US" i="1" dirty="0">
              <a:latin typeface="Bookman Old Style" panose="02050604050505020204" pitchFamily="18" charset="0"/>
            </a:endParaRPr>
          </a:p>
        </p:txBody>
      </p:sp>
      <p:sp>
        <p:nvSpPr>
          <p:cNvPr id="121" name="Rectangle 120"/>
          <p:cNvSpPr/>
          <p:nvPr/>
        </p:nvSpPr>
        <p:spPr>
          <a:xfrm>
            <a:off x="2081318" y="3561211"/>
            <a:ext cx="357790" cy="369332"/>
          </a:xfrm>
          <a:prstGeom prst="rect">
            <a:avLst/>
          </a:prstGeom>
        </p:spPr>
        <p:txBody>
          <a:bodyPr wrap="none">
            <a:spAutoFit/>
          </a:bodyPr>
          <a:lstStyle/>
          <a:p>
            <a:r>
              <a:rPr lang="en-US" dirty="0" smtClean="0">
                <a:latin typeface="Cambria Math" panose="02040503050406030204" pitchFamily="18" charset="0"/>
                <a:ea typeface="Cambria Math" panose="02040503050406030204" pitchFamily="18" charset="0"/>
              </a:rPr>
              <a:t>=</a:t>
            </a:r>
            <a:endParaRPr lang="en-US" dirty="0">
              <a:latin typeface="Cambria Math" panose="02040503050406030204" pitchFamily="18" charset="0"/>
              <a:ea typeface="Cambria Math" panose="02040503050406030204" pitchFamily="18" charset="0"/>
            </a:endParaRPr>
          </a:p>
        </p:txBody>
      </p:sp>
      <p:grpSp>
        <p:nvGrpSpPr>
          <p:cNvPr id="122" name="Group 121"/>
          <p:cNvGrpSpPr/>
          <p:nvPr/>
        </p:nvGrpSpPr>
        <p:grpSpPr>
          <a:xfrm>
            <a:off x="2338049" y="3457161"/>
            <a:ext cx="480671" cy="632761"/>
            <a:chOff x="1130415" y="2003521"/>
            <a:chExt cx="480671" cy="632761"/>
          </a:xfrm>
        </p:grpSpPr>
        <p:grpSp>
          <p:nvGrpSpPr>
            <p:cNvPr id="123" name="Group 122"/>
            <p:cNvGrpSpPr/>
            <p:nvPr/>
          </p:nvGrpSpPr>
          <p:grpSpPr>
            <a:xfrm>
              <a:off x="1130415" y="2003521"/>
              <a:ext cx="480671" cy="369332"/>
              <a:chOff x="1130415" y="2003521"/>
              <a:chExt cx="480671" cy="369332"/>
            </a:xfrm>
          </p:grpSpPr>
          <p:sp>
            <p:nvSpPr>
              <p:cNvPr id="125" name="TextBox 124"/>
              <p:cNvSpPr txBox="1"/>
              <p:nvPr/>
            </p:nvSpPr>
            <p:spPr>
              <a:xfrm>
                <a:off x="1130415" y="2003521"/>
                <a:ext cx="480671" cy="369332"/>
              </a:xfrm>
              <a:prstGeom prst="rect">
                <a:avLst/>
              </a:prstGeom>
              <a:noFill/>
              <a:ln>
                <a:noFill/>
              </a:ln>
            </p:spPr>
            <p:txBody>
              <a:bodyPr wrap="square" rtlCol="0">
                <a:spAutoFit/>
              </a:bodyPr>
              <a:lstStyle/>
              <a:p>
                <a:pPr algn="ctr"/>
                <a:r>
                  <a:rPr lang="en-US" dirty="0" smtClean="0">
                    <a:latin typeface="Cambria Math" panose="02040503050406030204" pitchFamily="18" charset="0"/>
                    <a:ea typeface="Cambria Math" panose="02040503050406030204" pitchFamily="18" charset="0"/>
                    <a:cs typeface="Arial" pitchFamily="34" charset="0"/>
                  </a:rPr>
                  <a:t>14</a:t>
                </a:r>
                <a:endParaRPr lang="en-US" i="1" dirty="0" smtClean="0">
                  <a:latin typeface="Cambria Math" panose="02040503050406030204" pitchFamily="18" charset="0"/>
                  <a:ea typeface="Cambria Math" panose="02040503050406030204" pitchFamily="18" charset="0"/>
                  <a:cs typeface="Arial" pitchFamily="34" charset="0"/>
                </a:endParaRPr>
              </a:p>
            </p:txBody>
          </p:sp>
          <p:cxnSp>
            <p:nvCxnSpPr>
              <p:cNvPr id="126" name="Straight Connector 125"/>
              <p:cNvCxnSpPr/>
              <p:nvPr/>
            </p:nvCxnSpPr>
            <p:spPr>
              <a:xfrm>
                <a:off x="1212746" y="2319870"/>
                <a:ext cx="31600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24" name="TextBox 123"/>
            <p:cNvSpPr txBox="1"/>
            <p:nvPr/>
          </p:nvSpPr>
          <p:spPr>
            <a:xfrm>
              <a:off x="1225827" y="2266950"/>
              <a:ext cx="289838" cy="369332"/>
            </a:xfrm>
            <a:prstGeom prst="rect">
              <a:avLst/>
            </a:prstGeom>
            <a:noFill/>
            <a:ln>
              <a:noFill/>
            </a:ln>
          </p:spPr>
          <p:txBody>
            <a:bodyPr wrap="square" rtlCol="0">
              <a:spAutoFit/>
            </a:bodyPr>
            <a:lstStyle/>
            <a:p>
              <a:pPr algn="ctr"/>
              <a:r>
                <a:rPr lang="en-US" dirty="0" smtClean="0">
                  <a:latin typeface="Cambria Math" panose="02040503050406030204" pitchFamily="18" charset="0"/>
                  <a:ea typeface="Cambria Math" panose="02040503050406030204" pitchFamily="18" charset="0"/>
                  <a:cs typeface="Arial" pitchFamily="34" charset="0"/>
                </a:rPr>
                <a:t>7</a:t>
              </a:r>
            </a:p>
          </p:txBody>
        </p:sp>
      </p:grpSp>
      <p:cxnSp>
        <p:nvCxnSpPr>
          <p:cNvPr id="127" name="Straight Connector 126"/>
          <p:cNvCxnSpPr/>
          <p:nvPr/>
        </p:nvCxnSpPr>
        <p:spPr>
          <a:xfrm flipV="1">
            <a:off x="2448751" y="3563197"/>
            <a:ext cx="259149" cy="17422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p:nvCxnSpPr>
        <p:spPr>
          <a:xfrm flipV="1">
            <a:off x="2470958" y="3813545"/>
            <a:ext cx="224653" cy="16145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29" name="TextBox 128"/>
          <p:cNvSpPr txBox="1"/>
          <p:nvPr/>
        </p:nvSpPr>
        <p:spPr>
          <a:xfrm>
            <a:off x="2666167" y="3391524"/>
            <a:ext cx="397483" cy="307777"/>
          </a:xfrm>
          <a:prstGeom prst="rect">
            <a:avLst/>
          </a:prstGeom>
          <a:noFill/>
        </p:spPr>
        <p:txBody>
          <a:bodyPr wrap="square" rtlCol="0">
            <a:spAutoFit/>
          </a:bodyPr>
          <a:lstStyle/>
          <a:p>
            <a:r>
              <a:rPr lang="en-US" sz="1400" dirty="0" smtClean="0">
                <a:solidFill>
                  <a:srgbClr val="FF0000"/>
                </a:solidFill>
                <a:latin typeface="Bookman Old Style" pitchFamily="18" charset="0"/>
                <a:cs typeface="Arial" pitchFamily="34" charset="0"/>
                <a:sym typeface="Symbol"/>
              </a:rPr>
              <a:t>2</a:t>
            </a:r>
            <a:endParaRPr lang="en-US" sz="1400" dirty="0">
              <a:solidFill>
                <a:srgbClr val="FF0000"/>
              </a:solidFill>
              <a:latin typeface="Bookman Old Style" pitchFamily="18" charset="0"/>
              <a:cs typeface="Arial" pitchFamily="34" charset="0"/>
            </a:endParaRPr>
          </a:p>
        </p:txBody>
      </p:sp>
      <p:sp>
        <p:nvSpPr>
          <p:cNvPr id="130" name="TextBox 129"/>
          <p:cNvSpPr txBox="1"/>
          <p:nvPr/>
        </p:nvSpPr>
        <p:spPr>
          <a:xfrm>
            <a:off x="2572728" y="3794471"/>
            <a:ext cx="302502" cy="307777"/>
          </a:xfrm>
          <a:prstGeom prst="rect">
            <a:avLst/>
          </a:prstGeom>
          <a:noFill/>
        </p:spPr>
        <p:txBody>
          <a:bodyPr wrap="square" rtlCol="0">
            <a:spAutoFit/>
          </a:bodyPr>
          <a:lstStyle/>
          <a:p>
            <a:r>
              <a:rPr lang="en-US" sz="1400" dirty="0" smtClean="0">
                <a:solidFill>
                  <a:srgbClr val="FF0000"/>
                </a:solidFill>
                <a:latin typeface="Bookman Old Style" pitchFamily="18" charset="0"/>
                <a:cs typeface="Arial" pitchFamily="34" charset="0"/>
                <a:sym typeface="Symbol"/>
              </a:rPr>
              <a:t>1</a:t>
            </a:r>
            <a:endParaRPr lang="en-US" sz="1400" dirty="0">
              <a:solidFill>
                <a:srgbClr val="FF0000"/>
              </a:solidFill>
              <a:latin typeface="Bookman Old Style" pitchFamily="18" charset="0"/>
              <a:cs typeface="Arial" pitchFamily="34" charset="0"/>
            </a:endParaRPr>
          </a:p>
        </p:txBody>
      </p:sp>
      <p:sp>
        <p:nvSpPr>
          <p:cNvPr id="133" name="Rectangle 132"/>
          <p:cNvSpPr/>
          <p:nvPr/>
        </p:nvSpPr>
        <p:spPr>
          <a:xfrm>
            <a:off x="2910499" y="3707776"/>
            <a:ext cx="1005403" cy="338554"/>
          </a:xfrm>
          <a:prstGeom prst="rect">
            <a:avLst/>
          </a:prstGeom>
          <a:gradFill flip="none" rotWithShape="1">
            <a:gsLst>
              <a:gs pos="0">
                <a:srgbClr val="CC00CC">
                  <a:tint val="66000"/>
                  <a:satMod val="160000"/>
                </a:srgbClr>
              </a:gs>
              <a:gs pos="50000">
                <a:srgbClr val="CC00CC">
                  <a:tint val="44500"/>
                  <a:satMod val="160000"/>
                </a:srgbClr>
              </a:gs>
              <a:gs pos="100000">
                <a:srgbClr val="CC00CC">
                  <a:tint val="23500"/>
                  <a:satMod val="160000"/>
                </a:srgbClr>
              </a:gs>
            </a:gsLst>
            <a:lin ang="2700000" scaled="1"/>
            <a:tileRect/>
          </a:gradFill>
        </p:spPr>
        <p:txBody>
          <a:bodyPr wrap="none">
            <a:spAutoFit/>
          </a:bodyPr>
          <a:lstStyle/>
          <a:p>
            <a:r>
              <a:rPr lang="en-US" sz="1600" dirty="0" smtClean="0">
                <a:latin typeface="Cambria Math" panose="02040503050406030204" pitchFamily="18" charset="0"/>
                <a:ea typeface="Cambria Math" panose="02040503050406030204" pitchFamily="18" charset="0"/>
              </a:rPr>
              <a:t>7 × 1 = 7</a:t>
            </a:r>
            <a:endParaRPr lang="en-US" sz="1600" dirty="0">
              <a:latin typeface="Cambria Math" panose="02040503050406030204" pitchFamily="18" charset="0"/>
              <a:ea typeface="Cambria Math" panose="02040503050406030204" pitchFamily="18" charset="0"/>
            </a:endParaRPr>
          </a:p>
        </p:txBody>
      </p:sp>
      <p:sp>
        <p:nvSpPr>
          <p:cNvPr id="134" name="Rectangle 133"/>
          <p:cNvSpPr/>
          <p:nvPr/>
        </p:nvSpPr>
        <p:spPr>
          <a:xfrm>
            <a:off x="2889611" y="3402007"/>
            <a:ext cx="1119217" cy="338554"/>
          </a:xfrm>
          <a:prstGeom prst="rect">
            <a:avLst/>
          </a:prstGeom>
          <a:gradFill flip="none" rotWithShape="1">
            <a:gsLst>
              <a:gs pos="0">
                <a:srgbClr val="CC00CC">
                  <a:tint val="66000"/>
                  <a:satMod val="160000"/>
                </a:srgbClr>
              </a:gs>
              <a:gs pos="50000">
                <a:srgbClr val="CC00CC">
                  <a:tint val="44500"/>
                  <a:satMod val="160000"/>
                </a:srgbClr>
              </a:gs>
              <a:gs pos="100000">
                <a:srgbClr val="CC00CC">
                  <a:tint val="23500"/>
                  <a:satMod val="160000"/>
                </a:srgbClr>
              </a:gs>
            </a:gsLst>
            <a:lin ang="2700000" scaled="1"/>
            <a:tileRect/>
          </a:gradFill>
        </p:spPr>
        <p:txBody>
          <a:bodyPr wrap="none">
            <a:spAutoFit/>
          </a:bodyPr>
          <a:lstStyle/>
          <a:p>
            <a:r>
              <a:rPr lang="en-US" sz="1600" dirty="0" smtClean="0">
                <a:latin typeface="Cambria Math" panose="02040503050406030204" pitchFamily="18" charset="0"/>
                <a:ea typeface="Cambria Math" panose="02040503050406030204" pitchFamily="18" charset="0"/>
              </a:rPr>
              <a:t>7 × 2 = 14</a:t>
            </a:r>
            <a:endParaRPr lang="en-US" sz="1600" dirty="0">
              <a:latin typeface="Cambria Math" panose="02040503050406030204" pitchFamily="18" charset="0"/>
              <a:ea typeface="Cambria Math" panose="02040503050406030204" pitchFamily="18" charset="0"/>
            </a:endParaRPr>
          </a:p>
        </p:txBody>
      </p:sp>
      <p:sp>
        <p:nvSpPr>
          <p:cNvPr id="135" name="TextBox 134"/>
          <p:cNvSpPr txBox="1"/>
          <p:nvPr/>
        </p:nvSpPr>
        <p:spPr>
          <a:xfrm>
            <a:off x="676275" y="4046330"/>
            <a:ext cx="383438" cy="369332"/>
          </a:xfrm>
          <a:prstGeom prst="rect">
            <a:avLst/>
          </a:prstGeom>
          <a:noFill/>
        </p:spPr>
        <p:txBody>
          <a:bodyPr wrap="none" rtlCol="0">
            <a:spAutoFit/>
          </a:bodyPr>
          <a:lstStyle/>
          <a:p>
            <a:r>
              <a:rPr lang="en-US" dirty="0" smtClean="0">
                <a:latin typeface="Symbol" panose="05050102010706020507" pitchFamily="18" charset="2"/>
              </a:rPr>
              <a:t>\</a:t>
            </a:r>
            <a:endParaRPr lang="en-US" i="1" dirty="0">
              <a:latin typeface="Bookman Old Style" panose="02050604050505020204" pitchFamily="18" charset="0"/>
            </a:endParaRPr>
          </a:p>
        </p:txBody>
      </p:sp>
      <p:sp>
        <p:nvSpPr>
          <p:cNvPr id="136" name="Rectangle 135"/>
          <p:cNvSpPr/>
          <p:nvPr/>
        </p:nvSpPr>
        <p:spPr>
          <a:xfrm>
            <a:off x="1847850" y="4046330"/>
            <a:ext cx="314510" cy="369332"/>
          </a:xfrm>
          <a:prstGeom prst="rect">
            <a:avLst/>
          </a:prstGeom>
        </p:spPr>
        <p:txBody>
          <a:bodyPr wrap="none">
            <a:spAutoFit/>
          </a:bodyPr>
          <a:lstStyle/>
          <a:p>
            <a:r>
              <a:rPr lang="en-US" i="1" dirty="0" smtClean="0">
                <a:latin typeface="Bookman Old Style" panose="02050604050505020204" pitchFamily="18" charset="0"/>
              </a:rPr>
              <a:t>x</a:t>
            </a:r>
            <a:endParaRPr lang="en-US" i="1" dirty="0">
              <a:latin typeface="Bookman Old Style" panose="02050604050505020204" pitchFamily="18" charset="0"/>
            </a:endParaRPr>
          </a:p>
        </p:txBody>
      </p:sp>
      <p:sp>
        <p:nvSpPr>
          <p:cNvPr id="137" name="Rectangle 136"/>
          <p:cNvSpPr/>
          <p:nvPr/>
        </p:nvSpPr>
        <p:spPr>
          <a:xfrm>
            <a:off x="2081318" y="4046330"/>
            <a:ext cx="357790" cy="369332"/>
          </a:xfrm>
          <a:prstGeom prst="rect">
            <a:avLst/>
          </a:prstGeom>
        </p:spPr>
        <p:txBody>
          <a:bodyPr wrap="none">
            <a:spAutoFit/>
          </a:bodyPr>
          <a:lstStyle/>
          <a:p>
            <a:r>
              <a:rPr lang="en-US" dirty="0" smtClean="0">
                <a:latin typeface="Cambria Math" panose="02040503050406030204" pitchFamily="18" charset="0"/>
                <a:ea typeface="Cambria Math" panose="02040503050406030204" pitchFamily="18" charset="0"/>
              </a:rPr>
              <a:t>=</a:t>
            </a:r>
            <a:endParaRPr lang="en-US" dirty="0">
              <a:latin typeface="Cambria Math" panose="02040503050406030204" pitchFamily="18" charset="0"/>
              <a:ea typeface="Cambria Math" panose="02040503050406030204" pitchFamily="18" charset="0"/>
            </a:endParaRPr>
          </a:p>
        </p:txBody>
      </p:sp>
      <p:sp>
        <p:nvSpPr>
          <p:cNvPr id="138" name="Rectangle 137"/>
          <p:cNvSpPr/>
          <p:nvPr/>
        </p:nvSpPr>
        <p:spPr>
          <a:xfrm>
            <a:off x="2438891" y="4046330"/>
            <a:ext cx="312906" cy="369332"/>
          </a:xfrm>
          <a:prstGeom prst="rect">
            <a:avLst/>
          </a:prstGeom>
        </p:spPr>
        <p:txBody>
          <a:bodyPr wrap="none">
            <a:spAutoFit/>
          </a:bodyPr>
          <a:lstStyle/>
          <a:p>
            <a:r>
              <a:rPr lang="en-US" dirty="0" smtClean="0">
                <a:latin typeface="Cambria Math" panose="02040503050406030204" pitchFamily="18" charset="0"/>
                <a:ea typeface="Cambria Math" panose="02040503050406030204" pitchFamily="18" charset="0"/>
              </a:rPr>
              <a:t>2</a:t>
            </a:r>
            <a:endParaRPr lang="en-US" dirty="0">
              <a:latin typeface="Cambria Math" panose="02040503050406030204" pitchFamily="18" charset="0"/>
              <a:ea typeface="Cambria Math" panose="02040503050406030204" pitchFamily="18" charset="0"/>
            </a:endParaRPr>
          </a:p>
        </p:txBody>
      </p:sp>
      <p:sp>
        <p:nvSpPr>
          <p:cNvPr id="139" name="TextBox 138"/>
          <p:cNvSpPr txBox="1"/>
          <p:nvPr/>
        </p:nvSpPr>
        <p:spPr>
          <a:xfrm>
            <a:off x="683131" y="4400550"/>
            <a:ext cx="369726" cy="369332"/>
          </a:xfrm>
          <a:prstGeom prst="rect">
            <a:avLst/>
          </a:prstGeom>
          <a:noFill/>
        </p:spPr>
        <p:txBody>
          <a:bodyPr wrap="square" rtlCol="0">
            <a:spAutoFit/>
          </a:bodyPr>
          <a:lstStyle/>
          <a:p>
            <a:r>
              <a:rPr lang="en-US" dirty="0" smtClean="0">
                <a:latin typeface="Cambria Math" panose="02040503050406030204" pitchFamily="18" charset="0"/>
                <a:ea typeface="Cambria Math" panose="02040503050406030204" pitchFamily="18" charset="0"/>
                <a:cs typeface="Arial" pitchFamily="34" charset="0"/>
                <a:sym typeface="Symbol"/>
              </a:rPr>
              <a:t></a:t>
            </a:r>
            <a:endParaRPr lang="en-US" dirty="0">
              <a:latin typeface="Cambria Math" panose="02040503050406030204" pitchFamily="18" charset="0"/>
              <a:ea typeface="Cambria Math" panose="02040503050406030204" pitchFamily="18" charset="0"/>
              <a:cs typeface="Arial" pitchFamily="34" charset="0"/>
            </a:endParaRPr>
          </a:p>
        </p:txBody>
      </p:sp>
      <p:sp>
        <p:nvSpPr>
          <p:cNvPr id="140" name="TextBox 139"/>
          <p:cNvSpPr txBox="1"/>
          <p:nvPr/>
        </p:nvSpPr>
        <p:spPr>
          <a:xfrm>
            <a:off x="1028272" y="4372951"/>
            <a:ext cx="3699732" cy="408623"/>
          </a:xfrm>
          <a:prstGeom prst="roundRect">
            <a:avLst/>
          </a:prstGeom>
          <a:noFill/>
          <a:ln w="19050">
            <a:solidFill>
              <a:schemeClr val="accent3">
                <a:lumMod val="50000"/>
              </a:schemeClr>
            </a:solidFill>
          </a:ln>
        </p:spPr>
        <p:txBody>
          <a:bodyPr wrap="square" rtlCol="0">
            <a:spAutoFit/>
          </a:bodyPr>
          <a:lstStyle/>
          <a:p>
            <a:endParaRPr lang="en-US" dirty="0">
              <a:latin typeface="Cambria Math" panose="02040503050406030204" pitchFamily="18" charset="0"/>
              <a:ea typeface="Cambria Math" panose="02040503050406030204" pitchFamily="18" charset="0"/>
              <a:cs typeface="Arial" pitchFamily="34" charset="0"/>
            </a:endParaRPr>
          </a:p>
        </p:txBody>
      </p:sp>
      <p:sp>
        <p:nvSpPr>
          <p:cNvPr id="141" name="Rectangle 140"/>
          <p:cNvSpPr/>
          <p:nvPr/>
        </p:nvSpPr>
        <p:spPr>
          <a:xfrm>
            <a:off x="1031115" y="4378779"/>
            <a:ext cx="3397084" cy="369332"/>
          </a:xfrm>
          <a:prstGeom prst="rect">
            <a:avLst/>
          </a:prstGeom>
        </p:spPr>
        <p:txBody>
          <a:bodyPr wrap="none">
            <a:spAutoFit/>
          </a:bodyPr>
          <a:lstStyle/>
          <a:p>
            <a:r>
              <a:rPr lang="en-US" dirty="0">
                <a:latin typeface="Cambria Math" panose="02040503050406030204" pitchFamily="18" charset="0"/>
                <a:ea typeface="Cambria Math" panose="02040503050406030204" pitchFamily="18" charset="0"/>
                <a:cs typeface="Arial" pitchFamily="34" charset="0"/>
              </a:rPr>
              <a:t>The solution of the equation is </a:t>
            </a:r>
            <a:r>
              <a:rPr lang="en-US" dirty="0" smtClean="0">
                <a:latin typeface="Cambria Math" panose="02040503050406030204" pitchFamily="18" charset="0"/>
                <a:ea typeface="Cambria Math" panose="02040503050406030204" pitchFamily="18" charset="0"/>
                <a:cs typeface="Arial" pitchFamily="34" charset="0"/>
              </a:rPr>
              <a:t>2 </a:t>
            </a:r>
            <a:endParaRPr lang="en-US" dirty="0">
              <a:latin typeface="Cambria Math" panose="02040503050406030204" pitchFamily="18" charset="0"/>
              <a:ea typeface="Cambria Math" panose="02040503050406030204" pitchFamily="18" charset="0"/>
              <a:cs typeface="Arial" pitchFamily="34" charset="0"/>
            </a:endParaRPr>
          </a:p>
        </p:txBody>
      </p:sp>
      <p:pic>
        <p:nvPicPr>
          <p:cNvPr id="142" name="Picture 8" descr="https://encrypted-tbn3.gstatic.com/images?q=tbn:ANd9GcQF2WyE-ichznlNBDGYVxMKykT8win86D7t7PDmHdDnARm7Zpa1da6hfg">
            <a:hlinkClick r:id="rId2"/>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0" b="100000" l="0" r="100000"/>
                    </a14:imgEffect>
                  </a14:imgLayer>
                </a14:imgProps>
              </a:ext>
              <a:ext uri="{28A0092B-C50C-407E-A947-70E740481C1C}">
                <a14:useLocalDpi xmlns:a14="http://schemas.microsoft.com/office/drawing/2010/main" val="0"/>
              </a:ext>
            </a:extLst>
          </a:blip>
          <a:srcRect/>
          <a:stretch>
            <a:fillRect/>
          </a:stretch>
        </p:blipFill>
        <p:spPr bwMode="auto">
          <a:xfrm>
            <a:off x="4304626" y="3826493"/>
            <a:ext cx="937599" cy="1238479"/>
          </a:xfrm>
          <a:prstGeom prst="rect">
            <a:avLst/>
          </a:prstGeom>
          <a:noFill/>
          <a:extLst>
            <a:ext uri="{909E8E84-426E-40DD-AFC4-6F175D3DCCD1}">
              <a14:hiddenFill xmlns:a14="http://schemas.microsoft.com/office/drawing/2010/main">
                <a:solidFill>
                  <a:srgbClr val="FFFFFF"/>
                </a:solidFill>
              </a14:hiddenFill>
            </a:ext>
          </a:extLst>
        </p:spPr>
      </p:pic>
      <p:grpSp>
        <p:nvGrpSpPr>
          <p:cNvPr id="143" name="Group 142"/>
          <p:cNvGrpSpPr/>
          <p:nvPr/>
        </p:nvGrpSpPr>
        <p:grpSpPr>
          <a:xfrm>
            <a:off x="571499" y="251378"/>
            <a:ext cx="1205814" cy="512618"/>
            <a:chOff x="3680733" y="331470"/>
            <a:chExt cx="1168552" cy="563880"/>
          </a:xfrm>
        </p:grpSpPr>
        <p:sp>
          <p:nvSpPr>
            <p:cNvPr id="144" name="Horizontal Scroll 143"/>
            <p:cNvSpPr/>
            <p:nvPr/>
          </p:nvSpPr>
          <p:spPr>
            <a:xfrm>
              <a:off x="3680733" y="331470"/>
              <a:ext cx="1168552" cy="563880"/>
            </a:xfrm>
            <a:prstGeom prst="horizontalScroll">
              <a:avLst/>
            </a:prstGeom>
            <a:blipFill>
              <a:blip r:embed="rId5"/>
              <a:tile tx="0" ty="0" sx="100000" sy="100000" flip="none" algn="tl"/>
            </a:blipFill>
            <a:ln w="28575">
              <a:solidFill>
                <a:schemeClr val="tx1"/>
              </a:solid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dirty="0">
                <a:solidFill>
                  <a:schemeClr val="tx1"/>
                </a:solidFill>
                <a:latin typeface="Cambria Math" panose="02040503050406030204" pitchFamily="18" charset="0"/>
                <a:ea typeface="Cambria Math" panose="02040503050406030204" pitchFamily="18" charset="0"/>
              </a:endParaRPr>
            </a:p>
          </p:txBody>
        </p:sp>
        <p:sp>
          <p:nvSpPr>
            <p:cNvPr id="145" name="TextBox 144"/>
            <p:cNvSpPr txBox="1"/>
            <p:nvPr/>
          </p:nvSpPr>
          <p:spPr>
            <a:xfrm>
              <a:off x="3761492" y="423178"/>
              <a:ext cx="1034050" cy="372410"/>
            </a:xfrm>
            <a:prstGeom prst="rect">
              <a:avLst/>
            </a:prstGeom>
            <a:noFill/>
          </p:spPr>
          <p:txBody>
            <a:bodyPr wrap="none" rtlCol="0">
              <a:spAutoFit/>
            </a:bodyPr>
            <a:lstStyle/>
            <a:p>
              <a:r>
                <a:rPr lang="en-US" sz="1600" dirty="0" smtClean="0">
                  <a:latin typeface="Cambria Math" panose="02040503050406030204" pitchFamily="18" charset="0"/>
                  <a:ea typeface="Cambria Math" panose="02040503050406030204" pitchFamily="18" charset="0"/>
                </a:rPr>
                <a:t>EXERCISE</a:t>
              </a:r>
              <a:endParaRPr lang="en-US" sz="1600" dirty="0">
                <a:latin typeface="Cambria Math" panose="02040503050406030204" pitchFamily="18" charset="0"/>
                <a:ea typeface="Cambria Math" panose="02040503050406030204" pitchFamily="18" charset="0"/>
              </a:endParaRPr>
            </a:p>
          </p:txBody>
        </p:sp>
      </p:grpSp>
    </p:spTree>
    <p:extLst>
      <p:ext uri="{BB962C8B-B14F-4D97-AF65-F5344CB8AC3E}">
        <p14:creationId xmlns:p14="http://schemas.microsoft.com/office/powerpoint/2010/main" val="671073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wipe(left)">
                                      <p:cBhvr>
                                        <p:cTn id="16" dur="5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wipe(left)">
                                      <p:cBhvr>
                                        <p:cTn id="21" dur="500"/>
                                        <p:tgtEl>
                                          <p:spTgt spid="9"/>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wipe(left)">
                                      <p:cBhvr>
                                        <p:cTn id="26" dur="500"/>
                                        <p:tgtEl>
                                          <p:spTgt spid="10"/>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50"/>
                                        </p:tgtEl>
                                        <p:attrNameLst>
                                          <p:attrName>style.visibility</p:attrName>
                                        </p:attrNameLst>
                                      </p:cBhvr>
                                      <p:to>
                                        <p:strVal val="visible"/>
                                      </p:to>
                                    </p:set>
                                    <p:animEffect transition="in" filter="wipe(left)">
                                      <p:cBhvr>
                                        <p:cTn id="43" dur="500"/>
                                        <p:tgtEl>
                                          <p:spTgt spid="50"/>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grpId="0" nodeType="clickEffect">
                                  <p:stCondLst>
                                    <p:cond delay="0"/>
                                  </p:stCondLst>
                                  <p:childTnLst>
                                    <p:set>
                                      <p:cBhvr>
                                        <p:cTn id="47" dur="1" fill="hold">
                                          <p:stCondLst>
                                            <p:cond delay="0"/>
                                          </p:stCondLst>
                                        </p:cTn>
                                        <p:tgtEl>
                                          <p:spTgt spid="51"/>
                                        </p:tgtEl>
                                        <p:attrNameLst>
                                          <p:attrName>style.visibility</p:attrName>
                                        </p:attrNameLst>
                                      </p:cBhvr>
                                      <p:to>
                                        <p:strVal val="visible"/>
                                      </p:to>
                                    </p:set>
                                    <p:animEffect transition="in" filter="wipe(left)">
                                      <p:cBhvr>
                                        <p:cTn id="48" dur="500"/>
                                        <p:tgtEl>
                                          <p:spTgt spid="51"/>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8" fill="hold" grpId="0" nodeType="clickEffect">
                                  <p:stCondLst>
                                    <p:cond delay="0"/>
                                  </p:stCondLst>
                                  <p:childTnLst>
                                    <p:set>
                                      <p:cBhvr>
                                        <p:cTn id="52" dur="1" fill="hold">
                                          <p:stCondLst>
                                            <p:cond delay="0"/>
                                          </p:stCondLst>
                                        </p:cTn>
                                        <p:tgtEl>
                                          <p:spTgt spid="52"/>
                                        </p:tgtEl>
                                        <p:attrNameLst>
                                          <p:attrName>style.visibility</p:attrName>
                                        </p:attrNameLst>
                                      </p:cBhvr>
                                      <p:to>
                                        <p:strVal val="visible"/>
                                      </p:to>
                                    </p:set>
                                    <p:animEffect transition="in" filter="wipe(left)">
                                      <p:cBhvr>
                                        <p:cTn id="53" dur="500"/>
                                        <p:tgtEl>
                                          <p:spTgt spid="52"/>
                                        </p:tgtEl>
                                      </p:cBhvr>
                                    </p:animEffec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nodeType="clickEffect">
                                  <p:stCondLst>
                                    <p:cond delay="0"/>
                                  </p:stCondLst>
                                  <p:childTnLst>
                                    <p:set>
                                      <p:cBhvr>
                                        <p:cTn id="57" dur="1" fill="hold">
                                          <p:stCondLst>
                                            <p:cond delay="0"/>
                                          </p:stCondLst>
                                        </p:cTn>
                                        <p:tgtEl>
                                          <p:spTgt spid="53"/>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61"/>
                                        </p:tgtEl>
                                        <p:attrNameLst>
                                          <p:attrName>style.visibility</p:attrName>
                                        </p:attrNameLst>
                                      </p:cBhvr>
                                      <p:to>
                                        <p:strVal val="visible"/>
                                      </p:to>
                                    </p:set>
                                    <p:animEffect transition="in" filter="fade">
                                      <p:cBhvr>
                                        <p:cTn id="62" dur="500"/>
                                        <p:tgtEl>
                                          <p:spTgt spid="61"/>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xit" presetSubtype="0" fill="hold" nodeType="clickEffect">
                                  <p:stCondLst>
                                    <p:cond delay="0"/>
                                  </p:stCondLst>
                                  <p:childTnLst>
                                    <p:animEffect transition="out" filter="fade">
                                      <p:cBhvr>
                                        <p:cTn id="66" dur="500"/>
                                        <p:tgtEl>
                                          <p:spTgt spid="61"/>
                                        </p:tgtEl>
                                      </p:cBhvr>
                                    </p:animEffect>
                                    <p:set>
                                      <p:cBhvr>
                                        <p:cTn id="67" dur="1" fill="hold">
                                          <p:stCondLst>
                                            <p:cond delay="499"/>
                                          </p:stCondLst>
                                        </p:cTn>
                                        <p:tgtEl>
                                          <p:spTgt spid="61"/>
                                        </p:tgtEl>
                                        <p:attrNameLst>
                                          <p:attrName>style.visibility</p:attrName>
                                        </p:attrNameLst>
                                      </p:cBhvr>
                                      <p:to>
                                        <p:strVal val="hidden"/>
                                      </p:to>
                                    </p:se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72"/>
                                        </p:tgtEl>
                                        <p:attrNameLst>
                                          <p:attrName>style.visibility</p:attrName>
                                        </p:attrNameLst>
                                      </p:cBhvr>
                                      <p:to>
                                        <p:strVal val="visible"/>
                                      </p:to>
                                    </p:set>
                                    <p:animEffect transition="in" filter="fade">
                                      <p:cBhvr>
                                        <p:cTn id="72" dur="500"/>
                                        <p:tgtEl>
                                          <p:spTgt spid="72"/>
                                        </p:tgtEl>
                                      </p:cBhvr>
                                    </p:animEffec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87"/>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22" presetClass="entr" presetSubtype="8" fill="hold" grpId="0" nodeType="clickEffect">
                                  <p:stCondLst>
                                    <p:cond delay="0"/>
                                  </p:stCondLst>
                                  <p:childTnLst>
                                    <p:set>
                                      <p:cBhvr>
                                        <p:cTn id="80" dur="1" fill="hold">
                                          <p:stCondLst>
                                            <p:cond delay="0"/>
                                          </p:stCondLst>
                                        </p:cTn>
                                        <p:tgtEl>
                                          <p:spTgt spid="92"/>
                                        </p:tgtEl>
                                        <p:attrNameLst>
                                          <p:attrName>style.visibility</p:attrName>
                                        </p:attrNameLst>
                                      </p:cBhvr>
                                      <p:to>
                                        <p:strVal val="visible"/>
                                      </p:to>
                                    </p:set>
                                    <p:animEffect transition="in" filter="wipe(left)">
                                      <p:cBhvr>
                                        <p:cTn id="81" dur="500"/>
                                        <p:tgtEl>
                                          <p:spTgt spid="92"/>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xit" presetSubtype="0" fill="hold" nodeType="clickEffect">
                                  <p:stCondLst>
                                    <p:cond delay="0"/>
                                  </p:stCondLst>
                                  <p:childTnLst>
                                    <p:animEffect transition="out" filter="fade">
                                      <p:cBhvr>
                                        <p:cTn id="85" dur="500"/>
                                        <p:tgtEl>
                                          <p:spTgt spid="72"/>
                                        </p:tgtEl>
                                      </p:cBhvr>
                                    </p:animEffect>
                                    <p:set>
                                      <p:cBhvr>
                                        <p:cTn id="86" dur="1" fill="hold">
                                          <p:stCondLst>
                                            <p:cond delay="499"/>
                                          </p:stCondLst>
                                        </p:cTn>
                                        <p:tgtEl>
                                          <p:spTgt spid="72"/>
                                        </p:tgtEl>
                                        <p:attrNameLst>
                                          <p:attrName>style.visibility</p:attrName>
                                        </p:attrNameLst>
                                      </p:cBhvr>
                                      <p:to>
                                        <p:strVal val="hidden"/>
                                      </p:to>
                                    </p:se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nodeType="clickEffect">
                                  <p:stCondLst>
                                    <p:cond delay="0"/>
                                  </p:stCondLst>
                                  <p:childTnLst>
                                    <p:set>
                                      <p:cBhvr>
                                        <p:cTn id="90" dur="1" fill="hold">
                                          <p:stCondLst>
                                            <p:cond delay="0"/>
                                          </p:stCondLst>
                                        </p:cTn>
                                        <p:tgtEl>
                                          <p:spTgt spid="93"/>
                                        </p:tgtEl>
                                        <p:attrNameLst>
                                          <p:attrName>style.visibility</p:attrName>
                                        </p:attrNameLst>
                                      </p:cBhvr>
                                      <p:to>
                                        <p:strVal val="visible"/>
                                      </p:to>
                                    </p:set>
                                    <p:animEffect transition="in" filter="fade">
                                      <p:cBhvr>
                                        <p:cTn id="91" dur="500"/>
                                        <p:tgtEl>
                                          <p:spTgt spid="93"/>
                                        </p:tgtEl>
                                      </p:cBhvr>
                                    </p:animEffect>
                                  </p:childTnLst>
                                </p:cTn>
                              </p:par>
                            </p:childTnLst>
                          </p:cTn>
                        </p:par>
                      </p:childTnLst>
                    </p:cTn>
                  </p:par>
                  <p:par>
                    <p:cTn id="92" fill="hold">
                      <p:stCondLst>
                        <p:cond delay="indefinite"/>
                      </p:stCondLst>
                      <p:childTnLst>
                        <p:par>
                          <p:cTn id="93" fill="hold">
                            <p:stCondLst>
                              <p:cond delay="0"/>
                            </p:stCondLst>
                            <p:childTnLst>
                              <p:par>
                                <p:cTn id="94" presetID="10" presetClass="exit" presetSubtype="0" fill="hold" nodeType="clickEffect">
                                  <p:stCondLst>
                                    <p:cond delay="0"/>
                                  </p:stCondLst>
                                  <p:childTnLst>
                                    <p:animEffect transition="out" filter="fade">
                                      <p:cBhvr>
                                        <p:cTn id="95" dur="500"/>
                                        <p:tgtEl>
                                          <p:spTgt spid="93"/>
                                        </p:tgtEl>
                                      </p:cBhvr>
                                    </p:animEffect>
                                    <p:set>
                                      <p:cBhvr>
                                        <p:cTn id="96" dur="1" fill="hold">
                                          <p:stCondLst>
                                            <p:cond delay="499"/>
                                          </p:stCondLst>
                                        </p:cTn>
                                        <p:tgtEl>
                                          <p:spTgt spid="93"/>
                                        </p:tgtEl>
                                        <p:attrNameLst>
                                          <p:attrName>style.visibility</p:attrName>
                                        </p:attrNameLst>
                                      </p:cBhvr>
                                      <p:to>
                                        <p:strVal val="hidden"/>
                                      </p:to>
                                    </p:se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nodeType="clickEffect">
                                  <p:stCondLst>
                                    <p:cond delay="0"/>
                                  </p:stCondLst>
                                  <p:childTnLst>
                                    <p:set>
                                      <p:cBhvr>
                                        <p:cTn id="100" dur="1" fill="hold">
                                          <p:stCondLst>
                                            <p:cond delay="0"/>
                                          </p:stCondLst>
                                        </p:cTn>
                                        <p:tgtEl>
                                          <p:spTgt spid="101"/>
                                        </p:tgtEl>
                                        <p:attrNameLst>
                                          <p:attrName>style.visibility</p:attrName>
                                        </p:attrNameLst>
                                      </p:cBhvr>
                                      <p:to>
                                        <p:strVal val="visible"/>
                                      </p:to>
                                    </p:set>
                                    <p:animEffect transition="in" filter="fade">
                                      <p:cBhvr>
                                        <p:cTn id="101" dur="500"/>
                                        <p:tgtEl>
                                          <p:spTgt spid="101"/>
                                        </p:tgtEl>
                                      </p:cBhvr>
                                    </p:animEffect>
                                  </p:childTnLst>
                                </p:cTn>
                              </p:par>
                            </p:childTnLst>
                          </p:cTn>
                        </p:par>
                      </p:childTnLst>
                    </p:cTn>
                  </p:par>
                  <p:par>
                    <p:cTn id="102" fill="hold">
                      <p:stCondLst>
                        <p:cond delay="indefinite"/>
                      </p:stCondLst>
                      <p:childTnLst>
                        <p:par>
                          <p:cTn id="103" fill="hold">
                            <p:stCondLst>
                              <p:cond delay="0"/>
                            </p:stCondLst>
                            <p:childTnLst>
                              <p:par>
                                <p:cTn id="104" presetID="1" presetClass="entr" presetSubtype="0" fill="hold" grpId="0" nodeType="clickEffect">
                                  <p:stCondLst>
                                    <p:cond delay="0"/>
                                  </p:stCondLst>
                                  <p:childTnLst>
                                    <p:set>
                                      <p:cBhvr>
                                        <p:cTn id="105" dur="1" fill="hold">
                                          <p:stCondLst>
                                            <p:cond delay="0"/>
                                          </p:stCondLst>
                                        </p:cTn>
                                        <p:tgtEl>
                                          <p:spTgt spid="73"/>
                                        </p:tgtEl>
                                        <p:attrNameLst>
                                          <p:attrName>style.visibility</p:attrName>
                                        </p:attrNameLst>
                                      </p:cBhvr>
                                      <p:to>
                                        <p:strVal val="visible"/>
                                      </p:to>
                                    </p:set>
                                  </p:childTnLst>
                                </p:cTn>
                              </p:par>
                            </p:childTnLst>
                          </p:cTn>
                        </p:par>
                      </p:childTnLst>
                    </p:cTn>
                  </p:par>
                  <p:par>
                    <p:cTn id="106" fill="hold">
                      <p:stCondLst>
                        <p:cond delay="indefinite"/>
                      </p:stCondLst>
                      <p:childTnLst>
                        <p:par>
                          <p:cTn id="107" fill="hold">
                            <p:stCondLst>
                              <p:cond delay="0"/>
                            </p:stCondLst>
                            <p:childTnLst>
                              <p:par>
                                <p:cTn id="108" presetID="22" presetClass="entr" presetSubtype="8" fill="hold" grpId="0" nodeType="clickEffect">
                                  <p:stCondLst>
                                    <p:cond delay="0"/>
                                  </p:stCondLst>
                                  <p:childTnLst>
                                    <p:set>
                                      <p:cBhvr>
                                        <p:cTn id="109" dur="1" fill="hold">
                                          <p:stCondLst>
                                            <p:cond delay="0"/>
                                          </p:stCondLst>
                                        </p:cTn>
                                        <p:tgtEl>
                                          <p:spTgt spid="74"/>
                                        </p:tgtEl>
                                        <p:attrNameLst>
                                          <p:attrName>style.visibility</p:attrName>
                                        </p:attrNameLst>
                                      </p:cBhvr>
                                      <p:to>
                                        <p:strVal val="visible"/>
                                      </p:to>
                                    </p:set>
                                    <p:animEffect transition="in" filter="wipe(left)">
                                      <p:cBhvr>
                                        <p:cTn id="110" dur="500"/>
                                        <p:tgtEl>
                                          <p:spTgt spid="74"/>
                                        </p:tgtEl>
                                      </p:cBhvr>
                                    </p:animEffect>
                                  </p:childTnLst>
                                </p:cTn>
                              </p:par>
                            </p:childTnLst>
                          </p:cTn>
                        </p:par>
                      </p:childTnLst>
                    </p:cTn>
                  </p:par>
                  <p:par>
                    <p:cTn id="111" fill="hold">
                      <p:stCondLst>
                        <p:cond delay="indefinite"/>
                      </p:stCondLst>
                      <p:childTnLst>
                        <p:par>
                          <p:cTn id="112" fill="hold">
                            <p:stCondLst>
                              <p:cond delay="0"/>
                            </p:stCondLst>
                            <p:childTnLst>
                              <p:par>
                                <p:cTn id="113" presetID="22" presetClass="entr" presetSubtype="8" fill="hold" grpId="0" nodeType="clickEffect">
                                  <p:stCondLst>
                                    <p:cond delay="0"/>
                                  </p:stCondLst>
                                  <p:childTnLst>
                                    <p:set>
                                      <p:cBhvr>
                                        <p:cTn id="114" dur="1" fill="hold">
                                          <p:stCondLst>
                                            <p:cond delay="0"/>
                                          </p:stCondLst>
                                        </p:cTn>
                                        <p:tgtEl>
                                          <p:spTgt spid="75"/>
                                        </p:tgtEl>
                                        <p:attrNameLst>
                                          <p:attrName>style.visibility</p:attrName>
                                        </p:attrNameLst>
                                      </p:cBhvr>
                                      <p:to>
                                        <p:strVal val="visible"/>
                                      </p:to>
                                    </p:set>
                                    <p:animEffect transition="in" filter="wipe(left)">
                                      <p:cBhvr>
                                        <p:cTn id="115" dur="500"/>
                                        <p:tgtEl>
                                          <p:spTgt spid="75"/>
                                        </p:tgtEl>
                                      </p:cBhvr>
                                    </p:animEffect>
                                  </p:childTnLst>
                                </p:cTn>
                              </p:par>
                            </p:childTnLst>
                          </p:cTn>
                        </p:par>
                      </p:childTnLst>
                    </p:cTn>
                  </p:par>
                  <p:par>
                    <p:cTn id="116" fill="hold">
                      <p:stCondLst>
                        <p:cond delay="indefinite"/>
                      </p:stCondLst>
                      <p:childTnLst>
                        <p:par>
                          <p:cTn id="117" fill="hold">
                            <p:stCondLst>
                              <p:cond delay="0"/>
                            </p:stCondLst>
                            <p:childTnLst>
                              <p:par>
                                <p:cTn id="118" presetID="1" presetClass="entr" presetSubtype="0" fill="hold" nodeType="clickEffect">
                                  <p:stCondLst>
                                    <p:cond delay="0"/>
                                  </p:stCondLst>
                                  <p:childTnLst>
                                    <p:set>
                                      <p:cBhvr>
                                        <p:cTn id="119" dur="1" fill="hold">
                                          <p:stCondLst>
                                            <p:cond delay="0"/>
                                          </p:stCondLst>
                                        </p:cTn>
                                        <p:tgtEl>
                                          <p:spTgt spid="76"/>
                                        </p:tgtEl>
                                        <p:attrNameLst>
                                          <p:attrName>style.visibility</p:attrName>
                                        </p:attrNameLst>
                                      </p:cBhvr>
                                      <p:to>
                                        <p:strVal val="visible"/>
                                      </p:to>
                                    </p:set>
                                  </p:childTnLst>
                                </p:cTn>
                              </p:par>
                            </p:childTnLst>
                          </p:cTn>
                        </p:par>
                      </p:childTnLst>
                    </p:cTn>
                  </p:par>
                  <p:par>
                    <p:cTn id="120" fill="hold">
                      <p:stCondLst>
                        <p:cond delay="indefinite"/>
                      </p:stCondLst>
                      <p:childTnLst>
                        <p:par>
                          <p:cTn id="121" fill="hold">
                            <p:stCondLst>
                              <p:cond delay="0"/>
                            </p:stCondLst>
                            <p:childTnLst>
                              <p:par>
                                <p:cTn id="122" presetID="22" presetClass="entr" presetSubtype="8" fill="hold" grpId="0" nodeType="clickEffect">
                                  <p:stCondLst>
                                    <p:cond delay="0"/>
                                  </p:stCondLst>
                                  <p:childTnLst>
                                    <p:set>
                                      <p:cBhvr>
                                        <p:cTn id="123" dur="1" fill="hold">
                                          <p:stCondLst>
                                            <p:cond delay="0"/>
                                          </p:stCondLst>
                                        </p:cTn>
                                        <p:tgtEl>
                                          <p:spTgt spid="81"/>
                                        </p:tgtEl>
                                        <p:attrNameLst>
                                          <p:attrName>style.visibility</p:attrName>
                                        </p:attrNameLst>
                                      </p:cBhvr>
                                      <p:to>
                                        <p:strVal val="visible"/>
                                      </p:to>
                                    </p:set>
                                    <p:animEffect transition="in" filter="wipe(left)">
                                      <p:cBhvr>
                                        <p:cTn id="124" dur="500"/>
                                        <p:tgtEl>
                                          <p:spTgt spid="81"/>
                                        </p:tgtEl>
                                      </p:cBhvr>
                                    </p:animEffect>
                                  </p:childTnLst>
                                </p:cTn>
                              </p:par>
                            </p:childTnLst>
                          </p:cTn>
                        </p:par>
                      </p:childTnLst>
                    </p:cTn>
                  </p:par>
                  <p:par>
                    <p:cTn id="125" fill="hold">
                      <p:stCondLst>
                        <p:cond delay="indefinite"/>
                      </p:stCondLst>
                      <p:childTnLst>
                        <p:par>
                          <p:cTn id="126" fill="hold">
                            <p:stCondLst>
                              <p:cond delay="0"/>
                            </p:stCondLst>
                            <p:childTnLst>
                              <p:par>
                                <p:cTn id="127" presetID="1" presetClass="entr" presetSubtype="0" fill="hold" nodeType="clickEffect">
                                  <p:stCondLst>
                                    <p:cond delay="0"/>
                                  </p:stCondLst>
                                  <p:childTnLst>
                                    <p:set>
                                      <p:cBhvr>
                                        <p:cTn id="128" dur="1" fill="hold">
                                          <p:stCondLst>
                                            <p:cond delay="0"/>
                                          </p:stCondLst>
                                        </p:cTn>
                                        <p:tgtEl>
                                          <p:spTgt spid="82"/>
                                        </p:tgtEl>
                                        <p:attrNameLst>
                                          <p:attrName>style.visibility</p:attrName>
                                        </p:attrNameLst>
                                      </p:cBhvr>
                                      <p:to>
                                        <p:strVal val="visible"/>
                                      </p:to>
                                    </p:set>
                                  </p:childTnLst>
                                </p:cTn>
                              </p:par>
                            </p:childTnLst>
                          </p:cTn>
                        </p:par>
                      </p:childTnLst>
                    </p:cTn>
                  </p:par>
                  <p:par>
                    <p:cTn id="129" fill="hold">
                      <p:stCondLst>
                        <p:cond delay="indefinite"/>
                      </p:stCondLst>
                      <p:childTnLst>
                        <p:par>
                          <p:cTn id="130" fill="hold">
                            <p:stCondLst>
                              <p:cond delay="0"/>
                            </p:stCondLst>
                            <p:childTnLst>
                              <p:par>
                                <p:cTn id="131" presetID="1" presetClass="exit" presetSubtype="0" fill="hold" nodeType="clickEffect">
                                  <p:stCondLst>
                                    <p:cond delay="0"/>
                                  </p:stCondLst>
                                  <p:childTnLst>
                                    <p:set>
                                      <p:cBhvr>
                                        <p:cTn id="132" dur="1" fill="hold">
                                          <p:stCondLst>
                                            <p:cond delay="0"/>
                                          </p:stCondLst>
                                        </p:cTn>
                                        <p:tgtEl>
                                          <p:spTgt spid="87"/>
                                        </p:tgtEl>
                                        <p:attrNameLst>
                                          <p:attrName>style.visibility</p:attrName>
                                        </p:attrNameLst>
                                      </p:cBhvr>
                                      <p:to>
                                        <p:strVal val="hidden"/>
                                      </p:to>
                                    </p:set>
                                  </p:childTnLst>
                                </p:cTn>
                              </p:par>
                              <p:par>
                                <p:cTn id="133" presetID="1" presetClass="exit" presetSubtype="0" fill="hold" grpId="1" nodeType="withEffect">
                                  <p:stCondLst>
                                    <p:cond delay="0"/>
                                  </p:stCondLst>
                                  <p:childTnLst>
                                    <p:set>
                                      <p:cBhvr>
                                        <p:cTn id="134" dur="1" fill="hold">
                                          <p:stCondLst>
                                            <p:cond delay="0"/>
                                          </p:stCondLst>
                                        </p:cTn>
                                        <p:tgtEl>
                                          <p:spTgt spid="92"/>
                                        </p:tgtEl>
                                        <p:attrNameLst>
                                          <p:attrName>style.visibility</p:attrName>
                                        </p:attrNameLst>
                                      </p:cBhvr>
                                      <p:to>
                                        <p:strVal val="hidden"/>
                                      </p:to>
                                    </p:set>
                                  </p:childTnLst>
                                </p:cTn>
                              </p:par>
                              <p:par>
                                <p:cTn id="135" presetID="10" presetClass="exit" presetSubtype="0" fill="hold" nodeType="withEffect">
                                  <p:stCondLst>
                                    <p:cond delay="0"/>
                                  </p:stCondLst>
                                  <p:childTnLst>
                                    <p:animEffect transition="out" filter="fade">
                                      <p:cBhvr>
                                        <p:cTn id="136" dur="500"/>
                                        <p:tgtEl>
                                          <p:spTgt spid="101"/>
                                        </p:tgtEl>
                                      </p:cBhvr>
                                    </p:animEffect>
                                    <p:set>
                                      <p:cBhvr>
                                        <p:cTn id="137" dur="1" fill="hold">
                                          <p:stCondLst>
                                            <p:cond delay="499"/>
                                          </p:stCondLst>
                                        </p:cTn>
                                        <p:tgtEl>
                                          <p:spTgt spid="101"/>
                                        </p:tgtEl>
                                        <p:attrNameLst>
                                          <p:attrName>style.visibility</p:attrName>
                                        </p:attrNameLst>
                                      </p:cBhvr>
                                      <p:to>
                                        <p:strVal val="hidden"/>
                                      </p:to>
                                    </p:set>
                                  </p:childTnLst>
                                </p:cTn>
                              </p:par>
                            </p:childTnLst>
                          </p:cTn>
                        </p:par>
                      </p:childTnLst>
                    </p:cTn>
                  </p:par>
                  <p:par>
                    <p:cTn id="138" fill="hold">
                      <p:stCondLst>
                        <p:cond delay="indefinite"/>
                      </p:stCondLst>
                      <p:childTnLst>
                        <p:par>
                          <p:cTn id="139" fill="hold">
                            <p:stCondLst>
                              <p:cond delay="0"/>
                            </p:stCondLst>
                            <p:childTnLst>
                              <p:par>
                                <p:cTn id="140" presetID="10" presetClass="entr" presetSubtype="0" fill="hold" nodeType="clickEffect">
                                  <p:stCondLst>
                                    <p:cond delay="0"/>
                                  </p:stCondLst>
                                  <p:childTnLst>
                                    <p:set>
                                      <p:cBhvr>
                                        <p:cTn id="141" dur="1" fill="hold">
                                          <p:stCondLst>
                                            <p:cond delay="0"/>
                                          </p:stCondLst>
                                        </p:cTn>
                                        <p:tgtEl>
                                          <p:spTgt spid="106"/>
                                        </p:tgtEl>
                                        <p:attrNameLst>
                                          <p:attrName>style.visibility</p:attrName>
                                        </p:attrNameLst>
                                      </p:cBhvr>
                                      <p:to>
                                        <p:strVal val="visible"/>
                                      </p:to>
                                    </p:set>
                                    <p:animEffect transition="in" filter="fade">
                                      <p:cBhvr>
                                        <p:cTn id="142" dur="500"/>
                                        <p:tgtEl>
                                          <p:spTgt spid="106"/>
                                        </p:tgtEl>
                                      </p:cBhvr>
                                    </p:animEffect>
                                  </p:childTnLst>
                                </p:cTn>
                              </p:par>
                            </p:childTnLst>
                          </p:cTn>
                        </p:par>
                      </p:childTnLst>
                    </p:cTn>
                  </p:par>
                  <p:par>
                    <p:cTn id="143" fill="hold">
                      <p:stCondLst>
                        <p:cond delay="indefinite"/>
                      </p:stCondLst>
                      <p:childTnLst>
                        <p:par>
                          <p:cTn id="144" fill="hold">
                            <p:stCondLst>
                              <p:cond delay="0"/>
                            </p:stCondLst>
                            <p:childTnLst>
                              <p:par>
                                <p:cTn id="145" presetID="1" presetClass="entr" presetSubtype="0" fill="hold" grpId="0" nodeType="clickEffect">
                                  <p:stCondLst>
                                    <p:cond delay="0"/>
                                  </p:stCondLst>
                                  <p:childTnLst>
                                    <p:set>
                                      <p:cBhvr>
                                        <p:cTn id="146" dur="1" fill="hold">
                                          <p:stCondLst>
                                            <p:cond delay="0"/>
                                          </p:stCondLst>
                                        </p:cTn>
                                        <p:tgtEl>
                                          <p:spTgt spid="96"/>
                                        </p:tgtEl>
                                        <p:attrNameLst>
                                          <p:attrName>style.visibility</p:attrName>
                                        </p:attrNameLst>
                                      </p:cBhvr>
                                      <p:to>
                                        <p:strVal val="visible"/>
                                      </p:to>
                                    </p:set>
                                  </p:childTnLst>
                                </p:cTn>
                              </p:par>
                              <p:par>
                                <p:cTn id="147" presetID="1" presetClass="entr" presetSubtype="0" fill="hold" grpId="0" nodeType="withEffect">
                                  <p:stCondLst>
                                    <p:cond delay="0"/>
                                  </p:stCondLst>
                                  <p:childTnLst>
                                    <p:set>
                                      <p:cBhvr>
                                        <p:cTn id="148" dur="1" fill="hold">
                                          <p:stCondLst>
                                            <p:cond delay="0"/>
                                          </p:stCondLst>
                                        </p:cTn>
                                        <p:tgtEl>
                                          <p:spTgt spid="97"/>
                                        </p:tgtEl>
                                        <p:attrNameLst>
                                          <p:attrName>style.visibility</p:attrName>
                                        </p:attrNameLst>
                                      </p:cBhvr>
                                      <p:to>
                                        <p:strVal val="visible"/>
                                      </p:to>
                                    </p:set>
                                  </p:childTnLst>
                                </p:cTn>
                              </p:par>
                            </p:childTnLst>
                          </p:cTn>
                        </p:par>
                      </p:childTnLst>
                    </p:cTn>
                  </p:par>
                  <p:par>
                    <p:cTn id="149" fill="hold">
                      <p:stCondLst>
                        <p:cond delay="indefinite"/>
                      </p:stCondLst>
                      <p:childTnLst>
                        <p:par>
                          <p:cTn id="150" fill="hold">
                            <p:stCondLst>
                              <p:cond delay="0"/>
                            </p:stCondLst>
                            <p:childTnLst>
                              <p:par>
                                <p:cTn id="151" presetID="10" presetClass="exit" presetSubtype="0" fill="hold" nodeType="clickEffect">
                                  <p:stCondLst>
                                    <p:cond delay="0"/>
                                  </p:stCondLst>
                                  <p:childTnLst>
                                    <p:animEffect transition="out" filter="fade">
                                      <p:cBhvr>
                                        <p:cTn id="152" dur="500"/>
                                        <p:tgtEl>
                                          <p:spTgt spid="106"/>
                                        </p:tgtEl>
                                      </p:cBhvr>
                                    </p:animEffect>
                                    <p:set>
                                      <p:cBhvr>
                                        <p:cTn id="153" dur="1" fill="hold">
                                          <p:stCondLst>
                                            <p:cond delay="499"/>
                                          </p:stCondLst>
                                        </p:cTn>
                                        <p:tgtEl>
                                          <p:spTgt spid="106"/>
                                        </p:tgtEl>
                                        <p:attrNameLst>
                                          <p:attrName>style.visibility</p:attrName>
                                        </p:attrNameLst>
                                      </p:cBhvr>
                                      <p:to>
                                        <p:strVal val="hidden"/>
                                      </p:to>
                                    </p:set>
                                  </p:childTnLst>
                                </p:cTn>
                              </p:par>
                              <p:par>
                                <p:cTn id="154" presetID="10" presetClass="exit" presetSubtype="0" fill="hold" grpId="1" nodeType="withEffect">
                                  <p:stCondLst>
                                    <p:cond delay="0"/>
                                  </p:stCondLst>
                                  <p:childTnLst>
                                    <p:animEffect transition="out" filter="fade">
                                      <p:cBhvr>
                                        <p:cTn id="155" dur="500"/>
                                        <p:tgtEl>
                                          <p:spTgt spid="96"/>
                                        </p:tgtEl>
                                      </p:cBhvr>
                                    </p:animEffect>
                                    <p:set>
                                      <p:cBhvr>
                                        <p:cTn id="156" dur="1" fill="hold">
                                          <p:stCondLst>
                                            <p:cond delay="499"/>
                                          </p:stCondLst>
                                        </p:cTn>
                                        <p:tgtEl>
                                          <p:spTgt spid="96"/>
                                        </p:tgtEl>
                                        <p:attrNameLst>
                                          <p:attrName>style.visibility</p:attrName>
                                        </p:attrNameLst>
                                      </p:cBhvr>
                                      <p:to>
                                        <p:strVal val="hidden"/>
                                      </p:to>
                                    </p:set>
                                  </p:childTnLst>
                                </p:cTn>
                              </p:par>
                              <p:par>
                                <p:cTn id="157" presetID="10" presetClass="exit" presetSubtype="0" fill="hold" grpId="1" nodeType="withEffect">
                                  <p:stCondLst>
                                    <p:cond delay="0"/>
                                  </p:stCondLst>
                                  <p:childTnLst>
                                    <p:animEffect transition="out" filter="fade">
                                      <p:cBhvr>
                                        <p:cTn id="158" dur="500"/>
                                        <p:tgtEl>
                                          <p:spTgt spid="97"/>
                                        </p:tgtEl>
                                      </p:cBhvr>
                                    </p:animEffect>
                                    <p:set>
                                      <p:cBhvr>
                                        <p:cTn id="159" dur="1" fill="hold">
                                          <p:stCondLst>
                                            <p:cond delay="499"/>
                                          </p:stCondLst>
                                        </p:cTn>
                                        <p:tgtEl>
                                          <p:spTgt spid="97"/>
                                        </p:tgtEl>
                                        <p:attrNameLst>
                                          <p:attrName>style.visibility</p:attrName>
                                        </p:attrNameLst>
                                      </p:cBhvr>
                                      <p:to>
                                        <p:strVal val="hidden"/>
                                      </p:to>
                                    </p:set>
                                  </p:childTnLst>
                                </p:cTn>
                              </p:par>
                            </p:childTnLst>
                          </p:cTn>
                        </p:par>
                      </p:childTnLst>
                    </p:cTn>
                  </p:par>
                  <p:par>
                    <p:cTn id="160" fill="hold">
                      <p:stCondLst>
                        <p:cond delay="indefinite"/>
                      </p:stCondLst>
                      <p:childTnLst>
                        <p:par>
                          <p:cTn id="161" fill="hold">
                            <p:stCondLst>
                              <p:cond delay="0"/>
                            </p:stCondLst>
                            <p:childTnLst>
                              <p:par>
                                <p:cTn id="162" presetID="10" presetClass="entr" presetSubtype="0" fill="hold" nodeType="clickEffect">
                                  <p:stCondLst>
                                    <p:cond delay="0"/>
                                  </p:stCondLst>
                                  <p:childTnLst>
                                    <p:set>
                                      <p:cBhvr>
                                        <p:cTn id="163" dur="1" fill="hold">
                                          <p:stCondLst>
                                            <p:cond delay="0"/>
                                          </p:stCondLst>
                                        </p:cTn>
                                        <p:tgtEl>
                                          <p:spTgt spid="116"/>
                                        </p:tgtEl>
                                        <p:attrNameLst>
                                          <p:attrName>style.visibility</p:attrName>
                                        </p:attrNameLst>
                                      </p:cBhvr>
                                      <p:to>
                                        <p:strVal val="visible"/>
                                      </p:to>
                                    </p:set>
                                    <p:animEffect transition="in" filter="fade">
                                      <p:cBhvr>
                                        <p:cTn id="164" dur="500"/>
                                        <p:tgtEl>
                                          <p:spTgt spid="116"/>
                                        </p:tgtEl>
                                      </p:cBhvr>
                                    </p:animEffect>
                                  </p:childTnLst>
                                </p:cTn>
                              </p:par>
                            </p:childTnLst>
                          </p:cTn>
                        </p:par>
                      </p:childTnLst>
                    </p:cTn>
                  </p:par>
                  <p:par>
                    <p:cTn id="165" fill="hold">
                      <p:stCondLst>
                        <p:cond delay="indefinite"/>
                      </p:stCondLst>
                      <p:childTnLst>
                        <p:par>
                          <p:cTn id="166" fill="hold">
                            <p:stCondLst>
                              <p:cond delay="0"/>
                            </p:stCondLst>
                            <p:childTnLst>
                              <p:par>
                                <p:cTn id="167" presetID="1" presetClass="entr" presetSubtype="0" fill="hold" grpId="0" nodeType="clickEffect">
                                  <p:stCondLst>
                                    <p:cond delay="0"/>
                                  </p:stCondLst>
                                  <p:childTnLst>
                                    <p:set>
                                      <p:cBhvr>
                                        <p:cTn id="168" dur="1" fill="hold">
                                          <p:stCondLst>
                                            <p:cond delay="0"/>
                                          </p:stCondLst>
                                        </p:cTn>
                                        <p:tgtEl>
                                          <p:spTgt spid="109"/>
                                        </p:tgtEl>
                                        <p:attrNameLst>
                                          <p:attrName>style.visibility</p:attrName>
                                        </p:attrNameLst>
                                      </p:cBhvr>
                                      <p:to>
                                        <p:strVal val="visible"/>
                                      </p:to>
                                    </p:set>
                                  </p:childTnLst>
                                </p:cTn>
                              </p:par>
                            </p:childTnLst>
                          </p:cTn>
                        </p:par>
                      </p:childTnLst>
                    </p:cTn>
                  </p:par>
                  <p:par>
                    <p:cTn id="169" fill="hold">
                      <p:stCondLst>
                        <p:cond delay="indefinite"/>
                      </p:stCondLst>
                      <p:childTnLst>
                        <p:par>
                          <p:cTn id="170" fill="hold">
                            <p:stCondLst>
                              <p:cond delay="0"/>
                            </p:stCondLst>
                            <p:childTnLst>
                              <p:par>
                                <p:cTn id="171" presetID="22" presetClass="entr" presetSubtype="8" fill="hold" grpId="0" nodeType="clickEffect">
                                  <p:stCondLst>
                                    <p:cond delay="0"/>
                                  </p:stCondLst>
                                  <p:childTnLst>
                                    <p:set>
                                      <p:cBhvr>
                                        <p:cTn id="172" dur="1" fill="hold">
                                          <p:stCondLst>
                                            <p:cond delay="0"/>
                                          </p:stCondLst>
                                        </p:cTn>
                                        <p:tgtEl>
                                          <p:spTgt spid="110"/>
                                        </p:tgtEl>
                                        <p:attrNameLst>
                                          <p:attrName>style.visibility</p:attrName>
                                        </p:attrNameLst>
                                      </p:cBhvr>
                                      <p:to>
                                        <p:strVal val="visible"/>
                                      </p:to>
                                    </p:set>
                                    <p:animEffect transition="in" filter="wipe(left)">
                                      <p:cBhvr>
                                        <p:cTn id="173" dur="500"/>
                                        <p:tgtEl>
                                          <p:spTgt spid="110"/>
                                        </p:tgtEl>
                                      </p:cBhvr>
                                    </p:animEffect>
                                  </p:childTnLst>
                                </p:cTn>
                              </p:par>
                            </p:childTnLst>
                          </p:cTn>
                        </p:par>
                      </p:childTnLst>
                    </p:cTn>
                  </p:par>
                  <p:par>
                    <p:cTn id="174" fill="hold">
                      <p:stCondLst>
                        <p:cond delay="indefinite"/>
                      </p:stCondLst>
                      <p:childTnLst>
                        <p:par>
                          <p:cTn id="175" fill="hold">
                            <p:stCondLst>
                              <p:cond delay="0"/>
                            </p:stCondLst>
                            <p:childTnLst>
                              <p:par>
                                <p:cTn id="176" presetID="22" presetClass="entr" presetSubtype="8" fill="hold" grpId="0" nodeType="clickEffect">
                                  <p:stCondLst>
                                    <p:cond delay="0"/>
                                  </p:stCondLst>
                                  <p:childTnLst>
                                    <p:set>
                                      <p:cBhvr>
                                        <p:cTn id="177" dur="1" fill="hold">
                                          <p:stCondLst>
                                            <p:cond delay="0"/>
                                          </p:stCondLst>
                                        </p:cTn>
                                        <p:tgtEl>
                                          <p:spTgt spid="111"/>
                                        </p:tgtEl>
                                        <p:attrNameLst>
                                          <p:attrName>style.visibility</p:attrName>
                                        </p:attrNameLst>
                                      </p:cBhvr>
                                      <p:to>
                                        <p:strVal val="visible"/>
                                      </p:to>
                                    </p:set>
                                    <p:animEffect transition="in" filter="wipe(left)">
                                      <p:cBhvr>
                                        <p:cTn id="178" dur="500"/>
                                        <p:tgtEl>
                                          <p:spTgt spid="111"/>
                                        </p:tgtEl>
                                      </p:cBhvr>
                                    </p:animEffect>
                                  </p:childTnLst>
                                </p:cTn>
                              </p:par>
                            </p:childTnLst>
                          </p:cTn>
                        </p:par>
                      </p:childTnLst>
                    </p:cTn>
                  </p:par>
                  <p:par>
                    <p:cTn id="179" fill="hold">
                      <p:stCondLst>
                        <p:cond delay="indefinite"/>
                      </p:stCondLst>
                      <p:childTnLst>
                        <p:par>
                          <p:cTn id="180" fill="hold">
                            <p:stCondLst>
                              <p:cond delay="0"/>
                            </p:stCondLst>
                            <p:childTnLst>
                              <p:par>
                                <p:cTn id="181" presetID="1" presetClass="entr" presetSubtype="0" fill="hold" nodeType="clickEffect">
                                  <p:stCondLst>
                                    <p:cond delay="0"/>
                                  </p:stCondLst>
                                  <p:childTnLst>
                                    <p:set>
                                      <p:cBhvr>
                                        <p:cTn id="182" dur="1" fill="hold">
                                          <p:stCondLst>
                                            <p:cond delay="0"/>
                                          </p:stCondLst>
                                        </p:cTn>
                                        <p:tgtEl>
                                          <p:spTgt spid="112"/>
                                        </p:tgtEl>
                                        <p:attrNameLst>
                                          <p:attrName>style.visibility</p:attrName>
                                        </p:attrNameLst>
                                      </p:cBhvr>
                                      <p:to>
                                        <p:strVal val="visible"/>
                                      </p:to>
                                    </p:set>
                                  </p:childTnLst>
                                </p:cTn>
                              </p:par>
                            </p:childTnLst>
                          </p:cTn>
                        </p:par>
                      </p:childTnLst>
                    </p:cTn>
                  </p:par>
                  <p:par>
                    <p:cTn id="183" fill="hold">
                      <p:stCondLst>
                        <p:cond delay="indefinite"/>
                      </p:stCondLst>
                      <p:childTnLst>
                        <p:par>
                          <p:cTn id="184" fill="hold">
                            <p:stCondLst>
                              <p:cond delay="0"/>
                            </p:stCondLst>
                            <p:childTnLst>
                              <p:par>
                                <p:cTn id="185" presetID="10" presetClass="exit" presetSubtype="0" fill="hold" nodeType="clickEffect">
                                  <p:stCondLst>
                                    <p:cond delay="0"/>
                                  </p:stCondLst>
                                  <p:childTnLst>
                                    <p:animEffect transition="out" filter="fade">
                                      <p:cBhvr>
                                        <p:cTn id="186" dur="500"/>
                                        <p:tgtEl>
                                          <p:spTgt spid="116"/>
                                        </p:tgtEl>
                                      </p:cBhvr>
                                    </p:animEffect>
                                    <p:set>
                                      <p:cBhvr>
                                        <p:cTn id="187" dur="1" fill="hold">
                                          <p:stCondLst>
                                            <p:cond delay="499"/>
                                          </p:stCondLst>
                                        </p:cTn>
                                        <p:tgtEl>
                                          <p:spTgt spid="116"/>
                                        </p:tgtEl>
                                        <p:attrNameLst>
                                          <p:attrName>style.visibility</p:attrName>
                                        </p:attrNameLst>
                                      </p:cBhvr>
                                      <p:to>
                                        <p:strVal val="hidden"/>
                                      </p:to>
                                    </p:set>
                                  </p:childTnLst>
                                </p:cTn>
                              </p:par>
                            </p:childTnLst>
                          </p:cTn>
                        </p:par>
                      </p:childTnLst>
                    </p:cTn>
                  </p:par>
                  <p:par>
                    <p:cTn id="188" fill="hold">
                      <p:stCondLst>
                        <p:cond delay="indefinite"/>
                      </p:stCondLst>
                      <p:childTnLst>
                        <p:par>
                          <p:cTn id="189" fill="hold">
                            <p:stCondLst>
                              <p:cond delay="0"/>
                            </p:stCondLst>
                            <p:childTnLst>
                              <p:par>
                                <p:cTn id="190" presetID="1" presetClass="entr" presetSubtype="0" fill="hold" grpId="0" nodeType="clickEffect">
                                  <p:stCondLst>
                                    <p:cond delay="0"/>
                                  </p:stCondLst>
                                  <p:childTnLst>
                                    <p:set>
                                      <p:cBhvr>
                                        <p:cTn id="191" dur="1" fill="hold">
                                          <p:stCondLst>
                                            <p:cond delay="0"/>
                                          </p:stCondLst>
                                        </p:cTn>
                                        <p:tgtEl>
                                          <p:spTgt spid="119"/>
                                        </p:tgtEl>
                                        <p:attrNameLst>
                                          <p:attrName>style.visibility</p:attrName>
                                        </p:attrNameLst>
                                      </p:cBhvr>
                                      <p:to>
                                        <p:strVal val="visible"/>
                                      </p:to>
                                    </p:set>
                                  </p:childTnLst>
                                </p:cTn>
                              </p:par>
                            </p:childTnLst>
                          </p:cTn>
                        </p:par>
                      </p:childTnLst>
                    </p:cTn>
                  </p:par>
                  <p:par>
                    <p:cTn id="192" fill="hold">
                      <p:stCondLst>
                        <p:cond delay="indefinite"/>
                      </p:stCondLst>
                      <p:childTnLst>
                        <p:par>
                          <p:cTn id="193" fill="hold">
                            <p:stCondLst>
                              <p:cond delay="0"/>
                            </p:stCondLst>
                            <p:childTnLst>
                              <p:par>
                                <p:cTn id="194" presetID="22" presetClass="entr" presetSubtype="8" fill="hold" grpId="0" nodeType="clickEffect">
                                  <p:stCondLst>
                                    <p:cond delay="0"/>
                                  </p:stCondLst>
                                  <p:childTnLst>
                                    <p:set>
                                      <p:cBhvr>
                                        <p:cTn id="195" dur="1" fill="hold">
                                          <p:stCondLst>
                                            <p:cond delay="0"/>
                                          </p:stCondLst>
                                        </p:cTn>
                                        <p:tgtEl>
                                          <p:spTgt spid="120"/>
                                        </p:tgtEl>
                                        <p:attrNameLst>
                                          <p:attrName>style.visibility</p:attrName>
                                        </p:attrNameLst>
                                      </p:cBhvr>
                                      <p:to>
                                        <p:strVal val="visible"/>
                                      </p:to>
                                    </p:set>
                                    <p:animEffect transition="in" filter="wipe(left)">
                                      <p:cBhvr>
                                        <p:cTn id="196" dur="500"/>
                                        <p:tgtEl>
                                          <p:spTgt spid="120"/>
                                        </p:tgtEl>
                                      </p:cBhvr>
                                    </p:animEffect>
                                  </p:childTnLst>
                                </p:cTn>
                              </p:par>
                            </p:childTnLst>
                          </p:cTn>
                        </p:par>
                      </p:childTnLst>
                    </p:cTn>
                  </p:par>
                  <p:par>
                    <p:cTn id="197" fill="hold">
                      <p:stCondLst>
                        <p:cond delay="indefinite"/>
                      </p:stCondLst>
                      <p:childTnLst>
                        <p:par>
                          <p:cTn id="198" fill="hold">
                            <p:stCondLst>
                              <p:cond delay="0"/>
                            </p:stCondLst>
                            <p:childTnLst>
                              <p:par>
                                <p:cTn id="199" presetID="22" presetClass="entr" presetSubtype="8" fill="hold" grpId="0" nodeType="clickEffect">
                                  <p:stCondLst>
                                    <p:cond delay="0"/>
                                  </p:stCondLst>
                                  <p:childTnLst>
                                    <p:set>
                                      <p:cBhvr>
                                        <p:cTn id="200" dur="1" fill="hold">
                                          <p:stCondLst>
                                            <p:cond delay="0"/>
                                          </p:stCondLst>
                                        </p:cTn>
                                        <p:tgtEl>
                                          <p:spTgt spid="121"/>
                                        </p:tgtEl>
                                        <p:attrNameLst>
                                          <p:attrName>style.visibility</p:attrName>
                                        </p:attrNameLst>
                                      </p:cBhvr>
                                      <p:to>
                                        <p:strVal val="visible"/>
                                      </p:to>
                                    </p:set>
                                    <p:animEffect transition="in" filter="wipe(left)">
                                      <p:cBhvr>
                                        <p:cTn id="201" dur="500"/>
                                        <p:tgtEl>
                                          <p:spTgt spid="121"/>
                                        </p:tgtEl>
                                      </p:cBhvr>
                                    </p:animEffect>
                                  </p:childTnLst>
                                </p:cTn>
                              </p:par>
                            </p:childTnLst>
                          </p:cTn>
                        </p:par>
                      </p:childTnLst>
                    </p:cTn>
                  </p:par>
                  <p:par>
                    <p:cTn id="202" fill="hold">
                      <p:stCondLst>
                        <p:cond delay="indefinite"/>
                      </p:stCondLst>
                      <p:childTnLst>
                        <p:par>
                          <p:cTn id="203" fill="hold">
                            <p:stCondLst>
                              <p:cond delay="0"/>
                            </p:stCondLst>
                            <p:childTnLst>
                              <p:par>
                                <p:cTn id="204" presetID="1" presetClass="entr" presetSubtype="0" fill="hold" nodeType="clickEffect">
                                  <p:stCondLst>
                                    <p:cond delay="0"/>
                                  </p:stCondLst>
                                  <p:childTnLst>
                                    <p:set>
                                      <p:cBhvr>
                                        <p:cTn id="205" dur="1" fill="hold">
                                          <p:stCondLst>
                                            <p:cond delay="0"/>
                                          </p:stCondLst>
                                        </p:cTn>
                                        <p:tgtEl>
                                          <p:spTgt spid="122"/>
                                        </p:tgtEl>
                                        <p:attrNameLst>
                                          <p:attrName>style.visibility</p:attrName>
                                        </p:attrNameLst>
                                      </p:cBhvr>
                                      <p:to>
                                        <p:strVal val="visible"/>
                                      </p:to>
                                    </p:set>
                                  </p:childTnLst>
                                </p:cTn>
                              </p:par>
                            </p:childTnLst>
                          </p:cTn>
                        </p:par>
                      </p:childTnLst>
                    </p:cTn>
                  </p:par>
                  <p:par>
                    <p:cTn id="206" fill="hold">
                      <p:stCondLst>
                        <p:cond delay="indefinite"/>
                      </p:stCondLst>
                      <p:childTnLst>
                        <p:par>
                          <p:cTn id="207" fill="hold">
                            <p:stCondLst>
                              <p:cond delay="0"/>
                            </p:stCondLst>
                            <p:childTnLst>
                              <p:par>
                                <p:cTn id="208" presetID="22" presetClass="entr" presetSubtype="2" fill="hold" nodeType="clickEffect">
                                  <p:stCondLst>
                                    <p:cond delay="0"/>
                                  </p:stCondLst>
                                  <p:childTnLst>
                                    <p:set>
                                      <p:cBhvr>
                                        <p:cTn id="209" dur="1" fill="hold">
                                          <p:stCondLst>
                                            <p:cond delay="0"/>
                                          </p:stCondLst>
                                        </p:cTn>
                                        <p:tgtEl>
                                          <p:spTgt spid="128"/>
                                        </p:tgtEl>
                                        <p:attrNameLst>
                                          <p:attrName>style.visibility</p:attrName>
                                        </p:attrNameLst>
                                      </p:cBhvr>
                                      <p:to>
                                        <p:strVal val="visible"/>
                                      </p:to>
                                    </p:set>
                                    <p:animEffect transition="in" filter="wipe(right)">
                                      <p:cBhvr>
                                        <p:cTn id="210" dur="500"/>
                                        <p:tgtEl>
                                          <p:spTgt spid="128"/>
                                        </p:tgtEl>
                                      </p:cBhvr>
                                    </p:animEffect>
                                  </p:childTnLst>
                                </p:cTn>
                              </p:par>
                            </p:childTnLst>
                          </p:cTn>
                        </p:par>
                      </p:childTnLst>
                    </p:cTn>
                  </p:par>
                  <p:par>
                    <p:cTn id="211" fill="hold">
                      <p:stCondLst>
                        <p:cond delay="indefinite"/>
                      </p:stCondLst>
                      <p:childTnLst>
                        <p:par>
                          <p:cTn id="212" fill="hold">
                            <p:stCondLst>
                              <p:cond delay="0"/>
                            </p:stCondLst>
                            <p:childTnLst>
                              <p:par>
                                <p:cTn id="213" presetID="1" presetClass="entr" presetSubtype="0" fill="hold" grpId="0" nodeType="clickEffect">
                                  <p:stCondLst>
                                    <p:cond delay="0"/>
                                  </p:stCondLst>
                                  <p:childTnLst>
                                    <p:set>
                                      <p:cBhvr>
                                        <p:cTn id="214" dur="1" fill="hold">
                                          <p:stCondLst>
                                            <p:cond delay="0"/>
                                          </p:stCondLst>
                                        </p:cTn>
                                        <p:tgtEl>
                                          <p:spTgt spid="130"/>
                                        </p:tgtEl>
                                        <p:attrNameLst>
                                          <p:attrName>style.visibility</p:attrName>
                                        </p:attrNameLst>
                                      </p:cBhvr>
                                      <p:to>
                                        <p:strVal val="visible"/>
                                      </p:to>
                                    </p:set>
                                  </p:childTnLst>
                                </p:cTn>
                              </p:par>
                            </p:childTnLst>
                          </p:cTn>
                        </p:par>
                      </p:childTnLst>
                    </p:cTn>
                  </p:par>
                  <p:par>
                    <p:cTn id="215" fill="hold">
                      <p:stCondLst>
                        <p:cond delay="indefinite"/>
                      </p:stCondLst>
                      <p:childTnLst>
                        <p:par>
                          <p:cTn id="216" fill="hold">
                            <p:stCondLst>
                              <p:cond delay="0"/>
                            </p:stCondLst>
                            <p:childTnLst>
                              <p:par>
                                <p:cTn id="217" presetID="22" presetClass="entr" presetSubtype="8" fill="hold" grpId="0" nodeType="clickEffect">
                                  <p:stCondLst>
                                    <p:cond delay="0"/>
                                  </p:stCondLst>
                                  <p:childTnLst>
                                    <p:set>
                                      <p:cBhvr>
                                        <p:cTn id="218" dur="1" fill="hold">
                                          <p:stCondLst>
                                            <p:cond delay="0"/>
                                          </p:stCondLst>
                                        </p:cTn>
                                        <p:tgtEl>
                                          <p:spTgt spid="133"/>
                                        </p:tgtEl>
                                        <p:attrNameLst>
                                          <p:attrName>style.visibility</p:attrName>
                                        </p:attrNameLst>
                                      </p:cBhvr>
                                      <p:to>
                                        <p:strVal val="visible"/>
                                      </p:to>
                                    </p:set>
                                    <p:animEffect transition="in" filter="wipe(left)">
                                      <p:cBhvr>
                                        <p:cTn id="219" dur="500"/>
                                        <p:tgtEl>
                                          <p:spTgt spid="133"/>
                                        </p:tgtEl>
                                      </p:cBhvr>
                                    </p:animEffect>
                                  </p:childTnLst>
                                </p:cTn>
                              </p:par>
                            </p:childTnLst>
                          </p:cTn>
                        </p:par>
                      </p:childTnLst>
                    </p:cTn>
                  </p:par>
                  <p:par>
                    <p:cTn id="220" fill="hold">
                      <p:stCondLst>
                        <p:cond delay="indefinite"/>
                      </p:stCondLst>
                      <p:childTnLst>
                        <p:par>
                          <p:cTn id="221" fill="hold">
                            <p:stCondLst>
                              <p:cond delay="0"/>
                            </p:stCondLst>
                            <p:childTnLst>
                              <p:par>
                                <p:cTn id="222" presetID="1" presetClass="exit" presetSubtype="0" fill="hold" grpId="1" nodeType="clickEffect">
                                  <p:stCondLst>
                                    <p:cond delay="0"/>
                                  </p:stCondLst>
                                  <p:childTnLst>
                                    <p:set>
                                      <p:cBhvr>
                                        <p:cTn id="223" dur="1" fill="hold">
                                          <p:stCondLst>
                                            <p:cond delay="0"/>
                                          </p:stCondLst>
                                        </p:cTn>
                                        <p:tgtEl>
                                          <p:spTgt spid="133"/>
                                        </p:tgtEl>
                                        <p:attrNameLst>
                                          <p:attrName>style.visibility</p:attrName>
                                        </p:attrNameLst>
                                      </p:cBhvr>
                                      <p:to>
                                        <p:strVal val="hidden"/>
                                      </p:to>
                                    </p:set>
                                  </p:childTnLst>
                                </p:cTn>
                              </p:par>
                            </p:childTnLst>
                          </p:cTn>
                        </p:par>
                      </p:childTnLst>
                    </p:cTn>
                  </p:par>
                  <p:par>
                    <p:cTn id="224" fill="hold">
                      <p:stCondLst>
                        <p:cond delay="indefinite"/>
                      </p:stCondLst>
                      <p:childTnLst>
                        <p:par>
                          <p:cTn id="225" fill="hold">
                            <p:stCondLst>
                              <p:cond delay="0"/>
                            </p:stCondLst>
                            <p:childTnLst>
                              <p:par>
                                <p:cTn id="226" presetID="22" presetClass="entr" presetSubtype="2" fill="hold" nodeType="clickEffect">
                                  <p:stCondLst>
                                    <p:cond delay="0"/>
                                  </p:stCondLst>
                                  <p:childTnLst>
                                    <p:set>
                                      <p:cBhvr>
                                        <p:cTn id="227" dur="1" fill="hold">
                                          <p:stCondLst>
                                            <p:cond delay="0"/>
                                          </p:stCondLst>
                                        </p:cTn>
                                        <p:tgtEl>
                                          <p:spTgt spid="127"/>
                                        </p:tgtEl>
                                        <p:attrNameLst>
                                          <p:attrName>style.visibility</p:attrName>
                                        </p:attrNameLst>
                                      </p:cBhvr>
                                      <p:to>
                                        <p:strVal val="visible"/>
                                      </p:to>
                                    </p:set>
                                    <p:animEffect transition="in" filter="wipe(right)">
                                      <p:cBhvr>
                                        <p:cTn id="228" dur="500"/>
                                        <p:tgtEl>
                                          <p:spTgt spid="127"/>
                                        </p:tgtEl>
                                      </p:cBhvr>
                                    </p:animEffect>
                                  </p:childTnLst>
                                </p:cTn>
                              </p:par>
                            </p:childTnLst>
                          </p:cTn>
                        </p:par>
                      </p:childTnLst>
                    </p:cTn>
                  </p:par>
                  <p:par>
                    <p:cTn id="229" fill="hold">
                      <p:stCondLst>
                        <p:cond delay="indefinite"/>
                      </p:stCondLst>
                      <p:childTnLst>
                        <p:par>
                          <p:cTn id="230" fill="hold">
                            <p:stCondLst>
                              <p:cond delay="0"/>
                            </p:stCondLst>
                            <p:childTnLst>
                              <p:par>
                                <p:cTn id="231" presetID="1" presetClass="entr" presetSubtype="0" fill="hold" grpId="0" nodeType="clickEffect">
                                  <p:stCondLst>
                                    <p:cond delay="0"/>
                                  </p:stCondLst>
                                  <p:childTnLst>
                                    <p:set>
                                      <p:cBhvr>
                                        <p:cTn id="232" dur="1" fill="hold">
                                          <p:stCondLst>
                                            <p:cond delay="0"/>
                                          </p:stCondLst>
                                        </p:cTn>
                                        <p:tgtEl>
                                          <p:spTgt spid="129"/>
                                        </p:tgtEl>
                                        <p:attrNameLst>
                                          <p:attrName>style.visibility</p:attrName>
                                        </p:attrNameLst>
                                      </p:cBhvr>
                                      <p:to>
                                        <p:strVal val="visible"/>
                                      </p:to>
                                    </p:set>
                                  </p:childTnLst>
                                </p:cTn>
                              </p:par>
                            </p:childTnLst>
                          </p:cTn>
                        </p:par>
                      </p:childTnLst>
                    </p:cTn>
                  </p:par>
                  <p:par>
                    <p:cTn id="233" fill="hold">
                      <p:stCondLst>
                        <p:cond delay="indefinite"/>
                      </p:stCondLst>
                      <p:childTnLst>
                        <p:par>
                          <p:cTn id="234" fill="hold">
                            <p:stCondLst>
                              <p:cond delay="0"/>
                            </p:stCondLst>
                            <p:childTnLst>
                              <p:par>
                                <p:cTn id="235" presetID="22" presetClass="entr" presetSubtype="8" fill="hold" grpId="0" nodeType="clickEffect">
                                  <p:stCondLst>
                                    <p:cond delay="0"/>
                                  </p:stCondLst>
                                  <p:childTnLst>
                                    <p:set>
                                      <p:cBhvr>
                                        <p:cTn id="236" dur="1" fill="hold">
                                          <p:stCondLst>
                                            <p:cond delay="0"/>
                                          </p:stCondLst>
                                        </p:cTn>
                                        <p:tgtEl>
                                          <p:spTgt spid="134"/>
                                        </p:tgtEl>
                                        <p:attrNameLst>
                                          <p:attrName>style.visibility</p:attrName>
                                        </p:attrNameLst>
                                      </p:cBhvr>
                                      <p:to>
                                        <p:strVal val="visible"/>
                                      </p:to>
                                    </p:set>
                                    <p:animEffect transition="in" filter="wipe(left)">
                                      <p:cBhvr>
                                        <p:cTn id="237" dur="500"/>
                                        <p:tgtEl>
                                          <p:spTgt spid="134"/>
                                        </p:tgtEl>
                                      </p:cBhvr>
                                    </p:animEffect>
                                  </p:childTnLst>
                                </p:cTn>
                              </p:par>
                            </p:childTnLst>
                          </p:cTn>
                        </p:par>
                      </p:childTnLst>
                    </p:cTn>
                  </p:par>
                  <p:par>
                    <p:cTn id="238" fill="hold">
                      <p:stCondLst>
                        <p:cond delay="indefinite"/>
                      </p:stCondLst>
                      <p:childTnLst>
                        <p:par>
                          <p:cTn id="239" fill="hold">
                            <p:stCondLst>
                              <p:cond delay="0"/>
                            </p:stCondLst>
                            <p:childTnLst>
                              <p:par>
                                <p:cTn id="240" presetID="1" presetClass="exit" presetSubtype="0" fill="hold" grpId="1" nodeType="clickEffect">
                                  <p:stCondLst>
                                    <p:cond delay="0"/>
                                  </p:stCondLst>
                                  <p:childTnLst>
                                    <p:set>
                                      <p:cBhvr>
                                        <p:cTn id="241" dur="1" fill="hold">
                                          <p:stCondLst>
                                            <p:cond delay="0"/>
                                          </p:stCondLst>
                                        </p:cTn>
                                        <p:tgtEl>
                                          <p:spTgt spid="134"/>
                                        </p:tgtEl>
                                        <p:attrNameLst>
                                          <p:attrName>style.visibility</p:attrName>
                                        </p:attrNameLst>
                                      </p:cBhvr>
                                      <p:to>
                                        <p:strVal val="hidden"/>
                                      </p:to>
                                    </p:set>
                                  </p:childTnLst>
                                </p:cTn>
                              </p:par>
                            </p:childTnLst>
                          </p:cTn>
                        </p:par>
                      </p:childTnLst>
                    </p:cTn>
                  </p:par>
                  <p:par>
                    <p:cTn id="242" fill="hold">
                      <p:stCondLst>
                        <p:cond delay="indefinite"/>
                      </p:stCondLst>
                      <p:childTnLst>
                        <p:par>
                          <p:cTn id="243" fill="hold">
                            <p:stCondLst>
                              <p:cond delay="0"/>
                            </p:stCondLst>
                            <p:childTnLst>
                              <p:par>
                                <p:cTn id="244" presetID="1" presetClass="entr" presetSubtype="0" fill="hold" grpId="0" nodeType="clickEffect">
                                  <p:stCondLst>
                                    <p:cond delay="0"/>
                                  </p:stCondLst>
                                  <p:childTnLst>
                                    <p:set>
                                      <p:cBhvr>
                                        <p:cTn id="245" dur="1" fill="hold">
                                          <p:stCondLst>
                                            <p:cond delay="0"/>
                                          </p:stCondLst>
                                        </p:cTn>
                                        <p:tgtEl>
                                          <p:spTgt spid="135"/>
                                        </p:tgtEl>
                                        <p:attrNameLst>
                                          <p:attrName>style.visibility</p:attrName>
                                        </p:attrNameLst>
                                      </p:cBhvr>
                                      <p:to>
                                        <p:strVal val="visible"/>
                                      </p:to>
                                    </p:set>
                                  </p:childTnLst>
                                </p:cTn>
                              </p:par>
                            </p:childTnLst>
                          </p:cTn>
                        </p:par>
                      </p:childTnLst>
                    </p:cTn>
                  </p:par>
                  <p:par>
                    <p:cTn id="246" fill="hold">
                      <p:stCondLst>
                        <p:cond delay="indefinite"/>
                      </p:stCondLst>
                      <p:childTnLst>
                        <p:par>
                          <p:cTn id="247" fill="hold">
                            <p:stCondLst>
                              <p:cond delay="0"/>
                            </p:stCondLst>
                            <p:childTnLst>
                              <p:par>
                                <p:cTn id="248" presetID="22" presetClass="entr" presetSubtype="8" fill="hold" grpId="0" nodeType="clickEffect">
                                  <p:stCondLst>
                                    <p:cond delay="0"/>
                                  </p:stCondLst>
                                  <p:childTnLst>
                                    <p:set>
                                      <p:cBhvr>
                                        <p:cTn id="249" dur="1" fill="hold">
                                          <p:stCondLst>
                                            <p:cond delay="0"/>
                                          </p:stCondLst>
                                        </p:cTn>
                                        <p:tgtEl>
                                          <p:spTgt spid="136"/>
                                        </p:tgtEl>
                                        <p:attrNameLst>
                                          <p:attrName>style.visibility</p:attrName>
                                        </p:attrNameLst>
                                      </p:cBhvr>
                                      <p:to>
                                        <p:strVal val="visible"/>
                                      </p:to>
                                    </p:set>
                                    <p:animEffect transition="in" filter="wipe(left)">
                                      <p:cBhvr>
                                        <p:cTn id="250" dur="500"/>
                                        <p:tgtEl>
                                          <p:spTgt spid="136"/>
                                        </p:tgtEl>
                                      </p:cBhvr>
                                    </p:animEffect>
                                  </p:childTnLst>
                                </p:cTn>
                              </p:par>
                            </p:childTnLst>
                          </p:cTn>
                        </p:par>
                      </p:childTnLst>
                    </p:cTn>
                  </p:par>
                  <p:par>
                    <p:cTn id="251" fill="hold">
                      <p:stCondLst>
                        <p:cond delay="indefinite"/>
                      </p:stCondLst>
                      <p:childTnLst>
                        <p:par>
                          <p:cTn id="252" fill="hold">
                            <p:stCondLst>
                              <p:cond delay="0"/>
                            </p:stCondLst>
                            <p:childTnLst>
                              <p:par>
                                <p:cTn id="253" presetID="22" presetClass="entr" presetSubtype="8" fill="hold" grpId="0" nodeType="clickEffect">
                                  <p:stCondLst>
                                    <p:cond delay="0"/>
                                  </p:stCondLst>
                                  <p:childTnLst>
                                    <p:set>
                                      <p:cBhvr>
                                        <p:cTn id="254" dur="1" fill="hold">
                                          <p:stCondLst>
                                            <p:cond delay="0"/>
                                          </p:stCondLst>
                                        </p:cTn>
                                        <p:tgtEl>
                                          <p:spTgt spid="137"/>
                                        </p:tgtEl>
                                        <p:attrNameLst>
                                          <p:attrName>style.visibility</p:attrName>
                                        </p:attrNameLst>
                                      </p:cBhvr>
                                      <p:to>
                                        <p:strVal val="visible"/>
                                      </p:to>
                                    </p:set>
                                    <p:animEffect transition="in" filter="wipe(left)">
                                      <p:cBhvr>
                                        <p:cTn id="255" dur="500"/>
                                        <p:tgtEl>
                                          <p:spTgt spid="137"/>
                                        </p:tgtEl>
                                      </p:cBhvr>
                                    </p:animEffect>
                                  </p:childTnLst>
                                </p:cTn>
                              </p:par>
                            </p:childTnLst>
                          </p:cTn>
                        </p:par>
                      </p:childTnLst>
                    </p:cTn>
                  </p:par>
                  <p:par>
                    <p:cTn id="256" fill="hold">
                      <p:stCondLst>
                        <p:cond delay="indefinite"/>
                      </p:stCondLst>
                      <p:childTnLst>
                        <p:par>
                          <p:cTn id="257" fill="hold">
                            <p:stCondLst>
                              <p:cond delay="0"/>
                            </p:stCondLst>
                            <p:childTnLst>
                              <p:par>
                                <p:cTn id="258" presetID="22" presetClass="entr" presetSubtype="8" fill="hold" grpId="0" nodeType="clickEffect">
                                  <p:stCondLst>
                                    <p:cond delay="0"/>
                                  </p:stCondLst>
                                  <p:childTnLst>
                                    <p:set>
                                      <p:cBhvr>
                                        <p:cTn id="259" dur="1" fill="hold">
                                          <p:stCondLst>
                                            <p:cond delay="0"/>
                                          </p:stCondLst>
                                        </p:cTn>
                                        <p:tgtEl>
                                          <p:spTgt spid="138"/>
                                        </p:tgtEl>
                                        <p:attrNameLst>
                                          <p:attrName>style.visibility</p:attrName>
                                        </p:attrNameLst>
                                      </p:cBhvr>
                                      <p:to>
                                        <p:strVal val="visible"/>
                                      </p:to>
                                    </p:set>
                                    <p:animEffect transition="in" filter="wipe(left)">
                                      <p:cBhvr>
                                        <p:cTn id="260" dur="500"/>
                                        <p:tgtEl>
                                          <p:spTgt spid="138"/>
                                        </p:tgtEl>
                                      </p:cBhvr>
                                    </p:animEffect>
                                  </p:childTnLst>
                                </p:cTn>
                              </p:par>
                            </p:childTnLst>
                          </p:cTn>
                        </p:par>
                      </p:childTnLst>
                    </p:cTn>
                  </p:par>
                  <p:par>
                    <p:cTn id="261" fill="hold">
                      <p:stCondLst>
                        <p:cond delay="indefinite"/>
                      </p:stCondLst>
                      <p:childTnLst>
                        <p:par>
                          <p:cTn id="262" fill="hold">
                            <p:stCondLst>
                              <p:cond delay="0"/>
                            </p:stCondLst>
                            <p:childTnLst>
                              <p:par>
                                <p:cTn id="263" presetID="1" presetClass="entr" presetSubtype="0" fill="hold" grpId="0" nodeType="clickEffect">
                                  <p:stCondLst>
                                    <p:cond delay="0"/>
                                  </p:stCondLst>
                                  <p:childTnLst>
                                    <p:set>
                                      <p:cBhvr>
                                        <p:cTn id="264" dur="1" fill="hold">
                                          <p:stCondLst>
                                            <p:cond delay="0"/>
                                          </p:stCondLst>
                                        </p:cTn>
                                        <p:tgtEl>
                                          <p:spTgt spid="139"/>
                                        </p:tgtEl>
                                        <p:attrNameLst>
                                          <p:attrName>style.visibility</p:attrName>
                                        </p:attrNameLst>
                                      </p:cBhvr>
                                      <p:to>
                                        <p:strVal val="visible"/>
                                      </p:to>
                                    </p:set>
                                  </p:childTnLst>
                                </p:cTn>
                              </p:par>
                            </p:childTnLst>
                          </p:cTn>
                        </p:par>
                      </p:childTnLst>
                    </p:cTn>
                  </p:par>
                  <p:par>
                    <p:cTn id="265" fill="hold">
                      <p:stCondLst>
                        <p:cond delay="indefinite"/>
                      </p:stCondLst>
                      <p:childTnLst>
                        <p:par>
                          <p:cTn id="266" fill="hold">
                            <p:stCondLst>
                              <p:cond delay="0"/>
                            </p:stCondLst>
                            <p:childTnLst>
                              <p:par>
                                <p:cTn id="267" presetID="22" presetClass="entr" presetSubtype="8" fill="hold" grpId="0" nodeType="clickEffect">
                                  <p:stCondLst>
                                    <p:cond delay="0"/>
                                  </p:stCondLst>
                                  <p:childTnLst>
                                    <p:set>
                                      <p:cBhvr>
                                        <p:cTn id="268" dur="1" fill="hold">
                                          <p:stCondLst>
                                            <p:cond delay="0"/>
                                          </p:stCondLst>
                                        </p:cTn>
                                        <p:tgtEl>
                                          <p:spTgt spid="141"/>
                                        </p:tgtEl>
                                        <p:attrNameLst>
                                          <p:attrName>style.visibility</p:attrName>
                                        </p:attrNameLst>
                                      </p:cBhvr>
                                      <p:to>
                                        <p:strVal val="visible"/>
                                      </p:to>
                                    </p:set>
                                    <p:animEffect transition="in" filter="wipe(left)">
                                      <p:cBhvr>
                                        <p:cTn id="269" dur="500"/>
                                        <p:tgtEl>
                                          <p:spTgt spid="141"/>
                                        </p:tgtEl>
                                      </p:cBhvr>
                                    </p:animEffect>
                                  </p:childTnLst>
                                </p:cTn>
                              </p:par>
                              <p:par>
                                <p:cTn id="270" presetID="1" presetClass="entr" presetSubtype="0" fill="hold" nodeType="withEffect">
                                  <p:stCondLst>
                                    <p:cond delay="0"/>
                                  </p:stCondLst>
                                  <p:childTnLst>
                                    <p:set>
                                      <p:cBhvr>
                                        <p:cTn id="271" dur="1" fill="hold">
                                          <p:stCondLst>
                                            <p:cond delay="0"/>
                                          </p:stCondLst>
                                        </p:cTn>
                                        <p:tgtEl>
                                          <p:spTgt spid="142"/>
                                        </p:tgtEl>
                                        <p:attrNameLst>
                                          <p:attrName>style.visibility</p:attrName>
                                        </p:attrNameLst>
                                      </p:cBhvr>
                                      <p:to>
                                        <p:strVal val="visible"/>
                                      </p:to>
                                    </p:set>
                                  </p:childTnLst>
                                </p:cTn>
                              </p:par>
                              <p:par>
                                <p:cTn id="272" presetID="21" presetClass="entr" presetSubtype="1" fill="hold" grpId="0" nodeType="withEffect">
                                  <p:stCondLst>
                                    <p:cond delay="0"/>
                                  </p:stCondLst>
                                  <p:childTnLst>
                                    <p:set>
                                      <p:cBhvr>
                                        <p:cTn id="273" dur="1" fill="hold">
                                          <p:stCondLst>
                                            <p:cond delay="0"/>
                                          </p:stCondLst>
                                        </p:cTn>
                                        <p:tgtEl>
                                          <p:spTgt spid="140"/>
                                        </p:tgtEl>
                                        <p:attrNameLst>
                                          <p:attrName>style.visibility</p:attrName>
                                        </p:attrNameLst>
                                      </p:cBhvr>
                                      <p:to>
                                        <p:strVal val="visible"/>
                                      </p:to>
                                    </p:set>
                                    <p:animEffect transition="in" filter="wheel(1)">
                                      <p:cBhvr>
                                        <p:cTn id="274" dur="2000"/>
                                        <p:tgtEl>
                                          <p:spTgt spid="1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 grpId="0" animBg="1"/>
      <p:bldP spid="97" grpId="1" animBg="1"/>
      <p:bldP spid="96" grpId="0" animBg="1"/>
      <p:bldP spid="96" grpId="1" animBg="1"/>
      <p:bldP spid="2" grpId="0"/>
      <p:bldP spid="8" grpId="0"/>
      <p:bldP spid="9" grpId="0"/>
      <p:bldP spid="10" grpId="0"/>
      <p:bldP spid="50" grpId="0"/>
      <p:bldP spid="51" grpId="0"/>
      <p:bldP spid="52" grpId="0"/>
      <p:bldP spid="73" grpId="0"/>
      <p:bldP spid="74" grpId="0"/>
      <p:bldP spid="75" grpId="0"/>
      <p:bldP spid="81" grpId="0"/>
      <p:bldP spid="92" grpId="0" animBg="1"/>
      <p:bldP spid="92" grpId="1" animBg="1"/>
      <p:bldP spid="109" grpId="0"/>
      <p:bldP spid="110" grpId="0"/>
      <p:bldP spid="111" grpId="0"/>
      <p:bldP spid="119" grpId="0"/>
      <p:bldP spid="120" grpId="0"/>
      <p:bldP spid="121" grpId="0"/>
      <p:bldP spid="129" grpId="0"/>
      <p:bldP spid="130" grpId="0"/>
      <p:bldP spid="133" grpId="0" animBg="1"/>
      <p:bldP spid="133" grpId="1" animBg="1"/>
      <p:bldP spid="134" grpId="0" animBg="1"/>
      <p:bldP spid="134" grpId="1" animBg="1"/>
      <p:bldP spid="135" grpId="0"/>
      <p:bldP spid="136" grpId="0"/>
      <p:bldP spid="137" grpId="0"/>
      <p:bldP spid="138" grpId="0"/>
      <p:bldP spid="139" grpId="0"/>
      <p:bldP spid="140" grpId="0" animBg="1"/>
      <p:bldP spid="141" grpId="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Rounded Rectangle 147"/>
          <p:cNvSpPr/>
          <p:nvPr/>
        </p:nvSpPr>
        <p:spPr>
          <a:xfrm>
            <a:off x="3525072" y="2543764"/>
            <a:ext cx="1504128" cy="277091"/>
          </a:xfrm>
          <a:prstGeom prst="roundRect">
            <a:avLst/>
          </a:prstGeom>
          <a:gradFill flip="none" rotWithShape="1">
            <a:gsLst>
              <a:gs pos="0">
                <a:srgbClr val="00FF00">
                  <a:tint val="66000"/>
                  <a:satMod val="160000"/>
                </a:srgbClr>
              </a:gs>
              <a:gs pos="50000">
                <a:srgbClr val="00FF00">
                  <a:tint val="44500"/>
                  <a:satMod val="160000"/>
                </a:srgbClr>
              </a:gs>
              <a:gs pos="100000">
                <a:srgbClr val="00FF00">
                  <a:tint val="23500"/>
                  <a:satMod val="160000"/>
                </a:srgbClr>
              </a:gs>
            </a:gsLst>
            <a:path path="circle">
              <a:fillToRect l="50000" t="50000" r="50000" b="50000"/>
            </a:path>
            <a:tileRect/>
          </a:gra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solidFill>
                <a:prstClr val="black"/>
              </a:solidFill>
            </a:endParaRPr>
          </a:p>
        </p:txBody>
      </p:sp>
      <p:sp>
        <p:nvSpPr>
          <p:cNvPr id="147" name="Rounded Rectangle 146"/>
          <p:cNvSpPr/>
          <p:nvPr/>
        </p:nvSpPr>
        <p:spPr>
          <a:xfrm>
            <a:off x="3525072" y="2230054"/>
            <a:ext cx="1504128" cy="277091"/>
          </a:xfrm>
          <a:prstGeom prst="roundRect">
            <a:avLst/>
          </a:prstGeom>
          <a:gradFill flip="none" rotWithShape="1">
            <a:gsLst>
              <a:gs pos="0">
                <a:srgbClr val="00FF00">
                  <a:tint val="66000"/>
                  <a:satMod val="160000"/>
                </a:srgbClr>
              </a:gs>
              <a:gs pos="50000">
                <a:srgbClr val="00FF00">
                  <a:tint val="44500"/>
                  <a:satMod val="160000"/>
                </a:srgbClr>
              </a:gs>
              <a:gs pos="100000">
                <a:srgbClr val="00FF00">
                  <a:tint val="23500"/>
                  <a:satMod val="160000"/>
                </a:srgbClr>
              </a:gs>
            </a:gsLst>
            <a:path path="circle">
              <a:fillToRect l="50000" t="50000" r="50000" b="50000"/>
            </a:path>
            <a:tileRect/>
          </a:gra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solidFill>
                <a:prstClr val="black"/>
              </a:solidFill>
            </a:endParaRPr>
          </a:p>
        </p:txBody>
      </p:sp>
      <p:sp>
        <p:nvSpPr>
          <p:cNvPr id="134" name="Rounded Rectangle 133"/>
          <p:cNvSpPr/>
          <p:nvPr/>
        </p:nvSpPr>
        <p:spPr>
          <a:xfrm>
            <a:off x="4483112" y="1657350"/>
            <a:ext cx="890267" cy="277091"/>
          </a:xfrm>
          <a:prstGeom prst="roundRect">
            <a:avLst/>
          </a:prstGeom>
          <a:gradFill flip="none" rotWithShape="1">
            <a:gsLst>
              <a:gs pos="0">
                <a:srgbClr val="00FF00">
                  <a:tint val="66000"/>
                  <a:satMod val="160000"/>
                </a:srgbClr>
              </a:gs>
              <a:gs pos="50000">
                <a:srgbClr val="00FF00">
                  <a:tint val="44500"/>
                  <a:satMod val="160000"/>
                </a:srgbClr>
              </a:gs>
              <a:gs pos="100000">
                <a:srgbClr val="00FF00">
                  <a:tint val="23500"/>
                  <a:satMod val="160000"/>
                </a:srgbClr>
              </a:gs>
            </a:gsLst>
            <a:path path="circle">
              <a:fillToRect l="50000" t="50000" r="50000" b="50000"/>
            </a:path>
            <a:tileRect/>
          </a:gra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solidFill>
                <a:prstClr val="black"/>
              </a:solidFill>
            </a:endParaRPr>
          </a:p>
        </p:txBody>
      </p:sp>
      <p:sp>
        <p:nvSpPr>
          <p:cNvPr id="129" name="Rounded Rectangle 128"/>
          <p:cNvSpPr/>
          <p:nvPr/>
        </p:nvSpPr>
        <p:spPr>
          <a:xfrm>
            <a:off x="3933873" y="1363376"/>
            <a:ext cx="890267" cy="277091"/>
          </a:xfrm>
          <a:prstGeom prst="roundRect">
            <a:avLst/>
          </a:prstGeom>
          <a:gradFill flip="none" rotWithShape="1">
            <a:gsLst>
              <a:gs pos="0">
                <a:srgbClr val="00FF00">
                  <a:tint val="66000"/>
                  <a:satMod val="160000"/>
                </a:srgbClr>
              </a:gs>
              <a:gs pos="50000">
                <a:srgbClr val="00FF00">
                  <a:tint val="44500"/>
                  <a:satMod val="160000"/>
                </a:srgbClr>
              </a:gs>
              <a:gs pos="100000">
                <a:srgbClr val="00FF00">
                  <a:tint val="23500"/>
                  <a:satMod val="160000"/>
                </a:srgbClr>
              </a:gs>
            </a:gsLst>
            <a:path path="circle">
              <a:fillToRect l="50000" t="50000" r="50000" b="50000"/>
            </a:path>
            <a:tileRect/>
          </a:gra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solidFill>
                <a:prstClr val="black"/>
              </a:solidFill>
            </a:endParaRPr>
          </a:p>
        </p:txBody>
      </p:sp>
      <p:sp>
        <p:nvSpPr>
          <p:cNvPr id="70" name="Rounded Rectangle 69"/>
          <p:cNvSpPr/>
          <p:nvPr/>
        </p:nvSpPr>
        <p:spPr>
          <a:xfrm>
            <a:off x="531077" y="298272"/>
            <a:ext cx="6961460" cy="599834"/>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dirty="0">
              <a:solidFill>
                <a:prstClr val="black"/>
              </a:solidFill>
            </a:endParaRPr>
          </a:p>
        </p:txBody>
      </p:sp>
      <p:sp>
        <p:nvSpPr>
          <p:cNvPr id="71" name="Rounded Rectangle 70"/>
          <p:cNvSpPr/>
          <p:nvPr/>
        </p:nvSpPr>
        <p:spPr>
          <a:xfrm>
            <a:off x="4578680" y="562116"/>
            <a:ext cx="2836914" cy="277091"/>
          </a:xfrm>
          <a:prstGeom prst="roundRect">
            <a:avLst/>
          </a:prstGeom>
          <a:ln>
            <a:no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dirty="0">
              <a:solidFill>
                <a:prstClr val="black"/>
              </a:solidFill>
            </a:endParaRPr>
          </a:p>
        </p:txBody>
      </p:sp>
      <p:grpSp>
        <p:nvGrpSpPr>
          <p:cNvPr id="72" name="Group 71"/>
          <p:cNvGrpSpPr/>
          <p:nvPr/>
        </p:nvGrpSpPr>
        <p:grpSpPr>
          <a:xfrm>
            <a:off x="6096597" y="777911"/>
            <a:ext cx="2265077" cy="1081554"/>
            <a:chOff x="5918451" y="2669848"/>
            <a:chExt cx="2265077" cy="1081554"/>
          </a:xfrm>
        </p:grpSpPr>
        <p:grpSp>
          <p:nvGrpSpPr>
            <p:cNvPr id="73" name="Group 72"/>
            <p:cNvGrpSpPr/>
            <p:nvPr/>
          </p:nvGrpSpPr>
          <p:grpSpPr>
            <a:xfrm>
              <a:off x="6361932" y="2669848"/>
              <a:ext cx="1821596" cy="1081554"/>
              <a:chOff x="6439668" y="3124182"/>
              <a:chExt cx="1821596" cy="1081554"/>
            </a:xfrm>
          </p:grpSpPr>
          <p:sp>
            <p:nvSpPr>
              <p:cNvPr id="75" name="Cloud 74"/>
              <p:cNvSpPr/>
              <p:nvPr/>
            </p:nvSpPr>
            <p:spPr>
              <a:xfrm>
                <a:off x="6439668" y="3124182"/>
                <a:ext cx="1821596" cy="1081554"/>
              </a:xfrm>
              <a:prstGeom prst="cloud">
                <a:avLst/>
              </a:prstGeom>
              <a:gradFill flip="none" rotWithShape="1">
                <a:gsLst>
                  <a:gs pos="0">
                    <a:srgbClr val="CC0000">
                      <a:tint val="66000"/>
                      <a:satMod val="160000"/>
                    </a:srgbClr>
                  </a:gs>
                  <a:gs pos="50000">
                    <a:srgbClr val="CC0000">
                      <a:tint val="44500"/>
                      <a:satMod val="160000"/>
                    </a:srgbClr>
                  </a:gs>
                  <a:gs pos="100000">
                    <a:srgbClr val="CC0000">
                      <a:tint val="23500"/>
                      <a:satMod val="16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mbria Math" panose="02040503050406030204" pitchFamily="18" charset="0"/>
                  <a:ea typeface="Cambria Math" panose="02040503050406030204" pitchFamily="18" charset="0"/>
                </a:endParaRPr>
              </a:p>
            </p:txBody>
          </p:sp>
          <p:sp>
            <p:nvSpPr>
              <p:cNvPr id="76" name="Rectangle 75"/>
              <p:cNvSpPr/>
              <p:nvPr/>
            </p:nvSpPr>
            <p:spPr>
              <a:xfrm>
                <a:off x="6515100" y="3333750"/>
                <a:ext cx="1600200" cy="584775"/>
              </a:xfrm>
              <a:prstGeom prst="rect">
                <a:avLst/>
              </a:prstGeom>
            </p:spPr>
            <p:txBody>
              <a:bodyPr wrap="square">
                <a:spAutoFit/>
              </a:bodyPr>
              <a:lstStyle/>
              <a:p>
                <a:pPr algn="ctr"/>
                <a:r>
                  <a:rPr lang="en-US" sz="1600" b="1" dirty="0" smtClean="0">
                    <a:solidFill>
                      <a:srgbClr val="002060"/>
                    </a:solidFill>
                    <a:latin typeface="Cambria Math" panose="02040503050406030204" pitchFamily="18" charset="0"/>
                    <a:ea typeface="Cambria Math" panose="02040503050406030204" pitchFamily="18" charset="0"/>
                    <a:cs typeface="Arial" pitchFamily="34" charset="0"/>
                  </a:rPr>
                  <a:t>What do we need to find ?</a:t>
                </a:r>
                <a:endParaRPr lang="en-US" sz="1600" b="1" dirty="0">
                  <a:solidFill>
                    <a:srgbClr val="002060"/>
                  </a:solidFill>
                  <a:latin typeface="Cambria Math" panose="02040503050406030204" pitchFamily="18" charset="0"/>
                  <a:ea typeface="Cambria Math" panose="02040503050406030204" pitchFamily="18" charset="0"/>
                  <a:cs typeface="Arial" pitchFamily="34" charset="0"/>
                </a:endParaRPr>
              </a:p>
            </p:txBody>
          </p:sp>
        </p:grpSp>
        <p:pic>
          <p:nvPicPr>
            <p:cNvPr id="74" name="Picture 73" descr="D:\MJ\ROBOMATE\Rashmi mam\thinking-smiley.jpg"/>
            <p:cNvPicPr>
              <a:picLocks noChangeAspect="1" noChangeArrowheads="1"/>
            </p:cNvPicPr>
            <p:nvPr/>
          </p:nvPicPr>
          <p:blipFill>
            <a:blip r:embed="rId2" cstate="print">
              <a:clrChange>
                <a:clrFrom>
                  <a:srgbClr val="FFFFFF"/>
                </a:clrFrom>
                <a:clrTo>
                  <a:srgbClr val="FFFFFF">
                    <a:alpha val="0"/>
                  </a:srgbClr>
                </a:clrTo>
              </a:clrChange>
              <a:extLst>
                <a:ext uri="{BEBA8EAE-BF5A-486C-A8C5-ECC9F3942E4B}">
                  <a14:imgProps xmlns:a14="http://schemas.microsoft.com/office/drawing/2010/main">
                    <a14:imgLayer r:embed="rId3">
                      <a14:imgEffect>
                        <a14:backgroundRemoval t="0" b="100000" l="0" r="100000">
                          <a14:foregroundMark x1="31447" y1="42771" x2="94969" y2="43976"/>
                          <a14:foregroundMark x1="71698" y1="60241" x2="51572" y2="93373"/>
                          <a14:foregroundMark x1="22642" y1="90964" x2="83019" y2="89759"/>
                          <a14:foregroundMark x1="33962" y1="71687" x2="71698" y2="86747"/>
                        </a14:backgroundRemoval>
                      </a14:imgEffect>
                    </a14:imgLayer>
                  </a14:imgProps>
                </a:ext>
                <a:ext uri="{28A0092B-C50C-407E-A947-70E740481C1C}">
                  <a14:useLocalDpi xmlns:a14="http://schemas.microsoft.com/office/drawing/2010/main" val="0"/>
                </a:ext>
              </a:extLst>
            </a:blip>
            <a:srcRect/>
            <a:stretch>
              <a:fillRect/>
            </a:stretch>
          </p:blipFill>
          <p:spPr bwMode="auto">
            <a:xfrm>
              <a:off x="5918451" y="2926839"/>
              <a:ext cx="659898" cy="69051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7" name="Group 76"/>
          <p:cNvGrpSpPr/>
          <p:nvPr/>
        </p:nvGrpSpPr>
        <p:grpSpPr>
          <a:xfrm>
            <a:off x="522920" y="971550"/>
            <a:ext cx="615668" cy="369332"/>
            <a:chOff x="522920" y="1515017"/>
            <a:chExt cx="615668" cy="369332"/>
          </a:xfrm>
        </p:grpSpPr>
        <p:sp>
          <p:nvSpPr>
            <p:cNvPr id="78" name="Flowchart: Delay 77"/>
            <p:cNvSpPr/>
            <p:nvPr/>
          </p:nvSpPr>
          <p:spPr>
            <a:xfrm>
              <a:off x="573605" y="1544221"/>
              <a:ext cx="564983" cy="323262"/>
            </a:xfrm>
            <a:prstGeom prst="flowChartDelay">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mbria Math" panose="02040503050406030204" pitchFamily="18" charset="0"/>
                <a:ea typeface="Cambria Math" panose="02040503050406030204" pitchFamily="18" charset="0"/>
              </a:endParaRPr>
            </a:p>
          </p:txBody>
        </p:sp>
        <p:sp>
          <p:nvSpPr>
            <p:cNvPr id="79" name="TextBox 78"/>
            <p:cNvSpPr txBox="1"/>
            <p:nvPr/>
          </p:nvSpPr>
          <p:spPr>
            <a:xfrm>
              <a:off x="522920" y="1515017"/>
              <a:ext cx="562946" cy="369332"/>
            </a:xfrm>
            <a:prstGeom prst="rect">
              <a:avLst/>
            </a:prstGeom>
            <a:noFill/>
          </p:spPr>
          <p:txBody>
            <a:bodyPr wrap="square" rtlCol="0">
              <a:spAutoFit/>
            </a:bodyPr>
            <a:lstStyle/>
            <a:p>
              <a:r>
                <a:rPr lang="en-US" dirty="0" smtClean="0">
                  <a:solidFill>
                    <a:prstClr val="black">
                      <a:lumMod val="95000"/>
                      <a:lumOff val="5000"/>
                    </a:prstClr>
                  </a:solidFill>
                  <a:latin typeface="Cambria Math" panose="02040503050406030204" pitchFamily="18" charset="0"/>
                  <a:ea typeface="Cambria Math" panose="02040503050406030204" pitchFamily="18" charset="0"/>
                  <a:cs typeface="Arial" pitchFamily="34" charset="0"/>
                </a:rPr>
                <a:t>Sol</a:t>
              </a:r>
              <a:endParaRPr lang="en-US" dirty="0">
                <a:solidFill>
                  <a:prstClr val="black">
                    <a:lumMod val="95000"/>
                    <a:lumOff val="5000"/>
                  </a:prstClr>
                </a:solidFill>
                <a:latin typeface="Cambria Math" panose="02040503050406030204" pitchFamily="18" charset="0"/>
                <a:ea typeface="Cambria Math" panose="02040503050406030204" pitchFamily="18" charset="0"/>
                <a:cs typeface="Arial" pitchFamily="34" charset="0"/>
              </a:endParaRPr>
            </a:p>
          </p:txBody>
        </p:sp>
      </p:grpSp>
      <p:grpSp>
        <p:nvGrpSpPr>
          <p:cNvPr id="92" name="Group 91"/>
          <p:cNvGrpSpPr/>
          <p:nvPr/>
        </p:nvGrpSpPr>
        <p:grpSpPr>
          <a:xfrm>
            <a:off x="6633002" y="1034902"/>
            <a:ext cx="1821596" cy="1081554"/>
            <a:chOff x="6439668" y="3124182"/>
            <a:chExt cx="1821596" cy="1081554"/>
          </a:xfrm>
        </p:grpSpPr>
        <p:sp>
          <p:nvSpPr>
            <p:cNvPr id="93" name="Cloud 92"/>
            <p:cNvSpPr/>
            <p:nvPr/>
          </p:nvSpPr>
          <p:spPr>
            <a:xfrm>
              <a:off x="6439668" y="3124182"/>
              <a:ext cx="1821596" cy="1081554"/>
            </a:xfrm>
            <a:prstGeom prst="cloud">
              <a:avLst/>
            </a:prstGeom>
            <a:gradFill flip="none" rotWithShape="1">
              <a:gsLst>
                <a:gs pos="0">
                  <a:srgbClr val="00FF00">
                    <a:tint val="66000"/>
                    <a:satMod val="160000"/>
                  </a:srgbClr>
                </a:gs>
                <a:gs pos="50000">
                  <a:srgbClr val="00FF00">
                    <a:tint val="44500"/>
                    <a:satMod val="160000"/>
                  </a:srgbClr>
                </a:gs>
                <a:gs pos="100000">
                  <a:srgbClr val="00FF00">
                    <a:tint val="23500"/>
                    <a:satMod val="16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mbria Math" panose="02040503050406030204" pitchFamily="18" charset="0"/>
                <a:ea typeface="Cambria Math" panose="02040503050406030204" pitchFamily="18" charset="0"/>
              </a:endParaRPr>
            </a:p>
          </p:txBody>
        </p:sp>
        <p:sp>
          <p:nvSpPr>
            <p:cNvPr id="94" name="Rectangle 93"/>
            <p:cNvSpPr/>
            <p:nvPr/>
          </p:nvSpPr>
          <p:spPr>
            <a:xfrm>
              <a:off x="6515100" y="3333750"/>
              <a:ext cx="1600200" cy="584775"/>
            </a:xfrm>
            <a:prstGeom prst="rect">
              <a:avLst/>
            </a:prstGeom>
          </p:spPr>
          <p:txBody>
            <a:bodyPr wrap="square">
              <a:spAutoFit/>
            </a:bodyPr>
            <a:lstStyle/>
            <a:p>
              <a:pPr algn="ctr"/>
              <a:r>
                <a:rPr lang="en-US" sz="1600" b="1" dirty="0">
                  <a:solidFill>
                    <a:srgbClr val="002060"/>
                  </a:solidFill>
                  <a:latin typeface="Cambria Math" panose="02040503050406030204" pitchFamily="18" charset="0"/>
                  <a:ea typeface="Cambria Math" panose="02040503050406030204" pitchFamily="18" charset="0"/>
                </a:rPr>
                <a:t>The question also tells </a:t>
              </a:r>
              <a:r>
                <a:rPr lang="en-US" sz="1600" b="1" dirty="0" smtClean="0">
                  <a:solidFill>
                    <a:srgbClr val="002060"/>
                  </a:solidFill>
                  <a:latin typeface="Cambria Math" panose="02040503050406030204" pitchFamily="18" charset="0"/>
                  <a:ea typeface="Cambria Math" panose="02040503050406030204" pitchFamily="18" charset="0"/>
                </a:rPr>
                <a:t>us...</a:t>
              </a:r>
              <a:endParaRPr lang="en-US" sz="1600" b="1" dirty="0">
                <a:solidFill>
                  <a:srgbClr val="002060"/>
                </a:solidFill>
                <a:latin typeface="Cambria Math" panose="02040503050406030204" pitchFamily="18" charset="0"/>
                <a:ea typeface="Cambria Math" panose="02040503050406030204" pitchFamily="18" charset="0"/>
              </a:endParaRPr>
            </a:p>
          </p:txBody>
        </p:sp>
      </p:grpSp>
      <p:sp>
        <p:nvSpPr>
          <p:cNvPr id="95" name="Rounded Rectangle 94"/>
          <p:cNvSpPr/>
          <p:nvPr/>
        </p:nvSpPr>
        <p:spPr>
          <a:xfrm>
            <a:off x="856096" y="298296"/>
            <a:ext cx="4782704" cy="277091"/>
          </a:xfrm>
          <a:prstGeom prst="roundRect">
            <a:avLst/>
          </a:prstGeom>
          <a:ln>
            <a:no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dirty="0">
              <a:solidFill>
                <a:prstClr val="black"/>
              </a:solidFill>
            </a:endParaRPr>
          </a:p>
        </p:txBody>
      </p:sp>
      <p:sp>
        <p:nvSpPr>
          <p:cNvPr id="96" name="Rectangle 95"/>
          <p:cNvSpPr/>
          <p:nvPr/>
        </p:nvSpPr>
        <p:spPr>
          <a:xfrm>
            <a:off x="1189348" y="1000125"/>
            <a:ext cx="3110147" cy="369332"/>
          </a:xfrm>
          <a:prstGeom prst="rect">
            <a:avLst/>
          </a:prstGeom>
        </p:spPr>
        <p:txBody>
          <a:bodyPr wrap="none">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Let the common multiple be </a:t>
            </a:r>
            <a:r>
              <a:rPr lang="en-US" i="1" dirty="0" smtClean="0">
                <a:solidFill>
                  <a:prstClr val="black"/>
                </a:solidFill>
                <a:latin typeface="Bookman Old Style" panose="02050604050505020204" pitchFamily="18" charset="0"/>
                <a:ea typeface="Cambria Math" panose="02040503050406030204" pitchFamily="18" charset="0"/>
                <a:cs typeface="Arial" pitchFamily="34" charset="0"/>
              </a:rPr>
              <a:t>x</a:t>
            </a:r>
            <a:endParaRPr lang="en-US" i="1" dirty="0">
              <a:solidFill>
                <a:prstClr val="black"/>
              </a:solidFill>
              <a:latin typeface="Bookman Old Style" panose="02050604050505020204" pitchFamily="18" charset="0"/>
              <a:ea typeface="Cambria Math" panose="02040503050406030204" pitchFamily="18" charset="0"/>
              <a:cs typeface="Arial" pitchFamily="34" charset="0"/>
            </a:endParaRPr>
          </a:p>
        </p:txBody>
      </p:sp>
      <p:sp>
        <p:nvSpPr>
          <p:cNvPr id="97" name="Rectangle 96"/>
          <p:cNvSpPr/>
          <p:nvPr/>
        </p:nvSpPr>
        <p:spPr>
          <a:xfrm>
            <a:off x="1189324" y="1314450"/>
            <a:ext cx="3763677" cy="369332"/>
          </a:xfrm>
          <a:prstGeom prst="rect">
            <a:avLst/>
          </a:prstGeom>
        </p:spPr>
        <p:txBody>
          <a:bodyPr wrap="square">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The present age of Rahul = 5</a:t>
            </a:r>
            <a:r>
              <a:rPr lang="en-US" i="1" dirty="0" smtClean="0">
                <a:solidFill>
                  <a:prstClr val="black"/>
                </a:solidFill>
                <a:latin typeface="Bookman Old Style" panose="02050604050505020204" pitchFamily="18" charset="0"/>
                <a:ea typeface="Cambria Math" panose="02040503050406030204" pitchFamily="18" charset="0"/>
                <a:cs typeface="Arial" pitchFamily="34" charset="0"/>
              </a:rPr>
              <a:t>x</a:t>
            </a:r>
            <a:r>
              <a:rPr lang="en-US" dirty="0" smtClean="0">
                <a:solidFill>
                  <a:prstClr val="black"/>
                </a:solidFill>
                <a:latin typeface="Cambria Math" panose="02040503050406030204" pitchFamily="18" charset="0"/>
                <a:ea typeface="Cambria Math" panose="02040503050406030204" pitchFamily="18" charset="0"/>
                <a:cs typeface="Arial" pitchFamily="34" charset="0"/>
              </a:rPr>
              <a:t> years</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98" name="Rectangle 97"/>
          <p:cNvSpPr/>
          <p:nvPr/>
        </p:nvSpPr>
        <p:spPr>
          <a:xfrm>
            <a:off x="1189338" y="1611868"/>
            <a:ext cx="4297077" cy="369332"/>
          </a:xfrm>
          <a:prstGeom prst="rect">
            <a:avLst/>
          </a:prstGeom>
        </p:spPr>
        <p:txBody>
          <a:bodyPr wrap="square">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The present age of Haroon are = 7</a:t>
            </a:r>
            <a:r>
              <a:rPr lang="en-US" i="1" dirty="0" smtClean="0">
                <a:solidFill>
                  <a:prstClr val="black"/>
                </a:solidFill>
                <a:latin typeface="Bookman Old Style" panose="02050604050505020204" pitchFamily="18" charset="0"/>
                <a:ea typeface="Cambria Math" panose="02040503050406030204" pitchFamily="18" charset="0"/>
                <a:cs typeface="Arial" pitchFamily="34" charset="0"/>
              </a:rPr>
              <a:t>x</a:t>
            </a:r>
            <a:r>
              <a:rPr lang="en-US" dirty="0" smtClean="0">
                <a:solidFill>
                  <a:prstClr val="black"/>
                </a:solidFill>
                <a:latin typeface="Cambria Math" panose="02040503050406030204" pitchFamily="18" charset="0"/>
                <a:ea typeface="Cambria Math" panose="02040503050406030204" pitchFamily="18" charset="0"/>
                <a:cs typeface="Arial" pitchFamily="34" charset="0"/>
              </a:rPr>
              <a:t> years</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99" name="Rounded Rectangle 98"/>
          <p:cNvSpPr/>
          <p:nvPr/>
        </p:nvSpPr>
        <p:spPr>
          <a:xfrm>
            <a:off x="2044786" y="293217"/>
            <a:ext cx="603209" cy="277091"/>
          </a:xfrm>
          <a:prstGeom prst="roundRect">
            <a:avLst/>
          </a:prstGeom>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solidFill>
                <a:prstClr val="black"/>
              </a:solidFill>
            </a:endParaRPr>
          </a:p>
        </p:txBody>
      </p:sp>
      <p:sp>
        <p:nvSpPr>
          <p:cNvPr id="100" name="Rounded Rectangle 99"/>
          <p:cNvSpPr/>
          <p:nvPr/>
        </p:nvSpPr>
        <p:spPr>
          <a:xfrm>
            <a:off x="5255840" y="278799"/>
            <a:ext cx="232563" cy="277091"/>
          </a:xfrm>
          <a:prstGeom prst="roundRect">
            <a:avLst/>
          </a:prstGeom>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solidFill>
                <a:prstClr val="black"/>
              </a:solidFill>
            </a:endParaRPr>
          </a:p>
        </p:txBody>
      </p:sp>
      <p:sp>
        <p:nvSpPr>
          <p:cNvPr id="101" name="Rounded Rectangle 100"/>
          <p:cNvSpPr/>
          <p:nvPr/>
        </p:nvSpPr>
        <p:spPr>
          <a:xfrm>
            <a:off x="3052865" y="281266"/>
            <a:ext cx="737182" cy="277091"/>
          </a:xfrm>
          <a:prstGeom prst="roundRect">
            <a:avLst/>
          </a:prstGeom>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solidFill>
                <a:prstClr val="black"/>
              </a:solidFill>
            </a:endParaRPr>
          </a:p>
        </p:txBody>
      </p:sp>
      <p:sp>
        <p:nvSpPr>
          <p:cNvPr id="102" name="Rounded Rectangle 101"/>
          <p:cNvSpPr/>
          <p:nvPr/>
        </p:nvSpPr>
        <p:spPr>
          <a:xfrm>
            <a:off x="5448319" y="288683"/>
            <a:ext cx="232563" cy="277091"/>
          </a:xfrm>
          <a:prstGeom prst="roundRect">
            <a:avLst/>
          </a:prstGeom>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solidFill>
                <a:prstClr val="black"/>
              </a:solidFill>
            </a:endParaRPr>
          </a:p>
        </p:txBody>
      </p:sp>
      <p:sp>
        <p:nvSpPr>
          <p:cNvPr id="121" name="Rounded Rectangle 120"/>
          <p:cNvSpPr/>
          <p:nvPr/>
        </p:nvSpPr>
        <p:spPr>
          <a:xfrm>
            <a:off x="5680885" y="304075"/>
            <a:ext cx="1634337" cy="277091"/>
          </a:xfrm>
          <a:prstGeom prst="roundRect">
            <a:avLst/>
          </a:prstGeom>
          <a:ln>
            <a:no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dirty="0">
              <a:solidFill>
                <a:prstClr val="black"/>
              </a:solidFill>
            </a:endParaRPr>
          </a:p>
        </p:txBody>
      </p:sp>
      <p:sp>
        <p:nvSpPr>
          <p:cNvPr id="122" name="Rounded Rectangle 121"/>
          <p:cNvSpPr/>
          <p:nvPr/>
        </p:nvSpPr>
        <p:spPr>
          <a:xfrm>
            <a:off x="856096" y="599442"/>
            <a:ext cx="3722584" cy="277091"/>
          </a:xfrm>
          <a:prstGeom prst="roundRect">
            <a:avLst/>
          </a:prstGeom>
          <a:ln>
            <a:no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dirty="0">
              <a:solidFill>
                <a:prstClr val="black"/>
              </a:solidFill>
            </a:endParaRPr>
          </a:p>
        </p:txBody>
      </p:sp>
      <p:sp>
        <p:nvSpPr>
          <p:cNvPr id="123" name="Rectangle 122"/>
          <p:cNvSpPr/>
          <p:nvPr/>
        </p:nvSpPr>
        <p:spPr>
          <a:xfrm>
            <a:off x="1208420" y="1914525"/>
            <a:ext cx="2011077" cy="369332"/>
          </a:xfrm>
          <a:prstGeom prst="rect">
            <a:avLst/>
          </a:prstGeom>
        </p:spPr>
        <p:txBody>
          <a:bodyPr wrap="square">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Four years later :</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24" name="Rounded Rectangle 123"/>
          <p:cNvSpPr/>
          <p:nvPr/>
        </p:nvSpPr>
        <p:spPr>
          <a:xfrm>
            <a:off x="5648325" y="301648"/>
            <a:ext cx="1676400" cy="277091"/>
          </a:xfrm>
          <a:prstGeom prst="roundRect">
            <a:avLst/>
          </a:prstGeom>
          <a:gradFill flip="none" rotWithShape="1">
            <a:gsLst>
              <a:gs pos="0">
                <a:srgbClr val="00FF00">
                  <a:tint val="66000"/>
                  <a:satMod val="160000"/>
                </a:srgbClr>
              </a:gs>
              <a:gs pos="50000">
                <a:srgbClr val="00FF00">
                  <a:tint val="44500"/>
                  <a:satMod val="160000"/>
                </a:srgbClr>
              </a:gs>
              <a:gs pos="100000">
                <a:srgbClr val="00FF00">
                  <a:tint val="23500"/>
                  <a:satMod val="160000"/>
                </a:srgbClr>
              </a:gs>
            </a:gsLst>
            <a:path path="circle">
              <a:fillToRect l="50000" t="50000" r="50000" b="50000"/>
            </a:path>
            <a:tileRect/>
          </a:gra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solidFill>
                <a:prstClr val="black"/>
              </a:solidFill>
            </a:endParaRPr>
          </a:p>
        </p:txBody>
      </p:sp>
      <p:sp>
        <p:nvSpPr>
          <p:cNvPr id="125" name="TextBox 124"/>
          <p:cNvSpPr txBox="1"/>
          <p:nvPr/>
        </p:nvSpPr>
        <p:spPr>
          <a:xfrm>
            <a:off x="1203655" y="2173770"/>
            <a:ext cx="2043794" cy="369332"/>
          </a:xfrm>
          <a:prstGeom prst="rect">
            <a:avLst/>
          </a:prstGeom>
          <a:noFill/>
        </p:spPr>
        <p:txBody>
          <a:bodyPr wrap="square" rtlCol="0">
            <a:spAutoFit/>
          </a:bodyPr>
          <a:lstStyle/>
          <a:p>
            <a:r>
              <a:rPr lang="en-US" dirty="0">
                <a:solidFill>
                  <a:prstClr val="black"/>
                </a:solidFill>
                <a:latin typeface="Cambria Math" panose="02040503050406030204" pitchFamily="18" charset="0"/>
                <a:ea typeface="Cambria Math" panose="02040503050406030204" pitchFamily="18" charset="0"/>
                <a:cs typeface="Arial" pitchFamily="34" charset="0"/>
              </a:rPr>
              <a:t>Rahul’s age will be</a:t>
            </a:r>
            <a:endParaRPr lang="en-US" dirty="0">
              <a:solidFill>
                <a:prstClr val="black"/>
              </a:solidFill>
              <a:latin typeface="Cambria Math" panose="02040503050406030204" pitchFamily="18" charset="0"/>
              <a:ea typeface="Cambria Math" panose="02040503050406030204" pitchFamily="18" charset="0"/>
            </a:endParaRPr>
          </a:p>
        </p:txBody>
      </p:sp>
      <p:sp>
        <p:nvSpPr>
          <p:cNvPr id="126" name="Rectangle 125"/>
          <p:cNvSpPr/>
          <p:nvPr/>
        </p:nvSpPr>
        <p:spPr>
          <a:xfrm>
            <a:off x="3158966" y="2173770"/>
            <a:ext cx="357790" cy="369332"/>
          </a:xfrm>
          <a:prstGeom prst="rect">
            <a:avLst/>
          </a:prstGeom>
        </p:spPr>
        <p:txBody>
          <a:bodyPr wrap="none">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27" name="TextBox 126"/>
          <p:cNvSpPr txBox="1"/>
          <p:nvPr/>
        </p:nvSpPr>
        <p:spPr>
          <a:xfrm>
            <a:off x="3451316" y="2173770"/>
            <a:ext cx="1063883"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(5</a:t>
            </a:r>
            <a:r>
              <a:rPr lang="en-US" i="1" dirty="0" smtClean="0">
                <a:solidFill>
                  <a:prstClr val="black"/>
                </a:solidFill>
                <a:latin typeface="Bookman Old Style" panose="02050604050505020204" pitchFamily="18" charset="0"/>
                <a:ea typeface="Cambria Math" panose="02040503050406030204" pitchFamily="18" charset="0"/>
                <a:cs typeface="Arial" pitchFamily="34" charset="0"/>
              </a:rPr>
              <a:t>x</a:t>
            </a:r>
            <a:r>
              <a:rPr lang="en-US" dirty="0" smtClean="0">
                <a:solidFill>
                  <a:prstClr val="black"/>
                </a:solidFill>
                <a:latin typeface="Cambria Math" panose="02040503050406030204" pitchFamily="18" charset="0"/>
                <a:ea typeface="Cambria Math" panose="02040503050406030204" pitchFamily="18" charset="0"/>
                <a:cs typeface="Arial" pitchFamily="34" charset="0"/>
              </a:rPr>
              <a:t> </a:t>
            </a:r>
            <a:r>
              <a:rPr lang="en-US" dirty="0">
                <a:solidFill>
                  <a:prstClr val="black"/>
                </a:solidFill>
                <a:latin typeface="Cambria Math" panose="02040503050406030204" pitchFamily="18" charset="0"/>
                <a:ea typeface="Cambria Math" panose="02040503050406030204" pitchFamily="18" charset="0"/>
                <a:cs typeface="Arial" pitchFamily="34" charset="0"/>
              </a:rPr>
              <a:t>+ </a:t>
            </a:r>
            <a:r>
              <a:rPr lang="en-US" dirty="0" smtClean="0">
                <a:solidFill>
                  <a:prstClr val="black"/>
                </a:solidFill>
                <a:latin typeface="Cambria Math" panose="02040503050406030204" pitchFamily="18" charset="0"/>
                <a:ea typeface="Cambria Math" panose="02040503050406030204" pitchFamily="18" charset="0"/>
                <a:cs typeface="Arial" pitchFamily="34" charset="0"/>
              </a:rPr>
              <a:t>4)</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28" name="TextBox 127"/>
          <p:cNvSpPr txBox="1"/>
          <p:nvPr/>
        </p:nvSpPr>
        <p:spPr>
          <a:xfrm>
            <a:off x="4363350" y="2173770"/>
            <a:ext cx="894450"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years</a:t>
            </a:r>
            <a:endParaRPr lang="en-US" dirty="0">
              <a:solidFill>
                <a:prstClr val="black"/>
              </a:solidFill>
              <a:latin typeface="Cambria Math" panose="02040503050406030204" pitchFamily="18" charset="0"/>
              <a:ea typeface="Cambria Math" panose="02040503050406030204" pitchFamily="18" charset="0"/>
            </a:endParaRPr>
          </a:p>
        </p:txBody>
      </p:sp>
      <p:sp>
        <p:nvSpPr>
          <p:cNvPr id="130" name="TextBox 129"/>
          <p:cNvSpPr txBox="1"/>
          <p:nvPr/>
        </p:nvSpPr>
        <p:spPr>
          <a:xfrm>
            <a:off x="1190625" y="2497620"/>
            <a:ext cx="2043794" cy="369332"/>
          </a:xfrm>
          <a:prstGeom prst="rect">
            <a:avLst/>
          </a:prstGeom>
          <a:noFill/>
        </p:spPr>
        <p:txBody>
          <a:bodyPr wrap="square" rtlCol="0">
            <a:spAutoFit/>
          </a:bodyPr>
          <a:lstStyle/>
          <a:p>
            <a:r>
              <a:rPr lang="en-US" dirty="0">
                <a:solidFill>
                  <a:prstClr val="black"/>
                </a:solidFill>
                <a:latin typeface="Cambria Math" panose="02040503050406030204" pitchFamily="18" charset="0"/>
                <a:ea typeface="Cambria Math" panose="02040503050406030204" pitchFamily="18" charset="0"/>
                <a:cs typeface="Arial" pitchFamily="34" charset="0"/>
              </a:rPr>
              <a:t>Rahul’s age will be</a:t>
            </a:r>
            <a:endParaRPr lang="en-US" dirty="0">
              <a:solidFill>
                <a:prstClr val="black"/>
              </a:solidFill>
              <a:latin typeface="Cambria Math" panose="02040503050406030204" pitchFamily="18" charset="0"/>
              <a:ea typeface="Cambria Math" panose="02040503050406030204" pitchFamily="18" charset="0"/>
            </a:endParaRPr>
          </a:p>
        </p:txBody>
      </p:sp>
      <p:sp>
        <p:nvSpPr>
          <p:cNvPr id="131" name="Rectangle 130"/>
          <p:cNvSpPr/>
          <p:nvPr/>
        </p:nvSpPr>
        <p:spPr>
          <a:xfrm>
            <a:off x="3145936" y="2497620"/>
            <a:ext cx="357790" cy="369332"/>
          </a:xfrm>
          <a:prstGeom prst="rect">
            <a:avLst/>
          </a:prstGeom>
        </p:spPr>
        <p:txBody>
          <a:bodyPr wrap="none">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32" name="TextBox 131"/>
          <p:cNvSpPr txBox="1"/>
          <p:nvPr/>
        </p:nvSpPr>
        <p:spPr>
          <a:xfrm>
            <a:off x="3438282" y="2497620"/>
            <a:ext cx="1063883"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(7</a:t>
            </a:r>
            <a:r>
              <a:rPr lang="en-US" i="1" dirty="0" smtClean="0">
                <a:solidFill>
                  <a:prstClr val="black"/>
                </a:solidFill>
                <a:latin typeface="Bookman Old Style" panose="02050604050505020204" pitchFamily="18" charset="0"/>
                <a:ea typeface="Cambria Math" panose="02040503050406030204" pitchFamily="18" charset="0"/>
                <a:cs typeface="Arial" pitchFamily="34" charset="0"/>
              </a:rPr>
              <a:t>x</a:t>
            </a:r>
            <a:r>
              <a:rPr lang="en-US" dirty="0" smtClean="0">
                <a:solidFill>
                  <a:prstClr val="black"/>
                </a:solidFill>
                <a:latin typeface="Cambria Math" panose="02040503050406030204" pitchFamily="18" charset="0"/>
                <a:ea typeface="Cambria Math" panose="02040503050406030204" pitchFamily="18" charset="0"/>
                <a:cs typeface="Arial" pitchFamily="34" charset="0"/>
              </a:rPr>
              <a:t> </a:t>
            </a:r>
            <a:r>
              <a:rPr lang="en-US" dirty="0">
                <a:solidFill>
                  <a:prstClr val="black"/>
                </a:solidFill>
                <a:latin typeface="Cambria Math" panose="02040503050406030204" pitchFamily="18" charset="0"/>
                <a:ea typeface="Cambria Math" panose="02040503050406030204" pitchFamily="18" charset="0"/>
                <a:cs typeface="Arial" pitchFamily="34" charset="0"/>
              </a:rPr>
              <a:t>+ </a:t>
            </a:r>
            <a:r>
              <a:rPr lang="en-US" dirty="0" smtClean="0">
                <a:solidFill>
                  <a:prstClr val="black"/>
                </a:solidFill>
                <a:latin typeface="Cambria Math" panose="02040503050406030204" pitchFamily="18" charset="0"/>
                <a:ea typeface="Cambria Math" panose="02040503050406030204" pitchFamily="18" charset="0"/>
                <a:cs typeface="Arial" pitchFamily="34" charset="0"/>
              </a:rPr>
              <a:t>4)</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33" name="TextBox 132"/>
          <p:cNvSpPr txBox="1"/>
          <p:nvPr/>
        </p:nvSpPr>
        <p:spPr>
          <a:xfrm>
            <a:off x="4350320" y="2497620"/>
            <a:ext cx="894450"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years</a:t>
            </a:r>
            <a:endParaRPr lang="en-US" dirty="0">
              <a:solidFill>
                <a:prstClr val="black"/>
              </a:solidFill>
              <a:latin typeface="Cambria Math" panose="02040503050406030204" pitchFamily="18" charset="0"/>
              <a:ea typeface="Cambria Math" panose="02040503050406030204" pitchFamily="18" charset="0"/>
            </a:endParaRPr>
          </a:p>
        </p:txBody>
      </p:sp>
      <p:sp>
        <p:nvSpPr>
          <p:cNvPr id="135" name="Rectangle 134"/>
          <p:cNvSpPr/>
          <p:nvPr/>
        </p:nvSpPr>
        <p:spPr>
          <a:xfrm>
            <a:off x="535370" y="2166388"/>
            <a:ext cx="383438" cy="369332"/>
          </a:xfrm>
          <a:prstGeom prst="rect">
            <a:avLst/>
          </a:prstGeom>
          <a:noFill/>
          <a:ln>
            <a:noFill/>
          </a:ln>
          <a:effectLst/>
        </p:spPr>
        <p:txBody>
          <a:bodyPr wrap="none">
            <a:spAutoFit/>
          </a:bodyPr>
          <a:lstStyle/>
          <a:p>
            <a:r>
              <a:rPr lang="en-US" dirty="0">
                <a:solidFill>
                  <a:prstClr val="black"/>
                </a:solidFill>
                <a:latin typeface="Cambria Math" panose="02040503050406030204" pitchFamily="18" charset="0"/>
                <a:ea typeface="Cambria Math" panose="02040503050406030204" pitchFamily="18" charset="0"/>
                <a:cs typeface="Arial" pitchFamily="34" charset="0"/>
                <a:sym typeface="Symbol"/>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36" name="Rectangle 135"/>
          <p:cNvSpPr/>
          <p:nvPr/>
        </p:nvSpPr>
        <p:spPr>
          <a:xfrm>
            <a:off x="501233" y="2497620"/>
            <a:ext cx="383438" cy="369332"/>
          </a:xfrm>
          <a:prstGeom prst="rect">
            <a:avLst/>
          </a:prstGeom>
          <a:noFill/>
          <a:ln>
            <a:noFill/>
          </a:ln>
          <a:effectLst/>
        </p:spPr>
        <p:txBody>
          <a:bodyPr wrap="none">
            <a:spAutoFit/>
          </a:bodyPr>
          <a:lstStyle/>
          <a:p>
            <a:r>
              <a:rPr lang="en-US" dirty="0">
                <a:solidFill>
                  <a:prstClr val="black"/>
                </a:solidFill>
                <a:latin typeface="Cambria Math" panose="02040503050406030204" pitchFamily="18" charset="0"/>
                <a:ea typeface="Cambria Math" panose="02040503050406030204" pitchFamily="18" charset="0"/>
                <a:cs typeface="Arial" pitchFamily="34" charset="0"/>
                <a:sym typeface="Symbol"/>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37" name="Rectangle 136"/>
          <p:cNvSpPr/>
          <p:nvPr/>
        </p:nvSpPr>
        <p:spPr>
          <a:xfrm>
            <a:off x="501233" y="2866952"/>
            <a:ext cx="383438" cy="369332"/>
          </a:xfrm>
          <a:prstGeom prst="rect">
            <a:avLst/>
          </a:prstGeom>
          <a:noFill/>
          <a:ln>
            <a:noFill/>
          </a:ln>
          <a:effectLst/>
        </p:spPr>
        <p:txBody>
          <a:bodyPr wrap="none">
            <a:spAutoFit/>
          </a:bodyPr>
          <a:lstStyle/>
          <a:p>
            <a:r>
              <a:rPr lang="en-US" dirty="0">
                <a:solidFill>
                  <a:prstClr val="black"/>
                </a:solidFill>
                <a:latin typeface="Cambria Math" panose="02040503050406030204" pitchFamily="18" charset="0"/>
                <a:ea typeface="Cambria Math" panose="02040503050406030204" pitchFamily="18" charset="0"/>
                <a:cs typeface="Arial" pitchFamily="34" charset="0"/>
                <a:sym typeface="Symbol"/>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38" name="Rectangle 137"/>
          <p:cNvSpPr/>
          <p:nvPr/>
        </p:nvSpPr>
        <p:spPr>
          <a:xfrm>
            <a:off x="1181100" y="2878693"/>
            <a:ext cx="442750" cy="369332"/>
          </a:xfrm>
          <a:prstGeom prst="rect">
            <a:avLst/>
          </a:prstGeom>
        </p:spPr>
        <p:txBody>
          <a:bodyPr wrap="none">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5</a:t>
            </a:r>
            <a:r>
              <a:rPr lang="en-US" i="1" dirty="0" smtClean="0">
                <a:solidFill>
                  <a:prstClr val="black"/>
                </a:solidFill>
                <a:latin typeface="Bookman Old Style" panose="02050604050505020204" pitchFamily="18" charset="0"/>
                <a:ea typeface="Cambria Math" panose="02040503050406030204" pitchFamily="18" charset="0"/>
                <a:cs typeface="Arial" pitchFamily="34" charset="0"/>
              </a:rPr>
              <a:t>x</a:t>
            </a:r>
            <a:endParaRPr lang="en-US" i="1" dirty="0">
              <a:solidFill>
                <a:prstClr val="black"/>
              </a:solidFill>
              <a:latin typeface="Bookman Old Style" panose="02050604050505020204" pitchFamily="18" charset="0"/>
              <a:ea typeface="Cambria Math" panose="02040503050406030204" pitchFamily="18" charset="0"/>
              <a:cs typeface="Arial" pitchFamily="34" charset="0"/>
            </a:endParaRPr>
          </a:p>
        </p:txBody>
      </p:sp>
      <p:sp>
        <p:nvSpPr>
          <p:cNvPr id="139" name="Rectangle 138"/>
          <p:cNvSpPr/>
          <p:nvPr/>
        </p:nvSpPr>
        <p:spPr>
          <a:xfrm>
            <a:off x="1564270" y="2878693"/>
            <a:ext cx="357790" cy="369332"/>
          </a:xfrm>
          <a:prstGeom prst="rect">
            <a:avLst/>
          </a:prstGeom>
        </p:spPr>
        <p:txBody>
          <a:bodyPr wrap="none">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40" name="Rectangle 139"/>
          <p:cNvSpPr/>
          <p:nvPr/>
        </p:nvSpPr>
        <p:spPr>
          <a:xfrm>
            <a:off x="1792870" y="2878693"/>
            <a:ext cx="312906" cy="369332"/>
          </a:xfrm>
          <a:prstGeom prst="rect">
            <a:avLst/>
          </a:prstGeom>
        </p:spPr>
        <p:txBody>
          <a:bodyPr wrap="none">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4</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41" name="Rectangle 140"/>
          <p:cNvSpPr/>
          <p:nvPr/>
        </p:nvSpPr>
        <p:spPr>
          <a:xfrm>
            <a:off x="2021470" y="2878693"/>
            <a:ext cx="357790" cy="369332"/>
          </a:xfrm>
          <a:prstGeom prst="rect">
            <a:avLst/>
          </a:prstGeom>
        </p:spPr>
        <p:txBody>
          <a:bodyPr wrap="none">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42" name="Rectangle 141"/>
          <p:cNvSpPr/>
          <p:nvPr/>
        </p:nvSpPr>
        <p:spPr>
          <a:xfrm>
            <a:off x="2267794" y="2878693"/>
            <a:ext cx="442750" cy="369332"/>
          </a:xfrm>
          <a:prstGeom prst="rect">
            <a:avLst/>
          </a:prstGeom>
        </p:spPr>
        <p:txBody>
          <a:bodyPr wrap="none">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7</a:t>
            </a:r>
            <a:r>
              <a:rPr lang="en-US" i="1" dirty="0" smtClean="0">
                <a:solidFill>
                  <a:prstClr val="black"/>
                </a:solidFill>
                <a:latin typeface="Bookman Old Style" panose="02050604050505020204" pitchFamily="18" charset="0"/>
                <a:ea typeface="Cambria Math" panose="02040503050406030204" pitchFamily="18" charset="0"/>
                <a:cs typeface="Arial" pitchFamily="34" charset="0"/>
              </a:rPr>
              <a:t>x</a:t>
            </a:r>
            <a:endParaRPr lang="en-US" i="1" dirty="0">
              <a:solidFill>
                <a:prstClr val="black"/>
              </a:solidFill>
              <a:latin typeface="Bookman Old Style" panose="02050604050505020204" pitchFamily="18" charset="0"/>
              <a:ea typeface="Cambria Math" panose="02040503050406030204" pitchFamily="18" charset="0"/>
              <a:cs typeface="Arial" pitchFamily="34" charset="0"/>
            </a:endParaRPr>
          </a:p>
        </p:txBody>
      </p:sp>
      <p:sp>
        <p:nvSpPr>
          <p:cNvPr id="143" name="Rectangle 142"/>
          <p:cNvSpPr/>
          <p:nvPr/>
        </p:nvSpPr>
        <p:spPr>
          <a:xfrm>
            <a:off x="2636890" y="2878693"/>
            <a:ext cx="357790" cy="369332"/>
          </a:xfrm>
          <a:prstGeom prst="rect">
            <a:avLst/>
          </a:prstGeom>
        </p:spPr>
        <p:txBody>
          <a:bodyPr wrap="none">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44" name="Rectangle 143"/>
          <p:cNvSpPr/>
          <p:nvPr/>
        </p:nvSpPr>
        <p:spPr>
          <a:xfrm>
            <a:off x="2903986" y="2878693"/>
            <a:ext cx="312906" cy="369332"/>
          </a:xfrm>
          <a:prstGeom prst="rect">
            <a:avLst/>
          </a:prstGeom>
        </p:spPr>
        <p:txBody>
          <a:bodyPr wrap="none">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4</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45" name="Rectangle 144"/>
          <p:cNvSpPr/>
          <p:nvPr/>
        </p:nvSpPr>
        <p:spPr>
          <a:xfrm>
            <a:off x="3183349" y="2878693"/>
            <a:ext cx="357790" cy="369332"/>
          </a:xfrm>
          <a:prstGeom prst="rect">
            <a:avLst/>
          </a:prstGeom>
        </p:spPr>
        <p:txBody>
          <a:bodyPr wrap="none">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46" name="Rectangle 145"/>
          <p:cNvSpPr/>
          <p:nvPr/>
        </p:nvSpPr>
        <p:spPr>
          <a:xfrm>
            <a:off x="3459920" y="2878693"/>
            <a:ext cx="441146" cy="369332"/>
          </a:xfrm>
          <a:prstGeom prst="rect">
            <a:avLst/>
          </a:prstGeom>
        </p:spPr>
        <p:txBody>
          <a:bodyPr wrap="none">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56</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49" name="Rounded Rectangle 148"/>
          <p:cNvSpPr/>
          <p:nvPr/>
        </p:nvSpPr>
        <p:spPr>
          <a:xfrm>
            <a:off x="3667018" y="589684"/>
            <a:ext cx="911669" cy="277091"/>
          </a:xfrm>
          <a:prstGeom prst="roundRect">
            <a:avLst/>
          </a:prstGeom>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solidFill>
                <a:prstClr val="black"/>
              </a:solidFill>
            </a:endParaRPr>
          </a:p>
        </p:txBody>
      </p:sp>
      <p:sp>
        <p:nvSpPr>
          <p:cNvPr id="150" name="Rounded Rectangle 149"/>
          <p:cNvSpPr/>
          <p:nvPr/>
        </p:nvSpPr>
        <p:spPr>
          <a:xfrm>
            <a:off x="1285875" y="588240"/>
            <a:ext cx="453200" cy="277091"/>
          </a:xfrm>
          <a:prstGeom prst="roundRect">
            <a:avLst/>
          </a:prstGeom>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solidFill>
                <a:prstClr val="black"/>
              </a:solidFill>
            </a:endParaRPr>
          </a:p>
        </p:txBody>
      </p:sp>
      <p:sp>
        <p:nvSpPr>
          <p:cNvPr id="6" name="Rectangle 5"/>
          <p:cNvSpPr/>
          <p:nvPr/>
        </p:nvSpPr>
        <p:spPr>
          <a:xfrm>
            <a:off x="489060" y="251775"/>
            <a:ext cx="7057533" cy="646331"/>
          </a:xfrm>
          <a:prstGeom prst="rect">
            <a:avLst/>
          </a:prstGeom>
        </p:spPr>
        <p:txBody>
          <a:bodyPr wrap="square">
            <a:spAutoFit/>
          </a:bodyPr>
          <a:lstStyle/>
          <a:p>
            <a:pPr marL="342900" indent="-342900"/>
            <a:r>
              <a:rPr lang="en-US" b="1" dirty="0" smtClean="0">
                <a:solidFill>
                  <a:srgbClr val="C00000"/>
                </a:solidFill>
                <a:latin typeface="Cambria Math" panose="02040503050406030204" pitchFamily="18" charset="0"/>
                <a:ea typeface="Cambria Math" panose="02040503050406030204" pitchFamily="18" charset="0"/>
                <a:cs typeface="Arial" pitchFamily="34" charset="0"/>
              </a:rPr>
              <a:t>7.   The </a:t>
            </a:r>
            <a:r>
              <a:rPr lang="en-US" b="1" dirty="0">
                <a:solidFill>
                  <a:srgbClr val="C00000"/>
                </a:solidFill>
                <a:latin typeface="Cambria Math" panose="02040503050406030204" pitchFamily="18" charset="0"/>
                <a:ea typeface="Cambria Math" panose="02040503050406030204" pitchFamily="18" charset="0"/>
                <a:cs typeface="Arial" pitchFamily="34" charset="0"/>
              </a:rPr>
              <a:t>ages of Rahul and Haroon are in the ratio 5:7. Four years later the sum of their ages will be 56 years. What are their presents ages?</a:t>
            </a:r>
          </a:p>
        </p:txBody>
      </p:sp>
      <p:grpSp>
        <p:nvGrpSpPr>
          <p:cNvPr id="151" name="Group 150"/>
          <p:cNvGrpSpPr/>
          <p:nvPr/>
        </p:nvGrpSpPr>
        <p:grpSpPr>
          <a:xfrm>
            <a:off x="1490148" y="926846"/>
            <a:ext cx="964469" cy="425704"/>
            <a:chOff x="4212135" y="3842703"/>
            <a:chExt cx="1034625" cy="396920"/>
          </a:xfrm>
        </p:grpSpPr>
        <p:sp>
          <p:nvSpPr>
            <p:cNvPr id="152" name="Cloud 63"/>
            <p:cNvSpPr/>
            <p:nvPr/>
          </p:nvSpPr>
          <p:spPr>
            <a:xfrm>
              <a:off x="4220963" y="3842703"/>
              <a:ext cx="1025797" cy="396920"/>
            </a:xfrm>
            <a:prstGeom prst="wedgeRectCallout">
              <a:avLst>
                <a:gd name="adj1" fmla="val -28882"/>
                <a:gd name="adj2" fmla="val -78690"/>
              </a:avLst>
            </a:prstGeom>
            <a:solidFill>
              <a:srgbClr val="3333FF"/>
            </a:solidFill>
            <a:ln/>
          </p:spPr>
          <p:style>
            <a:lnRef idx="3">
              <a:schemeClr val="lt1"/>
            </a:lnRef>
            <a:fillRef idx="1">
              <a:schemeClr val="accent3"/>
            </a:fillRef>
            <a:effectRef idx="1">
              <a:schemeClr val="accent3"/>
            </a:effectRef>
            <a:fontRef idx="minor">
              <a:schemeClr val="lt1"/>
            </a:fontRef>
          </p:style>
          <p:txBody>
            <a:bodyPr rtlCol="0" anchor="ctr"/>
            <a:lstStyle/>
            <a:p>
              <a:pPr algn="ctr"/>
              <a:endParaRPr lang="en-US" dirty="0">
                <a:solidFill>
                  <a:prstClr val="white"/>
                </a:solidFill>
              </a:endParaRPr>
            </a:p>
          </p:txBody>
        </p:sp>
        <mc:AlternateContent xmlns:mc="http://schemas.openxmlformats.org/markup-compatibility/2006" xmlns:a14="http://schemas.microsoft.com/office/drawing/2010/main">
          <mc:Choice Requires="a14">
            <p:sp>
              <p:nvSpPr>
                <p:cNvPr id="153" name="TextBox 152"/>
                <p:cNvSpPr txBox="1"/>
                <p:nvPr/>
              </p:nvSpPr>
              <p:spPr>
                <a:xfrm>
                  <a:off x="4212135" y="3894570"/>
                  <a:ext cx="924913" cy="315662"/>
                </a:xfrm>
                <a:prstGeom prst="wedgeRectCallou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600" b="1" i="1">
                            <a:solidFill>
                              <a:prstClr val="white"/>
                            </a:solidFill>
                            <a:latin typeface="Cambria Math"/>
                            <a:ea typeface="Cambria Math" panose="02040503050406030204" pitchFamily="18" charset="0"/>
                          </a:rPr>
                          <m:t>′</m:t>
                        </m:r>
                        <m:r>
                          <a:rPr lang="en-US" sz="1600" b="1" i="1" smtClean="0">
                            <a:solidFill>
                              <a:prstClr val="white"/>
                            </a:solidFill>
                            <a:latin typeface="Cambria Math"/>
                            <a:ea typeface="Cambria Math" panose="02040503050406030204" pitchFamily="18" charset="0"/>
                          </a:rPr>
                          <m:t>+′</m:t>
                        </m:r>
                      </m:oMath>
                    </m:oMathPara>
                  </a14:m>
                  <a:endParaRPr lang="en-US" sz="1600" b="1" dirty="0">
                    <a:solidFill>
                      <a:prstClr val="white"/>
                    </a:solidFill>
                    <a:latin typeface="Cambria Math" panose="02040503050406030204" pitchFamily="18" charset="0"/>
                    <a:ea typeface="Cambria Math" panose="02040503050406030204" pitchFamily="18" charset="0"/>
                  </a:endParaRPr>
                </a:p>
              </p:txBody>
            </p:sp>
          </mc:Choice>
          <mc:Fallback xmlns="">
            <p:sp>
              <p:nvSpPr>
                <p:cNvPr id="153" name="TextBox 152"/>
                <p:cNvSpPr txBox="1">
                  <a:spLocks noRot="1" noChangeAspect="1" noMove="1" noResize="1" noEditPoints="1" noAdjustHandles="1" noChangeArrowheads="1" noChangeShapeType="1" noTextEdit="1"/>
                </p:cNvSpPr>
                <p:nvPr/>
              </p:nvSpPr>
              <p:spPr>
                <a:xfrm>
                  <a:off x="4212135" y="3894570"/>
                  <a:ext cx="924913" cy="315662"/>
                </a:xfrm>
                <a:prstGeom prst="wedgeRectCallout">
                  <a:avLst/>
                </a:prstGeom>
                <a:blipFill rotWithShape="1">
                  <a:blip r:embed="rId4"/>
                  <a:stretch>
                    <a:fillRect/>
                  </a:stretch>
                </a:blipFill>
              </p:spPr>
              <p:txBody>
                <a:bodyPr/>
                <a:lstStyle/>
                <a:p>
                  <a:r>
                    <a:rPr lang="en-US">
                      <a:noFill/>
                    </a:rPr>
                    <a:t> </a:t>
                  </a:r>
                </a:p>
              </p:txBody>
            </p:sp>
          </mc:Fallback>
        </mc:AlternateContent>
      </p:grpSp>
      <p:sp>
        <p:nvSpPr>
          <p:cNvPr id="154" name="Rectangle 153"/>
          <p:cNvSpPr/>
          <p:nvPr/>
        </p:nvSpPr>
        <p:spPr>
          <a:xfrm>
            <a:off x="2575216" y="3162300"/>
            <a:ext cx="357790" cy="369332"/>
          </a:xfrm>
          <a:prstGeom prst="rect">
            <a:avLst/>
          </a:prstGeom>
        </p:spPr>
        <p:txBody>
          <a:bodyPr wrap="none">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55" name="Rectangle 154"/>
          <p:cNvSpPr/>
          <p:nvPr/>
        </p:nvSpPr>
        <p:spPr>
          <a:xfrm>
            <a:off x="2854504" y="3162300"/>
            <a:ext cx="312906" cy="369332"/>
          </a:xfrm>
          <a:prstGeom prst="rect">
            <a:avLst/>
          </a:prstGeom>
        </p:spPr>
        <p:txBody>
          <a:bodyPr wrap="none">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8</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56" name="Rectangle 155"/>
          <p:cNvSpPr/>
          <p:nvPr/>
        </p:nvSpPr>
        <p:spPr>
          <a:xfrm>
            <a:off x="2076452" y="3162300"/>
            <a:ext cx="566181" cy="369332"/>
          </a:xfrm>
          <a:prstGeom prst="rect">
            <a:avLst/>
          </a:prstGeom>
        </p:spPr>
        <p:txBody>
          <a:bodyPr wrap="none">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12</a:t>
            </a:r>
            <a:r>
              <a:rPr lang="en-US" i="1" dirty="0" smtClean="0">
                <a:solidFill>
                  <a:prstClr val="black"/>
                </a:solidFill>
                <a:latin typeface="Bookman Old Style" panose="02050604050505020204" pitchFamily="18" charset="0"/>
                <a:ea typeface="Cambria Math" panose="02040503050406030204" pitchFamily="18" charset="0"/>
                <a:cs typeface="Arial" pitchFamily="34" charset="0"/>
              </a:rPr>
              <a:t>x</a:t>
            </a:r>
            <a:endParaRPr lang="en-US" i="1" dirty="0">
              <a:solidFill>
                <a:prstClr val="black"/>
              </a:solidFill>
              <a:latin typeface="Bookman Old Style" panose="02050604050505020204" pitchFamily="18" charset="0"/>
              <a:ea typeface="Cambria Math" panose="02040503050406030204" pitchFamily="18" charset="0"/>
              <a:cs typeface="Arial" pitchFamily="34" charset="0"/>
            </a:endParaRPr>
          </a:p>
        </p:txBody>
      </p:sp>
      <p:sp>
        <p:nvSpPr>
          <p:cNvPr id="157" name="Rectangle 156"/>
          <p:cNvSpPr/>
          <p:nvPr/>
        </p:nvSpPr>
        <p:spPr>
          <a:xfrm>
            <a:off x="3194180" y="3162300"/>
            <a:ext cx="354584" cy="369332"/>
          </a:xfrm>
          <a:prstGeom prst="rect">
            <a:avLst/>
          </a:prstGeom>
        </p:spPr>
        <p:txBody>
          <a:bodyPr wrap="none">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58" name="Rectangle 157"/>
          <p:cNvSpPr/>
          <p:nvPr/>
        </p:nvSpPr>
        <p:spPr>
          <a:xfrm>
            <a:off x="3524250" y="3162300"/>
            <a:ext cx="441146" cy="369332"/>
          </a:xfrm>
          <a:prstGeom prst="rect">
            <a:avLst/>
          </a:prstGeom>
        </p:spPr>
        <p:txBody>
          <a:bodyPr wrap="none">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56</a:t>
            </a:r>
            <a:endParaRPr lang="en-US" i="1" dirty="0">
              <a:solidFill>
                <a:prstClr val="black"/>
              </a:solidFill>
              <a:latin typeface="Bookman Old Style" panose="02050604050505020204" pitchFamily="18" charset="0"/>
              <a:ea typeface="Cambria Math" panose="02040503050406030204" pitchFamily="18" charset="0"/>
              <a:cs typeface="Arial" pitchFamily="34" charset="0"/>
            </a:endParaRPr>
          </a:p>
        </p:txBody>
      </p:sp>
      <p:sp>
        <p:nvSpPr>
          <p:cNvPr id="159" name="Rectangle 158"/>
          <p:cNvSpPr/>
          <p:nvPr/>
        </p:nvSpPr>
        <p:spPr>
          <a:xfrm>
            <a:off x="2609867" y="3469243"/>
            <a:ext cx="566181" cy="369332"/>
          </a:xfrm>
          <a:prstGeom prst="rect">
            <a:avLst/>
          </a:prstGeom>
        </p:spPr>
        <p:txBody>
          <a:bodyPr wrap="none">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12</a:t>
            </a:r>
            <a:r>
              <a:rPr lang="en-US" i="1" dirty="0" smtClean="0">
                <a:solidFill>
                  <a:prstClr val="black"/>
                </a:solidFill>
                <a:latin typeface="Bookman Old Style" panose="02050604050505020204" pitchFamily="18" charset="0"/>
                <a:ea typeface="Cambria Math" panose="02040503050406030204" pitchFamily="18" charset="0"/>
                <a:cs typeface="Arial" pitchFamily="34" charset="0"/>
              </a:rPr>
              <a:t>x</a:t>
            </a:r>
            <a:endParaRPr lang="en-US" i="1" dirty="0">
              <a:solidFill>
                <a:prstClr val="black"/>
              </a:solidFill>
              <a:latin typeface="Bookman Old Style" panose="02050604050505020204" pitchFamily="18" charset="0"/>
              <a:ea typeface="Cambria Math" panose="02040503050406030204" pitchFamily="18" charset="0"/>
              <a:cs typeface="Arial" pitchFamily="34" charset="0"/>
            </a:endParaRPr>
          </a:p>
        </p:txBody>
      </p:sp>
      <p:sp>
        <p:nvSpPr>
          <p:cNvPr id="160" name="Rectangle 159"/>
          <p:cNvSpPr/>
          <p:nvPr/>
        </p:nvSpPr>
        <p:spPr>
          <a:xfrm>
            <a:off x="3214439" y="3469243"/>
            <a:ext cx="357790" cy="369332"/>
          </a:xfrm>
          <a:prstGeom prst="rect">
            <a:avLst/>
          </a:prstGeom>
        </p:spPr>
        <p:txBody>
          <a:bodyPr wrap="none">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61" name="Rectangle 160"/>
          <p:cNvSpPr/>
          <p:nvPr/>
        </p:nvSpPr>
        <p:spPr>
          <a:xfrm>
            <a:off x="3564463" y="3469243"/>
            <a:ext cx="441146" cy="369332"/>
          </a:xfrm>
          <a:prstGeom prst="rect">
            <a:avLst/>
          </a:prstGeom>
        </p:spPr>
        <p:txBody>
          <a:bodyPr wrap="none">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56</a:t>
            </a:r>
            <a:endParaRPr lang="en-US" i="1" dirty="0">
              <a:solidFill>
                <a:prstClr val="black"/>
              </a:solidFill>
              <a:latin typeface="Bookman Old Style" panose="02050604050505020204" pitchFamily="18" charset="0"/>
              <a:ea typeface="Cambria Math" panose="02040503050406030204" pitchFamily="18" charset="0"/>
              <a:cs typeface="Arial" pitchFamily="34" charset="0"/>
            </a:endParaRPr>
          </a:p>
        </p:txBody>
      </p:sp>
      <p:sp>
        <p:nvSpPr>
          <p:cNvPr id="162" name="Rectangle 161"/>
          <p:cNvSpPr/>
          <p:nvPr/>
        </p:nvSpPr>
        <p:spPr>
          <a:xfrm>
            <a:off x="3971374" y="3469243"/>
            <a:ext cx="314876" cy="369332"/>
          </a:xfrm>
          <a:prstGeom prst="rect">
            <a:avLst/>
          </a:prstGeom>
        </p:spPr>
        <p:txBody>
          <a:bodyPr wrap="square">
            <a:spAutoFit/>
          </a:bodyPr>
          <a:lstStyle/>
          <a:p>
            <a:r>
              <a:rPr lang="en-US" dirty="0" smtClean="0">
                <a:solidFill>
                  <a:srgbClr val="C00000"/>
                </a:solidFill>
                <a:latin typeface="Cambria Math" panose="02040503050406030204" pitchFamily="18" charset="0"/>
                <a:ea typeface="Cambria Math" panose="02040503050406030204" pitchFamily="18" charset="0"/>
                <a:cs typeface="Arial" pitchFamily="34" charset="0"/>
              </a:rPr>
              <a:t>-</a:t>
            </a:r>
            <a:endParaRPr lang="en-US" dirty="0">
              <a:solidFill>
                <a:srgbClr val="C00000"/>
              </a:solidFill>
              <a:latin typeface="Cambria Math" panose="02040503050406030204" pitchFamily="18" charset="0"/>
              <a:ea typeface="Cambria Math" panose="02040503050406030204" pitchFamily="18" charset="0"/>
              <a:cs typeface="Arial" pitchFamily="34" charset="0"/>
            </a:endParaRPr>
          </a:p>
        </p:txBody>
      </p:sp>
      <p:sp>
        <p:nvSpPr>
          <p:cNvPr id="163" name="Rectangle 162"/>
          <p:cNvSpPr/>
          <p:nvPr/>
        </p:nvSpPr>
        <p:spPr>
          <a:xfrm>
            <a:off x="4150224" y="3469243"/>
            <a:ext cx="440826" cy="369332"/>
          </a:xfrm>
          <a:prstGeom prst="rect">
            <a:avLst/>
          </a:prstGeom>
        </p:spPr>
        <p:txBody>
          <a:bodyPr wrap="square">
            <a:spAutoFit/>
          </a:bodyPr>
          <a:lstStyle/>
          <a:p>
            <a:r>
              <a:rPr lang="en-US" dirty="0" smtClean="0">
                <a:solidFill>
                  <a:srgbClr val="C00000"/>
                </a:solidFill>
                <a:latin typeface="Cambria Math" panose="02040503050406030204" pitchFamily="18" charset="0"/>
                <a:ea typeface="Cambria Math" panose="02040503050406030204" pitchFamily="18" charset="0"/>
                <a:cs typeface="Arial" pitchFamily="34" charset="0"/>
              </a:rPr>
              <a:t>8</a:t>
            </a:r>
            <a:endParaRPr lang="en-US" dirty="0">
              <a:solidFill>
                <a:srgbClr val="C00000"/>
              </a:solidFill>
              <a:latin typeface="Cambria Math" panose="02040503050406030204" pitchFamily="18" charset="0"/>
              <a:ea typeface="Cambria Math" panose="02040503050406030204" pitchFamily="18" charset="0"/>
              <a:cs typeface="Arial" pitchFamily="34" charset="0"/>
            </a:endParaRPr>
          </a:p>
        </p:txBody>
      </p:sp>
      <p:sp>
        <p:nvSpPr>
          <p:cNvPr id="164" name="Rectangle 163"/>
          <p:cNvSpPr/>
          <p:nvPr/>
        </p:nvSpPr>
        <p:spPr>
          <a:xfrm>
            <a:off x="2628903" y="3767019"/>
            <a:ext cx="566181" cy="369332"/>
          </a:xfrm>
          <a:prstGeom prst="rect">
            <a:avLst/>
          </a:prstGeom>
        </p:spPr>
        <p:txBody>
          <a:bodyPr wrap="none">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12</a:t>
            </a:r>
            <a:r>
              <a:rPr lang="en-US" i="1" dirty="0" smtClean="0">
                <a:solidFill>
                  <a:prstClr val="black"/>
                </a:solidFill>
                <a:latin typeface="Bookman Old Style" panose="02050604050505020204" pitchFamily="18" charset="0"/>
                <a:ea typeface="Cambria Math" panose="02040503050406030204" pitchFamily="18" charset="0"/>
                <a:cs typeface="Arial" pitchFamily="34" charset="0"/>
              </a:rPr>
              <a:t>x</a:t>
            </a:r>
            <a:endParaRPr lang="en-US" i="1" dirty="0">
              <a:solidFill>
                <a:prstClr val="black"/>
              </a:solidFill>
              <a:latin typeface="Bookman Old Style" panose="02050604050505020204" pitchFamily="18" charset="0"/>
              <a:ea typeface="Cambria Math" panose="02040503050406030204" pitchFamily="18" charset="0"/>
              <a:cs typeface="Arial" pitchFamily="34" charset="0"/>
            </a:endParaRPr>
          </a:p>
        </p:txBody>
      </p:sp>
      <p:sp>
        <p:nvSpPr>
          <p:cNvPr id="165" name="Rectangle 164"/>
          <p:cNvSpPr/>
          <p:nvPr/>
        </p:nvSpPr>
        <p:spPr>
          <a:xfrm>
            <a:off x="3213230" y="3767019"/>
            <a:ext cx="354584" cy="369332"/>
          </a:xfrm>
          <a:prstGeom prst="rect">
            <a:avLst/>
          </a:prstGeom>
        </p:spPr>
        <p:txBody>
          <a:bodyPr wrap="none">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66" name="Rectangle 165"/>
          <p:cNvSpPr/>
          <p:nvPr/>
        </p:nvSpPr>
        <p:spPr>
          <a:xfrm>
            <a:off x="3670430" y="3767019"/>
            <a:ext cx="441146" cy="369332"/>
          </a:xfrm>
          <a:prstGeom prst="rect">
            <a:avLst/>
          </a:prstGeom>
        </p:spPr>
        <p:txBody>
          <a:bodyPr wrap="none">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48</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67" name="Rectangle 166"/>
          <p:cNvSpPr/>
          <p:nvPr/>
        </p:nvSpPr>
        <p:spPr>
          <a:xfrm>
            <a:off x="533400" y="3469244"/>
            <a:ext cx="383438" cy="368990"/>
          </a:xfrm>
          <a:prstGeom prst="rect">
            <a:avLst/>
          </a:prstGeom>
        </p:spPr>
        <p:txBody>
          <a:bodyPr wrap="none">
            <a:spAutoFit/>
          </a:bodyPr>
          <a:lstStyle/>
          <a:p>
            <a:r>
              <a:rPr lang="en-US" dirty="0">
                <a:solidFill>
                  <a:prstClr val="black"/>
                </a:solidFill>
                <a:latin typeface="Bookman Old Style" pitchFamily="18" charset="0"/>
                <a:cs typeface="Arial" pitchFamily="34" charset="0"/>
                <a:sym typeface="Symbol"/>
              </a:rPr>
              <a:t></a:t>
            </a:r>
            <a:endParaRPr lang="en-US" dirty="0">
              <a:solidFill>
                <a:prstClr val="black"/>
              </a:solidFill>
              <a:latin typeface="Bookman Old Style" pitchFamily="18" charset="0"/>
              <a:cs typeface="Arial" pitchFamily="34" charset="0"/>
            </a:endParaRPr>
          </a:p>
        </p:txBody>
      </p:sp>
      <p:sp>
        <p:nvSpPr>
          <p:cNvPr id="168" name="Rectangle 167"/>
          <p:cNvSpPr/>
          <p:nvPr/>
        </p:nvSpPr>
        <p:spPr>
          <a:xfrm>
            <a:off x="533400" y="3867150"/>
            <a:ext cx="383438" cy="368990"/>
          </a:xfrm>
          <a:prstGeom prst="rect">
            <a:avLst/>
          </a:prstGeom>
        </p:spPr>
        <p:txBody>
          <a:bodyPr wrap="none">
            <a:spAutoFit/>
          </a:bodyPr>
          <a:lstStyle/>
          <a:p>
            <a:r>
              <a:rPr lang="en-US" dirty="0">
                <a:solidFill>
                  <a:prstClr val="black"/>
                </a:solidFill>
                <a:latin typeface="Bookman Old Style" pitchFamily="18" charset="0"/>
                <a:cs typeface="Arial" pitchFamily="34" charset="0"/>
                <a:sym typeface="Symbol"/>
              </a:rPr>
              <a:t></a:t>
            </a:r>
            <a:endParaRPr lang="en-US" dirty="0">
              <a:solidFill>
                <a:prstClr val="black"/>
              </a:solidFill>
              <a:latin typeface="Bookman Old Style" pitchFamily="18" charset="0"/>
              <a:cs typeface="Arial" pitchFamily="34" charset="0"/>
            </a:endParaRPr>
          </a:p>
        </p:txBody>
      </p:sp>
      <p:grpSp>
        <p:nvGrpSpPr>
          <p:cNvPr id="169" name="Group 168"/>
          <p:cNvGrpSpPr/>
          <p:nvPr/>
        </p:nvGrpSpPr>
        <p:grpSpPr>
          <a:xfrm>
            <a:off x="5054941" y="2821694"/>
            <a:ext cx="2355539" cy="1273539"/>
            <a:chOff x="6096215" y="3198836"/>
            <a:chExt cx="1686520" cy="1189709"/>
          </a:xfrm>
        </p:grpSpPr>
        <p:sp>
          <p:nvSpPr>
            <p:cNvPr id="170" name="Cloud Callout 169"/>
            <p:cNvSpPr/>
            <p:nvPr/>
          </p:nvSpPr>
          <p:spPr>
            <a:xfrm>
              <a:off x="6096215" y="3198836"/>
              <a:ext cx="1655996" cy="1189709"/>
            </a:xfrm>
            <a:prstGeom prst="cloudCallout">
              <a:avLst>
                <a:gd name="adj1" fmla="val -77335"/>
                <a:gd name="adj2" fmla="val 3476"/>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mbria Math" panose="02040503050406030204" pitchFamily="18" charset="0"/>
                <a:ea typeface="Cambria Math" panose="02040503050406030204" pitchFamily="18" charset="0"/>
              </a:endParaRPr>
            </a:p>
          </p:txBody>
        </p:sp>
        <p:sp>
          <p:nvSpPr>
            <p:cNvPr id="171" name="Rectangle 170"/>
            <p:cNvSpPr/>
            <p:nvPr/>
          </p:nvSpPr>
          <p:spPr>
            <a:xfrm>
              <a:off x="6153136" y="3398695"/>
              <a:ext cx="1629599" cy="776297"/>
            </a:xfrm>
            <a:prstGeom prst="rect">
              <a:avLst/>
            </a:prstGeom>
          </p:spPr>
          <p:txBody>
            <a:bodyPr wrap="square">
              <a:spAutoFit/>
            </a:bodyPr>
            <a:lstStyle/>
            <a:p>
              <a:pPr algn="ctr"/>
              <a:r>
                <a:rPr lang="en-US" sz="1600" b="1" dirty="0" smtClean="0">
                  <a:solidFill>
                    <a:srgbClr val="002060"/>
                  </a:solidFill>
                  <a:latin typeface="Cambria Math" panose="02040503050406030204" pitchFamily="18" charset="0"/>
                  <a:ea typeface="Cambria Math" panose="02040503050406030204" pitchFamily="18" charset="0"/>
                </a:rPr>
                <a:t>Variables </a:t>
              </a:r>
              <a:r>
                <a:rPr lang="en-US" sz="1600" b="1" dirty="0">
                  <a:solidFill>
                    <a:srgbClr val="002060"/>
                  </a:solidFill>
                  <a:latin typeface="Cambria Math" panose="02040503050406030204" pitchFamily="18" charset="0"/>
                  <a:ea typeface="Cambria Math" panose="02040503050406030204" pitchFamily="18" charset="0"/>
                </a:rPr>
                <a:t>on one side, numbers on the other side.</a:t>
              </a:r>
            </a:p>
          </p:txBody>
        </p:sp>
      </p:grpSp>
      <p:sp>
        <p:nvSpPr>
          <p:cNvPr id="172" name="Rectangle 171"/>
          <p:cNvSpPr/>
          <p:nvPr/>
        </p:nvSpPr>
        <p:spPr>
          <a:xfrm>
            <a:off x="2577767" y="3173968"/>
            <a:ext cx="774653" cy="369332"/>
          </a:xfrm>
          <a:prstGeom prst="rect">
            <a:avLst/>
          </a:prstGeom>
        </p:spPr>
        <p:txBody>
          <a:bodyPr wrap="square">
            <a:spAutoFit/>
          </a:bodyPr>
          <a:lstStyle/>
          <a:p>
            <a:r>
              <a:rPr lang="en-US" dirty="0" smtClean="0">
                <a:solidFill>
                  <a:srgbClr val="C00000"/>
                </a:solidFill>
                <a:latin typeface="Cambria Math" panose="02040503050406030204" pitchFamily="18" charset="0"/>
                <a:ea typeface="Cambria Math" panose="02040503050406030204" pitchFamily="18" charset="0"/>
                <a:cs typeface="Arial" pitchFamily="34" charset="0"/>
              </a:rPr>
              <a:t>+  8</a:t>
            </a:r>
            <a:endParaRPr lang="en-US" i="1" dirty="0">
              <a:solidFill>
                <a:srgbClr val="C00000"/>
              </a:solidFill>
              <a:latin typeface="Bookman Old Style" panose="02050604050505020204" pitchFamily="18" charset="0"/>
              <a:ea typeface="Cambria Math" panose="02040503050406030204" pitchFamily="18" charset="0"/>
              <a:cs typeface="Arial" pitchFamily="34" charset="0"/>
            </a:endParaRPr>
          </a:p>
        </p:txBody>
      </p:sp>
      <p:grpSp>
        <p:nvGrpSpPr>
          <p:cNvPr id="173" name="Group 172"/>
          <p:cNvGrpSpPr/>
          <p:nvPr/>
        </p:nvGrpSpPr>
        <p:grpSpPr>
          <a:xfrm>
            <a:off x="4690976" y="2749068"/>
            <a:ext cx="2204132" cy="1189709"/>
            <a:chOff x="6050724" y="3085922"/>
            <a:chExt cx="2204132" cy="1189709"/>
          </a:xfrm>
        </p:grpSpPr>
        <p:sp>
          <p:nvSpPr>
            <p:cNvPr id="174" name="Cloud Callout 173"/>
            <p:cNvSpPr/>
            <p:nvPr/>
          </p:nvSpPr>
          <p:spPr>
            <a:xfrm>
              <a:off x="6050724" y="3085922"/>
              <a:ext cx="2204132" cy="1189709"/>
            </a:xfrm>
            <a:prstGeom prst="cloudCallout">
              <a:avLst>
                <a:gd name="adj1" fmla="val -78815"/>
                <a:gd name="adj2" fmla="val 7246"/>
              </a:avLst>
            </a:prstGeom>
            <a:solidFill>
              <a:srgbClr val="FF7C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mbria Math" panose="02040503050406030204" pitchFamily="18" charset="0"/>
                <a:ea typeface="Cambria Math" panose="02040503050406030204" pitchFamily="18" charset="0"/>
              </a:endParaRPr>
            </a:p>
          </p:txBody>
        </p:sp>
        <p:sp>
          <p:nvSpPr>
            <p:cNvPr id="175" name="Rectangle 174"/>
            <p:cNvSpPr/>
            <p:nvPr/>
          </p:nvSpPr>
          <p:spPr>
            <a:xfrm>
              <a:off x="6100475" y="3438289"/>
              <a:ext cx="2107000" cy="584775"/>
            </a:xfrm>
            <a:prstGeom prst="rect">
              <a:avLst/>
            </a:prstGeom>
          </p:spPr>
          <p:txBody>
            <a:bodyPr wrap="square">
              <a:spAutoFit/>
            </a:bodyPr>
            <a:lstStyle/>
            <a:p>
              <a:pPr algn="ctr"/>
              <a:r>
                <a:rPr lang="en-US" sz="1600" b="1" dirty="0">
                  <a:solidFill>
                    <a:srgbClr val="002060"/>
                  </a:solidFill>
                  <a:latin typeface="Cambria Math" panose="02040503050406030204" pitchFamily="18" charset="0"/>
                  <a:ea typeface="Cambria Math" panose="02040503050406030204" pitchFamily="18" charset="0"/>
                </a:rPr>
                <a:t>We will shift </a:t>
              </a:r>
              <a:r>
                <a:rPr lang="en-US" sz="1600" b="1" dirty="0" smtClean="0">
                  <a:solidFill>
                    <a:srgbClr val="002060"/>
                  </a:solidFill>
                  <a:latin typeface="Cambria Math" panose="02040503050406030204" pitchFamily="18" charset="0"/>
                  <a:ea typeface="Cambria Math" panose="02040503050406030204" pitchFamily="18" charset="0"/>
                  <a:cs typeface="Arial" pitchFamily="34" charset="0"/>
                </a:rPr>
                <a:t>8</a:t>
              </a:r>
              <a:endParaRPr lang="en-US" sz="1600" b="1" i="1" dirty="0">
                <a:solidFill>
                  <a:srgbClr val="002060"/>
                </a:solidFill>
                <a:latin typeface="Bookman Old Style" panose="02050604050505020204" pitchFamily="18" charset="0"/>
                <a:ea typeface="Cambria Math" panose="02040503050406030204" pitchFamily="18" charset="0"/>
                <a:cs typeface="Arial" pitchFamily="34" charset="0"/>
              </a:endParaRPr>
            </a:p>
            <a:p>
              <a:pPr algn="ctr"/>
              <a:r>
                <a:rPr lang="en-US" sz="1600" b="1" dirty="0" smtClean="0">
                  <a:solidFill>
                    <a:srgbClr val="002060"/>
                  </a:solidFill>
                  <a:latin typeface="Cambria Math" panose="02040503050406030204" pitchFamily="18" charset="0"/>
                  <a:ea typeface="Cambria Math" panose="02040503050406030204" pitchFamily="18" charset="0"/>
                </a:rPr>
                <a:t>to the other side.</a:t>
              </a:r>
              <a:endParaRPr lang="en-US" sz="1600" b="1" dirty="0">
                <a:solidFill>
                  <a:srgbClr val="002060"/>
                </a:solidFill>
                <a:latin typeface="Cambria Math" panose="02040503050406030204" pitchFamily="18" charset="0"/>
                <a:ea typeface="Cambria Math" panose="02040503050406030204" pitchFamily="18" charset="0"/>
              </a:endParaRPr>
            </a:p>
          </p:txBody>
        </p:sp>
      </p:grpSp>
      <p:sp>
        <p:nvSpPr>
          <p:cNvPr id="176" name="Curved Down Arrow 175"/>
          <p:cNvSpPr/>
          <p:nvPr/>
        </p:nvSpPr>
        <p:spPr>
          <a:xfrm rot="10800000" flipH="1">
            <a:off x="2879812" y="3378697"/>
            <a:ext cx="958517" cy="199159"/>
          </a:xfrm>
          <a:prstGeom prst="curvedDownArrow">
            <a:avLst/>
          </a:prstGeom>
          <a:solidFill>
            <a:srgbClr val="FFFF00"/>
          </a:solid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black"/>
              </a:solidFill>
              <a:latin typeface="Bookman Old Style" panose="02050604050505020204" pitchFamily="18" charset="0"/>
            </a:endParaRPr>
          </a:p>
        </p:txBody>
      </p:sp>
      <p:grpSp>
        <p:nvGrpSpPr>
          <p:cNvPr id="177" name="Group 176"/>
          <p:cNvGrpSpPr/>
          <p:nvPr/>
        </p:nvGrpSpPr>
        <p:grpSpPr>
          <a:xfrm>
            <a:off x="4992158" y="2577718"/>
            <a:ext cx="2102642" cy="1380195"/>
            <a:chOff x="5998967" y="2554406"/>
            <a:chExt cx="2003755" cy="1916038"/>
          </a:xfrm>
        </p:grpSpPr>
        <p:sp>
          <p:nvSpPr>
            <p:cNvPr id="178" name="Cloud Callout 177"/>
            <p:cNvSpPr/>
            <p:nvPr/>
          </p:nvSpPr>
          <p:spPr>
            <a:xfrm>
              <a:off x="5998967" y="2554406"/>
              <a:ext cx="2003755" cy="1916038"/>
            </a:xfrm>
            <a:prstGeom prst="cloudCallout">
              <a:avLst>
                <a:gd name="adj1" fmla="val -77706"/>
                <a:gd name="adj2" fmla="val 25689"/>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79" name="Rectangle 178"/>
            <p:cNvSpPr/>
            <p:nvPr/>
          </p:nvSpPr>
          <p:spPr>
            <a:xfrm>
              <a:off x="6055966" y="2881050"/>
              <a:ext cx="1794141" cy="1153621"/>
            </a:xfrm>
            <a:prstGeom prst="rect">
              <a:avLst/>
            </a:prstGeom>
          </p:spPr>
          <p:txBody>
            <a:bodyPr wrap="square">
              <a:spAutoFit/>
            </a:bodyPr>
            <a:lstStyle/>
            <a:p>
              <a:pPr algn="ctr"/>
              <a:r>
                <a:rPr lang="en-US" sz="1600" b="1" dirty="0" smtClean="0">
                  <a:solidFill>
                    <a:srgbClr val="002060"/>
                  </a:solidFill>
                  <a:latin typeface="Cambria Math" panose="02040503050406030204" pitchFamily="18" charset="0"/>
                  <a:ea typeface="Cambria Math" panose="02040503050406030204" pitchFamily="18" charset="0"/>
                </a:rPr>
                <a:t>While changing sides, we will change the sign.</a:t>
              </a:r>
              <a:endParaRPr lang="en-US" sz="1600" b="1" dirty="0">
                <a:solidFill>
                  <a:srgbClr val="002060"/>
                </a:solidFill>
                <a:latin typeface="Cambria Math" panose="02040503050406030204" pitchFamily="18" charset="0"/>
                <a:ea typeface="Cambria Math" panose="02040503050406030204" pitchFamily="18" charset="0"/>
              </a:endParaRPr>
            </a:p>
          </p:txBody>
        </p:sp>
      </p:grpSp>
      <p:grpSp>
        <p:nvGrpSpPr>
          <p:cNvPr id="180" name="Group 179"/>
          <p:cNvGrpSpPr/>
          <p:nvPr/>
        </p:nvGrpSpPr>
        <p:grpSpPr>
          <a:xfrm>
            <a:off x="4750822" y="2847137"/>
            <a:ext cx="1777929" cy="895572"/>
            <a:chOff x="5888284" y="1599977"/>
            <a:chExt cx="1777929" cy="895572"/>
          </a:xfrm>
        </p:grpSpPr>
        <p:grpSp>
          <p:nvGrpSpPr>
            <p:cNvPr id="181" name="Group 180"/>
            <p:cNvGrpSpPr/>
            <p:nvPr/>
          </p:nvGrpSpPr>
          <p:grpSpPr>
            <a:xfrm>
              <a:off x="5888284" y="1599977"/>
              <a:ext cx="1777929" cy="895572"/>
              <a:chOff x="6241889" y="3165936"/>
              <a:chExt cx="1517908" cy="983231"/>
            </a:xfrm>
          </p:grpSpPr>
          <p:sp>
            <p:nvSpPr>
              <p:cNvPr id="183" name="Cloud Callout 182"/>
              <p:cNvSpPr/>
              <p:nvPr/>
            </p:nvSpPr>
            <p:spPr>
              <a:xfrm>
                <a:off x="6486722" y="3165936"/>
                <a:ext cx="1028244" cy="983231"/>
              </a:xfrm>
              <a:prstGeom prst="cloudCallout">
                <a:avLst>
                  <a:gd name="adj1" fmla="val -83329"/>
                  <a:gd name="adj2" fmla="val 28236"/>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84" name="Rectangle 183"/>
              <p:cNvSpPr/>
              <p:nvPr/>
            </p:nvSpPr>
            <p:spPr>
              <a:xfrm>
                <a:off x="6241889" y="3471706"/>
                <a:ext cx="1517908" cy="371692"/>
              </a:xfrm>
              <a:prstGeom prst="rect">
                <a:avLst/>
              </a:prstGeom>
            </p:spPr>
            <p:txBody>
              <a:bodyPr wrap="square">
                <a:spAutoFit/>
              </a:bodyPr>
              <a:lstStyle/>
              <a:p>
                <a:pPr algn="ctr"/>
                <a:r>
                  <a:rPr lang="en-US" sz="1600" b="1" dirty="0" smtClean="0">
                    <a:solidFill>
                      <a:prstClr val="white"/>
                    </a:solidFill>
                    <a:latin typeface="Cambria Math" panose="02040503050406030204" pitchFamily="18" charset="0"/>
                    <a:ea typeface="Cambria Math" panose="02040503050406030204" pitchFamily="18" charset="0"/>
                    <a:cs typeface="Arial" pitchFamily="34" charset="0"/>
                  </a:rPr>
                  <a:t>‘+’          ‘-’ </a:t>
                </a:r>
                <a:endParaRPr lang="en-US" sz="1600" b="1" dirty="0">
                  <a:solidFill>
                    <a:prstClr val="white"/>
                  </a:solidFill>
                  <a:latin typeface="Bookman Old Style" panose="02050604050505020204" pitchFamily="18" charset="0"/>
                </a:endParaRPr>
              </a:p>
            </p:txBody>
          </p:sp>
        </p:grpSp>
        <p:cxnSp>
          <p:nvCxnSpPr>
            <p:cNvPr id="182" name="Straight Arrow Connector 181"/>
            <p:cNvCxnSpPr/>
            <p:nvPr/>
          </p:nvCxnSpPr>
          <p:spPr>
            <a:xfrm>
              <a:off x="6741815" y="2066925"/>
              <a:ext cx="228600" cy="0"/>
            </a:xfrm>
            <a:prstGeom prst="straightConnector1">
              <a:avLst/>
            </a:prstGeom>
            <a:ln w="19050">
              <a:solidFill>
                <a:schemeClr val="bg1"/>
              </a:solidFill>
              <a:tailEnd type="arrow"/>
            </a:ln>
          </p:spPr>
          <p:style>
            <a:lnRef idx="1">
              <a:schemeClr val="accent1"/>
            </a:lnRef>
            <a:fillRef idx="0">
              <a:schemeClr val="accent1"/>
            </a:fillRef>
            <a:effectRef idx="0">
              <a:schemeClr val="accent1"/>
            </a:effectRef>
            <a:fontRef idx="minor">
              <a:schemeClr val="tx1"/>
            </a:fontRef>
          </p:style>
        </p:cxnSp>
      </p:grpSp>
      <p:sp>
        <p:nvSpPr>
          <p:cNvPr id="185" name="Curved Down Arrow 184"/>
          <p:cNvSpPr/>
          <p:nvPr/>
        </p:nvSpPr>
        <p:spPr>
          <a:xfrm rot="10800000" flipH="1">
            <a:off x="3006932" y="4050135"/>
            <a:ext cx="792163" cy="181054"/>
          </a:xfrm>
          <a:prstGeom prst="curvedDownArrow">
            <a:avLst/>
          </a:prstGeom>
          <a:solidFill>
            <a:srgbClr val="FFFF00"/>
          </a:solid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black"/>
              </a:solidFill>
              <a:latin typeface="Bookman Old Style" panose="02050604050505020204" pitchFamily="18" charset="0"/>
            </a:endParaRPr>
          </a:p>
        </p:txBody>
      </p:sp>
      <p:grpSp>
        <p:nvGrpSpPr>
          <p:cNvPr id="186" name="Group 185"/>
          <p:cNvGrpSpPr/>
          <p:nvPr/>
        </p:nvGrpSpPr>
        <p:grpSpPr>
          <a:xfrm>
            <a:off x="4742937" y="3063344"/>
            <a:ext cx="2204132" cy="1189709"/>
            <a:chOff x="6050724" y="3085922"/>
            <a:chExt cx="2204132" cy="1189709"/>
          </a:xfrm>
        </p:grpSpPr>
        <p:sp>
          <p:nvSpPr>
            <p:cNvPr id="187" name="Cloud Callout 186"/>
            <p:cNvSpPr/>
            <p:nvPr/>
          </p:nvSpPr>
          <p:spPr>
            <a:xfrm>
              <a:off x="6050724" y="3085922"/>
              <a:ext cx="2204132" cy="1189709"/>
            </a:xfrm>
            <a:prstGeom prst="cloudCallout">
              <a:avLst>
                <a:gd name="adj1" fmla="val -73629"/>
                <a:gd name="adj2" fmla="val 40872"/>
              </a:avLst>
            </a:prstGeom>
            <a:solidFill>
              <a:srgbClr val="FF7C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mbria Math" panose="02040503050406030204" pitchFamily="18" charset="0"/>
                <a:ea typeface="Cambria Math" panose="02040503050406030204" pitchFamily="18" charset="0"/>
              </a:endParaRPr>
            </a:p>
          </p:txBody>
        </p:sp>
        <p:sp>
          <p:nvSpPr>
            <p:cNvPr id="188" name="Rectangle 187"/>
            <p:cNvSpPr/>
            <p:nvPr/>
          </p:nvSpPr>
          <p:spPr>
            <a:xfrm>
              <a:off x="6100475" y="3438289"/>
              <a:ext cx="2107000" cy="584775"/>
            </a:xfrm>
            <a:prstGeom prst="rect">
              <a:avLst/>
            </a:prstGeom>
          </p:spPr>
          <p:txBody>
            <a:bodyPr wrap="square">
              <a:spAutoFit/>
            </a:bodyPr>
            <a:lstStyle/>
            <a:p>
              <a:pPr algn="ctr"/>
              <a:r>
                <a:rPr lang="en-US" sz="1600" b="1" dirty="0">
                  <a:solidFill>
                    <a:srgbClr val="002060"/>
                  </a:solidFill>
                  <a:latin typeface="Cambria Math" panose="02040503050406030204" pitchFamily="18" charset="0"/>
                  <a:ea typeface="Cambria Math" panose="02040503050406030204" pitchFamily="18" charset="0"/>
                </a:rPr>
                <a:t>We will shift </a:t>
              </a:r>
              <a:r>
                <a:rPr lang="en-US" sz="1600" b="1" dirty="0" smtClean="0">
                  <a:solidFill>
                    <a:srgbClr val="002060"/>
                  </a:solidFill>
                  <a:latin typeface="Cambria Math" panose="02040503050406030204" pitchFamily="18" charset="0"/>
                  <a:ea typeface="Cambria Math" panose="02040503050406030204" pitchFamily="18" charset="0"/>
                </a:rPr>
                <a:t>12 to the other side.</a:t>
              </a:r>
              <a:endParaRPr lang="en-US" sz="1600" b="1" dirty="0">
                <a:solidFill>
                  <a:srgbClr val="002060"/>
                </a:solidFill>
                <a:latin typeface="Cambria Math" panose="02040503050406030204" pitchFamily="18" charset="0"/>
                <a:ea typeface="Cambria Math" panose="02040503050406030204" pitchFamily="18" charset="0"/>
              </a:endParaRPr>
            </a:p>
          </p:txBody>
        </p:sp>
      </p:grpSp>
      <p:grpSp>
        <p:nvGrpSpPr>
          <p:cNvPr id="189" name="Group 188"/>
          <p:cNvGrpSpPr/>
          <p:nvPr/>
        </p:nvGrpSpPr>
        <p:grpSpPr>
          <a:xfrm>
            <a:off x="4892697" y="3036756"/>
            <a:ext cx="2102642" cy="1380195"/>
            <a:chOff x="5998967" y="2554406"/>
            <a:chExt cx="2003755" cy="1916038"/>
          </a:xfrm>
        </p:grpSpPr>
        <p:sp>
          <p:nvSpPr>
            <p:cNvPr id="190" name="Cloud Callout 189"/>
            <p:cNvSpPr/>
            <p:nvPr/>
          </p:nvSpPr>
          <p:spPr>
            <a:xfrm>
              <a:off x="5998967" y="2554406"/>
              <a:ext cx="2003755" cy="1916038"/>
            </a:xfrm>
            <a:prstGeom prst="cloudCallout">
              <a:avLst>
                <a:gd name="adj1" fmla="val -73629"/>
                <a:gd name="adj2" fmla="val 40872"/>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91" name="Rectangle 190"/>
            <p:cNvSpPr/>
            <p:nvPr/>
          </p:nvSpPr>
          <p:spPr>
            <a:xfrm>
              <a:off x="6055966" y="2881050"/>
              <a:ext cx="1794141" cy="1153621"/>
            </a:xfrm>
            <a:prstGeom prst="rect">
              <a:avLst/>
            </a:prstGeom>
          </p:spPr>
          <p:txBody>
            <a:bodyPr wrap="square">
              <a:spAutoFit/>
            </a:bodyPr>
            <a:lstStyle/>
            <a:p>
              <a:pPr algn="ctr"/>
              <a:r>
                <a:rPr lang="en-US" sz="1600" b="1" dirty="0" smtClean="0">
                  <a:solidFill>
                    <a:srgbClr val="002060"/>
                  </a:solidFill>
                  <a:latin typeface="Cambria Math" panose="02040503050406030204" pitchFamily="18" charset="0"/>
                  <a:ea typeface="Cambria Math" panose="02040503050406030204" pitchFamily="18" charset="0"/>
                </a:rPr>
                <a:t>While changing sides, we will change the sign.</a:t>
              </a:r>
              <a:endParaRPr lang="en-US" sz="1600" b="1" dirty="0">
                <a:solidFill>
                  <a:srgbClr val="002060"/>
                </a:solidFill>
                <a:latin typeface="Cambria Math" panose="02040503050406030204" pitchFamily="18" charset="0"/>
                <a:ea typeface="Cambria Math" panose="02040503050406030204" pitchFamily="18" charset="0"/>
              </a:endParaRPr>
            </a:p>
          </p:txBody>
        </p:sp>
      </p:grpSp>
      <p:grpSp>
        <p:nvGrpSpPr>
          <p:cNvPr id="192" name="Group 191"/>
          <p:cNvGrpSpPr/>
          <p:nvPr/>
        </p:nvGrpSpPr>
        <p:grpSpPr>
          <a:xfrm>
            <a:off x="4337127" y="3357457"/>
            <a:ext cx="1777929" cy="895572"/>
            <a:chOff x="5888284" y="1599975"/>
            <a:chExt cx="1777929" cy="895572"/>
          </a:xfrm>
        </p:grpSpPr>
        <p:grpSp>
          <p:nvGrpSpPr>
            <p:cNvPr id="193" name="Group 192"/>
            <p:cNvGrpSpPr/>
            <p:nvPr/>
          </p:nvGrpSpPr>
          <p:grpSpPr>
            <a:xfrm>
              <a:off x="5888284" y="1599975"/>
              <a:ext cx="1777929" cy="895572"/>
              <a:chOff x="6241889" y="3165934"/>
              <a:chExt cx="1517908" cy="983231"/>
            </a:xfrm>
          </p:grpSpPr>
          <p:sp>
            <p:nvSpPr>
              <p:cNvPr id="195" name="Cloud Callout 194"/>
              <p:cNvSpPr/>
              <p:nvPr/>
            </p:nvSpPr>
            <p:spPr>
              <a:xfrm>
                <a:off x="6486723" y="3165934"/>
                <a:ext cx="1028244" cy="983231"/>
              </a:xfrm>
              <a:prstGeom prst="cloudCallout">
                <a:avLst>
                  <a:gd name="adj1" fmla="val -62767"/>
                  <a:gd name="adj2" fmla="val 46317"/>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96" name="Rectangle 195"/>
              <p:cNvSpPr/>
              <p:nvPr/>
            </p:nvSpPr>
            <p:spPr>
              <a:xfrm>
                <a:off x="6241889" y="3471706"/>
                <a:ext cx="1517908" cy="371692"/>
              </a:xfrm>
              <a:prstGeom prst="rect">
                <a:avLst/>
              </a:prstGeom>
            </p:spPr>
            <p:txBody>
              <a:bodyPr wrap="square">
                <a:spAutoFit/>
              </a:bodyPr>
              <a:lstStyle/>
              <a:p>
                <a:pPr algn="ctr"/>
                <a:r>
                  <a:rPr lang="en-US" sz="1600" b="1" dirty="0" smtClean="0">
                    <a:solidFill>
                      <a:prstClr val="white"/>
                    </a:solidFill>
                    <a:latin typeface="Cambria Math" panose="02040503050406030204" pitchFamily="18" charset="0"/>
                    <a:ea typeface="Cambria Math" panose="02040503050406030204" pitchFamily="18" charset="0"/>
                    <a:cs typeface="Arial" pitchFamily="34" charset="0"/>
                  </a:rPr>
                  <a:t>‘×’         ‘÷’ </a:t>
                </a:r>
                <a:endParaRPr lang="en-US" sz="1600" b="1" dirty="0">
                  <a:solidFill>
                    <a:prstClr val="white"/>
                  </a:solidFill>
                  <a:latin typeface="Bookman Old Style" panose="02050604050505020204" pitchFamily="18" charset="0"/>
                </a:endParaRPr>
              </a:p>
            </p:txBody>
          </p:sp>
        </p:grpSp>
        <p:cxnSp>
          <p:nvCxnSpPr>
            <p:cNvPr id="194" name="Straight Arrow Connector 193"/>
            <p:cNvCxnSpPr/>
            <p:nvPr/>
          </p:nvCxnSpPr>
          <p:spPr>
            <a:xfrm>
              <a:off x="6645244" y="2066925"/>
              <a:ext cx="228600" cy="0"/>
            </a:xfrm>
            <a:prstGeom prst="straightConnector1">
              <a:avLst/>
            </a:prstGeom>
            <a:ln w="19050">
              <a:solidFill>
                <a:schemeClr val="bg1"/>
              </a:solidFill>
              <a:tailEnd type="arrow"/>
            </a:ln>
          </p:spPr>
          <p:style>
            <a:lnRef idx="1">
              <a:schemeClr val="accent1"/>
            </a:lnRef>
            <a:fillRef idx="0">
              <a:schemeClr val="accent1"/>
            </a:fillRef>
            <a:effectRef idx="0">
              <a:schemeClr val="accent1"/>
            </a:effectRef>
            <a:fontRef idx="minor">
              <a:schemeClr val="tx1"/>
            </a:fontRef>
          </p:style>
        </p:cxnSp>
      </p:grpSp>
      <p:sp>
        <p:nvSpPr>
          <p:cNvPr id="197" name="TextBox 196"/>
          <p:cNvSpPr txBox="1"/>
          <p:nvPr/>
        </p:nvSpPr>
        <p:spPr>
          <a:xfrm>
            <a:off x="533400" y="4286250"/>
            <a:ext cx="310896"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sym typeface="Symbol"/>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98" name="TextBox 197"/>
          <p:cNvSpPr txBox="1"/>
          <p:nvPr/>
        </p:nvSpPr>
        <p:spPr>
          <a:xfrm>
            <a:off x="2803248" y="4240768"/>
            <a:ext cx="488846" cy="369332"/>
          </a:xfrm>
          <a:prstGeom prst="rect">
            <a:avLst/>
          </a:prstGeom>
          <a:noFill/>
        </p:spPr>
        <p:txBody>
          <a:bodyPr wrap="square" rtlCol="0">
            <a:spAutoFit/>
          </a:bodyPr>
          <a:lstStyle/>
          <a:p>
            <a:r>
              <a:rPr lang="en-US" i="1" dirty="0">
                <a:solidFill>
                  <a:prstClr val="black"/>
                </a:solidFill>
                <a:latin typeface="Bookman Old Style" panose="02050604050505020204" pitchFamily="18" charset="0"/>
                <a:ea typeface="Cambria Math" panose="02040503050406030204" pitchFamily="18" charset="0"/>
                <a:cs typeface="Arial" pitchFamily="34" charset="0"/>
              </a:rPr>
              <a:t>x</a:t>
            </a:r>
          </a:p>
        </p:txBody>
      </p:sp>
      <p:sp>
        <p:nvSpPr>
          <p:cNvPr id="199" name="TextBox 198"/>
          <p:cNvSpPr txBox="1"/>
          <p:nvPr/>
        </p:nvSpPr>
        <p:spPr>
          <a:xfrm>
            <a:off x="3208890" y="4242949"/>
            <a:ext cx="310896"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grpSp>
        <p:nvGrpSpPr>
          <p:cNvPr id="200" name="Group 199"/>
          <p:cNvGrpSpPr/>
          <p:nvPr/>
        </p:nvGrpSpPr>
        <p:grpSpPr>
          <a:xfrm>
            <a:off x="3405356" y="4134916"/>
            <a:ext cx="608311" cy="642548"/>
            <a:chOff x="3152973" y="3953654"/>
            <a:chExt cx="608311" cy="642548"/>
          </a:xfrm>
        </p:grpSpPr>
        <p:sp>
          <p:nvSpPr>
            <p:cNvPr id="201" name="TextBox 200"/>
            <p:cNvSpPr txBox="1"/>
            <p:nvPr/>
          </p:nvSpPr>
          <p:spPr>
            <a:xfrm>
              <a:off x="3200400" y="4226870"/>
              <a:ext cx="507669" cy="369332"/>
            </a:xfrm>
            <a:prstGeom prst="rect">
              <a:avLst/>
            </a:prstGeom>
            <a:noFill/>
          </p:spPr>
          <p:txBody>
            <a:bodyPr wrap="square" rtlCol="0">
              <a:spAutoFit/>
            </a:bodyPr>
            <a:lstStyle/>
            <a:p>
              <a:pPr algn="ctr"/>
              <a:r>
                <a:rPr lang="en-US" dirty="0" smtClean="0">
                  <a:solidFill>
                    <a:prstClr val="black"/>
                  </a:solidFill>
                  <a:latin typeface="Cambria Math" panose="02040503050406030204" pitchFamily="18" charset="0"/>
                  <a:ea typeface="Cambria Math" panose="02040503050406030204" pitchFamily="18" charset="0"/>
                  <a:cs typeface="Arial" pitchFamily="34" charset="0"/>
                </a:rPr>
                <a:t>12</a:t>
              </a:r>
            </a:p>
          </p:txBody>
        </p:sp>
        <p:sp>
          <p:nvSpPr>
            <p:cNvPr id="202" name="TextBox 201"/>
            <p:cNvSpPr txBox="1"/>
            <p:nvPr/>
          </p:nvSpPr>
          <p:spPr>
            <a:xfrm>
              <a:off x="3152973" y="3953654"/>
              <a:ext cx="608311" cy="369332"/>
            </a:xfrm>
            <a:prstGeom prst="rect">
              <a:avLst/>
            </a:prstGeom>
            <a:noFill/>
          </p:spPr>
          <p:txBody>
            <a:bodyPr wrap="square" rtlCol="0">
              <a:spAutoFit/>
            </a:bodyPr>
            <a:lstStyle/>
            <a:p>
              <a:pPr algn="ctr"/>
              <a:r>
                <a:rPr lang="en-US" dirty="0" smtClean="0">
                  <a:solidFill>
                    <a:prstClr val="black"/>
                  </a:solidFill>
                  <a:latin typeface="Cambria Math" panose="02040503050406030204" pitchFamily="18" charset="0"/>
                  <a:ea typeface="Cambria Math" panose="02040503050406030204" pitchFamily="18" charset="0"/>
                  <a:cs typeface="Arial" pitchFamily="34" charset="0"/>
                </a:rPr>
                <a:t>48</a:t>
              </a:r>
            </a:p>
          </p:txBody>
        </p:sp>
        <p:cxnSp>
          <p:nvCxnSpPr>
            <p:cNvPr id="203" name="Straight Connector 202"/>
            <p:cNvCxnSpPr/>
            <p:nvPr/>
          </p:nvCxnSpPr>
          <p:spPr>
            <a:xfrm>
              <a:off x="3263087" y="4282574"/>
              <a:ext cx="40075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04" name="TextBox 203"/>
          <p:cNvSpPr txBox="1"/>
          <p:nvPr/>
        </p:nvSpPr>
        <p:spPr>
          <a:xfrm>
            <a:off x="2635745" y="3767019"/>
            <a:ext cx="484276" cy="369332"/>
          </a:xfrm>
          <a:prstGeom prst="rect">
            <a:avLst/>
          </a:prstGeom>
          <a:noFill/>
        </p:spPr>
        <p:txBody>
          <a:bodyPr wrap="square" rtlCol="0">
            <a:spAutoFit/>
          </a:bodyPr>
          <a:lstStyle/>
          <a:p>
            <a:r>
              <a:rPr lang="en-US" dirty="0" smtClean="0">
                <a:solidFill>
                  <a:srgbClr val="C00000"/>
                </a:solidFill>
                <a:latin typeface="Cambria Math" panose="02040503050406030204" pitchFamily="18" charset="0"/>
                <a:ea typeface="Cambria Math" panose="02040503050406030204" pitchFamily="18" charset="0"/>
                <a:cs typeface="Arial" pitchFamily="34" charset="0"/>
              </a:rPr>
              <a:t>12</a:t>
            </a:r>
            <a:endParaRPr lang="en-US" dirty="0">
              <a:solidFill>
                <a:srgbClr val="C00000"/>
              </a:solidFill>
              <a:latin typeface="Cambria Math" panose="02040503050406030204" pitchFamily="18" charset="0"/>
              <a:ea typeface="Cambria Math" panose="02040503050406030204" pitchFamily="18" charset="0"/>
              <a:cs typeface="Arial" pitchFamily="34" charset="0"/>
            </a:endParaRPr>
          </a:p>
        </p:txBody>
      </p:sp>
      <p:cxnSp>
        <p:nvCxnSpPr>
          <p:cNvPr id="205" name="Straight Connector 204"/>
          <p:cNvCxnSpPr/>
          <p:nvPr/>
        </p:nvCxnSpPr>
        <p:spPr>
          <a:xfrm flipV="1">
            <a:off x="3532106" y="4276453"/>
            <a:ext cx="348081" cy="82296"/>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p:cNvCxnSpPr/>
          <p:nvPr/>
        </p:nvCxnSpPr>
        <p:spPr>
          <a:xfrm flipV="1">
            <a:off x="3596625" y="4503699"/>
            <a:ext cx="237744" cy="164592"/>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207" name="TextBox 206"/>
          <p:cNvSpPr txBox="1"/>
          <p:nvPr/>
        </p:nvSpPr>
        <p:spPr>
          <a:xfrm>
            <a:off x="3752850" y="4000500"/>
            <a:ext cx="526100" cy="307777"/>
          </a:xfrm>
          <a:prstGeom prst="rect">
            <a:avLst/>
          </a:prstGeom>
          <a:noFill/>
        </p:spPr>
        <p:txBody>
          <a:bodyPr wrap="square" rtlCol="0">
            <a:spAutoFit/>
          </a:bodyPr>
          <a:lstStyle/>
          <a:p>
            <a:r>
              <a:rPr lang="en-US" sz="1400" dirty="0" smtClean="0">
                <a:solidFill>
                  <a:srgbClr val="FF0000"/>
                </a:solidFill>
                <a:latin typeface="Cambria Math" panose="02040503050406030204" pitchFamily="18" charset="0"/>
                <a:ea typeface="Cambria Math" panose="02040503050406030204" pitchFamily="18" charset="0"/>
                <a:cs typeface="Arial" pitchFamily="34" charset="0"/>
                <a:sym typeface="Symbol"/>
              </a:rPr>
              <a:t>4</a:t>
            </a:r>
            <a:endParaRPr lang="en-US" sz="1400" dirty="0">
              <a:solidFill>
                <a:srgbClr val="FF0000"/>
              </a:solidFill>
              <a:latin typeface="Cambria Math" panose="02040503050406030204" pitchFamily="18" charset="0"/>
              <a:ea typeface="Cambria Math" panose="02040503050406030204" pitchFamily="18" charset="0"/>
              <a:cs typeface="Arial" pitchFamily="34" charset="0"/>
            </a:endParaRPr>
          </a:p>
        </p:txBody>
      </p:sp>
      <p:sp>
        <p:nvSpPr>
          <p:cNvPr id="208" name="TextBox 207"/>
          <p:cNvSpPr txBox="1"/>
          <p:nvPr/>
        </p:nvSpPr>
        <p:spPr>
          <a:xfrm>
            <a:off x="3740781" y="4492435"/>
            <a:ext cx="309428" cy="307777"/>
          </a:xfrm>
          <a:prstGeom prst="rect">
            <a:avLst/>
          </a:prstGeom>
          <a:noFill/>
        </p:spPr>
        <p:txBody>
          <a:bodyPr wrap="square" rtlCol="0">
            <a:spAutoFit/>
          </a:bodyPr>
          <a:lstStyle/>
          <a:p>
            <a:r>
              <a:rPr lang="en-US" sz="1400" dirty="0" smtClean="0">
                <a:solidFill>
                  <a:srgbClr val="FF0000"/>
                </a:solidFill>
                <a:latin typeface="Cambria Math" panose="02040503050406030204" pitchFamily="18" charset="0"/>
                <a:ea typeface="Cambria Math" panose="02040503050406030204" pitchFamily="18" charset="0"/>
                <a:cs typeface="Arial" pitchFamily="34" charset="0"/>
                <a:sym typeface="Symbol"/>
              </a:rPr>
              <a:t>1</a:t>
            </a:r>
            <a:endParaRPr lang="en-US" sz="1400" dirty="0">
              <a:solidFill>
                <a:srgbClr val="FF0000"/>
              </a:solidFill>
              <a:latin typeface="Cambria Math" panose="02040503050406030204" pitchFamily="18" charset="0"/>
              <a:ea typeface="Cambria Math" panose="02040503050406030204" pitchFamily="18" charset="0"/>
              <a:cs typeface="Arial" pitchFamily="34" charset="0"/>
            </a:endParaRPr>
          </a:p>
        </p:txBody>
      </p:sp>
      <p:sp>
        <p:nvSpPr>
          <p:cNvPr id="209" name="Rectangle 208"/>
          <p:cNvSpPr/>
          <p:nvPr/>
        </p:nvSpPr>
        <p:spPr>
          <a:xfrm>
            <a:off x="4178523" y="4397433"/>
            <a:ext cx="1233030" cy="338554"/>
          </a:xfrm>
          <a:prstGeom prst="rect">
            <a:avLst/>
          </a:prstGeom>
          <a:gradFill flip="none" rotWithShape="1">
            <a:gsLst>
              <a:gs pos="0">
                <a:srgbClr val="CC00CC">
                  <a:tint val="66000"/>
                  <a:satMod val="160000"/>
                </a:srgbClr>
              </a:gs>
              <a:gs pos="50000">
                <a:srgbClr val="CC00CC">
                  <a:tint val="44500"/>
                  <a:satMod val="160000"/>
                </a:srgbClr>
              </a:gs>
              <a:gs pos="100000">
                <a:srgbClr val="CC00CC">
                  <a:tint val="23500"/>
                  <a:satMod val="160000"/>
                </a:srgbClr>
              </a:gs>
            </a:gsLst>
            <a:lin ang="2700000" scaled="1"/>
            <a:tileRect/>
          </a:gradFill>
        </p:spPr>
        <p:txBody>
          <a:bodyPr wrap="none">
            <a:spAutoFit/>
          </a:bodyPr>
          <a:lstStyle/>
          <a:p>
            <a:r>
              <a:rPr lang="en-US" sz="1600" dirty="0" smtClean="0">
                <a:solidFill>
                  <a:prstClr val="black"/>
                </a:solidFill>
                <a:latin typeface="Cambria Math" panose="02040503050406030204" pitchFamily="18" charset="0"/>
                <a:ea typeface="Cambria Math" panose="02040503050406030204" pitchFamily="18" charset="0"/>
              </a:rPr>
              <a:t>12 × 1 = 12</a:t>
            </a:r>
            <a:endParaRPr lang="en-US" sz="1600" dirty="0">
              <a:solidFill>
                <a:prstClr val="black"/>
              </a:solidFill>
              <a:latin typeface="Cambria Math" panose="02040503050406030204" pitchFamily="18" charset="0"/>
              <a:ea typeface="Cambria Math" panose="02040503050406030204" pitchFamily="18" charset="0"/>
            </a:endParaRPr>
          </a:p>
        </p:txBody>
      </p:sp>
      <p:sp>
        <p:nvSpPr>
          <p:cNvPr id="210" name="Rectangle 209"/>
          <p:cNvSpPr/>
          <p:nvPr/>
        </p:nvSpPr>
        <p:spPr>
          <a:xfrm>
            <a:off x="4157633" y="4091664"/>
            <a:ext cx="1233030" cy="338554"/>
          </a:xfrm>
          <a:prstGeom prst="rect">
            <a:avLst/>
          </a:prstGeom>
          <a:gradFill flip="none" rotWithShape="1">
            <a:gsLst>
              <a:gs pos="0">
                <a:srgbClr val="CC00CC">
                  <a:tint val="66000"/>
                  <a:satMod val="160000"/>
                </a:srgbClr>
              </a:gs>
              <a:gs pos="50000">
                <a:srgbClr val="CC00CC">
                  <a:tint val="44500"/>
                  <a:satMod val="160000"/>
                </a:srgbClr>
              </a:gs>
              <a:gs pos="100000">
                <a:srgbClr val="CC00CC">
                  <a:tint val="23500"/>
                  <a:satMod val="160000"/>
                </a:srgbClr>
              </a:gs>
            </a:gsLst>
            <a:lin ang="2700000" scaled="1"/>
            <a:tileRect/>
          </a:gradFill>
        </p:spPr>
        <p:txBody>
          <a:bodyPr wrap="none">
            <a:spAutoFit/>
          </a:bodyPr>
          <a:lstStyle/>
          <a:p>
            <a:r>
              <a:rPr lang="en-US" sz="1600" dirty="0" smtClean="0">
                <a:solidFill>
                  <a:prstClr val="black"/>
                </a:solidFill>
                <a:latin typeface="Cambria Math" panose="02040503050406030204" pitchFamily="18" charset="0"/>
                <a:ea typeface="Cambria Math" panose="02040503050406030204" pitchFamily="18" charset="0"/>
              </a:rPr>
              <a:t>12 × 4 = 48</a:t>
            </a:r>
            <a:endParaRPr lang="en-US" sz="1600" dirty="0">
              <a:solidFill>
                <a:prstClr val="black"/>
              </a:solidFill>
              <a:latin typeface="Cambria Math" panose="02040503050406030204" pitchFamily="18" charset="0"/>
              <a:ea typeface="Cambria Math" panose="02040503050406030204" pitchFamily="18" charset="0"/>
            </a:endParaRPr>
          </a:p>
        </p:txBody>
      </p:sp>
      <p:cxnSp>
        <p:nvCxnSpPr>
          <p:cNvPr id="215" name="Straight Connector 214"/>
          <p:cNvCxnSpPr/>
          <p:nvPr/>
        </p:nvCxnSpPr>
        <p:spPr>
          <a:xfrm>
            <a:off x="5391150" y="1457325"/>
            <a:ext cx="0" cy="32766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16" name="TextBox 215"/>
          <p:cNvSpPr txBox="1"/>
          <p:nvPr/>
        </p:nvSpPr>
        <p:spPr>
          <a:xfrm>
            <a:off x="7136711" y="1581150"/>
            <a:ext cx="395474" cy="369332"/>
          </a:xfrm>
          <a:prstGeom prst="rect">
            <a:avLst/>
          </a:prstGeom>
          <a:noFill/>
        </p:spPr>
        <p:txBody>
          <a:bodyPr wrap="square" rtlCol="0">
            <a:spAutoFit/>
          </a:bodyPr>
          <a:lstStyle/>
          <a:p>
            <a:r>
              <a:rPr lang="en-US" i="1" dirty="0">
                <a:solidFill>
                  <a:prstClr val="black"/>
                </a:solidFill>
                <a:latin typeface="Bookman Old Style" panose="02050604050505020204" pitchFamily="18" charset="0"/>
                <a:ea typeface="Cambria Math" panose="02040503050406030204" pitchFamily="18" charset="0"/>
                <a:cs typeface="Arial" pitchFamily="34" charset="0"/>
              </a:rPr>
              <a:t>x</a:t>
            </a:r>
          </a:p>
        </p:txBody>
      </p:sp>
      <p:sp>
        <p:nvSpPr>
          <p:cNvPr id="217" name="TextBox 216"/>
          <p:cNvSpPr txBox="1"/>
          <p:nvPr/>
        </p:nvSpPr>
        <p:spPr>
          <a:xfrm>
            <a:off x="7527484" y="1590675"/>
            <a:ext cx="310896"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218" name="TextBox 217"/>
          <p:cNvSpPr txBox="1"/>
          <p:nvPr/>
        </p:nvSpPr>
        <p:spPr>
          <a:xfrm>
            <a:off x="7848410" y="1585436"/>
            <a:ext cx="609600"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4</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219" name="TextBox 218"/>
          <p:cNvSpPr txBox="1"/>
          <p:nvPr/>
        </p:nvSpPr>
        <p:spPr>
          <a:xfrm>
            <a:off x="5438775" y="1873425"/>
            <a:ext cx="2209800" cy="369332"/>
          </a:xfrm>
          <a:prstGeom prst="rect">
            <a:avLst/>
          </a:prstGeom>
          <a:noFill/>
        </p:spPr>
        <p:txBody>
          <a:bodyPr wrap="square" rtlCol="0">
            <a:spAutoFit/>
          </a:bodyPr>
          <a:lstStyle/>
          <a:p>
            <a:r>
              <a:rPr lang="en-US" dirty="0">
                <a:solidFill>
                  <a:prstClr val="black"/>
                </a:solidFill>
                <a:latin typeface="Cambria Math" panose="02040503050406030204" pitchFamily="18" charset="0"/>
                <a:ea typeface="Cambria Math" panose="02040503050406030204" pitchFamily="18" charset="0"/>
                <a:cs typeface="Arial" pitchFamily="34" charset="0"/>
              </a:rPr>
              <a:t>Rahul’s present age</a:t>
            </a:r>
          </a:p>
        </p:txBody>
      </p:sp>
      <p:sp>
        <p:nvSpPr>
          <p:cNvPr id="220" name="TextBox 219"/>
          <p:cNvSpPr txBox="1"/>
          <p:nvPr/>
        </p:nvSpPr>
        <p:spPr>
          <a:xfrm>
            <a:off x="7527484" y="1883825"/>
            <a:ext cx="310896" cy="645733"/>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 </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221" name="TextBox 220"/>
          <p:cNvSpPr txBox="1"/>
          <p:nvPr/>
        </p:nvSpPr>
        <p:spPr>
          <a:xfrm>
            <a:off x="7859644" y="1883802"/>
            <a:ext cx="457367"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4</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222" name="TextBox 221"/>
          <p:cNvSpPr txBox="1"/>
          <p:nvPr/>
        </p:nvSpPr>
        <p:spPr>
          <a:xfrm>
            <a:off x="5334000" y="2173392"/>
            <a:ext cx="2409756"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Haroon’s </a:t>
            </a:r>
            <a:r>
              <a:rPr lang="en-US" dirty="0">
                <a:solidFill>
                  <a:prstClr val="black"/>
                </a:solidFill>
                <a:latin typeface="Cambria Math" panose="02040503050406030204" pitchFamily="18" charset="0"/>
                <a:ea typeface="Cambria Math" panose="02040503050406030204" pitchFamily="18" charset="0"/>
                <a:cs typeface="Arial" pitchFamily="34" charset="0"/>
              </a:rPr>
              <a:t>present age</a:t>
            </a:r>
          </a:p>
        </p:txBody>
      </p:sp>
      <p:sp>
        <p:nvSpPr>
          <p:cNvPr id="223" name="TextBox 222"/>
          <p:cNvSpPr txBox="1"/>
          <p:nvPr/>
        </p:nvSpPr>
        <p:spPr>
          <a:xfrm>
            <a:off x="7521634" y="2183769"/>
            <a:ext cx="429998"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 </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224" name="TextBox 223"/>
          <p:cNvSpPr txBox="1"/>
          <p:nvPr/>
        </p:nvSpPr>
        <p:spPr>
          <a:xfrm>
            <a:off x="7805017" y="2183769"/>
            <a:ext cx="707941"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7</a:t>
            </a:r>
            <a:r>
              <a:rPr lang="en-US" i="1" dirty="0" smtClean="0">
                <a:solidFill>
                  <a:prstClr val="black"/>
                </a:solidFill>
                <a:latin typeface="Bookman Old Style" panose="02050604050505020204" pitchFamily="18" charset="0"/>
                <a:ea typeface="Cambria Math" panose="02040503050406030204" pitchFamily="18" charset="0"/>
                <a:cs typeface="Arial" pitchFamily="34" charset="0"/>
              </a:rPr>
              <a:t>x</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225" name="TextBox 224"/>
          <p:cNvSpPr txBox="1"/>
          <p:nvPr/>
        </p:nvSpPr>
        <p:spPr>
          <a:xfrm>
            <a:off x="7531871" y="2468667"/>
            <a:ext cx="429998"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 </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226" name="TextBox 225"/>
          <p:cNvSpPr txBox="1"/>
          <p:nvPr/>
        </p:nvSpPr>
        <p:spPr>
          <a:xfrm>
            <a:off x="7815242" y="2468667"/>
            <a:ext cx="871410"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7 × 4</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227" name="TextBox 226"/>
          <p:cNvSpPr txBox="1"/>
          <p:nvPr/>
        </p:nvSpPr>
        <p:spPr>
          <a:xfrm>
            <a:off x="7524750" y="2802042"/>
            <a:ext cx="429998"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 </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228" name="TextBox 227"/>
          <p:cNvSpPr txBox="1"/>
          <p:nvPr/>
        </p:nvSpPr>
        <p:spPr>
          <a:xfrm>
            <a:off x="7808121" y="2802042"/>
            <a:ext cx="442826"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28</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229" name="TextBox 228"/>
          <p:cNvSpPr txBox="1"/>
          <p:nvPr/>
        </p:nvSpPr>
        <p:spPr>
          <a:xfrm>
            <a:off x="5448300" y="3345418"/>
            <a:ext cx="310896"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sym typeface="Symbol"/>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230" name="TextBox 229"/>
          <p:cNvSpPr txBox="1"/>
          <p:nvPr/>
        </p:nvSpPr>
        <p:spPr>
          <a:xfrm>
            <a:off x="5805036" y="3195191"/>
            <a:ext cx="2584673" cy="715089"/>
          </a:xfrm>
          <a:prstGeom prst="roundRect">
            <a:avLst/>
          </a:prstGeom>
          <a:noFill/>
          <a:ln w="19050">
            <a:solidFill>
              <a:schemeClr val="accent3">
                <a:lumMod val="50000"/>
              </a:schemeClr>
            </a:solidFill>
          </a:ln>
        </p:spPr>
        <p:txBody>
          <a:bodyPr wrap="square" rtlCol="0">
            <a:spAutoFit/>
          </a:bodyPr>
          <a:lstStyle/>
          <a:p>
            <a:pPr algn="ctr"/>
            <a:r>
              <a:rPr lang="en-US" dirty="0" smtClean="0">
                <a:solidFill>
                  <a:prstClr val="black"/>
                </a:solidFill>
                <a:latin typeface="Cambria Math" panose="02040503050406030204" pitchFamily="18" charset="0"/>
                <a:ea typeface="Cambria Math" panose="02040503050406030204" pitchFamily="18" charset="0"/>
                <a:cs typeface="Arial" pitchFamily="34" charset="0"/>
              </a:rPr>
              <a:t>The </a:t>
            </a:r>
            <a:r>
              <a:rPr lang="en-US" dirty="0">
                <a:solidFill>
                  <a:prstClr val="black"/>
                </a:solidFill>
                <a:latin typeface="Cambria Math" panose="02040503050406030204" pitchFamily="18" charset="0"/>
                <a:ea typeface="Cambria Math" panose="02040503050406030204" pitchFamily="18" charset="0"/>
                <a:cs typeface="Arial" pitchFamily="34" charset="0"/>
              </a:rPr>
              <a:t>ages of Rahul and </a:t>
            </a:r>
            <a:r>
              <a:rPr lang="en-US" dirty="0" smtClean="0">
                <a:solidFill>
                  <a:prstClr val="black"/>
                </a:solidFill>
                <a:latin typeface="Cambria Math" panose="02040503050406030204" pitchFamily="18" charset="0"/>
                <a:ea typeface="Cambria Math" panose="02040503050406030204" pitchFamily="18" charset="0"/>
                <a:cs typeface="Arial" pitchFamily="34" charset="0"/>
              </a:rPr>
              <a:t>Haroon is 4 and 28 </a:t>
            </a:r>
            <a:endParaRPr lang="en-US" dirty="0">
              <a:solidFill>
                <a:prstClr val="black"/>
              </a:solidFill>
              <a:latin typeface="Cambria Math" panose="02040503050406030204" pitchFamily="18" charset="0"/>
              <a:ea typeface="Cambria Math" panose="02040503050406030204" pitchFamily="18" charset="0"/>
            </a:endParaRPr>
          </a:p>
        </p:txBody>
      </p:sp>
      <p:pic>
        <p:nvPicPr>
          <p:cNvPr id="231" name="Picture 8" descr="https://encrypted-tbn3.gstatic.com/images?q=tbn:ANd9GcQF2WyE-ichznlNBDGYVxMKykT8win86D7t7PDmHdDnARm7Zpa1da6hfg">
            <a:hlinkClick r:id="rId5"/>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0" b="100000" l="0" r="100000"/>
                    </a14:imgEffect>
                  </a14:imgLayer>
                </a14:imgProps>
              </a:ext>
              <a:ext uri="{28A0092B-C50C-407E-A947-70E740481C1C}">
                <a14:useLocalDpi xmlns:a14="http://schemas.microsoft.com/office/drawing/2010/main" val="0"/>
              </a:ext>
            </a:extLst>
          </a:blip>
          <a:srcRect/>
          <a:stretch>
            <a:fillRect/>
          </a:stretch>
        </p:blipFill>
        <p:spPr bwMode="auto">
          <a:xfrm>
            <a:off x="8054049" y="2933495"/>
            <a:ext cx="937599" cy="1238479"/>
          </a:xfrm>
          <a:prstGeom prst="rect">
            <a:avLst/>
          </a:prstGeom>
          <a:noFill/>
          <a:extLst>
            <a:ext uri="{909E8E84-426E-40DD-AFC4-6F175D3DCCD1}">
              <a14:hiddenFill xmlns:a14="http://schemas.microsoft.com/office/drawing/2010/main">
                <a:solidFill>
                  <a:srgbClr val="FFFFFF"/>
                </a:solidFill>
              </a14:hiddenFill>
            </a:ext>
          </a:extLst>
        </p:spPr>
      </p:pic>
      <p:sp>
        <p:nvSpPr>
          <p:cNvPr id="232" name="Rectangle 231"/>
          <p:cNvSpPr/>
          <p:nvPr/>
        </p:nvSpPr>
        <p:spPr>
          <a:xfrm>
            <a:off x="521766" y="3177020"/>
            <a:ext cx="383438" cy="368990"/>
          </a:xfrm>
          <a:prstGeom prst="rect">
            <a:avLst/>
          </a:prstGeom>
        </p:spPr>
        <p:txBody>
          <a:bodyPr wrap="none">
            <a:spAutoFit/>
          </a:bodyPr>
          <a:lstStyle/>
          <a:p>
            <a:r>
              <a:rPr lang="en-US" dirty="0">
                <a:solidFill>
                  <a:prstClr val="black"/>
                </a:solidFill>
                <a:latin typeface="Bookman Old Style" pitchFamily="18" charset="0"/>
                <a:cs typeface="Arial" pitchFamily="34" charset="0"/>
                <a:sym typeface="Symbol"/>
              </a:rPr>
              <a:t></a:t>
            </a:r>
            <a:endParaRPr lang="en-US" dirty="0">
              <a:solidFill>
                <a:prstClr val="black"/>
              </a:solidFill>
              <a:latin typeface="Bookman Old Style" pitchFamily="18" charset="0"/>
              <a:cs typeface="Arial" pitchFamily="34" charset="0"/>
            </a:endParaRPr>
          </a:p>
        </p:txBody>
      </p:sp>
    </p:spTree>
    <p:extLst>
      <p:ext uri="{BB962C8B-B14F-4D97-AF65-F5344CB8AC3E}">
        <p14:creationId xmlns:p14="http://schemas.microsoft.com/office/powerpoint/2010/main" val="3133235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2"/>
                                        </p:tgtEl>
                                        <p:attrNameLst>
                                          <p:attrName>style.visibility</p:attrName>
                                        </p:attrNameLst>
                                      </p:cBhvr>
                                      <p:to>
                                        <p:strVal val="visible"/>
                                      </p:to>
                                    </p:set>
                                    <p:animEffect transition="in" filter="fade">
                                      <p:cBhvr>
                                        <p:cTn id="17" dur="500"/>
                                        <p:tgtEl>
                                          <p:spTgt spid="72"/>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71"/>
                                        </p:tgtEl>
                                        <p:attrNameLst>
                                          <p:attrName>style.visibility</p:attrName>
                                        </p:attrNameLst>
                                      </p:cBhvr>
                                      <p:to>
                                        <p:strVal val="visible"/>
                                      </p:to>
                                    </p:set>
                                    <p:animEffect transition="in" filter="barn(inVertical)">
                                      <p:cBhvr>
                                        <p:cTn id="22" dur="500"/>
                                        <p:tgtEl>
                                          <p:spTgt spid="7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grpId="1" nodeType="clickEffect">
                                  <p:stCondLst>
                                    <p:cond delay="0"/>
                                  </p:stCondLst>
                                  <p:childTnLst>
                                    <p:animEffect transition="out" filter="fade">
                                      <p:cBhvr>
                                        <p:cTn id="26" dur="500"/>
                                        <p:tgtEl>
                                          <p:spTgt spid="71"/>
                                        </p:tgtEl>
                                      </p:cBhvr>
                                    </p:animEffect>
                                    <p:set>
                                      <p:cBhvr>
                                        <p:cTn id="27" dur="1" fill="hold">
                                          <p:stCondLst>
                                            <p:cond delay="499"/>
                                          </p:stCondLst>
                                        </p:cTn>
                                        <p:tgtEl>
                                          <p:spTgt spid="71"/>
                                        </p:tgtEl>
                                        <p:attrNameLst>
                                          <p:attrName>style.visibility</p:attrName>
                                        </p:attrNameLst>
                                      </p:cBhvr>
                                      <p:to>
                                        <p:strVal val="hidden"/>
                                      </p:to>
                                    </p:set>
                                  </p:childTnLst>
                                </p:cTn>
                              </p:par>
                              <p:par>
                                <p:cTn id="28" presetID="1" presetClass="exit" presetSubtype="0" fill="hold" nodeType="withEffect">
                                  <p:stCondLst>
                                    <p:cond delay="0"/>
                                  </p:stCondLst>
                                  <p:childTnLst>
                                    <p:set>
                                      <p:cBhvr>
                                        <p:cTn id="29" dur="1" fill="hold">
                                          <p:stCondLst>
                                            <p:cond delay="0"/>
                                          </p:stCondLst>
                                        </p:cTn>
                                        <p:tgtEl>
                                          <p:spTgt spid="72"/>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92"/>
                                        </p:tgtEl>
                                        <p:attrNameLst>
                                          <p:attrName>style.visibility</p:attrName>
                                        </p:attrNameLst>
                                      </p:cBhvr>
                                      <p:to>
                                        <p:strVal val="visible"/>
                                      </p:to>
                                    </p:set>
                                    <p:animEffect transition="in" filter="fade">
                                      <p:cBhvr>
                                        <p:cTn id="34" dur="500"/>
                                        <p:tgtEl>
                                          <p:spTgt spid="92"/>
                                        </p:tgtEl>
                                      </p:cBhvr>
                                    </p:animEffec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nodeType="clickEffect">
                                  <p:stCondLst>
                                    <p:cond delay="0"/>
                                  </p:stCondLst>
                                  <p:childTnLst>
                                    <p:set>
                                      <p:cBhvr>
                                        <p:cTn id="38" dur="1" fill="hold">
                                          <p:stCondLst>
                                            <p:cond delay="0"/>
                                          </p:stCondLst>
                                        </p:cTn>
                                        <p:tgtEl>
                                          <p:spTgt spid="92"/>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6" presetClass="entr" presetSubtype="21" fill="hold" grpId="0" nodeType="clickEffect">
                                  <p:stCondLst>
                                    <p:cond delay="0"/>
                                  </p:stCondLst>
                                  <p:childTnLst>
                                    <p:set>
                                      <p:cBhvr>
                                        <p:cTn id="42" dur="1" fill="hold">
                                          <p:stCondLst>
                                            <p:cond delay="0"/>
                                          </p:stCondLst>
                                        </p:cTn>
                                        <p:tgtEl>
                                          <p:spTgt spid="95"/>
                                        </p:tgtEl>
                                        <p:attrNameLst>
                                          <p:attrName>style.visibility</p:attrName>
                                        </p:attrNameLst>
                                      </p:cBhvr>
                                      <p:to>
                                        <p:strVal val="visible"/>
                                      </p:to>
                                    </p:set>
                                    <p:animEffect transition="in" filter="barn(inVertical)">
                                      <p:cBhvr>
                                        <p:cTn id="43" dur="500"/>
                                        <p:tgtEl>
                                          <p:spTgt spid="95"/>
                                        </p:tgtEl>
                                      </p:cBhvr>
                                    </p:animEffec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96"/>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6" presetClass="entr" presetSubtype="21" fill="hold" grpId="0" nodeType="clickEffect">
                                  <p:stCondLst>
                                    <p:cond delay="0"/>
                                  </p:stCondLst>
                                  <p:childTnLst>
                                    <p:set>
                                      <p:cBhvr>
                                        <p:cTn id="51" dur="1" fill="hold">
                                          <p:stCondLst>
                                            <p:cond delay="0"/>
                                          </p:stCondLst>
                                        </p:cTn>
                                        <p:tgtEl>
                                          <p:spTgt spid="99"/>
                                        </p:tgtEl>
                                        <p:attrNameLst>
                                          <p:attrName>style.visibility</p:attrName>
                                        </p:attrNameLst>
                                      </p:cBhvr>
                                      <p:to>
                                        <p:strVal val="visible"/>
                                      </p:to>
                                    </p:set>
                                    <p:animEffect transition="in" filter="barn(inVertical)">
                                      <p:cBhvr>
                                        <p:cTn id="52" dur="500"/>
                                        <p:tgtEl>
                                          <p:spTgt spid="99"/>
                                        </p:tgtEl>
                                      </p:cBhvr>
                                    </p:animEffect>
                                  </p:childTnLst>
                                </p:cTn>
                              </p:par>
                              <p:par>
                                <p:cTn id="53" presetID="16" presetClass="entr" presetSubtype="21" fill="hold" grpId="0" nodeType="withEffect">
                                  <p:stCondLst>
                                    <p:cond delay="0"/>
                                  </p:stCondLst>
                                  <p:childTnLst>
                                    <p:set>
                                      <p:cBhvr>
                                        <p:cTn id="54" dur="1" fill="hold">
                                          <p:stCondLst>
                                            <p:cond delay="0"/>
                                          </p:stCondLst>
                                        </p:cTn>
                                        <p:tgtEl>
                                          <p:spTgt spid="100"/>
                                        </p:tgtEl>
                                        <p:attrNameLst>
                                          <p:attrName>style.visibility</p:attrName>
                                        </p:attrNameLst>
                                      </p:cBhvr>
                                      <p:to>
                                        <p:strVal val="visible"/>
                                      </p:to>
                                    </p:set>
                                    <p:animEffect transition="in" filter="barn(inVertical)">
                                      <p:cBhvr>
                                        <p:cTn id="55" dur="500"/>
                                        <p:tgtEl>
                                          <p:spTgt spid="100"/>
                                        </p:tgtEl>
                                      </p:cBhvr>
                                    </p:animEffec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grpId="0" nodeType="clickEffect">
                                  <p:stCondLst>
                                    <p:cond delay="0"/>
                                  </p:stCondLst>
                                  <p:childTnLst>
                                    <p:set>
                                      <p:cBhvr>
                                        <p:cTn id="59" dur="1" fill="hold">
                                          <p:stCondLst>
                                            <p:cond delay="0"/>
                                          </p:stCondLst>
                                        </p:cTn>
                                        <p:tgtEl>
                                          <p:spTgt spid="97"/>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10" presetClass="exit" presetSubtype="0" fill="hold" grpId="1" nodeType="clickEffect">
                                  <p:stCondLst>
                                    <p:cond delay="0"/>
                                  </p:stCondLst>
                                  <p:childTnLst>
                                    <p:animEffect transition="out" filter="fade">
                                      <p:cBhvr>
                                        <p:cTn id="63" dur="500"/>
                                        <p:tgtEl>
                                          <p:spTgt spid="99"/>
                                        </p:tgtEl>
                                      </p:cBhvr>
                                    </p:animEffect>
                                    <p:set>
                                      <p:cBhvr>
                                        <p:cTn id="64" dur="1" fill="hold">
                                          <p:stCondLst>
                                            <p:cond delay="499"/>
                                          </p:stCondLst>
                                        </p:cTn>
                                        <p:tgtEl>
                                          <p:spTgt spid="99"/>
                                        </p:tgtEl>
                                        <p:attrNameLst>
                                          <p:attrName>style.visibility</p:attrName>
                                        </p:attrNameLst>
                                      </p:cBhvr>
                                      <p:to>
                                        <p:strVal val="hidden"/>
                                      </p:to>
                                    </p:set>
                                  </p:childTnLst>
                                </p:cTn>
                              </p:par>
                              <p:par>
                                <p:cTn id="65" presetID="10" presetClass="exit" presetSubtype="0" fill="hold" grpId="1" nodeType="withEffect">
                                  <p:stCondLst>
                                    <p:cond delay="0"/>
                                  </p:stCondLst>
                                  <p:childTnLst>
                                    <p:animEffect transition="out" filter="fade">
                                      <p:cBhvr>
                                        <p:cTn id="66" dur="500"/>
                                        <p:tgtEl>
                                          <p:spTgt spid="100"/>
                                        </p:tgtEl>
                                      </p:cBhvr>
                                    </p:animEffect>
                                    <p:set>
                                      <p:cBhvr>
                                        <p:cTn id="67" dur="1" fill="hold">
                                          <p:stCondLst>
                                            <p:cond delay="499"/>
                                          </p:stCondLst>
                                        </p:cTn>
                                        <p:tgtEl>
                                          <p:spTgt spid="100"/>
                                        </p:tgtEl>
                                        <p:attrNameLst>
                                          <p:attrName>style.visibility</p:attrName>
                                        </p:attrNameLst>
                                      </p:cBhvr>
                                      <p:to>
                                        <p:strVal val="hidden"/>
                                      </p:to>
                                    </p:set>
                                  </p:childTnLst>
                                </p:cTn>
                              </p:par>
                              <p:par>
                                <p:cTn id="68" presetID="16" presetClass="entr" presetSubtype="21" fill="hold" grpId="0" nodeType="withEffect">
                                  <p:stCondLst>
                                    <p:cond delay="0"/>
                                  </p:stCondLst>
                                  <p:childTnLst>
                                    <p:set>
                                      <p:cBhvr>
                                        <p:cTn id="69" dur="1" fill="hold">
                                          <p:stCondLst>
                                            <p:cond delay="0"/>
                                          </p:stCondLst>
                                        </p:cTn>
                                        <p:tgtEl>
                                          <p:spTgt spid="101"/>
                                        </p:tgtEl>
                                        <p:attrNameLst>
                                          <p:attrName>style.visibility</p:attrName>
                                        </p:attrNameLst>
                                      </p:cBhvr>
                                      <p:to>
                                        <p:strVal val="visible"/>
                                      </p:to>
                                    </p:set>
                                    <p:animEffect transition="in" filter="barn(inVertical)">
                                      <p:cBhvr>
                                        <p:cTn id="70" dur="500"/>
                                        <p:tgtEl>
                                          <p:spTgt spid="101"/>
                                        </p:tgtEl>
                                      </p:cBhvr>
                                    </p:animEffect>
                                  </p:childTnLst>
                                </p:cTn>
                              </p:par>
                              <p:par>
                                <p:cTn id="71" presetID="16" presetClass="entr" presetSubtype="21" fill="hold" grpId="0" nodeType="withEffect">
                                  <p:stCondLst>
                                    <p:cond delay="0"/>
                                  </p:stCondLst>
                                  <p:childTnLst>
                                    <p:set>
                                      <p:cBhvr>
                                        <p:cTn id="72" dur="1" fill="hold">
                                          <p:stCondLst>
                                            <p:cond delay="0"/>
                                          </p:stCondLst>
                                        </p:cTn>
                                        <p:tgtEl>
                                          <p:spTgt spid="102"/>
                                        </p:tgtEl>
                                        <p:attrNameLst>
                                          <p:attrName>style.visibility</p:attrName>
                                        </p:attrNameLst>
                                      </p:cBhvr>
                                      <p:to>
                                        <p:strVal val="visible"/>
                                      </p:to>
                                    </p:set>
                                    <p:animEffect transition="in" filter="barn(inVertical)">
                                      <p:cBhvr>
                                        <p:cTn id="73" dur="500"/>
                                        <p:tgtEl>
                                          <p:spTgt spid="102"/>
                                        </p:tgtEl>
                                      </p:cBhvr>
                                    </p:animEffect>
                                  </p:childTnLst>
                                </p:cTn>
                              </p:par>
                            </p:childTnLst>
                          </p:cTn>
                        </p:par>
                      </p:childTnLst>
                    </p:cTn>
                  </p:par>
                  <p:par>
                    <p:cTn id="74" fill="hold">
                      <p:stCondLst>
                        <p:cond delay="indefinite"/>
                      </p:stCondLst>
                      <p:childTnLst>
                        <p:par>
                          <p:cTn id="75" fill="hold">
                            <p:stCondLst>
                              <p:cond delay="0"/>
                            </p:stCondLst>
                            <p:childTnLst>
                              <p:par>
                                <p:cTn id="76" presetID="1" presetClass="entr" presetSubtype="0" fill="hold" grpId="0" nodeType="clickEffect">
                                  <p:stCondLst>
                                    <p:cond delay="0"/>
                                  </p:stCondLst>
                                  <p:childTnLst>
                                    <p:set>
                                      <p:cBhvr>
                                        <p:cTn id="77" dur="1" fill="hold">
                                          <p:stCondLst>
                                            <p:cond delay="0"/>
                                          </p:stCondLst>
                                        </p:cTn>
                                        <p:tgtEl>
                                          <p:spTgt spid="98"/>
                                        </p:tgtEl>
                                        <p:attrNameLst>
                                          <p:attrName>style.visibility</p:attrName>
                                        </p:attrNameLst>
                                      </p:cBhvr>
                                      <p:to>
                                        <p:strVal val="visible"/>
                                      </p:to>
                                    </p:set>
                                  </p:childTnLst>
                                </p:cTn>
                              </p:par>
                            </p:childTnLst>
                          </p:cTn>
                        </p:par>
                      </p:childTnLst>
                    </p:cTn>
                  </p:par>
                  <p:par>
                    <p:cTn id="78" fill="hold">
                      <p:stCondLst>
                        <p:cond delay="indefinite"/>
                      </p:stCondLst>
                      <p:childTnLst>
                        <p:par>
                          <p:cTn id="79" fill="hold">
                            <p:stCondLst>
                              <p:cond delay="0"/>
                            </p:stCondLst>
                            <p:childTnLst>
                              <p:par>
                                <p:cTn id="80" presetID="10" presetClass="exit" presetSubtype="0" fill="hold" grpId="1" nodeType="clickEffect">
                                  <p:stCondLst>
                                    <p:cond delay="0"/>
                                  </p:stCondLst>
                                  <p:childTnLst>
                                    <p:animEffect transition="out" filter="fade">
                                      <p:cBhvr>
                                        <p:cTn id="81" dur="500"/>
                                        <p:tgtEl>
                                          <p:spTgt spid="102"/>
                                        </p:tgtEl>
                                      </p:cBhvr>
                                    </p:animEffect>
                                    <p:set>
                                      <p:cBhvr>
                                        <p:cTn id="82" dur="1" fill="hold">
                                          <p:stCondLst>
                                            <p:cond delay="499"/>
                                          </p:stCondLst>
                                        </p:cTn>
                                        <p:tgtEl>
                                          <p:spTgt spid="102"/>
                                        </p:tgtEl>
                                        <p:attrNameLst>
                                          <p:attrName>style.visibility</p:attrName>
                                        </p:attrNameLst>
                                      </p:cBhvr>
                                      <p:to>
                                        <p:strVal val="hidden"/>
                                      </p:to>
                                    </p:set>
                                  </p:childTnLst>
                                </p:cTn>
                              </p:par>
                              <p:par>
                                <p:cTn id="83" presetID="10" presetClass="exit" presetSubtype="0" fill="hold" grpId="1" nodeType="withEffect">
                                  <p:stCondLst>
                                    <p:cond delay="0"/>
                                  </p:stCondLst>
                                  <p:childTnLst>
                                    <p:animEffect transition="out" filter="fade">
                                      <p:cBhvr>
                                        <p:cTn id="84" dur="500"/>
                                        <p:tgtEl>
                                          <p:spTgt spid="101"/>
                                        </p:tgtEl>
                                      </p:cBhvr>
                                    </p:animEffect>
                                    <p:set>
                                      <p:cBhvr>
                                        <p:cTn id="85" dur="1" fill="hold">
                                          <p:stCondLst>
                                            <p:cond delay="499"/>
                                          </p:stCondLst>
                                        </p:cTn>
                                        <p:tgtEl>
                                          <p:spTgt spid="101"/>
                                        </p:tgtEl>
                                        <p:attrNameLst>
                                          <p:attrName>style.visibility</p:attrName>
                                        </p:attrNameLst>
                                      </p:cBhvr>
                                      <p:to>
                                        <p:strVal val="hidden"/>
                                      </p:to>
                                    </p:set>
                                  </p:childTnLst>
                                </p:cTn>
                              </p:par>
                              <p:par>
                                <p:cTn id="86" presetID="10" presetClass="exit" presetSubtype="0" fill="hold" grpId="1" nodeType="withEffect">
                                  <p:stCondLst>
                                    <p:cond delay="0"/>
                                  </p:stCondLst>
                                  <p:childTnLst>
                                    <p:animEffect transition="out" filter="fade">
                                      <p:cBhvr>
                                        <p:cTn id="87" dur="500"/>
                                        <p:tgtEl>
                                          <p:spTgt spid="95"/>
                                        </p:tgtEl>
                                      </p:cBhvr>
                                    </p:animEffect>
                                    <p:set>
                                      <p:cBhvr>
                                        <p:cTn id="88" dur="1" fill="hold">
                                          <p:stCondLst>
                                            <p:cond delay="499"/>
                                          </p:stCondLst>
                                        </p:cTn>
                                        <p:tgtEl>
                                          <p:spTgt spid="95"/>
                                        </p:tgtEl>
                                        <p:attrNameLst>
                                          <p:attrName>style.visibility</p:attrName>
                                        </p:attrNameLst>
                                      </p:cBhvr>
                                      <p:to>
                                        <p:strVal val="hidden"/>
                                      </p:to>
                                    </p:set>
                                  </p:childTnLst>
                                </p:cTn>
                              </p:par>
                            </p:childTnLst>
                          </p:cTn>
                        </p:par>
                      </p:childTnLst>
                    </p:cTn>
                  </p:par>
                  <p:par>
                    <p:cTn id="89" fill="hold">
                      <p:stCondLst>
                        <p:cond delay="indefinite"/>
                      </p:stCondLst>
                      <p:childTnLst>
                        <p:par>
                          <p:cTn id="90" fill="hold">
                            <p:stCondLst>
                              <p:cond delay="0"/>
                            </p:stCondLst>
                            <p:childTnLst>
                              <p:par>
                                <p:cTn id="91" presetID="16" presetClass="entr" presetSubtype="21" fill="hold" grpId="0" nodeType="clickEffect">
                                  <p:stCondLst>
                                    <p:cond delay="0"/>
                                  </p:stCondLst>
                                  <p:childTnLst>
                                    <p:set>
                                      <p:cBhvr>
                                        <p:cTn id="92" dur="1" fill="hold">
                                          <p:stCondLst>
                                            <p:cond delay="0"/>
                                          </p:stCondLst>
                                        </p:cTn>
                                        <p:tgtEl>
                                          <p:spTgt spid="121"/>
                                        </p:tgtEl>
                                        <p:attrNameLst>
                                          <p:attrName>style.visibility</p:attrName>
                                        </p:attrNameLst>
                                      </p:cBhvr>
                                      <p:to>
                                        <p:strVal val="visible"/>
                                      </p:to>
                                    </p:set>
                                    <p:animEffect transition="in" filter="barn(inVertical)">
                                      <p:cBhvr>
                                        <p:cTn id="93" dur="500"/>
                                        <p:tgtEl>
                                          <p:spTgt spid="121"/>
                                        </p:tgtEl>
                                      </p:cBhvr>
                                    </p:animEffect>
                                  </p:childTnLst>
                                </p:cTn>
                              </p:par>
                              <p:par>
                                <p:cTn id="94" presetID="16" presetClass="entr" presetSubtype="21" fill="hold" grpId="0" nodeType="withEffect">
                                  <p:stCondLst>
                                    <p:cond delay="0"/>
                                  </p:stCondLst>
                                  <p:childTnLst>
                                    <p:set>
                                      <p:cBhvr>
                                        <p:cTn id="95" dur="1" fill="hold">
                                          <p:stCondLst>
                                            <p:cond delay="0"/>
                                          </p:stCondLst>
                                        </p:cTn>
                                        <p:tgtEl>
                                          <p:spTgt spid="122"/>
                                        </p:tgtEl>
                                        <p:attrNameLst>
                                          <p:attrName>style.visibility</p:attrName>
                                        </p:attrNameLst>
                                      </p:cBhvr>
                                      <p:to>
                                        <p:strVal val="visible"/>
                                      </p:to>
                                    </p:set>
                                    <p:animEffect transition="in" filter="barn(inVertical)">
                                      <p:cBhvr>
                                        <p:cTn id="96" dur="500"/>
                                        <p:tgtEl>
                                          <p:spTgt spid="122"/>
                                        </p:tgtEl>
                                      </p:cBhvr>
                                    </p:animEffec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grpId="0" nodeType="clickEffect">
                                  <p:stCondLst>
                                    <p:cond delay="0"/>
                                  </p:stCondLst>
                                  <p:childTnLst>
                                    <p:set>
                                      <p:cBhvr>
                                        <p:cTn id="100" dur="1" fill="hold">
                                          <p:stCondLst>
                                            <p:cond delay="0"/>
                                          </p:stCondLst>
                                        </p:cTn>
                                        <p:tgtEl>
                                          <p:spTgt spid="123"/>
                                        </p:tgtEl>
                                        <p:attrNameLst>
                                          <p:attrName>style.visibility</p:attrName>
                                        </p:attrNameLst>
                                      </p:cBhvr>
                                      <p:to>
                                        <p:strVal val="visible"/>
                                      </p:to>
                                    </p:set>
                                  </p:childTnLst>
                                </p:cTn>
                              </p:par>
                              <p:par>
                                <p:cTn id="101" presetID="16" presetClass="entr" presetSubtype="21" fill="hold" grpId="0" nodeType="withEffect">
                                  <p:stCondLst>
                                    <p:cond delay="0"/>
                                  </p:stCondLst>
                                  <p:childTnLst>
                                    <p:set>
                                      <p:cBhvr>
                                        <p:cTn id="102" dur="1" fill="hold">
                                          <p:stCondLst>
                                            <p:cond delay="0"/>
                                          </p:stCondLst>
                                        </p:cTn>
                                        <p:tgtEl>
                                          <p:spTgt spid="124"/>
                                        </p:tgtEl>
                                        <p:attrNameLst>
                                          <p:attrName>style.visibility</p:attrName>
                                        </p:attrNameLst>
                                      </p:cBhvr>
                                      <p:to>
                                        <p:strVal val="visible"/>
                                      </p:to>
                                    </p:set>
                                    <p:animEffect transition="in" filter="barn(inVertical)">
                                      <p:cBhvr>
                                        <p:cTn id="103" dur="500"/>
                                        <p:tgtEl>
                                          <p:spTgt spid="124"/>
                                        </p:tgtEl>
                                      </p:cBhvr>
                                    </p:animEffect>
                                  </p:childTnLst>
                                </p:cTn>
                              </p:par>
                            </p:childTnLst>
                          </p:cTn>
                        </p:par>
                      </p:childTnLst>
                    </p:cTn>
                  </p:par>
                  <p:par>
                    <p:cTn id="104" fill="hold">
                      <p:stCondLst>
                        <p:cond delay="indefinite"/>
                      </p:stCondLst>
                      <p:childTnLst>
                        <p:par>
                          <p:cTn id="105" fill="hold">
                            <p:stCondLst>
                              <p:cond delay="0"/>
                            </p:stCondLst>
                            <p:childTnLst>
                              <p:par>
                                <p:cTn id="106" presetID="1" presetClass="entr" presetSubtype="0" fill="hold" grpId="0" nodeType="clickEffect">
                                  <p:stCondLst>
                                    <p:cond delay="0"/>
                                  </p:stCondLst>
                                  <p:childTnLst>
                                    <p:set>
                                      <p:cBhvr>
                                        <p:cTn id="107" dur="1" fill="hold">
                                          <p:stCondLst>
                                            <p:cond delay="0"/>
                                          </p:stCondLst>
                                        </p:cTn>
                                        <p:tgtEl>
                                          <p:spTgt spid="135"/>
                                        </p:tgtEl>
                                        <p:attrNameLst>
                                          <p:attrName>style.visibility</p:attrName>
                                        </p:attrNameLst>
                                      </p:cBhvr>
                                      <p:to>
                                        <p:strVal val="visible"/>
                                      </p:to>
                                    </p:set>
                                  </p:childTnLst>
                                </p:cTn>
                              </p:par>
                            </p:childTnLst>
                          </p:cTn>
                        </p:par>
                      </p:childTnLst>
                    </p:cTn>
                  </p:par>
                  <p:par>
                    <p:cTn id="108" fill="hold">
                      <p:stCondLst>
                        <p:cond delay="indefinite"/>
                      </p:stCondLst>
                      <p:childTnLst>
                        <p:par>
                          <p:cTn id="109" fill="hold">
                            <p:stCondLst>
                              <p:cond delay="0"/>
                            </p:stCondLst>
                            <p:childTnLst>
                              <p:par>
                                <p:cTn id="110" presetID="1" presetClass="entr" presetSubtype="0" fill="hold" grpId="0" nodeType="clickEffect">
                                  <p:stCondLst>
                                    <p:cond delay="0"/>
                                  </p:stCondLst>
                                  <p:childTnLst>
                                    <p:set>
                                      <p:cBhvr>
                                        <p:cTn id="111" dur="1" fill="hold">
                                          <p:stCondLst>
                                            <p:cond delay="0"/>
                                          </p:stCondLst>
                                        </p:cTn>
                                        <p:tgtEl>
                                          <p:spTgt spid="125"/>
                                        </p:tgtEl>
                                        <p:attrNameLst>
                                          <p:attrName>style.visibility</p:attrName>
                                        </p:attrNameLst>
                                      </p:cBhvr>
                                      <p:to>
                                        <p:strVal val="visible"/>
                                      </p:to>
                                    </p:set>
                                  </p:childTnLst>
                                </p:cTn>
                              </p:par>
                            </p:childTnLst>
                          </p:cTn>
                        </p:par>
                      </p:childTnLst>
                    </p:cTn>
                  </p:par>
                  <p:par>
                    <p:cTn id="112" fill="hold">
                      <p:stCondLst>
                        <p:cond delay="indefinite"/>
                      </p:stCondLst>
                      <p:childTnLst>
                        <p:par>
                          <p:cTn id="113" fill="hold">
                            <p:stCondLst>
                              <p:cond delay="0"/>
                            </p:stCondLst>
                            <p:childTnLst>
                              <p:par>
                                <p:cTn id="114" presetID="16" presetClass="entr" presetSubtype="21" fill="hold" grpId="0" nodeType="clickEffect">
                                  <p:stCondLst>
                                    <p:cond delay="0"/>
                                  </p:stCondLst>
                                  <p:childTnLst>
                                    <p:set>
                                      <p:cBhvr>
                                        <p:cTn id="115" dur="1" fill="hold">
                                          <p:stCondLst>
                                            <p:cond delay="0"/>
                                          </p:stCondLst>
                                        </p:cTn>
                                        <p:tgtEl>
                                          <p:spTgt spid="129"/>
                                        </p:tgtEl>
                                        <p:attrNameLst>
                                          <p:attrName>style.visibility</p:attrName>
                                        </p:attrNameLst>
                                      </p:cBhvr>
                                      <p:to>
                                        <p:strVal val="visible"/>
                                      </p:to>
                                    </p:set>
                                    <p:animEffect transition="in" filter="barn(inVertical)">
                                      <p:cBhvr>
                                        <p:cTn id="116" dur="500"/>
                                        <p:tgtEl>
                                          <p:spTgt spid="129"/>
                                        </p:tgtEl>
                                      </p:cBhvr>
                                    </p:animEffect>
                                  </p:childTnLst>
                                </p:cTn>
                              </p:par>
                            </p:childTnLst>
                          </p:cTn>
                        </p:par>
                      </p:childTnLst>
                    </p:cTn>
                  </p:par>
                  <p:par>
                    <p:cTn id="117" fill="hold">
                      <p:stCondLst>
                        <p:cond delay="indefinite"/>
                      </p:stCondLst>
                      <p:childTnLst>
                        <p:par>
                          <p:cTn id="118" fill="hold">
                            <p:stCondLst>
                              <p:cond delay="0"/>
                            </p:stCondLst>
                            <p:childTnLst>
                              <p:par>
                                <p:cTn id="119" presetID="1" presetClass="entr" presetSubtype="0" fill="hold" grpId="0" nodeType="clickEffect">
                                  <p:stCondLst>
                                    <p:cond delay="0"/>
                                  </p:stCondLst>
                                  <p:childTnLst>
                                    <p:set>
                                      <p:cBhvr>
                                        <p:cTn id="120" dur="1" fill="hold">
                                          <p:stCondLst>
                                            <p:cond delay="0"/>
                                          </p:stCondLst>
                                        </p:cTn>
                                        <p:tgtEl>
                                          <p:spTgt spid="126"/>
                                        </p:tgtEl>
                                        <p:attrNameLst>
                                          <p:attrName>style.visibility</p:attrName>
                                        </p:attrNameLst>
                                      </p:cBhvr>
                                      <p:to>
                                        <p:strVal val="visible"/>
                                      </p:to>
                                    </p:set>
                                  </p:childTnLst>
                                </p:cTn>
                              </p:par>
                              <p:par>
                                <p:cTn id="121" presetID="1" presetClass="entr" presetSubtype="0" fill="hold" grpId="0" nodeType="withEffect">
                                  <p:stCondLst>
                                    <p:cond delay="0"/>
                                  </p:stCondLst>
                                  <p:childTnLst>
                                    <p:set>
                                      <p:cBhvr>
                                        <p:cTn id="122" dur="1" fill="hold">
                                          <p:stCondLst>
                                            <p:cond delay="0"/>
                                          </p:stCondLst>
                                        </p:cTn>
                                        <p:tgtEl>
                                          <p:spTgt spid="127"/>
                                        </p:tgtEl>
                                        <p:attrNameLst>
                                          <p:attrName>style.visibility</p:attrName>
                                        </p:attrNameLst>
                                      </p:cBhvr>
                                      <p:to>
                                        <p:strVal val="visible"/>
                                      </p:to>
                                    </p:set>
                                  </p:childTnLst>
                                </p:cTn>
                              </p:par>
                              <p:par>
                                <p:cTn id="123" presetID="1" presetClass="entr" presetSubtype="0" fill="hold" grpId="0" nodeType="withEffect">
                                  <p:stCondLst>
                                    <p:cond delay="0"/>
                                  </p:stCondLst>
                                  <p:childTnLst>
                                    <p:set>
                                      <p:cBhvr>
                                        <p:cTn id="124" dur="1" fill="hold">
                                          <p:stCondLst>
                                            <p:cond delay="0"/>
                                          </p:stCondLst>
                                        </p:cTn>
                                        <p:tgtEl>
                                          <p:spTgt spid="128"/>
                                        </p:tgtEl>
                                        <p:attrNameLst>
                                          <p:attrName>style.visibility</p:attrName>
                                        </p:attrNameLst>
                                      </p:cBhvr>
                                      <p:to>
                                        <p:strVal val="visible"/>
                                      </p:to>
                                    </p:set>
                                  </p:childTnLst>
                                </p:cTn>
                              </p:par>
                            </p:childTnLst>
                          </p:cTn>
                        </p:par>
                      </p:childTnLst>
                    </p:cTn>
                  </p:par>
                  <p:par>
                    <p:cTn id="125" fill="hold">
                      <p:stCondLst>
                        <p:cond delay="indefinite"/>
                      </p:stCondLst>
                      <p:childTnLst>
                        <p:par>
                          <p:cTn id="126" fill="hold">
                            <p:stCondLst>
                              <p:cond delay="0"/>
                            </p:stCondLst>
                            <p:childTnLst>
                              <p:par>
                                <p:cTn id="127" presetID="10" presetClass="exit" presetSubtype="0" fill="hold" grpId="1" nodeType="clickEffect">
                                  <p:stCondLst>
                                    <p:cond delay="0"/>
                                  </p:stCondLst>
                                  <p:childTnLst>
                                    <p:animEffect transition="out" filter="fade">
                                      <p:cBhvr>
                                        <p:cTn id="128" dur="500"/>
                                        <p:tgtEl>
                                          <p:spTgt spid="129"/>
                                        </p:tgtEl>
                                      </p:cBhvr>
                                    </p:animEffect>
                                    <p:set>
                                      <p:cBhvr>
                                        <p:cTn id="129" dur="1" fill="hold">
                                          <p:stCondLst>
                                            <p:cond delay="499"/>
                                          </p:stCondLst>
                                        </p:cTn>
                                        <p:tgtEl>
                                          <p:spTgt spid="129"/>
                                        </p:tgtEl>
                                        <p:attrNameLst>
                                          <p:attrName>style.visibility</p:attrName>
                                        </p:attrNameLst>
                                      </p:cBhvr>
                                      <p:to>
                                        <p:strVal val="hidden"/>
                                      </p:to>
                                    </p:set>
                                  </p:childTnLst>
                                </p:cTn>
                              </p:par>
                            </p:childTnLst>
                          </p:cTn>
                        </p:par>
                      </p:childTnLst>
                    </p:cTn>
                  </p:par>
                  <p:par>
                    <p:cTn id="130" fill="hold">
                      <p:stCondLst>
                        <p:cond delay="indefinite"/>
                      </p:stCondLst>
                      <p:childTnLst>
                        <p:par>
                          <p:cTn id="131" fill="hold">
                            <p:stCondLst>
                              <p:cond delay="0"/>
                            </p:stCondLst>
                            <p:childTnLst>
                              <p:par>
                                <p:cTn id="132" presetID="1" presetClass="entr" presetSubtype="0" fill="hold" grpId="0" nodeType="clickEffect">
                                  <p:stCondLst>
                                    <p:cond delay="0"/>
                                  </p:stCondLst>
                                  <p:childTnLst>
                                    <p:set>
                                      <p:cBhvr>
                                        <p:cTn id="133" dur="1" fill="hold">
                                          <p:stCondLst>
                                            <p:cond delay="0"/>
                                          </p:stCondLst>
                                        </p:cTn>
                                        <p:tgtEl>
                                          <p:spTgt spid="136"/>
                                        </p:tgtEl>
                                        <p:attrNameLst>
                                          <p:attrName>style.visibility</p:attrName>
                                        </p:attrNameLst>
                                      </p:cBhvr>
                                      <p:to>
                                        <p:strVal val="visible"/>
                                      </p:to>
                                    </p:set>
                                  </p:childTnLst>
                                </p:cTn>
                              </p:par>
                            </p:childTnLst>
                          </p:cTn>
                        </p:par>
                      </p:childTnLst>
                    </p:cTn>
                  </p:par>
                  <p:par>
                    <p:cTn id="134" fill="hold">
                      <p:stCondLst>
                        <p:cond delay="indefinite"/>
                      </p:stCondLst>
                      <p:childTnLst>
                        <p:par>
                          <p:cTn id="135" fill="hold">
                            <p:stCondLst>
                              <p:cond delay="0"/>
                            </p:stCondLst>
                            <p:childTnLst>
                              <p:par>
                                <p:cTn id="136" presetID="1" presetClass="entr" presetSubtype="0" fill="hold" grpId="0" nodeType="clickEffect">
                                  <p:stCondLst>
                                    <p:cond delay="0"/>
                                  </p:stCondLst>
                                  <p:childTnLst>
                                    <p:set>
                                      <p:cBhvr>
                                        <p:cTn id="137" dur="1" fill="hold">
                                          <p:stCondLst>
                                            <p:cond delay="0"/>
                                          </p:stCondLst>
                                        </p:cTn>
                                        <p:tgtEl>
                                          <p:spTgt spid="130"/>
                                        </p:tgtEl>
                                        <p:attrNameLst>
                                          <p:attrName>style.visibility</p:attrName>
                                        </p:attrNameLst>
                                      </p:cBhvr>
                                      <p:to>
                                        <p:strVal val="visible"/>
                                      </p:to>
                                    </p:set>
                                  </p:childTnLst>
                                </p:cTn>
                              </p:par>
                            </p:childTnLst>
                          </p:cTn>
                        </p:par>
                      </p:childTnLst>
                    </p:cTn>
                  </p:par>
                  <p:par>
                    <p:cTn id="138" fill="hold">
                      <p:stCondLst>
                        <p:cond delay="indefinite"/>
                      </p:stCondLst>
                      <p:childTnLst>
                        <p:par>
                          <p:cTn id="139" fill="hold">
                            <p:stCondLst>
                              <p:cond delay="0"/>
                            </p:stCondLst>
                            <p:childTnLst>
                              <p:par>
                                <p:cTn id="140" presetID="16" presetClass="entr" presetSubtype="21" fill="hold" grpId="0" nodeType="clickEffect">
                                  <p:stCondLst>
                                    <p:cond delay="0"/>
                                  </p:stCondLst>
                                  <p:childTnLst>
                                    <p:set>
                                      <p:cBhvr>
                                        <p:cTn id="141" dur="1" fill="hold">
                                          <p:stCondLst>
                                            <p:cond delay="0"/>
                                          </p:stCondLst>
                                        </p:cTn>
                                        <p:tgtEl>
                                          <p:spTgt spid="134"/>
                                        </p:tgtEl>
                                        <p:attrNameLst>
                                          <p:attrName>style.visibility</p:attrName>
                                        </p:attrNameLst>
                                      </p:cBhvr>
                                      <p:to>
                                        <p:strVal val="visible"/>
                                      </p:to>
                                    </p:set>
                                    <p:animEffect transition="in" filter="barn(inVertical)">
                                      <p:cBhvr>
                                        <p:cTn id="142" dur="500"/>
                                        <p:tgtEl>
                                          <p:spTgt spid="134"/>
                                        </p:tgtEl>
                                      </p:cBhvr>
                                    </p:animEffect>
                                  </p:childTnLst>
                                </p:cTn>
                              </p:par>
                            </p:childTnLst>
                          </p:cTn>
                        </p:par>
                      </p:childTnLst>
                    </p:cTn>
                  </p:par>
                  <p:par>
                    <p:cTn id="143" fill="hold">
                      <p:stCondLst>
                        <p:cond delay="indefinite"/>
                      </p:stCondLst>
                      <p:childTnLst>
                        <p:par>
                          <p:cTn id="144" fill="hold">
                            <p:stCondLst>
                              <p:cond delay="0"/>
                            </p:stCondLst>
                            <p:childTnLst>
                              <p:par>
                                <p:cTn id="145" presetID="1" presetClass="entr" presetSubtype="0" fill="hold" grpId="0" nodeType="clickEffect">
                                  <p:stCondLst>
                                    <p:cond delay="0"/>
                                  </p:stCondLst>
                                  <p:childTnLst>
                                    <p:set>
                                      <p:cBhvr>
                                        <p:cTn id="146" dur="1" fill="hold">
                                          <p:stCondLst>
                                            <p:cond delay="0"/>
                                          </p:stCondLst>
                                        </p:cTn>
                                        <p:tgtEl>
                                          <p:spTgt spid="131"/>
                                        </p:tgtEl>
                                        <p:attrNameLst>
                                          <p:attrName>style.visibility</p:attrName>
                                        </p:attrNameLst>
                                      </p:cBhvr>
                                      <p:to>
                                        <p:strVal val="visible"/>
                                      </p:to>
                                    </p:set>
                                  </p:childTnLst>
                                </p:cTn>
                              </p:par>
                              <p:par>
                                <p:cTn id="147" presetID="1" presetClass="entr" presetSubtype="0" fill="hold" grpId="0" nodeType="withEffect">
                                  <p:stCondLst>
                                    <p:cond delay="0"/>
                                  </p:stCondLst>
                                  <p:childTnLst>
                                    <p:set>
                                      <p:cBhvr>
                                        <p:cTn id="148" dur="1" fill="hold">
                                          <p:stCondLst>
                                            <p:cond delay="0"/>
                                          </p:stCondLst>
                                        </p:cTn>
                                        <p:tgtEl>
                                          <p:spTgt spid="132"/>
                                        </p:tgtEl>
                                        <p:attrNameLst>
                                          <p:attrName>style.visibility</p:attrName>
                                        </p:attrNameLst>
                                      </p:cBhvr>
                                      <p:to>
                                        <p:strVal val="visible"/>
                                      </p:to>
                                    </p:set>
                                  </p:childTnLst>
                                </p:cTn>
                              </p:par>
                              <p:par>
                                <p:cTn id="149" presetID="1" presetClass="entr" presetSubtype="0" fill="hold" grpId="0" nodeType="withEffect">
                                  <p:stCondLst>
                                    <p:cond delay="0"/>
                                  </p:stCondLst>
                                  <p:childTnLst>
                                    <p:set>
                                      <p:cBhvr>
                                        <p:cTn id="150" dur="1" fill="hold">
                                          <p:stCondLst>
                                            <p:cond delay="0"/>
                                          </p:stCondLst>
                                        </p:cTn>
                                        <p:tgtEl>
                                          <p:spTgt spid="133"/>
                                        </p:tgtEl>
                                        <p:attrNameLst>
                                          <p:attrName>style.visibility</p:attrName>
                                        </p:attrNameLst>
                                      </p:cBhvr>
                                      <p:to>
                                        <p:strVal val="visible"/>
                                      </p:to>
                                    </p:set>
                                  </p:childTnLst>
                                </p:cTn>
                              </p:par>
                            </p:childTnLst>
                          </p:cTn>
                        </p:par>
                      </p:childTnLst>
                    </p:cTn>
                  </p:par>
                  <p:par>
                    <p:cTn id="151" fill="hold">
                      <p:stCondLst>
                        <p:cond delay="indefinite"/>
                      </p:stCondLst>
                      <p:childTnLst>
                        <p:par>
                          <p:cTn id="152" fill="hold">
                            <p:stCondLst>
                              <p:cond delay="0"/>
                            </p:stCondLst>
                            <p:childTnLst>
                              <p:par>
                                <p:cTn id="153" presetID="10" presetClass="exit" presetSubtype="0" fill="hold" grpId="1" nodeType="clickEffect">
                                  <p:stCondLst>
                                    <p:cond delay="0"/>
                                  </p:stCondLst>
                                  <p:childTnLst>
                                    <p:animEffect transition="out" filter="fade">
                                      <p:cBhvr>
                                        <p:cTn id="154" dur="500"/>
                                        <p:tgtEl>
                                          <p:spTgt spid="124"/>
                                        </p:tgtEl>
                                      </p:cBhvr>
                                    </p:animEffect>
                                    <p:set>
                                      <p:cBhvr>
                                        <p:cTn id="155" dur="1" fill="hold">
                                          <p:stCondLst>
                                            <p:cond delay="499"/>
                                          </p:stCondLst>
                                        </p:cTn>
                                        <p:tgtEl>
                                          <p:spTgt spid="124"/>
                                        </p:tgtEl>
                                        <p:attrNameLst>
                                          <p:attrName>style.visibility</p:attrName>
                                        </p:attrNameLst>
                                      </p:cBhvr>
                                      <p:to>
                                        <p:strVal val="hidden"/>
                                      </p:to>
                                    </p:set>
                                  </p:childTnLst>
                                </p:cTn>
                              </p:par>
                            </p:childTnLst>
                          </p:cTn>
                        </p:par>
                      </p:childTnLst>
                    </p:cTn>
                  </p:par>
                  <p:par>
                    <p:cTn id="156" fill="hold">
                      <p:stCondLst>
                        <p:cond delay="indefinite"/>
                      </p:stCondLst>
                      <p:childTnLst>
                        <p:par>
                          <p:cTn id="157" fill="hold">
                            <p:stCondLst>
                              <p:cond delay="0"/>
                            </p:stCondLst>
                            <p:childTnLst>
                              <p:par>
                                <p:cTn id="158" presetID="10" presetClass="exit" presetSubtype="0" fill="hold" grpId="1" nodeType="clickEffect">
                                  <p:stCondLst>
                                    <p:cond delay="0"/>
                                  </p:stCondLst>
                                  <p:childTnLst>
                                    <p:animEffect transition="out" filter="fade">
                                      <p:cBhvr>
                                        <p:cTn id="159" dur="500"/>
                                        <p:tgtEl>
                                          <p:spTgt spid="134"/>
                                        </p:tgtEl>
                                      </p:cBhvr>
                                    </p:animEffect>
                                    <p:set>
                                      <p:cBhvr>
                                        <p:cTn id="160" dur="1" fill="hold">
                                          <p:stCondLst>
                                            <p:cond delay="499"/>
                                          </p:stCondLst>
                                        </p:cTn>
                                        <p:tgtEl>
                                          <p:spTgt spid="134"/>
                                        </p:tgtEl>
                                        <p:attrNameLst>
                                          <p:attrName>style.visibility</p:attrName>
                                        </p:attrNameLst>
                                      </p:cBhvr>
                                      <p:to>
                                        <p:strVal val="hidden"/>
                                      </p:to>
                                    </p:set>
                                  </p:childTnLst>
                                </p:cTn>
                              </p:par>
                            </p:childTnLst>
                          </p:cTn>
                        </p:par>
                      </p:childTnLst>
                    </p:cTn>
                  </p:par>
                  <p:par>
                    <p:cTn id="161" fill="hold">
                      <p:stCondLst>
                        <p:cond delay="indefinite"/>
                      </p:stCondLst>
                      <p:childTnLst>
                        <p:par>
                          <p:cTn id="162" fill="hold">
                            <p:stCondLst>
                              <p:cond delay="0"/>
                            </p:stCondLst>
                            <p:childTnLst>
                              <p:par>
                                <p:cTn id="163" presetID="16" presetClass="entr" presetSubtype="21" fill="hold" grpId="0" nodeType="clickEffect">
                                  <p:stCondLst>
                                    <p:cond delay="0"/>
                                  </p:stCondLst>
                                  <p:childTnLst>
                                    <p:set>
                                      <p:cBhvr>
                                        <p:cTn id="164" dur="1" fill="hold">
                                          <p:stCondLst>
                                            <p:cond delay="0"/>
                                          </p:stCondLst>
                                        </p:cTn>
                                        <p:tgtEl>
                                          <p:spTgt spid="150"/>
                                        </p:tgtEl>
                                        <p:attrNameLst>
                                          <p:attrName>style.visibility</p:attrName>
                                        </p:attrNameLst>
                                      </p:cBhvr>
                                      <p:to>
                                        <p:strVal val="visible"/>
                                      </p:to>
                                    </p:set>
                                    <p:animEffect transition="in" filter="barn(inVertical)">
                                      <p:cBhvr>
                                        <p:cTn id="165" dur="500"/>
                                        <p:tgtEl>
                                          <p:spTgt spid="150"/>
                                        </p:tgtEl>
                                      </p:cBhvr>
                                    </p:animEffect>
                                  </p:childTnLst>
                                </p:cTn>
                              </p:par>
                              <p:par>
                                <p:cTn id="166" presetID="22" presetClass="entr" presetSubtype="1" fill="hold" nodeType="withEffect">
                                  <p:stCondLst>
                                    <p:cond delay="0"/>
                                  </p:stCondLst>
                                  <p:childTnLst>
                                    <p:set>
                                      <p:cBhvr>
                                        <p:cTn id="167" dur="1" fill="hold">
                                          <p:stCondLst>
                                            <p:cond delay="0"/>
                                          </p:stCondLst>
                                        </p:cTn>
                                        <p:tgtEl>
                                          <p:spTgt spid="151"/>
                                        </p:tgtEl>
                                        <p:attrNameLst>
                                          <p:attrName>style.visibility</p:attrName>
                                        </p:attrNameLst>
                                      </p:cBhvr>
                                      <p:to>
                                        <p:strVal val="visible"/>
                                      </p:to>
                                    </p:set>
                                    <p:animEffect transition="in" filter="wipe(up)">
                                      <p:cBhvr>
                                        <p:cTn id="168" dur="500"/>
                                        <p:tgtEl>
                                          <p:spTgt spid="151"/>
                                        </p:tgtEl>
                                      </p:cBhvr>
                                    </p:animEffect>
                                  </p:childTnLst>
                                </p:cTn>
                              </p:par>
                            </p:childTnLst>
                          </p:cTn>
                        </p:par>
                      </p:childTnLst>
                    </p:cTn>
                  </p:par>
                  <p:par>
                    <p:cTn id="169" fill="hold">
                      <p:stCondLst>
                        <p:cond delay="indefinite"/>
                      </p:stCondLst>
                      <p:childTnLst>
                        <p:par>
                          <p:cTn id="170" fill="hold">
                            <p:stCondLst>
                              <p:cond delay="0"/>
                            </p:stCondLst>
                            <p:childTnLst>
                              <p:par>
                                <p:cTn id="171" presetID="1" presetClass="entr" presetSubtype="0" fill="hold" grpId="0" nodeType="clickEffect">
                                  <p:stCondLst>
                                    <p:cond delay="0"/>
                                  </p:stCondLst>
                                  <p:childTnLst>
                                    <p:set>
                                      <p:cBhvr>
                                        <p:cTn id="172" dur="1" fill="hold">
                                          <p:stCondLst>
                                            <p:cond delay="0"/>
                                          </p:stCondLst>
                                        </p:cTn>
                                        <p:tgtEl>
                                          <p:spTgt spid="137"/>
                                        </p:tgtEl>
                                        <p:attrNameLst>
                                          <p:attrName>style.visibility</p:attrName>
                                        </p:attrNameLst>
                                      </p:cBhvr>
                                      <p:to>
                                        <p:strVal val="visible"/>
                                      </p:to>
                                    </p:set>
                                  </p:childTnLst>
                                </p:cTn>
                              </p:par>
                            </p:childTnLst>
                          </p:cTn>
                        </p:par>
                      </p:childTnLst>
                    </p:cTn>
                  </p:par>
                  <p:par>
                    <p:cTn id="173" fill="hold">
                      <p:stCondLst>
                        <p:cond delay="indefinite"/>
                      </p:stCondLst>
                      <p:childTnLst>
                        <p:par>
                          <p:cTn id="174" fill="hold">
                            <p:stCondLst>
                              <p:cond delay="0"/>
                            </p:stCondLst>
                            <p:childTnLst>
                              <p:par>
                                <p:cTn id="175" presetID="16" presetClass="entr" presetSubtype="21" fill="hold" grpId="0" nodeType="clickEffect">
                                  <p:stCondLst>
                                    <p:cond delay="0"/>
                                  </p:stCondLst>
                                  <p:childTnLst>
                                    <p:set>
                                      <p:cBhvr>
                                        <p:cTn id="176" dur="1" fill="hold">
                                          <p:stCondLst>
                                            <p:cond delay="0"/>
                                          </p:stCondLst>
                                        </p:cTn>
                                        <p:tgtEl>
                                          <p:spTgt spid="147"/>
                                        </p:tgtEl>
                                        <p:attrNameLst>
                                          <p:attrName>style.visibility</p:attrName>
                                        </p:attrNameLst>
                                      </p:cBhvr>
                                      <p:to>
                                        <p:strVal val="visible"/>
                                      </p:to>
                                    </p:set>
                                    <p:animEffect transition="in" filter="barn(inVertical)">
                                      <p:cBhvr>
                                        <p:cTn id="177" dur="500"/>
                                        <p:tgtEl>
                                          <p:spTgt spid="147"/>
                                        </p:tgtEl>
                                      </p:cBhvr>
                                    </p:animEffect>
                                  </p:childTnLst>
                                </p:cTn>
                              </p:par>
                            </p:childTnLst>
                          </p:cTn>
                        </p:par>
                      </p:childTnLst>
                    </p:cTn>
                  </p:par>
                  <p:par>
                    <p:cTn id="178" fill="hold">
                      <p:stCondLst>
                        <p:cond delay="indefinite"/>
                      </p:stCondLst>
                      <p:childTnLst>
                        <p:par>
                          <p:cTn id="179" fill="hold">
                            <p:stCondLst>
                              <p:cond delay="0"/>
                            </p:stCondLst>
                            <p:childTnLst>
                              <p:par>
                                <p:cTn id="180" presetID="1" presetClass="entr" presetSubtype="0" fill="hold" grpId="0" nodeType="clickEffect">
                                  <p:stCondLst>
                                    <p:cond delay="0"/>
                                  </p:stCondLst>
                                  <p:childTnLst>
                                    <p:set>
                                      <p:cBhvr>
                                        <p:cTn id="181" dur="1" fill="hold">
                                          <p:stCondLst>
                                            <p:cond delay="0"/>
                                          </p:stCondLst>
                                        </p:cTn>
                                        <p:tgtEl>
                                          <p:spTgt spid="138"/>
                                        </p:tgtEl>
                                        <p:attrNameLst>
                                          <p:attrName>style.visibility</p:attrName>
                                        </p:attrNameLst>
                                      </p:cBhvr>
                                      <p:to>
                                        <p:strVal val="visible"/>
                                      </p:to>
                                    </p:set>
                                  </p:childTnLst>
                                </p:cTn>
                              </p:par>
                            </p:childTnLst>
                          </p:cTn>
                        </p:par>
                      </p:childTnLst>
                    </p:cTn>
                  </p:par>
                  <p:par>
                    <p:cTn id="182" fill="hold">
                      <p:stCondLst>
                        <p:cond delay="indefinite"/>
                      </p:stCondLst>
                      <p:childTnLst>
                        <p:par>
                          <p:cTn id="183" fill="hold">
                            <p:stCondLst>
                              <p:cond delay="0"/>
                            </p:stCondLst>
                            <p:childTnLst>
                              <p:par>
                                <p:cTn id="184" presetID="1" presetClass="entr" presetSubtype="0" fill="hold" grpId="0" nodeType="clickEffect">
                                  <p:stCondLst>
                                    <p:cond delay="0"/>
                                  </p:stCondLst>
                                  <p:childTnLst>
                                    <p:set>
                                      <p:cBhvr>
                                        <p:cTn id="185" dur="1" fill="hold">
                                          <p:stCondLst>
                                            <p:cond delay="0"/>
                                          </p:stCondLst>
                                        </p:cTn>
                                        <p:tgtEl>
                                          <p:spTgt spid="139"/>
                                        </p:tgtEl>
                                        <p:attrNameLst>
                                          <p:attrName>style.visibility</p:attrName>
                                        </p:attrNameLst>
                                      </p:cBhvr>
                                      <p:to>
                                        <p:strVal val="visible"/>
                                      </p:to>
                                    </p:set>
                                  </p:childTnLst>
                                </p:cTn>
                              </p:par>
                            </p:childTnLst>
                          </p:cTn>
                        </p:par>
                      </p:childTnLst>
                    </p:cTn>
                  </p:par>
                  <p:par>
                    <p:cTn id="186" fill="hold">
                      <p:stCondLst>
                        <p:cond delay="indefinite"/>
                      </p:stCondLst>
                      <p:childTnLst>
                        <p:par>
                          <p:cTn id="187" fill="hold">
                            <p:stCondLst>
                              <p:cond delay="0"/>
                            </p:stCondLst>
                            <p:childTnLst>
                              <p:par>
                                <p:cTn id="188" presetID="1" presetClass="entr" presetSubtype="0" fill="hold" grpId="0" nodeType="clickEffect">
                                  <p:stCondLst>
                                    <p:cond delay="0"/>
                                  </p:stCondLst>
                                  <p:childTnLst>
                                    <p:set>
                                      <p:cBhvr>
                                        <p:cTn id="189" dur="1" fill="hold">
                                          <p:stCondLst>
                                            <p:cond delay="0"/>
                                          </p:stCondLst>
                                        </p:cTn>
                                        <p:tgtEl>
                                          <p:spTgt spid="140"/>
                                        </p:tgtEl>
                                        <p:attrNameLst>
                                          <p:attrName>style.visibility</p:attrName>
                                        </p:attrNameLst>
                                      </p:cBhvr>
                                      <p:to>
                                        <p:strVal val="visible"/>
                                      </p:to>
                                    </p:set>
                                  </p:childTnLst>
                                </p:cTn>
                              </p:par>
                            </p:childTnLst>
                          </p:cTn>
                        </p:par>
                      </p:childTnLst>
                    </p:cTn>
                  </p:par>
                  <p:par>
                    <p:cTn id="190" fill="hold">
                      <p:stCondLst>
                        <p:cond delay="indefinite"/>
                      </p:stCondLst>
                      <p:childTnLst>
                        <p:par>
                          <p:cTn id="191" fill="hold">
                            <p:stCondLst>
                              <p:cond delay="0"/>
                            </p:stCondLst>
                            <p:childTnLst>
                              <p:par>
                                <p:cTn id="192" presetID="1" presetClass="entr" presetSubtype="0" fill="hold" grpId="0" nodeType="clickEffect">
                                  <p:stCondLst>
                                    <p:cond delay="0"/>
                                  </p:stCondLst>
                                  <p:childTnLst>
                                    <p:set>
                                      <p:cBhvr>
                                        <p:cTn id="193" dur="1" fill="hold">
                                          <p:stCondLst>
                                            <p:cond delay="0"/>
                                          </p:stCondLst>
                                        </p:cTn>
                                        <p:tgtEl>
                                          <p:spTgt spid="141"/>
                                        </p:tgtEl>
                                        <p:attrNameLst>
                                          <p:attrName>style.visibility</p:attrName>
                                        </p:attrNameLst>
                                      </p:cBhvr>
                                      <p:to>
                                        <p:strVal val="visible"/>
                                      </p:to>
                                    </p:set>
                                  </p:childTnLst>
                                </p:cTn>
                              </p:par>
                            </p:childTnLst>
                          </p:cTn>
                        </p:par>
                      </p:childTnLst>
                    </p:cTn>
                  </p:par>
                  <p:par>
                    <p:cTn id="194" fill="hold">
                      <p:stCondLst>
                        <p:cond delay="indefinite"/>
                      </p:stCondLst>
                      <p:childTnLst>
                        <p:par>
                          <p:cTn id="195" fill="hold">
                            <p:stCondLst>
                              <p:cond delay="0"/>
                            </p:stCondLst>
                            <p:childTnLst>
                              <p:par>
                                <p:cTn id="196" presetID="10" presetClass="exit" presetSubtype="0" fill="hold" grpId="1" nodeType="clickEffect">
                                  <p:stCondLst>
                                    <p:cond delay="0"/>
                                  </p:stCondLst>
                                  <p:childTnLst>
                                    <p:animEffect transition="out" filter="fade">
                                      <p:cBhvr>
                                        <p:cTn id="197" dur="500"/>
                                        <p:tgtEl>
                                          <p:spTgt spid="147"/>
                                        </p:tgtEl>
                                      </p:cBhvr>
                                    </p:animEffect>
                                    <p:set>
                                      <p:cBhvr>
                                        <p:cTn id="198" dur="1" fill="hold">
                                          <p:stCondLst>
                                            <p:cond delay="499"/>
                                          </p:stCondLst>
                                        </p:cTn>
                                        <p:tgtEl>
                                          <p:spTgt spid="147"/>
                                        </p:tgtEl>
                                        <p:attrNameLst>
                                          <p:attrName>style.visibility</p:attrName>
                                        </p:attrNameLst>
                                      </p:cBhvr>
                                      <p:to>
                                        <p:strVal val="hidden"/>
                                      </p:to>
                                    </p:set>
                                  </p:childTnLst>
                                </p:cTn>
                              </p:par>
                            </p:childTnLst>
                          </p:cTn>
                        </p:par>
                      </p:childTnLst>
                    </p:cTn>
                  </p:par>
                  <p:par>
                    <p:cTn id="199" fill="hold">
                      <p:stCondLst>
                        <p:cond delay="indefinite"/>
                      </p:stCondLst>
                      <p:childTnLst>
                        <p:par>
                          <p:cTn id="200" fill="hold">
                            <p:stCondLst>
                              <p:cond delay="0"/>
                            </p:stCondLst>
                            <p:childTnLst>
                              <p:par>
                                <p:cTn id="201" presetID="16" presetClass="entr" presetSubtype="21" fill="hold" grpId="0" nodeType="clickEffect">
                                  <p:stCondLst>
                                    <p:cond delay="0"/>
                                  </p:stCondLst>
                                  <p:childTnLst>
                                    <p:set>
                                      <p:cBhvr>
                                        <p:cTn id="202" dur="1" fill="hold">
                                          <p:stCondLst>
                                            <p:cond delay="0"/>
                                          </p:stCondLst>
                                        </p:cTn>
                                        <p:tgtEl>
                                          <p:spTgt spid="148"/>
                                        </p:tgtEl>
                                        <p:attrNameLst>
                                          <p:attrName>style.visibility</p:attrName>
                                        </p:attrNameLst>
                                      </p:cBhvr>
                                      <p:to>
                                        <p:strVal val="visible"/>
                                      </p:to>
                                    </p:set>
                                    <p:animEffect transition="in" filter="barn(inVertical)">
                                      <p:cBhvr>
                                        <p:cTn id="203" dur="500"/>
                                        <p:tgtEl>
                                          <p:spTgt spid="148"/>
                                        </p:tgtEl>
                                      </p:cBhvr>
                                    </p:animEffect>
                                  </p:childTnLst>
                                </p:cTn>
                              </p:par>
                            </p:childTnLst>
                          </p:cTn>
                        </p:par>
                      </p:childTnLst>
                    </p:cTn>
                  </p:par>
                  <p:par>
                    <p:cTn id="204" fill="hold">
                      <p:stCondLst>
                        <p:cond delay="indefinite"/>
                      </p:stCondLst>
                      <p:childTnLst>
                        <p:par>
                          <p:cTn id="205" fill="hold">
                            <p:stCondLst>
                              <p:cond delay="0"/>
                            </p:stCondLst>
                            <p:childTnLst>
                              <p:par>
                                <p:cTn id="206" presetID="1" presetClass="entr" presetSubtype="0" fill="hold" grpId="0" nodeType="clickEffect">
                                  <p:stCondLst>
                                    <p:cond delay="0"/>
                                  </p:stCondLst>
                                  <p:childTnLst>
                                    <p:set>
                                      <p:cBhvr>
                                        <p:cTn id="207" dur="1" fill="hold">
                                          <p:stCondLst>
                                            <p:cond delay="0"/>
                                          </p:stCondLst>
                                        </p:cTn>
                                        <p:tgtEl>
                                          <p:spTgt spid="142"/>
                                        </p:tgtEl>
                                        <p:attrNameLst>
                                          <p:attrName>style.visibility</p:attrName>
                                        </p:attrNameLst>
                                      </p:cBhvr>
                                      <p:to>
                                        <p:strVal val="visible"/>
                                      </p:to>
                                    </p:set>
                                  </p:childTnLst>
                                </p:cTn>
                              </p:par>
                            </p:childTnLst>
                          </p:cTn>
                        </p:par>
                      </p:childTnLst>
                    </p:cTn>
                  </p:par>
                  <p:par>
                    <p:cTn id="208" fill="hold">
                      <p:stCondLst>
                        <p:cond delay="indefinite"/>
                      </p:stCondLst>
                      <p:childTnLst>
                        <p:par>
                          <p:cTn id="209" fill="hold">
                            <p:stCondLst>
                              <p:cond delay="0"/>
                            </p:stCondLst>
                            <p:childTnLst>
                              <p:par>
                                <p:cTn id="210" presetID="1" presetClass="entr" presetSubtype="0" fill="hold" grpId="0" nodeType="clickEffect">
                                  <p:stCondLst>
                                    <p:cond delay="0"/>
                                  </p:stCondLst>
                                  <p:childTnLst>
                                    <p:set>
                                      <p:cBhvr>
                                        <p:cTn id="211" dur="1" fill="hold">
                                          <p:stCondLst>
                                            <p:cond delay="0"/>
                                          </p:stCondLst>
                                        </p:cTn>
                                        <p:tgtEl>
                                          <p:spTgt spid="143"/>
                                        </p:tgtEl>
                                        <p:attrNameLst>
                                          <p:attrName>style.visibility</p:attrName>
                                        </p:attrNameLst>
                                      </p:cBhvr>
                                      <p:to>
                                        <p:strVal val="visible"/>
                                      </p:to>
                                    </p:set>
                                  </p:childTnLst>
                                </p:cTn>
                              </p:par>
                            </p:childTnLst>
                          </p:cTn>
                        </p:par>
                      </p:childTnLst>
                    </p:cTn>
                  </p:par>
                  <p:par>
                    <p:cTn id="212" fill="hold">
                      <p:stCondLst>
                        <p:cond delay="indefinite"/>
                      </p:stCondLst>
                      <p:childTnLst>
                        <p:par>
                          <p:cTn id="213" fill="hold">
                            <p:stCondLst>
                              <p:cond delay="0"/>
                            </p:stCondLst>
                            <p:childTnLst>
                              <p:par>
                                <p:cTn id="214" presetID="1" presetClass="entr" presetSubtype="0" fill="hold" grpId="0" nodeType="clickEffect">
                                  <p:stCondLst>
                                    <p:cond delay="0"/>
                                  </p:stCondLst>
                                  <p:childTnLst>
                                    <p:set>
                                      <p:cBhvr>
                                        <p:cTn id="215" dur="1" fill="hold">
                                          <p:stCondLst>
                                            <p:cond delay="0"/>
                                          </p:stCondLst>
                                        </p:cTn>
                                        <p:tgtEl>
                                          <p:spTgt spid="144"/>
                                        </p:tgtEl>
                                        <p:attrNameLst>
                                          <p:attrName>style.visibility</p:attrName>
                                        </p:attrNameLst>
                                      </p:cBhvr>
                                      <p:to>
                                        <p:strVal val="visible"/>
                                      </p:to>
                                    </p:set>
                                  </p:childTnLst>
                                </p:cTn>
                              </p:par>
                            </p:childTnLst>
                          </p:cTn>
                        </p:par>
                      </p:childTnLst>
                    </p:cTn>
                  </p:par>
                  <p:par>
                    <p:cTn id="216" fill="hold">
                      <p:stCondLst>
                        <p:cond delay="indefinite"/>
                      </p:stCondLst>
                      <p:childTnLst>
                        <p:par>
                          <p:cTn id="217" fill="hold">
                            <p:stCondLst>
                              <p:cond delay="0"/>
                            </p:stCondLst>
                            <p:childTnLst>
                              <p:par>
                                <p:cTn id="218" presetID="10" presetClass="exit" presetSubtype="0" fill="hold" grpId="1" nodeType="clickEffect">
                                  <p:stCondLst>
                                    <p:cond delay="0"/>
                                  </p:stCondLst>
                                  <p:childTnLst>
                                    <p:animEffect transition="out" filter="fade">
                                      <p:cBhvr>
                                        <p:cTn id="219" dur="500"/>
                                        <p:tgtEl>
                                          <p:spTgt spid="148"/>
                                        </p:tgtEl>
                                      </p:cBhvr>
                                    </p:animEffect>
                                    <p:set>
                                      <p:cBhvr>
                                        <p:cTn id="220" dur="1" fill="hold">
                                          <p:stCondLst>
                                            <p:cond delay="499"/>
                                          </p:stCondLst>
                                        </p:cTn>
                                        <p:tgtEl>
                                          <p:spTgt spid="148"/>
                                        </p:tgtEl>
                                        <p:attrNameLst>
                                          <p:attrName>style.visibility</p:attrName>
                                        </p:attrNameLst>
                                      </p:cBhvr>
                                      <p:to>
                                        <p:strVal val="hidden"/>
                                      </p:to>
                                    </p:set>
                                  </p:childTnLst>
                                </p:cTn>
                              </p:par>
                            </p:childTnLst>
                          </p:cTn>
                        </p:par>
                      </p:childTnLst>
                    </p:cTn>
                  </p:par>
                  <p:par>
                    <p:cTn id="221" fill="hold">
                      <p:stCondLst>
                        <p:cond delay="indefinite"/>
                      </p:stCondLst>
                      <p:childTnLst>
                        <p:par>
                          <p:cTn id="222" fill="hold">
                            <p:stCondLst>
                              <p:cond delay="0"/>
                            </p:stCondLst>
                            <p:childTnLst>
                              <p:par>
                                <p:cTn id="223" presetID="10" presetClass="exit" presetSubtype="0" fill="hold" grpId="1" nodeType="clickEffect">
                                  <p:stCondLst>
                                    <p:cond delay="0"/>
                                  </p:stCondLst>
                                  <p:childTnLst>
                                    <p:animEffect transition="out" filter="fade">
                                      <p:cBhvr>
                                        <p:cTn id="224" dur="500"/>
                                        <p:tgtEl>
                                          <p:spTgt spid="121"/>
                                        </p:tgtEl>
                                      </p:cBhvr>
                                    </p:animEffect>
                                    <p:set>
                                      <p:cBhvr>
                                        <p:cTn id="225" dur="1" fill="hold">
                                          <p:stCondLst>
                                            <p:cond delay="499"/>
                                          </p:stCondLst>
                                        </p:cTn>
                                        <p:tgtEl>
                                          <p:spTgt spid="121"/>
                                        </p:tgtEl>
                                        <p:attrNameLst>
                                          <p:attrName>style.visibility</p:attrName>
                                        </p:attrNameLst>
                                      </p:cBhvr>
                                      <p:to>
                                        <p:strVal val="hidden"/>
                                      </p:to>
                                    </p:set>
                                  </p:childTnLst>
                                </p:cTn>
                              </p:par>
                              <p:par>
                                <p:cTn id="226" presetID="10" presetClass="exit" presetSubtype="0" fill="hold" grpId="1" nodeType="withEffect">
                                  <p:stCondLst>
                                    <p:cond delay="0"/>
                                  </p:stCondLst>
                                  <p:childTnLst>
                                    <p:animEffect transition="out" filter="fade">
                                      <p:cBhvr>
                                        <p:cTn id="227" dur="500"/>
                                        <p:tgtEl>
                                          <p:spTgt spid="122"/>
                                        </p:tgtEl>
                                      </p:cBhvr>
                                    </p:animEffect>
                                    <p:set>
                                      <p:cBhvr>
                                        <p:cTn id="228" dur="1" fill="hold">
                                          <p:stCondLst>
                                            <p:cond delay="499"/>
                                          </p:stCondLst>
                                        </p:cTn>
                                        <p:tgtEl>
                                          <p:spTgt spid="122"/>
                                        </p:tgtEl>
                                        <p:attrNameLst>
                                          <p:attrName>style.visibility</p:attrName>
                                        </p:attrNameLst>
                                      </p:cBhvr>
                                      <p:to>
                                        <p:strVal val="hidden"/>
                                      </p:to>
                                    </p:set>
                                  </p:childTnLst>
                                </p:cTn>
                              </p:par>
                              <p:par>
                                <p:cTn id="229" presetID="16" presetClass="entr" presetSubtype="21" fill="hold" grpId="0" nodeType="withEffect">
                                  <p:stCondLst>
                                    <p:cond delay="0"/>
                                  </p:stCondLst>
                                  <p:childTnLst>
                                    <p:set>
                                      <p:cBhvr>
                                        <p:cTn id="230" dur="1" fill="hold">
                                          <p:stCondLst>
                                            <p:cond delay="0"/>
                                          </p:stCondLst>
                                        </p:cTn>
                                        <p:tgtEl>
                                          <p:spTgt spid="149"/>
                                        </p:tgtEl>
                                        <p:attrNameLst>
                                          <p:attrName>style.visibility</p:attrName>
                                        </p:attrNameLst>
                                      </p:cBhvr>
                                      <p:to>
                                        <p:strVal val="visible"/>
                                      </p:to>
                                    </p:set>
                                    <p:animEffect transition="in" filter="barn(inVertical)">
                                      <p:cBhvr>
                                        <p:cTn id="231" dur="500"/>
                                        <p:tgtEl>
                                          <p:spTgt spid="149"/>
                                        </p:tgtEl>
                                      </p:cBhvr>
                                    </p:animEffect>
                                  </p:childTnLst>
                                </p:cTn>
                              </p:par>
                            </p:childTnLst>
                          </p:cTn>
                        </p:par>
                      </p:childTnLst>
                    </p:cTn>
                  </p:par>
                  <p:par>
                    <p:cTn id="232" fill="hold">
                      <p:stCondLst>
                        <p:cond delay="indefinite"/>
                      </p:stCondLst>
                      <p:childTnLst>
                        <p:par>
                          <p:cTn id="233" fill="hold">
                            <p:stCondLst>
                              <p:cond delay="0"/>
                            </p:stCondLst>
                            <p:childTnLst>
                              <p:par>
                                <p:cTn id="234" presetID="1" presetClass="entr" presetSubtype="0" fill="hold" grpId="0" nodeType="clickEffect">
                                  <p:stCondLst>
                                    <p:cond delay="0"/>
                                  </p:stCondLst>
                                  <p:childTnLst>
                                    <p:set>
                                      <p:cBhvr>
                                        <p:cTn id="235" dur="1" fill="hold">
                                          <p:stCondLst>
                                            <p:cond delay="0"/>
                                          </p:stCondLst>
                                        </p:cTn>
                                        <p:tgtEl>
                                          <p:spTgt spid="145"/>
                                        </p:tgtEl>
                                        <p:attrNameLst>
                                          <p:attrName>style.visibility</p:attrName>
                                        </p:attrNameLst>
                                      </p:cBhvr>
                                      <p:to>
                                        <p:strVal val="visible"/>
                                      </p:to>
                                    </p:set>
                                  </p:childTnLst>
                                </p:cTn>
                              </p:par>
                            </p:childTnLst>
                          </p:cTn>
                        </p:par>
                      </p:childTnLst>
                    </p:cTn>
                  </p:par>
                  <p:par>
                    <p:cTn id="236" fill="hold">
                      <p:stCondLst>
                        <p:cond delay="indefinite"/>
                      </p:stCondLst>
                      <p:childTnLst>
                        <p:par>
                          <p:cTn id="237" fill="hold">
                            <p:stCondLst>
                              <p:cond delay="0"/>
                            </p:stCondLst>
                            <p:childTnLst>
                              <p:par>
                                <p:cTn id="238" presetID="1" presetClass="entr" presetSubtype="0" fill="hold" grpId="0" nodeType="clickEffect">
                                  <p:stCondLst>
                                    <p:cond delay="0"/>
                                  </p:stCondLst>
                                  <p:childTnLst>
                                    <p:set>
                                      <p:cBhvr>
                                        <p:cTn id="239" dur="1" fill="hold">
                                          <p:stCondLst>
                                            <p:cond delay="0"/>
                                          </p:stCondLst>
                                        </p:cTn>
                                        <p:tgtEl>
                                          <p:spTgt spid="146"/>
                                        </p:tgtEl>
                                        <p:attrNameLst>
                                          <p:attrName>style.visibility</p:attrName>
                                        </p:attrNameLst>
                                      </p:cBhvr>
                                      <p:to>
                                        <p:strVal val="visible"/>
                                      </p:to>
                                    </p:set>
                                  </p:childTnLst>
                                </p:cTn>
                              </p:par>
                            </p:childTnLst>
                          </p:cTn>
                        </p:par>
                      </p:childTnLst>
                    </p:cTn>
                  </p:par>
                  <p:par>
                    <p:cTn id="240" fill="hold">
                      <p:stCondLst>
                        <p:cond delay="indefinite"/>
                      </p:stCondLst>
                      <p:childTnLst>
                        <p:par>
                          <p:cTn id="241" fill="hold">
                            <p:stCondLst>
                              <p:cond delay="0"/>
                            </p:stCondLst>
                            <p:childTnLst>
                              <p:par>
                                <p:cTn id="242" presetID="10" presetClass="exit" presetSubtype="0" fill="hold" grpId="1" nodeType="clickEffect">
                                  <p:stCondLst>
                                    <p:cond delay="0"/>
                                  </p:stCondLst>
                                  <p:childTnLst>
                                    <p:animEffect transition="out" filter="fade">
                                      <p:cBhvr>
                                        <p:cTn id="243" dur="500"/>
                                        <p:tgtEl>
                                          <p:spTgt spid="149"/>
                                        </p:tgtEl>
                                      </p:cBhvr>
                                    </p:animEffect>
                                    <p:set>
                                      <p:cBhvr>
                                        <p:cTn id="244" dur="1" fill="hold">
                                          <p:stCondLst>
                                            <p:cond delay="499"/>
                                          </p:stCondLst>
                                        </p:cTn>
                                        <p:tgtEl>
                                          <p:spTgt spid="149"/>
                                        </p:tgtEl>
                                        <p:attrNameLst>
                                          <p:attrName>style.visibility</p:attrName>
                                        </p:attrNameLst>
                                      </p:cBhvr>
                                      <p:to>
                                        <p:strVal val="hidden"/>
                                      </p:to>
                                    </p:set>
                                  </p:childTnLst>
                                </p:cTn>
                              </p:par>
                              <p:par>
                                <p:cTn id="245" presetID="10" presetClass="exit" presetSubtype="0" fill="hold" grpId="1" nodeType="withEffect">
                                  <p:stCondLst>
                                    <p:cond delay="0"/>
                                  </p:stCondLst>
                                  <p:childTnLst>
                                    <p:animEffect transition="out" filter="fade">
                                      <p:cBhvr>
                                        <p:cTn id="246" dur="500"/>
                                        <p:tgtEl>
                                          <p:spTgt spid="150"/>
                                        </p:tgtEl>
                                      </p:cBhvr>
                                    </p:animEffect>
                                    <p:set>
                                      <p:cBhvr>
                                        <p:cTn id="247" dur="1" fill="hold">
                                          <p:stCondLst>
                                            <p:cond delay="499"/>
                                          </p:stCondLst>
                                        </p:cTn>
                                        <p:tgtEl>
                                          <p:spTgt spid="150"/>
                                        </p:tgtEl>
                                        <p:attrNameLst>
                                          <p:attrName>style.visibility</p:attrName>
                                        </p:attrNameLst>
                                      </p:cBhvr>
                                      <p:to>
                                        <p:strVal val="hidden"/>
                                      </p:to>
                                    </p:set>
                                  </p:childTnLst>
                                </p:cTn>
                              </p:par>
                              <p:par>
                                <p:cTn id="248" presetID="1" presetClass="exit" presetSubtype="0" fill="hold" nodeType="withEffect">
                                  <p:stCondLst>
                                    <p:cond delay="0"/>
                                  </p:stCondLst>
                                  <p:childTnLst>
                                    <p:set>
                                      <p:cBhvr>
                                        <p:cTn id="249" dur="1" fill="hold">
                                          <p:stCondLst>
                                            <p:cond delay="0"/>
                                          </p:stCondLst>
                                        </p:cTn>
                                        <p:tgtEl>
                                          <p:spTgt spid="151"/>
                                        </p:tgtEl>
                                        <p:attrNameLst>
                                          <p:attrName>style.visibility</p:attrName>
                                        </p:attrNameLst>
                                      </p:cBhvr>
                                      <p:to>
                                        <p:strVal val="hidden"/>
                                      </p:to>
                                    </p:set>
                                  </p:childTnLst>
                                </p:cTn>
                              </p:par>
                            </p:childTnLst>
                          </p:cTn>
                        </p:par>
                      </p:childTnLst>
                    </p:cTn>
                  </p:par>
                  <p:par>
                    <p:cTn id="250" fill="hold">
                      <p:stCondLst>
                        <p:cond delay="indefinite"/>
                      </p:stCondLst>
                      <p:childTnLst>
                        <p:par>
                          <p:cTn id="251" fill="hold">
                            <p:stCondLst>
                              <p:cond delay="0"/>
                            </p:stCondLst>
                            <p:childTnLst>
                              <p:par>
                                <p:cTn id="252" presetID="1" presetClass="entr" presetSubtype="0" fill="hold" grpId="0" nodeType="clickEffect">
                                  <p:stCondLst>
                                    <p:cond delay="0"/>
                                  </p:stCondLst>
                                  <p:childTnLst>
                                    <p:set>
                                      <p:cBhvr>
                                        <p:cTn id="253" dur="1" fill="hold">
                                          <p:stCondLst>
                                            <p:cond delay="0"/>
                                          </p:stCondLst>
                                        </p:cTn>
                                        <p:tgtEl>
                                          <p:spTgt spid="232"/>
                                        </p:tgtEl>
                                        <p:attrNameLst>
                                          <p:attrName>style.visibility</p:attrName>
                                        </p:attrNameLst>
                                      </p:cBhvr>
                                      <p:to>
                                        <p:strVal val="visible"/>
                                      </p:to>
                                    </p:set>
                                  </p:childTnLst>
                                </p:cTn>
                              </p:par>
                            </p:childTnLst>
                          </p:cTn>
                        </p:par>
                      </p:childTnLst>
                    </p:cTn>
                  </p:par>
                  <p:par>
                    <p:cTn id="254" fill="hold">
                      <p:stCondLst>
                        <p:cond delay="indefinite"/>
                      </p:stCondLst>
                      <p:childTnLst>
                        <p:par>
                          <p:cTn id="255" fill="hold">
                            <p:stCondLst>
                              <p:cond delay="0"/>
                            </p:stCondLst>
                            <p:childTnLst>
                              <p:par>
                                <p:cTn id="256" presetID="1" presetClass="entr" presetSubtype="0" fill="hold" grpId="0" nodeType="clickEffect">
                                  <p:stCondLst>
                                    <p:cond delay="0"/>
                                  </p:stCondLst>
                                  <p:childTnLst>
                                    <p:set>
                                      <p:cBhvr>
                                        <p:cTn id="257" dur="1" fill="hold">
                                          <p:stCondLst>
                                            <p:cond delay="0"/>
                                          </p:stCondLst>
                                        </p:cTn>
                                        <p:tgtEl>
                                          <p:spTgt spid="156"/>
                                        </p:tgtEl>
                                        <p:attrNameLst>
                                          <p:attrName>style.visibility</p:attrName>
                                        </p:attrNameLst>
                                      </p:cBhvr>
                                      <p:to>
                                        <p:strVal val="visible"/>
                                      </p:to>
                                    </p:set>
                                  </p:childTnLst>
                                </p:cTn>
                              </p:par>
                            </p:childTnLst>
                          </p:cTn>
                        </p:par>
                      </p:childTnLst>
                    </p:cTn>
                  </p:par>
                  <p:par>
                    <p:cTn id="258" fill="hold">
                      <p:stCondLst>
                        <p:cond delay="indefinite"/>
                      </p:stCondLst>
                      <p:childTnLst>
                        <p:par>
                          <p:cTn id="259" fill="hold">
                            <p:stCondLst>
                              <p:cond delay="0"/>
                            </p:stCondLst>
                            <p:childTnLst>
                              <p:par>
                                <p:cTn id="260" presetID="1" presetClass="entr" presetSubtype="0" fill="hold" grpId="0" nodeType="clickEffect">
                                  <p:stCondLst>
                                    <p:cond delay="0"/>
                                  </p:stCondLst>
                                  <p:childTnLst>
                                    <p:set>
                                      <p:cBhvr>
                                        <p:cTn id="261" dur="1" fill="hold">
                                          <p:stCondLst>
                                            <p:cond delay="0"/>
                                          </p:stCondLst>
                                        </p:cTn>
                                        <p:tgtEl>
                                          <p:spTgt spid="154"/>
                                        </p:tgtEl>
                                        <p:attrNameLst>
                                          <p:attrName>style.visibility</p:attrName>
                                        </p:attrNameLst>
                                      </p:cBhvr>
                                      <p:to>
                                        <p:strVal val="visible"/>
                                      </p:to>
                                    </p:set>
                                  </p:childTnLst>
                                </p:cTn>
                              </p:par>
                            </p:childTnLst>
                          </p:cTn>
                        </p:par>
                      </p:childTnLst>
                    </p:cTn>
                  </p:par>
                  <p:par>
                    <p:cTn id="262" fill="hold">
                      <p:stCondLst>
                        <p:cond delay="indefinite"/>
                      </p:stCondLst>
                      <p:childTnLst>
                        <p:par>
                          <p:cTn id="263" fill="hold">
                            <p:stCondLst>
                              <p:cond delay="0"/>
                            </p:stCondLst>
                            <p:childTnLst>
                              <p:par>
                                <p:cTn id="264" presetID="1" presetClass="entr" presetSubtype="0" fill="hold" grpId="0" nodeType="clickEffect">
                                  <p:stCondLst>
                                    <p:cond delay="0"/>
                                  </p:stCondLst>
                                  <p:childTnLst>
                                    <p:set>
                                      <p:cBhvr>
                                        <p:cTn id="265" dur="1" fill="hold">
                                          <p:stCondLst>
                                            <p:cond delay="0"/>
                                          </p:stCondLst>
                                        </p:cTn>
                                        <p:tgtEl>
                                          <p:spTgt spid="155"/>
                                        </p:tgtEl>
                                        <p:attrNameLst>
                                          <p:attrName>style.visibility</p:attrName>
                                        </p:attrNameLst>
                                      </p:cBhvr>
                                      <p:to>
                                        <p:strVal val="visible"/>
                                      </p:to>
                                    </p:set>
                                  </p:childTnLst>
                                </p:cTn>
                              </p:par>
                            </p:childTnLst>
                          </p:cTn>
                        </p:par>
                      </p:childTnLst>
                    </p:cTn>
                  </p:par>
                  <p:par>
                    <p:cTn id="266" fill="hold">
                      <p:stCondLst>
                        <p:cond delay="indefinite"/>
                      </p:stCondLst>
                      <p:childTnLst>
                        <p:par>
                          <p:cTn id="267" fill="hold">
                            <p:stCondLst>
                              <p:cond delay="0"/>
                            </p:stCondLst>
                            <p:childTnLst>
                              <p:par>
                                <p:cTn id="268" presetID="1" presetClass="entr" presetSubtype="0" fill="hold" grpId="0" nodeType="clickEffect">
                                  <p:stCondLst>
                                    <p:cond delay="0"/>
                                  </p:stCondLst>
                                  <p:childTnLst>
                                    <p:set>
                                      <p:cBhvr>
                                        <p:cTn id="269" dur="1" fill="hold">
                                          <p:stCondLst>
                                            <p:cond delay="0"/>
                                          </p:stCondLst>
                                        </p:cTn>
                                        <p:tgtEl>
                                          <p:spTgt spid="157"/>
                                        </p:tgtEl>
                                        <p:attrNameLst>
                                          <p:attrName>style.visibility</p:attrName>
                                        </p:attrNameLst>
                                      </p:cBhvr>
                                      <p:to>
                                        <p:strVal val="visible"/>
                                      </p:to>
                                    </p:set>
                                  </p:childTnLst>
                                </p:cTn>
                              </p:par>
                            </p:childTnLst>
                          </p:cTn>
                        </p:par>
                      </p:childTnLst>
                    </p:cTn>
                  </p:par>
                  <p:par>
                    <p:cTn id="270" fill="hold">
                      <p:stCondLst>
                        <p:cond delay="indefinite"/>
                      </p:stCondLst>
                      <p:childTnLst>
                        <p:par>
                          <p:cTn id="271" fill="hold">
                            <p:stCondLst>
                              <p:cond delay="0"/>
                            </p:stCondLst>
                            <p:childTnLst>
                              <p:par>
                                <p:cTn id="272" presetID="1" presetClass="entr" presetSubtype="0" fill="hold" grpId="0" nodeType="clickEffect">
                                  <p:stCondLst>
                                    <p:cond delay="0"/>
                                  </p:stCondLst>
                                  <p:childTnLst>
                                    <p:set>
                                      <p:cBhvr>
                                        <p:cTn id="273" dur="1" fill="hold">
                                          <p:stCondLst>
                                            <p:cond delay="0"/>
                                          </p:stCondLst>
                                        </p:cTn>
                                        <p:tgtEl>
                                          <p:spTgt spid="158"/>
                                        </p:tgtEl>
                                        <p:attrNameLst>
                                          <p:attrName>style.visibility</p:attrName>
                                        </p:attrNameLst>
                                      </p:cBhvr>
                                      <p:to>
                                        <p:strVal val="visible"/>
                                      </p:to>
                                    </p:set>
                                  </p:childTnLst>
                                </p:cTn>
                              </p:par>
                            </p:childTnLst>
                          </p:cTn>
                        </p:par>
                      </p:childTnLst>
                    </p:cTn>
                  </p:par>
                  <p:par>
                    <p:cTn id="274" fill="hold">
                      <p:stCondLst>
                        <p:cond delay="indefinite"/>
                      </p:stCondLst>
                      <p:childTnLst>
                        <p:par>
                          <p:cTn id="275" fill="hold">
                            <p:stCondLst>
                              <p:cond delay="0"/>
                            </p:stCondLst>
                            <p:childTnLst>
                              <p:par>
                                <p:cTn id="276" presetID="10" presetClass="entr" presetSubtype="0" fill="hold" nodeType="clickEffect">
                                  <p:stCondLst>
                                    <p:cond delay="0"/>
                                  </p:stCondLst>
                                  <p:childTnLst>
                                    <p:set>
                                      <p:cBhvr>
                                        <p:cTn id="277" dur="1" fill="hold">
                                          <p:stCondLst>
                                            <p:cond delay="0"/>
                                          </p:stCondLst>
                                        </p:cTn>
                                        <p:tgtEl>
                                          <p:spTgt spid="169"/>
                                        </p:tgtEl>
                                        <p:attrNameLst>
                                          <p:attrName>style.visibility</p:attrName>
                                        </p:attrNameLst>
                                      </p:cBhvr>
                                      <p:to>
                                        <p:strVal val="visible"/>
                                      </p:to>
                                    </p:set>
                                    <p:animEffect transition="in" filter="fade">
                                      <p:cBhvr>
                                        <p:cTn id="278" dur="500"/>
                                        <p:tgtEl>
                                          <p:spTgt spid="169"/>
                                        </p:tgtEl>
                                      </p:cBhvr>
                                    </p:animEffect>
                                  </p:childTnLst>
                                </p:cTn>
                              </p:par>
                            </p:childTnLst>
                          </p:cTn>
                        </p:par>
                      </p:childTnLst>
                    </p:cTn>
                  </p:par>
                  <p:par>
                    <p:cTn id="279" fill="hold">
                      <p:stCondLst>
                        <p:cond delay="indefinite"/>
                      </p:stCondLst>
                      <p:childTnLst>
                        <p:par>
                          <p:cTn id="280" fill="hold">
                            <p:stCondLst>
                              <p:cond delay="0"/>
                            </p:stCondLst>
                            <p:childTnLst>
                              <p:par>
                                <p:cTn id="281" presetID="1" presetClass="exit" presetSubtype="0" fill="hold" nodeType="clickEffect">
                                  <p:stCondLst>
                                    <p:cond delay="0"/>
                                  </p:stCondLst>
                                  <p:childTnLst>
                                    <p:set>
                                      <p:cBhvr>
                                        <p:cTn id="282" dur="1" fill="hold">
                                          <p:stCondLst>
                                            <p:cond delay="0"/>
                                          </p:stCondLst>
                                        </p:cTn>
                                        <p:tgtEl>
                                          <p:spTgt spid="169"/>
                                        </p:tgtEl>
                                        <p:attrNameLst>
                                          <p:attrName>style.visibility</p:attrName>
                                        </p:attrNameLst>
                                      </p:cBhvr>
                                      <p:to>
                                        <p:strVal val="hidden"/>
                                      </p:to>
                                    </p:set>
                                  </p:childTnLst>
                                </p:cTn>
                              </p:par>
                            </p:childTnLst>
                          </p:cTn>
                        </p:par>
                      </p:childTnLst>
                    </p:cTn>
                  </p:par>
                  <p:par>
                    <p:cTn id="283" fill="hold">
                      <p:stCondLst>
                        <p:cond delay="indefinite"/>
                      </p:stCondLst>
                      <p:childTnLst>
                        <p:par>
                          <p:cTn id="284" fill="hold">
                            <p:stCondLst>
                              <p:cond delay="0"/>
                            </p:stCondLst>
                            <p:childTnLst>
                              <p:par>
                                <p:cTn id="285" presetID="10" presetClass="entr" presetSubtype="0" fill="hold" nodeType="clickEffect">
                                  <p:stCondLst>
                                    <p:cond delay="0"/>
                                  </p:stCondLst>
                                  <p:childTnLst>
                                    <p:set>
                                      <p:cBhvr>
                                        <p:cTn id="286" dur="1" fill="hold">
                                          <p:stCondLst>
                                            <p:cond delay="0"/>
                                          </p:stCondLst>
                                        </p:cTn>
                                        <p:tgtEl>
                                          <p:spTgt spid="173"/>
                                        </p:tgtEl>
                                        <p:attrNameLst>
                                          <p:attrName>style.visibility</p:attrName>
                                        </p:attrNameLst>
                                      </p:cBhvr>
                                      <p:to>
                                        <p:strVal val="visible"/>
                                      </p:to>
                                    </p:set>
                                    <p:animEffect transition="in" filter="fade">
                                      <p:cBhvr>
                                        <p:cTn id="287" dur="500"/>
                                        <p:tgtEl>
                                          <p:spTgt spid="173"/>
                                        </p:tgtEl>
                                      </p:cBhvr>
                                    </p:animEffect>
                                  </p:childTnLst>
                                </p:cTn>
                              </p:par>
                            </p:childTnLst>
                          </p:cTn>
                        </p:par>
                      </p:childTnLst>
                    </p:cTn>
                  </p:par>
                  <p:par>
                    <p:cTn id="288" fill="hold">
                      <p:stCondLst>
                        <p:cond delay="indefinite"/>
                      </p:stCondLst>
                      <p:childTnLst>
                        <p:par>
                          <p:cTn id="289" fill="hold">
                            <p:stCondLst>
                              <p:cond delay="0"/>
                            </p:stCondLst>
                            <p:childTnLst>
                              <p:par>
                                <p:cTn id="290" presetID="1" presetClass="entr" presetSubtype="0" fill="hold" grpId="0" nodeType="clickEffect">
                                  <p:stCondLst>
                                    <p:cond delay="0"/>
                                  </p:stCondLst>
                                  <p:childTnLst>
                                    <p:set>
                                      <p:cBhvr>
                                        <p:cTn id="291" dur="1" fill="hold">
                                          <p:stCondLst>
                                            <p:cond delay="0"/>
                                          </p:stCondLst>
                                        </p:cTn>
                                        <p:tgtEl>
                                          <p:spTgt spid="172"/>
                                        </p:tgtEl>
                                        <p:attrNameLst>
                                          <p:attrName>style.visibility</p:attrName>
                                        </p:attrNameLst>
                                      </p:cBhvr>
                                      <p:to>
                                        <p:strVal val="visible"/>
                                      </p:to>
                                    </p:set>
                                  </p:childTnLst>
                                </p:cTn>
                              </p:par>
                            </p:childTnLst>
                          </p:cTn>
                        </p:par>
                      </p:childTnLst>
                    </p:cTn>
                  </p:par>
                  <p:par>
                    <p:cTn id="292" fill="hold">
                      <p:stCondLst>
                        <p:cond delay="indefinite"/>
                      </p:stCondLst>
                      <p:childTnLst>
                        <p:par>
                          <p:cTn id="293" fill="hold">
                            <p:stCondLst>
                              <p:cond delay="0"/>
                            </p:stCondLst>
                            <p:childTnLst>
                              <p:par>
                                <p:cTn id="294" presetID="22" presetClass="entr" presetSubtype="8" fill="hold" grpId="0" nodeType="clickEffect">
                                  <p:stCondLst>
                                    <p:cond delay="0"/>
                                  </p:stCondLst>
                                  <p:childTnLst>
                                    <p:set>
                                      <p:cBhvr>
                                        <p:cTn id="295" dur="1" fill="hold">
                                          <p:stCondLst>
                                            <p:cond delay="0"/>
                                          </p:stCondLst>
                                        </p:cTn>
                                        <p:tgtEl>
                                          <p:spTgt spid="176"/>
                                        </p:tgtEl>
                                        <p:attrNameLst>
                                          <p:attrName>style.visibility</p:attrName>
                                        </p:attrNameLst>
                                      </p:cBhvr>
                                      <p:to>
                                        <p:strVal val="visible"/>
                                      </p:to>
                                    </p:set>
                                    <p:animEffect transition="in" filter="wipe(left)">
                                      <p:cBhvr>
                                        <p:cTn id="296" dur="500"/>
                                        <p:tgtEl>
                                          <p:spTgt spid="176"/>
                                        </p:tgtEl>
                                      </p:cBhvr>
                                    </p:animEffect>
                                  </p:childTnLst>
                                </p:cTn>
                              </p:par>
                            </p:childTnLst>
                          </p:cTn>
                        </p:par>
                      </p:childTnLst>
                    </p:cTn>
                  </p:par>
                  <p:par>
                    <p:cTn id="297" fill="hold">
                      <p:stCondLst>
                        <p:cond delay="indefinite"/>
                      </p:stCondLst>
                      <p:childTnLst>
                        <p:par>
                          <p:cTn id="298" fill="hold">
                            <p:stCondLst>
                              <p:cond delay="0"/>
                            </p:stCondLst>
                            <p:childTnLst>
                              <p:par>
                                <p:cTn id="299" presetID="1" presetClass="exit" presetSubtype="0" fill="hold" nodeType="clickEffect">
                                  <p:stCondLst>
                                    <p:cond delay="0"/>
                                  </p:stCondLst>
                                  <p:childTnLst>
                                    <p:set>
                                      <p:cBhvr>
                                        <p:cTn id="300" dur="1" fill="hold">
                                          <p:stCondLst>
                                            <p:cond delay="0"/>
                                          </p:stCondLst>
                                        </p:cTn>
                                        <p:tgtEl>
                                          <p:spTgt spid="173"/>
                                        </p:tgtEl>
                                        <p:attrNameLst>
                                          <p:attrName>style.visibility</p:attrName>
                                        </p:attrNameLst>
                                      </p:cBhvr>
                                      <p:to>
                                        <p:strVal val="hidden"/>
                                      </p:to>
                                    </p:set>
                                  </p:childTnLst>
                                </p:cTn>
                              </p:par>
                            </p:childTnLst>
                          </p:cTn>
                        </p:par>
                      </p:childTnLst>
                    </p:cTn>
                  </p:par>
                  <p:par>
                    <p:cTn id="301" fill="hold">
                      <p:stCondLst>
                        <p:cond delay="indefinite"/>
                      </p:stCondLst>
                      <p:childTnLst>
                        <p:par>
                          <p:cTn id="302" fill="hold">
                            <p:stCondLst>
                              <p:cond delay="0"/>
                            </p:stCondLst>
                            <p:childTnLst>
                              <p:par>
                                <p:cTn id="303" presetID="10" presetClass="entr" presetSubtype="0" fill="hold" nodeType="clickEffect">
                                  <p:stCondLst>
                                    <p:cond delay="0"/>
                                  </p:stCondLst>
                                  <p:childTnLst>
                                    <p:set>
                                      <p:cBhvr>
                                        <p:cTn id="304" dur="1" fill="hold">
                                          <p:stCondLst>
                                            <p:cond delay="0"/>
                                          </p:stCondLst>
                                        </p:cTn>
                                        <p:tgtEl>
                                          <p:spTgt spid="177"/>
                                        </p:tgtEl>
                                        <p:attrNameLst>
                                          <p:attrName>style.visibility</p:attrName>
                                        </p:attrNameLst>
                                      </p:cBhvr>
                                      <p:to>
                                        <p:strVal val="visible"/>
                                      </p:to>
                                    </p:set>
                                    <p:animEffect transition="in" filter="fade">
                                      <p:cBhvr>
                                        <p:cTn id="305" dur="500"/>
                                        <p:tgtEl>
                                          <p:spTgt spid="177"/>
                                        </p:tgtEl>
                                      </p:cBhvr>
                                    </p:animEffect>
                                  </p:childTnLst>
                                </p:cTn>
                              </p:par>
                            </p:childTnLst>
                          </p:cTn>
                        </p:par>
                      </p:childTnLst>
                    </p:cTn>
                  </p:par>
                  <p:par>
                    <p:cTn id="306" fill="hold">
                      <p:stCondLst>
                        <p:cond delay="indefinite"/>
                      </p:stCondLst>
                      <p:childTnLst>
                        <p:par>
                          <p:cTn id="307" fill="hold">
                            <p:stCondLst>
                              <p:cond delay="0"/>
                            </p:stCondLst>
                            <p:childTnLst>
                              <p:par>
                                <p:cTn id="308" presetID="10" presetClass="exit" presetSubtype="0" fill="hold" nodeType="clickEffect">
                                  <p:stCondLst>
                                    <p:cond delay="0"/>
                                  </p:stCondLst>
                                  <p:childTnLst>
                                    <p:animEffect transition="out" filter="fade">
                                      <p:cBhvr>
                                        <p:cTn id="309" dur="500"/>
                                        <p:tgtEl>
                                          <p:spTgt spid="177"/>
                                        </p:tgtEl>
                                      </p:cBhvr>
                                    </p:animEffect>
                                    <p:set>
                                      <p:cBhvr>
                                        <p:cTn id="310" dur="1" fill="hold">
                                          <p:stCondLst>
                                            <p:cond delay="499"/>
                                          </p:stCondLst>
                                        </p:cTn>
                                        <p:tgtEl>
                                          <p:spTgt spid="177"/>
                                        </p:tgtEl>
                                        <p:attrNameLst>
                                          <p:attrName>style.visibility</p:attrName>
                                        </p:attrNameLst>
                                      </p:cBhvr>
                                      <p:to>
                                        <p:strVal val="hidden"/>
                                      </p:to>
                                    </p:set>
                                  </p:childTnLst>
                                </p:cTn>
                              </p:par>
                            </p:childTnLst>
                          </p:cTn>
                        </p:par>
                      </p:childTnLst>
                    </p:cTn>
                  </p:par>
                  <p:par>
                    <p:cTn id="311" fill="hold">
                      <p:stCondLst>
                        <p:cond delay="indefinite"/>
                      </p:stCondLst>
                      <p:childTnLst>
                        <p:par>
                          <p:cTn id="312" fill="hold">
                            <p:stCondLst>
                              <p:cond delay="0"/>
                            </p:stCondLst>
                            <p:childTnLst>
                              <p:par>
                                <p:cTn id="313" presetID="10" presetClass="entr" presetSubtype="0" fill="hold" nodeType="clickEffect">
                                  <p:stCondLst>
                                    <p:cond delay="0"/>
                                  </p:stCondLst>
                                  <p:childTnLst>
                                    <p:set>
                                      <p:cBhvr>
                                        <p:cTn id="314" dur="1" fill="hold">
                                          <p:stCondLst>
                                            <p:cond delay="0"/>
                                          </p:stCondLst>
                                        </p:cTn>
                                        <p:tgtEl>
                                          <p:spTgt spid="180"/>
                                        </p:tgtEl>
                                        <p:attrNameLst>
                                          <p:attrName>style.visibility</p:attrName>
                                        </p:attrNameLst>
                                      </p:cBhvr>
                                      <p:to>
                                        <p:strVal val="visible"/>
                                      </p:to>
                                    </p:set>
                                    <p:animEffect transition="in" filter="fade">
                                      <p:cBhvr>
                                        <p:cTn id="315" dur="500"/>
                                        <p:tgtEl>
                                          <p:spTgt spid="180"/>
                                        </p:tgtEl>
                                      </p:cBhvr>
                                    </p:animEffect>
                                  </p:childTnLst>
                                </p:cTn>
                              </p:par>
                            </p:childTnLst>
                          </p:cTn>
                        </p:par>
                      </p:childTnLst>
                    </p:cTn>
                  </p:par>
                  <p:par>
                    <p:cTn id="316" fill="hold">
                      <p:stCondLst>
                        <p:cond delay="indefinite"/>
                      </p:stCondLst>
                      <p:childTnLst>
                        <p:par>
                          <p:cTn id="317" fill="hold">
                            <p:stCondLst>
                              <p:cond delay="0"/>
                            </p:stCondLst>
                            <p:childTnLst>
                              <p:par>
                                <p:cTn id="318" presetID="1" presetClass="entr" presetSubtype="0" fill="hold" grpId="0" nodeType="clickEffect">
                                  <p:stCondLst>
                                    <p:cond delay="0"/>
                                  </p:stCondLst>
                                  <p:childTnLst>
                                    <p:set>
                                      <p:cBhvr>
                                        <p:cTn id="319" dur="1" fill="hold">
                                          <p:stCondLst>
                                            <p:cond delay="0"/>
                                          </p:stCondLst>
                                        </p:cTn>
                                        <p:tgtEl>
                                          <p:spTgt spid="167"/>
                                        </p:tgtEl>
                                        <p:attrNameLst>
                                          <p:attrName>style.visibility</p:attrName>
                                        </p:attrNameLst>
                                      </p:cBhvr>
                                      <p:to>
                                        <p:strVal val="visible"/>
                                      </p:to>
                                    </p:set>
                                  </p:childTnLst>
                                </p:cTn>
                              </p:par>
                            </p:childTnLst>
                          </p:cTn>
                        </p:par>
                      </p:childTnLst>
                    </p:cTn>
                  </p:par>
                  <p:par>
                    <p:cTn id="320" fill="hold">
                      <p:stCondLst>
                        <p:cond delay="indefinite"/>
                      </p:stCondLst>
                      <p:childTnLst>
                        <p:par>
                          <p:cTn id="321" fill="hold">
                            <p:stCondLst>
                              <p:cond delay="0"/>
                            </p:stCondLst>
                            <p:childTnLst>
                              <p:par>
                                <p:cTn id="322" presetID="1" presetClass="entr" presetSubtype="0" fill="hold" grpId="0" nodeType="clickEffect">
                                  <p:stCondLst>
                                    <p:cond delay="0"/>
                                  </p:stCondLst>
                                  <p:childTnLst>
                                    <p:set>
                                      <p:cBhvr>
                                        <p:cTn id="323" dur="1" fill="hold">
                                          <p:stCondLst>
                                            <p:cond delay="0"/>
                                          </p:stCondLst>
                                        </p:cTn>
                                        <p:tgtEl>
                                          <p:spTgt spid="159"/>
                                        </p:tgtEl>
                                        <p:attrNameLst>
                                          <p:attrName>style.visibility</p:attrName>
                                        </p:attrNameLst>
                                      </p:cBhvr>
                                      <p:to>
                                        <p:strVal val="visible"/>
                                      </p:to>
                                    </p:set>
                                  </p:childTnLst>
                                </p:cTn>
                              </p:par>
                            </p:childTnLst>
                          </p:cTn>
                        </p:par>
                      </p:childTnLst>
                    </p:cTn>
                  </p:par>
                  <p:par>
                    <p:cTn id="324" fill="hold">
                      <p:stCondLst>
                        <p:cond delay="indefinite"/>
                      </p:stCondLst>
                      <p:childTnLst>
                        <p:par>
                          <p:cTn id="325" fill="hold">
                            <p:stCondLst>
                              <p:cond delay="0"/>
                            </p:stCondLst>
                            <p:childTnLst>
                              <p:par>
                                <p:cTn id="326" presetID="1" presetClass="entr" presetSubtype="0" fill="hold" grpId="0" nodeType="clickEffect">
                                  <p:stCondLst>
                                    <p:cond delay="0"/>
                                  </p:stCondLst>
                                  <p:childTnLst>
                                    <p:set>
                                      <p:cBhvr>
                                        <p:cTn id="327" dur="1" fill="hold">
                                          <p:stCondLst>
                                            <p:cond delay="0"/>
                                          </p:stCondLst>
                                        </p:cTn>
                                        <p:tgtEl>
                                          <p:spTgt spid="160"/>
                                        </p:tgtEl>
                                        <p:attrNameLst>
                                          <p:attrName>style.visibility</p:attrName>
                                        </p:attrNameLst>
                                      </p:cBhvr>
                                      <p:to>
                                        <p:strVal val="visible"/>
                                      </p:to>
                                    </p:set>
                                  </p:childTnLst>
                                </p:cTn>
                              </p:par>
                            </p:childTnLst>
                          </p:cTn>
                        </p:par>
                      </p:childTnLst>
                    </p:cTn>
                  </p:par>
                  <p:par>
                    <p:cTn id="328" fill="hold">
                      <p:stCondLst>
                        <p:cond delay="indefinite"/>
                      </p:stCondLst>
                      <p:childTnLst>
                        <p:par>
                          <p:cTn id="329" fill="hold">
                            <p:stCondLst>
                              <p:cond delay="0"/>
                            </p:stCondLst>
                            <p:childTnLst>
                              <p:par>
                                <p:cTn id="330" presetID="1" presetClass="entr" presetSubtype="0" fill="hold" grpId="0" nodeType="clickEffect">
                                  <p:stCondLst>
                                    <p:cond delay="0"/>
                                  </p:stCondLst>
                                  <p:childTnLst>
                                    <p:set>
                                      <p:cBhvr>
                                        <p:cTn id="331" dur="1" fill="hold">
                                          <p:stCondLst>
                                            <p:cond delay="0"/>
                                          </p:stCondLst>
                                        </p:cTn>
                                        <p:tgtEl>
                                          <p:spTgt spid="161"/>
                                        </p:tgtEl>
                                        <p:attrNameLst>
                                          <p:attrName>style.visibility</p:attrName>
                                        </p:attrNameLst>
                                      </p:cBhvr>
                                      <p:to>
                                        <p:strVal val="visible"/>
                                      </p:to>
                                    </p:set>
                                  </p:childTnLst>
                                </p:cTn>
                              </p:par>
                            </p:childTnLst>
                          </p:cTn>
                        </p:par>
                      </p:childTnLst>
                    </p:cTn>
                  </p:par>
                  <p:par>
                    <p:cTn id="332" fill="hold">
                      <p:stCondLst>
                        <p:cond delay="indefinite"/>
                      </p:stCondLst>
                      <p:childTnLst>
                        <p:par>
                          <p:cTn id="333" fill="hold">
                            <p:stCondLst>
                              <p:cond delay="0"/>
                            </p:stCondLst>
                            <p:childTnLst>
                              <p:par>
                                <p:cTn id="334" presetID="1" presetClass="entr" presetSubtype="0" fill="hold" grpId="0" nodeType="clickEffect">
                                  <p:stCondLst>
                                    <p:cond delay="0"/>
                                  </p:stCondLst>
                                  <p:childTnLst>
                                    <p:set>
                                      <p:cBhvr>
                                        <p:cTn id="335" dur="1" fill="hold">
                                          <p:stCondLst>
                                            <p:cond delay="0"/>
                                          </p:stCondLst>
                                        </p:cTn>
                                        <p:tgtEl>
                                          <p:spTgt spid="162"/>
                                        </p:tgtEl>
                                        <p:attrNameLst>
                                          <p:attrName>style.visibility</p:attrName>
                                        </p:attrNameLst>
                                      </p:cBhvr>
                                      <p:to>
                                        <p:strVal val="visible"/>
                                      </p:to>
                                    </p:set>
                                  </p:childTnLst>
                                </p:cTn>
                              </p:par>
                            </p:childTnLst>
                          </p:cTn>
                        </p:par>
                      </p:childTnLst>
                    </p:cTn>
                  </p:par>
                  <p:par>
                    <p:cTn id="336" fill="hold">
                      <p:stCondLst>
                        <p:cond delay="indefinite"/>
                      </p:stCondLst>
                      <p:childTnLst>
                        <p:par>
                          <p:cTn id="337" fill="hold">
                            <p:stCondLst>
                              <p:cond delay="0"/>
                            </p:stCondLst>
                            <p:childTnLst>
                              <p:par>
                                <p:cTn id="338" presetID="1" presetClass="entr" presetSubtype="0" fill="hold" grpId="0" nodeType="clickEffect">
                                  <p:stCondLst>
                                    <p:cond delay="0"/>
                                  </p:stCondLst>
                                  <p:childTnLst>
                                    <p:set>
                                      <p:cBhvr>
                                        <p:cTn id="339" dur="1" fill="hold">
                                          <p:stCondLst>
                                            <p:cond delay="0"/>
                                          </p:stCondLst>
                                        </p:cTn>
                                        <p:tgtEl>
                                          <p:spTgt spid="163"/>
                                        </p:tgtEl>
                                        <p:attrNameLst>
                                          <p:attrName>style.visibility</p:attrName>
                                        </p:attrNameLst>
                                      </p:cBhvr>
                                      <p:to>
                                        <p:strVal val="visible"/>
                                      </p:to>
                                    </p:set>
                                  </p:childTnLst>
                                </p:cTn>
                              </p:par>
                            </p:childTnLst>
                          </p:cTn>
                        </p:par>
                      </p:childTnLst>
                    </p:cTn>
                  </p:par>
                  <p:par>
                    <p:cTn id="340" fill="hold">
                      <p:stCondLst>
                        <p:cond delay="indefinite"/>
                      </p:stCondLst>
                      <p:childTnLst>
                        <p:par>
                          <p:cTn id="341" fill="hold">
                            <p:stCondLst>
                              <p:cond delay="0"/>
                            </p:stCondLst>
                            <p:childTnLst>
                              <p:par>
                                <p:cTn id="342" presetID="1" presetClass="exit" presetSubtype="0" fill="hold" grpId="1" nodeType="clickEffect">
                                  <p:stCondLst>
                                    <p:cond delay="0"/>
                                  </p:stCondLst>
                                  <p:childTnLst>
                                    <p:set>
                                      <p:cBhvr>
                                        <p:cTn id="343" dur="1" fill="hold">
                                          <p:stCondLst>
                                            <p:cond delay="0"/>
                                          </p:stCondLst>
                                        </p:cTn>
                                        <p:tgtEl>
                                          <p:spTgt spid="172"/>
                                        </p:tgtEl>
                                        <p:attrNameLst>
                                          <p:attrName>style.visibility</p:attrName>
                                        </p:attrNameLst>
                                      </p:cBhvr>
                                      <p:to>
                                        <p:strVal val="hidden"/>
                                      </p:to>
                                    </p:set>
                                  </p:childTnLst>
                                </p:cTn>
                              </p:par>
                              <p:par>
                                <p:cTn id="344" presetID="10" presetClass="exit" presetSubtype="0" fill="hold" nodeType="withEffect">
                                  <p:stCondLst>
                                    <p:cond delay="0"/>
                                  </p:stCondLst>
                                  <p:childTnLst>
                                    <p:animEffect transition="out" filter="fade">
                                      <p:cBhvr>
                                        <p:cTn id="345" dur="500"/>
                                        <p:tgtEl>
                                          <p:spTgt spid="180"/>
                                        </p:tgtEl>
                                      </p:cBhvr>
                                    </p:animEffect>
                                    <p:set>
                                      <p:cBhvr>
                                        <p:cTn id="346" dur="1" fill="hold">
                                          <p:stCondLst>
                                            <p:cond delay="499"/>
                                          </p:stCondLst>
                                        </p:cTn>
                                        <p:tgtEl>
                                          <p:spTgt spid="180"/>
                                        </p:tgtEl>
                                        <p:attrNameLst>
                                          <p:attrName>style.visibility</p:attrName>
                                        </p:attrNameLst>
                                      </p:cBhvr>
                                      <p:to>
                                        <p:strVal val="hidden"/>
                                      </p:to>
                                    </p:set>
                                  </p:childTnLst>
                                </p:cTn>
                              </p:par>
                              <p:par>
                                <p:cTn id="347" presetID="1" presetClass="exit" presetSubtype="0" fill="hold" grpId="1" nodeType="withEffect">
                                  <p:stCondLst>
                                    <p:cond delay="0"/>
                                  </p:stCondLst>
                                  <p:childTnLst>
                                    <p:set>
                                      <p:cBhvr>
                                        <p:cTn id="348" dur="1" fill="hold">
                                          <p:stCondLst>
                                            <p:cond delay="0"/>
                                          </p:stCondLst>
                                        </p:cTn>
                                        <p:tgtEl>
                                          <p:spTgt spid="176"/>
                                        </p:tgtEl>
                                        <p:attrNameLst>
                                          <p:attrName>style.visibility</p:attrName>
                                        </p:attrNameLst>
                                      </p:cBhvr>
                                      <p:to>
                                        <p:strVal val="hidden"/>
                                      </p:to>
                                    </p:set>
                                  </p:childTnLst>
                                </p:cTn>
                              </p:par>
                            </p:childTnLst>
                          </p:cTn>
                        </p:par>
                      </p:childTnLst>
                    </p:cTn>
                  </p:par>
                  <p:par>
                    <p:cTn id="349" fill="hold">
                      <p:stCondLst>
                        <p:cond delay="indefinite"/>
                      </p:stCondLst>
                      <p:childTnLst>
                        <p:par>
                          <p:cTn id="350" fill="hold">
                            <p:stCondLst>
                              <p:cond delay="0"/>
                            </p:stCondLst>
                            <p:childTnLst>
                              <p:par>
                                <p:cTn id="351" presetID="1" presetClass="entr" presetSubtype="0" fill="hold" grpId="0" nodeType="clickEffect">
                                  <p:stCondLst>
                                    <p:cond delay="0"/>
                                  </p:stCondLst>
                                  <p:childTnLst>
                                    <p:set>
                                      <p:cBhvr>
                                        <p:cTn id="352" dur="1" fill="hold">
                                          <p:stCondLst>
                                            <p:cond delay="0"/>
                                          </p:stCondLst>
                                        </p:cTn>
                                        <p:tgtEl>
                                          <p:spTgt spid="168"/>
                                        </p:tgtEl>
                                        <p:attrNameLst>
                                          <p:attrName>style.visibility</p:attrName>
                                        </p:attrNameLst>
                                      </p:cBhvr>
                                      <p:to>
                                        <p:strVal val="visible"/>
                                      </p:to>
                                    </p:set>
                                  </p:childTnLst>
                                </p:cTn>
                              </p:par>
                            </p:childTnLst>
                          </p:cTn>
                        </p:par>
                      </p:childTnLst>
                    </p:cTn>
                  </p:par>
                  <p:par>
                    <p:cTn id="353" fill="hold">
                      <p:stCondLst>
                        <p:cond delay="indefinite"/>
                      </p:stCondLst>
                      <p:childTnLst>
                        <p:par>
                          <p:cTn id="354" fill="hold">
                            <p:stCondLst>
                              <p:cond delay="0"/>
                            </p:stCondLst>
                            <p:childTnLst>
                              <p:par>
                                <p:cTn id="355" presetID="1" presetClass="entr" presetSubtype="0" fill="hold" grpId="0" nodeType="clickEffect">
                                  <p:stCondLst>
                                    <p:cond delay="0"/>
                                  </p:stCondLst>
                                  <p:childTnLst>
                                    <p:set>
                                      <p:cBhvr>
                                        <p:cTn id="356" dur="1" fill="hold">
                                          <p:stCondLst>
                                            <p:cond delay="0"/>
                                          </p:stCondLst>
                                        </p:cTn>
                                        <p:tgtEl>
                                          <p:spTgt spid="164"/>
                                        </p:tgtEl>
                                        <p:attrNameLst>
                                          <p:attrName>style.visibility</p:attrName>
                                        </p:attrNameLst>
                                      </p:cBhvr>
                                      <p:to>
                                        <p:strVal val="visible"/>
                                      </p:to>
                                    </p:set>
                                  </p:childTnLst>
                                </p:cTn>
                              </p:par>
                            </p:childTnLst>
                          </p:cTn>
                        </p:par>
                      </p:childTnLst>
                    </p:cTn>
                  </p:par>
                  <p:par>
                    <p:cTn id="357" fill="hold">
                      <p:stCondLst>
                        <p:cond delay="indefinite"/>
                      </p:stCondLst>
                      <p:childTnLst>
                        <p:par>
                          <p:cTn id="358" fill="hold">
                            <p:stCondLst>
                              <p:cond delay="0"/>
                            </p:stCondLst>
                            <p:childTnLst>
                              <p:par>
                                <p:cTn id="359" presetID="1" presetClass="entr" presetSubtype="0" fill="hold" grpId="0" nodeType="clickEffect">
                                  <p:stCondLst>
                                    <p:cond delay="0"/>
                                  </p:stCondLst>
                                  <p:childTnLst>
                                    <p:set>
                                      <p:cBhvr>
                                        <p:cTn id="360" dur="1" fill="hold">
                                          <p:stCondLst>
                                            <p:cond delay="0"/>
                                          </p:stCondLst>
                                        </p:cTn>
                                        <p:tgtEl>
                                          <p:spTgt spid="165"/>
                                        </p:tgtEl>
                                        <p:attrNameLst>
                                          <p:attrName>style.visibility</p:attrName>
                                        </p:attrNameLst>
                                      </p:cBhvr>
                                      <p:to>
                                        <p:strVal val="visible"/>
                                      </p:to>
                                    </p:set>
                                  </p:childTnLst>
                                </p:cTn>
                              </p:par>
                            </p:childTnLst>
                          </p:cTn>
                        </p:par>
                      </p:childTnLst>
                    </p:cTn>
                  </p:par>
                  <p:par>
                    <p:cTn id="361" fill="hold">
                      <p:stCondLst>
                        <p:cond delay="indefinite"/>
                      </p:stCondLst>
                      <p:childTnLst>
                        <p:par>
                          <p:cTn id="362" fill="hold">
                            <p:stCondLst>
                              <p:cond delay="0"/>
                            </p:stCondLst>
                            <p:childTnLst>
                              <p:par>
                                <p:cTn id="363" presetID="1" presetClass="entr" presetSubtype="0" fill="hold" grpId="0" nodeType="clickEffect">
                                  <p:stCondLst>
                                    <p:cond delay="0"/>
                                  </p:stCondLst>
                                  <p:childTnLst>
                                    <p:set>
                                      <p:cBhvr>
                                        <p:cTn id="364" dur="1" fill="hold">
                                          <p:stCondLst>
                                            <p:cond delay="0"/>
                                          </p:stCondLst>
                                        </p:cTn>
                                        <p:tgtEl>
                                          <p:spTgt spid="166"/>
                                        </p:tgtEl>
                                        <p:attrNameLst>
                                          <p:attrName>style.visibility</p:attrName>
                                        </p:attrNameLst>
                                      </p:cBhvr>
                                      <p:to>
                                        <p:strVal val="visible"/>
                                      </p:to>
                                    </p:set>
                                  </p:childTnLst>
                                </p:cTn>
                              </p:par>
                            </p:childTnLst>
                          </p:cTn>
                        </p:par>
                      </p:childTnLst>
                    </p:cTn>
                  </p:par>
                  <p:par>
                    <p:cTn id="365" fill="hold">
                      <p:stCondLst>
                        <p:cond delay="indefinite"/>
                      </p:stCondLst>
                      <p:childTnLst>
                        <p:par>
                          <p:cTn id="366" fill="hold">
                            <p:stCondLst>
                              <p:cond delay="0"/>
                            </p:stCondLst>
                            <p:childTnLst>
                              <p:par>
                                <p:cTn id="367" presetID="10" presetClass="entr" presetSubtype="0" fill="hold" nodeType="clickEffect">
                                  <p:stCondLst>
                                    <p:cond delay="0"/>
                                  </p:stCondLst>
                                  <p:childTnLst>
                                    <p:set>
                                      <p:cBhvr>
                                        <p:cTn id="368" dur="1" fill="hold">
                                          <p:stCondLst>
                                            <p:cond delay="0"/>
                                          </p:stCondLst>
                                        </p:cTn>
                                        <p:tgtEl>
                                          <p:spTgt spid="186"/>
                                        </p:tgtEl>
                                        <p:attrNameLst>
                                          <p:attrName>style.visibility</p:attrName>
                                        </p:attrNameLst>
                                      </p:cBhvr>
                                      <p:to>
                                        <p:strVal val="visible"/>
                                      </p:to>
                                    </p:set>
                                    <p:animEffect transition="in" filter="fade">
                                      <p:cBhvr>
                                        <p:cTn id="369" dur="500"/>
                                        <p:tgtEl>
                                          <p:spTgt spid="186"/>
                                        </p:tgtEl>
                                      </p:cBhvr>
                                    </p:animEffect>
                                  </p:childTnLst>
                                </p:cTn>
                              </p:par>
                            </p:childTnLst>
                          </p:cTn>
                        </p:par>
                      </p:childTnLst>
                    </p:cTn>
                  </p:par>
                  <p:par>
                    <p:cTn id="370" fill="hold">
                      <p:stCondLst>
                        <p:cond delay="indefinite"/>
                      </p:stCondLst>
                      <p:childTnLst>
                        <p:par>
                          <p:cTn id="371" fill="hold">
                            <p:stCondLst>
                              <p:cond delay="0"/>
                            </p:stCondLst>
                            <p:childTnLst>
                              <p:par>
                                <p:cTn id="372" presetID="1" presetClass="entr" presetSubtype="0" fill="hold" grpId="0" nodeType="clickEffect">
                                  <p:stCondLst>
                                    <p:cond delay="0"/>
                                  </p:stCondLst>
                                  <p:childTnLst>
                                    <p:set>
                                      <p:cBhvr>
                                        <p:cTn id="373" dur="1" fill="hold">
                                          <p:stCondLst>
                                            <p:cond delay="0"/>
                                          </p:stCondLst>
                                        </p:cTn>
                                        <p:tgtEl>
                                          <p:spTgt spid="204"/>
                                        </p:tgtEl>
                                        <p:attrNameLst>
                                          <p:attrName>style.visibility</p:attrName>
                                        </p:attrNameLst>
                                      </p:cBhvr>
                                      <p:to>
                                        <p:strVal val="visible"/>
                                      </p:to>
                                    </p:set>
                                  </p:childTnLst>
                                </p:cTn>
                              </p:par>
                            </p:childTnLst>
                          </p:cTn>
                        </p:par>
                      </p:childTnLst>
                    </p:cTn>
                  </p:par>
                  <p:par>
                    <p:cTn id="374" fill="hold">
                      <p:stCondLst>
                        <p:cond delay="indefinite"/>
                      </p:stCondLst>
                      <p:childTnLst>
                        <p:par>
                          <p:cTn id="375" fill="hold">
                            <p:stCondLst>
                              <p:cond delay="0"/>
                            </p:stCondLst>
                            <p:childTnLst>
                              <p:par>
                                <p:cTn id="376" presetID="22" presetClass="entr" presetSubtype="8" fill="hold" grpId="0" nodeType="clickEffect">
                                  <p:stCondLst>
                                    <p:cond delay="0"/>
                                  </p:stCondLst>
                                  <p:childTnLst>
                                    <p:set>
                                      <p:cBhvr>
                                        <p:cTn id="377" dur="1" fill="hold">
                                          <p:stCondLst>
                                            <p:cond delay="0"/>
                                          </p:stCondLst>
                                        </p:cTn>
                                        <p:tgtEl>
                                          <p:spTgt spid="185"/>
                                        </p:tgtEl>
                                        <p:attrNameLst>
                                          <p:attrName>style.visibility</p:attrName>
                                        </p:attrNameLst>
                                      </p:cBhvr>
                                      <p:to>
                                        <p:strVal val="visible"/>
                                      </p:to>
                                    </p:set>
                                    <p:animEffect transition="in" filter="wipe(left)">
                                      <p:cBhvr>
                                        <p:cTn id="378" dur="500"/>
                                        <p:tgtEl>
                                          <p:spTgt spid="185"/>
                                        </p:tgtEl>
                                      </p:cBhvr>
                                    </p:animEffect>
                                  </p:childTnLst>
                                </p:cTn>
                              </p:par>
                            </p:childTnLst>
                          </p:cTn>
                        </p:par>
                      </p:childTnLst>
                    </p:cTn>
                  </p:par>
                  <p:par>
                    <p:cTn id="379" fill="hold">
                      <p:stCondLst>
                        <p:cond delay="indefinite"/>
                      </p:stCondLst>
                      <p:childTnLst>
                        <p:par>
                          <p:cTn id="380" fill="hold">
                            <p:stCondLst>
                              <p:cond delay="0"/>
                            </p:stCondLst>
                            <p:childTnLst>
                              <p:par>
                                <p:cTn id="381" presetID="1" presetClass="exit" presetSubtype="0" fill="hold" nodeType="clickEffect">
                                  <p:stCondLst>
                                    <p:cond delay="0"/>
                                  </p:stCondLst>
                                  <p:childTnLst>
                                    <p:set>
                                      <p:cBhvr>
                                        <p:cTn id="382" dur="1" fill="hold">
                                          <p:stCondLst>
                                            <p:cond delay="0"/>
                                          </p:stCondLst>
                                        </p:cTn>
                                        <p:tgtEl>
                                          <p:spTgt spid="186"/>
                                        </p:tgtEl>
                                        <p:attrNameLst>
                                          <p:attrName>style.visibility</p:attrName>
                                        </p:attrNameLst>
                                      </p:cBhvr>
                                      <p:to>
                                        <p:strVal val="hidden"/>
                                      </p:to>
                                    </p:set>
                                  </p:childTnLst>
                                </p:cTn>
                              </p:par>
                            </p:childTnLst>
                          </p:cTn>
                        </p:par>
                      </p:childTnLst>
                    </p:cTn>
                  </p:par>
                  <p:par>
                    <p:cTn id="383" fill="hold">
                      <p:stCondLst>
                        <p:cond delay="indefinite"/>
                      </p:stCondLst>
                      <p:childTnLst>
                        <p:par>
                          <p:cTn id="384" fill="hold">
                            <p:stCondLst>
                              <p:cond delay="0"/>
                            </p:stCondLst>
                            <p:childTnLst>
                              <p:par>
                                <p:cTn id="385" presetID="10" presetClass="entr" presetSubtype="0" fill="hold" nodeType="clickEffect">
                                  <p:stCondLst>
                                    <p:cond delay="0"/>
                                  </p:stCondLst>
                                  <p:childTnLst>
                                    <p:set>
                                      <p:cBhvr>
                                        <p:cTn id="386" dur="1" fill="hold">
                                          <p:stCondLst>
                                            <p:cond delay="0"/>
                                          </p:stCondLst>
                                        </p:cTn>
                                        <p:tgtEl>
                                          <p:spTgt spid="189"/>
                                        </p:tgtEl>
                                        <p:attrNameLst>
                                          <p:attrName>style.visibility</p:attrName>
                                        </p:attrNameLst>
                                      </p:cBhvr>
                                      <p:to>
                                        <p:strVal val="visible"/>
                                      </p:to>
                                    </p:set>
                                    <p:animEffect transition="in" filter="fade">
                                      <p:cBhvr>
                                        <p:cTn id="387" dur="500"/>
                                        <p:tgtEl>
                                          <p:spTgt spid="189"/>
                                        </p:tgtEl>
                                      </p:cBhvr>
                                    </p:animEffect>
                                  </p:childTnLst>
                                </p:cTn>
                              </p:par>
                            </p:childTnLst>
                          </p:cTn>
                        </p:par>
                      </p:childTnLst>
                    </p:cTn>
                  </p:par>
                  <p:par>
                    <p:cTn id="388" fill="hold">
                      <p:stCondLst>
                        <p:cond delay="indefinite"/>
                      </p:stCondLst>
                      <p:childTnLst>
                        <p:par>
                          <p:cTn id="389" fill="hold">
                            <p:stCondLst>
                              <p:cond delay="0"/>
                            </p:stCondLst>
                            <p:childTnLst>
                              <p:par>
                                <p:cTn id="390" presetID="10" presetClass="exit" presetSubtype="0" fill="hold" nodeType="clickEffect">
                                  <p:stCondLst>
                                    <p:cond delay="0"/>
                                  </p:stCondLst>
                                  <p:childTnLst>
                                    <p:animEffect transition="out" filter="fade">
                                      <p:cBhvr>
                                        <p:cTn id="391" dur="500"/>
                                        <p:tgtEl>
                                          <p:spTgt spid="189"/>
                                        </p:tgtEl>
                                      </p:cBhvr>
                                    </p:animEffect>
                                    <p:set>
                                      <p:cBhvr>
                                        <p:cTn id="392" dur="1" fill="hold">
                                          <p:stCondLst>
                                            <p:cond delay="499"/>
                                          </p:stCondLst>
                                        </p:cTn>
                                        <p:tgtEl>
                                          <p:spTgt spid="189"/>
                                        </p:tgtEl>
                                        <p:attrNameLst>
                                          <p:attrName>style.visibility</p:attrName>
                                        </p:attrNameLst>
                                      </p:cBhvr>
                                      <p:to>
                                        <p:strVal val="hidden"/>
                                      </p:to>
                                    </p:set>
                                  </p:childTnLst>
                                </p:cTn>
                              </p:par>
                            </p:childTnLst>
                          </p:cTn>
                        </p:par>
                      </p:childTnLst>
                    </p:cTn>
                  </p:par>
                  <p:par>
                    <p:cTn id="393" fill="hold">
                      <p:stCondLst>
                        <p:cond delay="indefinite"/>
                      </p:stCondLst>
                      <p:childTnLst>
                        <p:par>
                          <p:cTn id="394" fill="hold">
                            <p:stCondLst>
                              <p:cond delay="0"/>
                            </p:stCondLst>
                            <p:childTnLst>
                              <p:par>
                                <p:cTn id="395" presetID="10" presetClass="entr" presetSubtype="0" fill="hold" nodeType="clickEffect">
                                  <p:stCondLst>
                                    <p:cond delay="0"/>
                                  </p:stCondLst>
                                  <p:childTnLst>
                                    <p:set>
                                      <p:cBhvr>
                                        <p:cTn id="396" dur="1" fill="hold">
                                          <p:stCondLst>
                                            <p:cond delay="0"/>
                                          </p:stCondLst>
                                        </p:cTn>
                                        <p:tgtEl>
                                          <p:spTgt spid="192"/>
                                        </p:tgtEl>
                                        <p:attrNameLst>
                                          <p:attrName>style.visibility</p:attrName>
                                        </p:attrNameLst>
                                      </p:cBhvr>
                                      <p:to>
                                        <p:strVal val="visible"/>
                                      </p:to>
                                    </p:set>
                                    <p:animEffect transition="in" filter="fade">
                                      <p:cBhvr>
                                        <p:cTn id="397" dur="500"/>
                                        <p:tgtEl>
                                          <p:spTgt spid="192"/>
                                        </p:tgtEl>
                                      </p:cBhvr>
                                    </p:animEffect>
                                  </p:childTnLst>
                                </p:cTn>
                              </p:par>
                            </p:childTnLst>
                          </p:cTn>
                        </p:par>
                      </p:childTnLst>
                    </p:cTn>
                  </p:par>
                  <p:par>
                    <p:cTn id="398" fill="hold">
                      <p:stCondLst>
                        <p:cond delay="indefinite"/>
                      </p:stCondLst>
                      <p:childTnLst>
                        <p:par>
                          <p:cTn id="399" fill="hold">
                            <p:stCondLst>
                              <p:cond delay="0"/>
                            </p:stCondLst>
                            <p:childTnLst>
                              <p:par>
                                <p:cTn id="400" presetID="1" presetClass="entr" presetSubtype="0" fill="hold" grpId="0" nodeType="clickEffect">
                                  <p:stCondLst>
                                    <p:cond delay="0"/>
                                  </p:stCondLst>
                                  <p:childTnLst>
                                    <p:set>
                                      <p:cBhvr>
                                        <p:cTn id="401" dur="1" fill="hold">
                                          <p:stCondLst>
                                            <p:cond delay="0"/>
                                          </p:stCondLst>
                                        </p:cTn>
                                        <p:tgtEl>
                                          <p:spTgt spid="197"/>
                                        </p:tgtEl>
                                        <p:attrNameLst>
                                          <p:attrName>style.visibility</p:attrName>
                                        </p:attrNameLst>
                                      </p:cBhvr>
                                      <p:to>
                                        <p:strVal val="visible"/>
                                      </p:to>
                                    </p:set>
                                  </p:childTnLst>
                                </p:cTn>
                              </p:par>
                            </p:childTnLst>
                          </p:cTn>
                        </p:par>
                      </p:childTnLst>
                    </p:cTn>
                  </p:par>
                  <p:par>
                    <p:cTn id="402" fill="hold">
                      <p:stCondLst>
                        <p:cond delay="indefinite"/>
                      </p:stCondLst>
                      <p:childTnLst>
                        <p:par>
                          <p:cTn id="403" fill="hold">
                            <p:stCondLst>
                              <p:cond delay="0"/>
                            </p:stCondLst>
                            <p:childTnLst>
                              <p:par>
                                <p:cTn id="404" presetID="1" presetClass="entr" presetSubtype="0" fill="hold" grpId="0" nodeType="clickEffect">
                                  <p:stCondLst>
                                    <p:cond delay="0"/>
                                  </p:stCondLst>
                                  <p:childTnLst>
                                    <p:set>
                                      <p:cBhvr>
                                        <p:cTn id="405" dur="1" fill="hold">
                                          <p:stCondLst>
                                            <p:cond delay="0"/>
                                          </p:stCondLst>
                                        </p:cTn>
                                        <p:tgtEl>
                                          <p:spTgt spid="198"/>
                                        </p:tgtEl>
                                        <p:attrNameLst>
                                          <p:attrName>style.visibility</p:attrName>
                                        </p:attrNameLst>
                                      </p:cBhvr>
                                      <p:to>
                                        <p:strVal val="visible"/>
                                      </p:to>
                                    </p:set>
                                  </p:childTnLst>
                                </p:cTn>
                              </p:par>
                            </p:childTnLst>
                          </p:cTn>
                        </p:par>
                      </p:childTnLst>
                    </p:cTn>
                  </p:par>
                  <p:par>
                    <p:cTn id="406" fill="hold">
                      <p:stCondLst>
                        <p:cond delay="indefinite"/>
                      </p:stCondLst>
                      <p:childTnLst>
                        <p:par>
                          <p:cTn id="407" fill="hold">
                            <p:stCondLst>
                              <p:cond delay="0"/>
                            </p:stCondLst>
                            <p:childTnLst>
                              <p:par>
                                <p:cTn id="408" presetID="1" presetClass="entr" presetSubtype="0" fill="hold" grpId="0" nodeType="clickEffect">
                                  <p:stCondLst>
                                    <p:cond delay="0"/>
                                  </p:stCondLst>
                                  <p:childTnLst>
                                    <p:set>
                                      <p:cBhvr>
                                        <p:cTn id="409" dur="1" fill="hold">
                                          <p:stCondLst>
                                            <p:cond delay="0"/>
                                          </p:stCondLst>
                                        </p:cTn>
                                        <p:tgtEl>
                                          <p:spTgt spid="199"/>
                                        </p:tgtEl>
                                        <p:attrNameLst>
                                          <p:attrName>style.visibility</p:attrName>
                                        </p:attrNameLst>
                                      </p:cBhvr>
                                      <p:to>
                                        <p:strVal val="visible"/>
                                      </p:to>
                                    </p:set>
                                  </p:childTnLst>
                                </p:cTn>
                              </p:par>
                            </p:childTnLst>
                          </p:cTn>
                        </p:par>
                      </p:childTnLst>
                    </p:cTn>
                  </p:par>
                  <p:par>
                    <p:cTn id="410" fill="hold">
                      <p:stCondLst>
                        <p:cond delay="indefinite"/>
                      </p:stCondLst>
                      <p:childTnLst>
                        <p:par>
                          <p:cTn id="411" fill="hold">
                            <p:stCondLst>
                              <p:cond delay="0"/>
                            </p:stCondLst>
                            <p:childTnLst>
                              <p:par>
                                <p:cTn id="412" presetID="1" presetClass="entr" presetSubtype="0" fill="hold" nodeType="clickEffect">
                                  <p:stCondLst>
                                    <p:cond delay="0"/>
                                  </p:stCondLst>
                                  <p:childTnLst>
                                    <p:set>
                                      <p:cBhvr>
                                        <p:cTn id="413" dur="1" fill="hold">
                                          <p:stCondLst>
                                            <p:cond delay="0"/>
                                          </p:stCondLst>
                                        </p:cTn>
                                        <p:tgtEl>
                                          <p:spTgt spid="200"/>
                                        </p:tgtEl>
                                        <p:attrNameLst>
                                          <p:attrName>style.visibility</p:attrName>
                                        </p:attrNameLst>
                                      </p:cBhvr>
                                      <p:to>
                                        <p:strVal val="visible"/>
                                      </p:to>
                                    </p:set>
                                  </p:childTnLst>
                                </p:cTn>
                              </p:par>
                            </p:childTnLst>
                          </p:cTn>
                        </p:par>
                      </p:childTnLst>
                    </p:cTn>
                  </p:par>
                  <p:par>
                    <p:cTn id="414" fill="hold">
                      <p:stCondLst>
                        <p:cond delay="indefinite"/>
                      </p:stCondLst>
                      <p:childTnLst>
                        <p:par>
                          <p:cTn id="415" fill="hold">
                            <p:stCondLst>
                              <p:cond delay="0"/>
                            </p:stCondLst>
                            <p:childTnLst>
                              <p:par>
                                <p:cTn id="416" presetID="1" presetClass="exit" presetSubtype="0" fill="hold" grpId="1" nodeType="clickEffect">
                                  <p:stCondLst>
                                    <p:cond delay="0"/>
                                  </p:stCondLst>
                                  <p:childTnLst>
                                    <p:set>
                                      <p:cBhvr>
                                        <p:cTn id="417" dur="1" fill="hold">
                                          <p:stCondLst>
                                            <p:cond delay="0"/>
                                          </p:stCondLst>
                                        </p:cTn>
                                        <p:tgtEl>
                                          <p:spTgt spid="185"/>
                                        </p:tgtEl>
                                        <p:attrNameLst>
                                          <p:attrName>style.visibility</p:attrName>
                                        </p:attrNameLst>
                                      </p:cBhvr>
                                      <p:to>
                                        <p:strVal val="hidden"/>
                                      </p:to>
                                    </p:set>
                                  </p:childTnLst>
                                </p:cTn>
                              </p:par>
                              <p:par>
                                <p:cTn id="418" presetID="10" presetClass="exit" presetSubtype="0" fill="hold" nodeType="withEffect">
                                  <p:stCondLst>
                                    <p:cond delay="0"/>
                                  </p:stCondLst>
                                  <p:childTnLst>
                                    <p:animEffect transition="out" filter="fade">
                                      <p:cBhvr>
                                        <p:cTn id="419" dur="500"/>
                                        <p:tgtEl>
                                          <p:spTgt spid="192"/>
                                        </p:tgtEl>
                                      </p:cBhvr>
                                    </p:animEffect>
                                    <p:set>
                                      <p:cBhvr>
                                        <p:cTn id="420" dur="1" fill="hold">
                                          <p:stCondLst>
                                            <p:cond delay="499"/>
                                          </p:stCondLst>
                                        </p:cTn>
                                        <p:tgtEl>
                                          <p:spTgt spid="192"/>
                                        </p:tgtEl>
                                        <p:attrNameLst>
                                          <p:attrName>style.visibility</p:attrName>
                                        </p:attrNameLst>
                                      </p:cBhvr>
                                      <p:to>
                                        <p:strVal val="hidden"/>
                                      </p:to>
                                    </p:set>
                                  </p:childTnLst>
                                </p:cTn>
                              </p:par>
                              <p:par>
                                <p:cTn id="421" presetID="1" presetClass="exit" presetSubtype="0" fill="hold" grpId="1" nodeType="withEffect">
                                  <p:stCondLst>
                                    <p:cond delay="0"/>
                                  </p:stCondLst>
                                  <p:childTnLst>
                                    <p:set>
                                      <p:cBhvr>
                                        <p:cTn id="422" dur="1" fill="hold">
                                          <p:stCondLst>
                                            <p:cond delay="0"/>
                                          </p:stCondLst>
                                        </p:cTn>
                                        <p:tgtEl>
                                          <p:spTgt spid="204"/>
                                        </p:tgtEl>
                                        <p:attrNameLst>
                                          <p:attrName>style.visibility</p:attrName>
                                        </p:attrNameLst>
                                      </p:cBhvr>
                                      <p:to>
                                        <p:strVal val="hidden"/>
                                      </p:to>
                                    </p:set>
                                  </p:childTnLst>
                                </p:cTn>
                              </p:par>
                            </p:childTnLst>
                          </p:cTn>
                        </p:par>
                      </p:childTnLst>
                    </p:cTn>
                  </p:par>
                  <p:par>
                    <p:cTn id="423" fill="hold">
                      <p:stCondLst>
                        <p:cond delay="indefinite"/>
                      </p:stCondLst>
                      <p:childTnLst>
                        <p:par>
                          <p:cTn id="424" fill="hold">
                            <p:stCondLst>
                              <p:cond delay="0"/>
                            </p:stCondLst>
                            <p:childTnLst>
                              <p:par>
                                <p:cTn id="425" presetID="22" presetClass="entr" presetSubtype="2" fill="hold" nodeType="clickEffect">
                                  <p:stCondLst>
                                    <p:cond delay="0"/>
                                  </p:stCondLst>
                                  <p:childTnLst>
                                    <p:set>
                                      <p:cBhvr>
                                        <p:cTn id="426" dur="1" fill="hold">
                                          <p:stCondLst>
                                            <p:cond delay="0"/>
                                          </p:stCondLst>
                                        </p:cTn>
                                        <p:tgtEl>
                                          <p:spTgt spid="206"/>
                                        </p:tgtEl>
                                        <p:attrNameLst>
                                          <p:attrName>style.visibility</p:attrName>
                                        </p:attrNameLst>
                                      </p:cBhvr>
                                      <p:to>
                                        <p:strVal val="visible"/>
                                      </p:to>
                                    </p:set>
                                    <p:animEffect transition="in" filter="wipe(right)">
                                      <p:cBhvr>
                                        <p:cTn id="427" dur="500"/>
                                        <p:tgtEl>
                                          <p:spTgt spid="206"/>
                                        </p:tgtEl>
                                      </p:cBhvr>
                                    </p:animEffect>
                                  </p:childTnLst>
                                </p:cTn>
                              </p:par>
                            </p:childTnLst>
                          </p:cTn>
                        </p:par>
                      </p:childTnLst>
                    </p:cTn>
                  </p:par>
                  <p:par>
                    <p:cTn id="428" fill="hold">
                      <p:stCondLst>
                        <p:cond delay="indefinite"/>
                      </p:stCondLst>
                      <p:childTnLst>
                        <p:par>
                          <p:cTn id="429" fill="hold">
                            <p:stCondLst>
                              <p:cond delay="0"/>
                            </p:stCondLst>
                            <p:childTnLst>
                              <p:par>
                                <p:cTn id="430" presetID="1" presetClass="entr" presetSubtype="0" fill="hold" grpId="0" nodeType="clickEffect">
                                  <p:stCondLst>
                                    <p:cond delay="0"/>
                                  </p:stCondLst>
                                  <p:childTnLst>
                                    <p:set>
                                      <p:cBhvr>
                                        <p:cTn id="431" dur="1" fill="hold">
                                          <p:stCondLst>
                                            <p:cond delay="0"/>
                                          </p:stCondLst>
                                        </p:cTn>
                                        <p:tgtEl>
                                          <p:spTgt spid="208"/>
                                        </p:tgtEl>
                                        <p:attrNameLst>
                                          <p:attrName>style.visibility</p:attrName>
                                        </p:attrNameLst>
                                      </p:cBhvr>
                                      <p:to>
                                        <p:strVal val="visible"/>
                                      </p:to>
                                    </p:set>
                                  </p:childTnLst>
                                </p:cTn>
                              </p:par>
                            </p:childTnLst>
                          </p:cTn>
                        </p:par>
                      </p:childTnLst>
                    </p:cTn>
                  </p:par>
                  <p:par>
                    <p:cTn id="432" fill="hold">
                      <p:stCondLst>
                        <p:cond delay="indefinite"/>
                      </p:stCondLst>
                      <p:childTnLst>
                        <p:par>
                          <p:cTn id="433" fill="hold">
                            <p:stCondLst>
                              <p:cond delay="0"/>
                            </p:stCondLst>
                            <p:childTnLst>
                              <p:par>
                                <p:cTn id="434" presetID="22" presetClass="entr" presetSubtype="8" fill="hold" grpId="0" nodeType="clickEffect">
                                  <p:stCondLst>
                                    <p:cond delay="0"/>
                                  </p:stCondLst>
                                  <p:childTnLst>
                                    <p:set>
                                      <p:cBhvr>
                                        <p:cTn id="435" dur="1" fill="hold">
                                          <p:stCondLst>
                                            <p:cond delay="0"/>
                                          </p:stCondLst>
                                        </p:cTn>
                                        <p:tgtEl>
                                          <p:spTgt spid="209"/>
                                        </p:tgtEl>
                                        <p:attrNameLst>
                                          <p:attrName>style.visibility</p:attrName>
                                        </p:attrNameLst>
                                      </p:cBhvr>
                                      <p:to>
                                        <p:strVal val="visible"/>
                                      </p:to>
                                    </p:set>
                                    <p:animEffect transition="in" filter="wipe(left)">
                                      <p:cBhvr>
                                        <p:cTn id="436" dur="500"/>
                                        <p:tgtEl>
                                          <p:spTgt spid="209"/>
                                        </p:tgtEl>
                                      </p:cBhvr>
                                    </p:animEffect>
                                  </p:childTnLst>
                                </p:cTn>
                              </p:par>
                            </p:childTnLst>
                          </p:cTn>
                        </p:par>
                      </p:childTnLst>
                    </p:cTn>
                  </p:par>
                  <p:par>
                    <p:cTn id="437" fill="hold">
                      <p:stCondLst>
                        <p:cond delay="indefinite"/>
                      </p:stCondLst>
                      <p:childTnLst>
                        <p:par>
                          <p:cTn id="438" fill="hold">
                            <p:stCondLst>
                              <p:cond delay="0"/>
                            </p:stCondLst>
                            <p:childTnLst>
                              <p:par>
                                <p:cTn id="439" presetID="1" presetClass="exit" presetSubtype="0" fill="hold" grpId="1" nodeType="clickEffect">
                                  <p:stCondLst>
                                    <p:cond delay="0"/>
                                  </p:stCondLst>
                                  <p:childTnLst>
                                    <p:set>
                                      <p:cBhvr>
                                        <p:cTn id="440" dur="1" fill="hold">
                                          <p:stCondLst>
                                            <p:cond delay="0"/>
                                          </p:stCondLst>
                                        </p:cTn>
                                        <p:tgtEl>
                                          <p:spTgt spid="209"/>
                                        </p:tgtEl>
                                        <p:attrNameLst>
                                          <p:attrName>style.visibility</p:attrName>
                                        </p:attrNameLst>
                                      </p:cBhvr>
                                      <p:to>
                                        <p:strVal val="hidden"/>
                                      </p:to>
                                    </p:set>
                                  </p:childTnLst>
                                </p:cTn>
                              </p:par>
                            </p:childTnLst>
                          </p:cTn>
                        </p:par>
                      </p:childTnLst>
                    </p:cTn>
                  </p:par>
                  <p:par>
                    <p:cTn id="441" fill="hold">
                      <p:stCondLst>
                        <p:cond delay="indefinite"/>
                      </p:stCondLst>
                      <p:childTnLst>
                        <p:par>
                          <p:cTn id="442" fill="hold">
                            <p:stCondLst>
                              <p:cond delay="0"/>
                            </p:stCondLst>
                            <p:childTnLst>
                              <p:par>
                                <p:cTn id="443" presetID="22" presetClass="entr" presetSubtype="2" fill="hold" nodeType="clickEffect">
                                  <p:stCondLst>
                                    <p:cond delay="0"/>
                                  </p:stCondLst>
                                  <p:childTnLst>
                                    <p:set>
                                      <p:cBhvr>
                                        <p:cTn id="444" dur="1" fill="hold">
                                          <p:stCondLst>
                                            <p:cond delay="0"/>
                                          </p:stCondLst>
                                        </p:cTn>
                                        <p:tgtEl>
                                          <p:spTgt spid="205"/>
                                        </p:tgtEl>
                                        <p:attrNameLst>
                                          <p:attrName>style.visibility</p:attrName>
                                        </p:attrNameLst>
                                      </p:cBhvr>
                                      <p:to>
                                        <p:strVal val="visible"/>
                                      </p:to>
                                    </p:set>
                                    <p:animEffect transition="in" filter="wipe(right)">
                                      <p:cBhvr>
                                        <p:cTn id="445" dur="500"/>
                                        <p:tgtEl>
                                          <p:spTgt spid="205"/>
                                        </p:tgtEl>
                                      </p:cBhvr>
                                    </p:animEffect>
                                  </p:childTnLst>
                                </p:cTn>
                              </p:par>
                            </p:childTnLst>
                          </p:cTn>
                        </p:par>
                      </p:childTnLst>
                    </p:cTn>
                  </p:par>
                  <p:par>
                    <p:cTn id="446" fill="hold">
                      <p:stCondLst>
                        <p:cond delay="indefinite"/>
                      </p:stCondLst>
                      <p:childTnLst>
                        <p:par>
                          <p:cTn id="447" fill="hold">
                            <p:stCondLst>
                              <p:cond delay="0"/>
                            </p:stCondLst>
                            <p:childTnLst>
                              <p:par>
                                <p:cTn id="448" presetID="1" presetClass="entr" presetSubtype="0" fill="hold" grpId="0" nodeType="clickEffect">
                                  <p:stCondLst>
                                    <p:cond delay="0"/>
                                  </p:stCondLst>
                                  <p:childTnLst>
                                    <p:set>
                                      <p:cBhvr>
                                        <p:cTn id="449" dur="1" fill="hold">
                                          <p:stCondLst>
                                            <p:cond delay="0"/>
                                          </p:stCondLst>
                                        </p:cTn>
                                        <p:tgtEl>
                                          <p:spTgt spid="207"/>
                                        </p:tgtEl>
                                        <p:attrNameLst>
                                          <p:attrName>style.visibility</p:attrName>
                                        </p:attrNameLst>
                                      </p:cBhvr>
                                      <p:to>
                                        <p:strVal val="visible"/>
                                      </p:to>
                                    </p:set>
                                  </p:childTnLst>
                                </p:cTn>
                              </p:par>
                            </p:childTnLst>
                          </p:cTn>
                        </p:par>
                      </p:childTnLst>
                    </p:cTn>
                  </p:par>
                  <p:par>
                    <p:cTn id="450" fill="hold">
                      <p:stCondLst>
                        <p:cond delay="indefinite"/>
                      </p:stCondLst>
                      <p:childTnLst>
                        <p:par>
                          <p:cTn id="451" fill="hold">
                            <p:stCondLst>
                              <p:cond delay="0"/>
                            </p:stCondLst>
                            <p:childTnLst>
                              <p:par>
                                <p:cTn id="452" presetID="22" presetClass="entr" presetSubtype="8" fill="hold" grpId="0" nodeType="clickEffect">
                                  <p:stCondLst>
                                    <p:cond delay="0"/>
                                  </p:stCondLst>
                                  <p:childTnLst>
                                    <p:set>
                                      <p:cBhvr>
                                        <p:cTn id="453" dur="1" fill="hold">
                                          <p:stCondLst>
                                            <p:cond delay="0"/>
                                          </p:stCondLst>
                                        </p:cTn>
                                        <p:tgtEl>
                                          <p:spTgt spid="210"/>
                                        </p:tgtEl>
                                        <p:attrNameLst>
                                          <p:attrName>style.visibility</p:attrName>
                                        </p:attrNameLst>
                                      </p:cBhvr>
                                      <p:to>
                                        <p:strVal val="visible"/>
                                      </p:to>
                                    </p:set>
                                    <p:animEffect transition="in" filter="wipe(left)">
                                      <p:cBhvr>
                                        <p:cTn id="454" dur="500"/>
                                        <p:tgtEl>
                                          <p:spTgt spid="210"/>
                                        </p:tgtEl>
                                      </p:cBhvr>
                                    </p:animEffect>
                                  </p:childTnLst>
                                </p:cTn>
                              </p:par>
                            </p:childTnLst>
                          </p:cTn>
                        </p:par>
                      </p:childTnLst>
                    </p:cTn>
                  </p:par>
                  <p:par>
                    <p:cTn id="455" fill="hold">
                      <p:stCondLst>
                        <p:cond delay="indefinite"/>
                      </p:stCondLst>
                      <p:childTnLst>
                        <p:par>
                          <p:cTn id="456" fill="hold">
                            <p:stCondLst>
                              <p:cond delay="0"/>
                            </p:stCondLst>
                            <p:childTnLst>
                              <p:par>
                                <p:cTn id="457" presetID="1" presetClass="exit" presetSubtype="0" fill="hold" grpId="1" nodeType="clickEffect">
                                  <p:stCondLst>
                                    <p:cond delay="0"/>
                                  </p:stCondLst>
                                  <p:childTnLst>
                                    <p:set>
                                      <p:cBhvr>
                                        <p:cTn id="458" dur="1" fill="hold">
                                          <p:stCondLst>
                                            <p:cond delay="0"/>
                                          </p:stCondLst>
                                        </p:cTn>
                                        <p:tgtEl>
                                          <p:spTgt spid="210"/>
                                        </p:tgtEl>
                                        <p:attrNameLst>
                                          <p:attrName>style.visibility</p:attrName>
                                        </p:attrNameLst>
                                      </p:cBhvr>
                                      <p:to>
                                        <p:strVal val="hidden"/>
                                      </p:to>
                                    </p:set>
                                  </p:childTnLst>
                                </p:cTn>
                              </p:par>
                            </p:childTnLst>
                          </p:cTn>
                        </p:par>
                      </p:childTnLst>
                    </p:cTn>
                  </p:par>
                  <p:par>
                    <p:cTn id="459" fill="hold">
                      <p:stCondLst>
                        <p:cond delay="indefinite"/>
                      </p:stCondLst>
                      <p:childTnLst>
                        <p:par>
                          <p:cTn id="460" fill="hold">
                            <p:stCondLst>
                              <p:cond delay="0"/>
                            </p:stCondLst>
                            <p:childTnLst>
                              <p:par>
                                <p:cTn id="461" presetID="1" presetClass="entr" presetSubtype="0" fill="hold" nodeType="clickEffect">
                                  <p:stCondLst>
                                    <p:cond delay="0"/>
                                  </p:stCondLst>
                                  <p:childTnLst>
                                    <p:set>
                                      <p:cBhvr>
                                        <p:cTn id="462" dur="1" fill="hold">
                                          <p:stCondLst>
                                            <p:cond delay="0"/>
                                          </p:stCondLst>
                                        </p:cTn>
                                        <p:tgtEl>
                                          <p:spTgt spid="215"/>
                                        </p:tgtEl>
                                        <p:attrNameLst>
                                          <p:attrName>style.visibility</p:attrName>
                                        </p:attrNameLst>
                                      </p:cBhvr>
                                      <p:to>
                                        <p:strVal val="visible"/>
                                      </p:to>
                                    </p:set>
                                  </p:childTnLst>
                                </p:cTn>
                              </p:par>
                            </p:childTnLst>
                          </p:cTn>
                        </p:par>
                      </p:childTnLst>
                    </p:cTn>
                  </p:par>
                  <p:par>
                    <p:cTn id="463" fill="hold">
                      <p:stCondLst>
                        <p:cond delay="indefinite"/>
                      </p:stCondLst>
                      <p:childTnLst>
                        <p:par>
                          <p:cTn id="464" fill="hold">
                            <p:stCondLst>
                              <p:cond delay="0"/>
                            </p:stCondLst>
                            <p:childTnLst>
                              <p:par>
                                <p:cTn id="465" presetID="1" presetClass="entr" presetSubtype="0" fill="hold" grpId="0" nodeType="clickEffect">
                                  <p:stCondLst>
                                    <p:cond delay="0"/>
                                  </p:stCondLst>
                                  <p:childTnLst>
                                    <p:set>
                                      <p:cBhvr>
                                        <p:cTn id="466" dur="1" fill="hold">
                                          <p:stCondLst>
                                            <p:cond delay="0"/>
                                          </p:stCondLst>
                                        </p:cTn>
                                        <p:tgtEl>
                                          <p:spTgt spid="216"/>
                                        </p:tgtEl>
                                        <p:attrNameLst>
                                          <p:attrName>style.visibility</p:attrName>
                                        </p:attrNameLst>
                                      </p:cBhvr>
                                      <p:to>
                                        <p:strVal val="visible"/>
                                      </p:to>
                                    </p:set>
                                  </p:childTnLst>
                                </p:cTn>
                              </p:par>
                            </p:childTnLst>
                          </p:cTn>
                        </p:par>
                      </p:childTnLst>
                    </p:cTn>
                  </p:par>
                  <p:par>
                    <p:cTn id="467" fill="hold">
                      <p:stCondLst>
                        <p:cond delay="indefinite"/>
                      </p:stCondLst>
                      <p:childTnLst>
                        <p:par>
                          <p:cTn id="468" fill="hold">
                            <p:stCondLst>
                              <p:cond delay="0"/>
                            </p:stCondLst>
                            <p:childTnLst>
                              <p:par>
                                <p:cTn id="469" presetID="1" presetClass="entr" presetSubtype="0" fill="hold" grpId="0" nodeType="clickEffect">
                                  <p:stCondLst>
                                    <p:cond delay="0"/>
                                  </p:stCondLst>
                                  <p:childTnLst>
                                    <p:set>
                                      <p:cBhvr>
                                        <p:cTn id="470" dur="1" fill="hold">
                                          <p:stCondLst>
                                            <p:cond delay="0"/>
                                          </p:stCondLst>
                                        </p:cTn>
                                        <p:tgtEl>
                                          <p:spTgt spid="217"/>
                                        </p:tgtEl>
                                        <p:attrNameLst>
                                          <p:attrName>style.visibility</p:attrName>
                                        </p:attrNameLst>
                                      </p:cBhvr>
                                      <p:to>
                                        <p:strVal val="visible"/>
                                      </p:to>
                                    </p:set>
                                  </p:childTnLst>
                                </p:cTn>
                              </p:par>
                            </p:childTnLst>
                          </p:cTn>
                        </p:par>
                      </p:childTnLst>
                    </p:cTn>
                  </p:par>
                  <p:par>
                    <p:cTn id="471" fill="hold">
                      <p:stCondLst>
                        <p:cond delay="indefinite"/>
                      </p:stCondLst>
                      <p:childTnLst>
                        <p:par>
                          <p:cTn id="472" fill="hold">
                            <p:stCondLst>
                              <p:cond delay="0"/>
                            </p:stCondLst>
                            <p:childTnLst>
                              <p:par>
                                <p:cTn id="473" presetID="1" presetClass="entr" presetSubtype="0" fill="hold" grpId="0" nodeType="clickEffect">
                                  <p:stCondLst>
                                    <p:cond delay="0"/>
                                  </p:stCondLst>
                                  <p:childTnLst>
                                    <p:set>
                                      <p:cBhvr>
                                        <p:cTn id="474" dur="1" fill="hold">
                                          <p:stCondLst>
                                            <p:cond delay="0"/>
                                          </p:stCondLst>
                                        </p:cTn>
                                        <p:tgtEl>
                                          <p:spTgt spid="218"/>
                                        </p:tgtEl>
                                        <p:attrNameLst>
                                          <p:attrName>style.visibility</p:attrName>
                                        </p:attrNameLst>
                                      </p:cBhvr>
                                      <p:to>
                                        <p:strVal val="visible"/>
                                      </p:to>
                                    </p:set>
                                  </p:childTnLst>
                                </p:cTn>
                              </p:par>
                            </p:childTnLst>
                          </p:cTn>
                        </p:par>
                      </p:childTnLst>
                    </p:cTn>
                  </p:par>
                  <p:par>
                    <p:cTn id="475" fill="hold">
                      <p:stCondLst>
                        <p:cond delay="indefinite"/>
                      </p:stCondLst>
                      <p:childTnLst>
                        <p:par>
                          <p:cTn id="476" fill="hold">
                            <p:stCondLst>
                              <p:cond delay="0"/>
                            </p:stCondLst>
                            <p:childTnLst>
                              <p:par>
                                <p:cTn id="477" presetID="1" presetClass="entr" presetSubtype="0" fill="hold" grpId="0" nodeType="clickEffect">
                                  <p:stCondLst>
                                    <p:cond delay="0"/>
                                  </p:stCondLst>
                                  <p:childTnLst>
                                    <p:set>
                                      <p:cBhvr>
                                        <p:cTn id="478" dur="1" fill="hold">
                                          <p:stCondLst>
                                            <p:cond delay="0"/>
                                          </p:stCondLst>
                                        </p:cTn>
                                        <p:tgtEl>
                                          <p:spTgt spid="219"/>
                                        </p:tgtEl>
                                        <p:attrNameLst>
                                          <p:attrName>style.visibility</p:attrName>
                                        </p:attrNameLst>
                                      </p:cBhvr>
                                      <p:to>
                                        <p:strVal val="visible"/>
                                      </p:to>
                                    </p:set>
                                  </p:childTnLst>
                                </p:cTn>
                              </p:par>
                            </p:childTnLst>
                          </p:cTn>
                        </p:par>
                      </p:childTnLst>
                    </p:cTn>
                  </p:par>
                  <p:par>
                    <p:cTn id="479" fill="hold">
                      <p:stCondLst>
                        <p:cond delay="indefinite"/>
                      </p:stCondLst>
                      <p:childTnLst>
                        <p:par>
                          <p:cTn id="480" fill="hold">
                            <p:stCondLst>
                              <p:cond delay="0"/>
                            </p:stCondLst>
                            <p:childTnLst>
                              <p:par>
                                <p:cTn id="481" presetID="1" presetClass="entr" presetSubtype="0" fill="hold" grpId="0" nodeType="clickEffect">
                                  <p:stCondLst>
                                    <p:cond delay="0"/>
                                  </p:stCondLst>
                                  <p:childTnLst>
                                    <p:set>
                                      <p:cBhvr>
                                        <p:cTn id="482" dur="1" fill="hold">
                                          <p:stCondLst>
                                            <p:cond delay="0"/>
                                          </p:stCondLst>
                                        </p:cTn>
                                        <p:tgtEl>
                                          <p:spTgt spid="220"/>
                                        </p:tgtEl>
                                        <p:attrNameLst>
                                          <p:attrName>style.visibility</p:attrName>
                                        </p:attrNameLst>
                                      </p:cBhvr>
                                      <p:to>
                                        <p:strVal val="visible"/>
                                      </p:to>
                                    </p:set>
                                  </p:childTnLst>
                                </p:cTn>
                              </p:par>
                            </p:childTnLst>
                          </p:cTn>
                        </p:par>
                      </p:childTnLst>
                    </p:cTn>
                  </p:par>
                  <p:par>
                    <p:cTn id="483" fill="hold">
                      <p:stCondLst>
                        <p:cond delay="indefinite"/>
                      </p:stCondLst>
                      <p:childTnLst>
                        <p:par>
                          <p:cTn id="484" fill="hold">
                            <p:stCondLst>
                              <p:cond delay="0"/>
                            </p:stCondLst>
                            <p:childTnLst>
                              <p:par>
                                <p:cTn id="485" presetID="1" presetClass="entr" presetSubtype="0" fill="hold" grpId="0" nodeType="clickEffect">
                                  <p:stCondLst>
                                    <p:cond delay="0"/>
                                  </p:stCondLst>
                                  <p:childTnLst>
                                    <p:set>
                                      <p:cBhvr>
                                        <p:cTn id="486" dur="1" fill="hold">
                                          <p:stCondLst>
                                            <p:cond delay="0"/>
                                          </p:stCondLst>
                                        </p:cTn>
                                        <p:tgtEl>
                                          <p:spTgt spid="221"/>
                                        </p:tgtEl>
                                        <p:attrNameLst>
                                          <p:attrName>style.visibility</p:attrName>
                                        </p:attrNameLst>
                                      </p:cBhvr>
                                      <p:to>
                                        <p:strVal val="visible"/>
                                      </p:to>
                                    </p:set>
                                  </p:childTnLst>
                                </p:cTn>
                              </p:par>
                            </p:childTnLst>
                          </p:cTn>
                        </p:par>
                      </p:childTnLst>
                    </p:cTn>
                  </p:par>
                  <p:par>
                    <p:cTn id="487" fill="hold">
                      <p:stCondLst>
                        <p:cond delay="indefinite"/>
                      </p:stCondLst>
                      <p:childTnLst>
                        <p:par>
                          <p:cTn id="488" fill="hold">
                            <p:stCondLst>
                              <p:cond delay="0"/>
                            </p:stCondLst>
                            <p:childTnLst>
                              <p:par>
                                <p:cTn id="489" presetID="1" presetClass="entr" presetSubtype="0" fill="hold" grpId="0" nodeType="clickEffect">
                                  <p:stCondLst>
                                    <p:cond delay="0"/>
                                  </p:stCondLst>
                                  <p:childTnLst>
                                    <p:set>
                                      <p:cBhvr>
                                        <p:cTn id="490" dur="1" fill="hold">
                                          <p:stCondLst>
                                            <p:cond delay="0"/>
                                          </p:stCondLst>
                                        </p:cTn>
                                        <p:tgtEl>
                                          <p:spTgt spid="222"/>
                                        </p:tgtEl>
                                        <p:attrNameLst>
                                          <p:attrName>style.visibility</p:attrName>
                                        </p:attrNameLst>
                                      </p:cBhvr>
                                      <p:to>
                                        <p:strVal val="visible"/>
                                      </p:to>
                                    </p:set>
                                  </p:childTnLst>
                                </p:cTn>
                              </p:par>
                            </p:childTnLst>
                          </p:cTn>
                        </p:par>
                      </p:childTnLst>
                    </p:cTn>
                  </p:par>
                  <p:par>
                    <p:cTn id="491" fill="hold">
                      <p:stCondLst>
                        <p:cond delay="indefinite"/>
                      </p:stCondLst>
                      <p:childTnLst>
                        <p:par>
                          <p:cTn id="492" fill="hold">
                            <p:stCondLst>
                              <p:cond delay="0"/>
                            </p:stCondLst>
                            <p:childTnLst>
                              <p:par>
                                <p:cTn id="493" presetID="1" presetClass="entr" presetSubtype="0" fill="hold" grpId="0" nodeType="clickEffect">
                                  <p:stCondLst>
                                    <p:cond delay="0"/>
                                  </p:stCondLst>
                                  <p:childTnLst>
                                    <p:set>
                                      <p:cBhvr>
                                        <p:cTn id="494" dur="1" fill="hold">
                                          <p:stCondLst>
                                            <p:cond delay="0"/>
                                          </p:stCondLst>
                                        </p:cTn>
                                        <p:tgtEl>
                                          <p:spTgt spid="223"/>
                                        </p:tgtEl>
                                        <p:attrNameLst>
                                          <p:attrName>style.visibility</p:attrName>
                                        </p:attrNameLst>
                                      </p:cBhvr>
                                      <p:to>
                                        <p:strVal val="visible"/>
                                      </p:to>
                                    </p:set>
                                  </p:childTnLst>
                                </p:cTn>
                              </p:par>
                            </p:childTnLst>
                          </p:cTn>
                        </p:par>
                      </p:childTnLst>
                    </p:cTn>
                  </p:par>
                  <p:par>
                    <p:cTn id="495" fill="hold">
                      <p:stCondLst>
                        <p:cond delay="indefinite"/>
                      </p:stCondLst>
                      <p:childTnLst>
                        <p:par>
                          <p:cTn id="496" fill="hold">
                            <p:stCondLst>
                              <p:cond delay="0"/>
                            </p:stCondLst>
                            <p:childTnLst>
                              <p:par>
                                <p:cTn id="497" presetID="1" presetClass="entr" presetSubtype="0" fill="hold" grpId="0" nodeType="clickEffect">
                                  <p:stCondLst>
                                    <p:cond delay="0"/>
                                  </p:stCondLst>
                                  <p:childTnLst>
                                    <p:set>
                                      <p:cBhvr>
                                        <p:cTn id="498" dur="1" fill="hold">
                                          <p:stCondLst>
                                            <p:cond delay="0"/>
                                          </p:stCondLst>
                                        </p:cTn>
                                        <p:tgtEl>
                                          <p:spTgt spid="224"/>
                                        </p:tgtEl>
                                        <p:attrNameLst>
                                          <p:attrName>style.visibility</p:attrName>
                                        </p:attrNameLst>
                                      </p:cBhvr>
                                      <p:to>
                                        <p:strVal val="visible"/>
                                      </p:to>
                                    </p:set>
                                  </p:childTnLst>
                                </p:cTn>
                              </p:par>
                            </p:childTnLst>
                          </p:cTn>
                        </p:par>
                      </p:childTnLst>
                    </p:cTn>
                  </p:par>
                  <p:par>
                    <p:cTn id="499" fill="hold">
                      <p:stCondLst>
                        <p:cond delay="indefinite"/>
                      </p:stCondLst>
                      <p:childTnLst>
                        <p:par>
                          <p:cTn id="500" fill="hold">
                            <p:stCondLst>
                              <p:cond delay="0"/>
                            </p:stCondLst>
                            <p:childTnLst>
                              <p:par>
                                <p:cTn id="501" presetID="1" presetClass="entr" presetSubtype="0" fill="hold" grpId="0" nodeType="clickEffect">
                                  <p:stCondLst>
                                    <p:cond delay="0"/>
                                  </p:stCondLst>
                                  <p:childTnLst>
                                    <p:set>
                                      <p:cBhvr>
                                        <p:cTn id="502" dur="1" fill="hold">
                                          <p:stCondLst>
                                            <p:cond delay="0"/>
                                          </p:stCondLst>
                                        </p:cTn>
                                        <p:tgtEl>
                                          <p:spTgt spid="225"/>
                                        </p:tgtEl>
                                        <p:attrNameLst>
                                          <p:attrName>style.visibility</p:attrName>
                                        </p:attrNameLst>
                                      </p:cBhvr>
                                      <p:to>
                                        <p:strVal val="visible"/>
                                      </p:to>
                                    </p:set>
                                  </p:childTnLst>
                                </p:cTn>
                              </p:par>
                            </p:childTnLst>
                          </p:cTn>
                        </p:par>
                      </p:childTnLst>
                    </p:cTn>
                  </p:par>
                  <p:par>
                    <p:cTn id="503" fill="hold">
                      <p:stCondLst>
                        <p:cond delay="indefinite"/>
                      </p:stCondLst>
                      <p:childTnLst>
                        <p:par>
                          <p:cTn id="504" fill="hold">
                            <p:stCondLst>
                              <p:cond delay="0"/>
                            </p:stCondLst>
                            <p:childTnLst>
                              <p:par>
                                <p:cTn id="505" presetID="1" presetClass="entr" presetSubtype="0" fill="hold" grpId="0" nodeType="clickEffect">
                                  <p:stCondLst>
                                    <p:cond delay="0"/>
                                  </p:stCondLst>
                                  <p:childTnLst>
                                    <p:set>
                                      <p:cBhvr>
                                        <p:cTn id="506" dur="1" fill="hold">
                                          <p:stCondLst>
                                            <p:cond delay="0"/>
                                          </p:stCondLst>
                                        </p:cTn>
                                        <p:tgtEl>
                                          <p:spTgt spid="226"/>
                                        </p:tgtEl>
                                        <p:attrNameLst>
                                          <p:attrName>style.visibility</p:attrName>
                                        </p:attrNameLst>
                                      </p:cBhvr>
                                      <p:to>
                                        <p:strVal val="visible"/>
                                      </p:to>
                                    </p:set>
                                  </p:childTnLst>
                                </p:cTn>
                              </p:par>
                            </p:childTnLst>
                          </p:cTn>
                        </p:par>
                      </p:childTnLst>
                    </p:cTn>
                  </p:par>
                  <p:par>
                    <p:cTn id="507" fill="hold">
                      <p:stCondLst>
                        <p:cond delay="indefinite"/>
                      </p:stCondLst>
                      <p:childTnLst>
                        <p:par>
                          <p:cTn id="508" fill="hold">
                            <p:stCondLst>
                              <p:cond delay="0"/>
                            </p:stCondLst>
                            <p:childTnLst>
                              <p:par>
                                <p:cTn id="509" presetID="1" presetClass="entr" presetSubtype="0" fill="hold" grpId="0" nodeType="clickEffect">
                                  <p:stCondLst>
                                    <p:cond delay="0"/>
                                  </p:stCondLst>
                                  <p:childTnLst>
                                    <p:set>
                                      <p:cBhvr>
                                        <p:cTn id="510" dur="1" fill="hold">
                                          <p:stCondLst>
                                            <p:cond delay="0"/>
                                          </p:stCondLst>
                                        </p:cTn>
                                        <p:tgtEl>
                                          <p:spTgt spid="227"/>
                                        </p:tgtEl>
                                        <p:attrNameLst>
                                          <p:attrName>style.visibility</p:attrName>
                                        </p:attrNameLst>
                                      </p:cBhvr>
                                      <p:to>
                                        <p:strVal val="visible"/>
                                      </p:to>
                                    </p:set>
                                  </p:childTnLst>
                                </p:cTn>
                              </p:par>
                            </p:childTnLst>
                          </p:cTn>
                        </p:par>
                      </p:childTnLst>
                    </p:cTn>
                  </p:par>
                  <p:par>
                    <p:cTn id="511" fill="hold">
                      <p:stCondLst>
                        <p:cond delay="indefinite"/>
                      </p:stCondLst>
                      <p:childTnLst>
                        <p:par>
                          <p:cTn id="512" fill="hold">
                            <p:stCondLst>
                              <p:cond delay="0"/>
                            </p:stCondLst>
                            <p:childTnLst>
                              <p:par>
                                <p:cTn id="513" presetID="1" presetClass="entr" presetSubtype="0" fill="hold" grpId="0" nodeType="clickEffect">
                                  <p:stCondLst>
                                    <p:cond delay="0"/>
                                  </p:stCondLst>
                                  <p:childTnLst>
                                    <p:set>
                                      <p:cBhvr>
                                        <p:cTn id="514" dur="1" fill="hold">
                                          <p:stCondLst>
                                            <p:cond delay="0"/>
                                          </p:stCondLst>
                                        </p:cTn>
                                        <p:tgtEl>
                                          <p:spTgt spid="228"/>
                                        </p:tgtEl>
                                        <p:attrNameLst>
                                          <p:attrName>style.visibility</p:attrName>
                                        </p:attrNameLst>
                                      </p:cBhvr>
                                      <p:to>
                                        <p:strVal val="visible"/>
                                      </p:to>
                                    </p:set>
                                  </p:childTnLst>
                                </p:cTn>
                              </p:par>
                            </p:childTnLst>
                          </p:cTn>
                        </p:par>
                      </p:childTnLst>
                    </p:cTn>
                  </p:par>
                  <p:par>
                    <p:cTn id="515" fill="hold">
                      <p:stCondLst>
                        <p:cond delay="indefinite"/>
                      </p:stCondLst>
                      <p:childTnLst>
                        <p:par>
                          <p:cTn id="516" fill="hold">
                            <p:stCondLst>
                              <p:cond delay="0"/>
                            </p:stCondLst>
                            <p:childTnLst>
                              <p:par>
                                <p:cTn id="517" presetID="1" presetClass="entr" presetSubtype="0" fill="hold" grpId="0" nodeType="clickEffect">
                                  <p:stCondLst>
                                    <p:cond delay="0"/>
                                  </p:stCondLst>
                                  <p:childTnLst>
                                    <p:set>
                                      <p:cBhvr>
                                        <p:cTn id="518" dur="1" fill="hold">
                                          <p:stCondLst>
                                            <p:cond delay="0"/>
                                          </p:stCondLst>
                                        </p:cTn>
                                        <p:tgtEl>
                                          <p:spTgt spid="229"/>
                                        </p:tgtEl>
                                        <p:attrNameLst>
                                          <p:attrName>style.visibility</p:attrName>
                                        </p:attrNameLst>
                                      </p:cBhvr>
                                      <p:to>
                                        <p:strVal val="visible"/>
                                      </p:to>
                                    </p:set>
                                  </p:childTnLst>
                                </p:cTn>
                              </p:par>
                              <p:par>
                                <p:cTn id="519" presetID="1" presetClass="entr" presetSubtype="0" fill="hold" grpId="0" nodeType="withEffect">
                                  <p:stCondLst>
                                    <p:cond delay="0"/>
                                  </p:stCondLst>
                                  <p:childTnLst>
                                    <p:set>
                                      <p:cBhvr>
                                        <p:cTn id="520" dur="1" fill="hold">
                                          <p:stCondLst>
                                            <p:cond delay="0"/>
                                          </p:stCondLst>
                                        </p:cTn>
                                        <p:tgtEl>
                                          <p:spTgt spid="230"/>
                                        </p:tgtEl>
                                        <p:attrNameLst>
                                          <p:attrName>style.visibility</p:attrName>
                                        </p:attrNameLst>
                                      </p:cBhvr>
                                      <p:to>
                                        <p:strVal val="visible"/>
                                      </p:to>
                                    </p:set>
                                  </p:childTnLst>
                                </p:cTn>
                              </p:par>
                              <p:par>
                                <p:cTn id="521" presetID="1" presetClass="entr" presetSubtype="0" fill="hold" nodeType="withEffect">
                                  <p:stCondLst>
                                    <p:cond delay="0"/>
                                  </p:stCondLst>
                                  <p:childTnLst>
                                    <p:set>
                                      <p:cBhvr>
                                        <p:cTn id="522" dur="1" fill="hold">
                                          <p:stCondLst>
                                            <p:cond delay="0"/>
                                          </p:stCondLst>
                                        </p:cTn>
                                        <p:tgtEl>
                                          <p:spTgt spid="2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8" grpId="0" animBg="1"/>
      <p:bldP spid="148" grpId="1" animBg="1"/>
      <p:bldP spid="147" grpId="0" animBg="1"/>
      <p:bldP spid="147" grpId="1" animBg="1"/>
      <p:bldP spid="134" grpId="0" animBg="1"/>
      <p:bldP spid="134" grpId="1" animBg="1"/>
      <p:bldP spid="129" grpId="0" animBg="1"/>
      <p:bldP spid="129" grpId="1" animBg="1"/>
      <p:bldP spid="70" grpId="0" animBg="1"/>
      <p:bldP spid="71" grpId="0" animBg="1"/>
      <p:bldP spid="71" grpId="1" animBg="1"/>
      <p:bldP spid="95" grpId="0" animBg="1"/>
      <p:bldP spid="95" grpId="1" animBg="1"/>
      <p:bldP spid="96" grpId="0"/>
      <p:bldP spid="97" grpId="0"/>
      <p:bldP spid="98" grpId="0"/>
      <p:bldP spid="99" grpId="0" animBg="1"/>
      <p:bldP spid="99" grpId="1" animBg="1"/>
      <p:bldP spid="100" grpId="0" animBg="1"/>
      <p:bldP spid="100" grpId="1" animBg="1"/>
      <p:bldP spid="101" grpId="0" animBg="1"/>
      <p:bldP spid="101" grpId="1" animBg="1"/>
      <p:bldP spid="102" grpId="0" animBg="1"/>
      <p:bldP spid="102" grpId="1" animBg="1"/>
      <p:bldP spid="121" grpId="0" animBg="1"/>
      <p:bldP spid="121" grpId="1" animBg="1"/>
      <p:bldP spid="122" grpId="0" animBg="1"/>
      <p:bldP spid="122" grpId="1" animBg="1"/>
      <p:bldP spid="123" grpId="0"/>
      <p:bldP spid="124" grpId="0" animBg="1"/>
      <p:bldP spid="124" grpId="1" animBg="1"/>
      <p:bldP spid="125" grpId="0"/>
      <p:bldP spid="126" grpId="0"/>
      <p:bldP spid="127" grpId="0"/>
      <p:bldP spid="128" grpId="0"/>
      <p:bldP spid="130" grpId="0"/>
      <p:bldP spid="131" grpId="0"/>
      <p:bldP spid="132" grpId="0"/>
      <p:bldP spid="133" grpId="0"/>
      <p:bldP spid="135" grpId="0"/>
      <p:bldP spid="136" grpId="0"/>
      <p:bldP spid="137" grpId="0"/>
      <p:bldP spid="138" grpId="0"/>
      <p:bldP spid="139" grpId="0"/>
      <p:bldP spid="140" grpId="0"/>
      <p:bldP spid="141" grpId="0"/>
      <p:bldP spid="142" grpId="0"/>
      <p:bldP spid="143" grpId="0"/>
      <p:bldP spid="144" grpId="0"/>
      <p:bldP spid="145" grpId="0"/>
      <p:bldP spid="146" grpId="0"/>
      <p:bldP spid="149" grpId="0" animBg="1"/>
      <p:bldP spid="149" grpId="1" animBg="1"/>
      <p:bldP spid="150" grpId="0" animBg="1"/>
      <p:bldP spid="150" grpId="1" animBg="1"/>
      <p:bldP spid="6" grpId="0"/>
      <p:bldP spid="154" grpId="0"/>
      <p:bldP spid="155" grpId="0"/>
      <p:bldP spid="156" grpId="0"/>
      <p:bldP spid="157" grpId="0"/>
      <p:bldP spid="158" grpId="0"/>
      <p:bldP spid="159" grpId="0"/>
      <p:bldP spid="160" grpId="0"/>
      <p:bldP spid="161" grpId="0"/>
      <p:bldP spid="162" grpId="0"/>
      <p:bldP spid="163" grpId="0"/>
      <p:bldP spid="164" grpId="0"/>
      <p:bldP spid="165" grpId="0"/>
      <p:bldP spid="166" grpId="0"/>
      <p:bldP spid="167" grpId="0"/>
      <p:bldP spid="168" grpId="0"/>
      <p:bldP spid="172" grpId="0"/>
      <p:bldP spid="172" grpId="1"/>
      <p:bldP spid="176" grpId="0" animBg="1"/>
      <p:bldP spid="176" grpId="1" animBg="1"/>
      <p:bldP spid="185" grpId="0" animBg="1"/>
      <p:bldP spid="185" grpId="1" animBg="1"/>
      <p:bldP spid="197" grpId="0"/>
      <p:bldP spid="198" grpId="0"/>
      <p:bldP spid="199" grpId="0"/>
      <p:bldP spid="204" grpId="0"/>
      <p:bldP spid="204" grpId="1"/>
      <p:bldP spid="207" grpId="0"/>
      <p:bldP spid="208" grpId="0"/>
      <p:bldP spid="209" grpId="0" animBg="1"/>
      <p:bldP spid="209" grpId="1" animBg="1"/>
      <p:bldP spid="210" grpId="0" animBg="1"/>
      <p:bldP spid="210" grpId="1" animBg="1"/>
      <p:bldP spid="216" grpId="0"/>
      <p:bldP spid="217" grpId="0"/>
      <p:bldP spid="218" grpId="0"/>
      <p:bldP spid="219" grpId="0"/>
      <p:bldP spid="220" grpId="0"/>
      <p:bldP spid="221" grpId="0"/>
      <p:bldP spid="222" grpId="0"/>
      <p:bldP spid="223" grpId="0"/>
      <p:bldP spid="224" grpId="0"/>
      <p:bldP spid="225" grpId="0"/>
      <p:bldP spid="226" grpId="0"/>
      <p:bldP spid="227" grpId="0"/>
      <p:bldP spid="228" grpId="0"/>
      <p:bldP spid="229" grpId="0"/>
      <p:bldP spid="230" grpId="0" animBg="1"/>
      <p:bldP spid="232" grpId="0"/>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a:xfrm>
            <a:off x="3048000" y="1543050"/>
            <a:ext cx="3048000" cy="205740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 name="TextBox 1"/>
          <p:cNvSpPr txBox="1"/>
          <p:nvPr/>
        </p:nvSpPr>
        <p:spPr>
          <a:xfrm>
            <a:off x="3996562" y="2387084"/>
            <a:ext cx="1371600" cy="369332"/>
          </a:xfrm>
          <a:prstGeom prst="rect">
            <a:avLst/>
          </a:prstGeom>
          <a:noFill/>
        </p:spPr>
        <p:txBody>
          <a:bodyPr wrap="square" rtlCol="0">
            <a:spAutoFit/>
          </a:bodyPr>
          <a:lstStyle/>
          <a:p>
            <a:r>
              <a:rPr lang="en-US" dirty="0" smtClean="0">
                <a:solidFill>
                  <a:prstClr val="black"/>
                </a:solidFill>
              </a:rPr>
              <a:t>Lecture 07</a:t>
            </a:r>
            <a:endParaRPr lang="en-US" dirty="0">
              <a:solidFill>
                <a:prstClr val="black"/>
              </a:solidFill>
            </a:endParaRPr>
          </a:p>
        </p:txBody>
      </p:sp>
    </p:spTree>
    <p:extLst>
      <p:ext uri="{BB962C8B-B14F-4D97-AF65-F5344CB8AC3E}">
        <p14:creationId xmlns:p14="http://schemas.microsoft.com/office/powerpoint/2010/main" val="193008733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86200" y="2387084"/>
            <a:ext cx="1371600" cy="369332"/>
          </a:xfrm>
          <a:prstGeom prst="rect">
            <a:avLst/>
          </a:prstGeom>
          <a:noFill/>
        </p:spPr>
        <p:txBody>
          <a:bodyPr wrap="square" rtlCol="0">
            <a:spAutoFit/>
          </a:bodyPr>
          <a:lstStyle/>
          <a:p>
            <a:r>
              <a:rPr lang="en-US" dirty="0" smtClean="0">
                <a:solidFill>
                  <a:prstClr val="black"/>
                </a:solidFill>
              </a:rPr>
              <a:t>Module 37</a:t>
            </a:r>
            <a:endParaRPr lang="en-US" dirty="0">
              <a:solidFill>
                <a:prstClr val="black"/>
              </a:solidFill>
            </a:endParaRPr>
          </a:p>
        </p:txBody>
      </p:sp>
    </p:spTree>
    <p:extLst>
      <p:ext uri="{BB962C8B-B14F-4D97-AF65-F5344CB8AC3E}">
        <p14:creationId xmlns:p14="http://schemas.microsoft.com/office/powerpoint/2010/main" val="225472278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Rounded Rectangle 116"/>
          <p:cNvSpPr/>
          <p:nvPr/>
        </p:nvSpPr>
        <p:spPr>
          <a:xfrm>
            <a:off x="4456132" y="1549627"/>
            <a:ext cx="1468418" cy="277091"/>
          </a:xfrm>
          <a:prstGeom prst="roundRect">
            <a:avLst/>
          </a:prstGeom>
          <a:gradFill flip="none" rotWithShape="1">
            <a:gsLst>
              <a:gs pos="0">
                <a:srgbClr val="00FF00">
                  <a:tint val="66000"/>
                  <a:satMod val="160000"/>
                </a:srgbClr>
              </a:gs>
              <a:gs pos="50000">
                <a:srgbClr val="00FF00">
                  <a:tint val="44500"/>
                  <a:satMod val="160000"/>
                </a:srgbClr>
              </a:gs>
              <a:gs pos="100000">
                <a:srgbClr val="00FF00">
                  <a:tint val="23500"/>
                  <a:satMod val="160000"/>
                </a:srgbClr>
              </a:gs>
            </a:gsLst>
            <a:path path="circle">
              <a:fillToRect l="50000" t="50000" r="50000" b="50000"/>
            </a:path>
            <a:tileRect/>
          </a:gra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solidFill>
                <a:prstClr val="black"/>
              </a:solidFill>
            </a:endParaRPr>
          </a:p>
        </p:txBody>
      </p:sp>
      <p:sp>
        <p:nvSpPr>
          <p:cNvPr id="118" name="Rounded Rectangle 117"/>
          <p:cNvSpPr/>
          <p:nvPr/>
        </p:nvSpPr>
        <p:spPr>
          <a:xfrm>
            <a:off x="4484707" y="1856457"/>
            <a:ext cx="1468418" cy="277091"/>
          </a:xfrm>
          <a:prstGeom prst="roundRect">
            <a:avLst/>
          </a:prstGeom>
          <a:gradFill flip="none" rotWithShape="1">
            <a:gsLst>
              <a:gs pos="0">
                <a:srgbClr val="00FF00">
                  <a:tint val="66000"/>
                  <a:satMod val="160000"/>
                </a:srgbClr>
              </a:gs>
              <a:gs pos="50000">
                <a:srgbClr val="00FF00">
                  <a:tint val="44500"/>
                  <a:satMod val="160000"/>
                </a:srgbClr>
              </a:gs>
              <a:gs pos="100000">
                <a:srgbClr val="00FF00">
                  <a:tint val="23500"/>
                  <a:satMod val="160000"/>
                </a:srgbClr>
              </a:gs>
            </a:gsLst>
            <a:path path="circle">
              <a:fillToRect l="50000" t="50000" r="50000" b="50000"/>
            </a:path>
            <a:tileRect/>
          </a:gra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solidFill>
                <a:prstClr val="black"/>
              </a:solidFill>
            </a:endParaRPr>
          </a:p>
        </p:txBody>
      </p:sp>
      <p:sp>
        <p:nvSpPr>
          <p:cNvPr id="104" name="Rounded Rectangle 103"/>
          <p:cNvSpPr/>
          <p:nvPr/>
        </p:nvSpPr>
        <p:spPr>
          <a:xfrm>
            <a:off x="4198351" y="1227972"/>
            <a:ext cx="724616" cy="277091"/>
          </a:xfrm>
          <a:prstGeom prst="roundRect">
            <a:avLst/>
          </a:prstGeom>
          <a:gradFill flip="none" rotWithShape="1">
            <a:gsLst>
              <a:gs pos="0">
                <a:srgbClr val="00FF00">
                  <a:tint val="66000"/>
                  <a:satMod val="160000"/>
                </a:srgbClr>
              </a:gs>
              <a:gs pos="50000">
                <a:srgbClr val="00FF00">
                  <a:tint val="44500"/>
                  <a:satMod val="160000"/>
                </a:srgbClr>
              </a:gs>
              <a:gs pos="100000">
                <a:srgbClr val="00FF00">
                  <a:tint val="23500"/>
                  <a:satMod val="160000"/>
                </a:srgbClr>
              </a:gs>
            </a:gsLst>
            <a:path path="circle">
              <a:fillToRect l="50000" t="50000" r="50000" b="50000"/>
            </a:path>
            <a:tileRect/>
          </a:gra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solidFill>
                <a:prstClr val="black"/>
              </a:solidFill>
            </a:endParaRPr>
          </a:p>
        </p:txBody>
      </p:sp>
      <p:pic>
        <p:nvPicPr>
          <p:cNvPr id="86"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457" r="5001" b="11212"/>
          <a:stretch/>
        </p:blipFill>
        <p:spPr bwMode="auto">
          <a:xfrm>
            <a:off x="5371762" y="3486173"/>
            <a:ext cx="3619843" cy="8516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1" name="Rounded Rectangle 100"/>
          <p:cNvSpPr/>
          <p:nvPr/>
        </p:nvSpPr>
        <p:spPr>
          <a:xfrm>
            <a:off x="7110796" y="3617019"/>
            <a:ext cx="1004745" cy="513164"/>
          </a:xfrm>
          <a:prstGeom prst="roundRect">
            <a:avLst/>
          </a:prstGeom>
          <a:solidFill>
            <a:srgbClr val="FF9900"/>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solidFill>
                <a:prstClr val="black"/>
              </a:solidFill>
            </a:endParaRPr>
          </a:p>
        </p:txBody>
      </p:sp>
      <p:sp>
        <p:nvSpPr>
          <p:cNvPr id="102" name="Rounded Rectangle 101"/>
          <p:cNvSpPr/>
          <p:nvPr/>
        </p:nvSpPr>
        <p:spPr>
          <a:xfrm>
            <a:off x="8382048" y="3714750"/>
            <a:ext cx="415315" cy="277091"/>
          </a:xfrm>
          <a:prstGeom prst="roundRect">
            <a:avLst/>
          </a:prstGeom>
          <a:solidFill>
            <a:srgbClr val="FF9900"/>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solidFill>
                <a:prstClr val="black"/>
              </a:solidFill>
            </a:endParaRPr>
          </a:p>
        </p:txBody>
      </p:sp>
      <p:pic>
        <p:nvPicPr>
          <p:cNvPr id="91" name="Picture 2"/>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457" r="5001" b="11212"/>
          <a:stretch/>
        </p:blipFill>
        <p:spPr bwMode="auto">
          <a:xfrm>
            <a:off x="5371761" y="2724150"/>
            <a:ext cx="3619845"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9" name="Rounded Rectangle 98"/>
          <p:cNvSpPr/>
          <p:nvPr/>
        </p:nvSpPr>
        <p:spPr>
          <a:xfrm>
            <a:off x="7279555" y="2876574"/>
            <a:ext cx="1004745" cy="474486"/>
          </a:xfrm>
          <a:prstGeom prst="roundRect">
            <a:avLst/>
          </a:prstGeom>
          <a:solidFill>
            <a:srgbClr val="FF9900"/>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solidFill>
                <a:prstClr val="black"/>
              </a:solidFill>
            </a:endParaRPr>
          </a:p>
        </p:txBody>
      </p:sp>
      <p:sp>
        <p:nvSpPr>
          <p:cNvPr id="100" name="Rounded Rectangle 99"/>
          <p:cNvSpPr/>
          <p:nvPr/>
        </p:nvSpPr>
        <p:spPr>
          <a:xfrm>
            <a:off x="8417244" y="2862459"/>
            <a:ext cx="426111" cy="277091"/>
          </a:xfrm>
          <a:prstGeom prst="roundRect">
            <a:avLst/>
          </a:prstGeom>
          <a:solidFill>
            <a:srgbClr val="FF9900"/>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solidFill>
                <a:prstClr val="black"/>
              </a:solidFill>
            </a:endParaRPr>
          </a:p>
        </p:txBody>
      </p:sp>
      <p:sp>
        <p:nvSpPr>
          <p:cNvPr id="64" name="Rounded Rectangle 63"/>
          <p:cNvSpPr/>
          <p:nvPr/>
        </p:nvSpPr>
        <p:spPr>
          <a:xfrm>
            <a:off x="551935" y="283665"/>
            <a:ext cx="7036947" cy="859569"/>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dirty="0">
              <a:solidFill>
                <a:prstClr val="black"/>
              </a:solidFill>
            </a:endParaRPr>
          </a:p>
        </p:txBody>
      </p:sp>
      <p:grpSp>
        <p:nvGrpSpPr>
          <p:cNvPr id="70" name="Group 69"/>
          <p:cNvGrpSpPr/>
          <p:nvPr/>
        </p:nvGrpSpPr>
        <p:grpSpPr>
          <a:xfrm>
            <a:off x="522920" y="1171575"/>
            <a:ext cx="615668" cy="369332"/>
            <a:chOff x="522920" y="1515017"/>
            <a:chExt cx="615668" cy="369332"/>
          </a:xfrm>
        </p:grpSpPr>
        <p:sp>
          <p:nvSpPr>
            <p:cNvPr id="71" name="Flowchart: Delay 70"/>
            <p:cNvSpPr/>
            <p:nvPr/>
          </p:nvSpPr>
          <p:spPr>
            <a:xfrm>
              <a:off x="573605" y="1544221"/>
              <a:ext cx="564983" cy="323262"/>
            </a:xfrm>
            <a:prstGeom prst="flowChartDelay">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mbria Math" panose="02040503050406030204" pitchFamily="18" charset="0"/>
                <a:ea typeface="Cambria Math" panose="02040503050406030204" pitchFamily="18" charset="0"/>
              </a:endParaRPr>
            </a:p>
          </p:txBody>
        </p:sp>
        <p:sp>
          <p:nvSpPr>
            <p:cNvPr id="72" name="TextBox 71"/>
            <p:cNvSpPr txBox="1"/>
            <p:nvPr/>
          </p:nvSpPr>
          <p:spPr>
            <a:xfrm>
              <a:off x="522920" y="1515017"/>
              <a:ext cx="562946" cy="369332"/>
            </a:xfrm>
            <a:prstGeom prst="rect">
              <a:avLst/>
            </a:prstGeom>
            <a:noFill/>
          </p:spPr>
          <p:txBody>
            <a:bodyPr wrap="square" rtlCol="0">
              <a:spAutoFit/>
            </a:bodyPr>
            <a:lstStyle/>
            <a:p>
              <a:r>
                <a:rPr lang="en-US" dirty="0" smtClean="0">
                  <a:solidFill>
                    <a:prstClr val="black">
                      <a:lumMod val="95000"/>
                      <a:lumOff val="5000"/>
                    </a:prstClr>
                  </a:solidFill>
                  <a:latin typeface="Cambria Math" panose="02040503050406030204" pitchFamily="18" charset="0"/>
                  <a:ea typeface="Cambria Math" panose="02040503050406030204" pitchFamily="18" charset="0"/>
                  <a:cs typeface="Arial" pitchFamily="34" charset="0"/>
                </a:rPr>
                <a:t>Sol</a:t>
              </a:r>
              <a:endParaRPr lang="en-US" dirty="0">
                <a:solidFill>
                  <a:prstClr val="black">
                    <a:lumMod val="95000"/>
                    <a:lumOff val="5000"/>
                  </a:prstClr>
                </a:solidFill>
                <a:latin typeface="Cambria Math" panose="02040503050406030204" pitchFamily="18" charset="0"/>
                <a:ea typeface="Cambria Math" panose="02040503050406030204" pitchFamily="18" charset="0"/>
                <a:cs typeface="Arial" pitchFamily="34" charset="0"/>
              </a:endParaRPr>
            </a:p>
          </p:txBody>
        </p:sp>
      </p:grpSp>
      <p:sp>
        <p:nvSpPr>
          <p:cNvPr id="73" name="Rectangle 72"/>
          <p:cNvSpPr/>
          <p:nvPr/>
        </p:nvSpPr>
        <p:spPr>
          <a:xfrm>
            <a:off x="1189354" y="1162679"/>
            <a:ext cx="3886833" cy="369332"/>
          </a:xfrm>
          <a:prstGeom prst="rect">
            <a:avLst/>
          </a:prstGeom>
        </p:spPr>
        <p:txBody>
          <a:bodyPr wrap="none">
            <a:spAutoFit/>
          </a:bodyPr>
          <a:lstStyle/>
          <a:p>
            <a:r>
              <a:rPr lang="en-US" dirty="0">
                <a:solidFill>
                  <a:prstClr val="black"/>
                </a:solidFill>
                <a:latin typeface="Cambria Math" panose="02040503050406030204" pitchFamily="18" charset="0"/>
                <a:ea typeface="Cambria Math" panose="02040503050406030204" pitchFamily="18" charset="0"/>
                <a:cs typeface="Arial" pitchFamily="34" charset="0"/>
              </a:rPr>
              <a:t>Let Baichung’s father’s age be </a:t>
            </a:r>
            <a:r>
              <a:rPr lang="en-US" i="1" dirty="0">
                <a:solidFill>
                  <a:prstClr val="black"/>
                </a:solidFill>
                <a:latin typeface="Bookman Old Style" panose="02050604050505020204" pitchFamily="18" charset="0"/>
                <a:ea typeface="Cambria Math" panose="02040503050406030204" pitchFamily="18" charset="0"/>
                <a:cs typeface="Arial" pitchFamily="34" charset="0"/>
              </a:rPr>
              <a:t>x</a:t>
            </a:r>
            <a:r>
              <a:rPr lang="en-US" dirty="0">
                <a:solidFill>
                  <a:prstClr val="black"/>
                </a:solidFill>
                <a:latin typeface="Cambria Math" panose="02040503050406030204" pitchFamily="18" charset="0"/>
                <a:ea typeface="Cambria Math" panose="02040503050406030204" pitchFamily="18" charset="0"/>
                <a:cs typeface="Arial" pitchFamily="34" charset="0"/>
              </a:rPr>
              <a:t> years.</a:t>
            </a:r>
          </a:p>
        </p:txBody>
      </p:sp>
      <p:sp>
        <p:nvSpPr>
          <p:cNvPr id="155" name="TextBox 154"/>
          <p:cNvSpPr txBox="1"/>
          <p:nvPr/>
        </p:nvSpPr>
        <p:spPr>
          <a:xfrm>
            <a:off x="1189323" y="1473019"/>
            <a:ext cx="3765670" cy="369332"/>
          </a:xfrm>
          <a:prstGeom prst="rect">
            <a:avLst/>
          </a:prstGeom>
          <a:noFill/>
        </p:spPr>
        <p:txBody>
          <a:bodyPr wrap="square" rtlCol="0">
            <a:spAutoFit/>
          </a:bodyPr>
          <a:lstStyle/>
          <a:p>
            <a:r>
              <a:rPr lang="en-US" dirty="0">
                <a:solidFill>
                  <a:prstClr val="black"/>
                </a:solidFill>
                <a:latin typeface="Cambria Math" panose="02040503050406030204" pitchFamily="18" charset="0"/>
                <a:ea typeface="Cambria Math" panose="02040503050406030204" pitchFamily="18" charset="0"/>
                <a:cs typeface="Arial" pitchFamily="34" charset="0"/>
              </a:rPr>
              <a:t>Baichung’s grandfather’s age</a:t>
            </a:r>
          </a:p>
        </p:txBody>
      </p:sp>
      <p:sp>
        <p:nvSpPr>
          <p:cNvPr id="156" name="TextBox 155"/>
          <p:cNvSpPr txBox="1"/>
          <p:nvPr/>
        </p:nvSpPr>
        <p:spPr>
          <a:xfrm>
            <a:off x="4114800" y="1473871"/>
            <a:ext cx="360698"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61" name="TextBox 160"/>
          <p:cNvSpPr txBox="1"/>
          <p:nvPr/>
        </p:nvSpPr>
        <p:spPr>
          <a:xfrm>
            <a:off x="4343427" y="1479279"/>
            <a:ext cx="1063883"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a:t>
            </a:r>
            <a:r>
              <a:rPr lang="en-US" i="1" dirty="0" smtClean="0">
                <a:solidFill>
                  <a:prstClr val="black"/>
                </a:solidFill>
                <a:latin typeface="Bookman Old Style" panose="02050604050505020204" pitchFamily="18" charset="0"/>
                <a:ea typeface="Cambria Math" panose="02040503050406030204" pitchFamily="18" charset="0"/>
                <a:cs typeface="Arial" pitchFamily="34" charset="0"/>
              </a:rPr>
              <a:t>x</a:t>
            </a:r>
            <a:r>
              <a:rPr lang="en-US" dirty="0" smtClean="0">
                <a:solidFill>
                  <a:prstClr val="black"/>
                </a:solidFill>
                <a:latin typeface="Cambria Math" panose="02040503050406030204" pitchFamily="18" charset="0"/>
                <a:ea typeface="Cambria Math" panose="02040503050406030204" pitchFamily="18" charset="0"/>
                <a:cs typeface="Arial" pitchFamily="34" charset="0"/>
              </a:rPr>
              <a:t> </a:t>
            </a:r>
            <a:r>
              <a:rPr lang="en-US" dirty="0">
                <a:solidFill>
                  <a:prstClr val="black"/>
                </a:solidFill>
                <a:latin typeface="Cambria Math" panose="02040503050406030204" pitchFamily="18" charset="0"/>
                <a:ea typeface="Cambria Math" panose="02040503050406030204" pitchFamily="18" charset="0"/>
                <a:cs typeface="Arial" pitchFamily="34" charset="0"/>
              </a:rPr>
              <a:t>+ </a:t>
            </a:r>
            <a:r>
              <a:rPr lang="en-US" dirty="0" smtClean="0">
                <a:solidFill>
                  <a:prstClr val="black"/>
                </a:solidFill>
                <a:latin typeface="Cambria Math" panose="02040503050406030204" pitchFamily="18" charset="0"/>
                <a:ea typeface="Cambria Math" panose="02040503050406030204" pitchFamily="18" charset="0"/>
                <a:cs typeface="Arial" pitchFamily="34" charset="0"/>
              </a:rPr>
              <a:t>26)</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62" name="TextBox 161"/>
          <p:cNvSpPr txBox="1"/>
          <p:nvPr/>
        </p:nvSpPr>
        <p:spPr>
          <a:xfrm>
            <a:off x="5162550" y="1454821"/>
            <a:ext cx="894450"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years</a:t>
            </a:r>
            <a:endParaRPr lang="en-US" dirty="0">
              <a:solidFill>
                <a:prstClr val="black"/>
              </a:solidFill>
              <a:latin typeface="Cambria Math" panose="02040503050406030204" pitchFamily="18" charset="0"/>
              <a:ea typeface="Cambria Math" panose="02040503050406030204" pitchFamily="18" charset="0"/>
            </a:endParaRPr>
          </a:p>
        </p:txBody>
      </p:sp>
      <p:sp>
        <p:nvSpPr>
          <p:cNvPr id="163" name="TextBox 162"/>
          <p:cNvSpPr txBox="1"/>
          <p:nvPr/>
        </p:nvSpPr>
        <p:spPr>
          <a:xfrm>
            <a:off x="2534264" y="1784757"/>
            <a:ext cx="1961536" cy="369332"/>
          </a:xfrm>
          <a:prstGeom prst="rect">
            <a:avLst/>
          </a:prstGeom>
          <a:noFill/>
        </p:spPr>
        <p:txBody>
          <a:bodyPr wrap="square" rtlCol="0">
            <a:spAutoFit/>
          </a:bodyPr>
          <a:lstStyle/>
          <a:p>
            <a:r>
              <a:rPr lang="en-US" dirty="0">
                <a:solidFill>
                  <a:prstClr val="black"/>
                </a:solidFill>
                <a:latin typeface="Cambria Math" panose="02040503050406030204" pitchFamily="18" charset="0"/>
                <a:ea typeface="Cambria Math" panose="02040503050406030204" pitchFamily="18" charset="0"/>
                <a:cs typeface="Arial" pitchFamily="34" charset="0"/>
              </a:rPr>
              <a:t>Baichung’s age</a:t>
            </a:r>
          </a:p>
        </p:txBody>
      </p:sp>
      <p:sp>
        <p:nvSpPr>
          <p:cNvPr id="164" name="TextBox 163"/>
          <p:cNvSpPr txBox="1"/>
          <p:nvPr/>
        </p:nvSpPr>
        <p:spPr>
          <a:xfrm>
            <a:off x="4137095" y="1818677"/>
            <a:ext cx="360698"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65" name="TextBox 164"/>
          <p:cNvSpPr txBox="1"/>
          <p:nvPr/>
        </p:nvSpPr>
        <p:spPr>
          <a:xfrm>
            <a:off x="4365710" y="1824085"/>
            <a:ext cx="1063883"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a:t>
            </a:r>
            <a:r>
              <a:rPr lang="en-US" i="1" dirty="0" smtClean="0">
                <a:solidFill>
                  <a:prstClr val="black"/>
                </a:solidFill>
                <a:latin typeface="Bookman Old Style" panose="02050604050505020204" pitchFamily="18" charset="0"/>
                <a:ea typeface="Cambria Math" panose="02040503050406030204" pitchFamily="18" charset="0"/>
                <a:cs typeface="Arial" pitchFamily="34" charset="0"/>
              </a:rPr>
              <a:t>x</a:t>
            </a:r>
            <a:r>
              <a:rPr lang="en-US" dirty="0" smtClean="0">
                <a:solidFill>
                  <a:prstClr val="black"/>
                </a:solidFill>
                <a:latin typeface="Cambria Math" panose="02040503050406030204" pitchFamily="18" charset="0"/>
                <a:ea typeface="Cambria Math" panose="02040503050406030204" pitchFamily="18" charset="0"/>
                <a:cs typeface="Arial" pitchFamily="34" charset="0"/>
              </a:rPr>
              <a:t> - 29)</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66" name="TextBox 165"/>
          <p:cNvSpPr txBox="1"/>
          <p:nvPr/>
        </p:nvSpPr>
        <p:spPr>
          <a:xfrm>
            <a:off x="5184845" y="1799627"/>
            <a:ext cx="894450"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years</a:t>
            </a:r>
            <a:endParaRPr lang="en-US" dirty="0">
              <a:solidFill>
                <a:prstClr val="black"/>
              </a:solidFill>
              <a:latin typeface="Cambria Math" panose="02040503050406030204" pitchFamily="18" charset="0"/>
              <a:ea typeface="Cambria Math" panose="02040503050406030204" pitchFamily="18" charset="0"/>
            </a:endParaRPr>
          </a:p>
        </p:txBody>
      </p:sp>
      <p:sp>
        <p:nvSpPr>
          <p:cNvPr id="171" name="Rectangle 170"/>
          <p:cNvSpPr/>
          <p:nvPr/>
        </p:nvSpPr>
        <p:spPr>
          <a:xfrm>
            <a:off x="1219200" y="2038350"/>
            <a:ext cx="2798074" cy="369332"/>
          </a:xfrm>
          <a:prstGeom prst="rect">
            <a:avLst/>
          </a:prstGeom>
        </p:spPr>
        <p:txBody>
          <a:bodyPr wrap="none">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As per the given condition,</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65" name="Rounded Rectangle 64"/>
          <p:cNvSpPr/>
          <p:nvPr/>
        </p:nvSpPr>
        <p:spPr>
          <a:xfrm>
            <a:off x="2876049" y="856618"/>
            <a:ext cx="3514657" cy="277091"/>
          </a:xfrm>
          <a:prstGeom prst="roundRect">
            <a:avLst/>
          </a:prstGeom>
          <a:ln>
            <a:no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dirty="0">
              <a:solidFill>
                <a:prstClr val="black"/>
              </a:solidFill>
            </a:endParaRPr>
          </a:p>
        </p:txBody>
      </p:sp>
      <p:grpSp>
        <p:nvGrpSpPr>
          <p:cNvPr id="66" name="Group 65"/>
          <p:cNvGrpSpPr/>
          <p:nvPr/>
        </p:nvGrpSpPr>
        <p:grpSpPr>
          <a:xfrm>
            <a:off x="6151770" y="1106944"/>
            <a:ext cx="2265077" cy="1081554"/>
            <a:chOff x="5918451" y="2669848"/>
            <a:chExt cx="2265077" cy="1081554"/>
          </a:xfrm>
        </p:grpSpPr>
        <p:grpSp>
          <p:nvGrpSpPr>
            <p:cNvPr id="67" name="Group 66"/>
            <p:cNvGrpSpPr/>
            <p:nvPr/>
          </p:nvGrpSpPr>
          <p:grpSpPr>
            <a:xfrm>
              <a:off x="6361932" y="2669848"/>
              <a:ext cx="1821596" cy="1081554"/>
              <a:chOff x="6439668" y="3124182"/>
              <a:chExt cx="1821596" cy="1081554"/>
            </a:xfrm>
          </p:grpSpPr>
          <p:sp>
            <p:nvSpPr>
              <p:cNvPr id="69" name="Cloud 68"/>
              <p:cNvSpPr/>
              <p:nvPr/>
            </p:nvSpPr>
            <p:spPr>
              <a:xfrm>
                <a:off x="6439668" y="3124182"/>
                <a:ext cx="1821596" cy="1081554"/>
              </a:xfrm>
              <a:prstGeom prst="cloud">
                <a:avLst/>
              </a:prstGeom>
              <a:gradFill flip="none" rotWithShape="1">
                <a:gsLst>
                  <a:gs pos="0">
                    <a:srgbClr val="CC0000">
                      <a:tint val="66000"/>
                      <a:satMod val="160000"/>
                    </a:srgbClr>
                  </a:gs>
                  <a:gs pos="50000">
                    <a:srgbClr val="CC0000">
                      <a:tint val="44500"/>
                      <a:satMod val="160000"/>
                    </a:srgbClr>
                  </a:gs>
                  <a:gs pos="100000">
                    <a:srgbClr val="CC0000">
                      <a:tint val="23500"/>
                      <a:satMod val="16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mbria Math" panose="02040503050406030204" pitchFamily="18" charset="0"/>
                  <a:ea typeface="Cambria Math" panose="02040503050406030204" pitchFamily="18" charset="0"/>
                </a:endParaRPr>
              </a:p>
            </p:txBody>
          </p:sp>
          <p:sp>
            <p:nvSpPr>
              <p:cNvPr id="74" name="Rectangle 73"/>
              <p:cNvSpPr/>
              <p:nvPr/>
            </p:nvSpPr>
            <p:spPr>
              <a:xfrm>
                <a:off x="6515100" y="3333750"/>
                <a:ext cx="1600200" cy="584775"/>
              </a:xfrm>
              <a:prstGeom prst="rect">
                <a:avLst/>
              </a:prstGeom>
            </p:spPr>
            <p:txBody>
              <a:bodyPr wrap="square">
                <a:spAutoFit/>
              </a:bodyPr>
              <a:lstStyle/>
              <a:p>
                <a:pPr algn="ctr"/>
                <a:r>
                  <a:rPr lang="en-US" sz="1600" b="1" dirty="0" smtClean="0">
                    <a:solidFill>
                      <a:srgbClr val="002060"/>
                    </a:solidFill>
                    <a:latin typeface="Cambria Math" panose="02040503050406030204" pitchFamily="18" charset="0"/>
                    <a:ea typeface="Cambria Math" panose="02040503050406030204" pitchFamily="18" charset="0"/>
                    <a:cs typeface="Arial" pitchFamily="34" charset="0"/>
                  </a:rPr>
                  <a:t>What do we need to find ?</a:t>
                </a:r>
                <a:endParaRPr lang="en-US" sz="1600" b="1" dirty="0">
                  <a:solidFill>
                    <a:srgbClr val="002060"/>
                  </a:solidFill>
                  <a:latin typeface="Cambria Math" panose="02040503050406030204" pitchFamily="18" charset="0"/>
                  <a:ea typeface="Cambria Math" panose="02040503050406030204" pitchFamily="18" charset="0"/>
                  <a:cs typeface="Arial" pitchFamily="34" charset="0"/>
                </a:endParaRPr>
              </a:p>
            </p:txBody>
          </p:sp>
        </p:grpSp>
        <p:pic>
          <p:nvPicPr>
            <p:cNvPr id="68" name="Picture 67" descr="D:\MJ\ROBOMATE\Rashmi mam\thinking-smiley.jpg"/>
            <p:cNvPicPr>
              <a:picLocks noChangeAspect="1" noChangeArrowheads="1"/>
            </p:cNvPicPr>
            <p:nvPr/>
          </p:nvPicPr>
          <p:blipFill>
            <a:blip r:embed="rId5" cstate="print">
              <a:clrChange>
                <a:clrFrom>
                  <a:srgbClr val="FFFFFF"/>
                </a:clrFrom>
                <a:clrTo>
                  <a:srgbClr val="FFFFFF">
                    <a:alpha val="0"/>
                  </a:srgbClr>
                </a:clrTo>
              </a:clrChange>
              <a:extLst>
                <a:ext uri="{BEBA8EAE-BF5A-486C-A8C5-ECC9F3942E4B}">
                  <a14:imgProps xmlns:a14="http://schemas.microsoft.com/office/drawing/2010/main">
                    <a14:imgLayer r:embed="rId6">
                      <a14:imgEffect>
                        <a14:backgroundRemoval t="0" b="100000" l="0" r="100000">
                          <a14:foregroundMark x1="31447" y1="42771" x2="94969" y2="43976"/>
                          <a14:foregroundMark x1="71698" y1="60241" x2="51572" y2="93373"/>
                          <a14:foregroundMark x1="22642" y1="90964" x2="83019" y2="89759"/>
                          <a14:foregroundMark x1="33962" y1="71687" x2="71698" y2="86747"/>
                        </a14:backgroundRemoval>
                      </a14:imgEffect>
                    </a14:imgLayer>
                  </a14:imgProps>
                </a:ext>
                <a:ext uri="{28A0092B-C50C-407E-A947-70E740481C1C}">
                  <a14:useLocalDpi xmlns:a14="http://schemas.microsoft.com/office/drawing/2010/main" val="0"/>
                </a:ext>
              </a:extLst>
            </a:blip>
            <a:srcRect/>
            <a:stretch>
              <a:fillRect/>
            </a:stretch>
          </p:blipFill>
          <p:spPr bwMode="auto">
            <a:xfrm>
              <a:off x="5918451" y="2926839"/>
              <a:ext cx="659898" cy="69051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5" name="Group 74"/>
          <p:cNvGrpSpPr/>
          <p:nvPr/>
        </p:nvGrpSpPr>
        <p:grpSpPr>
          <a:xfrm>
            <a:off x="6172200" y="1623167"/>
            <a:ext cx="1821596" cy="1081554"/>
            <a:chOff x="6439668" y="3124182"/>
            <a:chExt cx="1821596" cy="1081554"/>
          </a:xfrm>
        </p:grpSpPr>
        <p:sp>
          <p:nvSpPr>
            <p:cNvPr id="76" name="Cloud 75"/>
            <p:cNvSpPr/>
            <p:nvPr/>
          </p:nvSpPr>
          <p:spPr>
            <a:xfrm>
              <a:off x="6439668" y="3124182"/>
              <a:ext cx="1821596" cy="1081554"/>
            </a:xfrm>
            <a:prstGeom prst="cloud">
              <a:avLst/>
            </a:prstGeom>
            <a:gradFill flip="none" rotWithShape="1">
              <a:gsLst>
                <a:gs pos="0">
                  <a:srgbClr val="00FF00">
                    <a:tint val="66000"/>
                    <a:satMod val="160000"/>
                  </a:srgbClr>
                </a:gs>
                <a:gs pos="50000">
                  <a:srgbClr val="00FF00">
                    <a:tint val="44500"/>
                    <a:satMod val="160000"/>
                  </a:srgbClr>
                </a:gs>
                <a:gs pos="100000">
                  <a:srgbClr val="00FF00">
                    <a:tint val="23500"/>
                    <a:satMod val="16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mbria Math" panose="02040503050406030204" pitchFamily="18" charset="0"/>
                <a:ea typeface="Cambria Math" panose="02040503050406030204" pitchFamily="18" charset="0"/>
              </a:endParaRPr>
            </a:p>
          </p:txBody>
        </p:sp>
        <p:sp>
          <p:nvSpPr>
            <p:cNvPr id="77" name="Rectangle 76"/>
            <p:cNvSpPr/>
            <p:nvPr/>
          </p:nvSpPr>
          <p:spPr>
            <a:xfrm>
              <a:off x="6515100" y="3333750"/>
              <a:ext cx="1600200" cy="584775"/>
            </a:xfrm>
            <a:prstGeom prst="rect">
              <a:avLst/>
            </a:prstGeom>
          </p:spPr>
          <p:txBody>
            <a:bodyPr wrap="square">
              <a:spAutoFit/>
            </a:bodyPr>
            <a:lstStyle/>
            <a:p>
              <a:pPr algn="ctr"/>
              <a:r>
                <a:rPr lang="en-US" sz="1600" b="1" dirty="0">
                  <a:solidFill>
                    <a:srgbClr val="002060"/>
                  </a:solidFill>
                  <a:latin typeface="Cambria Math" panose="02040503050406030204" pitchFamily="18" charset="0"/>
                  <a:ea typeface="Cambria Math" panose="02040503050406030204" pitchFamily="18" charset="0"/>
                </a:rPr>
                <a:t>The question also tells </a:t>
              </a:r>
              <a:r>
                <a:rPr lang="en-US" sz="1600" b="1" dirty="0" smtClean="0">
                  <a:solidFill>
                    <a:srgbClr val="002060"/>
                  </a:solidFill>
                  <a:latin typeface="Cambria Math" panose="02040503050406030204" pitchFamily="18" charset="0"/>
                  <a:ea typeface="Cambria Math" panose="02040503050406030204" pitchFamily="18" charset="0"/>
                </a:rPr>
                <a:t>us...</a:t>
              </a:r>
              <a:endParaRPr lang="en-US" sz="1600" b="1" dirty="0">
                <a:solidFill>
                  <a:srgbClr val="002060"/>
                </a:solidFill>
                <a:latin typeface="Cambria Math" panose="02040503050406030204" pitchFamily="18" charset="0"/>
                <a:ea typeface="Cambria Math" panose="02040503050406030204" pitchFamily="18" charset="0"/>
              </a:endParaRPr>
            </a:p>
          </p:txBody>
        </p:sp>
      </p:grpSp>
      <p:sp>
        <p:nvSpPr>
          <p:cNvPr id="78" name="Rounded Rectangle 77"/>
          <p:cNvSpPr/>
          <p:nvPr/>
        </p:nvSpPr>
        <p:spPr>
          <a:xfrm>
            <a:off x="983136" y="304995"/>
            <a:ext cx="6605734" cy="277091"/>
          </a:xfrm>
          <a:prstGeom prst="roundRect">
            <a:avLst/>
          </a:prstGeom>
          <a:ln>
            <a:no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dirty="0">
              <a:solidFill>
                <a:prstClr val="black"/>
              </a:solidFill>
            </a:endParaRPr>
          </a:p>
        </p:txBody>
      </p:sp>
      <p:sp>
        <p:nvSpPr>
          <p:cNvPr id="79" name="Rounded Rectangle 78"/>
          <p:cNvSpPr/>
          <p:nvPr/>
        </p:nvSpPr>
        <p:spPr>
          <a:xfrm>
            <a:off x="993006" y="595916"/>
            <a:ext cx="3504825" cy="277091"/>
          </a:xfrm>
          <a:prstGeom prst="roundRect">
            <a:avLst/>
          </a:prstGeom>
          <a:ln>
            <a:no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dirty="0">
              <a:solidFill>
                <a:prstClr val="black"/>
              </a:solidFill>
            </a:endParaRPr>
          </a:p>
        </p:txBody>
      </p:sp>
      <p:grpSp>
        <p:nvGrpSpPr>
          <p:cNvPr id="80" name="Group 79"/>
          <p:cNvGrpSpPr/>
          <p:nvPr/>
        </p:nvGrpSpPr>
        <p:grpSpPr>
          <a:xfrm>
            <a:off x="5803774" y="1043019"/>
            <a:ext cx="2695575" cy="1439548"/>
            <a:chOff x="6182493" y="2819382"/>
            <a:chExt cx="2695575" cy="1439548"/>
          </a:xfrm>
        </p:grpSpPr>
        <p:sp>
          <p:nvSpPr>
            <p:cNvPr id="81" name="Cloud 80"/>
            <p:cNvSpPr/>
            <p:nvPr/>
          </p:nvSpPr>
          <p:spPr>
            <a:xfrm>
              <a:off x="6182493" y="2819382"/>
              <a:ext cx="2667000" cy="1439548"/>
            </a:xfrm>
            <a:prstGeom prst="cloud">
              <a:avLst/>
            </a:prstGeom>
            <a:gradFill flip="none" rotWithShape="1">
              <a:gsLst>
                <a:gs pos="0">
                  <a:srgbClr val="FF3399">
                    <a:tint val="66000"/>
                    <a:satMod val="160000"/>
                  </a:srgbClr>
                </a:gs>
                <a:gs pos="50000">
                  <a:srgbClr val="FF3399">
                    <a:tint val="44500"/>
                    <a:satMod val="160000"/>
                  </a:srgbClr>
                </a:gs>
                <a:gs pos="100000">
                  <a:srgbClr val="FF3399">
                    <a:tint val="23500"/>
                    <a:satMod val="16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mbria Math" panose="02040503050406030204" pitchFamily="18" charset="0"/>
                <a:ea typeface="Cambria Math" panose="02040503050406030204" pitchFamily="18" charset="0"/>
              </a:endParaRPr>
            </a:p>
          </p:txBody>
        </p:sp>
        <p:sp>
          <p:nvSpPr>
            <p:cNvPr id="82" name="Rectangle 81"/>
            <p:cNvSpPr/>
            <p:nvPr/>
          </p:nvSpPr>
          <p:spPr>
            <a:xfrm>
              <a:off x="6211068" y="3037564"/>
              <a:ext cx="2667000" cy="830997"/>
            </a:xfrm>
            <a:prstGeom prst="rect">
              <a:avLst/>
            </a:prstGeom>
          </p:spPr>
          <p:txBody>
            <a:bodyPr wrap="square">
              <a:spAutoFit/>
            </a:bodyPr>
            <a:lstStyle/>
            <a:p>
              <a:pPr algn="ctr"/>
              <a:r>
                <a:rPr lang="en-US" sz="1600" b="1" dirty="0" smtClean="0">
                  <a:solidFill>
                    <a:srgbClr val="FF0000"/>
                  </a:solidFill>
                  <a:latin typeface="Cambria Math" panose="02040503050406030204" pitchFamily="18" charset="0"/>
                  <a:ea typeface="Cambria Math" panose="02040503050406030204" pitchFamily="18" charset="0"/>
                </a:rPr>
                <a:t>29 year older </a:t>
              </a:r>
              <a:r>
                <a:rPr lang="en-US" sz="1600" b="1" dirty="0" smtClean="0">
                  <a:solidFill>
                    <a:srgbClr val="002060"/>
                  </a:solidFill>
                  <a:latin typeface="Cambria Math" panose="02040503050406030204" pitchFamily="18" charset="0"/>
                  <a:ea typeface="Cambria Math" panose="02040503050406030204" pitchFamily="18" charset="0"/>
                </a:rPr>
                <a:t>means </a:t>
              </a:r>
              <a:r>
                <a:rPr lang="en-US" sz="1600" b="1" dirty="0" err="1" smtClean="0">
                  <a:solidFill>
                    <a:srgbClr val="002060"/>
                  </a:solidFill>
                  <a:latin typeface="Cambria Math" panose="02040503050406030204" pitchFamily="18" charset="0"/>
                  <a:ea typeface="Cambria Math" panose="02040503050406030204" pitchFamily="18" charset="0"/>
                </a:rPr>
                <a:t>Baichung</a:t>
              </a:r>
              <a:r>
                <a:rPr lang="en-US" sz="1600" b="1" dirty="0" smtClean="0">
                  <a:solidFill>
                    <a:srgbClr val="002060"/>
                  </a:solidFill>
                  <a:latin typeface="Cambria Math" panose="02040503050406030204" pitchFamily="18" charset="0"/>
                  <a:ea typeface="Cambria Math" panose="02040503050406030204" pitchFamily="18" charset="0"/>
                </a:rPr>
                <a:t> is 29 years younger to his father.</a:t>
              </a:r>
              <a:endParaRPr lang="en-US" sz="1600" b="1" dirty="0">
                <a:solidFill>
                  <a:srgbClr val="002060"/>
                </a:solidFill>
                <a:latin typeface="Cambria Math" panose="02040503050406030204" pitchFamily="18" charset="0"/>
                <a:ea typeface="Cambria Math" panose="02040503050406030204" pitchFamily="18" charset="0"/>
              </a:endParaRPr>
            </a:p>
          </p:txBody>
        </p:sp>
      </p:grpSp>
      <p:grpSp>
        <p:nvGrpSpPr>
          <p:cNvPr id="83" name="Group 82"/>
          <p:cNvGrpSpPr/>
          <p:nvPr/>
        </p:nvGrpSpPr>
        <p:grpSpPr>
          <a:xfrm>
            <a:off x="5848176" y="995463"/>
            <a:ext cx="2667000" cy="1684652"/>
            <a:chOff x="6182493" y="2819382"/>
            <a:chExt cx="2736229" cy="1439548"/>
          </a:xfrm>
        </p:grpSpPr>
        <p:sp>
          <p:nvSpPr>
            <p:cNvPr id="84" name="Cloud 83"/>
            <p:cNvSpPr/>
            <p:nvPr/>
          </p:nvSpPr>
          <p:spPr>
            <a:xfrm>
              <a:off x="6182493" y="2819382"/>
              <a:ext cx="2667000" cy="1439548"/>
            </a:xfrm>
            <a:prstGeom prst="cloud">
              <a:avLst/>
            </a:prstGeom>
            <a:gradFill flip="none" rotWithShape="1">
              <a:gsLst>
                <a:gs pos="0">
                  <a:srgbClr val="FF3399">
                    <a:tint val="66000"/>
                    <a:satMod val="160000"/>
                  </a:srgbClr>
                </a:gs>
                <a:gs pos="50000">
                  <a:srgbClr val="FF3399">
                    <a:tint val="44500"/>
                    <a:satMod val="160000"/>
                  </a:srgbClr>
                </a:gs>
                <a:gs pos="100000">
                  <a:srgbClr val="FF3399">
                    <a:tint val="23500"/>
                    <a:satMod val="16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mbria Math" panose="02040503050406030204" pitchFamily="18" charset="0"/>
                <a:ea typeface="Cambria Math" panose="02040503050406030204" pitchFamily="18" charset="0"/>
              </a:endParaRPr>
            </a:p>
          </p:txBody>
        </p:sp>
        <p:sp>
          <p:nvSpPr>
            <p:cNvPr id="85" name="Rectangle 84"/>
            <p:cNvSpPr/>
            <p:nvPr/>
          </p:nvSpPr>
          <p:spPr>
            <a:xfrm>
              <a:off x="6251722" y="3226341"/>
              <a:ext cx="2667000" cy="919639"/>
            </a:xfrm>
            <a:prstGeom prst="rect">
              <a:avLst/>
            </a:prstGeom>
          </p:spPr>
          <p:txBody>
            <a:bodyPr wrap="square">
              <a:spAutoFit/>
            </a:bodyPr>
            <a:lstStyle/>
            <a:p>
              <a:pPr algn="ctr"/>
              <a:r>
                <a:rPr lang="en-US" sz="1600" b="1" dirty="0" smtClean="0">
                  <a:solidFill>
                    <a:srgbClr val="FF0000"/>
                  </a:solidFill>
                  <a:latin typeface="Cambria Math" panose="02040503050406030204" pitchFamily="18" charset="0"/>
                  <a:ea typeface="Cambria Math" panose="02040503050406030204" pitchFamily="18" charset="0"/>
                </a:rPr>
                <a:t>26 years </a:t>
              </a:r>
              <a:r>
                <a:rPr lang="en-US" sz="1600" b="1" dirty="0" smtClean="0">
                  <a:solidFill>
                    <a:srgbClr val="002060"/>
                  </a:solidFill>
                  <a:latin typeface="Cambria Math" panose="02040503050406030204" pitchFamily="18" charset="0"/>
                  <a:ea typeface="Cambria Math" panose="02040503050406030204" pitchFamily="18" charset="0"/>
                </a:rPr>
                <a:t>younger means the grandfather is 26 years older than </a:t>
              </a:r>
              <a:r>
                <a:rPr lang="en-US" sz="1600" b="1" dirty="0" err="1" smtClean="0">
                  <a:solidFill>
                    <a:srgbClr val="002060"/>
                  </a:solidFill>
                  <a:latin typeface="Cambria Math" panose="02040503050406030204" pitchFamily="18" charset="0"/>
                  <a:ea typeface="Cambria Math" panose="02040503050406030204" pitchFamily="18" charset="0"/>
                </a:rPr>
                <a:t>Baichung</a:t>
              </a:r>
              <a:r>
                <a:rPr lang="en-US" sz="1600" b="1" dirty="0" smtClean="0">
                  <a:solidFill>
                    <a:srgbClr val="002060"/>
                  </a:solidFill>
                  <a:latin typeface="Cambria Math" panose="02040503050406030204" pitchFamily="18" charset="0"/>
                  <a:ea typeface="Cambria Math" panose="02040503050406030204" pitchFamily="18" charset="0"/>
                </a:rPr>
                <a:t>’ s  father</a:t>
              </a:r>
              <a:endParaRPr lang="en-US" sz="1600" b="1" dirty="0">
                <a:solidFill>
                  <a:srgbClr val="002060"/>
                </a:solidFill>
                <a:latin typeface="Cambria Math" panose="02040503050406030204" pitchFamily="18" charset="0"/>
                <a:ea typeface="Cambria Math" panose="02040503050406030204" pitchFamily="18" charset="0"/>
              </a:endParaRPr>
            </a:p>
          </p:txBody>
        </p:sp>
      </p:grpSp>
      <p:sp>
        <p:nvSpPr>
          <p:cNvPr id="87" name="TextBox 86"/>
          <p:cNvSpPr txBox="1"/>
          <p:nvPr/>
        </p:nvSpPr>
        <p:spPr>
          <a:xfrm>
            <a:off x="5371755" y="3638574"/>
            <a:ext cx="2362200" cy="307777"/>
          </a:xfrm>
          <a:prstGeom prst="rect">
            <a:avLst/>
          </a:prstGeom>
          <a:noFill/>
        </p:spPr>
        <p:txBody>
          <a:bodyPr wrap="square" rtlCol="0">
            <a:spAutoFit/>
          </a:bodyPr>
          <a:lstStyle/>
          <a:p>
            <a:r>
              <a:rPr lang="en-US" sz="1400" b="1" dirty="0" smtClean="0">
                <a:solidFill>
                  <a:prstClr val="white"/>
                </a:solidFill>
                <a:latin typeface="Cambria Math" panose="02040503050406030204" pitchFamily="18" charset="0"/>
                <a:ea typeface="Cambria Math" panose="02040503050406030204" pitchFamily="18" charset="0"/>
              </a:rPr>
              <a:t> </a:t>
            </a:r>
            <a:r>
              <a:rPr lang="en-US" sz="1400" b="1" dirty="0" smtClean="0">
                <a:solidFill>
                  <a:prstClr val="white"/>
                </a:solidFill>
                <a:latin typeface="Cambria Math" panose="02040503050406030204" pitchFamily="18" charset="0"/>
                <a:ea typeface="Cambria Math" panose="02040503050406030204" pitchFamily="18" charset="0"/>
                <a:cs typeface="Arial" pitchFamily="34" charset="0"/>
                <a:sym typeface="Symbol"/>
              </a:rPr>
              <a:t></a:t>
            </a:r>
            <a:r>
              <a:rPr lang="en-US" sz="1400" b="1" dirty="0" err="1" smtClean="0">
                <a:solidFill>
                  <a:prstClr val="white"/>
                </a:solidFill>
                <a:latin typeface="Cambria Math" panose="02040503050406030204" pitchFamily="18" charset="0"/>
                <a:ea typeface="Cambria Math" panose="02040503050406030204" pitchFamily="18" charset="0"/>
              </a:rPr>
              <a:t>Baichung’s</a:t>
            </a:r>
            <a:r>
              <a:rPr lang="en-US" sz="1400" b="1" dirty="0" smtClean="0">
                <a:solidFill>
                  <a:prstClr val="white"/>
                </a:solidFill>
                <a:latin typeface="Cambria Math" panose="02040503050406030204" pitchFamily="18" charset="0"/>
                <a:ea typeface="Cambria Math" panose="02040503050406030204" pitchFamily="18" charset="0"/>
              </a:rPr>
              <a:t> age  =</a:t>
            </a:r>
            <a:endParaRPr lang="en-US" sz="1400" b="1" dirty="0">
              <a:solidFill>
                <a:prstClr val="white"/>
              </a:solidFill>
              <a:latin typeface="Cambria Math" panose="02040503050406030204" pitchFamily="18" charset="0"/>
              <a:ea typeface="Cambria Math" panose="02040503050406030204" pitchFamily="18" charset="0"/>
            </a:endParaRPr>
          </a:p>
        </p:txBody>
      </p:sp>
      <p:sp>
        <p:nvSpPr>
          <p:cNvPr id="88" name="TextBox 87"/>
          <p:cNvSpPr txBox="1"/>
          <p:nvPr/>
        </p:nvSpPr>
        <p:spPr>
          <a:xfrm>
            <a:off x="7086617" y="3638550"/>
            <a:ext cx="1343025" cy="523220"/>
          </a:xfrm>
          <a:prstGeom prst="rect">
            <a:avLst/>
          </a:prstGeom>
          <a:noFill/>
        </p:spPr>
        <p:txBody>
          <a:bodyPr wrap="square" rtlCol="0">
            <a:spAutoFit/>
          </a:bodyPr>
          <a:lstStyle/>
          <a:p>
            <a:r>
              <a:rPr lang="en-US" sz="1400" b="1" dirty="0" err="1" smtClean="0">
                <a:solidFill>
                  <a:prstClr val="white"/>
                </a:solidFill>
                <a:latin typeface="Cambria Math" panose="02040503050406030204" pitchFamily="18" charset="0"/>
                <a:ea typeface="Cambria Math" panose="02040503050406030204" pitchFamily="18" charset="0"/>
              </a:rPr>
              <a:t>Baichung’s</a:t>
            </a:r>
            <a:r>
              <a:rPr lang="en-US" sz="1400" b="1" dirty="0" smtClean="0">
                <a:solidFill>
                  <a:prstClr val="white"/>
                </a:solidFill>
                <a:latin typeface="Cambria Math" panose="02040503050406030204" pitchFamily="18" charset="0"/>
                <a:ea typeface="Cambria Math" panose="02040503050406030204" pitchFamily="18" charset="0"/>
              </a:rPr>
              <a:t> </a:t>
            </a:r>
            <a:r>
              <a:rPr lang="en-US" sz="1400" b="1" dirty="0">
                <a:solidFill>
                  <a:prstClr val="white"/>
                </a:solidFill>
                <a:latin typeface="Cambria Math" panose="02040503050406030204" pitchFamily="18" charset="0"/>
                <a:ea typeface="Cambria Math" panose="02040503050406030204" pitchFamily="18" charset="0"/>
              </a:rPr>
              <a:t>father’s age</a:t>
            </a:r>
          </a:p>
        </p:txBody>
      </p:sp>
      <p:sp>
        <p:nvSpPr>
          <p:cNvPr id="89" name="Rectangle 88"/>
          <p:cNvSpPr/>
          <p:nvPr/>
        </p:nvSpPr>
        <p:spPr>
          <a:xfrm>
            <a:off x="8396853" y="3725461"/>
            <a:ext cx="380232" cy="307777"/>
          </a:xfrm>
          <a:prstGeom prst="rect">
            <a:avLst/>
          </a:prstGeom>
        </p:spPr>
        <p:txBody>
          <a:bodyPr wrap="none">
            <a:spAutoFit/>
          </a:bodyPr>
          <a:lstStyle/>
          <a:p>
            <a:r>
              <a:rPr lang="en-US" sz="1400" b="1" dirty="0" smtClean="0">
                <a:solidFill>
                  <a:prstClr val="white"/>
                </a:solidFill>
                <a:latin typeface="Cambria Math" panose="02040503050406030204" pitchFamily="18" charset="0"/>
                <a:ea typeface="Cambria Math" panose="02040503050406030204" pitchFamily="18" charset="0"/>
              </a:rPr>
              <a:t>29</a:t>
            </a:r>
            <a:endParaRPr lang="en-US" sz="1400" b="1" dirty="0">
              <a:solidFill>
                <a:prstClr val="white"/>
              </a:solidFill>
              <a:latin typeface="Cambria Math" panose="02040503050406030204" pitchFamily="18" charset="0"/>
              <a:ea typeface="Cambria Math" panose="02040503050406030204" pitchFamily="18" charset="0"/>
            </a:endParaRPr>
          </a:p>
        </p:txBody>
      </p:sp>
      <p:sp>
        <p:nvSpPr>
          <p:cNvPr id="90" name="Rectangle 89"/>
          <p:cNvSpPr/>
          <p:nvPr/>
        </p:nvSpPr>
        <p:spPr>
          <a:xfrm>
            <a:off x="8077199" y="3648099"/>
            <a:ext cx="243978" cy="307777"/>
          </a:xfrm>
          <a:prstGeom prst="rect">
            <a:avLst/>
          </a:prstGeom>
        </p:spPr>
        <p:txBody>
          <a:bodyPr wrap="none">
            <a:spAutoFit/>
          </a:bodyPr>
          <a:lstStyle/>
          <a:p>
            <a:r>
              <a:rPr lang="en-US" sz="1400" b="1" dirty="0">
                <a:solidFill>
                  <a:prstClr val="white"/>
                </a:solidFill>
                <a:latin typeface="Cambria Math" panose="02040503050406030204" pitchFamily="18" charset="0"/>
                <a:ea typeface="Cambria Math" panose="02040503050406030204" pitchFamily="18" charset="0"/>
              </a:rPr>
              <a:t>-</a:t>
            </a:r>
          </a:p>
        </p:txBody>
      </p:sp>
      <p:sp>
        <p:nvSpPr>
          <p:cNvPr id="92" name="TextBox 91"/>
          <p:cNvSpPr txBox="1"/>
          <p:nvPr/>
        </p:nvSpPr>
        <p:spPr>
          <a:xfrm>
            <a:off x="5371755" y="2800374"/>
            <a:ext cx="2362200" cy="523220"/>
          </a:xfrm>
          <a:prstGeom prst="rect">
            <a:avLst/>
          </a:prstGeom>
          <a:noFill/>
        </p:spPr>
        <p:txBody>
          <a:bodyPr wrap="square" rtlCol="0">
            <a:spAutoFit/>
          </a:bodyPr>
          <a:lstStyle/>
          <a:p>
            <a:r>
              <a:rPr lang="en-US" sz="1400" b="1" dirty="0" smtClean="0">
                <a:solidFill>
                  <a:prstClr val="white"/>
                </a:solidFill>
                <a:latin typeface="Cambria Math" panose="02040503050406030204" pitchFamily="18" charset="0"/>
                <a:ea typeface="Cambria Math" panose="02040503050406030204" pitchFamily="18" charset="0"/>
              </a:rPr>
              <a:t> </a:t>
            </a:r>
            <a:r>
              <a:rPr lang="en-US" sz="1400" b="1" dirty="0" smtClean="0">
                <a:solidFill>
                  <a:prstClr val="white"/>
                </a:solidFill>
                <a:latin typeface="Cambria Math" panose="02040503050406030204" pitchFamily="18" charset="0"/>
                <a:ea typeface="Cambria Math" panose="02040503050406030204" pitchFamily="18" charset="0"/>
                <a:cs typeface="Arial" pitchFamily="34" charset="0"/>
                <a:sym typeface="Symbol"/>
              </a:rPr>
              <a:t></a:t>
            </a:r>
            <a:r>
              <a:rPr lang="en-US" sz="1400" b="1" dirty="0" err="1" smtClean="0">
                <a:solidFill>
                  <a:prstClr val="white"/>
                </a:solidFill>
                <a:latin typeface="Cambria Math" panose="02040503050406030204" pitchFamily="18" charset="0"/>
                <a:ea typeface="Cambria Math" panose="02040503050406030204" pitchFamily="18" charset="0"/>
              </a:rPr>
              <a:t>Baichung’s</a:t>
            </a:r>
            <a:r>
              <a:rPr lang="en-US" sz="1400" b="1" dirty="0" smtClean="0">
                <a:solidFill>
                  <a:prstClr val="white"/>
                </a:solidFill>
                <a:latin typeface="Cambria Math" panose="02040503050406030204" pitchFamily="18" charset="0"/>
                <a:ea typeface="Cambria Math" panose="02040503050406030204" pitchFamily="18" charset="0"/>
              </a:rPr>
              <a:t> grand 	father     =</a:t>
            </a:r>
            <a:endParaRPr lang="en-US" sz="1400" b="1" dirty="0">
              <a:solidFill>
                <a:prstClr val="white"/>
              </a:solidFill>
              <a:latin typeface="Cambria Math" panose="02040503050406030204" pitchFamily="18" charset="0"/>
              <a:ea typeface="Cambria Math" panose="02040503050406030204" pitchFamily="18" charset="0"/>
            </a:endParaRPr>
          </a:p>
        </p:txBody>
      </p:sp>
      <p:sp>
        <p:nvSpPr>
          <p:cNvPr id="93" name="TextBox 92"/>
          <p:cNvSpPr txBox="1"/>
          <p:nvPr/>
        </p:nvSpPr>
        <p:spPr>
          <a:xfrm>
            <a:off x="7267583" y="2800374"/>
            <a:ext cx="1053603" cy="523220"/>
          </a:xfrm>
          <a:prstGeom prst="rect">
            <a:avLst/>
          </a:prstGeom>
          <a:noFill/>
        </p:spPr>
        <p:txBody>
          <a:bodyPr wrap="square" rtlCol="0">
            <a:spAutoFit/>
          </a:bodyPr>
          <a:lstStyle/>
          <a:p>
            <a:r>
              <a:rPr lang="en-US" sz="1400" b="1" dirty="0" err="1" smtClean="0">
                <a:solidFill>
                  <a:prstClr val="white"/>
                </a:solidFill>
                <a:latin typeface="Cambria Math" panose="02040503050406030204" pitchFamily="18" charset="0"/>
                <a:ea typeface="Cambria Math" panose="02040503050406030204" pitchFamily="18" charset="0"/>
              </a:rPr>
              <a:t>Baichung’s</a:t>
            </a:r>
            <a:r>
              <a:rPr lang="en-US" sz="1400" b="1" dirty="0" smtClean="0">
                <a:solidFill>
                  <a:prstClr val="white"/>
                </a:solidFill>
                <a:latin typeface="Cambria Math" panose="02040503050406030204" pitchFamily="18" charset="0"/>
                <a:ea typeface="Cambria Math" panose="02040503050406030204" pitchFamily="18" charset="0"/>
              </a:rPr>
              <a:t> father’s age</a:t>
            </a:r>
            <a:endParaRPr lang="en-US" sz="1400" b="1" dirty="0">
              <a:solidFill>
                <a:prstClr val="white"/>
              </a:solidFill>
              <a:latin typeface="Cambria Math" panose="02040503050406030204" pitchFamily="18" charset="0"/>
              <a:ea typeface="Cambria Math" panose="02040503050406030204" pitchFamily="18" charset="0"/>
            </a:endParaRPr>
          </a:p>
        </p:txBody>
      </p:sp>
      <p:sp>
        <p:nvSpPr>
          <p:cNvPr id="94" name="Rectangle 93"/>
          <p:cNvSpPr/>
          <p:nvPr/>
        </p:nvSpPr>
        <p:spPr>
          <a:xfrm>
            <a:off x="8382000" y="2873573"/>
            <a:ext cx="380232" cy="307777"/>
          </a:xfrm>
          <a:prstGeom prst="rect">
            <a:avLst/>
          </a:prstGeom>
        </p:spPr>
        <p:txBody>
          <a:bodyPr wrap="none">
            <a:spAutoFit/>
          </a:bodyPr>
          <a:lstStyle/>
          <a:p>
            <a:r>
              <a:rPr lang="en-US" sz="1400" b="1" dirty="0" smtClean="0">
                <a:solidFill>
                  <a:prstClr val="white"/>
                </a:solidFill>
                <a:latin typeface="Cambria Math" panose="02040503050406030204" pitchFamily="18" charset="0"/>
                <a:ea typeface="Cambria Math" panose="02040503050406030204" pitchFamily="18" charset="0"/>
              </a:rPr>
              <a:t>26</a:t>
            </a:r>
            <a:endParaRPr lang="en-US" sz="1400" b="1" dirty="0">
              <a:solidFill>
                <a:prstClr val="white"/>
              </a:solidFill>
              <a:latin typeface="Cambria Math" panose="02040503050406030204" pitchFamily="18" charset="0"/>
              <a:ea typeface="Cambria Math" panose="02040503050406030204" pitchFamily="18" charset="0"/>
            </a:endParaRPr>
          </a:p>
        </p:txBody>
      </p:sp>
      <p:sp>
        <p:nvSpPr>
          <p:cNvPr id="95" name="Rectangle 94"/>
          <p:cNvSpPr/>
          <p:nvPr/>
        </p:nvSpPr>
        <p:spPr>
          <a:xfrm>
            <a:off x="8218288" y="2950048"/>
            <a:ext cx="316112" cy="307777"/>
          </a:xfrm>
          <a:prstGeom prst="rect">
            <a:avLst/>
          </a:prstGeom>
        </p:spPr>
        <p:txBody>
          <a:bodyPr wrap="none">
            <a:spAutoFit/>
          </a:bodyPr>
          <a:lstStyle/>
          <a:p>
            <a:r>
              <a:rPr lang="en-US" sz="1400" b="1" dirty="0" smtClean="0">
                <a:solidFill>
                  <a:prstClr val="white"/>
                </a:solidFill>
                <a:latin typeface="Cambria Math" panose="02040503050406030204" pitchFamily="18" charset="0"/>
                <a:ea typeface="Cambria Math" panose="02040503050406030204" pitchFamily="18" charset="0"/>
              </a:rPr>
              <a:t>+</a:t>
            </a:r>
            <a:endParaRPr lang="en-US" sz="1400" b="1" dirty="0">
              <a:solidFill>
                <a:prstClr val="white"/>
              </a:solidFill>
              <a:latin typeface="Cambria Math" panose="02040503050406030204" pitchFamily="18" charset="0"/>
              <a:ea typeface="Cambria Math" panose="02040503050406030204" pitchFamily="18" charset="0"/>
            </a:endParaRPr>
          </a:p>
        </p:txBody>
      </p:sp>
      <p:grpSp>
        <p:nvGrpSpPr>
          <p:cNvPr id="96" name="Group 95"/>
          <p:cNvGrpSpPr/>
          <p:nvPr/>
        </p:nvGrpSpPr>
        <p:grpSpPr>
          <a:xfrm>
            <a:off x="5953134" y="1177712"/>
            <a:ext cx="2168607" cy="1298059"/>
            <a:chOff x="6746227" y="3048050"/>
            <a:chExt cx="2168607" cy="1298059"/>
          </a:xfrm>
        </p:grpSpPr>
        <p:sp>
          <p:nvSpPr>
            <p:cNvPr id="97" name="Cloud 96"/>
            <p:cNvSpPr/>
            <p:nvPr/>
          </p:nvSpPr>
          <p:spPr>
            <a:xfrm>
              <a:off x="6780497" y="3048050"/>
              <a:ext cx="2096857" cy="1298059"/>
            </a:xfrm>
            <a:prstGeom prst="cloud">
              <a:avLst/>
            </a:prstGeom>
            <a:gradFill flip="none" rotWithShape="1">
              <a:gsLst>
                <a:gs pos="0">
                  <a:schemeClr val="accent6">
                    <a:lumMod val="75000"/>
                    <a:tint val="66000"/>
                    <a:satMod val="160000"/>
                  </a:schemeClr>
                </a:gs>
                <a:gs pos="50000">
                  <a:schemeClr val="accent6">
                    <a:lumMod val="75000"/>
                    <a:tint val="44500"/>
                    <a:satMod val="160000"/>
                  </a:schemeClr>
                </a:gs>
                <a:gs pos="100000">
                  <a:schemeClr val="accent6">
                    <a:lumMod val="75000"/>
                    <a:tint val="23500"/>
                    <a:satMod val="16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mbria Math" panose="02040503050406030204" pitchFamily="18" charset="0"/>
                <a:ea typeface="Cambria Math" panose="02040503050406030204" pitchFamily="18" charset="0"/>
              </a:endParaRPr>
            </a:p>
          </p:txBody>
        </p:sp>
        <p:sp>
          <p:nvSpPr>
            <p:cNvPr id="98" name="Rectangle 97"/>
            <p:cNvSpPr/>
            <p:nvPr/>
          </p:nvSpPr>
          <p:spPr>
            <a:xfrm>
              <a:off x="6746227" y="3326934"/>
              <a:ext cx="2168607" cy="830997"/>
            </a:xfrm>
            <a:prstGeom prst="rect">
              <a:avLst/>
            </a:prstGeom>
          </p:spPr>
          <p:txBody>
            <a:bodyPr wrap="square">
              <a:spAutoFit/>
            </a:bodyPr>
            <a:lstStyle/>
            <a:p>
              <a:pPr algn="ctr"/>
              <a:r>
                <a:rPr lang="en-US" sz="1600" b="1" dirty="0" smtClean="0">
                  <a:solidFill>
                    <a:srgbClr val="002060"/>
                  </a:solidFill>
                  <a:latin typeface="Cambria Math" panose="02040503050406030204" pitchFamily="18" charset="0"/>
                  <a:ea typeface="Cambria Math" panose="02040503050406030204" pitchFamily="18" charset="0"/>
                  <a:cs typeface="Arial" pitchFamily="34" charset="0"/>
                </a:rPr>
                <a:t>Therefore we assume </a:t>
              </a:r>
              <a:r>
                <a:rPr lang="en-US" sz="1600" b="1" dirty="0" err="1" smtClean="0">
                  <a:solidFill>
                    <a:srgbClr val="002060"/>
                  </a:solidFill>
                  <a:latin typeface="Cambria Math" panose="02040503050406030204" pitchFamily="18" charset="0"/>
                  <a:ea typeface="Cambria Math" panose="02040503050406030204" pitchFamily="18" charset="0"/>
                  <a:cs typeface="Arial" pitchFamily="34" charset="0"/>
                </a:rPr>
                <a:t>Baichung’s</a:t>
              </a:r>
              <a:r>
                <a:rPr lang="en-US" sz="1600" b="1" dirty="0" smtClean="0">
                  <a:solidFill>
                    <a:srgbClr val="002060"/>
                  </a:solidFill>
                  <a:latin typeface="Cambria Math" panose="02040503050406030204" pitchFamily="18" charset="0"/>
                  <a:ea typeface="Cambria Math" panose="02040503050406030204" pitchFamily="18" charset="0"/>
                  <a:cs typeface="Arial" pitchFamily="34" charset="0"/>
                </a:rPr>
                <a:t> father ‘s age to be ‘</a:t>
              </a:r>
              <a:r>
                <a:rPr lang="en-US" sz="1600" b="1" i="1" dirty="0" smtClean="0">
                  <a:solidFill>
                    <a:srgbClr val="002060"/>
                  </a:solidFill>
                  <a:latin typeface="Bookman Old Style" panose="02050604050505020204" pitchFamily="18" charset="0"/>
                  <a:ea typeface="Cambria Math" panose="02040503050406030204" pitchFamily="18" charset="0"/>
                  <a:cs typeface="Arial" pitchFamily="34" charset="0"/>
                </a:rPr>
                <a:t>x</a:t>
              </a:r>
              <a:r>
                <a:rPr lang="en-US" sz="1600" b="1" dirty="0" smtClean="0">
                  <a:solidFill>
                    <a:srgbClr val="002060"/>
                  </a:solidFill>
                  <a:latin typeface="Cambria Math" panose="02040503050406030204" pitchFamily="18" charset="0"/>
                  <a:ea typeface="Cambria Math" panose="02040503050406030204" pitchFamily="18" charset="0"/>
                  <a:cs typeface="Arial" pitchFamily="34" charset="0"/>
                </a:rPr>
                <a:t>’</a:t>
              </a:r>
              <a:endParaRPr lang="en-US" sz="1600" b="1" dirty="0">
                <a:solidFill>
                  <a:srgbClr val="002060"/>
                </a:solidFill>
                <a:latin typeface="Cambria Math" panose="02040503050406030204" pitchFamily="18" charset="0"/>
                <a:ea typeface="Cambria Math" panose="02040503050406030204" pitchFamily="18" charset="0"/>
                <a:cs typeface="Arial" pitchFamily="34" charset="0"/>
              </a:endParaRPr>
            </a:p>
          </p:txBody>
        </p:sp>
      </p:grpSp>
      <p:sp>
        <p:nvSpPr>
          <p:cNvPr id="103" name="Rounded Rectangle 102"/>
          <p:cNvSpPr/>
          <p:nvPr/>
        </p:nvSpPr>
        <p:spPr>
          <a:xfrm>
            <a:off x="2982248" y="304045"/>
            <a:ext cx="903952" cy="277091"/>
          </a:xfrm>
          <a:prstGeom prst="roundRect">
            <a:avLst/>
          </a:prstGeom>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solidFill>
                <a:prstClr val="black"/>
              </a:solidFill>
            </a:endParaRPr>
          </a:p>
        </p:txBody>
      </p:sp>
      <p:sp>
        <p:nvSpPr>
          <p:cNvPr id="105" name="Rounded Rectangle 104"/>
          <p:cNvSpPr/>
          <p:nvPr/>
        </p:nvSpPr>
        <p:spPr>
          <a:xfrm>
            <a:off x="1447807" y="595916"/>
            <a:ext cx="965293" cy="277091"/>
          </a:xfrm>
          <a:prstGeom prst="roundRect">
            <a:avLst/>
          </a:prstGeom>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solidFill>
                <a:prstClr val="black"/>
              </a:solidFill>
            </a:endParaRPr>
          </a:p>
        </p:txBody>
      </p:sp>
      <p:sp>
        <p:nvSpPr>
          <p:cNvPr id="106" name="Rectangle 105"/>
          <p:cNvSpPr/>
          <p:nvPr/>
        </p:nvSpPr>
        <p:spPr>
          <a:xfrm>
            <a:off x="1057090" y="2354818"/>
            <a:ext cx="314510" cy="369332"/>
          </a:xfrm>
          <a:prstGeom prst="rect">
            <a:avLst/>
          </a:prstGeom>
        </p:spPr>
        <p:txBody>
          <a:bodyPr wrap="none">
            <a:spAutoFit/>
          </a:bodyPr>
          <a:lstStyle/>
          <a:p>
            <a:r>
              <a:rPr lang="en-US" i="1" dirty="0" smtClean="0">
                <a:solidFill>
                  <a:prstClr val="black"/>
                </a:solidFill>
                <a:latin typeface="Bookman Old Style" panose="02050604050505020204" pitchFamily="18" charset="0"/>
                <a:ea typeface="Cambria Math" panose="02040503050406030204" pitchFamily="18" charset="0"/>
                <a:cs typeface="Arial" pitchFamily="34" charset="0"/>
              </a:rPr>
              <a:t>x</a:t>
            </a:r>
            <a:endParaRPr lang="en-US" i="1" dirty="0">
              <a:solidFill>
                <a:prstClr val="black"/>
              </a:solidFill>
              <a:latin typeface="Bookman Old Style" panose="02050604050505020204" pitchFamily="18" charset="0"/>
              <a:ea typeface="Cambria Math" panose="02040503050406030204" pitchFamily="18" charset="0"/>
              <a:cs typeface="Arial" pitchFamily="34" charset="0"/>
            </a:endParaRPr>
          </a:p>
        </p:txBody>
      </p:sp>
      <p:sp>
        <p:nvSpPr>
          <p:cNvPr id="107" name="Rectangle 106"/>
          <p:cNvSpPr/>
          <p:nvPr/>
        </p:nvSpPr>
        <p:spPr>
          <a:xfrm>
            <a:off x="1320304" y="2354818"/>
            <a:ext cx="357790" cy="369332"/>
          </a:xfrm>
          <a:prstGeom prst="rect">
            <a:avLst/>
          </a:prstGeom>
        </p:spPr>
        <p:txBody>
          <a:bodyPr wrap="none">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08" name="Rectangle 107"/>
          <p:cNvSpPr/>
          <p:nvPr/>
        </p:nvSpPr>
        <p:spPr>
          <a:xfrm>
            <a:off x="1600200" y="2354818"/>
            <a:ext cx="314510" cy="369332"/>
          </a:xfrm>
          <a:prstGeom prst="rect">
            <a:avLst/>
          </a:prstGeom>
        </p:spPr>
        <p:txBody>
          <a:bodyPr wrap="none">
            <a:spAutoFit/>
          </a:bodyPr>
          <a:lstStyle/>
          <a:p>
            <a:r>
              <a:rPr lang="en-US" i="1" dirty="0" smtClean="0">
                <a:solidFill>
                  <a:prstClr val="black"/>
                </a:solidFill>
                <a:latin typeface="Bookman Old Style" panose="02050604050505020204" pitchFamily="18" charset="0"/>
                <a:ea typeface="Cambria Math" panose="02040503050406030204" pitchFamily="18" charset="0"/>
                <a:cs typeface="Arial" pitchFamily="34" charset="0"/>
              </a:rPr>
              <a:t>x</a:t>
            </a:r>
            <a:endParaRPr lang="en-US" i="1" dirty="0">
              <a:solidFill>
                <a:prstClr val="black"/>
              </a:solidFill>
              <a:latin typeface="Bookman Old Style" panose="02050604050505020204" pitchFamily="18" charset="0"/>
              <a:ea typeface="Cambria Math" panose="02040503050406030204" pitchFamily="18" charset="0"/>
              <a:cs typeface="Arial" pitchFamily="34" charset="0"/>
            </a:endParaRPr>
          </a:p>
        </p:txBody>
      </p:sp>
      <p:sp>
        <p:nvSpPr>
          <p:cNvPr id="109" name="Rectangle 108"/>
          <p:cNvSpPr/>
          <p:nvPr/>
        </p:nvSpPr>
        <p:spPr>
          <a:xfrm>
            <a:off x="1905000" y="2354818"/>
            <a:ext cx="357790" cy="369332"/>
          </a:xfrm>
          <a:prstGeom prst="rect">
            <a:avLst/>
          </a:prstGeom>
        </p:spPr>
        <p:txBody>
          <a:bodyPr wrap="none">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10" name="Rectangle 109"/>
          <p:cNvSpPr/>
          <p:nvPr/>
        </p:nvSpPr>
        <p:spPr>
          <a:xfrm>
            <a:off x="2133600" y="2354818"/>
            <a:ext cx="441146" cy="369332"/>
          </a:xfrm>
          <a:prstGeom prst="rect">
            <a:avLst/>
          </a:prstGeom>
        </p:spPr>
        <p:txBody>
          <a:bodyPr wrap="none">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26</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11" name="Rectangle 110"/>
          <p:cNvSpPr/>
          <p:nvPr/>
        </p:nvSpPr>
        <p:spPr>
          <a:xfrm>
            <a:off x="2460434" y="2354818"/>
            <a:ext cx="357790" cy="369332"/>
          </a:xfrm>
          <a:prstGeom prst="rect">
            <a:avLst/>
          </a:prstGeom>
        </p:spPr>
        <p:txBody>
          <a:bodyPr wrap="none">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12" name="Rectangle 111"/>
          <p:cNvSpPr/>
          <p:nvPr/>
        </p:nvSpPr>
        <p:spPr>
          <a:xfrm>
            <a:off x="2667000" y="2354818"/>
            <a:ext cx="314510" cy="369332"/>
          </a:xfrm>
          <a:prstGeom prst="rect">
            <a:avLst/>
          </a:prstGeom>
        </p:spPr>
        <p:txBody>
          <a:bodyPr wrap="none">
            <a:spAutoFit/>
          </a:bodyPr>
          <a:lstStyle/>
          <a:p>
            <a:r>
              <a:rPr lang="en-US" i="1" dirty="0" smtClean="0">
                <a:solidFill>
                  <a:prstClr val="black"/>
                </a:solidFill>
                <a:latin typeface="Bookman Old Style" panose="02050604050505020204" pitchFamily="18" charset="0"/>
                <a:ea typeface="Cambria Math" panose="02040503050406030204" pitchFamily="18" charset="0"/>
                <a:cs typeface="Arial" pitchFamily="34" charset="0"/>
              </a:rPr>
              <a:t>x</a:t>
            </a:r>
            <a:endParaRPr lang="en-US" i="1" dirty="0">
              <a:solidFill>
                <a:prstClr val="black"/>
              </a:solidFill>
              <a:latin typeface="Bookman Old Style" panose="02050604050505020204" pitchFamily="18" charset="0"/>
              <a:ea typeface="Cambria Math" panose="02040503050406030204" pitchFamily="18" charset="0"/>
              <a:cs typeface="Arial" pitchFamily="34" charset="0"/>
            </a:endParaRPr>
          </a:p>
        </p:txBody>
      </p:sp>
      <p:sp>
        <p:nvSpPr>
          <p:cNvPr id="113" name="Rectangle 112"/>
          <p:cNvSpPr/>
          <p:nvPr/>
        </p:nvSpPr>
        <p:spPr>
          <a:xfrm>
            <a:off x="2895600" y="2354818"/>
            <a:ext cx="261610" cy="369332"/>
          </a:xfrm>
          <a:prstGeom prst="rect">
            <a:avLst/>
          </a:prstGeom>
        </p:spPr>
        <p:txBody>
          <a:bodyPr wrap="none">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14" name="Rectangle 113"/>
          <p:cNvSpPr/>
          <p:nvPr/>
        </p:nvSpPr>
        <p:spPr>
          <a:xfrm>
            <a:off x="3124200" y="2354818"/>
            <a:ext cx="441146" cy="369332"/>
          </a:xfrm>
          <a:prstGeom prst="rect">
            <a:avLst/>
          </a:prstGeom>
        </p:spPr>
        <p:txBody>
          <a:bodyPr wrap="none">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29</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15" name="Rectangle 114"/>
          <p:cNvSpPr/>
          <p:nvPr/>
        </p:nvSpPr>
        <p:spPr>
          <a:xfrm>
            <a:off x="3528159" y="2354819"/>
            <a:ext cx="357790" cy="368990"/>
          </a:xfrm>
          <a:prstGeom prst="rect">
            <a:avLst/>
          </a:prstGeom>
        </p:spPr>
        <p:txBody>
          <a:bodyPr wrap="none">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16" name="Rectangle 115"/>
          <p:cNvSpPr/>
          <p:nvPr/>
        </p:nvSpPr>
        <p:spPr>
          <a:xfrm>
            <a:off x="3797214" y="2354818"/>
            <a:ext cx="569387" cy="369332"/>
          </a:xfrm>
          <a:prstGeom prst="rect">
            <a:avLst/>
          </a:prstGeom>
        </p:spPr>
        <p:txBody>
          <a:bodyPr wrap="none">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135</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19" name="Rounded Rectangle 118"/>
          <p:cNvSpPr/>
          <p:nvPr/>
        </p:nvSpPr>
        <p:spPr>
          <a:xfrm>
            <a:off x="4531050" y="596126"/>
            <a:ext cx="3030264" cy="277091"/>
          </a:xfrm>
          <a:prstGeom prst="roundRect">
            <a:avLst/>
          </a:prstGeom>
          <a:ln>
            <a:no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dirty="0">
              <a:solidFill>
                <a:prstClr val="black"/>
              </a:solidFill>
            </a:endParaRPr>
          </a:p>
        </p:txBody>
      </p:sp>
      <p:sp>
        <p:nvSpPr>
          <p:cNvPr id="120" name="Rounded Rectangle 119"/>
          <p:cNvSpPr/>
          <p:nvPr/>
        </p:nvSpPr>
        <p:spPr>
          <a:xfrm>
            <a:off x="1023631" y="866119"/>
            <a:ext cx="1871973" cy="277091"/>
          </a:xfrm>
          <a:prstGeom prst="roundRect">
            <a:avLst/>
          </a:prstGeom>
          <a:ln>
            <a:no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dirty="0">
              <a:solidFill>
                <a:prstClr val="black"/>
              </a:solidFill>
            </a:endParaRPr>
          </a:p>
        </p:txBody>
      </p:sp>
      <p:sp>
        <p:nvSpPr>
          <p:cNvPr id="121" name="Rounded Rectangle 120"/>
          <p:cNvSpPr/>
          <p:nvPr/>
        </p:nvSpPr>
        <p:spPr>
          <a:xfrm>
            <a:off x="1845688" y="866285"/>
            <a:ext cx="1049406" cy="277091"/>
          </a:xfrm>
          <a:prstGeom prst="roundRect">
            <a:avLst/>
          </a:prstGeom>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solidFill>
                <a:prstClr val="black"/>
              </a:solidFill>
            </a:endParaRPr>
          </a:p>
        </p:txBody>
      </p:sp>
      <p:sp>
        <p:nvSpPr>
          <p:cNvPr id="122" name="Rounded Rectangle 121"/>
          <p:cNvSpPr/>
          <p:nvPr/>
        </p:nvSpPr>
        <p:spPr>
          <a:xfrm>
            <a:off x="4945125" y="589052"/>
            <a:ext cx="484477" cy="277091"/>
          </a:xfrm>
          <a:prstGeom prst="roundRect">
            <a:avLst/>
          </a:prstGeom>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solidFill>
                <a:prstClr val="black"/>
              </a:solidFill>
            </a:endParaRPr>
          </a:p>
        </p:txBody>
      </p:sp>
      <p:sp>
        <p:nvSpPr>
          <p:cNvPr id="3" name="Rectangle 2"/>
          <p:cNvSpPr/>
          <p:nvPr/>
        </p:nvSpPr>
        <p:spPr>
          <a:xfrm>
            <a:off x="522923" y="266685"/>
            <a:ext cx="7065951" cy="923330"/>
          </a:xfrm>
          <a:prstGeom prst="rect">
            <a:avLst/>
          </a:prstGeom>
        </p:spPr>
        <p:txBody>
          <a:bodyPr wrap="square">
            <a:spAutoFit/>
          </a:bodyPr>
          <a:lstStyle/>
          <a:p>
            <a:pPr marL="457200" indent="-457200" algn="just"/>
            <a:r>
              <a:rPr lang="en-US" b="1" dirty="0" smtClean="0">
                <a:solidFill>
                  <a:srgbClr val="C00000"/>
                </a:solidFill>
                <a:latin typeface="Cambria Math" panose="02040503050406030204" pitchFamily="18" charset="0"/>
                <a:ea typeface="Cambria Math" panose="02040503050406030204" pitchFamily="18" charset="0"/>
                <a:cs typeface="Arial" pitchFamily="34" charset="0"/>
              </a:rPr>
              <a:t>11.  Baichung’s </a:t>
            </a:r>
            <a:r>
              <a:rPr lang="en-US" b="1" dirty="0">
                <a:solidFill>
                  <a:srgbClr val="C00000"/>
                </a:solidFill>
                <a:latin typeface="Cambria Math" panose="02040503050406030204" pitchFamily="18" charset="0"/>
                <a:ea typeface="Cambria Math" panose="02040503050406030204" pitchFamily="18" charset="0"/>
                <a:cs typeface="Arial" pitchFamily="34" charset="0"/>
              </a:rPr>
              <a:t>father is 26 years younger than Baichung’s grandfather </a:t>
            </a:r>
            <a:r>
              <a:rPr lang="en-US" b="1" dirty="0" smtClean="0">
                <a:solidFill>
                  <a:srgbClr val="C00000"/>
                </a:solidFill>
                <a:latin typeface="Cambria Math" panose="02040503050406030204" pitchFamily="18" charset="0"/>
                <a:ea typeface="Cambria Math" panose="02040503050406030204" pitchFamily="18" charset="0"/>
                <a:cs typeface="Arial" pitchFamily="34" charset="0"/>
              </a:rPr>
              <a:t> and </a:t>
            </a:r>
            <a:r>
              <a:rPr lang="en-US" b="1" dirty="0">
                <a:solidFill>
                  <a:srgbClr val="C00000"/>
                </a:solidFill>
                <a:latin typeface="Cambria Math" panose="02040503050406030204" pitchFamily="18" charset="0"/>
                <a:ea typeface="Cambria Math" panose="02040503050406030204" pitchFamily="18" charset="0"/>
                <a:cs typeface="Arial" pitchFamily="34" charset="0"/>
              </a:rPr>
              <a:t>29 years older than Baichung. The sum of the ages of all the three is 135 years. What is the age of each one of them?</a:t>
            </a:r>
          </a:p>
        </p:txBody>
      </p:sp>
      <p:grpSp>
        <p:nvGrpSpPr>
          <p:cNvPr id="123" name="Group 122"/>
          <p:cNvGrpSpPr/>
          <p:nvPr/>
        </p:nvGrpSpPr>
        <p:grpSpPr>
          <a:xfrm>
            <a:off x="4861976" y="926846"/>
            <a:ext cx="964469" cy="425704"/>
            <a:chOff x="4212135" y="3842703"/>
            <a:chExt cx="1034625" cy="396920"/>
          </a:xfrm>
        </p:grpSpPr>
        <p:sp>
          <p:nvSpPr>
            <p:cNvPr id="124" name="Cloud 63"/>
            <p:cNvSpPr/>
            <p:nvPr/>
          </p:nvSpPr>
          <p:spPr>
            <a:xfrm>
              <a:off x="4220963" y="3842703"/>
              <a:ext cx="1025797" cy="396920"/>
            </a:xfrm>
            <a:prstGeom prst="wedgeRectCallout">
              <a:avLst>
                <a:gd name="adj1" fmla="val -28882"/>
                <a:gd name="adj2" fmla="val -78690"/>
              </a:avLst>
            </a:prstGeom>
            <a:solidFill>
              <a:srgbClr val="3333FF"/>
            </a:solidFill>
            <a:ln/>
          </p:spPr>
          <p:style>
            <a:lnRef idx="3">
              <a:schemeClr val="lt1"/>
            </a:lnRef>
            <a:fillRef idx="1">
              <a:schemeClr val="accent3"/>
            </a:fillRef>
            <a:effectRef idx="1">
              <a:schemeClr val="accent3"/>
            </a:effectRef>
            <a:fontRef idx="minor">
              <a:schemeClr val="lt1"/>
            </a:fontRef>
          </p:style>
          <p:txBody>
            <a:bodyPr rtlCol="0" anchor="ctr"/>
            <a:lstStyle/>
            <a:p>
              <a:pPr algn="ctr"/>
              <a:endParaRPr lang="en-US" dirty="0">
                <a:solidFill>
                  <a:prstClr val="white"/>
                </a:solidFill>
              </a:endParaRPr>
            </a:p>
          </p:txBody>
        </p:sp>
        <mc:AlternateContent xmlns:mc="http://schemas.openxmlformats.org/markup-compatibility/2006" xmlns:a14="http://schemas.microsoft.com/office/drawing/2010/main">
          <mc:Choice Requires="a14">
            <p:sp>
              <p:nvSpPr>
                <p:cNvPr id="125" name="TextBox 124"/>
                <p:cNvSpPr txBox="1"/>
                <p:nvPr/>
              </p:nvSpPr>
              <p:spPr>
                <a:xfrm>
                  <a:off x="4212135" y="3894570"/>
                  <a:ext cx="924913" cy="315662"/>
                </a:xfrm>
                <a:prstGeom prst="wedgeRectCallou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600" b="1" i="1" smtClean="0">
                            <a:solidFill>
                              <a:prstClr val="white"/>
                            </a:solidFill>
                            <a:latin typeface="Cambria Math"/>
                            <a:ea typeface="Cambria Math" panose="02040503050406030204" pitchFamily="18" charset="0"/>
                          </a:rPr>
                          <m:t>′+′</m:t>
                        </m:r>
                      </m:oMath>
                    </m:oMathPara>
                  </a14:m>
                  <a:endParaRPr lang="en-US" sz="1600" b="1" dirty="0">
                    <a:solidFill>
                      <a:prstClr val="white"/>
                    </a:solidFill>
                    <a:latin typeface="Cambria Math" panose="02040503050406030204" pitchFamily="18" charset="0"/>
                    <a:ea typeface="Cambria Math" panose="02040503050406030204" pitchFamily="18" charset="0"/>
                  </a:endParaRPr>
                </a:p>
              </p:txBody>
            </p:sp>
          </mc:Choice>
          <mc:Fallback xmlns="">
            <p:sp>
              <p:nvSpPr>
                <p:cNvPr id="125" name="TextBox 124"/>
                <p:cNvSpPr txBox="1">
                  <a:spLocks noRot="1" noChangeAspect="1" noMove="1" noResize="1" noEditPoints="1" noAdjustHandles="1" noChangeArrowheads="1" noChangeShapeType="1" noTextEdit="1"/>
                </p:cNvSpPr>
                <p:nvPr/>
              </p:nvSpPr>
              <p:spPr>
                <a:xfrm>
                  <a:off x="4212135" y="3894570"/>
                  <a:ext cx="924913" cy="315662"/>
                </a:xfrm>
                <a:prstGeom prst="wedgeRectCallout">
                  <a:avLst/>
                </a:prstGeom>
                <a:blipFill rotWithShape="1">
                  <a:blip r:embed="rId7"/>
                  <a:stretch>
                    <a:fillRect/>
                  </a:stretch>
                </a:blipFill>
              </p:spPr>
              <p:txBody>
                <a:bodyPr/>
                <a:lstStyle/>
                <a:p>
                  <a:r>
                    <a:rPr lang="en-US">
                      <a:noFill/>
                    </a:rPr>
                    <a:t> </a:t>
                  </a:r>
                </a:p>
              </p:txBody>
            </p:sp>
          </mc:Fallback>
        </mc:AlternateContent>
      </p:grpSp>
      <p:sp>
        <p:nvSpPr>
          <p:cNvPr id="126" name="Rectangle 125"/>
          <p:cNvSpPr/>
          <p:nvPr/>
        </p:nvSpPr>
        <p:spPr>
          <a:xfrm>
            <a:off x="2899066" y="2638425"/>
            <a:ext cx="261610" cy="369332"/>
          </a:xfrm>
          <a:prstGeom prst="rect">
            <a:avLst/>
          </a:prstGeom>
        </p:spPr>
        <p:txBody>
          <a:bodyPr wrap="none">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27" name="Rectangle 126"/>
          <p:cNvSpPr/>
          <p:nvPr/>
        </p:nvSpPr>
        <p:spPr>
          <a:xfrm>
            <a:off x="3178354" y="2638425"/>
            <a:ext cx="312906" cy="369332"/>
          </a:xfrm>
          <a:prstGeom prst="rect">
            <a:avLst/>
          </a:prstGeom>
        </p:spPr>
        <p:txBody>
          <a:bodyPr wrap="none">
            <a:spAutoFit/>
          </a:bodyPr>
          <a:lstStyle/>
          <a:p>
            <a:r>
              <a:rPr lang="en-US" dirty="0">
                <a:solidFill>
                  <a:prstClr val="black"/>
                </a:solidFill>
                <a:latin typeface="Cambria Math" panose="02040503050406030204" pitchFamily="18" charset="0"/>
                <a:ea typeface="Cambria Math" panose="02040503050406030204" pitchFamily="18" charset="0"/>
                <a:cs typeface="Arial" pitchFamily="34" charset="0"/>
              </a:rPr>
              <a:t>3</a:t>
            </a:r>
          </a:p>
        </p:txBody>
      </p:sp>
      <p:sp>
        <p:nvSpPr>
          <p:cNvPr id="128" name="Rectangle 127"/>
          <p:cNvSpPr/>
          <p:nvPr/>
        </p:nvSpPr>
        <p:spPr>
          <a:xfrm>
            <a:off x="2529880" y="2638425"/>
            <a:ext cx="452368" cy="369332"/>
          </a:xfrm>
          <a:prstGeom prst="rect">
            <a:avLst/>
          </a:prstGeom>
        </p:spPr>
        <p:txBody>
          <a:bodyPr wrap="none">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3</a:t>
            </a:r>
            <a:r>
              <a:rPr lang="en-US" i="1" dirty="0" smtClean="0">
                <a:solidFill>
                  <a:prstClr val="black"/>
                </a:solidFill>
                <a:latin typeface="Bookman Old Style" panose="02050604050505020204" pitchFamily="18" charset="0"/>
                <a:ea typeface="Cambria Math" panose="02040503050406030204" pitchFamily="18" charset="0"/>
                <a:cs typeface="Arial" pitchFamily="34" charset="0"/>
              </a:rPr>
              <a:t>x</a:t>
            </a:r>
            <a:endParaRPr lang="en-US" i="1" dirty="0">
              <a:solidFill>
                <a:prstClr val="black"/>
              </a:solidFill>
              <a:latin typeface="Bookman Old Style" panose="02050604050505020204" pitchFamily="18" charset="0"/>
              <a:ea typeface="Cambria Math" panose="02040503050406030204" pitchFamily="18" charset="0"/>
              <a:cs typeface="Arial" pitchFamily="34" charset="0"/>
            </a:endParaRPr>
          </a:p>
        </p:txBody>
      </p:sp>
      <p:sp>
        <p:nvSpPr>
          <p:cNvPr id="129" name="Rectangle 128"/>
          <p:cNvSpPr/>
          <p:nvPr/>
        </p:nvSpPr>
        <p:spPr>
          <a:xfrm>
            <a:off x="3528159" y="2638425"/>
            <a:ext cx="357790" cy="368990"/>
          </a:xfrm>
          <a:prstGeom prst="rect">
            <a:avLst/>
          </a:prstGeom>
        </p:spPr>
        <p:txBody>
          <a:bodyPr wrap="none">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30" name="Rectangle 129"/>
          <p:cNvSpPr/>
          <p:nvPr/>
        </p:nvSpPr>
        <p:spPr>
          <a:xfrm>
            <a:off x="3848110" y="2638425"/>
            <a:ext cx="569387" cy="369332"/>
          </a:xfrm>
          <a:prstGeom prst="rect">
            <a:avLst/>
          </a:prstGeom>
        </p:spPr>
        <p:txBody>
          <a:bodyPr wrap="none">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135</a:t>
            </a:r>
            <a:endParaRPr lang="en-US" i="1" dirty="0">
              <a:solidFill>
                <a:prstClr val="black"/>
              </a:solidFill>
              <a:latin typeface="Bookman Old Style" panose="02050604050505020204" pitchFamily="18" charset="0"/>
              <a:ea typeface="Cambria Math" panose="02040503050406030204" pitchFamily="18" charset="0"/>
              <a:cs typeface="Arial" pitchFamily="34" charset="0"/>
            </a:endParaRPr>
          </a:p>
        </p:txBody>
      </p:sp>
      <p:sp>
        <p:nvSpPr>
          <p:cNvPr id="131" name="Rectangle 130"/>
          <p:cNvSpPr/>
          <p:nvPr/>
        </p:nvSpPr>
        <p:spPr>
          <a:xfrm>
            <a:off x="3021160" y="2996044"/>
            <a:ext cx="437940" cy="369332"/>
          </a:xfrm>
          <a:prstGeom prst="rect">
            <a:avLst/>
          </a:prstGeom>
        </p:spPr>
        <p:txBody>
          <a:bodyPr wrap="none">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3</a:t>
            </a:r>
            <a:r>
              <a:rPr lang="en-US" i="1" dirty="0" smtClean="0">
                <a:solidFill>
                  <a:prstClr val="black"/>
                </a:solidFill>
                <a:latin typeface="Bookman Old Style" panose="02050604050505020204" pitchFamily="18" charset="0"/>
                <a:ea typeface="Cambria Math" panose="02040503050406030204" pitchFamily="18" charset="0"/>
                <a:cs typeface="Arial" pitchFamily="34" charset="0"/>
              </a:rPr>
              <a:t>x</a:t>
            </a:r>
            <a:endParaRPr lang="en-US" i="1" dirty="0">
              <a:solidFill>
                <a:prstClr val="black"/>
              </a:solidFill>
              <a:latin typeface="Bookman Old Style" panose="02050604050505020204" pitchFamily="18" charset="0"/>
              <a:ea typeface="Cambria Math" panose="02040503050406030204" pitchFamily="18" charset="0"/>
              <a:cs typeface="Arial" pitchFamily="34" charset="0"/>
            </a:endParaRPr>
          </a:p>
        </p:txBody>
      </p:sp>
      <p:sp>
        <p:nvSpPr>
          <p:cNvPr id="132" name="Rectangle 131"/>
          <p:cNvSpPr/>
          <p:nvPr/>
        </p:nvSpPr>
        <p:spPr>
          <a:xfrm>
            <a:off x="3528159" y="3058602"/>
            <a:ext cx="357790" cy="368990"/>
          </a:xfrm>
          <a:prstGeom prst="rect">
            <a:avLst/>
          </a:prstGeom>
        </p:spPr>
        <p:txBody>
          <a:bodyPr wrap="none">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33" name="Rectangle 132"/>
          <p:cNvSpPr/>
          <p:nvPr/>
        </p:nvSpPr>
        <p:spPr>
          <a:xfrm>
            <a:off x="3829953" y="3058602"/>
            <a:ext cx="569387" cy="369332"/>
          </a:xfrm>
          <a:prstGeom prst="rect">
            <a:avLst/>
          </a:prstGeom>
        </p:spPr>
        <p:txBody>
          <a:bodyPr wrap="none">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135</a:t>
            </a:r>
            <a:endParaRPr lang="en-US" i="1" dirty="0">
              <a:solidFill>
                <a:prstClr val="black"/>
              </a:solidFill>
              <a:latin typeface="Bookman Old Style" panose="02050604050505020204" pitchFamily="18" charset="0"/>
              <a:ea typeface="Cambria Math" panose="02040503050406030204" pitchFamily="18" charset="0"/>
              <a:cs typeface="Arial" pitchFamily="34" charset="0"/>
            </a:endParaRPr>
          </a:p>
        </p:txBody>
      </p:sp>
      <p:sp>
        <p:nvSpPr>
          <p:cNvPr id="134" name="Rectangle 133"/>
          <p:cNvSpPr/>
          <p:nvPr/>
        </p:nvSpPr>
        <p:spPr>
          <a:xfrm>
            <a:off x="4293600" y="3049628"/>
            <a:ext cx="314876" cy="369332"/>
          </a:xfrm>
          <a:prstGeom prst="rect">
            <a:avLst/>
          </a:prstGeom>
        </p:spPr>
        <p:txBody>
          <a:bodyPr wrap="square">
            <a:spAutoFit/>
          </a:bodyPr>
          <a:lstStyle/>
          <a:p>
            <a:r>
              <a:rPr lang="en-US" dirty="0" smtClean="0">
                <a:solidFill>
                  <a:srgbClr val="C00000"/>
                </a:solidFill>
                <a:latin typeface="Cambria Math" panose="02040503050406030204" pitchFamily="18" charset="0"/>
                <a:ea typeface="Cambria Math" panose="02040503050406030204" pitchFamily="18" charset="0"/>
                <a:cs typeface="Arial" pitchFamily="34" charset="0"/>
              </a:rPr>
              <a:t>+</a:t>
            </a:r>
            <a:endParaRPr lang="en-US" dirty="0">
              <a:solidFill>
                <a:srgbClr val="C00000"/>
              </a:solidFill>
              <a:latin typeface="Cambria Math" panose="02040503050406030204" pitchFamily="18" charset="0"/>
              <a:ea typeface="Cambria Math" panose="02040503050406030204" pitchFamily="18" charset="0"/>
              <a:cs typeface="Arial" pitchFamily="34" charset="0"/>
            </a:endParaRPr>
          </a:p>
        </p:txBody>
      </p:sp>
      <p:sp>
        <p:nvSpPr>
          <p:cNvPr id="135" name="Rectangle 134"/>
          <p:cNvSpPr/>
          <p:nvPr/>
        </p:nvSpPr>
        <p:spPr>
          <a:xfrm>
            <a:off x="4550274" y="3045036"/>
            <a:ext cx="440826" cy="369332"/>
          </a:xfrm>
          <a:prstGeom prst="rect">
            <a:avLst/>
          </a:prstGeom>
        </p:spPr>
        <p:txBody>
          <a:bodyPr wrap="square">
            <a:spAutoFit/>
          </a:bodyPr>
          <a:lstStyle/>
          <a:p>
            <a:r>
              <a:rPr lang="en-US" dirty="0" smtClean="0">
                <a:solidFill>
                  <a:srgbClr val="C00000"/>
                </a:solidFill>
                <a:latin typeface="Cambria Math" panose="02040503050406030204" pitchFamily="18" charset="0"/>
                <a:ea typeface="Cambria Math" panose="02040503050406030204" pitchFamily="18" charset="0"/>
                <a:cs typeface="Arial" pitchFamily="34" charset="0"/>
              </a:rPr>
              <a:t>3</a:t>
            </a:r>
            <a:endParaRPr lang="en-US" dirty="0">
              <a:solidFill>
                <a:srgbClr val="C00000"/>
              </a:solidFill>
              <a:latin typeface="Cambria Math" panose="02040503050406030204" pitchFamily="18" charset="0"/>
              <a:ea typeface="Cambria Math" panose="02040503050406030204" pitchFamily="18" charset="0"/>
              <a:cs typeface="Arial" pitchFamily="34" charset="0"/>
            </a:endParaRPr>
          </a:p>
        </p:txBody>
      </p:sp>
      <p:sp>
        <p:nvSpPr>
          <p:cNvPr id="136" name="Rectangle 135"/>
          <p:cNvSpPr/>
          <p:nvPr/>
        </p:nvSpPr>
        <p:spPr>
          <a:xfrm>
            <a:off x="3009900" y="3309819"/>
            <a:ext cx="437940" cy="369332"/>
          </a:xfrm>
          <a:prstGeom prst="rect">
            <a:avLst/>
          </a:prstGeom>
        </p:spPr>
        <p:txBody>
          <a:bodyPr wrap="none">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3</a:t>
            </a:r>
            <a:r>
              <a:rPr lang="en-US" i="1" dirty="0" smtClean="0">
                <a:solidFill>
                  <a:prstClr val="black"/>
                </a:solidFill>
                <a:latin typeface="Bookman Old Style" panose="02050604050505020204" pitchFamily="18" charset="0"/>
                <a:ea typeface="Cambria Math" panose="02040503050406030204" pitchFamily="18" charset="0"/>
                <a:cs typeface="Arial" pitchFamily="34" charset="0"/>
              </a:rPr>
              <a:t>x</a:t>
            </a:r>
            <a:endParaRPr lang="en-US" i="1" dirty="0">
              <a:solidFill>
                <a:prstClr val="black"/>
              </a:solidFill>
              <a:latin typeface="Bookman Old Style" panose="02050604050505020204" pitchFamily="18" charset="0"/>
              <a:ea typeface="Cambria Math" panose="02040503050406030204" pitchFamily="18" charset="0"/>
              <a:cs typeface="Arial" pitchFamily="34" charset="0"/>
            </a:endParaRPr>
          </a:p>
        </p:txBody>
      </p:sp>
      <p:sp>
        <p:nvSpPr>
          <p:cNvPr id="137" name="Rectangle 136"/>
          <p:cNvSpPr/>
          <p:nvPr/>
        </p:nvSpPr>
        <p:spPr>
          <a:xfrm>
            <a:off x="3528159" y="3363403"/>
            <a:ext cx="357790" cy="368990"/>
          </a:xfrm>
          <a:prstGeom prst="rect">
            <a:avLst/>
          </a:prstGeom>
        </p:spPr>
        <p:txBody>
          <a:bodyPr wrap="none">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38" name="Rectangle 137"/>
          <p:cNvSpPr/>
          <p:nvPr/>
        </p:nvSpPr>
        <p:spPr>
          <a:xfrm>
            <a:off x="3975278" y="3363402"/>
            <a:ext cx="569387" cy="369332"/>
          </a:xfrm>
          <a:prstGeom prst="rect">
            <a:avLst/>
          </a:prstGeom>
        </p:spPr>
        <p:txBody>
          <a:bodyPr wrap="none">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138</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39" name="Rectangle 138"/>
          <p:cNvSpPr/>
          <p:nvPr/>
        </p:nvSpPr>
        <p:spPr>
          <a:xfrm>
            <a:off x="527304" y="3005019"/>
            <a:ext cx="383438" cy="368990"/>
          </a:xfrm>
          <a:prstGeom prst="rect">
            <a:avLst/>
          </a:prstGeom>
        </p:spPr>
        <p:txBody>
          <a:bodyPr wrap="none">
            <a:spAutoFit/>
          </a:bodyPr>
          <a:lstStyle/>
          <a:p>
            <a:r>
              <a:rPr lang="en-US" dirty="0">
                <a:solidFill>
                  <a:prstClr val="black"/>
                </a:solidFill>
                <a:latin typeface="Bookman Old Style" pitchFamily="18" charset="0"/>
                <a:cs typeface="Arial" pitchFamily="34" charset="0"/>
                <a:sym typeface="Symbol"/>
              </a:rPr>
              <a:t></a:t>
            </a:r>
            <a:endParaRPr lang="en-US" dirty="0">
              <a:solidFill>
                <a:prstClr val="black"/>
              </a:solidFill>
              <a:latin typeface="Bookman Old Style" pitchFamily="18" charset="0"/>
              <a:cs typeface="Arial" pitchFamily="34" charset="0"/>
            </a:endParaRPr>
          </a:p>
        </p:txBody>
      </p:sp>
      <p:sp>
        <p:nvSpPr>
          <p:cNvPr id="140" name="Rectangle 139"/>
          <p:cNvSpPr/>
          <p:nvPr/>
        </p:nvSpPr>
        <p:spPr>
          <a:xfrm>
            <a:off x="527304" y="3309819"/>
            <a:ext cx="383438" cy="368990"/>
          </a:xfrm>
          <a:prstGeom prst="rect">
            <a:avLst/>
          </a:prstGeom>
        </p:spPr>
        <p:txBody>
          <a:bodyPr wrap="none">
            <a:spAutoFit/>
          </a:bodyPr>
          <a:lstStyle/>
          <a:p>
            <a:r>
              <a:rPr lang="en-US" dirty="0">
                <a:solidFill>
                  <a:prstClr val="black"/>
                </a:solidFill>
                <a:latin typeface="Bookman Old Style" pitchFamily="18" charset="0"/>
                <a:cs typeface="Arial" pitchFamily="34" charset="0"/>
                <a:sym typeface="Symbol"/>
              </a:rPr>
              <a:t></a:t>
            </a:r>
            <a:endParaRPr lang="en-US" dirty="0">
              <a:solidFill>
                <a:prstClr val="black"/>
              </a:solidFill>
              <a:latin typeface="Bookman Old Style" pitchFamily="18" charset="0"/>
              <a:cs typeface="Arial" pitchFamily="34" charset="0"/>
            </a:endParaRPr>
          </a:p>
        </p:txBody>
      </p:sp>
      <p:grpSp>
        <p:nvGrpSpPr>
          <p:cNvPr id="141" name="Group 140"/>
          <p:cNvGrpSpPr/>
          <p:nvPr/>
        </p:nvGrpSpPr>
        <p:grpSpPr>
          <a:xfrm>
            <a:off x="5378763" y="2259695"/>
            <a:ext cx="2355539" cy="1273539"/>
            <a:chOff x="6096215" y="3198836"/>
            <a:chExt cx="1686520" cy="1189709"/>
          </a:xfrm>
        </p:grpSpPr>
        <p:sp>
          <p:nvSpPr>
            <p:cNvPr id="142" name="Cloud Callout 141"/>
            <p:cNvSpPr/>
            <p:nvPr/>
          </p:nvSpPr>
          <p:spPr>
            <a:xfrm>
              <a:off x="6096215" y="3198836"/>
              <a:ext cx="1655996" cy="1189709"/>
            </a:xfrm>
            <a:prstGeom prst="cloudCallout">
              <a:avLst>
                <a:gd name="adj1" fmla="val -77335"/>
                <a:gd name="adj2" fmla="val 3476"/>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mbria Math" panose="02040503050406030204" pitchFamily="18" charset="0"/>
                <a:ea typeface="Cambria Math" panose="02040503050406030204" pitchFamily="18" charset="0"/>
              </a:endParaRPr>
            </a:p>
          </p:txBody>
        </p:sp>
        <p:sp>
          <p:nvSpPr>
            <p:cNvPr id="143" name="Rectangle 142"/>
            <p:cNvSpPr/>
            <p:nvPr/>
          </p:nvSpPr>
          <p:spPr>
            <a:xfrm>
              <a:off x="6153136" y="3398695"/>
              <a:ext cx="1629599" cy="776297"/>
            </a:xfrm>
            <a:prstGeom prst="rect">
              <a:avLst/>
            </a:prstGeom>
          </p:spPr>
          <p:txBody>
            <a:bodyPr wrap="square">
              <a:spAutoFit/>
            </a:bodyPr>
            <a:lstStyle/>
            <a:p>
              <a:pPr algn="ctr"/>
              <a:r>
                <a:rPr lang="en-US" sz="1600" b="1" dirty="0" smtClean="0">
                  <a:solidFill>
                    <a:srgbClr val="002060"/>
                  </a:solidFill>
                  <a:latin typeface="Cambria Math" panose="02040503050406030204" pitchFamily="18" charset="0"/>
                  <a:ea typeface="Cambria Math" panose="02040503050406030204" pitchFamily="18" charset="0"/>
                </a:rPr>
                <a:t>Variables </a:t>
              </a:r>
              <a:r>
                <a:rPr lang="en-US" sz="1600" b="1" dirty="0">
                  <a:solidFill>
                    <a:srgbClr val="002060"/>
                  </a:solidFill>
                  <a:latin typeface="Cambria Math" panose="02040503050406030204" pitchFamily="18" charset="0"/>
                  <a:ea typeface="Cambria Math" panose="02040503050406030204" pitchFamily="18" charset="0"/>
                </a:rPr>
                <a:t>on one side, numbers on the other side.</a:t>
              </a:r>
            </a:p>
          </p:txBody>
        </p:sp>
      </p:grpSp>
      <p:sp>
        <p:nvSpPr>
          <p:cNvPr id="144" name="Rectangle 143"/>
          <p:cNvSpPr/>
          <p:nvPr/>
        </p:nvSpPr>
        <p:spPr>
          <a:xfrm>
            <a:off x="2899070" y="2638628"/>
            <a:ext cx="774653" cy="369332"/>
          </a:xfrm>
          <a:prstGeom prst="rect">
            <a:avLst/>
          </a:prstGeom>
        </p:spPr>
        <p:txBody>
          <a:bodyPr wrap="square">
            <a:spAutoFit/>
          </a:bodyPr>
          <a:lstStyle/>
          <a:p>
            <a:r>
              <a:rPr lang="en-US" dirty="0" smtClean="0">
                <a:solidFill>
                  <a:srgbClr val="C00000"/>
                </a:solidFill>
                <a:latin typeface="Cambria Math" panose="02040503050406030204" pitchFamily="18" charset="0"/>
                <a:ea typeface="Cambria Math" panose="02040503050406030204" pitchFamily="18" charset="0"/>
                <a:cs typeface="Arial" pitchFamily="34" charset="0"/>
              </a:rPr>
              <a:t>-    3</a:t>
            </a:r>
            <a:endParaRPr lang="en-US" i="1" dirty="0">
              <a:solidFill>
                <a:srgbClr val="C00000"/>
              </a:solidFill>
              <a:latin typeface="Bookman Old Style" panose="02050604050505020204" pitchFamily="18" charset="0"/>
              <a:ea typeface="Cambria Math" panose="02040503050406030204" pitchFamily="18" charset="0"/>
              <a:cs typeface="Arial" pitchFamily="34" charset="0"/>
            </a:endParaRPr>
          </a:p>
        </p:txBody>
      </p:sp>
      <p:grpSp>
        <p:nvGrpSpPr>
          <p:cNvPr id="145" name="Group 144"/>
          <p:cNvGrpSpPr/>
          <p:nvPr/>
        </p:nvGrpSpPr>
        <p:grpSpPr>
          <a:xfrm>
            <a:off x="5216547" y="2169557"/>
            <a:ext cx="2204132" cy="1189709"/>
            <a:chOff x="6050724" y="3085922"/>
            <a:chExt cx="2204132" cy="1189709"/>
          </a:xfrm>
        </p:grpSpPr>
        <p:sp>
          <p:nvSpPr>
            <p:cNvPr id="146" name="Cloud Callout 145"/>
            <p:cNvSpPr/>
            <p:nvPr/>
          </p:nvSpPr>
          <p:spPr>
            <a:xfrm>
              <a:off x="6050724" y="3085922"/>
              <a:ext cx="2204132" cy="1189709"/>
            </a:xfrm>
            <a:prstGeom prst="cloudCallout">
              <a:avLst>
                <a:gd name="adj1" fmla="val -78815"/>
                <a:gd name="adj2" fmla="val 7246"/>
              </a:avLst>
            </a:prstGeom>
            <a:solidFill>
              <a:srgbClr val="FF7C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mbria Math" panose="02040503050406030204" pitchFamily="18" charset="0"/>
                <a:ea typeface="Cambria Math" panose="02040503050406030204" pitchFamily="18" charset="0"/>
              </a:endParaRPr>
            </a:p>
          </p:txBody>
        </p:sp>
        <p:sp>
          <p:nvSpPr>
            <p:cNvPr id="147" name="Rectangle 146"/>
            <p:cNvSpPr/>
            <p:nvPr/>
          </p:nvSpPr>
          <p:spPr>
            <a:xfrm>
              <a:off x="6100475" y="3438289"/>
              <a:ext cx="2107000" cy="584775"/>
            </a:xfrm>
            <a:prstGeom prst="rect">
              <a:avLst/>
            </a:prstGeom>
          </p:spPr>
          <p:txBody>
            <a:bodyPr wrap="square">
              <a:spAutoFit/>
            </a:bodyPr>
            <a:lstStyle/>
            <a:p>
              <a:pPr algn="ctr"/>
              <a:r>
                <a:rPr lang="en-US" sz="1600" b="1" dirty="0">
                  <a:solidFill>
                    <a:srgbClr val="002060"/>
                  </a:solidFill>
                  <a:latin typeface="Cambria Math" panose="02040503050406030204" pitchFamily="18" charset="0"/>
                  <a:ea typeface="Cambria Math" panose="02040503050406030204" pitchFamily="18" charset="0"/>
                </a:rPr>
                <a:t>We will shift </a:t>
              </a:r>
              <a:r>
                <a:rPr lang="en-US" sz="1600" b="1" dirty="0" smtClean="0">
                  <a:solidFill>
                    <a:srgbClr val="002060"/>
                  </a:solidFill>
                  <a:latin typeface="Cambria Math" panose="02040503050406030204" pitchFamily="18" charset="0"/>
                  <a:ea typeface="Cambria Math" panose="02040503050406030204" pitchFamily="18" charset="0"/>
                  <a:cs typeface="Arial" pitchFamily="34" charset="0"/>
                </a:rPr>
                <a:t>-3</a:t>
              </a:r>
              <a:endParaRPr lang="en-US" sz="1600" b="1" i="1" dirty="0">
                <a:solidFill>
                  <a:srgbClr val="002060"/>
                </a:solidFill>
                <a:latin typeface="Bookman Old Style" panose="02050604050505020204" pitchFamily="18" charset="0"/>
                <a:ea typeface="Cambria Math" panose="02040503050406030204" pitchFamily="18" charset="0"/>
                <a:cs typeface="Arial" pitchFamily="34" charset="0"/>
              </a:endParaRPr>
            </a:p>
            <a:p>
              <a:pPr algn="ctr"/>
              <a:r>
                <a:rPr lang="en-US" sz="1600" b="1" dirty="0" smtClean="0">
                  <a:solidFill>
                    <a:srgbClr val="002060"/>
                  </a:solidFill>
                  <a:latin typeface="Cambria Math" panose="02040503050406030204" pitchFamily="18" charset="0"/>
                  <a:ea typeface="Cambria Math" panose="02040503050406030204" pitchFamily="18" charset="0"/>
                </a:rPr>
                <a:t>to the other side.</a:t>
              </a:r>
              <a:endParaRPr lang="en-US" sz="1600" b="1" dirty="0">
                <a:solidFill>
                  <a:srgbClr val="002060"/>
                </a:solidFill>
                <a:latin typeface="Cambria Math" panose="02040503050406030204" pitchFamily="18" charset="0"/>
                <a:ea typeface="Cambria Math" panose="02040503050406030204" pitchFamily="18" charset="0"/>
              </a:endParaRPr>
            </a:p>
          </p:txBody>
        </p:sp>
      </p:grpSp>
      <p:sp>
        <p:nvSpPr>
          <p:cNvPr id="148" name="Curved Down Arrow 147"/>
          <p:cNvSpPr/>
          <p:nvPr/>
        </p:nvSpPr>
        <p:spPr>
          <a:xfrm rot="10800000" flipH="1">
            <a:off x="3203667" y="2950072"/>
            <a:ext cx="958517" cy="199159"/>
          </a:xfrm>
          <a:prstGeom prst="curvedDownArrow">
            <a:avLst/>
          </a:prstGeom>
          <a:solidFill>
            <a:srgbClr val="FFFF00"/>
          </a:solid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black"/>
              </a:solidFill>
              <a:latin typeface="Bookman Old Style" panose="02050604050505020204" pitchFamily="18" charset="0"/>
            </a:endParaRPr>
          </a:p>
        </p:txBody>
      </p:sp>
      <p:grpSp>
        <p:nvGrpSpPr>
          <p:cNvPr id="149" name="Group 148"/>
          <p:cNvGrpSpPr/>
          <p:nvPr/>
        </p:nvGrpSpPr>
        <p:grpSpPr>
          <a:xfrm>
            <a:off x="5143500" y="2015743"/>
            <a:ext cx="2102642" cy="1380195"/>
            <a:chOff x="5998967" y="2554406"/>
            <a:chExt cx="2003755" cy="1916038"/>
          </a:xfrm>
        </p:grpSpPr>
        <p:sp>
          <p:nvSpPr>
            <p:cNvPr id="150" name="Cloud Callout 149"/>
            <p:cNvSpPr/>
            <p:nvPr/>
          </p:nvSpPr>
          <p:spPr>
            <a:xfrm>
              <a:off x="5998967" y="2554406"/>
              <a:ext cx="2003755" cy="1916038"/>
            </a:xfrm>
            <a:prstGeom prst="cloudCallout">
              <a:avLst>
                <a:gd name="adj1" fmla="val -77706"/>
                <a:gd name="adj2" fmla="val 25689"/>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51" name="Rectangle 150"/>
            <p:cNvSpPr/>
            <p:nvPr/>
          </p:nvSpPr>
          <p:spPr>
            <a:xfrm>
              <a:off x="6055966" y="2881050"/>
              <a:ext cx="1794141" cy="1153621"/>
            </a:xfrm>
            <a:prstGeom prst="rect">
              <a:avLst/>
            </a:prstGeom>
          </p:spPr>
          <p:txBody>
            <a:bodyPr wrap="square">
              <a:spAutoFit/>
            </a:bodyPr>
            <a:lstStyle/>
            <a:p>
              <a:pPr algn="ctr"/>
              <a:r>
                <a:rPr lang="en-US" sz="1600" b="1" dirty="0" smtClean="0">
                  <a:solidFill>
                    <a:srgbClr val="002060"/>
                  </a:solidFill>
                  <a:latin typeface="Cambria Math" panose="02040503050406030204" pitchFamily="18" charset="0"/>
                  <a:ea typeface="Cambria Math" panose="02040503050406030204" pitchFamily="18" charset="0"/>
                </a:rPr>
                <a:t>While changing sides, we will change the sign.</a:t>
              </a:r>
              <a:endParaRPr lang="en-US" sz="1600" b="1" dirty="0">
                <a:solidFill>
                  <a:srgbClr val="002060"/>
                </a:solidFill>
                <a:latin typeface="Cambria Math" panose="02040503050406030204" pitchFamily="18" charset="0"/>
                <a:ea typeface="Cambria Math" panose="02040503050406030204" pitchFamily="18" charset="0"/>
              </a:endParaRPr>
            </a:p>
          </p:txBody>
        </p:sp>
      </p:grpSp>
      <p:grpSp>
        <p:nvGrpSpPr>
          <p:cNvPr id="152" name="Group 151"/>
          <p:cNvGrpSpPr/>
          <p:nvPr/>
        </p:nvGrpSpPr>
        <p:grpSpPr>
          <a:xfrm>
            <a:off x="5074677" y="2285138"/>
            <a:ext cx="1777929" cy="895572"/>
            <a:chOff x="5888284" y="1599977"/>
            <a:chExt cx="1777929" cy="895572"/>
          </a:xfrm>
        </p:grpSpPr>
        <p:grpSp>
          <p:nvGrpSpPr>
            <p:cNvPr id="153" name="Group 152"/>
            <p:cNvGrpSpPr/>
            <p:nvPr/>
          </p:nvGrpSpPr>
          <p:grpSpPr>
            <a:xfrm>
              <a:off x="5888284" y="1599977"/>
              <a:ext cx="1777929" cy="895572"/>
              <a:chOff x="6241889" y="3165936"/>
              <a:chExt cx="1517908" cy="983231"/>
            </a:xfrm>
          </p:grpSpPr>
          <p:sp>
            <p:nvSpPr>
              <p:cNvPr id="157" name="Cloud Callout 156"/>
              <p:cNvSpPr/>
              <p:nvPr/>
            </p:nvSpPr>
            <p:spPr>
              <a:xfrm>
                <a:off x="6486722" y="3165936"/>
                <a:ext cx="1028244" cy="983231"/>
              </a:xfrm>
              <a:prstGeom prst="cloudCallout">
                <a:avLst>
                  <a:gd name="adj1" fmla="val -83329"/>
                  <a:gd name="adj2" fmla="val 28236"/>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58" name="Rectangle 157"/>
              <p:cNvSpPr/>
              <p:nvPr/>
            </p:nvSpPr>
            <p:spPr>
              <a:xfrm>
                <a:off x="6241889" y="3471706"/>
                <a:ext cx="1517908" cy="371692"/>
              </a:xfrm>
              <a:prstGeom prst="rect">
                <a:avLst/>
              </a:prstGeom>
            </p:spPr>
            <p:txBody>
              <a:bodyPr wrap="square">
                <a:spAutoFit/>
              </a:bodyPr>
              <a:lstStyle/>
              <a:p>
                <a:pPr algn="ctr"/>
                <a:r>
                  <a:rPr lang="en-US" sz="1600" b="1" dirty="0" smtClean="0">
                    <a:solidFill>
                      <a:prstClr val="white"/>
                    </a:solidFill>
                    <a:latin typeface="Cambria Math" panose="02040503050406030204" pitchFamily="18" charset="0"/>
                    <a:ea typeface="Cambria Math" panose="02040503050406030204" pitchFamily="18" charset="0"/>
                    <a:cs typeface="Arial" pitchFamily="34" charset="0"/>
                  </a:rPr>
                  <a:t>‘-’          ‘+’ </a:t>
                </a:r>
                <a:endParaRPr lang="en-US" sz="1600" b="1" dirty="0">
                  <a:solidFill>
                    <a:prstClr val="white"/>
                  </a:solidFill>
                  <a:latin typeface="Bookman Old Style" panose="02050604050505020204" pitchFamily="18" charset="0"/>
                </a:endParaRPr>
              </a:p>
            </p:txBody>
          </p:sp>
        </p:grpSp>
        <p:cxnSp>
          <p:nvCxnSpPr>
            <p:cNvPr id="154" name="Straight Arrow Connector 153"/>
            <p:cNvCxnSpPr/>
            <p:nvPr/>
          </p:nvCxnSpPr>
          <p:spPr>
            <a:xfrm>
              <a:off x="6642915" y="2066925"/>
              <a:ext cx="228600" cy="0"/>
            </a:xfrm>
            <a:prstGeom prst="straightConnector1">
              <a:avLst/>
            </a:prstGeom>
            <a:ln w="19050">
              <a:solidFill>
                <a:schemeClr val="bg1"/>
              </a:solidFill>
              <a:tailEnd type="arrow"/>
            </a:ln>
          </p:spPr>
          <p:style>
            <a:lnRef idx="1">
              <a:schemeClr val="accent1"/>
            </a:lnRef>
            <a:fillRef idx="0">
              <a:schemeClr val="accent1"/>
            </a:fillRef>
            <a:effectRef idx="0">
              <a:schemeClr val="accent1"/>
            </a:effectRef>
            <a:fontRef idx="minor">
              <a:schemeClr val="tx1"/>
            </a:fontRef>
          </p:style>
        </p:cxnSp>
      </p:grpSp>
      <p:sp>
        <p:nvSpPr>
          <p:cNvPr id="159" name="Curved Down Arrow 158"/>
          <p:cNvSpPr/>
          <p:nvPr/>
        </p:nvSpPr>
        <p:spPr>
          <a:xfrm rot="10800000" flipH="1">
            <a:off x="3330800" y="3640560"/>
            <a:ext cx="792163" cy="181054"/>
          </a:xfrm>
          <a:prstGeom prst="curvedDownArrow">
            <a:avLst/>
          </a:prstGeom>
          <a:solidFill>
            <a:srgbClr val="FFFF00"/>
          </a:solid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black"/>
              </a:solidFill>
              <a:latin typeface="Bookman Old Style" panose="02050604050505020204" pitchFamily="18" charset="0"/>
            </a:endParaRPr>
          </a:p>
        </p:txBody>
      </p:sp>
      <p:grpSp>
        <p:nvGrpSpPr>
          <p:cNvPr id="160" name="Group 159"/>
          <p:cNvGrpSpPr/>
          <p:nvPr/>
        </p:nvGrpSpPr>
        <p:grpSpPr>
          <a:xfrm>
            <a:off x="5214518" y="2495902"/>
            <a:ext cx="2204132" cy="1189709"/>
            <a:chOff x="6050724" y="3085922"/>
            <a:chExt cx="2204132" cy="1189709"/>
          </a:xfrm>
        </p:grpSpPr>
        <p:sp>
          <p:nvSpPr>
            <p:cNvPr id="167" name="Cloud Callout 166"/>
            <p:cNvSpPr/>
            <p:nvPr/>
          </p:nvSpPr>
          <p:spPr>
            <a:xfrm>
              <a:off x="6050724" y="3085922"/>
              <a:ext cx="2204132" cy="1189709"/>
            </a:xfrm>
            <a:prstGeom prst="cloudCallout">
              <a:avLst>
                <a:gd name="adj1" fmla="val -73629"/>
                <a:gd name="adj2" fmla="val 40872"/>
              </a:avLst>
            </a:prstGeom>
            <a:solidFill>
              <a:srgbClr val="FF7C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mbria Math" panose="02040503050406030204" pitchFamily="18" charset="0"/>
                <a:ea typeface="Cambria Math" panose="02040503050406030204" pitchFamily="18" charset="0"/>
              </a:endParaRPr>
            </a:p>
          </p:txBody>
        </p:sp>
        <p:sp>
          <p:nvSpPr>
            <p:cNvPr id="168" name="Rectangle 167"/>
            <p:cNvSpPr/>
            <p:nvPr/>
          </p:nvSpPr>
          <p:spPr>
            <a:xfrm>
              <a:off x="6100475" y="3438289"/>
              <a:ext cx="2107000" cy="584775"/>
            </a:xfrm>
            <a:prstGeom prst="rect">
              <a:avLst/>
            </a:prstGeom>
          </p:spPr>
          <p:txBody>
            <a:bodyPr wrap="square">
              <a:spAutoFit/>
            </a:bodyPr>
            <a:lstStyle/>
            <a:p>
              <a:pPr algn="ctr"/>
              <a:r>
                <a:rPr lang="en-US" sz="1600" b="1" dirty="0">
                  <a:solidFill>
                    <a:srgbClr val="002060"/>
                  </a:solidFill>
                  <a:latin typeface="Cambria Math" panose="02040503050406030204" pitchFamily="18" charset="0"/>
                  <a:ea typeface="Cambria Math" panose="02040503050406030204" pitchFamily="18" charset="0"/>
                </a:rPr>
                <a:t>We will shift </a:t>
              </a:r>
              <a:r>
                <a:rPr lang="en-US" sz="1600" b="1" dirty="0" smtClean="0">
                  <a:solidFill>
                    <a:srgbClr val="002060"/>
                  </a:solidFill>
                  <a:latin typeface="Cambria Math" panose="02040503050406030204" pitchFamily="18" charset="0"/>
                  <a:ea typeface="Cambria Math" panose="02040503050406030204" pitchFamily="18" charset="0"/>
                </a:rPr>
                <a:t>3 to the other side.</a:t>
              </a:r>
              <a:endParaRPr lang="en-US" sz="1600" b="1" dirty="0">
                <a:solidFill>
                  <a:srgbClr val="002060"/>
                </a:solidFill>
                <a:latin typeface="Cambria Math" panose="02040503050406030204" pitchFamily="18" charset="0"/>
                <a:ea typeface="Cambria Math" panose="02040503050406030204" pitchFamily="18" charset="0"/>
              </a:endParaRPr>
            </a:p>
          </p:txBody>
        </p:sp>
      </p:grpSp>
      <p:grpSp>
        <p:nvGrpSpPr>
          <p:cNvPr id="169" name="Group 168"/>
          <p:cNvGrpSpPr/>
          <p:nvPr/>
        </p:nvGrpSpPr>
        <p:grpSpPr>
          <a:xfrm>
            <a:off x="5216547" y="2474781"/>
            <a:ext cx="2102642" cy="1380195"/>
            <a:chOff x="5998967" y="2554406"/>
            <a:chExt cx="2003755" cy="1916038"/>
          </a:xfrm>
        </p:grpSpPr>
        <p:sp>
          <p:nvSpPr>
            <p:cNvPr id="170" name="Cloud Callout 169"/>
            <p:cNvSpPr/>
            <p:nvPr/>
          </p:nvSpPr>
          <p:spPr>
            <a:xfrm>
              <a:off x="5998967" y="2554406"/>
              <a:ext cx="2003755" cy="1916038"/>
            </a:xfrm>
            <a:prstGeom prst="cloudCallout">
              <a:avLst>
                <a:gd name="adj1" fmla="val -73629"/>
                <a:gd name="adj2" fmla="val 40872"/>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72" name="Rectangle 171"/>
            <p:cNvSpPr/>
            <p:nvPr/>
          </p:nvSpPr>
          <p:spPr>
            <a:xfrm>
              <a:off x="6055966" y="2881050"/>
              <a:ext cx="1794141" cy="1153621"/>
            </a:xfrm>
            <a:prstGeom prst="rect">
              <a:avLst/>
            </a:prstGeom>
          </p:spPr>
          <p:txBody>
            <a:bodyPr wrap="square">
              <a:spAutoFit/>
            </a:bodyPr>
            <a:lstStyle/>
            <a:p>
              <a:pPr algn="ctr"/>
              <a:r>
                <a:rPr lang="en-US" sz="1600" b="1" dirty="0" smtClean="0">
                  <a:solidFill>
                    <a:srgbClr val="002060"/>
                  </a:solidFill>
                  <a:latin typeface="Cambria Math" panose="02040503050406030204" pitchFamily="18" charset="0"/>
                  <a:ea typeface="Cambria Math" panose="02040503050406030204" pitchFamily="18" charset="0"/>
                </a:rPr>
                <a:t>While changing sides, we will change the sign.</a:t>
              </a:r>
              <a:endParaRPr lang="en-US" sz="1600" b="1" dirty="0">
                <a:solidFill>
                  <a:srgbClr val="002060"/>
                </a:solidFill>
                <a:latin typeface="Cambria Math" panose="02040503050406030204" pitchFamily="18" charset="0"/>
                <a:ea typeface="Cambria Math" panose="02040503050406030204" pitchFamily="18" charset="0"/>
              </a:endParaRPr>
            </a:p>
          </p:txBody>
        </p:sp>
      </p:grpSp>
      <p:grpSp>
        <p:nvGrpSpPr>
          <p:cNvPr id="173" name="Group 172"/>
          <p:cNvGrpSpPr/>
          <p:nvPr/>
        </p:nvGrpSpPr>
        <p:grpSpPr>
          <a:xfrm>
            <a:off x="4660975" y="2795506"/>
            <a:ext cx="1777929" cy="895572"/>
            <a:chOff x="5888284" y="1599975"/>
            <a:chExt cx="1777929" cy="895572"/>
          </a:xfrm>
        </p:grpSpPr>
        <p:grpSp>
          <p:nvGrpSpPr>
            <p:cNvPr id="174" name="Group 173"/>
            <p:cNvGrpSpPr/>
            <p:nvPr/>
          </p:nvGrpSpPr>
          <p:grpSpPr>
            <a:xfrm>
              <a:off x="5888284" y="1599975"/>
              <a:ext cx="1777929" cy="895572"/>
              <a:chOff x="6241889" y="3165934"/>
              <a:chExt cx="1517908" cy="983231"/>
            </a:xfrm>
          </p:grpSpPr>
          <p:sp>
            <p:nvSpPr>
              <p:cNvPr id="176" name="Cloud Callout 175"/>
              <p:cNvSpPr/>
              <p:nvPr/>
            </p:nvSpPr>
            <p:spPr>
              <a:xfrm>
                <a:off x="6486723" y="3165934"/>
                <a:ext cx="1028244" cy="983231"/>
              </a:xfrm>
              <a:prstGeom prst="cloudCallout">
                <a:avLst>
                  <a:gd name="adj1" fmla="val -62767"/>
                  <a:gd name="adj2" fmla="val 46317"/>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77" name="Rectangle 176"/>
              <p:cNvSpPr/>
              <p:nvPr/>
            </p:nvSpPr>
            <p:spPr>
              <a:xfrm>
                <a:off x="6241889" y="3471706"/>
                <a:ext cx="1517908" cy="371692"/>
              </a:xfrm>
              <a:prstGeom prst="rect">
                <a:avLst/>
              </a:prstGeom>
            </p:spPr>
            <p:txBody>
              <a:bodyPr wrap="square">
                <a:spAutoFit/>
              </a:bodyPr>
              <a:lstStyle/>
              <a:p>
                <a:pPr algn="ctr"/>
                <a:r>
                  <a:rPr lang="en-US" sz="1600" b="1" dirty="0" smtClean="0">
                    <a:solidFill>
                      <a:prstClr val="white"/>
                    </a:solidFill>
                    <a:latin typeface="Cambria Math" panose="02040503050406030204" pitchFamily="18" charset="0"/>
                    <a:ea typeface="Cambria Math" panose="02040503050406030204" pitchFamily="18" charset="0"/>
                    <a:cs typeface="Arial" pitchFamily="34" charset="0"/>
                  </a:rPr>
                  <a:t>‘×’         ‘÷’ </a:t>
                </a:r>
                <a:endParaRPr lang="en-US" sz="1600" b="1" dirty="0">
                  <a:solidFill>
                    <a:prstClr val="white"/>
                  </a:solidFill>
                  <a:latin typeface="Bookman Old Style" panose="02050604050505020204" pitchFamily="18" charset="0"/>
                </a:endParaRPr>
              </a:p>
            </p:txBody>
          </p:sp>
        </p:grpSp>
        <p:cxnSp>
          <p:nvCxnSpPr>
            <p:cNvPr id="175" name="Straight Arrow Connector 174"/>
            <p:cNvCxnSpPr/>
            <p:nvPr/>
          </p:nvCxnSpPr>
          <p:spPr>
            <a:xfrm>
              <a:off x="6645244" y="2066925"/>
              <a:ext cx="228600" cy="0"/>
            </a:xfrm>
            <a:prstGeom prst="straightConnector1">
              <a:avLst/>
            </a:prstGeom>
            <a:ln w="19050">
              <a:solidFill>
                <a:schemeClr val="bg1"/>
              </a:solidFill>
              <a:tailEnd type="arrow"/>
            </a:ln>
          </p:spPr>
          <p:style>
            <a:lnRef idx="1">
              <a:schemeClr val="accent1"/>
            </a:lnRef>
            <a:fillRef idx="0">
              <a:schemeClr val="accent1"/>
            </a:fillRef>
            <a:effectRef idx="0">
              <a:schemeClr val="accent1"/>
            </a:effectRef>
            <a:fontRef idx="minor">
              <a:schemeClr val="tx1"/>
            </a:fontRef>
          </p:style>
        </p:cxnSp>
      </p:grpSp>
      <p:sp>
        <p:nvSpPr>
          <p:cNvPr id="178" name="TextBox 177"/>
          <p:cNvSpPr txBox="1"/>
          <p:nvPr/>
        </p:nvSpPr>
        <p:spPr>
          <a:xfrm>
            <a:off x="527304" y="3842401"/>
            <a:ext cx="310896"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sym typeface="Symbol"/>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79" name="TextBox 178"/>
          <p:cNvSpPr txBox="1"/>
          <p:nvPr/>
        </p:nvSpPr>
        <p:spPr>
          <a:xfrm>
            <a:off x="3127098" y="3945493"/>
            <a:ext cx="488846" cy="369332"/>
          </a:xfrm>
          <a:prstGeom prst="rect">
            <a:avLst/>
          </a:prstGeom>
          <a:noFill/>
        </p:spPr>
        <p:txBody>
          <a:bodyPr wrap="square" rtlCol="0">
            <a:spAutoFit/>
          </a:bodyPr>
          <a:lstStyle/>
          <a:p>
            <a:r>
              <a:rPr lang="en-US" i="1" dirty="0">
                <a:solidFill>
                  <a:prstClr val="black"/>
                </a:solidFill>
                <a:latin typeface="Bookman Old Style" panose="02050604050505020204" pitchFamily="18" charset="0"/>
                <a:ea typeface="Cambria Math" panose="02040503050406030204" pitchFamily="18" charset="0"/>
                <a:cs typeface="Arial" pitchFamily="34" charset="0"/>
              </a:rPr>
              <a:t>x</a:t>
            </a:r>
          </a:p>
        </p:txBody>
      </p:sp>
      <p:sp>
        <p:nvSpPr>
          <p:cNvPr id="180" name="TextBox 179"/>
          <p:cNvSpPr txBox="1"/>
          <p:nvPr/>
        </p:nvSpPr>
        <p:spPr>
          <a:xfrm>
            <a:off x="3528159" y="3947674"/>
            <a:ext cx="310896"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grpSp>
        <p:nvGrpSpPr>
          <p:cNvPr id="181" name="Group 180"/>
          <p:cNvGrpSpPr/>
          <p:nvPr/>
        </p:nvGrpSpPr>
        <p:grpSpPr>
          <a:xfrm>
            <a:off x="3729224" y="3839665"/>
            <a:ext cx="608311" cy="642548"/>
            <a:chOff x="3152973" y="3953654"/>
            <a:chExt cx="608311" cy="642548"/>
          </a:xfrm>
        </p:grpSpPr>
        <p:sp>
          <p:nvSpPr>
            <p:cNvPr id="182" name="TextBox 181"/>
            <p:cNvSpPr txBox="1"/>
            <p:nvPr/>
          </p:nvSpPr>
          <p:spPr>
            <a:xfrm>
              <a:off x="3200400" y="4226870"/>
              <a:ext cx="507669" cy="369332"/>
            </a:xfrm>
            <a:prstGeom prst="rect">
              <a:avLst/>
            </a:prstGeom>
            <a:noFill/>
          </p:spPr>
          <p:txBody>
            <a:bodyPr wrap="square" rtlCol="0">
              <a:spAutoFit/>
            </a:bodyPr>
            <a:lstStyle/>
            <a:p>
              <a:pPr algn="ctr"/>
              <a:r>
                <a:rPr lang="en-US" dirty="0" smtClean="0">
                  <a:solidFill>
                    <a:prstClr val="black"/>
                  </a:solidFill>
                  <a:latin typeface="Cambria Math" panose="02040503050406030204" pitchFamily="18" charset="0"/>
                  <a:ea typeface="Cambria Math" panose="02040503050406030204" pitchFamily="18" charset="0"/>
                  <a:cs typeface="Arial" pitchFamily="34" charset="0"/>
                </a:rPr>
                <a:t>3</a:t>
              </a:r>
            </a:p>
          </p:txBody>
        </p:sp>
        <p:sp>
          <p:nvSpPr>
            <p:cNvPr id="183" name="TextBox 182"/>
            <p:cNvSpPr txBox="1"/>
            <p:nvPr/>
          </p:nvSpPr>
          <p:spPr>
            <a:xfrm>
              <a:off x="3152973" y="3953654"/>
              <a:ext cx="608311" cy="369332"/>
            </a:xfrm>
            <a:prstGeom prst="rect">
              <a:avLst/>
            </a:prstGeom>
            <a:noFill/>
          </p:spPr>
          <p:txBody>
            <a:bodyPr wrap="square" rtlCol="0">
              <a:spAutoFit/>
            </a:bodyPr>
            <a:lstStyle/>
            <a:p>
              <a:pPr algn="ctr"/>
              <a:r>
                <a:rPr lang="en-US" dirty="0" smtClean="0">
                  <a:solidFill>
                    <a:prstClr val="black"/>
                  </a:solidFill>
                  <a:latin typeface="Cambria Math" panose="02040503050406030204" pitchFamily="18" charset="0"/>
                  <a:ea typeface="Cambria Math" panose="02040503050406030204" pitchFamily="18" charset="0"/>
                  <a:cs typeface="Arial" pitchFamily="34" charset="0"/>
                </a:rPr>
                <a:t>138</a:t>
              </a:r>
            </a:p>
          </p:txBody>
        </p:sp>
        <p:cxnSp>
          <p:nvCxnSpPr>
            <p:cNvPr id="184" name="Straight Connector 183"/>
            <p:cNvCxnSpPr/>
            <p:nvPr/>
          </p:nvCxnSpPr>
          <p:spPr>
            <a:xfrm>
              <a:off x="3263087" y="4282574"/>
              <a:ext cx="40075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85" name="TextBox 184"/>
          <p:cNvSpPr txBox="1"/>
          <p:nvPr/>
        </p:nvSpPr>
        <p:spPr>
          <a:xfrm>
            <a:off x="3011432" y="3304634"/>
            <a:ext cx="484276" cy="369332"/>
          </a:xfrm>
          <a:prstGeom prst="rect">
            <a:avLst/>
          </a:prstGeom>
          <a:noFill/>
        </p:spPr>
        <p:txBody>
          <a:bodyPr wrap="square" rtlCol="0">
            <a:spAutoFit/>
          </a:bodyPr>
          <a:lstStyle/>
          <a:p>
            <a:r>
              <a:rPr lang="en-US" dirty="0" smtClean="0">
                <a:solidFill>
                  <a:srgbClr val="C00000"/>
                </a:solidFill>
                <a:latin typeface="Cambria Math" panose="02040503050406030204" pitchFamily="18" charset="0"/>
                <a:ea typeface="Cambria Math" panose="02040503050406030204" pitchFamily="18" charset="0"/>
                <a:cs typeface="Arial" pitchFamily="34" charset="0"/>
              </a:rPr>
              <a:t>3</a:t>
            </a:r>
            <a:endParaRPr lang="en-US" dirty="0">
              <a:solidFill>
                <a:srgbClr val="C00000"/>
              </a:solidFill>
              <a:latin typeface="Cambria Math" panose="02040503050406030204" pitchFamily="18" charset="0"/>
              <a:ea typeface="Cambria Math" panose="02040503050406030204" pitchFamily="18" charset="0"/>
              <a:cs typeface="Arial" pitchFamily="34" charset="0"/>
            </a:endParaRPr>
          </a:p>
        </p:txBody>
      </p:sp>
      <p:cxnSp>
        <p:nvCxnSpPr>
          <p:cNvPr id="186" name="Straight Connector 185"/>
          <p:cNvCxnSpPr/>
          <p:nvPr/>
        </p:nvCxnSpPr>
        <p:spPr>
          <a:xfrm flipV="1">
            <a:off x="3855928" y="3981178"/>
            <a:ext cx="348081" cy="82296"/>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p:nvCxnSpPr>
        <p:spPr>
          <a:xfrm flipV="1">
            <a:off x="3920475" y="4208424"/>
            <a:ext cx="237744" cy="164592"/>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88" name="TextBox 187"/>
          <p:cNvSpPr txBox="1"/>
          <p:nvPr/>
        </p:nvSpPr>
        <p:spPr>
          <a:xfrm>
            <a:off x="4076700" y="3705249"/>
            <a:ext cx="526100" cy="307777"/>
          </a:xfrm>
          <a:prstGeom prst="rect">
            <a:avLst/>
          </a:prstGeom>
          <a:noFill/>
        </p:spPr>
        <p:txBody>
          <a:bodyPr wrap="square" rtlCol="0">
            <a:spAutoFit/>
          </a:bodyPr>
          <a:lstStyle/>
          <a:p>
            <a:r>
              <a:rPr lang="en-US" sz="1400" dirty="0" smtClean="0">
                <a:solidFill>
                  <a:srgbClr val="FF0000"/>
                </a:solidFill>
                <a:latin typeface="Cambria Math" panose="02040503050406030204" pitchFamily="18" charset="0"/>
                <a:ea typeface="Cambria Math" panose="02040503050406030204" pitchFamily="18" charset="0"/>
                <a:cs typeface="Arial" pitchFamily="34" charset="0"/>
                <a:sym typeface="Symbol"/>
              </a:rPr>
              <a:t>46</a:t>
            </a:r>
            <a:endParaRPr lang="en-US" sz="1400" dirty="0">
              <a:solidFill>
                <a:srgbClr val="FF0000"/>
              </a:solidFill>
              <a:latin typeface="Cambria Math" panose="02040503050406030204" pitchFamily="18" charset="0"/>
              <a:ea typeface="Cambria Math" panose="02040503050406030204" pitchFamily="18" charset="0"/>
              <a:cs typeface="Arial" pitchFamily="34" charset="0"/>
            </a:endParaRPr>
          </a:p>
        </p:txBody>
      </p:sp>
      <p:sp>
        <p:nvSpPr>
          <p:cNvPr id="189" name="TextBox 188"/>
          <p:cNvSpPr txBox="1"/>
          <p:nvPr/>
        </p:nvSpPr>
        <p:spPr>
          <a:xfrm>
            <a:off x="4064631" y="4197136"/>
            <a:ext cx="309428" cy="307777"/>
          </a:xfrm>
          <a:prstGeom prst="rect">
            <a:avLst/>
          </a:prstGeom>
          <a:noFill/>
        </p:spPr>
        <p:txBody>
          <a:bodyPr wrap="square" rtlCol="0">
            <a:spAutoFit/>
          </a:bodyPr>
          <a:lstStyle/>
          <a:p>
            <a:r>
              <a:rPr lang="en-US" sz="1400" dirty="0" smtClean="0">
                <a:solidFill>
                  <a:srgbClr val="FF0000"/>
                </a:solidFill>
                <a:latin typeface="Cambria Math" panose="02040503050406030204" pitchFamily="18" charset="0"/>
                <a:ea typeface="Cambria Math" panose="02040503050406030204" pitchFamily="18" charset="0"/>
                <a:cs typeface="Arial" pitchFamily="34" charset="0"/>
                <a:sym typeface="Symbol"/>
              </a:rPr>
              <a:t>1</a:t>
            </a:r>
            <a:endParaRPr lang="en-US" sz="1400" dirty="0">
              <a:solidFill>
                <a:srgbClr val="FF0000"/>
              </a:solidFill>
              <a:latin typeface="Cambria Math" panose="02040503050406030204" pitchFamily="18" charset="0"/>
              <a:ea typeface="Cambria Math" panose="02040503050406030204" pitchFamily="18" charset="0"/>
              <a:cs typeface="Arial" pitchFamily="34" charset="0"/>
            </a:endParaRPr>
          </a:p>
        </p:txBody>
      </p:sp>
      <p:sp>
        <p:nvSpPr>
          <p:cNvPr id="190" name="Rectangle 189"/>
          <p:cNvSpPr/>
          <p:nvPr/>
        </p:nvSpPr>
        <p:spPr>
          <a:xfrm>
            <a:off x="4502403" y="4102158"/>
            <a:ext cx="1005403" cy="338554"/>
          </a:xfrm>
          <a:prstGeom prst="rect">
            <a:avLst/>
          </a:prstGeom>
          <a:gradFill flip="none" rotWithShape="1">
            <a:gsLst>
              <a:gs pos="0">
                <a:srgbClr val="CC00CC">
                  <a:tint val="66000"/>
                  <a:satMod val="160000"/>
                </a:srgbClr>
              </a:gs>
              <a:gs pos="50000">
                <a:srgbClr val="CC00CC">
                  <a:tint val="44500"/>
                  <a:satMod val="160000"/>
                </a:srgbClr>
              </a:gs>
              <a:gs pos="100000">
                <a:srgbClr val="CC00CC">
                  <a:tint val="23500"/>
                  <a:satMod val="160000"/>
                </a:srgbClr>
              </a:gs>
            </a:gsLst>
            <a:lin ang="2700000" scaled="1"/>
            <a:tileRect/>
          </a:gradFill>
        </p:spPr>
        <p:txBody>
          <a:bodyPr wrap="none">
            <a:spAutoFit/>
          </a:bodyPr>
          <a:lstStyle/>
          <a:p>
            <a:r>
              <a:rPr lang="en-US" sz="1600" dirty="0" smtClean="0">
                <a:solidFill>
                  <a:prstClr val="black"/>
                </a:solidFill>
                <a:latin typeface="Cambria Math" panose="02040503050406030204" pitchFamily="18" charset="0"/>
                <a:ea typeface="Cambria Math" panose="02040503050406030204" pitchFamily="18" charset="0"/>
              </a:rPr>
              <a:t>3 × 1 = 3</a:t>
            </a:r>
            <a:endParaRPr lang="en-US" sz="1600" dirty="0">
              <a:solidFill>
                <a:prstClr val="black"/>
              </a:solidFill>
              <a:latin typeface="Cambria Math" panose="02040503050406030204" pitchFamily="18" charset="0"/>
              <a:ea typeface="Cambria Math" panose="02040503050406030204" pitchFamily="18" charset="0"/>
            </a:endParaRPr>
          </a:p>
        </p:txBody>
      </p:sp>
      <p:sp>
        <p:nvSpPr>
          <p:cNvPr id="191" name="Rectangle 190"/>
          <p:cNvSpPr/>
          <p:nvPr/>
        </p:nvSpPr>
        <p:spPr>
          <a:xfrm>
            <a:off x="4481483" y="3796389"/>
            <a:ext cx="1346844" cy="338554"/>
          </a:xfrm>
          <a:prstGeom prst="rect">
            <a:avLst/>
          </a:prstGeom>
          <a:gradFill flip="none" rotWithShape="1">
            <a:gsLst>
              <a:gs pos="0">
                <a:srgbClr val="CC00CC">
                  <a:tint val="66000"/>
                  <a:satMod val="160000"/>
                </a:srgbClr>
              </a:gs>
              <a:gs pos="50000">
                <a:srgbClr val="CC00CC">
                  <a:tint val="44500"/>
                  <a:satMod val="160000"/>
                </a:srgbClr>
              </a:gs>
              <a:gs pos="100000">
                <a:srgbClr val="CC00CC">
                  <a:tint val="23500"/>
                  <a:satMod val="160000"/>
                </a:srgbClr>
              </a:gs>
            </a:gsLst>
            <a:lin ang="2700000" scaled="1"/>
            <a:tileRect/>
          </a:gradFill>
        </p:spPr>
        <p:txBody>
          <a:bodyPr wrap="none">
            <a:spAutoFit/>
          </a:bodyPr>
          <a:lstStyle/>
          <a:p>
            <a:r>
              <a:rPr lang="en-US" sz="1600" dirty="0" smtClean="0">
                <a:solidFill>
                  <a:prstClr val="black"/>
                </a:solidFill>
                <a:latin typeface="Cambria Math" panose="02040503050406030204" pitchFamily="18" charset="0"/>
                <a:ea typeface="Cambria Math" panose="02040503050406030204" pitchFamily="18" charset="0"/>
              </a:rPr>
              <a:t>3 × 46 = 138</a:t>
            </a:r>
            <a:endParaRPr lang="en-US" sz="1600" dirty="0">
              <a:solidFill>
                <a:prstClr val="black"/>
              </a:solidFill>
              <a:latin typeface="Cambria Math" panose="02040503050406030204" pitchFamily="18" charset="0"/>
              <a:ea typeface="Cambria Math" panose="02040503050406030204" pitchFamily="18" charset="0"/>
            </a:endParaRPr>
          </a:p>
        </p:txBody>
      </p:sp>
      <p:sp>
        <p:nvSpPr>
          <p:cNvPr id="192" name="TextBox 191"/>
          <p:cNvSpPr txBox="1"/>
          <p:nvPr/>
        </p:nvSpPr>
        <p:spPr>
          <a:xfrm>
            <a:off x="527304" y="4435038"/>
            <a:ext cx="310896"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sym typeface="Symbol"/>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93" name="TextBox 192"/>
          <p:cNvSpPr txBox="1"/>
          <p:nvPr/>
        </p:nvSpPr>
        <p:spPr>
          <a:xfrm>
            <a:off x="3098702" y="4478893"/>
            <a:ext cx="395474" cy="369332"/>
          </a:xfrm>
          <a:prstGeom prst="rect">
            <a:avLst/>
          </a:prstGeom>
          <a:noFill/>
        </p:spPr>
        <p:txBody>
          <a:bodyPr wrap="square" rtlCol="0">
            <a:spAutoFit/>
          </a:bodyPr>
          <a:lstStyle/>
          <a:p>
            <a:r>
              <a:rPr lang="en-US" i="1" dirty="0">
                <a:solidFill>
                  <a:prstClr val="black"/>
                </a:solidFill>
                <a:latin typeface="Bookman Old Style" panose="02050604050505020204" pitchFamily="18" charset="0"/>
                <a:ea typeface="Cambria Math" panose="02040503050406030204" pitchFamily="18" charset="0"/>
                <a:cs typeface="Arial" pitchFamily="34" charset="0"/>
              </a:rPr>
              <a:t>x</a:t>
            </a:r>
          </a:p>
        </p:txBody>
      </p:sp>
      <p:sp>
        <p:nvSpPr>
          <p:cNvPr id="194" name="TextBox 193"/>
          <p:cNvSpPr txBox="1"/>
          <p:nvPr/>
        </p:nvSpPr>
        <p:spPr>
          <a:xfrm>
            <a:off x="3528159" y="4478893"/>
            <a:ext cx="310896"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95" name="TextBox 194"/>
          <p:cNvSpPr txBox="1"/>
          <p:nvPr/>
        </p:nvSpPr>
        <p:spPr>
          <a:xfrm>
            <a:off x="3948083" y="4473654"/>
            <a:ext cx="609600"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46</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Tree>
    <p:extLst>
      <p:ext uri="{BB962C8B-B14F-4D97-AF65-F5344CB8AC3E}">
        <p14:creationId xmlns:p14="http://schemas.microsoft.com/office/powerpoint/2010/main" val="2932108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6"/>
                                        </p:tgtEl>
                                        <p:attrNameLst>
                                          <p:attrName>style.visibility</p:attrName>
                                        </p:attrNameLst>
                                      </p:cBhvr>
                                      <p:to>
                                        <p:strVal val="visible"/>
                                      </p:to>
                                    </p:set>
                                    <p:animEffect transition="in" filter="fade">
                                      <p:cBhvr>
                                        <p:cTn id="17" dur="500"/>
                                        <p:tgtEl>
                                          <p:spTgt spid="66"/>
                                        </p:tgtEl>
                                      </p:cBhvr>
                                    </p:animEffect>
                                  </p:childTnLst>
                                </p:cTn>
                              </p:par>
                              <p:par>
                                <p:cTn id="18" presetID="16" presetClass="entr" presetSubtype="21" fill="hold" grpId="0" nodeType="withEffect">
                                  <p:stCondLst>
                                    <p:cond delay="0"/>
                                  </p:stCondLst>
                                  <p:childTnLst>
                                    <p:set>
                                      <p:cBhvr>
                                        <p:cTn id="19" dur="1" fill="hold">
                                          <p:stCondLst>
                                            <p:cond delay="0"/>
                                          </p:stCondLst>
                                        </p:cTn>
                                        <p:tgtEl>
                                          <p:spTgt spid="65"/>
                                        </p:tgtEl>
                                        <p:attrNameLst>
                                          <p:attrName>style.visibility</p:attrName>
                                        </p:attrNameLst>
                                      </p:cBhvr>
                                      <p:to>
                                        <p:strVal val="visible"/>
                                      </p:to>
                                    </p:set>
                                    <p:animEffect transition="in" filter="barn(inVertical)">
                                      <p:cBhvr>
                                        <p:cTn id="20" dur="500"/>
                                        <p:tgtEl>
                                          <p:spTgt spid="65"/>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xit" presetSubtype="0" fill="hold" grpId="1" nodeType="clickEffect">
                                  <p:stCondLst>
                                    <p:cond delay="0"/>
                                  </p:stCondLst>
                                  <p:childTnLst>
                                    <p:animEffect transition="out" filter="fade">
                                      <p:cBhvr>
                                        <p:cTn id="24" dur="500"/>
                                        <p:tgtEl>
                                          <p:spTgt spid="65"/>
                                        </p:tgtEl>
                                      </p:cBhvr>
                                    </p:animEffect>
                                    <p:set>
                                      <p:cBhvr>
                                        <p:cTn id="25" dur="1" fill="hold">
                                          <p:stCondLst>
                                            <p:cond delay="499"/>
                                          </p:stCondLst>
                                        </p:cTn>
                                        <p:tgtEl>
                                          <p:spTgt spid="65"/>
                                        </p:tgtEl>
                                        <p:attrNameLst>
                                          <p:attrName>style.visibility</p:attrName>
                                        </p:attrNameLst>
                                      </p:cBhvr>
                                      <p:to>
                                        <p:strVal val="hidden"/>
                                      </p:to>
                                    </p:set>
                                  </p:childTnLst>
                                </p:cTn>
                              </p:par>
                              <p:par>
                                <p:cTn id="26" presetID="1" presetClass="exit" presetSubtype="0" fill="hold" nodeType="withEffect">
                                  <p:stCondLst>
                                    <p:cond delay="0"/>
                                  </p:stCondLst>
                                  <p:childTnLst>
                                    <p:set>
                                      <p:cBhvr>
                                        <p:cTn id="27" dur="1" fill="hold">
                                          <p:stCondLst>
                                            <p:cond delay="0"/>
                                          </p:stCondLst>
                                        </p:cTn>
                                        <p:tgtEl>
                                          <p:spTgt spid="66"/>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5"/>
                                        </p:tgtEl>
                                        <p:attrNameLst>
                                          <p:attrName>style.visibility</p:attrName>
                                        </p:attrNameLst>
                                      </p:cBhvr>
                                      <p:to>
                                        <p:strVal val="visible"/>
                                      </p:to>
                                    </p:set>
                                    <p:animEffect transition="in" filter="fade">
                                      <p:cBhvr>
                                        <p:cTn id="32" dur="500"/>
                                        <p:tgtEl>
                                          <p:spTgt spid="75"/>
                                        </p:tgtEl>
                                      </p:cBhvr>
                                    </p:animEffec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nodeType="clickEffect">
                                  <p:stCondLst>
                                    <p:cond delay="0"/>
                                  </p:stCondLst>
                                  <p:childTnLst>
                                    <p:set>
                                      <p:cBhvr>
                                        <p:cTn id="36" dur="1" fill="hold">
                                          <p:stCondLst>
                                            <p:cond delay="0"/>
                                          </p:stCondLst>
                                        </p:cTn>
                                        <p:tgtEl>
                                          <p:spTgt spid="75"/>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6" presetClass="entr" presetSubtype="21" fill="hold" grpId="0" nodeType="clickEffect">
                                  <p:stCondLst>
                                    <p:cond delay="0"/>
                                  </p:stCondLst>
                                  <p:childTnLst>
                                    <p:set>
                                      <p:cBhvr>
                                        <p:cTn id="40" dur="1" fill="hold">
                                          <p:stCondLst>
                                            <p:cond delay="0"/>
                                          </p:stCondLst>
                                        </p:cTn>
                                        <p:tgtEl>
                                          <p:spTgt spid="78"/>
                                        </p:tgtEl>
                                        <p:attrNameLst>
                                          <p:attrName>style.visibility</p:attrName>
                                        </p:attrNameLst>
                                      </p:cBhvr>
                                      <p:to>
                                        <p:strVal val="visible"/>
                                      </p:to>
                                    </p:set>
                                    <p:animEffect transition="in" filter="barn(inVertical)">
                                      <p:cBhvr>
                                        <p:cTn id="41" dur="500"/>
                                        <p:tgtEl>
                                          <p:spTgt spid="78"/>
                                        </p:tgtEl>
                                      </p:cBhvr>
                                    </p:animEffect>
                                  </p:childTnLst>
                                </p:cTn>
                              </p:par>
                              <p:par>
                                <p:cTn id="42" presetID="16" presetClass="entr" presetSubtype="21" fill="hold" grpId="0" nodeType="withEffect">
                                  <p:stCondLst>
                                    <p:cond delay="0"/>
                                  </p:stCondLst>
                                  <p:childTnLst>
                                    <p:set>
                                      <p:cBhvr>
                                        <p:cTn id="43" dur="1" fill="hold">
                                          <p:stCondLst>
                                            <p:cond delay="0"/>
                                          </p:stCondLst>
                                        </p:cTn>
                                        <p:tgtEl>
                                          <p:spTgt spid="79"/>
                                        </p:tgtEl>
                                        <p:attrNameLst>
                                          <p:attrName>style.visibility</p:attrName>
                                        </p:attrNameLst>
                                      </p:cBhvr>
                                      <p:to>
                                        <p:strVal val="visible"/>
                                      </p:to>
                                    </p:set>
                                    <p:animEffect transition="in" filter="barn(inVertical)">
                                      <p:cBhvr>
                                        <p:cTn id="44" dur="500"/>
                                        <p:tgtEl>
                                          <p:spTgt spid="79"/>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xit" presetSubtype="0" fill="hold" grpId="1" nodeType="clickEffect">
                                  <p:stCondLst>
                                    <p:cond delay="0"/>
                                  </p:stCondLst>
                                  <p:childTnLst>
                                    <p:animEffect transition="out" filter="fade">
                                      <p:cBhvr>
                                        <p:cTn id="48" dur="500"/>
                                        <p:tgtEl>
                                          <p:spTgt spid="78"/>
                                        </p:tgtEl>
                                      </p:cBhvr>
                                    </p:animEffect>
                                    <p:set>
                                      <p:cBhvr>
                                        <p:cTn id="49" dur="1" fill="hold">
                                          <p:stCondLst>
                                            <p:cond delay="499"/>
                                          </p:stCondLst>
                                        </p:cTn>
                                        <p:tgtEl>
                                          <p:spTgt spid="78"/>
                                        </p:tgtEl>
                                        <p:attrNameLst>
                                          <p:attrName>style.visibility</p:attrName>
                                        </p:attrNameLst>
                                      </p:cBhvr>
                                      <p:to>
                                        <p:strVal val="hidden"/>
                                      </p:to>
                                    </p:set>
                                  </p:childTnLst>
                                </p:cTn>
                              </p:par>
                            </p:childTnLst>
                          </p:cTn>
                        </p:par>
                      </p:childTnLst>
                    </p:cTn>
                  </p:par>
                  <p:par>
                    <p:cTn id="50" fill="hold">
                      <p:stCondLst>
                        <p:cond delay="indefinite"/>
                      </p:stCondLst>
                      <p:childTnLst>
                        <p:par>
                          <p:cTn id="51" fill="hold">
                            <p:stCondLst>
                              <p:cond delay="0"/>
                            </p:stCondLst>
                            <p:childTnLst>
                              <p:par>
                                <p:cTn id="52" presetID="10" presetClass="exit" presetSubtype="0" fill="hold" grpId="1" nodeType="clickEffect">
                                  <p:stCondLst>
                                    <p:cond delay="0"/>
                                  </p:stCondLst>
                                  <p:childTnLst>
                                    <p:animEffect transition="out" filter="fade">
                                      <p:cBhvr>
                                        <p:cTn id="53" dur="500"/>
                                        <p:tgtEl>
                                          <p:spTgt spid="79"/>
                                        </p:tgtEl>
                                      </p:cBhvr>
                                    </p:animEffect>
                                    <p:set>
                                      <p:cBhvr>
                                        <p:cTn id="54" dur="1" fill="hold">
                                          <p:stCondLst>
                                            <p:cond delay="499"/>
                                          </p:stCondLst>
                                        </p:cTn>
                                        <p:tgtEl>
                                          <p:spTgt spid="79"/>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83"/>
                                        </p:tgtEl>
                                        <p:attrNameLst>
                                          <p:attrName>style.visibility</p:attrName>
                                        </p:attrNameLst>
                                      </p:cBhvr>
                                      <p:to>
                                        <p:strVal val="visible"/>
                                      </p:to>
                                    </p:set>
                                    <p:animEffect transition="in" filter="fade">
                                      <p:cBhvr>
                                        <p:cTn id="59" dur="500"/>
                                        <p:tgtEl>
                                          <p:spTgt spid="83"/>
                                        </p:tgtEl>
                                      </p:cBhvr>
                                    </p:animEffec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nodeType="clickEffect">
                                  <p:stCondLst>
                                    <p:cond delay="0"/>
                                  </p:stCondLst>
                                  <p:childTnLst>
                                    <p:set>
                                      <p:cBhvr>
                                        <p:cTn id="63" dur="1" fill="hold">
                                          <p:stCondLst>
                                            <p:cond delay="0"/>
                                          </p:stCondLst>
                                        </p:cTn>
                                        <p:tgtEl>
                                          <p:spTgt spid="91"/>
                                        </p:tgtEl>
                                        <p:attrNameLst>
                                          <p:attrName>style.visibility</p:attrName>
                                        </p:attrNameLst>
                                      </p:cBhvr>
                                      <p:to>
                                        <p:strVal val="visible"/>
                                      </p:to>
                                    </p:set>
                                  </p:childTnLst>
                                </p:cTn>
                              </p:par>
                              <p:par>
                                <p:cTn id="64" presetID="1" presetClass="entr" presetSubtype="0" fill="hold" grpId="0" nodeType="withEffect">
                                  <p:stCondLst>
                                    <p:cond delay="0"/>
                                  </p:stCondLst>
                                  <p:childTnLst>
                                    <p:set>
                                      <p:cBhvr>
                                        <p:cTn id="65" dur="1" fill="hold">
                                          <p:stCondLst>
                                            <p:cond delay="0"/>
                                          </p:stCondLst>
                                        </p:cTn>
                                        <p:tgtEl>
                                          <p:spTgt spid="92"/>
                                        </p:tgtEl>
                                        <p:attrNameLst>
                                          <p:attrName>style.visibility</p:attrName>
                                        </p:attrNameLst>
                                      </p:cBhvr>
                                      <p:to>
                                        <p:strVal val="visible"/>
                                      </p:to>
                                    </p:set>
                                  </p:childTnLst>
                                </p:cTn>
                              </p:par>
                              <p:par>
                                <p:cTn id="66" presetID="1" presetClass="entr" presetSubtype="0" fill="hold" grpId="0" nodeType="withEffect">
                                  <p:stCondLst>
                                    <p:cond delay="0"/>
                                  </p:stCondLst>
                                  <p:childTnLst>
                                    <p:set>
                                      <p:cBhvr>
                                        <p:cTn id="67" dur="1" fill="hold">
                                          <p:stCondLst>
                                            <p:cond delay="0"/>
                                          </p:stCondLst>
                                        </p:cTn>
                                        <p:tgtEl>
                                          <p:spTgt spid="93"/>
                                        </p:tgtEl>
                                        <p:attrNameLst>
                                          <p:attrName>style.visibility</p:attrName>
                                        </p:attrNameLst>
                                      </p:cBhvr>
                                      <p:to>
                                        <p:strVal val="visible"/>
                                      </p:to>
                                    </p:set>
                                  </p:childTnLst>
                                </p:cTn>
                              </p:par>
                              <p:par>
                                <p:cTn id="68" presetID="1" presetClass="entr" presetSubtype="0" fill="hold" grpId="0" nodeType="withEffect">
                                  <p:stCondLst>
                                    <p:cond delay="0"/>
                                  </p:stCondLst>
                                  <p:childTnLst>
                                    <p:set>
                                      <p:cBhvr>
                                        <p:cTn id="69" dur="1" fill="hold">
                                          <p:stCondLst>
                                            <p:cond delay="0"/>
                                          </p:stCondLst>
                                        </p:cTn>
                                        <p:tgtEl>
                                          <p:spTgt spid="94"/>
                                        </p:tgtEl>
                                        <p:attrNameLst>
                                          <p:attrName>style.visibility</p:attrName>
                                        </p:attrNameLst>
                                      </p:cBhvr>
                                      <p:to>
                                        <p:strVal val="visible"/>
                                      </p:to>
                                    </p:set>
                                  </p:childTnLst>
                                </p:cTn>
                              </p:par>
                              <p:par>
                                <p:cTn id="70" presetID="1" presetClass="entr" presetSubtype="0" fill="hold" grpId="0" nodeType="withEffect">
                                  <p:stCondLst>
                                    <p:cond delay="0"/>
                                  </p:stCondLst>
                                  <p:childTnLst>
                                    <p:set>
                                      <p:cBhvr>
                                        <p:cTn id="71" dur="1" fill="hold">
                                          <p:stCondLst>
                                            <p:cond delay="0"/>
                                          </p:stCondLst>
                                        </p:cTn>
                                        <p:tgtEl>
                                          <p:spTgt spid="95"/>
                                        </p:tgtEl>
                                        <p:attrNameLst>
                                          <p:attrName>style.visibility</p:attrName>
                                        </p:attrNameLst>
                                      </p:cBhvr>
                                      <p:to>
                                        <p:strVal val="visible"/>
                                      </p:to>
                                    </p:set>
                                  </p:childTnLst>
                                </p:cTn>
                              </p:par>
                            </p:childTnLst>
                          </p:cTn>
                        </p:par>
                      </p:childTnLst>
                    </p:cTn>
                  </p:par>
                  <p:par>
                    <p:cTn id="72" fill="hold">
                      <p:stCondLst>
                        <p:cond delay="indefinite"/>
                      </p:stCondLst>
                      <p:childTnLst>
                        <p:par>
                          <p:cTn id="73" fill="hold">
                            <p:stCondLst>
                              <p:cond delay="0"/>
                            </p:stCondLst>
                            <p:childTnLst>
                              <p:par>
                                <p:cTn id="74" presetID="1" presetClass="exit" presetSubtype="0" fill="hold" nodeType="clickEffect">
                                  <p:stCondLst>
                                    <p:cond delay="0"/>
                                  </p:stCondLst>
                                  <p:childTnLst>
                                    <p:set>
                                      <p:cBhvr>
                                        <p:cTn id="75" dur="1" fill="hold">
                                          <p:stCondLst>
                                            <p:cond delay="0"/>
                                          </p:stCondLst>
                                        </p:cTn>
                                        <p:tgtEl>
                                          <p:spTgt spid="83"/>
                                        </p:tgtEl>
                                        <p:attrNameLst>
                                          <p:attrName>style.visibility</p:attrName>
                                        </p:attrNameLst>
                                      </p:cBhvr>
                                      <p:to>
                                        <p:strVal val="hidden"/>
                                      </p:to>
                                    </p:se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nodeType="clickEffect">
                                  <p:stCondLst>
                                    <p:cond delay="0"/>
                                  </p:stCondLst>
                                  <p:childTnLst>
                                    <p:set>
                                      <p:cBhvr>
                                        <p:cTn id="79" dur="1" fill="hold">
                                          <p:stCondLst>
                                            <p:cond delay="0"/>
                                          </p:stCondLst>
                                        </p:cTn>
                                        <p:tgtEl>
                                          <p:spTgt spid="80"/>
                                        </p:tgtEl>
                                        <p:attrNameLst>
                                          <p:attrName>style.visibility</p:attrName>
                                        </p:attrNameLst>
                                      </p:cBhvr>
                                      <p:to>
                                        <p:strVal val="visible"/>
                                      </p:to>
                                    </p:set>
                                    <p:animEffect transition="in" filter="fade">
                                      <p:cBhvr>
                                        <p:cTn id="80" dur="500"/>
                                        <p:tgtEl>
                                          <p:spTgt spid="80"/>
                                        </p:tgtEl>
                                      </p:cBhvr>
                                    </p:animEffec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nodeType="clickEffect">
                                  <p:stCondLst>
                                    <p:cond delay="0"/>
                                  </p:stCondLst>
                                  <p:childTnLst>
                                    <p:set>
                                      <p:cBhvr>
                                        <p:cTn id="84" dur="1" fill="hold">
                                          <p:stCondLst>
                                            <p:cond delay="0"/>
                                          </p:stCondLst>
                                        </p:cTn>
                                        <p:tgtEl>
                                          <p:spTgt spid="86"/>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87"/>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88"/>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90"/>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89"/>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xit" presetSubtype="0" fill="hold" nodeType="clickEffect">
                                  <p:stCondLst>
                                    <p:cond delay="0"/>
                                  </p:stCondLst>
                                  <p:childTnLst>
                                    <p:set>
                                      <p:cBhvr>
                                        <p:cTn id="96" dur="1" fill="hold">
                                          <p:stCondLst>
                                            <p:cond delay="0"/>
                                          </p:stCondLst>
                                        </p:cTn>
                                        <p:tgtEl>
                                          <p:spTgt spid="80"/>
                                        </p:tgtEl>
                                        <p:attrNameLst>
                                          <p:attrName>style.visibility</p:attrName>
                                        </p:attrNameLst>
                                      </p:cBhvr>
                                      <p:to>
                                        <p:strVal val="hidden"/>
                                      </p:to>
                                    </p:se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nodeType="clickEffect">
                                  <p:stCondLst>
                                    <p:cond delay="0"/>
                                  </p:stCondLst>
                                  <p:childTnLst>
                                    <p:set>
                                      <p:cBhvr>
                                        <p:cTn id="100" dur="1" fill="hold">
                                          <p:stCondLst>
                                            <p:cond delay="0"/>
                                          </p:stCondLst>
                                        </p:cTn>
                                        <p:tgtEl>
                                          <p:spTgt spid="96"/>
                                        </p:tgtEl>
                                        <p:attrNameLst>
                                          <p:attrName>style.visibility</p:attrName>
                                        </p:attrNameLst>
                                      </p:cBhvr>
                                      <p:to>
                                        <p:strVal val="visible"/>
                                      </p:to>
                                    </p:set>
                                    <p:animEffect transition="in" filter="fade">
                                      <p:cBhvr>
                                        <p:cTn id="101" dur="500"/>
                                        <p:tgtEl>
                                          <p:spTgt spid="96"/>
                                        </p:tgtEl>
                                      </p:cBhvr>
                                    </p:animEffect>
                                  </p:childTnLst>
                                </p:cTn>
                              </p:par>
                            </p:childTnLst>
                          </p:cTn>
                        </p:par>
                      </p:childTnLst>
                    </p:cTn>
                  </p:par>
                  <p:par>
                    <p:cTn id="102" fill="hold">
                      <p:stCondLst>
                        <p:cond delay="indefinite"/>
                      </p:stCondLst>
                      <p:childTnLst>
                        <p:par>
                          <p:cTn id="103" fill="hold">
                            <p:stCondLst>
                              <p:cond delay="0"/>
                            </p:stCondLst>
                            <p:childTnLst>
                              <p:par>
                                <p:cTn id="104" presetID="1" presetClass="entr" presetSubtype="0" fill="hold" grpId="0" nodeType="clickEffect">
                                  <p:stCondLst>
                                    <p:cond delay="0"/>
                                  </p:stCondLst>
                                  <p:childTnLst>
                                    <p:set>
                                      <p:cBhvr>
                                        <p:cTn id="105" dur="1" fill="hold">
                                          <p:stCondLst>
                                            <p:cond delay="0"/>
                                          </p:stCondLst>
                                        </p:cTn>
                                        <p:tgtEl>
                                          <p:spTgt spid="73"/>
                                        </p:tgtEl>
                                        <p:attrNameLst>
                                          <p:attrName>style.visibility</p:attrName>
                                        </p:attrNameLst>
                                      </p:cBhvr>
                                      <p:to>
                                        <p:strVal val="visible"/>
                                      </p:to>
                                    </p:set>
                                  </p:childTnLst>
                                </p:cTn>
                              </p:par>
                            </p:childTnLst>
                          </p:cTn>
                        </p:par>
                      </p:childTnLst>
                    </p:cTn>
                  </p:par>
                  <p:par>
                    <p:cTn id="106" fill="hold">
                      <p:stCondLst>
                        <p:cond delay="indefinite"/>
                      </p:stCondLst>
                      <p:childTnLst>
                        <p:par>
                          <p:cTn id="107" fill="hold">
                            <p:stCondLst>
                              <p:cond delay="0"/>
                            </p:stCondLst>
                            <p:childTnLst>
                              <p:par>
                                <p:cTn id="108" presetID="1" presetClass="exit" presetSubtype="0" fill="hold" nodeType="clickEffect">
                                  <p:stCondLst>
                                    <p:cond delay="0"/>
                                  </p:stCondLst>
                                  <p:childTnLst>
                                    <p:set>
                                      <p:cBhvr>
                                        <p:cTn id="109" dur="1" fill="hold">
                                          <p:stCondLst>
                                            <p:cond delay="0"/>
                                          </p:stCondLst>
                                        </p:cTn>
                                        <p:tgtEl>
                                          <p:spTgt spid="96"/>
                                        </p:tgtEl>
                                        <p:attrNameLst>
                                          <p:attrName>style.visibility</p:attrName>
                                        </p:attrNameLst>
                                      </p:cBhvr>
                                      <p:to>
                                        <p:strVal val="hidden"/>
                                      </p:to>
                                    </p:set>
                                  </p:childTnLst>
                                </p:cTn>
                              </p:par>
                            </p:childTnLst>
                          </p:cTn>
                        </p:par>
                      </p:childTnLst>
                    </p:cTn>
                  </p:par>
                  <p:par>
                    <p:cTn id="110" fill="hold">
                      <p:stCondLst>
                        <p:cond delay="indefinite"/>
                      </p:stCondLst>
                      <p:childTnLst>
                        <p:par>
                          <p:cTn id="111" fill="hold">
                            <p:stCondLst>
                              <p:cond delay="0"/>
                            </p:stCondLst>
                            <p:childTnLst>
                              <p:par>
                                <p:cTn id="112" presetID="1" presetClass="entr" presetSubtype="0" fill="hold" grpId="1" nodeType="clickEffect">
                                  <p:stCondLst>
                                    <p:cond delay="0"/>
                                  </p:stCondLst>
                                  <p:childTnLst>
                                    <p:set>
                                      <p:cBhvr>
                                        <p:cTn id="113" dur="1" fill="hold">
                                          <p:stCondLst>
                                            <p:cond delay="0"/>
                                          </p:stCondLst>
                                        </p:cTn>
                                        <p:tgtEl>
                                          <p:spTgt spid="103"/>
                                        </p:tgtEl>
                                        <p:attrNameLst>
                                          <p:attrName>style.visibility</p:attrName>
                                        </p:attrNameLst>
                                      </p:cBhvr>
                                      <p:to>
                                        <p:strVal val="visible"/>
                                      </p:to>
                                    </p:set>
                                  </p:childTnLst>
                                </p:cTn>
                              </p:par>
                              <p:par>
                                <p:cTn id="114" presetID="16" presetClass="entr" presetSubtype="21" fill="hold" grpId="0" nodeType="withEffect">
                                  <p:stCondLst>
                                    <p:cond delay="0"/>
                                  </p:stCondLst>
                                  <p:childTnLst>
                                    <p:set>
                                      <p:cBhvr>
                                        <p:cTn id="115" dur="1" fill="hold">
                                          <p:stCondLst>
                                            <p:cond delay="0"/>
                                          </p:stCondLst>
                                        </p:cTn>
                                        <p:tgtEl>
                                          <p:spTgt spid="104"/>
                                        </p:tgtEl>
                                        <p:attrNameLst>
                                          <p:attrName>style.visibility</p:attrName>
                                        </p:attrNameLst>
                                      </p:cBhvr>
                                      <p:to>
                                        <p:strVal val="visible"/>
                                      </p:to>
                                    </p:set>
                                    <p:animEffect transition="in" filter="barn(inVertical)">
                                      <p:cBhvr>
                                        <p:cTn id="116" dur="500"/>
                                        <p:tgtEl>
                                          <p:spTgt spid="104"/>
                                        </p:tgtEl>
                                      </p:cBhvr>
                                    </p:animEffect>
                                  </p:childTnLst>
                                </p:cTn>
                              </p:par>
                            </p:childTnLst>
                          </p:cTn>
                        </p:par>
                      </p:childTnLst>
                    </p:cTn>
                  </p:par>
                  <p:par>
                    <p:cTn id="117" fill="hold">
                      <p:stCondLst>
                        <p:cond delay="indefinite"/>
                      </p:stCondLst>
                      <p:childTnLst>
                        <p:par>
                          <p:cTn id="118" fill="hold">
                            <p:stCondLst>
                              <p:cond delay="0"/>
                            </p:stCondLst>
                            <p:childTnLst>
                              <p:par>
                                <p:cTn id="119" presetID="16" presetClass="entr" presetSubtype="21" fill="hold" grpId="0" nodeType="clickEffect">
                                  <p:stCondLst>
                                    <p:cond delay="0"/>
                                  </p:stCondLst>
                                  <p:childTnLst>
                                    <p:set>
                                      <p:cBhvr>
                                        <p:cTn id="120" dur="1" fill="hold">
                                          <p:stCondLst>
                                            <p:cond delay="0"/>
                                          </p:stCondLst>
                                        </p:cTn>
                                        <p:tgtEl>
                                          <p:spTgt spid="99"/>
                                        </p:tgtEl>
                                        <p:attrNameLst>
                                          <p:attrName>style.visibility</p:attrName>
                                        </p:attrNameLst>
                                      </p:cBhvr>
                                      <p:to>
                                        <p:strVal val="visible"/>
                                      </p:to>
                                    </p:set>
                                    <p:animEffect transition="in" filter="barn(inVertical)">
                                      <p:cBhvr>
                                        <p:cTn id="121" dur="500"/>
                                        <p:tgtEl>
                                          <p:spTgt spid="99"/>
                                        </p:tgtEl>
                                      </p:cBhvr>
                                    </p:animEffect>
                                  </p:childTnLst>
                                </p:cTn>
                              </p:par>
                              <p:par>
                                <p:cTn id="122" presetID="16" presetClass="entr" presetSubtype="21" fill="hold" grpId="0" nodeType="withEffect">
                                  <p:stCondLst>
                                    <p:cond delay="0"/>
                                  </p:stCondLst>
                                  <p:childTnLst>
                                    <p:set>
                                      <p:cBhvr>
                                        <p:cTn id="123" dur="1" fill="hold">
                                          <p:stCondLst>
                                            <p:cond delay="0"/>
                                          </p:stCondLst>
                                        </p:cTn>
                                        <p:tgtEl>
                                          <p:spTgt spid="100"/>
                                        </p:tgtEl>
                                        <p:attrNameLst>
                                          <p:attrName>style.visibility</p:attrName>
                                        </p:attrNameLst>
                                      </p:cBhvr>
                                      <p:to>
                                        <p:strVal val="visible"/>
                                      </p:to>
                                    </p:set>
                                    <p:animEffect transition="in" filter="barn(inVertical)">
                                      <p:cBhvr>
                                        <p:cTn id="124" dur="500"/>
                                        <p:tgtEl>
                                          <p:spTgt spid="100"/>
                                        </p:tgtEl>
                                      </p:cBhvr>
                                    </p:animEffect>
                                  </p:childTnLst>
                                </p:cTn>
                              </p:par>
                            </p:childTnLst>
                          </p:cTn>
                        </p:par>
                      </p:childTnLst>
                    </p:cTn>
                  </p:par>
                  <p:par>
                    <p:cTn id="125" fill="hold">
                      <p:stCondLst>
                        <p:cond delay="indefinite"/>
                      </p:stCondLst>
                      <p:childTnLst>
                        <p:par>
                          <p:cTn id="126" fill="hold">
                            <p:stCondLst>
                              <p:cond delay="0"/>
                            </p:stCondLst>
                            <p:childTnLst>
                              <p:par>
                                <p:cTn id="127" presetID="1" presetClass="entr" presetSubtype="0" fill="hold" grpId="0" nodeType="clickEffect">
                                  <p:stCondLst>
                                    <p:cond delay="0"/>
                                  </p:stCondLst>
                                  <p:childTnLst>
                                    <p:set>
                                      <p:cBhvr>
                                        <p:cTn id="128" dur="1" fill="hold">
                                          <p:stCondLst>
                                            <p:cond delay="0"/>
                                          </p:stCondLst>
                                        </p:cTn>
                                        <p:tgtEl>
                                          <p:spTgt spid="155"/>
                                        </p:tgtEl>
                                        <p:attrNameLst>
                                          <p:attrName>style.visibility</p:attrName>
                                        </p:attrNameLst>
                                      </p:cBhvr>
                                      <p:to>
                                        <p:strVal val="visible"/>
                                      </p:to>
                                    </p:set>
                                  </p:childTnLst>
                                </p:cTn>
                              </p:par>
                            </p:childTnLst>
                          </p:cTn>
                        </p:par>
                      </p:childTnLst>
                    </p:cTn>
                  </p:par>
                  <p:par>
                    <p:cTn id="129" fill="hold">
                      <p:stCondLst>
                        <p:cond delay="indefinite"/>
                      </p:stCondLst>
                      <p:childTnLst>
                        <p:par>
                          <p:cTn id="130" fill="hold">
                            <p:stCondLst>
                              <p:cond delay="0"/>
                            </p:stCondLst>
                            <p:childTnLst>
                              <p:par>
                                <p:cTn id="131" presetID="1" presetClass="entr" presetSubtype="0" fill="hold" grpId="0" nodeType="clickEffect">
                                  <p:stCondLst>
                                    <p:cond delay="0"/>
                                  </p:stCondLst>
                                  <p:childTnLst>
                                    <p:set>
                                      <p:cBhvr>
                                        <p:cTn id="132" dur="1" fill="hold">
                                          <p:stCondLst>
                                            <p:cond delay="0"/>
                                          </p:stCondLst>
                                        </p:cTn>
                                        <p:tgtEl>
                                          <p:spTgt spid="156"/>
                                        </p:tgtEl>
                                        <p:attrNameLst>
                                          <p:attrName>style.visibility</p:attrName>
                                        </p:attrNameLst>
                                      </p:cBhvr>
                                      <p:to>
                                        <p:strVal val="visible"/>
                                      </p:to>
                                    </p:set>
                                  </p:childTnLst>
                                </p:cTn>
                              </p:par>
                            </p:childTnLst>
                          </p:cTn>
                        </p:par>
                        <p:par>
                          <p:cTn id="133" fill="hold">
                            <p:stCondLst>
                              <p:cond delay="0"/>
                            </p:stCondLst>
                            <p:childTnLst>
                              <p:par>
                                <p:cTn id="134" presetID="1" presetClass="entr" presetSubtype="0" fill="hold" grpId="0" nodeType="afterEffect">
                                  <p:stCondLst>
                                    <p:cond delay="0"/>
                                  </p:stCondLst>
                                  <p:childTnLst>
                                    <p:set>
                                      <p:cBhvr>
                                        <p:cTn id="135" dur="1" fill="hold">
                                          <p:stCondLst>
                                            <p:cond delay="0"/>
                                          </p:stCondLst>
                                        </p:cTn>
                                        <p:tgtEl>
                                          <p:spTgt spid="161"/>
                                        </p:tgtEl>
                                        <p:attrNameLst>
                                          <p:attrName>style.visibility</p:attrName>
                                        </p:attrNameLst>
                                      </p:cBhvr>
                                      <p:to>
                                        <p:strVal val="visible"/>
                                      </p:to>
                                    </p:set>
                                  </p:childTnLst>
                                </p:cTn>
                              </p:par>
                              <p:par>
                                <p:cTn id="136" presetID="1" presetClass="entr" presetSubtype="0" fill="hold" grpId="0" nodeType="withEffect">
                                  <p:stCondLst>
                                    <p:cond delay="0"/>
                                  </p:stCondLst>
                                  <p:childTnLst>
                                    <p:set>
                                      <p:cBhvr>
                                        <p:cTn id="137" dur="1" fill="hold">
                                          <p:stCondLst>
                                            <p:cond delay="0"/>
                                          </p:stCondLst>
                                        </p:cTn>
                                        <p:tgtEl>
                                          <p:spTgt spid="162"/>
                                        </p:tgtEl>
                                        <p:attrNameLst>
                                          <p:attrName>style.visibility</p:attrName>
                                        </p:attrNameLst>
                                      </p:cBhvr>
                                      <p:to>
                                        <p:strVal val="visible"/>
                                      </p:to>
                                    </p:set>
                                  </p:childTnLst>
                                </p:cTn>
                              </p:par>
                            </p:childTnLst>
                          </p:cTn>
                        </p:par>
                      </p:childTnLst>
                    </p:cTn>
                  </p:par>
                  <p:par>
                    <p:cTn id="138" fill="hold">
                      <p:stCondLst>
                        <p:cond delay="indefinite"/>
                      </p:stCondLst>
                      <p:childTnLst>
                        <p:par>
                          <p:cTn id="139" fill="hold">
                            <p:stCondLst>
                              <p:cond delay="0"/>
                            </p:stCondLst>
                            <p:childTnLst>
                              <p:par>
                                <p:cTn id="140" presetID="1" presetClass="exit" presetSubtype="0" fill="hold" grpId="0" nodeType="clickEffect">
                                  <p:stCondLst>
                                    <p:cond delay="0"/>
                                  </p:stCondLst>
                                  <p:childTnLst>
                                    <p:set>
                                      <p:cBhvr>
                                        <p:cTn id="141" dur="1" fill="hold">
                                          <p:stCondLst>
                                            <p:cond delay="0"/>
                                          </p:stCondLst>
                                        </p:cTn>
                                        <p:tgtEl>
                                          <p:spTgt spid="103"/>
                                        </p:tgtEl>
                                        <p:attrNameLst>
                                          <p:attrName>style.visibility</p:attrName>
                                        </p:attrNameLst>
                                      </p:cBhvr>
                                      <p:to>
                                        <p:strVal val="hidden"/>
                                      </p:to>
                                    </p:set>
                                  </p:childTnLst>
                                </p:cTn>
                              </p:par>
                              <p:par>
                                <p:cTn id="142" presetID="10" presetClass="exit" presetSubtype="0" fill="hold" grpId="1" nodeType="withEffect">
                                  <p:stCondLst>
                                    <p:cond delay="0"/>
                                  </p:stCondLst>
                                  <p:childTnLst>
                                    <p:animEffect transition="out" filter="fade">
                                      <p:cBhvr>
                                        <p:cTn id="143" dur="500"/>
                                        <p:tgtEl>
                                          <p:spTgt spid="104"/>
                                        </p:tgtEl>
                                      </p:cBhvr>
                                    </p:animEffect>
                                    <p:set>
                                      <p:cBhvr>
                                        <p:cTn id="144" dur="1" fill="hold">
                                          <p:stCondLst>
                                            <p:cond delay="499"/>
                                          </p:stCondLst>
                                        </p:cTn>
                                        <p:tgtEl>
                                          <p:spTgt spid="104"/>
                                        </p:tgtEl>
                                        <p:attrNameLst>
                                          <p:attrName>style.visibility</p:attrName>
                                        </p:attrNameLst>
                                      </p:cBhvr>
                                      <p:to>
                                        <p:strVal val="hidden"/>
                                      </p:to>
                                    </p:set>
                                  </p:childTnLst>
                                </p:cTn>
                              </p:par>
                              <p:par>
                                <p:cTn id="145" presetID="10" presetClass="exit" presetSubtype="0" fill="hold" grpId="1" nodeType="withEffect">
                                  <p:stCondLst>
                                    <p:cond delay="0"/>
                                  </p:stCondLst>
                                  <p:childTnLst>
                                    <p:animEffect transition="out" filter="fade">
                                      <p:cBhvr>
                                        <p:cTn id="146" dur="500"/>
                                        <p:tgtEl>
                                          <p:spTgt spid="99"/>
                                        </p:tgtEl>
                                      </p:cBhvr>
                                    </p:animEffect>
                                    <p:set>
                                      <p:cBhvr>
                                        <p:cTn id="147" dur="1" fill="hold">
                                          <p:stCondLst>
                                            <p:cond delay="499"/>
                                          </p:stCondLst>
                                        </p:cTn>
                                        <p:tgtEl>
                                          <p:spTgt spid="99"/>
                                        </p:tgtEl>
                                        <p:attrNameLst>
                                          <p:attrName>style.visibility</p:attrName>
                                        </p:attrNameLst>
                                      </p:cBhvr>
                                      <p:to>
                                        <p:strVal val="hidden"/>
                                      </p:to>
                                    </p:set>
                                  </p:childTnLst>
                                </p:cTn>
                              </p:par>
                              <p:par>
                                <p:cTn id="148" presetID="10" presetClass="exit" presetSubtype="0" fill="hold" grpId="1" nodeType="withEffect">
                                  <p:stCondLst>
                                    <p:cond delay="0"/>
                                  </p:stCondLst>
                                  <p:childTnLst>
                                    <p:animEffect transition="out" filter="fade">
                                      <p:cBhvr>
                                        <p:cTn id="149" dur="500"/>
                                        <p:tgtEl>
                                          <p:spTgt spid="100"/>
                                        </p:tgtEl>
                                      </p:cBhvr>
                                    </p:animEffect>
                                    <p:set>
                                      <p:cBhvr>
                                        <p:cTn id="150" dur="1" fill="hold">
                                          <p:stCondLst>
                                            <p:cond delay="499"/>
                                          </p:stCondLst>
                                        </p:cTn>
                                        <p:tgtEl>
                                          <p:spTgt spid="100"/>
                                        </p:tgtEl>
                                        <p:attrNameLst>
                                          <p:attrName>style.visibility</p:attrName>
                                        </p:attrNameLst>
                                      </p:cBhvr>
                                      <p:to>
                                        <p:strVal val="hidden"/>
                                      </p:to>
                                    </p:set>
                                  </p:childTnLst>
                                </p:cTn>
                              </p:par>
                            </p:childTnLst>
                          </p:cTn>
                        </p:par>
                      </p:childTnLst>
                    </p:cTn>
                  </p:par>
                  <p:par>
                    <p:cTn id="151" fill="hold">
                      <p:stCondLst>
                        <p:cond delay="indefinite"/>
                      </p:stCondLst>
                      <p:childTnLst>
                        <p:par>
                          <p:cTn id="152" fill="hold">
                            <p:stCondLst>
                              <p:cond delay="0"/>
                            </p:stCondLst>
                            <p:childTnLst>
                              <p:par>
                                <p:cTn id="153" presetID="1" presetClass="entr" presetSubtype="0" fill="hold" grpId="1" nodeType="clickEffect">
                                  <p:stCondLst>
                                    <p:cond delay="0"/>
                                  </p:stCondLst>
                                  <p:childTnLst>
                                    <p:set>
                                      <p:cBhvr>
                                        <p:cTn id="154" dur="1" fill="hold">
                                          <p:stCondLst>
                                            <p:cond delay="0"/>
                                          </p:stCondLst>
                                        </p:cTn>
                                        <p:tgtEl>
                                          <p:spTgt spid="105"/>
                                        </p:tgtEl>
                                        <p:attrNameLst>
                                          <p:attrName>style.visibility</p:attrName>
                                        </p:attrNameLst>
                                      </p:cBhvr>
                                      <p:to>
                                        <p:strVal val="visible"/>
                                      </p:to>
                                    </p:set>
                                  </p:childTnLst>
                                </p:cTn>
                              </p:par>
                            </p:childTnLst>
                          </p:cTn>
                        </p:par>
                      </p:childTnLst>
                    </p:cTn>
                  </p:par>
                  <p:par>
                    <p:cTn id="155" fill="hold">
                      <p:stCondLst>
                        <p:cond delay="indefinite"/>
                      </p:stCondLst>
                      <p:childTnLst>
                        <p:par>
                          <p:cTn id="156" fill="hold">
                            <p:stCondLst>
                              <p:cond delay="0"/>
                            </p:stCondLst>
                            <p:childTnLst>
                              <p:par>
                                <p:cTn id="157" presetID="1" presetClass="entr" presetSubtype="0" fill="hold" grpId="3" nodeType="clickEffect">
                                  <p:stCondLst>
                                    <p:cond delay="0"/>
                                  </p:stCondLst>
                                  <p:childTnLst>
                                    <p:set>
                                      <p:cBhvr>
                                        <p:cTn id="158" dur="1" fill="hold">
                                          <p:stCondLst>
                                            <p:cond delay="0"/>
                                          </p:stCondLst>
                                        </p:cTn>
                                        <p:tgtEl>
                                          <p:spTgt spid="104"/>
                                        </p:tgtEl>
                                        <p:attrNameLst>
                                          <p:attrName>style.visibility</p:attrName>
                                        </p:attrNameLst>
                                      </p:cBhvr>
                                      <p:to>
                                        <p:strVal val="visible"/>
                                      </p:to>
                                    </p:set>
                                  </p:childTnLst>
                                </p:cTn>
                              </p:par>
                            </p:childTnLst>
                          </p:cTn>
                        </p:par>
                      </p:childTnLst>
                    </p:cTn>
                  </p:par>
                  <p:par>
                    <p:cTn id="159" fill="hold">
                      <p:stCondLst>
                        <p:cond delay="indefinite"/>
                      </p:stCondLst>
                      <p:childTnLst>
                        <p:par>
                          <p:cTn id="160" fill="hold">
                            <p:stCondLst>
                              <p:cond delay="0"/>
                            </p:stCondLst>
                            <p:childTnLst>
                              <p:par>
                                <p:cTn id="161" presetID="16" presetClass="entr" presetSubtype="21" fill="hold" grpId="0" nodeType="clickEffect">
                                  <p:stCondLst>
                                    <p:cond delay="0"/>
                                  </p:stCondLst>
                                  <p:childTnLst>
                                    <p:set>
                                      <p:cBhvr>
                                        <p:cTn id="162" dur="1" fill="hold">
                                          <p:stCondLst>
                                            <p:cond delay="0"/>
                                          </p:stCondLst>
                                        </p:cTn>
                                        <p:tgtEl>
                                          <p:spTgt spid="101"/>
                                        </p:tgtEl>
                                        <p:attrNameLst>
                                          <p:attrName>style.visibility</p:attrName>
                                        </p:attrNameLst>
                                      </p:cBhvr>
                                      <p:to>
                                        <p:strVal val="visible"/>
                                      </p:to>
                                    </p:set>
                                    <p:animEffect transition="in" filter="barn(inVertical)">
                                      <p:cBhvr>
                                        <p:cTn id="163" dur="500"/>
                                        <p:tgtEl>
                                          <p:spTgt spid="101"/>
                                        </p:tgtEl>
                                      </p:cBhvr>
                                    </p:animEffect>
                                  </p:childTnLst>
                                </p:cTn>
                              </p:par>
                              <p:par>
                                <p:cTn id="164" presetID="16" presetClass="entr" presetSubtype="21" fill="hold" grpId="0" nodeType="withEffect">
                                  <p:stCondLst>
                                    <p:cond delay="0"/>
                                  </p:stCondLst>
                                  <p:childTnLst>
                                    <p:set>
                                      <p:cBhvr>
                                        <p:cTn id="165" dur="1" fill="hold">
                                          <p:stCondLst>
                                            <p:cond delay="0"/>
                                          </p:stCondLst>
                                        </p:cTn>
                                        <p:tgtEl>
                                          <p:spTgt spid="102"/>
                                        </p:tgtEl>
                                        <p:attrNameLst>
                                          <p:attrName>style.visibility</p:attrName>
                                        </p:attrNameLst>
                                      </p:cBhvr>
                                      <p:to>
                                        <p:strVal val="visible"/>
                                      </p:to>
                                    </p:set>
                                    <p:animEffect transition="in" filter="barn(inVertical)">
                                      <p:cBhvr>
                                        <p:cTn id="166" dur="500"/>
                                        <p:tgtEl>
                                          <p:spTgt spid="102"/>
                                        </p:tgtEl>
                                      </p:cBhvr>
                                    </p:animEffect>
                                  </p:childTnLst>
                                </p:cTn>
                              </p:par>
                            </p:childTnLst>
                          </p:cTn>
                        </p:par>
                      </p:childTnLst>
                    </p:cTn>
                  </p:par>
                  <p:par>
                    <p:cTn id="167" fill="hold">
                      <p:stCondLst>
                        <p:cond delay="indefinite"/>
                      </p:stCondLst>
                      <p:childTnLst>
                        <p:par>
                          <p:cTn id="168" fill="hold">
                            <p:stCondLst>
                              <p:cond delay="0"/>
                            </p:stCondLst>
                            <p:childTnLst>
                              <p:par>
                                <p:cTn id="169" presetID="1" presetClass="entr" presetSubtype="0" fill="hold" grpId="0" nodeType="clickEffect">
                                  <p:stCondLst>
                                    <p:cond delay="0"/>
                                  </p:stCondLst>
                                  <p:childTnLst>
                                    <p:set>
                                      <p:cBhvr>
                                        <p:cTn id="170" dur="1" fill="hold">
                                          <p:stCondLst>
                                            <p:cond delay="0"/>
                                          </p:stCondLst>
                                        </p:cTn>
                                        <p:tgtEl>
                                          <p:spTgt spid="163"/>
                                        </p:tgtEl>
                                        <p:attrNameLst>
                                          <p:attrName>style.visibility</p:attrName>
                                        </p:attrNameLst>
                                      </p:cBhvr>
                                      <p:to>
                                        <p:strVal val="visible"/>
                                      </p:to>
                                    </p:set>
                                  </p:childTnLst>
                                </p:cTn>
                              </p:par>
                            </p:childTnLst>
                          </p:cTn>
                        </p:par>
                      </p:childTnLst>
                    </p:cTn>
                  </p:par>
                  <p:par>
                    <p:cTn id="171" fill="hold">
                      <p:stCondLst>
                        <p:cond delay="indefinite"/>
                      </p:stCondLst>
                      <p:childTnLst>
                        <p:par>
                          <p:cTn id="172" fill="hold">
                            <p:stCondLst>
                              <p:cond delay="0"/>
                            </p:stCondLst>
                            <p:childTnLst>
                              <p:par>
                                <p:cTn id="173" presetID="1" presetClass="entr" presetSubtype="0" fill="hold" grpId="0" nodeType="clickEffect">
                                  <p:stCondLst>
                                    <p:cond delay="0"/>
                                  </p:stCondLst>
                                  <p:childTnLst>
                                    <p:set>
                                      <p:cBhvr>
                                        <p:cTn id="174" dur="1" fill="hold">
                                          <p:stCondLst>
                                            <p:cond delay="0"/>
                                          </p:stCondLst>
                                        </p:cTn>
                                        <p:tgtEl>
                                          <p:spTgt spid="164"/>
                                        </p:tgtEl>
                                        <p:attrNameLst>
                                          <p:attrName>style.visibility</p:attrName>
                                        </p:attrNameLst>
                                      </p:cBhvr>
                                      <p:to>
                                        <p:strVal val="visible"/>
                                      </p:to>
                                    </p:set>
                                  </p:childTnLst>
                                </p:cTn>
                              </p:par>
                            </p:childTnLst>
                          </p:cTn>
                        </p:par>
                        <p:par>
                          <p:cTn id="175" fill="hold">
                            <p:stCondLst>
                              <p:cond delay="0"/>
                            </p:stCondLst>
                            <p:childTnLst>
                              <p:par>
                                <p:cTn id="176" presetID="1" presetClass="entr" presetSubtype="0" fill="hold" grpId="0" nodeType="afterEffect">
                                  <p:stCondLst>
                                    <p:cond delay="0"/>
                                  </p:stCondLst>
                                  <p:childTnLst>
                                    <p:set>
                                      <p:cBhvr>
                                        <p:cTn id="177" dur="1" fill="hold">
                                          <p:stCondLst>
                                            <p:cond delay="0"/>
                                          </p:stCondLst>
                                        </p:cTn>
                                        <p:tgtEl>
                                          <p:spTgt spid="165"/>
                                        </p:tgtEl>
                                        <p:attrNameLst>
                                          <p:attrName>style.visibility</p:attrName>
                                        </p:attrNameLst>
                                      </p:cBhvr>
                                      <p:to>
                                        <p:strVal val="visible"/>
                                      </p:to>
                                    </p:set>
                                  </p:childTnLst>
                                </p:cTn>
                              </p:par>
                              <p:par>
                                <p:cTn id="178" presetID="1" presetClass="entr" presetSubtype="0" fill="hold" grpId="0" nodeType="withEffect">
                                  <p:stCondLst>
                                    <p:cond delay="0"/>
                                  </p:stCondLst>
                                  <p:childTnLst>
                                    <p:set>
                                      <p:cBhvr>
                                        <p:cTn id="179" dur="1" fill="hold">
                                          <p:stCondLst>
                                            <p:cond delay="0"/>
                                          </p:stCondLst>
                                        </p:cTn>
                                        <p:tgtEl>
                                          <p:spTgt spid="166"/>
                                        </p:tgtEl>
                                        <p:attrNameLst>
                                          <p:attrName>style.visibility</p:attrName>
                                        </p:attrNameLst>
                                      </p:cBhvr>
                                      <p:to>
                                        <p:strVal val="visible"/>
                                      </p:to>
                                    </p:set>
                                  </p:childTnLst>
                                </p:cTn>
                              </p:par>
                            </p:childTnLst>
                          </p:cTn>
                        </p:par>
                      </p:childTnLst>
                    </p:cTn>
                  </p:par>
                  <p:par>
                    <p:cTn id="180" fill="hold">
                      <p:stCondLst>
                        <p:cond delay="indefinite"/>
                      </p:stCondLst>
                      <p:childTnLst>
                        <p:par>
                          <p:cTn id="181" fill="hold">
                            <p:stCondLst>
                              <p:cond delay="0"/>
                            </p:stCondLst>
                            <p:childTnLst>
                              <p:par>
                                <p:cTn id="182" presetID="1" presetClass="exit" presetSubtype="0" fill="hold" grpId="2" nodeType="clickEffect">
                                  <p:stCondLst>
                                    <p:cond delay="0"/>
                                  </p:stCondLst>
                                  <p:childTnLst>
                                    <p:set>
                                      <p:cBhvr>
                                        <p:cTn id="183" dur="1" fill="hold">
                                          <p:stCondLst>
                                            <p:cond delay="0"/>
                                          </p:stCondLst>
                                        </p:cTn>
                                        <p:tgtEl>
                                          <p:spTgt spid="104"/>
                                        </p:tgtEl>
                                        <p:attrNameLst>
                                          <p:attrName>style.visibility</p:attrName>
                                        </p:attrNameLst>
                                      </p:cBhvr>
                                      <p:to>
                                        <p:strVal val="hidden"/>
                                      </p:to>
                                    </p:set>
                                  </p:childTnLst>
                                </p:cTn>
                              </p:par>
                              <p:par>
                                <p:cTn id="184" presetID="1" presetClass="exit" presetSubtype="0" fill="hold" grpId="0" nodeType="withEffect">
                                  <p:stCondLst>
                                    <p:cond delay="0"/>
                                  </p:stCondLst>
                                  <p:childTnLst>
                                    <p:set>
                                      <p:cBhvr>
                                        <p:cTn id="185" dur="1" fill="hold">
                                          <p:stCondLst>
                                            <p:cond delay="0"/>
                                          </p:stCondLst>
                                        </p:cTn>
                                        <p:tgtEl>
                                          <p:spTgt spid="105"/>
                                        </p:tgtEl>
                                        <p:attrNameLst>
                                          <p:attrName>style.visibility</p:attrName>
                                        </p:attrNameLst>
                                      </p:cBhvr>
                                      <p:to>
                                        <p:strVal val="hidden"/>
                                      </p:to>
                                    </p:set>
                                  </p:childTnLst>
                                </p:cTn>
                              </p:par>
                              <p:par>
                                <p:cTn id="186" presetID="10" presetClass="exit" presetSubtype="0" fill="hold" grpId="1" nodeType="withEffect">
                                  <p:stCondLst>
                                    <p:cond delay="0"/>
                                  </p:stCondLst>
                                  <p:childTnLst>
                                    <p:animEffect transition="out" filter="fade">
                                      <p:cBhvr>
                                        <p:cTn id="187" dur="500"/>
                                        <p:tgtEl>
                                          <p:spTgt spid="101"/>
                                        </p:tgtEl>
                                      </p:cBhvr>
                                    </p:animEffect>
                                    <p:set>
                                      <p:cBhvr>
                                        <p:cTn id="188" dur="1" fill="hold">
                                          <p:stCondLst>
                                            <p:cond delay="499"/>
                                          </p:stCondLst>
                                        </p:cTn>
                                        <p:tgtEl>
                                          <p:spTgt spid="101"/>
                                        </p:tgtEl>
                                        <p:attrNameLst>
                                          <p:attrName>style.visibility</p:attrName>
                                        </p:attrNameLst>
                                      </p:cBhvr>
                                      <p:to>
                                        <p:strVal val="hidden"/>
                                      </p:to>
                                    </p:set>
                                  </p:childTnLst>
                                </p:cTn>
                              </p:par>
                              <p:par>
                                <p:cTn id="189" presetID="10" presetClass="exit" presetSubtype="0" fill="hold" grpId="1" nodeType="withEffect">
                                  <p:stCondLst>
                                    <p:cond delay="0"/>
                                  </p:stCondLst>
                                  <p:childTnLst>
                                    <p:animEffect transition="out" filter="fade">
                                      <p:cBhvr>
                                        <p:cTn id="190" dur="500"/>
                                        <p:tgtEl>
                                          <p:spTgt spid="102"/>
                                        </p:tgtEl>
                                      </p:cBhvr>
                                    </p:animEffect>
                                    <p:set>
                                      <p:cBhvr>
                                        <p:cTn id="191" dur="1" fill="hold">
                                          <p:stCondLst>
                                            <p:cond delay="499"/>
                                          </p:stCondLst>
                                        </p:cTn>
                                        <p:tgtEl>
                                          <p:spTgt spid="102"/>
                                        </p:tgtEl>
                                        <p:attrNameLst>
                                          <p:attrName>style.visibility</p:attrName>
                                        </p:attrNameLst>
                                      </p:cBhvr>
                                      <p:to>
                                        <p:strVal val="hidden"/>
                                      </p:to>
                                    </p:set>
                                  </p:childTnLst>
                                </p:cTn>
                              </p:par>
                            </p:childTnLst>
                          </p:cTn>
                        </p:par>
                      </p:childTnLst>
                    </p:cTn>
                  </p:par>
                  <p:par>
                    <p:cTn id="192" fill="hold">
                      <p:stCondLst>
                        <p:cond delay="indefinite"/>
                      </p:stCondLst>
                      <p:childTnLst>
                        <p:par>
                          <p:cTn id="193" fill="hold">
                            <p:stCondLst>
                              <p:cond delay="0"/>
                            </p:stCondLst>
                            <p:childTnLst>
                              <p:par>
                                <p:cTn id="194" presetID="1" presetClass="entr" presetSubtype="0" fill="hold" grpId="0" nodeType="clickEffect">
                                  <p:stCondLst>
                                    <p:cond delay="0"/>
                                  </p:stCondLst>
                                  <p:childTnLst>
                                    <p:set>
                                      <p:cBhvr>
                                        <p:cTn id="195" dur="1" fill="hold">
                                          <p:stCondLst>
                                            <p:cond delay="0"/>
                                          </p:stCondLst>
                                        </p:cTn>
                                        <p:tgtEl>
                                          <p:spTgt spid="171"/>
                                        </p:tgtEl>
                                        <p:attrNameLst>
                                          <p:attrName>style.visibility</p:attrName>
                                        </p:attrNameLst>
                                      </p:cBhvr>
                                      <p:to>
                                        <p:strVal val="visible"/>
                                      </p:to>
                                    </p:set>
                                  </p:childTnLst>
                                </p:cTn>
                              </p:par>
                            </p:childTnLst>
                          </p:cTn>
                        </p:par>
                      </p:childTnLst>
                    </p:cTn>
                  </p:par>
                  <p:par>
                    <p:cTn id="196" fill="hold">
                      <p:stCondLst>
                        <p:cond delay="indefinite"/>
                      </p:stCondLst>
                      <p:childTnLst>
                        <p:par>
                          <p:cTn id="197" fill="hold">
                            <p:stCondLst>
                              <p:cond delay="0"/>
                            </p:stCondLst>
                            <p:childTnLst>
                              <p:par>
                                <p:cTn id="198" presetID="16" presetClass="entr" presetSubtype="21" fill="hold" grpId="4" nodeType="clickEffect">
                                  <p:stCondLst>
                                    <p:cond delay="0"/>
                                  </p:stCondLst>
                                  <p:childTnLst>
                                    <p:set>
                                      <p:cBhvr>
                                        <p:cTn id="199" dur="1" fill="hold">
                                          <p:stCondLst>
                                            <p:cond delay="0"/>
                                          </p:stCondLst>
                                        </p:cTn>
                                        <p:tgtEl>
                                          <p:spTgt spid="104"/>
                                        </p:tgtEl>
                                        <p:attrNameLst>
                                          <p:attrName>style.visibility</p:attrName>
                                        </p:attrNameLst>
                                      </p:cBhvr>
                                      <p:to>
                                        <p:strVal val="visible"/>
                                      </p:to>
                                    </p:set>
                                    <p:animEffect transition="in" filter="barn(inVertical)">
                                      <p:cBhvr>
                                        <p:cTn id="200" dur="500"/>
                                        <p:tgtEl>
                                          <p:spTgt spid="104"/>
                                        </p:tgtEl>
                                      </p:cBhvr>
                                    </p:animEffect>
                                  </p:childTnLst>
                                </p:cTn>
                              </p:par>
                            </p:childTnLst>
                          </p:cTn>
                        </p:par>
                      </p:childTnLst>
                    </p:cTn>
                  </p:par>
                  <p:par>
                    <p:cTn id="201" fill="hold">
                      <p:stCondLst>
                        <p:cond delay="indefinite"/>
                      </p:stCondLst>
                      <p:childTnLst>
                        <p:par>
                          <p:cTn id="202" fill="hold">
                            <p:stCondLst>
                              <p:cond delay="0"/>
                            </p:stCondLst>
                            <p:childTnLst>
                              <p:par>
                                <p:cTn id="203" presetID="1" presetClass="entr" presetSubtype="0" fill="hold" grpId="0" nodeType="clickEffect">
                                  <p:stCondLst>
                                    <p:cond delay="0"/>
                                  </p:stCondLst>
                                  <p:childTnLst>
                                    <p:set>
                                      <p:cBhvr>
                                        <p:cTn id="204" dur="1" fill="hold">
                                          <p:stCondLst>
                                            <p:cond delay="0"/>
                                          </p:stCondLst>
                                        </p:cTn>
                                        <p:tgtEl>
                                          <p:spTgt spid="106"/>
                                        </p:tgtEl>
                                        <p:attrNameLst>
                                          <p:attrName>style.visibility</p:attrName>
                                        </p:attrNameLst>
                                      </p:cBhvr>
                                      <p:to>
                                        <p:strVal val="visible"/>
                                      </p:to>
                                    </p:set>
                                  </p:childTnLst>
                                </p:cTn>
                              </p:par>
                            </p:childTnLst>
                          </p:cTn>
                        </p:par>
                      </p:childTnLst>
                    </p:cTn>
                  </p:par>
                  <p:par>
                    <p:cTn id="205" fill="hold">
                      <p:stCondLst>
                        <p:cond delay="indefinite"/>
                      </p:stCondLst>
                      <p:childTnLst>
                        <p:par>
                          <p:cTn id="206" fill="hold">
                            <p:stCondLst>
                              <p:cond delay="0"/>
                            </p:stCondLst>
                            <p:childTnLst>
                              <p:par>
                                <p:cTn id="207" presetID="1" presetClass="exit" presetSubtype="0" fill="hold" grpId="5" nodeType="clickEffect">
                                  <p:stCondLst>
                                    <p:cond delay="0"/>
                                  </p:stCondLst>
                                  <p:childTnLst>
                                    <p:set>
                                      <p:cBhvr>
                                        <p:cTn id="208" dur="1" fill="hold">
                                          <p:stCondLst>
                                            <p:cond delay="0"/>
                                          </p:stCondLst>
                                        </p:cTn>
                                        <p:tgtEl>
                                          <p:spTgt spid="104"/>
                                        </p:tgtEl>
                                        <p:attrNameLst>
                                          <p:attrName>style.visibility</p:attrName>
                                        </p:attrNameLst>
                                      </p:cBhvr>
                                      <p:to>
                                        <p:strVal val="hidden"/>
                                      </p:to>
                                    </p:set>
                                  </p:childTnLst>
                                </p:cTn>
                              </p:par>
                            </p:childTnLst>
                          </p:cTn>
                        </p:par>
                      </p:childTnLst>
                    </p:cTn>
                  </p:par>
                  <p:par>
                    <p:cTn id="209" fill="hold">
                      <p:stCondLst>
                        <p:cond delay="indefinite"/>
                      </p:stCondLst>
                      <p:childTnLst>
                        <p:par>
                          <p:cTn id="210" fill="hold">
                            <p:stCondLst>
                              <p:cond delay="0"/>
                            </p:stCondLst>
                            <p:childTnLst>
                              <p:par>
                                <p:cTn id="211" presetID="1" presetClass="entr" presetSubtype="0" fill="hold" grpId="1" nodeType="clickEffect">
                                  <p:stCondLst>
                                    <p:cond delay="0"/>
                                  </p:stCondLst>
                                  <p:childTnLst>
                                    <p:set>
                                      <p:cBhvr>
                                        <p:cTn id="212" dur="1" fill="hold">
                                          <p:stCondLst>
                                            <p:cond delay="0"/>
                                          </p:stCondLst>
                                        </p:cTn>
                                        <p:tgtEl>
                                          <p:spTgt spid="117"/>
                                        </p:tgtEl>
                                        <p:attrNameLst>
                                          <p:attrName>style.visibility</p:attrName>
                                        </p:attrNameLst>
                                      </p:cBhvr>
                                      <p:to>
                                        <p:strVal val="visible"/>
                                      </p:to>
                                    </p:set>
                                  </p:childTnLst>
                                </p:cTn>
                              </p:par>
                            </p:childTnLst>
                          </p:cTn>
                        </p:par>
                      </p:childTnLst>
                    </p:cTn>
                  </p:par>
                  <p:par>
                    <p:cTn id="213" fill="hold">
                      <p:stCondLst>
                        <p:cond delay="indefinite"/>
                      </p:stCondLst>
                      <p:childTnLst>
                        <p:par>
                          <p:cTn id="214" fill="hold">
                            <p:stCondLst>
                              <p:cond delay="0"/>
                            </p:stCondLst>
                            <p:childTnLst>
                              <p:par>
                                <p:cTn id="215" presetID="1" presetClass="entr" presetSubtype="0" fill="hold" grpId="0" nodeType="clickEffect">
                                  <p:stCondLst>
                                    <p:cond delay="0"/>
                                  </p:stCondLst>
                                  <p:childTnLst>
                                    <p:set>
                                      <p:cBhvr>
                                        <p:cTn id="216" dur="1" fill="hold">
                                          <p:stCondLst>
                                            <p:cond delay="0"/>
                                          </p:stCondLst>
                                        </p:cTn>
                                        <p:tgtEl>
                                          <p:spTgt spid="107"/>
                                        </p:tgtEl>
                                        <p:attrNameLst>
                                          <p:attrName>style.visibility</p:attrName>
                                        </p:attrNameLst>
                                      </p:cBhvr>
                                      <p:to>
                                        <p:strVal val="visible"/>
                                      </p:to>
                                    </p:set>
                                  </p:childTnLst>
                                </p:cTn>
                              </p:par>
                            </p:childTnLst>
                          </p:cTn>
                        </p:par>
                      </p:childTnLst>
                    </p:cTn>
                  </p:par>
                  <p:par>
                    <p:cTn id="217" fill="hold">
                      <p:stCondLst>
                        <p:cond delay="indefinite"/>
                      </p:stCondLst>
                      <p:childTnLst>
                        <p:par>
                          <p:cTn id="218" fill="hold">
                            <p:stCondLst>
                              <p:cond delay="0"/>
                            </p:stCondLst>
                            <p:childTnLst>
                              <p:par>
                                <p:cTn id="219" presetID="1" presetClass="entr" presetSubtype="0" fill="hold" grpId="0" nodeType="clickEffect">
                                  <p:stCondLst>
                                    <p:cond delay="0"/>
                                  </p:stCondLst>
                                  <p:childTnLst>
                                    <p:set>
                                      <p:cBhvr>
                                        <p:cTn id="220" dur="1" fill="hold">
                                          <p:stCondLst>
                                            <p:cond delay="0"/>
                                          </p:stCondLst>
                                        </p:cTn>
                                        <p:tgtEl>
                                          <p:spTgt spid="108"/>
                                        </p:tgtEl>
                                        <p:attrNameLst>
                                          <p:attrName>style.visibility</p:attrName>
                                        </p:attrNameLst>
                                      </p:cBhvr>
                                      <p:to>
                                        <p:strVal val="visible"/>
                                      </p:to>
                                    </p:set>
                                  </p:childTnLst>
                                </p:cTn>
                              </p:par>
                            </p:childTnLst>
                          </p:cTn>
                        </p:par>
                      </p:childTnLst>
                    </p:cTn>
                  </p:par>
                  <p:par>
                    <p:cTn id="221" fill="hold">
                      <p:stCondLst>
                        <p:cond delay="indefinite"/>
                      </p:stCondLst>
                      <p:childTnLst>
                        <p:par>
                          <p:cTn id="222" fill="hold">
                            <p:stCondLst>
                              <p:cond delay="0"/>
                            </p:stCondLst>
                            <p:childTnLst>
                              <p:par>
                                <p:cTn id="223" presetID="1" presetClass="entr" presetSubtype="0" fill="hold" grpId="0" nodeType="clickEffect">
                                  <p:stCondLst>
                                    <p:cond delay="0"/>
                                  </p:stCondLst>
                                  <p:childTnLst>
                                    <p:set>
                                      <p:cBhvr>
                                        <p:cTn id="224" dur="1" fill="hold">
                                          <p:stCondLst>
                                            <p:cond delay="0"/>
                                          </p:stCondLst>
                                        </p:cTn>
                                        <p:tgtEl>
                                          <p:spTgt spid="109"/>
                                        </p:tgtEl>
                                        <p:attrNameLst>
                                          <p:attrName>style.visibility</p:attrName>
                                        </p:attrNameLst>
                                      </p:cBhvr>
                                      <p:to>
                                        <p:strVal val="visible"/>
                                      </p:to>
                                    </p:set>
                                  </p:childTnLst>
                                </p:cTn>
                              </p:par>
                            </p:childTnLst>
                          </p:cTn>
                        </p:par>
                      </p:childTnLst>
                    </p:cTn>
                  </p:par>
                  <p:par>
                    <p:cTn id="225" fill="hold">
                      <p:stCondLst>
                        <p:cond delay="indefinite"/>
                      </p:stCondLst>
                      <p:childTnLst>
                        <p:par>
                          <p:cTn id="226" fill="hold">
                            <p:stCondLst>
                              <p:cond delay="0"/>
                            </p:stCondLst>
                            <p:childTnLst>
                              <p:par>
                                <p:cTn id="227" presetID="1" presetClass="entr" presetSubtype="0" fill="hold" grpId="0" nodeType="clickEffect">
                                  <p:stCondLst>
                                    <p:cond delay="0"/>
                                  </p:stCondLst>
                                  <p:childTnLst>
                                    <p:set>
                                      <p:cBhvr>
                                        <p:cTn id="228" dur="1" fill="hold">
                                          <p:stCondLst>
                                            <p:cond delay="0"/>
                                          </p:stCondLst>
                                        </p:cTn>
                                        <p:tgtEl>
                                          <p:spTgt spid="110"/>
                                        </p:tgtEl>
                                        <p:attrNameLst>
                                          <p:attrName>style.visibility</p:attrName>
                                        </p:attrNameLst>
                                      </p:cBhvr>
                                      <p:to>
                                        <p:strVal val="visible"/>
                                      </p:to>
                                    </p:set>
                                  </p:childTnLst>
                                </p:cTn>
                              </p:par>
                            </p:childTnLst>
                          </p:cTn>
                        </p:par>
                      </p:childTnLst>
                    </p:cTn>
                  </p:par>
                  <p:par>
                    <p:cTn id="229" fill="hold">
                      <p:stCondLst>
                        <p:cond delay="indefinite"/>
                      </p:stCondLst>
                      <p:childTnLst>
                        <p:par>
                          <p:cTn id="230" fill="hold">
                            <p:stCondLst>
                              <p:cond delay="0"/>
                            </p:stCondLst>
                            <p:childTnLst>
                              <p:par>
                                <p:cTn id="231" presetID="1" presetClass="exit" presetSubtype="0" fill="hold" grpId="0" nodeType="clickEffect">
                                  <p:stCondLst>
                                    <p:cond delay="0"/>
                                  </p:stCondLst>
                                  <p:childTnLst>
                                    <p:set>
                                      <p:cBhvr>
                                        <p:cTn id="232" dur="1" fill="hold">
                                          <p:stCondLst>
                                            <p:cond delay="0"/>
                                          </p:stCondLst>
                                        </p:cTn>
                                        <p:tgtEl>
                                          <p:spTgt spid="117"/>
                                        </p:tgtEl>
                                        <p:attrNameLst>
                                          <p:attrName>style.visibility</p:attrName>
                                        </p:attrNameLst>
                                      </p:cBhvr>
                                      <p:to>
                                        <p:strVal val="hidden"/>
                                      </p:to>
                                    </p:set>
                                  </p:childTnLst>
                                </p:cTn>
                              </p:par>
                            </p:childTnLst>
                          </p:cTn>
                        </p:par>
                      </p:childTnLst>
                    </p:cTn>
                  </p:par>
                  <p:par>
                    <p:cTn id="233" fill="hold">
                      <p:stCondLst>
                        <p:cond delay="indefinite"/>
                      </p:stCondLst>
                      <p:childTnLst>
                        <p:par>
                          <p:cTn id="234" fill="hold">
                            <p:stCondLst>
                              <p:cond delay="0"/>
                            </p:stCondLst>
                            <p:childTnLst>
                              <p:par>
                                <p:cTn id="235" presetID="1" presetClass="entr" presetSubtype="0" fill="hold" grpId="1" nodeType="clickEffect">
                                  <p:stCondLst>
                                    <p:cond delay="0"/>
                                  </p:stCondLst>
                                  <p:childTnLst>
                                    <p:set>
                                      <p:cBhvr>
                                        <p:cTn id="236" dur="1" fill="hold">
                                          <p:stCondLst>
                                            <p:cond delay="0"/>
                                          </p:stCondLst>
                                        </p:cTn>
                                        <p:tgtEl>
                                          <p:spTgt spid="118"/>
                                        </p:tgtEl>
                                        <p:attrNameLst>
                                          <p:attrName>style.visibility</p:attrName>
                                        </p:attrNameLst>
                                      </p:cBhvr>
                                      <p:to>
                                        <p:strVal val="visible"/>
                                      </p:to>
                                    </p:set>
                                  </p:childTnLst>
                                </p:cTn>
                              </p:par>
                            </p:childTnLst>
                          </p:cTn>
                        </p:par>
                      </p:childTnLst>
                    </p:cTn>
                  </p:par>
                  <p:par>
                    <p:cTn id="237" fill="hold">
                      <p:stCondLst>
                        <p:cond delay="indefinite"/>
                      </p:stCondLst>
                      <p:childTnLst>
                        <p:par>
                          <p:cTn id="238" fill="hold">
                            <p:stCondLst>
                              <p:cond delay="0"/>
                            </p:stCondLst>
                            <p:childTnLst>
                              <p:par>
                                <p:cTn id="239" presetID="1" presetClass="entr" presetSubtype="0" fill="hold" grpId="0" nodeType="clickEffect">
                                  <p:stCondLst>
                                    <p:cond delay="0"/>
                                  </p:stCondLst>
                                  <p:childTnLst>
                                    <p:set>
                                      <p:cBhvr>
                                        <p:cTn id="240" dur="1" fill="hold">
                                          <p:stCondLst>
                                            <p:cond delay="0"/>
                                          </p:stCondLst>
                                        </p:cTn>
                                        <p:tgtEl>
                                          <p:spTgt spid="111"/>
                                        </p:tgtEl>
                                        <p:attrNameLst>
                                          <p:attrName>style.visibility</p:attrName>
                                        </p:attrNameLst>
                                      </p:cBhvr>
                                      <p:to>
                                        <p:strVal val="visible"/>
                                      </p:to>
                                    </p:set>
                                  </p:childTnLst>
                                </p:cTn>
                              </p:par>
                            </p:childTnLst>
                          </p:cTn>
                        </p:par>
                      </p:childTnLst>
                    </p:cTn>
                  </p:par>
                  <p:par>
                    <p:cTn id="241" fill="hold">
                      <p:stCondLst>
                        <p:cond delay="indefinite"/>
                      </p:stCondLst>
                      <p:childTnLst>
                        <p:par>
                          <p:cTn id="242" fill="hold">
                            <p:stCondLst>
                              <p:cond delay="0"/>
                            </p:stCondLst>
                            <p:childTnLst>
                              <p:par>
                                <p:cTn id="243" presetID="1" presetClass="entr" presetSubtype="0" fill="hold" grpId="0" nodeType="clickEffect">
                                  <p:stCondLst>
                                    <p:cond delay="0"/>
                                  </p:stCondLst>
                                  <p:childTnLst>
                                    <p:set>
                                      <p:cBhvr>
                                        <p:cTn id="244" dur="1" fill="hold">
                                          <p:stCondLst>
                                            <p:cond delay="0"/>
                                          </p:stCondLst>
                                        </p:cTn>
                                        <p:tgtEl>
                                          <p:spTgt spid="112"/>
                                        </p:tgtEl>
                                        <p:attrNameLst>
                                          <p:attrName>style.visibility</p:attrName>
                                        </p:attrNameLst>
                                      </p:cBhvr>
                                      <p:to>
                                        <p:strVal val="visible"/>
                                      </p:to>
                                    </p:set>
                                  </p:childTnLst>
                                </p:cTn>
                              </p:par>
                            </p:childTnLst>
                          </p:cTn>
                        </p:par>
                      </p:childTnLst>
                    </p:cTn>
                  </p:par>
                  <p:par>
                    <p:cTn id="245" fill="hold">
                      <p:stCondLst>
                        <p:cond delay="indefinite"/>
                      </p:stCondLst>
                      <p:childTnLst>
                        <p:par>
                          <p:cTn id="246" fill="hold">
                            <p:stCondLst>
                              <p:cond delay="0"/>
                            </p:stCondLst>
                            <p:childTnLst>
                              <p:par>
                                <p:cTn id="247" presetID="1" presetClass="entr" presetSubtype="0" fill="hold" grpId="0" nodeType="clickEffect">
                                  <p:stCondLst>
                                    <p:cond delay="0"/>
                                  </p:stCondLst>
                                  <p:childTnLst>
                                    <p:set>
                                      <p:cBhvr>
                                        <p:cTn id="248" dur="1" fill="hold">
                                          <p:stCondLst>
                                            <p:cond delay="0"/>
                                          </p:stCondLst>
                                        </p:cTn>
                                        <p:tgtEl>
                                          <p:spTgt spid="113"/>
                                        </p:tgtEl>
                                        <p:attrNameLst>
                                          <p:attrName>style.visibility</p:attrName>
                                        </p:attrNameLst>
                                      </p:cBhvr>
                                      <p:to>
                                        <p:strVal val="visible"/>
                                      </p:to>
                                    </p:set>
                                  </p:childTnLst>
                                </p:cTn>
                              </p:par>
                            </p:childTnLst>
                          </p:cTn>
                        </p:par>
                      </p:childTnLst>
                    </p:cTn>
                  </p:par>
                  <p:par>
                    <p:cTn id="249" fill="hold">
                      <p:stCondLst>
                        <p:cond delay="indefinite"/>
                      </p:stCondLst>
                      <p:childTnLst>
                        <p:par>
                          <p:cTn id="250" fill="hold">
                            <p:stCondLst>
                              <p:cond delay="0"/>
                            </p:stCondLst>
                            <p:childTnLst>
                              <p:par>
                                <p:cTn id="251" presetID="1" presetClass="entr" presetSubtype="0" fill="hold" grpId="0" nodeType="clickEffect">
                                  <p:stCondLst>
                                    <p:cond delay="0"/>
                                  </p:stCondLst>
                                  <p:childTnLst>
                                    <p:set>
                                      <p:cBhvr>
                                        <p:cTn id="252" dur="1" fill="hold">
                                          <p:stCondLst>
                                            <p:cond delay="0"/>
                                          </p:stCondLst>
                                        </p:cTn>
                                        <p:tgtEl>
                                          <p:spTgt spid="114"/>
                                        </p:tgtEl>
                                        <p:attrNameLst>
                                          <p:attrName>style.visibility</p:attrName>
                                        </p:attrNameLst>
                                      </p:cBhvr>
                                      <p:to>
                                        <p:strVal val="visible"/>
                                      </p:to>
                                    </p:set>
                                  </p:childTnLst>
                                </p:cTn>
                              </p:par>
                            </p:childTnLst>
                          </p:cTn>
                        </p:par>
                      </p:childTnLst>
                    </p:cTn>
                  </p:par>
                  <p:par>
                    <p:cTn id="253" fill="hold">
                      <p:stCondLst>
                        <p:cond delay="indefinite"/>
                      </p:stCondLst>
                      <p:childTnLst>
                        <p:par>
                          <p:cTn id="254" fill="hold">
                            <p:stCondLst>
                              <p:cond delay="0"/>
                            </p:stCondLst>
                            <p:childTnLst>
                              <p:par>
                                <p:cTn id="255" presetID="1" presetClass="exit" presetSubtype="0" fill="hold" grpId="0" nodeType="clickEffect">
                                  <p:stCondLst>
                                    <p:cond delay="0"/>
                                  </p:stCondLst>
                                  <p:childTnLst>
                                    <p:set>
                                      <p:cBhvr>
                                        <p:cTn id="256" dur="1" fill="hold">
                                          <p:stCondLst>
                                            <p:cond delay="0"/>
                                          </p:stCondLst>
                                        </p:cTn>
                                        <p:tgtEl>
                                          <p:spTgt spid="118"/>
                                        </p:tgtEl>
                                        <p:attrNameLst>
                                          <p:attrName>style.visibility</p:attrName>
                                        </p:attrNameLst>
                                      </p:cBhvr>
                                      <p:to>
                                        <p:strVal val="hidden"/>
                                      </p:to>
                                    </p:set>
                                  </p:childTnLst>
                                </p:cTn>
                              </p:par>
                            </p:childTnLst>
                          </p:cTn>
                        </p:par>
                      </p:childTnLst>
                    </p:cTn>
                  </p:par>
                  <p:par>
                    <p:cTn id="257" fill="hold">
                      <p:stCondLst>
                        <p:cond delay="indefinite"/>
                      </p:stCondLst>
                      <p:childTnLst>
                        <p:par>
                          <p:cTn id="258" fill="hold">
                            <p:stCondLst>
                              <p:cond delay="0"/>
                            </p:stCondLst>
                            <p:childTnLst>
                              <p:par>
                                <p:cTn id="259" presetID="16" presetClass="entr" presetSubtype="21" fill="hold" grpId="0" nodeType="clickEffect">
                                  <p:stCondLst>
                                    <p:cond delay="0"/>
                                  </p:stCondLst>
                                  <p:childTnLst>
                                    <p:set>
                                      <p:cBhvr>
                                        <p:cTn id="260" dur="1" fill="hold">
                                          <p:stCondLst>
                                            <p:cond delay="0"/>
                                          </p:stCondLst>
                                        </p:cTn>
                                        <p:tgtEl>
                                          <p:spTgt spid="119"/>
                                        </p:tgtEl>
                                        <p:attrNameLst>
                                          <p:attrName>style.visibility</p:attrName>
                                        </p:attrNameLst>
                                      </p:cBhvr>
                                      <p:to>
                                        <p:strVal val="visible"/>
                                      </p:to>
                                    </p:set>
                                    <p:animEffect transition="in" filter="barn(inVertical)">
                                      <p:cBhvr>
                                        <p:cTn id="261" dur="500"/>
                                        <p:tgtEl>
                                          <p:spTgt spid="119"/>
                                        </p:tgtEl>
                                      </p:cBhvr>
                                    </p:animEffect>
                                  </p:childTnLst>
                                </p:cTn>
                              </p:par>
                              <p:par>
                                <p:cTn id="262" presetID="16" presetClass="entr" presetSubtype="21" fill="hold" grpId="0" nodeType="withEffect">
                                  <p:stCondLst>
                                    <p:cond delay="0"/>
                                  </p:stCondLst>
                                  <p:childTnLst>
                                    <p:set>
                                      <p:cBhvr>
                                        <p:cTn id="263" dur="1" fill="hold">
                                          <p:stCondLst>
                                            <p:cond delay="0"/>
                                          </p:stCondLst>
                                        </p:cTn>
                                        <p:tgtEl>
                                          <p:spTgt spid="120"/>
                                        </p:tgtEl>
                                        <p:attrNameLst>
                                          <p:attrName>style.visibility</p:attrName>
                                        </p:attrNameLst>
                                      </p:cBhvr>
                                      <p:to>
                                        <p:strVal val="visible"/>
                                      </p:to>
                                    </p:set>
                                    <p:animEffect transition="in" filter="barn(inVertical)">
                                      <p:cBhvr>
                                        <p:cTn id="264" dur="500"/>
                                        <p:tgtEl>
                                          <p:spTgt spid="120"/>
                                        </p:tgtEl>
                                      </p:cBhvr>
                                    </p:animEffect>
                                  </p:childTnLst>
                                </p:cTn>
                              </p:par>
                            </p:childTnLst>
                          </p:cTn>
                        </p:par>
                      </p:childTnLst>
                    </p:cTn>
                  </p:par>
                  <p:par>
                    <p:cTn id="265" fill="hold">
                      <p:stCondLst>
                        <p:cond delay="indefinite"/>
                      </p:stCondLst>
                      <p:childTnLst>
                        <p:par>
                          <p:cTn id="266" fill="hold">
                            <p:stCondLst>
                              <p:cond delay="0"/>
                            </p:stCondLst>
                            <p:childTnLst>
                              <p:par>
                                <p:cTn id="267" presetID="16" presetClass="entr" presetSubtype="21" fill="hold" grpId="0" nodeType="clickEffect">
                                  <p:stCondLst>
                                    <p:cond delay="0"/>
                                  </p:stCondLst>
                                  <p:childTnLst>
                                    <p:set>
                                      <p:cBhvr>
                                        <p:cTn id="268" dur="1" fill="hold">
                                          <p:stCondLst>
                                            <p:cond delay="0"/>
                                          </p:stCondLst>
                                        </p:cTn>
                                        <p:tgtEl>
                                          <p:spTgt spid="122"/>
                                        </p:tgtEl>
                                        <p:attrNameLst>
                                          <p:attrName>style.visibility</p:attrName>
                                        </p:attrNameLst>
                                      </p:cBhvr>
                                      <p:to>
                                        <p:strVal val="visible"/>
                                      </p:to>
                                    </p:set>
                                    <p:animEffect transition="in" filter="barn(inVertical)">
                                      <p:cBhvr>
                                        <p:cTn id="269" dur="500"/>
                                        <p:tgtEl>
                                          <p:spTgt spid="122"/>
                                        </p:tgtEl>
                                      </p:cBhvr>
                                    </p:animEffect>
                                  </p:childTnLst>
                                </p:cTn>
                              </p:par>
                            </p:childTnLst>
                          </p:cTn>
                        </p:par>
                      </p:childTnLst>
                    </p:cTn>
                  </p:par>
                  <p:par>
                    <p:cTn id="270" fill="hold">
                      <p:stCondLst>
                        <p:cond delay="indefinite"/>
                      </p:stCondLst>
                      <p:childTnLst>
                        <p:par>
                          <p:cTn id="271" fill="hold">
                            <p:stCondLst>
                              <p:cond delay="0"/>
                            </p:stCondLst>
                            <p:childTnLst>
                              <p:par>
                                <p:cTn id="272" presetID="1" presetClass="entr" presetSubtype="0" fill="hold" grpId="3" nodeType="clickEffect">
                                  <p:stCondLst>
                                    <p:cond delay="0"/>
                                  </p:stCondLst>
                                  <p:childTnLst>
                                    <p:set>
                                      <p:cBhvr>
                                        <p:cTn id="273" dur="1" fill="hold">
                                          <p:stCondLst>
                                            <p:cond delay="0"/>
                                          </p:stCondLst>
                                        </p:cTn>
                                        <p:tgtEl>
                                          <p:spTgt spid="122"/>
                                        </p:tgtEl>
                                        <p:attrNameLst>
                                          <p:attrName>style.visibility</p:attrName>
                                        </p:attrNameLst>
                                      </p:cBhvr>
                                      <p:to>
                                        <p:strVal val="visible"/>
                                      </p:to>
                                    </p:set>
                                  </p:childTnLst>
                                </p:cTn>
                              </p:par>
                              <p:par>
                                <p:cTn id="274" presetID="22" presetClass="entr" presetSubtype="1" fill="hold" nodeType="withEffect">
                                  <p:stCondLst>
                                    <p:cond delay="0"/>
                                  </p:stCondLst>
                                  <p:childTnLst>
                                    <p:set>
                                      <p:cBhvr>
                                        <p:cTn id="275" dur="1" fill="hold">
                                          <p:stCondLst>
                                            <p:cond delay="0"/>
                                          </p:stCondLst>
                                        </p:cTn>
                                        <p:tgtEl>
                                          <p:spTgt spid="123"/>
                                        </p:tgtEl>
                                        <p:attrNameLst>
                                          <p:attrName>style.visibility</p:attrName>
                                        </p:attrNameLst>
                                      </p:cBhvr>
                                      <p:to>
                                        <p:strVal val="visible"/>
                                      </p:to>
                                    </p:set>
                                    <p:animEffect transition="in" filter="wipe(up)">
                                      <p:cBhvr>
                                        <p:cTn id="276" dur="500"/>
                                        <p:tgtEl>
                                          <p:spTgt spid="123"/>
                                        </p:tgtEl>
                                      </p:cBhvr>
                                    </p:animEffect>
                                  </p:childTnLst>
                                </p:cTn>
                              </p:par>
                            </p:childTnLst>
                          </p:cTn>
                        </p:par>
                      </p:childTnLst>
                    </p:cTn>
                  </p:par>
                  <p:par>
                    <p:cTn id="277" fill="hold">
                      <p:stCondLst>
                        <p:cond delay="indefinite"/>
                      </p:stCondLst>
                      <p:childTnLst>
                        <p:par>
                          <p:cTn id="278" fill="hold">
                            <p:stCondLst>
                              <p:cond delay="0"/>
                            </p:stCondLst>
                            <p:childTnLst>
                              <p:par>
                                <p:cTn id="279" presetID="1" presetClass="entr" presetSubtype="0" fill="hold" grpId="1" nodeType="clickEffect">
                                  <p:stCondLst>
                                    <p:cond delay="0"/>
                                  </p:stCondLst>
                                  <p:childTnLst>
                                    <p:set>
                                      <p:cBhvr>
                                        <p:cTn id="280" dur="1" fill="hold">
                                          <p:stCondLst>
                                            <p:cond delay="0"/>
                                          </p:stCondLst>
                                        </p:cTn>
                                        <p:tgtEl>
                                          <p:spTgt spid="121"/>
                                        </p:tgtEl>
                                        <p:attrNameLst>
                                          <p:attrName>style.visibility</p:attrName>
                                        </p:attrNameLst>
                                      </p:cBhvr>
                                      <p:to>
                                        <p:strVal val="visible"/>
                                      </p:to>
                                    </p:set>
                                  </p:childTnLst>
                                </p:cTn>
                              </p:par>
                            </p:childTnLst>
                          </p:cTn>
                        </p:par>
                      </p:childTnLst>
                    </p:cTn>
                  </p:par>
                  <p:par>
                    <p:cTn id="281" fill="hold">
                      <p:stCondLst>
                        <p:cond delay="indefinite"/>
                      </p:stCondLst>
                      <p:childTnLst>
                        <p:par>
                          <p:cTn id="282" fill="hold">
                            <p:stCondLst>
                              <p:cond delay="0"/>
                            </p:stCondLst>
                            <p:childTnLst>
                              <p:par>
                                <p:cTn id="283" presetID="1" presetClass="entr" presetSubtype="0" fill="hold" grpId="0" nodeType="clickEffect">
                                  <p:stCondLst>
                                    <p:cond delay="0"/>
                                  </p:stCondLst>
                                  <p:childTnLst>
                                    <p:set>
                                      <p:cBhvr>
                                        <p:cTn id="284" dur="1" fill="hold">
                                          <p:stCondLst>
                                            <p:cond delay="0"/>
                                          </p:stCondLst>
                                        </p:cTn>
                                        <p:tgtEl>
                                          <p:spTgt spid="115"/>
                                        </p:tgtEl>
                                        <p:attrNameLst>
                                          <p:attrName>style.visibility</p:attrName>
                                        </p:attrNameLst>
                                      </p:cBhvr>
                                      <p:to>
                                        <p:strVal val="visible"/>
                                      </p:to>
                                    </p:set>
                                  </p:childTnLst>
                                </p:cTn>
                              </p:par>
                            </p:childTnLst>
                          </p:cTn>
                        </p:par>
                      </p:childTnLst>
                    </p:cTn>
                  </p:par>
                  <p:par>
                    <p:cTn id="285" fill="hold">
                      <p:stCondLst>
                        <p:cond delay="indefinite"/>
                      </p:stCondLst>
                      <p:childTnLst>
                        <p:par>
                          <p:cTn id="286" fill="hold">
                            <p:stCondLst>
                              <p:cond delay="0"/>
                            </p:stCondLst>
                            <p:childTnLst>
                              <p:par>
                                <p:cTn id="287" presetID="1" presetClass="entr" presetSubtype="0" fill="hold" grpId="0" nodeType="clickEffect">
                                  <p:stCondLst>
                                    <p:cond delay="0"/>
                                  </p:stCondLst>
                                  <p:childTnLst>
                                    <p:set>
                                      <p:cBhvr>
                                        <p:cTn id="288" dur="1" fill="hold">
                                          <p:stCondLst>
                                            <p:cond delay="0"/>
                                          </p:stCondLst>
                                        </p:cTn>
                                        <p:tgtEl>
                                          <p:spTgt spid="116"/>
                                        </p:tgtEl>
                                        <p:attrNameLst>
                                          <p:attrName>style.visibility</p:attrName>
                                        </p:attrNameLst>
                                      </p:cBhvr>
                                      <p:to>
                                        <p:strVal val="visible"/>
                                      </p:to>
                                    </p:set>
                                  </p:childTnLst>
                                </p:cTn>
                              </p:par>
                            </p:childTnLst>
                          </p:cTn>
                        </p:par>
                      </p:childTnLst>
                    </p:cTn>
                  </p:par>
                  <p:par>
                    <p:cTn id="289" fill="hold">
                      <p:stCondLst>
                        <p:cond delay="indefinite"/>
                      </p:stCondLst>
                      <p:childTnLst>
                        <p:par>
                          <p:cTn id="290" fill="hold">
                            <p:stCondLst>
                              <p:cond delay="0"/>
                            </p:stCondLst>
                            <p:childTnLst>
                              <p:par>
                                <p:cTn id="291" presetID="1" presetClass="exit" presetSubtype="0" fill="hold" grpId="0" nodeType="clickEffect">
                                  <p:stCondLst>
                                    <p:cond delay="0"/>
                                  </p:stCondLst>
                                  <p:childTnLst>
                                    <p:set>
                                      <p:cBhvr>
                                        <p:cTn id="292" dur="1" fill="hold">
                                          <p:stCondLst>
                                            <p:cond delay="0"/>
                                          </p:stCondLst>
                                        </p:cTn>
                                        <p:tgtEl>
                                          <p:spTgt spid="121"/>
                                        </p:tgtEl>
                                        <p:attrNameLst>
                                          <p:attrName>style.visibility</p:attrName>
                                        </p:attrNameLst>
                                      </p:cBhvr>
                                      <p:to>
                                        <p:strVal val="hidden"/>
                                      </p:to>
                                    </p:set>
                                  </p:childTnLst>
                                </p:cTn>
                              </p:par>
                            </p:childTnLst>
                          </p:cTn>
                        </p:par>
                      </p:childTnLst>
                    </p:cTn>
                  </p:par>
                  <p:par>
                    <p:cTn id="293" fill="hold">
                      <p:stCondLst>
                        <p:cond delay="indefinite"/>
                      </p:stCondLst>
                      <p:childTnLst>
                        <p:par>
                          <p:cTn id="294" fill="hold">
                            <p:stCondLst>
                              <p:cond delay="0"/>
                            </p:stCondLst>
                            <p:childTnLst>
                              <p:par>
                                <p:cTn id="295" presetID="1" presetClass="exit" presetSubtype="0" fill="hold" grpId="2" nodeType="clickEffect">
                                  <p:stCondLst>
                                    <p:cond delay="0"/>
                                  </p:stCondLst>
                                  <p:childTnLst>
                                    <p:set>
                                      <p:cBhvr>
                                        <p:cTn id="296" dur="1" fill="hold">
                                          <p:stCondLst>
                                            <p:cond delay="0"/>
                                          </p:stCondLst>
                                        </p:cTn>
                                        <p:tgtEl>
                                          <p:spTgt spid="122"/>
                                        </p:tgtEl>
                                        <p:attrNameLst>
                                          <p:attrName>style.visibility</p:attrName>
                                        </p:attrNameLst>
                                      </p:cBhvr>
                                      <p:to>
                                        <p:strVal val="hidden"/>
                                      </p:to>
                                    </p:set>
                                  </p:childTnLst>
                                </p:cTn>
                              </p:par>
                              <p:par>
                                <p:cTn id="297" presetID="10" presetClass="exit" presetSubtype="0" fill="hold" grpId="1" nodeType="withEffect">
                                  <p:stCondLst>
                                    <p:cond delay="0"/>
                                  </p:stCondLst>
                                  <p:childTnLst>
                                    <p:animEffect transition="out" filter="fade">
                                      <p:cBhvr>
                                        <p:cTn id="298" dur="500"/>
                                        <p:tgtEl>
                                          <p:spTgt spid="122"/>
                                        </p:tgtEl>
                                      </p:cBhvr>
                                    </p:animEffect>
                                    <p:set>
                                      <p:cBhvr>
                                        <p:cTn id="299" dur="1" fill="hold">
                                          <p:stCondLst>
                                            <p:cond delay="499"/>
                                          </p:stCondLst>
                                        </p:cTn>
                                        <p:tgtEl>
                                          <p:spTgt spid="122"/>
                                        </p:tgtEl>
                                        <p:attrNameLst>
                                          <p:attrName>style.visibility</p:attrName>
                                        </p:attrNameLst>
                                      </p:cBhvr>
                                      <p:to>
                                        <p:strVal val="hidden"/>
                                      </p:to>
                                    </p:set>
                                  </p:childTnLst>
                                </p:cTn>
                              </p:par>
                              <p:par>
                                <p:cTn id="300" presetID="1" presetClass="exit" presetSubtype="0" fill="hold" nodeType="withEffect">
                                  <p:stCondLst>
                                    <p:cond delay="0"/>
                                  </p:stCondLst>
                                  <p:childTnLst>
                                    <p:set>
                                      <p:cBhvr>
                                        <p:cTn id="301" dur="1" fill="hold">
                                          <p:stCondLst>
                                            <p:cond delay="0"/>
                                          </p:stCondLst>
                                        </p:cTn>
                                        <p:tgtEl>
                                          <p:spTgt spid="123"/>
                                        </p:tgtEl>
                                        <p:attrNameLst>
                                          <p:attrName>style.visibility</p:attrName>
                                        </p:attrNameLst>
                                      </p:cBhvr>
                                      <p:to>
                                        <p:strVal val="hidden"/>
                                      </p:to>
                                    </p:set>
                                  </p:childTnLst>
                                </p:cTn>
                              </p:par>
                              <p:par>
                                <p:cTn id="302" presetID="10" presetClass="exit" presetSubtype="0" fill="hold" grpId="1" nodeType="withEffect">
                                  <p:stCondLst>
                                    <p:cond delay="0"/>
                                  </p:stCondLst>
                                  <p:childTnLst>
                                    <p:animEffect transition="out" filter="fade">
                                      <p:cBhvr>
                                        <p:cTn id="303" dur="500"/>
                                        <p:tgtEl>
                                          <p:spTgt spid="119"/>
                                        </p:tgtEl>
                                      </p:cBhvr>
                                    </p:animEffect>
                                    <p:set>
                                      <p:cBhvr>
                                        <p:cTn id="304" dur="1" fill="hold">
                                          <p:stCondLst>
                                            <p:cond delay="499"/>
                                          </p:stCondLst>
                                        </p:cTn>
                                        <p:tgtEl>
                                          <p:spTgt spid="119"/>
                                        </p:tgtEl>
                                        <p:attrNameLst>
                                          <p:attrName>style.visibility</p:attrName>
                                        </p:attrNameLst>
                                      </p:cBhvr>
                                      <p:to>
                                        <p:strVal val="hidden"/>
                                      </p:to>
                                    </p:set>
                                  </p:childTnLst>
                                </p:cTn>
                              </p:par>
                              <p:par>
                                <p:cTn id="305" presetID="10" presetClass="exit" presetSubtype="0" fill="hold" grpId="1" nodeType="withEffect">
                                  <p:stCondLst>
                                    <p:cond delay="0"/>
                                  </p:stCondLst>
                                  <p:childTnLst>
                                    <p:animEffect transition="out" filter="fade">
                                      <p:cBhvr>
                                        <p:cTn id="306" dur="500"/>
                                        <p:tgtEl>
                                          <p:spTgt spid="120"/>
                                        </p:tgtEl>
                                      </p:cBhvr>
                                    </p:animEffect>
                                    <p:set>
                                      <p:cBhvr>
                                        <p:cTn id="307" dur="1" fill="hold">
                                          <p:stCondLst>
                                            <p:cond delay="499"/>
                                          </p:stCondLst>
                                        </p:cTn>
                                        <p:tgtEl>
                                          <p:spTgt spid="120"/>
                                        </p:tgtEl>
                                        <p:attrNameLst>
                                          <p:attrName>style.visibility</p:attrName>
                                        </p:attrNameLst>
                                      </p:cBhvr>
                                      <p:to>
                                        <p:strVal val="hidden"/>
                                      </p:to>
                                    </p:set>
                                  </p:childTnLst>
                                </p:cTn>
                              </p:par>
                            </p:childTnLst>
                          </p:cTn>
                        </p:par>
                      </p:childTnLst>
                    </p:cTn>
                  </p:par>
                  <p:par>
                    <p:cTn id="308" fill="hold">
                      <p:stCondLst>
                        <p:cond delay="indefinite"/>
                      </p:stCondLst>
                      <p:childTnLst>
                        <p:par>
                          <p:cTn id="309" fill="hold">
                            <p:stCondLst>
                              <p:cond delay="0"/>
                            </p:stCondLst>
                            <p:childTnLst>
                              <p:par>
                                <p:cTn id="310" presetID="1" presetClass="entr" presetSubtype="0" fill="hold" grpId="0" nodeType="clickEffect">
                                  <p:stCondLst>
                                    <p:cond delay="0"/>
                                  </p:stCondLst>
                                  <p:childTnLst>
                                    <p:set>
                                      <p:cBhvr>
                                        <p:cTn id="311" dur="1" fill="hold">
                                          <p:stCondLst>
                                            <p:cond delay="0"/>
                                          </p:stCondLst>
                                        </p:cTn>
                                        <p:tgtEl>
                                          <p:spTgt spid="128"/>
                                        </p:tgtEl>
                                        <p:attrNameLst>
                                          <p:attrName>style.visibility</p:attrName>
                                        </p:attrNameLst>
                                      </p:cBhvr>
                                      <p:to>
                                        <p:strVal val="visible"/>
                                      </p:to>
                                    </p:set>
                                  </p:childTnLst>
                                </p:cTn>
                              </p:par>
                            </p:childTnLst>
                          </p:cTn>
                        </p:par>
                      </p:childTnLst>
                    </p:cTn>
                  </p:par>
                  <p:par>
                    <p:cTn id="312" fill="hold">
                      <p:stCondLst>
                        <p:cond delay="indefinite"/>
                      </p:stCondLst>
                      <p:childTnLst>
                        <p:par>
                          <p:cTn id="313" fill="hold">
                            <p:stCondLst>
                              <p:cond delay="0"/>
                            </p:stCondLst>
                            <p:childTnLst>
                              <p:par>
                                <p:cTn id="314" presetID="1" presetClass="entr" presetSubtype="0" fill="hold" grpId="0" nodeType="clickEffect">
                                  <p:stCondLst>
                                    <p:cond delay="0"/>
                                  </p:stCondLst>
                                  <p:childTnLst>
                                    <p:set>
                                      <p:cBhvr>
                                        <p:cTn id="315" dur="1" fill="hold">
                                          <p:stCondLst>
                                            <p:cond delay="0"/>
                                          </p:stCondLst>
                                        </p:cTn>
                                        <p:tgtEl>
                                          <p:spTgt spid="126"/>
                                        </p:tgtEl>
                                        <p:attrNameLst>
                                          <p:attrName>style.visibility</p:attrName>
                                        </p:attrNameLst>
                                      </p:cBhvr>
                                      <p:to>
                                        <p:strVal val="visible"/>
                                      </p:to>
                                    </p:set>
                                  </p:childTnLst>
                                </p:cTn>
                              </p:par>
                            </p:childTnLst>
                          </p:cTn>
                        </p:par>
                      </p:childTnLst>
                    </p:cTn>
                  </p:par>
                  <p:par>
                    <p:cTn id="316" fill="hold">
                      <p:stCondLst>
                        <p:cond delay="indefinite"/>
                      </p:stCondLst>
                      <p:childTnLst>
                        <p:par>
                          <p:cTn id="317" fill="hold">
                            <p:stCondLst>
                              <p:cond delay="0"/>
                            </p:stCondLst>
                            <p:childTnLst>
                              <p:par>
                                <p:cTn id="318" presetID="1" presetClass="entr" presetSubtype="0" fill="hold" grpId="0" nodeType="clickEffect">
                                  <p:stCondLst>
                                    <p:cond delay="0"/>
                                  </p:stCondLst>
                                  <p:childTnLst>
                                    <p:set>
                                      <p:cBhvr>
                                        <p:cTn id="319" dur="1" fill="hold">
                                          <p:stCondLst>
                                            <p:cond delay="0"/>
                                          </p:stCondLst>
                                        </p:cTn>
                                        <p:tgtEl>
                                          <p:spTgt spid="127"/>
                                        </p:tgtEl>
                                        <p:attrNameLst>
                                          <p:attrName>style.visibility</p:attrName>
                                        </p:attrNameLst>
                                      </p:cBhvr>
                                      <p:to>
                                        <p:strVal val="visible"/>
                                      </p:to>
                                    </p:set>
                                  </p:childTnLst>
                                </p:cTn>
                              </p:par>
                            </p:childTnLst>
                          </p:cTn>
                        </p:par>
                      </p:childTnLst>
                    </p:cTn>
                  </p:par>
                  <p:par>
                    <p:cTn id="320" fill="hold">
                      <p:stCondLst>
                        <p:cond delay="indefinite"/>
                      </p:stCondLst>
                      <p:childTnLst>
                        <p:par>
                          <p:cTn id="321" fill="hold">
                            <p:stCondLst>
                              <p:cond delay="0"/>
                            </p:stCondLst>
                            <p:childTnLst>
                              <p:par>
                                <p:cTn id="322" presetID="1" presetClass="entr" presetSubtype="0" fill="hold" grpId="0" nodeType="clickEffect">
                                  <p:stCondLst>
                                    <p:cond delay="0"/>
                                  </p:stCondLst>
                                  <p:childTnLst>
                                    <p:set>
                                      <p:cBhvr>
                                        <p:cTn id="323" dur="1" fill="hold">
                                          <p:stCondLst>
                                            <p:cond delay="0"/>
                                          </p:stCondLst>
                                        </p:cTn>
                                        <p:tgtEl>
                                          <p:spTgt spid="129"/>
                                        </p:tgtEl>
                                        <p:attrNameLst>
                                          <p:attrName>style.visibility</p:attrName>
                                        </p:attrNameLst>
                                      </p:cBhvr>
                                      <p:to>
                                        <p:strVal val="visible"/>
                                      </p:to>
                                    </p:set>
                                  </p:childTnLst>
                                </p:cTn>
                              </p:par>
                            </p:childTnLst>
                          </p:cTn>
                        </p:par>
                      </p:childTnLst>
                    </p:cTn>
                  </p:par>
                  <p:par>
                    <p:cTn id="324" fill="hold">
                      <p:stCondLst>
                        <p:cond delay="indefinite"/>
                      </p:stCondLst>
                      <p:childTnLst>
                        <p:par>
                          <p:cTn id="325" fill="hold">
                            <p:stCondLst>
                              <p:cond delay="0"/>
                            </p:stCondLst>
                            <p:childTnLst>
                              <p:par>
                                <p:cTn id="326" presetID="1" presetClass="entr" presetSubtype="0" fill="hold" grpId="0" nodeType="clickEffect">
                                  <p:stCondLst>
                                    <p:cond delay="0"/>
                                  </p:stCondLst>
                                  <p:childTnLst>
                                    <p:set>
                                      <p:cBhvr>
                                        <p:cTn id="327" dur="1" fill="hold">
                                          <p:stCondLst>
                                            <p:cond delay="0"/>
                                          </p:stCondLst>
                                        </p:cTn>
                                        <p:tgtEl>
                                          <p:spTgt spid="130"/>
                                        </p:tgtEl>
                                        <p:attrNameLst>
                                          <p:attrName>style.visibility</p:attrName>
                                        </p:attrNameLst>
                                      </p:cBhvr>
                                      <p:to>
                                        <p:strVal val="visible"/>
                                      </p:to>
                                    </p:set>
                                  </p:childTnLst>
                                </p:cTn>
                              </p:par>
                            </p:childTnLst>
                          </p:cTn>
                        </p:par>
                      </p:childTnLst>
                    </p:cTn>
                  </p:par>
                  <p:par>
                    <p:cTn id="328" fill="hold">
                      <p:stCondLst>
                        <p:cond delay="indefinite"/>
                      </p:stCondLst>
                      <p:childTnLst>
                        <p:par>
                          <p:cTn id="329" fill="hold">
                            <p:stCondLst>
                              <p:cond delay="0"/>
                            </p:stCondLst>
                            <p:childTnLst>
                              <p:par>
                                <p:cTn id="330" presetID="10" presetClass="entr" presetSubtype="0" fill="hold" nodeType="clickEffect">
                                  <p:stCondLst>
                                    <p:cond delay="0"/>
                                  </p:stCondLst>
                                  <p:childTnLst>
                                    <p:set>
                                      <p:cBhvr>
                                        <p:cTn id="331" dur="1" fill="hold">
                                          <p:stCondLst>
                                            <p:cond delay="0"/>
                                          </p:stCondLst>
                                        </p:cTn>
                                        <p:tgtEl>
                                          <p:spTgt spid="141"/>
                                        </p:tgtEl>
                                        <p:attrNameLst>
                                          <p:attrName>style.visibility</p:attrName>
                                        </p:attrNameLst>
                                      </p:cBhvr>
                                      <p:to>
                                        <p:strVal val="visible"/>
                                      </p:to>
                                    </p:set>
                                    <p:animEffect transition="in" filter="fade">
                                      <p:cBhvr>
                                        <p:cTn id="332" dur="500"/>
                                        <p:tgtEl>
                                          <p:spTgt spid="141"/>
                                        </p:tgtEl>
                                      </p:cBhvr>
                                    </p:animEffect>
                                  </p:childTnLst>
                                </p:cTn>
                              </p:par>
                            </p:childTnLst>
                          </p:cTn>
                        </p:par>
                      </p:childTnLst>
                    </p:cTn>
                  </p:par>
                  <p:par>
                    <p:cTn id="333" fill="hold">
                      <p:stCondLst>
                        <p:cond delay="indefinite"/>
                      </p:stCondLst>
                      <p:childTnLst>
                        <p:par>
                          <p:cTn id="334" fill="hold">
                            <p:stCondLst>
                              <p:cond delay="0"/>
                            </p:stCondLst>
                            <p:childTnLst>
                              <p:par>
                                <p:cTn id="335" presetID="1" presetClass="exit" presetSubtype="0" fill="hold" nodeType="clickEffect">
                                  <p:stCondLst>
                                    <p:cond delay="0"/>
                                  </p:stCondLst>
                                  <p:childTnLst>
                                    <p:set>
                                      <p:cBhvr>
                                        <p:cTn id="336" dur="1" fill="hold">
                                          <p:stCondLst>
                                            <p:cond delay="0"/>
                                          </p:stCondLst>
                                        </p:cTn>
                                        <p:tgtEl>
                                          <p:spTgt spid="141"/>
                                        </p:tgtEl>
                                        <p:attrNameLst>
                                          <p:attrName>style.visibility</p:attrName>
                                        </p:attrNameLst>
                                      </p:cBhvr>
                                      <p:to>
                                        <p:strVal val="hidden"/>
                                      </p:to>
                                    </p:set>
                                  </p:childTnLst>
                                </p:cTn>
                              </p:par>
                            </p:childTnLst>
                          </p:cTn>
                        </p:par>
                      </p:childTnLst>
                    </p:cTn>
                  </p:par>
                  <p:par>
                    <p:cTn id="337" fill="hold">
                      <p:stCondLst>
                        <p:cond delay="indefinite"/>
                      </p:stCondLst>
                      <p:childTnLst>
                        <p:par>
                          <p:cTn id="338" fill="hold">
                            <p:stCondLst>
                              <p:cond delay="0"/>
                            </p:stCondLst>
                            <p:childTnLst>
                              <p:par>
                                <p:cTn id="339" presetID="10" presetClass="entr" presetSubtype="0" fill="hold" nodeType="clickEffect">
                                  <p:stCondLst>
                                    <p:cond delay="0"/>
                                  </p:stCondLst>
                                  <p:childTnLst>
                                    <p:set>
                                      <p:cBhvr>
                                        <p:cTn id="340" dur="1" fill="hold">
                                          <p:stCondLst>
                                            <p:cond delay="0"/>
                                          </p:stCondLst>
                                        </p:cTn>
                                        <p:tgtEl>
                                          <p:spTgt spid="145"/>
                                        </p:tgtEl>
                                        <p:attrNameLst>
                                          <p:attrName>style.visibility</p:attrName>
                                        </p:attrNameLst>
                                      </p:cBhvr>
                                      <p:to>
                                        <p:strVal val="visible"/>
                                      </p:to>
                                    </p:set>
                                    <p:animEffect transition="in" filter="fade">
                                      <p:cBhvr>
                                        <p:cTn id="341" dur="500"/>
                                        <p:tgtEl>
                                          <p:spTgt spid="145"/>
                                        </p:tgtEl>
                                      </p:cBhvr>
                                    </p:animEffect>
                                  </p:childTnLst>
                                </p:cTn>
                              </p:par>
                            </p:childTnLst>
                          </p:cTn>
                        </p:par>
                      </p:childTnLst>
                    </p:cTn>
                  </p:par>
                  <p:par>
                    <p:cTn id="342" fill="hold">
                      <p:stCondLst>
                        <p:cond delay="indefinite"/>
                      </p:stCondLst>
                      <p:childTnLst>
                        <p:par>
                          <p:cTn id="343" fill="hold">
                            <p:stCondLst>
                              <p:cond delay="0"/>
                            </p:stCondLst>
                            <p:childTnLst>
                              <p:par>
                                <p:cTn id="344" presetID="1" presetClass="entr" presetSubtype="0" fill="hold" grpId="0" nodeType="clickEffect">
                                  <p:stCondLst>
                                    <p:cond delay="0"/>
                                  </p:stCondLst>
                                  <p:childTnLst>
                                    <p:set>
                                      <p:cBhvr>
                                        <p:cTn id="345" dur="1" fill="hold">
                                          <p:stCondLst>
                                            <p:cond delay="0"/>
                                          </p:stCondLst>
                                        </p:cTn>
                                        <p:tgtEl>
                                          <p:spTgt spid="144"/>
                                        </p:tgtEl>
                                        <p:attrNameLst>
                                          <p:attrName>style.visibility</p:attrName>
                                        </p:attrNameLst>
                                      </p:cBhvr>
                                      <p:to>
                                        <p:strVal val="visible"/>
                                      </p:to>
                                    </p:set>
                                  </p:childTnLst>
                                </p:cTn>
                              </p:par>
                            </p:childTnLst>
                          </p:cTn>
                        </p:par>
                      </p:childTnLst>
                    </p:cTn>
                  </p:par>
                  <p:par>
                    <p:cTn id="346" fill="hold">
                      <p:stCondLst>
                        <p:cond delay="indefinite"/>
                      </p:stCondLst>
                      <p:childTnLst>
                        <p:par>
                          <p:cTn id="347" fill="hold">
                            <p:stCondLst>
                              <p:cond delay="0"/>
                            </p:stCondLst>
                            <p:childTnLst>
                              <p:par>
                                <p:cTn id="348" presetID="22" presetClass="entr" presetSubtype="8" fill="hold" grpId="0" nodeType="clickEffect">
                                  <p:stCondLst>
                                    <p:cond delay="0"/>
                                  </p:stCondLst>
                                  <p:childTnLst>
                                    <p:set>
                                      <p:cBhvr>
                                        <p:cTn id="349" dur="1" fill="hold">
                                          <p:stCondLst>
                                            <p:cond delay="0"/>
                                          </p:stCondLst>
                                        </p:cTn>
                                        <p:tgtEl>
                                          <p:spTgt spid="148"/>
                                        </p:tgtEl>
                                        <p:attrNameLst>
                                          <p:attrName>style.visibility</p:attrName>
                                        </p:attrNameLst>
                                      </p:cBhvr>
                                      <p:to>
                                        <p:strVal val="visible"/>
                                      </p:to>
                                    </p:set>
                                    <p:animEffect transition="in" filter="wipe(left)">
                                      <p:cBhvr>
                                        <p:cTn id="350" dur="500"/>
                                        <p:tgtEl>
                                          <p:spTgt spid="148"/>
                                        </p:tgtEl>
                                      </p:cBhvr>
                                    </p:animEffect>
                                  </p:childTnLst>
                                </p:cTn>
                              </p:par>
                            </p:childTnLst>
                          </p:cTn>
                        </p:par>
                      </p:childTnLst>
                    </p:cTn>
                  </p:par>
                  <p:par>
                    <p:cTn id="351" fill="hold">
                      <p:stCondLst>
                        <p:cond delay="indefinite"/>
                      </p:stCondLst>
                      <p:childTnLst>
                        <p:par>
                          <p:cTn id="352" fill="hold">
                            <p:stCondLst>
                              <p:cond delay="0"/>
                            </p:stCondLst>
                            <p:childTnLst>
                              <p:par>
                                <p:cTn id="353" presetID="1" presetClass="exit" presetSubtype="0" fill="hold" nodeType="clickEffect">
                                  <p:stCondLst>
                                    <p:cond delay="0"/>
                                  </p:stCondLst>
                                  <p:childTnLst>
                                    <p:set>
                                      <p:cBhvr>
                                        <p:cTn id="354" dur="1" fill="hold">
                                          <p:stCondLst>
                                            <p:cond delay="0"/>
                                          </p:stCondLst>
                                        </p:cTn>
                                        <p:tgtEl>
                                          <p:spTgt spid="145"/>
                                        </p:tgtEl>
                                        <p:attrNameLst>
                                          <p:attrName>style.visibility</p:attrName>
                                        </p:attrNameLst>
                                      </p:cBhvr>
                                      <p:to>
                                        <p:strVal val="hidden"/>
                                      </p:to>
                                    </p:set>
                                  </p:childTnLst>
                                </p:cTn>
                              </p:par>
                            </p:childTnLst>
                          </p:cTn>
                        </p:par>
                      </p:childTnLst>
                    </p:cTn>
                  </p:par>
                  <p:par>
                    <p:cTn id="355" fill="hold">
                      <p:stCondLst>
                        <p:cond delay="indefinite"/>
                      </p:stCondLst>
                      <p:childTnLst>
                        <p:par>
                          <p:cTn id="356" fill="hold">
                            <p:stCondLst>
                              <p:cond delay="0"/>
                            </p:stCondLst>
                            <p:childTnLst>
                              <p:par>
                                <p:cTn id="357" presetID="10" presetClass="entr" presetSubtype="0" fill="hold" nodeType="clickEffect">
                                  <p:stCondLst>
                                    <p:cond delay="0"/>
                                  </p:stCondLst>
                                  <p:childTnLst>
                                    <p:set>
                                      <p:cBhvr>
                                        <p:cTn id="358" dur="1" fill="hold">
                                          <p:stCondLst>
                                            <p:cond delay="0"/>
                                          </p:stCondLst>
                                        </p:cTn>
                                        <p:tgtEl>
                                          <p:spTgt spid="149"/>
                                        </p:tgtEl>
                                        <p:attrNameLst>
                                          <p:attrName>style.visibility</p:attrName>
                                        </p:attrNameLst>
                                      </p:cBhvr>
                                      <p:to>
                                        <p:strVal val="visible"/>
                                      </p:to>
                                    </p:set>
                                    <p:animEffect transition="in" filter="fade">
                                      <p:cBhvr>
                                        <p:cTn id="359" dur="500"/>
                                        <p:tgtEl>
                                          <p:spTgt spid="149"/>
                                        </p:tgtEl>
                                      </p:cBhvr>
                                    </p:animEffect>
                                  </p:childTnLst>
                                </p:cTn>
                              </p:par>
                            </p:childTnLst>
                          </p:cTn>
                        </p:par>
                      </p:childTnLst>
                    </p:cTn>
                  </p:par>
                  <p:par>
                    <p:cTn id="360" fill="hold">
                      <p:stCondLst>
                        <p:cond delay="indefinite"/>
                      </p:stCondLst>
                      <p:childTnLst>
                        <p:par>
                          <p:cTn id="361" fill="hold">
                            <p:stCondLst>
                              <p:cond delay="0"/>
                            </p:stCondLst>
                            <p:childTnLst>
                              <p:par>
                                <p:cTn id="362" presetID="10" presetClass="exit" presetSubtype="0" fill="hold" nodeType="clickEffect">
                                  <p:stCondLst>
                                    <p:cond delay="0"/>
                                  </p:stCondLst>
                                  <p:childTnLst>
                                    <p:animEffect transition="out" filter="fade">
                                      <p:cBhvr>
                                        <p:cTn id="363" dur="500"/>
                                        <p:tgtEl>
                                          <p:spTgt spid="149"/>
                                        </p:tgtEl>
                                      </p:cBhvr>
                                    </p:animEffect>
                                    <p:set>
                                      <p:cBhvr>
                                        <p:cTn id="364" dur="1" fill="hold">
                                          <p:stCondLst>
                                            <p:cond delay="499"/>
                                          </p:stCondLst>
                                        </p:cTn>
                                        <p:tgtEl>
                                          <p:spTgt spid="149"/>
                                        </p:tgtEl>
                                        <p:attrNameLst>
                                          <p:attrName>style.visibility</p:attrName>
                                        </p:attrNameLst>
                                      </p:cBhvr>
                                      <p:to>
                                        <p:strVal val="hidden"/>
                                      </p:to>
                                    </p:set>
                                  </p:childTnLst>
                                </p:cTn>
                              </p:par>
                            </p:childTnLst>
                          </p:cTn>
                        </p:par>
                      </p:childTnLst>
                    </p:cTn>
                  </p:par>
                  <p:par>
                    <p:cTn id="365" fill="hold">
                      <p:stCondLst>
                        <p:cond delay="indefinite"/>
                      </p:stCondLst>
                      <p:childTnLst>
                        <p:par>
                          <p:cTn id="366" fill="hold">
                            <p:stCondLst>
                              <p:cond delay="0"/>
                            </p:stCondLst>
                            <p:childTnLst>
                              <p:par>
                                <p:cTn id="367" presetID="10" presetClass="entr" presetSubtype="0" fill="hold" nodeType="clickEffect">
                                  <p:stCondLst>
                                    <p:cond delay="0"/>
                                  </p:stCondLst>
                                  <p:childTnLst>
                                    <p:set>
                                      <p:cBhvr>
                                        <p:cTn id="368" dur="1" fill="hold">
                                          <p:stCondLst>
                                            <p:cond delay="0"/>
                                          </p:stCondLst>
                                        </p:cTn>
                                        <p:tgtEl>
                                          <p:spTgt spid="152"/>
                                        </p:tgtEl>
                                        <p:attrNameLst>
                                          <p:attrName>style.visibility</p:attrName>
                                        </p:attrNameLst>
                                      </p:cBhvr>
                                      <p:to>
                                        <p:strVal val="visible"/>
                                      </p:to>
                                    </p:set>
                                    <p:animEffect transition="in" filter="fade">
                                      <p:cBhvr>
                                        <p:cTn id="369" dur="500"/>
                                        <p:tgtEl>
                                          <p:spTgt spid="152"/>
                                        </p:tgtEl>
                                      </p:cBhvr>
                                    </p:animEffect>
                                  </p:childTnLst>
                                </p:cTn>
                              </p:par>
                            </p:childTnLst>
                          </p:cTn>
                        </p:par>
                      </p:childTnLst>
                    </p:cTn>
                  </p:par>
                  <p:par>
                    <p:cTn id="370" fill="hold">
                      <p:stCondLst>
                        <p:cond delay="indefinite"/>
                      </p:stCondLst>
                      <p:childTnLst>
                        <p:par>
                          <p:cTn id="371" fill="hold">
                            <p:stCondLst>
                              <p:cond delay="0"/>
                            </p:stCondLst>
                            <p:childTnLst>
                              <p:par>
                                <p:cTn id="372" presetID="1" presetClass="entr" presetSubtype="0" fill="hold" grpId="0" nodeType="clickEffect">
                                  <p:stCondLst>
                                    <p:cond delay="0"/>
                                  </p:stCondLst>
                                  <p:childTnLst>
                                    <p:set>
                                      <p:cBhvr>
                                        <p:cTn id="373" dur="1" fill="hold">
                                          <p:stCondLst>
                                            <p:cond delay="0"/>
                                          </p:stCondLst>
                                        </p:cTn>
                                        <p:tgtEl>
                                          <p:spTgt spid="139"/>
                                        </p:tgtEl>
                                        <p:attrNameLst>
                                          <p:attrName>style.visibility</p:attrName>
                                        </p:attrNameLst>
                                      </p:cBhvr>
                                      <p:to>
                                        <p:strVal val="visible"/>
                                      </p:to>
                                    </p:set>
                                  </p:childTnLst>
                                </p:cTn>
                              </p:par>
                            </p:childTnLst>
                          </p:cTn>
                        </p:par>
                      </p:childTnLst>
                    </p:cTn>
                  </p:par>
                  <p:par>
                    <p:cTn id="374" fill="hold">
                      <p:stCondLst>
                        <p:cond delay="indefinite"/>
                      </p:stCondLst>
                      <p:childTnLst>
                        <p:par>
                          <p:cTn id="375" fill="hold">
                            <p:stCondLst>
                              <p:cond delay="0"/>
                            </p:stCondLst>
                            <p:childTnLst>
                              <p:par>
                                <p:cTn id="376" presetID="1" presetClass="entr" presetSubtype="0" fill="hold" grpId="0" nodeType="clickEffect">
                                  <p:stCondLst>
                                    <p:cond delay="0"/>
                                  </p:stCondLst>
                                  <p:childTnLst>
                                    <p:set>
                                      <p:cBhvr>
                                        <p:cTn id="377" dur="1" fill="hold">
                                          <p:stCondLst>
                                            <p:cond delay="0"/>
                                          </p:stCondLst>
                                        </p:cTn>
                                        <p:tgtEl>
                                          <p:spTgt spid="131"/>
                                        </p:tgtEl>
                                        <p:attrNameLst>
                                          <p:attrName>style.visibility</p:attrName>
                                        </p:attrNameLst>
                                      </p:cBhvr>
                                      <p:to>
                                        <p:strVal val="visible"/>
                                      </p:to>
                                    </p:set>
                                  </p:childTnLst>
                                </p:cTn>
                              </p:par>
                            </p:childTnLst>
                          </p:cTn>
                        </p:par>
                      </p:childTnLst>
                    </p:cTn>
                  </p:par>
                  <p:par>
                    <p:cTn id="378" fill="hold">
                      <p:stCondLst>
                        <p:cond delay="indefinite"/>
                      </p:stCondLst>
                      <p:childTnLst>
                        <p:par>
                          <p:cTn id="379" fill="hold">
                            <p:stCondLst>
                              <p:cond delay="0"/>
                            </p:stCondLst>
                            <p:childTnLst>
                              <p:par>
                                <p:cTn id="380" presetID="1" presetClass="entr" presetSubtype="0" fill="hold" grpId="0" nodeType="clickEffect">
                                  <p:stCondLst>
                                    <p:cond delay="0"/>
                                  </p:stCondLst>
                                  <p:childTnLst>
                                    <p:set>
                                      <p:cBhvr>
                                        <p:cTn id="381" dur="1" fill="hold">
                                          <p:stCondLst>
                                            <p:cond delay="0"/>
                                          </p:stCondLst>
                                        </p:cTn>
                                        <p:tgtEl>
                                          <p:spTgt spid="132"/>
                                        </p:tgtEl>
                                        <p:attrNameLst>
                                          <p:attrName>style.visibility</p:attrName>
                                        </p:attrNameLst>
                                      </p:cBhvr>
                                      <p:to>
                                        <p:strVal val="visible"/>
                                      </p:to>
                                    </p:set>
                                  </p:childTnLst>
                                </p:cTn>
                              </p:par>
                            </p:childTnLst>
                          </p:cTn>
                        </p:par>
                      </p:childTnLst>
                    </p:cTn>
                  </p:par>
                  <p:par>
                    <p:cTn id="382" fill="hold">
                      <p:stCondLst>
                        <p:cond delay="indefinite"/>
                      </p:stCondLst>
                      <p:childTnLst>
                        <p:par>
                          <p:cTn id="383" fill="hold">
                            <p:stCondLst>
                              <p:cond delay="0"/>
                            </p:stCondLst>
                            <p:childTnLst>
                              <p:par>
                                <p:cTn id="384" presetID="1" presetClass="entr" presetSubtype="0" fill="hold" grpId="0" nodeType="clickEffect">
                                  <p:stCondLst>
                                    <p:cond delay="0"/>
                                  </p:stCondLst>
                                  <p:childTnLst>
                                    <p:set>
                                      <p:cBhvr>
                                        <p:cTn id="385" dur="1" fill="hold">
                                          <p:stCondLst>
                                            <p:cond delay="0"/>
                                          </p:stCondLst>
                                        </p:cTn>
                                        <p:tgtEl>
                                          <p:spTgt spid="133"/>
                                        </p:tgtEl>
                                        <p:attrNameLst>
                                          <p:attrName>style.visibility</p:attrName>
                                        </p:attrNameLst>
                                      </p:cBhvr>
                                      <p:to>
                                        <p:strVal val="visible"/>
                                      </p:to>
                                    </p:set>
                                  </p:childTnLst>
                                </p:cTn>
                              </p:par>
                            </p:childTnLst>
                          </p:cTn>
                        </p:par>
                      </p:childTnLst>
                    </p:cTn>
                  </p:par>
                  <p:par>
                    <p:cTn id="386" fill="hold">
                      <p:stCondLst>
                        <p:cond delay="indefinite"/>
                      </p:stCondLst>
                      <p:childTnLst>
                        <p:par>
                          <p:cTn id="387" fill="hold">
                            <p:stCondLst>
                              <p:cond delay="0"/>
                            </p:stCondLst>
                            <p:childTnLst>
                              <p:par>
                                <p:cTn id="388" presetID="1" presetClass="entr" presetSubtype="0" fill="hold" grpId="0" nodeType="clickEffect">
                                  <p:stCondLst>
                                    <p:cond delay="0"/>
                                  </p:stCondLst>
                                  <p:childTnLst>
                                    <p:set>
                                      <p:cBhvr>
                                        <p:cTn id="389" dur="1" fill="hold">
                                          <p:stCondLst>
                                            <p:cond delay="0"/>
                                          </p:stCondLst>
                                        </p:cTn>
                                        <p:tgtEl>
                                          <p:spTgt spid="134"/>
                                        </p:tgtEl>
                                        <p:attrNameLst>
                                          <p:attrName>style.visibility</p:attrName>
                                        </p:attrNameLst>
                                      </p:cBhvr>
                                      <p:to>
                                        <p:strVal val="visible"/>
                                      </p:to>
                                    </p:set>
                                  </p:childTnLst>
                                </p:cTn>
                              </p:par>
                            </p:childTnLst>
                          </p:cTn>
                        </p:par>
                      </p:childTnLst>
                    </p:cTn>
                  </p:par>
                  <p:par>
                    <p:cTn id="390" fill="hold">
                      <p:stCondLst>
                        <p:cond delay="indefinite"/>
                      </p:stCondLst>
                      <p:childTnLst>
                        <p:par>
                          <p:cTn id="391" fill="hold">
                            <p:stCondLst>
                              <p:cond delay="0"/>
                            </p:stCondLst>
                            <p:childTnLst>
                              <p:par>
                                <p:cTn id="392" presetID="1" presetClass="entr" presetSubtype="0" fill="hold" grpId="0" nodeType="clickEffect">
                                  <p:stCondLst>
                                    <p:cond delay="0"/>
                                  </p:stCondLst>
                                  <p:childTnLst>
                                    <p:set>
                                      <p:cBhvr>
                                        <p:cTn id="393" dur="1" fill="hold">
                                          <p:stCondLst>
                                            <p:cond delay="0"/>
                                          </p:stCondLst>
                                        </p:cTn>
                                        <p:tgtEl>
                                          <p:spTgt spid="135"/>
                                        </p:tgtEl>
                                        <p:attrNameLst>
                                          <p:attrName>style.visibility</p:attrName>
                                        </p:attrNameLst>
                                      </p:cBhvr>
                                      <p:to>
                                        <p:strVal val="visible"/>
                                      </p:to>
                                    </p:set>
                                  </p:childTnLst>
                                </p:cTn>
                              </p:par>
                            </p:childTnLst>
                          </p:cTn>
                        </p:par>
                      </p:childTnLst>
                    </p:cTn>
                  </p:par>
                  <p:par>
                    <p:cTn id="394" fill="hold">
                      <p:stCondLst>
                        <p:cond delay="indefinite"/>
                      </p:stCondLst>
                      <p:childTnLst>
                        <p:par>
                          <p:cTn id="395" fill="hold">
                            <p:stCondLst>
                              <p:cond delay="0"/>
                            </p:stCondLst>
                            <p:childTnLst>
                              <p:par>
                                <p:cTn id="396" presetID="1" presetClass="exit" presetSubtype="0" fill="hold" grpId="1" nodeType="clickEffect">
                                  <p:stCondLst>
                                    <p:cond delay="0"/>
                                  </p:stCondLst>
                                  <p:childTnLst>
                                    <p:set>
                                      <p:cBhvr>
                                        <p:cTn id="397" dur="1" fill="hold">
                                          <p:stCondLst>
                                            <p:cond delay="0"/>
                                          </p:stCondLst>
                                        </p:cTn>
                                        <p:tgtEl>
                                          <p:spTgt spid="144"/>
                                        </p:tgtEl>
                                        <p:attrNameLst>
                                          <p:attrName>style.visibility</p:attrName>
                                        </p:attrNameLst>
                                      </p:cBhvr>
                                      <p:to>
                                        <p:strVal val="hidden"/>
                                      </p:to>
                                    </p:set>
                                  </p:childTnLst>
                                </p:cTn>
                              </p:par>
                              <p:par>
                                <p:cTn id="398" presetID="10" presetClass="exit" presetSubtype="0" fill="hold" nodeType="withEffect">
                                  <p:stCondLst>
                                    <p:cond delay="0"/>
                                  </p:stCondLst>
                                  <p:childTnLst>
                                    <p:animEffect transition="out" filter="fade">
                                      <p:cBhvr>
                                        <p:cTn id="399" dur="500"/>
                                        <p:tgtEl>
                                          <p:spTgt spid="152"/>
                                        </p:tgtEl>
                                      </p:cBhvr>
                                    </p:animEffect>
                                    <p:set>
                                      <p:cBhvr>
                                        <p:cTn id="400" dur="1" fill="hold">
                                          <p:stCondLst>
                                            <p:cond delay="499"/>
                                          </p:stCondLst>
                                        </p:cTn>
                                        <p:tgtEl>
                                          <p:spTgt spid="152"/>
                                        </p:tgtEl>
                                        <p:attrNameLst>
                                          <p:attrName>style.visibility</p:attrName>
                                        </p:attrNameLst>
                                      </p:cBhvr>
                                      <p:to>
                                        <p:strVal val="hidden"/>
                                      </p:to>
                                    </p:set>
                                  </p:childTnLst>
                                </p:cTn>
                              </p:par>
                              <p:par>
                                <p:cTn id="401" presetID="1" presetClass="exit" presetSubtype="0" fill="hold" grpId="1" nodeType="withEffect">
                                  <p:stCondLst>
                                    <p:cond delay="0"/>
                                  </p:stCondLst>
                                  <p:childTnLst>
                                    <p:set>
                                      <p:cBhvr>
                                        <p:cTn id="402" dur="1" fill="hold">
                                          <p:stCondLst>
                                            <p:cond delay="0"/>
                                          </p:stCondLst>
                                        </p:cTn>
                                        <p:tgtEl>
                                          <p:spTgt spid="148"/>
                                        </p:tgtEl>
                                        <p:attrNameLst>
                                          <p:attrName>style.visibility</p:attrName>
                                        </p:attrNameLst>
                                      </p:cBhvr>
                                      <p:to>
                                        <p:strVal val="hidden"/>
                                      </p:to>
                                    </p:set>
                                  </p:childTnLst>
                                </p:cTn>
                              </p:par>
                            </p:childTnLst>
                          </p:cTn>
                        </p:par>
                      </p:childTnLst>
                    </p:cTn>
                  </p:par>
                  <p:par>
                    <p:cTn id="403" fill="hold">
                      <p:stCondLst>
                        <p:cond delay="indefinite"/>
                      </p:stCondLst>
                      <p:childTnLst>
                        <p:par>
                          <p:cTn id="404" fill="hold">
                            <p:stCondLst>
                              <p:cond delay="0"/>
                            </p:stCondLst>
                            <p:childTnLst>
                              <p:par>
                                <p:cTn id="405" presetID="1" presetClass="entr" presetSubtype="0" fill="hold" grpId="0" nodeType="clickEffect">
                                  <p:stCondLst>
                                    <p:cond delay="0"/>
                                  </p:stCondLst>
                                  <p:childTnLst>
                                    <p:set>
                                      <p:cBhvr>
                                        <p:cTn id="406" dur="1" fill="hold">
                                          <p:stCondLst>
                                            <p:cond delay="0"/>
                                          </p:stCondLst>
                                        </p:cTn>
                                        <p:tgtEl>
                                          <p:spTgt spid="140"/>
                                        </p:tgtEl>
                                        <p:attrNameLst>
                                          <p:attrName>style.visibility</p:attrName>
                                        </p:attrNameLst>
                                      </p:cBhvr>
                                      <p:to>
                                        <p:strVal val="visible"/>
                                      </p:to>
                                    </p:set>
                                  </p:childTnLst>
                                </p:cTn>
                              </p:par>
                            </p:childTnLst>
                          </p:cTn>
                        </p:par>
                      </p:childTnLst>
                    </p:cTn>
                  </p:par>
                  <p:par>
                    <p:cTn id="407" fill="hold">
                      <p:stCondLst>
                        <p:cond delay="indefinite"/>
                      </p:stCondLst>
                      <p:childTnLst>
                        <p:par>
                          <p:cTn id="408" fill="hold">
                            <p:stCondLst>
                              <p:cond delay="0"/>
                            </p:stCondLst>
                            <p:childTnLst>
                              <p:par>
                                <p:cTn id="409" presetID="1" presetClass="entr" presetSubtype="0" fill="hold" grpId="0" nodeType="clickEffect">
                                  <p:stCondLst>
                                    <p:cond delay="0"/>
                                  </p:stCondLst>
                                  <p:childTnLst>
                                    <p:set>
                                      <p:cBhvr>
                                        <p:cTn id="410" dur="1" fill="hold">
                                          <p:stCondLst>
                                            <p:cond delay="0"/>
                                          </p:stCondLst>
                                        </p:cTn>
                                        <p:tgtEl>
                                          <p:spTgt spid="136"/>
                                        </p:tgtEl>
                                        <p:attrNameLst>
                                          <p:attrName>style.visibility</p:attrName>
                                        </p:attrNameLst>
                                      </p:cBhvr>
                                      <p:to>
                                        <p:strVal val="visible"/>
                                      </p:to>
                                    </p:set>
                                  </p:childTnLst>
                                </p:cTn>
                              </p:par>
                            </p:childTnLst>
                          </p:cTn>
                        </p:par>
                      </p:childTnLst>
                    </p:cTn>
                  </p:par>
                  <p:par>
                    <p:cTn id="411" fill="hold">
                      <p:stCondLst>
                        <p:cond delay="indefinite"/>
                      </p:stCondLst>
                      <p:childTnLst>
                        <p:par>
                          <p:cTn id="412" fill="hold">
                            <p:stCondLst>
                              <p:cond delay="0"/>
                            </p:stCondLst>
                            <p:childTnLst>
                              <p:par>
                                <p:cTn id="413" presetID="1" presetClass="entr" presetSubtype="0" fill="hold" grpId="0" nodeType="clickEffect">
                                  <p:stCondLst>
                                    <p:cond delay="0"/>
                                  </p:stCondLst>
                                  <p:childTnLst>
                                    <p:set>
                                      <p:cBhvr>
                                        <p:cTn id="414" dur="1" fill="hold">
                                          <p:stCondLst>
                                            <p:cond delay="0"/>
                                          </p:stCondLst>
                                        </p:cTn>
                                        <p:tgtEl>
                                          <p:spTgt spid="137"/>
                                        </p:tgtEl>
                                        <p:attrNameLst>
                                          <p:attrName>style.visibility</p:attrName>
                                        </p:attrNameLst>
                                      </p:cBhvr>
                                      <p:to>
                                        <p:strVal val="visible"/>
                                      </p:to>
                                    </p:set>
                                  </p:childTnLst>
                                </p:cTn>
                              </p:par>
                            </p:childTnLst>
                          </p:cTn>
                        </p:par>
                      </p:childTnLst>
                    </p:cTn>
                  </p:par>
                  <p:par>
                    <p:cTn id="415" fill="hold">
                      <p:stCondLst>
                        <p:cond delay="indefinite"/>
                      </p:stCondLst>
                      <p:childTnLst>
                        <p:par>
                          <p:cTn id="416" fill="hold">
                            <p:stCondLst>
                              <p:cond delay="0"/>
                            </p:stCondLst>
                            <p:childTnLst>
                              <p:par>
                                <p:cTn id="417" presetID="1" presetClass="entr" presetSubtype="0" fill="hold" grpId="0" nodeType="clickEffect">
                                  <p:stCondLst>
                                    <p:cond delay="0"/>
                                  </p:stCondLst>
                                  <p:childTnLst>
                                    <p:set>
                                      <p:cBhvr>
                                        <p:cTn id="418" dur="1" fill="hold">
                                          <p:stCondLst>
                                            <p:cond delay="0"/>
                                          </p:stCondLst>
                                        </p:cTn>
                                        <p:tgtEl>
                                          <p:spTgt spid="138"/>
                                        </p:tgtEl>
                                        <p:attrNameLst>
                                          <p:attrName>style.visibility</p:attrName>
                                        </p:attrNameLst>
                                      </p:cBhvr>
                                      <p:to>
                                        <p:strVal val="visible"/>
                                      </p:to>
                                    </p:set>
                                  </p:childTnLst>
                                </p:cTn>
                              </p:par>
                            </p:childTnLst>
                          </p:cTn>
                        </p:par>
                      </p:childTnLst>
                    </p:cTn>
                  </p:par>
                  <p:par>
                    <p:cTn id="419" fill="hold">
                      <p:stCondLst>
                        <p:cond delay="indefinite"/>
                      </p:stCondLst>
                      <p:childTnLst>
                        <p:par>
                          <p:cTn id="420" fill="hold">
                            <p:stCondLst>
                              <p:cond delay="0"/>
                            </p:stCondLst>
                            <p:childTnLst>
                              <p:par>
                                <p:cTn id="421" presetID="10" presetClass="entr" presetSubtype="0" fill="hold" nodeType="clickEffect">
                                  <p:stCondLst>
                                    <p:cond delay="0"/>
                                  </p:stCondLst>
                                  <p:childTnLst>
                                    <p:set>
                                      <p:cBhvr>
                                        <p:cTn id="422" dur="1" fill="hold">
                                          <p:stCondLst>
                                            <p:cond delay="0"/>
                                          </p:stCondLst>
                                        </p:cTn>
                                        <p:tgtEl>
                                          <p:spTgt spid="160"/>
                                        </p:tgtEl>
                                        <p:attrNameLst>
                                          <p:attrName>style.visibility</p:attrName>
                                        </p:attrNameLst>
                                      </p:cBhvr>
                                      <p:to>
                                        <p:strVal val="visible"/>
                                      </p:to>
                                    </p:set>
                                    <p:animEffect transition="in" filter="fade">
                                      <p:cBhvr>
                                        <p:cTn id="423" dur="500"/>
                                        <p:tgtEl>
                                          <p:spTgt spid="160"/>
                                        </p:tgtEl>
                                      </p:cBhvr>
                                    </p:animEffect>
                                  </p:childTnLst>
                                </p:cTn>
                              </p:par>
                            </p:childTnLst>
                          </p:cTn>
                        </p:par>
                      </p:childTnLst>
                    </p:cTn>
                  </p:par>
                  <p:par>
                    <p:cTn id="424" fill="hold">
                      <p:stCondLst>
                        <p:cond delay="indefinite"/>
                      </p:stCondLst>
                      <p:childTnLst>
                        <p:par>
                          <p:cTn id="425" fill="hold">
                            <p:stCondLst>
                              <p:cond delay="0"/>
                            </p:stCondLst>
                            <p:childTnLst>
                              <p:par>
                                <p:cTn id="426" presetID="1" presetClass="entr" presetSubtype="0" fill="hold" grpId="0" nodeType="clickEffect">
                                  <p:stCondLst>
                                    <p:cond delay="0"/>
                                  </p:stCondLst>
                                  <p:childTnLst>
                                    <p:set>
                                      <p:cBhvr>
                                        <p:cTn id="427" dur="1" fill="hold">
                                          <p:stCondLst>
                                            <p:cond delay="0"/>
                                          </p:stCondLst>
                                        </p:cTn>
                                        <p:tgtEl>
                                          <p:spTgt spid="185"/>
                                        </p:tgtEl>
                                        <p:attrNameLst>
                                          <p:attrName>style.visibility</p:attrName>
                                        </p:attrNameLst>
                                      </p:cBhvr>
                                      <p:to>
                                        <p:strVal val="visible"/>
                                      </p:to>
                                    </p:set>
                                  </p:childTnLst>
                                </p:cTn>
                              </p:par>
                            </p:childTnLst>
                          </p:cTn>
                        </p:par>
                      </p:childTnLst>
                    </p:cTn>
                  </p:par>
                  <p:par>
                    <p:cTn id="428" fill="hold">
                      <p:stCondLst>
                        <p:cond delay="indefinite"/>
                      </p:stCondLst>
                      <p:childTnLst>
                        <p:par>
                          <p:cTn id="429" fill="hold">
                            <p:stCondLst>
                              <p:cond delay="0"/>
                            </p:stCondLst>
                            <p:childTnLst>
                              <p:par>
                                <p:cTn id="430" presetID="22" presetClass="entr" presetSubtype="8" fill="hold" grpId="0" nodeType="clickEffect">
                                  <p:stCondLst>
                                    <p:cond delay="0"/>
                                  </p:stCondLst>
                                  <p:childTnLst>
                                    <p:set>
                                      <p:cBhvr>
                                        <p:cTn id="431" dur="1" fill="hold">
                                          <p:stCondLst>
                                            <p:cond delay="0"/>
                                          </p:stCondLst>
                                        </p:cTn>
                                        <p:tgtEl>
                                          <p:spTgt spid="159"/>
                                        </p:tgtEl>
                                        <p:attrNameLst>
                                          <p:attrName>style.visibility</p:attrName>
                                        </p:attrNameLst>
                                      </p:cBhvr>
                                      <p:to>
                                        <p:strVal val="visible"/>
                                      </p:to>
                                    </p:set>
                                    <p:animEffect transition="in" filter="wipe(left)">
                                      <p:cBhvr>
                                        <p:cTn id="432" dur="500"/>
                                        <p:tgtEl>
                                          <p:spTgt spid="159"/>
                                        </p:tgtEl>
                                      </p:cBhvr>
                                    </p:animEffect>
                                  </p:childTnLst>
                                </p:cTn>
                              </p:par>
                            </p:childTnLst>
                          </p:cTn>
                        </p:par>
                      </p:childTnLst>
                    </p:cTn>
                  </p:par>
                  <p:par>
                    <p:cTn id="433" fill="hold">
                      <p:stCondLst>
                        <p:cond delay="indefinite"/>
                      </p:stCondLst>
                      <p:childTnLst>
                        <p:par>
                          <p:cTn id="434" fill="hold">
                            <p:stCondLst>
                              <p:cond delay="0"/>
                            </p:stCondLst>
                            <p:childTnLst>
                              <p:par>
                                <p:cTn id="435" presetID="1" presetClass="exit" presetSubtype="0" fill="hold" nodeType="clickEffect">
                                  <p:stCondLst>
                                    <p:cond delay="0"/>
                                  </p:stCondLst>
                                  <p:childTnLst>
                                    <p:set>
                                      <p:cBhvr>
                                        <p:cTn id="436" dur="1" fill="hold">
                                          <p:stCondLst>
                                            <p:cond delay="0"/>
                                          </p:stCondLst>
                                        </p:cTn>
                                        <p:tgtEl>
                                          <p:spTgt spid="160"/>
                                        </p:tgtEl>
                                        <p:attrNameLst>
                                          <p:attrName>style.visibility</p:attrName>
                                        </p:attrNameLst>
                                      </p:cBhvr>
                                      <p:to>
                                        <p:strVal val="hidden"/>
                                      </p:to>
                                    </p:set>
                                  </p:childTnLst>
                                </p:cTn>
                              </p:par>
                            </p:childTnLst>
                          </p:cTn>
                        </p:par>
                      </p:childTnLst>
                    </p:cTn>
                  </p:par>
                  <p:par>
                    <p:cTn id="437" fill="hold">
                      <p:stCondLst>
                        <p:cond delay="indefinite"/>
                      </p:stCondLst>
                      <p:childTnLst>
                        <p:par>
                          <p:cTn id="438" fill="hold">
                            <p:stCondLst>
                              <p:cond delay="0"/>
                            </p:stCondLst>
                            <p:childTnLst>
                              <p:par>
                                <p:cTn id="439" presetID="10" presetClass="entr" presetSubtype="0" fill="hold" nodeType="clickEffect">
                                  <p:stCondLst>
                                    <p:cond delay="0"/>
                                  </p:stCondLst>
                                  <p:childTnLst>
                                    <p:set>
                                      <p:cBhvr>
                                        <p:cTn id="440" dur="1" fill="hold">
                                          <p:stCondLst>
                                            <p:cond delay="0"/>
                                          </p:stCondLst>
                                        </p:cTn>
                                        <p:tgtEl>
                                          <p:spTgt spid="169"/>
                                        </p:tgtEl>
                                        <p:attrNameLst>
                                          <p:attrName>style.visibility</p:attrName>
                                        </p:attrNameLst>
                                      </p:cBhvr>
                                      <p:to>
                                        <p:strVal val="visible"/>
                                      </p:to>
                                    </p:set>
                                    <p:animEffect transition="in" filter="fade">
                                      <p:cBhvr>
                                        <p:cTn id="441" dur="500"/>
                                        <p:tgtEl>
                                          <p:spTgt spid="169"/>
                                        </p:tgtEl>
                                      </p:cBhvr>
                                    </p:animEffect>
                                  </p:childTnLst>
                                </p:cTn>
                              </p:par>
                            </p:childTnLst>
                          </p:cTn>
                        </p:par>
                      </p:childTnLst>
                    </p:cTn>
                  </p:par>
                  <p:par>
                    <p:cTn id="442" fill="hold">
                      <p:stCondLst>
                        <p:cond delay="indefinite"/>
                      </p:stCondLst>
                      <p:childTnLst>
                        <p:par>
                          <p:cTn id="443" fill="hold">
                            <p:stCondLst>
                              <p:cond delay="0"/>
                            </p:stCondLst>
                            <p:childTnLst>
                              <p:par>
                                <p:cTn id="444" presetID="10" presetClass="exit" presetSubtype="0" fill="hold" nodeType="clickEffect">
                                  <p:stCondLst>
                                    <p:cond delay="0"/>
                                  </p:stCondLst>
                                  <p:childTnLst>
                                    <p:animEffect transition="out" filter="fade">
                                      <p:cBhvr>
                                        <p:cTn id="445" dur="500"/>
                                        <p:tgtEl>
                                          <p:spTgt spid="169"/>
                                        </p:tgtEl>
                                      </p:cBhvr>
                                    </p:animEffect>
                                    <p:set>
                                      <p:cBhvr>
                                        <p:cTn id="446" dur="1" fill="hold">
                                          <p:stCondLst>
                                            <p:cond delay="499"/>
                                          </p:stCondLst>
                                        </p:cTn>
                                        <p:tgtEl>
                                          <p:spTgt spid="169"/>
                                        </p:tgtEl>
                                        <p:attrNameLst>
                                          <p:attrName>style.visibility</p:attrName>
                                        </p:attrNameLst>
                                      </p:cBhvr>
                                      <p:to>
                                        <p:strVal val="hidden"/>
                                      </p:to>
                                    </p:set>
                                  </p:childTnLst>
                                </p:cTn>
                              </p:par>
                            </p:childTnLst>
                          </p:cTn>
                        </p:par>
                      </p:childTnLst>
                    </p:cTn>
                  </p:par>
                  <p:par>
                    <p:cTn id="447" fill="hold">
                      <p:stCondLst>
                        <p:cond delay="indefinite"/>
                      </p:stCondLst>
                      <p:childTnLst>
                        <p:par>
                          <p:cTn id="448" fill="hold">
                            <p:stCondLst>
                              <p:cond delay="0"/>
                            </p:stCondLst>
                            <p:childTnLst>
                              <p:par>
                                <p:cTn id="449" presetID="10" presetClass="entr" presetSubtype="0" fill="hold" nodeType="clickEffect">
                                  <p:stCondLst>
                                    <p:cond delay="0"/>
                                  </p:stCondLst>
                                  <p:childTnLst>
                                    <p:set>
                                      <p:cBhvr>
                                        <p:cTn id="450" dur="1" fill="hold">
                                          <p:stCondLst>
                                            <p:cond delay="0"/>
                                          </p:stCondLst>
                                        </p:cTn>
                                        <p:tgtEl>
                                          <p:spTgt spid="173"/>
                                        </p:tgtEl>
                                        <p:attrNameLst>
                                          <p:attrName>style.visibility</p:attrName>
                                        </p:attrNameLst>
                                      </p:cBhvr>
                                      <p:to>
                                        <p:strVal val="visible"/>
                                      </p:to>
                                    </p:set>
                                    <p:animEffect transition="in" filter="fade">
                                      <p:cBhvr>
                                        <p:cTn id="451" dur="500"/>
                                        <p:tgtEl>
                                          <p:spTgt spid="173"/>
                                        </p:tgtEl>
                                      </p:cBhvr>
                                    </p:animEffect>
                                  </p:childTnLst>
                                </p:cTn>
                              </p:par>
                            </p:childTnLst>
                          </p:cTn>
                        </p:par>
                      </p:childTnLst>
                    </p:cTn>
                  </p:par>
                  <p:par>
                    <p:cTn id="452" fill="hold">
                      <p:stCondLst>
                        <p:cond delay="indefinite"/>
                      </p:stCondLst>
                      <p:childTnLst>
                        <p:par>
                          <p:cTn id="453" fill="hold">
                            <p:stCondLst>
                              <p:cond delay="0"/>
                            </p:stCondLst>
                            <p:childTnLst>
                              <p:par>
                                <p:cTn id="454" presetID="1" presetClass="entr" presetSubtype="0" fill="hold" grpId="0" nodeType="clickEffect">
                                  <p:stCondLst>
                                    <p:cond delay="0"/>
                                  </p:stCondLst>
                                  <p:childTnLst>
                                    <p:set>
                                      <p:cBhvr>
                                        <p:cTn id="455" dur="1" fill="hold">
                                          <p:stCondLst>
                                            <p:cond delay="0"/>
                                          </p:stCondLst>
                                        </p:cTn>
                                        <p:tgtEl>
                                          <p:spTgt spid="178"/>
                                        </p:tgtEl>
                                        <p:attrNameLst>
                                          <p:attrName>style.visibility</p:attrName>
                                        </p:attrNameLst>
                                      </p:cBhvr>
                                      <p:to>
                                        <p:strVal val="visible"/>
                                      </p:to>
                                    </p:set>
                                  </p:childTnLst>
                                </p:cTn>
                              </p:par>
                            </p:childTnLst>
                          </p:cTn>
                        </p:par>
                      </p:childTnLst>
                    </p:cTn>
                  </p:par>
                  <p:par>
                    <p:cTn id="456" fill="hold">
                      <p:stCondLst>
                        <p:cond delay="indefinite"/>
                      </p:stCondLst>
                      <p:childTnLst>
                        <p:par>
                          <p:cTn id="457" fill="hold">
                            <p:stCondLst>
                              <p:cond delay="0"/>
                            </p:stCondLst>
                            <p:childTnLst>
                              <p:par>
                                <p:cTn id="458" presetID="1" presetClass="entr" presetSubtype="0" fill="hold" grpId="0" nodeType="clickEffect">
                                  <p:stCondLst>
                                    <p:cond delay="0"/>
                                  </p:stCondLst>
                                  <p:childTnLst>
                                    <p:set>
                                      <p:cBhvr>
                                        <p:cTn id="459" dur="1" fill="hold">
                                          <p:stCondLst>
                                            <p:cond delay="0"/>
                                          </p:stCondLst>
                                        </p:cTn>
                                        <p:tgtEl>
                                          <p:spTgt spid="179"/>
                                        </p:tgtEl>
                                        <p:attrNameLst>
                                          <p:attrName>style.visibility</p:attrName>
                                        </p:attrNameLst>
                                      </p:cBhvr>
                                      <p:to>
                                        <p:strVal val="visible"/>
                                      </p:to>
                                    </p:set>
                                  </p:childTnLst>
                                </p:cTn>
                              </p:par>
                            </p:childTnLst>
                          </p:cTn>
                        </p:par>
                      </p:childTnLst>
                    </p:cTn>
                  </p:par>
                  <p:par>
                    <p:cTn id="460" fill="hold">
                      <p:stCondLst>
                        <p:cond delay="indefinite"/>
                      </p:stCondLst>
                      <p:childTnLst>
                        <p:par>
                          <p:cTn id="461" fill="hold">
                            <p:stCondLst>
                              <p:cond delay="0"/>
                            </p:stCondLst>
                            <p:childTnLst>
                              <p:par>
                                <p:cTn id="462" presetID="1" presetClass="entr" presetSubtype="0" fill="hold" grpId="0" nodeType="clickEffect">
                                  <p:stCondLst>
                                    <p:cond delay="0"/>
                                  </p:stCondLst>
                                  <p:childTnLst>
                                    <p:set>
                                      <p:cBhvr>
                                        <p:cTn id="463" dur="1" fill="hold">
                                          <p:stCondLst>
                                            <p:cond delay="0"/>
                                          </p:stCondLst>
                                        </p:cTn>
                                        <p:tgtEl>
                                          <p:spTgt spid="180"/>
                                        </p:tgtEl>
                                        <p:attrNameLst>
                                          <p:attrName>style.visibility</p:attrName>
                                        </p:attrNameLst>
                                      </p:cBhvr>
                                      <p:to>
                                        <p:strVal val="visible"/>
                                      </p:to>
                                    </p:set>
                                  </p:childTnLst>
                                </p:cTn>
                              </p:par>
                            </p:childTnLst>
                          </p:cTn>
                        </p:par>
                      </p:childTnLst>
                    </p:cTn>
                  </p:par>
                  <p:par>
                    <p:cTn id="464" fill="hold">
                      <p:stCondLst>
                        <p:cond delay="indefinite"/>
                      </p:stCondLst>
                      <p:childTnLst>
                        <p:par>
                          <p:cTn id="465" fill="hold">
                            <p:stCondLst>
                              <p:cond delay="0"/>
                            </p:stCondLst>
                            <p:childTnLst>
                              <p:par>
                                <p:cTn id="466" presetID="1" presetClass="entr" presetSubtype="0" fill="hold" nodeType="clickEffect">
                                  <p:stCondLst>
                                    <p:cond delay="0"/>
                                  </p:stCondLst>
                                  <p:childTnLst>
                                    <p:set>
                                      <p:cBhvr>
                                        <p:cTn id="467" dur="1" fill="hold">
                                          <p:stCondLst>
                                            <p:cond delay="0"/>
                                          </p:stCondLst>
                                        </p:cTn>
                                        <p:tgtEl>
                                          <p:spTgt spid="181"/>
                                        </p:tgtEl>
                                        <p:attrNameLst>
                                          <p:attrName>style.visibility</p:attrName>
                                        </p:attrNameLst>
                                      </p:cBhvr>
                                      <p:to>
                                        <p:strVal val="visible"/>
                                      </p:to>
                                    </p:set>
                                  </p:childTnLst>
                                </p:cTn>
                              </p:par>
                            </p:childTnLst>
                          </p:cTn>
                        </p:par>
                      </p:childTnLst>
                    </p:cTn>
                  </p:par>
                  <p:par>
                    <p:cTn id="468" fill="hold">
                      <p:stCondLst>
                        <p:cond delay="indefinite"/>
                      </p:stCondLst>
                      <p:childTnLst>
                        <p:par>
                          <p:cTn id="469" fill="hold">
                            <p:stCondLst>
                              <p:cond delay="0"/>
                            </p:stCondLst>
                            <p:childTnLst>
                              <p:par>
                                <p:cTn id="470" presetID="1" presetClass="exit" presetSubtype="0" fill="hold" grpId="1" nodeType="clickEffect">
                                  <p:stCondLst>
                                    <p:cond delay="0"/>
                                  </p:stCondLst>
                                  <p:childTnLst>
                                    <p:set>
                                      <p:cBhvr>
                                        <p:cTn id="471" dur="1" fill="hold">
                                          <p:stCondLst>
                                            <p:cond delay="0"/>
                                          </p:stCondLst>
                                        </p:cTn>
                                        <p:tgtEl>
                                          <p:spTgt spid="159"/>
                                        </p:tgtEl>
                                        <p:attrNameLst>
                                          <p:attrName>style.visibility</p:attrName>
                                        </p:attrNameLst>
                                      </p:cBhvr>
                                      <p:to>
                                        <p:strVal val="hidden"/>
                                      </p:to>
                                    </p:set>
                                  </p:childTnLst>
                                </p:cTn>
                              </p:par>
                              <p:par>
                                <p:cTn id="472" presetID="10" presetClass="exit" presetSubtype="0" fill="hold" nodeType="withEffect">
                                  <p:stCondLst>
                                    <p:cond delay="0"/>
                                  </p:stCondLst>
                                  <p:childTnLst>
                                    <p:animEffect transition="out" filter="fade">
                                      <p:cBhvr>
                                        <p:cTn id="473" dur="500"/>
                                        <p:tgtEl>
                                          <p:spTgt spid="173"/>
                                        </p:tgtEl>
                                      </p:cBhvr>
                                    </p:animEffect>
                                    <p:set>
                                      <p:cBhvr>
                                        <p:cTn id="474" dur="1" fill="hold">
                                          <p:stCondLst>
                                            <p:cond delay="499"/>
                                          </p:stCondLst>
                                        </p:cTn>
                                        <p:tgtEl>
                                          <p:spTgt spid="173"/>
                                        </p:tgtEl>
                                        <p:attrNameLst>
                                          <p:attrName>style.visibility</p:attrName>
                                        </p:attrNameLst>
                                      </p:cBhvr>
                                      <p:to>
                                        <p:strVal val="hidden"/>
                                      </p:to>
                                    </p:set>
                                  </p:childTnLst>
                                </p:cTn>
                              </p:par>
                              <p:par>
                                <p:cTn id="475" presetID="1" presetClass="exit" presetSubtype="0" fill="hold" grpId="1" nodeType="withEffect">
                                  <p:stCondLst>
                                    <p:cond delay="0"/>
                                  </p:stCondLst>
                                  <p:childTnLst>
                                    <p:set>
                                      <p:cBhvr>
                                        <p:cTn id="476" dur="1" fill="hold">
                                          <p:stCondLst>
                                            <p:cond delay="0"/>
                                          </p:stCondLst>
                                        </p:cTn>
                                        <p:tgtEl>
                                          <p:spTgt spid="185"/>
                                        </p:tgtEl>
                                        <p:attrNameLst>
                                          <p:attrName>style.visibility</p:attrName>
                                        </p:attrNameLst>
                                      </p:cBhvr>
                                      <p:to>
                                        <p:strVal val="hidden"/>
                                      </p:to>
                                    </p:set>
                                  </p:childTnLst>
                                </p:cTn>
                              </p:par>
                            </p:childTnLst>
                          </p:cTn>
                        </p:par>
                      </p:childTnLst>
                    </p:cTn>
                  </p:par>
                  <p:par>
                    <p:cTn id="477" fill="hold">
                      <p:stCondLst>
                        <p:cond delay="indefinite"/>
                      </p:stCondLst>
                      <p:childTnLst>
                        <p:par>
                          <p:cTn id="478" fill="hold">
                            <p:stCondLst>
                              <p:cond delay="0"/>
                            </p:stCondLst>
                            <p:childTnLst>
                              <p:par>
                                <p:cTn id="479" presetID="22" presetClass="entr" presetSubtype="2" fill="hold" nodeType="clickEffect">
                                  <p:stCondLst>
                                    <p:cond delay="0"/>
                                  </p:stCondLst>
                                  <p:childTnLst>
                                    <p:set>
                                      <p:cBhvr>
                                        <p:cTn id="480" dur="1" fill="hold">
                                          <p:stCondLst>
                                            <p:cond delay="0"/>
                                          </p:stCondLst>
                                        </p:cTn>
                                        <p:tgtEl>
                                          <p:spTgt spid="187"/>
                                        </p:tgtEl>
                                        <p:attrNameLst>
                                          <p:attrName>style.visibility</p:attrName>
                                        </p:attrNameLst>
                                      </p:cBhvr>
                                      <p:to>
                                        <p:strVal val="visible"/>
                                      </p:to>
                                    </p:set>
                                    <p:animEffect transition="in" filter="wipe(right)">
                                      <p:cBhvr>
                                        <p:cTn id="481" dur="500"/>
                                        <p:tgtEl>
                                          <p:spTgt spid="187"/>
                                        </p:tgtEl>
                                      </p:cBhvr>
                                    </p:animEffect>
                                  </p:childTnLst>
                                </p:cTn>
                              </p:par>
                            </p:childTnLst>
                          </p:cTn>
                        </p:par>
                      </p:childTnLst>
                    </p:cTn>
                  </p:par>
                  <p:par>
                    <p:cTn id="482" fill="hold">
                      <p:stCondLst>
                        <p:cond delay="indefinite"/>
                      </p:stCondLst>
                      <p:childTnLst>
                        <p:par>
                          <p:cTn id="483" fill="hold">
                            <p:stCondLst>
                              <p:cond delay="0"/>
                            </p:stCondLst>
                            <p:childTnLst>
                              <p:par>
                                <p:cTn id="484" presetID="1" presetClass="entr" presetSubtype="0" fill="hold" grpId="0" nodeType="clickEffect">
                                  <p:stCondLst>
                                    <p:cond delay="0"/>
                                  </p:stCondLst>
                                  <p:childTnLst>
                                    <p:set>
                                      <p:cBhvr>
                                        <p:cTn id="485" dur="1" fill="hold">
                                          <p:stCondLst>
                                            <p:cond delay="0"/>
                                          </p:stCondLst>
                                        </p:cTn>
                                        <p:tgtEl>
                                          <p:spTgt spid="189"/>
                                        </p:tgtEl>
                                        <p:attrNameLst>
                                          <p:attrName>style.visibility</p:attrName>
                                        </p:attrNameLst>
                                      </p:cBhvr>
                                      <p:to>
                                        <p:strVal val="visible"/>
                                      </p:to>
                                    </p:set>
                                  </p:childTnLst>
                                </p:cTn>
                              </p:par>
                            </p:childTnLst>
                          </p:cTn>
                        </p:par>
                      </p:childTnLst>
                    </p:cTn>
                  </p:par>
                  <p:par>
                    <p:cTn id="486" fill="hold">
                      <p:stCondLst>
                        <p:cond delay="indefinite"/>
                      </p:stCondLst>
                      <p:childTnLst>
                        <p:par>
                          <p:cTn id="487" fill="hold">
                            <p:stCondLst>
                              <p:cond delay="0"/>
                            </p:stCondLst>
                            <p:childTnLst>
                              <p:par>
                                <p:cTn id="488" presetID="22" presetClass="entr" presetSubtype="8" fill="hold" grpId="0" nodeType="clickEffect">
                                  <p:stCondLst>
                                    <p:cond delay="0"/>
                                  </p:stCondLst>
                                  <p:childTnLst>
                                    <p:set>
                                      <p:cBhvr>
                                        <p:cTn id="489" dur="1" fill="hold">
                                          <p:stCondLst>
                                            <p:cond delay="0"/>
                                          </p:stCondLst>
                                        </p:cTn>
                                        <p:tgtEl>
                                          <p:spTgt spid="190"/>
                                        </p:tgtEl>
                                        <p:attrNameLst>
                                          <p:attrName>style.visibility</p:attrName>
                                        </p:attrNameLst>
                                      </p:cBhvr>
                                      <p:to>
                                        <p:strVal val="visible"/>
                                      </p:to>
                                    </p:set>
                                    <p:animEffect transition="in" filter="wipe(left)">
                                      <p:cBhvr>
                                        <p:cTn id="490" dur="500"/>
                                        <p:tgtEl>
                                          <p:spTgt spid="190"/>
                                        </p:tgtEl>
                                      </p:cBhvr>
                                    </p:animEffect>
                                  </p:childTnLst>
                                </p:cTn>
                              </p:par>
                            </p:childTnLst>
                          </p:cTn>
                        </p:par>
                      </p:childTnLst>
                    </p:cTn>
                  </p:par>
                  <p:par>
                    <p:cTn id="491" fill="hold">
                      <p:stCondLst>
                        <p:cond delay="indefinite"/>
                      </p:stCondLst>
                      <p:childTnLst>
                        <p:par>
                          <p:cTn id="492" fill="hold">
                            <p:stCondLst>
                              <p:cond delay="0"/>
                            </p:stCondLst>
                            <p:childTnLst>
                              <p:par>
                                <p:cTn id="493" presetID="1" presetClass="exit" presetSubtype="0" fill="hold" grpId="1" nodeType="clickEffect">
                                  <p:stCondLst>
                                    <p:cond delay="0"/>
                                  </p:stCondLst>
                                  <p:childTnLst>
                                    <p:set>
                                      <p:cBhvr>
                                        <p:cTn id="494" dur="1" fill="hold">
                                          <p:stCondLst>
                                            <p:cond delay="0"/>
                                          </p:stCondLst>
                                        </p:cTn>
                                        <p:tgtEl>
                                          <p:spTgt spid="190"/>
                                        </p:tgtEl>
                                        <p:attrNameLst>
                                          <p:attrName>style.visibility</p:attrName>
                                        </p:attrNameLst>
                                      </p:cBhvr>
                                      <p:to>
                                        <p:strVal val="hidden"/>
                                      </p:to>
                                    </p:set>
                                  </p:childTnLst>
                                </p:cTn>
                              </p:par>
                            </p:childTnLst>
                          </p:cTn>
                        </p:par>
                      </p:childTnLst>
                    </p:cTn>
                  </p:par>
                  <p:par>
                    <p:cTn id="495" fill="hold">
                      <p:stCondLst>
                        <p:cond delay="indefinite"/>
                      </p:stCondLst>
                      <p:childTnLst>
                        <p:par>
                          <p:cTn id="496" fill="hold">
                            <p:stCondLst>
                              <p:cond delay="0"/>
                            </p:stCondLst>
                            <p:childTnLst>
                              <p:par>
                                <p:cTn id="497" presetID="22" presetClass="entr" presetSubtype="2" fill="hold" nodeType="clickEffect">
                                  <p:stCondLst>
                                    <p:cond delay="0"/>
                                  </p:stCondLst>
                                  <p:childTnLst>
                                    <p:set>
                                      <p:cBhvr>
                                        <p:cTn id="498" dur="1" fill="hold">
                                          <p:stCondLst>
                                            <p:cond delay="0"/>
                                          </p:stCondLst>
                                        </p:cTn>
                                        <p:tgtEl>
                                          <p:spTgt spid="186"/>
                                        </p:tgtEl>
                                        <p:attrNameLst>
                                          <p:attrName>style.visibility</p:attrName>
                                        </p:attrNameLst>
                                      </p:cBhvr>
                                      <p:to>
                                        <p:strVal val="visible"/>
                                      </p:to>
                                    </p:set>
                                    <p:animEffect transition="in" filter="wipe(right)">
                                      <p:cBhvr>
                                        <p:cTn id="499" dur="500"/>
                                        <p:tgtEl>
                                          <p:spTgt spid="186"/>
                                        </p:tgtEl>
                                      </p:cBhvr>
                                    </p:animEffect>
                                  </p:childTnLst>
                                </p:cTn>
                              </p:par>
                            </p:childTnLst>
                          </p:cTn>
                        </p:par>
                      </p:childTnLst>
                    </p:cTn>
                  </p:par>
                  <p:par>
                    <p:cTn id="500" fill="hold">
                      <p:stCondLst>
                        <p:cond delay="indefinite"/>
                      </p:stCondLst>
                      <p:childTnLst>
                        <p:par>
                          <p:cTn id="501" fill="hold">
                            <p:stCondLst>
                              <p:cond delay="0"/>
                            </p:stCondLst>
                            <p:childTnLst>
                              <p:par>
                                <p:cTn id="502" presetID="1" presetClass="entr" presetSubtype="0" fill="hold" grpId="0" nodeType="clickEffect">
                                  <p:stCondLst>
                                    <p:cond delay="0"/>
                                  </p:stCondLst>
                                  <p:childTnLst>
                                    <p:set>
                                      <p:cBhvr>
                                        <p:cTn id="503" dur="1" fill="hold">
                                          <p:stCondLst>
                                            <p:cond delay="0"/>
                                          </p:stCondLst>
                                        </p:cTn>
                                        <p:tgtEl>
                                          <p:spTgt spid="188"/>
                                        </p:tgtEl>
                                        <p:attrNameLst>
                                          <p:attrName>style.visibility</p:attrName>
                                        </p:attrNameLst>
                                      </p:cBhvr>
                                      <p:to>
                                        <p:strVal val="visible"/>
                                      </p:to>
                                    </p:set>
                                  </p:childTnLst>
                                </p:cTn>
                              </p:par>
                            </p:childTnLst>
                          </p:cTn>
                        </p:par>
                      </p:childTnLst>
                    </p:cTn>
                  </p:par>
                  <p:par>
                    <p:cTn id="504" fill="hold">
                      <p:stCondLst>
                        <p:cond delay="indefinite"/>
                      </p:stCondLst>
                      <p:childTnLst>
                        <p:par>
                          <p:cTn id="505" fill="hold">
                            <p:stCondLst>
                              <p:cond delay="0"/>
                            </p:stCondLst>
                            <p:childTnLst>
                              <p:par>
                                <p:cTn id="506" presetID="22" presetClass="entr" presetSubtype="8" fill="hold" grpId="0" nodeType="clickEffect">
                                  <p:stCondLst>
                                    <p:cond delay="0"/>
                                  </p:stCondLst>
                                  <p:childTnLst>
                                    <p:set>
                                      <p:cBhvr>
                                        <p:cTn id="507" dur="1" fill="hold">
                                          <p:stCondLst>
                                            <p:cond delay="0"/>
                                          </p:stCondLst>
                                        </p:cTn>
                                        <p:tgtEl>
                                          <p:spTgt spid="191"/>
                                        </p:tgtEl>
                                        <p:attrNameLst>
                                          <p:attrName>style.visibility</p:attrName>
                                        </p:attrNameLst>
                                      </p:cBhvr>
                                      <p:to>
                                        <p:strVal val="visible"/>
                                      </p:to>
                                    </p:set>
                                    <p:animEffect transition="in" filter="wipe(left)">
                                      <p:cBhvr>
                                        <p:cTn id="508" dur="500"/>
                                        <p:tgtEl>
                                          <p:spTgt spid="191"/>
                                        </p:tgtEl>
                                      </p:cBhvr>
                                    </p:animEffect>
                                  </p:childTnLst>
                                </p:cTn>
                              </p:par>
                            </p:childTnLst>
                          </p:cTn>
                        </p:par>
                      </p:childTnLst>
                    </p:cTn>
                  </p:par>
                  <p:par>
                    <p:cTn id="509" fill="hold">
                      <p:stCondLst>
                        <p:cond delay="indefinite"/>
                      </p:stCondLst>
                      <p:childTnLst>
                        <p:par>
                          <p:cTn id="510" fill="hold">
                            <p:stCondLst>
                              <p:cond delay="0"/>
                            </p:stCondLst>
                            <p:childTnLst>
                              <p:par>
                                <p:cTn id="511" presetID="1" presetClass="exit" presetSubtype="0" fill="hold" grpId="1" nodeType="clickEffect">
                                  <p:stCondLst>
                                    <p:cond delay="0"/>
                                  </p:stCondLst>
                                  <p:childTnLst>
                                    <p:set>
                                      <p:cBhvr>
                                        <p:cTn id="512" dur="1" fill="hold">
                                          <p:stCondLst>
                                            <p:cond delay="0"/>
                                          </p:stCondLst>
                                        </p:cTn>
                                        <p:tgtEl>
                                          <p:spTgt spid="191"/>
                                        </p:tgtEl>
                                        <p:attrNameLst>
                                          <p:attrName>style.visibility</p:attrName>
                                        </p:attrNameLst>
                                      </p:cBhvr>
                                      <p:to>
                                        <p:strVal val="hidden"/>
                                      </p:to>
                                    </p:set>
                                  </p:childTnLst>
                                </p:cTn>
                              </p:par>
                            </p:childTnLst>
                          </p:cTn>
                        </p:par>
                      </p:childTnLst>
                    </p:cTn>
                  </p:par>
                  <p:par>
                    <p:cTn id="513" fill="hold">
                      <p:stCondLst>
                        <p:cond delay="indefinite"/>
                      </p:stCondLst>
                      <p:childTnLst>
                        <p:par>
                          <p:cTn id="514" fill="hold">
                            <p:stCondLst>
                              <p:cond delay="0"/>
                            </p:stCondLst>
                            <p:childTnLst>
                              <p:par>
                                <p:cTn id="515" presetID="1" presetClass="entr" presetSubtype="0" fill="hold" grpId="0" nodeType="clickEffect">
                                  <p:stCondLst>
                                    <p:cond delay="0"/>
                                  </p:stCondLst>
                                  <p:childTnLst>
                                    <p:set>
                                      <p:cBhvr>
                                        <p:cTn id="516" dur="1" fill="hold">
                                          <p:stCondLst>
                                            <p:cond delay="0"/>
                                          </p:stCondLst>
                                        </p:cTn>
                                        <p:tgtEl>
                                          <p:spTgt spid="192"/>
                                        </p:tgtEl>
                                        <p:attrNameLst>
                                          <p:attrName>style.visibility</p:attrName>
                                        </p:attrNameLst>
                                      </p:cBhvr>
                                      <p:to>
                                        <p:strVal val="visible"/>
                                      </p:to>
                                    </p:set>
                                  </p:childTnLst>
                                </p:cTn>
                              </p:par>
                            </p:childTnLst>
                          </p:cTn>
                        </p:par>
                      </p:childTnLst>
                    </p:cTn>
                  </p:par>
                  <p:par>
                    <p:cTn id="517" fill="hold">
                      <p:stCondLst>
                        <p:cond delay="indefinite"/>
                      </p:stCondLst>
                      <p:childTnLst>
                        <p:par>
                          <p:cTn id="518" fill="hold">
                            <p:stCondLst>
                              <p:cond delay="0"/>
                            </p:stCondLst>
                            <p:childTnLst>
                              <p:par>
                                <p:cTn id="519" presetID="1" presetClass="entr" presetSubtype="0" fill="hold" grpId="0" nodeType="clickEffect">
                                  <p:stCondLst>
                                    <p:cond delay="0"/>
                                  </p:stCondLst>
                                  <p:childTnLst>
                                    <p:set>
                                      <p:cBhvr>
                                        <p:cTn id="520" dur="1" fill="hold">
                                          <p:stCondLst>
                                            <p:cond delay="0"/>
                                          </p:stCondLst>
                                        </p:cTn>
                                        <p:tgtEl>
                                          <p:spTgt spid="193"/>
                                        </p:tgtEl>
                                        <p:attrNameLst>
                                          <p:attrName>style.visibility</p:attrName>
                                        </p:attrNameLst>
                                      </p:cBhvr>
                                      <p:to>
                                        <p:strVal val="visible"/>
                                      </p:to>
                                    </p:set>
                                  </p:childTnLst>
                                </p:cTn>
                              </p:par>
                            </p:childTnLst>
                          </p:cTn>
                        </p:par>
                      </p:childTnLst>
                    </p:cTn>
                  </p:par>
                  <p:par>
                    <p:cTn id="521" fill="hold">
                      <p:stCondLst>
                        <p:cond delay="indefinite"/>
                      </p:stCondLst>
                      <p:childTnLst>
                        <p:par>
                          <p:cTn id="522" fill="hold">
                            <p:stCondLst>
                              <p:cond delay="0"/>
                            </p:stCondLst>
                            <p:childTnLst>
                              <p:par>
                                <p:cTn id="523" presetID="1" presetClass="entr" presetSubtype="0" fill="hold" grpId="0" nodeType="clickEffect">
                                  <p:stCondLst>
                                    <p:cond delay="0"/>
                                  </p:stCondLst>
                                  <p:childTnLst>
                                    <p:set>
                                      <p:cBhvr>
                                        <p:cTn id="524" dur="1" fill="hold">
                                          <p:stCondLst>
                                            <p:cond delay="0"/>
                                          </p:stCondLst>
                                        </p:cTn>
                                        <p:tgtEl>
                                          <p:spTgt spid="194"/>
                                        </p:tgtEl>
                                        <p:attrNameLst>
                                          <p:attrName>style.visibility</p:attrName>
                                        </p:attrNameLst>
                                      </p:cBhvr>
                                      <p:to>
                                        <p:strVal val="visible"/>
                                      </p:to>
                                    </p:set>
                                  </p:childTnLst>
                                </p:cTn>
                              </p:par>
                            </p:childTnLst>
                          </p:cTn>
                        </p:par>
                      </p:childTnLst>
                    </p:cTn>
                  </p:par>
                  <p:par>
                    <p:cTn id="525" fill="hold">
                      <p:stCondLst>
                        <p:cond delay="indefinite"/>
                      </p:stCondLst>
                      <p:childTnLst>
                        <p:par>
                          <p:cTn id="526" fill="hold">
                            <p:stCondLst>
                              <p:cond delay="0"/>
                            </p:stCondLst>
                            <p:childTnLst>
                              <p:par>
                                <p:cTn id="527" presetID="1" presetClass="entr" presetSubtype="0" fill="hold" grpId="0" nodeType="clickEffect">
                                  <p:stCondLst>
                                    <p:cond delay="0"/>
                                  </p:stCondLst>
                                  <p:childTnLst>
                                    <p:set>
                                      <p:cBhvr>
                                        <p:cTn id="528" dur="1" fill="hold">
                                          <p:stCondLst>
                                            <p:cond delay="0"/>
                                          </p:stCondLst>
                                        </p:cTn>
                                        <p:tgtEl>
                                          <p:spTgt spid="19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 grpId="0" animBg="1"/>
      <p:bldP spid="117" grpId="1" animBg="1"/>
      <p:bldP spid="118" grpId="0" animBg="1"/>
      <p:bldP spid="118" grpId="1" animBg="1"/>
      <p:bldP spid="104" grpId="0" animBg="1"/>
      <p:bldP spid="104" grpId="1" animBg="1"/>
      <p:bldP spid="104" grpId="2" animBg="1"/>
      <p:bldP spid="104" grpId="3" animBg="1"/>
      <p:bldP spid="104" grpId="4" animBg="1"/>
      <p:bldP spid="104" grpId="5" animBg="1"/>
      <p:bldP spid="101" grpId="0" animBg="1"/>
      <p:bldP spid="101" grpId="1" animBg="1"/>
      <p:bldP spid="102" grpId="0" animBg="1"/>
      <p:bldP spid="102" grpId="1" animBg="1"/>
      <p:bldP spid="99" grpId="0" animBg="1"/>
      <p:bldP spid="99" grpId="1" animBg="1"/>
      <p:bldP spid="100" grpId="0" animBg="1"/>
      <p:bldP spid="100" grpId="1" animBg="1"/>
      <p:bldP spid="64" grpId="0" animBg="1"/>
      <p:bldP spid="73" grpId="0"/>
      <p:bldP spid="155" grpId="0"/>
      <p:bldP spid="156" grpId="0"/>
      <p:bldP spid="161" grpId="0"/>
      <p:bldP spid="162" grpId="0"/>
      <p:bldP spid="163" grpId="0"/>
      <p:bldP spid="164" grpId="0"/>
      <p:bldP spid="165" grpId="0"/>
      <p:bldP spid="166" grpId="0"/>
      <p:bldP spid="171" grpId="0"/>
      <p:bldP spid="65" grpId="0" animBg="1"/>
      <p:bldP spid="65" grpId="1" animBg="1"/>
      <p:bldP spid="78" grpId="0" animBg="1"/>
      <p:bldP spid="78" grpId="1" animBg="1"/>
      <p:bldP spid="79" grpId="0" animBg="1"/>
      <p:bldP spid="79" grpId="1" animBg="1"/>
      <p:bldP spid="87" grpId="0"/>
      <p:bldP spid="88" grpId="0"/>
      <p:bldP spid="89" grpId="0"/>
      <p:bldP spid="90" grpId="0"/>
      <p:bldP spid="92" grpId="0"/>
      <p:bldP spid="93" grpId="0"/>
      <p:bldP spid="94" grpId="0"/>
      <p:bldP spid="95" grpId="0"/>
      <p:bldP spid="103" grpId="0" animBg="1"/>
      <p:bldP spid="103" grpId="1" animBg="1"/>
      <p:bldP spid="105" grpId="0" animBg="1"/>
      <p:bldP spid="105" grpId="1" animBg="1"/>
      <p:bldP spid="106" grpId="0"/>
      <p:bldP spid="107" grpId="0"/>
      <p:bldP spid="108" grpId="0"/>
      <p:bldP spid="109" grpId="0"/>
      <p:bldP spid="110" grpId="0"/>
      <p:bldP spid="111" grpId="0"/>
      <p:bldP spid="112" grpId="0"/>
      <p:bldP spid="113" grpId="0"/>
      <p:bldP spid="114" grpId="0"/>
      <p:bldP spid="115" grpId="0"/>
      <p:bldP spid="116" grpId="0"/>
      <p:bldP spid="119" grpId="0" animBg="1"/>
      <p:bldP spid="119" grpId="1" animBg="1"/>
      <p:bldP spid="120" grpId="0" animBg="1"/>
      <p:bldP spid="120" grpId="1" animBg="1"/>
      <p:bldP spid="121" grpId="0" animBg="1"/>
      <p:bldP spid="121" grpId="1" animBg="1"/>
      <p:bldP spid="122" grpId="0" animBg="1"/>
      <p:bldP spid="122" grpId="1" animBg="1"/>
      <p:bldP spid="122" grpId="2" animBg="1"/>
      <p:bldP spid="122" grpId="3" animBg="1"/>
      <p:bldP spid="3" grpId="0"/>
      <p:bldP spid="126" grpId="0"/>
      <p:bldP spid="127" grpId="0"/>
      <p:bldP spid="128" grpId="0"/>
      <p:bldP spid="129" grpId="0"/>
      <p:bldP spid="130" grpId="0"/>
      <p:bldP spid="131" grpId="0"/>
      <p:bldP spid="132" grpId="0"/>
      <p:bldP spid="133" grpId="0"/>
      <p:bldP spid="134" grpId="0"/>
      <p:bldP spid="135" grpId="0"/>
      <p:bldP spid="136" grpId="0"/>
      <p:bldP spid="137" grpId="0"/>
      <p:bldP spid="138" grpId="0"/>
      <p:bldP spid="139" grpId="0"/>
      <p:bldP spid="140" grpId="0"/>
      <p:bldP spid="144" grpId="0"/>
      <p:bldP spid="144" grpId="1"/>
      <p:bldP spid="148" grpId="0" animBg="1"/>
      <p:bldP spid="148" grpId="1" animBg="1"/>
      <p:bldP spid="159" grpId="0" animBg="1"/>
      <p:bldP spid="159" grpId="1" animBg="1"/>
      <p:bldP spid="178" grpId="0"/>
      <p:bldP spid="179" grpId="0"/>
      <p:bldP spid="180" grpId="0"/>
      <p:bldP spid="185" grpId="0"/>
      <p:bldP spid="185" grpId="1"/>
      <p:bldP spid="188" grpId="0"/>
      <p:bldP spid="189" grpId="0"/>
      <p:bldP spid="190" grpId="0" animBg="1"/>
      <p:bldP spid="190" grpId="1" animBg="1"/>
      <p:bldP spid="191" grpId="0" animBg="1"/>
      <p:bldP spid="191" grpId="1" animBg="1"/>
      <p:bldP spid="192" grpId="0"/>
      <p:bldP spid="193" grpId="0"/>
      <p:bldP spid="194" grpId="0"/>
      <p:bldP spid="195" grpId="0"/>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Rounded Rectangle 63"/>
          <p:cNvSpPr/>
          <p:nvPr/>
        </p:nvSpPr>
        <p:spPr>
          <a:xfrm>
            <a:off x="551935" y="283665"/>
            <a:ext cx="7036947" cy="859569"/>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dirty="0">
              <a:solidFill>
                <a:prstClr val="black"/>
              </a:solidFill>
            </a:endParaRPr>
          </a:p>
        </p:txBody>
      </p:sp>
      <p:grpSp>
        <p:nvGrpSpPr>
          <p:cNvPr id="70" name="Group 69"/>
          <p:cNvGrpSpPr/>
          <p:nvPr/>
        </p:nvGrpSpPr>
        <p:grpSpPr>
          <a:xfrm>
            <a:off x="522920" y="1171575"/>
            <a:ext cx="615668" cy="369332"/>
            <a:chOff x="522920" y="1515017"/>
            <a:chExt cx="615668" cy="369332"/>
          </a:xfrm>
        </p:grpSpPr>
        <p:sp>
          <p:nvSpPr>
            <p:cNvPr id="71" name="Flowchart: Delay 70"/>
            <p:cNvSpPr/>
            <p:nvPr/>
          </p:nvSpPr>
          <p:spPr>
            <a:xfrm>
              <a:off x="573605" y="1544221"/>
              <a:ext cx="564983" cy="323262"/>
            </a:xfrm>
            <a:prstGeom prst="flowChartDelay">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mbria Math" panose="02040503050406030204" pitchFamily="18" charset="0"/>
                <a:ea typeface="Cambria Math" panose="02040503050406030204" pitchFamily="18" charset="0"/>
              </a:endParaRPr>
            </a:p>
          </p:txBody>
        </p:sp>
        <p:sp>
          <p:nvSpPr>
            <p:cNvPr id="72" name="TextBox 71"/>
            <p:cNvSpPr txBox="1"/>
            <p:nvPr/>
          </p:nvSpPr>
          <p:spPr>
            <a:xfrm>
              <a:off x="522920" y="1515017"/>
              <a:ext cx="562946" cy="369332"/>
            </a:xfrm>
            <a:prstGeom prst="rect">
              <a:avLst/>
            </a:prstGeom>
            <a:noFill/>
          </p:spPr>
          <p:txBody>
            <a:bodyPr wrap="square" rtlCol="0">
              <a:spAutoFit/>
            </a:bodyPr>
            <a:lstStyle/>
            <a:p>
              <a:r>
                <a:rPr lang="en-US" dirty="0" smtClean="0">
                  <a:solidFill>
                    <a:prstClr val="black">
                      <a:lumMod val="95000"/>
                      <a:lumOff val="5000"/>
                    </a:prstClr>
                  </a:solidFill>
                  <a:latin typeface="Cambria Math" panose="02040503050406030204" pitchFamily="18" charset="0"/>
                  <a:ea typeface="Cambria Math" panose="02040503050406030204" pitchFamily="18" charset="0"/>
                  <a:cs typeface="Arial" pitchFamily="34" charset="0"/>
                </a:rPr>
                <a:t>Sol</a:t>
              </a:r>
              <a:endParaRPr lang="en-US" dirty="0">
                <a:solidFill>
                  <a:prstClr val="black">
                    <a:lumMod val="95000"/>
                    <a:lumOff val="5000"/>
                  </a:prstClr>
                </a:solidFill>
                <a:latin typeface="Cambria Math" panose="02040503050406030204" pitchFamily="18" charset="0"/>
                <a:ea typeface="Cambria Math" panose="02040503050406030204" pitchFamily="18" charset="0"/>
                <a:cs typeface="Arial" pitchFamily="34" charset="0"/>
              </a:endParaRPr>
            </a:p>
          </p:txBody>
        </p:sp>
      </p:grpSp>
      <p:sp>
        <p:nvSpPr>
          <p:cNvPr id="3" name="Rectangle 2"/>
          <p:cNvSpPr/>
          <p:nvPr/>
        </p:nvSpPr>
        <p:spPr>
          <a:xfrm>
            <a:off x="522923" y="266685"/>
            <a:ext cx="7065951" cy="923330"/>
          </a:xfrm>
          <a:prstGeom prst="rect">
            <a:avLst/>
          </a:prstGeom>
        </p:spPr>
        <p:txBody>
          <a:bodyPr wrap="square">
            <a:spAutoFit/>
          </a:bodyPr>
          <a:lstStyle/>
          <a:p>
            <a:pPr marL="457200" indent="-457200" algn="just"/>
            <a:r>
              <a:rPr lang="en-US" b="1" dirty="0">
                <a:solidFill>
                  <a:srgbClr val="C00000"/>
                </a:solidFill>
                <a:latin typeface="Cambria Math" panose="02040503050406030204" pitchFamily="18" charset="0"/>
                <a:ea typeface="Cambria Math" panose="02040503050406030204" pitchFamily="18" charset="0"/>
                <a:cs typeface="Arial" pitchFamily="34" charset="0"/>
              </a:rPr>
              <a:t>11. </a:t>
            </a:r>
            <a:r>
              <a:rPr lang="en-US" b="1" dirty="0" smtClean="0">
                <a:solidFill>
                  <a:srgbClr val="C00000"/>
                </a:solidFill>
                <a:latin typeface="Cambria Math" panose="02040503050406030204" pitchFamily="18" charset="0"/>
                <a:ea typeface="Cambria Math" panose="02040503050406030204" pitchFamily="18" charset="0"/>
                <a:cs typeface="Arial" pitchFamily="34" charset="0"/>
              </a:rPr>
              <a:t> Baichung’s </a:t>
            </a:r>
            <a:r>
              <a:rPr lang="en-US" b="1" dirty="0">
                <a:solidFill>
                  <a:srgbClr val="C00000"/>
                </a:solidFill>
                <a:latin typeface="Cambria Math" panose="02040503050406030204" pitchFamily="18" charset="0"/>
                <a:ea typeface="Cambria Math" panose="02040503050406030204" pitchFamily="18" charset="0"/>
                <a:cs typeface="Arial" pitchFamily="34" charset="0"/>
              </a:rPr>
              <a:t>father is 26 years younger than Baichung’s grandfather </a:t>
            </a:r>
            <a:r>
              <a:rPr lang="en-US" b="1" dirty="0" smtClean="0">
                <a:solidFill>
                  <a:srgbClr val="C00000"/>
                </a:solidFill>
                <a:latin typeface="Cambria Math" panose="02040503050406030204" pitchFamily="18" charset="0"/>
                <a:ea typeface="Cambria Math" panose="02040503050406030204" pitchFamily="18" charset="0"/>
                <a:cs typeface="Arial" pitchFamily="34" charset="0"/>
              </a:rPr>
              <a:t> and </a:t>
            </a:r>
            <a:r>
              <a:rPr lang="en-US" b="1" dirty="0">
                <a:solidFill>
                  <a:srgbClr val="C00000"/>
                </a:solidFill>
                <a:latin typeface="Cambria Math" panose="02040503050406030204" pitchFamily="18" charset="0"/>
                <a:ea typeface="Cambria Math" panose="02040503050406030204" pitchFamily="18" charset="0"/>
                <a:cs typeface="Arial" pitchFamily="34" charset="0"/>
              </a:rPr>
              <a:t>29 years older than Baichung. The sum of the ages of all the three is 135 years. What is the age of each one of them?</a:t>
            </a:r>
          </a:p>
        </p:txBody>
      </p:sp>
      <p:sp>
        <p:nvSpPr>
          <p:cNvPr id="196" name="TextBox 195"/>
          <p:cNvSpPr txBox="1"/>
          <p:nvPr/>
        </p:nvSpPr>
        <p:spPr>
          <a:xfrm>
            <a:off x="1303442" y="1207208"/>
            <a:ext cx="310896"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sym typeface="Symbol"/>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97" name="TextBox 196"/>
          <p:cNvSpPr txBox="1"/>
          <p:nvPr/>
        </p:nvSpPr>
        <p:spPr>
          <a:xfrm>
            <a:off x="4161931" y="1251063"/>
            <a:ext cx="395474" cy="369332"/>
          </a:xfrm>
          <a:prstGeom prst="rect">
            <a:avLst/>
          </a:prstGeom>
          <a:noFill/>
        </p:spPr>
        <p:txBody>
          <a:bodyPr wrap="square" rtlCol="0">
            <a:spAutoFit/>
          </a:bodyPr>
          <a:lstStyle/>
          <a:p>
            <a:r>
              <a:rPr lang="en-US" i="1" dirty="0">
                <a:solidFill>
                  <a:prstClr val="black"/>
                </a:solidFill>
                <a:latin typeface="Bookman Old Style" panose="02050604050505020204" pitchFamily="18" charset="0"/>
                <a:ea typeface="Cambria Math" panose="02040503050406030204" pitchFamily="18" charset="0"/>
                <a:cs typeface="Arial" pitchFamily="34" charset="0"/>
              </a:rPr>
              <a:t>x</a:t>
            </a:r>
          </a:p>
        </p:txBody>
      </p:sp>
      <p:sp>
        <p:nvSpPr>
          <p:cNvPr id="198" name="TextBox 197"/>
          <p:cNvSpPr txBox="1"/>
          <p:nvPr/>
        </p:nvSpPr>
        <p:spPr>
          <a:xfrm>
            <a:off x="4591388" y="1251063"/>
            <a:ext cx="310896"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99" name="TextBox 198"/>
          <p:cNvSpPr txBox="1"/>
          <p:nvPr/>
        </p:nvSpPr>
        <p:spPr>
          <a:xfrm>
            <a:off x="5011312" y="1245824"/>
            <a:ext cx="609600"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46</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221" name="TextBox 220"/>
          <p:cNvSpPr txBox="1"/>
          <p:nvPr/>
        </p:nvSpPr>
        <p:spPr>
          <a:xfrm>
            <a:off x="1274027" y="1657350"/>
            <a:ext cx="369726"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sym typeface="Symbol"/>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222" name="TextBox 221"/>
          <p:cNvSpPr txBox="1"/>
          <p:nvPr/>
        </p:nvSpPr>
        <p:spPr>
          <a:xfrm>
            <a:off x="1670816" y="1657350"/>
            <a:ext cx="2908316" cy="369332"/>
          </a:xfrm>
          <a:prstGeom prst="rect">
            <a:avLst/>
          </a:prstGeom>
          <a:noFill/>
        </p:spPr>
        <p:txBody>
          <a:bodyPr wrap="square" rtlCol="0">
            <a:spAutoFit/>
          </a:bodyPr>
          <a:lstStyle/>
          <a:p>
            <a:pPr algn="r"/>
            <a:r>
              <a:rPr lang="en-US" dirty="0" err="1">
                <a:solidFill>
                  <a:prstClr val="black"/>
                </a:solidFill>
                <a:latin typeface="Cambria Math" panose="02040503050406030204" pitchFamily="18" charset="0"/>
                <a:ea typeface="Cambria Math" panose="02040503050406030204" pitchFamily="18" charset="0"/>
                <a:cs typeface="Arial" pitchFamily="34" charset="0"/>
              </a:rPr>
              <a:t>Baichung</a:t>
            </a:r>
            <a:r>
              <a:rPr lang="en-US" dirty="0" smtClean="0">
                <a:solidFill>
                  <a:prstClr val="black"/>
                </a:solidFill>
                <a:latin typeface="Cambria Math" panose="02040503050406030204" pitchFamily="18" charset="0"/>
                <a:ea typeface="Cambria Math" panose="02040503050406030204" pitchFamily="18" charset="0"/>
                <a:cs typeface="Arial" pitchFamily="34" charset="0"/>
              </a:rPr>
              <a:t>’ father’s age</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223" name="TextBox 222"/>
          <p:cNvSpPr txBox="1"/>
          <p:nvPr/>
        </p:nvSpPr>
        <p:spPr>
          <a:xfrm>
            <a:off x="4579132" y="1657374"/>
            <a:ext cx="310896" cy="645733"/>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 </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224" name="TextBox 223"/>
          <p:cNvSpPr txBox="1"/>
          <p:nvPr/>
        </p:nvSpPr>
        <p:spPr>
          <a:xfrm>
            <a:off x="4902295" y="1657350"/>
            <a:ext cx="707941"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46</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26" name="TextBox 25"/>
          <p:cNvSpPr txBox="1"/>
          <p:nvPr/>
        </p:nvSpPr>
        <p:spPr>
          <a:xfrm>
            <a:off x="1219200" y="1973818"/>
            <a:ext cx="369726"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sym typeface="Symbol"/>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27" name="TextBox 26"/>
          <p:cNvSpPr txBox="1"/>
          <p:nvPr/>
        </p:nvSpPr>
        <p:spPr>
          <a:xfrm>
            <a:off x="1615989" y="1973818"/>
            <a:ext cx="2908316" cy="369332"/>
          </a:xfrm>
          <a:prstGeom prst="rect">
            <a:avLst/>
          </a:prstGeom>
          <a:noFill/>
        </p:spPr>
        <p:txBody>
          <a:bodyPr wrap="square" rtlCol="0">
            <a:spAutoFit/>
          </a:bodyPr>
          <a:lstStyle/>
          <a:p>
            <a:pPr algn="r"/>
            <a:r>
              <a:rPr lang="en-US" dirty="0" err="1" smtClean="0">
                <a:solidFill>
                  <a:prstClr val="black"/>
                </a:solidFill>
                <a:latin typeface="Cambria Math" panose="02040503050406030204" pitchFamily="18" charset="0"/>
                <a:ea typeface="Cambria Math" panose="02040503050406030204" pitchFamily="18" charset="0"/>
                <a:cs typeface="Arial" pitchFamily="34" charset="0"/>
              </a:rPr>
              <a:t>Baichung’s</a:t>
            </a:r>
            <a:r>
              <a:rPr lang="en-US" dirty="0" smtClean="0">
                <a:solidFill>
                  <a:prstClr val="black"/>
                </a:solidFill>
                <a:latin typeface="Cambria Math" panose="02040503050406030204" pitchFamily="18" charset="0"/>
                <a:ea typeface="Cambria Math" panose="02040503050406030204" pitchFamily="18" charset="0"/>
                <a:cs typeface="Arial" pitchFamily="34" charset="0"/>
              </a:rPr>
              <a:t> age</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28" name="TextBox 27"/>
          <p:cNvSpPr txBox="1"/>
          <p:nvPr/>
        </p:nvSpPr>
        <p:spPr>
          <a:xfrm>
            <a:off x="4524305" y="1973842"/>
            <a:ext cx="310896" cy="645733"/>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 </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31" name="TextBox 30"/>
          <p:cNvSpPr txBox="1"/>
          <p:nvPr/>
        </p:nvSpPr>
        <p:spPr>
          <a:xfrm>
            <a:off x="4980059" y="1973818"/>
            <a:ext cx="1012741" cy="369332"/>
          </a:xfrm>
          <a:prstGeom prst="rect">
            <a:avLst/>
          </a:prstGeom>
          <a:noFill/>
        </p:spPr>
        <p:txBody>
          <a:bodyPr wrap="square" rtlCol="0">
            <a:spAutoFit/>
          </a:bodyPr>
          <a:lstStyle/>
          <a:p>
            <a:r>
              <a:rPr lang="en-US" i="1" dirty="0">
                <a:solidFill>
                  <a:prstClr val="black"/>
                </a:solidFill>
                <a:latin typeface="Bookman Old Style" panose="02050604050505020204" pitchFamily="18" charset="0"/>
                <a:ea typeface="Cambria Math" panose="02040503050406030204" pitchFamily="18" charset="0"/>
                <a:cs typeface="Arial" pitchFamily="34" charset="0"/>
              </a:rPr>
              <a:t>x</a:t>
            </a:r>
            <a:r>
              <a:rPr lang="en-US" dirty="0">
                <a:solidFill>
                  <a:prstClr val="black"/>
                </a:solidFill>
                <a:latin typeface="Cambria Math" panose="02040503050406030204" pitchFamily="18" charset="0"/>
                <a:ea typeface="Cambria Math" panose="02040503050406030204" pitchFamily="18" charset="0"/>
                <a:cs typeface="Arial" pitchFamily="34" charset="0"/>
              </a:rPr>
              <a:t> </a:t>
            </a:r>
            <a:r>
              <a:rPr lang="en-US" dirty="0" smtClean="0">
                <a:solidFill>
                  <a:prstClr val="black"/>
                </a:solidFill>
                <a:latin typeface="Cambria Math" panose="02040503050406030204" pitchFamily="18" charset="0"/>
                <a:ea typeface="Cambria Math" panose="02040503050406030204" pitchFamily="18" charset="0"/>
                <a:cs typeface="Arial" pitchFamily="34" charset="0"/>
              </a:rPr>
              <a:t>- 29</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32" name="TextBox 31"/>
          <p:cNvSpPr txBox="1"/>
          <p:nvPr/>
        </p:nvSpPr>
        <p:spPr>
          <a:xfrm>
            <a:off x="4552102" y="2391531"/>
            <a:ext cx="310896" cy="645733"/>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 </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33" name="TextBox 32"/>
          <p:cNvSpPr txBox="1"/>
          <p:nvPr/>
        </p:nvSpPr>
        <p:spPr>
          <a:xfrm>
            <a:off x="4853998" y="2391507"/>
            <a:ext cx="1138772"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46 - 29</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47" name="TextBox 46"/>
          <p:cNvSpPr txBox="1"/>
          <p:nvPr/>
        </p:nvSpPr>
        <p:spPr>
          <a:xfrm>
            <a:off x="4588656" y="2756943"/>
            <a:ext cx="310896" cy="645733"/>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 </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48" name="TextBox 47"/>
          <p:cNvSpPr txBox="1"/>
          <p:nvPr/>
        </p:nvSpPr>
        <p:spPr>
          <a:xfrm>
            <a:off x="4853502" y="2756919"/>
            <a:ext cx="697704"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17</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49" name="TextBox 48"/>
          <p:cNvSpPr txBox="1"/>
          <p:nvPr/>
        </p:nvSpPr>
        <p:spPr>
          <a:xfrm>
            <a:off x="1274027" y="3000741"/>
            <a:ext cx="369726"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sym typeface="Symbol"/>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50" name="TextBox 49"/>
          <p:cNvSpPr txBox="1"/>
          <p:nvPr/>
        </p:nvSpPr>
        <p:spPr>
          <a:xfrm>
            <a:off x="1630256" y="3002433"/>
            <a:ext cx="3034075" cy="369332"/>
          </a:xfrm>
          <a:prstGeom prst="rect">
            <a:avLst/>
          </a:prstGeom>
          <a:noFill/>
        </p:spPr>
        <p:txBody>
          <a:bodyPr wrap="square" rtlCol="0">
            <a:spAutoFit/>
          </a:bodyPr>
          <a:lstStyle/>
          <a:p>
            <a:r>
              <a:rPr lang="en-US" dirty="0" err="1">
                <a:solidFill>
                  <a:prstClr val="black"/>
                </a:solidFill>
                <a:latin typeface="Cambria Math" panose="02040503050406030204" pitchFamily="18" charset="0"/>
                <a:ea typeface="Cambria Math" panose="02040503050406030204" pitchFamily="18" charset="0"/>
                <a:cs typeface="Arial" pitchFamily="34" charset="0"/>
              </a:rPr>
              <a:t>Baichung’s</a:t>
            </a:r>
            <a:r>
              <a:rPr lang="en-US" dirty="0">
                <a:solidFill>
                  <a:prstClr val="black"/>
                </a:solidFill>
                <a:latin typeface="Cambria Math" panose="02040503050406030204" pitchFamily="18" charset="0"/>
                <a:ea typeface="Cambria Math" panose="02040503050406030204" pitchFamily="18" charset="0"/>
                <a:cs typeface="Arial" pitchFamily="34" charset="0"/>
              </a:rPr>
              <a:t> grandfather’s age</a:t>
            </a:r>
          </a:p>
        </p:txBody>
      </p:sp>
      <p:sp>
        <p:nvSpPr>
          <p:cNvPr id="51" name="TextBox 50"/>
          <p:cNvSpPr txBox="1"/>
          <p:nvPr/>
        </p:nvSpPr>
        <p:spPr>
          <a:xfrm>
            <a:off x="4579132" y="3000765"/>
            <a:ext cx="310896" cy="645733"/>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 </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52" name="TextBox 51"/>
          <p:cNvSpPr txBox="1"/>
          <p:nvPr/>
        </p:nvSpPr>
        <p:spPr>
          <a:xfrm>
            <a:off x="4854672" y="3000741"/>
            <a:ext cx="1012741" cy="369332"/>
          </a:xfrm>
          <a:prstGeom prst="rect">
            <a:avLst/>
          </a:prstGeom>
          <a:noFill/>
        </p:spPr>
        <p:txBody>
          <a:bodyPr wrap="square" rtlCol="0">
            <a:spAutoFit/>
          </a:bodyPr>
          <a:lstStyle/>
          <a:p>
            <a:r>
              <a:rPr lang="en-US" i="1" dirty="0">
                <a:solidFill>
                  <a:prstClr val="black"/>
                </a:solidFill>
                <a:latin typeface="Bookman Old Style" panose="02050604050505020204" pitchFamily="18" charset="0"/>
                <a:ea typeface="Cambria Math" panose="02040503050406030204" pitchFamily="18" charset="0"/>
                <a:cs typeface="Arial" pitchFamily="34" charset="0"/>
              </a:rPr>
              <a:t>x</a:t>
            </a:r>
            <a:r>
              <a:rPr lang="en-US" dirty="0">
                <a:solidFill>
                  <a:prstClr val="black"/>
                </a:solidFill>
                <a:latin typeface="Cambria Math" panose="02040503050406030204" pitchFamily="18" charset="0"/>
                <a:ea typeface="Cambria Math" panose="02040503050406030204" pitchFamily="18" charset="0"/>
                <a:cs typeface="Arial" pitchFamily="34" charset="0"/>
              </a:rPr>
              <a:t> + </a:t>
            </a:r>
            <a:r>
              <a:rPr lang="en-US" dirty="0" smtClean="0">
                <a:solidFill>
                  <a:prstClr val="black"/>
                </a:solidFill>
                <a:latin typeface="Cambria Math" panose="02040503050406030204" pitchFamily="18" charset="0"/>
                <a:ea typeface="Cambria Math" panose="02040503050406030204" pitchFamily="18" charset="0"/>
                <a:cs typeface="Arial" pitchFamily="34" charset="0"/>
              </a:rPr>
              <a:t>26</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53" name="TextBox 52"/>
          <p:cNvSpPr txBox="1"/>
          <p:nvPr/>
        </p:nvSpPr>
        <p:spPr>
          <a:xfrm>
            <a:off x="4579132" y="3370097"/>
            <a:ext cx="310896" cy="645733"/>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 </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54" name="TextBox 53"/>
          <p:cNvSpPr txBox="1"/>
          <p:nvPr/>
        </p:nvSpPr>
        <p:spPr>
          <a:xfrm>
            <a:off x="4881028" y="3370073"/>
            <a:ext cx="1138772"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46 + 26</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55" name="TextBox 54"/>
          <p:cNvSpPr txBox="1"/>
          <p:nvPr/>
        </p:nvSpPr>
        <p:spPr>
          <a:xfrm>
            <a:off x="4579132" y="3739429"/>
            <a:ext cx="310896" cy="645733"/>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 </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56" name="TextBox 55"/>
          <p:cNvSpPr txBox="1"/>
          <p:nvPr/>
        </p:nvSpPr>
        <p:spPr>
          <a:xfrm>
            <a:off x="4843978" y="3739405"/>
            <a:ext cx="697704"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72</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57" name="TextBox 56"/>
          <p:cNvSpPr txBox="1"/>
          <p:nvPr/>
        </p:nvSpPr>
        <p:spPr>
          <a:xfrm>
            <a:off x="1274027" y="4330708"/>
            <a:ext cx="369726"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sym typeface="Symbol"/>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58" name="TextBox 57"/>
          <p:cNvSpPr txBox="1"/>
          <p:nvPr/>
        </p:nvSpPr>
        <p:spPr>
          <a:xfrm>
            <a:off x="1670816" y="4190676"/>
            <a:ext cx="3815584" cy="715089"/>
          </a:xfrm>
          <a:prstGeom prst="roundRect">
            <a:avLst/>
          </a:prstGeom>
          <a:noFill/>
          <a:ln w="19050">
            <a:solidFill>
              <a:schemeClr val="accent3">
                <a:lumMod val="50000"/>
              </a:schemeClr>
            </a:solidFill>
          </a:ln>
        </p:spPr>
        <p:txBody>
          <a:bodyPr wrap="square" rtlCol="0">
            <a:spAutoFit/>
          </a:bodyPr>
          <a:lstStyle/>
          <a:p>
            <a:pPr algn="ctr"/>
            <a:r>
              <a:rPr lang="en-US" dirty="0" smtClean="0">
                <a:solidFill>
                  <a:prstClr val="black"/>
                </a:solidFill>
                <a:latin typeface="Cambria Math" panose="02040503050406030204" pitchFamily="18" charset="0"/>
                <a:ea typeface="Cambria Math" panose="02040503050406030204" pitchFamily="18" charset="0"/>
                <a:cs typeface="Arial" pitchFamily="34" charset="0"/>
              </a:rPr>
              <a:t>The </a:t>
            </a:r>
            <a:r>
              <a:rPr lang="en-US" dirty="0" err="1">
                <a:solidFill>
                  <a:prstClr val="black"/>
                </a:solidFill>
                <a:latin typeface="Cambria Math" panose="02040503050406030204" pitchFamily="18" charset="0"/>
                <a:ea typeface="Cambria Math" panose="02040503050406030204" pitchFamily="18" charset="0"/>
                <a:cs typeface="Arial" pitchFamily="34" charset="0"/>
              </a:rPr>
              <a:t>Baichung’s</a:t>
            </a:r>
            <a:r>
              <a:rPr lang="en-US" dirty="0">
                <a:solidFill>
                  <a:prstClr val="black"/>
                </a:solidFill>
                <a:latin typeface="Cambria Math" panose="02040503050406030204" pitchFamily="18" charset="0"/>
                <a:ea typeface="Cambria Math" panose="02040503050406030204" pitchFamily="18" charset="0"/>
                <a:cs typeface="Arial" pitchFamily="34" charset="0"/>
              </a:rPr>
              <a:t> </a:t>
            </a:r>
            <a:r>
              <a:rPr lang="en-US" dirty="0" smtClean="0">
                <a:solidFill>
                  <a:prstClr val="black"/>
                </a:solidFill>
                <a:latin typeface="Cambria Math" panose="02040503050406030204" pitchFamily="18" charset="0"/>
                <a:ea typeface="Cambria Math" panose="02040503050406030204" pitchFamily="18" charset="0"/>
                <a:cs typeface="Arial" pitchFamily="34" charset="0"/>
              </a:rPr>
              <a:t>age and </a:t>
            </a:r>
            <a:r>
              <a:rPr lang="en-US" dirty="0" err="1">
                <a:solidFill>
                  <a:prstClr val="black"/>
                </a:solidFill>
                <a:latin typeface="Cambria Math" panose="02040503050406030204" pitchFamily="18" charset="0"/>
                <a:ea typeface="Cambria Math" panose="02040503050406030204" pitchFamily="18" charset="0"/>
                <a:cs typeface="Arial" pitchFamily="34" charset="0"/>
              </a:rPr>
              <a:t>Baichung’s</a:t>
            </a:r>
            <a:r>
              <a:rPr lang="en-US" dirty="0">
                <a:solidFill>
                  <a:prstClr val="black"/>
                </a:solidFill>
                <a:latin typeface="Cambria Math" panose="02040503050406030204" pitchFamily="18" charset="0"/>
                <a:ea typeface="Cambria Math" panose="02040503050406030204" pitchFamily="18" charset="0"/>
                <a:cs typeface="Arial" pitchFamily="34" charset="0"/>
              </a:rPr>
              <a:t> </a:t>
            </a:r>
            <a:r>
              <a:rPr lang="en-US" dirty="0" smtClean="0">
                <a:solidFill>
                  <a:prstClr val="black"/>
                </a:solidFill>
                <a:latin typeface="Cambria Math" panose="02040503050406030204" pitchFamily="18" charset="0"/>
                <a:ea typeface="Cambria Math" panose="02040503050406030204" pitchFamily="18" charset="0"/>
                <a:cs typeface="Arial" pitchFamily="34" charset="0"/>
              </a:rPr>
              <a:t>grandfather’s age is 17 and 72.</a:t>
            </a:r>
            <a:endParaRPr lang="en-US" dirty="0">
              <a:solidFill>
                <a:prstClr val="black"/>
              </a:solidFill>
              <a:latin typeface="Cambria Math" panose="02040503050406030204" pitchFamily="18" charset="0"/>
              <a:ea typeface="Cambria Math" panose="02040503050406030204" pitchFamily="18" charset="0"/>
            </a:endParaRPr>
          </a:p>
        </p:txBody>
      </p:sp>
    </p:spTree>
    <p:extLst>
      <p:ext uri="{BB962C8B-B14F-4D97-AF65-F5344CB8AC3E}">
        <p14:creationId xmlns:p14="http://schemas.microsoft.com/office/powerpoint/2010/main" val="305881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48"/>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49"/>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50"/>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51"/>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52"/>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53"/>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54"/>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55"/>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56"/>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57"/>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1" grpId="0"/>
      <p:bldP spid="222" grpId="0"/>
      <p:bldP spid="223" grpId="0"/>
      <p:bldP spid="224" grpId="0"/>
      <p:bldP spid="26" grpId="0"/>
      <p:bldP spid="27" grpId="0"/>
      <p:bldP spid="28" grpId="0"/>
      <p:bldP spid="31" grpId="0"/>
      <p:bldP spid="32" grpId="0"/>
      <p:bldP spid="33" grpId="0"/>
      <p:bldP spid="47" grpId="0"/>
      <p:bldP spid="48" grpId="0"/>
      <p:bldP spid="49" grpId="0"/>
      <p:bldP spid="50" grpId="0"/>
      <p:bldP spid="51" grpId="0"/>
      <p:bldP spid="52" grpId="0"/>
      <p:bldP spid="53" grpId="0"/>
      <p:bldP spid="54" grpId="0"/>
      <p:bldP spid="55" grpId="0"/>
      <p:bldP spid="56" grpId="0"/>
      <p:bldP spid="57" grpId="0"/>
      <p:bldP spid="58" grpId="0" animBg="1"/>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86200" y="2387084"/>
            <a:ext cx="1371600" cy="369332"/>
          </a:xfrm>
          <a:prstGeom prst="rect">
            <a:avLst/>
          </a:prstGeom>
          <a:noFill/>
        </p:spPr>
        <p:txBody>
          <a:bodyPr wrap="square" rtlCol="0">
            <a:spAutoFit/>
          </a:bodyPr>
          <a:lstStyle/>
          <a:p>
            <a:r>
              <a:rPr lang="en-US" dirty="0" smtClean="0">
                <a:solidFill>
                  <a:prstClr val="black"/>
                </a:solidFill>
              </a:rPr>
              <a:t>Module 38</a:t>
            </a:r>
            <a:endParaRPr lang="en-US" dirty="0">
              <a:solidFill>
                <a:prstClr val="black"/>
              </a:solidFill>
            </a:endParaRPr>
          </a:p>
        </p:txBody>
      </p:sp>
    </p:spTree>
    <p:extLst>
      <p:ext uri="{BB962C8B-B14F-4D97-AF65-F5344CB8AC3E}">
        <p14:creationId xmlns:p14="http://schemas.microsoft.com/office/powerpoint/2010/main" val="381936121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Rounded Rectangle 134"/>
          <p:cNvSpPr/>
          <p:nvPr/>
        </p:nvSpPr>
        <p:spPr>
          <a:xfrm>
            <a:off x="4725323" y="1786245"/>
            <a:ext cx="829370" cy="252960"/>
          </a:xfrm>
          <a:prstGeom prst="roundRect">
            <a:avLst/>
          </a:prstGeom>
          <a:gradFill flip="none" rotWithShape="1">
            <a:gsLst>
              <a:gs pos="0">
                <a:srgbClr val="00FF00">
                  <a:tint val="66000"/>
                  <a:satMod val="160000"/>
                </a:srgbClr>
              </a:gs>
              <a:gs pos="50000">
                <a:srgbClr val="00FF00">
                  <a:tint val="44500"/>
                  <a:satMod val="160000"/>
                </a:srgbClr>
              </a:gs>
              <a:gs pos="100000">
                <a:srgbClr val="00FF00">
                  <a:tint val="23500"/>
                  <a:satMod val="160000"/>
                </a:srgbClr>
              </a:gs>
            </a:gsLst>
            <a:path path="circle">
              <a:fillToRect l="50000" t="50000" r="50000" b="50000"/>
            </a:path>
            <a:tileRect/>
          </a:gra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solidFill>
                <a:prstClr val="black"/>
              </a:solidFill>
            </a:endParaRPr>
          </a:p>
        </p:txBody>
      </p:sp>
      <p:sp>
        <p:nvSpPr>
          <p:cNvPr id="134" name="Rounded Rectangle 133"/>
          <p:cNvSpPr/>
          <p:nvPr/>
        </p:nvSpPr>
        <p:spPr>
          <a:xfrm>
            <a:off x="5081507" y="1468715"/>
            <a:ext cx="315919" cy="252960"/>
          </a:xfrm>
          <a:prstGeom prst="roundRect">
            <a:avLst/>
          </a:prstGeom>
          <a:gradFill flip="none" rotWithShape="1">
            <a:gsLst>
              <a:gs pos="0">
                <a:srgbClr val="00FF00">
                  <a:tint val="66000"/>
                  <a:satMod val="160000"/>
                </a:srgbClr>
              </a:gs>
              <a:gs pos="50000">
                <a:srgbClr val="00FF00">
                  <a:tint val="44500"/>
                  <a:satMod val="160000"/>
                </a:srgbClr>
              </a:gs>
              <a:gs pos="100000">
                <a:srgbClr val="00FF00">
                  <a:tint val="23500"/>
                  <a:satMod val="160000"/>
                </a:srgbClr>
              </a:gs>
            </a:gsLst>
            <a:path path="circle">
              <a:fillToRect l="50000" t="50000" r="50000" b="50000"/>
            </a:path>
            <a:tileRect/>
          </a:gra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solidFill>
                <a:prstClr val="black"/>
              </a:solidFill>
            </a:endParaRPr>
          </a:p>
        </p:txBody>
      </p:sp>
      <p:sp>
        <p:nvSpPr>
          <p:cNvPr id="146" name="Rounded Rectangle 145"/>
          <p:cNvSpPr/>
          <p:nvPr/>
        </p:nvSpPr>
        <p:spPr>
          <a:xfrm>
            <a:off x="1522214" y="1157170"/>
            <a:ext cx="1800339" cy="252960"/>
          </a:xfrm>
          <a:prstGeom prst="roundRect">
            <a:avLst/>
          </a:prstGeom>
          <a:gradFill flip="none" rotWithShape="1">
            <a:gsLst>
              <a:gs pos="0">
                <a:srgbClr val="00FF00">
                  <a:tint val="66000"/>
                  <a:satMod val="160000"/>
                </a:srgbClr>
              </a:gs>
              <a:gs pos="50000">
                <a:srgbClr val="00FF00">
                  <a:tint val="44500"/>
                  <a:satMod val="160000"/>
                </a:srgbClr>
              </a:gs>
              <a:gs pos="100000">
                <a:srgbClr val="00FF00">
                  <a:tint val="23500"/>
                  <a:satMod val="160000"/>
                </a:srgbClr>
              </a:gs>
            </a:gsLst>
            <a:path path="circle">
              <a:fillToRect l="50000" t="50000" r="50000" b="50000"/>
            </a:path>
            <a:tileRect/>
          </a:gra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solidFill>
                <a:prstClr val="black"/>
              </a:solidFill>
            </a:endParaRPr>
          </a:p>
        </p:txBody>
      </p:sp>
      <p:sp>
        <p:nvSpPr>
          <p:cNvPr id="62" name="Rounded Rectangle 61"/>
          <p:cNvSpPr/>
          <p:nvPr/>
        </p:nvSpPr>
        <p:spPr>
          <a:xfrm>
            <a:off x="3613046" y="1154641"/>
            <a:ext cx="181255" cy="229001"/>
          </a:xfrm>
          <a:prstGeom prst="roundRect">
            <a:avLst/>
          </a:prstGeom>
          <a:gradFill flip="none" rotWithShape="1">
            <a:gsLst>
              <a:gs pos="0">
                <a:srgbClr val="00FF00">
                  <a:tint val="66000"/>
                  <a:satMod val="160000"/>
                </a:srgbClr>
              </a:gs>
              <a:gs pos="50000">
                <a:srgbClr val="00FF00">
                  <a:tint val="44500"/>
                  <a:satMod val="160000"/>
                </a:srgbClr>
              </a:gs>
              <a:gs pos="100000">
                <a:srgbClr val="00FF00">
                  <a:tint val="23500"/>
                  <a:satMod val="160000"/>
                </a:srgbClr>
              </a:gs>
            </a:gsLst>
            <a:path path="circle">
              <a:fillToRect l="50000" t="50000" r="50000" b="50000"/>
            </a:path>
            <a:tileRect/>
          </a:gra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solidFill>
                <a:prstClr val="black"/>
              </a:solidFill>
            </a:endParaRPr>
          </a:p>
        </p:txBody>
      </p:sp>
      <p:grpSp>
        <p:nvGrpSpPr>
          <p:cNvPr id="5" name="Group 4"/>
          <p:cNvGrpSpPr/>
          <p:nvPr/>
        </p:nvGrpSpPr>
        <p:grpSpPr>
          <a:xfrm>
            <a:off x="580416" y="1047750"/>
            <a:ext cx="615668" cy="369332"/>
            <a:chOff x="522920" y="1452330"/>
            <a:chExt cx="615668" cy="492443"/>
          </a:xfrm>
        </p:grpSpPr>
        <p:sp>
          <p:nvSpPr>
            <p:cNvPr id="6" name="Flowchart: Delay 5"/>
            <p:cNvSpPr/>
            <p:nvPr/>
          </p:nvSpPr>
          <p:spPr>
            <a:xfrm>
              <a:off x="573605" y="1544221"/>
              <a:ext cx="564983" cy="323262"/>
            </a:xfrm>
            <a:prstGeom prst="flowChartDelay">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dirty="0">
                <a:solidFill>
                  <a:prstClr val="white"/>
                </a:solidFill>
                <a:latin typeface="Cambria Math" pitchFamily="18" charset="0"/>
                <a:ea typeface="Cambria Math" pitchFamily="18" charset="0"/>
              </a:endParaRPr>
            </a:p>
          </p:txBody>
        </p:sp>
        <p:sp>
          <p:nvSpPr>
            <p:cNvPr id="7" name="TextBox 6"/>
            <p:cNvSpPr txBox="1"/>
            <p:nvPr/>
          </p:nvSpPr>
          <p:spPr>
            <a:xfrm>
              <a:off x="522920" y="1452330"/>
              <a:ext cx="562946" cy="492443"/>
            </a:xfrm>
            <a:prstGeom prst="rect">
              <a:avLst/>
            </a:prstGeom>
            <a:noFill/>
          </p:spPr>
          <p:txBody>
            <a:bodyPr wrap="square" rtlCol="0">
              <a:spAutoFit/>
            </a:bodyPr>
            <a:lstStyle/>
            <a:p>
              <a:pPr fontAlgn="auto">
                <a:spcBef>
                  <a:spcPts val="0"/>
                </a:spcBef>
                <a:spcAft>
                  <a:spcPts val="0"/>
                </a:spcAft>
              </a:pPr>
              <a:r>
                <a:rPr lang="en-US" dirty="0" smtClean="0">
                  <a:solidFill>
                    <a:prstClr val="black">
                      <a:lumMod val="95000"/>
                      <a:lumOff val="5000"/>
                    </a:prstClr>
                  </a:solidFill>
                  <a:latin typeface="Cambria Math" pitchFamily="18" charset="0"/>
                  <a:ea typeface="Cambria Math" pitchFamily="18" charset="0"/>
                  <a:cs typeface="Arial" pitchFamily="34" charset="0"/>
                </a:rPr>
                <a:t>Sol</a:t>
              </a:r>
              <a:endParaRPr lang="en-US" dirty="0">
                <a:solidFill>
                  <a:prstClr val="black">
                    <a:lumMod val="95000"/>
                    <a:lumOff val="5000"/>
                  </a:prstClr>
                </a:solidFill>
                <a:latin typeface="Cambria Math" pitchFamily="18" charset="0"/>
                <a:ea typeface="Cambria Math" pitchFamily="18" charset="0"/>
                <a:cs typeface="Arial" pitchFamily="34" charset="0"/>
              </a:endParaRPr>
            </a:p>
          </p:txBody>
        </p:sp>
      </p:grpSp>
      <p:sp>
        <p:nvSpPr>
          <p:cNvPr id="4" name="Rounded Rectangle 3"/>
          <p:cNvSpPr/>
          <p:nvPr/>
        </p:nvSpPr>
        <p:spPr>
          <a:xfrm>
            <a:off x="559801" y="380071"/>
            <a:ext cx="6397225" cy="592784"/>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fontAlgn="auto">
              <a:spcBef>
                <a:spcPts val="0"/>
              </a:spcBef>
              <a:spcAft>
                <a:spcPts val="0"/>
              </a:spcAft>
            </a:pPr>
            <a:endParaRPr lang="en-US" dirty="0">
              <a:solidFill>
                <a:prstClr val="black"/>
              </a:solidFill>
              <a:latin typeface="Cambria Math" pitchFamily="18" charset="0"/>
              <a:ea typeface="Cambria Math" pitchFamily="18" charset="0"/>
            </a:endParaRPr>
          </a:p>
        </p:txBody>
      </p:sp>
      <mc:AlternateContent xmlns:mc="http://schemas.openxmlformats.org/markup-compatibility/2006" xmlns:a14="http://schemas.microsoft.com/office/drawing/2010/main">
        <mc:Choice Requires="a14">
          <p:sp>
            <p:nvSpPr>
              <p:cNvPr id="12" name="TextBox 11"/>
              <p:cNvSpPr txBox="1"/>
              <p:nvPr/>
            </p:nvSpPr>
            <p:spPr>
              <a:xfrm>
                <a:off x="1099325" y="1072742"/>
                <a:ext cx="3015122" cy="369332"/>
              </a:xfrm>
              <a:prstGeom prst="rect">
                <a:avLst/>
              </a:prstGeom>
              <a:noFill/>
            </p:spPr>
            <p:txBody>
              <a:bodyPr wrap="square" rtlCol="0">
                <a:spAutoFit/>
              </a:bodyPr>
              <a:lstStyle/>
              <a:p>
                <a:pPr fontAlgn="auto">
                  <a:spcBef>
                    <a:spcPts val="0"/>
                  </a:spcBef>
                  <a:spcAft>
                    <a:spcPts val="0"/>
                  </a:spcAft>
                </a:pPr>
                <a:r>
                  <a:rPr lang="en-US" dirty="0" smtClean="0">
                    <a:solidFill>
                      <a:prstClr val="black"/>
                    </a:solidFill>
                    <a:latin typeface="Cambria Math" pitchFamily="18" charset="0"/>
                    <a:ea typeface="Cambria Math" pitchFamily="18" charset="0"/>
                    <a:cs typeface="Arial" pitchFamily="34" charset="0"/>
                  </a:rPr>
                  <a:t>Let Ravi’s present age be </a:t>
                </a:r>
                <a14:m>
                  <m:oMath xmlns:m="http://schemas.openxmlformats.org/officeDocument/2006/math">
                    <m:r>
                      <a:rPr lang="en-US" i="1" dirty="0">
                        <a:solidFill>
                          <a:prstClr val="black"/>
                        </a:solidFill>
                        <a:latin typeface="Cambria Math" pitchFamily="18" charset="0"/>
                        <a:ea typeface="Cambria Math" pitchFamily="18" charset="0"/>
                        <a:cs typeface="Arial" pitchFamily="34" charset="0"/>
                      </a:rPr>
                      <m:t>𝑥</m:t>
                    </m:r>
                  </m:oMath>
                </a14:m>
                <a:r>
                  <a:rPr lang="en-US" dirty="0" smtClean="0">
                    <a:solidFill>
                      <a:prstClr val="black"/>
                    </a:solidFill>
                    <a:latin typeface="Cambria Math" pitchFamily="18" charset="0"/>
                    <a:ea typeface="Cambria Math" pitchFamily="18" charset="0"/>
                    <a:cs typeface="Arial" pitchFamily="34" charset="0"/>
                  </a:rPr>
                  <a:t> </a:t>
                </a:r>
                <a:endParaRPr lang="en-US" dirty="0">
                  <a:solidFill>
                    <a:prstClr val="black"/>
                  </a:solidFill>
                  <a:latin typeface="Cambria Math" pitchFamily="18" charset="0"/>
                  <a:ea typeface="Cambria Math" pitchFamily="18" charset="0"/>
                  <a:cs typeface="Arial" pitchFamily="34" charset="0"/>
                </a:endParaRPr>
              </a:p>
            </p:txBody>
          </p:sp>
        </mc:Choice>
        <mc:Fallback xmlns="">
          <p:sp>
            <p:nvSpPr>
              <p:cNvPr id="12" name="TextBox 11"/>
              <p:cNvSpPr txBox="1">
                <a:spLocks noRot="1" noChangeAspect="1" noMove="1" noResize="1" noEditPoints="1" noAdjustHandles="1" noChangeArrowheads="1" noChangeShapeType="1" noTextEdit="1"/>
              </p:cNvSpPr>
              <p:nvPr/>
            </p:nvSpPr>
            <p:spPr>
              <a:xfrm>
                <a:off x="1099325" y="1072742"/>
                <a:ext cx="3015122" cy="369332"/>
              </a:xfrm>
              <a:prstGeom prst="rect">
                <a:avLst/>
              </a:prstGeom>
              <a:blipFill rotWithShape="1">
                <a:blip r:embed="rId2"/>
                <a:stretch>
                  <a:fillRect l="-1616" t="-9836" b="-22951"/>
                </a:stretch>
              </a:blipFill>
            </p:spPr>
            <p:txBody>
              <a:bodyPr/>
              <a:lstStyle/>
              <a:p>
                <a:r>
                  <a:rPr lang="en-US">
                    <a:noFill/>
                  </a:rPr>
                  <a:t> </a:t>
                </a:r>
              </a:p>
            </p:txBody>
          </p:sp>
        </mc:Fallback>
      </mc:AlternateContent>
      <p:sp>
        <p:nvSpPr>
          <p:cNvPr id="13" name="TextBox 12"/>
          <p:cNvSpPr txBox="1"/>
          <p:nvPr/>
        </p:nvSpPr>
        <p:spPr>
          <a:xfrm>
            <a:off x="795134" y="1386504"/>
            <a:ext cx="369726" cy="365760"/>
          </a:xfrm>
          <a:prstGeom prst="rect">
            <a:avLst/>
          </a:prstGeom>
          <a:noFill/>
        </p:spPr>
        <p:txBody>
          <a:bodyPr wrap="square" rtlCol="0">
            <a:spAutoFit/>
          </a:bodyPr>
          <a:lstStyle/>
          <a:p>
            <a:pPr fontAlgn="auto">
              <a:spcBef>
                <a:spcPts val="0"/>
              </a:spcBef>
              <a:spcAft>
                <a:spcPts val="0"/>
              </a:spcAft>
            </a:pPr>
            <a:r>
              <a:rPr lang="en-US" dirty="0" smtClean="0">
                <a:solidFill>
                  <a:prstClr val="black"/>
                </a:solidFill>
                <a:latin typeface="Cambria Math" pitchFamily="18" charset="0"/>
                <a:ea typeface="Cambria Math" pitchFamily="18" charset="0"/>
                <a:cs typeface="Arial" pitchFamily="34" charset="0"/>
                <a:sym typeface="Symbol"/>
              </a:rPr>
              <a:t></a:t>
            </a:r>
            <a:endParaRPr lang="en-US" dirty="0">
              <a:solidFill>
                <a:prstClr val="black"/>
              </a:solidFill>
              <a:latin typeface="Cambria Math" pitchFamily="18" charset="0"/>
              <a:ea typeface="Cambria Math" pitchFamily="18" charset="0"/>
              <a:cs typeface="Arial" pitchFamily="34" charset="0"/>
            </a:endParaRPr>
          </a:p>
        </p:txBody>
      </p:sp>
      <p:sp>
        <p:nvSpPr>
          <p:cNvPr id="14" name="TextBox 13"/>
          <p:cNvSpPr txBox="1"/>
          <p:nvPr/>
        </p:nvSpPr>
        <p:spPr>
          <a:xfrm>
            <a:off x="975500" y="1386504"/>
            <a:ext cx="3069634" cy="365760"/>
          </a:xfrm>
          <a:prstGeom prst="rect">
            <a:avLst/>
          </a:prstGeom>
          <a:noFill/>
        </p:spPr>
        <p:txBody>
          <a:bodyPr wrap="square" rtlCol="0">
            <a:spAutoFit/>
          </a:bodyPr>
          <a:lstStyle/>
          <a:p>
            <a:pPr algn="r" fontAlgn="auto">
              <a:spcBef>
                <a:spcPts val="0"/>
              </a:spcBef>
              <a:spcAft>
                <a:spcPts val="0"/>
              </a:spcAft>
            </a:pPr>
            <a:r>
              <a:rPr lang="en-US" dirty="0" smtClean="0">
                <a:solidFill>
                  <a:prstClr val="black"/>
                </a:solidFill>
                <a:latin typeface="Cambria Math" pitchFamily="18" charset="0"/>
                <a:ea typeface="Cambria Math" pitchFamily="18" charset="0"/>
                <a:cs typeface="Arial" pitchFamily="34" charset="0"/>
              </a:rPr>
              <a:t>After fifteen years Ravi’s age </a:t>
            </a:r>
            <a:endParaRPr lang="en-US" dirty="0">
              <a:solidFill>
                <a:prstClr val="black"/>
              </a:solidFill>
              <a:latin typeface="Cambria Math" pitchFamily="18" charset="0"/>
              <a:ea typeface="Cambria Math" pitchFamily="18" charset="0"/>
              <a:cs typeface="Arial" pitchFamily="34" charset="0"/>
            </a:endParaRPr>
          </a:p>
        </p:txBody>
      </p:sp>
      <p:sp>
        <p:nvSpPr>
          <p:cNvPr id="15" name="TextBox 14"/>
          <p:cNvSpPr txBox="1"/>
          <p:nvPr/>
        </p:nvSpPr>
        <p:spPr>
          <a:xfrm>
            <a:off x="3932214" y="1386504"/>
            <a:ext cx="310896" cy="645733"/>
          </a:xfrm>
          <a:prstGeom prst="rect">
            <a:avLst/>
          </a:prstGeom>
          <a:noFill/>
        </p:spPr>
        <p:txBody>
          <a:bodyPr wrap="square" rtlCol="0">
            <a:spAutoFit/>
          </a:bodyPr>
          <a:lstStyle/>
          <a:p>
            <a:pPr fontAlgn="auto">
              <a:spcBef>
                <a:spcPts val="0"/>
              </a:spcBef>
              <a:spcAft>
                <a:spcPts val="0"/>
              </a:spcAft>
            </a:pPr>
            <a:r>
              <a:rPr lang="en-US" dirty="0" smtClean="0">
                <a:solidFill>
                  <a:prstClr val="black"/>
                </a:solidFill>
                <a:latin typeface="Cambria Math" pitchFamily="18" charset="0"/>
                <a:ea typeface="Cambria Math" pitchFamily="18" charset="0"/>
                <a:cs typeface="Arial" pitchFamily="34" charset="0"/>
              </a:rPr>
              <a:t>= </a:t>
            </a:r>
            <a:endParaRPr lang="en-US" dirty="0">
              <a:solidFill>
                <a:prstClr val="black"/>
              </a:solidFill>
              <a:latin typeface="Cambria Math" pitchFamily="18" charset="0"/>
              <a:ea typeface="Cambria Math" pitchFamily="18" charset="0"/>
              <a:cs typeface="Arial" pitchFamily="34" charset="0"/>
            </a:endParaRPr>
          </a:p>
        </p:txBody>
      </p:sp>
      <p:sp>
        <p:nvSpPr>
          <p:cNvPr id="16" name="TextBox 15"/>
          <p:cNvSpPr txBox="1"/>
          <p:nvPr/>
        </p:nvSpPr>
        <p:spPr>
          <a:xfrm>
            <a:off x="4178028" y="1386483"/>
            <a:ext cx="550322" cy="369332"/>
          </a:xfrm>
          <a:prstGeom prst="rect">
            <a:avLst/>
          </a:prstGeom>
          <a:noFill/>
        </p:spPr>
        <p:txBody>
          <a:bodyPr wrap="square" rtlCol="0">
            <a:spAutoFit/>
          </a:bodyPr>
          <a:lstStyle/>
          <a:p>
            <a:pPr fontAlgn="auto">
              <a:spcBef>
                <a:spcPts val="0"/>
              </a:spcBef>
              <a:spcAft>
                <a:spcPts val="0"/>
              </a:spcAft>
            </a:pPr>
            <a:r>
              <a:rPr lang="en-US" dirty="0" smtClean="0">
                <a:solidFill>
                  <a:prstClr val="black"/>
                </a:solidFill>
                <a:latin typeface="Cambria Math" pitchFamily="18" charset="0"/>
                <a:ea typeface="Cambria Math" pitchFamily="18" charset="0"/>
                <a:cs typeface="Arial" pitchFamily="34" charset="0"/>
              </a:rPr>
              <a:t>4 ×</a:t>
            </a:r>
            <a:endParaRPr lang="en-US" dirty="0">
              <a:solidFill>
                <a:prstClr val="black"/>
              </a:solidFill>
              <a:latin typeface="Cambria Math" pitchFamily="18" charset="0"/>
              <a:ea typeface="Cambria Math" pitchFamily="18" charset="0"/>
              <a:cs typeface="Arial" pitchFamily="34" charset="0"/>
            </a:endParaRPr>
          </a:p>
        </p:txBody>
      </p:sp>
      <p:sp>
        <p:nvSpPr>
          <p:cNvPr id="18" name="TextBox 17"/>
          <p:cNvSpPr txBox="1"/>
          <p:nvPr/>
        </p:nvSpPr>
        <p:spPr>
          <a:xfrm>
            <a:off x="1031604" y="1688114"/>
            <a:ext cx="3505200" cy="365760"/>
          </a:xfrm>
          <a:prstGeom prst="rect">
            <a:avLst/>
          </a:prstGeom>
          <a:noFill/>
        </p:spPr>
        <p:txBody>
          <a:bodyPr wrap="square" rtlCol="0">
            <a:spAutoFit/>
          </a:bodyPr>
          <a:lstStyle/>
          <a:p>
            <a:pPr algn="r" fontAlgn="auto">
              <a:spcBef>
                <a:spcPts val="0"/>
              </a:spcBef>
              <a:spcAft>
                <a:spcPts val="0"/>
              </a:spcAft>
            </a:pPr>
            <a:r>
              <a:rPr lang="en-US" dirty="0" smtClean="0">
                <a:solidFill>
                  <a:prstClr val="black"/>
                </a:solidFill>
                <a:latin typeface="Cambria Math" pitchFamily="18" charset="0"/>
                <a:ea typeface="Cambria Math" pitchFamily="18" charset="0"/>
                <a:cs typeface="Arial" pitchFamily="34" charset="0"/>
              </a:rPr>
              <a:t>Fifteen years from now Ravi’s age </a:t>
            </a:r>
            <a:endParaRPr lang="en-US" dirty="0">
              <a:solidFill>
                <a:prstClr val="black"/>
              </a:solidFill>
              <a:latin typeface="Cambria Math" pitchFamily="18" charset="0"/>
              <a:ea typeface="Cambria Math" pitchFamily="18" charset="0"/>
              <a:cs typeface="Arial" pitchFamily="34" charset="0"/>
            </a:endParaRPr>
          </a:p>
        </p:txBody>
      </p:sp>
      <p:sp>
        <p:nvSpPr>
          <p:cNvPr id="19" name="TextBox 18"/>
          <p:cNvSpPr txBox="1"/>
          <p:nvPr/>
        </p:nvSpPr>
        <p:spPr>
          <a:xfrm>
            <a:off x="4395231" y="1688114"/>
            <a:ext cx="310896" cy="365760"/>
          </a:xfrm>
          <a:prstGeom prst="rect">
            <a:avLst/>
          </a:prstGeom>
          <a:noFill/>
        </p:spPr>
        <p:txBody>
          <a:bodyPr wrap="square" rtlCol="0">
            <a:spAutoFit/>
          </a:bodyPr>
          <a:lstStyle/>
          <a:p>
            <a:pPr fontAlgn="auto">
              <a:spcBef>
                <a:spcPts val="0"/>
              </a:spcBef>
              <a:spcAft>
                <a:spcPts val="0"/>
              </a:spcAft>
            </a:pPr>
            <a:r>
              <a:rPr lang="en-US" dirty="0" smtClean="0">
                <a:solidFill>
                  <a:prstClr val="black"/>
                </a:solidFill>
                <a:latin typeface="Cambria Math" pitchFamily="18" charset="0"/>
                <a:ea typeface="Cambria Math" pitchFamily="18" charset="0"/>
                <a:cs typeface="Arial" pitchFamily="34" charset="0"/>
              </a:rPr>
              <a:t>=</a:t>
            </a:r>
            <a:endParaRPr lang="en-US" dirty="0">
              <a:solidFill>
                <a:prstClr val="black"/>
              </a:solidFill>
              <a:latin typeface="Cambria Math" pitchFamily="18" charset="0"/>
              <a:ea typeface="Cambria Math" pitchFamily="18" charset="0"/>
              <a:cs typeface="Arial" pitchFamily="34" charset="0"/>
            </a:endParaRPr>
          </a:p>
        </p:txBody>
      </p:sp>
      <mc:AlternateContent xmlns:mc="http://schemas.openxmlformats.org/markup-compatibility/2006" xmlns:a14="http://schemas.microsoft.com/office/drawing/2010/main">
        <mc:Choice Requires="a14">
          <p:sp>
            <p:nvSpPr>
              <p:cNvPr id="20" name="TextBox 19"/>
              <p:cNvSpPr txBox="1"/>
              <p:nvPr/>
            </p:nvSpPr>
            <p:spPr>
              <a:xfrm>
                <a:off x="4623921" y="1688114"/>
                <a:ext cx="1727509" cy="369332"/>
              </a:xfrm>
              <a:prstGeom prst="rect">
                <a:avLst/>
              </a:prstGeom>
              <a:noFill/>
            </p:spPr>
            <p:txBody>
              <a:bodyPr wrap="square" rtlCol="0">
                <a:spAutoFit/>
              </a:bodyPr>
              <a:lstStyle/>
              <a:p>
                <a:pPr fontAlgn="auto">
                  <a:spcBef>
                    <a:spcPts val="0"/>
                  </a:spcBef>
                  <a:spcAft>
                    <a:spcPts val="0"/>
                  </a:spcAft>
                </a:pPr>
                <a:r>
                  <a:rPr lang="en-US" dirty="0">
                    <a:solidFill>
                      <a:prstClr val="black"/>
                    </a:solidFill>
                    <a:latin typeface="Cambria Math" pitchFamily="18" charset="0"/>
                    <a:ea typeface="Cambria Math" pitchFamily="18" charset="0"/>
                    <a:cs typeface="Arial" pitchFamily="34" charset="0"/>
                  </a:rPr>
                  <a:t>(</a:t>
                </a:r>
                <a14:m>
                  <m:oMath xmlns:m="http://schemas.openxmlformats.org/officeDocument/2006/math">
                    <m:r>
                      <a:rPr lang="en-US" i="1" dirty="0" smtClean="0">
                        <a:solidFill>
                          <a:prstClr val="black"/>
                        </a:solidFill>
                        <a:latin typeface="Cambria Math" pitchFamily="18" charset="0"/>
                        <a:ea typeface="Cambria Math" pitchFamily="18" charset="0"/>
                        <a:cs typeface="Arial" pitchFamily="34" charset="0"/>
                      </a:rPr>
                      <m:t>𝑥</m:t>
                    </m:r>
                  </m:oMath>
                </a14:m>
                <a:r>
                  <a:rPr lang="en-US" dirty="0" smtClean="0">
                    <a:solidFill>
                      <a:prstClr val="black"/>
                    </a:solidFill>
                    <a:latin typeface="Cambria Math" pitchFamily="18" charset="0"/>
                    <a:ea typeface="Cambria Math" pitchFamily="18" charset="0"/>
                    <a:cs typeface="Arial" pitchFamily="34" charset="0"/>
                  </a:rPr>
                  <a:t> + 15)  years</a:t>
                </a:r>
                <a:endParaRPr lang="en-US" dirty="0">
                  <a:solidFill>
                    <a:prstClr val="black"/>
                  </a:solidFill>
                  <a:latin typeface="Cambria Math" pitchFamily="18" charset="0"/>
                  <a:ea typeface="Cambria Math" pitchFamily="18" charset="0"/>
                  <a:cs typeface="Arial" pitchFamily="34" charset="0"/>
                </a:endParaRPr>
              </a:p>
            </p:txBody>
          </p:sp>
        </mc:Choice>
        <mc:Fallback xmlns="">
          <p:sp>
            <p:nvSpPr>
              <p:cNvPr id="20" name="TextBox 19"/>
              <p:cNvSpPr txBox="1">
                <a:spLocks noRot="1" noChangeAspect="1" noMove="1" noResize="1" noEditPoints="1" noAdjustHandles="1" noChangeArrowheads="1" noChangeShapeType="1" noTextEdit="1"/>
              </p:cNvSpPr>
              <p:nvPr/>
            </p:nvSpPr>
            <p:spPr>
              <a:xfrm>
                <a:off x="4623900" y="1688114"/>
                <a:ext cx="1727509" cy="369332"/>
              </a:xfrm>
              <a:prstGeom prst="rect">
                <a:avLst/>
              </a:prstGeom>
              <a:blipFill rotWithShape="1">
                <a:blip r:embed="rId3"/>
                <a:stretch>
                  <a:fillRect l="-3180" t="-9836" b="-229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p:cNvSpPr txBox="1"/>
              <p:nvPr/>
            </p:nvSpPr>
            <p:spPr>
              <a:xfrm>
                <a:off x="2035856" y="2356378"/>
                <a:ext cx="454161" cy="365760"/>
              </a:xfrm>
              <a:prstGeom prst="rect">
                <a:avLst/>
              </a:prstGeom>
              <a:noFill/>
            </p:spPr>
            <p:txBody>
              <a:bodyPr wrap="square" rtlCol="0">
                <a:spAutoFit/>
              </a:bodyPr>
              <a:lstStyle/>
              <a:p>
                <a:pPr fontAlgn="auto">
                  <a:spcBef>
                    <a:spcPts val="0"/>
                  </a:spcBef>
                  <a:spcAft>
                    <a:spcPts val="0"/>
                  </a:spcAft>
                </a:pPr>
                <a:r>
                  <a:rPr lang="en-US" dirty="0" smtClean="0">
                    <a:solidFill>
                      <a:prstClr val="black"/>
                    </a:solidFill>
                    <a:latin typeface="Cambria Math" pitchFamily="18" charset="0"/>
                    <a:ea typeface="Cambria Math" pitchFamily="18" charset="0"/>
                    <a:cs typeface="Arial" pitchFamily="34" charset="0"/>
                  </a:rPr>
                  <a:t>4</a:t>
                </a:r>
                <a14:m>
                  <m:oMath xmlns:m="http://schemas.openxmlformats.org/officeDocument/2006/math">
                    <m:r>
                      <a:rPr lang="en-US" i="1" dirty="0" smtClean="0">
                        <a:solidFill>
                          <a:prstClr val="black"/>
                        </a:solidFill>
                        <a:latin typeface="Cambria Math" pitchFamily="18" charset="0"/>
                        <a:ea typeface="Cambria Math" pitchFamily="18" charset="0"/>
                        <a:cs typeface="Arial" pitchFamily="34" charset="0"/>
                      </a:rPr>
                      <m:t>𝑥</m:t>
                    </m:r>
                  </m:oMath>
                </a14:m>
                <a:endParaRPr lang="en-US" dirty="0">
                  <a:solidFill>
                    <a:prstClr val="black"/>
                  </a:solidFill>
                  <a:latin typeface="Cambria Math" pitchFamily="18" charset="0"/>
                  <a:ea typeface="Cambria Math" pitchFamily="18" charset="0"/>
                  <a:cs typeface="Arial" pitchFamily="34" charset="0"/>
                </a:endParaRPr>
              </a:p>
            </p:txBody>
          </p:sp>
        </mc:Choice>
        <mc:Fallback xmlns="">
          <p:sp>
            <p:nvSpPr>
              <p:cNvPr id="22" name="TextBox 21"/>
              <p:cNvSpPr txBox="1">
                <a:spLocks noRot="1" noChangeAspect="1" noMove="1" noResize="1" noEditPoints="1" noAdjustHandles="1" noChangeArrowheads="1" noChangeShapeType="1" noTextEdit="1"/>
              </p:cNvSpPr>
              <p:nvPr/>
            </p:nvSpPr>
            <p:spPr>
              <a:xfrm>
                <a:off x="2035814" y="2356357"/>
                <a:ext cx="454161" cy="365760"/>
              </a:xfrm>
              <a:prstGeom prst="rect">
                <a:avLst/>
              </a:prstGeom>
              <a:blipFill rotWithShape="1">
                <a:blip r:embed="rId4"/>
                <a:stretch>
                  <a:fillRect l="-12162" t="-10000" b="-25000"/>
                </a:stretch>
              </a:blipFill>
            </p:spPr>
            <p:txBody>
              <a:bodyPr/>
              <a:lstStyle/>
              <a:p>
                <a:r>
                  <a:rPr lang="en-US">
                    <a:noFill/>
                  </a:rPr>
                  <a:t> </a:t>
                </a:r>
              </a:p>
            </p:txBody>
          </p:sp>
        </mc:Fallback>
      </mc:AlternateContent>
      <p:sp>
        <p:nvSpPr>
          <p:cNvPr id="26" name="TextBox 25"/>
          <p:cNvSpPr txBox="1"/>
          <p:nvPr/>
        </p:nvSpPr>
        <p:spPr>
          <a:xfrm>
            <a:off x="1069704" y="2013964"/>
            <a:ext cx="3306238" cy="369332"/>
          </a:xfrm>
          <a:prstGeom prst="rect">
            <a:avLst/>
          </a:prstGeom>
          <a:noFill/>
        </p:spPr>
        <p:txBody>
          <a:bodyPr wrap="square" rtlCol="0">
            <a:spAutoFit/>
          </a:bodyPr>
          <a:lstStyle/>
          <a:p>
            <a:pPr fontAlgn="auto">
              <a:spcBef>
                <a:spcPts val="0"/>
              </a:spcBef>
              <a:spcAft>
                <a:spcPts val="0"/>
              </a:spcAft>
            </a:pPr>
            <a:r>
              <a:rPr lang="en-US" dirty="0" smtClean="0">
                <a:solidFill>
                  <a:prstClr val="black"/>
                </a:solidFill>
                <a:latin typeface="Cambria Math" pitchFamily="18" charset="0"/>
                <a:ea typeface="Cambria Math" pitchFamily="18" charset="0"/>
                <a:cs typeface="Arial" pitchFamily="34" charset="0"/>
              </a:rPr>
              <a:t>According to given condition,</a:t>
            </a:r>
            <a:endParaRPr lang="en-US" dirty="0">
              <a:solidFill>
                <a:prstClr val="black"/>
              </a:solidFill>
              <a:latin typeface="Cambria Math" pitchFamily="18" charset="0"/>
              <a:ea typeface="Cambria Math" pitchFamily="18" charset="0"/>
              <a:cs typeface="Arial" pitchFamily="34" charset="0"/>
            </a:endParaRPr>
          </a:p>
        </p:txBody>
      </p:sp>
      <p:sp>
        <p:nvSpPr>
          <p:cNvPr id="45" name="TextBox 44"/>
          <p:cNvSpPr txBox="1"/>
          <p:nvPr/>
        </p:nvSpPr>
        <p:spPr>
          <a:xfrm>
            <a:off x="2370683" y="2356378"/>
            <a:ext cx="310896" cy="365760"/>
          </a:xfrm>
          <a:prstGeom prst="rect">
            <a:avLst/>
          </a:prstGeom>
          <a:noFill/>
        </p:spPr>
        <p:txBody>
          <a:bodyPr wrap="square" rtlCol="0">
            <a:spAutoFit/>
          </a:bodyPr>
          <a:lstStyle/>
          <a:p>
            <a:pPr fontAlgn="auto">
              <a:spcBef>
                <a:spcPts val="0"/>
              </a:spcBef>
              <a:spcAft>
                <a:spcPts val="0"/>
              </a:spcAft>
            </a:pPr>
            <a:r>
              <a:rPr lang="en-US" dirty="0" smtClean="0">
                <a:solidFill>
                  <a:prstClr val="black"/>
                </a:solidFill>
                <a:latin typeface="Cambria Math" pitchFamily="18" charset="0"/>
                <a:ea typeface="Cambria Math" pitchFamily="18" charset="0"/>
                <a:cs typeface="Arial" pitchFamily="34" charset="0"/>
              </a:rPr>
              <a:t>=</a:t>
            </a:r>
            <a:endParaRPr lang="en-US" dirty="0">
              <a:solidFill>
                <a:prstClr val="black"/>
              </a:solidFill>
              <a:latin typeface="Cambria Math" pitchFamily="18" charset="0"/>
              <a:ea typeface="Cambria Math" pitchFamily="18" charset="0"/>
              <a:cs typeface="Arial" pitchFamily="34" charset="0"/>
            </a:endParaRPr>
          </a:p>
        </p:txBody>
      </p:sp>
      <mc:AlternateContent xmlns:mc="http://schemas.openxmlformats.org/markup-compatibility/2006" xmlns:a14="http://schemas.microsoft.com/office/drawing/2010/main">
        <mc:Choice Requires="a14">
          <p:sp>
            <p:nvSpPr>
              <p:cNvPr id="46" name="TextBox 45"/>
              <p:cNvSpPr txBox="1"/>
              <p:nvPr/>
            </p:nvSpPr>
            <p:spPr>
              <a:xfrm>
                <a:off x="2609555" y="2356378"/>
                <a:ext cx="937961" cy="365760"/>
              </a:xfrm>
              <a:prstGeom prst="rect">
                <a:avLst/>
              </a:prstGeom>
              <a:noFill/>
            </p:spPr>
            <p:txBody>
              <a:bodyPr wrap="square" rtlCol="0">
                <a:spAutoFit/>
              </a:bodyPr>
              <a:lstStyle/>
              <a:p>
                <a:pPr fontAlgn="auto">
                  <a:spcBef>
                    <a:spcPts val="0"/>
                  </a:spcBef>
                  <a:spcAft>
                    <a:spcPts val="0"/>
                  </a:spcAft>
                </a:pPr>
                <a14:m>
                  <m:oMath xmlns:m="http://schemas.openxmlformats.org/officeDocument/2006/math">
                    <m:r>
                      <a:rPr lang="en-US" i="1" dirty="0">
                        <a:solidFill>
                          <a:prstClr val="black"/>
                        </a:solidFill>
                        <a:latin typeface="Cambria Math" pitchFamily="18" charset="0"/>
                        <a:ea typeface="Cambria Math" pitchFamily="18" charset="0"/>
                        <a:cs typeface="Arial" pitchFamily="34" charset="0"/>
                      </a:rPr>
                      <m:t>𝑥</m:t>
                    </m:r>
                  </m:oMath>
                </a14:m>
                <a:r>
                  <a:rPr lang="en-US" dirty="0" smtClean="0">
                    <a:solidFill>
                      <a:prstClr val="black"/>
                    </a:solidFill>
                    <a:latin typeface="Cambria Math" pitchFamily="18" charset="0"/>
                    <a:ea typeface="Cambria Math" pitchFamily="18" charset="0"/>
                    <a:cs typeface="Arial" pitchFamily="34" charset="0"/>
                  </a:rPr>
                  <a:t> + 15</a:t>
                </a:r>
                <a:endParaRPr lang="en-US" dirty="0">
                  <a:solidFill>
                    <a:prstClr val="black"/>
                  </a:solidFill>
                  <a:latin typeface="Cambria Math" pitchFamily="18" charset="0"/>
                  <a:ea typeface="Cambria Math" pitchFamily="18" charset="0"/>
                  <a:cs typeface="Arial" pitchFamily="34" charset="0"/>
                </a:endParaRPr>
              </a:p>
            </p:txBody>
          </p:sp>
        </mc:Choice>
        <mc:Fallback xmlns="">
          <p:sp>
            <p:nvSpPr>
              <p:cNvPr id="46" name="TextBox 45"/>
              <p:cNvSpPr txBox="1">
                <a:spLocks noRot="1" noChangeAspect="1" noMove="1" noResize="1" noEditPoints="1" noAdjustHandles="1" noChangeArrowheads="1" noChangeShapeType="1" noTextEdit="1"/>
              </p:cNvSpPr>
              <p:nvPr/>
            </p:nvSpPr>
            <p:spPr>
              <a:xfrm>
                <a:off x="2609523" y="2356357"/>
                <a:ext cx="937961" cy="365760"/>
              </a:xfrm>
              <a:prstGeom prst="rect">
                <a:avLst/>
              </a:prstGeom>
              <a:blipFill rotWithShape="1">
                <a:blip r:embed="rId5"/>
                <a:stretch>
                  <a:fillRect t="-10000"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7" name="TextBox 106"/>
              <p:cNvSpPr txBox="1"/>
              <p:nvPr/>
            </p:nvSpPr>
            <p:spPr>
              <a:xfrm>
                <a:off x="1642265" y="2715375"/>
                <a:ext cx="499577" cy="365760"/>
              </a:xfrm>
              <a:prstGeom prst="rect">
                <a:avLst/>
              </a:prstGeom>
              <a:noFill/>
            </p:spPr>
            <p:txBody>
              <a:bodyPr wrap="square" rtlCol="0">
                <a:spAutoFit/>
              </a:bodyPr>
              <a:lstStyle/>
              <a:p>
                <a:pPr fontAlgn="auto">
                  <a:spcBef>
                    <a:spcPts val="0"/>
                  </a:spcBef>
                  <a:spcAft>
                    <a:spcPts val="0"/>
                  </a:spcAft>
                </a:pPr>
                <a:r>
                  <a:rPr lang="en-US" dirty="0" smtClean="0">
                    <a:solidFill>
                      <a:prstClr val="black"/>
                    </a:solidFill>
                    <a:latin typeface="Cambria Math" pitchFamily="18" charset="0"/>
                    <a:ea typeface="Cambria Math" pitchFamily="18" charset="0"/>
                    <a:cs typeface="Arial" pitchFamily="34" charset="0"/>
                  </a:rPr>
                  <a:t>4</a:t>
                </a:r>
                <a14:m>
                  <m:oMath xmlns:m="http://schemas.openxmlformats.org/officeDocument/2006/math">
                    <m:r>
                      <a:rPr lang="en-US" i="1" dirty="0" smtClean="0">
                        <a:solidFill>
                          <a:prstClr val="black"/>
                        </a:solidFill>
                        <a:latin typeface="Cambria Math" pitchFamily="18" charset="0"/>
                        <a:ea typeface="Cambria Math" pitchFamily="18" charset="0"/>
                        <a:cs typeface="Arial" pitchFamily="34" charset="0"/>
                      </a:rPr>
                      <m:t>𝑥</m:t>
                    </m:r>
                  </m:oMath>
                </a14:m>
                <a:endParaRPr lang="en-US" dirty="0">
                  <a:solidFill>
                    <a:prstClr val="black"/>
                  </a:solidFill>
                  <a:latin typeface="Cambria Math" pitchFamily="18" charset="0"/>
                  <a:ea typeface="Cambria Math" pitchFamily="18" charset="0"/>
                  <a:cs typeface="Arial" pitchFamily="34" charset="0"/>
                </a:endParaRPr>
              </a:p>
            </p:txBody>
          </p:sp>
        </mc:Choice>
        <mc:Fallback xmlns="">
          <p:sp>
            <p:nvSpPr>
              <p:cNvPr id="107" name="TextBox 106"/>
              <p:cNvSpPr txBox="1">
                <a:spLocks noRot="1" noChangeAspect="1" noMove="1" noResize="1" noEditPoints="1" noAdjustHandles="1" noChangeArrowheads="1" noChangeShapeType="1" noTextEdit="1"/>
              </p:cNvSpPr>
              <p:nvPr/>
            </p:nvSpPr>
            <p:spPr>
              <a:xfrm>
                <a:off x="1642250" y="2715375"/>
                <a:ext cx="499577" cy="365760"/>
              </a:xfrm>
              <a:prstGeom prst="rect">
                <a:avLst/>
              </a:prstGeom>
              <a:blipFill rotWithShape="1">
                <a:blip r:embed="rId6"/>
                <a:stretch>
                  <a:fillRect l="-9756" t="-10000"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8" name="TextBox 107"/>
              <p:cNvSpPr txBox="1"/>
              <p:nvPr/>
            </p:nvSpPr>
            <p:spPr>
              <a:xfrm>
                <a:off x="2031002" y="3040138"/>
                <a:ext cx="459015" cy="365760"/>
              </a:xfrm>
              <a:prstGeom prst="rect">
                <a:avLst/>
              </a:prstGeom>
              <a:noFill/>
            </p:spPr>
            <p:txBody>
              <a:bodyPr wrap="square" rtlCol="0">
                <a:spAutoFit/>
              </a:bodyPr>
              <a:lstStyle/>
              <a:p>
                <a:pPr fontAlgn="auto">
                  <a:spcBef>
                    <a:spcPts val="0"/>
                  </a:spcBef>
                  <a:spcAft>
                    <a:spcPts val="0"/>
                  </a:spcAft>
                </a:pPr>
                <a:r>
                  <a:rPr lang="en-US" dirty="0" smtClean="0">
                    <a:solidFill>
                      <a:prstClr val="black"/>
                    </a:solidFill>
                    <a:latin typeface="Cambria Math" pitchFamily="18" charset="0"/>
                    <a:ea typeface="Cambria Math" pitchFamily="18" charset="0"/>
                    <a:cs typeface="Arial" pitchFamily="34" charset="0"/>
                  </a:rPr>
                  <a:t>3</a:t>
                </a:r>
                <a14:m>
                  <m:oMath xmlns:m="http://schemas.openxmlformats.org/officeDocument/2006/math">
                    <m:r>
                      <a:rPr lang="en-US" i="1" dirty="0" smtClean="0">
                        <a:solidFill>
                          <a:prstClr val="black"/>
                        </a:solidFill>
                        <a:latin typeface="Cambria Math" pitchFamily="18" charset="0"/>
                        <a:ea typeface="Cambria Math" pitchFamily="18" charset="0"/>
                        <a:cs typeface="Arial" pitchFamily="34" charset="0"/>
                      </a:rPr>
                      <m:t>𝑥</m:t>
                    </m:r>
                  </m:oMath>
                </a14:m>
                <a:endParaRPr lang="en-US" dirty="0">
                  <a:solidFill>
                    <a:prstClr val="black"/>
                  </a:solidFill>
                  <a:latin typeface="Cambria Math" pitchFamily="18" charset="0"/>
                  <a:ea typeface="Cambria Math" pitchFamily="18" charset="0"/>
                  <a:cs typeface="Arial" pitchFamily="34" charset="0"/>
                </a:endParaRPr>
              </a:p>
            </p:txBody>
          </p:sp>
        </mc:Choice>
        <mc:Fallback xmlns="">
          <p:sp>
            <p:nvSpPr>
              <p:cNvPr id="108" name="TextBox 107"/>
              <p:cNvSpPr txBox="1">
                <a:spLocks noRot="1" noChangeAspect="1" noMove="1" noResize="1" noEditPoints="1" noAdjustHandles="1" noChangeArrowheads="1" noChangeShapeType="1" noTextEdit="1"/>
              </p:cNvSpPr>
              <p:nvPr/>
            </p:nvSpPr>
            <p:spPr>
              <a:xfrm>
                <a:off x="2030960" y="3040138"/>
                <a:ext cx="459015" cy="365760"/>
              </a:xfrm>
              <a:prstGeom prst="rect">
                <a:avLst/>
              </a:prstGeom>
              <a:blipFill rotWithShape="1">
                <a:blip r:embed="rId7"/>
                <a:stretch>
                  <a:fillRect l="-10667" t="-10000"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9" name="TextBox 108"/>
              <p:cNvSpPr txBox="1"/>
              <p:nvPr/>
            </p:nvSpPr>
            <p:spPr>
              <a:xfrm>
                <a:off x="2171641" y="3978014"/>
                <a:ext cx="292934" cy="365760"/>
              </a:xfrm>
              <a:prstGeom prst="rect">
                <a:avLst/>
              </a:prstGeom>
              <a:noFill/>
            </p:spPr>
            <p:txBody>
              <a:bodyPr wrap="square" rtlCol="0">
                <a:spAutoFit/>
              </a:bodyPr>
              <a:lstStyle/>
              <a:p>
                <a:pPr fontAlgn="auto">
                  <a:spcBef>
                    <a:spcPts val="0"/>
                  </a:spcBef>
                  <a:spcAft>
                    <a:spcPts val="0"/>
                  </a:spcAft>
                </a:pPr>
                <a14:m>
                  <m:oMathPara xmlns:m="http://schemas.openxmlformats.org/officeDocument/2006/math">
                    <m:oMathParaPr>
                      <m:jc m:val="centerGroup"/>
                    </m:oMathParaPr>
                    <m:oMath xmlns:m="http://schemas.openxmlformats.org/officeDocument/2006/math">
                      <m:r>
                        <a:rPr lang="en-US" i="1" dirty="0" smtClean="0">
                          <a:solidFill>
                            <a:prstClr val="black"/>
                          </a:solidFill>
                          <a:latin typeface="Cambria Math" pitchFamily="18" charset="0"/>
                          <a:ea typeface="Cambria Math" pitchFamily="18" charset="0"/>
                          <a:cs typeface="Arial" pitchFamily="34" charset="0"/>
                        </a:rPr>
                        <m:t>𝑥</m:t>
                      </m:r>
                    </m:oMath>
                  </m:oMathPara>
                </a14:m>
                <a:endParaRPr lang="en-US" dirty="0">
                  <a:solidFill>
                    <a:prstClr val="black"/>
                  </a:solidFill>
                  <a:latin typeface="Cambria Math" pitchFamily="18" charset="0"/>
                  <a:ea typeface="Cambria Math" pitchFamily="18" charset="0"/>
                  <a:cs typeface="Arial" pitchFamily="34" charset="0"/>
                </a:endParaRPr>
              </a:p>
            </p:txBody>
          </p:sp>
        </mc:Choice>
        <mc:Fallback xmlns="">
          <p:sp>
            <p:nvSpPr>
              <p:cNvPr id="109" name="TextBox 108"/>
              <p:cNvSpPr txBox="1">
                <a:spLocks noRot="1" noChangeAspect="1" noMove="1" noResize="1" noEditPoints="1" noAdjustHandles="1" noChangeArrowheads="1" noChangeShapeType="1" noTextEdit="1"/>
              </p:cNvSpPr>
              <p:nvPr/>
            </p:nvSpPr>
            <p:spPr>
              <a:xfrm>
                <a:off x="2171641" y="3977993"/>
                <a:ext cx="292934" cy="365760"/>
              </a:xfrm>
              <a:prstGeom prst="rect">
                <a:avLst/>
              </a:prstGeom>
              <a:blipFill rotWithShape="1">
                <a:blip r:embed="rId8"/>
                <a:stretch>
                  <a:fillRect/>
                </a:stretch>
              </a:blipFill>
            </p:spPr>
            <p:txBody>
              <a:bodyPr/>
              <a:lstStyle/>
              <a:p>
                <a:r>
                  <a:rPr lang="en-US">
                    <a:noFill/>
                  </a:rPr>
                  <a:t> </a:t>
                </a:r>
              </a:p>
            </p:txBody>
          </p:sp>
        </mc:Fallback>
      </mc:AlternateContent>
      <p:sp>
        <p:nvSpPr>
          <p:cNvPr id="110" name="TextBox 109"/>
          <p:cNvSpPr txBox="1"/>
          <p:nvPr/>
        </p:nvSpPr>
        <p:spPr>
          <a:xfrm>
            <a:off x="795134" y="4229529"/>
            <a:ext cx="369726" cy="365760"/>
          </a:xfrm>
          <a:prstGeom prst="rect">
            <a:avLst/>
          </a:prstGeom>
          <a:noFill/>
        </p:spPr>
        <p:txBody>
          <a:bodyPr wrap="square" rtlCol="0">
            <a:spAutoFit/>
          </a:bodyPr>
          <a:lstStyle/>
          <a:p>
            <a:pPr fontAlgn="auto">
              <a:spcBef>
                <a:spcPts val="0"/>
              </a:spcBef>
              <a:spcAft>
                <a:spcPts val="0"/>
              </a:spcAft>
            </a:pPr>
            <a:r>
              <a:rPr lang="en-US" dirty="0" smtClean="0">
                <a:solidFill>
                  <a:prstClr val="black"/>
                </a:solidFill>
                <a:latin typeface="Cambria Math" pitchFamily="18" charset="0"/>
                <a:ea typeface="Cambria Math" pitchFamily="18" charset="0"/>
                <a:cs typeface="Arial" pitchFamily="34" charset="0"/>
                <a:sym typeface="Symbol"/>
              </a:rPr>
              <a:t></a:t>
            </a:r>
            <a:endParaRPr lang="en-US" dirty="0">
              <a:solidFill>
                <a:prstClr val="black"/>
              </a:solidFill>
              <a:latin typeface="Cambria Math" pitchFamily="18" charset="0"/>
              <a:ea typeface="Cambria Math" pitchFamily="18" charset="0"/>
              <a:cs typeface="Arial" pitchFamily="34" charset="0"/>
            </a:endParaRPr>
          </a:p>
        </p:txBody>
      </p:sp>
      <p:sp>
        <p:nvSpPr>
          <p:cNvPr id="111" name="TextBox 110"/>
          <p:cNvSpPr txBox="1"/>
          <p:nvPr/>
        </p:nvSpPr>
        <p:spPr>
          <a:xfrm>
            <a:off x="1070750" y="4229550"/>
            <a:ext cx="3153376" cy="408623"/>
          </a:xfrm>
          <a:prstGeom prst="roundRect">
            <a:avLst/>
          </a:prstGeom>
          <a:noFill/>
          <a:ln w="19050">
            <a:noFill/>
          </a:ln>
        </p:spPr>
        <p:txBody>
          <a:bodyPr wrap="square" rtlCol="0">
            <a:spAutoFit/>
          </a:bodyPr>
          <a:lstStyle/>
          <a:p>
            <a:pPr algn="ctr" fontAlgn="auto">
              <a:spcBef>
                <a:spcPts val="0"/>
              </a:spcBef>
              <a:spcAft>
                <a:spcPts val="0"/>
              </a:spcAft>
            </a:pPr>
            <a:r>
              <a:rPr lang="en-US" dirty="0" smtClean="0">
                <a:solidFill>
                  <a:prstClr val="black"/>
                </a:solidFill>
                <a:latin typeface="Cambria Math" pitchFamily="18" charset="0"/>
                <a:ea typeface="Cambria Math" pitchFamily="18" charset="0"/>
                <a:cs typeface="Arial" pitchFamily="34" charset="0"/>
              </a:rPr>
              <a:t>Ravi’s present age is 5 years.</a:t>
            </a:r>
            <a:endParaRPr lang="en-US" dirty="0">
              <a:solidFill>
                <a:prstClr val="black"/>
              </a:solidFill>
              <a:latin typeface="Cambria Math" pitchFamily="18" charset="0"/>
              <a:ea typeface="Cambria Math" pitchFamily="18" charset="0"/>
              <a:cs typeface="+mn-cs"/>
            </a:endParaRPr>
          </a:p>
        </p:txBody>
      </p:sp>
      <p:grpSp>
        <p:nvGrpSpPr>
          <p:cNvPr id="112" name="Group 111"/>
          <p:cNvGrpSpPr/>
          <p:nvPr/>
        </p:nvGrpSpPr>
        <p:grpSpPr>
          <a:xfrm>
            <a:off x="2089271" y="3516672"/>
            <a:ext cx="392436" cy="631040"/>
            <a:chOff x="5242630" y="3340098"/>
            <a:chExt cx="392436" cy="841385"/>
          </a:xfrm>
        </p:grpSpPr>
        <mc:AlternateContent xmlns:mc="http://schemas.openxmlformats.org/markup-compatibility/2006" xmlns:a14="http://schemas.microsoft.com/office/drawing/2010/main">
          <mc:Choice Requires="a14">
            <p:sp>
              <p:nvSpPr>
                <p:cNvPr id="113" name="Rectangle 112"/>
                <p:cNvSpPr/>
                <p:nvPr/>
              </p:nvSpPr>
              <p:spPr>
                <a:xfrm>
                  <a:off x="5268684" y="3340098"/>
                  <a:ext cx="366382" cy="492442"/>
                </a:xfrm>
                <a:prstGeom prst="rect">
                  <a:avLst/>
                </a:prstGeom>
              </p:spPr>
              <p:txBody>
                <a:bodyPr wrap="none">
                  <a:spAutoFit/>
                </a:bodyPr>
                <a:lstStyle/>
                <a:p>
                  <a:pPr fontAlgn="auto">
                    <a:spcBef>
                      <a:spcPts val="0"/>
                    </a:spcBef>
                    <a:spcAft>
                      <a:spcPts val="0"/>
                    </a:spcAft>
                  </a:pPr>
                  <a14:m>
                    <m:oMathPara xmlns:m="http://schemas.openxmlformats.org/officeDocument/2006/math">
                      <m:oMathParaPr>
                        <m:jc m:val="centerGroup"/>
                      </m:oMathParaPr>
                      <m:oMath xmlns:m="http://schemas.openxmlformats.org/officeDocument/2006/math">
                        <m:r>
                          <a:rPr lang="en-US" i="1" dirty="0" smtClean="0">
                            <a:solidFill>
                              <a:prstClr val="black"/>
                            </a:solidFill>
                            <a:latin typeface="Cambria Math" pitchFamily="18" charset="0"/>
                            <a:ea typeface="Cambria Math" pitchFamily="18" charset="0"/>
                            <a:cs typeface="Arial" pitchFamily="34" charset="0"/>
                          </a:rPr>
                          <m:t>𝑥</m:t>
                        </m:r>
                      </m:oMath>
                    </m:oMathPara>
                  </a14:m>
                  <a:endParaRPr lang="en-US" dirty="0">
                    <a:solidFill>
                      <a:prstClr val="black"/>
                    </a:solidFill>
                    <a:latin typeface="Cambria Math" pitchFamily="18" charset="0"/>
                    <a:ea typeface="Cambria Math" pitchFamily="18" charset="0"/>
                    <a:cs typeface="+mn-cs"/>
                  </a:endParaRPr>
                </a:p>
              </p:txBody>
            </p:sp>
          </mc:Choice>
          <mc:Fallback xmlns="">
            <p:sp>
              <p:nvSpPr>
                <p:cNvPr id="113" name="Rectangle 112"/>
                <p:cNvSpPr>
                  <a:spLocks noRot="1" noChangeAspect="1" noMove="1" noResize="1" noEditPoints="1" noAdjustHandles="1" noChangeArrowheads="1" noChangeShapeType="1" noTextEdit="1"/>
                </p:cNvSpPr>
                <p:nvPr/>
              </p:nvSpPr>
              <p:spPr>
                <a:xfrm>
                  <a:off x="5268684" y="3340098"/>
                  <a:ext cx="366382" cy="492442"/>
                </a:xfrm>
                <a:prstGeom prst="rect">
                  <a:avLst/>
                </a:prstGeom>
                <a:blipFill rotWithShape="1">
                  <a:blip r:embed="rId9"/>
                  <a:stretch>
                    <a:fillRect/>
                  </a:stretch>
                </a:blipFill>
              </p:spPr>
              <p:txBody>
                <a:bodyPr/>
                <a:lstStyle/>
                <a:p>
                  <a:r>
                    <a:rPr lang="en-US">
                      <a:noFill/>
                    </a:rPr>
                    <a:t> </a:t>
                  </a:r>
                </a:p>
              </p:txBody>
            </p:sp>
          </mc:Fallback>
        </mc:AlternateContent>
        <p:sp>
          <p:nvSpPr>
            <p:cNvPr id="115" name="Rectangle 114"/>
            <p:cNvSpPr/>
            <p:nvPr/>
          </p:nvSpPr>
          <p:spPr>
            <a:xfrm>
              <a:off x="5242630" y="3689042"/>
              <a:ext cx="184731" cy="492441"/>
            </a:xfrm>
            <a:prstGeom prst="rect">
              <a:avLst/>
            </a:prstGeom>
          </p:spPr>
          <p:txBody>
            <a:bodyPr wrap="none">
              <a:spAutoFit/>
            </a:bodyPr>
            <a:lstStyle/>
            <a:p>
              <a:pPr fontAlgn="auto">
                <a:spcBef>
                  <a:spcPts val="0"/>
                </a:spcBef>
                <a:spcAft>
                  <a:spcPts val="0"/>
                </a:spcAft>
              </a:pPr>
              <a:endParaRPr lang="en-US" dirty="0">
                <a:solidFill>
                  <a:prstClr val="black"/>
                </a:solidFill>
                <a:latin typeface="Cambria Math" pitchFamily="18" charset="0"/>
                <a:ea typeface="Cambria Math" pitchFamily="18" charset="0"/>
                <a:cs typeface="+mn-cs"/>
              </a:endParaRPr>
            </a:p>
          </p:txBody>
        </p:sp>
      </p:grpSp>
      <p:grpSp>
        <p:nvGrpSpPr>
          <p:cNvPr id="116" name="Group 115"/>
          <p:cNvGrpSpPr/>
          <p:nvPr/>
        </p:nvGrpSpPr>
        <p:grpSpPr>
          <a:xfrm>
            <a:off x="2609523" y="3442357"/>
            <a:ext cx="441146" cy="618341"/>
            <a:chOff x="5845628" y="3352802"/>
            <a:chExt cx="441146" cy="824453"/>
          </a:xfrm>
        </p:grpSpPr>
        <p:sp>
          <p:nvSpPr>
            <p:cNvPr id="117" name="Rectangle 116"/>
            <p:cNvSpPr/>
            <p:nvPr/>
          </p:nvSpPr>
          <p:spPr>
            <a:xfrm>
              <a:off x="5845628" y="3352802"/>
              <a:ext cx="441146" cy="492442"/>
            </a:xfrm>
            <a:prstGeom prst="rect">
              <a:avLst/>
            </a:prstGeom>
          </p:spPr>
          <p:txBody>
            <a:bodyPr wrap="none">
              <a:spAutoFit/>
            </a:bodyPr>
            <a:lstStyle/>
            <a:p>
              <a:pPr fontAlgn="auto">
                <a:spcBef>
                  <a:spcPts val="0"/>
                </a:spcBef>
                <a:spcAft>
                  <a:spcPts val="0"/>
                </a:spcAft>
              </a:pPr>
              <a:r>
                <a:rPr lang="en-US" dirty="0" smtClean="0">
                  <a:solidFill>
                    <a:prstClr val="black"/>
                  </a:solidFill>
                  <a:latin typeface="Cambria Math" pitchFamily="18" charset="0"/>
                  <a:ea typeface="Cambria Math" pitchFamily="18" charset="0"/>
                  <a:cs typeface="Arial" pitchFamily="34" charset="0"/>
                </a:rPr>
                <a:t>15</a:t>
              </a:r>
              <a:endParaRPr lang="en-US" dirty="0">
                <a:solidFill>
                  <a:prstClr val="black"/>
                </a:solidFill>
                <a:latin typeface="Cambria Math" pitchFamily="18" charset="0"/>
                <a:ea typeface="Cambria Math" pitchFamily="18" charset="0"/>
                <a:cs typeface="+mn-cs"/>
              </a:endParaRPr>
            </a:p>
          </p:txBody>
        </p:sp>
        <p:cxnSp>
          <p:nvCxnSpPr>
            <p:cNvPr id="118" name="Straight Connector 117"/>
            <p:cNvCxnSpPr/>
            <p:nvPr/>
          </p:nvCxnSpPr>
          <p:spPr>
            <a:xfrm>
              <a:off x="5925661" y="3758472"/>
              <a:ext cx="28625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19" name="Rectangle 118"/>
            <p:cNvSpPr/>
            <p:nvPr/>
          </p:nvSpPr>
          <p:spPr>
            <a:xfrm>
              <a:off x="5908222" y="3684813"/>
              <a:ext cx="312906" cy="492442"/>
            </a:xfrm>
            <a:prstGeom prst="rect">
              <a:avLst/>
            </a:prstGeom>
          </p:spPr>
          <p:txBody>
            <a:bodyPr wrap="none">
              <a:spAutoFit/>
            </a:bodyPr>
            <a:lstStyle/>
            <a:p>
              <a:pPr fontAlgn="auto">
                <a:spcBef>
                  <a:spcPts val="0"/>
                </a:spcBef>
                <a:spcAft>
                  <a:spcPts val="0"/>
                </a:spcAft>
              </a:pPr>
              <a:r>
                <a:rPr lang="en-US" dirty="0" smtClean="0">
                  <a:solidFill>
                    <a:prstClr val="black"/>
                  </a:solidFill>
                  <a:latin typeface="Cambria Math" pitchFamily="18" charset="0"/>
                  <a:ea typeface="Cambria Math" pitchFamily="18" charset="0"/>
                  <a:cs typeface="Arial" pitchFamily="34" charset="0"/>
                </a:rPr>
                <a:t>3</a:t>
              </a:r>
              <a:endParaRPr lang="en-US" dirty="0">
                <a:solidFill>
                  <a:prstClr val="black"/>
                </a:solidFill>
                <a:latin typeface="Cambria Math" pitchFamily="18" charset="0"/>
                <a:ea typeface="Cambria Math" pitchFamily="18" charset="0"/>
                <a:cs typeface="+mn-cs"/>
              </a:endParaRPr>
            </a:p>
          </p:txBody>
        </p:sp>
      </p:grpSp>
      <p:sp>
        <p:nvSpPr>
          <p:cNvPr id="120" name="TextBox 119"/>
          <p:cNvSpPr txBox="1"/>
          <p:nvPr/>
        </p:nvSpPr>
        <p:spPr>
          <a:xfrm>
            <a:off x="2370683" y="3526197"/>
            <a:ext cx="310896" cy="365760"/>
          </a:xfrm>
          <a:prstGeom prst="rect">
            <a:avLst/>
          </a:prstGeom>
          <a:noFill/>
        </p:spPr>
        <p:txBody>
          <a:bodyPr wrap="square" rtlCol="0">
            <a:spAutoFit/>
          </a:bodyPr>
          <a:lstStyle/>
          <a:p>
            <a:pPr fontAlgn="auto">
              <a:spcBef>
                <a:spcPts val="0"/>
              </a:spcBef>
              <a:spcAft>
                <a:spcPts val="0"/>
              </a:spcAft>
            </a:pPr>
            <a:r>
              <a:rPr lang="en-US" dirty="0" smtClean="0">
                <a:solidFill>
                  <a:prstClr val="black"/>
                </a:solidFill>
                <a:latin typeface="Cambria Math" pitchFamily="18" charset="0"/>
                <a:ea typeface="Cambria Math" pitchFamily="18" charset="0"/>
                <a:cs typeface="Arial" pitchFamily="34" charset="0"/>
              </a:rPr>
              <a:t>=</a:t>
            </a:r>
            <a:endParaRPr lang="en-US" dirty="0">
              <a:solidFill>
                <a:prstClr val="black"/>
              </a:solidFill>
              <a:latin typeface="Cambria Math" pitchFamily="18" charset="0"/>
              <a:ea typeface="Cambria Math" pitchFamily="18" charset="0"/>
              <a:cs typeface="Arial" pitchFamily="34" charset="0"/>
            </a:endParaRPr>
          </a:p>
        </p:txBody>
      </p:sp>
      <p:sp>
        <p:nvSpPr>
          <p:cNvPr id="122" name="TextBox 121"/>
          <p:cNvSpPr txBox="1"/>
          <p:nvPr/>
        </p:nvSpPr>
        <p:spPr>
          <a:xfrm>
            <a:off x="1960852" y="2715375"/>
            <a:ext cx="310198" cy="365760"/>
          </a:xfrm>
          <a:prstGeom prst="rect">
            <a:avLst/>
          </a:prstGeom>
          <a:noFill/>
        </p:spPr>
        <p:txBody>
          <a:bodyPr wrap="square" rtlCol="0">
            <a:spAutoFit/>
          </a:bodyPr>
          <a:lstStyle/>
          <a:p>
            <a:pPr fontAlgn="auto">
              <a:spcBef>
                <a:spcPts val="0"/>
              </a:spcBef>
              <a:spcAft>
                <a:spcPts val="0"/>
              </a:spcAft>
            </a:pPr>
            <a:r>
              <a:rPr lang="en-US" dirty="0" smtClean="0">
                <a:solidFill>
                  <a:prstClr val="black"/>
                </a:solidFill>
                <a:latin typeface="Cambria Math" pitchFamily="18" charset="0"/>
                <a:ea typeface="Cambria Math" pitchFamily="18" charset="0"/>
                <a:cs typeface="Arial" pitchFamily="34" charset="0"/>
              </a:rPr>
              <a:t>–</a:t>
            </a:r>
            <a:endParaRPr lang="en-US" dirty="0">
              <a:solidFill>
                <a:prstClr val="black"/>
              </a:solidFill>
              <a:latin typeface="Cambria Math" pitchFamily="18" charset="0"/>
              <a:ea typeface="Cambria Math" pitchFamily="18" charset="0"/>
              <a:cs typeface="Arial" pitchFamily="34" charset="0"/>
            </a:endParaRPr>
          </a:p>
        </p:txBody>
      </p:sp>
      <mc:AlternateContent xmlns:mc="http://schemas.openxmlformats.org/markup-compatibility/2006" xmlns:a14="http://schemas.microsoft.com/office/drawing/2010/main">
        <mc:Choice Requires="a14">
          <p:sp>
            <p:nvSpPr>
              <p:cNvPr id="123" name="TextBox 122"/>
              <p:cNvSpPr txBox="1"/>
              <p:nvPr/>
            </p:nvSpPr>
            <p:spPr>
              <a:xfrm>
                <a:off x="2148757" y="2715375"/>
                <a:ext cx="341218" cy="365760"/>
              </a:xfrm>
              <a:prstGeom prst="rect">
                <a:avLst/>
              </a:prstGeom>
              <a:noFill/>
            </p:spPr>
            <p:txBody>
              <a:bodyPr wrap="square" rtlCol="0">
                <a:spAutoFit/>
              </a:bodyPr>
              <a:lstStyle/>
              <a:p>
                <a:pPr fontAlgn="auto">
                  <a:spcBef>
                    <a:spcPts val="0"/>
                  </a:spcBef>
                  <a:spcAft>
                    <a:spcPts val="0"/>
                  </a:spcAft>
                </a:pPr>
                <a14:m>
                  <m:oMathPara xmlns:m="http://schemas.openxmlformats.org/officeDocument/2006/math">
                    <m:oMathParaPr>
                      <m:jc m:val="centerGroup"/>
                    </m:oMathParaPr>
                    <m:oMath xmlns:m="http://schemas.openxmlformats.org/officeDocument/2006/math">
                      <m:r>
                        <a:rPr lang="en-US" i="1" dirty="0" smtClean="0">
                          <a:solidFill>
                            <a:prstClr val="black"/>
                          </a:solidFill>
                          <a:latin typeface="Cambria Math" pitchFamily="18" charset="0"/>
                          <a:ea typeface="Cambria Math" pitchFamily="18" charset="0"/>
                          <a:cs typeface="Arial" pitchFamily="34" charset="0"/>
                        </a:rPr>
                        <m:t>𝑥</m:t>
                      </m:r>
                    </m:oMath>
                  </m:oMathPara>
                </a14:m>
                <a:endParaRPr lang="en-US" dirty="0">
                  <a:solidFill>
                    <a:prstClr val="black"/>
                  </a:solidFill>
                  <a:latin typeface="Cambria Math" pitchFamily="18" charset="0"/>
                  <a:ea typeface="Cambria Math" pitchFamily="18" charset="0"/>
                  <a:cs typeface="Arial" pitchFamily="34" charset="0"/>
                </a:endParaRPr>
              </a:p>
            </p:txBody>
          </p:sp>
        </mc:Choice>
        <mc:Fallback xmlns="">
          <p:sp>
            <p:nvSpPr>
              <p:cNvPr id="123" name="TextBox 122"/>
              <p:cNvSpPr txBox="1">
                <a:spLocks noRot="1" noChangeAspect="1" noMove="1" noResize="1" noEditPoints="1" noAdjustHandles="1" noChangeArrowheads="1" noChangeShapeType="1" noTextEdit="1"/>
              </p:cNvSpPr>
              <p:nvPr/>
            </p:nvSpPr>
            <p:spPr>
              <a:xfrm>
                <a:off x="2148757" y="2715375"/>
                <a:ext cx="341218" cy="365760"/>
              </a:xfrm>
              <a:prstGeom prst="rect">
                <a:avLst/>
              </a:prstGeom>
              <a:blipFill rotWithShape="1">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4" name="TextBox 123"/>
              <p:cNvSpPr txBox="1"/>
              <p:nvPr/>
            </p:nvSpPr>
            <p:spPr>
              <a:xfrm>
                <a:off x="2370683" y="2715375"/>
                <a:ext cx="341218" cy="365760"/>
              </a:xfrm>
              <a:prstGeom prst="rect">
                <a:avLst/>
              </a:prstGeom>
              <a:noFill/>
            </p:spPr>
            <p:txBody>
              <a:bodyPr wrap="square" rtlCol="0">
                <a:spAutoFit/>
              </a:bodyPr>
              <a:lstStyle/>
              <a:p>
                <a:pPr fontAlgn="auto">
                  <a:spcBef>
                    <a:spcPts val="0"/>
                  </a:spcBef>
                  <a:spcAft>
                    <a:spcPts val="0"/>
                  </a:spcAft>
                </a:pPr>
                <a14:m>
                  <m:oMathPara xmlns:m="http://schemas.openxmlformats.org/officeDocument/2006/math">
                    <m:oMathParaPr>
                      <m:jc m:val="centerGroup"/>
                    </m:oMathParaPr>
                    <m:oMath xmlns:m="http://schemas.openxmlformats.org/officeDocument/2006/math">
                      <m:r>
                        <a:rPr lang="en-US" i="1" dirty="0" smtClean="0">
                          <a:solidFill>
                            <a:prstClr val="black"/>
                          </a:solidFill>
                          <a:latin typeface="Cambria Math"/>
                          <a:ea typeface="Cambria Math" pitchFamily="18" charset="0"/>
                          <a:cs typeface="Arial" pitchFamily="34" charset="0"/>
                        </a:rPr>
                        <m:t>=</m:t>
                      </m:r>
                    </m:oMath>
                  </m:oMathPara>
                </a14:m>
                <a:endParaRPr lang="en-US" dirty="0">
                  <a:solidFill>
                    <a:prstClr val="black"/>
                  </a:solidFill>
                  <a:latin typeface="Cambria Math" pitchFamily="18" charset="0"/>
                  <a:ea typeface="Cambria Math" pitchFamily="18" charset="0"/>
                  <a:cs typeface="Arial" pitchFamily="34" charset="0"/>
                </a:endParaRPr>
              </a:p>
            </p:txBody>
          </p:sp>
        </mc:Choice>
        <mc:Fallback xmlns="">
          <p:sp>
            <p:nvSpPr>
              <p:cNvPr id="124" name="TextBox 123"/>
              <p:cNvSpPr txBox="1">
                <a:spLocks noRot="1" noChangeAspect="1" noMove="1" noResize="1" noEditPoints="1" noAdjustHandles="1" noChangeArrowheads="1" noChangeShapeType="1" noTextEdit="1"/>
              </p:cNvSpPr>
              <p:nvPr/>
            </p:nvSpPr>
            <p:spPr>
              <a:xfrm>
                <a:off x="2370683" y="2715375"/>
                <a:ext cx="341218" cy="365760"/>
              </a:xfrm>
              <a:prstGeom prst="rect">
                <a:avLst/>
              </a:prstGeom>
              <a:blipFill rotWithShape="1">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5" name="TextBox 124"/>
              <p:cNvSpPr txBox="1"/>
              <p:nvPr/>
            </p:nvSpPr>
            <p:spPr>
              <a:xfrm>
                <a:off x="2609523" y="2715375"/>
                <a:ext cx="341218" cy="365760"/>
              </a:xfrm>
              <a:prstGeom prst="rect">
                <a:avLst/>
              </a:prstGeom>
              <a:noFill/>
            </p:spPr>
            <p:txBody>
              <a:bodyPr wrap="square" rtlCol="0">
                <a:spAutoFit/>
              </a:bodyPr>
              <a:lstStyle/>
              <a:p>
                <a:pPr fontAlgn="auto">
                  <a:spcBef>
                    <a:spcPts val="0"/>
                  </a:spcBef>
                  <a:spcAft>
                    <a:spcPts val="0"/>
                  </a:spcAft>
                </a:pPr>
                <a14:m>
                  <m:oMathPara xmlns:m="http://schemas.openxmlformats.org/officeDocument/2006/math">
                    <m:oMathParaPr>
                      <m:jc m:val="centerGroup"/>
                    </m:oMathParaPr>
                    <m:oMath xmlns:m="http://schemas.openxmlformats.org/officeDocument/2006/math">
                      <m:r>
                        <a:rPr lang="en-US" i="1" dirty="0" smtClean="0">
                          <a:solidFill>
                            <a:prstClr val="black"/>
                          </a:solidFill>
                          <a:latin typeface="Cambria Math"/>
                          <a:ea typeface="Cambria Math" pitchFamily="18" charset="0"/>
                          <a:cs typeface="Arial" pitchFamily="34" charset="0"/>
                        </a:rPr>
                        <m:t>15</m:t>
                      </m:r>
                    </m:oMath>
                  </m:oMathPara>
                </a14:m>
                <a:endParaRPr lang="en-US" dirty="0">
                  <a:solidFill>
                    <a:prstClr val="black"/>
                  </a:solidFill>
                  <a:latin typeface="Cambria Math" pitchFamily="18" charset="0"/>
                  <a:ea typeface="Cambria Math" pitchFamily="18" charset="0"/>
                  <a:cs typeface="Arial" pitchFamily="34" charset="0"/>
                </a:endParaRPr>
              </a:p>
            </p:txBody>
          </p:sp>
        </mc:Choice>
        <mc:Fallback xmlns="">
          <p:sp>
            <p:nvSpPr>
              <p:cNvPr id="125" name="TextBox 124"/>
              <p:cNvSpPr txBox="1">
                <a:spLocks noRot="1" noChangeAspect="1" noMove="1" noResize="1" noEditPoints="1" noAdjustHandles="1" noChangeArrowheads="1" noChangeShapeType="1" noTextEdit="1"/>
              </p:cNvSpPr>
              <p:nvPr/>
            </p:nvSpPr>
            <p:spPr>
              <a:xfrm>
                <a:off x="2609523" y="2715375"/>
                <a:ext cx="341218" cy="365760"/>
              </a:xfrm>
              <a:prstGeom prst="rect">
                <a:avLst/>
              </a:prstGeom>
              <a:blipFill rotWithShape="1">
                <a:blip r:embed="rId12"/>
                <a:stretch>
                  <a:fillRect r="-28571"/>
                </a:stretch>
              </a:blipFill>
            </p:spPr>
            <p:txBody>
              <a:bodyPr/>
              <a:lstStyle/>
              <a:p>
                <a:r>
                  <a:rPr lang="en-US">
                    <a:noFill/>
                  </a:rPr>
                  <a:t> </a:t>
                </a:r>
              </a:p>
            </p:txBody>
          </p:sp>
        </mc:Fallback>
      </mc:AlternateContent>
      <p:sp>
        <p:nvSpPr>
          <p:cNvPr id="126" name="TextBox 125"/>
          <p:cNvSpPr txBox="1"/>
          <p:nvPr/>
        </p:nvSpPr>
        <p:spPr>
          <a:xfrm>
            <a:off x="2370683" y="3023371"/>
            <a:ext cx="379351" cy="365760"/>
          </a:xfrm>
          <a:prstGeom prst="rect">
            <a:avLst/>
          </a:prstGeom>
          <a:noFill/>
        </p:spPr>
        <p:txBody>
          <a:bodyPr wrap="square" rtlCol="0">
            <a:spAutoFit/>
          </a:bodyPr>
          <a:lstStyle/>
          <a:p>
            <a:pPr fontAlgn="auto">
              <a:spcBef>
                <a:spcPts val="0"/>
              </a:spcBef>
              <a:spcAft>
                <a:spcPts val="0"/>
              </a:spcAft>
            </a:pPr>
            <a:r>
              <a:rPr lang="en-US" dirty="0" smtClean="0">
                <a:solidFill>
                  <a:prstClr val="black"/>
                </a:solidFill>
                <a:latin typeface="Cambria Math" pitchFamily="18" charset="0"/>
                <a:ea typeface="Cambria Math" pitchFamily="18" charset="0"/>
                <a:cs typeface="Arial" pitchFamily="34" charset="0"/>
              </a:rPr>
              <a:t>=</a:t>
            </a:r>
            <a:endParaRPr lang="en-US" dirty="0">
              <a:solidFill>
                <a:prstClr val="black"/>
              </a:solidFill>
              <a:latin typeface="Cambria Math" pitchFamily="18" charset="0"/>
              <a:ea typeface="Cambria Math" pitchFamily="18" charset="0"/>
              <a:cs typeface="Arial" pitchFamily="34" charset="0"/>
            </a:endParaRPr>
          </a:p>
        </p:txBody>
      </p:sp>
      <mc:AlternateContent xmlns:mc="http://schemas.openxmlformats.org/markup-compatibility/2006" xmlns:a14="http://schemas.microsoft.com/office/drawing/2010/main">
        <mc:Choice Requires="a14">
          <p:sp>
            <p:nvSpPr>
              <p:cNvPr id="127" name="TextBox 126"/>
              <p:cNvSpPr txBox="1"/>
              <p:nvPr/>
            </p:nvSpPr>
            <p:spPr>
              <a:xfrm>
                <a:off x="2609545" y="3023371"/>
                <a:ext cx="379351" cy="365760"/>
              </a:xfrm>
              <a:prstGeom prst="rect">
                <a:avLst/>
              </a:prstGeom>
              <a:noFill/>
            </p:spPr>
            <p:txBody>
              <a:bodyPr wrap="square" rtlCol="0">
                <a:spAutoFit/>
              </a:bodyPr>
              <a:lstStyle/>
              <a:p>
                <a:pPr fontAlgn="auto">
                  <a:spcBef>
                    <a:spcPts val="0"/>
                  </a:spcBef>
                  <a:spcAft>
                    <a:spcPts val="0"/>
                  </a:spcAft>
                </a:pPr>
                <a14:m>
                  <m:oMathPara xmlns:m="http://schemas.openxmlformats.org/officeDocument/2006/math">
                    <m:oMathParaPr>
                      <m:jc m:val="centerGroup"/>
                    </m:oMathParaPr>
                    <m:oMath xmlns:m="http://schemas.openxmlformats.org/officeDocument/2006/math">
                      <m:r>
                        <a:rPr lang="en-US" i="1" dirty="0">
                          <a:solidFill>
                            <a:prstClr val="black"/>
                          </a:solidFill>
                          <a:latin typeface="Cambria Math"/>
                          <a:ea typeface="Cambria Math" pitchFamily="18" charset="0"/>
                          <a:cs typeface="Arial" pitchFamily="34" charset="0"/>
                        </a:rPr>
                        <m:t>15</m:t>
                      </m:r>
                    </m:oMath>
                  </m:oMathPara>
                </a14:m>
                <a:endParaRPr lang="en-US" dirty="0">
                  <a:solidFill>
                    <a:prstClr val="black"/>
                  </a:solidFill>
                  <a:latin typeface="Cambria Math" pitchFamily="18" charset="0"/>
                  <a:ea typeface="Cambria Math" pitchFamily="18" charset="0"/>
                  <a:cs typeface="Arial" pitchFamily="34" charset="0"/>
                </a:endParaRPr>
              </a:p>
            </p:txBody>
          </p:sp>
        </mc:Choice>
        <mc:Fallback xmlns="">
          <p:sp>
            <p:nvSpPr>
              <p:cNvPr id="127" name="TextBox 126"/>
              <p:cNvSpPr txBox="1">
                <a:spLocks noRot="1" noChangeAspect="1" noMove="1" noResize="1" noEditPoints="1" noAdjustHandles="1" noChangeArrowheads="1" noChangeShapeType="1" noTextEdit="1"/>
              </p:cNvSpPr>
              <p:nvPr/>
            </p:nvSpPr>
            <p:spPr>
              <a:xfrm>
                <a:off x="2609523" y="3023350"/>
                <a:ext cx="379351" cy="365760"/>
              </a:xfrm>
              <a:prstGeom prst="rect">
                <a:avLst/>
              </a:prstGeom>
              <a:blipFill rotWithShape="1">
                <a:blip r:embed="rId13"/>
                <a:stretch>
                  <a:fillRect r="-16129"/>
                </a:stretch>
              </a:blipFill>
            </p:spPr>
            <p:txBody>
              <a:bodyPr/>
              <a:lstStyle/>
              <a:p>
                <a:r>
                  <a:rPr lang="en-US">
                    <a:noFill/>
                  </a:rPr>
                  <a:t> </a:t>
                </a:r>
              </a:p>
            </p:txBody>
          </p:sp>
        </mc:Fallback>
      </mc:AlternateContent>
      <p:sp>
        <p:nvSpPr>
          <p:cNvPr id="128" name="TextBox 127"/>
          <p:cNvSpPr txBox="1"/>
          <p:nvPr/>
        </p:nvSpPr>
        <p:spPr>
          <a:xfrm>
            <a:off x="2370683" y="3978014"/>
            <a:ext cx="379351" cy="365760"/>
          </a:xfrm>
          <a:prstGeom prst="rect">
            <a:avLst/>
          </a:prstGeom>
          <a:noFill/>
        </p:spPr>
        <p:txBody>
          <a:bodyPr wrap="square" rtlCol="0">
            <a:spAutoFit/>
          </a:bodyPr>
          <a:lstStyle/>
          <a:p>
            <a:pPr fontAlgn="auto">
              <a:spcBef>
                <a:spcPts val="0"/>
              </a:spcBef>
              <a:spcAft>
                <a:spcPts val="0"/>
              </a:spcAft>
            </a:pPr>
            <a:r>
              <a:rPr lang="en-US" dirty="0" smtClean="0">
                <a:solidFill>
                  <a:prstClr val="black"/>
                </a:solidFill>
                <a:latin typeface="Cambria Math" pitchFamily="18" charset="0"/>
                <a:ea typeface="Cambria Math" pitchFamily="18" charset="0"/>
                <a:cs typeface="Arial" pitchFamily="34" charset="0"/>
              </a:rPr>
              <a:t>=</a:t>
            </a:r>
            <a:endParaRPr lang="en-US" dirty="0">
              <a:solidFill>
                <a:prstClr val="black"/>
              </a:solidFill>
              <a:latin typeface="Cambria Math" pitchFamily="18" charset="0"/>
              <a:ea typeface="Cambria Math" pitchFamily="18" charset="0"/>
              <a:cs typeface="Arial" pitchFamily="34" charset="0"/>
            </a:endParaRPr>
          </a:p>
        </p:txBody>
      </p:sp>
      <mc:AlternateContent xmlns:mc="http://schemas.openxmlformats.org/markup-compatibility/2006" xmlns:a14="http://schemas.microsoft.com/office/drawing/2010/main">
        <mc:Choice Requires="a14">
          <p:sp>
            <p:nvSpPr>
              <p:cNvPr id="129" name="TextBox 128"/>
              <p:cNvSpPr txBox="1"/>
              <p:nvPr/>
            </p:nvSpPr>
            <p:spPr>
              <a:xfrm>
                <a:off x="2541452" y="3978014"/>
                <a:ext cx="488905" cy="365760"/>
              </a:xfrm>
              <a:prstGeom prst="rect">
                <a:avLst/>
              </a:prstGeom>
              <a:noFill/>
            </p:spPr>
            <p:txBody>
              <a:bodyPr wrap="square" rtlCol="0">
                <a:spAutoFit/>
              </a:bodyPr>
              <a:lstStyle/>
              <a:p>
                <a:pPr fontAlgn="auto">
                  <a:spcBef>
                    <a:spcPts val="0"/>
                  </a:spcBef>
                  <a:spcAft>
                    <a:spcPts val="0"/>
                  </a:spcAft>
                </a:pPr>
                <a14:m>
                  <m:oMathPara xmlns:m="http://schemas.openxmlformats.org/officeDocument/2006/math">
                    <m:oMathParaPr>
                      <m:jc m:val="centerGroup"/>
                    </m:oMathParaPr>
                    <m:oMath xmlns:m="http://schemas.openxmlformats.org/officeDocument/2006/math">
                      <m:r>
                        <m:rPr>
                          <m:nor/>
                        </m:rPr>
                        <a:rPr lang="en-US" dirty="0">
                          <a:solidFill>
                            <a:prstClr val="black"/>
                          </a:solidFill>
                          <a:latin typeface="Cambria Math" pitchFamily="18" charset="0"/>
                          <a:ea typeface="Cambria Math" pitchFamily="18" charset="0"/>
                          <a:cs typeface="Arial" pitchFamily="34" charset="0"/>
                        </a:rPr>
                        <m:t>5</m:t>
                      </m:r>
                    </m:oMath>
                  </m:oMathPara>
                </a14:m>
                <a:endParaRPr lang="en-US" dirty="0">
                  <a:solidFill>
                    <a:prstClr val="black"/>
                  </a:solidFill>
                  <a:latin typeface="Cambria Math" pitchFamily="18" charset="0"/>
                  <a:ea typeface="Cambria Math" pitchFamily="18" charset="0"/>
                  <a:cs typeface="Arial" pitchFamily="34" charset="0"/>
                </a:endParaRPr>
              </a:p>
            </p:txBody>
          </p:sp>
        </mc:Choice>
        <mc:Fallback xmlns="">
          <p:sp>
            <p:nvSpPr>
              <p:cNvPr id="129" name="TextBox 128"/>
              <p:cNvSpPr txBox="1">
                <a:spLocks noRot="1" noChangeAspect="1" noMove="1" noResize="1" noEditPoints="1" noAdjustHandles="1" noChangeArrowheads="1" noChangeShapeType="1" noTextEdit="1"/>
              </p:cNvSpPr>
              <p:nvPr/>
            </p:nvSpPr>
            <p:spPr>
              <a:xfrm>
                <a:off x="2541410" y="3977993"/>
                <a:ext cx="488905" cy="365760"/>
              </a:xfrm>
              <a:prstGeom prst="rect">
                <a:avLst/>
              </a:prstGeom>
              <a:blipFill rotWithShape="1">
                <a:blip r:embed="rId14"/>
                <a:stretch>
                  <a:fillRect/>
                </a:stretch>
              </a:blipFill>
            </p:spPr>
            <p:txBody>
              <a:bodyPr/>
              <a:lstStyle/>
              <a:p>
                <a:r>
                  <a:rPr lang="en-US">
                    <a:noFill/>
                  </a:rPr>
                  <a:t> </a:t>
                </a:r>
              </a:p>
            </p:txBody>
          </p:sp>
        </mc:Fallback>
      </mc:AlternateContent>
      <p:grpSp>
        <p:nvGrpSpPr>
          <p:cNvPr id="49" name="Group 48"/>
          <p:cNvGrpSpPr/>
          <p:nvPr/>
        </p:nvGrpSpPr>
        <p:grpSpPr>
          <a:xfrm>
            <a:off x="5737478" y="955689"/>
            <a:ext cx="2265077" cy="1081554"/>
            <a:chOff x="5918451" y="2669848"/>
            <a:chExt cx="2265077" cy="1081554"/>
          </a:xfrm>
        </p:grpSpPr>
        <p:grpSp>
          <p:nvGrpSpPr>
            <p:cNvPr id="50" name="Group 49"/>
            <p:cNvGrpSpPr/>
            <p:nvPr/>
          </p:nvGrpSpPr>
          <p:grpSpPr>
            <a:xfrm>
              <a:off x="6361932" y="2669848"/>
              <a:ext cx="1821596" cy="1081554"/>
              <a:chOff x="6439668" y="3124182"/>
              <a:chExt cx="1821596" cy="1081554"/>
            </a:xfrm>
          </p:grpSpPr>
          <p:sp>
            <p:nvSpPr>
              <p:cNvPr id="53" name="Cloud 52"/>
              <p:cNvSpPr/>
              <p:nvPr/>
            </p:nvSpPr>
            <p:spPr>
              <a:xfrm>
                <a:off x="6439668" y="3124182"/>
                <a:ext cx="1821596" cy="1081554"/>
              </a:xfrm>
              <a:prstGeom prst="cloud">
                <a:avLst/>
              </a:prstGeom>
              <a:gradFill flip="none" rotWithShape="1">
                <a:gsLst>
                  <a:gs pos="0">
                    <a:srgbClr val="CC0000">
                      <a:tint val="66000"/>
                      <a:satMod val="160000"/>
                    </a:srgbClr>
                  </a:gs>
                  <a:gs pos="50000">
                    <a:srgbClr val="CC0000">
                      <a:tint val="44500"/>
                      <a:satMod val="160000"/>
                    </a:srgbClr>
                  </a:gs>
                  <a:gs pos="100000">
                    <a:srgbClr val="CC0000">
                      <a:tint val="23500"/>
                      <a:satMod val="16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dirty="0">
                  <a:solidFill>
                    <a:prstClr val="white"/>
                  </a:solidFill>
                  <a:latin typeface="Cambria Math" panose="02040503050406030204" pitchFamily="18" charset="0"/>
                  <a:ea typeface="Cambria Math" panose="02040503050406030204" pitchFamily="18" charset="0"/>
                </a:endParaRPr>
              </a:p>
            </p:txBody>
          </p:sp>
          <p:sp>
            <p:nvSpPr>
              <p:cNvPr id="54" name="Rectangle 53"/>
              <p:cNvSpPr/>
              <p:nvPr/>
            </p:nvSpPr>
            <p:spPr>
              <a:xfrm>
                <a:off x="6515100" y="3333750"/>
                <a:ext cx="1600200" cy="584775"/>
              </a:xfrm>
              <a:prstGeom prst="rect">
                <a:avLst/>
              </a:prstGeom>
            </p:spPr>
            <p:txBody>
              <a:bodyPr wrap="square">
                <a:spAutoFit/>
              </a:bodyPr>
              <a:lstStyle/>
              <a:p>
                <a:pPr algn="ctr" fontAlgn="auto">
                  <a:spcBef>
                    <a:spcPts val="0"/>
                  </a:spcBef>
                  <a:spcAft>
                    <a:spcPts val="0"/>
                  </a:spcAft>
                </a:pPr>
                <a:r>
                  <a:rPr lang="en-US" sz="1600" b="1" dirty="0" smtClean="0">
                    <a:solidFill>
                      <a:srgbClr val="002060"/>
                    </a:solidFill>
                    <a:latin typeface="Cambria Math" panose="02040503050406030204" pitchFamily="18" charset="0"/>
                    <a:ea typeface="Cambria Math" panose="02040503050406030204" pitchFamily="18" charset="0"/>
                    <a:cs typeface="Arial" pitchFamily="34" charset="0"/>
                  </a:rPr>
                  <a:t>What do we need to find ?</a:t>
                </a:r>
                <a:endParaRPr lang="en-US" sz="1600" b="1" dirty="0">
                  <a:solidFill>
                    <a:srgbClr val="002060"/>
                  </a:solidFill>
                  <a:latin typeface="Cambria Math" panose="02040503050406030204" pitchFamily="18" charset="0"/>
                  <a:ea typeface="Cambria Math" panose="02040503050406030204" pitchFamily="18" charset="0"/>
                  <a:cs typeface="Arial" pitchFamily="34" charset="0"/>
                </a:endParaRPr>
              </a:p>
            </p:txBody>
          </p:sp>
        </p:grpSp>
        <p:pic>
          <p:nvPicPr>
            <p:cNvPr id="51" name="Picture 50" descr="D:\MJ\ROBOMATE\Rashmi mam\thinking-smiley.jpg"/>
            <p:cNvPicPr>
              <a:picLocks noChangeAspect="1" noChangeArrowheads="1"/>
            </p:cNvPicPr>
            <p:nvPr/>
          </p:nvPicPr>
          <p:blipFill>
            <a:blip r:embed="rId15" cstate="print">
              <a:clrChange>
                <a:clrFrom>
                  <a:srgbClr val="FFFFFF"/>
                </a:clrFrom>
                <a:clrTo>
                  <a:srgbClr val="FFFFFF">
                    <a:alpha val="0"/>
                  </a:srgbClr>
                </a:clrTo>
              </a:clrChange>
              <a:extLst>
                <a:ext uri="{BEBA8EAE-BF5A-486C-A8C5-ECC9F3942E4B}">
                  <a14:imgProps xmlns:a14="http://schemas.microsoft.com/office/drawing/2010/main">
                    <a14:imgLayer r:embed="rId16">
                      <a14:imgEffect>
                        <a14:backgroundRemoval t="0" b="100000" l="0" r="100000">
                          <a14:foregroundMark x1="31447" y1="42771" x2="94969" y2="43976"/>
                          <a14:foregroundMark x1="71698" y1="60241" x2="51572" y2="93373"/>
                          <a14:foregroundMark x1="22642" y1="90964" x2="83019" y2="89759"/>
                          <a14:foregroundMark x1="33962" y1="71687" x2="71698" y2="86747"/>
                        </a14:backgroundRemoval>
                      </a14:imgEffect>
                    </a14:imgLayer>
                  </a14:imgProps>
                </a:ext>
                <a:ext uri="{28A0092B-C50C-407E-A947-70E740481C1C}">
                  <a14:useLocalDpi xmlns:a14="http://schemas.microsoft.com/office/drawing/2010/main" val="0"/>
                </a:ext>
              </a:extLst>
            </a:blip>
            <a:srcRect/>
            <a:stretch>
              <a:fillRect/>
            </a:stretch>
          </p:blipFill>
          <p:spPr bwMode="auto">
            <a:xfrm>
              <a:off x="5918451" y="2926839"/>
              <a:ext cx="659898" cy="690518"/>
            </a:xfrm>
            <a:prstGeom prst="rect">
              <a:avLst/>
            </a:prstGeom>
            <a:noFill/>
            <a:extLst>
              <a:ext uri="{909E8E84-426E-40DD-AFC4-6F175D3DCCD1}">
                <a14:hiddenFill xmlns:a14="http://schemas.microsoft.com/office/drawing/2010/main">
                  <a:solidFill>
                    <a:srgbClr val="FFFFFF"/>
                  </a:solidFill>
                </a14:hiddenFill>
              </a:ext>
            </a:extLst>
          </p:spPr>
        </p:pic>
      </p:grpSp>
      <p:sp>
        <p:nvSpPr>
          <p:cNvPr id="55" name="Rounded Rectangle 54"/>
          <p:cNvSpPr/>
          <p:nvPr/>
        </p:nvSpPr>
        <p:spPr>
          <a:xfrm>
            <a:off x="978066" y="392139"/>
            <a:ext cx="5964638" cy="277091"/>
          </a:xfrm>
          <a:prstGeom prst="roundRect">
            <a:avLst/>
          </a:prstGeom>
          <a:ln>
            <a:noFill/>
          </a:ln>
        </p:spPr>
        <p:style>
          <a:lnRef idx="1">
            <a:schemeClr val="accent4"/>
          </a:lnRef>
          <a:fillRef idx="2">
            <a:schemeClr val="accent4"/>
          </a:fillRef>
          <a:effectRef idx="1">
            <a:schemeClr val="accent4"/>
          </a:effectRef>
          <a:fontRef idx="minor">
            <a:schemeClr val="dk1"/>
          </a:fontRef>
        </p:style>
        <p:txBody>
          <a:bodyPr rtlCol="0" anchor="ctr"/>
          <a:lstStyle/>
          <a:p>
            <a:pPr algn="ctr" fontAlgn="auto">
              <a:spcBef>
                <a:spcPts val="0"/>
              </a:spcBef>
              <a:spcAft>
                <a:spcPts val="0"/>
              </a:spcAft>
            </a:pPr>
            <a:endParaRPr lang="en-US" dirty="0">
              <a:solidFill>
                <a:prstClr val="black"/>
              </a:solidFill>
            </a:endParaRPr>
          </a:p>
        </p:txBody>
      </p:sp>
      <p:sp>
        <p:nvSpPr>
          <p:cNvPr id="56" name="Rounded Rectangle 55"/>
          <p:cNvSpPr/>
          <p:nvPr/>
        </p:nvSpPr>
        <p:spPr>
          <a:xfrm>
            <a:off x="1042985" y="684822"/>
            <a:ext cx="1197850" cy="277091"/>
          </a:xfrm>
          <a:prstGeom prst="roundRect">
            <a:avLst/>
          </a:prstGeom>
          <a:ln>
            <a:noFill/>
          </a:ln>
        </p:spPr>
        <p:style>
          <a:lnRef idx="1">
            <a:schemeClr val="accent4"/>
          </a:lnRef>
          <a:fillRef idx="2">
            <a:schemeClr val="accent4"/>
          </a:fillRef>
          <a:effectRef idx="1">
            <a:schemeClr val="accent4"/>
          </a:effectRef>
          <a:fontRef idx="minor">
            <a:schemeClr val="dk1"/>
          </a:fontRef>
        </p:style>
        <p:txBody>
          <a:bodyPr rtlCol="0" anchor="ctr"/>
          <a:lstStyle/>
          <a:p>
            <a:pPr algn="ctr" fontAlgn="auto">
              <a:spcBef>
                <a:spcPts val="0"/>
              </a:spcBef>
              <a:spcAft>
                <a:spcPts val="0"/>
              </a:spcAft>
            </a:pPr>
            <a:endParaRPr lang="en-US" dirty="0">
              <a:solidFill>
                <a:prstClr val="black"/>
              </a:solidFill>
            </a:endParaRPr>
          </a:p>
        </p:txBody>
      </p:sp>
      <mc:AlternateContent xmlns:mc="http://schemas.openxmlformats.org/markup-compatibility/2006" xmlns:a14="http://schemas.microsoft.com/office/drawing/2010/main">
        <mc:Choice Requires="a14">
          <p:sp>
            <p:nvSpPr>
              <p:cNvPr id="58" name="TextBox 57"/>
              <p:cNvSpPr txBox="1"/>
              <p:nvPr/>
            </p:nvSpPr>
            <p:spPr>
              <a:xfrm>
                <a:off x="4570965" y="1386483"/>
                <a:ext cx="319310" cy="369332"/>
              </a:xfrm>
              <a:prstGeom prst="rect">
                <a:avLst/>
              </a:prstGeom>
              <a:noFill/>
            </p:spPr>
            <p:txBody>
              <a:bodyPr wrap="square" rtlCol="0">
                <a:spAutoFit/>
              </a:bodyPr>
              <a:lstStyle/>
              <a:p>
                <a:pPr fontAlgn="auto">
                  <a:spcBef>
                    <a:spcPts val="0"/>
                  </a:spcBef>
                  <a:spcAft>
                    <a:spcPts val="0"/>
                  </a:spcAft>
                </a:pPr>
                <a14:m>
                  <m:oMathPara xmlns:m="http://schemas.openxmlformats.org/officeDocument/2006/math">
                    <m:oMathParaPr>
                      <m:jc m:val="centerGroup"/>
                    </m:oMathParaPr>
                    <m:oMath xmlns:m="http://schemas.openxmlformats.org/officeDocument/2006/math">
                      <m:r>
                        <a:rPr lang="en-US" i="1" dirty="0" smtClean="0">
                          <a:solidFill>
                            <a:prstClr val="black"/>
                          </a:solidFill>
                          <a:latin typeface="Cambria Math" pitchFamily="18" charset="0"/>
                          <a:ea typeface="Cambria Math" pitchFamily="18" charset="0"/>
                          <a:cs typeface="Arial" pitchFamily="34" charset="0"/>
                        </a:rPr>
                        <m:t>𝑥</m:t>
                      </m:r>
                    </m:oMath>
                  </m:oMathPara>
                </a14:m>
                <a:endParaRPr lang="en-US" dirty="0">
                  <a:solidFill>
                    <a:prstClr val="black"/>
                  </a:solidFill>
                  <a:latin typeface="Cambria Math" pitchFamily="18" charset="0"/>
                  <a:ea typeface="Cambria Math" pitchFamily="18" charset="0"/>
                  <a:cs typeface="Arial" pitchFamily="34" charset="0"/>
                </a:endParaRPr>
              </a:p>
            </p:txBody>
          </p:sp>
        </mc:Choice>
        <mc:Fallback xmlns="">
          <p:sp>
            <p:nvSpPr>
              <p:cNvPr id="58" name="TextBox 57"/>
              <p:cNvSpPr txBox="1">
                <a:spLocks noRot="1" noChangeAspect="1" noMove="1" noResize="1" noEditPoints="1" noAdjustHandles="1" noChangeArrowheads="1" noChangeShapeType="1" noTextEdit="1"/>
              </p:cNvSpPr>
              <p:nvPr/>
            </p:nvSpPr>
            <p:spPr>
              <a:xfrm>
                <a:off x="4570965" y="1386483"/>
                <a:ext cx="319310" cy="369332"/>
              </a:xfrm>
              <a:prstGeom prst="rect">
                <a:avLst/>
              </a:prstGeom>
              <a:blipFill rotWithShape="1">
                <a:blip r:embed="rId1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p:cNvSpPr txBox="1"/>
              <p:nvPr/>
            </p:nvSpPr>
            <p:spPr>
              <a:xfrm>
                <a:off x="4767180" y="1388781"/>
                <a:ext cx="319310" cy="369332"/>
              </a:xfrm>
              <a:prstGeom prst="rect">
                <a:avLst/>
              </a:prstGeom>
              <a:noFill/>
            </p:spPr>
            <p:txBody>
              <a:bodyPr wrap="square" rtlCol="0">
                <a:spAutoFit/>
              </a:bodyPr>
              <a:lstStyle/>
              <a:p>
                <a:pPr fontAlgn="auto">
                  <a:spcBef>
                    <a:spcPts val="0"/>
                  </a:spcBef>
                  <a:spcAft>
                    <a:spcPts val="0"/>
                  </a:spcAft>
                </a:pPr>
                <a14:m>
                  <m:oMathPara xmlns:m="http://schemas.openxmlformats.org/officeDocument/2006/math">
                    <m:oMathParaPr>
                      <m:jc m:val="centerGroup"/>
                    </m:oMathParaPr>
                    <m:oMath xmlns:m="http://schemas.openxmlformats.org/officeDocument/2006/math">
                      <m:r>
                        <a:rPr lang="en-US" i="1" dirty="0" smtClean="0">
                          <a:solidFill>
                            <a:prstClr val="black"/>
                          </a:solidFill>
                          <a:latin typeface="Cambria Math"/>
                          <a:ea typeface="Cambria Math" pitchFamily="18" charset="0"/>
                          <a:cs typeface="Arial" pitchFamily="34" charset="0"/>
                        </a:rPr>
                        <m:t>=4</m:t>
                      </m:r>
                      <m:r>
                        <a:rPr lang="en-US" i="1" dirty="0">
                          <a:solidFill>
                            <a:prstClr val="black"/>
                          </a:solidFill>
                          <a:latin typeface="Cambria Math" pitchFamily="18" charset="0"/>
                          <a:ea typeface="Cambria Math" pitchFamily="18" charset="0"/>
                          <a:cs typeface="Arial" pitchFamily="34" charset="0"/>
                        </a:rPr>
                        <m:t>𝑥</m:t>
                      </m:r>
                    </m:oMath>
                  </m:oMathPara>
                </a14:m>
                <a:endParaRPr lang="en-US" dirty="0">
                  <a:solidFill>
                    <a:prstClr val="black"/>
                  </a:solidFill>
                  <a:latin typeface="Cambria Math" pitchFamily="18" charset="0"/>
                  <a:ea typeface="Cambria Math" pitchFamily="18" charset="0"/>
                  <a:cs typeface="Arial" pitchFamily="34" charset="0"/>
                </a:endParaRPr>
              </a:p>
            </p:txBody>
          </p:sp>
        </mc:Choice>
        <mc:Fallback xmlns="">
          <p:sp>
            <p:nvSpPr>
              <p:cNvPr id="59" name="TextBox 58"/>
              <p:cNvSpPr txBox="1">
                <a:spLocks noRot="1" noChangeAspect="1" noMove="1" noResize="1" noEditPoints="1" noAdjustHandles="1" noChangeArrowheads="1" noChangeShapeType="1" noTextEdit="1"/>
              </p:cNvSpPr>
              <p:nvPr/>
            </p:nvSpPr>
            <p:spPr>
              <a:xfrm>
                <a:off x="4767180" y="1388781"/>
                <a:ext cx="319310" cy="369332"/>
              </a:xfrm>
              <a:prstGeom prst="rect">
                <a:avLst/>
              </a:prstGeom>
              <a:blipFill rotWithShape="1">
                <a:blip r:embed="rId18"/>
                <a:stretch>
                  <a:fillRect r="-103846"/>
                </a:stretch>
              </a:blipFill>
            </p:spPr>
            <p:txBody>
              <a:bodyPr/>
              <a:lstStyle/>
              <a:p>
                <a:r>
                  <a:rPr lang="en-US">
                    <a:noFill/>
                  </a:rPr>
                  <a:t> </a:t>
                </a:r>
              </a:p>
            </p:txBody>
          </p:sp>
        </mc:Fallback>
      </mc:AlternateContent>
      <p:sp>
        <p:nvSpPr>
          <p:cNvPr id="60" name="Rounded Rectangle 59"/>
          <p:cNvSpPr/>
          <p:nvPr/>
        </p:nvSpPr>
        <p:spPr>
          <a:xfrm>
            <a:off x="5411891" y="389575"/>
            <a:ext cx="1108924" cy="277091"/>
          </a:xfrm>
          <a:prstGeom prst="roundRect">
            <a:avLst/>
          </a:prstGeom>
          <a:ln>
            <a:noFill/>
          </a:ln>
        </p:spPr>
        <p:style>
          <a:lnRef idx="1">
            <a:schemeClr val="accent3"/>
          </a:lnRef>
          <a:fillRef idx="2">
            <a:schemeClr val="accent3"/>
          </a:fillRef>
          <a:effectRef idx="1">
            <a:schemeClr val="accent3"/>
          </a:effectRef>
          <a:fontRef idx="minor">
            <a:schemeClr val="dk1"/>
          </a:fontRef>
        </p:style>
        <p:txBody>
          <a:bodyPr rtlCol="0" anchor="ctr"/>
          <a:lstStyle/>
          <a:p>
            <a:pPr algn="ctr" fontAlgn="auto">
              <a:spcBef>
                <a:spcPts val="0"/>
              </a:spcBef>
              <a:spcAft>
                <a:spcPts val="0"/>
              </a:spcAft>
            </a:pPr>
            <a:endParaRPr lang="en-US" dirty="0">
              <a:solidFill>
                <a:prstClr val="black"/>
              </a:solidFill>
            </a:endParaRPr>
          </a:p>
        </p:txBody>
      </p:sp>
      <p:sp>
        <p:nvSpPr>
          <p:cNvPr id="61" name="Rounded Rectangle 60"/>
          <p:cNvSpPr/>
          <p:nvPr/>
        </p:nvSpPr>
        <p:spPr>
          <a:xfrm>
            <a:off x="1052561" y="692967"/>
            <a:ext cx="1172220" cy="277091"/>
          </a:xfrm>
          <a:prstGeom prst="roundRect">
            <a:avLst/>
          </a:prstGeom>
          <a:ln>
            <a:noFill/>
          </a:ln>
        </p:spPr>
        <p:style>
          <a:lnRef idx="1">
            <a:schemeClr val="accent3"/>
          </a:lnRef>
          <a:fillRef idx="2">
            <a:schemeClr val="accent3"/>
          </a:fillRef>
          <a:effectRef idx="1">
            <a:schemeClr val="accent3"/>
          </a:effectRef>
          <a:fontRef idx="minor">
            <a:schemeClr val="dk1"/>
          </a:fontRef>
        </p:style>
        <p:txBody>
          <a:bodyPr rtlCol="0" anchor="ctr"/>
          <a:lstStyle/>
          <a:p>
            <a:pPr algn="ctr" fontAlgn="auto">
              <a:spcBef>
                <a:spcPts val="0"/>
              </a:spcBef>
              <a:spcAft>
                <a:spcPts val="0"/>
              </a:spcAft>
            </a:pPr>
            <a:endParaRPr lang="en-US" dirty="0">
              <a:solidFill>
                <a:prstClr val="black"/>
              </a:solidFill>
            </a:endParaRPr>
          </a:p>
        </p:txBody>
      </p:sp>
      <p:grpSp>
        <p:nvGrpSpPr>
          <p:cNvPr id="63" name="Group 62"/>
          <p:cNvGrpSpPr/>
          <p:nvPr/>
        </p:nvGrpSpPr>
        <p:grpSpPr>
          <a:xfrm>
            <a:off x="3271423" y="1689945"/>
            <a:ext cx="1906234" cy="975251"/>
            <a:chOff x="6827088" y="3182460"/>
            <a:chExt cx="1906234" cy="975251"/>
          </a:xfrm>
        </p:grpSpPr>
        <p:sp>
          <p:nvSpPr>
            <p:cNvPr id="64" name="Cloud 63"/>
            <p:cNvSpPr/>
            <p:nvPr/>
          </p:nvSpPr>
          <p:spPr>
            <a:xfrm>
              <a:off x="6827088" y="3182460"/>
              <a:ext cx="1906234" cy="975251"/>
            </a:xfrm>
            <a:prstGeom prst="cloud">
              <a:avLst/>
            </a:prstGeom>
            <a:gradFill flip="none" rotWithShape="1">
              <a:gsLst>
                <a:gs pos="0">
                  <a:schemeClr val="accent6">
                    <a:lumMod val="75000"/>
                    <a:tint val="66000"/>
                    <a:satMod val="160000"/>
                  </a:schemeClr>
                </a:gs>
                <a:gs pos="50000">
                  <a:schemeClr val="accent6">
                    <a:lumMod val="75000"/>
                    <a:tint val="44500"/>
                    <a:satMod val="160000"/>
                  </a:schemeClr>
                </a:gs>
                <a:gs pos="100000">
                  <a:schemeClr val="accent6">
                    <a:lumMod val="75000"/>
                    <a:tint val="23500"/>
                    <a:satMod val="16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dirty="0">
                <a:solidFill>
                  <a:prstClr val="white"/>
                </a:solidFill>
                <a:latin typeface="Cambria Math" panose="02040503050406030204" pitchFamily="18" charset="0"/>
                <a:ea typeface="Cambria Math" panose="02040503050406030204" pitchFamily="18" charset="0"/>
              </a:endParaRPr>
            </a:p>
          </p:txBody>
        </p:sp>
        <p:sp>
          <p:nvSpPr>
            <p:cNvPr id="65" name="Rectangle 64"/>
            <p:cNvSpPr/>
            <p:nvPr/>
          </p:nvSpPr>
          <p:spPr>
            <a:xfrm>
              <a:off x="6892607" y="3362806"/>
              <a:ext cx="1792237" cy="584775"/>
            </a:xfrm>
            <a:prstGeom prst="rect">
              <a:avLst/>
            </a:prstGeom>
          </p:spPr>
          <p:txBody>
            <a:bodyPr wrap="square">
              <a:spAutoFit/>
            </a:bodyPr>
            <a:lstStyle/>
            <a:p>
              <a:pPr algn="ctr" fontAlgn="auto">
                <a:spcBef>
                  <a:spcPts val="0"/>
                </a:spcBef>
                <a:spcAft>
                  <a:spcPts val="0"/>
                </a:spcAft>
              </a:pPr>
              <a:r>
                <a:rPr lang="en-US" sz="1600" b="1" dirty="0" smtClean="0">
                  <a:solidFill>
                    <a:srgbClr val="002060"/>
                  </a:solidFill>
                  <a:latin typeface="Cambria Math" panose="02040503050406030204" pitchFamily="18" charset="0"/>
                  <a:ea typeface="Cambria Math" panose="02040503050406030204" pitchFamily="18" charset="0"/>
                  <a:cs typeface="Arial" pitchFamily="34" charset="0"/>
                </a:rPr>
                <a:t>If Ravi’s present age is 5 years</a:t>
              </a:r>
              <a:endParaRPr lang="en-US" sz="1600" b="1" dirty="0">
                <a:solidFill>
                  <a:srgbClr val="002060"/>
                </a:solidFill>
                <a:latin typeface="Cambria Math" panose="02040503050406030204" pitchFamily="18" charset="0"/>
                <a:ea typeface="Cambria Math" panose="02040503050406030204" pitchFamily="18" charset="0"/>
                <a:cs typeface="Arial" pitchFamily="34" charset="0"/>
              </a:endParaRPr>
            </a:p>
          </p:txBody>
        </p:sp>
      </p:grpSp>
      <p:grpSp>
        <p:nvGrpSpPr>
          <p:cNvPr id="74" name="Group 73"/>
          <p:cNvGrpSpPr/>
          <p:nvPr/>
        </p:nvGrpSpPr>
        <p:grpSpPr>
          <a:xfrm>
            <a:off x="3056757" y="2062976"/>
            <a:ext cx="2242625" cy="1474462"/>
            <a:chOff x="6031983" y="2686647"/>
            <a:chExt cx="2242625" cy="1474462"/>
          </a:xfrm>
        </p:grpSpPr>
        <p:grpSp>
          <p:nvGrpSpPr>
            <p:cNvPr id="75" name="Group 74"/>
            <p:cNvGrpSpPr/>
            <p:nvPr/>
          </p:nvGrpSpPr>
          <p:grpSpPr>
            <a:xfrm>
              <a:off x="6270852" y="2686647"/>
              <a:ext cx="2003756" cy="1189709"/>
              <a:chOff x="6348588" y="3140981"/>
              <a:chExt cx="2003756" cy="1189709"/>
            </a:xfrm>
          </p:grpSpPr>
          <p:sp>
            <p:nvSpPr>
              <p:cNvPr id="77" name="Cloud 76"/>
              <p:cNvSpPr/>
              <p:nvPr/>
            </p:nvSpPr>
            <p:spPr>
              <a:xfrm>
                <a:off x="6348588" y="3140981"/>
                <a:ext cx="2003756" cy="1189709"/>
              </a:xfrm>
              <a:prstGeom prst="cloud">
                <a:avLst/>
              </a:prstGeom>
              <a:gradFill flip="none" rotWithShape="1">
                <a:gsLst>
                  <a:gs pos="0">
                    <a:srgbClr val="CC0000">
                      <a:tint val="66000"/>
                      <a:satMod val="160000"/>
                    </a:srgbClr>
                  </a:gs>
                  <a:gs pos="50000">
                    <a:srgbClr val="CC0000">
                      <a:tint val="44500"/>
                      <a:satMod val="160000"/>
                    </a:srgbClr>
                  </a:gs>
                  <a:gs pos="100000">
                    <a:srgbClr val="CC0000">
                      <a:tint val="23500"/>
                      <a:satMod val="16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dirty="0">
                  <a:solidFill>
                    <a:prstClr val="white"/>
                  </a:solidFill>
                  <a:latin typeface="Cambria Math" panose="02040503050406030204" pitchFamily="18" charset="0"/>
                  <a:ea typeface="Cambria Math" panose="02040503050406030204" pitchFamily="18" charset="0"/>
                </a:endParaRPr>
              </a:p>
            </p:txBody>
          </p:sp>
          <p:sp>
            <p:nvSpPr>
              <p:cNvPr id="78" name="Rectangle 77"/>
              <p:cNvSpPr/>
              <p:nvPr/>
            </p:nvSpPr>
            <p:spPr>
              <a:xfrm>
                <a:off x="6515100" y="3333750"/>
                <a:ext cx="1600200" cy="830997"/>
              </a:xfrm>
              <a:prstGeom prst="rect">
                <a:avLst/>
              </a:prstGeom>
            </p:spPr>
            <p:txBody>
              <a:bodyPr wrap="square">
                <a:spAutoFit/>
              </a:bodyPr>
              <a:lstStyle/>
              <a:p>
                <a:pPr algn="ctr" fontAlgn="auto">
                  <a:spcBef>
                    <a:spcPts val="0"/>
                  </a:spcBef>
                  <a:spcAft>
                    <a:spcPts val="0"/>
                  </a:spcAft>
                </a:pPr>
                <a:r>
                  <a:rPr lang="en-US" sz="1600" b="1" dirty="0" smtClean="0">
                    <a:solidFill>
                      <a:srgbClr val="002060"/>
                    </a:solidFill>
                    <a:latin typeface="Cambria Math" panose="02040503050406030204" pitchFamily="18" charset="0"/>
                    <a:ea typeface="Cambria Math" panose="02040503050406030204" pitchFamily="18" charset="0"/>
                    <a:cs typeface="Arial" pitchFamily="34" charset="0"/>
                  </a:rPr>
                  <a:t>What will be his age fifteen years from now</a:t>
                </a:r>
                <a:endParaRPr lang="en-US" sz="1600" b="1" dirty="0">
                  <a:solidFill>
                    <a:srgbClr val="002060"/>
                  </a:solidFill>
                  <a:latin typeface="Cambria Math" panose="02040503050406030204" pitchFamily="18" charset="0"/>
                  <a:ea typeface="Cambria Math" panose="02040503050406030204" pitchFamily="18" charset="0"/>
                  <a:cs typeface="Arial" pitchFamily="34" charset="0"/>
                </a:endParaRPr>
              </a:p>
            </p:txBody>
          </p:sp>
        </p:grpSp>
        <p:pic>
          <p:nvPicPr>
            <p:cNvPr id="76" name="Picture 75" descr="D:\MJ\ROBOMATE\Rashmi mam\thinking-smiley.jpg"/>
            <p:cNvPicPr>
              <a:picLocks noChangeAspect="1" noChangeArrowheads="1"/>
            </p:cNvPicPr>
            <p:nvPr/>
          </p:nvPicPr>
          <p:blipFill>
            <a:blip r:embed="rId15" cstate="print">
              <a:clrChange>
                <a:clrFrom>
                  <a:srgbClr val="FFFFFF"/>
                </a:clrFrom>
                <a:clrTo>
                  <a:srgbClr val="FFFFFF">
                    <a:alpha val="0"/>
                  </a:srgbClr>
                </a:clrTo>
              </a:clrChange>
              <a:extLst>
                <a:ext uri="{BEBA8EAE-BF5A-486C-A8C5-ECC9F3942E4B}">
                  <a14:imgProps xmlns:a14="http://schemas.microsoft.com/office/drawing/2010/main">
                    <a14:imgLayer r:embed="rId16">
                      <a14:imgEffect>
                        <a14:backgroundRemoval t="0" b="100000" l="0" r="100000">
                          <a14:foregroundMark x1="31447" y1="42771" x2="94969" y2="43976"/>
                          <a14:foregroundMark x1="71698" y1="60241" x2="51572" y2="93373"/>
                          <a14:foregroundMark x1="22642" y1="90964" x2="83019" y2="89759"/>
                          <a14:foregroundMark x1="33962" y1="71687" x2="71698" y2="86747"/>
                        </a14:backgroundRemoval>
                      </a14:imgEffect>
                    </a14:imgLayer>
                  </a14:imgProps>
                </a:ext>
                <a:ext uri="{28A0092B-C50C-407E-A947-70E740481C1C}">
                  <a14:useLocalDpi xmlns:a14="http://schemas.microsoft.com/office/drawing/2010/main" val="0"/>
                </a:ext>
              </a:extLst>
            </a:blip>
            <a:srcRect/>
            <a:stretch>
              <a:fillRect/>
            </a:stretch>
          </p:blipFill>
          <p:spPr bwMode="auto">
            <a:xfrm>
              <a:off x="6031983" y="3470591"/>
              <a:ext cx="659898" cy="69051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9" name="Group 78"/>
          <p:cNvGrpSpPr/>
          <p:nvPr/>
        </p:nvGrpSpPr>
        <p:grpSpPr>
          <a:xfrm>
            <a:off x="3764875" y="3134441"/>
            <a:ext cx="1792237" cy="805993"/>
            <a:chOff x="6892607" y="3267089"/>
            <a:chExt cx="1792237" cy="805993"/>
          </a:xfrm>
        </p:grpSpPr>
        <p:sp>
          <p:nvSpPr>
            <p:cNvPr id="80" name="Cloud 79"/>
            <p:cNvSpPr/>
            <p:nvPr/>
          </p:nvSpPr>
          <p:spPr>
            <a:xfrm>
              <a:off x="7242195" y="3267089"/>
              <a:ext cx="1076020" cy="805993"/>
            </a:xfrm>
            <a:prstGeom prst="cloud">
              <a:avLst/>
            </a:prstGeom>
            <a:gradFill flip="none" rotWithShape="1">
              <a:gsLst>
                <a:gs pos="0">
                  <a:srgbClr val="FF3399">
                    <a:tint val="66000"/>
                    <a:satMod val="160000"/>
                  </a:srgbClr>
                </a:gs>
                <a:gs pos="50000">
                  <a:srgbClr val="FF3399">
                    <a:tint val="44500"/>
                    <a:satMod val="160000"/>
                  </a:srgbClr>
                </a:gs>
                <a:gs pos="100000">
                  <a:srgbClr val="FF3399">
                    <a:tint val="23500"/>
                    <a:satMod val="16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mbria Math" panose="02040503050406030204" pitchFamily="18" charset="0"/>
                <a:ea typeface="Cambria Math" panose="02040503050406030204" pitchFamily="18" charset="0"/>
              </a:endParaRPr>
            </a:p>
          </p:txBody>
        </p:sp>
        <mc:AlternateContent xmlns:mc="http://schemas.openxmlformats.org/markup-compatibility/2006" xmlns:a14="http://schemas.microsoft.com/office/drawing/2010/main">
          <mc:Choice Requires="a14">
            <p:sp>
              <p:nvSpPr>
                <p:cNvPr id="81" name="Rectangle 80"/>
                <p:cNvSpPr/>
                <p:nvPr/>
              </p:nvSpPr>
              <p:spPr>
                <a:xfrm>
                  <a:off x="6892607" y="3500808"/>
                  <a:ext cx="1792237" cy="338554"/>
                </a:xfrm>
                <a:prstGeom prst="rect">
                  <a:avLst/>
                </a:prstGeom>
              </p:spPr>
              <p:txBody>
                <a:bodyPr wrap="square">
                  <a:spAutoFit/>
                </a:bodyPr>
                <a:lstStyle/>
                <a:p>
                  <a:pPr algn="ctr" fontAlgn="auto">
                    <a:spcBef>
                      <a:spcPts val="0"/>
                    </a:spcBef>
                    <a:spcAft>
                      <a:spcPts val="0"/>
                    </a:spcAft>
                  </a:pPr>
                  <a14:m>
                    <m:oMath xmlns:m="http://schemas.openxmlformats.org/officeDocument/2006/math">
                      <m:r>
                        <a:rPr lang="en-US" sz="1600" b="1" i="1" dirty="0" smtClean="0">
                          <a:solidFill>
                            <a:srgbClr val="002060"/>
                          </a:solidFill>
                          <a:latin typeface="Cambria Math"/>
                          <a:ea typeface="Cambria Math" panose="02040503050406030204" pitchFamily="18" charset="0"/>
                          <a:cs typeface="Arial" pitchFamily="34" charset="0"/>
                        </a:rPr>
                        <m:t>𝒙</m:t>
                      </m:r>
                    </m:oMath>
                  </a14:m>
                  <a:r>
                    <a:rPr lang="en-US" sz="1600" b="1" dirty="0" smtClean="0">
                      <a:solidFill>
                        <a:srgbClr val="002060"/>
                      </a:solidFill>
                      <a:latin typeface="Cambria Math" panose="02040503050406030204" pitchFamily="18" charset="0"/>
                      <a:ea typeface="Cambria Math" panose="02040503050406030204" pitchFamily="18" charset="0"/>
                      <a:cs typeface="Arial" pitchFamily="34" charset="0"/>
                    </a:rPr>
                    <a:t> + 15</a:t>
                  </a:r>
                  <a:endParaRPr lang="en-US" sz="1600" b="1" dirty="0">
                    <a:solidFill>
                      <a:srgbClr val="002060"/>
                    </a:solidFill>
                    <a:latin typeface="Cambria Math" panose="02040503050406030204" pitchFamily="18" charset="0"/>
                    <a:ea typeface="Cambria Math" panose="02040503050406030204" pitchFamily="18" charset="0"/>
                    <a:cs typeface="Arial" pitchFamily="34" charset="0"/>
                  </a:endParaRPr>
                </a:p>
              </p:txBody>
            </p:sp>
          </mc:Choice>
          <mc:Fallback xmlns="">
            <p:sp>
              <p:nvSpPr>
                <p:cNvPr id="81" name="Rectangle 80"/>
                <p:cNvSpPr>
                  <a:spLocks noRot="1" noChangeAspect="1" noMove="1" noResize="1" noEditPoints="1" noAdjustHandles="1" noChangeArrowheads="1" noChangeShapeType="1" noTextEdit="1"/>
                </p:cNvSpPr>
                <p:nvPr/>
              </p:nvSpPr>
              <p:spPr>
                <a:xfrm>
                  <a:off x="6892607" y="3500808"/>
                  <a:ext cx="1792237" cy="338554"/>
                </a:xfrm>
                <a:prstGeom prst="rect">
                  <a:avLst/>
                </a:prstGeom>
                <a:blipFill rotWithShape="1">
                  <a:blip r:embed="rId19"/>
                  <a:stretch>
                    <a:fillRect t="-7273" b="-21818"/>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89" name="Rectangle 88"/>
              <p:cNvSpPr/>
              <p:nvPr/>
            </p:nvSpPr>
            <p:spPr>
              <a:xfrm>
                <a:off x="2507179" y="2356037"/>
                <a:ext cx="515325"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pPr fontAlgn="auto">
                  <a:spcBef>
                    <a:spcPts val="0"/>
                  </a:spcBef>
                  <a:spcAft>
                    <a:spcPts val="0"/>
                  </a:spcAft>
                </a:pPr>
                <a14:m>
                  <m:oMathPara xmlns:m="http://schemas.openxmlformats.org/officeDocument/2006/math">
                    <m:oMathParaPr>
                      <m:jc m:val="centerGroup"/>
                    </m:oMathParaPr>
                    <m:oMath xmlns:m="http://schemas.openxmlformats.org/officeDocument/2006/math">
                      <m:r>
                        <a:rPr lang="en-US" i="1" dirty="0" smtClean="0">
                          <a:solidFill>
                            <a:srgbClr val="C00000"/>
                          </a:solidFill>
                          <a:latin typeface="Cambria Math"/>
                          <a:ea typeface="Cambria Math" panose="02040503050406030204" pitchFamily="18" charset="0"/>
                        </a:rPr>
                        <m:t>𝑥</m:t>
                      </m:r>
                    </m:oMath>
                  </m:oMathPara>
                </a14:m>
                <a:endParaRPr lang="en-US" dirty="0" smtClean="0">
                  <a:solidFill>
                    <a:srgbClr val="C00000"/>
                  </a:solidFill>
                  <a:latin typeface="Cambria Math" panose="02040503050406030204" pitchFamily="18" charset="0"/>
                  <a:ea typeface="Cambria Math" panose="02040503050406030204" pitchFamily="18" charset="0"/>
                </a:endParaRPr>
              </a:p>
            </p:txBody>
          </p:sp>
        </mc:Choice>
        <mc:Fallback xmlns="">
          <p:sp>
            <p:nvSpPr>
              <p:cNvPr id="89" name="Rectangle 88"/>
              <p:cNvSpPr>
                <a:spLocks noRot="1" noChangeAspect="1" noMove="1" noResize="1" noEditPoints="1" noAdjustHandles="1" noChangeArrowheads="1" noChangeShapeType="1" noTextEdit="1"/>
              </p:cNvSpPr>
              <p:nvPr/>
            </p:nvSpPr>
            <p:spPr>
              <a:xfrm>
                <a:off x="2507169" y="2356037"/>
                <a:ext cx="515325" cy="369332"/>
              </a:xfrm>
              <a:prstGeom prst="rect">
                <a:avLst/>
              </a:prstGeom>
              <a:blipFill rotWithShape="1">
                <a:blip r:embed="rId20"/>
                <a:stretch>
                  <a:fillRect/>
                </a:stretch>
              </a:blipFill>
              <a:ln>
                <a:noFill/>
              </a:ln>
              <a:effectLst/>
            </p:spPr>
            <p:txBody>
              <a:bodyPr/>
              <a:lstStyle/>
              <a:p>
                <a:r>
                  <a:rPr lang="en-US">
                    <a:noFill/>
                  </a:rPr>
                  <a:t> </a:t>
                </a:r>
              </a:p>
            </p:txBody>
          </p:sp>
        </mc:Fallback>
      </mc:AlternateContent>
      <p:grpSp>
        <p:nvGrpSpPr>
          <p:cNvPr id="90" name="Group 89"/>
          <p:cNvGrpSpPr/>
          <p:nvPr/>
        </p:nvGrpSpPr>
        <p:grpSpPr>
          <a:xfrm>
            <a:off x="3993713" y="1350891"/>
            <a:ext cx="2355539" cy="1273539"/>
            <a:chOff x="6096215" y="3056468"/>
            <a:chExt cx="1686520" cy="1189709"/>
          </a:xfrm>
        </p:grpSpPr>
        <p:sp>
          <p:nvSpPr>
            <p:cNvPr id="91" name="Cloud Callout 90"/>
            <p:cNvSpPr/>
            <p:nvPr/>
          </p:nvSpPr>
          <p:spPr>
            <a:xfrm>
              <a:off x="6096215" y="3056468"/>
              <a:ext cx="1655996" cy="1189709"/>
            </a:xfrm>
            <a:prstGeom prst="cloudCallout">
              <a:avLst>
                <a:gd name="adj1" fmla="val -73629"/>
                <a:gd name="adj2" fmla="val 40872"/>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dirty="0">
                <a:solidFill>
                  <a:prstClr val="white"/>
                </a:solidFill>
                <a:latin typeface="Cambria Math" panose="02040503050406030204" pitchFamily="18" charset="0"/>
                <a:ea typeface="Cambria Math" panose="02040503050406030204" pitchFamily="18" charset="0"/>
              </a:endParaRPr>
            </a:p>
          </p:txBody>
        </p:sp>
        <p:sp>
          <p:nvSpPr>
            <p:cNvPr id="92" name="Rectangle 91"/>
            <p:cNvSpPr/>
            <p:nvPr/>
          </p:nvSpPr>
          <p:spPr>
            <a:xfrm>
              <a:off x="6153136" y="3317472"/>
              <a:ext cx="1629599" cy="776297"/>
            </a:xfrm>
            <a:prstGeom prst="rect">
              <a:avLst/>
            </a:prstGeom>
          </p:spPr>
          <p:txBody>
            <a:bodyPr wrap="square">
              <a:spAutoFit/>
            </a:bodyPr>
            <a:lstStyle/>
            <a:p>
              <a:pPr algn="ctr" fontAlgn="auto">
                <a:spcBef>
                  <a:spcPts val="0"/>
                </a:spcBef>
                <a:spcAft>
                  <a:spcPts val="0"/>
                </a:spcAft>
              </a:pPr>
              <a:r>
                <a:rPr lang="en-US" sz="1600" b="1" dirty="0" smtClean="0">
                  <a:solidFill>
                    <a:srgbClr val="002060"/>
                  </a:solidFill>
                  <a:latin typeface="Cambria Math" panose="02040503050406030204" pitchFamily="18" charset="0"/>
                  <a:ea typeface="Cambria Math" panose="02040503050406030204" pitchFamily="18" charset="0"/>
                  <a:cs typeface="+mn-cs"/>
                </a:rPr>
                <a:t>Variables </a:t>
              </a:r>
              <a:r>
                <a:rPr lang="en-US" sz="1600" b="1" dirty="0">
                  <a:solidFill>
                    <a:srgbClr val="002060"/>
                  </a:solidFill>
                  <a:latin typeface="Cambria Math" panose="02040503050406030204" pitchFamily="18" charset="0"/>
                  <a:ea typeface="Cambria Math" panose="02040503050406030204" pitchFamily="18" charset="0"/>
                  <a:cs typeface="+mn-cs"/>
                </a:rPr>
                <a:t>on one side, numbers on the other side.</a:t>
              </a:r>
            </a:p>
          </p:txBody>
        </p:sp>
      </p:grpSp>
      <p:sp>
        <p:nvSpPr>
          <p:cNvPr id="99" name="Curved Down Arrow 98"/>
          <p:cNvSpPr/>
          <p:nvPr/>
        </p:nvSpPr>
        <p:spPr>
          <a:xfrm rot="10800000" flipV="1">
            <a:off x="2230985" y="2319421"/>
            <a:ext cx="567638" cy="149632"/>
          </a:xfrm>
          <a:prstGeom prst="curvedDownArrow">
            <a:avLst/>
          </a:prstGeom>
          <a:solidFill>
            <a:srgbClr val="FFFF00"/>
          </a:solid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prstClr val="black"/>
              </a:solidFill>
              <a:latin typeface="Bookman Old Style" panose="02050604050505020204" pitchFamily="18" charset="0"/>
            </a:endParaRPr>
          </a:p>
        </p:txBody>
      </p:sp>
      <p:sp>
        <p:nvSpPr>
          <p:cNvPr id="106" name="TextBox 105"/>
          <p:cNvSpPr txBox="1"/>
          <p:nvPr/>
        </p:nvSpPr>
        <p:spPr>
          <a:xfrm>
            <a:off x="795134" y="2715375"/>
            <a:ext cx="369726" cy="365760"/>
          </a:xfrm>
          <a:prstGeom prst="rect">
            <a:avLst/>
          </a:prstGeom>
          <a:noFill/>
        </p:spPr>
        <p:txBody>
          <a:bodyPr wrap="square" rtlCol="0">
            <a:spAutoFit/>
          </a:bodyPr>
          <a:lstStyle/>
          <a:p>
            <a:pPr fontAlgn="auto">
              <a:spcBef>
                <a:spcPts val="0"/>
              </a:spcBef>
              <a:spcAft>
                <a:spcPts val="0"/>
              </a:spcAft>
            </a:pPr>
            <a:r>
              <a:rPr lang="en-US" dirty="0" smtClean="0">
                <a:solidFill>
                  <a:prstClr val="black"/>
                </a:solidFill>
                <a:latin typeface="Cambria Math" pitchFamily="18" charset="0"/>
                <a:ea typeface="Cambria Math" pitchFamily="18" charset="0"/>
                <a:cs typeface="Arial" pitchFamily="34" charset="0"/>
                <a:sym typeface="Symbol"/>
              </a:rPr>
              <a:t></a:t>
            </a:r>
            <a:endParaRPr lang="en-US" dirty="0">
              <a:solidFill>
                <a:prstClr val="black"/>
              </a:solidFill>
              <a:latin typeface="Cambria Math" pitchFamily="18" charset="0"/>
              <a:ea typeface="Cambria Math" pitchFamily="18" charset="0"/>
              <a:cs typeface="Arial" pitchFamily="34" charset="0"/>
            </a:endParaRPr>
          </a:p>
        </p:txBody>
      </p:sp>
      <p:sp>
        <p:nvSpPr>
          <p:cNvPr id="130" name="TextBox 129"/>
          <p:cNvSpPr txBox="1"/>
          <p:nvPr/>
        </p:nvSpPr>
        <p:spPr>
          <a:xfrm>
            <a:off x="795134" y="3040138"/>
            <a:ext cx="369726" cy="365760"/>
          </a:xfrm>
          <a:prstGeom prst="rect">
            <a:avLst/>
          </a:prstGeom>
          <a:noFill/>
        </p:spPr>
        <p:txBody>
          <a:bodyPr wrap="square" rtlCol="0">
            <a:spAutoFit/>
          </a:bodyPr>
          <a:lstStyle/>
          <a:p>
            <a:pPr fontAlgn="auto">
              <a:spcBef>
                <a:spcPts val="0"/>
              </a:spcBef>
              <a:spcAft>
                <a:spcPts val="0"/>
              </a:spcAft>
            </a:pPr>
            <a:r>
              <a:rPr lang="en-US" dirty="0" smtClean="0">
                <a:solidFill>
                  <a:prstClr val="black"/>
                </a:solidFill>
                <a:latin typeface="Cambria Math" pitchFamily="18" charset="0"/>
                <a:ea typeface="Cambria Math" pitchFamily="18" charset="0"/>
                <a:cs typeface="Arial" pitchFamily="34" charset="0"/>
                <a:sym typeface="Symbol"/>
              </a:rPr>
              <a:t></a:t>
            </a:r>
            <a:endParaRPr lang="en-US" dirty="0">
              <a:solidFill>
                <a:prstClr val="black"/>
              </a:solidFill>
              <a:latin typeface="Cambria Math" pitchFamily="18" charset="0"/>
              <a:ea typeface="Cambria Math" pitchFamily="18" charset="0"/>
              <a:cs typeface="Arial" pitchFamily="34" charset="0"/>
            </a:endParaRPr>
          </a:p>
        </p:txBody>
      </p:sp>
      <p:sp>
        <p:nvSpPr>
          <p:cNvPr id="131" name="TextBox 130"/>
          <p:cNvSpPr txBox="1"/>
          <p:nvPr/>
        </p:nvSpPr>
        <p:spPr>
          <a:xfrm>
            <a:off x="795134" y="3526197"/>
            <a:ext cx="369726" cy="365760"/>
          </a:xfrm>
          <a:prstGeom prst="rect">
            <a:avLst/>
          </a:prstGeom>
          <a:noFill/>
        </p:spPr>
        <p:txBody>
          <a:bodyPr wrap="square" rtlCol="0">
            <a:spAutoFit/>
          </a:bodyPr>
          <a:lstStyle/>
          <a:p>
            <a:pPr fontAlgn="auto">
              <a:spcBef>
                <a:spcPts val="0"/>
              </a:spcBef>
              <a:spcAft>
                <a:spcPts val="0"/>
              </a:spcAft>
            </a:pPr>
            <a:r>
              <a:rPr lang="en-US" dirty="0" smtClean="0">
                <a:solidFill>
                  <a:prstClr val="black"/>
                </a:solidFill>
                <a:latin typeface="Cambria Math" pitchFamily="18" charset="0"/>
                <a:ea typeface="Cambria Math" pitchFamily="18" charset="0"/>
                <a:cs typeface="Arial" pitchFamily="34" charset="0"/>
                <a:sym typeface="Symbol"/>
              </a:rPr>
              <a:t></a:t>
            </a:r>
            <a:endParaRPr lang="en-US" dirty="0">
              <a:solidFill>
                <a:prstClr val="black"/>
              </a:solidFill>
              <a:latin typeface="Cambria Math" pitchFamily="18" charset="0"/>
              <a:ea typeface="Cambria Math" pitchFamily="18" charset="0"/>
              <a:cs typeface="Arial" pitchFamily="34" charset="0"/>
            </a:endParaRPr>
          </a:p>
        </p:txBody>
      </p:sp>
      <p:sp>
        <p:nvSpPr>
          <p:cNvPr id="132" name="TextBox 131"/>
          <p:cNvSpPr txBox="1"/>
          <p:nvPr/>
        </p:nvSpPr>
        <p:spPr>
          <a:xfrm>
            <a:off x="795134" y="3978014"/>
            <a:ext cx="369726" cy="365760"/>
          </a:xfrm>
          <a:prstGeom prst="rect">
            <a:avLst/>
          </a:prstGeom>
          <a:noFill/>
        </p:spPr>
        <p:txBody>
          <a:bodyPr wrap="square" rtlCol="0">
            <a:spAutoFit/>
          </a:bodyPr>
          <a:lstStyle/>
          <a:p>
            <a:pPr fontAlgn="auto">
              <a:spcBef>
                <a:spcPts val="0"/>
              </a:spcBef>
              <a:spcAft>
                <a:spcPts val="0"/>
              </a:spcAft>
            </a:pPr>
            <a:r>
              <a:rPr lang="en-US" dirty="0" smtClean="0">
                <a:solidFill>
                  <a:prstClr val="black"/>
                </a:solidFill>
                <a:latin typeface="Cambria Math" pitchFamily="18" charset="0"/>
                <a:ea typeface="Cambria Math" pitchFamily="18" charset="0"/>
                <a:cs typeface="Arial" pitchFamily="34" charset="0"/>
                <a:sym typeface="Symbol"/>
              </a:rPr>
              <a:t></a:t>
            </a:r>
            <a:endParaRPr lang="en-US" dirty="0">
              <a:solidFill>
                <a:prstClr val="black"/>
              </a:solidFill>
              <a:latin typeface="Cambria Math" pitchFamily="18" charset="0"/>
              <a:ea typeface="Cambria Math" pitchFamily="18" charset="0"/>
              <a:cs typeface="Arial" pitchFamily="34" charset="0"/>
            </a:endParaRPr>
          </a:p>
        </p:txBody>
      </p:sp>
      <p:sp>
        <p:nvSpPr>
          <p:cNvPr id="136" name="TextBox 135"/>
          <p:cNvSpPr txBox="1"/>
          <p:nvPr/>
        </p:nvSpPr>
        <p:spPr>
          <a:xfrm>
            <a:off x="2032634" y="3041607"/>
            <a:ext cx="326511" cy="369332"/>
          </a:xfrm>
          <a:prstGeom prst="rect">
            <a:avLst/>
          </a:prstGeom>
          <a:noFill/>
        </p:spPr>
        <p:txBody>
          <a:bodyPr wrap="square" rtlCol="0">
            <a:spAutoFit/>
          </a:bodyPr>
          <a:lstStyle/>
          <a:p>
            <a:r>
              <a:rPr lang="en-US" dirty="0" smtClean="0">
                <a:solidFill>
                  <a:srgbClr val="C00000"/>
                </a:solidFill>
                <a:latin typeface="Cambria Math" panose="02040503050406030204" pitchFamily="18" charset="0"/>
                <a:ea typeface="Cambria Math" panose="02040503050406030204" pitchFamily="18" charset="0"/>
                <a:cs typeface="Arial" pitchFamily="34" charset="0"/>
              </a:rPr>
              <a:t>3</a:t>
            </a:r>
            <a:endParaRPr lang="en-US" dirty="0">
              <a:solidFill>
                <a:srgbClr val="C00000"/>
              </a:solidFill>
              <a:latin typeface="Cambria Math" panose="02040503050406030204" pitchFamily="18" charset="0"/>
              <a:ea typeface="Cambria Math" panose="02040503050406030204" pitchFamily="18" charset="0"/>
              <a:cs typeface="Arial" pitchFamily="34" charset="0"/>
            </a:endParaRPr>
          </a:p>
        </p:txBody>
      </p:sp>
      <p:sp>
        <p:nvSpPr>
          <p:cNvPr id="137" name="Curved Down Arrow 136"/>
          <p:cNvSpPr/>
          <p:nvPr/>
        </p:nvSpPr>
        <p:spPr>
          <a:xfrm rot="10598351" flipH="1">
            <a:off x="2181406" y="3327999"/>
            <a:ext cx="725291" cy="219075"/>
          </a:xfrm>
          <a:prstGeom prst="curvedDownArrow">
            <a:avLst/>
          </a:prstGeom>
          <a:solidFill>
            <a:srgbClr val="FFFF00"/>
          </a:solid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black"/>
              </a:solidFill>
              <a:latin typeface="Bookman Old Style" panose="02050604050505020204" pitchFamily="18" charset="0"/>
            </a:endParaRPr>
          </a:p>
        </p:txBody>
      </p:sp>
      <p:grpSp>
        <p:nvGrpSpPr>
          <p:cNvPr id="66" name="Group 65"/>
          <p:cNvGrpSpPr/>
          <p:nvPr/>
        </p:nvGrpSpPr>
        <p:grpSpPr>
          <a:xfrm>
            <a:off x="3271465" y="2608956"/>
            <a:ext cx="2025373" cy="1358972"/>
            <a:chOff x="6110111" y="2658978"/>
            <a:chExt cx="2025373" cy="1358972"/>
          </a:xfrm>
        </p:grpSpPr>
        <p:grpSp>
          <p:nvGrpSpPr>
            <p:cNvPr id="67" name="Group 66"/>
            <p:cNvGrpSpPr/>
            <p:nvPr/>
          </p:nvGrpSpPr>
          <p:grpSpPr>
            <a:xfrm>
              <a:off x="6295672" y="2658978"/>
              <a:ext cx="1839812" cy="1103294"/>
              <a:chOff x="6373408" y="3113312"/>
              <a:chExt cx="1839812" cy="1103294"/>
            </a:xfrm>
          </p:grpSpPr>
          <p:sp>
            <p:nvSpPr>
              <p:cNvPr id="69" name="Cloud 68"/>
              <p:cNvSpPr/>
              <p:nvPr/>
            </p:nvSpPr>
            <p:spPr>
              <a:xfrm>
                <a:off x="6373408" y="3113312"/>
                <a:ext cx="1839812" cy="1103294"/>
              </a:xfrm>
              <a:prstGeom prst="cloud">
                <a:avLst/>
              </a:prstGeom>
              <a:gradFill flip="none" rotWithShape="1">
                <a:gsLst>
                  <a:gs pos="0">
                    <a:srgbClr val="CC0000">
                      <a:tint val="66000"/>
                      <a:satMod val="160000"/>
                    </a:srgbClr>
                  </a:gs>
                  <a:gs pos="50000">
                    <a:srgbClr val="CC0000">
                      <a:tint val="44500"/>
                      <a:satMod val="160000"/>
                    </a:srgbClr>
                  </a:gs>
                  <a:gs pos="100000">
                    <a:srgbClr val="CC0000">
                      <a:tint val="23500"/>
                      <a:satMod val="16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dirty="0">
                  <a:solidFill>
                    <a:prstClr val="white"/>
                  </a:solidFill>
                  <a:latin typeface="Cambria Math" panose="02040503050406030204" pitchFamily="18" charset="0"/>
                  <a:ea typeface="Cambria Math" panose="02040503050406030204" pitchFamily="18" charset="0"/>
                </a:endParaRPr>
              </a:p>
            </p:txBody>
          </p:sp>
          <p:sp>
            <p:nvSpPr>
              <p:cNvPr id="70" name="Rectangle 69"/>
              <p:cNvSpPr/>
              <p:nvPr/>
            </p:nvSpPr>
            <p:spPr>
              <a:xfrm>
                <a:off x="6515100" y="3296028"/>
                <a:ext cx="1600200" cy="830997"/>
              </a:xfrm>
              <a:prstGeom prst="rect">
                <a:avLst/>
              </a:prstGeom>
            </p:spPr>
            <p:txBody>
              <a:bodyPr wrap="square">
                <a:spAutoFit/>
              </a:bodyPr>
              <a:lstStyle/>
              <a:p>
                <a:pPr algn="ctr" fontAlgn="auto">
                  <a:spcBef>
                    <a:spcPts val="0"/>
                  </a:spcBef>
                  <a:spcAft>
                    <a:spcPts val="0"/>
                  </a:spcAft>
                </a:pPr>
                <a:r>
                  <a:rPr lang="en-US" sz="1600" b="1" dirty="0" smtClean="0">
                    <a:solidFill>
                      <a:srgbClr val="002060"/>
                    </a:solidFill>
                    <a:latin typeface="Cambria Math" panose="02040503050406030204" pitchFamily="18" charset="0"/>
                    <a:ea typeface="Cambria Math" panose="02040503050406030204" pitchFamily="18" charset="0"/>
                    <a:cs typeface="Arial" pitchFamily="34" charset="0"/>
                  </a:rPr>
                  <a:t>What will be his age fifteen years from now</a:t>
                </a:r>
                <a:endParaRPr lang="en-US" sz="1600" b="1" dirty="0">
                  <a:solidFill>
                    <a:srgbClr val="002060"/>
                  </a:solidFill>
                  <a:latin typeface="Cambria Math" panose="02040503050406030204" pitchFamily="18" charset="0"/>
                  <a:ea typeface="Cambria Math" panose="02040503050406030204" pitchFamily="18" charset="0"/>
                  <a:cs typeface="Arial" pitchFamily="34" charset="0"/>
                </a:endParaRPr>
              </a:p>
            </p:txBody>
          </p:sp>
        </p:grpSp>
        <p:pic>
          <p:nvPicPr>
            <p:cNvPr id="68" name="Picture 67" descr="D:\MJ\ROBOMATE\Rashmi mam\thinking-smiley.jpg"/>
            <p:cNvPicPr>
              <a:picLocks noChangeAspect="1" noChangeArrowheads="1"/>
            </p:cNvPicPr>
            <p:nvPr/>
          </p:nvPicPr>
          <p:blipFill>
            <a:blip r:embed="rId15" cstate="print">
              <a:clrChange>
                <a:clrFrom>
                  <a:srgbClr val="FFFFFF"/>
                </a:clrFrom>
                <a:clrTo>
                  <a:srgbClr val="FFFFFF">
                    <a:alpha val="0"/>
                  </a:srgbClr>
                </a:clrTo>
              </a:clrChange>
              <a:extLst>
                <a:ext uri="{BEBA8EAE-BF5A-486C-A8C5-ECC9F3942E4B}">
                  <a14:imgProps xmlns:a14="http://schemas.microsoft.com/office/drawing/2010/main">
                    <a14:imgLayer r:embed="rId16">
                      <a14:imgEffect>
                        <a14:backgroundRemoval t="0" b="100000" l="0" r="100000">
                          <a14:foregroundMark x1="31447" y1="42771" x2="94969" y2="43976"/>
                          <a14:foregroundMark x1="71698" y1="60241" x2="51572" y2="93373"/>
                          <a14:foregroundMark x1="22642" y1="90964" x2="83019" y2="89759"/>
                          <a14:foregroundMark x1="33962" y1="71687" x2="71698" y2="86747"/>
                        </a14:backgroundRemoval>
                      </a14:imgEffect>
                    </a14:imgLayer>
                  </a14:imgProps>
                </a:ext>
                <a:ext uri="{28A0092B-C50C-407E-A947-70E740481C1C}">
                  <a14:useLocalDpi xmlns:a14="http://schemas.microsoft.com/office/drawing/2010/main" val="0"/>
                </a:ext>
              </a:extLst>
            </a:blip>
            <a:srcRect/>
            <a:stretch>
              <a:fillRect/>
            </a:stretch>
          </p:blipFill>
          <p:spPr bwMode="auto">
            <a:xfrm>
              <a:off x="6110111" y="3327432"/>
              <a:ext cx="659898" cy="69051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1" name="Group 70"/>
          <p:cNvGrpSpPr/>
          <p:nvPr/>
        </p:nvGrpSpPr>
        <p:grpSpPr>
          <a:xfrm>
            <a:off x="3799597" y="3585950"/>
            <a:ext cx="1906234" cy="975251"/>
            <a:chOff x="6827088" y="3182460"/>
            <a:chExt cx="1906234" cy="975251"/>
          </a:xfrm>
        </p:grpSpPr>
        <p:sp>
          <p:nvSpPr>
            <p:cNvPr id="72" name="Cloud 71"/>
            <p:cNvSpPr/>
            <p:nvPr/>
          </p:nvSpPr>
          <p:spPr>
            <a:xfrm>
              <a:off x="6827088" y="3182460"/>
              <a:ext cx="1906234" cy="975251"/>
            </a:xfrm>
            <a:prstGeom prst="cloud">
              <a:avLst/>
            </a:prstGeom>
            <a:gradFill flip="none" rotWithShape="1">
              <a:gsLst>
                <a:gs pos="0">
                  <a:srgbClr val="FF3399">
                    <a:tint val="66000"/>
                    <a:satMod val="160000"/>
                  </a:srgbClr>
                </a:gs>
                <a:gs pos="50000">
                  <a:srgbClr val="FF3399">
                    <a:tint val="44500"/>
                    <a:satMod val="160000"/>
                  </a:srgbClr>
                </a:gs>
                <a:gs pos="100000">
                  <a:srgbClr val="FF3399">
                    <a:tint val="23500"/>
                    <a:satMod val="16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mbria Math" panose="02040503050406030204" pitchFamily="18" charset="0"/>
                <a:ea typeface="Cambria Math" panose="02040503050406030204" pitchFamily="18" charset="0"/>
              </a:endParaRPr>
            </a:p>
          </p:txBody>
        </p:sp>
        <p:sp>
          <p:nvSpPr>
            <p:cNvPr id="73" name="Rectangle 72"/>
            <p:cNvSpPr/>
            <p:nvPr/>
          </p:nvSpPr>
          <p:spPr>
            <a:xfrm>
              <a:off x="6892607" y="3500808"/>
              <a:ext cx="1792237" cy="338554"/>
            </a:xfrm>
            <a:prstGeom prst="rect">
              <a:avLst/>
            </a:prstGeom>
          </p:spPr>
          <p:txBody>
            <a:bodyPr wrap="square">
              <a:spAutoFit/>
            </a:bodyPr>
            <a:lstStyle/>
            <a:p>
              <a:pPr algn="ctr" fontAlgn="auto">
                <a:spcBef>
                  <a:spcPts val="0"/>
                </a:spcBef>
                <a:spcAft>
                  <a:spcPts val="0"/>
                </a:spcAft>
              </a:pPr>
              <a:r>
                <a:rPr lang="en-US" sz="1600" b="1" dirty="0" smtClean="0">
                  <a:solidFill>
                    <a:srgbClr val="002060"/>
                  </a:solidFill>
                  <a:latin typeface="Cambria Math" panose="02040503050406030204" pitchFamily="18" charset="0"/>
                  <a:ea typeface="Cambria Math" panose="02040503050406030204" pitchFamily="18" charset="0"/>
                  <a:cs typeface="Arial" pitchFamily="34" charset="0"/>
                </a:rPr>
                <a:t>5 + 15 = 20 years</a:t>
              </a:r>
              <a:endParaRPr lang="en-US" sz="1600" b="1" dirty="0">
                <a:solidFill>
                  <a:srgbClr val="002060"/>
                </a:solidFill>
                <a:latin typeface="Cambria Math" panose="02040503050406030204" pitchFamily="18" charset="0"/>
                <a:ea typeface="Cambria Math" panose="02040503050406030204" pitchFamily="18" charset="0"/>
                <a:cs typeface="Arial" pitchFamily="34" charset="0"/>
              </a:endParaRPr>
            </a:p>
          </p:txBody>
        </p:sp>
      </p:grpSp>
      <p:sp>
        <p:nvSpPr>
          <p:cNvPr id="47" name="Rounded Rectangle 46"/>
          <p:cNvSpPr/>
          <p:nvPr/>
        </p:nvSpPr>
        <p:spPr>
          <a:xfrm>
            <a:off x="3042075" y="669697"/>
            <a:ext cx="1806914" cy="277091"/>
          </a:xfrm>
          <a:prstGeom prst="roundRect">
            <a:avLst/>
          </a:prstGeom>
          <a:ln>
            <a:noFill/>
          </a:ln>
        </p:spPr>
        <p:style>
          <a:lnRef idx="1">
            <a:schemeClr val="accent4"/>
          </a:lnRef>
          <a:fillRef idx="2">
            <a:schemeClr val="accent4"/>
          </a:fillRef>
          <a:effectRef idx="1">
            <a:schemeClr val="accent4"/>
          </a:effectRef>
          <a:fontRef idx="minor">
            <a:schemeClr val="dk1"/>
          </a:fontRef>
        </p:style>
        <p:txBody>
          <a:bodyPr rtlCol="0" anchor="ctr"/>
          <a:lstStyle/>
          <a:p>
            <a:pPr algn="ctr" fontAlgn="auto">
              <a:spcBef>
                <a:spcPts val="0"/>
              </a:spcBef>
              <a:spcAft>
                <a:spcPts val="0"/>
              </a:spcAft>
            </a:pPr>
            <a:endParaRPr lang="en-US" dirty="0">
              <a:solidFill>
                <a:prstClr val="black"/>
              </a:solidFill>
            </a:endParaRPr>
          </a:p>
        </p:txBody>
      </p:sp>
      <p:sp>
        <p:nvSpPr>
          <p:cNvPr id="8" name="Rectangle 7"/>
          <p:cNvSpPr/>
          <p:nvPr/>
        </p:nvSpPr>
        <p:spPr>
          <a:xfrm>
            <a:off x="533400" y="342494"/>
            <a:ext cx="6423592" cy="646331"/>
          </a:xfrm>
          <a:prstGeom prst="rect">
            <a:avLst/>
          </a:prstGeom>
        </p:spPr>
        <p:txBody>
          <a:bodyPr wrap="square">
            <a:spAutoFit/>
          </a:bodyPr>
          <a:lstStyle/>
          <a:p>
            <a:pPr marL="457200" indent="-457200" algn="just" fontAlgn="auto">
              <a:spcBef>
                <a:spcPts val="0"/>
              </a:spcBef>
              <a:spcAft>
                <a:spcPts val="0"/>
              </a:spcAft>
            </a:pPr>
            <a:r>
              <a:rPr lang="en-US" b="1" dirty="0" smtClean="0">
                <a:solidFill>
                  <a:srgbClr val="C00000"/>
                </a:solidFill>
                <a:latin typeface="Cambria Math" pitchFamily="18" charset="0"/>
                <a:ea typeface="Cambria Math" pitchFamily="18" charset="0"/>
                <a:cs typeface="Arial" pitchFamily="34" charset="0"/>
              </a:rPr>
              <a:t>Q.  Fifteen years from now Ravi’s age will be four times his present age. What is Ravi’s present age?</a:t>
            </a:r>
            <a:endParaRPr lang="en-US" b="1" dirty="0">
              <a:solidFill>
                <a:srgbClr val="C00000"/>
              </a:solidFill>
              <a:latin typeface="Cambria Math" pitchFamily="18" charset="0"/>
              <a:ea typeface="Cambria Math" pitchFamily="18" charset="0"/>
              <a:cs typeface="Arial" pitchFamily="34" charset="0"/>
            </a:endParaRPr>
          </a:p>
        </p:txBody>
      </p:sp>
      <p:sp>
        <p:nvSpPr>
          <p:cNvPr id="105" name="Rounded Rectangle 104"/>
          <p:cNvSpPr/>
          <p:nvPr/>
        </p:nvSpPr>
        <p:spPr>
          <a:xfrm>
            <a:off x="1173085" y="4318643"/>
            <a:ext cx="2949505" cy="408245"/>
          </a:xfrm>
          <a:prstGeom prst="roundRect">
            <a:avLst/>
          </a:prstGeom>
          <a:noFill/>
          <a:ln w="19050">
            <a:solidFill>
              <a:schemeClr val="accent3">
                <a:lumMod val="50000"/>
              </a:schemeClr>
            </a:solidFill>
          </a:ln>
        </p:spPr>
        <p:txBody>
          <a:bodyPr wrap="square" rtlCol="0">
            <a:spAutoFit/>
          </a:bodyPr>
          <a:lstStyle/>
          <a:p>
            <a:pPr algn="ct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grpSp>
        <p:nvGrpSpPr>
          <p:cNvPr id="147" name="Group 146"/>
          <p:cNvGrpSpPr/>
          <p:nvPr/>
        </p:nvGrpSpPr>
        <p:grpSpPr>
          <a:xfrm>
            <a:off x="5775640" y="1072742"/>
            <a:ext cx="2638562" cy="1273539"/>
            <a:chOff x="6096216" y="3056468"/>
            <a:chExt cx="1889159" cy="1189709"/>
          </a:xfrm>
        </p:grpSpPr>
        <p:sp>
          <p:nvSpPr>
            <p:cNvPr id="148" name="Cloud Callout 147"/>
            <p:cNvSpPr/>
            <p:nvPr/>
          </p:nvSpPr>
          <p:spPr>
            <a:xfrm>
              <a:off x="6096216" y="3056468"/>
              <a:ext cx="1889159" cy="1189709"/>
            </a:xfrm>
            <a:prstGeom prst="cloudCallout">
              <a:avLst>
                <a:gd name="adj1" fmla="val -21871"/>
                <a:gd name="adj2" fmla="val -24401"/>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dirty="0">
                <a:solidFill>
                  <a:prstClr val="white"/>
                </a:solidFill>
                <a:latin typeface="Cambria Math" panose="02040503050406030204" pitchFamily="18" charset="0"/>
                <a:ea typeface="Cambria Math" panose="02040503050406030204" pitchFamily="18" charset="0"/>
              </a:endParaRPr>
            </a:p>
          </p:txBody>
        </p:sp>
        <p:sp>
          <p:nvSpPr>
            <p:cNvPr id="149" name="Rectangle 148"/>
            <p:cNvSpPr/>
            <p:nvPr/>
          </p:nvSpPr>
          <p:spPr>
            <a:xfrm>
              <a:off x="6161637" y="3254970"/>
              <a:ext cx="1806988" cy="776297"/>
            </a:xfrm>
            <a:prstGeom prst="rect">
              <a:avLst/>
            </a:prstGeom>
          </p:spPr>
          <p:txBody>
            <a:bodyPr wrap="square">
              <a:spAutoFit/>
            </a:bodyPr>
            <a:lstStyle/>
            <a:p>
              <a:pPr algn="ctr" fontAlgn="auto">
                <a:spcBef>
                  <a:spcPts val="0"/>
                </a:spcBef>
                <a:spcAft>
                  <a:spcPts val="0"/>
                </a:spcAft>
              </a:pPr>
              <a:r>
                <a:rPr lang="en-US" sz="1600" b="1" kern="0" dirty="0">
                  <a:solidFill>
                    <a:srgbClr val="002060"/>
                  </a:solidFill>
                  <a:latin typeface="Cambria Math" pitchFamily="18" charset="0"/>
                  <a:ea typeface="Cambria Math" pitchFamily="18" charset="0"/>
                  <a:cs typeface="+mn-cs"/>
                </a:rPr>
                <a:t>Since both are </a:t>
              </a:r>
              <a:r>
                <a:rPr lang="en-US" sz="1600" b="1" kern="0" dirty="0" smtClean="0">
                  <a:solidFill>
                    <a:srgbClr val="002060"/>
                  </a:solidFill>
                  <a:latin typeface="Cambria Math" pitchFamily="18" charset="0"/>
                  <a:ea typeface="Cambria Math" pitchFamily="18" charset="0"/>
                  <a:cs typeface="+mn-cs"/>
                </a:rPr>
                <a:t>Ra</a:t>
              </a:r>
              <a:r>
                <a:rPr lang="en-US" sz="1600" b="1" dirty="0" smtClean="0">
                  <a:solidFill>
                    <a:srgbClr val="002060"/>
                  </a:solidFill>
                  <a:latin typeface="Cambria Math" pitchFamily="18" charset="0"/>
                  <a:ea typeface="Cambria Math" pitchFamily="18" charset="0"/>
                  <a:cs typeface="Arial" pitchFamily="34" charset="0"/>
                </a:rPr>
                <a:t>vi’s</a:t>
              </a:r>
              <a:r>
                <a:rPr lang="en-US" sz="1600" b="1" kern="0" dirty="0" smtClean="0">
                  <a:solidFill>
                    <a:srgbClr val="002060"/>
                  </a:solidFill>
                  <a:latin typeface="Cambria Math" pitchFamily="18" charset="0"/>
                  <a:ea typeface="Cambria Math" pitchFamily="18" charset="0"/>
                  <a:cs typeface="+mn-cs"/>
                </a:rPr>
                <a:t> age fifteen years from now, </a:t>
              </a:r>
              <a:endParaRPr lang="en-US" sz="1600" b="1" kern="0" dirty="0">
                <a:solidFill>
                  <a:srgbClr val="002060"/>
                </a:solidFill>
                <a:latin typeface="Cambria Math" pitchFamily="18" charset="0"/>
                <a:ea typeface="Cambria Math" pitchFamily="18" charset="0"/>
                <a:cs typeface="+mn-cs"/>
              </a:endParaRPr>
            </a:p>
            <a:p>
              <a:pPr algn="ctr" fontAlgn="auto">
                <a:spcBef>
                  <a:spcPts val="0"/>
                </a:spcBef>
                <a:spcAft>
                  <a:spcPts val="0"/>
                </a:spcAft>
              </a:pPr>
              <a:r>
                <a:rPr lang="en-US" sz="1600" b="1" kern="0" dirty="0">
                  <a:solidFill>
                    <a:srgbClr val="002060"/>
                  </a:solidFill>
                  <a:latin typeface="Cambria Math" pitchFamily="18" charset="0"/>
                  <a:ea typeface="Cambria Math" pitchFamily="18" charset="0"/>
                  <a:cs typeface="+mn-cs"/>
                </a:rPr>
                <a:t>So both </a:t>
              </a:r>
              <a:r>
                <a:rPr lang="en-US" sz="1600" b="1" dirty="0">
                  <a:solidFill>
                    <a:srgbClr val="002060"/>
                  </a:solidFill>
                  <a:latin typeface="Cambria Math" panose="02040503050406030204" pitchFamily="18" charset="0"/>
                  <a:ea typeface="Cambria Math" panose="02040503050406030204" pitchFamily="18" charset="0"/>
                  <a:cs typeface="Arial" pitchFamily="34" charset="0"/>
                </a:rPr>
                <a:t>will be</a:t>
              </a:r>
              <a:r>
                <a:rPr lang="en-US" sz="1600" b="1" kern="0" dirty="0" smtClean="0">
                  <a:solidFill>
                    <a:srgbClr val="002060"/>
                  </a:solidFill>
                  <a:latin typeface="Cambria Math" pitchFamily="18" charset="0"/>
                  <a:ea typeface="Cambria Math" pitchFamily="18" charset="0"/>
                  <a:cs typeface="+mn-cs"/>
                </a:rPr>
                <a:t> </a:t>
              </a:r>
              <a:r>
                <a:rPr lang="en-US" sz="1600" b="1" kern="0" dirty="0">
                  <a:solidFill>
                    <a:srgbClr val="002060"/>
                  </a:solidFill>
                  <a:latin typeface="Cambria Math" pitchFamily="18" charset="0"/>
                  <a:ea typeface="Cambria Math" pitchFamily="18" charset="0"/>
                  <a:cs typeface="+mn-cs"/>
                </a:rPr>
                <a:t>equal</a:t>
              </a:r>
            </a:p>
          </p:txBody>
        </p:sp>
      </p:grpSp>
    </p:spTree>
    <p:extLst>
      <p:ext uri="{BB962C8B-B14F-4D97-AF65-F5344CB8AC3E}">
        <p14:creationId xmlns:p14="http://schemas.microsoft.com/office/powerpoint/2010/main" val="45735951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left)">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left)">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9"/>
                                        </p:tgtEl>
                                        <p:attrNameLst>
                                          <p:attrName>style.visibility</p:attrName>
                                        </p:attrNameLst>
                                      </p:cBhvr>
                                      <p:to>
                                        <p:strVal val="visible"/>
                                      </p:to>
                                    </p:set>
                                    <p:animEffect transition="in" filter="fade">
                                      <p:cBhvr>
                                        <p:cTn id="20" dur="500"/>
                                        <p:tgtEl>
                                          <p:spTgt spid="49"/>
                                        </p:tgtEl>
                                      </p:cBhvr>
                                    </p:animEffect>
                                  </p:childTnLst>
                                </p:cTn>
                              </p:par>
                            </p:childTnLst>
                          </p:cTn>
                        </p:par>
                      </p:childTnLst>
                    </p:cTn>
                  </p:par>
                  <p:par>
                    <p:cTn id="21" fill="hold">
                      <p:stCondLst>
                        <p:cond delay="indefinite"/>
                      </p:stCondLst>
                      <p:childTnLst>
                        <p:par>
                          <p:cTn id="22" fill="hold">
                            <p:stCondLst>
                              <p:cond delay="0"/>
                            </p:stCondLst>
                            <p:childTnLst>
                              <p:par>
                                <p:cTn id="23" presetID="16" presetClass="entr" presetSubtype="21" fill="hold" grpId="0" nodeType="clickEffect">
                                  <p:stCondLst>
                                    <p:cond delay="0"/>
                                  </p:stCondLst>
                                  <p:childTnLst>
                                    <p:set>
                                      <p:cBhvr>
                                        <p:cTn id="24" dur="1" fill="hold">
                                          <p:stCondLst>
                                            <p:cond delay="0"/>
                                          </p:stCondLst>
                                        </p:cTn>
                                        <p:tgtEl>
                                          <p:spTgt spid="47"/>
                                        </p:tgtEl>
                                        <p:attrNameLst>
                                          <p:attrName>style.visibility</p:attrName>
                                        </p:attrNameLst>
                                      </p:cBhvr>
                                      <p:to>
                                        <p:strVal val="visible"/>
                                      </p:to>
                                    </p:set>
                                    <p:animEffect transition="in" filter="barn(inVertical)">
                                      <p:cBhvr>
                                        <p:cTn id="25" dur="500"/>
                                        <p:tgtEl>
                                          <p:spTgt spid="47"/>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wipe(left)">
                                      <p:cBhvr>
                                        <p:cTn id="30" dur="500"/>
                                        <p:tgtEl>
                                          <p:spTgt spid="12"/>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nodeType="clickEffect">
                                  <p:stCondLst>
                                    <p:cond delay="0"/>
                                  </p:stCondLst>
                                  <p:childTnLst>
                                    <p:set>
                                      <p:cBhvr>
                                        <p:cTn id="34" dur="1" fill="hold">
                                          <p:stCondLst>
                                            <p:cond delay="0"/>
                                          </p:stCondLst>
                                        </p:cTn>
                                        <p:tgtEl>
                                          <p:spTgt spid="49"/>
                                        </p:tgtEl>
                                        <p:attrNameLst>
                                          <p:attrName>style.visibility</p:attrName>
                                        </p:attrNameLst>
                                      </p:cBhvr>
                                      <p:to>
                                        <p:strVal val="hidden"/>
                                      </p:to>
                                    </p:set>
                                  </p:childTnLst>
                                </p:cTn>
                              </p:par>
                              <p:par>
                                <p:cTn id="35" presetID="10" presetClass="exit" presetSubtype="0" fill="hold" grpId="1" nodeType="withEffect">
                                  <p:stCondLst>
                                    <p:cond delay="0"/>
                                  </p:stCondLst>
                                  <p:childTnLst>
                                    <p:animEffect transition="out" filter="fade">
                                      <p:cBhvr>
                                        <p:cTn id="36" dur="500"/>
                                        <p:tgtEl>
                                          <p:spTgt spid="47"/>
                                        </p:tgtEl>
                                      </p:cBhvr>
                                    </p:animEffect>
                                    <p:set>
                                      <p:cBhvr>
                                        <p:cTn id="37" dur="1" fill="hold">
                                          <p:stCondLst>
                                            <p:cond delay="499"/>
                                          </p:stCondLst>
                                        </p:cTn>
                                        <p:tgtEl>
                                          <p:spTgt spid="47"/>
                                        </p:tgtEl>
                                        <p:attrNameLst>
                                          <p:attrName>style.visibility</p:attrName>
                                        </p:attrNameLst>
                                      </p:cBhvr>
                                      <p:to>
                                        <p:strVal val="hidden"/>
                                      </p:to>
                                    </p:set>
                                  </p:childTnLst>
                                </p:cTn>
                              </p:par>
                            </p:childTnLst>
                          </p:cTn>
                        </p:par>
                        <p:par>
                          <p:cTn id="38" fill="hold">
                            <p:stCondLst>
                              <p:cond delay="500"/>
                            </p:stCondLst>
                            <p:childTnLst>
                              <p:par>
                                <p:cTn id="39" presetID="16" presetClass="entr" presetSubtype="21" fill="hold" grpId="0" nodeType="afterEffect">
                                  <p:stCondLst>
                                    <p:cond delay="0"/>
                                  </p:stCondLst>
                                  <p:childTnLst>
                                    <p:set>
                                      <p:cBhvr>
                                        <p:cTn id="40" dur="1" fill="hold">
                                          <p:stCondLst>
                                            <p:cond delay="0"/>
                                          </p:stCondLst>
                                        </p:cTn>
                                        <p:tgtEl>
                                          <p:spTgt spid="55"/>
                                        </p:tgtEl>
                                        <p:attrNameLst>
                                          <p:attrName>style.visibility</p:attrName>
                                        </p:attrNameLst>
                                      </p:cBhvr>
                                      <p:to>
                                        <p:strVal val="visible"/>
                                      </p:to>
                                    </p:set>
                                    <p:animEffect transition="in" filter="barn(inVertical)">
                                      <p:cBhvr>
                                        <p:cTn id="41" dur="500"/>
                                        <p:tgtEl>
                                          <p:spTgt spid="55"/>
                                        </p:tgtEl>
                                      </p:cBhvr>
                                    </p:animEffect>
                                  </p:childTnLst>
                                </p:cTn>
                              </p:par>
                            </p:childTnLst>
                          </p:cTn>
                        </p:par>
                        <p:par>
                          <p:cTn id="42" fill="hold">
                            <p:stCondLst>
                              <p:cond delay="1000"/>
                            </p:stCondLst>
                            <p:childTnLst>
                              <p:par>
                                <p:cTn id="43" presetID="16" presetClass="entr" presetSubtype="21" fill="hold" grpId="0" nodeType="afterEffect">
                                  <p:stCondLst>
                                    <p:cond delay="0"/>
                                  </p:stCondLst>
                                  <p:childTnLst>
                                    <p:set>
                                      <p:cBhvr>
                                        <p:cTn id="44" dur="1" fill="hold">
                                          <p:stCondLst>
                                            <p:cond delay="0"/>
                                          </p:stCondLst>
                                        </p:cTn>
                                        <p:tgtEl>
                                          <p:spTgt spid="56"/>
                                        </p:tgtEl>
                                        <p:attrNameLst>
                                          <p:attrName>style.visibility</p:attrName>
                                        </p:attrNameLst>
                                      </p:cBhvr>
                                      <p:to>
                                        <p:strVal val="visible"/>
                                      </p:to>
                                    </p:set>
                                    <p:animEffect transition="in" filter="barn(inVertical)">
                                      <p:cBhvr>
                                        <p:cTn id="45" dur="500"/>
                                        <p:tgtEl>
                                          <p:spTgt spid="56"/>
                                        </p:tgtEl>
                                      </p:cBhvr>
                                    </p:animEffec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grpId="0" nodeType="clickEffect">
                                  <p:stCondLst>
                                    <p:cond delay="0"/>
                                  </p:stCondLst>
                                  <p:childTnLst>
                                    <p:set>
                                      <p:cBhvr>
                                        <p:cTn id="49" dur="1" fill="hold">
                                          <p:stCondLst>
                                            <p:cond delay="0"/>
                                          </p:stCondLst>
                                        </p:cTn>
                                        <p:tgtEl>
                                          <p:spTgt spid="13"/>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22" presetClass="entr" presetSubtype="8" fill="hold" grpId="0" nodeType="clickEffect">
                                  <p:stCondLst>
                                    <p:cond delay="0"/>
                                  </p:stCondLst>
                                  <p:childTnLst>
                                    <p:set>
                                      <p:cBhvr>
                                        <p:cTn id="53" dur="1" fill="hold">
                                          <p:stCondLst>
                                            <p:cond delay="0"/>
                                          </p:stCondLst>
                                        </p:cTn>
                                        <p:tgtEl>
                                          <p:spTgt spid="14"/>
                                        </p:tgtEl>
                                        <p:attrNameLst>
                                          <p:attrName>style.visibility</p:attrName>
                                        </p:attrNameLst>
                                      </p:cBhvr>
                                      <p:to>
                                        <p:strVal val="visible"/>
                                      </p:to>
                                    </p:set>
                                    <p:animEffect transition="in" filter="wipe(left)">
                                      <p:cBhvr>
                                        <p:cTn id="54" dur="500"/>
                                        <p:tgtEl>
                                          <p:spTgt spid="14"/>
                                        </p:tgtEl>
                                      </p:cBhvr>
                                    </p:animEffec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1" nodeType="clickEffect">
                                  <p:stCondLst>
                                    <p:cond delay="0"/>
                                  </p:stCondLst>
                                  <p:childTnLst>
                                    <p:set>
                                      <p:cBhvr>
                                        <p:cTn id="58" dur="1" fill="hold">
                                          <p:stCondLst>
                                            <p:cond delay="0"/>
                                          </p:stCondLst>
                                        </p:cTn>
                                        <p:tgtEl>
                                          <p:spTgt spid="60"/>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15"/>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16"/>
                                        </p:tgtEl>
                                        <p:attrNameLst>
                                          <p:attrName>style.visibility</p:attrName>
                                        </p:attrNameLst>
                                      </p:cBhvr>
                                      <p:to>
                                        <p:strVal val="visible"/>
                                      </p:to>
                                    </p:set>
                                    <p:animEffect transition="in" filter="wipe(left)">
                                      <p:cBhvr>
                                        <p:cTn id="67" dur="500"/>
                                        <p:tgtEl>
                                          <p:spTgt spid="16"/>
                                        </p:tgtEl>
                                      </p:cBhvr>
                                    </p:animEffect>
                                  </p:childTnLst>
                                </p:cTn>
                              </p:par>
                            </p:childTnLst>
                          </p:cTn>
                        </p:par>
                      </p:childTnLst>
                    </p:cTn>
                  </p:par>
                  <p:par>
                    <p:cTn id="68" fill="hold">
                      <p:stCondLst>
                        <p:cond delay="indefinite"/>
                      </p:stCondLst>
                      <p:childTnLst>
                        <p:par>
                          <p:cTn id="69" fill="hold">
                            <p:stCondLst>
                              <p:cond delay="0"/>
                            </p:stCondLst>
                            <p:childTnLst>
                              <p:par>
                                <p:cTn id="70" presetID="1" presetClass="exit" presetSubtype="0" fill="hold" grpId="0" nodeType="clickEffect">
                                  <p:stCondLst>
                                    <p:cond delay="0"/>
                                  </p:stCondLst>
                                  <p:childTnLst>
                                    <p:set>
                                      <p:cBhvr>
                                        <p:cTn id="71" dur="1" fill="hold">
                                          <p:stCondLst>
                                            <p:cond delay="0"/>
                                          </p:stCondLst>
                                        </p:cTn>
                                        <p:tgtEl>
                                          <p:spTgt spid="60"/>
                                        </p:tgtEl>
                                        <p:attrNameLst>
                                          <p:attrName>style.visibility</p:attrName>
                                        </p:attrNameLst>
                                      </p:cBhvr>
                                      <p:to>
                                        <p:strVal val="hidden"/>
                                      </p:to>
                                    </p:set>
                                  </p:childTnLst>
                                </p:cTn>
                              </p:par>
                            </p:childTnLst>
                          </p:cTn>
                        </p:par>
                        <p:par>
                          <p:cTn id="72" fill="hold">
                            <p:stCondLst>
                              <p:cond delay="0"/>
                            </p:stCondLst>
                            <p:childTnLst>
                              <p:par>
                                <p:cTn id="73" presetID="1" presetClass="entr" presetSubtype="0" fill="hold" grpId="1" nodeType="afterEffect">
                                  <p:stCondLst>
                                    <p:cond delay="0"/>
                                  </p:stCondLst>
                                  <p:childTnLst>
                                    <p:set>
                                      <p:cBhvr>
                                        <p:cTn id="74" dur="1" fill="hold">
                                          <p:stCondLst>
                                            <p:cond delay="0"/>
                                          </p:stCondLst>
                                        </p:cTn>
                                        <p:tgtEl>
                                          <p:spTgt spid="61"/>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grpId="1" nodeType="clickEffect">
                                  <p:stCondLst>
                                    <p:cond delay="0"/>
                                  </p:stCondLst>
                                  <p:childTnLst>
                                    <p:set>
                                      <p:cBhvr>
                                        <p:cTn id="78" dur="1" fill="hold">
                                          <p:stCondLst>
                                            <p:cond delay="0"/>
                                          </p:stCondLst>
                                        </p:cTn>
                                        <p:tgtEl>
                                          <p:spTgt spid="62"/>
                                        </p:tgtEl>
                                        <p:attrNameLst>
                                          <p:attrName>style.visibility</p:attrName>
                                        </p:attrNameLst>
                                      </p:cBhvr>
                                      <p:to>
                                        <p:strVal val="visible"/>
                                      </p:to>
                                    </p:set>
                                    <p:animEffect transition="in" filter="fade">
                                      <p:cBhvr>
                                        <p:cTn id="79" dur="500"/>
                                        <p:tgtEl>
                                          <p:spTgt spid="62"/>
                                        </p:tgtEl>
                                      </p:cBhvr>
                                    </p:animEffect>
                                  </p:childTnLst>
                                </p:cTn>
                              </p:par>
                            </p:childTnLst>
                          </p:cTn>
                        </p:par>
                      </p:childTnLst>
                    </p:cTn>
                  </p:par>
                  <p:par>
                    <p:cTn id="80" fill="hold">
                      <p:stCondLst>
                        <p:cond delay="indefinite"/>
                      </p:stCondLst>
                      <p:childTnLst>
                        <p:par>
                          <p:cTn id="81" fill="hold">
                            <p:stCondLst>
                              <p:cond delay="0"/>
                            </p:stCondLst>
                            <p:childTnLst>
                              <p:par>
                                <p:cTn id="82" presetID="22" presetClass="entr" presetSubtype="8" fill="hold" grpId="0" nodeType="clickEffect">
                                  <p:stCondLst>
                                    <p:cond delay="0"/>
                                  </p:stCondLst>
                                  <p:childTnLst>
                                    <p:set>
                                      <p:cBhvr>
                                        <p:cTn id="83" dur="1" fill="hold">
                                          <p:stCondLst>
                                            <p:cond delay="0"/>
                                          </p:stCondLst>
                                        </p:cTn>
                                        <p:tgtEl>
                                          <p:spTgt spid="58"/>
                                        </p:tgtEl>
                                        <p:attrNameLst>
                                          <p:attrName>style.visibility</p:attrName>
                                        </p:attrNameLst>
                                      </p:cBhvr>
                                      <p:to>
                                        <p:strVal val="visible"/>
                                      </p:to>
                                    </p:set>
                                    <p:animEffect transition="in" filter="wipe(left)">
                                      <p:cBhvr>
                                        <p:cTn id="84" dur="500"/>
                                        <p:tgtEl>
                                          <p:spTgt spid="58"/>
                                        </p:tgtEl>
                                      </p:cBhvr>
                                    </p:animEffect>
                                  </p:childTnLst>
                                </p:cTn>
                              </p:par>
                            </p:childTnLst>
                          </p:cTn>
                        </p:par>
                      </p:childTnLst>
                    </p:cTn>
                  </p:par>
                  <p:par>
                    <p:cTn id="85" fill="hold">
                      <p:stCondLst>
                        <p:cond delay="indefinite"/>
                      </p:stCondLst>
                      <p:childTnLst>
                        <p:par>
                          <p:cTn id="86" fill="hold">
                            <p:stCondLst>
                              <p:cond delay="0"/>
                            </p:stCondLst>
                            <p:childTnLst>
                              <p:par>
                                <p:cTn id="87" presetID="1" presetClass="exit" presetSubtype="0" fill="hold" grpId="0" nodeType="clickEffect">
                                  <p:stCondLst>
                                    <p:cond delay="0"/>
                                  </p:stCondLst>
                                  <p:childTnLst>
                                    <p:set>
                                      <p:cBhvr>
                                        <p:cTn id="88" dur="1" fill="hold">
                                          <p:stCondLst>
                                            <p:cond delay="0"/>
                                          </p:stCondLst>
                                        </p:cTn>
                                        <p:tgtEl>
                                          <p:spTgt spid="61"/>
                                        </p:tgtEl>
                                        <p:attrNameLst>
                                          <p:attrName>style.visibility</p:attrName>
                                        </p:attrNameLst>
                                      </p:cBhvr>
                                      <p:to>
                                        <p:strVal val="hidden"/>
                                      </p:to>
                                    </p:set>
                                  </p:childTnLst>
                                </p:cTn>
                              </p:par>
                            </p:childTnLst>
                          </p:cTn>
                        </p:par>
                        <p:par>
                          <p:cTn id="89" fill="hold">
                            <p:stCondLst>
                              <p:cond delay="0"/>
                            </p:stCondLst>
                            <p:childTnLst>
                              <p:par>
                                <p:cTn id="90" presetID="1" presetClass="exit" presetSubtype="0" fill="hold" grpId="0" nodeType="afterEffect">
                                  <p:stCondLst>
                                    <p:cond delay="0"/>
                                  </p:stCondLst>
                                  <p:childTnLst>
                                    <p:set>
                                      <p:cBhvr>
                                        <p:cTn id="91" dur="1" fill="hold">
                                          <p:stCondLst>
                                            <p:cond delay="0"/>
                                          </p:stCondLst>
                                        </p:cTn>
                                        <p:tgtEl>
                                          <p:spTgt spid="62"/>
                                        </p:tgtEl>
                                        <p:attrNameLst>
                                          <p:attrName>style.visibility</p:attrName>
                                        </p:attrNameLst>
                                      </p:cBhvr>
                                      <p:to>
                                        <p:strVal val="hidden"/>
                                      </p:to>
                                    </p:set>
                                  </p:childTnLst>
                                </p:cTn>
                              </p:par>
                            </p:childTnLst>
                          </p:cTn>
                        </p:par>
                        <p:par>
                          <p:cTn id="92" fill="hold">
                            <p:stCondLst>
                              <p:cond delay="0"/>
                            </p:stCondLst>
                            <p:childTnLst>
                              <p:par>
                                <p:cTn id="93" presetID="22" presetClass="entr" presetSubtype="8" fill="hold" grpId="0" nodeType="afterEffect">
                                  <p:stCondLst>
                                    <p:cond delay="0"/>
                                  </p:stCondLst>
                                  <p:childTnLst>
                                    <p:set>
                                      <p:cBhvr>
                                        <p:cTn id="94" dur="1" fill="hold">
                                          <p:stCondLst>
                                            <p:cond delay="0"/>
                                          </p:stCondLst>
                                        </p:cTn>
                                        <p:tgtEl>
                                          <p:spTgt spid="59"/>
                                        </p:tgtEl>
                                        <p:attrNameLst>
                                          <p:attrName>style.visibility</p:attrName>
                                        </p:attrNameLst>
                                      </p:cBhvr>
                                      <p:to>
                                        <p:strVal val="visible"/>
                                      </p:to>
                                    </p:set>
                                    <p:animEffect transition="in" filter="wipe(left)">
                                      <p:cBhvr>
                                        <p:cTn id="95" dur="500"/>
                                        <p:tgtEl>
                                          <p:spTgt spid="59"/>
                                        </p:tgtEl>
                                      </p:cBhvr>
                                    </p:animEffect>
                                  </p:childTnLst>
                                </p:cTn>
                              </p:par>
                            </p:childTnLst>
                          </p:cTn>
                        </p:par>
                      </p:childTnLst>
                    </p:cTn>
                  </p:par>
                  <p:par>
                    <p:cTn id="96" fill="hold">
                      <p:stCondLst>
                        <p:cond delay="indefinite"/>
                      </p:stCondLst>
                      <p:childTnLst>
                        <p:par>
                          <p:cTn id="97" fill="hold">
                            <p:stCondLst>
                              <p:cond delay="0"/>
                            </p:stCondLst>
                            <p:childTnLst>
                              <p:par>
                                <p:cTn id="98" presetID="10" presetClass="exit" presetSubtype="0" fill="hold" grpId="1" nodeType="clickEffect">
                                  <p:stCondLst>
                                    <p:cond delay="0"/>
                                  </p:stCondLst>
                                  <p:childTnLst>
                                    <p:animEffect transition="out" filter="fade">
                                      <p:cBhvr>
                                        <p:cTn id="99" dur="500"/>
                                        <p:tgtEl>
                                          <p:spTgt spid="55"/>
                                        </p:tgtEl>
                                      </p:cBhvr>
                                    </p:animEffect>
                                    <p:set>
                                      <p:cBhvr>
                                        <p:cTn id="100" dur="1" fill="hold">
                                          <p:stCondLst>
                                            <p:cond delay="499"/>
                                          </p:stCondLst>
                                        </p:cTn>
                                        <p:tgtEl>
                                          <p:spTgt spid="55"/>
                                        </p:tgtEl>
                                        <p:attrNameLst>
                                          <p:attrName>style.visibility</p:attrName>
                                        </p:attrNameLst>
                                      </p:cBhvr>
                                      <p:to>
                                        <p:strVal val="hidden"/>
                                      </p:to>
                                    </p:set>
                                  </p:childTnLst>
                                </p:cTn>
                              </p:par>
                              <p:par>
                                <p:cTn id="101" presetID="10" presetClass="exit" presetSubtype="0" fill="hold" grpId="1" nodeType="withEffect">
                                  <p:stCondLst>
                                    <p:cond delay="0"/>
                                  </p:stCondLst>
                                  <p:childTnLst>
                                    <p:animEffect transition="out" filter="fade">
                                      <p:cBhvr>
                                        <p:cTn id="102" dur="500"/>
                                        <p:tgtEl>
                                          <p:spTgt spid="56"/>
                                        </p:tgtEl>
                                      </p:cBhvr>
                                    </p:animEffect>
                                    <p:set>
                                      <p:cBhvr>
                                        <p:cTn id="103" dur="1" fill="hold">
                                          <p:stCondLst>
                                            <p:cond delay="499"/>
                                          </p:stCondLst>
                                        </p:cTn>
                                        <p:tgtEl>
                                          <p:spTgt spid="56"/>
                                        </p:tgtEl>
                                        <p:attrNameLst>
                                          <p:attrName>style.visibility</p:attrName>
                                        </p:attrNameLst>
                                      </p:cBhvr>
                                      <p:to>
                                        <p:strVal val="hidden"/>
                                      </p:to>
                                    </p:set>
                                  </p:childTnLst>
                                </p:cTn>
                              </p:par>
                            </p:childTnLst>
                          </p:cTn>
                        </p:par>
                      </p:childTnLst>
                    </p:cTn>
                  </p:par>
                  <p:par>
                    <p:cTn id="104" fill="hold">
                      <p:stCondLst>
                        <p:cond delay="indefinite"/>
                      </p:stCondLst>
                      <p:childTnLst>
                        <p:par>
                          <p:cTn id="105" fill="hold">
                            <p:stCondLst>
                              <p:cond delay="0"/>
                            </p:stCondLst>
                            <p:childTnLst>
                              <p:par>
                                <p:cTn id="106" presetID="10" presetClass="entr" presetSubtype="0" fill="hold" nodeType="clickEffect">
                                  <p:stCondLst>
                                    <p:cond delay="0"/>
                                  </p:stCondLst>
                                  <p:childTnLst>
                                    <p:set>
                                      <p:cBhvr>
                                        <p:cTn id="107" dur="1" fill="hold">
                                          <p:stCondLst>
                                            <p:cond delay="0"/>
                                          </p:stCondLst>
                                        </p:cTn>
                                        <p:tgtEl>
                                          <p:spTgt spid="63"/>
                                        </p:tgtEl>
                                        <p:attrNameLst>
                                          <p:attrName>style.visibility</p:attrName>
                                        </p:attrNameLst>
                                      </p:cBhvr>
                                      <p:to>
                                        <p:strVal val="visible"/>
                                      </p:to>
                                    </p:set>
                                    <p:animEffect transition="in" filter="fade">
                                      <p:cBhvr>
                                        <p:cTn id="108" dur="500"/>
                                        <p:tgtEl>
                                          <p:spTgt spid="63"/>
                                        </p:tgtEl>
                                      </p:cBhvr>
                                    </p:animEffect>
                                  </p:childTnLst>
                                </p:cTn>
                              </p:par>
                            </p:childTnLst>
                          </p:cTn>
                        </p:par>
                      </p:childTnLst>
                    </p:cTn>
                  </p:par>
                  <p:par>
                    <p:cTn id="109" fill="hold">
                      <p:stCondLst>
                        <p:cond delay="indefinite"/>
                      </p:stCondLst>
                      <p:childTnLst>
                        <p:par>
                          <p:cTn id="110" fill="hold">
                            <p:stCondLst>
                              <p:cond delay="0"/>
                            </p:stCondLst>
                            <p:childTnLst>
                              <p:par>
                                <p:cTn id="111" presetID="10" presetClass="entr" presetSubtype="0" fill="hold" nodeType="clickEffect">
                                  <p:stCondLst>
                                    <p:cond delay="0"/>
                                  </p:stCondLst>
                                  <p:childTnLst>
                                    <p:set>
                                      <p:cBhvr>
                                        <p:cTn id="112" dur="1" fill="hold">
                                          <p:stCondLst>
                                            <p:cond delay="0"/>
                                          </p:stCondLst>
                                        </p:cTn>
                                        <p:tgtEl>
                                          <p:spTgt spid="66"/>
                                        </p:tgtEl>
                                        <p:attrNameLst>
                                          <p:attrName>style.visibility</p:attrName>
                                        </p:attrNameLst>
                                      </p:cBhvr>
                                      <p:to>
                                        <p:strVal val="visible"/>
                                      </p:to>
                                    </p:set>
                                    <p:animEffect transition="in" filter="fade">
                                      <p:cBhvr>
                                        <p:cTn id="113" dur="500"/>
                                        <p:tgtEl>
                                          <p:spTgt spid="66"/>
                                        </p:tgtEl>
                                      </p:cBhvr>
                                    </p:animEffect>
                                  </p:childTnLst>
                                </p:cTn>
                              </p:par>
                            </p:childTnLst>
                          </p:cTn>
                        </p:par>
                      </p:childTnLst>
                    </p:cTn>
                  </p:par>
                  <p:par>
                    <p:cTn id="114" fill="hold">
                      <p:stCondLst>
                        <p:cond delay="indefinite"/>
                      </p:stCondLst>
                      <p:childTnLst>
                        <p:par>
                          <p:cTn id="115" fill="hold">
                            <p:stCondLst>
                              <p:cond delay="0"/>
                            </p:stCondLst>
                            <p:childTnLst>
                              <p:par>
                                <p:cTn id="116" presetID="10" presetClass="entr" presetSubtype="0" fill="hold" nodeType="clickEffect">
                                  <p:stCondLst>
                                    <p:cond delay="0"/>
                                  </p:stCondLst>
                                  <p:childTnLst>
                                    <p:set>
                                      <p:cBhvr>
                                        <p:cTn id="117" dur="1" fill="hold">
                                          <p:stCondLst>
                                            <p:cond delay="0"/>
                                          </p:stCondLst>
                                        </p:cTn>
                                        <p:tgtEl>
                                          <p:spTgt spid="71"/>
                                        </p:tgtEl>
                                        <p:attrNameLst>
                                          <p:attrName>style.visibility</p:attrName>
                                        </p:attrNameLst>
                                      </p:cBhvr>
                                      <p:to>
                                        <p:strVal val="visible"/>
                                      </p:to>
                                    </p:set>
                                    <p:animEffect transition="in" filter="fade">
                                      <p:cBhvr>
                                        <p:cTn id="118" dur="500"/>
                                        <p:tgtEl>
                                          <p:spTgt spid="71"/>
                                        </p:tgtEl>
                                      </p:cBhvr>
                                    </p:animEffect>
                                  </p:childTnLst>
                                </p:cTn>
                              </p:par>
                            </p:childTnLst>
                          </p:cTn>
                        </p:par>
                      </p:childTnLst>
                    </p:cTn>
                  </p:par>
                  <p:par>
                    <p:cTn id="119" fill="hold">
                      <p:stCondLst>
                        <p:cond delay="indefinite"/>
                      </p:stCondLst>
                      <p:childTnLst>
                        <p:par>
                          <p:cTn id="120" fill="hold">
                            <p:stCondLst>
                              <p:cond delay="0"/>
                            </p:stCondLst>
                            <p:childTnLst>
                              <p:par>
                                <p:cTn id="121" presetID="1" presetClass="exit" presetSubtype="0" fill="hold" nodeType="clickEffect">
                                  <p:stCondLst>
                                    <p:cond delay="0"/>
                                  </p:stCondLst>
                                  <p:childTnLst>
                                    <p:set>
                                      <p:cBhvr>
                                        <p:cTn id="122" dur="1" fill="hold">
                                          <p:stCondLst>
                                            <p:cond delay="0"/>
                                          </p:stCondLst>
                                        </p:cTn>
                                        <p:tgtEl>
                                          <p:spTgt spid="63"/>
                                        </p:tgtEl>
                                        <p:attrNameLst>
                                          <p:attrName>style.visibility</p:attrName>
                                        </p:attrNameLst>
                                      </p:cBhvr>
                                      <p:to>
                                        <p:strVal val="hidden"/>
                                      </p:to>
                                    </p:set>
                                  </p:childTnLst>
                                </p:cTn>
                              </p:par>
                              <p:par>
                                <p:cTn id="123" presetID="1" presetClass="exit" presetSubtype="0" fill="hold" nodeType="withEffect">
                                  <p:stCondLst>
                                    <p:cond delay="0"/>
                                  </p:stCondLst>
                                  <p:childTnLst>
                                    <p:set>
                                      <p:cBhvr>
                                        <p:cTn id="124" dur="1" fill="hold">
                                          <p:stCondLst>
                                            <p:cond delay="0"/>
                                          </p:stCondLst>
                                        </p:cTn>
                                        <p:tgtEl>
                                          <p:spTgt spid="66"/>
                                        </p:tgtEl>
                                        <p:attrNameLst>
                                          <p:attrName>style.visibility</p:attrName>
                                        </p:attrNameLst>
                                      </p:cBhvr>
                                      <p:to>
                                        <p:strVal val="hidden"/>
                                      </p:to>
                                    </p:set>
                                  </p:childTnLst>
                                </p:cTn>
                              </p:par>
                              <p:par>
                                <p:cTn id="125" presetID="1" presetClass="exit" presetSubtype="0" fill="hold" nodeType="withEffect">
                                  <p:stCondLst>
                                    <p:cond delay="0"/>
                                  </p:stCondLst>
                                  <p:childTnLst>
                                    <p:set>
                                      <p:cBhvr>
                                        <p:cTn id="126" dur="1" fill="hold">
                                          <p:stCondLst>
                                            <p:cond delay="0"/>
                                          </p:stCondLst>
                                        </p:cTn>
                                        <p:tgtEl>
                                          <p:spTgt spid="71"/>
                                        </p:tgtEl>
                                        <p:attrNameLst>
                                          <p:attrName>style.visibility</p:attrName>
                                        </p:attrNameLst>
                                      </p:cBhvr>
                                      <p:to>
                                        <p:strVal val="hidden"/>
                                      </p:to>
                                    </p:set>
                                  </p:childTnLst>
                                </p:cTn>
                              </p:par>
                            </p:childTnLst>
                          </p:cTn>
                        </p:par>
                      </p:childTnLst>
                    </p:cTn>
                  </p:par>
                  <p:par>
                    <p:cTn id="127" fill="hold">
                      <p:stCondLst>
                        <p:cond delay="indefinite"/>
                      </p:stCondLst>
                      <p:childTnLst>
                        <p:par>
                          <p:cTn id="128" fill="hold">
                            <p:stCondLst>
                              <p:cond delay="0"/>
                            </p:stCondLst>
                            <p:childTnLst>
                              <p:par>
                                <p:cTn id="129" presetID="10" presetClass="entr" presetSubtype="0" fill="hold" grpId="1" nodeType="clickEffect">
                                  <p:stCondLst>
                                    <p:cond delay="0"/>
                                  </p:stCondLst>
                                  <p:childTnLst>
                                    <p:set>
                                      <p:cBhvr>
                                        <p:cTn id="130" dur="1" fill="hold">
                                          <p:stCondLst>
                                            <p:cond delay="0"/>
                                          </p:stCondLst>
                                        </p:cTn>
                                        <p:tgtEl>
                                          <p:spTgt spid="146"/>
                                        </p:tgtEl>
                                        <p:attrNameLst>
                                          <p:attrName>style.visibility</p:attrName>
                                        </p:attrNameLst>
                                      </p:cBhvr>
                                      <p:to>
                                        <p:strVal val="visible"/>
                                      </p:to>
                                    </p:set>
                                    <p:animEffect transition="in" filter="fade">
                                      <p:cBhvr>
                                        <p:cTn id="131" dur="500"/>
                                        <p:tgtEl>
                                          <p:spTgt spid="146"/>
                                        </p:tgtEl>
                                      </p:cBhvr>
                                    </p:animEffect>
                                  </p:childTnLst>
                                </p:cTn>
                              </p:par>
                            </p:childTnLst>
                          </p:cTn>
                        </p:par>
                      </p:childTnLst>
                    </p:cTn>
                  </p:par>
                  <p:par>
                    <p:cTn id="132" fill="hold">
                      <p:stCondLst>
                        <p:cond delay="indefinite"/>
                      </p:stCondLst>
                      <p:childTnLst>
                        <p:par>
                          <p:cTn id="133" fill="hold">
                            <p:stCondLst>
                              <p:cond delay="0"/>
                            </p:stCondLst>
                            <p:childTnLst>
                              <p:par>
                                <p:cTn id="134" presetID="10" presetClass="entr" presetSubtype="0" fill="hold" grpId="2" nodeType="clickEffect">
                                  <p:stCondLst>
                                    <p:cond delay="0"/>
                                  </p:stCondLst>
                                  <p:childTnLst>
                                    <p:set>
                                      <p:cBhvr>
                                        <p:cTn id="135" dur="1" fill="hold">
                                          <p:stCondLst>
                                            <p:cond delay="0"/>
                                          </p:stCondLst>
                                        </p:cTn>
                                        <p:tgtEl>
                                          <p:spTgt spid="62"/>
                                        </p:tgtEl>
                                        <p:attrNameLst>
                                          <p:attrName>style.visibility</p:attrName>
                                        </p:attrNameLst>
                                      </p:cBhvr>
                                      <p:to>
                                        <p:strVal val="visible"/>
                                      </p:to>
                                    </p:set>
                                    <p:animEffect transition="in" filter="fade">
                                      <p:cBhvr>
                                        <p:cTn id="136" dur="500"/>
                                        <p:tgtEl>
                                          <p:spTgt spid="62"/>
                                        </p:tgtEl>
                                      </p:cBhvr>
                                    </p:animEffect>
                                  </p:childTnLst>
                                </p:cTn>
                              </p:par>
                            </p:childTnLst>
                          </p:cTn>
                        </p:par>
                      </p:childTnLst>
                    </p:cTn>
                  </p:par>
                  <p:par>
                    <p:cTn id="137" fill="hold">
                      <p:stCondLst>
                        <p:cond delay="indefinite"/>
                      </p:stCondLst>
                      <p:childTnLst>
                        <p:par>
                          <p:cTn id="138" fill="hold">
                            <p:stCondLst>
                              <p:cond delay="0"/>
                            </p:stCondLst>
                            <p:childTnLst>
                              <p:par>
                                <p:cTn id="139" presetID="10" presetClass="exit" presetSubtype="0" fill="hold" grpId="3" nodeType="clickEffect">
                                  <p:stCondLst>
                                    <p:cond delay="0"/>
                                  </p:stCondLst>
                                  <p:childTnLst>
                                    <p:animEffect transition="out" filter="fade">
                                      <p:cBhvr>
                                        <p:cTn id="140" dur="500"/>
                                        <p:tgtEl>
                                          <p:spTgt spid="62"/>
                                        </p:tgtEl>
                                      </p:cBhvr>
                                    </p:animEffect>
                                    <p:set>
                                      <p:cBhvr>
                                        <p:cTn id="141" dur="1" fill="hold">
                                          <p:stCondLst>
                                            <p:cond delay="499"/>
                                          </p:stCondLst>
                                        </p:cTn>
                                        <p:tgtEl>
                                          <p:spTgt spid="62"/>
                                        </p:tgtEl>
                                        <p:attrNameLst>
                                          <p:attrName>style.visibility</p:attrName>
                                        </p:attrNameLst>
                                      </p:cBhvr>
                                      <p:to>
                                        <p:strVal val="hidden"/>
                                      </p:to>
                                    </p:set>
                                  </p:childTnLst>
                                </p:cTn>
                              </p:par>
                              <p:par>
                                <p:cTn id="142" presetID="10" presetClass="exit" presetSubtype="0" fill="hold" grpId="0" nodeType="withEffect">
                                  <p:stCondLst>
                                    <p:cond delay="0"/>
                                  </p:stCondLst>
                                  <p:childTnLst>
                                    <p:animEffect transition="out" filter="fade">
                                      <p:cBhvr>
                                        <p:cTn id="143" dur="500"/>
                                        <p:tgtEl>
                                          <p:spTgt spid="146"/>
                                        </p:tgtEl>
                                      </p:cBhvr>
                                    </p:animEffect>
                                    <p:set>
                                      <p:cBhvr>
                                        <p:cTn id="144" dur="1" fill="hold">
                                          <p:stCondLst>
                                            <p:cond delay="499"/>
                                          </p:stCondLst>
                                        </p:cTn>
                                        <p:tgtEl>
                                          <p:spTgt spid="146"/>
                                        </p:tgtEl>
                                        <p:attrNameLst>
                                          <p:attrName>style.visibility</p:attrName>
                                        </p:attrNameLst>
                                      </p:cBhvr>
                                      <p:to>
                                        <p:strVal val="hidden"/>
                                      </p:to>
                                    </p:set>
                                  </p:childTnLst>
                                </p:cTn>
                              </p:par>
                            </p:childTnLst>
                          </p:cTn>
                        </p:par>
                        <p:par>
                          <p:cTn id="145" fill="hold">
                            <p:stCondLst>
                              <p:cond delay="500"/>
                            </p:stCondLst>
                            <p:childTnLst>
                              <p:par>
                                <p:cTn id="146" presetID="10" presetClass="entr" presetSubtype="0" fill="hold" nodeType="afterEffect">
                                  <p:stCondLst>
                                    <p:cond delay="0"/>
                                  </p:stCondLst>
                                  <p:childTnLst>
                                    <p:set>
                                      <p:cBhvr>
                                        <p:cTn id="147" dur="1" fill="hold">
                                          <p:stCondLst>
                                            <p:cond delay="0"/>
                                          </p:stCondLst>
                                        </p:cTn>
                                        <p:tgtEl>
                                          <p:spTgt spid="74"/>
                                        </p:tgtEl>
                                        <p:attrNameLst>
                                          <p:attrName>style.visibility</p:attrName>
                                        </p:attrNameLst>
                                      </p:cBhvr>
                                      <p:to>
                                        <p:strVal val="visible"/>
                                      </p:to>
                                    </p:set>
                                    <p:animEffect transition="in" filter="fade">
                                      <p:cBhvr>
                                        <p:cTn id="148" dur="500"/>
                                        <p:tgtEl>
                                          <p:spTgt spid="74"/>
                                        </p:tgtEl>
                                      </p:cBhvr>
                                    </p:animEffect>
                                  </p:childTnLst>
                                </p:cTn>
                              </p:par>
                            </p:childTnLst>
                          </p:cTn>
                        </p:par>
                      </p:childTnLst>
                    </p:cTn>
                  </p:par>
                  <p:par>
                    <p:cTn id="149" fill="hold">
                      <p:stCondLst>
                        <p:cond delay="indefinite"/>
                      </p:stCondLst>
                      <p:childTnLst>
                        <p:par>
                          <p:cTn id="150" fill="hold">
                            <p:stCondLst>
                              <p:cond delay="0"/>
                            </p:stCondLst>
                            <p:childTnLst>
                              <p:par>
                                <p:cTn id="151" presetID="10" presetClass="entr" presetSubtype="0" fill="hold" nodeType="clickEffect">
                                  <p:stCondLst>
                                    <p:cond delay="0"/>
                                  </p:stCondLst>
                                  <p:childTnLst>
                                    <p:set>
                                      <p:cBhvr>
                                        <p:cTn id="152" dur="1" fill="hold">
                                          <p:stCondLst>
                                            <p:cond delay="0"/>
                                          </p:stCondLst>
                                        </p:cTn>
                                        <p:tgtEl>
                                          <p:spTgt spid="79"/>
                                        </p:tgtEl>
                                        <p:attrNameLst>
                                          <p:attrName>style.visibility</p:attrName>
                                        </p:attrNameLst>
                                      </p:cBhvr>
                                      <p:to>
                                        <p:strVal val="visible"/>
                                      </p:to>
                                    </p:set>
                                    <p:animEffect transition="in" filter="fade">
                                      <p:cBhvr>
                                        <p:cTn id="153" dur="500"/>
                                        <p:tgtEl>
                                          <p:spTgt spid="79"/>
                                        </p:tgtEl>
                                      </p:cBhvr>
                                    </p:animEffect>
                                  </p:childTnLst>
                                </p:cTn>
                              </p:par>
                            </p:childTnLst>
                          </p:cTn>
                        </p:par>
                      </p:childTnLst>
                    </p:cTn>
                  </p:par>
                  <p:par>
                    <p:cTn id="154" fill="hold">
                      <p:stCondLst>
                        <p:cond delay="indefinite"/>
                      </p:stCondLst>
                      <p:childTnLst>
                        <p:par>
                          <p:cTn id="155" fill="hold">
                            <p:stCondLst>
                              <p:cond delay="0"/>
                            </p:stCondLst>
                            <p:childTnLst>
                              <p:par>
                                <p:cTn id="156" presetID="22" presetClass="entr" presetSubtype="8" fill="hold" grpId="0" nodeType="clickEffect">
                                  <p:stCondLst>
                                    <p:cond delay="0"/>
                                  </p:stCondLst>
                                  <p:childTnLst>
                                    <p:set>
                                      <p:cBhvr>
                                        <p:cTn id="157" dur="1" fill="hold">
                                          <p:stCondLst>
                                            <p:cond delay="0"/>
                                          </p:stCondLst>
                                        </p:cTn>
                                        <p:tgtEl>
                                          <p:spTgt spid="18"/>
                                        </p:tgtEl>
                                        <p:attrNameLst>
                                          <p:attrName>style.visibility</p:attrName>
                                        </p:attrNameLst>
                                      </p:cBhvr>
                                      <p:to>
                                        <p:strVal val="visible"/>
                                      </p:to>
                                    </p:set>
                                    <p:animEffect transition="in" filter="wipe(left)">
                                      <p:cBhvr>
                                        <p:cTn id="158" dur="500"/>
                                        <p:tgtEl>
                                          <p:spTgt spid="18"/>
                                        </p:tgtEl>
                                      </p:cBhvr>
                                    </p:animEffect>
                                  </p:childTnLst>
                                </p:cTn>
                              </p:par>
                            </p:childTnLst>
                          </p:cTn>
                        </p:par>
                      </p:childTnLst>
                    </p:cTn>
                  </p:par>
                  <p:par>
                    <p:cTn id="159" fill="hold">
                      <p:stCondLst>
                        <p:cond delay="indefinite"/>
                      </p:stCondLst>
                      <p:childTnLst>
                        <p:par>
                          <p:cTn id="160" fill="hold">
                            <p:stCondLst>
                              <p:cond delay="0"/>
                            </p:stCondLst>
                            <p:childTnLst>
                              <p:par>
                                <p:cTn id="161" presetID="1" presetClass="entr" presetSubtype="0" fill="hold" grpId="0" nodeType="clickEffect">
                                  <p:stCondLst>
                                    <p:cond delay="0"/>
                                  </p:stCondLst>
                                  <p:childTnLst>
                                    <p:set>
                                      <p:cBhvr>
                                        <p:cTn id="162" dur="1" fill="hold">
                                          <p:stCondLst>
                                            <p:cond delay="0"/>
                                          </p:stCondLst>
                                        </p:cTn>
                                        <p:tgtEl>
                                          <p:spTgt spid="19"/>
                                        </p:tgtEl>
                                        <p:attrNameLst>
                                          <p:attrName>style.visibility</p:attrName>
                                        </p:attrNameLst>
                                      </p:cBhvr>
                                      <p:to>
                                        <p:strVal val="visible"/>
                                      </p:to>
                                    </p:set>
                                  </p:childTnLst>
                                </p:cTn>
                              </p:par>
                            </p:childTnLst>
                          </p:cTn>
                        </p:par>
                      </p:childTnLst>
                    </p:cTn>
                  </p:par>
                  <p:par>
                    <p:cTn id="163" fill="hold">
                      <p:stCondLst>
                        <p:cond delay="indefinite"/>
                      </p:stCondLst>
                      <p:childTnLst>
                        <p:par>
                          <p:cTn id="164" fill="hold">
                            <p:stCondLst>
                              <p:cond delay="0"/>
                            </p:stCondLst>
                            <p:childTnLst>
                              <p:par>
                                <p:cTn id="165" presetID="22" presetClass="entr" presetSubtype="8" fill="hold" grpId="0" nodeType="clickEffect">
                                  <p:stCondLst>
                                    <p:cond delay="0"/>
                                  </p:stCondLst>
                                  <p:childTnLst>
                                    <p:set>
                                      <p:cBhvr>
                                        <p:cTn id="166" dur="1" fill="hold">
                                          <p:stCondLst>
                                            <p:cond delay="0"/>
                                          </p:stCondLst>
                                        </p:cTn>
                                        <p:tgtEl>
                                          <p:spTgt spid="20"/>
                                        </p:tgtEl>
                                        <p:attrNameLst>
                                          <p:attrName>style.visibility</p:attrName>
                                        </p:attrNameLst>
                                      </p:cBhvr>
                                      <p:to>
                                        <p:strVal val="visible"/>
                                      </p:to>
                                    </p:set>
                                    <p:animEffect transition="in" filter="wipe(left)">
                                      <p:cBhvr>
                                        <p:cTn id="167" dur="500"/>
                                        <p:tgtEl>
                                          <p:spTgt spid="20"/>
                                        </p:tgtEl>
                                      </p:cBhvr>
                                    </p:animEffect>
                                  </p:childTnLst>
                                </p:cTn>
                              </p:par>
                            </p:childTnLst>
                          </p:cTn>
                        </p:par>
                      </p:childTnLst>
                    </p:cTn>
                  </p:par>
                  <p:par>
                    <p:cTn id="168" fill="hold">
                      <p:stCondLst>
                        <p:cond delay="indefinite"/>
                      </p:stCondLst>
                      <p:childTnLst>
                        <p:par>
                          <p:cTn id="169" fill="hold">
                            <p:stCondLst>
                              <p:cond delay="0"/>
                            </p:stCondLst>
                            <p:childTnLst>
                              <p:par>
                                <p:cTn id="170" presetID="1" presetClass="exit" presetSubtype="0" fill="hold" nodeType="clickEffect">
                                  <p:stCondLst>
                                    <p:cond delay="0"/>
                                  </p:stCondLst>
                                  <p:childTnLst>
                                    <p:set>
                                      <p:cBhvr>
                                        <p:cTn id="171" dur="1" fill="hold">
                                          <p:stCondLst>
                                            <p:cond delay="0"/>
                                          </p:stCondLst>
                                        </p:cTn>
                                        <p:tgtEl>
                                          <p:spTgt spid="74"/>
                                        </p:tgtEl>
                                        <p:attrNameLst>
                                          <p:attrName>style.visibility</p:attrName>
                                        </p:attrNameLst>
                                      </p:cBhvr>
                                      <p:to>
                                        <p:strVal val="hidden"/>
                                      </p:to>
                                    </p:set>
                                  </p:childTnLst>
                                </p:cTn>
                              </p:par>
                              <p:par>
                                <p:cTn id="172" presetID="1" presetClass="exit" presetSubtype="0" fill="hold" nodeType="withEffect">
                                  <p:stCondLst>
                                    <p:cond delay="0"/>
                                  </p:stCondLst>
                                  <p:childTnLst>
                                    <p:set>
                                      <p:cBhvr>
                                        <p:cTn id="173" dur="1" fill="hold">
                                          <p:stCondLst>
                                            <p:cond delay="0"/>
                                          </p:stCondLst>
                                        </p:cTn>
                                        <p:tgtEl>
                                          <p:spTgt spid="79"/>
                                        </p:tgtEl>
                                        <p:attrNameLst>
                                          <p:attrName>style.visibility</p:attrName>
                                        </p:attrNameLst>
                                      </p:cBhvr>
                                      <p:to>
                                        <p:strVal val="hidden"/>
                                      </p:to>
                                    </p:set>
                                  </p:childTnLst>
                                </p:cTn>
                              </p:par>
                            </p:childTnLst>
                          </p:cTn>
                        </p:par>
                      </p:childTnLst>
                    </p:cTn>
                  </p:par>
                  <p:par>
                    <p:cTn id="174" fill="hold">
                      <p:stCondLst>
                        <p:cond delay="indefinite"/>
                      </p:stCondLst>
                      <p:childTnLst>
                        <p:par>
                          <p:cTn id="175" fill="hold">
                            <p:stCondLst>
                              <p:cond delay="0"/>
                            </p:stCondLst>
                            <p:childTnLst>
                              <p:par>
                                <p:cTn id="176" presetID="22" presetClass="entr" presetSubtype="8" fill="hold" grpId="0" nodeType="clickEffect">
                                  <p:stCondLst>
                                    <p:cond delay="0"/>
                                  </p:stCondLst>
                                  <p:childTnLst>
                                    <p:set>
                                      <p:cBhvr>
                                        <p:cTn id="177" dur="1" fill="hold">
                                          <p:stCondLst>
                                            <p:cond delay="0"/>
                                          </p:stCondLst>
                                        </p:cTn>
                                        <p:tgtEl>
                                          <p:spTgt spid="26"/>
                                        </p:tgtEl>
                                        <p:attrNameLst>
                                          <p:attrName>style.visibility</p:attrName>
                                        </p:attrNameLst>
                                      </p:cBhvr>
                                      <p:to>
                                        <p:strVal val="visible"/>
                                      </p:to>
                                    </p:set>
                                    <p:animEffect transition="in" filter="wipe(left)">
                                      <p:cBhvr>
                                        <p:cTn id="178" dur="500"/>
                                        <p:tgtEl>
                                          <p:spTgt spid="26"/>
                                        </p:tgtEl>
                                      </p:cBhvr>
                                    </p:animEffect>
                                  </p:childTnLst>
                                </p:cTn>
                              </p:par>
                            </p:childTnLst>
                          </p:cTn>
                        </p:par>
                      </p:childTnLst>
                    </p:cTn>
                  </p:par>
                  <p:par>
                    <p:cTn id="179" fill="hold">
                      <p:stCondLst>
                        <p:cond delay="indefinite"/>
                      </p:stCondLst>
                      <p:childTnLst>
                        <p:par>
                          <p:cTn id="180" fill="hold">
                            <p:stCondLst>
                              <p:cond delay="0"/>
                            </p:stCondLst>
                            <p:childTnLst>
                              <p:par>
                                <p:cTn id="181" presetID="10" presetClass="entr" presetSubtype="0" fill="hold" grpId="1" nodeType="clickEffect">
                                  <p:stCondLst>
                                    <p:cond delay="0"/>
                                  </p:stCondLst>
                                  <p:childTnLst>
                                    <p:set>
                                      <p:cBhvr>
                                        <p:cTn id="182" dur="1" fill="hold">
                                          <p:stCondLst>
                                            <p:cond delay="0"/>
                                          </p:stCondLst>
                                        </p:cTn>
                                        <p:tgtEl>
                                          <p:spTgt spid="134"/>
                                        </p:tgtEl>
                                        <p:attrNameLst>
                                          <p:attrName>style.visibility</p:attrName>
                                        </p:attrNameLst>
                                      </p:cBhvr>
                                      <p:to>
                                        <p:strVal val="visible"/>
                                      </p:to>
                                    </p:set>
                                    <p:animEffect transition="in" filter="fade">
                                      <p:cBhvr>
                                        <p:cTn id="183" dur="500"/>
                                        <p:tgtEl>
                                          <p:spTgt spid="134"/>
                                        </p:tgtEl>
                                      </p:cBhvr>
                                    </p:animEffect>
                                  </p:childTnLst>
                                </p:cTn>
                              </p:par>
                            </p:childTnLst>
                          </p:cTn>
                        </p:par>
                      </p:childTnLst>
                    </p:cTn>
                  </p:par>
                  <p:par>
                    <p:cTn id="184" fill="hold">
                      <p:stCondLst>
                        <p:cond delay="indefinite"/>
                      </p:stCondLst>
                      <p:childTnLst>
                        <p:par>
                          <p:cTn id="185" fill="hold">
                            <p:stCondLst>
                              <p:cond delay="0"/>
                            </p:stCondLst>
                            <p:childTnLst>
                              <p:par>
                                <p:cTn id="186" presetID="10" presetClass="entr" presetSubtype="0" fill="hold" grpId="1" nodeType="clickEffect">
                                  <p:stCondLst>
                                    <p:cond delay="0"/>
                                  </p:stCondLst>
                                  <p:childTnLst>
                                    <p:set>
                                      <p:cBhvr>
                                        <p:cTn id="187" dur="1" fill="hold">
                                          <p:stCondLst>
                                            <p:cond delay="0"/>
                                          </p:stCondLst>
                                        </p:cTn>
                                        <p:tgtEl>
                                          <p:spTgt spid="135"/>
                                        </p:tgtEl>
                                        <p:attrNameLst>
                                          <p:attrName>style.visibility</p:attrName>
                                        </p:attrNameLst>
                                      </p:cBhvr>
                                      <p:to>
                                        <p:strVal val="visible"/>
                                      </p:to>
                                    </p:set>
                                    <p:animEffect transition="in" filter="fade">
                                      <p:cBhvr>
                                        <p:cTn id="188" dur="500"/>
                                        <p:tgtEl>
                                          <p:spTgt spid="135"/>
                                        </p:tgtEl>
                                      </p:cBhvr>
                                    </p:animEffect>
                                  </p:childTnLst>
                                </p:cTn>
                              </p:par>
                            </p:childTnLst>
                          </p:cTn>
                        </p:par>
                      </p:childTnLst>
                    </p:cTn>
                  </p:par>
                  <p:par>
                    <p:cTn id="189" fill="hold">
                      <p:stCondLst>
                        <p:cond delay="indefinite"/>
                      </p:stCondLst>
                      <p:childTnLst>
                        <p:par>
                          <p:cTn id="190" fill="hold">
                            <p:stCondLst>
                              <p:cond delay="0"/>
                            </p:stCondLst>
                            <p:childTnLst>
                              <p:par>
                                <p:cTn id="191" presetID="10" presetClass="entr" presetSubtype="0" fill="hold" nodeType="clickEffect">
                                  <p:stCondLst>
                                    <p:cond delay="0"/>
                                  </p:stCondLst>
                                  <p:childTnLst>
                                    <p:set>
                                      <p:cBhvr>
                                        <p:cTn id="192" dur="1" fill="hold">
                                          <p:stCondLst>
                                            <p:cond delay="0"/>
                                          </p:stCondLst>
                                        </p:cTn>
                                        <p:tgtEl>
                                          <p:spTgt spid="147"/>
                                        </p:tgtEl>
                                        <p:attrNameLst>
                                          <p:attrName>style.visibility</p:attrName>
                                        </p:attrNameLst>
                                      </p:cBhvr>
                                      <p:to>
                                        <p:strVal val="visible"/>
                                      </p:to>
                                    </p:set>
                                    <p:animEffect transition="in" filter="fade">
                                      <p:cBhvr>
                                        <p:cTn id="193" dur="500"/>
                                        <p:tgtEl>
                                          <p:spTgt spid="147"/>
                                        </p:tgtEl>
                                      </p:cBhvr>
                                    </p:animEffect>
                                  </p:childTnLst>
                                </p:cTn>
                              </p:par>
                            </p:childTnLst>
                          </p:cTn>
                        </p:par>
                      </p:childTnLst>
                    </p:cTn>
                  </p:par>
                  <p:par>
                    <p:cTn id="194" fill="hold">
                      <p:stCondLst>
                        <p:cond delay="indefinite"/>
                      </p:stCondLst>
                      <p:childTnLst>
                        <p:par>
                          <p:cTn id="195" fill="hold">
                            <p:stCondLst>
                              <p:cond delay="0"/>
                            </p:stCondLst>
                            <p:childTnLst>
                              <p:par>
                                <p:cTn id="196" presetID="22" presetClass="entr" presetSubtype="8" fill="hold" grpId="0" nodeType="clickEffect">
                                  <p:stCondLst>
                                    <p:cond delay="0"/>
                                  </p:stCondLst>
                                  <p:childTnLst>
                                    <p:set>
                                      <p:cBhvr>
                                        <p:cTn id="197" dur="1" fill="hold">
                                          <p:stCondLst>
                                            <p:cond delay="0"/>
                                          </p:stCondLst>
                                        </p:cTn>
                                        <p:tgtEl>
                                          <p:spTgt spid="22"/>
                                        </p:tgtEl>
                                        <p:attrNameLst>
                                          <p:attrName>style.visibility</p:attrName>
                                        </p:attrNameLst>
                                      </p:cBhvr>
                                      <p:to>
                                        <p:strVal val="visible"/>
                                      </p:to>
                                    </p:set>
                                    <p:animEffect transition="in" filter="wipe(left)">
                                      <p:cBhvr>
                                        <p:cTn id="198" dur="500"/>
                                        <p:tgtEl>
                                          <p:spTgt spid="22"/>
                                        </p:tgtEl>
                                      </p:cBhvr>
                                    </p:animEffect>
                                  </p:childTnLst>
                                </p:cTn>
                              </p:par>
                            </p:childTnLst>
                          </p:cTn>
                        </p:par>
                      </p:childTnLst>
                    </p:cTn>
                  </p:par>
                  <p:par>
                    <p:cTn id="199" fill="hold">
                      <p:stCondLst>
                        <p:cond delay="indefinite"/>
                      </p:stCondLst>
                      <p:childTnLst>
                        <p:par>
                          <p:cTn id="200" fill="hold">
                            <p:stCondLst>
                              <p:cond delay="0"/>
                            </p:stCondLst>
                            <p:childTnLst>
                              <p:par>
                                <p:cTn id="201" presetID="1" presetClass="entr" presetSubtype="0" fill="hold" grpId="0" nodeType="clickEffect">
                                  <p:stCondLst>
                                    <p:cond delay="0"/>
                                  </p:stCondLst>
                                  <p:childTnLst>
                                    <p:set>
                                      <p:cBhvr>
                                        <p:cTn id="202" dur="1" fill="hold">
                                          <p:stCondLst>
                                            <p:cond delay="0"/>
                                          </p:stCondLst>
                                        </p:cTn>
                                        <p:tgtEl>
                                          <p:spTgt spid="45"/>
                                        </p:tgtEl>
                                        <p:attrNameLst>
                                          <p:attrName>style.visibility</p:attrName>
                                        </p:attrNameLst>
                                      </p:cBhvr>
                                      <p:to>
                                        <p:strVal val="visible"/>
                                      </p:to>
                                    </p:set>
                                  </p:childTnLst>
                                </p:cTn>
                              </p:par>
                            </p:childTnLst>
                          </p:cTn>
                        </p:par>
                      </p:childTnLst>
                    </p:cTn>
                  </p:par>
                  <p:par>
                    <p:cTn id="203" fill="hold">
                      <p:stCondLst>
                        <p:cond delay="indefinite"/>
                      </p:stCondLst>
                      <p:childTnLst>
                        <p:par>
                          <p:cTn id="204" fill="hold">
                            <p:stCondLst>
                              <p:cond delay="0"/>
                            </p:stCondLst>
                            <p:childTnLst>
                              <p:par>
                                <p:cTn id="205" presetID="22" presetClass="entr" presetSubtype="8" fill="hold" grpId="0" nodeType="clickEffect">
                                  <p:stCondLst>
                                    <p:cond delay="0"/>
                                  </p:stCondLst>
                                  <p:childTnLst>
                                    <p:set>
                                      <p:cBhvr>
                                        <p:cTn id="206" dur="1" fill="hold">
                                          <p:stCondLst>
                                            <p:cond delay="0"/>
                                          </p:stCondLst>
                                        </p:cTn>
                                        <p:tgtEl>
                                          <p:spTgt spid="46"/>
                                        </p:tgtEl>
                                        <p:attrNameLst>
                                          <p:attrName>style.visibility</p:attrName>
                                        </p:attrNameLst>
                                      </p:cBhvr>
                                      <p:to>
                                        <p:strVal val="visible"/>
                                      </p:to>
                                    </p:set>
                                    <p:animEffect transition="in" filter="wipe(left)">
                                      <p:cBhvr>
                                        <p:cTn id="207" dur="500"/>
                                        <p:tgtEl>
                                          <p:spTgt spid="46"/>
                                        </p:tgtEl>
                                      </p:cBhvr>
                                    </p:animEffect>
                                  </p:childTnLst>
                                </p:cTn>
                              </p:par>
                            </p:childTnLst>
                          </p:cTn>
                        </p:par>
                      </p:childTnLst>
                    </p:cTn>
                  </p:par>
                  <p:par>
                    <p:cTn id="208" fill="hold">
                      <p:stCondLst>
                        <p:cond delay="indefinite"/>
                      </p:stCondLst>
                      <p:childTnLst>
                        <p:par>
                          <p:cTn id="209" fill="hold">
                            <p:stCondLst>
                              <p:cond delay="0"/>
                            </p:stCondLst>
                            <p:childTnLst>
                              <p:par>
                                <p:cTn id="210" presetID="10" presetClass="exit" presetSubtype="0" fill="hold" grpId="0" nodeType="clickEffect">
                                  <p:stCondLst>
                                    <p:cond delay="0"/>
                                  </p:stCondLst>
                                  <p:childTnLst>
                                    <p:animEffect transition="out" filter="fade">
                                      <p:cBhvr>
                                        <p:cTn id="211" dur="500"/>
                                        <p:tgtEl>
                                          <p:spTgt spid="134"/>
                                        </p:tgtEl>
                                      </p:cBhvr>
                                    </p:animEffect>
                                    <p:set>
                                      <p:cBhvr>
                                        <p:cTn id="212" dur="1" fill="hold">
                                          <p:stCondLst>
                                            <p:cond delay="499"/>
                                          </p:stCondLst>
                                        </p:cTn>
                                        <p:tgtEl>
                                          <p:spTgt spid="134"/>
                                        </p:tgtEl>
                                        <p:attrNameLst>
                                          <p:attrName>style.visibility</p:attrName>
                                        </p:attrNameLst>
                                      </p:cBhvr>
                                      <p:to>
                                        <p:strVal val="hidden"/>
                                      </p:to>
                                    </p:set>
                                  </p:childTnLst>
                                </p:cTn>
                              </p:par>
                              <p:par>
                                <p:cTn id="213" presetID="10" presetClass="exit" presetSubtype="0" fill="hold" grpId="0" nodeType="withEffect">
                                  <p:stCondLst>
                                    <p:cond delay="0"/>
                                  </p:stCondLst>
                                  <p:childTnLst>
                                    <p:animEffect transition="out" filter="fade">
                                      <p:cBhvr>
                                        <p:cTn id="214" dur="500"/>
                                        <p:tgtEl>
                                          <p:spTgt spid="135"/>
                                        </p:tgtEl>
                                      </p:cBhvr>
                                    </p:animEffect>
                                    <p:set>
                                      <p:cBhvr>
                                        <p:cTn id="215" dur="1" fill="hold">
                                          <p:stCondLst>
                                            <p:cond delay="499"/>
                                          </p:stCondLst>
                                        </p:cTn>
                                        <p:tgtEl>
                                          <p:spTgt spid="135"/>
                                        </p:tgtEl>
                                        <p:attrNameLst>
                                          <p:attrName>style.visibility</p:attrName>
                                        </p:attrNameLst>
                                      </p:cBhvr>
                                      <p:to>
                                        <p:strVal val="hidden"/>
                                      </p:to>
                                    </p:set>
                                  </p:childTnLst>
                                </p:cTn>
                              </p:par>
                              <p:par>
                                <p:cTn id="216" presetID="1" presetClass="exit" presetSubtype="0" fill="hold" nodeType="withEffect">
                                  <p:stCondLst>
                                    <p:cond delay="0"/>
                                  </p:stCondLst>
                                  <p:childTnLst>
                                    <p:set>
                                      <p:cBhvr>
                                        <p:cTn id="217" dur="1" fill="hold">
                                          <p:stCondLst>
                                            <p:cond delay="0"/>
                                          </p:stCondLst>
                                        </p:cTn>
                                        <p:tgtEl>
                                          <p:spTgt spid="147"/>
                                        </p:tgtEl>
                                        <p:attrNameLst>
                                          <p:attrName>style.visibility</p:attrName>
                                        </p:attrNameLst>
                                      </p:cBhvr>
                                      <p:to>
                                        <p:strVal val="hidden"/>
                                      </p:to>
                                    </p:set>
                                  </p:childTnLst>
                                </p:cTn>
                              </p:par>
                            </p:childTnLst>
                          </p:cTn>
                        </p:par>
                      </p:childTnLst>
                    </p:cTn>
                  </p:par>
                  <p:par>
                    <p:cTn id="218" fill="hold">
                      <p:stCondLst>
                        <p:cond delay="indefinite"/>
                      </p:stCondLst>
                      <p:childTnLst>
                        <p:par>
                          <p:cTn id="219" fill="hold">
                            <p:stCondLst>
                              <p:cond delay="0"/>
                            </p:stCondLst>
                            <p:childTnLst>
                              <p:par>
                                <p:cTn id="220" presetID="10" presetClass="entr" presetSubtype="0" fill="hold" nodeType="clickEffect">
                                  <p:stCondLst>
                                    <p:cond delay="0"/>
                                  </p:stCondLst>
                                  <p:childTnLst>
                                    <p:set>
                                      <p:cBhvr>
                                        <p:cTn id="221" dur="1" fill="hold">
                                          <p:stCondLst>
                                            <p:cond delay="0"/>
                                          </p:stCondLst>
                                        </p:cTn>
                                        <p:tgtEl>
                                          <p:spTgt spid="90"/>
                                        </p:tgtEl>
                                        <p:attrNameLst>
                                          <p:attrName>style.visibility</p:attrName>
                                        </p:attrNameLst>
                                      </p:cBhvr>
                                      <p:to>
                                        <p:strVal val="visible"/>
                                      </p:to>
                                    </p:set>
                                    <p:animEffect transition="in" filter="fade">
                                      <p:cBhvr>
                                        <p:cTn id="222" dur="500"/>
                                        <p:tgtEl>
                                          <p:spTgt spid="90"/>
                                        </p:tgtEl>
                                      </p:cBhvr>
                                    </p:animEffect>
                                  </p:childTnLst>
                                </p:cTn>
                              </p:par>
                            </p:childTnLst>
                          </p:cTn>
                        </p:par>
                      </p:childTnLst>
                    </p:cTn>
                  </p:par>
                  <p:par>
                    <p:cTn id="223" fill="hold">
                      <p:stCondLst>
                        <p:cond delay="indefinite"/>
                      </p:stCondLst>
                      <p:childTnLst>
                        <p:par>
                          <p:cTn id="224" fill="hold">
                            <p:stCondLst>
                              <p:cond delay="0"/>
                            </p:stCondLst>
                            <p:childTnLst>
                              <p:par>
                                <p:cTn id="225" presetID="1" presetClass="exit" presetSubtype="0" fill="hold" nodeType="clickEffect">
                                  <p:stCondLst>
                                    <p:cond delay="0"/>
                                  </p:stCondLst>
                                  <p:childTnLst>
                                    <p:set>
                                      <p:cBhvr>
                                        <p:cTn id="226" dur="1" fill="hold">
                                          <p:stCondLst>
                                            <p:cond delay="0"/>
                                          </p:stCondLst>
                                        </p:cTn>
                                        <p:tgtEl>
                                          <p:spTgt spid="90"/>
                                        </p:tgtEl>
                                        <p:attrNameLst>
                                          <p:attrName>style.visibility</p:attrName>
                                        </p:attrNameLst>
                                      </p:cBhvr>
                                      <p:to>
                                        <p:strVal val="hidden"/>
                                      </p:to>
                                    </p:set>
                                  </p:childTnLst>
                                </p:cTn>
                              </p:par>
                            </p:childTnLst>
                          </p:cTn>
                        </p:par>
                      </p:childTnLst>
                    </p:cTn>
                  </p:par>
                  <p:par>
                    <p:cTn id="227" fill="hold">
                      <p:stCondLst>
                        <p:cond delay="indefinite"/>
                      </p:stCondLst>
                      <p:childTnLst>
                        <p:par>
                          <p:cTn id="228" fill="hold">
                            <p:stCondLst>
                              <p:cond delay="0"/>
                            </p:stCondLst>
                            <p:childTnLst>
                              <p:par>
                                <p:cTn id="229" presetID="1" presetClass="entr" presetSubtype="0" fill="hold" grpId="0" nodeType="clickEffect">
                                  <p:stCondLst>
                                    <p:cond delay="0"/>
                                  </p:stCondLst>
                                  <p:childTnLst>
                                    <p:set>
                                      <p:cBhvr>
                                        <p:cTn id="230" dur="1" fill="hold">
                                          <p:stCondLst>
                                            <p:cond delay="0"/>
                                          </p:stCondLst>
                                        </p:cTn>
                                        <p:tgtEl>
                                          <p:spTgt spid="89"/>
                                        </p:tgtEl>
                                        <p:attrNameLst>
                                          <p:attrName>style.visibility</p:attrName>
                                        </p:attrNameLst>
                                      </p:cBhvr>
                                      <p:to>
                                        <p:strVal val="visible"/>
                                      </p:to>
                                    </p:set>
                                  </p:childTnLst>
                                </p:cTn>
                              </p:par>
                            </p:childTnLst>
                          </p:cTn>
                        </p:par>
                      </p:childTnLst>
                    </p:cTn>
                  </p:par>
                  <p:par>
                    <p:cTn id="231" fill="hold">
                      <p:stCondLst>
                        <p:cond delay="indefinite"/>
                      </p:stCondLst>
                      <p:childTnLst>
                        <p:par>
                          <p:cTn id="232" fill="hold">
                            <p:stCondLst>
                              <p:cond delay="0"/>
                            </p:stCondLst>
                            <p:childTnLst>
                              <p:par>
                                <p:cTn id="233" presetID="22" presetClass="entr" presetSubtype="2" fill="hold" grpId="0" nodeType="clickEffect">
                                  <p:stCondLst>
                                    <p:cond delay="0"/>
                                  </p:stCondLst>
                                  <p:childTnLst>
                                    <p:set>
                                      <p:cBhvr>
                                        <p:cTn id="234" dur="1" fill="hold">
                                          <p:stCondLst>
                                            <p:cond delay="0"/>
                                          </p:stCondLst>
                                        </p:cTn>
                                        <p:tgtEl>
                                          <p:spTgt spid="99"/>
                                        </p:tgtEl>
                                        <p:attrNameLst>
                                          <p:attrName>style.visibility</p:attrName>
                                        </p:attrNameLst>
                                      </p:cBhvr>
                                      <p:to>
                                        <p:strVal val="visible"/>
                                      </p:to>
                                    </p:set>
                                    <p:animEffect transition="in" filter="wipe(right)">
                                      <p:cBhvr>
                                        <p:cTn id="235" dur="500"/>
                                        <p:tgtEl>
                                          <p:spTgt spid="99"/>
                                        </p:tgtEl>
                                      </p:cBhvr>
                                    </p:animEffect>
                                  </p:childTnLst>
                                </p:cTn>
                              </p:par>
                            </p:childTnLst>
                          </p:cTn>
                        </p:par>
                      </p:childTnLst>
                    </p:cTn>
                  </p:par>
                  <p:par>
                    <p:cTn id="236" fill="hold">
                      <p:stCondLst>
                        <p:cond delay="indefinite"/>
                      </p:stCondLst>
                      <p:childTnLst>
                        <p:par>
                          <p:cTn id="237" fill="hold">
                            <p:stCondLst>
                              <p:cond delay="0"/>
                            </p:stCondLst>
                            <p:childTnLst>
                              <p:par>
                                <p:cTn id="238" presetID="1" presetClass="entr" presetSubtype="0" fill="hold" grpId="0" nodeType="clickEffect">
                                  <p:stCondLst>
                                    <p:cond delay="0"/>
                                  </p:stCondLst>
                                  <p:childTnLst>
                                    <p:set>
                                      <p:cBhvr>
                                        <p:cTn id="239" dur="1" fill="hold">
                                          <p:stCondLst>
                                            <p:cond delay="0"/>
                                          </p:stCondLst>
                                        </p:cTn>
                                        <p:tgtEl>
                                          <p:spTgt spid="106"/>
                                        </p:tgtEl>
                                        <p:attrNameLst>
                                          <p:attrName>style.visibility</p:attrName>
                                        </p:attrNameLst>
                                      </p:cBhvr>
                                      <p:to>
                                        <p:strVal val="visible"/>
                                      </p:to>
                                    </p:set>
                                  </p:childTnLst>
                                </p:cTn>
                              </p:par>
                            </p:childTnLst>
                          </p:cTn>
                        </p:par>
                      </p:childTnLst>
                    </p:cTn>
                  </p:par>
                  <p:par>
                    <p:cTn id="240" fill="hold">
                      <p:stCondLst>
                        <p:cond delay="indefinite"/>
                      </p:stCondLst>
                      <p:childTnLst>
                        <p:par>
                          <p:cTn id="241" fill="hold">
                            <p:stCondLst>
                              <p:cond delay="0"/>
                            </p:stCondLst>
                            <p:childTnLst>
                              <p:par>
                                <p:cTn id="242" presetID="22" presetClass="entr" presetSubtype="8" fill="hold" grpId="0" nodeType="clickEffect">
                                  <p:stCondLst>
                                    <p:cond delay="0"/>
                                  </p:stCondLst>
                                  <p:childTnLst>
                                    <p:set>
                                      <p:cBhvr>
                                        <p:cTn id="243" dur="1" fill="hold">
                                          <p:stCondLst>
                                            <p:cond delay="0"/>
                                          </p:stCondLst>
                                        </p:cTn>
                                        <p:tgtEl>
                                          <p:spTgt spid="107"/>
                                        </p:tgtEl>
                                        <p:attrNameLst>
                                          <p:attrName>style.visibility</p:attrName>
                                        </p:attrNameLst>
                                      </p:cBhvr>
                                      <p:to>
                                        <p:strVal val="visible"/>
                                      </p:to>
                                    </p:set>
                                    <p:animEffect transition="in" filter="wipe(left)">
                                      <p:cBhvr>
                                        <p:cTn id="244" dur="500"/>
                                        <p:tgtEl>
                                          <p:spTgt spid="107"/>
                                        </p:tgtEl>
                                      </p:cBhvr>
                                    </p:animEffect>
                                  </p:childTnLst>
                                </p:cTn>
                              </p:par>
                            </p:childTnLst>
                          </p:cTn>
                        </p:par>
                      </p:childTnLst>
                    </p:cTn>
                  </p:par>
                  <p:par>
                    <p:cTn id="245" fill="hold">
                      <p:stCondLst>
                        <p:cond delay="indefinite"/>
                      </p:stCondLst>
                      <p:childTnLst>
                        <p:par>
                          <p:cTn id="246" fill="hold">
                            <p:stCondLst>
                              <p:cond delay="0"/>
                            </p:stCondLst>
                            <p:childTnLst>
                              <p:par>
                                <p:cTn id="247" presetID="22" presetClass="entr" presetSubtype="8" fill="hold" grpId="0" nodeType="clickEffect">
                                  <p:stCondLst>
                                    <p:cond delay="0"/>
                                  </p:stCondLst>
                                  <p:childTnLst>
                                    <p:set>
                                      <p:cBhvr>
                                        <p:cTn id="248" dur="1" fill="hold">
                                          <p:stCondLst>
                                            <p:cond delay="0"/>
                                          </p:stCondLst>
                                        </p:cTn>
                                        <p:tgtEl>
                                          <p:spTgt spid="122"/>
                                        </p:tgtEl>
                                        <p:attrNameLst>
                                          <p:attrName>style.visibility</p:attrName>
                                        </p:attrNameLst>
                                      </p:cBhvr>
                                      <p:to>
                                        <p:strVal val="visible"/>
                                      </p:to>
                                    </p:set>
                                    <p:animEffect transition="in" filter="wipe(left)">
                                      <p:cBhvr>
                                        <p:cTn id="249" dur="500"/>
                                        <p:tgtEl>
                                          <p:spTgt spid="122"/>
                                        </p:tgtEl>
                                      </p:cBhvr>
                                    </p:animEffect>
                                  </p:childTnLst>
                                </p:cTn>
                              </p:par>
                            </p:childTnLst>
                          </p:cTn>
                        </p:par>
                      </p:childTnLst>
                    </p:cTn>
                  </p:par>
                  <p:par>
                    <p:cTn id="250" fill="hold">
                      <p:stCondLst>
                        <p:cond delay="indefinite"/>
                      </p:stCondLst>
                      <p:childTnLst>
                        <p:par>
                          <p:cTn id="251" fill="hold">
                            <p:stCondLst>
                              <p:cond delay="0"/>
                            </p:stCondLst>
                            <p:childTnLst>
                              <p:par>
                                <p:cTn id="252" presetID="22" presetClass="entr" presetSubtype="8" fill="hold" grpId="0" nodeType="clickEffect">
                                  <p:stCondLst>
                                    <p:cond delay="0"/>
                                  </p:stCondLst>
                                  <p:childTnLst>
                                    <p:set>
                                      <p:cBhvr>
                                        <p:cTn id="253" dur="1" fill="hold">
                                          <p:stCondLst>
                                            <p:cond delay="0"/>
                                          </p:stCondLst>
                                        </p:cTn>
                                        <p:tgtEl>
                                          <p:spTgt spid="123"/>
                                        </p:tgtEl>
                                        <p:attrNameLst>
                                          <p:attrName>style.visibility</p:attrName>
                                        </p:attrNameLst>
                                      </p:cBhvr>
                                      <p:to>
                                        <p:strVal val="visible"/>
                                      </p:to>
                                    </p:set>
                                    <p:animEffect transition="in" filter="wipe(left)">
                                      <p:cBhvr>
                                        <p:cTn id="254" dur="500"/>
                                        <p:tgtEl>
                                          <p:spTgt spid="123"/>
                                        </p:tgtEl>
                                      </p:cBhvr>
                                    </p:animEffect>
                                  </p:childTnLst>
                                </p:cTn>
                              </p:par>
                            </p:childTnLst>
                          </p:cTn>
                        </p:par>
                      </p:childTnLst>
                    </p:cTn>
                  </p:par>
                  <p:par>
                    <p:cTn id="255" fill="hold">
                      <p:stCondLst>
                        <p:cond delay="indefinite"/>
                      </p:stCondLst>
                      <p:childTnLst>
                        <p:par>
                          <p:cTn id="256" fill="hold">
                            <p:stCondLst>
                              <p:cond delay="0"/>
                            </p:stCondLst>
                            <p:childTnLst>
                              <p:par>
                                <p:cTn id="257" presetID="22" presetClass="entr" presetSubtype="8" fill="hold" grpId="0" nodeType="clickEffect">
                                  <p:stCondLst>
                                    <p:cond delay="0"/>
                                  </p:stCondLst>
                                  <p:childTnLst>
                                    <p:set>
                                      <p:cBhvr>
                                        <p:cTn id="258" dur="1" fill="hold">
                                          <p:stCondLst>
                                            <p:cond delay="0"/>
                                          </p:stCondLst>
                                        </p:cTn>
                                        <p:tgtEl>
                                          <p:spTgt spid="124"/>
                                        </p:tgtEl>
                                        <p:attrNameLst>
                                          <p:attrName>style.visibility</p:attrName>
                                        </p:attrNameLst>
                                      </p:cBhvr>
                                      <p:to>
                                        <p:strVal val="visible"/>
                                      </p:to>
                                    </p:set>
                                    <p:animEffect transition="in" filter="wipe(left)">
                                      <p:cBhvr>
                                        <p:cTn id="259" dur="500"/>
                                        <p:tgtEl>
                                          <p:spTgt spid="124"/>
                                        </p:tgtEl>
                                      </p:cBhvr>
                                    </p:animEffect>
                                  </p:childTnLst>
                                </p:cTn>
                              </p:par>
                            </p:childTnLst>
                          </p:cTn>
                        </p:par>
                      </p:childTnLst>
                    </p:cTn>
                  </p:par>
                  <p:par>
                    <p:cTn id="260" fill="hold">
                      <p:stCondLst>
                        <p:cond delay="indefinite"/>
                      </p:stCondLst>
                      <p:childTnLst>
                        <p:par>
                          <p:cTn id="261" fill="hold">
                            <p:stCondLst>
                              <p:cond delay="0"/>
                            </p:stCondLst>
                            <p:childTnLst>
                              <p:par>
                                <p:cTn id="262" presetID="22" presetClass="entr" presetSubtype="8" fill="hold" grpId="0" nodeType="clickEffect">
                                  <p:stCondLst>
                                    <p:cond delay="0"/>
                                  </p:stCondLst>
                                  <p:childTnLst>
                                    <p:set>
                                      <p:cBhvr>
                                        <p:cTn id="263" dur="1" fill="hold">
                                          <p:stCondLst>
                                            <p:cond delay="0"/>
                                          </p:stCondLst>
                                        </p:cTn>
                                        <p:tgtEl>
                                          <p:spTgt spid="125"/>
                                        </p:tgtEl>
                                        <p:attrNameLst>
                                          <p:attrName>style.visibility</p:attrName>
                                        </p:attrNameLst>
                                      </p:cBhvr>
                                      <p:to>
                                        <p:strVal val="visible"/>
                                      </p:to>
                                    </p:set>
                                    <p:animEffect transition="in" filter="wipe(left)">
                                      <p:cBhvr>
                                        <p:cTn id="264" dur="500"/>
                                        <p:tgtEl>
                                          <p:spTgt spid="125"/>
                                        </p:tgtEl>
                                      </p:cBhvr>
                                    </p:animEffect>
                                  </p:childTnLst>
                                </p:cTn>
                              </p:par>
                            </p:childTnLst>
                          </p:cTn>
                        </p:par>
                      </p:childTnLst>
                    </p:cTn>
                  </p:par>
                  <p:par>
                    <p:cTn id="265" fill="hold">
                      <p:stCondLst>
                        <p:cond delay="indefinite"/>
                      </p:stCondLst>
                      <p:childTnLst>
                        <p:par>
                          <p:cTn id="266" fill="hold">
                            <p:stCondLst>
                              <p:cond delay="0"/>
                            </p:stCondLst>
                            <p:childTnLst>
                              <p:par>
                                <p:cTn id="267" presetID="1" presetClass="exit" presetSubtype="0" fill="hold" grpId="1" nodeType="clickEffect">
                                  <p:stCondLst>
                                    <p:cond delay="0"/>
                                  </p:stCondLst>
                                  <p:childTnLst>
                                    <p:set>
                                      <p:cBhvr>
                                        <p:cTn id="268" dur="1" fill="hold">
                                          <p:stCondLst>
                                            <p:cond delay="0"/>
                                          </p:stCondLst>
                                        </p:cTn>
                                        <p:tgtEl>
                                          <p:spTgt spid="99"/>
                                        </p:tgtEl>
                                        <p:attrNameLst>
                                          <p:attrName>style.visibility</p:attrName>
                                        </p:attrNameLst>
                                      </p:cBhvr>
                                      <p:to>
                                        <p:strVal val="hidden"/>
                                      </p:to>
                                    </p:set>
                                  </p:childTnLst>
                                </p:cTn>
                              </p:par>
                              <p:par>
                                <p:cTn id="269" presetID="1" presetClass="exit" presetSubtype="0" fill="hold" grpId="1" nodeType="withEffect">
                                  <p:stCondLst>
                                    <p:cond delay="0"/>
                                  </p:stCondLst>
                                  <p:childTnLst>
                                    <p:set>
                                      <p:cBhvr>
                                        <p:cTn id="270" dur="1" fill="hold">
                                          <p:stCondLst>
                                            <p:cond delay="0"/>
                                          </p:stCondLst>
                                        </p:cTn>
                                        <p:tgtEl>
                                          <p:spTgt spid="89"/>
                                        </p:tgtEl>
                                        <p:attrNameLst>
                                          <p:attrName>style.visibility</p:attrName>
                                        </p:attrNameLst>
                                      </p:cBhvr>
                                      <p:to>
                                        <p:strVal val="hidden"/>
                                      </p:to>
                                    </p:set>
                                  </p:childTnLst>
                                </p:cTn>
                              </p:par>
                            </p:childTnLst>
                          </p:cTn>
                        </p:par>
                        <p:par>
                          <p:cTn id="271" fill="hold">
                            <p:stCondLst>
                              <p:cond delay="0"/>
                            </p:stCondLst>
                            <p:childTnLst>
                              <p:par>
                                <p:cTn id="272" presetID="1" presetClass="entr" presetSubtype="0" fill="hold" grpId="0" nodeType="afterEffect">
                                  <p:stCondLst>
                                    <p:cond delay="0"/>
                                  </p:stCondLst>
                                  <p:childTnLst>
                                    <p:set>
                                      <p:cBhvr>
                                        <p:cTn id="273" dur="1" fill="hold">
                                          <p:stCondLst>
                                            <p:cond delay="0"/>
                                          </p:stCondLst>
                                        </p:cTn>
                                        <p:tgtEl>
                                          <p:spTgt spid="130"/>
                                        </p:tgtEl>
                                        <p:attrNameLst>
                                          <p:attrName>style.visibility</p:attrName>
                                        </p:attrNameLst>
                                      </p:cBhvr>
                                      <p:to>
                                        <p:strVal val="visible"/>
                                      </p:to>
                                    </p:set>
                                  </p:childTnLst>
                                </p:cTn>
                              </p:par>
                            </p:childTnLst>
                          </p:cTn>
                        </p:par>
                      </p:childTnLst>
                    </p:cTn>
                  </p:par>
                  <p:par>
                    <p:cTn id="274" fill="hold">
                      <p:stCondLst>
                        <p:cond delay="indefinite"/>
                      </p:stCondLst>
                      <p:childTnLst>
                        <p:par>
                          <p:cTn id="275" fill="hold">
                            <p:stCondLst>
                              <p:cond delay="0"/>
                            </p:stCondLst>
                            <p:childTnLst>
                              <p:par>
                                <p:cTn id="276" presetID="22" presetClass="entr" presetSubtype="8" fill="hold" grpId="0" nodeType="clickEffect">
                                  <p:stCondLst>
                                    <p:cond delay="0"/>
                                  </p:stCondLst>
                                  <p:childTnLst>
                                    <p:set>
                                      <p:cBhvr>
                                        <p:cTn id="277" dur="1" fill="hold">
                                          <p:stCondLst>
                                            <p:cond delay="0"/>
                                          </p:stCondLst>
                                        </p:cTn>
                                        <p:tgtEl>
                                          <p:spTgt spid="108"/>
                                        </p:tgtEl>
                                        <p:attrNameLst>
                                          <p:attrName>style.visibility</p:attrName>
                                        </p:attrNameLst>
                                      </p:cBhvr>
                                      <p:to>
                                        <p:strVal val="visible"/>
                                      </p:to>
                                    </p:set>
                                    <p:animEffect transition="in" filter="wipe(left)">
                                      <p:cBhvr>
                                        <p:cTn id="278" dur="500"/>
                                        <p:tgtEl>
                                          <p:spTgt spid="108"/>
                                        </p:tgtEl>
                                      </p:cBhvr>
                                    </p:animEffect>
                                  </p:childTnLst>
                                </p:cTn>
                              </p:par>
                            </p:childTnLst>
                          </p:cTn>
                        </p:par>
                      </p:childTnLst>
                    </p:cTn>
                  </p:par>
                  <p:par>
                    <p:cTn id="279" fill="hold">
                      <p:stCondLst>
                        <p:cond delay="indefinite"/>
                      </p:stCondLst>
                      <p:childTnLst>
                        <p:par>
                          <p:cTn id="280" fill="hold">
                            <p:stCondLst>
                              <p:cond delay="0"/>
                            </p:stCondLst>
                            <p:childTnLst>
                              <p:par>
                                <p:cTn id="281" presetID="22" presetClass="entr" presetSubtype="8" fill="hold" grpId="0" nodeType="clickEffect">
                                  <p:stCondLst>
                                    <p:cond delay="0"/>
                                  </p:stCondLst>
                                  <p:childTnLst>
                                    <p:set>
                                      <p:cBhvr>
                                        <p:cTn id="282" dur="1" fill="hold">
                                          <p:stCondLst>
                                            <p:cond delay="0"/>
                                          </p:stCondLst>
                                        </p:cTn>
                                        <p:tgtEl>
                                          <p:spTgt spid="126"/>
                                        </p:tgtEl>
                                        <p:attrNameLst>
                                          <p:attrName>style.visibility</p:attrName>
                                        </p:attrNameLst>
                                      </p:cBhvr>
                                      <p:to>
                                        <p:strVal val="visible"/>
                                      </p:to>
                                    </p:set>
                                    <p:animEffect transition="in" filter="wipe(left)">
                                      <p:cBhvr>
                                        <p:cTn id="283" dur="500"/>
                                        <p:tgtEl>
                                          <p:spTgt spid="126"/>
                                        </p:tgtEl>
                                      </p:cBhvr>
                                    </p:animEffect>
                                  </p:childTnLst>
                                </p:cTn>
                              </p:par>
                            </p:childTnLst>
                          </p:cTn>
                        </p:par>
                      </p:childTnLst>
                    </p:cTn>
                  </p:par>
                  <p:par>
                    <p:cTn id="284" fill="hold">
                      <p:stCondLst>
                        <p:cond delay="indefinite"/>
                      </p:stCondLst>
                      <p:childTnLst>
                        <p:par>
                          <p:cTn id="285" fill="hold">
                            <p:stCondLst>
                              <p:cond delay="0"/>
                            </p:stCondLst>
                            <p:childTnLst>
                              <p:par>
                                <p:cTn id="286" presetID="22" presetClass="entr" presetSubtype="8" fill="hold" grpId="0" nodeType="clickEffect">
                                  <p:stCondLst>
                                    <p:cond delay="0"/>
                                  </p:stCondLst>
                                  <p:childTnLst>
                                    <p:set>
                                      <p:cBhvr>
                                        <p:cTn id="287" dur="1" fill="hold">
                                          <p:stCondLst>
                                            <p:cond delay="0"/>
                                          </p:stCondLst>
                                        </p:cTn>
                                        <p:tgtEl>
                                          <p:spTgt spid="127"/>
                                        </p:tgtEl>
                                        <p:attrNameLst>
                                          <p:attrName>style.visibility</p:attrName>
                                        </p:attrNameLst>
                                      </p:cBhvr>
                                      <p:to>
                                        <p:strVal val="visible"/>
                                      </p:to>
                                    </p:set>
                                    <p:animEffect transition="in" filter="wipe(left)">
                                      <p:cBhvr>
                                        <p:cTn id="288" dur="500"/>
                                        <p:tgtEl>
                                          <p:spTgt spid="127"/>
                                        </p:tgtEl>
                                      </p:cBhvr>
                                    </p:animEffect>
                                  </p:childTnLst>
                                </p:cTn>
                              </p:par>
                            </p:childTnLst>
                          </p:cTn>
                        </p:par>
                      </p:childTnLst>
                    </p:cTn>
                  </p:par>
                  <p:par>
                    <p:cTn id="289" fill="hold">
                      <p:stCondLst>
                        <p:cond delay="indefinite"/>
                      </p:stCondLst>
                      <p:childTnLst>
                        <p:par>
                          <p:cTn id="290" fill="hold">
                            <p:stCondLst>
                              <p:cond delay="0"/>
                            </p:stCondLst>
                            <p:childTnLst>
                              <p:par>
                                <p:cTn id="291" presetID="1" presetClass="entr" presetSubtype="0" fill="hold" grpId="0" nodeType="clickEffect">
                                  <p:stCondLst>
                                    <p:cond delay="0"/>
                                  </p:stCondLst>
                                  <p:childTnLst>
                                    <p:set>
                                      <p:cBhvr>
                                        <p:cTn id="292" dur="1" fill="hold">
                                          <p:stCondLst>
                                            <p:cond delay="0"/>
                                          </p:stCondLst>
                                        </p:cTn>
                                        <p:tgtEl>
                                          <p:spTgt spid="136"/>
                                        </p:tgtEl>
                                        <p:attrNameLst>
                                          <p:attrName>style.visibility</p:attrName>
                                        </p:attrNameLst>
                                      </p:cBhvr>
                                      <p:to>
                                        <p:strVal val="visible"/>
                                      </p:to>
                                    </p:set>
                                  </p:childTnLst>
                                </p:cTn>
                              </p:par>
                            </p:childTnLst>
                          </p:cTn>
                        </p:par>
                      </p:childTnLst>
                    </p:cTn>
                  </p:par>
                  <p:par>
                    <p:cTn id="293" fill="hold">
                      <p:stCondLst>
                        <p:cond delay="indefinite"/>
                      </p:stCondLst>
                      <p:childTnLst>
                        <p:par>
                          <p:cTn id="294" fill="hold">
                            <p:stCondLst>
                              <p:cond delay="0"/>
                            </p:stCondLst>
                            <p:childTnLst>
                              <p:par>
                                <p:cTn id="295" presetID="22" presetClass="entr" presetSubtype="8" fill="hold" grpId="0" nodeType="clickEffect">
                                  <p:stCondLst>
                                    <p:cond delay="0"/>
                                  </p:stCondLst>
                                  <p:childTnLst>
                                    <p:set>
                                      <p:cBhvr>
                                        <p:cTn id="296" dur="1" fill="hold">
                                          <p:stCondLst>
                                            <p:cond delay="0"/>
                                          </p:stCondLst>
                                        </p:cTn>
                                        <p:tgtEl>
                                          <p:spTgt spid="137"/>
                                        </p:tgtEl>
                                        <p:attrNameLst>
                                          <p:attrName>style.visibility</p:attrName>
                                        </p:attrNameLst>
                                      </p:cBhvr>
                                      <p:to>
                                        <p:strVal val="visible"/>
                                      </p:to>
                                    </p:set>
                                    <p:animEffect transition="in" filter="wipe(left)">
                                      <p:cBhvr>
                                        <p:cTn id="297" dur="500"/>
                                        <p:tgtEl>
                                          <p:spTgt spid="137"/>
                                        </p:tgtEl>
                                      </p:cBhvr>
                                    </p:animEffect>
                                  </p:childTnLst>
                                </p:cTn>
                              </p:par>
                            </p:childTnLst>
                          </p:cTn>
                        </p:par>
                      </p:childTnLst>
                    </p:cTn>
                  </p:par>
                  <p:par>
                    <p:cTn id="298" fill="hold">
                      <p:stCondLst>
                        <p:cond delay="indefinite"/>
                      </p:stCondLst>
                      <p:childTnLst>
                        <p:par>
                          <p:cTn id="299" fill="hold">
                            <p:stCondLst>
                              <p:cond delay="0"/>
                            </p:stCondLst>
                            <p:childTnLst>
                              <p:par>
                                <p:cTn id="300" presetID="1" presetClass="entr" presetSubtype="0" fill="hold" grpId="0" nodeType="clickEffect">
                                  <p:stCondLst>
                                    <p:cond delay="0"/>
                                  </p:stCondLst>
                                  <p:childTnLst>
                                    <p:set>
                                      <p:cBhvr>
                                        <p:cTn id="301" dur="1" fill="hold">
                                          <p:stCondLst>
                                            <p:cond delay="0"/>
                                          </p:stCondLst>
                                        </p:cTn>
                                        <p:tgtEl>
                                          <p:spTgt spid="131"/>
                                        </p:tgtEl>
                                        <p:attrNameLst>
                                          <p:attrName>style.visibility</p:attrName>
                                        </p:attrNameLst>
                                      </p:cBhvr>
                                      <p:to>
                                        <p:strVal val="visible"/>
                                      </p:to>
                                    </p:set>
                                  </p:childTnLst>
                                </p:cTn>
                              </p:par>
                            </p:childTnLst>
                          </p:cTn>
                        </p:par>
                      </p:childTnLst>
                    </p:cTn>
                  </p:par>
                  <p:par>
                    <p:cTn id="302" fill="hold">
                      <p:stCondLst>
                        <p:cond delay="indefinite"/>
                      </p:stCondLst>
                      <p:childTnLst>
                        <p:par>
                          <p:cTn id="303" fill="hold">
                            <p:stCondLst>
                              <p:cond delay="0"/>
                            </p:stCondLst>
                            <p:childTnLst>
                              <p:par>
                                <p:cTn id="304" presetID="22" presetClass="entr" presetSubtype="8" fill="hold" nodeType="clickEffect">
                                  <p:stCondLst>
                                    <p:cond delay="0"/>
                                  </p:stCondLst>
                                  <p:childTnLst>
                                    <p:set>
                                      <p:cBhvr>
                                        <p:cTn id="305" dur="1" fill="hold">
                                          <p:stCondLst>
                                            <p:cond delay="0"/>
                                          </p:stCondLst>
                                        </p:cTn>
                                        <p:tgtEl>
                                          <p:spTgt spid="112"/>
                                        </p:tgtEl>
                                        <p:attrNameLst>
                                          <p:attrName>style.visibility</p:attrName>
                                        </p:attrNameLst>
                                      </p:cBhvr>
                                      <p:to>
                                        <p:strVal val="visible"/>
                                      </p:to>
                                    </p:set>
                                    <p:animEffect transition="in" filter="wipe(left)">
                                      <p:cBhvr>
                                        <p:cTn id="306" dur="500"/>
                                        <p:tgtEl>
                                          <p:spTgt spid="112"/>
                                        </p:tgtEl>
                                      </p:cBhvr>
                                    </p:animEffect>
                                  </p:childTnLst>
                                </p:cTn>
                              </p:par>
                            </p:childTnLst>
                          </p:cTn>
                        </p:par>
                      </p:childTnLst>
                    </p:cTn>
                  </p:par>
                  <p:par>
                    <p:cTn id="307" fill="hold">
                      <p:stCondLst>
                        <p:cond delay="indefinite"/>
                      </p:stCondLst>
                      <p:childTnLst>
                        <p:par>
                          <p:cTn id="308" fill="hold">
                            <p:stCondLst>
                              <p:cond delay="0"/>
                            </p:stCondLst>
                            <p:childTnLst>
                              <p:par>
                                <p:cTn id="309" presetID="1" presetClass="entr" presetSubtype="0" fill="hold" grpId="0" nodeType="clickEffect">
                                  <p:stCondLst>
                                    <p:cond delay="0"/>
                                  </p:stCondLst>
                                  <p:childTnLst>
                                    <p:set>
                                      <p:cBhvr>
                                        <p:cTn id="310" dur="1" fill="hold">
                                          <p:stCondLst>
                                            <p:cond delay="0"/>
                                          </p:stCondLst>
                                        </p:cTn>
                                        <p:tgtEl>
                                          <p:spTgt spid="120"/>
                                        </p:tgtEl>
                                        <p:attrNameLst>
                                          <p:attrName>style.visibility</p:attrName>
                                        </p:attrNameLst>
                                      </p:cBhvr>
                                      <p:to>
                                        <p:strVal val="visible"/>
                                      </p:to>
                                    </p:set>
                                  </p:childTnLst>
                                </p:cTn>
                              </p:par>
                            </p:childTnLst>
                          </p:cTn>
                        </p:par>
                      </p:childTnLst>
                    </p:cTn>
                  </p:par>
                  <p:par>
                    <p:cTn id="311" fill="hold">
                      <p:stCondLst>
                        <p:cond delay="indefinite"/>
                      </p:stCondLst>
                      <p:childTnLst>
                        <p:par>
                          <p:cTn id="312" fill="hold">
                            <p:stCondLst>
                              <p:cond delay="0"/>
                            </p:stCondLst>
                            <p:childTnLst>
                              <p:par>
                                <p:cTn id="313" presetID="22" presetClass="entr" presetSubtype="8" fill="hold" nodeType="clickEffect">
                                  <p:stCondLst>
                                    <p:cond delay="0"/>
                                  </p:stCondLst>
                                  <p:childTnLst>
                                    <p:set>
                                      <p:cBhvr>
                                        <p:cTn id="314" dur="1" fill="hold">
                                          <p:stCondLst>
                                            <p:cond delay="0"/>
                                          </p:stCondLst>
                                        </p:cTn>
                                        <p:tgtEl>
                                          <p:spTgt spid="116"/>
                                        </p:tgtEl>
                                        <p:attrNameLst>
                                          <p:attrName>style.visibility</p:attrName>
                                        </p:attrNameLst>
                                      </p:cBhvr>
                                      <p:to>
                                        <p:strVal val="visible"/>
                                      </p:to>
                                    </p:set>
                                    <p:animEffect transition="in" filter="wipe(left)">
                                      <p:cBhvr>
                                        <p:cTn id="315" dur="500"/>
                                        <p:tgtEl>
                                          <p:spTgt spid="116"/>
                                        </p:tgtEl>
                                      </p:cBhvr>
                                    </p:animEffect>
                                  </p:childTnLst>
                                </p:cTn>
                              </p:par>
                            </p:childTnLst>
                          </p:cTn>
                        </p:par>
                      </p:childTnLst>
                    </p:cTn>
                  </p:par>
                  <p:par>
                    <p:cTn id="316" fill="hold">
                      <p:stCondLst>
                        <p:cond delay="indefinite"/>
                      </p:stCondLst>
                      <p:childTnLst>
                        <p:par>
                          <p:cTn id="317" fill="hold">
                            <p:stCondLst>
                              <p:cond delay="0"/>
                            </p:stCondLst>
                            <p:childTnLst>
                              <p:par>
                                <p:cTn id="318" presetID="1" presetClass="exit" presetSubtype="0" fill="hold" grpId="1" nodeType="clickEffect">
                                  <p:stCondLst>
                                    <p:cond delay="0"/>
                                  </p:stCondLst>
                                  <p:childTnLst>
                                    <p:set>
                                      <p:cBhvr>
                                        <p:cTn id="319" dur="1" fill="hold">
                                          <p:stCondLst>
                                            <p:cond delay="0"/>
                                          </p:stCondLst>
                                        </p:cTn>
                                        <p:tgtEl>
                                          <p:spTgt spid="136"/>
                                        </p:tgtEl>
                                        <p:attrNameLst>
                                          <p:attrName>style.visibility</p:attrName>
                                        </p:attrNameLst>
                                      </p:cBhvr>
                                      <p:to>
                                        <p:strVal val="hidden"/>
                                      </p:to>
                                    </p:set>
                                  </p:childTnLst>
                                </p:cTn>
                              </p:par>
                              <p:par>
                                <p:cTn id="320" presetID="1" presetClass="exit" presetSubtype="0" fill="hold" grpId="1" nodeType="withEffect">
                                  <p:stCondLst>
                                    <p:cond delay="0"/>
                                  </p:stCondLst>
                                  <p:childTnLst>
                                    <p:set>
                                      <p:cBhvr>
                                        <p:cTn id="321" dur="1" fill="hold">
                                          <p:stCondLst>
                                            <p:cond delay="0"/>
                                          </p:stCondLst>
                                        </p:cTn>
                                        <p:tgtEl>
                                          <p:spTgt spid="137"/>
                                        </p:tgtEl>
                                        <p:attrNameLst>
                                          <p:attrName>style.visibility</p:attrName>
                                        </p:attrNameLst>
                                      </p:cBhvr>
                                      <p:to>
                                        <p:strVal val="hidden"/>
                                      </p:to>
                                    </p:set>
                                  </p:childTnLst>
                                </p:cTn>
                              </p:par>
                            </p:childTnLst>
                          </p:cTn>
                        </p:par>
                      </p:childTnLst>
                    </p:cTn>
                  </p:par>
                  <p:par>
                    <p:cTn id="322" fill="hold">
                      <p:stCondLst>
                        <p:cond delay="indefinite"/>
                      </p:stCondLst>
                      <p:childTnLst>
                        <p:par>
                          <p:cTn id="323" fill="hold">
                            <p:stCondLst>
                              <p:cond delay="0"/>
                            </p:stCondLst>
                            <p:childTnLst>
                              <p:par>
                                <p:cTn id="324" presetID="1" presetClass="entr" presetSubtype="0" fill="hold" grpId="0" nodeType="clickEffect">
                                  <p:stCondLst>
                                    <p:cond delay="0"/>
                                  </p:stCondLst>
                                  <p:childTnLst>
                                    <p:set>
                                      <p:cBhvr>
                                        <p:cTn id="325" dur="1" fill="hold">
                                          <p:stCondLst>
                                            <p:cond delay="0"/>
                                          </p:stCondLst>
                                        </p:cTn>
                                        <p:tgtEl>
                                          <p:spTgt spid="132"/>
                                        </p:tgtEl>
                                        <p:attrNameLst>
                                          <p:attrName>style.visibility</p:attrName>
                                        </p:attrNameLst>
                                      </p:cBhvr>
                                      <p:to>
                                        <p:strVal val="visible"/>
                                      </p:to>
                                    </p:set>
                                  </p:childTnLst>
                                </p:cTn>
                              </p:par>
                            </p:childTnLst>
                          </p:cTn>
                        </p:par>
                      </p:childTnLst>
                    </p:cTn>
                  </p:par>
                  <p:par>
                    <p:cTn id="326" fill="hold">
                      <p:stCondLst>
                        <p:cond delay="indefinite"/>
                      </p:stCondLst>
                      <p:childTnLst>
                        <p:par>
                          <p:cTn id="327" fill="hold">
                            <p:stCondLst>
                              <p:cond delay="0"/>
                            </p:stCondLst>
                            <p:childTnLst>
                              <p:par>
                                <p:cTn id="328" presetID="22" presetClass="entr" presetSubtype="8" fill="hold" grpId="0" nodeType="clickEffect">
                                  <p:stCondLst>
                                    <p:cond delay="0"/>
                                  </p:stCondLst>
                                  <p:childTnLst>
                                    <p:set>
                                      <p:cBhvr>
                                        <p:cTn id="329" dur="1" fill="hold">
                                          <p:stCondLst>
                                            <p:cond delay="0"/>
                                          </p:stCondLst>
                                        </p:cTn>
                                        <p:tgtEl>
                                          <p:spTgt spid="109"/>
                                        </p:tgtEl>
                                        <p:attrNameLst>
                                          <p:attrName>style.visibility</p:attrName>
                                        </p:attrNameLst>
                                      </p:cBhvr>
                                      <p:to>
                                        <p:strVal val="visible"/>
                                      </p:to>
                                    </p:set>
                                    <p:animEffect transition="in" filter="wipe(left)">
                                      <p:cBhvr>
                                        <p:cTn id="330" dur="500"/>
                                        <p:tgtEl>
                                          <p:spTgt spid="109"/>
                                        </p:tgtEl>
                                      </p:cBhvr>
                                    </p:animEffect>
                                  </p:childTnLst>
                                </p:cTn>
                              </p:par>
                            </p:childTnLst>
                          </p:cTn>
                        </p:par>
                      </p:childTnLst>
                    </p:cTn>
                  </p:par>
                  <p:par>
                    <p:cTn id="331" fill="hold">
                      <p:stCondLst>
                        <p:cond delay="indefinite"/>
                      </p:stCondLst>
                      <p:childTnLst>
                        <p:par>
                          <p:cTn id="332" fill="hold">
                            <p:stCondLst>
                              <p:cond delay="0"/>
                            </p:stCondLst>
                            <p:childTnLst>
                              <p:par>
                                <p:cTn id="333" presetID="22" presetClass="entr" presetSubtype="8" fill="hold" grpId="0" nodeType="clickEffect">
                                  <p:stCondLst>
                                    <p:cond delay="0"/>
                                  </p:stCondLst>
                                  <p:childTnLst>
                                    <p:set>
                                      <p:cBhvr>
                                        <p:cTn id="334" dur="1" fill="hold">
                                          <p:stCondLst>
                                            <p:cond delay="0"/>
                                          </p:stCondLst>
                                        </p:cTn>
                                        <p:tgtEl>
                                          <p:spTgt spid="128"/>
                                        </p:tgtEl>
                                        <p:attrNameLst>
                                          <p:attrName>style.visibility</p:attrName>
                                        </p:attrNameLst>
                                      </p:cBhvr>
                                      <p:to>
                                        <p:strVal val="visible"/>
                                      </p:to>
                                    </p:set>
                                    <p:animEffect transition="in" filter="wipe(left)">
                                      <p:cBhvr>
                                        <p:cTn id="335" dur="500"/>
                                        <p:tgtEl>
                                          <p:spTgt spid="128"/>
                                        </p:tgtEl>
                                      </p:cBhvr>
                                    </p:animEffect>
                                  </p:childTnLst>
                                </p:cTn>
                              </p:par>
                            </p:childTnLst>
                          </p:cTn>
                        </p:par>
                      </p:childTnLst>
                    </p:cTn>
                  </p:par>
                  <p:par>
                    <p:cTn id="336" fill="hold">
                      <p:stCondLst>
                        <p:cond delay="indefinite"/>
                      </p:stCondLst>
                      <p:childTnLst>
                        <p:par>
                          <p:cTn id="337" fill="hold">
                            <p:stCondLst>
                              <p:cond delay="0"/>
                            </p:stCondLst>
                            <p:childTnLst>
                              <p:par>
                                <p:cTn id="338" presetID="22" presetClass="entr" presetSubtype="8" fill="hold" grpId="0" nodeType="clickEffect">
                                  <p:stCondLst>
                                    <p:cond delay="0"/>
                                  </p:stCondLst>
                                  <p:childTnLst>
                                    <p:set>
                                      <p:cBhvr>
                                        <p:cTn id="339" dur="1" fill="hold">
                                          <p:stCondLst>
                                            <p:cond delay="0"/>
                                          </p:stCondLst>
                                        </p:cTn>
                                        <p:tgtEl>
                                          <p:spTgt spid="129"/>
                                        </p:tgtEl>
                                        <p:attrNameLst>
                                          <p:attrName>style.visibility</p:attrName>
                                        </p:attrNameLst>
                                      </p:cBhvr>
                                      <p:to>
                                        <p:strVal val="visible"/>
                                      </p:to>
                                    </p:set>
                                    <p:animEffect transition="in" filter="wipe(left)">
                                      <p:cBhvr>
                                        <p:cTn id="340" dur="500"/>
                                        <p:tgtEl>
                                          <p:spTgt spid="129"/>
                                        </p:tgtEl>
                                      </p:cBhvr>
                                    </p:animEffect>
                                  </p:childTnLst>
                                </p:cTn>
                              </p:par>
                            </p:childTnLst>
                          </p:cTn>
                        </p:par>
                      </p:childTnLst>
                    </p:cTn>
                  </p:par>
                  <p:par>
                    <p:cTn id="341" fill="hold">
                      <p:stCondLst>
                        <p:cond delay="indefinite"/>
                      </p:stCondLst>
                      <p:childTnLst>
                        <p:par>
                          <p:cTn id="342" fill="hold">
                            <p:stCondLst>
                              <p:cond delay="0"/>
                            </p:stCondLst>
                            <p:childTnLst>
                              <p:par>
                                <p:cTn id="343" presetID="1" presetClass="entr" presetSubtype="0" fill="hold" grpId="0" nodeType="clickEffect">
                                  <p:stCondLst>
                                    <p:cond delay="0"/>
                                  </p:stCondLst>
                                  <p:childTnLst>
                                    <p:set>
                                      <p:cBhvr>
                                        <p:cTn id="344" dur="1" fill="hold">
                                          <p:stCondLst>
                                            <p:cond delay="0"/>
                                          </p:stCondLst>
                                        </p:cTn>
                                        <p:tgtEl>
                                          <p:spTgt spid="110"/>
                                        </p:tgtEl>
                                        <p:attrNameLst>
                                          <p:attrName>style.visibility</p:attrName>
                                        </p:attrNameLst>
                                      </p:cBhvr>
                                      <p:to>
                                        <p:strVal val="visible"/>
                                      </p:to>
                                    </p:set>
                                  </p:childTnLst>
                                </p:cTn>
                              </p:par>
                              <p:par>
                                <p:cTn id="345" presetID="1" presetClass="entr" presetSubtype="0" fill="hold" grpId="0" nodeType="withEffect">
                                  <p:stCondLst>
                                    <p:cond delay="0"/>
                                  </p:stCondLst>
                                  <p:childTnLst>
                                    <p:set>
                                      <p:cBhvr>
                                        <p:cTn id="346" dur="1" fill="hold">
                                          <p:stCondLst>
                                            <p:cond delay="0"/>
                                          </p:stCondLst>
                                        </p:cTn>
                                        <p:tgtEl>
                                          <p:spTgt spid="111"/>
                                        </p:tgtEl>
                                        <p:attrNameLst>
                                          <p:attrName>style.visibility</p:attrName>
                                        </p:attrNameLst>
                                      </p:cBhvr>
                                      <p:to>
                                        <p:strVal val="visible"/>
                                      </p:to>
                                    </p:set>
                                  </p:childTnLst>
                                </p:cTn>
                              </p:par>
                            </p:childTnLst>
                          </p:cTn>
                        </p:par>
                      </p:childTnLst>
                    </p:cTn>
                  </p:par>
                  <p:par>
                    <p:cTn id="347" fill="hold">
                      <p:stCondLst>
                        <p:cond delay="indefinite"/>
                      </p:stCondLst>
                      <p:childTnLst>
                        <p:par>
                          <p:cTn id="348" fill="hold">
                            <p:stCondLst>
                              <p:cond delay="0"/>
                            </p:stCondLst>
                            <p:childTnLst>
                              <p:par>
                                <p:cTn id="349" presetID="1" presetClass="entr" presetSubtype="0" fill="hold" grpId="0" nodeType="clickEffect">
                                  <p:stCondLst>
                                    <p:cond delay="0"/>
                                  </p:stCondLst>
                                  <p:childTnLst>
                                    <p:set>
                                      <p:cBhvr>
                                        <p:cTn id="350" dur="1" fill="hold">
                                          <p:stCondLst>
                                            <p:cond delay="0"/>
                                          </p:stCondLst>
                                        </p:cTn>
                                        <p:tgtEl>
                                          <p:spTgt spid="10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5" grpId="0" animBg="1"/>
      <p:bldP spid="135" grpId="1" animBg="1"/>
      <p:bldP spid="134" grpId="0" animBg="1"/>
      <p:bldP spid="134" grpId="1" animBg="1"/>
      <p:bldP spid="146" grpId="0" animBg="1"/>
      <p:bldP spid="146" grpId="1" animBg="1"/>
      <p:bldP spid="62" grpId="0" animBg="1"/>
      <p:bldP spid="62" grpId="1" animBg="1"/>
      <p:bldP spid="62" grpId="2" animBg="1"/>
      <p:bldP spid="62" grpId="3" animBg="1"/>
      <p:bldP spid="4" grpId="0" animBg="1"/>
      <p:bldP spid="12" grpId="0"/>
      <p:bldP spid="13" grpId="0"/>
      <p:bldP spid="14" grpId="0"/>
      <p:bldP spid="15" grpId="0"/>
      <p:bldP spid="16" grpId="0"/>
      <p:bldP spid="18" grpId="0"/>
      <p:bldP spid="19" grpId="0"/>
      <p:bldP spid="20" grpId="0"/>
      <p:bldP spid="22" grpId="0"/>
      <p:bldP spid="26" grpId="0"/>
      <p:bldP spid="45" grpId="0"/>
      <p:bldP spid="46" grpId="0"/>
      <p:bldP spid="107" grpId="0"/>
      <p:bldP spid="108" grpId="0"/>
      <p:bldP spid="109" grpId="0"/>
      <p:bldP spid="110" grpId="0"/>
      <p:bldP spid="111" grpId="0"/>
      <p:bldP spid="120" grpId="0"/>
      <p:bldP spid="122" grpId="0"/>
      <p:bldP spid="123" grpId="0"/>
      <p:bldP spid="124" grpId="0"/>
      <p:bldP spid="125" grpId="0"/>
      <p:bldP spid="126" grpId="0"/>
      <p:bldP spid="127" grpId="0"/>
      <p:bldP spid="128" grpId="0"/>
      <p:bldP spid="129" grpId="0"/>
      <p:bldP spid="55" grpId="0" animBg="1"/>
      <p:bldP spid="55" grpId="1" animBg="1"/>
      <p:bldP spid="56" grpId="0" animBg="1"/>
      <p:bldP spid="56" grpId="1" animBg="1"/>
      <p:bldP spid="58" grpId="0"/>
      <p:bldP spid="59" grpId="0"/>
      <p:bldP spid="60" grpId="0" animBg="1"/>
      <p:bldP spid="60" grpId="1" animBg="1"/>
      <p:bldP spid="61" grpId="0" animBg="1"/>
      <p:bldP spid="61" grpId="1" animBg="1"/>
      <p:bldP spid="89" grpId="0"/>
      <p:bldP spid="89" grpId="1"/>
      <p:bldP spid="99" grpId="0" animBg="1"/>
      <p:bldP spid="99" grpId="1" animBg="1"/>
      <p:bldP spid="106" grpId="0"/>
      <p:bldP spid="130" grpId="0"/>
      <p:bldP spid="131" grpId="0"/>
      <p:bldP spid="132" grpId="0"/>
      <p:bldP spid="136" grpId="0"/>
      <p:bldP spid="136" grpId="1"/>
      <p:bldP spid="137" grpId="0" animBg="1"/>
      <p:bldP spid="137" grpId="1" animBg="1"/>
      <p:bldP spid="47" grpId="0" animBg="1"/>
      <p:bldP spid="47" grpId="1" animBg="1"/>
      <p:bldP spid="8" grpId="0"/>
      <p:bldP spid="105" grpId="0" animBg="1"/>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 name="Rounded Rectangle 115"/>
          <p:cNvSpPr/>
          <p:nvPr/>
        </p:nvSpPr>
        <p:spPr>
          <a:xfrm>
            <a:off x="5208184" y="1646038"/>
            <a:ext cx="284566" cy="208183"/>
          </a:xfrm>
          <a:prstGeom prst="roundRect">
            <a:avLst/>
          </a:prstGeom>
          <a:gradFill flip="none" rotWithShape="1">
            <a:gsLst>
              <a:gs pos="0">
                <a:srgbClr val="00FF00">
                  <a:tint val="66000"/>
                  <a:satMod val="160000"/>
                </a:srgbClr>
              </a:gs>
              <a:gs pos="50000">
                <a:srgbClr val="00FF00">
                  <a:tint val="44500"/>
                  <a:satMod val="160000"/>
                </a:srgbClr>
              </a:gs>
              <a:gs pos="100000">
                <a:srgbClr val="00FF00">
                  <a:tint val="23500"/>
                  <a:satMod val="160000"/>
                </a:srgbClr>
              </a:gs>
            </a:gsLst>
            <a:path path="circle">
              <a:fillToRect l="50000" t="50000" r="50000" b="50000"/>
            </a:path>
            <a:tileRect/>
          </a:gra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solidFill>
                <a:prstClr val="black"/>
              </a:solidFill>
            </a:endParaRPr>
          </a:p>
        </p:txBody>
      </p:sp>
      <p:sp>
        <p:nvSpPr>
          <p:cNvPr id="104" name="Rounded Rectangle 103"/>
          <p:cNvSpPr/>
          <p:nvPr/>
        </p:nvSpPr>
        <p:spPr>
          <a:xfrm>
            <a:off x="4438309" y="1858328"/>
            <a:ext cx="762796" cy="291226"/>
          </a:xfrm>
          <a:prstGeom prst="roundRect">
            <a:avLst/>
          </a:prstGeom>
          <a:gradFill flip="none" rotWithShape="1">
            <a:gsLst>
              <a:gs pos="0">
                <a:srgbClr val="00FF00">
                  <a:tint val="66000"/>
                  <a:satMod val="160000"/>
                </a:srgbClr>
              </a:gs>
              <a:gs pos="50000">
                <a:srgbClr val="00FF00">
                  <a:tint val="44500"/>
                  <a:satMod val="160000"/>
                </a:srgbClr>
              </a:gs>
              <a:gs pos="100000">
                <a:srgbClr val="00FF00">
                  <a:tint val="23500"/>
                  <a:satMod val="160000"/>
                </a:srgbClr>
              </a:gs>
            </a:gsLst>
            <a:path path="circle">
              <a:fillToRect l="50000" t="50000" r="50000" b="50000"/>
            </a:path>
            <a:tileRect/>
          </a:gra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solidFill>
                <a:prstClr val="black"/>
              </a:solidFill>
            </a:endParaRPr>
          </a:p>
        </p:txBody>
      </p:sp>
      <mc:AlternateContent xmlns:mc="http://schemas.openxmlformats.org/markup-compatibility/2006" xmlns:a14="http://schemas.microsoft.com/office/drawing/2010/main">
        <mc:Choice Requires="a14">
          <p:sp>
            <p:nvSpPr>
              <p:cNvPr id="101" name="TextBox 100"/>
              <p:cNvSpPr txBox="1"/>
              <p:nvPr/>
            </p:nvSpPr>
            <p:spPr>
              <a:xfrm>
                <a:off x="736139" y="1819275"/>
                <a:ext cx="5280666" cy="369332"/>
              </a:xfrm>
              <a:prstGeom prst="rect">
                <a:avLst/>
              </a:prstGeom>
              <a:noFill/>
            </p:spPr>
            <p:txBody>
              <a:bodyPr wrap="square" rtlCol="0">
                <a:spAutoFit/>
              </a:bodyPr>
              <a:lstStyle/>
              <a:p>
                <a:pPr fontAlgn="auto">
                  <a:spcBef>
                    <a:spcPts val="0"/>
                  </a:spcBef>
                  <a:spcAft>
                    <a:spcPts val="0"/>
                  </a:spcAft>
                </a:pPr>
                <a:r>
                  <a:rPr lang="en-US" dirty="0" smtClean="0">
                    <a:solidFill>
                      <a:prstClr val="black"/>
                    </a:solidFill>
                    <a:latin typeface="Cambria Math" pitchFamily="18" charset="0"/>
                    <a:ea typeface="Cambria Math" pitchFamily="18" charset="0"/>
                    <a:cs typeface="Arial" pitchFamily="34" charset="0"/>
                    <a:sym typeface="Symbol"/>
                  </a:rPr>
                  <a:t>   </a:t>
                </a:r>
                <a:r>
                  <a:rPr lang="en-US" dirty="0" err="1" smtClean="0">
                    <a:solidFill>
                      <a:prstClr val="black"/>
                    </a:solidFill>
                    <a:latin typeface="Cambria Math" pitchFamily="18" charset="0"/>
                    <a:ea typeface="Cambria Math" pitchFamily="18" charset="0"/>
                    <a:cs typeface="Arial" pitchFamily="34" charset="0"/>
                  </a:rPr>
                  <a:t>Shobo’s</a:t>
                </a:r>
                <a:r>
                  <a:rPr lang="en-US" dirty="0" smtClean="0">
                    <a:solidFill>
                      <a:prstClr val="black"/>
                    </a:solidFill>
                    <a:latin typeface="Cambria Math" pitchFamily="18" charset="0"/>
                    <a:ea typeface="Cambria Math" pitchFamily="18" charset="0"/>
                    <a:cs typeface="Arial" pitchFamily="34" charset="0"/>
                  </a:rPr>
                  <a:t> age five year from now = (</a:t>
                </a:r>
                <a14:m>
                  <m:oMath xmlns:m="http://schemas.openxmlformats.org/officeDocument/2006/math">
                    <m:r>
                      <a:rPr lang="en-US" i="1" dirty="0">
                        <a:solidFill>
                          <a:prstClr val="black"/>
                        </a:solidFill>
                        <a:latin typeface="Cambria Math" pitchFamily="18" charset="0"/>
                        <a:ea typeface="Cambria Math" pitchFamily="18" charset="0"/>
                        <a:cs typeface="Arial" pitchFamily="34" charset="0"/>
                      </a:rPr>
                      <m:t>𝑥</m:t>
                    </m:r>
                  </m:oMath>
                </a14:m>
                <a:r>
                  <a:rPr lang="en-US" dirty="0" smtClean="0">
                    <a:solidFill>
                      <a:prstClr val="black"/>
                    </a:solidFill>
                    <a:latin typeface="Cambria Math" pitchFamily="18" charset="0"/>
                    <a:ea typeface="Cambria Math" pitchFamily="18" charset="0"/>
                    <a:cs typeface="Arial" pitchFamily="34" charset="0"/>
                  </a:rPr>
                  <a:t> + 5) years</a:t>
                </a:r>
                <a:endParaRPr lang="en-US" dirty="0">
                  <a:solidFill>
                    <a:prstClr val="black"/>
                  </a:solidFill>
                  <a:latin typeface="Cambria Math" pitchFamily="18" charset="0"/>
                  <a:ea typeface="Cambria Math" pitchFamily="18" charset="0"/>
                  <a:cs typeface="Arial" pitchFamily="34" charset="0"/>
                </a:endParaRPr>
              </a:p>
            </p:txBody>
          </p:sp>
        </mc:Choice>
        <mc:Fallback xmlns="">
          <p:sp>
            <p:nvSpPr>
              <p:cNvPr id="101" name="TextBox 100"/>
              <p:cNvSpPr txBox="1">
                <a:spLocks noRot="1" noChangeAspect="1" noMove="1" noResize="1" noEditPoints="1" noAdjustHandles="1" noChangeArrowheads="1" noChangeShapeType="1" noTextEdit="1"/>
              </p:cNvSpPr>
              <p:nvPr/>
            </p:nvSpPr>
            <p:spPr>
              <a:xfrm>
                <a:off x="736139" y="1819275"/>
                <a:ext cx="5280666" cy="369332"/>
              </a:xfrm>
              <a:prstGeom prst="rect">
                <a:avLst/>
              </a:prstGeom>
              <a:blipFill rotWithShape="1">
                <a:blip r:embed="rId2"/>
                <a:stretch>
                  <a:fillRect l="-1039" t="-8197" b="-24590"/>
                </a:stretch>
              </a:blipFill>
            </p:spPr>
            <p:txBody>
              <a:bodyPr/>
              <a:lstStyle/>
              <a:p>
                <a:r>
                  <a:rPr lang="en-US">
                    <a:noFill/>
                  </a:rPr>
                  <a:t> </a:t>
                </a:r>
              </a:p>
            </p:txBody>
          </p:sp>
        </mc:Fallback>
      </mc:AlternateContent>
      <p:sp>
        <p:nvSpPr>
          <p:cNvPr id="98" name="Rounded Rectangle 97"/>
          <p:cNvSpPr/>
          <p:nvPr/>
        </p:nvSpPr>
        <p:spPr>
          <a:xfrm>
            <a:off x="3768474" y="1391773"/>
            <a:ext cx="195979" cy="208183"/>
          </a:xfrm>
          <a:prstGeom prst="roundRect">
            <a:avLst/>
          </a:prstGeom>
          <a:gradFill flip="none" rotWithShape="1">
            <a:gsLst>
              <a:gs pos="0">
                <a:srgbClr val="00FF00">
                  <a:tint val="66000"/>
                  <a:satMod val="160000"/>
                </a:srgbClr>
              </a:gs>
              <a:gs pos="50000">
                <a:srgbClr val="00FF00">
                  <a:tint val="44500"/>
                  <a:satMod val="160000"/>
                </a:srgbClr>
              </a:gs>
              <a:gs pos="100000">
                <a:srgbClr val="00FF00">
                  <a:tint val="23500"/>
                  <a:satMod val="160000"/>
                </a:srgbClr>
              </a:gs>
            </a:gsLst>
            <a:path path="circle">
              <a:fillToRect l="50000" t="50000" r="50000" b="50000"/>
            </a:path>
            <a:tileRect/>
          </a:gra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solidFill>
                <a:prstClr val="black"/>
              </a:solidFill>
            </a:endParaRPr>
          </a:p>
        </p:txBody>
      </p:sp>
      <p:sp>
        <p:nvSpPr>
          <p:cNvPr id="3" name="Rounded Rectangle 2"/>
          <p:cNvSpPr/>
          <p:nvPr/>
        </p:nvSpPr>
        <p:spPr>
          <a:xfrm>
            <a:off x="537042" y="345732"/>
            <a:ext cx="6736509" cy="914400"/>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fontAlgn="auto">
              <a:spcBef>
                <a:spcPts val="0"/>
              </a:spcBef>
              <a:spcAft>
                <a:spcPts val="0"/>
              </a:spcAft>
            </a:pPr>
            <a:endParaRPr lang="en-US" dirty="0">
              <a:solidFill>
                <a:prstClr val="black"/>
              </a:solidFill>
              <a:latin typeface="Cambria Math" pitchFamily="18" charset="0"/>
              <a:ea typeface="Cambria Math" pitchFamily="18" charset="0"/>
            </a:endParaRPr>
          </a:p>
        </p:txBody>
      </p:sp>
      <p:grpSp>
        <p:nvGrpSpPr>
          <p:cNvPr id="5" name="Group 4"/>
          <p:cNvGrpSpPr/>
          <p:nvPr/>
        </p:nvGrpSpPr>
        <p:grpSpPr>
          <a:xfrm>
            <a:off x="504088" y="1276350"/>
            <a:ext cx="617036" cy="369332"/>
            <a:chOff x="573605" y="1451520"/>
            <a:chExt cx="617036" cy="492443"/>
          </a:xfrm>
        </p:grpSpPr>
        <p:sp>
          <p:nvSpPr>
            <p:cNvPr id="6" name="Flowchart: Delay 5"/>
            <p:cNvSpPr/>
            <p:nvPr/>
          </p:nvSpPr>
          <p:spPr>
            <a:xfrm>
              <a:off x="573605" y="1544221"/>
              <a:ext cx="564983" cy="323262"/>
            </a:xfrm>
            <a:prstGeom prst="flowChartDelay">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dirty="0">
                <a:solidFill>
                  <a:prstClr val="white"/>
                </a:solidFill>
                <a:latin typeface="Cambria Math" pitchFamily="18" charset="0"/>
                <a:ea typeface="Cambria Math" pitchFamily="18" charset="0"/>
              </a:endParaRPr>
            </a:p>
          </p:txBody>
        </p:sp>
        <p:sp>
          <p:nvSpPr>
            <p:cNvPr id="7" name="TextBox 6"/>
            <p:cNvSpPr txBox="1"/>
            <p:nvPr/>
          </p:nvSpPr>
          <p:spPr>
            <a:xfrm>
              <a:off x="627695" y="1451520"/>
              <a:ext cx="562946" cy="492443"/>
            </a:xfrm>
            <a:prstGeom prst="rect">
              <a:avLst/>
            </a:prstGeom>
            <a:noFill/>
          </p:spPr>
          <p:txBody>
            <a:bodyPr wrap="square" rtlCol="0">
              <a:spAutoFit/>
            </a:bodyPr>
            <a:lstStyle/>
            <a:p>
              <a:pPr fontAlgn="auto">
                <a:spcBef>
                  <a:spcPts val="0"/>
                </a:spcBef>
                <a:spcAft>
                  <a:spcPts val="0"/>
                </a:spcAft>
              </a:pPr>
              <a:r>
                <a:rPr lang="en-US" dirty="0" smtClean="0">
                  <a:solidFill>
                    <a:prstClr val="black">
                      <a:lumMod val="95000"/>
                      <a:lumOff val="5000"/>
                    </a:prstClr>
                  </a:solidFill>
                  <a:latin typeface="Cambria Math" pitchFamily="18" charset="0"/>
                  <a:ea typeface="Cambria Math" pitchFamily="18" charset="0"/>
                  <a:cs typeface="Arial" pitchFamily="34" charset="0"/>
                </a:rPr>
                <a:t>Sol</a:t>
              </a:r>
              <a:endParaRPr lang="en-US" dirty="0">
                <a:solidFill>
                  <a:prstClr val="black">
                    <a:lumMod val="95000"/>
                    <a:lumOff val="5000"/>
                  </a:prstClr>
                </a:solidFill>
                <a:latin typeface="Cambria Math" pitchFamily="18" charset="0"/>
                <a:ea typeface="Cambria Math" pitchFamily="18" charset="0"/>
                <a:cs typeface="Arial" pitchFamily="34" charset="0"/>
              </a:endParaRPr>
            </a:p>
          </p:txBody>
        </p:sp>
      </p:grpSp>
      <mc:AlternateContent xmlns:mc="http://schemas.openxmlformats.org/markup-compatibility/2006" xmlns:a14="http://schemas.microsoft.com/office/drawing/2010/main">
        <mc:Choice Requires="a14">
          <p:sp>
            <p:nvSpPr>
              <p:cNvPr id="8" name="Rectangle 7"/>
              <p:cNvSpPr/>
              <p:nvPr/>
            </p:nvSpPr>
            <p:spPr>
              <a:xfrm>
                <a:off x="1087371" y="1289777"/>
                <a:ext cx="3733575" cy="369332"/>
              </a:xfrm>
              <a:prstGeom prst="rect">
                <a:avLst/>
              </a:prstGeom>
            </p:spPr>
            <p:txBody>
              <a:bodyPr wrap="square">
                <a:spAutoFit/>
              </a:bodyPr>
              <a:lstStyle/>
              <a:p>
                <a:pPr fontAlgn="auto">
                  <a:spcBef>
                    <a:spcPts val="0"/>
                  </a:spcBef>
                  <a:spcAft>
                    <a:spcPts val="0"/>
                  </a:spcAft>
                </a:pPr>
                <a:r>
                  <a:rPr lang="en-US" dirty="0" smtClean="0">
                    <a:solidFill>
                      <a:prstClr val="black"/>
                    </a:solidFill>
                    <a:latin typeface="Cambria Math" pitchFamily="18" charset="0"/>
                    <a:ea typeface="Cambria Math" pitchFamily="18" charset="0"/>
                    <a:cs typeface="Arial" pitchFamily="34" charset="0"/>
                  </a:rPr>
                  <a:t>Let Shobo’s present age be </a:t>
                </a:r>
                <a14:m>
                  <m:oMath xmlns:m="http://schemas.openxmlformats.org/officeDocument/2006/math">
                    <m:r>
                      <a:rPr lang="en-US" i="1" dirty="0" smtClean="0">
                        <a:solidFill>
                          <a:prstClr val="black"/>
                        </a:solidFill>
                        <a:latin typeface="Cambria Math" pitchFamily="18" charset="0"/>
                        <a:ea typeface="Cambria Math" pitchFamily="18" charset="0"/>
                        <a:cs typeface="Arial" pitchFamily="34" charset="0"/>
                      </a:rPr>
                      <m:t>𝑥</m:t>
                    </m:r>
                  </m:oMath>
                </a14:m>
                <a:r>
                  <a:rPr lang="en-US" dirty="0">
                    <a:solidFill>
                      <a:prstClr val="black"/>
                    </a:solidFill>
                    <a:latin typeface="Cambria Math" pitchFamily="18" charset="0"/>
                    <a:ea typeface="Cambria Math" pitchFamily="18" charset="0"/>
                    <a:cs typeface="Arial" pitchFamily="34" charset="0"/>
                  </a:rPr>
                  <a:t> </a:t>
                </a:r>
                <a:r>
                  <a:rPr lang="en-US" dirty="0" smtClean="0">
                    <a:solidFill>
                      <a:prstClr val="black"/>
                    </a:solidFill>
                    <a:latin typeface="Cambria Math" pitchFamily="18" charset="0"/>
                    <a:ea typeface="Cambria Math" pitchFamily="18" charset="0"/>
                    <a:cs typeface="Arial" pitchFamily="34" charset="0"/>
                  </a:rPr>
                  <a:t>years</a:t>
                </a:r>
                <a:endParaRPr lang="en-US" dirty="0">
                  <a:solidFill>
                    <a:prstClr val="black"/>
                  </a:solidFill>
                  <a:latin typeface="Cambria Math" pitchFamily="18" charset="0"/>
                  <a:ea typeface="Cambria Math" pitchFamily="18" charset="0"/>
                  <a:cs typeface="Arial" pitchFamily="34" charset="0"/>
                </a:endParaRPr>
              </a:p>
            </p:txBody>
          </p:sp>
        </mc:Choice>
        <mc:Fallback xmlns="">
          <p:sp>
            <p:nvSpPr>
              <p:cNvPr id="8" name="Rectangle 7"/>
              <p:cNvSpPr>
                <a:spLocks noRot="1" noChangeAspect="1" noMove="1" noResize="1" noEditPoints="1" noAdjustHandles="1" noChangeArrowheads="1" noChangeShapeType="1" noTextEdit="1"/>
              </p:cNvSpPr>
              <p:nvPr/>
            </p:nvSpPr>
            <p:spPr>
              <a:xfrm>
                <a:off x="1087367" y="1289777"/>
                <a:ext cx="3733575" cy="369332"/>
              </a:xfrm>
              <a:prstGeom prst="rect">
                <a:avLst/>
              </a:prstGeom>
              <a:blipFill rotWithShape="1">
                <a:blip r:embed="rId3"/>
                <a:stretch>
                  <a:fillRect l="-1305" t="-10000" b="-25000"/>
                </a:stretch>
              </a:blipFill>
            </p:spPr>
            <p:txBody>
              <a:bodyPr/>
              <a:lstStyle/>
              <a:p>
                <a:r>
                  <a:rPr lang="en-US">
                    <a:noFill/>
                  </a:rPr>
                  <a:t> </a:t>
                </a:r>
              </a:p>
            </p:txBody>
          </p:sp>
        </mc:Fallback>
      </mc:AlternateContent>
      <p:sp>
        <p:nvSpPr>
          <p:cNvPr id="9" name="TextBox 8"/>
          <p:cNvSpPr txBox="1"/>
          <p:nvPr/>
        </p:nvSpPr>
        <p:spPr>
          <a:xfrm>
            <a:off x="736160" y="1546594"/>
            <a:ext cx="4339899" cy="369332"/>
          </a:xfrm>
          <a:prstGeom prst="rect">
            <a:avLst/>
          </a:prstGeom>
          <a:noFill/>
        </p:spPr>
        <p:txBody>
          <a:bodyPr wrap="square" rtlCol="0">
            <a:spAutoFit/>
          </a:bodyPr>
          <a:lstStyle/>
          <a:p>
            <a:pPr fontAlgn="auto">
              <a:spcBef>
                <a:spcPts val="0"/>
              </a:spcBef>
              <a:spcAft>
                <a:spcPts val="0"/>
              </a:spcAft>
            </a:pPr>
            <a:r>
              <a:rPr lang="en-US" dirty="0" smtClean="0">
                <a:solidFill>
                  <a:prstClr val="black"/>
                </a:solidFill>
                <a:latin typeface="Cambria Math" pitchFamily="18" charset="0"/>
                <a:ea typeface="Cambria Math" pitchFamily="18" charset="0"/>
                <a:cs typeface="Arial" pitchFamily="34" charset="0"/>
                <a:sym typeface="Symbol"/>
              </a:rPr>
              <a:t>   </a:t>
            </a:r>
            <a:r>
              <a:rPr lang="en-US" dirty="0" err="1" smtClean="0">
                <a:solidFill>
                  <a:prstClr val="black"/>
                </a:solidFill>
                <a:latin typeface="Cambria Math" pitchFamily="18" charset="0"/>
                <a:ea typeface="Cambria Math" pitchFamily="18" charset="0"/>
                <a:cs typeface="Arial" pitchFamily="34" charset="0"/>
              </a:rPr>
              <a:t>Shobo’s</a:t>
            </a:r>
            <a:r>
              <a:rPr lang="en-US" dirty="0" smtClean="0">
                <a:solidFill>
                  <a:prstClr val="black"/>
                </a:solidFill>
                <a:latin typeface="Cambria Math" pitchFamily="18" charset="0"/>
                <a:ea typeface="Cambria Math" pitchFamily="18" charset="0"/>
                <a:cs typeface="Arial" pitchFamily="34" charset="0"/>
              </a:rPr>
              <a:t> mother’s present age  =</a:t>
            </a:r>
            <a:endParaRPr lang="en-US" dirty="0">
              <a:solidFill>
                <a:prstClr val="black"/>
              </a:solidFill>
              <a:latin typeface="Cambria Math" pitchFamily="18" charset="0"/>
              <a:ea typeface="Cambria Math" pitchFamily="18" charset="0"/>
              <a:cs typeface="Arial" pitchFamily="34" charset="0"/>
            </a:endParaRPr>
          </a:p>
        </p:txBody>
      </p:sp>
      <mc:AlternateContent xmlns:mc="http://schemas.openxmlformats.org/markup-compatibility/2006" xmlns:a14="http://schemas.microsoft.com/office/drawing/2010/main">
        <mc:Choice Requires="a14">
          <p:sp>
            <p:nvSpPr>
              <p:cNvPr id="11" name="TextBox 10"/>
              <p:cNvSpPr txBox="1"/>
              <p:nvPr/>
            </p:nvSpPr>
            <p:spPr>
              <a:xfrm>
                <a:off x="4904385" y="1546594"/>
                <a:ext cx="1362328" cy="369332"/>
              </a:xfrm>
              <a:prstGeom prst="rect">
                <a:avLst/>
              </a:prstGeom>
              <a:noFill/>
            </p:spPr>
            <p:txBody>
              <a:bodyPr wrap="square" rtlCol="0">
                <a:spAutoFit/>
              </a:bodyPr>
              <a:lstStyle/>
              <a:p>
                <a:pPr fontAlgn="auto">
                  <a:spcBef>
                    <a:spcPts val="0"/>
                  </a:spcBef>
                  <a:spcAft>
                    <a:spcPts val="0"/>
                  </a:spcAft>
                </a:pPr>
                <a:r>
                  <a:rPr lang="en-US" dirty="0" smtClean="0">
                    <a:solidFill>
                      <a:prstClr val="black"/>
                    </a:solidFill>
                    <a:latin typeface="Cambria Math" pitchFamily="18" charset="0"/>
                    <a:ea typeface="Cambria Math" pitchFamily="18" charset="0"/>
                    <a:cs typeface="Arial" pitchFamily="34" charset="0"/>
                  </a:rPr>
                  <a:t>= 6</a:t>
                </a:r>
                <a14:m>
                  <m:oMath xmlns:m="http://schemas.openxmlformats.org/officeDocument/2006/math">
                    <m:r>
                      <a:rPr lang="en-US" i="1" dirty="0" smtClean="0">
                        <a:solidFill>
                          <a:prstClr val="black"/>
                        </a:solidFill>
                        <a:latin typeface="Cambria Math" pitchFamily="18" charset="0"/>
                        <a:ea typeface="Cambria Math" pitchFamily="18" charset="0"/>
                        <a:cs typeface="Arial" pitchFamily="34" charset="0"/>
                      </a:rPr>
                      <m:t>𝑥</m:t>
                    </m:r>
                  </m:oMath>
                </a14:m>
                <a:r>
                  <a:rPr lang="en-US" i="1" dirty="0" smtClean="0">
                    <a:solidFill>
                      <a:prstClr val="black"/>
                    </a:solidFill>
                    <a:latin typeface="Cambria Math" pitchFamily="18" charset="0"/>
                    <a:ea typeface="Cambria Math" pitchFamily="18" charset="0"/>
                    <a:cs typeface="Arial" pitchFamily="34" charset="0"/>
                  </a:rPr>
                  <a:t> </a:t>
                </a:r>
                <a:r>
                  <a:rPr lang="en-US" dirty="0" smtClean="0">
                    <a:solidFill>
                      <a:prstClr val="black"/>
                    </a:solidFill>
                    <a:latin typeface="Cambria Math" pitchFamily="18" charset="0"/>
                    <a:ea typeface="Cambria Math" pitchFamily="18" charset="0"/>
                    <a:cs typeface="Arial" pitchFamily="34" charset="0"/>
                  </a:rPr>
                  <a:t>years </a:t>
                </a:r>
                <a:endParaRPr lang="en-US" dirty="0">
                  <a:solidFill>
                    <a:prstClr val="black"/>
                  </a:solidFill>
                  <a:latin typeface="Cambria Math" pitchFamily="18" charset="0"/>
                  <a:ea typeface="Cambria Math" pitchFamily="18" charset="0"/>
                  <a:cs typeface="Arial" pitchFamily="34" charset="0"/>
                </a:endParaRPr>
              </a:p>
            </p:txBody>
          </p:sp>
        </mc:Choice>
        <mc:Fallback xmlns="">
          <p:sp>
            <p:nvSpPr>
              <p:cNvPr id="11" name="TextBox 10"/>
              <p:cNvSpPr txBox="1">
                <a:spLocks noRot="1" noChangeAspect="1" noMove="1" noResize="1" noEditPoints="1" noAdjustHandles="1" noChangeArrowheads="1" noChangeShapeType="1" noTextEdit="1"/>
              </p:cNvSpPr>
              <p:nvPr/>
            </p:nvSpPr>
            <p:spPr>
              <a:xfrm>
                <a:off x="4904385" y="1546594"/>
                <a:ext cx="1362328" cy="369332"/>
              </a:xfrm>
              <a:prstGeom prst="rect">
                <a:avLst/>
              </a:prstGeom>
              <a:blipFill rotWithShape="1">
                <a:blip r:embed="rId4"/>
                <a:stretch>
                  <a:fillRect l="-4036" t="-10000" b="-25000"/>
                </a:stretch>
              </a:blipFill>
            </p:spPr>
            <p:txBody>
              <a:bodyPr/>
              <a:lstStyle/>
              <a:p>
                <a:r>
                  <a:rPr lang="en-US">
                    <a:noFill/>
                  </a:rPr>
                  <a:t> </a:t>
                </a:r>
              </a:p>
            </p:txBody>
          </p:sp>
        </mc:Fallback>
      </mc:AlternateContent>
      <p:grpSp>
        <p:nvGrpSpPr>
          <p:cNvPr id="82" name="Group 81"/>
          <p:cNvGrpSpPr/>
          <p:nvPr/>
        </p:nvGrpSpPr>
        <p:grpSpPr>
          <a:xfrm>
            <a:off x="5429740" y="1099840"/>
            <a:ext cx="2265077" cy="1081554"/>
            <a:chOff x="5918451" y="2669848"/>
            <a:chExt cx="2265077" cy="1081554"/>
          </a:xfrm>
        </p:grpSpPr>
        <p:grpSp>
          <p:nvGrpSpPr>
            <p:cNvPr id="83" name="Group 82"/>
            <p:cNvGrpSpPr/>
            <p:nvPr/>
          </p:nvGrpSpPr>
          <p:grpSpPr>
            <a:xfrm>
              <a:off x="6361932" y="2669848"/>
              <a:ext cx="1821596" cy="1081554"/>
              <a:chOff x="6439668" y="3124182"/>
              <a:chExt cx="1821596" cy="1081554"/>
            </a:xfrm>
          </p:grpSpPr>
          <p:sp>
            <p:nvSpPr>
              <p:cNvPr id="85" name="Cloud 84"/>
              <p:cNvSpPr/>
              <p:nvPr/>
            </p:nvSpPr>
            <p:spPr>
              <a:xfrm>
                <a:off x="6439668" y="3124182"/>
                <a:ext cx="1821596" cy="1081554"/>
              </a:xfrm>
              <a:prstGeom prst="cloud">
                <a:avLst/>
              </a:prstGeom>
              <a:gradFill flip="none" rotWithShape="1">
                <a:gsLst>
                  <a:gs pos="0">
                    <a:srgbClr val="00CC00">
                      <a:tint val="66000"/>
                      <a:satMod val="160000"/>
                    </a:srgbClr>
                  </a:gs>
                  <a:gs pos="50000">
                    <a:srgbClr val="00CC00">
                      <a:tint val="44500"/>
                      <a:satMod val="160000"/>
                    </a:srgbClr>
                  </a:gs>
                  <a:gs pos="100000">
                    <a:srgbClr val="00CC00">
                      <a:tint val="23500"/>
                      <a:satMod val="16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mbria Math" panose="02040503050406030204" pitchFamily="18" charset="0"/>
                  <a:ea typeface="Cambria Math" panose="02040503050406030204" pitchFamily="18" charset="0"/>
                </a:endParaRPr>
              </a:p>
            </p:txBody>
          </p:sp>
          <p:sp>
            <p:nvSpPr>
              <p:cNvPr id="86" name="Rectangle 85"/>
              <p:cNvSpPr/>
              <p:nvPr/>
            </p:nvSpPr>
            <p:spPr>
              <a:xfrm>
                <a:off x="6515100" y="3333750"/>
                <a:ext cx="1600200" cy="584775"/>
              </a:xfrm>
              <a:prstGeom prst="rect">
                <a:avLst/>
              </a:prstGeom>
            </p:spPr>
            <p:txBody>
              <a:bodyPr wrap="square">
                <a:spAutoFit/>
              </a:bodyPr>
              <a:lstStyle/>
              <a:p>
                <a:pPr algn="ctr"/>
                <a:r>
                  <a:rPr lang="en-US" sz="1600" b="1" dirty="0" smtClean="0">
                    <a:solidFill>
                      <a:srgbClr val="002060"/>
                    </a:solidFill>
                    <a:latin typeface="Cambria Math" panose="02040503050406030204" pitchFamily="18" charset="0"/>
                    <a:ea typeface="Cambria Math" panose="02040503050406030204" pitchFamily="18" charset="0"/>
                    <a:cs typeface="Arial" pitchFamily="34" charset="0"/>
                  </a:rPr>
                  <a:t>What do we need to find ?</a:t>
                </a:r>
                <a:endParaRPr lang="en-US" sz="1600" b="1" dirty="0">
                  <a:solidFill>
                    <a:srgbClr val="002060"/>
                  </a:solidFill>
                  <a:latin typeface="Cambria Math" panose="02040503050406030204" pitchFamily="18" charset="0"/>
                  <a:ea typeface="Cambria Math" panose="02040503050406030204" pitchFamily="18" charset="0"/>
                  <a:cs typeface="Arial" pitchFamily="34" charset="0"/>
                </a:endParaRPr>
              </a:p>
            </p:txBody>
          </p:sp>
        </p:grpSp>
        <p:pic>
          <p:nvPicPr>
            <p:cNvPr id="84" name="Picture 83" descr="D:\MJ\ROBOMATE\Rashmi mam\thinking-smiley.jpg"/>
            <p:cNvPicPr>
              <a:picLocks noChangeAspect="1" noChangeArrowheads="1"/>
            </p:cNvPicPr>
            <p:nvPr/>
          </p:nvPicPr>
          <p:blipFill>
            <a:blip r:embed="rId5" cstate="print">
              <a:clrChange>
                <a:clrFrom>
                  <a:srgbClr val="FFFFFF"/>
                </a:clrFrom>
                <a:clrTo>
                  <a:srgbClr val="FFFFFF">
                    <a:alpha val="0"/>
                  </a:srgbClr>
                </a:clrTo>
              </a:clrChange>
              <a:extLst>
                <a:ext uri="{BEBA8EAE-BF5A-486C-A8C5-ECC9F3942E4B}">
                  <a14:imgProps xmlns:a14="http://schemas.microsoft.com/office/drawing/2010/main">
                    <a14:imgLayer r:embed="rId6">
                      <a14:imgEffect>
                        <a14:backgroundRemoval t="0" b="100000" l="0" r="100000">
                          <a14:foregroundMark x1="31447" y1="42771" x2="94969" y2="43976"/>
                          <a14:foregroundMark x1="71698" y1="60241" x2="51572" y2="93373"/>
                          <a14:foregroundMark x1="22642" y1="90964" x2="83019" y2="89759"/>
                          <a14:foregroundMark x1="33962" y1="71687" x2="71698" y2="86747"/>
                        </a14:backgroundRemoval>
                      </a14:imgEffect>
                    </a14:imgLayer>
                  </a14:imgProps>
                </a:ext>
                <a:ext uri="{28A0092B-C50C-407E-A947-70E740481C1C}">
                  <a14:useLocalDpi xmlns:a14="http://schemas.microsoft.com/office/drawing/2010/main" val="0"/>
                </a:ext>
              </a:extLst>
            </a:blip>
            <a:srcRect/>
            <a:stretch>
              <a:fillRect/>
            </a:stretch>
          </p:blipFill>
          <p:spPr bwMode="auto">
            <a:xfrm>
              <a:off x="5918451" y="2926839"/>
              <a:ext cx="659898" cy="690518"/>
            </a:xfrm>
            <a:prstGeom prst="rect">
              <a:avLst/>
            </a:prstGeom>
            <a:noFill/>
            <a:extLst>
              <a:ext uri="{909E8E84-426E-40DD-AFC4-6F175D3DCCD1}">
                <a14:hiddenFill xmlns:a14="http://schemas.microsoft.com/office/drawing/2010/main">
                  <a:solidFill>
                    <a:srgbClr val="FFFFFF"/>
                  </a:solidFill>
                </a14:hiddenFill>
              </a:ext>
            </a:extLst>
          </p:spPr>
        </p:pic>
      </p:grpSp>
      <p:sp>
        <p:nvSpPr>
          <p:cNvPr id="87" name="Rounded Rectangle 86"/>
          <p:cNvSpPr/>
          <p:nvPr/>
        </p:nvSpPr>
        <p:spPr>
          <a:xfrm>
            <a:off x="2095533" y="952500"/>
            <a:ext cx="2604951" cy="277091"/>
          </a:xfrm>
          <a:prstGeom prst="roundRect">
            <a:avLst/>
          </a:prstGeom>
          <a:ln>
            <a:no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dirty="0">
              <a:solidFill>
                <a:prstClr val="black"/>
              </a:solidFill>
            </a:endParaRPr>
          </a:p>
        </p:txBody>
      </p:sp>
      <p:sp>
        <p:nvSpPr>
          <p:cNvPr id="88" name="Rounded Rectangle 87"/>
          <p:cNvSpPr/>
          <p:nvPr/>
        </p:nvSpPr>
        <p:spPr>
          <a:xfrm>
            <a:off x="915965" y="385070"/>
            <a:ext cx="5978663" cy="277091"/>
          </a:xfrm>
          <a:prstGeom prst="roundRect">
            <a:avLst/>
          </a:prstGeom>
          <a:ln>
            <a:no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dirty="0">
              <a:solidFill>
                <a:prstClr val="black"/>
              </a:solidFill>
            </a:endParaRPr>
          </a:p>
        </p:txBody>
      </p:sp>
      <p:sp>
        <p:nvSpPr>
          <p:cNvPr id="95" name="Rounded Rectangle 94"/>
          <p:cNvSpPr/>
          <p:nvPr/>
        </p:nvSpPr>
        <p:spPr>
          <a:xfrm>
            <a:off x="891891" y="385070"/>
            <a:ext cx="2884960" cy="277091"/>
          </a:xfrm>
          <a:prstGeom prst="roundRect">
            <a:avLst/>
          </a:prstGeom>
          <a:ln>
            <a:noFill/>
          </a:ln>
        </p:spPr>
        <p:style>
          <a:lnRef idx="1">
            <a:schemeClr val="accent3"/>
          </a:lnRef>
          <a:fillRef idx="2">
            <a:schemeClr val="accent3"/>
          </a:fillRef>
          <a:effectRef idx="1">
            <a:schemeClr val="accent3"/>
          </a:effectRef>
          <a:fontRef idx="minor">
            <a:schemeClr val="dk1"/>
          </a:fontRef>
        </p:style>
        <p:txBody>
          <a:bodyPr rtlCol="0" anchor="ctr"/>
          <a:lstStyle/>
          <a:p>
            <a:pPr algn="ctr" fontAlgn="auto">
              <a:spcBef>
                <a:spcPts val="0"/>
              </a:spcBef>
              <a:spcAft>
                <a:spcPts val="0"/>
              </a:spcAft>
            </a:pPr>
            <a:endParaRPr lang="en-US" dirty="0">
              <a:solidFill>
                <a:prstClr val="black"/>
              </a:solidFill>
            </a:endParaRPr>
          </a:p>
        </p:txBody>
      </p:sp>
      <p:sp>
        <p:nvSpPr>
          <p:cNvPr id="96" name="Rounded Rectangle 95"/>
          <p:cNvSpPr/>
          <p:nvPr/>
        </p:nvSpPr>
        <p:spPr>
          <a:xfrm>
            <a:off x="3954822" y="385070"/>
            <a:ext cx="919237" cy="277091"/>
          </a:xfrm>
          <a:prstGeom prst="roundRect">
            <a:avLst/>
          </a:prstGeom>
          <a:ln>
            <a:noFill/>
          </a:ln>
        </p:spPr>
        <p:style>
          <a:lnRef idx="1">
            <a:schemeClr val="accent3"/>
          </a:lnRef>
          <a:fillRef idx="2">
            <a:schemeClr val="accent3"/>
          </a:fillRef>
          <a:effectRef idx="1">
            <a:schemeClr val="accent3"/>
          </a:effectRef>
          <a:fontRef idx="minor">
            <a:schemeClr val="dk1"/>
          </a:fontRef>
        </p:style>
        <p:txBody>
          <a:bodyPr rtlCol="0" anchor="ctr"/>
          <a:lstStyle/>
          <a:p>
            <a:pPr algn="ctr" fontAlgn="auto">
              <a:spcBef>
                <a:spcPts val="0"/>
              </a:spcBef>
              <a:spcAft>
                <a:spcPts val="0"/>
              </a:spcAft>
            </a:pPr>
            <a:endParaRPr lang="en-US" dirty="0">
              <a:solidFill>
                <a:prstClr val="black"/>
              </a:solidFill>
            </a:endParaRPr>
          </a:p>
        </p:txBody>
      </p:sp>
      <p:sp>
        <p:nvSpPr>
          <p:cNvPr id="97" name="Rounded Rectangle 96"/>
          <p:cNvSpPr/>
          <p:nvPr/>
        </p:nvSpPr>
        <p:spPr>
          <a:xfrm>
            <a:off x="4858188" y="385070"/>
            <a:ext cx="2053069" cy="277091"/>
          </a:xfrm>
          <a:prstGeom prst="roundRect">
            <a:avLst/>
          </a:prstGeom>
          <a:ln>
            <a:noFill/>
          </a:ln>
        </p:spPr>
        <p:style>
          <a:lnRef idx="1">
            <a:schemeClr val="accent3"/>
          </a:lnRef>
          <a:fillRef idx="2">
            <a:schemeClr val="accent3"/>
          </a:fillRef>
          <a:effectRef idx="1">
            <a:schemeClr val="accent3"/>
          </a:effectRef>
          <a:fontRef idx="minor">
            <a:schemeClr val="dk1"/>
          </a:fontRef>
        </p:style>
        <p:txBody>
          <a:bodyPr rtlCol="0" anchor="ctr"/>
          <a:lstStyle/>
          <a:p>
            <a:pPr algn="ctr" fontAlgn="auto">
              <a:spcBef>
                <a:spcPts val="0"/>
              </a:spcBef>
              <a:spcAft>
                <a:spcPts val="0"/>
              </a:spcAft>
            </a:pPr>
            <a:endParaRPr lang="en-US" dirty="0">
              <a:solidFill>
                <a:prstClr val="black"/>
              </a:solidFill>
            </a:endParaRPr>
          </a:p>
        </p:txBody>
      </p:sp>
      <p:sp>
        <p:nvSpPr>
          <p:cNvPr id="99" name="TextBox 98"/>
          <p:cNvSpPr txBox="1"/>
          <p:nvPr/>
        </p:nvSpPr>
        <p:spPr>
          <a:xfrm>
            <a:off x="4317550" y="1546594"/>
            <a:ext cx="581369" cy="369332"/>
          </a:xfrm>
          <a:prstGeom prst="rect">
            <a:avLst/>
          </a:prstGeom>
          <a:noFill/>
        </p:spPr>
        <p:txBody>
          <a:bodyPr wrap="square" rtlCol="0">
            <a:spAutoFit/>
          </a:bodyPr>
          <a:lstStyle/>
          <a:p>
            <a:pPr fontAlgn="auto">
              <a:spcBef>
                <a:spcPts val="0"/>
              </a:spcBef>
              <a:spcAft>
                <a:spcPts val="0"/>
              </a:spcAft>
            </a:pPr>
            <a:r>
              <a:rPr lang="en-US" dirty="0" smtClean="0">
                <a:solidFill>
                  <a:prstClr val="black"/>
                </a:solidFill>
                <a:latin typeface="Cambria Math" pitchFamily="18" charset="0"/>
                <a:ea typeface="Cambria Math" pitchFamily="18" charset="0"/>
                <a:cs typeface="Arial" pitchFamily="34" charset="0"/>
              </a:rPr>
              <a:t>6 ×</a:t>
            </a:r>
            <a:endParaRPr lang="en-US" dirty="0">
              <a:solidFill>
                <a:prstClr val="black"/>
              </a:solidFill>
              <a:latin typeface="Cambria Math" pitchFamily="18" charset="0"/>
              <a:ea typeface="Cambria Math" pitchFamily="18" charset="0"/>
              <a:cs typeface="Arial" pitchFamily="34" charset="0"/>
            </a:endParaRPr>
          </a:p>
        </p:txBody>
      </p:sp>
      <mc:AlternateContent xmlns:mc="http://schemas.openxmlformats.org/markup-compatibility/2006" xmlns:a14="http://schemas.microsoft.com/office/drawing/2010/main">
        <mc:Choice Requires="a14">
          <p:sp>
            <p:nvSpPr>
              <p:cNvPr id="100" name="TextBox 99"/>
              <p:cNvSpPr txBox="1"/>
              <p:nvPr/>
            </p:nvSpPr>
            <p:spPr>
              <a:xfrm>
                <a:off x="4713885" y="1546594"/>
                <a:ext cx="328168" cy="369332"/>
              </a:xfrm>
              <a:prstGeom prst="rect">
                <a:avLst/>
              </a:prstGeom>
              <a:noFill/>
            </p:spPr>
            <p:txBody>
              <a:bodyPr wrap="square" rtlCol="0">
                <a:spAutoFit/>
              </a:bodyPr>
              <a:lstStyle/>
              <a:p>
                <a:pPr fontAlgn="auto">
                  <a:spcBef>
                    <a:spcPts val="0"/>
                  </a:spcBef>
                  <a:spcAft>
                    <a:spcPts val="0"/>
                  </a:spcAft>
                </a:pPr>
                <a14:m>
                  <m:oMathPara xmlns:m="http://schemas.openxmlformats.org/officeDocument/2006/math">
                    <m:oMathParaPr>
                      <m:jc m:val="centerGroup"/>
                    </m:oMathParaPr>
                    <m:oMath xmlns:m="http://schemas.openxmlformats.org/officeDocument/2006/math">
                      <m:r>
                        <a:rPr lang="en-US" i="1" dirty="0">
                          <a:solidFill>
                            <a:prstClr val="black"/>
                          </a:solidFill>
                          <a:latin typeface="Cambria Math" pitchFamily="18" charset="0"/>
                          <a:ea typeface="Cambria Math" pitchFamily="18" charset="0"/>
                          <a:cs typeface="Arial" pitchFamily="34" charset="0"/>
                        </a:rPr>
                        <m:t>𝑥</m:t>
                      </m:r>
                    </m:oMath>
                  </m:oMathPara>
                </a14:m>
                <a:endParaRPr lang="en-US" dirty="0">
                  <a:solidFill>
                    <a:prstClr val="black"/>
                  </a:solidFill>
                  <a:latin typeface="Cambria Math" pitchFamily="18" charset="0"/>
                  <a:ea typeface="Cambria Math" pitchFamily="18" charset="0"/>
                  <a:cs typeface="Arial" pitchFamily="34" charset="0"/>
                </a:endParaRPr>
              </a:p>
            </p:txBody>
          </p:sp>
        </mc:Choice>
        <mc:Fallback xmlns="">
          <p:sp>
            <p:nvSpPr>
              <p:cNvPr id="100" name="TextBox 99"/>
              <p:cNvSpPr txBox="1">
                <a:spLocks noRot="1" noChangeAspect="1" noMove="1" noResize="1" noEditPoints="1" noAdjustHandles="1" noChangeArrowheads="1" noChangeShapeType="1" noTextEdit="1"/>
              </p:cNvSpPr>
              <p:nvPr/>
            </p:nvSpPr>
            <p:spPr>
              <a:xfrm>
                <a:off x="4713885" y="1546594"/>
                <a:ext cx="328168" cy="369332"/>
              </a:xfrm>
              <a:prstGeom prst="rect">
                <a:avLst/>
              </a:prstGeom>
              <a:blipFill rotWithShape="1">
                <a:blip r:embed="rId8"/>
                <a:stretch>
                  <a:fillRect/>
                </a:stretch>
              </a:blipFill>
            </p:spPr>
            <p:txBody>
              <a:bodyPr/>
              <a:lstStyle/>
              <a:p>
                <a:r>
                  <a:rPr lang="en-US">
                    <a:noFill/>
                  </a:rPr>
                  <a:t> </a:t>
                </a:r>
              </a:p>
            </p:txBody>
          </p:sp>
        </mc:Fallback>
      </mc:AlternateContent>
      <p:sp>
        <p:nvSpPr>
          <p:cNvPr id="102" name="TextBox 101"/>
          <p:cNvSpPr txBox="1"/>
          <p:nvPr/>
        </p:nvSpPr>
        <p:spPr>
          <a:xfrm>
            <a:off x="736139" y="2057400"/>
            <a:ext cx="3074252" cy="369332"/>
          </a:xfrm>
          <a:prstGeom prst="rect">
            <a:avLst/>
          </a:prstGeom>
          <a:noFill/>
        </p:spPr>
        <p:txBody>
          <a:bodyPr wrap="square" rtlCol="0">
            <a:spAutoFit/>
          </a:bodyPr>
          <a:lstStyle/>
          <a:p>
            <a:pPr fontAlgn="auto">
              <a:spcBef>
                <a:spcPts val="0"/>
              </a:spcBef>
              <a:spcAft>
                <a:spcPts val="0"/>
              </a:spcAft>
            </a:pPr>
            <a:r>
              <a:rPr lang="en-US" dirty="0" smtClean="0">
                <a:solidFill>
                  <a:prstClr val="black"/>
                </a:solidFill>
                <a:latin typeface="Cambria Math" pitchFamily="18" charset="0"/>
                <a:ea typeface="Cambria Math" pitchFamily="18" charset="0"/>
                <a:cs typeface="Arial" pitchFamily="34" charset="0"/>
                <a:sym typeface="Symbol"/>
              </a:rPr>
              <a:t>According to given condition</a:t>
            </a:r>
            <a:endParaRPr lang="en-US" dirty="0">
              <a:solidFill>
                <a:prstClr val="black"/>
              </a:solidFill>
              <a:latin typeface="Cambria Math" pitchFamily="18" charset="0"/>
              <a:ea typeface="Cambria Math" pitchFamily="18" charset="0"/>
              <a:cs typeface="Arial" pitchFamily="34" charset="0"/>
            </a:endParaRPr>
          </a:p>
        </p:txBody>
      </p:sp>
      <p:sp>
        <p:nvSpPr>
          <p:cNvPr id="103" name="Rounded Rectangle 102"/>
          <p:cNvSpPr/>
          <p:nvPr/>
        </p:nvSpPr>
        <p:spPr>
          <a:xfrm>
            <a:off x="869950" y="666716"/>
            <a:ext cx="3151032" cy="277091"/>
          </a:xfrm>
          <a:prstGeom prst="roundRect">
            <a:avLst/>
          </a:prstGeom>
          <a:ln>
            <a:no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dirty="0">
              <a:solidFill>
                <a:prstClr val="black"/>
              </a:solidFill>
            </a:endParaRPr>
          </a:p>
        </p:txBody>
      </p:sp>
      <p:sp>
        <p:nvSpPr>
          <p:cNvPr id="113" name="Rounded Rectangle 112"/>
          <p:cNvSpPr/>
          <p:nvPr/>
        </p:nvSpPr>
        <p:spPr>
          <a:xfrm>
            <a:off x="4030860" y="680571"/>
            <a:ext cx="663463" cy="277091"/>
          </a:xfrm>
          <a:prstGeom prst="roundRect">
            <a:avLst/>
          </a:prstGeom>
          <a:ln>
            <a:no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dirty="0">
              <a:solidFill>
                <a:prstClr val="black"/>
              </a:solidFill>
            </a:endParaRPr>
          </a:p>
        </p:txBody>
      </p:sp>
      <p:sp>
        <p:nvSpPr>
          <p:cNvPr id="114" name="Rounded Rectangle 113"/>
          <p:cNvSpPr/>
          <p:nvPr/>
        </p:nvSpPr>
        <p:spPr>
          <a:xfrm>
            <a:off x="4701911" y="677396"/>
            <a:ext cx="2460895" cy="277091"/>
          </a:xfrm>
          <a:prstGeom prst="roundRect">
            <a:avLst/>
          </a:prstGeom>
          <a:ln>
            <a:no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dirty="0">
              <a:solidFill>
                <a:prstClr val="black"/>
              </a:solidFill>
            </a:endParaRPr>
          </a:p>
        </p:txBody>
      </p:sp>
      <p:sp>
        <p:nvSpPr>
          <p:cNvPr id="115" name="Rounded Rectangle 114"/>
          <p:cNvSpPr/>
          <p:nvPr/>
        </p:nvSpPr>
        <p:spPr>
          <a:xfrm>
            <a:off x="891904" y="974851"/>
            <a:ext cx="1165509" cy="277091"/>
          </a:xfrm>
          <a:prstGeom prst="roundRect">
            <a:avLst/>
          </a:prstGeom>
          <a:ln>
            <a:no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dirty="0">
              <a:solidFill>
                <a:prstClr val="black"/>
              </a:solidFill>
            </a:endParaRPr>
          </a:p>
        </p:txBody>
      </p:sp>
      <p:sp>
        <p:nvSpPr>
          <p:cNvPr id="129" name="TextBox 128"/>
          <p:cNvSpPr txBox="1"/>
          <p:nvPr/>
        </p:nvSpPr>
        <p:spPr>
          <a:xfrm>
            <a:off x="533401" y="4225290"/>
            <a:ext cx="360698" cy="369332"/>
          </a:xfrm>
          <a:prstGeom prst="rect">
            <a:avLst/>
          </a:prstGeom>
          <a:noFill/>
        </p:spPr>
        <p:txBody>
          <a:bodyPr wrap="square" rtlCol="0">
            <a:spAutoFit/>
          </a:bodyPr>
          <a:lstStyle/>
          <a:p>
            <a:pPr fontAlgn="auto">
              <a:spcBef>
                <a:spcPts val="0"/>
              </a:spcBef>
              <a:spcAft>
                <a:spcPts val="0"/>
              </a:spcAft>
            </a:pPr>
            <a:r>
              <a:rPr lang="en-US" dirty="0">
                <a:solidFill>
                  <a:prstClr val="black"/>
                </a:solidFill>
                <a:latin typeface="Cambria Math" pitchFamily="18" charset="0"/>
                <a:ea typeface="Cambria Math" pitchFamily="18" charset="0"/>
                <a:cs typeface="Arial" pitchFamily="34" charset="0"/>
                <a:sym typeface="Symbol"/>
              </a:rPr>
              <a:t></a:t>
            </a:r>
            <a:endParaRPr lang="en-US" dirty="0">
              <a:solidFill>
                <a:prstClr val="black"/>
              </a:solidFill>
              <a:latin typeface="Cambria Math" pitchFamily="18" charset="0"/>
              <a:ea typeface="Cambria Math" pitchFamily="18" charset="0"/>
              <a:cs typeface="Arial" pitchFamily="34" charset="0"/>
            </a:endParaRPr>
          </a:p>
        </p:txBody>
      </p:sp>
      <p:sp>
        <p:nvSpPr>
          <p:cNvPr id="130" name="Rectangle 129"/>
          <p:cNvSpPr/>
          <p:nvPr/>
        </p:nvSpPr>
        <p:spPr>
          <a:xfrm>
            <a:off x="832336" y="4511040"/>
            <a:ext cx="4167936" cy="369332"/>
          </a:xfrm>
          <a:prstGeom prst="rect">
            <a:avLst/>
          </a:prstGeom>
        </p:spPr>
        <p:txBody>
          <a:bodyPr wrap="none">
            <a:spAutoFit/>
          </a:bodyPr>
          <a:lstStyle/>
          <a:p>
            <a:pPr fontAlgn="auto">
              <a:spcBef>
                <a:spcPts val="0"/>
              </a:spcBef>
              <a:spcAft>
                <a:spcPts val="0"/>
              </a:spcAft>
            </a:pPr>
            <a:r>
              <a:rPr lang="en-US" dirty="0" err="1">
                <a:solidFill>
                  <a:prstClr val="black"/>
                </a:solidFill>
                <a:latin typeface="Cambria Math" pitchFamily="18" charset="0"/>
                <a:ea typeface="Cambria Math" pitchFamily="18" charset="0"/>
                <a:cs typeface="Arial" pitchFamily="34" charset="0"/>
              </a:rPr>
              <a:t>Shobo’s</a:t>
            </a:r>
            <a:r>
              <a:rPr lang="en-US" dirty="0">
                <a:solidFill>
                  <a:prstClr val="black"/>
                </a:solidFill>
                <a:latin typeface="Cambria Math" pitchFamily="18" charset="0"/>
                <a:ea typeface="Cambria Math" pitchFamily="18" charset="0"/>
                <a:cs typeface="Arial" pitchFamily="34" charset="0"/>
              </a:rPr>
              <a:t> </a:t>
            </a:r>
            <a:r>
              <a:rPr lang="en-US" dirty="0" smtClean="0">
                <a:solidFill>
                  <a:prstClr val="black"/>
                </a:solidFill>
                <a:latin typeface="Cambria Math" pitchFamily="18" charset="0"/>
                <a:ea typeface="Cambria Math" pitchFamily="18" charset="0"/>
                <a:cs typeface="Arial" pitchFamily="34" charset="0"/>
              </a:rPr>
              <a:t>mother’s present age </a:t>
            </a:r>
            <a:r>
              <a:rPr lang="en-US" dirty="0">
                <a:solidFill>
                  <a:prstClr val="black"/>
                </a:solidFill>
                <a:latin typeface="Cambria Math" pitchFamily="18" charset="0"/>
                <a:ea typeface="Cambria Math" pitchFamily="18" charset="0"/>
                <a:cs typeface="Arial" pitchFamily="34" charset="0"/>
              </a:rPr>
              <a:t>is </a:t>
            </a:r>
            <a:r>
              <a:rPr lang="en-US" dirty="0" smtClean="0">
                <a:solidFill>
                  <a:prstClr val="black"/>
                </a:solidFill>
                <a:latin typeface="Cambria Math" pitchFamily="18" charset="0"/>
                <a:ea typeface="Cambria Math" pitchFamily="18" charset="0"/>
                <a:cs typeface="Arial" pitchFamily="34" charset="0"/>
              </a:rPr>
              <a:t>30 years</a:t>
            </a:r>
            <a:endParaRPr lang="en-US" i="1" dirty="0">
              <a:solidFill>
                <a:prstClr val="black"/>
              </a:solidFill>
              <a:latin typeface="Cambria Math" pitchFamily="18" charset="0"/>
              <a:ea typeface="Cambria Math" pitchFamily="18" charset="0"/>
              <a:cs typeface="Arial" pitchFamily="34" charset="0"/>
            </a:endParaRPr>
          </a:p>
        </p:txBody>
      </p:sp>
      <p:sp>
        <p:nvSpPr>
          <p:cNvPr id="131" name="Rectangle 130"/>
          <p:cNvSpPr/>
          <p:nvPr/>
        </p:nvSpPr>
        <p:spPr>
          <a:xfrm>
            <a:off x="832336" y="4225290"/>
            <a:ext cx="3634764" cy="369332"/>
          </a:xfrm>
          <a:prstGeom prst="rect">
            <a:avLst/>
          </a:prstGeom>
        </p:spPr>
        <p:txBody>
          <a:bodyPr wrap="square">
            <a:spAutoFit/>
          </a:bodyPr>
          <a:lstStyle/>
          <a:p>
            <a:pPr fontAlgn="auto">
              <a:spcBef>
                <a:spcPts val="0"/>
              </a:spcBef>
              <a:spcAft>
                <a:spcPts val="0"/>
              </a:spcAft>
            </a:pPr>
            <a:r>
              <a:rPr lang="en-US" dirty="0" err="1" smtClean="0">
                <a:solidFill>
                  <a:prstClr val="black"/>
                </a:solidFill>
                <a:latin typeface="Cambria Math" pitchFamily="18" charset="0"/>
                <a:ea typeface="Cambria Math" pitchFamily="18" charset="0"/>
                <a:cs typeface="Arial" pitchFamily="34" charset="0"/>
              </a:rPr>
              <a:t>Shobo’s</a:t>
            </a:r>
            <a:r>
              <a:rPr lang="en-US" dirty="0" smtClean="0">
                <a:solidFill>
                  <a:prstClr val="black"/>
                </a:solidFill>
                <a:latin typeface="Cambria Math" pitchFamily="18" charset="0"/>
                <a:ea typeface="Cambria Math" pitchFamily="18" charset="0"/>
                <a:cs typeface="Arial" pitchFamily="34" charset="0"/>
              </a:rPr>
              <a:t> present age is 5 years and </a:t>
            </a:r>
            <a:endParaRPr lang="en-US" i="1" dirty="0">
              <a:solidFill>
                <a:prstClr val="black"/>
              </a:solidFill>
              <a:latin typeface="Cambria Math" pitchFamily="18" charset="0"/>
              <a:ea typeface="Cambria Math" pitchFamily="18" charset="0"/>
              <a:cs typeface="Arial" pitchFamily="34" charset="0"/>
            </a:endParaRPr>
          </a:p>
        </p:txBody>
      </p:sp>
      <mc:AlternateContent xmlns:mc="http://schemas.openxmlformats.org/markup-compatibility/2006" xmlns:a14="http://schemas.microsoft.com/office/drawing/2010/main">
        <mc:Choice Requires="a14">
          <p:sp>
            <p:nvSpPr>
              <p:cNvPr id="61" name="Rectangle 60"/>
              <p:cNvSpPr/>
              <p:nvPr/>
            </p:nvSpPr>
            <p:spPr>
              <a:xfrm>
                <a:off x="3406370" y="2800350"/>
                <a:ext cx="719043" cy="369332"/>
              </a:xfrm>
              <a:prstGeom prst="rect">
                <a:avLst/>
              </a:prstGeom>
            </p:spPr>
            <p:txBody>
              <a:bodyPr wrap="none">
                <a:spAutoFit/>
              </a:bodyPr>
              <a:lstStyle/>
              <a:p>
                <a:pPr fontAlgn="auto">
                  <a:spcBef>
                    <a:spcPts val="0"/>
                  </a:spcBef>
                  <a:spcAft>
                    <a:spcPts val="0"/>
                  </a:spcAft>
                </a:pPr>
                <a14:m>
                  <m:oMath xmlns:m="http://schemas.openxmlformats.org/officeDocument/2006/math">
                    <m:r>
                      <a:rPr lang="en-US" i="1" dirty="0" smtClean="0">
                        <a:solidFill>
                          <a:prstClr val="black"/>
                        </a:solidFill>
                        <a:latin typeface="Cambria Math" pitchFamily="18" charset="0"/>
                        <a:ea typeface="Cambria Math" pitchFamily="18" charset="0"/>
                        <a:cs typeface="Arial" pitchFamily="34" charset="0"/>
                      </a:rPr>
                      <m:t>𝑥</m:t>
                    </m:r>
                  </m:oMath>
                </a14:m>
                <a:r>
                  <a:rPr lang="en-US" dirty="0" smtClean="0">
                    <a:solidFill>
                      <a:prstClr val="black"/>
                    </a:solidFill>
                    <a:latin typeface="Cambria Math" pitchFamily="18" charset="0"/>
                    <a:ea typeface="Cambria Math" pitchFamily="18" charset="0"/>
                    <a:cs typeface="Arial" pitchFamily="34" charset="0"/>
                  </a:rPr>
                  <a:t> + 5</a:t>
                </a:r>
                <a:endParaRPr lang="en-US" dirty="0">
                  <a:solidFill>
                    <a:prstClr val="black"/>
                  </a:solidFill>
                  <a:latin typeface="Cambria Math" pitchFamily="18" charset="0"/>
                  <a:ea typeface="Cambria Math" pitchFamily="18" charset="0"/>
                  <a:cs typeface="Arial" pitchFamily="34" charset="0"/>
                </a:endParaRPr>
              </a:p>
            </p:txBody>
          </p:sp>
        </mc:Choice>
        <mc:Fallback xmlns="">
          <p:sp>
            <p:nvSpPr>
              <p:cNvPr id="61" name="Rectangle 60"/>
              <p:cNvSpPr>
                <a:spLocks noRot="1" noChangeAspect="1" noMove="1" noResize="1" noEditPoints="1" noAdjustHandles="1" noChangeArrowheads="1" noChangeShapeType="1" noTextEdit="1"/>
              </p:cNvSpPr>
              <p:nvPr/>
            </p:nvSpPr>
            <p:spPr>
              <a:xfrm>
                <a:off x="3406338" y="2800350"/>
                <a:ext cx="719043" cy="369332"/>
              </a:xfrm>
              <a:prstGeom prst="rect">
                <a:avLst/>
              </a:prstGeom>
              <a:blipFill rotWithShape="1">
                <a:blip r:embed="rId9"/>
                <a:stretch>
                  <a:fillRect t="-9836" r="-5932" b="-22951"/>
                </a:stretch>
              </a:blipFill>
            </p:spPr>
            <p:txBody>
              <a:bodyPr/>
              <a:lstStyle/>
              <a:p>
                <a:r>
                  <a:rPr lang="en-US">
                    <a:noFill/>
                  </a:rPr>
                  <a:t> </a:t>
                </a:r>
              </a:p>
            </p:txBody>
          </p:sp>
        </mc:Fallback>
      </mc:AlternateContent>
      <p:sp>
        <p:nvSpPr>
          <p:cNvPr id="62" name="TextBox 61"/>
          <p:cNvSpPr txBox="1"/>
          <p:nvPr/>
        </p:nvSpPr>
        <p:spPr>
          <a:xfrm>
            <a:off x="533401" y="3341370"/>
            <a:ext cx="360698" cy="369332"/>
          </a:xfrm>
          <a:prstGeom prst="rect">
            <a:avLst/>
          </a:prstGeom>
          <a:noFill/>
        </p:spPr>
        <p:txBody>
          <a:bodyPr wrap="square" rtlCol="0">
            <a:spAutoFit/>
          </a:bodyPr>
          <a:lstStyle/>
          <a:p>
            <a:pPr fontAlgn="auto">
              <a:spcBef>
                <a:spcPts val="0"/>
              </a:spcBef>
              <a:spcAft>
                <a:spcPts val="0"/>
              </a:spcAft>
            </a:pPr>
            <a:r>
              <a:rPr lang="en-US" dirty="0">
                <a:solidFill>
                  <a:prstClr val="black"/>
                </a:solidFill>
                <a:latin typeface="Cambria Math" pitchFamily="18" charset="0"/>
                <a:ea typeface="Cambria Math" pitchFamily="18" charset="0"/>
                <a:cs typeface="Arial" pitchFamily="34" charset="0"/>
                <a:sym typeface="Symbol"/>
              </a:rPr>
              <a:t></a:t>
            </a:r>
            <a:endParaRPr lang="en-US" dirty="0">
              <a:solidFill>
                <a:prstClr val="black"/>
              </a:solidFill>
              <a:latin typeface="Cambria Math" pitchFamily="18" charset="0"/>
              <a:ea typeface="Cambria Math" pitchFamily="18" charset="0"/>
              <a:cs typeface="Arial" pitchFamily="34" charset="0"/>
            </a:endParaRPr>
          </a:p>
        </p:txBody>
      </p:sp>
      <p:sp>
        <p:nvSpPr>
          <p:cNvPr id="67" name="TextBox 66"/>
          <p:cNvSpPr txBox="1"/>
          <p:nvPr/>
        </p:nvSpPr>
        <p:spPr>
          <a:xfrm>
            <a:off x="533401" y="2800350"/>
            <a:ext cx="360698" cy="369332"/>
          </a:xfrm>
          <a:prstGeom prst="rect">
            <a:avLst/>
          </a:prstGeom>
          <a:noFill/>
        </p:spPr>
        <p:txBody>
          <a:bodyPr wrap="square" rtlCol="0">
            <a:spAutoFit/>
          </a:bodyPr>
          <a:lstStyle/>
          <a:p>
            <a:pPr fontAlgn="auto">
              <a:spcBef>
                <a:spcPts val="0"/>
              </a:spcBef>
              <a:spcAft>
                <a:spcPts val="0"/>
              </a:spcAft>
            </a:pPr>
            <a:r>
              <a:rPr lang="en-US" dirty="0">
                <a:solidFill>
                  <a:prstClr val="black"/>
                </a:solidFill>
                <a:latin typeface="Cambria Math" pitchFamily="18" charset="0"/>
                <a:ea typeface="Cambria Math" pitchFamily="18" charset="0"/>
                <a:cs typeface="Arial" pitchFamily="34" charset="0"/>
                <a:sym typeface="Symbol"/>
              </a:rPr>
              <a:t></a:t>
            </a:r>
            <a:endParaRPr lang="en-US" dirty="0">
              <a:solidFill>
                <a:prstClr val="black"/>
              </a:solidFill>
              <a:latin typeface="Cambria Math" pitchFamily="18" charset="0"/>
              <a:ea typeface="Cambria Math" pitchFamily="18" charset="0"/>
              <a:cs typeface="Arial" pitchFamily="34" charset="0"/>
            </a:endParaRPr>
          </a:p>
        </p:txBody>
      </p:sp>
      <p:sp>
        <p:nvSpPr>
          <p:cNvPr id="69" name="TextBox 68"/>
          <p:cNvSpPr txBox="1"/>
          <p:nvPr/>
        </p:nvSpPr>
        <p:spPr>
          <a:xfrm>
            <a:off x="533401" y="3086100"/>
            <a:ext cx="360698" cy="369332"/>
          </a:xfrm>
          <a:prstGeom prst="rect">
            <a:avLst/>
          </a:prstGeom>
          <a:noFill/>
        </p:spPr>
        <p:txBody>
          <a:bodyPr wrap="square" rtlCol="0">
            <a:spAutoFit/>
          </a:bodyPr>
          <a:lstStyle/>
          <a:p>
            <a:pPr fontAlgn="auto">
              <a:spcBef>
                <a:spcPts val="0"/>
              </a:spcBef>
              <a:spcAft>
                <a:spcPts val="0"/>
              </a:spcAft>
            </a:pPr>
            <a:r>
              <a:rPr lang="en-US" dirty="0">
                <a:solidFill>
                  <a:prstClr val="black"/>
                </a:solidFill>
                <a:latin typeface="Cambria Math" pitchFamily="18" charset="0"/>
                <a:ea typeface="Cambria Math" pitchFamily="18" charset="0"/>
                <a:cs typeface="Arial" pitchFamily="34" charset="0"/>
                <a:sym typeface="Symbol"/>
              </a:rPr>
              <a:t></a:t>
            </a:r>
            <a:endParaRPr lang="en-US" dirty="0">
              <a:solidFill>
                <a:prstClr val="black"/>
              </a:solidFill>
              <a:latin typeface="Cambria Math" pitchFamily="18" charset="0"/>
              <a:ea typeface="Cambria Math" pitchFamily="18" charset="0"/>
              <a:cs typeface="Arial" pitchFamily="34" charset="0"/>
            </a:endParaRPr>
          </a:p>
        </p:txBody>
      </p:sp>
      <mc:AlternateContent xmlns:mc="http://schemas.openxmlformats.org/markup-compatibility/2006" xmlns:a14="http://schemas.microsoft.com/office/drawing/2010/main">
        <mc:Choice Requires="a14">
          <p:sp>
            <p:nvSpPr>
              <p:cNvPr id="70" name="Rectangle 69"/>
              <p:cNvSpPr/>
              <p:nvPr/>
            </p:nvSpPr>
            <p:spPr>
              <a:xfrm>
                <a:off x="3671583" y="3086100"/>
                <a:ext cx="494623" cy="369332"/>
              </a:xfrm>
              <a:prstGeom prst="rect">
                <a:avLst/>
              </a:prstGeom>
            </p:spPr>
            <p:txBody>
              <a:bodyPr wrap="none">
                <a:spAutoFit/>
              </a:bodyPr>
              <a:lstStyle/>
              <a:p>
                <a:pPr fontAlgn="auto">
                  <a:spcBef>
                    <a:spcPts val="0"/>
                  </a:spcBef>
                  <a:spcAft>
                    <a:spcPts val="0"/>
                  </a:spcAft>
                </a:pPr>
                <a:r>
                  <a:rPr lang="en-US" dirty="0" smtClean="0">
                    <a:solidFill>
                      <a:prstClr val="black"/>
                    </a:solidFill>
                    <a:latin typeface="Cambria Math" pitchFamily="18" charset="0"/>
                    <a:ea typeface="Cambria Math" pitchFamily="18" charset="0"/>
                    <a:cs typeface="Arial" pitchFamily="34" charset="0"/>
                  </a:rPr>
                  <a:t>2</a:t>
                </a:r>
                <a14:m>
                  <m:oMath xmlns:m="http://schemas.openxmlformats.org/officeDocument/2006/math">
                    <m:r>
                      <a:rPr lang="en-US" i="1" dirty="0" smtClean="0">
                        <a:solidFill>
                          <a:prstClr val="black"/>
                        </a:solidFill>
                        <a:latin typeface="Cambria Math" pitchFamily="18" charset="0"/>
                        <a:ea typeface="Cambria Math" pitchFamily="18" charset="0"/>
                        <a:cs typeface="Arial" pitchFamily="34" charset="0"/>
                      </a:rPr>
                      <m:t>𝑥</m:t>
                    </m:r>
                  </m:oMath>
                </a14:m>
                <a:r>
                  <a:rPr lang="en-US" dirty="0" smtClean="0">
                    <a:solidFill>
                      <a:prstClr val="black"/>
                    </a:solidFill>
                    <a:latin typeface="Cambria Math" pitchFamily="18" charset="0"/>
                    <a:ea typeface="Cambria Math" pitchFamily="18" charset="0"/>
                    <a:cs typeface="Arial" pitchFamily="34" charset="0"/>
                  </a:rPr>
                  <a:t> </a:t>
                </a:r>
                <a:endParaRPr lang="en-US" dirty="0">
                  <a:solidFill>
                    <a:prstClr val="black"/>
                  </a:solidFill>
                  <a:latin typeface="Cambria Math" pitchFamily="18" charset="0"/>
                  <a:ea typeface="Cambria Math" pitchFamily="18" charset="0"/>
                  <a:cs typeface="Arial" pitchFamily="34" charset="0"/>
                </a:endParaRPr>
              </a:p>
            </p:txBody>
          </p:sp>
        </mc:Choice>
        <mc:Fallback xmlns="">
          <p:sp>
            <p:nvSpPr>
              <p:cNvPr id="70" name="Rectangle 69"/>
              <p:cNvSpPr>
                <a:spLocks noRot="1" noChangeAspect="1" noMove="1" noResize="1" noEditPoints="1" noAdjustHandles="1" noChangeArrowheads="1" noChangeShapeType="1" noTextEdit="1"/>
              </p:cNvSpPr>
              <p:nvPr/>
            </p:nvSpPr>
            <p:spPr>
              <a:xfrm>
                <a:off x="3671552" y="3086100"/>
                <a:ext cx="494623" cy="369332"/>
              </a:xfrm>
              <a:prstGeom prst="rect">
                <a:avLst/>
              </a:prstGeom>
              <a:blipFill rotWithShape="1">
                <a:blip r:embed="rId10"/>
                <a:stretch>
                  <a:fillRect l="-9877" t="-9836" b="-22951"/>
                </a:stretch>
              </a:blipFill>
            </p:spPr>
            <p:txBody>
              <a:bodyPr/>
              <a:lstStyle/>
              <a:p>
                <a:r>
                  <a:rPr lang="en-US">
                    <a:noFill/>
                  </a:rPr>
                  <a:t> </a:t>
                </a:r>
              </a:p>
            </p:txBody>
          </p:sp>
        </mc:Fallback>
      </mc:AlternateContent>
      <p:sp>
        <p:nvSpPr>
          <p:cNvPr id="71" name="Rectangle 70"/>
          <p:cNvSpPr/>
          <p:nvPr/>
        </p:nvSpPr>
        <p:spPr>
          <a:xfrm>
            <a:off x="3968823" y="3086100"/>
            <a:ext cx="409086" cy="369332"/>
          </a:xfrm>
          <a:prstGeom prst="rect">
            <a:avLst/>
          </a:prstGeom>
        </p:spPr>
        <p:txBody>
          <a:bodyPr wrap="none">
            <a:spAutoFit/>
          </a:bodyPr>
          <a:lstStyle/>
          <a:p>
            <a:pPr fontAlgn="auto">
              <a:spcBef>
                <a:spcPts val="0"/>
              </a:spcBef>
              <a:spcAft>
                <a:spcPts val="0"/>
              </a:spcAft>
            </a:pPr>
            <a:r>
              <a:rPr lang="en-US" dirty="0" smtClean="0">
                <a:solidFill>
                  <a:prstClr val="black"/>
                </a:solidFill>
                <a:latin typeface="Cambria Math" pitchFamily="18" charset="0"/>
                <a:ea typeface="Cambria Math" pitchFamily="18" charset="0"/>
                <a:cs typeface="Arial" pitchFamily="34" charset="0"/>
              </a:rPr>
              <a:t>= </a:t>
            </a:r>
            <a:endParaRPr lang="en-US" dirty="0">
              <a:solidFill>
                <a:prstClr val="black"/>
              </a:solidFill>
              <a:latin typeface="Cambria Math" pitchFamily="18" charset="0"/>
              <a:ea typeface="Cambria Math" pitchFamily="18" charset="0"/>
              <a:cs typeface="Arial" pitchFamily="34" charset="0"/>
            </a:endParaRPr>
          </a:p>
        </p:txBody>
      </p:sp>
      <p:sp>
        <p:nvSpPr>
          <p:cNvPr id="75" name="Rectangle 74"/>
          <p:cNvSpPr/>
          <p:nvPr/>
        </p:nvSpPr>
        <p:spPr>
          <a:xfrm>
            <a:off x="3968823" y="2800350"/>
            <a:ext cx="357790" cy="369332"/>
          </a:xfrm>
          <a:prstGeom prst="rect">
            <a:avLst/>
          </a:prstGeom>
        </p:spPr>
        <p:txBody>
          <a:bodyPr wrap="none">
            <a:spAutoFit/>
          </a:bodyPr>
          <a:lstStyle/>
          <a:p>
            <a:pPr fontAlgn="auto">
              <a:spcBef>
                <a:spcPts val="0"/>
              </a:spcBef>
              <a:spcAft>
                <a:spcPts val="0"/>
              </a:spcAft>
            </a:pPr>
            <a:r>
              <a:rPr lang="en-US" dirty="0">
                <a:solidFill>
                  <a:prstClr val="black"/>
                </a:solidFill>
                <a:latin typeface="Cambria Math" pitchFamily="18" charset="0"/>
                <a:ea typeface="Cambria Math" pitchFamily="18" charset="0"/>
                <a:cs typeface="Arial" pitchFamily="34" charset="0"/>
              </a:rPr>
              <a:t>=</a:t>
            </a:r>
          </a:p>
        </p:txBody>
      </p:sp>
      <mc:AlternateContent xmlns:mc="http://schemas.openxmlformats.org/markup-compatibility/2006" xmlns:a14="http://schemas.microsoft.com/office/drawing/2010/main">
        <mc:Choice Requires="a14">
          <p:sp>
            <p:nvSpPr>
              <p:cNvPr id="76" name="Rectangle 75"/>
              <p:cNvSpPr/>
              <p:nvPr/>
            </p:nvSpPr>
            <p:spPr>
              <a:xfrm>
                <a:off x="4245437" y="2800350"/>
                <a:ext cx="443326" cy="369332"/>
              </a:xfrm>
              <a:prstGeom prst="rect">
                <a:avLst/>
              </a:prstGeom>
            </p:spPr>
            <p:txBody>
              <a:bodyPr wrap="none">
                <a:spAutoFit/>
              </a:bodyPr>
              <a:lstStyle/>
              <a:p>
                <a:pPr fontAlgn="auto">
                  <a:spcBef>
                    <a:spcPts val="0"/>
                  </a:spcBef>
                  <a:spcAft>
                    <a:spcPts val="0"/>
                  </a:spcAft>
                </a:pPr>
                <a:r>
                  <a:rPr lang="en-US" dirty="0" smtClean="0">
                    <a:solidFill>
                      <a:prstClr val="black"/>
                    </a:solidFill>
                    <a:latin typeface="Cambria Math" pitchFamily="18" charset="0"/>
                    <a:ea typeface="Cambria Math" pitchFamily="18" charset="0"/>
                    <a:cs typeface="Arial" pitchFamily="34" charset="0"/>
                  </a:rPr>
                  <a:t>2</a:t>
                </a:r>
                <a14:m>
                  <m:oMath xmlns:m="http://schemas.openxmlformats.org/officeDocument/2006/math">
                    <m:r>
                      <a:rPr lang="en-US" i="1" dirty="0" smtClean="0">
                        <a:solidFill>
                          <a:prstClr val="black"/>
                        </a:solidFill>
                        <a:latin typeface="Cambria Math" pitchFamily="18" charset="0"/>
                        <a:ea typeface="Cambria Math" pitchFamily="18" charset="0"/>
                        <a:cs typeface="Arial" pitchFamily="34" charset="0"/>
                      </a:rPr>
                      <m:t>𝑥</m:t>
                    </m:r>
                  </m:oMath>
                </a14:m>
                <a:endParaRPr lang="en-US" dirty="0">
                  <a:solidFill>
                    <a:prstClr val="black"/>
                  </a:solidFill>
                  <a:latin typeface="Cambria Math" pitchFamily="18" charset="0"/>
                  <a:ea typeface="Cambria Math" pitchFamily="18" charset="0"/>
                  <a:cs typeface="Arial" pitchFamily="34" charset="0"/>
                </a:endParaRPr>
              </a:p>
            </p:txBody>
          </p:sp>
        </mc:Choice>
        <mc:Fallback xmlns="">
          <p:sp>
            <p:nvSpPr>
              <p:cNvPr id="76" name="Rectangle 75"/>
              <p:cNvSpPr>
                <a:spLocks noRot="1" noChangeAspect="1" noMove="1" noResize="1" noEditPoints="1" noAdjustHandles="1" noChangeArrowheads="1" noChangeShapeType="1" noTextEdit="1"/>
              </p:cNvSpPr>
              <p:nvPr/>
            </p:nvSpPr>
            <p:spPr>
              <a:xfrm>
                <a:off x="4245437" y="2800350"/>
                <a:ext cx="443326" cy="369332"/>
              </a:xfrm>
              <a:prstGeom prst="rect">
                <a:avLst/>
              </a:prstGeom>
              <a:blipFill rotWithShape="1">
                <a:blip r:embed="rId11"/>
                <a:stretch>
                  <a:fillRect l="-10959" t="-9836" b="-22951"/>
                </a:stretch>
              </a:blipFill>
            </p:spPr>
            <p:txBody>
              <a:bodyPr/>
              <a:lstStyle/>
              <a:p>
                <a:r>
                  <a:rPr lang="en-US">
                    <a:noFill/>
                  </a:rPr>
                  <a:t> </a:t>
                </a:r>
              </a:p>
            </p:txBody>
          </p:sp>
        </mc:Fallback>
      </mc:AlternateContent>
      <p:sp>
        <p:nvSpPr>
          <p:cNvPr id="77" name="Rectangle 76"/>
          <p:cNvSpPr/>
          <p:nvPr/>
        </p:nvSpPr>
        <p:spPr>
          <a:xfrm>
            <a:off x="3621763" y="3341370"/>
            <a:ext cx="300082" cy="369332"/>
          </a:xfrm>
          <a:prstGeom prst="rect">
            <a:avLst/>
          </a:prstGeom>
        </p:spPr>
        <p:txBody>
          <a:bodyPr wrap="none">
            <a:spAutoFit/>
          </a:bodyPr>
          <a:lstStyle/>
          <a:p>
            <a:pPr fontAlgn="auto">
              <a:spcBef>
                <a:spcPts val="0"/>
              </a:spcBef>
              <a:spcAft>
                <a:spcPts val="0"/>
              </a:spcAft>
            </a:pPr>
            <a:r>
              <a:rPr lang="en-US" dirty="0">
                <a:solidFill>
                  <a:prstClr val="black"/>
                </a:solidFill>
                <a:latin typeface="Cambria Math" pitchFamily="18" charset="0"/>
                <a:ea typeface="Cambria Math" pitchFamily="18" charset="0"/>
                <a:cs typeface="Arial" pitchFamily="34" charset="0"/>
              </a:rPr>
              <a:t>–</a:t>
            </a:r>
          </a:p>
        </p:txBody>
      </p:sp>
      <mc:AlternateContent xmlns:mc="http://schemas.openxmlformats.org/markup-compatibility/2006" xmlns:a14="http://schemas.microsoft.com/office/drawing/2010/main">
        <mc:Choice Requires="a14">
          <p:sp>
            <p:nvSpPr>
              <p:cNvPr id="78" name="Rectangle 77"/>
              <p:cNvSpPr/>
              <p:nvPr/>
            </p:nvSpPr>
            <p:spPr>
              <a:xfrm>
                <a:off x="3325067" y="3341370"/>
                <a:ext cx="443326" cy="369332"/>
              </a:xfrm>
              <a:prstGeom prst="rect">
                <a:avLst/>
              </a:prstGeom>
            </p:spPr>
            <p:txBody>
              <a:bodyPr wrap="none">
                <a:spAutoFit/>
              </a:bodyPr>
              <a:lstStyle/>
              <a:p>
                <a:pPr fontAlgn="auto">
                  <a:spcBef>
                    <a:spcPts val="0"/>
                  </a:spcBef>
                  <a:spcAft>
                    <a:spcPts val="0"/>
                  </a:spcAft>
                </a:pPr>
                <a:r>
                  <a:rPr lang="en-US" dirty="0" smtClean="0">
                    <a:solidFill>
                      <a:prstClr val="black"/>
                    </a:solidFill>
                    <a:latin typeface="Cambria Math" pitchFamily="18" charset="0"/>
                    <a:ea typeface="Cambria Math" pitchFamily="18" charset="0"/>
                    <a:cs typeface="Arial" pitchFamily="34" charset="0"/>
                  </a:rPr>
                  <a:t>2</a:t>
                </a:r>
                <a14:m>
                  <m:oMath xmlns:m="http://schemas.openxmlformats.org/officeDocument/2006/math">
                    <m:r>
                      <a:rPr lang="en-US" i="1" dirty="0" smtClean="0">
                        <a:solidFill>
                          <a:prstClr val="black"/>
                        </a:solidFill>
                        <a:latin typeface="Cambria Math" pitchFamily="18" charset="0"/>
                        <a:ea typeface="Cambria Math" pitchFamily="18" charset="0"/>
                        <a:cs typeface="Arial" pitchFamily="34" charset="0"/>
                      </a:rPr>
                      <m:t>𝑥</m:t>
                    </m:r>
                  </m:oMath>
                </a14:m>
                <a:endParaRPr lang="en-US" dirty="0">
                  <a:solidFill>
                    <a:prstClr val="black"/>
                  </a:solidFill>
                  <a:latin typeface="Cambria Math" pitchFamily="18" charset="0"/>
                  <a:ea typeface="Cambria Math" pitchFamily="18" charset="0"/>
                  <a:cs typeface="Arial" pitchFamily="34" charset="0"/>
                </a:endParaRPr>
              </a:p>
            </p:txBody>
          </p:sp>
        </mc:Choice>
        <mc:Fallback xmlns="">
          <p:sp>
            <p:nvSpPr>
              <p:cNvPr id="78" name="Rectangle 77"/>
              <p:cNvSpPr>
                <a:spLocks noRot="1" noChangeAspect="1" noMove="1" noResize="1" noEditPoints="1" noAdjustHandles="1" noChangeArrowheads="1" noChangeShapeType="1" noTextEdit="1"/>
              </p:cNvSpPr>
              <p:nvPr/>
            </p:nvSpPr>
            <p:spPr>
              <a:xfrm>
                <a:off x="3325067" y="3341370"/>
                <a:ext cx="443326" cy="369332"/>
              </a:xfrm>
              <a:prstGeom prst="rect">
                <a:avLst/>
              </a:prstGeom>
              <a:blipFill rotWithShape="1">
                <a:blip r:embed="rId12"/>
                <a:stretch>
                  <a:fillRect l="-10959" t="-9836" b="-229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9" name="Rectangle 78"/>
              <p:cNvSpPr/>
              <p:nvPr/>
            </p:nvSpPr>
            <p:spPr>
              <a:xfrm>
                <a:off x="3743787" y="3341370"/>
                <a:ext cx="366382" cy="369332"/>
              </a:xfrm>
              <a:prstGeom prst="rect">
                <a:avLst/>
              </a:prstGeom>
            </p:spPr>
            <p:txBody>
              <a:bodyPr wrap="none">
                <a:spAutoFit/>
              </a:bodyPr>
              <a:lstStyle/>
              <a:p>
                <a:pPr fontAlgn="auto">
                  <a:spcBef>
                    <a:spcPts val="0"/>
                  </a:spcBef>
                  <a:spcAft>
                    <a:spcPts val="0"/>
                  </a:spcAft>
                </a:pPr>
                <a14:m>
                  <m:oMathPara xmlns:m="http://schemas.openxmlformats.org/officeDocument/2006/math">
                    <m:oMathParaPr>
                      <m:jc m:val="centerGroup"/>
                    </m:oMathParaPr>
                    <m:oMath xmlns:m="http://schemas.openxmlformats.org/officeDocument/2006/math">
                      <m:r>
                        <a:rPr lang="en-US" i="1" dirty="0" smtClean="0">
                          <a:solidFill>
                            <a:prstClr val="black"/>
                          </a:solidFill>
                          <a:latin typeface="Cambria Math" pitchFamily="18" charset="0"/>
                          <a:ea typeface="Cambria Math" pitchFamily="18" charset="0"/>
                          <a:cs typeface="Arial" pitchFamily="34" charset="0"/>
                        </a:rPr>
                        <m:t>𝑥</m:t>
                      </m:r>
                    </m:oMath>
                  </m:oMathPara>
                </a14:m>
                <a:endParaRPr lang="en-US" dirty="0">
                  <a:solidFill>
                    <a:prstClr val="black"/>
                  </a:solidFill>
                  <a:latin typeface="Cambria Math" pitchFamily="18" charset="0"/>
                  <a:ea typeface="Cambria Math" pitchFamily="18" charset="0"/>
                  <a:cs typeface="Arial" pitchFamily="34" charset="0"/>
                </a:endParaRPr>
              </a:p>
            </p:txBody>
          </p:sp>
        </mc:Choice>
        <mc:Fallback xmlns="">
          <p:sp>
            <p:nvSpPr>
              <p:cNvPr id="79" name="Rectangle 78"/>
              <p:cNvSpPr>
                <a:spLocks noRot="1" noChangeAspect="1" noMove="1" noResize="1" noEditPoints="1" noAdjustHandles="1" noChangeArrowheads="1" noChangeShapeType="1" noTextEdit="1"/>
              </p:cNvSpPr>
              <p:nvPr/>
            </p:nvSpPr>
            <p:spPr>
              <a:xfrm>
                <a:off x="3743787" y="3341370"/>
                <a:ext cx="366382" cy="369332"/>
              </a:xfrm>
              <a:prstGeom prst="rect">
                <a:avLst/>
              </a:prstGeom>
              <a:blipFill rotWithShape="1">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0" name="Rectangle 79"/>
              <p:cNvSpPr/>
              <p:nvPr/>
            </p:nvSpPr>
            <p:spPr>
              <a:xfrm>
                <a:off x="4221517" y="3086100"/>
                <a:ext cx="719043" cy="369332"/>
              </a:xfrm>
              <a:prstGeom prst="rect">
                <a:avLst/>
              </a:prstGeom>
            </p:spPr>
            <p:txBody>
              <a:bodyPr wrap="none">
                <a:spAutoFit/>
              </a:bodyPr>
              <a:lstStyle/>
              <a:p>
                <a:pPr fontAlgn="auto">
                  <a:spcBef>
                    <a:spcPts val="0"/>
                  </a:spcBef>
                  <a:spcAft>
                    <a:spcPts val="0"/>
                  </a:spcAft>
                </a:pPr>
                <a14:m>
                  <m:oMath xmlns:m="http://schemas.openxmlformats.org/officeDocument/2006/math">
                    <m:r>
                      <a:rPr lang="en-US" i="1" dirty="0" smtClean="0">
                        <a:solidFill>
                          <a:prstClr val="black"/>
                        </a:solidFill>
                        <a:latin typeface="Cambria Math" pitchFamily="18" charset="0"/>
                        <a:ea typeface="Cambria Math" pitchFamily="18" charset="0"/>
                        <a:cs typeface="Arial" pitchFamily="34" charset="0"/>
                      </a:rPr>
                      <m:t>𝑥</m:t>
                    </m:r>
                  </m:oMath>
                </a14:m>
                <a:r>
                  <a:rPr lang="en-US" dirty="0" smtClean="0">
                    <a:solidFill>
                      <a:prstClr val="black"/>
                    </a:solidFill>
                    <a:latin typeface="Cambria Math" pitchFamily="18" charset="0"/>
                    <a:ea typeface="Cambria Math" pitchFamily="18" charset="0"/>
                    <a:cs typeface="Arial" pitchFamily="34" charset="0"/>
                  </a:rPr>
                  <a:t> + 5</a:t>
                </a:r>
                <a:endParaRPr lang="en-US" dirty="0">
                  <a:solidFill>
                    <a:prstClr val="black"/>
                  </a:solidFill>
                  <a:latin typeface="Cambria Math" pitchFamily="18" charset="0"/>
                  <a:ea typeface="Cambria Math" pitchFamily="18" charset="0"/>
                  <a:cs typeface="Arial" pitchFamily="34" charset="0"/>
                </a:endParaRPr>
              </a:p>
            </p:txBody>
          </p:sp>
        </mc:Choice>
        <mc:Fallback xmlns="">
          <p:sp>
            <p:nvSpPr>
              <p:cNvPr id="80" name="Rectangle 79"/>
              <p:cNvSpPr>
                <a:spLocks noRot="1" noChangeAspect="1" noMove="1" noResize="1" noEditPoints="1" noAdjustHandles="1" noChangeArrowheads="1" noChangeShapeType="1" noTextEdit="1"/>
              </p:cNvSpPr>
              <p:nvPr/>
            </p:nvSpPr>
            <p:spPr>
              <a:xfrm>
                <a:off x="4221488" y="3086100"/>
                <a:ext cx="719043" cy="369332"/>
              </a:xfrm>
              <a:prstGeom prst="rect">
                <a:avLst/>
              </a:prstGeom>
              <a:blipFill rotWithShape="1">
                <a:blip r:embed="rId14"/>
                <a:stretch>
                  <a:fillRect t="-9836" r="-6838" b="-229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Rectangle 40"/>
              <p:cNvSpPr/>
              <p:nvPr/>
            </p:nvSpPr>
            <p:spPr>
              <a:xfrm>
                <a:off x="4123854" y="3089012"/>
                <a:ext cx="515325"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pPr fontAlgn="auto">
                  <a:spcBef>
                    <a:spcPts val="0"/>
                  </a:spcBef>
                  <a:spcAft>
                    <a:spcPts val="0"/>
                  </a:spcAft>
                </a:pPr>
                <a14:m>
                  <m:oMathPara xmlns:m="http://schemas.openxmlformats.org/officeDocument/2006/math">
                    <m:oMathParaPr>
                      <m:jc m:val="centerGroup"/>
                    </m:oMathParaPr>
                    <m:oMath xmlns:m="http://schemas.openxmlformats.org/officeDocument/2006/math">
                      <m:r>
                        <a:rPr lang="en-US" i="1" dirty="0" smtClean="0">
                          <a:solidFill>
                            <a:srgbClr val="C00000"/>
                          </a:solidFill>
                          <a:latin typeface="Cambria Math"/>
                          <a:ea typeface="Cambria Math" panose="02040503050406030204" pitchFamily="18" charset="0"/>
                        </a:rPr>
                        <m:t>𝑥</m:t>
                      </m:r>
                    </m:oMath>
                  </m:oMathPara>
                </a14:m>
                <a:endParaRPr lang="en-US" dirty="0" smtClean="0">
                  <a:solidFill>
                    <a:srgbClr val="C00000"/>
                  </a:solidFill>
                  <a:latin typeface="Cambria Math" panose="02040503050406030204" pitchFamily="18" charset="0"/>
                  <a:ea typeface="Cambria Math" panose="02040503050406030204" pitchFamily="18" charset="0"/>
                </a:endParaRPr>
              </a:p>
            </p:txBody>
          </p:sp>
        </mc:Choice>
        <mc:Fallback xmlns="">
          <p:sp>
            <p:nvSpPr>
              <p:cNvPr id="41" name="Rectangle 40"/>
              <p:cNvSpPr>
                <a:spLocks noRot="1" noChangeAspect="1" noMove="1" noResize="1" noEditPoints="1" noAdjustHandles="1" noChangeArrowheads="1" noChangeShapeType="1" noTextEdit="1"/>
              </p:cNvSpPr>
              <p:nvPr/>
            </p:nvSpPr>
            <p:spPr>
              <a:xfrm>
                <a:off x="4123812" y="3089012"/>
                <a:ext cx="515325" cy="369332"/>
              </a:xfrm>
              <a:prstGeom prst="rect">
                <a:avLst/>
              </a:prstGeom>
              <a:blipFill rotWithShape="1">
                <a:blip r:embed="rId15"/>
                <a:stretch>
                  <a:fillRect/>
                </a:stretch>
              </a:blipFill>
              <a:ln>
                <a:noFill/>
              </a:ln>
              <a:effectLst/>
            </p:spPr>
            <p:txBody>
              <a:bodyPr/>
              <a:lstStyle/>
              <a:p>
                <a:r>
                  <a:rPr lang="en-US">
                    <a:noFill/>
                  </a:rPr>
                  <a:t> </a:t>
                </a:r>
              </a:p>
            </p:txBody>
          </p:sp>
        </mc:Fallback>
      </mc:AlternateContent>
      <p:grpSp>
        <p:nvGrpSpPr>
          <p:cNvPr id="42" name="Group 41"/>
          <p:cNvGrpSpPr/>
          <p:nvPr/>
        </p:nvGrpSpPr>
        <p:grpSpPr>
          <a:xfrm>
            <a:off x="1043368" y="2114571"/>
            <a:ext cx="2355539" cy="1273539"/>
            <a:chOff x="6096215" y="3056468"/>
            <a:chExt cx="1686520" cy="1189709"/>
          </a:xfrm>
        </p:grpSpPr>
        <p:sp>
          <p:nvSpPr>
            <p:cNvPr id="43" name="Cloud Callout 42"/>
            <p:cNvSpPr/>
            <p:nvPr/>
          </p:nvSpPr>
          <p:spPr>
            <a:xfrm>
              <a:off x="6096215" y="3056468"/>
              <a:ext cx="1655996" cy="1189709"/>
            </a:xfrm>
            <a:prstGeom prst="cloudCallout">
              <a:avLst>
                <a:gd name="adj1" fmla="val 61036"/>
                <a:gd name="adj2" fmla="val 39376"/>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dirty="0">
                <a:solidFill>
                  <a:prstClr val="white"/>
                </a:solidFill>
                <a:latin typeface="Cambria Math" panose="02040503050406030204" pitchFamily="18" charset="0"/>
                <a:ea typeface="Cambria Math" panose="02040503050406030204" pitchFamily="18" charset="0"/>
              </a:endParaRPr>
            </a:p>
          </p:txBody>
        </p:sp>
        <p:sp>
          <p:nvSpPr>
            <p:cNvPr id="44" name="Rectangle 43"/>
            <p:cNvSpPr/>
            <p:nvPr/>
          </p:nvSpPr>
          <p:spPr>
            <a:xfrm>
              <a:off x="6153136" y="3317472"/>
              <a:ext cx="1629599" cy="776297"/>
            </a:xfrm>
            <a:prstGeom prst="rect">
              <a:avLst/>
            </a:prstGeom>
          </p:spPr>
          <p:txBody>
            <a:bodyPr wrap="square">
              <a:spAutoFit/>
            </a:bodyPr>
            <a:lstStyle/>
            <a:p>
              <a:pPr algn="ctr" fontAlgn="auto">
                <a:spcBef>
                  <a:spcPts val="0"/>
                </a:spcBef>
                <a:spcAft>
                  <a:spcPts val="0"/>
                </a:spcAft>
              </a:pPr>
              <a:r>
                <a:rPr lang="en-US" sz="1600" b="1" dirty="0" smtClean="0">
                  <a:solidFill>
                    <a:srgbClr val="002060"/>
                  </a:solidFill>
                  <a:latin typeface="Cambria Math" panose="02040503050406030204" pitchFamily="18" charset="0"/>
                  <a:ea typeface="Cambria Math" panose="02040503050406030204" pitchFamily="18" charset="0"/>
                  <a:cs typeface="+mn-cs"/>
                </a:rPr>
                <a:t>Variables </a:t>
              </a:r>
              <a:r>
                <a:rPr lang="en-US" sz="1600" b="1" dirty="0">
                  <a:solidFill>
                    <a:srgbClr val="002060"/>
                  </a:solidFill>
                  <a:latin typeface="Cambria Math" panose="02040503050406030204" pitchFamily="18" charset="0"/>
                  <a:ea typeface="Cambria Math" panose="02040503050406030204" pitchFamily="18" charset="0"/>
                  <a:cs typeface="+mn-cs"/>
                </a:rPr>
                <a:t>on one side, numbers on the other side.</a:t>
              </a:r>
            </a:p>
          </p:txBody>
        </p:sp>
      </p:grpSp>
      <p:sp>
        <p:nvSpPr>
          <p:cNvPr id="51" name="Curved Down Arrow 50"/>
          <p:cNvSpPr/>
          <p:nvPr/>
        </p:nvSpPr>
        <p:spPr>
          <a:xfrm rot="10800000" flipV="1">
            <a:off x="3866075" y="3052786"/>
            <a:ext cx="511863" cy="149632"/>
          </a:xfrm>
          <a:prstGeom prst="curvedDownArrow">
            <a:avLst/>
          </a:prstGeom>
          <a:solidFill>
            <a:srgbClr val="FFFF00"/>
          </a:solid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prstClr val="black"/>
              </a:solidFill>
              <a:latin typeface="Bookman Old Style" panose="02050604050505020204" pitchFamily="18" charset="0"/>
            </a:endParaRPr>
          </a:p>
        </p:txBody>
      </p:sp>
      <mc:AlternateContent xmlns:mc="http://schemas.openxmlformats.org/markup-compatibility/2006" xmlns:a14="http://schemas.microsoft.com/office/drawing/2010/main">
        <mc:Choice Requires="a14">
          <p:sp>
            <p:nvSpPr>
              <p:cNvPr id="81" name="Rectangle 80"/>
              <p:cNvSpPr/>
              <p:nvPr/>
            </p:nvSpPr>
            <p:spPr>
              <a:xfrm>
                <a:off x="3940679" y="3341370"/>
                <a:ext cx="639919" cy="369332"/>
              </a:xfrm>
              <a:prstGeom prst="rect">
                <a:avLst/>
              </a:prstGeom>
            </p:spPr>
            <p:txBody>
              <a:bodyPr wrap="none">
                <a:spAutoFit/>
              </a:bodyPr>
              <a:lstStyle/>
              <a:p>
                <a:pPr fontAlgn="auto">
                  <a:spcBef>
                    <a:spcPts val="0"/>
                  </a:spcBef>
                  <a:spcAft>
                    <a:spcPts val="0"/>
                  </a:spcAft>
                </a:pPr>
                <a14:m>
                  <m:oMathPara xmlns:m="http://schemas.openxmlformats.org/officeDocument/2006/math">
                    <m:oMathParaPr>
                      <m:jc m:val="centerGroup"/>
                    </m:oMathParaPr>
                    <m:oMath xmlns:m="http://schemas.openxmlformats.org/officeDocument/2006/math">
                      <m:r>
                        <m:rPr>
                          <m:nor/>
                        </m:rPr>
                        <a:rPr lang="en-US" dirty="0">
                          <a:solidFill>
                            <a:prstClr val="black"/>
                          </a:solidFill>
                          <a:latin typeface="Cambria Math" pitchFamily="18" charset="0"/>
                          <a:ea typeface="Cambria Math" pitchFamily="18" charset="0"/>
                          <a:cs typeface="Arial" pitchFamily="34" charset="0"/>
                        </a:rPr>
                        <m:t>=  5</m:t>
                      </m:r>
                    </m:oMath>
                  </m:oMathPara>
                </a14:m>
                <a:endParaRPr lang="en-US" dirty="0">
                  <a:solidFill>
                    <a:prstClr val="black"/>
                  </a:solidFill>
                  <a:latin typeface="Cambria Math" pitchFamily="18" charset="0"/>
                  <a:ea typeface="Cambria Math" pitchFamily="18" charset="0"/>
                  <a:cs typeface="Arial" pitchFamily="34" charset="0"/>
                </a:endParaRPr>
              </a:p>
            </p:txBody>
          </p:sp>
        </mc:Choice>
        <mc:Fallback xmlns="">
          <p:sp>
            <p:nvSpPr>
              <p:cNvPr id="81" name="Rectangle 80"/>
              <p:cNvSpPr>
                <a:spLocks noRot="1" noChangeAspect="1" noMove="1" noResize="1" noEditPoints="1" noAdjustHandles="1" noChangeArrowheads="1" noChangeShapeType="1" noTextEdit="1"/>
              </p:cNvSpPr>
              <p:nvPr/>
            </p:nvSpPr>
            <p:spPr>
              <a:xfrm>
                <a:off x="3940637" y="3341370"/>
                <a:ext cx="639919" cy="369332"/>
              </a:xfrm>
              <a:prstGeom prst="rect">
                <a:avLst/>
              </a:prstGeom>
              <a:blipFill rotWithShape="1">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5" name="TextBox 104"/>
              <p:cNvSpPr txBox="1"/>
              <p:nvPr/>
            </p:nvSpPr>
            <p:spPr>
              <a:xfrm>
                <a:off x="3374934" y="2337533"/>
                <a:ext cx="750455" cy="369332"/>
              </a:xfrm>
              <a:prstGeom prst="rect">
                <a:avLst/>
              </a:prstGeom>
              <a:noFill/>
            </p:spPr>
            <p:txBody>
              <a:bodyPr wrap="square" rtlCol="0">
                <a:spAutoFit/>
              </a:bodyPr>
              <a:lstStyle/>
              <a:p>
                <a:pPr fontAlgn="auto">
                  <a:spcBef>
                    <a:spcPts val="0"/>
                  </a:spcBef>
                  <a:spcAft>
                    <a:spcPts val="0"/>
                  </a:spcAft>
                </a:pPr>
                <a14:m>
                  <m:oMath xmlns:m="http://schemas.openxmlformats.org/officeDocument/2006/math">
                    <m:r>
                      <a:rPr lang="en-US" i="1" dirty="0" smtClean="0">
                        <a:solidFill>
                          <a:prstClr val="black"/>
                        </a:solidFill>
                        <a:latin typeface="Cambria Math" pitchFamily="18" charset="0"/>
                        <a:ea typeface="Cambria Math" pitchFamily="18" charset="0"/>
                        <a:cs typeface="Arial" pitchFamily="34" charset="0"/>
                      </a:rPr>
                      <m:t>𝑥</m:t>
                    </m:r>
                  </m:oMath>
                </a14:m>
                <a:r>
                  <a:rPr lang="en-US" dirty="0" smtClean="0">
                    <a:solidFill>
                      <a:prstClr val="black"/>
                    </a:solidFill>
                    <a:latin typeface="Cambria Math" pitchFamily="18" charset="0"/>
                    <a:ea typeface="Cambria Math" pitchFamily="18" charset="0"/>
                    <a:cs typeface="Arial" pitchFamily="34" charset="0"/>
                  </a:rPr>
                  <a:t> + 5</a:t>
                </a:r>
                <a:endParaRPr lang="en-US" dirty="0">
                  <a:solidFill>
                    <a:prstClr val="black"/>
                  </a:solidFill>
                  <a:latin typeface="Cambria Math" pitchFamily="18" charset="0"/>
                  <a:ea typeface="Cambria Math" pitchFamily="18" charset="0"/>
                  <a:cs typeface="Arial" pitchFamily="34" charset="0"/>
                </a:endParaRPr>
              </a:p>
            </p:txBody>
          </p:sp>
        </mc:Choice>
        <mc:Fallback xmlns="">
          <p:sp>
            <p:nvSpPr>
              <p:cNvPr id="105" name="TextBox 104"/>
              <p:cNvSpPr txBox="1">
                <a:spLocks noRot="1" noChangeAspect="1" noMove="1" noResize="1" noEditPoints="1" noAdjustHandles="1" noChangeArrowheads="1" noChangeShapeType="1" noTextEdit="1"/>
              </p:cNvSpPr>
              <p:nvPr/>
            </p:nvSpPr>
            <p:spPr>
              <a:xfrm>
                <a:off x="3374926" y="2337533"/>
                <a:ext cx="750455" cy="369332"/>
              </a:xfrm>
              <a:prstGeom prst="rect">
                <a:avLst/>
              </a:prstGeom>
              <a:blipFill rotWithShape="1">
                <a:blip r:embed="rId17"/>
                <a:stretch>
                  <a:fillRect t="-9836" r="-1626" b="-22951"/>
                </a:stretch>
              </a:blipFill>
            </p:spPr>
            <p:txBody>
              <a:bodyPr/>
              <a:lstStyle/>
              <a:p>
                <a:r>
                  <a:rPr lang="en-US">
                    <a:noFill/>
                  </a:rPr>
                  <a:t> </a:t>
                </a:r>
              </a:p>
            </p:txBody>
          </p:sp>
        </mc:Fallback>
      </mc:AlternateContent>
      <p:sp>
        <p:nvSpPr>
          <p:cNvPr id="106" name="TextBox 105"/>
          <p:cNvSpPr txBox="1"/>
          <p:nvPr/>
        </p:nvSpPr>
        <p:spPr>
          <a:xfrm>
            <a:off x="3965915" y="2329019"/>
            <a:ext cx="360698" cy="369332"/>
          </a:xfrm>
          <a:prstGeom prst="rect">
            <a:avLst/>
          </a:prstGeom>
          <a:noFill/>
        </p:spPr>
        <p:txBody>
          <a:bodyPr wrap="square" rtlCol="0">
            <a:spAutoFit/>
          </a:bodyPr>
          <a:lstStyle/>
          <a:p>
            <a:pPr fontAlgn="auto">
              <a:spcBef>
                <a:spcPts val="0"/>
              </a:spcBef>
              <a:spcAft>
                <a:spcPts val="0"/>
              </a:spcAft>
            </a:pPr>
            <a:r>
              <a:rPr lang="en-US" dirty="0" smtClean="0">
                <a:solidFill>
                  <a:prstClr val="black"/>
                </a:solidFill>
                <a:latin typeface="Cambria Math" pitchFamily="18" charset="0"/>
                <a:ea typeface="Cambria Math" pitchFamily="18" charset="0"/>
                <a:cs typeface="Arial" pitchFamily="34" charset="0"/>
              </a:rPr>
              <a:t>=</a:t>
            </a:r>
            <a:endParaRPr lang="en-US" dirty="0">
              <a:solidFill>
                <a:prstClr val="black"/>
              </a:solidFill>
              <a:latin typeface="Cambria Math" pitchFamily="18" charset="0"/>
              <a:ea typeface="Cambria Math" pitchFamily="18" charset="0"/>
              <a:cs typeface="Arial" pitchFamily="34" charset="0"/>
            </a:endParaRPr>
          </a:p>
        </p:txBody>
      </p:sp>
      <mc:AlternateContent xmlns:mc="http://schemas.openxmlformats.org/markup-compatibility/2006" xmlns:a14="http://schemas.microsoft.com/office/drawing/2010/main">
        <mc:Choice Requires="a14">
          <p:sp>
            <p:nvSpPr>
              <p:cNvPr id="107" name="Rectangle 106"/>
              <p:cNvSpPr/>
              <p:nvPr/>
            </p:nvSpPr>
            <p:spPr>
              <a:xfrm>
                <a:off x="4206690" y="2220818"/>
                <a:ext cx="364202" cy="612732"/>
              </a:xfrm>
              <a:prstGeom prst="rect">
                <a:avLst/>
              </a:prstGeom>
            </p:spPr>
            <p:txBody>
              <a:bodyPr wrap="none">
                <a:spAutoFit/>
              </a:bodyPr>
              <a:lstStyle/>
              <a:p>
                <a:pPr fontAlgn="auto">
                  <a:spcBef>
                    <a:spcPts val="0"/>
                  </a:spcBef>
                  <a:spcAft>
                    <a:spcPts val="0"/>
                  </a:spcAft>
                </a:pPr>
                <a14:m>
                  <m:oMathPara xmlns:m="http://schemas.openxmlformats.org/officeDocument/2006/math">
                    <m:oMathParaPr>
                      <m:jc m:val="centerGroup"/>
                    </m:oMathParaPr>
                    <m:oMath xmlns:m="http://schemas.openxmlformats.org/officeDocument/2006/math">
                      <m:f>
                        <m:fPr>
                          <m:ctrlPr>
                            <a:rPr lang="en-US" i="1">
                              <a:solidFill>
                                <a:prstClr val="black"/>
                              </a:solidFill>
                              <a:latin typeface="Cambria Math"/>
                              <a:ea typeface="Cambria Math" pitchFamily="18" charset="0"/>
                              <a:cs typeface="+mn-cs"/>
                            </a:rPr>
                          </m:ctrlPr>
                        </m:fPr>
                        <m:num>
                          <m:r>
                            <a:rPr lang="en-US">
                              <a:solidFill>
                                <a:prstClr val="black"/>
                              </a:solidFill>
                              <a:latin typeface="Cambria Math" pitchFamily="18" charset="0"/>
                              <a:ea typeface="Cambria Math" pitchFamily="18" charset="0"/>
                              <a:cs typeface="+mn-cs"/>
                            </a:rPr>
                            <m:t>1</m:t>
                          </m:r>
                        </m:num>
                        <m:den>
                          <m:r>
                            <a:rPr lang="en-US">
                              <a:solidFill>
                                <a:prstClr val="black"/>
                              </a:solidFill>
                              <a:latin typeface="Cambria Math" pitchFamily="18" charset="0"/>
                              <a:ea typeface="Cambria Math" pitchFamily="18" charset="0"/>
                              <a:cs typeface="+mn-cs"/>
                            </a:rPr>
                            <m:t>3</m:t>
                          </m:r>
                        </m:den>
                      </m:f>
                    </m:oMath>
                  </m:oMathPara>
                </a14:m>
                <a:endParaRPr lang="en-US" dirty="0">
                  <a:solidFill>
                    <a:prstClr val="black"/>
                  </a:solidFill>
                  <a:latin typeface="Cambria Math" pitchFamily="18" charset="0"/>
                  <a:ea typeface="Cambria Math" pitchFamily="18" charset="0"/>
                  <a:cs typeface="+mn-cs"/>
                </a:endParaRPr>
              </a:p>
            </p:txBody>
          </p:sp>
        </mc:Choice>
        <mc:Fallback xmlns="">
          <p:sp>
            <p:nvSpPr>
              <p:cNvPr id="107" name="Rectangle 106"/>
              <p:cNvSpPr>
                <a:spLocks noRot="1" noChangeAspect="1" noMove="1" noResize="1" noEditPoints="1" noAdjustHandles="1" noChangeArrowheads="1" noChangeShapeType="1" noTextEdit="1"/>
              </p:cNvSpPr>
              <p:nvPr/>
            </p:nvSpPr>
            <p:spPr>
              <a:xfrm>
                <a:off x="4206690" y="2220797"/>
                <a:ext cx="364202" cy="612732"/>
              </a:xfrm>
              <a:prstGeom prst="rect">
                <a:avLst/>
              </a:prstGeom>
              <a:blipFill rotWithShape="1">
                <a:blip r:embed="rId1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8" name="Rectangle 107"/>
              <p:cNvSpPr/>
              <p:nvPr/>
            </p:nvSpPr>
            <p:spPr>
              <a:xfrm>
                <a:off x="4431656" y="2313446"/>
                <a:ext cx="685434" cy="369332"/>
              </a:xfrm>
              <a:prstGeom prst="rect">
                <a:avLst/>
              </a:prstGeom>
            </p:spPr>
            <p:txBody>
              <a:bodyPr wrap="square">
                <a:spAutoFit/>
              </a:bodyPr>
              <a:lstStyle/>
              <a:p>
                <a:pPr fontAlgn="auto">
                  <a:spcBef>
                    <a:spcPts val="0"/>
                  </a:spcBef>
                  <a:spcAft>
                    <a:spcPts val="0"/>
                  </a:spcAft>
                </a:pPr>
                <a:r>
                  <a:rPr lang="en-US" dirty="0" smtClean="0">
                    <a:solidFill>
                      <a:prstClr val="black"/>
                    </a:solidFill>
                    <a:latin typeface="Cambria Math" pitchFamily="18" charset="0"/>
                    <a:ea typeface="Cambria Math" pitchFamily="18" charset="0"/>
                    <a:cs typeface="Arial" pitchFamily="34" charset="0"/>
                  </a:rPr>
                  <a:t>× 6</a:t>
                </a:r>
                <a14:m>
                  <m:oMath xmlns:m="http://schemas.openxmlformats.org/officeDocument/2006/math">
                    <m:r>
                      <a:rPr lang="en-US" i="1" dirty="0" smtClean="0">
                        <a:solidFill>
                          <a:prstClr val="black"/>
                        </a:solidFill>
                        <a:latin typeface="Cambria Math" pitchFamily="18" charset="0"/>
                        <a:ea typeface="Cambria Math" pitchFamily="18" charset="0"/>
                        <a:cs typeface="Arial" pitchFamily="34" charset="0"/>
                      </a:rPr>
                      <m:t>𝑥</m:t>
                    </m:r>
                  </m:oMath>
                </a14:m>
                <a:endParaRPr lang="en-US" dirty="0">
                  <a:solidFill>
                    <a:prstClr val="black"/>
                  </a:solidFill>
                  <a:latin typeface="Cambria Math" pitchFamily="18" charset="0"/>
                  <a:ea typeface="Cambria Math" pitchFamily="18" charset="0"/>
                  <a:cs typeface="Arial" pitchFamily="34" charset="0"/>
                </a:endParaRPr>
              </a:p>
            </p:txBody>
          </p:sp>
        </mc:Choice>
        <mc:Fallback xmlns="">
          <p:sp>
            <p:nvSpPr>
              <p:cNvPr id="108" name="Rectangle 107"/>
              <p:cNvSpPr>
                <a:spLocks noRot="1" noChangeAspect="1" noMove="1" noResize="1" noEditPoints="1" noAdjustHandles="1" noChangeArrowheads="1" noChangeShapeType="1" noTextEdit="1"/>
              </p:cNvSpPr>
              <p:nvPr/>
            </p:nvSpPr>
            <p:spPr>
              <a:xfrm>
                <a:off x="4431656" y="2313446"/>
                <a:ext cx="685434" cy="369332"/>
              </a:xfrm>
              <a:prstGeom prst="rect">
                <a:avLst/>
              </a:prstGeom>
              <a:blipFill rotWithShape="1">
                <a:blip r:embed="rId19"/>
                <a:stretch>
                  <a:fillRect l="-8036" t="-10000" b="-25000"/>
                </a:stretch>
              </a:blipFill>
            </p:spPr>
            <p:txBody>
              <a:bodyPr/>
              <a:lstStyle/>
              <a:p>
                <a:r>
                  <a:rPr lang="en-US">
                    <a:noFill/>
                  </a:rPr>
                  <a:t> </a:t>
                </a:r>
              </a:p>
            </p:txBody>
          </p:sp>
        </mc:Fallback>
      </mc:AlternateContent>
      <p:cxnSp>
        <p:nvCxnSpPr>
          <p:cNvPr id="109" name="Straight Connector 108"/>
          <p:cNvCxnSpPr/>
          <p:nvPr/>
        </p:nvCxnSpPr>
        <p:spPr>
          <a:xfrm flipH="1">
            <a:off x="4676665" y="2460625"/>
            <a:ext cx="225873" cy="118099"/>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a:xfrm flipH="1">
            <a:off x="4259960" y="2638224"/>
            <a:ext cx="257662" cy="14317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11" name="TextBox 110"/>
          <p:cNvSpPr txBox="1"/>
          <p:nvPr/>
        </p:nvSpPr>
        <p:spPr>
          <a:xfrm>
            <a:off x="4736478" y="2127250"/>
            <a:ext cx="439239" cy="338554"/>
          </a:xfrm>
          <a:prstGeom prst="rect">
            <a:avLst/>
          </a:prstGeom>
          <a:noFill/>
        </p:spPr>
        <p:txBody>
          <a:bodyPr wrap="square" rtlCol="0">
            <a:spAutoFit/>
          </a:bodyPr>
          <a:lstStyle/>
          <a:p>
            <a:pPr fontAlgn="auto">
              <a:spcBef>
                <a:spcPts val="0"/>
              </a:spcBef>
              <a:spcAft>
                <a:spcPts val="0"/>
              </a:spcAft>
            </a:pPr>
            <a:r>
              <a:rPr lang="en-US" sz="1600" dirty="0" smtClean="0">
                <a:solidFill>
                  <a:prstClr val="black"/>
                </a:solidFill>
                <a:latin typeface="Cambria Math" pitchFamily="18" charset="0"/>
                <a:ea typeface="Cambria Math" pitchFamily="18" charset="0"/>
                <a:cs typeface="Arial" pitchFamily="34" charset="0"/>
              </a:rPr>
              <a:t>2</a:t>
            </a:r>
            <a:endParaRPr lang="en-US" sz="1600" dirty="0">
              <a:solidFill>
                <a:prstClr val="black"/>
              </a:solidFill>
              <a:latin typeface="Cambria Math" pitchFamily="18" charset="0"/>
              <a:ea typeface="Cambria Math" pitchFamily="18" charset="0"/>
              <a:cs typeface="Arial" pitchFamily="34" charset="0"/>
            </a:endParaRPr>
          </a:p>
        </p:txBody>
      </p:sp>
      <p:sp>
        <p:nvSpPr>
          <p:cNvPr id="112" name="TextBox 111"/>
          <p:cNvSpPr txBox="1"/>
          <p:nvPr/>
        </p:nvSpPr>
        <p:spPr>
          <a:xfrm>
            <a:off x="4397851" y="2625725"/>
            <a:ext cx="439239" cy="338554"/>
          </a:xfrm>
          <a:prstGeom prst="rect">
            <a:avLst/>
          </a:prstGeom>
          <a:noFill/>
        </p:spPr>
        <p:txBody>
          <a:bodyPr wrap="square" rtlCol="0">
            <a:spAutoFit/>
          </a:bodyPr>
          <a:lstStyle/>
          <a:p>
            <a:pPr fontAlgn="auto">
              <a:spcBef>
                <a:spcPts val="0"/>
              </a:spcBef>
              <a:spcAft>
                <a:spcPts val="0"/>
              </a:spcAft>
            </a:pPr>
            <a:r>
              <a:rPr lang="en-US" sz="1600" smtClean="0">
                <a:solidFill>
                  <a:prstClr val="black"/>
                </a:solidFill>
                <a:latin typeface="Cambria Math" pitchFamily="18" charset="0"/>
                <a:ea typeface="Cambria Math" pitchFamily="18" charset="0"/>
                <a:cs typeface="Arial" pitchFamily="34" charset="0"/>
              </a:rPr>
              <a:t>1</a:t>
            </a:r>
            <a:endParaRPr lang="en-US" sz="1600" i="1" dirty="0">
              <a:solidFill>
                <a:prstClr val="black"/>
              </a:solidFill>
              <a:latin typeface="Cambria Math" pitchFamily="18" charset="0"/>
              <a:ea typeface="Cambria Math" pitchFamily="18" charset="0"/>
              <a:cs typeface="Arial" pitchFamily="34" charset="0"/>
            </a:endParaRPr>
          </a:p>
        </p:txBody>
      </p:sp>
      <p:sp>
        <p:nvSpPr>
          <p:cNvPr id="117" name="TextBox 116"/>
          <p:cNvSpPr txBox="1"/>
          <p:nvPr/>
        </p:nvSpPr>
        <p:spPr>
          <a:xfrm>
            <a:off x="533401" y="3630930"/>
            <a:ext cx="360698" cy="369332"/>
          </a:xfrm>
          <a:prstGeom prst="rect">
            <a:avLst/>
          </a:prstGeom>
          <a:noFill/>
        </p:spPr>
        <p:txBody>
          <a:bodyPr wrap="square" rtlCol="0">
            <a:spAutoFit/>
          </a:bodyPr>
          <a:lstStyle/>
          <a:p>
            <a:pPr fontAlgn="auto">
              <a:spcBef>
                <a:spcPts val="0"/>
              </a:spcBef>
              <a:spcAft>
                <a:spcPts val="0"/>
              </a:spcAft>
            </a:pPr>
            <a:r>
              <a:rPr lang="en-US" dirty="0">
                <a:solidFill>
                  <a:prstClr val="black"/>
                </a:solidFill>
                <a:latin typeface="Cambria Math" pitchFamily="18" charset="0"/>
                <a:ea typeface="Cambria Math" pitchFamily="18" charset="0"/>
                <a:cs typeface="Arial" pitchFamily="34" charset="0"/>
                <a:sym typeface="Symbol"/>
              </a:rPr>
              <a:t></a:t>
            </a:r>
            <a:endParaRPr lang="en-US" dirty="0">
              <a:solidFill>
                <a:prstClr val="black"/>
              </a:solidFill>
              <a:latin typeface="Cambria Math" pitchFamily="18" charset="0"/>
              <a:ea typeface="Cambria Math" pitchFamily="18" charset="0"/>
              <a:cs typeface="Arial" pitchFamily="34" charset="0"/>
            </a:endParaRPr>
          </a:p>
        </p:txBody>
      </p:sp>
      <mc:AlternateContent xmlns:mc="http://schemas.openxmlformats.org/markup-compatibility/2006" xmlns:a14="http://schemas.microsoft.com/office/drawing/2010/main">
        <mc:Choice Requires="a14">
          <p:sp>
            <p:nvSpPr>
              <p:cNvPr id="118" name="Rectangle 117"/>
              <p:cNvSpPr/>
              <p:nvPr/>
            </p:nvSpPr>
            <p:spPr>
              <a:xfrm>
                <a:off x="3743787" y="3630930"/>
                <a:ext cx="366382" cy="369332"/>
              </a:xfrm>
              <a:prstGeom prst="rect">
                <a:avLst/>
              </a:prstGeom>
            </p:spPr>
            <p:txBody>
              <a:bodyPr wrap="none">
                <a:spAutoFit/>
              </a:bodyPr>
              <a:lstStyle/>
              <a:p>
                <a:pPr fontAlgn="auto">
                  <a:spcBef>
                    <a:spcPts val="0"/>
                  </a:spcBef>
                  <a:spcAft>
                    <a:spcPts val="0"/>
                  </a:spcAft>
                </a:pPr>
                <a14:m>
                  <m:oMathPara xmlns:m="http://schemas.openxmlformats.org/officeDocument/2006/math">
                    <m:oMathParaPr>
                      <m:jc m:val="centerGroup"/>
                    </m:oMathParaPr>
                    <m:oMath xmlns:m="http://schemas.openxmlformats.org/officeDocument/2006/math">
                      <m:r>
                        <a:rPr lang="en-US" i="1" dirty="0" smtClean="0">
                          <a:solidFill>
                            <a:prstClr val="black"/>
                          </a:solidFill>
                          <a:latin typeface="Cambria Math" pitchFamily="18" charset="0"/>
                          <a:ea typeface="Cambria Math" pitchFamily="18" charset="0"/>
                          <a:cs typeface="Arial" pitchFamily="34" charset="0"/>
                        </a:rPr>
                        <m:t>𝑥</m:t>
                      </m:r>
                    </m:oMath>
                  </m:oMathPara>
                </a14:m>
                <a:endParaRPr lang="en-US" dirty="0">
                  <a:solidFill>
                    <a:prstClr val="black"/>
                  </a:solidFill>
                  <a:latin typeface="Cambria Math" pitchFamily="18" charset="0"/>
                  <a:ea typeface="Cambria Math" pitchFamily="18" charset="0"/>
                  <a:cs typeface="Arial" pitchFamily="34" charset="0"/>
                </a:endParaRPr>
              </a:p>
            </p:txBody>
          </p:sp>
        </mc:Choice>
        <mc:Fallback xmlns="">
          <p:sp>
            <p:nvSpPr>
              <p:cNvPr id="118" name="Rectangle 117"/>
              <p:cNvSpPr>
                <a:spLocks noRot="1" noChangeAspect="1" noMove="1" noResize="1" noEditPoints="1" noAdjustHandles="1" noChangeArrowheads="1" noChangeShapeType="1" noTextEdit="1"/>
              </p:cNvSpPr>
              <p:nvPr/>
            </p:nvSpPr>
            <p:spPr>
              <a:xfrm>
                <a:off x="3743787" y="3630930"/>
                <a:ext cx="366382" cy="369332"/>
              </a:xfrm>
              <a:prstGeom prst="rect">
                <a:avLst/>
              </a:prstGeom>
              <a:blipFill rotWithShape="1">
                <a:blip r:embed="rId2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9" name="Rectangle 118"/>
              <p:cNvSpPr/>
              <p:nvPr/>
            </p:nvSpPr>
            <p:spPr>
              <a:xfrm>
                <a:off x="3940679" y="3630930"/>
                <a:ext cx="639919" cy="369332"/>
              </a:xfrm>
              <a:prstGeom prst="rect">
                <a:avLst/>
              </a:prstGeom>
            </p:spPr>
            <p:txBody>
              <a:bodyPr wrap="none">
                <a:spAutoFit/>
              </a:bodyPr>
              <a:lstStyle/>
              <a:p>
                <a:pPr fontAlgn="auto">
                  <a:spcBef>
                    <a:spcPts val="0"/>
                  </a:spcBef>
                  <a:spcAft>
                    <a:spcPts val="0"/>
                  </a:spcAft>
                </a:pPr>
                <a14:m>
                  <m:oMathPara xmlns:m="http://schemas.openxmlformats.org/officeDocument/2006/math">
                    <m:oMathParaPr>
                      <m:jc m:val="centerGroup"/>
                    </m:oMathParaPr>
                    <m:oMath xmlns:m="http://schemas.openxmlformats.org/officeDocument/2006/math">
                      <m:r>
                        <m:rPr>
                          <m:nor/>
                        </m:rPr>
                        <a:rPr lang="en-US" dirty="0">
                          <a:solidFill>
                            <a:prstClr val="black"/>
                          </a:solidFill>
                          <a:latin typeface="Cambria Math" pitchFamily="18" charset="0"/>
                          <a:ea typeface="Cambria Math" pitchFamily="18" charset="0"/>
                          <a:cs typeface="Arial" pitchFamily="34" charset="0"/>
                        </a:rPr>
                        <m:t>=  5</m:t>
                      </m:r>
                    </m:oMath>
                  </m:oMathPara>
                </a14:m>
                <a:endParaRPr lang="en-US" dirty="0">
                  <a:solidFill>
                    <a:prstClr val="black"/>
                  </a:solidFill>
                  <a:latin typeface="Cambria Math" pitchFamily="18" charset="0"/>
                  <a:ea typeface="Cambria Math" pitchFamily="18" charset="0"/>
                  <a:cs typeface="Arial" pitchFamily="34" charset="0"/>
                </a:endParaRPr>
              </a:p>
            </p:txBody>
          </p:sp>
        </mc:Choice>
        <mc:Fallback xmlns="">
          <p:sp>
            <p:nvSpPr>
              <p:cNvPr id="119" name="Rectangle 118"/>
              <p:cNvSpPr>
                <a:spLocks noRot="1" noChangeAspect="1" noMove="1" noResize="1" noEditPoints="1" noAdjustHandles="1" noChangeArrowheads="1" noChangeShapeType="1" noTextEdit="1"/>
              </p:cNvSpPr>
              <p:nvPr/>
            </p:nvSpPr>
            <p:spPr>
              <a:xfrm>
                <a:off x="3940637" y="3630930"/>
                <a:ext cx="639919" cy="369332"/>
              </a:xfrm>
              <a:prstGeom prst="rect">
                <a:avLst/>
              </a:prstGeom>
              <a:blipFill rotWithShape="1">
                <a:blip r:embed="rId21"/>
                <a:stretch>
                  <a:fillRect/>
                </a:stretch>
              </a:blipFill>
            </p:spPr>
            <p:txBody>
              <a:bodyPr/>
              <a:lstStyle/>
              <a:p>
                <a:r>
                  <a:rPr lang="en-US">
                    <a:noFill/>
                  </a:rPr>
                  <a:t> </a:t>
                </a:r>
              </a:p>
            </p:txBody>
          </p:sp>
        </mc:Fallback>
      </mc:AlternateContent>
      <p:sp>
        <p:nvSpPr>
          <p:cNvPr id="120" name="TextBox 119"/>
          <p:cNvSpPr txBox="1"/>
          <p:nvPr/>
        </p:nvSpPr>
        <p:spPr>
          <a:xfrm>
            <a:off x="533401" y="3914775"/>
            <a:ext cx="360698" cy="369332"/>
          </a:xfrm>
          <a:prstGeom prst="rect">
            <a:avLst/>
          </a:prstGeom>
          <a:noFill/>
        </p:spPr>
        <p:txBody>
          <a:bodyPr wrap="square" rtlCol="0">
            <a:spAutoFit/>
          </a:bodyPr>
          <a:lstStyle/>
          <a:p>
            <a:pPr fontAlgn="auto">
              <a:spcBef>
                <a:spcPts val="0"/>
              </a:spcBef>
              <a:spcAft>
                <a:spcPts val="0"/>
              </a:spcAft>
            </a:pPr>
            <a:r>
              <a:rPr lang="en-US" dirty="0">
                <a:solidFill>
                  <a:prstClr val="black"/>
                </a:solidFill>
                <a:latin typeface="Cambria Math" pitchFamily="18" charset="0"/>
                <a:ea typeface="Cambria Math" pitchFamily="18" charset="0"/>
                <a:cs typeface="Arial" pitchFamily="34" charset="0"/>
                <a:sym typeface="Symbol"/>
              </a:rPr>
              <a:t></a:t>
            </a:r>
            <a:endParaRPr lang="en-US" dirty="0">
              <a:solidFill>
                <a:prstClr val="black"/>
              </a:solidFill>
              <a:latin typeface="Cambria Math" pitchFamily="18" charset="0"/>
              <a:ea typeface="Cambria Math" pitchFamily="18" charset="0"/>
              <a:cs typeface="Arial" pitchFamily="34" charset="0"/>
            </a:endParaRPr>
          </a:p>
        </p:txBody>
      </p:sp>
      <mc:AlternateContent xmlns:mc="http://schemas.openxmlformats.org/markup-compatibility/2006" xmlns:a14="http://schemas.microsoft.com/office/drawing/2010/main">
        <mc:Choice Requires="a14">
          <p:sp>
            <p:nvSpPr>
              <p:cNvPr id="121" name="Rectangle 120"/>
              <p:cNvSpPr/>
              <p:nvPr/>
            </p:nvSpPr>
            <p:spPr>
              <a:xfrm>
                <a:off x="3632242" y="3914775"/>
                <a:ext cx="494623" cy="369332"/>
              </a:xfrm>
              <a:prstGeom prst="rect">
                <a:avLst/>
              </a:prstGeom>
            </p:spPr>
            <p:txBody>
              <a:bodyPr wrap="none">
                <a:spAutoFit/>
              </a:bodyPr>
              <a:lstStyle/>
              <a:p>
                <a:pPr fontAlgn="auto">
                  <a:spcBef>
                    <a:spcPts val="0"/>
                  </a:spcBef>
                  <a:spcAft>
                    <a:spcPts val="0"/>
                  </a:spcAft>
                </a:pPr>
                <a14:m>
                  <m:oMathPara xmlns:m="http://schemas.openxmlformats.org/officeDocument/2006/math">
                    <m:oMathParaPr>
                      <m:jc m:val="centerGroup"/>
                    </m:oMathParaPr>
                    <m:oMath xmlns:m="http://schemas.openxmlformats.org/officeDocument/2006/math">
                      <m:r>
                        <a:rPr lang="en-US" i="1" dirty="0" smtClean="0">
                          <a:solidFill>
                            <a:prstClr val="black"/>
                          </a:solidFill>
                          <a:latin typeface="Cambria Math"/>
                          <a:ea typeface="Cambria Math" pitchFamily="18" charset="0"/>
                          <a:cs typeface="Arial" pitchFamily="34" charset="0"/>
                        </a:rPr>
                        <m:t>6</m:t>
                      </m:r>
                      <m:r>
                        <a:rPr lang="en-US" i="1" dirty="0" smtClean="0">
                          <a:solidFill>
                            <a:prstClr val="black"/>
                          </a:solidFill>
                          <a:latin typeface="Cambria Math" pitchFamily="18" charset="0"/>
                          <a:ea typeface="Cambria Math" pitchFamily="18" charset="0"/>
                          <a:cs typeface="Arial" pitchFamily="34" charset="0"/>
                        </a:rPr>
                        <m:t>𝑥</m:t>
                      </m:r>
                    </m:oMath>
                  </m:oMathPara>
                </a14:m>
                <a:endParaRPr lang="en-US" dirty="0">
                  <a:solidFill>
                    <a:prstClr val="black"/>
                  </a:solidFill>
                  <a:latin typeface="Cambria Math" pitchFamily="18" charset="0"/>
                  <a:ea typeface="Cambria Math" pitchFamily="18" charset="0"/>
                  <a:cs typeface="Arial" pitchFamily="34" charset="0"/>
                </a:endParaRPr>
              </a:p>
            </p:txBody>
          </p:sp>
        </mc:Choice>
        <mc:Fallback xmlns="">
          <p:sp>
            <p:nvSpPr>
              <p:cNvPr id="121" name="Rectangle 120"/>
              <p:cNvSpPr>
                <a:spLocks noRot="1" noChangeAspect="1" noMove="1" noResize="1" noEditPoints="1" noAdjustHandles="1" noChangeArrowheads="1" noChangeShapeType="1" noTextEdit="1"/>
              </p:cNvSpPr>
              <p:nvPr/>
            </p:nvSpPr>
            <p:spPr>
              <a:xfrm>
                <a:off x="3632200" y="3914775"/>
                <a:ext cx="494623" cy="369332"/>
              </a:xfrm>
              <a:prstGeom prst="rect">
                <a:avLst/>
              </a:prstGeom>
              <a:blipFill rotWithShape="1">
                <a:blip r:embed="rId2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2" name="Rectangle 121"/>
              <p:cNvSpPr/>
              <p:nvPr/>
            </p:nvSpPr>
            <p:spPr>
              <a:xfrm>
                <a:off x="3940679" y="3914775"/>
                <a:ext cx="1035861" cy="369332"/>
              </a:xfrm>
              <a:prstGeom prst="rect">
                <a:avLst/>
              </a:prstGeom>
            </p:spPr>
            <p:txBody>
              <a:bodyPr wrap="none">
                <a:spAutoFit/>
              </a:bodyPr>
              <a:lstStyle/>
              <a:p>
                <a:pPr fontAlgn="auto">
                  <a:spcBef>
                    <a:spcPts val="0"/>
                  </a:spcBef>
                  <a:spcAft>
                    <a:spcPts val="0"/>
                  </a:spcAft>
                </a:pPr>
                <a14:m>
                  <m:oMathPara xmlns:m="http://schemas.openxmlformats.org/officeDocument/2006/math">
                    <m:oMathParaPr>
                      <m:jc m:val="centerGroup"/>
                    </m:oMathParaPr>
                    <m:oMath xmlns:m="http://schemas.openxmlformats.org/officeDocument/2006/math">
                      <m:r>
                        <m:rPr>
                          <m:nor/>
                        </m:rPr>
                        <a:rPr lang="en-US" dirty="0">
                          <a:solidFill>
                            <a:prstClr val="black"/>
                          </a:solidFill>
                          <a:latin typeface="Cambria Math" pitchFamily="18" charset="0"/>
                          <a:ea typeface="Cambria Math" pitchFamily="18" charset="0"/>
                          <a:cs typeface="Arial" pitchFamily="34" charset="0"/>
                        </a:rPr>
                        <m:t>=  </m:t>
                      </m:r>
                      <m:r>
                        <m:rPr>
                          <m:nor/>
                        </m:rPr>
                        <a:rPr lang="en-US" dirty="0" smtClean="0">
                          <a:solidFill>
                            <a:prstClr val="black"/>
                          </a:solidFill>
                          <a:latin typeface="Cambria Math" pitchFamily="18" charset="0"/>
                          <a:ea typeface="Cambria Math" pitchFamily="18" charset="0"/>
                          <a:cs typeface="Arial" pitchFamily="34" charset="0"/>
                        </a:rPr>
                        <m:t>6 × </m:t>
                      </m:r>
                      <m:r>
                        <m:rPr>
                          <m:nor/>
                        </m:rPr>
                        <a:rPr lang="en-US" dirty="0">
                          <a:solidFill>
                            <a:prstClr val="black"/>
                          </a:solidFill>
                          <a:latin typeface="Cambria Math" pitchFamily="18" charset="0"/>
                          <a:ea typeface="Cambria Math" pitchFamily="18" charset="0"/>
                          <a:cs typeface="Arial" pitchFamily="34" charset="0"/>
                        </a:rPr>
                        <m:t>5</m:t>
                      </m:r>
                    </m:oMath>
                  </m:oMathPara>
                </a14:m>
                <a:endParaRPr lang="en-US" dirty="0">
                  <a:solidFill>
                    <a:prstClr val="black"/>
                  </a:solidFill>
                  <a:latin typeface="Cambria Math" pitchFamily="18" charset="0"/>
                  <a:ea typeface="Cambria Math" pitchFamily="18" charset="0"/>
                  <a:cs typeface="Arial" pitchFamily="34" charset="0"/>
                </a:endParaRPr>
              </a:p>
            </p:txBody>
          </p:sp>
        </mc:Choice>
        <mc:Fallback xmlns="">
          <p:sp>
            <p:nvSpPr>
              <p:cNvPr id="122" name="Rectangle 121"/>
              <p:cNvSpPr>
                <a:spLocks noRot="1" noChangeAspect="1" noMove="1" noResize="1" noEditPoints="1" noAdjustHandles="1" noChangeArrowheads="1" noChangeShapeType="1" noTextEdit="1"/>
              </p:cNvSpPr>
              <p:nvPr/>
            </p:nvSpPr>
            <p:spPr>
              <a:xfrm>
                <a:off x="3940637" y="3914775"/>
                <a:ext cx="1035861" cy="369332"/>
              </a:xfrm>
              <a:prstGeom prst="rect">
                <a:avLst/>
              </a:prstGeom>
              <a:blipFill rotWithShape="1">
                <a:blip r:embed="rId2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3" name="Rectangle 122"/>
              <p:cNvSpPr/>
              <p:nvPr/>
            </p:nvSpPr>
            <p:spPr>
              <a:xfrm>
                <a:off x="4857945" y="3914775"/>
                <a:ext cx="768159" cy="369332"/>
              </a:xfrm>
              <a:prstGeom prst="rect">
                <a:avLst/>
              </a:prstGeom>
            </p:spPr>
            <p:txBody>
              <a:bodyPr wrap="none">
                <a:spAutoFit/>
              </a:bodyPr>
              <a:lstStyle/>
              <a:p>
                <a:pPr fontAlgn="auto">
                  <a:spcBef>
                    <a:spcPts val="0"/>
                  </a:spcBef>
                  <a:spcAft>
                    <a:spcPts val="0"/>
                  </a:spcAft>
                </a:pPr>
                <a14:m>
                  <m:oMathPara xmlns:m="http://schemas.openxmlformats.org/officeDocument/2006/math">
                    <m:oMathParaPr>
                      <m:jc m:val="centerGroup"/>
                    </m:oMathParaPr>
                    <m:oMath xmlns:m="http://schemas.openxmlformats.org/officeDocument/2006/math">
                      <m:r>
                        <m:rPr>
                          <m:nor/>
                        </m:rPr>
                        <a:rPr lang="en-US" dirty="0">
                          <a:solidFill>
                            <a:prstClr val="black"/>
                          </a:solidFill>
                          <a:latin typeface="Cambria Math" pitchFamily="18" charset="0"/>
                          <a:ea typeface="Cambria Math" pitchFamily="18" charset="0"/>
                          <a:cs typeface="Arial" pitchFamily="34" charset="0"/>
                        </a:rPr>
                        <m:t>=  </m:t>
                      </m:r>
                      <m:r>
                        <m:rPr>
                          <m:nor/>
                        </m:rPr>
                        <a:rPr lang="en-US" dirty="0" smtClean="0">
                          <a:solidFill>
                            <a:prstClr val="black"/>
                          </a:solidFill>
                          <a:latin typeface="Cambria Math" pitchFamily="18" charset="0"/>
                          <a:ea typeface="Cambria Math" pitchFamily="18" charset="0"/>
                          <a:cs typeface="Arial" pitchFamily="34" charset="0"/>
                        </a:rPr>
                        <m:t>30</m:t>
                      </m:r>
                    </m:oMath>
                  </m:oMathPara>
                </a14:m>
                <a:endParaRPr lang="en-US" dirty="0">
                  <a:solidFill>
                    <a:prstClr val="black"/>
                  </a:solidFill>
                  <a:latin typeface="Cambria Math" pitchFamily="18" charset="0"/>
                  <a:ea typeface="Cambria Math" pitchFamily="18" charset="0"/>
                  <a:cs typeface="Arial" pitchFamily="34" charset="0"/>
                </a:endParaRPr>
              </a:p>
            </p:txBody>
          </p:sp>
        </mc:Choice>
        <mc:Fallback xmlns="">
          <p:sp>
            <p:nvSpPr>
              <p:cNvPr id="123" name="Rectangle 122"/>
              <p:cNvSpPr>
                <a:spLocks noRot="1" noChangeAspect="1" noMove="1" noResize="1" noEditPoints="1" noAdjustHandles="1" noChangeArrowheads="1" noChangeShapeType="1" noTextEdit="1"/>
              </p:cNvSpPr>
              <p:nvPr/>
            </p:nvSpPr>
            <p:spPr>
              <a:xfrm>
                <a:off x="4857941" y="3914775"/>
                <a:ext cx="768159" cy="369332"/>
              </a:xfrm>
              <a:prstGeom prst="rect">
                <a:avLst/>
              </a:prstGeom>
              <a:blipFill rotWithShape="1">
                <a:blip r:embed="rId24"/>
                <a:stretch>
                  <a:fillRect/>
                </a:stretch>
              </a:blipFill>
            </p:spPr>
            <p:txBody>
              <a:bodyPr/>
              <a:lstStyle/>
              <a:p>
                <a:r>
                  <a:rPr lang="en-US">
                    <a:noFill/>
                  </a:rPr>
                  <a:t> </a:t>
                </a:r>
              </a:p>
            </p:txBody>
          </p:sp>
        </mc:Fallback>
      </mc:AlternateContent>
      <p:sp>
        <p:nvSpPr>
          <p:cNvPr id="134" name="Rounded Rectangle 133"/>
          <p:cNvSpPr/>
          <p:nvPr/>
        </p:nvSpPr>
        <p:spPr>
          <a:xfrm>
            <a:off x="858393" y="4270835"/>
            <a:ext cx="4115456" cy="408245"/>
          </a:xfrm>
          <a:prstGeom prst="roundRect">
            <a:avLst/>
          </a:prstGeom>
          <a:noFill/>
          <a:ln w="19050">
            <a:solidFill>
              <a:schemeClr val="accent3">
                <a:lumMod val="50000"/>
              </a:schemeClr>
            </a:solidFill>
          </a:ln>
        </p:spPr>
        <p:txBody>
          <a:bodyPr wrap="square" rtlCol="0">
            <a:spAutoFit/>
          </a:bodyPr>
          <a:lstStyle/>
          <a:p>
            <a:pPr algn="ct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pic>
        <p:nvPicPr>
          <p:cNvPr id="135" name="Picture 8" descr="https://encrypted-tbn3.gstatic.com/images?q=tbn:ANd9GcQF2WyE-ichznlNBDGYVxMKykT8win86D7t7PDmHdDnARm7Zpa1da6hfg">
            <a:hlinkClick r:id="rId25"/>
          </p:cNvPr>
          <p:cNvPicPr>
            <a:picLocks noChangeAspect="1" noChangeArrowheads="1"/>
          </p:cNvPicPr>
          <p:nvPr/>
        </p:nvPicPr>
        <p:blipFill>
          <a:blip r:embed="rId26">
            <a:extLst>
              <a:ext uri="{BEBA8EAE-BF5A-486C-A8C5-ECC9F3942E4B}">
                <a14:imgProps xmlns:a14="http://schemas.microsoft.com/office/drawing/2010/main">
                  <a14:imgLayer r:embed="rId27">
                    <a14:imgEffect>
                      <a14:backgroundRemoval t="0" b="100000" l="0" r="100000"/>
                    </a14:imgEffect>
                  </a14:imgLayer>
                </a14:imgProps>
              </a:ext>
              <a:ext uri="{28A0092B-C50C-407E-A947-70E740481C1C}">
                <a14:useLocalDpi xmlns:a14="http://schemas.microsoft.com/office/drawing/2010/main" val="0"/>
              </a:ext>
            </a:extLst>
          </a:blip>
          <a:srcRect/>
          <a:stretch>
            <a:fillRect/>
          </a:stretch>
        </p:blipFill>
        <p:spPr bwMode="auto">
          <a:xfrm>
            <a:off x="4774383" y="4188735"/>
            <a:ext cx="683079" cy="902283"/>
          </a:xfrm>
          <a:prstGeom prst="rect">
            <a:avLst/>
          </a:prstGeom>
          <a:noFill/>
          <a:extLst>
            <a:ext uri="{909E8E84-426E-40DD-AFC4-6F175D3DCCD1}">
              <a14:hiddenFill xmlns:a14="http://schemas.microsoft.com/office/drawing/2010/main">
                <a:solidFill>
                  <a:srgbClr val="FFFFFF"/>
                </a:solidFill>
              </a14:hiddenFill>
            </a:ext>
          </a:extLst>
        </p:spPr>
      </p:pic>
      <p:sp>
        <p:nvSpPr>
          <p:cNvPr id="73" name="Rounded Rectangle 72"/>
          <p:cNvSpPr/>
          <p:nvPr/>
        </p:nvSpPr>
        <p:spPr>
          <a:xfrm>
            <a:off x="4710197" y="675430"/>
            <a:ext cx="900045" cy="277091"/>
          </a:xfrm>
          <a:prstGeom prst="roundRect">
            <a:avLst/>
          </a:prstGeom>
          <a:ln>
            <a:noFill/>
          </a:ln>
        </p:spPr>
        <p:style>
          <a:lnRef idx="1">
            <a:schemeClr val="accent3"/>
          </a:lnRef>
          <a:fillRef idx="2">
            <a:schemeClr val="accent3"/>
          </a:fillRef>
          <a:effectRef idx="1">
            <a:schemeClr val="accent3"/>
          </a:effectRef>
          <a:fontRef idx="minor">
            <a:schemeClr val="dk1"/>
          </a:fontRef>
        </p:style>
        <p:txBody>
          <a:bodyPr rtlCol="0" anchor="ctr"/>
          <a:lstStyle/>
          <a:p>
            <a:pPr algn="ctr" fontAlgn="auto">
              <a:spcBef>
                <a:spcPts val="0"/>
              </a:spcBef>
              <a:spcAft>
                <a:spcPts val="0"/>
              </a:spcAft>
            </a:pPr>
            <a:endParaRPr lang="en-US" dirty="0">
              <a:solidFill>
                <a:prstClr val="black"/>
              </a:solidFill>
            </a:endParaRPr>
          </a:p>
        </p:txBody>
      </p:sp>
      <p:sp>
        <p:nvSpPr>
          <p:cNvPr id="74" name="Rounded Rectangle 73"/>
          <p:cNvSpPr/>
          <p:nvPr/>
        </p:nvSpPr>
        <p:spPr>
          <a:xfrm>
            <a:off x="6228614" y="667242"/>
            <a:ext cx="934187" cy="277091"/>
          </a:xfrm>
          <a:prstGeom prst="roundRect">
            <a:avLst/>
          </a:prstGeom>
          <a:ln>
            <a:noFill/>
          </a:ln>
        </p:spPr>
        <p:style>
          <a:lnRef idx="1">
            <a:schemeClr val="accent3"/>
          </a:lnRef>
          <a:fillRef idx="2">
            <a:schemeClr val="accent3"/>
          </a:fillRef>
          <a:effectRef idx="1">
            <a:schemeClr val="accent3"/>
          </a:effectRef>
          <a:fontRef idx="minor">
            <a:schemeClr val="dk1"/>
          </a:fontRef>
        </p:style>
        <p:txBody>
          <a:bodyPr rtlCol="0" anchor="ctr"/>
          <a:lstStyle/>
          <a:p>
            <a:pPr algn="ctr" fontAlgn="auto">
              <a:spcBef>
                <a:spcPts val="0"/>
              </a:spcBef>
              <a:spcAft>
                <a:spcPts val="0"/>
              </a:spcAft>
            </a:pPr>
            <a:endParaRPr lang="en-US" dirty="0">
              <a:solidFill>
                <a:prstClr val="black"/>
              </a:solidFill>
            </a:endParaRPr>
          </a:p>
        </p:txBody>
      </p:sp>
      <p:sp>
        <p:nvSpPr>
          <p:cNvPr id="89" name="Rounded Rectangle 88"/>
          <p:cNvSpPr/>
          <p:nvPr/>
        </p:nvSpPr>
        <p:spPr>
          <a:xfrm>
            <a:off x="903278" y="976573"/>
            <a:ext cx="1157317" cy="277091"/>
          </a:xfrm>
          <a:prstGeom prst="roundRect">
            <a:avLst/>
          </a:prstGeom>
          <a:ln>
            <a:noFill/>
          </a:ln>
        </p:spPr>
        <p:style>
          <a:lnRef idx="1">
            <a:schemeClr val="accent3"/>
          </a:lnRef>
          <a:fillRef idx="2">
            <a:schemeClr val="accent3"/>
          </a:fillRef>
          <a:effectRef idx="1">
            <a:schemeClr val="accent3"/>
          </a:effectRef>
          <a:fontRef idx="minor">
            <a:schemeClr val="dk1"/>
          </a:fontRef>
        </p:style>
        <p:txBody>
          <a:bodyPr rtlCol="0" anchor="ctr"/>
          <a:lstStyle/>
          <a:p>
            <a:pPr algn="ctr" fontAlgn="auto">
              <a:spcBef>
                <a:spcPts val="0"/>
              </a:spcBef>
              <a:spcAft>
                <a:spcPts val="0"/>
              </a:spcAft>
            </a:pPr>
            <a:endParaRPr lang="en-US" dirty="0">
              <a:solidFill>
                <a:prstClr val="black"/>
              </a:solidFill>
            </a:endParaRPr>
          </a:p>
        </p:txBody>
      </p:sp>
      <p:sp>
        <p:nvSpPr>
          <p:cNvPr id="4" name="Rectangle 3"/>
          <p:cNvSpPr/>
          <p:nvPr/>
        </p:nvSpPr>
        <p:spPr>
          <a:xfrm>
            <a:off x="476656" y="344123"/>
            <a:ext cx="6914744" cy="923331"/>
          </a:xfrm>
          <a:prstGeom prst="rect">
            <a:avLst/>
          </a:prstGeom>
        </p:spPr>
        <p:txBody>
          <a:bodyPr wrap="square">
            <a:spAutoFit/>
          </a:bodyPr>
          <a:lstStyle/>
          <a:p>
            <a:pPr marL="342900" indent="-342900" fontAlgn="auto">
              <a:spcBef>
                <a:spcPts val="0"/>
              </a:spcBef>
              <a:spcAft>
                <a:spcPts val="0"/>
              </a:spcAft>
              <a:buFont typeface="+mj-lt"/>
              <a:buAutoNum type="alphaUcPeriod" startAt="17"/>
            </a:pPr>
            <a:r>
              <a:rPr lang="en-US" b="1" dirty="0" err="1" smtClean="0">
                <a:solidFill>
                  <a:srgbClr val="C00000"/>
                </a:solidFill>
                <a:latin typeface="Cambria Math" pitchFamily="18" charset="0"/>
                <a:ea typeface="Cambria Math" pitchFamily="18" charset="0"/>
                <a:cs typeface="+mn-cs"/>
              </a:rPr>
              <a:t>Shobo’s</a:t>
            </a:r>
            <a:r>
              <a:rPr lang="en-US" b="1" dirty="0" smtClean="0">
                <a:solidFill>
                  <a:srgbClr val="C00000"/>
                </a:solidFill>
                <a:latin typeface="Cambria Math" pitchFamily="18" charset="0"/>
                <a:ea typeface="Cambria Math" pitchFamily="18" charset="0"/>
                <a:cs typeface="+mn-cs"/>
              </a:rPr>
              <a:t> </a:t>
            </a:r>
            <a:r>
              <a:rPr lang="en-US" b="1" dirty="0">
                <a:solidFill>
                  <a:srgbClr val="C00000"/>
                </a:solidFill>
                <a:latin typeface="Cambria Math" pitchFamily="18" charset="0"/>
                <a:ea typeface="Cambria Math" pitchFamily="18" charset="0"/>
                <a:cs typeface="+mn-cs"/>
              </a:rPr>
              <a:t>mother’s present age is six times </a:t>
            </a:r>
            <a:r>
              <a:rPr lang="en-US" b="1" dirty="0" err="1">
                <a:solidFill>
                  <a:srgbClr val="C00000"/>
                </a:solidFill>
                <a:latin typeface="Cambria Math" pitchFamily="18" charset="0"/>
                <a:ea typeface="Cambria Math" pitchFamily="18" charset="0"/>
                <a:cs typeface="+mn-cs"/>
              </a:rPr>
              <a:t>Shobo’s</a:t>
            </a:r>
            <a:r>
              <a:rPr lang="en-US" b="1" dirty="0">
                <a:solidFill>
                  <a:srgbClr val="C00000"/>
                </a:solidFill>
                <a:latin typeface="Cambria Math" pitchFamily="18" charset="0"/>
                <a:ea typeface="Cambria Math" pitchFamily="18" charset="0"/>
                <a:cs typeface="+mn-cs"/>
              </a:rPr>
              <a:t> present </a:t>
            </a:r>
            <a:r>
              <a:rPr lang="en-US" b="1" dirty="0" smtClean="0">
                <a:solidFill>
                  <a:srgbClr val="C00000"/>
                </a:solidFill>
                <a:latin typeface="Cambria Math" pitchFamily="18" charset="0"/>
                <a:ea typeface="Cambria Math" pitchFamily="18" charset="0"/>
                <a:cs typeface="+mn-cs"/>
              </a:rPr>
              <a:t>  age</a:t>
            </a:r>
            <a:r>
              <a:rPr lang="en-US" b="1" dirty="0">
                <a:solidFill>
                  <a:srgbClr val="C00000"/>
                </a:solidFill>
                <a:latin typeface="Cambria Math" pitchFamily="18" charset="0"/>
                <a:ea typeface="Cambria Math" pitchFamily="18" charset="0"/>
                <a:cs typeface="+mn-cs"/>
              </a:rPr>
              <a:t>. </a:t>
            </a:r>
            <a:r>
              <a:rPr lang="en-US" b="1" dirty="0" smtClean="0">
                <a:solidFill>
                  <a:srgbClr val="C00000"/>
                </a:solidFill>
                <a:latin typeface="Cambria Math" pitchFamily="18" charset="0"/>
                <a:ea typeface="Cambria Math" pitchFamily="18" charset="0"/>
                <a:cs typeface="+mn-cs"/>
              </a:rPr>
              <a:t>   </a:t>
            </a:r>
          </a:p>
          <a:p>
            <a:pPr fontAlgn="auto">
              <a:spcBef>
                <a:spcPts val="0"/>
              </a:spcBef>
              <a:spcAft>
                <a:spcPts val="0"/>
              </a:spcAft>
            </a:pPr>
            <a:r>
              <a:rPr lang="en-US" b="1" dirty="0" smtClean="0">
                <a:solidFill>
                  <a:srgbClr val="C00000"/>
                </a:solidFill>
                <a:latin typeface="Cambria Math" pitchFamily="18" charset="0"/>
                <a:ea typeface="Cambria Math" pitchFamily="18" charset="0"/>
                <a:cs typeface="+mn-cs"/>
              </a:rPr>
              <a:t>       </a:t>
            </a:r>
            <a:r>
              <a:rPr lang="en-US" b="1" dirty="0" err="1" smtClean="0">
                <a:solidFill>
                  <a:srgbClr val="C00000"/>
                </a:solidFill>
                <a:latin typeface="Cambria Math" pitchFamily="18" charset="0"/>
                <a:ea typeface="Cambria Math" pitchFamily="18" charset="0"/>
                <a:cs typeface="+mn-cs"/>
              </a:rPr>
              <a:t>Shobo’s</a:t>
            </a:r>
            <a:r>
              <a:rPr lang="en-US" b="1" dirty="0" smtClean="0">
                <a:solidFill>
                  <a:srgbClr val="C00000"/>
                </a:solidFill>
                <a:latin typeface="Cambria Math" pitchFamily="18" charset="0"/>
                <a:ea typeface="Cambria Math" pitchFamily="18" charset="0"/>
                <a:cs typeface="+mn-cs"/>
              </a:rPr>
              <a:t> </a:t>
            </a:r>
            <a:r>
              <a:rPr lang="en-US" b="1" dirty="0">
                <a:solidFill>
                  <a:srgbClr val="C00000"/>
                </a:solidFill>
                <a:latin typeface="Cambria Math" pitchFamily="18" charset="0"/>
                <a:ea typeface="Cambria Math" pitchFamily="18" charset="0"/>
                <a:cs typeface="+mn-cs"/>
              </a:rPr>
              <a:t>age five years from now will be one third of his </a:t>
            </a:r>
            <a:r>
              <a:rPr lang="en-US" b="1" dirty="0" smtClean="0">
                <a:solidFill>
                  <a:srgbClr val="C00000"/>
                </a:solidFill>
                <a:latin typeface="Cambria Math" pitchFamily="18" charset="0"/>
                <a:ea typeface="Cambria Math" pitchFamily="18" charset="0"/>
                <a:cs typeface="+mn-cs"/>
              </a:rPr>
              <a:t> mother’s   </a:t>
            </a:r>
          </a:p>
          <a:p>
            <a:pPr fontAlgn="auto">
              <a:spcBef>
                <a:spcPts val="0"/>
              </a:spcBef>
              <a:spcAft>
                <a:spcPts val="0"/>
              </a:spcAft>
            </a:pPr>
            <a:r>
              <a:rPr lang="en-US" b="1" dirty="0">
                <a:solidFill>
                  <a:srgbClr val="C00000"/>
                </a:solidFill>
                <a:latin typeface="Cambria Math" pitchFamily="18" charset="0"/>
                <a:ea typeface="Cambria Math" pitchFamily="18" charset="0"/>
                <a:cs typeface="+mn-cs"/>
              </a:rPr>
              <a:t> </a:t>
            </a:r>
            <a:r>
              <a:rPr lang="en-US" b="1" dirty="0" smtClean="0">
                <a:solidFill>
                  <a:srgbClr val="C00000"/>
                </a:solidFill>
                <a:latin typeface="Cambria Math" pitchFamily="18" charset="0"/>
                <a:ea typeface="Cambria Math" pitchFamily="18" charset="0"/>
                <a:cs typeface="+mn-cs"/>
              </a:rPr>
              <a:t>      present </a:t>
            </a:r>
            <a:r>
              <a:rPr lang="en-US" b="1" dirty="0">
                <a:solidFill>
                  <a:srgbClr val="C00000"/>
                </a:solidFill>
                <a:latin typeface="Cambria Math" pitchFamily="18" charset="0"/>
                <a:ea typeface="Cambria Math" pitchFamily="18" charset="0"/>
                <a:cs typeface="+mn-cs"/>
              </a:rPr>
              <a:t>age. What are their present age?</a:t>
            </a:r>
          </a:p>
        </p:txBody>
      </p:sp>
      <p:grpSp>
        <p:nvGrpSpPr>
          <p:cNvPr id="124" name="Group 123"/>
          <p:cNvGrpSpPr/>
          <p:nvPr/>
        </p:nvGrpSpPr>
        <p:grpSpPr>
          <a:xfrm>
            <a:off x="5585565" y="1184890"/>
            <a:ext cx="2367693" cy="1439548"/>
            <a:chOff x="5891477" y="3066614"/>
            <a:chExt cx="2367693" cy="1439548"/>
          </a:xfrm>
        </p:grpSpPr>
        <p:sp>
          <p:nvSpPr>
            <p:cNvPr id="125" name="Cloud 124"/>
            <p:cNvSpPr/>
            <p:nvPr/>
          </p:nvSpPr>
          <p:spPr>
            <a:xfrm>
              <a:off x="5891477" y="3066614"/>
              <a:ext cx="2367693" cy="1439548"/>
            </a:xfrm>
            <a:prstGeom prst="cloud">
              <a:avLst/>
            </a:prstGeom>
            <a:solidFill>
              <a:srgbClr val="FF7C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mbria Math" panose="02040503050406030204" pitchFamily="18" charset="0"/>
                <a:ea typeface="Cambria Math" panose="02040503050406030204" pitchFamily="18" charset="0"/>
              </a:endParaRPr>
            </a:p>
          </p:txBody>
        </p:sp>
        <mc:AlternateContent xmlns:mc="http://schemas.openxmlformats.org/markup-compatibility/2006" xmlns:a14="http://schemas.microsoft.com/office/drawing/2010/main">
          <mc:Choice Requires="a14">
            <p:sp>
              <p:nvSpPr>
                <p:cNvPr id="126" name="Rectangle 125"/>
                <p:cNvSpPr/>
                <p:nvPr/>
              </p:nvSpPr>
              <p:spPr>
                <a:xfrm>
                  <a:off x="6111742" y="3210762"/>
                  <a:ext cx="1915455" cy="1077218"/>
                </a:xfrm>
                <a:prstGeom prst="rect">
                  <a:avLst/>
                </a:prstGeom>
              </p:spPr>
              <p:txBody>
                <a:bodyPr wrap="square">
                  <a:spAutoFit/>
                </a:bodyPr>
                <a:lstStyle/>
                <a:p>
                  <a:pPr algn="ctr"/>
                  <a:r>
                    <a:rPr lang="en-US" sz="1600" b="1" dirty="0" smtClean="0">
                      <a:solidFill>
                        <a:srgbClr val="002060"/>
                      </a:solidFill>
                      <a:latin typeface="Cambria Math" panose="02040503050406030204" pitchFamily="18" charset="0"/>
                      <a:ea typeface="Cambria Math" panose="02040503050406030204" pitchFamily="18" charset="0"/>
                    </a:rPr>
                    <a:t>In a comparative statement whatever comes later is assumed as ‘</a:t>
                  </a:r>
                  <a14:m>
                    <m:oMath xmlns:m="http://schemas.openxmlformats.org/officeDocument/2006/math">
                      <m:r>
                        <a:rPr lang="en-US" sz="1600" b="1" i="1" dirty="0" smtClean="0">
                          <a:solidFill>
                            <a:srgbClr val="002060"/>
                          </a:solidFill>
                          <a:latin typeface="Cambria Math"/>
                          <a:ea typeface="Cambria Math" panose="02040503050406030204" pitchFamily="18" charset="0"/>
                        </a:rPr>
                        <m:t>𝒙</m:t>
                      </m:r>
                    </m:oMath>
                  </a14:m>
                  <a:r>
                    <a:rPr lang="en-US" sz="1600" b="1" dirty="0" smtClean="0">
                      <a:solidFill>
                        <a:srgbClr val="002060"/>
                      </a:solidFill>
                      <a:latin typeface="Cambria Math" panose="02040503050406030204" pitchFamily="18" charset="0"/>
                      <a:ea typeface="Cambria Math" panose="02040503050406030204" pitchFamily="18" charset="0"/>
                    </a:rPr>
                    <a:t>’</a:t>
                  </a:r>
                  <a:endParaRPr lang="en-US" sz="1600" b="1" dirty="0">
                    <a:solidFill>
                      <a:srgbClr val="002060"/>
                    </a:solidFill>
                    <a:latin typeface="Cambria Math" panose="02040503050406030204" pitchFamily="18" charset="0"/>
                    <a:ea typeface="Cambria Math" panose="02040503050406030204" pitchFamily="18" charset="0"/>
                  </a:endParaRPr>
                </a:p>
              </p:txBody>
            </p:sp>
          </mc:Choice>
          <mc:Fallback xmlns="">
            <p:sp>
              <p:nvSpPr>
                <p:cNvPr id="126" name="Rectangle 125"/>
                <p:cNvSpPr>
                  <a:spLocks noRot="1" noChangeAspect="1" noMove="1" noResize="1" noEditPoints="1" noAdjustHandles="1" noChangeArrowheads="1" noChangeShapeType="1" noTextEdit="1"/>
                </p:cNvSpPr>
                <p:nvPr/>
              </p:nvSpPr>
              <p:spPr>
                <a:xfrm>
                  <a:off x="6111742" y="3210762"/>
                  <a:ext cx="1915455" cy="1077218"/>
                </a:xfrm>
                <a:prstGeom prst="rect">
                  <a:avLst/>
                </a:prstGeom>
                <a:blipFill rotWithShape="1">
                  <a:blip r:embed="rId28"/>
                  <a:stretch>
                    <a:fillRect l="-1270" t="-2260" r="-2540" b="-5650"/>
                  </a:stretch>
                </a:blipFill>
              </p:spPr>
              <p:txBody>
                <a:bodyPr/>
                <a:lstStyle/>
                <a:p>
                  <a:r>
                    <a:rPr lang="en-US">
                      <a:noFill/>
                    </a:rPr>
                    <a:t> </a:t>
                  </a:r>
                </a:p>
              </p:txBody>
            </p:sp>
          </mc:Fallback>
        </mc:AlternateContent>
      </p:grpSp>
    </p:spTree>
    <p:extLst>
      <p:ext uri="{BB962C8B-B14F-4D97-AF65-F5344CB8AC3E}">
        <p14:creationId xmlns:p14="http://schemas.microsoft.com/office/powerpoint/2010/main" val="3002890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82"/>
                                        </p:tgtEl>
                                        <p:attrNameLst>
                                          <p:attrName>style.visibility</p:attrName>
                                        </p:attrNameLst>
                                      </p:cBhvr>
                                      <p:to>
                                        <p:strVal val="visible"/>
                                      </p:to>
                                    </p:set>
                                    <p:animEffect transition="in" filter="fade">
                                      <p:cBhvr>
                                        <p:cTn id="19" dur="500"/>
                                        <p:tgtEl>
                                          <p:spTgt spid="82"/>
                                        </p:tgtEl>
                                      </p:cBhvr>
                                    </p:animEffect>
                                  </p:childTnLst>
                                </p:cTn>
                              </p:par>
                            </p:childTnLst>
                          </p:cTn>
                        </p:par>
                      </p:childTnLst>
                    </p:cTn>
                  </p:par>
                  <p:par>
                    <p:cTn id="20" fill="hold">
                      <p:stCondLst>
                        <p:cond delay="indefinite"/>
                      </p:stCondLst>
                      <p:childTnLst>
                        <p:par>
                          <p:cTn id="21" fill="hold">
                            <p:stCondLst>
                              <p:cond delay="0"/>
                            </p:stCondLst>
                            <p:childTnLst>
                              <p:par>
                                <p:cTn id="22" presetID="16" presetClass="entr" presetSubtype="21" fill="hold" grpId="0" nodeType="clickEffect">
                                  <p:stCondLst>
                                    <p:cond delay="0"/>
                                  </p:stCondLst>
                                  <p:childTnLst>
                                    <p:set>
                                      <p:cBhvr>
                                        <p:cTn id="23" dur="1" fill="hold">
                                          <p:stCondLst>
                                            <p:cond delay="0"/>
                                          </p:stCondLst>
                                        </p:cTn>
                                        <p:tgtEl>
                                          <p:spTgt spid="87"/>
                                        </p:tgtEl>
                                        <p:attrNameLst>
                                          <p:attrName>style.visibility</p:attrName>
                                        </p:attrNameLst>
                                      </p:cBhvr>
                                      <p:to>
                                        <p:strVal val="visible"/>
                                      </p:to>
                                    </p:set>
                                    <p:animEffect transition="in" filter="barn(inVertical)">
                                      <p:cBhvr>
                                        <p:cTn id="24" dur="500"/>
                                        <p:tgtEl>
                                          <p:spTgt spid="87"/>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xit" presetSubtype="0" fill="hold" grpId="1" nodeType="clickEffect">
                                  <p:stCondLst>
                                    <p:cond delay="0"/>
                                  </p:stCondLst>
                                  <p:childTnLst>
                                    <p:animEffect transition="out" filter="fade">
                                      <p:cBhvr>
                                        <p:cTn id="28" dur="500"/>
                                        <p:tgtEl>
                                          <p:spTgt spid="87"/>
                                        </p:tgtEl>
                                      </p:cBhvr>
                                    </p:animEffect>
                                    <p:set>
                                      <p:cBhvr>
                                        <p:cTn id="29" dur="1" fill="hold">
                                          <p:stCondLst>
                                            <p:cond delay="499"/>
                                          </p:stCondLst>
                                        </p:cTn>
                                        <p:tgtEl>
                                          <p:spTgt spid="87"/>
                                        </p:tgtEl>
                                        <p:attrNameLst>
                                          <p:attrName>style.visibility</p:attrName>
                                        </p:attrNameLst>
                                      </p:cBhvr>
                                      <p:to>
                                        <p:strVal val="hidden"/>
                                      </p:to>
                                    </p:set>
                                  </p:childTnLst>
                                </p:cTn>
                              </p:par>
                              <p:par>
                                <p:cTn id="30" presetID="1" presetClass="exit" presetSubtype="0" fill="hold" nodeType="withEffect">
                                  <p:stCondLst>
                                    <p:cond delay="0"/>
                                  </p:stCondLst>
                                  <p:childTnLst>
                                    <p:set>
                                      <p:cBhvr>
                                        <p:cTn id="31" dur="1" fill="hold">
                                          <p:stCondLst>
                                            <p:cond delay="0"/>
                                          </p:stCondLst>
                                        </p:cTn>
                                        <p:tgtEl>
                                          <p:spTgt spid="82"/>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124"/>
                                        </p:tgtEl>
                                        <p:attrNameLst>
                                          <p:attrName>style.visibility</p:attrName>
                                        </p:attrNameLst>
                                      </p:cBhvr>
                                      <p:to>
                                        <p:strVal val="visible"/>
                                      </p:to>
                                    </p:set>
                                    <p:animEffect transition="in" filter="fade">
                                      <p:cBhvr>
                                        <p:cTn id="36" dur="500"/>
                                        <p:tgtEl>
                                          <p:spTgt spid="124"/>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grpId="0" nodeType="clickEffect">
                                  <p:stCondLst>
                                    <p:cond delay="0"/>
                                  </p:stCondLst>
                                  <p:childTnLst>
                                    <p:set>
                                      <p:cBhvr>
                                        <p:cTn id="40" dur="1" fill="hold">
                                          <p:stCondLst>
                                            <p:cond delay="0"/>
                                          </p:stCondLst>
                                        </p:cTn>
                                        <p:tgtEl>
                                          <p:spTgt spid="8"/>
                                        </p:tgtEl>
                                        <p:attrNameLst>
                                          <p:attrName>style.visibility</p:attrName>
                                        </p:attrNameLst>
                                      </p:cBhvr>
                                      <p:to>
                                        <p:strVal val="visible"/>
                                      </p:to>
                                    </p:set>
                                    <p:animEffect transition="in" filter="wipe(left)">
                                      <p:cBhvr>
                                        <p:cTn id="41" dur="500"/>
                                        <p:tgtEl>
                                          <p:spTgt spid="8"/>
                                        </p:tgtEl>
                                      </p:cBhvr>
                                    </p:animEffect>
                                  </p:childTnLst>
                                </p:cTn>
                              </p:par>
                            </p:childTnLst>
                          </p:cTn>
                        </p:par>
                      </p:childTnLst>
                    </p:cTn>
                  </p:par>
                  <p:par>
                    <p:cTn id="42" fill="hold">
                      <p:stCondLst>
                        <p:cond delay="indefinite"/>
                      </p:stCondLst>
                      <p:childTnLst>
                        <p:par>
                          <p:cTn id="43" fill="hold">
                            <p:stCondLst>
                              <p:cond delay="0"/>
                            </p:stCondLst>
                            <p:childTnLst>
                              <p:par>
                                <p:cTn id="44" presetID="1" presetClass="exit" presetSubtype="0" fill="hold" nodeType="clickEffect">
                                  <p:stCondLst>
                                    <p:cond delay="0"/>
                                  </p:stCondLst>
                                  <p:childTnLst>
                                    <p:set>
                                      <p:cBhvr>
                                        <p:cTn id="45" dur="1" fill="hold">
                                          <p:stCondLst>
                                            <p:cond delay="0"/>
                                          </p:stCondLst>
                                        </p:cTn>
                                        <p:tgtEl>
                                          <p:spTgt spid="124"/>
                                        </p:tgtEl>
                                        <p:attrNameLst>
                                          <p:attrName>style.visibility</p:attrName>
                                        </p:attrNameLst>
                                      </p:cBhvr>
                                      <p:to>
                                        <p:strVal val="hidden"/>
                                      </p:to>
                                    </p:set>
                                  </p:childTnLst>
                                </p:cTn>
                              </p:par>
                            </p:childTnLst>
                          </p:cTn>
                        </p:par>
                        <p:par>
                          <p:cTn id="46" fill="hold">
                            <p:stCondLst>
                              <p:cond delay="0"/>
                            </p:stCondLst>
                            <p:childTnLst>
                              <p:par>
                                <p:cTn id="47" presetID="16" presetClass="entr" presetSubtype="21" fill="hold" grpId="0" nodeType="afterEffect">
                                  <p:stCondLst>
                                    <p:cond delay="0"/>
                                  </p:stCondLst>
                                  <p:childTnLst>
                                    <p:set>
                                      <p:cBhvr>
                                        <p:cTn id="48" dur="1" fill="hold">
                                          <p:stCondLst>
                                            <p:cond delay="0"/>
                                          </p:stCondLst>
                                        </p:cTn>
                                        <p:tgtEl>
                                          <p:spTgt spid="88"/>
                                        </p:tgtEl>
                                        <p:attrNameLst>
                                          <p:attrName>style.visibility</p:attrName>
                                        </p:attrNameLst>
                                      </p:cBhvr>
                                      <p:to>
                                        <p:strVal val="visible"/>
                                      </p:to>
                                    </p:set>
                                    <p:animEffect transition="in" filter="barn(inVertical)">
                                      <p:cBhvr>
                                        <p:cTn id="49" dur="500"/>
                                        <p:tgtEl>
                                          <p:spTgt spid="88"/>
                                        </p:tgtEl>
                                      </p:cBhvr>
                                    </p:animEffect>
                                  </p:childTnLst>
                                </p:cTn>
                              </p:par>
                            </p:childTnLst>
                          </p:cTn>
                        </p:par>
                      </p:childTnLst>
                    </p:cTn>
                  </p:par>
                  <p:par>
                    <p:cTn id="50" fill="hold">
                      <p:stCondLst>
                        <p:cond delay="indefinite"/>
                      </p:stCondLst>
                      <p:childTnLst>
                        <p:par>
                          <p:cTn id="51" fill="hold">
                            <p:stCondLst>
                              <p:cond delay="0"/>
                            </p:stCondLst>
                            <p:childTnLst>
                              <p:par>
                                <p:cTn id="52" presetID="16" presetClass="entr" presetSubtype="21" fill="hold" grpId="0" nodeType="clickEffect">
                                  <p:stCondLst>
                                    <p:cond delay="0"/>
                                  </p:stCondLst>
                                  <p:childTnLst>
                                    <p:set>
                                      <p:cBhvr>
                                        <p:cTn id="53" dur="1" fill="hold">
                                          <p:stCondLst>
                                            <p:cond delay="0"/>
                                          </p:stCondLst>
                                        </p:cTn>
                                        <p:tgtEl>
                                          <p:spTgt spid="95"/>
                                        </p:tgtEl>
                                        <p:attrNameLst>
                                          <p:attrName>style.visibility</p:attrName>
                                        </p:attrNameLst>
                                      </p:cBhvr>
                                      <p:to>
                                        <p:strVal val="visible"/>
                                      </p:to>
                                    </p:set>
                                    <p:animEffect transition="in" filter="barn(inVertical)">
                                      <p:cBhvr>
                                        <p:cTn id="54" dur="500"/>
                                        <p:tgtEl>
                                          <p:spTgt spid="95"/>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8" fill="hold" grpId="0" nodeType="clickEffect">
                                  <p:stCondLst>
                                    <p:cond delay="0"/>
                                  </p:stCondLst>
                                  <p:childTnLst>
                                    <p:set>
                                      <p:cBhvr>
                                        <p:cTn id="58" dur="1" fill="hold">
                                          <p:stCondLst>
                                            <p:cond delay="0"/>
                                          </p:stCondLst>
                                        </p:cTn>
                                        <p:tgtEl>
                                          <p:spTgt spid="9"/>
                                        </p:tgtEl>
                                        <p:attrNameLst>
                                          <p:attrName>style.visibility</p:attrName>
                                        </p:attrNameLst>
                                      </p:cBhvr>
                                      <p:to>
                                        <p:strVal val="visible"/>
                                      </p:to>
                                    </p:set>
                                    <p:animEffect transition="in" filter="wipe(left)">
                                      <p:cBhvr>
                                        <p:cTn id="59" dur="500"/>
                                        <p:tgtEl>
                                          <p:spTgt spid="9"/>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xit" presetSubtype="0" fill="hold" grpId="1" nodeType="clickEffect">
                                  <p:stCondLst>
                                    <p:cond delay="0"/>
                                  </p:stCondLst>
                                  <p:childTnLst>
                                    <p:animEffect transition="out" filter="fade">
                                      <p:cBhvr>
                                        <p:cTn id="63" dur="500"/>
                                        <p:tgtEl>
                                          <p:spTgt spid="95"/>
                                        </p:tgtEl>
                                      </p:cBhvr>
                                    </p:animEffect>
                                    <p:set>
                                      <p:cBhvr>
                                        <p:cTn id="64" dur="1" fill="hold">
                                          <p:stCondLst>
                                            <p:cond delay="499"/>
                                          </p:stCondLst>
                                        </p:cTn>
                                        <p:tgtEl>
                                          <p:spTgt spid="95"/>
                                        </p:tgtEl>
                                        <p:attrNameLst>
                                          <p:attrName>style.visibility</p:attrName>
                                        </p:attrNameLst>
                                      </p:cBhvr>
                                      <p:to>
                                        <p:strVal val="hidden"/>
                                      </p:to>
                                    </p:set>
                                  </p:childTnLst>
                                </p:cTn>
                              </p:par>
                            </p:childTnLst>
                          </p:cTn>
                        </p:par>
                      </p:childTnLst>
                    </p:cTn>
                  </p:par>
                  <p:par>
                    <p:cTn id="65" fill="hold">
                      <p:stCondLst>
                        <p:cond delay="indefinite"/>
                      </p:stCondLst>
                      <p:childTnLst>
                        <p:par>
                          <p:cTn id="66" fill="hold">
                            <p:stCondLst>
                              <p:cond delay="0"/>
                            </p:stCondLst>
                            <p:childTnLst>
                              <p:par>
                                <p:cTn id="67" presetID="16" presetClass="entr" presetSubtype="21" fill="hold" grpId="0" nodeType="clickEffect">
                                  <p:stCondLst>
                                    <p:cond delay="0"/>
                                  </p:stCondLst>
                                  <p:childTnLst>
                                    <p:set>
                                      <p:cBhvr>
                                        <p:cTn id="68" dur="1" fill="hold">
                                          <p:stCondLst>
                                            <p:cond delay="0"/>
                                          </p:stCondLst>
                                        </p:cTn>
                                        <p:tgtEl>
                                          <p:spTgt spid="96"/>
                                        </p:tgtEl>
                                        <p:attrNameLst>
                                          <p:attrName>style.visibility</p:attrName>
                                        </p:attrNameLst>
                                      </p:cBhvr>
                                      <p:to>
                                        <p:strVal val="visible"/>
                                      </p:to>
                                    </p:set>
                                    <p:animEffect transition="in" filter="barn(inVertical)">
                                      <p:cBhvr>
                                        <p:cTn id="69" dur="500"/>
                                        <p:tgtEl>
                                          <p:spTgt spid="96"/>
                                        </p:tgtEl>
                                      </p:cBhvr>
                                    </p:animEffect>
                                  </p:childTnLst>
                                </p:cTn>
                              </p:par>
                            </p:childTnLst>
                          </p:cTn>
                        </p:par>
                      </p:childTnLst>
                    </p:cTn>
                  </p:par>
                  <p:par>
                    <p:cTn id="70" fill="hold">
                      <p:stCondLst>
                        <p:cond delay="indefinite"/>
                      </p:stCondLst>
                      <p:childTnLst>
                        <p:par>
                          <p:cTn id="71" fill="hold">
                            <p:stCondLst>
                              <p:cond delay="0"/>
                            </p:stCondLst>
                            <p:childTnLst>
                              <p:par>
                                <p:cTn id="72" presetID="22" presetClass="entr" presetSubtype="8" fill="hold" grpId="0" nodeType="clickEffect">
                                  <p:stCondLst>
                                    <p:cond delay="0"/>
                                  </p:stCondLst>
                                  <p:childTnLst>
                                    <p:set>
                                      <p:cBhvr>
                                        <p:cTn id="73" dur="1" fill="hold">
                                          <p:stCondLst>
                                            <p:cond delay="0"/>
                                          </p:stCondLst>
                                        </p:cTn>
                                        <p:tgtEl>
                                          <p:spTgt spid="99"/>
                                        </p:tgtEl>
                                        <p:attrNameLst>
                                          <p:attrName>style.visibility</p:attrName>
                                        </p:attrNameLst>
                                      </p:cBhvr>
                                      <p:to>
                                        <p:strVal val="visible"/>
                                      </p:to>
                                    </p:set>
                                    <p:animEffect transition="in" filter="wipe(left)">
                                      <p:cBhvr>
                                        <p:cTn id="74" dur="500"/>
                                        <p:tgtEl>
                                          <p:spTgt spid="99"/>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xit" presetSubtype="0" fill="hold" grpId="1" nodeType="clickEffect">
                                  <p:stCondLst>
                                    <p:cond delay="0"/>
                                  </p:stCondLst>
                                  <p:childTnLst>
                                    <p:animEffect transition="out" filter="fade">
                                      <p:cBhvr>
                                        <p:cTn id="78" dur="500"/>
                                        <p:tgtEl>
                                          <p:spTgt spid="96"/>
                                        </p:tgtEl>
                                      </p:cBhvr>
                                    </p:animEffect>
                                    <p:set>
                                      <p:cBhvr>
                                        <p:cTn id="79" dur="1" fill="hold">
                                          <p:stCondLst>
                                            <p:cond delay="499"/>
                                          </p:stCondLst>
                                        </p:cTn>
                                        <p:tgtEl>
                                          <p:spTgt spid="96"/>
                                        </p:tgtEl>
                                        <p:attrNameLst>
                                          <p:attrName>style.visibility</p:attrName>
                                        </p:attrNameLst>
                                      </p:cBhvr>
                                      <p:to>
                                        <p:strVal val="hidden"/>
                                      </p:to>
                                    </p:set>
                                  </p:childTnLst>
                                </p:cTn>
                              </p:par>
                            </p:childTnLst>
                          </p:cTn>
                        </p:par>
                      </p:childTnLst>
                    </p:cTn>
                  </p:par>
                  <p:par>
                    <p:cTn id="80" fill="hold">
                      <p:stCondLst>
                        <p:cond delay="indefinite"/>
                      </p:stCondLst>
                      <p:childTnLst>
                        <p:par>
                          <p:cTn id="81" fill="hold">
                            <p:stCondLst>
                              <p:cond delay="0"/>
                            </p:stCondLst>
                            <p:childTnLst>
                              <p:par>
                                <p:cTn id="82" presetID="16" presetClass="entr" presetSubtype="21" fill="hold" grpId="0" nodeType="clickEffect">
                                  <p:stCondLst>
                                    <p:cond delay="0"/>
                                  </p:stCondLst>
                                  <p:childTnLst>
                                    <p:set>
                                      <p:cBhvr>
                                        <p:cTn id="83" dur="1" fill="hold">
                                          <p:stCondLst>
                                            <p:cond delay="0"/>
                                          </p:stCondLst>
                                        </p:cTn>
                                        <p:tgtEl>
                                          <p:spTgt spid="97"/>
                                        </p:tgtEl>
                                        <p:attrNameLst>
                                          <p:attrName>style.visibility</p:attrName>
                                        </p:attrNameLst>
                                      </p:cBhvr>
                                      <p:to>
                                        <p:strVal val="visible"/>
                                      </p:to>
                                    </p:set>
                                    <p:animEffect transition="in" filter="barn(inVertical)">
                                      <p:cBhvr>
                                        <p:cTn id="84" dur="500"/>
                                        <p:tgtEl>
                                          <p:spTgt spid="97"/>
                                        </p:tgtEl>
                                      </p:cBhvr>
                                    </p:animEffect>
                                  </p:childTnLst>
                                </p:cTn>
                              </p:par>
                              <p:par>
                                <p:cTn id="85" presetID="22" presetClass="entr" presetSubtype="8" fill="hold" grpId="1" nodeType="withEffect">
                                  <p:stCondLst>
                                    <p:cond delay="0"/>
                                  </p:stCondLst>
                                  <p:childTnLst>
                                    <p:set>
                                      <p:cBhvr>
                                        <p:cTn id="86" dur="1" fill="hold">
                                          <p:stCondLst>
                                            <p:cond delay="0"/>
                                          </p:stCondLst>
                                        </p:cTn>
                                        <p:tgtEl>
                                          <p:spTgt spid="98"/>
                                        </p:tgtEl>
                                        <p:attrNameLst>
                                          <p:attrName>style.visibility</p:attrName>
                                        </p:attrNameLst>
                                      </p:cBhvr>
                                      <p:to>
                                        <p:strVal val="visible"/>
                                      </p:to>
                                    </p:set>
                                    <p:animEffect transition="in" filter="wipe(left)">
                                      <p:cBhvr>
                                        <p:cTn id="87" dur="500"/>
                                        <p:tgtEl>
                                          <p:spTgt spid="98"/>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8" fill="hold" grpId="0" nodeType="clickEffect">
                                  <p:stCondLst>
                                    <p:cond delay="0"/>
                                  </p:stCondLst>
                                  <p:childTnLst>
                                    <p:set>
                                      <p:cBhvr>
                                        <p:cTn id="91" dur="1" fill="hold">
                                          <p:stCondLst>
                                            <p:cond delay="0"/>
                                          </p:stCondLst>
                                        </p:cTn>
                                        <p:tgtEl>
                                          <p:spTgt spid="100"/>
                                        </p:tgtEl>
                                        <p:attrNameLst>
                                          <p:attrName>style.visibility</p:attrName>
                                        </p:attrNameLst>
                                      </p:cBhvr>
                                      <p:to>
                                        <p:strVal val="visible"/>
                                      </p:to>
                                    </p:set>
                                    <p:animEffect transition="in" filter="wipe(left)">
                                      <p:cBhvr>
                                        <p:cTn id="92" dur="500"/>
                                        <p:tgtEl>
                                          <p:spTgt spid="100"/>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xit" presetSubtype="0" fill="hold" grpId="1" nodeType="clickEffect">
                                  <p:stCondLst>
                                    <p:cond delay="0"/>
                                  </p:stCondLst>
                                  <p:childTnLst>
                                    <p:animEffect transition="out" filter="fade">
                                      <p:cBhvr>
                                        <p:cTn id="96" dur="500"/>
                                        <p:tgtEl>
                                          <p:spTgt spid="97"/>
                                        </p:tgtEl>
                                      </p:cBhvr>
                                    </p:animEffect>
                                    <p:set>
                                      <p:cBhvr>
                                        <p:cTn id="97" dur="1" fill="hold">
                                          <p:stCondLst>
                                            <p:cond delay="499"/>
                                          </p:stCondLst>
                                        </p:cTn>
                                        <p:tgtEl>
                                          <p:spTgt spid="97"/>
                                        </p:tgtEl>
                                        <p:attrNameLst>
                                          <p:attrName>style.visibility</p:attrName>
                                        </p:attrNameLst>
                                      </p:cBhvr>
                                      <p:to>
                                        <p:strVal val="hidden"/>
                                      </p:to>
                                    </p:set>
                                  </p:childTnLst>
                                </p:cTn>
                              </p:par>
                              <p:par>
                                <p:cTn id="98" presetID="1" presetClass="exit" presetSubtype="0" fill="hold" grpId="0" nodeType="withEffect">
                                  <p:stCondLst>
                                    <p:cond delay="0"/>
                                  </p:stCondLst>
                                  <p:childTnLst>
                                    <p:set>
                                      <p:cBhvr>
                                        <p:cTn id="99" dur="1" fill="hold">
                                          <p:stCondLst>
                                            <p:cond delay="0"/>
                                          </p:stCondLst>
                                        </p:cTn>
                                        <p:tgtEl>
                                          <p:spTgt spid="98"/>
                                        </p:tgtEl>
                                        <p:attrNameLst>
                                          <p:attrName>style.visibility</p:attrName>
                                        </p:attrNameLst>
                                      </p:cBhvr>
                                      <p:to>
                                        <p:strVal val="hidden"/>
                                      </p:to>
                                    </p:set>
                                  </p:childTnLst>
                                </p:cTn>
                              </p:par>
                            </p:childTnLst>
                          </p:cTn>
                        </p:par>
                      </p:childTnLst>
                    </p:cTn>
                  </p:par>
                  <p:par>
                    <p:cTn id="100" fill="hold">
                      <p:stCondLst>
                        <p:cond delay="indefinite"/>
                      </p:stCondLst>
                      <p:childTnLst>
                        <p:par>
                          <p:cTn id="101" fill="hold">
                            <p:stCondLst>
                              <p:cond delay="0"/>
                            </p:stCondLst>
                            <p:childTnLst>
                              <p:par>
                                <p:cTn id="102" presetID="22" presetClass="entr" presetSubtype="8" fill="hold" grpId="0" nodeType="clickEffect">
                                  <p:stCondLst>
                                    <p:cond delay="0"/>
                                  </p:stCondLst>
                                  <p:childTnLst>
                                    <p:set>
                                      <p:cBhvr>
                                        <p:cTn id="103" dur="1" fill="hold">
                                          <p:stCondLst>
                                            <p:cond delay="0"/>
                                          </p:stCondLst>
                                        </p:cTn>
                                        <p:tgtEl>
                                          <p:spTgt spid="11"/>
                                        </p:tgtEl>
                                        <p:attrNameLst>
                                          <p:attrName>style.visibility</p:attrName>
                                        </p:attrNameLst>
                                      </p:cBhvr>
                                      <p:to>
                                        <p:strVal val="visible"/>
                                      </p:to>
                                    </p:set>
                                    <p:animEffect transition="in" filter="wipe(left)">
                                      <p:cBhvr>
                                        <p:cTn id="104" dur="500"/>
                                        <p:tgtEl>
                                          <p:spTgt spid="11"/>
                                        </p:tgtEl>
                                      </p:cBhvr>
                                    </p:animEffect>
                                  </p:childTnLst>
                                </p:cTn>
                              </p:par>
                            </p:childTnLst>
                          </p:cTn>
                        </p:par>
                      </p:childTnLst>
                    </p:cTn>
                  </p:par>
                  <p:par>
                    <p:cTn id="105" fill="hold">
                      <p:stCondLst>
                        <p:cond delay="indefinite"/>
                      </p:stCondLst>
                      <p:childTnLst>
                        <p:par>
                          <p:cTn id="106" fill="hold">
                            <p:stCondLst>
                              <p:cond delay="0"/>
                            </p:stCondLst>
                            <p:childTnLst>
                              <p:par>
                                <p:cTn id="107" presetID="10" presetClass="exit" presetSubtype="0" fill="hold" grpId="1" nodeType="clickEffect">
                                  <p:stCondLst>
                                    <p:cond delay="0"/>
                                  </p:stCondLst>
                                  <p:childTnLst>
                                    <p:animEffect transition="out" filter="fade">
                                      <p:cBhvr>
                                        <p:cTn id="108" dur="500"/>
                                        <p:tgtEl>
                                          <p:spTgt spid="88"/>
                                        </p:tgtEl>
                                      </p:cBhvr>
                                    </p:animEffect>
                                    <p:set>
                                      <p:cBhvr>
                                        <p:cTn id="109" dur="1" fill="hold">
                                          <p:stCondLst>
                                            <p:cond delay="499"/>
                                          </p:stCondLst>
                                        </p:cTn>
                                        <p:tgtEl>
                                          <p:spTgt spid="88"/>
                                        </p:tgtEl>
                                        <p:attrNameLst>
                                          <p:attrName>style.visibility</p:attrName>
                                        </p:attrNameLst>
                                      </p:cBhvr>
                                      <p:to>
                                        <p:strVal val="hidden"/>
                                      </p:to>
                                    </p:set>
                                  </p:childTnLst>
                                </p:cTn>
                              </p:par>
                            </p:childTnLst>
                          </p:cTn>
                        </p:par>
                        <p:par>
                          <p:cTn id="110" fill="hold">
                            <p:stCondLst>
                              <p:cond delay="500"/>
                            </p:stCondLst>
                            <p:childTnLst>
                              <p:par>
                                <p:cTn id="111" presetID="22" presetClass="entr" presetSubtype="8" fill="hold" grpId="2" nodeType="afterEffect">
                                  <p:stCondLst>
                                    <p:cond delay="0"/>
                                  </p:stCondLst>
                                  <p:childTnLst>
                                    <p:set>
                                      <p:cBhvr>
                                        <p:cTn id="112" dur="1" fill="hold">
                                          <p:stCondLst>
                                            <p:cond delay="0"/>
                                          </p:stCondLst>
                                        </p:cTn>
                                        <p:tgtEl>
                                          <p:spTgt spid="103"/>
                                        </p:tgtEl>
                                        <p:attrNameLst>
                                          <p:attrName>style.visibility</p:attrName>
                                        </p:attrNameLst>
                                      </p:cBhvr>
                                      <p:to>
                                        <p:strVal val="visible"/>
                                      </p:to>
                                    </p:set>
                                    <p:animEffect transition="in" filter="wipe(left)">
                                      <p:cBhvr>
                                        <p:cTn id="113" dur="500"/>
                                        <p:tgtEl>
                                          <p:spTgt spid="103"/>
                                        </p:tgtEl>
                                      </p:cBhvr>
                                    </p:animEffect>
                                  </p:childTnLst>
                                </p:cTn>
                              </p:par>
                            </p:childTnLst>
                          </p:cTn>
                        </p:par>
                      </p:childTnLst>
                    </p:cTn>
                  </p:par>
                  <p:par>
                    <p:cTn id="114" fill="hold">
                      <p:stCondLst>
                        <p:cond delay="indefinite"/>
                      </p:stCondLst>
                      <p:childTnLst>
                        <p:par>
                          <p:cTn id="115" fill="hold">
                            <p:stCondLst>
                              <p:cond delay="0"/>
                            </p:stCondLst>
                            <p:childTnLst>
                              <p:par>
                                <p:cTn id="116" presetID="22" presetClass="entr" presetSubtype="8" fill="hold" grpId="0" nodeType="clickEffect">
                                  <p:stCondLst>
                                    <p:cond delay="0"/>
                                  </p:stCondLst>
                                  <p:childTnLst>
                                    <p:set>
                                      <p:cBhvr>
                                        <p:cTn id="117" dur="1" fill="hold">
                                          <p:stCondLst>
                                            <p:cond delay="0"/>
                                          </p:stCondLst>
                                        </p:cTn>
                                        <p:tgtEl>
                                          <p:spTgt spid="101"/>
                                        </p:tgtEl>
                                        <p:attrNameLst>
                                          <p:attrName>style.visibility</p:attrName>
                                        </p:attrNameLst>
                                      </p:cBhvr>
                                      <p:to>
                                        <p:strVal val="visible"/>
                                      </p:to>
                                    </p:set>
                                    <p:animEffect transition="in" filter="wipe(left)">
                                      <p:cBhvr>
                                        <p:cTn id="118" dur="500"/>
                                        <p:tgtEl>
                                          <p:spTgt spid="101"/>
                                        </p:tgtEl>
                                      </p:cBhvr>
                                    </p:animEffect>
                                  </p:childTnLst>
                                </p:cTn>
                              </p:par>
                            </p:childTnLst>
                          </p:cTn>
                        </p:par>
                      </p:childTnLst>
                    </p:cTn>
                  </p:par>
                  <p:par>
                    <p:cTn id="119" fill="hold">
                      <p:stCondLst>
                        <p:cond delay="indefinite"/>
                      </p:stCondLst>
                      <p:childTnLst>
                        <p:par>
                          <p:cTn id="120" fill="hold">
                            <p:stCondLst>
                              <p:cond delay="0"/>
                            </p:stCondLst>
                            <p:childTnLst>
                              <p:par>
                                <p:cTn id="121" presetID="10" presetClass="exit" presetSubtype="0" fill="hold" grpId="3" nodeType="clickEffect">
                                  <p:stCondLst>
                                    <p:cond delay="0"/>
                                  </p:stCondLst>
                                  <p:childTnLst>
                                    <p:animEffect transition="out" filter="fade">
                                      <p:cBhvr>
                                        <p:cTn id="122" dur="500"/>
                                        <p:tgtEl>
                                          <p:spTgt spid="103"/>
                                        </p:tgtEl>
                                      </p:cBhvr>
                                    </p:animEffect>
                                    <p:set>
                                      <p:cBhvr>
                                        <p:cTn id="123" dur="1" fill="hold">
                                          <p:stCondLst>
                                            <p:cond delay="499"/>
                                          </p:stCondLst>
                                        </p:cTn>
                                        <p:tgtEl>
                                          <p:spTgt spid="103"/>
                                        </p:tgtEl>
                                        <p:attrNameLst>
                                          <p:attrName>style.visibility</p:attrName>
                                        </p:attrNameLst>
                                      </p:cBhvr>
                                      <p:to>
                                        <p:strVal val="hidden"/>
                                      </p:to>
                                    </p:set>
                                  </p:childTnLst>
                                </p:cTn>
                              </p:par>
                            </p:childTnLst>
                          </p:cTn>
                        </p:par>
                        <p:par>
                          <p:cTn id="124" fill="hold">
                            <p:stCondLst>
                              <p:cond delay="500"/>
                            </p:stCondLst>
                            <p:childTnLst>
                              <p:par>
                                <p:cTn id="125" presetID="22" presetClass="entr" presetSubtype="8" fill="hold" grpId="0" nodeType="afterEffect">
                                  <p:stCondLst>
                                    <p:cond delay="0"/>
                                  </p:stCondLst>
                                  <p:childTnLst>
                                    <p:set>
                                      <p:cBhvr>
                                        <p:cTn id="126" dur="1" fill="hold">
                                          <p:stCondLst>
                                            <p:cond delay="0"/>
                                          </p:stCondLst>
                                        </p:cTn>
                                        <p:tgtEl>
                                          <p:spTgt spid="102"/>
                                        </p:tgtEl>
                                        <p:attrNameLst>
                                          <p:attrName>style.visibility</p:attrName>
                                        </p:attrNameLst>
                                      </p:cBhvr>
                                      <p:to>
                                        <p:strVal val="visible"/>
                                      </p:to>
                                    </p:set>
                                    <p:animEffect transition="in" filter="wipe(left)">
                                      <p:cBhvr>
                                        <p:cTn id="127" dur="500"/>
                                        <p:tgtEl>
                                          <p:spTgt spid="102"/>
                                        </p:tgtEl>
                                      </p:cBhvr>
                                    </p:animEffect>
                                  </p:childTnLst>
                                </p:cTn>
                              </p:par>
                            </p:childTnLst>
                          </p:cTn>
                        </p:par>
                      </p:childTnLst>
                    </p:cTn>
                  </p:par>
                  <p:par>
                    <p:cTn id="128" fill="hold">
                      <p:stCondLst>
                        <p:cond delay="indefinite"/>
                      </p:stCondLst>
                      <p:childTnLst>
                        <p:par>
                          <p:cTn id="129" fill="hold">
                            <p:stCondLst>
                              <p:cond delay="0"/>
                            </p:stCondLst>
                            <p:childTnLst>
                              <p:par>
                                <p:cTn id="130" presetID="22" presetClass="entr" presetSubtype="8" fill="hold" grpId="1" nodeType="clickEffect">
                                  <p:stCondLst>
                                    <p:cond delay="0"/>
                                  </p:stCondLst>
                                  <p:childTnLst>
                                    <p:set>
                                      <p:cBhvr>
                                        <p:cTn id="131" dur="1" fill="hold">
                                          <p:stCondLst>
                                            <p:cond delay="0"/>
                                          </p:stCondLst>
                                        </p:cTn>
                                        <p:tgtEl>
                                          <p:spTgt spid="103"/>
                                        </p:tgtEl>
                                        <p:attrNameLst>
                                          <p:attrName>style.visibility</p:attrName>
                                        </p:attrNameLst>
                                      </p:cBhvr>
                                      <p:to>
                                        <p:strVal val="visible"/>
                                      </p:to>
                                    </p:set>
                                    <p:animEffect transition="in" filter="wipe(left)">
                                      <p:cBhvr>
                                        <p:cTn id="132" dur="500"/>
                                        <p:tgtEl>
                                          <p:spTgt spid="103"/>
                                        </p:tgtEl>
                                      </p:cBhvr>
                                    </p:animEffect>
                                  </p:childTnLst>
                                </p:cTn>
                              </p:par>
                              <p:par>
                                <p:cTn id="133" presetID="22" presetClass="entr" presetSubtype="8" fill="hold" grpId="1" nodeType="withEffect">
                                  <p:stCondLst>
                                    <p:cond delay="0"/>
                                  </p:stCondLst>
                                  <p:childTnLst>
                                    <p:set>
                                      <p:cBhvr>
                                        <p:cTn id="134" dur="1" fill="hold">
                                          <p:stCondLst>
                                            <p:cond delay="0"/>
                                          </p:stCondLst>
                                        </p:cTn>
                                        <p:tgtEl>
                                          <p:spTgt spid="104"/>
                                        </p:tgtEl>
                                        <p:attrNameLst>
                                          <p:attrName>style.visibility</p:attrName>
                                        </p:attrNameLst>
                                      </p:cBhvr>
                                      <p:to>
                                        <p:strVal val="visible"/>
                                      </p:to>
                                    </p:set>
                                    <p:animEffect transition="in" filter="wipe(left)">
                                      <p:cBhvr>
                                        <p:cTn id="135" dur="500"/>
                                        <p:tgtEl>
                                          <p:spTgt spid="104"/>
                                        </p:tgtEl>
                                      </p:cBhvr>
                                    </p:animEffect>
                                  </p:childTnLst>
                                </p:cTn>
                              </p:par>
                            </p:childTnLst>
                          </p:cTn>
                        </p:par>
                      </p:childTnLst>
                    </p:cTn>
                  </p:par>
                  <p:par>
                    <p:cTn id="136" fill="hold">
                      <p:stCondLst>
                        <p:cond delay="indefinite"/>
                      </p:stCondLst>
                      <p:childTnLst>
                        <p:par>
                          <p:cTn id="137" fill="hold">
                            <p:stCondLst>
                              <p:cond delay="0"/>
                            </p:stCondLst>
                            <p:childTnLst>
                              <p:par>
                                <p:cTn id="138" presetID="22" presetClass="entr" presetSubtype="8" fill="hold" grpId="0" nodeType="clickEffect">
                                  <p:stCondLst>
                                    <p:cond delay="0"/>
                                  </p:stCondLst>
                                  <p:childTnLst>
                                    <p:set>
                                      <p:cBhvr>
                                        <p:cTn id="139" dur="1" fill="hold">
                                          <p:stCondLst>
                                            <p:cond delay="0"/>
                                          </p:stCondLst>
                                        </p:cTn>
                                        <p:tgtEl>
                                          <p:spTgt spid="105"/>
                                        </p:tgtEl>
                                        <p:attrNameLst>
                                          <p:attrName>style.visibility</p:attrName>
                                        </p:attrNameLst>
                                      </p:cBhvr>
                                      <p:to>
                                        <p:strVal val="visible"/>
                                      </p:to>
                                    </p:set>
                                    <p:animEffect transition="in" filter="wipe(left)">
                                      <p:cBhvr>
                                        <p:cTn id="140" dur="500"/>
                                        <p:tgtEl>
                                          <p:spTgt spid="105"/>
                                        </p:tgtEl>
                                      </p:cBhvr>
                                    </p:animEffect>
                                  </p:childTnLst>
                                </p:cTn>
                              </p:par>
                            </p:childTnLst>
                          </p:cTn>
                        </p:par>
                      </p:childTnLst>
                    </p:cTn>
                  </p:par>
                  <p:par>
                    <p:cTn id="141" fill="hold">
                      <p:stCondLst>
                        <p:cond delay="indefinite"/>
                      </p:stCondLst>
                      <p:childTnLst>
                        <p:par>
                          <p:cTn id="142" fill="hold">
                            <p:stCondLst>
                              <p:cond delay="0"/>
                            </p:stCondLst>
                            <p:childTnLst>
                              <p:par>
                                <p:cTn id="143" presetID="1" presetClass="exit" presetSubtype="0" fill="hold" grpId="0" nodeType="clickEffect">
                                  <p:stCondLst>
                                    <p:cond delay="0"/>
                                  </p:stCondLst>
                                  <p:childTnLst>
                                    <p:set>
                                      <p:cBhvr>
                                        <p:cTn id="144" dur="1" fill="hold">
                                          <p:stCondLst>
                                            <p:cond delay="0"/>
                                          </p:stCondLst>
                                        </p:cTn>
                                        <p:tgtEl>
                                          <p:spTgt spid="103"/>
                                        </p:tgtEl>
                                        <p:attrNameLst>
                                          <p:attrName>style.visibility</p:attrName>
                                        </p:attrNameLst>
                                      </p:cBhvr>
                                      <p:to>
                                        <p:strVal val="hidden"/>
                                      </p:to>
                                    </p:set>
                                  </p:childTnLst>
                                </p:cTn>
                              </p:par>
                              <p:par>
                                <p:cTn id="145" presetID="1" presetClass="exit" presetSubtype="0" fill="hold" grpId="0" nodeType="withEffect">
                                  <p:stCondLst>
                                    <p:cond delay="0"/>
                                  </p:stCondLst>
                                  <p:childTnLst>
                                    <p:set>
                                      <p:cBhvr>
                                        <p:cTn id="146" dur="1" fill="hold">
                                          <p:stCondLst>
                                            <p:cond delay="0"/>
                                          </p:stCondLst>
                                        </p:cTn>
                                        <p:tgtEl>
                                          <p:spTgt spid="104"/>
                                        </p:tgtEl>
                                        <p:attrNameLst>
                                          <p:attrName>style.visibility</p:attrName>
                                        </p:attrNameLst>
                                      </p:cBhvr>
                                      <p:to>
                                        <p:strVal val="hidden"/>
                                      </p:to>
                                    </p:set>
                                  </p:childTnLst>
                                </p:cTn>
                              </p:par>
                            </p:childTnLst>
                          </p:cTn>
                        </p:par>
                      </p:childTnLst>
                    </p:cTn>
                  </p:par>
                  <p:par>
                    <p:cTn id="147" fill="hold">
                      <p:stCondLst>
                        <p:cond delay="indefinite"/>
                      </p:stCondLst>
                      <p:childTnLst>
                        <p:par>
                          <p:cTn id="148" fill="hold">
                            <p:stCondLst>
                              <p:cond delay="0"/>
                            </p:stCondLst>
                            <p:childTnLst>
                              <p:par>
                                <p:cTn id="149" presetID="22" presetClass="entr" presetSubtype="8" fill="hold" grpId="1" nodeType="clickEffect">
                                  <p:stCondLst>
                                    <p:cond delay="0"/>
                                  </p:stCondLst>
                                  <p:childTnLst>
                                    <p:set>
                                      <p:cBhvr>
                                        <p:cTn id="150" dur="1" fill="hold">
                                          <p:stCondLst>
                                            <p:cond delay="0"/>
                                          </p:stCondLst>
                                        </p:cTn>
                                        <p:tgtEl>
                                          <p:spTgt spid="113"/>
                                        </p:tgtEl>
                                        <p:attrNameLst>
                                          <p:attrName>style.visibility</p:attrName>
                                        </p:attrNameLst>
                                      </p:cBhvr>
                                      <p:to>
                                        <p:strVal val="visible"/>
                                      </p:to>
                                    </p:set>
                                    <p:animEffect transition="in" filter="wipe(left)">
                                      <p:cBhvr>
                                        <p:cTn id="151" dur="500"/>
                                        <p:tgtEl>
                                          <p:spTgt spid="113"/>
                                        </p:tgtEl>
                                      </p:cBhvr>
                                    </p:animEffect>
                                  </p:childTnLst>
                                </p:cTn>
                              </p:par>
                            </p:childTnLst>
                          </p:cTn>
                        </p:par>
                      </p:childTnLst>
                    </p:cTn>
                  </p:par>
                  <p:par>
                    <p:cTn id="152" fill="hold">
                      <p:stCondLst>
                        <p:cond delay="indefinite"/>
                      </p:stCondLst>
                      <p:childTnLst>
                        <p:par>
                          <p:cTn id="153" fill="hold">
                            <p:stCondLst>
                              <p:cond delay="0"/>
                            </p:stCondLst>
                            <p:childTnLst>
                              <p:par>
                                <p:cTn id="154" presetID="22" presetClass="entr" presetSubtype="8" fill="hold" grpId="0" nodeType="clickEffect">
                                  <p:stCondLst>
                                    <p:cond delay="0"/>
                                  </p:stCondLst>
                                  <p:childTnLst>
                                    <p:set>
                                      <p:cBhvr>
                                        <p:cTn id="155" dur="1" fill="hold">
                                          <p:stCondLst>
                                            <p:cond delay="0"/>
                                          </p:stCondLst>
                                        </p:cTn>
                                        <p:tgtEl>
                                          <p:spTgt spid="106"/>
                                        </p:tgtEl>
                                        <p:attrNameLst>
                                          <p:attrName>style.visibility</p:attrName>
                                        </p:attrNameLst>
                                      </p:cBhvr>
                                      <p:to>
                                        <p:strVal val="visible"/>
                                      </p:to>
                                    </p:set>
                                    <p:animEffect transition="in" filter="wipe(left)">
                                      <p:cBhvr>
                                        <p:cTn id="156" dur="500"/>
                                        <p:tgtEl>
                                          <p:spTgt spid="106"/>
                                        </p:tgtEl>
                                      </p:cBhvr>
                                    </p:animEffect>
                                  </p:childTnLst>
                                </p:cTn>
                              </p:par>
                            </p:childTnLst>
                          </p:cTn>
                        </p:par>
                      </p:childTnLst>
                    </p:cTn>
                  </p:par>
                  <p:par>
                    <p:cTn id="157" fill="hold">
                      <p:stCondLst>
                        <p:cond delay="indefinite"/>
                      </p:stCondLst>
                      <p:childTnLst>
                        <p:par>
                          <p:cTn id="158" fill="hold">
                            <p:stCondLst>
                              <p:cond delay="0"/>
                            </p:stCondLst>
                            <p:childTnLst>
                              <p:par>
                                <p:cTn id="159" presetID="1" presetClass="exit" presetSubtype="0" fill="hold" grpId="0" nodeType="clickEffect">
                                  <p:stCondLst>
                                    <p:cond delay="0"/>
                                  </p:stCondLst>
                                  <p:childTnLst>
                                    <p:set>
                                      <p:cBhvr>
                                        <p:cTn id="160" dur="1" fill="hold">
                                          <p:stCondLst>
                                            <p:cond delay="0"/>
                                          </p:stCondLst>
                                        </p:cTn>
                                        <p:tgtEl>
                                          <p:spTgt spid="113"/>
                                        </p:tgtEl>
                                        <p:attrNameLst>
                                          <p:attrName>style.visibility</p:attrName>
                                        </p:attrNameLst>
                                      </p:cBhvr>
                                      <p:to>
                                        <p:strVal val="hidden"/>
                                      </p:to>
                                    </p:set>
                                  </p:childTnLst>
                                </p:cTn>
                              </p:par>
                            </p:childTnLst>
                          </p:cTn>
                        </p:par>
                      </p:childTnLst>
                    </p:cTn>
                  </p:par>
                  <p:par>
                    <p:cTn id="161" fill="hold">
                      <p:stCondLst>
                        <p:cond delay="indefinite"/>
                      </p:stCondLst>
                      <p:childTnLst>
                        <p:par>
                          <p:cTn id="162" fill="hold">
                            <p:stCondLst>
                              <p:cond delay="0"/>
                            </p:stCondLst>
                            <p:childTnLst>
                              <p:par>
                                <p:cTn id="163" presetID="22" presetClass="entr" presetSubtype="8" fill="hold" grpId="1" nodeType="clickEffect">
                                  <p:stCondLst>
                                    <p:cond delay="0"/>
                                  </p:stCondLst>
                                  <p:childTnLst>
                                    <p:set>
                                      <p:cBhvr>
                                        <p:cTn id="164" dur="1" fill="hold">
                                          <p:stCondLst>
                                            <p:cond delay="0"/>
                                          </p:stCondLst>
                                        </p:cTn>
                                        <p:tgtEl>
                                          <p:spTgt spid="114"/>
                                        </p:tgtEl>
                                        <p:attrNameLst>
                                          <p:attrName>style.visibility</p:attrName>
                                        </p:attrNameLst>
                                      </p:cBhvr>
                                      <p:to>
                                        <p:strVal val="visible"/>
                                      </p:to>
                                    </p:set>
                                    <p:animEffect transition="in" filter="wipe(left)">
                                      <p:cBhvr>
                                        <p:cTn id="165" dur="500"/>
                                        <p:tgtEl>
                                          <p:spTgt spid="114"/>
                                        </p:tgtEl>
                                      </p:cBhvr>
                                    </p:animEffect>
                                  </p:childTnLst>
                                </p:cTn>
                              </p:par>
                            </p:childTnLst>
                          </p:cTn>
                        </p:par>
                        <p:par>
                          <p:cTn id="166" fill="hold">
                            <p:stCondLst>
                              <p:cond delay="500"/>
                            </p:stCondLst>
                            <p:childTnLst>
                              <p:par>
                                <p:cTn id="167" presetID="22" presetClass="entr" presetSubtype="8" fill="hold" grpId="1" nodeType="afterEffect">
                                  <p:stCondLst>
                                    <p:cond delay="0"/>
                                  </p:stCondLst>
                                  <p:childTnLst>
                                    <p:set>
                                      <p:cBhvr>
                                        <p:cTn id="168" dur="1" fill="hold">
                                          <p:stCondLst>
                                            <p:cond delay="0"/>
                                          </p:stCondLst>
                                        </p:cTn>
                                        <p:tgtEl>
                                          <p:spTgt spid="115"/>
                                        </p:tgtEl>
                                        <p:attrNameLst>
                                          <p:attrName>style.visibility</p:attrName>
                                        </p:attrNameLst>
                                      </p:cBhvr>
                                      <p:to>
                                        <p:strVal val="visible"/>
                                      </p:to>
                                    </p:set>
                                    <p:animEffect transition="in" filter="wipe(left)">
                                      <p:cBhvr>
                                        <p:cTn id="169" dur="500"/>
                                        <p:tgtEl>
                                          <p:spTgt spid="115"/>
                                        </p:tgtEl>
                                      </p:cBhvr>
                                    </p:animEffect>
                                  </p:childTnLst>
                                </p:cTn>
                              </p:par>
                            </p:childTnLst>
                          </p:cTn>
                        </p:par>
                      </p:childTnLst>
                    </p:cTn>
                  </p:par>
                  <p:par>
                    <p:cTn id="170" fill="hold">
                      <p:stCondLst>
                        <p:cond delay="indefinite"/>
                      </p:stCondLst>
                      <p:childTnLst>
                        <p:par>
                          <p:cTn id="171" fill="hold">
                            <p:stCondLst>
                              <p:cond delay="0"/>
                            </p:stCondLst>
                            <p:childTnLst>
                              <p:par>
                                <p:cTn id="172" presetID="22" presetClass="entr" presetSubtype="8" fill="hold" grpId="1" nodeType="clickEffect">
                                  <p:stCondLst>
                                    <p:cond delay="0"/>
                                  </p:stCondLst>
                                  <p:childTnLst>
                                    <p:set>
                                      <p:cBhvr>
                                        <p:cTn id="173" dur="1" fill="hold">
                                          <p:stCondLst>
                                            <p:cond delay="0"/>
                                          </p:stCondLst>
                                        </p:cTn>
                                        <p:tgtEl>
                                          <p:spTgt spid="73"/>
                                        </p:tgtEl>
                                        <p:attrNameLst>
                                          <p:attrName>style.visibility</p:attrName>
                                        </p:attrNameLst>
                                      </p:cBhvr>
                                      <p:to>
                                        <p:strVal val="visible"/>
                                      </p:to>
                                    </p:set>
                                    <p:animEffect transition="in" filter="wipe(left)">
                                      <p:cBhvr>
                                        <p:cTn id="174" dur="500"/>
                                        <p:tgtEl>
                                          <p:spTgt spid="73"/>
                                        </p:tgtEl>
                                      </p:cBhvr>
                                    </p:animEffect>
                                  </p:childTnLst>
                                </p:cTn>
                              </p:par>
                            </p:childTnLst>
                          </p:cTn>
                        </p:par>
                      </p:childTnLst>
                    </p:cTn>
                  </p:par>
                  <p:par>
                    <p:cTn id="175" fill="hold">
                      <p:stCondLst>
                        <p:cond delay="indefinite"/>
                      </p:stCondLst>
                      <p:childTnLst>
                        <p:par>
                          <p:cTn id="176" fill="hold">
                            <p:stCondLst>
                              <p:cond delay="0"/>
                            </p:stCondLst>
                            <p:childTnLst>
                              <p:par>
                                <p:cTn id="177" presetID="22" presetClass="entr" presetSubtype="8" fill="hold" grpId="0" nodeType="clickEffect">
                                  <p:stCondLst>
                                    <p:cond delay="0"/>
                                  </p:stCondLst>
                                  <p:childTnLst>
                                    <p:set>
                                      <p:cBhvr>
                                        <p:cTn id="178" dur="1" fill="hold">
                                          <p:stCondLst>
                                            <p:cond delay="0"/>
                                          </p:stCondLst>
                                        </p:cTn>
                                        <p:tgtEl>
                                          <p:spTgt spid="107"/>
                                        </p:tgtEl>
                                        <p:attrNameLst>
                                          <p:attrName>style.visibility</p:attrName>
                                        </p:attrNameLst>
                                      </p:cBhvr>
                                      <p:to>
                                        <p:strVal val="visible"/>
                                      </p:to>
                                    </p:set>
                                    <p:animEffect transition="in" filter="wipe(left)">
                                      <p:cBhvr>
                                        <p:cTn id="179" dur="500"/>
                                        <p:tgtEl>
                                          <p:spTgt spid="107"/>
                                        </p:tgtEl>
                                      </p:cBhvr>
                                    </p:animEffect>
                                  </p:childTnLst>
                                </p:cTn>
                              </p:par>
                            </p:childTnLst>
                          </p:cTn>
                        </p:par>
                      </p:childTnLst>
                    </p:cTn>
                  </p:par>
                  <p:par>
                    <p:cTn id="180" fill="hold">
                      <p:stCondLst>
                        <p:cond delay="indefinite"/>
                      </p:stCondLst>
                      <p:childTnLst>
                        <p:par>
                          <p:cTn id="181" fill="hold">
                            <p:stCondLst>
                              <p:cond delay="0"/>
                            </p:stCondLst>
                            <p:childTnLst>
                              <p:par>
                                <p:cTn id="182" presetID="1" presetClass="exit" presetSubtype="0" fill="hold" grpId="0" nodeType="clickEffect">
                                  <p:stCondLst>
                                    <p:cond delay="0"/>
                                  </p:stCondLst>
                                  <p:childTnLst>
                                    <p:set>
                                      <p:cBhvr>
                                        <p:cTn id="183" dur="1" fill="hold">
                                          <p:stCondLst>
                                            <p:cond delay="0"/>
                                          </p:stCondLst>
                                        </p:cTn>
                                        <p:tgtEl>
                                          <p:spTgt spid="73"/>
                                        </p:tgtEl>
                                        <p:attrNameLst>
                                          <p:attrName>style.visibility</p:attrName>
                                        </p:attrNameLst>
                                      </p:cBhvr>
                                      <p:to>
                                        <p:strVal val="hidden"/>
                                      </p:to>
                                    </p:set>
                                  </p:childTnLst>
                                </p:cTn>
                              </p:par>
                            </p:childTnLst>
                          </p:cTn>
                        </p:par>
                      </p:childTnLst>
                    </p:cTn>
                  </p:par>
                  <p:par>
                    <p:cTn id="184" fill="hold">
                      <p:stCondLst>
                        <p:cond delay="indefinite"/>
                      </p:stCondLst>
                      <p:childTnLst>
                        <p:par>
                          <p:cTn id="185" fill="hold">
                            <p:stCondLst>
                              <p:cond delay="0"/>
                            </p:stCondLst>
                            <p:childTnLst>
                              <p:par>
                                <p:cTn id="186" presetID="22" presetClass="entr" presetSubtype="8" fill="hold" grpId="1" nodeType="clickEffect">
                                  <p:stCondLst>
                                    <p:cond delay="0"/>
                                  </p:stCondLst>
                                  <p:childTnLst>
                                    <p:set>
                                      <p:cBhvr>
                                        <p:cTn id="187" dur="1" fill="hold">
                                          <p:stCondLst>
                                            <p:cond delay="0"/>
                                          </p:stCondLst>
                                        </p:cTn>
                                        <p:tgtEl>
                                          <p:spTgt spid="74"/>
                                        </p:tgtEl>
                                        <p:attrNameLst>
                                          <p:attrName>style.visibility</p:attrName>
                                        </p:attrNameLst>
                                      </p:cBhvr>
                                      <p:to>
                                        <p:strVal val="visible"/>
                                      </p:to>
                                    </p:set>
                                    <p:animEffect transition="in" filter="wipe(left)">
                                      <p:cBhvr>
                                        <p:cTn id="188" dur="500"/>
                                        <p:tgtEl>
                                          <p:spTgt spid="74"/>
                                        </p:tgtEl>
                                      </p:cBhvr>
                                    </p:animEffect>
                                  </p:childTnLst>
                                </p:cTn>
                              </p:par>
                            </p:childTnLst>
                          </p:cTn>
                        </p:par>
                        <p:par>
                          <p:cTn id="189" fill="hold">
                            <p:stCondLst>
                              <p:cond delay="500"/>
                            </p:stCondLst>
                            <p:childTnLst>
                              <p:par>
                                <p:cTn id="190" presetID="22" presetClass="entr" presetSubtype="8" fill="hold" grpId="1" nodeType="afterEffect">
                                  <p:stCondLst>
                                    <p:cond delay="0"/>
                                  </p:stCondLst>
                                  <p:childTnLst>
                                    <p:set>
                                      <p:cBhvr>
                                        <p:cTn id="191" dur="1" fill="hold">
                                          <p:stCondLst>
                                            <p:cond delay="0"/>
                                          </p:stCondLst>
                                        </p:cTn>
                                        <p:tgtEl>
                                          <p:spTgt spid="89"/>
                                        </p:tgtEl>
                                        <p:attrNameLst>
                                          <p:attrName>style.visibility</p:attrName>
                                        </p:attrNameLst>
                                      </p:cBhvr>
                                      <p:to>
                                        <p:strVal val="visible"/>
                                      </p:to>
                                    </p:set>
                                    <p:animEffect transition="in" filter="wipe(left)">
                                      <p:cBhvr>
                                        <p:cTn id="192" dur="500"/>
                                        <p:tgtEl>
                                          <p:spTgt spid="89"/>
                                        </p:tgtEl>
                                      </p:cBhvr>
                                    </p:animEffect>
                                  </p:childTnLst>
                                </p:cTn>
                              </p:par>
                            </p:childTnLst>
                          </p:cTn>
                        </p:par>
                      </p:childTnLst>
                    </p:cTn>
                  </p:par>
                  <p:par>
                    <p:cTn id="193" fill="hold">
                      <p:stCondLst>
                        <p:cond delay="indefinite"/>
                      </p:stCondLst>
                      <p:childTnLst>
                        <p:par>
                          <p:cTn id="194" fill="hold">
                            <p:stCondLst>
                              <p:cond delay="0"/>
                            </p:stCondLst>
                            <p:childTnLst>
                              <p:par>
                                <p:cTn id="195" presetID="22" presetClass="entr" presetSubtype="8" fill="hold" grpId="1" nodeType="clickEffect">
                                  <p:stCondLst>
                                    <p:cond delay="0"/>
                                  </p:stCondLst>
                                  <p:childTnLst>
                                    <p:set>
                                      <p:cBhvr>
                                        <p:cTn id="196" dur="1" fill="hold">
                                          <p:stCondLst>
                                            <p:cond delay="0"/>
                                          </p:stCondLst>
                                        </p:cTn>
                                        <p:tgtEl>
                                          <p:spTgt spid="116"/>
                                        </p:tgtEl>
                                        <p:attrNameLst>
                                          <p:attrName>style.visibility</p:attrName>
                                        </p:attrNameLst>
                                      </p:cBhvr>
                                      <p:to>
                                        <p:strVal val="visible"/>
                                      </p:to>
                                    </p:set>
                                    <p:animEffect transition="in" filter="wipe(left)">
                                      <p:cBhvr>
                                        <p:cTn id="197" dur="500"/>
                                        <p:tgtEl>
                                          <p:spTgt spid="116"/>
                                        </p:tgtEl>
                                      </p:cBhvr>
                                    </p:animEffect>
                                  </p:childTnLst>
                                </p:cTn>
                              </p:par>
                            </p:childTnLst>
                          </p:cTn>
                        </p:par>
                      </p:childTnLst>
                    </p:cTn>
                  </p:par>
                  <p:par>
                    <p:cTn id="198" fill="hold">
                      <p:stCondLst>
                        <p:cond delay="indefinite"/>
                      </p:stCondLst>
                      <p:childTnLst>
                        <p:par>
                          <p:cTn id="199" fill="hold">
                            <p:stCondLst>
                              <p:cond delay="0"/>
                            </p:stCondLst>
                            <p:childTnLst>
                              <p:par>
                                <p:cTn id="200" presetID="22" presetClass="entr" presetSubtype="8" fill="hold" grpId="0" nodeType="clickEffect">
                                  <p:stCondLst>
                                    <p:cond delay="0"/>
                                  </p:stCondLst>
                                  <p:childTnLst>
                                    <p:set>
                                      <p:cBhvr>
                                        <p:cTn id="201" dur="1" fill="hold">
                                          <p:stCondLst>
                                            <p:cond delay="0"/>
                                          </p:stCondLst>
                                        </p:cTn>
                                        <p:tgtEl>
                                          <p:spTgt spid="108"/>
                                        </p:tgtEl>
                                        <p:attrNameLst>
                                          <p:attrName>style.visibility</p:attrName>
                                        </p:attrNameLst>
                                      </p:cBhvr>
                                      <p:to>
                                        <p:strVal val="visible"/>
                                      </p:to>
                                    </p:set>
                                    <p:animEffect transition="in" filter="wipe(left)">
                                      <p:cBhvr>
                                        <p:cTn id="202" dur="500"/>
                                        <p:tgtEl>
                                          <p:spTgt spid="108"/>
                                        </p:tgtEl>
                                      </p:cBhvr>
                                    </p:animEffect>
                                  </p:childTnLst>
                                </p:cTn>
                              </p:par>
                            </p:childTnLst>
                          </p:cTn>
                        </p:par>
                      </p:childTnLst>
                    </p:cTn>
                  </p:par>
                  <p:par>
                    <p:cTn id="203" fill="hold">
                      <p:stCondLst>
                        <p:cond delay="indefinite"/>
                      </p:stCondLst>
                      <p:childTnLst>
                        <p:par>
                          <p:cTn id="204" fill="hold">
                            <p:stCondLst>
                              <p:cond delay="0"/>
                            </p:stCondLst>
                            <p:childTnLst>
                              <p:par>
                                <p:cTn id="205" presetID="1" presetClass="exit" presetSubtype="0" fill="hold" grpId="0" nodeType="clickEffect">
                                  <p:stCondLst>
                                    <p:cond delay="0"/>
                                  </p:stCondLst>
                                  <p:childTnLst>
                                    <p:set>
                                      <p:cBhvr>
                                        <p:cTn id="206" dur="1" fill="hold">
                                          <p:stCondLst>
                                            <p:cond delay="0"/>
                                          </p:stCondLst>
                                        </p:cTn>
                                        <p:tgtEl>
                                          <p:spTgt spid="74"/>
                                        </p:tgtEl>
                                        <p:attrNameLst>
                                          <p:attrName>style.visibility</p:attrName>
                                        </p:attrNameLst>
                                      </p:cBhvr>
                                      <p:to>
                                        <p:strVal val="hidden"/>
                                      </p:to>
                                    </p:set>
                                  </p:childTnLst>
                                </p:cTn>
                              </p:par>
                              <p:par>
                                <p:cTn id="207" presetID="1" presetClass="exit" presetSubtype="0" fill="hold" grpId="0" nodeType="withEffect">
                                  <p:stCondLst>
                                    <p:cond delay="0"/>
                                  </p:stCondLst>
                                  <p:childTnLst>
                                    <p:set>
                                      <p:cBhvr>
                                        <p:cTn id="208" dur="1" fill="hold">
                                          <p:stCondLst>
                                            <p:cond delay="0"/>
                                          </p:stCondLst>
                                        </p:cTn>
                                        <p:tgtEl>
                                          <p:spTgt spid="89"/>
                                        </p:tgtEl>
                                        <p:attrNameLst>
                                          <p:attrName>style.visibility</p:attrName>
                                        </p:attrNameLst>
                                      </p:cBhvr>
                                      <p:to>
                                        <p:strVal val="hidden"/>
                                      </p:to>
                                    </p:set>
                                  </p:childTnLst>
                                </p:cTn>
                              </p:par>
                              <p:par>
                                <p:cTn id="209" presetID="1" presetClass="exit" presetSubtype="0" fill="hold" grpId="0" nodeType="withEffect">
                                  <p:stCondLst>
                                    <p:cond delay="0"/>
                                  </p:stCondLst>
                                  <p:childTnLst>
                                    <p:set>
                                      <p:cBhvr>
                                        <p:cTn id="210" dur="1" fill="hold">
                                          <p:stCondLst>
                                            <p:cond delay="0"/>
                                          </p:stCondLst>
                                        </p:cTn>
                                        <p:tgtEl>
                                          <p:spTgt spid="116"/>
                                        </p:tgtEl>
                                        <p:attrNameLst>
                                          <p:attrName>style.visibility</p:attrName>
                                        </p:attrNameLst>
                                      </p:cBhvr>
                                      <p:to>
                                        <p:strVal val="hidden"/>
                                      </p:to>
                                    </p:set>
                                  </p:childTnLst>
                                </p:cTn>
                              </p:par>
                              <p:par>
                                <p:cTn id="211" presetID="1" presetClass="exit" presetSubtype="0" fill="hold" grpId="0" nodeType="withEffect">
                                  <p:stCondLst>
                                    <p:cond delay="0"/>
                                  </p:stCondLst>
                                  <p:childTnLst>
                                    <p:set>
                                      <p:cBhvr>
                                        <p:cTn id="212" dur="1" fill="hold">
                                          <p:stCondLst>
                                            <p:cond delay="0"/>
                                          </p:stCondLst>
                                        </p:cTn>
                                        <p:tgtEl>
                                          <p:spTgt spid="114"/>
                                        </p:tgtEl>
                                        <p:attrNameLst>
                                          <p:attrName>style.visibility</p:attrName>
                                        </p:attrNameLst>
                                      </p:cBhvr>
                                      <p:to>
                                        <p:strVal val="hidden"/>
                                      </p:to>
                                    </p:set>
                                  </p:childTnLst>
                                </p:cTn>
                              </p:par>
                              <p:par>
                                <p:cTn id="213" presetID="1" presetClass="exit" presetSubtype="0" fill="hold" grpId="0" nodeType="withEffect">
                                  <p:stCondLst>
                                    <p:cond delay="0"/>
                                  </p:stCondLst>
                                  <p:childTnLst>
                                    <p:set>
                                      <p:cBhvr>
                                        <p:cTn id="214" dur="1" fill="hold">
                                          <p:stCondLst>
                                            <p:cond delay="0"/>
                                          </p:stCondLst>
                                        </p:cTn>
                                        <p:tgtEl>
                                          <p:spTgt spid="115"/>
                                        </p:tgtEl>
                                        <p:attrNameLst>
                                          <p:attrName>style.visibility</p:attrName>
                                        </p:attrNameLst>
                                      </p:cBhvr>
                                      <p:to>
                                        <p:strVal val="hidden"/>
                                      </p:to>
                                    </p:set>
                                  </p:childTnLst>
                                </p:cTn>
                              </p:par>
                              <p:par>
                                <p:cTn id="215" presetID="10" presetClass="exit" presetSubtype="0" fill="hold" grpId="3" nodeType="withEffect">
                                  <p:stCondLst>
                                    <p:cond delay="0"/>
                                  </p:stCondLst>
                                  <p:childTnLst>
                                    <p:animEffect transition="out" filter="fade">
                                      <p:cBhvr>
                                        <p:cTn id="216" dur="500"/>
                                        <p:tgtEl>
                                          <p:spTgt spid="88"/>
                                        </p:tgtEl>
                                      </p:cBhvr>
                                    </p:animEffect>
                                    <p:set>
                                      <p:cBhvr>
                                        <p:cTn id="217" dur="1" fill="hold">
                                          <p:stCondLst>
                                            <p:cond delay="499"/>
                                          </p:stCondLst>
                                        </p:cTn>
                                        <p:tgtEl>
                                          <p:spTgt spid="88"/>
                                        </p:tgtEl>
                                        <p:attrNameLst>
                                          <p:attrName>style.visibility</p:attrName>
                                        </p:attrNameLst>
                                      </p:cBhvr>
                                      <p:to>
                                        <p:strVal val="hidden"/>
                                      </p:to>
                                    </p:set>
                                  </p:childTnLst>
                                </p:cTn>
                              </p:par>
                              <p:par>
                                <p:cTn id="218" presetID="10" presetClass="exit" presetSubtype="0" fill="hold" grpId="2" nodeType="withEffect">
                                  <p:stCondLst>
                                    <p:cond delay="0"/>
                                  </p:stCondLst>
                                  <p:childTnLst>
                                    <p:animEffect transition="out" filter="fade">
                                      <p:cBhvr>
                                        <p:cTn id="219" dur="500"/>
                                        <p:tgtEl>
                                          <p:spTgt spid="88"/>
                                        </p:tgtEl>
                                      </p:cBhvr>
                                    </p:animEffect>
                                    <p:set>
                                      <p:cBhvr>
                                        <p:cTn id="220" dur="1" fill="hold">
                                          <p:stCondLst>
                                            <p:cond delay="499"/>
                                          </p:stCondLst>
                                        </p:cTn>
                                        <p:tgtEl>
                                          <p:spTgt spid="88"/>
                                        </p:tgtEl>
                                        <p:attrNameLst>
                                          <p:attrName>style.visibility</p:attrName>
                                        </p:attrNameLst>
                                      </p:cBhvr>
                                      <p:to>
                                        <p:strVal val="hidden"/>
                                      </p:to>
                                    </p:set>
                                  </p:childTnLst>
                                </p:cTn>
                              </p:par>
                            </p:childTnLst>
                          </p:cTn>
                        </p:par>
                        <p:par>
                          <p:cTn id="221" fill="hold">
                            <p:stCondLst>
                              <p:cond delay="500"/>
                            </p:stCondLst>
                            <p:childTnLst>
                              <p:par>
                                <p:cTn id="222" presetID="22" presetClass="entr" presetSubtype="1" fill="hold" nodeType="afterEffect">
                                  <p:stCondLst>
                                    <p:cond delay="0"/>
                                  </p:stCondLst>
                                  <p:childTnLst>
                                    <p:set>
                                      <p:cBhvr>
                                        <p:cTn id="223" dur="1" fill="hold">
                                          <p:stCondLst>
                                            <p:cond delay="0"/>
                                          </p:stCondLst>
                                        </p:cTn>
                                        <p:tgtEl>
                                          <p:spTgt spid="110"/>
                                        </p:tgtEl>
                                        <p:attrNameLst>
                                          <p:attrName>style.visibility</p:attrName>
                                        </p:attrNameLst>
                                      </p:cBhvr>
                                      <p:to>
                                        <p:strVal val="visible"/>
                                      </p:to>
                                    </p:set>
                                    <p:animEffect transition="in" filter="wipe(up)">
                                      <p:cBhvr>
                                        <p:cTn id="224" dur="500"/>
                                        <p:tgtEl>
                                          <p:spTgt spid="110"/>
                                        </p:tgtEl>
                                      </p:cBhvr>
                                    </p:animEffect>
                                  </p:childTnLst>
                                </p:cTn>
                              </p:par>
                            </p:childTnLst>
                          </p:cTn>
                        </p:par>
                      </p:childTnLst>
                    </p:cTn>
                  </p:par>
                  <p:par>
                    <p:cTn id="225" fill="hold">
                      <p:stCondLst>
                        <p:cond delay="indefinite"/>
                      </p:stCondLst>
                      <p:childTnLst>
                        <p:par>
                          <p:cTn id="226" fill="hold">
                            <p:stCondLst>
                              <p:cond delay="0"/>
                            </p:stCondLst>
                            <p:childTnLst>
                              <p:par>
                                <p:cTn id="227" presetID="22" presetClass="entr" presetSubtype="8" fill="hold" grpId="0" nodeType="clickEffect">
                                  <p:stCondLst>
                                    <p:cond delay="0"/>
                                  </p:stCondLst>
                                  <p:childTnLst>
                                    <p:set>
                                      <p:cBhvr>
                                        <p:cTn id="228" dur="1" fill="hold">
                                          <p:stCondLst>
                                            <p:cond delay="0"/>
                                          </p:stCondLst>
                                        </p:cTn>
                                        <p:tgtEl>
                                          <p:spTgt spid="112"/>
                                        </p:tgtEl>
                                        <p:attrNameLst>
                                          <p:attrName>style.visibility</p:attrName>
                                        </p:attrNameLst>
                                      </p:cBhvr>
                                      <p:to>
                                        <p:strVal val="visible"/>
                                      </p:to>
                                    </p:set>
                                    <p:animEffect transition="in" filter="wipe(left)">
                                      <p:cBhvr>
                                        <p:cTn id="229" dur="500"/>
                                        <p:tgtEl>
                                          <p:spTgt spid="112"/>
                                        </p:tgtEl>
                                      </p:cBhvr>
                                    </p:animEffect>
                                  </p:childTnLst>
                                </p:cTn>
                              </p:par>
                            </p:childTnLst>
                          </p:cTn>
                        </p:par>
                      </p:childTnLst>
                    </p:cTn>
                  </p:par>
                  <p:par>
                    <p:cTn id="230" fill="hold">
                      <p:stCondLst>
                        <p:cond delay="indefinite"/>
                      </p:stCondLst>
                      <p:childTnLst>
                        <p:par>
                          <p:cTn id="231" fill="hold">
                            <p:stCondLst>
                              <p:cond delay="0"/>
                            </p:stCondLst>
                            <p:childTnLst>
                              <p:par>
                                <p:cTn id="232" presetID="22" presetClass="entr" presetSubtype="1" fill="hold" nodeType="clickEffect">
                                  <p:stCondLst>
                                    <p:cond delay="0"/>
                                  </p:stCondLst>
                                  <p:childTnLst>
                                    <p:set>
                                      <p:cBhvr>
                                        <p:cTn id="233" dur="1" fill="hold">
                                          <p:stCondLst>
                                            <p:cond delay="0"/>
                                          </p:stCondLst>
                                        </p:cTn>
                                        <p:tgtEl>
                                          <p:spTgt spid="109"/>
                                        </p:tgtEl>
                                        <p:attrNameLst>
                                          <p:attrName>style.visibility</p:attrName>
                                        </p:attrNameLst>
                                      </p:cBhvr>
                                      <p:to>
                                        <p:strVal val="visible"/>
                                      </p:to>
                                    </p:set>
                                    <p:animEffect transition="in" filter="wipe(up)">
                                      <p:cBhvr>
                                        <p:cTn id="234" dur="500"/>
                                        <p:tgtEl>
                                          <p:spTgt spid="109"/>
                                        </p:tgtEl>
                                      </p:cBhvr>
                                    </p:animEffect>
                                  </p:childTnLst>
                                </p:cTn>
                              </p:par>
                            </p:childTnLst>
                          </p:cTn>
                        </p:par>
                      </p:childTnLst>
                    </p:cTn>
                  </p:par>
                  <p:par>
                    <p:cTn id="235" fill="hold">
                      <p:stCondLst>
                        <p:cond delay="indefinite"/>
                      </p:stCondLst>
                      <p:childTnLst>
                        <p:par>
                          <p:cTn id="236" fill="hold">
                            <p:stCondLst>
                              <p:cond delay="0"/>
                            </p:stCondLst>
                            <p:childTnLst>
                              <p:par>
                                <p:cTn id="237" presetID="22" presetClass="entr" presetSubtype="8" fill="hold" grpId="0" nodeType="clickEffect">
                                  <p:stCondLst>
                                    <p:cond delay="0"/>
                                  </p:stCondLst>
                                  <p:childTnLst>
                                    <p:set>
                                      <p:cBhvr>
                                        <p:cTn id="238" dur="1" fill="hold">
                                          <p:stCondLst>
                                            <p:cond delay="0"/>
                                          </p:stCondLst>
                                        </p:cTn>
                                        <p:tgtEl>
                                          <p:spTgt spid="111"/>
                                        </p:tgtEl>
                                        <p:attrNameLst>
                                          <p:attrName>style.visibility</p:attrName>
                                        </p:attrNameLst>
                                      </p:cBhvr>
                                      <p:to>
                                        <p:strVal val="visible"/>
                                      </p:to>
                                    </p:set>
                                    <p:animEffect transition="in" filter="wipe(left)">
                                      <p:cBhvr>
                                        <p:cTn id="239" dur="500"/>
                                        <p:tgtEl>
                                          <p:spTgt spid="111"/>
                                        </p:tgtEl>
                                      </p:cBhvr>
                                    </p:animEffect>
                                  </p:childTnLst>
                                </p:cTn>
                              </p:par>
                            </p:childTnLst>
                          </p:cTn>
                        </p:par>
                      </p:childTnLst>
                    </p:cTn>
                  </p:par>
                  <p:par>
                    <p:cTn id="240" fill="hold">
                      <p:stCondLst>
                        <p:cond delay="indefinite"/>
                      </p:stCondLst>
                      <p:childTnLst>
                        <p:par>
                          <p:cTn id="241" fill="hold">
                            <p:stCondLst>
                              <p:cond delay="0"/>
                            </p:stCondLst>
                            <p:childTnLst>
                              <p:par>
                                <p:cTn id="242" presetID="22" presetClass="entr" presetSubtype="8" fill="hold" grpId="0" nodeType="clickEffect">
                                  <p:stCondLst>
                                    <p:cond delay="0"/>
                                  </p:stCondLst>
                                  <p:childTnLst>
                                    <p:set>
                                      <p:cBhvr>
                                        <p:cTn id="243" dur="1" fill="hold">
                                          <p:stCondLst>
                                            <p:cond delay="0"/>
                                          </p:stCondLst>
                                        </p:cTn>
                                        <p:tgtEl>
                                          <p:spTgt spid="67"/>
                                        </p:tgtEl>
                                        <p:attrNameLst>
                                          <p:attrName>style.visibility</p:attrName>
                                        </p:attrNameLst>
                                      </p:cBhvr>
                                      <p:to>
                                        <p:strVal val="visible"/>
                                      </p:to>
                                    </p:set>
                                    <p:animEffect transition="in" filter="wipe(left)">
                                      <p:cBhvr>
                                        <p:cTn id="244" dur="500"/>
                                        <p:tgtEl>
                                          <p:spTgt spid="67"/>
                                        </p:tgtEl>
                                      </p:cBhvr>
                                    </p:animEffect>
                                  </p:childTnLst>
                                </p:cTn>
                              </p:par>
                            </p:childTnLst>
                          </p:cTn>
                        </p:par>
                      </p:childTnLst>
                    </p:cTn>
                  </p:par>
                  <p:par>
                    <p:cTn id="245" fill="hold">
                      <p:stCondLst>
                        <p:cond delay="indefinite"/>
                      </p:stCondLst>
                      <p:childTnLst>
                        <p:par>
                          <p:cTn id="246" fill="hold">
                            <p:stCondLst>
                              <p:cond delay="0"/>
                            </p:stCondLst>
                            <p:childTnLst>
                              <p:par>
                                <p:cTn id="247" presetID="22" presetClass="entr" presetSubtype="8" fill="hold" grpId="0" nodeType="clickEffect">
                                  <p:stCondLst>
                                    <p:cond delay="0"/>
                                  </p:stCondLst>
                                  <p:childTnLst>
                                    <p:set>
                                      <p:cBhvr>
                                        <p:cTn id="248" dur="1" fill="hold">
                                          <p:stCondLst>
                                            <p:cond delay="0"/>
                                          </p:stCondLst>
                                        </p:cTn>
                                        <p:tgtEl>
                                          <p:spTgt spid="61"/>
                                        </p:tgtEl>
                                        <p:attrNameLst>
                                          <p:attrName>style.visibility</p:attrName>
                                        </p:attrNameLst>
                                      </p:cBhvr>
                                      <p:to>
                                        <p:strVal val="visible"/>
                                      </p:to>
                                    </p:set>
                                    <p:animEffect transition="in" filter="wipe(left)">
                                      <p:cBhvr>
                                        <p:cTn id="249" dur="500"/>
                                        <p:tgtEl>
                                          <p:spTgt spid="61"/>
                                        </p:tgtEl>
                                      </p:cBhvr>
                                    </p:animEffect>
                                  </p:childTnLst>
                                </p:cTn>
                              </p:par>
                            </p:childTnLst>
                          </p:cTn>
                        </p:par>
                      </p:childTnLst>
                    </p:cTn>
                  </p:par>
                  <p:par>
                    <p:cTn id="250" fill="hold">
                      <p:stCondLst>
                        <p:cond delay="indefinite"/>
                      </p:stCondLst>
                      <p:childTnLst>
                        <p:par>
                          <p:cTn id="251" fill="hold">
                            <p:stCondLst>
                              <p:cond delay="0"/>
                            </p:stCondLst>
                            <p:childTnLst>
                              <p:par>
                                <p:cTn id="252" presetID="22" presetClass="entr" presetSubtype="8" fill="hold" grpId="0" nodeType="clickEffect">
                                  <p:stCondLst>
                                    <p:cond delay="0"/>
                                  </p:stCondLst>
                                  <p:childTnLst>
                                    <p:set>
                                      <p:cBhvr>
                                        <p:cTn id="253" dur="1" fill="hold">
                                          <p:stCondLst>
                                            <p:cond delay="0"/>
                                          </p:stCondLst>
                                        </p:cTn>
                                        <p:tgtEl>
                                          <p:spTgt spid="75"/>
                                        </p:tgtEl>
                                        <p:attrNameLst>
                                          <p:attrName>style.visibility</p:attrName>
                                        </p:attrNameLst>
                                      </p:cBhvr>
                                      <p:to>
                                        <p:strVal val="visible"/>
                                      </p:to>
                                    </p:set>
                                    <p:animEffect transition="in" filter="wipe(left)">
                                      <p:cBhvr>
                                        <p:cTn id="254" dur="500"/>
                                        <p:tgtEl>
                                          <p:spTgt spid="75"/>
                                        </p:tgtEl>
                                      </p:cBhvr>
                                    </p:animEffect>
                                  </p:childTnLst>
                                </p:cTn>
                              </p:par>
                            </p:childTnLst>
                          </p:cTn>
                        </p:par>
                      </p:childTnLst>
                    </p:cTn>
                  </p:par>
                  <p:par>
                    <p:cTn id="255" fill="hold">
                      <p:stCondLst>
                        <p:cond delay="indefinite"/>
                      </p:stCondLst>
                      <p:childTnLst>
                        <p:par>
                          <p:cTn id="256" fill="hold">
                            <p:stCondLst>
                              <p:cond delay="0"/>
                            </p:stCondLst>
                            <p:childTnLst>
                              <p:par>
                                <p:cTn id="257" presetID="22" presetClass="entr" presetSubtype="8" fill="hold" grpId="0" nodeType="clickEffect">
                                  <p:stCondLst>
                                    <p:cond delay="0"/>
                                  </p:stCondLst>
                                  <p:childTnLst>
                                    <p:set>
                                      <p:cBhvr>
                                        <p:cTn id="258" dur="1" fill="hold">
                                          <p:stCondLst>
                                            <p:cond delay="0"/>
                                          </p:stCondLst>
                                        </p:cTn>
                                        <p:tgtEl>
                                          <p:spTgt spid="76"/>
                                        </p:tgtEl>
                                        <p:attrNameLst>
                                          <p:attrName>style.visibility</p:attrName>
                                        </p:attrNameLst>
                                      </p:cBhvr>
                                      <p:to>
                                        <p:strVal val="visible"/>
                                      </p:to>
                                    </p:set>
                                    <p:animEffect transition="in" filter="wipe(left)">
                                      <p:cBhvr>
                                        <p:cTn id="259" dur="500"/>
                                        <p:tgtEl>
                                          <p:spTgt spid="76"/>
                                        </p:tgtEl>
                                      </p:cBhvr>
                                    </p:animEffect>
                                  </p:childTnLst>
                                </p:cTn>
                              </p:par>
                            </p:childTnLst>
                          </p:cTn>
                        </p:par>
                      </p:childTnLst>
                    </p:cTn>
                  </p:par>
                  <p:par>
                    <p:cTn id="260" fill="hold">
                      <p:stCondLst>
                        <p:cond delay="indefinite"/>
                      </p:stCondLst>
                      <p:childTnLst>
                        <p:par>
                          <p:cTn id="261" fill="hold">
                            <p:stCondLst>
                              <p:cond delay="0"/>
                            </p:stCondLst>
                            <p:childTnLst>
                              <p:par>
                                <p:cTn id="262" presetID="1" presetClass="entr" presetSubtype="0" fill="hold" grpId="0" nodeType="clickEffect">
                                  <p:stCondLst>
                                    <p:cond delay="0"/>
                                  </p:stCondLst>
                                  <p:childTnLst>
                                    <p:set>
                                      <p:cBhvr>
                                        <p:cTn id="263" dur="1" fill="hold">
                                          <p:stCondLst>
                                            <p:cond delay="0"/>
                                          </p:stCondLst>
                                        </p:cTn>
                                        <p:tgtEl>
                                          <p:spTgt spid="69"/>
                                        </p:tgtEl>
                                        <p:attrNameLst>
                                          <p:attrName>style.visibility</p:attrName>
                                        </p:attrNameLst>
                                      </p:cBhvr>
                                      <p:to>
                                        <p:strVal val="visible"/>
                                      </p:to>
                                    </p:set>
                                  </p:childTnLst>
                                </p:cTn>
                              </p:par>
                            </p:childTnLst>
                          </p:cTn>
                        </p:par>
                      </p:childTnLst>
                    </p:cTn>
                  </p:par>
                  <p:par>
                    <p:cTn id="264" fill="hold">
                      <p:stCondLst>
                        <p:cond delay="indefinite"/>
                      </p:stCondLst>
                      <p:childTnLst>
                        <p:par>
                          <p:cTn id="265" fill="hold">
                            <p:stCondLst>
                              <p:cond delay="0"/>
                            </p:stCondLst>
                            <p:childTnLst>
                              <p:par>
                                <p:cTn id="266" presetID="22" presetClass="entr" presetSubtype="8" fill="hold" grpId="0" nodeType="clickEffect">
                                  <p:stCondLst>
                                    <p:cond delay="0"/>
                                  </p:stCondLst>
                                  <p:childTnLst>
                                    <p:set>
                                      <p:cBhvr>
                                        <p:cTn id="267" dur="1" fill="hold">
                                          <p:stCondLst>
                                            <p:cond delay="0"/>
                                          </p:stCondLst>
                                        </p:cTn>
                                        <p:tgtEl>
                                          <p:spTgt spid="70"/>
                                        </p:tgtEl>
                                        <p:attrNameLst>
                                          <p:attrName>style.visibility</p:attrName>
                                        </p:attrNameLst>
                                      </p:cBhvr>
                                      <p:to>
                                        <p:strVal val="visible"/>
                                      </p:to>
                                    </p:set>
                                    <p:animEffect transition="in" filter="wipe(left)">
                                      <p:cBhvr>
                                        <p:cTn id="268" dur="500"/>
                                        <p:tgtEl>
                                          <p:spTgt spid="70"/>
                                        </p:tgtEl>
                                      </p:cBhvr>
                                    </p:animEffect>
                                  </p:childTnLst>
                                </p:cTn>
                              </p:par>
                            </p:childTnLst>
                          </p:cTn>
                        </p:par>
                      </p:childTnLst>
                    </p:cTn>
                  </p:par>
                  <p:par>
                    <p:cTn id="269" fill="hold">
                      <p:stCondLst>
                        <p:cond delay="indefinite"/>
                      </p:stCondLst>
                      <p:childTnLst>
                        <p:par>
                          <p:cTn id="270" fill="hold">
                            <p:stCondLst>
                              <p:cond delay="0"/>
                            </p:stCondLst>
                            <p:childTnLst>
                              <p:par>
                                <p:cTn id="271" presetID="22" presetClass="entr" presetSubtype="8" fill="hold" grpId="0" nodeType="clickEffect">
                                  <p:stCondLst>
                                    <p:cond delay="0"/>
                                  </p:stCondLst>
                                  <p:childTnLst>
                                    <p:set>
                                      <p:cBhvr>
                                        <p:cTn id="272" dur="1" fill="hold">
                                          <p:stCondLst>
                                            <p:cond delay="0"/>
                                          </p:stCondLst>
                                        </p:cTn>
                                        <p:tgtEl>
                                          <p:spTgt spid="71"/>
                                        </p:tgtEl>
                                        <p:attrNameLst>
                                          <p:attrName>style.visibility</p:attrName>
                                        </p:attrNameLst>
                                      </p:cBhvr>
                                      <p:to>
                                        <p:strVal val="visible"/>
                                      </p:to>
                                    </p:set>
                                    <p:animEffect transition="in" filter="wipe(left)">
                                      <p:cBhvr>
                                        <p:cTn id="273" dur="500"/>
                                        <p:tgtEl>
                                          <p:spTgt spid="71"/>
                                        </p:tgtEl>
                                      </p:cBhvr>
                                    </p:animEffect>
                                  </p:childTnLst>
                                </p:cTn>
                              </p:par>
                            </p:childTnLst>
                          </p:cTn>
                        </p:par>
                      </p:childTnLst>
                    </p:cTn>
                  </p:par>
                  <p:par>
                    <p:cTn id="274" fill="hold">
                      <p:stCondLst>
                        <p:cond delay="indefinite"/>
                      </p:stCondLst>
                      <p:childTnLst>
                        <p:par>
                          <p:cTn id="275" fill="hold">
                            <p:stCondLst>
                              <p:cond delay="0"/>
                            </p:stCondLst>
                            <p:childTnLst>
                              <p:par>
                                <p:cTn id="276" presetID="22" presetClass="entr" presetSubtype="8" fill="hold" grpId="0" nodeType="clickEffect">
                                  <p:stCondLst>
                                    <p:cond delay="0"/>
                                  </p:stCondLst>
                                  <p:childTnLst>
                                    <p:set>
                                      <p:cBhvr>
                                        <p:cTn id="277" dur="1" fill="hold">
                                          <p:stCondLst>
                                            <p:cond delay="0"/>
                                          </p:stCondLst>
                                        </p:cTn>
                                        <p:tgtEl>
                                          <p:spTgt spid="80"/>
                                        </p:tgtEl>
                                        <p:attrNameLst>
                                          <p:attrName>style.visibility</p:attrName>
                                        </p:attrNameLst>
                                      </p:cBhvr>
                                      <p:to>
                                        <p:strVal val="visible"/>
                                      </p:to>
                                    </p:set>
                                    <p:animEffect transition="in" filter="wipe(left)">
                                      <p:cBhvr>
                                        <p:cTn id="278" dur="500"/>
                                        <p:tgtEl>
                                          <p:spTgt spid="80"/>
                                        </p:tgtEl>
                                      </p:cBhvr>
                                    </p:animEffect>
                                  </p:childTnLst>
                                </p:cTn>
                              </p:par>
                            </p:childTnLst>
                          </p:cTn>
                        </p:par>
                      </p:childTnLst>
                    </p:cTn>
                  </p:par>
                  <p:par>
                    <p:cTn id="279" fill="hold">
                      <p:stCondLst>
                        <p:cond delay="indefinite"/>
                      </p:stCondLst>
                      <p:childTnLst>
                        <p:par>
                          <p:cTn id="280" fill="hold">
                            <p:stCondLst>
                              <p:cond delay="0"/>
                            </p:stCondLst>
                            <p:childTnLst>
                              <p:par>
                                <p:cTn id="281" presetID="10" presetClass="entr" presetSubtype="0" fill="hold" nodeType="clickEffect">
                                  <p:stCondLst>
                                    <p:cond delay="0"/>
                                  </p:stCondLst>
                                  <p:childTnLst>
                                    <p:set>
                                      <p:cBhvr>
                                        <p:cTn id="282" dur="1" fill="hold">
                                          <p:stCondLst>
                                            <p:cond delay="0"/>
                                          </p:stCondLst>
                                        </p:cTn>
                                        <p:tgtEl>
                                          <p:spTgt spid="42"/>
                                        </p:tgtEl>
                                        <p:attrNameLst>
                                          <p:attrName>style.visibility</p:attrName>
                                        </p:attrNameLst>
                                      </p:cBhvr>
                                      <p:to>
                                        <p:strVal val="visible"/>
                                      </p:to>
                                    </p:set>
                                    <p:animEffect transition="in" filter="fade">
                                      <p:cBhvr>
                                        <p:cTn id="283" dur="500"/>
                                        <p:tgtEl>
                                          <p:spTgt spid="42"/>
                                        </p:tgtEl>
                                      </p:cBhvr>
                                    </p:animEffect>
                                  </p:childTnLst>
                                </p:cTn>
                              </p:par>
                            </p:childTnLst>
                          </p:cTn>
                        </p:par>
                      </p:childTnLst>
                    </p:cTn>
                  </p:par>
                  <p:par>
                    <p:cTn id="284" fill="hold">
                      <p:stCondLst>
                        <p:cond delay="indefinite"/>
                      </p:stCondLst>
                      <p:childTnLst>
                        <p:par>
                          <p:cTn id="285" fill="hold">
                            <p:stCondLst>
                              <p:cond delay="0"/>
                            </p:stCondLst>
                            <p:childTnLst>
                              <p:par>
                                <p:cTn id="286" presetID="1" presetClass="exit" presetSubtype="0" fill="hold" nodeType="clickEffect">
                                  <p:stCondLst>
                                    <p:cond delay="0"/>
                                  </p:stCondLst>
                                  <p:childTnLst>
                                    <p:set>
                                      <p:cBhvr>
                                        <p:cTn id="287" dur="1" fill="hold">
                                          <p:stCondLst>
                                            <p:cond delay="0"/>
                                          </p:stCondLst>
                                        </p:cTn>
                                        <p:tgtEl>
                                          <p:spTgt spid="42"/>
                                        </p:tgtEl>
                                        <p:attrNameLst>
                                          <p:attrName>style.visibility</p:attrName>
                                        </p:attrNameLst>
                                      </p:cBhvr>
                                      <p:to>
                                        <p:strVal val="hidden"/>
                                      </p:to>
                                    </p:set>
                                  </p:childTnLst>
                                </p:cTn>
                              </p:par>
                            </p:childTnLst>
                          </p:cTn>
                        </p:par>
                      </p:childTnLst>
                    </p:cTn>
                  </p:par>
                  <p:par>
                    <p:cTn id="288" fill="hold">
                      <p:stCondLst>
                        <p:cond delay="indefinite"/>
                      </p:stCondLst>
                      <p:childTnLst>
                        <p:par>
                          <p:cTn id="289" fill="hold">
                            <p:stCondLst>
                              <p:cond delay="0"/>
                            </p:stCondLst>
                            <p:childTnLst>
                              <p:par>
                                <p:cTn id="290" presetID="1" presetClass="entr" presetSubtype="0" fill="hold" grpId="0" nodeType="clickEffect">
                                  <p:stCondLst>
                                    <p:cond delay="0"/>
                                  </p:stCondLst>
                                  <p:childTnLst>
                                    <p:set>
                                      <p:cBhvr>
                                        <p:cTn id="291" dur="1" fill="hold">
                                          <p:stCondLst>
                                            <p:cond delay="0"/>
                                          </p:stCondLst>
                                        </p:cTn>
                                        <p:tgtEl>
                                          <p:spTgt spid="41"/>
                                        </p:tgtEl>
                                        <p:attrNameLst>
                                          <p:attrName>style.visibility</p:attrName>
                                        </p:attrNameLst>
                                      </p:cBhvr>
                                      <p:to>
                                        <p:strVal val="visible"/>
                                      </p:to>
                                    </p:set>
                                  </p:childTnLst>
                                </p:cTn>
                              </p:par>
                            </p:childTnLst>
                          </p:cTn>
                        </p:par>
                      </p:childTnLst>
                    </p:cTn>
                  </p:par>
                  <p:par>
                    <p:cTn id="292" fill="hold">
                      <p:stCondLst>
                        <p:cond delay="indefinite"/>
                      </p:stCondLst>
                      <p:childTnLst>
                        <p:par>
                          <p:cTn id="293" fill="hold">
                            <p:stCondLst>
                              <p:cond delay="0"/>
                            </p:stCondLst>
                            <p:childTnLst>
                              <p:par>
                                <p:cTn id="294" presetID="22" presetClass="entr" presetSubtype="2" fill="hold" grpId="0" nodeType="clickEffect">
                                  <p:stCondLst>
                                    <p:cond delay="0"/>
                                  </p:stCondLst>
                                  <p:childTnLst>
                                    <p:set>
                                      <p:cBhvr>
                                        <p:cTn id="295" dur="1" fill="hold">
                                          <p:stCondLst>
                                            <p:cond delay="0"/>
                                          </p:stCondLst>
                                        </p:cTn>
                                        <p:tgtEl>
                                          <p:spTgt spid="51"/>
                                        </p:tgtEl>
                                        <p:attrNameLst>
                                          <p:attrName>style.visibility</p:attrName>
                                        </p:attrNameLst>
                                      </p:cBhvr>
                                      <p:to>
                                        <p:strVal val="visible"/>
                                      </p:to>
                                    </p:set>
                                    <p:animEffect transition="in" filter="wipe(right)">
                                      <p:cBhvr>
                                        <p:cTn id="296" dur="500"/>
                                        <p:tgtEl>
                                          <p:spTgt spid="51"/>
                                        </p:tgtEl>
                                      </p:cBhvr>
                                    </p:animEffect>
                                  </p:childTnLst>
                                </p:cTn>
                              </p:par>
                            </p:childTnLst>
                          </p:cTn>
                        </p:par>
                      </p:childTnLst>
                    </p:cTn>
                  </p:par>
                  <p:par>
                    <p:cTn id="297" fill="hold">
                      <p:stCondLst>
                        <p:cond delay="indefinite"/>
                      </p:stCondLst>
                      <p:childTnLst>
                        <p:par>
                          <p:cTn id="298" fill="hold">
                            <p:stCondLst>
                              <p:cond delay="0"/>
                            </p:stCondLst>
                            <p:childTnLst>
                              <p:par>
                                <p:cTn id="299" presetID="1" presetClass="entr" presetSubtype="0" fill="hold" grpId="0" nodeType="clickEffect">
                                  <p:stCondLst>
                                    <p:cond delay="0"/>
                                  </p:stCondLst>
                                  <p:childTnLst>
                                    <p:set>
                                      <p:cBhvr>
                                        <p:cTn id="300" dur="1" fill="hold">
                                          <p:stCondLst>
                                            <p:cond delay="0"/>
                                          </p:stCondLst>
                                        </p:cTn>
                                        <p:tgtEl>
                                          <p:spTgt spid="62"/>
                                        </p:tgtEl>
                                        <p:attrNameLst>
                                          <p:attrName>style.visibility</p:attrName>
                                        </p:attrNameLst>
                                      </p:cBhvr>
                                      <p:to>
                                        <p:strVal val="visible"/>
                                      </p:to>
                                    </p:set>
                                  </p:childTnLst>
                                </p:cTn>
                              </p:par>
                            </p:childTnLst>
                          </p:cTn>
                        </p:par>
                      </p:childTnLst>
                    </p:cTn>
                  </p:par>
                  <p:par>
                    <p:cTn id="301" fill="hold">
                      <p:stCondLst>
                        <p:cond delay="indefinite"/>
                      </p:stCondLst>
                      <p:childTnLst>
                        <p:par>
                          <p:cTn id="302" fill="hold">
                            <p:stCondLst>
                              <p:cond delay="0"/>
                            </p:stCondLst>
                            <p:childTnLst>
                              <p:par>
                                <p:cTn id="303" presetID="22" presetClass="entr" presetSubtype="8" fill="hold" grpId="0" nodeType="clickEffect">
                                  <p:stCondLst>
                                    <p:cond delay="0"/>
                                  </p:stCondLst>
                                  <p:childTnLst>
                                    <p:set>
                                      <p:cBhvr>
                                        <p:cTn id="304" dur="1" fill="hold">
                                          <p:stCondLst>
                                            <p:cond delay="0"/>
                                          </p:stCondLst>
                                        </p:cTn>
                                        <p:tgtEl>
                                          <p:spTgt spid="78"/>
                                        </p:tgtEl>
                                        <p:attrNameLst>
                                          <p:attrName>style.visibility</p:attrName>
                                        </p:attrNameLst>
                                      </p:cBhvr>
                                      <p:to>
                                        <p:strVal val="visible"/>
                                      </p:to>
                                    </p:set>
                                    <p:animEffect transition="in" filter="wipe(left)">
                                      <p:cBhvr>
                                        <p:cTn id="305" dur="500"/>
                                        <p:tgtEl>
                                          <p:spTgt spid="78"/>
                                        </p:tgtEl>
                                      </p:cBhvr>
                                    </p:animEffect>
                                  </p:childTnLst>
                                </p:cTn>
                              </p:par>
                            </p:childTnLst>
                          </p:cTn>
                        </p:par>
                      </p:childTnLst>
                    </p:cTn>
                  </p:par>
                  <p:par>
                    <p:cTn id="306" fill="hold">
                      <p:stCondLst>
                        <p:cond delay="indefinite"/>
                      </p:stCondLst>
                      <p:childTnLst>
                        <p:par>
                          <p:cTn id="307" fill="hold">
                            <p:stCondLst>
                              <p:cond delay="0"/>
                            </p:stCondLst>
                            <p:childTnLst>
                              <p:par>
                                <p:cTn id="308" presetID="22" presetClass="entr" presetSubtype="8" fill="hold" grpId="0" nodeType="clickEffect">
                                  <p:stCondLst>
                                    <p:cond delay="0"/>
                                  </p:stCondLst>
                                  <p:childTnLst>
                                    <p:set>
                                      <p:cBhvr>
                                        <p:cTn id="309" dur="1" fill="hold">
                                          <p:stCondLst>
                                            <p:cond delay="0"/>
                                          </p:stCondLst>
                                        </p:cTn>
                                        <p:tgtEl>
                                          <p:spTgt spid="77"/>
                                        </p:tgtEl>
                                        <p:attrNameLst>
                                          <p:attrName>style.visibility</p:attrName>
                                        </p:attrNameLst>
                                      </p:cBhvr>
                                      <p:to>
                                        <p:strVal val="visible"/>
                                      </p:to>
                                    </p:set>
                                    <p:animEffect transition="in" filter="wipe(left)">
                                      <p:cBhvr>
                                        <p:cTn id="310" dur="500"/>
                                        <p:tgtEl>
                                          <p:spTgt spid="77"/>
                                        </p:tgtEl>
                                      </p:cBhvr>
                                    </p:animEffect>
                                  </p:childTnLst>
                                </p:cTn>
                              </p:par>
                            </p:childTnLst>
                          </p:cTn>
                        </p:par>
                      </p:childTnLst>
                    </p:cTn>
                  </p:par>
                  <p:par>
                    <p:cTn id="311" fill="hold">
                      <p:stCondLst>
                        <p:cond delay="indefinite"/>
                      </p:stCondLst>
                      <p:childTnLst>
                        <p:par>
                          <p:cTn id="312" fill="hold">
                            <p:stCondLst>
                              <p:cond delay="0"/>
                            </p:stCondLst>
                            <p:childTnLst>
                              <p:par>
                                <p:cTn id="313" presetID="22" presetClass="entr" presetSubtype="8" fill="hold" grpId="0" nodeType="clickEffect">
                                  <p:stCondLst>
                                    <p:cond delay="0"/>
                                  </p:stCondLst>
                                  <p:childTnLst>
                                    <p:set>
                                      <p:cBhvr>
                                        <p:cTn id="314" dur="1" fill="hold">
                                          <p:stCondLst>
                                            <p:cond delay="0"/>
                                          </p:stCondLst>
                                        </p:cTn>
                                        <p:tgtEl>
                                          <p:spTgt spid="79"/>
                                        </p:tgtEl>
                                        <p:attrNameLst>
                                          <p:attrName>style.visibility</p:attrName>
                                        </p:attrNameLst>
                                      </p:cBhvr>
                                      <p:to>
                                        <p:strVal val="visible"/>
                                      </p:to>
                                    </p:set>
                                    <p:animEffect transition="in" filter="wipe(left)">
                                      <p:cBhvr>
                                        <p:cTn id="315" dur="500"/>
                                        <p:tgtEl>
                                          <p:spTgt spid="79"/>
                                        </p:tgtEl>
                                      </p:cBhvr>
                                    </p:animEffect>
                                  </p:childTnLst>
                                </p:cTn>
                              </p:par>
                            </p:childTnLst>
                          </p:cTn>
                        </p:par>
                      </p:childTnLst>
                    </p:cTn>
                  </p:par>
                  <p:par>
                    <p:cTn id="316" fill="hold">
                      <p:stCondLst>
                        <p:cond delay="indefinite"/>
                      </p:stCondLst>
                      <p:childTnLst>
                        <p:par>
                          <p:cTn id="317" fill="hold">
                            <p:stCondLst>
                              <p:cond delay="0"/>
                            </p:stCondLst>
                            <p:childTnLst>
                              <p:par>
                                <p:cTn id="318" presetID="22" presetClass="entr" presetSubtype="8" fill="hold" grpId="0" nodeType="clickEffect">
                                  <p:stCondLst>
                                    <p:cond delay="0"/>
                                  </p:stCondLst>
                                  <p:childTnLst>
                                    <p:set>
                                      <p:cBhvr>
                                        <p:cTn id="319" dur="1" fill="hold">
                                          <p:stCondLst>
                                            <p:cond delay="0"/>
                                          </p:stCondLst>
                                        </p:cTn>
                                        <p:tgtEl>
                                          <p:spTgt spid="81"/>
                                        </p:tgtEl>
                                        <p:attrNameLst>
                                          <p:attrName>style.visibility</p:attrName>
                                        </p:attrNameLst>
                                      </p:cBhvr>
                                      <p:to>
                                        <p:strVal val="visible"/>
                                      </p:to>
                                    </p:set>
                                    <p:animEffect transition="in" filter="wipe(left)">
                                      <p:cBhvr>
                                        <p:cTn id="320" dur="500"/>
                                        <p:tgtEl>
                                          <p:spTgt spid="81"/>
                                        </p:tgtEl>
                                      </p:cBhvr>
                                    </p:animEffect>
                                  </p:childTnLst>
                                </p:cTn>
                              </p:par>
                            </p:childTnLst>
                          </p:cTn>
                        </p:par>
                      </p:childTnLst>
                    </p:cTn>
                  </p:par>
                  <p:par>
                    <p:cTn id="321" fill="hold">
                      <p:stCondLst>
                        <p:cond delay="indefinite"/>
                      </p:stCondLst>
                      <p:childTnLst>
                        <p:par>
                          <p:cTn id="322" fill="hold">
                            <p:stCondLst>
                              <p:cond delay="0"/>
                            </p:stCondLst>
                            <p:childTnLst>
                              <p:par>
                                <p:cTn id="323" presetID="1" presetClass="exit" presetSubtype="0" fill="hold" grpId="1" nodeType="clickEffect">
                                  <p:stCondLst>
                                    <p:cond delay="0"/>
                                  </p:stCondLst>
                                  <p:childTnLst>
                                    <p:set>
                                      <p:cBhvr>
                                        <p:cTn id="324" dur="1" fill="hold">
                                          <p:stCondLst>
                                            <p:cond delay="0"/>
                                          </p:stCondLst>
                                        </p:cTn>
                                        <p:tgtEl>
                                          <p:spTgt spid="51"/>
                                        </p:tgtEl>
                                        <p:attrNameLst>
                                          <p:attrName>style.visibility</p:attrName>
                                        </p:attrNameLst>
                                      </p:cBhvr>
                                      <p:to>
                                        <p:strVal val="hidden"/>
                                      </p:to>
                                    </p:set>
                                  </p:childTnLst>
                                </p:cTn>
                              </p:par>
                              <p:par>
                                <p:cTn id="325" presetID="1" presetClass="exit" presetSubtype="0" fill="hold" grpId="1" nodeType="withEffect">
                                  <p:stCondLst>
                                    <p:cond delay="0"/>
                                  </p:stCondLst>
                                  <p:childTnLst>
                                    <p:set>
                                      <p:cBhvr>
                                        <p:cTn id="326" dur="1" fill="hold">
                                          <p:stCondLst>
                                            <p:cond delay="0"/>
                                          </p:stCondLst>
                                        </p:cTn>
                                        <p:tgtEl>
                                          <p:spTgt spid="41"/>
                                        </p:tgtEl>
                                        <p:attrNameLst>
                                          <p:attrName>style.visibility</p:attrName>
                                        </p:attrNameLst>
                                      </p:cBhvr>
                                      <p:to>
                                        <p:strVal val="hidden"/>
                                      </p:to>
                                    </p:set>
                                  </p:childTnLst>
                                </p:cTn>
                              </p:par>
                            </p:childTnLst>
                          </p:cTn>
                        </p:par>
                      </p:childTnLst>
                    </p:cTn>
                  </p:par>
                  <p:par>
                    <p:cTn id="327" fill="hold">
                      <p:stCondLst>
                        <p:cond delay="indefinite"/>
                      </p:stCondLst>
                      <p:childTnLst>
                        <p:par>
                          <p:cTn id="328" fill="hold">
                            <p:stCondLst>
                              <p:cond delay="0"/>
                            </p:stCondLst>
                            <p:childTnLst>
                              <p:par>
                                <p:cTn id="329" presetID="1" presetClass="entr" presetSubtype="0" fill="hold" grpId="0" nodeType="clickEffect">
                                  <p:stCondLst>
                                    <p:cond delay="0"/>
                                  </p:stCondLst>
                                  <p:childTnLst>
                                    <p:set>
                                      <p:cBhvr>
                                        <p:cTn id="330" dur="1" fill="hold">
                                          <p:stCondLst>
                                            <p:cond delay="0"/>
                                          </p:stCondLst>
                                        </p:cTn>
                                        <p:tgtEl>
                                          <p:spTgt spid="117"/>
                                        </p:tgtEl>
                                        <p:attrNameLst>
                                          <p:attrName>style.visibility</p:attrName>
                                        </p:attrNameLst>
                                      </p:cBhvr>
                                      <p:to>
                                        <p:strVal val="visible"/>
                                      </p:to>
                                    </p:set>
                                  </p:childTnLst>
                                </p:cTn>
                              </p:par>
                            </p:childTnLst>
                          </p:cTn>
                        </p:par>
                      </p:childTnLst>
                    </p:cTn>
                  </p:par>
                  <p:par>
                    <p:cTn id="331" fill="hold">
                      <p:stCondLst>
                        <p:cond delay="indefinite"/>
                      </p:stCondLst>
                      <p:childTnLst>
                        <p:par>
                          <p:cTn id="332" fill="hold">
                            <p:stCondLst>
                              <p:cond delay="0"/>
                            </p:stCondLst>
                            <p:childTnLst>
                              <p:par>
                                <p:cTn id="333" presetID="22" presetClass="entr" presetSubtype="8" fill="hold" grpId="0" nodeType="clickEffect">
                                  <p:stCondLst>
                                    <p:cond delay="0"/>
                                  </p:stCondLst>
                                  <p:childTnLst>
                                    <p:set>
                                      <p:cBhvr>
                                        <p:cTn id="334" dur="1" fill="hold">
                                          <p:stCondLst>
                                            <p:cond delay="0"/>
                                          </p:stCondLst>
                                        </p:cTn>
                                        <p:tgtEl>
                                          <p:spTgt spid="118"/>
                                        </p:tgtEl>
                                        <p:attrNameLst>
                                          <p:attrName>style.visibility</p:attrName>
                                        </p:attrNameLst>
                                      </p:cBhvr>
                                      <p:to>
                                        <p:strVal val="visible"/>
                                      </p:to>
                                    </p:set>
                                    <p:animEffect transition="in" filter="wipe(left)">
                                      <p:cBhvr>
                                        <p:cTn id="335" dur="500"/>
                                        <p:tgtEl>
                                          <p:spTgt spid="118"/>
                                        </p:tgtEl>
                                      </p:cBhvr>
                                    </p:animEffect>
                                  </p:childTnLst>
                                </p:cTn>
                              </p:par>
                            </p:childTnLst>
                          </p:cTn>
                        </p:par>
                      </p:childTnLst>
                    </p:cTn>
                  </p:par>
                  <p:par>
                    <p:cTn id="336" fill="hold">
                      <p:stCondLst>
                        <p:cond delay="indefinite"/>
                      </p:stCondLst>
                      <p:childTnLst>
                        <p:par>
                          <p:cTn id="337" fill="hold">
                            <p:stCondLst>
                              <p:cond delay="0"/>
                            </p:stCondLst>
                            <p:childTnLst>
                              <p:par>
                                <p:cTn id="338" presetID="22" presetClass="entr" presetSubtype="8" fill="hold" grpId="0" nodeType="clickEffect">
                                  <p:stCondLst>
                                    <p:cond delay="0"/>
                                  </p:stCondLst>
                                  <p:childTnLst>
                                    <p:set>
                                      <p:cBhvr>
                                        <p:cTn id="339" dur="1" fill="hold">
                                          <p:stCondLst>
                                            <p:cond delay="0"/>
                                          </p:stCondLst>
                                        </p:cTn>
                                        <p:tgtEl>
                                          <p:spTgt spid="119"/>
                                        </p:tgtEl>
                                        <p:attrNameLst>
                                          <p:attrName>style.visibility</p:attrName>
                                        </p:attrNameLst>
                                      </p:cBhvr>
                                      <p:to>
                                        <p:strVal val="visible"/>
                                      </p:to>
                                    </p:set>
                                    <p:animEffect transition="in" filter="wipe(left)">
                                      <p:cBhvr>
                                        <p:cTn id="340" dur="500"/>
                                        <p:tgtEl>
                                          <p:spTgt spid="119"/>
                                        </p:tgtEl>
                                      </p:cBhvr>
                                    </p:animEffect>
                                  </p:childTnLst>
                                </p:cTn>
                              </p:par>
                            </p:childTnLst>
                          </p:cTn>
                        </p:par>
                      </p:childTnLst>
                    </p:cTn>
                  </p:par>
                  <p:par>
                    <p:cTn id="341" fill="hold">
                      <p:stCondLst>
                        <p:cond delay="indefinite"/>
                      </p:stCondLst>
                      <p:childTnLst>
                        <p:par>
                          <p:cTn id="342" fill="hold">
                            <p:stCondLst>
                              <p:cond delay="0"/>
                            </p:stCondLst>
                            <p:childTnLst>
                              <p:par>
                                <p:cTn id="343" presetID="1" presetClass="entr" presetSubtype="0" fill="hold" grpId="0" nodeType="clickEffect">
                                  <p:stCondLst>
                                    <p:cond delay="0"/>
                                  </p:stCondLst>
                                  <p:childTnLst>
                                    <p:set>
                                      <p:cBhvr>
                                        <p:cTn id="344" dur="1" fill="hold">
                                          <p:stCondLst>
                                            <p:cond delay="0"/>
                                          </p:stCondLst>
                                        </p:cTn>
                                        <p:tgtEl>
                                          <p:spTgt spid="120"/>
                                        </p:tgtEl>
                                        <p:attrNameLst>
                                          <p:attrName>style.visibility</p:attrName>
                                        </p:attrNameLst>
                                      </p:cBhvr>
                                      <p:to>
                                        <p:strVal val="visible"/>
                                      </p:to>
                                    </p:set>
                                  </p:childTnLst>
                                </p:cTn>
                              </p:par>
                            </p:childTnLst>
                          </p:cTn>
                        </p:par>
                      </p:childTnLst>
                    </p:cTn>
                  </p:par>
                  <p:par>
                    <p:cTn id="345" fill="hold">
                      <p:stCondLst>
                        <p:cond delay="indefinite"/>
                      </p:stCondLst>
                      <p:childTnLst>
                        <p:par>
                          <p:cTn id="346" fill="hold">
                            <p:stCondLst>
                              <p:cond delay="0"/>
                            </p:stCondLst>
                            <p:childTnLst>
                              <p:par>
                                <p:cTn id="347" presetID="22" presetClass="entr" presetSubtype="8" fill="hold" grpId="0" nodeType="clickEffect">
                                  <p:stCondLst>
                                    <p:cond delay="0"/>
                                  </p:stCondLst>
                                  <p:childTnLst>
                                    <p:set>
                                      <p:cBhvr>
                                        <p:cTn id="348" dur="1" fill="hold">
                                          <p:stCondLst>
                                            <p:cond delay="0"/>
                                          </p:stCondLst>
                                        </p:cTn>
                                        <p:tgtEl>
                                          <p:spTgt spid="121"/>
                                        </p:tgtEl>
                                        <p:attrNameLst>
                                          <p:attrName>style.visibility</p:attrName>
                                        </p:attrNameLst>
                                      </p:cBhvr>
                                      <p:to>
                                        <p:strVal val="visible"/>
                                      </p:to>
                                    </p:set>
                                    <p:animEffect transition="in" filter="wipe(left)">
                                      <p:cBhvr>
                                        <p:cTn id="349" dur="500"/>
                                        <p:tgtEl>
                                          <p:spTgt spid="121"/>
                                        </p:tgtEl>
                                      </p:cBhvr>
                                    </p:animEffect>
                                  </p:childTnLst>
                                </p:cTn>
                              </p:par>
                            </p:childTnLst>
                          </p:cTn>
                        </p:par>
                      </p:childTnLst>
                    </p:cTn>
                  </p:par>
                  <p:par>
                    <p:cTn id="350" fill="hold">
                      <p:stCondLst>
                        <p:cond delay="indefinite"/>
                      </p:stCondLst>
                      <p:childTnLst>
                        <p:par>
                          <p:cTn id="351" fill="hold">
                            <p:stCondLst>
                              <p:cond delay="0"/>
                            </p:stCondLst>
                            <p:childTnLst>
                              <p:par>
                                <p:cTn id="352" presetID="22" presetClass="entr" presetSubtype="8" fill="hold" grpId="0" nodeType="clickEffect">
                                  <p:stCondLst>
                                    <p:cond delay="0"/>
                                  </p:stCondLst>
                                  <p:childTnLst>
                                    <p:set>
                                      <p:cBhvr>
                                        <p:cTn id="353" dur="1" fill="hold">
                                          <p:stCondLst>
                                            <p:cond delay="0"/>
                                          </p:stCondLst>
                                        </p:cTn>
                                        <p:tgtEl>
                                          <p:spTgt spid="122"/>
                                        </p:tgtEl>
                                        <p:attrNameLst>
                                          <p:attrName>style.visibility</p:attrName>
                                        </p:attrNameLst>
                                      </p:cBhvr>
                                      <p:to>
                                        <p:strVal val="visible"/>
                                      </p:to>
                                    </p:set>
                                    <p:animEffect transition="in" filter="wipe(left)">
                                      <p:cBhvr>
                                        <p:cTn id="354" dur="500"/>
                                        <p:tgtEl>
                                          <p:spTgt spid="122"/>
                                        </p:tgtEl>
                                      </p:cBhvr>
                                    </p:animEffect>
                                  </p:childTnLst>
                                </p:cTn>
                              </p:par>
                            </p:childTnLst>
                          </p:cTn>
                        </p:par>
                      </p:childTnLst>
                    </p:cTn>
                  </p:par>
                  <p:par>
                    <p:cTn id="355" fill="hold">
                      <p:stCondLst>
                        <p:cond delay="indefinite"/>
                      </p:stCondLst>
                      <p:childTnLst>
                        <p:par>
                          <p:cTn id="356" fill="hold">
                            <p:stCondLst>
                              <p:cond delay="0"/>
                            </p:stCondLst>
                            <p:childTnLst>
                              <p:par>
                                <p:cTn id="357" presetID="22" presetClass="entr" presetSubtype="8" fill="hold" grpId="0" nodeType="clickEffect">
                                  <p:stCondLst>
                                    <p:cond delay="0"/>
                                  </p:stCondLst>
                                  <p:childTnLst>
                                    <p:set>
                                      <p:cBhvr>
                                        <p:cTn id="358" dur="1" fill="hold">
                                          <p:stCondLst>
                                            <p:cond delay="0"/>
                                          </p:stCondLst>
                                        </p:cTn>
                                        <p:tgtEl>
                                          <p:spTgt spid="123"/>
                                        </p:tgtEl>
                                        <p:attrNameLst>
                                          <p:attrName>style.visibility</p:attrName>
                                        </p:attrNameLst>
                                      </p:cBhvr>
                                      <p:to>
                                        <p:strVal val="visible"/>
                                      </p:to>
                                    </p:set>
                                    <p:animEffect transition="in" filter="wipe(left)">
                                      <p:cBhvr>
                                        <p:cTn id="359" dur="500"/>
                                        <p:tgtEl>
                                          <p:spTgt spid="123"/>
                                        </p:tgtEl>
                                      </p:cBhvr>
                                    </p:animEffect>
                                  </p:childTnLst>
                                </p:cTn>
                              </p:par>
                            </p:childTnLst>
                          </p:cTn>
                        </p:par>
                      </p:childTnLst>
                    </p:cTn>
                  </p:par>
                  <p:par>
                    <p:cTn id="360" fill="hold">
                      <p:stCondLst>
                        <p:cond delay="indefinite"/>
                      </p:stCondLst>
                      <p:childTnLst>
                        <p:par>
                          <p:cTn id="361" fill="hold">
                            <p:stCondLst>
                              <p:cond delay="0"/>
                            </p:stCondLst>
                            <p:childTnLst>
                              <p:par>
                                <p:cTn id="362" presetID="10" presetClass="entr" presetSubtype="0" fill="hold" grpId="0" nodeType="clickEffect">
                                  <p:stCondLst>
                                    <p:cond delay="0"/>
                                  </p:stCondLst>
                                  <p:childTnLst>
                                    <p:set>
                                      <p:cBhvr>
                                        <p:cTn id="363" dur="1" fill="hold">
                                          <p:stCondLst>
                                            <p:cond delay="0"/>
                                          </p:stCondLst>
                                        </p:cTn>
                                        <p:tgtEl>
                                          <p:spTgt spid="129"/>
                                        </p:tgtEl>
                                        <p:attrNameLst>
                                          <p:attrName>style.visibility</p:attrName>
                                        </p:attrNameLst>
                                      </p:cBhvr>
                                      <p:to>
                                        <p:strVal val="visible"/>
                                      </p:to>
                                    </p:set>
                                    <p:animEffect transition="in" filter="fade">
                                      <p:cBhvr>
                                        <p:cTn id="364" dur="500"/>
                                        <p:tgtEl>
                                          <p:spTgt spid="129"/>
                                        </p:tgtEl>
                                      </p:cBhvr>
                                    </p:animEffect>
                                  </p:childTnLst>
                                </p:cTn>
                              </p:par>
                              <p:par>
                                <p:cTn id="365" presetID="10" presetClass="entr" presetSubtype="0" fill="hold" grpId="0" nodeType="withEffect">
                                  <p:stCondLst>
                                    <p:cond delay="0"/>
                                  </p:stCondLst>
                                  <p:childTnLst>
                                    <p:set>
                                      <p:cBhvr>
                                        <p:cTn id="366" dur="1" fill="hold">
                                          <p:stCondLst>
                                            <p:cond delay="0"/>
                                          </p:stCondLst>
                                        </p:cTn>
                                        <p:tgtEl>
                                          <p:spTgt spid="131"/>
                                        </p:tgtEl>
                                        <p:attrNameLst>
                                          <p:attrName>style.visibility</p:attrName>
                                        </p:attrNameLst>
                                      </p:cBhvr>
                                      <p:to>
                                        <p:strVal val="visible"/>
                                      </p:to>
                                    </p:set>
                                    <p:animEffect transition="in" filter="fade">
                                      <p:cBhvr>
                                        <p:cTn id="367" dur="500"/>
                                        <p:tgtEl>
                                          <p:spTgt spid="131"/>
                                        </p:tgtEl>
                                      </p:cBhvr>
                                    </p:animEffect>
                                  </p:childTnLst>
                                </p:cTn>
                              </p:par>
                              <p:par>
                                <p:cTn id="368" presetID="10" presetClass="entr" presetSubtype="0" fill="hold" grpId="0" nodeType="withEffect">
                                  <p:stCondLst>
                                    <p:cond delay="0"/>
                                  </p:stCondLst>
                                  <p:childTnLst>
                                    <p:set>
                                      <p:cBhvr>
                                        <p:cTn id="369" dur="1" fill="hold">
                                          <p:stCondLst>
                                            <p:cond delay="0"/>
                                          </p:stCondLst>
                                        </p:cTn>
                                        <p:tgtEl>
                                          <p:spTgt spid="130"/>
                                        </p:tgtEl>
                                        <p:attrNameLst>
                                          <p:attrName>style.visibility</p:attrName>
                                        </p:attrNameLst>
                                      </p:cBhvr>
                                      <p:to>
                                        <p:strVal val="visible"/>
                                      </p:to>
                                    </p:set>
                                    <p:animEffect transition="in" filter="fade">
                                      <p:cBhvr>
                                        <p:cTn id="370" dur="500"/>
                                        <p:tgtEl>
                                          <p:spTgt spid="130"/>
                                        </p:tgtEl>
                                      </p:cBhvr>
                                    </p:animEffect>
                                  </p:childTnLst>
                                </p:cTn>
                              </p:par>
                              <p:par>
                                <p:cTn id="371" presetID="10" presetClass="entr" presetSubtype="0" fill="hold" grpId="0" nodeType="withEffect">
                                  <p:stCondLst>
                                    <p:cond delay="0"/>
                                  </p:stCondLst>
                                  <p:childTnLst>
                                    <p:set>
                                      <p:cBhvr>
                                        <p:cTn id="372" dur="1" fill="hold">
                                          <p:stCondLst>
                                            <p:cond delay="0"/>
                                          </p:stCondLst>
                                        </p:cTn>
                                        <p:tgtEl>
                                          <p:spTgt spid="134"/>
                                        </p:tgtEl>
                                        <p:attrNameLst>
                                          <p:attrName>style.visibility</p:attrName>
                                        </p:attrNameLst>
                                      </p:cBhvr>
                                      <p:to>
                                        <p:strVal val="visible"/>
                                      </p:to>
                                    </p:set>
                                    <p:animEffect transition="in" filter="fade">
                                      <p:cBhvr>
                                        <p:cTn id="373" dur="500"/>
                                        <p:tgtEl>
                                          <p:spTgt spid="134"/>
                                        </p:tgtEl>
                                      </p:cBhvr>
                                    </p:animEffect>
                                  </p:childTnLst>
                                </p:cTn>
                              </p:par>
                              <p:par>
                                <p:cTn id="374" presetID="10" presetClass="entr" presetSubtype="0" fill="hold" nodeType="withEffect">
                                  <p:stCondLst>
                                    <p:cond delay="0"/>
                                  </p:stCondLst>
                                  <p:childTnLst>
                                    <p:set>
                                      <p:cBhvr>
                                        <p:cTn id="375" dur="1" fill="hold">
                                          <p:stCondLst>
                                            <p:cond delay="0"/>
                                          </p:stCondLst>
                                        </p:cTn>
                                        <p:tgtEl>
                                          <p:spTgt spid="135"/>
                                        </p:tgtEl>
                                        <p:attrNameLst>
                                          <p:attrName>style.visibility</p:attrName>
                                        </p:attrNameLst>
                                      </p:cBhvr>
                                      <p:to>
                                        <p:strVal val="visible"/>
                                      </p:to>
                                    </p:set>
                                    <p:animEffect transition="in" filter="fade">
                                      <p:cBhvr>
                                        <p:cTn id="376" dur="500"/>
                                        <p:tgtEl>
                                          <p:spTgt spid="1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 grpId="0" animBg="1"/>
      <p:bldP spid="116" grpId="1" animBg="1"/>
      <p:bldP spid="104" grpId="0" animBg="1"/>
      <p:bldP spid="104" grpId="1" animBg="1"/>
      <p:bldP spid="101" grpId="0"/>
      <p:bldP spid="98" grpId="0" animBg="1"/>
      <p:bldP spid="98" grpId="1" animBg="1"/>
      <p:bldP spid="3" grpId="0" animBg="1"/>
      <p:bldP spid="8" grpId="0"/>
      <p:bldP spid="9" grpId="0"/>
      <p:bldP spid="11" grpId="0"/>
      <p:bldP spid="87" grpId="0" animBg="1"/>
      <p:bldP spid="87" grpId="1" animBg="1"/>
      <p:bldP spid="88" grpId="0" animBg="1"/>
      <p:bldP spid="88" grpId="1" animBg="1"/>
      <p:bldP spid="88" grpId="2" animBg="1"/>
      <p:bldP spid="88" grpId="3" animBg="1"/>
      <p:bldP spid="95" grpId="0" animBg="1"/>
      <p:bldP spid="95" grpId="1" animBg="1"/>
      <p:bldP spid="96" grpId="0" animBg="1"/>
      <p:bldP spid="96" grpId="1" animBg="1"/>
      <p:bldP spid="97" grpId="0" animBg="1"/>
      <p:bldP spid="97" grpId="1" animBg="1"/>
      <p:bldP spid="99" grpId="0"/>
      <p:bldP spid="100" grpId="0"/>
      <p:bldP spid="102" grpId="0"/>
      <p:bldP spid="103" grpId="0" animBg="1"/>
      <p:bldP spid="103" grpId="1" animBg="1"/>
      <p:bldP spid="103" grpId="2" animBg="1"/>
      <p:bldP spid="103" grpId="3" animBg="1"/>
      <p:bldP spid="113" grpId="0" animBg="1"/>
      <p:bldP spid="113" grpId="1" animBg="1"/>
      <p:bldP spid="114" grpId="0" animBg="1"/>
      <p:bldP spid="114" grpId="1" animBg="1"/>
      <p:bldP spid="115" grpId="0" animBg="1"/>
      <p:bldP spid="115" grpId="1" animBg="1"/>
      <p:bldP spid="129" grpId="0"/>
      <p:bldP spid="130" grpId="0"/>
      <p:bldP spid="131" grpId="0"/>
      <p:bldP spid="61" grpId="0"/>
      <p:bldP spid="62" grpId="0"/>
      <p:bldP spid="67" grpId="0"/>
      <p:bldP spid="69" grpId="0"/>
      <p:bldP spid="70" grpId="0"/>
      <p:bldP spid="71" grpId="0"/>
      <p:bldP spid="75" grpId="0"/>
      <p:bldP spid="76" grpId="0"/>
      <p:bldP spid="77" grpId="0"/>
      <p:bldP spid="78" grpId="0"/>
      <p:bldP spid="79" grpId="0"/>
      <p:bldP spid="80" grpId="0"/>
      <p:bldP spid="41" grpId="0"/>
      <p:bldP spid="41" grpId="1"/>
      <p:bldP spid="51" grpId="0" animBg="1"/>
      <p:bldP spid="51" grpId="1" animBg="1"/>
      <p:bldP spid="81" grpId="0"/>
      <p:bldP spid="105" grpId="0"/>
      <p:bldP spid="106" grpId="0"/>
      <p:bldP spid="107" grpId="0"/>
      <p:bldP spid="108" grpId="0"/>
      <p:bldP spid="111" grpId="0"/>
      <p:bldP spid="112" grpId="0"/>
      <p:bldP spid="117" grpId="0"/>
      <p:bldP spid="118" grpId="0"/>
      <p:bldP spid="119" grpId="0"/>
      <p:bldP spid="120" grpId="0"/>
      <p:bldP spid="121" grpId="0"/>
      <p:bldP spid="122" grpId="0"/>
      <p:bldP spid="123" grpId="0"/>
      <p:bldP spid="134" grpId="0" animBg="1"/>
      <p:bldP spid="73" grpId="0" animBg="1"/>
      <p:bldP spid="73" grpId="1" animBg="1"/>
      <p:bldP spid="74" grpId="0" animBg="1"/>
      <p:bldP spid="74" grpId="1" animBg="1"/>
      <p:bldP spid="89" grpId="0" animBg="1"/>
      <p:bldP spid="89" grpId="1" animBg="1"/>
      <p:bldP spid="4" grpId="0"/>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86200" y="2387084"/>
            <a:ext cx="1371600" cy="369332"/>
          </a:xfrm>
          <a:prstGeom prst="rect">
            <a:avLst/>
          </a:prstGeom>
          <a:noFill/>
        </p:spPr>
        <p:txBody>
          <a:bodyPr wrap="square" rtlCol="0">
            <a:spAutoFit/>
          </a:bodyPr>
          <a:lstStyle/>
          <a:p>
            <a:r>
              <a:rPr lang="en-US" dirty="0" smtClean="0">
                <a:solidFill>
                  <a:prstClr val="black"/>
                </a:solidFill>
              </a:rPr>
              <a:t>Module 39</a:t>
            </a:r>
            <a:endParaRPr lang="en-US" dirty="0">
              <a:solidFill>
                <a:prstClr val="black"/>
              </a:solidFill>
            </a:endParaRPr>
          </a:p>
        </p:txBody>
      </p:sp>
    </p:spTree>
    <p:extLst>
      <p:ext uri="{BB962C8B-B14F-4D97-AF65-F5344CB8AC3E}">
        <p14:creationId xmlns:p14="http://schemas.microsoft.com/office/powerpoint/2010/main" val="383022949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 name="Rounded Rectangle 139"/>
          <p:cNvSpPr/>
          <p:nvPr/>
        </p:nvSpPr>
        <p:spPr>
          <a:xfrm>
            <a:off x="4680828" y="1182547"/>
            <a:ext cx="195979" cy="208183"/>
          </a:xfrm>
          <a:prstGeom prst="roundRect">
            <a:avLst/>
          </a:prstGeom>
          <a:gradFill flip="none" rotWithShape="1">
            <a:gsLst>
              <a:gs pos="0">
                <a:srgbClr val="00FF00">
                  <a:tint val="66000"/>
                  <a:satMod val="160000"/>
                </a:srgbClr>
              </a:gs>
              <a:gs pos="50000">
                <a:srgbClr val="00FF00">
                  <a:tint val="44500"/>
                  <a:satMod val="160000"/>
                </a:srgbClr>
              </a:gs>
              <a:gs pos="100000">
                <a:srgbClr val="00FF00">
                  <a:tint val="23500"/>
                  <a:satMod val="160000"/>
                </a:srgbClr>
              </a:gs>
            </a:gsLst>
            <a:path path="circle">
              <a:fillToRect l="50000" t="50000" r="50000" b="50000"/>
            </a:path>
            <a:tileRect/>
          </a:gra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solidFill>
                <a:prstClr val="black"/>
              </a:solidFill>
            </a:endParaRPr>
          </a:p>
        </p:txBody>
      </p:sp>
      <p:grpSp>
        <p:nvGrpSpPr>
          <p:cNvPr id="2" name="Group 1"/>
          <p:cNvGrpSpPr/>
          <p:nvPr/>
        </p:nvGrpSpPr>
        <p:grpSpPr>
          <a:xfrm>
            <a:off x="523875" y="1073152"/>
            <a:ext cx="615668" cy="369332"/>
            <a:chOff x="522920" y="1438815"/>
            <a:chExt cx="615668" cy="492443"/>
          </a:xfrm>
        </p:grpSpPr>
        <p:sp>
          <p:nvSpPr>
            <p:cNvPr id="3" name="Flowchart: Delay 2"/>
            <p:cNvSpPr/>
            <p:nvPr/>
          </p:nvSpPr>
          <p:spPr>
            <a:xfrm>
              <a:off x="573605" y="1544221"/>
              <a:ext cx="564983" cy="323262"/>
            </a:xfrm>
            <a:prstGeom prst="flowChartDelay">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dirty="0">
                <a:solidFill>
                  <a:prstClr val="white"/>
                </a:solidFill>
                <a:latin typeface="Cambria Math" pitchFamily="18" charset="0"/>
                <a:ea typeface="Cambria Math" pitchFamily="18" charset="0"/>
              </a:endParaRPr>
            </a:p>
          </p:txBody>
        </p:sp>
        <p:sp>
          <p:nvSpPr>
            <p:cNvPr id="4" name="TextBox 3"/>
            <p:cNvSpPr txBox="1"/>
            <p:nvPr/>
          </p:nvSpPr>
          <p:spPr>
            <a:xfrm>
              <a:off x="522920" y="1438815"/>
              <a:ext cx="562946" cy="492443"/>
            </a:xfrm>
            <a:prstGeom prst="rect">
              <a:avLst/>
            </a:prstGeom>
            <a:noFill/>
          </p:spPr>
          <p:txBody>
            <a:bodyPr wrap="square" rtlCol="0">
              <a:spAutoFit/>
            </a:bodyPr>
            <a:lstStyle/>
            <a:p>
              <a:pPr fontAlgn="auto">
                <a:spcBef>
                  <a:spcPts val="0"/>
                </a:spcBef>
                <a:spcAft>
                  <a:spcPts val="0"/>
                </a:spcAft>
              </a:pPr>
              <a:r>
                <a:rPr lang="en-US" dirty="0" smtClean="0">
                  <a:solidFill>
                    <a:prstClr val="black">
                      <a:lumMod val="95000"/>
                      <a:lumOff val="5000"/>
                    </a:prstClr>
                  </a:solidFill>
                  <a:latin typeface="Cambria Math" pitchFamily="18" charset="0"/>
                  <a:ea typeface="Cambria Math" pitchFamily="18" charset="0"/>
                  <a:cs typeface="Arial" pitchFamily="34" charset="0"/>
                </a:rPr>
                <a:t>Sol</a:t>
              </a:r>
              <a:endParaRPr lang="en-US" dirty="0">
                <a:solidFill>
                  <a:prstClr val="black">
                    <a:lumMod val="95000"/>
                    <a:lumOff val="5000"/>
                  </a:prstClr>
                </a:solidFill>
                <a:latin typeface="Cambria Math" pitchFamily="18" charset="0"/>
                <a:ea typeface="Cambria Math" pitchFamily="18" charset="0"/>
                <a:cs typeface="Arial" pitchFamily="34" charset="0"/>
              </a:endParaRPr>
            </a:p>
          </p:txBody>
        </p:sp>
      </p:grpSp>
      <mc:AlternateContent xmlns:mc="http://schemas.openxmlformats.org/markup-compatibility/2006" xmlns:a14="http://schemas.microsoft.com/office/drawing/2010/main">
        <mc:Choice Requires="a14">
          <p:sp>
            <p:nvSpPr>
              <p:cNvPr id="5" name="Rectangle 4"/>
              <p:cNvSpPr/>
              <p:nvPr/>
            </p:nvSpPr>
            <p:spPr>
              <a:xfrm>
                <a:off x="1057531" y="1076652"/>
                <a:ext cx="5235756" cy="369332"/>
              </a:xfrm>
              <a:prstGeom prst="rect">
                <a:avLst/>
              </a:prstGeom>
            </p:spPr>
            <p:txBody>
              <a:bodyPr wrap="square">
                <a:spAutoFit/>
              </a:bodyPr>
              <a:lstStyle/>
              <a:p>
                <a:pPr fontAlgn="auto">
                  <a:spcBef>
                    <a:spcPts val="0"/>
                  </a:spcBef>
                  <a:spcAft>
                    <a:spcPts val="0"/>
                  </a:spcAft>
                </a:pPr>
                <a:r>
                  <a:rPr lang="en-US" dirty="0" smtClean="0">
                    <a:solidFill>
                      <a:prstClr val="black"/>
                    </a:solidFill>
                    <a:latin typeface="Cambria Math" pitchFamily="18" charset="0"/>
                    <a:ea typeface="Cambria Math" pitchFamily="18" charset="0"/>
                    <a:cs typeface="Arial" pitchFamily="34" charset="0"/>
                  </a:rPr>
                  <a:t>Let present age </a:t>
                </a:r>
                <a:r>
                  <a:rPr lang="en-US" dirty="0">
                    <a:solidFill>
                      <a:prstClr val="black"/>
                    </a:solidFill>
                    <a:latin typeface="Cambria Math" pitchFamily="18" charset="0"/>
                    <a:ea typeface="Cambria Math" pitchFamily="18" charset="0"/>
                    <a:cs typeface="Arial" pitchFamily="34" charset="0"/>
                  </a:rPr>
                  <a:t>of granddaughter </a:t>
                </a:r>
                <a:r>
                  <a:rPr lang="en-US" dirty="0" smtClean="0">
                    <a:solidFill>
                      <a:prstClr val="black"/>
                    </a:solidFill>
                    <a:latin typeface="Cambria Math" pitchFamily="18" charset="0"/>
                    <a:ea typeface="Cambria Math" pitchFamily="18" charset="0"/>
                    <a:cs typeface="Arial" pitchFamily="34" charset="0"/>
                  </a:rPr>
                  <a:t>be </a:t>
                </a:r>
                <a14:m>
                  <m:oMath xmlns:m="http://schemas.openxmlformats.org/officeDocument/2006/math">
                    <m:r>
                      <a:rPr lang="en-US" i="1">
                        <a:solidFill>
                          <a:prstClr val="black"/>
                        </a:solidFill>
                        <a:latin typeface="Cambria Math" pitchFamily="18" charset="0"/>
                        <a:ea typeface="Cambria Math" pitchFamily="18" charset="0"/>
                        <a:cs typeface="+mn-cs"/>
                      </a:rPr>
                      <m:t>𝑥</m:t>
                    </m:r>
                  </m:oMath>
                </a14:m>
                <a:r>
                  <a:rPr lang="en-US" dirty="0" smtClean="0">
                    <a:solidFill>
                      <a:prstClr val="black"/>
                    </a:solidFill>
                    <a:latin typeface="Cambria Math" pitchFamily="18" charset="0"/>
                    <a:ea typeface="Cambria Math" pitchFamily="18" charset="0"/>
                    <a:cs typeface="Arial" pitchFamily="34" charset="0"/>
                  </a:rPr>
                  <a:t> years</a:t>
                </a:r>
                <a:r>
                  <a:rPr lang="en-US" dirty="0">
                    <a:solidFill>
                      <a:prstClr val="black"/>
                    </a:solidFill>
                    <a:latin typeface="Cambria Math" pitchFamily="18" charset="0"/>
                    <a:ea typeface="Cambria Math" pitchFamily="18" charset="0"/>
                    <a:cs typeface="Arial" pitchFamily="34" charset="0"/>
                  </a:rPr>
                  <a:t>.</a:t>
                </a:r>
              </a:p>
            </p:txBody>
          </p:sp>
        </mc:Choice>
        <mc:Fallback xmlns="">
          <p:sp>
            <p:nvSpPr>
              <p:cNvPr id="5" name="Rectangle 4"/>
              <p:cNvSpPr>
                <a:spLocks noRot="1" noChangeAspect="1" noMove="1" noResize="1" noEditPoints="1" noAdjustHandles="1" noChangeArrowheads="1" noChangeShapeType="1" noTextEdit="1"/>
              </p:cNvSpPr>
              <p:nvPr/>
            </p:nvSpPr>
            <p:spPr>
              <a:xfrm>
                <a:off x="1057531" y="1076652"/>
                <a:ext cx="5235756" cy="369332"/>
              </a:xfrm>
              <a:prstGeom prst="rect">
                <a:avLst/>
              </a:prstGeom>
              <a:blipFill rotWithShape="1">
                <a:blip r:embed="rId3"/>
                <a:stretch>
                  <a:fillRect l="-931" t="-10000" b="-25000"/>
                </a:stretch>
              </a:blipFill>
            </p:spPr>
            <p:txBody>
              <a:bodyPr/>
              <a:lstStyle/>
              <a:p>
                <a:r>
                  <a:rPr lang="en-US">
                    <a:noFill/>
                  </a:rPr>
                  <a:t> </a:t>
                </a:r>
              </a:p>
            </p:txBody>
          </p:sp>
        </mc:Fallback>
      </mc:AlternateContent>
      <p:sp>
        <p:nvSpPr>
          <p:cNvPr id="6" name="Rectangle 5"/>
          <p:cNvSpPr/>
          <p:nvPr/>
        </p:nvSpPr>
        <p:spPr>
          <a:xfrm>
            <a:off x="1342500" y="1432250"/>
            <a:ext cx="2726580" cy="369332"/>
          </a:xfrm>
          <a:prstGeom prst="rect">
            <a:avLst/>
          </a:prstGeom>
        </p:spPr>
        <p:txBody>
          <a:bodyPr wrap="none">
            <a:spAutoFit/>
          </a:bodyPr>
          <a:lstStyle/>
          <a:p>
            <a:pPr fontAlgn="auto">
              <a:spcBef>
                <a:spcPts val="0"/>
              </a:spcBef>
              <a:spcAft>
                <a:spcPts val="0"/>
              </a:spcAft>
            </a:pPr>
            <a:r>
              <a:rPr lang="en-US" dirty="0" smtClean="0">
                <a:solidFill>
                  <a:prstClr val="black"/>
                </a:solidFill>
                <a:latin typeface="Cambria Math" pitchFamily="18" charset="0"/>
                <a:ea typeface="Cambria Math" pitchFamily="18" charset="0"/>
                <a:cs typeface="+mn-cs"/>
              </a:rPr>
              <a:t>Grandfather’s Present age</a:t>
            </a:r>
            <a:endParaRPr lang="en-US" dirty="0">
              <a:solidFill>
                <a:prstClr val="black"/>
              </a:solidFill>
              <a:latin typeface="Cambria Math" pitchFamily="18" charset="0"/>
              <a:ea typeface="Cambria Math" pitchFamily="18" charset="0"/>
              <a:cs typeface="+mn-cs"/>
            </a:endParaRPr>
          </a:p>
        </p:txBody>
      </p:sp>
      <p:sp>
        <p:nvSpPr>
          <p:cNvPr id="7" name="Rectangle 6"/>
          <p:cNvSpPr/>
          <p:nvPr/>
        </p:nvSpPr>
        <p:spPr>
          <a:xfrm>
            <a:off x="3921553" y="1432250"/>
            <a:ext cx="381000" cy="369332"/>
          </a:xfrm>
          <a:prstGeom prst="rect">
            <a:avLst/>
          </a:prstGeom>
        </p:spPr>
        <p:txBody>
          <a:bodyPr wrap="square">
            <a:spAutoFit/>
          </a:bodyPr>
          <a:lstStyle/>
          <a:p>
            <a:pPr fontAlgn="auto">
              <a:spcBef>
                <a:spcPts val="0"/>
              </a:spcBef>
              <a:spcAft>
                <a:spcPts val="0"/>
              </a:spcAft>
            </a:pPr>
            <a:r>
              <a:rPr lang="en-US" dirty="0" smtClean="0">
                <a:solidFill>
                  <a:prstClr val="black"/>
                </a:solidFill>
                <a:latin typeface="Cambria Math" pitchFamily="18" charset="0"/>
                <a:ea typeface="Cambria Math" pitchFamily="18" charset="0"/>
                <a:cs typeface="Arial" pitchFamily="34" charset="0"/>
              </a:rPr>
              <a:t>=</a:t>
            </a:r>
            <a:endParaRPr lang="en-US" dirty="0">
              <a:solidFill>
                <a:prstClr val="black"/>
              </a:solidFill>
              <a:latin typeface="Cambria Math" pitchFamily="18" charset="0"/>
              <a:ea typeface="Cambria Math" pitchFamily="18" charset="0"/>
              <a:cs typeface="Arial" pitchFamily="34" charset="0"/>
            </a:endParaRPr>
          </a:p>
        </p:txBody>
      </p:sp>
      <mc:AlternateContent xmlns:mc="http://schemas.openxmlformats.org/markup-compatibility/2006" xmlns:a14="http://schemas.microsoft.com/office/drawing/2010/main">
        <mc:Choice Requires="a14">
          <p:sp>
            <p:nvSpPr>
              <p:cNvPr id="8" name="Rectangle 7"/>
              <p:cNvSpPr/>
              <p:nvPr/>
            </p:nvSpPr>
            <p:spPr>
              <a:xfrm>
                <a:off x="4090770" y="1432250"/>
                <a:ext cx="708848" cy="369332"/>
              </a:xfrm>
              <a:prstGeom prst="rect">
                <a:avLst/>
              </a:prstGeom>
            </p:spPr>
            <p:txBody>
              <a:bodyPr wrap="none">
                <a:spAutoFit/>
              </a:bodyPr>
              <a:lstStyle/>
              <a:p>
                <a:pPr fontAlgn="auto">
                  <a:spcBef>
                    <a:spcPts val="0"/>
                  </a:spcBef>
                  <a:spcAft>
                    <a:spcPts val="0"/>
                  </a:spcAft>
                </a:pPr>
                <a14:m>
                  <m:oMathPara xmlns:m="http://schemas.openxmlformats.org/officeDocument/2006/math">
                    <m:oMathParaPr>
                      <m:jc m:val="centerGroup"/>
                    </m:oMathParaPr>
                    <m:oMath xmlns:m="http://schemas.openxmlformats.org/officeDocument/2006/math">
                      <m:r>
                        <a:rPr lang="en-US" i="1" smtClean="0">
                          <a:solidFill>
                            <a:prstClr val="black"/>
                          </a:solidFill>
                          <a:latin typeface="Cambria Math" pitchFamily="18" charset="0"/>
                          <a:ea typeface="Cambria Math" pitchFamily="18" charset="0"/>
                          <a:cs typeface="+mn-cs"/>
                        </a:rPr>
                        <m:t>10</m:t>
                      </m:r>
                      <m:r>
                        <a:rPr lang="en-US" i="1" smtClean="0">
                          <a:solidFill>
                            <a:prstClr val="black"/>
                          </a:solidFill>
                          <a:latin typeface="Cambria Math"/>
                          <a:ea typeface="Cambria Math" pitchFamily="18" charset="0"/>
                          <a:cs typeface="+mn-cs"/>
                        </a:rPr>
                        <m:t>×</m:t>
                      </m:r>
                    </m:oMath>
                  </m:oMathPara>
                </a14:m>
                <a:endParaRPr lang="en-US" dirty="0">
                  <a:solidFill>
                    <a:prstClr val="black"/>
                  </a:solidFill>
                  <a:latin typeface="Cambria Math" pitchFamily="18" charset="0"/>
                  <a:ea typeface="Cambria Math" pitchFamily="18" charset="0"/>
                  <a:cs typeface="+mn-cs"/>
                </a:endParaRPr>
              </a:p>
            </p:txBody>
          </p:sp>
        </mc:Choice>
        <mc:Fallback xmlns="">
          <p:sp>
            <p:nvSpPr>
              <p:cNvPr id="8" name="Rectangle 7"/>
              <p:cNvSpPr>
                <a:spLocks noRot="1" noChangeAspect="1" noMove="1" noResize="1" noEditPoints="1" noAdjustHandles="1" noChangeArrowheads="1" noChangeShapeType="1" noTextEdit="1"/>
              </p:cNvSpPr>
              <p:nvPr/>
            </p:nvSpPr>
            <p:spPr>
              <a:xfrm>
                <a:off x="4090770" y="1432250"/>
                <a:ext cx="708848" cy="369332"/>
              </a:xfrm>
              <a:prstGeom prst="rect">
                <a:avLst/>
              </a:prstGeom>
              <a:blipFill rotWithShape="1">
                <a:blip r:embed="rId4"/>
                <a:stretch>
                  <a:fillRect/>
                </a:stretch>
              </a:blipFill>
            </p:spPr>
            <p:txBody>
              <a:bodyPr/>
              <a:lstStyle/>
              <a:p>
                <a:r>
                  <a:rPr lang="en-US">
                    <a:noFill/>
                  </a:rPr>
                  <a:t> </a:t>
                </a:r>
              </a:p>
            </p:txBody>
          </p:sp>
        </mc:Fallback>
      </mc:AlternateContent>
      <p:grpSp>
        <p:nvGrpSpPr>
          <p:cNvPr id="10" name="Group 9"/>
          <p:cNvGrpSpPr/>
          <p:nvPr/>
        </p:nvGrpSpPr>
        <p:grpSpPr>
          <a:xfrm>
            <a:off x="217081" y="331964"/>
            <a:ext cx="6838949" cy="744821"/>
            <a:chOff x="486244" y="4971871"/>
            <a:chExt cx="7217104" cy="1248981"/>
          </a:xfrm>
        </p:grpSpPr>
        <p:sp>
          <p:nvSpPr>
            <p:cNvPr id="12" name="Rounded Rectangle 11"/>
            <p:cNvSpPr/>
            <p:nvPr/>
          </p:nvSpPr>
          <p:spPr>
            <a:xfrm>
              <a:off x="973292" y="5022193"/>
              <a:ext cx="6340190" cy="1198659"/>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fontAlgn="auto">
                <a:spcBef>
                  <a:spcPts val="0"/>
                </a:spcBef>
                <a:spcAft>
                  <a:spcPts val="0"/>
                </a:spcAft>
              </a:pPr>
              <a:endParaRPr lang="en-US" b="1">
                <a:solidFill>
                  <a:srgbClr val="C00000"/>
                </a:solidFill>
                <a:latin typeface="Cambria Math" pitchFamily="18" charset="0"/>
                <a:ea typeface="Cambria Math" pitchFamily="18" charset="0"/>
                <a:cs typeface="Arial" pitchFamily="34" charset="0"/>
              </a:endParaRPr>
            </a:p>
            <a:p>
              <a:pPr algn="ctr" fontAlgn="auto">
                <a:spcBef>
                  <a:spcPts val="0"/>
                </a:spcBef>
                <a:spcAft>
                  <a:spcPts val="0"/>
                </a:spcAft>
              </a:pPr>
              <a:endParaRPr lang="en-US" dirty="0">
                <a:solidFill>
                  <a:prstClr val="black"/>
                </a:solidFill>
                <a:latin typeface="Cambria Math" pitchFamily="18" charset="0"/>
                <a:ea typeface="Cambria Math" pitchFamily="18" charset="0"/>
              </a:endParaRPr>
            </a:p>
          </p:txBody>
        </p:sp>
        <p:sp>
          <p:nvSpPr>
            <p:cNvPr id="13" name="Rectangle 12"/>
            <p:cNvSpPr/>
            <p:nvPr/>
          </p:nvSpPr>
          <p:spPr>
            <a:xfrm>
              <a:off x="486244" y="4971871"/>
              <a:ext cx="7217104" cy="619328"/>
            </a:xfrm>
            <a:prstGeom prst="rect">
              <a:avLst/>
            </a:prstGeom>
          </p:spPr>
          <p:txBody>
            <a:bodyPr wrap="square">
              <a:spAutoFit/>
            </a:bodyPr>
            <a:lstStyle/>
            <a:p>
              <a:pPr marL="457200" indent="-457200" fontAlgn="auto">
                <a:spcBef>
                  <a:spcPts val="0"/>
                </a:spcBef>
                <a:spcAft>
                  <a:spcPts val="0"/>
                </a:spcAft>
              </a:pPr>
              <a:endParaRPr lang="en-US" b="1" dirty="0">
                <a:solidFill>
                  <a:srgbClr val="C00000"/>
                </a:solidFill>
                <a:latin typeface="Cambria Math" pitchFamily="18" charset="0"/>
                <a:ea typeface="Cambria Math" pitchFamily="18" charset="0"/>
                <a:cs typeface="Arial" pitchFamily="34" charset="0"/>
              </a:endParaRPr>
            </a:p>
          </p:txBody>
        </p:sp>
      </p:grpSp>
      <mc:AlternateContent xmlns:mc="http://schemas.openxmlformats.org/markup-compatibility/2006" xmlns:a14="http://schemas.microsoft.com/office/drawing/2010/main">
        <mc:Choice Requires="a14">
          <p:sp>
            <p:nvSpPr>
              <p:cNvPr id="14" name="Rectangle 13"/>
              <p:cNvSpPr/>
              <p:nvPr/>
            </p:nvSpPr>
            <p:spPr>
              <a:xfrm>
                <a:off x="2114915" y="2390775"/>
                <a:ext cx="366382" cy="369332"/>
              </a:xfrm>
              <a:prstGeom prst="rect">
                <a:avLst/>
              </a:prstGeom>
            </p:spPr>
            <p:txBody>
              <a:bodyPr wrap="none">
                <a:spAutoFit/>
              </a:bodyPr>
              <a:lstStyle/>
              <a:p>
                <a:pPr fontAlgn="auto">
                  <a:spcBef>
                    <a:spcPts val="0"/>
                  </a:spcBef>
                  <a:spcAft>
                    <a:spcPts val="0"/>
                  </a:spcAft>
                </a:pPr>
                <a14:m>
                  <m:oMathPara xmlns:m="http://schemas.openxmlformats.org/officeDocument/2006/math">
                    <m:oMathParaPr>
                      <m:jc m:val="centerGroup"/>
                    </m:oMathParaPr>
                    <m:oMath xmlns:m="http://schemas.openxmlformats.org/officeDocument/2006/math">
                      <m:r>
                        <a:rPr lang="en-US" i="1">
                          <a:solidFill>
                            <a:prstClr val="black"/>
                          </a:solidFill>
                          <a:latin typeface="Cambria Math" pitchFamily="18" charset="0"/>
                          <a:ea typeface="Cambria Math" pitchFamily="18" charset="0"/>
                          <a:cs typeface="+mn-cs"/>
                        </a:rPr>
                        <m:t>𝑥</m:t>
                      </m:r>
                    </m:oMath>
                  </m:oMathPara>
                </a14:m>
                <a:endParaRPr lang="en-US" dirty="0">
                  <a:solidFill>
                    <a:prstClr val="black"/>
                  </a:solidFill>
                  <a:latin typeface="Cambria Math" pitchFamily="18" charset="0"/>
                  <a:ea typeface="Cambria Math" pitchFamily="18" charset="0"/>
                  <a:cs typeface="+mn-cs"/>
                </a:endParaRPr>
              </a:p>
            </p:txBody>
          </p:sp>
        </mc:Choice>
        <mc:Fallback xmlns="">
          <p:sp>
            <p:nvSpPr>
              <p:cNvPr id="14" name="Rectangle 13"/>
              <p:cNvSpPr>
                <a:spLocks noRot="1" noChangeAspect="1" noMove="1" noResize="1" noEditPoints="1" noAdjustHandles="1" noChangeArrowheads="1" noChangeShapeType="1" noTextEdit="1"/>
              </p:cNvSpPr>
              <p:nvPr/>
            </p:nvSpPr>
            <p:spPr>
              <a:xfrm>
                <a:off x="2114915" y="2390775"/>
                <a:ext cx="366382" cy="369332"/>
              </a:xfrm>
              <a:prstGeom prst="rect">
                <a:avLst/>
              </a:prstGeom>
              <a:blipFill rotWithShape="1">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Rectangle 16"/>
              <p:cNvSpPr/>
              <p:nvPr/>
            </p:nvSpPr>
            <p:spPr>
              <a:xfrm>
                <a:off x="1906312" y="2090465"/>
                <a:ext cx="622863" cy="369332"/>
              </a:xfrm>
              <a:prstGeom prst="rect">
                <a:avLst/>
              </a:prstGeom>
            </p:spPr>
            <p:txBody>
              <a:bodyPr wrap="none">
                <a:spAutoFit/>
              </a:bodyPr>
              <a:lstStyle/>
              <a:p>
                <a:pPr fontAlgn="auto">
                  <a:spcBef>
                    <a:spcPts val="0"/>
                  </a:spcBef>
                  <a:spcAft>
                    <a:spcPts val="0"/>
                  </a:spcAft>
                </a:pPr>
                <a14:m>
                  <m:oMathPara xmlns:m="http://schemas.openxmlformats.org/officeDocument/2006/math">
                    <m:oMathParaPr>
                      <m:jc m:val="centerGroup"/>
                    </m:oMathParaPr>
                    <m:oMath xmlns:m="http://schemas.openxmlformats.org/officeDocument/2006/math">
                      <m:r>
                        <a:rPr lang="en-US" i="1" smtClean="0">
                          <a:solidFill>
                            <a:prstClr val="black"/>
                          </a:solidFill>
                          <a:latin typeface="Cambria Math" pitchFamily="18" charset="0"/>
                          <a:ea typeface="Cambria Math" pitchFamily="18" charset="0"/>
                          <a:cs typeface="+mn-cs"/>
                        </a:rPr>
                        <m:t>10</m:t>
                      </m:r>
                      <m:r>
                        <a:rPr lang="en-US" i="1" smtClean="0">
                          <a:solidFill>
                            <a:prstClr val="black"/>
                          </a:solidFill>
                          <a:latin typeface="Cambria Math" pitchFamily="18" charset="0"/>
                          <a:ea typeface="Cambria Math" pitchFamily="18" charset="0"/>
                          <a:cs typeface="+mn-cs"/>
                        </a:rPr>
                        <m:t>𝑥</m:t>
                      </m:r>
                    </m:oMath>
                  </m:oMathPara>
                </a14:m>
                <a:endParaRPr lang="en-US" dirty="0">
                  <a:solidFill>
                    <a:prstClr val="black"/>
                  </a:solidFill>
                  <a:latin typeface="Cambria Math" pitchFamily="18" charset="0"/>
                  <a:ea typeface="Cambria Math" pitchFamily="18" charset="0"/>
                  <a:cs typeface="+mn-cs"/>
                </a:endParaRPr>
              </a:p>
            </p:txBody>
          </p:sp>
        </mc:Choice>
        <mc:Fallback xmlns="">
          <p:sp>
            <p:nvSpPr>
              <p:cNvPr id="17" name="Rectangle 16"/>
              <p:cNvSpPr>
                <a:spLocks noRot="1" noChangeAspect="1" noMove="1" noResize="1" noEditPoints="1" noAdjustHandles="1" noChangeArrowheads="1" noChangeShapeType="1" noTextEdit="1"/>
              </p:cNvSpPr>
              <p:nvPr/>
            </p:nvSpPr>
            <p:spPr>
              <a:xfrm>
                <a:off x="1906270" y="2090465"/>
                <a:ext cx="622863" cy="369332"/>
              </a:xfrm>
              <a:prstGeom prst="rect">
                <a:avLst/>
              </a:prstGeom>
              <a:blipFill rotWithShape="1">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Rectangle 19"/>
              <p:cNvSpPr/>
              <p:nvPr/>
            </p:nvSpPr>
            <p:spPr>
              <a:xfrm>
                <a:off x="2037971" y="2724150"/>
                <a:ext cx="443326" cy="369332"/>
              </a:xfrm>
              <a:prstGeom prst="rect">
                <a:avLst/>
              </a:prstGeom>
            </p:spPr>
            <p:txBody>
              <a:bodyPr wrap="none">
                <a:spAutoFit/>
              </a:bodyPr>
              <a:lstStyle/>
              <a:p>
                <a:pPr fontAlgn="auto">
                  <a:spcBef>
                    <a:spcPts val="0"/>
                  </a:spcBef>
                  <a:spcAft>
                    <a:spcPts val="0"/>
                  </a:spcAft>
                </a:pPr>
                <a:r>
                  <a:rPr lang="en-US" dirty="0" smtClean="0">
                    <a:solidFill>
                      <a:prstClr val="black"/>
                    </a:solidFill>
                    <a:latin typeface="Cambria Math" pitchFamily="18" charset="0"/>
                    <a:ea typeface="Cambria Math" pitchFamily="18" charset="0"/>
                    <a:cs typeface="Arial" pitchFamily="34" charset="0"/>
                  </a:rPr>
                  <a:t>9</a:t>
                </a:r>
                <a14:m>
                  <m:oMath xmlns:m="http://schemas.openxmlformats.org/officeDocument/2006/math">
                    <m:r>
                      <a:rPr lang="en-US" i="1" dirty="0">
                        <a:solidFill>
                          <a:prstClr val="black"/>
                        </a:solidFill>
                        <a:latin typeface="Cambria Math" pitchFamily="18" charset="0"/>
                        <a:ea typeface="Cambria Math" pitchFamily="18" charset="0"/>
                        <a:cs typeface="Arial" pitchFamily="34" charset="0"/>
                      </a:rPr>
                      <m:t>𝑥</m:t>
                    </m:r>
                  </m:oMath>
                </a14:m>
                <a:endParaRPr lang="en-US" dirty="0">
                  <a:solidFill>
                    <a:prstClr val="black"/>
                  </a:solidFill>
                  <a:latin typeface="Cambria Math" pitchFamily="18" charset="0"/>
                  <a:ea typeface="Cambria Math" pitchFamily="18" charset="0"/>
                  <a:cs typeface="+mn-cs"/>
                </a:endParaRPr>
              </a:p>
            </p:txBody>
          </p:sp>
        </mc:Choice>
        <mc:Fallback xmlns="">
          <p:sp>
            <p:nvSpPr>
              <p:cNvPr id="20" name="Rectangle 19"/>
              <p:cNvSpPr>
                <a:spLocks noRot="1" noChangeAspect="1" noMove="1" noResize="1" noEditPoints="1" noAdjustHandles="1" noChangeArrowheads="1" noChangeShapeType="1" noTextEdit="1"/>
              </p:cNvSpPr>
              <p:nvPr/>
            </p:nvSpPr>
            <p:spPr>
              <a:xfrm>
                <a:off x="2037971" y="2724150"/>
                <a:ext cx="443326" cy="369332"/>
              </a:xfrm>
              <a:prstGeom prst="rect">
                <a:avLst/>
              </a:prstGeom>
              <a:blipFill rotWithShape="1">
                <a:blip r:embed="rId7"/>
                <a:stretch>
                  <a:fillRect l="-10959" t="-10000" b="-25000"/>
                </a:stretch>
              </a:blipFill>
            </p:spPr>
            <p:txBody>
              <a:bodyPr/>
              <a:lstStyle/>
              <a:p>
                <a:r>
                  <a:rPr lang="en-US">
                    <a:noFill/>
                  </a:rPr>
                  <a:t> </a:t>
                </a:r>
              </a:p>
            </p:txBody>
          </p:sp>
        </mc:Fallback>
      </mc:AlternateContent>
      <p:sp>
        <p:nvSpPr>
          <p:cNvPr id="21" name="Rectangle 20"/>
          <p:cNvSpPr/>
          <p:nvPr/>
        </p:nvSpPr>
        <p:spPr>
          <a:xfrm>
            <a:off x="1976539" y="2390775"/>
            <a:ext cx="300082" cy="369332"/>
          </a:xfrm>
          <a:prstGeom prst="rect">
            <a:avLst/>
          </a:prstGeom>
        </p:spPr>
        <p:txBody>
          <a:bodyPr wrap="none">
            <a:spAutoFit/>
          </a:bodyPr>
          <a:lstStyle/>
          <a:p>
            <a:pPr fontAlgn="auto">
              <a:spcBef>
                <a:spcPts val="0"/>
              </a:spcBef>
              <a:spcAft>
                <a:spcPts val="0"/>
              </a:spcAft>
            </a:pPr>
            <a:r>
              <a:rPr lang="en-US" dirty="0" smtClean="0">
                <a:solidFill>
                  <a:prstClr val="black"/>
                </a:solidFill>
                <a:latin typeface="Cambria Math" pitchFamily="18" charset="0"/>
                <a:ea typeface="Cambria Math" pitchFamily="18" charset="0"/>
                <a:cs typeface="Arial" pitchFamily="34" charset="0"/>
              </a:rPr>
              <a:t>–</a:t>
            </a:r>
            <a:endParaRPr lang="en-US" dirty="0">
              <a:solidFill>
                <a:prstClr val="black"/>
              </a:solidFill>
              <a:latin typeface="Cambria Math" pitchFamily="18" charset="0"/>
              <a:ea typeface="Cambria Math" pitchFamily="18" charset="0"/>
              <a:cs typeface="Arial" pitchFamily="34" charset="0"/>
            </a:endParaRPr>
          </a:p>
        </p:txBody>
      </p:sp>
      <mc:AlternateContent xmlns:mc="http://schemas.openxmlformats.org/markup-compatibility/2006" xmlns:a14="http://schemas.microsoft.com/office/drawing/2010/main">
        <mc:Choice Requires="a14">
          <p:sp>
            <p:nvSpPr>
              <p:cNvPr id="24" name="Rectangle 23"/>
              <p:cNvSpPr/>
              <p:nvPr/>
            </p:nvSpPr>
            <p:spPr>
              <a:xfrm>
                <a:off x="1484959" y="2390775"/>
                <a:ext cx="645305" cy="369332"/>
              </a:xfrm>
              <a:prstGeom prst="rect">
                <a:avLst/>
              </a:prstGeom>
            </p:spPr>
            <p:txBody>
              <a:bodyPr wrap="none">
                <a:spAutoFit/>
              </a:bodyPr>
              <a:lstStyle/>
              <a:p>
                <a:pPr fontAlgn="auto">
                  <a:spcBef>
                    <a:spcPts val="0"/>
                  </a:spcBef>
                  <a:spcAft>
                    <a:spcPts val="0"/>
                  </a:spcAft>
                </a:pPr>
                <a14:m>
                  <m:oMathPara xmlns:m="http://schemas.openxmlformats.org/officeDocument/2006/math">
                    <m:oMathParaPr>
                      <m:jc m:val="centerGroup"/>
                    </m:oMathParaPr>
                    <m:oMath xmlns:m="http://schemas.openxmlformats.org/officeDocument/2006/math">
                      <m:r>
                        <a:rPr lang="en-US" i="1" smtClean="0">
                          <a:solidFill>
                            <a:prstClr val="black"/>
                          </a:solidFill>
                          <a:latin typeface="Cambria Math" pitchFamily="18" charset="0"/>
                          <a:ea typeface="Cambria Math" pitchFamily="18" charset="0"/>
                          <a:cs typeface="+mn-cs"/>
                        </a:rPr>
                        <m:t>10</m:t>
                      </m:r>
                      <m:r>
                        <a:rPr lang="en-US" i="1" smtClean="0">
                          <a:solidFill>
                            <a:prstClr val="black"/>
                          </a:solidFill>
                          <a:latin typeface="Cambria Math" pitchFamily="18" charset="0"/>
                          <a:ea typeface="Cambria Math" pitchFamily="18" charset="0"/>
                          <a:cs typeface="+mn-cs"/>
                        </a:rPr>
                        <m:t>𝑥</m:t>
                      </m:r>
                    </m:oMath>
                  </m:oMathPara>
                </a14:m>
                <a:endParaRPr lang="en-US" dirty="0">
                  <a:solidFill>
                    <a:prstClr val="black"/>
                  </a:solidFill>
                  <a:latin typeface="Cambria Math" pitchFamily="18" charset="0"/>
                  <a:ea typeface="Cambria Math" pitchFamily="18" charset="0"/>
                  <a:cs typeface="+mn-cs"/>
                </a:endParaRPr>
              </a:p>
            </p:txBody>
          </p:sp>
        </mc:Choice>
        <mc:Fallback xmlns="">
          <p:sp>
            <p:nvSpPr>
              <p:cNvPr id="24" name="Rectangle 23"/>
              <p:cNvSpPr>
                <a:spLocks noRot="1" noChangeAspect="1" noMove="1" noResize="1" noEditPoints="1" noAdjustHandles="1" noChangeArrowheads="1" noChangeShapeType="1" noTextEdit="1"/>
              </p:cNvSpPr>
              <p:nvPr/>
            </p:nvSpPr>
            <p:spPr>
              <a:xfrm>
                <a:off x="1484937" y="2390775"/>
                <a:ext cx="645305" cy="369332"/>
              </a:xfrm>
              <a:prstGeom prst="rect">
                <a:avLst/>
              </a:prstGeom>
              <a:blipFill rotWithShape="1">
                <a:blip r:embed="rId8"/>
                <a:stretch>
                  <a:fillRect/>
                </a:stretch>
              </a:blipFill>
            </p:spPr>
            <p:txBody>
              <a:bodyPr/>
              <a:lstStyle/>
              <a:p>
                <a:r>
                  <a:rPr lang="en-US">
                    <a:noFill/>
                  </a:rPr>
                  <a:t> </a:t>
                </a:r>
              </a:p>
            </p:txBody>
          </p:sp>
        </mc:Fallback>
      </mc:AlternateContent>
      <p:sp>
        <p:nvSpPr>
          <p:cNvPr id="25" name="Rectangle 24"/>
          <p:cNvSpPr/>
          <p:nvPr/>
        </p:nvSpPr>
        <p:spPr>
          <a:xfrm>
            <a:off x="2365951" y="2724150"/>
            <a:ext cx="357790" cy="369332"/>
          </a:xfrm>
          <a:prstGeom prst="rect">
            <a:avLst/>
          </a:prstGeom>
        </p:spPr>
        <p:txBody>
          <a:bodyPr wrap="none">
            <a:spAutoFit/>
          </a:bodyPr>
          <a:lstStyle/>
          <a:p>
            <a:pPr fontAlgn="auto">
              <a:spcBef>
                <a:spcPts val="0"/>
              </a:spcBef>
              <a:spcAft>
                <a:spcPts val="0"/>
              </a:spcAft>
            </a:pPr>
            <a:r>
              <a:rPr lang="en-US" dirty="0" smtClean="0">
                <a:solidFill>
                  <a:prstClr val="black"/>
                </a:solidFill>
                <a:latin typeface="Cambria Math" pitchFamily="18" charset="0"/>
                <a:ea typeface="Cambria Math" pitchFamily="18" charset="0"/>
                <a:cs typeface="Arial" pitchFamily="34" charset="0"/>
              </a:rPr>
              <a:t>=</a:t>
            </a:r>
            <a:endParaRPr lang="en-US" dirty="0">
              <a:solidFill>
                <a:prstClr val="black"/>
              </a:solidFill>
              <a:latin typeface="Cambria Math" pitchFamily="18" charset="0"/>
              <a:ea typeface="Cambria Math" pitchFamily="18" charset="0"/>
              <a:cs typeface="+mn-cs"/>
            </a:endParaRPr>
          </a:p>
        </p:txBody>
      </p:sp>
      <mc:AlternateContent xmlns:mc="http://schemas.openxmlformats.org/markup-compatibility/2006" xmlns:a14="http://schemas.microsoft.com/office/drawing/2010/main">
        <mc:Choice Requires="a14">
          <p:sp>
            <p:nvSpPr>
              <p:cNvPr id="26" name="Rectangle 25"/>
              <p:cNvSpPr/>
              <p:nvPr/>
            </p:nvSpPr>
            <p:spPr>
              <a:xfrm>
                <a:off x="2595688" y="2724150"/>
                <a:ext cx="492443" cy="369332"/>
              </a:xfrm>
              <a:prstGeom prst="rect">
                <a:avLst/>
              </a:prstGeom>
            </p:spPr>
            <p:txBody>
              <a:bodyPr wrap="none">
                <a:spAutoFit/>
              </a:bodyPr>
              <a:lstStyle/>
              <a:p>
                <a:pPr fontAlgn="auto">
                  <a:spcBef>
                    <a:spcPts val="0"/>
                  </a:spcBef>
                  <a:spcAft>
                    <a:spcPts val="0"/>
                  </a:spcAft>
                </a:pPr>
                <a14:m>
                  <m:oMathPara xmlns:m="http://schemas.openxmlformats.org/officeDocument/2006/math">
                    <m:oMathParaPr>
                      <m:jc m:val="centerGroup"/>
                    </m:oMathParaPr>
                    <m:oMath xmlns:m="http://schemas.openxmlformats.org/officeDocument/2006/math">
                      <m:r>
                        <a:rPr lang="en-US" i="1" smtClean="0">
                          <a:solidFill>
                            <a:prstClr val="black"/>
                          </a:solidFill>
                          <a:latin typeface="Cambria Math" pitchFamily="18" charset="0"/>
                          <a:ea typeface="Cambria Math" pitchFamily="18" charset="0"/>
                          <a:cs typeface="+mn-cs"/>
                        </a:rPr>
                        <m:t>54</m:t>
                      </m:r>
                    </m:oMath>
                  </m:oMathPara>
                </a14:m>
                <a:endParaRPr lang="en-US" dirty="0">
                  <a:solidFill>
                    <a:prstClr val="black"/>
                  </a:solidFill>
                  <a:latin typeface="Cambria Math" pitchFamily="18" charset="0"/>
                  <a:ea typeface="Cambria Math" pitchFamily="18" charset="0"/>
                  <a:cs typeface="+mn-cs"/>
                </a:endParaRPr>
              </a:p>
            </p:txBody>
          </p:sp>
        </mc:Choice>
        <mc:Fallback xmlns="">
          <p:sp>
            <p:nvSpPr>
              <p:cNvPr id="26" name="Rectangle 25"/>
              <p:cNvSpPr>
                <a:spLocks noRot="1" noChangeAspect="1" noMove="1" noResize="1" noEditPoints="1" noAdjustHandles="1" noChangeArrowheads="1" noChangeShapeType="1" noTextEdit="1"/>
              </p:cNvSpPr>
              <p:nvPr/>
            </p:nvSpPr>
            <p:spPr>
              <a:xfrm>
                <a:off x="2595646" y="2724150"/>
                <a:ext cx="492443" cy="369332"/>
              </a:xfrm>
              <a:prstGeom prst="rect">
                <a:avLst/>
              </a:prstGeom>
              <a:blipFill rotWithShape="1">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Rectangle 26"/>
              <p:cNvSpPr/>
              <p:nvPr/>
            </p:nvSpPr>
            <p:spPr>
              <a:xfrm>
                <a:off x="2621460" y="3090232"/>
                <a:ext cx="466641" cy="618311"/>
              </a:xfrm>
              <a:prstGeom prst="rect">
                <a:avLst/>
              </a:prstGeom>
            </p:spPr>
            <p:txBody>
              <a:bodyPr wrap="square">
                <a:spAutoFit/>
              </a:bodyPr>
              <a:lstStyle/>
              <a:p>
                <a:pPr fontAlgn="auto">
                  <a:spcBef>
                    <a:spcPts val="0"/>
                  </a:spcBef>
                  <a:spcAft>
                    <a:spcPts val="0"/>
                  </a:spcAft>
                </a:pPr>
                <a14:m>
                  <m:oMathPara xmlns:m="http://schemas.openxmlformats.org/officeDocument/2006/math">
                    <m:oMathParaPr>
                      <m:jc m:val="centerGroup"/>
                    </m:oMathParaPr>
                    <m:oMath xmlns:m="http://schemas.openxmlformats.org/officeDocument/2006/math">
                      <m:f>
                        <m:fPr>
                          <m:ctrlPr>
                            <a:rPr lang="en-US" i="1" smtClean="0">
                              <a:solidFill>
                                <a:prstClr val="black"/>
                              </a:solidFill>
                              <a:latin typeface="Cambria Math"/>
                              <a:ea typeface="Cambria Math" pitchFamily="18" charset="0"/>
                              <a:cs typeface="+mn-cs"/>
                            </a:rPr>
                          </m:ctrlPr>
                        </m:fPr>
                        <m:num>
                          <m:r>
                            <a:rPr lang="en-US" smtClean="0">
                              <a:solidFill>
                                <a:prstClr val="black"/>
                              </a:solidFill>
                              <a:latin typeface="Cambria Math" pitchFamily="18" charset="0"/>
                              <a:ea typeface="Cambria Math" pitchFamily="18" charset="0"/>
                              <a:cs typeface="+mn-cs"/>
                            </a:rPr>
                            <m:t>54</m:t>
                          </m:r>
                        </m:num>
                        <m:den>
                          <m:r>
                            <a:rPr lang="en-US" smtClean="0">
                              <a:solidFill>
                                <a:prstClr val="black"/>
                              </a:solidFill>
                              <a:latin typeface="Cambria Math" pitchFamily="18" charset="0"/>
                              <a:ea typeface="Cambria Math" pitchFamily="18" charset="0"/>
                              <a:cs typeface="+mn-cs"/>
                            </a:rPr>
                            <m:t>9</m:t>
                          </m:r>
                        </m:den>
                      </m:f>
                    </m:oMath>
                  </m:oMathPara>
                </a14:m>
                <a:endParaRPr lang="en-US" dirty="0">
                  <a:solidFill>
                    <a:prstClr val="black"/>
                  </a:solidFill>
                  <a:latin typeface="Cambria Math" pitchFamily="18" charset="0"/>
                  <a:ea typeface="Cambria Math" pitchFamily="18" charset="0"/>
                  <a:cs typeface="+mn-cs"/>
                </a:endParaRPr>
              </a:p>
            </p:txBody>
          </p:sp>
        </mc:Choice>
        <mc:Fallback xmlns="">
          <p:sp>
            <p:nvSpPr>
              <p:cNvPr id="27" name="Rectangle 26"/>
              <p:cNvSpPr>
                <a:spLocks noRot="1" noChangeAspect="1" noMove="1" noResize="1" noEditPoints="1" noAdjustHandles="1" noChangeArrowheads="1" noChangeShapeType="1" noTextEdit="1"/>
              </p:cNvSpPr>
              <p:nvPr/>
            </p:nvSpPr>
            <p:spPr>
              <a:xfrm>
                <a:off x="2621448" y="3090211"/>
                <a:ext cx="466641" cy="618311"/>
              </a:xfrm>
              <a:prstGeom prst="rect">
                <a:avLst/>
              </a:prstGeom>
              <a:blipFill rotWithShape="1">
                <a:blip r:embed="rId10"/>
                <a:stretch>
                  <a:fillRect/>
                </a:stretch>
              </a:blipFill>
            </p:spPr>
            <p:txBody>
              <a:bodyPr/>
              <a:lstStyle/>
              <a:p>
                <a:r>
                  <a:rPr lang="en-US">
                    <a:noFill/>
                  </a:rPr>
                  <a:t> </a:t>
                </a:r>
              </a:p>
            </p:txBody>
          </p:sp>
        </mc:Fallback>
      </mc:AlternateContent>
      <p:sp>
        <p:nvSpPr>
          <p:cNvPr id="50" name="Rectangle 49"/>
          <p:cNvSpPr/>
          <p:nvPr/>
        </p:nvSpPr>
        <p:spPr>
          <a:xfrm>
            <a:off x="1083748" y="1733550"/>
            <a:ext cx="3092193" cy="369332"/>
          </a:xfrm>
          <a:prstGeom prst="rect">
            <a:avLst/>
          </a:prstGeom>
        </p:spPr>
        <p:txBody>
          <a:bodyPr wrap="none">
            <a:spAutoFit/>
          </a:bodyPr>
          <a:lstStyle/>
          <a:p>
            <a:pPr fontAlgn="auto">
              <a:spcBef>
                <a:spcPts val="0"/>
              </a:spcBef>
              <a:spcAft>
                <a:spcPts val="0"/>
              </a:spcAft>
            </a:pPr>
            <a:r>
              <a:rPr lang="en-US" dirty="0">
                <a:solidFill>
                  <a:prstClr val="black"/>
                </a:solidFill>
                <a:latin typeface="Cambria Math" pitchFamily="18" charset="0"/>
                <a:ea typeface="Cambria Math" pitchFamily="18" charset="0"/>
                <a:cs typeface="+mn-cs"/>
              </a:rPr>
              <a:t>According to </a:t>
            </a:r>
            <a:r>
              <a:rPr lang="en-US" dirty="0" smtClean="0">
                <a:solidFill>
                  <a:prstClr val="black"/>
                </a:solidFill>
                <a:latin typeface="Cambria Math" pitchFamily="18" charset="0"/>
                <a:ea typeface="Cambria Math" pitchFamily="18" charset="0"/>
                <a:cs typeface="+mn-cs"/>
              </a:rPr>
              <a:t> given condition,</a:t>
            </a:r>
            <a:endParaRPr lang="en-US" dirty="0">
              <a:solidFill>
                <a:prstClr val="black"/>
              </a:solidFill>
              <a:latin typeface="Cambria Math" pitchFamily="18" charset="0"/>
              <a:ea typeface="Cambria Math" pitchFamily="18" charset="0"/>
              <a:cs typeface="+mn-cs"/>
            </a:endParaRPr>
          </a:p>
        </p:txBody>
      </p:sp>
      <mc:AlternateContent xmlns:mc="http://schemas.openxmlformats.org/markup-compatibility/2006" xmlns:a14="http://schemas.microsoft.com/office/drawing/2010/main">
        <mc:Choice Requires="a14">
          <p:sp>
            <p:nvSpPr>
              <p:cNvPr id="52" name="Rectangle 51"/>
              <p:cNvSpPr/>
              <p:nvPr/>
            </p:nvSpPr>
            <p:spPr>
              <a:xfrm>
                <a:off x="2114915" y="3203033"/>
                <a:ext cx="366382" cy="369332"/>
              </a:xfrm>
              <a:prstGeom prst="rect">
                <a:avLst/>
              </a:prstGeom>
            </p:spPr>
            <p:txBody>
              <a:bodyPr wrap="none">
                <a:spAutoFit/>
              </a:bodyPr>
              <a:lstStyle/>
              <a:p>
                <a:pPr fontAlgn="auto">
                  <a:spcBef>
                    <a:spcPts val="0"/>
                  </a:spcBef>
                  <a:spcAft>
                    <a:spcPts val="0"/>
                  </a:spcAft>
                </a:pPr>
                <a14:m>
                  <m:oMathPara xmlns:m="http://schemas.openxmlformats.org/officeDocument/2006/math">
                    <m:oMathParaPr>
                      <m:jc m:val="centerGroup"/>
                    </m:oMathParaPr>
                    <m:oMath xmlns:m="http://schemas.openxmlformats.org/officeDocument/2006/math">
                      <m:r>
                        <a:rPr lang="en-US" i="1" dirty="0">
                          <a:solidFill>
                            <a:prstClr val="black"/>
                          </a:solidFill>
                          <a:latin typeface="Cambria Math" pitchFamily="18" charset="0"/>
                          <a:ea typeface="Cambria Math" pitchFamily="18" charset="0"/>
                          <a:cs typeface="Arial" pitchFamily="34" charset="0"/>
                        </a:rPr>
                        <m:t>𝑥</m:t>
                      </m:r>
                    </m:oMath>
                  </m:oMathPara>
                </a14:m>
                <a:endParaRPr lang="en-US" dirty="0">
                  <a:solidFill>
                    <a:prstClr val="black"/>
                  </a:solidFill>
                  <a:latin typeface="Cambria Math" pitchFamily="18" charset="0"/>
                  <a:ea typeface="Cambria Math" pitchFamily="18" charset="0"/>
                  <a:cs typeface="+mn-cs"/>
                </a:endParaRPr>
              </a:p>
            </p:txBody>
          </p:sp>
        </mc:Choice>
        <mc:Fallback xmlns="">
          <p:sp>
            <p:nvSpPr>
              <p:cNvPr id="52" name="Rectangle 51"/>
              <p:cNvSpPr>
                <a:spLocks noRot="1" noChangeAspect="1" noMove="1" noResize="1" noEditPoints="1" noAdjustHandles="1" noChangeArrowheads="1" noChangeShapeType="1" noTextEdit="1"/>
              </p:cNvSpPr>
              <p:nvPr/>
            </p:nvSpPr>
            <p:spPr>
              <a:xfrm>
                <a:off x="2114915" y="3203033"/>
                <a:ext cx="366382" cy="369332"/>
              </a:xfrm>
              <a:prstGeom prst="rect">
                <a:avLst/>
              </a:prstGeom>
              <a:blipFill rotWithShape="1">
                <a:blip r:embed="rId11"/>
                <a:stretch>
                  <a:fillRect/>
                </a:stretch>
              </a:blipFill>
            </p:spPr>
            <p:txBody>
              <a:bodyPr/>
              <a:lstStyle/>
              <a:p>
                <a:r>
                  <a:rPr lang="en-US">
                    <a:noFill/>
                  </a:rPr>
                  <a:t> </a:t>
                </a:r>
              </a:p>
            </p:txBody>
          </p:sp>
        </mc:Fallback>
      </mc:AlternateContent>
      <p:sp>
        <p:nvSpPr>
          <p:cNvPr id="53" name="Rectangle 52"/>
          <p:cNvSpPr/>
          <p:nvPr/>
        </p:nvSpPr>
        <p:spPr>
          <a:xfrm>
            <a:off x="2365951" y="3219853"/>
            <a:ext cx="357790" cy="369332"/>
          </a:xfrm>
          <a:prstGeom prst="rect">
            <a:avLst/>
          </a:prstGeom>
        </p:spPr>
        <p:txBody>
          <a:bodyPr wrap="none">
            <a:spAutoFit/>
          </a:bodyPr>
          <a:lstStyle/>
          <a:p>
            <a:pPr fontAlgn="auto">
              <a:spcBef>
                <a:spcPts val="0"/>
              </a:spcBef>
              <a:spcAft>
                <a:spcPts val="0"/>
              </a:spcAft>
            </a:pPr>
            <a:r>
              <a:rPr lang="en-US" dirty="0" smtClean="0">
                <a:solidFill>
                  <a:prstClr val="black"/>
                </a:solidFill>
                <a:latin typeface="Cambria Math" pitchFamily="18" charset="0"/>
                <a:ea typeface="Cambria Math" pitchFamily="18" charset="0"/>
                <a:cs typeface="Arial" pitchFamily="34" charset="0"/>
              </a:rPr>
              <a:t>=</a:t>
            </a:r>
            <a:endParaRPr lang="en-US" dirty="0">
              <a:solidFill>
                <a:prstClr val="black"/>
              </a:solidFill>
              <a:latin typeface="Cambria Math" pitchFamily="18" charset="0"/>
              <a:ea typeface="Cambria Math" pitchFamily="18" charset="0"/>
              <a:cs typeface="+mn-cs"/>
            </a:endParaRPr>
          </a:p>
        </p:txBody>
      </p:sp>
      <mc:AlternateContent xmlns:mc="http://schemas.openxmlformats.org/markup-compatibility/2006" xmlns:a14="http://schemas.microsoft.com/office/drawing/2010/main">
        <mc:Choice Requires="a14">
          <p:sp>
            <p:nvSpPr>
              <p:cNvPr id="35" name="Rectangle 34"/>
              <p:cNvSpPr/>
              <p:nvPr/>
            </p:nvSpPr>
            <p:spPr>
              <a:xfrm>
                <a:off x="2340303" y="2090465"/>
                <a:ext cx="409086" cy="369332"/>
              </a:xfrm>
              <a:prstGeom prst="rect">
                <a:avLst/>
              </a:prstGeom>
            </p:spPr>
            <p:txBody>
              <a:bodyPr wrap="none">
                <a:spAutoFit/>
              </a:bodyPr>
              <a:lstStyle/>
              <a:p>
                <a:pPr fontAlgn="auto">
                  <a:spcBef>
                    <a:spcPts val="0"/>
                  </a:spcBef>
                  <a:spcAft>
                    <a:spcPts val="0"/>
                  </a:spcAft>
                </a:pPr>
                <a14:m>
                  <m:oMathPara xmlns:m="http://schemas.openxmlformats.org/officeDocument/2006/math">
                    <m:oMathParaPr>
                      <m:jc m:val="centerGroup"/>
                    </m:oMathParaPr>
                    <m:oMath xmlns:m="http://schemas.openxmlformats.org/officeDocument/2006/math">
                      <m:r>
                        <a:rPr lang="en-US" i="1">
                          <a:solidFill>
                            <a:prstClr val="black"/>
                          </a:solidFill>
                          <a:latin typeface="Cambria Math" pitchFamily="18" charset="0"/>
                          <a:ea typeface="Cambria Math" pitchFamily="18" charset="0"/>
                          <a:cs typeface="+mn-cs"/>
                        </a:rPr>
                        <m:t>=</m:t>
                      </m:r>
                    </m:oMath>
                  </m:oMathPara>
                </a14:m>
                <a:endParaRPr lang="en-US" dirty="0">
                  <a:solidFill>
                    <a:prstClr val="black"/>
                  </a:solidFill>
                  <a:latin typeface="Cambria Math" pitchFamily="18" charset="0"/>
                  <a:ea typeface="Cambria Math" pitchFamily="18" charset="0"/>
                  <a:cs typeface="+mn-cs"/>
                </a:endParaRPr>
              </a:p>
            </p:txBody>
          </p:sp>
        </mc:Choice>
        <mc:Fallback xmlns="">
          <p:sp>
            <p:nvSpPr>
              <p:cNvPr id="35" name="Rectangle 34"/>
              <p:cNvSpPr>
                <a:spLocks noRot="1" noChangeAspect="1" noMove="1" noResize="1" noEditPoints="1" noAdjustHandles="1" noChangeArrowheads="1" noChangeShapeType="1" noTextEdit="1"/>
              </p:cNvSpPr>
              <p:nvPr/>
            </p:nvSpPr>
            <p:spPr>
              <a:xfrm>
                <a:off x="2340303" y="2090465"/>
                <a:ext cx="409086" cy="369332"/>
              </a:xfrm>
              <a:prstGeom prst="rect">
                <a:avLst/>
              </a:prstGeom>
              <a:blipFill rotWithShape="1">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Rectangle 35"/>
              <p:cNvSpPr/>
              <p:nvPr/>
            </p:nvSpPr>
            <p:spPr>
              <a:xfrm>
                <a:off x="2595646" y="2090465"/>
                <a:ext cx="366382" cy="369332"/>
              </a:xfrm>
              <a:prstGeom prst="rect">
                <a:avLst/>
              </a:prstGeom>
            </p:spPr>
            <p:txBody>
              <a:bodyPr wrap="none">
                <a:spAutoFit/>
              </a:bodyPr>
              <a:lstStyle/>
              <a:p>
                <a:pPr fontAlgn="auto">
                  <a:spcBef>
                    <a:spcPts val="0"/>
                  </a:spcBef>
                  <a:spcAft>
                    <a:spcPts val="0"/>
                  </a:spcAft>
                </a:pPr>
                <a14:m>
                  <m:oMathPara xmlns:m="http://schemas.openxmlformats.org/officeDocument/2006/math">
                    <m:oMathParaPr>
                      <m:jc m:val="centerGroup"/>
                    </m:oMathParaPr>
                    <m:oMath xmlns:m="http://schemas.openxmlformats.org/officeDocument/2006/math">
                      <m:r>
                        <a:rPr lang="en-US" i="1">
                          <a:solidFill>
                            <a:prstClr val="black"/>
                          </a:solidFill>
                          <a:latin typeface="Cambria Math" pitchFamily="18" charset="0"/>
                          <a:ea typeface="Cambria Math" pitchFamily="18" charset="0"/>
                          <a:cs typeface="+mn-cs"/>
                        </a:rPr>
                        <m:t>𝑥</m:t>
                      </m:r>
                    </m:oMath>
                  </m:oMathPara>
                </a14:m>
                <a:endParaRPr lang="en-US" dirty="0">
                  <a:solidFill>
                    <a:prstClr val="black"/>
                  </a:solidFill>
                  <a:latin typeface="Cambria Math" pitchFamily="18" charset="0"/>
                  <a:ea typeface="Cambria Math" pitchFamily="18" charset="0"/>
                  <a:cs typeface="+mn-cs"/>
                </a:endParaRPr>
              </a:p>
            </p:txBody>
          </p:sp>
        </mc:Choice>
        <mc:Fallback xmlns="">
          <p:sp>
            <p:nvSpPr>
              <p:cNvPr id="36" name="Rectangle 35"/>
              <p:cNvSpPr>
                <a:spLocks noRot="1" noChangeAspect="1" noMove="1" noResize="1" noEditPoints="1" noAdjustHandles="1" noChangeArrowheads="1" noChangeShapeType="1" noTextEdit="1"/>
              </p:cNvSpPr>
              <p:nvPr/>
            </p:nvSpPr>
            <p:spPr>
              <a:xfrm>
                <a:off x="2595646" y="2090465"/>
                <a:ext cx="366382" cy="369332"/>
              </a:xfrm>
              <a:prstGeom prst="rect">
                <a:avLst/>
              </a:prstGeom>
              <a:blipFill rotWithShape="1">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Rectangle 36"/>
              <p:cNvSpPr/>
              <p:nvPr/>
            </p:nvSpPr>
            <p:spPr>
              <a:xfrm>
                <a:off x="2794328" y="2090465"/>
                <a:ext cx="409086" cy="369332"/>
              </a:xfrm>
              <a:prstGeom prst="rect">
                <a:avLst/>
              </a:prstGeom>
            </p:spPr>
            <p:txBody>
              <a:bodyPr wrap="none">
                <a:spAutoFit/>
              </a:bodyPr>
              <a:lstStyle/>
              <a:p>
                <a:pPr fontAlgn="auto">
                  <a:spcBef>
                    <a:spcPts val="0"/>
                  </a:spcBef>
                  <a:spcAft>
                    <a:spcPts val="0"/>
                  </a:spcAft>
                </a:pPr>
                <a14:m>
                  <m:oMathPara xmlns:m="http://schemas.openxmlformats.org/officeDocument/2006/math">
                    <m:oMathParaPr>
                      <m:jc m:val="centerGroup"/>
                    </m:oMathParaPr>
                    <m:oMath xmlns:m="http://schemas.openxmlformats.org/officeDocument/2006/math">
                      <m:r>
                        <a:rPr lang="en-US" i="1">
                          <a:solidFill>
                            <a:prstClr val="black"/>
                          </a:solidFill>
                          <a:latin typeface="Cambria Math" pitchFamily="18" charset="0"/>
                          <a:ea typeface="Cambria Math" pitchFamily="18" charset="0"/>
                          <a:cs typeface="+mn-cs"/>
                        </a:rPr>
                        <m:t>+</m:t>
                      </m:r>
                    </m:oMath>
                  </m:oMathPara>
                </a14:m>
                <a:endParaRPr lang="en-US" dirty="0">
                  <a:solidFill>
                    <a:prstClr val="black"/>
                  </a:solidFill>
                  <a:latin typeface="Cambria Math" pitchFamily="18" charset="0"/>
                  <a:ea typeface="Cambria Math" pitchFamily="18" charset="0"/>
                  <a:cs typeface="+mn-cs"/>
                </a:endParaRPr>
              </a:p>
            </p:txBody>
          </p:sp>
        </mc:Choice>
        <mc:Fallback xmlns="">
          <p:sp>
            <p:nvSpPr>
              <p:cNvPr id="37" name="Rectangle 36"/>
              <p:cNvSpPr>
                <a:spLocks noRot="1" noChangeAspect="1" noMove="1" noResize="1" noEditPoints="1" noAdjustHandles="1" noChangeArrowheads="1" noChangeShapeType="1" noTextEdit="1"/>
              </p:cNvSpPr>
              <p:nvPr/>
            </p:nvSpPr>
            <p:spPr>
              <a:xfrm>
                <a:off x="2794328" y="2090465"/>
                <a:ext cx="409086" cy="369332"/>
              </a:xfrm>
              <a:prstGeom prst="rect">
                <a:avLst/>
              </a:prstGeom>
              <a:blipFill rotWithShape="1">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Rectangle 37"/>
              <p:cNvSpPr/>
              <p:nvPr/>
            </p:nvSpPr>
            <p:spPr>
              <a:xfrm>
                <a:off x="3057873" y="2090465"/>
                <a:ext cx="492443" cy="369332"/>
              </a:xfrm>
              <a:prstGeom prst="rect">
                <a:avLst/>
              </a:prstGeom>
            </p:spPr>
            <p:txBody>
              <a:bodyPr wrap="none">
                <a:spAutoFit/>
              </a:bodyPr>
              <a:lstStyle/>
              <a:p>
                <a:pPr fontAlgn="auto">
                  <a:spcBef>
                    <a:spcPts val="0"/>
                  </a:spcBef>
                  <a:spcAft>
                    <a:spcPts val="0"/>
                  </a:spcAft>
                </a:pPr>
                <a14:m>
                  <m:oMathPara xmlns:m="http://schemas.openxmlformats.org/officeDocument/2006/math">
                    <m:oMathParaPr>
                      <m:jc m:val="centerGroup"/>
                    </m:oMathParaPr>
                    <m:oMath xmlns:m="http://schemas.openxmlformats.org/officeDocument/2006/math">
                      <m:r>
                        <a:rPr lang="en-US" i="1">
                          <a:solidFill>
                            <a:prstClr val="black"/>
                          </a:solidFill>
                          <a:latin typeface="Cambria Math" pitchFamily="18" charset="0"/>
                          <a:ea typeface="Cambria Math" pitchFamily="18" charset="0"/>
                          <a:cs typeface="+mn-cs"/>
                        </a:rPr>
                        <m:t>54</m:t>
                      </m:r>
                    </m:oMath>
                  </m:oMathPara>
                </a14:m>
                <a:endParaRPr lang="en-US" dirty="0">
                  <a:solidFill>
                    <a:prstClr val="black"/>
                  </a:solidFill>
                  <a:latin typeface="Cambria Math" pitchFamily="18" charset="0"/>
                  <a:ea typeface="Cambria Math" pitchFamily="18" charset="0"/>
                  <a:cs typeface="+mn-cs"/>
                </a:endParaRPr>
              </a:p>
            </p:txBody>
          </p:sp>
        </mc:Choice>
        <mc:Fallback xmlns="">
          <p:sp>
            <p:nvSpPr>
              <p:cNvPr id="38" name="Rectangle 37"/>
              <p:cNvSpPr>
                <a:spLocks noRot="1" noChangeAspect="1" noMove="1" noResize="1" noEditPoints="1" noAdjustHandles="1" noChangeArrowheads="1" noChangeShapeType="1" noTextEdit="1"/>
              </p:cNvSpPr>
              <p:nvPr/>
            </p:nvSpPr>
            <p:spPr>
              <a:xfrm>
                <a:off x="3057853" y="2090465"/>
                <a:ext cx="492443" cy="369332"/>
              </a:xfrm>
              <a:prstGeom prst="rect">
                <a:avLst/>
              </a:prstGeom>
              <a:blipFill rotWithShape="1">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Rectangle 38"/>
              <p:cNvSpPr/>
              <p:nvPr/>
            </p:nvSpPr>
            <p:spPr>
              <a:xfrm>
                <a:off x="2340303" y="2390775"/>
                <a:ext cx="409086" cy="369332"/>
              </a:xfrm>
              <a:prstGeom prst="rect">
                <a:avLst/>
              </a:prstGeom>
            </p:spPr>
            <p:txBody>
              <a:bodyPr wrap="none">
                <a:spAutoFit/>
              </a:bodyPr>
              <a:lstStyle/>
              <a:p>
                <a:pPr fontAlgn="auto">
                  <a:spcBef>
                    <a:spcPts val="0"/>
                  </a:spcBef>
                  <a:spcAft>
                    <a:spcPts val="0"/>
                  </a:spcAft>
                </a:pPr>
                <a14:m>
                  <m:oMathPara xmlns:m="http://schemas.openxmlformats.org/officeDocument/2006/math">
                    <m:oMathParaPr>
                      <m:jc m:val="centerGroup"/>
                    </m:oMathParaPr>
                    <m:oMath xmlns:m="http://schemas.openxmlformats.org/officeDocument/2006/math">
                      <m:r>
                        <m:rPr>
                          <m:nor/>
                        </m:rPr>
                        <a:rPr lang="en-US" dirty="0" smtClean="0">
                          <a:solidFill>
                            <a:prstClr val="black"/>
                          </a:solidFill>
                          <a:latin typeface="Cambria Math" pitchFamily="18" charset="0"/>
                          <a:ea typeface="Cambria Math" pitchFamily="18" charset="0"/>
                          <a:cs typeface="Arial" pitchFamily="34" charset="0"/>
                        </a:rPr>
                        <m:t>=</m:t>
                      </m:r>
                    </m:oMath>
                  </m:oMathPara>
                </a14:m>
                <a:endParaRPr lang="en-US" dirty="0">
                  <a:solidFill>
                    <a:prstClr val="black"/>
                  </a:solidFill>
                  <a:latin typeface="Cambria Math" pitchFamily="18" charset="0"/>
                  <a:ea typeface="Cambria Math" pitchFamily="18" charset="0"/>
                  <a:cs typeface="+mn-cs"/>
                </a:endParaRPr>
              </a:p>
            </p:txBody>
          </p:sp>
        </mc:Choice>
        <mc:Fallback xmlns="">
          <p:sp>
            <p:nvSpPr>
              <p:cNvPr id="39" name="Rectangle 38"/>
              <p:cNvSpPr>
                <a:spLocks noRot="1" noChangeAspect="1" noMove="1" noResize="1" noEditPoints="1" noAdjustHandles="1" noChangeArrowheads="1" noChangeShapeType="1" noTextEdit="1"/>
              </p:cNvSpPr>
              <p:nvPr/>
            </p:nvSpPr>
            <p:spPr>
              <a:xfrm>
                <a:off x="2340303" y="2390775"/>
                <a:ext cx="409086" cy="369332"/>
              </a:xfrm>
              <a:prstGeom prst="rect">
                <a:avLst/>
              </a:prstGeom>
              <a:blipFill rotWithShape="1">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Rectangle 39"/>
              <p:cNvSpPr/>
              <p:nvPr/>
            </p:nvSpPr>
            <p:spPr>
              <a:xfrm>
                <a:off x="2595688" y="2390775"/>
                <a:ext cx="492443" cy="369332"/>
              </a:xfrm>
              <a:prstGeom prst="rect">
                <a:avLst/>
              </a:prstGeom>
            </p:spPr>
            <p:txBody>
              <a:bodyPr wrap="none">
                <a:spAutoFit/>
              </a:bodyPr>
              <a:lstStyle/>
              <a:p>
                <a:pPr fontAlgn="auto">
                  <a:spcBef>
                    <a:spcPts val="0"/>
                  </a:spcBef>
                  <a:spcAft>
                    <a:spcPts val="0"/>
                  </a:spcAft>
                </a:pPr>
                <a14:m>
                  <m:oMathPara xmlns:m="http://schemas.openxmlformats.org/officeDocument/2006/math">
                    <m:oMathParaPr>
                      <m:jc m:val="centerGroup"/>
                    </m:oMathParaPr>
                    <m:oMath xmlns:m="http://schemas.openxmlformats.org/officeDocument/2006/math">
                      <m:r>
                        <m:rPr>
                          <m:nor/>
                        </m:rPr>
                        <a:rPr lang="en-US" dirty="0">
                          <a:solidFill>
                            <a:prstClr val="black"/>
                          </a:solidFill>
                          <a:latin typeface="Cambria Math" pitchFamily="18" charset="0"/>
                          <a:ea typeface="Cambria Math" pitchFamily="18" charset="0"/>
                          <a:cs typeface="Arial" pitchFamily="34" charset="0"/>
                        </a:rPr>
                        <m:t>54</m:t>
                      </m:r>
                    </m:oMath>
                  </m:oMathPara>
                </a14:m>
                <a:endParaRPr lang="en-US" dirty="0">
                  <a:solidFill>
                    <a:prstClr val="black"/>
                  </a:solidFill>
                  <a:latin typeface="Cambria Math" pitchFamily="18" charset="0"/>
                  <a:ea typeface="Cambria Math" pitchFamily="18" charset="0"/>
                  <a:cs typeface="+mn-cs"/>
                </a:endParaRPr>
              </a:p>
            </p:txBody>
          </p:sp>
        </mc:Choice>
        <mc:Fallback xmlns="">
          <p:sp>
            <p:nvSpPr>
              <p:cNvPr id="40" name="Rectangle 39"/>
              <p:cNvSpPr>
                <a:spLocks noRot="1" noChangeAspect="1" noMove="1" noResize="1" noEditPoints="1" noAdjustHandles="1" noChangeArrowheads="1" noChangeShapeType="1" noTextEdit="1"/>
              </p:cNvSpPr>
              <p:nvPr/>
            </p:nvSpPr>
            <p:spPr>
              <a:xfrm>
                <a:off x="2595646" y="2390775"/>
                <a:ext cx="492443" cy="369332"/>
              </a:xfrm>
              <a:prstGeom prst="rect">
                <a:avLst/>
              </a:prstGeom>
              <a:blipFill rotWithShape="1">
                <a:blip r:embed="rId1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Rectangle 67"/>
              <p:cNvSpPr/>
              <p:nvPr/>
            </p:nvSpPr>
            <p:spPr>
              <a:xfrm>
                <a:off x="2520390" y="2090820"/>
                <a:ext cx="515325"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pPr fontAlgn="auto">
                  <a:spcBef>
                    <a:spcPts val="0"/>
                  </a:spcBef>
                  <a:spcAft>
                    <a:spcPts val="0"/>
                  </a:spcAft>
                </a:pPr>
                <a14:m>
                  <m:oMathPara xmlns:m="http://schemas.openxmlformats.org/officeDocument/2006/math">
                    <m:oMathParaPr>
                      <m:jc m:val="centerGroup"/>
                    </m:oMathParaPr>
                    <m:oMath xmlns:m="http://schemas.openxmlformats.org/officeDocument/2006/math">
                      <m:r>
                        <a:rPr lang="en-US" i="1" smtClean="0">
                          <a:solidFill>
                            <a:srgbClr val="C00000"/>
                          </a:solidFill>
                          <a:latin typeface="Cambria Math" pitchFamily="18" charset="0"/>
                          <a:ea typeface="Cambria Math" pitchFamily="18" charset="0"/>
                        </a:rPr>
                        <m:t>𝑥</m:t>
                      </m:r>
                    </m:oMath>
                  </m:oMathPara>
                </a14:m>
                <a:endParaRPr lang="en-US" dirty="0">
                  <a:solidFill>
                    <a:srgbClr val="C00000"/>
                  </a:solidFill>
                  <a:latin typeface="Cambria Math" pitchFamily="18" charset="0"/>
                  <a:ea typeface="Cambria Math" pitchFamily="18" charset="0"/>
                </a:endParaRPr>
              </a:p>
            </p:txBody>
          </p:sp>
        </mc:Choice>
        <mc:Fallback xmlns="">
          <p:sp>
            <p:nvSpPr>
              <p:cNvPr id="68" name="Rectangle 67"/>
              <p:cNvSpPr>
                <a:spLocks noRot="1" noChangeAspect="1" noMove="1" noResize="1" noEditPoints="1" noAdjustHandles="1" noChangeArrowheads="1" noChangeShapeType="1" noTextEdit="1"/>
              </p:cNvSpPr>
              <p:nvPr/>
            </p:nvSpPr>
            <p:spPr>
              <a:xfrm>
                <a:off x="2520382" y="2090820"/>
                <a:ext cx="515325" cy="369332"/>
              </a:xfrm>
              <a:prstGeom prst="rect">
                <a:avLst/>
              </a:prstGeom>
              <a:blipFill rotWithShape="1">
                <a:blip r:embed="rId18"/>
                <a:stretch>
                  <a:fillRect/>
                </a:stretch>
              </a:blipFill>
              <a:ln>
                <a:noFill/>
              </a:ln>
              <a:effectLst/>
            </p:spPr>
            <p:txBody>
              <a:bodyPr/>
              <a:lstStyle/>
              <a:p>
                <a:r>
                  <a:rPr lang="en-US">
                    <a:noFill/>
                  </a:rPr>
                  <a:t> </a:t>
                </a:r>
              </a:p>
            </p:txBody>
          </p:sp>
        </mc:Fallback>
      </mc:AlternateContent>
      <p:sp>
        <p:nvSpPr>
          <p:cNvPr id="78" name="Curved Down Arrow 77"/>
          <p:cNvSpPr/>
          <p:nvPr/>
        </p:nvSpPr>
        <p:spPr>
          <a:xfrm rot="10800000" flipV="1">
            <a:off x="2152355" y="2021804"/>
            <a:ext cx="654680" cy="164595"/>
          </a:xfrm>
          <a:prstGeom prst="curvedDownArrow">
            <a:avLst/>
          </a:prstGeom>
          <a:solidFill>
            <a:srgbClr val="FFFF00"/>
          </a:solid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prstClr val="black"/>
              </a:solidFill>
              <a:latin typeface="Bookman Old Style" panose="02050604050505020204" pitchFamily="18" charset="0"/>
            </a:endParaRPr>
          </a:p>
        </p:txBody>
      </p:sp>
      <p:sp>
        <p:nvSpPr>
          <p:cNvPr id="87" name="TextBox 86"/>
          <p:cNvSpPr txBox="1"/>
          <p:nvPr/>
        </p:nvSpPr>
        <p:spPr>
          <a:xfrm>
            <a:off x="2037101" y="2724150"/>
            <a:ext cx="326511" cy="369332"/>
          </a:xfrm>
          <a:prstGeom prst="rect">
            <a:avLst/>
          </a:prstGeom>
          <a:noFill/>
        </p:spPr>
        <p:txBody>
          <a:bodyPr wrap="square" rtlCol="0">
            <a:spAutoFit/>
          </a:bodyPr>
          <a:lstStyle/>
          <a:p>
            <a:r>
              <a:rPr lang="en-US" dirty="0" smtClean="0">
                <a:solidFill>
                  <a:srgbClr val="C00000"/>
                </a:solidFill>
                <a:latin typeface="Cambria Math" panose="02040503050406030204" pitchFamily="18" charset="0"/>
                <a:ea typeface="Cambria Math" panose="02040503050406030204" pitchFamily="18" charset="0"/>
                <a:cs typeface="Arial" pitchFamily="34" charset="0"/>
              </a:rPr>
              <a:t>9</a:t>
            </a:r>
            <a:endParaRPr lang="en-US" dirty="0">
              <a:solidFill>
                <a:srgbClr val="C00000"/>
              </a:solidFill>
              <a:latin typeface="Cambria Math" panose="02040503050406030204" pitchFamily="18" charset="0"/>
              <a:ea typeface="Cambria Math" panose="02040503050406030204" pitchFamily="18" charset="0"/>
              <a:cs typeface="Arial" pitchFamily="34" charset="0"/>
            </a:endParaRPr>
          </a:p>
        </p:txBody>
      </p:sp>
      <p:sp>
        <p:nvSpPr>
          <p:cNvPr id="88" name="Curved Down Arrow 87"/>
          <p:cNvSpPr/>
          <p:nvPr/>
        </p:nvSpPr>
        <p:spPr>
          <a:xfrm rot="10800000" flipH="1">
            <a:off x="2157152" y="3048137"/>
            <a:ext cx="726084" cy="219075"/>
          </a:xfrm>
          <a:prstGeom prst="curvedDownArrow">
            <a:avLst/>
          </a:prstGeom>
          <a:solidFill>
            <a:srgbClr val="FFFF00"/>
          </a:solid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black"/>
              </a:solidFill>
              <a:latin typeface="Bookman Old Style" panose="02050604050505020204" pitchFamily="18" charset="0"/>
            </a:endParaRPr>
          </a:p>
        </p:txBody>
      </p:sp>
      <p:sp>
        <p:nvSpPr>
          <p:cNvPr id="97" name="TextBox 96"/>
          <p:cNvSpPr txBox="1"/>
          <p:nvPr/>
        </p:nvSpPr>
        <p:spPr>
          <a:xfrm>
            <a:off x="838200" y="2390775"/>
            <a:ext cx="360698" cy="369332"/>
          </a:xfrm>
          <a:prstGeom prst="rect">
            <a:avLst/>
          </a:prstGeom>
          <a:noFill/>
        </p:spPr>
        <p:txBody>
          <a:bodyPr wrap="square" rtlCol="0">
            <a:spAutoFit/>
          </a:bodyPr>
          <a:lstStyle/>
          <a:p>
            <a:pPr fontAlgn="auto">
              <a:spcBef>
                <a:spcPts val="0"/>
              </a:spcBef>
              <a:spcAft>
                <a:spcPts val="0"/>
              </a:spcAft>
            </a:pPr>
            <a:r>
              <a:rPr lang="en-US" dirty="0">
                <a:solidFill>
                  <a:prstClr val="black"/>
                </a:solidFill>
                <a:latin typeface="Cambria Math" pitchFamily="18" charset="0"/>
                <a:ea typeface="Cambria Math" pitchFamily="18" charset="0"/>
                <a:cs typeface="Arial" pitchFamily="34" charset="0"/>
                <a:sym typeface="Symbol"/>
              </a:rPr>
              <a:t></a:t>
            </a:r>
            <a:endParaRPr lang="en-US" dirty="0">
              <a:solidFill>
                <a:prstClr val="black"/>
              </a:solidFill>
              <a:latin typeface="Cambria Math" pitchFamily="18" charset="0"/>
              <a:ea typeface="Cambria Math" pitchFamily="18" charset="0"/>
              <a:cs typeface="Arial" pitchFamily="34" charset="0"/>
            </a:endParaRPr>
          </a:p>
        </p:txBody>
      </p:sp>
      <p:sp>
        <p:nvSpPr>
          <p:cNvPr id="98" name="TextBox 97"/>
          <p:cNvSpPr txBox="1"/>
          <p:nvPr/>
        </p:nvSpPr>
        <p:spPr>
          <a:xfrm>
            <a:off x="838200" y="2724150"/>
            <a:ext cx="360698" cy="369332"/>
          </a:xfrm>
          <a:prstGeom prst="rect">
            <a:avLst/>
          </a:prstGeom>
          <a:noFill/>
        </p:spPr>
        <p:txBody>
          <a:bodyPr wrap="square" rtlCol="0">
            <a:spAutoFit/>
          </a:bodyPr>
          <a:lstStyle/>
          <a:p>
            <a:pPr fontAlgn="auto">
              <a:spcBef>
                <a:spcPts val="0"/>
              </a:spcBef>
              <a:spcAft>
                <a:spcPts val="0"/>
              </a:spcAft>
            </a:pPr>
            <a:r>
              <a:rPr lang="en-US" dirty="0">
                <a:solidFill>
                  <a:prstClr val="black"/>
                </a:solidFill>
                <a:latin typeface="Cambria Math" pitchFamily="18" charset="0"/>
                <a:ea typeface="Cambria Math" pitchFamily="18" charset="0"/>
                <a:cs typeface="Arial" pitchFamily="34" charset="0"/>
                <a:sym typeface="Symbol"/>
              </a:rPr>
              <a:t></a:t>
            </a:r>
            <a:endParaRPr lang="en-US" dirty="0">
              <a:solidFill>
                <a:prstClr val="black"/>
              </a:solidFill>
              <a:latin typeface="Cambria Math" pitchFamily="18" charset="0"/>
              <a:ea typeface="Cambria Math" pitchFamily="18" charset="0"/>
              <a:cs typeface="Arial" pitchFamily="34" charset="0"/>
            </a:endParaRPr>
          </a:p>
        </p:txBody>
      </p:sp>
      <p:sp>
        <p:nvSpPr>
          <p:cNvPr id="99" name="TextBox 98"/>
          <p:cNvSpPr txBox="1"/>
          <p:nvPr/>
        </p:nvSpPr>
        <p:spPr>
          <a:xfrm>
            <a:off x="838200" y="3203033"/>
            <a:ext cx="360698" cy="369332"/>
          </a:xfrm>
          <a:prstGeom prst="rect">
            <a:avLst/>
          </a:prstGeom>
          <a:noFill/>
        </p:spPr>
        <p:txBody>
          <a:bodyPr wrap="square" rtlCol="0">
            <a:spAutoFit/>
          </a:bodyPr>
          <a:lstStyle/>
          <a:p>
            <a:pPr fontAlgn="auto">
              <a:spcBef>
                <a:spcPts val="0"/>
              </a:spcBef>
              <a:spcAft>
                <a:spcPts val="0"/>
              </a:spcAft>
            </a:pPr>
            <a:r>
              <a:rPr lang="en-US" dirty="0">
                <a:solidFill>
                  <a:prstClr val="black"/>
                </a:solidFill>
                <a:latin typeface="Cambria Math" pitchFamily="18" charset="0"/>
                <a:ea typeface="Cambria Math" pitchFamily="18" charset="0"/>
                <a:cs typeface="Arial" pitchFamily="34" charset="0"/>
                <a:sym typeface="Symbol"/>
              </a:rPr>
              <a:t></a:t>
            </a:r>
            <a:endParaRPr lang="en-US" dirty="0">
              <a:solidFill>
                <a:prstClr val="black"/>
              </a:solidFill>
              <a:latin typeface="Cambria Math" pitchFamily="18" charset="0"/>
              <a:ea typeface="Cambria Math" pitchFamily="18" charset="0"/>
              <a:cs typeface="Arial" pitchFamily="34" charset="0"/>
            </a:endParaRPr>
          </a:p>
        </p:txBody>
      </p:sp>
      <p:sp>
        <p:nvSpPr>
          <p:cNvPr id="100" name="Rectangle 99"/>
          <p:cNvSpPr/>
          <p:nvPr/>
        </p:nvSpPr>
        <p:spPr>
          <a:xfrm>
            <a:off x="2654635" y="3653503"/>
            <a:ext cx="312906" cy="369332"/>
          </a:xfrm>
          <a:prstGeom prst="rect">
            <a:avLst/>
          </a:prstGeom>
        </p:spPr>
        <p:txBody>
          <a:bodyPr wrap="none">
            <a:spAutoFit/>
          </a:bodyPr>
          <a:lstStyle/>
          <a:p>
            <a:pPr fontAlgn="auto">
              <a:spcBef>
                <a:spcPts val="0"/>
              </a:spcBef>
              <a:spcAft>
                <a:spcPts val="0"/>
              </a:spcAft>
            </a:pPr>
            <a:r>
              <a:rPr lang="en-US" dirty="0" smtClean="0">
                <a:solidFill>
                  <a:prstClr val="black"/>
                </a:solidFill>
                <a:latin typeface="Cambria Math" pitchFamily="18" charset="0"/>
                <a:ea typeface="Cambria Math" pitchFamily="18" charset="0"/>
                <a:cs typeface="Arial" pitchFamily="34" charset="0"/>
              </a:rPr>
              <a:t>6</a:t>
            </a:r>
            <a:endParaRPr lang="en-US" dirty="0">
              <a:solidFill>
                <a:prstClr val="black"/>
              </a:solidFill>
              <a:latin typeface="Cambria Math" pitchFamily="18" charset="0"/>
              <a:ea typeface="Cambria Math" pitchFamily="18" charset="0"/>
              <a:cs typeface="+mn-cs"/>
            </a:endParaRPr>
          </a:p>
        </p:txBody>
      </p:sp>
      <mc:AlternateContent xmlns:mc="http://schemas.openxmlformats.org/markup-compatibility/2006" xmlns:a14="http://schemas.microsoft.com/office/drawing/2010/main">
        <mc:Choice Requires="a14">
          <p:sp>
            <p:nvSpPr>
              <p:cNvPr id="101" name="Rectangle 100"/>
              <p:cNvSpPr/>
              <p:nvPr/>
            </p:nvSpPr>
            <p:spPr>
              <a:xfrm>
                <a:off x="2114915" y="3653503"/>
                <a:ext cx="366382" cy="369332"/>
              </a:xfrm>
              <a:prstGeom prst="rect">
                <a:avLst/>
              </a:prstGeom>
            </p:spPr>
            <p:txBody>
              <a:bodyPr wrap="none">
                <a:spAutoFit/>
              </a:bodyPr>
              <a:lstStyle/>
              <a:p>
                <a:pPr fontAlgn="auto">
                  <a:spcBef>
                    <a:spcPts val="0"/>
                  </a:spcBef>
                  <a:spcAft>
                    <a:spcPts val="0"/>
                  </a:spcAft>
                </a:pPr>
                <a14:m>
                  <m:oMathPara xmlns:m="http://schemas.openxmlformats.org/officeDocument/2006/math">
                    <m:oMathParaPr>
                      <m:jc m:val="centerGroup"/>
                    </m:oMathParaPr>
                    <m:oMath xmlns:m="http://schemas.openxmlformats.org/officeDocument/2006/math">
                      <m:r>
                        <a:rPr lang="en-US" i="1" dirty="0">
                          <a:solidFill>
                            <a:prstClr val="black"/>
                          </a:solidFill>
                          <a:latin typeface="Cambria Math" pitchFamily="18" charset="0"/>
                          <a:ea typeface="Cambria Math" pitchFamily="18" charset="0"/>
                          <a:cs typeface="Arial" pitchFamily="34" charset="0"/>
                        </a:rPr>
                        <m:t>𝑥</m:t>
                      </m:r>
                    </m:oMath>
                  </m:oMathPara>
                </a14:m>
                <a:endParaRPr lang="en-US" dirty="0">
                  <a:solidFill>
                    <a:prstClr val="black"/>
                  </a:solidFill>
                  <a:latin typeface="Cambria Math" pitchFamily="18" charset="0"/>
                  <a:ea typeface="Cambria Math" pitchFamily="18" charset="0"/>
                  <a:cs typeface="+mn-cs"/>
                </a:endParaRPr>
              </a:p>
            </p:txBody>
          </p:sp>
        </mc:Choice>
        <mc:Fallback xmlns="">
          <p:sp>
            <p:nvSpPr>
              <p:cNvPr id="101" name="Rectangle 100"/>
              <p:cNvSpPr>
                <a:spLocks noRot="1" noChangeAspect="1" noMove="1" noResize="1" noEditPoints="1" noAdjustHandles="1" noChangeArrowheads="1" noChangeShapeType="1" noTextEdit="1"/>
              </p:cNvSpPr>
              <p:nvPr/>
            </p:nvSpPr>
            <p:spPr>
              <a:xfrm>
                <a:off x="2114915" y="3653503"/>
                <a:ext cx="366382" cy="369332"/>
              </a:xfrm>
              <a:prstGeom prst="rect">
                <a:avLst/>
              </a:prstGeom>
              <a:blipFill rotWithShape="1">
                <a:blip r:embed="rId19"/>
                <a:stretch>
                  <a:fillRect/>
                </a:stretch>
              </a:blipFill>
            </p:spPr>
            <p:txBody>
              <a:bodyPr/>
              <a:lstStyle/>
              <a:p>
                <a:r>
                  <a:rPr lang="en-US">
                    <a:noFill/>
                  </a:rPr>
                  <a:t> </a:t>
                </a:r>
              </a:p>
            </p:txBody>
          </p:sp>
        </mc:Fallback>
      </mc:AlternateContent>
      <p:sp>
        <p:nvSpPr>
          <p:cNvPr id="102" name="Rectangle 101"/>
          <p:cNvSpPr/>
          <p:nvPr/>
        </p:nvSpPr>
        <p:spPr>
          <a:xfrm>
            <a:off x="2365951" y="3653503"/>
            <a:ext cx="357790" cy="369332"/>
          </a:xfrm>
          <a:prstGeom prst="rect">
            <a:avLst/>
          </a:prstGeom>
        </p:spPr>
        <p:txBody>
          <a:bodyPr wrap="none">
            <a:spAutoFit/>
          </a:bodyPr>
          <a:lstStyle/>
          <a:p>
            <a:pPr fontAlgn="auto">
              <a:spcBef>
                <a:spcPts val="0"/>
              </a:spcBef>
              <a:spcAft>
                <a:spcPts val="0"/>
              </a:spcAft>
            </a:pPr>
            <a:r>
              <a:rPr lang="en-US" dirty="0" smtClean="0">
                <a:solidFill>
                  <a:prstClr val="black"/>
                </a:solidFill>
                <a:latin typeface="Cambria Math" pitchFamily="18" charset="0"/>
                <a:ea typeface="Cambria Math" pitchFamily="18" charset="0"/>
                <a:cs typeface="Arial" pitchFamily="34" charset="0"/>
              </a:rPr>
              <a:t>=</a:t>
            </a:r>
            <a:endParaRPr lang="en-US" dirty="0">
              <a:solidFill>
                <a:prstClr val="black"/>
              </a:solidFill>
              <a:latin typeface="Cambria Math" pitchFamily="18" charset="0"/>
              <a:ea typeface="Cambria Math" pitchFamily="18" charset="0"/>
              <a:cs typeface="+mn-cs"/>
            </a:endParaRPr>
          </a:p>
        </p:txBody>
      </p:sp>
      <p:sp>
        <p:nvSpPr>
          <p:cNvPr id="103" name="TextBox 102"/>
          <p:cNvSpPr txBox="1"/>
          <p:nvPr/>
        </p:nvSpPr>
        <p:spPr>
          <a:xfrm>
            <a:off x="838200" y="3653503"/>
            <a:ext cx="360698" cy="369332"/>
          </a:xfrm>
          <a:prstGeom prst="rect">
            <a:avLst/>
          </a:prstGeom>
          <a:noFill/>
        </p:spPr>
        <p:txBody>
          <a:bodyPr wrap="square" rtlCol="0">
            <a:spAutoFit/>
          </a:bodyPr>
          <a:lstStyle/>
          <a:p>
            <a:pPr fontAlgn="auto">
              <a:spcBef>
                <a:spcPts val="0"/>
              </a:spcBef>
              <a:spcAft>
                <a:spcPts val="0"/>
              </a:spcAft>
            </a:pPr>
            <a:r>
              <a:rPr lang="en-US" dirty="0">
                <a:solidFill>
                  <a:prstClr val="black"/>
                </a:solidFill>
                <a:latin typeface="Cambria Math" pitchFamily="18" charset="0"/>
                <a:ea typeface="Cambria Math" pitchFamily="18" charset="0"/>
                <a:cs typeface="Arial" pitchFamily="34" charset="0"/>
                <a:sym typeface="Symbol"/>
              </a:rPr>
              <a:t></a:t>
            </a:r>
            <a:endParaRPr lang="en-US" dirty="0">
              <a:solidFill>
                <a:prstClr val="black"/>
              </a:solidFill>
              <a:latin typeface="Cambria Math" pitchFamily="18" charset="0"/>
              <a:ea typeface="Cambria Math" pitchFamily="18" charset="0"/>
              <a:cs typeface="Arial" pitchFamily="34" charset="0"/>
            </a:endParaRPr>
          </a:p>
        </p:txBody>
      </p:sp>
      <p:cxnSp>
        <p:nvCxnSpPr>
          <p:cNvPr id="104" name="Straight Connector 103"/>
          <p:cNvCxnSpPr/>
          <p:nvPr/>
        </p:nvCxnSpPr>
        <p:spPr>
          <a:xfrm flipH="1">
            <a:off x="2723225" y="3180575"/>
            <a:ext cx="251999" cy="118099"/>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flipH="1">
            <a:off x="2668806" y="3510712"/>
            <a:ext cx="257662" cy="14317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06" name="TextBox 105"/>
          <p:cNvSpPr txBox="1"/>
          <p:nvPr/>
        </p:nvSpPr>
        <p:spPr>
          <a:xfrm>
            <a:off x="2932692" y="2989105"/>
            <a:ext cx="439239" cy="338554"/>
          </a:xfrm>
          <a:prstGeom prst="rect">
            <a:avLst/>
          </a:prstGeom>
          <a:noFill/>
        </p:spPr>
        <p:txBody>
          <a:bodyPr wrap="square" rtlCol="0">
            <a:spAutoFit/>
          </a:bodyPr>
          <a:lstStyle/>
          <a:p>
            <a:pPr fontAlgn="auto">
              <a:spcBef>
                <a:spcPts val="0"/>
              </a:spcBef>
              <a:spcAft>
                <a:spcPts val="0"/>
              </a:spcAft>
            </a:pPr>
            <a:r>
              <a:rPr lang="en-US" sz="1600" dirty="0" smtClean="0">
                <a:solidFill>
                  <a:prstClr val="black"/>
                </a:solidFill>
                <a:latin typeface="Cambria Math" pitchFamily="18" charset="0"/>
                <a:ea typeface="Cambria Math" pitchFamily="18" charset="0"/>
                <a:cs typeface="Arial" pitchFamily="34" charset="0"/>
              </a:rPr>
              <a:t>6</a:t>
            </a:r>
            <a:endParaRPr lang="en-US" sz="1600" dirty="0">
              <a:solidFill>
                <a:prstClr val="black"/>
              </a:solidFill>
              <a:latin typeface="Cambria Math" pitchFamily="18" charset="0"/>
              <a:ea typeface="Cambria Math" pitchFamily="18" charset="0"/>
              <a:cs typeface="Arial" pitchFamily="34" charset="0"/>
            </a:endParaRPr>
          </a:p>
        </p:txBody>
      </p:sp>
      <p:sp>
        <p:nvSpPr>
          <p:cNvPr id="107" name="TextBox 106"/>
          <p:cNvSpPr txBox="1"/>
          <p:nvPr/>
        </p:nvSpPr>
        <p:spPr>
          <a:xfrm>
            <a:off x="2806695" y="3498213"/>
            <a:ext cx="439239" cy="338554"/>
          </a:xfrm>
          <a:prstGeom prst="rect">
            <a:avLst/>
          </a:prstGeom>
          <a:noFill/>
        </p:spPr>
        <p:txBody>
          <a:bodyPr wrap="square" rtlCol="0">
            <a:spAutoFit/>
          </a:bodyPr>
          <a:lstStyle/>
          <a:p>
            <a:pPr fontAlgn="auto">
              <a:spcBef>
                <a:spcPts val="0"/>
              </a:spcBef>
              <a:spcAft>
                <a:spcPts val="0"/>
              </a:spcAft>
            </a:pPr>
            <a:r>
              <a:rPr lang="en-US" sz="1600" dirty="0" smtClean="0">
                <a:solidFill>
                  <a:prstClr val="black"/>
                </a:solidFill>
                <a:latin typeface="Cambria Math" pitchFamily="18" charset="0"/>
                <a:ea typeface="Cambria Math" pitchFamily="18" charset="0"/>
                <a:cs typeface="Arial" pitchFamily="34" charset="0"/>
              </a:rPr>
              <a:t>1</a:t>
            </a:r>
            <a:endParaRPr lang="en-US" sz="1600" i="1" dirty="0">
              <a:solidFill>
                <a:prstClr val="black"/>
              </a:solidFill>
              <a:latin typeface="Cambria Math" pitchFamily="18" charset="0"/>
              <a:ea typeface="Cambria Math" pitchFamily="18" charset="0"/>
              <a:cs typeface="Arial" pitchFamily="34" charset="0"/>
            </a:endParaRPr>
          </a:p>
        </p:txBody>
      </p:sp>
      <p:sp>
        <p:nvSpPr>
          <p:cNvPr id="108" name="Rectangle 107"/>
          <p:cNvSpPr/>
          <p:nvPr/>
        </p:nvSpPr>
        <p:spPr>
          <a:xfrm>
            <a:off x="2663507" y="3925886"/>
            <a:ext cx="837089" cy="369332"/>
          </a:xfrm>
          <a:prstGeom prst="rect">
            <a:avLst/>
          </a:prstGeom>
        </p:spPr>
        <p:txBody>
          <a:bodyPr wrap="none">
            <a:spAutoFit/>
          </a:bodyPr>
          <a:lstStyle/>
          <a:p>
            <a:pPr fontAlgn="auto">
              <a:spcBef>
                <a:spcPts val="0"/>
              </a:spcBef>
              <a:spcAft>
                <a:spcPts val="0"/>
              </a:spcAft>
            </a:pPr>
            <a:r>
              <a:rPr lang="en-US" dirty="0">
                <a:solidFill>
                  <a:prstClr val="black"/>
                </a:solidFill>
                <a:latin typeface="Cambria Math" pitchFamily="18" charset="0"/>
                <a:ea typeface="Cambria Math" pitchFamily="18" charset="0"/>
                <a:cs typeface="Arial" pitchFamily="34" charset="0"/>
              </a:rPr>
              <a:t>10 × 6</a:t>
            </a:r>
            <a:endParaRPr lang="en-US" dirty="0">
              <a:solidFill>
                <a:prstClr val="black"/>
              </a:solidFill>
              <a:latin typeface="Cambria Math" pitchFamily="18" charset="0"/>
              <a:ea typeface="Cambria Math" pitchFamily="18" charset="0"/>
              <a:cs typeface="+mn-cs"/>
            </a:endParaRPr>
          </a:p>
        </p:txBody>
      </p:sp>
      <mc:AlternateContent xmlns:mc="http://schemas.openxmlformats.org/markup-compatibility/2006" xmlns:a14="http://schemas.microsoft.com/office/drawing/2010/main">
        <mc:Choice Requires="a14">
          <p:sp>
            <p:nvSpPr>
              <p:cNvPr id="109" name="Rectangle 108"/>
              <p:cNvSpPr/>
              <p:nvPr/>
            </p:nvSpPr>
            <p:spPr>
              <a:xfrm>
                <a:off x="1859009" y="3925886"/>
                <a:ext cx="622863" cy="369332"/>
              </a:xfrm>
              <a:prstGeom prst="rect">
                <a:avLst/>
              </a:prstGeom>
            </p:spPr>
            <p:txBody>
              <a:bodyPr wrap="none">
                <a:spAutoFit/>
              </a:bodyPr>
              <a:lstStyle/>
              <a:p>
                <a:pPr fontAlgn="auto">
                  <a:spcBef>
                    <a:spcPts val="0"/>
                  </a:spcBef>
                  <a:spcAft>
                    <a:spcPts val="0"/>
                  </a:spcAft>
                </a:pPr>
                <a14:m>
                  <m:oMathPara xmlns:m="http://schemas.openxmlformats.org/officeDocument/2006/math">
                    <m:oMathParaPr>
                      <m:jc m:val="centerGroup"/>
                    </m:oMathParaPr>
                    <m:oMath xmlns:m="http://schemas.openxmlformats.org/officeDocument/2006/math">
                      <m:r>
                        <a:rPr lang="en-US" i="1" dirty="0" smtClean="0">
                          <a:solidFill>
                            <a:prstClr val="black"/>
                          </a:solidFill>
                          <a:latin typeface="Cambria Math"/>
                          <a:ea typeface="Cambria Math" pitchFamily="18" charset="0"/>
                          <a:cs typeface="Arial" pitchFamily="34" charset="0"/>
                        </a:rPr>
                        <m:t>10</m:t>
                      </m:r>
                      <m:r>
                        <a:rPr lang="en-US" i="1" dirty="0">
                          <a:solidFill>
                            <a:prstClr val="black"/>
                          </a:solidFill>
                          <a:latin typeface="Cambria Math" pitchFamily="18" charset="0"/>
                          <a:ea typeface="Cambria Math" pitchFamily="18" charset="0"/>
                          <a:cs typeface="Arial" pitchFamily="34" charset="0"/>
                        </a:rPr>
                        <m:t>𝑥</m:t>
                      </m:r>
                    </m:oMath>
                  </m:oMathPara>
                </a14:m>
                <a:endParaRPr lang="en-US" dirty="0">
                  <a:solidFill>
                    <a:prstClr val="black"/>
                  </a:solidFill>
                  <a:latin typeface="Cambria Math" pitchFamily="18" charset="0"/>
                  <a:ea typeface="Cambria Math" pitchFamily="18" charset="0"/>
                  <a:cs typeface="+mn-cs"/>
                </a:endParaRPr>
              </a:p>
            </p:txBody>
          </p:sp>
        </mc:Choice>
        <mc:Fallback xmlns="">
          <p:sp>
            <p:nvSpPr>
              <p:cNvPr id="109" name="Rectangle 108"/>
              <p:cNvSpPr>
                <a:spLocks noRot="1" noChangeAspect="1" noMove="1" noResize="1" noEditPoints="1" noAdjustHandles="1" noChangeArrowheads="1" noChangeShapeType="1" noTextEdit="1"/>
              </p:cNvSpPr>
              <p:nvPr/>
            </p:nvSpPr>
            <p:spPr>
              <a:xfrm>
                <a:off x="1858967" y="3925886"/>
                <a:ext cx="622863" cy="369332"/>
              </a:xfrm>
              <a:prstGeom prst="rect">
                <a:avLst/>
              </a:prstGeom>
              <a:blipFill rotWithShape="1">
                <a:blip r:embed="rId20"/>
                <a:stretch>
                  <a:fillRect/>
                </a:stretch>
              </a:blipFill>
            </p:spPr>
            <p:txBody>
              <a:bodyPr/>
              <a:lstStyle/>
              <a:p>
                <a:r>
                  <a:rPr lang="en-US">
                    <a:noFill/>
                  </a:rPr>
                  <a:t> </a:t>
                </a:r>
              </a:p>
            </p:txBody>
          </p:sp>
        </mc:Fallback>
      </mc:AlternateContent>
      <p:sp>
        <p:nvSpPr>
          <p:cNvPr id="110" name="Rectangle 109"/>
          <p:cNvSpPr/>
          <p:nvPr/>
        </p:nvSpPr>
        <p:spPr>
          <a:xfrm>
            <a:off x="2374815" y="3925886"/>
            <a:ext cx="357790" cy="369332"/>
          </a:xfrm>
          <a:prstGeom prst="rect">
            <a:avLst/>
          </a:prstGeom>
        </p:spPr>
        <p:txBody>
          <a:bodyPr wrap="none">
            <a:spAutoFit/>
          </a:bodyPr>
          <a:lstStyle/>
          <a:p>
            <a:pPr fontAlgn="auto">
              <a:spcBef>
                <a:spcPts val="0"/>
              </a:spcBef>
              <a:spcAft>
                <a:spcPts val="0"/>
              </a:spcAft>
            </a:pPr>
            <a:r>
              <a:rPr lang="en-US" dirty="0" smtClean="0">
                <a:solidFill>
                  <a:prstClr val="black"/>
                </a:solidFill>
                <a:latin typeface="Cambria Math" pitchFamily="18" charset="0"/>
                <a:ea typeface="Cambria Math" pitchFamily="18" charset="0"/>
                <a:cs typeface="Arial" pitchFamily="34" charset="0"/>
              </a:rPr>
              <a:t>=</a:t>
            </a:r>
            <a:endParaRPr lang="en-US" dirty="0">
              <a:solidFill>
                <a:prstClr val="black"/>
              </a:solidFill>
              <a:latin typeface="Cambria Math" pitchFamily="18" charset="0"/>
              <a:ea typeface="Cambria Math" pitchFamily="18" charset="0"/>
              <a:cs typeface="+mn-cs"/>
            </a:endParaRPr>
          </a:p>
        </p:txBody>
      </p:sp>
      <p:sp>
        <p:nvSpPr>
          <p:cNvPr id="111" name="TextBox 110"/>
          <p:cNvSpPr txBox="1"/>
          <p:nvPr/>
        </p:nvSpPr>
        <p:spPr>
          <a:xfrm>
            <a:off x="838200" y="3925886"/>
            <a:ext cx="360698" cy="369332"/>
          </a:xfrm>
          <a:prstGeom prst="rect">
            <a:avLst/>
          </a:prstGeom>
          <a:noFill/>
        </p:spPr>
        <p:txBody>
          <a:bodyPr wrap="square" rtlCol="0">
            <a:spAutoFit/>
          </a:bodyPr>
          <a:lstStyle/>
          <a:p>
            <a:pPr fontAlgn="auto">
              <a:spcBef>
                <a:spcPts val="0"/>
              </a:spcBef>
              <a:spcAft>
                <a:spcPts val="0"/>
              </a:spcAft>
            </a:pPr>
            <a:r>
              <a:rPr lang="en-US" dirty="0">
                <a:solidFill>
                  <a:prstClr val="black"/>
                </a:solidFill>
                <a:latin typeface="Cambria Math" pitchFamily="18" charset="0"/>
                <a:ea typeface="Cambria Math" pitchFamily="18" charset="0"/>
                <a:cs typeface="Arial" pitchFamily="34" charset="0"/>
                <a:sym typeface="Symbol"/>
              </a:rPr>
              <a:t></a:t>
            </a:r>
            <a:endParaRPr lang="en-US" dirty="0">
              <a:solidFill>
                <a:prstClr val="black"/>
              </a:solidFill>
              <a:latin typeface="Cambria Math" pitchFamily="18" charset="0"/>
              <a:ea typeface="Cambria Math" pitchFamily="18" charset="0"/>
              <a:cs typeface="Arial" pitchFamily="34" charset="0"/>
            </a:endParaRPr>
          </a:p>
        </p:txBody>
      </p:sp>
      <p:sp>
        <p:nvSpPr>
          <p:cNvPr id="113" name="Rectangle 112"/>
          <p:cNvSpPr/>
          <p:nvPr/>
        </p:nvSpPr>
        <p:spPr>
          <a:xfrm>
            <a:off x="3354606" y="3925886"/>
            <a:ext cx="357790" cy="369332"/>
          </a:xfrm>
          <a:prstGeom prst="rect">
            <a:avLst/>
          </a:prstGeom>
        </p:spPr>
        <p:txBody>
          <a:bodyPr wrap="none">
            <a:spAutoFit/>
          </a:bodyPr>
          <a:lstStyle/>
          <a:p>
            <a:pPr fontAlgn="auto">
              <a:spcBef>
                <a:spcPts val="0"/>
              </a:spcBef>
              <a:spcAft>
                <a:spcPts val="0"/>
              </a:spcAft>
            </a:pPr>
            <a:r>
              <a:rPr lang="en-US" dirty="0" smtClean="0">
                <a:solidFill>
                  <a:prstClr val="black"/>
                </a:solidFill>
                <a:latin typeface="Cambria Math" pitchFamily="18" charset="0"/>
                <a:ea typeface="Cambria Math" pitchFamily="18" charset="0"/>
                <a:cs typeface="Arial" pitchFamily="34" charset="0"/>
              </a:rPr>
              <a:t>=</a:t>
            </a:r>
            <a:endParaRPr lang="en-US" dirty="0">
              <a:solidFill>
                <a:prstClr val="black"/>
              </a:solidFill>
              <a:latin typeface="Cambria Math" pitchFamily="18" charset="0"/>
              <a:ea typeface="Cambria Math" pitchFamily="18" charset="0"/>
              <a:cs typeface="+mn-cs"/>
            </a:endParaRPr>
          </a:p>
        </p:txBody>
      </p:sp>
      <p:sp>
        <p:nvSpPr>
          <p:cNvPr id="114" name="Rectangle 113"/>
          <p:cNvSpPr/>
          <p:nvPr/>
        </p:nvSpPr>
        <p:spPr>
          <a:xfrm>
            <a:off x="3580540" y="3925886"/>
            <a:ext cx="441146" cy="369332"/>
          </a:xfrm>
          <a:prstGeom prst="rect">
            <a:avLst/>
          </a:prstGeom>
        </p:spPr>
        <p:txBody>
          <a:bodyPr wrap="none">
            <a:spAutoFit/>
          </a:bodyPr>
          <a:lstStyle/>
          <a:p>
            <a:pPr fontAlgn="auto">
              <a:spcBef>
                <a:spcPts val="0"/>
              </a:spcBef>
              <a:spcAft>
                <a:spcPts val="0"/>
              </a:spcAft>
            </a:pPr>
            <a:r>
              <a:rPr lang="en-US" dirty="0" smtClean="0">
                <a:solidFill>
                  <a:prstClr val="black"/>
                </a:solidFill>
                <a:latin typeface="Cambria Math" pitchFamily="18" charset="0"/>
                <a:ea typeface="Cambria Math" pitchFamily="18" charset="0"/>
                <a:cs typeface="Arial" pitchFamily="34" charset="0"/>
              </a:rPr>
              <a:t>60</a:t>
            </a:r>
            <a:endParaRPr lang="en-US" dirty="0">
              <a:solidFill>
                <a:prstClr val="black"/>
              </a:solidFill>
              <a:latin typeface="Cambria Math" pitchFamily="18" charset="0"/>
              <a:ea typeface="Cambria Math" pitchFamily="18" charset="0"/>
              <a:cs typeface="+mn-cs"/>
            </a:endParaRPr>
          </a:p>
        </p:txBody>
      </p:sp>
      <p:sp>
        <p:nvSpPr>
          <p:cNvPr id="115" name="TextBox 114"/>
          <p:cNvSpPr txBox="1"/>
          <p:nvPr/>
        </p:nvSpPr>
        <p:spPr>
          <a:xfrm>
            <a:off x="838200" y="4224228"/>
            <a:ext cx="360698" cy="369332"/>
          </a:xfrm>
          <a:prstGeom prst="rect">
            <a:avLst/>
          </a:prstGeom>
          <a:noFill/>
        </p:spPr>
        <p:txBody>
          <a:bodyPr wrap="square" rtlCol="0">
            <a:spAutoFit/>
          </a:bodyPr>
          <a:lstStyle/>
          <a:p>
            <a:pPr fontAlgn="auto">
              <a:spcBef>
                <a:spcPts val="0"/>
              </a:spcBef>
              <a:spcAft>
                <a:spcPts val="0"/>
              </a:spcAft>
            </a:pPr>
            <a:r>
              <a:rPr lang="en-US" dirty="0">
                <a:solidFill>
                  <a:prstClr val="black"/>
                </a:solidFill>
                <a:latin typeface="Cambria Math" pitchFamily="18" charset="0"/>
                <a:ea typeface="Cambria Math" pitchFamily="18" charset="0"/>
                <a:cs typeface="Arial" pitchFamily="34" charset="0"/>
                <a:sym typeface="Symbol"/>
              </a:rPr>
              <a:t></a:t>
            </a:r>
            <a:endParaRPr lang="en-US" dirty="0">
              <a:solidFill>
                <a:prstClr val="black"/>
              </a:solidFill>
              <a:latin typeface="Cambria Math" pitchFamily="18" charset="0"/>
              <a:ea typeface="Cambria Math" pitchFamily="18" charset="0"/>
              <a:cs typeface="Arial" pitchFamily="34" charset="0"/>
            </a:endParaRPr>
          </a:p>
        </p:txBody>
      </p:sp>
      <p:sp>
        <p:nvSpPr>
          <p:cNvPr id="116" name="Rectangle 115"/>
          <p:cNvSpPr/>
          <p:nvPr/>
        </p:nvSpPr>
        <p:spPr>
          <a:xfrm>
            <a:off x="1302974" y="4224237"/>
            <a:ext cx="5044688" cy="646331"/>
          </a:xfrm>
          <a:prstGeom prst="rect">
            <a:avLst/>
          </a:prstGeom>
        </p:spPr>
        <p:txBody>
          <a:bodyPr wrap="square">
            <a:spAutoFit/>
          </a:bodyPr>
          <a:lstStyle/>
          <a:p>
            <a:pPr fontAlgn="auto">
              <a:spcBef>
                <a:spcPts val="0"/>
              </a:spcBef>
              <a:spcAft>
                <a:spcPts val="0"/>
              </a:spcAft>
            </a:pPr>
            <a:r>
              <a:rPr lang="en-US" dirty="0" smtClean="0">
                <a:solidFill>
                  <a:prstClr val="black"/>
                </a:solidFill>
                <a:latin typeface="Cambria Math" pitchFamily="18" charset="0"/>
                <a:ea typeface="Cambria Math" pitchFamily="18" charset="0"/>
                <a:cs typeface="+mn-cs"/>
              </a:rPr>
              <a:t>The present age of grandfather </a:t>
            </a:r>
            <a:r>
              <a:rPr lang="en-US" dirty="0">
                <a:solidFill>
                  <a:prstClr val="black"/>
                </a:solidFill>
                <a:latin typeface="Cambria Math" pitchFamily="18" charset="0"/>
                <a:ea typeface="Cambria Math" pitchFamily="18" charset="0"/>
                <a:cs typeface="+mn-cs"/>
              </a:rPr>
              <a:t>is 60 years </a:t>
            </a:r>
            <a:r>
              <a:rPr lang="en-US" dirty="0" smtClean="0">
                <a:solidFill>
                  <a:prstClr val="black"/>
                </a:solidFill>
                <a:latin typeface="Cambria Math" pitchFamily="18" charset="0"/>
                <a:ea typeface="Cambria Math" pitchFamily="18" charset="0"/>
                <a:cs typeface="+mn-cs"/>
              </a:rPr>
              <a:t>and that of his granddaughter is 6 years.</a:t>
            </a:r>
            <a:endParaRPr lang="en-US" dirty="0">
              <a:solidFill>
                <a:prstClr val="black"/>
              </a:solidFill>
              <a:latin typeface="Cambria Math" pitchFamily="18" charset="0"/>
              <a:ea typeface="Cambria Math" pitchFamily="18" charset="0"/>
              <a:cs typeface="+mn-cs"/>
            </a:endParaRPr>
          </a:p>
        </p:txBody>
      </p:sp>
      <p:sp>
        <p:nvSpPr>
          <p:cNvPr id="117" name="Rounded Rectangle 116"/>
          <p:cNvSpPr/>
          <p:nvPr/>
        </p:nvSpPr>
        <p:spPr>
          <a:xfrm>
            <a:off x="1289219" y="4267877"/>
            <a:ext cx="4730612" cy="408245"/>
          </a:xfrm>
          <a:prstGeom prst="roundRect">
            <a:avLst/>
          </a:prstGeom>
          <a:noFill/>
          <a:ln w="19050">
            <a:solidFill>
              <a:schemeClr val="accent3">
                <a:lumMod val="50000"/>
              </a:schemeClr>
            </a:solidFill>
          </a:ln>
        </p:spPr>
        <p:txBody>
          <a:bodyPr wrap="square" rtlCol="0">
            <a:spAutoFit/>
          </a:bodyPr>
          <a:lstStyle/>
          <a:p>
            <a:pPr algn="ct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pic>
        <p:nvPicPr>
          <p:cNvPr id="118" name="Picture 8" descr="https://encrypted-tbn3.gstatic.com/images?q=tbn:ANd9GcQF2WyE-ichznlNBDGYVxMKykT8win86D7t7PDmHdDnARm7Zpa1da6hfg">
            <a:hlinkClick r:id="rId21"/>
          </p:cNvPr>
          <p:cNvPicPr>
            <a:picLocks noChangeAspect="1" noChangeArrowheads="1"/>
          </p:cNvPicPr>
          <p:nvPr/>
        </p:nvPicPr>
        <p:blipFill>
          <a:blip r:embed="rId22">
            <a:extLst>
              <a:ext uri="{BEBA8EAE-BF5A-486C-A8C5-ECC9F3942E4B}">
                <a14:imgProps xmlns:a14="http://schemas.microsoft.com/office/drawing/2010/main">
                  <a14:imgLayer r:embed="rId23">
                    <a14:imgEffect>
                      <a14:backgroundRemoval t="0" b="100000" l="0" r="100000"/>
                    </a14:imgEffect>
                  </a14:imgLayer>
                </a14:imgProps>
              </a:ext>
              <a:ext uri="{28A0092B-C50C-407E-A947-70E740481C1C}">
                <a14:useLocalDpi xmlns:a14="http://schemas.microsoft.com/office/drawing/2010/main" val="0"/>
              </a:ext>
            </a:extLst>
          </a:blip>
          <a:srcRect/>
          <a:stretch>
            <a:fillRect/>
          </a:stretch>
        </p:blipFill>
        <p:spPr bwMode="auto">
          <a:xfrm>
            <a:off x="5856421" y="4048642"/>
            <a:ext cx="696809" cy="920419"/>
          </a:xfrm>
          <a:prstGeom prst="rect">
            <a:avLst/>
          </a:prstGeom>
          <a:noFill/>
          <a:extLst>
            <a:ext uri="{909E8E84-426E-40DD-AFC4-6F175D3DCCD1}">
              <a14:hiddenFill xmlns:a14="http://schemas.microsoft.com/office/drawing/2010/main">
                <a:solidFill>
                  <a:srgbClr val="FFFFFF"/>
                </a:solidFill>
              </a14:hiddenFill>
            </a:ext>
          </a:extLst>
        </p:spPr>
      </p:pic>
      <p:grpSp>
        <p:nvGrpSpPr>
          <p:cNvPr id="119" name="Group 118"/>
          <p:cNvGrpSpPr/>
          <p:nvPr/>
        </p:nvGrpSpPr>
        <p:grpSpPr>
          <a:xfrm>
            <a:off x="5633390" y="1142590"/>
            <a:ext cx="2265077" cy="1081554"/>
            <a:chOff x="5918451" y="2669848"/>
            <a:chExt cx="2265077" cy="1081554"/>
          </a:xfrm>
        </p:grpSpPr>
        <p:grpSp>
          <p:nvGrpSpPr>
            <p:cNvPr id="120" name="Group 119"/>
            <p:cNvGrpSpPr/>
            <p:nvPr/>
          </p:nvGrpSpPr>
          <p:grpSpPr>
            <a:xfrm>
              <a:off x="6361932" y="2669848"/>
              <a:ext cx="1821596" cy="1081554"/>
              <a:chOff x="6439668" y="3124182"/>
              <a:chExt cx="1821596" cy="1081554"/>
            </a:xfrm>
          </p:grpSpPr>
          <p:sp>
            <p:nvSpPr>
              <p:cNvPr id="122" name="Cloud 121"/>
              <p:cNvSpPr/>
              <p:nvPr/>
            </p:nvSpPr>
            <p:spPr>
              <a:xfrm>
                <a:off x="6439668" y="3124182"/>
                <a:ext cx="1821596" cy="1081554"/>
              </a:xfrm>
              <a:prstGeom prst="cloud">
                <a:avLst/>
              </a:prstGeom>
              <a:gradFill flip="none" rotWithShape="1">
                <a:gsLst>
                  <a:gs pos="0">
                    <a:srgbClr val="00CC00">
                      <a:tint val="66000"/>
                      <a:satMod val="160000"/>
                    </a:srgbClr>
                  </a:gs>
                  <a:gs pos="50000">
                    <a:srgbClr val="00CC00">
                      <a:tint val="44500"/>
                      <a:satMod val="160000"/>
                    </a:srgbClr>
                  </a:gs>
                  <a:gs pos="100000">
                    <a:srgbClr val="00CC00">
                      <a:tint val="23500"/>
                      <a:satMod val="16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mbria Math" panose="02040503050406030204" pitchFamily="18" charset="0"/>
                  <a:ea typeface="Cambria Math" panose="02040503050406030204" pitchFamily="18" charset="0"/>
                </a:endParaRPr>
              </a:p>
            </p:txBody>
          </p:sp>
          <p:sp>
            <p:nvSpPr>
              <p:cNvPr id="123" name="Rectangle 122"/>
              <p:cNvSpPr/>
              <p:nvPr/>
            </p:nvSpPr>
            <p:spPr>
              <a:xfrm>
                <a:off x="6515100" y="3333750"/>
                <a:ext cx="1600200" cy="584775"/>
              </a:xfrm>
              <a:prstGeom prst="rect">
                <a:avLst/>
              </a:prstGeom>
            </p:spPr>
            <p:txBody>
              <a:bodyPr wrap="square">
                <a:spAutoFit/>
              </a:bodyPr>
              <a:lstStyle/>
              <a:p>
                <a:pPr algn="ctr"/>
                <a:r>
                  <a:rPr lang="en-US" sz="1600" b="1" dirty="0" smtClean="0">
                    <a:solidFill>
                      <a:srgbClr val="002060"/>
                    </a:solidFill>
                    <a:latin typeface="Cambria Math" panose="02040503050406030204" pitchFamily="18" charset="0"/>
                    <a:ea typeface="Cambria Math" panose="02040503050406030204" pitchFamily="18" charset="0"/>
                    <a:cs typeface="Arial" pitchFamily="34" charset="0"/>
                  </a:rPr>
                  <a:t>What do we need to find ?</a:t>
                </a:r>
                <a:endParaRPr lang="en-US" sz="1600" b="1" dirty="0">
                  <a:solidFill>
                    <a:srgbClr val="002060"/>
                  </a:solidFill>
                  <a:latin typeface="Cambria Math" panose="02040503050406030204" pitchFamily="18" charset="0"/>
                  <a:ea typeface="Cambria Math" panose="02040503050406030204" pitchFamily="18" charset="0"/>
                  <a:cs typeface="Arial" pitchFamily="34" charset="0"/>
                </a:endParaRPr>
              </a:p>
            </p:txBody>
          </p:sp>
        </p:grpSp>
        <p:pic>
          <p:nvPicPr>
            <p:cNvPr id="121" name="Picture 120" descr="D:\MJ\ROBOMATE\Rashmi mam\thinking-smiley.jpg"/>
            <p:cNvPicPr>
              <a:picLocks noChangeAspect="1" noChangeArrowheads="1"/>
            </p:cNvPicPr>
            <p:nvPr/>
          </p:nvPicPr>
          <p:blipFill>
            <a:blip r:embed="rId24" cstate="print">
              <a:clrChange>
                <a:clrFrom>
                  <a:srgbClr val="FFFFFF"/>
                </a:clrFrom>
                <a:clrTo>
                  <a:srgbClr val="FFFFFF">
                    <a:alpha val="0"/>
                  </a:srgbClr>
                </a:clrTo>
              </a:clrChange>
              <a:extLst>
                <a:ext uri="{BEBA8EAE-BF5A-486C-A8C5-ECC9F3942E4B}">
                  <a14:imgProps xmlns:a14="http://schemas.microsoft.com/office/drawing/2010/main">
                    <a14:imgLayer r:embed="rId25">
                      <a14:imgEffect>
                        <a14:backgroundRemoval t="0" b="100000" l="0" r="100000">
                          <a14:foregroundMark x1="31447" y1="42771" x2="94969" y2="43976"/>
                          <a14:foregroundMark x1="71698" y1="60241" x2="51572" y2="93373"/>
                          <a14:foregroundMark x1="22642" y1="90964" x2="83019" y2="89759"/>
                          <a14:foregroundMark x1="33962" y1="71687" x2="71698" y2="86747"/>
                        </a14:backgroundRemoval>
                      </a14:imgEffect>
                    </a14:imgLayer>
                  </a14:imgProps>
                </a:ext>
                <a:ext uri="{28A0092B-C50C-407E-A947-70E740481C1C}">
                  <a14:useLocalDpi xmlns:a14="http://schemas.microsoft.com/office/drawing/2010/main" val="0"/>
                </a:ext>
              </a:extLst>
            </a:blip>
            <a:srcRect/>
            <a:stretch>
              <a:fillRect/>
            </a:stretch>
          </p:blipFill>
          <p:spPr bwMode="auto">
            <a:xfrm>
              <a:off x="5918451" y="2926839"/>
              <a:ext cx="659898" cy="690518"/>
            </a:xfrm>
            <a:prstGeom prst="rect">
              <a:avLst/>
            </a:prstGeom>
            <a:noFill/>
            <a:extLst>
              <a:ext uri="{909E8E84-426E-40DD-AFC4-6F175D3DCCD1}">
                <a14:hiddenFill xmlns:a14="http://schemas.microsoft.com/office/drawing/2010/main">
                  <a:solidFill>
                    <a:srgbClr val="FFFFFF"/>
                  </a:solidFill>
                </a14:hiddenFill>
              </a:ext>
            </a:extLst>
          </p:spPr>
        </p:pic>
      </p:grpSp>
      <p:sp>
        <p:nvSpPr>
          <p:cNvPr id="124" name="Rounded Rectangle 123"/>
          <p:cNvSpPr/>
          <p:nvPr/>
        </p:nvSpPr>
        <p:spPr>
          <a:xfrm>
            <a:off x="4297849" y="682051"/>
            <a:ext cx="2255352" cy="277091"/>
          </a:xfrm>
          <a:prstGeom prst="roundRect">
            <a:avLst/>
          </a:prstGeom>
          <a:ln>
            <a:no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dirty="0">
              <a:solidFill>
                <a:prstClr val="black"/>
              </a:solidFill>
            </a:endParaRPr>
          </a:p>
        </p:txBody>
      </p:sp>
      <p:sp>
        <p:nvSpPr>
          <p:cNvPr id="125" name="Rounded Rectangle 124"/>
          <p:cNvSpPr/>
          <p:nvPr/>
        </p:nvSpPr>
        <p:spPr>
          <a:xfrm>
            <a:off x="1057531" y="404939"/>
            <a:ext cx="5428994" cy="277091"/>
          </a:xfrm>
          <a:prstGeom prst="roundRect">
            <a:avLst/>
          </a:prstGeom>
          <a:ln>
            <a:no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dirty="0">
              <a:solidFill>
                <a:prstClr val="black"/>
              </a:solidFill>
            </a:endParaRPr>
          </a:p>
        </p:txBody>
      </p:sp>
      <p:grpSp>
        <p:nvGrpSpPr>
          <p:cNvPr id="131" name="Group 130"/>
          <p:cNvGrpSpPr/>
          <p:nvPr/>
        </p:nvGrpSpPr>
        <p:grpSpPr>
          <a:xfrm>
            <a:off x="3823580" y="2046602"/>
            <a:ext cx="2367693" cy="1439548"/>
            <a:chOff x="5891477" y="3066614"/>
            <a:chExt cx="2367693" cy="1439548"/>
          </a:xfrm>
        </p:grpSpPr>
        <p:sp>
          <p:nvSpPr>
            <p:cNvPr id="132" name="Cloud 131"/>
            <p:cNvSpPr/>
            <p:nvPr/>
          </p:nvSpPr>
          <p:spPr>
            <a:xfrm>
              <a:off x="5891477" y="3066614"/>
              <a:ext cx="2367693" cy="1439548"/>
            </a:xfrm>
            <a:prstGeom prst="cloud">
              <a:avLst/>
            </a:prstGeom>
            <a:solidFill>
              <a:srgbClr val="FF7C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mbria Math" panose="02040503050406030204" pitchFamily="18" charset="0"/>
                <a:ea typeface="Cambria Math" panose="02040503050406030204" pitchFamily="18" charset="0"/>
              </a:endParaRPr>
            </a:p>
          </p:txBody>
        </p:sp>
        <mc:AlternateContent xmlns:mc="http://schemas.openxmlformats.org/markup-compatibility/2006" xmlns:a14="http://schemas.microsoft.com/office/drawing/2010/main">
          <mc:Choice Requires="a14">
            <p:sp>
              <p:nvSpPr>
                <p:cNvPr id="133" name="Rectangle 132"/>
                <p:cNvSpPr/>
                <p:nvPr/>
              </p:nvSpPr>
              <p:spPr>
                <a:xfrm>
                  <a:off x="6111742" y="3210762"/>
                  <a:ext cx="1915455" cy="1077218"/>
                </a:xfrm>
                <a:prstGeom prst="rect">
                  <a:avLst/>
                </a:prstGeom>
              </p:spPr>
              <p:txBody>
                <a:bodyPr wrap="square">
                  <a:spAutoFit/>
                </a:bodyPr>
                <a:lstStyle/>
                <a:p>
                  <a:pPr algn="ctr"/>
                  <a:r>
                    <a:rPr lang="en-US" sz="1600" b="1" dirty="0" smtClean="0">
                      <a:solidFill>
                        <a:srgbClr val="002060"/>
                      </a:solidFill>
                      <a:latin typeface="Cambria Math" panose="02040503050406030204" pitchFamily="18" charset="0"/>
                      <a:ea typeface="Cambria Math" panose="02040503050406030204" pitchFamily="18" charset="0"/>
                    </a:rPr>
                    <a:t>In a comparative statement whatever comes later is assumed as ‘</a:t>
                  </a:r>
                  <a14:m>
                    <m:oMath xmlns:m="http://schemas.openxmlformats.org/officeDocument/2006/math">
                      <m:r>
                        <a:rPr lang="en-US" sz="1600" b="1" i="1" dirty="0" smtClean="0">
                          <a:solidFill>
                            <a:srgbClr val="002060"/>
                          </a:solidFill>
                          <a:latin typeface="Cambria Math"/>
                          <a:ea typeface="Cambria Math" panose="02040503050406030204" pitchFamily="18" charset="0"/>
                        </a:rPr>
                        <m:t>𝒙</m:t>
                      </m:r>
                    </m:oMath>
                  </a14:m>
                  <a:r>
                    <a:rPr lang="en-US" sz="1600" b="1" dirty="0" smtClean="0">
                      <a:solidFill>
                        <a:srgbClr val="002060"/>
                      </a:solidFill>
                      <a:latin typeface="Cambria Math" panose="02040503050406030204" pitchFamily="18" charset="0"/>
                      <a:ea typeface="Cambria Math" panose="02040503050406030204" pitchFamily="18" charset="0"/>
                    </a:rPr>
                    <a:t>’</a:t>
                  </a:r>
                  <a:endParaRPr lang="en-US" sz="1600" b="1" dirty="0">
                    <a:solidFill>
                      <a:srgbClr val="002060"/>
                    </a:solidFill>
                    <a:latin typeface="Cambria Math" panose="02040503050406030204" pitchFamily="18" charset="0"/>
                    <a:ea typeface="Cambria Math" panose="02040503050406030204" pitchFamily="18" charset="0"/>
                  </a:endParaRPr>
                </a:p>
              </p:txBody>
            </p:sp>
          </mc:Choice>
          <mc:Fallback xmlns="">
            <p:sp>
              <p:nvSpPr>
                <p:cNvPr id="133" name="Rectangle 132"/>
                <p:cNvSpPr>
                  <a:spLocks noRot="1" noChangeAspect="1" noMove="1" noResize="1" noEditPoints="1" noAdjustHandles="1" noChangeArrowheads="1" noChangeShapeType="1" noTextEdit="1"/>
                </p:cNvSpPr>
                <p:nvPr/>
              </p:nvSpPr>
              <p:spPr>
                <a:xfrm>
                  <a:off x="6111742" y="3210762"/>
                  <a:ext cx="1915455" cy="1077218"/>
                </a:xfrm>
                <a:prstGeom prst="rect">
                  <a:avLst/>
                </a:prstGeom>
                <a:blipFill rotWithShape="1">
                  <a:blip r:embed="rId26"/>
                  <a:stretch>
                    <a:fillRect l="-1270" t="-2260" r="-2540" b="-5650"/>
                  </a:stretch>
                </a:blipFill>
              </p:spPr>
              <p:txBody>
                <a:bodyPr/>
                <a:lstStyle/>
                <a:p>
                  <a:r>
                    <a:rPr lang="en-US">
                      <a:noFill/>
                    </a:rPr>
                    <a:t> </a:t>
                  </a:r>
                </a:p>
              </p:txBody>
            </p:sp>
          </mc:Fallback>
        </mc:AlternateContent>
      </p:grpSp>
      <p:sp>
        <p:nvSpPr>
          <p:cNvPr id="134" name="Rounded Rectangle 133"/>
          <p:cNvSpPr/>
          <p:nvPr/>
        </p:nvSpPr>
        <p:spPr>
          <a:xfrm>
            <a:off x="1067916" y="409399"/>
            <a:ext cx="1412628" cy="277091"/>
          </a:xfrm>
          <a:prstGeom prst="roundRect">
            <a:avLst/>
          </a:prstGeom>
          <a:ln>
            <a:noFill/>
          </a:ln>
        </p:spPr>
        <p:style>
          <a:lnRef idx="1">
            <a:schemeClr val="accent3"/>
          </a:lnRef>
          <a:fillRef idx="2">
            <a:schemeClr val="accent3"/>
          </a:fillRef>
          <a:effectRef idx="1">
            <a:schemeClr val="accent3"/>
          </a:effectRef>
          <a:fontRef idx="minor">
            <a:schemeClr val="dk1"/>
          </a:fontRef>
        </p:style>
        <p:txBody>
          <a:bodyPr rtlCol="0" anchor="ctr"/>
          <a:lstStyle/>
          <a:p>
            <a:pPr algn="ctr" fontAlgn="auto">
              <a:spcBef>
                <a:spcPts val="0"/>
              </a:spcBef>
              <a:spcAft>
                <a:spcPts val="0"/>
              </a:spcAft>
            </a:pPr>
            <a:endParaRPr lang="en-US" dirty="0">
              <a:solidFill>
                <a:prstClr val="black"/>
              </a:solidFill>
            </a:endParaRPr>
          </a:p>
        </p:txBody>
      </p:sp>
      <p:sp>
        <p:nvSpPr>
          <p:cNvPr id="135" name="Rectangle 134"/>
          <p:cNvSpPr/>
          <p:nvPr/>
        </p:nvSpPr>
        <p:spPr>
          <a:xfrm>
            <a:off x="838200" y="1432250"/>
            <a:ext cx="383438" cy="369332"/>
          </a:xfrm>
          <a:prstGeom prst="rect">
            <a:avLst/>
          </a:prstGeom>
        </p:spPr>
        <p:txBody>
          <a:bodyPr wrap="none">
            <a:spAutoFit/>
          </a:bodyPr>
          <a:lstStyle/>
          <a:p>
            <a:pPr fontAlgn="auto">
              <a:spcBef>
                <a:spcPts val="0"/>
              </a:spcBef>
              <a:spcAft>
                <a:spcPts val="0"/>
              </a:spcAft>
            </a:pPr>
            <a:r>
              <a:rPr lang="en-US" dirty="0">
                <a:solidFill>
                  <a:prstClr val="black"/>
                </a:solidFill>
                <a:latin typeface="Cambria Math" pitchFamily="18" charset="0"/>
                <a:ea typeface="Cambria Math" pitchFamily="18" charset="0"/>
                <a:cs typeface="Arial" pitchFamily="34" charset="0"/>
                <a:sym typeface="Symbol"/>
              </a:rPr>
              <a:t></a:t>
            </a:r>
            <a:endParaRPr lang="en-US" dirty="0">
              <a:solidFill>
                <a:prstClr val="black"/>
              </a:solidFill>
              <a:latin typeface="Cambria Math" pitchFamily="18" charset="0"/>
              <a:ea typeface="Cambria Math" pitchFamily="18" charset="0"/>
              <a:cs typeface="Arial" pitchFamily="34" charset="0"/>
            </a:endParaRPr>
          </a:p>
        </p:txBody>
      </p:sp>
      <mc:AlternateContent xmlns:mc="http://schemas.openxmlformats.org/markup-compatibility/2006" xmlns:a14="http://schemas.microsoft.com/office/drawing/2010/main">
        <mc:Choice Requires="a14">
          <p:sp>
            <p:nvSpPr>
              <p:cNvPr id="136" name="Rectangle 135"/>
              <p:cNvSpPr/>
              <p:nvPr/>
            </p:nvSpPr>
            <p:spPr>
              <a:xfrm>
                <a:off x="4662818" y="1432250"/>
                <a:ext cx="366382" cy="369332"/>
              </a:xfrm>
              <a:prstGeom prst="rect">
                <a:avLst/>
              </a:prstGeom>
            </p:spPr>
            <p:txBody>
              <a:bodyPr wrap="none">
                <a:spAutoFit/>
              </a:bodyPr>
              <a:lstStyle/>
              <a:p>
                <a:pPr fontAlgn="auto">
                  <a:spcBef>
                    <a:spcPts val="0"/>
                  </a:spcBef>
                  <a:spcAft>
                    <a:spcPts val="0"/>
                  </a:spcAft>
                </a:pPr>
                <a14:m>
                  <m:oMathPara xmlns:m="http://schemas.openxmlformats.org/officeDocument/2006/math">
                    <m:oMathParaPr>
                      <m:jc m:val="centerGroup"/>
                    </m:oMathParaPr>
                    <m:oMath xmlns:m="http://schemas.openxmlformats.org/officeDocument/2006/math">
                      <m:r>
                        <a:rPr lang="en-US" i="1">
                          <a:solidFill>
                            <a:prstClr val="black"/>
                          </a:solidFill>
                          <a:latin typeface="Cambria Math" pitchFamily="18" charset="0"/>
                          <a:ea typeface="Cambria Math" pitchFamily="18" charset="0"/>
                          <a:cs typeface="+mn-cs"/>
                        </a:rPr>
                        <m:t>𝑥</m:t>
                      </m:r>
                    </m:oMath>
                  </m:oMathPara>
                </a14:m>
                <a:endParaRPr lang="en-US" dirty="0">
                  <a:solidFill>
                    <a:prstClr val="black"/>
                  </a:solidFill>
                  <a:latin typeface="Cambria Math" pitchFamily="18" charset="0"/>
                  <a:ea typeface="Cambria Math" pitchFamily="18" charset="0"/>
                  <a:cs typeface="+mn-cs"/>
                </a:endParaRPr>
              </a:p>
            </p:txBody>
          </p:sp>
        </mc:Choice>
        <mc:Fallback xmlns="">
          <p:sp>
            <p:nvSpPr>
              <p:cNvPr id="136" name="Rectangle 135"/>
              <p:cNvSpPr>
                <a:spLocks noRot="1" noChangeAspect="1" noMove="1" noResize="1" noEditPoints="1" noAdjustHandles="1" noChangeArrowheads="1" noChangeShapeType="1" noTextEdit="1"/>
              </p:cNvSpPr>
              <p:nvPr/>
            </p:nvSpPr>
            <p:spPr>
              <a:xfrm>
                <a:off x="4662818" y="1432250"/>
                <a:ext cx="366382" cy="369332"/>
              </a:xfrm>
              <a:prstGeom prst="rect">
                <a:avLst/>
              </a:prstGeom>
              <a:blipFill rotWithShape="1">
                <a:blip r:embed="rId27"/>
                <a:stretch>
                  <a:fillRect/>
                </a:stretch>
              </a:blipFill>
            </p:spPr>
            <p:txBody>
              <a:bodyPr/>
              <a:lstStyle/>
              <a:p>
                <a:r>
                  <a:rPr lang="en-US">
                    <a:noFill/>
                  </a:rPr>
                  <a:t> </a:t>
                </a:r>
              </a:p>
            </p:txBody>
          </p:sp>
        </mc:Fallback>
      </mc:AlternateContent>
      <p:sp>
        <p:nvSpPr>
          <p:cNvPr id="138" name="Rounded Rectangle 137"/>
          <p:cNvSpPr/>
          <p:nvPr/>
        </p:nvSpPr>
        <p:spPr>
          <a:xfrm>
            <a:off x="2679707" y="400223"/>
            <a:ext cx="941391" cy="277091"/>
          </a:xfrm>
          <a:prstGeom prst="roundRect">
            <a:avLst/>
          </a:prstGeom>
          <a:ln>
            <a:noFill/>
          </a:ln>
        </p:spPr>
        <p:style>
          <a:lnRef idx="1">
            <a:schemeClr val="accent3"/>
          </a:lnRef>
          <a:fillRef idx="2">
            <a:schemeClr val="accent3"/>
          </a:fillRef>
          <a:effectRef idx="1">
            <a:schemeClr val="accent3"/>
          </a:effectRef>
          <a:fontRef idx="minor">
            <a:schemeClr val="dk1"/>
          </a:fontRef>
        </p:style>
        <p:txBody>
          <a:bodyPr rtlCol="0" anchor="ctr"/>
          <a:lstStyle/>
          <a:p>
            <a:pPr algn="ctr" fontAlgn="auto">
              <a:spcBef>
                <a:spcPts val="0"/>
              </a:spcBef>
              <a:spcAft>
                <a:spcPts val="0"/>
              </a:spcAft>
            </a:pPr>
            <a:endParaRPr lang="en-US" dirty="0">
              <a:solidFill>
                <a:prstClr val="black"/>
              </a:solidFill>
            </a:endParaRPr>
          </a:p>
        </p:txBody>
      </p:sp>
      <p:sp>
        <p:nvSpPr>
          <p:cNvPr id="139" name="Rounded Rectangle 138"/>
          <p:cNvSpPr/>
          <p:nvPr/>
        </p:nvSpPr>
        <p:spPr>
          <a:xfrm>
            <a:off x="4662488" y="417550"/>
            <a:ext cx="1785937" cy="277091"/>
          </a:xfrm>
          <a:prstGeom prst="roundRect">
            <a:avLst/>
          </a:prstGeom>
          <a:ln>
            <a:noFill/>
          </a:ln>
        </p:spPr>
        <p:style>
          <a:lnRef idx="1">
            <a:schemeClr val="accent3"/>
          </a:lnRef>
          <a:fillRef idx="2">
            <a:schemeClr val="accent3"/>
          </a:fillRef>
          <a:effectRef idx="1">
            <a:schemeClr val="accent3"/>
          </a:effectRef>
          <a:fontRef idx="minor">
            <a:schemeClr val="dk1"/>
          </a:fontRef>
        </p:style>
        <p:txBody>
          <a:bodyPr rtlCol="0" anchor="ctr"/>
          <a:lstStyle/>
          <a:p>
            <a:pPr algn="ctr" fontAlgn="auto">
              <a:spcBef>
                <a:spcPts val="0"/>
              </a:spcBef>
              <a:spcAft>
                <a:spcPts val="0"/>
              </a:spcAft>
            </a:pPr>
            <a:endParaRPr lang="en-US" dirty="0">
              <a:solidFill>
                <a:prstClr val="black"/>
              </a:solidFill>
            </a:endParaRPr>
          </a:p>
        </p:txBody>
      </p:sp>
      <p:sp>
        <p:nvSpPr>
          <p:cNvPr id="141" name="Rounded Rectangle 140"/>
          <p:cNvSpPr/>
          <p:nvPr/>
        </p:nvSpPr>
        <p:spPr>
          <a:xfrm>
            <a:off x="1063962" y="682051"/>
            <a:ext cx="3210858" cy="277091"/>
          </a:xfrm>
          <a:prstGeom prst="roundRect">
            <a:avLst/>
          </a:prstGeom>
          <a:ln>
            <a:no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dirty="0">
              <a:solidFill>
                <a:prstClr val="black"/>
              </a:solidFill>
            </a:endParaRPr>
          </a:p>
        </p:txBody>
      </p:sp>
      <p:sp>
        <p:nvSpPr>
          <p:cNvPr id="142" name="Rounded Rectangle 141"/>
          <p:cNvSpPr/>
          <p:nvPr/>
        </p:nvSpPr>
        <p:spPr>
          <a:xfrm>
            <a:off x="1059924" y="701296"/>
            <a:ext cx="305326" cy="277091"/>
          </a:xfrm>
          <a:prstGeom prst="roundRect">
            <a:avLst/>
          </a:prstGeom>
          <a:ln>
            <a:noFill/>
          </a:ln>
        </p:spPr>
        <p:style>
          <a:lnRef idx="1">
            <a:schemeClr val="accent3"/>
          </a:lnRef>
          <a:fillRef idx="2">
            <a:schemeClr val="accent3"/>
          </a:fillRef>
          <a:effectRef idx="1">
            <a:schemeClr val="accent3"/>
          </a:effectRef>
          <a:fontRef idx="minor">
            <a:schemeClr val="dk1"/>
          </a:fontRef>
        </p:style>
        <p:txBody>
          <a:bodyPr rtlCol="0" anchor="ctr"/>
          <a:lstStyle/>
          <a:p>
            <a:pPr algn="ctr" fontAlgn="auto">
              <a:spcBef>
                <a:spcPts val="0"/>
              </a:spcBef>
              <a:spcAft>
                <a:spcPts val="0"/>
              </a:spcAft>
            </a:pPr>
            <a:endParaRPr lang="en-US" dirty="0">
              <a:solidFill>
                <a:prstClr val="black"/>
              </a:solidFill>
            </a:endParaRPr>
          </a:p>
        </p:txBody>
      </p:sp>
      <p:sp>
        <p:nvSpPr>
          <p:cNvPr id="143" name="Rectangle 142"/>
          <p:cNvSpPr/>
          <p:nvPr/>
        </p:nvSpPr>
        <p:spPr>
          <a:xfrm>
            <a:off x="4886696" y="1432250"/>
            <a:ext cx="381000" cy="369332"/>
          </a:xfrm>
          <a:prstGeom prst="rect">
            <a:avLst/>
          </a:prstGeom>
        </p:spPr>
        <p:txBody>
          <a:bodyPr wrap="square">
            <a:spAutoFit/>
          </a:bodyPr>
          <a:lstStyle/>
          <a:p>
            <a:pPr fontAlgn="auto">
              <a:spcBef>
                <a:spcPts val="0"/>
              </a:spcBef>
              <a:spcAft>
                <a:spcPts val="0"/>
              </a:spcAft>
            </a:pPr>
            <a:r>
              <a:rPr lang="en-US" dirty="0" smtClean="0">
                <a:solidFill>
                  <a:prstClr val="black"/>
                </a:solidFill>
                <a:latin typeface="Cambria Math" pitchFamily="18" charset="0"/>
                <a:ea typeface="Cambria Math" pitchFamily="18" charset="0"/>
                <a:cs typeface="Arial" pitchFamily="34" charset="0"/>
              </a:rPr>
              <a:t>=</a:t>
            </a:r>
            <a:endParaRPr lang="en-US" dirty="0">
              <a:solidFill>
                <a:prstClr val="black"/>
              </a:solidFill>
              <a:latin typeface="Cambria Math" pitchFamily="18" charset="0"/>
              <a:ea typeface="Cambria Math" pitchFamily="18" charset="0"/>
              <a:cs typeface="Arial" pitchFamily="34" charset="0"/>
            </a:endParaRPr>
          </a:p>
        </p:txBody>
      </p:sp>
      <p:sp>
        <p:nvSpPr>
          <p:cNvPr id="145" name="Rounded Rectangle 144"/>
          <p:cNvSpPr/>
          <p:nvPr/>
        </p:nvSpPr>
        <p:spPr>
          <a:xfrm>
            <a:off x="5157017" y="1490275"/>
            <a:ext cx="428478" cy="277091"/>
          </a:xfrm>
          <a:prstGeom prst="roundRect">
            <a:avLst/>
          </a:prstGeom>
          <a:gradFill flip="none" rotWithShape="1">
            <a:gsLst>
              <a:gs pos="0">
                <a:srgbClr val="00FF00">
                  <a:tint val="66000"/>
                  <a:satMod val="160000"/>
                </a:srgbClr>
              </a:gs>
              <a:gs pos="50000">
                <a:srgbClr val="00FF00">
                  <a:tint val="44500"/>
                  <a:satMod val="160000"/>
                </a:srgbClr>
              </a:gs>
              <a:gs pos="100000">
                <a:srgbClr val="00FF00">
                  <a:tint val="23500"/>
                  <a:satMod val="160000"/>
                </a:srgbClr>
              </a:gs>
            </a:gsLst>
            <a:path path="circle">
              <a:fillToRect l="50000" t="50000" r="50000" b="50000"/>
            </a:path>
            <a:tileRect/>
          </a:gra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solidFill>
                <a:prstClr val="black"/>
              </a:solidFill>
            </a:endParaRPr>
          </a:p>
        </p:txBody>
      </p:sp>
      <mc:AlternateContent xmlns:mc="http://schemas.openxmlformats.org/markup-compatibility/2006" xmlns:a14="http://schemas.microsoft.com/office/drawing/2010/main">
        <mc:Choice Requires="a14">
          <p:sp>
            <p:nvSpPr>
              <p:cNvPr id="144" name="Rectangle 143"/>
              <p:cNvSpPr/>
              <p:nvPr/>
            </p:nvSpPr>
            <p:spPr>
              <a:xfrm>
                <a:off x="5055921" y="1432250"/>
                <a:ext cx="622863" cy="369332"/>
              </a:xfrm>
              <a:prstGeom prst="rect">
                <a:avLst/>
              </a:prstGeom>
            </p:spPr>
            <p:txBody>
              <a:bodyPr wrap="none">
                <a:spAutoFit/>
              </a:bodyPr>
              <a:lstStyle/>
              <a:p>
                <a:pPr fontAlgn="auto">
                  <a:spcBef>
                    <a:spcPts val="0"/>
                  </a:spcBef>
                  <a:spcAft>
                    <a:spcPts val="0"/>
                  </a:spcAft>
                </a:pPr>
                <a14:m>
                  <m:oMathPara xmlns:m="http://schemas.openxmlformats.org/officeDocument/2006/math">
                    <m:oMathParaPr>
                      <m:jc m:val="centerGroup"/>
                    </m:oMathParaPr>
                    <m:oMath xmlns:m="http://schemas.openxmlformats.org/officeDocument/2006/math">
                      <m:r>
                        <a:rPr lang="en-US" i="1" smtClean="0">
                          <a:solidFill>
                            <a:prstClr val="black"/>
                          </a:solidFill>
                          <a:latin typeface="Cambria Math" pitchFamily="18" charset="0"/>
                          <a:ea typeface="Cambria Math" pitchFamily="18" charset="0"/>
                          <a:cs typeface="+mn-cs"/>
                        </a:rPr>
                        <m:t>10</m:t>
                      </m:r>
                      <m:r>
                        <a:rPr lang="en-US" i="1" smtClean="0">
                          <a:solidFill>
                            <a:prstClr val="black"/>
                          </a:solidFill>
                          <a:latin typeface="Cambria Math"/>
                          <a:ea typeface="Cambria Math" pitchFamily="18" charset="0"/>
                          <a:cs typeface="+mn-cs"/>
                        </a:rPr>
                        <m:t>𝑥</m:t>
                      </m:r>
                    </m:oMath>
                  </m:oMathPara>
                </a14:m>
                <a:endParaRPr lang="en-US" dirty="0">
                  <a:solidFill>
                    <a:prstClr val="black"/>
                  </a:solidFill>
                  <a:latin typeface="Cambria Math" pitchFamily="18" charset="0"/>
                  <a:ea typeface="Cambria Math" pitchFamily="18" charset="0"/>
                  <a:cs typeface="+mn-cs"/>
                </a:endParaRPr>
              </a:p>
            </p:txBody>
          </p:sp>
        </mc:Choice>
        <mc:Fallback xmlns="">
          <p:sp>
            <p:nvSpPr>
              <p:cNvPr id="144" name="Rectangle 143"/>
              <p:cNvSpPr>
                <a:spLocks noRot="1" noChangeAspect="1" noMove="1" noResize="1" noEditPoints="1" noAdjustHandles="1" noChangeArrowheads="1" noChangeShapeType="1" noTextEdit="1"/>
              </p:cNvSpPr>
              <p:nvPr/>
            </p:nvSpPr>
            <p:spPr>
              <a:xfrm>
                <a:off x="5055913" y="1432250"/>
                <a:ext cx="622863" cy="369332"/>
              </a:xfrm>
              <a:prstGeom prst="rect">
                <a:avLst/>
              </a:prstGeom>
              <a:blipFill rotWithShape="1">
                <a:blip r:embed="rId28"/>
                <a:stretch>
                  <a:fillRect/>
                </a:stretch>
              </a:blipFill>
            </p:spPr>
            <p:txBody>
              <a:bodyPr/>
              <a:lstStyle/>
              <a:p>
                <a:r>
                  <a:rPr lang="en-US">
                    <a:noFill/>
                  </a:rPr>
                  <a:t> </a:t>
                </a:r>
              </a:p>
            </p:txBody>
          </p:sp>
        </mc:Fallback>
      </mc:AlternateContent>
      <p:sp>
        <p:nvSpPr>
          <p:cNvPr id="146" name="Rounded Rectangle 145"/>
          <p:cNvSpPr/>
          <p:nvPr/>
        </p:nvSpPr>
        <p:spPr>
          <a:xfrm>
            <a:off x="1351896" y="701296"/>
            <a:ext cx="229395" cy="277091"/>
          </a:xfrm>
          <a:prstGeom prst="roundRect">
            <a:avLst/>
          </a:prstGeom>
          <a:ln>
            <a:noFill/>
          </a:ln>
        </p:spPr>
        <p:style>
          <a:lnRef idx="1">
            <a:schemeClr val="accent3"/>
          </a:lnRef>
          <a:fillRef idx="2">
            <a:schemeClr val="accent3"/>
          </a:fillRef>
          <a:effectRef idx="1">
            <a:schemeClr val="accent3"/>
          </a:effectRef>
          <a:fontRef idx="minor">
            <a:schemeClr val="dk1"/>
          </a:fontRef>
        </p:style>
        <p:txBody>
          <a:bodyPr rtlCol="0" anchor="ctr"/>
          <a:lstStyle/>
          <a:p>
            <a:pPr algn="ctr" fontAlgn="auto">
              <a:spcBef>
                <a:spcPts val="0"/>
              </a:spcBef>
              <a:spcAft>
                <a:spcPts val="0"/>
              </a:spcAft>
            </a:pPr>
            <a:endParaRPr lang="en-US" dirty="0">
              <a:solidFill>
                <a:prstClr val="black"/>
              </a:solidFill>
            </a:endParaRPr>
          </a:p>
        </p:txBody>
      </p:sp>
      <p:sp>
        <p:nvSpPr>
          <p:cNvPr id="147" name="Rounded Rectangle 146"/>
          <p:cNvSpPr/>
          <p:nvPr/>
        </p:nvSpPr>
        <p:spPr>
          <a:xfrm>
            <a:off x="2011882" y="685485"/>
            <a:ext cx="1906068" cy="277091"/>
          </a:xfrm>
          <a:prstGeom prst="roundRect">
            <a:avLst/>
          </a:prstGeom>
          <a:ln>
            <a:noFill/>
          </a:ln>
        </p:spPr>
        <p:style>
          <a:lnRef idx="1">
            <a:schemeClr val="accent3"/>
          </a:lnRef>
          <a:fillRef idx="2">
            <a:schemeClr val="accent3"/>
          </a:fillRef>
          <a:effectRef idx="1">
            <a:schemeClr val="accent3"/>
          </a:effectRef>
          <a:fontRef idx="minor">
            <a:schemeClr val="dk1"/>
          </a:fontRef>
        </p:style>
        <p:txBody>
          <a:bodyPr rtlCol="0" anchor="ctr"/>
          <a:lstStyle/>
          <a:p>
            <a:pPr algn="ctr" fontAlgn="auto">
              <a:spcBef>
                <a:spcPts val="0"/>
              </a:spcBef>
              <a:spcAft>
                <a:spcPts val="0"/>
              </a:spcAft>
            </a:pPr>
            <a:endParaRPr lang="en-US" dirty="0">
              <a:solidFill>
                <a:prstClr val="black"/>
              </a:solidFill>
            </a:endParaRPr>
          </a:p>
        </p:txBody>
      </p:sp>
      <p:sp>
        <p:nvSpPr>
          <p:cNvPr id="148" name="Rounded Rectangle 147"/>
          <p:cNvSpPr/>
          <p:nvPr/>
        </p:nvSpPr>
        <p:spPr>
          <a:xfrm>
            <a:off x="3415404" y="691772"/>
            <a:ext cx="849419" cy="277091"/>
          </a:xfrm>
          <a:prstGeom prst="roundRect">
            <a:avLst/>
          </a:prstGeom>
          <a:ln>
            <a:noFill/>
          </a:ln>
        </p:spPr>
        <p:style>
          <a:lnRef idx="1">
            <a:schemeClr val="accent3"/>
          </a:lnRef>
          <a:fillRef idx="2">
            <a:schemeClr val="accent3"/>
          </a:fillRef>
          <a:effectRef idx="1">
            <a:schemeClr val="accent3"/>
          </a:effectRef>
          <a:fontRef idx="minor">
            <a:schemeClr val="dk1"/>
          </a:fontRef>
        </p:style>
        <p:txBody>
          <a:bodyPr rtlCol="0" anchor="ctr"/>
          <a:lstStyle/>
          <a:p>
            <a:pPr algn="ctr" fontAlgn="auto">
              <a:spcBef>
                <a:spcPts val="0"/>
              </a:spcBef>
              <a:spcAft>
                <a:spcPts val="0"/>
              </a:spcAft>
            </a:pPr>
            <a:endParaRPr lang="en-US" dirty="0">
              <a:solidFill>
                <a:prstClr val="black"/>
              </a:solidFill>
            </a:endParaRPr>
          </a:p>
        </p:txBody>
      </p:sp>
      <p:grpSp>
        <p:nvGrpSpPr>
          <p:cNvPr id="69" name="Group 68"/>
          <p:cNvGrpSpPr/>
          <p:nvPr/>
        </p:nvGrpSpPr>
        <p:grpSpPr>
          <a:xfrm>
            <a:off x="4092888" y="1142611"/>
            <a:ext cx="2355539" cy="1273539"/>
            <a:chOff x="6096215" y="3056468"/>
            <a:chExt cx="1686520" cy="1189709"/>
          </a:xfrm>
        </p:grpSpPr>
        <p:sp>
          <p:nvSpPr>
            <p:cNvPr id="70" name="Cloud Callout 69"/>
            <p:cNvSpPr/>
            <p:nvPr/>
          </p:nvSpPr>
          <p:spPr>
            <a:xfrm>
              <a:off x="6096215" y="3056468"/>
              <a:ext cx="1655996" cy="1189709"/>
            </a:xfrm>
            <a:prstGeom prst="cloudCallout">
              <a:avLst>
                <a:gd name="adj1" fmla="val -73629"/>
                <a:gd name="adj2" fmla="val 40872"/>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dirty="0">
                <a:solidFill>
                  <a:prstClr val="white"/>
                </a:solidFill>
                <a:latin typeface="Cambria Math" panose="02040503050406030204" pitchFamily="18" charset="0"/>
                <a:ea typeface="Cambria Math" panose="02040503050406030204" pitchFamily="18" charset="0"/>
              </a:endParaRPr>
            </a:p>
          </p:txBody>
        </p:sp>
        <p:sp>
          <p:nvSpPr>
            <p:cNvPr id="71" name="Rectangle 70"/>
            <p:cNvSpPr/>
            <p:nvPr/>
          </p:nvSpPr>
          <p:spPr>
            <a:xfrm>
              <a:off x="6153136" y="3317472"/>
              <a:ext cx="1629599" cy="776297"/>
            </a:xfrm>
            <a:prstGeom prst="rect">
              <a:avLst/>
            </a:prstGeom>
          </p:spPr>
          <p:txBody>
            <a:bodyPr wrap="square">
              <a:spAutoFit/>
            </a:bodyPr>
            <a:lstStyle/>
            <a:p>
              <a:pPr algn="ctr" fontAlgn="auto">
                <a:spcBef>
                  <a:spcPts val="0"/>
                </a:spcBef>
                <a:spcAft>
                  <a:spcPts val="0"/>
                </a:spcAft>
              </a:pPr>
              <a:r>
                <a:rPr lang="en-US" sz="1600" b="1" dirty="0" smtClean="0">
                  <a:solidFill>
                    <a:srgbClr val="002060"/>
                  </a:solidFill>
                  <a:latin typeface="Cambria Math" panose="02040503050406030204" pitchFamily="18" charset="0"/>
                  <a:ea typeface="Cambria Math" panose="02040503050406030204" pitchFamily="18" charset="0"/>
                  <a:cs typeface="+mn-cs"/>
                </a:rPr>
                <a:t>Variables </a:t>
              </a:r>
              <a:r>
                <a:rPr lang="en-US" sz="1600" b="1" dirty="0">
                  <a:solidFill>
                    <a:srgbClr val="002060"/>
                  </a:solidFill>
                  <a:latin typeface="Cambria Math" panose="02040503050406030204" pitchFamily="18" charset="0"/>
                  <a:ea typeface="Cambria Math" panose="02040503050406030204" pitchFamily="18" charset="0"/>
                  <a:cs typeface="+mn-cs"/>
                </a:rPr>
                <a:t>on one side, numbers on the other side.</a:t>
              </a:r>
            </a:p>
          </p:txBody>
        </p:sp>
      </p:grpSp>
      <p:sp>
        <p:nvSpPr>
          <p:cNvPr id="149" name="Rounded Rectangle 148"/>
          <p:cNvSpPr/>
          <p:nvPr/>
        </p:nvSpPr>
        <p:spPr>
          <a:xfrm>
            <a:off x="4997430" y="419443"/>
            <a:ext cx="1451013" cy="277091"/>
          </a:xfrm>
          <a:prstGeom prst="roundRect">
            <a:avLst/>
          </a:prstGeom>
          <a:ln>
            <a:noFill/>
          </a:ln>
        </p:spPr>
        <p:style>
          <a:lnRef idx="1">
            <a:schemeClr val="accent3"/>
          </a:lnRef>
          <a:fillRef idx="2">
            <a:schemeClr val="accent3"/>
          </a:fillRef>
          <a:effectRef idx="1">
            <a:schemeClr val="accent3"/>
          </a:effectRef>
          <a:fontRef idx="minor">
            <a:schemeClr val="dk1"/>
          </a:fontRef>
        </p:style>
        <p:txBody>
          <a:bodyPr rtlCol="0" anchor="ctr"/>
          <a:lstStyle/>
          <a:p>
            <a:pPr algn="ctr" fontAlgn="auto">
              <a:spcBef>
                <a:spcPts val="0"/>
              </a:spcBef>
              <a:spcAft>
                <a:spcPts val="0"/>
              </a:spcAft>
            </a:pPr>
            <a:endParaRPr lang="en-US" dirty="0">
              <a:solidFill>
                <a:prstClr val="black"/>
              </a:solidFill>
            </a:endParaRPr>
          </a:p>
        </p:txBody>
      </p:sp>
      <p:sp>
        <p:nvSpPr>
          <p:cNvPr id="83" name="Rounded Rectangle 82"/>
          <p:cNvSpPr/>
          <p:nvPr/>
        </p:nvSpPr>
        <p:spPr>
          <a:xfrm>
            <a:off x="2473345" y="400223"/>
            <a:ext cx="196046" cy="277091"/>
          </a:xfrm>
          <a:prstGeom prst="roundRect">
            <a:avLst/>
          </a:prstGeom>
          <a:ln>
            <a:noFill/>
          </a:ln>
        </p:spPr>
        <p:style>
          <a:lnRef idx="1">
            <a:schemeClr val="accent3"/>
          </a:lnRef>
          <a:fillRef idx="2">
            <a:schemeClr val="accent3"/>
          </a:fillRef>
          <a:effectRef idx="1">
            <a:schemeClr val="accent3"/>
          </a:effectRef>
          <a:fontRef idx="minor">
            <a:schemeClr val="dk1"/>
          </a:fontRef>
        </p:style>
        <p:txBody>
          <a:bodyPr rtlCol="0" anchor="ctr"/>
          <a:lstStyle/>
          <a:p>
            <a:pPr algn="ctr" fontAlgn="auto">
              <a:spcBef>
                <a:spcPts val="0"/>
              </a:spcBef>
              <a:spcAft>
                <a:spcPts val="0"/>
              </a:spcAft>
            </a:pPr>
            <a:endParaRPr lang="en-US" dirty="0">
              <a:solidFill>
                <a:prstClr val="black"/>
              </a:solidFill>
            </a:endParaRPr>
          </a:p>
        </p:txBody>
      </p:sp>
      <p:sp>
        <p:nvSpPr>
          <p:cNvPr id="11" name="Rectangle 10"/>
          <p:cNvSpPr/>
          <p:nvPr/>
        </p:nvSpPr>
        <p:spPr>
          <a:xfrm>
            <a:off x="678583" y="362319"/>
            <a:ext cx="6087361" cy="646332"/>
          </a:xfrm>
          <a:prstGeom prst="rect">
            <a:avLst/>
          </a:prstGeom>
        </p:spPr>
        <p:txBody>
          <a:bodyPr wrap="square">
            <a:spAutoFit/>
          </a:bodyPr>
          <a:lstStyle/>
          <a:p>
            <a:pPr marL="342900" indent="-342900" fontAlgn="auto">
              <a:spcBef>
                <a:spcPts val="0"/>
              </a:spcBef>
              <a:spcAft>
                <a:spcPts val="0"/>
              </a:spcAft>
              <a:buFontTx/>
              <a:buAutoNum type="alphaUcPeriod" startAt="17"/>
            </a:pPr>
            <a:r>
              <a:rPr lang="en-US" b="1" dirty="0" smtClean="0">
                <a:solidFill>
                  <a:srgbClr val="C00000"/>
                </a:solidFill>
                <a:latin typeface="Cambria Math" pitchFamily="18" charset="0"/>
                <a:ea typeface="Cambria Math" pitchFamily="18" charset="0"/>
                <a:cs typeface="+mn-cs"/>
              </a:rPr>
              <a:t>A </a:t>
            </a:r>
            <a:r>
              <a:rPr lang="en-US" b="1" dirty="0">
                <a:solidFill>
                  <a:srgbClr val="C00000"/>
                </a:solidFill>
                <a:latin typeface="Cambria Math" pitchFamily="18" charset="0"/>
                <a:ea typeface="Cambria Math" pitchFamily="18" charset="0"/>
                <a:cs typeface="+mn-cs"/>
              </a:rPr>
              <a:t>grandfather is ten times older than his granddaughter. </a:t>
            </a:r>
            <a:r>
              <a:rPr lang="en-US" b="1" dirty="0" smtClean="0">
                <a:solidFill>
                  <a:srgbClr val="C00000"/>
                </a:solidFill>
                <a:latin typeface="Cambria Math" pitchFamily="18" charset="0"/>
                <a:ea typeface="Cambria Math" pitchFamily="18" charset="0"/>
                <a:cs typeface="+mn-cs"/>
              </a:rPr>
              <a:t> </a:t>
            </a:r>
          </a:p>
          <a:p>
            <a:pPr fontAlgn="auto">
              <a:spcBef>
                <a:spcPts val="0"/>
              </a:spcBef>
              <a:spcAft>
                <a:spcPts val="0"/>
              </a:spcAft>
            </a:pPr>
            <a:r>
              <a:rPr lang="en-US" b="1" dirty="0">
                <a:solidFill>
                  <a:srgbClr val="C00000"/>
                </a:solidFill>
                <a:latin typeface="Cambria Math" pitchFamily="18" charset="0"/>
                <a:ea typeface="Cambria Math" pitchFamily="18" charset="0"/>
                <a:cs typeface="+mn-cs"/>
              </a:rPr>
              <a:t> </a:t>
            </a:r>
            <a:r>
              <a:rPr lang="en-US" b="1" dirty="0" smtClean="0">
                <a:solidFill>
                  <a:srgbClr val="C00000"/>
                </a:solidFill>
                <a:latin typeface="Cambria Math" pitchFamily="18" charset="0"/>
                <a:ea typeface="Cambria Math" pitchFamily="18" charset="0"/>
                <a:cs typeface="+mn-cs"/>
              </a:rPr>
              <a:t>     He </a:t>
            </a:r>
            <a:r>
              <a:rPr lang="en-US" b="1" dirty="0">
                <a:solidFill>
                  <a:srgbClr val="C00000"/>
                </a:solidFill>
                <a:latin typeface="Cambria Math" pitchFamily="18" charset="0"/>
                <a:ea typeface="Cambria Math" pitchFamily="18" charset="0"/>
                <a:cs typeface="+mn-cs"/>
              </a:rPr>
              <a:t>is also 54 years older </a:t>
            </a:r>
            <a:r>
              <a:rPr lang="en-US" b="1" dirty="0" smtClean="0">
                <a:solidFill>
                  <a:srgbClr val="C00000"/>
                </a:solidFill>
                <a:latin typeface="Cambria Math" pitchFamily="18" charset="0"/>
                <a:ea typeface="Cambria Math" pitchFamily="18" charset="0"/>
                <a:cs typeface="+mn-cs"/>
              </a:rPr>
              <a:t>than her</a:t>
            </a:r>
            <a:r>
              <a:rPr lang="en-US" b="1" dirty="0">
                <a:solidFill>
                  <a:srgbClr val="C00000"/>
                </a:solidFill>
                <a:latin typeface="Cambria Math" pitchFamily="18" charset="0"/>
                <a:ea typeface="Cambria Math" pitchFamily="18" charset="0"/>
                <a:cs typeface="+mn-cs"/>
              </a:rPr>
              <a:t>. Find their present ages.</a:t>
            </a:r>
          </a:p>
        </p:txBody>
      </p:sp>
    </p:spTree>
    <p:extLst>
      <p:ext uri="{BB962C8B-B14F-4D97-AF65-F5344CB8AC3E}">
        <p14:creationId xmlns:p14="http://schemas.microsoft.com/office/powerpoint/2010/main" val="3888445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left)">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19"/>
                                        </p:tgtEl>
                                        <p:attrNameLst>
                                          <p:attrName>style.visibility</p:attrName>
                                        </p:attrNameLst>
                                      </p:cBhvr>
                                      <p:to>
                                        <p:strVal val="visible"/>
                                      </p:to>
                                    </p:set>
                                    <p:animEffect transition="in" filter="fade">
                                      <p:cBhvr>
                                        <p:cTn id="19" dur="500"/>
                                        <p:tgtEl>
                                          <p:spTgt spid="119"/>
                                        </p:tgtEl>
                                      </p:cBhvr>
                                    </p:animEffect>
                                  </p:childTnLst>
                                </p:cTn>
                              </p:par>
                            </p:childTnLst>
                          </p:cTn>
                        </p:par>
                      </p:childTnLst>
                    </p:cTn>
                  </p:par>
                  <p:par>
                    <p:cTn id="20" fill="hold">
                      <p:stCondLst>
                        <p:cond delay="indefinite"/>
                      </p:stCondLst>
                      <p:childTnLst>
                        <p:par>
                          <p:cTn id="21" fill="hold">
                            <p:stCondLst>
                              <p:cond delay="0"/>
                            </p:stCondLst>
                            <p:childTnLst>
                              <p:par>
                                <p:cTn id="22" presetID="16" presetClass="entr" presetSubtype="21" fill="hold" grpId="0" nodeType="clickEffect">
                                  <p:stCondLst>
                                    <p:cond delay="0"/>
                                  </p:stCondLst>
                                  <p:childTnLst>
                                    <p:set>
                                      <p:cBhvr>
                                        <p:cTn id="23" dur="1" fill="hold">
                                          <p:stCondLst>
                                            <p:cond delay="0"/>
                                          </p:stCondLst>
                                        </p:cTn>
                                        <p:tgtEl>
                                          <p:spTgt spid="124"/>
                                        </p:tgtEl>
                                        <p:attrNameLst>
                                          <p:attrName>style.visibility</p:attrName>
                                        </p:attrNameLst>
                                      </p:cBhvr>
                                      <p:to>
                                        <p:strVal val="visible"/>
                                      </p:to>
                                    </p:set>
                                    <p:animEffect transition="in" filter="barn(inVertical)">
                                      <p:cBhvr>
                                        <p:cTn id="24" dur="500"/>
                                        <p:tgtEl>
                                          <p:spTgt spid="124"/>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xit" presetSubtype="0" fill="hold" grpId="1" nodeType="clickEffect">
                                  <p:stCondLst>
                                    <p:cond delay="0"/>
                                  </p:stCondLst>
                                  <p:childTnLst>
                                    <p:animEffect transition="out" filter="fade">
                                      <p:cBhvr>
                                        <p:cTn id="28" dur="500"/>
                                        <p:tgtEl>
                                          <p:spTgt spid="124"/>
                                        </p:tgtEl>
                                      </p:cBhvr>
                                    </p:animEffect>
                                    <p:set>
                                      <p:cBhvr>
                                        <p:cTn id="29" dur="1" fill="hold">
                                          <p:stCondLst>
                                            <p:cond delay="499"/>
                                          </p:stCondLst>
                                        </p:cTn>
                                        <p:tgtEl>
                                          <p:spTgt spid="124"/>
                                        </p:tgtEl>
                                        <p:attrNameLst>
                                          <p:attrName>style.visibility</p:attrName>
                                        </p:attrNameLst>
                                      </p:cBhvr>
                                      <p:to>
                                        <p:strVal val="hidden"/>
                                      </p:to>
                                    </p:set>
                                  </p:childTnLst>
                                </p:cTn>
                              </p:par>
                              <p:par>
                                <p:cTn id="30" presetID="1" presetClass="exit" presetSubtype="0" fill="hold" nodeType="withEffect">
                                  <p:stCondLst>
                                    <p:cond delay="0"/>
                                  </p:stCondLst>
                                  <p:childTnLst>
                                    <p:set>
                                      <p:cBhvr>
                                        <p:cTn id="31" dur="1" fill="hold">
                                          <p:stCondLst>
                                            <p:cond delay="0"/>
                                          </p:stCondLst>
                                        </p:cTn>
                                        <p:tgtEl>
                                          <p:spTgt spid="119"/>
                                        </p:tgtEl>
                                        <p:attrNameLst>
                                          <p:attrName>style.visibility</p:attrName>
                                        </p:attrNameLst>
                                      </p:cBhvr>
                                      <p:to>
                                        <p:strVal val="hidden"/>
                                      </p:to>
                                    </p:set>
                                  </p:childTnLst>
                                </p:cTn>
                              </p:par>
                            </p:childTnLst>
                          </p:cTn>
                        </p:par>
                        <p:par>
                          <p:cTn id="32" fill="hold">
                            <p:stCondLst>
                              <p:cond delay="500"/>
                            </p:stCondLst>
                            <p:childTnLst>
                              <p:par>
                                <p:cTn id="33" presetID="16" presetClass="entr" presetSubtype="21" fill="hold" grpId="0" nodeType="afterEffect">
                                  <p:stCondLst>
                                    <p:cond delay="0"/>
                                  </p:stCondLst>
                                  <p:childTnLst>
                                    <p:set>
                                      <p:cBhvr>
                                        <p:cTn id="34" dur="1" fill="hold">
                                          <p:stCondLst>
                                            <p:cond delay="0"/>
                                          </p:stCondLst>
                                        </p:cTn>
                                        <p:tgtEl>
                                          <p:spTgt spid="125"/>
                                        </p:tgtEl>
                                        <p:attrNameLst>
                                          <p:attrName>style.visibility</p:attrName>
                                        </p:attrNameLst>
                                      </p:cBhvr>
                                      <p:to>
                                        <p:strVal val="visible"/>
                                      </p:to>
                                    </p:set>
                                    <p:animEffect transition="in" filter="barn(inVertical)">
                                      <p:cBhvr>
                                        <p:cTn id="35" dur="500"/>
                                        <p:tgtEl>
                                          <p:spTgt spid="125"/>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131"/>
                                        </p:tgtEl>
                                        <p:attrNameLst>
                                          <p:attrName>style.visibility</p:attrName>
                                        </p:attrNameLst>
                                      </p:cBhvr>
                                      <p:to>
                                        <p:strVal val="visible"/>
                                      </p:to>
                                    </p:set>
                                    <p:animEffect transition="in" filter="fade">
                                      <p:cBhvr>
                                        <p:cTn id="40" dur="500"/>
                                        <p:tgtEl>
                                          <p:spTgt spid="131"/>
                                        </p:tgtEl>
                                      </p:cBhvr>
                                    </p:animEffect>
                                  </p:childTnLst>
                                </p:cTn>
                              </p:par>
                            </p:childTnLst>
                          </p:cTn>
                        </p:par>
                      </p:childTnLst>
                    </p:cTn>
                  </p:par>
                  <p:par>
                    <p:cTn id="41" fill="hold">
                      <p:stCondLst>
                        <p:cond delay="indefinite"/>
                      </p:stCondLst>
                      <p:childTnLst>
                        <p:par>
                          <p:cTn id="42" fill="hold">
                            <p:stCondLst>
                              <p:cond delay="0"/>
                            </p:stCondLst>
                            <p:childTnLst>
                              <p:par>
                                <p:cTn id="43" presetID="16" presetClass="entr" presetSubtype="21" fill="hold" grpId="0" nodeType="clickEffect">
                                  <p:stCondLst>
                                    <p:cond delay="0"/>
                                  </p:stCondLst>
                                  <p:childTnLst>
                                    <p:set>
                                      <p:cBhvr>
                                        <p:cTn id="44" dur="1" fill="hold">
                                          <p:stCondLst>
                                            <p:cond delay="0"/>
                                          </p:stCondLst>
                                        </p:cTn>
                                        <p:tgtEl>
                                          <p:spTgt spid="149"/>
                                        </p:tgtEl>
                                        <p:attrNameLst>
                                          <p:attrName>style.visibility</p:attrName>
                                        </p:attrNameLst>
                                      </p:cBhvr>
                                      <p:to>
                                        <p:strVal val="visible"/>
                                      </p:to>
                                    </p:set>
                                    <p:animEffect transition="in" filter="barn(inVertical)">
                                      <p:cBhvr>
                                        <p:cTn id="45" dur="500"/>
                                        <p:tgtEl>
                                          <p:spTgt spid="149"/>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grpId="0" nodeType="clickEffect">
                                  <p:stCondLst>
                                    <p:cond delay="0"/>
                                  </p:stCondLst>
                                  <p:childTnLst>
                                    <p:set>
                                      <p:cBhvr>
                                        <p:cTn id="49" dur="1" fill="hold">
                                          <p:stCondLst>
                                            <p:cond delay="0"/>
                                          </p:stCondLst>
                                        </p:cTn>
                                        <p:tgtEl>
                                          <p:spTgt spid="5"/>
                                        </p:tgtEl>
                                        <p:attrNameLst>
                                          <p:attrName>style.visibility</p:attrName>
                                        </p:attrNameLst>
                                      </p:cBhvr>
                                      <p:to>
                                        <p:strVal val="visible"/>
                                      </p:to>
                                    </p:set>
                                    <p:animEffect transition="in" filter="wipe(left)">
                                      <p:cBhvr>
                                        <p:cTn id="50" dur="500"/>
                                        <p:tgtEl>
                                          <p:spTgt spid="5"/>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xit" presetSubtype="0" fill="hold" grpId="1" nodeType="clickEffect">
                                  <p:stCondLst>
                                    <p:cond delay="0"/>
                                  </p:stCondLst>
                                  <p:childTnLst>
                                    <p:animEffect transition="out" filter="fade">
                                      <p:cBhvr>
                                        <p:cTn id="54" dur="500"/>
                                        <p:tgtEl>
                                          <p:spTgt spid="149"/>
                                        </p:tgtEl>
                                      </p:cBhvr>
                                    </p:animEffect>
                                    <p:set>
                                      <p:cBhvr>
                                        <p:cTn id="55" dur="1" fill="hold">
                                          <p:stCondLst>
                                            <p:cond delay="499"/>
                                          </p:stCondLst>
                                        </p:cTn>
                                        <p:tgtEl>
                                          <p:spTgt spid="149"/>
                                        </p:tgtEl>
                                        <p:attrNameLst>
                                          <p:attrName>style.visibility</p:attrName>
                                        </p:attrNameLst>
                                      </p:cBhvr>
                                      <p:to>
                                        <p:strVal val="hidden"/>
                                      </p:to>
                                    </p:set>
                                  </p:childTnLst>
                                </p:cTn>
                              </p:par>
                              <p:par>
                                <p:cTn id="56" presetID="1" presetClass="exit" presetSubtype="0" fill="hold" nodeType="withEffect">
                                  <p:stCondLst>
                                    <p:cond delay="0"/>
                                  </p:stCondLst>
                                  <p:childTnLst>
                                    <p:set>
                                      <p:cBhvr>
                                        <p:cTn id="57" dur="1" fill="hold">
                                          <p:stCondLst>
                                            <p:cond delay="0"/>
                                          </p:stCondLst>
                                        </p:cTn>
                                        <p:tgtEl>
                                          <p:spTgt spid="131"/>
                                        </p:tgtEl>
                                        <p:attrNameLst>
                                          <p:attrName>style.visibility</p:attrName>
                                        </p:attrNameLst>
                                      </p:cBhvr>
                                      <p:to>
                                        <p:strVal val="hidden"/>
                                      </p:to>
                                    </p:se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1" nodeType="clickEffect">
                                  <p:stCondLst>
                                    <p:cond delay="0"/>
                                  </p:stCondLst>
                                  <p:childTnLst>
                                    <p:set>
                                      <p:cBhvr>
                                        <p:cTn id="61" dur="1" fill="hold">
                                          <p:stCondLst>
                                            <p:cond delay="0"/>
                                          </p:stCondLst>
                                        </p:cTn>
                                        <p:tgtEl>
                                          <p:spTgt spid="134"/>
                                        </p:tgtEl>
                                        <p:attrNameLst>
                                          <p:attrName>style.visibility</p:attrName>
                                        </p:attrNameLst>
                                      </p:cBhvr>
                                      <p:to>
                                        <p:strVal val="visible"/>
                                      </p:to>
                                    </p:set>
                                    <p:animEffect transition="in" filter="wipe(left)">
                                      <p:cBhvr>
                                        <p:cTn id="62" dur="500"/>
                                        <p:tgtEl>
                                          <p:spTgt spid="134"/>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135"/>
                                        </p:tgtEl>
                                        <p:attrNameLst>
                                          <p:attrName>style.visibility</p:attrName>
                                        </p:attrNameLst>
                                      </p:cBhvr>
                                      <p:to>
                                        <p:strVal val="visible"/>
                                      </p:to>
                                    </p:set>
                                    <p:animEffect transition="in" filter="wipe(left)">
                                      <p:cBhvr>
                                        <p:cTn id="67" dur="500"/>
                                        <p:tgtEl>
                                          <p:spTgt spid="135"/>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6"/>
                                        </p:tgtEl>
                                        <p:attrNameLst>
                                          <p:attrName>style.visibility</p:attrName>
                                        </p:attrNameLst>
                                      </p:cBhvr>
                                      <p:to>
                                        <p:strVal val="visible"/>
                                      </p:to>
                                    </p:set>
                                    <p:animEffect transition="in" filter="wipe(left)">
                                      <p:cBhvr>
                                        <p:cTn id="72" dur="500"/>
                                        <p:tgtEl>
                                          <p:spTgt spid="6"/>
                                        </p:tgtEl>
                                      </p:cBhvr>
                                    </p:animEffect>
                                  </p:childTnLst>
                                </p:cTn>
                              </p:par>
                            </p:childTnLst>
                          </p:cTn>
                        </p:par>
                      </p:childTnLst>
                    </p:cTn>
                  </p:par>
                  <p:par>
                    <p:cTn id="73" fill="hold">
                      <p:stCondLst>
                        <p:cond delay="indefinite"/>
                      </p:stCondLst>
                      <p:childTnLst>
                        <p:par>
                          <p:cTn id="74" fill="hold">
                            <p:stCondLst>
                              <p:cond delay="0"/>
                            </p:stCondLst>
                            <p:childTnLst>
                              <p:par>
                                <p:cTn id="75" presetID="1" presetClass="exit" presetSubtype="0" fill="hold" grpId="0" nodeType="clickEffect">
                                  <p:stCondLst>
                                    <p:cond delay="0"/>
                                  </p:stCondLst>
                                  <p:childTnLst>
                                    <p:set>
                                      <p:cBhvr>
                                        <p:cTn id="76" dur="1" fill="hold">
                                          <p:stCondLst>
                                            <p:cond delay="0"/>
                                          </p:stCondLst>
                                        </p:cTn>
                                        <p:tgtEl>
                                          <p:spTgt spid="134"/>
                                        </p:tgtEl>
                                        <p:attrNameLst>
                                          <p:attrName>style.visibility</p:attrName>
                                        </p:attrNameLst>
                                      </p:cBhvr>
                                      <p:to>
                                        <p:strVal val="hidden"/>
                                      </p:to>
                                    </p:set>
                                  </p:childTnLst>
                                </p:cTn>
                              </p:par>
                            </p:childTnLst>
                          </p:cTn>
                        </p:par>
                        <p:par>
                          <p:cTn id="77" fill="hold">
                            <p:stCondLst>
                              <p:cond delay="0"/>
                            </p:stCondLst>
                            <p:childTnLst>
                              <p:par>
                                <p:cTn id="78" presetID="22" presetClass="entr" presetSubtype="8" fill="hold" grpId="1" nodeType="afterEffect">
                                  <p:stCondLst>
                                    <p:cond delay="0"/>
                                  </p:stCondLst>
                                  <p:childTnLst>
                                    <p:set>
                                      <p:cBhvr>
                                        <p:cTn id="79" dur="1" fill="hold">
                                          <p:stCondLst>
                                            <p:cond delay="0"/>
                                          </p:stCondLst>
                                        </p:cTn>
                                        <p:tgtEl>
                                          <p:spTgt spid="83"/>
                                        </p:tgtEl>
                                        <p:attrNameLst>
                                          <p:attrName>style.visibility</p:attrName>
                                        </p:attrNameLst>
                                      </p:cBhvr>
                                      <p:to>
                                        <p:strVal val="visible"/>
                                      </p:to>
                                    </p:set>
                                    <p:animEffect transition="in" filter="wipe(left)">
                                      <p:cBhvr>
                                        <p:cTn id="80" dur="500"/>
                                        <p:tgtEl>
                                          <p:spTgt spid="83"/>
                                        </p:tgtEl>
                                      </p:cBhvr>
                                    </p:animEffect>
                                  </p:childTnLst>
                                </p:cTn>
                              </p:par>
                            </p:childTnLst>
                          </p:cTn>
                        </p:par>
                      </p:childTnLst>
                    </p:cTn>
                  </p:par>
                  <p:par>
                    <p:cTn id="81" fill="hold">
                      <p:stCondLst>
                        <p:cond delay="indefinite"/>
                      </p:stCondLst>
                      <p:childTnLst>
                        <p:par>
                          <p:cTn id="82" fill="hold">
                            <p:stCondLst>
                              <p:cond delay="0"/>
                            </p:stCondLst>
                            <p:childTnLst>
                              <p:par>
                                <p:cTn id="83" presetID="22" presetClass="entr" presetSubtype="8" fill="hold" grpId="0" nodeType="clickEffect">
                                  <p:stCondLst>
                                    <p:cond delay="0"/>
                                  </p:stCondLst>
                                  <p:childTnLst>
                                    <p:set>
                                      <p:cBhvr>
                                        <p:cTn id="84" dur="1" fill="hold">
                                          <p:stCondLst>
                                            <p:cond delay="0"/>
                                          </p:stCondLst>
                                        </p:cTn>
                                        <p:tgtEl>
                                          <p:spTgt spid="7"/>
                                        </p:tgtEl>
                                        <p:attrNameLst>
                                          <p:attrName>style.visibility</p:attrName>
                                        </p:attrNameLst>
                                      </p:cBhvr>
                                      <p:to>
                                        <p:strVal val="visible"/>
                                      </p:to>
                                    </p:set>
                                    <p:animEffect transition="in" filter="wipe(left)">
                                      <p:cBhvr>
                                        <p:cTn id="85" dur="500"/>
                                        <p:tgtEl>
                                          <p:spTgt spid="7"/>
                                        </p:tgtEl>
                                      </p:cBhvr>
                                    </p:animEffect>
                                  </p:childTnLst>
                                </p:cTn>
                              </p:par>
                            </p:childTnLst>
                          </p:cTn>
                        </p:par>
                      </p:childTnLst>
                    </p:cTn>
                  </p:par>
                  <p:par>
                    <p:cTn id="86" fill="hold">
                      <p:stCondLst>
                        <p:cond delay="indefinite"/>
                      </p:stCondLst>
                      <p:childTnLst>
                        <p:par>
                          <p:cTn id="87" fill="hold">
                            <p:stCondLst>
                              <p:cond delay="0"/>
                            </p:stCondLst>
                            <p:childTnLst>
                              <p:par>
                                <p:cTn id="88" presetID="1" presetClass="exit" presetSubtype="0" fill="hold" grpId="0" nodeType="clickEffect">
                                  <p:stCondLst>
                                    <p:cond delay="0"/>
                                  </p:stCondLst>
                                  <p:childTnLst>
                                    <p:set>
                                      <p:cBhvr>
                                        <p:cTn id="89" dur="1" fill="hold">
                                          <p:stCondLst>
                                            <p:cond delay="0"/>
                                          </p:stCondLst>
                                        </p:cTn>
                                        <p:tgtEl>
                                          <p:spTgt spid="83"/>
                                        </p:tgtEl>
                                        <p:attrNameLst>
                                          <p:attrName>style.visibility</p:attrName>
                                        </p:attrNameLst>
                                      </p:cBhvr>
                                      <p:to>
                                        <p:strVal val="hidden"/>
                                      </p:to>
                                    </p:set>
                                  </p:childTnLst>
                                </p:cTn>
                              </p:par>
                            </p:childTnLst>
                          </p:cTn>
                        </p:par>
                        <p:par>
                          <p:cTn id="90" fill="hold">
                            <p:stCondLst>
                              <p:cond delay="0"/>
                            </p:stCondLst>
                            <p:childTnLst>
                              <p:par>
                                <p:cTn id="91" presetID="22" presetClass="entr" presetSubtype="8" fill="hold" grpId="1" nodeType="afterEffect">
                                  <p:stCondLst>
                                    <p:cond delay="0"/>
                                  </p:stCondLst>
                                  <p:childTnLst>
                                    <p:set>
                                      <p:cBhvr>
                                        <p:cTn id="92" dur="1" fill="hold">
                                          <p:stCondLst>
                                            <p:cond delay="0"/>
                                          </p:stCondLst>
                                        </p:cTn>
                                        <p:tgtEl>
                                          <p:spTgt spid="138"/>
                                        </p:tgtEl>
                                        <p:attrNameLst>
                                          <p:attrName>style.visibility</p:attrName>
                                        </p:attrNameLst>
                                      </p:cBhvr>
                                      <p:to>
                                        <p:strVal val="visible"/>
                                      </p:to>
                                    </p:set>
                                    <p:animEffect transition="in" filter="wipe(left)">
                                      <p:cBhvr>
                                        <p:cTn id="93" dur="500"/>
                                        <p:tgtEl>
                                          <p:spTgt spid="138"/>
                                        </p:tgtEl>
                                      </p:cBhvr>
                                    </p:animEffect>
                                  </p:childTnLst>
                                </p:cTn>
                              </p:par>
                            </p:childTnLst>
                          </p:cTn>
                        </p:par>
                      </p:childTnLst>
                    </p:cTn>
                  </p:par>
                  <p:par>
                    <p:cTn id="94" fill="hold">
                      <p:stCondLst>
                        <p:cond delay="indefinite"/>
                      </p:stCondLst>
                      <p:childTnLst>
                        <p:par>
                          <p:cTn id="95" fill="hold">
                            <p:stCondLst>
                              <p:cond delay="0"/>
                            </p:stCondLst>
                            <p:childTnLst>
                              <p:par>
                                <p:cTn id="96" presetID="22" presetClass="entr" presetSubtype="8" fill="hold" grpId="0" nodeType="clickEffect">
                                  <p:stCondLst>
                                    <p:cond delay="0"/>
                                  </p:stCondLst>
                                  <p:childTnLst>
                                    <p:set>
                                      <p:cBhvr>
                                        <p:cTn id="97" dur="1" fill="hold">
                                          <p:stCondLst>
                                            <p:cond delay="0"/>
                                          </p:stCondLst>
                                        </p:cTn>
                                        <p:tgtEl>
                                          <p:spTgt spid="8"/>
                                        </p:tgtEl>
                                        <p:attrNameLst>
                                          <p:attrName>style.visibility</p:attrName>
                                        </p:attrNameLst>
                                      </p:cBhvr>
                                      <p:to>
                                        <p:strVal val="visible"/>
                                      </p:to>
                                    </p:set>
                                    <p:animEffect transition="in" filter="wipe(left)">
                                      <p:cBhvr>
                                        <p:cTn id="98" dur="500"/>
                                        <p:tgtEl>
                                          <p:spTgt spid="8"/>
                                        </p:tgtEl>
                                      </p:cBhvr>
                                    </p:animEffect>
                                  </p:childTnLst>
                                </p:cTn>
                              </p:par>
                            </p:childTnLst>
                          </p:cTn>
                        </p:par>
                      </p:childTnLst>
                    </p:cTn>
                  </p:par>
                  <p:par>
                    <p:cTn id="99" fill="hold">
                      <p:stCondLst>
                        <p:cond delay="indefinite"/>
                      </p:stCondLst>
                      <p:childTnLst>
                        <p:par>
                          <p:cTn id="100" fill="hold">
                            <p:stCondLst>
                              <p:cond delay="0"/>
                            </p:stCondLst>
                            <p:childTnLst>
                              <p:par>
                                <p:cTn id="101" presetID="1" presetClass="exit" presetSubtype="0" fill="hold" grpId="0" nodeType="clickEffect">
                                  <p:stCondLst>
                                    <p:cond delay="0"/>
                                  </p:stCondLst>
                                  <p:childTnLst>
                                    <p:set>
                                      <p:cBhvr>
                                        <p:cTn id="102" dur="1" fill="hold">
                                          <p:stCondLst>
                                            <p:cond delay="0"/>
                                          </p:stCondLst>
                                        </p:cTn>
                                        <p:tgtEl>
                                          <p:spTgt spid="138"/>
                                        </p:tgtEl>
                                        <p:attrNameLst>
                                          <p:attrName>style.visibility</p:attrName>
                                        </p:attrNameLst>
                                      </p:cBhvr>
                                      <p:to>
                                        <p:strVal val="hidden"/>
                                      </p:to>
                                    </p:set>
                                  </p:childTnLst>
                                </p:cTn>
                              </p:par>
                            </p:childTnLst>
                          </p:cTn>
                        </p:par>
                      </p:childTnLst>
                    </p:cTn>
                  </p:par>
                  <p:par>
                    <p:cTn id="103" fill="hold">
                      <p:stCondLst>
                        <p:cond delay="indefinite"/>
                      </p:stCondLst>
                      <p:childTnLst>
                        <p:par>
                          <p:cTn id="104" fill="hold">
                            <p:stCondLst>
                              <p:cond delay="0"/>
                            </p:stCondLst>
                            <p:childTnLst>
                              <p:par>
                                <p:cTn id="105" presetID="22" presetClass="entr" presetSubtype="8" fill="hold" grpId="1" nodeType="clickEffect">
                                  <p:stCondLst>
                                    <p:cond delay="0"/>
                                  </p:stCondLst>
                                  <p:childTnLst>
                                    <p:set>
                                      <p:cBhvr>
                                        <p:cTn id="106" dur="1" fill="hold">
                                          <p:stCondLst>
                                            <p:cond delay="0"/>
                                          </p:stCondLst>
                                        </p:cTn>
                                        <p:tgtEl>
                                          <p:spTgt spid="139"/>
                                        </p:tgtEl>
                                        <p:attrNameLst>
                                          <p:attrName>style.visibility</p:attrName>
                                        </p:attrNameLst>
                                      </p:cBhvr>
                                      <p:to>
                                        <p:strVal val="visible"/>
                                      </p:to>
                                    </p:set>
                                    <p:animEffect transition="in" filter="wipe(left)">
                                      <p:cBhvr>
                                        <p:cTn id="107" dur="500"/>
                                        <p:tgtEl>
                                          <p:spTgt spid="139"/>
                                        </p:tgtEl>
                                      </p:cBhvr>
                                    </p:animEffect>
                                  </p:childTnLst>
                                </p:cTn>
                              </p:par>
                              <p:par>
                                <p:cTn id="108" presetID="22" presetClass="entr" presetSubtype="8" fill="hold" grpId="1" nodeType="withEffect">
                                  <p:stCondLst>
                                    <p:cond delay="0"/>
                                  </p:stCondLst>
                                  <p:childTnLst>
                                    <p:set>
                                      <p:cBhvr>
                                        <p:cTn id="109" dur="1" fill="hold">
                                          <p:stCondLst>
                                            <p:cond delay="0"/>
                                          </p:stCondLst>
                                        </p:cTn>
                                        <p:tgtEl>
                                          <p:spTgt spid="140"/>
                                        </p:tgtEl>
                                        <p:attrNameLst>
                                          <p:attrName>style.visibility</p:attrName>
                                        </p:attrNameLst>
                                      </p:cBhvr>
                                      <p:to>
                                        <p:strVal val="visible"/>
                                      </p:to>
                                    </p:set>
                                    <p:animEffect transition="in" filter="wipe(left)">
                                      <p:cBhvr>
                                        <p:cTn id="110" dur="500"/>
                                        <p:tgtEl>
                                          <p:spTgt spid="140"/>
                                        </p:tgtEl>
                                      </p:cBhvr>
                                    </p:animEffect>
                                  </p:childTnLst>
                                </p:cTn>
                              </p:par>
                            </p:childTnLst>
                          </p:cTn>
                        </p:par>
                      </p:childTnLst>
                    </p:cTn>
                  </p:par>
                  <p:par>
                    <p:cTn id="111" fill="hold">
                      <p:stCondLst>
                        <p:cond delay="indefinite"/>
                      </p:stCondLst>
                      <p:childTnLst>
                        <p:par>
                          <p:cTn id="112" fill="hold">
                            <p:stCondLst>
                              <p:cond delay="0"/>
                            </p:stCondLst>
                            <p:childTnLst>
                              <p:par>
                                <p:cTn id="113" presetID="22" presetClass="entr" presetSubtype="8" fill="hold" grpId="0" nodeType="clickEffect">
                                  <p:stCondLst>
                                    <p:cond delay="0"/>
                                  </p:stCondLst>
                                  <p:childTnLst>
                                    <p:set>
                                      <p:cBhvr>
                                        <p:cTn id="114" dur="1" fill="hold">
                                          <p:stCondLst>
                                            <p:cond delay="0"/>
                                          </p:stCondLst>
                                        </p:cTn>
                                        <p:tgtEl>
                                          <p:spTgt spid="136"/>
                                        </p:tgtEl>
                                        <p:attrNameLst>
                                          <p:attrName>style.visibility</p:attrName>
                                        </p:attrNameLst>
                                      </p:cBhvr>
                                      <p:to>
                                        <p:strVal val="visible"/>
                                      </p:to>
                                    </p:set>
                                    <p:animEffect transition="in" filter="wipe(left)">
                                      <p:cBhvr>
                                        <p:cTn id="115" dur="500"/>
                                        <p:tgtEl>
                                          <p:spTgt spid="136"/>
                                        </p:tgtEl>
                                      </p:cBhvr>
                                    </p:animEffect>
                                  </p:childTnLst>
                                </p:cTn>
                              </p:par>
                            </p:childTnLst>
                          </p:cTn>
                        </p:par>
                      </p:childTnLst>
                    </p:cTn>
                  </p:par>
                  <p:par>
                    <p:cTn id="116" fill="hold">
                      <p:stCondLst>
                        <p:cond delay="indefinite"/>
                      </p:stCondLst>
                      <p:childTnLst>
                        <p:par>
                          <p:cTn id="117" fill="hold">
                            <p:stCondLst>
                              <p:cond delay="0"/>
                            </p:stCondLst>
                            <p:childTnLst>
                              <p:par>
                                <p:cTn id="118" presetID="1" presetClass="exit" presetSubtype="0" fill="hold" grpId="0" nodeType="clickEffect">
                                  <p:stCondLst>
                                    <p:cond delay="0"/>
                                  </p:stCondLst>
                                  <p:childTnLst>
                                    <p:set>
                                      <p:cBhvr>
                                        <p:cTn id="119" dur="1" fill="hold">
                                          <p:stCondLst>
                                            <p:cond delay="0"/>
                                          </p:stCondLst>
                                        </p:cTn>
                                        <p:tgtEl>
                                          <p:spTgt spid="139"/>
                                        </p:tgtEl>
                                        <p:attrNameLst>
                                          <p:attrName>style.visibility</p:attrName>
                                        </p:attrNameLst>
                                      </p:cBhvr>
                                      <p:to>
                                        <p:strVal val="hidden"/>
                                      </p:to>
                                    </p:set>
                                  </p:childTnLst>
                                </p:cTn>
                              </p:par>
                              <p:par>
                                <p:cTn id="120" presetID="1" presetClass="exit" presetSubtype="0" fill="hold" grpId="0" nodeType="withEffect">
                                  <p:stCondLst>
                                    <p:cond delay="0"/>
                                  </p:stCondLst>
                                  <p:childTnLst>
                                    <p:set>
                                      <p:cBhvr>
                                        <p:cTn id="121" dur="1" fill="hold">
                                          <p:stCondLst>
                                            <p:cond delay="0"/>
                                          </p:stCondLst>
                                        </p:cTn>
                                        <p:tgtEl>
                                          <p:spTgt spid="140"/>
                                        </p:tgtEl>
                                        <p:attrNameLst>
                                          <p:attrName>style.visibility</p:attrName>
                                        </p:attrNameLst>
                                      </p:cBhvr>
                                      <p:to>
                                        <p:strVal val="hidden"/>
                                      </p:to>
                                    </p:set>
                                  </p:childTnLst>
                                </p:cTn>
                              </p:par>
                              <p:par>
                                <p:cTn id="122" presetID="10" presetClass="exit" presetSubtype="0" fill="hold" grpId="1" nodeType="withEffect">
                                  <p:stCondLst>
                                    <p:cond delay="0"/>
                                  </p:stCondLst>
                                  <p:childTnLst>
                                    <p:animEffect transition="out" filter="fade">
                                      <p:cBhvr>
                                        <p:cTn id="123" dur="500"/>
                                        <p:tgtEl>
                                          <p:spTgt spid="125"/>
                                        </p:tgtEl>
                                      </p:cBhvr>
                                    </p:animEffect>
                                    <p:set>
                                      <p:cBhvr>
                                        <p:cTn id="124" dur="1" fill="hold">
                                          <p:stCondLst>
                                            <p:cond delay="499"/>
                                          </p:stCondLst>
                                        </p:cTn>
                                        <p:tgtEl>
                                          <p:spTgt spid="125"/>
                                        </p:tgtEl>
                                        <p:attrNameLst>
                                          <p:attrName>style.visibility</p:attrName>
                                        </p:attrNameLst>
                                      </p:cBhvr>
                                      <p:to>
                                        <p:strVal val="hidden"/>
                                      </p:to>
                                    </p:set>
                                  </p:childTnLst>
                                </p:cTn>
                              </p:par>
                            </p:childTnLst>
                          </p:cTn>
                        </p:par>
                        <p:par>
                          <p:cTn id="125" fill="hold">
                            <p:stCondLst>
                              <p:cond delay="500"/>
                            </p:stCondLst>
                            <p:childTnLst>
                              <p:par>
                                <p:cTn id="126" presetID="22" presetClass="entr" presetSubtype="8" fill="hold" grpId="0" nodeType="afterEffect">
                                  <p:stCondLst>
                                    <p:cond delay="0"/>
                                  </p:stCondLst>
                                  <p:childTnLst>
                                    <p:set>
                                      <p:cBhvr>
                                        <p:cTn id="127" dur="1" fill="hold">
                                          <p:stCondLst>
                                            <p:cond delay="0"/>
                                          </p:stCondLst>
                                        </p:cTn>
                                        <p:tgtEl>
                                          <p:spTgt spid="143"/>
                                        </p:tgtEl>
                                        <p:attrNameLst>
                                          <p:attrName>style.visibility</p:attrName>
                                        </p:attrNameLst>
                                      </p:cBhvr>
                                      <p:to>
                                        <p:strVal val="visible"/>
                                      </p:to>
                                    </p:set>
                                    <p:animEffect transition="in" filter="wipe(left)">
                                      <p:cBhvr>
                                        <p:cTn id="128" dur="500"/>
                                        <p:tgtEl>
                                          <p:spTgt spid="143"/>
                                        </p:tgtEl>
                                      </p:cBhvr>
                                    </p:animEffect>
                                  </p:childTnLst>
                                </p:cTn>
                              </p:par>
                            </p:childTnLst>
                          </p:cTn>
                        </p:par>
                        <p:par>
                          <p:cTn id="129" fill="hold">
                            <p:stCondLst>
                              <p:cond delay="1000"/>
                            </p:stCondLst>
                            <p:childTnLst>
                              <p:par>
                                <p:cTn id="130" presetID="22" presetClass="entr" presetSubtype="8" fill="hold" grpId="0" nodeType="afterEffect">
                                  <p:stCondLst>
                                    <p:cond delay="0"/>
                                  </p:stCondLst>
                                  <p:childTnLst>
                                    <p:set>
                                      <p:cBhvr>
                                        <p:cTn id="131" dur="1" fill="hold">
                                          <p:stCondLst>
                                            <p:cond delay="0"/>
                                          </p:stCondLst>
                                        </p:cTn>
                                        <p:tgtEl>
                                          <p:spTgt spid="144"/>
                                        </p:tgtEl>
                                        <p:attrNameLst>
                                          <p:attrName>style.visibility</p:attrName>
                                        </p:attrNameLst>
                                      </p:cBhvr>
                                      <p:to>
                                        <p:strVal val="visible"/>
                                      </p:to>
                                    </p:set>
                                    <p:animEffect transition="in" filter="wipe(left)">
                                      <p:cBhvr>
                                        <p:cTn id="132" dur="500"/>
                                        <p:tgtEl>
                                          <p:spTgt spid="144"/>
                                        </p:tgtEl>
                                      </p:cBhvr>
                                    </p:animEffect>
                                  </p:childTnLst>
                                </p:cTn>
                              </p:par>
                            </p:childTnLst>
                          </p:cTn>
                        </p:par>
                      </p:childTnLst>
                    </p:cTn>
                  </p:par>
                  <p:par>
                    <p:cTn id="133" fill="hold">
                      <p:stCondLst>
                        <p:cond delay="indefinite"/>
                      </p:stCondLst>
                      <p:childTnLst>
                        <p:par>
                          <p:cTn id="134" fill="hold">
                            <p:stCondLst>
                              <p:cond delay="0"/>
                            </p:stCondLst>
                            <p:childTnLst>
                              <p:par>
                                <p:cTn id="135" presetID="22" presetClass="entr" presetSubtype="8" fill="hold" grpId="0" nodeType="clickEffect">
                                  <p:stCondLst>
                                    <p:cond delay="0"/>
                                  </p:stCondLst>
                                  <p:childTnLst>
                                    <p:set>
                                      <p:cBhvr>
                                        <p:cTn id="136" dur="1" fill="hold">
                                          <p:stCondLst>
                                            <p:cond delay="0"/>
                                          </p:stCondLst>
                                        </p:cTn>
                                        <p:tgtEl>
                                          <p:spTgt spid="50"/>
                                        </p:tgtEl>
                                        <p:attrNameLst>
                                          <p:attrName>style.visibility</p:attrName>
                                        </p:attrNameLst>
                                      </p:cBhvr>
                                      <p:to>
                                        <p:strVal val="visible"/>
                                      </p:to>
                                    </p:set>
                                    <p:animEffect transition="in" filter="wipe(left)">
                                      <p:cBhvr>
                                        <p:cTn id="137" dur="500"/>
                                        <p:tgtEl>
                                          <p:spTgt spid="50"/>
                                        </p:tgtEl>
                                      </p:cBhvr>
                                    </p:animEffect>
                                  </p:childTnLst>
                                </p:cTn>
                              </p:par>
                            </p:childTnLst>
                          </p:cTn>
                        </p:par>
                      </p:childTnLst>
                    </p:cTn>
                  </p:par>
                  <p:par>
                    <p:cTn id="138" fill="hold">
                      <p:stCondLst>
                        <p:cond delay="indefinite"/>
                      </p:stCondLst>
                      <p:childTnLst>
                        <p:par>
                          <p:cTn id="139" fill="hold">
                            <p:stCondLst>
                              <p:cond delay="0"/>
                            </p:stCondLst>
                            <p:childTnLst>
                              <p:par>
                                <p:cTn id="140" presetID="16" presetClass="entr" presetSubtype="21" fill="hold" grpId="0" nodeType="clickEffect">
                                  <p:stCondLst>
                                    <p:cond delay="0"/>
                                  </p:stCondLst>
                                  <p:childTnLst>
                                    <p:set>
                                      <p:cBhvr>
                                        <p:cTn id="141" dur="1" fill="hold">
                                          <p:stCondLst>
                                            <p:cond delay="0"/>
                                          </p:stCondLst>
                                        </p:cTn>
                                        <p:tgtEl>
                                          <p:spTgt spid="141"/>
                                        </p:tgtEl>
                                        <p:attrNameLst>
                                          <p:attrName>style.visibility</p:attrName>
                                        </p:attrNameLst>
                                      </p:cBhvr>
                                      <p:to>
                                        <p:strVal val="visible"/>
                                      </p:to>
                                    </p:set>
                                    <p:animEffect transition="in" filter="barn(inVertical)">
                                      <p:cBhvr>
                                        <p:cTn id="142" dur="500"/>
                                        <p:tgtEl>
                                          <p:spTgt spid="141"/>
                                        </p:tgtEl>
                                      </p:cBhvr>
                                    </p:animEffect>
                                  </p:childTnLst>
                                </p:cTn>
                              </p:par>
                            </p:childTnLst>
                          </p:cTn>
                        </p:par>
                      </p:childTnLst>
                    </p:cTn>
                  </p:par>
                  <p:par>
                    <p:cTn id="143" fill="hold">
                      <p:stCondLst>
                        <p:cond delay="indefinite"/>
                      </p:stCondLst>
                      <p:childTnLst>
                        <p:par>
                          <p:cTn id="144" fill="hold">
                            <p:stCondLst>
                              <p:cond delay="0"/>
                            </p:stCondLst>
                            <p:childTnLst>
                              <p:par>
                                <p:cTn id="145" presetID="22" presetClass="entr" presetSubtype="8" fill="hold" grpId="1" nodeType="clickEffect">
                                  <p:stCondLst>
                                    <p:cond delay="0"/>
                                  </p:stCondLst>
                                  <p:childTnLst>
                                    <p:set>
                                      <p:cBhvr>
                                        <p:cTn id="146" dur="1" fill="hold">
                                          <p:stCondLst>
                                            <p:cond delay="0"/>
                                          </p:stCondLst>
                                        </p:cTn>
                                        <p:tgtEl>
                                          <p:spTgt spid="142"/>
                                        </p:tgtEl>
                                        <p:attrNameLst>
                                          <p:attrName>style.visibility</p:attrName>
                                        </p:attrNameLst>
                                      </p:cBhvr>
                                      <p:to>
                                        <p:strVal val="visible"/>
                                      </p:to>
                                    </p:set>
                                    <p:animEffect transition="in" filter="wipe(left)">
                                      <p:cBhvr>
                                        <p:cTn id="147" dur="500"/>
                                        <p:tgtEl>
                                          <p:spTgt spid="142"/>
                                        </p:tgtEl>
                                      </p:cBhvr>
                                    </p:animEffect>
                                  </p:childTnLst>
                                </p:cTn>
                              </p:par>
                              <p:par>
                                <p:cTn id="148" presetID="22" presetClass="entr" presetSubtype="8" fill="hold" grpId="1" nodeType="withEffect">
                                  <p:stCondLst>
                                    <p:cond delay="0"/>
                                  </p:stCondLst>
                                  <p:childTnLst>
                                    <p:set>
                                      <p:cBhvr>
                                        <p:cTn id="149" dur="1" fill="hold">
                                          <p:stCondLst>
                                            <p:cond delay="0"/>
                                          </p:stCondLst>
                                        </p:cTn>
                                        <p:tgtEl>
                                          <p:spTgt spid="145"/>
                                        </p:tgtEl>
                                        <p:attrNameLst>
                                          <p:attrName>style.visibility</p:attrName>
                                        </p:attrNameLst>
                                      </p:cBhvr>
                                      <p:to>
                                        <p:strVal val="visible"/>
                                      </p:to>
                                    </p:set>
                                    <p:animEffect transition="in" filter="wipe(left)">
                                      <p:cBhvr>
                                        <p:cTn id="150" dur="500"/>
                                        <p:tgtEl>
                                          <p:spTgt spid="145"/>
                                        </p:tgtEl>
                                      </p:cBhvr>
                                    </p:animEffect>
                                  </p:childTnLst>
                                </p:cTn>
                              </p:par>
                            </p:childTnLst>
                          </p:cTn>
                        </p:par>
                      </p:childTnLst>
                    </p:cTn>
                  </p:par>
                  <p:par>
                    <p:cTn id="151" fill="hold">
                      <p:stCondLst>
                        <p:cond delay="indefinite"/>
                      </p:stCondLst>
                      <p:childTnLst>
                        <p:par>
                          <p:cTn id="152" fill="hold">
                            <p:stCondLst>
                              <p:cond delay="0"/>
                            </p:stCondLst>
                            <p:childTnLst>
                              <p:par>
                                <p:cTn id="153" presetID="22" presetClass="entr" presetSubtype="8" fill="hold" grpId="0" nodeType="clickEffect">
                                  <p:stCondLst>
                                    <p:cond delay="0"/>
                                  </p:stCondLst>
                                  <p:childTnLst>
                                    <p:set>
                                      <p:cBhvr>
                                        <p:cTn id="154" dur="1" fill="hold">
                                          <p:stCondLst>
                                            <p:cond delay="0"/>
                                          </p:stCondLst>
                                        </p:cTn>
                                        <p:tgtEl>
                                          <p:spTgt spid="17"/>
                                        </p:tgtEl>
                                        <p:attrNameLst>
                                          <p:attrName>style.visibility</p:attrName>
                                        </p:attrNameLst>
                                      </p:cBhvr>
                                      <p:to>
                                        <p:strVal val="visible"/>
                                      </p:to>
                                    </p:set>
                                    <p:animEffect transition="in" filter="wipe(left)">
                                      <p:cBhvr>
                                        <p:cTn id="155" dur="500"/>
                                        <p:tgtEl>
                                          <p:spTgt spid="17"/>
                                        </p:tgtEl>
                                      </p:cBhvr>
                                    </p:animEffect>
                                  </p:childTnLst>
                                </p:cTn>
                              </p:par>
                            </p:childTnLst>
                          </p:cTn>
                        </p:par>
                      </p:childTnLst>
                    </p:cTn>
                  </p:par>
                  <p:par>
                    <p:cTn id="156" fill="hold">
                      <p:stCondLst>
                        <p:cond delay="indefinite"/>
                      </p:stCondLst>
                      <p:childTnLst>
                        <p:par>
                          <p:cTn id="157" fill="hold">
                            <p:stCondLst>
                              <p:cond delay="0"/>
                            </p:stCondLst>
                            <p:childTnLst>
                              <p:par>
                                <p:cTn id="158" presetID="1" presetClass="exit" presetSubtype="0" fill="hold" grpId="0" nodeType="clickEffect">
                                  <p:stCondLst>
                                    <p:cond delay="0"/>
                                  </p:stCondLst>
                                  <p:childTnLst>
                                    <p:set>
                                      <p:cBhvr>
                                        <p:cTn id="159" dur="1" fill="hold">
                                          <p:stCondLst>
                                            <p:cond delay="0"/>
                                          </p:stCondLst>
                                        </p:cTn>
                                        <p:tgtEl>
                                          <p:spTgt spid="142"/>
                                        </p:tgtEl>
                                        <p:attrNameLst>
                                          <p:attrName>style.visibility</p:attrName>
                                        </p:attrNameLst>
                                      </p:cBhvr>
                                      <p:to>
                                        <p:strVal val="hidden"/>
                                      </p:to>
                                    </p:set>
                                  </p:childTnLst>
                                </p:cTn>
                              </p:par>
                              <p:par>
                                <p:cTn id="160" presetID="1" presetClass="exit" presetSubtype="0" fill="hold" grpId="0" nodeType="withEffect">
                                  <p:stCondLst>
                                    <p:cond delay="0"/>
                                  </p:stCondLst>
                                  <p:childTnLst>
                                    <p:set>
                                      <p:cBhvr>
                                        <p:cTn id="161" dur="1" fill="hold">
                                          <p:stCondLst>
                                            <p:cond delay="0"/>
                                          </p:stCondLst>
                                        </p:cTn>
                                        <p:tgtEl>
                                          <p:spTgt spid="145"/>
                                        </p:tgtEl>
                                        <p:attrNameLst>
                                          <p:attrName>style.visibility</p:attrName>
                                        </p:attrNameLst>
                                      </p:cBhvr>
                                      <p:to>
                                        <p:strVal val="hidden"/>
                                      </p:to>
                                    </p:set>
                                  </p:childTnLst>
                                </p:cTn>
                              </p:par>
                            </p:childTnLst>
                          </p:cTn>
                        </p:par>
                        <p:par>
                          <p:cTn id="162" fill="hold">
                            <p:stCondLst>
                              <p:cond delay="0"/>
                            </p:stCondLst>
                            <p:childTnLst>
                              <p:par>
                                <p:cTn id="163" presetID="22" presetClass="entr" presetSubtype="8" fill="hold" grpId="1" nodeType="afterEffect">
                                  <p:stCondLst>
                                    <p:cond delay="0"/>
                                  </p:stCondLst>
                                  <p:childTnLst>
                                    <p:set>
                                      <p:cBhvr>
                                        <p:cTn id="164" dur="1" fill="hold">
                                          <p:stCondLst>
                                            <p:cond delay="0"/>
                                          </p:stCondLst>
                                        </p:cTn>
                                        <p:tgtEl>
                                          <p:spTgt spid="146"/>
                                        </p:tgtEl>
                                        <p:attrNameLst>
                                          <p:attrName>style.visibility</p:attrName>
                                        </p:attrNameLst>
                                      </p:cBhvr>
                                      <p:to>
                                        <p:strVal val="visible"/>
                                      </p:to>
                                    </p:set>
                                    <p:animEffect transition="in" filter="wipe(left)">
                                      <p:cBhvr>
                                        <p:cTn id="165" dur="500"/>
                                        <p:tgtEl>
                                          <p:spTgt spid="146"/>
                                        </p:tgtEl>
                                      </p:cBhvr>
                                    </p:animEffect>
                                  </p:childTnLst>
                                </p:cTn>
                              </p:par>
                            </p:childTnLst>
                          </p:cTn>
                        </p:par>
                      </p:childTnLst>
                    </p:cTn>
                  </p:par>
                  <p:par>
                    <p:cTn id="166" fill="hold">
                      <p:stCondLst>
                        <p:cond delay="indefinite"/>
                      </p:stCondLst>
                      <p:childTnLst>
                        <p:par>
                          <p:cTn id="167" fill="hold">
                            <p:stCondLst>
                              <p:cond delay="0"/>
                            </p:stCondLst>
                            <p:childTnLst>
                              <p:par>
                                <p:cTn id="168" presetID="22" presetClass="entr" presetSubtype="8" fill="hold" grpId="0" nodeType="clickEffect">
                                  <p:stCondLst>
                                    <p:cond delay="0"/>
                                  </p:stCondLst>
                                  <p:childTnLst>
                                    <p:set>
                                      <p:cBhvr>
                                        <p:cTn id="169" dur="1" fill="hold">
                                          <p:stCondLst>
                                            <p:cond delay="0"/>
                                          </p:stCondLst>
                                        </p:cTn>
                                        <p:tgtEl>
                                          <p:spTgt spid="35"/>
                                        </p:tgtEl>
                                        <p:attrNameLst>
                                          <p:attrName>style.visibility</p:attrName>
                                        </p:attrNameLst>
                                      </p:cBhvr>
                                      <p:to>
                                        <p:strVal val="visible"/>
                                      </p:to>
                                    </p:set>
                                    <p:animEffect transition="in" filter="wipe(left)">
                                      <p:cBhvr>
                                        <p:cTn id="170" dur="500"/>
                                        <p:tgtEl>
                                          <p:spTgt spid="35"/>
                                        </p:tgtEl>
                                      </p:cBhvr>
                                    </p:animEffect>
                                  </p:childTnLst>
                                </p:cTn>
                              </p:par>
                            </p:childTnLst>
                          </p:cTn>
                        </p:par>
                      </p:childTnLst>
                    </p:cTn>
                  </p:par>
                  <p:par>
                    <p:cTn id="171" fill="hold">
                      <p:stCondLst>
                        <p:cond delay="indefinite"/>
                      </p:stCondLst>
                      <p:childTnLst>
                        <p:par>
                          <p:cTn id="172" fill="hold">
                            <p:stCondLst>
                              <p:cond delay="0"/>
                            </p:stCondLst>
                            <p:childTnLst>
                              <p:par>
                                <p:cTn id="173" presetID="1" presetClass="exit" presetSubtype="0" fill="hold" grpId="0" nodeType="clickEffect">
                                  <p:stCondLst>
                                    <p:cond delay="0"/>
                                  </p:stCondLst>
                                  <p:childTnLst>
                                    <p:set>
                                      <p:cBhvr>
                                        <p:cTn id="174" dur="1" fill="hold">
                                          <p:stCondLst>
                                            <p:cond delay="0"/>
                                          </p:stCondLst>
                                        </p:cTn>
                                        <p:tgtEl>
                                          <p:spTgt spid="146"/>
                                        </p:tgtEl>
                                        <p:attrNameLst>
                                          <p:attrName>style.visibility</p:attrName>
                                        </p:attrNameLst>
                                      </p:cBhvr>
                                      <p:to>
                                        <p:strVal val="hidden"/>
                                      </p:to>
                                    </p:set>
                                  </p:childTnLst>
                                </p:cTn>
                              </p:par>
                            </p:childTnLst>
                          </p:cTn>
                        </p:par>
                        <p:par>
                          <p:cTn id="175" fill="hold">
                            <p:stCondLst>
                              <p:cond delay="0"/>
                            </p:stCondLst>
                            <p:childTnLst>
                              <p:par>
                                <p:cTn id="176" presetID="22" presetClass="entr" presetSubtype="8" fill="hold" grpId="1" nodeType="afterEffect">
                                  <p:stCondLst>
                                    <p:cond delay="0"/>
                                  </p:stCondLst>
                                  <p:childTnLst>
                                    <p:set>
                                      <p:cBhvr>
                                        <p:cTn id="177" dur="1" fill="hold">
                                          <p:stCondLst>
                                            <p:cond delay="0"/>
                                          </p:stCondLst>
                                        </p:cTn>
                                        <p:tgtEl>
                                          <p:spTgt spid="147"/>
                                        </p:tgtEl>
                                        <p:attrNameLst>
                                          <p:attrName>style.visibility</p:attrName>
                                        </p:attrNameLst>
                                      </p:cBhvr>
                                      <p:to>
                                        <p:strVal val="visible"/>
                                      </p:to>
                                    </p:set>
                                    <p:animEffect transition="in" filter="wipe(left)">
                                      <p:cBhvr>
                                        <p:cTn id="178" dur="500"/>
                                        <p:tgtEl>
                                          <p:spTgt spid="147"/>
                                        </p:tgtEl>
                                      </p:cBhvr>
                                    </p:animEffect>
                                  </p:childTnLst>
                                </p:cTn>
                              </p:par>
                            </p:childTnLst>
                          </p:cTn>
                        </p:par>
                      </p:childTnLst>
                    </p:cTn>
                  </p:par>
                  <p:par>
                    <p:cTn id="179" fill="hold">
                      <p:stCondLst>
                        <p:cond delay="indefinite"/>
                      </p:stCondLst>
                      <p:childTnLst>
                        <p:par>
                          <p:cTn id="180" fill="hold">
                            <p:stCondLst>
                              <p:cond delay="0"/>
                            </p:stCondLst>
                            <p:childTnLst>
                              <p:par>
                                <p:cTn id="181" presetID="22" presetClass="entr" presetSubtype="8" fill="hold" grpId="0" nodeType="clickEffect">
                                  <p:stCondLst>
                                    <p:cond delay="0"/>
                                  </p:stCondLst>
                                  <p:childTnLst>
                                    <p:set>
                                      <p:cBhvr>
                                        <p:cTn id="182" dur="1" fill="hold">
                                          <p:stCondLst>
                                            <p:cond delay="0"/>
                                          </p:stCondLst>
                                        </p:cTn>
                                        <p:tgtEl>
                                          <p:spTgt spid="37"/>
                                        </p:tgtEl>
                                        <p:attrNameLst>
                                          <p:attrName>style.visibility</p:attrName>
                                        </p:attrNameLst>
                                      </p:cBhvr>
                                      <p:to>
                                        <p:strVal val="visible"/>
                                      </p:to>
                                    </p:set>
                                    <p:animEffect transition="in" filter="wipe(left)">
                                      <p:cBhvr>
                                        <p:cTn id="183" dur="500"/>
                                        <p:tgtEl>
                                          <p:spTgt spid="37"/>
                                        </p:tgtEl>
                                      </p:cBhvr>
                                    </p:animEffect>
                                  </p:childTnLst>
                                </p:cTn>
                              </p:par>
                            </p:childTnLst>
                          </p:cTn>
                        </p:par>
                      </p:childTnLst>
                    </p:cTn>
                  </p:par>
                  <p:par>
                    <p:cTn id="184" fill="hold">
                      <p:stCondLst>
                        <p:cond delay="indefinite"/>
                      </p:stCondLst>
                      <p:childTnLst>
                        <p:par>
                          <p:cTn id="185" fill="hold">
                            <p:stCondLst>
                              <p:cond delay="0"/>
                            </p:stCondLst>
                            <p:childTnLst>
                              <p:par>
                                <p:cTn id="186" presetID="22" presetClass="entr" presetSubtype="8" fill="hold" grpId="0" nodeType="clickEffect">
                                  <p:stCondLst>
                                    <p:cond delay="0"/>
                                  </p:stCondLst>
                                  <p:childTnLst>
                                    <p:set>
                                      <p:cBhvr>
                                        <p:cTn id="187" dur="1" fill="hold">
                                          <p:stCondLst>
                                            <p:cond delay="0"/>
                                          </p:stCondLst>
                                        </p:cTn>
                                        <p:tgtEl>
                                          <p:spTgt spid="38"/>
                                        </p:tgtEl>
                                        <p:attrNameLst>
                                          <p:attrName>style.visibility</p:attrName>
                                        </p:attrNameLst>
                                      </p:cBhvr>
                                      <p:to>
                                        <p:strVal val="visible"/>
                                      </p:to>
                                    </p:set>
                                    <p:animEffect transition="in" filter="wipe(left)">
                                      <p:cBhvr>
                                        <p:cTn id="188" dur="500"/>
                                        <p:tgtEl>
                                          <p:spTgt spid="38"/>
                                        </p:tgtEl>
                                      </p:cBhvr>
                                    </p:animEffect>
                                  </p:childTnLst>
                                </p:cTn>
                              </p:par>
                            </p:childTnLst>
                          </p:cTn>
                        </p:par>
                      </p:childTnLst>
                    </p:cTn>
                  </p:par>
                  <p:par>
                    <p:cTn id="189" fill="hold">
                      <p:stCondLst>
                        <p:cond delay="indefinite"/>
                      </p:stCondLst>
                      <p:childTnLst>
                        <p:par>
                          <p:cTn id="190" fill="hold">
                            <p:stCondLst>
                              <p:cond delay="0"/>
                            </p:stCondLst>
                            <p:childTnLst>
                              <p:par>
                                <p:cTn id="191" presetID="1" presetClass="exit" presetSubtype="0" fill="hold" grpId="0" nodeType="clickEffect">
                                  <p:stCondLst>
                                    <p:cond delay="0"/>
                                  </p:stCondLst>
                                  <p:childTnLst>
                                    <p:set>
                                      <p:cBhvr>
                                        <p:cTn id="192" dur="1" fill="hold">
                                          <p:stCondLst>
                                            <p:cond delay="0"/>
                                          </p:stCondLst>
                                        </p:cTn>
                                        <p:tgtEl>
                                          <p:spTgt spid="147"/>
                                        </p:tgtEl>
                                        <p:attrNameLst>
                                          <p:attrName>style.visibility</p:attrName>
                                        </p:attrNameLst>
                                      </p:cBhvr>
                                      <p:to>
                                        <p:strVal val="hidden"/>
                                      </p:to>
                                    </p:set>
                                  </p:childTnLst>
                                </p:cTn>
                              </p:par>
                            </p:childTnLst>
                          </p:cTn>
                        </p:par>
                        <p:par>
                          <p:cTn id="193" fill="hold">
                            <p:stCondLst>
                              <p:cond delay="0"/>
                            </p:stCondLst>
                            <p:childTnLst>
                              <p:par>
                                <p:cTn id="194" presetID="22" presetClass="entr" presetSubtype="8" fill="hold" grpId="1" nodeType="afterEffect">
                                  <p:stCondLst>
                                    <p:cond delay="0"/>
                                  </p:stCondLst>
                                  <p:childTnLst>
                                    <p:set>
                                      <p:cBhvr>
                                        <p:cTn id="195" dur="1" fill="hold">
                                          <p:stCondLst>
                                            <p:cond delay="0"/>
                                          </p:stCondLst>
                                        </p:cTn>
                                        <p:tgtEl>
                                          <p:spTgt spid="148"/>
                                        </p:tgtEl>
                                        <p:attrNameLst>
                                          <p:attrName>style.visibility</p:attrName>
                                        </p:attrNameLst>
                                      </p:cBhvr>
                                      <p:to>
                                        <p:strVal val="visible"/>
                                      </p:to>
                                    </p:set>
                                    <p:animEffect transition="in" filter="wipe(left)">
                                      <p:cBhvr>
                                        <p:cTn id="196" dur="500"/>
                                        <p:tgtEl>
                                          <p:spTgt spid="148"/>
                                        </p:tgtEl>
                                      </p:cBhvr>
                                    </p:animEffect>
                                  </p:childTnLst>
                                </p:cTn>
                              </p:par>
                              <p:par>
                                <p:cTn id="197" presetID="22" presetClass="entr" presetSubtype="8" fill="hold" grpId="2" nodeType="withEffect">
                                  <p:stCondLst>
                                    <p:cond delay="0"/>
                                  </p:stCondLst>
                                  <p:childTnLst>
                                    <p:set>
                                      <p:cBhvr>
                                        <p:cTn id="198" dur="1" fill="hold">
                                          <p:stCondLst>
                                            <p:cond delay="0"/>
                                          </p:stCondLst>
                                        </p:cTn>
                                        <p:tgtEl>
                                          <p:spTgt spid="140"/>
                                        </p:tgtEl>
                                        <p:attrNameLst>
                                          <p:attrName>style.visibility</p:attrName>
                                        </p:attrNameLst>
                                      </p:cBhvr>
                                      <p:to>
                                        <p:strVal val="visible"/>
                                      </p:to>
                                    </p:set>
                                    <p:animEffect transition="in" filter="wipe(left)">
                                      <p:cBhvr>
                                        <p:cTn id="199" dur="500"/>
                                        <p:tgtEl>
                                          <p:spTgt spid="140"/>
                                        </p:tgtEl>
                                      </p:cBhvr>
                                    </p:animEffect>
                                  </p:childTnLst>
                                </p:cTn>
                              </p:par>
                            </p:childTnLst>
                          </p:cTn>
                        </p:par>
                      </p:childTnLst>
                    </p:cTn>
                  </p:par>
                  <p:par>
                    <p:cTn id="200" fill="hold">
                      <p:stCondLst>
                        <p:cond delay="indefinite"/>
                      </p:stCondLst>
                      <p:childTnLst>
                        <p:par>
                          <p:cTn id="201" fill="hold">
                            <p:stCondLst>
                              <p:cond delay="0"/>
                            </p:stCondLst>
                            <p:childTnLst>
                              <p:par>
                                <p:cTn id="202" presetID="22" presetClass="entr" presetSubtype="8" fill="hold" grpId="0" nodeType="clickEffect">
                                  <p:stCondLst>
                                    <p:cond delay="0"/>
                                  </p:stCondLst>
                                  <p:childTnLst>
                                    <p:set>
                                      <p:cBhvr>
                                        <p:cTn id="203" dur="1" fill="hold">
                                          <p:stCondLst>
                                            <p:cond delay="0"/>
                                          </p:stCondLst>
                                        </p:cTn>
                                        <p:tgtEl>
                                          <p:spTgt spid="36"/>
                                        </p:tgtEl>
                                        <p:attrNameLst>
                                          <p:attrName>style.visibility</p:attrName>
                                        </p:attrNameLst>
                                      </p:cBhvr>
                                      <p:to>
                                        <p:strVal val="visible"/>
                                      </p:to>
                                    </p:set>
                                    <p:animEffect transition="in" filter="wipe(left)">
                                      <p:cBhvr>
                                        <p:cTn id="204" dur="500"/>
                                        <p:tgtEl>
                                          <p:spTgt spid="36"/>
                                        </p:tgtEl>
                                      </p:cBhvr>
                                    </p:animEffect>
                                  </p:childTnLst>
                                </p:cTn>
                              </p:par>
                            </p:childTnLst>
                          </p:cTn>
                        </p:par>
                      </p:childTnLst>
                    </p:cTn>
                  </p:par>
                  <p:par>
                    <p:cTn id="205" fill="hold">
                      <p:stCondLst>
                        <p:cond delay="indefinite"/>
                      </p:stCondLst>
                      <p:childTnLst>
                        <p:par>
                          <p:cTn id="206" fill="hold">
                            <p:stCondLst>
                              <p:cond delay="0"/>
                            </p:stCondLst>
                            <p:childTnLst>
                              <p:par>
                                <p:cTn id="207" presetID="1" presetClass="exit" presetSubtype="0" fill="hold" grpId="0" nodeType="clickEffect">
                                  <p:stCondLst>
                                    <p:cond delay="0"/>
                                  </p:stCondLst>
                                  <p:childTnLst>
                                    <p:set>
                                      <p:cBhvr>
                                        <p:cTn id="208" dur="1" fill="hold">
                                          <p:stCondLst>
                                            <p:cond delay="0"/>
                                          </p:stCondLst>
                                        </p:cTn>
                                        <p:tgtEl>
                                          <p:spTgt spid="148"/>
                                        </p:tgtEl>
                                        <p:attrNameLst>
                                          <p:attrName>style.visibility</p:attrName>
                                        </p:attrNameLst>
                                      </p:cBhvr>
                                      <p:to>
                                        <p:strVal val="hidden"/>
                                      </p:to>
                                    </p:set>
                                  </p:childTnLst>
                                </p:cTn>
                              </p:par>
                              <p:par>
                                <p:cTn id="209" presetID="10" presetClass="exit" presetSubtype="0" fill="hold" grpId="3" nodeType="withEffect">
                                  <p:stCondLst>
                                    <p:cond delay="0"/>
                                  </p:stCondLst>
                                  <p:childTnLst>
                                    <p:animEffect transition="out" filter="fade">
                                      <p:cBhvr>
                                        <p:cTn id="210" dur="500"/>
                                        <p:tgtEl>
                                          <p:spTgt spid="140"/>
                                        </p:tgtEl>
                                      </p:cBhvr>
                                    </p:animEffect>
                                    <p:set>
                                      <p:cBhvr>
                                        <p:cTn id="211" dur="1" fill="hold">
                                          <p:stCondLst>
                                            <p:cond delay="499"/>
                                          </p:stCondLst>
                                        </p:cTn>
                                        <p:tgtEl>
                                          <p:spTgt spid="140"/>
                                        </p:tgtEl>
                                        <p:attrNameLst>
                                          <p:attrName>style.visibility</p:attrName>
                                        </p:attrNameLst>
                                      </p:cBhvr>
                                      <p:to>
                                        <p:strVal val="hidden"/>
                                      </p:to>
                                    </p:set>
                                  </p:childTnLst>
                                </p:cTn>
                              </p:par>
                              <p:par>
                                <p:cTn id="212" presetID="10" presetClass="exit" presetSubtype="0" fill="hold" grpId="1" nodeType="withEffect">
                                  <p:stCondLst>
                                    <p:cond delay="0"/>
                                  </p:stCondLst>
                                  <p:childTnLst>
                                    <p:animEffect transition="out" filter="fade">
                                      <p:cBhvr>
                                        <p:cTn id="213" dur="500"/>
                                        <p:tgtEl>
                                          <p:spTgt spid="141"/>
                                        </p:tgtEl>
                                      </p:cBhvr>
                                    </p:animEffect>
                                    <p:set>
                                      <p:cBhvr>
                                        <p:cTn id="214" dur="1" fill="hold">
                                          <p:stCondLst>
                                            <p:cond delay="499"/>
                                          </p:stCondLst>
                                        </p:cTn>
                                        <p:tgtEl>
                                          <p:spTgt spid="141"/>
                                        </p:tgtEl>
                                        <p:attrNameLst>
                                          <p:attrName>style.visibility</p:attrName>
                                        </p:attrNameLst>
                                      </p:cBhvr>
                                      <p:to>
                                        <p:strVal val="hidden"/>
                                      </p:to>
                                    </p:set>
                                  </p:childTnLst>
                                </p:cTn>
                              </p:par>
                            </p:childTnLst>
                          </p:cTn>
                        </p:par>
                      </p:childTnLst>
                    </p:cTn>
                  </p:par>
                  <p:par>
                    <p:cTn id="215" fill="hold">
                      <p:stCondLst>
                        <p:cond delay="indefinite"/>
                      </p:stCondLst>
                      <p:childTnLst>
                        <p:par>
                          <p:cTn id="216" fill="hold">
                            <p:stCondLst>
                              <p:cond delay="0"/>
                            </p:stCondLst>
                            <p:childTnLst>
                              <p:par>
                                <p:cTn id="217" presetID="10" presetClass="entr" presetSubtype="0" fill="hold" nodeType="clickEffect">
                                  <p:stCondLst>
                                    <p:cond delay="0"/>
                                  </p:stCondLst>
                                  <p:childTnLst>
                                    <p:set>
                                      <p:cBhvr>
                                        <p:cTn id="218" dur="1" fill="hold">
                                          <p:stCondLst>
                                            <p:cond delay="0"/>
                                          </p:stCondLst>
                                        </p:cTn>
                                        <p:tgtEl>
                                          <p:spTgt spid="69"/>
                                        </p:tgtEl>
                                        <p:attrNameLst>
                                          <p:attrName>style.visibility</p:attrName>
                                        </p:attrNameLst>
                                      </p:cBhvr>
                                      <p:to>
                                        <p:strVal val="visible"/>
                                      </p:to>
                                    </p:set>
                                    <p:animEffect transition="in" filter="fade">
                                      <p:cBhvr>
                                        <p:cTn id="219" dur="500"/>
                                        <p:tgtEl>
                                          <p:spTgt spid="69"/>
                                        </p:tgtEl>
                                      </p:cBhvr>
                                    </p:animEffect>
                                  </p:childTnLst>
                                </p:cTn>
                              </p:par>
                            </p:childTnLst>
                          </p:cTn>
                        </p:par>
                      </p:childTnLst>
                    </p:cTn>
                  </p:par>
                  <p:par>
                    <p:cTn id="220" fill="hold">
                      <p:stCondLst>
                        <p:cond delay="indefinite"/>
                      </p:stCondLst>
                      <p:childTnLst>
                        <p:par>
                          <p:cTn id="221" fill="hold">
                            <p:stCondLst>
                              <p:cond delay="0"/>
                            </p:stCondLst>
                            <p:childTnLst>
                              <p:par>
                                <p:cTn id="222" presetID="1" presetClass="exit" presetSubtype="0" fill="hold" nodeType="clickEffect">
                                  <p:stCondLst>
                                    <p:cond delay="0"/>
                                  </p:stCondLst>
                                  <p:childTnLst>
                                    <p:set>
                                      <p:cBhvr>
                                        <p:cTn id="223" dur="1" fill="hold">
                                          <p:stCondLst>
                                            <p:cond delay="0"/>
                                          </p:stCondLst>
                                        </p:cTn>
                                        <p:tgtEl>
                                          <p:spTgt spid="69"/>
                                        </p:tgtEl>
                                        <p:attrNameLst>
                                          <p:attrName>style.visibility</p:attrName>
                                        </p:attrNameLst>
                                      </p:cBhvr>
                                      <p:to>
                                        <p:strVal val="hidden"/>
                                      </p:to>
                                    </p:set>
                                  </p:childTnLst>
                                </p:cTn>
                              </p:par>
                            </p:childTnLst>
                          </p:cTn>
                        </p:par>
                      </p:childTnLst>
                    </p:cTn>
                  </p:par>
                  <p:par>
                    <p:cTn id="224" fill="hold">
                      <p:stCondLst>
                        <p:cond delay="indefinite"/>
                      </p:stCondLst>
                      <p:childTnLst>
                        <p:par>
                          <p:cTn id="225" fill="hold">
                            <p:stCondLst>
                              <p:cond delay="0"/>
                            </p:stCondLst>
                            <p:childTnLst>
                              <p:par>
                                <p:cTn id="226" presetID="1" presetClass="entr" presetSubtype="0" fill="hold" grpId="0" nodeType="clickEffect">
                                  <p:stCondLst>
                                    <p:cond delay="0"/>
                                  </p:stCondLst>
                                  <p:childTnLst>
                                    <p:set>
                                      <p:cBhvr>
                                        <p:cTn id="227" dur="1" fill="hold">
                                          <p:stCondLst>
                                            <p:cond delay="0"/>
                                          </p:stCondLst>
                                        </p:cTn>
                                        <p:tgtEl>
                                          <p:spTgt spid="68"/>
                                        </p:tgtEl>
                                        <p:attrNameLst>
                                          <p:attrName>style.visibility</p:attrName>
                                        </p:attrNameLst>
                                      </p:cBhvr>
                                      <p:to>
                                        <p:strVal val="visible"/>
                                      </p:to>
                                    </p:set>
                                  </p:childTnLst>
                                </p:cTn>
                              </p:par>
                            </p:childTnLst>
                          </p:cTn>
                        </p:par>
                      </p:childTnLst>
                    </p:cTn>
                  </p:par>
                  <p:par>
                    <p:cTn id="228" fill="hold">
                      <p:stCondLst>
                        <p:cond delay="indefinite"/>
                      </p:stCondLst>
                      <p:childTnLst>
                        <p:par>
                          <p:cTn id="229" fill="hold">
                            <p:stCondLst>
                              <p:cond delay="0"/>
                            </p:stCondLst>
                            <p:childTnLst>
                              <p:par>
                                <p:cTn id="230" presetID="22" presetClass="entr" presetSubtype="2" fill="hold" grpId="0" nodeType="clickEffect">
                                  <p:stCondLst>
                                    <p:cond delay="0"/>
                                  </p:stCondLst>
                                  <p:childTnLst>
                                    <p:set>
                                      <p:cBhvr>
                                        <p:cTn id="231" dur="1" fill="hold">
                                          <p:stCondLst>
                                            <p:cond delay="0"/>
                                          </p:stCondLst>
                                        </p:cTn>
                                        <p:tgtEl>
                                          <p:spTgt spid="78"/>
                                        </p:tgtEl>
                                        <p:attrNameLst>
                                          <p:attrName>style.visibility</p:attrName>
                                        </p:attrNameLst>
                                      </p:cBhvr>
                                      <p:to>
                                        <p:strVal val="visible"/>
                                      </p:to>
                                    </p:set>
                                    <p:animEffect transition="in" filter="wipe(right)">
                                      <p:cBhvr>
                                        <p:cTn id="232" dur="500"/>
                                        <p:tgtEl>
                                          <p:spTgt spid="78"/>
                                        </p:tgtEl>
                                      </p:cBhvr>
                                    </p:animEffect>
                                  </p:childTnLst>
                                </p:cTn>
                              </p:par>
                            </p:childTnLst>
                          </p:cTn>
                        </p:par>
                      </p:childTnLst>
                    </p:cTn>
                  </p:par>
                  <p:par>
                    <p:cTn id="233" fill="hold">
                      <p:stCondLst>
                        <p:cond delay="indefinite"/>
                      </p:stCondLst>
                      <p:childTnLst>
                        <p:par>
                          <p:cTn id="234" fill="hold">
                            <p:stCondLst>
                              <p:cond delay="0"/>
                            </p:stCondLst>
                            <p:childTnLst>
                              <p:par>
                                <p:cTn id="235" presetID="22" presetClass="entr" presetSubtype="8" fill="hold" grpId="0" nodeType="clickEffect">
                                  <p:stCondLst>
                                    <p:cond delay="0"/>
                                  </p:stCondLst>
                                  <p:childTnLst>
                                    <p:set>
                                      <p:cBhvr>
                                        <p:cTn id="236" dur="1" fill="hold">
                                          <p:stCondLst>
                                            <p:cond delay="0"/>
                                          </p:stCondLst>
                                        </p:cTn>
                                        <p:tgtEl>
                                          <p:spTgt spid="97"/>
                                        </p:tgtEl>
                                        <p:attrNameLst>
                                          <p:attrName>style.visibility</p:attrName>
                                        </p:attrNameLst>
                                      </p:cBhvr>
                                      <p:to>
                                        <p:strVal val="visible"/>
                                      </p:to>
                                    </p:set>
                                    <p:animEffect transition="in" filter="wipe(left)">
                                      <p:cBhvr>
                                        <p:cTn id="237" dur="500"/>
                                        <p:tgtEl>
                                          <p:spTgt spid="97"/>
                                        </p:tgtEl>
                                      </p:cBhvr>
                                    </p:animEffect>
                                  </p:childTnLst>
                                </p:cTn>
                              </p:par>
                              <p:par>
                                <p:cTn id="238" presetID="22" presetClass="entr" presetSubtype="8" fill="hold" grpId="0" nodeType="withEffect">
                                  <p:stCondLst>
                                    <p:cond delay="0"/>
                                  </p:stCondLst>
                                  <p:childTnLst>
                                    <p:set>
                                      <p:cBhvr>
                                        <p:cTn id="239" dur="1" fill="hold">
                                          <p:stCondLst>
                                            <p:cond delay="0"/>
                                          </p:stCondLst>
                                        </p:cTn>
                                        <p:tgtEl>
                                          <p:spTgt spid="24"/>
                                        </p:tgtEl>
                                        <p:attrNameLst>
                                          <p:attrName>style.visibility</p:attrName>
                                        </p:attrNameLst>
                                      </p:cBhvr>
                                      <p:to>
                                        <p:strVal val="visible"/>
                                      </p:to>
                                    </p:set>
                                    <p:animEffect transition="in" filter="wipe(left)">
                                      <p:cBhvr>
                                        <p:cTn id="240" dur="500"/>
                                        <p:tgtEl>
                                          <p:spTgt spid="24"/>
                                        </p:tgtEl>
                                      </p:cBhvr>
                                    </p:animEffect>
                                  </p:childTnLst>
                                </p:cTn>
                              </p:par>
                            </p:childTnLst>
                          </p:cTn>
                        </p:par>
                      </p:childTnLst>
                    </p:cTn>
                  </p:par>
                  <p:par>
                    <p:cTn id="241" fill="hold">
                      <p:stCondLst>
                        <p:cond delay="indefinite"/>
                      </p:stCondLst>
                      <p:childTnLst>
                        <p:par>
                          <p:cTn id="242" fill="hold">
                            <p:stCondLst>
                              <p:cond delay="0"/>
                            </p:stCondLst>
                            <p:childTnLst>
                              <p:par>
                                <p:cTn id="243" presetID="22" presetClass="entr" presetSubtype="8" fill="hold" grpId="0" nodeType="clickEffect">
                                  <p:stCondLst>
                                    <p:cond delay="0"/>
                                  </p:stCondLst>
                                  <p:childTnLst>
                                    <p:set>
                                      <p:cBhvr>
                                        <p:cTn id="244" dur="1" fill="hold">
                                          <p:stCondLst>
                                            <p:cond delay="0"/>
                                          </p:stCondLst>
                                        </p:cTn>
                                        <p:tgtEl>
                                          <p:spTgt spid="21"/>
                                        </p:tgtEl>
                                        <p:attrNameLst>
                                          <p:attrName>style.visibility</p:attrName>
                                        </p:attrNameLst>
                                      </p:cBhvr>
                                      <p:to>
                                        <p:strVal val="visible"/>
                                      </p:to>
                                    </p:set>
                                    <p:animEffect transition="in" filter="wipe(left)">
                                      <p:cBhvr>
                                        <p:cTn id="245" dur="500"/>
                                        <p:tgtEl>
                                          <p:spTgt spid="21"/>
                                        </p:tgtEl>
                                      </p:cBhvr>
                                    </p:animEffect>
                                  </p:childTnLst>
                                </p:cTn>
                              </p:par>
                            </p:childTnLst>
                          </p:cTn>
                        </p:par>
                      </p:childTnLst>
                    </p:cTn>
                  </p:par>
                  <p:par>
                    <p:cTn id="246" fill="hold">
                      <p:stCondLst>
                        <p:cond delay="indefinite"/>
                      </p:stCondLst>
                      <p:childTnLst>
                        <p:par>
                          <p:cTn id="247" fill="hold">
                            <p:stCondLst>
                              <p:cond delay="0"/>
                            </p:stCondLst>
                            <p:childTnLst>
                              <p:par>
                                <p:cTn id="248" presetID="22" presetClass="entr" presetSubtype="8" fill="hold" grpId="0" nodeType="clickEffect">
                                  <p:stCondLst>
                                    <p:cond delay="0"/>
                                  </p:stCondLst>
                                  <p:childTnLst>
                                    <p:set>
                                      <p:cBhvr>
                                        <p:cTn id="249" dur="1" fill="hold">
                                          <p:stCondLst>
                                            <p:cond delay="0"/>
                                          </p:stCondLst>
                                        </p:cTn>
                                        <p:tgtEl>
                                          <p:spTgt spid="14"/>
                                        </p:tgtEl>
                                        <p:attrNameLst>
                                          <p:attrName>style.visibility</p:attrName>
                                        </p:attrNameLst>
                                      </p:cBhvr>
                                      <p:to>
                                        <p:strVal val="visible"/>
                                      </p:to>
                                    </p:set>
                                    <p:animEffect transition="in" filter="wipe(left)">
                                      <p:cBhvr>
                                        <p:cTn id="250" dur="500"/>
                                        <p:tgtEl>
                                          <p:spTgt spid="14"/>
                                        </p:tgtEl>
                                      </p:cBhvr>
                                    </p:animEffect>
                                  </p:childTnLst>
                                </p:cTn>
                              </p:par>
                            </p:childTnLst>
                          </p:cTn>
                        </p:par>
                      </p:childTnLst>
                    </p:cTn>
                  </p:par>
                  <p:par>
                    <p:cTn id="251" fill="hold">
                      <p:stCondLst>
                        <p:cond delay="indefinite"/>
                      </p:stCondLst>
                      <p:childTnLst>
                        <p:par>
                          <p:cTn id="252" fill="hold">
                            <p:stCondLst>
                              <p:cond delay="0"/>
                            </p:stCondLst>
                            <p:childTnLst>
                              <p:par>
                                <p:cTn id="253" presetID="22" presetClass="entr" presetSubtype="8" fill="hold" grpId="0" nodeType="clickEffect">
                                  <p:stCondLst>
                                    <p:cond delay="0"/>
                                  </p:stCondLst>
                                  <p:childTnLst>
                                    <p:set>
                                      <p:cBhvr>
                                        <p:cTn id="254" dur="1" fill="hold">
                                          <p:stCondLst>
                                            <p:cond delay="0"/>
                                          </p:stCondLst>
                                        </p:cTn>
                                        <p:tgtEl>
                                          <p:spTgt spid="39"/>
                                        </p:tgtEl>
                                        <p:attrNameLst>
                                          <p:attrName>style.visibility</p:attrName>
                                        </p:attrNameLst>
                                      </p:cBhvr>
                                      <p:to>
                                        <p:strVal val="visible"/>
                                      </p:to>
                                    </p:set>
                                    <p:animEffect transition="in" filter="wipe(left)">
                                      <p:cBhvr>
                                        <p:cTn id="255" dur="500"/>
                                        <p:tgtEl>
                                          <p:spTgt spid="39"/>
                                        </p:tgtEl>
                                      </p:cBhvr>
                                    </p:animEffect>
                                  </p:childTnLst>
                                </p:cTn>
                              </p:par>
                            </p:childTnLst>
                          </p:cTn>
                        </p:par>
                      </p:childTnLst>
                    </p:cTn>
                  </p:par>
                  <p:par>
                    <p:cTn id="256" fill="hold">
                      <p:stCondLst>
                        <p:cond delay="indefinite"/>
                      </p:stCondLst>
                      <p:childTnLst>
                        <p:par>
                          <p:cTn id="257" fill="hold">
                            <p:stCondLst>
                              <p:cond delay="0"/>
                            </p:stCondLst>
                            <p:childTnLst>
                              <p:par>
                                <p:cTn id="258" presetID="22" presetClass="entr" presetSubtype="8" fill="hold" grpId="0" nodeType="clickEffect">
                                  <p:stCondLst>
                                    <p:cond delay="0"/>
                                  </p:stCondLst>
                                  <p:childTnLst>
                                    <p:set>
                                      <p:cBhvr>
                                        <p:cTn id="259" dur="1" fill="hold">
                                          <p:stCondLst>
                                            <p:cond delay="0"/>
                                          </p:stCondLst>
                                        </p:cTn>
                                        <p:tgtEl>
                                          <p:spTgt spid="40"/>
                                        </p:tgtEl>
                                        <p:attrNameLst>
                                          <p:attrName>style.visibility</p:attrName>
                                        </p:attrNameLst>
                                      </p:cBhvr>
                                      <p:to>
                                        <p:strVal val="visible"/>
                                      </p:to>
                                    </p:set>
                                    <p:animEffect transition="in" filter="wipe(left)">
                                      <p:cBhvr>
                                        <p:cTn id="260" dur="500"/>
                                        <p:tgtEl>
                                          <p:spTgt spid="40"/>
                                        </p:tgtEl>
                                      </p:cBhvr>
                                    </p:animEffect>
                                  </p:childTnLst>
                                </p:cTn>
                              </p:par>
                            </p:childTnLst>
                          </p:cTn>
                        </p:par>
                      </p:childTnLst>
                    </p:cTn>
                  </p:par>
                  <p:par>
                    <p:cTn id="261" fill="hold">
                      <p:stCondLst>
                        <p:cond delay="indefinite"/>
                      </p:stCondLst>
                      <p:childTnLst>
                        <p:par>
                          <p:cTn id="262" fill="hold">
                            <p:stCondLst>
                              <p:cond delay="0"/>
                            </p:stCondLst>
                            <p:childTnLst>
                              <p:par>
                                <p:cTn id="263" presetID="1" presetClass="exit" presetSubtype="0" fill="hold" grpId="1" nodeType="clickEffect">
                                  <p:stCondLst>
                                    <p:cond delay="0"/>
                                  </p:stCondLst>
                                  <p:childTnLst>
                                    <p:set>
                                      <p:cBhvr>
                                        <p:cTn id="264" dur="1" fill="hold">
                                          <p:stCondLst>
                                            <p:cond delay="0"/>
                                          </p:stCondLst>
                                        </p:cTn>
                                        <p:tgtEl>
                                          <p:spTgt spid="78"/>
                                        </p:tgtEl>
                                        <p:attrNameLst>
                                          <p:attrName>style.visibility</p:attrName>
                                        </p:attrNameLst>
                                      </p:cBhvr>
                                      <p:to>
                                        <p:strVal val="hidden"/>
                                      </p:to>
                                    </p:set>
                                  </p:childTnLst>
                                </p:cTn>
                              </p:par>
                              <p:par>
                                <p:cTn id="265" presetID="1" presetClass="exit" presetSubtype="0" fill="hold" grpId="1" nodeType="withEffect">
                                  <p:stCondLst>
                                    <p:cond delay="0"/>
                                  </p:stCondLst>
                                  <p:childTnLst>
                                    <p:set>
                                      <p:cBhvr>
                                        <p:cTn id="266" dur="1" fill="hold">
                                          <p:stCondLst>
                                            <p:cond delay="0"/>
                                          </p:stCondLst>
                                        </p:cTn>
                                        <p:tgtEl>
                                          <p:spTgt spid="68"/>
                                        </p:tgtEl>
                                        <p:attrNameLst>
                                          <p:attrName>style.visibility</p:attrName>
                                        </p:attrNameLst>
                                      </p:cBhvr>
                                      <p:to>
                                        <p:strVal val="hidden"/>
                                      </p:to>
                                    </p:set>
                                  </p:childTnLst>
                                </p:cTn>
                              </p:par>
                              <p:par>
                                <p:cTn id="267" presetID="22" presetClass="entr" presetSubtype="8" fill="hold" grpId="0" nodeType="withEffect">
                                  <p:stCondLst>
                                    <p:cond delay="0"/>
                                  </p:stCondLst>
                                  <p:childTnLst>
                                    <p:set>
                                      <p:cBhvr>
                                        <p:cTn id="268" dur="1" fill="hold">
                                          <p:stCondLst>
                                            <p:cond delay="0"/>
                                          </p:stCondLst>
                                        </p:cTn>
                                        <p:tgtEl>
                                          <p:spTgt spid="98"/>
                                        </p:tgtEl>
                                        <p:attrNameLst>
                                          <p:attrName>style.visibility</p:attrName>
                                        </p:attrNameLst>
                                      </p:cBhvr>
                                      <p:to>
                                        <p:strVal val="visible"/>
                                      </p:to>
                                    </p:set>
                                    <p:animEffect transition="in" filter="wipe(left)">
                                      <p:cBhvr>
                                        <p:cTn id="269" dur="500"/>
                                        <p:tgtEl>
                                          <p:spTgt spid="98"/>
                                        </p:tgtEl>
                                      </p:cBhvr>
                                    </p:animEffect>
                                  </p:childTnLst>
                                </p:cTn>
                              </p:par>
                            </p:childTnLst>
                          </p:cTn>
                        </p:par>
                        <p:par>
                          <p:cTn id="270" fill="hold">
                            <p:stCondLst>
                              <p:cond delay="500"/>
                            </p:stCondLst>
                            <p:childTnLst>
                              <p:par>
                                <p:cTn id="271" presetID="22" presetClass="entr" presetSubtype="8" fill="hold" grpId="0" nodeType="afterEffect">
                                  <p:stCondLst>
                                    <p:cond delay="0"/>
                                  </p:stCondLst>
                                  <p:childTnLst>
                                    <p:set>
                                      <p:cBhvr>
                                        <p:cTn id="272" dur="1" fill="hold">
                                          <p:stCondLst>
                                            <p:cond delay="0"/>
                                          </p:stCondLst>
                                        </p:cTn>
                                        <p:tgtEl>
                                          <p:spTgt spid="20"/>
                                        </p:tgtEl>
                                        <p:attrNameLst>
                                          <p:attrName>style.visibility</p:attrName>
                                        </p:attrNameLst>
                                      </p:cBhvr>
                                      <p:to>
                                        <p:strVal val="visible"/>
                                      </p:to>
                                    </p:set>
                                    <p:animEffect transition="in" filter="wipe(left)">
                                      <p:cBhvr>
                                        <p:cTn id="273" dur="500"/>
                                        <p:tgtEl>
                                          <p:spTgt spid="20"/>
                                        </p:tgtEl>
                                      </p:cBhvr>
                                    </p:animEffect>
                                  </p:childTnLst>
                                </p:cTn>
                              </p:par>
                            </p:childTnLst>
                          </p:cTn>
                        </p:par>
                      </p:childTnLst>
                    </p:cTn>
                  </p:par>
                  <p:par>
                    <p:cTn id="274" fill="hold">
                      <p:stCondLst>
                        <p:cond delay="indefinite"/>
                      </p:stCondLst>
                      <p:childTnLst>
                        <p:par>
                          <p:cTn id="275" fill="hold">
                            <p:stCondLst>
                              <p:cond delay="0"/>
                            </p:stCondLst>
                            <p:childTnLst>
                              <p:par>
                                <p:cTn id="276" presetID="22" presetClass="entr" presetSubtype="8" fill="hold" grpId="0" nodeType="clickEffect">
                                  <p:stCondLst>
                                    <p:cond delay="0"/>
                                  </p:stCondLst>
                                  <p:childTnLst>
                                    <p:set>
                                      <p:cBhvr>
                                        <p:cTn id="277" dur="1" fill="hold">
                                          <p:stCondLst>
                                            <p:cond delay="0"/>
                                          </p:stCondLst>
                                        </p:cTn>
                                        <p:tgtEl>
                                          <p:spTgt spid="25"/>
                                        </p:tgtEl>
                                        <p:attrNameLst>
                                          <p:attrName>style.visibility</p:attrName>
                                        </p:attrNameLst>
                                      </p:cBhvr>
                                      <p:to>
                                        <p:strVal val="visible"/>
                                      </p:to>
                                    </p:set>
                                    <p:animEffect transition="in" filter="wipe(left)">
                                      <p:cBhvr>
                                        <p:cTn id="278" dur="500"/>
                                        <p:tgtEl>
                                          <p:spTgt spid="25"/>
                                        </p:tgtEl>
                                      </p:cBhvr>
                                    </p:animEffect>
                                  </p:childTnLst>
                                </p:cTn>
                              </p:par>
                            </p:childTnLst>
                          </p:cTn>
                        </p:par>
                      </p:childTnLst>
                    </p:cTn>
                  </p:par>
                  <p:par>
                    <p:cTn id="279" fill="hold">
                      <p:stCondLst>
                        <p:cond delay="indefinite"/>
                      </p:stCondLst>
                      <p:childTnLst>
                        <p:par>
                          <p:cTn id="280" fill="hold">
                            <p:stCondLst>
                              <p:cond delay="0"/>
                            </p:stCondLst>
                            <p:childTnLst>
                              <p:par>
                                <p:cTn id="281" presetID="22" presetClass="entr" presetSubtype="8" fill="hold" grpId="0" nodeType="clickEffect">
                                  <p:stCondLst>
                                    <p:cond delay="0"/>
                                  </p:stCondLst>
                                  <p:childTnLst>
                                    <p:set>
                                      <p:cBhvr>
                                        <p:cTn id="282" dur="1" fill="hold">
                                          <p:stCondLst>
                                            <p:cond delay="0"/>
                                          </p:stCondLst>
                                        </p:cTn>
                                        <p:tgtEl>
                                          <p:spTgt spid="26"/>
                                        </p:tgtEl>
                                        <p:attrNameLst>
                                          <p:attrName>style.visibility</p:attrName>
                                        </p:attrNameLst>
                                      </p:cBhvr>
                                      <p:to>
                                        <p:strVal val="visible"/>
                                      </p:to>
                                    </p:set>
                                    <p:animEffect transition="in" filter="wipe(left)">
                                      <p:cBhvr>
                                        <p:cTn id="283" dur="500"/>
                                        <p:tgtEl>
                                          <p:spTgt spid="26"/>
                                        </p:tgtEl>
                                      </p:cBhvr>
                                    </p:animEffect>
                                  </p:childTnLst>
                                </p:cTn>
                              </p:par>
                            </p:childTnLst>
                          </p:cTn>
                        </p:par>
                      </p:childTnLst>
                    </p:cTn>
                  </p:par>
                  <p:par>
                    <p:cTn id="284" fill="hold">
                      <p:stCondLst>
                        <p:cond delay="indefinite"/>
                      </p:stCondLst>
                      <p:childTnLst>
                        <p:par>
                          <p:cTn id="285" fill="hold">
                            <p:stCondLst>
                              <p:cond delay="0"/>
                            </p:stCondLst>
                            <p:childTnLst>
                              <p:par>
                                <p:cTn id="286" presetID="1" presetClass="entr" presetSubtype="0" fill="hold" grpId="0" nodeType="clickEffect">
                                  <p:stCondLst>
                                    <p:cond delay="0"/>
                                  </p:stCondLst>
                                  <p:childTnLst>
                                    <p:set>
                                      <p:cBhvr>
                                        <p:cTn id="287" dur="1" fill="hold">
                                          <p:stCondLst>
                                            <p:cond delay="0"/>
                                          </p:stCondLst>
                                        </p:cTn>
                                        <p:tgtEl>
                                          <p:spTgt spid="87"/>
                                        </p:tgtEl>
                                        <p:attrNameLst>
                                          <p:attrName>style.visibility</p:attrName>
                                        </p:attrNameLst>
                                      </p:cBhvr>
                                      <p:to>
                                        <p:strVal val="visible"/>
                                      </p:to>
                                    </p:set>
                                  </p:childTnLst>
                                </p:cTn>
                              </p:par>
                            </p:childTnLst>
                          </p:cTn>
                        </p:par>
                      </p:childTnLst>
                    </p:cTn>
                  </p:par>
                  <p:par>
                    <p:cTn id="288" fill="hold">
                      <p:stCondLst>
                        <p:cond delay="indefinite"/>
                      </p:stCondLst>
                      <p:childTnLst>
                        <p:par>
                          <p:cTn id="289" fill="hold">
                            <p:stCondLst>
                              <p:cond delay="0"/>
                            </p:stCondLst>
                            <p:childTnLst>
                              <p:par>
                                <p:cTn id="290" presetID="22" presetClass="entr" presetSubtype="8" fill="hold" grpId="0" nodeType="clickEffect">
                                  <p:stCondLst>
                                    <p:cond delay="0"/>
                                  </p:stCondLst>
                                  <p:childTnLst>
                                    <p:set>
                                      <p:cBhvr>
                                        <p:cTn id="291" dur="1" fill="hold">
                                          <p:stCondLst>
                                            <p:cond delay="0"/>
                                          </p:stCondLst>
                                        </p:cTn>
                                        <p:tgtEl>
                                          <p:spTgt spid="88"/>
                                        </p:tgtEl>
                                        <p:attrNameLst>
                                          <p:attrName>style.visibility</p:attrName>
                                        </p:attrNameLst>
                                      </p:cBhvr>
                                      <p:to>
                                        <p:strVal val="visible"/>
                                      </p:to>
                                    </p:set>
                                    <p:animEffect transition="in" filter="wipe(left)">
                                      <p:cBhvr>
                                        <p:cTn id="292" dur="500"/>
                                        <p:tgtEl>
                                          <p:spTgt spid="88"/>
                                        </p:tgtEl>
                                      </p:cBhvr>
                                    </p:animEffect>
                                  </p:childTnLst>
                                </p:cTn>
                              </p:par>
                            </p:childTnLst>
                          </p:cTn>
                        </p:par>
                      </p:childTnLst>
                    </p:cTn>
                  </p:par>
                  <p:par>
                    <p:cTn id="293" fill="hold">
                      <p:stCondLst>
                        <p:cond delay="indefinite"/>
                      </p:stCondLst>
                      <p:childTnLst>
                        <p:par>
                          <p:cTn id="294" fill="hold">
                            <p:stCondLst>
                              <p:cond delay="0"/>
                            </p:stCondLst>
                            <p:childTnLst>
                              <p:par>
                                <p:cTn id="295" presetID="22" presetClass="entr" presetSubtype="8" fill="hold" grpId="0" nodeType="clickEffect">
                                  <p:stCondLst>
                                    <p:cond delay="0"/>
                                  </p:stCondLst>
                                  <p:childTnLst>
                                    <p:set>
                                      <p:cBhvr>
                                        <p:cTn id="296" dur="1" fill="hold">
                                          <p:stCondLst>
                                            <p:cond delay="0"/>
                                          </p:stCondLst>
                                        </p:cTn>
                                        <p:tgtEl>
                                          <p:spTgt spid="99"/>
                                        </p:tgtEl>
                                        <p:attrNameLst>
                                          <p:attrName>style.visibility</p:attrName>
                                        </p:attrNameLst>
                                      </p:cBhvr>
                                      <p:to>
                                        <p:strVal val="visible"/>
                                      </p:to>
                                    </p:set>
                                    <p:animEffect transition="in" filter="wipe(left)">
                                      <p:cBhvr>
                                        <p:cTn id="297" dur="500"/>
                                        <p:tgtEl>
                                          <p:spTgt spid="99"/>
                                        </p:tgtEl>
                                      </p:cBhvr>
                                    </p:animEffect>
                                  </p:childTnLst>
                                </p:cTn>
                              </p:par>
                              <p:par>
                                <p:cTn id="298" presetID="22" presetClass="entr" presetSubtype="8" fill="hold" grpId="0" nodeType="withEffect">
                                  <p:stCondLst>
                                    <p:cond delay="0"/>
                                  </p:stCondLst>
                                  <p:childTnLst>
                                    <p:set>
                                      <p:cBhvr>
                                        <p:cTn id="299" dur="1" fill="hold">
                                          <p:stCondLst>
                                            <p:cond delay="0"/>
                                          </p:stCondLst>
                                        </p:cTn>
                                        <p:tgtEl>
                                          <p:spTgt spid="52"/>
                                        </p:tgtEl>
                                        <p:attrNameLst>
                                          <p:attrName>style.visibility</p:attrName>
                                        </p:attrNameLst>
                                      </p:cBhvr>
                                      <p:to>
                                        <p:strVal val="visible"/>
                                      </p:to>
                                    </p:set>
                                    <p:animEffect transition="in" filter="wipe(left)">
                                      <p:cBhvr>
                                        <p:cTn id="300" dur="500"/>
                                        <p:tgtEl>
                                          <p:spTgt spid="52"/>
                                        </p:tgtEl>
                                      </p:cBhvr>
                                    </p:animEffect>
                                  </p:childTnLst>
                                </p:cTn>
                              </p:par>
                            </p:childTnLst>
                          </p:cTn>
                        </p:par>
                      </p:childTnLst>
                    </p:cTn>
                  </p:par>
                  <p:par>
                    <p:cTn id="301" fill="hold">
                      <p:stCondLst>
                        <p:cond delay="indefinite"/>
                      </p:stCondLst>
                      <p:childTnLst>
                        <p:par>
                          <p:cTn id="302" fill="hold">
                            <p:stCondLst>
                              <p:cond delay="0"/>
                            </p:stCondLst>
                            <p:childTnLst>
                              <p:par>
                                <p:cTn id="303" presetID="22" presetClass="entr" presetSubtype="8" fill="hold" grpId="0" nodeType="clickEffect">
                                  <p:stCondLst>
                                    <p:cond delay="0"/>
                                  </p:stCondLst>
                                  <p:childTnLst>
                                    <p:set>
                                      <p:cBhvr>
                                        <p:cTn id="304" dur="1" fill="hold">
                                          <p:stCondLst>
                                            <p:cond delay="0"/>
                                          </p:stCondLst>
                                        </p:cTn>
                                        <p:tgtEl>
                                          <p:spTgt spid="53"/>
                                        </p:tgtEl>
                                        <p:attrNameLst>
                                          <p:attrName>style.visibility</p:attrName>
                                        </p:attrNameLst>
                                      </p:cBhvr>
                                      <p:to>
                                        <p:strVal val="visible"/>
                                      </p:to>
                                    </p:set>
                                    <p:animEffect transition="in" filter="wipe(left)">
                                      <p:cBhvr>
                                        <p:cTn id="305" dur="500"/>
                                        <p:tgtEl>
                                          <p:spTgt spid="53"/>
                                        </p:tgtEl>
                                      </p:cBhvr>
                                    </p:animEffect>
                                  </p:childTnLst>
                                </p:cTn>
                              </p:par>
                            </p:childTnLst>
                          </p:cTn>
                        </p:par>
                      </p:childTnLst>
                    </p:cTn>
                  </p:par>
                  <p:par>
                    <p:cTn id="306" fill="hold">
                      <p:stCondLst>
                        <p:cond delay="indefinite"/>
                      </p:stCondLst>
                      <p:childTnLst>
                        <p:par>
                          <p:cTn id="307" fill="hold">
                            <p:stCondLst>
                              <p:cond delay="0"/>
                            </p:stCondLst>
                            <p:childTnLst>
                              <p:par>
                                <p:cTn id="308" presetID="22" presetClass="entr" presetSubtype="8" fill="hold" grpId="0" nodeType="clickEffect">
                                  <p:stCondLst>
                                    <p:cond delay="0"/>
                                  </p:stCondLst>
                                  <p:childTnLst>
                                    <p:set>
                                      <p:cBhvr>
                                        <p:cTn id="309" dur="1" fill="hold">
                                          <p:stCondLst>
                                            <p:cond delay="0"/>
                                          </p:stCondLst>
                                        </p:cTn>
                                        <p:tgtEl>
                                          <p:spTgt spid="27"/>
                                        </p:tgtEl>
                                        <p:attrNameLst>
                                          <p:attrName>style.visibility</p:attrName>
                                        </p:attrNameLst>
                                      </p:cBhvr>
                                      <p:to>
                                        <p:strVal val="visible"/>
                                      </p:to>
                                    </p:set>
                                    <p:animEffect transition="in" filter="wipe(left)">
                                      <p:cBhvr>
                                        <p:cTn id="310" dur="500"/>
                                        <p:tgtEl>
                                          <p:spTgt spid="27"/>
                                        </p:tgtEl>
                                      </p:cBhvr>
                                    </p:animEffect>
                                  </p:childTnLst>
                                </p:cTn>
                              </p:par>
                            </p:childTnLst>
                          </p:cTn>
                        </p:par>
                      </p:childTnLst>
                    </p:cTn>
                  </p:par>
                  <p:par>
                    <p:cTn id="311" fill="hold">
                      <p:stCondLst>
                        <p:cond delay="indefinite"/>
                      </p:stCondLst>
                      <p:childTnLst>
                        <p:par>
                          <p:cTn id="312" fill="hold">
                            <p:stCondLst>
                              <p:cond delay="0"/>
                            </p:stCondLst>
                            <p:childTnLst>
                              <p:par>
                                <p:cTn id="313" presetID="1" presetClass="exit" presetSubtype="0" fill="hold" grpId="1" nodeType="clickEffect">
                                  <p:stCondLst>
                                    <p:cond delay="0"/>
                                  </p:stCondLst>
                                  <p:childTnLst>
                                    <p:set>
                                      <p:cBhvr>
                                        <p:cTn id="314" dur="1" fill="hold">
                                          <p:stCondLst>
                                            <p:cond delay="0"/>
                                          </p:stCondLst>
                                        </p:cTn>
                                        <p:tgtEl>
                                          <p:spTgt spid="87"/>
                                        </p:tgtEl>
                                        <p:attrNameLst>
                                          <p:attrName>style.visibility</p:attrName>
                                        </p:attrNameLst>
                                      </p:cBhvr>
                                      <p:to>
                                        <p:strVal val="hidden"/>
                                      </p:to>
                                    </p:set>
                                  </p:childTnLst>
                                </p:cTn>
                              </p:par>
                              <p:par>
                                <p:cTn id="315" presetID="1" presetClass="exit" presetSubtype="0" fill="hold" grpId="1" nodeType="withEffect">
                                  <p:stCondLst>
                                    <p:cond delay="0"/>
                                  </p:stCondLst>
                                  <p:childTnLst>
                                    <p:set>
                                      <p:cBhvr>
                                        <p:cTn id="316" dur="1" fill="hold">
                                          <p:stCondLst>
                                            <p:cond delay="0"/>
                                          </p:stCondLst>
                                        </p:cTn>
                                        <p:tgtEl>
                                          <p:spTgt spid="88"/>
                                        </p:tgtEl>
                                        <p:attrNameLst>
                                          <p:attrName>style.visibility</p:attrName>
                                        </p:attrNameLst>
                                      </p:cBhvr>
                                      <p:to>
                                        <p:strVal val="hidden"/>
                                      </p:to>
                                    </p:set>
                                  </p:childTnLst>
                                </p:cTn>
                              </p:par>
                            </p:childTnLst>
                          </p:cTn>
                        </p:par>
                      </p:childTnLst>
                    </p:cTn>
                  </p:par>
                  <p:par>
                    <p:cTn id="317" fill="hold">
                      <p:stCondLst>
                        <p:cond delay="indefinite"/>
                      </p:stCondLst>
                      <p:childTnLst>
                        <p:par>
                          <p:cTn id="318" fill="hold">
                            <p:stCondLst>
                              <p:cond delay="0"/>
                            </p:stCondLst>
                            <p:childTnLst>
                              <p:par>
                                <p:cTn id="319" presetID="22" presetClass="entr" presetSubtype="8" fill="hold" grpId="0" nodeType="clickEffect">
                                  <p:stCondLst>
                                    <p:cond delay="0"/>
                                  </p:stCondLst>
                                  <p:childTnLst>
                                    <p:set>
                                      <p:cBhvr>
                                        <p:cTn id="320" dur="1" fill="hold">
                                          <p:stCondLst>
                                            <p:cond delay="0"/>
                                          </p:stCondLst>
                                        </p:cTn>
                                        <p:tgtEl>
                                          <p:spTgt spid="103"/>
                                        </p:tgtEl>
                                        <p:attrNameLst>
                                          <p:attrName>style.visibility</p:attrName>
                                        </p:attrNameLst>
                                      </p:cBhvr>
                                      <p:to>
                                        <p:strVal val="visible"/>
                                      </p:to>
                                    </p:set>
                                    <p:animEffect transition="in" filter="wipe(left)">
                                      <p:cBhvr>
                                        <p:cTn id="321" dur="500"/>
                                        <p:tgtEl>
                                          <p:spTgt spid="103"/>
                                        </p:tgtEl>
                                      </p:cBhvr>
                                    </p:animEffect>
                                  </p:childTnLst>
                                </p:cTn>
                              </p:par>
                              <p:par>
                                <p:cTn id="322" presetID="22" presetClass="entr" presetSubtype="8" fill="hold" grpId="0" nodeType="withEffect">
                                  <p:stCondLst>
                                    <p:cond delay="0"/>
                                  </p:stCondLst>
                                  <p:childTnLst>
                                    <p:set>
                                      <p:cBhvr>
                                        <p:cTn id="323" dur="1" fill="hold">
                                          <p:stCondLst>
                                            <p:cond delay="0"/>
                                          </p:stCondLst>
                                        </p:cTn>
                                        <p:tgtEl>
                                          <p:spTgt spid="101"/>
                                        </p:tgtEl>
                                        <p:attrNameLst>
                                          <p:attrName>style.visibility</p:attrName>
                                        </p:attrNameLst>
                                      </p:cBhvr>
                                      <p:to>
                                        <p:strVal val="visible"/>
                                      </p:to>
                                    </p:set>
                                    <p:animEffect transition="in" filter="wipe(left)">
                                      <p:cBhvr>
                                        <p:cTn id="324" dur="500"/>
                                        <p:tgtEl>
                                          <p:spTgt spid="101"/>
                                        </p:tgtEl>
                                      </p:cBhvr>
                                    </p:animEffect>
                                  </p:childTnLst>
                                </p:cTn>
                              </p:par>
                            </p:childTnLst>
                          </p:cTn>
                        </p:par>
                      </p:childTnLst>
                    </p:cTn>
                  </p:par>
                  <p:par>
                    <p:cTn id="325" fill="hold">
                      <p:stCondLst>
                        <p:cond delay="indefinite"/>
                      </p:stCondLst>
                      <p:childTnLst>
                        <p:par>
                          <p:cTn id="326" fill="hold">
                            <p:stCondLst>
                              <p:cond delay="0"/>
                            </p:stCondLst>
                            <p:childTnLst>
                              <p:par>
                                <p:cTn id="327" presetID="22" presetClass="entr" presetSubtype="8" fill="hold" grpId="0" nodeType="clickEffect">
                                  <p:stCondLst>
                                    <p:cond delay="0"/>
                                  </p:stCondLst>
                                  <p:childTnLst>
                                    <p:set>
                                      <p:cBhvr>
                                        <p:cTn id="328" dur="1" fill="hold">
                                          <p:stCondLst>
                                            <p:cond delay="0"/>
                                          </p:stCondLst>
                                        </p:cTn>
                                        <p:tgtEl>
                                          <p:spTgt spid="102"/>
                                        </p:tgtEl>
                                        <p:attrNameLst>
                                          <p:attrName>style.visibility</p:attrName>
                                        </p:attrNameLst>
                                      </p:cBhvr>
                                      <p:to>
                                        <p:strVal val="visible"/>
                                      </p:to>
                                    </p:set>
                                    <p:animEffect transition="in" filter="wipe(left)">
                                      <p:cBhvr>
                                        <p:cTn id="329" dur="500"/>
                                        <p:tgtEl>
                                          <p:spTgt spid="102"/>
                                        </p:tgtEl>
                                      </p:cBhvr>
                                    </p:animEffect>
                                  </p:childTnLst>
                                </p:cTn>
                              </p:par>
                            </p:childTnLst>
                          </p:cTn>
                        </p:par>
                        <p:par>
                          <p:cTn id="330" fill="hold">
                            <p:stCondLst>
                              <p:cond delay="500"/>
                            </p:stCondLst>
                            <p:childTnLst>
                              <p:par>
                                <p:cTn id="331" presetID="22" presetClass="entr" presetSubtype="1" fill="hold" nodeType="afterEffect">
                                  <p:stCondLst>
                                    <p:cond delay="0"/>
                                  </p:stCondLst>
                                  <p:childTnLst>
                                    <p:set>
                                      <p:cBhvr>
                                        <p:cTn id="332" dur="1" fill="hold">
                                          <p:stCondLst>
                                            <p:cond delay="0"/>
                                          </p:stCondLst>
                                        </p:cTn>
                                        <p:tgtEl>
                                          <p:spTgt spid="105"/>
                                        </p:tgtEl>
                                        <p:attrNameLst>
                                          <p:attrName>style.visibility</p:attrName>
                                        </p:attrNameLst>
                                      </p:cBhvr>
                                      <p:to>
                                        <p:strVal val="visible"/>
                                      </p:to>
                                    </p:set>
                                    <p:animEffect transition="in" filter="wipe(up)">
                                      <p:cBhvr>
                                        <p:cTn id="333" dur="500"/>
                                        <p:tgtEl>
                                          <p:spTgt spid="105"/>
                                        </p:tgtEl>
                                      </p:cBhvr>
                                    </p:animEffect>
                                  </p:childTnLst>
                                </p:cTn>
                              </p:par>
                            </p:childTnLst>
                          </p:cTn>
                        </p:par>
                      </p:childTnLst>
                    </p:cTn>
                  </p:par>
                  <p:par>
                    <p:cTn id="334" fill="hold">
                      <p:stCondLst>
                        <p:cond delay="indefinite"/>
                      </p:stCondLst>
                      <p:childTnLst>
                        <p:par>
                          <p:cTn id="335" fill="hold">
                            <p:stCondLst>
                              <p:cond delay="0"/>
                            </p:stCondLst>
                            <p:childTnLst>
                              <p:par>
                                <p:cTn id="336" presetID="22" presetClass="entr" presetSubtype="8" fill="hold" grpId="0" nodeType="clickEffect">
                                  <p:stCondLst>
                                    <p:cond delay="0"/>
                                  </p:stCondLst>
                                  <p:childTnLst>
                                    <p:set>
                                      <p:cBhvr>
                                        <p:cTn id="337" dur="1" fill="hold">
                                          <p:stCondLst>
                                            <p:cond delay="0"/>
                                          </p:stCondLst>
                                        </p:cTn>
                                        <p:tgtEl>
                                          <p:spTgt spid="107"/>
                                        </p:tgtEl>
                                        <p:attrNameLst>
                                          <p:attrName>style.visibility</p:attrName>
                                        </p:attrNameLst>
                                      </p:cBhvr>
                                      <p:to>
                                        <p:strVal val="visible"/>
                                      </p:to>
                                    </p:set>
                                    <p:animEffect transition="in" filter="wipe(left)">
                                      <p:cBhvr>
                                        <p:cTn id="338" dur="500"/>
                                        <p:tgtEl>
                                          <p:spTgt spid="107"/>
                                        </p:tgtEl>
                                      </p:cBhvr>
                                    </p:animEffect>
                                  </p:childTnLst>
                                </p:cTn>
                              </p:par>
                            </p:childTnLst>
                          </p:cTn>
                        </p:par>
                      </p:childTnLst>
                    </p:cTn>
                  </p:par>
                  <p:par>
                    <p:cTn id="339" fill="hold">
                      <p:stCondLst>
                        <p:cond delay="indefinite"/>
                      </p:stCondLst>
                      <p:childTnLst>
                        <p:par>
                          <p:cTn id="340" fill="hold">
                            <p:stCondLst>
                              <p:cond delay="0"/>
                            </p:stCondLst>
                            <p:childTnLst>
                              <p:par>
                                <p:cTn id="341" presetID="22" presetClass="entr" presetSubtype="1" fill="hold" nodeType="clickEffect">
                                  <p:stCondLst>
                                    <p:cond delay="0"/>
                                  </p:stCondLst>
                                  <p:childTnLst>
                                    <p:set>
                                      <p:cBhvr>
                                        <p:cTn id="342" dur="1" fill="hold">
                                          <p:stCondLst>
                                            <p:cond delay="0"/>
                                          </p:stCondLst>
                                        </p:cTn>
                                        <p:tgtEl>
                                          <p:spTgt spid="104"/>
                                        </p:tgtEl>
                                        <p:attrNameLst>
                                          <p:attrName>style.visibility</p:attrName>
                                        </p:attrNameLst>
                                      </p:cBhvr>
                                      <p:to>
                                        <p:strVal val="visible"/>
                                      </p:to>
                                    </p:set>
                                    <p:animEffect transition="in" filter="wipe(up)">
                                      <p:cBhvr>
                                        <p:cTn id="343" dur="500"/>
                                        <p:tgtEl>
                                          <p:spTgt spid="104"/>
                                        </p:tgtEl>
                                      </p:cBhvr>
                                    </p:animEffect>
                                  </p:childTnLst>
                                </p:cTn>
                              </p:par>
                            </p:childTnLst>
                          </p:cTn>
                        </p:par>
                      </p:childTnLst>
                    </p:cTn>
                  </p:par>
                  <p:par>
                    <p:cTn id="344" fill="hold">
                      <p:stCondLst>
                        <p:cond delay="indefinite"/>
                      </p:stCondLst>
                      <p:childTnLst>
                        <p:par>
                          <p:cTn id="345" fill="hold">
                            <p:stCondLst>
                              <p:cond delay="0"/>
                            </p:stCondLst>
                            <p:childTnLst>
                              <p:par>
                                <p:cTn id="346" presetID="22" presetClass="entr" presetSubtype="8" fill="hold" grpId="0" nodeType="clickEffect">
                                  <p:stCondLst>
                                    <p:cond delay="0"/>
                                  </p:stCondLst>
                                  <p:childTnLst>
                                    <p:set>
                                      <p:cBhvr>
                                        <p:cTn id="347" dur="1" fill="hold">
                                          <p:stCondLst>
                                            <p:cond delay="0"/>
                                          </p:stCondLst>
                                        </p:cTn>
                                        <p:tgtEl>
                                          <p:spTgt spid="106"/>
                                        </p:tgtEl>
                                        <p:attrNameLst>
                                          <p:attrName>style.visibility</p:attrName>
                                        </p:attrNameLst>
                                      </p:cBhvr>
                                      <p:to>
                                        <p:strVal val="visible"/>
                                      </p:to>
                                    </p:set>
                                    <p:animEffect transition="in" filter="wipe(left)">
                                      <p:cBhvr>
                                        <p:cTn id="348" dur="500"/>
                                        <p:tgtEl>
                                          <p:spTgt spid="106"/>
                                        </p:tgtEl>
                                      </p:cBhvr>
                                    </p:animEffect>
                                  </p:childTnLst>
                                </p:cTn>
                              </p:par>
                            </p:childTnLst>
                          </p:cTn>
                        </p:par>
                      </p:childTnLst>
                    </p:cTn>
                  </p:par>
                  <p:par>
                    <p:cTn id="349" fill="hold">
                      <p:stCondLst>
                        <p:cond delay="indefinite"/>
                      </p:stCondLst>
                      <p:childTnLst>
                        <p:par>
                          <p:cTn id="350" fill="hold">
                            <p:stCondLst>
                              <p:cond delay="0"/>
                            </p:stCondLst>
                            <p:childTnLst>
                              <p:par>
                                <p:cTn id="351" presetID="22" presetClass="entr" presetSubtype="8" fill="hold" grpId="0" nodeType="clickEffect">
                                  <p:stCondLst>
                                    <p:cond delay="0"/>
                                  </p:stCondLst>
                                  <p:childTnLst>
                                    <p:set>
                                      <p:cBhvr>
                                        <p:cTn id="352" dur="1" fill="hold">
                                          <p:stCondLst>
                                            <p:cond delay="0"/>
                                          </p:stCondLst>
                                        </p:cTn>
                                        <p:tgtEl>
                                          <p:spTgt spid="100"/>
                                        </p:tgtEl>
                                        <p:attrNameLst>
                                          <p:attrName>style.visibility</p:attrName>
                                        </p:attrNameLst>
                                      </p:cBhvr>
                                      <p:to>
                                        <p:strVal val="visible"/>
                                      </p:to>
                                    </p:set>
                                    <p:animEffect transition="in" filter="wipe(left)">
                                      <p:cBhvr>
                                        <p:cTn id="353" dur="500"/>
                                        <p:tgtEl>
                                          <p:spTgt spid="100"/>
                                        </p:tgtEl>
                                      </p:cBhvr>
                                    </p:animEffect>
                                  </p:childTnLst>
                                </p:cTn>
                              </p:par>
                            </p:childTnLst>
                          </p:cTn>
                        </p:par>
                      </p:childTnLst>
                    </p:cTn>
                  </p:par>
                  <p:par>
                    <p:cTn id="354" fill="hold">
                      <p:stCondLst>
                        <p:cond delay="indefinite"/>
                      </p:stCondLst>
                      <p:childTnLst>
                        <p:par>
                          <p:cTn id="355" fill="hold">
                            <p:stCondLst>
                              <p:cond delay="0"/>
                            </p:stCondLst>
                            <p:childTnLst>
                              <p:par>
                                <p:cTn id="356" presetID="22" presetClass="entr" presetSubtype="8" fill="hold" grpId="0" nodeType="clickEffect">
                                  <p:stCondLst>
                                    <p:cond delay="0"/>
                                  </p:stCondLst>
                                  <p:childTnLst>
                                    <p:set>
                                      <p:cBhvr>
                                        <p:cTn id="357" dur="1" fill="hold">
                                          <p:stCondLst>
                                            <p:cond delay="0"/>
                                          </p:stCondLst>
                                        </p:cTn>
                                        <p:tgtEl>
                                          <p:spTgt spid="111"/>
                                        </p:tgtEl>
                                        <p:attrNameLst>
                                          <p:attrName>style.visibility</p:attrName>
                                        </p:attrNameLst>
                                      </p:cBhvr>
                                      <p:to>
                                        <p:strVal val="visible"/>
                                      </p:to>
                                    </p:set>
                                    <p:animEffect transition="in" filter="wipe(left)">
                                      <p:cBhvr>
                                        <p:cTn id="358" dur="500"/>
                                        <p:tgtEl>
                                          <p:spTgt spid="111"/>
                                        </p:tgtEl>
                                      </p:cBhvr>
                                    </p:animEffect>
                                  </p:childTnLst>
                                </p:cTn>
                              </p:par>
                              <p:par>
                                <p:cTn id="359" presetID="22" presetClass="entr" presetSubtype="8" fill="hold" grpId="0" nodeType="withEffect">
                                  <p:stCondLst>
                                    <p:cond delay="0"/>
                                  </p:stCondLst>
                                  <p:childTnLst>
                                    <p:set>
                                      <p:cBhvr>
                                        <p:cTn id="360" dur="1" fill="hold">
                                          <p:stCondLst>
                                            <p:cond delay="0"/>
                                          </p:stCondLst>
                                        </p:cTn>
                                        <p:tgtEl>
                                          <p:spTgt spid="109"/>
                                        </p:tgtEl>
                                        <p:attrNameLst>
                                          <p:attrName>style.visibility</p:attrName>
                                        </p:attrNameLst>
                                      </p:cBhvr>
                                      <p:to>
                                        <p:strVal val="visible"/>
                                      </p:to>
                                    </p:set>
                                    <p:animEffect transition="in" filter="wipe(left)">
                                      <p:cBhvr>
                                        <p:cTn id="361" dur="500"/>
                                        <p:tgtEl>
                                          <p:spTgt spid="109"/>
                                        </p:tgtEl>
                                      </p:cBhvr>
                                    </p:animEffect>
                                  </p:childTnLst>
                                </p:cTn>
                              </p:par>
                            </p:childTnLst>
                          </p:cTn>
                        </p:par>
                      </p:childTnLst>
                    </p:cTn>
                  </p:par>
                  <p:par>
                    <p:cTn id="362" fill="hold">
                      <p:stCondLst>
                        <p:cond delay="indefinite"/>
                      </p:stCondLst>
                      <p:childTnLst>
                        <p:par>
                          <p:cTn id="363" fill="hold">
                            <p:stCondLst>
                              <p:cond delay="0"/>
                            </p:stCondLst>
                            <p:childTnLst>
                              <p:par>
                                <p:cTn id="364" presetID="22" presetClass="entr" presetSubtype="8" fill="hold" grpId="0" nodeType="clickEffect">
                                  <p:stCondLst>
                                    <p:cond delay="0"/>
                                  </p:stCondLst>
                                  <p:childTnLst>
                                    <p:set>
                                      <p:cBhvr>
                                        <p:cTn id="365" dur="1" fill="hold">
                                          <p:stCondLst>
                                            <p:cond delay="0"/>
                                          </p:stCondLst>
                                        </p:cTn>
                                        <p:tgtEl>
                                          <p:spTgt spid="110"/>
                                        </p:tgtEl>
                                        <p:attrNameLst>
                                          <p:attrName>style.visibility</p:attrName>
                                        </p:attrNameLst>
                                      </p:cBhvr>
                                      <p:to>
                                        <p:strVal val="visible"/>
                                      </p:to>
                                    </p:set>
                                    <p:animEffect transition="in" filter="wipe(left)">
                                      <p:cBhvr>
                                        <p:cTn id="366" dur="500"/>
                                        <p:tgtEl>
                                          <p:spTgt spid="110"/>
                                        </p:tgtEl>
                                      </p:cBhvr>
                                    </p:animEffect>
                                  </p:childTnLst>
                                </p:cTn>
                              </p:par>
                            </p:childTnLst>
                          </p:cTn>
                        </p:par>
                        <p:par>
                          <p:cTn id="367" fill="hold">
                            <p:stCondLst>
                              <p:cond delay="500"/>
                            </p:stCondLst>
                            <p:childTnLst>
                              <p:par>
                                <p:cTn id="368" presetID="22" presetClass="entr" presetSubtype="8" fill="hold" grpId="0" nodeType="afterEffect">
                                  <p:stCondLst>
                                    <p:cond delay="0"/>
                                  </p:stCondLst>
                                  <p:childTnLst>
                                    <p:set>
                                      <p:cBhvr>
                                        <p:cTn id="369" dur="1" fill="hold">
                                          <p:stCondLst>
                                            <p:cond delay="0"/>
                                          </p:stCondLst>
                                        </p:cTn>
                                        <p:tgtEl>
                                          <p:spTgt spid="108"/>
                                        </p:tgtEl>
                                        <p:attrNameLst>
                                          <p:attrName>style.visibility</p:attrName>
                                        </p:attrNameLst>
                                      </p:cBhvr>
                                      <p:to>
                                        <p:strVal val="visible"/>
                                      </p:to>
                                    </p:set>
                                    <p:animEffect transition="in" filter="wipe(left)">
                                      <p:cBhvr>
                                        <p:cTn id="370" dur="500"/>
                                        <p:tgtEl>
                                          <p:spTgt spid="108"/>
                                        </p:tgtEl>
                                      </p:cBhvr>
                                    </p:animEffect>
                                  </p:childTnLst>
                                </p:cTn>
                              </p:par>
                            </p:childTnLst>
                          </p:cTn>
                        </p:par>
                      </p:childTnLst>
                    </p:cTn>
                  </p:par>
                  <p:par>
                    <p:cTn id="371" fill="hold">
                      <p:stCondLst>
                        <p:cond delay="indefinite"/>
                      </p:stCondLst>
                      <p:childTnLst>
                        <p:par>
                          <p:cTn id="372" fill="hold">
                            <p:stCondLst>
                              <p:cond delay="0"/>
                            </p:stCondLst>
                            <p:childTnLst>
                              <p:par>
                                <p:cTn id="373" presetID="22" presetClass="entr" presetSubtype="8" fill="hold" grpId="0" nodeType="clickEffect">
                                  <p:stCondLst>
                                    <p:cond delay="0"/>
                                  </p:stCondLst>
                                  <p:childTnLst>
                                    <p:set>
                                      <p:cBhvr>
                                        <p:cTn id="374" dur="1" fill="hold">
                                          <p:stCondLst>
                                            <p:cond delay="0"/>
                                          </p:stCondLst>
                                        </p:cTn>
                                        <p:tgtEl>
                                          <p:spTgt spid="113"/>
                                        </p:tgtEl>
                                        <p:attrNameLst>
                                          <p:attrName>style.visibility</p:attrName>
                                        </p:attrNameLst>
                                      </p:cBhvr>
                                      <p:to>
                                        <p:strVal val="visible"/>
                                      </p:to>
                                    </p:set>
                                    <p:animEffect transition="in" filter="wipe(left)">
                                      <p:cBhvr>
                                        <p:cTn id="375" dur="500"/>
                                        <p:tgtEl>
                                          <p:spTgt spid="113"/>
                                        </p:tgtEl>
                                      </p:cBhvr>
                                    </p:animEffect>
                                  </p:childTnLst>
                                </p:cTn>
                              </p:par>
                            </p:childTnLst>
                          </p:cTn>
                        </p:par>
                      </p:childTnLst>
                    </p:cTn>
                  </p:par>
                  <p:par>
                    <p:cTn id="376" fill="hold">
                      <p:stCondLst>
                        <p:cond delay="indefinite"/>
                      </p:stCondLst>
                      <p:childTnLst>
                        <p:par>
                          <p:cTn id="377" fill="hold">
                            <p:stCondLst>
                              <p:cond delay="0"/>
                            </p:stCondLst>
                            <p:childTnLst>
                              <p:par>
                                <p:cTn id="378" presetID="22" presetClass="entr" presetSubtype="8" fill="hold" grpId="0" nodeType="clickEffect">
                                  <p:stCondLst>
                                    <p:cond delay="0"/>
                                  </p:stCondLst>
                                  <p:childTnLst>
                                    <p:set>
                                      <p:cBhvr>
                                        <p:cTn id="379" dur="1" fill="hold">
                                          <p:stCondLst>
                                            <p:cond delay="0"/>
                                          </p:stCondLst>
                                        </p:cTn>
                                        <p:tgtEl>
                                          <p:spTgt spid="114"/>
                                        </p:tgtEl>
                                        <p:attrNameLst>
                                          <p:attrName>style.visibility</p:attrName>
                                        </p:attrNameLst>
                                      </p:cBhvr>
                                      <p:to>
                                        <p:strVal val="visible"/>
                                      </p:to>
                                    </p:set>
                                    <p:animEffect transition="in" filter="wipe(left)">
                                      <p:cBhvr>
                                        <p:cTn id="380" dur="500"/>
                                        <p:tgtEl>
                                          <p:spTgt spid="114"/>
                                        </p:tgtEl>
                                      </p:cBhvr>
                                    </p:animEffect>
                                  </p:childTnLst>
                                </p:cTn>
                              </p:par>
                            </p:childTnLst>
                          </p:cTn>
                        </p:par>
                      </p:childTnLst>
                    </p:cTn>
                  </p:par>
                  <p:par>
                    <p:cTn id="381" fill="hold">
                      <p:stCondLst>
                        <p:cond delay="indefinite"/>
                      </p:stCondLst>
                      <p:childTnLst>
                        <p:par>
                          <p:cTn id="382" fill="hold">
                            <p:stCondLst>
                              <p:cond delay="0"/>
                            </p:stCondLst>
                            <p:childTnLst>
                              <p:par>
                                <p:cTn id="383" presetID="22" presetClass="entr" presetSubtype="8" fill="hold" grpId="0" nodeType="clickEffect">
                                  <p:stCondLst>
                                    <p:cond delay="0"/>
                                  </p:stCondLst>
                                  <p:childTnLst>
                                    <p:set>
                                      <p:cBhvr>
                                        <p:cTn id="384" dur="1" fill="hold">
                                          <p:stCondLst>
                                            <p:cond delay="0"/>
                                          </p:stCondLst>
                                        </p:cTn>
                                        <p:tgtEl>
                                          <p:spTgt spid="115"/>
                                        </p:tgtEl>
                                        <p:attrNameLst>
                                          <p:attrName>style.visibility</p:attrName>
                                        </p:attrNameLst>
                                      </p:cBhvr>
                                      <p:to>
                                        <p:strVal val="visible"/>
                                      </p:to>
                                    </p:set>
                                    <p:animEffect transition="in" filter="wipe(left)">
                                      <p:cBhvr>
                                        <p:cTn id="385" dur="500"/>
                                        <p:tgtEl>
                                          <p:spTgt spid="115"/>
                                        </p:tgtEl>
                                      </p:cBhvr>
                                    </p:animEffect>
                                  </p:childTnLst>
                                </p:cTn>
                              </p:par>
                            </p:childTnLst>
                          </p:cTn>
                        </p:par>
                      </p:childTnLst>
                    </p:cTn>
                  </p:par>
                  <p:par>
                    <p:cTn id="386" fill="hold">
                      <p:stCondLst>
                        <p:cond delay="indefinite"/>
                      </p:stCondLst>
                      <p:childTnLst>
                        <p:par>
                          <p:cTn id="387" fill="hold">
                            <p:stCondLst>
                              <p:cond delay="0"/>
                            </p:stCondLst>
                            <p:childTnLst>
                              <p:par>
                                <p:cTn id="388" presetID="10" presetClass="entr" presetSubtype="0" fill="hold" nodeType="clickEffect">
                                  <p:stCondLst>
                                    <p:cond delay="0"/>
                                  </p:stCondLst>
                                  <p:childTnLst>
                                    <p:set>
                                      <p:cBhvr>
                                        <p:cTn id="389" dur="1" fill="hold">
                                          <p:stCondLst>
                                            <p:cond delay="0"/>
                                          </p:stCondLst>
                                        </p:cTn>
                                        <p:tgtEl>
                                          <p:spTgt spid="116">
                                            <p:txEl>
                                              <p:pRg st="0" end="0"/>
                                            </p:txEl>
                                          </p:spTgt>
                                        </p:tgtEl>
                                        <p:attrNameLst>
                                          <p:attrName>style.visibility</p:attrName>
                                        </p:attrNameLst>
                                      </p:cBhvr>
                                      <p:to>
                                        <p:strVal val="visible"/>
                                      </p:to>
                                    </p:set>
                                    <p:animEffect transition="in" filter="fade">
                                      <p:cBhvr>
                                        <p:cTn id="390" dur="500"/>
                                        <p:tgtEl>
                                          <p:spTgt spid="116">
                                            <p:txEl>
                                              <p:pRg st="0" end="0"/>
                                            </p:txEl>
                                          </p:spTgt>
                                        </p:tgtEl>
                                      </p:cBhvr>
                                    </p:animEffect>
                                  </p:childTnLst>
                                </p:cTn>
                              </p:par>
                              <p:par>
                                <p:cTn id="391" presetID="10" presetClass="entr" presetSubtype="0" fill="hold" grpId="0" nodeType="withEffect">
                                  <p:stCondLst>
                                    <p:cond delay="0"/>
                                  </p:stCondLst>
                                  <p:childTnLst>
                                    <p:set>
                                      <p:cBhvr>
                                        <p:cTn id="392" dur="1" fill="hold">
                                          <p:stCondLst>
                                            <p:cond delay="0"/>
                                          </p:stCondLst>
                                        </p:cTn>
                                        <p:tgtEl>
                                          <p:spTgt spid="117"/>
                                        </p:tgtEl>
                                        <p:attrNameLst>
                                          <p:attrName>style.visibility</p:attrName>
                                        </p:attrNameLst>
                                      </p:cBhvr>
                                      <p:to>
                                        <p:strVal val="visible"/>
                                      </p:to>
                                    </p:set>
                                    <p:animEffect transition="in" filter="fade">
                                      <p:cBhvr>
                                        <p:cTn id="393" dur="500"/>
                                        <p:tgtEl>
                                          <p:spTgt spid="117"/>
                                        </p:tgtEl>
                                      </p:cBhvr>
                                    </p:animEffect>
                                  </p:childTnLst>
                                </p:cTn>
                              </p:par>
                              <p:par>
                                <p:cTn id="394" presetID="10" presetClass="entr" presetSubtype="0" fill="hold" nodeType="withEffect">
                                  <p:stCondLst>
                                    <p:cond delay="0"/>
                                  </p:stCondLst>
                                  <p:childTnLst>
                                    <p:set>
                                      <p:cBhvr>
                                        <p:cTn id="395" dur="1" fill="hold">
                                          <p:stCondLst>
                                            <p:cond delay="0"/>
                                          </p:stCondLst>
                                        </p:cTn>
                                        <p:tgtEl>
                                          <p:spTgt spid="118"/>
                                        </p:tgtEl>
                                        <p:attrNameLst>
                                          <p:attrName>style.visibility</p:attrName>
                                        </p:attrNameLst>
                                      </p:cBhvr>
                                      <p:to>
                                        <p:strVal val="visible"/>
                                      </p:to>
                                    </p:set>
                                    <p:animEffect transition="in" filter="fade">
                                      <p:cBhvr>
                                        <p:cTn id="396" dur="500"/>
                                        <p:tgtEl>
                                          <p:spTgt spid="1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0" grpId="0" animBg="1"/>
      <p:bldP spid="140" grpId="1" animBg="1"/>
      <p:bldP spid="140" grpId="2" animBg="1"/>
      <p:bldP spid="140" grpId="3" animBg="1"/>
      <p:bldP spid="5" grpId="0"/>
      <p:bldP spid="6" grpId="0"/>
      <p:bldP spid="7" grpId="0"/>
      <p:bldP spid="8" grpId="0"/>
      <p:bldP spid="14" grpId="0"/>
      <p:bldP spid="17" grpId="0"/>
      <p:bldP spid="20" grpId="0"/>
      <p:bldP spid="21" grpId="0"/>
      <p:bldP spid="24" grpId="0"/>
      <p:bldP spid="25" grpId="0"/>
      <p:bldP spid="26" grpId="0"/>
      <p:bldP spid="27" grpId="0"/>
      <p:bldP spid="50" grpId="0"/>
      <p:bldP spid="52" grpId="0"/>
      <p:bldP spid="53" grpId="0"/>
      <p:bldP spid="35" grpId="0"/>
      <p:bldP spid="36" grpId="0"/>
      <p:bldP spid="37" grpId="0"/>
      <p:bldP spid="38" grpId="0"/>
      <p:bldP spid="39" grpId="0"/>
      <p:bldP spid="40" grpId="0"/>
      <p:bldP spid="68" grpId="0"/>
      <p:bldP spid="68" grpId="1"/>
      <p:bldP spid="78" grpId="0" animBg="1"/>
      <p:bldP spid="78" grpId="1" animBg="1"/>
      <p:bldP spid="87" grpId="0"/>
      <p:bldP spid="87" grpId="1"/>
      <p:bldP spid="88" grpId="0" animBg="1"/>
      <p:bldP spid="88" grpId="1" animBg="1"/>
      <p:bldP spid="97" grpId="0"/>
      <p:bldP spid="98" grpId="0"/>
      <p:bldP spid="99" grpId="0"/>
      <p:bldP spid="100" grpId="0"/>
      <p:bldP spid="101" grpId="0"/>
      <p:bldP spid="102" grpId="0"/>
      <p:bldP spid="103" grpId="0"/>
      <p:bldP spid="106" grpId="0"/>
      <p:bldP spid="107" grpId="0"/>
      <p:bldP spid="108" grpId="0"/>
      <p:bldP spid="109" grpId="0"/>
      <p:bldP spid="110" grpId="0"/>
      <p:bldP spid="111" grpId="0"/>
      <p:bldP spid="113" grpId="0"/>
      <p:bldP spid="114" grpId="0"/>
      <p:bldP spid="115" grpId="0"/>
      <p:bldP spid="117" grpId="0" animBg="1"/>
      <p:bldP spid="124" grpId="0" animBg="1"/>
      <p:bldP spid="124" grpId="1" animBg="1"/>
      <p:bldP spid="125" grpId="0" animBg="1"/>
      <p:bldP spid="125" grpId="1" animBg="1"/>
      <p:bldP spid="134" grpId="0" animBg="1"/>
      <p:bldP spid="134" grpId="1" animBg="1"/>
      <p:bldP spid="135" grpId="0"/>
      <p:bldP spid="136" grpId="0"/>
      <p:bldP spid="138" grpId="0" animBg="1"/>
      <p:bldP spid="138" grpId="1" animBg="1"/>
      <p:bldP spid="139" grpId="0" animBg="1"/>
      <p:bldP spid="139" grpId="1" animBg="1"/>
      <p:bldP spid="141" grpId="0" animBg="1"/>
      <p:bldP spid="141" grpId="1" animBg="1"/>
      <p:bldP spid="142" grpId="0" animBg="1"/>
      <p:bldP spid="142" grpId="1" animBg="1"/>
      <p:bldP spid="143" grpId="0"/>
      <p:bldP spid="145" grpId="0" animBg="1"/>
      <p:bldP spid="145" grpId="1" animBg="1"/>
      <p:bldP spid="144" grpId="0"/>
      <p:bldP spid="146" grpId="0" animBg="1"/>
      <p:bldP spid="146" grpId="1" animBg="1"/>
      <p:bldP spid="147" grpId="0" animBg="1"/>
      <p:bldP spid="147" grpId="1" animBg="1"/>
      <p:bldP spid="148" grpId="0" animBg="1"/>
      <p:bldP spid="148" grpId="1" animBg="1"/>
      <p:bldP spid="149" grpId="0" animBg="1"/>
      <p:bldP spid="149" grpId="1" animBg="1"/>
      <p:bldP spid="83" grpId="0" animBg="1"/>
      <p:bldP spid="83" grpId="1" animBg="1"/>
      <p:bldP spid="11"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86200" y="2387084"/>
            <a:ext cx="1371600" cy="369332"/>
          </a:xfrm>
          <a:prstGeom prst="rect">
            <a:avLst/>
          </a:prstGeom>
          <a:noFill/>
        </p:spPr>
        <p:txBody>
          <a:bodyPr wrap="square" rtlCol="0">
            <a:spAutoFit/>
          </a:bodyPr>
          <a:lstStyle/>
          <a:p>
            <a:r>
              <a:rPr lang="en-US" dirty="0" smtClean="0">
                <a:solidFill>
                  <a:prstClr val="black"/>
                </a:solidFill>
              </a:rPr>
              <a:t>Module 03</a:t>
            </a:r>
            <a:endParaRPr lang="en-US" dirty="0">
              <a:solidFill>
                <a:prstClr val="black"/>
              </a:solidFill>
            </a:endParaRPr>
          </a:p>
        </p:txBody>
      </p:sp>
    </p:spTree>
    <p:extLst>
      <p:ext uri="{BB962C8B-B14F-4D97-AF65-F5344CB8AC3E}">
        <p14:creationId xmlns:p14="http://schemas.microsoft.com/office/powerpoint/2010/main" val="317859583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 name="Rounded Rectangle 149"/>
          <p:cNvSpPr/>
          <p:nvPr/>
        </p:nvSpPr>
        <p:spPr>
          <a:xfrm>
            <a:off x="4225135" y="1291639"/>
            <a:ext cx="285591" cy="233605"/>
          </a:xfrm>
          <a:prstGeom prst="roundRect">
            <a:avLst/>
          </a:prstGeom>
          <a:gradFill flip="none" rotWithShape="1">
            <a:gsLst>
              <a:gs pos="0">
                <a:srgbClr val="00FF00">
                  <a:tint val="66000"/>
                  <a:satMod val="160000"/>
                </a:srgbClr>
              </a:gs>
              <a:gs pos="50000">
                <a:srgbClr val="00FF00">
                  <a:tint val="44500"/>
                  <a:satMod val="160000"/>
                </a:srgbClr>
              </a:gs>
              <a:gs pos="100000">
                <a:srgbClr val="00FF00">
                  <a:tint val="23500"/>
                  <a:satMod val="160000"/>
                </a:srgbClr>
              </a:gs>
            </a:gsLst>
            <a:path path="circle">
              <a:fillToRect l="50000" t="50000" r="50000" b="50000"/>
            </a:path>
            <a:tileRect/>
          </a:gra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solidFill>
                <a:prstClr val="black"/>
              </a:solidFill>
            </a:endParaRPr>
          </a:p>
        </p:txBody>
      </p:sp>
      <p:sp>
        <p:nvSpPr>
          <p:cNvPr id="143" name="Rounded Rectangle 142"/>
          <p:cNvSpPr/>
          <p:nvPr/>
        </p:nvSpPr>
        <p:spPr>
          <a:xfrm>
            <a:off x="3864429" y="1822414"/>
            <a:ext cx="945129" cy="288343"/>
          </a:xfrm>
          <a:prstGeom prst="roundRect">
            <a:avLst/>
          </a:prstGeom>
          <a:gradFill flip="none" rotWithShape="1">
            <a:gsLst>
              <a:gs pos="0">
                <a:srgbClr val="00FF00">
                  <a:tint val="66000"/>
                  <a:satMod val="160000"/>
                </a:srgbClr>
              </a:gs>
              <a:gs pos="50000">
                <a:srgbClr val="00FF00">
                  <a:tint val="44500"/>
                  <a:satMod val="160000"/>
                </a:srgbClr>
              </a:gs>
              <a:gs pos="100000">
                <a:srgbClr val="00FF00">
                  <a:tint val="23500"/>
                  <a:satMod val="160000"/>
                </a:srgbClr>
              </a:gs>
            </a:gsLst>
            <a:path path="circle">
              <a:fillToRect l="50000" t="50000" r="50000" b="50000"/>
            </a:path>
            <a:tileRect/>
          </a:gra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solidFill>
                <a:prstClr val="black"/>
              </a:solidFill>
            </a:endParaRPr>
          </a:p>
        </p:txBody>
      </p:sp>
      <p:grpSp>
        <p:nvGrpSpPr>
          <p:cNvPr id="2" name="Group 1"/>
          <p:cNvGrpSpPr/>
          <p:nvPr/>
        </p:nvGrpSpPr>
        <p:grpSpPr>
          <a:xfrm>
            <a:off x="523875" y="915571"/>
            <a:ext cx="615668" cy="369332"/>
            <a:chOff x="522920" y="1438815"/>
            <a:chExt cx="615668" cy="492443"/>
          </a:xfrm>
        </p:grpSpPr>
        <p:sp>
          <p:nvSpPr>
            <p:cNvPr id="3" name="Flowchart: Delay 2"/>
            <p:cNvSpPr/>
            <p:nvPr/>
          </p:nvSpPr>
          <p:spPr>
            <a:xfrm>
              <a:off x="573605" y="1544221"/>
              <a:ext cx="564983" cy="323262"/>
            </a:xfrm>
            <a:prstGeom prst="flowChartDelay">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dirty="0">
                <a:solidFill>
                  <a:prstClr val="white"/>
                </a:solidFill>
                <a:latin typeface="Cambria Math" pitchFamily="18" charset="0"/>
                <a:ea typeface="Cambria Math" pitchFamily="18" charset="0"/>
              </a:endParaRPr>
            </a:p>
          </p:txBody>
        </p:sp>
        <p:sp>
          <p:nvSpPr>
            <p:cNvPr id="4" name="TextBox 3"/>
            <p:cNvSpPr txBox="1"/>
            <p:nvPr/>
          </p:nvSpPr>
          <p:spPr>
            <a:xfrm>
              <a:off x="522920" y="1438815"/>
              <a:ext cx="562946" cy="492443"/>
            </a:xfrm>
            <a:prstGeom prst="rect">
              <a:avLst/>
            </a:prstGeom>
            <a:noFill/>
          </p:spPr>
          <p:txBody>
            <a:bodyPr wrap="square" rtlCol="0">
              <a:spAutoFit/>
            </a:bodyPr>
            <a:lstStyle/>
            <a:p>
              <a:pPr fontAlgn="auto">
                <a:spcBef>
                  <a:spcPts val="0"/>
                </a:spcBef>
                <a:spcAft>
                  <a:spcPts val="0"/>
                </a:spcAft>
              </a:pPr>
              <a:r>
                <a:rPr lang="en-US" dirty="0" smtClean="0">
                  <a:solidFill>
                    <a:prstClr val="black">
                      <a:lumMod val="95000"/>
                      <a:lumOff val="5000"/>
                    </a:prstClr>
                  </a:solidFill>
                  <a:latin typeface="Cambria Math" pitchFamily="18" charset="0"/>
                  <a:ea typeface="Cambria Math" pitchFamily="18" charset="0"/>
                  <a:cs typeface="Arial" pitchFamily="34" charset="0"/>
                </a:rPr>
                <a:t>Sol</a:t>
              </a:r>
              <a:endParaRPr lang="en-US" dirty="0">
                <a:solidFill>
                  <a:prstClr val="black">
                    <a:lumMod val="95000"/>
                    <a:lumOff val="5000"/>
                  </a:prstClr>
                </a:solidFill>
                <a:latin typeface="Cambria Math" pitchFamily="18" charset="0"/>
                <a:ea typeface="Cambria Math" pitchFamily="18" charset="0"/>
                <a:cs typeface="Arial" pitchFamily="34" charset="0"/>
              </a:endParaRPr>
            </a:p>
          </p:txBody>
        </p:sp>
      </p:grpSp>
      <p:sp>
        <p:nvSpPr>
          <p:cNvPr id="6" name="Rectangle 5"/>
          <p:cNvSpPr/>
          <p:nvPr/>
        </p:nvSpPr>
        <p:spPr>
          <a:xfrm>
            <a:off x="762021" y="1204450"/>
            <a:ext cx="2450799" cy="369332"/>
          </a:xfrm>
          <a:prstGeom prst="rect">
            <a:avLst/>
          </a:prstGeom>
        </p:spPr>
        <p:txBody>
          <a:bodyPr wrap="none">
            <a:spAutoFit/>
          </a:bodyPr>
          <a:lstStyle/>
          <a:p>
            <a:pPr fontAlgn="auto">
              <a:spcBef>
                <a:spcPts val="0"/>
              </a:spcBef>
              <a:spcAft>
                <a:spcPts val="0"/>
              </a:spcAft>
            </a:pPr>
            <a:r>
              <a:rPr lang="en-US" dirty="0" smtClean="0">
                <a:solidFill>
                  <a:prstClr val="black"/>
                </a:solidFill>
                <a:latin typeface="Cambria Math" pitchFamily="18" charset="0"/>
                <a:ea typeface="Cambria Math" pitchFamily="18" charset="0"/>
                <a:cs typeface="Arial" pitchFamily="34" charset="0"/>
                <a:sym typeface="Symbol"/>
              </a:rPr>
              <a:t>  </a:t>
            </a:r>
            <a:r>
              <a:rPr lang="en-US" dirty="0" err="1" smtClean="0">
                <a:solidFill>
                  <a:prstClr val="black"/>
                </a:solidFill>
                <a:latin typeface="Cambria Math" pitchFamily="18" charset="0"/>
                <a:ea typeface="Cambria Math" pitchFamily="18" charset="0"/>
                <a:cs typeface="+mn-cs"/>
              </a:rPr>
              <a:t>Aman’s</a:t>
            </a:r>
            <a:r>
              <a:rPr lang="en-US" dirty="0" smtClean="0">
                <a:solidFill>
                  <a:prstClr val="black"/>
                </a:solidFill>
                <a:latin typeface="Cambria Math" pitchFamily="18" charset="0"/>
                <a:ea typeface="Cambria Math" pitchFamily="18" charset="0"/>
                <a:cs typeface="+mn-cs"/>
              </a:rPr>
              <a:t> present age </a:t>
            </a:r>
            <a:endParaRPr lang="en-US" dirty="0">
              <a:solidFill>
                <a:prstClr val="black"/>
              </a:solidFill>
              <a:latin typeface="Cambria Math" pitchFamily="18" charset="0"/>
              <a:ea typeface="Cambria Math" pitchFamily="18" charset="0"/>
              <a:cs typeface="+mn-cs"/>
            </a:endParaRPr>
          </a:p>
        </p:txBody>
      </p:sp>
      <p:sp>
        <p:nvSpPr>
          <p:cNvPr id="7" name="Rectangle 6"/>
          <p:cNvSpPr/>
          <p:nvPr/>
        </p:nvSpPr>
        <p:spPr>
          <a:xfrm>
            <a:off x="3046616" y="1204450"/>
            <a:ext cx="306335" cy="369332"/>
          </a:xfrm>
          <a:prstGeom prst="rect">
            <a:avLst/>
          </a:prstGeom>
        </p:spPr>
        <p:txBody>
          <a:bodyPr wrap="square">
            <a:spAutoFit/>
          </a:bodyPr>
          <a:lstStyle/>
          <a:p>
            <a:pPr fontAlgn="auto">
              <a:spcBef>
                <a:spcPts val="0"/>
              </a:spcBef>
              <a:spcAft>
                <a:spcPts val="0"/>
              </a:spcAft>
            </a:pPr>
            <a:r>
              <a:rPr lang="en-US" dirty="0" smtClean="0">
                <a:solidFill>
                  <a:prstClr val="black"/>
                </a:solidFill>
                <a:latin typeface="Cambria Math" pitchFamily="18" charset="0"/>
                <a:ea typeface="Cambria Math" pitchFamily="18" charset="0"/>
                <a:cs typeface="Arial" pitchFamily="34" charset="0"/>
              </a:rPr>
              <a:t>=</a:t>
            </a:r>
            <a:endParaRPr lang="en-US" dirty="0">
              <a:solidFill>
                <a:prstClr val="black"/>
              </a:solidFill>
              <a:latin typeface="Cambria Math" pitchFamily="18" charset="0"/>
              <a:ea typeface="Cambria Math" pitchFamily="18" charset="0"/>
              <a:cs typeface="Arial" pitchFamily="34" charset="0"/>
            </a:endParaRPr>
          </a:p>
        </p:txBody>
      </p:sp>
      <mc:AlternateContent xmlns:mc="http://schemas.openxmlformats.org/markup-compatibility/2006" xmlns:a14="http://schemas.microsoft.com/office/drawing/2010/main">
        <mc:Choice Requires="a14">
          <p:sp>
            <p:nvSpPr>
              <p:cNvPr id="8" name="Rectangle 7"/>
              <p:cNvSpPr/>
              <p:nvPr/>
            </p:nvSpPr>
            <p:spPr>
              <a:xfrm>
                <a:off x="3240419" y="1204450"/>
                <a:ext cx="580608" cy="369332"/>
              </a:xfrm>
              <a:prstGeom prst="rect">
                <a:avLst/>
              </a:prstGeom>
            </p:spPr>
            <p:txBody>
              <a:bodyPr wrap="none">
                <a:spAutoFit/>
              </a:bodyPr>
              <a:lstStyle/>
              <a:p>
                <a:pPr fontAlgn="auto">
                  <a:spcBef>
                    <a:spcPts val="0"/>
                  </a:spcBef>
                  <a:spcAft>
                    <a:spcPts val="0"/>
                  </a:spcAft>
                </a:pPr>
                <a14:m>
                  <m:oMathPara xmlns:m="http://schemas.openxmlformats.org/officeDocument/2006/math">
                    <m:oMathParaPr>
                      <m:jc m:val="centerGroup"/>
                    </m:oMathParaPr>
                    <m:oMath xmlns:m="http://schemas.openxmlformats.org/officeDocument/2006/math">
                      <m:r>
                        <a:rPr lang="en-US" i="1" smtClean="0">
                          <a:solidFill>
                            <a:prstClr val="black"/>
                          </a:solidFill>
                          <a:latin typeface="Cambria Math" pitchFamily="18" charset="0"/>
                          <a:ea typeface="Cambria Math" pitchFamily="18" charset="0"/>
                          <a:cs typeface="+mn-cs"/>
                        </a:rPr>
                        <m:t>3</m:t>
                      </m:r>
                      <m:r>
                        <a:rPr lang="en-US" i="1" smtClean="0">
                          <a:solidFill>
                            <a:prstClr val="black"/>
                          </a:solidFill>
                          <a:latin typeface="Cambria Math"/>
                          <a:ea typeface="Cambria Math" pitchFamily="18" charset="0"/>
                          <a:cs typeface="+mn-cs"/>
                        </a:rPr>
                        <m:t>×</m:t>
                      </m:r>
                    </m:oMath>
                  </m:oMathPara>
                </a14:m>
                <a:endParaRPr lang="en-US" dirty="0">
                  <a:solidFill>
                    <a:prstClr val="black"/>
                  </a:solidFill>
                  <a:latin typeface="Cambria Math" pitchFamily="18" charset="0"/>
                  <a:ea typeface="Cambria Math" pitchFamily="18" charset="0"/>
                  <a:cs typeface="+mn-cs"/>
                </a:endParaRPr>
              </a:p>
            </p:txBody>
          </p:sp>
        </mc:Choice>
        <mc:Fallback xmlns="">
          <p:sp>
            <p:nvSpPr>
              <p:cNvPr id="8" name="Rectangle 7"/>
              <p:cNvSpPr>
                <a:spLocks noRot="1" noChangeAspect="1" noMove="1" noResize="1" noEditPoints="1" noAdjustHandles="1" noChangeArrowheads="1" noChangeShapeType="1" noTextEdit="1"/>
              </p:cNvSpPr>
              <p:nvPr/>
            </p:nvSpPr>
            <p:spPr>
              <a:xfrm>
                <a:off x="3240419" y="1204450"/>
                <a:ext cx="580608" cy="369332"/>
              </a:xfrm>
              <a:prstGeom prst="rect">
                <a:avLst/>
              </a:prstGeom>
              <a:blipFill rotWithShape="1">
                <a:blip r:embed="rId3"/>
                <a:stretch>
                  <a:fillRect/>
                </a:stretch>
              </a:blipFill>
            </p:spPr>
            <p:txBody>
              <a:bodyPr/>
              <a:lstStyle/>
              <a:p>
                <a:r>
                  <a:rPr lang="en-US">
                    <a:noFill/>
                  </a:rPr>
                  <a:t> </a:t>
                </a:r>
              </a:p>
            </p:txBody>
          </p:sp>
        </mc:Fallback>
      </mc:AlternateContent>
      <p:grpSp>
        <p:nvGrpSpPr>
          <p:cNvPr id="10" name="Group 9"/>
          <p:cNvGrpSpPr/>
          <p:nvPr/>
        </p:nvGrpSpPr>
        <p:grpSpPr>
          <a:xfrm>
            <a:off x="552493" y="277894"/>
            <a:ext cx="6399951" cy="652609"/>
            <a:chOff x="486244" y="4971871"/>
            <a:chExt cx="7697224" cy="889610"/>
          </a:xfrm>
        </p:grpSpPr>
        <p:sp>
          <p:nvSpPr>
            <p:cNvPr id="12" name="Rounded Rectangle 11"/>
            <p:cNvSpPr/>
            <p:nvPr/>
          </p:nvSpPr>
          <p:spPr>
            <a:xfrm>
              <a:off x="547929" y="4988950"/>
              <a:ext cx="7635539" cy="872531"/>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fontAlgn="auto">
                <a:spcBef>
                  <a:spcPts val="0"/>
                </a:spcBef>
                <a:spcAft>
                  <a:spcPts val="0"/>
                </a:spcAft>
              </a:pPr>
              <a:endParaRPr lang="en-US" dirty="0">
                <a:solidFill>
                  <a:prstClr val="black"/>
                </a:solidFill>
                <a:latin typeface="Cambria Math" pitchFamily="18" charset="0"/>
                <a:ea typeface="Cambria Math" pitchFamily="18" charset="0"/>
              </a:endParaRPr>
            </a:p>
          </p:txBody>
        </p:sp>
        <p:sp>
          <p:nvSpPr>
            <p:cNvPr id="13" name="Rectangle 12"/>
            <p:cNvSpPr/>
            <p:nvPr/>
          </p:nvSpPr>
          <p:spPr>
            <a:xfrm>
              <a:off x="486244" y="4971871"/>
              <a:ext cx="7217104" cy="503458"/>
            </a:xfrm>
            <a:prstGeom prst="rect">
              <a:avLst/>
            </a:prstGeom>
          </p:spPr>
          <p:txBody>
            <a:bodyPr wrap="square">
              <a:spAutoFit/>
            </a:bodyPr>
            <a:lstStyle/>
            <a:p>
              <a:pPr marL="457200" indent="-457200" fontAlgn="auto">
                <a:spcBef>
                  <a:spcPts val="0"/>
                </a:spcBef>
                <a:spcAft>
                  <a:spcPts val="0"/>
                </a:spcAft>
              </a:pPr>
              <a:r>
                <a:rPr lang="en-US" b="1" dirty="0" smtClean="0">
                  <a:solidFill>
                    <a:srgbClr val="C00000"/>
                  </a:solidFill>
                  <a:latin typeface="Cambria Math" pitchFamily="18" charset="0"/>
                  <a:ea typeface="Cambria Math" pitchFamily="18" charset="0"/>
                  <a:cs typeface="Arial" pitchFamily="34" charset="0"/>
                </a:rPr>
                <a:t>Q.</a:t>
              </a:r>
              <a:r>
                <a:rPr lang="en-US" b="1" dirty="0">
                  <a:solidFill>
                    <a:srgbClr val="C00000"/>
                  </a:solidFill>
                  <a:latin typeface="Cambria Math" pitchFamily="18" charset="0"/>
                  <a:ea typeface="Cambria Math" pitchFamily="18" charset="0"/>
                  <a:cs typeface="Arial" pitchFamily="34" charset="0"/>
                </a:rPr>
                <a:t>	</a:t>
              </a:r>
            </a:p>
          </p:txBody>
        </p:sp>
      </p:grpSp>
      <p:grpSp>
        <p:nvGrpSpPr>
          <p:cNvPr id="66" name="Group 65"/>
          <p:cNvGrpSpPr/>
          <p:nvPr/>
        </p:nvGrpSpPr>
        <p:grpSpPr>
          <a:xfrm>
            <a:off x="5855151" y="1059244"/>
            <a:ext cx="2265077" cy="1081554"/>
            <a:chOff x="5918451" y="2669848"/>
            <a:chExt cx="2265077" cy="1081554"/>
          </a:xfrm>
        </p:grpSpPr>
        <p:grpSp>
          <p:nvGrpSpPr>
            <p:cNvPr id="67" name="Group 66"/>
            <p:cNvGrpSpPr/>
            <p:nvPr/>
          </p:nvGrpSpPr>
          <p:grpSpPr>
            <a:xfrm>
              <a:off x="6361932" y="2669848"/>
              <a:ext cx="1821596" cy="1081554"/>
              <a:chOff x="6439668" y="3124182"/>
              <a:chExt cx="1821596" cy="1081554"/>
            </a:xfrm>
          </p:grpSpPr>
          <p:sp>
            <p:nvSpPr>
              <p:cNvPr id="69" name="Cloud 68"/>
              <p:cNvSpPr/>
              <p:nvPr/>
            </p:nvSpPr>
            <p:spPr>
              <a:xfrm>
                <a:off x="6439668" y="3124182"/>
                <a:ext cx="1821596" cy="1081554"/>
              </a:xfrm>
              <a:prstGeom prst="cloud">
                <a:avLst/>
              </a:prstGeom>
              <a:gradFill flip="none" rotWithShape="1">
                <a:gsLst>
                  <a:gs pos="0">
                    <a:srgbClr val="00CC00">
                      <a:tint val="66000"/>
                      <a:satMod val="160000"/>
                    </a:srgbClr>
                  </a:gs>
                  <a:gs pos="50000">
                    <a:srgbClr val="00CC00">
                      <a:tint val="44500"/>
                      <a:satMod val="160000"/>
                    </a:srgbClr>
                  </a:gs>
                  <a:gs pos="100000">
                    <a:srgbClr val="00CC00">
                      <a:tint val="23500"/>
                      <a:satMod val="16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mbria Math" panose="02040503050406030204" pitchFamily="18" charset="0"/>
                  <a:ea typeface="Cambria Math" panose="02040503050406030204" pitchFamily="18" charset="0"/>
                </a:endParaRPr>
              </a:p>
            </p:txBody>
          </p:sp>
          <p:sp>
            <p:nvSpPr>
              <p:cNvPr id="70" name="Rectangle 69"/>
              <p:cNvSpPr/>
              <p:nvPr/>
            </p:nvSpPr>
            <p:spPr>
              <a:xfrm>
                <a:off x="6515100" y="3333750"/>
                <a:ext cx="1600200" cy="584775"/>
              </a:xfrm>
              <a:prstGeom prst="rect">
                <a:avLst/>
              </a:prstGeom>
            </p:spPr>
            <p:txBody>
              <a:bodyPr wrap="square">
                <a:spAutoFit/>
              </a:bodyPr>
              <a:lstStyle/>
              <a:p>
                <a:pPr algn="ctr"/>
                <a:r>
                  <a:rPr lang="en-US" sz="1600" b="1" dirty="0" smtClean="0">
                    <a:solidFill>
                      <a:srgbClr val="002060"/>
                    </a:solidFill>
                    <a:latin typeface="Cambria Math" panose="02040503050406030204" pitchFamily="18" charset="0"/>
                    <a:ea typeface="Cambria Math" panose="02040503050406030204" pitchFamily="18" charset="0"/>
                    <a:cs typeface="Arial" pitchFamily="34" charset="0"/>
                  </a:rPr>
                  <a:t>What do we need to find ?</a:t>
                </a:r>
                <a:endParaRPr lang="en-US" sz="1600" b="1" dirty="0">
                  <a:solidFill>
                    <a:srgbClr val="002060"/>
                  </a:solidFill>
                  <a:latin typeface="Cambria Math" panose="02040503050406030204" pitchFamily="18" charset="0"/>
                  <a:ea typeface="Cambria Math" panose="02040503050406030204" pitchFamily="18" charset="0"/>
                  <a:cs typeface="Arial" pitchFamily="34" charset="0"/>
                </a:endParaRPr>
              </a:p>
            </p:txBody>
          </p:sp>
        </p:grpSp>
        <p:pic>
          <p:nvPicPr>
            <p:cNvPr id="68" name="Picture 67" descr="D:\MJ\ROBOMATE\Rashmi mam\thinking-smiley.jpg"/>
            <p:cNvPicPr>
              <a:picLocks noChangeAspect="1" noChangeArrowheads="1"/>
            </p:cNvPicPr>
            <p:nvPr/>
          </p:nvPicPr>
          <p:blipFill>
            <a:blip r:embed="rId4" cstate="print">
              <a:clrChange>
                <a:clrFrom>
                  <a:srgbClr val="FFFFFF"/>
                </a:clrFrom>
                <a:clrTo>
                  <a:srgbClr val="FFFFFF">
                    <a:alpha val="0"/>
                  </a:srgbClr>
                </a:clrTo>
              </a:clrChange>
              <a:extLst>
                <a:ext uri="{BEBA8EAE-BF5A-486C-A8C5-ECC9F3942E4B}">
                  <a14:imgProps xmlns:a14="http://schemas.microsoft.com/office/drawing/2010/main">
                    <a14:imgLayer r:embed="rId5">
                      <a14:imgEffect>
                        <a14:backgroundRemoval t="0" b="100000" l="0" r="100000">
                          <a14:foregroundMark x1="31447" y1="42771" x2="94969" y2="43976"/>
                          <a14:foregroundMark x1="71698" y1="60241" x2="51572" y2="93373"/>
                          <a14:foregroundMark x1="22642" y1="90964" x2="83019" y2="89759"/>
                          <a14:foregroundMark x1="33962" y1="71687" x2="71698" y2="86747"/>
                        </a14:backgroundRemoval>
                      </a14:imgEffect>
                    </a14:imgLayer>
                  </a14:imgProps>
                </a:ext>
                <a:ext uri="{28A0092B-C50C-407E-A947-70E740481C1C}">
                  <a14:useLocalDpi xmlns:a14="http://schemas.microsoft.com/office/drawing/2010/main" val="0"/>
                </a:ext>
              </a:extLst>
            </a:blip>
            <a:srcRect/>
            <a:stretch>
              <a:fillRect/>
            </a:stretch>
          </p:blipFill>
          <p:spPr bwMode="auto">
            <a:xfrm>
              <a:off x="5918451" y="2926839"/>
              <a:ext cx="659898" cy="690518"/>
            </a:xfrm>
            <a:prstGeom prst="rect">
              <a:avLst/>
            </a:prstGeom>
            <a:noFill/>
            <a:extLst>
              <a:ext uri="{909E8E84-426E-40DD-AFC4-6F175D3DCCD1}">
                <a14:hiddenFill xmlns:a14="http://schemas.microsoft.com/office/drawing/2010/main">
                  <a:solidFill>
                    <a:srgbClr val="FFFFFF"/>
                  </a:solidFill>
                </a14:hiddenFill>
              </a:ext>
            </a:extLst>
          </p:spPr>
        </p:pic>
      </p:grpSp>
      <p:sp>
        <p:nvSpPr>
          <p:cNvPr id="71" name="Rounded Rectangle 70"/>
          <p:cNvSpPr/>
          <p:nvPr/>
        </p:nvSpPr>
        <p:spPr>
          <a:xfrm>
            <a:off x="3276600" y="606457"/>
            <a:ext cx="2255352" cy="277091"/>
          </a:xfrm>
          <a:prstGeom prst="roundRect">
            <a:avLst/>
          </a:prstGeom>
          <a:ln>
            <a:no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dirty="0">
              <a:solidFill>
                <a:prstClr val="black"/>
              </a:solidFill>
            </a:endParaRPr>
          </a:p>
        </p:txBody>
      </p:sp>
      <p:sp>
        <p:nvSpPr>
          <p:cNvPr id="72" name="Rounded Rectangle 71"/>
          <p:cNvSpPr/>
          <p:nvPr/>
        </p:nvSpPr>
        <p:spPr>
          <a:xfrm>
            <a:off x="1033451" y="341560"/>
            <a:ext cx="3714303" cy="277091"/>
          </a:xfrm>
          <a:prstGeom prst="roundRect">
            <a:avLst/>
          </a:prstGeom>
          <a:ln>
            <a:no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dirty="0">
              <a:solidFill>
                <a:prstClr val="black"/>
              </a:solidFill>
            </a:endParaRPr>
          </a:p>
        </p:txBody>
      </p:sp>
      <p:grpSp>
        <p:nvGrpSpPr>
          <p:cNvPr id="73" name="Group 72"/>
          <p:cNvGrpSpPr/>
          <p:nvPr/>
        </p:nvGrpSpPr>
        <p:grpSpPr>
          <a:xfrm>
            <a:off x="3111370" y="2322137"/>
            <a:ext cx="2367693" cy="1439548"/>
            <a:chOff x="5891477" y="3066614"/>
            <a:chExt cx="2367693" cy="1439548"/>
          </a:xfrm>
        </p:grpSpPr>
        <p:sp>
          <p:nvSpPr>
            <p:cNvPr id="74" name="Cloud 73"/>
            <p:cNvSpPr/>
            <p:nvPr/>
          </p:nvSpPr>
          <p:spPr>
            <a:xfrm>
              <a:off x="5891477" y="3066614"/>
              <a:ext cx="2367693" cy="1439548"/>
            </a:xfrm>
            <a:prstGeom prst="cloud">
              <a:avLst/>
            </a:prstGeom>
            <a:solidFill>
              <a:srgbClr val="FF7C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mbria Math" panose="02040503050406030204" pitchFamily="18" charset="0"/>
                <a:ea typeface="Cambria Math" panose="02040503050406030204" pitchFamily="18" charset="0"/>
              </a:endParaRPr>
            </a:p>
          </p:txBody>
        </p:sp>
        <mc:AlternateContent xmlns:mc="http://schemas.openxmlformats.org/markup-compatibility/2006" xmlns:a14="http://schemas.microsoft.com/office/drawing/2010/main">
          <mc:Choice Requires="a14">
            <p:sp>
              <p:nvSpPr>
                <p:cNvPr id="75" name="Rectangle 74"/>
                <p:cNvSpPr/>
                <p:nvPr/>
              </p:nvSpPr>
              <p:spPr>
                <a:xfrm>
                  <a:off x="6111742" y="3210762"/>
                  <a:ext cx="1915455" cy="1077218"/>
                </a:xfrm>
                <a:prstGeom prst="rect">
                  <a:avLst/>
                </a:prstGeom>
              </p:spPr>
              <p:txBody>
                <a:bodyPr wrap="square">
                  <a:spAutoFit/>
                </a:bodyPr>
                <a:lstStyle/>
                <a:p>
                  <a:pPr algn="ctr"/>
                  <a:r>
                    <a:rPr lang="en-US" sz="1600" b="1" dirty="0" smtClean="0">
                      <a:solidFill>
                        <a:srgbClr val="002060"/>
                      </a:solidFill>
                      <a:latin typeface="Cambria Math" panose="02040503050406030204" pitchFamily="18" charset="0"/>
                      <a:ea typeface="Cambria Math" panose="02040503050406030204" pitchFamily="18" charset="0"/>
                    </a:rPr>
                    <a:t>In a comparative statement whatever comes later is assumed as ‘</a:t>
                  </a:r>
                  <a14:m>
                    <m:oMath xmlns:m="http://schemas.openxmlformats.org/officeDocument/2006/math">
                      <m:r>
                        <a:rPr lang="en-US" sz="1600" b="1" i="1" dirty="0" smtClean="0">
                          <a:solidFill>
                            <a:srgbClr val="002060"/>
                          </a:solidFill>
                          <a:latin typeface="Cambria Math"/>
                          <a:ea typeface="Cambria Math" panose="02040503050406030204" pitchFamily="18" charset="0"/>
                        </a:rPr>
                        <m:t>𝒙</m:t>
                      </m:r>
                    </m:oMath>
                  </a14:m>
                  <a:r>
                    <a:rPr lang="en-US" sz="1600" b="1" dirty="0" smtClean="0">
                      <a:solidFill>
                        <a:srgbClr val="002060"/>
                      </a:solidFill>
                      <a:latin typeface="Cambria Math" panose="02040503050406030204" pitchFamily="18" charset="0"/>
                      <a:ea typeface="Cambria Math" panose="02040503050406030204" pitchFamily="18" charset="0"/>
                    </a:rPr>
                    <a:t>’</a:t>
                  </a:r>
                  <a:endParaRPr lang="en-US" sz="1600" b="1" dirty="0">
                    <a:solidFill>
                      <a:srgbClr val="002060"/>
                    </a:solidFill>
                    <a:latin typeface="Cambria Math" panose="02040503050406030204" pitchFamily="18" charset="0"/>
                    <a:ea typeface="Cambria Math" panose="02040503050406030204" pitchFamily="18" charset="0"/>
                  </a:endParaRPr>
                </a:p>
              </p:txBody>
            </p:sp>
          </mc:Choice>
          <mc:Fallback xmlns="">
            <p:sp>
              <p:nvSpPr>
                <p:cNvPr id="75" name="Rectangle 74"/>
                <p:cNvSpPr>
                  <a:spLocks noRot="1" noChangeAspect="1" noMove="1" noResize="1" noEditPoints="1" noAdjustHandles="1" noChangeArrowheads="1" noChangeShapeType="1" noTextEdit="1"/>
                </p:cNvSpPr>
                <p:nvPr/>
              </p:nvSpPr>
              <p:spPr>
                <a:xfrm>
                  <a:off x="6111742" y="3210762"/>
                  <a:ext cx="1915455" cy="1077218"/>
                </a:xfrm>
                <a:prstGeom prst="rect">
                  <a:avLst/>
                </a:prstGeom>
                <a:blipFill rotWithShape="1">
                  <a:blip r:embed="rId6"/>
                  <a:stretch>
                    <a:fillRect l="-1592" t="-2273" r="-2548" b="-6250"/>
                  </a:stretch>
                </a:blipFill>
              </p:spPr>
              <p:txBody>
                <a:bodyPr/>
                <a:lstStyle/>
                <a:p>
                  <a:r>
                    <a:rPr lang="en-US">
                      <a:noFill/>
                    </a:rPr>
                    <a:t> </a:t>
                  </a:r>
                </a:p>
              </p:txBody>
            </p:sp>
          </mc:Fallback>
        </mc:AlternateContent>
      </p:grpSp>
      <p:sp>
        <p:nvSpPr>
          <p:cNvPr id="76" name="Rounded Rectangle 75"/>
          <p:cNvSpPr/>
          <p:nvPr/>
        </p:nvSpPr>
        <p:spPr>
          <a:xfrm>
            <a:off x="999669" y="344735"/>
            <a:ext cx="1154096" cy="277091"/>
          </a:xfrm>
          <a:prstGeom prst="roundRect">
            <a:avLst/>
          </a:prstGeom>
          <a:ln>
            <a:noFill/>
          </a:ln>
        </p:spPr>
        <p:style>
          <a:lnRef idx="1">
            <a:schemeClr val="accent3"/>
          </a:lnRef>
          <a:fillRef idx="2">
            <a:schemeClr val="accent3"/>
          </a:fillRef>
          <a:effectRef idx="1">
            <a:schemeClr val="accent3"/>
          </a:effectRef>
          <a:fontRef idx="minor">
            <a:schemeClr val="dk1"/>
          </a:fontRef>
        </p:style>
        <p:txBody>
          <a:bodyPr rtlCol="0" anchor="ctr"/>
          <a:lstStyle/>
          <a:p>
            <a:pPr algn="ctr" fontAlgn="auto">
              <a:spcBef>
                <a:spcPts val="0"/>
              </a:spcBef>
              <a:spcAft>
                <a:spcPts val="0"/>
              </a:spcAft>
            </a:pPr>
            <a:endParaRPr lang="en-US" dirty="0">
              <a:solidFill>
                <a:prstClr val="black"/>
              </a:solidFill>
            </a:endParaRPr>
          </a:p>
        </p:txBody>
      </p:sp>
      <p:sp>
        <p:nvSpPr>
          <p:cNvPr id="77" name="Rounded Rectangle 76"/>
          <p:cNvSpPr/>
          <p:nvPr/>
        </p:nvSpPr>
        <p:spPr>
          <a:xfrm>
            <a:off x="2352676" y="339539"/>
            <a:ext cx="1135384" cy="277091"/>
          </a:xfrm>
          <a:prstGeom prst="roundRect">
            <a:avLst/>
          </a:prstGeom>
          <a:ln>
            <a:noFill/>
          </a:ln>
        </p:spPr>
        <p:style>
          <a:lnRef idx="1">
            <a:schemeClr val="accent3"/>
          </a:lnRef>
          <a:fillRef idx="2">
            <a:schemeClr val="accent3"/>
          </a:fillRef>
          <a:effectRef idx="1">
            <a:schemeClr val="accent3"/>
          </a:effectRef>
          <a:fontRef idx="minor">
            <a:schemeClr val="dk1"/>
          </a:fontRef>
        </p:style>
        <p:txBody>
          <a:bodyPr rtlCol="0" anchor="ctr"/>
          <a:lstStyle/>
          <a:p>
            <a:pPr algn="ctr" fontAlgn="auto">
              <a:spcBef>
                <a:spcPts val="0"/>
              </a:spcBef>
              <a:spcAft>
                <a:spcPts val="0"/>
              </a:spcAft>
            </a:pPr>
            <a:endParaRPr lang="en-US" dirty="0">
              <a:solidFill>
                <a:prstClr val="black"/>
              </a:solidFill>
            </a:endParaRPr>
          </a:p>
        </p:txBody>
      </p:sp>
      <p:sp>
        <p:nvSpPr>
          <p:cNvPr id="78" name="Rounded Rectangle 77"/>
          <p:cNvSpPr/>
          <p:nvPr/>
        </p:nvSpPr>
        <p:spPr>
          <a:xfrm>
            <a:off x="3816770" y="332034"/>
            <a:ext cx="915495" cy="277091"/>
          </a:xfrm>
          <a:prstGeom prst="roundRect">
            <a:avLst/>
          </a:prstGeom>
          <a:ln>
            <a:noFill/>
          </a:ln>
        </p:spPr>
        <p:style>
          <a:lnRef idx="1">
            <a:schemeClr val="accent3"/>
          </a:lnRef>
          <a:fillRef idx="2">
            <a:schemeClr val="accent3"/>
          </a:fillRef>
          <a:effectRef idx="1">
            <a:schemeClr val="accent3"/>
          </a:effectRef>
          <a:fontRef idx="minor">
            <a:schemeClr val="dk1"/>
          </a:fontRef>
        </p:style>
        <p:txBody>
          <a:bodyPr rtlCol="0" anchor="ctr"/>
          <a:lstStyle/>
          <a:p>
            <a:pPr algn="ctr" fontAlgn="auto">
              <a:spcBef>
                <a:spcPts val="0"/>
              </a:spcBef>
              <a:spcAft>
                <a:spcPts val="0"/>
              </a:spcAft>
            </a:pPr>
            <a:endParaRPr lang="en-US" dirty="0">
              <a:solidFill>
                <a:prstClr val="black"/>
              </a:solidFill>
            </a:endParaRPr>
          </a:p>
        </p:txBody>
      </p:sp>
      <p:sp>
        <p:nvSpPr>
          <p:cNvPr id="79" name="Rounded Rectangle 78"/>
          <p:cNvSpPr/>
          <p:nvPr/>
        </p:nvSpPr>
        <p:spPr>
          <a:xfrm>
            <a:off x="4796054" y="1020422"/>
            <a:ext cx="195979" cy="208183"/>
          </a:xfrm>
          <a:prstGeom prst="roundRect">
            <a:avLst/>
          </a:prstGeom>
          <a:gradFill flip="none" rotWithShape="1">
            <a:gsLst>
              <a:gs pos="0">
                <a:srgbClr val="00FF00">
                  <a:tint val="66000"/>
                  <a:satMod val="160000"/>
                </a:srgbClr>
              </a:gs>
              <a:gs pos="50000">
                <a:srgbClr val="00FF00">
                  <a:tint val="44500"/>
                  <a:satMod val="160000"/>
                </a:srgbClr>
              </a:gs>
              <a:gs pos="100000">
                <a:srgbClr val="00FF00">
                  <a:tint val="23500"/>
                  <a:satMod val="160000"/>
                </a:srgbClr>
              </a:gs>
            </a:gsLst>
            <a:path path="circle">
              <a:fillToRect l="50000" t="50000" r="50000" b="50000"/>
            </a:path>
            <a:tileRect/>
          </a:gra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solidFill>
                <a:prstClr val="black"/>
              </a:solidFill>
            </a:endParaRPr>
          </a:p>
        </p:txBody>
      </p:sp>
      <mc:AlternateContent xmlns:mc="http://schemas.openxmlformats.org/markup-compatibility/2006" xmlns:a14="http://schemas.microsoft.com/office/drawing/2010/main">
        <mc:Choice Requires="a14">
          <p:sp>
            <p:nvSpPr>
              <p:cNvPr id="5" name="Rectangle 4"/>
              <p:cNvSpPr/>
              <p:nvPr/>
            </p:nvSpPr>
            <p:spPr>
              <a:xfrm>
                <a:off x="1141120" y="915571"/>
                <a:ext cx="4707230" cy="369332"/>
              </a:xfrm>
              <a:prstGeom prst="rect">
                <a:avLst/>
              </a:prstGeom>
            </p:spPr>
            <p:txBody>
              <a:bodyPr wrap="square">
                <a:spAutoFit/>
              </a:bodyPr>
              <a:lstStyle/>
              <a:p>
                <a:pPr fontAlgn="auto">
                  <a:spcBef>
                    <a:spcPts val="0"/>
                  </a:spcBef>
                  <a:spcAft>
                    <a:spcPts val="0"/>
                  </a:spcAft>
                </a:pPr>
                <a:r>
                  <a:rPr lang="en-US" dirty="0">
                    <a:solidFill>
                      <a:prstClr val="black"/>
                    </a:solidFill>
                    <a:latin typeface="Cambria Math" pitchFamily="18" charset="0"/>
                    <a:ea typeface="Cambria Math" pitchFamily="18" charset="0"/>
                    <a:cs typeface="Arial" pitchFamily="34" charset="0"/>
                  </a:rPr>
                  <a:t>Let the present age of </a:t>
                </a:r>
                <a:r>
                  <a:rPr lang="en-US" dirty="0" err="1" smtClean="0">
                    <a:solidFill>
                      <a:prstClr val="black"/>
                    </a:solidFill>
                    <a:latin typeface="Cambria Math" pitchFamily="18" charset="0"/>
                    <a:ea typeface="Cambria Math" pitchFamily="18" charset="0"/>
                    <a:cs typeface="Arial" pitchFamily="34" charset="0"/>
                  </a:rPr>
                  <a:t>Aman’s</a:t>
                </a:r>
                <a:r>
                  <a:rPr lang="en-US" dirty="0" smtClean="0">
                    <a:solidFill>
                      <a:prstClr val="black"/>
                    </a:solidFill>
                    <a:latin typeface="Cambria Math" pitchFamily="18" charset="0"/>
                    <a:ea typeface="Cambria Math" pitchFamily="18" charset="0"/>
                    <a:cs typeface="Arial" pitchFamily="34" charset="0"/>
                  </a:rPr>
                  <a:t> </a:t>
                </a:r>
                <a:r>
                  <a:rPr lang="en-US" dirty="0">
                    <a:solidFill>
                      <a:prstClr val="black"/>
                    </a:solidFill>
                    <a:latin typeface="Cambria Math" pitchFamily="18" charset="0"/>
                    <a:ea typeface="Cambria Math" pitchFamily="18" charset="0"/>
                    <a:cs typeface="Arial" pitchFamily="34" charset="0"/>
                  </a:rPr>
                  <a:t>son </a:t>
                </a:r>
                <a:r>
                  <a:rPr lang="en-US" dirty="0" smtClean="0">
                    <a:solidFill>
                      <a:prstClr val="black"/>
                    </a:solidFill>
                    <a:latin typeface="Cambria Math" pitchFamily="18" charset="0"/>
                    <a:ea typeface="Cambria Math" pitchFamily="18" charset="0"/>
                    <a:cs typeface="Arial" pitchFamily="34" charset="0"/>
                  </a:rPr>
                  <a:t>be </a:t>
                </a:r>
                <a14:m>
                  <m:oMath xmlns:m="http://schemas.openxmlformats.org/officeDocument/2006/math">
                    <m:r>
                      <a:rPr lang="en-US" i="1" dirty="0" smtClean="0">
                        <a:solidFill>
                          <a:prstClr val="black"/>
                        </a:solidFill>
                        <a:latin typeface="Cambria Math"/>
                        <a:ea typeface="Cambria Math" pitchFamily="18" charset="0"/>
                        <a:cs typeface="Arial" pitchFamily="34" charset="0"/>
                      </a:rPr>
                      <m:t>𝑥</m:t>
                    </m:r>
                  </m:oMath>
                </a14:m>
                <a:r>
                  <a:rPr lang="en-US" dirty="0" smtClean="0">
                    <a:solidFill>
                      <a:prstClr val="black"/>
                    </a:solidFill>
                    <a:latin typeface="Cambria Math" pitchFamily="18" charset="0"/>
                    <a:ea typeface="Cambria Math" pitchFamily="18" charset="0"/>
                    <a:cs typeface="Arial" pitchFamily="34" charset="0"/>
                  </a:rPr>
                  <a:t> years</a:t>
                </a:r>
                <a:r>
                  <a:rPr lang="en-US" dirty="0">
                    <a:solidFill>
                      <a:prstClr val="black"/>
                    </a:solidFill>
                    <a:latin typeface="Cambria Math" pitchFamily="18" charset="0"/>
                    <a:ea typeface="Cambria Math" pitchFamily="18" charset="0"/>
                    <a:cs typeface="Arial" pitchFamily="34" charset="0"/>
                  </a:rPr>
                  <a:t>.</a:t>
                </a:r>
              </a:p>
            </p:txBody>
          </p:sp>
        </mc:Choice>
        <mc:Fallback xmlns="">
          <p:sp>
            <p:nvSpPr>
              <p:cNvPr id="5" name="Rectangle 4"/>
              <p:cNvSpPr>
                <a:spLocks noRot="1" noChangeAspect="1" noMove="1" noResize="1" noEditPoints="1" noAdjustHandles="1" noChangeArrowheads="1" noChangeShapeType="1" noTextEdit="1"/>
              </p:cNvSpPr>
              <p:nvPr/>
            </p:nvSpPr>
            <p:spPr>
              <a:xfrm>
                <a:off x="1141120" y="915571"/>
                <a:ext cx="4707230" cy="369332"/>
              </a:xfrm>
              <a:prstGeom prst="rect">
                <a:avLst/>
              </a:prstGeom>
              <a:blipFill rotWithShape="1">
                <a:blip r:embed="rId7"/>
                <a:stretch>
                  <a:fillRect l="-1036" t="-9836" b="-229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0" name="Rectangle 79"/>
              <p:cNvSpPr/>
              <p:nvPr/>
            </p:nvSpPr>
            <p:spPr>
              <a:xfrm>
                <a:off x="3644922" y="1204450"/>
                <a:ext cx="366382" cy="369332"/>
              </a:xfrm>
              <a:prstGeom prst="rect">
                <a:avLst/>
              </a:prstGeom>
            </p:spPr>
            <p:txBody>
              <a:bodyPr wrap="none">
                <a:spAutoFit/>
              </a:bodyPr>
              <a:lstStyle/>
              <a:p>
                <a:pPr fontAlgn="auto">
                  <a:spcBef>
                    <a:spcPts val="0"/>
                  </a:spcBef>
                  <a:spcAft>
                    <a:spcPts val="0"/>
                  </a:spcAft>
                </a:pPr>
                <a14:m>
                  <m:oMathPara xmlns:m="http://schemas.openxmlformats.org/officeDocument/2006/math">
                    <m:oMathParaPr>
                      <m:jc m:val="centerGroup"/>
                    </m:oMathParaPr>
                    <m:oMath xmlns:m="http://schemas.openxmlformats.org/officeDocument/2006/math">
                      <m:r>
                        <a:rPr lang="en-US" i="1" dirty="0">
                          <a:solidFill>
                            <a:prstClr val="black"/>
                          </a:solidFill>
                          <a:latin typeface="Cambria Math"/>
                          <a:ea typeface="Cambria Math" pitchFamily="18" charset="0"/>
                          <a:cs typeface="Arial" pitchFamily="34" charset="0"/>
                        </a:rPr>
                        <m:t>𝑥</m:t>
                      </m:r>
                    </m:oMath>
                  </m:oMathPara>
                </a14:m>
                <a:endParaRPr lang="en-US" dirty="0">
                  <a:solidFill>
                    <a:prstClr val="black"/>
                  </a:solidFill>
                  <a:latin typeface="Cambria Math" pitchFamily="18" charset="0"/>
                  <a:ea typeface="Cambria Math" pitchFamily="18" charset="0"/>
                  <a:cs typeface="+mn-cs"/>
                </a:endParaRPr>
              </a:p>
            </p:txBody>
          </p:sp>
        </mc:Choice>
        <mc:Fallback xmlns="">
          <p:sp>
            <p:nvSpPr>
              <p:cNvPr id="80" name="Rectangle 79"/>
              <p:cNvSpPr>
                <a:spLocks noRot="1" noChangeAspect="1" noMove="1" noResize="1" noEditPoints="1" noAdjustHandles="1" noChangeArrowheads="1" noChangeShapeType="1" noTextEdit="1"/>
              </p:cNvSpPr>
              <p:nvPr/>
            </p:nvSpPr>
            <p:spPr>
              <a:xfrm>
                <a:off x="3644922" y="1204450"/>
                <a:ext cx="366382" cy="369332"/>
              </a:xfrm>
              <a:prstGeom prst="rect">
                <a:avLst/>
              </a:prstGeom>
              <a:blipFill rotWithShape="1">
                <a:blip r:embed="rId8"/>
                <a:stretch>
                  <a:fillRect/>
                </a:stretch>
              </a:blipFill>
            </p:spPr>
            <p:txBody>
              <a:bodyPr/>
              <a:lstStyle/>
              <a:p>
                <a:r>
                  <a:rPr lang="en-US">
                    <a:noFill/>
                  </a:rPr>
                  <a:t> </a:t>
                </a:r>
              </a:p>
            </p:txBody>
          </p:sp>
        </mc:Fallback>
      </mc:AlternateContent>
      <p:sp>
        <p:nvSpPr>
          <p:cNvPr id="82" name="Rounded Rectangle 81"/>
          <p:cNvSpPr/>
          <p:nvPr/>
        </p:nvSpPr>
        <p:spPr>
          <a:xfrm>
            <a:off x="4776424" y="308532"/>
            <a:ext cx="1352919" cy="304800"/>
          </a:xfrm>
          <a:prstGeom prst="roundRect">
            <a:avLst/>
          </a:prstGeom>
          <a:ln>
            <a:no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dirty="0">
              <a:solidFill>
                <a:prstClr val="black"/>
              </a:solidFill>
            </a:endParaRPr>
          </a:p>
        </p:txBody>
      </p:sp>
      <p:sp>
        <p:nvSpPr>
          <p:cNvPr id="83" name="Rectangle 82"/>
          <p:cNvSpPr/>
          <p:nvPr/>
        </p:nvSpPr>
        <p:spPr>
          <a:xfrm>
            <a:off x="762024" y="1492786"/>
            <a:ext cx="3562743" cy="369332"/>
          </a:xfrm>
          <a:prstGeom prst="rect">
            <a:avLst/>
          </a:prstGeom>
        </p:spPr>
        <p:txBody>
          <a:bodyPr wrap="square">
            <a:spAutoFit/>
          </a:bodyPr>
          <a:lstStyle/>
          <a:p>
            <a:pPr fontAlgn="auto">
              <a:spcBef>
                <a:spcPts val="0"/>
              </a:spcBef>
              <a:spcAft>
                <a:spcPts val="0"/>
              </a:spcAft>
            </a:pPr>
            <a:r>
              <a:rPr lang="en-US" dirty="0" smtClean="0">
                <a:solidFill>
                  <a:prstClr val="black"/>
                </a:solidFill>
                <a:latin typeface="Cambria Math" pitchFamily="18" charset="0"/>
                <a:ea typeface="Cambria Math" pitchFamily="18" charset="0"/>
                <a:cs typeface="Arial" pitchFamily="34" charset="0"/>
                <a:sym typeface="Symbol"/>
              </a:rPr>
              <a:t>  </a:t>
            </a:r>
            <a:r>
              <a:rPr lang="en-US" dirty="0" err="1" smtClean="0">
                <a:solidFill>
                  <a:prstClr val="black"/>
                </a:solidFill>
                <a:latin typeface="Cambria Math" pitchFamily="18" charset="0"/>
                <a:ea typeface="Cambria Math" pitchFamily="18" charset="0"/>
                <a:cs typeface="+mn-cs"/>
              </a:rPr>
              <a:t>Aman’s</a:t>
            </a:r>
            <a:r>
              <a:rPr lang="en-US" dirty="0" smtClean="0">
                <a:solidFill>
                  <a:prstClr val="black"/>
                </a:solidFill>
                <a:latin typeface="Cambria Math" pitchFamily="18" charset="0"/>
                <a:ea typeface="Cambria Math" pitchFamily="18" charset="0"/>
                <a:cs typeface="+mn-cs"/>
              </a:rPr>
              <a:t> son’s age ten years ago</a:t>
            </a:r>
            <a:endParaRPr lang="en-US" dirty="0">
              <a:solidFill>
                <a:prstClr val="black"/>
              </a:solidFill>
              <a:latin typeface="Cambria Math" pitchFamily="18" charset="0"/>
              <a:ea typeface="Cambria Math" pitchFamily="18" charset="0"/>
              <a:cs typeface="+mn-cs"/>
            </a:endParaRPr>
          </a:p>
        </p:txBody>
      </p:sp>
      <p:sp>
        <p:nvSpPr>
          <p:cNvPr id="84" name="Rectangle 83"/>
          <p:cNvSpPr/>
          <p:nvPr/>
        </p:nvSpPr>
        <p:spPr>
          <a:xfrm>
            <a:off x="4086226" y="1492786"/>
            <a:ext cx="609600" cy="369332"/>
          </a:xfrm>
          <a:prstGeom prst="rect">
            <a:avLst/>
          </a:prstGeom>
        </p:spPr>
        <p:txBody>
          <a:bodyPr wrap="square">
            <a:spAutoFit/>
          </a:bodyPr>
          <a:lstStyle/>
          <a:p>
            <a:pPr fontAlgn="auto">
              <a:spcBef>
                <a:spcPts val="0"/>
              </a:spcBef>
              <a:spcAft>
                <a:spcPts val="0"/>
              </a:spcAft>
            </a:pPr>
            <a:r>
              <a:rPr lang="en-US" dirty="0" smtClean="0">
                <a:solidFill>
                  <a:prstClr val="black"/>
                </a:solidFill>
                <a:latin typeface="Cambria Math" pitchFamily="18" charset="0"/>
                <a:ea typeface="Cambria Math" pitchFamily="18" charset="0"/>
                <a:cs typeface="+mn-cs"/>
              </a:rPr>
              <a:t>=</a:t>
            </a:r>
            <a:endParaRPr lang="en-US" dirty="0">
              <a:solidFill>
                <a:prstClr val="black"/>
              </a:solidFill>
              <a:latin typeface="Cambria Math" pitchFamily="18" charset="0"/>
              <a:ea typeface="Cambria Math" pitchFamily="18" charset="0"/>
              <a:cs typeface="+mn-cs"/>
            </a:endParaRPr>
          </a:p>
        </p:txBody>
      </p:sp>
      <p:sp>
        <p:nvSpPr>
          <p:cNvPr id="89" name="Rounded Rectangle 88"/>
          <p:cNvSpPr/>
          <p:nvPr/>
        </p:nvSpPr>
        <p:spPr>
          <a:xfrm>
            <a:off x="3816770" y="334306"/>
            <a:ext cx="915495" cy="277091"/>
          </a:xfrm>
          <a:prstGeom prst="roundRect">
            <a:avLst/>
          </a:prstGeom>
          <a:ln>
            <a:noFill/>
          </a:ln>
        </p:spPr>
        <p:style>
          <a:lnRef idx="1">
            <a:schemeClr val="accent3"/>
          </a:lnRef>
          <a:fillRef idx="2">
            <a:schemeClr val="accent3"/>
          </a:fillRef>
          <a:effectRef idx="1">
            <a:schemeClr val="accent3"/>
          </a:effectRef>
          <a:fontRef idx="minor">
            <a:schemeClr val="dk1"/>
          </a:fontRef>
        </p:style>
        <p:txBody>
          <a:bodyPr rtlCol="0" anchor="ctr"/>
          <a:lstStyle/>
          <a:p>
            <a:pPr algn="ctr" fontAlgn="auto">
              <a:spcBef>
                <a:spcPts val="0"/>
              </a:spcBef>
              <a:spcAft>
                <a:spcPts val="0"/>
              </a:spcAft>
            </a:pPr>
            <a:endParaRPr lang="en-US" dirty="0">
              <a:solidFill>
                <a:prstClr val="black"/>
              </a:solidFill>
            </a:endParaRPr>
          </a:p>
        </p:txBody>
      </p:sp>
      <p:sp>
        <p:nvSpPr>
          <p:cNvPr id="90" name="Rounded Rectangle 89"/>
          <p:cNvSpPr/>
          <p:nvPr/>
        </p:nvSpPr>
        <p:spPr>
          <a:xfrm>
            <a:off x="2127923" y="325668"/>
            <a:ext cx="247729" cy="277091"/>
          </a:xfrm>
          <a:prstGeom prst="roundRect">
            <a:avLst/>
          </a:prstGeom>
          <a:ln>
            <a:noFill/>
          </a:ln>
        </p:spPr>
        <p:style>
          <a:lnRef idx="1">
            <a:schemeClr val="accent3"/>
          </a:lnRef>
          <a:fillRef idx="2">
            <a:schemeClr val="accent3"/>
          </a:fillRef>
          <a:effectRef idx="1">
            <a:schemeClr val="accent3"/>
          </a:effectRef>
          <a:fontRef idx="minor">
            <a:schemeClr val="dk1"/>
          </a:fontRef>
        </p:style>
        <p:txBody>
          <a:bodyPr rtlCol="0" anchor="ctr"/>
          <a:lstStyle/>
          <a:p>
            <a:pPr algn="ctr" fontAlgn="auto">
              <a:spcBef>
                <a:spcPts val="0"/>
              </a:spcBef>
              <a:spcAft>
                <a:spcPts val="0"/>
              </a:spcAft>
            </a:pPr>
            <a:endParaRPr lang="en-US" dirty="0">
              <a:solidFill>
                <a:prstClr val="black"/>
              </a:solidFill>
            </a:endParaRPr>
          </a:p>
        </p:txBody>
      </p:sp>
      <p:sp>
        <p:nvSpPr>
          <p:cNvPr id="94" name="Rectangle 93"/>
          <p:cNvSpPr/>
          <p:nvPr/>
        </p:nvSpPr>
        <p:spPr>
          <a:xfrm>
            <a:off x="762000" y="1767862"/>
            <a:ext cx="2980944" cy="369332"/>
          </a:xfrm>
          <a:prstGeom prst="rect">
            <a:avLst/>
          </a:prstGeom>
        </p:spPr>
        <p:txBody>
          <a:bodyPr wrap="square">
            <a:spAutoFit/>
          </a:bodyPr>
          <a:lstStyle/>
          <a:p>
            <a:pPr fontAlgn="auto">
              <a:spcBef>
                <a:spcPts val="0"/>
              </a:spcBef>
              <a:spcAft>
                <a:spcPts val="0"/>
              </a:spcAft>
            </a:pPr>
            <a:r>
              <a:rPr lang="en-US" dirty="0" smtClean="0">
                <a:solidFill>
                  <a:prstClr val="black"/>
                </a:solidFill>
                <a:latin typeface="Cambria Math" pitchFamily="18" charset="0"/>
                <a:ea typeface="Cambria Math" pitchFamily="18" charset="0"/>
                <a:cs typeface="Arial" pitchFamily="34" charset="0"/>
                <a:sym typeface="Symbol"/>
              </a:rPr>
              <a:t>  </a:t>
            </a:r>
            <a:r>
              <a:rPr lang="en-US" dirty="0" err="1" smtClean="0">
                <a:solidFill>
                  <a:prstClr val="black"/>
                </a:solidFill>
                <a:latin typeface="Cambria Math" pitchFamily="18" charset="0"/>
                <a:ea typeface="Cambria Math" pitchFamily="18" charset="0"/>
                <a:cs typeface="+mn-cs"/>
              </a:rPr>
              <a:t>Aman’s</a:t>
            </a:r>
            <a:r>
              <a:rPr lang="en-US" dirty="0" smtClean="0">
                <a:solidFill>
                  <a:prstClr val="black"/>
                </a:solidFill>
                <a:latin typeface="Cambria Math" pitchFamily="18" charset="0"/>
                <a:ea typeface="Cambria Math" pitchFamily="18" charset="0"/>
                <a:cs typeface="+mn-cs"/>
              </a:rPr>
              <a:t> age ten years ago</a:t>
            </a:r>
            <a:endParaRPr lang="en-US" dirty="0">
              <a:solidFill>
                <a:prstClr val="black"/>
              </a:solidFill>
              <a:latin typeface="Cambria Math" pitchFamily="18" charset="0"/>
              <a:ea typeface="Cambria Math" pitchFamily="18" charset="0"/>
              <a:cs typeface="+mn-cs"/>
            </a:endParaRPr>
          </a:p>
        </p:txBody>
      </p:sp>
      <p:sp>
        <p:nvSpPr>
          <p:cNvPr id="97" name="Rectangle 96"/>
          <p:cNvSpPr/>
          <p:nvPr/>
        </p:nvSpPr>
        <p:spPr>
          <a:xfrm>
            <a:off x="3581400" y="1767862"/>
            <a:ext cx="609600" cy="369332"/>
          </a:xfrm>
          <a:prstGeom prst="rect">
            <a:avLst/>
          </a:prstGeom>
        </p:spPr>
        <p:txBody>
          <a:bodyPr wrap="square">
            <a:spAutoFit/>
          </a:bodyPr>
          <a:lstStyle/>
          <a:p>
            <a:pPr fontAlgn="auto">
              <a:spcBef>
                <a:spcPts val="0"/>
              </a:spcBef>
              <a:spcAft>
                <a:spcPts val="0"/>
              </a:spcAft>
            </a:pPr>
            <a:r>
              <a:rPr lang="en-US" dirty="0" smtClean="0">
                <a:solidFill>
                  <a:prstClr val="black"/>
                </a:solidFill>
                <a:latin typeface="Cambria Math" pitchFamily="18" charset="0"/>
                <a:ea typeface="Cambria Math" pitchFamily="18" charset="0"/>
                <a:cs typeface="+mn-cs"/>
              </a:rPr>
              <a:t>=</a:t>
            </a:r>
            <a:endParaRPr lang="en-US" dirty="0">
              <a:solidFill>
                <a:prstClr val="black"/>
              </a:solidFill>
              <a:latin typeface="Cambria Math" pitchFamily="18" charset="0"/>
              <a:ea typeface="Cambria Math" pitchFamily="18" charset="0"/>
              <a:cs typeface="+mn-cs"/>
            </a:endParaRPr>
          </a:p>
        </p:txBody>
      </p:sp>
      <p:sp>
        <p:nvSpPr>
          <p:cNvPr id="100" name="Rectangle 99"/>
          <p:cNvSpPr/>
          <p:nvPr/>
        </p:nvSpPr>
        <p:spPr>
          <a:xfrm>
            <a:off x="1227865" y="2632589"/>
            <a:ext cx="441146" cy="369332"/>
          </a:xfrm>
          <a:prstGeom prst="rect">
            <a:avLst/>
          </a:prstGeom>
        </p:spPr>
        <p:txBody>
          <a:bodyPr wrap="none">
            <a:spAutoFit/>
          </a:bodyPr>
          <a:lstStyle/>
          <a:p>
            <a:pPr fontAlgn="auto">
              <a:spcBef>
                <a:spcPts val="0"/>
              </a:spcBef>
              <a:spcAft>
                <a:spcPts val="0"/>
              </a:spcAft>
            </a:pPr>
            <a:r>
              <a:rPr lang="en-US" dirty="0" smtClean="0">
                <a:solidFill>
                  <a:prstClr val="black"/>
                </a:solidFill>
                <a:latin typeface="Cambria Math" pitchFamily="18" charset="0"/>
                <a:ea typeface="Cambria Math" pitchFamily="18" charset="0"/>
                <a:cs typeface="Arial" pitchFamily="34" charset="0"/>
              </a:rPr>
              <a:t>10</a:t>
            </a:r>
            <a:endParaRPr lang="en-US" dirty="0">
              <a:solidFill>
                <a:prstClr val="black"/>
              </a:solidFill>
              <a:latin typeface="Cambria Math" pitchFamily="18" charset="0"/>
              <a:ea typeface="Cambria Math" pitchFamily="18" charset="0"/>
              <a:cs typeface="+mn-cs"/>
            </a:endParaRPr>
          </a:p>
        </p:txBody>
      </p:sp>
      <mc:AlternateContent xmlns:mc="http://schemas.openxmlformats.org/markup-compatibility/2006" xmlns:a14="http://schemas.microsoft.com/office/drawing/2010/main">
        <mc:Choice Requires="a14">
          <p:sp>
            <p:nvSpPr>
              <p:cNvPr id="102" name="Rectangle 101"/>
              <p:cNvSpPr/>
              <p:nvPr/>
            </p:nvSpPr>
            <p:spPr>
              <a:xfrm>
                <a:off x="759297" y="2936355"/>
                <a:ext cx="443326" cy="369332"/>
              </a:xfrm>
              <a:prstGeom prst="rect">
                <a:avLst/>
              </a:prstGeom>
            </p:spPr>
            <p:txBody>
              <a:bodyPr wrap="none">
                <a:spAutoFit/>
              </a:bodyPr>
              <a:lstStyle/>
              <a:p>
                <a:pPr fontAlgn="auto">
                  <a:spcBef>
                    <a:spcPts val="0"/>
                  </a:spcBef>
                  <a:spcAft>
                    <a:spcPts val="0"/>
                  </a:spcAft>
                </a:pPr>
                <a:r>
                  <a:rPr lang="en-US" dirty="0" smtClean="0">
                    <a:solidFill>
                      <a:prstClr val="black"/>
                    </a:solidFill>
                    <a:latin typeface="Cambria Math" pitchFamily="18" charset="0"/>
                    <a:ea typeface="Cambria Math" pitchFamily="18" charset="0"/>
                    <a:cs typeface="Arial" pitchFamily="34" charset="0"/>
                  </a:rPr>
                  <a:t>3</a:t>
                </a:r>
                <a14:m>
                  <m:oMath xmlns:m="http://schemas.openxmlformats.org/officeDocument/2006/math">
                    <m:r>
                      <a:rPr lang="en-US" i="1" dirty="0" smtClean="0">
                        <a:solidFill>
                          <a:prstClr val="black"/>
                        </a:solidFill>
                        <a:latin typeface="Cambria Math"/>
                        <a:ea typeface="Cambria Math" pitchFamily="18" charset="0"/>
                        <a:cs typeface="Arial" pitchFamily="34" charset="0"/>
                      </a:rPr>
                      <m:t>𝑥</m:t>
                    </m:r>
                  </m:oMath>
                </a14:m>
                <a:endParaRPr lang="en-US" dirty="0">
                  <a:solidFill>
                    <a:prstClr val="black"/>
                  </a:solidFill>
                  <a:latin typeface="Cambria Math" pitchFamily="18" charset="0"/>
                  <a:ea typeface="Cambria Math" pitchFamily="18" charset="0"/>
                  <a:cs typeface="+mn-cs"/>
                </a:endParaRPr>
              </a:p>
            </p:txBody>
          </p:sp>
        </mc:Choice>
        <mc:Fallback xmlns="">
          <p:sp>
            <p:nvSpPr>
              <p:cNvPr id="102" name="Rectangle 101"/>
              <p:cNvSpPr>
                <a:spLocks noRot="1" noChangeAspect="1" noMove="1" noResize="1" noEditPoints="1" noAdjustHandles="1" noChangeArrowheads="1" noChangeShapeType="1" noTextEdit="1"/>
              </p:cNvSpPr>
              <p:nvPr/>
            </p:nvSpPr>
            <p:spPr>
              <a:xfrm>
                <a:off x="759297" y="2936355"/>
                <a:ext cx="443326" cy="369332"/>
              </a:xfrm>
              <a:prstGeom prst="rect">
                <a:avLst/>
              </a:prstGeom>
              <a:blipFill rotWithShape="1">
                <a:blip r:embed="rId9"/>
                <a:stretch>
                  <a:fillRect l="-12500" t="-10000" b="-25000"/>
                </a:stretch>
              </a:blipFill>
            </p:spPr>
            <p:txBody>
              <a:bodyPr/>
              <a:lstStyle/>
              <a:p>
                <a:r>
                  <a:rPr lang="en-US">
                    <a:noFill/>
                  </a:rPr>
                  <a:t> </a:t>
                </a:r>
              </a:p>
            </p:txBody>
          </p:sp>
        </mc:Fallback>
      </mc:AlternateContent>
      <p:sp>
        <p:nvSpPr>
          <p:cNvPr id="103" name="Rectangle 102"/>
          <p:cNvSpPr/>
          <p:nvPr/>
        </p:nvSpPr>
        <p:spPr>
          <a:xfrm>
            <a:off x="1064014" y="2632589"/>
            <a:ext cx="300082" cy="369332"/>
          </a:xfrm>
          <a:prstGeom prst="rect">
            <a:avLst/>
          </a:prstGeom>
        </p:spPr>
        <p:txBody>
          <a:bodyPr wrap="none">
            <a:spAutoFit/>
          </a:bodyPr>
          <a:lstStyle/>
          <a:p>
            <a:pPr fontAlgn="auto">
              <a:spcBef>
                <a:spcPts val="0"/>
              </a:spcBef>
              <a:spcAft>
                <a:spcPts val="0"/>
              </a:spcAft>
            </a:pPr>
            <a:r>
              <a:rPr lang="en-US" dirty="0">
                <a:solidFill>
                  <a:prstClr val="black"/>
                </a:solidFill>
                <a:latin typeface="Cambria Math" pitchFamily="18" charset="0"/>
                <a:ea typeface="Cambria Math" pitchFamily="18" charset="0"/>
                <a:cs typeface="Arial" pitchFamily="34" charset="0"/>
              </a:rPr>
              <a:t>–</a:t>
            </a:r>
          </a:p>
        </p:txBody>
      </p:sp>
      <mc:AlternateContent xmlns:mc="http://schemas.openxmlformats.org/markup-compatibility/2006" xmlns:a14="http://schemas.microsoft.com/office/drawing/2010/main">
        <mc:Choice Requires="a14">
          <p:sp>
            <p:nvSpPr>
              <p:cNvPr id="104" name="Rectangle 103"/>
              <p:cNvSpPr/>
              <p:nvPr/>
            </p:nvSpPr>
            <p:spPr>
              <a:xfrm>
                <a:off x="733663" y="2632589"/>
                <a:ext cx="494623" cy="369332"/>
              </a:xfrm>
              <a:prstGeom prst="rect">
                <a:avLst/>
              </a:prstGeom>
            </p:spPr>
            <p:txBody>
              <a:bodyPr wrap="none">
                <a:spAutoFit/>
              </a:bodyPr>
              <a:lstStyle/>
              <a:p>
                <a:pPr fontAlgn="auto">
                  <a:spcBef>
                    <a:spcPts val="0"/>
                  </a:spcBef>
                  <a:spcAft>
                    <a:spcPts val="0"/>
                  </a:spcAft>
                </a:pPr>
                <a14:m>
                  <m:oMathPara xmlns:m="http://schemas.openxmlformats.org/officeDocument/2006/math">
                    <m:oMathParaPr>
                      <m:jc m:val="centerGroup"/>
                    </m:oMathParaPr>
                    <m:oMath xmlns:m="http://schemas.openxmlformats.org/officeDocument/2006/math">
                      <m:r>
                        <a:rPr lang="en-US" i="1" smtClean="0">
                          <a:solidFill>
                            <a:prstClr val="black"/>
                          </a:solidFill>
                          <a:latin typeface="Cambria Math" pitchFamily="18" charset="0"/>
                          <a:ea typeface="Cambria Math" pitchFamily="18" charset="0"/>
                          <a:cs typeface="+mn-cs"/>
                        </a:rPr>
                        <m:t>3</m:t>
                      </m:r>
                      <m:r>
                        <a:rPr lang="en-US" i="1" smtClean="0">
                          <a:solidFill>
                            <a:prstClr val="black"/>
                          </a:solidFill>
                          <a:latin typeface="Cambria Math" pitchFamily="18" charset="0"/>
                          <a:ea typeface="Cambria Math" pitchFamily="18" charset="0"/>
                          <a:cs typeface="+mn-cs"/>
                        </a:rPr>
                        <m:t>𝑥</m:t>
                      </m:r>
                    </m:oMath>
                  </m:oMathPara>
                </a14:m>
                <a:endParaRPr lang="en-US" dirty="0">
                  <a:solidFill>
                    <a:prstClr val="black"/>
                  </a:solidFill>
                  <a:latin typeface="Cambria Math" pitchFamily="18" charset="0"/>
                  <a:ea typeface="Cambria Math" pitchFamily="18" charset="0"/>
                  <a:cs typeface="+mn-cs"/>
                </a:endParaRPr>
              </a:p>
            </p:txBody>
          </p:sp>
        </mc:Choice>
        <mc:Fallback xmlns="">
          <p:sp>
            <p:nvSpPr>
              <p:cNvPr id="104" name="Rectangle 103"/>
              <p:cNvSpPr>
                <a:spLocks noRot="1" noChangeAspect="1" noMove="1" noResize="1" noEditPoints="1" noAdjustHandles="1" noChangeArrowheads="1" noChangeShapeType="1" noTextEdit="1"/>
              </p:cNvSpPr>
              <p:nvPr/>
            </p:nvSpPr>
            <p:spPr>
              <a:xfrm>
                <a:off x="733649" y="2632589"/>
                <a:ext cx="494623" cy="369332"/>
              </a:xfrm>
              <a:prstGeom prst="rect">
                <a:avLst/>
              </a:prstGeom>
              <a:blipFill rotWithShape="1">
                <a:blip r:embed="rId10"/>
                <a:stretch>
                  <a:fillRect/>
                </a:stretch>
              </a:blipFill>
            </p:spPr>
            <p:txBody>
              <a:bodyPr/>
              <a:lstStyle/>
              <a:p>
                <a:r>
                  <a:rPr lang="en-US">
                    <a:noFill/>
                  </a:rPr>
                  <a:t> </a:t>
                </a:r>
              </a:p>
            </p:txBody>
          </p:sp>
        </mc:Fallback>
      </mc:AlternateContent>
      <p:sp>
        <p:nvSpPr>
          <p:cNvPr id="105" name="Rectangle 104"/>
          <p:cNvSpPr/>
          <p:nvPr/>
        </p:nvSpPr>
        <p:spPr>
          <a:xfrm>
            <a:off x="1073540" y="2936355"/>
            <a:ext cx="300082" cy="369332"/>
          </a:xfrm>
          <a:prstGeom prst="rect">
            <a:avLst/>
          </a:prstGeom>
        </p:spPr>
        <p:txBody>
          <a:bodyPr wrap="none">
            <a:spAutoFit/>
          </a:bodyPr>
          <a:lstStyle/>
          <a:p>
            <a:pPr fontAlgn="auto">
              <a:spcBef>
                <a:spcPts val="0"/>
              </a:spcBef>
              <a:spcAft>
                <a:spcPts val="0"/>
              </a:spcAft>
            </a:pPr>
            <a:r>
              <a:rPr lang="en-US" dirty="0">
                <a:solidFill>
                  <a:prstClr val="black"/>
                </a:solidFill>
                <a:latin typeface="Cambria Math" pitchFamily="18" charset="0"/>
                <a:ea typeface="Cambria Math" pitchFamily="18" charset="0"/>
                <a:cs typeface="Arial" pitchFamily="34" charset="0"/>
              </a:rPr>
              <a:t>–</a:t>
            </a:r>
          </a:p>
        </p:txBody>
      </p:sp>
      <mc:AlternateContent xmlns:mc="http://schemas.openxmlformats.org/markup-compatibility/2006" xmlns:a14="http://schemas.microsoft.com/office/drawing/2010/main">
        <mc:Choice Requires="a14">
          <p:sp>
            <p:nvSpPr>
              <p:cNvPr id="106" name="Rectangle 105"/>
              <p:cNvSpPr/>
              <p:nvPr/>
            </p:nvSpPr>
            <p:spPr>
              <a:xfrm>
                <a:off x="1209318" y="2936355"/>
                <a:ext cx="494623" cy="369332"/>
              </a:xfrm>
              <a:prstGeom prst="rect">
                <a:avLst/>
              </a:prstGeom>
            </p:spPr>
            <p:txBody>
              <a:bodyPr wrap="none">
                <a:spAutoFit/>
              </a:bodyPr>
              <a:lstStyle/>
              <a:p>
                <a:pPr fontAlgn="auto">
                  <a:spcBef>
                    <a:spcPts val="0"/>
                  </a:spcBef>
                  <a:spcAft>
                    <a:spcPts val="0"/>
                  </a:spcAft>
                </a:pPr>
                <a14:m>
                  <m:oMathPara xmlns:m="http://schemas.openxmlformats.org/officeDocument/2006/math">
                    <m:oMathParaPr>
                      <m:jc m:val="centerGroup"/>
                    </m:oMathParaPr>
                    <m:oMath xmlns:m="http://schemas.openxmlformats.org/officeDocument/2006/math">
                      <m:r>
                        <a:rPr lang="en-US" i="1" smtClean="0">
                          <a:solidFill>
                            <a:prstClr val="black"/>
                          </a:solidFill>
                          <a:latin typeface="Cambria Math" pitchFamily="18" charset="0"/>
                          <a:ea typeface="Cambria Math" pitchFamily="18" charset="0"/>
                          <a:cs typeface="+mn-cs"/>
                        </a:rPr>
                        <m:t>5</m:t>
                      </m:r>
                      <m:r>
                        <a:rPr lang="en-US" i="1" smtClean="0">
                          <a:solidFill>
                            <a:prstClr val="black"/>
                          </a:solidFill>
                          <a:latin typeface="Cambria Math" pitchFamily="18" charset="0"/>
                          <a:ea typeface="Cambria Math" pitchFamily="18" charset="0"/>
                          <a:cs typeface="+mn-cs"/>
                        </a:rPr>
                        <m:t>𝑥</m:t>
                      </m:r>
                    </m:oMath>
                  </m:oMathPara>
                </a14:m>
                <a:endParaRPr lang="en-US" dirty="0">
                  <a:solidFill>
                    <a:prstClr val="black"/>
                  </a:solidFill>
                  <a:latin typeface="Cambria Math" pitchFamily="18" charset="0"/>
                  <a:ea typeface="Cambria Math" pitchFamily="18" charset="0"/>
                  <a:cs typeface="+mn-cs"/>
                </a:endParaRPr>
              </a:p>
            </p:txBody>
          </p:sp>
        </mc:Choice>
        <mc:Fallback xmlns="">
          <p:sp>
            <p:nvSpPr>
              <p:cNvPr id="106" name="Rectangle 105"/>
              <p:cNvSpPr>
                <a:spLocks noRot="1" noChangeAspect="1" noMove="1" noResize="1" noEditPoints="1" noAdjustHandles="1" noChangeArrowheads="1" noChangeShapeType="1" noTextEdit="1"/>
              </p:cNvSpPr>
              <p:nvPr/>
            </p:nvSpPr>
            <p:spPr>
              <a:xfrm>
                <a:off x="1209312" y="2936355"/>
                <a:ext cx="494623" cy="369332"/>
              </a:xfrm>
              <a:prstGeom prst="rect">
                <a:avLst/>
              </a:prstGeom>
              <a:blipFill rotWithShape="1">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7" name="Rectangle 106"/>
              <p:cNvSpPr/>
              <p:nvPr/>
            </p:nvSpPr>
            <p:spPr>
              <a:xfrm>
                <a:off x="1841520" y="3483489"/>
                <a:ext cx="466641" cy="610936"/>
              </a:xfrm>
              <a:prstGeom prst="rect">
                <a:avLst/>
              </a:prstGeom>
            </p:spPr>
            <p:txBody>
              <a:bodyPr wrap="square">
                <a:spAutoFit/>
              </a:bodyPr>
              <a:lstStyle/>
              <a:p>
                <a:pPr fontAlgn="auto">
                  <a:spcBef>
                    <a:spcPts val="0"/>
                  </a:spcBef>
                  <a:spcAft>
                    <a:spcPts val="0"/>
                  </a:spcAft>
                </a:pPr>
                <a14:m>
                  <m:oMathPara xmlns:m="http://schemas.openxmlformats.org/officeDocument/2006/math">
                    <m:oMathParaPr>
                      <m:jc m:val="centerGroup"/>
                    </m:oMathParaPr>
                    <m:oMath xmlns:m="http://schemas.openxmlformats.org/officeDocument/2006/math">
                      <m:f>
                        <m:fPr>
                          <m:ctrlPr>
                            <a:rPr lang="en-US" i="1" smtClean="0">
                              <a:solidFill>
                                <a:prstClr val="black"/>
                              </a:solidFill>
                              <a:latin typeface="Cambria Math"/>
                              <a:ea typeface="Cambria Math" pitchFamily="18" charset="0"/>
                              <a:cs typeface="+mn-cs"/>
                            </a:rPr>
                          </m:ctrlPr>
                        </m:fPr>
                        <m:num>
                          <m:r>
                            <m:rPr>
                              <m:nor/>
                            </m:rPr>
                            <a:rPr lang="en-US" dirty="0">
                              <a:solidFill>
                                <a:prstClr val="black"/>
                              </a:solidFill>
                              <a:latin typeface="Cambria Math" pitchFamily="18" charset="0"/>
                              <a:ea typeface="Cambria Math" pitchFamily="18" charset="0"/>
                              <a:cs typeface="Arial" pitchFamily="34" charset="0"/>
                            </a:rPr>
                            <m:t>–</m:t>
                          </m:r>
                          <m:r>
                            <a:rPr lang="en-US" dirty="0" smtClean="0">
                              <a:solidFill>
                                <a:prstClr val="black"/>
                              </a:solidFill>
                              <a:latin typeface="Cambria Math" pitchFamily="18" charset="0"/>
                              <a:ea typeface="Cambria Math" pitchFamily="18" charset="0"/>
                              <a:cs typeface="Arial" pitchFamily="34" charset="0"/>
                            </a:rPr>
                            <m:t>40</m:t>
                          </m:r>
                        </m:num>
                        <m:den>
                          <m:r>
                            <m:rPr>
                              <m:nor/>
                            </m:rPr>
                            <a:rPr lang="en-US" dirty="0">
                              <a:solidFill>
                                <a:prstClr val="black"/>
                              </a:solidFill>
                              <a:latin typeface="Cambria Math" pitchFamily="18" charset="0"/>
                              <a:ea typeface="Cambria Math" pitchFamily="18" charset="0"/>
                              <a:cs typeface="Arial" pitchFamily="34" charset="0"/>
                            </a:rPr>
                            <m:t>–</m:t>
                          </m:r>
                          <m:r>
                            <a:rPr lang="en-US" dirty="0" smtClean="0">
                              <a:solidFill>
                                <a:prstClr val="black"/>
                              </a:solidFill>
                              <a:latin typeface="Cambria Math" pitchFamily="18" charset="0"/>
                              <a:ea typeface="Cambria Math" pitchFamily="18" charset="0"/>
                              <a:cs typeface="Arial" pitchFamily="34" charset="0"/>
                            </a:rPr>
                            <m:t>2</m:t>
                          </m:r>
                        </m:den>
                      </m:f>
                    </m:oMath>
                  </m:oMathPara>
                </a14:m>
                <a:endParaRPr lang="en-US" dirty="0">
                  <a:solidFill>
                    <a:prstClr val="black"/>
                  </a:solidFill>
                  <a:latin typeface="Cambria Math" pitchFamily="18" charset="0"/>
                  <a:ea typeface="Cambria Math" pitchFamily="18" charset="0"/>
                  <a:cs typeface="+mn-cs"/>
                </a:endParaRPr>
              </a:p>
            </p:txBody>
          </p:sp>
        </mc:Choice>
        <mc:Fallback xmlns="">
          <p:sp>
            <p:nvSpPr>
              <p:cNvPr id="107" name="Rectangle 106"/>
              <p:cNvSpPr>
                <a:spLocks noRot="1" noChangeAspect="1" noMove="1" noResize="1" noEditPoints="1" noAdjustHandles="1" noChangeArrowheads="1" noChangeShapeType="1" noTextEdit="1"/>
              </p:cNvSpPr>
              <p:nvPr/>
            </p:nvSpPr>
            <p:spPr>
              <a:xfrm>
                <a:off x="1841500" y="3483489"/>
                <a:ext cx="466641" cy="610936"/>
              </a:xfrm>
              <a:prstGeom prst="rect">
                <a:avLst/>
              </a:prstGeom>
              <a:blipFill rotWithShape="1">
                <a:blip r:embed="rId12"/>
                <a:stretch>
                  <a:fillRect/>
                </a:stretch>
              </a:blipFill>
            </p:spPr>
            <p:txBody>
              <a:bodyPr/>
              <a:lstStyle/>
              <a:p>
                <a:r>
                  <a:rPr lang="en-US">
                    <a:noFill/>
                  </a:rPr>
                  <a:t> </a:t>
                </a:r>
              </a:p>
            </p:txBody>
          </p:sp>
        </mc:Fallback>
      </mc:AlternateContent>
      <p:sp>
        <p:nvSpPr>
          <p:cNvPr id="108" name="Rectangle 107"/>
          <p:cNvSpPr/>
          <p:nvPr/>
        </p:nvSpPr>
        <p:spPr>
          <a:xfrm>
            <a:off x="2270966" y="3604291"/>
            <a:ext cx="665567" cy="369332"/>
          </a:xfrm>
          <a:prstGeom prst="rect">
            <a:avLst/>
          </a:prstGeom>
        </p:spPr>
        <p:txBody>
          <a:bodyPr wrap="none">
            <a:spAutoFit/>
          </a:bodyPr>
          <a:lstStyle/>
          <a:p>
            <a:pPr fontAlgn="auto">
              <a:spcBef>
                <a:spcPts val="0"/>
              </a:spcBef>
              <a:spcAft>
                <a:spcPts val="0"/>
              </a:spcAft>
            </a:pPr>
            <a:r>
              <a:rPr lang="en-US" dirty="0" smtClean="0">
                <a:solidFill>
                  <a:prstClr val="black"/>
                </a:solidFill>
                <a:latin typeface="Cambria Math" pitchFamily="18" charset="0"/>
                <a:ea typeface="Cambria Math" pitchFamily="18" charset="0"/>
                <a:cs typeface="Arial" pitchFamily="34" charset="0"/>
              </a:rPr>
              <a:t>= 20</a:t>
            </a:r>
            <a:endParaRPr lang="en-US" dirty="0">
              <a:solidFill>
                <a:prstClr val="black"/>
              </a:solidFill>
              <a:latin typeface="Cambria Math" pitchFamily="18" charset="0"/>
              <a:ea typeface="Cambria Math" pitchFamily="18" charset="0"/>
              <a:cs typeface="+mn-cs"/>
            </a:endParaRPr>
          </a:p>
        </p:txBody>
      </p:sp>
      <p:sp>
        <p:nvSpPr>
          <p:cNvPr id="109" name="Rectangle 108"/>
          <p:cNvSpPr/>
          <p:nvPr/>
        </p:nvSpPr>
        <p:spPr>
          <a:xfrm>
            <a:off x="714375" y="2041426"/>
            <a:ext cx="3380734" cy="369332"/>
          </a:xfrm>
          <a:prstGeom prst="rect">
            <a:avLst/>
          </a:prstGeom>
        </p:spPr>
        <p:txBody>
          <a:bodyPr wrap="none">
            <a:spAutoFit/>
          </a:bodyPr>
          <a:lstStyle/>
          <a:p>
            <a:pPr fontAlgn="auto">
              <a:spcBef>
                <a:spcPts val="0"/>
              </a:spcBef>
              <a:spcAft>
                <a:spcPts val="0"/>
              </a:spcAft>
            </a:pPr>
            <a:r>
              <a:rPr lang="en-US" dirty="0">
                <a:solidFill>
                  <a:prstClr val="black"/>
                </a:solidFill>
                <a:latin typeface="Cambria Math" pitchFamily="18" charset="0"/>
                <a:ea typeface="Cambria Math" pitchFamily="18" charset="0"/>
                <a:cs typeface="+mn-cs"/>
              </a:rPr>
              <a:t>According to </a:t>
            </a:r>
            <a:r>
              <a:rPr lang="en-US" dirty="0" smtClean="0">
                <a:solidFill>
                  <a:prstClr val="black"/>
                </a:solidFill>
                <a:latin typeface="Cambria Math" pitchFamily="18" charset="0"/>
                <a:ea typeface="Cambria Math" pitchFamily="18" charset="0"/>
                <a:cs typeface="+mn-cs"/>
              </a:rPr>
              <a:t>the given condition,</a:t>
            </a:r>
            <a:endParaRPr lang="en-US" dirty="0">
              <a:solidFill>
                <a:prstClr val="black"/>
              </a:solidFill>
              <a:latin typeface="Cambria Math" pitchFamily="18" charset="0"/>
              <a:ea typeface="Cambria Math" pitchFamily="18" charset="0"/>
              <a:cs typeface="+mn-cs"/>
            </a:endParaRPr>
          </a:p>
        </p:txBody>
      </p:sp>
      <mc:AlternateContent xmlns:mc="http://schemas.openxmlformats.org/markup-compatibility/2006" xmlns:a14="http://schemas.microsoft.com/office/drawing/2010/main">
        <mc:Choice Requires="a14">
          <p:sp>
            <p:nvSpPr>
              <p:cNvPr id="110" name="Rectangle 109"/>
              <p:cNvSpPr/>
              <p:nvPr/>
            </p:nvSpPr>
            <p:spPr>
              <a:xfrm>
                <a:off x="1314450" y="3604291"/>
                <a:ext cx="366382" cy="369332"/>
              </a:xfrm>
              <a:prstGeom prst="rect">
                <a:avLst/>
              </a:prstGeom>
            </p:spPr>
            <p:txBody>
              <a:bodyPr wrap="none">
                <a:spAutoFit/>
              </a:bodyPr>
              <a:lstStyle/>
              <a:p>
                <a:pPr fontAlgn="auto">
                  <a:spcBef>
                    <a:spcPts val="0"/>
                  </a:spcBef>
                  <a:spcAft>
                    <a:spcPts val="0"/>
                  </a:spcAft>
                </a:pPr>
                <a14:m>
                  <m:oMathPara xmlns:m="http://schemas.openxmlformats.org/officeDocument/2006/math">
                    <m:oMathParaPr>
                      <m:jc m:val="centerGroup"/>
                    </m:oMathParaPr>
                    <m:oMath xmlns:m="http://schemas.openxmlformats.org/officeDocument/2006/math">
                      <m:r>
                        <a:rPr lang="en-US" i="1" dirty="0">
                          <a:solidFill>
                            <a:prstClr val="black"/>
                          </a:solidFill>
                          <a:latin typeface="Cambria Math" pitchFamily="18" charset="0"/>
                          <a:ea typeface="Cambria Math" pitchFamily="18" charset="0"/>
                          <a:cs typeface="Arial" pitchFamily="34" charset="0"/>
                        </a:rPr>
                        <m:t>𝑥</m:t>
                      </m:r>
                    </m:oMath>
                  </m:oMathPara>
                </a14:m>
                <a:endParaRPr lang="en-US" dirty="0">
                  <a:solidFill>
                    <a:prstClr val="black"/>
                  </a:solidFill>
                  <a:latin typeface="Cambria Math" pitchFamily="18" charset="0"/>
                  <a:ea typeface="Cambria Math" pitchFamily="18" charset="0"/>
                  <a:cs typeface="+mn-cs"/>
                </a:endParaRPr>
              </a:p>
            </p:txBody>
          </p:sp>
        </mc:Choice>
        <mc:Fallback xmlns="">
          <p:sp>
            <p:nvSpPr>
              <p:cNvPr id="110" name="Rectangle 109"/>
              <p:cNvSpPr>
                <a:spLocks noRot="1" noChangeAspect="1" noMove="1" noResize="1" noEditPoints="1" noAdjustHandles="1" noChangeArrowheads="1" noChangeShapeType="1" noTextEdit="1"/>
              </p:cNvSpPr>
              <p:nvPr/>
            </p:nvSpPr>
            <p:spPr>
              <a:xfrm>
                <a:off x="1314450" y="3604291"/>
                <a:ext cx="366382" cy="369332"/>
              </a:xfrm>
              <a:prstGeom prst="rect">
                <a:avLst/>
              </a:prstGeom>
              <a:blipFill rotWithShape="1">
                <a:blip r:embed="rId13"/>
                <a:stretch>
                  <a:fillRect/>
                </a:stretch>
              </a:blipFill>
            </p:spPr>
            <p:txBody>
              <a:bodyPr/>
              <a:lstStyle/>
              <a:p>
                <a:r>
                  <a:rPr lang="en-US">
                    <a:noFill/>
                  </a:rPr>
                  <a:t> </a:t>
                </a:r>
              </a:p>
            </p:txBody>
          </p:sp>
        </mc:Fallback>
      </mc:AlternateContent>
      <p:sp>
        <p:nvSpPr>
          <p:cNvPr id="111" name="Rectangle 110"/>
          <p:cNvSpPr/>
          <p:nvPr/>
        </p:nvSpPr>
        <p:spPr>
          <a:xfrm>
            <a:off x="1580326" y="3604291"/>
            <a:ext cx="357790" cy="369332"/>
          </a:xfrm>
          <a:prstGeom prst="rect">
            <a:avLst/>
          </a:prstGeom>
        </p:spPr>
        <p:txBody>
          <a:bodyPr wrap="none">
            <a:spAutoFit/>
          </a:bodyPr>
          <a:lstStyle/>
          <a:p>
            <a:pPr fontAlgn="auto">
              <a:spcBef>
                <a:spcPts val="0"/>
              </a:spcBef>
              <a:spcAft>
                <a:spcPts val="0"/>
              </a:spcAft>
            </a:pPr>
            <a:r>
              <a:rPr lang="en-US" dirty="0" smtClean="0">
                <a:solidFill>
                  <a:prstClr val="black"/>
                </a:solidFill>
                <a:latin typeface="Cambria Math" pitchFamily="18" charset="0"/>
                <a:ea typeface="Cambria Math" pitchFamily="18" charset="0"/>
                <a:cs typeface="Arial" pitchFamily="34" charset="0"/>
              </a:rPr>
              <a:t>=</a:t>
            </a:r>
            <a:endParaRPr lang="en-US" dirty="0">
              <a:solidFill>
                <a:prstClr val="black"/>
              </a:solidFill>
              <a:latin typeface="Cambria Math" pitchFamily="18" charset="0"/>
              <a:ea typeface="Cambria Math" pitchFamily="18" charset="0"/>
              <a:cs typeface="+mn-cs"/>
            </a:endParaRPr>
          </a:p>
        </p:txBody>
      </p:sp>
      <mc:AlternateContent xmlns:mc="http://schemas.openxmlformats.org/markup-compatibility/2006" xmlns:a14="http://schemas.microsoft.com/office/drawing/2010/main">
        <mc:Choice Requires="a14">
          <p:sp>
            <p:nvSpPr>
              <p:cNvPr id="113" name="Rectangle 112"/>
              <p:cNvSpPr/>
              <p:nvPr/>
            </p:nvSpPr>
            <p:spPr>
              <a:xfrm>
                <a:off x="1539004" y="2632589"/>
                <a:ext cx="409086" cy="369332"/>
              </a:xfrm>
              <a:prstGeom prst="rect">
                <a:avLst/>
              </a:prstGeom>
            </p:spPr>
            <p:txBody>
              <a:bodyPr wrap="none">
                <a:spAutoFit/>
              </a:bodyPr>
              <a:lstStyle/>
              <a:p>
                <a:pPr fontAlgn="auto">
                  <a:spcBef>
                    <a:spcPts val="0"/>
                  </a:spcBef>
                  <a:spcAft>
                    <a:spcPts val="0"/>
                  </a:spcAft>
                </a:pPr>
                <a14:m>
                  <m:oMathPara xmlns:m="http://schemas.openxmlformats.org/officeDocument/2006/math">
                    <m:oMathParaPr>
                      <m:jc m:val="centerGroup"/>
                    </m:oMathParaPr>
                    <m:oMath xmlns:m="http://schemas.openxmlformats.org/officeDocument/2006/math">
                      <m:r>
                        <a:rPr lang="en-US" i="1">
                          <a:solidFill>
                            <a:prstClr val="black"/>
                          </a:solidFill>
                          <a:latin typeface="Cambria Math" pitchFamily="18" charset="0"/>
                          <a:ea typeface="Cambria Math" pitchFamily="18" charset="0"/>
                          <a:cs typeface="+mn-cs"/>
                        </a:rPr>
                        <m:t>=</m:t>
                      </m:r>
                    </m:oMath>
                  </m:oMathPara>
                </a14:m>
                <a:endParaRPr lang="en-US" dirty="0">
                  <a:solidFill>
                    <a:prstClr val="black"/>
                  </a:solidFill>
                  <a:latin typeface="Cambria Math" pitchFamily="18" charset="0"/>
                  <a:ea typeface="Cambria Math" pitchFamily="18" charset="0"/>
                  <a:cs typeface="+mn-cs"/>
                </a:endParaRPr>
              </a:p>
            </p:txBody>
          </p:sp>
        </mc:Choice>
        <mc:Fallback xmlns="">
          <p:sp>
            <p:nvSpPr>
              <p:cNvPr id="113" name="Rectangle 112"/>
              <p:cNvSpPr>
                <a:spLocks noRot="1" noChangeAspect="1" noMove="1" noResize="1" noEditPoints="1" noAdjustHandles="1" noChangeArrowheads="1" noChangeShapeType="1" noTextEdit="1"/>
              </p:cNvSpPr>
              <p:nvPr/>
            </p:nvSpPr>
            <p:spPr>
              <a:xfrm>
                <a:off x="1539004" y="2632589"/>
                <a:ext cx="409086" cy="369332"/>
              </a:xfrm>
              <a:prstGeom prst="rect">
                <a:avLst/>
              </a:prstGeom>
              <a:blipFill rotWithShape="1">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4" name="Rectangle 113"/>
              <p:cNvSpPr/>
              <p:nvPr/>
            </p:nvSpPr>
            <p:spPr>
              <a:xfrm>
                <a:off x="1773045" y="2632589"/>
                <a:ext cx="443326" cy="369332"/>
              </a:xfrm>
              <a:prstGeom prst="rect">
                <a:avLst/>
              </a:prstGeom>
            </p:spPr>
            <p:txBody>
              <a:bodyPr wrap="none">
                <a:spAutoFit/>
              </a:bodyPr>
              <a:lstStyle/>
              <a:p>
                <a:pPr fontAlgn="auto">
                  <a:spcBef>
                    <a:spcPts val="0"/>
                  </a:spcBef>
                  <a:spcAft>
                    <a:spcPts val="0"/>
                  </a:spcAft>
                </a:pPr>
                <a:r>
                  <a:rPr lang="en-US" dirty="0">
                    <a:solidFill>
                      <a:prstClr val="black"/>
                    </a:solidFill>
                    <a:latin typeface="Cambria Math" pitchFamily="18" charset="0"/>
                    <a:ea typeface="Cambria Math" pitchFamily="18" charset="0"/>
                    <a:cs typeface="+mn-cs"/>
                  </a:rPr>
                  <a:t>5</a:t>
                </a:r>
                <a14:m>
                  <m:oMath xmlns:m="http://schemas.openxmlformats.org/officeDocument/2006/math">
                    <m:r>
                      <a:rPr lang="en-US" i="1" dirty="0">
                        <a:solidFill>
                          <a:prstClr val="black"/>
                        </a:solidFill>
                        <a:latin typeface="Cambria Math"/>
                        <a:ea typeface="Cambria Math" pitchFamily="18" charset="0"/>
                        <a:cs typeface="+mn-cs"/>
                      </a:rPr>
                      <m:t>𝑥</m:t>
                    </m:r>
                  </m:oMath>
                </a14:m>
                <a:endParaRPr lang="en-US" dirty="0">
                  <a:solidFill>
                    <a:prstClr val="black"/>
                  </a:solidFill>
                  <a:latin typeface="Cambria Math" pitchFamily="18" charset="0"/>
                  <a:ea typeface="Cambria Math" pitchFamily="18" charset="0"/>
                  <a:cs typeface="+mn-cs"/>
                </a:endParaRPr>
              </a:p>
            </p:txBody>
          </p:sp>
        </mc:Choice>
        <mc:Fallback xmlns="">
          <p:sp>
            <p:nvSpPr>
              <p:cNvPr id="114" name="Rectangle 113"/>
              <p:cNvSpPr>
                <a:spLocks noRot="1" noChangeAspect="1" noMove="1" noResize="1" noEditPoints="1" noAdjustHandles="1" noChangeArrowheads="1" noChangeShapeType="1" noTextEdit="1"/>
              </p:cNvSpPr>
              <p:nvPr/>
            </p:nvSpPr>
            <p:spPr>
              <a:xfrm>
                <a:off x="1773045" y="2632589"/>
                <a:ext cx="443326" cy="369332"/>
              </a:xfrm>
              <a:prstGeom prst="rect">
                <a:avLst/>
              </a:prstGeom>
              <a:blipFill rotWithShape="1">
                <a:blip r:embed="rId15"/>
                <a:stretch>
                  <a:fillRect l="-12329" t="-10000" b="-25000"/>
                </a:stretch>
              </a:blipFill>
            </p:spPr>
            <p:txBody>
              <a:bodyPr/>
              <a:lstStyle/>
              <a:p>
                <a:r>
                  <a:rPr lang="en-US">
                    <a:noFill/>
                  </a:rPr>
                  <a:t> </a:t>
                </a:r>
              </a:p>
            </p:txBody>
          </p:sp>
        </mc:Fallback>
      </mc:AlternateContent>
      <p:sp>
        <p:nvSpPr>
          <p:cNvPr id="115" name="Rectangle 114"/>
          <p:cNvSpPr/>
          <p:nvPr/>
        </p:nvSpPr>
        <p:spPr>
          <a:xfrm>
            <a:off x="1564652" y="2936355"/>
            <a:ext cx="357790" cy="369332"/>
          </a:xfrm>
          <a:prstGeom prst="rect">
            <a:avLst/>
          </a:prstGeom>
        </p:spPr>
        <p:txBody>
          <a:bodyPr wrap="none">
            <a:spAutoFit/>
          </a:bodyPr>
          <a:lstStyle/>
          <a:p>
            <a:pPr fontAlgn="auto">
              <a:spcBef>
                <a:spcPts val="0"/>
              </a:spcBef>
              <a:spcAft>
                <a:spcPts val="0"/>
              </a:spcAft>
            </a:pPr>
            <a:r>
              <a:rPr lang="en-US" dirty="0" smtClean="0">
                <a:solidFill>
                  <a:prstClr val="black"/>
                </a:solidFill>
                <a:latin typeface="Cambria Math" pitchFamily="18" charset="0"/>
                <a:ea typeface="Cambria Math" pitchFamily="18" charset="0"/>
                <a:cs typeface="Arial" pitchFamily="34" charset="0"/>
              </a:rPr>
              <a:t>=</a:t>
            </a:r>
            <a:endParaRPr lang="en-US" dirty="0">
              <a:solidFill>
                <a:prstClr val="black"/>
              </a:solidFill>
              <a:latin typeface="Cambria Math" pitchFamily="18" charset="0"/>
              <a:ea typeface="Cambria Math" pitchFamily="18" charset="0"/>
              <a:cs typeface="+mn-cs"/>
            </a:endParaRPr>
          </a:p>
        </p:txBody>
      </p:sp>
      <p:sp>
        <p:nvSpPr>
          <p:cNvPr id="116" name="Rectangle 115"/>
          <p:cNvSpPr/>
          <p:nvPr/>
        </p:nvSpPr>
        <p:spPr>
          <a:xfrm>
            <a:off x="2209805" y="2936355"/>
            <a:ext cx="665567" cy="369332"/>
          </a:xfrm>
          <a:prstGeom prst="rect">
            <a:avLst/>
          </a:prstGeom>
        </p:spPr>
        <p:txBody>
          <a:bodyPr wrap="none">
            <a:spAutoFit/>
          </a:bodyPr>
          <a:lstStyle/>
          <a:p>
            <a:pPr fontAlgn="auto">
              <a:spcBef>
                <a:spcPts val="0"/>
              </a:spcBef>
              <a:spcAft>
                <a:spcPts val="0"/>
              </a:spcAft>
            </a:pPr>
            <a:r>
              <a:rPr lang="en-US" dirty="0" smtClean="0">
                <a:solidFill>
                  <a:prstClr val="black"/>
                </a:solidFill>
                <a:latin typeface="Cambria Math" pitchFamily="18" charset="0"/>
                <a:ea typeface="Cambria Math" pitchFamily="18" charset="0"/>
                <a:cs typeface="+mn-cs"/>
              </a:rPr>
              <a:t>+ 10</a:t>
            </a:r>
            <a:endParaRPr lang="en-US" dirty="0">
              <a:solidFill>
                <a:prstClr val="black"/>
              </a:solidFill>
              <a:latin typeface="Cambria Math" pitchFamily="18" charset="0"/>
              <a:ea typeface="Cambria Math" pitchFamily="18" charset="0"/>
              <a:cs typeface="+mn-cs"/>
            </a:endParaRPr>
          </a:p>
        </p:txBody>
      </p:sp>
      <mc:AlternateContent xmlns:mc="http://schemas.openxmlformats.org/markup-compatibility/2006" xmlns:a14="http://schemas.microsoft.com/office/drawing/2010/main">
        <mc:Choice Requires="a14">
          <p:sp>
            <p:nvSpPr>
              <p:cNvPr id="117" name="Rectangle 116"/>
              <p:cNvSpPr/>
              <p:nvPr/>
            </p:nvSpPr>
            <p:spPr>
              <a:xfrm>
                <a:off x="1072841" y="3212039"/>
                <a:ext cx="629752" cy="369332"/>
              </a:xfrm>
              <a:prstGeom prst="rect">
                <a:avLst/>
              </a:prstGeom>
            </p:spPr>
            <p:txBody>
              <a:bodyPr wrap="square">
                <a:spAutoFit/>
              </a:bodyPr>
              <a:lstStyle/>
              <a:p>
                <a:pPr fontAlgn="auto">
                  <a:spcBef>
                    <a:spcPts val="0"/>
                  </a:spcBef>
                  <a:spcAft>
                    <a:spcPts val="0"/>
                  </a:spcAft>
                </a:pPr>
                <a:r>
                  <a:rPr lang="en-US" dirty="0" smtClean="0">
                    <a:solidFill>
                      <a:prstClr val="black"/>
                    </a:solidFill>
                    <a:latin typeface="Cambria Math" pitchFamily="18" charset="0"/>
                    <a:ea typeface="Cambria Math" pitchFamily="18" charset="0"/>
                    <a:cs typeface="Arial" pitchFamily="34" charset="0"/>
                  </a:rPr>
                  <a:t>– 2</a:t>
                </a:r>
                <a14:m>
                  <m:oMath xmlns:m="http://schemas.openxmlformats.org/officeDocument/2006/math">
                    <m:r>
                      <a:rPr lang="en-US" i="1" dirty="0" smtClean="0">
                        <a:solidFill>
                          <a:prstClr val="black"/>
                        </a:solidFill>
                        <a:latin typeface="Cambria Math"/>
                        <a:ea typeface="Cambria Math" pitchFamily="18" charset="0"/>
                        <a:cs typeface="Arial" pitchFamily="34" charset="0"/>
                      </a:rPr>
                      <m:t>𝑥</m:t>
                    </m:r>
                  </m:oMath>
                </a14:m>
                <a:endParaRPr lang="en-US" dirty="0">
                  <a:solidFill>
                    <a:prstClr val="black"/>
                  </a:solidFill>
                  <a:latin typeface="Cambria Math" pitchFamily="18" charset="0"/>
                  <a:ea typeface="Cambria Math" pitchFamily="18" charset="0"/>
                  <a:cs typeface="Arial" pitchFamily="34" charset="0"/>
                </a:endParaRPr>
              </a:p>
            </p:txBody>
          </p:sp>
        </mc:Choice>
        <mc:Fallback xmlns="">
          <p:sp>
            <p:nvSpPr>
              <p:cNvPr id="117" name="Rectangle 116"/>
              <p:cNvSpPr>
                <a:spLocks noRot="1" noChangeAspect="1" noMove="1" noResize="1" noEditPoints="1" noAdjustHandles="1" noChangeArrowheads="1" noChangeShapeType="1" noTextEdit="1"/>
              </p:cNvSpPr>
              <p:nvPr/>
            </p:nvSpPr>
            <p:spPr>
              <a:xfrm>
                <a:off x="1072841" y="3212039"/>
                <a:ext cx="629752" cy="369332"/>
              </a:xfrm>
              <a:prstGeom prst="rect">
                <a:avLst/>
              </a:prstGeom>
              <a:blipFill rotWithShape="1">
                <a:blip r:embed="rId16"/>
                <a:stretch>
                  <a:fillRect l="-8738" t="-10000" b="-25000"/>
                </a:stretch>
              </a:blipFill>
            </p:spPr>
            <p:txBody>
              <a:bodyPr/>
              <a:lstStyle/>
              <a:p>
                <a:r>
                  <a:rPr lang="en-US">
                    <a:noFill/>
                  </a:rPr>
                  <a:t> </a:t>
                </a:r>
              </a:p>
            </p:txBody>
          </p:sp>
        </mc:Fallback>
      </mc:AlternateContent>
      <p:sp>
        <p:nvSpPr>
          <p:cNvPr id="118" name="Rectangle 117"/>
          <p:cNvSpPr/>
          <p:nvPr/>
        </p:nvSpPr>
        <p:spPr>
          <a:xfrm>
            <a:off x="1564652" y="3212039"/>
            <a:ext cx="357790" cy="369332"/>
          </a:xfrm>
          <a:prstGeom prst="rect">
            <a:avLst/>
          </a:prstGeom>
        </p:spPr>
        <p:txBody>
          <a:bodyPr wrap="none">
            <a:spAutoFit/>
          </a:bodyPr>
          <a:lstStyle/>
          <a:p>
            <a:pPr fontAlgn="auto">
              <a:spcBef>
                <a:spcPts val="0"/>
              </a:spcBef>
              <a:spcAft>
                <a:spcPts val="0"/>
              </a:spcAft>
            </a:pPr>
            <a:r>
              <a:rPr lang="en-US" dirty="0" smtClean="0">
                <a:solidFill>
                  <a:prstClr val="black"/>
                </a:solidFill>
                <a:latin typeface="Cambria Math" pitchFamily="18" charset="0"/>
                <a:ea typeface="Cambria Math" pitchFamily="18" charset="0"/>
                <a:cs typeface="Arial" pitchFamily="34" charset="0"/>
              </a:rPr>
              <a:t>=</a:t>
            </a:r>
            <a:endParaRPr lang="en-US" dirty="0">
              <a:solidFill>
                <a:prstClr val="black"/>
              </a:solidFill>
              <a:latin typeface="Cambria Math" pitchFamily="18" charset="0"/>
              <a:ea typeface="Cambria Math" pitchFamily="18" charset="0"/>
              <a:cs typeface="+mn-cs"/>
            </a:endParaRPr>
          </a:p>
        </p:txBody>
      </p:sp>
      <p:sp>
        <p:nvSpPr>
          <p:cNvPr id="119" name="Rectangle 118"/>
          <p:cNvSpPr/>
          <p:nvPr/>
        </p:nvSpPr>
        <p:spPr>
          <a:xfrm>
            <a:off x="1802808" y="3212039"/>
            <a:ext cx="838200" cy="369332"/>
          </a:xfrm>
          <a:prstGeom prst="rect">
            <a:avLst/>
          </a:prstGeom>
        </p:spPr>
        <p:txBody>
          <a:bodyPr wrap="square">
            <a:spAutoFit/>
          </a:bodyPr>
          <a:lstStyle/>
          <a:p>
            <a:pPr fontAlgn="auto">
              <a:spcBef>
                <a:spcPts val="0"/>
              </a:spcBef>
              <a:spcAft>
                <a:spcPts val="0"/>
              </a:spcAft>
            </a:pPr>
            <a:r>
              <a:rPr lang="en-US" dirty="0" smtClean="0">
                <a:solidFill>
                  <a:prstClr val="black"/>
                </a:solidFill>
                <a:latin typeface="Cambria Math" pitchFamily="18" charset="0"/>
                <a:ea typeface="Cambria Math" pitchFamily="18" charset="0"/>
                <a:cs typeface="Arial" pitchFamily="34" charset="0"/>
              </a:rPr>
              <a:t>–40 </a:t>
            </a:r>
            <a:endParaRPr lang="en-US" dirty="0">
              <a:solidFill>
                <a:prstClr val="black"/>
              </a:solidFill>
              <a:latin typeface="Cambria Math" pitchFamily="18" charset="0"/>
              <a:ea typeface="Cambria Math" pitchFamily="18" charset="0"/>
              <a:cs typeface="Arial" pitchFamily="34" charset="0"/>
            </a:endParaRPr>
          </a:p>
        </p:txBody>
      </p:sp>
      <mc:AlternateContent xmlns:mc="http://schemas.openxmlformats.org/markup-compatibility/2006" xmlns:a14="http://schemas.microsoft.com/office/drawing/2010/main">
        <mc:Choice Requires="a14">
          <p:sp>
            <p:nvSpPr>
              <p:cNvPr id="123" name="Rectangle 122"/>
              <p:cNvSpPr/>
              <p:nvPr/>
            </p:nvSpPr>
            <p:spPr>
              <a:xfrm>
                <a:off x="1752626" y="2936355"/>
                <a:ext cx="607859" cy="369332"/>
              </a:xfrm>
              <a:prstGeom prst="rect">
                <a:avLst/>
              </a:prstGeom>
            </p:spPr>
            <p:txBody>
              <a:bodyPr wrap="none">
                <a:spAutoFit/>
              </a:bodyPr>
              <a:lstStyle/>
              <a:p>
                <a:pPr fontAlgn="auto">
                  <a:spcBef>
                    <a:spcPts val="0"/>
                  </a:spcBef>
                  <a:spcAft>
                    <a:spcPts val="0"/>
                  </a:spcAft>
                </a:pPr>
                <a14:m>
                  <m:oMathPara xmlns:m="http://schemas.openxmlformats.org/officeDocument/2006/math">
                    <m:oMathParaPr>
                      <m:jc m:val="centerGroup"/>
                    </m:oMathParaPr>
                    <m:oMath xmlns:m="http://schemas.openxmlformats.org/officeDocument/2006/math">
                      <m:r>
                        <m:rPr>
                          <m:nor/>
                        </m:rPr>
                        <a:rPr lang="en-US" dirty="0" smtClean="0">
                          <a:solidFill>
                            <a:prstClr val="black"/>
                          </a:solidFill>
                          <a:latin typeface="Cambria Math" pitchFamily="18" charset="0"/>
                          <a:ea typeface="Cambria Math" pitchFamily="18" charset="0"/>
                          <a:cs typeface="Arial" pitchFamily="34" charset="0"/>
                        </a:rPr>
                        <m:t>–50</m:t>
                      </m:r>
                    </m:oMath>
                  </m:oMathPara>
                </a14:m>
                <a:endParaRPr lang="en-US" dirty="0">
                  <a:solidFill>
                    <a:prstClr val="black"/>
                  </a:solidFill>
                  <a:latin typeface="Cambria Math" pitchFamily="18" charset="0"/>
                  <a:ea typeface="Cambria Math" pitchFamily="18" charset="0"/>
                  <a:cs typeface="+mn-cs"/>
                </a:endParaRPr>
              </a:p>
            </p:txBody>
          </p:sp>
        </mc:Choice>
        <mc:Fallback xmlns="">
          <p:sp>
            <p:nvSpPr>
              <p:cNvPr id="123" name="Rectangle 122"/>
              <p:cNvSpPr>
                <a:spLocks noRot="1" noChangeAspect="1" noMove="1" noResize="1" noEditPoints="1" noAdjustHandles="1" noChangeArrowheads="1" noChangeShapeType="1" noTextEdit="1"/>
              </p:cNvSpPr>
              <p:nvPr/>
            </p:nvSpPr>
            <p:spPr>
              <a:xfrm>
                <a:off x="1752600" y="2936355"/>
                <a:ext cx="607859" cy="369332"/>
              </a:xfrm>
              <a:prstGeom prst="rect">
                <a:avLst/>
              </a:prstGeom>
              <a:blipFill rotWithShape="1">
                <a:blip r:embed="rId17"/>
                <a:stretch>
                  <a:fillRect/>
                </a:stretch>
              </a:blipFill>
            </p:spPr>
            <p:txBody>
              <a:bodyPr/>
              <a:lstStyle/>
              <a:p>
                <a:r>
                  <a:rPr lang="en-US">
                    <a:noFill/>
                  </a:rPr>
                  <a:t> </a:t>
                </a:r>
              </a:p>
            </p:txBody>
          </p:sp>
        </mc:Fallback>
      </mc:AlternateContent>
      <p:sp>
        <p:nvSpPr>
          <p:cNvPr id="124" name="TextBox 123"/>
          <p:cNvSpPr txBox="1"/>
          <p:nvPr/>
        </p:nvSpPr>
        <p:spPr>
          <a:xfrm>
            <a:off x="1073282" y="3213536"/>
            <a:ext cx="726946" cy="369332"/>
          </a:xfrm>
          <a:prstGeom prst="rect">
            <a:avLst/>
          </a:prstGeom>
          <a:noFill/>
        </p:spPr>
        <p:txBody>
          <a:bodyPr wrap="square" rtlCol="0">
            <a:spAutoFit/>
          </a:bodyPr>
          <a:lstStyle/>
          <a:p>
            <a:r>
              <a:rPr lang="en-US" dirty="0" smtClean="0">
                <a:solidFill>
                  <a:srgbClr val="C00000"/>
                </a:solidFill>
                <a:latin typeface="Cambria Math" panose="02040503050406030204" pitchFamily="18" charset="0"/>
                <a:ea typeface="Cambria Math" panose="02040503050406030204" pitchFamily="18" charset="0"/>
                <a:cs typeface="Arial" pitchFamily="34" charset="0"/>
              </a:rPr>
              <a:t>– 2</a:t>
            </a:r>
            <a:endParaRPr lang="en-US" dirty="0">
              <a:solidFill>
                <a:srgbClr val="C00000"/>
              </a:solidFill>
              <a:latin typeface="Cambria Math" panose="02040503050406030204" pitchFamily="18" charset="0"/>
              <a:ea typeface="Cambria Math" panose="02040503050406030204" pitchFamily="18" charset="0"/>
              <a:cs typeface="Arial" pitchFamily="34" charset="0"/>
            </a:endParaRPr>
          </a:p>
        </p:txBody>
      </p:sp>
      <p:sp>
        <p:nvSpPr>
          <p:cNvPr id="125" name="Curved Down Arrow 124" hidden="1"/>
          <p:cNvSpPr/>
          <p:nvPr/>
        </p:nvSpPr>
        <p:spPr>
          <a:xfrm rot="10800000" flipH="1">
            <a:off x="1383167" y="3502799"/>
            <a:ext cx="832195" cy="171190"/>
          </a:xfrm>
          <a:prstGeom prst="curvedDownArrow">
            <a:avLst/>
          </a:prstGeom>
          <a:solidFill>
            <a:srgbClr val="FFFF00"/>
          </a:solid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black"/>
              </a:solidFill>
              <a:latin typeface="Bookman Old Style" panose="02050604050505020204" pitchFamily="18" charset="0"/>
            </a:endParaRPr>
          </a:p>
        </p:txBody>
      </p:sp>
      <p:sp>
        <p:nvSpPr>
          <p:cNvPr id="132" name="Rectangle 131"/>
          <p:cNvSpPr/>
          <p:nvPr/>
        </p:nvSpPr>
        <p:spPr>
          <a:xfrm>
            <a:off x="3870084" y="1204450"/>
            <a:ext cx="306335" cy="369332"/>
          </a:xfrm>
          <a:prstGeom prst="rect">
            <a:avLst/>
          </a:prstGeom>
        </p:spPr>
        <p:txBody>
          <a:bodyPr wrap="square">
            <a:spAutoFit/>
          </a:bodyPr>
          <a:lstStyle/>
          <a:p>
            <a:pPr fontAlgn="auto">
              <a:spcBef>
                <a:spcPts val="0"/>
              </a:spcBef>
              <a:spcAft>
                <a:spcPts val="0"/>
              </a:spcAft>
            </a:pPr>
            <a:r>
              <a:rPr lang="en-US" dirty="0" smtClean="0">
                <a:solidFill>
                  <a:prstClr val="black"/>
                </a:solidFill>
                <a:latin typeface="Cambria Math" pitchFamily="18" charset="0"/>
                <a:ea typeface="Cambria Math" pitchFamily="18" charset="0"/>
                <a:cs typeface="Arial" pitchFamily="34" charset="0"/>
              </a:rPr>
              <a:t>=</a:t>
            </a:r>
            <a:endParaRPr lang="en-US" dirty="0">
              <a:solidFill>
                <a:prstClr val="black"/>
              </a:solidFill>
              <a:latin typeface="Cambria Math" pitchFamily="18" charset="0"/>
              <a:ea typeface="Cambria Math" pitchFamily="18" charset="0"/>
              <a:cs typeface="Arial" pitchFamily="34" charset="0"/>
            </a:endParaRPr>
          </a:p>
        </p:txBody>
      </p:sp>
      <mc:AlternateContent xmlns:mc="http://schemas.openxmlformats.org/markup-compatibility/2006" xmlns:a14="http://schemas.microsoft.com/office/drawing/2010/main">
        <mc:Choice Requires="a14">
          <p:sp>
            <p:nvSpPr>
              <p:cNvPr id="133" name="Rectangle 132"/>
              <p:cNvSpPr/>
              <p:nvPr/>
            </p:nvSpPr>
            <p:spPr>
              <a:xfrm>
                <a:off x="4154481" y="1204450"/>
                <a:ext cx="1027141" cy="369332"/>
              </a:xfrm>
              <a:prstGeom prst="rect">
                <a:avLst/>
              </a:prstGeom>
            </p:spPr>
            <p:txBody>
              <a:bodyPr wrap="none">
                <a:spAutoFit/>
              </a:bodyPr>
              <a:lstStyle/>
              <a:p>
                <a:pPr fontAlgn="auto">
                  <a:spcBef>
                    <a:spcPts val="0"/>
                  </a:spcBef>
                  <a:spcAft>
                    <a:spcPts val="0"/>
                  </a:spcAft>
                </a:pPr>
                <a14:m>
                  <m:oMath xmlns:m="http://schemas.openxmlformats.org/officeDocument/2006/math">
                    <m:r>
                      <a:rPr lang="en-US" i="1" smtClean="0">
                        <a:solidFill>
                          <a:prstClr val="black"/>
                        </a:solidFill>
                        <a:latin typeface="Cambria Math" pitchFamily="18" charset="0"/>
                        <a:ea typeface="Cambria Math" pitchFamily="18" charset="0"/>
                        <a:cs typeface="+mn-cs"/>
                      </a:rPr>
                      <m:t>3</m:t>
                    </m:r>
                    <m:r>
                      <a:rPr lang="en-US" i="1" dirty="0">
                        <a:solidFill>
                          <a:prstClr val="black"/>
                        </a:solidFill>
                        <a:latin typeface="Cambria Math"/>
                        <a:ea typeface="Cambria Math" pitchFamily="18" charset="0"/>
                        <a:cs typeface="Arial" pitchFamily="34" charset="0"/>
                      </a:rPr>
                      <m:t>𝑥</m:t>
                    </m:r>
                  </m:oMath>
                </a14:m>
                <a:r>
                  <a:rPr lang="en-US" dirty="0" smtClean="0">
                    <a:solidFill>
                      <a:prstClr val="black"/>
                    </a:solidFill>
                    <a:latin typeface="Cambria Math" pitchFamily="18" charset="0"/>
                    <a:ea typeface="Cambria Math" pitchFamily="18" charset="0"/>
                    <a:cs typeface="+mn-cs"/>
                  </a:rPr>
                  <a:t> years</a:t>
                </a:r>
                <a:endParaRPr lang="en-US" dirty="0">
                  <a:solidFill>
                    <a:prstClr val="black"/>
                  </a:solidFill>
                  <a:latin typeface="Cambria Math" pitchFamily="18" charset="0"/>
                  <a:ea typeface="Cambria Math" pitchFamily="18" charset="0"/>
                  <a:cs typeface="+mn-cs"/>
                </a:endParaRPr>
              </a:p>
            </p:txBody>
          </p:sp>
        </mc:Choice>
        <mc:Fallback xmlns="">
          <p:sp>
            <p:nvSpPr>
              <p:cNvPr id="133" name="Rectangle 132"/>
              <p:cNvSpPr>
                <a:spLocks noRot="1" noChangeAspect="1" noMove="1" noResize="1" noEditPoints="1" noAdjustHandles="1" noChangeArrowheads="1" noChangeShapeType="1" noTextEdit="1"/>
              </p:cNvSpPr>
              <p:nvPr/>
            </p:nvSpPr>
            <p:spPr>
              <a:xfrm>
                <a:off x="4154459" y="1204450"/>
                <a:ext cx="1027141" cy="369332"/>
              </a:xfrm>
              <a:prstGeom prst="rect">
                <a:avLst/>
              </a:prstGeom>
              <a:blipFill rotWithShape="1">
                <a:blip r:embed="rId18"/>
                <a:stretch>
                  <a:fillRect t="-10000" r="-4762" b="-25000"/>
                </a:stretch>
              </a:blipFill>
            </p:spPr>
            <p:txBody>
              <a:bodyPr/>
              <a:lstStyle/>
              <a:p>
                <a:r>
                  <a:rPr lang="en-US">
                    <a:noFill/>
                  </a:rPr>
                  <a:t> </a:t>
                </a:r>
              </a:p>
            </p:txBody>
          </p:sp>
        </mc:Fallback>
      </mc:AlternateContent>
      <p:sp>
        <p:nvSpPr>
          <p:cNvPr id="135" name="Rounded Rectangle 134"/>
          <p:cNvSpPr/>
          <p:nvPr/>
        </p:nvSpPr>
        <p:spPr>
          <a:xfrm>
            <a:off x="4764317" y="310638"/>
            <a:ext cx="2093705" cy="304800"/>
          </a:xfrm>
          <a:prstGeom prst="roundRect">
            <a:avLst/>
          </a:prstGeom>
          <a:ln>
            <a:no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dirty="0">
              <a:solidFill>
                <a:prstClr val="black"/>
              </a:solidFill>
            </a:endParaRPr>
          </a:p>
        </p:txBody>
      </p:sp>
      <p:sp>
        <p:nvSpPr>
          <p:cNvPr id="136" name="Rounded Rectangle 135"/>
          <p:cNvSpPr/>
          <p:nvPr/>
        </p:nvSpPr>
        <p:spPr>
          <a:xfrm>
            <a:off x="973595" y="600916"/>
            <a:ext cx="2278100" cy="304800"/>
          </a:xfrm>
          <a:prstGeom prst="roundRect">
            <a:avLst/>
          </a:prstGeom>
          <a:ln>
            <a:no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dirty="0">
              <a:solidFill>
                <a:prstClr val="black"/>
              </a:solidFill>
            </a:endParaRPr>
          </a:p>
        </p:txBody>
      </p:sp>
      <mc:AlternateContent xmlns:mc="http://schemas.openxmlformats.org/markup-compatibility/2006" xmlns:a14="http://schemas.microsoft.com/office/drawing/2010/main">
        <mc:Choice Requires="a14">
          <p:sp>
            <p:nvSpPr>
              <p:cNvPr id="138" name="Rectangle 137"/>
              <p:cNvSpPr/>
              <p:nvPr/>
            </p:nvSpPr>
            <p:spPr>
              <a:xfrm>
                <a:off x="737101" y="2324210"/>
                <a:ext cx="971435" cy="369332"/>
              </a:xfrm>
              <a:prstGeom prst="rect">
                <a:avLst/>
              </a:prstGeom>
            </p:spPr>
            <p:txBody>
              <a:bodyPr wrap="square">
                <a:spAutoFit/>
              </a:bodyPr>
              <a:lstStyle/>
              <a:p>
                <a:pPr fontAlgn="auto">
                  <a:spcBef>
                    <a:spcPts val="0"/>
                  </a:spcBef>
                  <a:spcAft>
                    <a:spcPts val="0"/>
                  </a:spcAft>
                </a:pPr>
                <a14:m>
                  <m:oMathPara xmlns:m="http://schemas.openxmlformats.org/officeDocument/2006/math">
                    <m:oMathParaPr>
                      <m:jc m:val="centerGroup"/>
                    </m:oMathParaPr>
                    <m:oMath xmlns:m="http://schemas.openxmlformats.org/officeDocument/2006/math">
                      <m:r>
                        <a:rPr lang="en-US" i="1" smtClean="0">
                          <a:solidFill>
                            <a:prstClr val="black"/>
                          </a:solidFill>
                          <a:latin typeface="Cambria Math" pitchFamily="18" charset="0"/>
                          <a:ea typeface="Cambria Math" pitchFamily="18" charset="0"/>
                          <a:cs typeface="+mn-cs"/>
                        </a:rPr>
                        <m:t>3</m:t>
                      </m:r>
                      <m:r>
                        <a:rPr lang="en-US" i="1" smtClean="0">
                          <a:solidFill>
                            <a:prstClr val="black"/>
                          </a:solidFill>
                          <a:latin typeface="Cambria Math" pitchFamily="18" charset="0"/>
                          <a:ea typeface="Cambria Math" pitchFamily="18" charset="0"/>
                          <a:cs typeface="+mn-cs"/>
                        </a:rPr>
                        <m:t>𝑥</m:t>
                      </m:r>
                      <m:r>
                        <m:rPr>
                          <m:nor/>
                        </m:rPr>
                        <a:rPr lang="en-US" smtClean="0">
                          <a:solidFill>
                            <a:prstClr val="black"/>
                          </a:solidFill>
                          <a:latin typeface="Cambria Math" pitchFamily="18" charset="0"/>
                          <a:ea typeface="Cambria Math" pitchFamily="18" charset="0"/>
                          <a:cs typeface="+mn-cs"/>
                        </a:rPr>
                        <m:t> </m:t>
                      </m:r>
                      <m:r>
                        <m:rPr>
                          <m:nor/>
                        </m:rPr>
                        <a:rPr lang="en-US" dirty="0">
                          <a:solidFill>
                            <a:prstClr val="black"/>
                          </a:solidFill>
                          <a:latin typeface="Cambria Math" pitchFamily="18" charset="0"/>
                          <a:ea typeface="Cambria Math" pitchFamily="18" charset="0"/>
                          <a:cs typeface="Arial" pitchFamily="34" charset="0"/>
                        </a:rPr>
                        <m:t>– 10</m:t>
                      </m:r>
                    </m:oMath>
                  </m:oMathPara>
                </a14:m>
                <a:endParaRPr lang="en-US" dirty="0">
                  <a:solidFill>
                    <a:prstClr val="black"/>
                  </a:solidFill>
                  <a:latin typeface="Cambria Math" pitchFamily="18" charset="0"/>
                  <a:ea typeface="Cambria Math" pitchFamily="18" charset="0"/>
                  <a:cs typeface="+mn-cs"/>
                </a:endParaRPr>
              </a:p>
            </p:txBody>
          </p:sp>
        </mc:Choice>
        <mc:Fallback xmlns="">
          <p:sp>
            <p:nvSpPr>
              <p:cNvPr id="138" name="Rectangle 137"/>
              <p:cNvSpPr>
                <a:spLocks noRot="1" noChangeAspect="1" noMove="1" noResize="1" noEditPoints="1" noAdjustHandles="1" noChangeArrowheads="1" noChangeShapeType="1" noTextEdit="1"/>
              </p:cNvSpPr>
              <p:nvPr/>
            </p:nvSpPr>
            <p:spPr>
              <a:xfrm>
                <a:off x="737080" y="2324210"/>
                <a:ext cx="971435" cy="369332"/>
              </a:xfrm>
              <a:prstGeom prst="rect">
                <a:avLst/>
              </a:prstGeom>
              <a:blipFill rotWithShape="1">
                <a:blip r:embed="rId19"/>
                <a:stretch>
                  <a:fillRect/>
                </a:stretch>
              </a:blipFill>
            </p:spPr>
            <p:txBody>
              <a:bodyPr/>
              <a:lstStyle/>
              <a:p>
                <a:r>
                  <a:rPr lang="en-US">
                    <a:noFill/>
                  </a:rPr>
                  <a:t> </a:t>
                </a:r>
              </a:p>
            </p:txBody>
          </p:sp>
        </mc:Fallback>
      </mc:AlternateContent>
      <p:sp>
        <p:nvSpPr>
          <p:cNvPr id="141" name="Rounded Rectangle 140"/>
          <p:cNvSpPr/>
          <p:nvPr/>
        </p:nvSpPr>
        <p:spPr>
          <a:xfrm>
            <a:off x="4777072" y="333585"/>
            <a:ext cx="1627717" cy="277091"/>
          </a:xfrm>
          <a:prstGeom prst="roundRect">
            <a:avLst/>
          </a:prstGeom>
          <a:ln>
            <a:noFill/>
          </a:ln>
        </p:spPr>
        <p:style>
          <a:lnRef idx="1">
            <a:schemeClr val="accent3"/>
          </a:lnRef>
          <a:fillRef idx="2">
            <a:schemeClr val="accent3"/>
          </a:fillRef>
          <a:effectRef idx="1">
            <a:schemeClr val="accent3"/>
          </a:effectRef>
          <a:fontRef idx="minor">
            <a:schemeClr val="dk1"/>
          </a:fontRef>
        </p:style>
        <p:txBody>
          <a:bodyPr rtlCol="0" anchor="ctr"/>
          <a:lstStyle/>
          <a:p>
            <a:pPr algn="ctr" fontAlgn="auto">
              <a:spcBef>
                <a:spcPts val="0"/>
              </a:spcBef>
              <a:spcAft>
                <a:spcPts val="0"/>
              </a:spcAft>
            </a:pPr>
            <a:endParaRPr lang="en-US" dirty="0">
              <a:solidFill>
                <a:prstClr val="black"/>
              </a:solidFill>
            </a:endParaRPr>
          </a:p>
        </p:txBody>
      </p:sp>
      <p:sp>
        <p:nvSpPr>
          <p:cNvPr id="142" name="Rounded Rectangle 141"/>
          <p:cNvSpPr/>
          <p:nvPr/>
        </p:nvSpPr>
        <p:spPr>
          <a:xfrm>
            <a:off x="6416056" y="334306"/>
            <a:ext cx="422894" cy="277091"/>
          </a:xfrm>
          <a:prstGeom prst="roundRect">
            <a:avLst/>
          </a:prstGeom>
          <a:ln>
            <a:noFill/>
          </a:ln>
        </p:spPr>
        <p:style>
          <a:lnRef idx="1">
            <a:schemeClr val="accent3"/>
          </a:lnRef>
          <a:fillRef idx="2">
            <a:schemeClr val="accent3"/>
          </a:fillRef>
          <a:effectRef idx="1">
            <a:schemeClr val="accent3"/>
          </a:effectRef>
          <a:fontRef idx="minor">
            <a:schemeClr val="dk1"/>
          </a:fontRef>
        </p:style>
        <p:txBody>
          <a:bodyPr rtlCol="0" anchor="ctr"/>
          <a:lstStyle/>
          <a:p>
            <a:pPr algn="ctr" fontAlgn="auto">
              <a:spcBef>
                <a:spcPts val="0"/>
              </a:spcBef>
              <a:spcAft>
                <a:spcPts val="0"/>
              </a:spcAft>
            </a:pPr>
            <a:endParaRPr lang="en-US" dirty="0">
              <a:solidFill>
                <a:prstClr val="black"/>
              </a:solidFill>
            </a:endParaRPr>
          </a:p>
        </p:txBody>
      </p:sp>
      <mc:AlternateContent xmlns:mc="http://schemas.openxmlformats.org/markup-compatibility/2006" xmlns:a14="http://schemas.microsoft.com/office/drawing/2010/main">
        <mc:Choice Requires="a14">
          <p:sp>
            <p:nvSpPr>
              <p:cNvPr id="144" name="Rectangle 143"/>
              <p:cNvSpPr/>
              <p:nvPr/>
            </p:nvSpPr>
            <p:spPr>
              <a:xfrm>
                <a:off x="1566747" y="2324210"/>
                <a:ext cx="370192" cy="369332"/>
              </a:xfrm>
              <a:prstGeom prst="rect">
                <a:avLst/>
              </a:prstGeom>
            </p:spPr>
            <p:txBody>
              <a:bodyPr wrap="square">
                <a:spAutoFit/>
              </a:bodyPr>
              <a:lstStyle/>
              <a:p>
                <a:pPr fontAlgn="auto">
                  <a:spcBef>
                    <a:spcPts val="0"/>
                  </a:spcBef>
                  <a:spcAft>
                    <a:spcPts val="0"/>
                  </a:spcAft>
                </a:pPr>
                <a14:m>
                  <m:oMathPara xmlns:m="http://schemas.openxmlformats.org/officeDocument/2006/math">
                    <m:oMathParaPr>
                      <m:jc m:val="centerGroup"/>
                    </m:oMathParaPr>
                    <m:oMath xmlns:m="http://schemas.openxmlformats.org/officeDocument/2006/math">
                      <m:r>
                        <a:rPr lang="en-US" i="1">
                          <a:solidFill>
                            <a:prstClr val="black"/>
                          </a:solidFill>
                          <a:latin typeface="Cambria Math" pitchFamily="18" charset="0"/>
                          <a:ea typeface="Cambria Math" pitchFamily="18" charset="0"/>
                          <a:cs typeface="+mn-cs"/>
                        </a:rPr>
                        <m:t>=</m:t>
                      </m:r>
                    </m:oMath>
                  </m:oMathPara>
                </a14:m>
                <a:endParaRPr lang="en-US" dirty="0">
                  <a:solidFill>
                    <a:prstClr val="black"/>
                  </a:solidFill>
                  <a:latin typeface="Cambria Math" pitchFamily="18" charset="0"/>
                  <a:ea typeface="Cambria Math" pitchFamily="18" charset="0"/>
                  <a:cs typeface="+mn-cs"/>
                </a:endParaRPr>
              </a:p>
            </p:txBody>
          </p:sp>
        </mc:Choice>
        <mc:Fallback xmlns="">
          <p:sp>
            <p:nvSpPr>
              <p:cNvPr id="144" name="Rectangle 143"/>
              <p:cNvSpPr>
                <a:spLocks noRot="1" noChangeAspect="1" noMove="1" noResize="1" noEditPoints="1" noAdjustHandles="1" noChangeArrowheads="1" noChangeShapeType="1" noTextEdit="1"/>
              </p:cNvSpPr>
              <p:nvPr/>
            </p:nvSpPr>
            <p:spPr>
              <a:xfrm>
                <a:off x="1566747" y="2324210"/>
                <a:ext cx="370192" cy="369332"/>
              </a:xfrm>
              <a:prstGeom prst="rect">
                <a:avLst/>
              </a:prstGeom>
              <a:blipFill rotWithShape="1">
                <a:blip r:embed="rId2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5" name="Rectangle 144"/>
              <p:cNvSpPr/>
              <p:nvPr/>
            </p:nvSpPr>
            <p:spPr>
              <a:xfrm>
                <a:off x="1752611" y="2324210"/>
                <a:ext cx="380185" cy="369332"/>
              </a:xfrm>
              <a:prstGeom prst="rect">
                <a:avLst/>
              </a:prstGeom>
            </p:spPr>
            <p:txBody>
              <a:bodyPr wrap="square">
                <a:spAutoFit/>
              </a:bodyPr>
              <a:lstStyle/>
              <a:p>
                <a:pPr fontAlgn="auto">
                  <a:spcBef>
                    <a:spcPts val="0"/>
                  </a:spcBef>
                  <a:spcAft>
                    <a:spcPts val="0"/>
                  </a:spcAft>
                </a:pPr>
                <a14:m>
                  <m:oMathPara xmlns:m="http://schemas.openxmlformats.org/officeDocument/2006/math">
                    <m:oMathParaPr>
                      <m:jc m:val="centerGroup"/>
                    </m:oMathParaPr>
                    <m:oMath xmlns:m="http://schemas.openxmlformats.org/officeDocument/2006/math">
                      <m:r>
                        <a:rPr lang="en-US" i="1">
                          <a:solidFill>
                            <a:prstClr val="black"/>
                          </a:solidFill>
                          <a:latin typeface="Cambria Math" pitchFamily="18" charset="0"/>
                          <a:ea typeface="Cambria Math" pitchFamily="18" charset="0"/>
                          <a:cs typeface="+mn-cs"/>
                        </a:rPr>
                        <m:t>5</m:t>
                      </m:r>
                    </m:oMath>
                  </m:oMathPara>
                </a14:m>
                <a:endParaRPr lang="en-US" dirty="0">
                  <a:solidFill>
                    <a:prstClr val="black"/>
                  </a:solidFill>
                  <a:latin typeface="Cambria Math" pitchFamily="18" charset="0"/>
                  <a:ea typeface="Cambria Math" pitchFamily="18" charset="0"/>
                  <a:cs typeface="+mn-cs"/>
                </a:endParaRPr>
              </a:p>
            </p:txBody>
          </p:sp>
        </mc:Choice>
        <mc:Fallback xmlns="">
          <p:sp>
            <p:nvSpPr>
              <p:cNvPr id="145" name="Rectangle 144"/>
              <p:cNvSpPr>
                <a:spLocks noRot="1" noChangeAspect="1" noMove="1" noResize="1" noEditPoints="1" noAdjustHandles="1" noChangeArrowheads="1" noChangeShapeType="1" noTextEdit="1"/>
              </p:cNvSpPr>
              <p:nvPr/>
            </p:nvSpPr>
            <p:spPr>
              <a:xfrm>
                <a:off x="1752600" y="2324210"/>
                <a:ext cx="380185" cy="369332"/>
              </a:xfrm>
              <a:prstGeom prst="rect">
                <a:avLst/>
              </a:prstGeom>
              <a:blipFill rotWithShape="1">
                <a:blip r:embed="rId2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6" name="Rectangle 145"/>
              <p:cNvSpPr/>
              <p:nvPr/>
            </p:nvSpPr>
            <p:spPr>
              <a:xfrm>
                <a:off x="1949492" y="2324210"/>
                <a:ext cx="380185" cy="369332"/>
              </a:xfrm>
              <a:prstGeom prst="rect">
                <a:avLst/>
              </a:prstGeom>
            </p:spPr>
            <p:txBody>
              <a:bodyPr wrap="square">
                <a:spAutoFit/>
              </a:bodyPr>
              <a:lstStyle/>
              <a:p>
                <a:pPr fontAlgn="auto">
                  <a:spcBef>
                    <a:spcPts val="0"/>
                  </a:spcBef>
                  <a:spcAft>
                    <a:spcPts val="0"/>
                  </a:spcAft>
                </a:pPr>
                <a14:m>
                  <m:oMathPara xmlns:m="http://schemas.openxmlformats.org/officeDocument/2006/math">
                    <m:oMathParaPr>
                      <m:jc m:val="centerGroup"/>
                    </m:oMathParaPr>
                    <m:oMath xmlns:m="http://schemas.openxmlformats.org/officeDocument/2006/math">
                      <m:d>
                        <m:dPr>
                          <m:ctrlPr>
                            <a:rPr lang="en-US" i="1" dirty="0">
                              <a:solidFill>
                                <a:prstClr val="black"/>
                              </a:solidFill>
                              <a:latin typeface="Cambria Math"/>
                              <a:ea typeface="Cambria Math" pitchFamily="18" charset="0"/>
                              <a:cs typeface="Arial" pitchFamily="34" charset="0"/>
                            </a:rPr>
                          </m:ctrlPr>
                        </m:dPr>
                        <m:e>
                          <m:r>
                            <a:rPr lang="en-US" i="1" dirty="0">
                              <a:solidFill>
                                <a:prstClr val="black"/>
                              </a:solidFill>
                              <a:latin typeface="Cambria Math"/>
                              <a:ea typeface="Cambria Math" pitchFamily="18" charset="0"/>
                              <a:cs typeface="Arial" pitchFamily="34" charset="0"/>
                            </a:rPr>
                            <m:t>𝑥</m:t>
                          </m:r>
                          <m:r>
                            <a:rPr lang="en-US" i="1" dirty="0">
                              <a:solidFill>
                                <a:prstClr val="black"/>
                              </a:solidFill>
                              <a:latin typeface="Cambria Math"/>
                              <a:ea typeface="Cambria Math" pitchFamily="18" charset="0"/>
                              <a:cs typeface="Arial" pitchFamily="34" charset="0"/>
                            </a:rPr>
                            <m:t> –10</m:t>
                          </m:r>
                        </m:e>
                      </m:d>
                    </m:oMath>
                  </m:oMathPara>
                </a14:m>
                <a:endParaRPr lang="en-US" dirty="0">
                  <a:solidFill>
                    <a:prstClr val="black"/>
                  </a:solidFill>
                  <a:latin typeface="Cambria Math" pitchFamily="18" charset="0"/>
                  <a:ea typeface="Cambria Math" pitchFamily="18" charset="0"/>
                  <a:cs typeface="+mn-cs"/>
                </a:endParaRPr>
              </a:p>
            </p:txBody>
          </p:sp>
        </mc:Choice>
        <mc:Fallback xmlns="">
          <p:sp>
            <p:nvSpPr>
              <p:cNvPr id="146" name="Rectangle 145"/>
              <p:cNvSpPr>
                <a:spLocks noRot="1" noChangeAspect="1" noMove="1" noResize="1" noEditPoints="1" noAdjustHandles="1" noChangeArrowheads="1" noChangeShapeType="1" noTextEdit="1"/>
              </p:cNvSpPr>
              <p:nvPr/>
            </p:nvSpPr>
            <p:spPr>
              <a:xfrm>
                <a:off x="1949450" y="2324210"/>
                <a:ext cx="380185" cy="369332"/>
              </a:xfrm>
              <a:prstGeom prst="rect">
                <a:avLst/>
              </a:prstGeom>
              <a:blipFill rotWithShape="1">
                <a:blip r:embed="rId22"/>
                <a:stretch>
                  <a:fillRect r="-125806"/>
                </a:stretch>
              </a:blipFill>
            </p:spPr>
            <p:txBody>
              <a:bodyPr/>
              <a:lstStyle/>
              <a:p>
                <a:r>
                  <a:rPr lang="en-US">
                    <a:noFill/>
                  </a:rPr>
                  <a:t> </a:t>
                </a:r>
              </a:p>
            </p:txBody>
          </p:sp>
        </mc:Fallback>
      </mc:AlternateContent>
      <p:sp>
        <p:nvSpPr>
          <p:cNvPr id="147" name="Rounded Rectangle 146"/>
          <p:cNvSpPr/>
          <p:nvPr/>
        </p:nvSpPr>
        <p:spPr>
          <a:xfrm>
            <a:off x="976309" y="619120"/>
            <a:ext cx="1011091" cy="277091"/>
          </a:xfrm>
          <a:prstGeom prst="roundRect">
            <a:avLst/>
          </a:prstGeom>
          <a:ln>
            <a:noFill/>
          </a:ln>
        </p:spPr>
        <p:style>
          <a:lnRef idx="1">
            <a:schemeClr val="accent3"/>
          </a:lnRef>
          <a:fillRef idx="2">
            <a:schemeClr val="accent3"/>
          </a:fillRef>
          <a:effectRef idx="1">
            <a:schemeClr val="accent3"/>
          </a:effectRef>
          <a:fontRef idx="minor">
            <a:schemeClr val="dk1"/>
          </a:fontRef>
        </p:style>
        <p:txBody>
          <a:bodyPr rtlCol="0" anchor="ctr"/>
          <a:lstStyle/>
          <a:p>
            <a:pPr algn="ctr" fontAlgn="auto">
              <a:spcBef>
                <a:spcPts val="0"/>
              </a:spcBef>
              <a:spcAft>
                <a:spcPts val="0"/>
              </a:spcAft>
            </a:pPr>
            <a:endParaRPr lang="en-US" dirty="0">
              <a:solidFill>
                <a:prstClr val="black"/>
              </a:solidFill>
            </a:endParaRPr>
          </a:p>
        </p:txBody>
      </p:sp>
      <p:sp>
        <p:nvSpPr>
          <p:cNvPr id="148" name="Rounded Rectangle 147"/>
          <p:cNvSpPr/>
          <p:nvPr/>
        </p:nvSpPr>
        <p:spPr>
          <a:xfrm>
            <a:off x="1978054" y="618630"/>
            <a:ext cx="1234771" cy="277091"/>
          </a:xfrm>
          <a:prstGeom prst="roundRect">
            <a:avLst/>
          </a:prstGeom>
          <a:ln>
            <a:noFill/>
          </a:ln>
        </p:spPr>
        <p:style>
          <a:lnRef idx="1">
            <a:schemeClr val="accent3"/>
          </a:lnRef>
          <a:fillRef idx="2">
            <a:schemeClr val="accent3"/>
          </a:fillRef>
          <a:effectRef idx="1">
            <a:schemeClr val="accent3"/>
          </a:effectRef>
          <a:fontRef idx="minor">
            <a:schemeClr val="dk1"/>
          </a:fontRef>
        </p:style>
        <p:txBody>
          <a:bodyPr rtlCol="0" anchor="ctr"/>
          <a:lstStyle/>
          <a:p>
            <a:pPr algn="ctr" fontAlgn="auto">
              <a:spcBef>
                <a:spcPts val="0"/>
              </a:spcBef>
              <a:spcAft>
                <a:spcPts val="0"/>
              </a:spcAft>
            </a:pPr>
            <a:endParaRPr lang="en-US" dirty="0">
              <a:solidFill>
                <a:prstClr val="black"/>
              </a:solidFill>
            </a:endParaRPr>
          </a:p>
        </p:txBody>
      </p:sp>
      <p:sp>
        <p:nvSpPr>
          <p:cNvPr id="11" name="Rectangle 10"/>
          <p:cNvSpPr/>
          <p:nvPr/>
        </p:nvSpPr>
        <p:spPr>
          <a:xfrm>
            <a:off x="936702" y="276225"/>
            <a:ext cx="6015700" cy="646331"/>
          </a:xfrm>
          <a:prstGeom prst="rect">
            <a:avLst/>
          </a:prstGeom>
        </p:spPr>
        <p:txBody>
          <a:bodyPr wrap="square">
            <a:spAutoFit/>
          </a:bodyPr>
          <a:lstStyle/>
          <a:p>
            <a:pPr fontAlgn="auto">
              <a:spcBef>
                <a:spcPts val="0"/>
              </a:spcBef>
              <a:spcAft>
                <a:spcPts val="0"/>
              </a:spcAft>
            </a:pPr>
            <a:r>
              <a:rPr lang="en-US" b="1" dirty="0">
                <a:solidFill>
                  <a:srgbClr val="C00000"/>
                </a:solidFill>
                <a:latin typeface="Cambria Math" pitchFamily="18" charset="0"/>
                <a:ea typeface="Cambria Math" pitchFamily="18" charset="0"/>
                <a:cs typeface="+mn-cs"/>
              </a:rPr>
              <a:t>Aman’s age is three times his son’s age. Ten years ago he was five times his son’s age. </a:t>
            </a:r>
            <a:r>
              <a:rPr lang="en-US" b="1" dirty="0" smtClean="0">
                <a:solidFill>
                  <a:srgbClr val="C00000"/>
                </a:solidFill>
                <a:latin typeface="Cambria Math" pitchFamily="18" charset="0"/>
                <a:ea typeface="Cambria Math" pitchFamily="18" charset="0"/>
                <a:cs typeface="+mn-cs"/>
              </a:rPr>
              <a:t>Find their </a:t>
            </a:r>
            <a:r>
              <a:rPr lang="en-US" b="1" dirty="0">
                <a:solidFill>
                  <a:srgbClr val="C00000"/>
                </a:solidFill>
                <a:latin typeface="Cambria Math" pitchFamily="18" charset="0"/>
                <a:ea typeface="Cambria Math" pitchFamily="18" charset="0"/>
                <a:cs typeface="+mn-cs"/>
              </a:rPr>
              <a:t>present ages</a:t>
            </a:r>
            <a:r>
              <a:rPr lang="en-US" b="1" dirty="0" smtClean="0">
                <a:solidFill>
                  <a:srgbClr val="C00000"/>
                </a:solidFill>
                <a:latin typeface="Cambria Math" pitchFamily="18" charset="0"/>
                <a:ea typeface="Cambria Math" pitchFamily="18" charset="0"/>
                <a:cs typeface="+mn-cs"/>
              </a:rPr>
              <a:t>.</a:t>
            </a:r>
            <a:endParaRPr lang="en-US" b="1" dirty="0">
              <a:solidFill>
                <a:srgbClr val="C00000"/>
              </a:solidFill>
              <a:latin typeface="Cambria Math" pitchFamily="18" charset="0"/>
              <a:ea typeface="Cambria Math" pitchFamily="18" charset="0"/>
              <a:cs typeface="+mn-cs"/>
            </a:endParaRPr>
          </a:p>
        </p:txBody>
      </p:sp>
      <p:sp>
        <p:nvSpPr>
          <p:cNvPr id="149" name="Rounded Rectangle 148"/>
          <p:cNvSpPr/>
          <p:nvPr/>
        </p:nvSpPr>
        <p:spPr>
          <a:xfrm>
            <a:off x="4446851" y="1554781"/>
            <a:ext cx="765095" cy="277091"/>
          </a:xfrm>
          <a:prstGeom prst="roundRect">
            <a:avLst/>
          </a:prstGeom>
          <a:gradFill flip="none" rotWithShape="1">
            <a:gsLst>
              <a:gs pos="0">
                <a:srgbClr val="00FF00">
                  <a:tint val="66000"/>
                  <a:satMod val="160000"/>
                </a:srgbClr>
              </a:gs>
              <a:gs pos="50000">
                <a:srgbClr val="00FF00">
                  <a:tint val="44500"/>
                  <a:satMod val="160000"/>
                </a:srgbClr>
              </a:gs>
              <a:gs pos="100000">
                <a:srgbClr val="00FF00">
                  <a:tint val="23500"/>
                  <a:satMod val="160000"/>
                </a:srgbClr>
              </a:gs>
            </a:gsLst>
            <a:path path="circle">
              <a:fillToRect l="50000" t="50000" r="50000" b="50000"/>
            </a:path>
            <a:tileRect/>
          </a:gra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solidFill>
                <a:prstClr val="black"/>
              </a:solidFill>
            </a:endParaRPr>
          </a:p>
        </p:txBody>
      </p:sp>
      <mc:AlternateContent xmlns:mc="http://schemas.openxmlformats.org/markup-compatibility/2006" xmlns:a14="http://schemas.microsoft.com/office/drawing/2010/main">
        <mc:Choice Requires="a14">
          <p:sp>
            <p:nvSpPr>
              <p:cNvPr id="85" name="Rectangle 84"/>
              <p:cNvSpPr/>
              <p:nvPr/>
            </p:nvSpPr>
            <p:spPr>
              <a:xfrm>
                <a:off x="4421990" y="1492786"/>
                <a:ext cx="329537" cy="369332"/>
              </a:xfrm>
              <a:prstGeom prst="rect">
                <a:avLst/>
              </a:prstGeom>
            </p:spPr>
            <p:txBody>
              <a:bodyPr wrap="square">
                <a:spAutoFit/>
              </a:bodyPr>
              <a:lstStyle/>
              <a:p>
                <a:pPr fontAlgn="auto">
                  <a:spcBef>
                    <a:spcPts val="0"/>
                  </a:spcBef>
                  <a:spcAft>
                    <a:spcPts val="0"/>
                  </a:spcAft>
                </a:pPr>
                <a14:m>
                  <m:oMathPara xmlns:m="http://schemas.openxmlformats.org/officeDocument/2006/math">
                    <m:oMathParaPr>
                      <m:jc m:val="centerGroup"/>
                    </m:oMathParaPr>
                    <m:oMath xmlns:m="http://schemas.openxmlformats.org/officeDocument/2006/math">
                      <m:r>
                        <a:rPr lang="en-US" i="1" dirty="0">
                          <a:solidFill>
                            <a:prstClr val="black"/>
                          </a:solidFill>
                          <a:latin typeface="Cambria Math"/>
                          <a:ea typeface="Cambria Math" pitchFamily="18" charset="0"/>
                          <a:cs typeface="Arial" pitchFamily="34" charset="0"/>
                        </a:rPr>
                        <m:t>𝑥</m:t>
                      </m:r>
                    </m:oMath>
                  </m:oMathPara>
                </a14:m>
                <a:endParaRPr lang="en-US" dirty="0">
                  <a:solidFill>
                    <a:prstClr val="black"/>
                  </a:solidFill>
                  <a:latin typeface="Cambria Math" pitchFamily="18" charset="0"/>
                  <a:ea typeface="Cambria Math" pitchFamily="18" charset="0"/>
                  <a:cs typeface="+mn-cs"/>
                </a:endParaRPr>
              </a:p>
            </p:txBody>
          </p:sp>
        </mc:Choice>
        <mc:Fallback xmlns="">
          <p:sp>
            <p:nvSpPr>
              <p:cNvPr id="85" name="Rectangle 84"/>
              <p:cNvSpPr>
                <a:spLocks noRot="1" noChangeAspect="1" noMove="1" noResize="1" noEditPoints="1" noAdjustHandles="1" noChangeArrowheads="1" noChangeShapeType="1" noTextEdit="1"/>
              </p:cNvSpPr>
              <p:nvPr/>
            </p:nvSpPr>
            <p:spPr>
              <a:xfrm>
                <a:off x="4421981" y="1492786"/>
                <a:ext cx="329537" cy="369332"/>
              </a:xfrm>
              <a:prstGeom prst="rect">
                <a:avLst/>
              </a:prstGeom>
              <a:blipFill rotWithShape="1">
                <a:blip r:embed="rId2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1" name="Rectangle 150"/>
              <p:cNvSpPr/>
              <p:nvPr/>
            </p:nvSpPr>
            <p:spPr>
              <a:xfrm>
                <a:off x="4259704" y="1492786"/>
                <a:ext cx="1683903" cy="369332"/>
              </a:xfrm>
              <a:prstGeom prst="rect">
                <a:avLst/>
              </a:prstGeom>
            </p:spPr>
            <p:txBody>
              <a:bodyPr wrap="square">
                <a:spAutoFit/>
              </a:bodyPr>
              <a:lstStyle/>
              <a:p>
                <a:pPr fontAlgn="auto">
                  <a:spcBef>
                    <a:spcPts val="0"/>
                  </a:spcBef>
                  <a:spcAft>
                    <a:spcPts val="0"/>
                  </a:spcAft>
                </a:pPr>
                <a14:m>
                  <m:oMathPara xmlns:m="http://schemas.openxmlformats.org/officeDocument/2006/math">
                    <m:oMathParaPr>
                      <m:jc m:val="centerGroup"/>
                    </m:oMathParaPr>
                    <m:oMath xmlns:m="http://schemas.openxmlformats.org/officeDocument/2006/math">
                      <m:r>
                        <a:rPr lang="en-US" dirty="0" smtClean="0">
                          <a:solidFill>
                            <a:prstClr val="black"/>
                          </a:solidFill>
                          <a:latin typeface="Cambria Math"/>
                          <a:ea typeface="Cambria Math" pitchFamily="18" charset="0"/>
                          <a:cs typeface="Arial" pitchFamily="34" charset="0"/>
                        </a:rPr>
                        <m:t>(   </m:t>
                      </m:r>
                      <m:r>
                        <m:rPr>
                          <m:nor/>
                        </m:rPr>
                        <a:rPr lang="en-US" dirty="0" smtClean="0">
                          <a:solidFill>
                            <a:prstClr val="black"/>
                          </a:solidFill>
                          <a:latin typeface="Calibri"/>
                          <a:ea typeface="Cambria Math" pitchFamily="18" charset="0"/>
                          <a:cs typeface="Arial" pitchFamily="34" charset="0"/>
                        </a:rPr>
                        <m:t>– </m:t>
                      </m:r>
                      <m:r>
                        <a:rPr lang="en-US" dirty="0">
                          <a:solidFill>
                            <a:prstClr val="black"/>
                          </a:solidFill>
                          <a:latin typeface="Cambria Math"/>
                          <a:ea typeface="Cambria Math" pitchFamily="18" charset="0"/>
                          <a:cs typeface="Arial" pitchFamily="34" charset="0"/>
                        </a:rPr>
                        <m:t>10</m:t>
                      </m:r>
                      <m:r>
                        <a:rPr lang="en-US" dirty="0" smtClean="0">
                          <a:solidFill>
                            <a:prstClr val="black"/>
                          </a:solidFill>
                          <a:latin typeface="Cambria Math"/>
                          <a:ea typeface="Cambria Math" pitchFamily="18" charset="0"/>
                          <a:cs typeface="Arial" pitchFamily="34" charset="0"/>
                        </a:rPr>
                        <m:t>)</m:t>
                      </m:r>
                      <m:r>
                        <m:rPr>
                          <m:sty m:val="p"/>
                        </m:rPr>
                        <a:rPr lang="en-US" dirty="0">
                          <a:solidFill>
                            <a:prstClr val="black"/>
                          </a:solidFill>
                          <a:latin typeface="Cambria Math"/>
                          <a:ea typeface="Cambria Math" pitchFamily="18" charset="0"/>
                          <a:cs typeface="Arial" pitchFamily="34" charset="0"/>
                        </a:rPr>
                        <m:t>years</m:t>
                      </m:r>
                    </m:oMath>
                  </m:oMathPara>
                </a14:m>
                <a:endParaRPr lang="en-US" dirty="0">
                  <a:solidFill>
                    <a:prstClr val="black"/>
                  </a:solidFill>
                  <a:latin typeface="Cambria Math" pitchFamily="18" charset="0"/>
                  <a:ea typeface="Cambria Math" pitchFamily="18" charset="0"/>
                  <a:cs typeface="+mn-cs"/>
                </a:endParaRPr>
              </a:p>
            </p:txBody>
          </p:sp>
        </mc:Choice>
        <mc:Fallback xmlns="">
          <p:sp>
            <p:nvSpPr>
              <p:cNvPr id="151" name="Rectangle 150"/>
              <p:cNvSpPr>
                <a:spLocks noRot="1" noChangeAspect="1" noMove="1" noResize="1" noEditPoints="1" noAdjustHandles="1" noChangeArrowheads="1" noChangeShapeType="1" noTextEdit="1"/>
              </p:cNvSpPr>
              <p:nvPr/>
            </p:nvSpPr>
            <p:spPr>
              <a:xfrm>
                <a:off x="4259697" y="1492786"/>
                <a:ext cx="1683903" cy="369332"/>
              </a:xfrm>
              <a:prstGeom prst="rect">
                <a:avLst/>
              </a:prstGeom>
              <a:blipFill rotWithShape="1">
                <a:blip r:embed="rId24"/>
                <a:stretch>
                  <a:fillRect b="-1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5" name="Rectangle 154"/>
              <p:cNvSpPr/>
              <p:nvPr/>
            </p:nvSpPr>
            <p:spPr>
              <a:xfrm>
                <a:off x="3886604" y="1767862"/>
                <a:ext cx="329537" cy="369332"/>
              </a:xfrm>
              <a:prstGeom prst="rect">
                <a:avLst/>
              </a:prstGeom>
            </p:spPr>
            <p:txBody>
              <a:bodyPr wrap="square">
                <a:spAutoFit/>
              </a:bodyPr>
              <a:lstStyle/>
              <a:p>
                <a:pPr fontAlgn="auto">
                  <a:spcBef>
                    <a:spcPts val="0"/>
                  </a:spcBef>
                  <a:spcAft>
                    <a:spcPts val="0"/>
                  </a:spcAft>
                </a:pPr>
                <a14:m>
                  <m:oMathPara xmlns:m="http://schemas.openxmlformats.org/officeDocument/2006/math">
                    <m:oMathParaPr>
                      <m:jc m:val="centerGroup"/>
                    </m:oMathParaPr>
                    <m:oMath xmlns:m="http://schemas.openxmlformats.org/officeDocument/2006/math">
                      <m:r>
                        <a:rPr lang="en-US" i="1" dirty="0" smtClean="0">
                          <a:solidFill>
                            <a:prstClr val="black"/>
                          </a:solidFill>
                          <a:latin typeface="Cambria Math"/>
                          <a:ea typeface="Cambria Math" pitchFamily="18" charset="0"/>
                          <a:cs typeface="Arial" pitchFamily="34" charset="0"/>
                        </a:rPr>
                        <m:t>3</m:t>
                      </m:r>
                      <m:r>
                        <a:rPr lang="en-US" i="1" dirty="0">
                          <a:solidFill>
                            <a:prstClr val="black"/>
                          </a:solidFill>
                          <a:latin typeface="Cambria Math"/>
                          <a:ea typeface="Cambria Math" pitchFamily="18" charset="0"/>
                          <a:cs typeface="Arial" pitchFamily="34" charset="0"/>
                        </a:rPr>
                        <m:t>𝑥</m:t>
                      </m:r>
                    </m:oMath>
                  </m:oMathPara>
                </a14:m>
                <a:endParaRPr lang="en-US" dirty="0">
                  <a:solidFill>
                    <a:prstClr val="black"/>
                  </a:solidFill>
                  <a:latin typeface="Cambria Math" pitchFamily="18" charset="0"/>
                  <a:ea typeface="Cambria Math" pitchFamily="18" charset="0"/>
                  <a:cs typeface="+mn-cs"/>
                </a:endParaRPr>
              </a:p>
            </p:txBody>
          </p:sp>
        </mc:Choice>
        <mc:Fallback xmlns="">
          <p:sp>
            <p:nvSpPr>
              <p:cNvPr id="155" name="Rectangle 154"/>
              <p:cNvSpPr>
                <a:spLocks noRot="1" noChangeAspect="1" noMove="1" noResize="1" noEditPoints="1" noAdjustHandles="1" noChangeArrowheads="1" noChangeShapeType="1" noTextEdit="1"/>
              </p:cNvSpPr>
              <p:nvPr/>
            </p:nvSpPr>
            <p:spPr>
              <a:xfrm>
                <a:off x="3886599" y="1767862"/>
                <a:ext cx="329537" cy="369332"/>
              </a:xfrm>
              <a:prstGeom prst="rect">
                <a:avLst/>
              </a:prstGeom>
              <a:blipFill rotWithShape="1">
                <a:blip r:embed="rId25"/>
                <a:stretch>
                  <a:fillRect r="-222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6" name="Rectangle 155"/>
              <p:cNvSpPr/>
              <p:nvPr/>
            </p:nvSpPr>
            <p:spPr>
              <a:xfrm>
                <a:off x="3759671" y="1767862"/>
                <a:ext cx="1683903" cy="369332"/>
              </a:xfrm>
              <a:prstGeom prst="rect">
                <a:avLst/>
              </a:prstGeom>
            </p:spPr>
            <p:txBody>
              <a:bodyPr wrap="square">
                <a:spAutoFit/>
              </a:bodyPr>
              <a:lstStyle/>
              <a:p>
                <a:pPr fontAlgn="auto">
                  <a:spcBef>
                    <a:spcPts val="0"/>
                  </a:spcBef>
                  <a:spcAft>
                    <a:spcPts val="0"/>
                  </a:spcAft>
                </a:pPr>
                <a14:m>
                  <m:oMathPara xmlns:m="http://schemas.openxmlformats.org/officeDocument/2006/math">
                    <m:oMathParaPr>
                      <m:jc m:val="centerGroup"/>
                    </m:oMathParaPr>
                    <m:oMath xmlns:m="http://schemas.openxmlformats.org/officeDocument/2006/math">
                      <m:r>
                        <a:rPr lang="en-US" dirty="0" smtClean="0">
                          <a:solidFill>
                            <a:prstClr val="black"/>
                          </a:solidFill>
                          <a:latin typeface="Cambria Math"/>
                          <a:ea typeface="Cambria Math" pitchFamily="18" charset="0"/>
                          <a:cs typeface="Arial" pitchFamily="34" charset="0"/>
                        </a:rPr>
                        <m:t>(     </m:t>
                      </m:r>
                      <m:r>
                        <m:rPr>
                          <m:nor/>
                        </m:rPr>
                        <a:rPr lang="en-US" dirty="0" smtClean="0">
                          <a:solidFill>
                            <a:prstClr val="black"/>
                          </a:solidFill>
                          <a:latin typeface="Cambria Math"/>
                          <a:ea typeface="Cambria Math" pitchFamily="18" charset="0"/>
                          <a:cs typeface="Arial" pitchFamily="34" charset="0"/>
                        </a:rPr>
                        <m:t> </m:t>
                      </m:r>
                      <m:r>
                        <m:rPr>
                          <m:nor/>
                        </m:rPr>
                        <a:rPr lang="en-US" dirty="0" smtClean="0">
                          <a:solidFill>
                            <a:prstClr val="black"/>
                          </a:solidFill>
                          <a:latin typeface="Calibri"/>
                          <a:ea typeface="Cambria Math" pitchFamily="18" charset="0"/>
                          <a:cs typeface="Arial" pitchFamily="34" charset="0"/>
                        </a:rPr>
                        <m:t>– </m:t>
                      </m:r>
                      <m:r>
                        <a:rPr lang="en-US" dirty="0">
                          <a:solidFill>
                            <a:prstClr val="black"/>
                          </a:solidFill>
                          <a:latin typeface="Cambria Math"/>
                          <a:ea typeface="Cambria Math" pitchFamily="18" charset="0"/>
                          <a:cs typeface="Arial" pitchFamily="34" charset="0"/>
                        </a:rPr>
                        <m:t>10</m:t>
                      </m:r>
                      <m:r>
                        <a:rPr lang="en-US" dirty="0" smtClean="0">
                          <a:solidFill>
                            <a:prstClr val="black"/>
                          </a:solidFill>
                          <a:latin typeface="Cambria Math"/>
                          <a:ea typeface="Cambria Math" pitchFamily="18" charset="0"/>
                          <a:cs typeface="Arial" pitchFamily="34" charset="0"/>
                        </a:rPr>
                        <m:t>)</m:t>
                      </m:r>
                      <m:r>
                        <m:rPr>
                          <m:sty m:val="p"/>
                        </m:rPr>
                        <a:rPr lang="en-US" dirty="0">
                          <a:solidFill>
                            <a:prstClr val="black"/>
                          </a:solidFill>
                          <a:latin typeface="Cambria Math"/>
                          <a:ea typeface="Cambria Math" pitchFamily="18" charset="0"/>
                          <a:cs typeface="Arial" pitchFamily="34" charset="0"/>
                        </a:rPr>
                        <m:t>years</m:t>
                      </m:r>
                    </m:oMath>
                  </m:oMathPara>
                </a14:m>
                <a:endParaRPr lang="en-US" dirty="0">
                  <a:solidFill>
                    <a:prstClr val="black"/>
                  </a:solidFill>
                  <a:latin typeface="Cambria Math" pitchFamily="18" charset="0"/>
                  <a:ea typeface="Cambria Math" pitchFamily="18" charset="0"/>
                  <a:cs typeface="+mn-cs"/>
                </a:endParaRPr>
              </a:p>
            </p:txBody>
          </p:sp>
        </mc:Choice>
        <mc:Fallback xmlns="">
          <p:sp>
            <p:nvSpPr>
              <p:cNvPr id="156" name="Rectangle 155"/>
              <p:cNvSpPr>
                <a:spLocks noRot="1" noChangeAspect="1" noMove="1" noResize="1" noEditPoints="1" noAdjustHandles="1" noChangeArrowheads="1" noChangeShapeType="1" noTextEdit="1"/>
              </p:cNvSpPr>
              <p:nvPr/>
            </p:nvSpPr>
            <p:spPr>
              <a:xfrm>
                <a:off x="3759639" y="1767862"/>
                <a:ext cx="1683903" cy="369332"/>
              </a:xfrm>
              <a:prstGeom prst="rect">
                <a:avLst/>
              </a:prstGeom>
              <a:blipFill rotWithShape="1">
                <a:blip r:embed="rId26"/>
                <a:stretch>
                  <a:fillRect b="-13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7" name="Rectangle 156"/>
              <p:cNvSpPr/>
              <p:nvPr/>
            </p:nvSpPr>
            <p:spPr>
              <a:xfrm>
                <a:off x="2074846" y="2632589"/>
                <a:ext cx="659155" cy="369332"/>
              </a:xfrm>
              <a:prstGeom prst="rect">
                <a:avLst/>
              </a:prstGeom>
            </p:spPr>
            <p:txBody>
              <a:bodyPr wrap="none">
                <a:spAutoFit/>
              </a:bodyPr>
              <a:lstStyle/>
              <a:p>
                <a:pPr fontAlgn="auto">
                  <a:spcBef>
                    <a:spcPts val="0"/>
                  </a:spcBef>
                  <a:spcAft>
                    <a:spcPts val="0"/>
                  </a:spcAft>
                </a:pPr>
                <a14:m>
                  <m:oMathPara xmlns:m="http://schemas.openxmlformats.org/officeDocument/2006/math">
                    <m:oMathParaPr>
                      <m:jc m:val="centerGroup"/>
                    </m:oMathParaPr>
                    <m:oMath xmlns:m="http://schemas.openxmlformats.org/officeDocument/2006/math">
                      <m:r>
                        <m:rPr>
                          <m:nor/>
                        </m:rPr>
                        <a:rPr lang="en-US" dirty="0">
                          <a:solidFill>
                            <a:prstClr val="black"/>
                          </a:solidFill>
                          <a:latin typeface="Cambria Math" pitchFamily="18" charset="0"/>
                          <a:ea typeface="Cambria Math" pitchFamily="18" charset="0"/>
                          <a:cs typeface="Arial" pitchFamily="34" charset="0"/>
                        </a:rPr>
                        <m:t>– 50</m:t>
                      </m:r>
                    </m:oMath>
                  </m:oMathPara>
                </a14:m>
                <a:endParaRPr lang="en-US" dirty="0">
                  <a:solidFill>
                    <a:prstClr val="black"/>
                  </a:solidFill>
                  <a:latin typeface="Cambria Math" pitchFamily="18" charset="0"/>
                  <a:ea typeface="Cambria Math" pitchFamily="18" charset="0"/>
                  <a:cs typeface="+mn-cs"/>
                </a:endParaRPr>
              </a:p>
            </p:txBody>
          </p:sp>
        </mc:Choice>
        <mc:Fallback xmlns="">
          <p:sp>
            <p:nvSpPr>
              <p:cNvPr id="157" name="Rectangle 156"/>
              <p:cNvSpPr>
                <a:spLocks noRot="1" noChangeAspect="1" noMove="1" noResize="1" noEditPoints="1" noAdjustHandles="1" noChangeArrowheads="1" noChangeShapeType="1" noTextEdit="1"/>
              </p:cNvSpPr>
              <p:nvPr/>
            </p:nvSpPr>
            <p:spPr>
              <a:xfrm>
                <a:off x="2074820" y="2632589"/>
                <a:ext cx="659155" cy="369332"/>
              </a:xfrm>
              <a:prstGeom prst="rect">
                <a:avLst/>
              </a:prstGeom>
              <a:blipFill rotWithShape="1">
                <a:blip r:embed="rId27"/>
                <a:stretch>
                  <a:fillRect/>
                </a:stretch>
              </a:blipFill>
            </p:spPr>
            <p:txBody>
              <a:bodyPr/>
              <a:lstStyle/>
              <a:p>
                <a:r>
                  <a:rPr lang="en-US">
                    <a:noFill/>
                  </a:rPr>
                  <a:t> </a:t>
                </a:r>
              </a:p>
            </p:txBody>
          </p:sp>
        </mc:Fallback>
      </mc:AlternateContent>
      <p:sp>
        <p:nvSpPr>
          <p:cNvPr id="158" name="Curved Down Arrow 157"/>
          <p:cNvSpPr/>
          <p:nvPr/>
        </p:nvSpPr>
        <p:spPr>
          <a:xfrm rot="10800000" flipH="1" flipV="1">
            <a:off x="1913903" y="2181760"/>
            <a:ext cx="338570" cy="219075"/>
          </a:xfrm>
          <a:prstGeom prst="curvedDownArrow">
            <a:avLst/>
          </a:prstGeom>
          <a:solidFill>
            <a:srgbClr val="FFFF00"/>
          </a:solid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black"/>
              </a:solidFill>
              <a:latin typeface="Bookman Old Style" panose="02050604050505020204" pitchFamily="18" charset="0"/>
            </a:endParaRPr>
          </a:p>
        </p:txBody>
      </p:sp>
      <p:sp>
        <p:nvSpPr>
          <p:cNvPr id="159" name="Curved Down Arrow 158"/>
          <p:cNvSpPr/>
          <p:nvPr/>
        </p:nvSpPr>
        <p:spPr>
          <a:xfrm rot="10800000" flipH="1" flipV="1">
            <a:off x="1913907" y="2181760"/>
            <a:ext cx="832195" cy="219075"/>
          </a:xfrm>
          <a:prstGeom prst="curvedDownArrow">
            <a:avLst/>
          </a:prstGeom>
          <a:solidFill>
            <a:srgbClr val="FFFF00"/>
          </a:solid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black"/>
              </a:solidFill>
              <a:latin typeface="Bookman Old Style" panose="02050604050505020204" pitchFamily="18" charset="0"/>
            </a:endParaRPr>
          </a:p>
        </p:txBody>
      </p:sp>
      <p:sp>
        <p:nvSpPr>
          <p:cNvPr id="160" name="Curved Down Arrow 159"/>
          <p:cNvSpPr/>
          <p:nvPr/>
        </p:nvSpPr>
        <p:spPr>
          <a:xfrm rot="10800000" flipV="1">
            <a:off x="1371608" y="2504114"/>
            <a:ext cx="651781" cy="219075"/>
          </a:xfrm>
          <a:prstGeom prst="curvedDownArrow">
            <a:avLst/>
          </a:prstGeom>
          <a:solidFill>
            <a:srgbClr val="FFFF00"/>
          </a:solid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black"/>
              </a:solidFill>
              <a:latin typeface="Bookman Old Style" panose="02050604050505020204" pitchFamily="18" charset="0"/>
            </a:endParaRPr>
          </a:p>
        </p:txBody>
      </p:sp>
      <p:sp>
        <p:nvSpPr>
          <p:cNvPr id="161" name="Curved Down Arrow 160"/>
          <p:cNvSpPr/>
          <p:nvPr/>
        </p:nvSpPr>
        <p:spPr>
          <a:xfrm rot="10800000" flipH="1" flipV="1">
            <a:off x="1402212" y="2504114"/>
            <a:ext cx="651781" cy="219075"/>
          </a:xfrm>
          <a:prstGeom prst="curvedDownArrow">
            <a:avLst/>
          </a:prstGeom>
          <a:solidFill>
            <a:srgbClr val="FFFF00"/>
          </a:solid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black"/>
              </a:solidFill>
              <a:latin typeface="Bookman Old Style" panose="02050604050505020204" pitchFamily="18" charset="0"/>
            </a:endParaRPr>
          </a:p>
        </p:txBody>
      </p:sp>
      <p:grpSp>
        <p:nvGrpSpPr>
          <p:cNvPr id="162" name="Group 161" hidden="1"/>
          <p:cNvGrpSpPr/>
          <p:nvPr/>
        </p:nvGrpSpPr>
        <p:grpSpPr>
          <a:xfrm>
            <a:off x="3214098" y="1666875"/>
            <a:ext cx="2355539" cy="1273539"/>
            <a:chOff x="6096215" y="3056468"/>
            <a:chExt cx="1686520" cy="1189709"/>
          </a:xfrm>
        </p:grpSpPr>
        <p:sp>
          <p:nvSpPr>
            <p:cNvPr id="163" name="Cloud Callout 162"/>
            <p:cNvSpPr/>
            <p:nvPr/>
          </p:nvSpPr>
          <p:spPr>
            <a:xfrm>
              <a:off x="6096215" y="3056468"/>
              <a:ext cx="1655996" cy="1189709"/>
            </a:xfrm>
            <a:prstGeom prst="cloudCallout">
              <a:avLst>
                <a:gd name="adj1" fmla="val -73629"/>
                <a:gd name="adj2" fmla="val 40872"/>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dirty="0">
                <a:solidFill>
                  <a:prstClr val="white"/>
                </a:solidFill>
                <a:latin typeface="Cambria Math" panose="02040503050406030204" pitchFamily="18" charset="0"/>
                <a:ea typeface="Cambria Math" panose="02040503050406030204" pitchFamily="18" charset="0"/>
              </a:endParaRPr>
            </a:p>
          </p:txBody>
        </p:sp>
        <p:sp>
          <p:nvSpPr>
            <p:cNvPr id="164" name="Rectangle 163"/>
            <p:cNvSpPr/>
            <p:nvPr/>
          </p:nvSpPr>
          <p:spPr>
            <a:xfrm>
              <a:off x="6153136" y="3317472"/>
              <a:ext cx="1629599" cy="776297"/>
            </a:xfrm>
            <a:prstGeom prst="rect">
              <a:avLst/>
            </a:prstGeom>
          </p:spPr>
          <p:txBody>
            <a:bodyPr wrap="square">
              <a:spAutoFit/>
            </a:bodyPr>
            <a:lstStyle/>
            <a:p>
              <a:pPr algn="ctr" fontAlgn="auto">
                <a:spcBef>
                  <a:spcPts val="0"/>
                </a:spcBef>
                <a:spcAft>
                  <a:spcPts val="0"/>
                </a:spcAft>
              </a:pPr>
              <a:r>
                <a:rPr lang="en-US" sz="1600" b="1" dirty="0" smtClean="0">
                  <a:solidFill>
                    <a:srgbClr val="002060"/>
                  </a:solidFill>
                  <a:latin typeface="Cambria Math" panose="02040503050406030204" pitchFamily="18" charset="0"/>
                  <a:ea typeface="Cambria Math" panose="02040503050406030204" pitchFamily="18" charset="0"/>
                  <a:cs typeface="+mn-cs"/>
                </a:rPr>
                <a:t>Variables </a:t>
              </a:r>
              <a:r>
                <a:rPr lang="en-US" sz="1600" b="1" dirty="0">
                  <a:solidFill>
                    <a:srgbClr val="002060"/>
                  </a:solidFill>
                  <a:latin typeface="Cambria Math" panose="02040503050406030204" pitchFamily="18" charset="0"/>
                  <a:ea typeface="Cambria Math" panose="02040503050406030204" pitchFamily="18" charset="0"/>
                  <a:cs typeface="+mn-cs"/>
                </a:rPr>
                <a:t>on one side, numbers on the other side.</a:t>
              </a:r>
            </a:p>
          </p:txBody>
        </p:sp>
      </p:grpSp>
      <p:sp>
        <p:nvSpPr>
          <p:cNvPr id="165" name="Rectangle 164"/>
          <p:cNvSpPr/>
          <p:nvPr/>
        </p:nvSpPr>
        <p:spPr>
          <a:xfrm>
            <a:off x="446055" y="2632589"/>
            <a:ext cx="383438" cy="369332"/>
          </a:xfrm>
          <a:prstGeom prst="rect">
            <a:avLst/>
          </a:prstGeom>
        </p:spPr>
        <p:txBody>
          <a:bodyPr wrap="none">
            <a:spAutoFit/>
          </a:bodyPr>
          <a:lstStyle/>
          <a:p>
            <a:pPr fontAlgn="auto">
              <a:spcBef>
                <a:spcPts val="0"/>
              </a:spcBef>
              <a:spcAft>
                <a:spcPts val="0"/>
              </a:spcAft>
            </a:pPr>
            <a:r>
              <a:rPr lang="en-US" dirty="0">
                <a:solidFill>
                  <a:prstClr val="black"/>
                </a:solidFill>
                <a:latin typeface="Cambria Math" pitchFamily="18" charset="0"/>
                <a:ea typeface="Cambria Math" pitchFamily="18" charset="0"/>
                <a:cs typeface="Arial" pitchFamily="34" charset="0"/>
                <a:sym typeface="Symbol"/>
              </a:rPr>
              <a:t></a:t>
            </a:r>
            <a:endParaRPr lang="en-US" dirty="0">
              <a:solidFill>
                <a:prstClr val="black"/>
              </a:solidFill>
              <a:latin typeface="Cambria Math" pitchFamily="18" charset="0"/>
              <a:ea typeface="Cambria Math" pitchFamily="18" charset="0"/>
              <a:cs typeface="Arial" pitchFamily="34" charset="0"/>
            </a:endParaRPr>
          </a:p>
        </p:txBody>
      </p:sp>
      <p:sp>
        <p:nvSpPr>
          <p:cNvPr id="166" name="Rectangle 165"/>
          <p:cNvSpPr/>
          <p:nvPr/>
        </p:nvSpPr>
        <p:spPr>
          <a:xfrm>
            <a:off x="446055" y="2936355"/>
            <a:ext cx="383438" cy="369332"/>
          </a:xfrm>
          <a:prstGeom prst="rect">
            <a:avLst/>
          </a:prstGeom>
        </p:spPr>
        <p:txBody>
          <a:bodyPr wrap="none">
            <a:spAutoFit/>
          </a:bodyPr>
          <a:lstStyle/>
          <a:p>
            <a:pPr fontAlgn="auto">
              <a:spcBef>
                <a:spcPts val="0"/>
              </a:spcBef>
              <a:spcAft>
                <a:spcPts val="0"/>
              </a:spcAft>
            </a:pPr>
            <a:r>
              <a:rPr lang="en-US" dirty="0">
                <a:solidFill>
                  <a:prstClr val="black"/>
                </a:solidFill>
                <a:latin typeface="Cambria Math" pitchFamily="18" charset="0"/>
                <a:ea typeface="Cambria Math" pitchFamily="18" charset="0"/>
                <a:cs typeface="Arial" pitchFamily="34" charset="0"/>
                <a:sym typeface="Symbol"/>
              </a:rPr>
              <a:t></a:t>
            </a:r>
            <a:endParaRPr lang="en-US" dirty="0">
              <a:solidFill>
                <a:prstClr val="black"/>
              </a:solidFill>
              <a:latin typeface="Cambria Math" pitchFamily="18" charset="0"/>
              <a:ea typeface="Cambria Math" pitchFamily="18" charset="0"/>
              <a:cs typeface="Arial" pitchFamily="34" charset="0"/>
            </a:endParaRPr>
          </a:p>
        </p:txBody>
      </p:sp>
      <p:sp>
        <p:nvSpPr>
          <p:cNvPr id="167" name="Rectangle 166"/>
          <p:cNvSpPr/>
          <p:nvPr/>
        </p:nvSpPr>
        <p:spPr>
          <a:xfrm>
            <a:off x="446055" y="3213536"/>
            <a:ext cx="383438" cy="369332"/>
          </a:xfrm>
          <a:prstGeom prst="rect">
            <a:avLst/>
          </a:prstGeom>
        </p:spPr>
        <p:txBody>
          <a:bodyPr wrap="none">
            <a:spAutoFit/>
          </a:bodyPr>
          <a:lstStyle/>
          <a:p>
            <a:pPr fontAlgn="auto">
              <a:spcBef>
                <a:spcPts val="0"/>
              </a:spcBef>
              <a:spcAft>
                <a:spcPts val="0"/>
              </a:spcAft>
            </a:pPr>
            <a:r>
              <a:rPr lang="en-US" dirty="0">
                <a:solidFill>
                  <a:prstClr val="black"/>
                </a:solidFill>
                <a:latin typeface="Cambria Math" pitchFamily="18" charset="0"/>
                <a:ea typeface="Cambria Math" pitchFamily="18" charset="0"/>
                <a:cs typeface="Arial" pitchFamily="34" charset="0"/>
                <a:sym typeface="Symbol"/>
              </a:rPr>
              <a:t></a:t>
            </a:r>
            <a:endParaRPr lang="en-US" dirty="0">
              <a:solidFill>
                <a:prstClr val="black"/>
              </a:solidFill>
              <a:latin typeface="Cambria Math" pitchFamily="18" charset="0"/>
              <a:ea typeface="Cambria Math" pitchFamily="18" charset="0"/>
              <a:cs typeface="Arial" pitchFamily="34" charset="0"/>
            </a:endParaRPr>
          </a:p>
        </p:txBody>
      </p:sp>
      <p:sp>
        <p:nvSpPr>
          <p:cNvPr id="168" name="Rectangle 167"/>
          <p:cNvSpPr/>
          <p:nvPr/>
        </p:nvSpPr>
        <p:spPr>
          <a:xfrm>
            <a:off x="446055" y="3604291"/>
            <a:ext cx="383438" cy="369332"/>
          </a:xfrm>
          <a:prstGeom prst="rect">
            <a:avLst/>
          </a:prstGeom>
        </p:spPr>
        <p:txBody>
          <a:bodyPr wrap="none">
            <a:spAutoFit/>
          </a:bodyPr>
          <a:lstStyle/>
          <a:p>
            <a:pPr fontAlgn="auto">
              <a:spcBef>
                <a:spcPts val="0"/>
              </a:spcBef>
              <a:spcAft>
                <a:spcPts val="0"/>
              </a:spcAft>
            </a:pPr>
            <a:r>
              <a:rPr lang="en-US" dirty="0">
                <a:solidFill>
                  <a:prstClr val="black"/>
                </a:solidFill>
                <a:latin typeface="Cambria Math" pitchFamily="18" charset="0"/>
                <a:ea typeface="Cambria Math" pitchFamily="18" charset="0"/>
                <a:cs typeface="Arial" pitchFamily="34" charset="0"/>
                <a:sym typeface="Symbol"/>
              </a:rPr>
              <a:t></a:t>
            </a:r>
            <a:endParaRPr lang="en-US" dirty="0">
              <a:solidFill>
                <a:prstClr val="black"/>
              </a:solidFill>
              <a:latin typeface="Cambria Math" pitchFamily="18" charset="0"/>
              <a:ea typeface="Cambria Math" pitchFamily="18" charset="0"/>
              <a:cs typeface="Arial" pitchFamily="34" charset="0"/>
            </a:endParaRPr>
          </a:p>
        </p:txBody>
      </p:sp>
      <p:sp>
        <p:nvSpPr>
          <p:cNvPr id="174" name="Rectangle 173"/>
          <p:cNvSpPr/>
          <p:nvPr/>
        </p:nvSpPr>
        <p:spPr>
          <a:xfrm>
            <a:off x="446055" y="4011174"/>
            <a:ext cx="383438" cy="369332"/>
          </a:xfrm>
          <a:prstGeom prst="rect">
            <a:avLst/>
          </a:prstGeom>
        </p:spPr>
        <p:txBody>
          <a:bodyPr wrap="none">
            <a:spAutoFit/>
          </a:bodyPr>
          <a:lstStyle/>
          <a:p>
            <a:pPr fontAlgn="auto">
              <a:spcBef>
                <a:spcPts val="0"/>
              </a:spcBef>
              <a:spcAft>
                <a:spcPts val="0"/>
              </a:spcAft>
            </a:pPr>
            <a:r>
              <a:rPr lang="en-US" dirty="0">
                <a:solidFill>
                  <a:prstClr val="black"/>
                </a:solidFill>
                <a:latin typeface="Cambria Math" pitchFamily="18" charset="0"/>
                <a:ea typeface="Cambria Math" pitchFamily="18" charset="0"/>
                <a:cs typeface="Arial" pitchFamily="34" charset="0"/>
                <a:sym typeface="Symbol"/>
              </a:rPr>
              <a:t></a:t>
            </a:r>
            <a:endParaRPr lang="en-US" dirty="0">
              <a:solidFill>
                <a:prstClr val="black"/>
              </a:solidFill>
              <a:latin typeface="Cambria Math" pitchFamily="18" charset="0"/>
              <a:ea typeface="Cambria Math" pitchFamily="18" charset="0"/>
              <a:cs typeface="Arial" pitchFamily="34" charset="0"/>
            </a:endParaRPr>
          </a:p>
        </p:txBody>
      </p:sp>
      <mc:AlternateContent xmlns:mc="http://schemas.openxmlformats.org/markup-compatibility/2006" xmlns:a14="http://schemas.microsoft.com/office/drawing/2010/main">
        <mc:Choice Requires="a14">
          <p:sp>
            <p:nvSpPr>
              <p:cNvPr id="175" name="Rectangle 174"/>
              <p:cNvSpPr/>
              <p:nvPr/>
            </p:nvSpPr>
            <p:spPr>
              <a:xfrm>
                <a:off x="1341145" y="4011174"/>
                <a:ext cx="394277" cy="369332"/>
              </a:xfrm>
              <a:prstGeom prst="rect">
                <a:avLst/>
              </a:prstGeom>
            </p:spPr>
            <p:txBody>
              <a:bodyPr wrap="square">
                <a:spAutoFit/>
              </a:bodyPr>
              <a:lstStyle/>
              <a:p>
                <a:pPr fontAlgn="auto">
                  <a:spcBef>
                    <a:spcPts val="0"/>
                  </a:spcBef>
                  <a:spcAft>
                    <a:spcPts val="0"/>
                  </a:spcAft>
                </a:pPr>
                <a14:m>
                  <m:oMathPara xmlns:m="http://schemas.openxmlformats.org/officeDocument/2006/math">
                    <m:oMathParaPr>
                      <m:jc m:val="centerGroup"/>
                    </m:oMathParaPr>
                    <m:oMath xmlns:m="http://schemas.openxmlformats.org/officeDocument/2006/math">
                      <m:r>
                        <a:rPr lang="en-US" i="1" dirty="0" smtClean="0">
                          <a:solidFill>
                            <a:prstClr val="black"/>
                          </a:solidFill>
                          <a:latin typeface="Cambria Math"/>
                          <a:ea typeface="Cambria Math" pitchFamily="18" charset="0"/>
                          <a:cs typeface="Arial" pitchFamily="34" charset="0"/>
                        </a:rPr>
                        <m:t>3</m:t>
                      </m:r>
                      <m:r>
                        <a:rPr lang="en-US" i="1" dirty="0" smtClean="0">
                          <a:solidFill>
                            <a:prstClr val="black"/>
                          </a:solidFill>
                          <a:latin typeface="Cambria Math" pitchFamily="18" charset="0"/>
                          <a:ea typeface="Cambria Math" pitchFamily="18" charset="0"/>
                          <a:cs typeface="Arial" pitchFamily="34" charset="0"/>
                        </a:rPr>
                        <m:t>𝑥</m:t>
                      </m:r>
                    </m:oMath>
                  </m:oMathPara>
                </a14:m>
                <a:endParaRPr lang="en-US" dirty="0">
                  <a:solidFill>
                    <a:prstClr val="black"/>
                  </a:solidFill>
                  <a:latin typeface="Cambria Math" pitchFamily="18" charset="0"/>
                  <a:ea typeface="Cambria Math" pitchFamily="18" charset="0"/>
                  <a:cs typeface="+mn-cs"/>
                </a:endParaRPr>
              </a:p>
            </p:txBody>
          </p:sp>
        </mc:Choice>
        <mc:Fallback xmlns="">
          <p:sp>
            <p:nvSpPr>
              <p:cNvPr id="175" name="Rectangle 174"/>
              <p:cNvSpPr>
                <a:spLocks noRot="1" noChangeAspect="1" noMove="1" noResize="1" noEditPoints="1" noAdjustHandles="1" noChangeArrowheads="1" noChangeShapeType="1" noTextEdit="1"/>
              </p:cNvSpPr>
              <p:nvPr/>
            </p:nvSpPr>
            <p:spPr>
              <a:xfrm>
                <a:off x="1341120" y="4011174"/>
                <a:ext cx="394277" cy="369332"/>
              </a:xfrm>
              <a:prstGeom prst="rect">
                <a:avLst/>
              </a:prstGeom>
              <a:blipFill rotWithShape="1">
                <a:blip r:embed="rId28"/>
                <a:stretch>
                  <a:fillRect r="-1538"/>
                </a:stretch>
              </a:blipFill>
            </p:spPr>
            <p:txBody>
              <a:bodyPr/>
              <a:lstStyle/>
              <a:p>
                <a:r>
                  <a:rPr lang="en-US">
                    <a:noFill/>
                  </a:rPr>
                  <a:t> </a:t>
                </a:r>
              </a:p>
            </p:txBody>
          </p:sp>
        </mc:Fallback>
      </mc:AlternateContent>
      <p:sp>
        <p:nvSpPr>
          <p:cNvPr id="176" name="Rectangle 175"/>
          <p:cNvSpPr/>
          <p:nvPr/>
        </p:nvSpPr>
        <p:spPr>
          <a:xfrm>
            <a:off x="1631950" y="4011174"/>
            <a:ext cx="357790" cy="369332"/>
          </a:xfrm>
          <a:prstGeom prst="rect">
            <a:avLst/>
          </a:prstGeom>
        </p:spPr>
        <p:txBody>
          <a:bodyPr wrap="none">
            <a:spAutoFit/>
          </a:bodyPr>
          <a:lstStyle/>
          <a:p>
            <a:pPr fontAlgn="auto">
              <a:spcBef>
                <a:spcPts val="0"/>
              </a:spcBef>
              <a:spcAft>
                <a:spcPts val="0"/>
              </a:spcAft>
            </a:pPr>
            <a:r>
              <a:rPr lang="en-US" dirty="0" smtClean="0">
                <a:solidFill>
                  <a:prstClr val="black"/>
                </a:solidFill>
                <a:latin typeface="Cambria Math" pitchFamily="18" charset="0"/>
                <a:ea typeface="Cambria Math" pitchFamily="18" charset="0"/>
                <a:cs typeface="Arial" pitchFamily="34" charset="0"/>
              </a:rPr>
              <a:t>=</a:t>
            </a:r>
            <a:endParaRPr lang="en-US" dirty="0">
              <a:solidFill>
                <a:prstClr val="black"/>
              </a:solidFill>
              <a:latin typeface="Cambria Math" pitchFamily="18" charset="0"/>
              <a:ea typeface="Cambria Math" pitchFamily="18" charset="0"/>
              <a:cs typeface="+mn-cs"/>
            </a:endParaRPr>
          </a:p>
        </p:txBody>
      </p:sp>
      <p:sp>
        <p:nvSpPr>
          <p:cNvPr id="177" name="Rectangle 176"/>
          <p:cNvSpPr/>
          <p:nvPr/>
        </p:nvSpPr>
        <p:spPr>
          <a:xfrm>
            <a:off x="1872660" y="4011174"/>
            <a:ext cx="837089" cy="369332"/>
          </a:xfrm>
          <a:prstGeom prst="rect">
            <a:avLst/>
          </a:prstGeom>
        </p:spPr>
        <p:txBody>
          <a:bodyPr wrap="none">
            <a:spAutoFit/>
          </a:bodyPr>
          <a:lstStyle/>
          <a:p>
            <a:pPr fontAlgn="auto">
              <a:spcBef>
                <a:spcPts val="0"/>
              </a:spcBef>
              <a:spcAft>
                <a:spcPts val="0"/>
              </a:spcAft>
            </a:pPr>
            <a:r>
              <a:rPr lang="en-US" dirty="0" smtClean="0">
                <a:solidFill>
                  <a:prstClr val="black"/>
                </a:solidFill>
                <a:latin typeface="Cambria Math" pitchFamily="18" charset="0"/>
                <a:ea typeface="Cambria Math" pitchFamily="18" charset="0"/>
                <a:cs typeface="Arial" pitchFamily="34" charset="0"/>
              </a:rPr>
              <a:t>3 × 20</a:t>
            </a:r>
            <a:endParaRPr lang="en-US" dirty="0">
              <a:solidFill>
                <a:prstClr val="black"/>
              </a:solidFill>
              <a:latin typeface="Cambria Math" pitchFamily="18" charset="0"/>
              <a:ea typeface="Cambria Math" pitchFamily="18" charset="0"/>
              <a:cs typeface="+mn-cs"/>
            </a:endParaRPr>
          </a:p>
        </p:txBody>
      </p:sp>
      <p:sp>
        <p:nvSpPr>
          <p:cNvPr id="178" name="Rectangle 177"/>
          <p:cNvSpPr/>
          <p:nvPr/>
        </p:nvSpPr>
        <p:spPr>
          <a:xfrm>
            <a:off x="2554016" y="4011174"/>
            <a:ext cx="357790" cy="369332"/>
          </a:xfrm>
          <a:prstGeom prst="rect">
            <a:avLst/>
          </a:prstGeom>
        </p:spPr>
        <p:txBody>
          <a:bodyPr wrap="none">
            <a:spAutoFit/>
          </a:bodyPr>
          <a:lstStyle/>
          <a:p>
            <a:pPr fontAlgn="auto">
              <a:spcBef>
                <a:spcPts val="0"/>
              </a:spcBef>
              <a:spcAft>
                <a:spcPts val="0"/>
              </a:spcAft>
            </a:pPr>
            <a:r>
              <a:rPr lang="en-US" dirty="0" smtClean="0">
                <a:solidFill>
                  <a:prstClr val="black"/>
                </a:solidFill>
                <a:latin typeface="Cambria Math" pitchFamily="18" charset="0"/>
                <a:ea typeface="Cambria Math" pitchFamily="18" charset="0"/>
                <a:cs typeface="Arial" pitchFamily="34" charset="0"/>
              </a:rPr>
              <a:t>=</a:t>
            </a:r>
            <a:endParaRPr lang="en-US" dirty="0">
              <a:solidFill>
                <a:prstClr val="black"/>
              </a:solidFill>
              <a:latin typeface="Cambria Math" pitchFamily="18" charset="0"/>
              <a:ea typeface="Cambria Math" pitchFamily="18" charset="0"/>
              <a:cs typeface="+mn-cs"/>
            </a:endParaRPr>
          </a:p>
        </p:txBody>
      </p:sp>
      <p:sp>
        <p:nvSpPr>
          <p:cNvPr id="179" name="Rectangle 178"/>
          <p:cNvSpPr/>
          <p:nvPr/>
        </p:nvSpPr>
        <p:spPr>
          <a:xfrm>
            <a:off x="2788920" y="4011174"/>
            <a:ext cx="441146" cy="369332"/>
          </a:xfrm>
          <a:prstGeom prst="rect">
            <a:avLst/>
          </a:prstGeom>
        </p:spPr>
        <p:txBody>
          <a:bodyPr wrap="none">
            <a:spAutoFit/>
          </a:bodyPr>
          <a:lstStyle/>
          <a:p>
            <a:pPr fontAlgn="auto">
              <a:spcBef>
                <a:spcPts val="0"/>
              </a:spcBef>
              <a:spcAft>
                <a:spcPts val="0"/>
              </a:spcAft>
            </a:pPr>
            <a:r>
              <a:rPr lang="en-US" dirty="0" smtClean="0">
                <a:solidFill>
                  <a:prstClr val="black"/>
                </a:solidFill>
                <a:latin typeface="Cambria Math" pitchFamily="18" charset="0"/>
                <a:ea typeface="Cambria Math" pitchFamily="18" charset="0"/>
                <a:cs typeface="Arial" pitchFamily="34" charset="0"/>
              </a:rPr>
              <a:t>60</a:t>
            </a:r>
            <a:endParaRPr lang="en-US" dirty="0">
              <a:solidFill>
                <a:prstClr val="black"/>
              </a:solidFill>
              <a:latin typeface="Cambria Math" pitchFamily="18" charset="0"/>
              <a:ea typeface="Cambria Math" pitchFamily="18" charset="0"/>
              <a:cs typeface="+mn-cs"/>
            </a:endParaRPr>
          </a:p>
        </p:txBody>
      </p:sp>
      <p:sp>
        <p:nvSpPr>
          <p:cNvPr id="180" name="TextBox 179"/>
          <p:cNvSpPr txBox="1"/>
          <p:nvPr/>
        </p:nvSpPr>
        <p:spPr>
          <a:xfrm>
            <a:off x="446055" y="4286317"/>
            <a:ext cx="360698" cy="368990"/>
          </a:xfrm>
          <a:prstGeom prst="rect">
            <a:avLst/>
          </a:prstGeom>
          <a:noFill/>
        </p:spPr>
        <p:txBody>
          <a:bodyPr wrap="square" rtlCol="0">
            <a:spAutoFit/>
          </a:bodyPr>
          <a:lstStyle/>
          <a:p>
            <a:pPr fontAlgn="auto">
              <a:spcBef>
                <a:spcPts val="0"/>
              </a:spcBef>
              <a:spcAft>
                <a:spcPts val="0"/>
              </a:spcAft>
            </a:pPr>
            <a:r>
              <a:rPr lang="en-US" dirty="0">
                <a:solidFill>
                  <a:prstClr val="black"/>
                </a:solidFill>
                <a:latin typeface="Cambria Math" pitchFamily="18" charset="0"/>
                <a:ea typeface="Cambria Math" pitchFamily="18" charset="0"/>
                <a:cs typeface="Arial" pitchFamily="34" charset="0"/>
                <a:sym typeface="Symbol"/>
              </a:rPr>
              <a:t></a:t>
            </a:r>
            <a:endParaRPr lang="en-US" dirty="0">
              <a:solidFill>
                <a:prstClr val="black"/>
              </a:solidFill>
              <a:latin typeface="Cambria Math" pitchFamily="18" charset="0"/>
              <a:ea typeface="Cambria Math" pitchFamily="18" charset="0"/>
              <a:cs typeface="Arial" pitchFamily="34" charset="0"/>
            </a:endParaRPr>
          </a:p>
        </p:txBody>
      </p:sp>
      <p:sp>
        <p:nvSpPr>
          <p:cNvPr id="181" name="Rectangle 180"/>
          <p:cNvSpPr/>
          <p:nvPr/>
        </p:nvSpPr>
        <p:spPr>
          <a:xfrm>
            <a:off x="851956" y="4295278"/>
            <a:ext cx="8069626" cy="646331"/>
          </a:xfrm>
          <a:prstGeom prst="rect">
            <a:avLst/>
          </a:prstGeom>
        </p:spPr>
        <p:txBody>
          <a:bodyPr wrap="square">
            <a:spAutoFit/>
          </a:bodyPr>
          <a:lstStyle/>
          <a:p>
            <a:pPr fontAlgn="auto">
              <a:spcBef>
                <a:spcPts val="0"/>
              </a:spcBef>
              <a:spcAft>
                <a:spcPts val="0"/>
              </a:spcAft>
            </a:pPr>
            <a:r>
              <a:rPr lang="en-US" dirty="0" smtClean="0">
                <a:solidFill>
                  <a:prstClr val="black"/>
                </a:solidFill>
                <a:latin typeface="Cambria Math" pitchFamily="18" charset="0"/>
                <a:ea typeface="Cambria Math" pitchFamily="18" charset="0"/>
                <a:cs typeface="+mn-cs"/>
              </a:rPr>
              <a:t>The present age of </a:t>
            </a:r>
            <a:r>
              <a:rPr lang="en-US" dirty="0" err="1" smtClean="0">
                <a:solidFill>
                  <a:prstClr val="black"/>
                </a:solidFill>
                <a:latin typeface="Cambria Math" pitchFamily="18" charset="0"/>
                <a:ea typeface="Cambria Math" pitchFamily="18" charset="0"/>
                <a:cs typeface="+mn-cs"/>
              </a:rPr>
              <a:t>Aman</a:t>
            </a:r>
            <a:r>
              <a:rPr lang="en-US" dirty="0" smtClean="0">
                <a:solidFill>
                  <a:prstClr val="black"/>
                </a:solidFill>
                <a:latin typeface="Cambria Math" pitchFamily="18" charset="0"/>
                <a:ea typeface="Cambria Math" pitchFamily="18" charset="0"/>
                <a:cs typeface="+mn-cs"/>
              </a:rPr>
              <a:t> is 60 years and that</a:t>
            </a:r>
          </a:p>
          <a:p>
            <a:pPr fontAlgn="auto">
              <a:spcBef>
                <a:spcPts val="0"/>
              </a:spcBef>
              <a:spcAft>
                <a:spcPts val="0"/>
              </a:spcAft>
            </a:pPr>
            <a:r>
              <a:rPr lang="en-US" dirty="0" smtClean="0">
                <a:solidFill>
                  <a:prstClr val="black"/>
                </a:solidFill>
                <a:latin typeface="Cambria Math" pitchFamily="18" charset="0"/>
                <a:ea typeface="Cambria Math" pitchFamily="18" charset="0"/>
                <a:cs typeface="+mn-cs"/>
              </a:rPr>
              <a:t> of his son is 20 years.</a:t>
            </a:r>
            <a:endParaRPr lang="en-US" dirty="0">
              <a:solidFill>
                <a:prstClr val="black"/>
              </a:solidFill>
              <a:latin typeface="Cambria Math" pitchFamily="18" charset="0"/>
              <a:ea typeface="Cambria Math" pitchFamily="18" charset="0"/>
              <a:cs typeface="+mn-cs"/>
            </a:endParaRPr>
          </a:p>
        </p:txBody>
      </p:sp>
      <p:sp>
        <p:nvSpPr>
          <p:cNvPr id="182" name="Rounded Rectangle 181"/>
          <p:cNvSpPr/>
          <p:nvPr/>
        </p:nvSpPr>
        <p:spPr>
          <a:xfrm>
            <a:off x="838201" y="4362672"/>
            <a:ext cx="4605342" cy="408245"/>
          </a:xfrm>
          <a:prstGeom prst="roundRect">
            <a:avLst/>
          </a:prstGeom>
          <a:noFill/>
          <a:ln w="19050">
            <a:solidFill>
              <a:schemeClr val="accent3">
                <a:lumMod val="50000"/>
              </a:schemeClr>
            </a:solidFill>
          </a:ln>
        </p:spPr>
        <p:txBody>
          <a:bodyPr wrap="square" rtlCol="0">
            <a:spAutoFit/>
          </a:bodyPr>
          <a:lstStyle/>
          <a:p>
            <a:pPr algn="ct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mc:AlternateContent xmlns:mc="http://schemas.openxmlformats.org/markup-compatibility/2006" xmlns:a14="http://schemas.microsoft.com/office/drawing/2010/main">
        <mc:Choice Requires="a14">
          <p:sp>
            <p:nvSpPr>
              <p:cNvPr id="183" name="TextBox 182"/>
              <p:cNvSpPr txBox="1"/>
              <p:nvPr/>
            </p:nvSpPr>
            <p:spPr>
              <a:xfrm>
                <a:off x="1775663" y="2630996"/>
                <a:ext cx="726946" cy="369332"/>
              </a:xfrm>
              <a:prstGeom prst="rect">
                <a:avLst/>
              </a:prstGeom>
              <a:noFill/>
            </p:spPr>
            <p:txBody>
              <a:bodyPr wrap="square" rtlCol="0">
                <a:spAutoFit/>
              </a:bodyPr>
              <a:lstStyle/>
              <a:p>
                <a:r>
                  <a:rPr lang="en-US" dirty="0" smtClean="0">
                    <a:solidFill>
                      <a:srgbClr val="C00000"/>
                    </a:solidFill>
                    <a:latin typeface="Cambria Math" panose="02040503050406030204" pitchFamily="18" charset="0"/>
                    <a:ea typeface="Cambria Math" panose="02040503050406030204" pitchFamily="18" charset="0"/>
                    <a:cs typeface="Arial" pitchFamily="34" charset="0"/>
                  </a:rPr>
                  <a:t>5</a:t>
                </a:r>
                <a14:m>
                  <m:oMath xmlns:m="http://schemas.openxmlformats.org/officeDocument/2006/math">
                    <m:r>
                      <a:rPr lang="en-US" i="1" dirty="0" smtClean="0">
                        <a:solidFill>
                          <a:srgbClr val="C00000"/>
                        </a:solidFill>
                        <a:latin typeface="Cambria Math"/>
                        <a:ea typeface="Cambria Math" panose="02040503050406030204" pitchFamily="18" charset="0"/>
                        <a:cs typeface="Arial" pitchFamily="34" charset="0"/>
                      </a:rPr>
                      <m:t>𝑥</m:t>
                    </m:r>
                  </m:oMath>
                </a14:m>
                <a:endParaRPr lang="en-US" dirty="0">
                  <a:solidFill>
                    <a:srgbClr val="C00000"/>
                  </a:solidFill>
                  <a:latin typeface="Cambria Math" panose="02040503050406030204" pitchFamily="18" charset="0"/>
                  <a:ea typeface="Cambria Math" panose="02040503050406030204" pitchFamily="18" charset="0"/>
                  <a:cs typeface="Arial" pitchFamily="34" charset="0"/>
                </a:endParaRPr>
              </a:p>
            </p:txBody>
          </p:sp>
        </mc:Choice>
        <mc:Fallback xmlns="">
          <p:sp>
            <p:nvSpPr>
              <p:cNvPr id="183" name="TextBox 182"/>
              <p:cNvSpPr txBox="1">
                <a:spLocks noRot="1" noChangeAspect="1" noMove="1" noResize="1" noEditPoints="1" noAdjustHandles="1" noChangeArrowheads="1" noChangeShapeType="1" noTextEdit="1"/>
              </p:cNvSpPr>
              <p:nvPr/>
            </p:nvSpPr>
            <p:spPr>
              <a:xfrm>
                <a:off x="1775663" y="2630996"/>
                <a:ext cx="726946" cy="369332"/>
              </a:xfrm>
              <a:prstGeom prst="rect">
                <a:avLst/>
              </a:prstGeom>
              <a:blipFill rotWithShape="1">
                <a:blip r:embed="rId29"/>
                <a:stretch>
                  <a:fillRect l="-6667" t="-10000" b="-25000"/>
                </a:stretch>
              </a:blipFill>
            </p:spPr>
            <p:txBody>
              <a:bodyPr/>
              <a:lstStyle/>
              <a:p>
                <a:r>
                  <a:rPr lang="en-US">
                    <a:noFill/>
                  </a:rPr>
                  <a:t> </a:t>
                </a:r>
              </a:p>
            </p:txBody>
          </p:sp>
        </mc:Fallback>
      </mc:AlternateContent>
      <p:sp>
        <p:nvSpPr>
          <p:cNvPr id="184" name="TextBox 183"/>
          <p:cNvSpPr txBox="1"/>
          <p:nvPr/>
        </p:nvSpPr>
        <p:spPr>
          <a:xfrm>
            <a:off x="1063759" y="2633388"/>
            <a:ext cx="726946" cy="369332"/>
          </a:xfrm>
          <a:prstGeom prst="rect">
            <a:avLst/>
          </a:prstGeom>
          <a:noFill/>
        </p:spPr>
        <p:txBody>
          <a:bodyPr wrap="square" rtlCol="0">
            <a:spAutoFit/>
          </a:bodyPr>
          <a:lstStyle/>
          <a:p>
            <a:r>
              <a:rPr lang="en-US" dirty="0" smtClean="0">
                <a:solidFill>
                  <a:srgbClr val="C00000"/>
                </a:solidFill>
                <a:latin typeface="Cambria Math" panose="02040503050406030204" pitchFamily="18" charset="0"/>
                <a:ea typeface="Cambria Math" panose="02040503050406030204" pitchFamily="18" charset="0"/>
                <a:cs typeface="Arial" pitchFamily="34" charset="0"/>
              </a:rPr>
              <a:t>– 10</a:t>
            </a:r>
            <a:endParaRPr lang="en-US" dirty="0">
              <a:solidFill>
                <a:srgbClr val="C00000"/>
              </a:solidFill>
              <a:latin typeface="Cambria Math" panose="02040503050406030204" pitchFamily="18" charset="0"/>
              <a:ea typeface="Cambria Math" panose="02040503050406030204" pitchFamily="18" charset="0"/>
              <a:cs typeface="Arial" pitchFamily="34" charset="0"/>
            </a:endParaRPr>
          </a:p>
        </p:txBody>
      </p:sp>
      <p:pic>
        <p:nvPicPr>
          <p:cNvPr id="186" name="Picture 8" descr="https://encrypted-tbn3.gstatic.com/images?q=tbn:ANd9GcQF2WyE-ichznlNBDGYVxMKykT8win86D7t7PDmHdDnARm7Zpa1da6hfg">
            <a:hlinkClick r:id="rId30"/>
          </p:cNvPr>
          <p:cNvPicPr>
            <a:picLocks noChangeAspect="1" noChangeArrowheads="1"/>
          </p:cNvPicPr>
          <p:nvPr/>
        </p:nvPicPr>
        <p:blipFill>
          <a:blip r:embed="rId31">
            <a:extLst>
              <a:ext uri="{BEBA8EAE-BF5A-486C-A8C5-ECC9F3942E4B}">
                <a14:imgProps xmlns:a14="http://schemas.microsoft.com/office/drawing/2010/main">
                  <a14:imgLayer r:embed="rId32">
                    <a14:imgEffect>
                      <a14:backgroundRemoval t="0" b="100000" l="0" r="100000"/>
                    </a14:imgEffect>
                  </a14:imgLayer>
                </a14:imgProps>
              </a:ext>
              <a:ext uri="{28A0092B-C50C-407E-A947-70E740481C1C}">
                <a14:useLocalDpi xmlns:a14="http://schemas.microsoft.com/office/drawing/2010/main" val="0"/>
              </a:ext>
            </a:extLst>
          </a:blip>
          <a:srcRect/>
          <a:stretch>
            <a:fillRect/>
          </a:stretch>
        </p:blipFill>
        <p:spPr bwMode="auto">
          <a:xfrm>
            <a:off x="5247059" y="4048642"/>
            <a:ext cx="696809" cy="920419"/>
          </a:xfrm>
          <a:prstGeom prst="rect">
            <a:avLst/>
          </a:prstGeom>
          <a:noFill/>
          <a:extLst>
            <a:ext uri="{909E8E84-426E-40DD-AFC4-6F175D3DCCD1}">
              <a14:hiddenFill xmlns:a14="http://schemas.microsoft.com/office/drawing/2010/main">
                <a:solidFill>
                  <a:srgbClr val="FFFFFF"/>
                </a:solidFill>
              </a14:hiddenFill>
            </a:ext>
          </a:extLst>
        </p:spPr>
      </p:pic>
      <p:cxnSp>
        <p:nvCxnSpPr>
          <p:cNvPr id="101" name="Straight Connector 100"/>
          <p:cNvCxnSpPr/>
          <p:nvPr/>
        </p:nvCxnSpPr>
        <p:spPr>
          <a:xfrm flipV="1">
            <a:off x="2104166" y="3898790"/>
            <a:ext cx="147621" cy="164592"/>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12" name="TextBox 111"/>
          <p:cNvSpPr txBox="1"/>
          <p:nvPr/>
        </p:nvSpPr>
        <p:spPr>
          <a:xfrm>
            <a:off x="2172569" y="3854471"/>
            <a:ext cx="397483" cy="307777"/>
          </a:xfrm>
          <a:prstGeom prst="rect">
            <a:avLst/>
          </a:prstGeom>
          <a:noFill/>
        </p:spPr>
        <p:txBody>
          <a:bodyPr wrap="square" rtlCol="0">
            <a:spAutoFit/>
          </a:bodyPr>
          <a:lstStyle/>
          <a:p>
            <a:r>
              <a:rPr lang="en-US" sz="1400" b="1" dirty="0" smtClean="0">
                <a:solidFill>
                  <a:srgbClr val="FF0000"/>
                </a:solidFill>
                <a:latin typeface="Cambria Math" panose="02040503050406030204" pitchFamily="18" charset="0"/>
                <a:ea typeface="Cambria Math" panose="02040503050406030204" pitchFamily="18" charset="0"/>
                <a:cs typeface="Arial" pitchFamily="34" charset="0"/>
                <a:sym typeface="Symbol"/>
              </a:rPr>
              <a:t>1</a:t>
            </a:r>
            <a:endParaRPr lang="en-US" sz="1400" b="1" dirty="0">
              <a:solidFill>
                <a:srgbClr val="FF0000"/>
              </a:solidFill>
              <a:latin typeface="Cambria Math" panose="02040503050406030204" pitchFamily="18" charset="0"/>
              <a:ea typeface="Cambria Math" panose="02040503050406030204" pitchFamily="18" charset="0"/>
              <a:cs typeface="Arial" pitchFamily="34" charset="0"/>
            </a:endParaRPr>
          </a:p>
        </p:txBody>
      </p:sp>
      <p:cxnSp>
        <p:nvCxnSpPr>
          <p:cNvPr id="121" name="Straight Connector 120"/>
          <p:cNvCxnSpPr/>
          <p:nvPr/>
        </p:nvCxnSpPr>
        <p:spPr>
          <a:xfrm flipV="1">
            <a:off x="2070744" y="3568721"/>
            <a:ext cx="227956" cy="168887"/>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26" name="TextBox 125"/>
          <p:cNvSpPr txBox="1"/>
          <p:nvPr/>
        </p:nvSpPr>
        <p:spPr>
          <a:xfrm>
            <a:off x="2294276" y="3389614"/>
            <a:ext cx="397483" cy="307777"/>
          </a:xfrm>
          <a:prstGeom prst="rect">
            <a:avLst/>
          </a:prstGeom>
          <a:noFill/>
        </p:spPr>
        <p:txBody>
          <a:bodyPr wrap="square" rtlCol="0">
            <a:spAutoFit/>
          </a:bodyPr>
          <a:lstStyle/>
          <a:p>
            <a:r>
              <a:rPr lang="en-US" sz="1400" b="1" dirty="0" smtClean="0">
                <a:solidFill>
                  <a:srgbClr val="FF0000"/>
                </a:solidFill>
                <a:latin typeface="Cambria Math" panose="02040503050406030204" pitchFamily="18" charset="0"/>
                <a:ea typeface="Cambria Math" panose="02040503050406030204" pitchFamily="18" charset="0"/>
                <a:cs typeface="Arial" pitchFamily="34" charset="0"/>
                <a:sym typeface="Symbol"/>
              </a:rPr>
              <a:t>20</a:t>
            </a:r>
            <a:endParaRPr lang="en-US" sz="1400" b="1" dirty="0">
              <a:solidFill>
                <a:srgbClr val="FF0000"/>
              </a:solidFill>
              <a:latin typeface="Cambria Math" panose="02040503050406030204" pitchFamily="18" charset="0"/>
              <a:ea typeface="Cambria Math" panose="02040503050406030204" pitchFamily="18" charset="0"/>
              <a:cs typeface="Arial" pitchFamily="34" charset="0"/>
            </a:endParaRPr>
          </a:p>
        </p:txBody>
      </p:sp>
    </p:spTree>
    <p:extLst>
      <p:ext uri="{BB962C8B-B14F-4D97-AF65-F5344CB8AC3E}">
        <p14:creationId xmlns:p14="http://schemas.microsoft.com/office/powerpoint/2010/main" val="2833990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left)">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wipe(left)">
                                      <p:cBhvr>
                                        <p:cTn id="15" dur="500"/>
                                        <p:tgtEl>
                                          <p:spTgt spid="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66"/>
                                        </p:tgtEl>
                                        <p:attrNameLst>
                                          <p:attrName>style.visibility</p:attrName>
                                        </p:attrNameLst>
                                      </p:cBhvr>
                                      <p:to>
                                        <p:strVal val="visible"/>
                                      </p:to>
                                    </p:set>
                                    <p:animEffect transition="in" filter="fade">
                                      <p:cBhvr>
                                        <p:cTn id="20" dur="500"/>
                                        <p:tgtEl>
                                          <p:spTgt spid="66"/>
                                        </p:tgtEl>
                                      </p:cBhvr>
                                    </p:animEffect>
                                  </p:childTnLst>
                                </p:cTn>
                              </p:par>
                            </p:childTnLst>
                          </p:cTn>
                        </p:par>
                      </p:childTnLst>
                    </p:cTn>
                  </p:par>
                  <p:par>
                    <p:cTn id="21" fill="hold">
                      <p:stCondLst>
                        <p:cond delay="indefinite"/>
                      </p:stCondLst>
                      <p:childTnLst>
                        <p:par>
                          <p:cTn id="22" fill="hold">
                            <p:stCondLst>
                              <p:cond delay="0"/>
                            </p:stCondLst>
                            <p:childTnLst>
                              <p:par>
                                <p:cTn id="23" presetID="16" presetClass="entr" presetSubtype="21" fill="hold" grpId="0" nodeType="clickEffect">
                                  <p:stCondLst>
                                    <p:cond delay="0"/>
                                  </p:stCondLst>
                                  <p:childTnLst>
                                    <p:set>
                                      <p:cBhvr>
                                        <p:cTn id="24" dur="1" fill="hold">
                                          <p:stCondLst>
                                            <p:cond delay="0"/>
                                          </p:stCondLst>
                                        </p:cTn>
                                        <p:tgtEl>
                                          <p:spTgt spid="71"/>
                                        </p:tgtEl>
                                        <p:attrNameLst>
                                          <p:attrName>style.visibility</p:attrName>
                                        </p:attrNameLst>
                                      </p:cBhvr>
                                      <p:to>
                                        <p:strVal val="visible"/>
                                      </p:to>
                                    </p:set>
                                    <p:animEffect transition="in" filter="barn(inVertical)">
                                      <p:cBhvr>
                                        <p:cTn id="25" dur="500"/>
                                        <p:tgtEl>
                                          <p:spTgt spid="71"/>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xit" presetSubtype="0" fill="hold" grpId="1" nodeType="clickEffect">
                                  <p:stCondLst>
                                    <p:cond delay="0"/>
                                  </p:stCondLst>
                                  <p:childTnLst>
                                    <p:animEffect transition="out" filter="fade">
                                      <p:cBhvr>
                                        <p:cTn id="29" dur="500"/>
                                        <p:tgtEl>
                                          <p:spTgt spid="71"/>
                                        </p:tgtEl>
                                      </p:cBhvr>
                                    </p:animEffect>
                                    <p:set>
                                      <p:cBhvr>
                                        <p:cTn id="30" dur="1" fill="hold">
                                          <p:stCondLst>
                                            <p:cond delay="499"/>
                                          </p:stCondLst>
                                        </p:cTn>
                                        <p:tgtEl>
                                          <p:spTgt spid="71"/>
                                        </p:tgtEl>
                                        <p:attrNameLst>
                                          <p:attrName>style.visibility</p:attrName>
                                        </p:attrNameLst>
                                      </p:cBhvr>
                                      <p:to>
                                        <p:strVal val="hidden"/>
                                      </p:to>
                                    </p:set>
                                  </p:childTnLst>
                                </p:cTn>
                              </p:par>
                              <p:par>
                                <p:cTn id="31" presetID="1" presetClass="exit" presetSubtype="0" fill="hold" nodeType="withEffect">
                                  <p:stCondLst>
                                    <p:cond delay="0"/>
                                  </p:stCondLst>
                                  <p:childTnLst>
                                    <p:set>
                                      <p:cBhvr>
                                        <p:cTn id="32" dur="1" fill="hold">
                                          <p:stCondLst>
                                            <p:cond delay="0"/>
                                          </p:stCondLst>
                                        </p:cTn>
                                        <p:tgtEl>
                                          <p:spTgt spid="66"/>
                                        </p:tgtEl>
                                        <p:attrNameLst>
                                          <p:attrName>style.visibility</p:attrName>
                                        </p:attrNameLst>
                                      </p:cBhvr>
                                      <p:to>
                                        <p:strVal val="hidden"/>
                                      </p:to>
                                    </p:set>
                                  </p:childTnLst>
                                </p:cTn>
                              </p:par>
                              <p:par>
                                <p:cTn id="33" presetID="16" presetClass="entr" presetSubtype="21" fill="hold" grpId="0" nodeType="withEffect">
                                  <p:stCondLst>
                                    <p:cond delay="0"/>
                                  </p:stCondLst>
                                  <p:childTnLst>
                                    <p:set>
                                      <p:cBhvr>
                                        <p:cTn id="34" dur="1" fill="hold">
                                          <p:stCondLst>
                                            <p:cond delay="0"/>
                                          </p:stCondLst>
                                        </p:cTn>
                                        <p:tgtEl>
                                          <p:spTgt spid="72"/>
                                        </p:tgtEl>
                                        <p:attrNameLst>
                                          <p:attrName>style.visibility</p:attrName>
                                        </p:attrNameLst>
                                      </p:cBhvr>
                                      <p:to>
                                        <p:strVal val="visible"/>
                                      </p:to>
                                    </p:set>
                                    <p:animEffect transition="in" filter="barn(inVertical)">
                                      <p:cBhvr>
                                        <p:cTn id="35" dur="500"/>
                                        <p:tgtEl>
                                          <p:spTgt spid="72"/>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73"/>
                                        </p:tgtEl>
                                        <p:attrNameLst>
                                          <p:attrName>style.visibility</p:attrName>
                                        </p:attrNameLst>
                                      </p:cBhvr>
                                      <p:to>
                                        <p:strVal val="visible"/>
                                      </p:to>
                                    </p:set>
                                    <p:animEffect transition="in" filter="fade">
                                      <p:cBhvr>
                                        <p:cTn id="40" dur="500"/>
                                        <p:tgtEl>
                                          <p:spTgt spid="73"/>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grpId="1" nodeType="clickEffect">
                                  <p:stCondLst>
                                    <p:cond delay="0"/>
                                  </p:stCondLst>
                                  <p:childTnLst>
                                    <p:set>
                                      <p:cBhvr>
                                        <p:cTn id="44" dur="1" fill="hold">
                                          <p:stCondLst>
                                            <p:cond delay="0"/>
                                          </p:stCondLst>
                                        </p:cTn>
                                        <p:tgtEl>
                                          <p:spTgt spid="89"/>
                                        </p:tgtEl>
                                        <p:attrNameLst>
                                          <p:attrName>style.visibility</p:attrName>
                                        </p:attrNameLst>
                                      </p:cBhvr>
                                      <p:to>
                                        <p:strVal val="visible"/>
                                      </p:to>
                                    </p:set>
                                    <p:animEffect transition="in" filter="wipe(left)">
                                      <p:cBhvr>
                                        <p:cTn id="45" dur="500"/>
                                        <p:tgtEl>
                                          <p:spTgt spid="89"/>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grpId="0" nodeType="clickEffect">
                                  <p:stCondLst>
                                    <p:cond delay="0"/>
                                  </p:stCondLst>
                                  <p:childTnLst>
                                    <p:set>
                                      <p:cBhvr>
                                        <p:cTn id="49" dur="1" fill="hold">
                                          <p:stCondLst>
                                            <p:cond delay="0"/>
                                          </p:stCondLst>
                                        </p:cTn>
                                        <p:tgtEl>
                                          <p:spTgt spid="5"/>
                                        </p:tgtEl>
                                        <p:attrNameLst>
                                          <p:attrName>style.visibility</p:attrName>
                                        </p:attrNameLst>
                                      </p:cBhvr>
                                      <p:to>
                                        <p:strVal val="visible"/>
                                      </p:to>
                                    </p:set>
                                    <p:animEffect transition="in" filter="wipe(left)">
                                      <p:cBhvr>
                                        <p:cTn id="50" dur="500"/>
                                        <p:tgtEl>
                                          <p:spTgt spid="5"/>
                                        </p:tgtEl>
                                      </p:cBhvr>
                                    </p:animEffec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grpId="0" nodeType="clickEffect">
                                  <p:stCondLst>
                                    <p:cond delay="0"/>
                                  </p:stCondLst>
                                  <p:childTnLst>
                                    <p:set>
                                      <p:cBhvr>
                                        <p:cTn id="54" dur="1" fill="hold">
                                          <p:stCondLst>
                                            <p:cond delay="0"/>
                                          </p:stCondLst>
                                        </p:cTn>
                                        <p:tgtEl>
                                          <p:spTgt spid="89"/>
                                        </p:tgtEl>
                                        <p:attrNameLst>
                                          <p:attrName>style.visibility</p:attrName>
                                        </p:attrNameLst>
                                      </p:cBhvr>
                                      <p:to>
                                        <p:strVal val="hidden"/>
                                      </p:to>
                                    </p:set>
                                  </p:childTnLst>
                                </p:cTn>
                              </p:par>
                              <p:par>
                                <p:cTn id="55" presetID="1" presetClass="exit" presetSubtype="0" fill="hold" nodeType="withEffect">
                                  <p:stCondLst>
                                    <p:cond delay="0"/>
                                  </p:stCondLst>
                                  <p:childTnLst>
                                    <p:set>
                                      <p:cBhvr>
                                        <p:cTn id="56" dur="1" fill="hold">
                                          <p:stCondLst>
                                            <p:cond delay="0"/>
                                          </p:stCondLst>
                                        </p:cTn>
                                        <p:tgtEl>
                                          <p:spTgt spid="73"/>
                                        </p:tgtEl>
                                        <p:attrNameLst>
                                          <p:attrName>style.visibility</p:attrName>
                                        </p:attrNameLst>
                                      </p:cBhvr>
                                      <p:to>
                                        <p:strVal val="hidden"/>
                                      </p:to>
                                    </p:set>
                                  </p:childTnLst>
                                </p:cTn>
                              </p:par>
                            </p:childTnLst>
                          </p:cTn>
                        </p:par>
                        <p:par>
                          <p:cTn id="57" fill="hold">
                            <p:stCondLst>
                              <p:cond delay="0"/>
                            </p:stCondLst>
                            <p:childTnLst>
                              <p:par>
                                <p:cTn id="58" presetID="22" presetClass="entr" presetSubtype="8" fill="hold" grpId="1" nodeType="afterEffect">
                                  <p:stCondLst>
                                    <p:cond delay="0"/>
                                  </p:stCondLst>
                                  <p:childTnLst>
                                    <p:set>
                                      <p:cBhvr>
                                        <p:cTn id="59" dur="1" fill="hold">
                                          <p:stCondLst>
                                            <p:cond delay="0"/>
                                          </p:stCondLst>
                                        </p:cTn>
                                        <p:tgtEl>
                                          <p:spTgt spid="76"/>
                                        </p:tgtEl>
                                        <p:attrNameLst>
                                          <p:attrName>style.visibility</p:attrName>
                                        </p:attrNameLst>
                                      </p:cBhvr>
                                      <p:to>
                                        <p:strVal val="visible"/>
                                      </p:to>
                                    </p:set>
                                    <p:animEffect transition="in" filter="wipe(left)">
                                      <p:cBhvr>
                                        <p:cTn id="60" dur="500"/>
                                        <p:tgtEl>
                                          <p:spTgt spid="76"/>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8" fill="hold" grpId="0" nodeType="clickEffect">
                                  <p:stCondLst>
                                    <p:cond delay="0"/>
                                  </p:stCondLst>
                                  <p:childTnLst>
                                    <p:set>
                                      <p:cBhvr>
                                        <p:cTn id="64" dur="1" fill="hold">
                                          <p:stCondLst>
                                            <p:cond delay="0"/>
                                          </p:stCondLst>
                                        </p:cTn>
                                        <p:tgtEl>
                                          <p:spTgt spid="6"/>
                                        </p:tgtEl>
                                        <p:attrNameLst>
                                          <p:attrName>style.visibility</p:attrName>
                                        </p:attrNameLst>
                                      </p:cBhvr>
                                      <p:to>
                                        <p:strVal val="visible"/>
                                      </p:to>
                                    </p:set>
                                    <p:animEffect transition="in" filter="wipe(left)">
                                      <p:cBhvr>
                                        <p:cTn id="65" dur="500"/>
                                        <p:tgtEl>
                                          <p:spTgt spid="6"/>
                                        </p:tgtEl>
                                      </p:cBhvr>
                                    </p:animEffect>
                                  </p:childTnLst>
                                </p:cTn>
                              </p:par>
                            </p:childTnLst>
                          </p:cTn>
                        </p:par>
                      </p:childTnLst>
                    </p:cTn>
                  </p:par>
                  <p:par>
                    <p:cTn id="66" fill="hold">
                      <p:stCondLst>
                        <p:cond delay="indefinite"/>
                      </p:stCondLst>
                      <p:childTnLst>
                        <p:par>
                          <p:cTn id="67" fill="hold">
                            <p:stCondLst>
                              <p:cond delay="0"/>
                            </p:stCondLst>
                            <p:childTnLst>
                              <p:par>
                                <p:cTn id="68" presetID="1" presetClass="exit" presetSubtype="0" fill="hold" grpId="0" nodeType="clickEffect">
                                  <p:stCondLst>
                                    <p:cond delay="0"/>
                                  </p:stCondLst>
                                  <p:childTnLst>
                                    <p:set>
                                      <p:cBhvr>
                                        <p:cTn id="69" dur="1" fill="hold">
                                          <p:stCondLst>
                                            <p:cond delay="0"/>
                                          </p:stCondLst>
                                        </p:cTn>
                                        <p:tgtEl>
                                          <p:spTgt spid="76"/>
                                        </p:tgtEl>
                                        <p:attrNameLst>
                                          <p:attrName>style.visibility</p:attrName>
                                        </p:attrNameLst>
                                      </p:cBhvr>
                                      <p:to>
                                        <p:strVal val="hidden"/>
                                      </p:to>
                                    </p:set>
                                  </p:childTnLst>
                                </p:cTn>
                              </p:par>
                              <p:par>
                                <p:cTn id="70" presetID="22" presetClass="entr" presetSubtype="8" fill="hold" grpId="1" nodeType="withEffect">
                                  <p:stCondLst>
                                    <p:cond delay="0"/>
                                  </p:stCondLst>
                                  <p:childTnLst>
                                    <p:set>
                                      <p:cBhvr>
                                        <p:cTn id="71" dur="1" fill="hold">
                                          <p:stCondLst>
                                            <p:cond delay="0"/>
                                          </p:stCondLst>
                                        </p:cTn>
                                        <p:tgtEl>
                                          <p:spTgt spid="90"/>
                                        </p:tgtEl>
                                        <p:attrNameLst>
                                          <p:attrName>style.visibility</p:attrName>
                                        </p:attrNameLst>
                                      </p:cBhvr>
                                      <p:to>
                                        <p:strVal val="visible"/>
                                      </p:to>
                                    </p:set>
                                    <p:animEffect transition="in" filter="wipe(left)">
                                      <p:cBhvr>
                                        <p:cTn id="72" dur="500"/>
                                        <p:tgtEl>
                                          <p:spTgt spid="90"/>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grpId="0" nodeType="clickEffect">
                                  <p:stCondLst>
                                    <p:cond delay="0"/>
                                  </p:stCondLst>
                                  <p:childTnLst>
                                    <p:set>
                                      <p:cBhvr>
                                        <p:cTn id="76" dur="1" fill="hold">
                                          <p:stCondLst>
                                            <p:cond delay="0"/>
                                          </p:stCondLst>
                                        </p:cTn>
                                        <p:tgtEl>
                                          <p:spTgt spid="7"/>
                                        </p:tgtEl>
                                        <p:attrNameLst>
                                          <p:attrName>style.visibility</p:attrName>
                                        </p:attrNameLst>
                                      </p:cBhvr>
                                      <p:to>
                                        <p:strVal val="visible"/>
                                      </p:to>
                                    </p:set>
                                    <p:animEffect transition="in" filter="wipe(left)">
                                      <p:cBhvr>
                                        <p:cTn id="77" dur="500"/>
                                        <p:tgtEl>
                                          <p:spTgt spid="7"/>
                                        </p:tgtEl>
                                      </p:cBhvr>
                                    </p:animEffect>
                                  </p:childTnLst>
                                </p:cTn>
                              </p:par>
                            </p:childTnLst>
                          </p:cTn>
                        </p:par>
                      </p:childTnLst>
                    </p:cTn>
                  </p:par>
                  <p:par>
                    <p:cTn id="78" fill="hold">
                      <p:stCondLst>
                        <p:cond delay="indefinite"/>
                      </p:stCondLst>
                      <p:childTnLst>
                        <p:par>
                          <p:cTn id="79" fill="hold">
                            <p:stCondLst>
                              <p:cond delay="0"/>
                            </p:stCondLst>
                            <p:childTnLst>
                              <p:par>
                                <p:cTn id="80" presetID="1" presetClass="exit" presetSubtype="0" fill="hold" grpId="0" nodeType="clickEffect">
                                  <p:stCondLst>
                                    <p:cond delay="0"/>
                                  </p:stCondLst>
                                  <p:childTnLst>
                                    <p:set>
                                      <p:cBhvr>
                                        <p:cTn id="81" dur="1" fill="hold">
                                          <p:stCondLst>
                                            <p:cond delay="0"/>
                                          </p:stCondLst>
                                        </p:cTn>
                                        <p:tgtEl>
                                          <p:spTgt spid="90"/>
                                        </p:tgtEl>
                                        <p:attrNameLst>
                                          <p:attrName>style.visibility</p:attrName>
                                        </p:attrNameLst>
                                      </p:cBhvr>
                                      <p:to>
                                        <p:strVal val="hidden"/>
                                      </p:to>
                                    </p:set>
                                  </p:childTnLst>
                                </p:cTn>
                              </p:par>
                            </p:childTnLst>
                          </p:cTn>
                        </p:par>
                        <p:par>
                          <p:cTn id="82" fill="hold">
                            <p:stCondLst>
                              <p:cond delay="0"/>
                            </p:stCondLst>
                            <p:childTnLst>
                              <p:par>
                                <p:cTn id="83" presetID="22" presetClass="entr" presetSubtype="8" fill="hold" grpId="1" nodeType="afterEffect">
                                  <p:stCondLst>
                                    <p:cond delay="0"/>
                                  </p:stCondLst>
                                  <p:childTnLst>
                                    <p:set>
                                      <p:cBhvr>
                                        <p:cTn id="84" dur="1" fill="hold">
                                          <p:stCondLst>
                                            <p:cond delay="0"/>
                                          </p:stCondLst>
                                        </p:cTn>
                                        <p:tgtEl>
                                          <p:spTgt spid="77"/>
                                        </p:tgtEl>
                                        <p:attrNameLst>
                                          <p:attrName>style.visibility</p:attrName>
                                        </p:attrNameLst>
                                      </p:cBhvr>
                                      <p:to>
                                        <p:strVal val="visible"/>
                                      </p:to>
                                    </p:set>
                                    <p:animEffect transition="in" filter="wipe(left)">
                                      <p:cBhvr>
                                        <p:cTn id="85" dur="500"/>
                                        <p:tgtEl>
                                          <p:spTgt spid="77"/>
                                        </p:tgtEl>
                                      </p:cBhvr>
                                    </p:animEffect>
                                  </p:childTnLst>
                                </p:cTn>
                              </p:par>
                            </p:childTnLst>
                          </p:cTn>
                        </p:par>
                      </p:childTnLst>
                    </p:cTn>
                  </p:par>
                  <p:par>
                    <p:cTn id="86" fill="hold">
                      <p:stCondLst>
                        <p:cond delay="indefinite"/>
                      </p:stCondLst>
                      <p:childTnLst>
                        <p:par>
                          <p:cTn id="87" fill="hold">
                            <p:stCondLst>
                              <p:cond delay="0"/>
                            </p:stCondLst>
                            <p:childTnLst>
                              <p:par>
                                <p:cTn id="88" presetID="22" presetClass="entr" presetSubtype="8" fill="hold" grpId="0" nodeType="clickEffect">
                                  <p:stCondLst>
                                    <p:cond delay="0"/>
                                  </p:stCondLst>
                                  <p:childTnLst>
                                    <p:set>
                                      <p:cBhvr>
                                        <p:cTn id="89" dur="1" fill="hold">
                                          <p:stCondLst>
                                            <p:cond delay="0"/>
                                          </p:stCondLst>
                                        </p:cTn>
                                        <p:tgtEl>
                                          <p:spTgt spid="8"/>
                                        </p:tgtEl>
                                        <p:attrNameLst>
                                          <p:attrName>style.visibility</p:attrName>
                                        </p:attrNameLst>
                                      </p:cBhvr>
                                      <p:to>
                                        <p:strVal val="visible"/>
                                      </p:to>
                                    </p:set>
                                    <p:animEffect transition="in" filter="wipe(left)">
                                      <p:cBhvr>
                                        <p:cTn id="90" dur="500"/>
                                        <p:tgtEl>
                                          <p:spTgt spid="8"/>
                                        </p:tgtEl>
                                      </p:cBhvr>
                                    </p:animEffect>
                                  </p:childTnLst>
                                </p:cTn>
                              </p:par>
                            </p:childTnLst>
                          </p:cTn>
                        </p:par>
                      </p:childTnLst>
                    </p:cTn>
                  </p:par>
                  <p:par>
                    <p:cTn id="91" fill="hold">
                      <p:stCondLst>
                        <p:cond delay="indefinite"/>
                      </p:stCondLst>
                      <p:childTnLst>
                        <p:par>
                          <p:cTn id="92" fill="hold">
                            <p:stCondLst>
                              <p:cond delay="0"/>
                            </p:stCondLst>
                            <p:childTnLst>
                              <p:par>
                                <p:cTn id="93" presetID="1" presetClass="exit" presetSubtype="0" fill="hold" grpId="0" nodeType="clickEffect">
                                  <p:stCondLst>
                                    <p:cond delay="0"/>
                                  </p:stCondLst>
                                  <p:childTnLst>
                                    <p:set>
                                      <p:cBhvr>
                                        <p:cTn id="94" dur="1" fill="hold">
                                          <p:stCondLst>
                                            <p:cond delay="0"/>
                                          </p:stCondLst>
                                        </p:cTn>
                                        <p:tgtEl>
                                          <p:spTgt spid="77"/>
                                        </p:tgtEl>
                                        <p:attrNameLst>
                                          <p:attrName>style.visibility</p:attrName>
                                        </p:attrNameLst>
                                      </p:cBhvr>
                                      <p:to>
                                        <p:strVal val="hidden"/>
                                      </p:to>
                                    </p:set>
                                  </p:childTnLst>
                                </p:cTn>
                              </p:par>
                            </p:childTnLst>
                          </p:cTn>
                        </p:par>
                        <p:par>
                          <p:cTn id="95" fill="hold">
                            <p:stCondLst>
                              <p:cond delay="0"/>
                            </p:stCondLst>
                            <p:childTnLst>
                              <p:par>
                                <p:cTn id="96" presetID="22" presetClass="entr" presetSubtype="8" fill="hold" grpId="1" nodeType="afterEffect">
                                  <p:stCondLst>
                                    <p:cond delay="0"/>
                                  </p:stCondLst>
                                  <p:childTnLst>
                                    <p:set>
                                      <p:cBhvr>
                                        <p:cTn id="97" dur="1" fill="hold">
                                          <p:stCondLst>
                                            <p:cond delay="0"/>
                                          </p:stCondLst>
                                        </p:cTn>
                                        <p:tgtEl>
                                          <p:spTgt spid="78"/>
                                        </p:tgtEl>
                                        <p:attrNameLst>
                                          <p:attrName>style.visibility</p:attrName>
                                        </p:attrNameLst>
                                      </p:cBhvr>
                                      <p:to>
                                        <p:strVal val="visible"/>
                                      </p:to>
                                    </p:set>
                                    <p:animEffect transition="in" filter="wipe(left)">
                                      <p:cBhvr>
                                        <p:cTn id="98" dur="500"/>
                                        <p:tgtEl>
                                          <p:spTgt spid="78"/>
                                        </p:tgtEl>
                                      </p:cBhvr>
                                    </p:animEffect>
                                  </p:childTnLst>
                                </p:cTn>
                              </p:par>
                              <p:par>
                                <p:cTn id="99" presetID="22" presetClass="entr" presetSubtype="8" fill="hold" grpId="1" nodeType="withEffect">
                                  <p:stCondLst>
                                    <p:cond delay="0"/>
                                  </p:stCondLst>
                                  <p:childTnLst>
                                    <p:set>
                                      <p:cBhvr>
                                        <p:cTn id="100" dur="1" fill="hold">
                                          <p:stCondLst>
                                            <p:cond delay="0"/>
                                          </p:stCondLst>
                                        </p:cTn>
                                        <p:tgtEl>
                                          <p:spTgt spid="79"/>
                                        </p:tgtEl>
                                        <p:attrNameLst>
                                          <p:attrName>style.visibility</p:attrName>
                                        </p:attrNameLst>
                                      </p:cBhvr>
                                      <p:to>
                                        <p:strVal val="visible"/>
                                      </p:to>
                                    </p:set>
                                    <p:animEffect transition="in" filter="wipe(left)">
                                      <p:cBhvr>
                                        <p:cTn id="101" dur="500"/>
                                        <p:tgtEl>
                                          <p:spTgt spid="79"/>
                                        </p:tgtEl>
                                      </p:cBhvr>
                                    </p:animEffect>
                                  </p:childTnLst>
                                </p:cTn>
                              </p:par>
                            </p:childTnLst>
                          </p:cTn>
                        </p:par>
                      </p:childTnLst>
                    </p:cTn>
                  </p:par>
                  <p:par>
                    <p:cTn id="102" fill="hold">
                      <p:stCondLst>
                        <p:cond delay="indefinite"/>
                      </p:stCondLst>
                      <p:childTnLst>
                        <p:par>
                          <p:cTn id="103" fill="hold">
                            <p:stCondLst>
                              <p:cond delay="0"/>
                            </p:stCondLst>
                            <p:childTnLst>
                              <p:par>
                                <p:cTn id="104" presetID="22" presetClass="entr" presetSubtype="8" fill="hold" grpId="0" nodeType="clickEffect">
                                  <p:stCondLst>
                                    <p:cond delay="0"/>
                                  </p:stCondLst>
                                  <p:childTnLst>
                                    <p:set>
                                      <p:cBhvr>
                                        <p:cTn id="105" dur="1" fill="hold">
                                          <p:stCondLst>
                                            <p:cond delay="0"/>
                                          </p:stCondLst>
                                        </p:cTn>
                                        <p:tgtEl>
                                          <p:spTgt spid="80"/>
                                        </p:tgtEl>
                                        <p:attrNameLst>
                                          <p:attrName>style.visibility</p:attrName>
                                        </p:attrNameLst>
                                      </p:cBhvr>
                                      <p:to>
                                        <p:strVal val="visible"/>
                                      </p:to>
                                    </p:set>
                                    <p:animEffect transition="in" filter="wipe(left)">
                                      <p:cBhvr>
                                        <p:cTn id="106" dur="500"/>
                                        <p:tgtEl>
                                          <p:spTgt spid="80"/>
                                        </p:tgtEl>
                                      </p:cBhvr>
                                    </p:animEffect>
                                  </p:childTnLst>
                                </p:cTn>
                              </p:par>
                            </p:childTnLst>
                          </p:cTn>
                        </p:par>
                      </p:childTnLst>
                    </p:cTn>
                  </p:par>
                  <p:par>
                    <p:cTn id="107" fill="hold">
                      <p:stCondLst>
                        <p:cond delay="indefinite"/>
                      </p:stCondLst>
                      <p:childTnLst>
                        <p:par>
                          <p:cTn id="108" fill="hold">
                            <p:stCondLst>
                              <p:cond delay="0"/>
                            </p:stCondLst>
                            <p:childTnLst>
                              <p:par>
                                <p:cTn id="109" presetID="1" presetClass="exit" presetSubtype="0" fill="hold" grpId="0" nodeType="clickEffect">
                                  <p:stCondLst>
                                    <p:cond delay="0"/>
                                  </p:stCondLst>
                                  <p:childTnLst>
                                    <p:set>
                                      <p:cBhvr>
                                        <p:cTn id="110" dur="1" fill="hold">
                                          <p:stCondLst>
                                            <p:cond delay="0"/>
                                          </p:stCondLst>
                                        </p:cTn>
                                        <p:tgtEl>
                                          <p:spTgt spid="78"/>
                                        </p:tgtEl>
                                        <p:attrNameLst>
                                          <p:attrName>style.visibility</p:attrName>
                                        </p:attrNameLst>
                                      </p:cBhvr>
                                      <p:to>
                                        <p:strVal val="hidden"/>
                                      </p:to>
                                    </p:set>
                                  </p:childTnLst>
                                </p:cTn>
                              </p:par>
                              <p:par>
                                <p:cTn id="111" presetID="1" presetClass="exit" presetSubtype="0" fill="hold" grpId="0" nodeType="withEffect">
                                  <p:stCondLst>
                                    <p:cond delay="0"/>
                                  </p:stCondLst>
                                  <p:childTnLst>
                                    <p:set>
                                      <p:cBhvr>
                                        <p:cTn id="112" dur="1" fill="hold">
                                          <p:stCondLst>
                                            <p:cond delay="0"/>
                                          </p:stCondLst>
                                        </p:cTn>
                                        <p:tgtEl>
                                          <p:spTgt spid="79"/>
                                        </p:tgtEl>
                                        <p:attrNameLst>
                                          <p:attrName>style.visibility</p:attrName>
                                        </p:attrNameLst>
                                      </p:cBhvr>
                                      <p:to>
                                        <p:strVal val="hidden"/>
                                      </p:to>
                                    </p:set>
                                  </p:childTnLst>
                                </p:cTn>
                              </p:par>
                              <p:par>
                                <p:cTn id="113" presetID="10" presetClass="exit" presetSubtype="0" fill="hold" grpId="1" nodeType="withEffect">
                                  <p:stCondLst>
                                    <p:cond delay="0"/>
                                  </p:stCondLst>
                                  <p:childTnLst>
                                    <p:animEffect transition="out" filter="fade">
                                      <p:cBhvr>
                                        <p:cTn id="114" dur="500"/>
                                        <p:tgtEl>
                                          <p:spTgt spid="72"/>
                                        </p:tgtEl>
                                      </p:cBhvr>
                                    </p:animEffect>
                                    <p:set>
                                      <p:cBhvr>
                                        <p:cTn id="115" dur="1" fill="hold">
                                          <p:stCondLst>
                                            <p:cond delay="499"/>
                                          </p:stCondLst>
                                        </p:cTn>
                                        <p:tgtEl>
                                          <p:spTgt spid="72"/>
                                        </p:tgtEl>
                                        <p:attrNameLst>
                                          <p:attrName>style.visibility</p:attrName>
                                        </p:attrNameLst>
                                      </p:cBhvr>
                                      <p:to>
                                        <p:strVal val="hidden"/>
                                      </p:to>
                                    </p:set>
                                  </p:childTnLst>
                                </p:cTn>
                              </p:par>
                            </p:childTnLst>
                          </p:cTn>
                        </p:par>
                        <p:par>
                          <p:cTn id="116" fill="hold">
                            <p:stCondLst>
                              <p:cond delay="500"/>
                            </p:stCondLst>
                            <p:childTnLst>
                              <p:par>
                                <p:cTn id="117" presetID="22" presetClass="entr" presetSubtype="8" fill="hold" grpId="0" nodeType="afterEffect">
                                  <p:stCondLst>
                                    <p:cond delay="0"/>
                                  </p:stCondLst>
                                  <p:childTnLst>
                                    <p:set>
                                      <p:cBhvr>
                                        <p:cTn id="118" dur="1" fill="hold">
                                          <p:stCondLst>
                                            <p:cond delay="0"/>
                                          </p:stCondLst>
                                        </p:cTn>
                                        <p:tgtEl>
                                          <p:spTgt spid="132"/>
                                        </p:tgtEl>
                                        <p:attrNameLst>
                                          <p:attrName>style.visibility</p:attrName>
                                        </p:attrNameLst>
                                      </p:cBhvr>
                                      <p:to>
                                        <p:strVal val="visible"/>
                                      </p:to>
                                    </p:set>
                                    <p:animEffect transition="in" filter="wipe(left)">
                                      <p:cBhvr>
                                        <p:cTn id="119" dur="500"/>
                                        <p:tgtEl>
                                          <p:spTgt spid="132"/>
                                        </p:tgtEl>
                                      </p:cBhvr>
                                    </p:animEffect>
                                  </p:childTnLst>
                                </p:cTn>
                              </p:par>
                            </p:childTnLst>
                          </p:cTn>
                        </p:par>
                      </p:childTnLst>
                    </p:cTn>
                  </p:par>
                  <p:par>
                    <p:cTn id="120" fill="hold">
                      <p:stCondLst>
                        <p:cond delay="indefinite"/>
                      </p:stCondLst>
                      <p:childTnLst>
                        <p:par>
                          <p:cTn id="121" fill="hold">
                            <p:stCondLst>
                              <p:cond delay="0"/>
                            </p:stCondLst>
                            <p:childTnLst>
                              <p:par>
                                <p:cTn id="122" presetID="22" presetClass="entr" presetSubtype="8" fill="hold" grpId="0" nodeType="clickEffect">
                                  <p:stCondLst>
                                    <p:cond delay="0"/>
                                  </p:stCondLst>
                                  <p:childTnLst>
                                    <p:set>
                                      <p:cBhvr>
                                        <p:cTn id="123" dur="1" fill="hold">
                                          <p:stCondLst>
                                            <p:cond delay="0"/>
                                          </p:stCondLst>
                                        </p:cTn>
                                        <p:tgtEl>
                                          <p:spTgt spid="133"/>
                                        </p:tgtEl>
                                        <p:attrNameLst>
                                          <p:attrName>style.visibility</p:attrName>
                                        </p:attrNameLst>
                                      </p:cBhvr>
                                      <p:to>
                                        <p:strVal val="visible"/>
                                      </p:to>
                                    </p:set>
                                    <p:animEffect transition="in" filter="wipe(left)">
                                      <p:cBhvr>
                                        <p:cTn id="124" dur="500"/>
                                        <p:tgtEl>
                                          <p:spTgt spid="133"/>
                                        </p:tgtEl>
                                      </p:cBhvr>
                                    </p:animEffect>
                                  </p:childTnLst>
                                </p:cTn>
                              </p:par>
                            </p:childTnLst>
                          </p:cTn>
                        </p:par>
                      </p:childTnLst>
                    </p:cTn>
                  </p:par>
                  <p:par>
                    <p:cTn id="125" fill="hold">
                      <p:stCondLst>
                        <p:cond delay="indefinite"/>
                      </p:stCondLst>
                      <p:childTnLst>
                        <p:par>
                          <p:cTn id="126" fill="hold">
                            <p:stCondLst>
                              <p:cond delay="0"/>
                            </p:stCondLst>
                            <p:childTnLst>
                              <p:par>
                                <p:cTn id="127" presetID="22" presetClass="entr" presetSubtype="8" fill="hold" grpId="1" nodeType="clickEffect">
                                  <p:stCondLst>
                                    <p:cond delay="0"/>
                                  </p:stCondLst>
                                  <p:childTnLst>
                                    <p:set>
                                      <p:cBhvr>
                                        <p:cTn id="128" dur="1" fill="hold">
                                          <p:stCondLst>
                                            <p:cond delay="0"/>
                                          </p:stCondLst>
                                        </p:cTn>
                                        <p:tgtEl>
                                          <p:spTgt spid="82"/>
                                        </p:tgtEl>
                                        <p:attrNameLst>
                                          <p:attrName>style.visibility</p:attrName>
                                        </p:attrNameLst>
                                      </p:cBhvr>
                                      <p:to>
                                        <p:strVal val="visible"/>
                                      </p:to>
                                    </p:set>
                                    <p:animEffect transition="in" filter="wipe(left)">
                                      <p:cBhvr>
                                        <p:cTn id="129" dur="500"/>
                                        <p:tgtEl>
                                          <p:spTgt spid="82"/>
                                        </p:tgtEl>
                                      </p:cBhvr>
                                    </p:animEffect>
                                  </p:childTnLst>
                                </p:cTn>
                              </p:par>
                            </p:childTnLst>
                          </p:cTn>
                        </p:par>
                      </p:childTnLst>
                    </p:cTn>
                  </p:par>
                  <p:par>
                    <p:cTn id="130" fill="hold">
                      <p:stCondLst>
                        <p:cond delay="indefinite"/>
                      </p:stCondLst>
                      <p:childTnLst>
                        <p:par>
                          <p:cTn id="131" fill="hold">
                            <p:stCondLst>
                              <p:cond delay="0"/>
                            </p:stCondLst>
                            <p:childTnLst>
                              <p:par>
                                <p:cTn id="132" presetID="22" presetClass="entr" presetSubtype="8" fill="hold" grpId="2" nodeType="clickEffect">
                                  <p:stCondLst>
                                    <p:cond delay="0"/>
                                  </p:stCondLst>
                                  <p:childTnLst>
                                    <p:set>
                                      <p:cBhvr>
                                        <p:cTn id="133" dur="1" fill="hold">
                                          <p:stCondLst>
                                            <p:cond delay="0"/>
                                          </p:stCondLst>
                                        </p:cTn>
                                        <p:tgtEl>
                                          <p:spTgt spid="79"/>
                                        </p:tgtEl>
                                        <p:attrNameLst>
                                          <p:attrName>style.visibility</p:attrName>
                                        </p:attrNameLst>
                                      </p:cBhvr>
                                      <p:to>
                                        <p:strVal val="visible"/>
                                      </p:to>
                                    </p:set>
                                    <p:animEffect transition="in" filter="wipe(left)">
                                      <p:cBhvr>
                                        <p:cTn id="134" dur="500"/>
                                        <p:tgtEl>
                                          <p:spTgt spid="79"/>
                                        </p:tgtEl>
                                      </p:cBhvr>
                                    </p:animEffect>
                                  </p:childTnLst>
                                </p:cTn>
                              </p:par>
                            </p:childTnLst>
                          </p:cTn>
                        </p:par>
                      </p:childTnLst>
                    </p:cTn>
                  </p:par>
                  <p:par>
                    <p:cTn id="135" fill="hold">
                      <p:stCondLst>
                        <p:cond delay="indefinite"/>
                      </p:stCondLst>
                      <p:childTnLst>
                        <p:par>
                          <p:cTn id="136" fill="hold">
                            <p:stCondLst>
                              <p:cond delay="0"/>
                            </p:stCondLst>
                            <p:childTnLst>
                              <p:par>
                                <p:cTn id="137" presetID="22" presetClass="entr" presetSubtype="8" fill="hold" grpId="0" nodeType="clickEffect">
                                  <p:stCondLst>
                                    <p:cond delay="0"/>
                                  </p:stCondLst>
                                  <p:childTnLst>
                                    <p:set>
                                      <p:cBhvr>
                                        <p:cTn id="138" dur="1" fill="hold">
                                          <p:stCondLst>
                                            <p:cond delay="0"/>
                                          </p:stCondLst>
                                        </p:cTn>
                                        <p:tgtEl>
                                          <p:spTgt spid="83"/>
                                        </p:tgtEl>
                                        <p:attrNameLst>
                                          <p:attrName>style.visibility</p:attrName>
                                        </p:attrNameLst>
                                      </p:cBhvr>
                                      <p:to>
                                        <p:strVal val="visible"/>
                                      </p:to>
                                    </p:set>
                                    <p:animEffect transition="in" filter="wipe(left)">
                                      <p:cBhvr>
                                        <p:cTn id="139" dur="500"/>
                                        <p:tgtEl>
                                          <p:spTgt spid="83"/>
                                        </p:tgtEl>
                                      </p:cBhvr>
                                    </p:animEffect>
                                  </p:childTnLst>
                                </p:cTn>
                              </p:par>
                            </p:childTnLst>
                          </p:cTn>
                        </p:par>
                      </p:childTnLst>
                    </p:cTn>
                  </p:par>
                  <p:par>
                    <p:cTn id="140" fill="hold">
                      <p:stCondLst>
                        <p:cond delay="indefinite"/>
                      </p:stCondLst>
                      <p:childTnLst>
                        <p:par>
                          <p:cTn id="141" fill="hold">
                            <p:stCondLst>
                              <p:cond delay="0"/>
                            </p:stCondLst>
                            <p:childTnLst>
                              <p:par>
                                <p:cTn id="142" presetID="22" presetClass="entr" presetSubtype="8" fill="hold" grpId="0" nodeType="clickEffect">
                                  <p:stCondLst>
                                    <p:cond delay="0"/>
                                  </p:stCondLst>
                                  <p:childTnLst>
                                    <p:set>
                                      <p:cBhvr>
                                        <p:cTn id="143" dur="1" fill="hold">
                                          <p:stCondLst>
                                            <p:cond delay="0"/>
                                          </p:stCondLst>
                                        </p:cTn>
                                        <p:tgtEl>
                                          <p:spTgt spid="84"/>
                                        </p:tgtEl>
                                        <p:attrNameLst>
                                          <p:attrName>style.visibility</p:attrName>
                                        </p:attrNameLst>
                                      </p:cBhvr>
                                      <p:to>
                                        <p:strVal val="visible"/>
                                      </p:to>
                                    </p:set>
                                    <p:animEffect transition="in" filter="wipe(left)">
                                      <p:cBhvr>
                                        <p:cTn id="144" dur="500"/>
                                        <p:tgtEl>
                                          <p:spTgt spid="84"/>
                                        </p:tgtEl>
                                      </p:cBhvr>
                                    </p:animEffect>
                                  </p:childTnLst>
                                </p:cTn>
                              </p:par>
                            </p:childTnLst>
                          </p:cTn>
                        </p:par>
                      </p:childTnLst>
                    </p:cTn>
                  </p:par>
                  <p:par>
                    <p:cTn id="145" fill="hold">
                      <p:stCondLst>
                        <p:cond delay="indefinite"/>
                      </p:stCondLst>
                      <p:childTnLst>
                        <p:par>
                          <p:cTn id="146" fill="hold">
                            <p:stCondLst>
                              <p:cond delay="0"/>
                            </p:stCondLst>
                            <p:childTnLst>
                              <p:par>
                                <p:cTn id="147" presetID="22" presetClass="entr" presetSubtype="8" fill="hold" grpId="0" nodeType="clickEffect">
                                  <p:stCondLst>
                                    <p:cond delay="0"/>
                                  </p:stCondLst>
                                  <p:childTnLst>
                                    <p:set>
                                      <p:cBhvr>
                                        <p:cTn id="148" dur="1" fill="hold">
                                          <p:stCondLst>
                                            <p:cond delay="0"/>
                                          </p:stCondLst>
                                        </p:cTn>
                                        <p:tgtEl>
                                          <p:spTgt spid="85"/>
                                        </p:tgtEl>
                                        <p:attrNameLst>
                                          <p:attrName>style.visibility</p:attrName>
                                        </p:attrNameLst>
                                      </p:cBhvr>
                                      <p:to>
                                        <p:strVal val="visible"/>
                                      </p:to>
                                    </p:set>
                                    <p:animEffect transition="in" filter="wipe(left)">
                                      <p:cBhvr>
                                        <p:cTn id="149" dur="500"/>
                                        <p:tgtEl>
                                          <p:spTgt spid="85"/>
                                        </p:tgtEl>
                                      </p:cBhvr>
                                    </p:animEffect>
                                  </p:childTnLst>
                                </p:cTn>
                              </p:par>
                            </p:childTnLst>
                          </p:cTn>
                        </p:par>
                      </p:childTnLst>
                    </p:cTn>
                  </p:par>
                  <p:par>
                    <p:cTn id="150" fill="hold">
                      <p:stCondLst>
                        <p:cond delay="indefinite"/>
                      </p:stCondLst>
                      <p:childTnLst>
                        <p:par>
                          <p:cTn id="151" fill="hold">
                            <p:stCondLst>
                              <p:cond delay="0"/>
                            </p:stCondLst>
                            <p:childTnLst>
                              <p:par>
                                <p:cTn id="152" presetID="10" presetClass="exit" presetSubtype="0" fill="hold" grpId="3" nodeType="clickEffect">
                                  <p:stCondLst>
                                    <p:cond delay="0"/>
                                  </p:stCondLst>
                                  <p:childTnLst>
                                    <p:animEffect transition="out" filter="fade">
                                      <p:cBhvr>
                                        <p:cTn id="153" dur="500"/>
                                        <p:tgtEl>
                                          <p:spTgt spid="79"/>
                                        </p:tgtEl>
                                      </p:cBhvr>
                                    </p:animEffect>
                                    <p:set>
                                      <p:cBhvr>
                                        <p:cTn id="154" dur="1" fill="hold">
                                          <p:stCondLst>
                                            <p:cond delay="499"/>
                                          </p:stCondLst>
                                        </p:cTn>
                                        <p:tgtEl>
                                          <p:spTgt spid="79"/>
                                        </p:tgtEl>
                                        <p:attrNameLst>
                                          <p:attrName>style.visibility</p:attrName>
                                        </p:attrNameLst>
                                      </p:cBhvr>
                                      <p:to>
                                        <p:strVal val="hidden"/>
                                      </p:to>
                                    </p:set>
                                  </p:childTnLst>
                                </p:cTn>
                              </p:par>
                            </p:childTnLst>
                          </p:cTn>
                        </p:par>
                      </p:childTnLst>
                    </p:cTn>
                  </p:par>
                  <p:par>
                    <p:cTn id="155" fill="hold">
                      <p:stCondLst>
                        <p:cond delay="indefinite"/>
                      </p:stCondLst>
                      <p:childTnLst>
                        <p:par>
                          <p:cTn id="156" fill="hold">
                            <p:stCondLst>
                              <p:cond delay="0"/>
                            </p:stCondLst>
                            <p:childTnLst>
                              <p:par>
                                <p:cTn id="157" presetID="22" presetClass="entr" presetSubtype="8" fill="hold" grpId="0" nodeType="clickEffect">
                                  <p:stCondLst>
                                    <p:cond delay="0"/>
                                  </p:stCondLst>
                                  <p:childTnLst>
                                    <p:set>
                                      <p:cBhvr>
                                        <p:cTn id="158" dur="1" fill="hold">
                                          <p:stCondLst>
                                            <p:cond delay="0"/>
                                          </p:stCondLst>
                                        </p:cTn>
                                        <p:tgtEl>
                                          <p:spTgt spid="151"/>
                                        </p:tgtEl>
                                        <p:attrNameLst>
                                          <p:attrName>style.visibility</p:attrName>
                                        </p:attrNameLst>
                                      </p:cBhvr>
                                      <p:to>
                                        <p:strVal val="visible"/>
                                      </p:to>
                                    </p:set>
                                    <p:animEffect transition="in" filter="wipe(left)">
                                      <p:cBhvr>
                                        <p:cTn id="159" dur="500"/>
                                        <p:tgtEl>
                                          <p:spTgt spid="151"/>
                                        </p:tgtEl>
                                      </p:cBhvr>
                                    </p:animEffect>
                                  </p:childTnLst>
                                </p:cTn>
                              </p:par>
                            </p:childTnLst>
                          </p:cTn>
                        </p:par>
                      </p:childTnLst>
                    </p:cTn>
                  </p:par>
                  <p:par>
                    <p:cTn id="160" fill="hold">
                      <p:stCondLst>
                        <p:cond delay="indefinite"/>
                      </p:stCondLst>
                      <p:childTnLst>
                        <p:par>
                          <p:cTn id="161" fill="hold">
                            <p:stCondLst>
                              <p:cond delay="0"/>
                            </p:stCondLst>
                            <p:childTnLst>
                              <p:par>
                                <p:cTn id="162" presetID="22" presetClass="entr" presetSubtype="8" fill="hold" grpId="1" nodeType="clickEffect">
                                  <p:stCondLst>
                                    <p:cond delay="0"/>
                                  </p:stCondLst>
                                  <p:childTnLst>
                                    <p:set>
                                      <p:cBhvr>
                                        <p:cTn id="163" dur="1" fill="hold">
                                          <p:stCondLst>
                                            <p:cond delay="0"/>
                                          </p:stCondLst>
                                        </p:cTn>
                                        <p:tgtEl>
                                          <p:spTgt spid="150"/>
                                        </p:tgtEl>
                                        <p:attrNameLst>
                                          <p:attrName>style.visibility</p:attrName>
                                        </p:attrNameLst>
                                      </p:cBhvr>
                                      <p:to>
                                        <p:strVal val="visible"/>
                                      </p:to>
                                    </p:set>
                                    <p:animEffect transition="in" filter="wipe(left)">
                                      <p:cBhvr>
                                        <p:cTn id="164" dur="500"/>
                                        <p:tgtEl>
                                          <p:spTgt spid="150"/>
                                        </p:tgtEl>
                                      </p:cBhvr>
                                    </p:animEffect>
                                  </p:childTnLst>
                                </p:cTn>
                              </p:par>
                            </p:childTnLst>
                          </p:cTn>
                        </p:par>
                      </p:childTnLst>
                    </p:cTn>
                  </p:par>
                  <p:par>
                    <p:cTn id="165" fill="hold">
                      <p:stCondLst>
                        <p:cond delay="indefinite"/>
                      </p:stCondLst>
                      <p:childTnLst>
                        <p:par>
                          <p:cTn id="166" fill="hold">
                            <p:stCondLst>
                              <p:cond delay="0"/>
                            </p:stCondLst>
                            <p:childTnLst>
                              <p:par>
                                <p:cTn id="167" presetID="22" presetClass="entr" presetSubtype="8" fill="hold" grpId="0" nodeType="clickEffect">
                                  <p:stCondLst>
                                    <p:cond delay="0"/>
                                  </p:stCondLst>
                                  <p:childTnLst>
                                    <p:set>
                                      <p:cBhvr>
                                        <p:cTn id="168" dur="1" fill="hold">
                                          <p:stCondLst>
                                            <p:cond delay="0"/>
                                          </p:stCondLst>
                                        </p:cTn>
                                        <p:tgtEl>
                                          <p:spTgt spid="94"/>
                                        </p:tgtEl>
                                        <p:attrNameLst>
                                          <p:attrName>style.visibility</p:attrName>
                                        </p:attrNameLst>
                                      </p:cBhvr>
                                      <p:to>
                                        <p:strVal val="visible"/>
                                      </p:to>
                                    </p:set>
                                    <p:animEffect transition="in" filter="wipe(left)">
                                      <p:cBhvr>
                                        <p:cTn id="169" dur="500"/>
                                        <p:tgtEl>
                                          <p:spTgt spid="94"/>
                                        </p:tgtEl>
                                      </p:cBhvr>
                                    </p:animEffect>
                                  </p:childTnLst>
                                </p:cTn>
                              </p:par>
                            </p:childTnLst>
                          </p:cTn>
                        </p:par>
                      </p:childTnLst>
                    </p:cTn>
                  </p:par>
                  <p:par>
                    <p:cTn id="170" fill="hold">
                      <p:stCondLst>
                        <p:cond delay="indefinite"/>
                      </p:stCondLst>
                      <p:childTnLst>
                        <p:par>
                          <p:cTn id="171" fill="hold">
                            <p:stCondLst>
                              <p:cond delay="0"/>
                            </p:stCondLst>
                            <p:childTnLst>
                              <p:par>
                                <p:cTn id="172" presetID="22" presetClass="entr" presetSubtype="8" fill="hold" grpId="0" nodeType="clickEffect">
                                  <p:stCondLst>
                                    <p:cond delay="0"/>
                                  </p:stCondLst>
                                  <p:childTnLst>
                                    <p:set>
                                      <p:cBhvr>
                                        <p:cTn id="173" dur="1" fill="hold">
                                          <p:stCondLst>
                                            <p:cond delay="0"/>
                                          </p:stCondLst>
                                        </p:cTn>
                                        <p:tgtEl>
                                          <p:spTgt spid="97"/>
                                        </p:tgtEl>
                                        <p:attrNameLst>
                                          <p:attrName>style.visibility</p:attrName>
                                        </p:attrNameLst>
                                      </p:cBhvr>
                                      <p:to>
                                        <p:strVal val="visible"/>
                                      </p:to>
                                    </p:set>
                                    <p:animEffect transition="in" filter="wipe(left)">
                                      <p:cBhvr>
                                        <p:cTn id="174" dur="500"/>
                                        <p:tgtEl>
                                          <p:spTgt spid="97"/>
                                        </p:tgtEl>
                                      </p:cBhvr>
                                    </p:animEffect>
                                  </p:childTnLst>
                                </p:cTn>
                              </p:par>
                            </p:childTnLst>
                          </p:cTn>
                        </p:par>
                      </p:childTnLst>
                    </p:cTn>
                  </p:par>
                  <p:par>
                    <p:cTn id="175" fill="hold">
                      <p:stCondLst>
                        <p:cond delay="indefinite"/>
                      </p:stCondLst>
                      <p:childTnLst>
                        <p:par>
                          <p:cTn id="176" fill="hold">
                            <p:stCondLst>
                              <p:cond delay="0"/>
                            </p:stCondLst>
                            <p:childTnLst>
                              <p:par>
                                <p:cTn id="177" presetID="22" presetClass="entr" presetSubtype="8" fill="hold" grpId="0" nodeType="clickEffect">
                                  <p:stCondLst>
                                    <p:cond delay="0"/>
                                  </p:stCondLst>
                                  <p:childTnLst>
                                    <p:set>
                                      <p:cBhvr>
                                        <p:cTn id="178" dur="1" fill="hold">
                                          <p:stCondLst>
                                            <p:cond delay="0"/>
                                          </p:stCondLst>
                                        </p:cTn>
                                        <p:tgtEl>
                                          <p:spTgt spid="155"/>
                                        </p:tgtEl>
                                        <p:attrNameLst>
                                          <p:attrName>style.visibility</p:attrName>
                                        </p:attrNameLst>
                                      </p:cBhvr>
                                      <p:to>
                                        <p:strVal val="visible"/>
                                      </p:to>
                                    </p:set>
                                    <p:animEffect transition="in" filter="wipe(left)">
                                      <p:cBhvr>
                                        <p:cTn id="179" dur="500"/>
                                        <p:tgtEl>
                                          <p:spTgt spid="155"/>
                                        </p:tgtEl>
                                      </p:cBhvr>
                                    </p:animEffect>
                                  </p:childTnLst>
                                </p:cTn>
                              </p:par>
                            </p:childTnLst>
                          </p:cTn>
                        </p:par>
                      </p:childTnLst>
                    </p:cTn>
                  </p:par>
                  <p:par>
                    <p:cTn id="180" fill="hold">
                      <p:stCondLst>
                        <p:cond delay="indefinite"/>
                      </p:stCondLst>
                      <p:childTnLst>
                        <p:par>
                          <p:cTn id="181" fill="hold">
                            <p:stCondLst>
                              <p:cond delay="0"/>
                            </p:stCondLst>
                            <p:childTnLst>
                              <p:par>
                                <p:cTn id="182" presetID="1" presetClass="exit" presetSubtype="0" fill="hold" grpId="0" nodeType="clickEffect">
                                  <p:stCondLst>
                                    <p:cond delay="0"/>
                                  </p:stCondLst>
                                  <p:childTnLst>
                                    <p:set>
                                      <p:cBhvr>
                                        <p:cTn id="183" dur="1" fill="hold">
                                          <p:stCondLst>
                                            <p:cond delay="0"/>
                                          </p:stCondLst>
                                        </p:cTn>
                                        <p:tgtEl>
                                          <p:spTgt spid="150"/>
                                        </p:tgtEl>
                                        <p:attrNameLst>
                                          <p:attrName>style.visibility</p:attrName>
                                        </p:attrNameLst>
                                      </p:cBhvr>
                                      <p:to>
                                        <p:strVal val="hidden"/>
                                      </p:to>
                                    </p:set>
                                  </p:childTnLst>
                                </p:cTn>
                              </p:par>
                            </p:childTnLst>
                          </p:cTn>
                        </p:par>
                        <p:par>
                          <p:cTn id="184" fill="hold">
                            <p:stCondLst>
                              <p:cond delay="0"/>
                            </p:stCondLst>
                            <p:childTnLst>
                              <p:par>
                                <p:cTn id="185" presetID="22" presetClass="entr" presetSubtype="8" fill="hold" grpId="0" nodeType="afterEffect">
                                  <p:stCondLst>
                                    <p:cond delay="0"/>
                                  </p:stCondLst>
                                  <p:childTnLst>
                                    <p:set>
                                      <p:cBhvr>
                                        <p:cTn id="186" dur="1" fill="hold">
                                          <p:stCondLst>
                                            <p:cond delay="0"/>
                                          </p:stCondLst>
                                        </p:cTn>
                                        <p:tgtEl>
                                          <p:spTgt spid="156"/>
                                        </p:tgtEl>
                                        <p:attrNameLst>
                                          <p:attrName>style.visibility</p:attrName>
                                        </p:attrNameLst>
                                      </p:cBhvr>
                                      <p:to>
                                        <p:strVal val="visible"/>
                                      </p:to>
                                    </p:set>
                                    <p:animEffect transition="in" filter="wipe(left)">
                                      <p:cBhvr>
                                        <p:cTn id="187" dur="500"/>
                                        <p:tgtEl>
                                          <p:spTgt spid="156"/>
                                        </p:tgtEl>
                                      </p:cBhvr>
                                    </p:animEffect>
                                  </p:childTnLst>
                                </p:cTn>
                              </p:par>
                            </p:childTnLst>
                          </p:cTn>
                        </p:par>
                      </p:childTnLst>
                    </p:cTn>
                  </p:par>
                  <p:par>
                    <p:cTn id="188" fill="hold">
                      <p:stCondLst>
                        <p:cond delay="indefinite"/>
                      </p:stCondLst>
                      <p:childTnLst>
                        <p:par>
                          <p:cTn id="189" fill="hold">
                            <p:stCondLst>
                              <p:cond delay="0"/>
                            </p:stCondLst>
                            <p:childTnLst>
                              <p:par>
                                <p:cTn id="190" presetID="1" presetClass="exit" presetSubtype="0" fill="hold" grpId="0" nodeType="clickEffect">
                                  <p:stCondLst>
                                    <p:cond delay="0"/>
                                  </p:stCondLst>
                                  <p:childTnLst>
                                    <p:set>
                                      <p:cBhvr>
                                        <p:cTn id="191" dur="1" fill="hold">
                                          <p:stCondLst>
                                            <p:cond delay="0"/>
                                          </p:stCondLst>
                                        </p:cTn>
                                        <p:tgtEl>
                                          <p:spTgt spid="82"/>
                                        </p:tgtEl>
                                        <p:attrNameLst>
                                          <p:attrName>style.visibility</p:attrName>
                                        </p:attrNameLst>
                                      </p:cBhvr>
                                      <p:to>
                                        <p:strVal val="hidden"/>
                                      </p:to>
                                    </p:set>
                                  </p:childTnLst>
                                </p:cTn>
                              </p:par>
                            </p:childTnLst>
                          </p:cTn>
                        </p:par>
                      </p:childTnLst>
                    </p:cTn>
                  </p:par>
                  <p:par>
                    <p:cTn id="192" fill="hold">
                      <p:stCondLst>
                        <p:cond delay="indefinite"/>
                      </p:stCondLst>
                      <p:childTnLst>
                        <p:par>
                          <p:cTn id="193" fill="hold">
                            <p:stCondLst>
                              <p:cond delay="0"/>
                            </p:stCondLst>
                            <p:childTnLst>
                              <p:par>
                                <p:cTn id="194" presetID="22" presetClass="entr" presetSubtype="8" fill="hold" grpId="0" nodeType="clickEffect">
                                  <p:stCondLst>
                                    <p:cond delay="0"/>
                                  </p:stCondLst>
                                  <p:childTnLst>
                                    <p:set>
                                      <p:cBhvr>
                                        <p:cTn id="195" dur="1" fill="hold">
                                          <p:stCondLst>
                                            <p:cond delay="0"/>
                                          </p:stCondLst>
                                        </p:cTn>
                                        <p:tgtEl>
                                          <p:spTgt spid="109"/>
                                        </p:tgtEl>
                                        <p:attrNameLst>
                                          <p:attrName>style.visibility</p:attrName>
                                        </p:attrNameLst>
                                      </p:cBhvr>
                                      <p:to>
                                        <p:strVal val="visible"/>
                                      </p:to>
                                    </p:set>
                                    <p:animEffect transition="in" filter="wipe(left)">
                                      <p:cBhvr>
                                        <p:cTn id="196" dur="500"/>
                                        <p:tgtEl>
                                          <p:spTgt spid="109"/>
                                        </p:tgtEl>
                                      </p:cBhvr>
                                    </p:animEffect>
                                  </p:childTnLst>
                                </p:cTn>
                              </p:par>
                            </p:childTnLst>
                          </p:cTn>
                        </p:par>
                      </p:childTnLst>
                    </p:cTn>
                  </p:par>
                  <p:par>
                    <p:cTn id="197" fill="hold">
                      <p:stCondLst>
                        <p:cond delay="indefinite"/>
                      </p:stCondLst>
                      <p:childTnLst>
                        <p:par>
                          <p:cTn id="198" fill="hold">
                            <p:stCondLst>
                              <p:cond delay="0"/>
                            </p:stCondLst>
                            <p:childTnLst>
                              <p:par>
                                <p:cTn id="199" presetID="22" presetClass="entr" presetSubtype="8" fill="hold" grpId="1" nodeType="clickEffect">
                                  <p:stCondLst>
                                    <p:cond delay="0"/>
                                  </p:stCondLst>
                                  <p:childTnLst>
                                    <p:set>
                                      <p:cBhvr>
                                        <p:cTn id="200" dur="1" fill="hold">
                                          <p:stCondLst>
                                            <p:cond delay="0"/>
                                          </p:stCondLst>
                                        </p:cTn>
                                        <p:tgtEl>
                                          <p:spTgt spid="135"/>
                                        </p:tgtEl>
                                        <p:attrNameLst>
                                          <p:attrName>style.visibility</p:attrName>
                                        </p:attrNameLst>
                                      </p:cBhvr>
                                      <p:to>
                                        <p:strVal val="visible"/>
                                      </p:to>
                                    </p:set>
                                    <p:animEffect transition="in" filter="wipe(left)">
                                      <p:cBhvr>
                                        <p:cTn id="201" dur="500"/>
                                        <p:tgtEl>
                                          <p:spTgt spid="135"/>
                                        </p:tgtEl>
                                      </p:cBhvr>
                                    </p:animEffect>
                                  </p:childTnLst>
                                </p:cTn>
                              </p:par>
                            </p:childTnLst>
                          </p:cTn>
                        </p:par>
                        <p:par>
                          <p:cTn id="202" fill="hold">
                            <p:stCondLst>
                              <p:cond delay="500"/>
                            </p:stCondLst>
                            <p:childTnLst>
                              <p:par>
                                <p:cTn id="203" presetID="22" presetClass="entr" presetSubtype="8" fill="hold" grpId="1" nodeType="afterEffect">
                                  <p:stCondLst>
                                    <p:cond delay="0"/>
                                  </p:stCondLst>
                                  <p:childTnLst>
                                    <p:set>
                                      <p:cBhvr>
                                        <p:cTn id="204" dur="1" fill="hold">
                                          <p:stCondLst>
                                            <p:cond delay="0"/>
                                          </p:stCondLst>
                                        </p:cTn>
                                        <p:tgtEl>
                                          <p:spTgt spid="136"/>
                                        </p:tgtEl>
                                        <p:attrNameLst>
                                          <p:attrName>style.visibility</p:attrName>
                                        </p:attrNameLst>
                                      </p:cBhvr>
                                      <p:to>
                                        <p:strVal val="visible"/>
                                      </p:to>
                                    </p:set>
                                    <p:animEffect transition="in" filter="wipe(left)">
                                      <p:cBhvr>
                                        <p:cTn id="205" dur="500"/>
                                        <p:tgtEl>
                                          <p:spTgt spid="136"/>
                                        </p:tgtEl>
                                      </p:cBhvr>
                                    </p:animEffect>
                                  </p:childTnLst>
                                </p:cTn>
                              </p:par>
                            </p:childTnLst>
                          </p:cTn>
                        </p:par>
                      </p:childTnLst>
                    </p:cTn>
                  </p:par>
                  <p:par>
                    <p:cTn id="206" fill="hold">
                      <p:stCondLst>
                        <p:cond delay="indefinite"/>
                      </p:stCondLst>
                      <p:childTnLst>
                        <p:par>
                          <p:cTn id="207" fill="hold">
                            <p:stCondLst>
                              <p:cond delay="0"/>
                            </p:stCondLst>
                            <p:childTnLst>
                              <p:par>
                                <p:cTn id="208" presetID="22" presetClass="entr" presetSubtype="8" fill="hold" grpId="1" nodeType="clickEffect">
                                  <p:stCondLst>
                                    <p:cond delay="0"/>
                                  </p:stCondLst>
                                  <p:childTnLst>
                                    <p:set>
                                      <p:cBhvr>
                                        <p:cTn id="209" dur="1" fill="hold">
                                          <p:stCondLst>
                                            <p:cond delay="0"/>
                                          </p:stCondLst>
                                        </p:cTn>
                                        <p:tgtEl>
                                          <p:spTgt spid="141"/>
                                        </p:tgtEl>
                                        <p:attrNameLst>
                                          <p:attrName>style.visibility</p:attrName>
                                        </p:attrNameLst>
                                      </p:cBhvr>
                                      <p:to>
                                        <p:strVal val="visible"/>
                                      </p:to>
                                    </p:set>
                                    <p:animEffect transition="in" filter="wipe(left)">
                                      <p:cBhvr>
                                        <p:cTn id="210" dur="500"/>
                                        <p:tgtEl>
                                          <p:spTgt spid="141"/>
                                        </p:tgtEl>
                                      </p:cBhvr>
                                    </p:animEffect>
                                  </p:childTnLst>
                                </p:cTn>
                              </p:par>
                            </p:childTnLst>
                          </p:cTn>
                        </p:par>
                        <p:par>
                          <p:cTn id="211" fill="hold">
                            <p:stCondLst>
                              <p:cond delay="500"/>
                            </p:stCondLst>
                            <p:childTnLst>
                              <p:par>
                                <p:cTn id="212" presetID="22" presetClass="entr" presetSubtype="8" fill="hold" grpId="1" nodeType="afterEffect">
                                  <p:stCondLst>
                                    <p:cond delay="0"/>
                                  </p:stCondLst>
                                  <p:childTnLst>
                                    <p:set>
                                      <p:cBhvr>
                                        <p:cTn id="213" dur="1" fill="hold">
                                          <p:stCondLst>
                                            <p:cond delay="0"/>
                                          </p:stCondLst>
                                        </p:cTn>
                                        <p:tgtEl>
                                          <p:spTgt spid="143"/>
                                        </p:tgtEl>
                                        <p:attrNameLst>
                                          <p:attrName>style.visibility</p:attrName>
                                        </p:attrNameLst>
                                      </p:cBhvr>
                                      <p:to>
                                        <p:strVal val="visible"/>
                                      </p:to>
                                    </p:set>
                                    <p:animEffect transition="in" filter="wipe(left)">
                                      <p:cBhvr>
                                        <p:cTn id="214" dur="500"/>
                                        <p:tgtEl>
                                          <p:spTgt spid="143"/>
                                        </p:tgtEl>
                                      </p:cBhvr>
                                    </p:animEffect>
                                  </p:childTnLst>
                                </p:cTn>
                              </p:par>
                            </p:childTnLst>
                          </p:cTn>
                        </p:par>
                      </p:childTnLst>
                    </p:cTn>
                  </p:par>
                  <p:par>
                    <p:cTn id="215" fill="hold">
                      <p:stCondLst>
                        <p:cond delay="indefinite"/>
                      </p:stCondLst>
                      <p:childTnLst>
                        <p:par>
                          <p:cTn id="216" fill="hold">
                            <p:stCondLst>
                              <p:cond delay="0"/>
                            </p:stCondLst>
                            <p:childTnLst>
                              <p:par>
                                <p:cTn id="217" presetID="22" presetClass="entr" presetSubtype="8" fill="hold" grpId="0" nodeType="clickEffect">
                                  <p:stCondLst>
                                    <p:cond delay="0"/>
                                  </p:stCondLst>
                                  <p:childTnLst>
                                    <p:set>
                                      <p:cBhvr>
                                        <p:cTn id="218" dur="1" fill="hold">
                                          <p:stCondLst>
                                            <p:cond delay="0"/>
                                          </p:stCondLst>
                                        </p:cTn>
                                        <p:tgtEl>
                                          <p:spTgt spid="138"/>
                                        </p:tgtEl>
                                        <p:attrNameLst>
                                          <p:attrName>style.visibility</p:attrName>
                                        </p:attrNameLst>
                                      </p:cBhvr>
                                      <p:to>
                                        <p:strVal val="visible"/>
                                      </p:to>
                                    </p:set>
                                    <p:animEffect transition="in" filter="wipe(left)">
                                      <p:cBhvr>
                                        <p:cTn id="219" dur="500"/>
                                        <p:tgtEl>
                                          <p:spTgt spid="138"/>
                                        </p:tgtEl>
                                      </p:cBhvr>
                                    </p:animEffect>
                                  </p:childTnLst>
                                </p:cTn>
                              </p:par>
                            </p:childTnLst>
                          </p:cTn>
                        </p:par>
                      </p:childTnLst>
                    </p:cTn>
                  </p:par>
                  <p:par>
                    <p:cTn id="220" fill="hold">
                      <p:stCondLst>
                        <p:cond delay="indefinite"/>
                      </p:stCondLst>
                      <p:childTnLst>
                        <p:par>
                          <p:cTn id="221" fill="hold">
                            <p:stCondLst>
                              <p:cond delay="0"/>
                            </p:stCondLst>
                            <p:childTnLst>
                              <p:par>
                                <p:cTn id="222" presetID="1" presetClass="exit" presetSubtype="0" fill="hold" grpId="0" nodeType="clickEffect">
                                  <p:stCondLst>
                                    <p:cond delay="0"/>
                                  </p:stCondLst>
                                  <p:childTnLst>
                                    <p:set>
                                      <p:cBhvr>
                                        <p:cTn id="223" dur="1" fill="hold">
                                          <p:stCondLst>
                                            <p:cond delay="0"/>
                                          </p:stCondLst>
                                        </p:cTn>
                                        <p:tgtEl>
                                          <p:spTgt spid="141"/>
                                        </p:tgtEl>
                                        <p:attrNameLst>
                                          <p:attrName>style.visibility</p:attrName>
                                        </p:attrNameLst>
                                      </p:cBhvr>
                                      <p:to>
                                        <p:strVal val="hidden"/>
                                      </p:to>
                                    </p:set>
                                  </p:childTnLst>
                                </p:cTn>
                              </p:par>
                              <p:par>
                                <p:cTn id="224" presetID="1" presetClass="exit" presetSubtype="0" fill="hold" grpId="0" nodeType="withEffect">
                                  <p:stCondLst>
                                    <p:cond delay="0"/>
                                  </p:stCondLst>
                                  <p:childTnLst>
                                    <p:set>
                                      <p:cBhvr>
                                        <p:cTn id="225" dur="1" fill="hold">
                                          <p:stCondLst>
                                            <p:cond delay="0"/>
                                          </p:stCondLst>
                                        </p:cTn>
                                        <p:tgtEl>
                                          <p:spTgt spid="143"/>
                                        </p:tgtEl>
                                        <p:attrNameLst>
                                          <p:attrName>style.visibility</p:attrName>
                                        </p:attrNameLst>
                                      </p:cBhvr>
                                      <p:to>
                                        <p:strVal val="hidden"/>
                                      </p:to>
                                    </p:set>
                                  </p:childTnLst>
                                </p:cTn>
                              </p:par>
                            </p:childTnLst>
                          </p:cTn>
                        </p:par>
                        <p:par>
                          <p:cTn id="226" fill="hold">
                            <p:stCondLst>
                              <p:cond delay="0"/>
                            </p:stCondLst>
                            <p:childTnLst>
                              <p:par>
                                <p:cTn id="227" presetID="22" presetClass="entr" presetSubtype="8" fill="hold" grpId="1" nodeType="afterEffect">
                                  <p:stCondLst>
                                    <p:cond delay="0"/>
                                  </p:stCondLst>
                                  <p:childTnLst>
                                    <p:set>
                                      <p:cBhvr>
                                        <p:cTn id="228" dur="1" fill="hold">
                                          <p:stCondLst>
                                            <p:cond delay="0"/>
                                          </p:stCondLst>
                                        </p:cTn>
                                        <p:tgtEl>
                                          <p:spTgt spid="142"/>
                                        </p:tgtEl>
                                        <p:attrNameLst>
                                          <p:attrName>style.visibility</p:attrName>
                                        </p:attrNameLst>
                                      </p:cBhvr>
                                      <p:to>
                                        <p:strVal val="visible"/>
                                      </p:to>
                                    </p:set>
                                    <p:animEffect transition="in" filter="wipe(left)">
                                      <p:cBhvr>
                                        <p:cTn id="229" dur="500"/>
                                        <p:tgtEl>
                                          <p:spTgt spid="142"/>
                                        </p:tgtEl>
                                      </p:cBhvr>
                                    </p:animEffect>
                                  </p:childTnLst>
                                </p:cTn>
                              </p:par>
                            </p:childTnLst>
                          </p:cTn>
                        </p:par>
                      </p:childTnLst>
                    </p:cTn>
                  </p:par>
                  <p:par>
                    <p:cTn id="230" fill="hold">
                      <p:stCondLst>
                        <p:cond delay="indefinite"/>
                      </p:stCondLst>
                      <p:childTnLst>
                        <p:par>
                          <p:cTn id="231" fill="hold">
                            <p:stCondLst>
                              <p:cond delay="0"/>
                            </p:stCondLst>
                            <p:childTnLst>
                              <p:par>
                                <p:cTn id="232" presetID="22" presetClass="entr" presetSubtype="8" fill="hold" grpId="0" nodeType="clickEffect">
                                  <p:stCondLst>
                                    <p:cond delay="0"/>
                                  </p:stCondLst>
                                  <p:childTnLst>
                                    <p:set>
                                      <p:cBhvr>
                                        <p:cTn id="233" dur="1" fill="hold">
                                          <p:stCondLst>
                                            <p:cond delay="0"/>
                                          </p:stCondLst>
                                        </p:cTn>
                                        <p:tgtEl>
                                          <p:spTgt spid="144"/>
                                        </p:tgtEl>
                                        <p:attrNameLst>
                                          <p:attrName>style.visibility</p:attrName>
                                        </p:attrNameLst>
                                      </p:cBhvr>
                                      <p:to>
                                        <p:strVal val="visible"/>
                                      </p:to>
                                    </p:set>
                                    <p:animEffect transition="in" filter="wipe(left)">
                                      <p:cBhvr>
                                        <p:cTn id="234" dur="500"/>
                                        <p:tgtEl>
                                          <p:spTgt spid="144"/>
                                        </p:tgtEl>
                                      </p:cBhvr>
                                    </p:animEffect>
                                  </p:childTnLst>
                                </p:cTn>
                              </p:par>
                            </p:childTnLst>
                          </p:cTn>
                        </p:par>
                      </p:childTnLst>
                    </p:cTn>
                  </p:par>
                  <p:par>
                    <p:cTn id="235" fill="hold">
                      <p:stCondLst>
                        <p:cond delay="indefinite"/>
                      </p:stCondLst>
                      <p:childTnLst>
                        <p:par>
                          <p:cTn id="236" fill="hold">
                            <p:stCondLst>
                              <p:cond delay="0"/>
                            </p:stCondLst>
                            <p:childTnLst>
                              <p:par>
                                <p:cTn id="237" presetID="1" presetClass="exit" presetSubtype="0" fill="hold" grpId="0" nodeType="clickEffect">
                                  <p:stCondLst>
                                    <p:cond delay="0"/>
                                  </p:stCondLst>
                                  <p:childTnLst>
                                    <p:set>
                                      <p:cBhvr>
                                        <p:cTn id="238" dur="1" fill="hold">
                                          <p:stCondLst>
                                            <p:cond delay="0"/>
                                          </p:stCondLst>
                                        </p:cTn>
                                        <p:tgtEl>
                                          <p:spTgt spid="142"/>
                                        </p:tgtEl>
                                        <p:attrNameLst>
                                          <p:attrName>style.visibility</p:attrName>
                                        </p:attrNameLst>
                                      </p:cBhvr>
                                      <p:to>
                                        <p:strVal val="hidden"/>
                                      </p:to>
                                    </p:set>
                                  </p:childTnLst>
                                </p:cTn>
                              </p:par>
                            </p:childTnLst>
                          </p:cTn>
                        </p:par>
                        <p:par>
                          <p:cTn id="239" fill="hold">
                            <p:stCondLst>
                              <p:cond delay="0"/>
                            </p:stCondLst>
                            <p:childTnLst>
                              <p:par>
                                <p:cTn id="240" presetID="22" presetClass="entr" presetSubtype="8" fill="hold" grpId="1" nodeType="afterEffect">
                                  <p:stCondLst>
                                    <p:cond delay="0"/>
                                  </p:stCondLst>
                                  <p:childTnLst>
                                    <p:set>
                                      <p:cBhvr>
                                        <p:cTn id="241" dur="1" fill="hold">
                                          <p:stCondLst>
                                            <p:cond delay="0"/>
                                          </p:stCondLst>
                                        </p:cTn>
                                        <p:tgtEl>
                                          <p:spTgt spid="147"/>
                                        </p:tgtEl>
                                        <p:attrNameLst>
                                          <p:attrName>style.visibility</p:attrName>
                                        </p:attrNameLst>
                                      </p:cBhvr>
                                      <p:to>
                                        <p:strVal val="visible"/>
                                      </p:to>
                                    </p:set>
                                    <p:animEffect transition="in" filter="wipe(left)">
                                      <p:cBhvr>
                                        <p:cTn id="242" dur="500"/>
                                        <p:tgtEl>
                                          <p:spTgt spid="147"/>
                                        </p:tgtEl>
                                      </p:cBhvr>
                                    </p:animEffect>
                                  </p:childTnLst>
                                </p:cTn>
                              </p:par>
                            </p:childTnLst>
                          </p:cTn>
                        </p:par>
                      </p:childTnLst>
                    </p:cTn>
                  </p:par>
                  <p:par>
                    <p:cTn id="243" fill="hold">
                      <p:stCondLst>
                        <p:cond delay="indefinite"/>
                      </p:stCondLst>
                      <p:childTnLst>
                        <p:par>
                          <p:cTn id="244" fill="hold">
                            <p:stCondLst>
                              <p:cond delay="0"/>
                            </p:stCondLst>
                            <p:childTnLst>
                              <p:par>
                                <p:cTn id="245" presetID="22" presetClass="entr" presetSubtype="8" fill="hold" grpId="0" nodeType="clickEffect">
                                  <p:stCondLst>
                                    <p:cond delay="0"/>
                                  </p:stCondLst>
                                  <p:childTnLst>
                                    <p:set>
                                      <p:cBhvr>
                                        <p:cTn id="246" dur="1" fill="hold">
                                          <p:stCondLst>
                                            <p:cond delay="0"/>
                                          </p:stCondLst>
                                        </p:cTn>
                                        <p:tgtEl>
                                          <p:spTgt spid="145"/>
                                        </p:tgtEl>
                                        <p:attrNameLst>
                                          <p:attrName>style.visibility</p:attrName>
                                        </p:attrNameLst>
                                      </p:cBhvr>
                                      <p:to>
                                        <p:strVal val="visible"/>
                                      </p:to>
                                    </p:set>
                                    <p:animEffect transition="in" filter="wipe(left)">
                                      <p:cBhvr>
                                        <p:cTn id="247" dur="500"/>
                                        <p:tgtEl>
                                          <p:spTgt spid="145"/>
                                        </p:tgtEl>
                                      </p:cBhvr>
                                    </p:animEffect>
                                  </p:childTnLst>
                                </p:cTn>
                              </p:par>
                            </p:childTnLst>
                          </p:cTn>
                        </p:par>
                      </p:childTnLst>
                    </p:cTn>
                  </p:par>
                  <p:par>
                    <p:cTn id="248" fill="hold">
                      <p:stCondLst>
                        <p:cond delay="indefinite"/>
                      </p:stCondLst>
                      <p:childTnLst>
                        <p:par>
                          <p:cTn id="249" fill="hold">
                            <p:stCondLst>
                              <p:cond delay="0"/>
                            </p:stCondLst>
                            <p:childTnLst>
                              <p:par>
                                <p:cTn id="250" presetID="1" presetClass="exit" presetSubtype="0" fill="hold" grpId="0" nodeType="clickEffect">
                                  <p:stCondLst>
                                    <p:cond delay="0"/>
                                  </p:stCondLst>
                                  <p:childTnLst>
                                    <p:set>
                                      <p:cBhvr>
                                        <p:cTn id="251" dur="1" fill="hold">
                                          <p:stCondLst>
                                            <p:cond delay="0"/>
                                          </p:stCondLst>
                                        </p:cTn>
                                        <p:tgtEl>
                                          <p:spTgt spid="147"/>
                                        </p:tgtEl>
                                        <p:attrNameLst>
                                          <p:attrName>style.visibility</p:attrName>
                                        </p:attrNameLst>
                                      </p:cBhvr>
                                      <p:to>
                                        <p:strVal val="hidden"/>
                                      </p:to>
                                    </p:set>
                                  </p:childTnLst>
                                </p:cTn>
                              </p:par>
                            </p:childTnLst>
                          </p:cTn>
                        </p:par>
                        <p:par>
                          <p:cTn id="252" fill="hold">
                            <p:stCondLst>
                              <p:cond delay="0"/>
                            </p:stCondLst>
                            <p:childTnLst>
                              <p:par>
                                <p:cTn id="253" presetID="22" presetClass="entr" presetSubtype="8" fill="hold" grpId="1" nodeType="afterEffect">
                                  <p:stCondLst>
                                    <p:cond delay="0"/>
                                  </p:stCondLst>
                                  <p:childTnLst>
                                    <p:set>
                                      <p:cBhvr>
                                        <p:cTn id="254" dur="1" fill="hold">
                                          <p:stCondLst>
                                            <p:cond delay="0"/>
                                          </p:stCondLst>
                                        </p:cTn>
                                        <p:tgtEl>
                                          <p:spTgt spid="148"/>
                                        </p:tgtEl>
                                        <p:attrNameLst>
                                          <p:attrName>style.visibility</p:attrName>
                                        </p:attrNameLst>
                                      </p:cBhvr>
                                      <p:to>
                                        <p:strVal val="visible"/>
                                      </p:to>
                                    </p:set>
                                    <p:animEffect transition="in" filter="wipe(left)">
                                      <p:cBhvr>
                                        <p:cTn id="255" dur="500"/>
                                        <p:tgtEl>
                                          <p:spTgt spid="148"/>
                                        </p:tgtEl>
                                      </p:cBhvr>
                                    </p:animEffect>
                                  </p:childTnLst>
                                </p:cTn>
                              </p:par>
                            </p:childTnLst>
                          </p:cTn>
                        </p:par>
                        <p:par>
                          <p:cTn id="256" fill="hold">
                            <p:stCondLst>
                              <p:cond delay="500"/>
                            </p:stCondLst>
                            <p:childTnLst>
                              <p:par>
                                <p:cTn id="257" presetID="22" presetClass="entr" presetSubtype="8" fill="hold" grpId="1" nodeType="afterEffect">
                                  <p:stCondLst>
                                    <p:cond delay="0"/>
                                  </p:stCondLst>
                                  <p:childTnLst>
                                    <p:set>
                                      <p:cBhvr>
                                        <p:cTn id="258" dur="1" fill="hold">
                                          <p:stCondLst>
                                            <p:cond delay="0"/>
                                          </p:stCondLst>
                                        </p:cTn>
                                        <p:tgtEl>
                                          <p:spTgt spid="149"/>
                                        </p:tgtEl>
                                        <p:attrNameLst>
                                          <p:attrName>style.visibility</p:attrName>
                                        </p:attrNameLst>
                                      </p:cBhvr>
                                      <p:to>
                                        <p:strVal val="visible"/>
                                      </p:to>
                                    </p:set>
                                    <p:animEffect transition="in" filter="wipe(left)">
                                      <p:cBhvr>
                                        <p:cTn id="259" dur="500"/>
                                        <p:tgtEl>
                                          <p:spTgt spid="149"/>
                                        </p:tgtEl>
                                      </p:cBhvr>
                                    </p:animEffect>
                                  </p:childTnLst>
                                </p:cTn>
                              </p:par>
                            </p:childTnLst>
                          </p:cTn>
                        </p:par>
                      </p:childTnLst>
                    </p:cTn>
                  </p:par>
                  <p:par>
                    <p:cTn id="260" fill="hold">
                      <p:stCondLst>
                        <p:cond delay="indefinite"/>
                      </p:stCondLst>
                      <p:childTnLst>
                        <p:par>
                          <p:cTn id="261" fill="hold">
                            <p:stCondLst>
                              <p:cond delay="0"/>
                            </p:stCondLst>
                            <p:childTnLst>
                              <p:par>
                                <p:cTn id="262" presetID="22" presetClass="entr" presetSubtype="8" fill="hold" grpId="0" nodeType="clickEffect">
                                  <p:stCondLst>
                                    <p:cond delay="0"/>
                                  </p:stCondLst>
                                  <p:childTnLst>
                                    <p:set>
                                      <p:cBhvr>
                                        <p:cTn id="263" dur="1" fill="hold">
                                          <p:stCondLst>
                                            <p:cond delay="0"/>
                                          </p:stCondLst>
                                        </p:cTn>
                                        <p:tgtEl>
                                          <p:spTgt spid="146"/>
                                        </p:tgtEl>
                                        <p:attrNameLst>
                                          <p:attrName>style.visibility</p:attrName>
                                        </p:attrNameLst>
                                      </p:cBhvr>
                                      <p:to>
                                        <p:strVal val="visible"/>
                                      </p:to>
                                    </p:set>
                                    <p:animEffect transition="in" filter="wipe(left)">
                                      <p:cBhvr>
                                        <p:cTn id="264" dur="500"/>
                                        <p:tgtEl>
                                          <p:spTgt spid="146"/>
                                        </p:tgtEl>
                                      </p:cBhvr>
                                    </p:animEffect>
                                  </p:childTnLst>
                                </p:cTn>
                              </p:par>
                            </p:childTnLst>
                          </p:cTn>
                        </p:par>
                      </p:childTnLst>
                    </p:cTn>
                  </p:par>
                  <p:par>
                    <p:cTn id="265" fill="hold">
                      <p:stCondLst>
                        <p:cond delay="indefinite"/>
                      </p:stCondLst>
                      <p:childTnLst>
                        <p:par>
                          <p:cTn id="266" fill="hold">
                            <p:stCondLst>
                              <p:cond delay="0"/>
                            </p:stCondLst>
                            <p:childTnLst>
                              <p:par>
                                <p:cTn id="267" presetID="1" presetClass="exit" presetSubtype="0" fill="hold" grpId="0" nodeType="clickEffect">
                                  <p:stCondLst>
                                    <p:cond delay="0"/>
                                  </p:stCondLst>
                                  <p:childTnLst>
                                    <p:set>
                                      <p:cBhvr>
                                        <p:cTn id="268" dur="1" fill="hold">
                                          <p:stCondLst>
                                            <p:cond delay="0"/>
                                          </p:stCondLst>
                                        </p:cTn>
                                        <p:tgtEl>
                                          <p:spTgt spid="148"/>
                                        </p:tgtEl>
                                        <p:attrNameLst>
                                          <p:attrName>style.visibility</p:attrName>
                                        </p:attrNameLst>
                                      </p:cBhvr>
                                      <p:to>
                                        <p:strVal val="hidden"/>
                                      </p:to>
                                    </p:set>
                                  </p:childTnLst>
                                </p:cTn>
                              </p:par>
                              <p:par>
                                <p:cTn id="269" presetID="1" presetClass="exit" presetSubtype="0" fill="hold" grpId="0" nodeType="withEffect">
                                  <p:stCondLst>
                                    <p:cond delay="0"/>
                                  </p:stCondLst>
                                  <p:childTnLst>
                                    <p:set>
                                      <p:cBhvr>
                                        <p:cTn id="270" dur="1" fill="hold">
                                          <p:stCondLst>
                                            <p:cond delay="0"/>
                                          </p:stCondLst>
                                        </p:cTn>
                                        <p:tgtEl>
                                          <p:spTgt spid="149"/>
                                        </p:tgtEl>
                                        <p:attrNameLst>
                                          <p:attrName>style.visibility</p:attrName>
                                        </p:attrNameLst>
                                      </p:cBhvr>
                                      <p:to>
                                        <p:strVal val="hidden"/>
                                      </p:to>
                                    </p:set>
                                  </p:childTnLst>
                                </p:cTn>
                              </p:par>
                              <p:par>
                                <p:cTn id="271" presetID="1" presetClass="exit" presetSubtype="0" fill="hold" grpId="0" nodeType="withEffect">
                                  <p:stCondLst>
                                    <p:cond delay="0"/>
                                  </p:stCondLst>
                                  <p:childTnLst>
                                    <p:set>
                                      <p:cBhvr>
                                        <p:cTn id="272" dur="1" fill="hold">
                                          <p:stCondLst>
                                            <p:cond delay="0"/>
                                          </p:stCondLst>
                                        </p:cTn>
                                        <p:tgtEl>
                                          <p:spTgt spid="135"/>
                                        </p:tgtEl>
                                        <p:attrNameLst>
                                          <p:attrName>style.visibility</p:attrName>
                                        </p:attrNameLst>
                                      </p:cBhvr>
                                      <p:to>
                                        <p:strVal val="hidden"/>
                                      </p:to>
                                    </p:set>
                                  </p:childTnLst>
                                </p:cTn>
                              </p:par>
                              <p:par>
                                <p:cTn id="273" presetID="1" presetClass="exit" presetSubtype="0" fill="hold" grpId="0" nodeType="withEffect">
                                  <p:stCondLst>
                                    <p:cond delay="0"/>
                                  </p:stCondLst>
                                  <p:childTnLst>
                                    <p:set>
                                      <p:cBhvr>
                                        <p:cTn id="274" dur="1" fill="hold">
                                          <p:stCondLst>
                                            <p:cond delay="0"/>
                                          </p:stCondLst>
                                        </p:cTn>
                                        <p:tgtEl>
                                          <p:spTgt spid="136"/>
                                        </p:tgtEl>
                                        <p:attrNameLst>
                                          <p:attrName>style.visibility</p:attrName>
                                        </p:attrNameLst>
                                      </p:cBhvr>
                                      <p:to>
                                        <p:strVal val="hidden"/>
                                      </p:to>
                                    </p:set>
                                  </p:childTnLst>
                                </p:cTn>
                              </p:par>
                            </p:childTnLst>
                          </p:cTn>
                        </p:par>
                      </p:childTnLst>
                    </p:cTn>
                  </p:par>
                  <p:par>
                    <p:cTn id="275" fill="hold">
                      <p:stCondLst>
                        <p:cond delay="indefinite"/>
                      </p:stCondLst>
                      <p:childTnLst>
                        <p:par>
                          <p:cTn id="276" fill="hold">
                            <p:stCondLst>
                              <p:cond delay="0"/>
                            </p:stCondLst>
                            <p:childTnLst>
                              <p:par>
                                <p:cTn id="277" presetID="22" presetClass="entr" presetSubtype="8" fill="hold" grpId="0" nodeType="clickEffect">
                                  <p:stCondLst>
                                    <p:cond delay="0"/>
                                  </p:stCondLst>
                                  <p:childTnLst>
                                    <p:set>
                                      <p:cBhvr>
                                        <p:cTn id="278" dur="1" fill="hold">
                                          <p:stCondLst>
                                            <p:cond delay="0"/>
                                          </p:stCondLst>
                                        </p:cTn>
                                        <p:tgtEl>
                                          <p:spTgt spid="165"/>
                                        </p:tgtEl>
                                        <p:attrNameLst>
                                          <p:attrName>style.visibility</p:attrName>
                                        </p:attrNameLst>
                                      </p:cBhvr>
                                      <p:to>
                                        <p:strVal val="visible"/>
                                      </p:to>
                                    </p:set>
                                    <p:animEffect transition="in" filter="wipe(left)">
                                      <p:cBhvr>
                                        <p:cTn id="279" dur="500"/>
                                        <p:tgtEl>
                                          <p:spTgt spid="165"/>
                                        </p:tgtEl>
                                      </p:cBhvr>
                                    </p:animEffect>
                                  </p:childTnLst>
                                </p:cTn>
                              </p:par>
                            </p:childTnLst>
                          </p:cTn>
                        </p:par>
                      </p:childTnLst>
                    </p:cTn>
                  </p:par>
                  <p:par>
                    <p:cTn id="280" fill="hold">
                      <p:stCondLst>
                        <p:cond delay="indefinite"/>
                      </p:stCondLst>
                      <p:childTnLst>
                        <p:par>
                          <p:cTn id="281" fill="hold">
                            <p:stCondLst>
                              <p:cond delay="0"/>
                            </p:stCondLst>
                            <p:childTnLst>
                              <p:par>
                                <p:cTn id="282" presetID="22" presetClass="entr" presetSubtype="8" fill="hold" grpId="0" nodeType="clickEffect">
                                  <p:stCondLst>
                                    <p:cond delay="0"/>
                                  </p:stCondLst>
                                  <p:childTnLst>
                                    <p:set>
                                      <p:cBhvr>
                                        <p:cTn id="283" dur="1" fill="hold">
                                          <p:stCondLst>
                                            <p:cond delay="0"/>
                                          </p:stCondLst>
                                        </p:cTn>
                                        <p:tgtEl>
                                          <p:spTgt spid="104"/>
                                        </p:tgtEl>
                                        <p:attrNameLst>
                                          <p:attrName>style.visibility</p:attrName>
                                        </p:attrNameLst>
                                      </p:cBhvr>
                                      <p:to>
                                        <p:strVal val="visible"/>
                                      </p:to>
                                    </p:set>
                                    <p:animEffect transition="in" filter="wipe(left)">
                                      <p:cBhvr>
                                        <p:cTn id="284" dur="500"/>
                                        <p:tgtEl>
                                          <p:spTgt spid="104"/>
                                        </p:tgtEl>
                                      </p:cBhvr>
                                    </p:animEffect>
                                  </p:childTnLst>
                                </p:cTn>
                              </p:par>
                            </p:childTnLst>
                          </p:cTn>
                        </p:par>
                      </p:childTnLst>
                    </p:cTn>
                  </p:par>
                  <p:par>
                    <p:cTn id="285" fill="hold">
                      <p:stCondLst>
                        <p:cond delay="indefinite"/>
                      </p:stCondLst>
                      <p:childTnLst>
                        <p:par>
                          <p:cTn id="286" fill="hold">
                            <p:stCondLst>
                              <p:cond delay="0"/>
                            </p:stCondLst>
                            <p:childTnLst>
                              <p:par>
                                <p:cTn id="287" presetID="22" presetClass="entr" presetSubtype="8" fill="hold" grpId="0" nodeType="clickEffect">
                                  <p:stCondLst>
                                    <p:cond delay="0"/>
                                  </p:stCondLst>
                                  <p:childTnLst>
                                    <p:set>
                                      <p:cBhvr>
                                        <p:cTn id="288" dur="1" fill="hold">
                                          <p:stCondLst>
                                            <p:cond delay="0"/>
                                          </p:stCondLst>
                                        </p:cTn>
                                        <p:tgtEl>
                                          <p:spTgt spid="103"/>
                                        </p:tgtEl>
                                        <p:attrNameLst>
                                          <p:attrName>style.visibility</p:attrName>
                                        </p:attrNameLst>
                                      </p:cBhvr>
                                      <p:to>
                                        <p:strVal val="visible"/>
                                      </p:to>
                                    </p:set>
                                    <p:animEffect transition="in" filter="wipe(left)">
                                      <p:cBhvr>
                                        <p:cTn id="289" dur="500"/>
                                        <p:tgtEl>
                                          <p:spTgt spid="103"/>
                                        </p:tgtEl>
                                      </p:cBhvr>
                                    </p:animEffect>
                                  </p:childTnLst>
                                </p:cTn>
                              </p:par>
                            </p:childTnLst>
                          </p:cTn>
                        </p:par>
                      </p:childTnLst>
                    </p:cTn>
                  </p:par>
                  <p:par>
                    <p:cTn id="290" fill="hold">
                      <p:stCondLst>
                        <p:cond delay="indefinite"/>
                      </p:stCondLst>
                      <p:childTnLst>
                        <p:par>
                          <p:cTn id="291" fill="hold">
                            <p:stCondLst>
                              <p:cond delay="0"/>
                            </p:stCondLst>
                            <p:childTnLst>
                              <p:par>
                                <p:cTn id="292" presetID="22" presetClass="entr" presetSubtype="8" fill="hold" grpId="0" nodeType="clickEffect">
                                  <p:stCondLst>
                                    <p:cond delay="0"/>
                                  </p:stCondLst>
                                  <p:childTnLst>
                                    <p:set>
                                      <p:cBhvr>
                                        <p:cTn id="293" dur="1" fill="hold">
                                          <p:stCondLst>
                                            <p:cond delay="0"/>
                                          </p:stCondLst>
                                        </p:cTn>
                                        <p:tgtEl>
                                          <p:spTgt spid="100"/>
                                        </p:tgtEl>
                                        <p:attrNameLst>
                                          <p:attrName>style.visibility</p:attrName>
                                        </p:attrNameLst>
                                      </p:cBhvr>
                                      <p:to>
                                        <p:strVal val="visible"/>
                                      </p:to>
                                    </p:set>
                                    <p:animEffect transition="in" filter="wipe(left)">
                                      <p:cBhvr>
                                        <p:cTn id="294" dur="500"/>
                                        <p:tgtEl>
                                          <p:spTgt spid="100"/>
                                        </p:tgtEl>
                                      </p:cBhvr>
                                    </p:animEffect>
                                  </p:childTnLst>
                                </p:cTn>
                              </p:par>
                            </p:childTnLst>
                          </p:cTn>
                        </p:par>
                      </p:childTnLst>
                    </p:cTn>
                  </p:par>
                  <p:par>
                    <p:cTn id="295" fill="hold">
                      <p:stCondLst>
                        <p:cond delay="indefinite"/>
                      </p:stCondLst>
                      <p:childTnLst>
                        <p:par>
                          <p:cTn id="296" fill="hold">
                            <p:stCondLst>
                              <p:cond delay="0"/>
                            </p:stCondLst>
                            <p:childTnLst>
                              <p:par>
                                <p:cTn id="297" presetID="22" presetClass="entr" presetSubtype="8" fill="hold" grpId="0" nodeType="clickEffect">
                                  <p:stCondLst>
                                    <p:cond delay="0"/>
                                  </p:stCondLst>
                                  <p:childTnLst>
                                    <p:set>
                                      <p:cBhvr>
                                        <p:cTn id="298" dur="1" fill="hold">
                                          <p:stCondLst>
                                            <p:cond delay="0"/>
                                          </p:stCondLst>
                                        </p:cTn>
                                        <p:tgtEl>
                                          <p:spTgt spid="113"/>
                                        </p:tgtEl>
                                        <p:attrNameLst>
                                          <p:attrName>style.visibility</p:attrName>
                                        </p:attrNameLst>
                                      </p:cBhvr>
                                      <p:to>
                                        <p:strVal val="visible"/>
                                      </p:to>
                                    </p:set>
                                    <p:animEffect transition="in" filter="wipe(left)">
                                      <p:cBhvr>
                                        <p:cTn id="299" dur="500"/>
                                        <p:tgtEl>
                                          <p:spTgt spid="113"/>
                                        </p:tgtEl>
                                      </p:cBhvr>
                                    </p:animEffect>
                                  </p:childTnLst>
                                </p:cTn>
                              </p:par>
                            </p:childTnLst>
                          </p:cTn>
                        </p:par>
                      </p:childTnLst>
                    </p:cTn>
                  </p:par>
                  <p:par>
                    <p:cTn id="300" fill="hold">
                      <p:stCondLst>
                        <p:cond delay="indefinite"/>
                      </p:stCondLst>
                      <p:childTnLst>
                        <p:par>
                          <p:cTn id="301" fill="hold">
                            <p:stCondLst>
                              <p:cond delay="0"/>
                            </p:stCondLst>
                            <p:childTnLst>
                              <p:par>
                                <p:cTn id="302" presetID="22" presetClass="entr" presetSubtype="8" fill="hold" grpId="0" nodeType="clickEffect">
                                  <p:stCondLst>
                                    <p:cond delay="0"/>
                                  </p:stCondLst>
                                  <p:childTnLst>
                                    <p:set>
                                      <p:cBhvr>
                                        <p:cTn id="303" dur="1" fill="hold">
                                          <p:stCondLst>
                                            <p:cond delay="0"/>
                                          </p:stCondLst>
                                        </p:cTn>
                                        <p:tgtEl>
                                          <p:spTgt spid="158"/>
                                        </p:tgtEl>
                                        <p:attrNameLst>
                                          <p:attrName>style.visibility</p:attrName>
                                        </p:attrNameLst>
                                      </p:cBhvr>
                                      <p:to>
                                        <p:strVal val="visible"/>
                                      </p:to>
                                    </p:set>
                                    <p:animEffect transition="in" filter="wipe(left)">
                                      <p:cBhvr>
                                        <p:cTn id="304" dur="500"/>
                                        <p:tgtEl>
                                          <p:spTgt spid="158"/>
                                        </p:tgtEl>
                                      </p:cBhvr>
                                    </p:animEffect>
                                  </p:childTnLst>
                                </p:cTn>
                              </p:par>
                            </p:childTnLst>
                          </p:cTn>
                        </p:par>
                      </p:childTnLst>
                    </p:cTn>
                  </p:par>
                  <p:par>
                    <p:cTn id="305" fill="hold">
                      <p:stCondLst>
                        <p:cond delay="indefinite"/>
                      </p:stCondLst>
                      <p:childTnLst>
                        <p:par>
                          <p:cTn id="306" fill="hold">
                            <p:stCondLst>
                              <p:cond delay="0"/>
                            </p:stCondLst>
                            <p:childTnLst>
                              <p:par>
                                <p:cTn id="307" presetID="22" presetClass="entr" presetSubtype="8" fill="hold" grpId="0" nodeType="clickEffect">
                                  <p:stCondLst>
                                    <p:cond delay="0"/>
                                  </p:stCondLst>
                                  <p:childTnLst>
                                    <p:set>
                                      <p:cBhvr>
                                        <p:cTn id="308" dur="1" fill="hold">
                                          <p:stCondLst>
                                            <p:cond delay="0"/>
                                          </p:stCondLst>
                                        </p:cTn>
                                        <p:tgtEl>
                                          <p:spTgt spid="114"/>
                                        </p:tgtEl>
                                        <p:attrNameLst>
                                          <p:attrName>style.visibility</p:attrName>
                                        </p:attrNameLst>
                                      </p:cBhvr>
                                      <p:to>
                                        <p:strVal val="visible"/>
                                      </p:to>
                                    </p:set>
                                    <p:animEffect transition="in" filter="wipe(left)">
                                      <p:cBhvr>
                                        <p:cTn id="309" dur="500"/>
                                        <p:tgtEl>
                                          <p:spTgt spid="114"/>
                                        </p:tgtEl>
                                      </p:cBhvr>
                                    </p:animEffect>
                                  </p:childTnLst>
                                </p:cTn>
                              </p:par>
                            </p:childTnLst>
                          </p:cTn>
                        </p:par>
                      </p:childTnLst>
                    </p:cTn>
                  </p:par>
                  <p:par>
                    <p:cTn id="310" fill="hold">
                      <p:stCondLst>
                        <p:cond delay="indefinite"/>
                      </p:stCondLst>
                      <p:childTnLst>
                        <p:par>
                          <p:cTn id="311" fill="hold">
                            <p:stCondLst>
                              <p:cond delay="0"/>
                            </p:stCondLst>
                            <p:childTnLst>
                              <p:par>
                                <p:cTn id="312" presetID="1" presetClass="exit" presetSubtype="0" fill="hold" grpId="1" nodeType="clickEffect">
                                  <p:stCondLst>
                                    <p:cond delay="0"/>
                                  </p:stCondLst>
                                  <p:childTnLst>
                                    <p:set>
                                      <p:cBhvr>
                                        <p:cTn id="313" dur="1" fill="hold">
                                          <p:stCondLst>
                                            <p:cond delay="0"/>
                                          </p:stCondLst>
                                        </p:cTn>
                                        <p:tgtEl>
                                          <p:spTgt spid="158"/>
                                        </p:tgtEl>
                                        <p:attrNameLst>
                                          <p:attrName>style.visibility</p:attrName>
                                        </p:attrNameLst>
                                      </p:cBhvr>
                                      <p:to>
                                        <p:strVal val="hidden"/>
                                      </p:to>
                                    </p:set>
                                  </p:childTnLst>
                                </p:cTn>
                              </p:par>
                            </p:childTnLst>
                          </p:cTn>
                        </p:par>
                        <p:par>
                          <p:cTn id="314" fill="hold">
                            <p:stCondLst>
                              <p:cond delay="0"/>
                            </p:stCondLst>
                            <p:childTnLst>
                              <p:par>
                                <p:cTn id="315" presetID="22" presetClass="entr" presetSubtype="8" fill="hold" grpId="0" nodeType="afterEffect">
                                  <p:stCondLst>
                                    <p:cond delay="0"/>
                                  </p:stCondLst>
                                  <p:childTnLst>
                                    <p:set>
                                      <p:cBhvr>
                                        <p:cTn id="316" dur="1" fill="hold">
                                          <p:stCondLst>
                                            <p:cond delay="0"/>
                                          </p:stCondLst>
                                        </p:cTn>
                                        <p:tgtEl>
                                          <p:spTgt spid="159"/>
                                        </p:tgtEl>
                                        <p:attrNameLst>
                                          <p:attrName>style.visibility</p:attrName>
                                        </p:attrNameLst>
                                      </p:cBhvr>
                                      <p:to>
                                        <p:strVal val="visible"/>
                                      </p:to>
                                    </p:set>
                                    <p:animEffect transition="in" filter="wipe(left)">
                                      <p:cBhvr>
                                        <p:cTn id="317" dur="500"/>
                                        <p:tgtEl>
                                          <p:spTgt spid="159"/>
                                        </p:tgtEl>
                                      </p:cBhvr>
                                    </p:animEffect>
                                  </p:childTnLst>
                                </p:cTn>
                              </p:par>
                            </p:childTnLst>
                          </p:cTn>
                        </p:par>
                      </p:childTnLst>
                    </p:cTn>
                  </p:par>
                  <p:par>
                    <p:cTn id="318" fill="hold">
                      <p:stCondLst>
                        <p:cond delay="indefinite"/>
                      </p:stCondLst>
                      <p:childTnLst>
                        <p:par>
                          <p:cTn id="319" fill="hold">
                            <p:stCondLst>
                              <p:cond delay="0"/>
                            </p:stCondLst>
                            <p:childTnLst>
                              <p:par>
                                <p:cTn id="320" presetID="22" presetClass="entr" presetSubtype="8" fill="hold" grpId="0" nodeType="clickEffect">
                                  <p:stCondLst>
                                    <p:cond delay="0"/>
                                  </p:stCondLst>
                                  <p:childTnLst>
                                    <p:set>
                                      <p:cBhvr>
                                        <p:cTn id="321" dur="1" fill="hold">
                                          <p:stCondLst>
                                            <p:cond delay="0"/>
                                          </p:stCondLst>
                                        </p:cTn>
                                        <p:tgtEl>
                                          <p:spTgt spid="157"/>
                                        </p:tgtEl>
                                        <p:attrNameLst>
                                          <p:attrName>style.visibility</p:attrName>
                                        </p:attrNameLst>
                                      </p:cBhvr>
                                      <p:to>
                                        <p:strVal val="visible"/>
                                      </p:to>
                                    </p:set>
                                    <p:animEffect transition="in" filter="wipe(left)">
                                      <p:cBhvr>
                                        <p:cTn id="322" dur="500"/>
                                        <p:tgtEl>
                                          <p:spTgt spid="157"/>
                                        </p:tgtEl>
                                      </p:cBhvr>
                                    </p:animEffect>
                                  </p:childTnLst>
                                </p:cTn>
                              </p:par>
                            </p:childTnLst>
                          </p:cTn>
                        </p:par>
                      </p:childTnLst>
                    </p:cTn>
                  </p:par>
                  <p:par>
                    <p:cTn id="323" fill="hold">
                      <p:stCondLst>
                        <p:cond delay="indefinite"/>
                      </p:stCondLst>
                      <p:childTnLst>
                        <p:par>
                          <p:cTn id="324" fill="hold">
                            <p:stCondLst>
                              <p:cond delay="0"/>
                            </p:stCondLst>
                            <p:childTnLst>
                              <p:par>
                                <p:cTn id="325" presetID="1" presetClass="exit" presetSubtype="0" fill="hold" grpId="1" nodeType="clickEffect">
                                  <p:stCondLst>
                                    <p:cond delay="0"/>
                                  </p:stCondLst>
                                  <p:childTnLst>
                                    <p:set>
                                      <p:cBhvr>
                                        <p:cTn id="326" dur="1" fill="hold">
                                          <p:stCondLst>
                                            <p:cond delay="0"/>
                                          </p:stCondLst>
                                        </p:cTn>
                                        <p:tgtEl>
                                          <p:spTgt spid="159"/>
                                        </p:tgtEl>
                                        <p:attrNameLst>
                                          <p:attrName>style.visibility</p:attrName>
                                        </p:attrNameLst>
                                      </p:cBhvr>
                                      <p:to>
                                        <p:strVal val="hidden"/>
                                      </p:to>
                                    </p:set>
                                  </p:childTnLst>
                                </p:cTn>
                              </p:par>
                            </p:childTnLst>
                          </p:cTn>
                        </p:par>
                      </p:childTnLst>
                    </p:cTn>
                  </p:par>
                  <p:par>
                    <p:cTn id="327" fill="hold">
                      <p:stCondLst>
                        <p:cond delay="indefinite"/>
                      </p:stCondLst>
                      <p:childTnLst>
                        <p:par>
                          <p:cTn id="328" fill="hold">
                            <p:stCondLst>
                              <p:cond delay="0"/>
                            </p:stCondLst>
                            <p:childTnLst>
                              <p:par>
                                <p:cTn id="329" presetID="10" presetClass="entr" presetSubtype="0" fill="hold" nodeType="clickEffect">
                                  <p:stCondLst>
                                    <p:cond delay="0"/>
                                  </p:stCondLst>
                                  <p:childTnLst>
                                    <p:set>
                                      <p:cBhvr>
                                        <p:cTn id="330" dur="1" fill="hold">
                                          <p:stCondLst>
                                            <p:cond delay="0"/>
                                          </p:stCondLst>
                                        </p:cTn>
                                        <p:tgtEl>
                                          <p:spTgt spid="162"/>
                                        </p:tgtEl>
                                        <p:attrNameLst>
                                          <p:attrName>style.visibility</p:attrName>
                                        </p:attrNameLst>
                                      </p:cBhvr>
                                      <p:to>
                                        <p:strVal val="visible"/>
                                      </p:to>
                                    </p:set>
                                    <p:animEffect transition="in" filter="fade">
                                      <p:cBhvr>
                                        <p:cTn id="331" dur="500"/>
                                        <p:tgtEl>
                                          <p:spTgt spid="162"/>
                                        </p:tgtEl>
                                      </p:cBhvr>
                                    </p:animEffect>
                                  </p:childTnLst>
                                </p:cTn>
                              </p:par>
                            </p:childTnLst>
                          </p:cTn>
                        </p:par>
                      </p:childTnLst>
                    </p:cTn>
                  </p:par>
                  <p:par>
                    <p:cTn id="332" fill="hold">
                      <p:stCondLst>
                        <p:cond delay="indefinite"/>
                      </p:stCondLst>
                      <p:childTnLst>
                        <p:par>
                          <p:cTn id="333" fill="hold">
                            <p:stCondLst>
                              <p:cond delay="0"/>
                            </p:stCondLst>
                            <p:childTnLst>
                              <p:par>
                                <p:cTn id="334" presetID="1" presetClass="exit" presetSubtype="0" fill="hold" nodeType="clickEffect">
                                  <p:stCondLst>
                                    <p:cond delay="0"/>
                                  </p:stCondLst>
                                  <p:childTnLst>
                                    <p:set>
                                      <p:cBhvr>
                                        <p:cTn id="335" dur="1" fill="hold">
                                          <p:stCondLst>
                                            <p:cond delay="0"/>
                                          </p:stCondLst>
                                        </p:cTn>
                                        <p:tgtEl>
                                          <p:spTgt spid="162"/>
                                        </p:tgtEl>
                                        <p:attrNameLst>
                                          <p:attrName>style.visibility</p:attrName>
                                        </p:attrNameLst>
                                      </p:cBhvr>
                                      <p:to>
                                        <p:strVal val="hidden"/>
                                      </p:to>
                                    </p:set>
                                  </p:childTnLst>
                                </p:cTn>
                              </p:par>
                            </p:childTnLst>
                          </p:cTn>
                        </p:par>
                        <p:par>
                          <p:cTn id="336" fill="hold">
                            <p:stCondLst>
                              <p:cond delay="0"/>
                            </p:stCondLst>
                            <p:childTnLst>
                              <p:par>
                                <p:cTn id="337" presetID="1" presetClass="entr" presetSubtype="0" fill="hold" grpId="0" nodeType="afterEffect">
                                  <p:stCondLst>
                                    <p:cond delay="0"/>
                                  </p:stCondLst>
                                  <p:childTnLst>
                                    <p:set>
                                      <p:cBhvr>
                                        <p:cTn id="338" dur="1" fill="hold">
                                          <p:stCondLst>
                                            <p:cond delay="0"/>
                                          </p:stCondLst>
                                        </p:cTn>
                                        <p:tgtEl>
                                          <p:spTgt spid="183"/>
                                        </p:tgtEl>
                                        <p:attrNameLst>
                                          <p:attrName>style.visibility</p:attrName>
                                        </p:attrNameLst>
                                      </p:cBhvr>
                                      <p:to>
                                        <p:strVal val="visible"/>
                                      </p:to>
                                    </p:set>
                                  </p:childTnLst>
                                </p:cTn>
                              </p:par>
                            </p:childTnLst>
                          </p:cTn>
                        </p:par>
                      </p:childTnLst>
                    </p:cTn>
                  </p:par>
                  <p:par>
                    <p:cTn id="339" fill="hold">
                      <p:stCondLst>
                        <p:cond delay="indefinite"/>
                      </p:stCondLst>
                      <p:childTnLst>
                        <p:par>
                          <p:cTn id="340" fill="hold">
                            <p:stCondLst>
                              <p:cond delay="0"/>
                            </p:stCondLst>
                            <p:childTnLst>
                              <p:par>
                                <p:cTn id="341" presetID="22" presetClass="entr" presetSubtype="2" fill="hold" grpId="0" nodeType="clickEffect">
                                  <p:stCondLst>
                                    <p:cond delay="0"/>
                                  </p:stCondLst>
                                  <p:childTnLst>
                                    <p:set>
                                      <p:cBhvr>
                                        <p:cTn id="342" dur="1" fill="hold">
                                          <p:stCondLst>
                                            <p:cond delay="0"/>
                                          </p:stCondLst>
                                        </p:cTn>
                                        <p:tgtEl>
                                          <p:spTgt spid="160"/>
                                        </p:tgtEl>
                                        <p:attrNameLst>
                                          <p:attrName>style.visibility</p:attrName>
                                        </p:attrNameLst>
                                      </p:cBhvr>
                                      <p:to>
                                        <p:strVal val="visible"/>
                                      </p:to>
                                    </p:set>
                                    <p:animEffect transition="in" filter="wipe(right)">
                                      <p:cBhvr>
                                        <p:cTn id="343" dur="500"/>
                                        <p:tgtEl>
                                          <p:spTgt spid="160"/>
                                        </p:tgtEl>
                                      </p:cBhvr>
                                    </p:animEffect>
                                  </p:childTnLst>
                                </p:cTn>
                              </p:par>
                            </p:childTnLst>
                          </p:cTn>
                        </p:par>
                      </p:childTnLst>
                    </p:cTn>
                  </p:par>
                  <p:par>
                    <p:cTn id="344" fill="hold">
                      <p:stCondLst>
                        <p:cond delay="indefinite"/>
                      </p:stCondLst>
                      <p:childTnLst>
                        <p:par>
                          <p:cTn id="345" fill="hold">
                            <p:stCondLst>
                              <p:cond delay="0"/>
                            </p:stCondLst>
                            <p:childTnLst>
                              <p:par>
                                <p:cTn id="346" presetID="22" presetClass="entr" presetSubtype="8" fill="hold" grpId="0" nodeType="clickEffect">
                                  <p:stCondLst>
                                    <p:cond delay="0"/>
                                  </p:stCondLst>
                                  <p:childTnLst>
                                    <p:set>
                                      <p:cBhvr>
                                        <p:cTn id="347" dur="1" fill="hold">
                                          <p:stCondLst>
                                            <p:cond delay="0"/>
                                          </p:stCondLst>
                                        </p:cTn>
                                        <p:tgtEl>
                                          <p:spTgt spid="166"/>
                                        </p:tgtEl>
                                        <p:attrNameLst>
                                          <p:attrName>style.visibility</p:attrName>
                                        </p:attrNameLst>
                                      </p:cBhvr>
                                      <p:to>
                                        <p:strVal val="visible"/>
                                      </p:to>
                                    </p:set>
                                    <p:animEffect transition="in" filter="wipe(left)">
                                      <p:cBhvr>
                                        <p:cTn id="348" dur="500"/>
                                        <p:tgtEl>
                                          <p:spTgt spid="166"/>
                                        </p:tgtEl>
                                      </p:cBhvr>
                                    </p:animEffect>
                                  </p:childTnLst>
                                </p:cTn>
                              </p:par>
                            </p:childTnLst>
                          </p:cTn>
                        </p:par>
                      </p:childTnLst>
                    </p:cTn>
                  </p:par>
                  <p:par>
                    <p:cTn id="349" fill="hold">
                      <p:stCondLst>
                        <p:cond delay="indefinite"/>
                      </p:stCondLst>
                      <p:childTnLst>
                        <p:par>
                          <p:cTn id="350" fill="hold">
                            <p:stCondLst>
                              <p:cond delay="0"/>
                            </p:stCondLst>
                            <p:childTnLst>
                              <p:par>
                                <p:cTn id="351" presetID="22" presetClass="entr" presetSubtype="8" fill="hold" grpId="0" nodeType="clickEffect">
                                  <p:stCondLst>
                                    <p:cond delay="0"/>
                                  </p:stCondLst>
                                  <p:childTnLst>
                                    <p:set>
                                      <p:cBhvr>
                                        <p:cTn id="352" dur="1" fill="hold">
                                          <p:stCondLst>
                                            <p:cond delay="0"/>
                                          </p:stCondLst>
                                        </p:cTn>
                                        <p:tgtEl>
                                          <p:spTgt spid="102"/>
                                        </p:tgtEl>
                                        <p:attrNameLst>
                                          <p:attrName>style.visibility</p:attrName>
                                        </p:attrNameLst>
                                      </p:cBhvr>
                                      <p:to>
                                        <p:strVal val="visible"/>
                                      </p:to>
                                    </p:set>
                                    <p:animEffect transition="in" filter="wipe(left)">
                                      <p:cBhvr>
                                        <p:cTn id="353" dur="500"/>
                                        <p:tgtEl>
                                          <p:spTgt spid="102"/>
                                        </p:tgtEl>
                                      </p:cBhvr>
                                    </p:animEffect>
                                  </p:childTnLst>
                                </p:cTn>
                              </p:par>
                            </p:childTnLst>
                          </p:cTn>
                        </p:par>
                      </p:childTnLst>
                    </p:cTn>
                  </p:par>
                  <p:par>
                    <p:cTn id="354" fill="hold">
                      <p:stCondLst>
                        <p:cond delay="indefinite"/>
                      </p:stCondLst>
                      <p:childTnLst>
                        <p:par>
                          <p:cTn id="355" fill="hold">
                            <p:stCondLst>
                              <p:cond delay="0"/>
                            </p:stCondLst>
                            <p:childTnLst>
                              <p:par>
                                <p:cTn id="356" presetID="22" presetClass="entr" presetSubtype="8" fill="hold" grpId="0" nodeType="clickEffect">
                                  <p:stCondLst>
                                    <p:cond delay="0"/>
                                  </p:stCondLst>
                                  <p:childTnLst>
                                    <p:set>
                                      <p:cBhvr>
                                        <p:cTn id="357" dur="1" fill="hold">
                                          <p:stCondLst>
                                            <p:cond delay="0"/>
                                          </p:stCondLst>
                                        </p:cTn>
                                        <p:tgtEl>
                                          <p:spTgt spid="105"/>
                                        </p:tgtEl>
                                        <p:attrNameLst>
                                          <p:attrName>style.visibility</p:attrName>
                                        </p:attrNameLst>
                                      </p:cBhvr>
                                      <p:to>
                                        <p:strVal val="visible"/>
                                      </p:to>
                                    </p:set>
                                    <p:animEffect transition="in" filter="wipe(left)">
                                      <p:cBhvr>
                                        <p:cTn id="358" dur="500"/>
                                        <p:tgtEl>
                                          <p:spTgt spid="105"/>
                                        </p:tgtEl>
                                      </p:cBhvr>
                                    </p:animEffect>
                                  </p:childTnLst>
                                </p:cTn>
                              </p:par>
                            </p:childTnLst>
                          </p:cTn>
                        </p:par>
                      </p:childTnLst>
                    </p:cTn>
                  </p:par>
                  <p:par>
                    <p:cTn id="359" fill="hold">
                      <p:stCondLst>
                        <p:cond delay="indefinite"/>
                      </p:stCondLst>
                      <p:childTnLst>
                        <p:par>
                          <p:cTn id="360" fill="hold">
                            <p:stCondLst>
                              <p:cond delay="0"/>
                            </p:stCondLst>
                            <p:childTnLst>
                              <p:par>
                                <p:cTn id="361" presetID="22" presetClass="entr" presetSubtype="8" fill="hold" grpId="0" nodeType="clickEffect">
                                  <p:stCondLst>
                                    <p:cond delay="0"/>
                                  </p:stCondLst>
                                  <p:childTnLst>
                                    <p:set>
                                      <p:cBhvr>
                                        <p:cTn id="362" dur="1" fill="hold">
                                          <p:stCondLst>
                                            <p:cond delay="0"/>
                                          </p:stCondLst>
                                        </p:cTn>
                                        <p:tgtEl>
                                          <p:spTgt spid="106"/>
                                        </p:tgtEl>
                                        <p:attrNameLst>
                                          <p:attrName>style.visibility</p:attrName>
                                        </p:attrNameLst>
                                      </p:cBhvr>
                                      <p:to>
                                        <p:strVal val="visible"/>
                                      </p:to>
                                    </p:set>
                                    <p:animEffect transition="in" filter="wipe(left)">
                                      <p:cBhvr>
                                        <p:cTn id="363" dur="500"/>
                                        <p:tgtEl>
                                          <p:spTgt spid="106"/>
                                        </p:tgtEl>
                                      </p:cBhvr>
                                    </p:animEffect>
                                  </p:childTnLst>
                                </p:cTn>
                              </p:par>
                            </p:childTnLst>
                          </p:cTn>
                        </p:par>
                      </p:childTnLst>
                    </p:cTn>
                  </p:par>
                  <p:par>
                    <p:cTn id="364" fill="hold">
                      <p:stCondLst>
                        <p:cond delay="indefinite"/>
                      </p:stCondLst>
                      <p:childTnLst>
                        <p:par>
                          <p:cTn id="365" fill="hold">
                            <p:stCondLst>
                              <p:cond delay="0"/>
                            </p:stCondLst>
                            <p:childTnLst>
                              <p:par>
                                <p:cTn id="366" presetID="1" presetClass="exit" presetSubtype="0" fill="hold" grpId="1" nodeType="clickEffect">
                                  <p:stCondLst>
                                    <p:cond delay="0"/>
                                  </p:stCondLst>
                                  <p:childTnLst>
                                    <p:set>
                                      <p:cBhvr>
                                        <p:cTn id="367" dur="1" fill="hold">
                                          <p:stCondLst>
                                            <p:cond delay="0"/>
                                          </p:stCondLst>
                                        </p:cTn>
                                        <p:tgtEl>
                                          <p:spTgt spid="160"/>
                                        </p:tgtEl>
                                        <p:attrNameLst>
                                          <p:attrName>style.visibility</p:attrName>
                                        </p:attrNameLst>
                                      </p:cBhvr>
                                      <p:to>
                                        <p:strVal val="hidden"/>
                                      </p:to>
                                    </p:set>
                                  </p:childTnLst>
                                </p:cTn>
                              </p:par>
                              <p:par>
                                <p:cTn id="368" presetID="1" presetClass="exit" presetSubtype="0" fill="hold" grpId="1" nodeType="withEffect">
                                  <p:stCondLst>
                                    <p:cond delay="0"/>
                                  </p:stCondLst>
                                  <p:childTnLst>
                                    <p:set>
                                      <p:cBhvr>
                                        <p:cTn id="369" dur="1" fill="hold">
                                          <p:stCondLst>
                                            <p:cond delay="0"/>
                                          </p:stCondLst>
                                        </p:cTn>
                                        <p:tgtEl>
                                          <p:spTgt spid="183"/>
                                        </p:tgtEl>
                                        <p:attrNameLst>
                                          <p:attrName>style.visibility</p:attrName>
                                        </p:attrNameLst>
                                      </p:cBhvr>
                                      <p:to>
                                        <p:strVal val="hidden"/>
                                      </p:to>
                                    </p:set>
                                  </p:childTnLst>
                                </p:cTn>
                              </p:par>
                            </p:childTnLst>
                          </p:cTn>
                        </p:par>
                        <p:par>
                          <p:cTn id="370" fill="hold">
                            <p:stCondLst>
                              <p:cond delay="0"/>
                            </p:stCondLst>
                            <p:childTnLst>
                              <p:par>
                                <p:cTn id="371" presetID="22" presetClass="entr" presetSubtype="8" fill="hold" grpId="0" nodeType="afterEffect">
                                  <p:stCondLst>
                                    <p:cond delay="0"/>
                                  </p:stCondLst>
                                  <p:childTnLst>
                                    <p:set>
                                      <p:cBhvr>
                                        <p:cTn id="372" dur="1" fill="hold">
                                          <p:stCondLst>
                                            <p:cond delay="0"/>
                                          </p:stCondLst>
                                        </p:cTn>
                                        <p:tgtEl>
                                          <p:spTgt spid="115"/>
                                        </p:tgtEl>
                                        <p:attrNameLst>
                                          <p:attrName>style.visibility</p:attrName>
                                        </p:attrNameLst>
                                      </p:cBhvr>
                                      <p:to>
                                        <p:strVal val="visible"/>
                                      </p:to>
                                    </p:set>
                                    <p:animEffect transition="in" filter="wipe(left)">
                                      <p:cBhvr>
                                        <p:cTn id="373" dur="500"/>
                                        <p:tgtEl>
                                          <p:spTgt spid="115"/>
                                        </p:tgtEl>
                                      </p:cBhvr>
                                    </p:animEffect>
                                  </p:childTnLst>
                                </p:cTn>
                              </p:par>
                            </p:childTnLst>
                          </p:cTn>
                        </p:par>
                      </p:childTnLst>
                    </p:cTn>
                  </p:par>
                  <p:par>
                    <p:cTn id="374" fill="hold">
                      <p:stCondLst>
                        <p:cond delay="indefinite"/>
                      </p:stCondLst>
                      <p:childTnLst>
                        <p:par>
                          <p:cTn id="375" fill="hold">
                            <p:stCondLst>
                              <p:cond delay="0"/>
                            </p:stCondLst>
                            <p:childTnLst>
                              <p:par>
                                <p:cTn id="376" presetID="1" presetClass="entr" presetSubtype="0" fill="hold" grpId="0" nodeType="clickEffect">
                                  <p:stCondLst>
                                    <p:cond delay="0"/>
                                  </p:stCondLst>
                                  <p:childTnLst>
                                    <p:set>
                                      <p:cBhvr>
                                        <p:cTn id="377" dur="1" fill="hold">
                                          <p:stCondLst>
                                            <p:cond delay="0"/>
                                          </p:stCondLst>
                                        </p:cTn>
                                        <p:tgtEl>
                                          <p:spTgt spid="184"/>
                                        </p:tgtEl>
                                        <p:attrNameLst>
                                          <p:attrName>style.visibility</p:attrName>
                                        </p:attrNameLst>
                                      </p:cBhvr>
                                      <p:to>
                                        <p:strVal val="visible"/>
                                      </p:to>
                                    </p:set>
                                  </p:childTnLst>
                                </p:cTn>
                              </p:par>
                            </p:childTnLst>
                          </p:cTn>
                        </p:par>
                      </p:childTnLst>
                    </p:cTn>
                  </p:par>
                  <p:par>
                    <p:cTn id="378" fill="hold">
                      <p:stCondLst>
                        <p:cond delay="indefinite"/>
                      </p:stCondLst>
                      <p:childTnLst>
                        <p:par>
                          <p:cTn id="379" fill="hold">
                            <p:stCondLst>
                              <p:cond delay="0"/>
                            </p:stCondLst>
                            <p:childTnLst>
                              <p:par>
                                <p:cTn id="380" presetID="22" presetClass="entr" presetSubtype="8" fill="hold" grpId="0" nodeType="clickEffect">
                                  <p:stCondLst>
                                    <p:cond delay="0"/>
                                  </p:stCondLst>
                                  <p:childTnLst>
                                    <p:set>
                                      <p:cBhvr>
                                        <p:cTn id="381" dur="1" fill="hold">
                                          <p:stCondLst>
                                            <p:cond delay="0"/>
                                          </p:stCondLst>
                                        </p:cTn>
                                        <p:tgtEl>
                                          <p:spTgt spid="161"/>
                                        </p:tgtEl>
                                        <p:attrNameLst>
                                          <p:attrName>style.visibility</p:attrName>
                                        </p:attrNameLst>
                                      </p:cBhvr>
                                      <p:to>
                                        <p:strVal val="visible"/>
                                      </p:to>
                                    </p:set>
                                    <p:animEffect transition="in" filter="wipe(left)">
                                      <p:cBhvr>
                                        <p:cTn id="382" dur="500"/>
                                        <p:tgtEl>
                                          <p:spTgt spid="161"/>
                                        </p:tgtEl>
                                      </p:cBhvr>
                                    </p:animEffect>
                                  </p:childTnLst>
                                </p:cTn>
                              </p:par>
                            </p:childTnLst>
                          </p:cTn>
                        </p:par>
                      </p:childTnLst>
                    </p:cTn>
                  </p:par>
                  <p:par>
                    <p:cTn id="383" fill="hold">
                      <p:stCondLst>
                        <p:cond delay="indefinite"/>
                      </p:stCondLst>
                      <p:childTnLst>
                        <p:par>
                          <p:cTn id="384" fill="hold">
                            <p:stCondLst>
                              <p:cond delay="0"/>
                            </p:stCondLst>
                            <p:childTnLst>
                              <p:par>
                                <p:cTn id="385" presetID="22" presetClass="entr" presetSubtype="8" fill="hold" grpId="0" nodeType="clickEffect">
                                  <p:stCondLst>
                                    <p:cond delay="0"/>
                                  </p:stCondLst>
                                  <p:childTnLst>
                                    <p:set>
                                      <p:cBhvr>
                                        <p:cTn id="386" dur="1" fill="hold">
                                          <p:stCondLst>
                                            <p:cond delay="0"/>
                                          </p:stCondLst>
                                        </p:cTn>
                                        <p:tgtEl>
                                          <p:spTgt spid="123"/>
                                        </p:tgtEl>
                                        <p:attrNameLst>
                                          <p:attrName>style.visibility</p:attrName>
                                        </p:attrNameLst>
                                      </p:cBhvr>
                                      <p:to>
                                        <p:strVal val="visible"/>
                                      </p:to>
                                    </p:set>
                                    <p:animEffect transition="in" filter="wipe(left)">
                                      <p:cBhvr>
                                        <p:cTn id="387" dur="500"/>
                                        <p:tgtEl>
                                          <p:spTgt spid="123"/>
                                        </p:tgtEl>
                                      </p:cBhvr>
                                    </p:animEffect>
                                  </p:childTnLst>
                                </p:cTn>
                              </p:par>
                            </p:childTnLst>
                          </p:cTn>
                        </p:par>
                      </p:childTnLst>
                    </p:cTn>
                  </p:par>
                  <p:par>
                    <p:cTn id="388" fill="hold">
                      <p:stCondLst>
                        <p:cond delay="indefinite"/>
                      </p:stCondLst>
                      <p:childTnLst>
                        <p:par>
                          <p:cTn id="389" fill="hold">
                            <p:stCondLst>
                              <p:cond delay="0"/>
                            </p:stCondLst>
                            <p:childTnLst>
                              <p:par>
                                <p:cTn id="390" presetID="22" presetClass="entr" presetSubtype="8" fill="hold" grpId="0" nodeType="clickEffect">
                                  <p:stCondLst>
                                    <p:cond delay="0"/>
                                  </p:stCondLst>
                                  <p:childTnLst>
                                    <p:set>
                                      <p:cBhvr>
                                        <p:cTn id="391" dur="1" fill="hold">
                                          <p:stCondLst>
                                            <p:cond delay="0"/>
                                          </p:stCondLst>
                                        </p:cTn>
                                        <p:tgtEl>
                                          <p:spTgt spid="116"/>
                                        </p:tgtEl>
                                        <p:attrNameLst>
                                          <p:attrName>style.visibility</p:attrName>
                                        </p:attrNameLst>
                                      </p:cBhvr>
                                      <p:to>
                                        <p:strVal val="visible"/>
                                      </p:to>
                                    </p:set>
                                    <p:animEffect transition="in" filter="wipe(left)">
                                      <p:cBhvr>
                                        <p:cTn id="392" dur="500"/>
                                        <p:tgtEl>
                                          <p:spTgt spid="116"/>
                                        </p:tgtEl>
                                      </p:cBhvr>
                                    </p:animEffect>
                                  </p:childTnLst>
                                </p:cTn>
                              </p:par>
                            </p:childTnLst>
                          </p:cTn>
                        </p:par>
                      </p:childTnLst>
                    </p:cTn>
                  </p:par>
                  <p:par>
                    <p:cTn id="393" fill="hold">
                      <p:stCondLst>
                        <p:cond delay="indefinite"/>
                      </p:stCondLst>
                      <p:childTnLst>
                        <p:par>
                          <p:cTn id="394" fill="hold">
                            <p:stCondLst>
                              <p:cond delay="0"/>
                            </p:stCondLst>
                            <p:childTnLst>
                              <p:par>
                                <p:cTn id="395" presetID="1" presetClass="exit" presetSubtype="0" fill="hold" grpId="1" nodeType="clickEffect">
                                  <p:stCondLst>
                                    <p:cond delay="0"/>
                                  </p:stCondLst>
                                  <p:childTnLst>
                                    <p:set>
                                      <p:cBhvr>
                                        <p:cTn id="396" dur="1" fill="hold">
                                          <p:stCondLst>
                                            <p:cond delay="0"/>
                                          </p:stCondLst>
                                        </p:cTn>
                                        <p:tgtEl>
                                          <p:spTgt spid="161"/>
                                        </p:tgtEl>
                                        <p:attrNameLst>
                                          <p:attrName>style.visibility</p:attrName>
                                        </p:attrNameLst>
                                      </p:cBhvr>
                                      <p:to>
                                        <p:strVal val="hidden"/>
                                      </p:to>
                                    </p:set>
                                  </p:childTnLst>
                                </p:cTn>
                              </p:par>
                              <p:par>
                                <p:cTn id="397" presetID="1" presetClass="exit" presetSubtype="0" fill="hold" grpId="1" nodeType="withEffect">
                                  <p:stCondLst>
                                    <p:cond delay="0"/>
                                  </p:stCondLst>
                                  <p:childTnLst>
                                    <p:set>
                                      <p:cBhvr>
                                        <p:cTn id="398" dur="1" fill="hold">
                                          <p:stCondLst>
                                            <p:cond delay="0"/>
                                          </p:stCondLst>
                                        </p:cTn>
                                        <p:tgtEl>
                                          <p:spTgt spid="184"/>
                                        </p:tgtEl>
                                        <p:attrNameLst>
                                          <p:attrName>style.visibility</p:attrName>
                                        </p:attrNameLst>
                                      </p:cBhvr>
                                      <p:to>
                                        <p:strVal val="hidden"/>
                                      </p:to>
                                    </p:set>
                                  </p:childTnLst>
                                </p:cTn>
                              </p:par>
                            </p:childTnLst>
                          </p:cTn>
                        </p:par>
                      </p:childTnLst>
                    </p:cTn>
                  </p:par>
                  <p:par>
                    <p:cTn id="399" fill="hold">
                      <p:stCondLst>
                        <p:cond delay="indefinite"/>
                      </p:stCondLst>
                      <p:childTnLst>
                        <p:par>
                          <p:cTn id="400" fill="hold">
                            <p:stCondLst>
                              <p:cond delay="0"/>
                            </p:stCondLst>
                            <p:childTnLst>
                              <p:par>
                                <p:cTn id="401" presetID="22" presetClass="entr" presetSubtype="8" fill="hold" grpId="0" nodeType="clickEffect">
                                  <p:stCondLst>
                                    <p:cond delay="0"/>
                                  </p:stCondLst>
                                  <p:childTnLst>
                                    <p:set>
                                      <p:cBhvr>
                                        <p:cTn id="402" dur="1" fill="hold">
                                          <p:stCondLst>
                                            <p:cond delay="0"/>
                                          </p:stCondLst>
                                        </p:cTn>
                                        <p:tgtEl>
                                          <p:spTgt spid="167"/>
                                        </p:tgtEl>
                                        <p:attrNameLst>
                                          <p:attrName>style.visibility</p:attrName>
                                        </p:attrNameLst>
                                      </p:cBhvr>
                                      <p:to>
                                        <p:strVal val="visible"/>
                                      </p:to>
                                    </p:set>
                                    <p:animEffect transition="in" filter="wipe(left)">
                                      <p:cBhvr>
                                        <p:cTn id="403" dur="500"/>
                                        <p:tgtEl>
                                          <p:spTgt spid="167"/>
                                        </p:tgtEl>
                                      </p:cBhvr>
                                    </p:animEffect>
                                  </p:childTnLst>
                                </p:cTn>
                              </p:par>
                            </p:childTnLst>
                          </p:cTn>
                        </p:par>
                      </p:childTnLst>
                    </p:cTn>
                  </p:par>
                  <p:par>
                    <p:cTn id="404" fill="hold">
                      <p:stCondLst>
                        <p:cond delay="indefinite"/>
                      </p:stCondLst>
                      <p:childTnLst>
                        <p:par>
                          <p:cTn id="405" fill="hold">
                            <p:stCondLst>
                              <p:cond delay="0"/>
                            </p:stCondLst>
                            <p:childTnLst>
                              <p:par>
                                <p:cTn id="406" presetID="22" presetClass="entr" presetSubtype="8" fill="hold" grpId="0" nodeType="clickEffect">
                                  <p:stCondLst>
                                    <p:cond delay="0"/>
                                  </p:stCondLst>
                                  <p:childTnLst>
                                    <p:set>
                                      <p:cBhvr>
                                        <p:cTn id="407" dur="1" fill="hold">
                                          <p:stCondLst>
                                            <p:cond delay="0"/>
                                          </p:stCondLst>
                                        </p:cTn>
                                        <p:tgtEl>
                                          <p:spTgt spid="117"/>
                                        </p:tgtEl>
                                        <p:attrNameLst>
                                          <p:attrName>style.visibility</p:attrName>
                                        </p:attrNameLst>
                                      </p:cBhvr>
                                      <p:to>
                                        <p:strVal val="visible"/>
                                      </p:to>
                                    </p:set>
                                    <p:animEffect transition="in" filter="wipe(left)">
                                      <p:cBhvr>
                                        <p:cTn id="408" dur="500"/>
                                        <p:tgtEl>
                                          <p:spTgt spid="117"/>
                                        </p:tgtEl>
                                      </p:cBhvr>
                                    </p:animEffect>
                                  </p:childTnLst>
                                </p:cTn>
                              </p:par>
                            </p:childTnLst>
                          </p:cTn>
                        </p:par>
                      </p:childTnLst>
                    </p:cTn>
                  </p:par>
                  <p:par>
                    <p:cTn id="409" fill="hold">
                      <p:stCondLst>
                        <p:cond delay="indefinite"/>
                      </p:stCondLst>
                      <p:childTnLst>
                        <p:par>
                          <p:cTn id="410" fill="hold">
                            <p:stCondLst>
                              <p:cond delay="0"/>
                            </p:stCondLst>
                            <p:childTnLst>
                              <p:par>
                                <p:cTn id="411" presetID="22" presetClass="entr" presetSubtype="8" fill="hold" grpId="0" nodeType="clickEffect">
                                  <p:stCondLst>
                                    <p:cond delay="0"/>
                                  </p:stCondLst>
                                  <p:childTnLst>
                                    <p:set>
                                      <p:cBhvr>
                                        <p:cTn id="412" dur="1" fill="hold">
                                          <p:stCondLst>
                                            <p:cond delay="0"/>
                                          </p:stCondLst>
                                        </p:cTn>
                                        <p:tgtEl>
                                          <p:spTgt spid="118"/>
                                        </p:tgtEl>
                                        <p:attrNameLst>
                                          <p:attrName>style.visibility</p:attrName>
                                        </p:attrNameLst>
                                      </p:cBhvr>
                                      <p:to>
                                        <p:strVal val="visible"/>
                                      </p:to>
                                    </p:set>
                                    <p:animEffect transition="in" filter="wipe(left)">
                                      <p:cBhvr>
                                        <p:cTn id="413" dur="500"/>
                                        <p:tgtEl>
                                          <p:spTgt spid="118"/>
                                        </p:tgtEl>
                                      </p:cBhvr>
                                    </p:animEffect>
                                  </p:childTnLst>
                                </p:cTn>
                              </p:par>
                            </p:childTnLst>
                          </p:cTn>
                        </p:par>
                      </p:childTnLst>
                    </p:cTn>
                  </p:par>
                  <p:par>
                    <p:cTn id="414" fill="hold">
                      <p:stCondLst>
                        <p:cond delay="indefinite"/>
                      </p:stCondLst>
                      <p:childTnLst>
                        <p:par>
                          <p:cTn id="415" fill="hold">
                            <p:stCondLst>
                              <p:cond delay="0"/>
                            </p:stCondLst>
                            <p:childTnLst>
                              <p:par>
                                <p:cTn id="416" presetID="22" presetClass="entr" presetSubtype="8" fill="hold" grpId="0" nodeType="clickEffect">
                                  <p:stCondLst>
                                    <p:cond delay="0"/>
                                  </p:stCondLst>
                                  <p:childTnLst>
                                    <p:set>
                                      <p:cBhvr>
                                        <p:cTn id="417" dur="1" fill="hold">
                                          <p:stCondLst>
                                            <p:cond delay="0"/>
                                          </p:stCondLst>
                                        </p:cTn>
                                        <p:tgtEl>
                                          <p:spTgt spid="119"/>
                                        </p:tgtEl>
                                        <p:attrNameLst>
                                          <p:attrName>style.visibility</p:attrName>
                                        </p:attrNameLst>
                                      </p:cBhvr>
                                      <p:to>
                                        <p:strVal val="visible"/>
                                      </p:to>
                                    </p:set>
                                    <p:animEffect transition="in" filter="wipe(left)">
                                      <p:cBhvr>
                                        <p:cTn id="418" dur="500"/>
                                        <p:tgtEl>
                                          <p:spTgt spid="119"/>
                                        </p:tgtEl>
                                      </p:cBhvr>
                                    </p:animEffect>
                                  </p:childTnLst>
                                </p:cTn>
                              </p:par>
                            </p:childTnLst>
                          </p:cTn>
                        </p:par>
                      </p:childTnLst>
                    </p:cTn>
                  </p:par>
                  <p:par>
                    <p:cTn id="419" fill="hold">
                      <p:stCondLst>
                        <p:cond delay="indefinite"/>
                      </p:stCondLst>
                      <p:childTnLst>
                        <p:par>
                          <p:cTn id="420" fill="hold">
                            <p:stCondLst>
                              <p:cond delay="0"/>
                            </p:stCondLst>
                            <p:childTnLst>
                              <p:par>
                                <p:cTn id="421" presetID="1" presetClass="entr" presetSubtype="0" fill="hold" grpId="0" nodeType="clickEffect">
                                  <p:stCondLst>
                                    <p:cond delay="0"/>
                                  </p:stCondLst>
                                  <p:childTnLst>
                                    <p:set>
                                      <p:cBhvr>
                                        <p:cTn id="422" dur="1" fill="hold">
                                          <p:stCondLst>
                                            <p:cond delay="0"/>
                                          </p:stCondLst>
                                        </p:cTn>
                                        <p:tgtEl>
                                          <p:spTgt spid="124"/>
                                        </p:tgtEl>
                                        <p:attrNameLst>
                                          <p:attrName>style.visibility</p:attrName>
                                        </p:attrNameLst>
                                      </p:cBhvr>
                                      <p:to>
                                        <p:strVal val="visible"/>
                                      </p:to>
                                    </p:set>
                                  </p:childTnLst>
                                </p:cTn>
                              </p:par>
                            </p:childTnLst>
                          </p:cTn>
                        </p:par>
                      </p:childTnLst>
                    </p:cTn>
                  </p:par>
                  <p:par>
                    <p:cTn id="423" fill="hold">
                      <p:stCondLst>
                        <p:cond delay="indefinite"/>
                      </p:stCondLst>
                      <p:childTnLst>
                        <p:par>
                          <p:cTn id="424" fill="hold">
                            <p:stCondLst>
                              <p:cond delay="0"/>
                            </p:stCondLst>
                            <p:childTnLst>
                              <p:par>
                                <p:cTn id="425" presetID="22" presetClass="entr" presetSubtype="8" fill="hold" grpId="0" nodeType="clickEffect">
                                  <p:stCondLst>
                                    <p:cond delay="0"/>
                                  </p:stCondLst>
                                  <p:childTnLst>
                                    <p:set>
                                      <p:cBhvr>
                                        <p:cTn id="426" dur="1" fill="hold">
                                          <p:stCondLst>
                                            <p:cond delay="0"/>
                                          </p:stCondLst>
                                        </p:cTn>
                                        <p:tgtEl>
                                          <p:spTgt spid="125"/>
                                        </p:tgtEl>
                                        <p:attrNameLst>
                                          <p:attrName>style.visibility</p:attrName>
                                        </p:attrNameLst>
                                      </p:cBhvr>
                                      <p:to>
                                        <p:strVal val="visible"/>
                                      </p:to>
                                    </p:set>
                                    <p:animEffect transition="in" filter="wipe(left)">
                                      <p:cBhvr>
                                        <p:cTn id="427" dur="500"/>
                                        <p:tgtEl>
                                          <p:spTgt spid="125"/>
                                        </p:tgtEl>
                                      </p:cBhvr>
                                    </p:animEffect>
                                  </p:childTnLst>
                                </p:cTn>
                              </p:par>
                            </p:childTnLst>
                          </p:cTn>
                        </p:par>
                      </p:childTnLst>
                    </p:cTn>
                  </p:par>
                  <p:par>
                    <p:cTn id="428" fill="hold">
                      <p:stCondLst>
                        <p:cond delay="indefinite"/>
                      </p:stCondLst>
                      <p:childTnLst>
                        <p:par>
                          <p:cTn id="429" fill="hold">
                            <p:stCondLst>
                              <p:cond delay="0"/>
                            </p:stCondLst>
                            <p:childTnLst>
                              <p:par>
                                <p:cTn id="430" presetID="22" presetClass="entr" presetSubtype="8" fill="hold" grpId="0" nodeType="clickEffect">
                                  <p:stCondLst>
                                    <p:cond delay="0"/>
                                  </p:stCondLst>
                                  <p:childTnLst>
                                    <p:set>
                                      <p:cBhvr>
                                        <p:cTn id="431" dur="1" fill="hold">
                                          <p:stCondLst>
                                            <p:cond delay="0"/>
                                          </p:stCondLst>
                                        </p:cTn>
                                        <p:tgtEl>
                                          <p:spTgt spid="168"/>
                                        </p:tgtEl>
                                        <p:attrNameLst>
                                          <p:attrName>style.visibility</p:attrName>
                                        </p:attrNameLst>
                                      </p:cBhvr>
                                      <p:to>
                                        <p:strVal val="visible"/>
                                      </p:to>
                                    </p:set>
                                    <p:animEffect transition="in" filter="wipe(left)">
                                      <p:cBhvr>
                                        <p:cTn id="432" dur="500"/>
                                        <p:tgtEl>
                                          <p:spTgt spid="168"/>
                                        </p:tgtEl>
                                      </p:cBhvr>
                                    </p:animEffect>
                                  </p:childTnLst>
                                </p:cTn>
                              </p:par>
                            </p:childTnLst>
                          </p:cTn>
                        </p:par>
                      </p:childTnLst>
                    </p:cTn>
                  </p:par>
                  <p:par>
                    <p:cTn id="433" fill="hold">
                      <p:stCondLst>
                        <p:cond delay="indefinite"/>
                      </p:stCondLst>
                      <p:childTnLst>
                        <p:par>
                          <p:cTn id="434" fill="hold">
                            <p:stCondLst>
                              <p:cond delay="0"/>
                            </p:stCondLst>
                            <p:childTnLst>
                              <p:par>
                                <p:cTn id="435" presetID="22" presetClass="entr" presetSubtype="8" fill="hold" grpId="0" nodeType="clickEffect">
                                  <p:stCondLst>
                                    <p:cond delay="0"/>
                                  </p:stCondLst>
                                  <p:childTnLst>
                                    <p:set>
                                      <p:cBhvr>
                                        <p:cTn id="436" dur="1" fill="hold">
                                          <p:stCondLst>
                                            <p:cond delay="0"/>
                                          </p:stCondLst>
                                        </p:cTn>
                                        <p:tgtEl>
                                          <p:spTgt spid="110"/>
                                        </p:tgtEl>
                                        <p:attrNameLst>
                                          <p:attrName>style.visibility</p:attrName>
                                        </p:attrNameLst>
                                      </p:cBhvr>
                                      <p:to>
                                        <p:strVal val="visible"/>
                                      </p:to>
                                    </p:set>
                                    <p:animEffect transition="in" filter="wipe(left)">
                                      <p:cBhvr>
                                        <p:cTn id="437" dur="500"/>
                                        <p:tgtEl>
                                          <p:spTgt spid="110"/>
                                        </p:tgtEl>
                                      </p:cBhvr>
                                    </p:animEffect>
                                  </p:childTnLst>
                                </p:cTn>
                              </p:par>
                            </p:childTnLst>
                          </p:cTn>
                        </p:par>
                      </p:childTnLst>
                    </p:cTn>
                  </p:par>
                  <p:par>
                    <p:cTn id="438" fill="hold">
                      <p:stCondLst>
                        <p:cond delay="indefinite"/>
                      </p:stCondLst>
                      <p:childTnLst>
                        <p:par>
                          <p:cTn id="439" fill="hold">
                            <p:stCondLst>
                              <p:cond delay="0"/>
                            </p:stCondLst>
                            <p:childTnLst>
                              <p:par>
                                <p:cTn id="440" presetID="22" presetClass="entr" presetSubtype="8" fill="hold" grpId="0" nodeType="clickEffect">
                                  <p:stCondLst>
                                    <p:cond delay="0"/>
                                  </p:stCondLst>
                                  <p:childTnLst>
                                    <p:set>
                                      <p:cBhvr>
                                        <p:cTn id="441" dur="1" fill="hold">
                                          <p:stCondLst>
                                            <p:cond delay="0"/>
                                          </p:stCondLst>
                                        </p:cTn>
                                        <p:tgtEl>
                                          <p:spTgt spid="111"/>
                                        </p:tgtEl>
                                        <p:attrNameLst>
                                          <p:attrName>style.visibility</p:attrName>
                                        </p:attrNameLst>
                                      </p:cBhvr>
                                      <p:to>
                                        <p:strVal val="visible"/>
                                      </p:to>
                                    </p:set>
                                    <p:animEffect transition="in" filter="wipe(left)">
                                      <p:cBhvr>
                                        <p:cTn id="442" dur="500"/>
                                        <p:tgtEl>
                                          <p:spTgt spid="111"/>
                                        </p:tgtEl>
                                      </p:cBhvr>
                                    </p:animEffect>
                                  </p:childTnLst>
                                </p:cTn>
                              </p:par>
                            </p:childTnLst>
                          </p:cTn>
                        </p:par>
                      </p:childTnLst>
                    </p:cTn>
                  </p:par>
                  <p:par>
                    <p:cTn id="443" fill="hold">
                      <p:stCondLst>
                        <p:cond delay="indefinite"/>
                      </p:stCondLst>
                      <p:childTnLst>
                        <p:par>
                          <p:cTn id="444" fill="hold">
                            <p:stCondLst>
                              <p:cond delay="0"/>
                            </p:stCondLst>
                            <p:childTnLst>
                              <p:par>
                                <p:cTn id="445" presetID="22" presetClass="entr" presetSubtype="8" fill="hold" grpId="0" nodeType="clickEffect">
                                  <p:stCondLst>
                                    <p:cond delay="0"/>
                                  </p:stCondLst>
                                  <p:childTnLst>
                                    <p:set>
                                      <p:cBhvr>
                                        <p:cTn id="446" dur="1" fill="hold">
                                          <p:stCondLst>
                                            <p:cond delay="0"/>
                                          </p:stCondLst>
                                        </p:cTn>
                                        <p:tgtEl>
                                          <p:spTgt spid="107"/>
                                        </p:tgtEl>
                                        <p:attrNameLst>
                                          <p:attrName>style.visibility</p:attrName>
                                        </p:attrNameLst>
                                      </p:cBhvr>
                                      <p:to>
                                        <p:strVal val="visible"/>
                                      </p:to>
                                    </p:set>
                                    <p:animEffect transition="in" filter="wipe(left)">
                                      <p:cBhvr>
                                        <p:cTn id="447" dur="500"/>
                                        <p:tgtEl>
                                          <p:spTgt spid="107"/>
                                        </p:tgtEl>
                                      </p:cBhvr>
                                    </p:animEffect>
                                  </p:childTnLst>
                                </p:cTn>
                              </p:par>
                            </p:childTnLst>
                          </p:cTn>
                        </p:par>
                      </p:childTnLst>
                    </p:cTn>
                  </p:par>
                  <p:par>
                    <p:cTn id="448" fill="hold">
                      <p:stCondLst>
                        <p:cond delay="indefinite"/>
                      </p:stCondLst>
                      <p:childTnLst>
                        <p:par>
                          <p:cTn id="449" fill="hold">
                            <p:stCondLst>
                              <p:cond delay="0"/>
                            </p:stCondLst>
                            <p:childTnLst>
                              <p:par>
                                <p:cTn id="450" presetID="1" presetClass="exit" presetSubtype="0" fill="hold" grpId="1" nodeType="clickEffect">
                                  <p:stCondLst>
                                    <p:cond delay="0"/>
                                  </p:stCondLst>
                                  <p:childTnLst>
                                    <p:set>
                                      <p:cBhvr>
                                        <p:cTn id="451" dur="1" fill="hold">
                                          <p:stCondLst>
                                            <p:cond delay="0"/>
                                          </p:stCondLst>
                                        </p:cTn>
                                        <p:tgtEl>
                                          <p:spTgt spid="124"/>
                                        </p:tgtEl>
                                        <p:attrNameLst>
                                          <p:attrName>style.visibility</p:attrName>
                                        </p:attrNameLst>
                                      </p:cBhvr>
                                      <p:to>
                                        <p:strVal val="hidden"/>
                                      </p:to>
                                    </p:set>
                                  </p:childTnLst>
                                </p:cTn>
                              </p:par>
                              <p:par>
                                <p:cTn id="452" presetID="1" presetClass="exit" presetSubtype="0" fill="hold" grpId="1" nodeType="withEffect">
                                  <p:stCondLst>
                                    <p:cond delay="0"/>
                                  </p:stCondLst>
                                  <p:childTnLst>
                                    <p:set>
                                      <p:cBhvr>
                                        <p:cTn id="453" dur="1" fill="hold">
                                          <p:stCondLst>
                                            <p:cond delay="0"/>
                                          </p:stCondLst>
                                        </p:cTn>
                                        <p:tgtEl>
                                          <p:spTgt spid="125"/>
                                        </p:tgtEl>
                                        <p:attrNameLst>
                                          <p:attrName>style.visibility</p:attrName>
                                        </p:attrNameLst>
                                      </p:cBhvr>
                                      <p:to>
                                        <p:strVal val="hidden"/>
                                      </p:to>
                                    </p:set>
                                  </p:childTnLst>
                                </p:cTn>
                              </p:par>
                            </p:childTnLst>
                          </p:cTn>
                        </p:par>
                      </p:childTnLst>
                    </p:cTn>
                  </p:par>
                  <p:par>
                    <p:cTn id="454" fill="hold">
                      <p:stCondLst>
                        <p:cond delay="indefinite"/>
                      </p:stCondLst>
                      <p:childTnLst>
                        <p:par>
                          <p:cTn id="455" fill="hold">
                            <p:stCondLst>
                              <p:cond delay="0"/>
                            </p:stCondLst>
                            <p:childTnLst>
                              <p:par>
                                <p:cTn id="456" presetID="22" presetClass="entr" presetSubtype="2" fill="hold" nodeType="clickEffect">
                                  <p:stCondLst>
                                    <p:cond delay="0"/>
                                  </p:stCondLst>
                                  <p:childTnLst>
                                    <p:set>
                                      <p:cBhvr>
                                        <p:cTn id="457" dur="1" fill="hold">
                                          <p:stCondLst>
                                            <p:cond delay="0"/>
                                          </p:stCondLst>
                                        </p:cTn>
                                        <p:tgtEl>
                                          <p:spTgt spid="101"/>
                                        </p:tgtEl>
                                        <p:attrNameLst>
                                          <p:attrName>style.visibility</p:attrName>
                                        </p:attrNameLst>
                                      </p:cBhvr>
                                      <p:to>
                                        <p:strVal val="visible"/>
                                      </p:to>
                                    </p:set>
                                    <p:animEffect transition="in" filter="wipe(right)">
                                      <p:cBhvr>
                                        <p:cTn id="458" dur="500"/>
                                        <p:tgtEl>
                                          <p:spTgt spid="101"/>
                                        </p:tgtEl>
                                      </p:cBhvr>
                                    </p:animEffect>
                                  </p:childTnLst>
                                </p:cTn>
                              </p:par>
                            </p:childTnLst>
                          </p:cTn>
                        </p:par>
                      </p:childTnLst>
                    </p:cTn>
                  </p:par>
                  <p:par>
                    <p:cTn id="459" fill="hold">
                      <p:stCondLst>
                        <p:cond delay="indefinite"/>
                      </p:stCondLst>
                      <p:childTnLst>
                        <p:par>
                          <p:cTn id="460" fill="hold">
                            <p:stCondLst>
                              <p:cond delay="0"/>
                            </p:stCondLst>
                            <p:childTnLst>
                              <p:par>
                                <p:cTn id="461" presetID="1" presetClass="entr" presetSubtype="0" fill="hold" grpId="0" nodeType="clickEffect">
                                  <p:stCondLst>
                                    <p:cond delay="0"/>
                                  </p:stCondLst>
                                  <p:childTnLst>
                                    <p:set>
                                      <p:cBhvr>
                                        <p:cTn id="462" dur="1" fill="hold">
                                          <p:stCondLst>
                                            <p:cond delay="0"/>
                                          </p:stCondLst>
                                        </p:cTn>
                                        <p:tgtEl>
                                          <p:spTgt spid="112"/>
                                        </p:tgtEl>
                                        <p:attrNameLst>
                                          <p:attrName>style.visibility</p:attrName>
                                        </p:attrNameLst>
                                      </p:cBhvr>
                                      <p:to>
                                        <p:strVal val="visible"/>
                                      </p:to>
                                    </p:set>
                                  </p:childTnLst>
                                </p:cTn>
                              </p:par>
                            </p:childTnLst>
                          </p:cTn>
                        </p:par>
                      </p:childTnLst>
                    </p:cTn>
                  </p:par>
                  <p:par>
                    <p:cTn id="463" fill="hold">
                      <p:stCondLst>
                        <p:cond delay="indefinite"/>
                      </p:stCondLst>
                      <p:childTnLst>
                        <p:par>
                          <p:cTn id="464" fill="hold">
                            <p:stCondLst>
                              <p:cond delay="0"/>
                            </p:stCondLst>
                            <p:childTnLst>
                              <p:par>
                                <p:cTn id="465" presetID="22" presetClass="entr" presetSubtype="2" fill="hold" nodeType="clickEffect">
                                  <p:stCondLst>
                                    <p:cond delay="0"/>
                                  </p:stCondLst>
                                  <p:childTnLst>
                                    <p:set>
                                      <p:cBhvr>
                                        <p:cTn id="466" dur="1" fill="hold">
                                          <p:stCondLst>
                                            <p:cond delay="0"/>
                                          </p:stCondLst>
                                        </p:cTn>
                                        <p:tgtEl>
                                          <p:spTgt spid="121"/>
                                        </p:tgtEl>
                                        <p:attrNameLst>
                                          <p:attrName>style.visibility</p:attrName>
                                        </p:attrNameLst>
                                      </p:cBhvr>
                                      <p:to>
                                        <p:strVal val="visible"/>
                                      </p:to>
                                    </p:set>
                                    <p:animEffect transition="in" filter="wipe(right)">
                                      <p:cBhvr>
                                        <p:cTn id="467" dur="500"/>
                                        <p:tgtEl>
                                          <p:spTgt spid="121"/>
                                        </p:tgtEl>
                                      </p:cBhvr>
                                    </p:animEffect>
                                  </p:childTnLst>
                                </p:cTn>
                              </p:par>
                            </p:childTnLst>
                          </p:cTn>
                        </p:par>
                      </p:childTnLst>
                    </p:cTn>
                  </p:par>
                  <p:par>
                    <p:cTn id="468" fill="hold">
                      <p:stCondLst>
                        <p:cond delay="indefinite"/>
                      </p:stCondLst>
                      <p:childTnLst>
                        <p:par>
                          <p:cTn id="469" fill="hold">
                            <p:stCondLst>
                              <p:cond delay="0"/>
                            </p:stCondLst>
                            <p:childTnLst>
                              <p:par>
                                <p:cTn id="470" presetID="1" presetClass="entr" presetSubtype="0" fill="hold" grpId="0" nodeType="clickEffect">
                                  <p:stCondLst>
                                    <p:cond delay="0"/>
                                  </p:stCondLst>
                                  <p:childTnLst>
                                    <p:set>
                                      <p:cBhvr>
                                        <p:cTn id="471" dur="1" fill="hold">
                                          <p:stCondLst>
                                            <p:cond delay="0"/>
                                          </p:stCondLst>
                                        </p:cTn>
                                        <p:tgtEl>
                                          <p:spTgt spid="126"/>
                                        </p:tgtEl>
                                        <p:attrNameLst>
                                          <p:attrName>style.visibility</p:attrName>
                                        </p:attrNameLst>
                                      </p:cBhvr>
                                      <p:to>
                                        <p:strVal val="visible"/>
                                      </p:to>
                                    </p:set>
                                  </p:childTnLst>
                                </p:cTn>
                              </p:par>
                            </p:childTnLst>
                          </p:cTn>
                        </p:par>
                      </p:childTnLst>
                    </p:cTn>
                  </p:par>
                  <p:par>
                    <p:cTn id="472" fill="hold">
                      <p:stCondLst>
                        <p:cond delay="indefinite"/>
                      </p:stCondLst>
                      <p:childTnLst>
                        <p:par>
                          <p:cTn id="473" fill="hold">
                            <p:stCondLst>
                              <p:cond delay="0"/>
                            </p:stCondLst>
                            <p:childTnLst>
                              <p:par>
                                <p:cTn id="474" presetID="22" presetClass="entr" presetSubtype="8" fill="hold" grpId="0" nodeType="clickEffect">
                                  <p:stCondLst>
                                    <p:cond delay="0"/>
                                  </p:stCondLst>
                                  <p:childTnLst>
                                    <p:set>
                                      <p:cBhvr>
                                        <p:cTn id="475" dur="1" fill="hold">
                                          <p:stCondLst>
                                            <p:cond delay="0"/>
                                          </p:stCondLst>
                                        </p:cTn>
                                        <p:tgtEl>
                                          <p:spTgt spid="108"/>
                                        </p:tgtEl>
                                        <p:attrNameLst>
                                          <p:attrName>style.visibility</p:attrName>
                                        </p:attrNameLst>
                                      </p:cBhvr>
                                      <p:to>
                                        <p:strVal val="visible"/>
                                      </p:to>
                                    </p:set>
                                    <p:animEffect transition="in" filter="wipe(left)">
                                      <p:cBhvr>
                                        <p:cTn id="476" dur="500"/>
                                        <p:tgtEl>
                                          <p:spTgt spid="108"/>
                                        </p:tgtEl>
                                      </p:cBhvr>
                                    </p:animEffect>
                                  </p:childTnLst>
                                </p:cTn>
                              </p:par>
                            </p:childTnLst>
                          </p:cTn>
                        </p:par>
                      </p:childTnLst>
                    </p:cTn>
                  </p:par>
                  <p:par>
                    <p:cTn id="477" fill="hold">
                      <p:stCondLst>
                        <p:cond delay="indefinite"/>
                      </p:stCondLst>
                      <p:childTnLst>
                        <p:par>
                          <p:cTn id="478" fill="hold">
                            <p:stCondLst>
                              <p:cond delay="0"/>
                            </p:stCondLst>
                            <p:childTnLst>
                              <p:par>
                                <p:cTn id="479" presetID="22" presetClass="entr" presetSubtype="8" fill="hold" grpId="0" nodeType="clickEffect">
                                  <p:stCondLst>
                                    <p:cond delay="0"/>
                                  </p:stCondLst>
                                  <p:childTnLst>
                                    <p:set>
                                      <p:cBhvr>
                                        <p:cTn id="480" dur="1" fill="hold">
                                          <p:stCondLst>
                                            <p:cond delay="0"/>
                                          </p:stCondLst>
                                        </p:cTn>
                                        <p:tgtEl>
                                          <p:spTgt spid="174"/>
                                        </p:tgtEl>
                                        <p:attrNameLst>
                                          <p:attrName>style.visibility</p:attrName>
                                        </p:attrNameLst>
                                      </p:cBhvr>
                                      <p:to>
                                        <p:strVal val="visible"/>
                                      </p:to>
                                    </p:set>
                                    <p:animEffect transition="in" filter="wipe(left)">
                                      <p:cBhvr>
                                        <p:cTn id="481" dur="500"/>
                                        <p:tgtEl>
                                          <p:spTgt spid="174"/>
                                        </p:tgtEl>
                                      </p:cBhvr>
                                    </p:animEffect>
                                  </p:childTnLst>
                                </p:cTn>
                              </p:par>
                            </p:childTnLst>
                          </p:cTn>
                        </p:par>
                      </p:childTnLst>
                    </p:cTn>
                  </p:par>
                  <p:par>
                    <p:cTn id="482" fill="hold">
                      <p:stCondLst>
                        <p:cond delay="indefinite"/>
                      </p:stCondLst>
                      <p:childTnLst>
                        <p:par>
                          <p:cTn id="483" fill="hold">
                            <p:stCondLst>
                              <p:cond delay="0"/>
                            </p:stCondLst>
                            <p:childTnLst>
                              <p:par>
                                <p:cTn id="484" presetID="22" presetClass="entr" presetSubtype="8" fill="hold" grpId="0" nodeType="clickEffect">
                                  <p:stCondLst>
                                    <p:cond delay="0"/>
                                  </p:stCondLst>
                                  <p:childTnLst>
                                    <p:set>
                                      <p:cBhvr>
                                        <p:cTn id="485" dur="1" fill="hold">
                                          <p:stCondLst>
                                            <p:cond delay="0"/>
                                          </p:stCondLst>
                                        </p:cTn>
                                        <p:tgtEl>
                                          <p:spTgt spid="175"/>
                                        </p:tgtEl>
                                        <p:attrNameLst>
                                          <p:attrName>style.visibility</p:attrName>
                                        </p:attrNameLst>
                                      </p:cBhvr>
                                      <p:to>
                                        <p:strVal val="visible"/>
                                      </p:to>
                                    </p:set>
                                    <p:animEffect transition="in" filter="wipe(left)">
                                      <p:cBhvr>
                                        <p:cTn id="486" dur="500"/>
                                        <p:tgtEl>
                                          <p:spTgt spid="175"/>
                                        </p:tgtEl>
                                      </p:cBhvr>
                                    </p:animEffect>
                                  </p:childTnLst>
                                </p:cTn>
                              </p:par>
                            </p:childTnLst>
                          </p:cTn>
                        </p:par>
                      </p:childTnLst>
                    </p:cTn>
                  </p:par>
                  <p:par>
                    <p:cTn id="487" fill="hold">
                      <p:stCondLst>
                        <p:cond delay="indefinite"/>
                      </p:stCondLst>
                      <p:childTnLst>
                        <p:par>
                          <p:cTn id="488" fill="hold">
                            <p:stCondLst>
                              <p:cond delay="0"/>
                            </p:stCondLst>
                            <p:childTnLst>
                              <p:par>
                                <p:cTn id="489" presetID="22" presetClass="entr" presetSubtype="8" fill="hold" grpId="0" nodeType="clickEffect">
                                  <p:stCondLst>
                                    <p:cond delay="0"/>
                                  </p:stCondLst>
                                  <p:childTnLst>
                                    <p:set>
                                      <p:cBhvr>
                                        <p:cTn id="490" dur="1" fill="hold">
                                          <p:stCondLst>
                                            <p:cond delay="0"/>
                                          </p:stCondLst>
                                        </p:cTn>
                                        <p:tgtEl>
                                          <p:spTgt spid="176"/>
                                        </p:tgtEl>
                                        <p:attrNameLst>
                                          <p:attrName>style.visibility</p:attrName>
                                        </p:attrNameLst>
                                      </p:cBhvr>
                                      <p:to>
                                        <p:strVal val="visible"/>
                                      </p:to>
                                    </p:set>
                                    <p:animEffect transition="in" filter="wipe(left)">
                                      <p:cBhvr>
                                        <p:cTn id="491" dur="500"/>
                                        <p:tgtEl>
                                          <p:spTgt spid="176"/>
                                        </p:tgtEl>
                                      </p:cBhvr>
                                    </p:animEffect>
                                  </p:childTnLst>
                                </p:cTn>
                              </p:par>
                            </p:childTnLst>
                          </p:cTn>
                        </p:par>
                      </p:childTnLst>
                    </p:cTn>
                  </p:par>
                  <p:par>
                    <p:cTn id="492" fill="hold">
                      <p:stCondLst>
                        <p:cond delay="indefinite"/>
                      </p:stCondLst>
                      <p:childTnLst>
                        <p:par>
                          <p:cTn id="493" fill="hold">
                            <p:stCondLst>
                              <p:cond delay="0"/>
                            </p:stCondLst>
                            <p:childTnLst>
                              <p:par>
                                <p:cTn id="494" presetID="22" presetClass="entr" presetSubtype="8" fill="hold" grpId="0" nodeType="clickEffect">
                                  <p:stCondLst>
                                    <p:cond delay="0"/>
                                  </p:stCondLst>
                                  <p:childTnLst>
                                    <p:set>
                                      <p:cBhvr>
                                        <p:cTn id="495" dur="1" fill="hold">
                                          <p:stCondLst>
                                            <p:cond delay="0"/>
                                          </p:stCondLst>
                                        </p:cTn>
                                        <p:tgtEl>
                                          <p:spTgt spid="177"/>
                                        </p:tgtEl>
                                        <p:attrNameLst>
                                          <p:attrName>style.visibility</p:attrName>
                                        </p:attrNameLst>
                                      </p:cBhvr>
                                      <p:to>
                                        <p:strVal val="visible"/>
                                      </p:to>
                                    </p:set>
                                    <p:animEffect transition="in" filter="wipe(left)">
                                      <p:cBhvr>
                                        <p:cTn id="496" dur="500"/>
                                        <p:tgtEl>
                                          <p:spTgt spid="177"/>
                                        </p:tgtEl>
                                      </p:cBhvr>
                                    </p:animEffect>
                                  </p:childTnLst>
                                </p:cTn>
                              </p:par>
                            </p:childTnLst>
                          </p:cTn>
                        </p:par>
                      </p:childTnLst>
                    </p:cTn>
                  </p:par>
                  <p:par>
                    <p:cTn id="497" fill="hold">
                      <p:stCondLst>
                        <p:cond delay="indefinite"/>
                      </p:stCondLst>
                      <p:childTnLst>
                        <p:par>
                          <p:cTn id="498" fill="hold">
                            <p:stCondLst>
                              <p:cond delay="0"/>
                            </p:stCondLst>
                            <p:childTnLst>
                              <p:par>
                                <p:cTn id="499" presetID="22" presetClass="entr" presetSubtype="8" fill="hold" grpId="0" nodeType="clickEffect">
                                  <p:stCondLst>
                                    <p:cond delay="0"/>
                                  </p:stCondLst>
                                  <p:childTnLst>
                                    <p:set>
                                      <p:cBhvr>
                                        <p:cTn id="500" dur="1" fill="hold">
                                          <p:stCondLst>
                                            <p:cond delay="0"/>
                                          </p:stCondLst>
                                        </p:cTn>
                                        <p:tgtEl>
                                          <p:spTgt spid="178"/>
                                        </p:tgtEl>
                                        <p:attrNameLst>
                                          <p:attrName>style.visibility</p:attrName>
                                        </p:attrNameLst>
                                      </p:cBhvr>
                                      <p:to>
                                        <p:strVal val="visible"/>
                                      </p:to>
                                    </p:set>
                                    <p:animEffect transition="in" filter="wipe(left)">
                                      <p:cBhvr>
                                        <p:cTn id="501" dur="500"/>
                                        <p:tgtEl>
                                          <p:spTgt spid="178"/>
                                        </p:tgtEl>
                                      </p:cBhvr>
                                    </p:animEffect>
                                  </p:childTnLst>
                                </p:cTn>
                              </p:par>
                            </p:childTnLst>
                          </p:cTn>
                        </p:par>
                      </p:childTnLst>
                    </p:cTn>
                  </p:par>
                  <p:par>
                    <p:cTn id="502" fill="hold">
                      <p:stCondLst>
                        <p:cond delay="indefinite"/>
                      </p:stCondLst>
                      <p:childTnLst>
                        <p:par>
                          <p:cTn id="503" fill="hold">
                            <p:stCondLst>
                              <p:cond delay="0"/>
                            </p:stCondLst>
                            <p:childTnLst>
                              <p:par>
                                <p:cTn id="504" presetID="22" presetClass="entr" presetSubtype="8" fill="hold" grpId="0" nodeType="clickEffect">
                                  <p:stCondLst>
                                    <p:cond delay="0"/>
                                  </p:stCondLst>
                                  <p:childTnLst>
                                    <p:set>
                                      <p:cBhvr>
                                        <p:cTn id="505" dur="1" fill="hold">
                                          <p:stCondLst>
                                            <p:cond delay="0"/>
                                          </p:stCondLst>
                                        </p:cTn>
                                        <p:tgtEl>
                                          <p:spTgt spid="179"/>
                                        </p:tgtEl>
                                        <p:attrNameLst>
                                          <p:attrName>style.visibility</p:attrName>
                                        </p:attrNameLst>
                                      </p:cBhvr>
                                      <p:to>
                                        <p:strVal val="visible"/>
                                      </p:to>
                                    </p:set>
                                    <p:animEffect transition="in" filter="wipe(left)">
                                      <p:cBhvr>
                                        <p:cTn id="506" dur="500"/>
                                        <p:tgtEl>
                                          <p:spTgt spid="179"/>
                                        </p:tgtEl>
                                      </p:cBhvr>
                                    </p:animEffect>
                                  </p:childTnLst>
                                </p:cTn>
                              </p:par>
                            </p:childTnLst>
                          </p:cTn>
                        </p:par>
                      </p:childTnLst>
                    </p:cTn>
                  </p:par>
                  <p:par>
                    <p:cTn id="507" fill="hold">
                      <p:stCondLst>
                        <p:cond delay="indefinite"/>
                      </p:stCondLst>
                      <p:childTnLst>
                        <p:par>
                          <p:cTn id="508" fill="hold">
                            <p:stCondLst>
                              <p:cond delay="0"/>
                            </p:stCondLst>
                            <p:childTnLst>
                              <p:par>
                                <p:cTn id="509" presetID="22" presetClass="entr" presetSubtype="8" fill="hold" grpId="0" nodeType="clickEffect">
                                  <p:stCondLst>
                                    <p:cond delay="0"/>
                                  </p:stCondLst>
                                  <p:childTnLst>
                                    <p:set>
                                      <p:cBhvr>
                                        <p:cTn id="510" dur="1" fill="hold">
                                          <p:stCondLst>
                                            <p:cond delay="0"/>
                                          </p:stCondLst>
                                        </p:cTn>
                                        <p:tgtEl>
                                          <p:spTgt spid="180"/>
                                        </p:tgtEl>
                                        <p:attrNameLst>
                                          <p:attrName>style.visibility</p:attrName>
                                        </p:attrNameLst>
                                      </p:cBhvr>
                                      <p:to>
                                        <p:strVal val="visible"/>
                                      </p:to>
                                    </p:set>
                                    <p:animEffect transition="in" filter="wipe(left)">
                                      <p:cBhvr>
                                        <p:cTn id="511" dur="500"/>
                                        <p:tgtEl>
                                          <p:spTgt spid="180"/>
                                        </p:tgtEl>
                                      </p:cBhvr>
                                    </p:animEffect>
                                  </p:childTnLst>
                                </p:cTn>
                              </p:par>
                            </p:childTnLst>
                          </p:cTn>
                        </p:par>
                      </p:childTnLst>
                    </p:cTn>
                  </p:par>
                  <p:par>
                    <p:cTn id="512" fill="hold">
                      <p:stCondLst>
                        <p:cond delay="indefinite"/>
                      </p:stCondLst>
                      <p:childTnLst>
                        <p:par>
                          <p:cTn id="513" fill="hold">
                            <p:stCondLst>
                              <p:cond delay="0"/>
                            </p:stCondLst>
                            <p:childTnLst>
                              <p:par>
                                <p:cTn id="514" presetID="10" presetClass="entr" presetSubtype="0" fill="hold" nodeType="clickEffect">
                                  <p:stCondLst>
                                    <p:cond delay="0"/>
                                  </p:stCondLst>
                                  <p:childTnLst>
                                    <p:set>
                                      <p:cBhvr>
                                        <p:cTn id="515" dur="1" fill="hold">
                                          <p:stCondLst>
                                            <p:cond delay="0"/>
                                          </p:stCondLst>
                                        </p:cTn>
                                        <p:tgtEl>
                                          <p:spTgt spid="181">
                                            <p:txEl>
                                              <p:pRg st="0" end="0"/>
                                            </p:txEl>
                                          </p:spTgt>
                                        </p:tgtEl>
                                        <p:attrNameLst>
                                          <p:attrName>style.visibility</p:attrName>
                                        </p:attrNameLst>
                                      </p:cBhvr>
                                      <p:to>
                                        <p:strVal val="visible"/>
                                      </p:to>
                                    </p:set>
                                    <p:animEffect transition="in" filter="fade">
                                      <p:cBhvr>
                                        <p:cTn id="516" dur="500"/>
                                        <p:tgtEl>
                                          <p:spTgt spid="181">
                                            <p:txEl>
                                              <p:pRg st="0" end="0"/>
                                            </p:txEl>
                                          </p:spTgt>
                                        </p:tgtEl>
                                      </p:cBhvr>
                                    </p:animEffect>
                                  </p:childTnLst>
                                </p:cTn>
                              </p:par>
                              <p:par>
                                <p:cTn id="517" presetID="10" presetClass="entr" presetSubtype="0" fill="hold" nodeType="withEffect">
                                  <p:stCondLst>
                                    <p:cond delay="0"/>
                                  </p:stCondLst>
                                  <p:childTnLst>
                                    <p:set>
                                      <p:cBhvr>
                                        <p:cTn id="518" dur="1" fill="hold">
                                          <p:stCondLst>
                                            <p:cond delay="0"/>
                                          </p:stCondLst>
                                        </p:cTn>
                                        <p:tgtEl>
                                          <p:spTgt spid="181">
                                            <p:txEl>
                                              <p:pRg st="1" end="1"/>
                                            </p:txEl>
                                          </p:spTgt>
                                        </p:tgtEl>
                                        <p:attrNameLst>
                                          <p:attrName>style.visibility</p:attrName>
                                        </p:attrNameLst>
                                      </p:cBhvr>
                                      <p:to>
                                        <p:strVal val="visible"/>
                                      </p:to>
                                    </p:set>
                                    <p:animEffect transition="in" filter="fade">
                                      <p:cBhvr>
                                        <p:cTn id="519" dur="500"/>
                                        <p:tgtEl>
                                          <p:spTgt spid="181">
                                            <p:txEl>
                                              <p:pRg st="1" end="1"/>
                                            </p:txEl>
                                          </p:spTgt>
                                        </p:tgtEl>
                                      </p:cBhvr>
                                    </p:animEffect>
                                  </p:childTnLst>
                                </p:cTn>
                              </p:par>
                              <p:par>
                                <p:cTn id="520" presetID="10" presetClass="entr" presetSubtype="0" fill="hold" grpId="0" nodeType="withEffect">
                                  <p:stCondLst>
                                    <p:cond delay="0"/>
                                  </p:stCondLst>
                                  <p:childTnLst>
                                    <p:set>
                                      <p:cBhvr>
                                        <p:cTn id="521" dur="1" fill="hold">
                                          <p:stCondLst>
                                            <p:cond delay="0"/>
                                          </p:stCondLst>
                                        </p:cTn>
                                        <p:tgtEl>
                                          <p:spTgt spid="182"/>
                                        </p:tgtEl>
                                        <p:attrNameLst>
                                          <p:attrName>style.visibility</p:attrName>
                                        </p:attrNameLst>
                                      </p:cBhvr>
                                      <p:to>
                                        <p:strVal val="visible"/>
                                      </p:to>
                                    </p:set>
                                    <p:animEffect transition="in" filter="fade">
                                      <p:cBhvr>
                                        <p:cTn id="522" dur="500"/>
                                        <p:tgtEl>
                                          <p:spTgt spid="182"/>
                                        </p:tgtEl>
                                      </p:cBhvr>
                                    </p:animEffect>
                                  </p:childTnLst>
                                </p:cTn>
                              </p:par>
                              <p:par>
                                <p:cTn id="523" presetID="10" presetClass="entr" presetSubtype="0" fill="hold" nodeType="withEffect">
                                  <p:stCondLst>
                                    <p:cond delay="0"/>
                                  </p:stCondLst>
                                  <p:childTnLst>
                                    <p:set>
                                      <p:cBhvr>
                                        <p:cTn id="524" dur="1" fill="hold">
                                          <p:stCondLst>
                                            <p:cond delay="0"/>
                                          </p:stCondLst>
                                        </p:cTn>
                                        <p:tgtEl>
                                          <p:spTgt spid="186"/>
                                        </p:tgtEl>
                                        <p:attrNameLst>
                                          <p:attrName>style.visibility</p:attrName>
                                        </p:attrNameLst>
                                      </p:cBhvr>
                                      <p:to>
                                        <p:strVal val="visible"/>
                                      </p:to>
                                    </p:set>
                                    <p:animEffect transition="in" filter="fade">
                                      <p:cBhvr>
                                        <p:cTn id="525" dur="500"/>
                                        <p:tgtEl>
                                          <p:spTgt spid="1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0" grpId="0" animBg="1"/>
      <p:bldP spid="150" grpId="1" animBg="1"/>
      <p:bldP spid="143" grpId="0" animBg="1"/>
      <p:bldP spid="143" grpId="1" animBg="1"/>
      <p:bldP spid="6" grpId="0"/>
      <p:bldP spid="7" grpId="0"/>
      <p:bldP spid="8" grpId="0"/>
      <p:bldP spid="71" grpId="0" animBg="1"/>
      <p:bldP spid="71" grpId="1" animBg="1"/>
      <p:bldP spid="72" grpId="0" animBg="1"/>
      <p:bldP spid="72" grpId="1" animBg="1"/>
      <p:bldP spid="76" grpId="0" animBg="1"/>
      <p:bldP spid="76" grpId="1" animBg="1"/>
      <p:bldP spid="77" grpId="0" animBg="1"/>
      <p:bldP spid="77" grpId="1" animBg="1"/>
      <p:bldP spid="78" grpId="0" animBg="1"/>
      <p:bldP spid="78" grpId="1" animBg="1"/>
      <p:bldP spid="79" grpId="0" animBg="1"/>
      <p:bldP spid="79" grpId="1" animBg="1"/>
      <p:bldP spid="79" grpId="2" animBg="1"/>
      <p:bldP spid="79" grpId="3" animBg="1"/>
      <p:bldP spid="5" grpId="0"/>
      <p:bldP spid="80" grpId="0"/>
      <p:bldP spid="82" grpId="0" animBg="1"/>
      <p:bldP spid="82" grpId="1" animBg="1"/>
      <p:bldP spid="83" grpId="0"/>
      <p:bldP spid="84" grpId="0"/>
      <p:bldP spid="89" grpId="0" animBg="1"/>
      <p:bldP spid="89" grpId="1" animBg="1"/>
      <p:bldP spid="90" grpId="0" animBg="1"/>
      <p:bldP spid="90" grpId="1" animBg="1"/>
      <p:bldP spid="94" grpId="0"/>
      <p:bldP spid="97" grpId="0"/>
      <p:bldP spid="100" grpId="0"/>
      <p:bldP spid="102" grpId="0"/>
      <p:bldP spid="103" grpId="0"/>
      <p:bldP spid="104" grpId="0"/>
      <p:bldP spid="105" grpId="0"/>
      <p:bldP spid="106" grpId="0"/>
      <p:bldP spid="107" grpId="0"/>
      <p:bldP spid="108" grpId="0"/>
      <p:bldP spid="109" grpId="0"/>
      <p:bldP spid="110" grpId="0"/>
      <p:bldP spid="111" grpId="0"/>
      <p:bldP spid="113" grpId="0"/>
      <p:bldP spid="114" grpId="0"/>
      <p:bldP spid="115" grpId="0"/>
      <p:bldP spid="116" grpId="0"/>
      <p:bldP spid="117" grpId="0"/>
      <p:bldP spid="118" grpId="0"/>
      <p:bldP spid="119" grpId="0"/>
      <p:bldP spid="123" grpId="0"/>
      <p:bldP spid="124" grpId="0"/>
      <p:bldP spid="124" grpId="1"/>
      <p:bldP spid="125" grpId="0" animBg="1"/>
      <p:bldP spid="125" grpId="1" animBg="1"/>
      <p:bldP spid="132" grpId="0"/>
      <p:bldP spid="133" grpId="0"/>
      <p:bldP spid="135" grpId="0" animBg="1"/>
      <p:bldP spid="135" grpId="1" animBg="1"/>
      <p:bldP spid="136" grpId="0" animBg="1"/>
      <p:bldP spid="136" grpId="1" animBg="1"/>
      <p:bldP spid="138" grpId="0"/>
      <p:bldP spid="141" grpId="0" animBg="1"/>
      <p:bldP spid="141" grpId="1" animBg="1"/>
      <p:bldP spid="142" grpId="0" animBg="1"/>
      <p:bldP spid="142" grpId="1" animBg="1"/>
      <p:bldP spid="144" grpId="0"/>
      <p:bldP spid="145" grpId="0"/>
      <p:bldP spid="146" grpId="0"/>
      <p:bldP spid="147" grpId="0" animBg="1"/>
      <p:bldP spid="147" grpId="1" animBg="1"/>
      <p:bldP spid="148" grpId="0" animBg="1"/>
      <p:bldP spid="148" grpId="1" animBg="1"/>
      <p:bldP spid="11" grpId="0"/>
      <p:bldP spid="149" grpId="0" animBg="1"/>
      <p:bldP spid="149" grpId="1" animBg="1"/>
      <p:bldP spid="85" grpId="0"/>
      <p:bldP spid="151" grpId="0"/>
      <p:bldP spid="155" grpId="0"/>
      <p:bldP spid="156" grpId="0"/>
      <p:bldP spid="157" grpId="0"/>
      <p:bldP spid="158" grpId="0" animBg="1"/>
      <p:bldP spid="158" grpId="1" animBg="1"/>
      <p:bldP spid="159" grpId="0" animBg="1"/>
      <p:bldP spid="159" grpId="1" animBg="1"/>
      <p:bldP spid="160" grpId="0" animBg="1"/>
      <p:bldP spid="160" grpId="1" animBg="1"/>
      <p:bldP spid="161" grpId="0" animBg="1"/>
      <p:bldP spid="161" grpId="1" animBg="1"/>
      <p:bldP spid="165" grpId="0"/>
      <p:bldP spid="166" grpId="0"/>
      <p:bldP spid="167" grpId="0"/>
      <p:bldP spid="168" grpId="0"/>
      <p:bldP spid="174" grpId="0"/>
      <p:bldP spid="175" grpId="0"/>
      <p:bldP spid="176" grpId="0"/>
      <p:bldP spid="177" grpId="0"/>
      <p:bldP spid="178" grpId="0"/>
      <p:bldP spid="179" grpId="0"/>
      <p:bldP spid="180" grpId="0"/>
      <p:bldP spid="182" grpId="0" animBg="1"/>
      <p:bldP spid="183" grpId="0"/>
      <p:bldP spid="183" grpId="1"/>
      <p:bldP spid="184" grpId="0"/>
      <p:bldP spid="184" grpId="1"/>
      <p:bldP spid="112" grpId="0"/>
      <p:bldP spid="126" grpId="0"/>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86200" y="2387084"/>
            <a:ext cx="1371600" cy="369332"/>
          </a:xfrm>
          <a:prstGeom prst="rect">
            <a:avLst/>
          </a:prstGeom>
          <a:noFill/>
        </p:spPr>
        <p:txBody>
          <a:bodyPr wrap="square" rtlCol="0">
            <a:spAutoFit/>
          </a:bodyPr>
          <a:lstStyle/>
          <a:p>
            <a:r>
              <a:rPr lang="en-US" dirty="0" smtClean="0">
                <a:solidFill>
                  <a:prstClr val="black"/>
                </a:solidFill>
              </a:rPr>
              <a:t>Module 40</a:t>
            </a:r>
            <a:endParaRPr lang="en-US" dirty="0">
              <a:solidFill>
                <a:prstClr val="black"/>
              </a:solidFill>
            </a:endParaRPr>
          </a:p>
        </p:txBody>
      </p:sp>
    </p:spTree>
    <p:extLst>
      <p:ext uri="{BB962C8B-B14F-4D97-AF65-F5344CB8AC3E}">
        <p14:creationId xmlns:p14="http://schemas.microsoft.com/office/powerpoint/2010/main" val="2297691338"/>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 name="TextBox 241"/>
          <p:cNvSpPr txBox="1"/>
          <p:nvPr/>
        </p:nvSpPr>
        <p:spPr>
          <a:xfrm>
            <a:off x="760954" y="2819327"/>
            <a:ext cx="3306238" cy="369332"/>
          </a:xfrm>
          <a:prstGeom prst="rect">
            <a:avLst/>
          </a:prstGeom>
          <a:noFill/>
        </p:spPr>
        <p:txBody>
          <a:bodyPr wrap="square" rtlCol="0">
            <a:spAutoFit/>
          </a:bodyPr>
          <a:lstStyle/>
          <a:p>
            <a:pPr fontAlgn="auto">
              <a:spcBef>
                <a:spcPts val="0"/>
              </a:spcBef>
              <a:spcAft>
                <a:spcPts val="0"/>
              </a:spcAft>
            </a:pPr>
            <a:r>
              <a:rPr lang="en-US" dirty="0" smtClean="0">
                <a:solidFill>
                  <a:prstClr val="black"/>
                </a:solidFill>
                <a:latin typeface="Cambria Math" pitchFamily="18" charset="0"/>
                <a:ea typeface="Cambria Math" pitchFamily="18" charset="0"/>
                <a:cs typeface="Arial" pitchFamily="34" charset="0"/>
              </a:rPr>
              <a:t>According to given condition,</a:t>
            </a:r>
            <a:endParaRPr lang="en-US" dirty="0">
              <a:solidFill>
                <a:prstClr val="black"/>
              </a:solidFill>
              <a:latin typeface="Cambria Math" pitchFamily="18" charset="0"/>
              <a:ea typeface="Cambria Math" pitchFamily="18" charset="0"/>
              <a:cs typeface="Arial" pitchFamily="34" charset="0"/>
            </a:endParaRPr>
          </a:p>
        </p:txBody>
      </p:sp>
      <p:cxnSp>
        <p:nvCxnSpPr>
          <p:cNvPr id="387" name="Straight Connector 386"/>
          <p:cNvCxnSpPr/>
          <p:nvPr/>
        </p:nvCxnSpPr>
        <p:spPr>
          <a:xfrm>
            <a:off x="3743227" y="2954022"/>
            <a:ext cx="0" cy="187528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8" name="Rounded Rectangle 147"/>
          <p:cNvSpPr/>
          <p:nvPr/>
        </p:nvSpPr>
        <p:spPr>
          <a:xfrm>
            <a:off x="3417642" y="2548504"/>
            <a:ext cx="873097" cy="277091"/>
          </a:xfrm>
          <a:prstGeom prst="roundRect">
            <a:avLst/>
          </a:prstGeom>
          <a:gradFill flip="none" rotWithShape="1">
            <a:gsLst>
              <a:gs pos="0">
                <a:srgbClr val="00FF00">
                  <a:tint val="66000"/>
                  <a:satMod val="160000"/>
                </a:srgbClr>
              </a:gs>
              <a:gs pos="50000">
                <a:srgbClr val="00FF00">
                  <a:tint val="44500"/>
                  <a:satMod val="160000"/>
                </a:srgbClr>
              </a:gs>
              <a:gs pos="100000">
                <a:srgbClr val="00FF00">
                  <a:tint val="23500"/>
                  <a:satMod val="160000"/>
                </a:srgbClr>
              </a:gs>
            </a:gsLst>
            <a:path path="circle">
              <a:fillToRect l="50000" t="50000" r="50000" b="50000"/>
            </a:path>
            <a:tileRect/>
          </a:gra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solidFill>
                <a:prstClr val="black"/>
              </a:solidFill>
            </a:endParaRPr>
          </a:p>
        </p:txBody>
      </p:sp>
      <p:sp>
        <p:nvSpPr>
          <p:cNvPr id="147" name="Rounded Rectangle 146"/>
          <p:cNvSpPr/>
          <p:nvPr/>
        </p:nvSpPr>
        <p:spPr>
          <a:xfrm>
            <a:off x="3322685" y="2244263"/>
            <a:ext cx="873097" cy="277091"/>
          </a:xfrm>
          <a:prstGeom prst="roundRect">
            <a:avLst/>
          </a:prstGeom>
          <a:gradFill flip="none" rotWithShape="1">
            <a:gsLst>
              <a:gs pos="0">
                <a:srgbClr val="00FF00">
                  <a:tint val="66000"/>
                  <a:satMod val="160000"/>
                </a:srgbClr>
              </a:gs>
              <a:gs pos="50000">
                <a:srgbClr val="00FF00">
                  <a:tint val="44500"/>
                  <a:satMod val="160000"/>
                </a:srgbClr>
              </a:gs>
              <a:gs pos="100000">
                <a:srgbClr val="00FF00">
                  <a:tint val="23500"/>
                  <a:satMod val="160000"/>
                </a:srgbClr>
              </a:gs>
            </a:gsLst>
            <a:path path="circle">
              <a:fillToRect l="50000" t="50000" r="50000" b="50000"/>
            </a:path>
            <a:tileRect/>
          </a:gra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solidFill>
                <a:prstClr val="black"/>
              </a:solidFill>
            </a:endParaRPr>
          </a:p>
        </p:txBody>
      </p:sp>
      <p:sp>
        <p:nvSpPr>
          <p:cNvPr id="125" name="TextBox 124"/>
          <p:cNvSpPr txBox="1"/>
          <p:nvPr/>
        </p:nvSpPr>
        <p:spPr>
          <a:xfrm>
            <a:off x="1203655" y="2198121"/>
            <a:ext cx="2043794" cy="369332"/>
          </a:xfrm>
          <a:prstGeom prst="rect">
            <a:avLst/>
          </a:prstGeom>
          <a:noFill/>
        </p:spPr>
        <p:txBody>
          <a:bodyPr wrap="square" rtlCol="0">
            <a:spAutoFit/>
          </a:bodyPr>
          <a:lstStyle/>
          <a:p>
            <a:r>
              <a:rPr lang="en-US" dirty="0" err="1" smtClean="0">
                <a:solidFill>
                  <a:prstClr val="black"/>
                </a:solidFill>
                <a:latin typeface="Cambria Math" panose="02040503050406030204" pitchFamily="18" charset="0"/>
                <a:ea typeface="Cambria Math" panose="02040503050406030204" pitchFamily="18" charset="0"/>
                <a:cs typeface="Arial" pitchFamily="34" charset="0"/>
              </a:rPr>
              <a:t>Hari’s</a:t>
            </a:r>
            <a:r>
              <a:rPr lang="en-US" dirty="0" smtClean="0">
                <a:solidFill>
                  <a:prstClr val="black"/>
                </a:solidFill>
                <a:latin typeface="Cambria Math" panose="02040503050406030204" pitchFamily="18" charset="0"/>
                <a:ea typeface="Cambria Math" panose="02040503050406030204" pitchFamily="18" charset="0"/>
                <a:cs typeface="Arial" pitchFamily="34" charset="0"/>
              </a:rPr>
              <a:t> age </a:t>
            </a:r>
            <a:r>
              <a:rPr lang="en-US" dirty="0">
                <a:solidFill>
                  <a:prstClr val="black"/>
                </a:solidFill>
                <a:latin typeface="Cambria Math" panose="02040503050406030204" pitchFamily="18" charset="0"/>
                <a:ea typeface="Cambria Math" panose="02040503050406030204" pitchFamily="18" charset="0"/>
                <a:cs typeface="Arial" pitchFamily="34" charset="0"/>
              </a:rPr>
              <a:t>will be</a:t>
            </a:r>
            <a:endParaRPr lang="en-US" dirty="0">
              <a:solidFill>
                <a:prstClr val="black"/>
              </a:solidFill>
              <a:latin typeface="Cambria Math" panose="02040503050406030204" pitchFamily="18" charset="0"/>
              <a:ea typeface="Cambria Math" panose="02040503050406030204" pitchFamily="18" charset="0"/>
            </a:endParaRPr>
          </a:p>
        </p:txBody>
      </p:sp>
      <p:sp>
        <p:nvSpPr>
          <p:cNvPr id="126" name="Rectangle 125"/>
          <p:cNvSpPr/>
          <p:nvPr/>
        </p:nvSpPr>
        <p:spPr>
          <a:xfrm>
            <a:off x="2956560" y="2198121"/>
            <a:ext cx="357790" cy="369332"/>
          </a:xfrm>
          <a:prstGeom prst="rect">
            <a:avLst/>
          </a:prstGeom>
        </p:spPr>
        <p:txBody>
          <a:bodyPr wrap="none">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27" name="TextBox 126"/>
          <p:cNvSpPr txBox="1"/>
          <p:nvPr/>
        </p:nvSpPr>
        <p:spPr>
          <a:xfrm>
            <a:off x="3248919" y="2198121"/>
            <a:ext cx="1063883"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(5</a:t>
            </a:r>
            <a:r>
              <a:rPr lang="en-US" i="1" dirty="0" smtClean="0">
                <a:solidFill>
                  <a:prstClr val="black"/>
                </a:solidFill>
                <a:latin typeface="Bookman Old Style" panose="02050604050505020204" pitchFamily="18" charset="0"/>
                <a:ea typeface="Cambria Math" panose="02040503050406030204" pitchFamily="18" charset="0"/>
                <a:cs typeface="Arial" pitchFamily="34" charset="0"/>
              </a:rPr>
              <a:t>x</a:t>
            </a:r>
            <a:r>
              <a:rPr lang="en-US" dirty="0" smtClean="0">
                <a:solidFill>
                  <a:prstClr val="black"/>
                </a:solidFill>
                <a:latin typeface="Cambria Math" panose="02040503050406030204" pitchFamily="18" charset="0"/>
                <a:ea typeface="Cambria Math" panose="02040503050406030204" pitchFamily="18" charset="0"/>
                <a:cs typeface="Arial" pitchFamily="34" charset="0"/>
              </a:rPr>
              <a:t> </a:t>
            </a:r>
            <a:r>
              <a:rPr lang="en-US" dirty="0">
                <a:solidFill>
                  <a:prstClr val="black"/>
                </a:solidFill>
                <a:latin typeface="Cambria Math" panose="02040503050406030204" pitchFamily="18" charset="0"/>
                <a:ea typeface="Cambria Math" panose="02040503050406030204" pitchFamily="18" charset="0"/>
                <a:cs typeface="Arial" pitchFamily="34" charset="0"/>
              </a:rPr>
              <a:t>+ </a:t>
            </a:r>
            <a:r>
              <a:rPr lang="en-US" dirty="0" smtClean="0">
                <a:solidFill>
                  <a:prstClr val="black"/>
                </a:solidFill>
                <a:latin typeface="Cambria Math" panose="02040503050406030204" pitchFamily="18" charset="0"/>
                <a:ea typeface="Cambria Math" panose="02040503050406030204" pitchFamily="18" charset="0"/>
                <a:cs typeface="Arial" pitchFamily="34" charset="0"/>
              </a:rPr>
              <a:t>4)</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28" name="TextBox 127"/>
          <p:cNvSpPr txBox="1"/>
          <p:nvPr/>
        </p:nvSpPr>
        <p:spPr>
          <a:xfrm>
            <a:off x="4160944" y="2198121"/>
            <a:ext cx="894450"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years</a:t>
            </a:r>
            <a:endParaRPr lang="en-US" dirty="0">
              <a:solidFill>
                <a:prstClr val="black"/>
              </a:solidFill>
              <a:latin typeface="Cambria Math" panose="02040503050406030204" pitchFamily="18" charset="0"/>
              <a:ea typeface="Cambria Math" panose="02040503050406030204" pitchFamily="18" charset="0"/>
            </a:endParaRPr>
          </a:p>
        </p:txBody>
      </p:sp>
      <p:sp>
        <p:nvSpPr>
          <p:cNvPr id="130" name="TextBox 129"/>
          <p:cNvSpPr txBox="1"/>
          <p:nvPr/>
        </p:nvSpPr>
        <p:spPr>
          <a:xfrm>
            <a:off x="1190625" y="2497620"/>
            <a:ext cx="2043794"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Harry’s age </a:t>
            </a:r>
            <a:r>
              <a:rPr lang="en-US" dirty="0">
                <a:solidFill>
                  <a:prstClr val="black"/>
                </a:solidFill>
                <a:latin typeface="Cambria Math" panose="02040503050406030204" pitchFamily="18" charset="0"/>
                <a:ea typeface="Cambria Math" panose="02040503050406030204" pitchFamily="18" charset="0"/>
                <a:cs typeface="Arial" pitchFamily="34" charset="0"/>
              </a:rPr>
              <a:t>will be</a:t>
            </a:r>
            <a:endParaRPr lang="en-US" dirty="0">
              <a:solidFill>
                <a:prstClr val="black"/>
              </a:solidFill>
              <a:latin typeface="Cambria Math" panose="02040503050406030204" pitchFamily="18" charset="0"/>
              <a:ea typeface="Cambria Math" panose="02040503050406030204" pitchFamily="18" charset="0"/>
            </a:endParaRPr>
          </a:p>
        </p:txBody>
      </p:sp>
      <p:sp>
        <p:nvSpPr>
          <p:cNvPr id="131" name="Rectangle 130"/>
          <p:cNvSpPr/>
          <p:nvPr/>
        </p:nvSpPr>
        <p:spPr>
          <a:xfrm>
            <a:off x="3048000" y="2497620"/>
            <a:ext cx="357790" cy="369332"/>
          </a:xfrm>
          <a:prstGeom prst="rect">
            <a:avLst/>
          </a:prstGeom>
        </p:spPr>
        <p:txBody>
          <a:bodyPr wrap="none">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32" name="TextBox 131"/>
          <p:cNvSpPr txBox="1"/>
          <p:nvPr/>
        </p:nvSpPr>
        <p:spPr>
          <a:xfrm>
            <a:off x="3340347" y="2497620"/>
            <a:ext cx="1063883"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(7</a:t>
            </a:r>
            <a:r>
              <a:rPr lang="en-US" i="1" dirty="0" smtClean="0">
                <a:solidFill>
                  <a:prstClr val="black"/>
                </a:solidFill>
                <a:latin typeface="Bookman Old Style" panose="02050604050505020204" pitchFamily="18" charset="0"/>
                <a:ea typeface="Cambria Math" panose="02040503050406030204" pitchFamily="18" charset="0"/>
                <a:cs typeface="Arial" pitchFamily="34" charset="0"/>
              </a:rPr>
              <a:t>x</a:t>
            </a:r>
            <a:r>
              <a:rPr lang="en-US" dirty="0" smtClean="0">
                <a:solidFill>
                  <a:prstClr val="black"/>
                </a:solidFill>
                <a:latin typeface="Cambria Math" panose="02040503050406030204" pitchFamily="18" charset="0"/>
                <a:ea typeface="Cambria Math" panose="02040503050406030204" pitchFamily="18" charset="0"/>
                <a:cs typeface="Arial" pitchFamily="34" charset="0"/>
              </a:rPr>
              <a:t> </a:t>
            </a:r>
            <a:r>
              <a:rPr lang="en-US" dirty="0">
                <a:solidFill>
                  <a:prstClr val="black"/>
                </a:solidFill>
                <a:latin typeface="Cambria Math" panose="02040503050406030204" pitchFamily="18" charset="0"/>
                <a:ea typeface="Cambria Math" panose="02040503050406030204" pitchFamily="18" charset="0"/>
                <a:cs typeface="Arial" pitchFamily="34" charset="0"/>
              </a:rPr>
              <a:t>+ </a:t>
            </a:r>
            <a:r>
              <a:rPr lang="en-US" dirty="0" smtClean="0">
                <a:solidFill>
                  <a:prstClr val="black"/>
                </a:solidFill>
                <a:latin typeface="Cambria Math" panose="02040503050406030204" pitchFamily="18" charset="0"/>
                <a:ea typeface="Cambria Math" panose="02040503050406030204" pitchFamily="18" charset="0"/>
                <a:cs typeface="Arial" pitchFamily="34" charset="0"/>
              </a:rPr>
              <a:t>4)</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33" name="TextBox 132"/>
          <p:cNvSpPr txBox="1"/>
          <p:nvPr/>
        </p:nvSpPr>
        <p:spPr>
          <a:xfrm>
            <a:off x="4252384" y="2497620"/>
            <a:ext cx="894450"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years</a:t>
            </a:r>
            <a:endParaRPr lang="en-US" dirty="0">
              <a:solidFill>
                <a:prstClr val="black"/>
              </a:solidFill>
              <a:latin typeface="Cambria Math" panose="02040503050406030204" pitchFamily="18" charset="0"/>
              <a:ea typeface="Cambria Math" panose="02040503050406030204" pitchFamily="18" charset="0"/>
            </a:endParaRPr>
          </a:p>
        </p:txBody>
      </p:sp>
      <p:sp>
        <p:nvSpPr>
          <p:cNvPr id="135" name="Rectangle 134"/>
          <p:cNvSpPr/>
          <p:nvPr/>
        </p:nvSpPr>
        <p:spPr>
          <a:xfrm>
            <a:off x="501233" y="2198121"/>
            <a:ext cx="383438" cy="369332"/>
          </a:xfrm>
          <a:prstGeom prst="rect">
            <a:avLst/>
          </a:prstGeom>
          <a:noFill/>
          <a:ln>
            <a:noFill/>
          </a:ln>
          <a:effectLst/>
        </p:spPr>
        <p:txBody>
          <a:bodyPr wrap="none">
            <a:spAutoFit/>
          </a:bodyPr>
          <a:lstStyle/>
          <a:p>
            <a:r>
              <a:rPr lang="en-US" dirty="0">
                <a:solidFill>
                  <a:prstClr val="black"/>
                </a:solidFill>
                <a:latin typeface="Cambria Math" panose="02040503050406030204" pitchFamily="18" charset="0"/>
                <a:ea typeface="Cambria Math" panose="02040503050406030204" pitchFamily="18" charset="0"/>
                <a:cs typeface="Arial" pitchFamily="34" charset="0"/>
                <a:sym typeface="Symbol"/>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36" name="Rectangle 135"/>
          <p:cNvSpPr/>
          <p:nvPr/>
        </p:nvSpPr>
        <p:spPr>
          <a:xfrm>
            <a:off x="501233" y="2497620"/>
            <a:ext cx="383438" cy="369332"/>
          </a:xfrm>
          <a:prstGeom prst="rect">
            <a:avLst/>
          </a:prstGeom>
          <a:noFill/>
          <a:ln>
            <a:noFill/>
          </a:ln>
          <a:effectLst/>
        </p:spPr>
        <p:txBody>
          <a:bodyPr wrap="none">
            <a:spAutoFit/>
          </a:bodyPr>
          <a:lstStyle/>
          <a:p>
            <a:r>
              <a:rPr lang="en-US" dirty="0">
                <a:solidFill>
                  <a:prstClr val="black"/>
                </a:solidFill>
                <a:latin typeface="Cambria Math" panose="02040503050406030204" pitchFamily="18" charset="0"/>
                <a:ea typeface="Cambria Math" panose="02040503050406030204" pitchFamily="18" charset="0"/>
                <a:cs typeface="Arial" pitchFamily="34" charset="0"/>
                <a:sym typeface="Symbol"/>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98" name="TextBox 197"/>
          <p:cNvSpPr txBox="1"/>
          <p:nvPr/>
        </p:nvSpPr>
        <p:spPr>
          <a:xfrm>
            <a:off x="4848041" y="3234690"/>
            <a:ext cx="333888" cy="369332"/>
          </a:xfrm>
          <a:prstGeom prst="rect">
            <a:avLst/>
          </a:prstGeom>
          <a:noFill/>
        </p:spPr>
        <p:txBody>
          <a:bodyPr wrap="square" rtlCol="0">
            <a:spAutoFit/>
          </a:bodyPr>
          <a:lstStyle/>
          <a:p>
            <a:r>
              <a:rPr lang="en-US" i="1" dirty="0">
                <a:solidFill>
                  <a:prstClr val="black"/>
                </a:solidFill>
                <a:latin typeface="Bookman Old Style" panose="02050604050505020204" pitchFamily="18" charset="0"/>
                <a:ea typeface="Cambria Math" panose="02040503050406030204" pitchFamily="18" charset="0"/>
                <a:cs typeface="Arial" pitchFamily="34" charset="0"/>
              </a:rPr>
              <a:t>x</a:t>
            </a:r>
          </a:p>
        </p:txBody>
      </p:sp>
      <p:sp>
        <p:nvSpPr>
          <p:cNvPr id="199" name="TextBox 198"/>
          <p:cNvSpPr txBox="1"/>
          <p:nvPr/>
        </p:nvSpPr>
        <p:spPr>
          <a:xfrm>
            <a:off x="5088694" y="3236871"/>
            <a:ext cx="310896"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254" name="Rounded Rectangle 253"/>
          <p:cNvSpPr/>
          <p:nvPr/>
        </p:nvSpPr>
        <p:spPr>
          <a:xfrm>
            <a:off x="1352206" y="3438771"/>
            <a:ext cx="677594" cy="261217"/>
          </a:xfrm>
          <a:prstGeom prst="round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endParaRPr>
          </a:p>
        </p:txBody>
      </p:sp>
      <p:sp>
        <p:nvSpPr>
          <p:cNvPr id="255" name="Rounded Rectangle 254"/>
          <p:cNvSpPr/>
          <p:nvPr/>
        </p:nvSpPr>
        <p:spPr>
          <a:xfrm>
            <a:off x="2402557" y="3206702"/>
            <a:ext cx="186460" cy="215882"/>
          </a:xfrm>
          <a:prstGeom prst="round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endParaRPr>
          </a:p>
        </p:txBody>
      </p:sp>
      <p:sp>
        <p:nvSpPr>
          <p:cNvPr id="256" name="Rounded Rectangle 255"/>
          <p:cNvSpPr/>
          <p:nvPr/>
        </p:nvSpPr>
        <p:spPr>
          <a:xfrm>
            <a:off x="1333224" y="3181453"/>
            <a:ext cx="697044" cy="261217"/>
          </a:xfrm>
          <a:prstGeom prst="round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endParaRPr>
          </a:p>
        </p:txBody>
      </p:sp>
      <p:sp>
        <p:nvSpPr>
          <p:cNvPr id="257" name="Rounded Rectangle 256"/>
          <p:cNvSpPr/>
          <p:nvPr/>
        </p:nvSpPr>
        <p:spPr>
          <a:xfrm>
            <a:off x="2398404" y="3447849"/>
            <a:ext cx="181736" cy="237470"/>
          </a:xfrm>
          <a:prstGeom prst="round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endParaRPr>
          </a:p>
        </p:txBody>
      </p:sp>
      <p:sp>
        <p:nvSpPr>
          <p:cNvPr id="260" name="Rectangle 259"/>
          <p:cNvSpPr/>
          <p:nvPr/>
        </p:nvSpPr>
        <p:spPr>
          <a:xfrm>
            <a:off x="1991165" y="3738067"/>
            <a:ext cx="304800"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pPr algn="ctr" fontAlgn="auto">
              <a:spcBef>
                <a:spcPts val="0"/>
              </a:spcBef>
              <a:spcAft>
                <a:spcPts val="0"/>
              </a:spcAft>
            </a:pPr>
            <a:r>
              <a:rPr lang="en-US" dirty="0" smtClean="0">
                <a:solidFill>
                  <a:prstClr val="black"/>
                </a:solidFill>
                <a:latin typeface="Cambria Math" panose="02040503050406030204" pitchFamily="18" charset="0"/>
                <a:ea typeface="Cambria Math" panose="02040503050406030204" pitchFamily="18" charset="0"/>
              </a:rPr>
              <a:t>=</a:t>
            </a:r>
          </a:p>
        </p:txBody>
      </p:sp>
      <p:sp>
        <p:nvSpPr>
          <p:cNvPr id="261" name="Rectangle 260"/>
          <p:cNvSpPr/>
          <p:nvPr/>
        </p:nvSpPr>
        <p:spPr>
          <a:xfrm>
            <a:off x="800104" y="3738067"/>
            <a:ext cx="362925"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pPr fontAlgn="auto">
              <a:spcBef>
                <a:spcPts val="0"/>
              </a:spcBef>
              <a:spcAft>
                <a:spcPts val="0"/>
              </a:spcAft>
            </a:pPr>
            <a:r>
              <a:rPr lang="en-US" dirty="0" smtClean="0">
                <a:solidFill>
                  <a:prstClr val="black"/>
                </a:solidFill>
                <a:latin typeface="Cambria Math" panose="02040503050406030204" pitchFamily="18" charset="0"/>
                <a:ea typeface="Cambria Math" panose="02040503050406030204" pitchFamily="18" charset="0"/>
              </a:rPr>
              <a:t>4</a:t>
            </a:r>
          </a:p>
        </p:txBody>
      </p:sp>
      <mc:AlternateContent xmlns:mc="http://schemas.openxmlformats.org/markup-compatibility/2006" xmlns:a14="http://schemas.microsoft.com/office/drawing/2010/main">
        <mc:Choice Requires="a14">
          <p:sp>
            <p:nvSpPr>
              <p:cNvPr id="262" name="Rectangle 261"/>
              <p:cNvSpPr/>
              <p:nvPr/>
            </p:nvSpPr>
            <p:spPr>
              <a:xfrm>
                <a:off x="978652" y="3738067"/>
                <a:ext cx="1105875"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pPr fontAlgn="auto">
                  <a:spcBef>
                    <a:spcPts val="0"/>
                  </a:spcBef>
                  <a:spcAft>
                    <a:spcPts val="0"/>
                  </a:spcAft>
                </a:pPr>
                <a:r>
                  <a:rPr lang="en-US" dirty="0" smtClean="0">
                    <a:solidFill>
                      <a:prstClr val="black"/>
                    </a:solidFill>
                    <a:latin typeface="Cambria Math" panose="02040503050406030204" pitchFamily="18" charset="0"/>
                    <a:ea typeface="Cambria Math" panose="02040503050406030204" pitchFamily="18" charset="0"/>
                  </a:rPr>
                  <a:t>(5</a:t>
                </a:r>
                <a14:m>
                  <m:oMath xmlns:m="http://schemas.openxmlformats.org/officeDocument/2006/math">
                    <m:r>
                      <a:rPr lang="en-US" i="1" dirty="0" smtClean="0">
                        <a:solidFill>
                          <a:prstClr val="black"/>
                        </a:solidFill>
                        <a:latin typeface="Cambria Math"/>
                        <a:ea typeface="Cambria Math" panose="02040503050406030204" pitchFamily="18" charset="0"/>
                      </a:rPr>
                      <m:t>𝑥</m:t>
                    </m:r>
                  </m:oMath>
                </a14:m>
                <a:r>
                  <a:rPr lang="en-US" dirty="0" smtClean="0">
                    <a:solidFill>
                      <a:prstClr val="black"/>
                    </a:solidFill>
                    <a:latin typeface="Cambria Math" panose="02040503050406030204" pitchFamily="18" charset="0"/>
                    <a:ea typeface="Cambria Math" panose="02040503050406030204" pitchFamily="18" charset="0"/>
                  </a:rPr>
                  <a:t> + 4)</a:t>
                </a:r>
              </a:p>
            </p:txBody>
          </p:sp>
        </mc:Choice>
        <mc:Fallback xmlns="">
          <p:sp>
            <p:nvSpPr>
              <p:cNvPr id="262" name="Rectangle 261"/>
              <p:cNvSpPr>
                <a:spLocks noRot="1" noChangeAspect="1" noMove="1" noResize="1" noEditPoints="1" noAdjustHandles="1" noChangeArrowheads="1" noChangeShapeType="1" noTextEdit="1"/>
              </p:cNvSpPr>
              <p:nvPr/>
            </p:nvSpPr>
            <p:spPr>
              <a:xfrm>
                <a:off x="978637" y="3738067"/>
                <a:ext cx="1105875" cy="369332"/>
              </a:xfrm>
              <a:prstGeom prst="rect">
                <a:avLst/>
              </a:prstGeom>
              <a:blipFill rotWithShape="1">
                <a:blip r:embed="rId2"/>
                <a:stretch>
                  <a:fillRect l="-4972" t="-9836" b="-22951"/>
                </a:stretch>
              </a:blipFill>
              <a:ln>
                <a:noFill/>
              </a:ln>
              <a:effectLst/>
            </p:spPr>
            <p:txBody>
              <a:bodyPr/>
              <a:lstStyle/>
              <a:p>
                <a:r>
                  <a:rPr lang="en-US">
                    <a:noFill/>
                  </a:rPr>
                  <a:t> </a:t>
                </a:r>
              </a:p>
            </p:txBody>
          </p:sp>
        </mc:Fallback>
      </mc:AlternateContent>
      <p:sp>
        <p:nvSpPr>
          <p:cNvPr id="263" name="Rectangle 262"/>
          <p:cNvSpPr/>
          <p:nvPr/>
        </p:nvSpPr>
        <p:spPr>
          <a:xfrm>
            <a:off x="2255204" y="3738067"/>
            <a:ext cx="491659"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pPr fontAlgn="auto">
              <a:spcBef>
                <a:spcPts val="0"/>
              </a:spcBef>
              <a:spcAft>
                <a:spcPts val="0"/>
              </a:spcAft>
            </a:pPr>
            <a:r>
              <a:rPr lang="en-US" dirty="0" smtClean="0">
                <a:solidFill>
                  <a:prstClr val="black"/>
                </a:solidFill>
                <a:latin typeface="Cambria Math" panose="02040503050406030204" pitchFamily="18" charset="0"/>
                <a:ea typeface="Cambria Math" panose="02040503050406030204" pitchFamily="18" charset="0"/>
              </a:rPr>
              <a:t>3</a:t>
            </a:r>
          </a:p>
        </p:txBody>
      </p:sp>
      <mc:AlternateContent xmlns:mc="http://schemas.openxmlformats.org/markup-compatibility/2006" xmlns:a14="http://schemas.microsoft.com/office/drawing/2010/main">
        <mc:Choice Requires="a14">
          <p:sp>
            <p:nvSpPr>
              <p:cNvPr id="264" name="Rectangle 263"/>
              <p:cNvSpPr/>
              <p:nvPr/>
            </p:nvSpPr>
            <p:spPr>
              <a:xfrm>
                <a:off x="2458467" y="3738067"/>
                <a:ext cx="1173017"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pPr fontAlgn="auto">
                  <a:spcBef>
                    <a:spcPts val="0"/>
                  </a:spcBef>
                  <a:spcAft>
                    <a:spcPts val="0"/>
                  </a:spcAft>
                </a:pPr>
                <a:r>
                  <a:rPr lang="en-US" dirty="0">
                    <a:solidFill>
                      <a:prstClr val="black"/>
                    </a:solidFill>
                    <a:latin typeface="Cambria Math" panose="02040503050406030204" pitchFamily="18" charset="0"/>
                    <a:ea typeface="Cambria Math" panose="02040503050406030204" pitchFamily="18" charset="0"/>
                  </a:rPr>
                  <a:t>(</a:t>
                </a:r>
                <a:r>
                  <a:rPr lang="en-US" dirty="0" smtClean="0">
                    <a:solidFill>
                      <a:prstClr val="black"/>
                    </a:solidFill>
                    <a:latin typeface="Cambria Math" panose="02040503050406030204" pitchFamily="18" charset="0"/>
                    <a:ea typeface="Cambria Math" panose="02040503050406030204" pitchFamily="18" charset="0"/>
                  </a:rPr>
                  <a:t>7</a:t>
                </a:r>
                <a14:m>
                  <m:oMath xmlns:m="http://schemas.openxmlformats.org/officeDocument/2006/math">
                    <m:r>
                      <a:rPr lang="en-US" i="1" dirty="0">
                        <a:solidFill>
                          <a:prstClr val="black"/>
                        </a:solidFill>
                        <a:latin typeface="Cambria Math"/>
                        <a:ea typeface="Cambria Math" panose="02040503050406030204" pitchFamily="18" charset="0"/>
                      </a:rPr>
                      <m:t>𝑥</m:t>
                    </m:r>
                  </m:oMath>
                </a14:m>
                <a:r>
                  <a:rPr lang="en-US" dirty="0">
                    <a:solidFill>
                      <a:prstClr val="black"/>
                    </a:solidFill>
                    <a:latin typeface="Cambria Math" panose="02040503050406030204" pitchFamily="18" charset="0"/>
                    <a:ea typeface="Cambria Math" panose="02040503050406030204" pitchFamily="18" charset="0"/>
                  </a:rPr>
                  <a:t> + 4)</a:t>
                </a:r>
              </a:p>
            </p:txBody>
          </p:sp>
        </mc:Choice>
        <mc:Fallback xmlns="">
          <p:sp>
            <p:nvSpPr>
              <p:cNvPr id="264" name="Rectangle 263"/>
              <p:cNvSpPr>
                <a:spLocks noRot="1" noChangeAspect="1" noMove="1" noResize="1" noEditPoints="1" noAdjustHandles="1" noChangeArrowheads="1" noChangeShapeType="1" noTextEdit="1"/>
              </p:cNvSpPr>
              <p:nvPr/>
            </p:nvSpPr>
            <p:spPr>
              <a:xfrm>
                <a:off x="2458425" y="3738067"/>
                <a:ext cx="1173017" cy="369332"/>
              </a:xfrm>
              <a:prstGeom prst="rect">
                <a:avLst/>
              </a:prstGeom>
              <a:blipFill rotWithShape="1">
                <a:blip r:embed="rId3"/>
                <a:stretch>
                  <a:fillRect l="-4145" t="-9836" b="-22951"/>
                </a:stretch>
              </a:blipFill>
              <a:ln>
                <a:noFill/>
              </a:ln>
              <a:effectLst/>
            </p:spPr>
            <p:txBody>
              <a:bodyPr/>
              <a:lstStyle/>
              <a:p>
                <a:r>
                  <a:rPr lang="en-US">
                    <a:noFill/>
                  </a:rPr>
                  <a:t> </a:t>
                </a:r>
              </a:p>
            </p:txBody>
          </p:sp>
        </mc:Fallback>
      </mc:AlternateContent>
      <p:grpSp>
        <p:nvGrpSpPr>
          <p:cNvPr id="268" name="Group 267"/>
          <p:cNvGrpSpPr/>
          <p:nvPr/>
        </p:nvGrpSpPr>
        <p:grpSpPr>
          <a:xfrm>
            <a:off x="3471994" y="2429909"/>
            <a:ext cx="2355539" cy="1148209"/>
            <a:chOff x="6096215" y="3056468"/>
            <a:chExt cx="1686520" cy="1072629"/>
          </a:xfrm>
        </p:grpSpPr>
        <p:sp>
          <p:nvSpPr>
            <p:cNvPr id="269" name="Cloud Callout 268"/>
            <p:cNvSpPr/>
            <p:nvPr/>
          </p:nvSpPr>
          <p:spPr>
            <a:xfrm>
              <a:off x="6096215" y="3056468"/>
              <a:ext cx="1655996" cy="1072629"/>
            </a:xfrm>
            <a:prstGeom prst="cloudCallout">
              <a:avLst>
                <a:gd name="adj1" fmla="val -55179"/>
                <a:gd name="adj2" fmla="val 76045"/>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dirty="0">
                <a:solidFill>
                  <a:prstClr val="white"/>
                </a:solidFill>
                <a:latin typeface="Cambria Math" panose="02040503050406030204" pitchFamily="18" charset="0"/>
                <a:ea typeface="Cambria Math" panose="02040503050406030204" pitchFamily="18" charset="0"/>
              </a:endParaRPr>
            </a:p>
          </p:txBody>
        </p:sp>
        <p:sp>
          <p:nvSpPr>
            <p:cNvPr id="270" name="Rectangle 269"/>
            <p:cNvSpPr/>
            <p:nvPr/>
          </p:nvSpPr>
          <p:spPr>
            <a:xfrm>
              <a:off x="6153136" y="3317472"/>
              <a:ext cx="1629599" cy="546283"/>
            </a:xfrm>
            <a:prstGeom prst="rect">
              <a:avLst/>
            </a:prstGeom>
          </p:spPr>
          <p:txBody>
            <a:bodyPr wrap="square">
              <a:spAutoFit/>
            </a:bodyPr>
            <a:lstStyle/>
            <a:p>
              <a:pPr algn="ctr" fontAlgn="auto">
                <a:spcBef>
                  <a:spcPts val="0"/>
                </a:spcBef>
                <a:spcAft>
                  <a:spcPts val="0"/>
                </a:spcAft>
              </a:pPr>
              <a:r>
                <a:rPr lang="en-US" sz="1600" b="1" dirty="0" smtClean="0">
                  <a:solidFill>
                    <a:srgbClr val="002060"/>
                  </a:solidFill>
                  <a:latin typeface="Cambria Math" panose="02040503050406030204" pitchFamily="18" charset="0"/>
                  <a:ea typeface="Cambria Math" panose="02040503050406030204" pitchFamily="18" charset="0"/>
                  <a:cs typeface="+mn-cs"/>
                </a:rPr>
                <a:t>We will first open </a:t>
              </a:r>
            </a:p>
            <a:p>
              <a:pPr algn="ctr" fontAlgn="auto">
                <a:spcBef>
                  <a:spcPts val="0"/>
                </a:spcBef>
                <a:spcAft>
                  <a:spcPts val="0"/>
                </a:spcAft>
              </a:pPr>
              <a:r>
                <a:rPr lang="en-US" sz="1600" b="1" dirty="0" smtClean="0">
                  <a:solidFill>
                    <a:srgbClr val="002060"/>
                  </a:solidFill>
                  <a:latin typeface="Cambria Math" panose="02040503050406030204" pitchFamily="18" charset="0"/>
                  <a:ea typeface="Cambria Math" panose="02040503050406030204" pitchFamily="18" charset="0"/>
                  <a:cs typeface="+mn-cs"/>
                </a:rPr>
                <a:t>the brackets.</a:t>
              </a:r>
              <a:endParaRPr lang="en-US" sz="1600" b="1" dirty="0">
                <a:solidFill>
                  <a:srgbClr val="002060"/>
                </a:solidFill>
                <a:latin typeface="Cambria Math" panose="02040503050406030204" pitchFamily="18" charset="0"/>
                <a:ea typeface="Cambria Math" panose="02040503050406030204" pitchFamily="18" charset="0"/>
                <a:cs typeface="+mn-cs"/>
              </a:endParaRPr>
            </a:p>
          </p:txBody>
        </p:sp>
      </p:grpSp>
      <p:sp>
        <p:nvSpPr>
          <p:cNvPr id="271" name="Curved Down Arrow 270"/>
          <p:cNvSpPr/>
          <p:nvPr/>
        </p:nvSpPr>
        <p:spPr>
          <a:xfrm rot="10800000" flipH="1" flipV="1">
            <a:off x="927314" y="3676919"/>
            <a:ext cx="335955" cy="136029"/>
          </a:xfrm>
          <a:prstGeom prst="curvedDownArrow">
            <a:avLst/>
          </a:prstGeom>
          <a:solidFill>
            <a:srgbClr val="FFFF00"/>
          </a:solid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prstClr val="black"/>
              </a:solidFill>
              <a:latin typeface="Bookman Old Style" panose="02050604050505020204" pitchFamily="18" charset="0"/>
            </a:endParaRPr>
          </a:p>
        </p:txBody>
      </p:sp>
      <p:sp>
        <p:nvSpPr>
          <p:cNvPr id="272" name="Curved Down Arrow 271"/>
          <p:cNvSpPr/>
          <p:nvPr/>
        </p:nvSpPr>
        <p:spPr>
          <a:xfrm rot="10800000" flipH="1" flipV="1">
            <a:off x="965573" y="3664634"/>
            <a:ext cx="654683" cy="149632"/>
          </a:xfrm>
          <a:prstGeom prst="curvedDownArrow">
            <a:avLst/>
          </a:prstGeom>
          <a:solidFill>
            <a:srgbClr val="FFFF00"/>
          </a:solid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prstClr val="black"/>
              </a:solidFill>
              <a:latin typeface="Bookman Old Style" panose="02050604050505020204" pitchFamily="18" charset="0"/>
            </a:endParaRPr>
          </a:p>
        </p:txBody>
      </p:sp>
      <p:sp>
        <p:nvSpPr>
          <p:cNvPr id="273" name="Rectangle 272"/>
          <p:cNvSpPr/>
          <p:nvPr/>
        </p:nvSpPr>
        <p:spPr>
          <a:xfrm>
            <a:off x="1991165" y="4097699"/>
            <a:ext cx="304800"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pPr algn="ctr" fontAlgn="auto">
              <a:spcBef>
                <a:spcPts val="0"/>
              </a:spcBef>
              <a:spcAft>
                <a:spcPts val="0"/>
              </a:spcAft>
            </a:pPr>
            <a:r>
              <a:rPr lang="en-US" dirty="0" smtClean="0">
                <a:solidFill>
                  <a:prstClr val="black"/>
                </a:solidFill>
                <a:latin typeface="Cambria Math" panose="02040503050406030204" pitchFamily="18" charset="0"/>
                <a:ea typeface="Cambria Math" panose="02040503050406030204" pitchFamily="18" charset="0"/>
              </a:rPr>
              <a:t>=</a:t>
            </a:r>
          </a:p>
        </p:txBody>
      </p:sp>
      <mc:AlternateContent xmlns:mc="http://schemas.openxmlformats.org/markup-compatibility/2006" xmlns:a14="http://schemas.microsoft.com/office/drawing/2010/main">
        <mc:Choice Requires="a14">
          <p:sp>
            <p:nvSpPr>
              <p:cNvPr id="274" name="Rectangle 273"/>
              <p:cNvSpPr/>
              <p:nvPr/>
            </p:nvSpPr>
            <p:spPr>
              <a:xfrm>
                <a:off x="844314" y="4097699"/>
                <a:ext cx="602025"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pPr fontAlgn="auto">
                  <a:spcBef>
                    <a:spcPts val="0"/>
                  </a:spcBef>
                  <a:spcAft>
                    <a:spcPts val="0"/>
                  </a:spcAft>
                </a:pPr>
                <a:r>
                  <a:rPr lang="en-US" dirty="0" smtClean="0">
                    <a:solidFill>
                      <a:prstClr val="black"/>
                    </a:solidFill>
                    <a:latin typeface="Cambria Math" panose="02040503050406030204" pitchFamily="18" charset="0"/>
                    <a:ea typeface="Cambria Math" panose="02040503050406030204" pitchFamily="18" charset="0"/>
                  </a:rPr>
                  <a:t>20</a:t>
                </a:r>
                <a14:m>
                  <m:oMath xmlns:m="http://schemas.openxmlformats.org/officeDocument/2006/math">
                    <m:r>
                      <a:rPr lang="en-US" i="1" dirty="0">
                        <a:solidFill>
                          <a:prstClr val="black"/>
                        </a:solidFill>
                        <a:latin typeface="Cambria Math"/>
                        <a:ea typeface="Cambria Math" panose="02040503050406030204" pitchFamily="18" charset="0"/>
                      </a:rPr>
                      <m:t>𝑥</m:t>
                    </m:r>
                  </m:oMath>
                </a14:m>
                <a:endParaRPr lang="en-US" i="1" dirty="0" smtClean="0">
                  <a:solidFill>
                    <a:prstClr val="black"/>
                  </a:solidFill>
                  <a:latin typeface="Bookman Old Style" panose="02050604050505020204" pitchFamily="18" charset="0"/>
                  <a:ea typeface="Cambria Math" panose="02040503050406030204" pitchFamily="18" charset="0"/>
                </a:endParaRPr>
              </a:p>
            </p:txBody>
          </p:sp>
        </mc:Choice>
        <mc:Fallback xmlns="">
          <p:sp>
            <p:nvSpPr>
              <p:cNvPr id="274" name="Rectangle 273"/>
              <p:cNvSpPr>
                <a:spLocks noRot="1" noChangeAspect="1" noMove="1" noResize="1" noEditPoints="1" noAdjustHandles="1" noChangeArrowheads="1" noChangeShapeType="1" noTextEdit="1"/>
              </p:cNvSpPr>
              <p:nvPr/>
            </p:nvSpPr>
            <p:spPr>
              <a:xfrm>
                <a:off x="844313" y="4097699"/>
                <a:ext cx="602025" cy="369332"/>
              </a:xfrm>
              <a:prstGeom prst="rect">
                <a:avLst/>
              </a:prstGeom>
              <a:blipFill rotWithShape="1">
                <a:blip r:embed="rId4"/>
                <a:stretch>
                  <a:fillRect l="-9184" t="-9836" b="-22951"/>
                </a:stretch>
              </a:blipFill>
              <a:ln>
                <a:noFill/>
              </a:ln>
              <a:effectLst/>
            </p:spPr>
            <p:txBody>
              <a:bodyPr/>
              <a:lstStyle/>
              <a:p>
                <a:r>
                  <a:rPr lang="en-US">
                    <a:noFill/>
                  </a:rPr>
                  <a:t> </a:t>
                </a:r>
              </a:p>
            </p:txBody>
          </p:sp>
        </mc:Fallback>
      </mc:AlternateContent>
      <p:sp>
        <p:nvSpPr>
          <p:cNvPr id="275" name="Rectangle 274"/>
          <p:cNvSpPr/>
          <p:nvPr/>
        </p:nvSpPr>
        <p:spPr>
          <a:xfrm>
            <a:off x="1321538" y="4097699"/>
            <a:ext cx="304800"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pPr algn="ctr" fontAlgn="auto">
              <a:spcBef>
                <a:spcPts val="0"/>
              </a:spcBef>
              <a:spcAft>
                <a:spcPts val="0"/>
              </a:spcAft>
            </a:pPr>
            <a:r>
              <a:rPr lang="en-US" dirty="0" smtClean="0">
                <a:solidFill>
                  <a:prstClr val="black"/>
                </a:solidFill>
                <a:latin typeface="Cambria Math" panose="02040503050406030204" pitchFamily="18" charset="0"/>
                <a:ea typeface="Cambria Math" panose="02040503050406030204" pitchFamily="18" charset="0"/>
              </a:rPr>
              <a:t>+</a:t>
            </a:r>
          </a:p>
        </p:txBody>
      </p:sp>
      <p:sp>
        <p:nvSpPr>
          <p:cNvPr id="276" name="Rectangle 275"/>
          <p:cNvSpPr/>
          <p:nvPr/>
        </p:nvSpPr>
        <p:spPr>
          <a:xfrm>
            <a:off x="1550159" y="4116749"/>
            <a:ext cx="515325"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pPr fontAlgn="auto">
              <a:spcBef>
                <a:spcPts val="0"/>
              </a:spcBef>
              <a:spcAft>
                <a:spcPts val="0"/>
              </a:spcAft>
            </a:pPr>
            <a:r>
              <a:rPr lang="en-US" dirty="0" smtClean="0">
                <a:solidFill>
                  <a:prstClr val="black"/>
                </a:solidFill>
                <a:latin typeface="Cambria Math" panose="02040503050406030204" pitchFamily="18" charset="0"/>
                <a:ea typeface="Cambria Math" panose="02040503050406030204" pitchFamily="18" charset="0"/>
              </a:rPr>
              <a:t>16</a:t>
            </a:r>
          </a:p>
        </p:txBody>
      </p:sp>
      <p:sp>
        <p:nvSpPr>
          <p:cNvPr id="277" name="Curved Down Arrow 276"/>
          <p:cNvSpPr/>
          <p:nvPr/>
        </p:nvSpPr>
        <p:spPr>
          <a:xfrm rot="10800000" flipH="1" flipV="1">
            <a:off x="2388576" y="3692517"/>
            <a:ext cx="397810" cy="136029"/>
          </a:xfrm>
          <a:prstGeom prst="curvedDownArrow">
            <a:avLst/>
          </a:prstGeom>
          <a:solidFill>
            <a:srgbClr val="FFFF00"/>
          </a:solid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prstClr val="black"/>
              </a:solidFill>
              <a:latin typeface="Bookman Old Style" panose="02050604050505020204" pitchFamily="18" charset="0"/>
            </a:endParaRPr>
          </a:p>
        </p:txBody>
      </p:sp>
      <p:sp>
        <p:nvSpPr>
          <p:cNvPr id="278" name="Curved Down Arrow 277"/>
          <p:cNvSpPr/>
          <p:nvPr/>
        </p:nvSpPr>
        <p:spPr>
          <a:xfrm rot="10800000" flipH="1" flipV="1">
            <a:off x="2382226" y="3698875"/>
            <a:ext cx="885078" cy="149632"/>
          </a:xfrm>
          <a:prstGeom prst="curvedDownArrow">
            <a:avLst/>
          </a:prstGeom>
          <a:solidFill>
            <a:srgbClr val="FFFF00"/>
          </a:solid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prstClr val="black"/>
              </a:solidFill>
              <a:latin typeface="Bookman Old Style" panose="02050604050505020204" pitchFamily="18" charset="0"/>
            </a:endParaRPr>
          </a:p>
        </p:txBody>
      </p:sp>
      <mc:AlternateContent xmlns:mc="http://schemas.openxmlformats.org/markup-compatibility/2006" xmlns:a14="http://schemas.microsoft.com/office/drawing/2010/main">
        <mc:Choice Requires="a14">
          <p:sp>
            <p:nvSpPr>
              <p:cNvPr id="279" name="Rectangle 278"/>
              <p:cNvSpPr/>
              <p:nvPr/>
            </p:nvSpPr>
            <p:spPr>
              <a:xfrm>
                <a:off x="2274038" y="4097699"/>
                <a:ext cx="667286"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pPr fontAlgn="auto">
                  <a:spcBef>
                    <a:spcPts val="0"/>
                  </a:spcBef>
                  <a:spcAft>
                    <a:spcPts val="0"/>
                  </a:spcAft>
                </a:pPr>
                <a:r>
                  <a:rPr lang="en-US" dirty="0">
                    <a:solidFill>
                      <a:prstClr val="black"/>
                    </a:solidFill>
                    <a:latin typeface="Cambria Math" panose="02040503050406030204" pitchFamily="18" charset="0"/>
                    <a:ea typeface="Cambria Math" panose="02040503050406030204" pitchFamily="18" charset="0"/>
                  </a:rPr>
                  <a:t>2</a:t>
                </a:r>
                <a:r>
                  <a:rPr lang="en-US" dirty="0" smtClean="0">
                    <a:solidFill>
                      <a:prstClr val="black"/>
                    </a:solidFill>
                    <a:latin typeface="Cambria Math" panose="02040503050406030204" pitchFamily="18" charset="0"/>
                    <a:ea typeface="Cambria Math" panose="02040503050406030204" pitchFamily="18" charset="0"/>
                  </a:rPr>
                  <a:t>1</a:t>
                </a:r>
                <a14:m>
                  <m:oMath xmlns:m="http://schemas.openxmlformats.org/officeDocument/2006/math">
                    <m:r>
                      <a:rPr lang="en-US" i="1" dirty="0">
                        <a:solidFill>
                          <a:prstClr val="black"/>
                        </a:solidFill>
                        <a:latin typeface="Cambria Math"/>
                        <a:ea typeface="Cambria Math" panose="02040503050406030204" pitchFamily="18" charset="0"/>
                      </a:rPr>
                      <m:t>𝑥</m:t>
                    </m:r>
                  </m:oMath>
                </a14:m>
                <a:endParaRPr lang="en-US" i="1" dirty="0">
                  <a:solidFill>
                    <a:prstClr val="black"/>
                  </a:solidFill>
                  <a:latin typeface="Bookman Old Style" panose="02050604050505020204" pitchFamily="18" charset="0"/>
                  <a:ea typeface="Cambria Math" panose="02040503050406030204" pitchFamily="18" charset="0"/>
                </a:endParaRPr>
              </a:p>
            </p:txBody>
          </p:sp>
        </mc:Choice>
        <mc:Fallback xmlns="">
          <p:sp>
            <p:nvSpPr>
              <p:cNvPr id="279" name="Rectangle 278"/>
              <p:cNvSpPr>
                <a:spLocks noRot="1" noChangeAspect="1" noMove="1" noResize="1" noEditPoints="1" noAdjustHandles="1" noChangeArrowheads="1" noChangeShapeType="1" noTextEdit="1"/>
              </p:cNvSpPr>
              <p:nvPr/>
            </p:nvSpPr>
            <p:spPr>
              <a:xfrm>
                <a:off x="2274038" y="4097699"/>
                <a:ext cx="667286" cy="369332"/>
              </a:xfrm>
              <a:prstGeom prst="rect">
                <a:avLst/>
              </a:prstGeom>
              <a:blipFill rotWithShape="1">
                <a:blip r:embed="rId5"/>
                <a:stretch>
                  <a:fillRect l="-7273" t="-9836" b="-22951"/>
                </a:stretch>
              </a:blipFill>
              <a:ln>
                <a:noFill/>
              </a:ln>
              <a:effectLst/>
            </p:spPr>
            <p:txBody>
              <a:bodyPr/>
              <a:lstStyle/>
              <a:p>
                <a:r>
                  <a:rPr lang="en-US">
                    <a:noFill/>
                  </a:rPr>
                  <a:t> </a:t>
                </a:r>
              </a:p>
            </p:txBody>
          </p:sp>
        </mc:Fallback>
      </mc:AlternateContent>
      <p:sp>
        <p:nvSpPr>
          <p:cNvPr id="280" name="Rectangle 279"/>
          <p:cNvSpPr/>
          <p:nvPr/>
        </p:nvSpPr>
        <p:spPr>
          <a:xfrm>
            <a:off x="2744250" y="4097699"/>
            <a:ext cx="304800"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pPr algn="ctr" fontAlgn="auto">
              <a:spcBef>
                <a:spcPts val="0"/>
              </a:spcBef>
              <a:spcAft>
                <a:spcPts val="0"/>
              </a:spcAft>
            </a:pPr>
            <a:r>
              <a:rPr lang="en-US" dirty="0" smtClean="0">
                <a:solidFill>
                  <a:prstClr val="black"/>
                </a:solidFill>
                <a:latin typeface="Cambria Math" panose="02040503050406030204" pitchFamily="18" charset="0"/>
                <a:ea typeface="Cambria Math" panose="02040503050406030204" pitchFamily="18" charset="0"/>
              </a:rPr>
              <a:t>+</a:t>
            </a:r>
          </a:p>
        </p:txBody>
      </p:sp>
      <p:sp>
        <p:nvSpPr>
          <p:cNvPr id="281" name="Rectangle 280"/>
          <p:cNvSpPr/>
          <p:nvPr/>
        </p:nvSpPr>
        <p:spPr>
          <a:xfrm>
            <a:off x="2957615" y="4097699"/>
            <a:ext cx="453861"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pPr fontAlgn="auto">
              <a:spcBef>
                <a:spcPts val="0"/>
              </a:spcBef>
              <a:spcAft>
                <a:spcPts val="0"/>
              </a:spcAft>
            </a:pPr>
            <a:r>
              <a:rPr lang="en-US" dirty="0" smtClean="0">
                <a:solidFill>
                  <a:prstClr val="black"/>
                </a:solidFill>
                <a:latin typeface="Cambria Math" panose="02040503050406030204" pitchFamily="18" charset="0"/>
                <a:ea typeface="Cambria Math" panose="02040503050406030204" pitchFamily="18" charset="0"/>
              </a:rPr>
              <a:t>12</a:t>
            </a:r>
          </a:p>
        </p:txBody>
      </p:sp>
      <mc:AlternateContent xmlns:mc="http://schemas.openxmlformats.org/markup-compatibility/2006" xmlns:a14="http://schemas.microsoft.com/office/drawing/2010/main">
        <mc:Choice Requires="a14">
          <p:sp>
            <p:nvSpPr>
              <p:cNvPr id="283" name="Rectangle 282"/>
              <p:cNvSpPr/>
              <p:nvPr/>
            </p:nvSpPr>
            <p:spPr>
              <a:xfrm>
                <a:off x="830593" y="4402693"/>
                <a:ext cx="677949"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pPr fontAlgn="auto">
                  <a:spcBef>
                    <a:spcPts val="0"/>
                  </a:spcBef>
                  <a:spcAft>
                    <a:spcPts val="0"/>
                  </a:spcAft>
                </a:pPr>
                <a:r>
                  <a:rPr lang="en-US" dirty="0">
                    <a:solidFill>
                      <a:prstClr val="black"/>
                    </a:solidFill>
                    <a:latin typeface="Cambria Math" panose="02040503050406030204" pitchFamily="18" charset="0"/>
                    <a:ea typeface="Cambria Math" panose="02040503050406030204" pitchFamily="18" charset="0"/>
                  </a:rPr>
                  <a:t>20</a:t>
                </a:r>
                <a14:m>
                  <m:oMath xmlns:m="http://schemas.openxmlformats.org/officeDocument/2006/math">
                    <m:r>
                      <a:rPr lang="en-US" i="1" dirty="0">
                        <a:solidFill>
                          <a:prstClr val="black"/>
                        </a:solidFill>
                        <a:latin typeface="Cambria Math"/>
                        <a:ea typeface="Cambria Math" panose="02040503050406030204" pitchFamily="18" charset="0"/>
                      </a:rPr>
                      <m:t>𝑥</m:t>
                    </m:r>
                  </m:oMath>
                </a14:m>
                <a:endParaRPr lang="en-US" i="1" dirty="0">
                  <a:solidFill>
                    <a:prstClr val="black"/>
                  </a:solidFill>
                  <a:latin typeface="Bookman Old Style" panose="02050604050505020204" pitchFamily="18" charset="0"/>
                  <a:ea typeface="Cambria Math" panose="02040503050406030204" pitchFamily="18" charset="0"/>
                </a:endParaRPr>
              </a:p>
            </p:txBody>
          </p:sp>
        </mc:Choice>
        <mc:Fallback xmlns="">
          <p:sp>
            <p:nvSpPr>
              <p:cNvPr id="283" name="Rectangle 282"/>
              <p:cNvSpPr>
                <a:spLocks noRot="1" noChangeAspect="1" noMove="1" noResize="1" noEditPoints="1" noAdjustHandles="1" noChangeArrowheads="1" noChangeShapeType="1" noTextEdit="1"/>
              </p:cNvSpPr>
              <p:nvPr/>
            </p:nvSpPr>
            <p:spPr>
              <a:xfrm>
                <a:off x="830580" y="4402693"/>
                <a:ext cx="677949" cy="369332"/>
              </a:xfrm>
              <a:prstGeom prst="rect">
                <a:avLst/>
              </a:prstGeom>
              <a:blipFill rotWithShape="1">
                <a:blip r:embed="rId6"/>
                <a:stretch>
                  <a:fillRect l="-7207" t="-9836" b="-22951"/>
                </a:stretch>
              </a:blipFill>
              <a:ln>
                <a:noFill/>
              </a:ln>
              <a:effectLst/>
            </p:spPr>
            <p:txBody>
              <a:bodyPr/>
              <a:lstStyle/>
              <a:p>
                <a:r>
                  <a:rPr lang="en-US">
                    <a:noFill/>
                  </a:rPr>
                  <a:t> </a:t>
                </a:r>
              </a:p>
            </p:txBody>
          </p:sp>
        </mc:Fallback>
      </mc:AlternateContent>
      <p:sp>
        <p:nvSpPr>
          <p:cNvPr id="284" name="Rectangle 283"/>
          <p:cNvSpPr/>
          <p:nvPr/>
        </p:nvSpPr>
        <p:spPr>
          <a:xfrm>
            <a:off x="1991165" y="4402693"/>
            <a:ext cx="304800"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pPr algn="ctr" fontAlgn="auto">
              <a:spcBef>
                <a:spcPts val="0"/>
              </a:spcBef>
              <a:spcAft>
                <a:spcPts val="0"/>
              </a:spcAft>
            </a:pPr>
            <a:r>
              <a:rPr lang="en-US" dirty="0" smtClean="0">
                <a:solidFill>
                  <a:prstClr val="black"/>
                </a:solidFill>
                <a:latin typeface="Cambria Math" panose="02040503050406030204" pitchFamily="18" charset="0"/>
                <a:ea typeface="Cambria Math" panose="02040503050406030204" pitchFamily="18" charset="0"/>
              </a:rPr>
              <a:t>=</a:t>
            </a:r>
          </a:p>
        </p:txBody>
      </p:sp>
      <mc:AlternateContent xmlns:mc="http://schemas.openxmlformats.org/markup-compatibility/2006" xmlns:a14="http://schemas.microsoft.com/office/drawing/2010/main">
        <mc:Choice Requires="a14">
          <p:sp>
            <p:nvSpPr>
              <p:cNvPr id="285" name="Rectangle 284"/>
              <p:cNvSpPr/>
              <p:nvPr/>
            </p:nvSpPr>
            <p:spPr>
              <a:xfrm>
                <a:off x="1289788" y="4402693"/>
                <a:ext cx="767612"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pPr fontAlgn="auto">
                  <a:spcBef>
                    <a:spcPts val="0"/>
                  </a:spcBef>
                  <a:spcAft>
                    <a:spcPts val="0"/>
                  </a:spcAft>
                </a:pPr>
                <a:r>
                  <a:rPr lang="en-US" dirty="0" smtClean="0">
                    <a:solidFill>
                      <a:prstClr val="black"/>
                    </a:solidFill>
                    <a:latin typeface="Cambria Math" panose="02040503050406030204" pitchFamily="18" charset="0"/>
                    <a:ea typeface="Cambria Math" panose="02040503050406030204" pitchFamily="18" charset="0"/>
                  </a:rPr>
                  <a:t>– 21</a:t>
                </a:r>
                <a14:m>
                  <m:oMath xmlns:m="http://schemas.openxmlformats.org/officeDocument/2006/math">
                    <m:r>
                      <a:rPr lang="en-US" i="1" dirty="0">
                        <a:solidFill>
                          <a:prstClr val="black"/>
                        </a:solidFill>
                        <a:latin typeface="Cambria Math"/>
                        <a:ea typeface="Cambria Math" panose="02040503050406030204" pitchFamily="18" charset="0"/>
                      </a:rPr>
                      <m:t>𝑥</m:t>
                    </m:r>
                  </m:oMath>
                </a14:m>
                <a:endParaRPr lang="en-US" i="1" dirty="0">
                  <a:solidFill>
                    <a:prstClr val="black"/>
                  </a:solidFill>
                  <a:latin typeface="Bookman Old Style" panose="02050604050505020204" pitchFamily="18" charset="0"/>
                  <a:ea typeface="Cambria Math" panose="02040503050406030204" pitchFamily="18" charset="0"/>
                </a:endParaRPr>
              </a:p>
            </p:txBody>
          </p:sp>
        </mc:Choice>
        <mc:Fallback xmlns="">
          <p:sp>
            <p:nvSpPr>
              <p:cNvPr id="285" name="Rectangle 284"/>
              <p:cNvSpPr>
                <a:spLocks noRot="1" noChangeAspect="1" noMove="1" noResize="1" noEditPoints="1" noAdjustHandles="1" noChangeArrowheads="1" noChangeShapeType="1" noTextEdit="1"/>
              </p:cNvSpPr>
              <p:nvPr/>
            </p:nvSpPr>
            <p:spPr>
              <a:xfrm>
                <a:off x="1289788" y="4402693"/>
                <a:ext cx="767612" cy="369332"/>
              </a:xfrm>
              <a:prstGeom prst="rect">
                <a:avLst/>
              </a:prstGeom>
              <a:blipFill rotWithShape="1">
                <a:blip r:embed="rId7"/>
                <a:stretch>
                  <a:fillRect l="-7143" t="-9836" b="-22951"/>
                </a:stretch>
              </a:blipFill>
              <a:ln>
                <a:noFill/>
              </a:ln>
              <a:effectLst/>
            </p:spPr>
            <p:txBody>
              <a:bodyPr/>
              <a:lstStyle/>
              <a:p>
                <a:r>
                  <a:rPr lang="en-US">
                    <a:noFill/>
                  </a:rPr>
                  <a:t> </a:t>
                </a:r>
              </a:p>
            </p:txBody>
          </p:sp>
        </mc:Fallback>
      </mc:AlternateContent>
      <p:sp>
        <p:nvSpPr>
          <p:cNvPr id="286" name="Rectangle 285"/>
          <p:cNvSpPr/>
          <p:nvPr/>
        </p:nvSpPr>
        <p:spPr>
          <a:xfrm>
            <a:off x="2258386" y="4402693"/>
            <a:ext cx="515325"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pPr fontAlgn="auto">
              <a:spcBef>
                <a:spcPts val="0"/>
              </a:spcBef>
              <a:spcAft>
                <a:spcPts val="0"/>
              </a:spcAft>
            </a:pPr>
            <a:r>
              <a:rPr lang="en-US" dirty="0" smtClean="0">
                <a:solidFill>
                  <a:prstClr val="black"/>
                </a:solidFill>
                <a:latin typeface="Cambria Math" panose="02040503050406030204" pitchFamily="18" charset="0"/>
                <a:ea typeface="Cambria Math" panose="02040503050406030204" pitchFamily="18" charset="0"/>
              </a:rPr>
              <a:t>12</a:t>
            </a:r>
            <a:endParaRPr lang="en-US" i="1" dirty="0" smtClean="0">
              <a:solidFill>
                <a:prstClr val="black"/>
              </a:solidFill>
              <a:latin typeface="Bookman Old Style" panose="02050604050505020204" pitchFamily="18" charset="0"/>
              <a:ea typeface="Cambria Math" panose="02040503050406030204" pitchFamily="18" charset="0"/>
            </a:endParaRPr>
          </a:p>
        </p:txBody>
      </p:sp>
      <p:sp>
        <p:nvSpPr>
          <p:cNvPr id="287" name="Rectangle 286"/>
          <p:cNvSpPr/>
          <p:nvPr/>
        </p:nvSpPr>
        <p:spPr>
          <a:xfrm>
            <a:off x="2583180" y="4402693"/>
            <a:ext cx="304800"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pPr algn="ctr" fontAlgn="auto">
              <a:spcBef>
                <a:spcPts val="0"/>
              </a:spcBef>
              <a:spcAft>
                <a:spcPts val="0"/>
              </a:spcAft>
            </a:pPr>
            <a:r>
              <a:rPr lang="en-US" dirty="0" smtClean="0">
                <a:solidFill>
                  <a:prstClr val="black"/>
                </a:solidFill>
                <a:latin typeface="Cambria Math" panose="02040503050406030204" pitchFamily="18" charset="0"/>
                <a:ea typeface="Cambria Math" panose="02040503050406030204" pitchFamily="18" charset="0"/>
              </a:rPr>
              <a:t>–</a:t>
            </a:r>
          </a:p>
        </p:txBody>
      </p:sp>
      <p:sp>
        <p:nvSpPr>
          <p:cNvPr id="288" name="Rectangle 287"/>
          <p:cNvSpPr/>
          <p:nvPr/>
        </p:nvSpPr>
        <p:spPr>
          <a:xfrm>
            <a:off x="2723174" y="4402693"/>
            <a:ext cx="515325"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pPr fontAlgn="auto">
              <a:spcBef>
                <a:spcPts val="0"/>
              </a:spcBef>
              <a:spcAft>
                <a:spcPts val="0"/>
              </a:spcAft>
            </a:pPr>
            <a:r>
              <a:rPr lang="en-US" dirty="0" smtClean="0">
                <a:solidFill>
                  <a:prstClr val="black"/>
                </a:solidFill>
                <a:latin typeface="Cambria Math" panose="02040503050406030204" pitchFamily="18" charset="0"/>
                <a:ea typeface="Cambria Math" panose="02040503050406030204" pitchFamily="18" charset="0"/>
              </a:rPr>
              <a:t>16</a:t>
            </a:r>
          </a:p>
        </p:txBody>
      </p:sp>
      <p:grpSp>
        <p:nvGrpSpPr>
          <p:cNvPr id="289" name="Group 288"/>
          <p:cNvGrpSpPr/>
          <p:nvPr/>
        </p:nvGrpSpPr>
        <p:grpSpPr>
          <a:xfrm>
            <a:off x="1321538" y="4097895"/>
            <a:ext cx="743924" cy="388380"/>
            <a:chOff x="2209801" y="2495550"/>
            <a:chExt cx="743924" cy="388380"/>
          </a:xfrm>
        </p:grpSpPr>
        <p:sp>
          <p:nvSpPr>
            <p:cNvPr id="290" name="Rectangle 289"/>
            <p:cNvSpPr/>
            <p:nvPr/>
          </p:nvSpPr>
          <p:spPr>
            <a:xfrm>
              <a:off x="2209801" y="2495550"/>
              <a:ext cx="304800"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pPr algn="ctr" fontAlgn="auto">
                <a:spcBef>
                  <a:spcPts val="0"/>
                </a:spcBef>
                <a:spcAft>
                  <a:spcPts val="0"/>
                </a:spcAft>
              </a:pPr>
              <a:r>
                <a:rPr lang="en-US" dirty="0" smtClean="0">
                  <a:solidFill>
                    <a:srgbClr val="C00000"/>
                  </a:solidFill>
                  <a:latin typeface="Cambria Math" panose="02040503050406030204" pitchFamily="18" charset="0"/>
                  <a:ea typeface="Cambria Math" panose="02040503050406030204" pitchFamily="18" charset="0"/>
                </a:rPr>
                <a:t>+</a:t>
              </a:r>
            </a:p>
          </p:txBody>
        </p:sp>
        <p:sp>
          <p:nvSpPr>
            <p:cNvPr id="291" name="Rectangle 290"/>
            <p:cNvSpPr/>
            <p:nvPr/>
          </p:nvSpPr>
          <p:spPr>
            <a:xfrm>
              <a:off x="2438400" y="2514598"/>
              <a:ext cx="515325"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pPr fontAlgn="auto">
                <a:spcBef>
                  <a:spcPts val="0"/>
                </a:spcBef>
                <a:spcAft>
                  <a:spcPts val="0"/>
                </a:spcAft>
              </a:pPr>
              <a:r>
                <a:rPr lang="en-US" dirty="0" smtClean="0">
                  <a:solidFill>
                    <a:srgbClr val="C00000"/>
                  </a:solidFill>
                  <a:latin typeface="Cambria Math" panose="02040503050406030204" pitchFamily="18" charset="0"/>
                  <a:ea typeface="Cambria Math" panose="02040503050406030204" pitchFamily="18" charset="0"/>
                </a:rPr>
                <a:t>16</a:t>
              </a:r>
            </a:p>
          </p:txBody>
        </p:sp>
      </p:grpSp>
      <p:grpSp>
        <p:nvGrpSpPr>
          <p:cNvPr id="292" name="Group 291"/>
          <p:cNvGrpSpPr/>
          <p:nvPr/>
        </p:nvGrpSpPr>
        <p:grpSpPr>
          <a:xfrm>
            <a:off x="3430406" y="2746314"/>
            <a:ext cx="2355539" cy="1273539"/>
            <a:chOff x="6096215" y="3056468"/>
            <a:chExt cx="1686520" cy="1189709"/>
          </a:xfrm>
        </p:grpSpPr>
        <p:sp>
          <p:nvSpPr>
            <p:cNvPr id="293" name="Cloud Callout 292"/>
            <p:cNvSpPr/>
            <p:nvPr/>
          </p:nvSpPr>
          <p:spPr>
            <a:xfrm>
              <a:off x="6096215" y="3056468"/>
              <a:ext cx="1655996" cy="1189709"/>
            </a:xfrm>
            <a:prstGeom prst="cloudCallout">
              <a:avLst>
                <a:gd name="adj1" fmla="val -52874"/>
                <a:gd name="adj2" fmla="val 64806"/>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dirty="0">
                <a:solidFill>
                  <a:prstClr val="white"/>
                </a:solidFill>
                <a:latin typeface="Cambria Math" panose="02040503050406030204" pitchFamily="18" charset="0"/>
                <a:ea typeface="Cambria Math" panose="02040503050406030204" pitchFamily="18" charset="0"/>
              </a:endParaRPr>
            </a:p>
          </p:txBody>
        </p:sp>
        <p:sp>
          <p:nvSpPr>
            <p:cNvPr id="294" name="Rectangle 293"/>
            <p:cNvSpPr/>
            <p:nvPr/>
          </p:nvSpPr>
          <p:spPr>
            <a:xfrm>
              <a:off x="6153136" y="3317472"/>
              <a:ext cx="1629599" cy="776297"/>
            </a:xfrm>
            <a:prstGeom prst="rect">
              <a:avLst/>
            </a:prstGeom>
          </p:spPr>
          <p:txBody>
            <a:bodyPr wrap="square">
              <a:spAutoFit/>
            </a:bodyPr>
            <a:lstStyle/>
            <a:p>
              <a:pPr algn="ctr" fontAlgn="auto">
                <a:spcBef>
                  <a:spcPts val="0"/>
                </a:spcBef>
                <a:spcAft>
                  <a:spcPts val="0"/>
                </a:spcAft>
              </a:pPr>
              <a:r>
                <a:rPr lang="en-US" sz="1600" b="1" dirty="0" smtClean="0">
                  <a:solidFill>
                    <a:srgbClr val="002060"/>
                  </a:solidFill>
                  <a:latin typeface="Cambria Math" panose="02040503050406030204" pitchFamily="18" charset="0"/>
                  <a:ea typeface="Cambria Math" panose="02040503050406030204" pitchFamily="18" charset="0"/>
                  <a:cs typeface="+mn-cs"/>
                </a:rPr>
                <a:t>Variables </a:t>
              </a:r>
              <a:r>
                <a:rPr lang="en-US" sz="1600" b="1" dirty="0">
                  <a:solidFill>
                    <a:srgbClr val="002060"/>
                  </a:solidFill>
                  <a:latin typeface="Cambria Math" panose="02040503050406030204" pitchFamily="18" charset="0"/>
                  <a:ea typeface="Cambria Math" panose="02040503050406030204" pitchFamily="18" charset="0"/>
                  <a:cs typeface="+mn-cs"/>
                </a:rPr>
                <a:t>on one side, numbers on the other side.</a:t>
              </a:r>
            </a:p>
          </p:txBody>
        </p:sp>
      </p:grpSp>
      <p:sp>
        <p:nvSpPr>
          <p:cNvPr id="298" name="Curved Down Arrow 297"/>
          <p:cNvSpPr/>
          <p:nvPr/>
        </p:nvSpPr>
        <p:spPr>
          <a:xfrm rot="10800000" flipH="1" flipV="1">
            <a:off x="1765200" y="4069617"/>
            <a:ext cx="871379" cy="149632"/>
          </a:xfrm>
          <a:prstGeom prst="curvedDownArrow">
            <a:avLst/>
          </a:prstGeom>
          <a:solidFill>
            <a:srgbClr val="FFFF00"/>
          </a:solid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prstClr val="black"/>
              </a:solidFill>
              <a:latin typeface="Bookman Old Style" panose="02050604050505020204" pitchFamily="18" charset="0"/>
            </a:endParaRPr>
          </a:p>
        </p:txBody>
      </p:sp>
      <mc:AlternateContent xmlns:mc="http://schemas.openxmlformats.org/markup-compatibility/2006" xmlns:a14="http://schemas.microsoft.com/office/drawing/2010/main">
        <mc:Choice Requires="a14">
          <p:sp>
            <p:nvSpPr>
              <p:cNvPr id="309" name="TextBox 308"/>
              <p:cNvSpPr txBox="1"/>
              <p:nvPr/>
            </p:nvSpPr>
            <p:spPr>
              <a:xfrm>
                <a:off x="2274038" y="4097699"/>
                <a:ext cx="609600" cy="369332"/>
              </a:xfrm>
              <a:prstGeom prst="rect">
                <a:avLst/>
              </a:prstGeom>
              <a:noFill/>
            </p:spPr>
            <p:txBody>
              <a:bodyPr wrap="square" rtlCol="0">
                <a:spAutoFit/>
              </a:bodyPr>
              <a:lstStyle/>
              <a:p>
                <a:pPr fontAlgn="auto">
                  <a:spcBef>
                    <a:spcPts val="0"/>
                  </a:spcBef>
                  <a:spcAft>
                    <a:spcPts val="0"/>
                  </a:spcAft>
                </a:pPr>
                <a:r>
                  <a:rPr lang="en-US" dirty="0" smtClean="0">
                    <a:solidFill>
                      <a:srgbClr val="C00000"/>
                    </a:solidFill>
                    <a:latin typeface="Cambria Math" panose="02040503050406030204" pitchFamily="18" charset="0"/>
                    <a:ea typeface="Cambria Math" panose="02040503050406030204" pitchFamily="18" charset="0"/>
                    <a:cs typeface="+mn-cs"/>
                  </a:rPr>
                  <a:t>21</a:t>
                </a:r>
                <a14:m>
                  <m:oMath xmlns:m="http://schemas.openxmlformats.org/officeDocument/2006/math">
                    <m:r>
                      <a:rPr lang="en-US" i="1" dirty="0">
                        <a:solidFill>
                          <a:srgbClr val="C00000"/>
                        </a:solidFill>
                        <a:latin typeface="Cambria Math"/>
                        <a:ea typeface="Cambria Math" panose="02040503050406030204" pitchFamily="18" charset="0"/>
                        <a:cs typeface="+mn-cs"/>
                      </a:rPr>
                      <m:t>𝑥</m:t>
                    </m:r>
                  </m:oMath>
                </a14:m>
                <a:endParaRPr lang="en-US" i="1" dirty="0">
                  <a:solidFill>
                    <a:srgbClr val="C00000"/>
                  </a:solidFill>
                  <a:latin typeface="Bookman Old Style" panose="02050604050505020204" pitchFamily="18" charset="0"/>
                  <a:ea typeface="Cambria Math" panose="02040503050406030204" pitchFamily="18" charset="0"/>
                  <a:cs typeface="+mn-cs"/>
                </a:endParaRPr>
              </a:p>
            </p:txBody>
          </p:sp>
        </mc:Choice>
        <mc:Fallback xmlns="">
          <p:sp>
            <p:nvSpPr>
              <p:cNvPr id="309" name="TextBox 308"/>
              <p:cNvSpPr txBox="1">
                <a:spLocks noRot="1" noChangeAspect="1" noMove="1" noResize="1" noEditPoints="1" noAdjustHandles="1" noChangeArrowheads="1" noChangeShapeType="1" noTextEdit="1"/>
              </p:cNvSpPr>
              <p:nvPr/>
            </p:nvSpPr>
            <p:spPr>
              <a:xfrm>
                <a:off x="2274038" y="4097699"/>
                <a:ext cx="609600" cy="369332"/>
              </a:xfrm>
              <a:prstGeom prst="rect">
                <a:avLst/>
              </a:prstGeom>
              <a:blipFill rotWithShape="1">
                <a:blip r:embed="rId8"/>
                <a:stretch>
                  <a:fillRect l="-8000" t="-9836" b="-22951"/>
                </a:stretch>
              </a:blipFill>
            </p:spPr>
            <p:txBody>
              <a:bodyPr/>
              <a:lstStyle/>
              <a:p>
                <a:r>
                  <a:rPr lang="en-US">
                    <a:noFill/>
                  </a:rPr>
                  <a:t> </a:t>
                </a:r>
              </a:p>
            </p:txBody>
          </p:sp>
        </mc:Fallback>
      </mc:AlternateContent>
      <p:sp>
        <p:nvSpPr>
          <p:cNvPr id="321" name="Curved Down Arrow 320"/>
          <p:cNvSpPr/>
          <p:nvPr/>
        </p:nvSpPr>
        <p:spPr>
          <a:xfrm rot="10800000" flipV="1">
            <a:off x="1738313" y="4069617"/>
            <a:ext cx="807128" cy="157063"/>
          </a:xfrm>
          <a:prstGeom prst="curvedDownArrow">
            <a:avLst/>
          </a:prstGeom>
          <a:solidFill>
            <a:srgbClr val="FFFF00"/>
          </a:solid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prstClr val="black"/>
              </a:solidFill>
              <a:latin typeface="Bookman Old Style" panose="02050604050505020204" pitchFamily="18" charset="0"/>
            </a:endParaRPr>
          </a:p>
        </p:txBody>
      </p:sp>
      <p:sp>
        <p:nvSpPr>
          <p:cNvPr id="327" name="Rectangle 326"/>
          <p:cNvSpPr/>
          <p:nvPr/>
        </p:nvSpPr>
        <p:spPr>
          <a:xfrm>
            <a:off x="5103934" y="2876550"/>
            <a:ext cx="304800"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pPr algn="ctr" fontAlgn="auto">
              <a:spcBef>
                <a:spcPts val="0"/>
              </a:spcBef>
              <a:spcAft>
                <a:spcPts val="0"/>
              </a:spcAft>
            </a:pPr>
            <a:r>
              <a:rPr lang="en-US" dirty="0" smtClean="0">
                <a:solidFill>
                  <a:prstClr val="black"/>
                </a:solidFill>
                <a:latin typeface="Cambria Math" panose="02040503050406030204" pitchFamily="18" charset="0"/>
                <a:ea typeface="Cambria Math" panose="02040503050406030204" pitchFamily="18" charset="0"/>
              </a:rPr>
              <a:t>=</a:t>
            </a:r>
            <a:endParaRPr lang="en-US" dirty="0">
              <a:solidFill>
                <a:prstClr val="black"/>
              </a:solidFill>
              <a:latin typeface="Cambria Math" panose="02040503050406030204" pitchFamily="18" charset="0"/>
              <a:ea typeface="Cambria Math" panose="02040503050406030204" pitchFamily="18" charset="0"/>
            </a:endParaRPr>
          </a:p>
        </p:txBody>
      </p:sp>
      <mc:AlternateContent xmlns:mc="http://schemas.openxmlformats.org/markup-compatibility/2006" xmlns:a14="http://schemas.microsoft.com/office/drawing/2010/main">
        <mc:Choice Requires="a14">
          <p:sp>
            <p:nvSpPr>
              <p:cNvPr id="328" name="Rectangle 327"/>
              <p:cNvSpPr/>
              <p:nvPr/>
            </p:nvSpPr>
            <p:spPr>
              <a:xfrm>
                <a:off x="4761040" y="2876550"/>
                <a:ext cx="436597"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pPr fontAlgn="auto">
                  <a:spcBef>
                    <a:spcPts val="0"/>
                  </a:spcBef>
                  <a:spcAft>
                    <a:spcPts val="0"/>
                  </a:spcAft>
                </a:pPr>
                <a:r>
                  <a:rPr lang="en-US" dirty="0" smtClean="0">
                    <a:solidFill>
                      <a:prstClr val="black"/>
                    </a:solidFill>
                    <a:latin typeface="Cambria Math" panose="02040503050406030204" pitchFamily="18" charset="0"/>
                    <a:ea typeface="Cambria Math" panose="02040503050406030204" pitchFamily="18" charset="0"/>
                  </a:rPr>
                  <a:t>–</a:t>
                </a:r>
                <a14:m>
                  <m:oMath xmlns:m="http://schemas.openxmlformats.org/officeDocument/2006/math">
                    <m:r>
                      <a:rPr lang="en-US" i="1" dirty="0">
                        <a:solidFill>
                          <a:prstClr val="black"/>
                        </a:solidFill>
                        <a:latin typeface="Cambria Math"/>
                        <a:ea typeface="Cambria Math" panose="02040503050406030204" pitchFamily="18" charset="0"/>
                      </a:rPr>
                      <m:t>𝑥</m:t>
                    </m:r>
                  </m:oMath>
                </a14:m>
                <a:endParaRPr lang="en-US" i="1" dirty="0">
                  <a:solidFill>
                    <a:prstClr val="black"/>
                  </a:solidFill>
                  <a:latin typeface="Bookman Old Style" panose="02050604050505020204" pitchFamily="18" charset="0"/>
                  <a:ea typeface="Cambria Math" panose="02040503050406030204" pitchFamily="18" charset="0"/>
                </a:endParaRPr>
              </a:p>
            </p:txBody>
          </p:sp>
        </mc:Choice>
        <mc:Fallback xmlns="">
          <p:sp>
            <p:nvSpPr>
              <p:cNvPr id="328" name="Rectangle 327"/>
              <p:cNvSpPr>
                <a:spLocks noRot="1" noChangeAspect="1" noMove="1" noResize="1" noEditPoints="1" noAdjustHandles="1" noChangeArrowheads="1" noChangeShapeType="1" noTextEdit="1"/>
              </p:cNvSpPr>
              <p:nvPr/>
            </p:nvSpPr>
            <p:spPr>
              <a:xfrm>
                <a:off x="4761038" y="2876550"/>
                <a:ext cx="436597" cy="369332"/>
              </a:xfrm>
              <a:prstGeom prst="rect">
                <a:avLst/>
              </a:prstGeom>
              <a:blipFill rotWithShape="1">
                <a:blip r:embed="rId9"/>
                <a:stretch>
                  <a:fillRect l="-11111" t="-10000" b="-25000"/>
                </a:stretch>
              </a:blipFill>
              <a:ln>
                <a:noFill/>
              </a:ln>
              <a:effectLst/>
            </p:spPr>
            <p:txBody>
              <a:bodyPr/>
              <a:lstStyle/>
              <a:p>
                <a:r>
                  <a:rPr lang="en-US">
                    <a:noFill/>
                  </a:rPr>
                  <a:t> </a:t>
                </a:r>
              </a:p>
            </p:txBody>
          </p:sp>
        </mc:Fallback>
      </mc:AlternateContent>
      <p:sp>
        <p:nvSpPr>
          <p:cNvPr id="329" name="Rectangle 328"/>
          <p:cNvSpPr/>
          <p:nvPr/>
        </p:nvSpPr>
        <p:spPr>
          <a:xfrm>
            <a:off x="5295367" y="2876550"/>
            <a:ext cx="486432"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pPr fontAlgn="auto">
              <a:spcBef>
                <a:spcPts val="0"/>
              </a:spcBef>
              <a:spcAft>
                <a:spcPts val="0"/>
              </a:spcAft>
            </a:pPr>
            <a:r>
              <a:rPr lang="en-US" dirty="0" smtClean="0">
                <a:solidFill>
                  <a:prstClr val="black"/>
                </a:solidFill>
                <a:latin typeface="Cambria Math" panose="02040503050406030204" pitchFamily="18" charset="0"/>
                <a:ea typeface="Cambria Math" panose="02040503050406030204" pitchFamily="18" charset="0"/>
              </a:rPr>
              <a:t>–4</a:t>
            </a:r>
            <a:endParaRPr lang="en-US" i="1" dirty="0">
              <a:solidFill>
                <a:prstClr val="black"/>
              </a:solidFill>
              <a:latin typeface="Bookman Old Style" panose="02050604050505020204" pitchFamily="18" charset="0"/>
              <a:ea typeface="Cambria Math" panose="02040503050406030204" pitchFamily="18" charset="0"/>
            </a:endParaRPr>
          </a:p>
        </p:txBody>
      </p:sp>
      <p:sp>
        <p:nvSpPr>
          <p:cNvPr id="358" name="TextBox 357"/>
          <p:cNvSpPr txBox="1"/>
          <p:nvPr/>
        </p:nvSpPr>
        <p:spPr>
          <a:xfrm>
            <a:off x="3696092" y="2876550"/>
            <a:ext cx="372520" cy="369332"/>
          </a:xfrm>
          <a:prstGeom prst="rect">
            <a:avLst/>
          </a:prstGeom>
          <a:noFill/>
        </p:spPr>
        <p:txBody>
          <a:bodyPr wrap="square" rtlCol="0">
            <a:spAutoFit/>
          </a:bodyPr>
          <a:lstStyle/>
          <a:p>
            <a:pPr fontAlgn="auto">
              <a:spcBef>
                <a:spcPts val="0"/>
              </a:spcBef>
              <a:spcAft>
                <a:spcPts val="0"/>
              </a:spcAft>
            </a:pPr>
            <a:r>
              <a:rPr lang="en-US" dirty="0" smtClean="0">
                <a:solidFill>
                  <a:prstClr val="black"/>
                </a:solidFill>
                <a:latin typeface="Cambria Math" panose="02040503050406030204" pitchFamily="18" charset="0"/>
                <a:ea typeface="Cambria Math" panose="02040503050406030204" pitchFamily="18" charset="0"/>
                <a:cs typeface="Arial" pitchFamily="34" charset="0"/>
                <a:sym typeface="Symbol"/>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361" name="TextBox 360"/>
          <p:cNvSpPr txBox="1"/>
          <p:nvPr/>
        </p:nvSpPr>
        <p:spPr>
          <a:xfrm>
            <a:off x="501247" y="4392176"/>
            <a:ext cx="278839" cy="369332"/>
          </a:xfrm>
          <a:prstGeom prst="rect">
            <a:avLst/>
          </a:prstGeom>
          <a:noFill/>
        </p:spPr>
        <p:txBody>
          <a:bodyPr wrap="square" rtlCol="0">
            <a:spAutoFit/>
          </a:bodyPr>
          <a:lstStyle/>
          <a:p>
            <a:pPr fontAlgn="auto">
              <a:spcBef>
                <a:spcPts val="0"/>
              </a:spcBef>
              <a:spcAft>
                <a:spcPts val="0"/>
              </a:spcAft>
            </a:pPr>
            <a:r>
              <a:rPr lang="en-US" dirty="0" smtClean="0">
                <a:solidFill>
                  <a:prstClr val="black"/>
                </a:solidFill>
                <a:latin typeface="Cambria Math" panose="02040503050406030204" pitchFamily="18" charset="0"/>
                <a:ea typeface="Cambria Math" panose="02040503050406030204" pitchFamily="18" charset="0"/>
                <a:cs typeface="Arial" pitchFamily="34" charset="0"/>
                <a:sym typeface="Symbol"/>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362" name="TextBox 361"/>
          <p:cNvSpPr txBox="1"/>
          <p:nvPr/>
        </p:nvSpPr>
        <p:spPr>
          <a:xfrm>
            <a:off x="501247" y="4079014"/>
            <a:ext cx="278839" cy="369332"/>
          </a:xfrm>
          <a:prstGeom prst="rect">
            <a:avLst/>
          </a:prstGeom>
          <a:noFill/>
        </p:spPr>
        <p:txBody>
          <a:bodyPr wrap="square" rtlCol="0">
            <a:spAutoFit/>
          </a:bodyPr>
          <a:lstStyle/>
          <a:p>
            <a:pPr fontAlgn="auto">
              <a:spcBef>
                <a:spcPts val="0"/>
              </a:spcBef>
              <a:spcAft>
                <a:spcPts val="0"/>
              </a:spcAft>
            </a:pPr>
            <a:r>
              <a:rPr lang="en-US" dirty="0" smtClean="0">
                <a:solidFill>
                  <a:prstClr val="black"/>
                </a:solidFill>
                <a:latin typeface="Cambria Math" panose="02040503050406030204" pitchFamily="18" charset="0"/>
                <a:ea typeface="Cambria Math" panose="02040503050406030204" pitchFamily="18" charset="0"/>
                <a:cs typeface="Arial" pitchFamily="34" charset="0"/>
                <a:sym typeface="Symbol"/>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363" name="TextBox 362"/>
          <p:cNvSpPr txBox="1"/>
          <p:nvPr/>
        </p:nvSpPr>
        <p:spPr>
          <a:xfrm>
            <a:off x="501247" y="3707105"/>
            <a:ext cx="278839" cy="369332"/>
          </a:xfrm>
          <a:prstGeom prst="rect">
            <a:avLst/>
          </a:prstGeom>
          <a:noFill/>
        </p:spPr>
        <p:txBody>
          <a:bodyPr wrap="square" rtlCol="0">
            <a:spAutoFit/>
          </a:bodyPr>
          <a:lstStyle/>
          <a:p>
            <a:pPr fontAlgn="auto">
              <a:spcBef>
                <a:spcPts val="0"/>
              </a:spcBef>
              <a:spcAft>
                <a:spcPts val="0"/>
              </a:spcAft>
            </a:pPr>
            <a:r>
              <a:rPr lang="en-US" dirty="0" smtClean="0">
                <a:solidFill>
                  <a:prstClr val="black"/>
                </a:solidFill>
                <a:latin typeface="Cambria Math" panose="02040503050406030204" pitchFamily="18" charset="0"/>
                <a:ea typeface="Cambria Math" panose="02040503050406030204" pitchFamily="18" charset="0"/>
                <a:cs typeface="Arial" pitchFamily="34" charset="0"/>
                <a:sym typeface="Symbol"/>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34" name="Rounded Rectangle 133"/>
          <p:cNvSpPr/>
          <p:nvPr/>
        </p:nvSpPr>
        <p:spPr>
          <a:xfrm>
            <a:off x="3948438" y="1645265"/>
            <a:ext cx="341627" cy="277091"/>
          </a:xfrm>
          <a:prstGeom prst="roundRect">
            <a:avLst/>
          </a:prstGeom>
          <a:gradFill flip="none" rotWithShape="1">
            <a:gsLst>
              <a:gs pos="0">
                <a:srgbClr val="00FF00">
                  <a:tint val="66000"/>
                  <a:satMod val="160000"/>
                </a:srgbClr>
              </a:gs>
              <a:gs pos="50000">
                <a:srgbClr val="00FF00">
                  <a:tint val="44500"/>
                  <a:satMod val="160000"/>
                </a:srgbClr>
              </a:gs>
              <a:gs pos="100000">
                <a:srgbClr val="00FF00">
                  <a:tint val="23500"/>
                  <a:satMod val="160000"/>
                </a:srgbClr>
              </a:gs>
            </a:gsLst>
            <a:path path="circle">
              <a:fillToRect l="50000" t="50000" r="50000" b="50000"/>
            </a:path>
            <a:tileRect/>
          </a:gra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solidFill>
                <a:prstClr val="black"/>
              </a:solidFill>
            </a:endParaRPr>
          </a:p>
        </p:txBody>
      </p:sp>
      <p:sp>
        <p:nvSpPr>
          <p:cNvPr id="129" name="Rounded Rectangle 128"/>
          <p:cNvSpPr/>
          <p:nvPr/>
        </p:nvSpPr>
        <p:spPr>
          <a:xfrm>
            <a:off x="3743333" y="1363373"/>
            <a:ext cx="340995" cy="277091"/>
          </a:xfrm>
          <a:prstGeom prst="roundRect">
            <a:avLst/>
          </a:prstGeom>
          <a:gradFill flip="none" rotWithShape="1">
            <a:gsLst>
              <a:gs pos="0">
                <a:srgbClr val="00FF00">
                  <a:tint val="66000"/>
                  <a:satMod val="160000"/>
                </a:srgbClr>
              </a:gs>
              <a:gs pos="50000">
                <a:srgbClr val="00FF00">
                  <a:tint val="44500"/>
                  <a:satMod val="160000"/>
                </a:srgbClr>
              </a:gs>
              <a:gs pos="100000">
                <a:srgbClr val="00FF00">
                  <a:tint val="23500"/>
                  <a:satMod val="160000"/>
                </a:srgbClr>
              </a:gs>
            </a:gsLst>
            <a:path path="circle">
              <a:fillToRect l="50000" t="50000" r="50000" b="50000"/>
            </a:path>
            <a:tileRect/>
          </a:gra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solidFill>
                <a:prstClr val="black"/>
              </a:solidFill>
            </a:endParaRPr>
          </a:p>
        </p:txBody>
      </p:sp>
      <p:sp>
        <p:nvSpPr>
          <p:cNvPr id="70" name="Rounded Rectangle 69"/>
          <p:cNvSpPr/>
          <p:nvPr/>
        </p:nvSpPr>
        <p:spPr>
          <a:xfrm>
            <a:off x="531077" y="298272"/>
            <a:ext cx="6961460" cy="599834"/>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dirty="0">
              <a:solidFill>
                <a:prstClr val="black"/>
              </a:solidFill>
            </a:endParaRPr>
          </a:p>
        </p:txBody>
      </p:sp>
      <p:sp>
        <p:nvSpPr>
          <p:cNvPr id="71" name="Rounded Rectangle 70"/>
          <p:cNvSpPr/>
          <p:nvPr/>
        </p:nvSpPr>
        <p:spPr>
          <a:xfrm>
            <a:off x="3962400" y="586337"/>
            <a:ext cx="2331720" cy="304800"/>
          </a:xfrm>
          <a:prstGeom prst="roundRect">
            <a:avLst/>
          </a:prstGeom>
          <a:ln>
            <a:no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dirty="0">
              <a:solidFill>
                <a:prstClr val="black"/>
              </a:solidFill>
            </a:endParaRPr>
          </a:p>
        </p:txBody>
      </p:sp>
      <p:grpSp>
        <p:nvGrpSpPr>
          <p:cNvPr id="77" name="Group 76"/>
          <p:cNvGrpSpPr/>
          <p:nvPr/>
        </p:nvGrpSpPr>
        <p:grpSpPr>
          <a:xfrm>
            <a:off x="522920" y="971550"/>
            <a:ext cx="615668" cy="369332"/>
            <a:chOff x="522920" y="1515017"/>
            <a:chExt cx="615668" cy="369332"/>
          </a:xfrm>
        </p:grpSpPr>
        <p:sp>
          <p:nvSpPr>
            <p:cNvPr id="78" name="Flowchart: Delay 77"/>
            <p:cNvSpPr/>
            <p:nvPr/>
          </p:nvSpPr>
          <p:spPr>
            <a:xfrm>
              <a:off x="573605" y="1544221"/>
              <a:ext cx="564983" cy="323262"/>
            </a:xfrm>
            <a:prstGeom prst="flowChartDelay">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mbria Math" panose="02040503050406030204" pitchFamily="18" charset="0"/>
                <a:ea typeface="Cambria Math" panose="02040503050406030204" pitchFamily="18" charset="0"/>
              </a:endParaRPr>
            </a:p>
          </p:txBody>
        </p:sp>
        <p:sp>
          <p:nvSpPr>
            <p:cNvPr id="79" name="TextBox 78"/>
            <p:cNvSpPr txBox="1"/>
            <p:nvPr/>
          </p:nvSpPr>
          <p:spPr>
            <a:xfrm>
              <a:off x="522920" y="1515017"/>
              <a:ext cx="562946" cy="369332"/>
            </a:xfrm>
            <a:prstGeom prst="rect">
              <a:avLst/>
            </a:prstGeom>
            <a:noFill/>
          </p:spPr>
          <p:txBody>
            <a:bodyPr wrap="square" rtlCol="0">
              <a:spAutoFit/>
            </a:bodyPr>
            <a:lstStyle/>
            <a:p>
              <a:r>
                <a:rPr lang="en-US" dirty="0" smtClean="0">
                  <a:solidFill>
                    <a:prstClr val="black">
                      <a:lumMod val="95000"/>
                      <a:lumOff val="5000"/>
                    </a:prstClr>
                  </a:solidFill>
                  <a:latin typeface="Cambria Math" panose="02040503050406030204" pitchFamily="18" charset="0"/>
                  <a:ea typeface="Cambria Math" panose="02040503050406030204" pitchFamily="18" charset="0"/>
                  <a:cs typeface="Arial" pitchFamily="34" charset="0"/>
                </a:rPr>
                <a:t>Sol</a:t>
              </a:r>
              <a:endParaRPr lang="en-US" dirty="0">
                <a:solidFill>
                  <a:prstClr val="black">
                    <a:lumMod val="95000"/>
                    <a:lumOff val="5000"/>
                  </a:prstClr>
                </a:solidFill>
                <a:latin typeface="Cambria Math" panose="02040503050406030204" pitchFamily="18" charset="0"/>
                <a:ea typeface="Cambria Math" panose="02040503050406030204" pitchFamily="18" charset="0"/>
                <a:cs typeface="Arial" pitchFamily="34" charset="0"/>
              </a:endParaRPr>
            </a:p>
          </p:txBody>
        </p:sp>
      </p:grpSp>
      <p:sp>
        <p:nvSpPr>
          <p:cNvPr id="95" name="Rounded Rectangle 94"/>
          <p:cNvSpPr/>
          <p:nvPr/>
        </p:nvSpPr>
        <p:spPr>
          <a:xfrm>
            <a:off x="798946" y="298293"/>
            <a:ext cx="4466474" cy="277091"/>
          </a:xfrm>
          <a:prstGeom prst="roundRect">
            <a:avLst/>
          </a:prstGeom>
          <a:ln>
            <a:no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dirty="0">
              <a:solidFill>
                <a:prstClr val="black"/>
              </a:solidFill>
            </a:endParaRPr>
          </a:p>
        </p:txBody>
      </p:sp>
      <p:sp>
        <p:nvSpPr>
          <p:cNvPr id="96" name="Rectangle 95"/>
          <p:cNvSpPr/>
          <p:nvPr/>
        </p:nvSpPr>
        <p:spPr>
          <a:xfrm>
            <a:off x="1189348" y="1000125"/>
            <a:ext cx="3110147" cy="369332"/>
          </a:xfrm>
          <a:prstGeom prst="rect">
            <a:avLst/>
          </a:prstGeom>
        </p:spPr>
        <p:txBody>
          <a:bodyPr wrap="none">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Let the common multiple be </a:t>
            </a:r>
            <a:r>
              <a:rPr lang="en-US" i="1" dirty="0" smtClean="0">
                <a:solidFill>
                  <a:prstClr val="black"/>
                </a:solidFill>
                <a:latin typeface="Bookman Old Style" panose="02050604050505020204" pitchFamily="18" charset="0"/>
                <a:ea typeface="Cambria Math" panose="02040503050406030204" pitchFamily="18" charset="0"/>
                <a:cs typeface="Arial" pitchFamily="34" charset="0"/>
              </a:rPr>
              <a:t>x</a:t>
            </a:r>
            <a:endParaRPr lang="en-US" i="1" dirty="0">
              <a:solidFill>
                <a:prstClr val="black"/>
              </a:solidFill>
              <a:latin typeface="Bookman Old Style" panose="02050604050505020204" pitchFamily="18" charset="0"/>
              <a:ea typeface="Cambria Math" panose="02040503050406030204" pitchFamily="18" charset="0"/>
              <a:cs typeface="Arial" pitchFamily="34" charset="0"/>
            </a:endParaRPr>
          </a:p>
        </p:txBody>
      </p:sp>
      <p:sp>
        <p:nvSpPr>
          <p:cNvPr id="97" name="Rectangle 96"/>
          <p:cNvSpPr/>
          <p:nvPr/>
        </p:nvSpPr>
        <p:spPr>
          <a:xfrm>
            <a:off x="1189324" y="1299624"/>
            <a:ext cx="3763677" cy="369332"/>
          </a:xfrm>
          <a:prstGeom prst="rect">
            <a:avLst/>
          </a:prstGeom>
        </p:spPr>
        <p:txBody>
          <a:bodyPr wrap="square">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The present age of </a:t>
            </a:r>
            <a:r>
              <a:rPr lang="en-US" dirty="0" err="1" smtClean="0">
                <a:solidFill>
                  <a:prstClr val="black"/>
                </a:solidFill>
                <a:latin typeface="Cambria Math" panose="02040503050406030204" pitchFamily="18" charset="0"/>
                <a:ea typeface="Cambria Math" panose="02040503050406030204" pitchFamily="18" charset="0"/>
                <a:cs typeface="Arial" pitchFamily="34" charset="0"/>
              </a:rPr>
              <a:t>Hari</a:t>
            </a:r>
            <a:r>
              <a:rPr lang="en-US" dirty="0" smtClean="0">
                <a:solidFill>
                  <a:prstClr val="black"/>
                </a:solidFill>
                <a:latin typeface="Cambria Math" panose="02040503050406030204" pitchFamily="18" charset="0"/>
                <a:ea typeface="Cambria Math" panose="02040503050406030204" pitchFamily="18" charset="0"/>
                <a:cs typeface="Arial" pitchFamily="34" charset="0"/>
              </a:rPr>
              <a:t>= 5</a:t>
            </a:r>
            <a:r>
              <a:rPr lang="en-US" i="1" dirty="0" smtClean="0">
                <a:solidFill>
                  <a:prstClr val="black"/>
                </a:solidFill>
                <a:latin typeface="Bookman Old Style" panose="02050604050505020204" pitchFamily="18" charset="0"/>
                <a:ea typeface="Cambria Math" panose="02040503050406030204" pitchFamily="18" charset="0"/>
                <a:cs typeface="Arial" pitchFamily="34" charset="0"/>
              </a:rPr>
              <a:t>x</a:t>
            </a:r>
            <a:r>
              <a:rPr lang="en-US" dirty="0" smtClean="0">
                <a:solidFill>
                  <a:prstClr val="black"/>
                </a:solidFill>
                <a:latin typeface="Cambria Math" panose="02040503050406030204" pitchFamily="18" charset="0"/>
                <a:ea typeface="Cambria Math" panose="02040503050406030204" pitchFamily="18" charset="0"/>
                <a:cs typeface="Arial" pitchFamily="34" charset="0"/>
              </a:rPr>
              <a:t> years</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98" name="Rectangle 97"/>
          <p:cNvSpPr/>
          <p:nvPr/>
        </p:nvSpPr>
        <p:spPr>
          <a:xfrm>
            <a:off x="1189338" y="1599123"/>
            <a:ext cx="4297077" cy="369332"/>
          </a:xfrm>
          <a:prstGeom prst="rect">
            <a:avLst/>
          </a:prstGeom>
        </p:spPr>
        <p:txBody>
          <a:bodyPr wrap="square">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The present age of Harry = 7</a:t>
            </a:r>
            <a:r>
              <a:rPr lang="en-US" i="1" dirty="0" smtClean="0">
                <a:solidFill>
                  <a:prstClr val="black"/>
                </a:solidFill>
                <a:latin typeface="Bookman Old Style" panose="02050604050505020204" pitchFamily="18" charset="0"/>
                <a:ea typeface="Cambria Math" panose="02040503050406030204" pitchFamily="18" charset="0"/>
                <a:cs typeface="Arial" pitchFamily="34" charset="0"/>
              </a:rPr>
              <a:t>x</a:t>
            </a:r>
            <a:r>
              <a:rPr lang="en-US" dirty="0" smtClean="0">
                <a:solidFill>
                  <a:prstClr val="black"/>
                </a:solidFill>
                <a:latin typeface="Cambria Math" panose="02040503050406030204" pitchFamily="18" charset="0"/>
                <a:ea typeface="Cambria Math" panose="02040503050406030204" pitchFamily="18" charset="0"/>
                <a:cs typeface="Arial" pitchFamily="34" charset="0"/>
              </a:rPr>
              <a:t> years</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99" name="Rounded Rectangle 98"/>
          <p:cNvSpPr/>
          <p:nvPr/>
        </p:nvSpPr>
        <p:spPr>
          <a:xfrm>
            <a:off x="1928306" y="300834"/>
            <a:ext cx="471601" cy="277091"/>
          </a:xfrm>
          <a:prstGeom prst="roundRect">
            <a:avLst/>
          </a:prstGeom>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solidFill>
                <a:prstClr val="black"/>
              </a:solidFill>
            </a:endParaRPr>
          </a:p>
        </p:txBody>
      </p:sp>
      <p:sp>
        <p:nvSpPr>
          <p:cNvPr id="100" name="Rounded Rectangle 99"/>
          <p:cNvSpPr/>
          <p:nvPr/>
        </p:nvSpPr>
        <p:spPr>
          <a:xfrm>
            <a:off x="4872376" y="299137"/>
            <a:ext cx="153286" cy="277091"/>
          </a:xfrm>
          <a:prstGeom prst="roundRect">
            <a:avLst/>
          </a:prstGeom>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solidFill>
                <a:prstClr val="black"/>
              </a:solidFill>
            </a:endParaRPr>
          </a:p>
        </p:txBody>
      </p:sp>
      <p:sp>
        <p:nvSpPr>
          <p:cNvPr id="101" name="Rounded Rectangle 100"/>
          <p:cNvSpPr/>
          <p:nvPr/>
        </p:nvSpPr>
        <p:spPr>
          <a:xfrm>
            <a:off x="2789908" y="303625"/>
            <a:ext cx="621486" cy="277091"/>
          </a:xfrm>
          <a:prstGeom prst="roundRect">
            <a:avLst/>
          </a:prstGeom>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solidFill>
                <a:prstClr val="black"/>
              </a:solidFill>
            </a:endParaRPr>
          </a:p>
        </p:txBody>
      </p:sp>
      <p:sp>
        <p:nvSpPr>
          <p:cNvPr id="102" name="Rounded Rectangle 101"/>
          <p:cNvSpPr/>
          <p:nvPr/>
        </p:nvSpPr>
        <p:spPr>
          <a:xfrm>
            <a:off x="5064858" y="299137"/>
            <a:ext cx="153286" cy="277091"/>
          </a:xfrm>
          <a:prstGeom prst="roundRect">
            <a:avLst/>
          </a:prstGeom>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solidFill>
                <a:prstClr val="black"/>
              </a:solidFill>
            </a:endParaRPr>
          </a:p>
        </p:txBody>
      </p:sp>
      <p:sp>
        <p:nvSpPr>
          <p:cNvPr id="121" name="Rounded Rectangle 120"/>
          <p:cNvSpPr/>
          <p:nvPr/>
        </p:nvSpPr>
        <p:spPr>
          <a:xfrm>
            <a:off x="5299878" y="304072"/>
            <a:ext cx="2052207" cy="277091"/>
          </a:xfrm>
          <a:prstGeom prst="roundRect">
            <a:avLst/>
          </a:prstGeom>
          <a:ln>
            <a:no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dirty="0">
              <a:solidFill>
                <a:prstClr val="black"/>
              </a:solidFill>
            </a:endParaRPr>
          </a:p>
        </p:txBody>
      </p:sp>
      <p:sp>
        <p:nvSpPr>
          <p:cNvPr id="122" name="Rounded Rectangle 121"/>
          <p:cNvSpPr/>
          <p:nvPr/>
        </p:nvSpPr>
        <p:spPr>
          <a:xfrm>
            <a:off x="798946" y="593113"/>
            <a:ext cx="3182504" cy="277091"/>
          </a:xfrm>
          <a:prstGeom prst="roundRect">
            <a:avLst/>
          </a:prstGeom>
          <a:ln>
            <a:no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dirty="0">
              <a:solidFill>
                <a:prstClr val="black"/>
              </a:solidFill>
            </a:endParaRPr>
          </a:p>
        </p:txBody>
      </p:sp>
      <p:sp>
        <p:nvSpPr>
          <p:cNvPr id="123" name="Rectangle 122"/>
          <p:cNvSpPr/>
          <p:nvPr/>
        </p:nvSpPr>
        <p:spPr>
          <a:xfrm>
            <a:off x="1208384" y="1898622"/>
            <a:ext cx="2332767" cy="369332"/>
          </a:xfrm>
          <a:prstGeom prst="rect">
            <a:avLst/>
          </a:prstGeom>
        </p:spPr>
        <p:txBody>
          <a:bodyPr wrap="square">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Four years from now:</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24" name="Rounded Rectangle 123"/>
          <p:cNvSpPr/>
          <p:nvPr/>
        </p:nvSpPr>
        <p:spPr>
          <a:xfrm>
            <a:off x="5267329" y="301645"/>
            <a:ext cx="2105025" cy="277091"/>
          </a:xfrm>
          <a:prstGeom prst="roundRect">
            <a:avLst/>
          </a:prstGeom>
          <a:gradFill flip="none" rotWithShape="1">
            <a:gsLst>
              <a:gs pos="0">
                <a:srgbClr val="00FF00">
                  <a:tint val="66000"/>
                  <a:satMod val="160000"/>
                </a:srgbClr>
              </a:gs>
              <a:gs pos="50000">
                <a:srgbClr val="00FF00">
                  <a:tint val="44500"/>
                  <a:satMod val="160000"/>
                </a:srgbClr>
              </a:gs>
              <a:gs pos="100000">
                <a:srgbClr val="00FF00">
                  <a:tint val="23500"/>
                  <a:satMod val="160000"/>
                </a:srgbClr>
              </a:gs>
            </a:gsLst>
            <a:path path="circle">
              <a:fillToRect l="50000" t="50000" r="50000" b="50000"/>
            </a:path>
            <a:tileRect/>
          </a:gra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solidFill>
                <a:prstClr val="black"/>
              </a:solidFill>
            </a:endParaRPr>
          </a:p>
        </p:txBody>
      </p:sp>
      <p:sp>
        <p:nvSpPr>
          <p:cNvPr id="137" name="Rectangle 136"/>
          <p:cNvSpPr/>
          <p:nvPr/>
        </p:nvSpPr>
        <p:spPr>
          <a:xfrm>
            <a:off x="501233" y="3207646"/>
            <a:ext cx="383438" cy="369332"/>
          </a:xfrm>
          <a:prstGeom prst="rect">
            <a:avLst/>
          </a:prstGeom>
          <a:noFill/>
          <a:ln>
            <a:noFill/>
          </a:ln>
          <a:effectLst/>
        </p:spPr>
        <p:txBody>
          <a:bodyPr wrap="none">
            <a:spAutoFit/>
          </a:bodyPr>
          <a:lstStyle/>
          <a:p>
            <a:r>
              <a:rPr lang="en-US" dirty="0">
                <a:solidFill>
                  <a:prstClr val="black"/>
                </a:solidFill>
                <a:latin typeface="Cambria Math" panose="02040503050406030204" pitchFamily="18" charset="0"/>
                <a:ea typeface="Cambria Math" panose="02040503050406030204" pitchFamily="18" charset="0"/>
                <a:cs typeface="Arial" pitchFamily="34" charset="0"/>
                <a:sym typeface="Symbol"/>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45" name="Rectangle 144"/>
          <p:cNvSpPr/>
          <p:nvPr/>
        </p:nvSpPr>
        <p:spPr>
          <a:xfrm>
            <a:off x="2037569" y="3251879"/>
            <a:ext cx="357790" cy="369332"/>
          </a:xfrm>
          <a:prstGeom prst="rect">
            <a:avLst/>
          </a:prstGeom>
        </p:spPr>
        <p:txBody>
          <a:bodyPr wrap="none">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49" name="Rounded Rectangle 148"/>
          <p:cNvSpPr/>
          <p:nvPr/>
        </p:nvSpPr>
        <p:spPr>
          <a:xfrm>
            <a:off x="3594059" y="602279"/>
            <a:ext cx="346551" cy="251901"/>
          </a:xfrm>
          <a:prstGeom prst="roundRect">
            <a:avLst/>
          </a:prstGeom>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solidFill>
                <a:prstClr val="black"/>
              </a:solidFill>
            </a:endParaRPr>
          </a:p>
        </p:txBody>
      </p:sp>
      <p:sp>
        <p:nvSpPr>
          <p:cNvPr id="150" name="Rounded Rectangle 149"/>
          <p:cNvSpPr/>
          <p:nvPr/>
        </p:nvSpPr>
        <p:spPr>
          <a:xfrm>
            <a:off x="1157213" y="588240"/>
            <a:ext cx="519573" cy="277091"/>
          </a:xfrm>
          <a:prstGeom prst="roundRect">
            <a:avLst/>
          </a:prstGeom>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solidFill>
                <a:prstClr val="black"/>
              </a:solidFill>
            </a:endParaRPr>
          </a:p>
        </p:txBody>
      </p:sp>
      <p:grpSp>
        <p:nvGrpSpPr>
          <p:cNvPr id="151" name="Group 150"/>
          <p:cNvGrpSpPr/>
          <p:nvPr/>
        </p:nvGrpSpPr>
        <p:grpSpPr>
          <a:xfrm>
            <a:off x="1295400" y="926846"/>
            <a:ext cx="862196" cy="425704"/>
            <a:chOff x="4212135" y="3842703"/>
            <a:chExt cx="924913" cy="396920"/>
          </a:xfrm>
        </p:grpSpPr>
        <p:sp>
          <p:nvSpPr>
            <p:cNvPr id="152" name="Cloud 63"/>
            <p:cNvSpPr/>
            <p:nvPr/>
          </p:nvSpPr>
          <p:spPr>
            <a:xfrm>
              <a:off x="4302709" y="3842703"/>
              <a:ext cx="681456" cy="396920"/>
            </a:xfrm>
            <a:prstGeom prst="wedgeRectCallout">
              <a:avLst>
                <a:gd name="adj1" fmla="val -28882"/>
                <a:gd name="adj2" fmla="val -78690"/>
              </a:avLst>
            </a:prstGeom>
            <a:solidFill>
              <a:srgbClr val="3333FF"/>
            </a:solidFill>
            <a:ln/>
          </p:spPr>
          <p:style>
            <a:lnRef idx="3">
              <a:schemeClr val="lt1"/>
            </a:lnRef>
            <a:fillRef idx="1">
              <a:schemeClr val="accent3"/>
            </a:fillRef>
            <a:effectRef idx="1">
              <a:schemeClr val="accent3"/>
            </a:effectRef>
            <a:fontRef idx="minor">
              <a:schemeClr val="lt1"/>
            </a:fontRef>
          </p:style>
          <p:txBody>
            <a:bodyPr rtlCol="0" anchor="ctr"/>
            <a:lstStyle/>
            <a:p>
              <a:pPr algn="ctr"/>
              <a:endParaRPr lang="en-US" dirty="0">
                <a:solidFill>
                  <a:prstClr val="white"/>
                </a:solidFill>
              </a:endParaRPr>
            </a:p>
          </p:txBody>
        </p:sp>
        <mc:AlternateContent xmlns:mc="http://schemas.openxmlformats.org/markup-compatibility/2006" xmlns:a14="http://schemas.microsoft.com/office/drawing/2010/main">
          <mc:Choice Requires="a14">
            <p:sp>
              <p:nvSpPr>
                <p:cNvPr id="153" name="TextBox 152"/>
                <p:cNvSpPr txBox="1"/>
                <p:nvPr/>
              </p:nvSpPr>
              <p:spPr>
                <a:xfrm>
                  <a:off x="4212135" y="3894570"/>
                  <a:ext cx="924913" cy="315662"/>
                </a:xfrm>
                <a:prstGeom prst="wedgeRectCallou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600" b="1" i="1" smtClean="0">
                            <a:solidFill>
                              <a:prstClr val="white"/>
                            </a:solidFill>
                            <a:latin typeface="Cambria Math"/>
                            <a:ea typeface="Cambria Math" panose="02040503050406030204" pitchFamily="18" charset="0"/>
                            <a:cs typeface="+mn-cs"/>
                          </a:rPr>
                          <m:t>′÷′</m:t>
                        </m:r>
                      </m:oMath>
                    </m:oMathPara>
                  </a14:m>
                  <a:endParaRPr lang="en-US" sz="1600" b="1" dirty="0">
                    <a:solidFill>
                      <a:prstClr val="white"/>
                    </a:solidFill>
                    <a:latin typeface="Cambria Math" panose="02040503050406030204" pitchFamily="18" charset="0"/>
                    <a:ea typeface="Cambria Math" panose="02040503050406030204" pitchFamily="18" charset="0"/>
                  </a:endParaRPr>
                </a:p>
              </p:txBody>
            </p:sp>
          </mc:Choice>
          <mc:Fallback xmlns="">
            <p:sp>
              <p:nvSpPr>
                <p:cNvPr id="153" name="TextBox 152"/>
                <p:cNvSpPr txBox="1">
                  <a:spLocks noRot="1" noChangeAspect="1" noMove="1" noResize="1" noEditPoints="1" noAdjustHandles="1" noChangeArrowheads="1" noChangeShapeType="1" noTextEdit="1"/>
                </p:cNvSpPr>
                <p:nvPr/>
              </p:nvSpPr>
              <p:spPr>
                <a:xfrm>
                  <a:off x="4212135" y="3894570"/>
                  <a:ext cx="924913" cy="315662"/>
                </a:xfrm>
                <a:prstGeom prst="wedgeRectCallout">
                  <a:avLst/>
                </a:prstGeom>
                <a:blipFill rotWithShape="1">
                  <a:blip r:embed="rId10"/>
                  <a:stretch>
                    <a:fillRect/>
                  </a:stretch>
                </a:blipFill>
              </p:spPr>
              <p:txBody>
                <a:bodyPr/>
                <a:lstStyle/>
                <a:p>
                  <a:r>
                    <a:rPr lang="en-US">
                      <a:noFill/>
                    </a:rPr>
                    <a:t> </a:t>
                  </a:r>
                </a:p>
              </p:txBody>
            </p:sp>
          </mc:Fallback>
        </mc:AlternateContent>
      </p:grpSp>
      <p:sp>
        <p:nvSpPr>
          <p:cNvPr id="244" name="Rectangle 243"/>
          <p:cNvSpPr/>
          <p:nvPr/>
        </p:nvSpPr>
        <p:spPr>
          <a:xfrm>
            <a:off x="1264951" y="3127375"/>
            <a:ext cx="856325" cy="369332"/>
          </a:xfrm>
          <a:prstGeom prst="rect">
            <a:avLst/>
          </a:prstGeom>
        </p:spPr>
        <p:txBody>
          <a:bodyPr wrap="none">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5</a:t>
            </a:r>
            <a:r>
              <a:rPr lang="en-US" i="1" dirty="0" smtClean="0">
                <a:solidFill>
                  <a:prstClr val="black"/>
                </a:solidFill>
                <a:latin typeface="Bookman Old Style" panose="02050604050505020204" pitchFamily="18" charset="0"/>
                <a:ea typeface="Cambria Math" panose="02040503050406030204" pitchFamily="18" charset="0"/>
                <a:cs typeface="Arial" pitchFamily="34" charset="0"/>
              </a:rPr>
              <a:t>x </a:t>
            </a:r>
            <a:r>
              <a:rPr lang="en-US" dirty="0" smtClean="0">
                <a:solidFill>
                  <a:prstClr val="black"/>
                </a:solidFill>
                <a:latin typeface="Bookman Old Style" panose="02050604050505020204" pitchFamily="18" charset="0"/>
                <a:ea typeface="Cambria Math" panose="02040503050406030204" pitchFamily="18" charset="0"/>
                <a:cs typeface="Arial" pitchFamily="34" charset="0"/>
              </a:rPr>
              <a:t>+</a:t>
            </a:r>
            <a:r>
              <a:rPr lang="en-US" i="1" dirty="0" smtClean="0">
                <a:solidFill>
                  <a:prstClr val="black"/>
                </a:solidFill>
                <a:latin typeface="Bookman Old Style" panose="02050604050505020204" pitchFamily="18" charset="0"/>
                <a:ea typeface="Cambria Math" panose="02040503050406030204" pitchFamily="18" charset="0"/>
                <a:cs typeface="Arial" pitchFamily="34" charset="0"/>
              </a:rPr>
              <a:t> </a:t>
            </a:r>
            <a:r>
              <a:rPr lang="en-US" dirty="0" smtClean="0">
                <a:solidFill>
                  <a:prstClr val="black"/>
                </a:solidFill>
                <a:latin typeface="Bookman Old Style" panose="02050604050505020204" pitchFamily="18" charset="0"/>
                <a:ea typeface="Cambria Math" panose="02040503050406030204" pitchFamily="18" charset="0"/>
                <a:cs typeface="Arial" pitchFamily="34" charset="0"/>
              </a:rPr>
              <a:t>4</a:t>
            </a:r>
            <a:endParaRPr lang="en-US" dirty="0">
              <a:solidFill>
                <a:prstClr val="black"/>
              </a:solidFill>
              <a:latin typeface="Bookman Old Style" panose="02050604050505020204" pitchFamily="18" charset="0"/>
              <a:ea typeface="Cambria Math" panose="02040503050406030204" pitchFamily="18" charset="0"/>
              <a:cs typeface="Arial" pitchFamily="34" charset="0"/>
            </a:endParaRPr>
          </a:p>
        </p:txBody>
      </p:sp>
      <p:cxnSp>
        <p:nvCxnSpPr>
          <p:cNvPr id="245" name="Straight Connector 244"/>
          <p:cNvCxnSpPr/>
          <p:nvPr/>
        </p:nvCxnSpPr>
        <p:spPr>
          <a:xfrm>
            <a:off x="1336259" y="3431628"/>
            <a:ext cx="68290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46" name="Rectangle 245"/>
          <p:cNvSpPr/>
          <p:nvPr/>
        </p:nvSpPr>
        <p:spPr>
          <a:xfrm>
            <a:off x="1264951" y="3376384"/>
            <a:ext cx="856325" cy="369332"/>
          </a:xfrm>
          <a:prstGeom prst="rect">
            <a:avLst/>
          </a:prstGeom>
        </p:spPr>
        <p:txBody>
          <a:bodyPr wrap="none">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7</a:t>
            </a:r>
            <a:r>
              <a:rPr lang="en-US" i="1" dirty="0" smtClean="0">
                <a:solidFill>
                  <a:prstClr val="black"/>
                </a:solidFill>
                <a:latin typeface="Bookman Old Style" panose="02050604050505020204" pitchFamily="18" charset="0"/>
                <a:ea typeface="Cambria Math" panose="02040503050406030204" pitchFamily="18" charset="0"/>
                <a:cs typeface="Arial" pitchFamily="34" charset="0"/>
              </a:rPr>
              <a:t>x </a:t>
            </a:r>
            <a:r>
              <a:rPr lang="en-US" dirty="0">
                <a:solidFill>
                  <a:prstClr val="black"/>
                </a:solidFill>
                <a:latin typeface="Bookman Old Style" panose="02050604050505020204" pitchFamily="18" charset="0"/>
                <a:ea typeface="Cambria Math" panose="02040503050406030204" pitchFamily="18" charset="0"/>
                <a:cs typeface="Arial" pitchFamily="34" charset="0"/>
              </a:rPr>
              <a:t>+</a:t>
            </a:r>
            <a:r>
              <a:rPr lang="en-US" i="1" dirty="0">
                <a:solidFill>
                  <a:prstClr val="black"/>
                </a:solidFill>
                <a:latin typeface="Bookman Old Style" panose="02050604050505020204" pitchFamily="18" charset="0"/>
                <a:ea typeface="Cambria Math" panose="02040503050406030204" pitchFamily="18" charset="0"/>
                <a:cs typeface="Arial" pitchFamily="34" charset="0"/>
              </a:rPr>
              <a:t> </a:t>
            </a:r>
            <a:r>
              <a:rPr lang="en-US" dirty="0">
                <a:solidFill>
                  <a:prstClr val="black"/>
                </a:solidFill>
                <a:latin typeface="Bookman Old Style" panose="02050604050505020204" pitchFamily="18" charset="0"/>
                <a:ea typeface="Cambria Math" panose="02040503050406030204" pitchFamily="18" charset="0"/>
                <a:cs typeface="Arial" pitchFamily="34" charset="0"/>
              </a:rPr>
              <a:t>4</a:t>
            </a:r>
          </a:p>
        </p:txBody>
      </p:sp>
      <p:sp>
        <p:nvSpPr>
          <p:cNvPr id="247" name="Rounded Rectangle 246"/>
          <p:cNvSpPr/>
          <p:nvPr/>
        </p:nvSpPr>
        <p:spPr>
          <a:xfrm>
            <a:off x="2908051" y="605707"/>
            <a:ext cx="664555" cy="251901"/>
          </a:xfrm>
          <a:prstGeom prst="roundRect">
            <a:avLst/>
          </a:prstGeom>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solidFill>
                <a:prstClr val="black"/>
              </a:solidFill>
            </a:endParaRPr>
          </a:p>
        </p:txBody>
      </p:sp>
      <p:sp>
        <p:nvSpPr>
          <p:cNvPr id="6" name="Rectangle 5"/>
          <p:cNvSpPr/>
          <p:nvPr/>
        </p:nvSpPr>
        <p:spPr>
          <a:xfrm>
            <a:off x="489090" y="251775"/>
            <a:ext cx="7472821" cy="646331"/>
          </a:xfrm>
          <a:prstGeom prst="rect">
            <a:avLst/>
          </a:prstGeom>
        </p:spPr>
        <p:txBody>
          <a:bodyPr wrap="square">
            <a:spAutoFit/>
          </a:bodyPr>
          <a:lstStyle/>
          <a:p>
            <a:pPr marL="342900" indent="-342900"/>
            <a:r>
              <a:rPr lang="en-US" b="1" dirty="0" smtClean="0">
                <a:solidFill>
                  <a:srgbClr val="C00000"/>
                </a:solidFill>
                <a:latin typeface="Cambria Math" panose="02040503050406030204" pitchFamily="18" charset="0"/>
                <a:ea typeface="Cambria Math" panose="02040503050406030204" pitchFamily="18" charset="0"/>
                <a:cs typeface="Arial" pitchFamily="34" charset="0"/>
              </a:rPr>
              <a:t>Q</a:t>
            </a:r>
            <a:r>
              <a:rPr lang="en-US" b="1" dirty="0">
                <a:solidFill>
                  <a:srgbClr val="C00000"/>
                </a:solidFill>
                <a:latin typeface="Cambria Math" panose="02040503050406030204" pitchFamily="18" charset="0"/>
                <a:ea typeface="Cambria Math" panose="02040503050406030204" pitchFamily="18" charset="0"/>
                <a:cs typeface="Arial" pitchFamily="34" charset="0"/>
              </a:rPr>
              <a:t>. The ages of </a:t>
            </a:r>
            <a:r>
              <a:rPr lang="en-US" b="1" dirty="0" err="1">
                <a:solidFill>
                  <a:srgbClr val="C00000"/>
                </a:solidFill>
                <a:latin typeface="Cambria Math" panose="02040503050406030204" pitchFamily="18" charset="0"/>
                <a:ea typeface="Cambria Math" panose="02040503050406030204" pitchFamily="18" charset="0"/>
                <a:cs typeface="Arial" pitchFamily="34" charset="0"/>
              </a:rPr>
              <a:t>Hari</a:t>
            </a:r>
            <a:r>
              <a:rPr lang="en-US" b="1" dirty="0">
                <a:solidFill>
                  <a:srgbClr val="C00000"/>
                </a:solidFill>
                <a:latin typeface="Cambria Math" panose="02040503050406030204" pitchFamily="18" charset="0"/>
                <a:ea typeface="Cambria Math" panose="02040503050406030204" pitchFamily="18" charset="0"/>
                <a:cs typeface="Arial" pitchFamily="34" charset="0"/>
              </a:rPr>
              <a:t> and Harry are in the ratio 5:7. Four years from now </a:t>
            </a:r>
            <a:endParaRPr lang="en-US" b="1" dirty="0" smtClean="0">
              <a:solidFill>
                <a:srgbClr val="C00000"/>
              </a:solidFill>
              <a:latin typeface="Cambria Math" panose="02040503050406030204" pitchFamily="18" charset="0"/>
              <a:ea typeface="Cambria Math" panose="02040503050406030204" pitchFamily="18" charset="0"/>
              <a:cs typeface="Arial" pitchFamily="34" charset="0"/>
            </a:endParaRPr>
          </a:p>
          <a:p>
            <a:pPr marL="342900" indent="-342900"/>
            <a:r>
              <a:rPr lang="en-US" b="1" dirty="0">
                <a:solidFill>
                  <a:srgbClr val="C00000"/>
                </a:solidFill>
                <a:latin typeface="Cambria Math" panose="02040503050406030204" pitchFamily="18" charset="0"/>
                <a:ea typeface="Cambria Math" panose="02040503050406030204" pitchFamily="18" charset="0"/>
                <a:cs typeface="Arial" pitchFamily="34" charset="0"/>
              </a:rPr>
              <a:t> </a:t>
            </a:r>
            <a:r>
              <a:rPr lang="en-US" b="1" dirty="0" smtClean="0">
                <a:solidFill>
                  <a:srgbClr val="C00000"/>
                </a:solidFill>
                <a:latin typeface="Cambria Math" panose="02040503050406030204" pitchFamily="18" charset="0"/>
                <a:ea typeface="Cambria Math" panose="02040503050406030204" pitchFamily="18" charset="0"/>
                <a:cs typeface="Arial" pitchFamily="34" charset="0"/>
              </a:rPr>
              <a:t>    the </a:t>
            </a:r>
            <a:r>
              <a:rPr lang="en-US" b="1" dirty="0">
                <a:solidFill>
                  <a:srgbClr val="C00000"/>
                </a:solidFill>
                <a:latin typeface="Cambria Math" panose="02040503050406030204" pitchFamily="18" charset="0"/>
                <a:ea typeface="Cambria Math" panose="02040503050406030204" pitchFamily="18" charset="0"/>
                <a:cs typeface="Arial" pitchFamily="34" charset="0"/>
              </a:rPr>
              <a:t>ratio of their </a:t>
            </a:r>
            <a:r>
              <a:rPr lang="en-US" b="1" dirty="0" smtClean="0">
                <a:solidFill>
                  <a:srgbClr val="C00000"/>
                </a:solidFill>
                <a:latin typeface="Cambria Math" panose="02040503050406030204" pitchFamily="18" charset="0"/>
                <a:ea typeface="Cambria Math" panose="02040503050406030204" pitchFamily="18" charset="0"/>
                <a:cs typeface="Arial" pitchFamily="34" charset="0"/>
              </a:rPr>
              <a:t>ages will </a:t>
            </a:r>
            <a:r>
              <a:rPr lang="en-US" b="1" dirty="0">
                <a:solidFill>
                  <a:srgbClr val="C00000"/>
                </a:solidFill>
                <a:latin typeface="Cambria Math" panose="02040503050406030204" pitchFamily="18" charset="0"/>
                <a:ea typeface="Cambria Math" panose="02040503050406030204" pitchFamily="18" charset="0"/>
                <a:cs typeface="Arial" pitchFamily="34" charset="0"/>
              </a:rPr>
              <a:t>be 3:4. Find their present ages.</a:t>
            </a:r>
          </a:p>
        </p:txBody>
      </p:sp>
      <p:sp>
        <p:nvSpPr>
          <p:cNvPr id="248" name="Rectangle 247"/>
          <p:cNvSpPr/>
          <p:nvPr/>
        </p:nvSpPr>
        <p:spPr>
          <a:xfrm>
            <a:off x="2336019" y="3127375"/>
            <a:ext cx="312906" cy="369332"/>
          </a:xfrm>
          <a:prstGeom prst="rect">
            <a:avLst/>
          </a:prstGeom>
        </p:spPr>
        <p:txBody>
          <a:bodyPr wrap="none">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3</a:t>
            </a:r>
            <a:endParaRPr lang="en-US" dirty="0">
              <a:solidFill>
                <a:prstClr val="black"/>
              </a:solidFill>
              <a:latin typeface="Bookman Old Style" panose="02050604050505020204" pitchFamily="18" charset="0"/>
              <a:ea typeface="Cambria Math" panose="02040503050406030204" pitchFamily="18" charset="0"/>
              <a:cs typeface="Arial" pitchFamily="34" charset="0"/>
            </a:endParaRPr>
          </a:p>
        </p:txBody>
      </p:sp>
      <p:cxnSp>
        <p:nvCxnSpPr>
          <p:cNvPr id="249" name="Straight Connector 248"/>
          <p:cNvCxnSpPr/>
          <p:nvPr/>
        </p:nvCxnSpPr>
        <p:spPr>
          <a:xfrm>
            <a:off x="2422454" y="3431628"/>
            <a:ext cx="14003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50" name="Rectangle 249"/>
          <p:cNvSpPr/>
          <p:nvPr/>
        </p:nvSpPr>
        <p:spPr>
          <a:xfrm>
            <a:off x="2336019" y="3376384"/>
            <a:ext cx="312906" cy="369332"/>
          </a:xfrm>
          <a:prstGeom prst="rect">
            <a:avLst/>
          </a:prstGeom>
        </p:spPr>
        <p:txBody>
          <a:bodyPr wrap="none">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4</a:t>
            </a:r>
            <a:endParaRPr lang="en-US" dirty="0">
              <a:solidFill>
                <a:prstClr val="black"/>
              </a:solidFill>
              <a:latin typeface="Bookman Old Style" panose="02050604050505020204" pitchFamily="18" charset="0"/>
              <a:ea typeface="Cambria Math" panose="02040503050406030204" pitchFamily="18" charset="0"/>
              <a:cs typeface="Arial" pitchFamily="34" charset="0"/>
            </a:endParaRPr>
          </a:p>
        </p:txBody>
      </p:sp>
      <p:sp>
        <p:nvSpPr>
          <p:cNvPr id="388" name="TextBox 387"/>
          <p:cNvSpPr txBox="1"/>
          <p:nvPr/>
        </p:nvSpPr>
        <p:spPr>
          <a:xfrm>
            <a:off x="3696122" y="3234690"/>
            <a:ext cx="278839" cy="369332"/>
          </a:xfrm>
          <a:prstGeom prst="rect">
            <a:avLst/>
          </a:prstGeom>
          <a:noFill/>
        </p:spPr>
        <p:txBody>
          <a:bodyPr wrap="square" rtlCol="0">
            <a:spAutoFit/>
          </a:bodyPr>
          <a:lstStyle/>
          <a:p>
            <a:pPr fontAlgn="auto">
              <a:spcBef>
                <a:spcPts val="0"/>
              </a:spcBef>
              <a:spcAft>
                <a:spcPts val="0"/>
              </a:spcAft>
            </a:pPr>
            <a:r>
              <a:rPr lang="en-US" dirty="0" smtClean="0">
                <a:solidFill>
                  <a:prstClr val="black"/>
                </a:solidFill>
                <a:latin typeface="Cambria Math" panose="02040503050406030204" pitchFamily="18" charset="0"/>
                <a:ea typeface="Cambria Math" panose="02040503050406030204" pitchFamily="18" charset="0"/>
                <a:cs typeface="Arial" pitchFamily="34" charset="0"/>
                <a:sym typeface="Symbol"/>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389" name="TextBox 388"/>
          <p:cNvSpPr txBox="1"/>
          <p:nvPr/>
        </p:nvSpPr>
        <p:spPr>
          <a:xfrm>
            <a:off x="5295367" y="3236871"/>
            <a:ext cx="310896"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4</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391" name="TextBox 390"/>
          <p:cNvSpPr txBox="1"/>
          <p:nvPr/>
        </p:nvSpPr>
        <p:spPr>
          <a:xfrm>
            <a:off x="3696092" y="3593096"/>
            <a:ext cx="310896" cy="369332"/>
          </a:xfrm>
          <a:prstGeom prst="rect">
            <a:avLst/>
          </a:prstGeom>
          <a:noFill/>
        </p:spPr>
        <p:txBody>
          <a:bodyPr wrap="square" rtlCol="0">
            <a:spAutoFit/>
          </a:bodyPr>
          <a:lstStyle/>
          <a:p>
            <a:pPr fontAlgn="auto">
              <a:spcBef>
                <a:spcPts val="0"/>
              </a:spcBef>
              <a:spcAft>
                <a:spcPts val="0"/>
              </a:spcAft>
            </a:pPr>
            <a:r>
              <a:rPr lang="en-US" dirty="0" smtClean="0">
                <a:solidFill>
                  <a:prstClr val="black"/>
                </a:solidFill>
                <a:latin typeface="Cambria Math" panose="02040503050406030204" pitchFamily="18" charset="0"/>
                <a:ea typeface="Cambria Math" panose="02040503050406030204" pitchFamily="18" charset="0"/>
                <a:cs typeface="Arial" pitchFamily="34" charset="0"/>
                <a:sym typeface="Symbol"/>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grpSp>
        <p:nvGrpSpPr>
          <p:cNvPr id="416" name="Group 415"/>
          <p:cNvGrpSpPr/>
          <p:nvPr/>
        </p:nvGrpSpPr>
        <p:grpSpPr>
          <a:xfrm>
            <a:off x="6096597" y="777911"/>
            <a:ext cx="2265077" cy="1081554"/>
            <a:chOff x="5918451" y="2669848"/>
            <a:chExt cx="2265077" cy="1081554"/>
          </a:xfrm>
        </p:grpSpPr>
        <p:grpSp>
          <p:nvGrpSpPr>
            <p:cNvPr id="417" name="Group 416"/>
            <p:cNvGrpSpPr/>
            <p:nvPr/>
          </p:nvGrpSpPr>
          <p:grpSpPr>
            <a:xfrm>
              <a:off x="6361932" y="2669848"/>
              <a:ext cx="1821596" cy="1081554"/>
              <a:chOff x="6439668" y="3124182"/>
              <a:chExt cx="1821596" cy="1081554"/>
            </a:xfrm>
          </p:grpSpPr>
          <p:sp>
            <p:nvSpPr>
              <p:cNvPr id="419" name="Cloud 418"/>
              <p:cNvSpPr/>
              <p:nvPr/>
            </p:nvSpPr>
            <p:spPr>
              <a:xfrm>
                <a:off x="6439668" y="3124182"/>
                <a:ext cx="1821596" cy="1081554"/>
              </a:xfrm>
              <a:prstGeom prst="cloud">
                <a:avLst/>
              </a:prstGeom>
              <a:gradFill flip="none" rotWithShape="1">
                <a:gsLst>
                  <a:gs pos="0">
                    <a:srgbClr val="CC0000">
                      <a:tint val="66000"/>
                      <a:satMod val="160000"/>
                    </a:srgbClr>
                  </a:gs>
                  <a:gs pos="50000">
                    <a:srgbClr val="CC0000">
                      <a:tint val="44500"/>
                      <a:satMod val="160000"/>
                    </a:srgbClr>
                  </a:gs>
                  <a:gs pos="100000">
                    <a:srgbClr val="CC0000">
                      <a:tint val="23500"/>
                      <a:satMod val="16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dirty="0">
                  <a:solidFill>
                    <a:prstClr val="white"/>
                  </a:solidFill>
                  <a:latin typeface="Cambria Math" panose="02040503050406030204" pitchFamily="18" charset="0"/>
                  <a:ea typeface="Cambria Math" panose="02040503050406030204" pitchFamily="18" charset="0"/>
                </a:endParaRPr>
              </a:p>
            </p:txBody>
          </p:sp>
          <p:sp>
            <p:nvSpPr>
              <p:cNvPr id="420" name="Rectangle 419"/>
              <p:cNvSpPr/>
              <p:nvPr/>
            </p:nvSpPr>
            <p:spPr>
              <a:xfrm>
                <a:off x="6515100" y="3333750"/>
                <a:ext cx="1600200" cy="584775"/>
              </a:xfrm>
              <a:prstGeom prst="rect">
                <a:avLst/>
              </a:prstGeom>
            </p:spPr>
            <p:txBody>
              <a:bodyPr wrap="square">
                <a:spAutoFit/>
              </a:bodyPr>
              <a:lstStyle/>
              <a:p>
                <a:pPr algn="ctr" fontAlgn="auto">
                  <a:spcBef>
                    <a:spcPts val="0"/>
                  </a:spcBef>
                  <a:spcAft>
                    <a:spcPts val="0"/>
                  </a:spcAft>
                </a:pPr>
                <a:r>
                  <a:rPr lang="en-US" sz="1600" b="1" dirty="0" smtClean="0">
                    <a:solidFill>
                      <a:srgbClr val="002060"/>
                    </a:solidFill>
                    <a:latin typeface="Cambria Math" panose="02040503050406030204" pitchFamily="18" charset="0"/>
                    <a:ea typeface="Cambria Math" panose="02040503050406030204" pitchFamily="18" charset="0"/>
                    <a:cs typeface="Arial" pitchFamily="34" charset="0"/>
                  </a:rPr>
                  <a:t>What do we need to find ?</a:t>
                </a:r>
                <a:endParaRPr lang="en-US" sz="1600" b="1" dirty="0">
                  <a:solidFill>
                    <a:srgbClr val="002060"/>
                  </a:solidFill>
                  <a:latin typeface="Cambria Math" panose="02040503050406030204" pitchFamily="18" charset="0"/>
                  <a:ea typeface="Cambria Math" panose="02040503050406030204" pitchFamily="18" charset="0"/>
                  <a:cs typeface="Arial" pitchFamily="34" charset="0"/>
                </a:endParaRPr>
              </a:p>
            </p:txBody>
          </p:sp>
        </p:grpSp>
        <p:pic>
          <p:nvPicPr>
            <p:cNvPr id="418" name="Picture 417" descr="D:\MJ\ROBOMATE\Rashmi mam\thinking-smiley.jpg"/>
            <p:cNvPicPr>
              <a:picLocks noChangeAspect="1" noChangeArrowheads="1"/>
            </p:cNvPicPr>
            <p:nvPr/>
          </p:nvPicPr>
          <p:blipFill>
            <a:blip r:embed="rId11" cstate="print">
              <a:clrChange>
                <a:clrFrom>
                  <a:srgbClr val="FFFFFF"/>
                </a:clrFrom>
                <a:clrTo>
                  <a:srgbClr val="FFFFFF">
                    <a:alpha val="0"/>
                  </a:srgbClr>
                </a:clrTo>
              </a:clrChange>
              <a:extLst>
                <a:ext uri="{BEBA8EAE-BF5A-486C-A8C5-ECC9F3942E4B}">
                  <a14:imgProps xmlns:a14="http://schemas.microsoft.com/office/drawing/2010/main">
                    <a14:imgLayer r:embed="rId12">
                      <a14:imgEffect>
                        <a14:backgroundRemoval t="0" b="100000" l="0" r="100000">
                          <a14:foregroundMark x1="31447" y1="42771" x2="94969" y2="43976"/>
                          <a14:foregroundMark x1="71698" y1="60241" x2="51572" y2="93373"/>
                          <a14:foregroundMark x1="22642" y1="90964" x2="83019" y2="89759"/>
                          <a14:foregroundMark x1="33962" y1="71687" x2="71698" y2="86747"/>
                        </a14:backgroundRemoval>
                      </a14:imgEffect>
                    </a14:imgLayer>
                  </a14:imgProps>
                </a:ext>
                <a:ext uri="{28A0092B-C50C-407E-A947-70E740481C1C}">
                  <a14:useLocalDpi xmlns:a14="http://schemas.microsoft.com/office/drawing/2010/main" val="0"/>
                </a:ext>
              </a:extLst>
            </a:blip>
            <a:srcRect/>
            <a:stretch>
              <a:fillRect/>
            </a:stretch>
          </p:blipFill>
          <p:spPr bwMode="auto">
            <a:xfrm>
              <a:off x="5918451" y="2926839"/>
              <a:ext cx="659898" cy="69051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21" name="Group 420"/>
          <p:cNvGrpSpPr/>
          <p:nvPr/>
        </p:nvGrpSpPr>
        <p:grpSpPr>
          <a:xfrm>
            <a:off x="6633002" y="1034902"/>
            <a:ext cx="1821596" cy="1081554"/>
            <a:chOff x="6439668" y="3124182"/>
            <a:chExt cx="1821596" cy="1081554"/>
          </a:xfrm>
        </p:grpSpPr>
        <p:sp>
          <p:nvSpPr>
            <p:cNvPr id="422" name="Cloud 421"/>
            <p:cNvSpPr/>
            <p:nvPr/>
          </p:nvSpPr>
          <p:spPr>
            <a:xfrm>
              <a:off x="6439668" y="3124182"/>
              <a:ext cx="1821596" cy="1081554"/>
            </a:xfrm>
            <a:prstGeom prst="cloud">
              <a:avLst/>
            </a:prstGeom>
            <a:gradFill flip="none" rotWithShape="1">
              <a:gsLst>
                <a:gs pos="0">
                  <a:srgbClr val="00FF00">
                    <a:tint val="66000"/>
                    <a:satMod val="160000"/>
                  </a:srgbClr>
                </a:gs>
                <a:gs pos="50000">
                  <a:srgbClr val="00FF00">
                    <a:tint val="44500"/>
                    <a:satMod val="160000"/>
                  </a:srgbClr>
                </a:gs>
                <a:gs pos="100000">
                  <a:srgbClr val="00FF00">
                    <a:tint val="23500"/>
                    <a:satMod val="16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dirty="0">
                <a:solidFill>
                  <a:prstClr val="white"/>
                </a:solidFill>
                <a:latin typeface="Cambria Math" panose="02040503050406030204" pitchFamily="18" charset="0"/>
                <a:ea typeface="Cambria Math" panose="02040503050406030204" pitchFamily="18" charset="0"/>
              </a:endParaRPr>
            </a:p>
          </p:txBody>
        </p:sp>
        <p:sp>
          <p:nvSpPr>
            <p:cNvPr id="423" name="Rectangle 422"/>
            <p:cNvSpPr/>
            <p:nvPr/>
          </p:nvSpPr>
          <p:spPr>
            <a:xfrm>
              <a:off x="6515100" y="3333750"/>
              <a:ext cx="1600200" cy="584775"/>
            </a:xfrm>
            <a:prstGeom prst="rect">
              <a:avLst/>
            </a:prstGeom>
          </p:spPr>
          <p:txBody>
            <a:bodyPr wrap="square">
              <a:spAutoFit/>
            </a:bodyPr>
            <a:lstStyle/>
            <a:p>
              <a:pPr algn="ctr" fontAlgn="auto">
                <a:spcBef>
                  <a:spcPts val="0"/>
                </a:spcBef>
                <a:spcAft>
                  <a:spcPts val="0"/>
                </a:spcAft>
              </a:pPr>
              <a:r>
                <a:rPr lang="en-US" sz="1600" b="1" dirty="0">
                  <a:solidFill>
                    <a:srgbClr val="002060"/>
                  </a:solidFill>
                  <a:latin typeface="Cambria Math" panose="02040503050406030204" pitchFamily="18" charset="0"/>
                  <a:ea typeface="Cambria Math" panose="02040503050406030204" pitchFamily="18" charset="0"/>
                  <a:cs typeface="+mn-cs"/>
                </a:rPr>
                <a:t>The question also tells </a:t>
              </a:r>
              <a:r>
                <a:rPr lang="en-US" sz="1600" b="1" dirty="0" smtClean="0">
                  <a:solidFill>
                    <a:srgbClr val="002060"/>
                  </a:solidFill>
                  <a:latin typeface="Cambria Math" panose="02040503050406030204" pitchFamily="18" charset="0"/>
                  <a:ea typeface="Cambria Math" panose="02040503050406030204" pitchFamily="18" charset="0"/>
                  <a:cs typeface="+mn-cs"/>
                </a:rPr>
                <a:t>us...</a:t>
              </a:r>
              <a:endParaRPr lang="en-US" sz="1600" b="1" dirty="0">
                <a:solidFill>
                  <a:srgbClr val="002060"/>
                </a:solidFill>
                <a:latin typeface="Cambria Math" panose="02040503050406030204" pitchFamily="18" charset="0"/>
                <a:ea typeface="Cambria Math" panose="02040503050406030204" pitchFamily="18" charset="0"/>
                <a:cs typeface="+mn-cs"/>
              </a:endParaRPr>
            </a:p>
          </p:txBody>
        </p:sp>
      </p:grpSp>
      <p:grpSp>
        <p:nvGrpSpPr>
          <p:cNvPr id="175" name="Group 174"/>
          <p:cNvGrpSpPr/>
          <p:nvPr/>
        </p:nvGrpSpPr>
        <p:grpSpPr>
          <a:xfrm>
            <a:off x="3319779" y="2359167"/>
            <a:ext cx="2424545" cy="1189709"/>
            <a:chOff x="5940518" y="3085922"/>
            <a:chExt cx="2424545" cy="1189709"/>
          </a:xfrm>
        </p:grpSpPr>
        <p:sp>
          <p:nvSpPr>
            <p:cNvPr id="176" name="Cloud Callout 175"/>
            <p:cNvSpPr/>
            <p:nvPr/>
          </p:nvSpPr>
          <p:spPr>
            <a:xfrm>
              <a:off x="5940518" y="3085922"/>
              <a:ext cx="2424545" cy="1189709"/>
            </a:xfrm>
            <a:prstGeom prst="cloudCallout">
              <a:avLst>
                <a:gd name="adj1" fmla="val -73629"/>
                <a:gd name="adj2" fmla="val 40872"/>
              </a:avLst>
            </a:prstGeom>
            <a:solidFill>
              <a:srgbClr val="FF7C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mbria Math" panose="02040503050406030204" pitchFamily="18" charset="0"/>
                <a:ea typeface="Cambria Math" panose="02040503050406030204" pitchFamily="18" charset="0"/>
              </a:endParaRPr>
            </a:p>
          </p:txBody>
        </p:sp>
        <p:sp>
          <p:nvSpPr>
            <p:cNvPr id="177" name="Rectangle 176"/>
            <p:cNvSpPr/>
            <p:nvPr/>
          </p:nvSpPr>
          <p:spPr>
            <a:xfrm>
              <a:off x="6099290" y="3252684"/>
              <a:ext cx="2107000" cy="830997"/>
            </a:xfrm>
            <a:prstGeom prst="rect">
              <a:avLst/>
            </a:prstGeom>
          </p:spPr>
          <p:txBody>
            <a:bodyPr wrap="square">
              <a:spAutoFit/>
            </a:bodyPr>
            <a:lstStyle/>
            <a:p>
              <a:pPr algn="ctr"/>
              <a:r>
                <a:rPr lang="en-US" sz="1600" b="1" dirty="0" smtClean="0">
                  <a:solidFill>
                    <a:srgbClr val="002060"/>
                  </a:solidFill>
                  <a:latin typeface="Cambria Math" panose="02040503050406030204" pitchFamily="18" charset="0"/>
                  <a:ea typeface="Cambria Math" panose="02040503050406030204" pitchFamily="18" charset="0"/>
                </a:rPr>
                <a:t>To solve this we will first make it linear by cross multiplying</a:t>
              </a:r>
              <a:endParaRPr lang="en-US" sz="1600" b="1" dirty="0">
                <a:solidFill>
                  <a:srgbClr val="002060"/>
                </a:solidFill>
                <a:latin typeface="Cambria Math" panose="02040503050406030204" pitchFamily="18" charset="0"/>
                <a:ea typeface="Cambria Math" panose="02040503050406030204" pitchFamily="18" charset="0"/>
              </a:endParaRPr>
            </a:p>
          </p:txBody>
        </p:sp>
      </p:grpSp>
      <mc:AlternateContent xmlns:mc="http://schemas.openxmlformats.org/markup-compatibility/2006" xmlns:a14="http://schemas.microsoft.com/office/drawing/2010/main">
        <mc:Choice Requires="a14">
          <p:sp>
            <p:nvSpPr>
              <p:cNvPr id="178" name="Rectangle 177"/>
              <p:cNvSpPr/>
              <p:nvPr/>
            </p:nvSpPr>
            <p:spPr>
              <a:xfrm>
                <a:off x="4229100" y="3593096"/>
                <a:ext cx="443326" cy="369332"/>
              </a:xfrm>
              <a:prstGeom prst="rect">
                <a:avLst/>
              </a:prstGeom>
            </p:spPr>
            <p:txBody>
              <a:bodyPr wrap="none">
                <a:spAutoFit/>
              </a:bodyPr>
              <a:lstStyle/>
              <a:p>
                <a:pPr fontAlgn="auto">
                  <a:spcBef>
                    <a:spcPts val="0"/>
                  </a:spcBef>
                  <a:spcAft>
                    <a:spcPts val="0"/>
                  </a:spcAft>
                </a:pPr>
                <a:r>
                  <a:rPr lang="en-US" dirty="0">
                    <a:solidFill>
                      <a:prstClr val="black"/>
                    </a:solidFill>
                    <a:latin typeface="Cambria Math" panose="02040503050406030204" pitchFamily="18" charset="0"/>
                    <a:ea typeface="Cambria Math" panose="02040503050406030204" pitchFamily="18" charset="0"/>
                    <a:cs typeface="Arial" pitchFamily="34" charset="0"/>
                  </a:rPr>
                  <a:t>5</a:t>
                </a:r>
                <a14:m>
                  <m:oMath xmlns:m="http://schemas.openxmlformats.org/officeDocument/2006/math">
                    <m:r>
                      <a:rPr lang="en-US" i="1" dirty="0" smtClean="0">
                        <a:solidFill>
                          <a:prstClr val="black"/>
                        </a:solidFill>
                        <a:latin typeface="Cambria Math"/>
                        <a:cs typeface="+mn-cs"/>
                      </a:rPr>
                      <m:t>𝑥</m:t>
                    </m:r>
                  </m:oMath>
                </a14:m>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mc:Choice>
        <mc:Fallback xmlns="">
          <p:sp>
            <p:nvSpPr>
              <p:cNvPr id="178" name="Rectangle 177"/>
              <p:cNvSpPr>
                <a:spLocks noRot="1" noChangeAspect="1" noMove="1" noResize="1" noEditPoints="1" noAdjustHandles="1" noChangeArrowheads="1" noChangeShapeType="1" noTextEdit="1"/>
              </p:cNvSpPr>
              <p:nvPr/>
            </p:nvSpPr>
            <p:spPr>
              <a:xfrm>
                <a:off x="4229100" y="3593096"/>
                <a:ext cx="443326" cy="369332"/>
              </a:xfrm>
              <a:prstGeom prst="rect">
                <a:avLst/>
              </a:prstGeom>
              <a:blipFill rotWithShape="1">
                <a:blip r:embed="rId13"/>
                <a:stretch>
                  <a:fillRect l="-12500" t="-9836" b="-22951"/>
                </a:stretch>
              </a:blipFill>
            </p:spPr>
            <p:txBody>
              <a:bodyPr/>
              <a:lstStyle/>
              <a:p>
                <a:r>
                  <a:rPr lang="en-US">
                    <a:noFill/>
                  </a:rPr>
                  <a:t> </a:t>
                </a:r>
              </a:p>
            </p:txBody>
          </p:sp>
        </mc:Fallback>
      </mc:AlternateContent>
      <p:sp>
        <p:nvSpPr>
          <p:cNvPr id="179" name="Rectangle 178"/>
          <p:cNvSpPr/>
          <p:nvPr/>
        </p:nvSpPr>
        <p:spPr>
          <a:xfrm>
            <a:off x="4549265" y="3593096"/>
            <a:ext cx="300082" cy="369332"/>
          </a:xfrm>
          <a:prstGeom prst="rect">
            <a:avLst/>
          </a:prstGeom>
        </p:spPr>
        <p:txBody>
          <a:bodyPr wrap="none">
            <a:spAutoFit/>
          </a:bodyPr>
          <a:lstStyle/>
          <a:p>
            <a:pPr fontAlgn="auto">
              <a:spcBef>
                <a:spcPts val="0"/>
              </a:spcBef>
              <a:spcAft>
                <a:spcPts val="0"/>
              </a:spcAft>
            </a:pPr>
            <a:r>
              <a:rPr lang="en-US" dirty="0">
                <a:solidFill>
                  <a:prstClr val="black"/>
                </a:solidFill>
                <a:latin typeface="Calibri"/>
                <a:cs typeface="+mn-cs"/>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80" name="Rectangle 179"/>
          <p:cNvSpPr/>
          <p:nvPr/>
        </p:nvSpPr>
        <p:spPr>
          <a:xfrm>
            <a:off x="4701980" y="3593096"/>
            <a:ext cx="760144" cy="369332"/>
          </a:xfrm>
          <a:prstGeom prst="rect">
            <a:avLst/>
          </a:prstGeom>
        </p:spPr>
        <p:txBody>
          <a:bodyPr wrap="none">
            <a:spAutoFit/>
          </a:bodyPr>
          <a:lstStyle/>
          <a:p>
            <a:pPr fontAlgn="auto">
              <a:spcBef>
                <a:spcPts val="0"/>
              </a:spcBef>
              <a:spcAft>
                <a:spcPts val="0"/>
              </a:spcAft>
            </a:pPr>
            <a:r>
              <a:rPr lang="en-US" dirty="0">
                <a:solidFill>
                  <a:prstClr val="black"/>
                </a:solidFill>
                <a:latin typeface="Cambria Math" panose="02040503050406030204" pitchFamily="18" charset="0"/>
                <a:ea typeface="Cambria Math" panose="02040503050406030204" pitchFamily="18" charset="0"/>
                <a:cs typeface="Arial" pitchFamily="34" charset="0"/>
              </a:rPr>
              <a:t> 5 </a:t>
            </a:r>
            <a:r>
              <a:rPr lang="en-US" dirty="0" smtClean="0">
                <a:solidFill>
                  <a:prstClr val="black"/>
                </a:solidFill>
                <a:latin typeface="Cambria Math" panose="02040503050406030204" pitchFamily="18" charset="0"/>
                <a:ea typeface="Cambria Math" panose="02040503050406030204" pitchFamily="18" charset="0"/>
                <a:cs typeface="Arial" pitchFamily="34" charset="0"/>
              </a:rPr>
              <a:t>× </a:t>
            </a:r>
            <a:r>
              <a:rPr lang="en-US" dirty="0">
                <a:solidFill>
                  <a:prstClr val="black"/>
                </a:solidFill>
                <a:latin typeface="Cambria Math" panose="02040503050406030204" pitchFamily="18" charset="0"/>
                <a:ea typeface="Cambria Math" panose="02040503050406030204" pitchFamily="18" charset="0"/>
                <a:cs typeface="Arial" pitchFamily="34" charset="0"/>
              </a:rPr>
              <a:t>4</a:t>
            </a:r>
          </a:p>
        </p:txBody>
      </p:sp>
      <p:sp>
        <p:nvSpPr>
          <p:cNvPr id="181" name="Rectangle 180"/>
          <p:cNvSpPr/>
          <p:nvPr/>
        </p:nvSpPr>
        <p:spPr>
          <a:xfrm>
            <a:off x="5330364" y="3593096"/>
            <a:ext cx="300082" cy="369332"/>
          </a:xfrm>
          <a:prstGeom prst="rect">
            <a:avLst/>
          </a:prstGeom>
        </p:spPr>
        <p:txBody>
          <a:bodyPr wrap="none">
            <a:spAutoFit/>
          </a:bodyPr>
          <a:lstStyle/>
          <a:p>
            <a:pPr fontAlgn="auto">
              <a:spcBef>
                <a:spcPts val="0"/>
              </a:spcBef>
              <a:spcAft>
                <a:spcPts val="0"/>
              </a:spcAft>
            </a:pPr>
            <a:r>
              <a:rPr lang="en-US" dirty="0">
                <a:solidFill>
                  <a:prstClr val="black"/>
                </a:solidFill>
                <a:latin typeface="Calibri"/>
                <a:cs typeface="+mn-cs"/>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82" name="Rectangle 181"/>
          <p:cNvSpPr/>
          <p:nvPr/>
        </p:nvSpPr>
        <p:spPr>
          <a:xfrm>
            <a:off x="5486406" y="3593096"/>
            <a:ext cx="1076257" cy="369332"/>
          </a:xfrm>
          <a:prstGeom prst="rect">
            <a:avLst/>
          </a:prstGeom>
        </p:spPr>
        <p:txBody>
          <a:bodyPr wrap="none">
            <a:spAutoFit/>
          </a:bodyPr>
          <a:lstStyle/>
          <a:p>
            <a:pPr fontAlgn="auto">
              <a:spcBef>
                <a:spcPts val="0"/>
              </a:spcBef>
              <a:spcAft>
                <a:spcPts val="0"/>
              </a:spcAft>
            </a:pPr>
            <a:r>
              <a:rPr lang="en-US" dirty="0">
                <a:solidFill>
                  <a:prstClr val="black"/>
                </a:solidFill>
                <a:latin typeface="Cambria Math" panose="02040503050406030204" pitchFamily="18" charset="0"/>
                <a:ea typeface="Cambria Math" panose="02040503050406030204" pitchFamily="18" charset="0"/>
                <a:cs typeface="Arial" pitchFamily="34" charset="0"/>
              </a:rPr>
              <a:t> 20 years</a:t>
            </a:r>
          </a:p>
        </p:txBody>
      </p:sp>
      <p:sp>
        <p:nvSpPr>
          <p:cNvPr id="188" name="TextBox 187"/>
          <p:cNvSpPr txBox="1"/>
          <p:nvPr/>
        </p:nvSpPr>
        <p:spPr>
          <a:xfrm>
            <a:off x="3696092" y="3894158"/>
            <a:ext cx="310896" cy="369332"/>
          </a:xfrm>
          <a:prstGeom prst="rect">
            <a:avLst/>
          </a:prstGeom>
          <a:noFill/>
        </p:spPr>
        <p:txBody>
          <a:bodyPr wrap="square" rtlCol="0">
            <a:spAutoFit/>
          </a:bodyPr>
          <a:lstStyle/>
          <a:p>
            <a:pPr fontAlgn="auto">
              <a:spcBef>
                <a:spcPts val="0"/>
              </a:spcBef>
              <a:spcAft>
                <a:spcPts val="0"/>
              </a:spcAft>
            </a:pPr>
            <a:r>
              <a:rPr lang="en-US" dirty="0" smtClean="0">
                <a:solidFill>
                  <a:prstClr val="black"/>
                </a:solidFill>
                <a:latin typeface="Cambria Math" panose="02040503050406030204" pitchFamily="18" charset="0"/>
                <a:ea typeface="Cambria Math" panose="02040503050406030204" pitchFamily="18" charset="0"/>
                <a:cs typeface="Arial" pitchFamily="34" charset="0"/>
                <a:sym typeface="Symbol"/>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mc:AlternateContent xmlns:mc="http://schemas.openxmlformats.org/markup-compatibility/2006" xmlns:a14="http://schemas.microsoft.com/office/drawing/2010/main">
        <mc:Choice Requires="a14">
          <p:sp>
            <p:nvSpPr>
              <p:cNvPr id="189" name="Rectangle 188"/>
              <p:cNvSpPr/>
              <p:nvPr/>
            </p:nvSpPr>
            <p:spPr>
              <a:xfrm>
                <a:off x="4232571" y="3894158"/>
                <a:ext cx="443326" cy="369332"/>
              </a:xfrm>
              <a:prstGeom prst="rect">
                <a:avLst/>
              </a:prstGeom>
            </p:spPr>
            <p:txBody>
              <a:bodyPr wrap="none">
                <a:spAutoFit/>
              </a:bodyPr>
              <a:lstStyle/>
              <a:p>
                <a:pPr fontAlgn="auto">
                  <a:spcBef>
                    <a:spcPts val="0"/>
                  </a:spcBef>
                  <a:spcAft>
                    <a:spcPts val="0"/>
                  </a:spcAft>
                </a:pPr>
                <a:r>
                  <a:rPr lang="en-US" dirty="0" smtClean="0">
                    <a:solidFill>
                      <a:prstClr val="black"/>
                    </a:solidFill>
                    <a:latin typeface="Cambria Math" panose="02040503050406030204" pitchFamily="18" charset="0"/>
                    <a:ea typeface="Cambria Math" panose="02040503050406030204" pitchFamily="18" charset="0"/>
                    <a:cs typeface="Arial" pitchFamily="34" charset="0"/>
                  </a:rPr>
                  <a:t>7</a:t>
                </a:r>
                <a14:m>
                  <m:oMath xmlns:m="http://schemas.openxmlformats.org/officeDocument/2006/math">
                    <m:r>
                      <a:rPr lang="en-US" i="1" dirty="0" smtClean="0">
                        <a:solidFill>
                          <a:prstClr val="black"/>
                        </a:solidFill>
                        <a:latin typeface="Cambria Math"/>
                        <a:cs typeface="+mn-cs"/>
                      </a:rPr>
                      <m:t>𝑥</m:t>
                    </m:r>
                  </m:oMath>
                </a14:m>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mc:Choice>
        <mc:Fallback xmlns="">
          <p:sp>
            <p:nvSpPr>
              <p:cNvPr id="189" name="Rectangle 188"/>
              <p:cNvSpPr>
                <a:spLocks noRot="1" noChangeAspect="1" noMove="1" noResize="1" noEditPoints="1" noAdjustHandles="1" noChangeArrowheads="1" noChangeShapeType="1" noTextEdit="1"/>
              </p:cNvSpPr>
              <p:nvPr/>
            </p:nvSpPr>
            <p:spPr>
              <a:xfrm>
                <a:off x="4232571" y="3894158"/>
                <a:ext cx="443326" cy="369332"/>
              </a:xfrm>
              <a:prstGeom prst="rect">
                <a:avLst/>
              </a:prstGeom>
              <a:blipFill rotWithShape="1">
                <a:blip r:embed="rId14"/>
                <a:stretch>
                  <a:fillRect l="-10959" t="-10000" b="-25000"/>
                </a:stretch>
              </a:blipFill>
            </p:spPr>
            <p:txBody>
              <a:bodyPr/>
              <a:lstStyle/>
              <a:p>
                <a:r>
                  <a:rPr lang="en-US">
                    <a:noFill/>
                  </a:rPr>
                  <a:t> </a:t>
                </a:r>
              </a:p>
            </p:txBody>
          </p:sp>
        </mc:Fallback>
      </mc:AlternateContent>
      <p:sp>
        <p:nvSpPr>
          <p:cNvPr id="190" name="Rectangle 189"/>
          <p:cNvSpPr/>
          <p:nvPr/>
        </p:nvSpPr>
        <p:spPr>
          <a:xfrm>
            <a:off x="4561597" y="3894158"/>
            <a:ext cx="300082" cy="369332"/>
          </a:xfrm>
          <a:prstGeom prst="rect">
            <a:avLst/>
          </a:prstGeom>
        </p:spPr>
        <p:txBody>
          <a:bodyPr wrap="none">
            <a:spAutoFit/>
          </a:bodyPr>
          <a:lstStyle/>
          <a:p>
            <a:pPr fontAlgn="auto">
              <a:spcBef>
                <a:spcPts val="0"/>
              </a:spcBef>
              <a:spcAft>
                <a:spcPts val="0"/>
              </a:spcAft>
            </a:pPr>
            <a:r>
              <a:rPr lang="en-US" dirty="0">
                <a:solidFill>
                  <a:prstClr val="black"/>
                </a:solidFill>
                <a:latin typeface="Calibri"/>
                <a:cs typeface="+mn-cs"/>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91" name="Rectangle 190"/>
          <p:cNvSpPr/>
          <p:nvPr/>
        </p:nvSpPr>
        <p:spPr>
          <a:xfrm>
            <a:off x="4691137" y="3894158"/>
            <a:ext cx="760144" cy="369332"/>
          </a:xfrm>
          <a:prstGeom prst="rect">
            <a:avLst/>
          </a:prstGeom>
        </p:spPr>
        <p:txBody>
          <a:bodyPr wrap="none">
            <a:spAutoFit/>
          </a:bodyPr>
          <a:lstStyle/>
          <a:p>
            <a:pPr fontAlgn="auto">
              <a:spcBef>
                <a:spcPts val="0"/>
              </a:spcBef>
              <a:spcAft>
                <a:spcPts val="0"/>
              </a:spcAft>
            </a:pPr>
            <a:r>
              <a:rPr lang="en-US" dirty="0">
                <a:solidFill>
                  <a:prstClr val="black"/>
                </a:solidFill>
                <a:latin typeface="Cambria Math" panose="02040503050406030204" pitchFamily="18" charset="0"/>
                <a:ea typeface="Cambria Math" panose="02040503050406030204" pitchFamily="18" charset="0"/>
                <a:cs typeface="Arial" pitchFamily="34" charset="0"/>
              </a:rPr>
              <a:t> </a:t>
            </a:r>
            <a:r>
              <a:rPr lang="en-US" dirty="0" smtClean="0">
                <a:solidFill>
                  <a:prstClr val="black"/>
                </a:solidFill>
                <a:latin typeface="Cambria Math" panose="02040503050406030204" pitchFamily="18" charset="0"/>
                <a:ea typeface="Cambria Math" panose="02040503050406030204" pitchFamily="18" charset="0"/>
                <a:cs typeface="Arial" pitchFamily="34" charset="0"/>
              </a:rPr>
              <a:t>7 × </a:t>
            </a:r>
            <a:r>
              <a:rPr lang="en-US" dirty="0">
                <a:solidFill>
                  <a:prstClr val="black"/>
                </a:solidFill>
                <a:latin typeface="Cambria Math" panose="02040503050406030204" pitchFamily="18" charset="0"/>
                <a:ea typeface="Cambria Math" panose="02040503050406030204" pitchFamily="18" charset="0"/>
                <a:cs typeface="Arial" pitchFamily="34" charset="0"/>
              </a:rPr>
              <a:t>4</a:t>
            </a:r>
          </a:p>
        </p:txBody>
      </p:sp>
      <p:sp>
        <p:nvSpPr>
          <p:cNvPr id="192" name="Rectangle 191"/>
          <p:cNvSpPr/>
          <p:nvPr/>
        </p:nvSpPr>
        <p:spPr>
          <a:xfrm>
            <a:off x="5330364" y="3894158"/>
            <a:ext cx="300082" cy="369332"/>
          </a:xfrm>
          <a:prstGeom prst="rect">
            <a:avLst/>
          </a:prstGeom>
        </p:spPr>
        <p:txBody>
          <a:bodyPr wrap="none">
            <a:spAutoFit/>
          </a:bodyPr>
          <a:lstStyle/>
          <a:p>
            <a:pPr fontAlgn="auto">
              <a:spcBef>
                <a:spcPts val="0"/>
              </a:spcBef>
              <a:spcAft>
                <a:spcPts val="0"/>
              </a:spcAft>
            </a:pPr>
            <a:r>
              <a:rPr lang="en-US" dirty="0">
                <a:solidFill>
                  <a:prstClr val="black"/>
                </a:solidFill>
                <a:latin typeface="Calibri"/>
                <a:cs typeface="+mn-cs"/>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93" name="Rectangle 192"/>
          <p:cNvSpPr/>
          <p:nvPr/>
        </p:nvSpPr>
        <p:spPr>
          <a:xfrm>
            <a:off x="5486406" y="3894158"/>
            <a:ext cx="1076257" cy="369332"/>
          </a:xfrm>
          <a:prstGeom prst="rect">
            <a:avLst/>
          </a:prstGeom>
        </p:spPr>
        <p:txBody>
          <a:bodyPr wrap="none">
            <a:spAutoFit/>
          </a:bodyPr>
          <a:lstStyle/>
          <a:p>
            <a:pPr fontAlgn="auto">
              <a:spcBef>
                <a:spcPts val="0"/>
              </a:spcBef>
              <a:spcAft>
                <a:spcPts val="0"/>
              </a:spcAft>
            </a:pPr>
            <a:r>
              <a:rPr lang="en-US" dirty="0">
                <a:solidFill>
                  <a:prstClr val="black"/>
                </a:solidFill>
                <a:latin typeface="Cambria Math" panose="02040503050406030204" pitchFamily="18" charset="0"/>
                <a:ea typeface="Cambria Math" panose="02040503050406030204" pitchFamily="18" charset="0"/>
                <a:cs typeface="Arial" pitchFamily="34" charset="0"/>
              </a:rPr>
              <a:t> </a:t>
            </a:r>
            <a:r>
              <a:rPr lang="en-US" dirty="0" smtClean="0">
                <a:solidFill>
                  <a:prstClr val="black"/>
                </a:solidFill>
                <a:latin typeface="Cambria Math" panose="02040503050406030204" pitchFamily="18" charset="0"/>
                <a:ea typeface="Cambria Math" panose="02040503050406030204" pitchFamily="18" charset="0"/>
                <a:cs typeface="Arial" pitchFamily="34" charset="0"/>
              </a:rPr>
              <a:t>28 </a:t>
            </a:r>
            <a:r>
              <a:rPr lang="en-US" dirty="0">
                <a:solidFill>
                  <a:prstClr val="black"/>
                </a:solidFill>
                <a:latin typeface="Cambria Math" panose="02040503050406030204" pitchFamily="18" charset="0"/>
                <a:ea typeface="Cambria Math" panose="02040503050406030204" pitchFamily="18" charset="0"/>
                <a:cs typeface="Arial" pitchFamily="34" charset="0"/>
              </a:rPr>
              <a:t>years</a:t>
            </a:r>
          </a:p>
        </p:txBody>
      </p:sp>
      <p:sp>
        <p:nvSpPr>
          <p:cNvPr id="194" name="TextBox 193"/>
          <p:cNvSpPr txBox="1"/>
          <p:nvPr/>
        </p:nvSpPr>
        <p:spPr>
          <a:xfrm>
            <a:off x="3696092" y="4224228"/>
            <a:ext cx="310896" cy="369332"/>
          </a:xfrm>
          <a:prstGeom prst="rect">
            <a:avLst/>
          </a:prstGeom>
          <a:noFill/>
        </p:spPr>
        <p:txBody>
          <a:bodyPr wrap="square" rtlCol="0">
            <a:spAutoFit/>
          </a:bodyPr>
          <a:lstStyle/>
          <a:p>
            <a:pPr fontAlgn="auto">
              <a:spcBef>
                <a:spcPts val="0"/>
              </a:spcBef>
              <a:spcAft>
                <a:spcPts val="0"/>
              </a:spcAft>
            </a:pPr>
            <a:r>
              <a:rPr lang="en-US" dirty="0" smtClean="0">
                <a:solidFill>
                  <a:prstClr val="black"/>
                </a:solidFill>
                <a:latin typeface="Cambria Math" panose="02040503050406030204" pitchFamily="18" charset="0"/>
                <a:ea typeface="Cambria Math" panose="02040503050406030204" pitchFamily="18" charset="0"/>
                <a:cs typeface="Arial" pitchFamily="34" charset="0"/>
                <a:sym typeface="Symbol"/>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95" name="Rectangle 194"/>
          <p:cNvSpPr/>
          <p:nvPr/>
        </p:nvSpPr>
        <p:spPr>
          <a:xfrm>
            <a:off x="4069959" y="4224237"/>
            <a:ext cx="4238693" cy="646331"/>
          </a:xfrm>
          <a:prstGeom prst="rect">
            <a:avLst/>
          </a:prstGeom>
        </p:spPr>
        <p:txBody>
          <a:bodyPr wrap="square">
            <a:spAutoFit/>
          </a:bodyPr>
          <a:lstStyle/>
          <a:p>
            <a:pPr fontAlgn="auto">
              <a:spcBef>
                <a:spcPts val="0"/>
              </a:spcBef>
              <a:spcAft>
                <a:spcPts val="0"/>
              </a:spcAft>
            </a:pPr>
            <a:r>
              <a:rPr lang="en-US" dirty="0" smtClean="0">
                <a:solidFill>
                  <a:prstClr val="black"/>
                </a:solidFill>
                <a:latin typeface="Cambria Math" pitchFamily="18" charset="0"/>
                <a:ea typeface="Cambria Math" pitchFamily="18" charset="0"/>
                <a:cs typeface="+mn-cs"/>
              </a:rPr>
              <a:t>The present age of </a:t>
            </a:r>
            <a:r>
              <a:rPr lang="en-US" dirty="0" err="1" smtClean="0">
                <a:solidFill>
                  <a:prstClr val="black"/>
                </a:solidFill>
                <a:latin typeface="Cambria Math" pitchFamily="18" charset="0"/>
                <a:ea typeface="Cambria Math" pitchFamily="18" charset="0"/>
                <a:cs typeface="+mn-cs"/>
              </a:rPr>
              <a:t>Hari</a:t>
            </a:r>
            <a:r>
              <a:rPr lang="en-US" dirty="0" smtClean="0">
                <a:solidFill>
                  <a:prstClr val="black"/>
                </a:solidFill>
                <a:latin typeface="Cambria Math" pitchFamily="18" charset="0"/>
                <a:ea typeface="Cambria Math" pitchFamily="18" charset="0"/>
                <a:cs typeface="+mn-cs"/>
              </a:rPr>
              <a:t> is 20 </a:t>
            </a:r>
            <a:r>
              <a:rPr lang="en-US" dirty="0" err="1" smtClean="0">
                <a:solidFill>
                  <a:prstClr val="black"/>
                </a:solidFill>
                <a:latin typeface="Cambria Math" pitchFamily="18" charset="0"/>
                <a:ea typeface="Cambria Math" pitchFamily="18" charset="0"/>
                <a:cs typeface="+mn-cs"/>
              </a:rPr>
              <a:t>yers</a:t>
            </a:r>
            <a:r>
              <a:rPr lang="en-US" dirty="0" smtClean="0">
                <a:solidFill>
                  <a:prstClr val="black"/>
                </a:solidFill>
                <a:latin typeface="Cambria Math" pitchFamily="18" charset="0"/>
                <a:ea typeface="Cambria Math" pitchFamily="18" charset="0"/>
                <a:cs typeface="+mn-cs"/>
              </a:rPr>
              <a:t> and present age of Harry is 28 years</a:t>
            </a:r>
            <a:endParaRPr lang="en-US" dirty="0">
              <a:solidFill>
                <a:prstClr val="black"/>
              </a:solidFill>
              <a:latin typeface="Cambria Math" pitchFamily="18" charset="0"/>
              <a:ea typeface="Cambria Math" pitchFamily="18" charset="0"/>
              <a:cs typeface="+mn-cs"/>
            </a:endParaRPr>
          </a:p>
        </p:txBody>
      </p:sp>
      <p:sp>
        <p:nvSpPr>
          <p:cNvPr id="196" name="Rounded Rectangle 195"/>
          <p:cNvSpPr/>
          <p:nvPr/>
        </p:nvSpPr>
        <p:spPr>
          <a:xfrm>
            <a:off x="4056186" y="4267877"/>
            <a:ext cx="3944814" cy="408245"/>
          </a:xfrm>
          <a:prstGeom prst="roundRect">
            <a:avLst/>
          </a:prstGeom>
          <a:noFill/>
          <a:ln w="19050">
            <a:solidFill>
              <a:schemeClr val="accent3">
                <a:lumMod val="50000"/>
              </a:schemeClr>
            </a:solidFill>
          </a:ln>
        </p:spPr>
        <p:txBody>
          <a:bodyPr wrap="square" rtlCol="0">
            <a:spAutoFit/>
          </a:bodyPr>
          <a:lstStyle/>
          <a:p>
            <a:pPr algn="ct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pic>
        <p:nvPicPr>
          <p:cNvPr id="197" name="Picture 8" descr="https://encrypted-tbn3.gstatic.com/images?q=tbn:ANd9GcQF2WyE-ichznlNBDGYVxMKykT8win86D7t7PDmHdDnARm7Zpa1da6hfg">
            <a:hlinkClick r:id="rId15"/>
          </p:cNvPr>
          <p:cNvPicPr>
            <a:picLocks noChangeAspect="1" noChangeArrowheads="1"/>
          </p:cNvPicPr>
          <p:nvPr/>
        </p:nvPicPr>
        <p:blipFill>
          <a:blip r:embed="rId16">
            <a:extLst>
              <a:ext uri="{BEBA8EAE-BF5A-486C-A8C5-ECC9F3942E4B}">
                <a14:imgProps xmlns:a14="http://schemas.microsoft.com/office/drawing/2010/main">
                  <a14:imgLayer r:embed="rId17">
                    <a14:imgEffect>
                      <a14:backgroundRemoval t="0" b="100000" l="0" r="100000"/>
                    </a14:imgEffect>
                  </a14:imgLayer>
                </a14:imgProps>
              </a:ext>
              <a:ext uri="{28A0092B-C50C-407E-A947-70E740481C1C}">
                <a14:useLocalDpi xmlns:a14="http://schemas.microsoft.com/office/drawing/2010/main" val="0"/>
              </a:ext>
            </a:extLst>
          </a:blip>
          <a:srcRect/>
          <a:stretch>
            <a:fillRect/>
          </a:stretch>
        </p:blipFill>
        <p:spPr bwMode="auto">
          <a:xfrm>
            <a:off x="7822889" y="4037372"/>
            <a:ext cx="696809" cy="9204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5692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16"/>
                                        </p:tgtEl>
                                        <p:attrNameLst>
                                          <p:attrName>style.visibility</p:attrName>
                                        </p:attrNameLst>
                                      </p:cBhvr>
                                      <p:to>
                                        <p:strVal val="visible"/>
                                      </p:to>
                                    </p:set>
                                    <p:animEffect transition="in" filter="fade">
                                      <p:cBhvr>
                                        <p:cTn id="17" dur="500"/>
                                        <p:tgtEl>
                                          <p:spTgt spid="416"/>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71"/>
                                        </p:tgtEl>
                                        <p:attrNameLst>
                                          <p:attrName>style.visibility</p:attrName>
                                        </p:attrNameLst>
                                      </p:cBhvr>
                                      <p:to>
                                        <p:strVal val="visible"/>
                                      </p:to>
                                    </p:set>
                                    <p:animEffect transition="in" filter="barn(inVertical)">
                                      <p:cBhvr>
                                        <p:cTn id="22" dur="500"/>
                                        <p:tgtEl>
                                          <p:spTgt spid="7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grpId="1" nodeType="clickEffect">
                                  <p:stCondLst>
                                    <p:cond delay="0"/>
                                  </p:stCondLst>
                                  <p:childTnLst>
                                    <p:animEffect transition="out" filter="fade">
                                      <p:cBhvr>
                                        <p:cTn id="26" dur="500"/>
                                        <p:tgtEl>
                                          <p:spTgt spid="71"/>
                                        </p:tgtEl>
                                      </p:cBhvr>
                                    </p:animEffect>
                                    <p:set>
                                      <p:cBhvr>
                                        <p:cTn id="27" dur="1" fill="hold">
                                          <p:stCondLst>
                                            <p:cond delay="499"/>
                                          </p:stCondLst>
                                        </p:cTn>
                                        <p:tgtEl>
                                          <p:spTgt spid="71"/>
                                        </p:tgtEl>
                                        <p:attrNameLst>
                                          <p:attrName>style.visibility</p:attrName>
                                        </p:attrNameLst>
                                      </p:cBhvr>
                                      <p:to>
                                        <p:strVal val="hidden"/>
                                      </p:to>
                                    </p:set>
                                  </p:childTnLst>
                                </p:cTn>
                              </p:par>
                              <p:par>
                                <p:cTn id="28" presetID="1" presetClass="exit" presetSubtype="0" fill="hold" nodeType="withEffect">
                                  <p:stCondLst>
                                    <p:cond delay="0"/>
                                  </p:stCondLst>
                                  <p:childTnLst>
                                    <p:set>
                                      <p:cBhvr>
                                        <p:cTn id="29" dur="1" fill="hold">
                                          <p:stCondLst>
                                            <p:cond delay="0"/>
                                          </p:stCondLst>
                                        </p:cTn>
                                        <p:tgtEl>
                                          <p:spTgt spid="416"/>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421"/>
                                        </p:tgtEl>
                                        <p:attrNameLst>
                                          <p:attrName>style.visibility</p:attrName>
                                        </p:attrNameLst>
                                      </p:cBhvr>
                                      <p:to>
                                        <p:strVal val="visible"/>
                                      </p:to>
                                    </p:set>
                                    <p:animEffect transition="in" filter="fade">
                                      <p:cBhvr>
                                        <p:cTn id="34" dur="500"/>
                                        <p:tgtEl>
                                          <p:spTgt spid="421"/>
                                        </p:tgtEl>
                                      </p:cBhvr>
                                    </p:animEffec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nodeType="clickEffect">
                                  <p:stCondLst>
                                    <p:cond delay="0"/>
                                  </p:stCondLst>
                                  <p:childTnLst>
                                    <p:set>
                                      <p:cBhvr>
                                        <p:cTn id="38" dur="1" fill="hold">
                                          <p:stCondLst>
                                            <p:cond delay="0"/>
                                          </p:stCondLst>
                                        </p:cTn>
                                        <p:tgtEl>
                                          <p:spTgt spid="421"/>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6" presetClass="entr" presetSubtype="21" fill="hold" grpId="0" nodeType="clickEffect">
                                  <p:stCondLst>
                                    <p:cond delay="0"/>
                                  </p:stCondLst>
                                  <p:childTnLst>
                                    <p:set>
                                      <p:cBhvr>
                                        <p:cTn id="42" dur="1" fill="hold">
                                          <p:stCondLst>
                                            <p:cond delay="0"/>
                                          </p:stCondLst>
                                        </p:cTn>
                                        <p:tgtEl>
                                          <p:spTgt spid="95"/>
                                        </p:tgtEl>
                                        <p:attrNameLst>
                                          <p:attrName>style.visibility</p:attrName>
                                        </p:attrNameLst>
                                      </p:cBhvr>
                                      <p:to>
                                        <p:strVal val="visible"/>
                                      </p:to>
                                    </p:set>
                                    <p:animEffect transition="in" filter="barn(inVertical)">
                                      <p:cBhvr>
                                        <p:cTn id="43" dur="500"/>
                                        <p:tgtEl>
                                          <p:spTgt spid="95"/>
                                        </p:tgtEl>
                                      </p:cBhvr>
                                    </p:animEffec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96"/>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6" presetClass="entr" presetSubtype="21" fill="hold" grpId="0" nodeType="clickEffect">
                                  <p:stCondLst>
                                    <p:cond delay="0"/>
                                  </p:stCondLst>
                                  <p:childTnLst>
                                    <p:set>
                                      <p:cBhvr>
                                        <p:cTn id="51" dur="1" fill="hold">
                                          <p:stCondLst>
                                            <p:cond delay="0"/>
                                          </p:stCondLst>
                                        </p:cTn>
                                        <p:tgtEl>
                                          <p:spTgt spid="99"/>
                                        </p:tgtEl>
                                        <p:attrNameLst>
                                          <p:attrName>style.visibility</p:attrName>
                                        </p:attrNameLst>
                                      </p:cBhvr>
                                      <p:to>
                                        <p:strVal val="visible"/>
                                      </p:to>
                                    </p:set>
                                    <p:animEffect transition="in" filter="barn(inVertical)">
                                      <p:cBhvr>
                                        <p:cTn id="52" dur="500"/>
                                        <p:tgtEl>
                                          <p:spTgt spid="99"/>
                                        </p:tgtEl>
                                      </p:cBhvr>
                                    </p:animEffect>
                                  </p:childTnLst>
                                </p:cTn>
                              </p:par>
                              <p:par>
                                <p:cTn id="53" presetID="16" presetClass="entr" presetSubtype="21" fill="hold" grpId="0" nodeType="withEffect">
                                  <p:stCondLst>
                                    <p:cond delay="0"/>
                                  </p:stCondLst>
                                  <p:childTnLst>
                                    <p:set>
                                      <p:cBhvr>
                                        <p:cTn id="54" dur="1" fill="hold">
                                          <p:stCondLst>
                                            <p:cond delay="0"/>
                                          </p:stCondLst>
                                        </p:cTn>
                                        <p:tgtEl>
                                          <p:spTgt spid="100"/>
                                        </p:tgtEl>
                                        <p:attrNameLst>
                                          <p:attrName>style.visibility</p:attrName>
                                        </p:attrNameLst>
                                      </p:cBhvr>
                                      <p:to>
                                        <p:strVal val="visible"/>
                                      </p:to>
                                    </p:set>
                                    <p:animEffect transition="in" filter="barn(inVertical)">
                                      <p:cBhvr>
                                        <p:cTn id="55" dur="500"/>
                                        <p:tgtEl>
                                          <p:spTgt spid="100"/>
                                        </p:tgtEl>
                                      </p:cBhvr>
                                    </p:animEffec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grpId="0" nodeType="clickEffect">
                                  <p:stCondLst>
                                    <p:cond delay="0"/>
                                  </p:stCondLst>
                                  <p:childTnLst>
                                    <p:set>
                                      <p:cBhvr>
                                        <p:cTn id="59" dur="1" fill="hold">
                                          <p:stCondLst>
                                            <p:cond delay="0"/>
                                          </p:stCondLst>
                                        </p:cTn>
                                        <p:tgtEl>
                                          <p:spTgt spid="97"/>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10" presetClass="exit" presetSubtype="0" fill="hold" grpId="1" nodeType="clickEffect">
                                  <p:stCondLst>
                                    <p:cond delay="0"/>
                                  </p:stCondLst>
                                  <p:childTnLst>
                                    <p:animEffect transition="out" filter="fade">
                                      <p:cBhvr>
                                        <p:cTn id="63" dur="500"/>
                                        <p:tgtEl>
                                          <p:spTgt spid="99"/>
                                        </p:tgtEl>
                                      </p:cBhvr>
                                    </p:animEffect>
                                    <p:set>
                                      <p:cBhvr>
                                        <p:cTn id="64" dur="1" fill="hold">
                                          <p:stCondLst>
                                            <p:cond delay="499"/>
                                          </p:stCondLst>
                                        </p:cTn>
                                        <p:tgtEl>
                                          <p:spTgt spid="99"/>
                                        </p:tgtEl>
                                        <p:attrNameLst>
                                          <p:attrName>style.visibility</p:attrName>
                                        </p:attrNameLst>
                                      </p:cBhvr>
                                      <p:to>
                                        <p:strVal val="hidden"/>
                                      </p:to>
                                    </p:set>
                                  </p:childTnLst>
                                </p:cTn>
                              </p:par>
                              <p:par>
                                <p:cTn id="65" presetID="10" presetClass="exit" presetSubtype="0" fill="hold" grpId="1" nodeType="withEffect">
                                  <p:stCondLst>
                                    <p:cond delay="0"/>
                                  </p:stCondLst>
                                  <p:childTnLst>
                                    <p:animEffect transition="out" filter="fade">
                                      <p:cBhvr>
                                        <p:cTn id="66" dur="500"/>
                                        <p:tgtEl>
                                          <p:spTgt spid="100"/>
                                        </p:tgtEl>
                                      </p:cBhvr>
                                    </p:animEffect>
                                    <p:set>
                                      <p:cBhvr>
                                        <p:cTn id="67" dur="1" fill="hold">
                                          <p:stCondLst>
                                            <p:cond delay="499"/>
                                          </p:stCondLst>
                                        </p:cTn>
                                        <p:tgtEl>
                                          <p:spTgt spid="100"/>
                                        </p:tgtEl>
                                        <p:attrNameLst>
                                          <p:attrName>style.visibility</p:attrName>
                                        </p:attrNameLst>
                                      </p:cBhvr>
                                      <p:to>
                                        <p:strVal val="hidden"/>
                                      </p:to>
                                    </p:set>
                                  </p:childTnLst>
                                </p:cTn>
                              </p:par>
                              <p:par>
                                <p:cTn id="68" presetID="16" presetClass="entr" presetSubtype="21" fill="hold" grpId="0" nodeType="withEffect">
                                  <p:stCondLst>
                                    <p:cond delay="0"/>
                                  </p:stCondLst>
                                  <p:childTnLst>
                                    <p:set>
                                      <p:cBhvr>
                                        <p:cTn id="69" dur="1" fill="hold">
                                          <p:stCondLst>
                                            <p:cond delay="0"/>
                                          </p:stCondLst>
                                        </p:cTn>
                                        <p:tgtEl>
                                          <p:spTgt spid="101"/>
                                        </p:tgtEl>
                                        <p:attrNameLst>
                                          <p:attrName>style.visibility</p:attrName>
                                        </p:attrNameLst>
                                      </p:cBhvr>
                                      <p:to>
                                        <p:strVal val="visible"/>
                                      </p:to>
                                    </p:set>
                                    <p:animEffect transition="in" filter="barn(inVertical)">
                                      <p:cBhvr>
                                        <p:cTn id="70" dur="500"/>
                                        <p:tgtEl>
                                          <p:spTgt spid="101"/>
                                        </p:tgtEl>
                                      </p:cBhvr>
                                    </p:animEffect>
                                  </p:childTnLst>
                                </p:cTn>
                              </p:par>
                              <p:par>
                                <p:cTn id="71" presetID="16" presetClass="entr" presetSubtype="21" fill="hold" grpId="0" nodeType="withEffect">
                                  <p:stCondLst>
                                    <p:cond delay="0"/>
                                  </p:stCondLst>
                                  <p:childTnLst>
                                    <p:set>
                                      <p:cBhvr>
                                        <p:cTn id="72" dur="1" fill="hold">
                                          <p:stCondLst>
                                            <p:cond delay="0"/>
                                          </p:stCondLst>
                                        </p:cTn>
                                        <p:tgtEl>
                                          <p:spTgt spid="102"/>
                                        </p:tgtEl>
                                        <p:attrNameLst>
                                          <p:attrName>style.visibility</p:attrName>
                                        </p:attrNameLst>
                                      </p:cBhvr>
                                      <p:to>
                                        <p:strVal val="visible"/>
                                      </p:to>
                                    </p:set>
                                    <p:animEffect transition="in" filter="barn(inVertical)">
                                      <p:cBhvr>
                                        <p:cTn id="73" dur="500"/>
                                        <p:tgtEl>
                                          <p:spTgt spid="102"/>
                                        </p:tgtEl>
                                      </p:cBhvr>
                                    </p:animEffect>
                                  </p:childTnLst>
                                </p:cTn>
                              </p:par>
                            </p:childTnLst>
                          </p:cTn>
                        </p:par>
                      </p:childTnLst>
                    </p:cTn>
                  </p:par>
                  <p:par>
                    <p:cTn id="74" fill="hold">
                      <p:stCondLst>
                        <p:cond delay="indefinite"/>
                      </p:stCondLst>
                      <p:childTnLst>
                        <p:par>
                          <p:cTn id="75" fill="hold">
                            <p:stCondLst>
                              <p:cond delay="0"/>
                            </p:stCondLst>
                            <p:childTnLst>
                              <p:par>
                                <p:cTn id="76" presetID="1" presetClass="entr" presetSubtype="0" fill="hold" grpId="0" nodeType="clickEffect">
                                  <p:stCondLst>
                                    <p:cond delay="0"/>
                                  </p:stCondLst>
                                  <p:childTnLst>
                                    <p:set>
                                      <p:cBhvr>
                                        <p:cTn id="77" dur="1" fill="hold">
                                          <p:stCondLst>
                                            <p:cond delay="0"/>
                                          </p:stCondLst>
                                        </p:cTn>
                                        <p:tgtEl>
                                          <p:spTgt spid="98"/>
                                        </p:tgtEl>
                                        <p:attrNameLst>
                                          <p:attrName>style.visibility</p:attrName>
                                        </p:attrNameLst>
                                      </p:cBhvr>
                                      <p:to>
                                        <p:strVal val="visible"/>
                                      </p:to>
                                    </p:set>
                                  </p:childTnLst>
                                </p:cTn>
                              </p:par>
                            </p:childTnLst>
                          </p:cTn>
                        </p:par>
                      </p:childTnLst>
                    </p:cTn>
                  </p:par>
                  <p:par>
                    <p:cTn id="78" fill="hold">
                      <p:stCondLst>
                        <p:cond delay="indefinite"/>
                      </p:stCondLst>
                      <p:childTnLst>
                        <p:par>
                          <p:cTn id="79" fill="hold">
                            <p:stCondLst>
                              <p:cond delay="0"/>
                            </p:stCondLst>
                            <p:childTnLst>
                              <p:par>
                                <p:cTn id="80" presetID="10" presetClass="exit" presetSubtype="0" fill="hold" grpId="1" nodeType="clickEffect">
                                  <p:stCondLst>
                                    <p:cond delay="0"/>
                                  </p:stCondLst>
                                  <p:childTnLst>
                                    <p:animEffect transition="out" filter="fade">
                                      <p:cBhvr>
                                        <p:cTn id="81" dur="500"/>
                                        <p:tgtEl>
                                          <p:spTgt spid="102"/>
                                        </p:tgtEl>
                                      </p:cBhvr>
                                    </p:animEffect>
                                    <p:set>
                                      <p:cBhvr>
                                        <p:cTn id="82" dur="1" fill="hold">
                                          <p:stCondLst>
                                            <p:cond delay="499"/>
                                          </p:stCondLst>
                                        </p:cTn>
                                        <p:tgtEl>
                                          <p:spTgt spid="102"/>
                                        </p:tgtEl>
                                        <p:attrNameLst>
                                          <p:attrName>style.visibility</p:attrName>
                                        </p:attrNameLst>
                                      </p:cBhvr>
                                      <p:to>
                                        <p:strVal val="hidden"/>
                                      </p:to>
                                    </p:set>
                                  </p:childTnLst>
                                </p:cTn>
                              </p:par>
                              <p:par>
                                <p:cTn id="83" presetID="10" presetClass="exit" presetSubtype="0" fill="hold" grpId="1" nodeType="withEffect">
                                  <p:stCondLst>
                                    <p:cond delay="0"/>
                                  </p:stCondLst>
                                  <p:childTnLst>
                                    <p:animEffect transition="out" filter="fade">
                                      <p:cBhvr>
                                        <p:cTn id="84" dur="500"/>
                                        <p:tgtEl>
                                          <p:spTgt spid="101"/>
                                        </p:tgtEl>
                                      </p:cBhvr>
                                    </p:animEffect>
                                    <p:set>
                                      <p:cBhvr>
                                        <p:cTn id="85" dur="1" fill="hold">
                                          <p:stCondLst>
                                            <p:cond delay="499"/>
                                          </p:stCondLst>
                                        </p:cTn>
                                        <p:tgtEl>
                                          <p:spTgt spid="101"/>
                                        </p:tgtEl>
                                        <p:attrNameLst>
                                          <p:attrName>style.visibility</p:attrName>
                                        </p:attrNameLst>
                                      </p:cBhvr>
                                      <p:to>
                                        <p:strVal val="hidden"/>
                                      </p:to>
                                    </p:set>
                                  </p:childTnLst>
                                </p:cTn>
                              </p:par>
                              <p:par>
                                <p:cTn id="86" presetID="10" presetClass="exit" presetSubtype="0" fill="hold" grpId="1" nodeType="withEffect">
                                  <p:stCondLst>
                                    <p:cond delay="0"/>
                                  </p:stCondLst>
                                  <p:childTnLst>
                                    <p:animEffect transition="out" filter="fade">
                                      <p:cBhvr>
                                        <p:cTn id="87" dur="500"/>
                                        <p:tgtEl>
                                          <p:spTgt spid="95"/>
                                        </p:tgtEl>
                                      </p:cBhvr>
                                    </p:animEffect>
                                    <p:set>
                                      <p:cBhvr>
                                        <p:cTn id="88" dur="1" fill="hold">
                                          <p:stCondLst>
                                            <p:cond delay="499"/>
                                          </p:stCondLst>
                                        </p:cTn>
                                        <p:tgtEl>
                                          <p:spTgt spid="95"/>
                                        </p:tgtEl>
                                        <p:attrNameLst>
                                          <p:attrName>style.visibility</p:attrName>
                                        </p:attrNameLst>
                                      </p:cBhvr>
                                      <p:to>
                                        <p:strVal val="hidden"/>
                                      </p:to>
                                    </p:set>
                                  </p:childTnLst>
                                </p:cTn>
                              </p:par>
                            </p:childTnLst>
                          </p:cTn>
                        </p:par>
                      </p:childTnLst>
                    </p:cTn>
                  </p:par>
                  <p:par>
                    <p:cTn id="89" fill="hold">
                      <p:stCondLst>
                        <p:cond delay="indefinite"/>
                      </p:stCondLst>
                      <p:childTnLst>
                        <p:par>
                          <p:cTn id="90" fill="hold">
                            <p:stCondLst>
                              <p:cond delay="0"/>
                            </p:stCondLst>
                            <p:childTnLst>
                              <p:par>
                                <p:cTn id="91" presetID="16" presetClass="entr" presetSubtype="21" fill="hold" grpId="0" nodeType="clickEffect">
                                  <p:stCondLst>
                                    <p:cond delay="0"/>
                                  </p:stCondLst>
                                  <p:childTnLst>
                                    <p:set>
                                      <p:cBhvr>
                                        <p:cTn id="92" dur="1" fill="hold">
                                          <p:stCondLst>
                                            <p:cond delay="0"/>
                                          </p:stCondLst>
                                        </p:cTn>
                                        <p:tgtEl>
                                          <p:spTgt spid="121"/>
                                        </p:tgtEl>
                                        <p:attrNameLst>
                                          <p:attrName>style.visibility</p:attrName>
                                        </p:attrNameLst>
                                      </p:cBhvr>
                                      <p:to>
                                        <p:strVal val="visible"/>
                                      </p:to>
                                    </p:set>
                                    <p:animEffect transition="in" filter="barn(inVertical)">
                                      <p:cBhvr>
                                        <p:cTn id="93" dur="500"/>
                                        <p:tgtEl>
                                          <p:spTgt spid="121"/>
                                        </p:tgtEl>
                                      </p:cBhvr>
                                    </p:animEffect>
                                  </p:childTnLst>
                                </p:cTn>
                              </p:par>
                              <p:par>
                                <p:cTn id="94" presetID="16" presetClass="entr" presetSubtype="21" fill="hold" grpId="0" nodeType="withEffect">
                                  <p:stCondLst>
                                    <p:cond delay="0"/>
                                  </p:stCondLst>
                                  <p:childTnLst>
                                    <p:set>
                                      <p:cBhvr>
                                        <p:cTn id="95" dur="1" fill="hold">
                                          <p:stCondLst>
                                            <p:cond delay="0"/>
                                          </p:stCondLst>
                                        </p:cTn>
                                        <p:tgtEl>
                                          <p:spTgt spid="122"/>
                                        </p:tgtEl>
                                        <p:attrNameLst>
                                          <p:attrName>style.visibility</p:attrName>
                                        </p:attrNameLst>
                                      </p:cBhvr>
                                      <p:to>
                                        <p:strVal val="visible"/>
                                      </p:to>
                                    </p:set>
                                    <p:animEffect transition="in" filter="barn(inVertical)">
                                      <p:cBhvr>
                                        <p:cTn id="96" dur="500"/>
                                        <p:tgtEl>
                                          <p:spTgt spid="122"/>
                                        </p:tgtEl>
                                      </p:cBhvr>
                                    </p:animEffec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grpId="0" nodeType="clickEffect">
                                  <p:stCondLst>
                                    <p:cond delay="0"/>
                                  </p:stCondLst>
                                  <p:childTnLst>
                                    <p:set>
                                      <p:cBhvr>
                                        <p:cTn id="100" dur="1" fill="hold">
                                          <p:stCondLst>
                                            <p:cond delay="0"/>
                                          </p:stCondLst>
                                        </p:cTn>
                                        <p:tgtEl>
                                          <p:spTgt spid="123"/>
                                        </p:tgtEl>
                                        <p:attrNameLst>
                                          <p:attrName>style.visibility</p:attrName>
                                        </p:attrNameLst>
                                      </p:cBhvr>
                                      <p:to>
                                        <p:strVal val="visible"/>
                                      </p:to>
                                    </p:set>
                                  </p:childTnLst>
                                </p:cTn>
                              </p:par>
                              <p:par>
                                <p:cTn id="101" presetID="16" presetClass="entr" presetSubtype="21" fill="hold" grpId="0" nodeType="withEffect">
                                  <p:stCondLst>
                                    <p:cond delay="0"/>
                                  </p:stCondLst>
                                  <p:childTnLst>
                                    <p:set>
                                      <p:cBhvr>
                                        <p:cTn id="102" dur="1" fill="hold">
                                          <p:stCondLst>
                                            <p:cond delay="0"/>
                                          </p:stCondLst>
                                        </p:cTn>
                                        <p:tgtEl>
                                          <p:spTgt spid="124"/>
                                        </p:tgtEl>
                                        <p:attrNameLst>
                                          <p:attrName>style.visibility</p:attrName>
                                        </p:attrNameLst>
                                      </p:cBhvr>
                                      <p:to>
                                        <p:strVal val="visible"/>
                                      </p:to>
                                    </p:set>
                                    <p:animEffect transition="in" filter="barn(inVertical)">
                                      <p:cBhvr>
                                        <p:cTn id="103" dur="500"/>
                                        <p:tgtEl>
                                          <p:spTgt spid="124"/>
                                        </p:tgtEl>
                                      </p:cBhvr>
                                    </p:animEffect>
                                  </p:childTnLst>
                                </p:cTn>
                              </p:par>
                            </p:childTnLst>
                          </p:cTn>
                        </p:par>
                      </p:childTnLst>
                    </p:cTn>
                  </p:par>
                  <p:par>
                    <p:cTn id="104" fill="hold">
                      <p:stCondLst>
                        <p:cond delay="indefinite"/>
                      </p:stCondLst>
                      <p:childTnLst>
                        <p:par>
                          <p:cTn id="105" fill="hold">
                            <p:stCondLst>
                              <p:cond delay="0"/>
                            </p:stCondLst>
                            <p:childTnLst>
                              <p:par>
                                <p:cTn id="106" presetID="1" presetClass="entr" presetSubtype="0" fill="hold" grpId="0" nodeType="clickEffect">
                                  <p:stCondLst>
                                    <p:cond delay="0"/>
                                  </p:stCondLst>
                                  <p:childTnLst>
                                    <p:set>
                                      <p:cBhvr>
                                        <p:cTn id="107" dur="1" fill="hold">
                                          <p:stCondLst>
                                            <p:cond delay="0"/>
                                          </p:stCondLst>
                                        </p:cTn>
                                        <p:tgtEl>
                                          <p:spTgt spid="135"/>
                                        </p:tgtEl>
                                        <p:attrNameLst>
                                          <p:attrName>style.visibility</p:attrName>
                                        </p:attrNameLst>
                                      </p:cBhvr>
                                      <p:to>
                                        <p:strVal val="visible"/>
                                      </p:to>
                                    </p:set>
                                  </p:childTnLst>
                                </p:cTn>
                              </p:par>
                            </p:childTnLst>
                          </p:cTn>
                        </p:par>
                      </p:childTnLst>
                    </p:cTn>
                  </p:par>
                  <p:par>
                    <p:cTn id="108" fill="hold">
                      <p:stCondLst>
                        <p:cond delay="indefinite"/>
                      </p:stCondLst>
                      <p:childTnLst>
                        <p:par>
                          <p:cTn id="109" fill="hold">
                            <p:stCondLst>
                              <p:cond delay="0"/>
                            </p:stCondLst>
                            <p:childTnLst>
                              <p:par>
                                <p:cTn id="110" presetID="1" presetClass="entr" presetSubtype="0" fill="hold" grpId="0" nodeType="clickEffect">
                                  <p:stCondLst>
                                    <p:cond delay="0"/>
                                  </p:stCondLst>
                                  <p:childTnLst>
                                    <p:set>
                                      <p:cBhvr>
                                        <p:cTn id="111" dur="1" fill="hold">
                                          <p:stCondLst>
                                            <p:cond delay="0"/>
                                          </p:stCondLst>
                                        </p:cTn>
                                        <p:tgtEl>
                                          <p:spTgt spid="125"/>
                                        </p:tgtEl>
                                        <p:attrNameLst>
                                          <p:attrName>style.visibility</p:attrName>
                                        </p:attrNameLst>
                                      </p:cBhvr>
                                      <p:to>
                                        <p:strVal val="visible"/>
                                      </p:to>
                                    </p:set>
                                  </p:childTnLst>
                                </p:cTn>
                              </p:par>
                            </p:childTnLst>
                          </p:cTn>
                        </p:par>
                      </p:childTnLst>
                    </p:cTn>
                  </p:par>
                  <p:par>
                    <p:cTn id="112" fill="hold">
                      <p:stCondLst>
                        <p:cond delay="indefinite"/>
                      </p:stCondLst>
                      <p:childTnLst>
                        <p:par>
                          <p:cTn id="113" fill="hold">
                            <p:stCondLst>
                              <p:cond delay="0"/>
                            </p:stCondLst>
                            <p:childTnLst>
                              <p:par>
                                <p:cTn id="114" presetID="16" presetClass="entr" presetSubtype="21" fill="hold" grpId="0" nodeType="clickEffect">
                                  <p:stCondLst>
                                    <p:cond delay="0"/>
                                  </p:stCondLst>
                                  <p:childTnLst>
                                    <p:set>
                                      <p:cBhvr>
                                        <p:cTn id="115" dur="1" fill="hold">
                                          <p:stCondLst>
                                            <p:cond delay="0"/>
                                          </p:stCondLst>
                                        </p:cTn>
                                        <p:tgtEl>
                                          <p:spTgt spid="129"/>
                                        </p:tgtEl>
                                        <p:attrNameLst>
                                          <p:attrName>style.visibility</p:attrName>
                                        </p:attrNameLst>
                                      </p:cBhvr>
                                      <p:to>
                                        <p:strVal val="visible"/>
                                      </p:to>
                                    </p:set>
                                    <p:animEffect transition="in" filter="barn(inVertical)">
                                      <p:cBhvr>
                                        <p:cTn id="116" dur="500"/>
                                        <p:tgtEl>
                                          <p:spTgt spid="129"/>
                                        </p:tgtEl>
                                      </p:cBhvr>
                                    </p:animEffect>
                                  </p:childTnLst>
                                </p:cTn>
                              </p:par>
                            </p:childTnLst>
                          </p:cTn>
                        </p:par>
                      </p:childTnLst>
                    </p:cTn>
                  </p:par>
                  <p:par>
                    <p:cTn id="117" fill="hold">
                      <p:stCondLst>
                        <p:cond delay="indefinite"/>
                      </p:stCondLst>
                      <p:childTnLst>
                        <p:par>
                          <p:cTn id="118" fill="hold">
                            <p:stCondLst>
                              <p:cond delay="0"/>
                            </p:stCondLst>
                            <p:childTnLst>
                              <p:par>
                                <p:cTn id="119" presetID="1" presetClass="entr" presetSubtype="0" fill="hold" grpId="0" nodeType="clickEffect">
                                  <p:stCondLst>
                                    <p:cond delay="0"/>
                                  </p:stCondLst>
                                  <p:childTnLst>
                                    <p:set>
                                      <p:cBhvr>
                                        <p:cTn id="120" dur="1" fill="hold">
                                          <p:stCondLst>
                                            <p:cond delay="0"/>
                                          </p:stCondLst>
                                        </p:cTn>
                                        <p:tgtEl>
                                          <p:spTgt spid="126"/>
                                        </p:tgtEl>
                                        <p:attrNameLst>
                                          <p:attrName>style.visibility</p:attrName>
                                        </p:attrNameLst>
                                      </p:cBhvr>
                                      <p:to>
                                        <p:strVal val="visible"/>
                                      </p:to>
                                    </p:set>
                                  </p:childTnLst>
                                </p:cTn>
                              </p:par>
                              <p:par>
                                <p:cTn id="121" presetID="1" presetClass="entr" presetSubtype="0" fill="hold" grpId="0" nodeType="withEffect">
                                  <p:stCondLst>
                                    <p:cond delay="0"/>
                                  </p:stCondLst>
                                  <p:childTnLst>
                                    <p:set>
                                      <p:cBhvr>
                                        <p:cTn id="122" dur="1" fill="hold">
                                          <p:stCondLst>
                                            <p:cond delay="0"/>
                                          </p:stCondLst>
                                        </p:cTn>
                                        <p:tgtEl>
                                          <p:spTgt spid="127"/>
                                        </p:tgtEl>
                                        <p:attrNameLst>
                                          <p:attrName>style.visibility</p:attrName>
                                        </p:attrNameLst>
                                      </p:cBhvr>
                                      <p:to>
                                        <p:strVal val="visible"/>
                                      </p:to>
                                    </p:set>
                                  </p:childTnLst>
                                </p:cTn>
                              </p:par>
                              <p:par>
                                <p:cTn id="123" presetID="1" presetClass="entr" presetSubtype="0" fill="hold" grpId="0" nodeType="withEffect">
                                  <p:stCondLst>
                                    <p:cond delay="0"/>
                                  </p:stCondLst>
                                  <p:childTnLst>
                                    <p:set>
                                      <p:cBhvr>
                                        <p:cTn id="124" dur="1" fill="hold">
                                          <p:stCondLst>
                                            <p:cond delay="0"/>
                                          </p:stCondLst>
                                        </p:cTn>
                                        <p:tgtEl>
                                          <p:spTgt spid="128"/>
                                        </p:tgtEl>
                                        <p:attrNameLst>
                                          <p:attrName>style.visibility</p:attrName>
                                        </p:attrNameLst>
                                      </p:cBhvr>
                                      <p:to>
                                        <p:strVal val="visible"/>
                                      </p:to>
                                    </p:set>
                                  </p:childTnLst>
                                </p:cTn>
                              </p:par>
                            </p:childTnLst>
                          </p:cTn>
                        </p:par>
                      </p:childTnLst>
                    </p:cTn>
                  </p:par>
                  <p:par>
                    <p:cTn id="125" fill="hold">
                      <p:stCondLst>
                        <p:cond delay="indefinite"/>
                      </p:stCondLst>
                      <p:childTnLst>
                        <p:par>
                          <p:cTn id="126" fill="hold">
                            <p:stCondLst>
                              <p:cond delay="0"/>
                            </p:stCondLst>
                            <p:childTnLst>
                              <p:par>
                                <p:cTn id="127" presetID="10" presetClass="exit" presetSubtype="0" fill="hold" grpId="1" nodeType="clickEffect">
                                  <p:stCondLst>
                                    <p:cond delay="0"/>
                                  </p:stCondLst>
                                  <p:childTnLst>
                                    <p:animEffect transition="out" filter="fade">
                                      <p:cBhvr>
                                        <p:cTn id="128" dur="500"/>
                                        <p:tgtEl>
                                          <p:spTgt spid="129"/>
                                        </p:tgtEl>
                                      </p:cBhvr>
                                    </p:animEffect>
                                    <p:set>
                                      <p:cBhvr>
                                        <p:cTn id="129" dur="1" fill="hold">
                                          <p:stCondLst>
                                            <p:cond delay="499"/>
                                          </p:stCondLst>
                                        </p:cTn>
                                        <p:tgtEl>
                                          <p:spTgt spid="129"/>
                                        </p:tgtEl>
                                        <p:attrNameLst>
                                          <p:attrName>style.visibility</p:attrName>
                                        </p:attrNameLst>
                                      </p:cBhvr>
                                      <p:to>
                                        <p:strVal val="hidden"/>
                                      </p:to>
                                    </p:set>
                                  </p:childTnLst>
                                </p:cTn>
                              </p:par>
                            </p:childTnLst>
                          </p:cTn>
                        </p:par>
                      </p:childTnLst>
                    </p:cTn>
                  </p:par>
                  <p:par>
                    <p:cTn id="130" fill="hold">
                      <p:stCondLst>
                        <p:cond delay="indefinite"/>
                      </p:stCondLst>
                      <p:childTnLst>
                        <p:par>
                          <p:cTn id="131" fill="hold">
                            <p:stCondLst>
                              <p:cond delay="0"/>
                            </p:stCondLst>
                            <p:childTnLst>
                              <p:par>
                                <p:cTn id="132" presetID="1" presetClass="entr" presetSubtype="0" fill="hold" grpId="0" nodeType="clickEffect">
                                  <p:stCondLst>
                                    <p:cond delay="0"/>
                                  </p:stCondLst>
                                  <p:childTnLst>
                                    <p:set>
                                      <p:cBhvr>
                                        <p:cTn id="133" dur="1" fill="hold">
                                          <p:stCondLst>
                                            <p:cond delay="0"/>
                                          </p:stCondLst>
                                        </p:cTn>
                                        <p:tgtEl>
                                          <p:spTgt spid="136"/>
                                        </p:tgtEl>
                                        <p:attrNameLst>
                                          <p:attrName>style.visibility</p:attrName>
                                        </p:attrNameLst>
                                      </p:cBhvr>
                                      <p:to>
                                        <p:strVal val="visible"/>
                                      </p:to>
                                    </p:set>
                                  </p:childTnLst>
                                </p:cTn>
                              </p:par>
                            </p:childTnLst>
                          </p:cTn>
                        </p:par>
                      </p:childTnLst>
                    </p:cTn>
                  </p:par>
                  <p:par>
                    <p:cTn id="134" fill="hold">
                      <p:stCondLst>
                        <p:cond delay="indefinite"/>
                      </p:stCondLst>
                      <p:childTnLst>
                        <p:par>
                          <p:cTn id="135" fill="hold">
                            <p:stCondLst>
                              <p:cond delay="0"/>
                            </p:stCondLst>
                            <p:childTnLst>
                              <p:par>
                                <p:cTn id="136" presetID="1" presetClass="entr" presetSubtype="0" fill="hold" grpId="0" nodeType="clickEffect">
                                  <p:stCondLst>
                                    <p:cond delay="0"/>
                                  </p:stCondLst>
                                  <p:childTnLst>
                                    <p:set>
                                      <p:cBhvr>
                                        <p:cTn id="137" dur="1" fill="hold">
                                          <p:stCondLst>
                                            <p:cond delay="0"/>
                                          </p:stCondLst>
                                        </p:cTn>
                                        <p:tgtEl>
                                          <p:spTgt spid="130"/>
                                        </p:tgtEl>
                                        <p:attrNameLst>
                                          <p:attrName>style.visibility</p:attrName>
                                        </p:attrNameLst>
                                      </p:cBhvr>
                                      <p:to>
                                        <p:strVal val="visible"/>
                                      </p:to>
                                    </p:set>
                                  </p:childTnLst>
                                </p:cTn>
                              </p:par>
                            </p:childTnLst>
                          </p:cTn>
                        </p:par>
                      </p:childTnLst>
                    </p:cTn>
                  </p:par>
                  <p:par>
                    <p:cTn id="138" fill="hold">
                      <p:stCondLst>
                        <p:cond delay="indefinite"/>
                      </p:stCondLst>
                      <p:childTnLst>
                        <p:par>
                          <p:cTn id="139" fill="hold">
                            <p:stCondLst>
                              <p:cond delay="0"/>
                            </p:stCondLst>
                            <p:childTnLst>
                              <p:par>
                                <p:cTn id="140" presetID="16" presetClass="entr" presetSubtype="21" fill="hold" grpId="0" nodeType="clickEffect">
                                  <p:stCondLst>
                                    <p:cond delay="0"/>
                                  </p:stCondLst>
                                  <p:childTnLst>
                                    <p:set>
                                      <p:cBhvr>
                                        <p:cTn id="141" dur="1" fill="hold">
                                          <p:stCondLst>
                                            <p:cond delay="0"/>
                                          </p:stCondLst>
                                        </p:cTn>
                                        <p:tgtEl>
                                          <p:spTgt spid="134"/>
                                        </p:tgtEl>
                                        <p:attrNameLst>
                                          <p:attrName>style.visibility</p:attrName>
                                        </p:attrNameLst>
                                      </p:cBhvr>
                                      <p:to>
                                        <p:strVal val="visible"/>
                                      </p:to>
                                    </p:set>
                                    <p:animEffect transition="in" filter="barn(inVertical)">
                                      <p:cBhvr>
                                        <p:cTn id="142" dur="500"/>
                                        <p:tgtEl>
                                          <p:spTgt spid="134"/>
                                        </p:tgtEl>
                                      </p:cBhvr>
                                    </p:animEffect>
                                  </p:childTnLst>
                                </p:cTn>
                              </p:par>
                            </p:childTnLst>
                          </p:cTn>
                        </p:par>
                      </p:childTnLst>
                    </p:cTn>
                  </p:par>
                  <p:par>
                    <p:cTn id="143" fill="hold">
                      <p:stCondLst>
                        <p:cond delay="indefinite"/>
                      </p:stCondLst>
                      <p:childTnLst>
                        <p:par>
                          <p:cTn id="144" fill="hold">
                            <p:stCondLst>
                              <p:cond delay="0"/>
                            </p:stCondLst>
                            <p:childTnLst>
                              <p:par>
                                <p:cTn id="145" presetID="1" presetClass="entr" presetSubtype="0" fill="hold" grpId="0" nodeType="clickEffect">
                                  <p:stCondLst>
                                    <p:cond delay="0"/>
                                  </p:stCondLst>
                                  <p:childTnLst>
                                    <p:set>
                                      <p:cBhvr>
                                        <p:cTn id="146" dur="1" fill="hold">
                                          <p:stCondLst>
                                            <p:cond delay="0"/>
                                          </p:stCondLst>
                                        </p:cTn>
                                        <p:tgtEl>
                                          <p:spTgt spid="131"/>
                                        </p:tgtEl>
                                        <p:attrNameLst>
                                          <p:attrName>style.visibility</p:attrName>
                                        </p:attrNameLst>
                                      </p:cBhvr>
                                      <p:to>
                                        <p:strVal val="visible"/>
                                      </p:to>
                                    </p:set>
                                  </p:childTnLst>
                                </p:cTn>
                              </p:par>
                              <p:par>
                                <p:cTn id="147" presetID="1" presetClass="entr" presetSubtype="0" fill="hold" grpId="0" nodeType="withEffect">
                                  <p:stCondLst>
                                    <p:cond delay="0"/>
                                  </p:stCondLst>
                                  <p:childTnLst>
                                    <p:set>
                                      <p:cBhvr>
                                        <p:cTn id="148" dur="1" fill="hold">
                                          <p:stCondLst>
                                            <p:cond delay="0"/>
                                          </p:stCondLst>
                                        </p:cTn>
                                        <p:tgtEl>
                                          <p:spTgt spid="132"/>
                                        </p:tgtEl>
                                        <p:attrNameLst>
                                          <p:attrName>style.visibility</p:attrName>
                                        </p:attrNameLst>
                                      </p:cBhvr>
                                      <p:to>
                                        <p:strVal val="visible"/>
                                      </p:to>
                                    </p:set>
                                  </p:childTnLst>
                                </p:cTn>
                              </p:par>
                              <p:par>
                                <p:cTn id="149" presetID="1" presetClass="entr" presetSubtype="0" fill="hold" grpId="0" nodeType="withEffect">
                                  <p:stCondLst>
                                    <p:cond delay="0"/>
                                  </p:stCondLst>
                                  <p:childTnLst>
                                    <p:set>
                                      <p:cBhvr>
                                        <p:cTn id="150" dur="1" fill="hold">
                                          <p:stCondLst>
                                            <p:cond delay="0"/>
                                          </p:stCondLst>
                                        </p:cTn>
                                        <p:tgtEl>
                                          <p:spTgt spid="133"/>
                                        </p:tgtEl>
                                        <p:attrNameLst>
                                          <p:attrName>style.visibility</p:attrName>
                                        </p:attrNameLst>
                                      </p:cBhvr>
                                      <p:to>
                                        <p:strVal val="visible"/>
                                      </p:to>
                                    </p:set>
                                  </p:childTnLst>
                                </p:cTn>
                              </p:par>
                            </p:childTnLst>
                          </p:cTn>
                        </p:par>
                      </p:childTnLst>
                    </p:cTn>
                  </p:par>
                  <p:par>
                    <p:cTn id="151" fill="hold">
                      <p:stCondLst>
                        <p:cond delay="indefinite"/>
                      </p:stCondLst>
                      <p:childTnLst>
                        <p:par>
                          <p:cTn id="152" fill="hold">
                            <p:stCondLst>
                              <p:cond delay="0"/>
                            </p:stCondLst>
                            <p:childTnLst>
                              <p:par>
                                <p:cTn id="153" presetID="10" presetClass="exit" presetSubtype="0" fill="hold" grpId="1" nodeType="clickEffect">
                                  <p:stCondLst>
                                    <p:cond delay="0"/>
                                  </p:stCondLst>
                                  <p:childTnLst>
                                    <p:animEffect transition="out" filter="fade">
                                      <p:cBhvr>
                                        <p:cTn id="154" dur="500"/>
                                        <p:tgtEl>
                                          <p:spTgt spid="124"/>
                                        </p:tgtEl>
                                      </p:cBhvr>
                                    </p:animEffect>
                                    <p:set>
                                      <p:cBhvr>
                                        <p:cTn id="155" dur="1" fill="hold">
                                          <p:stCondLst>
                                            <p:cond delay="499"/>
                                          </p:stCondLst>
                                        </p:cTn>
                                        <p:tgtEl>
                                          <p:spTgt spid="124"/>
                                        </p:tgtEl>
                                        <p:attrNameLst>
                                          <p:attrName>style.visibility</p:attrName>
                                        </p:attrNameLst>
                                      </p:cBhvr>
                                      <p:to>
                                        <p:strVal val="hidden"/>
                                      </p:to>
                                    </p:set>
                                  </p:childTnLst>
                                </p:cTn>
                              </p:par>
                              <p:par>
                                <p:cTn id="156" presetID="10" presetClass="exit" presetSubtype="0" fill="hold" grpId="1" nodeType="withEffect">
                                  <p:stCondLst>
                                    <p:cond delay="0"/>
                                  </p:stCondLst>
                                  <p:childTnLst>
                                    <p:animEffect transition="out" filter="fade">
                                      <p:cBhvr>
                                        <p:cTn id="157" dur="500"/>
                                        <p:tgtEl>
                                          <p:spTgt spid="134"/>
                                        </p:tgtEl>
                                      </p:cBhvr>
                                    </p:animEffect>
                                    <p:set>
                                      <p:cBhvr>
                                        <p:cTn id="158" dur="1" fill="hold">
                                          <p:stCondLst>
                                            <p:cond delay="499"/>
                                          </p:stCondLst>
                                        </p:cTn>
                                        <p:tgtEl>
                                          <p:spTgt spid="134"/>
                                        </p:tgtEl>
                                        <p:attrNameLst>
                                          <p:attrName>style.visibility</p:attrName>
                                        </p:attrNameLst>
                                      </p:cBhvr>
                                      <p:to>
                                        <p:strVal val="hidden"/>
                                      </p:to>
                                    </p:set>
                                  </p:childTnLst>
                                </p:cTn>
                              </p:par>
                            </p:childTnLst>
                          </p:cTn>
                        </p:par>
                        <p:par>
                          <p:cTn id="159" fill="hold">
                            <p:stCondLst>
                              <p:cond delay="500"/>
                            </p:stCondLst>
                            <p:childTnLst>
                              <p:par>
                                <p:cTn id="160" presetID="22" presetClass="entr" presetSubtype="8" fill="hold" grpId="0" nodeType="afterEffect">
                                  <p:stCondLst>
                                    <p:cond delay="0"/>
                                  </p:stCondLst>
                                  <p:childTnLst>
                                    <p:set>
                                      <p:cBhvr>
                                        <p:cTn id="161" dur="1" fill="hold">
                                          <p:stCondLst>
                                            <p:cond delay="0"/>
                                          </p:stCondLst>
                                        </p:cTn>
                                        <p:tgtEl>
                                          <p:spTgt spid="242"/>
                                        </p:tgtEl>
                                        <p:attrNameLst>
                                          <p:attrName>style.visibility</p:attrName>
                                        </p:attrNameLst>
                                      </p:cBhvr>
                                      <p:to>
                                        <p:strVal val="visible"/>
                                      </p:to>
                                    </p:set>
                                    <p:animEffect transition="in" filter="wipe(left)">
                                      <p:cBhvr>
                                        <p:cTn id="162" dur="500"/>
                                        <p:tgtEl>
                                          <p:spTgt spid="242"/>
                                        </p:tgtEl>
                                      </p:cBhvr>
                                    </p:animEffect>
                                  </p:childTnLst>
                                </p:cTn>
                              </p:par>
                            </p:childTnLst>
                          </p:cTn>
                        </p:par>
                      </p:childTnLst>
                    </p:cTn>
                  </p:par>
                  <p:par>
                    <p:cTn id="163" fill="hold">
                      <p:stCondLst>
                        <p:cond delay="indefinite"/>
                      </p:stCondLst>
                      <p:childTnLst>
                        <p:par>
                          <p:cTn id="164" fill="hold">
                            <p:stCondLst>
                              <p:cond delay="0"/>
                            </p:stCondLst>
                            <p:childTnLst>
                              <p:par>
                                <p:cTn id="165" presetID="1" presetClass="entr" presetSubtype="0" fill="hold" grpId="0" nodeType="clickEffect">
                                  <p:stCondLst>
                                    <p:cond delay="0"/>
                                  </p:stCondLst>
                                  <p:childTnLst>
                                    <p:set>
                                      <p:cBhvr>
                                        <p:cTn id="166" dur="1" fill="hold">
                                          <p:stCondLst>
                                            <p:cond delay="0"/>
                                          </p:stCondLst>
                                        </p:cTn>
                                        <p:tgtEl>
                                          <p:spTgt spid="137"/>
                                        </p:tgtEl>
                                        <p:attrNameLst>
                                          <p:attrName>style.visibility</p:attrName>
                                        </p:attrNameLst>
                                      </p:cBhvr>
                                      <p:to>
                                        <p:strVal val="visible"/>
                                      </p:to>
                                    </p:set>
                                  </p:childTnLst>
                                </p:cTn>
                              </p:par>
                            </p:childTnLst>
                          </p:cTn>
                        </p:par>
                      </p:childTnLst>
                    </p:cTn>
                  </p:par>
                  <p:par>
                    <p:cTn id="167" fill="hold">
                      <p:stCondLst>
                        <p:cond delay="indefinite"/>
                      </p:stCondLst>
                      <p:childTnLst>
                        <p:par>
                          <p:cTn id="168" fill="hold">
                            <p:stCondLst>
                              <p:cond delay="0"/>
                            </p:stCondLst>
                            <p:childTnLst>
                              <p:par>
                                <p:cTn id="169" presetID="16" presetClass="entr" presetSubtype="21" fill="hold" grpId="0" nodeType="clickEffect">
                                  <p:stCondLst>
                                    <p:cond delay="0"/>
                                  </p:stCondLst>
                                  <p:childTnLst>
                                    <p:set>
                                      <p:cBhvr>
                                        <p:cTn id="170" dur="1" fill="hold">
                                          <p:stCondLst>
                                            <p:cond delay="0"/>
                                          </p:stCondLst>
                                        </p:cTn>
                                        <p:tgtEl>
                                          <p:spTgt spid="147"/>
                                        </p:tgtEl>
                                        <p:attrNameLst>
                                          <p:attrName>style.visibility</p:attrName>
                                        </p:attrNameLst>
                                      </p:cBhvr>
                                      <p:to>
                                        <p:strVal val="visible"/>
                                      </p:to>
                                    </p:set>
                                    <p:animEffect transition="in" filter="barn(inVertical)">
                                      <p:cBhvr>
                                        <p:cTn id="171" dur="500"/>
                                        <p:tgtEl>
                                          <p:spTgt spid="147"/>
                                        </p:tgtEl>
                                      </p:cBhvr>
                                    </p:animEffect>
                                  </p:childTnLst>
                                </p:cTn>
                              </p:par>
                            </p:childTnLst>
                          </p:cTn>
                        </p:par>
                      </p:childTnLst>
                    </p:cTn>
                  </p:par>
                  <p:par>
                    <p:cTn id="172" fill="hold">
                      <p:stCondLst>
                        <p:cond delay="indefinite"/>
                      </p:stCondLst>
                      <p:childTnLst>
                        <p:par>
                          <p:cTn id="173" fill="hold">
                            <p:stCondLst>
                              <p:cond delay="0"/>
                            </p:stCondLst>
                            <p:childTnLst>
                              <p:par>
                                <p:cTn id="174" presetID="22" presetClass="entr" presetSubtype="8" fill="hold" grpId="0" nodeType="clickEffect">
                                  <p:stCondLst>
                                    <p:cond delay="0"/>
                                  </p:stCondLst>
                                  <p:childTnLst>
                                    <p:set>
                                      <p:cBhvr>
                                        <p:cTn id="175" dur="1" fill="hold">
                                          <p:stCondLst>
                                            <p:cond delay="0"/>
                                          </p:stCondLst>
                                        </p:cTn>
                                        <p:tgtEl>
                                          <p:spTgt spid="244"/>
                                        </p:tgtEl>
                                        <p:attrNameLst>
                                          <p:attrName>style.visibility</p:attrName>
                                        </p:attrNameLst>
                                      </p:cBhvr>
                                      <p:to>
                                        <p:strVal val="visible"/>
                                      </p:to>
                                    </p:set>
                                    <p:animEffect transition="in" filter="wipe(left)">
                                      <p:cBhvr>
                                        <p:cTn id="176" dur="500"/>
                                        <p:tgtEl>
                                          <p:spTgt spid="244"/>
                                        </p:tgtEl>
                                      </p:cBhvr>
                                    </p:animEffect>
                                  </p:childTnLst>
                                </p:cTn>
                              </p:par>
                            </p:childTnLst>
                          </p:cTn>
                        </p:par>
                      </p:childTnLst>
                    </p:cTn>
                  </p:par>
                  <p:par>
                    <p:cTn id="177" fill="hold">
                      <p:stCondLst>
                        <p:cond delay="indefinite"/>
                      </p:stCondLst>
                      <p:childTnLst>
                        <p:par>
                          <p:cTn id="178" fill="hold">
                            <p:stCondLst>
                              <p:cond delay="0"/>
                            </p:stCondLst>
                            <p:childTnLst>
                              <p:par>
                                <p:cTn id="179" presetID="10" presetClass="exit" presetSubtype="0" fill="hold" grpId="1" nodeType="clickEffect">
                                  <p:stCondLst>
                                    <p:cond delay="0"/>
                                  </p:stCondLst>
                                  <p:childTnLst>
                                    <p:animEffect transition="out" filter="fade">
                                      <p:cBhvr>
                                        <p:cTn id="180" dur="500"/>
                                        <p:tgtEl>
                                          <p:spTgt spid="147"/>
                                        </p:tgtEl>
                                      </p:cBhvr>
                                    </p:animEffect>
                                    <p:set>
                                      <p:cBhvr>
                                        <p:cTn id="181" dur="1" fill="hold">
                                          <p:stCondLst>
                                            <p:cond delay="499"/>
                                          </p:stCondLst>
                                        </p:cTn>
                                        <p:tgtEl>
                                          <p:spTgt spid="147"/>
                                        </p:tgtEl>
                                        <p:attrNameLst>
                                          <p:attrName>style.visibility</p:attrName>
                                        </p:attrNameLst>
                                      </p:cBhvr>
                                      <p:to>
                                        <p:strVal val="hidden"/>
                                      </p:to>
                                    </p:set>
                                  </p:childTnLst>
                                </p:cTn>
                              </p:par>
                            </p:childTnLst>
                          </p:cTn>
                        </p:par>
                      </p:childTnLst>
                    </p:cTn>
                  </p:par>
                  <p:par>
                    <p:cTn id="182" fill="hold">
                      <p:stCondLst>
                        <p:cond delay="indefinite"/>
                      </p:stCondLst>
                      <p:childTnLst>
                        <p:par>
                          <p:cTn id="183" fill="hold">
                            <p:stCondLst>
                              <p:cond delay="0"/>
                            </p:stCondLst>
                            <p:childTnLst>
                              <p:par>
                                <p:cTn id="184" presetID="16" presetClass="entr" presetSubtype="21" fill="hold" grpId="0" nodeType="clickEffect">
                                  <p:stCondLst>
                                    <p:cond delay="0"/>
                                  </p:stCondLst>
                                  <p:childTnLst>
                                    <p:set>
                                      <p:cBhvr>
                                        <p:cTn id="185" dur="1" fill="hold">
                                          <p:stCondLst>
                                            <p:cond delay="0"/>
                                          </p:stCondLst>
                                        </p:cTn>
                                        <p:tgtEl>
                                          <p:spTgt spid="150"/>
                                        </p:tgtEl>
                                        <p:attrNameLst>
                                          <p:attrName>style.visibility</p:attrName>
                                        </p:attrNameLst>
                                      </p:cBhvr>
                                      <p:to>
                                        <p:strVal val="visible"/>
                                      </p:to>
                                    </p:set>
                                    <p:animEffect transition="in" filter="barn(inVertical)">
                                      <p:cBhvr>
                                        <p:cTn id="186" dur="500"/>
                                        <p:tgtEl>
                                          <p:spTgt spid="150"/>
                                        </p:tgtEl>
                                      </p:cBhvr>
                                    </p:animEffect>
                                  </p:childTnLst>
                                </p:cTn>
                              </p:par>
                              <p:par>
                                <p:cTn id="187" presetID="22" presetClass="entr" presetSubtype="1" fill="hold" nodeType="withEffect">
                                  <p:stCondLst>
                                    <p:cond delay="0"/>
                                  </p:stCondLst>
                                  <p:childTnLst>
                                    <p:set>
                                      <p:cBhvr>
                                        <p:cTn id="188" dur="1" fill="hold">
                                          <p:stCondLst>
                                            <p:cond delay="0"/>
                                          </p:stCondLst>
                                        </p:cTn>
                                        <p:tgtEl>
                                          <p:spTgt spid="151"/>
                                        </p:tgtEl>
                                        <p:attrNameLst>
                                          <p:attrName>style.visibility</p:attrName>
                                        </p:attrNameLst>
                                      </p:cBhvr>
                                      <p:to>
                                        <p:strVal val="visible"/>
                                      </p:to>
                                    </p:set>
                                    <p:animEffect transition="in" filter="wipe(up)">
                                      <p:cBhvr>
                                        <p:cTn id="189" dur="500"/>
                                        <p:tgtEl>
                                          <p:spTgt spid="151"/>
                                        </p:tgtEl>
                                      </p:cBhvr>
                                    </p:animEffect>
                                  </p:childTnLst>
                                </p:cTn>
                              </p:par>
                            </p:childTnLst>
                          </p:cTn>
                        </p:par>
                      </p:childTnLst>
                    </p:cTn>
                  </p:par>
                  <p:par>
                    <p:cTn id="190" fill="hold">
                      <p:stCondLst>
                        <p:cond delay="indefinite"/>
                      </p:stCondLst>
                      <p:childTnLst>
                        <p:par>
                          <p:cTn id="191" fill="hold">
                            <p:stCondLst>
                              <p:cond delay="0"/>
                            </p:stCondLst>
                            <p:childTnLst>
                              <p:par>
                                <p:cTn id="192" presetID="22" presetClass="entr" presetSubtype="8" fill="hold" nodeType="clickEffect">
                                  <p:stCondLst>
                                    <p:cond delay="0"/>
                                  </p:stCondLst>
                                  <p:childTnLst>
                                    <p:set>
                                      <p:cBhvr>
                                        <p:cTn id="193" dur="1" fill="hold">
                                          <p:stCondLst>
                                            <p:cond delay="0"/>
                                          </p:stCondLst>
                                        </p:cTn>
                                        <p:tgtEl>
                                          <p:spTgt spid="245"/>
                                        </p:tgtEl>
                                        <p:attrNameLst>
                                          <p:attrName>style.visibility</p:attrName>
                                        </p:attrNameLst>
                                      </p:cBhvr>
                                      <p:to>
                                        <p:strVal val="visible"/>
                                      </p:to>
                                    </p:set>
                                    <p:animEffect transition="in" filter="wipe(left)">
                                      <p:cBhvr>
                                        <p:cTn id="194" dur="500"/>
                                        <p:tgtEl>
                                          <p:spTgt spid="245"/>
                                        </p:tgtEl>
                                      </p:cBhvr>
                                    </p:animEffect>
                                  </p:childTnLst>
                                </p:cTn>
                              </p:par>
                            </p:childTnLst>
                          </p:cTn>
                        </p:par>
                      </p:childTnLst>
                    </p:cTn>
                  </p:par>
                  <p:par>
                    <p:cTn id="195" fill="hold">
                      <p:stCondLst>
                        <p:cond delay="indefinite"/>
                      </p:stCondLst>
                      <p:childTnLst>
                        <p:par>
                          <p:cTn id="196" fill="hold">
                            <p:stCondLst>
                              <p:cond delay="0"/>
                            </p:stCondLst>
                            <p:childTnLst>
                              <p:par>
                                <p:cTn id="197" presetID="16" presetClass="entr" presetSubtype="21" fill="hold" grpId="0" nodeType="clickEffect">
                                  <p:stCondLst>
                                    <p:cond delay="0"/>
                                  </p:stCondLst>
                                  <p:childTnLst>
                                    <p:set>
                                      <p:cBhvr>
                                        <p:cTn id="198" dur="1" fill="hold">
                                          <p:stCondLst>
                                            <p:cond delay="0"/>
                                          </p:stCondLst>
                                        </p:cTn>
                                        <p:tgtEl>
                                          <p:spTgt spid="148"/>
                                        </p:tgtEl>
                                        <p:attrNameLst>
                                          <p:attrName>style.visibility</p:attrName>
                                        </p:attrNameLst>
                                      </p:cBhvr>
                                      <p:to>
                                        <p:strVal val="visible"/>
                                      </p:to>
                                    </p:set>
                                    <p:animEffect transition="in" filter="barn(inVertical)">
                                      <p:cBhvr>
                                        <p:cTn id="199" dur="500"/>
                                        <p:tgtEl>
                                          <p:spTgt spid="148"/>
                                        </p:tgtEl>
                                      </p:cBhvr>
                                    </p:animEffect>
                                  </p:childTnLst>
                                </p:cTn>
                              </p:par>
                            </p:childTnLst>
                          </p:cTn>
                        </p:par>
                      </p:childTnLst>
                    </p:cTn>
                  </p:par>
                  <p:par>
                    <p:cTn id="200" fill="hold">
                      <p:stCondLst>
                        <p:cond delay="indefinite"/>
                      </p:stCondLst>
                      <p:childTnLst>
                        <p:par>
                          <p:cTn id="201" fill="hold">
                            <p:stCondLst>
                              <p:cond delay="0"/>
                            </p:stCondLst>
                            <p:childTnLst>
                              <p:par>
                                <p:cTn id="202" presetID="22" presetClass="entr" presetSubtype="8" fill="hold" grpId="0" nodeType="clickEffect">
                                  <p:stCondLst>
                                    <p:cond delay="0"/>
                                  </p:stCondLst>
                                  <p:childTnLst>
                                    <p:set>
                                      <p:cBhvr>
                                        <p:cTn id="203" dur="1" fill="hold">
                                          <p:stCondLst>
                                            <p:cond delay="0"/>
                                          </p:stCondLst>
                                        </p:cTn>
                                        <p:tgtEl>
                                          <p:spTgt spid="246"/>
                                        </p:tgtEl>
                                        <p:attrNameLst>
                                          <p:attrName>style.visibility</p:attrName>
                                        </p:attrNameLst>
                                      </p:cBhvr>
                                      <p:to>
                                        <p:strVal val="visible"/>
                                      </p:to>
                                    </p:set>
                                    <p:animEffect transition="in" filter="wipe(left)">
                                      <p:cBhvr>
                                        <p:cTn id="204" dur="500"/>
                                        <p:tgtEl>
                                          <p:spTgt spid="246"/>
                                        </p:tgtEl>
                                      </p:cBhvr>
                                    </p:animEffect>
                                  </p:childTnLst>
                                </p:cTn>
                              </p:par>
                            </p:childTnLst>
                          </p:cTn>
                        </p:par>
                      </p:childTnLst>
                    </p:cTn>
                  </p:par>
                  <p:par>
                    <p:cTn id="205" fill="hold">
                      <p:stCondLst>
                        <p:cond delay="indefinite"/>
                      </p:stCondLst>
                      <p:childTnLst>
                        <p:par>
                          <p:cTn id="206" fill="hold">
                            <p:stCondLst>
                              <p:cond delay="0"/>
                            </p:stCondLst>
                            <p:childTnLst>
                              <p:par>
                                <p:cTn id="207" presetID="10" presetClass="exit" presetSubtype="0" fill="hold" grpId="1" nodeType="clickEffect">
                                  <p:stCondLst>
                                    <p:cond delay="0"/>
                                  </p:stCondLst>
                                  <p:childTnLst>
                                    <p:animEffect transition="out" filter="fade">
                                      <p:cBhvr>
                                        <p:cTn id="208" dur="500"/>
                                        <p:tgtEl>
                                          <p:spTgt spid="148"/>
                                        </p:tgtEl>
                                      </p:cBhvr>
                                    </p:animEffect>
                                    <p:set>
                                      <p:cBhvr>
                                        <p:cTn id="209" dur="1" fill="hold">
                                          <p:stCondLst>
                                            <p:cond delay="499"/>
                                          </p:stCondLst>
                                        </p:cTn>
                                        <p:tgtEl>
                                          <p:spTgt spid="148"/>
                                        </p:tgtEl>
                                        <p:attrNameLst>
                                          <p:attrName>style.visibility</p:attrName>
                                        </p:attrNameLst>
                                      </p:cBhvr>
                                      <p:to>
                                        <p:strVal val="hidden"/>
                                      </p:to>
                                    </p:set>
                                  </p:childTnLst>
                                </p:cTn>
                              </p:par>
                              <p:par>
                                <p:cTn id="210" presetID="10" presetClass="exit" presetSubtype="0" fill="hold" grpId="1" nodeType="withEffect">
                                  <p:stCondLst>
                                    <p:cond delay="0"/>
                                  </p:stCondLst>
                                  <p:childTnLst>
                                    <p:animEffect transition="out" filter="fade">
                                      <p:cBhvr>
                                        <p:cTn id="211" dur="500"/>
                                        <p:tgtEl>
                                          <p:spTgt spid="121"/>
                                        </p:tgtEl>
                                      </p:cBhvr>
                                    </p:animEffect>
                                    <p:set>
                                      <p:cBhvr>
                                        <p:cTn id="212" dur="1" fill="hold">
                                          <p:stCondLst>
                                            <p:cond delay="499"/>
                                          </p:stCondLst>
                                        </p:cTn>
                                        <p:tgtEl>
                                          <p:spTgt spid="121"/>
                                        </p:tgtEl>
                                        <p:attrNameLst>
                                          <p:attrName>style.visibility</p:attrName>
                                        </p:attrNameLst>
                                      </p:cBhvr>
                                      <p:to>
                                        <p:strVal val="hidden"/>
                                      </p:to>
                                    </p:set>
                                  </p:childTnLst>
                                </p:cTn>
                              </p:par>
                              <p:par>
                                <p:cTn id="213" presetID="10" presetClass="exit" presetSubtype="0" fill="hold" grpId="1" nodeType="withEffect">
                                  <p:stCondLst>
                                    <p:cond delay="0"/>
                                  </p:stCondLst>
                                  <p:childTnLst>
                                    <p:animEffect transition="out" filter="fade">
                                      <p:cBhvr>
                                        <p:cTn id="214" dur="500"/>
                                        <p:tgtEl>
                                          <p:spTgt spid="122"/>
                                        </p:tgtEl>
                                      </p:cBhvr>
                                    </p:animEffect>
                                    <p:set>
                                      <p:cBhvr>
                                        <p:cTn id="215" dur="1" fill="hold">
                                          <p:stCondLst>
                                            <p:cond delay="499"/>
                                          </p:stCondLst>
                                        </p:cTn>
                                        <p:tgtEl>
                                          <p:spTgt spid="122"/>
                                        </p:tgtEl>
                                        <p:attrNameLst>
                                          <p:attrName>style.visibility</p:attrName>
                                        </p:attrNameLst>
                                      </p:cBhvr>
                                      <p:to>
                                        <p:strVal val="hidden"/>
                                      </p:to>
                                    </p:set>
                                  </p:childTnLst>
                                </p:cTn>
                              </p:par>
                              <p:par>
                                <p:cTn id="216" presetID="10" presetClass="exit" presetSubtype="0" fill="hold" grpId="1" nodeType="withEffect">
                                  <p:stCondLst>
                                    <p:cond delay="0"/>
                                  </p:stCondLst>
                                  <p:childTnLst>
                                    <p:animEffect transition="out" filter="fade">
                                      <p:cBhvr>
                                        <p:cTn id="217" dur="500"/>
                                        <p:tgtEl>
                                          <p:spTgt spid="150"/>
                                        </p:tgtEl>
                                      </p:cBhvr>
                                    </p:animEffect>
                                    <p:set>
                                      <p:cBhvr>
                                        <p:cTn id="218" dur="1" fill="hold">
                                          <p:stCondLst>
                                            <p:cond delay="499"/>
                                          </p:stCondLst>
                                        </p:cTn>
                                        <p:tgtEl>
                                          <p:spTgt spid="150"/>
                                        </p:tgtEl>
                                        <p:attrNameLst>
                                          <p:attrName>style.visibility</p:attrName>
                                        </p:attrNameLst>
                                      </p:cBhvr>
                                      <p:to>
                                        <p:strVal val="hidden"/>
                                      </p:to>
                                    </p:set>
                                  </p:childTnLst>
                                </p:cTn>
                              </p:par>
                              <p:par>
                                <p:cTn id="219" presetID="1" presetClass="exit" presetSubtype="0" fill="hold" nodeType="withEffect">
                                  <p:stCondLst>
                                    <p:cond delay="0"/>
                                  </p:stCondLst>
                                  <p:childTnLst>
                                    <p:set>
                                      <p:cBhvr>
                                        <p:cTn id="220" dur="1" fill="hold">
                                          <p:stCondLst>
                                            <p:cond delay="0"/>
                                          </p:stCondLst>
                                        </p:cTn>
                                        <p:tgtEl>
                                          <p:spTgt spid="151"/>
                                        </p:tgtEl>
                                        <p:attrNameLst>
                                          <p:attrName>style.visibility</p:attrName>
                                        </p:attrNameLst>
                                      </p:cBhvr>
                                      <p:to>
                                        <p:strVal val="hidden"/>
                                      </p:to>
                                    </p:set>
                                  </p:childTnLst>
                                </p:cTn>
                              </p:par>
                            </p:childTnLst>
                          </p:cTn>
                        </p:par>
                      </p:childTnLst>
                    </p:cTn>
                  </p:par>
                  <p:par>
                    <p:cTn id="221" fill="hold">
                      <p:stCondLst>
                        <p:cond delay="indefinite"/>
                      </p:stCondLst>
                      <p:childTnLst>
                        <p:par>
                          <p:cTn id="222" fill="hold">
                            <p:stCondLst>
                              <p:cond delay="0"/>
                            </p:stCondLst>
                            <p:childTnLst>
                              <p:par>
                                <p:cTn id="223" presetID="16" presetClass="entr" presetSubtype="21" fill="hold" grpId="0" nodeType="clickEffect">
                                  <p:stCondLst>
                                    <p:cond delay="0"/>
                                  </p:stCondLst>
                                  <p:childTnLst>
                                    <p:set>
                                      <p:cBhvr>
                                        <p:cTn id="224" dur="1" fill="hold">
                                          <p:stCondLst>
                                            <p:cond delay="0"/>
                                          </p:stCondLst>
                                        </p:cTn>
                                        <p:tgtEl>
                                          <p:spTgt spid="247"/>
                                        </p:tgtEl>
                                        <p:attrNameLst>
                                          <p:attrName>style.visibility</p:attrName>
                                        </p:attrNameLst>
                                      </p:cBhvr>
                                      <p:to>
                                        <p:strVal val="visible"/>
                                      </p:to>
                                    </p:set>
                                    <p:animEffect transition="in" filter="barn(inVertical)">
                                      <p:cBhvr>
                                        <p:cTn id="225" dur="500"/>
                                        <p:tgtEl>
                                          <p:spTgt spid="247"/>
                                        </p:tgtEl>
                                      </p:cBhvr>
                                    </p:animEffect>
                                  </p:childTnLst>
                                </p:cTn>
                              </p:par>
                            </p:childTnLst>
                          </p:cTn>
                        </p:par>
                      </p:childTnLst>
                    </p:cTn>
                  </p:par>
                  <p:par>
                    <p:cTn id="226" fill="hold">
                      <p:stCondLst>
                        <p:cond delay="indefinite"/>
                      </p:stCondLst>
                      <p:childTnLst>
                        <p:par>
                          <p:cTn id="227" fill="hold">
                            <p:stCondLst>
                              <p:cond delay="0"/>
                            </p:stCondLst>
                            <p:childTnLst>
                              <p:par>
                                <p:cTn id="228" presetID="1" presetClass="entr" presetSubtype="0" fill="hold" grpId="0" nodeType="clickEffect">
                                  <p:stCondLst>
                                    <p:cond delay="0"/>
                                  </p:stCondLst>
                                  <p:childTnLst>
                                    <p:set>
                                      <p:cBhvr>
                                        <p:cTn id="229" dur="1" fill="hold">
                                          <p:stCondLst>
                                            <p:cond delay="0"/>
                                          </p:stCondLst>
                                        </p:cTn>
                                        <p:tgtEl>
                                          <p:spTgt spid="145"/>
                                        </p:tgtEl>
                                        <p:attrNameLst>
                                          <p:attrName>style.visibility</p:attrName>
                                        </p:attrNameLst>
                                      </p:cBhvr>
                                      <p:to>
                                        <p:strVal val="visible"/>
                                      </p:to>
                                    </p:set>
                                  </p:childTnLst>
                                </p:cTn>
                              </p:par>
                            </p:childTnLst>
                          </p:cTn>
                        </p:par>
                      </p:childTnLst>
                    </p:cTn>
                  </p:par>
                  <p:par>
                    <p:cTn id="230" fill="hold">
                      <p:stCondLst>
                        <p:cond delay="indefinite"/>
                      </p:stCondLst>
                      <p:childTnLst>
                        <p:par>
                          <p:cTn id="231" fill="hold">
                            <p:stCondLst>
                              <p:cond delay="0"/>
                            </p:stCondLst>
                            <p:childTnLst>
                              <p:par>
                                <p:cTn id="232" presetID="10" presetClass="exit" presetSubtype="0" fill="hold" grpId="1" nodeType="clickEffect">
                                  <p:stCondLst>
                                    <p:cond delay="0"/>
                                  </p:stCondLst>
                                  <p:childTnLst>
                                    <p:animEffect transition="out" filter="fade">
                                      <p:cBhvr>
                                        <p:cTn id="233" dur="500"/>
                                        <p:tgtEl>
                                          <p:spTgt spid="247"/>
                                        </p:tgtEl>
                                      </p:cBhvr>
                                    </p:animEffect>
                                    <p:set>
                                      <p:cBhvr>
                                        <p:cTn id="234" dur="1" fill="hold">
                                          <p:stCondLst>
                                            <p:cond delay="499"/>
                                          </p:stCondLst>
                                        </p:cTn>
                                        <p:tgtEl>
                                          <p:spTgt spid="247"/>
                                        </p:tgtEl>
                                        <p:attrNameLst>
                                          <p:attrName>style.visibility</p:attrName>
                                        </p:attrNameLst>
                                      </p:cBhvr>
                                      <p:to>
                                        <p:strVal val="hidden"/>
                                      </p:to>
                                    </p:set>
                                  </p:childTnLst>
                                </p:cTn>
                              </p:par>
                            </p:childTnLst>
                          </p:cTn>
                        </p:par>
                        <p:par>
                          <p:cTn id="235" fill="hold">
                            <p:stCondLst>
                              <p:cond delay="500"/>
                            </p:stCondLst>
                            <p:childTnLst>
                              <p:par>
                                <p:cTn id="236" presetID="16" presetClass="entr" presetSubtype="21" fill="hold" grpId="0" nodeType="afterEffect">
                                  <p:stCondLst>
                                    <p:cond delay="0"/>
                                  </p:stCondLst>
                                  <p:childTnLst>
                                    <p:set>
                                      <p:cBhvr>
                                        <p:cTn id="237" dur="1" fill="hold">
                                          <p:stCondLst>
                                            <p:cond delay="0"/>
                                          </p:stCondLst>
                                        </p:cTn>
                                        <p:tgtEl>
                                          <p:spTgt spid="149"/>
                                        </p:tgtEl>
                                        <p:attrNameLst>
                                          <p:attrName>style.visibility</p:attrName>
                                        </p:attrNameLst>
                                      </p:cBhvr>
                                      <p:to>
                                        <p:strVal val="visible"/>
                                      </p:to>
                                    </p:set>
                                    <p:animEffect transition="in" filter="barn(inVertical)">
                                      <p:cBhvr>
                                        <p:cTn id="238" dur="500"/>
                                        <p:tgtEl>
                                          <p:spTgt spid="149"/>
                                        </p:tgtEl>
                                      </p:cBhvr>
                                    </p:animEffect>
                                  </p:childTnLst>
                                </p:cTn>
                              </p:par>
                            </p:childTnLst>
                          </p:cTn>
                        </p:par>
                      </p:childTnLst>
                    </p:cTn>
                  </p:par>
                  <p:par>
                    <p:cTn id="239" fill="hold">
                      <p:stCondLst>
                        <p:cond delay="indefinite"/>
                      </p:stCondLst>
                      <p:childTnLst>
                        <p:par>
                          <p:cTn id="240" fill="hold">
                            <p:stCondLst>
                              <p:cond delay="0"/>
                            </p:stCondLst>
                            <p:childTnLst>
                              <p:par>
                                <p:cTn id="241" presetID="22" presetClass="entr" presetSubtype="8" fill="hold" grpId="0" nodeType="clickEffect">
                                  <p:stCondLst>
                                    <p:cond delay="0"/>
                                  </p:stCondLst>
                                  <p:childTnLst>
                                    <p:set>
                                      <p:cBhvr>
                                        <p:cTn id="242" dur="1" fill="hold">
                                          <p:stCondLst>
                                            <p:cond delay="0"/>
                                          </p:stCondLst>
                                        </p:cTn>
                                        <p:tgtEl>
                                          <p:spTgt spid="248"/>
                                        </p:tgtEl>
                                        <p:attrNameLst>
                                          <p:attrName>style.visibility</p:attrName>
                                        </p:attrNameLst>
                                      </p:cBhvr>
                                      <p:to>
                                        <p:strVal val="visible"/>
                                      </p:to>
                                    </p:set>
                                    <p:animEffect transition="in" filter="wipe(left)">
                                      <p:cBhvr>
                                        <p:cTn id="243" dur="500"/>
                                        <p:tgtEl>
                                          <p:spTgt spid="248"/>
                                        </p:tgtEl>
                                      </p:cBhvr>
                                    </p:animEffect>
                                  </p:childTnLst>
                                </p:cTn>
                              </p:par>
                            </p:childTnLst>
                          </p:cTn>
                        </p:par>
                        <p:par>
                          <p:cTn id="244" fill="hold">
                            <p:stCondLst>
                              <p:cond delay="500"/>
                            </p:stCondLst>
                            <p:childTnLst>
                              <p:par>
                                <p:cTn id="245" presetID="22" presetClass="entr" presetSubtype="8" fill="hold" nodeType="afterEffect">
                                  <p:stCondLst>
                                    <p:cond delay="0"/>
                                  </p:stCondLst>
                                  <p:childTnLst>
                                    <p:set>
                                      <p:cBhvr>
                                        <p:cTn id="246" dur="1" fill="hold">
                                          <p:stCondLst>
                                            <p:cond delay="0"/>
                                          </p:stCondLst>
                                        </p:cTn>
                                        <p:tgtEl>
                                          <p:spTgt spid="249"/>
                                        </p:tgtEl>
                                        <p:attrNameLst>
                                          <p:attrName>style.visibility</p:attrName>
                                        </p:attrNameLst>
                                      </p:cBhvr>
                                      <p:to>
                                        <p:strVal val="visible"/>
                                      </p:to>
                                    </p:set>
                                    <p:animEffect transition="in" filter="wipe(left)">
                                      <p:cBhvr>
                                        <p:cTn id="247" dur="500"/>
                                        <p:tgtEl>
                                          <p:spTgt spid="249"/>
                                        </p:tgtEl>
                                      </p:cBhvr>
                                    </p:animEffect>
                                  </p:childTnLst>
                                </p:cTn>
                              </p:par>
                            </p:childTnLst>
                          </p:cTn>
                        </p:par>
                      </p:childTnLst>
                    </p:cTn>
                  </p:par>
                  <p:par>
                    <p:cTn id="248" fill="hold">
                      <p:stCondLst>
                        <p:cond delay="indefinite"/>
                      </p:stCondLst>
                      <p:childTnLst>
                        <p:par>
                          <p:cTn id="249" fill="hold">
                            <p:stCondLst>
                              <p:cond delay="0"/>
                            </p:stCondLst>
                            <p:childTnLst>
                              <p:par>
                                <p:cTn id="250" presetID="22" presetClass="entr" presetSubtype="8" fill="hold" grpId="0" nodeType="clickEffect">
                                  <p:stCondLst>
                                    <p:cond delay="0"/>
                                  </p:stCondLst>
                                  <p:childTnLst>
                                    <p:set>
                                      <p:cBhvr>
                                        <p:cTn id="251" dur="1" fill="hold">
                                          <p:stCondLst>
                                            <p:cond delay="0"/>
                                          </p:stCondLst>
                                        </p:cTn>
                                        <p:tgtEl>
                                          <p:spTgt spid="250"/>
                                        </p:tgtEl>
                                        <p:attrNameLst>
                                          <p:attrName>style.visibility</p:attrName>
                                        </p:attrNameLst>
                                      </p:cBhvr>
                                      <p:to>
                                        <p:strVal val="visible"/>
                                      </p:to>
                                    </p:set>
                                    <p:animEffect transition="in" filter="wipe(left)">
                                      <p:cBhvr>
                                        <p:cTn id="252" dur="500"/>
                                        <p:tgtEl>
                                          <p:spTgt spid="250"/>
                                        </p:tgtEl>
                                      </p:cBhvr>
                                    </p:animEffect>
                                  </p:childTnLst>
                                </p:cTn>
                              </p:par>
                            </p:childTnLst>
                          </p:cTn>
                        </p:par>
                      </p:childTnLst>
                    </p:cTn>
                  </p:par>
                  <p:par>
                    <p:cTn id="253" fill="hold">
                      <p:stCondLst>
                        <p:cond delay="indefinite"/>
                      </p:stCondLst>
                      <p:childTnLst>
                        <p:par>
                          <p:cTn id="254" fill="hold">
                            <p:stCondLst>
                              <p:cond delay="0"/>
                            </p:stCondLst>
                            <p:childTnLst>
                              <p:par>
                                <p:cTn id="255" presetID="10" presetClass="exit" presetSubtype="0" fill="hold" grpId="1" nodeType="clickEffect">
                                  <p:stCondLst>
                                    <p:cond delay="0"/>
                                  </p:stCondLst>
                                  <p:childTnLst>
                                    <p:animEffect transition="out" filter="fade">
                                      <p:cBhvr>
                                        <p:cTn id="256" dur="500"/>
                                        <p:tgtEl>
                                          <p:spTgt spid="149"/>
                                        </p:tgtEl>
                                      </p:cBhvr>
                                    </p:animEffect>
                                    <p:set>
                                      <p:cBhvr>
                                        <p:cTn id="257" dur="1" fill="hold">
                                          <p:stCondLst>
                                            <p:cond delay="499"/>
                                          </p:stCondLst>
                                        </p:cTn>
                                        <p:tgtEl>
                                          <p:spTgt spid="149"/>
                                        </p:tgtEl>
                                        <p:attrNameLst>
                                          <p:attrName>style.visibility</p:attrName>
                                        </p:attrNameLst>
                                      </p:cBhvr>
                                      <p:to>
                                        <p:strVal val="hidden"/>
                                      </p:to>
                                    </p:set>
                                  </p:childTnLst>
                                </p:cTn>
                              </p:par>
                            </p:childTnLst>
                          </p:cTn>
                        </p:par>
                      </p:childTnLst>
                    </p:cTn>
                  </p:par>
                  <p:par>
                    <p:cTn id="258" fill="hold">
                      <p:stCondLst>
                        <p:cond delay="indefinite"/>
                      </p:stCondLst>
                      <p:childTnLst>
                        <p:par>
                          <p:cTn id="259" fill="hold">
                            <p:stCondLst>
                              <p:cond delay="0"/>
                            </p:stCondLst>
                            <p:childTnLst>
                              <p:par>
                                <p:cTn id="260" presetID="10" presetClass="entr" presetSubtype="0" fill="hold" nodeType="clickEffect">
                                  <p:stCondLst>
                                    <p:cond delay="0"/>
                                  </p:stCondLst>
                                  <p:childTnLst>
                                    <p:set>
                                      <p:cBhvr>
                                        <p:cTn id="261" dur="1" fill="hold">
                                          <p:stCondLst>
                                            <p:cond delay="0"/>
                                          </p:stCondLst>
                                        </p:cTn>
                                        <p:tgtEl>
                                          <p:spTgt spid="175"/>
                                        </p:tgtEl>
                                        <p:attrNameLst>
                                          <p:attrName>style.visibility</p:attrName>
                                        </p:attrNameLst>
                                      </p:cBhvr>
                                      <p:to>
                                        <p:strVal val="visible"/>
                                      </p:to>
                                    </p:set>
                                    <p:animEffect transition="in" filter="fade">
                                      <p:cBhvr>
                                        <p:cTn id="262" dur="500"/>
                                        <p:tgtEl>
                                          <p:spTgt spid="175"/>
                                        </p:tgtEl>
                                      </p:cBhvr>
                                    </p:animEffect>
                                  </p:childTnLst>
                                </p:cTn>
                              </p:par>
                            </p:childTnLst>
                          </p:cTn>
                        </p:par>
                      </p:childTnLst>
                    </p:cTn>
                  </p:par>
                  <p:par>
                    <p:cTn id="263" fill="hold">
                      <p:stCondLst>
                        <p:cond delay="indefinite"/>
                      </p:stCondLst>
                      <p:childTnLst>
                        <p:par>
                          <p:cTn id="264" fill="hold">
                            <p:stCondLst>
                              <p:cond delay="0"/>
                            </p:stCondLst>
                            <p:childTnLst>
                              <p:par>
                                <p:cTn id="265" presetID="1" presetClass="exit" presetSubtype="0" fill="hold" nodeType="clickEffect">
                                  <p:stCondLst>
                                    <p:cond delay="0"/>
                                  </p:stCondLst>
                                  <p:childTnLst>
                                    <p:set>
                                      <p:cBhvr>
                                        <p:cTn id="266" dur="1" fill="hold">
                                          <p:stCondLst>
                                            <p:cond delay="0"/>
                                          </p:stCondLst>
                                        </p:cTn>
                                        <p:tgtEl>
                                          <p:spTgt spid="175"/>
                                        </p:tgtEl>
                                        <p:attrNameLst>
                                          <p:attrName>style.visibility</p:attrName>
                                        </p:attrNameLst>
                                      </p:cBhvr>
                                      <p:to>
                                        <p:strVal val="hidden"/>
                                      </p:to>
                                    </p:set>
                                  </p:childTnLst>
                                </p:cTn>
                              </p:par>
                            </p:childTnLst>
                          </p:cTn>
                        </p:par>
                      </p:childTnLst>
                    </p:cTn>
                  </p:par>
                  <p:par>
                    <p:cTn id="267" fill="hold">
                      <p:stCondLst>
                        <p:cond delay="indefinite"/>
                      </p:stCondLst>
                      <p:childTnLst>
                        <p:par>
                          <p:cTn id="268" fill="hold">
                            <p:stCondLst>
                              <p:cond delay="0"/>
                            </p:stCondLst>
                            <p:childTnLst>
                              <p:par>
                                <p:cTn id="269" presetID="1" presetClass="entr" presetSubtype="0" fill="hold" grpId="0" nodeType="clickEffect">
                                  <p:stCondLst>
                                    <p:cond delay="0"/>
                                  </p:stCondLst>
                                  <p:childTnLst>
                                    <p:set>
                                      <p:cBhvr>
                                        <p:cTn id="270" dur="1" fill="hold">
                                          <p:stCondLst>
                                            <p:cond delay="0"/>
                                          </p:stCondLst>
                                        </p:cTn>
                                        <p:tgtEl>
                                          <p:spTgt spid="257"/>
                                        </p:tgtEl>
                                        <p:attrNameLst>
                                          <p:attrName>style.visibility</p:attrName>
                                        </p:attrNameLst>
                                      </p:cBhvr>
                                      <p:to>
                                        <p:strVal val="visible"/>
                                      </p:to>
                                    </p:set>
                                  </p:childTnLst>
                                </p:cTn>
                              </p:par>
                              <p:par>
                                <p:cTn id="271" presetID="1" presetClass="entr" presetSubtype="0" fill="hold" grpId="0" nodeType="withEffect">
                                  <p:stCondLst>
                                    <p:cond delay="0"/>
                                  </p:stCondLst>
                                  <p:childTnLst>
                                    <p:set>
                                      <p:cBhvr>
                                        <p:cTn id="272" dur="1" fill="hold">
                                          <p:stCondLst>
                                            <p:cond delay="0"/>
                                          </p:stCondLst>
                                        </p:cTn>
                                        <p:tgtEl>
                                          <p:spTgt spid="256"/>
                                        </p:tgtEl>
                                        <p:attrNameLst>
                                          <p:attrName>style.visibility</p:attrName>
                                        </p:attrNameLst>
                                      </p:cBhvr>
                                      <p:to>
                                        <p:strVal val="visible"/>
                                      </p:to>
                                    </p:set>
                                  </p:childTnLst>
                                </p:cTn>
                              </p:par>
                            </p:childTnLst>
                          </p:cTn>
                        </p:par>
                      </p:childTnLst>
                    </p:cTn>
                  </p:par>
                  <p:par>
                    <p:cTn id="273" fill="hold">
                      <p:stCondLst>
                        <p:cond delay="indefinite"/>
                      </p:stCondLst>
                      <p:childTnLst>
                        <p:par>
                          <p:cTn id="274" fill="hold">
                            <p:stCondLst>
                              <p:cond delay="0"/>
                            </p:stCondLst>
                            <p:childTnLst>
                              <p:par>
                                <p:cTn id="275" presetID="1" presetClass="entr" presetSubtype="0" fill="hold" grpId="0" nodeType="clickEffect">
                                  <p:stCondLst>
                                    <p:cond delay="0"/>
                                  </p:stCondLst>
                                  <p:childTnLst>
                                    <p:set>
                                      <p:cBhvr>
                                        <p:cTn id="276" dur="1" fill="hold">
                                          <p:stCondLst>
                                            <p:cond delay="0"/>
                                          </p:stCondLst>
                                        </p:cTn>
                                        <p:tgtEl>
                                          <p:spTgt spid="363"/>
                                        </p:tgtEl>
                                        <p:attrNameLst>
                                          <p:attrName>style.visibility</p:attrName>
                                        </p:attrNameLst>
                                      </p:cBhvr>
                                      <p:to>
                                        <p:strVal val="visible"/>
                                      </p:to>
                                    </p:set>
                                  </p:childTnLst>
                                </p:cTn>
                              </p:par>
                            </p:childTnLst>
                          </p:cTn>
                        </p:par>
                      </p:childTnLst>
                    </p:cTn>
                  </p:par>
                  <p:par>
                    <p:cTn id="277" fill="hold">
                      <p:stCondLst>
                        <p:cond delay="indefinite"/>
                      </p:stCondLst>
                      <p:childTnLst>
                        <p:par>
                          <p:cTn id="278" fill="hold">
                            <p:stCondLst>
                              <p:cond delay="0"/>
                            </p:stCondLst>
                            <p:childTnLst>
                              <p:par>
                                <p:cTn id="279" presetID="1" presetClass="entr" presetSubtype="0" fill="hold" grpId="0" nodeType="clickEffect">
                                  <p:stCondLst>
                                    <p:cond delay="0"/>
                                  </p:stCondLst>
                                  <p:childTnLst>
                                    <p:set>
                                      <p:cBhvr>
                                        <p:cTn id="280" dur="1" fill="hold">
                                          <p:stCondLst>
                                            <p:cond delay="0"/>
                                          </p:stCondLst>
                                        </p:cTn>
                                        <p:tgtEl>
                                          <p:spTgt spid="261"/>
                                        </p:tgtEl>
                                        <p:attrNameLst>
                                          <p:attrName>style.visibility</p:attrName>
                                        </p:attrNameLst>
                                      </p:cBhvr>
                                      <p:to>
                                        <p:strVal val="visible"/>
                                      </p:to>
                                    </p:set>
                                  </p:childTnLst>
                                </p:cTn>
                              </p:par>
                            </p:childTnLst>
                          </p:cTn>
                        </p:par>
                      </p:childTnLst>
                    </p:cTn>
                  </p:par>
                  <p:par>
                    <p:cTn id="281" fill="hold">
                      <p:stCondLst>
                        <p:cond delay="indefinite"/>
                      </p:stCondLst>
                      <p:childTnLst>
                        <p:par>
                          <p:cTn id="282" fill="hold">
                            <p:stCondLst>
                              <p:cond delay="0"/>
                            </p:stCondLst>
                            <p:childTnLst>
                              <p:par>
                                <p:cTn id="283" presetID="1" presetClass="entr" presetSubtype="0" fill="hold" grpId="0" nodeType="clickEffect">
                                  <p:stCondLst>
                                    <p:cond delay="0"/>
                                  </p:stCondLst>
                                  <p:childTnLst>
                                    <p:set>
                                      <p:cBhvr>
                                        <p:cTn id="284" dur="1" fill="hold">
                                          <p:stCondLst>
                                            <p:cond delay="0"/>
                                          </p:stCondLst>
                                        </p:cTn>
                                        <p:tgtEl>
                                          <p:spTgt spid="262"/>
                                        </p:tgtEl>
                                        <p:attrNameLst>
                                          <p:attrName>style.visibility</p:attrName>
                                        </p:attrNameLst>
                                      </p:cBhvr>
                                      <p:to>
                                        <p:strVal val="visible"/>
                                      </p:to>
                                    </p:set>
                                  </p:childTnLst>
                                </p:cTn>
                              </p:par>
                            </p:childTnLst>
                          </p:cTn>
                        </p:par>
                      </p:childTnLst>
                    </p:cTn>
                  </p:par>
                  <p:par>
                    <p:cTn id="285" fill="hold">
                      <p:stCondLst>
                        <p:cond delay="indefinite"/>
                      </p:stCondLst>
                      <p:childTnLst>
                        <p:par>
                          <p:cTn id="286" fill="hold">
                            <p:stCondLst>
                              <p:cond delay="0"/>
                            </p:stCondLst>
                            <p:childTnLst>
                              <p:par>
                                <p:cTn id="287" presetID="1" presetClass="entr" presetSubtype="0" fill="hold" grpId="0" nodeType="clickEffect">
                                  <p:stCondLst>
                                    <p:cond delay="0"/>
                                  </p:stCondLst>
                                  <p:childTnLst>
                                    <p:set>
                                      <p:cBhvr>
                                        <p:cTn id="288" dur="1" fill="hold">
                                          <p:stCondLst>
                                            <p:cond delay="0"/>
                                          </p:stCondLst>
                                        </p:cTn>
                                        <p:tgtEl>
                                          <p:spTgt spid="260"/>
                                        </p:tgtEl>
                                        <p:attrNameLst>
                                          <p:attrName>style.visibility</p:attrName>
                                        </p:attrNameLst>
                                      </p:cBhvr>
                                      <p:to>
                                        <p:strVal val="visible"/>
                                      </p:to>
                                    </p:set>
                                  </p:childTnLst>
                                </p:cTn>
                              </p:par>
                              <p:par>
                                <p:cTn id="289" presetID="1" presetClass="exit" presetSubtype="0" fill="hold" grpId="1" nodeType="withEffect">
                                  <p:stCondLst>
                                    <p:cond delay="0"/>
                                  </p:stCondLst>
                                  <p:childTnLst>
                                    <p:set>
                                      <p:cBhvr>
                                        <p:cTn id="290" dur="1" fill="hold">
                                          <p:stCondLst>
                                            <p:cond delay="0"/>
                                          </p:stCondLst>
                                        </p:cTn>
                                        <p:tgtEl>
                                          <p:spTgt spid="257"/>
                                        </p:tgtEl>
                                        <p:attrNameLst>
                                          <p:attrName>style.visibility</p:attrName>
                                        </p:attrNameLst>
                                      </p:cBhvr>
                                      <p:to>
                                        <p:strVal val="hidden"/>
                                      </p:to>
                                    </p:set>
                                  </p:childTnLst>
                                </p:cTn>
                              </p:par>
                              <p:par>
                                <p:cTn id="291" presetID="1" presetClass="exit" presetSubtype="0" fill="hold" grpId="1" nodeType="withEffect">
                                  <p:stCondLst>
                                    <p:cond delay="0"/>
                                  </p:stCondLst>
                                  <p:childTnLst>
                                    <p:set>
                                      <p:cBhvr>
                                        <p:cTn id="292" dur="1" fill="hold">
                                          <p:stCondLst>
                                            <p:cond delay="0"/>
                                          </p:stCondLst>
                                        </p:cTn>
                                        <p:tgtEl>
                                          <p:spTgt spid="256"/>
                                        </p:tgtEl>
                                        <p:attrNameLst>
                                          <p:attrName>style.visibility</p:attrName>
                                        </p:attrNameLst>
                                      </p:cBhvr>
                                      <p:to>
                                        <p:strVal val="hidden"/>
                                      </p:to>
                                    </p:set>
                                  </p:childTnLst>
                                </p:cTn>
                              </p:par>
                            </p:childTnLst>
                          </p:cTn>
                        </p:par>
                      </p:childTnLst>
                    </p:cTn>
                  </p:par>
                  <p:par>
                    <p:cTn id="293" fill="hold">
                      <p:stCondLst>
                        <p:cond delay="indefinite"/>
                      </p:stCondLst>
                      <p:childTnLst>
                        <p:par>
                          <p:cTn id="294" fill="hold">
                            <p:stCondLst>
                              <p:cond delay="0"/>
                            </p:stCondLst>
                            <p:childTnLst>
                              <p:par>
                                <p:cTn id="295" presetID="1" presetClass="entr" presetSubtype="0" fill="hold" grpId="0" nodeType="clickEffect">
                                  <p:stCondLst>
                                    <p:cond delay="0"/>
                                  </p:stCondLst>
                                  <p:childTnLst>
                                    <p:set>
                                      <p:cBhvr>
                                        <p:cTn id="296" dur="1" fill="hold">
                                          <p:stCondLst>
                                            <p:cond delay="0"/>
                                          </p:stCondLst>
                                        </p:cTn>
                                        <p:tgtEl>
                                          <p:spTgt spid="255"/>
                                        </p:tgtEl>
                                        <p:attrNameLst>
                                          <p:attrName>style.visibility</p:attrName>
                                        </p:attrNameLst>
                                      </p:cBhvr>
                                      <p:to>
                                        <p:strVal val="visible"/>
                                      </p:to>
                                    </p:set>
                                  </p:childTnLst>
                                </p:cTn>
                              </p:par>
                              <p:par>
                                <p:cTn id="297" presetID="1" presetClass="entr" presetSubtype="0" fill="hold" grpId="0" nodeType="withEffect">
                                  <p:stCondLst>
                                    <p:cond delay="0"/>
                                  </p:stCondLst>
                                  <p:childTnLst>
                                    <p:set>
                                      <p:cBhvr>
                                        <p:cTn id="298" dur="1" fill="hold">
                                          <p:stCondLst>
                                            <p:cond delay="0"/>
                                          </p:stCondLst>
                                        </p:cTn>
                                        <p:tgtEl>
                                          <p:spTgt spid="254"/>
                                        </p:tgtEl>
                                        <p:attrNameLst>
                                          <p:attrName>style.visibility</p:attrName>
                                        </p:attrNameLst>
                                      </p:cBhvr>
                                      <p:to>
                                        <p:strVal val="visible"/>
                                      </p:to>
                                    </p:set>
                                  </p:childTnLst>
                                </p:cTn>
                              </p:par>
                            </p:childTnLst>
                          </p:cTn>
                        </p:par>
                      </p:childTnLst>
                    </p:cTn>
                  </p:par>
                  <p:par>
                    <p:cTn id="299" fill="hold">
                      <p:stCondLst>
                        <p:cond delay="indefinite"/>
                      </p:stCondLst>
                      <p:childTnLst>
                        <p:par>
                          <p:cTn id="300" fill="hold">
                            <p:stCondLst>
                              <p:cond delay="0"/>
                            </p:stCondLst>
                            <p:childTnLst>
                              <p:par>
                                <p:cTn id="301" presetID="1" presetClass="entr" presetSubtype="0" fill="hold" grpId="0" nodeType="clickEffect">
                                  <p:stCondLst>
                                    <p:cond delay="0"/>
                                  </p:stCondLst>
                                  <p:childTnLst>
                                    <p:set>
                                      <p:cBhvr>
                                        <p:cTn id="302" dur="1" fill="hold">
                                          <p:stCondLst>
                                            <p:cond delay="0"/>
                                          </p:stCondLst>
                                        </p:cTn>
                                        <p:tgtEl>
                                          <p:spTgt spid="263"/>
                                        </p:tgtEl>
                                        <p:attrNameLst>
                                          <p:attrName>style.visibility</p:attrName>
                                        </p:attrNameLst>
                                      </p:cBhvr>
                                      <p:to>
                                        <p:strVal val="visible"/>
                                      </p:to>
                                    </p:set>
                                  </p:childTnLst>
                                </p:cTn>
                              </p:par>
                            </p:childTnLst>
                          </p:cTn>
                        </p:par>
                      </p:childTnLst>
                    </p:cTn>
                  </p:par>
                  <p:par>
                    <p:cTn id="303" fill="hold">
                      <p:stCondLst>
                        <p:cond delay="indefinite"/>
                      </p:stCondLst>
                      <p:childTnLst>
                        <p:par>
                          <p:cTn id="304" fill="hold">
                            <p:stCondLst>
                              <p:cond delay="0"/>
                            </p:stCondLst>
                            <p:childTnLst>
                              <p:par>
                                <p:cTn id="305" presetID="1" presetClass="entr" presetSubtype="0" fill="hold" grpId="0" nodeType="clickEffect">
                                  <p:stCondLst>
                                    <p:cond delay="0"/>
                                  </p:stCondLst>
                                  <p:childTnLst>
                                    <p:set>
                                      <p:cBhvr>
                                        <p:cTn id="306" dur="1" fill="hold">
                                          <p:stCondLst>
                                            <p:cond delay="0"/>
                                          </p:stCondLst>
                                        </p:cTn>
                                        <p:tgtEl>
                                          <p:spTgt spid="264"/>
                                        </p:tgtEl>
                                        <p:attrNameLst>
                                          <p:attrName>style.visibility</p:attrName>
                                        </p:attrNameLst>
                                      </p:cBhvr>
                                      <p:to>
                                        <p:strVal val="visible"/>
                                      </p:to>
                                    </p:set>
                                  </p:childTnLst>
                                </p:cTn>
                              </p:par>
                              <p:par>
                                <p:cTn id="307" presetID="1" presetClass="exit" presetSubtype="0" fill="hold" grpId="1" nodeType="withEffect">
                                  <p:stCondLst>
                                    <p:cond delay="0"/>
                                  </p:stCondLst>
                                  <p:childTnLst>
                                    <p:set>
                                      <p:cBhvr>
                                        <p:cTn id="308" dur="1" fill="hold">
                                          <p:stCondLst>
                                            <p:cond delay="0"/>
                                          </p:stCondLst>
                                        </p:cTn>
                                        <p:tgtEl>
                                          <p:spTgt spid="255"/>
                                        </p:tgtEl>
                                        <p:attrNameLst>
                                          <p:attrName>style.visibility</p:attrName>
                                        </p:attrNameLst>
                                      </p:cBhvr>
                                      <p:to>
                                        <p:strVal val="hidden"/>
                                      </p:to>
                                    </p:set>
                                  </p:childTnLst>
                                </p:cTn>
                              </p:par>
                              <p:par>
                                <p:cTn id="309" presetID="1" presetClass="exit" presetSubtype="0" fill="hold" grpId="1" nodeType="withEffect">
                                  <p:stCondLst>
                                    <p:cond delay="0"/>
                                  </p:stCondLst>
                                  <p:childTnLst>
                                    <p:set>
                                      <p:cBhvr>
                                        <p:cTn id="310" dur="1" fill="hold">
                                          <p:stCondLst>
                                            <p:cond delay="0"/>
                                          </p:stCondLst>
                                        </p:cTn>
                                        <p:tgtEl>
                                          <p:spTgt spid="254"/>
                                        </p:tgtEl>
                                        <p:attrNameLst>
                                          <p:attrName>style.visibility</p:attrName>
                                        </p:attrNameLst>
                                      </p:cBhvr>
                                      <p:to>
                                        <p:strVal val="hidden"/>
                                      </p:to>
                                    </p:set>
                                  </p:childTnLst>
                                </p:cTn>
                              </p:par>
                            </p:childTnLst>
                          </p:cTn>
                        </p:par>
                      </p:childTnLst>
                    </p:cTn>
                  </p:par>
                  <p:par>
                    <p:cTn id="311" fill="hold">
                      <p:stCondLst>
                        <p:cond delay="indefinite"/>
                      </p:stCondLst>
                      <p:childTnLst>
                        <p:par>
                          <p:cTn id="312" fill="hold">
                            <p:stCondLst>
                              <p:cond delay="0"/>
                            </p:stCondLst>
                            <p:childTnLst>
                              <p:par>
                                <p:cTn id="313" presetID="10" presetClass="entr" presetSubtype="0" fill="hold" nodeType="clickEffect">
                                  <p:stCondLst>
                                    <p:cond delay="0"/>
                                  </p:stCondLst>
                                  <p:childTnLst>
                                    <p:set>
                                      <p:cBhvr>
                                        <p:cTn id="314" dur="1" fill="hold">
                                          <p:stCondLst>
                                            <p:cond delay="0"/>
                                          </p:stCondLst>
                                        </p:cTn>
                                        <p:tgtEl>
                                          <p:spTgt spid="268"/>
                                        </p:tgtEl>
                                        <p:attrNameLst>
                                          <p:attrName>style.visibility</p:attrName>
                                        </p:attrNameLst>
                                      </p:cBhvr>
                                      <p:to>
                                        <p:strVal val="visible"/>
                                      </p:to>
                                    </p:set>
                                    <p:animEffect transition="in" filter="fade">
                                      <p:cBhvr>
                                        <p:cTn id="315" dur="500"/>
                                        <p:tgtEl>
                                          <p:spTgt spid="268"/>
                                        </p:tgtEl>
                                      </p:cBhvr>
                                    </p:animEffect>
                                  </p:childTnLst>
                                </p:cTn>
                              </p:par>
                            </p:childTnLst>
                          </p:cTn>
                        </p:par>
                      </p:childTnLst>
                    </p:cTn>
                  </p:par>
                  <p:par>
                    <p:cTn id="316" fill="hold">
                      <p:stCondLst>
                        <p:cond delay="indefinite"/>
                      </p:stCondLst>
                      <p:childTnLst>
                        <p:par>
                          <p:cTn id="317" fill="hold">
                            <p:stCondLst>
                              <p:cond delay="0"/>
                            </p:stCondLst>
                            <p:childTnLst>
                              <p:par>
                                <p:cTn id="318" presetID="1" presetClass="exit" presetSubtype="0" fill="hold" nodeType="clickEffect">
                                  <p:stCondLst>
                                    <p:cond delay="0"/>
                                  </p:stCondLst>
                                  <p:childTnLst>
                                    <p:set>
                                      <p:cBhvr>
                                        <p:cTn id="319" dur="1" fill="hold">
                                          <p:stCondLst>
                                            <p:cond delay="0"/>
                                          </p:stCondLst>
                                        </p:cTn>
                                        <p:tgtEl>
                                          <p:spTgt spid="268"/>
                                        </p:tgtEl>
                                        <p:attrNameLst>
                                          <p:attrName>style.visibility</p:attrName>
                                        </p:attrNameLst>
                                      </p:cBhvr>
                                      <p:to>
                                        <p:strVal val="hidden"/>
                                      </p:to>
                                    </p:set>
                                  </p:childTnLst>
                                </p:cTn>
                              </p:par>
                            </p:childTnLst>
                          </p:cTn>
                        </p:par>
                      </p:childTnLst>
                    </p:cTn>
                  </p:par>
                  <p:par>
                    <p:cTn id="320" fill="hold">
                      <p:stCondLst>
                        <p:cond delay="indefinite"/>
                      </p:stCondLst>
                      <p:childTnLst>
                        <p:par>
                          <p:cTn id="321" fill="hold">
                            <p:stCondLst>
                              <p:cond delay="0"/>
                            </p:stCondLst>
                            <p:childTnLst>
                              <p:par>
                                <p:cTn id="322" presetID="22" presetClass="entr" presetSubtype="8" fill="hold" grpId="0" nodeType="clickEffect">
                                  <p:stCondLst>
                                    <p:cond delay="0"/>
                                  </p:stCondLst>
                                  <p:childTnLst>
                                    <p:set>
                                      <p:cBhvr>
                                        <p:cTn id="323" dur="1" fill="hold">
                                          <p:stCondLst>
                                            <p:cond delay="0"/>
                                          </p:stCondLst>
                                        </p:cTn>
                                        <p:tgtEl>
                                          <p:spTgt spid="271"/>
                                        </p:tgtEl>
                                        <p:attrNameLst>
                                          <p:attrName>style.visibility</p:attrName>
                                        </p:attrNameLst>
                                      </p:cBhvr>
                                      <p:to>
                                        <p:strVal val="visible"/>
                                      </p:to>
                                    </p:set>
                                    <p:animEffect transition="in" filter="wipe(left)">
                                      <p:cBhvr>
                                        <p:cTn id="324" dur="500"/>
                                        <p:tgtEl>
                                          <p:spTgt spid="271"/>
                                        </p:tgtEl>
                                      </p:cBhvr>
                                    </p:animEffect>
                                  </p:childTnLst>
                                </p:cTn>
                              </p:par>
                            </p:childTnLst>
                          </p:cTn>
                        </p:par>
                      </p:childTnLst>
                    </p:cTn>
                  </p:par>
                  <p:par>
                    <p:cTn id="325" fill="hold">
                      <p:stCondLst>
                        <p:cond delay="indefinite"/>
                      </p:stCondLst>
                      <p:childTnLst>
                        <p:par>
                          <p:cTn id="326" fill="hold">
                            <p:stCondLst>
                              <p:cond delay="0"/>
                            </p:stCondLst>
                            <p:childTnLst>
                              <p:par>
                                <p:cTn id="327" presetID="1" presetClass="entr" presetSubtype="0" fill="hold" grpId="0" nodeType="clickEffect">
                                  <p:stCondLst>
                                    <p:cond delay="0"/>
                                  </p:stCondLst>
                                  <p:childTnLst>
                                    <p:set>
                                      <p:cBhvr>
                                        <p:cTn id="328" dur="1" fill="hold">
                                          <p:stCondLst>
                                            <p:cond delay="0"/>
                                          </p:stCondLst>
                                        </p:cTn>
                                        <p:tgtEl>
                                          <p:spTgt spid="362"/>
                                        </p:tgtEl>
                                        <p:attrNameLst>
                                          <p:attrName>style.visibility</p:attrName>
                                        </p:attrNameLst>
                                      </p:cBhvr>
                                      <p:to>
                                        <p:strVal val="visible"/>
                                      </p:to>
                                    </p:set>
                                  </p:childTnLst>
                                </p:cTn>
                              </p:par>
                            </p:childTnLst>
                          </p:cTn>
                        </p:par>
                      </p:childTnLst>
                    </p:cTn>
                  </p:par>
                  <p:par>
                    <p:cTn id="329" fill="hold">
                      <p:stCondLst>
                        <p:cond delay="indefinite"/>
                      </p:stCondLst>
                      <p:childTnLst>
                        <p:par>
                          <p:cTn id="330" fill="hold">
                            <p:stCondLst>
                              <p:cond delay="0"/>
                            </p:stCondLst>
                            <p:childTnLst>
                              <p:par>
                                <p:cTn id="331" presetID="1" presetClass="entr" presetSubtype="0" fill="hold" grpId="0" nodeType="clickEffect">
                                  <p:stCondLst>
                                    <p:cond delay="0"/>
                                  </p:stCondLst>
                                  <p:childTnLst>
                                    <p:set>
                                      <p:cBhvr>
                                        <p:cTn id="332" dur="1" fill="hold">
                                          <p:stCondLst>
                                            <p:cond delay="0"/>
                                          </p:stCondLst>
                                        </p:cTn>
                                        <p:tgtEl>
                                          <p:spTgt spid="274"/>
                                        </p:tgtEl>
                                        <p:attrNameLst>
                                          <p:attrName>style.visibility</p:attrName>
                                        </p:attrNameLst>
                                      </p:cBhvr>
                                      <p:to>
                                        <p:strVal val="visible"/>
                                      </p:to>
                                    </p:set>
                                  </p:childTnLst>
                                </p:cTn>
                              </p:par>
                            </p:childTnLst>
                          </p:cTn>
                        </p:par>
                      </p:childTnLst>
                    </p:cTn>
                  </p:par>
                  <p:par>
                    <p:cTn id="333" fill="hold">
                      <p:stCondLst>
                        <p:cond delay="indefinite"/>
                      </p:stCondLst>
                      <p:childTnLst>
                        <p:par>
                          <p:cTn id="334" fill="hold">
                            <p:stCondLst>
                              <p:cond delay="0"/>
                            </p:stCondLst>
                            <p:childTnLst>
                              <p:par>
                                <p:cTn id="335" presetID="1" presetClass="exit" presetSubtype="0" fill="hold" grpId="1" nodeType="clickEffect">
                                  <p:stCondLst>
                                    <p:cond delay="0"/>
                                  </p:stCondLst>
                                  <p:childTnLst>
                                    <p:set>
                                      <p:cBhvr>
                                        <p:cTn id="336" dur="1" fill="hold">
                                          <p:stCondLst>
                                            <p:cond delay="0"/>
                                          </p:stCondLst>
                                        </p:cTn>
                                        <p:tgtEl>
                                          <p:spTgt spid="271"/>
                                        </p:tgtEl>
                                        <p:attrNameLst>
                                          <p:attrName>style.visibility</p:attrName>
                                        </p:attrNameLst>
                                      </p:cBhvr>
                                      <p:to>
                                        <p:strVal val="hidden"/>
                                      </p:to>
                                    </p:set>
                                  </p:childTnLst>
                                </p:cTn>
                              </p:par>
                            </p:childTnLst>
                          </p:cTn>
                        </p:par>
                      </p:childTnLst>
                    </p:cTn>
                  </p:par>
                  <p:par>
                    <p:cTn id="337" fill="hold">
                      <p:stCondLst>
                        <p:cond delay="indefinite"/>
                      </p:stCondLst>
                      <p:childTnLst>
                        <p:par>
                          <p:cTn id="338" fill="hold">
                            <p:stCondLst>
                              <p:cond delay="0"/>
                            </p:stCondLst>
                            <p:childTnLst>
                              <p:par>
                                <p:cTn id="339" presetID="22" presetClass="entr" presetSubtype="8" fill="hold" grpId="0" nodeType="clickEffect">
                                  <p:stCondLst>
                                    <p:cond delay="0"/>
                                  </p:stCondLst>
                                  <p:childTnLst>
                                    <p:set>
                                      <p:cBhvr>
                                        <p:cTn id="340" dur="1" fill="hold">
                                          <p:stCondLst>
                                            <p:cond delay="0"/>
                                          </p:stCondLst>
                                        </p:cTn>
                                        <p:tgtEl>
                                          <p:spTgt spid="272"/>
                                        </p:tgtEl>
                                        <p:attrNameLst>
                                          <p:attrName>style.visibility</p:attrName>
                                        </p:attrNameLst>
                                      </p:cBhvr>
                                      <p:to>
                                        <p:strVal val="visible"/>
                                      </p:to>
                                    </p:set>
                                    <p:animEffect transition="in" filter="wipe(left)">
                                      <p:cBhvr>
                                        <p:cTn id="341" dur="500"/>
                                        <p:tgtEl>
                                          <p:spTgt spid="272"/>
                                        </p:tgtEl>
                                      </p:cBhvr>
                                    </p:animEffect>
                                  </p:childTnLst>
                                </p:cTn>
                              </p:par>
                            </p:childTnLst>
                          </p:cTn>
                        </p:par>
                      </p:childTnLst>
                    </p:cTn>
                  </p:par>
                  <p:par>
                    <p:cTn id="342" fill="hold">
                      <p:stCondLst>
                        <p:cond delay="indefinite"/>
                      </p:stCondLst>
                      <p:childTnLst>
                        <p:par>
                          <p:cTn id="343" fill="hold">
                            <p:stCondLst>
                              <p:cond delay="0"/>
                            </p:stCondLst>
                            <p:childTnLst>
                              <p:par>
                                <p:cTn id="344" presetID="1" presetClass="entr" presetSubtype="0" fill="hold" grpId="0" nodeType="clickEffect">
                                  <p:stCondLst>
                                    <p:cond delay="0"/>
                                  </p:stCondLst>
                                  <p:childTnLst>
                                    <p:set>
                                      <p:cBhvr>
                                        <p:cTn id="345" dur="1" fill="hold">
                                          <p:stCondLst>
                                            <p:cond delay="0"/>
                                          </p:stCondLst>
                                        </p:cTn>
                                        <p:tgtEl>
                                          <p:spTgt spid="275"/>
                                        </p:tgtEl>
                                        <p:attrNameLst>
                                          <p:attrName>style.visibility</p:attrName>
                                        </p:attrNameLst>
                                      </p:cBhvr>
                                      <p:to>
                                        <p:strVal val="visible"/>
                                      </p:to>
                                    </p:set>
                                  </p:childTnLst>
                                </p:cTn>
                              </p:par>
                            </p:childTnLst>
                          </p:cTn>
                        </p:par>
                      </p:childTnLst>
                    </p:cTn>
                  </p:par>
                  <p:par>
                    <p:cTn id="346" fill="hold">
                      <p:stCondLst>
                        <p:cond delay="indefinite"/>
                      </p:stCondLst>
                      <p:childTnLst>
                        <p:par>
                          <p:cTn id="347" fill="hold">
                            <p:stCondLst>
                              <p:cond delay="0"/>
                            </p:stCondLst>
                            <p:childTnLst>
                              <p:par>
                                <p:cTn id="348" presetID="1" presetClass="entr" presetSubtype="0" fill="hold" grpId="0" nodeType="clickEffect">
                                  <p:stCondLst>
                                    <p:cond delay="0"/>
                                  </p:stCondLst>
                                  <p:childTnLst>
                                    <p:set>
                                      <p:cBhvr>
                                        <p:cTn id="349" dur="1" fill="hold">
                                          <p:stCondLst>
                                            <p:cond delay="0"/>
                                          </p:stCondLst>
                                        </p:cTn>
                                        <p:tgtEl>
                                          <p:spTgt spid="276"/>
                                        </p:tgtEl>
                                        <p:attrNameLst>
                                          <p:attrName>style.visibility</p:attrName>
                                        </p:attrNameLst>
                                      </p:cBhvr>
                                      <p:to>
                                        <p:strVal val="visible"/>
                                      </p:to>
                                    </p:set>
                                  </p:childTnLst>
                                </p:cTn>
                              </p:par>
                            </p:childTnLst>
                          </p:cTn>
                        </p:par>
                      </p:childTnLst>
                    </p:cTn>
                  </p:par>
                  <p:par>
                    <p:cTn id="350" fill="hold">
                      <p:stCondLst>
                        <p:cond delay="indefinite"/>
                      </p:stCondLst>
                      <p:childTnLst>
                        <p:par>
                          <p:cTn id="351" fill="hold">
                            <p:stCondLst>
                              <p:cond delay="0"/>
                            </p:stCondLst>
                            <p:childTnLst>
                              <p:par>
                                <p:cTn id="352" presetID="1" presetClass="entr" presetSubtype="0" fill="hold" grpId="0" nodeType="clickEffect">
                                  <p:stCondLst>
                                    <p:cond delay="0"/>
                                  </p:stCondLst>
                                  <p:childTnLst>
                                    <p:set>
                                      <p:cBhvr>
                                        <p:cTn id="353" dur="1" fill="hold">
                                          <p:stCondLst>
                                            <p:cond delay="0"/>
                                          </p:stCondLst>
                                        </p:cTn>
                                        <p:tgtEl>
                                          <p:spTgt spid="273"/>
                                        </p:tgtEl>
                                        <p:attrNameLst>
                                          <p:attrName>style.visibility</p:attrName>
                                        </p:attrNameLst>
                                      </p:cBhvr>
                                      <p:to>
                                        <p:strVal val="visible"/>
                                      </p:to>
                                    </p:set>
                                  </p:childTnLst>
                                </p:cTn>
                              </p:par>
                              <p:par>
                                <p:cTn id="354" presetID="1" presetClass="exit" presetSubtype="0" fill="hold" grpId="1" nodeType="withEffect">
                                  <p:stCondLst>
                                    <p:cond delay="0"/>
                                  </p:stCondLst>
                                  <p:childTnLst>
                                    <p:set>
                                      <p:cBhvr>
                                        <p:cTn id="355" dur="1" fill="hold">
                                          <p:stCondLst>
                                            <p:cond delay="0"/>
                                          </p:stCondLst>
                                        </p:cTn>
                                        <p:tgtEl>
                                          <p:spTgt spid="272"/>
                                        </p:tgtEl>
                                        <p:attrNameLst>
                                          <p:attrName>style.visibility</p:attrName>
                                        </p:attrNameLst>
                                      </p:cBhvr>
                                      <p:to>
                                        <p:strVal val="hidden"/>
                                      </p:to>
                                    </p:set>
                                  </p:childTnLst>
                                </p:cTn>
                              </p:par>
                            </p:childTnLst>
                          </p:cTn>
                        </p:par>
                      </p:childTnLst>
                    </p:cTn>
                  </p:par>
                  <p:par>
                    <p:cTn id="356" fill="hold">
                      <p:stCondLst>
                        <p:cond delay="indefinite"/>
                      </p:stCondLst>
                      <p:childTnLst>
                        <p:par>
                          <p:cTn id="357" fill="hold">
                            <p:stCondLst>
                              <p:cond delay="0"/>
                            </p:stCondLst>
                            <p:childTnLst>
                              <p:par>
                                <p:cTn id="358" presetID="22" presetClass="entr" presetSubtype="8" fill="hold" grpId="0" nodeType="clickEffect">
                                  <p:stCondLst>
                                    <p:cond delay="0"/>
                                  </p:stCondLst>
                                  <p:childTnLst>
                                    <p:set>
                                      <p:cBhvr>
                                        <p:cTn id="359" dur="1" fill="hold">
                                          <p:stCondLst>
                                            <p:cond delay="0"/>
                                          </p:stCondLst>
                                        </p:cTn>
                                        <p:tgtEl>
                                          <p:spTgt spid="277"/>
                                        </p:tgtEl>
                                        <p:attrNameLst>
                                          <p:attrName>style.visibility</p:attrName>
                                        </p:attrNameLst>
                                      </p:cBhvr>
                                      <p:to>
                                        <p:strVal val="visible"/>
                                      </p:to>
                                    </p:set>
                                    <p:animEffect transition="in" filter="wipe(left)">
                                      <p:cBhvr>
                                        <p:cTn id="360" dur="500"/>
                                        <p:tgtEl>
                                          <p:spTgt spid="277"/>
                                        </p:tgtEl>
                                      </p:cBhvr>
                                    </p:animEffect>
                                  </p:childTnLst>
                                </p:cTn>
                              </p:par>
                            </p:childTnLst>
                          </p:cTn>
                        </p:par>
                      </p:childTnLst>
                    </p:cTn>
                  </p:par>
                  <p:par>
                    <p:cTn id="361" fill="hold">
                      <p:stCondLst>
                        <p:cond delay="indefinite"/>
                      </p:stCondLst>
                      <p:childTnLst>
                        <p:par>
                          <p:cTn id="362" fill="hold">
                            <p:stCondLst>
                              <p:cond delay="0"/>
                            </p:stCondLst>
                            <p:childTnLst>
                              <p:par>
                                <p:cTn id="363" presetID="1" presetClass="entr" presetSubtype="0" fill="hold" grpId="0" nodeType="clickEffect">
                                  <p:stCondLst>
                                    <p:cond delay="0"/>
                                  </p:stCondLst>
                                  <p:childTnLst>
                                    <p:set>
                                      <p:cBhvr>
                                        <p:cTn id="364" dur="1" fill="hold">
                                          <p:stCondLst>
                                            <p:cond delay="0"/>
                                          </p:stCondLst>
                                        </p:cTn>
                                        <p:tgtEl>
                                          <p:spTgt spid="279"/>
                                        </p:tgtEl>
                                        <p:attrNameLst>
                                          <p:attrName>style.visibility</p:attrName>
                                        </p:attrNameLst>
                                      </p:cBhvr>
                                      <p:to>
                                        <p:strVal val="visible"/>
                                      </p:to>
                                    </p:set>
                                  </p:childTnLst>
                                </p:cTn>
                              </p:par>
                              <p:par>
                                <p:cTn id="365" presetID="1" presetClass="exit" presetSubtype="0" fill="hold" grpId="1" nodeType="withEffect">
                                  <p:stCondLst>
                                    <p:cond delay="0"/>
                                  </p:stCondLst>
                                  <p:childTnLst>
                                    <p:set>
                                      <p:cBhvr>
                                        <p:cTn id="366" dur="1" fill="hold">
                                          <p:stCondLst>
                                            <p:cond delay="0"/>
                                          </p:stCondLst>
                                        </p:cTn>
                                        <p:tgtEl>
                                          <p:spTgt spid="277"/>
                                        </p:tgtEl>
                                        <p:attrNameLst>
                                          <p:attrName>style.visibility</p:attrName>
                                        </p:attrNameLst>
                                      </p:cBhvr>
                                      <p:to>
                                        <p:strVal val="hidden"/>
                                      </p:to>
                                    </p:set>
                                  </p:childTnLst>
                                </p:cTn>
                              </p:par>
                            </p:childTnLst>
                          </p:cTn>
                        </p:par>
                      </p:childTnLst>
                    </p:cTn>
                  </p:par>
                  <p:par>
                    <p:cTn id="367" fill="hold">
                      <p:stCondLst>
                        <p:cond delay="indefinite"/>
                      </p:stCondLst>
                      <p:childTnLst>
                        <p:par>
                          <p:cTn id="368" fill="hold">
                            <p:stCondLst>
                              <p:cond delay="0"/>
                            </p:stCondLst>
                            <p:childTnLst>
                              <p:par>
                                <p:cTn id="369" presetID="22" presetClass="entr" presetSubtype="8" fill="hold" grpId="0" nodeType="clickEffect">
                                  <p:stCondLst>
                                    <p:cond delay="0"/>
                                  </p:stCondLst>
                                  <p:childTnLst>
                                    <p:set>
                                      <p:cBhvr>
                                        <p:cTn id="370" dur="1" fill="hold">
                                          <p:stCondLst>
                                            <p:cond delay="0"/>
                                          </p:stCondLst>
                                        </p:cTn>
                                        <p:tgtEl>
                                          <p:spTgt spid="278"/>
                                        </p:tgtEl>
                                        <p:attrNameLst>
                                          <p:attrName>style.visibility</p:attrName>
                                        </p:attrNameLst>
                                      </p:cBhvr>
                                      <p:to>
                                        <p:strVal val="visible"/>
                                      </p:to>
                                    </p:set>
                                    <p:animEffect transition="in" filter="wipe(left)">
                                      <p:cBhvr>
                                        <p:cTn id="371" dur="500"/>
                                        <p:tgtEl>
                                          <p:spTgt spid="278"/>
                                        </p:tgtEl>
                                      </p:cBhvr>
                                    </p:animEffect>
                                  </p:childTnLst>
                                </p:cTn>
                              </p:par>
                            </p:childTnLst>
                          </p:cTn>
                        </p:par>
                      </p:childTnLst>
                    </p:cTn>
                  </p:par>
                  <p:par>
                    <p:cTn id="372" fill="hold">
                      <p:stCondLst>
                        <p:cond delay="indefinite"/>
                      </p:stCondLst>
                      <p:childTnLst>
                        <p:par>
                          <p:cTn id="373" fill="hold">
                            <p:stCondLst>
                              <p:cond delay="0"/>
                            </p:stCondLst>
                            <p:childTnLst>
                              <p:par>
                                <p:cTn id="374" presetID="1" presetClass="entr" presetSubtype="0" fill="hold" grpId="0" nodeType="clickEffect">
                                  <p:stCondLst>
                                    <p:cond delay="0"/>
                                  </p:stCondLst>
                                  <p:childTnLst>
                                    <p:set>
                                      <p:cBhvr>
                                        <p:cTn id="375" dur="1" fill="hold">
                                          <p:stCondLst>
                                            <p:cond delay="0"/>
                                          </p:stCondLst>
                                        </p:cTn>
                                        <p:tgtEl>
                                          <p:spTgt spid="280"/>
                                        </p:tgtEl>
                                        <p:attrNameLst>
                                          <p:attrName>style.visibility</p:attrName>
                                        </p:attrNameLst>
                                      </p:cBhvr>
                                      <p:to>
                                        <p:strVal val="visible"/>
                                      </p:to>
                                    </p:set>
                                  </p:childTnLst>
                                </p:cTn>
                              </p:par>
                            </p:childTnLst>
                          </p:cTn>
                        </p:par>
                      </p:childTnLst>
                    </p:cTn>
                  </p:par>
                  <p:par>
                    <p:cTn id="376" fill="hold">
                      <p:stCondLst>
                        <p:cond delay="indefinite"/>
                      </p:stCondLst>
                      <p:childTnLst>
                        <p:par>
                          <p:cTn id="377" fill="hold">
                            <p:stCondLst>
                              <p:cond delay="0"/>
                            </p:stCondLst>
                            <p:childTnLst>
                              <p:par>
                                <p:cTn id="378" presetID="1" presetClass="entr" presetSubtype="0" fill="hold" grpId="0" nodeType="clickEffect">
                                  <p:stCondLst>
                                    <p:cond delay="0"/>
                                  </p:stCondLst>
                                  <p:childTnLst>
                                    <p:set>
                                      <p:cBhvr>
                                        <p:cTn id="379" dur="1" fill="hold">
                                          <p:stCondLst>
                                            <p:cond delay="0"/>
                                          </p:stCondLst>
                                        </p:cTn>
                                        <p:tgtEl>
                                          <p:spTgt spid="281"/>
                                        </p:tgtEl>
                                        <p:attrNameLst>
                                          <p:attrName>style.visibility</p:attrName>
                                        </p:attrNameLst>
                                      </p:cBhvr>
                                      <p:to>
                                        <p:strVal val="visible"/>
                                      </p:to>
                                    </p:set>
                                  </p:childTnLst>
                                </p:cTn>
                              </p:par>
                            </p:childTnLst>
                          </p:cTn>
                        </p:par>
                      </p:childTnLst>
                    </p:cTn>
                  </p:par>
                  <p:par>
                    <p:cTn id="380" fill="hold">
                      <p:stCondLst>
                        <p:cond delay="indefinite"/>
                      </p:stCondLst>
                      <p:childTnLst>
                        <p:par>
                          <p:cTn id="381" fill="hold">
                            <p:stCondLst>
                              <p:cond delay="0"/>
                            </p:stCondLst>
                            <p:childTnLst>
                              <p:par>
                                <p:cTn id="382" presetID="1" presetClass="exit" presetSubtype="0" fill="hold" grpId="1" nodeType="clickEffect">
                                  <p:stCondLst>
                                    <p:cond delay="0"/>
                                  </p:stCondLst>
                                  <p:childTnLst>
                                    <p:set>
                                      <p:cBhvr>
                                        <p:cTn id="383" dur="1" fill="hold">
                                          <p:stCondLst>
                                            <p:cond delay="0"/>
                                          </p:stCondLst>
                                        </p:cTn>
                                        <p:tgtEl>
                                          <p:spTgt spid="278"/>
                                        </p:tgtEl>
                                        <p:attrNameLst>
                                          <p:attrName>style.visibility</p:attrName>
                                        </p:attrNameLst>
                                      </p:cBhvr>
                                      <p:to>
                                        <p:strVal val="hidden"/>
                                      </p:to>
                                    </p:set>
                                  </p:childTnLst>
                                </p:cTn>
                              </p:par>
                            </p:childTnLst>
                          </p:cTn>
                        </p:par>
                      </p:childTnLst>
                    </p:cTn>
                  </p:par>
                  <p:par>
                    <p:cTn id="384" fill="hold">
                      <p:stCondLst>
                        <p:cond delay="indefinite"/>
                      </p:stCondLst>
                      <p:childTnLst>
                        <p:par>
                          <p:cTn id="385" fill="hold">
                            <p:stCondLst>
                              <p:cond delay="0"/>
                            </p:stCondLst>
                            <p:childTnLst>
                              <p:par>
                                <p:cTn id="386" presetID="10" presetClass="entr" presetSubtype="0" fill="hold" nodeType="clickEffect">
                                  <p:stCondLst>
                                    <p:cond delay="0"/>
                                  </p:stCondLst>
                                  <p:childTnLst>
                                    <p:set>
                                      <p:cBhvr>
                                        <p:cTn id="387" dur="1" fill="hold">
                                          <p:stCondLst>
                                            <p:cond delay="0"/>
                                          </p:stCondLst>
                                        </p:cTn>
                                        <p:tgtEl>
                                          <p:spTgt spid="292"/>
                                        </p:tgtEl>
                                        <p:attrNameLst>
                                          <p:attrName>style.visibility</p:attrName>
                                        </p:attrNameLst>
                                      </p:cBhvr>
                                      <p:to>
                                        <p:strVal val="visible"/>
                                      </p:to>
                                    </p:set>
                                    <p:animEffect transition="in" filter="fade">
                                      <p:cBhvr>
                                        <p:cTn id="388" dur="500"/>
                                        <p:tgtEl>
                                          <p:spTgt spid="292"/>
                                        </p:tgtEl>
                                      </p:cBhvr>
                                    </p:animEffect>
                                  </p:childTnLst>
                                </p:cTn>
                              </p:par>
                            </p:childTnLst>
                          </p:cTn>
                        </p:par>
                      </p:childTnLst>
                    </p:cTn>
                  </p:par>
                  <p:par>
                    <p:cTn id="389" fill="hold">
                      <p:stCondLst>
                        <p:cond delay="indefinite"/>
                      </p:stCondLst>
                      <p:childTnLst>
                        <p:par>
                          <p:cTn id="390" fill="hold">
                            <p:stCondLst>
                              <p:cond delay="0"/>
                            </p:stCondLst>
                            <p:childTnLst>
                              <p:par>
                                <p:cTn id="391" presetID="1" presetClass="exit" presetSubtype="0" fill="hold" nodeType="clickEffect">
                                  <p:stCondLst>
                                    <p:cond delay="0"/>
                                  </p:stCondLst>
                                  <p:childTnLst>
                                    <p:set>
                                      <p:cBhvr>
                                        <p:cTn id="392" dur="1" fill="hold">
                                          <p:stCondLst>
                                            <p:cond delay="0"/>
                                          </p:stCondLst>
                                        </p:cTn>
                                        <p:tgtEl>
                                          <p:spTgt spid="292"/>
                                        </p:tgtEl>
                                        <p:attrNameLst>
                                          <p:attrName>style.visibility</p:attrName>
                                        </p:attrNameLst>
                                      </p:cBhvr>
                                      <p:to>
                                        <p:strVal val="hidden"/>
                                      </p:to>
                                    </p:set>
                                  </p:childTnLst>
                                </p:cTn>
                              </p:par>
                            </p:childTnLst>
                          </p:cTn>
                        </p:par>
                      </p:childTnLst>
                    </p:cTn>
                  </p:par>
                  <p:par>
                    <p:cTn id="393" fill="hold">
                      <p:stCondLst>
                        <p:cond delay="indefinite"/>
                      </p:stCondLst>
                      <p:childTnLst>
                        <p:par>
                          <p:cTn id="394" fill="hold">
                            <p:stCondLst>
                              <p:cond delay="0"/>
                            </p:stCondLst>
                            <p:childTnLst>
                              <p:par>
                                <p:cTn id="395" presetID="1" presetClass="entr" presetSubtype="0" fill="hold" grpId="0" nodeType="clickEffect">
                                  <p:stCondLst>
                                    <p:cond delay="0"/>
                                  </p:stCondLst>
                                  <p:childTnLst>
                                    <p:set>
                                      <p:cBhvr>
                                        <p:cTn id="396" dur="1" fill="hold">
                                          <p:stCondLst>
                                            <p:cond delay="0"/>
                                          </p:stCondLst>
                                        </p:cTn>
                                        <p:tgtEl>
                                          <p:spTgt spid="309"/>
                                        </p:tgtEl>
                                        <p:attrNameLst>
                                          <p:attrName>style.visibility</p:attrName>
                                        </p:attrNameLst>
                                      </p:cBhvr>
                                      <p:to>
                                        <p:strVal val="visible"/>
                                      </p:to>
                                    </p:set>
                                  </p:childTnLst>
                                </p:cTn>
                              </p:par>
                            </p:childTnLst>
                          </p:cTn>
                        </p:par>
                      </p:childTnLst>
                    </p:cTn>
                  </p:par>
                  <p:par>
                    <p:cTn id="397" fill="hold">
                      <p:stCondLst>
                        <p:cond delay="indefinite"/>
                      </p:stCondLst>
                      <p:childTnLst>
                        <p:par>
                          <p:cTn id="398" fill="hold">
                            <p:stCondLst>
                              <p:cond delay="0"/>
                            </p:stCondLst>
                            <p:childTnLst>
                              <p:par>
                                <p:cTn id="399" presetID="22" presetClass="entr" presetSubtype="2" fill="hold" grpId="0" nodeType="clickEffect">
                                  <p:stCondLst>
                                    <p:cond delay="0"/>
                                  </p:stCondLst>
                                  <p:childTnLst>
                                    <p:set>
                                      <p:cBhvr>
                                        <p:cTn id="400" dur="1" fill="hold">
                                          <p:stCondLst>
                                            <p:cond delay="0"/>
                                          </p:stCondLst>
                                        </p:cTn>
                                        <p:tgtEl>
                                          <p:spTgt spid="321"/>
                                        </p:tgtEl>
                                        <p:attrNameLst>
                                          <p:attrName>style.visibility</p:attrName>
                                        </p:attrNameLst>
                                      </p:cBhvr>
                                      <p:to>
                                        <p:strVal val="visible"/>
                                      </p:to>
                                    </p:set>
                                    <p:animEffect transition="in" filter="wipe(right)">
                                      <p:cBhvr>
                                        <p:cTn id="401" dur="500"/>
                                        <p:tgtEl>
                                          <p:spTgt spid="321"/>
                                        </p:tgtEl>
                                      </p:cBhvr>
                                    </p:animEffect>
                                  </p:childTnLst>
                                </p:cTn>
                              </p:par>
                            </p:childTnLst>
                          </p:cTn>
                        </p:par>
                      </p:childTnLst>
                    </p:cTn>
                  </p:par>
                  <p:par>
                    <p:cTn id="402" fill="hold">
                      <p:stCondLst>
                        <p:cond delay="indefinite"/>
                      </p:stCondLst>
                      <p:childTnLst>
                        <p:par>
                          <p:cTn id="403" fill="hold">
                            <p:stCondLst>
                              <p:cond delay="0"/>
                            </p:stCondLst>
                            <p:childTnLst>
                              <p:par>
                                <p:cTn id="404" presetID="1" presetClass="entr" presetSubtype="0" fill="hold" grpId="0" nodeType="clickEffect">
                                  <p:stCondLst>
                                    <p:cond delay="0"/>
                                  </p:stCondLst>
                                  <p:childTnLst>
                                    <p:set>
                                      <p:cBhvr>
                                        <p:cTn id="405" dur="1" fill="hold">
                                          <p:stCondLst>
                                            <p:cond delay="0"/>
                                          </p:stCondLst>
                                        </p:cTn>
                                        <p:tgtEl>
                                          <p:spTgt spid="361"/>
                                        </p:tgtEl>
                                        <p:attrNameLst>
                                          <p:attrName>style.visibility</p:attrName>
                                        </p:attrNameLst>
                                      </p:cBhvr>
                                      <p:to>
                                        <p:strVal val="visible"/>
                                      </p:to>
                                    </p:set>
                                  </p:childTnLst>
                                </p:cTn>
                              </p:par>
                            </p:childTnLst>
                          </p:cTn>
                        </p:par>
                      </p:childTnLst>
                    </p:cTn>
                  </p:par>
                  <p:par>
                    <p:cTn id="406" fill="hold">
                      <p:stCondLst>
                        <p:cond delay="indefinite"/>
                      </p:stCondLst>
                      <p:childTnLst>
                        <p:par>
                          <p:cTn id="407" fill="hold">
                            <p:stCondLst>
                              <p:cond delay="0"/>
                            </p:stCondLst>
                            <p:childTnLst>
                              <p:par>
                                <p:cTn id="408" presetID="1" presetClass="entr" presetSubtype="0" fill="hold" grpId="0" nodeType="clickEffect">
                                  <p:stCondLst>
                                    <p:cond delay="0"/>
                                  </p:stCondLst>
                                  <p:childTnLst>
                                    <p:set>
                                      <p:cBhvr>
                                        <p:cTn id="409" dur="1" fill="hold">
                                          <p:stCondLst>
                                            <p:cond delay="0"/>
                                          </p:stCondLst>
                                        </p:cTn>
                                        <p:tgtEl>
                                          <p:spTgt spid="283"/>
                                        </p:tgtEl>
                                        <p:attrNameLst>
                                          <p:attrName>style.visibility</p:attrName>
                                        </p:attrNameLst>
                                      </p:cBhvr>
                                      <p:to>
                                        <p:strVal val="visible"/>
                                      </p:to>
                                    </p:set>
                                  </p:childTnLst>
                                </p:cTn>
                              </p:par>
                            </p:childTnLst>
                          </p:cTn>
                        </p:par>
                      </p:childTnLst>
                    </p:cTn>
                  </p:par>
                  <p:par>
                    <p:cTn id="410" fill="hold">
                      <p:stCondLst>
                        <p:cond delay="indefinite"/>
                      </p:stCondLst>
                      <p:childTnLst>
                        <p:par>
                          <p:cTn id="411" fill="hold">
                            <p:stCondLst>
                              <p:cond delay="0"/>
                            </p:stCondLst>
                            <p:childTnLst>
                              <p:par>
                                <p:cTn id="412" presetID="1" presetClass="entr" presetSubtype="0" fill="hold" grpId="0" nodeType="clickEffect">
                                  <p:stCondLst>
                                    <p:cond delay="0"/>
                                  </p:stCondLst>
                                  <p:childTnLst>
                                    <p:set>
                                      <p:cBhvr>
                                        <p:cTn id="413" dur="1" fill="hold">
                                          <p:stCondLst>
                                            <p:cond delay="0"/>
                                          </p:stCondLst>
                                        </p:cTn>
                                        <p:tgtEl>
                                          <p:spTgt spid="285"/>
                                        </p:tgtEl>
                                        <p:attrNameLst>
                                          <p:attrName>style.visibility</p:attrName>
                                        </p:attrNameLst>
                                      </p:cBhvr>
                                      <p:to>
                                        <p:strVal val="visible"/>
                                      </p:to>
                                    </p:set>
                                  </p:childTnLst>
                                </p:cTn>
                              </p:par>
                            </p:childTnLst>
                          </p:cTn>
                        </p:par>
                      </p:childTnLst>
                    </p:cTn>
                  </p:par>
                  <p:par>
                    <p:cTn id="414" fill="hold">
                      <p:stCondLst>
                        <p:cond delay="indefinite"/>
                      </p:stCondLst>
                      <p:childTnLst>
                        <p:par>
                          <p:cTn id="415" fill="hold">
                            <p:stCondLst>
                              <p:cond delay="0"/>
                            </p:stCondLst>
                            <p:childTnLst>
                              <p:par>
                                <p:cTn id="416" presetID="1" presetClass="exit" presetSubtype="0" fill="hold" grpId="1" nodeType="clickEffect">
                                  <p:stCondLst>
                                    <p:cond delay="0"/>
                                  </p:stCondLst>
                                  <p:childTnLst>
                                    <p:set>
                                      <p:cBhvr>
                                        <p:cTn id="417" dur="1" fill="hold">
                                          <p:stCondLst>
                                            <p:cond delay="0"/>
                                          </p:stCondLst>
                                        </p:cTn>
                                        <p:tgtEl>
                                          <p:spTgt spid="321"/>
                                        </p:tgtEl>
                                        <p:attrNameLst>
                                          <p:attrName>style.visibility</p:attrName>
                                        </p:attrNameLst>
                                      </p:cBhvr>
                                      <p:to>
                                        <p:strVal val="hidden"/>
                                      </p:to>
                                    </p:set>
                                  </p:childTnLst>
                                </p:cTn>
                              </p:par>
                              <p:par>
                                <p:cTn id="418" presetID="1" presetClass="exit" presetSubtype="0" fill="hold" grpId="1" nodeType="withEffect">
                                  <p:stCondLst>
                                    <p:cond delay="0"/>
                                  </p:stCondLst>
                                  <p:childTnLst>
                                    <p:set>
                                      <p:cBhvr>
                                        <p:cTn id="419" dur="1" fill="hold">
                                          <p:stCondLst>
                                            <p:cond delay="0"/>
                                          </p:stCondLst>
                                        </p:cTn>
                                        <p:tgtEl>
                                          <p:spTgt spid="309"/>
                                        </p:tgtEl>
                                        <p:attrNameLst>
                                          <p:attrName>style.visibility</p:attrName>
                                        </p:attrNameLst>
                                      </p:cBhvr>
                                      <p:to>
                                        <p:strVal val="hidden"/>
                                      </p:to>
                                    </p:set>
                                  </p:childTnLst>
                                </p:cTn>
                              </p:par>
                            </p:childTnLst>
                          </p:cTn>
                        </p:par>
                        <p:par>
                          <p:cTn id="420" fill="hold">
                            <p:stCondLst>
                              <p:cond delay="0"/>
                            </p:stCondLst>
                            <p:childTnLst>
                              <p:par>
                                <p:cTn id="421" presetID="1" presetClass="entr" presetSubtype="0" fill="hold" nodeType="afterEffect">
                                  <p:stCondLst>
                                    <p:cond delay="0"/>
                                  </p:stCondLst>
                                  <p:childTnLst>
                                    <p:set>
                                      <p:cBhvr>
                                        <p:cTn id="422" dur="1" fill="hold">
                                          <p:stCondLst>
                                            <p:cond delay="0"/>
                                          </p:stCondLst>
                                        </p:cTn>
                                        <p:tgtEl>
                                          <p:spTgt spid="289"/>
                                        </p:tgtEl>
                                        <p:attrNameLst>
                                          <p:attrName>style.visibility</p:attrName>
                                        </p:attrNameLst>
                                      </p:cBhvr>
                                      <p:to>
                                        <p:strVal val="visible"/>
                                      </p:to>
                                    </p:set>
                                  </p:childTnLst>
                                </p:cTn>
                              </p:par>
                            </p:childTnLst>
                          </p:cTn>
                        </p:par>
                      </p:childTnLst>
                    </p:cTn>
                  </p:par>
                  <p:par>
                    <p:cTn id="423" fill="hold">
                      <p:stCondLst>
                        <p:cond delay="indefinite"/>
                      </p:stCondLst>
                      <p:childTnLst>
                        <p:par>
                          <p:cTn id="424" fill="hold">
                            <p:stCondLst>
                              <p:cond delay="0"/>
                            </p:stCondLst>
                            <p:childTnLst>
                              <p:par>
                                <p:cTn id="425" presetID="22" presetClass="entr" presetSubtype="8" fill="hold" grpId="0" nodeType="clickEffect">
                                  <p:stCondLst>
                                    <p:cond delay="0"/>
                                  </p:stCondLst>
                                  <p:childTnLst>
                                    <p:set>
                                      <p:cBhvr>
                                        <p:cTn id="426" dur="1" fill="hold">
                                          <p:stCondLst>
                                            <p:cond delay="0"/>
                                          </p:stCondLst>
                                        </p:cTn>
                                        <p:tgtEl>
                                          <p:spTgt spid="298"/>
                                        </p:tgtEl>
                                        <p:attrNameLst>
                                          <p:attrName>style.visibility</p:attrName>
                                        </p:attrNameLst>
                                      </p:cBhvr>
                                      <p:to>
                                        <p:strVal val="visible"/>
                                      </p:to>
                                    </p:set>
                                    <p:animEffect transition="in" filter="wipe(left)">
                                      <p:cBhvr>
                                        <p:cTn id="427" dur="500"/>
                                        <p:tgtEl>
                                          <p:spTgt spid="298"/>
                                        </p:tgtEl>
                                      </p:cBhvr>
                                    </p:animEffect>
                                  </p:childTnLst>
                                </p:cTn>
                              </p:par>
                            </p:childTnLst>
                          </p:cTn>
                        </p:par>
                      </p:childTnLst>
                    </p:cTn>
                  </p:par>
                  <p:par>
                    <p:cTn id="428" fill="hold">
                      <p:stCondLst>
                        <p:cond delay="indefinite"/>
                      </p:stCondLst>
                      <p:childTnLst>
                        <p:par>
                          <p:cTn id="429" fill="hold">
                            <p:stCondLst>
                              <p:cond delay="0"/>
                            </p:stCondLst>
                            <p:childTnLst>
                              <p:par>
                                <p:cTn id="430" presetID="1" presetClass="entr" presetSubtype="0" fill="hold" grpId="0" nodeType="clickEffect">
                                  <p:stCondLst>
                                    <p:cond delay="0"/>
                                  </p:stCondLst>
                                  <p:childTnLst>
                                    <p:set>
                                      <p:cBhvr>
                                        <p:cTn id="431" dur="1" fill="hold">
                                          <p:stCondLst>
                                            <p:cond delay="0"/>
                                          </p:stCondLst>
                                        </p:cTn>
                                        <p:tgtEl>
                                          <p:spTgt spid="284"/>
                                        </p:tgtEl>
                                        <p:attrNameLst>
                                          <p:attrName>style.visibility</p:attrName>
                                        </p:attrNameLst>
                                      </p:cBhvr>
                                      <p:to>
                                        <p:strVal val="visible"/>
                                      </p:to>
                                    </p:set>
                                  </p:childTnLst>
                                </p:cTn>
                              </p:par>
                            </p:childTnLst>
                          </p:cTn>
                        </p:par>
                      </p:childTnLst>
                    </p:cTn>
                  </p:par>
                  <p:par>
                    <p:cTn id="432" fill="hold">
                      <p:stCondLst>
                        <p:cond delay="indefinite"/>
                      </p:stCondLst>
                      <p:childTnLst>
                        <p:par>
                          <p:cTn id="433" fill="hold">
                            <p:stCondLst>
                              <p:cond delay="0"/>
                            </p:stCondLst>
                            <p:childTnLst>
                              <p:par>
                                <p:cTn id="434" presetID="1" presetClass="entr" presetSubtype="0" fill="hold" grpId="0" nodeType="clickEffect">
                                  <p:stCondLst>
                                    <p:cond delay="0"/>
                                  </p:stCondLst>
                                  <p:childTnLst>
                                    <p:set>
                                      <p:cBhvr>
                                        <p:cTn id="435" dur="1" fill="hold">
                                          <p:stCondLst>
                                            <p:cond delay="0"/>
                                          </p:stCondLst>
                                        </p:cTn>
                                        <p:tgtEl>
                                          <p:spTgt spid="286"/>
                                        </p:tgtEl>
                                        <p:attrNameLst>
                                          <p:attrName>style.visibility</p:attrName>
                                        </p:attrNameLst>
                                      </p:cBhvr>
                                      <p:to>
                                        <p:strVal val="visible"/>
                                      </p:to>
                                    </p:set>
                                  </p:childTnLst>
                                </p:cTn>
                              </p:par>
                            </p:childTnLst>
                          </p:cTn>
                        </p:par>
                      </p:childTnLst>
                    </p:cTn>
                  </p:par>
                  <p:par>
                    <p:cTn id="436" fill="hold">
                      <p:stCondLst>
                        <p:cond delay="indefinite"/>
                      </p:stCondLst>
                      <p:childTnLst>
                        <p:par>
                          <p:cTn id="437" fill="hold">
                            <p:stCondLst>
                              <p:cond delay="0"/>
                            </p:stCondLst>
                            <p:childTnLst>
                              <p:par>
                                <p:cTn id="438" presetID="1" presetClass="entr" presetSubtype="0" fill="hold" grpId="0" nodeType="clickEffect">
                                  <p:stCondLst>
                                    <p:cond delay="0"/>
                                  </p:stCondLst>
                                  <p:childTnLst>
                                    <p:set>
                                      <p:cBhvr>
                                        <p:cTn id="439" dur="1" fill="hold">
                                          <p:stCondLst>
                                            <p:cond delay="0"/>
                                          </p:stCondLst>
                                        </p:cTn>
                                        <p:tgtEl>
                                          <p:spTgt spid="287"/>
                                        </p:tgtEl>
                                        <p:attrNameLst>
                                          <p:attrName>style.visibility</p:attrName>
                                        </p:attrNameLst>
                                      </p:cBhvr>
                                      <p:to>
                                        <p:strVal val="visible"/>
                                      </p:to>
                                    </p:set>
                                  </p:childTnLst>
                                </p:cTn>
                              </p:par>
                            </p:childTnLst>
                          </p:cTn>
                        </p:par>
                      </p:childTnLst>
                    </p:cTn>
                  </p:par>
                  <p:par>
                    <p:cTn id="440" fill="hold">
                      <p:stCondLst>
                        <p:cond delay="indefinite"/>
                      </p:stCondLst>
                      <p:childTnLst>
                        <p:par>
                          <p:cTn id="441" fill="hold">
                            <p:stCondLst>
                              <p:cond delay="0"/>
                            </p:stCondLst>
                            <p:childTnLst>
                              <p:par>
                                <p:cTn id="442" presetID="1" presetClass="entr" presetSubtype="0" fill="hold" grpId="0" nodeType="clickEffect">
                                  <p:stCondLst>
                                    <p:cond delay="0"/>
                                  </p:stCondLst>
                                  <p:childTnLst>
                                    <p:set>
                                      <p:cBhvr>
                                        <p:cTn id="443" dur="1" fill="hold">
                                          <p:stCondLst>
                                            <p:cond delay="0"/>
                                          </p:stCondLst>
                                        </p:cTn>
                                        <p:tgtEl>
                                          <p:spTgt spid="288"/>
                                        </p:tgtEl>
                                        <p:attrNameLst>
                                          <p:attrName>style.visibility</p:attrName>
                                        </p:attrNameLst>
                                      </p:cBhvr>
                                      <p:to>
                                        <p:strVal val="visible"/>
                                      </p:to>
                                    </p:set>
                                  </p:childTnLst>
                                </p:cTn>
                              </p:par>
                            </p:childTnLst>
                          </p:cTn>
                        </p:par>
                      </p:childTnLst>
                    </p:cTn>
                  </p:par>
                  <p:par>
                    <p:cTn id="444" fill="hold">
                      <p:stCondLst>
                        <p:cond delay="indefinite"/>
                      </p:stCondLst>
                      <p:childTnLst>
                        <p:par>
                          <p:cTn id="445" fill="hold">
                            <p:stCondLst>
                              <p:cond delay="0"/>
                            </p:stCondLst>
                            <p:childTnLst>
                              <p:par>
                                <p:cTn id="446" presetID="1" presetClass="exit" presetSubtype="0" fill="hold" grpId="1" nodeType="clickEffect">
                                  <p:stCondLst>
                                    <p:cond delay="0"/>
                                  </p:stCondLst>
                                  <p:childTnLst>
                                    <p:set>
                                      <p:cBhvr>
                                        <p:cTn id="447" dur="1" fill="hold">
                                          <p:stCondLst>
                                            <p:cond delay="0"/>
                                          </p:stCondLst>
                                        </p:cTn>
                                        <p:tgtEl>
                                          <p:spTgt spid="298"/>
                                        </p:tgtEl>
                                        <p:attrNameLst>
                                          <p:attrName>style.visibility</p:attrName>
                                        </p:attrNameLst>
                                      </p:cBhvr>
                                      <p:to>
                                        <p:strVal val="hidden"/>
                                      </p:to>
                                    </p:set>
                                  </p:childTnLst>
                                </p:cTn>
                              </p:par>
                              <p:par>
                                <p:cTn id="448" presetID="1" presetClass="exit" presetSubtype="0" fill="hold" nodeType="withEffect">
                                  <p:stCondLst>
                                    <p:cond delay="0"/>
                                  </p:stCondLst>
                                  <p:childTnLst>
                                    <p:set>
                                      <p:cBhvr>
                                        <p:cTn id="449" dur="1" fill="hold">
                                          <p:stCondLst>
                                            <p:cond delay="0"/>
                                          </p:stCondLst>
                                        </p:cTn>
                                        <p:tgtEl>
                                          <p:spTgt spid="289"/>
                                        </p:tgtEl>
                                        <p:attrNameLst>
                                          <p:attrName>style.visibility</p:attrName>
                                        </p:attrNameLst>
                                      </p:cBhvr>
                                      <p:to>
                                        <p:strVal val="hidden"/>
                                      </p:to>
                                    </p:set>
                                  </p:childTnLst>
                                </p:cTn>
                              </p:par>
                            </p:childTnLst>
                          </p:cTn>
                        </p:par>
                      </p:childTnLst>
                    </p:cTn>
                  </p:par>
                  <p:par>
                    <p:cTn id="450" fill="hold">
                      <p:stCondLst>
                        <p:cond delay="indefinite"/>
                      </p:stCondLst>
                      <p:childTnLst>
                        <p:par>
                          <p:cTn id="451" fill="hold">
                            <p:stCondLst>
                              <p:cond delay="0"/>
                            </p:stCondLst>
                            <p:childTnLst>
                              <p:par>
                                <p:cTn id="452" presetID="22" presetClass="entr" presetSubtype="1" fill="hold" nodeType="clickEffect">
                                  <p:stCondLst>
                                    <p:cond delay="0"/>
                                  </p:stCondLst>
                                  <p:childTnLst>
                                    <p:set>
                                      <p:cBhvr>
                                        <p:cTn id="453" dur="1" fill="hold">
                                          <p:stCondLst>
                                            <p:cond delay="0"/>
                                          </p:stCondLst>
                                        </p:cTn>
                                        <p:tgtEl>
                                          <p:spTgt spid="387"/>
                                        </p:tgtEl>
                                        <p:attrNameLst>
                                          <p:attrName>style.visibility</p:attrName>
                                        </p:attrNameLst>
                                      </p:cBhvr>
                                      <p:to>
                                        <p:strVal val="visible"/>
                                      </p:to>
                                    </p:set>
                                    <p:animEffect transition="in" filter="wipe(up)">
                                      <p:cBhvr>
                                        <p:cTn id="454" dur="500"/>
                                        <p:tgtEl>
                                          <p:spTgt spid="387"/>
                                        </p:tgtEl>
                                      </p:cBhvr>
                                    </p:animEffect>
                                  </p:childTnLst>
                                </p:cTn>
                              </p:par>
                            </p:childTnLst>
                          </p:cTn>
                        </p:par>
                        <p:par>
                          <p:cTn id="455" fill="hold">
                            <p:stCondLst>
                              <p:cond delay="500"/>
                            </p:stCondLst>
                            <p:childTnLst>
                              <p:par>
                                <p:cTn id="456" presetID="1" presetClass="entr" presetSubtype="0" fill="hold" grpId="0" nodeType="afterEffect">
                                  <p:stCondLst>
                                    <p:cond delay="0"/>
                                  </p:stCondLst>
                                  <p:childTnLst>
                                    <p:set>
                                      <p:cBhvr>
                                        <p:cTn id="457" dur="1" fill="hold">
                                          <p:stCondLst>
                                            <p:cond delay="0"/>
                                          </p:stCondLst>
                                        </p:cTn>
                                        <p:tgtEl>
                                          <p:spTgt spid="358"/>
                                        </p:tgtEl>
                                        <p:attrNameLst>
                                          <p:attrName>style.visibility</p:attrName>
                                        </p:attrNameLst>
                                      </p:cBhvr>
                                      <p:to>
                                        <p:strVal val="visible"/>
                                      </p:to>
                                    </p:set>
                                  </p:childTnLst>
                                </p:cTn>
                              </p:par>
                            </p:childTnLst>
                          </p:cTn>
                        </p:par>
                      </p:childTnLst>
                    </p:cTn>
                  </p:par>
                  <p:par>
                    <p:cTn id="458" fill="hold">
                      <p:stCondLst>
                        <p:cond delay="indefinite"/>
                      </p:stCondLst>
                      <p:childTnLst>
                        <p:par>
                          <p:cTn id="459" fill="hold">
                            <p:stCondLst>
                              <p:cond delay="0"/>
                            </p:stCondLst>
                            <p:childTnLst>
                              <p:par>
                                <p:cTn id="460" presetID="1" presetClass="entr" presetSubtype="0" fill="hold" grpId="0" nodeType="clickEffect">
                                  <p:stCondLst>
                                    <p:cond delay="0"/>
                                  </p:stCondLst>
                                  <p:childTnLst>
                                    <p:set>
                                      <p:cBhvr>
                                        <p:cTn id="461" dur="1" fill="hold">
                                          <p:stCondLst>
                                            <p:cond delay="0"/>
                                          </p:stCondLst>
                                        </p:cTn>
                                        <p:tgtEl>
                                          <p:spTgt spid="328"/>
                                        </p:tgtEl>
                                        <p:attrNameLst>
                                          <p:attrName>style.visibility</p:attrName>
                                        </p:attrNameLst>
                                      </p:cBhvr>
                                      <p:to>
                                        <p:strVal val="visible"/>
                                      </p:to>
                                    </p:set>
                                  </p:childTnLst>
                                </p:cTn>
                              </p:par>
                            </p:childTnLst>
                          </p:cTn>
                        </p:par>
                      </p:childTnLst>
                    </p:cTn>
                  </p:par>
                  <p:par>
                    <p:cTn id="462" fill="hold">
                      <p:stCondLst>
                        <p:cond delay="indefinite"/>
                      </p:stCondLst>
                      <p:childTnLst>
                        <p:par>
                          <p:cTn id="463" fill="hold">
                            <p:stCondLst>
                              <p:cond delay="0"/>
                            </p:stCondLst>
                            <p:childTnLst>
                              <p:par>
                                <p:cTn id="464" presetID="1" presetClass="entr" presetSubtype="0" fill="hold" grpId="0" nodeType="clickEffect">
                                  <p:stCondLst>
                                    <p:cond delay="0"/>
                                  </p:stCondLst>
                                  <p:childTnLst>
                                    <p:set>
                                      <p:cBhvr>
                                        <p:cTn id="465" dur="1" fill="hold">
                                          <p:stCondLst>
                                            <p:cond delay="0"/>
                                          </p:stCondLst>
                                        </p:cTn>
                                        <p:tgtEl>
                                          <p:spTgt spid="327"/>
                                        </p:tgtEl>
                                        <p:attrNameLst>
                                          <p:attrName>style.visibility</p:attrName>
                                        </p:attrNameLst>
                                      </p:cBhvr>
                                      <p:to>
                                        <p:strVal val="visible"/>
                                      </p:to>
                                    </p:set>
                                  </p:childTnLst>
                                </p:cTn>
                              </p:par>
                            </p:childTnLst>
                          </p:cTn>
                        </p:par>
                      </p:childTnLst>
                    </p:cTn>
                  </p:par>
                  <p:par>
                    <p:cTn id="466" fill="hold">
                      <p:stCondLst>
                        <p:cond delay="indefinite"/>
                      </p:stCondLst>
                      <p:childTnLst>
                        <p:par>
                          <p:cTn id="467" fill="hold">
                            <p:stCondLst>
                              <p:cond delay="0"/>
                            </p:stCondLst>
                            <p:childTnLst>
                              <p:par>
                                <p:cTn id="468" presetID="1" presetClass="entr" presetSubtype="0" fill="hold" grpId="0" nodeType="clickEffect">
                                  <p:stCondLst>
                                    <p:cond delay="0"/>
                                  </p:stCondLst>
                                  <p:childTnLst>
                                    <p:set>
                                      <p:cBhvr>
                                        <p:cTn id="469" dur="1" fill="hold">
                                          <p:stCondLst>
                                            <p:cond delay="0"/>
                                          </p:stCondLst>
                                        </p:cTn>
                                        <p:tgtEl>
                                          <p:spTgt spid="329"/>
                                        </p:tgtEl>
                                        <p:attrNameLst>
                                          <p:attrName>style.visibility</p:attrName>
                                        </p:attrNameLst>
                                      </p:cBhvr>
                                      <p:to>
                                        <p:strVal val="visible"/>
                                      </p:to>
                                    </p:set>
                                  </p:childTnLst>
                                </p:cTn>
                              </p:par>
                            </p:childTnLst>
                          </p:cTn>
                        </p:par>
                      </p:childTnLst>
                    </p:cTn>
                  </p:par>
                  <p:par>
                    <p:cTn id="470" fill="hold">
                      <p:stCondLst>
                        <p:cond delay="indefinite"/>
                      </p:stCondLst>
                      <p:childTnLst>
                        <p:par>
                          <p:cTn id="471" fill="hold">
                            <p:stCondLst>
                              <p:cond delay="0"/>
                            </p:stCondLst>
                            <p:childTnLst>
                              <p:par>
                                <p:cTn id="472" presetID="1" presetClass="entr" presetSubtype="0" fill="hold" grpId="0" nodeType="clickEffect">
                                  <p:stCondLst>
                                    <p:cond delay="0"/>
                                  </p:stCondLst>
                                  <p:childTnLst>
                                    <p:set>
                                      <p:cBhvr>
                                        <p:cTn id="473" dur="1" fill="hold">
                                          <p:stCondLst>
                                            <p:cond delay="0"/>
                                          </p:stCondLst>
                                        </p:cTn>
                                        <p:tgtEl>
                                          <p:spTgt spid="388"/>
                                        </p:tgtEl>
                                        <p:attrNameLst>
                                          <p:attrName>style.visibility</p:attrName>
                                        </p:attrNameLst>
                                      </p:cBhvr>
                                      <p:to>
                                        <p:strVal val="visible"/>
                                      </p:to>
                                    </p:set>
                                  </p:childTnLst>
                                </p:cTn>
                              </p:par>
                            </p:childTnLst>
                          </p:cTn>
                        </p:par>
                      </p:childTnLst>
                    </p:cTn>
                  </p:par>
                  <p:par>
                    <p:cTn id="474" fill="hold">
                      <p:stCondLst>
                        <p:cond delay="indefinite"/>
                      </p:stCondLst>
                      <p:childTnLst>
                        <p:par>
                          <p:cTn id="475" fill="hold">
                            <p:stCondLst>
                              <p:cond delay="0"/>
                            </p:stCondLst>
                            <p:childTnLst>
                              <p:par>
                                <p:cTn id="476" presetID="1" presetClass="entr" presetSubtype="0" fill="hold" grpId="0" nodeType="clickEffect">
                                  <p:stCondLst>
                                    <p:cond delay="0"/>
                                  </p:stCondLst>
                                  <p:childTnLst>
                                    <p:set>
                                      <p:cBhvr>
                                        <p:cTn id="477" dur="1" fill="hold">
                                          <p:stCondLst>
                                            <p:cond delay="0"/>
                                          </p:stCondLst>
                                        </p:cTn>
                                        <p:tgtEl>
                                          <p:spTgt spid="198"/>
                                        </p:tgtEl>
                                        <p:attrNameLst>
                                          <p:attrName>style.visibility</p:attrName>
                                        </p:attrNameLst>
                                      </p:cBhvr>
                                      <p:to>
                                        <p:strVal val="visible"/>
                                      </p:to>
                                    </p:set>
                                  </p:childTnLst>
                                </p:cTn>
                              </p:par>
                            </p:childTnLst>
                          </p:cTn>
                        </p:par>
                      </p:childTnLst>
                    </p:cTn>
                  </p:par>
                  <p:par>
                    <p:cTn id="478" fill="hold">
                      <p:stCondLst>
                        <p:cond delay="indefinite"/>
                      </p:stCondLst>
                      <p:childTnLst>
                        <p:par>
                          <p:cTn id="479" fill="hold">
                            <p:stCondLst>
                              <p:cond delay="0"/>
                            </p:stCondLst>
                            <p:childTnLst>
                              <p:par>
                                <p:cTn id="480" presetID="1" presetClass="entr" presetSubtype="0" fill="hold" grpId="0" nodeType="clickEffect">
                                  <p:stCondLst>
                                    <p:cond delay="0"/>
                                  </p:stCondLst>
                                  <p:childTnLst>
                                    <p:set>
                                      <p:cBhvr>
                                        <p:cTn id="481" dur="1" fill="hold">
                                          <p:stCondLst>
                                            <p:cond delay="0"/>
                                          </p:stCondLst>
                                        </p:cTn>
                                        <p:tgtEl>
                                          <p:spTgt spid="199"/>
                                        </p:tgtEl>
                                        <p:attrNameLst>
                                          <p:attrName>style.visibility</p:attrName>
                                        </p:attrNameLst>
                                      </p:cBhvr>
                                      <p:to>
                                        <p:strVal val="visible"/>
                                      </p:to>
                                    </p:set>
                                  </p:childTnLst>
                                </p:cTn>
                              </p:par>
                            </p:childTnLst>
                          </p:cTn>
                        </p:par>
                      </p:childTnLst>
                    </p:cTn>
                  </p:par>
                  <p:par>
                    <p:cTn id="482" fill="hold">
                      <p:stCondLst>
                        <p:cond delay="indefinite"/>
                      </p:stCondLst>
                      <p:childTnLst>
                        <p:par>
                          <p:cTn id="483" fill="hold">
                            <p:stCondLst>
                              <p:cond delay="0"/>
                            </p:stCondLst>
                            <p:childTnLst>
                              <p:par>
                                <p:cTn id="484" presetID="1" presetClass="entr" presetSubtype="0" fill="hold" grpId="0" nodeType="clickEffect">
                                  <p:stCondLst>
                                    <p:cond delay="0"/>
                                  </p:stCondLst>
                                  <p:childTnLst>
                                    <p:set>
                                      <p:cBhvr>
                                        <p:cTn id="485" dur="1" fill="hold">
                                          <p:stCondLst>
                                            <p:cond delay="0"/>
                                          </p:stCondLst>
                                        </p:cTn>
                                        <p:tgtEl>
                                          <p:spTgt spid="389"/>
                                        </p:tgtEl>
                                        <p:attrNameLst>
                                          <p:attrName>style.visibility</p:attrName>
                                        </p:attrNameLst>
                                      </p:cBhvr>
                                      <p:to>
                                        <p:strVal val="visible"/>
                                      </p:to>
                                    </p:set>
                                  </p:childTnLst>
                                </p:cTn>
                              </p:par>
                            </p:childTnLst>
                          </p:cTn>
                        </p:par>
                      </p:childTnLst>
                    </p:cTn>
                  </p:par>
                  <p:par>
                    <p:cTn id="486" fill="hold">
                      <p:stCondLst>
                        <p:cond delay="indefinite"/>
                      </p:stCondLst>
                      <p:childTnLst>
                        <p:par>
                          <p:cTn id="487" fill="hold">
                            <p:stCondLst>
                              <p:cond delay="0"/>
                            </p:stCondLst>
                            <p:childTnLst>
                              <p:par>
                                <p:cTn id="488" presetID="1" presetClass="entr" presetSubtype="0" fill="hold" grpId="0" nodeType="clickEffect">
                                  <p:stCondLst>
                                    <p:cond delay="0"/>
                                  </p:stCondLst>
                                  <p:childTnLst>
                                    <p:set>
                                      <p:cBhvr>
                                        <p:cTn id="489" dur="1" fill="hold">
                                          <p:stCondLst>
                                            <p:cond delay="0"/>
                                          </p:stCondLst>
                                        </p:cTn>
                                        <p:tgtEl>
                                          <p:spTgt spid="391"/>
                                        </p:tgtEl>
                                        <p:attrNameLst>
                                          <p:attrName>style.visibility</p:attrName>
                                        </p:attrNameLst>
                                      </p:cBhvr>
                                      <p:to>
                                        <p:strVal val="visible"/>
                                      </p:to>
                                    </p:set>
                                  </p:childTnLst>
                                </p:cTn>
                              </p:par>
                            </p:childTnLst>
                          </p:cTn>
                        </p:par>
                      </p:childTnLst>
                    </p:cTn>
                  </p:par>
                  <p:par>
                    <p:cTn id="490" fill="hold">
                      <p:stCondLst>
                        <p:cond delay="indefinite"/>
                      </p:stCondLst>
                      <p:childTnLst>
                        <p:par>
                          <p:cTn id="491" fill="hold">
                            <p:stCondLst>
                              <p:cond delay="0"/>
                            </p:stCondLst>
                            <p:childTnLst>
                              <p:par>
                                <p:cTn id="492" presetID="22" presetClass="entr" presetSubtype="8" fill="hold" grpId="0" nodeType="clickEffect">
                                  <p:stCondLst>
                                    <p:cond delay="0"/>
                                  </p:stCondLst>
                                  <p:childTnLst>
                                    <p:set>
                                      <p:cBhvr>
                                        <p:cTn id="493" dur="1" fill="hold">
                                          <p:stCondLst>
                                            <p:cond delay="0"/>
                                          </p:stCondLst>
                                        </p:cTn>
                                        <p:tgtEl>
                                          <p:spTgt spid="178"/>
                                        </p:tgtEl>
                                        <p:attrNameLst>
                                          <p:attrName>style.visibility</p:attrName>
                                        </p:attrNameLst>
                                      </p:cBhvr>
                                      <p:to>
                                        <p:strVal val="visible"/>
                                      </p:to>
                                    </p:set>
                                    <p:animEffect transition="in" filter="wipe(left)">
                                      <p:cBhvr>
                                        <p:cTn id="494" dur="500"/>
                                        <p:tgtEl>
                                          <p:spTgt spid="178"/>
                                        </p:tgtEl>
                                      </p:cBhvr>
                                    </p:animEffect>
                                  </p:childTnLst>
                                </p:cTn>
                              </p:par>
                            </p:childTnLst>
                          </p:cTn>
                        </p:par>
                      </p:childTnLst>
                    </p:cTn>
                  </p:par>
                  <p:par>
                    <p:cTn id="495" fill="hold">
                      <p:stCondLst>
                        <p:cond delay="indefinite"/>
                      </p:stCondLst>
                      <p:childTnLst>
                        <p:par>
                          <p:cTn id="496" fill="hold">
                            <p:stCondLst>
                              <p:cond delay="0"/>
                            </p:stCondLst>
                            <p:childTnLst>
                              <p:par>
                                <p:cTn id="497" presetID="22" presetClass="entr" presetSubtype="8" fill="hold" grpId="0" nodeType="clickEffect">
                                  <p:stCondLst>
                                    <p:cond delay="0"/>
                                  </p:stCondLst>
                                  <p:childTnLst>
                                    <p:set>
                                      <p:cBhvr>
                                        <p:cTn id="498" dur="1" fill="hold">
                                          <p:stCondLst>
                                            <p:cond delay="0"/>
                                          </p:stCondLst>
                                        </p:cTn>
                                        <p:tgtEl>
                                          <p:spTgt spid="179"/>
                                        </p:tgtEl>
                                        <p:attrNameLst>
                                          <p:attrName>style.visibility</p:attrName>
                                        </p:attrNameLst>
                                      </p:cBhvr>
                                      <p:to>
                                        <p:strVal val="visible"/>
                                      </p:to>
                                    </p:set>
                                    <p:animEffect transition="in" filter="wipe(left)">
                                      <p:cBhvr>
                                        <p:cTn id="499" dur="500"/>
                                        <p:tgtEl>
                                          <p:spTgt spid="179"/>
                                        </p:tgtEl>
                                      </p:cBhvr>
                                    </p:animEffect>
                                  </p:childTnLst>
                                </p:cTn>
                              </p:par>
                            </p:childTnLst>
                          </p:cTn>
                        </p:par>
                      </p:childTnLst>
                    </p:cTn>
                  </p:par>
                  <p:par>
                    <p:cTn id="500" fill="hold">
                      <p:stCondLst>
                        <p:cond delay="indefinite"/>
                      </p:stCondLst>
                      <p:childTnLst>
                        <p:par>
                          <p:cTn id="501" fill="hold">
                            <p:stCondLst>
                              <p:cond delay="0"/>
                            </p:stCondLst>
                            <p:childTnLst>
                              <p:par>
                                <p:cTn id="502" presetID="22" presetClass="entr" presetSubtype="8" fill="hold" grpId="0" nodeType="clickEffect">
                                  <p:stCondLst>
                                    <p:cond delay="0"/>
                                  </p:stCondLst>
                                  <p:childTnLst>
                                    <p:set>
                                      <p:cBhvr>
                                        <p:cTn id="503" dur="1" fill="hold">
                                          <p:stCondLst>
                                            <p:cond delay="0"/>
                                          </p:stCondLst>
                                        </p:cTn>
                                        <p:tgtEl>
                                          <p:spTgt spid="180"/>
                                        </p:tgtEl>
                                        <p:attrNameLst>
                                          <p:attrName>style.visibility</p:attrName>
                                        </p:attrNameLst>
                                      </p:cBhvr>
                                      <p:to>
                                        <p:strVal val="visible"/>
                                      </p:to>
                                    </p:set>
                                    <p:animEffect transition="in" filter="wipe(left)">
                                      <p:cBhvr>
                                        <p:cTn id="504" dur="500"/>
                                        <p:tgtEl>
                                          <p:spTgt spid="180"/>
                                        </p:tgtEl>
                                      </p:cBhvr>
                                    </p:animEffect>
                                  </p:childTnLst>
                                </p:cTn>
                              </p:par>
                            </p:childTnLst>
                          </p:cTn>
                        </p:par>
                      </p:childTnLst>
                    </p:cTn>
                  </p:par>
                  <p:par>
                    <p:cTn id="505" fill="hold">
                      <p:stCondLst>
                        <p:cond delay="indefinite"/>
                      </p:stCondLst>
                      <p:childTnLst>
                        <p:par>
                          <p:cTn id="506" fill="hold">
                            <p:stCondLst>
                              <p:cond delay="0"/>
                            </p:stCondLst>
                            <p:childTnLst>
                              <p:par>
                                <p:cTn id="507" presetID="22" presetClass="entr" presetSubtype="8" fill="hold" grpId="0" nodeType="clickEffect">
                                  <p:stCondLst>
                                    <p:cond delay="0"/>
                                  </p:stCondLst>
                                  <p:childTnLst>
                                    <p:set>
                                      <p:cBhvr>
                                        <p:cTn id="508" dur="1" fill="hold">
                                          <p:stCondLst>
                                            <p:cond delay="0"/>
                                          </p:stCondLst>
                                        </p:cTn>
                                        <p:tgtEl>
                                          <p:spTgt spid="181"/>
                                        </p:tgtEl>
                                        <p:attrNameLst>
                                          <p:attrName>style.visibility</p:attrName>
                                        </p:attrNameLst>
                                      </p:cBhvr>
                                      <p:to>
                                        <p:strVal val="visible"/>
                                      </p:to>
                                    </p:set>
                                    <p:animEffect transition="in" filter="wipe(left)">
                                      <p:cBhvr>
                                        <p:cTn id="509" dur="500"/>
                                        <p:tgtEl>
                                          <p:spTgt spid="181"/>
                                        </p:tgtEl>
                                      </p:cBhvr>
                                    </p:animEffect>
                                  </p:childTnLst>
                                </p:cTn>
                              </p:par>
                            </p:childTnLst>
                          </p:cTn>
                        </p:par>
                      </p:childTnLst>
                    </p:cTn>
                  </p:par>
                  <p:par>
                    <p:cTn id="510" fill="hold">
                      <p:stCondLst>
                        <p:cond delay="indefinite"/>
                      </p:stCondLst>
                      <p:childTnLst>
                        <p:par>
                          <p:cTn id="511" fill="hold">
                            <p:stCondLst>
                              <p:cond delay="0"/>
                            </p:stCondLst>
                            <p:childTnLst>
                              <p:par>
                                <p:cTn id="512" presetID="22" presetClass="entr" presetSubtype="8" fill="hold" grpId="0" nodeType="clickEffect">
                                  <p:stCondLst>
                                    <p:cond delay="0"/>
                                  </p:stCondLst>
                                  <p:childTnLst>
                                    <p:set>
                                      <p:cBhvr>
                                        <p:cTn id="513" dur="1" fill="hold">
                                          <p:stCondLst>
                                            <p:cond delay="0"/>
                                          </p:stCondLst>
                                        </p:cTn>
                                        <p:tgtEl>
                                          <p:spTgt spid="182"/>
                                        </p:tgtEl>
                                        <p:attrNameLst>
                                          <p:attrName>style.visibility</p:attrName>
                                        </p:attrNameLst>
                                      </p:cBhvr>
                                      <p:to>
                                        <p:strVal val="visible"/>
                                      </p:to>
                                    </p:set>
                                    <p:animEffect transition="in" filter="wipe(left)">
                                      <p:cBhvr>
                                        <p:cTn id="514" dur="500"/>
                                        <p:tgtEl>
                                          <p:spTgt spid="182"/>
                                        </p:tgtEl>
                                      </p:cBhvr>
                                    </p:animEffect>
                                  </p:childTnLst>
                                </p:cTn>
                              </p:par>
                            </p:childTnLst>
                          </p:cTn>
                        </p:par>
                      </p:childTnLst>
                    </p:cTn>
                  </p:par>
                  <p:par>
                    <p:cTn id="515" fill="hold">
                      <p:stCondLst>
                        <p:cond delay="indefinite"/>
                      </p:stCondLst>
                      <p:childTnLst>
                        <p:par>
                          <p:cTn id="516" fill="hold">
                            <p:stCondLst>
                              <p:cond delay="0"/>
                            </p:stCondLst>
                            <p:childTnLst>
                              <p:par>
                                <p:cTn id="517" presetID="1" presetClass="entr" presetSubtype="0" fill="hold" grpId="0" nodeType="clickEffect">
                                  <p:stCondLst>
                                    <p:cond delay="0"/>
                                  </p:stCondLst>
                                  <p:childTnLst>
                                    <p:set>
                                      <p:cBhvr>
                                        <p:cTn id="518" dur="1" fill="hold">
                                          <p:stCondLst>
                                            <p:cond delay="0"/>
                                          </p:stCondLst>
                                        </p:cTn>
                                        <p:tgtEl>
                                          <p:spTgt spid="188"/>
                                        </p:tgtEl>
                                        <p:attrNameLst>
                                          <p:attrName>style.visibility</p:attrName>
                                        </p:attrNameLst>
                                      </p:cBhvr>
                                      <p:to>
                                        <p:strVal val="visible"/>
                                      </p:to>
                                    </p:set>
                                  </p:childTnLst>
                                </p:cTn>
                              </p:par>
                            </p:childTnLst>
                          </p:cTn>
                        </p:par>
                      </p:childTnLst>
                    </p:cTn>
                  </p:par>
                  <p:par>
                    <p:cTn id="519" fill="hold">
                      <p:stCondLst>
                        <p:cond delay="indefinite"/>
                      </p:stCondLst>
                      <p:childTnLst>
                        <p:par>
                          <p:cTn id="520" fill="hold">
                            <p:stCondLst>
                              <p:cond delay="0"/>
                            </p:stCondLst>
                            <p:childTnLst>
                              <p:par>
                                <p:cTn id="521" presetID="22" presetClass="entr" presetSubtype="8" fill="hold" grpId="0" nodeType="clickEffect">
                                  <p:stCondLst>
                                    <p:cond delay="0"/>
                                  </p:stCondLst>
                                  <p:childTnLst>
                                    <p:set>
                                      <p:cBhvr>
                                        <p:cTn id="522" dur="1" fill="hold">
                                          <p:stCondLst>
                                            <p:cond delay="0"/>
                                          </p:stCondLst>
                                        </p:cTn>
                                        <p:tgtEl>
                                          <p:spTgt spid="189"/>
                                        </p:tgtEl>
                                        <p:attrNameLst>
                                          <p:attrName>style.visibility</p:attrName>
                                        </p:attrNameLst>
                                      </p:cBhvr>
                                      <p:to>
                                        <p:strVal val="visible"/>
                                      </p:to>
                                    </p:set>
                                    <p:animEffect transition="in" filter="wipe(left)">
                                      <p:cBhvr>
                                        <p:cTn id="523" dur="500"/>
                                        <p:tgtEl>
                                          <p:spTgt spid="189"/>
                                        </p:tgtEl>
                                      </p:cBhvr>
                                    </p:animEffect>
                                  </p:childTnLst>
                                </p:cTn>
                              </p:par>
                            </p:childTnLst>
                          </p:cTn>
                        </p:par>
                      </p:childTnLst>
                    </p:cTn>
                  </p:par>
                  <p:par>
                    <p:cTn id="524" fill="hold">
                      <p:stCondLst>
                        <p:cond delay="indefinite"/>
                      </p:stCondLst>
                      <p:childTnLst>
                        <p:par>
                          <p:cTn id="525" fill="hold">
                            <p:stCondLst>
                              <p:cond delay="0"/>
                            </p:stCondLst>
                            <p:childTnLst>
                              <p:par>
                                <p:cTn id="526" presetID="22" presetClass="entr" presetSubtype="8" fill="hold" grpId="0" nodeType="clickEffect">
                                  <p:stCondLst>
                                    <p:cond delay="0"/>
                                  </p:stCondLst>
                                  <p:childTnLst>
                                    <p:set>
                                      <p:cBhvr>
                                        <p:cTn id="527" dur="1" fill="hold">
                                          <p:stCondLst>
                                            <p:cond delay="0"/>
                                          </p:stCondLst>
                                        </p:cTn>
                                        <p:tgtEl>
                                          <p:spTgt spid="190"/>
                                        </p:tgtEl>
                                        <p:attrNameLst>
                                          <p:attrName>style.visibility</p:attrName>
                                        </p:attrNameLst>
                                      </p:cBhvr>
                                      <p:to>
                                        <p:strVal val="visible"/>
                                      </p:to>
                                    </p:set>
                                    <p:animEffect transition="in" filter="wipe(left)">
                                      <p:cBhvr>
                                        <p:cTn id="528" dur="500"/>
                                        <p:tgtEl>
                                          <p:spTgt spid="190"/>
                                        </p:tgtEl>
                                      </p:cBhvr>
                                    </p:animEffect>
                                  </p:childTnLst>
                                </p:cTn>
                              </p:par>
                            </p:childTnLst>
                          </p:cTn>
                        </p:par>
                      </p:childTnLst>
                    </p:cTn>
                  </p:par>
                  <p:par>
                    <p:cTn id="529" fill="hold">
                      <p:stCondLst>
                        <p:cond delay="indefinite"/>
                      </p:stCondLst>
                      <p:childTnLst>
                        <p:par>
                          <p:cTn id="530" fill="hold">
                            <p:stCondLst>
                              <p:cond delay="0"/>
                            </p:stCondLst>
                            <p:childTnLst>
                              <p:par>
                                <p:cTn id="531" presetID="22" presetClass="entr" presetSubtype="8" fill="hold" grpId="0" nodeType="clickEffect">
                                  <p:stCondLst>
                                    <p:cond delay="0"/>
                                  </p:stCondLst>
                                  <p:childTnLst>
                                    <p:set>
                                      <p:cBhvr>
                                        <p:cTn id="532" dur="1" fill="hold">
                                          <p:stCondLst>
                                            <p:cond delay="0"/>
                                          </p:stCondLst>
                                        </p:cTn>
                                        <p:tgtEl>
                                          <p:spTgt spid="191"/>
                                        </p:tgtEl>
                                        <p:attrNameLst>
                                          <p:attrName>style.visibility</p:attrName>
                                        </p:attrNameLst>
                                      </p:cBhvr>
                                      <p:to>
                                        <p:strVal val="visible"/>
                                      </p:to>
                                    </p:set>
                                    <p:animEffect transition="in" filter="wipe(left)">
                                      <p:cBhvr>
                                        <p:cTn id="533" dur="500"/>
                                        <p:tgtEl>
                                          <p:spTgt spid="191"/>
                                        </p:tgtEl>
                                      </p:cBhvr>
                                    </p:animEffect>
                                  </p:childTnLst>
                                </p:cTn>
                              </p:par>
                            </p:childTnLst>
                          </p:cTn>
                        </p:par>
                      </p:childTnLst>
                    </p:cTn>
                  </p:par>
                  <p:par>
                    <p:cTn id="534" fill="hold">
                      <p:stCondLst>
                        <p:cond delay="indefinite"/>
                      </p:stCondLst>
                      <p:childTnLst>
                        <p:par>
                          <p:cTn id="535" fill="hold">
                            <p:stCondLst>
                              <p:cond delay="0"/>
                            </p:stCondLst>
                            <p:childTnLst>
                              <p:par>
                                <p:cTn id="536" presetID="22" presetClass="entr" presetSubtype="8" fill="hold" grpId="0" nodeType="clickEffect">
                                  <p:stCondLst>
                                    <p:cond delay="0"/>
                                  </p:stCondLst>
                                  <p:childTnLst>
                                    <p:set>
                                      <p:cBhvr>
                                        <p:cTn id="537" dur="1" fill="hold">
                                          <p:stCondLst>
                                            <p:cond delay="0"/>
                                          </p:stCondLst>
                                        </p:cTn>
                                        <p:tgtEl>
                                          <p:spTgt spid="192"/>
                                        </p:tgtEl>
                                        <p:attrNameLst>
                                          <p:attrName>style.visibility</p:attrName>
                                        </p:attrNameLst>
                                      </p:cBhvr>
                                      <p:to>
                                        <p:strVal val="visible"/>
                                      </p:to>
                                    </p:set>
                                    <p:animEffect transition="in" filter="wipe(left)">
                                      <p:cBhvr>
                                        <p:cTn id="538" dur="500"/>
                                        <p:tgtEl>
                                          <p:spTgt spid="192"/>
                                        </p:tgtEl>
                                      </p:cBhvr>
                                    </p:animEffect>
                                  </p:childTnLst>
                                </p:cTn>
                              </p:par>
                            </p:childTnLst>
                          </p:cTn>
                        </p:par>
                      </p:childTnLst>
                    </p:cTn>
                  </p:par>
                  <p:par>
                    <p:cTn id="539" fill="hold">
                      <p:stCondLst>
                        <p:cond delay="indefinite"/>
                      </p:stCondLst>
                      <p:childTnLst>
                        <p:par>
                          <p:cTn id="540" fill="hold">
                            <p:stCondLst>
                              <p:cond delay="0"/>
                            </p:stCondLst>
                            <p:childTnLst>
                              <p:par>
                                <p:cTn id="541" presetID="22" presetClass="entr" presetSubtype="8" fill="hold" grpId="0" nodeType="clickEffect">
                                  <p:stCondLst>
                                    <p:cond delay="0"/>
                                  </p:stCondLst>
                                  <p:childTnLst>
                                    <p:set>
                                      <p:cBhvr>
                                        <p:cTn id="542" dur="1" fill="hold">
                                          <p:stCondLst>
                                            <p:cond delay="0"/>
                                          </p:stCondLst>
                                        </p:cTn>
                                        <p:tgtEl>
                                          <p:spTgt spid="193"/>
                                        </p:tgtEl>
                                        <p:attrNameLst>
                                          <p:attrName>style.visibility</p:attrName>
                                        </p:attrNameLst>
                                      </p:cBhvr>
                                      <p:to>
                                        <p:strVal val="visible"/>
                                      </p:to>
                                    </p:set>
                                    <p:animEffect transition="in" filter="wipe(left)">
                                      <p:cBhvr>
                                        <p:cTn id="543" dur="500"/>
                                        <p:tgtEl>
                                          <p:spTgt spid="193"/>
                                        </p:tgtEl>
                                      </p:cBhvr>
                                    </p:animEffect>
                                  </p:childTnLst>
                                </p:cTn>
                              </p:par>
                            </p:childTnLst>
                          </p:cTn>
                        </p:par>
                      </p:childTnLst>
                    </p:cTn>
                  </p:par>
                  <p:par>
                    <p:cTn id="544" fill="hold">
                      <p:stCondLst>
                        <p:cond delay="indefinite"/>
                      </p:stCondLst>
                      <p:childTnLst>
                        <p:par>
                          <p:cTn id="545" fill="hold">
                            <p:stCondLst>
                              <p:cond delay="0"/>
                            </p:stCondLst>
                            <p:childTnLst>
                              <p:par>
                                <p:cTn id="546" presetID="1" presetClass="entr" presetSubtype="0" fill="hold" grpId="0" nodeType="clickEffect">
                                  <p:stCondLst>
                                    <p:cond delay="0"/>
                                  </p:stCondLst>
                                  <p:childTnLst>
                                    <p:set>
                                      <p:cBhvr>
                                        <p:cTn id="547" dur="1" fill="hold">
                                          <p:stCondLst>
                                            <p:cond delay="0"/>
                                          </p:stCondLst>
                                        </p:cTn>
                                        <p:tgtEl>
                                          <p:spTgt spid="194"/>
                                        </p:tgtEl>
                                        <p:attrNameLst>
                                          <p:attrName>style.visibility</p:attrName>
                                        </p:attrNameLst>
                                      </p:cBhvr>
                                      <p:to>
                                        <p:strVal val="visible"/>
                                      </p:to>
                                    </p:set>
                                  </p:childTnLst>
                                </p:cTn>
                              </p:par>
                            </p:childTnLst>
                          </p:cTn>
                        </p:par>
                      </p:childTnLst>
                    </p:cTn>
                  </p:par>
                  <p:par>
                    <p:cTn id="548" fill="hold">
                      <p:stCondLst>
                        <p:cond delay="indefinite"/>
                      </p:stCondLst>
                      <p:childTnLst>
                        <p:par>
                          <p:cTn id="549" fill="hold">
                            <p:stCondLst>
                              <p:cond delay="0"/>
                            </p:stCondLst>
                            <p:childTnLst>
                              <p:par>
                                <p:cTn id="550" presetID="10" presetClass="entr" presetSubtype="0" fill="hold" nodeType="clickEffect">
                                  <p:stCondLst>
                                    <p:cond delay="0"/>
                                  </p:stCondLst>
                                  <p:childTnLst>
                                    <p:set>
                                      <p:cBhvr>
                                        <p:cTn id="551" dur="1" fill="hold">
                                          <p:stCondLst>
                                            <p:cond delay="0"/>
                                          </p:stCondLst>
                                        </p:cTn>
                                        <p:tgtEl>
                                          <p:spTgt spid="195">
                                            <p:txEl>
                                              <p:pRg st="0" end="0"/>
                                            </p:txEl>
                                          </p:spTgt>
                                        </p:tgtEl>
                                        <p:attrNameLst>
                                          <p:attrName>style.visibility</p:attrName>
                                        </p:attrNameLst>
                                      </p:cBhvr>
                                      <p:to>
                                        <p:strVal val="visible"/>
                                      </p:to>
                                    </p:set>
                                    <p:animEffect transition="in" filter="fade">
                                      <p:cBhvr>
                                        <p:cTn id="552" dur="500"/>
                                        <p:tgtEl>
                                          <p:spTgt spid="195">
                                            <p:txEl>
                                              <p:pRg st="0" end="0"/>
                                            </p:txEl>
                                          </p:spTgt>
                                        </p:tgtEl>
                                      </p:cBhvr>
                                    </p:animEffect>
                                  </p:childTnLst>
                                </p:cTn>
                              </p:par>
                              <p:par>
                                <p:cTn id="553" presetID="10" presetClass="entr" presetSubtype="0" fill="hold" grpId="0" nodeType="withEffect">
                                  <p:stCondLst>
                                    <p:cond delay="0"/>
                                  </p:stCondLst>
                                  <p:childTnLst>
                                    <p:set>
                                      <p:cBhvr>
                                        <p:cTn id="554" dur="1" fill="hold">
                                          <p:stCondLst>
                                            <p:cond delay="0"/>
                                          </p:stCondLst>
                                        </p:cTn>
                                        <p:tgtEl>
                                          <p:spTgt spid="196"/>
                                        </p:tgtEl>
                                        <p:attrNameLst>
                                          <p:attrName>style.visibility</p:attrName>
                                        </p:attrNameLst>
                                      </p:cBhvr>
                                      <p:to>
                                        <p:strVal val="visible"/>
                                      </p:to>
                                    </p:set>
                                    <p:animEffect transition="in" filter="fade">
                                      <p:cBhvr>
                                        <p:cTn id="555" dur="500"/>
                                        <p:tgtEl>
                                          <p:spTgt spid="196"/>
                                        </p:tgtEl>
                                      </p:cBhvr>
                                    </p:animEffect>
                                  </p:childTnLst>
                                </p:cTn>
                              </p:par>
                              <p:par>
                                <p:cTn id="556" presetID="10" presetClass="entr" presetSubtype="0" fill="hold" nodeType="withEffect">
                                  <p:stCondLst>
                                    <p:cond delay="0"/>
                                  </p:stCondLst>
                                  <p:childTnLst>
                                    <p:set>
                                      <p:cBhvr>
                                        <p:cTn id="557" dur="1" fill="hold">
                                          <p:stCondLst>
                                            <p:cond delay="0"/>
                                          </p:stCondLst>
                                        </p:cTn>
                                        <p:tgtEl>
                                          <p:spTgt spid="197"/>
                                        </p:tgtEl>
                                        <p:attrNameLst>
                                          <p:attrName>style.visibility</p:attrName>
                                        </p:attrNameLst>
                                      </p:cBhvr>
                                      <p:to>
                                        <p:strVal val="visible"/>
                                      </p:to>
                                    </p:set>
                                    <p:animEffect transition="in" filter="fade">
                                      <p:cBhvr>
                                        <p:cTn id="558" dur="500"/>
                                        <p:tgtEl>
                                          <p:spTgt spid="1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2" grpId="0"/>
      <p:bldP spid="148" grpId="0" animBg="1"/>
      <p:bldP spid="148" grpId="1" animBg="1"/>
      <p:bldP spid="147" grpId="0" animBg="1"/>
      <p:bldP spid="147" grpId="1" animBg="1"/>
      <p:bldP spid="125" grpId="0"/>
      <p:bldP spid="126" grpId="0"/>
      <p:bldP spid="127" grpId="0"/>
      <p:bldP spid="128" grpId="0"/>
      <p:bldP spid="130" grpId="0"/>
      <p:bldP spid="131" grpId="0"/>
      <p:bldP spid="132" grpId="0"/>
      <p:bldP spid="133" grpId="0"/>
      <p:bldP spid="135" grpId="0"/>
      <p:bldP spid="136" grpId="0"/>
      <p:bldP spid="198" grpId="0"/>
      <p:bldP spid="199" grpId="0"/>
      <p:bldP spid="254" grpId="0" animBg="1"/>
      <p:bldP spid="254" grpId="1" animBg="1"/>
      <p:bldP spid="255" grpId="0" animBg="1"/>
      <p:bldP spid="255" grpId="1" animBg="1"/>
      <p:bldP spid="256" grpId="0" animBg="1"/>
      <p:bldP spid="256" grpId="1" animBg="1"/>
      <p:bldP spid="257" grpId="0" animBg="1"/>
      <p:bldP spid="257" grpId="1" animBg="1"/>
      <p:bldP spid="260" grpId="0"/>
      <p:bldP spid="261" grpId="0"/>
      <p:bldP spid="262" grpId="0"/>
      <p:bldP spid="263" grpId="0"/>
      <p:bldP spid="264" grpId="0"/>
      <p:bldP spid="271" grpId="0" animBg="1"/>
      <p:bldP spid="271" grpId="1" animBg="1"/>
      <p:bldP spid="272" grpId="0" animBg="1"/>
      <p:bldP spid="272" grpId="1" animBg="1"/>
      <p:bldP spid="273" grpId="0"/>
      <p:bldP spid="274" grpId="0"/>
      <p:bldP spid="275" grpId="0"/>
      <p:bldP spid="276" grpId="0"/>
      <p:bldP spid="277" grpId="0" animBg="1"/>
      <p:bldP spid="277" grpId="1" animBg="1"/>
      <p:bldP spid="278" grpId="0" animBg="1"/>
      <p:bldP spid="278" grpId="1" animBg="1"/>
      <p:bldP spid="279" grpId="0"/>
      <p:bldP spid="280" grpId="0"/>
      <p:bldP spid="281" grpId="0"/>
      <p:bldP spid="283" grpId="0"/>
      <p:bldP spid="284" grpId="0"/>
      <p:bldP spid="285" grpId="0"/>
      <p:bldP spid="286" grpId="0"/>
      <p:bldP spid="287" grpId="0"/>
      <p:bldP spid="288" grpId="0"/>
      <p:bldP spid="298" grpId="0" animBg="1"/>
      <p:bldP spid="298" grpId="1" animBg="1"/>
      <p:bldP spid="309" grpId="0"/>
      <p:bldP spid="309" grpId="1"/>
      <p:bldP spid="321" grpId="0" animBg="1"/>
      <p:bldP spid="321" grpId="1" animBg="1"/>
      <p:bldP spid="327" grpId="0"/>
      <p:bldP spid="328" grpId="0"/>
      <p:bldP spid="329" grpId="0"/>
      <p:bldP spid="358" grpId="0"/>
      <p:bldP spid="361" grpId="0"/>
      <p:bldP spid="362" grpId="0"/>
      <p:bldP spid="363" grpId="0"/>
      <p:bldP spid="134" grpId="0" animBg="1"/>
      <p:bldP spid="134" grpId="1" animBg="1"/>
      <p:bldP spid="129" grpId="0" animBg="1"/>
      <p:bldP spid="129" grpId="1" animBg="1"/>
      <p:bldP spid="70" grpId="0" animBg="1"/>
      <p:bldP spid="71" grpId="0" animBg="1"/>
      <p:bldP spid="71" grpId="1" animBg="1"/>
      <p:bldP spid="95" grpId="0" animBg="1"/>
      <p:bldP spid="95" grpId="1" animBg="1"/>
      <p:bldP spid="96" grpId="0"/>
      <p:bldP spid="97" grpId="0"/>
      <p:bldP spid="98" grpId="0"/>
      <p:bldP spid="99" grpId="0" animBg="1"/>
      <p:bldP spid="99" grpId="1" animBg="1"/>
      <p:bldP spid="100" grpId="0" animBg="1"/>
      <p:bldP spid="100" grpId="1" animBg="1"/>
      <p:bldP spid="101" grpId="0" animBg="1"/>
      <p:bldP spid="101" grpId="1" animBg="1"/>
      <p:bldP spid="102" grpId="0" animBg="1"/>
      <p:bldP spid="102" grpId="1" animBg="1"/>
      <p:bldP spid="121" grpId="0" animBg="1"/>
      <p:bldP spid="121" grpId="1" animBg="1"/>
      <p:bldP spid="122" grpId="0" animBg="1"/>
      <p:bldP spid="122" grpId="1" animBg="1"/>
      <p:bldP spid="123" grpId="0"/>
      <p:bldP spid="124" grpId="0" animBg="1"/>
      <p:bldP spid="124" grpId="1" animBg="1"/>
      <p:bldP spid="137" grpId="0"/>
      <p:bldP spid="145" grpId="0"/>
      <p:bldP spid="149" grpId="0" animBg="1"/>
      <p:bldP spid="149" grpId="1" animBg="1"/>
      <p:bldP spid="150" grpId="0" animBg="1"/>
      <p:bldP spid="150" grpId="1" animBg="1"/>
      <p:bldP spid="244" grpId="0"/>
      <p:bldP spid="246" grpId="0"/>
      <p:bldP spid="247" grpId="0" animBg="1"/>
      <p:bldP spid="247" grpId="1" animBg="1"/>
      <p:bldP spid="6" grpId="0"/>
      <p:bldP spid="248" grpId="0"/>
      <p:bldP spid="250" grpId="0"/>
      <p:bldP spid="388" grpId="0"/>
      <p:bldP spid="389" grpId="0"/>
      <p:bldP spid="391" grpId="0"/>
      <p:bldP spid="178" grpId="0"/>
      <p:bldP spid="179" grpId="0"/>
      <p:bldP spid="180" grpId="0"/>
      <p:bldP spid="181" grpId="0"/>
      <p:bldP spid="182" grpId="0"/>
      <p:bldP spid="188" grpId="0"/>
      <p:bldP spid="189" grpId="0"/>
      <p:bldP spid="190" grpId="0"/>
      <p:bldP spid="191" grpId="0"/>
      <p:bldP spid="192" grpId="0"/>
      <p:bldP spid="193" grpId="0"/>
      <p:bldP spid="194" grpId="0"/>
      <p:bldP spid="196" grpId="0" animBg="1"/>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86200" y="2387084"/>
            <a:ext cx="1371600" cy="369332"/>
          </a:xfrm>
          <a:prstGeom prst="rect">
            <a:avLst/>
          </a:prstGeom>
          <a:noFill/>
        </p:spPr>
        <p:txBody>
          <a:bodyPr wrap="square" rtlCol="0">
            <a:spAutoFit/>
          </a:bodyPr>
          <a:lstStyle/>
          <a:p>
            <a:r>
              <a:rPr lang="en-US" dirty="0" smtClean="0">
                <a:solidFill>
                  <a:prstClr val="black"/>
                </a:solidFill>
              </a:rPr>
              <a:t>Module 41</a:t>
            </a:r>
            <a:endParaRPr lang="en-US" dirty="0">
              <a:solidFill>
                <a:prstClr val="black"/>
              </a:solidFill>
            </a:endParaRPr>
          </a:p>
        </p:txBody>
      </p:sp>
    </p:spTree>
    <p:extLst>
      <p:ext uri="{BB962C8B-B14F-4D97-AF65-F5344CB8AC3E}">
        <p14:creationId xmlns:p14="http://schemas.microsoft.com/office/powerpoint/2010/main" val="338513813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ounded Rectangle 30"/>
          <p:cNvSpPr/>
          <p:nvPr/>
        </p:nvSpPr>
        <p:spPr>
          <a:xfrm>
            <a:off x="1262458" y="1506648"/>
            <a:ext cx="2071255" cy="295960"/>
          </a:xfrm>
          <a:prstGeom prst="roundRect">
            <a:avLst/>
          </a:prstGeom>
          <a:ln>
            <a:noFill/>
          </a:ln>
        </p:spPr>
        <p:style>
          <a:lnRef idx="1">
            <a:schemeClr val="accent3"/>
          </a:lnRef>
          <a:fillRef idx="2">
            <a:schemeClr val="accent3"/>
          </a:fillRef>
          <a:effectRef idx="1">
            <a:schemeClr val="accent3"/>
          </a:effectRef>
          <a:fontRef idx="minor">
            <a:schemeClr val="dk1"/>
          </a:fontRef>
        </p:style>
        <p:txBody>
          <a:bodyPr rtlCol="0" anchor="ctr"/>
          <a:lstStyle/>
          <a:p>
            <a:pPr algn="ctr" fontAlgn="auto">
              <a:spcBef>
                <a:spcPts val="0"/>
              </a:spcBef>
              <a:spcAft>
                <a:spcPts val="0"/>
              </a:spcAft>
            </a:pPr>
            <a:endParaRPr lang="en-US" dirty="0">
              <a:solidFill>
                <a:prstClr val="black"/>
              </a:solidFill>
            </a:endParaRPr>
          </a:p>
        </p:txBody>
      </p:sp>
      <p:sp>
        <p:nvSpPr>
          <p:cNvPr id="32" name="Rounded Rectangle 31"/>
          <p:cNvSpPr/>
          <p:nvPr/>
        </p:nvSpPr>
        <p:spPr>
          <a:xfrm>
            <a:off x="759592" y="2428478"/>
            <a:ext cx="2995816" cy="295960"/>
          </a:xfrm>
          <a:prstGeom prst="roundRect">
            <a:avLst/>
          </a:prstGeom>
          <a:ln>
            <a:noFill/>
          </a:ln>
        </p:spPr>
        <p:style>
          <a:lnRef idx="1">
            <a:schemeClr val="accent3"/>
          </a:lnRef>
          <a:fillRef idx="2">
            <a:schemeClr val="accent3"/>
          </a:fillRef>
          <a:effectRef idx="1">
            <a:schemeClr val="accent3"/>
          </a:effectRef>
          <a:fontRef idx="minor">
            <a:schemeClr val="dk1"/>
          </a:fontRef>
        </p:style>
        <p:txBody>
          <a:bodyPr rtlCol="0" anchor="ctr"/>
          <a:lstStyle/>
          <a:p>
            <a:pPr algn="ctr" fontAlgn="auto">
              <a:spcBef>
                <a:spcPts val="0"/>
              </a:spcBef>
              <a:spcAft>
                <a:spcPts val="0"/>
              </a:spcAft>
            </a:pPr>
            <a:endParaRPr lang="en-US" dirty="0">
              <a:solidFill>
                <a:prstClr val="black"/>
              </a:solidFill>
            </a:endParaRPr>
          </a:p>
        </p:txBody>
      </p:sp>
      <p:sp>
        <p:nvSpPr>
          <p:cNvPr id="29" name="Rounded Rectangle 28"/>
          <p:cNvSpPr/>
          <p:nvPr/>
        </p:nvSpPr>
        <p:spPr>
          <a:xfrm>
            <a:off x="3542522" y="2109500"/>
            <a:ext cx="1389531" cy="295960"/>
          </a:xfrm>
          <a:prstGeom prst="roundRect">
            <a:avLst/>
          </a:prstGeom>
          <a:ln>
            <a:noFill/>
          </a:ln>
        </p:spPr>
        <p:style>
          <a:lnRef idx="1">
            <a:schemeClr val="accent3"/>
          </a:lnRef>
          <a:fillRef idx="2">
            <a:schemeClr val="accent3"/>
          </a:fillRef>
          <a:effectRef idx="1">
            <a:schemeClr val="accent3"/>
          </a:effectRef>
          <a:fontRef idx="minor">
            <a:schemeClr val="dk1"/>
          </a:fontRef>
        </p:style>
        <p:txBody>
          <a:bodyPr rtlCol="0" anchor="ctr"/>
          <a:lstStyle/>
          <a:p>
            <a:pPr algn="ctr" fontAlgn="auto">
              <a:spcBef>
                <a:spcPts val="0"/>
              </a:spcBef>
              <a:spcAft>
                <a:spcPts val="0"/>
              </a:spcAft>
            </a:pPr>
            <a:endParaRPr lang="en-US" dirty="0">
              <a:solidFill>
                <a:prstClr val="black"/>
              </a:solidFill>
            </a:endParaRPr>
          </a:p>
        </p:txBody>
      </p:sp>
      <p:sp>
        <p:nvSpPr>
          <p:cNvPr id="22" name="Rounded Rectangle 21"/>
          <p:cNvSpPr/>
          <p:nvPr/>
        </p:nvSpPr>
        <p:spPr>
          <a:xfrm>
            <a:off x="2752750" y="1498616"/>
            <a:ext cx="580952" cy="295960"/>
          </a:xfrm>
          <a:prstGeom prst="roundRect">
            <a:avLst/>
          </a:prstGeom>
          <a:ln>
            <a:noFill/>
          </a:ln>
        </p:spPr>
        <p:style>
          <a:lnRef idx="1">
            <a:schemeClr val="accent3"/>
          </a:lnRef>
          <a:fillRef idx="2">
            <a:schemeClr val="accent3"/>
          </a:fillRef>
          <a:effectRef idx="1">
            <a:schemeClr val="accent3"/>
          </a:effectRef>
          <a:fontRef idx="minor">
            <a:schemeClr val="dk1"/>
          </a:fontRef>
        </p:style>
        <p:txBody>
          <a:bodyPr rtlCol="0" anchor="ctr"/>
          <a:lstStyle/>
          <a:p>
            <a:pPr algn="ctr" fontAlgn="auto">
              <a:spcBef>
                <a:spcPts val="0"/>
              </a:spcBef>
              <a:spcAft>
                <a:spcPts val="0"/>
              </a:spcAft>
            </a:pPr>
            <a:endParaRPr lang="en-US" dirty="0">
              <a:solidFill>
                <a:prstClr val="black"/>
              </a:solidFill>
            </a:endParaRPr>
          </a:p>
        </p:txBody>
      </p:sp>
      <p:sp>
        <p:nvSpPr>
          <p:cNvPr id="21" name="Rounded Rectangle 20"/>
          <p:cNvSpPr/>
          <p:nvPr/>
        </p:nvSpPr>
        <p:spPr>
          <a:xfrm>
            <a:off x="2824290" y="1184492"/>
            <a:ext cx="479592" cy="295960"/>
          </a:xfrm>
          <a:prstGeom prst="roundRect">
            <a:avLst/>
          </a:prstGeom>
          <a:ln>
            <a:noFill/>
          </a:ln>
        </p:spPr>
        <p:style>
          <a:lnRef idx="1">
            <a:schemeClr val="accent3"/>
          </a:lnRef>
          <a:fillRef idx="2">
            <a:schemeClr val="accent3"/>
          </a:fillRef>
          <a:effectRef idx="1">
            <a:schemeClr val="accent3"/>
          </a:effectRef>
          <a:fontRef idx="minor">
            <a:schemeClr val="dk1"/>
          </a:fontRef>
        </p:style>
        <p:txBody>
          <a:bodyPr rtlCol="0" anchor="ctr"/>
          <a:lstStyle/>
          <a:p>
            <a:pPr algn="ctr" fontAlgn="auto">
              <a:spcBef>
                <a:spcPts val="0"/>
              </a:spcBef>
              <a:spcAft>
                <a:spcPts val="0"/>
              </a:spcAft>
            </a:pPr>
            <a:endParaRPr lang="en-US" dirty="0">
              <a:solidFill>
                <a:prstClr val="black"/>
              </a:solidFill>
            </a:endParaRPr>
          </a:p>
        </p:txBody>
      </p:sp>
      <p:sp>
        <p:nvSpPr>
          <p:cNvPr id="2" name="Rounded Rectangle 1"/>
          <p:cNvSpPr/>
          <p:nvPr/>
        </p:nvSpPr>
        <p:spPr>
          <a:xfrm>
            <a:off x="425910" y="320822"/>
            <a:ext cx="7081118" cy="840159"/>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fontAlgn="auto">
              <a:spcBef>
                <a:spcPts val="0"/>
              </a:spcBef>
              <a:spcAft>
                <a:spcPts val="0"/>
              </a:spcAft>
            </a:pPr>
            <a:endParaRPr lang="en-US" dirty="0">
              <a:solidFill>
                <a:prstClr val="black"/>
              </a:solidFill>
            </a:endParaRPr>
          </a:p>
        </p:txBody>
      </p:sp>
      <p:sp>
        <p:nvSpPr>
          <p:cNvPr id="3" name="Rectangle 2"/>
          <p:cNvSpPr/>
          <p:nvPr/>
        </p:nvSpPr>
        <p:spPr>
          <a:xfrm>
            <a:off x="374503" y="312267"/>
            <a:ext cx="486298" cy="338241"/>
          </a:xfrm>
          <a:prstGeom prst="rect">
            <a:avLst/>
          </a:prstGeom>
        </p:spPr>
        <p:txBody>
          <a:bodyPr wrap="square">
            <a:spAutoFit/>
          </a:bodyPr>
          <a:lstStyle/>
          <a:p>
            <a:pPr fontAlgn="auto">
              <a:spcBef>
                <a:spcPts val="0"/>
              </a:spcBef>
              <a:spcAft>
                <a:spcPts val="0"/>
              </a:spcAft>
            </a:pPr>
            <a:r>
              <a:rPr lang="en-US" sz="1600" b="1" dirty="0" smtClean="0">
                <a:solidFill>
                  <a:srgbClr val="C0504D">
                    <a:lumMod val="50000"/>
                  </a:srgbClr>
                </a:solidFill>
                <a:latin typeface="Bookman Old Style" panose="02050604050505020204" pitchFamily="18" charset="0"/>
                <a:cs typeface="+mn-cs"/>
              </a:rPr>
              <a:t>Q.</a:t>
            </a:r>
            <a:endParaRPr lang="en-US" sz="1600" b="1" dirty="0">
              <a:solidFill>
                <a:srgbClr val="C0504D">
                  <a:lumMod val="50000"/>
                </a:srgbClr>
              </a:solidFill>
              <a:latin typeface="Bookman Old Style" panose="02050604050505020204" pitchFamily="18" charset="0"/>
              <a:cs typeface="+mn-cs"/>
            </a:endParaRPr>
          </a:p>
        </p:txBody>
      </p:sp>
      <p:grpSp>
        <p:nvGrpSpPr>
          <p:cNvPr id="4" name="Group 3"/>
          <p:cNvGrpSpPr/>
          <p:nvPr/>
        </p:nvGrpSpPr>
        <p:grpSpPr>
          <a:xfrm>
            <a:off x="391594" y="1135970"/>
            <a:ext cx="615668" cy="368990"/>
            <a:chOff x="522920" y="1515017"/>
            <a:chExt cx="615668" cy="369332"/>
          </a:xfrm>
        </p:grpSpPr>
        <p:sp>
          <p:nvSpPr>
            <p:cNvPr id="5" name="Flowchart: Delay 4"/>
            <p:cNvSpPr/>
            <p:nvPr/>
          </p:nvSpPr>
          <p:spPr>
            <a:xfrm>
              <a:off x="573605" y="1544221"/>
              <a:ext cx="564983" cy="323262"/>
            </a:xfrm>
            <a:prstGeom prst="flowChartDelay">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b="1" dirty="0">
                <a:solidFill>
                  <a:prstClr val="white"/>
                </a:solidFill>
                <a:latin typeface="Cambria Math" panose="02040503050406030204" pitchFamily="18" charset="0"/>
                <a:ea typeface="Cambria Math" panose="02040503050406030204" pitchFamily="18" charset="0"/>
              </a:endParaRPr>
            </a:p>
          </p:txBody>
        </p:sp>
        <p:sp>
          <p:nvSpPr>
            <p:cNvPr id="6" name="TextBox 5"/>
            <p:cNvSpPr txBox="1"/>
            <p:nvPr/>
          </p:nvSpPr>
          <p:spPr>
            <a:xfrm>
              <a:off x="522920" y="1515017"/>
              <a:ext cx="562946" cy="369332"/>
            </a:xfrm>
            <a:prstGeom prst="rect">
              <a:avLst/>
            </a:prstGeom>
            <a:noFill/>
          </p:spPr>
          <p:txBody>
            <a:bodyPr wrap="square" rtlCol="0">
              <a:spAutoFit/>
            </a:bodyPr>
            <a:lstStyle/>
            <a:p>
              <a:pPr fontAlgn="auto">
                <a:spcBef>
                  <a:spcPts val="0"/>
                </a:spcBef>
                <a:spcAft>
                  <a:spcPts val="0"/>
                </a:spcAft>
              </a:pPr>
              <a:r>
                <a:rPr lang="en-US" b="1" dirty="0" smtClean="0">
                  <a:solidFill>
                    <a:prstClr val="black">
                      <a:lumMod val="95000"/>
                      <a:lumOff val="5000"/>
                    </a:prstClr>
                  </a:solidFill>
                  <a:latin typeface="Cambria Math" panose="02040503050406030204" pitchFamily="18" charset="0"/>
                  <a:ea typeface="Cambria Math" panose="02040503050406030204" pitchFamily="18" charset="0"/>
                  <a:cs typeface="Arial" pitchFamily="34" charset="0"/>
                </a:rPr>
                <a:t>Sol</a:t>
              </a:r>
              <a:endParaRPr lang="en-US" b="1" dirty="0">
                <a:solidFill>
                  <a:prstClr val="black">
                    <a:lumMod val="95000"/>
                    <a:lumOff val="5000"/>
                  </a:prstClr>
                </a:solidFill>
                <a:latin typeface="Cambria Math" panose="02040503050406030204" pitchFamily="18" charset="0"/>
                <a:ea typeface="Cambria Math" panose="02040503050406030204" pitchFamily="18" charset="0"/>
                <a:cs typeface="Arial" pitchFamily="34" charset="0"/>
              </a:endParaRPr>
            </a:p>
          </p:txBody>
        </p:sp>
      </p:grpSp>
      <p:sp>
        <p:nvSpPr>
          <p:cNvPr id="8" name="Rounded Rectangle 7"/>
          <p:cNvSpPr/>
          <p:nvPr/>
        </p:nvSpPr>
        <p:spPr>
          <a:xfrm>
            <a:off x="707166" y="341586"/>
            <a:ext cx="4800938" cy="279603"/>
          </a:xfrm>
          <a:prstGeom prst="roundRect">
            <a:avLst/>
          </a:prstGeom>
          <a:ln>
            <a:noFill/>
          </a:ln>
        </p:spPr>
        <p:style>
          <a:lnRef idx="1">
            <a:schemeClr val="accent4"/>
          </a:lnRef>
          <a:fillRef idx="2">
            <a:schemeClr val="accent4"/>
          </a:fillRef>
          <a:effectRef idx="1">
            <a:schemeClr val="accent4"/>
          </a:effectRef>
          <a:fontRef idx="minor">
            <a:schemeClr val="dk1"/>
          </a:fontRef>
        </p:style>
        <p:txBody>
          <a:bodyPr rtlCol="0" anchor="ctr"/>
          <a:lstStyle/>
          <a:p>
            <a:pPr algn="ctr" fontAlgn="auto">
              <a:spcBef>
                <a:spcPts val="0"/>
              </a:spcBef>
              <a:spcAft>
                <a:spcPts val="0"/>
              </a:spcAft>
            </a:pPr>
            <a:endParaRPr lang="en-US" dirty="0">
              <a:solidFill>
                <a:prstClr val="black"/>
              </a:solidFill>
            </a:endParaRPr>
          </a:p>
        </p:txBody>
      </p:sp>
      <p:grpSp>
        <p:nvGrpSpPr>
          <p:cNvPr id="9" name="Group 8"/>
          <p:cNvGrpSpPr/>
          <p:nvPr/>
        </p:nvGrpSpPr>
        <p:grpSpPr>
          <a:xfrm>
            <a:off x="5364088" y="1271238"/>
            <a:ext cx="3015496" cy="739737"/>
            <a:chOff x="6196257" y="3361550"/>
            <a:chExt cx="3015496" cy="959035"/>
          </a:xfrm>
        </p:grpSpPr>
        <p:sp>
          <p:nvSpPr>
            <p:cNvPr id="10" name="Cloud 9"/>
            <p:cNvSpPr/>
            <p:nvPr/>
          </p:nvSpPr>
          <p:spPr>
            <a:xfrm>
              <a:off x="6259200" y="3361550"/>
              <a:ext cx="2938635" cy="959035"/>
            </a:xfrm>
            <a:prstGeom prst="roundRect">
              <a:avLst/>
            </a:prstGeom>
            <a:gradFill flip="none" rotWithShape="1">
              <a:gsLst>
                <a:gs pos="0">
                  <a:srgbClr val="FF3399">
                    <a:tint val="66000"/>
                    <a:satMod val="160000"/>
                  </a:srgbClr>
                </a:gs>
                <a:gs pos="50000">
                  <a:srgbClr val="FF3399">
                    <a:tint val="44500"/>
                    <a:satMod val="160000"/>
                  </a:srgbClr>
                </a:gs>
                <a:gs pos="100000">
                  <a:srgbClr val="FF3399">
                    <a:tint val="23500"/>
                    <a:satMod val="16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dirty="0">
                <a:solidFill>
                  <a:prstClr val="white"/>
                </a:solidFill>
                <a:latin typeface="Cambria Math" panose="02040503050406030204" pitchFamily="18" charset="0"/>
                <a:ea typeface="Cambria Math" panose="02040503050406030204" pitchFamily="18" charset="0"/>
              </a:endParaRPr>
            </a:p>
          </p:txBody>
        </p:sp>
        <p:sp>
          <p:nvSpPr>
            <p:cNvPr id="11" name="Rectangle 10"/>
            <p:cNvSpPr/>
            <p:nvPr/>
          </p:nvSpPr>
          <p:spPr>
            <a:xfrm>
              <a:off x="6196257" y="3383906"/>
              <a:ext cx="3015496" cy="838012"/>
            </a:xfrm>
            <a:prstGeom prst="roundRect">
              <a:avLst/>
            </a:prstGeom>
          </p:spPr>
          <p:txBody>
            <a:bodyPr wrap="square">
              <a:spAutoFit/>
            </a:bodyPr>
            <a:lstStyle/>
            <a:p>
              <a:pPr algn="ctr" fontAlgn="auto">
                <a:spcBef>
                  <a:spcPts val="0"/>
                </a:spcBef>
                <a:spcAft>
                  <a:spcPts val="0"/>
                </a:spcAft>
              </a:pPr>
              <a:r>
                <a:rPr lang="en-US" sz="1600" b="1" dirty="0" smtClean="0">
                  <a:solidFill>
                    <a:srgbClr val="002060"/>
                  </a:solidFill>
                  <a:latin typeface="Cambria Math" panose="02040503050406030204" pitchFamily="18" charset="0"/>
                  <a:ea typeface="Cambria Math" panose="02040503050406030204" pitchFamily="18" charset="0"/>
                  <a:cs typeface="Arial" pitchFamily="34" charset="0"/>
                </a:rPr>
                <a:t>Out of the  all things we assume, the last thing to be ‘</a:t>
              </a:r>
              <a:r>
                <a:rPr lang="en-US" sz="1600" b="1" i="1" dirty="0" smtClean="0">
                  <a:solidFill>
                    <a:srgbClr val="002060"/>
                  </a:solidFill>
                  <a:latin typeface="Bookman Old Style" panose="02050604050505020204" pitchFamily="18" charset="0"/>
                  <a:ea typeface="Cambria Math" panose="02040503050406030204" pitchFamily="18" charset="0"/>
                  <a:cs typeface="Arial" pitchFamily="34" charset="0"/>
                </a:rPr>
                <a:t>x</a:t>
              </a:r>
              <a:r>
                <a:rPr lang="en-US" sz="1600" b="1" dirty="0" smtClean="0">
                  <a:solidFill>
                    <a:srgbClr val="002060"/>
                  </a:solidFill>
                  <a:latin typeface="Cambria Math" panose="02040503050406030204" pitchFamily="18" charset="0"/>
                  <a:ea typeface="Cambria Math" panose="02040503050406030204" pitchFamily="18" charset="0"/>
                  <a:cs typeface="Arial" pitchFamily="34" charset="0"/>
                </a:rPr>
                <a:t>’.</a:t>
              </a:r>
              <a:endParaRPr lang="en-US" sz="1600" b="1" dirty="0">
                <a:solidFill>
                  <a:srgbClr val="002060"/>
                </a:solidFill>
                <a:latin typeface="Cambria Math" panose="02040503050406030204" pitchFamily="18" charset="0"/>
                <a:ea typeface="Cambria Math" panose="02040503050406030204" pitchFamily="18" charset="0"/>
                <a:cs typeface="Arial" pitchFamily="34" charset="0"/>
              </a:endParaRPr>
            </a:p>
          </p:txBody>
        </p:sp>
      </p:grpSp>
      <p:sp>
        <p:nvSpPr>
          <p:cNvPr id="12" name="Rounded Rectangle 11"/>
          <p:cNvSpPr/>
          <p:nvPr/>
        </p:nvSpPr>
        <p:spPr>
          <a:xfrm>
            <a:off x="4767476" y="331080"/>
            <a:ext cx="730354" cy="295960"/>
          </a:xfrm>
          <a:prstGeom prst="roundRect">
            <a:avLst/>
          </a:prstGeom>
          <a:ln>
            <a:noFill/>
          </a:ln>
        </p:spPr>
        <p:style>
          <a:lnRef idx="1">
            <a:schemeClr val="accent3"/>
          </a:lnRef>
          <a:fillRef idx="2">
            <a:schemeClr val="accent3"/>
          </a:fillRef>
          <a:effectRef idx="1">
            <a:schemeClr val="accent3"/>
          </a:effectRef>
          <a:fontRef idx="minor">
            <a:schemeClr val="dk1"/>
          </a:fontRef>
        </p:style>
        <p:txBody>
          <a:bodyPr rtlCol="0" anchor="ctr"/>
          <a:lstStyle/>
          <a:p>
            <a:pPr algn="ctr" fontAlgn="auto">
              <a:spcBef>
                <a:spcPts val="0"/>
              </a:spcBef>
              <a:spcAft>
                <a:spcPts val="0"/>
              </a:spcAft>
            </a:pPr>
            <a:endParaRPr lang="en-US" dirty="0">
              <a:solidFill>
                <a:prstClr val="black"/>
              </a:solidFill>
            </a:endParaRPr>
          </a:p>
        </p:txBody>
      </p:sp>
      <p:sp>
        <p:nvSpPr>
          <p:cNvPr id="13" name="Rectangle 12"/>
          <p:cNvSpPr/>
          <p:nvPr/>
        </p:nvSpPr>
        <p:spPr>
          <a:xfrm>
            <a:off x="950112" y="1164652"/>
            <a:ext cx="2469760" cy="338241"/>
          </a:xfrm>
          <a:prstGeom prst="rect">
            <a:avLst/>
          </a:prstGeom>
        </p:spPr>
        <p:txBody>
          <a:bodyPr wrap="square">
            <a:spAutoFit/>
          </a:bodyPr>
          <a:lstStyle/>
          <a:p>
            <a:pPr fontAlgn="auto">
              <a:spcBef>
                <a:spcPts val="0"/>
              </a:spcBef>
              <a:spcAft>
                <a:spcPts val="0"/>
              </a:spcAft>
            </a:pPr>
            <a:r>
              <a:rPr lang="en-US" sz="1600" dirty="0">
                <a:solidFill>
                  <a:prstClr val="black"/>
                </a:solidFill>
                <a:latin typeface="Cambria" pitchFamily="18" charset="0"/>
                <a:cs typeface="+mn-cs"/>
              </a:rPr>
              <a:t>Let </a:t>
            </a:r>
            <a:r>
              <a:rPr lang="en-US" sz="1600" dirty="0" err="1">
                <a:solidFill>
                  <a:prstClr val="black"/>
                </a:solidFill>
                <a:latin typeface="Cambria" pitchFamily="18" charset="0"/>
                <a:cs typeface="+mn-cs"/>
              </a:rPr>
              <a:t>Babita’s</a:t>
            </a:r>
            <a:r>
              <a:rPr lang="en-US" sz="1600" dirty="0">
                <a:solidFill>
                  <a:prstClr val="black"/>
                </a:solidFill>
                <a:latin typeface="Cambria" pitchFamily="18" charset="0"/>
                <a:cs typeface="+mn-cs"/>
              </a:rPr>
              <a:t> share be </a:t>
            </a:r>
            <a:r>
              <a:rPr lang="en-US" sz="1600" dirty="0" err="1" smtClean="0">
                <a:solidFill>
                  <a:prstClr val="black"/>
                </a:solidFill>
                <a:latin typeface="Cambria" pitchFamily="18" charset="0"/>
                <a:cs typeface="+mn-cs"/>
              </a:rPr>
              <a:t>Rs.x</a:t>
            </a:r>
            <a:endParaRPr lang="en-IN" sz="1600" dirty="0" smtClean="0">
              <a:solidFill>
                <a:prstClr val="black"/>
              </a:solidFill>
              <a:latin typeface="Cambria" pitchFamily="18" charset="0"/>
              <a:cs typeface="+mn-cs"/>
            </a:endParaRPr>
          </a:p>
        </p:txBody>
      </p:sp>
      <p:sp>
        <p:nvSpPr>
          <p:cNvPr id="14" name="Rounded Rectangle 13"/>
          <p:cNvSpPr/>
          <p:nvPr/>
        </p:nvSpPr>
        <p:spPr>
          <a:xfrm>
            <a:off x="713808" y="590835"/>
            <a:ext cx="5092602" cy="279603"/>
          </a:xfrm>
          <a:prstGeom prst="roundRect">
            <a:avLst/>
          </a:prstGeom>
          <a:ln>
            <a:noFill/>
          </a:ln>
        </p:spPr>
        <p:style>
          <a:lnRef idx="1">
            <a:schemeClr val="accent4"/>
          </a:lnRef>
          <a:fillRef idx="2">
            <a:schemeClr val="accent4"/>
          </a:fillRef>
          <a:effectRef idx="1">
            <a:schemeClr val="accent4"/>
          </a:effectRef>
          <a:fontRef idx="minor">
            <a:schemeClr val="dk1"/>
          </a:fontRef>
        </p:style>
        <p:txBody>
          <a:bodyPr rtlCol="0" anchor="ctr"/>
          <a:lstStyle/>
          <a:p>
            <a:pPr algn="ctr" fontAlgn="auto">
              <a:spcBef>
                <a:spcPts val="0"/>
              </a:spcBef>
              <a:spcAft>
                <a:spcPts val="0"/>
              </a:spcAft>
            </a:pPr>
            <a:endParaRPr lang="en-US" dirty="0">
              <a:solidFill>
                <a:prstClr val="black"/>
              </a:solidFill>
            </a:endParaRPr>
          </a:p>
        </p:txBody>
      </p:sp>
      <p:sp>
        <p:nvSpPr>
          <p:cNvPr id="15" name="Rectangle 14"/>
          <p:cNvSpPr/>
          <p:nvPr/>
        </p:nvSpPr>
        <p:spPr>
          <a:xfrm>
            <a:off x="683574" y="1471986"/>
            <a:ext cx="2800467" cy="338241"/>
          </a:xfrm>
          <a:prstGeom prst="rect">
            <a:avLst/>
          </a:prstGeom>
        </p:spPr>
        <p:txBody>
          <a:bodyPr wrap="square">
            <a:spAutoFit/>
          </a:bodyPr>
          <a:lstStyle/>
          <a:p>
            <a:pPr fontAlgn="auto">
              <a:spcBef>
                <a:spcPts val="0"/>
              </a:spcBef>
              <a:spcAft>
                <a:spcPts val="0"/>
              </a:spcAft>
            </a:pPr>
            <a:r>
              <a:rPr lang="en-US" sz="1600" dirty="0">
                <a:solidFill>
                  <a:prstClr val="black"/>
                </a:solidFill>
                <a:latin typeface="Cambria" pitchFamily="18" charset="0"/>
                <a:cs typeface="+mn-cs"/>
              </a:rPr>
              <a:t>Then, </a:t>
            </a:r>
            <a:r>
              <a:rPr lang="en-US" sz="1600" dirty="0" smtClean="0">
                <a:solidFill>
                  <a:prstClr val="black"/>
                </a:solidFill>
                <a:latin typeface="Cambria" pitchFamily="18" charset="0"/>
                <a:cs typeface="+mn-cs"/>
              </a:rPr>
              <a:t>Ahmed’s </a:t>
            </a:r>
            <a:r>
              <a:rPr lang="en-US" sz="1600" dirty="0">
                <a:solidFill>
                  <a:prstClr val="black"/>
                </a:solidFill>
                <a:latin typeface="Cambria" pitchFamily="18" charset="0"/>
                <a:cs typeface="+mn-cs"/>
              </a:rPr>
              <a:t>share = </a:t>
            </a:r>
            <a:r>
              <a:rPr lang="en-US" sz="1600" dirty="0" smtClean="0">
                <a:solidFill>
                  <a:prstClr val="black"/>
                </a:solidFill>
                <a:latin typeface="Cambria" pitchFamily="18" charset="0"/>
                <a:cs typeface="+mn-cs"/>
              </a:rPr>
              <a:t>Rs.5x </a:t>
            </a:r>
            <a:endParaRPr lang="en-US" sz="1600" dirty="0">
              <a:solidFill>
                <a:prstClr val="black"/>
              </a:solidFill>
              <a:latin typeface="Cambria" pitchFamily="18" charset="0"/>
              <a:cs typeface="+mn-cs"/>
            </a:endParaRPr>
          </a:p>
        </p:txBody>
      </p:sp>
      <p:sp>
        <p:nvSpPr>
          <p:cNvPr id="16" name="Rectangle 15"/>
          <p:cNvSpPr/>
          <p:nvPr/>
        </p:nvSpPr>
        <p:spPr>
          <a:xfrm>
            <a:off x="364624" y="1783075"/>
            <a:ext cx="1769848" cy="338241"/>
          </a:xfrm>
          <a:prstGeom prst="rect">
            <a:avLst/>
          </a:prstGeom>
        </p:spPr>
        <p:txBody>
          <a:bodyPr wrap="square">
            <a:spAutoFit/>
          </a:bodyPr>
          <a:lstStyle/>
          <a:p>
            <a:pPr fontAlgn="auto">
              <a:spcBef>
                <a:spcPts val="0"/>
              </a:spcBef>
              <a:spcAft>
                <a:spcPts val="0"/>
              </a:spcAft>
            </a:pPr>
            <a:r>
              <a:rPr lang="pt-BR" sz="1600" dirty="0" smtClean="0">
                <a:solidFill>
                  <a:prstClr val="black"/>
                </a:solidFill>
                <a:latin typeface="Cambria" pitchFamily="18" charset="0"/>
                <a:cs typeface="+mn-cs"/>
                <a:sym typeface="Symbol"/>
              </a:rPr>
              <a:t></a:t>
            </a:r>
            <a:r>
              <a:rPr lang="en-IN" sz="1600" dirty="0" smtClean="0">
                <a:solidFill>
                  <a:prstClr val="black"/>
                </a:solidFill>
                <a:latin typeface="Cambria" pitchFamily="18" charset="0"/>
                <a:cs typeface="+mn-cs"/>
                <a:sym typeface="Symbol"/>
              </a:rPr>
              <a:t>   </a:t>
            </a:r>
            <a:r>
              <a:rPr lang="en-US" sz="1600" dirty="0" smtClean="0">
                <a:solidFill>
                  <a:prstClr val="black"/>
                </a:solidFill>
                <a:latin typeface="Cambria" pitchFamily="18" charset="0"/>
                <a:cs typeface="+mn-cs"/>
              </a:rPr>
              <a:t> John’s </a:t>
            </a:r>
            <a:r>
              <a:rPr lang="en-US" sz="1600" dirty="0">
                <a:solidFill>
                  <a:prstClr val="black"/>
                </a:solidFill>
                <a:latin typeface="Cambria" pitchFamily="18" charset="0"/>
                <a:cs typeface="+mn-cs"/>
              </a:rPr>
              <a:t>share </a:t>
            </a:r>
            <a:r>
              <a:rPr lang="en-US" sz="1600" dirty="0" smtClean="0">
                <a:solidFill>
                  <a:prstClr val="black"/>
                </a:solidFill>
                <a:latin typeface="Cambria" pitchFamily="18" charset="0"/>
                <a:cs typeface="+mn-cs"/>
              </a:rPr>
              <a:t>=</a:t>
            </a:r>
            <a:endParaRPr lang="en-US" sz="1600" dirty="0">
              <a:solidFill>
                <a:prstClr val="black"/>
              </a:solidFill>
              <a:latin typeface="Cambria" pitchFamily="18" charset="0"/>
              <a:cs typeface="+mn-cs"/>
            </a:endParaRPr>
          </a:p>
        </p:txBody>
      </p:sp>
      <p:sp>
        <p:nvSpPr>
          <p:cNvPr id="17" name="Rectangle 16"/>
          <p:cNvSpPr/>
          <p:nvPr/>
        </p:nvSpPr>
        <p:spPr>
          <a:xfrm>
            <a:off x="1970199" y="1783075"/>
            <a:ext cx="4464497" cy="338241"/>
          </a:xfrm>
          <a:prstGeom prst="rect">
            <a:avLst/>
          </a:prstGeom>
        </p:spPr>
        <p:txBody>
          <a:bodyPr wrap="square">
            <a:spAutoFit/>
          </a:bodyPr>
          <a:lstStyle/>
          <a:p>
            <a:pPr fontAlgn="auto">
              <a:spcBef>
                <a:spcPts val="0"/>
              </a:spcBef>
              <a:spcAft>
                <a:spcPts val="0"/>
              </a:spcAft>
            </a:pPr>
            <a:r>
              <a:rPr lang="en-US" sz="1600" dirty="0" smtClean="0">
                <a:solidFill>
                  <a:prstClr val="black"/>
                </a:solidFill>
                <a:latin typeface="Cambria" pitchFamily="18" charset="0"/>
                <a:cs typeface="+mn-cs"/>
                <a:sym typeface="Symbol"/>
              </a:rPr>
              <a:t>Total </a:t>
            </a:r>
            <a:r>
              <a:rPr lang="en-US" sz="1600" dirty="0">
                <a:solidFill>
                  <a:prstClr val="black"/>
                </a:solidFill>
                <a:latin typeface="Cambria" pitchFamily="18" charset="0"/>
                <a:cs typeface="+mn-cs"/>
                <a:sym typeface="Symbol"/>
              </a:rPr>
              <a:t>amount – (</a:t>
            </a:r>
            <a:r>
              <a:rPr lang="en-US" sz="1600" dirty="0" err="1" smtClean="0">
                <a:solidFill>
                  <a:prstClr val="black"/>
                </a:solidFill>
                <a:latin typeface="Cambria" pitchFamily="18" charset="0"/>
                <a:cs typeface="+mn-cs"/>
                <a:sym typeface="Symbol"/>
              </a:rPr>
              <a:t>Babita’s</a:t>
            </a:r>
            <a:r>
              <a:rPr lang="en-US" sz="1600" dirty="0" smtClean="0">
                <a:solidFill>
                  <a:prstClr val="black"/>
                </a:solidFill>
                <a:latin typeface="Cambria" pitchFamily="18" charset="0"/>
                <a:cs typeface="+mn-cs"/>
                <a:sym typeface="Symbol"/>
              </a:rPr>
              <a:t> share </a:t>
            </a:r>
            <a:r>
              <a:rPr lang="en-US" sz="1600" dirty="0">
                <a:solidFill>
                  <a:prstClr val="black"/>
                </a:solidFill>
                <a:latin typeface="Cambria" pitchFamily="18" charset="0"/>
                <a:cs typeface="+mn-cs"/>
                <a:sym typeface="Symbol"/>
              </a:rPr>
              <a:t>+ Ahmed’s share)</a:t>
            </a:r>
          </a:p>
        </p:txBody>
      </p:sp>
      <p:sp>
        <p:nvSpPr>
          <p:cNvPr id="18" name="Rectangle 17"/>
          <p:cNvSpPr/>
          <p:nvPr/>
        </p:nvSpPr>
        <p:spPr>
          <a:xfrm>
            <a:off x="364624" y="2082444"/>
            <a:ext cx="1769848" cy="338241"/>
          </a:xfrm>
          <a:prstGeom prst="rect">
            <a:avLst/>
          </a:prstGeom>
        </p:spPr>
        <p:txBody>
          <a:bodyPr wrap="square">
            <a:spAutoFit/>
          </a:bodyPr>
          <a:lstStyle/>
          <a:p>
            <a:pPr fontAlgn="auto">
              <a:spcBef>
                <a:spcPts val="0"/>
              </a:spcBef>
              <a:spcAft>
                <a:spcPts val="0"/>
              </a:spcAft>
            </a:pPr>
            <a:r>
              <a:rPr lang="pt-BR" sz="1600" dirty="0" smtClean="0">
                <a:solidFill>
                  <a:prstClr val="black"/>
                </a:solidFill>
                <a:latin typeface="Cambria" pitchFamily="18" charset="0"/>
                <a:cs typeface="+mn-cs"/>
                <a:sym typeface="Symbol"/>
              </a:rPr>
              <a:t></a:t>
            </a:r>
            <a:r>
              <a:rPr lang="en-IN" sz="1600" dirty="0" smtClean="0">
                <a:solidFill>
                  <a:prstClr val="black"/>
                </a:solidFill>
                <a:latin typeface="Cambria" pitchFamily="18" charset="0"/>
                <a:cs typeface="+mn-cs"/>
                <a:sym typeface="Symbol"/>
              </a:rPr>
              <a:t>   </a:t>
            </a:r>
            <a:r>
              <a:rPr lang="en-US" sz="1600" dirty="0" smtClean="0">
                <a:solidFill>
                  <a:prstClr val="black"/>
                </a:solidFill>
                <a:latin typeface="Cambria" pitchFamily="18" charset="0"/>
                <a:cs typeface="+mn-cs"/>
              </a:rPr>
              <a:t> John’s </a:t>
            </a:r>
            <a:r>
              <a:rPr lang="en-US" sz="1600" dirty="0">
                <a:solidFill>
                  <a:prstClr val="black"/>
                </a:solidFill>
                <a:latin typeface="Cambria" pitchFamily="18" charset="0"/>
                <a:cs typeface="+mn-cs"/>
              </a:rPr>
              <a:t>share </a:t>
            </a:r>
            <a:r>
              <a:rPr lang="en-US" sz="1600" dirty="0" smtClean="0">
                <a:solidFill>
                  <a:prstClr val="black"/>
                </a:solidFill>
                <a:latin typeface="Cambria" pitchFamily="18" charset="0"/>
                <a:cs typeface="+mn-cs"/>
              </a:rPr>
              <a:t>=</a:t>
            </a:r>
            <a:endParaRPr lang="en-US" sz="1600" dirty="0">
              <a:solidFill>
                <a:prstClr val="black"/>
              </a:solidFill>
              <a:latin typeface="Cambria" pitchFamily="18" charset="0"/>
              <a:cs typeface="+mn-cs"/>
            </a:endParaRPr>
          </a:p>
        </p:txBody>
      </p:sp>
      <p:sp>
        <p:nvSpPr>
          <p:cNvPr id="19" name="Rectangle 18"/>
          <p:cNvSpPr/>
          <p:nvPr/>
        </p:nvSpPr>
        <p:spPr>
          <a:xfrm>
            <a:off x="1970187" y="2082444"/>
            <a:ext cx="1521694" cy="338241"/>
          </a:xfrm>
          <a:prstGeom prst="rect">
            <a:avLst/>
          </a:prstGeom>
        </p:spPr>
        <p:txBody>
          <a:bodyPr wrap="square">
            <a:spAutoFit/>
          </a:bodyPr>
          <a:lstStyle/>
          <a:p>
            <a:pPr fontAlgn="auto">
              <a:spcBef>
                <a:spcPts val="0"/>
              </a:spcBef>
              <a:spcAft>
                <a:spcPts val="0"/>
              </a:spcAft>
            </a:pPr>
            <a:r>
              <a:rPr lang="en-US" sz="1600" dirty="0" smtClean="0">
                <a:solidFill>
                  <a:prstClr val="black"/>
                </a:solidFill>
                <a:latin typeface="Cambria" pitchFamily="18" charset="0"/>
                <a:cs typeface="+mn-cs"/>
                <a:sym typeface="Symbol"/>
              </a:rPr>
              <a:t>1380 </a:t>
            </a:r>
            <a:r>
              <a:rPr lang="en-US" sz="1600" dirty="0">
                <a:solidFill>
                  <a:prstClr val="black"/>
                </a:solidFill>
                <a:latin typeface="Cambria" pitchFamily="18" charset="0"/>
                <a:cs typeface="+mn-cs"/>
                <a:sym typeface="Symbol"/>
              </a:rPr>
              <a:t>– </a:t>
            </a:r>
            <a:r>
              <a:rPr lang="en-US" sz="1600" dirty="0" smtClean="0">
                <a:solidFill>
                  <a:prstClr val="black"/>
                </a:solidFill>
                <a:latin typeface="Cambria" pitchFamily="18" charset="0"/>
                <a:cs typeface="+mn-cs"/>
                <a:sym typeface="Symbol"/>
              </a:rPr>
              <a:t>(x </a:t>
            </a:r>
            <a:r>
              <a:rPr lang="en-US" sz="1600" dirty="0">
                <a:solidFill>
                  <a:prstClr val="black"/>
                </a:solidFill>
                <a:latin typeface="Cambria" pitchFamily="18" charset="0"/>
                <a:cs typeface="+mn-cs"/>
                <a:sym typeface="Symbol"/>
              </a:rPr>
              <a:t>+ </a:t>
            </a:r>
            <a:r>
              <a:rPr lang="en-US" sz="1600" dirty="0" smtClean="0">
                <a:solidFill>
                  <a:prstClr val="black"/>
                </a:solidFill>
                <a:latin typeface="Cambria" pitchFamily="18" charset="0"/>
                <a:cs typeface="+mn-cs"/>
                <a:sym typeface="Symbol"/>
              </a:rPr>
              <a:t>5x)</a:t>
            </a:r>
            <a:endParaRPr lang="en-US" sz="1600" dirty="0">
              <a:solidFill>
                <a:prstClr val="black"/>
              </a:solidFill>
              <a:latin typeface="Cambria" pitchFamily="18" charset="0"/>
              <a:cs typeface="+mn-cs"/>
              <a:sym typeface="Symbol"/>
            </a:endParaRPr>
          </a:p>
        </p:txBody>
      </p:sp>
      <p:sp>
        <p:nvSpPr>
          <p:cNvPr id="20" name="Rounded Rectangle 19"/>
          <p:cNvSpPr/>
          <p:nvPr/>
        </p:nvSpPr>
        <p:spPr>
          <a:xfrm>
            <a:off x="1393557" y="322685"/>
            <a:ext cx="847919" cy="295960"/>
          </a:xfrm>
          <a:prstGeom prst="roundRect">
            <a:avLst/>
          </a:prstGeom>
          <a:ln>
            <a:noFill/>
          </a:ln>
        </p:spPr>
        <p:style>
          <a:lnRef idx="1">
            <a:schemeClr val="accent3"/>
          </a:lnRef>
          <a:fillRef idx="2">
            <a:schemeClr val="accent3"/>
          </a:fillRef>
          <a:effectRef idx="1">
            <a:schemeClr val="accent3"/>
          </a:effectRef>
          <a:fontRef idx="minor">
            <a:schemeClr val="dk1"/>
          </a:fontRef>
        </p:style>
        <p:txBody>
          <a:bodyPr rtlCol="0" anchor="ctr"/>
          <a:lstStyle/>
          <a:p>
            <a:pPr algn="ctr" fontAlgn="auto">
              <a:spcBef>
                <a:spcPts val="0"/>
              </a:spcBef>
              <a:spcAft>
                <a:spcPts val="0"/>
              </a:spcAft>
            </a:pPr>
            <a:endParaRPr lang="en-US" dirty="0">
              <a:solidFill>
                <a:prstClr val="black"/>
              </a:solidFill>
            </a:endParaRPr>
          </a:p>
        </p:txBody>
      </p:sp>
      <p:sp>
        <p:nvSpPr>
          <p:cNvPr id="23" name="Rectangle 22"/>
          <p:cNvSpPr/>
          <p:nvPr/>
        </p:nvSpPr>
        <p:spPr>
          <a:xfrm>
            <a:off x="3278075" y="2082444"/>
            <a:ext cx="411920" cy="338241"/>
          </a:xfrm>
          <a:prstGeom prst="rect">
            <a:avLst/>
          </a:prstGeom>
        </p:spPr>
        <p:txBody>
          <a:bodyPr wrap="square">
            <a:spAutoFit/>
          </a:bodyPr>
          <a:lstStyle/>
          <a:p>
            <a:pPr fontAlgn="auto">
              <a:spcBef>
                <a:spcPts val="0"/>
              </a:spcBef>
              <a:spcAft>
                <a:spcPts val="0"/>
              </a:spcAft>
            </a:pPr>
            <a:r>
              <a:rPr lang="en-US" sz="1600" dirty="0" smtClean="0">
                <a:solidFill>
                  <a:prstClr val="black"/>
                </a:solidFill>
                <a:latin typeface="Cambria" pitchFamily="18" charset="0"/>
                <a:cs typeface="+mn-cs"/>
              </a:rPr>
              <a:t> =</a:t>
            </a:r>
            <a:endParaRPr lang="en-US" sz="1600" dirty="0">
              <a:solidFill>
                <a:prstClr val="black"/>
              </a:solidFill>
              <a:latin typeface="Cambria" pitchFamily="18" charset="0"/>
              <a:cs typeface="+mn-cs"/>
            </a:endParaRPr>
          </a:p>
        </p:txBody>
      </p:sp>
      <p:sp>
        <p:nvSpPr>
          <p:cNvPr id="24" name="Rectangle 23"/>
          <p:cNvSpPr/>
          <p:nvPr/>
        </p:nvSpPr>
        <p:spPr>
          <a:xfrm>
            <a:off x="3501405" y="2082444"/>
            <a:ext cx="1521694" cy="338241"/>
          </a:xfrm>
          <a:prstGeom prst="rect">
            <a:avLst/>
          </a:prstGeom>
        </p:spPr>
        <p:txBody>
          <a:bodyPr wrap="square">
            <a:spAutoFit/>
          </a:bodyPr>
          <a:lstStyle/>
          <a:p>
            <a:pPr fontAlgn="auto">
              <a:spcBef>
                <a:spcPts val="0"/>
              </a:spcBef>
              <a:spcAft>
                <a:spcPts val="0"/>
              </a:spcAft>
            </a:pPr>
            <a:r>
              <a:rPr lang="en-US" sz="1600" dirty="0" err="1" smtClean="0">
                <a:solidFill>
                  <a:prstClr val="black"/>
                </a:solidFill>
                <a:latin typeface="Cambria" pitchFamily="18" charset="0"/>
                <a:cs typeface="+mn-cs"/>
                <a:sym typeface="Symbol"/>
              </a:rPr>
              <a:t>Rs</a:t>
            </a:r>
            <a:r>
              <a:rPr lang="en-US" sz="1600" dirty="0" smtClean="0">
                <a:solidFill>
                  <a:prstClr val="black"/>
                </a:solidFill>
                <a:latin typeface="Cambria" pitchFamily="18" charset="0"/>
                <a:cs typeface="+mn-cs"/>
                <a:sym typeface="Symbol"/>
              </a:rPr>
              <a:t>.(1380 </a:t>
            </a:r>
            <a:r>
              <a:rPr lang="en-US" sz="1600" dirty="0">
                <a:solidFill>
                  <a:prstClr val="black"/>
                </a:solidFill>
                <a:latin typeface="Cambria" pitchFamily="18" charset="0"/>
                <a:cs typeface="+mn-cs"/>
                <a:sym typeface="Symbol"/>
              </a:rPr>
              <a:t>– </a:t>
            </a:r>
            <a:r>
              <a:rPr lang="en-US" sz="1600" dirty="0" smtClean="0">
                <a:solidFill>
                  <a:prstClr val="black"/>
                </a:solidFill>
                <a:latin typeface="Cambria" pitchFamily="18" charset="0"/>
                <a:cs typeface="+mn-cs"/>
                <a:sym typeface="Symbol"/>
              </a:rPr>
              <a:t>6x)</a:t>
            </a:r>
            <a:endParaRPr lang="en-US" sz="1600" dirty="0">
              <a:solidFill>
                <a:prstClr val="black"/>
              </a:solidFill>
              <a:latin typeface="Cambria" pitchFamily="18" charset="0"/>
              <a:cs typeface="+mn-cs"/>
              <a:sym typeface="Symbol"/>
            </a:endParaRPr>
          </a:p>
        </p:txBody>
      </p:sp>
      <p:sp>
        <p:nvSpPr>
          <p:cNvPr id="25" name="Rounded Rectangle 24"/>
          <p:cNvSpPr/>
          <p:nvPr/>
        </p:nvSpPr>
        <p:spPr>
          <a:xfrm>
            <a:off x="715469" y="598350"/>
            <a:ext cx="1552745" cy="279603"/>
          </a:xfrm>
          <a:prstGeom prst="roundRect">
            <a:avLst/>
          </a:prstGeom>
          <a:ln>
            <a:noFill/>
          </a:ln>
        </p:spPr>
        <p:style>
          <a:lnRef idx="1">
            <a:schemeClr val="accent4"/>
          </a:lnRef>
          <a:fillRef idx="2">
            <a:schemeClr val="accent4"/>
          </a:fillRef>
          <a:effectRef idx="1">
            <a:schemeClr val="accent4"/>
          </a:effectRef>
          <a:fontRef idx="minor">
            <a:schemeClr val="dk1"/>
          </a:fontRef>
        </p:style>
        <p:txBody>
          <a:bodyPr rtlCol="0" anchor="ctr"/>
          <a:lstStyle/>
          <a:p>
            <a:pPr algn="ctr" fontAlgn="auto">
              <a:spcBef>
                <a:spcPts val="0"/>
              </a:spcBef>
              <a:spcAft>
                <a:spcPts val="0"/>
              </a:spcAft>
            </a:pPr>
            <a:endParaRPr lang="en-US" dirty="0">
              <a:solidFill>
                <a:prstClr val="black"/>
              </a:solidFill>
            </a:endParaRPr>
          </a:p>
        </p:txBody>
      </p:sp>
      <p:sp>
        <p:nvSpPr>
          <p:cNvPr id="26" name="Rounded Rectangle 25"/>
          <p:cNvSpPr/>
          <p:nvPr/>
        </p:nvSpPr>
        <p:spPr>
          <a:xfrm>
            <a:off x="6193842" y="576837"/>
            <a:ext cx="1294139" cy="279603"/>
          </a:xfrm>
          <a:prstGeom prst="roundRect">
            <a:avLst/>
          </a:prstGeom>
          <a:ln>
            <a:noFill/>
          </a:ln>
        </p:spPr>
        <p:style>
          <a:lnRef idx="1">
            <a:schemeClr val="accent4"/>
          </a:lnRef>
          <a:fillRef idx="2">
            <a:schemeClr val="accent4"/>
          </a:fillRef>
          <a:effectRef idx="1">
            <a:schemeClr val="accent4"/>
          </a:effectRef>
          <a:fontRef idx="minor">
            <a:schemeClr val="dk1"/>
          </a:fontRef>
        </p:style>
        <p:txBody>
          <a:bodyPr rtlCol="0" anchor="ctr"/>
          <a:lstStyle/>
          <a:p>
            <a:pPr algn="ctr" fontAlgn="auto">
              <a:spcBef>
                <a:spcPts val="0"/>
              </a:spcBef>
              <a:spcAft>
                <a:spcPts val="0"/>
              </a:spcAft>
            </a:pPr>
            <a:endParaRPr lang="en-US" dirty="0">
              <a:solidFill>
                <a:prstClr val="black"/>
              </a:solidFill>
            </a:endParaRPr>
          </a:p>
        </p:txBody>
      </p:sp>
      <p:sp>
        <p:nvSpPr>
          <p:cNvPr id="27" name="Rounded Rectangle 26"/>
          <p:cNvSpPr/>
          <p:nvPr/>
        </p:nvSpPr>
        <p:spPr>
          <a:xfrm>
            <a:off x="719375" y="859211"/>
            <a:ext cx="2043293" cy="279603"/>
          </a:xfrm>
          <a:prstGeom prst="roundRect">
            <a:avLst/>
          </a:prstGeom>
          <a:ln>
            <a:noFill/>
          </a:ln>
        </p:spPr>
        <p:style>
          <a:lnRef idx="1">
            <a:schemeClr val="accent4"/>
          </a:lnRef>
          <a:fillRef idx="2">
            <a:schemeClr val="accent4"/>
          </a:fillRef>
          <a:effectRef idx="1">
            <a:schemeClr val="accent4"/>
          </a:effectRef>
          <a:fontRef idx="minor">
            <a:schemeClr val="dk1"/>
          </a:fontRef>
        </p:style>
        <p:txBody>
          <a:bodyPr rtlCol="0" anchor="ctr"/>
          <a:lstStyle/>
          <a:p>
            <a:pPr algn="ctr" fontAlgn="auto">
              <a:spcBef>
                <a:spcPts val="0"/>
              </a:spcBef>
              <a:spcAft>
                <a:spcPts val="0"/>
              </a:spcAft>
            </a:pPr>
            <a:endParaRPr lang="en-US" dirty="0">
              <a:solidFill>
                <a:prstClr val="black"/>
              </a:solidFill>
            </a:endParaRPr>
          </a:p>
        </p:txBody>
      </p:sp>
      <p:sp>
        <p:nvSpPr>
          <p:cNvPr id="7" name="Rectangle 6"/>
          <p:cNvSpPr/>
          <p:nvPr/>
        </p:nvSpPr>
        <p:spPr>
          <a:xfrm>
            <a:off x="653826" y="308263"/>
            <a:ext cx="6872252" cy="830228"/>
          </a:xfrm>
          <a:prstGeom prst="rect">
            <a:avLst/>
          </a:prstGeom>
        </p:spPr>
        <p:txBody>
          <a:bodyPr wrap="square">
            <a:spAutoFit/>
          </a:bodyPr>
          <a:lstStyle/>
          <a:p>
            <a:pPr algn="just" fontAlgn="auto">
              <a:spcBef>
                <a:spcPts val="0"/>
              </a:spcBef>
              <a:spcAft>
                <a:spcPts val="0"/>
              </a:spcAft>
            </a:pPr>
            <a:r>
              <a:rPr lang="en-US" sz="1600" b="1" dirty="0">
                <a:solidFill>
                  <a:srgbClr val="C0504D">
                    <a:lumMod val="50000"/>
                  </a:srgbClr>
                </a:solidFill>
                <a:latin typeface="Cambria" pitchFamily="18" charset="0"/>
                <a:ea typeface="Cambria Math" pitchFamily="18" charset="0"/>
                <a:cs typeface="+mn-cs"/>
              </a:rPr>
              <a:t>Divide </a:t>
            </a:r>
            <a:r>
              <a:rPr lang="en-US" sz="1600" b="1" dirty="0" smtClean="0">
                <a:solidFill>
                  <a:srgbClr val="C0504D">
                    <a:lumMod val="50000"/>
                  </a:srgbClr>
                </a:solidFill>
                <a:latin typeface="Cambria" pitchFamily="18" charset="0"/>
                <a:ea typeface="Cambria Math" pitchFamily="18" charset="0"/>
                <a:cs typeface="+mn-cs"/>
              </a:rPr>
              <a:t>Rs.1380 </a:t>
            </a:r>
            <a:r>
              <a:rPr lang="en-US" sz="1600" b="1" dirty="0">
                <a:solidFill>
                  <a:srgbClr val="C0504D">
                    <a:lumMod val="50000"/>
                  </a:srgbClr>
                </a:solidFill>
                <a:latin typeface="Cambria" pitchFamily="18" charset="0"/>
                <a:ea typeface="Cambria Math" pitchFamily="18" charset="0"/>
                <a:cs typeface="+mn-cs"/>
              </a:rPr>
              <a:t>among Ahmed, John </a:t>
            </a:r>
            <a:r>
              <a:rPr lang="en-US" sz="1600" b="1" dirty="0" smtClean="0">
                <a:solidFill>
                  <a:srgbClr val="C0504D">
                    <a:lumMod val="50000"/>
                  </a:srgbClr>
                </a:solidFill>
                <a:latin typeface="Cambria" pitchFamily="18" charset="0"/>
                <a:ea typeface="Cambria Math" pitchFamily="18" charset="0"/>
                <a:cs typeface="+mn-cs"/>
              </a:rPr>
              <a:t>and </a:t>
            </a:r>
            <a:r>
              <a:rPr lang="en-US" sz="1600" b="1" dirty="0" err="1" smtClean="0">
                <a:solidFill>
                  <a:srgbClr val="C0504D">
                    <a:lumMod val="50000"/>
                  </a:srgbClr>
                </a:solidFill>
                <a:latin typeface="Cambria" pitchFamily="18" charset="0"/>
                <a:ea typeface="Cambria Math" pitchFamily="18" charset="0"/>
                <a:cs typeface="+mn-cs"/>
              </a:rPr>
              <a:t>Babita</a:t>
            </a:r>
            <a:r>
              <a:rPr lang="en-US" sz="1600" b="1" dirty="0" smtClean="0">
                <a:solidFill>
                  <a:srgbClr val="C0504D">
                    <a:lumMod val="50000"/>
                  </a:srgbClr>
                </a:solidFill>
                <a:latin typeface="Cambria" pitchFamily="18" charset="0"/>
                <a:ea typeface="Cambria Math" pitchFamily="18" charset="0"/>
                <a:cs typeface="+mn-cs"/>
              </a:rPr>
              <a:t> </a:t>
            </a:r>
            <a:r>
              <a:rPr lang="en-US" sz="1600" b="1" dirty="0">
                <a:solidFill>
                  <a:srgbClr val="C0504D">
                    <a:lumMod val="50000"/>
                  </a:srgbClr>
                </a:solidFill>
                <a:latin typeface="Cambria" pitchFamily="18" charset="0"/>
                <a:ea typeface="Cambria Math" pitchFamily="18" charset="0"/>
                <a:cs typeface="+mn-cs"/>
              </a:rPr>
              <a:t>so that the amount Ahmed receives is 5 times as much as </a:t>
            </a:r>
            <a:r>
              <a:rPr lang="en-US" sz="1600" b="1" dirty="0" err="1">
                <a:solidFill>
                  <a:srgbClr val="C0504D">
                    <a:lumMod val="50000"/>
                  </a:srgbClr>
                </a:solidFill>
                <a:latin typeface="Cambria" pitchFamily="18" charset="0"/>
                <a:ea typeface="Cambria Math" pitchFamily="18" charset="0"/>
                <a:cs typeface="+mn-cs"/>
              </a:rPr>
              <a:t>Babita’s</a:t>
            </a:r>
            <a:r>
              <a:rPr lang="en-US" sz="1600" b="1" dirty="0">
                <a:solidFill>
                  <a:srgbClr val="C0504D">
                    <a:lumMod val="50000"/>
                  </a:srgbClr>
                </a:solidFill>
                <a:latin typeface="Cambria" pitchFamily="18" charset="0"/>
                <a:ea typeface="Cambria Math" pitchFamily="18" charset="0"/>
                <a:cs typeface="+mn-cs"/>
              </a:rPr>
              <a:t> share and is 3 times as much as </a:t>
            </a:r>
            <a:r>
              <a:rPr lang="en-US" sz="1600" b="1" dirty="0" smtClean="0">
                <a:solidFill>
                  <a:srgbClr val="C0504D">
                    <a:lumMod val="50000"/>
                  </a:srgbClr>
                </a:solidFill>
                <a:latin typeface="Cambria" pitchFamily="18" charset="0"/>
                <a:ea typeface="Cambria Math" pitchFamily="18" charset="0"/>
                <a:cs typeface="+mn-cs"/>
              </a:rPr>
              <a:t>John’s </a:t>
            </a:r>
            <a:r>
              <a:rPr lang="en-US" sz="1600" b="1" dirty="0">
                <a:solidFill>
                  <a:srgbClr val="C0504D">
                    <a:lumMod val="50000"/>
                  </a:srgbClr>
                </a:solidFill>
                <a:latin typeface="Cambria" pitchFamily="18" charset="0"/>
                <a:ea typeface="Cambria Math" pitchFamily="18" charset="0"/>
                <a:cs typeface="+mn-cs"/>
              </a:rPr>
              <a:t>share.</a:t>
            </a:r>
          </a:p>
        </p:txBody>
      </p:sp>
      <p:sp>
        <p:nvSpPr>
          <p:cNvPr id="28" name="Rectangle 27"/>
          <p:cNvSpPr/>
          <p:nvPr/>
        </p:nvSpPr>
        <p:spPr>
          <a:xfrm>
            <a:off x="366428" y="2407344"/>
            <a:ext cx="2189348" cy="338241"/>
          </a:xfrm>
          <a:prstGeom prst="rect">
            <a:avLst/>
          </a:prstGeom>
        </p:spPr>
        <p:txBody>
          <a:bodyPr wrap="square">
            <a:spAutoFit/>
          </a:bodyPr>
          <a:lstStyle/>
          <a:p>
            <a:pPr fontAlgn="auto">
              <a:spcBef>
                <a:spcPts val="0"/>
              </a:spcBef>
              <a:spcAft>
                <a:spcPts val="0"/>
              </a:spcAft>
            </a:pPr>
            <a:r>
              <a:rPr lang="pt-BR" sz="1600" dirty="0">
                <a:solidFill>
                  <a:prstClr val="black"/>
                </a:solidFill>
                <a:latin typeface="Cambria" pitchFamily="18" charset="0"/>
                <a:cs typeface="+mn-cs"/>
                <a:sym typeface="Symbol"/>
              </a:rPr>
              <a:t> </a:t>
            </a:r>
            <a:r>
              <a:rPr lang="pt-BR" sz="1600" dirty="0" smtClean="0">
                <a:solidFill>
                  <a:prstClr val="black"/>
                </a:solidFill>
                <a:latin typeface="Cambria" pitchFamily="18" charset="0"/>
                <a:cs typeface="+mn-cs"/>
                <a:sym typeface="Symbol"/>
              </a:rPr>
              <a:t>   </a:t>
            </a:r>
            <a:r>
              <a:rPr lang="en-US" sz="1600" dirty="0" smtClean="0">
                <a:solidFill>
                  <a:prstClr val="black"/>
                </a:solidFill>
                <a:latin typeface="Cambria" pitchFamily="18" charset="0"/>
                <a:cs typeface="+mn-cs"/>
              </a:rPr>
              <a:t>Ahmed’s </a:t>
            </a:r>
            <a:r>
              <a:rPr lang="en-US" sz="1600" dirty="0">
                <a:solidFill>
                  <a:prstClr val="black"/>
                </a:solidFill>
                <a:latin typeface="Cambria" pitchFamily="18" charset="0"/>
                <a:cs typeface="+mn-cs"/>
              </a:rPr>
              <a:t>share </a:t>
            </a:r>
            <a:r>
              <a:rPr lang="en-US" sz="1600" dirty="0" smtClean="0">
                <a:solidFill>
                  <a:prstClr val="black"/>
                </a:solidFill>
                <a:latin typeface="Cambria" pitchFamily="18" charset="0"/>
                <a:cs typeface="+mn-cs"/>
              </a:rPr>
              <a:t>= </a:t>
            </a:r>
            <a:endParaRPr lang="en-US" sz="1600" dirty="0">
              <a:solidFill>
                <a:prstClr val="black"/>
              </a:solidFill>
              <a:latin typeface="Cambria" pitchFamily="18" charset="0"/>
              <a:cs typeface="+mn-cs"/>
            </a:endParaRPr>
          </a:p>
        </p:txBody>
      </p:sp>
      <p:sp>
        <p:nvSpPr>
          <p:cNvPr id="30" name="Rectangle 29"/>
          <p:cNvSpPr/>
          <p:nvPr/>
        </p:nvSpPr>
        <p:spPr>
          <a:xfrm>
            <a:off x="2239169" y="2407344"/>
            <a:ext cx="1668916" cy="338241"/>
          </a:xfrm>
          <a:prstGeom prst="rect">
            <a:avLst/>
          </a:prstGeom>
        </p:spPr>
        <p:txBody>
          <a:bodyPr wrap="square">
            <a:spAutoFit/>
          </a:bodyPr>
          <a:lstStyle/>
          <a:p>
            <a:pPr fontAlgn="auto">
              <a:spcBef>
                <a:spcPts val="0"/>
              </a:spcBef>
              <a:spcAft>
                <a:spcPts val="0"/>
              </a:spcAft>
            </a:pPr>
            <a:r>
              <a:rPr lang="en-US" sz="1600" dirty="0" smtClean="0">
                <a:solidFill>
                  <a:prstClr val="black"/>
                </a:solidFill>
                <a:latin typeface="Cambria" pitchFamily="18" charset="0"/>
                <a:cs typeface="+mn-cs"/>
                <a:sym typeface="Symbol"/>
              </a:rPr>
              <a:t>Rs.3(1380 </a:t>
            </a:r>
            <a:r>
              <a:rPr lang="en-US" sz="1600" dirty="0">
                <a:solidFill>
                  <a:prstClr val="black"/>
                </a:solidFill>
                <a:latin typeface="Cambria" pitchFamily="18" charset="0"/>
                <a:cs typeface="+mn-cs"/>
                <a:sym typeface="Symbol"/>
              </a:rPr>
              <a:t>– </a:t>
            </a:r>
            <a:r>
              <a:rPr lang="en-US" sz="1600" dirty="0" smtClean="0">
                <a:solidFill>
                  <a:prstClr val="black"/>
                </a:solidFill>
                <a:latin typeface="Cambria" pitchFamily="18" charset="0"/>
                <a:cs typeface="+mn-cs"/>
                <a:sym typeface="Symbol"/>
              </a:rPr>
              <a:t>6x)</a:t>
            </a:r>
            <a:endParaRPr lang="en-US" sz="1600" dirty="0">
              <a:solidFill>
                <a:prstClr val="black"/>
              </a:solidFill>
              <a:latin typeface="Cambria" pitchFamily="18" charset="0"/>
              <a:cs typeface="+mn-cs"/>
              <a:sym typeface="Symbol"/>
            </a:endParaRPr>
          </a:p>
        </p:txBody>
      </p:sp>
      <p:sp>
        <p:nvSpPr>
          <p:cNvPr id="33" name="Rectangle 32"/>
          <p:cNvSpPr/>
          <p:nvPr/>
        </p:nvSpPr>
        <p:spPr>
          <a:xfrm>
            <a:off x="1725597" y="2732215"/>
            <a:ext cx="441573" cy="338241"/>
          </a:xfrm>
          <a:prstGeom prst="rect">
            <a:avLst/>
          </a:prstGeom>
        </p:spPr>
        <p:txBody>
          <a:bodyPr wrap="square">
            <a:spAutoFit/>
          </a:bodyPr>
          <a:lstStyle/>
          <a:p>
            <a:pPr fontAlgn="auto">
              <a:spcBef>
                <a:spcPts val="0"/>
              </a:spcBef>
              <a:spcAft>
                <a:spcPts val="0"/>
              </a:spcAft>
            </a:pPr>
            <a:r>
              <a:rPr lang="en-US" sz="1600" dirty="0" smtClean="0">
                <a:solidFill>
                  <a:prstClr val="black"/>
                </a:solidFill>
                <a:latin typeface="Cambria" pitchFamily="18" charset="0"/>
                <a:cs typeface="+mn-cs"/>
                <a:sym typeface="Symbol"/>
              </a:rPr>
              <a:t>5x</a:t>
            </a:r>
            <a:endParaRPr lang="en-US" sz="1600" dirty="0">
              <a:solidFill>
                <a:prstClr val="black"/>
              </a:solidFill>
              <a:latin typeface="Cambria" pitchFamily="18" charset="0"/>
              <a:cs typeface="+mn-cs"/>
              <a:sym typeface="Symbol"/>
            </a:endParaRPr>
          </a:p>
        </p:txBody>
      </p:sp>
      <p:sp>
        <p:nvSpPr>
          <p:cNvPr id="34" name="Rectangle 33"/>
          <p:cNvSpPr/>
          <p:nvPr/>
        </p:nvSpPr>
        <p:spPr>
          <a:xfrm>
            <a:off x="2034701" y="2732215"/>
            <a:ext cx="441573" cy="338241"/>
          </a:xfrm>
          <a:prstGeom prst="rect">
            <a:avLst/>
          </a:prstGeom>
        </p:spPr>
        <p:txBody>
          <a:bodyPr wrap="square">
            <a:spAutoFit/>
          </a:bodyPr>
          <a:lstStyle/>
          <a:p>
            <a:pPr fontAlgn="auto">
              <a:spcBef>
                <a:spcPts val="0"/>
              </a:spcBef>
              <a:spcAft>
                <a:spcPts val="0"/>
              </a:spcAft>
            </a:pPr>
            <a:r>
              <a:rPr lang="en-US" sz="1600" dirty="0" smtClean="0">
                <a:solidFill>
                  <a:prstClr val="black"/>
                </a:solidFill>
                <a:latin typeface="Cambria" pitchFamily="18" charset="0"/>
                <a:cs typeface="+mn-cs"/>
                <a:sym typeface="Symbol"/>
              </a:rPr>
              <a:t>=</a:t>
            </a:r>
            <a:endParaRPr lang="en-US" sz="1600" dirty="0">
              <a:solidFill>
                <a:prstClr val="black"/>
              </a:solidFill>
              <a:latin typeface="Cambria" pitchFamily="18" charset="0"/>
              <a:cs typeface="+mn-cs"/>
              <a:sym typeface="Symbol"/>
            </a:endParaRPr>
          </a:p>
        </p:txBody>
      </p:sp>
      <p:sp>
        <p:nvSpPr>
          <p:cNvPr id="35" name="Rectangle 34"/>
          <p:cNvSpPr/>
          <p:nvPr/>
        </p:nvSpPr>
        <p:spPr>
          <a:xfrm>
            <a:off x="2239169" y="2732215"/>
            <a:ext cx="1450826" cy="338241"/>
          </a:xfrm>
          <a:prstGeom prst="rect">
            <a:avLst/>
          </a:prstGeom>
        </p:spPr>
        <p:txBody>
          <a:bodyPr wrap="square">
            <a:spAutoFit/>
          </a:bodyPr>
          <a:lstStyle/>
          <a:p>
            <a:pPr fontAlgn="auto">
              <a:spcBef>
                <a:spcPts val="0"/>
              </a:spcBef>
              <a:spcAft>
                <a:spcPts val="0"/>
              </a:spcAft>
            </a:pPr>
            <a:r>
              <a:rPr lang="en-US" sz="1600" dirty="0" smtClean="0">
                <a:solidFill>
                  <a:prstClr val="black"/>
                </a:solidFill>
                <a:latin typeface="Cambria" pitchFamily="18" charset="0"/>
                <a:cs typeface="+mn-cs"/>
                <a:sym typeface="Symbol"/>
              </a:rPr>
              <a:t>3(1380 </a:t>
            </a:r>
            <a:r>
              <a:rPr lang="en-US" sz="1600" dirty="0">
                <a:solidFill>
                  <a:prstClr val="black"/>
                </a:solidFill>
                <a:latin typeface="Cambria" pitchFamily="18" charset="0"/>
                <a:cs typeface="+mn-cs"/>
                <a:sym typeface="Symbol"/>
              </a:rPr>
              <a:t>– </a:t>
            </a:r>
            <a:r>
              <a:rPr lang="en-US" sz="1600" dirty="0" smtClean="0">
                <a:solidFill>
                  <a:prstClr val="black"/>
                </a:solidFill>
                <a:latin typeface="Cambria" pitchFamily="18" charset="0"/>
                <a:cs typeface="+mn-cs"/>
                <a:sym typeface="Symbol"/>
              </a:rPr>
              <a:t>6x)</a:t>
            </a:r>
            <a:endParaRPr lang="en-US" sz="1600" dirty="0">
              <a:solidFill>
                <a:prstClr val="black"/>
              </a:solidFill>
              <a:latin typeface="Cambria" pitchFamily="18" charset="0"/>
              <a:cs typeface="+mn-cs"/>
              <a:sym typeface="Symbol"/>
            </a:endParaRPr>
          </a:p>
        </p:txBody>
      </p:sp>
      <p:sp>
        <p:nvSpPr>
          <p:cNvPr id="36" name="Rectangle 35"/>
          <p:cNvSpPr/>
          <p:nvPr/>
        </p:nvSpPr>
        <p:spPr>
          <a:xfrm>
            <a:off x="1725597" y="3065010"/>
            <a:ext cx="441573" cy="338241"/>
          </a:xfrm>
          <a:prstGeom prst="rect">
            <a:avLst/>
          </a:prstGeom>
        </p:spPr>
        <p:txBody>
          <a:bodyPr wrap="square">
            <a:spAutoFit/>
          </a:bodyPr>
          <a:lstStyle/>
          <a:p>
            <a:pPr fontAlgn="auto">
              <a:spcBef>
                <a:spcPts val="0"/>
              </a:spcBef>
              <a:spcAft>
                <a:spcPts val="0"/>
              </a:spcAft>
            </a:pPr>
            <a:r>
              <a:rPr lang="en-US" sz="1600" dirty="0" smtClean="0">
                <a:solidFill>
                  <a:prstClr val="black"/>
                </a:solidFill>
                <a:latin typeface="Cambria" pitchFamily="18" charset="0"/>
                <a:cs typeface="+mn-cs"/>
                <a:sym typeface="Symbol"/>
              </a:rPr>
              <a:t>5x</a:t>
            </a:r>
            <a:endParaRPr lang="en-US" sz="1600" dirty="0">
              <a:solidFill>
                <a:prstClr val="black"/>
              </a:solidFill>
              <a:latin typeface="Cambria" pitchFamily="18" charset="0"/>
              <a:cs typeface="+mn-cs"/>
              <a:sym typeface="Symbol"/>
            </a:endParaRPr>
          </a:p>
        </p:txBody>
      </p:sp>
      <p:sp>
        <p:nvSpPr>
          <p:cNvPr id="37" name="Rectangle 36"/>
          <p:cNvSpPr/>
          <p:nvPr/>
        </p:nvSpPr>
        <p:spPr>
          <a:xfrm>
            <a:off x="2034701" y="3065010"/>
            <a:ext cx="441573" cy="338241"/>
          </a:xfrm>
          <a:prstGeom prst="rect">
            <a:avLst/>
          </a:prstGeom>
        </p:spPr>
        <p:txBody>
          <a:bodyPr wrap="square">
            <a:spAutoFit/>
          </a:bodyPr>
          <a:lstStyle/>
          <a:p>
            <a:pPr fontAlgn="auto">
              <a:spcBef>
                <a:spcPts val="0"/>
              </a:spcBef>
              <a:spcAft>
                <a:spcPts val="0"/>
              </a:spcAft>
            </a:pPr>
            <a:r>
              <a:rPr lang="en-US" sz="1600" dirty="0" smtClean="0">
                <a:solidFill>
                  <a:prstClr val="black"/>
                </a:solidFill>
                <a:latin typeface="Cambria" pitchFamily="18" charset="0"/>
                <a:cs typeface="+mn-cs"/>
                <a:sym typeface="Symbol"/>
              </a:rPr>
              <a:t>=</a:t>
            </a:r>
            <a:endParaRPr lang="en-US" sz="1600" dirty="0">
              <a:solidFill>
                <a:prstClr val="black"/>
              </a:solidFill>
              <a:latin typeface="Cambria" pitchFamily="18" charset="0"/>
              <a:cs typeface="+mn-cs"/>
              <a:sym typeface="Symbol"/>
            </a:endParaRPr>
          </a:p>
        </p:txBody>
      </p:sp>
      <p:sp>
        <p:nvSpPr>
          <p:cNvPr id="38" name="Rectangle 37"/>
          <p:cNvSpPr/>
          <p:nvPr/>
        </p:nvSpPr>
        <p:spPr>
          <a:xfrm>
            <a:off x="2239181" y="3065010"/>
            <a:ext cx="725413" cy="338241"/>
          </a:xfrm>
          <a:prstGeom prst="rect">
            <a:avLst/>
          </a:prstGeom>
        </p:spPr>
        <p:txBody>
          <a:bodyPr wrap="square">
            <a:spAutoFit/>
          </a:bodyPr>
          <a:lstStyle/>
          <a:p>
            <a:pPr fontAlgn="auto">
              <a:spcBef>
                <a:spcPts val="0"/>
              </a:spcBef>
              <a:spcAft>
                <a:spcPts val="0"/>
              </a:spcAft>
            </a:pPr>
            <a:r>
              <a:rPr lang="en-US" sz="1600" dirty="0">
                <a:solidFill>
                  <a:prstClr val="black"/>
                </a:solidFill>
                <a:latin typeface="Cambria" pitchFamily="18" charset="0"/>
                <a:cs typeface="+mn-cs"/>
                <a:sym typeface="Symbol"/>
              </a:rPr>
              <a:t>4140</a:t>
            </a:r>
          </a:p>
        </p:txBody>
      </p:sp>
      <p:sp>
        <p:nvSpPr>
          <p:cNvPr id="39" name="Rectangle 38"/>
          <p:cNvSpPr/>
          <p:nvPr/>
        </p:nvSpPr>
        <p:spPr>
          <a:xfrm>
            <a:off x="2793150" y="3065010"/>
            <a:ext cx="804659" cy="338241"/>
          </a:xfrm>
          <a:prstGeom prst="rect">
            <a:avLst/>
          </a:prstGeom>
        </p:spPr>
        <p:txBody>
          <a:bodyPr wrap="square">
            <a:spAutoFit/>
          </a:bodyPr>
          <a:lstStyle/>
          <a:p>
            <a:pPr fontAlgn="auto">
              <a:spcBef>
                <a:spcPts val="0"/>
              </a:spcBef>
              <a:spcAft>
                <a:spcPts val="0"/>
              </a:spcAft>
            </a:pPr>
            <a:r>
              <a:rPr lang="en-US" sz="1600" dirty="0" smtClean="0">
                <a:solidFill>
                  <a:prstClr val="black"/>
                </a:solidFill>
                <a:latin typeface="Cambria" pitchFamily="18" charset="0"/>
                <a:cs typeface="+mn-cs"/>
                <a:sym typeface="Symbol"/>
              </a:rPr>
              <a:t>–  18x</a:t>
            </a:r>
            <a:endParaRPr lang="en-US" sz="1600" dirty="0">
              <a:solidFill>
                <a:prstClr val="black"/>
              </a:solidFill>
              <a:latin typeface="Cambria" pitchFamily="18" charset="0"/>
              <a:cs typeface="+mn-cs"/>
              <a:sym typeface="Symbol"/>
            </a:endParaRPr>
          </a:p>
        </p:txBody>
      </p:sp>
      <p:sp>
        <p:nvSpPr>
          <p:cNvPr id="40" name="Rectangle 39"/>
          <p:cNvSpPr/>
          <p:nvPr/>
        </p:nvSpPr>
        <p:spPr>
          <a:xfrm>
            <a:off x="881532" y="3065716"/>
            <a:ext cx="379512" cy="338241"/>
          </a:xfrm>
          <a:prstGeom prst="rect">
            <a:avLst/>
          </a:prstGeom>
        </p:spPr>
        <p:txBody>
          <a:bodyPr wrap="square">
            <a:spAutoFit/>
          </a:bodyPr>
          <a:lstStyle/>
          <a:p>
            <a:pPr fontAlgn="auto">
              <a:spcBef>
                <a:spcPts val="0"/>
              </a:spcBef>
              <a:spcAft>
                <a:spcPts val="0"/>
              </a:spcAft>
            </a:pPr>
            <a:r>
              <a:rPr lang="pt-BR" sz="1600" dirty="0" smtClean="0">
                <a:solidFill>
                  <a:prstClr val="black"/>
                </a:solidFill>
                <a:latin typeface="Cambria" pitchFamily="18" charset="0"/>
                <a:cs typeface="+mn-cs"/>
                <a:sym typeface="Symbol"/>
              </a:rPr>
              <a:t></a:t>
            </a:r>
            <a:endParaRPr lang="en-IN" sz="1600" dirty="0" smtClean="0">
              <a:solidFill>
                <a:prstClr val="black"/>
              </a:solidFill>
              <a:latin typeface="Cambria" pitchFamily="18" charset="0"/>
              <a:cs typeface="+mn-cs"/>
            </a:endParaRPr>
          </a:p>
        </p:txBody>
      </p:sp>
      <p:sp>
        <p:nvSpPr>
          <p:cNvPr id="41" name="Rectangle 40"/>
          <p:cNvSpPr/>
          <p:nvPr/>
        </p:nvSpPr>
        <p:spPr>
          <a:xfrm>
            <a:off x="1141145" y="3403957"/>
            <a:ext cx="441573" cy="338241"/>
          </a:xfrm>
          <a:prstGeom prst="rect">
            <a:avLst/>
          </a:prstGeom>
        </p:spPr>
        <p:txBody>
          <a:bodyPr wrap="square">
            <a:spAutoFit/>
          </a:bodyPr>
          <a:lstStyle/>
          <a:p>
            <a:pPr fontAlgn="auto">
              <a:spcBef>
                <a:spcPts val="0"/>
              </a:spcBef>
              <a:spcAft>
                <a:spcPts val="0"/>
              </a:spcAft>
            </a:pPr>
            <a:r>
              <a:rPr lang="en-US" sz="1600" dirty="0" smtClean="0">
                <a:solidFill>
                  <a:prstClr val="black"/>
                </a:solidFill>
                <a:latin typeface="Cambria" pitchFamily="18" charset="0"/>
                <a:cs typeface="+mn-cs"/>
                <a:sym typeface="Symbol"/>
              </a:rPr>
              <a:t>5x</a:t>
            </a:r>
            <a:endParaRPr lang="en-US" sz="1600" dirty="0">
              <a:solidFill>
                <a:prstClr val="black"/>
              </a:solidFill>
              <a:latin typeface="Cambria" pitchFamily="18" charset="0"/>
              <a:cs typeface="+mn-cs"/>
              <a:sym typeface="Symbol"/>
            </a:endParaRPr>
          </a:p>
        </p:txBody>
      </p:sp>
      <p:sp>
        <p:nvSpPr>
          <p:cNvPr id="42" name="Rectangle 41"/>
          <p:cNvSpPr/>
          <p:nvPr/>
        </p:nvSpPr>
        <p:spPr>
          <a:xfrm>
            <a:off x="2034701" y="3403957"/>
            <a:ext cx="441573" cy="338241"/>
          </a:xfrm>
          <a:prstGeom prst="rect">
            <a:avLst/>
          </a:prstGeom>
        </p:spPr>
        <p:txBody>
          <a:bodyPr wrap="square">
            <a:spAutoFit/>
          </a:bodyPr>
          <a:lstStyle/>
          <a:p>
            <a:pPr fontAlgn="auto">
              <a:spcBef>
                <a:spcPts val="0"/>
              </a:spcBef>
              <a:spcAft>
                <a:spcPts val="0"/>
              </a:spcAft>
            </a:pPr>
            <a:r>
              <a:rPr lang="en-US" sz="1600" dirty="0" smtClean="0">
                <a:solidFill>
                  <a:prstClr val="black"/>
                </a:solidFill>
                <a:latin typeface="Cambria" pitchFamily="18" charset="0"/>
                <a:cs typeface="+mn-cs"/>
                <a:sym typeface="Symbol"/>
              </a:rPr>
              <a:t>=</a:t>
            </a:r>
            <a:endParaRPr lang="en-US" sz="1600" dirty="0">
              <a:solidFill>
                <a:prstClr val="black"/>
              </a:solidFill>
              <a:latin typeface="Cambria" pitchFamily="18" charset="0"/>
              <a:cs typeface="+mn-cs"/>
              <a:sym typeface="Symbol"/>
            </a:endParaRPr>
          </a:p>
        </p:txBody>
      </p:sp>
      <p:sp>
        <p:nvSpPr>
          <p:cNvPr id="43" name="Rectangle 42"/>
          <p:cNvSpPr/>
          <p:nvPr/>
        </p:nvSpPr>
        <p:spPr>
          <a:xfrm>
            <a:off x="2239181" y="3403957"/>
            <a:ext cx="725413" cy="338241"/>
          </a:xfrm>
          <a:prstGeom prst="rect">
            <a:avLst/>
          </a:prstGeom>
        </p:spPr>
        <p:txBody>
          <a:bodyPr wrap="square">
            <a:spAutoFit/>
          </a:bodyPr>
          <a:lstStyle/>
          <a:p>
            <a:pPr fontAlgn="auto">
              <a:spcBef>
                <a:spcPts val="0"/>
              </a:spcBef>
              <a:spcAft>
                <a:spcPts val="0"/>
              </a:spcAft>
            </a:pPr>
            <a:r>
              <a:rPr lang="en-US" sz="1600" dirty="0">
                <a:solidFill>
                  <a:prstClr val="black"/>
                </a:solidFill>
                <a:latin typeface="Cambria" pitchFamily="18" charset="0"/>
                <a:cs typeface="+mn-cs"/>
                <a:sym typeface="Symbol"/>
              </a:rPr>
              <a:t>4140</a:t>
            </a:r>
          </a:p>
        </p:txBody>
      </p:sp>
      <p:sp>
        <p:nvSpPr>
          <p:cNvPr id="44" name="Rectangle 43"/>
          <p:cNvSpPr/>
          <p:nvPr/>
        </p:nvSpPr>
        <p:spPr>
          <a:xfrm>
            <a:off x="1443666" y="3403957"/>
            <a:ext cx="804659" cy="338241"/>
          </a:xfrm>
          <a:prstGeom prst="rect">
            <a:avLst/>
          </a:prstGeom>
        </p:spPr>
        <p:txBody>
          <a:bodyPr wrap="square">
            <a:spAutoFit/>
          </a:bodyPr>
          <a:lstStyle/>
          <a:p>
            <a:pPr fontAlgn="auto">
              <a:spcBef>
                <a:spcPts val="0"/>
              </a:spcBef>
              <a:spcAft>
                <a:spcPts val="0"/>
              </a:spcAft>
            </a:pPr>
            <a:r>
              <a:rPr lang="en-US" sz="1600" dirty="0" smtClean="0">
                <a:solidFill>
                  <a:prstClr val="black"/>
                </a:solidFill>
                <a:latin typeface="Cambria" pitchFamily="18" charset="0"/>
                <a:cs typeface="+mn-cs"/>
                <a:sym typeface="Symbol"/>
              </a:rPr>
              <a:t>+  18x</a:t>
            </a:r>
            <a:endParaRPr lang="en-US" sz="1600" dirty="0">
              <a:solidFill>
                <a:prstClr val="black"/>
              </a:solidFill>
              <a:latin typeface="Cambria" pitchFamily="18" charset="0"/>
              <a:cs typeface="+mn-cs"/>
              <a:sym typeface="Symbol"/>
            </a:endParaRPr>
          </a:p>
        </p:txBody>
      </p:sp>
      <p:sp>
        <p:nvSpPr>
          <p:cNvPr id="45" name="Rectangle 44"/>
          <p:cNvSpPr/>
          <p:nvPr/>
        </p:nvSpPr>
        <p:spPr>
          <a:xfrm>
            <a:off x="881532" y="3404657"/>
            <a:ext cx="379512" cy="338241"/>
          </a:xfrm>
          <a:prstGeom prst="rect">
            <a:avLst/>
          </a:prstGeom>
        </p:spPr>
        <p:txBody>
          <a:bodyPr wrap="square">
            <a:spAutoFit/>
          </a:bodyPr>
          <a:lstStyle/>
          <a:p>
            <a:pPr fontAlgn="auto">
              <a:spcBef>
                <a:spcPts val="0"/>
              </a:spcBef>
              <a:spcAft>
                <a:spcPts val="0"/>
              </a:spcAft>
            </a:pPr>
            <a:r>
              <a:rPr lang="pt-BR" sz="1600" dirty="0" smtClean="0">
                <a:solidFill>
                  <a:prstClr val="black"/>
                </a:solidFill>
                <a:latin typeface="Cambria" pitchFamily="18" charset="0"/>
                <a:cs typeface="+mn-cs"/>
                <a:sym typeface="Symbol"/>
              </a:rPr>
              <a:t></a:t>
            </a:r>
            <a:endParaRPr lang="en-IN" sz="1600" dirty="0" smtClean="0">
              <a:solidFill>
                <a:prstClr val="black"/>
              </a:solidFill>
              <a:latin typeface="Cambria" pitchFamily="18" charset="0"/>
              <a:cs typeface="+mn-cs"/>
            </a:endParaRPr>
          </a:p>
        </p:txBody>
      </p:sp>
      <p:sp>
        <p:nvSpPr>
          <p:cNvPr id="46" name="Rectangle 45"/>
          <p:cNvSpPr/>
          <p:nvPr/>
        </p:nvSpPr>
        <p:spPr>
          <a:xfrm>
            <a:off x="2034701" y="3712400"/>
            <a:ext cx="441573" cy="338554"/>
          </a:xfrm>
          <a:prstGeom prst="rect">
            <a:avLst/>
          </a:prstGeom>
        </p:spPr>
        <p:txBody>
          <a:bodyPr wrap="square">
            <a:spAutoFit/>
          </a:bodyPr>
          <a:lstStyle/>
          <a:p>
            <a:pPr fontAlgn="auto">
              <a:spcBef>
                <a:spcPts val="0"/>
              </a:spcBef>
              <a:spcAft>
                <a:spcPts val="0"/>
              </a:spcAft>
            </a:pPr>
            <a:r>
              <a:rPr lang="en-US" sz="1600" dirty="0" smtClean="0">
                <a:solidFill>
                  <a:prstClr val="black"/>
                </a:solidFill>
                <a:latin typeface="Cambria" pitchFamily="18" charset="0"/>
                <a:cs typeface="+mn-cs"/>
                <a:sym typeface="Symbol"/>
              </a:rPr>
              <a:t>=</a:t>
            </a:r>
            <a:endParaRPr lang="en-US" sz="1600" dirty="0">
              <a:solidFill>
                <a:prstClr val="black"/>
              </a:solidFill>
              <a:latin typeface="Cambria" pitchFamily="18" charset="0"/>
              <a:cs typeface="+mn-cs"/>
              <a:sym typeface="Symbol"/>
            </a:endParaRPr>
          </a:p>
        </p:txBody>
      </p:sp>
      <p:sp>
        <p:nvSpPr>
          <p:cNvPr id="47" name="Rectangle 46"/>
          <p:cNvSpPr/>
          <p:nvPr/>
        </p:nvSpPr>
        <p:spPr>
          <a:xfrm>
            <a:off x="2239181" y="3712400"/>
            <a:ext cx="725413" cy="338554"/>
          </a:xfrm>
          <a:prstGeom prst="rect">
            <a:avLst/>
          </a:prstGeom>
        </p:spPr>
        <p:txBody>
          <a:bodyPr wrap="square">
            <a:spAutoFit/>
          </a:bodyPr>
          <a:lstStyle/>
          <a:p>
            <a:pPr fontAlgn="auto">
              <a:spcBef>
                <a:spcPts val="0"/>
              </a:spcBef>
              <a:spcAft>
                <a:spcPts val="0"/>
              </a:spcAft>
            </a:pPr>
            <a:r>
              <a:rPr lang="en-US" sz="1600" dirty="0">
                <a:solidFill>
                  <a:prstClr val="black"/>
                </a:solidFill>
                <a:latin typeface="Cambria" pitchFamily="18" charset="0"/>
                <a:cs typeface="+mn-cs"/>
                <a:sym typeface="Symbol"/>
              </a:rPr>
              <a:t>4140</a:t>
            </a:r>
          </a:p>
        </p:txBody>
      </p:sp>
      <p:sp>
        <p:nvSpPr>
          <p:cNvPr id="48" name="Rectangle 47"/>
          <p:cNvSpPr/>
          <p:nvPr/>
        </p:nvSpPr>
        <p:spPr>
          <a:xfrm>
            <a:off x="1631771" y="3712399"/>
            <a:ext cx="535102" cy="338241"/>
          </a:xfrm>
          <a:prstGeom prst="rect">
            <a:avLst/>
          </a:prstGeom>
        </p:spPr>
        <p:txBody>
          <a:bodyPr wrap="square">
            <a:spAutoFit/>
          </a:bodyPr>
          <a:lstStyle/>
          <a:p>
            <a:pPr fontAlgn="auto">
              <a:spcBef>
                <a:spcPts val="0"/>
              </a:spcBef>
              <a:spcAft>
                <a:spcPts val="0"/>
              </a:spcAft>
            </a:pPr>
            <a:r>
              <a:rPr lang="en-US" sz="1600" dirty="0" smtClean="0">
                <a:solidFill>
                  <a:prstClr val="black"/>
                </a:solidFill>
                <a:latin typeface="Cambria" pitchFamily="18" charset="0"/>
                <a:cs typeface="+mn-cs"/>
                <a:sym typeface="Symbol"/>
              </a:rPr>
              <a:t>23x</a:t>
            </a:r>
            <a:endParaRPr lang="en-US" sz="1600" dirty="0">
              <a:solidFill>
                <a:prstClr val="black"/>
              </a:solidFill>
              <a:latin typeface="Cambria" pitchFamily="18" charset="0"/>
              <a:cs typeface="+mn-cs"/>
              <a:sym typeface="Symbol"/>
            </a:endParaRPr>
          </a:p>
        </p:txBody>
      </p:sp>
      <p:sp>
        <p:nvSpPr>
          <p:cNvPr id="49" name="Rectangle 48"/>
          <p:cNvSpPr/>
          <p:nvPr/>
        </p:nvSpPr>
        <p:spPr>
          <a:xfrm>
            <a:off x="881532" y="3713106"/>
            <a:ext cx="379512" cy="338554"/>
          </a:xfrm>
          <a:prstGeom prst="rect">
            <a:avLst/>
          </a:prstGeom>
        </p:spPr>
        <p:txBody>
          <a:bodyPr wrap="square">
            <a:spAutoFit/>
          </a:bodyPr>
          <a:lstStyle/>
          <a:p>
            <a:pPr fontAlgn="auto">
              <a:spcBef>
                <a:spcPts val="0"/>
              </a:spcBef>
              <a:spcAft>
                <a:spcPts val="0"/>
              </a:spcAft>
            </a:pPr>
            <a:r>
              <a:rPr lang="pt-BR" sz="1600" dirty="0" smtClean="0">
                <a:solidFill>
                  <a:prstClr val="black"/>
                </a:solidFill>
                <a:latin typeface="Cambria" pitchFamily="18" charset="0"/>
                <a:cs typeface="+mn-cs"/>
                <a:sym typeface="Symbol"/>
              </a:rPr>
              <a:t></a:t>
            </a:r>
            <a:endParaRPr lang="en-IN" sz="1600" dirty="0" smtClean="0">
              <a:solidFill>
                <a:prstClr val="black"/>
              </a:solidFill>
              <a:latin typeface="Cambria" pitchFamily="18" charset="0"/>
              <a:cs typeface="+mn-cs"/>
            </a:endParaRPr>
          </a:p>
        </p:txBody>
      </p:sp>
      <p:sp>
        <p:nvSpPr>
          <p:cNvPr id="50" name="Rectangle 49"/>
          <p:cNvSpPr/>
          <p:nvPr/>
        </p:nvSpPr>
        <p:spPr>
          <a:xfrm>
            <a:off x="1840841" y="4111761"/>
            <a:ext cx="284052" cy="338241"/>
          </a:xfrm>
          <a:prstGeom prst="rect">
            <a:avLst/>
          </a:prstGeom>
        </p:spPr>
        <p:txBody>
          <a:bodyPr wrap="none">
            <a:spAutoFit/>
          </a:bodyPr>
          <a:lstStyle/>
          <a:p>
            <a:pPr fontAlgn="auto">
              <a:spcBef>
                <a:spcPts val="0"/>
              </a:spcBef>
              <a:spcAft>
                <a:spcPts val="0"/>
              </a:spcAft>
            </a:pPr>
            <a:r>
              <a:rPr lang="en-US" sz="1600" dirty="0" smtClean="0">
                <a:solidFill>
                  <a:prstClr val="black"/>
                </a:solidFill>
                <a:latin typeface="Cambria Math" panose="02040503050406030204" pitchFamily="18" charset="0"/>
                <a:ea typeface="Cambria Math" panose="02040503050406030204" pitchFamily="18" charset="0"/>
                <a:cs typeface="Arial" pitchFamily="34" charset="0"/>
              </a:rPr>
              <a:t>x</a:t>
            </a:r>
            <a:endParaRPr lang="en-US" sz="1600"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51" name="Rectangle 50"/>
          <p:cNvSpPr/>
          <p:nvPr/>
        </p:nvSpPr>
        <p:spPr>
          <a:xfrm>
            <a:off x="2043025" y="4100146"/>
            <a:ext cx="298793" cy="338241"/>
          </a:xfrm>
          <a:prstGeom prst="rect">
            <a:avLst/>
          </a:prstGeom>
        </p:spPr>
        <p:txBody>
          <a:bodyPr wrap="square">
            <a:spAutoFit/>
          </a:bodyPr>
          <a:lstStyle/>
          <a:p>
            <a:pPr fontAlgn="auto">
              <a:spcBef>
                <a:spcPts val="0"/>
              </a:spcBef>
              <a:spcAft>
                <a:spcPts val="0"/>
              </a:spcAft>
            </a:pPr>
            <a:r>
              <a:rPr lang="en-US" sz="1600" dirty="0" smtClean="0">
                <a:solidFill>
                  <a:prstClr val="black"/>
                </a:solidFill>
                <a:latin typeface="Cambria" pitchFamily="18" charset="0"/>
                <a:cs typeface="+mn-cs"/>
              </a:rPr>
              <a:t>=</a:t>
            </a:r>
            <a:endParaRPr lang="en-IN" sz="1600" dirty="0" smtClean="0">
              <a:solidFill>
                <a:prstClr val="black"/>
              </a:solidFill>
              <a:latin typeface="Cambria" pitchFamily="18" charset="0"/>
              <a:cs typeface="+mn-cs"/>
            </a:endParaRPr>
          </a:p>
        </p:txBody>
      </p:sp>
      <p:grpSp>
        <p:nvGrpSpPr>
          <p:cNvPr id="52" name="Group 51"/>
          <p:cNvGrpSpPr/>
          <p:nvPr/>
        </p:nvGrpSpPr>
        <p:grpSpPr>
          <a:xfrm>
            <a:off x="2234932" y="3975655"/>
            <a:ext cx="677828" cy="610453"/>
            <a:chOff x="945590" y="3036983"/>
            <a:chExt cx="677828" cy="611018"/>
          </a:xfrm>
        </p:grpSpPr>
        <p:sp>
          <p:nvSpPr>
            <p:cNvPr id="53" name="Rectangle 52"/>
            <p:cNvSpPr/>
            <p:nvPr/>
          </p:nvSpPr>
          <p:spPr>
            <a:xfrm>
              <a:off x="945590" y="3036983"/>
              <a:ext cx="677828" cy="338554"/>
            </a:xfrm>
            <a:prstGeom prst="rect">
              <a:avLst/>
            </a:prstGeom>
          </p:spPr>
          <p:txBody>
            <a:bodyPr wrap="square">
              <a:spAutoFit/>
            </a:bodyPr>
            <a:lstStyle/>
            <a:p>
              <a:pPr fontAlgn="auto">
                <a:spcBef>
                  <a:spcPts val="0"/>
                </a:spcBef>
                <a:spcAft>
                  <a:spcPts val="0"/>
                </a:spcAft>
              </a:pPr>
              <a:r>
                <a:rPr lang="pt-BR" sz="1600" dirty="0" smtClean="0">
                  <a:solidFill>
                    <a:prstClr val="black"/>
                  </a:solidFill>
                  <a:latin typeface="Cambria" pitchFamily="18" charset="0"/>
                  <a:cs typeface="+mn-cs"/>
                  <a:sym typeface="Symbol"/>
                </a:rPr>
                <a:t>4140</a:t>
              </a:r>
              <a:endParaRPr lang="en-IN" sz="1600" dirty="0">
                <a:solidFill>
                  <a:prstClr val="black"/>
                </a:solidFill>
                <a:latin typeface="Cambria" pitchFamily="18" charset="0"/>
                <a:cs typeface="+mn-cs"/>
              </a:endParaRPr>
            </a:p>
          </p:txBody>
        </p:sp>
        <p:cxnSp>
          <p:nvCxnSpPr>
            <p:cNvPr id="54" name="Straight Connector 53"/>
            <p:cNvCxnSpPr/>
            <p:nvPr/>
          </p:nvCxnSpPr>
          <p:spPr>
            <a:xfrm>
              <a:off x="1062453" y="3343787"/>
              <a:ext cx="420741"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55" name="Rectangle 54"/>
            <p:cNvSpPr/>
            <p:nvPr/>
          </p:nvSpPr>
          <p:spPr>
            <a:xfrm>
              <a:off x="1072244" y="3309447"/>
              <a:ext cx="483505" cy="338554"/>
            </a:xfrm>
            <a:prstGeom prst="rect">
              <a:avLst/>
            </a:prstGeom>
          </p:spPr>
          <p:txBody>
            <a:bodyPr wrap="square">
              <a:spAutoFit/>
            </a:bodyPr>
            <a:lstStyle/>
            <a:p>
              <a:pPr fontAlgn="auto">
                <a:spcBef>
                  <a:spcPts val="0"/>
                </a:spcBef>
                <a:spcAft>
                  <a:spcPts val="0"/>
                </a:spcAft>
              </a:pPr>
              <a:r>
                <a:rPr lang="pt-BR" sz="1600" dirty="0" smtClean="0">
                  <a:solidFill>
                    <a:prstClr val="black"/>
                  </a:solidFill>
                  <a:latin typeface="Cambria" pitchFamily="18" charset="0"/>
                  <a:cs typeface="+mn-cs"/>
                  <a:sym typeface="Symbol"/>
                </a:rPr>
                <a:t>23</a:t>
              </a:r>
              <a:endParaRPr lang="en-IN" sz="1600" dirty="0">
                <a:solidFill>
                  <a:prstClr val="black"/>
                </a:solidFill>
                <a:latin typeface="Cambria" pitchFamily="18" charset="0"/>
                <a:cs typeface="+mn-cs"/>
              </a:endParaRPr>
            </a:p>
          </p:txBody>
        </p:sp>
      </p:grpSp>
      <p:sp>
        <p:nvSpPr>
          <p:cNvPr id="56" name="Rectangle 55"/>
          <p:cNvSpPr/>
          <p:nvPr/>
        </p:nvSpPr>
        <p:spPr>
          <a:xfrm>
            <a:off x="884608" y="4113055"/>
            <a:ext cx="379512" cy="338241"/>
          </a:xfrm>
          <a:prstGeom prst="rect">
            <a:avLst/>
          </a:prstGeom>
        </p:spPr>
        <p:txBody>
          <a:bodyPr wrap="square">
            <a:spAutoFit/>
          </a:bodyPr>
          <a:lstStyle/>
          <a:p>
            <a:pPr fontAlgn="auto">
              <a:spcBef>
                <a:spcPts val="0"/>
              </a:spcBef>
              <a:spcAft>
                <a:spcPts val="0"/>
              </a:spcAft>
            </a:pPr>
            <a:r>
              <a:rPr lang="pt-BR" sz="1600" dirty="0" smtClean="0">
                <a:solidFill>
                  <a:prstClr val="black"/>
                </a:solidFill>
                <a:latin typeface="Cambria" pitchFamily="18" charset="0"/>
                <a:cs typeface="+mn-cs"/>
                <a:sym typeface="Symbol"/>
              </a:rPr>
              <a:t></a:t>
            </a:r>
            <a:endParaRPr lang="en-IN" sz="1600" dirty="0" smtClean="0">
              <a:solidFill>
                <a:prstClr val="black"/>
              </a:solidFill>
              <a:latin typeface="Cambria" pitchFamily="18" charset="0"/>
              <a:cs typeface="+mn-cs"/>
            </a:endParaRPr>
          </a:p>
        </p:txBody>
      </p:sp>
      <p:sp>
        <p:nvSpPr>
          <p:cNvPr id="57" name="Rectangle 56"/>
          <p:cNvSpPr/>
          <p:nvPr/>
        </p:nvSpPr>
        <p:spPr>
          <a:xfrm>
            <a:off x="884608" y="4493406"/>
            <a:ext cx="379512" cy="338241"/>
          </a:xfrm>
          <a:prstGeom prst="rect">
            <a:avLst/>
          </a:prstGeom>
        </p:spPr>
        <p:txBody>
          <a:bodyPr wrap="square">
            <a:spAutoFit/>
          </a:bodyPr>
          <a:lstStyle/>
          <a:p>
            <a:pPr fontAlgn="auto">
              <a:spcBef>
                <a:spcPts val="0"/>
              </a:spcBef>
              <a:spcAft>
                <a:spcPts val="0"/>
              </a:spcAft>
            </a:pPr>
            <a:r>
              <a:rPr lang="pt-BR" sz="1600" dirty="0" smtClean="0">
                <a:solidFill>
                  <a:prstClr val="black"/>
                </a:solidFill>
                <a:latin typeface="Cambria" pitchFamily="18" charset="0"/>
                <a:cs typeface="+mn-cs"/>
                <a:sym typeface="Symbol"/>
              </a:rPr>
              <a:t></a:t>
            </a:r>
            <a:endParaRPr lang="en-IN" sz="1600" dirty="0" smtClean="0">
              <a:solidFill>
                <a:prstClr val="black"/>
              </a:solidFill>
              <a:latin typeface="Cambria" pitchFamily="18" charset="0"/>
              <a:cs typeface="+mn-cs"/>
            </a:endParaRPr>
          </a:p>
        </p:txBody>
      </p:sp>
      <p:sp>
        <p:nvSpPr>
          <p:cNvPr id="58" name="Rectangle 57"/>
          <p:cNvSpPr/>
          <p:nvPr/>
        </p:nvSpPr>
        <p:spPr>
          <a:xfrm>
            <a:off x="1840841" y="4512665"/>
            <a:ext cx="284052" cy="338241"/>
          </a:xfrm>
          <a:prstGeom prst="rect">
            <a:avLst/>
          </a:prstGeom>
        </p:spPr>
        <p:txBody>
          <a:bodyPr wrap="none">
            <a:spAutoFit/>
          </a:bodyPr>
          <a:lstStyle/>
          <a:p>
            <a:pPr fontAlgn="auto">
              <a:spcBef>
                <a:spcPts val="0"/>
              </a:spcBef>
              <a:spcAft>
                <a:spcPts val="0"/>
              </a:spcAft>
            </a:pPr>
            <a:r>
              <a:rPr lang="en-US" sz="1600" dirty="0" smtClean="0">
                <a:solidFill>
                  <a:prstClr val="black"/>
                </a:solidFill>
                <a:latin typeface="Cambria Math" panose="02040503050406030204" pitchFamily="18" charset="0"/>
                <a:ea typeface="Cambria Math" panose="02040503050406030204" pitchFamily="18" charset="0"/>
                <a:cs typeface="Arial" pitchFamily="34" charset="0"/>
              </a:rPr>
              <a:t>x</a:t>
            </a:r>
            <a:endParaRPr lang="en-US" sz="1600"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59" name="Rectangle 58"/>
          <p:cNvSpPr/>
          <p:nvPr/>
        </p:nvSpPr>
        <p:spPr>
          <a:xfrm>
            <a:off x="2043025" y="4501056"/>
            <a:ext cx="298793" cy="338241"/>
          </a:xfrm>
          <a:prstGeom prst="rect">
            <a:avLst/>
          </a:prstGeom>
        </p:spPr>
        <p:txBody>
          <a:bodyPr wrap="square">
            <a:spAutoFit/>
          </a:bodyPr>
          <a:lstStyle/>
          <a:p>
            <a:pPr fontAlgn="auto">
              <a:spcBef>
                <a:spcPts val="0"/>
              </a:spcBef>
              <a:spcAft>
                <a:spcPts val="0"/>
              </a:spcAft>
            </a:pPr>
            <a:r>
              <a:rPr lang="en-US" sz="1600" dirty="0" smtClean="0">
                <a:solidFill>
                  <a:prstClr val="black"/>
                </a:solidFill>
                <a:latin typeface="Cambria" pitchFamily="18" charset="0"/>
                <a:cs typeface="+mn-cs"/>
              </a:rPr>
              <a:t>=</a:t>
            </a:r>
            <a:endParaRPr lang="en-IN" sz="1600" dirty="0" smtClean="0">
              <a:solidFill>
                <a:prstClr val="black"/>
              </a:solidFill>
              <a:latin typeface="Cambria" pitchFamily="18" charset="0"/>
              <a:cs typeface="+mn-cs"/>
            </a:endParaRPr>
          </a:p>
        </p:txBody>
      </p:sp>
      <p:sp>
        <p:nvSpPr>
          <p:cNvPr id="60" name="Rectangle 59"/>
          <p:cNvSpPr/>
          <p:nvPr/>
        </p:nvSpPr>
        <p:spPr>
          <a:xfrm>
            <a:off x="2239170" y="4506085"/>
            <a:ext cx="605922" cy="338241"/>
          </a:xfrm>
          <a:prstGeom prst="rect">
            <a:avLst/>
          </a:prstGeom>
        </p:spPr>
        <p:txBody>
          <a:bodyPr wrap="square">
            <a:spAutoFit/>
          </a:bodyPr>
          <a:lstStyle/>
          <a:p>
            <a:pPr fontAlgn="auto">
              <a:spcBef>
                <a:spcPts val="0"/>
              </a:spcBef>
              <a:spcAft>
                <a:spcPts val="0"/>
              </a:spcAft>
            </a:pPr>
            <a:r>
              <a:rPr lang="en-US" sz="1600" dirty="0" smtClean="0">
                <a:solidFill>
                  <a:prstClr val="black"/>
                </a:solidFill>
                <a:latin typeface="Cambria" pitchFamily="18" charset="0"/>
                <a:cs typeface="+mn-cs"/>
                <a:sym typeface="Symbol"/>
              </a:rPr>
              <a:t>180</a:t>
            </a:r>
            <a:endParaRPr lang="en-US" sz="1600" dirty="0">
              <a:solidFill>
                <a:prstClr val="black"/>
              </a:solidFill>
              <a:latin typeface="Cambria" pitchFamily="18" charset="0"/>
              <a:cs typeface="+mn-cs"/>
              <a:sym typeface="Symbol"/>
            </a:endParaRPr>
          </a:p>
        </p:txBody>
      </p:sp>
      <p:sp>
        <p:nvSpPr>
          <p:cNvPr id="61" name="Rectangle 60"/>
          <p:cNvSpPr/>
          <p:nvPr/>
        </p:nvSpPr>
        <p:spPr>
          <a:xfrm>
            <a:off x="3957884" y="2715632"/>
            <a:ext cx="3134396" cy="338241"/>
          </a:xfrm>
          <a:prstGeom prst="rect">
            <a:avLst/>
          </a:prstGeom>
        </p:spPr>
        <p:txBody>
          <a:bodyPr wrap="square">
            <a:spAutoFit/>
          </a:bodyPr>
          <a:lstStyle/>
          <a:p>
            <a:pPr fontAlgn="auto">
              <a:spcBef>
                <a:spcPts val="0"/>
              </a:spcBef>
              <a:spcAft>
                <a:spcPts val="0"/>
              </a:spcAft>
            </a:pPr>
            <a:r>
              <a:rPr lang="en-US" sz="1600" b="1" dirty="0">
                <a:solidFill>
                  <a:prstClr val="black"/>
                </a:solidFill>
                <a:latin typeface="Cambria" pitchFamily="18" charset="0"/>
                <a:cs typeface="+mn-cs"/>
                <a:sym typeface="Symbol"/>
              </a:rPr>
              <a:t>  </a:t>
            </a:r>
            <a:r>
              <a:rPr lang="en-US" sz="1600" b="1" dirty="0" smtClean="0">
                <a:solidFill>
                  <a:prstClr val="black"/>
                </a:solidFill>
                <a:latin typeface="Cambria" pitchFamily="18" charset="0"/>
                <a:cs typeface="+mn-cs"/>
                <a:sym typeface="Symbol"/>
              </a:rPr>
              <a:t>  </a:t>
            </a:r>
            <a:r>
              <a:rPr lang="en-US" sz="1600" b="1" dirty="0" err="1" smtClean="0">
                <a:solidFill>
                  <a:prstClr val="black"/>
                </a:solidFill>
                <a:latin typeface="Cambria" pitchFamily="18" charset="0"/>
                <a:cs typeface="+mn-cs"/>
                <a:sym typeface="Symbol"/>
              </a:rPr>
              <a:t>Babita’s</a:t>
            </a:r>
            <a:r>
              <a:rPr lang="en-US" sz="1600" b="1" dirty="0" smtClean="0">
                <a:solidFill>
                  <a:prstClr val="black"/>
                </a:solidFill>
                <a:latin typeface="Cambria" pitchFamily="18" charset="0"/>
                <a:cs typeface="+mn-cs"/>
                <a:sym typeface="Symbol"/>
              </a:rPr>
              <a:t> </a:t>
            </a:r>
            <a:r>
              <a:rPr lang="en-US" sz="1600" b="1" dirty="0">
                <a:solidFill>
                  <a:prstClr val="black"/>
                </a:solidFill>
                <a:latin typeface="Cambria" pitchFamily="18" charset="0"/>
                <a:cs typeface="+mn-cs"/>
                <a:sym typeface="Symbol"/>
              </a:rPr>
              <a:t>share  = </a:t>
            </a:r>
            <a:r>
              <a:rPr lang="en-US" sz="1600" b="1" dirty="0" smtClean="0">
                <a:solidFill>
                  <a:prstClr val="black"/>
                </a:solidFill>
                <a:latin typeface="Cambria" pitchFamily="18" charset="0"/>
                <a:cs typeface="+mn-cs"/>
                <a:sym typeface="Symbol"/>
              </a:rPr>
              <a:t>Rs.180</a:t>
            </a:r>
            <a:endParaRPr lang="en-IN" sz="1600" b="1" dirty="0" smtClean="0">
              <a:solidFill>
                <a:prstClr val="black"/>
              </a:solidFill>
              <a:latin typeface="Cambria" pitchFamily="18" charset="0"/>
              <a:cs typeface="+mn-cs"/>
            </a:endParaRPr>
          </a:p>
        </p:txBody>
      </p:sp>
      <p:sp>
        <p:nvSpPr>
          <p:cNvPr id="62" name="Rectangle 61"/>
          <p:cNvSpPr/>
          <p:nvPr/>
        </p:nvSpPr>
        <p:spPr>
          <a:xfrm>
            <a:off x="4228002" y="3028001"/>
            <a:ext cx="3067602" cy="338241"/>
          </a:xfrm>
          <a:prstGeom prst="rect">
            <a:avLst/>
          </a:prstGeom>
        </p:spPr>
        <p:txBody>
          <a:bodyPr wrap="square">
            <a:spAutoFit/>
          </a:bodyPr>
          <a:lstStyle/>
          <a:p>
            <a:pPr fontAlgn="auto">
              <a:spcBef>
                <a:spcPts val="0"/>
              </a:spcBef>
              <a:spcAft>
                <a:spcPts val="0"/>
              </a:spcAft>
            </a:pPr>
            <a:r>
              <a:rPr lang="en-US" sz="1600" b="1" dirty="0" smtClean="0">
                <a:solidFill>
                  <a:prstClr val="black"/>
                </a:solidFill>
                <a:latin typeface="Cambria" pitchFamily="18" charset="0"/>
                <a:cs typeface="+mn-cs"/>
                <a:sym typeface="Symbol"/>
              </a:rPr>
              <a:t> </a:t>
            </a:r>
            <a:r>
              <a:rPr lang="en-US" sz="1600" b="1" dirty="0">
                <a:solidFill>
                  <a:prstClr val="black"/>
                </a:solidFill>
                <a:latin typeface="Cambria" pitchFamily="18" charset="0"/>
                <a:cs typeface="+mn-cs"/>
                <a:sym typeface="Symbol"/>
              </a:rPr>
              <a:t>Ahmed’s share  </a:t>
            </a:r>
            <a:r>
              <a:rPr lang="en-US" sz="1600" b="1" dirty="0" smtClean="0">
                <a:solidFill>
                  <a:prstClr val="black"/>
                </a:solidFill>
                <a:latin typeface="Cambria" pitchFamily="18" charset="0"/>
                <a:cs typeface="+mn-cs"/>
                <a:sym typeface="Symbol"/>
              </a:rPr>
              <a:t>= </a:t>
            </a:r>
            <a:r>
              <a:rPr lang="en-US" sz="1600" b="1" dirty="0" err="1">
                <a:solidFill>
                  <a:prstClr val="black"/>
                </a:solidFill>
                <a:latin typeface="Cambria" pitchFamily="18" charset="0"/>
                <a:cs typeface="+mn-cs"/>
                <a:sym typeface="Symbol"/>
              </a:rPr>
              <a:t>Rs</a:t>
            </a:r>
            <a:r>
              <a:rPr lang="en-US" sz="1600" b="1" dirty="0" smtClean="0">
                <a:solidFill>
                  <a:prstClr val="black"/>
                </a:solidFill>
                <a:latin typeface="Cambria" pitchFamily="18" charset="0"/>
                <a:cs typeface="+mn-cs"/>
                <a:sym typeface="Symbol"/>
              </a:rPr>
              <a:t>.(</a:t>
            </a:r>
            <a:r>
              <a:rPr lang="en-US" sz="1600" b="1" dirty="0">
                <a:solidFill>
                  <a:prstClr val="black"/>
                </a:solidFill>
                <a:latin typeface="Cambria" pitchFamily="18" charset="0"/>
                <a:cs typeface="+mn-cs"/>
                <a:sym typeface="Symbol"/>
              </a:rPr>
              <a:t>5 × 180) </a:t>
            </a:r>
            <a:endParaRPr lang="en-IN" sz="1600" b="1" dirty="0" smtClean="0">
              <a:solidFill>
                <a:prstClr val="black"/>
              </a:solidFill>
              <a:latin typeface="Cambria" pitchFamily="18" charset="0"/>
              <a:cs typeface="+mn-cs"/>
            </a:endParaRPr>
          </a:p>
        </p:txBody>
      </p:sp>
      <p:sp>
        <p:nvSpPr>
          <p:cNvPr id="63" name="Rectangle 62"/>
          <p:cNvSpPr/>
          <p:nvPr/>
        </p:nvSpPr>
        <p:spPr>
          <a:xfrm>
            <a:off x="7088136" y="3028001"/>
            <a:ext cx="1046164" cy="338241"/>
          </a:xfrm>
          <a:prstGeom prst="rect">
            <a:avLst/>
          </a:prstGeom>
        </p:spPr>
        <p:txBody>
          <a:bodyPr wrap="square">
            <a:spAutoFit/>
          </a:bodyPr>
          <a:lstStyle/>
          <a:p>
            <a:pPr fontAlgn="auto">
              <a:spcBef>
                <a:spcPts val="0"/>
              </a:spcBef>
              <a:spcAft>
                <a:spcPts val="0"/>
              </a:spcAft>
            </a:pPr>
            <a:r>
              <a:rPr lang="en-US" sz="1600" b="1" dirty="0" smtClean="0">
                <a:solidFill>
                  <a:prstClr val="black"/>
                </a:solidFill>
                <a:latin typeface="Cambria" pitchFamily="18" charset="0"/>
                <a:cs typeface="+mn-cs"/>
                <a:sym typeface="Symbol"/>
              </a:rPr>
              <a:t>= Rs.900 </a:t>
            </a:r>
            <a:endParaRPr lang="en-IN" sz="1600" b="1" dirty="0" smtClean="0">
              <a:solidFill>
                <a:prstClr val="black"/>
              </a:solidFill>
              <a:latin typeface="Cambria" pitchFamily="18" charset="0"/>
              <a:cs typeface="+mn-cs"/>
            </a:endParaRPr>
          </a:p>
        </p:txBody>
      </p:sp>
      <p:sp>
        <p:nvSpPr>
          <p:cNvPr id="64" name="Rectangle 63"/>
          <p:cNvSpPr/>
          <p:nvPr/>
        </p:nvSpPr>
        <p:spPr>
          <a:xfrm>
            <a:off x="4448218" y="3366242"/>
            <a:ext cx="3508158" cy="338241"/>
          </a:xfrm>
          <a:prstGeom prst="rect">
            <a:avLst/>
          </a:prstGeom>
        </p:spPr>
        <p:txBody>
          <a:bodyPr wrap="square">
            <a:spAutoFit/>
          </a:bodyPr>
          <a:lstStyle/>
          <a:p>
            <a:pPr fontAlgn="auto">
              <a:spcBef>
                <a:spcPts val="0"/>
              </a:spcBef>
              <a:spcAft>
                <a:spcPts val="0"/>
              </a:spcAft>
            </a:pPr>
            <a:r>
              <a:rPr lang="en-US" sz="1600" b="1" dirty="0" smtClean="0">
                <a:solidFill>
                  <a:prstClr val="black"/>
                </a:solidFill>
                <a:latin typeface="Cambria" pitchFamily="18" charset="0"/>
                <a:cs typeface="+mn-cs"/>
                <a:sym typeface="Symbol"/>
              </a:rPr>
              <a:t> John’s </a:t>
            </a:r>
            <a:r>
              <a:rPr lang="en-US" sz="1600" b="1" dirty="0">
                <a:solidFill>
                  <a:prstClr val="black"/>
                </a:solidFill>
                <a:latin typeface="Cambria" pitchFamily="18" charset="0"/>
                <a:cs typeface="+mn-cs"/>
                <a:sym typeface="Symbol"/>
              </a:rPr>
              <a:t>share  </a:t>
            </a:r>
            <a:r>
              <a:rPr lang="en-US" sz="1600" b="1" dirty="0" smtClean="0">
                <a:solidFill>
                  <a:prstClr val="black"/>
                </a:solidFill>
                <a:latin typeface="Cambria" pitchFamily="18" charset="0"/>
                <a:cs typeface="+mn-cs"/>
                <a:sym typeface="Symbol"/>
              </a:rPr>
              <a:t>= </a:t>
            </a:r>
            <a:r>
              <a:rPr lang="en-US" sz="1600" b="1" dirty="0" err="1">
                <a:solidFill>
                  <a:prstClr val="black"/>
                </a:solidFill>
                <a:latin typeface="Cambria" pitchFamily="18" charset="0"/>
                <a:cs typeface="+mn-cs"/>
                <a:sym typeface="Symbol"/>
              </a:rPr>
              <a:t>Rs</a:t>
            </a:r>
            <a:r>
              <a:rPr lang="en-US" sz="1600" b="1" dirty="0" smtClean="0">
                <a:solidFill>
                  <a:prstClr val="black"/>
                </a:solidFill>
                <a:latin typeface="Cambria" pitchFamily="18" charset="0"/>
                <a:cs typeface="+mn-cs"/>
                <a:sym typeface="Symbol"/>
              </a:rPr>
              <a:t>.(1380 – 6 </a:t>
            </a:r>
            <a:r>
              <a:rPr lang="en-US" sz="1600" b="1" dirty="0">
                <a:solidFill>
                  <a:prstClr val="black"/>
                </a:solidFill>
                <a:latin typeface="Cambria" pitchFamily="18" charset="0"/>
                <a:cs typeface="+mn-cs"/>
                <a:sym typeface="Symbol"/>
              </a:rPr>
              <a:t>× 180</a:t>
            </a:r>
            <a:r>
              <a:rPr lang="en-US" sz="1600" b="1" dirty="0" smtClean="0">
                <a:solidFill>
                  <a:prstClr val="black"/>
                </a:solidFill>
                <a:latin typeface="Cambria" pitchFamily="18" charset="0"/>
                <a:cs typeface="+mn-cs"/>
                <a:sym typeface="Symbol"/>
              </a:rPr>
              <a:t>) </a:t>
            </a:r>
            <a:endParaRPr lang="en-IN" sz="1600" b="1" dirty="0" smtClean="0">
              <a:solidFill>
                <a:prstClr val="black"/>
              </a:solidFill>
              <a:latin typeface="Cambria" pitchFamily="18" charset="0"/>
              <a:cs typeface="+mn-cs"/>
            </a:endParaRPr>
          </a:p>
        </p:txBody>
      </p:sp>
      <p:sp>
        <p:nvSpPr>
          <p:cNvPr id="65" name="Rectangle 64"/>
          <p:cNvSpPr/>
          <p:nvPr/>
        </p:nvSpPr>
        <p:spPr>
          <a:xfrm>
            <a:off x="5729112" y="3704273"/>
            <a:ext cx="1049612" cy="338241"/>
          </a:xfrm>
          <a:prstGeom prst="rect">
            <a:avLst/>
          </a:prstGeom>
        </p:spPr>
        <p:txBody>
          <a:bodyPr wrap="square">
            <a:spAutoFit/>
          </a:bodyPr>
          <a:lstStyle/>
          <a:p>
            <a:pPr fontAlgn="auto">
              <a:spcBef>
                <a:spcPts val="0"/>
              </a:spcBef>
              <a:spcAft>
                <a:spcPts val="0"/>
              </a:spcAft>
            </a:pPr>
            <a:r>
              <a:rPr lang="en-US" sz="1600" b="1" dirty="0" smtClean="0">
                <a:solidFill>
                  <a:prstClr val="black"/>
                </a:solidFill>
                <a:latin typeface="Cambria" pitchFamily="18" charset="0"/>
                <a:cs typeface="+mn-cs"/>
                <a:sym typeface="Symbol"/>
              </a:rPr>
              <a:t>= Rs.300 </a:t>
            </a:r>
            <a:endParaRPr lang="en-IN" sz="1600" b="1" dirty="0" smtClean="0">
              <a:solidFill>
                <a:prstClr val="black"/>
              </a:solidFill>
              <a:latin typeface="Cambria" pitchFamily="18" charset="0"/>
              <a:cs typeface="+mn-cs"/>
            </a:endParaRPr>
          </a:p>
        </p:txBody>
      </p:sp>
    </p:spTree>
    <p:extLst>
      <p:ext uri="{BB962C8B-B14F-4D97-AF65-F5344CB8AC3E}">
        <p14:creationId xmlns:p14="http://schemas.microsoft.com/office/powerpoint/2010/main" val="1912280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250"/>
                                        <p:tgtEl>
                                          <p:spTgt spid="3"/>
                                        </p:tgtEl>
                                      </p:cBhvr>
                                    </p:animEffect>
                                  </p:childTnLst>
                                </p:cTn>
                              </p:par>
                            </p:childTnLst>
                          </p:cTn>
                        </p:par>
                        <p:par>
                          <p:cTn id="8" fill="hold">
                            <p:stCondLst>
                              <p:cond delay="250"/>
                            </p:stCondLst>
                            <p:childTnLst>
                              <p:par>
                                <p:cTn id="9" presetID="22" presetClass="entr" presetSubtype="8"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left)">
                                      <p:cBhvr>
                                        <p:cTn id="11" dur="5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wipe(left)">
                                      <p:cBhvr>
                                        <p:cTn id="16" dur="500"/>
                                        <p:tgtEl>
                                          <p:spTgt spid="4"/>
                                        </p:tgtEl>
                                      </p:cBhvr>
                                    </p:animEffect>
                                  </p:childTnLst>
                                </p:cTn>
                              </p:par>
                            </p:childTnLst>
                          </p:cTn>
                        </p:par>
                      </p:childTnLst>
                    </p:cTn>
                  </p:par>
                  <p:par>
                    <p:cTn id="17" fill="hold">
                      <p:stCondLst>
                        <p:cond delay="indefinite"/>
                      </p:stCondLst>
                      <p:childTnLst>
                        <p:par>
                          <p:cTn id="18" fill="hold">
                            <p:stCondLst>
                              <p:cond delay="0"/>
                            </p:stCondLst>
                            <p:childTnLst>
                              <p:par>
                                <p:cTn id="19" presetID="16" presetClass="entr" presetSubtype="21"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barn(inVertical)">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childTnLst>
                          </p:cTn>
                        </p:par>
                      </p:childTnLst>
                    </p:cTn>
                  </p:par>
                  <p:par>
                    <p:cTn id="27" fill="hold">
                      <p:stCondLst>
                        <p:cond delay="indefinite"/>
                      </p:stCondLst>
                      <p:childTnLst>
                        <p:par>
                          <p:cTn id="28" fill="hold">
                            <p:stCondLst>
                              <p:cond delay="0"/>
                            </p:stCondLst>
                            <p:childTnLst>
                              <p:par>
                                <p:cTn id="29" presetID="16" presetClass="entr" presetSubtype="21"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barn(inVertical)">
                                      <p:cBhvr>
                                        <p:cTn id="31" dur="500"/>
                                        <p:tgtEl>
                                          <p:spTgt spid="12"/>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wipe(left)">
                                      <p:cBhvr>
                                        <p:cTn id="36" dur="500"/>
                                        <p:tgtEl>
                                          <p:spTgt spid="13"/>
                                        </p:tgtEl>
                                      </p:cBhvr>
                                    </p:animEffect>
                                  </p:childTnLst>
                                </p:cTn>
                              </p:par>
                            </p:childTnLst>
                          </p:cTn>
                        </p:par>
                        <p:par>
                          <p:cTn id="37" fill="hold">
                            <p:stCondLst>
                              <p:cond delay="500"/>
                            </p:stCondLst>
                            <p:childTnLst>
                              <p:par>
                                <p:cTn id="38" presetID="10" presetClass="exit" presetSubtype="0" fill="hold" grpId="1" nodeType="afterEffect">
                                  <p:stCondLst>
                                    <p:cond delay="0"/>
                                  </p:stCondLst>
                                  <p:childTnLst>
                                    <p:animEffect transition="out" filter="fade">
                                      <p:cBhvr>
                                        <p:cTn id="39" dur="500"/>
                                        <p:tgtEl>
                                          <p:spTgt spid="12"/>
                                        </p:tgtEl>
                                      </p:cBhvr>
                                    </p:animEffect>
                                    <p:set>
                                      <p:cBhvr>
                                        <p:cTn id="40" dur="1" fill="hold">
                                          <p:stCondLst>
                                            <p:cond delay="499"/>
                                          </p:stCondLst>
                                        </p:cTn>
                                        <p:tgtEl>
                                          <p:spTgt spid="12"/>
                                        </p:tgtEl>
                                        <p:attrNameLst>
                                          <p:attrName>style.visibility</p:attrName>
                                        </p:attrNameLst>
                                      </p:cBhvr>
                                      <p:to>
                                        <p:strVal val="hidden"/>
                                      </p:to>
                                    </p:set>
                                  </p:childTnLst>
                                </p:cTn>
                              </p:par>
                              <p:par>
                                <p:cTn id="41" presetID="10" presetClass="exit" presetSubtype="0" fill="hold" grpId="1" nodeType="withEffect">
                                  <p:stCondLst>
                                    <p:cond delay="0"/>
                                  </p:stCondLst>
                                  <p:childTnLst>
                                    <p:animEffect transition="out" filter="fade">
                                      <p:cBhvr>
                                        <p:cTn id="42" dur="500"/>
                                        <p:tgtEl>
                                          <p:spTgt spid="8"/>
                                        </p:tgtEl>
                                      </p:cBhvr>
                                    </p:animEffect>
                                    <p:set>
                                      <p:cBhvr>
                                        <p:cTn id="43" dur="1" fill="hold">
                                          <p:stCondLst>
                                            <p:cond delay="499"/>
                                          </p:stCondLst>
                                        </p:cTn>
                                        <p:tgtEl>
                                          <p:spTgt spid="8"/>
                                        </p:tgtEl>
                                        <p:attrNameLst>
                                          <p:attrName>style.visibility</p:attrName>
                                        </p:attrNameLst>
                                      </p:cBhvr>
                                      <p:to>
                                        <p:strVal val="hidden"/>
                                      </p:to>
                                    </p:set>
                                  </p:childTnLst>
                                </p:cTn>
                              </p:par>
                              <p:par>
                                <p:cTn id="44" presetID="1" presetClass="exit" presetSubtype="0" fill="hold" nodeType="withEffect">
                                  <p:stCondLst>
                                    <p:cond delay="0"/>
                                  </p:stCondLst>
                                  <p:childTnLst>
                                    <p:set>
                                      <p:cBhvr>
                                        <p:cTn id="45" dur="1" fill="hold">
                                          <p:stCondLst>
                                            <p:cond delay="0"/>
                                          </p:stCondLst>
                                        </p:cTn>
                                        <p:tgtEl>
                                          <p:spTgt spid="9"/>
                                        </p:tgtEl>
                                        <p:attrNameLst>
                                          <p:attrName>style.visibility</p:attrName>
                                        </p:attrNameLst>
                                      </p:cBhvr>
                                      <p:to>
                                        <p:strVal val="hidden"/>
                                      </p:to>
                                    </p:set>
                                  </p:childTnLst>
                                </p:cTn>
                              </p:par>
                            </p:childTnLst>
                          </p:cTn>
                        </p:par>
                      </p:childTnLst>
                    </p:cTn>
                  </p:par>
                  <p:par>
                    <p:cTn id="46" fill="hold">
                      <p:stCondLst>
                        <p:cond delay="indefinite"/>
                      </p:stCondLst>
                      <p:childTnLst>
                        <p:par>
                          <p:cTn id="47" fill="hold">
                            <p:stCondLst>
                              <p:cond delay="0"/>
                            </p:stCondLst>
                            <p:childTnLst>
                              <p:par>
                                <p:cTn id="48" presetID="16" presetClass="entr" presetSubtype="21" fill="hold" grpId="0" nodeType="clickEffect">
                                  <p:stCondLst>
                                    <p:cond delay="0"/>
                                  </p:stCondLst>
                                  <p:childTnLst>
                                    <p:set>
                                      <p:cBhvr>
                                        <p:cTn id="49" dur="1" fill="hold">
                                          <p:stCondLst>
                                            <p:cond delay="0"/>
                                          </p:stCondLst>
                                        </p:cTn>
                                        <p:tgtEl>
                                          <p:spTgt spid="14"/>
                                        </p:tgtEl>
                                        <p:attrNameLst>
                                          <p:attrName>style.visibility</p:attrName>
                                        </p:attrNameLst>
                                      </p:cBhvr>
                                      <p:to>
                                        <p:strVal val="visible"/>
                                      </p:to>
                                    </p:set>
                                    <p:animEffect transition="in" filter="barn(inVertical)">
                                      <p:cBhvr>
                                        <p:cTn id="50" dur="500"/>
                                        <p:tgtEl>
                                          <p:spTgt spid="14"/>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8" fill="hold" grpId="0" nodeType="clickEffect">
                                  <p:stCondLst>
                                    <p:cond delay="0"/>
                                  </p:stCondLst>
                                  <p:childTnLst>
                                    <p:set>
                                      <p:cBhvr>
                                        <p:cTn id="54" dur="1" fill="hold">
                                          <p:stCondLst>
                                            <p:cond delay="0"/>
                                          </p:stCondLst>
                                        </p:cTn>
                                        <p:tgtEl>
                                          <p:spTgt spid="15"/>
                                        </p:tgtEl>
                                        <p:attrNameLst>
                                          <p:attrName>style.visibility</p:attrName>
                                        </p:attrNameLst>
                                      </p:cBhvr>
                                      <p:to>
                                        <p:strVal val="visible"/>
                                      </p:to>
                                    </p:set>
                                    <p:animEffect transition="in" filter="wipe(left)">
                                      <p:cBhvr>
                                        <p:cTn id="55" dur="500"/>
                                        <p:tgtEl>
                                          <p:spTgt spid="15"/>
                                        </p:tgtEl>
                                      </p:cBhvr>
                                    </p:animEffect>
                                  </p:childTnLst>
                                </p:cTn>
                              </p:par>
                            </p:childTnLst>
                          </p:cTn>
                        </p:par>
                        <p:par>
                          <p:cTn id="56" fill="hold">
                            <p:stCondLst>
                              <p:cond delay="500"/>
                            </p:stCondLst>
                            <p:childTnLst>
                              <p:par>
                                <p:cTn id="57" presetID="10" presetClass="exit" presetSubtype="0" fill="hold" grpId="1" nodeType="afterEffect">
                                  <p:stCondLst>
                                    <p:cond delay="0"/>
                                  </p:stCondLst>
                                  <p:childTnLst>
                                    <p:animEffect transition="out" filter="fade">
                                      <p:cBhvr>
                                        <p:cTn id="58" dur="500"/>
                                        <p:tgtEl>
                                          <p:spTgt spid="14"/>
                                        </p:tgtEl>
                                      </p:cBhvr>
                                    </p:animEffect>
                                    <p:set>
                                      <p:cBhvr>
                                        <p:cTn id="59" dur="1" fill="hold">
                                          <p:stCondLst>
                                            <p:cond delay="499"/>
                                          </p:stCondLst>
                                        </p:cTn>
                                        <p:tgtEl>
                                          <p:spTgt spid="14"/>
                                        </p:tgtEl>
                                        <p:attrNameLst>
                                          <p:attrName>style.visibility</p:attrName>
                                        </p:attrNameLst>
                                      </p:cBhvr>
                                      <p:to>
                                        <p:strVal val="hidden"/>
                                      </p:to>
                                    </p:set>
                                  </p:childTnLst>
                                </p:cTn>
                              </p:par>
                            </p:childTnLst>
                          </p:cTn>
                        </p:par>
                      </p:childTnLst>
                    </p:cTn>
                  </p:par>
                  <p:par>
                    <p:cTn id="60" fill="hold">
                      <p:stCondLst>
                        <p:cond delay="indefinite"/>
                      </p:stCondLst>
                      <p:childTnLst>
                        <p:par>
                          <p:cTn id="61" fill="hold">
                            <p:stCondLst>
                              <p:cond delay="0"/>
                            </p:stCondLst>
                            <p:childTnLst>
                              <p:par>
                                <p:cTn id="62" presetID="22" presetClass="entr" presetSubtype="8" fill="hold" grpId="0" nodeType="clickEffect">
                                  <p:stCondLst>
                                    <p:cond delay="0"/>
                                  </p:stCondLst>
                                  <p:childTnLst>
                                    <p:set>
                                      <p:cBhvr>
                                        <p:cTn id="63" dur="1" fill="hold">
                                          <p:stCondLst>
                                            <p:cond delay="0"/>
                                          </p:stCondLst>
                                        </p:cTn>
                                        <p:tgtEl>
                                          <p:spTgt spid="16"/>
                                        </p:tgtEl>
                                        <p:attrNameLst>
                                          <p:attrName>style.visibility</p:attrName>
                                        </p:attrNameLst>
                                      </p:cBhvr>
                                      <p:to>
                                        <p:strVal val="visible"/>
                                      </p:to>
                                    </p:set>
                                    <p:animEffect transition="in" filter="wipe(left)">
                                      <p:cBhvr>
                                        <p:cTn id="64" dur="500"/>
                                        <p:tgtEl>
                                          <p:spTgt spid="16"/>
                                        </p:tgtEl>
                                      </p:cBhvr>
                                    </p:animEffect>
                                  </p:childTnLst>
                                </p:cTn>
                              </p:par>
                            </p:childTnLst>
                          </p:cTn>
                        </p:par>
                      </p:childTnLst>
                    </p:cTn>
                  </p:par>
                  <p:par>
                    <p:cTn id="65" fill="hold">
                      <p:stCondLst>
                        <p:cond delay="indefinite"/>
                      </p:stCondLst>
                      <p:childTnLst>
                        <p:par>
                          <p:cTn id="66" fill="hold">
                            <p:stCondLst>
                              <p:cond delay="0"/>
                            </p:stCondLst>
                            <p:childTnLst>
                              <p:par>
                                <p:cTn id="67" presetID="22" presetClass="entr" presetSubtype="8" fill="hold" grpId="0" nodeType="clickEffect">
                                  <p:stCondLst>
                                    <p:cond delay="0"/>
                                  </p:stCondLst>
                                  <p:childTnLst>
                                    <p:set>
                                      <p:cBhvr>
                                        <p:cTn id="68" dur="1" fill="hold">
                                          <p:stCondLst>
                                            <p:cond delay="0"/>
                                          </p:stCondLst>
                                        </p:cTn>
                                        <p:tgtEl>
                                          <p:spTgt spid="17"/>
                                        </p:tgtEl>
                                        <p:attrNameLst>
                                          <p:attrName>style.visibility</p:attrName>
                                        </p:attrNameLst>
                                      </p:cBhvr>
                                      <p:to>
                                        <p:strVal val="visible"/>
                                      </p:to>
                                    </p:set>
                                    <p:animEffect transition="in" filter="wipe(left)">
                                      <p:cBhvr>
                                        <p:cTn id="69" dur="500"/>
                                        <p:tgtEl>
                                          <p:spTgt spid="17"/>
                                        </p:tgtEl>
                                      </p:cBhvr>
                                    </p:animEffect>
                                  </p:childTnLst>
                                </p:cTn>
                              </p:par>
                            </p:childTnLst>
                          </p:cTn>
                        </p:par>
                      </p:childTnLst>
                    </p:cTn>
                  </p:par>
                  <p:par>
                    <p:cTn id="70" fill="hold">
                      <p:stCondLst>
                        <p:cond delay="indefinite"/>
                      </p:stCondLst>
                      <p:childTnLst>
                        <p:par>
                          <p:cTn id="71" fill="hold">
                            <p:stCondLst>
                              <p:cond delay="0"/>
                            </p:stCondLst>
                            <p:childTnLst>
                              <p:par>
                                <p:cTn id="72" presetID="22" presetClass="entr" presetSubtype="8" fill="hold" grpId="0" nodeType="clickEffect">
                                  <p:stCondLst>
                                    <p:cond delay="0"/>
                                  </p:stCondLst>
                                  <p:childTnLst>
                                    <p:set>
                                      <p:cBhvr>
                                        <p:cTn id="73" dur="1" fill="hold">
                                          <p:stCondLst>
                                            <p:cond delay="0"/>
                                          </p:stCondLst>
                                        </p:cTn>
                                        <p:tgtEl>
                                          <p:spTgt spid="18"/>
                                        </p:tgtEl>
                                        <p:attrNameLst>
                                          <p:attrName>style.visibility</p:attrName>
                                        </p:attrNameLst>
                                      </p:cBhvr>
                                      <p:to>
                                        <p:strVal val="visible"/>
                                      </p:to>
                                    </p:set>
                                    <p:animEffect transition="in" filter="wipe(left)">
                                      <p:cBhvr>
                                        <p:cTn id="74" dur="500"/>
                                        <p:tgtEl>
                                          <p:spTgt spid="18"/>
                                        </p:tgtEl>
                                      </p:cBhvr>
                                    </p:animEffect>
                                  </p:childTnLst>
                                </p:cTn>
                              </p:par>
                            </p:childTnLst>
                          </p:cTn>
                        </p:par>
                      </p:childTnLst>
                    </p:cTn>
                  </p:par>
                  <p:par>
                    <p:cTn id="75" fill="hold">
                      <p:stCondLst>
                        <p:cond delay="indefinite"/>
                      </p:stCondLst>
                      <p:childTnLst>
                        <p:par>
                          <p:cTn id="76" fill="hold">
                            <p:stCondLst>
                              <p:cond delay="0"/>
                            </p:stCondLst>
                            <p:childTnLst>
                              <p:par>
                                <p:cTn id="77" presetID="16" presetClass="entr" presetSubtype="21" fill="hold" grpId="0" nodeType="clickEffect">
                                  <p:stCondLst>
                                    <p:cond delay="0"/>
                                  </p:stCondLst>
                                  <p:childTnLst>
                                    <p:set>
                                      <p:cBhvr>
                                        <p:cTn id="78" dur="1" fill="hold">
                                          <p:stCondLst>
                                            <p:cond delay="0"/>
                                          </p:stCondLst>
                                        </p:cTn>
                                        <p:tgtEl>
                                          <p:spTgt spid="20"/>
                                        </p:tgtEl>
                                        <p:attrNameLst>
                                          <p:attrName>style.visibility</p:attrName>
                                        </p:attrNameLst>
                                      </p:cBhvr>
                                      <p:to>
                                        <p:strVal val="visible"/>
                                      </p:to>
                                    </p:set>
                                    <p:animEffect transition="in" filter="barn(inVertical)">
                                      <p:cBhvr>
                                        <p:cTn id="79" dur="500"/>
                                        <p:tgtEl>
                                          <p:spTgt spid="20"/>
                                        </p:tgtEl>
                                      </p:cBhvr>
                                    </p:animEffect>
                                  </p:childTnLst>
                                </p:cTn>
                              </p:par>
                            </p:childTnLst>
                          </p:cTn>
                        </p:par>
                      </p:childTnLst>
                    </p:cTn>
                  </p:par>
                  <p:par>
                    <p:cTn id="80" fill="hold">
                      <p:stCondLst>
                        <p:cond delay="indefinite"/>
                      </p:stCondLst>
                      <p:childTnLst>
                        <p:par>
                          <p:cTn id="81" fill="hold">
                            <p:stCondLst>
                              <p:cond delay="0"/>
                            </p:stCondLst>
                            <p:childTnLst>
                              <p:par>
                                <p:cTn id="82" presetID="16" presetClass="entr" presetSubtype="21" fill="hold" grpId="0" nodeType="clickEffect">
                                  <p:stCondLst>
                                    <p:cond delay="0"/>
                                  </p:stCondLst>
                                  <p:childTnLst>
                                    <p:set>
                                      <p:cBhvr>
                                        <p:cTn id="83" dur="1" fill="hold">
                                          <p:stCondLst>
                                            <p:cond delay="0"/>
                                          </p:stCondLst>
                                        </p:cTn>
                                        <p:tgtEl>
                                          <p:spTgt spid="21"/>
                                        </p:tgtEl>
                                        <p:attrNameLst>
                                          <p:attrName>style.visibility</p:attrName>
                                        </p:attrNameLst>
                                      </p:cBhvr>
                                      <p:to>
                                        <p:strVal val="visible"/>
                                      </p:to>
                                    </p:set>
                                    <p:animEffect transition="in" filter="barn(inVertical)">
                                      <p:cBhvr>
                                        <p:cTn id="84" dur="500"/>
                                        <p:tgtEl>
                                          <p:spTgt spid="21"/>
                                        </p:tgtEl>
                                      </p:cBhvr>
                                    </p:animEffect>
                                  </p:childTnLst>
                                </p:cTn>
                              </p:par>
                            </p:childTnLst>
                          </p:cTn>
                        </p:par>
                      </p:childTnLst>
                    </p:cTn>
                  </p:par>
                  <p:par>
                    <p:cTn id="85" fill="hold">
                      <p:stCondLst>
                        <p:cond delay="indefinite"/>
                      </p:stCondLst>
                      <p:childTnLst>
                        <p:par>
                          <p:cTn id="86" fill="hold">
                            <p:stCondLst>
                              <p:cond delay="0"/>
                            </p:stCondLst>
                            <p:childTnLst>
                              <p:par>
                                <p:cTn id="87" presetID="16" presetClass="entr" presetSubtype="21" fill="hold" grpId="0" nodeType="clickEffect">
                                  <p:stCondLst>
                                    <p:cond delay="0"/>
                                  </p:stCondLst>
                                  <p:childTnLst>
                                    <p:set>
                                      <p:cBhvr>
                                        <p:cTn id="88" dur="1" fill="hold">
                                          <p:stCondLst>
                                            <p:cond delay="0"/>
                                          </p:stCondLst>
                                        </p:cTn>
                                        <p:tgtEl>
                                          <p:spTgt spid="22"/>
                                        </p:tgtEl>
                                        <p:attrNameLst>
                                          <p:attrName>style.visibility</p:attrName>
                                        </p:attrNameLst>
                                      </p:cBhvr>
                                      <p:to>
                                        <p:strVal val="visible"/>
                                      </p:to>
                                    </p:set>
                                    <p:animEffect transition="in" filter="barn(inVertical)">
                                      <p:cBhvr>
                                        <p:cTn id="89" dur="500"/>
                                        <p:tgtEl>
                                          <p:spTgt spid="22"/>
                                        </p:tgtEl>
                                      </p:cBhvr>
                                    </p:animEffect>
                                  </p:childTnLst>
                                </p:cTn>
                              </p:par>
                            </p:childTnLst>
                          </p:cTn>
                        </p:par>
                      </p:childTnLst>
                    </p:cTn>
                  </p:par>
                  <p:par>
                    <p:cTn id="90" fill="hold">
                      <p:stCondLst>
                        <p:cond delay="indefinite"/>
                      </p:stCondLst>
                      <p:childTnLst>
                        <p:par>
                          <p:cTn id="91" fill="hold">
                            <p:stCondLst>
                              <p:cond delay="0"/>
                            </p:stCondLst>
                            <p:childTnLst>
                              <p:par>
                                <p:cTn id="92" presetID="22" presetClass="entr" presetSubtype="8" fill="hold" grpId="0" nodeType="clickEffect">
                                  <p:stCondLst>
                                    <p:cond delay="0"/>
                                  </p:stCondLst>
                                  <p:childTnLst>
                                    <p:set>
                                      <p:cBhvr>
                                        <p:cTn id="93" dur="1" fill="hold">
                                          <p:stCondLst>
                                            <p:cond delay="0"/>
                                          </p:stCondLst>
                                        </p:cTn>
                                        <p:tgtEl>
                                          <p:spTgt spid="19"/>
                                        </p:tgtEl>
                                        <p:attrNameLst>
                                          <p:attrName>style.visibility</p:attrName>
                                        </p:attrNameLst>
                                      </p:cBhvr>
                                      <p:to>
                                        <p:strVal val="visible"/>
                                      </p:to>
                                    </p:set>
                                    <p:animEffect transition="in" filter="wipe(left)">
                                      <p:cBhvr>
                                        <p:cTn id="94" dur="500"/>
                                        <p:tgtEl>
                                          <p:spTgt spid="19"/>
                                        </p:tgtEl>
                                      </p:cBhvr>
                                    </p:animEffect>
                                  </p:childTnLst>
                                </p:cTn>
                              </p:par>
                            </p:childTnLst>
                          </p:cTn>
                        </p:par>
                      </p:childTnLst>
                    </p:cTn>
                  </p:par>
                  <p:par>
                    <p:cTn id="95" fill="hold">
                      <p:stCondLst>
                        <p:cond delay="indefinite"/>
                      </p:stCondLst>
                      <p:childTnLst>
                        <p:par>
                          <p:cTn id="96" fill="hold">
                            <p:stCondLst>
                              <p:cond delay="0"/>
                            </p:stCondLst>
                            <p:childTnLst>
                              <p:par>
                                <p:cTn id="97" presetID="22" presetClass="entr" presetSubtype="8" fill="hold" grpId="0" nodeType="clickEffect">
                                  <p:stCondLst>
                                    <p:cond delay="0"/>
                                  </p:stCondLst>
                                  <p:childTnLst>
                                    <p:set>
                                      <p:cBhvr>
                                        <p:cTn id="98" dur="1" fill="hold">
                                          <p:stCondLst>
                                            <p:cond delay="0"/>
                                          </p:stCondLst>
                                        </p:cTn>
                                        <p:tgtEl>
                                          <p:spTgt spid="23"/>
                                        </p:tgtEl>
                                        <p:attrNameLst>
                                          <p:attrName>style.visibility</p:attrName>
                                        </p:attrNameLst>
                                      </p:cBhvr>
                                      <p:to>
                                        <p:strVal val="visible"/>
                                      </p:to>
                                    </p:set>
                                    <p:animEffect transition="in" filter="wipe(left)">
                                      <p:cBhvr>
                                        <p:cTn id="99" dur="500"/>
                                        <p:tgtEl>
                                          <p:spTgt spid="23"/>
                                        </p:tgtEl>
                                      </p:cBhvr>
                                    </p:animEffect>
                                  </p:childTnLst>
                                </p:cTn>
                              </p:par>
                            </p:childTnLst>
                          </p:cTn>
                        </p:par>
                        <p:par>
                          <p:cTn id="100" fill="hold">
                            <p:stCondLst>
                              <p:cond delay="500"/>
                            </p:stCondLst>
                            <p:childTnLst>
                              <p:par>
                                <p:cTn id="101" presetID="10" presetClass="exit" presetSubtype="0" fill="hold" grpId="1" nodeType="afterEffect">
                                  <p:stCondLst>
                                    <p:cond delay="0"/>
                                  </p:stCondLst>
                                  <p:childTnLst>
                                    <p:animEffect transition="out" filter="fade">
                                      <p:cBhvr>
                                        <p:cTn id="102" dur="500"/>
                                        <p:tgtEl>
                                          <p:spTgt spid="20"/>
                                        </p:tgtEl>
                                      </p:cBhvr>
                                    </p:animEffect>
                                    <p:set>
                                      <p:cBhvr>
                                        <p:cTn id="103" dur="1" fill="hold">
                                          <p:stCondLst>
                                            <p:cond delay="499"/>
                                          </p:stCondLst>
                                        </p:cTn>
                                        <p:tgtEl>
                                          <p:spTgt spid="20"/>
                                        </p:tgtEl>
                                        <p:attrNameLst>
                                          <p:attrName>style.visibility</p:attrName>
                                        </p:attrNameLst>
                                      </p:cBhvr>
                                      <p:to>
                                        <p:strVal val="hidden"/>
                                      </p:to>
                                    </p:set>
                                  </p:childTnLst>
                                </p:cTn>
                              </p:par>
                              <p:par>
                                <p:cTn id="104" presetID="10" presetClass="exit" presetSubtype="0" fill="hold" grpId="1" nodeType="withEffect">
                                  <p:stCondLst>
                                    <p:cond delay="0"/>
                                  </p:stCondLst>
                                  <p:childTnLst>
                                    <p:animEffect transition="out" filter="fade">
                                      <p:cBhvr>
                                        <p:cTn id="105" dur="500"/>
                                        <p:tgtEl>
                                          <p:spTgt spid="21"/>
                                        </p:tgtEl>
                                      </p:cBhvr>
                                    </p:animEffect>
                                    <p:set>
                                      <p:cBhvr>
                                        <p:cTn id="106" dur="1" fill="hold">
                                          <p:stCondLst>
                                            <p:cond delay="499"/>
                                          </p:stCondLst>
                                        </p:cTn>
                                        <p:tgtEl>
                                          <p:spTgt spid="21"/>
                                        </p:tgtEl>
                                        <p:attrNameLst>
                                          <p:attrName>style.visibility</p:attrName>
                                        </p:attrNameLst>
                                      </p:cBhvr>
                                      <p:to>
                                        <p:strVal val="hidden"/>
                                      </p:to>
                                    </p:set>
                                  </p:childTnLst>
                                </p:cTn>
                              </p:par>
                              <p:par>
                                <p:cTn id="107" presetID="10" presetClass="exit" presetSubtype="0" fill="hold" grpId="1" nodeType="withEffect">
                                  <p:stCondLst>
                                    <p:cond delay="0"/>
                                  </p:stCondLst>
                                  <p:childTnLst>
                                    <p:animEffect transition="out" filter="fade">
                                      <p:cBhvr>
                                        <p:cTn id="108" dur="500"/>
                                        <p:tgtEl>
                                          <p:spTgt spid="22"/>
                                        </p:tgtEl>
                                      </p:cBhvr>
                                    </p:animEffect>
                                    <p:set>
                                      <p:cBhvr>
                                        <p:cTn id="109" dur="1" fill="hold">
                                          <p:stCondLst>
                                            <p:cond delay="499"/>
                                          </p:stCondLst>
                                        </p:cTn>
                                        <p:tgtEl>
                                          <p:spTgt spid="22"/>
                                        </p:tgtEl>
                                        <p:attrNameLst>
                                          <p:attrName>style.visibility</p:attrName>
                                        </p:attrNameLst>
                                      </p:cBhvr>
                                      <p:to>
                                        <p:strVal val="hidden"/>
                                      </p:to>
                                    </p:set>
                                  </p:childTnLst>
                                </p:cTn>
                              </p:par>
                            </p:childTnLst>
                          </p:cTn>
                        </p:par>
                      </p:childTnLst>
                    </p:cTn>
                  </p:par>
                  <p:par>
                    <p:cTn id="110" fill="hold">
                      <p:stCondLst>
                        <p:cond delay="indefinite"/>
                      </p:stCondLst>
                      <p:childTnLst>
                        <p:par>
                          <p:cTn id="111" fill="hold">
                            <p:stCondLst>
                              <p:cond delay="0"/>
                            </p:stCondLst>
                            <p:childTnLst>
                              <p:par>
                                <p:cTn id="112" presetID="22" presetClass="entr" presetSubtype="8" fill="hold" grpId="0" nodeType="clickEffect">
                                  <p:stCondLst>
                                    <p:cond delay="0"/>
                                  </p:stCondLst>
                                  <p:childTnLst>
                                    <p:set>
                                      <p:cBhvr>
                                        <p:cTn id="113" dur="1" fill="hold">
                                          <p:stCondLst>
                                            <p:cond delay="0"/>
                                          </p:stCondLst>
                                        </p:cTn>
                                        <p:tgtEl>
                                          <p:spTgt spid="24"/>
                                        </p:tgtEl>
                                        <p:attrNameLst>
                                          <p:attrName>style.visibility</p:attrName>
                                        </p:attrNameLst>
                                      </p:cBhvr>
                                      <p:to>
                                        <p:strVal val="visible"/>
                                      </p:to>
                                    </p:set>
                                    <p:animEffect transition="in" filter="wipe(left)">
                                      <p:cBhvr>
                                        <p:cTn id="114" dur="500"/>
                                        <p:tgtEl>
                                          <p:spTgt spid="24"/>
                                        </p:tgtEl>
                                      </p:cBhvr>
                                    </p:animEffect>
                                  </p:childTnLst>
                                </p:cTn>
                              </p:par>
                            </p:childTnLst>
                          </p:cTn>
                        </p:par>
                      </p:childTnLst>
                    </p:cTn>
                  </p:par>
                  <p:par>
                    <p:cTn id="115" fill="hold">
                      <p:stCondLst>
                        <p:cond delay="indefinite"/>
                      </p:stCondLst>
                      <p:childTnLst>
                        <p:par>
                          <p:cTn id="116" fill="hold">
                            <p:stCondLst>
                              <p:cond delay="0"/>
                            </p:stCondLst>
                            <p:childTnLst>
                              <p:par>
                                <p:cTn id="117" presetID="16" presetClass="entr" presetSubtype="21" fill="hold" grpId="0" nodeType="clickEffect">
                                  <p:stCondLst>
                                    <p:cond delay="0"/>
                                  </p:stCondLst>
                                  <p:childTnLst>
                                    <p:set>
                                      <p:cBhvr>
                                        <p:cTn id="118" dur="1" fill="hold">
                                          <p:stCondLst>
                                            <p:cond delay="0"/>
                                          </p:stCondLst>
                                        </p:cTn>
                                        <p:tgtEl>
                                          <p:spTgt spid="25"/>
                                        </p:tgtEl>
                                        <p:attrNameLst>
                                          <p:attrName>style.visibility</p:attrName>
                                        </p:attrNameLst>
                                      </p:cBhvr>
                                      <p:to>
                                        <p:strVal val="visible"/>
                                      </p:to>
                                    </p:set>
                                    <p:animEffect transition="in" filter="barn(inVertical)">
                                      <p:cBhvr>
                                        <p:cTn id="119" dur="500"/>
                                        <p:tgtEl>
                                          <p:spTgt spid="25"/>
                                        </p:tgtEl>
                                      </p:cBhvr>
                                    </p:animEffect>
                                  </p:childTnLst>
                                </p:cTn>
                              </p:par>
                              <p:par>
                                <p:cTn id="120" presetID="16" presetClass="entr" presetSubtype="21" fill="hold" grpId="0" nodeType="withEffect">
                                  <p:stCondLst>
                                    <p:cond delay="0"/>
                                  </p:stCondLst>
                                  <p:childTnLst>
                                    <p:set>
                                      <p:cBhvr>
                                        <p:cTn id="121" dur="1" fill="hold">
                                          <p:stCondLst>
                                            <p:cond delay="0"/>
                                          </p:stCondLst>
                                        </p:cTn>
                                        <p:tgtEl>
                                          <p:spTgt spid="26"/>
                                        </p:tgtEl>
                                        <p:attrNameLst>
                                          <p:attrName>style.visibility</p:attrName>
                                        </p:attrNameLst>
                                      </p:cBhvr>
                                      <p:to>
                                        <p:strVal val="visible"/>
                                      </p:to>
                                    </p:set>
                                    <p:animEffect transition="in" filter="barn(inVertical)">
                                      <p:cBhvr>
                                        <p:cTn id="122" dur="500"/>
                                        <p:tgtEl>
                                          <p:spTgt spid="26"/>
                                        </p:tgtEl>
                                      </p:cBhvr>
                                    </p:animEffect>
                                  </p:childTnLst>
                                </p:cTn>
                              </p:par>
                              <p:par>
                                <p:cTn id="123" presetID="16" presetClass="entr" presetSubtype="21" fill="hold" grpId="0" nodeType="withEffect">
                                  <p:stCondLst>
                                    <p:cond delay="0"/>
                                  </p:stCondLst>
                                  <p:childTnLst>
                                    <p:set>
                                      <p:cBhvr>
                                        <p:cTn id="124" dur="1" fill="hold">
                                          <p:stCondLst>
                                            <p:cond delay="0"/>
                                          </p:stCondLst>
                                        </p:cTn>
                                        <p:tgtEl>
                                          <p:spTgt spid="27"/>
                                        </p:tgtEl>
                                        <p:attrNameLst>
                                          <p:attrName>style.visibility</p:attrName>
                                        </p:attrNameLst>
                                      </p:cBhvr>
                                      <p:to>
                                        <p:strVal val="visible"/>
                                      </p:to>
                                    </p:set>
                                    <p:animEffect transition="in" filter="barn(inVertical)">
                                      <p:cBhvr>
                                        <p:cTn id="125" dur="500"/>
                                        <p:tgtEl>
                                          <p:spTgt spid="27"/>
                                        </p:tgtEl>
                                      </p:cBhvr>
                                    </p:animEffect>
                                  </p:childTnLst>
                                </p:cTn>
                              </p:par>
                            </p:childTnLst>
                          </p:cTn>
                        </p:par>
                      </p:childTnLst>
                    </p:cTn>
                  </p:par>
                  <p:par>
                    <p:cTn id="126" fill="hold">
                      <p:stCondLst>
                        <p:cond delay="indefinite"/>
                      </p:stCondLst>
                      <p:childTnLst>
                        <p:par>
                          <p:cTn id="127" fill="hold">
                            <p:stCondLst>
                              <p:cond delay="0"/>
                            </p:stCondLst>
                            <p:childTnLst>
                              <p:par>
                                <p:cTn id="128" presetID="22" presetClass="entr" presetSubtype="8" fill="hold" grpId="0" nodeType="clickEffect">
                                  <p:stCondLst>
                                    <p:cond delay="0"/>
                                  </p:stCondLst>
                                  <p:childTnLst>
                                    <p:set>
                                      <p:cBhvr>
                                        <p:cTn id="129" dur="1" fill="hold">
                                          <p:stCondLst>
                                            <p:cond delay="0"/>
                                          </p:stCondLst>
                                        </p:cTn>
                                        <p:tgtEl>
                                          <p:spTgt spid="28"/>
                                        </p:tgtEl>
                                        <p:attrNameLst>
                                          <p:attrName>style.visibility</p:attrName>
                                        </p:attrNameLst>
                                      </p:cBhvr>
                                      <p:to>
                                        <p:strVal val="visible"/>
                                      </p:to>
                                    </p:set>
                                    <p:animEffect transition="in" filter="wipe(left)">
                                      <p:cBhvr>
                                        <p:cTn id="130" dur="500"/>
                                        <p:tgtEl>
                                          <p:spTgt spid="28"/>
                                        </p:tgtEl>
                                      </p:cBhvr>
                                    </p:animEffect>
                                  </p:childTnLst>
                                </p:cTn>
                              </p:par>
                            </p:childTnLst>
                          </p:cTn>
                        </p:par>
                      </p:childTnLst>
                    </p:cTn>
                  </p:par>
                  <p:par>
                    <p:cTn id="131" fill="hold">
                      <p:stCondLst>
                        <p:cond delay="indefinite"/>
                      </p:stCondLst>
                      <p:childTnLst>
                        <p:par>
                          <p:cTn id="132" fill="hold">
                            <p:stCondLst>
                              <p:cond delay="0"/>
                            </p:stCondLst>
                            <p:childTnLst>
                              <p:par>
                                <p:cTn id="133" presetID="16" presetClass="entr" presetSubtype="21" fill="hold" grpId="0" nodeType="clickEffect">
                                  <p:stCondLst>
                                    <p:cond delay="0"/>
                                  </p:stCondLst>
                                  <p:childTnLst>
                                    <p:set>
                                      <p:cBhvr>
                                        <p:cTn id="134" dur="1" fill="hold">
                                          <p:stCondLst>
                                            <p:cond delay="0"/>
                                          </p:stCondLst>
                                        </p:cTn>
                                        <p:tgtEl>
                                          <p:spTgt spid="29"/>
                                        </p:tgtEl>
                                        <p:attrNameLst>
                                          <p:attrName>style.visibility</p:attrName>
                                        </p:attrNameLst>
                                      </p:cBhvr>
                                      <p:to>
                                        <p:strVal val="visible"/>
                                      </p:to>
                                    </p:set>
                                    <p:animEffect transition="in" filter="barn(inVertical)">
                                      <p:cBhvr>
                                        <p:cTn id="135" dur="500"/>
                                        <p:tgtEl>
                                          <p:spTgt spid="29"/>
                                        </p:tgtEl>
                                      </p:cBhvr>
                                    </p:animEffect>
                                  </p:childTnLst>
                                </p:cTn>
                              </p:par>
                            </p:childTnLst>
                          </p:cTn>
                        </p:par>
                      </p:childTnLst>
                    </p:cTn>
                  </p:par>
                  <p:par>
                    <p:cTn id="136" fill="hold">
                      <p:stCondLst>
                        <p:cond delay="indefinite"/>
                      </p:stCondLst>
                      <p:childTnLst>
                        <p:par>
                          <p:cTn id="137" fill="hold">
                            <p:stCondLst>
                              <p:cond delay="0"/>
                            </p:stCondLst>
                            <p:childTnLst>
                              <p:par>
                                <p:cTn id="138" presetID="22" presetClass="entr" presetSubtype="8" fill="hold" grpId="0" nodeType="clickEffect">
                                  <p:stCondLst>
                                    <p:cond delay="0"/>
                                  </p:stCondLst>
                                  <p:childTnLst>
                                    <p:set>
                                      <p:cBhvr>
                                        <p:cTn id="139" dur="1" fill="hold">
                                          <p:stCondLst>
                                            <p:cond delay="0"/>
                                          </p:stCondLst>
                                        </p:cTn>
                                        <p:tgtEl>
                                          <p:spTgt spid="30"/>
                                        </p:tgtEl>
                                        <p:attrNameLst>
                                          <p:attrName>style.visibility</p:attrName>
                                        </p:attrNameLst>
                                      </p:cBhvr>
                                      <p:to>
                                        <p:strVal val="visible"/>
                                      </p:to>
                                    </p:set>
                                    <p:animEffect transition="in" filter="wipe(left)">
                                      <p:cBhvr>
                                        <p:cTn id="140" dur="500"/>
                                        <p:tgtEl>
                                          <p:spTgt spid="30"/>
                                        </p:tgtEl>
                                      </p:cBhvr>
                                    </p:animEffect>
                                  </p:childTnLst>
                                </p:cTn>
                              </p:par>
                            </p:childTnLst>
                          </p:cTn>
                        </p:par>
                        <p:par>
                          <p:cTn id="141" fill="hold">
                            <p:stCondLst>
                              <p:cond delay="500"/>
                            </p:stCondLst>
                            <p:childTnLst>
                              <p:par>
                                <p:cTn id="142" presetID="10" presetClass="exit" presetSubtype="0" fill="hold" grpId="1" nodeType="afterEffect">
                                  <p:stCondLst>
                                    <p:cond delay="0"/>
                                  </p:stCondLst>
                                  <p:childTnLst>
                                    <p:animEffect transition="out" filter="fade">
                                      <p:cBhvr>
                                        <p:cTn id="143" dur="500"/>
                                        <p:tgtEl>
                                          <p:spTgt spid="25"/>
                                        </p:tgtEl>
                                      </p:cBhvr>
                                    </p:animEffect>
                                    <p:set>
                                      <p:cBhvr>
                                        <p:cTn id="144" dur="1" fill="hold">
                                          <p:stCondLst>
                                            <p:cond delay="499"/>
                                          </p:stCondLst>
                                        </p:cTn>
                                        <p:tgtEl>
                                          <p:spTgt spid="25"/>
                                        </p:tgtEl>
                                        <p:attrNameLst>
                                          <p:attrName>style.visibility</p:attrName>
                                        </p:attrNameLst>
                                      </p:cBhvr>
                                      <p:to>
                                        <p:strVal val="hidden"/>
                                      </p:to>
                                    </p:set>
                                  </p:childTnLst>
                                </p:cTn>
                              </p:par>
                              <p:par>
                                <p:cTn id="145" presetID="10" presetClass="exit" presetSubtype="0" fill="hold" grpId="1" nodeType="withEffect">
                                  <p:stCondLst>
                                    <p:cond delay="0"/>
                                  </p:stCondLst>
                                  <p:childTnLst>
                                    <p:animEffect transition="out" filter="fade">
                                      <p:cBhvr>
                                        <p:cTn id="146" dur="500"/>
                                        <p:tgtEl>
                                          <p:spTgt spid="26"/>
                                        </p:tgtEl>
                                      </p:cBhvr>
                                    </p:animEffect>
                                    <p:set>
                                      <p:cBhvr>
                                        <p:cTn id="147" dur="1" fill="hold">
                                          <p:stCondLst>
                                            <p:cond delay="499"/>
                                          </p:stCondLst>
                                        </p:cTn>
                                        <p:tgtEl>
                                          <p:spTgt spid="26"/>
                                        </p:tgtEl>
                                        <p:attrNameLst>
                                          <p:attrName>style.visibility</p:attrName>
                                        </p:attrNameLst>
                                      </p:cBhvr>
                                      <p:to>
                                        <p:strVal val="hidden"/>
                                      </p:to>
                                    </p:set>
                                  </p:childTnLst>
                                </p:cTn>
                              </p:par>
                              <p:par>
                                <p:cTn id="148" presetID="10" presetClass="exit" presetSubtype="0" fill="hold" grpId="1" nodeType="withEffect">
                                  <p:stCondLst>
                                    <p:cond delay="0"/>
                                  </p:stCondLst>
                                  <p:childTnLst>
                                    <p:animEffect transition="out" filter="fade">
                                      <p:cBhvr>
                                        <p:cTn id="149" dur="500"/>
                                        <p:tgtEl>
                                          <p:spTgt spid="27"/>
                                        </p:tgtEl>
                                      </p:cBhvr>
                                    </p:animEffect>
                                    <p:set>
                                      <p:cBhvr>
                                        <p:cTn id="150" dur="1" fill="hold">
                                          <p:stCondLst>
                                            <p:cond delay="499"/>
                                          </p:stCondLst>
                                        </p:cTn>
                                        <p:tgtEl>
                                          <p:spTgt spid="27"/>
                                        </p:tgtEl>
                                        <p:attrNameLst>
                                          <p:attrName>style.visibility</p:attrName>
                                        </p:attrNameLst>
                                      </p:cBhvr>
                                      <p:to>
                                        <p:strVal val="hidden"/>
                                      </p:to>
                                    </p:set>
                                  </p:childTnLst>
                                </p:cTn>
                              </p:par>
                              <p:par>
                                <p:cTn id="151" presetID="10" presetClass="exit" presetSubtype="0" fill="hold" grpId="1" nodeType="withEffect">
                                  <p:stCondLst>
                                    <p:cond delay="0"/>
                                  </p:stCondLst>
                                  <p:childTnLst>
                                    <p:animEffect transition="out" filter="fade">
                                      <p:cBhvr>
                                        <p:cTn id="152" dur="500"/>
                                        <p:tgtEl>
                                          <p:spTgt spid="29"/>
                                        </p:tgtEl>
                                      </p:cBhvr>
                                    </p:animEffect>
                                    <p:set>
                                      <p:cBhvr>
                                        <p:cTn id="153" dur="1" fill="hold">
                                          <p:stCondLst>
                                            <p:cond delay="499"/>
                                          </p:stCondLst>
                                        </p:cTn>
                                        <p:tgtEl>
                                          <p:spTgt spid="29"/>
                                        </p:tgtEl>
                                        <p:attrNameLst>
                                          <p:attrName>style.visibility</p:attrName>
                                        </p:attrNameLst>
                                      </p:cBhvr>
                                      <p:to>
                                        <p:strVal val="hidden"/>
                                      </p:to>
                                    </p:set>
                                  </p:childTnLst>
                                </p:cTn>
                              </p:par>
                            </p:childTnLst>
                          </p:cTn>
                        </p:par>
                      </p:childTnLst>
                    </p:cTn>
                  </p:par>
                  <p:par>
                    <p:cTn id="154" fill="hold">
                      <p:stCondLst>
                        <p:cond delay="indefinite"/>
                      </p:stCondLst>
                      <p:childTnLst>
                        <p:par>
                          <p:cTn id="155" fill="hold">
                            <p:stCondLst>
                              <p:cond delay="0"/>
                            </p:stCondLst>
                            <p:childTnLst>
                              <p:par>
                                <p:cTn id="156" presetID="16" presetClass="entr" presetSubtype="21" fill="hold" grpId="0" nodeType="clickEffect">
                                  <p:stCondLst>
                                    <p:cond delay="0"/>
                                  </p:stCondLst>
                                  <p:childTnLst>
                                    <p:set>
                                      <p:cBhvr>
                                        <p:cTn id="157" dur="1" fill="hold">
                                          <p:stCondLst>
                                            <p:cond delay="0"/>
                                          </p:stCondLst>
                                        </p:cTn>
                                        <p:tgtEl>
                                          <p:spTgt spid="31"/>
                                        </p:tgtEl>
                                        <p:attrNameLst>
                                          <p:attrName>style.visibility</p:attrName>
                                        </p:attrNameLst>
                                      </p:cBhvr>
                                      <p:to>
                                        <p:strVal val="visible"/>
                                      </p:to>
                                    </p:set>
                                    <p:animEffect transition="in" filter="barn(inVertical)">
                                      <p:cBhvr>
                                        <p:cTn id="158" dur="500"/>
                                        <p:tgtEl>
                                          <p:spTgt spid="31"/>
                                        </p:tgtEl>
                                      </p:cBhvr>
                                    </p:animEffect>
                                  </p:childTnLst>
                                </p:cTn>
                              </p:par>
                              <p:par>
                                <p:cTn id="159" presetID="26" presetClass="emph" presetSubtype="0" repeatCount="3000" fill="hold" grpId="2" nodeType="withEffect">
                                  <p:stCondLst>
                                    <p:cond delay="0"/>
                                  </p:stCondLst>
                                  <p:childTnLst>
                                    <p:animEffect transition="out" filter="fade">
                                      <p:cBhvr>
                                        <p:cTn id="160" dur="500" tmFilter="0, 0; .2, .5; .8, .5; 1, 0"/>
                                        <p:tgtEl>
                                          <p:spTgt spid="31"/>
                                        </p:tgtEl>
                                      </p:cBhvr>
                                    </p:animEffect>
                                    <p:animScale>
                                      <p:cBhvr>
                                        <p:cTn id="161" dur="250" autoRev="1" fill="hold"/>
                                        <p:tgtEl>
                                          <p:spTgt spid="31"/>
                                        </p:tgtEl>
                                      </p:cBhvr>
                                      <p:by x="105000" y="105000"/>
                                    </p:animScale>
                                  </p:childTnLst>
                                </p:cTn>
                              </p:par>
                              <p:par>
                                <p:cTn id="162" presetID="16" presetClass="entr" presetSubtype="21" fill="hold" grpId="0" nodeType="withEffect">
                                  <p:stCondLst>
                                    <p:cond delay="0"/>
                                  </p:stCondLst>
                                  <p:childTnLst>
                                    <p:set>
                                      <p:cBhvr>
                                        <p:cTn id="163" dur="1" fill="hold">
                                          <p:stCondLst>
                                            <p:cond delay="0"/>
                                          </p:stCondLst>
                                        </p:cTn>
                                        <p:tgtEl>
                                          <p:spTgt spid="32"/>
                                        </p:tgtEl>
                                        <p:attrNameLst>
                                          <p:attrName>style.visibility</p:attrName>
                                        </p:attrNameLst>
                                      </p:cBhvr>
                                      <p:to>
                                        <p:strVal val="visible"/>
                                      </p:to>
                                    </p:set>
                                    <p:animEffect transition="in" filter="barn(inVertical)">
                                      <p:cBhvr>
                                        <p:cTn id="164" dur="500"/>
                                        <p:tgtEl>
                                          <p:spTgt spid="32"/>
                                        </p:tgtEl>
                                      </p:cBhvr>
                                    </p:animEffect>
                                  </p:childTnLst>
                                </p:cTn>
                              </p:par>
                              <p:par>
                                <p:cTn id="165" presetID="26" presetClass="emph" presetSubtype="0" repeatCount="3000" fill="hold" grpId="2" nodeType="withEffect">
                                  <p:stCondLst>
                                    <p:cond delay="0"/>
                                  </p:stCondLst>
                                  <p:childTnLst>
                                    <p:animEffect transition="out" filter="fade">
                                      <p:cBhvr>
                                        <p:cTn id="166" dur="500" tmFilter="0, 0; .2, .5; .8, .5; 1, 0"/>
                                        <p:tgtEl>
                                          <p:spTgt spid="32"/>
                                        </p:tgtEl>
                                      </p:cBhvr>
                                    </p:animEffect>
                                    <p:animScale>
                                      <p:cBhvr>
                                        <p:cTn id="167" dur="250" autoRev="1" fill="hold"/>
                                        <p:tgtEl>
                                          <p:spTgt spid="32"/>
                                        </p:tgtEl>
                                      </p:cBhvr>
                                      <p:by x="105000" y="105000"/>
                                    </p:animScale>
                                  </p:childTnLst>
                                </p:cTn>
                              </p:par>
                            </p:childTnLst>
                          </p:cTn>
                        </p:par>
                      </p:childTnLst>
                    </p:cTn>
                  </p:par>
                  <p:par>
                    <p:cTn id="168" fill="hold">
                      <p:stCondLst>
                        <p:cond delay="indefinite"/>
                      </p:stCondLst>
                      <p:childTnLst>
                        <p:par>
                          <p:cTn id="169" fill="hold">
                            <p:stCondLst>
                              <p:cond delay="0"/>
                            </p:stCondLst>
                            <p:childTnLst>
                              <p:par>
                                <p:cTn id="170" presetID="22" presetClass="entr" presetSubtype="8" fill="hold" grpId="0" nodeType="clickEffect">
                                  <p:stCondLst>
                                    <p:cond delay="0"/>
                                  </p:stCondLst>
                                  <p:childTnLst>
                                    <p:set>
                                      <p:cBhvr>
                                        <p:cTn id="171" dur="1" fill="hold">
                                          <p:stCondLst>
                                            <p:cond delay="0"/>
                                          </p:stCondLst>
                                        </p:cTn>
                                        <p:tgtEl>
                                          <p:spTgt spid="33"/>
                                        </p:tgtEl>
                                        <p:attrNameLst>
                                          <p:attrName>style.visibility</p:attrName>
                                        </p:attrNameLst>
                                      </p:cBhvr>
                                      <p:to>
                                        <p:strVal val="visible"/>
                                      </p:to>
                                    </p:set>
                                    <p:animEffect transition="in" filter="wipe(left)">
                                      <p:cBhvr>
                                        <p:cTn id="172" dur="500"/>
                                        <p:tgtEl>
                                          <p:spTgt spid="33"/>
                                        </p:tgtEl>
                                      </p:cBhvr>
                                    </p:animEffect>
                                  </p:childTnLst>
                                </p:cTn>
                              </p:par>
                            </p:childTnLst>
                          </p:cTn>
                        </p:par>
                      </p:childTnLst>
                    </p:cTn>
                  </p:par>
                  <p:par>
                    <p:cTn id="173" fill="hold">
                      <p:stCondLst>
                        <p:cond delay="indefinite"/>
                      </p:stCondLst>
                      <p:childTnLst>
                        <p:par>
                          <p:cTn id="174" fill="hold">
                            <p:stCondLst>
                              <p:cond delay="0"/>
                            </p:stCondLst>
                            <p:childTnLst>
                              <p:par>
                                <p:cTn id="175" presetID="22" presetClass="entr" presetSubtype="8" fill="hold" grpId="0" nodeType="clickEffect">
                                  <p:stCondLst>
                                    <p:cond delay="0"/>
                                  </p:stCondLst>
                                  <p:childTnLst>
                                    <p:set>
                                      <p:cBhvr>
                                        <p:cTn id="176" dur="1" fill="hold">
                                          <p:stCondLst>
                                            <p:cond delay="0"/>
                                          </p:stCondLst>
                                        </p:cTn>
                                        <p:tgtEl>
                                          <p:spTgt spid="34"/>
                                        </p:tgtEl>
                                        <p:attrNameLst>
                                          <p:attrName>style.visibility</p:attrName>
                                        </p:attrNameLst>
                                      </p:cBhvr>
                                      <p:to>
                                        <p:strVal val="visible"/>
                                      </p:to>
                                    </p:set>
                                    <p:animEffect transition="in" filter="wipe(left)">
                                      <p:cBhvr>
                                        <p:cTn id="177" dur="500"/>
                                        <p:tgtEl>
                                          <p:spTgt spid="34"/>
                                        </p:tgtEl>
                                      </p:cBhvr>
                                    </p:animEffect>
                                  </p:childTnLst>
                                </p:cTn>
                              </p:par>
                            </p:childTnLst>
                          </p:cTn>
                        </p:par>
                      </p:childTnLst>
                    </p:cTn>
                  </p:par>
                  <p:par>
                    <p:cTn id="178" fill="hold">
                      <p:stCondLst>
                        <p:cond delay="indefinite"/>
                      </p:stCondLst>
                      <p:childTnLst>
                        <p:par>
                          <p:cTn id="179" fill="hold">
                            <p:stCondLst>
                              <p:cond delay="0"/>
                            </p:stCondLst>
                            <p:childTnLst>
                              <p:par>
                                <p:cTn id="180" presetID="22" presetClass="entr" presetSubtype="8" fill="hold" grpId="0" nodeType="clickEffect">
                                  <p:stCondLst>
                                    <p:cond delay="0"/>
                                  </p:stCondLst>
                                  <p:childTnLst>
                                    <p:set>
                                      <p:cBhvr>
                                        <p:cTn id="181" dur="1" fill="hold">
                                          <p:stCondLst>
                                            <p:cond delay="0"/>
                                          </p:stCondLst>
                                        </p:cTn>
                                        <p:tgtEl>
                                          <p:spTgt spid="35"/>
                                        </p:tgtEl>
                                        <p:attrNameLst>
                                          <p:attrName>style.visibility</p:attrName>
                                        </p:attrNameLst>
                                      </p:cBhvr>
                                      <p:to>
                                        <p:strVal val="visible"/>
                                      </p:to>
                                    </p:set>
                                    <p:animEffect transition="in" filter="wipe(left)">
                                      <p:cBhvr>
                                        <p:cTn id="182" dur="500"/>
                                        <p:tgtEl>
                                          <p:spTgt spid="35"/>
                                        </p:tgtEl>
                                      </p:cBhvr>
                                    </p:animEffect>
                                  </p:childTnLst>
                                </p:cTn>
                              </p:par>
                            </p:childTnLst>
                          </p:cTn>
                        </p:par>
                        <p:par>
                          <p:cTn id="183" fill="hold">
                            <p:stCondLst>
                              <p:cond delay="500"/>
                            </p:stCondLst>
                            <p:childTnLst>
                              <p:par>
                                <p:cTn id="184" presetID="10" presetClass="exit" presetSubtype="0" fill="hold" grpId="1" nodeType="afterEffect">
                                  <p:stCondLst>
                                    <p:cond delay="0"/>
                                  </p:stCondLst>
                                  <p:childTnLst>
                                    <p:animEffect transition="out" filter="fade">
                                      <p:cBhvr>
                                        <p:cTn id="185" dur="500"/>
                                        <p:tgtEl>
                                          <p:spTgt spid="31"/>
                                        </p:tgtEl>
                                      </p:cBhvr>
                                    </p:animEffect>
                                    <p:set>
                                      <p:cBhvr>
                                        <p:cTn id="186" dur="1" fill="hold">
                                          <p:stCondLst>
                                            <p:cond delay="499"/>
                                          </p:stCondLst>
                                        </p:cTn>
                                        <p:tgtEl>
                                          <p:spTgt spid="31"/>
                                        </p:tgtEl>
                                        <p:attrNameLst>
                                          <p:attrName>style.visibility</p:attrName>
                                        </p:attrNameLst>
                                      </p:cBhvr>
                                      <p:to>
                                        <p:strVal val="hidden"/>
                                      </p:to>
                                    </p:set>
                                  </p:childTnLst>
                                </p:cTn>
                              </p:par>
                            </p:childTnLst>
                          </p:cTn>
                        </p:par>
                        <p:par>
                          <p:cTn id="187" fill="hold">
                            <p:stCondLst>
                              <p:cond delay="1000"/>
                            </p:stCondLst>
                            <p:childTnLst>
                              <p:par>
                                <p:cTn id="188" presetID="10" presetClass="exit" presetSubtype="0" fill="hold" grpId="1" nodeType="afterEffect">
                                  <p:stCondLst>
                                    <p:cond delay="0"/>
                                  </p:stCondLst>
                                  <p:childTnLst>
                                    <p:animEffect transition="out" filter="fade">
                                      <p:cBhvr>
                                        <p:cTn id="189" dur="500"/>
                                        <p:tgtEl>
                                          <p:spTgt spid="32"/>
                                        </p:tgtEl>
                                      </p:cBhvr>
                                    </p:animEffect>
                                    <p:set>
                                      <p:cBhvr>
                                        <p:cTn id="190" dur="1" fill="hold">
                                          <p:stCondLst>
                                            <p:cond delay="499"/>
                                          </p:stCondLst>
                                        </p:cTn>
                                        <p:tgtEl>
                                          <p:spTgt spid="32"/>
                                        </p:tgtEl>
                                        <p:attrNameLst>
                                          <p:attrName>style.visibility</p:attrName>
                                        </p:attrNameLst>
                                      </p:cBhvr>
                                      <p:to>
                                        <p:strVal val="hidden"/>
                                      </p:to>
                                    </p:set>
                                  </p:childTnLst>
                                </p:cTn>
                              </p:par>
                            </p:childTnLst>
                          </p:cTn>
                        </p:par>
                      </p:childTnLst>
                    </p:cTn>
                  </p:par>
                  <p:par>
                    <p:cTn id="191" fill="hold">
                      <p:stCondLst>
                        <p:cond delay="indefinite"/>
                      </p:stCondLst>
                      <p:childTnLst>
                        <p:par>
                          <p:cTn id="192" fill="hold">
                            <p:stCondLst>
                              <p:cond delay="0"/>
                            </p:stCondLst>
                            <p:childTnLst>
                              <p:par>
                                <p:cTn id="193" presetID="22" presetClass="entr" presetSubtype="8" fill="hold" grpId="0" nodeType="clickEffect">
                                  <p:stCondLst>
                                    <p:cond delay="0"/>
                                  </p:stCondLst>
                                  <p:childTnLst>
                                    <p:set>
                                      <p:cBhvr>
                                        <p:cTn id="194" dur="1" fill="hold">
                                          <p:stCondLst>
                                            <p:cond delay="0"/>
                                          </p:stCondLst>
                                        </p:cTn>
                                        <p:tgtEl>
                                          <p:spTgt spid="40"/>
                                        </p:tgtEl>
                                        <p:attrNameLst>
                                          <p:attrName>style.visibility</p:attrName>
                                        </p:attrNameLst>
                                      </p:cBhvr>
                                      <p:to>
                                        <p:strVal val="visible"/>
                                      </p:to>
                                    </p:set>
                                    <p:animEffect transition="in" filter="wipe(left)">
                                      <p:cBhvr>
                                        <p:cTn id="195" dur="500"/>
                                        <p:tgtEl>
                                          <p:spTgt spid="40"/>
                                        </p:tgtEl>
                                      </p:cBhvr>
                                    </p:animEffect>
                                  </p:childTnLst>
                                </p:cTn>
                              </p:par>
                            </p:childTnLst>
                          </p:cTn>
                        </p:par>
                      </p:childTnLst>
                    </p:cTn>
                  </p:par>
                  <p:par>
                    <p:cTn id="196" fill="hold">
                      <p:stCondLst>
                        <p:cond delay="indefinite"/>
                      </p:stCondLst>
                      <p:childTnLst>
                        <p:par>
                          <p:cTn id="197" fill="hold">
                            <p:stCondLst>
                              <p:cond delay="0"/>
                            </p:stCondLst>
                            <p:childTnLst>
                              <p:par>
                                <p:cTn id="198" presetID="22" presetClass="entr" presetSubtype="8" fill="hold" grpId="0" nodeType="clickEffect">
                                  <p:stCondLst>
                                    <p:cond delay="0"/>
                                  </p:stCondLst>
                                  <p:childTnLst>
                                    <p:set>
                                      <p:cBhvr>
                                        <p:cTn id="199" dur="1" fill="hold">
                                          <p:stCondLst>
                                            <p:cond delay="0"/>
                                          </p:stCondLst>
                                        </p:cTn>
                                        <p:tgtEl>
                                          <p:spTgt spid="36"/>
                                        </p:tgtEl>
                                        <p:attrNameLst>
                                          <p:attrName>style.visibility</p:attrName>
                                        </p:attrNameLst>
                                      </p:cBhvr>
                                      <p:to>
                                        <p:strVal val="visible"/>
                                      </p:to>
                                    </p:set>
                                    <p:animEffect transition="in" filter="wipe(left)">
                                      <p:cBhvr>
                                        <p:cTn id="200" dur="500"/>
                                        <p:tgtEl>
                                          <p:spTgt spid="36"/>
                                        </p:tgtEl>
                                      </p:cBhvr>
                                    </p:animEffect>
                                  </p:childTnLst>
                                </p:cTn>
                              </p:par>
                            </p:childTnLst>
                          </p:cTn>
                        </p:par>
                      </p:childTnLst>
                    </p:cTn>
                  </p:par>
                  <p:par>
                    <p:cTn id="201" fill="hold">
                      <p:stCondLst>
                        <p:cond delay="indefinite"/>
                      </p:stCondLst>
                      <p:childTnLst>
                        <p:par>
                          <p:cTn id="202" fill="hold">
                            <p:stCondLst>
                              <p:cond delay="0"/>
                            </p:stCondLst>
                            <p:childTnLst>
                              <p:par>
                                <p:cTn id="203" presetID="22" presetClass="entr" presetSubtype="8" fill="hold" grpId="0" nodeType="clickEffect">
                                  <p:stCondLst>
                                    <p:cond delay="0"/>
                                  </p:stCondLst>
                                  <p:childTnLst>
                                    <p:set>
                                      <p:cBhvr>
                                        <p:cTn id="204" dur="1" fill="hold">
                                          <p:stCondLst>
                                            <p:cond delay="0"/>
                                          </p:stCondLst>
                                        </p:cTn>
                                        <p:tgtEl>
                                          <p:spTgt spid="37"/>
                                        </p:tgtEl>
                                        <p:attrNameLst>
                                          <p:attrName>style.visibility</p:attrName>
                                        </p:attrNameLst>
                                      </p:cBhvr>
                                      <p:to>
                                        <p:strVal val="visible"/>
                                      </p:to>
                                    </p:set>
                                    <p:animEffect transition="in" filter="wipe(left)">
                                      <p:cBhvr>
                                        <p:cTn id="205" dur="500"/>
                                        <p:tgtEl>
                                          <p:spTgt spid="37"/>
                                        </p:tgtEl>
                                      </p:cBhvr>
                                    </p:animEffect>
                                  </p:childTnLst>
                                </p:cTn>
                              </p:par>
                            </p:childTnLst>
                          </p:cTn>
                        </p:par>
                      </p:childTnLst>
                    </p:cTn>
                  </p:par>
                  <p:par>
                    <p:cTn id="206" fill="hold">
                      <p:stCondLst>
                        <p:cond delay="indefinite"/>
                      </p:stCondLst>
                      <p:childTnLst>
                        <p:par>
                          <p:cTn id="207" fill="hold">
                            <p:stCondLst>
                              <p:cond delay="0"/>
                            </p:stCondLst>
                            <p:childTnLst>
                              <p:par>
                                <p:cTn id="208" presetID="22" presetClass="entr" presetSubtype="8" fill="hold" grpId="0" nodeType="clickEffect">
                                  <p:stCondLst>
                                    <p:cond delay="0"/>
                                  </p:stCondLst>
                                  <p:childTnLst>
                                    <p:set>
                                      <p:cBhvr>
                                        <p:cTn id="209" dur="1" fill="hold">
                                          <p:stCondLst>
                                            <p:cond delay="0"/>
                                          </p:stCondLst>
                                        </p:cTn>
                                        <p:tgtEl>
                                          <p:spTgt spid="38"/>
                                        </p:tgtEl>
                                        <p:attrNameLst>
                                          <p:attrName>style.visibility</p:attrName>
                                        </p:attrNameLst>
                                      </p:cBhvr>
                                      <p:to>
                                        <p:strVal val="visible"/>
                                      </p:to>
                                    </p:set>
                                    <p:animEffect transition="in" filter="wipe(left)">
                                      <p:cBhvr>
                                        <p:cTn id="210" dur="500"/>
                                        <p:tgtEl>
                                          <p:spTgt spid="38"/>
                                        </p:tgtEl>
                                      </p:cBhvr>
                                    </p:animEffect>
                                  </p:childTnLst>
                                </p:cTn>
                              </p:par>
                            </p:childTnLst>
                          </p:cTn>
                        </p:par>
                      </p:childTnLst>
                    </p:cTn>
                  </p:par>
                  <p:par>
                    <p:cTn id="211" fill="hold">
                      <p:stCondLst>
                        <p:cond delay="indefinite"/>
                      </p:stCondLst>
                      <p:childTnLst>
                        <p:par>
                          <p:cTn id="212" fill="hold">
                            <p:stCondLst>
                              <p:cond delay="0"/>
                            </p:stCondLst>
                            <p:childTnLst>
                              <p:par>
                                <p:cTn id="213" presetID="22" presetClass="entr" presetSubtype="8" fill="hold" grpId="0" nodeType="clickEffect">
                                  <p:stCondLst>
                                    <p:cond delay="0"/>
                                  </p:stCondLst>
                                  <p:childTnLst>
                                    <p:set>
                                      <p:cBhvr>
                                        <p:cTn id="214" dur="1" fill="hold">
                                          <p:stCondLst>
                                            <p:cond delay="0"/>
                                          </p:stCondLst>
                                        </p:cTn>
                                        <p:tgtEl>
                                          <p:spTgt spid="39"/>
                                        </p:tgtEl>
                                        <p:attrNameLst>
                                          <p:attrName>style.visibility</p:attrName>
                                        </p:attrNameLst>
                                      </p:cBhvr>
                                      <p:to>
                                        <p:strVal val="visible"/>
                                      </p:to>
                                    </p:set>
                                    <p:animEffect transition="in" filter="wipe(left)">
                                      <p:cBhvr>
                                        <p:cTn id="215" dur="500"/>
                                        <p:tgtEl>
                                          <p:spTgt spid="39"/>
                                        </p:tgtEl>
                                      </p:cBhvr>
                                    </p:animEffect>
                                  </p:childTnLst>
                                </p:cTn>
                              </p:par>
                            </p:childTnLst>
                          </p:cTn>
                        </p:par>
                      </p:childTnLst>
                    </p:cTn>
                  </p:par>
                  <p:par>
                    <p:cTn id="216" fill="hold">
                      <p:stCondLst>
                        <p:cond delay="indefinite"/>
                      </p:stCondLst>
                      <p:childTnLst>
                        <p:par>
                          <p:cTn id="217" fill="hold">
                            <p:stCondLst>
                              <p:cond delay="0"/>
                            </p:stCondLst>
                            <p:childTnLst>
                              <p:par>
                                <p:cTn id="218" presetID="22" presetClass="entr" presetSubtype="8" fill="hold" grpId="0" nodeType="clickEffect">
                                  <p:stCondLst>
                                    <p:cond delay="0"/>
                                  </p:stCondLst>
                                  <p:childTnLst>
                                    <p:set>
                                      <p:cBhvr>
                                        <p:cTn id="219" dur="1" fill="hold">
                                          <p:stCondLst>
                                            <p:cond delay="0"/>
                                          </p:stCondLst>
                                        </p:cTn>
                                        <p:tgtEl>
                                          <p:spTgt spid="45"/>
                                        </p:tgtEl>
                                        <p:attrNameLst>
                                          <p:attrName>style.visibility</p:attrName>
                                        </p:attrNameLst>
                                      </p:cBhvr>
                                      <p:to>
                                        <p:strVal val="visible"/>
                                      </p:to>
                                    </p:set>
                                    <p:animEffect transition="in" filter="wipe(left)">
                                      <p:cBhvr>
                                        <p:cTn id="220" dur="500"/>
                                        <p:tgtEl>
                                          <p:spTgt spid="45"/>
                                        </p:tgtEl>
                                      </p:cBhvr>
                                    </p:animEffect>
                                  </p:childTnLst>
                                </p:cTn>
                              </p:par>
                            </p:childTnLst>
                          </p:cTn>
                        </p:par>
                      </p:childTnLst>
                    </p:cTn>
                  </p:par>
                  <p:par>
                    <p:cTn id="221" fill="hold">
                      <p:stCondLst>
                        <p:cond delay="indefinite"/>
                      </p:stCondLst>
                      <p:childTnLst>
                        <p:par>
                          <p:cTn id="222" fill="hold">
                            <p:stCondLst>
                              <p:cond delay="0"/>
                            </p:stCondLst>
                            <p:childTnLst>
                              <p:par>
                                <p:cTn id="223" presetID="22" presetClass="entr" presetSubtype="8" fill="hold" grpId="0" nodeType="clickEffect">
                                  <p:stCondLst>
                                    <p:cond delay="0"/>
                                  </p:stCondLst>
                                  <p:childTnLst>
                                    <p:set>
                                      <p:cBhvr>
                                        <p:cTn id="224" dur="1" fill="hold">
                                          <p:stCondLst>
                                            <p:cond delay="0"/>
                                          </p:stCondLst>
                                        </p:cTn>
                                        <p:tgtEl>
                                          <p:spTgt spid="41"/>
                                        </p:tgtEl>
                                        <p:attrNameLst>
                                          <p:attrName>style.visibility</p:attrName>
                                        </p:attrNameLst>
                                      </p:cBhvr>
                                      <p:to>
                                        <p:strVal val="visible"/>
                                      </p:to>
                                    </p:set>
                                    <p:animEffect transition="in" filter="wipe(left)">
                                      <p:cBhvr>
                                        <p:cTn id="225" dur="500"/>
                                        <p:tgtEl>
                                          <p:spTgt spid="41"/>
                                        </p:tgtEl>
                                      </p:cBhvr>
                                    </p:animEffect>
                                  </p:childTnLst>
                                </p:cTn>
                              </p:par>
                            </p:childTnLst>
                          </p:cTn>
                        </p:par>
                      </p:childTnLst>
                    </p:cTn>
                  </p:par>
                  <p:par>
                    <p:cTn id="226" fill="hold">
                      <p:stCondLst>
                        <p:cond delay="indefinite"/>
                      </p:stCondLst>
                      <p:childTnLst>
                        <p:par>
                          <p:cTn id="227" fill="hold">
                            <p:stCondLst>
                              <p:cond delay="0"/>
                            </p:stCondLst>
                            <p:childTnLst>
                              <p:par>
                                <p:cTn id="228" presetID="22" presetClass="entr" presetSubtype="8" fill="hold" grpId="0" nodeType="clickEffect">
                                  <p:stCondLst>
                                    <p:cond delay="0"/>
                                  </p:stCondLst>
                                  <p:childTnLst>
                                    <p:set>
                                      <p:cBhvr>
                                        <p:cTn id="229" dur="1" fill="hold">
                                          <p:stCondLst>
                                            <p:cond delay="0"/>
                                          </p:stCondLst>
                                        </p:cTn>
                                        <p:tgtEl>
                                          <p:spTgt spid="44"/>
                                        </p:tgtEl>
                                        <p:attrNameLst>
                                          <p:attrName>style.visibility</p:attrName>
                                        </p:attrNameLst>
                                      </p:cBhvr>
                                      <p:to>
                                        <p:strVal val="visible"/>
                                      </p:to>
                                    </p:set>
                                    <p:animEffect transition="in" filter="wipe(left)">
                                      <p:cBhvr>
                                        <p:cTn id="230" dur="500"/>
                                        <p:tgtEl>
                                          <p:spTgt spid="44"/>
                                        </p:tgtEl>
                                      </p:cBhvr>
                                    </p:animEffect>
                                  </p:childTnLst>
                                </p:cTn>
                              </p:par>
                            </p:childTnLst>
                          </p:cTn>
                        </p:par>
                      </p:childTnLst>
                    </p:cTn>
                  </p:par>
                  <p:par>
                    <p:cTn id="231" fill="hold">
                      <p:stCondLst>
                        <p:cond delay="indefinite"/>
                      </p:stCondLst>
                      <p:childTnLst>
                        <p:par>
                          <p:cTn id="232" fill="hold">
                            <p:stCondLst>
                              <p:cond delay="0"/>
                            </p:stCondLst>
                            <p:childTnLst>
                              <p:par>
                                <p:cTn id="233" presetID="22" presetClass="entr" presetSubtype="8" fill="hold" grpId="0" nodeType="clickEffect">
                                  <p:stCondLst>
                                    <p:cond delay="0"/>
                                  </p:stCondLst>
                                  <p:childTnLst>
                                    <p:set>
                                      <p:cBhvr>
                                        <p:cTn id="234" dur="1" fill="hold">
                                          <p:stCondLst>
                                            <p:cond delay="0"/>
                                          </p:stCondLst>
                                        </p:cTn>
                                        <p:tgtEl>
                                          <p:spTgt spid="42"/>
                                        </p:tgtEl>
                                        <p:attrNameLst>
                                          <p:attrName>style.visibility</p:attrName>
                                        </p:attrNameLst>
                                      </p:cBhvr>
                                      <p:to>
                                        <p:strVal val="visible"/>
                                      </p:to>
                                    </p:set>
                                    <p:animEffect transition="in" filter="wipe(left)">
                                      <p:cBhvr>
                                        <p:cTn id="235" dur="500"/>
                                        <p:tgtEl>
                                          <p:spTgt spid="42"/>
                                        </p:tgtEl>
                                      </p:cBhvr>
                                    </p:animEffect>
                                  </p:childTnLst>
                                </p:cTn>
                              </p:par>
                            </p:childTnLst>
                          </p:cTn>
                        </p:par>
                      </p:childTnLst>
                    </p:cTn>
                  </p:par>
                  <p:par>
                    <p:cTn id="236" fill="hold">
                      <p:stCondLst>
                        <p:cond delay="indefinite"/>
                      </p:stCondLst>
                      <p:childTnLst>
                        <p:par>
                          <p:cTn id="237" fill="hold">
                            <p:stCondLst>
                              <p:cond delay="0"/>
                            </p:stCondLst>
                            <p:childTnLst>
                              <p:par>
                                <p:cTn id="238" presetID="22" presetClass="entr" presetSubtype="8" fill="hold" grpId="0" nodeType="clickEffect">
                                  <p:stCondLst>
                                    <p:cond delay="0"/>
                                  </p:stCondLst>
                                  <p:childTnLst>
                                    <p:set>
                                      <p:cBhvr>
                                        <p:cTn id="239" dur="1" fill="hold">
                                          <p:stCondLst>
                                            <p:cond delay="0"/>
                                          </p:stCondLst>
                                        </p:cTn>
                                        <p:tgtEl>
                                          <p:spTgt spid="43"/>
                                        </p:tgtEl>
                                        <p:attrNameLst>
                                          <p:attrName>style.visibility</p:attrName>
                                        </p:attrNameLst>
                                      </p:cBhvr>
                                      <p:to>
                                        <p:strVal val="visible"/>
                                      </p:to>
                                    </p:set>
                                    <p:animEffect transition="in" filter="wipe(left)">
                                      <p:cBhvr>
                                        <p:cTn id="240" dur="500"/>
                                        <p:tgtEl>
                                          <p:spTgt spid="43"/>
                                        </p:tgtEl>
                                      </p:cBhvr>
                                    </p:animEffect>
                                  </p:childTnLst>
                                </p:cTn>
                              </p:par>
                            </p:childTnLst>
                          </p:cTn>
                        </p:par>
                      </p:childTnLst>
                    </p:cTn>
                  </p:par>
                  <p:par>
                    <p:cTn id="241" fill="hold">
                      <p:stCondLst>
                        <p:cond delay="indefinite"/>
                      </p:stCondLst>
                      <p:childTnLst>
                        <p:par>
                          <p:cTn id="242" fill="hold">
                            <p:stCondLst>
                              <p:cond delay="0"/>
                            </p:stCondLst>
                            <p:childTnLst>
                              <p:par>
                                <p:cTn id="243" presetID="22" presetClass="entr" presetSubtype="8" fill="hold" grpId="0" nodeType="clickEffect">
                                  <p:stCondLst>
                                    <p:cond delay="0"/>
                                  </p:stCondLst>
                                  <p:childTnLst>
                                    <p:set>
                                      <p:cBhvr>
                                        <p:cTn id="244" dur="1" fill="hold">
                                          <p:stCondLst>
                                            <p:cond delay="0"/>
                                          </p:stCondLst>
                                        </p:cTn>
                                        <p:tgtEl>
                                          <p:spTgt spid="49"/>
                                        </p:tgtEl>
                                        <p:attrNameLst>
                                          <p:attrName>style.visibility</p:attrName>
                                        </p:attrNameLst>
                                      </p:cBhvr>
                                      <p:to>
                                        <p:strVal val="visible"/>
                                      </p:to>
                                    </p:set>
                                    <p:animEffect transition="in" filter="wipe(left)">
                                      <p:cBhvr>
                                        <p:cTn id="245" dur="500"/>
                                        <p:tgtEl>
                                          <p:spTgt spid="49"/>
                                        </p:tgtEl>
                                      </p:cBhvr>
                                    </p:animEffect>
                                  </p:childTnLst>
                                </p:cTn>
                              </p:par>
                            </p:childTnLst>
                          </p:cTn>
                        </p:par>
                      </p:childTnLst>
                    </p:cTn>
                  </p:par>
                  <p:par>
                    <p:cTn id="246" fill="hold">
                      <p:stCondLst>
                        <p:cond delay="indefinite"/>
                      </p:stCondLst>
                      <p:childTnLst>
                        <p:par>
                          <p:cTn id="247" fill="hold">
                            <p:stCondLst>
                              <p:cond delay="0"/>
                            </p:stCondLst>
                            <p:childTnLst>
                              <p:par>
                                <p:cTn id="248" presetID="22" presetClass="entr" presetSubtype="8" fill="hold" grpId="0" nodeType="clickEffect">
                                  <p:stCondLst>
                                    <p:cond delay="0"/>
                                  </p:stCondLst>
                                  <p:childTnLst>
                                    <p:set>
                                      <p:cBhvr>
                                        <p:cTn id="249" dur="1" fill="hold">
                                          <p:stCondLst>
                                            <p:cond delay="0"/>
                                          </p:stCondLst>
                                        </p:cTn>
                                        <p:tgtEl>
                                          <p:spTgt spid="48"/>
                                        </p:tgtEl>
                                        <p:attrNameLst>
                                          <p:attrName>style.visibility</p:attrName>
                                        </p:attrNameLst>
                                      </p:cBhvr>
                                      <p:to>
                                        <p:strVal val="visible"/>
                                      </p:to>
                                    </p:set>
                                    <p:animEffect transition="in" filter="wipe(left)">
                                      <p:cBhvr>
                                        <p:cTn id="250" dur="500"/>
                                        <p:tgtEl>
                                          <p:spTgt spid="48"/>
                                        </p:tgtEl>
                                      </p:cBhvr>
                                    </p:animEffect>
                                  </p:childTnLst>
                                </p:cTn>
                              </p:par>
                            </p:childTnLst>
                          </p:cTn>
                        </p:par>
                      </p:childTnLst>
                    </p:cTn>
                  </p:par>
                  <p:par>
                    <p:cTn id="251" fill="hold">
                      <p:stCondLst>
                        <p:cond delay="indefinite"/>
                      </p:stCondLst>
                      <p:childTnLst>
                        <p:par>
                          <p:cTn id="252" fill="hold">
                            <p:stCondLst>
                              <p:cond delay="0"/>
                            </p:stCondLst>
                            <p:childTnLst>
                              <p:par>
                                <p:cTn id="253" presetID="22" presetClass="entr" presetSubtype="8" fill="hold" grpId="0" nodeType="clickEffect">
                                  <p:stCondLst>
                                    <p:cond delay="0"/>
                                  </p:stCondLst>
                                  <p:childTnLst>
                                    <p:set>
                                      <p:cBhvr>
                                        <p:cTn id="254" dur="1" fill="hold">
                                          <p:stCondLst>
                                            <p:cond delay="0"/>
                                          </p:stCondLst>
                                        </p:cTn>
                                        <p:tgtEl>
                                          <p:spTgt spid="46"/>
                                        </p:tgtEl>
                                        <p:attrNameLst>
                                          <p:attrName>style.visibility</p:attrName>
                                        </p:attrNameLst>
                                      </p:cBhvr>
                                      <p:to>
                                        <p:strVal val="visible"/>
                                      </p:to>
                                    </p:set>
                                    <p:animEffect transition="in" filter="wipe(left)">
                                      <p:cBhvr>
                                        <p:cTn id="255" dur="500"/>
                                        <p:tgtEl>
                                          <p:spTgt spid="46"/>
                                        </p:tgtEl>
                                      </p:cBhvr>
                                    </p:animEffect>
                                  </p:childTnLst>
                                </p:cTn>
                              </p:par>
                            </p:childTnLst>
                          </p:cTn>
                        </p:par>
                      </p:childTnLst>
                    </p:cTn>
                  </p:par>
                  <p:par>
                    <p:cTn id="256" fill="hold">
                      <p:stCondLst>
                        <p:cond delay="indefinite"/>
                      </p:stCondLst>
                      <p:childTnLst>
                        <p:par>
                          <p:cTn id="257" fill="hold">
                            <p:stCondLst>
                              <p:cond delay="0"/>
                            </p:stCondLst>
                            <p:childTnLst>
                              <p:par>
                                <p:cTn id="258" presetID="22" presetClass="entr" presetSubtype="8" fill="hold" grpId="0" nodeType="clickEffect">
                                  <p:stCondLst>
                                    <p:cond delay="0"/>
                                  </p:stCondLst>
                                  <p:childTnLst>
                                    <p:set>
                                      <p:cBhvr>
                                        <p:cTn id="259" dur="1" fill="hold">
                                          <p:stCondLst>
                                            <p:cond delay="0"/>
                                          </p:stCondLst>
                                        </p:cTn>
                                        <p:tgtEl>
                                          <p:spTgt spid="47"/>
                                        </p:tgtEl>
                                        <p:attrNameLst>
                                          <p:attrName>style.visibility</p:attrName>
                                        </p:attrNameLst>
                                      </p:cBhvr>
                                      <p:to>
                                        <p:strVal val="visible"/>
                                      </p:to>
                                    </p:set>
                                    <p:animEffect transition="in" filter="wipe(left)">
                                      <p:cBhvr>
                                        <p:cTn id="260" dur="500"/>
                                        <p:tgtEl>
                                          <p:spTgt spid="47"/>
                                        </p:tgtEl>
                                      </p:cBhvr>
                                    </p:animEffect>
                                  </p:childTnLst>
                                </p:cTn>
                              </p:par>
                            </p:childTnLst>
                          </p:cTn>
                        </p:par>
                      </p:childTnLst>
                    </p:cTn>
                  </p:par>
                  <p:par>
                    <p:cTn id="261" fill="hold">
                      <p:stCondLst>
                        <p:cond delay="indefinite"/>
                      </p:stCondLst>
                      <p:childTnLst>
                        <p:par>
                          <p:cTn id="262" fill="hold">
                            <p:stCondLst>
                              <p:cond delay="0"/>
                            </p:stCondLst>
                            <p:childTnLst>
                              <p:par>
                                <p:cTn id="263" presetID="22" presetClass="entr" presetSubtype="8" fill="hold" grpId="0" nodeType="clickEffect">
                                  <p:stCondLst>
                                    <p:cond delay="0"/>
                                  </p:stCondLst>
                                  <p:childTnLst>
                                    <p:set>
                                      <p:cBhvr>
                                        <p:cTn id="264" dur="1" fill="hold">
                                          <p:stCondLst>
                                            <p:cond delay="0"/>
                                          </p:stCondLst>
                                        </p:cTn>
                                        <p:tgtEl>
                                          <p:spTgt spid="56"/>
                                        </p:tgtEl>
                                        <p:attrNameLst>
                                          <p:attrName>style.visibility</p:attrName>
                                        </p:attrNameLst>
                                      </p:cBhvr>
                                      <p:to>
                                        <p:strVal val="visible"/>
                                      </p:to>
                                    </p:set>
                                    <p:animEffect transition="in" filter="wipe(left)">
                                      <p:cBhvr>
                                        <p:cTn id="265" dur="500"/>
                                        <p:tgtEl>
                                          <p:spTgt spid="56"/>
                                        </p:tgtEl>
                                      </p:cBhvr>
                                    </p:animEffect>
                                  </p:childTnLst>
                                </p:cTn>
                              </p:par>
                            </p:childTnLst>
                          </p:cTn>
                        </p:par>
                      </p:childTnLst>
                    </p:cTn>
                  </p:par>
                  <p:par>
                    <p:cTn id="266" fill="hold">
                      <p:stCondLst>
                        <p:cond delay="indefinite"/>
                      </p:stCondLst>
                      <p:childTnLst>
                        <p:par>
                          <p:cTn id="267" fill="hold">
                            <p:stCondLst>
                              <p:cond delay="0"/>
                            </p:stCondLst>
                            <p:childTnLst>
                              <p:par>
                                <p:cTn id="268" presetID="22" presetClass="entr" presetSubtype="8" fill="hold" grpId="0" nodeType="clickEffect">
                                  <p:stCondLst>
                                    <p:cond delay="0"/>
                                  </p:stCondLst>
                                  <p:childTnLst>
                                    <p:set>
                                      <p:cBhvr>
                                        <p:cTn id="269" dur="1" fill="hold">
                                          <p:stCondLst>
                                            <p:cond delay="0"/>
                                          </p:stCondLst>
                                        </p:cTn>
                                        <p:tgtEl>
                                          <p:spTgt spid="50"/>
                                        </p:tgtEl>
                                        <p:attrNameLst>
                                          <p:attrName>style.visibility</p:attrName>
                                        </p:attrNameLst>
                                      </p:cBhvr>
                                      <p:to>
                                        <p:strVal val="visible"/>
                                      </p:to>
                                    </p:set>
                                    <p:animEffect transition="in" filter="wipe(left)">
                                      <p:cBhvr>
                                        <p:cTn id="270" dur="500"/>
                                        <p:tgtEl>
                                          <p:spTgt spid="50"/>
                                        </p:tgtEl>
                                      </p:cBhvr>
                                    </p:animEffect>
                                  </p:childTnLst>
                                </p:cTn>
                              </p:par>
                            </p:childTnLst>
                          </p:cTn>
                        </p:par>
                      </p:childTnLst>
                    </p:cTn>
                  </p:par>
                  <p:par>
                    <p:cTn id="271" fill="hold">
                      <p:stCondLst>
                        <p:cond delay="indefinite"/>
                      </p:stCondLst>
                      <p:childTnLst>
                        <p:par>
                          <p:cTn id="272" fill="hold">
                            <p:stCondLst>
                              <p:cond delay="0"/>
                            </p:stCondLst>
                            <p:childTnLst>
                              <p:par>
                                <p:cTn id="273" presetID="22" presetClass="entr" presetSubtype="8" fill="hold" grpId="0" nodeType="clickEffect">
                                  <p:stCondLst>
                                    <p:cond delay="0"/>
                                  </p:stCondLst>
                                  <p:childTnLst>
                                    <p:set>
                                      <p:cBhvr>
                                        <p:cTn id="274" dur="1" fill="hold">
                                          <p:stCondLst>
                                            <p:cond delay="0"/>
                                          </p:stCondLst>
                                        </p:cTn>
                                        <p:tgtEl>
                                          <p:spTgt spid="51"/>
                                        </p:tgtEl>
                                        <p:attrNameLst>
                                          <p:attrName>style.visibility</p:attrName>
                                        </p:attrNameLst>
                                      </p:cBhvr>
                                      <p:to>
                                        <p:strVal val="visible"/>
                                      </p:to>
                                    </p:set>
                                    <p:animEffect transition="in" filter="wipe(left)">
                                      <p:cBhvr>
                                        <p:cTn id="275" dur="500"/>
                                        <p:tgtEl>
                                          <p:spTgt spid="51"/>
                                        </p:tgtEl>
                                      </p:cBhvr>
                                    </p:animEffect>
                                  </p:childTnLst>
                                </p:cTn>
                              </p:par>
                            </p:childTnLst>
                          </p:cTn>
                        </p:par>
                      </p:childTnLst>
                    </p:cTn>
                  </p:par>
                  <p:par>
                    <p:cTn id="276" fill="hold">
                      <p:stCondLst>
                        <p:cond delay="indefinite"/>
                      </p:stCondLst>
                      <p:childTnLst>
                        <p:par>
                          <p:cTn id="277" fill="hold">
                            <p:stCondLst>
                              <p:cond delay="0"/>
                            </p:stCondLst>
                            <p:childTnLst>
                              <p:par>
                                <p:cTn id="278" presetID="22" presetClass="entr" presetSubtype="8" fill="hold" nodeType="clickEffect">
                                  <p:stCondLst>
                                    <p:cond delay="0"/>
                                  </p:stCondLst>
                                  <p:childTnLst>
                                    <p:set>
                                      <p:cBhvr>
                                        <p:cTn id="279" dur="1" fill="hold">
                                          <p:stCondLst>
                                            <p:cond delay="0"/>
                                          </p:stCondLst>
                                        </p:cTn>
                                        <p:tgtEl>
                                          <p:spTgt spid="52"/>
                                        </p:tgtEl>
                                        <p:attrNameLst>
                                          <p:attrName>style.visibility</p:attrName>
                                        </p:attrNameLst>
                                      </p:cBhvr>
                                      <p:to>
                                        <p:strVal val="visible"/>
                                      </p:to>
                                    </p:set>
                                    <p:animEffect transition="in" filter="wipe(left)">
                                      <p:cBhvr>
                                        <p:cTn id="280" dur="500"/>
                                        <p:tgtEl>
                                          <p:spTgt spid="52"/>
                                        </p:tgtEl>
                                      </p:cBhvr>
                                    </p:animEffect>
                                  </p:childTnLst>
                                </p:cTn>
                              </p:par>
                            </p:childTnLst>
                          </p:cTn>
                        </p:par>
                      </p:childTnLst>
                    </p:cTn>
                  </p:par>
                  <p:par>
                    <p:cTn id="281" fill="hold">
                      <p:stCondLst>
                        <p:cond delay="indefinite"/>
                      </p:stCondLst>
                      <p:childTnLst>
                        <p:par>
                          <p:cTn id="282" fill="hold">
                            <p:stCondLst>
                              <p:cond delay="0"/>
                            </p:stCondLst>
                            <p:childTnLst>
                              <p:par>
                                <p:cTn id="283" presetID="22" presetClass="entr" presetSubtype="8" fill="hold" grpId="0" nodeType="clickEffect">
                                  <p:stCondLst>
                                    <p:cond delay="0"/>
                                  </p:stCondLst>
                                  <p:childTnLst>
                                    <p:set>
                                      <p:cBhvr>
                                        <p:cTn id="284" dur="1" fill="hold">
                                          <p:stCondLst>
                                            <p:cond delay="0"/>
                                          </p:stCondLst>
                                        </p:cTn>
                                        <p:tgtEl>
                                          <p:spTgt spid="57"/>
                                        </p:tgtEl>
                                        <p:attrNameLst>
                                          <p:attrName>style.visibility</p:attrName>
                                        </p:attrNameLst>
                                      </p:cBhvr>
                                      <p:to>
                                        <p:strVal val="visible"/>
                                      </p:to>
                                    </p:set>
                                    <p:animEffect transition="in" filter="wipe(left)">
                                      <p:cBhvr>
                                        <p:cTn id="285" dur="500"/>
                                        <p:tgtEl>
                                          <p:spTgt spid="57"/>
                                        </p:tgtEl>
                                      </p:cBhvr>
                                    </p:animEffect>
                                  </p:childTnLst>
                                </p:cTn>
                              </p:par>
                            </p:childTnLst>
                          </p:cTn>
                        </p:par>
                      </p:childTnLst>
                    </p:cTn>
                  </p:par>
                  <p:par>
                    <p:cTn id="286" fill="hold">
                      <p:stCondLst>
                        <p:cond delay="indefinite"/>
                      </p:stCondLst>
                      <p:childTnLst>
                        <p:par>
                          <p:cTn id="287" fill="hold">
                            <p:stCondLst>
                              <p:cond delay="0"/>
                            </p:stCondLst>
                            <p:childTnLst>
                              <p:par>
                                <p:cTn id="288" presetID="22" presetClass="entr" presetSubtype="8" fill="hold" grpId="0" nodeType="clickEffect">
                                  <p:stCondLst>
                                    <p:cond delay="0"/>
                                  </p:stCondLst>
                                  <p:childTnLst>
                                    <p:set>
                                      <p:cBhvr>
                                        <p:cTn id="289" dur="1" fill="hold">
                                          <p:stCondLst>
                                            <p:cond delay="0"/>
                                          </p:stCondLst>
                                        </p:cTn>
                                        <p:tgtEl>
                                          <p:spTgt spid="58"/>
                                        </p:tgtEl>
                                        <p:attrNameLst>
                                          <p:attrName>style.visibility</p:attrName>
                                        </p:attrNameLst>
                                      </p:cBhvr>
                                      <p:to>
                                        <p:strVal val="visible"/>
                                      </p:to>
                                    </p:set>
                                    <p:animEffect transition="in" filter="wipe(left)">
                                      <p:cBhvr>
                                        <p:cTn id="290" dur="500"/>
                                        <p:tgtEl>
                                          <p:spTgt spid="58"/>
                                        </p:tgtEl>
                                      </p:cBhvr>
                                    </p:animEffect>
                                  </p:childTnLst>
                                </p:cTn>
                              </p:par>
                            </p:childTnLst>
                          </p:cTn>
                        </p:par>
                      </p:childTnLst>
                    </p:cTn>
                  </p:par>
                  <p:par>
                    <p:cTn id="291" fill="hold">
                      <p:stCondLst>
                        <p:cond delay="indefinite"/>
                      </p:stCondLst>
                      <p:childTnLst>
                        <p:par>
                          <p:cTn id="292" fill="hold">
                            <p:stCondLst>
                              <p:cond delay="0"/>
                            </p:stCondLst>
                            <p:childTnLst>
                              <p:par>
                                <p:cTn id="293" presetID="22" presetClass="entr" presetSubtype="8" fill="hold" grpId="0" nodeType="clickEffect">
                                  <p:stCondLst>
                                    <p:cond delay="0"/>
                                  </p:stCondLst>
                                  <p:childTnLst>
                                    <p:set>
                                      <p:cBhvr>
                                        <p:cTn id="294" dur="1" fill="hold">
                                          <p:stCondLst>
                                            <p:cond delay="0"/>
                                          </p:stCondLst>
                                        </p:cTn>
                                        <p:tgtEl>
                                          <p:spTgt spid="59"/>
                                        </p:tgtEl>
                                        <p:attrNameLst>
                                          <p:attrName>style.visibility</p:attrName>
                                        </p:attrNameLst>
                                      </p:cBhvr>
                                      <p:to>
                                        <p:strVal val="visible"/>
                                      </p:to>
                                    </p:set>
                                    <p:animEffect transition="in" filter="wipe(left)">
                                      <p:cBhvr>
                                        <p:cTn id="295" dur="500"/>
                                        <p:tgtEl>
                                          <p:spTgt spid="59"/>
                                        </p:tgtEl>
                                      </p:cBhvr>
                                    </p:animEffect>
                                  </p:childTnLst>
                                </p:cTn>
                              </p:par>
                            </p:childTnLst>
                          </p:cTn>
                        </p:par>
                      </p:childTnLst>
                    </p:cTn>
                  </p:par>
                  <p:par>
                    <p:cTn id="296" fill="hold">
                      <p:stCondLst>
                        <p:cond delay="indefinite"/>
                      </p:stCondLst>
                      <p:childTnLst>
                        <p:par>
                          <p:cTn id="297" fill="hold">
                            <p:stCondLst>
                              <p:cond delay="0"/>
                            </p:stCondLst>
                            <p:childTnLst>
                              <p:par>
                                <p:cTn id="298" presetID="22" presetClass="entr" presetSubtype="8" fill="hold" grpId="0" nodeType="clickEffect">
                                  <p:stCondLst>
                                    <p:cond delay="0"/>
                                  </p:stCondLst>
                                  <p:childTnLst>
                                    <p:set>
                                      <p:cBhvr>
                                        <p:cTn id="299" dur="1" fill="hold">
                                          <p:stCondLst>
                                            <p:cond delay="0"/>
                                          </p:stCondLst>
                                        </p:cTn>
                                        <p:tgtEl>
                                          <p:spTgt spid="60"/>
                                        </p:tgtEl>
                                        <p:attrNameLst>
                                          <p:attrName>style.visibility</p:attrName>
                                        </p:attrNameLst>
                                      </p:cBhvr>
                                      <p:to>
                                        <p:strVal val="visible"/>
                                      </p:to>
                                    </p:set>
                                    <p:animEffect transition="in" filter="wipe(left)">
                                      <p:cBhvr>
                                        <p:cTn id="300" dur="500"/>
                                        <p:tgtEl>
                                          <p:spTgt spid="60"/>
                                        </p:tgtEl>
                                      </p:cBhvr>
                                    </p:animEffect>
                                  </p:childTnLst>
                                </p:cTn>
                              </p:par>
                            </p:childTnLst>
                          </p:cTn>
                        </p:par>
                      </p:childTnLst>
                    </p:cTn>
                  </p:par>
                  <p:par>
                    <p:cTn id="301" fill="hold">
                      <p:stCondLst>
                        <p:cond delay="indefinite"/>
                      </p:stCondLst>
                      <p:childTnLst>
                        <p:par>
                          <p:cTn id="302" fill="hold">
                            <p:stCondLst>
                              <p:cond delay="0"/>
                            </p:stCondLst>
                            <p:childTnLst>
                              <p:par>
                                <p:cTn id="303" presetID="22" presetClass="entr" presetSubtype="8" fill="hold" grpId="0" nodeType="clickEffect">
                                  <p:stCondLst>
                                    <p:cond delay="0"/>
                                  </p:stCondLst>
                                  <p:childTnLst>
                                    <p:set>
                                      <p:cBhvr>
                                        <p:cTn id="304" dur="1" fill="hold">
                                          <p:stCondLst>
                                            <p:cond delay="0"/>
                                          </p:stCondLst>
                                        </p:cTn>
                                        <p:tgtEl>
                                          <p:spTgt spid="61"/>
                                        </p:tgtEl>
                                        <p:attrNameLst>
                                          <p:attrName>style.visibility</p:attrName>
                                        </p:attrNameLst>
                                      </p:cBhvr>
                                      <p:to>
                                        <p:strVal val="visible"/>
                                      </p:to>
                                    </p:set>
                                    <p:animEffect transition="in" filter="wipe(left)">
                                      <p:cBhvr>
                                        <p:cTn id="305" dur="500"/>
                                        <p:tgtEl>
                                          <p:spTgt spid="61"/>
                                        </p:tgtEl>
                                      </p:cBhvr>
                                    </p:animEffect>
                                  </p:childTnLst>
                                </p:cTn>
                              </p:par>
                            </p:childTnLst>
                          </p:cTn>
                        </p:par>
                      </p:childTnLst>
                    </p:cTn>
                  </p:par>
                  <p:par>
                    <p:cTn id="306" fill="hold">
                      <p:stCondLst>
                        <p:cond delay="indefinite"/>
                      </p:stCondLst>
                      <p:childTnLst>
                        <p:par>
                          <p:cTn id="307" fill="hold">
                            <p:stCondLst>
                              <p:cond delay="0"/>
                            </p:stCondLst>
                            <p:childTnLst>
                              <p:par>
                                <p:cTn id="308" presetID="22" presetClass="entr" presetSubtype="8" fill="hold" grpId="0" nodeType="clickEffect">
                                  <p:stCondLst>
                                    <p:cond delay="0"/>
                                  </p:stCondLst>
                                  <p:childTnLst>
                                    <p:set>
                                      <p:cBhvr>
                                        <p:cTn id="309" dur="1" fill="hold">
                                          <p:stCondLst>
                                            <p:cond delay="0"/>
                                          </p:stCondLst>
                                        </p:cTn>
                                        <p:tgtEl>
                                          <p:spTgt spid="62"/>
                                        </p:tgtEl>
                                        <p:attrNameLst>
                                          <p:attrName>style.visibility</p:attrName>
                                        </p:attrNameLst>
                                      </p:cBhvr>
                                      <p:to>
                                        <p:strVal val="visible"/>
                                      </p:to>
                                    </p:set>
                                    <p:animEffect transition="in" filter="wipe(left)">
                                      <p:cBhvr>
                                        <p:cTn id="310" dur="500"/>
                                        <p:tgtEl>
                                          <p:spTgt spid="62"/>
                                        </p:tgtEl>
                                      </p:cBhvr>
                                    </p:animEffect>
                                  </p:childTnLst>
                                </p:cTn>
                              </p:par>
                            </p:childTnLst>
                          </p:cTn>
                        </p:par>
                      </p:childTnLst>
                    </p:cTn>
                  </p:par>
                  <p:par>
                    <p:cTn id="311" fill="hold">
                      <p:stCondLst>
                        <p:cond delay="indefinite"/>
                      </p:stCondLst>
                      <p:childTnLst>
                        <p:par>
                          <p:cTn id="312" fill="hold">
                            <p:stCondLst>
                              <p:cond delay="0"/>
                            </p:stCondLst>
                            <p:childTnLst>
                              <p:par>
                                <p:cTn id="313" presetID="22" presetClass="entr" presetSubtype="8" fill="hold" grpId="0" nodeType="clickEffect">
                                  <p:stCondLst>
                                    <p:cond delay="0"/>
                                  </p:stCondLst>
                                  <p:childTnLst>
                                    <p:set>
                                      <p:cBhvr>
                                        <p:cTn id="314" dur="1" fill="hold">
                                          <p:stCondLst>
                                            <p:cond delay="0"/>
                                          </p:stCondLst>
                                        </p:cTn>
                                        <p:tgtEl>
                                          <p:spTgt spid="63"/>
                                        </p:tgtEl>
                                        <p:attrNameLst>
                                          <p:attrName>style.visibility</p:attrName>
                                        </p:attrNameLst>
                                      </p:cBhvr>
                                      <p:to>
                                        <p:strVal val="visible"/>
                                      </p:to>
                                    </p:set>
                                    <p:animEffect transition="in" filter="wipe(left)">
                                      <p:cBhvr>
                                        <p:cTn id="315" dur="500"/>
                                        <p:tgtEl>
                                          <p:spTgt spid="63"/>
                                        </p:tgtEl>
                                      </p:cBhvr>
                                    </p:animEffect>
                                  </p:childTnLst>
                                </p:cTn>
                              </p:par>
                            </p:childTnLst>
                          </p:cTn>
                        </p:par>
                      </p:childTnLst>
                    </p:cTn>
                  </p:par>
                  <p:par>
                    <p:cTn id="316" fill="hold">
                      <p:stCondLst>
                        <p:cond delay="indefinite"/>
                      </p:stCondLst>
                      <p:childTnLst>
                        <p:par>
                          <p:cTn id="317" fill="hold">
                            <p:stCondLst>
                              <p:cond delay="0"/>
                            </p:stCondLst>
                            <p:childTnLst>
                              <p:par>
                                <p:cTn id="318" presetID="22" presetClass="entr" presetSubtype="8" fill="hold" grpId="0" nodeType="clickEffect">
                                  <p:stCondLst>
                                    <p:cond delay="0"/>
                                  </p:stCondLst>
                                  <p:childTnLst>
                                    <p:set>
                                      <p:cBhvr>
                                        <p:cTn id="319" dur="1" fill="hold">
                                          <p:stCondLst>
                                            <p:cond delay="0"/>
                                          </p:stCondLst>
                                        </p:cTn>
                                        <p:tgtEl>
                                          <p:spTgt spid="64"/>
                                        </p:tgtEl>
                                        <p:attrNameLst>
                                          <p:attrName>style.visibility</p:attrName>
                                        </p:attrNameLst>
                                      </p:cBhvr>
                                      <p:to>
                                        <p:strVal val="visible"/>
                                      </p:to>
                                    </p:set>
                                    <p:animEffect transition="in" filter="wipe(left)">
                                      <p:cBhvr>
                                        <p:cTn id="320" dur="500"/>
                                        <p:tgtEl>
                                          <p:spTgt spid="64"/>
                                        </p:tgtEl>
                                      </p:cBhvr>
                                    </p:animEffect>
                                  </p:childTnLst>
                                </p:cTn>
                              </p:par>
                            </p:childTnLst>
                          </p:cTn>
                        </p:par>
                      </p:childTnLst>
                    </p:cTn>
                  </p:par>
                  <p:par>
                    <p:cTn id="321" fill="hold">
                      <p:stCondLst>
                        <p:cond delay="indefinite"/>
                      </p:stCondLst>
                      <p:childTnLst>
                        <p:par>
                          <p:cTn id="322" fill="hold">
                            <p:stCondLst>
                              <p:cond delay="0"/>
                            </p:stCondLst>
                            <p:childTnLst>
                              <p:par>
                                <p:cTn id="323" presetID="22" presetClass="entr" presetSubtype="8" fill="hold" grpId="0" nodeType="clickEffect">
                                  <p:stCondLst>
                                    <p:cond delay="0"/>
                                  </p:stCondLst>
                                  <p:childTnLst>
                                    <p:set>
                                      <p:cBhvr>
                                        <p:cTn id="324" dur="1" fill="hold">
                                          <p:stCondLst>
                                            <p:cond delay="0"/>
                                          </p:stCondLst>
                                        </p:cTn>
                                        <p:tgtEl>
                                          <p:spTgt spid="65"/>
                                        </p:tgtEl>
                                        <p:attrNameLst>
                                          <p:attrName>style.visibility</p:attrName>
                                        </p:attrNameLst>
                                      </p:cBhvr>
                                      <p:to>
                                        <p:strVal val="visible"/>
                                      </p:to>
                                    </p:set>
                                    <p:animEffect transition="in" filter="wipe(left)">
                                      <p:cBhvr>
                                        <p:cTn id="325"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1" grpId="1" animBg="1"/>
      <p:bldP spid="31" grpId="2" animBg="1"/>
      <p:bldP spid="32" grpId="0" animBg="1"/>
      <p:bldP spid="32" grpId="1" animBg="1"/>
      <p:bldP spid="32" grpId="2" animBg="1"/>
      <p:bldP spid="29" grpId="0" animBg="1"/>
      <p:bldP spid="29" grpId="1" animBg="1"/>
      <p:bldP spid="22" grpId="0" animBg="1"/>
      <p:bldP spid="22" grpId="1" animBg="1"/>
      <p:bldP spid="21" grpId="0" animBg="1"/>
      <p:bldP spid="21" grpId="1" animBg="1"/>
      <p:bldP spid="3" grpId="0"/>
      <p:bldP spid="8" grpId="0" animBg="1"/>
      <p:bldP spid="8" grpId="1" animBg="1"/>
      <p:bldP spid="12" grpId="0" animBg="1"/>
      <p:bldP spid="12" grpId="1" animBg="1"/>
      <p:bldP spid="13" grpId="0"/>
      <p:bldP spid="14" grpId="0" animBg="1"/>
      <p:bldP spid="14" grpId="1" animBg="1"/>
      <p:bldP spid="15" grpId="0"/>
      <p:bldP spid="16" grpId="0"/>
      <p:bldP spid="17" grpId="0"/>
      <p:bldP spid="18" grpId="0"/>
      <p:bldP spid="19" grpId="0"/>
      <p:bldP spid="20" grpId="0" animBg="1"/>
      <p:bldP spid="20" grpId="1" animBg="1"/>
      <p:bldP spid="23" grpId="0"/>
      <p:bldP spid="24" grpId="0"/>
      <p:bldP spid="25" grpId="0" animBg="1"/>
      <p:bldP spid="25" grpId="1" animBg="1"/>
      <p:bldP spid="26" grpId="0" animBg="1"/>
      <p:bldP spid="26" grpId="1" animBg="1"/>
      <p:bldP spid="27" grpId="0" animBg="1"/>
      <p:bldP spid="27" grpId="1" animBg="1"/>
      <p:bldP spid="7" grpId="0"/>
      <p:bldP spid="28" grpId="0"/>
      <p:bldP spid="30" grpId="0"/>
      <p:bldP spid="33" grpId="0"/>
      <p:bldP spid="34" grpId="0"/>
      <p:bldP spid="35" grpId="0"/>
      <p:bldP spid="36" grpId="0"/>
      <p:bldP spid="37" grpId="0"/>
      <p:bldP spid="38" grpId="0"/>
      <p:bldP spid="39" grpId="0"/>
      <p:bldP spid="40" grpId="0"/>
      <p:bldP spid="41" grpId="0"/>
      <p:bldP spid="42" grpId="0"/>
      <p:bldP spid="43" grpId="0"/>
      <p:bldP spid="44" grpId="0"/>
      <p:bldP spid="45" grpId="0"/>
      <p:bldP spid="46" grpId="0"/>
      <p:bldP spid="47" grpId="0"/>
      <p:bldP spid="48" grpId="0"/>
      <p:bldP spid="49" grpId="0"/>
      <p:bldP spid="50" grpId="0"/>
      <p:bldP spid="51" grpId="0"/>
      <p:bldP spid="56" grpId="0"/>
      <p:bldP spid="57" grpId="0"/>
      <p:bldP spid="58" grpId="0"/>
      <p:bldP spid="59" grpId="0"/>
      <p:bldP spid="60" grpId="0"/>
      <p:bldP spid="61" grpId="0"/>
      <p:bldP spid="62" grpId="0"/>
      <p:bldP spid="63" grpId="0"/>
      <p:bldP spid="64" grpId="0"/>
      <p:bldP spid="65" grpId="0"/>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86200" y="2387084"/>
            <a:ext cx="1371600" cy="369332"/>
          </a:xfrm>
          <a:prstGeom prst="rect">
            <a:avLst/>
          </a:prstGeom>
          <a:noFill/>
        </p:spPr>
        <p:txBody>
          <a:bodyPr wrap="square" rtlCol="0">
            <a:spAutoFit/>
          </a:bodyPr>
          <a:lstStyle/>
          <a:p>
            <a:r>
              <a:rPr lang="en-US" dirty="0" smtClean="0">
                <a:solidFill>
                  <a:prstClr val="black"/>
                </a:solidFill>
              </a:rPr>
              <a:t>Module 42</a:t>
            </a:r>
            <a:endParaRPr lang="en-US" dirty="0">
              <a:solidFill>
                <a:prstClr val="black"/>
              </a:solidFill>
            </a:endParaRPr>
          </a:p>
        </p:txBody>
      </p:sp>
    </p:spTree>
    <p:extLst>
      <p:ext uri="{BB962C8B-B14F-4D97-AF65-F5344CB8AC3E}">
        <p14:creationId xmlns:p14="http://schemas.microsoft.com/office/powerpoint/2010/main" val="425208351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Rounded Rectangle 77"/>
          <p:cNvSpPr/>
          <p:nvPr/>
        </p:nvSpPr>
        <p:spPr>
          <a:xfrm>
            <a:off x="7243640" y="2340193"/>
            <a:ext cx="289999" cy="536376"/>
          </a:xfrm>
          <a:prstGeom prst="roundRect">
            <a:avLst/>
          </a:prstGeom>
          <a:ln>
            <a:noFill/>
          </a:ln>
        </p:spPr>
        <p:style>
          <a:lnRef idx="1">
            <a:schemeClr val="accent3"/>
          </a:lnRef>
          <a:fillRef idx="2">
            <a:schemeClr val="accent3"/>
          </a:fillRef>
          <a:effectRef idx="1">
            <a:schemeClr val="accent3"/>
          </a:effectRef>
          <a:fontRef idx="minor">
            <a:schemeClr val="dk1"/>
          </a:fontRef>
        </p:style>
        <p:txBody>
          <a:bodyPr rtlCol="0" anchor="ctr"/>
          <a:lstStyle/>
          <a:p>
            <a:pPr algn="ctr" fontAlgn="auto">
              <a:spcBef>
                <a:spcPts val="0"/>
              </a:spcBef>
              <a:spcAft>
                <a:spcPts val="0"/>
              </a:spcAft>
            </a:pPr>
            <a:endParaRPr lang="en-US" dirty="0">
              <a:solidFill>
                <a:prstClr val="black"/>
              </a:solidFill>
            </a:endParaRPr>
          </a:p>
        </p:txBody>
      </p:sp>
      <p:sp>
        <p:nvSpPr>
          <p:cNvPr id="77" name="Rounded Rectangle 76"/>
          <p:cNvSpPr/>
          <p:nvPr/>
        </p:nvSpPr>
        <p:spPr>
          <a:xfrm>
            <a:off x="6450707" y="1761769"/>
            <a:ext cx="289999" cy="536376"/>
          </a:xfrm>
          <a:prstGeom prst="roundRect">
            <a:avLst/>
          </a:prstGeom>
          <a:ln>
            <a:noFill/>
          </a:ln>
        </p:spPr>
        <p:style>
          <a:lnRef idx="1">
            <a:schemeClr val="accent3"/>
          </a:lnRef>
          <a:fillRef idx="2">
            <a:schemeClr val="accent3"/>
          </a:fillRef>
          <a:effectRef idx="1">
            <a:schemeClr val="accent3"/>
          </a:effectRef>
          <a:fontRef idx="minor">
            <a:schemeClr val="dk1"/>
          </a:fontRef>
        </p:style>
        <p:txBody>
          <a:bodyPr rtlCol="0" anchor="ctr"/>
          <a:lstStyle/>
          <a:p>
            <a:pPr algn="ctr" fontAlgn="auto">
              <a:spcBef>
                <a:spcPts val="0"/>
              </a:spcBef>
              <a:spcAft>
                <a:spcPts val="0"/>
              </a:spcAft>
            </a:pPr>
            <a:endParaRPr lang="en-US" dirty="0">
              <a:solidFill>
                <a:prstClr val="black"/>
              </a:solidFill>
            </a:endParaRPr>
          </a:p>
        </p:txBody>
      </p:sp>
      <p:sp>
        <p:nvSpPr>
          <p:cNvPr id="3" name="Rounded Rectangle 2"/>
          <p:cNvSpPr/>
          <p:nvPr/>
        </p:nvSpPr>
        <p:spPr>
          <a:xfrm>
            <a:off x="444960" y="336636"/>
            <a:ext cx="7081118" cy="846475"/>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fontAlgn="auto">
              <a:spcBef>
                <a:spcPts val="0"/>
              </a:spcBef>
              <a:spcAft>
                <a:spcPts val="0"/>
              </a:spcAft>
            </a:pPr>
            <a:endParaRPr lang="en-US" dirty="0">
              <a:solidFill>
                <a:prstClr val="black"/>
              </a:solidFill>
            </a:endParaRPr>
          </a:p>
        </p:txBody>
      </p:sp>
      <p:sp>
        <p:nvSpPr>
          <p:cNvPr id="2" name="Rectangle 1"/>
          <p:cNvSpPr/>
          <p:nvPr/>
        </p:nvSpPr>
        <p:spPr>
          <a:xfrm>
            <a:off x="374503" y="340809"/>
            <a:ext cx="486298" cy="338241"/>
          </a:xfrm>
          <a:prstGeom prst="rect">
            <a:avLst/>
          </a:prstGeom>
        </p:spPr>
        <p:txBody>
          <a:bodyPr wrap="square">
            <a:spAutoFit/>
          </a:bodyPr>
          <a:lstStyle/>
          <a:p>
            <a:pPr fontAlgn="auto">
              <a:spcBef>
                <a:spcPts val="0"/>
              </a:spcBef>
              <a:spcAft>
                <a:spcPts val="0"/>
              </a:spcAft>
            </a:pPr>
            <a:r>
              <a:rPr lang="en-US" sz="1600" b="1" dirty="0" smtClean="0">
                <a:solidFill>
                  <a:srgbClr val="C0504D">
                    <a:lumMod val="50000"/>
                  </a:srgbClr>
                </a:solidFill>
                <a:latin typeface="Bookman Old Style" panose="02050604050505020204" pitchFamily="18" charset="0"/>
                <a:cs typeface="+mn-cs"/>
              </a:rPr>
              <a:t>Q.</a:t>
            </a:r>
            <a:endParaRPr lang="en-US" sz="1600" b="1" dirty="0">
              <a:solidFill>
                <a:srgbClr val="C0504D">
                  <a:lumMod val="50000"/>
                </a:srgbClr>
              </a:solidFill>
              <a:latin typeface="Bookman Old Style" panose="02050604050505020204" pitchFamily="18" charset="0"/>
              <a:cs typeface="+mn-cs"/>
            </a:endParaRPr>
          </a:p>
        </p:txBody>
      </p:sp>
      <p:grpSp>
        <p:nvGrpSpPr>
          <p:cNvPr id="5" name="Group 4"/>
          <p:cNvGrpSpPr/>
          <p:nvPr/>
        </p:nvGrpSpPr>
        <p:grpSpPr>
          <a:xfrm>
            <a:off x="372544" y="1193132"/>
            <a:ext cx="615668" cy="368990"/>
            <a:chOff x="522920" y="1515017"/>
            <a:chExt cx="615668" cy="369332"/>
          </a:xfrm>
        </p:grpSpPr>
        <p:sp>
          <p:nvSpPr>
            <p:cNvPr id="6" name="Flowchart: Delay 5"/>
            <p:cNvSpPr/>
            <p:nvPr/>
          </p:nvSpPr>
          <p:spPr>
            <a:xfrm>
              <a:off x="573605" y="1544221"/>
              <a:ext cx="564983" cy="323262"/>
            </a:xfrm>
            <a:prstGeom prst="flowChartDelay">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b="1" dirty="0">
                <a:solidFill>
                  <a:prstClr val="white"/>
                </a:solidFill>
                <a:latin typeface="Cambria Math" panose="02040503050406030204" pitchFamily="18" charset="0"/>
                <a:ea typeface="Cambria Math" panose="02040503050406030204" pitchFamily="18" charset="0"/>
              </a:endParaRPr>
            </a:p>
          </p:txBody>
        </p:sp>
        <p:sp>
          <p:nvSpPr>
            <p:cNvPr id="7" name="TextBox 6"/>
            <p:cNvSpPr txBox="1"/>
            <p:nvPr/>
          </p:nvSpPr>
          <p:spPr>
            <a:xfrm>
              <a:off x="522920" y="1515017"/>
              <a:ext cx="562946" cy="369332"/>
            </a:xfrm>
            <a:prstGeom prst="rect">
              <a:avLst/>
            </a:prstGeom>
            <a:noFill/>
          </p:spPr>
          <p:txBody>
            <a:bodyPr wrap="square" rtlCol="0">
              <a:spAutoFit/>
            </a:bodyPr>
            <a:lstStyle/>
            <a:p>
              <a:pPr fontAlgn="auto">
                <a:spcBef>
                  <a:spcPts val="0"/>
                </a:spcBef>
                <a:spcAft>
                  <a:spcPts val="0"/>
                </a:spcAft>
              </a:pPr>
              <a:r>
                <a:rPr lang="en-US" b="1" dirty="0" smtClean="0">
                  <a:solidFill>
                    <a:prstClr val="black">
                      <a:lumMod val="95000"/>
                      <a:lumOff val="5000"/>
                    </a:prstClr>
                  </a:solidFill>
                  <a:latin typeface="Cambria Math" panose="02040503050406030204" pitchFamily="18" charset="0"/>
                  <a:ea typeface="Cambria Math" panose="02040503050406030204" pitchFamily="18" charset="0"/>
                  <a:cs typeface="Arial" pitchFamily="34" charset="0"/>
                </a:rPr>
                <a:t>Sol</a:t>
              </a:r>
              <a:endParaRPr lang="en-US" b="1" dirty="0">
                <a:solidFill>
                  <a:prstClr val="black">
                    <a:lumMod val="95000"/>
                    <a:lumOff val="5000"/>
                  </a:prstClr>
                </a:solidFill>
                <a:latin typeface="Cambria Math" panose="02040503050406030204" pitchFamily="18" charset="0"/>
                <a:ea typeface="Cambria Math" panose="02040503050406030204" pitchFamily="18" charset="0"/>
                <a:cs typeface="Arial" pitchFamily="34" charset="0"/>
              </a:endParaRPr>
            </a:p>
          </p:txBody>
        </p:sp>
      </p:grpSp>
      <p:sp>
        <p:nvSpPr>
          <p:cNvPr id="8" name="Rounded Rectangle 7"/>
          <p:cNvSpPr/>
          <p:nvPr/>
        </p:nvSpPr>
        <p:spPr>
          <a:xfrm>
            <a:off x="5885888" y="612122"/>
            <a:ext cx="1602125" cy="279603"/>
          </a:xfrm>
          <a:prstGeom prst="roundRect">
            <a:avLst/>
          </a:prstGeom>
          <a:ln>
            <a:noFill/>
          </a:ln>
        </p:spPr>
        <p:style>
          <a:lnRef idx="1">
            <a:schemeClr val="accent4"/>
          </a:lnRef>
          <a:fillRef idx="2">
            <a:schemeClr val="accent4"/>
          </a:fillRef>
          <a:effectRef idx="1">
            <a:schemeClr val="accent4"/>
          </a:effectRef>
          <a:fontRef idx="minor">
            <a:schemeClr val="dk1"/>
          </a:fontRef>
        </p:style>
        <p:txBody>
          <a:bodyPr rtlCol="0" anchor="ctr"/>
          <a:lstStyle/>
          <a:p>
            <a:pPr algn="ctr" fontAlgn="auto">
              <a:spcBef>
                <a:spcPts val="0"/>
              </a:spcBef>
              <a:spcAft>
                <a:spcPts val="0"/>
              </a:spcAft>
            </a:pPr>
            <a:endParaRPr lang="en-US" dirty="0">
              <a:solidFill>
                <a:prstClr val="black"/>
              </a:solidFill>
            </a:endParaRPr>
          </a:p>
        </p:txBody>
      </p:sp>
      <p:grpSp>
        <p:nvGrpSpPr>
          <p:cNvPr id="9" name="Group 8"/>
          <p:cNvGrpSpPr/>
          <p:nvPr/>
        </p:nvGrpSpPr>
        <p:grpSpPr>
          <a:xfrm>
            <a:off x="5364088" y="1271248"/>
            <a:ext cx="3015496" cy="739737"/>
            <a:chOff x="6196257" y="3361550"/>
            <a:chExt cx="3015496" cy="959035"/>
          </a:xfrm>
        </p:grpSpPr>
        <p:sp>
          <p:nvSpPr>
            <p:cNvPr id="10" name="Cloud 9"/>
            <p:cNvSpPr/>
            <p:nvPr/>
          </p:nvSpPr>
          <p:spPr>
            <a:xfrm>
              <a:off x="6259200" y="3361550"/>
              <a:ext cx="2938635" cy="959035"/>
            </a:xfrm>
            <a:prstGeom prst="roundRect">
              <a:avLst/>
            </a:prstGeom>
            <a:gradFill flip="none" rotWithShape="1">
              <a:gsLst>
                <a:gs pos="0">
                  <a:srgbClr val="FF3399">
                    <a:tint val="66000"/>
                    <a:satMod val="160000"/>
                  </a:srgbClr>
                </a:gs>
                <a:gs pos="50000">
                  <a:srgbClr val="FF3399">
                    <a:tint val="44500"/>
                    <a:satMod val="160000"/>
                  </a:srgbClr>
                </a:gs>
                <a:gs pos="100000">
                  <a:srgbClr val="FF3399">
                    <a:tint val="23500"/>
                    <a:satMod val="16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dirty="0">
                <a:solidFill>
                  <a:prstClr val="white"/>
                </a:solidFill>
                <a:latin typeface="Cambria Math" panose="02040503050406030204" pitchFamily="18" charset="0"/>
                <a:ea typeface="Cambria Math" panose="02040503050406030204" pitchFamily="18" charset="0"/>
              </a:endParaRPr>
            </a:p>
          </p:txBody>
        </p:sp>
        <p:sp>
          <p:nvSpPr>
            <p:cNvPr id="11" name="Rectangle 10"/>
            <p:cNvSpPr/>
            <p:nvPr/>
          </p:nvSpPr>
          <p:spPr>
            <a:xfrm>
              <a:off x="6196257" y="3383906"/>
              <a:ext cx="3015496" cy="838788"/>
            </a:xfrm>
            <a:prstGeom prst="roundRect">
              <a:avLst/>
            </a:prstGeom>
          </p:spPr>
          <p:txBody>
            <a:bodyPr wrap="square">
              <a:spAutoFit/>
            </a:bodyPr>
            <a:lstStyle/>
            <a:p>
              <a:pPr algn="ctr" fontAlgn="auto">
                <a:spcBef>
                  <a:spcPts val="0"/>
                </a:spcBef>
                <a:spcAft>
                  <a:spcPts val="0"/>
                </a:spcAft>
              </a:pPr>
              <a:r>
                <a:rPr lang="en-US" sz="1600" b="1" dirty="0" smtClean="0">
                  <a:solidFill>
                    <a:srgbClr val="002060"/>
                  </a:solidFill>
                  <a:latin typeface="Cambria Math" panose="02040503050406030204" pitchFamily="18" charset="0"/>
                  <a:ea typeface="Cambria Math" panose="02040503050406030204" pitchFamily="18" charset="0"/>
                  <a:cs typeface="Arial" pitchFamily="34" charset="0"/>
                </a:rPr>
                <a:t>Out of the  2 things we assume, the 2</a:t>
              </a:r>
              <a:r>
                <a:rPr lang="en-US" sz="1600" b="1" baseline="30000" dirty="0" smtClean="0">
                  <a:solidFill>
                    <a:srgbClr val="002060"/>
                  </a:solidFill>
                  <a:latin typeface="Cambria Math" panose="02040503050406030204" pitchFamily="18" charset="0"/>
                  <a:ea typeface="Cambria Math" panose="02040503050406030204" pitchFamily="18" charset="0"/>
                  <a:cs typeface="Arial" pitchFamily="34" charset="0"/>
                </a:rPr>
                <a:t>nd</a:t>
              </a:r>
              <a:r>
                <a:rPr lang="en-US" sz="1600" b="1" dirty="0" smtClean="0">
                  <a:solidFill>
                    <a:srgbClr val="002060"/>
                  </a:solidFill>
                  <a:latin typeface="Cambria Math" panose="02040503050406030204" pitchFamily="18" charset="0"/>
                  <a:ea typeface="Cambria Math" panose="02040503050406030204" pitchFamily="18" charset="0"/>
                  <a:cs typeface="Arial" pitchFamily="34" charset="0"/>
                </a:rPr>
                <a:t> thing to be ‘</a:t>
              </a:r>
              <a:r>
                <a:rPr lang="en-US" sz="1600" b="1" i="1" dirty="0" smtClean="0">
                  <a:solidFill>
                    <a:srgbClr val="002060"/>
                  </a:solidFill>
                  <a:latin typeface="Bookman Old Style" panose="02050604050505020204" pitchFamily="18" charset="0"/>
                  <a:ea typeface="Cambria Math" panose="02040503050406030204" pitchFamily="18" charset="0"/>
                  <a:cs typeface="Arial" pitchFamily="34" charset="0"/>
                </a:rPr>
                <a:t>x</a:t>
              </a:r>
              <a:r>
                <a:rPr lang="en-US" sz="1600" b="1" dirty="0" smtClean="0">
                  <a:solidFill>
                    <a:srgbClr val="002060"/>
                  </a:solidFill>
                  <a:latin typeface="Cambria Math" panose="02040503050406030204" pitchFamily="18" charset="0"/>
                  <a:ea typeface="Cambria Math" panose="02040503050406030204" pitchFamily="18" charset="0"/>
                  <a:cs typeface="Arial" pitchFamily="34" charset="0"/>
                </a:rPr>
                <a:t>’.</a:t>
              </a:r>
              <a:endParaRPr lang="en-US" sz="1600" b="1" dirty="0">
                <a:solidFill>
                  <a:srgbClr val="002060"/>
                </a:solidFill>
                <a:latin typeface="Cambria Math" panose="02040503050406030204" pitchFamily="18" charset="0"/>
                <a:ea typeface="Cambria Math" panose="02040503050406030204" pitchFamily="18" charset="0"/>
                <a:cs typeface="Arial" pitchFamily="34" charset="0"/>
              </a:endParaRPr>
            </a:p>
          </p:txBody>
        </p:sp>
      </p:grpSp>
      <p:sp>
        <p:nvSpPr>
          <p:cNvPr id="12" name="Rounded Rectangle 11"/>
          <p:cNvSpPr/>
          <p:nvPr/>
        </p:nvSpPr>
        <p:spPr>
          <a:xfrm>
            <a:off x="723752" y="870187"/>
            <a:ext cx="2507035" cy="273667"/>
          </a:xfrm>
          <a:prstGeom prst="roundRect">
            <a:avLst/>
          </a:prstGeom>
          <a:ln>
            <a:noFill/>
          </a:ln>
        </p:spPr>
        <p:style>
          <a:lnRef idx="1">
            <a:schemeClr val="accent4"/>
          </a:lnRef>
          <a:fillRef idx="2">
            <a:schemeClr val="accent4"/>
          </a:fillRef>
          <a:effectRef idx="1">
            <a:schemeClr val="accent4"/>
          </a:effectRef>
          <a:fontRef idx="minor">
            <a:schemeClr val="dk1"/>
          </a:fontRef>
        </p:style>
        <p:txBody>
          <a:bodyPr rtlCol="0" anchor="ctr"/>
          <a:lstStyle/>
          <a:p>
            <a:pPr algn="ctr" fontAlgn="auto">
              <a:spcBef>
                <a:spcPts val="0"/>
              </a:spcBef>
              <a:spcAft>
                <a:spcPts val="0"/>
              </a:spcAft>
            </a:pPr>
            <a:endParaRPr lang="en-US" dirty="0">
              <a:solidFill>
                <a:prstClr val="black"/>
              </a:solidFill>
            </a:endParaRPr>
          </a:p>
        </p:txBody>
      </p:sp>
      <p:pic>
        <p:nvPicPr>
          <p:cNvPr id="1026" name="Picture 2" descr="Image result for fifty paise coi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9161" y="2051448"/>
            <a:ext cx="718104" cy="71744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Related image"/>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3429" b="98286" l="0" r="98792"/>
                    </a14:imgEffect>
                  </a14:imgLayer>
                </a14:imgProps>
              </a:ext>
              <a:ext uri="{28A0092B-C50C-407E-A947-70E740481C1C}">
                <a14:useLocalDpi xmlns:a14="http://schemas.microsoft.com/office/drawing/2010/main" val="0"/>
              </a:ext>
            </a:extLst>
          </a:blip>
          <a:srcRect/>
          <a:stretch>
            <a:fillRect/>
          </a:stretch>
        </p:blipFill>
        <p:spPr bwMode="auto">
          <a:xfrm>
            <a:off x="1340087" y="2046021"/>
            <a:ext cx="648072" cy="684639"/>
          </a:xfrm>
          <a:prstGeom prst="rect">
            <a:avLst/>
          </a:prstGeom>
          <a:noFill/>
          <a:extLst>
            <a:ext uri="{909E8E84-426E-40DD-AFC4-6F175D3DCCD1}">
              <a14:hiddenFill xmlns:a14="http://schemas.microsoft.com/office/drawing/2010/main">
                <a:solidFill>
                  <a:srgbClr val="FFFFFF"/>
                </a:solidFill>
              </a14:hiddenFill>
            </a:ext>
          </a:extLst>
        </p:spPr>
      </p:pic>
      <p:sp>
        <p:nvSpPr>
          <p:cNvPr id="16" name="Rounded Rectangle 15"/>
          <p:cNvSpPr/>
          <p:nvPr/>
        </p:nvSpPr>
        <p:spPr>
          <a:xfrm>
            <a:off x="2484726" y="370128"/>
            <a:ext cx="1023846" cy="279603"/>
          </a:xfrm>
          <a:prstGeom prst="roundRect">
            <a:avLst/>
          </a:prstGeom>
          <a:ln>
            <a:noFill/>
          </a:ln>
        </p:spPr>
        <p:style>
          <a:lnRef idx="1">
            <a:schemeClr val="accent4"/>
          </a:lnRef>
          <a:fillRef idx="2">
            <a:schemeClr val="accent4"/>
          </a:fillRef>
          <a:effectRef idx="1">
            <a:schemeClr val="accent4"/>
          </a:effectRef>
          <a:fontRef idx="minor">
            <a:schemeClr val="dk1"/>
          </a:fontRef>
        </p:style>
        <p:txBody>
          <a:bodyPr rtlCol="0" anchor="ctr"/>
          <a:lstStyle/>
          <a:p>
            <a:pPr algn="ctr" fontAlgn="auto">
              <a:spcBef>
                <a:spcPts val="0"/>
              </a:spcBef>
              <a:spcAft>
                <a:spcPts val="0"/>
              </a:spcAft>
            </a:pPr>
            <a:endParaRPr lang="en-US" dirty="0">
              <a:solidFill>
                <a:prstClr val="black"/>
              </a:solidFill>
            </a:endParaRPr>
          </a:p>
        </p:txBody>
      </p:sp>
      <p:sp>
        <p:nvSpPr>
          <p:cNvPr id="17" name="Rounded Rectangle 16"/>
          <p:cNvSpPr/>
          <p:nvPr/>
        </p:nvSpPr>
        <p:spPr>
          <a:xfrm>
            <a:off x="3876289" y="370600"/>
            <a:ext cx="1650670" cy="279603"/>
          </a:xfrm>
          <a:prstGeom prst="roundRect">
            <a:avLst/>
          </a:prstGeom>
          <a:ln>
            <a:noFill/>
          </a:ln>
        </p:spPr>
        <p:style>
          <a:lnRef idx="1">
            <a:schemeClr val="accent4"/>
          </a:lnRef>
          <a:fillRef idx="2">
            <a:schemeClr val="accent4"/>
          </a:fillRef>
          <a:effectRef idx="1">
            <a:schemeClr val="accent4"/>
          </a:effectRef>
          <a:fontRef idx="minor">
            <a:schemeClr val="dk1"/>
          </a:fontRef>
        </p:style>
        <p:txBody>
          <a:bodyPr rtlCol="0" anchor="ctr"/>
          <a:lstStyle/>
          <a:p>
            <a:pPr algn="ctr" fontAlgn="auto">
              <a:spcBef>
                <a:spcPts val="0"/>
              </a:spcBef>
              <a:spcAft>
                <a:spcPts val="0"/>
              </a:spcAft>
            </a:pPr>
            <a:endParaRPr lang="en-US" dirty="0">
              <a:solidFill>
                <a:prstClr val="black"/>
              </a:solidFill>
            </a:endParaRPr>
          </a:p>
        </p:txBody>
      </p:sp>
      <p:sp>
        <p:nvSpPr>
          <p:cNvPr id="18" name="Rounded Rectangle 17"/>
          <p:cNvSpPr/>
          <p:nvPr/>
        </p:nvSpPr>
        <p:spPr>
          <a:xfrm>
            <a:off x="6097126" y="375064"/>
            <a:ext cx="1407727" cy="279603"/>
          </a:xfrm>
          <a:prstGeom prst="roundRect">
            <a:avLst/>
          </a:prstGeom>
          <a:ln>
            <a:noFill/>
          </a:ln>
        </p:spPr>
        <p:style>
          <a:lnRef idx="1">
            <a:schemeClr val="accent4"/>
          </a:lnRef>
          <a:fillRef idx="2">
            <a:schemeClr val="accent4"/>
          </a:fillRef>
          <a:effectRef idx="1">
            <a:schemeClr val="accent4"/>
          </a:effectRef>
          <a:fontRef idx="minor">
            <a:schemeClr val="dk1"/>
          </a:fontRef>
        </p:style>
        <p:txBody>
          <a:bodyPr rtlCol="0" anchor="ctr"/>
          <a:lstStyle/>
          <a:p>
            <a:pPr algn="ctr" fontAlgn="auto">
              <a:spcBef>
                <a:spcPts val="0"/>
              </a:spcBef>
              <a:spcAft>
                <a:spcPts val="0"/>
              </a:spcAft>
            </a:pPr>
            <a:endParaRPr lang="en-US" dirty="0">
              <a:solidFill>
                <a:prstClr val="black"/>
              </a:solidFill>
            </a:endParaRPr>
          </a:p>
        </p:txBody>
      </p:sp>
      <p:sp>
        <p:nvSpPr>
          <p:cNvPr id="19" name="Rounded Rectangle 18"/>
          <p:cNvSpPr/>
          <p:nvPr/>
        </p:nvSpPr>
        <p:spPr>
          <a:xfrm>
            <a:off x="706350" y="615091"/>
            <a:ext cx="5208687" cy="273667"/>
          </a:xfrm>
          <a:prstGeom prst="roundRect">
            <a:avLst/>
          </a:prstGeom>
          <a:ln>
            <a:noFill/>
          </a:ln>
        </p:spPr>
        <p:style>
          <a:lnRef idx="1">
            <a:schemeClr val="accent4"/>
          </a:lnRef>
          <a:fillRef idx="2">
            <a:schemeClr val="accent4"/>
          </a:fillRef>
          <a:effectRef idx="1">
            <a:schemeClr val="accent4"/>
          </a:effectRef>
          <a:fontRef idx="minor">
            <a:schemeClr val="dk1"/>
          </a:fontRef>
        </p:style>
        <p:txBody>
          <a:bodyPr rtlCol="0" anchor="ctr"/>
          <a:lstStyle/>
          <a:p>
            <a:pPr algn="ctr" fontAlgn="auto">
              <a:spcBef>
                <a:spcPts val="0"/>
              </a:spcBef>
              <a:spcAft>
                <a:spcPts val="0"/>
              </a:spcAft>
            </a:pPr>
            <a:endParaRPr lang="en-US" dirty="0">
              <a:solidFill>
                <a:prstClr val="black"/>
              </a:solidFill>
            </a:endParaRPr>
          </a:p>
        </p:txBody>
      </p:sp>
      <p:sp>
        <p:nvSpPr>
          <p:cNvPr id="20" name="Rounded Rectangle 19"/>
          <p:cNvSpPr/>
          <p:nvPr/>
        </p:nvSpPr>
        <p:spPr>
          <a:xfrm>
            <a:off x="3451392" y="611939"/>
            <a:ext cx="2434472" cy="276835"/>
          </a:xfrm>
          <a:prstGeom prst="roundRect">
            <a:avLst/>
          </a:prstGeom>
          <a:ln>
            <a:noFill/>
          </a:ln>
        </p:spPr>
        <p:style>
          <a:lnRef idx="1">
            <a:schemeClr val="accent3"/>
          </a:lnRef>
          <a:fillRef idx="2">
            <a:schemeClr val="accent3"/>
          </a:fillRef>
          <a:effectRef idx="1">
            <a:schemeClr val="accent3"/>
          </a:effectRef>
          <a:fontRef idx="minor">
            <a:schemeClr val="dk1"/>
          </a:fontRef>
        </p:style>
        <p:txBody>
          <a:bodyPr rtlCol="0" anchor="ctr"/>
          <a:lstStyle/>
          <a:p>
            <a:pPr algn="ctr" fontAlgn="auto">
              <a:spcBef>
                <a:spcPts val="0"/>
              </a:spcBef>
              <a:spcAft>
                <a:spcPts val="0"/>
              </a:spcAft>
            </a:pPr>
            <a:endParaRPr lang="en-US" dirty="0">
              <a:solidFill>
                <a:prstClr val="black"/>
              </a:solidFill>
            </a:endParaRPr>
          </a:p>
        </p:txBody>
      </p:sp>
      <p:sp>
        <p:nvSpPr>
          <p:cNvPr id="21" name="Rectangle 20"/>
          <p:cNvSpPr/>
          <p:nvPr/>
        </p:nvSpPr>
        <p:spPr>
          <a:xfrm>
            <a:off x="931069" y="1212164"/>
            <a:ext cx="3750603" cy="338241"/>
          </a:xfrm>
          <a:prstGeom prst="rect">
            <a:avLst/>
          </a:prstGeom>
        </p:spPr>
        <p:txBody>
          <a:bodyPr wrap="square">
            <a:spAutoFit/>
          </a:bodyPr>
          <a:lstStyle/>
          <a:p>
            <a:pPr fontAlgn="auto">
              <a:spcBef>
                <a:spcPts val="0"/>
              </a:spcBef>
              <a:spcAft>
                <a:spcPts val="0"/>
              </a:spcAft>
            </a:pPr>
            <a:r>
              <a:rPr lang="pt-BR" sz="1600" dirty="0" smtClean="0">
                <a:solidFill>
                  <a:prstClr val="black"/>
                </a:solidFill>
                <a:latin typeface="Cambria" pitchFamily="18" charset="0"/>
                <a:cs typeface="+mn-cs"/>
              </a:rPr>
              <a:t>Let the number of 50 paise coins be x</a:t>
            </a:r>
            <a:endParaRPr lang="en-IN" sz="1600" dirty="0" smtClean="0">
              <a:solidFill>
                <a:prstClr val="black"/>
              </a:solidFill>
              <a:latin typeface="Cambria" pitchFamily="18" charset="0"/>
              <a:cs typeface="+mn-cs"/>
            </a:endParaRPr>
          </a:p>
        </p:txBody>
      </p:sp>
      <p:sp>
        <p:nvSpPr>
          <p:cNvPr id="22" name="Rectangle 21"/>
          <p:cNvSpPr/>
          <p:nvPr/>
        </p:nvSpPr>
        <p:spPr>
          <a:xfrm>
            <a:off x="702618" y="1494285"/>
            <a:ext cx="3725366" cy="338241"/>
          </a:xfrm>
          <a:prstGeom prst="rect">
            <a:avLst/>
          </a:prstGeom>
        </p:spPr>
        <p:txBody>
          <a:bodyPr wrap="square">
            <a:spAutoFit/>
          </a:bodyPr>
          <a:lstStyle/>
          <a:p>
            <a:pPr fontAlgn="auto">
              <a:spcBef>
                <a:spcPts val="0"/>
              </a:spcBef>
              <a:spcAft>
                <a:spcPts val="0"/>
              </a:spcAft>
            </a:pPr>
            <a:r>
              <a:rPr lang="pt-BR" sz="1600" dirty="0" smtClean="0">
                <a:solidFill>
                  <a:prstClr val="black"/>
                </a:solidFill>
                <a:latin typeface="Cambria" pitchFamily="18" charset="0"/>
                <a:cs typeface="+mn-cs"/>
              </a:rPr>
              <a:t>Then number of 25 paise coins will be</a:t>
            </a:r>
            <a:endParaRPr lang="en-IN" sz="1600" dirty="0" smtClean="0">
              <a:solidFill>
                <a:prstClr val="black"/>
              </a:solidFill>
              <a:latin typeface="Cambria" pitchFamily="18" charset="0"/>
              <a:cs typeface="+mn-cs"/>
            </a:endParaRPr>
          </a:p>
        </p:txBody>
      </p:sp>
      <p:sp>
        <p:nvSpPr>
          <p:cNvPr id="23" name="Rectangle 22"/>
          <p:cNvSpPr/>
          <p:nvPr/>
        </p:nvSpPr>
        <p:spPr>
          <a:xfrm>
            <a:off x="4037460" y="1494285"/>
            <a:ext cx="553513" cy="338241"/>
          </a:xfrm>
          <a:prstGeom prst="rect">
            <a:avLst/>
          </a:prstGeom>
        </p:spPr>
        <p:txBody>
          <a:bodyPr wrap="square">
            <a:spAutoFit/>
          </a:bodyPr>
          <a:lstStyle/>
          <a:p>
            <a:pPr fontAlgn="auto">
              <a:spcBef>
                <a:spcPts val="0"/>
              </a:spcBef>
              <a:spcAft>
                <a:spcPts val="0"/>
              </a:spcAft>
            </a:pPr>
            <a:r>
              <a:rPr lang="pt-BR" sz="1600" dirty="0" smtClean="0">
                <a:solidFill>
                  <a:prstClr val="black"/>
                </a:solidFill>
                <a:latin typeface="Cambria" pitchFamily="18" charset="0"/>
                <a:cs typeface="+mn-cs"/>
              </a:rPr>
              <a:t>2x</a:t>
            </a:r>
            <a:endParaRPr lang="en-IN" sz="1600" dirty="0" smtClean="0">
              <a:solidFill>
                <a:prstClr val="black"/>
              </a:solidFill>
              <a:latin typeface="Cambria" pitchFamily="18" charset="0"/>
              <a:cs typeface="+mn-cs"/>
            </a:endParaRPr>
          </a:p>
        </p:txBody>
      </p:sp>
      <p:sp>
        <p:nvSpPr>
          <p:cNvPr id="26" name="Rounded Rectangle 25"/>
          <p:cNvSpPr/>
          <p:nvPr/>
        </p:nvSpPr>
        <p:spPr>
          <a:xfrm>
            <a:off x="2557196" y="621455"/>
            <a:ext cx="3379629" cy="276835"/>
          </a:xfrm>
          <a:prstGeom prst="roundRect">
            <a:avLst/>
          </a:prstGeom>
          <a:ln>
            <a:noFill/>
          </a:ln>
        </p:spPr>
        <p:style>
          <a:lnRef idx="1">
            <a:schemeClr val="accent3"/>
          </a:lnRef>
          <a:fillRef idx="2">
            <a:schemeClr val="accent3"/>
          </a:fillRef>
          <a:effectRef idx="1">
            <a:schemeClr val="accent3"/>
          </a:effectRef>
          <a:fontRef idx="minor">
            <a:schemeClr val="dk1"/>
          </a:fontRef>
        </p:style>
        <p:txBody>
          <a:bodyPr rtlCol="0" anchor="ctr"/>
          <a:lstStyle/>
          <a:p>
            <a:pPr algn="ctr" fontAlgn="auto">
              <a:spcBef>
                <a:spcPts val="0"/>
              </a:spcBef>
              <a:spcAft>
                <a:spcPts val="0"/>
              </a:spcAft>
            </a:pPr>
            <a:endParaRPr lang="en-US" dirty="0">
              <a:solidFill>
                <a:prstClr val="black"/>
              </a:solidFill>
            </a:endParaRPr>
          </a:p>
        </p:txBody>
      </p:sp>
      <p:sp>
        <p:nvSpPr>
          <p:cNvPr id="27" name="Rectangle 26"/>
          <p:cNvSpPr/>
          <p:nvPr/>
        </p:nvSpPr>
        <p:spPr>
          <a:xfrm>
            <a:off x="499294" y="1800128"/>
            <a:ext cx="3009278" cy="338241"/>
          </a:xfrm>
          <a:prstGeom prst="rect">
            <a:avLst/>
          </a:prstGeom>
        </p:spPr>
        <p:txBody>
          <a:bodyPr wrap="square">
            <a:spAutoFit/>
          </a:bodyPr>
          <a:lstStyle/>
          <a:p>
            <a:pPr fontAlgn="auto">
              <a:spcBef>
                <a:spcPts val="0"/>
              </a:spcBef>
              <a:spcAft>
                <a:spcPts val="0"/>
              </a:spcAft>
            </a:pPr>
            <a:r>
              <a:rPr lang="pt-BR" sz="1600" dirty="0" smtClean="0">
                <a:solidFill>
                  <a:prstClr val="black"/>
                </a:solidFill>
                <a:latin typeface="Cambria" pitchFamily="18" charset="0"/>
                <a:cs typeface="+mn-cs"/>
                <a:sym typeface="Symbol"/>
              </a:rPr>
              <a:t> Value of x fifty paise coins =</a:t>
            </a:r>
            <a:endParaRPr lang="en-IN" sz="1600" dirty="0" smtClean="0">
              <a:solidFill>
                <a:prstClr val="black"/>
              </a:solidFill>
              <a:latin typeface="Cambria" pitchFamily="18" charset="0"/>
              <a:cs typeface="+mn-cs"/>
            </a:endParaRPr>
          </a:p>
        </p:txBody>
      </p:sp>
      <p:sp>
        <p:nvSpPr>
          <p:cNvPr id="28" name="Rectangle 27"/>
          <p:cNvSpPr/>
          <p:nvPr/>
        </p:nvSpPr>
        <p:spPr>
          <a:xfrm>
            <a:off x="3195340" y="1811225"/>
            <a:ext cx="1656184" cy="338241"/>
          </a:xfrm>
          <a:prstGeom prst="rect">
            <a:avLst/>
          </a:prstGeom>
        </p:spPr>
        <p:txBody>
          <a:bodyPr wrap="square">
            <a:spAutoFit/>
          </a:bodyPr>
          <a:lstStyle/>
          <a:p>
            <a:pPr fontAlgn="auto">
              <a:spcBef>
                <a:spcPts val="0"/>
              </a:spcBef>
              <a:spcAft>
                <a:spcPts val="0"/>
              </a:spcAft>
            </a:pPr>
            <a:r>
              <a:rPr lang="pt-BR" sz="1600" dirty="0" smtClean="0">
                <a:solidFill>
                  <a:prstClr val="black"/>
                </a:solidFill>
                <a:latin typeface="Cambria" pitchFamily="18" charset="0"/>
                <a:cs typeface="+mn-cs"/>
                <a:sym typeface="Symbol"/>
              </a:rPr>
              <a:t>(50 × x) paise</a:t>
            </a:r>
            <a:endParaRPr lang="en-IN" sz="1600" dirty="0">
              <a:solidFill>
                <a:prstClr val="black"/>
              </a:solidFill>
              <a:latin typeface="Cambria" pitchFamily="18" charset="0"/>
              <a:cs typeface="+mn-cs"/>
            </a:endParaRPr>
          </a:p>
        </p:txBody>
      </p:sp>
      <p:grpSp>
        <p:nvGrpSpPr>
          <p:cNvPr id="29" name="Group 28"/>
          <p:cNvGrpSpPr/>
          <p:nvPr/>
        </p:nvGrpSpPr>
        <p:grpSpPr>
          <a:xfrm>
            <a:off x="4549205" y="1383005"/>
            <a:ext cx="2355322" cy="374226"/>
            <a:chOff x="6541952" y="3383906"/>
            <a:chExt cx="2355322" cy="485165"/>
          </a:xfrm>
        </p:grpSpPr>
        <p:sp>
          <p:nvSpPr>
            <p:cNvPr id="30" name="Cloud 9"/>
            <p:cNvSpPr/>
            <p:nvPr/>
          </p:nvSpPr>
          <p:spPr>
            <a:xfrm>
              <a:off x="6559760" y="3420797"/>
              <a:ext cx="2337514" cy="445748"/>
            </a:xfrm>
            <a:prstGeom prst="roundRect">
              <a:avLst/>
            </a:prstGeom>
            <a:gradFill flip="none" rotWithShape="1">
              <a:gsLst>
                <a:gs pos="0">
                  <a:srgbClr val="FF3399">
                    <a:tint val="66000"/>
                    <a:satMod val="160000"/>
                  </a:srgbClr>
                </a:gs>
                <a:gs pos="50000">
                  <a:srgbClr val="FF3399">
                    <a:tint val="44500"/>
                    <a:satMod val="160000"/>
                  </a:srgbClr>
                </a:gs>
                <a:gs pos="100000">
                  <a:srgbClr val="FF3399">
                    <a:tint val="23500"/>
                    <a:satMod val="16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dirty="0">
                <a:solidFill>
                  <a:prstClr val="white"/>
                </a:solidFill>
                <a:latin typeface="Cambria Math" panose="02040503050406030204" pitchFamily="18" charset="0"/>
                <a:ea typeface="Cambria Math" panose="02040503050406030204" pitchFamily="18" charset="0"/>
              </a:endParaRPr>
            </a:p>
          </p:txBody>
        </p:sp>
        <p:sp>
          <p:nvSpPr>
            <p:cNvPr id="31" name="Rectangle 10"/>
            <p:cNvSpPr/>
            <p:nvPr/>
          </p:nvSpPr>
          <p:spPr>
            <a:xfrm>
              <a:off x="6541952" y="3383906"/>
              <a:ext cx="2305057" cy="485165"/>
            </a:xfrm>
            <a:prstGeom prst="roundRect">
              <a:avLst/>
            </a:prstGeom>
          </p:spPr>
          <p:txBody>
            <a:bodyPr wrap="square">
              <a:spAutoFit/>
            </a:bodyPr>
            <a:lstStyle/>
            <a:p>
              <a:pPr algn="ctr" fontAlgn="auto">
                <a:spcBef>
                  <a:spcPts val="0"/>
                </a:spcBef>
                <a:spcAft>
                  <a:spcPts val="0"/>
                </a:spcAft>
              </a:pPr>
              <a:r>
                <a:rPr lang="en-US" sz="1600" b="1" dirty="0" smtClean="0">
                  <a:solidFill>
                    <a:srgbClr val="002060"/>
                  </a:solidFill>
                  <a:latin typeface="Cambria Math" panose="02040503050406030204" pitchFamily="18" charset="0"/>
                  <a:ea typeface="Cambria Math" panose="02040503050406030204" pitchFamily="18" charset="0"/>
                  <a:cs typeface="Arial" pitchFamily="34" charset="0"/>
                </a:rPr>
                <a:t>We need value in rupees</a:t>
              </a:r>
              <a:endParaRPr lang="en-US" sz="1600" b="1" dirty="0">
                <a:solidFill>
                  <a:srgbClr val="002060"/>
                </a:solidFill>
                <a:latin typeface="Cambria Math" panose="02040503050406030204" pitchFamily="18" charset="0"/>
                <a:ea typeface="Cambria Math" panose="02040503050406030204" pitchFamily="18" charset="0"/>
                <a:cs typeface="Arial" pitchFamily="34" charset="0"/>
              </a:endParaRPr>
            </a:p>
          </p:txBody>
        </p:sp>
      </p:grpSp>
      <p:sp>
        <p:nvSpPr>
          <p:cNvPr id="32" name="Rectangle 31"/>
          <p:cNvSpPr/>
          <p:nvPr/>
        </p:nvSpPr>
        <p:spPr>
          <a:xfrm>
            <a:off x="4473922" y="1824401"/>
            <a:ext cx="348596" cy="33824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pPr>
            <a:r>
              <a:rPr lang="pt-BR" sz="1600" dirty="0" smtClean="0">
                <a:solidFill>
                  <a:prstClr val="black"/>
                </a:solidFill>
                <a:latin typeface="Cambria" pitchFamily="18" charset="0"/>
              </a:rPr>
              <a:t>=</a:t>
            </a:r>
            <a:endParaRPr lang="en-IN" sz="1600" dirty="0" smtClean="0">
              <a:solidFill>
                <a:prstClr val="black"/>
              </a:solidFill>
              <a:latin typeface="Cambria" pitchFamily="18" charset="0"/>
            </a:endParaRPr>
          </a:p>
        </p:txBody>
      </p:sp>
      <p:sp>
        <p:nvSpPr>
          <p:cNvPr id="33" name="Rectangle 32"/>
          <p:cNvSpPr/>
          <p:nvPr/>
        </p:nvSpPr>
        <p:spPr>
          <a:xfrm>
            <a:off x="4740315" y="1699706"/>
            <a:ext cx="790179" cy="338241"/>
          </a:xfrm>
          <a:prstGeom prst="rect">
            <a:avLst/>
          </a:prstGeom>
        </p:spPr>
        <p:txBody>
          <a:bodyPr wrap="square">
            <a:spAutoFit/>
          </a:bodyPr>
          <a:lstStyle/>
          <a:p>
            <a:pPr fontAlgn="auto">
              <a:spcBef>
                <a:spcPts val="0"/>
              </a:spcBef>
              <a:spcAft>
                <a:spcPts val="0"/>
              </a:spcAft>
            </a:pPr>
            <a:r>
              <a:rPr lang="pt-BR" sz="1600" dirty="0" smtClean="0">
                <a:solidFill>
                  <a:prstClr val="black"/>
                </a:solidFill>
                <a:latin typeface="Cambria" pitchFamily="18" charset="0"/>
                <a:cs typeface="+mn-cs"/>
                <a:sym typeface="Symbol"/>
              </a:rPr>
              <a:t>50 × x</a:t>
            </a:r>
            <a:endParaRPr lang="en-IN" sz="1600" dirty="0">
              <a:solidFill>
                <a:prstClr val="black"/>
              </a:solidFill>
              <a:latin typeface="Cambria" pitchFamily="18" charset="0"/>
              <a:cs typeface="+mn-cs"/>
            </a:endParaRPr>
          </a:p>
        </p:txBody>
      </p:sp>
      <p:cxnSp>
        <p:nvCxnSpPr>
          <p:cNvPr id="34" name="Straight Connector 33"/>
          <p:cNvCxnSpPr/>
          <p:nvPr/>
        </p:nvCxnSpPr>
        <p:spPr>
          <a:xfrm>
            <a:off x="4826614" y="2006210"/>
            <a:ext cx="601983"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35" name="Rectangle 34"/>
          <p:cNvSpPr/>
          <p:nvPr/>
        </p:nvSpPr>
        <p:spPr>
          <a:xfrm>
            <a:off x="4821840" y="1971918"/>
            <a:ext cx="541395" cy="338241"/>
          </a:xfrm>
          <a:prstGeom prst="rect">
            <a:avLst/>
          </a:prstGeom>
        </p:spPr>
        <p:txBody>
          <a:bodyPr wrap="square">
            <a:spAutoFit/>
          </a:bodyPr>
          <a:lstStyle/>
          <a:p>
            <a:pPr fontAlgn="auto">
              <a:spcBef>
                <a:spcPts val="0"/>
              </a:spcBef>
              <a:spcAft>
                <a:spcPts val="0"/>
              </a:spcAft>
            </a:pPr>
            <a:r>
              <a:rPr lang="pt-BR" sz="1600" dirty="0" smtClean="0">
                <a:solidFill>
                  <a:prstClr val="black"/>
                </a:solidFill>
                <a:latin typeface="Cambria" pitchFamily="18" charset="0"/>
                <a:cs typeface="+mn-cs"/>
                <a:sym typeface="Symbol"/>
              </a:rPr>
              <a:t>100</a:t>
            </a:r>
            <a:endParaRPr lang="en-IN" sz="1600" dirty="0">
              <a:solidFill>
                <a:prstClr val="black"/>
              </a:solidFill>
              <a:latin typeface="Cambria" pitchFamily="18" charset="0"/>
              <a:cs typeface="+mn-cs"/>
            </a:endParaRPr>
          </a:p>
        </p:txBody>
      </p:sp>
      <p:sp>
        <p:nvSpPr>
          <p:cNvPr id="36" name="Rectangle 35"/>
          <p:cNvSpPr/>
          <p:nvPr/>
        </p:nvSpPr>
        <p:spPr>
          <a:xfrm>
            <a:off x="5398453" y="1818055"/>
            <a:ext cx="828092" cy="338241"/>
          </a:xfrm>
          <a:prstGeom prst="rect">
            <a:avLst/>
          </a:prstGeom>
        </p:spPr>
        <p:txBody>
          <a:bodyPr wrap="square">
            <a:spAutoFit/>
          </a:bodyPr>
          <a:lstStyle/>
          <a:p>
            <a:pPr fontAlgn="auto">
              <a:spcBef>
                <a:spcPts val="0"/>
              </a:spcBef>
              <a:spcAft>
                <a:spcPts val="0"/>
              </a:spcAft>
            </a:pPr>
            <a:r>
              <a:rPr lang="pt-BR" sz="1600" dirty="0" smtClean="0">
                <a:solidFill>
                  <a:prstClr val="black"/>
                </a:solidFill>
                <a:latin typeface="Cambria" pitchFamily="18" charset="0"/>
                <a:cs typeface="+mn-cs"/>
                <a:sym typeface="Symbol"/>
              </a:rPr>
              <a:t>Rupees</a:t>
            </a:r>
            <a:endParaRPr lang="en-IN" sz="1600" dirty="0">
              <a:solidFill>
                <a:prstClr val="black"/>
              </a:solidFill>
              <a:latin typeface="Cambria" pitchFamily="18" charset="0"/>
              <a:cs typeface="+mn-cs"/>
            </a:endParaRPr>
          </a:p>
        </p:txBody>
      </p:sp>
      <p:sp>
        <p:nvSpPr>
          <p:cNvPr id="37" name="Rectangle 36"/>
          <p:cNvSpPr/>
          <p:nvPr/>
        </p:nvSpPr>
        <p:spPr>
          <a:xfrm>
            <a:off x="6117666" y="1835506"/>
            <a:ext cx="348596" cy="33824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pPr>
            <a:r>
              <a:rPr lang="pt-BR" sz="1600" dirty="0" smtClean="0">
                <a:solidFill>
                  <a:prstClr val="black"/>
                </a:solidFill>
                <a:latin typeface="Cambria" pitchFamily="18" charset="0"/>
              </a:rPr>
              <a:t>=</a:t>
            </a:r>
            <a:endParaRPr lang="en-IN" sz="1600" dirty="0" smtClean="0">
              <a:solidFill>
                <a:prstClr val="black"/>
              </a:solidFill>
              <a:latin typeface="Cambria" pitchFamily="18" charset="0"/>
            </a:endParaRPr>
          </a:p>
        </p:txBody>
      </p:sp>
      <p:sp>
        <p:nvSpPr>
          <p:cNvPr id="38" name="Rectangle 37"/>
          <p:cNvSpPr/>
          <p:nvPr/>
        </p:nvSpPr>
        <p:spPr>
          <a:xfrm>
            <a:off x="6445967" y="1710811"/>
            <a:ext cx="352224" cy="338241"/>
          </a:xfrm>
          <a:prstGeom prst="rect">
            <a:avLst/>
          </a:prstGeom>
        </p:spPr>
        <p:txBody>
          <a:bodyPr wrap="square">
            <a:spAutoFit/>
          </a:bodyPr>
          <a:lstStyle/>
          <a:p>
            <a:pPr fontAlgn="auto">
              <a:spcBef>
                <a:spcPts val="0"/>
              </a:spcBef>
              <a:spcAft>
                <a:spcPts val="0"/>
              </a:spcAft>
            </a:pPr>
            <a:r>
              <a:rPr lang="pt-BR" sz="1600" dirty="0" smtClean="0">
                <a:solidFill>
                  <a:prstClr val="black"/>
                </a:solidFill>
                <a:latin typeface="Cambria" pitchFamily="18" charset="0"/>
                <a:cs typeface="+mn-cs"/>
                <a:sym typeface="Symbol"/>
              </a:rPr>
              <a:t>x</a:t>
            </a:r>
            <a:endParaRPr lang="en-IN" sz="1600" dirty="0">
              <a:solidFill>
                <a:prstClr val="black"/>
              </a:solidFill>
              <a:latin typeface="Cambria" pitchFamily="18" charset="0"/>
              <a:cs typeface="+mn-cs"/>
            </a:endParaRPr>
          </a:p>
        </p:txBody>
      </p:sp>
      <p:cxnSp>
        <p:nvCxnSpPr>
          <p:cNvPr id="39" name="Straight Connector 38"/>
          <p:cNvCxnSpPr/>
          <p:nvPr/>
        </p:nvCxnSpPr>
        <p:spPr>
          <a:xfrm>
            <a:off x="6490248" y="2017315"/>
            <a:ext cx="2483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40" name="Rectangle 39"/>
          <p:cNvSpPr/>
          <p:nvPr/>
        </p:nvSpPr>
        <p:spPr>
          <a:xfrm>
            <a:off x="6441760" y="1983023"/>
            <a:ext cx="313562" cy="338241"/>
          </a:xfrm>
          <a:prstGeom prst="rect">
            <a:avLst/>
          </a:prstGeom>
        </p:spPr>
        <p:txBody>
          <a:bodyPr wrap="square">
            <a:spAutoFit/>
          </a:bodyPr>
          <a:lstStyle/>
          <a:p>
            <a:pPr fontAlgn="auto">
              <a:spcBef>
                <a:spcPts val="0"/>
              </a:spcBef>
              <a:spcAft>
                <a:spcPts val="0"/>
              </a:spcAft>
            </a:pPr>
            <a:r>
              <a:rPr lang="pt-BR" sz="1600" dirty="0" smtClean="0">
                <a:solidFill>
                  <a:prstClr val="black"/>
                </a:solidFill>
                <a:latin typeface="Cambria" pitchFamily="18" charset="0"/>
                <a:cs typeface="+mn-cs"/>
                <a:sym typeface="Symbol"/>
              </a:rPr>
              <a:t>2</a:t>
            </a:r>
            <a:endParaRPr lang="en-IN" sz="1600" dirty="0">
              <a:solidFill>
                <a:prstClr val="black"/>
              </a:solidFill>
              <a:latin typeface="Cambria" pitchFamily="18" charset="0"/>
              <a:cs typeface="+mn-cs"/>
            </a:endParaRPr>
          </a:p>
        </p:txBody>
      </p:sp>
      <p:sp>
        <p:nvSpPr>
          <p:cNvPr id="41" name="Rectangle 40"/>
          <p:cNvSpPr/>
          <p:nvPr/>
        </p:nvSpPr>
        <p:spPr>
          <a:xfrm>
            <a:off x="6707123" y="1829160"/>
            <a:ext cx="828092" cy="338241"/>
          </a:xfrm>
          <a:prstGeom prst="rect">
            <a:avLst/>
          </a:prstGeom>
        </p:spPr>
        <p:txBody>
          <a:bodyPr wrap="square">
            <a:spAutoFit/>
          </a:bodyPr>
          <a:lstStyle/>
          <a:p>
            <a:pPr fontAlgn="auto">
              <a:spcBef>
                <a:spcPts val="0"/>
              </a:spcBef>
              <a:spcAft>
                <a:spcPts val="0"/>
              </a:spcAft>
            </a:pPr>
            <a:r>
              <a:rPr lang="pt-BR" sz="1600" dirty="0" smtClean="0">
                <a:solidFill>
                  <a:prstClr val="black"/>
                </a:solidFill>
                <a:latin typeface="Cambria" pitchFamily="18" charset="0"/>
                <a:cs typeface="+mn-cs"/>
                <a:sym typeface="Symbol"/>
              </a:rPr>
              <a:t>Rupees</a:t>
            </a:r>
            <a:endParaRPr lang="en-IN" sz="1600" dirty="0">
              <a:solidFill>
                <a:prstClr val="black"/>
              </a:solidFill>
              <a:latin typeface="Cambria" pitchFamily="18" charset="0"/>
              <a:cs typeface="+mn-cs"/>
            </a:endParaRPr>
          </a:p>
        </p:txBody>
      </p:sp>
      <p:sp>
        <p:nvSpPr>
          <p:cNvPr id="54" name="Rectangle 53"/>
          <p:cNvSpPr/>
          <p:nvPr/>
        </p:nvSpPr>
        <p:spPr>
          <a:xfrm>
            <a:off x="492144" y="2369813"/>
            <a:ext cx="3590658" cy="338241"/>
          </a:xfrm>
          <a:prstGeom prst="rect">
            <a:avLst/>
          </a:prstGeom>
        </p:spPr>
        <p:txBody>
          <a:bodyPr wrap="square">
            <a:spAutoFit/>
          </a:bodyPr>
          <a:lstStyle/>
          <a:p>
            <a:pPr fontAlgn="auto">
              <a:spcBef>
                <a:spcPts val="0"/>
              </a:spcBef>
              <a:spcAft>
                <a:spcPts val="0"/>
              </a:spcAft>
            </a:pPr>
            <a:r>
              <a:rPr lang="pt-BR" sz="1600" dirty="0" smtClean="0">
                <a:solidFill>
                  <a:prstClr val="black"/>
                </a:solidFill>
                <a:latin typeface="Cambria" pitchFamily="18" charset="0"/>
                <a:cs typeface="+mn-cs"/>
                <a:sym typeface="Symbol"/>
              </a:rPr>
              <a:t> Value of </a:t>
            </a:r>
            <a:r>
              <a:rPr lang="pt-BR" sz="1600" dirty="0">
                <a:solidFill>
                  <a:prstClr val="black"/>
                </a:solidFill>
                <a:latin typeface="Cambria" pitchFamily="18" charset="0"/>
                <a:cs typeface="+mn-cs"/>
                <a:sym typeface="Symbol"/>
              </a:rPr>
              <a:t>2x twenty-five paise </a:t>
            </a:r>
            <a:r>
              <a:rPr lang="pt-BR" sz="1600" dirty="0" smtClean="0">
                <a:solidFill>
                  <a:prstClr val="black"/>
                </a:solidFill>
                <a:latin typeface="Cambria" pitchFamily="18" charset="0"/>
                <a:cs typeface="+mn-cs"/>
                <a:sym typeface="Symbol"/>
              </a:rPr>
              <a:t>coins =</a:t>
            </a:r>
            <a:endParaRPr lang="en-IN" sz="1600" dirty="0" smtClean="0">
              <a:solidFill>
                <a:prstClr val="black"/>
              </a:solidFill>
              <a:latin typeface="Cambria" pitchFamily="18" charset="0"/>
              <a:cs typeface="+mn-cs"/>
            </a:endParaRPr>
          </a:p>
        </p:txBody>
      </p:sp>
      <p:sp>
        <p:nvSpPr>
          <p:cNvPr id="55" name="Rectangle 54"/>
          <p:cNvSpPr/>
          <p:nvPr/>
        </p:nvSpPr>
        <p:spPr>
          <a:xfrm>
            <a:off x="3902156" y="2378257"/>
            <a:ext cx="1656184" cy="338241"/>
          </a:xfrm>
          <a:prstGeom prst="rect">
            <a:avLst/>
          </a:prstGeom>
        </p:spPr>
        <p:txBody>
          <a:bodyPr wrap="square">
            <a:spAutoFit/>
          </a:bodyPr>
          <a:lstStyle/>
          <a:p>
            <a:pPr fontAlgn="auto">
              <a:spcBef>
                <a:spcPts val="0"/>
              </a:spcBef>
              <a:spcAft>
                <a:spcPts val="0"/>
              </a:spcAft>
            </a:pPr>
            <a:r>
              <a:rPr lang="pt-BR" sz="1600" dirty="0" smtClean="0">
                <a:solidFill>
                  <a:prstClr val="black"/>
                </a:solidFill>
                <a:latin typeface="Cambria" pitchFamily="18" charset="0"/>
                <a:cs typeface="+mn-cs"/>
                <a:sym typeface="Symbol"/>
              </a:rPr>
              <a:t>(25 × 2x) paise</a:t>
            </a:r>
            <a:endParaRPr lang="en-IN" sz="1600" dirty="0">
              <a:solidFill>
                <a:prstClr val="black"/>
              </a:solidFill>
              <a:latin typeface="Cambria" pitchFamily="18" charset="0"/>
              <a:cs typeface="+mn-cs"/>
            </a:endParaRPr>
          </a:p>
        </p:txBody>
      </p:sp>
      <p:sp>
        <p:nvSpPr>
          <p:cNvPr id="56" name="Rectangle 55"/>
          <p:cNvSpPr/>
          <p:nvPr/>
        </p:nvSpPr>
        <p:spPr>
          <a:xfrm>
            <a:off x="5263288" y="2391433"/>
            <a:ext cx="348596" cy="33824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pPr>
            <a:r>
              <a:rPr lang="pt-BR" sz="1600" dirty="0" smtClean="0">
                <a:solidFill>
                  <a:prstClr val="black"/>
                </a:solidFill>
                <a:latin typeface="Cambria" pitchFamily="18" charset="0"/>
              </a:rPr>
              <a:t>=</a:t>
            </a:r>
            <a:endParaRPr lang="en-IN" sz="1600" dirty="0" smtClean="0">
              <a:solidFill>
                <a:prstClr val="black"/>
              </a:solidFill>
              <a:latin typeface="Cambria" pitchFamily="18" charset="0"/>
            </a:endParaRPr>
          </a:p>
        </p:txBody>
      </p:sp>
      <p:sp>
        <p:nvSpPr>
          <p:cNvPr id="57" name="Rectangle 56"/>
          <p:cNvSpPr/>
          <p:nvPr/>
        </p:nvSpPr>
        <p:spPr>
          <a:xfrm>
            <a:off x="5497928" y="2266738"/>
            <a:ext cx="842531" cy="338241"/>
          </a:xfrm>
          <a:prstGeom prst="rect">
            <a:avLst/>
          </a:prstGeom>
        </p:spPr>
        <p:txBody>
          <a:bodyPr wrap="square">
            <a:spAutoFit/>
          </a:bodyPr>
          <a:lstStyle/>
          <a:p>
            <a:pPr fontAlgn="auto">
              <a:spcBef>
                <a:spcPts val="0"/>
              </a:spcBef>
              <a:spcAft>
                <a:spcPts val="0"/>
              </a:spcAft>
            </a:pPr>
            <a:r>
              <a:rPr lang="pt-BR" sz="1600" dirty="0" smtClean="0">
                <a:solidFill>
                  <a:prstClr val="black"/>
                </a:solidFill>
                <a:latin typeface="Cambria" pitchFamily="18" charset="0"/>
                <a:cs typeface="+mn-cs"/>
                <a:sym typeface="Symbol"/>
              </a:rPr>
              <a:t>25 × 2x</a:t>
            </a:r>
            <a:endParaRPr lang="en-IN" sz="1600" dirty="0">
              <a:solidFill>
                <a:prstClr val="black"/>
              </a:solidFill>
              <a:latin typeface="Cambria" pitchFamily="18" charset="0"/>
              <a:cs typeface="+mn-cs"/>
            </a:endParaRPr>
          </a:p>
        </p:txBody>
      </p:sp>
      <p:cxnSp>
        <p:nvCxnSpPr>
          <p:cNvPr id="58" name="Straight Connector 57"/>
          <p:cNvCxnSpPr/>
          <p:nvPr/>
        </p:nvCxnSpPr>
        <p:spPr>
          <a:xfrm>
            <a:off x="5597481" y="2573242"/>
            <a:ext cx="639017"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59" name="Rectangle 58"/>
          <p:cNvSpPr/>
          <p:nvPr/>
        </p:nvSpPr>
        <p:spPr>
          <a:xfrm>
            <a:off x="5611198" y="2538950"/>
            <a:ext cx="541395" cy="338241"/>
          </a:xfrm>
          <a:prstGeom prst="rect">
            <a:avLst/>
          </a:prstGeom>
        </p:spPr>
        <p:txBody>
          <a:bodyPr wrap="square">
            <a:spAutoFit/>
          </a:bodyPr>
          <a:lstStyle/>
          <a:p>
            <a:pPr fontAlgn="auto">
              <a:spcBef>
                <a:spcPts val="0"/>
              </a:spcBef>
              <a:spcAft>
                <a:spcPts val="0"/>
              </a:spcAft>
            </a:pPr>
            <a:r>
              <a:rPr lang="pt-BR" sz="1600" dirty="0" smtClean="0">
                <a:solidFill>
                  <a:prstClr val="black"/>
                </a:solidFill>
                <a:latin typeface="Cambria" pitchFamily="18" charset="0"/>
                <a:cs typeface="+mn-cs"/>
                <a:sym typeface="Symbol"/>
              </a:rPr>
              <a:t>100</a:t>
            </a:r>
            <a:endParaRPr lang="en-IN" sz="1600" dirty="0">
              <a:solidFill>
                <a:prstClr val="black"/>
              </a:solidFill>
              <a:latin typeface="Cambria" pitchFamily="18" charset="0"/>
              <a:cs typeface="+mn-cs"/>
            </a:endParaRPr>
          </a:p>
        </p:txBody>
      </p:sp>
      <p:sp>
        <p:nvSpPr>
          <p:cNvPr id="60" name="Rectangle 59"/>
          <p:cNvSpPr/>
          <p:nvPr/>
        </p:nvSpPr>
        <p:spPr>
          <a:xfrm>
            <a:off x="6203059" y="2385087"/>
            <a:ext cx="828092" cy="338241"/>
          </a:xfrm>
          <a:prstGeom prst="rect">
            <a:avLst/>
          </a:prstGeom>
        </p:spPr>
        <p:txBody>
          <a:bodyPr wrap="square">
            <a:spAutoFit/>
          </a:bodyPr>
          <a:lstStyle/>
          <a:p>
            <a:pPr fontAlgn="auto">
              <a:spcBef>
                <a:spcPts val="0"/>
              </a:spcBef>
              <a:spcAft>
                <a:spcPts val="0"/>
              </a:spcAft>
            </a:pPr>
            <a:r>
              <a:rPr lang="pt-BR" sz="1600" dirty="0" smtClean="0">
                <a:solidFill>
                  <a:prstClr val="black"/>
                </a:solidFill>
                <a:latin typeface="Cambria" pitchFamily="18" charset="0"/>
                <a:cs typeface="+mn-cs"/>
                <a:sym typeface="Symbol"/>
              </a:rPr>
              <a:t>Rupees</a:t>
            </a:r>
            <a:endParaRPr lang="en-IN" sz="1600" dirty="0">
              <a:solidFill>
                <a:prstClr val="black"/>
              </a:solidFill>
              <a:latin typeface="Cambria" pitchFamily="18" charset="0"/>
              <a:cs typeface="+mn-cs"/>
            </a:endParaRPr>
          </a:p>
        </p:txBody>
      </p:sp>
      <p:sp>
        <p:nvSpPr>
          <p:cNvPr id="61" name="Rectangle 60"/>
          <p:cNvSpPr/>
          <p:nvPr/>
        </p:nvSpPr>
        <p:spPr>
          <a:xfrm>
            <a:off x="6907032" y="2402538"/>
            <a:ext cx="348596" cy="33824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pPr>
            <a:r>
              <a:rPr lang="pt-BR" sz="1600" dirty="0" smtClean="0">
                <a:solidFill>
                  <a:prstClr val="black"/>
                </a:solidFill>
                <a:latin typeface="Cambria" pitchFamily="18" charset="0"/>
              </a:rPr>
              <a:t>=</a:t>
            </a:r>
            <a:endParaRPr lang="en-IN" sz="1600" dirty="0" smtClean="0">
              <a:solidFill>
                <a:prstClr val="black"/>
              </a:solidFill>
              <a:latin typeface="Cambria" pitchFamily="18" charset="0"/>
            </a:endParaRPr>
          </a:p>
        </p:txBody>
      </p:sp>
      <p:sp>
        <p:nvSpPr>
          <p:cNvPr id="62" name="Rectangle 61"/>
          <p:cNvSpPr/>
          <p:nvPr/>
        </p:nvSpPr>
        <p:spPr>
          <a:xfrm>
            <a:off x="7235333" y="2277843"/>
            <a:ext cx="352224" cy="338241"/>
          </a:xfrm>
          <a:prstGeom prst="rect">
            <a:avLst/>
          </a:prstGeom>
        </p:spPr>
        <p:txBody>
          <a:bodyPr wrap="square">
            <a:spAutoFit/>
          </a:bodyPr>
          <a:lstStyle/>
          <a:p>
            <a:pPr fontAlgn="auto">
              <a:spcBef>
                <a:spcPts val="0"/>
              </a:spcBef>
              <a:spcAft>
                <a:spcPts val="0"/>
              </a:spcAft>
            </a:pPr>
            <a:r>
              <a:rPr lang="pt-BR" sz="1600" dirty="0" smtClean="0">
                <a:solidFill>
                  <a:prstClr val="black"/>
                </a:solidFill>
                <a:latin typeface="Cambria" pitchFamily="18" charset="0"/>
                <a:cs typeface="+mn-cs"/>
                <a:sym typeface="Symbol"/>
              </a:rPr>
              <a:t>x</a:t>
            </a:r>
            <a:endParaRPr lang="en-IN" sz="1600" dirty="0">
              <a:solidFill>
                <a:prstClr val="black"/>
              </a:solidFill>
              <a:latin typeface="Cambria" pitchFamily="18" charset="0"/>
              <a:cs typeface="+mn-cs"/>
            </a:endParaRPr>
          </a:p>
        </p:txBody>
      </p:sp>
      <p:cxnSp>
        <p:nvCxnSpPr>
          <p:cNvPr id="63" name="Straight Connector 62"/>
          <p:cNvCxnSpPr/>
          <p:nvPr/>
        </p:nvCxnSpPr>
        <p:spPr>
          <a:xfrm>
            <a:off x="7279614" y="2584347"/>
            <a:ext cx="2483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64" name="Rectangle 63"/>
          <p:cNvSpPr/>
          <p:nvPr/>
        </p:nvSpPr>
        <p:spPr>
          <a:xfrm>
            <a:off x="7231126" y="2550038"/>
            <a:ext cx="313562" cy="338241"/>
          </a:xfrm>
          <a:prstGeom prst="rect">
            <a:avLst/>
          </a:prstGeom>
        </p:spPr>
        <p:txBody>
          <a:bodyPr wrap="square">
            <a:spAutoFit/>
          </a:bodyPr>
          <a:lstStyle/>
          <a:p>
            <a:pPr fontAlgn="auto">
              <a:spcBef>
                <a:spcPts val="0"/>
              </a:spcBef>
              <a:spcAft>
                <a:spcPts val="0"/>
              </a:spcAft>
            </a:pPr>
            <a:r>
              <a:rPr lang="pt-BR" sz="1600" dirty="0" smtClean="0">
                <a:solidFill>
                  <a:prstClr val="black"/>
                </a:solidFill>
                <a:latin typeface="Cambria" pitchFamily="18" charset="0"/>
                <a:cs typeface="+mn-cs"/>
                <a:sym typeface="Symbol"/>
              </a:rPr>
              <a:t>2</a:t>
            </a:r>
            <a:endParaRPr lang="en-IN" sz="1600" dirty="0">
              <a:solidFill>
                <a:prstClr val="black"/>
              </a:solidFill>
              <a:latin typeface="Cambria" pitchFamily="18" charset="0"/>
              <a:cs typeface="+mn-cs"/>
            </a:endParaRPr>
          </a:p>
        </p:txBody>
      </p:sp>
      <p:sp>
        <p:nvSpPr>
          <p:cNvPr id="65" name="Rectangle 64"/>
          <p:cNvSpPr/>
          <p:nvPr/>
        </p:nvSpPr>
        <p:spPr>
          <a:xfrm>
            <a:off x="7496489" y="2396208"/>
            <a:ext cx="828092" cy="338241"/>
          </a:xfrm>
          <a:prstGeom prst="rect">
            <a:avLst/>
          </a:prstGeom>
        </p:spPr>
        <p:txBody>
          <a:bodyPr wrap="square">
            <a:spAutoFit/>
          </a:bodyPr>
          <a:lstStyle/>
          <a:p>
            <a:pPr fontAlgn="auto">
              <a:spcBef>
                <a:spcPts val="0"/>
              </a:spcBef>
              <a:spcAft>
                <a:spcPts val="0"/>
              </a:spcAft>
            </a:pPr>
            <a:r>
              <a:rPr lang="pt-BR" sz="1600" dirty="0" smtClean="0">
                <a:solidFill>
                  <a:prstClr val="black"/>
                </a:solidFill>
                <a:latin typeface="Cambria" pitchFamily="18" charset="0"/>
                <a:cs typeface="+mn-cs"/>
                <a:sym typeface="Symbol"/>
              </a:rPr>
              <a:t>Rupees</a:t>
            </a:r>
            <a:endParaRPr lang="en-IN" sz="1600" dirty="0">
              <a:solidFill>
                <a:prstClr val="black"/>
              </a:solidFill>
              <a:latin typeface="Cambria" pitchFamily="18" charset="0"/>
              <a:cs typeface="+mn-cs"/>
            </a:endParaRPr>
          </a:p>
        </p:txBody>
      </p:sp>
      <p:grpSp>
        <p:nvGrpSpPr>
          <p:cNvPr id="70" name="Group 69"/>
          <p:cNvGrpSpPr/>
          <p:nvPr/>
        </p:nvGrpSpPr>
        <p:grpSpPr>
          <a:xfrm>
            <a:off x="4457171" y="1377627"/>
            <a:ext cx="3080288" cy="415371"/>
            <a:chOff x="6196257" y="3473116"/>
            <a:chExt cx="3080288" cy="538508"/>
          </a:xfrm>
        </p:grpSpPr>
        <p:sp>
          <p:nvSpPr>
            <p:cNvPr id="71" name="Cloud 9"/>
            <p:cNvSpPr/>
            <p:nvPr/>
          </p:nvSpPr>
          <p:spPr>
            <a:xfrm>
              <a:off x="6218590" y="3473116"/>
              <a:ext cx="3057955" cy="538508"/>
            </a:xfrm>
            <a:prstGeom prst="roundRect">
              <a:avLst/>
            </a:prstGeom>
            <a:gradFill flip="none" rotWithShape="1">
              <a:gsLst>
                <a:gs pos="0">
                  <a:srgbClr val="FF3399">
                    <a:tint val="66000"/>
                    <a:satMod val="160000"/>
                  </a:srgbClr>
                </a:gs>
                <a:gs pos="50000">
                  <a:srgbClr val="FF3399">
                    <a:tint val="44500"/>
                    <a:satMod val="160000"/>
                  </a:srgbClr>
                </a:gs>
                <a:gs pos="100000">
                  <a:srgbClr val="FF3399">
                    <a:tint val="23500"/>
                    <a:satMod val="16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dirty="0">
                <a:solidFill>
                  <a:prstClr val="white"/>
                </a:solidFill>
                <a:latin typeface="Cambria Math" panose="02040503050406030204" pitchFamily="18" charset="0"/>
                <a:ea typeface="Cambria Math" panose="02040503050406030204" pitchFamily="18" charset="0"/>
              </a:endParaRPr>
            </a:p>
          </p:txBody>
        </p:sp>
        <p:sp>
          <p:nvSpPr>
            <p:cNvPr id="72" name="Rectangle 10"/>
            <p:cNvSpPr/>
            <p:nvPr/>
          </p:nvSpPr>
          <p:spPr>
            <a:xfrm>
              <a:off x="6196257" y="3482604"/>
              <a:ext cx="3015496" cy="485165"/>
            </a:xfrm>
            <a:prstGeom prst="roundRect">
              <a:avLst/>
            </a:prstGeom>
          </p:spPr>
          <p:txBody>
            <a:bodyPr wrap="square">
              <a:spAutoFit/>
            </a:bodyPr>
            <a:lstStyle/>
            <a:p>
              <a:pPr algn="ctr" fontAlgn="auto">
                <a:spcBef>
                  <a:spcPts val="0"/>
                </a:spcBef>
                <a:spcAft>
                  <a:spcPts val="0"/>
                </a:spcAft>
              </a:pPr>
              <a:r>
                <a:rPr lang="en-US" sz="1600" b="1" dirty="0" smtClean="0">
                  <a:solidFill>
                    <a:srgbClr val="002060"/>
                  </a:solidFill>
                  <a:latin typeface="Cambria Math" panose="02040503050406030204" pitchFamily="18" charset="0"/>
                  <a:ea typeface="Cambria Math" panose="02040503050406030204" pitchFamily="18" charset="0"/>
                  <a:cs typeface="Arial" pitchFamily="34" charset="0"/>
                </a:rPr>
                <a:t>Total </a:t>
              </a:r>
              <a:r>
                <a:rPr lang="en-US" sz="1600" b="1" dirty="0">
                  <a:solidFill>
                    <a:srgbClr val="002060"/>
                  </a:solidFill>
                  <a:latin typeface="Cambria Math" panose="02040503050406030204" pitchFamily="18" charset="0"/>
                  <a:ea typeface="Cambria Math" panose="02040503050406030204" pitchFamily="18" charset="0"/>
                  <a:cs typeface="Arial" pitchFamily="34" charset="0"/>
                </a:rPr>
                <a:t>value of the money is </a:t>
              </a:r>
              <a:r>
                <a:rPr lang="en-US" sz="1600" b="1" dirty="0" err="1">
                  <a:solidFill>
                    <a:srgbClr val="002060"/>
                  </a:solidFill>
                  <a:latin typeface="Cambria Math" panose="02040503050406030204" pitchFamily="18" charset="0"/>
                  <a:ea typeface="Cambria Math" panose="02040503050406030204" pitchFamily="18" charset="0"/>
                  <a:cs typeface="Arial" pitchFamily="34" charset="0"/>
                </a:rPr>
                <a:t>Rs</a:t>
              </a:r>
              <a:r>
                <a:rPr lang="en-US" sz="1600" b="1" dirty="0">
                  <a:solidFill>
                    <a:srgbClr val="002060"/>
                  </a:solidFill>
                  <a:latin typeface="Cambria Math" panose="02040503050406030204" pitchFamily="18" charset="0"/>
                  <a:ea typeface="Cambria Math" panose="02040503050406030204" pitchFamily="18" charset="0"/>
                  <a:cs typeface="Arial" pitchFamily="34" charset="0"/>
                </a:rPr>
                <a:t> 34</a:t>
              </a:r>
            </a:p>
          </p:txBody>
        </p:sp>
      </p:grpSp>
      <p:grpSp>
        <p:nvGrpSpPr>
          <p:cNvPr id="73" name="Group 72"/>
          <p:cNvGrpSpPr/>
          <p:nvPr/>
        </p:nvGrpSpPr>
        <p:grpSpPr>
          <a:xfrm>
            <a:off x="378720" y="3650887"/>
            <a:ext cx="5534634" cy="403156"/>
            <a:chOff x="6486376" y="3481036"/>
            <a:chExt cx="5534634" cy="522672"/>
          </a:xfrm>
        </p:grpSpPr>
        <p:sp>
          <p:nvSpPr>
            <p:cNvPr id="74" name="Cloud 9"/>
            <p:cNvSpPr/>
            <p:nvPr/>
          </p:nvSpPr>
          <p:spPr>
            <a:xfrm>
              <a:off x="6486376" y="3481036"/>
              <a:ext cx="5534634" cy="522672"/>
            </a:xfrm>
            <a:prstGeom prst="roundRect">
              <a:avLst/>
            </a:prstGeom>
            <a:gradFill flip="none" rotWithShape="1">
              <a:gsLst>
                <a:gs pos="0">
                  <a:srgbClr val="FF3399">
                    <a:tint val="66000"/>
                    <a:satMod val="160000"/>
                  </a:srgbClr>
                </a:gs>
                <a:gs pos="50000">
                  <a:srgbClr val="FF3399">
                    <a:tint val="44500"/>
                    <a:satMod val="160000"/>
                  </a:srgbClr>
                </a:gs>
                <a:gs pos="100000">
                  <a:srgbClr val="FF3399">
                    <a:tint val="23500"/>
                    <a:satMod val="16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dirty="0">
                <a:solidFill>
                  <a:prstClr val="white"/>
                </a:solidFill>
                <a:latin typeface="Cambria Math" panose="02040503050406030204" pitchFamily="18" charset="0"/>
                <a:ea typeface="Cambria Math" panose="02040503050406030204" pitchFamily="18" charset="0"/>
              </a:endParaRPr>
            </a:p>
          </p:txBody>
        </p:sp>
        <p:sp>
          <p:nvSpPr>
            <p:cNvPr id="75" name="Rectangle 10"/>
            <p:cNvSpPr/>
            <p:nvPr/>
          </p:nvSpPr>
          <p:spPr>
            <a:xfrm>
              <a:off x="6517901" y="3494942"/>
              <a:ext cx="5457563" cy="485163"/>
            </a:xfrm>
            <a:prstGeom prst="roundRect">
              <a:avLst/>
            </a:prstGeom>
          </p:spPr>
          <p:txBody>
            <a:bodyPr wrap="square">
              <a:spAutoFit/>
            </a:bodyPr>
            <a:lstStyle/>
            <a:p>
              <a:pPr algn="ctr" fontAlgn="auto">
                <a:spcBef>
                  <a:spcPts val="0"/>
                </a:spcBef>
                <a:spcAft>
                  <a:spcPts val="0"/>
                </a:spcAft>
              </a:pPr>
              <a:r>
                <a:rPr lang="en-US" sz="1600" b="1" dirty="0" smtClean="0">
                  <a:solidFill>
                    <a:srgbClr val="002060"/>
                  </a:solidFill>
                  <a:latin typeface="Cambria Math" panose="02040503050406030204" pitchFamily="18" charset="0"/>
                  <a:ea typeface="Cambria Math" panose="02040503050406030204" pitchFamily="18" charset="0"/>
                  <a:cs typeface="Arial" pitchFamily="34" charset="0"/>
                </a:rPr>
                <a:t>Value of 50 </a:t>
              </a:r>
              <a:r>
                <a:rPr lang="en-US" sz="1600" b="1" dirty="0" err="1" smtClean="0">
                  <a:solidFill>
                    <a:srgbClr val="002060"/>
                  </a:solidFill>
                  <a:latin typeface="Cambria Math" panose="02040503050406030204" pitchFamily="18" charset="0"/>
                  <a:ea typeface="Cambria Math" panose="02040503050406030204" pitchFamily="18" charset="0"/>
                  <a:cs typeface="Arial" pitchFamily="34" charset="0"/>
                </a:rPr>
                <a:t>paise</a:t>
              </a:r>
              <a:r>
                <a:rPr lang="en-US" sz="1600" b="1" dirty="0" smtClean="0">
                  <a:solidFill>
                    <a:srgbClr val="002060"/>
                  </a:solidFill>
                  <a:latin typeface="Cambria Math" panose="02040503050406030204" pitchFamily="18" charset="0"/>
                  <a:ea typeface="Cambria Math" panose="02040503050406030204" pitchFamily="18" charset="0"/>
                  <a:cs typeface="Arial" pitchFamily="34" charset="0"/>
                </a:rPr>
                <a:t> coins + value of 25 </a:t>
              </a:r>
              <a:r>
                <a:rPr lang="en-US" sz="1600" b="1" dirty="0" err="1" smtClean="0">
                  <a:solidFill>
                    <a:srgbClr val="002060"/>
                  </a:solidFill>
                  <a:latin typeface="Cambria Math" panose="02040503050406030204" pitchFamily="18" charset="0"/>
                  <a:ea typeface="Cambria Math" panose="02040503050406030204" pitchFamily="18" charset="0"/>
                  <a:cs typeface="Arial" pitchFamily="34" charset="0"/>
                </a:rPr>
                <a:t>paise</a:t>
              </a:r>
              <a:r>
                <a:rPr lang="en-US" sz="1600" b="1" dirty="0" smtClean="0">
                  <a:solidFill>
                    <a:srgbClr val="002060"/>
                  </a:solidFill>
                  <a:latin typeface="Cambria Math" panose="02040503050406030204" pitchFamily="18" charset="0"/>
                  <a:ea typeface="Cambria Math" panose="02040503050406030204" pitchFamily="18" charset="0"/>
                  <a:cs typeface="Arial" pitchFamily="34" charset="0"/>
                </a:rPr>
                <a:t> coins = Total value</a:t>
              </a:r>
              <a:endParaRPr lang="en-US" sz="1600" b="1" dirty="0">
                <a:solidFill>
                  <a:srgbClr val="002060"/>
                </a:solidFill>
                <a:latin typeface="Cambria Math" panose="02040503050406030204" pitchFamily="18" charset="0"/>
                <a:ea typeface="Cambria Math" panose="02040503050406030204" pitchFamily="18" charset="0"/>
                <a:cs typeface="Arial" pitchFamily="34" charset="0"/>
              </a:endParaRPr>
            </a:p>
          </p:txBody>
        </p:sp>
      </p:grpSp>
      <p:sp>
        <p:nvSpPr>
          <p:cNvPr id="76" name="Rectangle 75"/>
          <p:cNvSpPr/>
          <p:nvPr/>
        </p:nvSpPr>
        <p:spPr>
          <a:xfrm>
            <a:off x="746058" y="2762981"/>
            <a:ext cx="2504083" cy="338241"/>
          </a:xfrm>
          <a:prstGeom prst="rect">
            <a:avLst/>
          </a:prstGeom>
        </p:spPr>
        <p:txBody>
          <a:bodyPr wrap="none">
            <a:spAutoFit/>
          </a:bodyPr>
          <a:lstStyle/>
          <a:p>
            <a:pPr fontAlgn="auto">
              <a:spcBef>
                <a:spcPts val="0"/>
              </a:spcBef>
              <a:spcAft>
                <a:spcPts val="0"/>
              </a:spcAft>
            </a:pPr>
            <a:r>
              <a:rPr lang="en-US" sz="1600" dirty="0" smtClean="0">
                <a:solidFill>
                  <a:prstClr val="black"/>
                </a:solidFill>
                <a:latin typeface="Cambria Math" panose="02040503050406030204" pitchFamily="18" charset="0"/>
                <a:ea typeface="Cambria Math" panose="02040503050406030204" pitchFamily="18" charset="0"/>
                <a:cs typeface="Arial" pitchFamily="34" charset="0"/>
              </a:rPr>
              <a:t>As per the given condition,</a:t>
            </a:r>
            <a:endParaRPr lang="en-US" sz="1600"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69" name="Rounded Rectangle 68"/>
          <p:cNvSpPr/>
          <p:nvPr/>
        </p:nvSpPr>
        <p:spPr>
          <a:xfrm>
            <a:off x="717725" y="359322"/>
            <a:ext cx="1801638" cy="295960"/>
          </a:xfrm>
          <a:prstGeom prst="roundRect">
            <a:avLst/>
          </a:prstGeom>
          <a:ln>
            <a:noFill/>
          </a:ln>
        </p:spPr>
        <p:style>
          <a:lnRef idx="1">
            <a:schemeClr val="accent3"/>
          </a:lnRef>
          <a:fillRef idx="2">
            <a:schemeClr val="accent3"/>
          </a:fillRef>
          <a:effectRef idx="1">
            <a:schemeClr val="accent3"/>
          </a:effectRef>
          <a:fontRef idx="minor">
            <a:schemeClr val="dk1"/>
          </a:fontRef>
        </p:style>
        <p:txBody>
          <a:bodyPr rtlCol="0" anchor="ctr"/>
          <a:lstStyle/>
          <a:p>
            <a:pPr algn="ctr" fontAlgn="auto">
              <a:spcBef>
                <a:spcPts val="0"/>
              </a:spcBef>
              <a:spcAft>
                <a:spcPts val="0"/>
              </a:spcAft>
            </a:pPr>
            <a:endParaRPr lang="en-US" dirty="0">
              <a:solidFill>
                <a:prstClr val="black"/>
              </a:solidFill>
            </a:endParaRPr>
          </a:p>
        </p:txBody>
      </p:sp>
      <p:sp>
        <p:nvSpPr>
          <p:cNvPr id="4" name="Rectangle 3"/>
          <p:cNvSpPr/>
          <p:nvPr/>
        </p:nvSpPr>
        <p:spPr>
          <a:xfrm>
            <a:off x="653826" y="336828"/>
            <a:ext cx="6872252" cy="830228"/>
          </a:xfrm>
          <a:prstGeom prst="rect">
            <a:avLst/>
          </a:prstGeom>
        </p:spPr>
        <p:txBody>
          <a:bodyPr wrap="square">
            <a:spAutoFit/>
          </a:bodyPr>
          <a:lstStyle/>
          <a:p>
            <a:pPr algn="just" fontAlgn="auto">
              <a:spcBef>
                <a:spcPts val="0"/>
              </a:spcBef>
              <a:spcAft>
                <a:spcPts val="0"/>
              </a:spcAft>
            </a:pPr>
            <a:r>
              <a:rPr lang="en-US" sz="1600" b="1" dirty="0" err="1">
                <a:solidFill>
                  <a:srgbClr val="C0504D">
                    <a:lumMod val="50000"/>
                  </a:srgbClr>
                </a:solidFill>
                <a:latin typeface="Cambria" pitchFamily="18" charset="0"/>
                <a:ea typeface="Cambria Math" pitchFamily="18" charset="0"/>
                <a:cs typeface="+mn-cs"/>
              </a:rPr>
              <a:t>Saurabh</a:t>
            </a:r>
            <a:r>
              <a:rPr lang="en-US" sz="1600" b="1" dirty="0">
                <a:solidFill>
                  <a:srgbClr val="C0504D">
                    <a:lumMod val="50000"/>
                  </a:srgbClr>
                </a:solidFill>
                <a:latin typeface="Cambria" pitchFamily="18" charset="0"/>
                <a:ea typeface="Cambria Math" pitchFamily="18" charset="0"/>
                <a:cs typeface="+mn-cs"/>
              </a:rPr>
              <a:t> has </a:t>
            </a:r>
            <a:r>
              <a:rPr lang="en-US" sz="1600" b="1" dirty="0" err="1">
                <a:solidFill>
                  <a:srgbClr val="C0504D">
                    <a:lumMod val="50000"/>
                  </a:srgbClr>
                </a:solidFill>
                <a:latin typeface="Cambria" pitchFamily="18" charset="0"/>
                <a:ea typeface="Cambria Math" pitchFamily="18" charset="0"/>
                <a:cs typeface="+mn-cs"/>
              </a:rPr>
              <a:t>Rs</a:t>
            </a:r>
            <a:r>
              <a:rPr lang="en-US" sz="1600" b="1" dirty="0">
                <a:solidFill>
                  <a:srgbClr val="C0504D">
                    <a:lumMod val="50000"/>
                  </a:srgbClr>
                </a:solidFill>
                <a:latin typeface="Cambria" pitchFamily="18" charset="0"/>
                <a:ea typeface="Cambria Math" pitchFamily="18" charset="0"/>
                <a:cs typeface="+mn-cs"/>
              </a:rPr>
              <a:t> 34 fifty </a:t>
            </a:r>
            <a:r>
              <a:rPr lang="en-US" sz="1600" b="1" dirty="0" err="1">
                <a:solidFill>
                  <a:srgbClr val="C0504D">
                    <a:lumMod val="50000"/>
                  </a:srgbClr>
                </a:solidFill>
                <a:latin typeface="Cambria" pitchFamily="18" charset="0"/>
                <a:ea typeface="Cambria Math" pitchFamily="18" charset="0"/>
                <a:cs typeface="+mn-cs"/>
              </a:rPr>
              <a:t>paise</a:t>
            </a:r>
            <a:r>
              <a:rPr lang="en-US" sz="1600" b="1" dirty="0">
                <a:solidFill>
                  <a:srgbClr val="C0504D">
                    <a:lumMod val="50000"/>
                  </a:srgbClr>
                </a:solidFill>
                <a:latin typeface="Cambria" pitchFamily="18" charset="0"/>
                <a:ea typeface="Cambria Math" pitchFamily="18" charset="0"/>
                <a:cs typeface="+mn-cs"/>
              </a:rPr>
              <a:t> and </a:t>
            </a:r>
            <a:r>
              <a:rPr lang="en-US" sz="1600" b="1" dirty="0" smtClean="0">
                <a:solidFill>
                  <a:srgbClr val="C0504D">
                    <a:lumMod val="50000"/>
                  </a:srgbClr>
                </a:solidFill>
                <a:latin typeface="Cambria" pitchFamily="18" charset="0"/>
                <a:ea typeface="Cambria Math" pitchFamily="18" charset="0"/>
                <a:cs typeface="+mn-cs"/>
              </a:rPr>
              <a:t>twenty-five </a:t>
            </a:r>
            <a:r>
              <a:rPr lang="en-US" sz="1600" b="1" dirty="0" err="1">
                <a:solidFill>
                  <a:srgbClr val="C0504D">
                    <a:lumMod val="50000"/>
                  </a:srgbClr>
                </a:solidFill>
                <a:latin typeface="Cambria" pitchFamily="18" charset="0"/>
                <a:ea typeface="Cambria Math" pitchFamily="18" charset="0"/>
                <a:cs typeface="+mn-cs"/>
              </a:rPr>
              <a:t>paise</a:t>
            </a:r>
            <a:r>
              <a:rPr lang="en-US" sz="1600" b="1" dirty="0">
                <a:solidFill>
                  <a:srgbClr val="C0504D">
                    <a:lumMod val="50000"/>
                  </a:srgbClr>
                </a:solidFill>
                <a:latin typeface="Cambria" pitchFamily="18" charset="0"/>
                <a:ea typeface="Cambria Math" pitchFamily="18" charset="0"/>
                <a:cs typeface="+mn-cs"/>
              </a:rPr>
              <a:t> </a:t>
            </a:r>
            <a:r>
              <a:rPr lang="en-US" sz="1600" b="1" dirty="0" smtClean="0">
                <a:solidFill>
                  <a:srgbClr val="C0504D">
                    <a:lumMod val="50000"/>
                  </a:srgbClr>
                </a:solidFill>
                <a:latin typeface="Cambria" pitchFamily="18" charset="0"/>
                <a:ea typeface="Cambria Math" pitchFamily="18" charset="0"/>
                <a:cs typeface="+mn-cs"/>
              </a:rPr>
              <a:t>coins</a:t>
            </a:r>
            <a:r>
              <a:rPr lang="en-US" sz="1600" b="1" dirty="0">
                <a:solidFill>
                  <a:srgbClr val="C0504D">
                    <a:lumMod val="50000"/>
                  </a:srgbClr>
                </a:solidFill>
                <a:latin typeface="Cambria" pitchFamily="18" charset="0"/>
                <a:ea typeface="Cambria Math" pitchFamily="18" charset="0"/>
                <a:cs typeface="+mn-cs"/>
              </a:rPr>
              <a:t>. If the number of 25 </a:t>
            </a:r>
            <a:r>
              <a:rPr lang="en-US" sz="1600" b="1" dirty="0" err="1">
                <a:solidFill>
                  <a:srgbClr val="C0504D">
                    <a:lumMod val="50000"/>
                  </a:srgbClr>
                </a:solidFill>
                <a:latin typeface="Cambria" pitchFamily="18" charset="0"/>
                <a:ea typeface="Cambria Math" pitchFamily="18" charset="0"/>
                <a:cs typeface="+mn-cs"/>
              </a:rPr>
              <a:t>paise</a:t>
            </a:r>
            <a:r>
              <a:rPr lang="en-US" sz="1600" b="1" dirty="0">
                <a:solidFill>
                  <a:srgbClr val="C0504D">
                    <a:lumMod val="50000"/>
                  </a:srgbClr>
                </a:solidFill>
                <a:latin typeface="Cambria" pitchFamily="18" charset="0"/>
                <a:ea typeface="Cambria Math" pitchFamily="18" charset="0"/>
                <a:cs typeface="+mn-cs"/>
              </a:rPr>
              <a:t> coins be twice the number of 50 </a:t>
            </a:r>
            <a:r>
              <a:rPr lang="en-US" sz="1600" b="1" dirty="0" err="1">
                <a:solidFill>
                  <a:srgbClr val="C0504D">
                    <a:lumMod val="50000"/>
                  </a:srgbClr>
                </a:solidFill>
                <a:latin typeface="Cambria" pitchFamily="18" charset="0"/>
                <a:ea typeface="Cambria Math" pitchFamily="18" charset="0"/>
                <a:cs typeface="+mn-cs"/>
              </a:rPr>
              <a:t>paise</a:t>
            </a:r>
            <a:r>
              <a:rPr lang="en-US" sz="1600" b="1" dirty="0">
                <a:solidFill>
                  <a:srgbClr val="C0504D">
                    <a:lumMod val="50000"/>
                  </a:srgbClr>
                </a:solidFill>
                <a:latin typeface="Cambria" pitchFamily="18" charset="0"/>
                <a:ea typeface="Cambria Math" pitchFamily="18" charset="0"/>
                <a:cs typeface="+mn-cs"/>
              </a:rPr>
              <a:t> coins, how many coins of each kind does he have?</a:t>
            </a:r>
          </a:p>
        </p:txBody>
      </p:sp>
      <p:grpSp>
        <p:nvGrpSpPr>
          <p:cNvPr id="13" name="Group 12"/>
          <p:cNvGrpSpPr/>
          <p:nvPr/>
        </p:nvGrpSpPr>
        <p:grpSpPr>
          <a:xfrm>
            <a:off x="862909" y="3043789"/>
            <a:ext cx="356431" cy="610453"/>
            <a:chOff x="1026525" y="3036983"/>
            <a:chExt cx="356431" cy="611018"/>
          </a:xfrm>
        </p:grpSpPr>
        <p:sp>
          <p:nvSpPr>
            <p:cNvPr id="80" name="Rectangle 79"/>
            <p:cNvSpPr/>
            <p:nvPr/>
          </p:nvSpPr>
          <p:spPr>
            <a:xfrm>
              <a:off x="1030732" y="3036983"/>
              <a:ext cx="352224" cy="338554"/>
            </a:xfrm>
            <a:prstGeom prst="rect">
              <a:avLst/>
            </a:prstGeom>
          </p:spPr>
          <p:txBody>
            <a:bodyPr wrap="square">
              <a:spAutoFit/>
            </a:bodyPr>
            <a:lstStyle/>
            <a:p>
              <a:pPr fontAlgn="auto">
                <a:spcBef>
                  <a:spcPts val="0"/>
                </a:spcBef>
                <a:spcAft>
                  <a:spcPts val="0"/>
                </a:spcAft>
              </a:pPr>
              <a:r>
                <a:rPr lang="pt-BR" sz="1600" dirty="0" smtClean="0">
                  <a:solidFill>
                    <a:prstClr val="black"/>
                  </a:solidFill>
                  <a:latin typeface="Cambria" pitchFamily="18" charset="0"/>
                  <a:cs typeface="+mn-cs"/>
                  <a:sym typeface="Symbol"/>
                </a:rPr>
                <a:t>x</a:t>
              </a:r>
              <a:endParaRPr lang="en-IN" sz="1600" dirty="0">
                <a:solidFill>
                  <a:prstClr val="black"/>
                </a:solidFill>
                <a:latin typeface="Cambria" pitchFamily="18" charset="0"/>
                <a:cs typeface="+mn-cs"/>
              </a:endParaRPr>
            </a:p>
          </p:txBody>
        </p:sp>
        <p:cxnSp>
          <p:nvCxnSpPr>
            <p:cNvPr id="81" name="Straight Connector 80"/>
            <p:cNvCxnSpPr/>
            <p:nvPr/>
          </p:nvCxnSpPr>
          <p:spPr>
            <a:xfrm>
              <a:off x="1075013" y="3343787"/>
              <a:ext cx="2483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82" name="Rectangle 81"/>
            <p:cNvSpPr/>
            <p:nvPr/>
          </p:nvSpPr>
          <p:spPr>
            <a:xfrm>
              <a:off x="1026525" y="3309447"/>
              <a:ext cx="313562" cy="338554"/>
            </a:xfrm>
            <a:prstGeom prst="rect">
              <a:avLst/>
            </a:prstGeom>
          </p:spPr>
          <p:txBody>
            <a:bodyPr wrap="square">
              <a:spAutoFit/>
            </a:bodyPr>
            <a:lstStyle/>
            <a:p>
              <a:pPr fontAlgn="auto">
                <a:spcBef>
                  <a:spcPts val="0"/>
                </a:spcBef>
                <a:spcAft>
                  <a:spcPts val="0"/>
                </a:spcAft>
              </a:pPr>
              <a:r>
                <a:rPr lang="pt-BR" sz="1600" dirty="0" smtClean="0">
                  <a:solidFill>
                    <a:prstClr val="black"/>
                  </a:solidFill>
                  <a:latin typeface="Cambria" pitchFamily="18" charset="0"/>
                  <a:cs typeface="+mn-cs"/>
                  <a:sym typeface="Symbol"/>
                </a:rPr>
                <a:t>2</a:t>
              </a:r>
              <a:endParaRPr lang="en-IN" sz="1600" dirty="0">
                <a:solidFill>
                  <a:prstClr val="black"/>
                </a:solidFill>
                <a:latin typeface="Cambria" pitchFamily="18" charset="0"/>
                <a:cs typeface="+mn-cs"/>
              </a:endParaRPr>
            </a:p>
          </p:txBody>
        </p:sp>
      </p:grpSp>
      <p:sp>
        <p:nvSpPr>
          <p:cNvPr id="84" name="Rectangle 83"/>
          <p:cNvSpPr/>
          <p:nvPr/>
        </p:nvSpPr>
        <p:spPr>
          <a:xfrm>
            <a:off x="1193617" y="3146897"/>
            <a:ext cx="431291" cy="338241"/>
          </a:xfrm>
          <a:prstGeom prst="rect">
            <a:avLst/>
          </a:prstGeom>
        </p:spPr>
        <p:txBody>
          <a:bodyPr wrap="square">
            <a:spAutoFit/>
          </a:bodyPr>
          <a:lstStyle/>
          <a:p>
            <a:pPr fontAlgn="auto">
              <a:spcBef>
                <a:spcPts val="0"/>
              </a:spcBef>
              <a:spcAft>
                <a:spcPts val="0"/>
              </a:spcAft>
            </a:pPr>
            <a:r>
              <a:rPr lang="pt-BR" sz="1600" dirty="0" smtClean="0">
                <a:solidFill>
                  <a:prstClr val="black"/>
                </a:solidFill>
                <a:latin typeface="Cambria" pitchFamily="18" charset="0"/>
                <a:cs typeface="+mn-cs"/>
                <a:sym typeface="Symbol"/>
              </a:rPr>
              <a:t>+</a:t>
            </a:r>
            <a:endParaRPr lang="en-IN" sz="1600" dirty="0">
              <a:solidFill>
                <a:prstClr val="black"/>
              </a:solidFill>
              <a:latin typeface="Cambria" pitchFamily="18" charset="0"/>
              <a:cs typeface="+mn-cs"/>
            </a:endParaRPr>
          </a:p>
        </p:txBody>
      </p:sp>
      <p:grpSp>
        <p:nvGrpSpPr>
          <p:cNvPr id="85" name="Group 84"/>
          <p:cNvGrpSpPr/>
          <p:nvPr/>
        </p:nvGrpSpPr>
        <p:grpSpPr>
          <a:xfrm>
            <a:off x="1491139" y="3043789"/>
            <a:ext cx="356431" cy="610453"/>
            <a:chOff x="1026525" y="3036983"/>
            <a:chExt cx="356431" cy="611018"/>
          </a:xfrm>
        </p:grpSpPr>
        <p:sp>
          <p:nvSpPr>
            <p:cNvPr id="86" name="Rectangle 85"/>
            <p:cNvSpPr/>
            <p:nvPr/>
          </p:nvSpPr>
          <p:spPr>
            <a:xfrm>
              <a:off x="1030732" y="3036983"/>
              <a:ext cx="352224" cy="338554"/>
            </a:xfrm>
            <a:prstGeom prst="rect">
              <a:avLst/>
            </a:prstGeom>
          </p:spPr>
          <p:txBody>
            <a:bodyPr wrap="square">
              <a:spAutoFit/>
            </a:bodyPr>
            <a:lstStyle/>
            <a:p>
              <a:pPr fontAlgn="auto">
                <a:spcBef>
                  <a:spcPts val="0"/>
                </a:spcBef>
                <a:spcAft>
                  <a:spcPts val="0"/>
                </a:spcAft>
              </a:pPr>
              <a:r>
                <a:rPr lang="pt-BR" sz="1600" dirty="0" smtClean="0">
                  <a:solidFill>
                    <a:prstClr val="black"/>
                  </a:solidFill>
                  <a:latin typeface="Cambria" pitchFamily="18" charset="0"/>
                  <a:cs typeface="+mn-cs"/>
                  <a:sym typeface="Symbol"/>
                </a:rPr>
                <a:t>x</a:t>
              </a:r>
              <a:endParaRPr lang="en-IN" sz="1600" dirty="0">
                <a:solidFill>
                  <a:prstClr val="black"/>
                </a:solidFill>
                <a:latin typeface="Cambria" pitchFamily="18" charset="0"/>
                <a:cs typeface="+mn-cs"/>
              </a:endParaRPr>
            </a:p>
          </p:txBody>
        </p:sp>
        <p:cxnSp>
          <p:nvCxnSpPr>
            <p:cNvPr id="87" name="Straight Connector 86"/>
            <p:cNvCxnSpPr/>
            <p:nvPr/>
          </p:nvCxnSpPr>
          <p:spPr>
            <a:xfrm>
              <a:off x="1075013" y="3343787"/>
              <a:ext cx="2483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88" name="Rectangle 87"/>
            <p:cNvSpPr/>
            <p:nvPr/>
          </p:nvSpPr>
          <p:spPr>
            <a:xfrm>
              <a:off x="1026525" y="3309447"/>
              <a:ext cx="313562" cy="338554"/>
            </a:xfrm>
            <a:prstGeom prst="rect">
              <a:avLst/>
            </a:prstGeom>
          </p:spPr>
          <p:txBody>
            <a:bodyPr wrap="square">
              <a:spAutoFit/>
            </a:bodyPr>
            <a:lstStyle/>
            <a:p>
              <a:pPr fontAlgn="auto">
                <a:spcBef>
                  <a:spcPts val="0"/>
                </a:spcBef>
                <a:spcAft>
                  <a:spcPts val="0"/>
                </a:spcAft>
              </a:pPr>
              <a:r>
                <a:rPr lang="pt-BR" sz="1600" dirty="0" smtClean="0">
                  <a:solidFill>
                    <a:prstClr val="black"/>
                  </a:solidFill>
                  <a:latin typeface="Cambria" pitchFamily="18" charset="0"/>
                  <a:cs typeface="+mn-cs"/>
                  <a:sym typeface="Symbol"/>
                </a:rPr>
                <a:t>2</a:t>
              </a:r>
              <a:endParaRPr lang="en-IN" sz="1600" dirty="0">
                <a:solidFill>
                  <a:prstClr val="black"/>
                </a:solidFill>
                <a:latin typeface="Cambria" pitchFamily="18" charset="0"/>
                <a:cs typeface="+mn-cs"/>
              </a:endParaRPr>
            </a:p>
          </p:txBody>
        </p:sp>
      </p:grpSp>
      <p:sp>
        <p:nvSpPr>
          <p:cNvPr id="89" name="Rectangle 88"/>
          <p:cNvSpPr/>
          <p:nvPr/>
        </p:nvSpPr>
        <p:spPr>
          <a:xfrm>
            <a:off x="1840359" y="3146897"/>
            <a:ext cx="431291" cy="338241"/>
          </a:xfrm>
          <a:prstGeom prst="rect">
            <a:avLst/>
          </a:prstGeom>
        </p:spPr>
        <p:txBody>
          <a:bodyPr wrap="square">
            <a:spAutoFit/>
          </a:bodyPr>
          <a:lstStyle/>
          <a:p>
            <a:pPr fontAlgn="auto">
              <a:spcBef>
                <a:spcPts val="0"/>
              </a:spcBef>
              <a:spcAft>
                <a:spcPts val="0"/>
              </a:spcAft>
            </a:pPr>
            <a:r>
              <a:rPr lang="pt-BR" sz="1600" dirty="0" smtClean="0">
                <a:solidFill>
                  <a:prstClr val="black"/>
                </a:solidFill>
                <a:latin typeface="Cambria" pitchFamily="18" charset="0"/>
                <a:cs typeface="+mn-cs"/>
                <a:sym typeface="Symbol"/>
              </a:rPr>
              <a:t>=</a:t>
            </a:r>
            <a:endParaRPr lang="en-IN" sz="1600" dirty="0">
              <a:solidFill>
                <a:prstClr val="black"/>
              </a:solidFill>
              <a:latin typeface="Cambria" pitchFamily="18" charset="0"/>
              <a:cs typeface="+mn-cs"/>
            </a:endParaRPr>
          </a:p>
        </p:txBody>
      </p:sp>
      <p:sp>
        <p:nvSpPr>
          <p:cNvPr id="90" name="Rectangle 89"/>
          <p:cNvSpPr/>
          <p:nvPr/>
        </p:nvSpPr>
        <p:spPr>
          <a:xfrm>
            <a:off x="2134038" y="3146897"/>
            <a:ext cx="431291" cy="338241"/>
          </a:xfrm>
          <a:prstGeom prst="rect">
            <a:avLst/>
          </a:prstGeom>
        </p:spPr>
        <p:txBody>
          <a:bodyPr wrap="square">
            <a:spAutoFit/>
          </a:bodyPr>
          <a:lstStyle/>
          <a:p>
            <a:pPr fontAlgn="auto">
              <a:spcBef>
                <a:spcPts val="0"/>
              </a:spcBef>
              <a:spcAft>
                <a:spcPts val="0"/>
              </a:spcAft>
            </a:pPr>
            <a:r>
              <a:rPr lang="pt-BR" sz="1600" dirty="0" smtClean="0">
                <a:solidFill>
                  <a:prstClr val="black"/>
                </a:solidFill>
                <a:latin typeface="Cambria" pitchFamily="18" charset="0"/>
                <a:cs typeface="+mn-cs"/>
                <a:sym typeface="Symbol"/>
              </a:rPr>
              <a:t>34</a:t>
            </a:r>
            <a:endParaRPr lang="en-IN" sz="1600" dirty="0">
              <a:solidFill>
                <a:prstClr val="black"/>
              </a:solidFill>
              <a:latin typeface="Cambria" pitchFamily="18" charset="0"/>
              <a:cs typeface="+mn-cs"/>
            </a:endParaRPr>
          </a:p>
        </p:txBody>
      </p:sp>
      <p:grpSp>
        <p:nvGrpSpPr>
          <p:cNvPr id="91" name="Group 90"/>
          <p:cNvGrpSpPr/>
          <p:nvPr/>
        </p:nvGrpSpPr>
        <p:grpSpPr>
          <a:xfrm>
            <a:off x="1459641" y="3580535"/>
            <a:ext cx="412369" cy="608074"/>
            <a:chOff x="995016" y="3039364"/>
            <a:chExt cx="412369" cy="608637"/>
          </a:xfrm>
        </p:grpSpPr>
        <p:sp>
          <p:nvSpPr>
            <p:cNvPr id="92" name="Rectangle 91"/>
            <p:cNvSpPr/>
            <p:nvPr/>
          </p:nvSpPr>
          <p:spPr>
            <a:xfrm>
              <a:off x="995016" y="3039364"/>
              <a:ext cx="412369" cy="338554"/>
            </a:xfrm>
            <a:prstGeom prst="rect">
              <a:avLst/>
            </a:prstGeom>
          </p:spPr>
          <p:txBody>
            <a:bodyPr wrap="square">
              <a:spAutoFit/>
            </a:bodyPr>
            <a:lstStyle/>
            <a:p>
              <a:pPr fontAlgn="auto">
                <a:spcBef>
                  <a:spcPts val="0"/>
                </a:spcBef>
                <a:spcAft>
                  <a:spcPts val="0"/>
                </a:spcAft>
              </a:pPr>
              <a:r>
                <a:rPr lang="pt-BR" sz="1600" dirty="0" smtClean="0">
                  <a:solidFill>
                    <a:prstClr val="black"/>
                  </a:solidFill>
                  <a:latin typeface="Cambria" pitchFamily="18" charset="0"/>
                  <a:cs typeface="+mn-cs"/>
                  <a:sym typeface="Symbol"/>
                </a:rPr>
                <a:t>2x</a:t>
              </a:r>
              <a:endParaRPr lang="en-IN" sz="1600" dirty="0">
                <a:solidFill>
                  <a:prstClr val="black"/>
                </a:solidFill>
                <a:latin typeface="Cambria" pitchFamily="18" charset="0"/>
                <a:cs typeface="+mn-cs"/>
              </a:endParaRPr>
            </a:p>
          </p:txBody>
        </p:sp>
        <p:cxnSp>
          <p:nvCxnSpPr>
            <p:cNvPr id="93" name="Straight Connector 92"/>
            <p:cNvCxnSpPr/>
            <p:nvPr/>
          </p:nvCxnSpPr>
          <p:spPr>
            <a:xfrm>
              <a:off x="1075013" y="3343787"/>
              <a:ext cx="2483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94" name="Rectangle 93"/>
            <p:cNvSpPr/>
            <p:nvPr/>
          </p:nvSpPr>
          <p:spPr>
            <a:xfrm>
              <a:off x="1026525" y="3309447"/>
              <a:ext cx="313562" cy="338554"/>
            </a:xfrm>
            <a:prstGeom prst="rect">
              <a:avLst/>
            </a:prstGeom>
          </p:spPr>
          <p:txBody>
            <a:bodyPr wrap="square">
              <a:spAutoFit/>
            </a:bodyPr>
            <a:lstStyle/>
            <a:p>
              <a:pPr fontAlgn="auto">
                <a:spcBef>
                  <a:spcPts val="0"/>
                </a:spcBef>
                <a:spcAft>
                  <a:spcPts val="0"/>
                </a:spcAft>
              </a:pPr>
              <a:r>
                <a:rPr lang="pt-BR" sz="1600" dirty="0" smtClean="0">
                  <a:solidFill>
                    <a:prstClr val="black"/>
                  </a:solidFill>
                  <a:latin typeface="Cambria" pitchFamily="18" charset="0"/>
                  <a:cs typeface="+mn-cs"/>
                  <a:sym typeface="Symbol"/>
                </a:rPr>
                <a:t>2</a:t>
              </a:r>
              <a:endParaRPr lang="en-IN" sz="1600" dirty="0">
                <a:solidFill>
                  <a:prstClr val="black"/>
                </a:solidFill>
                <a:latin typeface="Cambria" pitchFamily="18" charset="0"/>
                <a:cs typeface="+mn-cs"/>
              </a:endParaRPr>
            </a:p>
          </p:txBody>
        </p:sp>
      </p:grpSp>
      <p:sp>
        <p:nvSpPr>
          <p:cNvPr id="95" name="Rectangle 94"/>
          <p:cNvSpPr/>
          <p:nvPr/>
        </p:nvSpPr>
        <p:spPr>
          <a:xfrm>
            <a:off x="1840359" y="3681247"/>
            <a:ext cx="431291" cy="338241"/>
          </a:xfrm>
          <a:prstGeom prst="rect">
            <a:avLst/>
          </a:prstGeom>
        </p:spPr>
        <p:txBody>
          <a:bodyPr wrap="square">
            <a:spAutoFit/>
          </a:bodyPr>
          <a:lstStyle/>
          <a:p>
            <a:pPr fontAlgn="auto">
              <a:spcBef>
                <a:spcPts val="0"/>
              </a:spcBef>
              <a:spcAft>
                <a:spcPts val="0"/>
              </a:spcAft>
            </a:pPr>
            <a:r>
              <a:rPr lang="pt-BR" sz="1600" dirty="0" smtClean="0">
                <a:solidFill>
                  <a:prstClr val="black"/>
                </a:solidFill>
                <a:latin typeface="Cambria" pitchFamily="18" charset="0"/>
                <a:cs typeface="+mn-cs"/>
                <a:sym typeface="Symbol"/>
              </a:rPr>
              <a:t>=</a:t>
            </a:r>
            <a:endParaRPr lang="en-IN" sz="1600" dirty="0">
              <a:solidFill>
                <a:prstClr val="black"/>
              </a:solidFill>
              <a:latin typeface="Cambria" pitchFamily="18" charset="0"/>
              <a:cs typeface="+mn-cs"/>
            </a:endParaRPr>
          </a:p>
        </p:txBody>
      </p:sp>
      <p:sp>
        <p:nvSpPr>
          <p:cNvPr id="96" name="Rectangle 95"/>
          <p:cNvSpPr/>
          <p:nvPr/>
        </p:nvSpPr>
        <p:spPr>
          <a:xfrm>
            <a:off x="2134038" y="3681247"/>
            <a:ext cx="431291" cy="338241"/>
          </a:xfrm>
          <a:prstGeom prst="rect">
            <a:avLst/>
          </a:prstGeom>
        </p:spPr>
        <p:txBody>
          <a:bodyPr wrap="square">
            <a:spAutoFit/>
          </a:bodyPr>
          <a:lstStyle/>
          <a:p>
            <a:pPr fontAlgn="auto">
              <a:spcBef>
                <a:spcPts val="0"/>
              </a:spcBef>
              <a:spcAft>
                <a:spcPts val="0"/>
              </a:spcAft>
            </a:pPr>
            <a:r>
              <a:rPr lang="pt-BR" sz="1600" dirty="0" smtClean="0">
                <a:solidFill>
                  <a:prstClr val="black"/>
                </a:solidFill>
                <a:latin typeface="Cambria" pitchFamily="18" charset="0"/>
                <a:cs typeface="+mn-cs"/>
                <a:sym typeface="Symbol"/>
              </a:rPr>
              <a:t>34</a:t>
            </a:r>
            <a:endParaRPr lang="en-IN" sz="1600" dirty="0">
              <a:solidFill>
                <a:prstClr val="black"/>
              </a:solidFill>
              <a:latin typeface="Cambria" pitchFamily="18" charset="0"/>
              <a:cs typeface="+mn-cs"/>
            </a:endParaRPr>
          </a:p>
        </p:txBody>
      </p:sp>
      <p:sp>
        <p:nvSpPr>
          <p:cNvPr id="97" name="Rectangle 96"/>
          <p:cNvSpPr/>
          <p:nvPr/>
        </p:nvSpPr>
        <p:spPr>
          <a:xfrm>
            <a:off x="883097" y="3672974"/>
            <a:ext cx="379512" cy="338241"/>
          </a:xfrm>
          <a:prstGeom prst="rect">
            <a:avLst/>
          </a:prstGeom>
        </p:spPr>
        <p:txBody>
          <a:bodyPr wrap="square">
            <a:spAutoFit/>
          </a:bodyPr>
          <a:lstStyle/>
          <a:p>
            <a:pPr fontAlgn="auto">
              <a:spcBef>
                <a:spcPts val="0"/>
              </a:spcBef>
              <a:spcAft>
                <a:spcPts val="0"/>
              </a:spcAft>
            </a:pPr>
            <a:r>
              <a:rPr lang="pt-BR" sz="1600" dirty="0" smtClean="0">
                <a:solidFill>
                  <a:prstClr val="black"/>
                </a:solidFill>
                <a:latin typeface="Cambria" pitchFamily="18" charset="0"/>
                <a:cs typeface="+mn-cs"/>
                <a:sym typeface="Symbol"/>
              </a:rPr>
              <a:t></a:t>
            </a:r>
            <a:endParaRPr lang="en-IN" sz="1600" dirty="0" smtClean="0">
              <a:solidFill>
                <a:prstClr val="black"/>
              </a:solidFill>
              <a:latin typeface="Cambria" pitchFamily="18" charset="0"/>
              <a:cs typeface="+mn-cs"/>
            </a:endParaRPr>
          </a:p>
        </p:txBody>
      </p:sp>
      <p:sp>
        <p:nvSpPr>
          <p:cNvPr id="98" name="Rectangle 97"/>
          <p:cNvSpPr/>
          <p:nvPr/>
        </p:nvSpPr>
        <p:spPr>
          <a:xfrm>
            <a:off x="1550078" y="4087292"/>
            <a:ext cx="607875" cy="338241"/>
          </a:xfrm>
          <a:prstGeom prst="rect">
            <a:avLst/>
          </a:prstGeom>
        </p:spPr>
        <p:txBody>
          <a:bodyPr wrap="square">
            <a:spAutoFit/>
          </a:bodyPr>
          <a:lstStyle/>
          <a:p>
            <a:pPr fontAlgn="auto">
              <a:spcBef>
                <a:spcPts val="0"/>
              </a:spcBef>
              <a:spcAft>
                <a:spcPts val="0"/>
              </a:spcAft>
            </a:pPr>
            <a:r>
              <a:rPr lang="pt-BR" sz="1600" dirty="0" smtClean="0">
                <a:solidFill>
                  <a:prstClr val="black"/>
                </a:solidFill>
                <a:latin typeface="Cambria" pitchFamily="18" charset="0"/>
                <a:cs typeface="+mn-cs"/>
                <a:sym typeface="Symbol"/>
              </a:rPr>
              <a:t>x    =</a:t>
            </a:r>
            <a:endParaRPr lang="en-IN" sz="1600" dirty="0">
              <a:solidFill>
                <a:prstClr val="black"/>
              </a:solidFill>
              <a:latin typeface="Cambria" pitchFamily="18" charset="0"/>
              <a:cs typeface="+mn-cs"/>
            </a:endParaRPr>
          </a:p>
        </p:txBody>
      </p:sp>
      <p:sp>
        <p:nvSpPr>
          <p:cNvPr id="99" name="Rectangle 98"/>
          <p:cNvSpPr/>
          <p:nvPr/>
        </p:nvSpPr>
        <p:spPr>
          <a:xfrm>
            <a:off x="2134038" y="4087292"/>
            <a:ext cx="431291" cy="338241"/>
          </a:xfrm>
          <a:prstGeom prst="rect">
            <a:avLst/>
          </a:prstGeom>
        </p:spPr>
        <p:txBody>
          <a:bodyPr wrap="square">
            <a:spAutoFit/>
          </a:bodyPr>
          <a:lstStyle/>
          <a:p>
            <a:pPr fontAlgn="auto">
              <a:spcBef>
                <a:spcPts val="0"/>
              </a:spcBef>
              <a:spcAft>
                <a:spcPts val="0"/>
              </a:spcAft>
            </a:pPr>
            <a:r>
              <a:rPr lang="pt-BR" sz="1600" dirty="0" smtClean="0">
                <a:solidFill>
                  <a:prstClr val="black"/>
                </a:solidFill>
                <a:latin typeface="Cambria" pitchFamily="18" charset="0"/>
                <a:cs typeface="+mn-cs"/>
                <a:sym typeface="Symbol"/>
              </a:rPr>
              <a:t>34</a:t>
            </a:r>
            <a:endParaRPr lang="en-IN" sz="1600" dirty="0">
              <a:solidFill>
                <a:prstClr val="black"/>
              </a:solidFill>
              <a:latin typeface="Cambria" pitchFamily="18" charset="0"/>
              <a:cs typeface="+mn-cs"/>
            </a:endParaRPr>
          </a:p>
        </p:txBody>
      </p:sp>
      <p:sp>
        <p:nvSpPr>
          <p:cNvPr id="100" name="Rectangle 99"/>
          <p:cNvSpPr/>
          <p:nvPr/>
        </p:nvSpPr>
        <p:spPr>
          <a:xfrm>
            <a:off x="883097" y="4079019"/>
            <a:ext cx="379512" cy="338241"/>
          </a:xfrm>
          <a:prstGeom prst="rect">
            <a:avLst/>
          </a:prstGeom>
        </p:spPr>
        <p:txBody>
          <a:bodyPr wrap="square">
            <a:spAutoFit/>
          </a:bodyPr>
          <a:lstStyle/>
          <a:p>
            <a:pPr fontAlgn="auto">
              <a:spcBef>
                <a:spcPts val="0"/>
              </a:spcBef>
              <a:spcAft>
                <a:spcPts val="0"/>
              </a:spcAft>
            </a:pPr>
            <a:r>
              <a:rPr lang="pt-BR" sz="1600" dirty="0" smtClean="0">
                <a:solidFill>
                  <a:prstClr val="black"/>
                </a:solidFill>
                <a:latin typeface="Cambria" pitchFamily="18" charset="0"/>
                <a:cs typeface="+mn-cs"/>
                <a:sym typeface="Symbol"/>
              </a:rPr>
              <a:t></a:t>
            </a:r>
            <a:endParaRPr lang="en-IN" sz="1600" dirty="0" smtClean="0">
              <a:solidFill>
                <a:prstClr val="black"/>
              </a:solidFill>
              <a:latin typeface="Cambria" pitchFamily="18" charset="0"/>
              <a:cs typeface="+mn-cs"/>
            </a:endParaRPr>
          </a:p>
        </p:txBody>
      </p:sp>
      <p:sp>
        <p:nvSpPr>
          <p:cNvPr id="101" name="Rectangle 100"/>
          <p:cNvSpPr/>
          <p:nvPr/>
        </p:nvSpPr>
        <p:spPr>
          <a:xfrm>
            <a:off x="818059" y="4315637"/>
            <a:ext cx="3789816" cy="338241"/>
          </a:xfrm>
          <a:prstGeom prst="rect">
            <a:avLst/>
          </a:prstGeom>
        </p:spPr>
        <p:txBody>
          <a:bodyPr wrap="square">
            <a:spAutoFit/>
          </a:bodyPr>
          <a:lstStyle/>
          <a:p>
            <a:pPr fontAlgn="auto">
              <a:spcBef>
                <a:spcPts val="0"/>
              </a:spcBef>
              <a:spcAft>
                <a:spcPts val="0"/>
              </a:spcAft>
            </a:pPr>
            <a:r>
              <a:rPr lang="pt-BR" sz="1600" b="1" dirty="0" smtClean="0">
                <a:solidFill>
                  <a:prstClr val="black"/>
                </a:solidFill>
                <a:latin typeface="Cambria" pitchFamily="18" charset="0"/>
                <a:cs typeface="+mn-cs"/>
                <a:sym typeface="Symbol"/>
              </a:rPr>
              <a:t>Thus, number of 50 paise coins = 34</a:t>
            </a:r>
            <a:endParaRPr lang="en-IN" sz="1600" b="1" dirty="0" smtClean="0">
              <a:solidFill>
                <a:prstClr val="black"/>
              </a:solidFill>
              <a:latin typeface="Cambria" pitchFamily="18" charset="0"/>
              <a:cs typeface="+mn-cs"/>
            </a:endParaRPr>
          </a:p>
        </p:txBody>
      </p:sp>
      <p:sp>
        <p:nvSpPr>
          <p:cNvPr id="102" name="Rectangle 101"/>
          <p:cNvSpPr/>
          <p:nvPr/>
        </p:nvSpPr>
        <p:spPr>
          <a:xfrm>
            <a:off x="539580" y="4586108"/>
            <a:ext cx="3877685" cy="338241"/>
          </a:xfrm>
          <a:prstGeom prst="rect">
            <a:avLst/>
          </a:prstGeom>
        </p:spPr>
        <p:txBody>
          <a:bodyPr wrap="square">
            <a:spAutoFit/>
          </a:bodyPr>
          <a:lstStyle/>
          <a:p>
            <a:pPr fontAlgn="auto">
              <a:spcBef>
                <a:spcPts val="0"/>
              </a:spcBef>
              <a:spcAft>
                <a:spcPts val="0"/>
              </a:spcAft>
            </a:pPr>
            <a:r>
              <a:rPr lang="pt-BR" sz="1600" b="1" dirty="0" smtClean="0">
                <a:solidFill>
                  <a:prstClr val="black"/>
                </a:solidFill>
                <a:latin typeface="Cambria" pitchFamily="18" charset="0"/>
                <a:cs typeface="+mn-cs"/>
                <a:sym typeface="Symbol"/>
              </a:rPr>
              <a:t>Number of twenty five paise coins  = 2x</a:t>
            </a:r>
            <a:endParaRPr lang="en-IN" sz="1600" b="1" dirty="0" smtClean="0">
              <a:solidFill>
                <a:prstClr val="black"/>
              </a:solidFill>
              <a:latin typeface="Cambria" pitchFamily="18" charset="0"/>
              <a:cs typeface="+mn-cs"/>
            </a:endParaRPr>
          </a:p>
        </p:txBody>
      </p:sp>
      <p:sp>
        <p:nvSpPr>
          <p:cNvPr id="103" name="Rectangle 102"/>
          <p:cNvSpPr/>
          <p:nvPr/>
        </p:nvSpPr>
        <p:spPr>
          <a:xfrm>
            <a:off x="4232661" y="4589742"/>
            <a:ext cx="955442" cy="338241"/>
          </a:xfrm>
          <a:prstGeom prst="rect">
            <a:avLst/>
          </a:prstGeom>
        </p:spPr>
        <p:txBody>
          <a:bodyPr wrap="square">
            <a:spAutoFit/>
          </a:bodyPr>
          <a:lstStyle/>
          <a:p>
            <a:pPr fontAlgn="auto">
              <a:spcBef>
                <a:spcPts val="0"/>
              </a:spcBef>
              <a:spcAft>
                <a:spcPts val="0"/>
              </a:spcAft>
            </a:pPr>
            <a:r>
              <a:rPr lang="pt-BR" sz="1600" b="1" dirty="0" smtClean="0">
                <a:solidFill>
                  <a:prstClr val="black"/>
                </a:solidFill>
                <a:latin typeface="Cambria" pitchFamily="18" charset="0"/>
                <a:cs typeface="+mn-cs"/>
                <a:sym typeface="Symbol"/>
              </a:rPr>
              <a:t>= 2 × 34</a:t>
            </a:r>
            <a:endParaRPr lang="en-IN" sz="1600" b="1" dirty="0" smtClean="0">
              <a:solidFill>
                <a:prstClr val="black"/>
              </a:solidFill>
              <a:latin typeface="Cambria" pitchFamily="18" charset="0"/>
              <a:cs typeface="+mn-cs"/>
            </a:endParaRPr>
          </a:p>
        </p:txBody>
      </p:sp>
      <p:sp>
        <p:nvSpPr>
          <p:cNvPr id="104" name="Rectangle 103"/>
          <p:cNvSpPr/>
          <p:nvPr/>
        </p:nvSpPr>
        <p:spPr>
          <a:xfrm>
            <a:off x="5004048" y="4589742"/>
            <a:ext cx="698950" cy="338241"/>
          </a:xfrm>
          <a:prstGeom prst="rect">
            <a:avLst/>
          </a:prstGeom>
        </p:spPr>
        <p:txBody>
          <a:bodyPr wrap="square">
            <a:spAutoFit/>
          </a:bodyPr>
          <a:lstStyle/>
          <a:p>
            <a:pPr fontAlgn="auto">
              <a:spcBef>
                <a:spcPts val="0"/>
              </a:spcBef>
              <a:spcAft>
                <a:spcPts val="0"/>
              </a:spcAft>
            </a:pPr>
            <a:r>
              <a:rPr lang="pt-BR" sz="1600" b="1" dirty="0" smtClean="0">
                <a:solidFill>
                  <a:prstClr val="black"/>
                </a:solidFill>
                <a:latin typeface="Cambria" pitchFamily="18" charset="0"/>
                <a:cs typeface="+mn-cs"/>
                <a:sym typeface="Symbol"/>
              </a:rPr>
              <a:t>= 68</a:t>
            </a:r>
            <a:endParaRPr lang="en-IN" sz="1600" b="1" dirty="0" smtClean="0">
              <a:solidFill>
                <a:prstClr val="black"/>
              </a:solidFill>
              <a:latin typeface="Cambria" pitchFamily="18" charset="0"/>
              <a:cs typeface="+mn-cs"/>
            </a:endParaRPr>
          </a:p>
        </p:txBody>
      </p:sp>
    </p:spTree>
    <p:extLst>
      <p:ext uri="{BB962C8B-B14F-4D97-AF65-F5344CB8AC3E}">
        <p14:creationId xmlns:p14="http://schemas.microsoft.com/office/powerpoint/2010/main" val="478862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22" presetClass="entr" presetSubtype="8"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5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5"/>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grpId="0"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barn(inVertical)">
                                      <p:cBhvr>
                                        <p:cTn id="20" dur="500"/>
                                        <p:tgtEl>
                                          <p:spTgt spid="8"/>
                                        </p:tgtEl>
                                      </p:cBhvr>
                                    </p:animEffect>
                                  </p:childTnLst>
                                </p:cTn>
                              </p:par>
                              <p:par>
                                <p:cTn id="21" presetID="16" presetClass="entr" presetSubtype="21"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barn(inVertical)">
                                      <p:cBhvr>
                                        <p:cTn id="23" dur="500"/>
                                        <p:tgtEl>
                                          <p:spTgt spid="12"/>
                                        </p:tgtEl>
                                      </p:cBhvr>
                                    </p:animEffect>
                                  </p:childTnLst>
                                </p:cTn>
                              </p:par>
                            </p:childTnLst>
                          </p:cTn>
                        </p:par>
                      </p:childTnLst>
                    </p:cTn>
                  </p:par>
                  <p:par>
                    <p:cTn id="24" fill="hold">
                      <p:stCondLst>
                        <p:cond delay="indefinite"/>
                      </p:stCondLst>
                      <p:childTnLst>
                        <p:par>
                          <p:cTn id="25" fill="hold">
                            <p:stCondLst>
                              <p:cond delay="0"/>
                            </p:stCondLst>
                            <p:childTnLst>
                              <p:par>
                                <p:cTn id="26" presetID="16" presetClass="entr" presetSubtype="21" fill="hold" grpId="0" nodeType="click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barn(inVertical)">
                                      <p:cBhvr>
                                        <p:cTn id="28" dur="500"/>
                                        <p:tgtEl>
                                          <p:spTgt spid="16"/>
                                        </p:tgtEl>
                                      </p:cBhvr>
                                    </p:animEffect>
                                  </p:childTnLst>
                                </p:cTn>
                              </p:par>
                              <p:par>
                                <p:cTn id="29" presetID="16" presetClass="entr" presetSubtype="21"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barn(inVertical)">
                                      <p:cBhvr>
                                        <p:cTn id="31" dur="500"/>
                                        <p:tgtEl>
                                          <p:spTgt spid="17"/>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1026"/>
                                        </p:tgtEl>
                                        <p:attrNameLst>
                                          <p:attrName>style.visibility</p:attrName>
                                        </p:attrNameLst>
                                      </p:cBhvr>
                                      <p:to>
                                        <p:strVal val="visible"/>
                                      </p:to>
                                    </p:set>
                                    <p:animEffect transition="in" filter="fade">
                                      <p:cBhvr>
                                        <p:cTn id="36" dur="500"/>
                                        <p:tgtEl>
                                          <p:spTgt spid="1026"/>
                                        </p:tgtEl>
                                      </p:cBhvr>
                                    </p:animEffect>
                                  </p:childTnLst>
                                </p:cTn>
                              </p:par>
                              <p:par>
                                <p:cTn id="37" presetID="10" presetClass="entr" presetSubtype="0" fill="hold" nodeType="withEffect">
                                  <p:stCondLst>
                                    <p:cond delay="0"/>
                                  </p:stCondLst>
                                  <p:childTnLst>
                                    <p:set>
                                      <p:cBhvr>
                                        <p:cTn id="38" dur="1" fill="hold">
                                          <p:stCondLst>
                                            <p:cond delay="0"/>
                                          </p:stCondLst>
                                        </p:cTn>
                                        <p:tgtEl>
                                          <p:spTgt spid="1030"/>
                                        </p:tgtEl>
                                        <p:attrNameLst>
                                          <p:attrName>style.visibility</p:attrName>
                                        </p:attrNameLst>
                                      </p:cBhvr>
                                      <p:to>
                                        <p:strVal val="visible"/>
                                      </p:to>
                                    </p:set>
                                    <p:animEffect transition="in" filter="fade">
                                      <p:cBhvr>
                                        <p:cTn id="39" dur="500"/>
                                        <p:tgtEl>
                                          <p:spTgt spid="1030"/>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xit" presetSubtype="0" fill="hold" grpId="1" nodeType="clickEffect">
                                  <p:stCondLst>
                                    <p:cond delay="0"/>
                                  </p:stCondLst>
                                  <p:childTnLst>
                                    <p:animEffect transition="out" filter="fade">
                                      <p:cBhvr>
                                        <p:cTn id="43" dur="500"/>
                                        <p:tgtEl>
                                          <p:spTgt spid="8"/>
                                        </p:tgtEl>
                                      </p:cBhvr>
                                    </p:animEffect>
                                    <p:set>
                                      <p:cBhvr>
                                        <p:cTn id="44" dur="1" fill="hold">
                                          <p:stCondLst>
                                            <p:cond delay="499"/>
                                          </p:stCondLst>
                                        </p:cTn>
                                        <p:tgtEl>
                                          <p:spTgt spid="8"/>
                                        </p:tgtEl>
                                        <p:attrNameLst>
                                          <p:attrName>style.visibility</p:attrName>
                                        </p:attrNameLst>
                                      </p:cBhvr>
                                      <p:to>
                                        <p:strVal val="hidden"/>
                                      </p:to>
                                    </p:set>
                                  </p:childTnLst>
                                </p:cTn>
                              </p:par>
                              <p:par>
                                <p:cTn id="45" presetID="10" presetClass="exit" presetSubtype="0" fill="hold" grpId="1" nodeType="withEffect">
                                  <p:stCondLst>
                                    <p:cond delay="0"/>
                                  </p:stCondLst>
                                  <p:childTnLst>
                                    <p:animEffect transition="out" filter="fade">
                                      <p:cBhvr>
                                        <p:cTn id="46" dur="500"/>
                                        <p:tgtEl>
                                          <p:spTgt spid="12"/>
                                        </p:tgtEl>
                                      </p:cBhvr>
                                    </p:animEffect>
                                    <p:set>
                                      <p:cBhvr>
                                        <p:cTn id="47" dur="1" fill="hold">
                                          <p:stCondLst>
                                            <p:cond delay="499"/>
                                          </p:stCondLst>
                                        </p:cTn>
                                        <p:tgtEl>
                                          <p:spTgt spid="12"/>
                                        </p:tgtEl>
                                        <p:attrNameLst>
                                          <p:attrName>style.visibility</p:attrName>
                                        </p:attrNameLst>
                                      </p:cBhvr>
                                      <p:to>
                                        <p:strVal val="hidden"/>
                                      </p:to>
                                    </p:set>
                                  </p:childTnLst>
                                </p:cTn>
                              </p:par>
                              <p:par>
                                <p:cTn id="48" presetID="10" presetClass="exit" presetSubtype="0" fill="hold" grpId="1" nodeType="withEffect">
                                  <p:stCondLst>
                                    <p:cond delay="0"/>
                                  </p:stCondLst>
                                  <p:childTnLst>
                                    <p:animEffect transition="out" filter="fade">
                                      <p:cBhvr>
                                        <p:cTn id="49" dur="500"/>
                                        <p:tgtEl>
                                          <p:spTgt spid="16"/>
                                        </p:tgtEl>
                                      </p:cBhvr>
                                    </p:animEffect>
                                    <p:set>
                                      <p:cBhvr>
                                        <p:cTn id="50" dur="1" fill="hold">
                                          <p:stCondLst>
                                            <p:cond delay="499"/>
                                          </p:stCondLst>
                                        </p:cTn>
                                        <p:tgtEl>
                                          <p:spTgt spid="16"/>
                                        </p:tgtEl>
                                        <p:attrNameLst>
                                          <p:attrName>style.visibility</p:attrName>
                                        </p:attrNameLst>
                                      </p:cBhvr>
                                      <p:to>
                                        <p:strVal val="hidden"/>
                                      </p:to>
                                    </p:set>
                                  </p:childTnLst>
                                </p:cTn>
                              </p:par>
                              <p:par>
                                <p:cTn id="51" presetID="10" presetClass="exit" presetSubtype="0" fill="hold" grpId="1" nodeType="withEffect">
                                  <p:stCondLst>
                                    <p:cond delay="0"/>
                                  </p:stCondLst>
                                  <p:childTnLst>
                                    <p:animEffect transition="out" filter="fade">
                                      <p:cBhvr>
                                        <p:cTn id="52" dur="500"/>
                                        <p:tgtEl>
                                          <p:spTgt spid="17"/>
                                        </p:tgtEl>
                                      </p:cBhvr>
                                    </p:animEffect>
                                    <p:set>
                                      <p:cBhvr>
                                        <p:cTn id="53" dur="1" fill="hold">
                                          <p:stCondLst>
                                            <p:cond delay="499"/>
                                          </p:stCondLst>
                                        </p:cTn>
                                        <p:tgtEl>
                                          <p:spTgt spid="17"/>
                                        </p:tgtEl>
                                        <p:attrNameLst>
                                          <p:attrName>style.visibility</p:attrName>
                                        </p:attrNameLst>
                                      </p:cBhvr>
                                      <p:to>
                                        <p:strVal val="hidden"/>
                                      </p:to>
                                    </p:set>
                                  </p:childTnLst>
                                </p:cTn>
                              </p:par>
                            </p:childTnLst>
                          </p:cTn>
                        </p:par>
                      </p:childTnLst>
                    </p:cTn>
                  </p:par>
                  <p:par>
                    <p:cTn id="54" fill="hold">
                      <p:stCondLst>
                        <p:cond delay="indefinite"/>
                      </p:stCondLst>
                      <p:childTnLst>
                        <p:par>
                          <p:cTn id="55" fill="hold">
                            <p:stCondLst>
                              <p:cond delay="0"/>
                            </p:stCondLst>
                            <p:childTnLst>
                              <p:par>
                                <p:cTn id="56" presetID="16" presetClass="entr" presetSubtype="21" fill="hold" grpId="0" nodeType="clickEffect">
                                  <p:stCondLst>
                                    <p:cond delay="0"/>
                                  </p:stCondLst>
                                  <p:childTnLst>
                                    <p:set>
                                      <p:cBhvr>
                                        <p:cTn id="57" dur="1" fill="hold">
                                          <p:stCondLst>
                                            <p:cond delay="0"/>
                                          </p:stCondLst>
                                        </p:cTn>
                                        <p:tgtEl>
                                          <p:spTgt spid="18"/>
                                        </p:tgtEl>
                                        <p:attrNameLst>
                                          <p:attrName>style.visibility</p:attrName>
                                        </p:attrNameLst>
                                      </p:cBhvr>
                                      <p:to>
                                        <p:strVal val="visible"/>
                                      </p:to>
                                    </p:set>
                                    <p:animEffect transition="in" filter="barn(inVertical)">
                                      <p:cBhvr>
                                        <p:cTn id="58" dur="500"/>
                                        <p:tgtEl>
                                          <p:spTgt spid="18"/>
                                        </p:tgtEl>
                                      </p:cBhvr>
                                    </p:animEffect>
                                  </p:childTnLst>
                                </p:cTn>
                              </p:par>
                            </p:childTnLst>
                          </p:cTn>
                        </p:par>
                        <p:par>
                          <p:cTn id="59" fill="hold">
                            <p:stCondLst>
                              <p:cond delay="500"/>
                            </p:stCondLst>
                            <p:childTnLst>
                              <p:par>
                                <p:cTn id="60" presetID="16" presetClass="entr" presetSubtype="21" fill="hold" grpId="0" nodeType="afterEffect">
                                  <p:stCondLst>
                                    <p:cond delay="0"/>
                                  </p:stCondLst>
                                  <p:childTnLst>
                                    <p:set>
                                      <p:cBhvr>
                                        <p:cTn id="61" dur="1" fill="hold">
                                          <p:stCondLst>
                                            <p:cond delay="0"/>
                                          </p:stCondLst>
                                        </p:cTn>
                                        <p:tgtEl>
                                          <p:spTgt spid="19"/>
                                        </p:tgtEl>
                                        <p:attrNameLst>
                                          <p:attrName>style.visibility</p:attrName>
                                        </p:attrNameLst>
                                      </p:cBhvr>
                                      <p:to>
                                        <p:strVal val="visible"/>
                                      </p:to>
                                    </p:set>
                                    <p:animEffect transition="in" filter="barn(inVertical)">
                                      <p:cBhvr>
                                        <p:cTn id="62" dur="500"/>
                                        <p:tgtEl>
                                          <p:spTgt spid="19"/>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9"/>
                                        </p:tgtEl>
                                        <p:attrNameLst>
                                          <p:attrName>style.visibility</p:attrName>
                                        </p:attrNameLst>
                                      </p:cBhvr>
                                      <p:to>
                                        <p:strVal val="visible"/>
                                      </p:to>
                                    </p:set>
                                    <p:animEffect transition="in" filter="fade">
                                      <p:cBhvr>
                                        <p:cTn id="67" dur="500"/>
                                        <p:tgtEl>
                                          <p:spTgt spid="9"/>
                                        </p:tgtEl>
                                      </p:cBhvr>
                                    </p:animEffect>
                                  </p:childTnLst>
                                </p:cTn>
                              </p:par>
                            </p:childTnLst>
                          </p:cTn>
                        </p:par>
                      </p:childTnLst>
                    </p:cTn>
                  </p:par>
                  <p:par>
                    <p:cTn id="68" fill="hold">
                      <p:stCondLst>
                        <p:cond delay="indefinite"/>
                      </p:stCondLst>
                      <p:childTnLst>
                        <p:par>
                          <p:cTn id="69" fill="hold">
                            <p:stCondLst>
                              <p:cond delay="0"/>
                            </p:stCondLst>
                            <p:childTnLst>
                              <p:par>
                                <p:cTn id="70" presetID="16" presetClass="entr" presetSubtype="21" fill="hold" grpId="0" nodeType="clickEffect">
                                  <p:stCondLst>
                                    <p:cond delay="0"/>
                                  </p:stCondLst>
                                  <p:childTnLst>
                                    <p:set>
                                      <p:cBhvr>
                                        <p:cTn id="71" dur="1" fill="hold">
                                          <p:stCondLst>
                                            <p:cond delay="0"/>
                                          </p:stCondLst>
                                        </p:cTn>
                                        <p:tgtEl>
                                          <p:spTgt spid="20"/>
                                        </p:tgtEl>
                                        <p:attrNameLst>
                                          <p:attrName>style.visibility</p:attrName>
                                        </p:attrNameLst>
                                      </p:cBhvr>
                                      <p:to>
                                        <p:strVal val="visible"/>
                                      </p:to>
                                    </p:set>
                                    <p:animEffect transition="in" filter="barn(inVertical)">
                                      <p:cBhvr>
                                        <p:cTn id="72" dur="500"/>
                                        <p:tgtEl>
                                          <p:spTgt spid="20"/>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grpId="0" nodeType="clickEffect">
                                  <p:stCondLst>
                                    <p:cond delay="0"/>
                                  </p:stCondLst>
                                  <p:childTnLst>
                                    <p:set>
                                      <p:cBhvr>
                                        <p:cTn id="76" dur="1" fill="hold">
                                          <p:stCondLst>
                                            <p:cond delay="0"/>
                                          </p:stCondLst>
                                        </p:cTn>
                                        <p:tgtEl>
                                          <p:spTgt spid="21"/>
                                        </p:tgtEl>
                                        <p:attrNameLst>
                                          <p:attrName>style.visibility</p:attrName>
                                        </p:attrNameLst>
                                      </p:cBhvr>
                                      <p:to>
                                        <p:strVal val="visible"/>
                                      </p:to>
                                    </p:set>
                                    <p:animEffect transition="in" filter="wipe(left)">
                                      <p:cBhvr>
                                        <p:cTn id="77" dur="500"/>
                                        <p:tgtEl>
                                          <p:spTgt spid="21"/>
                                        </p:tgtEl>
                                      </p:cBhvr>
                                    </p:animEffect>
                                  </p:childTnLst>
                                </p:cTn>
                              </p:par>
                            </p:childTnLst>
                          </p:cTn>
                        </p:par>
                        <p:par>
                          <p:cTn id="78" fill="hold">
                            <p:stCondLst>
                              <p:cond delay="500"/>
                            </p:stCondLst>
                            <p:childTnLst>
                              <p:par>
                                <p:cTn id="79" presetID="10" presetClass="exit" presetSubtype="0" fill="hold" grpId="1" nodeType="afterEffect">
                                  <p:stCondLst>
                                    <p:cond delay="0"/>
                                  </p:stCondLst>
                                  <p:childTnLst>
                                    <p:animEffect transition="out" filter="fade">
                                      <p:cBhvr>
                                        <p:cTn id="80" dur="500"/>
                                        <p:tgtEl>
                                          <p:spTgt spid="20"/>
                                        </p:tgtEl>
                                      </p:cBhvr>
                                    </p:animEffect>
                                    <p:set>
                                      <p:cBhvr>
                                        <p:cTn id="81" dur="1" fill="hold">
                                          <p:stCondLst>
                                            <p:cond delay="499"/>
                                          </p:stCondLst>
                                        </p:cTn>
                                        <p:tgtEl>
                                          <p:spTgt spid="20"/>
                                        </p:tgtEl>
                                        <p:attrNameLst>
                                          <p:attrName>style.visibility</p:attrName>
                                        </p:attrNameLst>
                                      </p:cBhvr>
                                      <p:to>
                                        <p:strVal val="hidden"/>
                                      </p:to>
                                    </p:set>
                                  </p:childTnLst>
                                </p:cTn>
                              </p:par>
                            </p:childTnLst>
                          </p:cTn>
                        </p:par>
                      </p:childTnLst>
                    </p:cTn>
                  </p:par>
                  <p:par>
                    <p:cTn id="82" fill="hold">
                      <p:stCondLst>
                        <p:cond delay="indefinite"/>
                      </p:stCondLst>
                      <p:childTnLst>
                        <p:par>
                          <p:cTn id="83" fill="hold">
                            <p:stCondLst>
                              <p:cond delay="0"/>
                            </p:stCondLst>
                            <p:childTnLst>
                              <p:par>
                                <p:cTn id="84" presetID="22" presetClass="entr" presetSubtype="8" fill="hold" grpId="0" nodeType="clickEffect">
                                  <p:stCondLst>
                                    <p:cond delay="0"/>
                                  </p:stCondLst>
                                  <p:childTnLst>
                                    <p:set>
                                      <p:cBhvr>
                                        <p:cTn id="85" dur="1" fill="hold">
                                          <p:stCondLst>
                                            <p:cond delay="0"/>
                                          </p:stCondLst>
                                        </p:cTn>
                                        <p:tgtEl>
                                          <p:spTgt spid="22"/>
                                        </p:tgtEl>
                                        <p:attrNameLst>
                                          <p:attrName>style.visibility</p:attrName>
                                        </p:attrNameLst>
                                      </p:cBhvr>
                                      <p:to>
                                        <p:strVal val="visible"/>
                                      </p:to>
                                    </p:set>
                                    <p:animEffect transition="in" filter="wipe(left)">
                                      <p:cBhvr>
                                        <p:cTn id="86" dur="500"/>
                                        <p:tgtEl>
                                          <p:spTgt spid="22"/>
                                        </p:tgtEl>
                                      </p:cBhvr>
                                    </p:animEffect>
                                  </p:childTnLst>
                                </p:cTn>
                              </p:par>
                            </p:childTnLst>
                          </p:cTn>
                        </p:par>
                      </p:childTnLst>
                    </p:cTn>
                  </p:par>
                  <p:par>
                    <p:cTn id="87" fill="hold">
                      <p:stCondLst>
                        <p:cond delay="indefinite"/>
                      </p:stCondLst>
                      <p:childTnLst>
                        <p:par>
                          <p:cTn id="88" fill="hold">
                            <p:stCondLst>
                              <p:cond delay="0"/>
                            </p:stCondLst>
                            <p:childTnLst>
                              <p:par>
                                <p:cTn id="89" presetID="16" presetClass="entr" presetSubtype="21" fill="hold" grpId="0" nodeType="clickEffect">
                                  <p:stCondLst>
                                    <p:cond delay="0"/>
                                  </p:stCondLst>
                                  <p:childTnLst>
                                    <p:set>
                                      <p:cBhvr>
                                        <p:cTn id="90" dur="1" fill="hold">
                                          <p:stCondLst>
                                            <p:cond delay="0"/>
                                          </p:stCondLst>
                                        </p:cTn>
                                        <p:tgtEl>
                                          <p:spTgt spid="26"/>
                                        </p:tgtEl>
                                        <p:attrNameLst>
                                          <p:attrName>style.visibility</p:attrName>
                                        </p:attrNameLst>
                                      </p:cBhvr>
                                      <p:to>
                                        <p:strVal val="visible"/>
                                      </p:to>
                                    </p:set>
                                    <p:animEffect transition="in" filter="barn(inVertical)">
                                      <p:cBhvr>
                                        <p:cTn id="91" dur="500"/>
                                        <p:tgtEl>
                                          <p:spTgt spid="26"/>
                                        </p:tgtEl>
                                      </p:cBhvr>
                                    </p:animEffect>
                                  </p:childTnLst>
                                </p:cTn>
                              </p:par>
                            </p:childTnLst>
                          </p:cTn>
                        </p:par>
                      </p:childTnLst>
                    </p:cTn>
                  </p:par>
                  <p:par>
                    <p:cTn id="92" fill="hold">
                      <p:stCondLst>
                        <p:cond delay="indefinite"/>
                      </p:stCondLst>
                      <p:childTnLst>
                        <p:par>
                          <p:cTn id="93" fill="hold">
                            <p:stCondLst>
                              <p:cond delay="0"/>
                            </p:stCondLst>
                            <p:childTnLst>
                              <p:par>
                                <p:cTn id="94" presetID="22" presetClass="entr" presetSubtype="8" fill="hold" grpId="0" nodeType="clickEffect">
                                  <p:stCondLst>
                                    <p:cond delay="0"/>
                                  </p:stCondLst>
                                  <p:childTnLst>
                                    <p:set>
                                      <p:cBhvr>
                                        <p:cTn id="95" dur="1" fill="hold">
                                          <p:stCondLst>
                                            <p:cond delay="0"/>
                                          </p:stCondLst>
                                        </p:cTn>
                                        <p:tgtEl>
                                          <p:spTgt spid="23"/>
                                        </p:tgtEl>
                                        <p:attrNameLst>
                                          <p:attrName>style.visibility</p:attrName>
                                        </p:attrNameLst>
                                      </p:cBhvr>
                                      <p:to>
                                        <p:strVal val="visible"/>
                                      </p:to>
                                    </p:set>
                                    <p:animEffect transition="in" filter="wipe(left)">
                                      <p:cBhvr>
                                        <p:cTn id="96" dur="500"/>
                                        <p:tgtEl>
                                          <p:spTgt spid="23"/>
                                        </p:tgtEl>
                                      </p:cBhvr>
                                    </p:animEffect>
                                  </p:childTnLst>
                                </p:cTn>
                              </p:par>
                            </p:childTnLst>
                          </p:cTn>
                        </p:par>
                        <p:par>
                          <p:cTn id="97" fill="hold">
                            <p:stCondLst>
                              <p:cond delay="500"/>
                            </p:stCondLst>
                            <p:childTnLst>
                              <p:par>
                                <p:cTn id="98" presetID="10" presetClass="exit" presetSubtype="0" fill="hold" grpId="1" nodeType="afterEffect">
                                  <p:stCondLst>
                                    <p:cond delay="0"/>
                                  </p:stCondLst>
                                  <p:childTnLst>
                                    <p:animEffect transition="out" filter="fade">
                                      <p:cBhvr>
                                        <p:cTn id="99" dur="500"/>
                                        <p:tgtEl>
                                          <p:spTgt spid="26"/>
                                        </p:tgtEl>
                                      </p:cBhvr>
                                    </p:animEffect>
                                    <p:set>
                                      <p:cBhvr>
                                        <p:cTn id="100" dur="1" fill="hold">
                                          <p:stCondLst>
                                            <p:cond delay="499"/>
                                          </p:stCondLst>
                                        </p:cTn>
                                        <p:tgtEl>
                                          <p:spTgt spid="26"/>
                                        </p:tgtEl>
                                        <p:attrNameLst>
                                          <p:attrName>style.visibility</p:attrName>
                                        </p:attrNameLst>
                                      </p:cBhvr>
                                      <p:to>
                                        <p:strVal val="hidden"/>
                                      </p:to>
                                    </p:set>
                                  </p:childTnLst>
                                </p:cTn>
                              </p:par>
                              <p:par>
                                <p:cTn id="101" presetID="1" presetClass="exit" presetSubtype="0" fill="hold" nodeType="withEffect">
                                  <p:stCondLst>
                                    <p:cond delay="0"/>
                                  </p:stCondLst>
                                  <p:childTnLst>
                                    <p:set>
                                      <p:cBhvr>
                                        <p:cTn id="102" dur="1" fill="hold">
                                          <p:stCondLst>
                                            <p:cond delay="0"/>
                                          </p:stCondLst>
                                        </p:cTn>
                                        <p:tgtEl>
                                          <p:spTgt spid="9"/>
                                        </p:tgtEl>
                                        <p:attrNameLst>
                                          <p:attrName>style.visibility</p:attrName>
                                        </p:attrNameLst>
                                      </p:cBhvr>
                                      <p:to>
                                        <p:strVal val="hidden"/>
                                      </p:to>
                                    </p:set>
                                  </p:childTnLst>
                                </p:cTn>
                              </p:par>
                              <p:par>
                                <p:cTn id="103" presetID="10" presetClass="exit" presetSubtype="0" fill="hold" grpId="1" nodeType="withEffect">
                                  <p:stCondLst>
                                    <p:cond delay="0"/>
                                  </p:stCondLst>
                                  <p:childTnLst>
                                    <p:animEffect transition="out" filter="fade">
                                      <p:cBhvr>
                                        <p:cTn id="104" dur="500"/>
                                        <p:tgtEl>
                                          <p:spTgt spid="18"/>
                                        </p:tgtEl>
                                      </p:cBhvr>
                                    </p:animEffect>
                                    <p:set>
                                      <p:cBhvr>
                                        <p:cTn id="105" dur="1" fill="hold">
                                          <p:stCondLst>
                                            <p:cond delay="499"/>
                                          </p:stCondLst>
                                        </p:cTn>
                                        <p:tgtEl>
                                          <p:spTgt spid="18"/>
                                        </p:tgtEl>
                                        <p:attrNameLst>
                                          <p:attrName>style.visibility</p:attrName>
                                        </p:attrNameLst>
                                      </p:cBhvr>
                                      <p:to>
                                        <p:strVal val="hidden"/>
                                      </p:to>
                                    </p:set>
                                  </p:childTnLst>
                                </p:cTn>
                              </p:par>
                              <p:par>
                                <p:cTn id="106" presetID="10" presetClass="exit" presetSubtype="0" fill="hold" grpId="1" nodeType="withEffect">
                                  <p:stCondLst>
                                    <p:cond delay="0"/>
                                  </p:stCondLst>
                                  <p:childTnLst>
                                    <p:animEffect transition="out" filter="fade">
                                      <p:cBhvr>
                                        <p:cTn id="107" dur="500"/>
                                        <p:tgtEl>
                                          <p:spTgt spid="19"/>
                                        </p:tgtEl>
                                      </p:cBhvr>
                                    </p:animEffect>
                                    <p:set>
                                      <p:cBhvr>
                                        <p:cTn id="108" dur="1" fill="hold">
                                          <p:stCondLst>
                                            <p:cond delay="499"/>
                                          </p:stCondLst>
                                        </p:cTn>
                                        <p:tgtEl>
                                          <p:spTgt spid="19"/>
                                        </p:tgtEl>
                                        <p:attrNameLst>
                                          <p:attrName>style.visibility</p:attrName>
                                        </p:attrNameLst>
                                      </p:cBhvr>
                                      <p:to>
                                        <p:strVal val="hidden"/>
                                      </p:to>
                                    </p:set>
                                  </p:childTnLst>
                                </p:cTn>
                              </p:par>
                              <p:par>
                                <p:cTn id="109" presetID="1" presetClass="exit" presetSubtype="0" fill="hold" nodeType="withEffect">
                                  <p:stCondLst>
                                    <p:cond delay="0"/>
                                  </p:stCondLst>
                                  <p:childTnLst>
                                    <p:set>
                                      <p:cBhvr>
                                        <p:cTn id="110" dur="1" fill="hold">
                                          <p:stCondLst>
                                            <p:cond delay="0"/>
                                          </p:stCondLst>
                                        </p:cTn>
                                        <p:tgtEl>
                                          <p:spTgt spid="1026"/>
                                        </p:tgtEl>
                                        <p:attrNameLst>
                                          <p:attrName>style.visibility</p:attrName>
                                        </p:attrNameLst>
                                      </p:cBhvr>
                                      <p:to>
                                        <p:strVal val="hidden"/>
                                      </p:to>
                                    </p:set>
                                  </p:childTnLst>
                                </p:cTn>
                              </p:par>
                              <p:par>
                                <p:cTn id="111" presetID="1" presetClass="exit" presetSubtype="0" fill="hold" nodeType="withEffect">
                                  <p:stCondLst>
                                    <p:cond delay="0"/>
                                  </p:stCondLst>
                                  <p:childTnLst>
                                    <p:set>
                                      <p:cBhvr>
                                        <p:cTn id="112" dur="1" fill="hold">
                                          <p:stCondLst>
                                            <p:cond delay="0"/>
                                          </p:stCondLst>
                                        </p:cTn>
                                        <p:tgtEl>
                                          <p:spTgt spid="1030"/>
                                        </p:tgtEl>
                                        <p:attrNameLst>
                                          <p:attrName>style.visibility</p:attrName>
                                        </p:attrNameLst>
                                      </p:cBhvr>
                                      <p:to>
                                        <p:strVal val="hidden"/>
                                      </p:to>
                                    </p:set>
                                  </p:childTnLst>
                                </p:cTn>
                              </p:par>
                            </p:childTnLst>
                          </p:cTn>
                        </p:par>
                      </p:childTnLst>
                    </p:cTn>
                  </p:par>
                  <p:par>
                    <p:cTn id="113" fill="hold">
                      <p:stCondLst>
                        <p:cond delay="indefinite"/>
                      </p:stCondLst>
                      <p:childTnLst>
                        <p:par>
                          <p:cTn id="114" fill="hold">
                            <p:stCondLst>
                              <p:cond delay="0"/>
                            </p:stCondLst>
                            <p:childTnLst>
                              <p:par>
                                <p:cTn id="115" presetID="22" presetClass="entr" presetSubtype="8" fill="hold" grpId="0" nodeType="clickEffect">
                                  <p:stCondLst>
                                    <p:cond delay="0"/>
                                  </p:stCondLst>
                                  <p:childTnLst>
                                    <p:set>
                                      <p:cBhvr>
                                        <p:cTn id="116" dur="1" fill="hold">
                                          <p:stCondLst>
                                            <p:cond delay="0"/>
                                          </p:stCondLst>
                                        </p:cTn>
                                        <p:tgtEl>
                                          <p:spTgt spid="27"/>
                                        </p:tgtEl>
                                        <p:attrNameLst>
                                          <p:attrName>style.visibility</p:attrName>
                                        </p:attrNameLst>
                                      </p:cBhvr>
                                      <p:to>
                                        <p:strVal val="visible"/>
                                      </p:to>
                                    </p:set>
                                    <p:animEffect transition="in" filter="wipe(left)">
                                      <p:cBhvr>
                                        <p:cTn id="117" dur="500"/>
                                        <p:tgtEl>
                                          <p:spTgt spid="27"/>
                                        </p:tgtEl>
                                      </p:cBhvr>
                                    </p:animEffect>
                                  </p:childTnLst>
                                </p:cTn>
                              </p:par>
                            </p:childTnLst>
                          </p:cTn>
                        </p:par>
                      </p:childTnLst>
                    </p:cTn>
                  </p:par>
                  <p:par>
                    <p:cTn id="118" fill="hold">
                      <p:stCondLst>
                        <p:cond delay="indefinite"/>
                      </p:stCondLst>
                      <p:childTnLst>
                        <p:par>
                          <p:cTn id="119" fill="hold">
                            <p:stCondLst>
                              <p:cond delay="0"/>
                            </p:stCondLst>
                            <p:childTnLst>
                              <p:par>
                                <p:cTn id="120" presetID="22" presetClass="entr" presetSubtype="8" fill="hold" grpId="0" nodeType="clickEffect">
                                  <p:stCondLst>
                                    <p:cond delay="0"/>
                                  </p:stCondLst>
                                  <p:childTnLst>
                                    <p:set>
                                      <p:cBhvr>
                                        <p:cTn id="121" dur="1" fill="hold">
                                          <p:stCondLst>
                                            <p:cond delay="0"/>
                                          </p:stCondLst>
                                        </p:cTn>
                                        <p:tgtEl>
                                          <p:spTgt spid="28"/>
                                        </p:tgtEl>
                                        <p:attrNameLst>
                                          <p:attrName>style.visibility</p:attrName>
                                        </p:attrNameLst>
                                      </p:cBhvr>
                                      <p:to>
                                        <p:strVal val="visible"/>
                                      </p:to>
                                    </p:set>
                                    <p:animEffect transition="in" filter="wipe(left)">
                                      <p:cBhvr>
                                        <p:cTn id="122" dur="500"/>
                                        <p:tgtEl>
                                          <p:spTgt spid="28"/>
                                        </p:tgtEl>
                                      </p:cBhvr>
                                    </p:animEffect>
                                  </p:childTnLst>
                                </p:cTn>
                              </p:par>
                            </p:childTnLst>
                          </p:cTn>
                        </p:par>
                      </p:childTnLst>
                    </p:cTn>
                  </p:par>
                  <p:par>
                    <p:cTn id="123" fill="hold">
                      <p:stCondLst>
                        <p:cond delay="indefinite"/>
                      </p:stCondLst>
                      <p:childTnLst>
                        <p:par>
                          <p:cTn id="124" fill="hold">
                            <p:stCondLst>
                              <p:cond delay="0"/>
                            </p:stCondLst>
                            <p:childTnLst>
                              <p:par>
                                <p:cTn id="125" presetID="10" presetClass="entr" presetSubtype="0" fill="hold" nodeType="clickEffect">
                                  <p:stCondLst>
                                    <p:cond delay="0"/>
                                  </p:stCondLst>
                                  <p:childTnLst>
                                    <p:set>
                                      <p:cBhvr>
                                        <p:cTn id="126" dur="1" fill="hold">
                                          <p:stCondLst>
                                            <p:cond delay="0"/>
                                          </p:stCondLst>
                                        </p:cTn>
                                        <p:tgtEl>
                                          <p:spTgt spid="29"/>
                                        </p:tgtEl>
                                        <p:attrNameLst>
                                          <p:attrName>style.visibility</p:attrName>
                                        </p:attrNameLst>
                                      </p:cBhvr>
                                      <p:to>
                                        <p:strVal val="visible"/>
                                      </p:to>
                                    </p:set>
                                    <p:animEffect transition="in" filter="fade">
                                      <p:cBhvr>
                                        <p:cTn id="127" dur="500"/>
                                        <p:tgtEl>
                                          <p:spTgt spid="29"/>
                                        </p:tgtEl>
                                      </p:cBhvr>
                                    </p:animEffect>
                                  </p:childTnLst>
                                </p:cTn>
                              </p:par>
                            </p:childTnLst>
                          </p:cTn>
                        </p:par>
                      </p:childTnLst>
                    </p:cTn>
                  </p:par>
                  <p:par>
                    <p:cTn id="128" fill="hold">
                      <p:stCondLst>
                        <p:cond delay="indefinite"/>
                      </p:stCondLst>
                      <p:childTnLst>
                        <p:par>
                          <p:cTn id="129" fill="hold">
                            <p:stCondLst>
                              <p:cond delay="0"/>
                            </p:stCondLst>
                            <p:childTnLst>
                              <p:par>
                                <p:cTn id="130" presetID="22" presetClass="entr" presetSubtype="8" fill="hold" grpId="0" nodeType="clickEffect">
                                  <p:stCondLst>
                                    <p:cond delay="0"/>
                                  </p:stCondLst>
                                  <p:childTnLst>
                                    <p:set>
                                      <p:cBhvr>
                                        <p:cTn id="131" dur="1" fill="hold">
                                          <p:stCondLst>
                                            <p:cond delay="0"/>
                                          </p:stCondLst>
                                        </p:cTn>
                                        <p:tgtEl>
                                          <p:spTgt spid="32"/>
                                        </p:tgtEl>
                                        <p:attrNameLst>
                                          <p:attrName>style.visibility</p:attrName>
                                        </p:attrNameLst>
                                      </p:cBhvr>
                                      <p:to>
                                        <p:strVal val="visible"/>
                                      </p:to>
                                    </p:set>
                                    <p:animEffect transition="in" filter="wipe(left)">
                                      <p:cBhvr>
                                        <p:cTn id="132" dur="500"/>
                                        <p:tgtEl>
                                          <p:spTgt spid="32"/>
                                        </p:tgtEl>
                                      </p:cBhvr>
                                    </p:animEffect>
                                  </p:childTnLst>
                                </p:cTn>
                              </p:par>
                            </p:childTnLst>
                          </p:cTn>
                        </p:par>
                      </p:childTnLst>
                    </p:cTn>
                  </p:par>
                  <p:par>
                    <p:cTn id="133" fill="hold">
                      <p:stCondLst>
                        <p:cond delay="indefinite"/>
                      </p:stCondLst>
                      <p:childTnLst>
                        <p:par>
                          <p:cTn id="134" fill="hold">
                            <p:stCondLst>
                              <p:cond delay="0"/>
                            </p:stCondLst>
                            <p:childTnLst>
                              <p:par>
                                <p:cTn id="135" presetID="22" presetClass="entr" presetSubtype="8" fill="hold" grpId="0" nodeType="clickEffect">
                                  <p:stCondLst>
                                    <p:cond delay="0"/>
                                  </p:stCondLst>
                                  <p:childTnLst>
                                    <p:set>
                                      <p:cBhvr>
                                        <p:cTn id="136" dur="1" fill="hold">
                                          <p:stCondLst>
                                            <p:cond delay="0"/>
                                          </p:stCondLst>
                                        </p:cTn>
                                        <p:tgtEl>
                                          <p:spTgt spid="33"/>
                                        </p:tgtEl>
                                        <p:attrNameLst>
                                          <p:attrName>style.visibility</p:attrName>
                                        </p:attrNameLst>
                                      </p:cBhvr>
                                      <p:to>
                                        <p:strVal val="visible"/>
                                      </p:to>
                                    </p:set>
                                    <p:animEffect transition="in" filter="wipe(left)">
                                      <p:cBhvr>
                                        <p:cTn id="137" dur="500"/>
                                        <p:tgtEl>
                                          <p:spTgt spid="33"/>
                                        </p:tgtEl>
                                      </p:cBhvr>
                                    </p:animEffect>
                                  </p:childTnLst>
                                </p:cTn>
                              </p:par>
                            </p:childTnLst>
                          </p:cTn>
                        </p:par>
                      </p:childTnLst>
                    </p:cTn>
                  </p:par>
                  <p:par>
                    <p:cTn id="138" fill="hold">
                      <p:stCondLst>
                        <p:cond delay="indefinite"/>
                      </p:stCondLst>
                      <p:childTnLst>
                        <p:par>
                          <p:cTn id="139" fill="hold">
                            <p:stCondLst>
                              <p:cond delay="0"/>
                            </p:stCondLst>
                            <p:childTnLst>
                              <p:par>
                                <p:cTn id="140" presetID="22" presetClass="entr" presetSubtype="8" fill="hold" nodeType="clickEffect">
                                  <p:stCondLst>
                                    <p:cond delay="0"/>
                                  </p:stCondLst>
                                  <p:childTnLst>
                                    <p:set>
                                      <p:cBhvr>
                                        <p:cTn id="141" dur="1" fill="hold">
                                          <p:stCondLst>
                                            <p:cond delay="0"/>
                                          </p:stCondLst>
                                        </p:cTn>
                                        <p:tgtEl>
                                          <p:spTgt spid="34"/>
                                        </p:tgtEl>
                                        <p:attrNameLst>
                                          <p:attrName>style.visibility</p:attrName>
                                        </p:attrNameLst>
                                      </p:cBhvr>
                                      <p:to>
                                        <p:strVal val="visible"/>
                                      </p:to>
                                    </p:set>
                                    <p:animEffect transition="in" filter="wipe(left)">
                                      <p:cBhvr>
                                        <p:cTn id="142" dur="500"/>
                                        <p:tgtEl>
                                          <p:spTgt spid="34"/>
                                        </p:tgtEl>
                                      </p:cBhvr>
                                    </p:animEffect>
                                  </p:childTnLst>
                                </p:cTn>
                              </p:par>
                            </p:childTnLst>
                          </p:cTn>
                        </p:par>
                      </p:childTnLst>
                    </p:cTn>
                  </p:par>
                  <p:par>
                    <p:cTn id="143" fill="hold">
                      <p:stCondLst>
                        <p:cond delay="indefinite"/>
                      </p:stCondLst>
                      <p:childTnLst>
                        <p:par>
                          <p:cTn id="144" fill="hold">
                            <p:stCondLst>
                              <p:cond delay="0"/>
                            </p:stCondLst>
                            <p:childTnLst>
                              <p:par>
                                <p:cTn id="145" presetID="22" presetClass="entr" presetSubtype="8" fill="hold" grpId="0" nodeType="clickEffect">
                                  <p:stCondLst>
                                    <p:cond delay="0"/>
                                  </p:stCondLst>
                                  <p:childTnLst>
                                    <p:set>
                                      <p:cBhvr>
                                        <p:cTn id="146" dur="1" fill="hold">
                                          <p:stCondLst>
                                            <p:cond delay="0"/>
                                          </p:stCondLst>
                                        </p:cTn>
                                        <p:tgtEl>
                                          <p:spTgt spid="35"/>
                                        </p:tgtEl>
                                        <p:attrNameLst>
                                          <p:attrName>style.visibility</p:attrName>
                                        </p:attrNameLst>
                                      </p:cBhvr>
                                      <p:to>
                                        <p:strVal val="visible"/>
                                      </p:to>
                                    </p:set>
                                    <p:animEffect transition="in" filter="wipe(left)">
                                      <p:cBhvr>
                                        <p:cTn id="147" dur="500"/>
                                        <p:tgtEl>
                                          <p:spTgt spid="35"/>
                                        </p:tgtEl>
                                      </p:cBhvr>
                                    </p:animEffect>
                                  </p:childTnLst>
                                </p:cTn>
                              </p:par>
                            </p:childTnLst>
                          </p:cTn>
                        </p:par>
                      </p:childTnLst>
                    </p:cTn>
                  </p:par>
                  <p:par>
                    <p:cTn id="148" fill="hold">
                      <p:stCondLst>
                        <p:cond delay="indefinite"/>
                      </p:stCondLst>
                      <p:childTnLst>
                        <p:par>
                          <p:cTn id="149" fill="hold">
                            <p:stCondLst>
                              <p:cond delay="0"/>
                            </p:stCondLst>
                            <p:childTnLst>
                              <p:par>
                                <p:cTn id="150" presetID="22" presetClass="entr" presetSubtype="8" fill="hold" grpId="0" nodeType="clickEffect">
                                  <p:stCondLst>
                                    <p:cond delay="0"/>
                                  </p:stCondLst>
                                  <p:childTnLst>
                                    <p:set>
                                      <p:cBhvr>
                                        <p:cTn id="151" dur="1" fill="hold">
                                          <p:stCondLst>
                                            <p:cond delay="0"/>
                                          </p:stCondLst>
                                        </p:cTn>
                                        <p:tgtEl>
                                          <p:spTgt spid="36"/>
                                        </p:tgtEl>
                                        <p:attrNameLst>
                                          <p:attrName>style.visibility</p:attrName>
                                        </p:attrNameLst>
                                      </p:cBhvr>
                                      <p:to>
                                        <p:strVal val="visible"/>
                                      </p:to>
                                    </p:set>
                                    <p:animEffect transition="in" filter="wipe(left)">
                                      <p:cBhvr>
                                        <p:cTn id="152" dur="500"/>
                                        <p:tgtEl>
                                          <p:spTgt spid="36"/>
                                        </p:tgtEl>
                                      </p:cBhvr>
                                    </p:animEffect>
                                  </p:childTnLst>
                                </p:cTn>
                              </p:par>
                            </p:childTnLst>
                          </p:cTn>
                        </p:par>
                      </p:childTnLst>
                    </p:cTn>
                  </p:par>
                  <p:par>
                    <p:cTn id="153" fill="hold">
                      <p:stCondLst>
                        <p:cond delay="indefinite"/>
                      </p:stCondLst>
                      <p:childTnLst>
                        <p:par>
                          <p:cTn id="154" fill="hold">
                            <p:stCondLst>
                              <p:cond delay="0"/>
                            </p:stCondLst>
                            <p:childTnLst>
                              <p:par>
                                <p:cTn id="155" presetID="22" presetClass="entr" presetSubtype="8" fill="hold" grpId="0" nodeType="clickEffect">
                                  <p:stCondLst>
                                    <p:cond delay="0"/>
                                  </p:stCondLst>
                                  <p:childTnLst>
                                    <p:set>
                                      <p:cBhvr>
                                        <p:cTn id="156" dur="1" fill="hold">
                                          <p:stCondLst>
                                            <p:cond delay="0"/>
                                          </p:stCondLst>
                                        </p:cTn>
                                        <p:tgtEl>
                                          <p:spTgt spid="37"/>
                                        </p:tgtEl>
                                        <p:attrNameLst>
                                          <p:attrName>style.visibility</p:attrName>
                                        </p:attrNameLst>
                                      </p:cBhvr>
                                      <p:to>
                                        <p:strVal val="visible"/>
                                      </p:to>
                                    </p:set>
                                    <p:animEffect transition="in" filter="wipe(left)">
                                      <p:cBhvr>
                                        <p:cTn id="157" dur="500"/>
                                        <p:tgtEl>
                                          <p:spTgt spid="37"/>
                                        </p:tgtEl>
                                      </p:cBhvr>
                                    </p:animEffect>
                                  </p:childTnLst>
                                </p:cTn>
                              </p:par>
                            </p:childTnLst>
                          </p:cTn>
                        </p:par>
                      </p:childTnLst>
                    </p:cTn>
                  </p:par>
                  <p:par>
                    <p:cTn id="158" fill="hold">
                      <p:stCondLst>
                        <p:cond delay="indefinite"/>
                      </p:stCondLst>
                      <p:childTnLst>
                        <p:par>
                          <p:cTn id="159" fill="hold">
                            <p:stCondLst>
                              <p:cond delay="0"/>
                            </p:stCondLst>
                            <p:childTnLst>
                              <p:par>
                                <p:cTn id="160" presetID="22" presetClass="entr" presetSubtype="8" fill="hold" grpId="0" nodeType="clickEffect">
                                  <p:stCondLst>
                                    <p:cond delay="0"/>
                                  </p:stCondLst>
                                  <p:childTnLst>
                                    <p:set>
                                      <p:cBhvr>
                                        <p:cTn id="161" dur="1" fill="hold">
                                          <p:stCondLst>
                                            <p:cond delay="0"/>
                                          </p:stCondLst>
                                        </p:cTn>
                                        <p:tgtEl>
                                          <p:spTgt spid="38"/>
                                        </p:tgtEl>
                                        <p:attrNameLst>
                                          <p:attrName>style.visibility</p:attrName>
                                        </p:attrNameLst>
                                      </p:cBhvr>
                                      <p:to>
                                        <p:strVal val="visible"/>
                                      </p:to>
                                    </p:set>
                                    <p:animEffect transition="in" filter="wipe(left)">
                                      <p:cBhvr>
                                        <p:cTn id="162" dur="500"/>
                                        <p:tgtEl>
                                          <p:spTgt spid="38"/>
                                        </p:tgtEl>
                                      </p:cBhvr>
                                    </p:animEffect>
                                  </p:childTnLst>
                                </p:cTn>
                              </p:par>
                            </p:childTnLst>
                          </p:cTn>
                        </p:par>
                      </p:childTnLst>
                    </p:cTn>
                  </p:par>
                  <p:par>
                    <p:cTn id="163" fill="hold">
                      <p:stCondLst>
                        <p:cond delay="indefinite"/>
                      </p:stCondLst>
                      <p:childTnLst>
                        <p:par>
                          <p:cTn id="164" fill="hold">
                            <p:stCondLst>
                              <p:cond delay="0"/>
                            </p:stCondLst>
                            <p:childTnLst>
                              <p:par>
                                <p:cTn id="165" presetID="22" presetClass="entr" presetSubtype="8" fill="hold" nodeType="clickEffect">
                                  <p:stCondLst>
                                    <p:cond delay="0"/>
                                  </p:stCondLst>
                                  <p:childTnLst>
                                    <p:set>
                                      <p:cBhvr>
                                        <p:cTn id="166" dur="1" fill="hold">
                                          <p:stCondLst>
                                            <p:cond delay="0"/>
                                          </p:stCondLst>
                                        </p:cTn>
                                        <p:tgtEl>
                                          <p:spTgt spid="39"/>
                                        </p:tgtEl>
                                        <p:attrNameLst>
                                          <p:attrName>style.visibility</p:attrName>
                                        </p:attrNameLst>
                                      </p:cBhvr>
                                      <p:to>
                                        <p:strVal val="visible"/>
                                      </p:to>
                                    </p:set>
                                    <p:animEffect transition="in" filter="wipe(left)">
                                      <p:cBhvr>
                                        <p:cTn id="167" dur="500"/>
                                        <p:tgtEl>
                                          <p:spTgt spid="39"/>
                                        </p:tgtEl>
                                      </p:cBhvr>
                                    </p:animEffect>
                                  </p:childTnLst>
                                </p:cTn>
                              </p:par>
                            </p:childTnLst>
                          </p:cTn>
                        </p:par>
                      </p:childTnLst>
                    </p:cTn>
                  </p:par>
                  <p:par>
                    <p:cTn id="168" fill="hold">
                      <p:stCondLst>
                        <p:cond delay="indefinite"/>
                      </p:stCondLst>
                      <p:childTnLst>
                        <p:par>
                          <p:cTn id="169" fill="hold">
                            <p:stCondLst>
                              <p:cond delay="0"/>
                            </p:stCondLst>
                            <p:childTnLst>
                              <p:par>
                                <p:cTn id="170" presetID="22" presetClass="entr" presetSubtype="8" fill="hold" grpId="0" nodeType="clickEffect">
                                  <p:stCondLst>
                                    <p:cond delay="0"/>
                                  </p:stCondLst>
                                  <p:childTnLst>
                                    <p:set>
                                      <p:cBhvr>
                                        <p:cTn id="171" dur="1" fill="hold">
                                          <p:stCondLst>
                                            <p:cond delay="0"/>
                                          </p:stCondLst>
                                        </p:cTn>
                                        <p:tgtEl>
                                          <p:spTgt spid="40"/>
                                        </p:tgtEl>
                                        <p:attrNameLst>
                                          <p:attrName>style.visibility</p:attrName>
                                        </p:attrNameLst>
                                      </p:cBhvr>
                                      <p:to>
                                        <p:strVal val="visible"/>
                                      </p:to>
                                    </p:set>
                                    <p:animEffect transition="in" filter="wipe(left)">
                                      <p:cBhvr>
                                        <p:cTn id="172" dur="500"/>
                                        <p:tgtEl>
                                          <p:spTgt spid="40"/>
                                        </p:tgtEl>
                                      </p:cBhvr>
                                    </p:animEffect>
                                  </p:childTnLst>
                                </p:cTn>
                              </p:par>
                            </p:childTnLst>
                          </p:cTn>
                        </p:par>
                      </p:childTnLst>
                    </p:cTn>
                  </p:par>
                  <p:par>
                    <p:cTn id="173" fill="hold">
                      <p:stCondLst>
                        <p:cond delay="indefinite"/>
                      </p:stCondLst>
                      <p:childTnLst>
                        <p:par>
                          <p:cTn id="174" fill="hold">
                            <p:stCondLst>
                              <p:cond delay="0"/>
                            </p:stCondLst>
                            <p:childTnLst>
                              <p:par>
                                <p:cTn id="175" presetID="22" presetClass="entr" presetSubtype="8" fill="hold" grpId="0" nodeType="clickEffect">
                                  <p:stCondLst>
                                    <p:cond delay="0"/>
                                  </p:stCondLst>
                                  <p:childTnLst>
                                    <p:set>
                                      <p:cBhvr>
                                        <p:cTn id="176" dur="1" fill="hold">
                                          <p:stCondLst>
                                            <p:cond delay="0"/>
                                          </p:stCondLst>
                                        </p:cTn>
                                        <p:tgtEl>
                                          <p:spTgt spid="41"/>
                                        </p:tgtEl>
                                        <p:attrNameLst>
                                          <p:attrName>style.visibility</p:attrName>
                                        </p:attrNameLst>
                                      </p:cBhvr>
                                      <p:to>
                                        <p:strVal val="visible"/>
                                      </p:to>
                                    </p:set>
                                    <p:animEffect transition="in" filter="wipe(left)">
                                      <p:cBhvr>
                                        <p:cTn id="177" dur="500"/>
                                        <p:tgtEl>
                                          <p:spTgt spid="41"/>
                                        </p:tgtEl>
                                      </p:cBhvr>
                                    </p:animEffect>
                                  </p:childTnLst>
                                </p:cTn>
                              </p:par>
                            </p:childTnLst>
                          </p:cTn>
                        </p:par>
                      </p:childTnLst>
                    </p:cTn>
                  </p:par>
                  <p:par>
                    <p:cTn id="178" fill="hold">
                      <p:stCondLst>
                        <p:cond delay="indefinite"/>
                      </p:stCondLst>
                      <p:childTnLst>
                        <p:par>
                          <p:cTn id="179" fill="hold">
                            <p:stCondLst>
                              <p:cond delay="0"/>
                            </p:stCondLst>
                            <p:childTnLst>
                              <p:par>
                                <p:cTn id="180" presetID="22" presetClass="entr" presetSubtype="8" fill="hold" grpId="0" nodeType="clickEffect">
                                  <p:stCondLst>
                                    <p:cond delay="0"/>
                                  </p:stCondLst>
                                  <p:childTnLst>
                                    <p:set>
                                      <p:cBhvr>
                                        <p:cTn id="181" dur="1" fill="hold">
                                          <p:stCondLst>
                                            <p:cond delay="0"/>
                                          </p:stCondLst>
                                        </p:cTn>
                                        <p:tgtEl>
                                          <p:spTgt spid="54"/>
                                        </p:tgtEl>
                                        <p:attrNameLst>
                                          <p:attrName>style.visibility</p:attrName>
                                        </p:attrNameLst>
                                      </p:cBhvr>
                                      <p:to>
                                        <p:strVal val="visible"/>
                                      </p:to>
                                    </p:set>
                                    <p:animEffect transition="in" filter="wipe(left)">
                                      <p:cBhvr>
                                        <p:cTn id="182" dur="500"/>
                                        <p:tgtEl>
                                          <p:spTgt spid="54"/>
                                        </p:tgtEl>
                                      </p:cBhvr>
                                    </p:animEffect>
                                  </p:childTnLst>
                                </p:cTn>
                              </p:par>
                            </p:childTnLst>
                          </p:cTn>
                        </p:par>
                      </p:childTnLst>
                    </p:cTn>
                  </p:par>
                  <p:par>
                    <p:cTn id="183" fill="hold">
                      <p:stCondLst>
                        <p:cond delay="indefinite"/>
                      </p:stCondLst>
                      <p:childTnLst>
                        <p:par>
                          <p:cTn id="184" fill="hold">
                            <p:stCondLst>
                              <p:cond delay="0"/>
                            </p:stCondLst>
                            <p:childTnLst>
                              <p:par>
                                <p:cTn id="185" presetID="22" presetClass="entr" presetSubtype="8" fill="hold" grpId="0" nodeType="clickEffect">
                                  <p:stCondLst>
                                    <p:cond delay="0"/>
                                  </p:stCondLst>
                                  <p:childTnLst>
                                    <p:set>
                                      <p:cBhvr>
                                        <p:cTn id="186" dur="1" fill="hold">
                                          <p:stCondLst>
                                            <p:cond delay="0"/>
                                          </p:stCondLst>
                                        </p:cTn>
                                        <p:tgtEl>
                                          <p:spTgt spid="55"/>
                                        </p:tgtEl>
                                        <p:attrNameLst>
                                          <p:attrName>style.visibility</p:attrName>
                                        </p:attrNameLst>
                                      </p:cBhvr>
                                      <p:to>
                                        <p:strVal val="visible"/>
                                      </p:to>
                                    </p:set>
                                    <p:animEffect transition="in" filter="wipe(left)">
                                      <p:cBhvr>
                                        <p:cTn id="187" dur="500"/>
                                        <p:tgtEl>
                                          <p:spTgt spid="55"/>
                                        </p:tgtEl>
                                      </p:cBhvr>
                                    </p:animEffect>
                                  </p:childTnLst>
                                </p:cTn>
                              </p:par>
                            </p:childTnLst>
                          </p:cTn>
                        </p:par>
                      </p:childTnLst>
                    </p:cTn>
                  </p:par>
                  <p:par>
                    <p:cTn id="188" fill="hold">
                      <p:stCondLst>
                        <p:cond delay="indefinite"/>
                      </p:stCondLst>
                      <p:childTnLst>
                        <p:par>
                          <p:cTn id="189" fill="hold">
                            <p:stCondLst>
                              <p:cond delay="0"/>
                            </p:stCondLst>
                            <p:childTnLst>
                              <p:par>
                                <p:cTn id="190" presetID="22" presetClass="entr" presetSubtype="8" fill="hold" grpId="0" nodeType="clickEffect">
                                  <p:stCondLst>
                                    <p:cond delay="0"/>
                                  </p:stCondLst>
                                  <p:childTnLst>
                                    <p:set>
                                      <p:cBhvr>
                                        <p:cTn id="191" dur="1" fill="hold">
                                          <p:stCondLst>
                                            <p:cond delay="0"/>
                                          </p:stCondLst>
                                        </p:cTn>
                                        <p:tgtEl>
                                          <p:spTgt spid="56"/>
                                        </p:tgtEl>
                                        <p:attrNameLst>
                                          <p:attrName>style.visibility</p:attrName>
                                        </p:attrNameLst>
                                      </p:cBhvr>
                                      <p:to>
                                        <p:strVal val="visible"/>
                                      </p:to>
                                    </p:set>
                                    <p:animEffect transition="in" filter="wipe(left)">
                                      <p:cBhvr>
                                        <p:cTn id="192" dur="500"/>
                                        <p:tgtEl>
                                          <p:spTgt spid="56"/>
                                        </p:tgtEl>
                                      </p:cBhvr>
                                    </p:animEffect>
                                  </p:childTnLst>
                                </p:cTn>
                              </p:par>
                            </p:childTnLst>
                          </p:cTn>
                        </p:par>
                      </p:childTnLst>
                    </p:cTn>
                  </p:par>
                  <p:par>
                    <p:cTn id="193" fill="hold">
                      <p:stCondLst>
                        <p:cond delay="indefinite"/>
                      </p:stCondLst>
                      <p:childTnLst>
                        <p:par>
                          <p:cTn id="194" fill="hold">
                            <p:stCondLst>
                              <p:cond delay="0"/>
                            </p:stCondLst>
                            <p:childTnLst>
                              <p:par>
                                <p:cTn id="195" presetID="22" presetClass="entr" presetSubtype="8" fill="hold" grpId="0" nodeType="clickEffect">
                                  <p:stCondLst>
                                    <p:cond delay="0"/>
                                  </p:stCondLst>
                                  <p:childTnLst>
                                    <p:set>
                                      <p:cBhvr>
                                        <p:cTn id="196" dur="1" fill="hold">
                                          <p:stCondLst>
                                            <p:cond delay="0"/>
                                          </p:stCondLst>
                                        </p:cTn>
                                        <p:tgtEl>
                                          <p:spTgt spid="57"/>
                                        </p:tgtEl>
                                        <p:attrNameLst>
                                          <p:attrName>style.visibility</p:attrName>
                                        </p:attrNameLst>
                                      </p:cBhvr>
                                      <p:to>
                                        <p:strVal val="visible"/>
                                      </p:to>
                                    </p:set>
                                    <p:animEffect transition="in" filter="wipe(left)">
                                      <p:cBhvr>
                                        <p:cTn id="197" dur="500"/>
                                        <p:tgtEl>
                                          <p:spTgt spid="57"/>
                                        </p:tgtEl>
                                      </p:cBhvr>
                                    </p:animEffect>
                                  </p:childTnLst>
                                </p:cTn>
                              </p:par>
                            </p:childTnLst>
                          </p:cTn>
                        </p:par>
                      </p:childTnLst>
                    </p:cTn>
                  </p:par>
                  <p:par>
                    <p:cTn id="198" fill="hold">
                      <p:stCondLst>
                        <p:cond delay="indefinite"/>
                      </p:stCondLst>
                      <p:childTnLst>
                        <p:par>
                          <p:cTn id="199" fill="hold">
                            <p:stCondLst>
                              <p:cond delay="0"/>
                            </p:stCondLst>
                            <p:childTnLst>
                              <p:par>
                                <p:cTn id="200" presetID="22" presetClass="entr" presetSubtype="8" fill="hold" nodeType="clickEffect">
                                  <p:stCondLst>
                                    <p:cond delay="0"/>
                                  </p:stCondLst>
                                  <p:childTnLst>
                                    <p:set>
                                      <p:cBhvr>
                                        <p:cTn id="201" dur="1" fill="hold">
                                          <p:stCondLst>
                                            <p:cond delay="0"/>
                                          </p:stCondLst>
                                        </p:cTn>
                                        <p:tgtEl>
                                          <p:spTgt spid="58"/>
                                        </p:tgtEl>
                                        <p:attrNameLst>
                                          <p:attrName>style.visibility</p:attrName>
                                        </p:attrNameLst>
                                      </p:cBhvr>
                                      <p:to>
                                        <p:strVal val="visible"/>
                                      </p:to>
                                    </p:set>
                                    <p:animEffect transition="in" filter="wipe(left)">
                                      <p:cBhvr>
                                        <p:cTn id="202" dur="500"/>
                                        <p:tgtEl>
                                          <p:spTgt spid="58"/>
                                        </p:tgtEl>
                                      </p:cBhvr>
                                    </p:animEffect>
                                  </p:childTnLst>
                                </p:cTn>
                              </p:par>
                            </p:childTnLst>
                          </p:cTn>
                        </p:par>
                      </p:childTnLst>
                    </p:cTn>
                  </p:par>
                  <p:par>
                    <p:cTn id="203" fill="hold">
                      <p:stCondLst>
                        <p:cond delay="indefinite"/>
                      </p:stCondLst>
                      <p:childTnLst>
                        <p:par>
                          <p:cTn id="204" fill="hold">
                            <p:stCondLst>
                              <p:cond delay="0"/>
                            </p:stCondLst>
                            <p:childTnLst>
                              <p:par>
                                <p:cTn id="205" presetID="22" presetClass="entr" presetSubtype="8" fill="hold" grpId="0" nodeType="clickEffect">
                                  <p:stCondLst>
                                    <p:cond delay="0"/>
                                  </p:stCondLst>
                                  <p:childTnLst>
                                    <p:set>
                                      <p:cBhvr>
                                        <p:cTn id="206" dur="1" fill="hold">
                                          <p:stCondLst>
                                            <p:cond delay="0"/>
                                          </p:stCondLst>
                                        </p:cTn>
                                        <p:tgtEl>
                                          <p:spTgt spid="59"/>
                                        </p:tgtEl>
                                        <p:attrNameLst>
                                          <p:attrName>style.visibility</p:attrName>
                                        </p:attrNameLst>
                                      </p:cBhvr>
                                      <p:to>
                                        <p:strVal val="visible"/>
                                      </p:to>
                                    </p:set>
                                    <p:animEffect transition="in" filter="wipe(left)">
                                      <p:cBhvr>
                                        <p:cTn id="207" dur="500"/>
                                        <p:tgtEl>
                                          <p:spTgt spid="59"/>
                                        </p:tgtEl>
                                      </p:cBhvr>
                                    </p:animEffect>
                                  </p:childTnLst>
                                </p:cTn>
                              </p:par>
                            </p:childTnLst>
                          </p:cTn>
                        </p:par>
                      </p:childTnLst>
                    </p:cTn>
                  </p:par>
                  <p:par>
                    <p:cTn id="208" fill="hold">
                      <p:stCondLst>
                        <p:cond delay="indefinite"/>
                      </p:stCondLst>
                      <p:childTnLst>
                        <p:par>
                          <p:cTn id="209" fill="hold">
                            <p:stCondLst>
                              <p:cond delay="0"/>
                            </p:stCondLst>
                            <p:childTnLst>
                              <p:par>
                                <p:cTn id="210" presetID="22" presetClass="entr" presetSubtype="8" fill="hold" grpId="0" nodeType="clickEffect">
                                  <p:stCondLst>
                                    <p:cond delay="0"/>
                                  </p:stCondLst>
                                  <p:childTnLst>
                                    <p:set>
                                      <p:cBhvr>
                                        <p:cTn id="211" dur="1" fill="hold">
                                          <p:stCondLst>
                                            <p:cond delay="0"/>
                                          </p:stCondLst>
                                        </p:cTn>
                                        <p:tgtEl>
                                          <p:spTgt spid="60"/>
                                        </p:tgtEl>
                                        <p:attrNameLst>
                                          <p:attrName>style.visibility</p:attrName>
                                        </p:attrNameLst>
                                      </p:cBhvr>
                                      <p:to>
                                        <p:strVal val="visible"/>
                                      </p:to>
                                    </p:set>
                                    <p:animEffect transition="in" filter="wipe(left)">
                                      <p:cBhvr>
                                        <p:cTn id="212" dur="500"/>
                                        <p:tgtEl>
                                          <p:spTgt spid="60"/>
                                        </p:tgtEl>
                                      </p:cBhvr>
                                    </p:animEffect>
                                  </p:childTnLst>
                                </p:cTn>
                              </p:par>
                            </p:childTnLst>
                          </p:cTn>
                        </p:par>
                      </p:childTnLst>
                    </p:cTn>
                  </p:par>
                  <p:par>
                    <p:cTn id="213" fill="hold">
                      <p:stCondLst>
                        <p:cond delay="indefinite"/>
                      </p:stCondLst>
                      <p:childTnLst>
                        <p:par>
                          <p:cTn id="214" fill="hold">
                            <p:stCondLst>
                              <p:cond delay="0"/>
                            </p:stCondLst>
                            <p:childTnLst>
                              <p:par>
                                <p:cTn id="215" presetID="22" presetClass="entr" presetSubtype="8" fill="hold" grpId="0" nodeType="clickEffect">
                                  <p:stCondLst>
                                    <p:cond delay="0"/>
                                  </p:stCondLst>
                                  <p:childTnLst>
                                    <p:set>
                                      <p:cBhvr>
                                        <p:cTn id="216" dur="1" fill="hold">
                                          <p:stCondLst>
                                            <p:cond delay="0"/>
                                          </p:stCondLst>
                                        </p:cTn>
                                        <p:tgtEl>
                                          <p:spTgt spid="61"/>
                                        </p:tgtEl>
                                        <p:attrNameLst>
                                          <p:attrName>style.visibility</p:attrName>
                                        </p:attrNameLst>
                                      </p:cBhvr>
                                      <p:to>
                                        <p:strVal val="visible"/>
                                      </p:to>
                                    </p:set>
                                    <p:animEffect transition="in" filter="wipe(left)">
                                      <p:cBhvr>
                                        <p:cTn id="217" dur="500"/>
                                        <p:tgtEl>
                                          <p:spTgt spid="61"/>
                                        </p:tgtEl>
                                      </p:cBhvr>
                                    </p:animEffect>
                                  </p:childTnLst>
                                </p:cTn>
                              </p:par>
                            </p:childTnLst>
                          </p:cTn>
                        </p:par>
                      </p:childTnLst>
                    </p:cTn>
                  </p:par>
                  <p:par>
                    <p:cTn id="218" fill="hold">
                      <p:stCondLst>
                        <p:cond delay="indefinite"/>
                      </p:stCondLst>
                      <p:childTnLst>
                        <p:par>
                          <p:cTn id="219" fill="hold">
                            <p:stCondLst>
                              <p:cond delay="0"/>
                            </p:stCondLst>
                            <p:childTnLst>
                              <p:par>
                                <p:cTn id="220" presetID="22" presetClass="entr" presetSubtype="8" fill="hold" grpId="0" nodeType="clickEffect">
                                  <p:stCondLst>
                                    <p:cond delay="0"/>
                                  </p:stCondLst>
                                  <p:childTnLst>
                                    <p:set>
                                      <p:cBhvr>
                                        <p:cTn id="221" dur="1" fill="hold">
                                          <p:stCondLst>
                                            <p:cond delay="0"/>
                                          </p:stCondLst>
                                        </p:cTn>
                                        <p:tgtEl>
                                          <p:spTgt spid="62"/>
                                        </p:tgtEl>
                                        <p:attrNameLst>
                                          <p:attrName>style.visibility</p:attrName>
                                        </p:attrNameLst>
                                      </p:cBhvr>
                                      <p:to>
                                        <p:strVal val="visible"/>
                                      </p:to>
                                    </p:set>
                                    <p:animEffect transition="in" filter="wipe(left)">
                                      <p:cBhvr>
                                        <p:cTn id="222" dur="500"/>
                                        <p:tgtEl>
                                          <p:spTgt spid="62"/>
                                        </p:tgtEl>
                                      </p:cBhvr>
                                    </p:animEffect>
                                  </p:childTnLst>
                                </p:cTn>
                              </p:par>
                            </p:childTnLst>
                          </p:cTn>
                        </p:par>
                      </p:childTnLst>
                    </p:cTn>
                  </p:par>
                  <p:par>
                    <p:cTn id="223" fill="hold">
                      <p:stCondLst>
                        <p:cond delay="indefinite"/>
                      </p:stCondLst>
                      <p:childTnLst>
                        <p:par>
                          <p:cTn id="224" fill="hold">
                            <p:stCondLst>
                              <p:cond delay="0"/>
                            </p:stCondLst>
                            <p:childTnLst>
                              <p:par>
                                <p:cTn id="225" presetID="22" presetClass="entr" presetSubtype="8" fill="hold" nodeType="clickEffect">
                                  <p:stCondLst>
                                    <p:cond delay="0"/>
                                  </p:stCondLst>
                                  <p:childTnLst>
                                    <p:set>
                                      <p:cBhvr>
                                        <p:cTn id="226" dur="1" fill="hold">
                                          <p:stCondLst>
                                            <p:cond delay="0"/>
                                          </p:stCondLst>
                                        </p:cTn>
                                        <p:tgtEl>
                                          <p:spTgt spid="63"/>
                                        </p:tgtEl>
                                        <p:attrNameLst>
                                          <p:attrName>style.visibility</p:attrName>
                                        </p:attrNameLst>
                                      </p:cBhvr>
                                      <p:to>
                                        <p:strVal val="visible"/>
                                      </p:to>
                                    </p:set>
                                    <p:animEffect transition="in" filter="wipe(left)">
                                      <p:cBhvr>
                                        <p:cTn id="227" dur="500"/>
                                        <p:tgtEl>
                                          <p:spTgt spid="63"/>
                                        </p:tgtEl>
                                      </p:cBhvr>
                                    </p:animEffect>
                                  </p:childTnLst>
                                </p:cTn>
                              </p:par>
                            </p:childTnLst>
                          </p:cTn>
                        </p:par>
                      </p:childTnLst>
                    </p:cTn>
                  </p:par>
                  <p:par>
                    <p:cTn id="228" fill="hold">
                      <p:stCondLst>
                        <p:cond delay="indefinite"/>
                      </p:stCondLst>
                      <p:childTnLst>
                        <p:par>
                          <p:cTn id="229" fill="hold">
                            <p:stCondLst>
                              <p:cond delay="0"/>
                            </p:stCondLst>
                            <p:childTnLst>
                              <p:par>
                                <p:cTn id="230" presetID="22" presetClass="entr" presetSubtype="8" fill="hold" grpId="0" nodeType="clickEffect">
                                  <p:stCondLst>
                                    <p:cond delay="0"/>
                                  </p:stCondLst>
                                  <p:childTnLst>
                                    <p:set>
                                      <p:cBhvr>
                                        <p:cTn id="231" dur="1" fill="hold">
                                          <p:stCondLst>
                                            <p:cond delay="0"/>
                                          </p:stCondLst>
                                        </p:cTn>
                                        <p:tgtEl>
                                          <p:spTgt spid="64"/>
                                        </p:tgtEl>
                                        <p:attrNameLst>
                                          <p:attrName>style.visibility</p:attrName>
                                        </p:attrNameLst>
                                      </p:cBhvr>
                                      <p:to>
                                        <p:strVal val="visible"/>
                                      </p:to>
                                    </p:set>
                                    <p:animEffect transition="in" filter="wipe(left)">
                                      <p:cBhvr>
                                        <p:cTn id="232" dur="500"/>
                                        <p:tgtEl>
                                          <p:spTgt spid="64"/>
                                        </p:tgtEl>
                                      </p:cBhvr>
                                    </p:animEffect>
                                  </p:childTnLst>
                                </p:cTn>
                              </p:par>
                            </p:childTnLst>
                          </p:cTn>
                        </p:par>
                      </p:childTnLst>
                    </p:cTn>
                  </p:par>
                  <p:par>
                    <p:cTn id="233" fill="hold">
                      <p:stCondLst>
                        <p:cond delay="indefinite"/>
                      </p:stCondLst>
                      <p:childTnLst>
                        <p:par>
                          <p:cTn id="234" fill="hold">
                            <p:stCondLst>
                              <p:cond delay="0"/>
                            </p:stCondLst>
                            <p:childTnLst>
                              <p:par>
                                <p:cTn id="235" presetID="22" presetClass="entr" presetSubtype="8" fill="hold" grpId="0" nodeType="clickEffect">
                                  <p:stCondLst>
                                    <p:cond delay="0"/>
                                  </p:stCondLst>
                                  <p:childTnLst>
                                    <p:set>
                                      <p:cBhvr>
                                        <p:cTn id="236" dur="1" fill="hold">
                                          <p:stCondLst>
                                            <p:cond delay="0"/>
                                          </p:stCondLst>
                                        </p:cTn>
                                        <p:tgtEl>
                                          <p:spTgt spid="65"/>
                                        </p:tgtEl>
                                        <p:attrNameLst>
                                          <p:attrName>style.visibility</p:attrName>
                                        </p:attrNameLst>
                                      </p:cBhvr>
                                      <p:to>
                                        <p:strVal val="visible"/>
                                      </p:to>
                                    </p:set>
                                    <p:animEffect transition="in" filter="wipe(left)">
                                      <p:cBhvr>
                                        <p:cTn id="237" dur="500"/>
                                        <p:tgtEl>
                                          <p:spTgt spid="65"/>
                                        </p:tgtEl>
                                      </p:cBhvr>
                                    </p:animEffect>
                                  </p:childTnLst>
                                </p:cTn>
                              </p:par>
                              <p:par>
                                <p:cTn id="238" presetID="1" presetClass="exit" presetSubtype="0" fill="hold" nodeType="withEffect">
                                  <p:stCondLst>
                                    <p:cond delay="0"/>
                                  </p:stCondLst>
                                  <p:childTnLst>
                                    <p:set>
                                      <p:cBhvr>
                                        <p:cTn id="239" dur="1" fill="hold">
                                          <p:stCondLst>
                                            <p:cond delay="0"/>
                                          </p:stCondLst>
                                        </p:cTn>
                                        <p:tgtEl>
                                          <p:spTgt spid="29"/>
                                        </p:tgtEl>
                                        <p:attrNameLst>
                                          <p:attrName>style.visibility</p:attrName>
                                        </p:attrNameLst>
                                      </p:cBhvr>
                                      <p:to>
                                        <p:strVal val="hidden"/>
                                      </p:to>
                                    </p:set>
                                  </p:childTnLst>
                                </p:cTn>
                              </p:par>
                            </p:childTnLst>
                          </p:cTn>
                        </p:par>
                      </p:childTnLst>
                    </p:cTn>
                  </p:par>
                  <p:par>
                    <p:cTn id="240" fill="hold">
                      <p:stCondLst>
                        <p:cond delay="indefinite"/>
                      </p:stCondLst>
                      <p:childTnLst>
                        <p:par>
                          <p:cTn id="241" fill="hold">
                            <p:stCondLst>
                              <p:cond delay="0"/>
                            </p:stCondLst>
                            <p:childTnLst>
                              <p:par>
                                <p:cTn id="242" presetID="16" presetClass="entr" presetSubtype="21" fill="hold" grpId="0" nodeType="clickEffect">
                                  <p:stCondLst>
                                    <p:cond delay="0"/>
                                  </p:stCondLst>
                                  <p:childTnLst>
                                    <p:set>
                                      <p:cBhvr>
                                        <p:cTn id="243" dur="1" fill="hold">
                                          <p:stCondLst>
                                            <p:cond delay="0"/>
                                          </p:stCondLst>
                                        </p:cTn>
                                        <p:tgtEl>
                                          <p:spTgt spid="69"/>
                                        </p:tgtEl>
                                        <p:attrNameLst>
                                          <p:attrName>style.visibility</p:attrName>
                                        </p:attrNameLst>
                                      </p:cBhvr>
                                      <p:to>
                                        <p:strVal val="visible"/>
                                      </p:to>
                                    </p:set>
                                    <p:animEffect transition="in" filter="barn(inVertical)">
                                      <p:cBhvr>
                                        <p:cTn id="244" dur="500"/>
                                        <p:tgtEl>
                                          <p:spTgt spid="69"/>
                                        </p:tgtEl>
                                      </p:cBhvr>
                                    </p:animEffect>
                                  </p:childTnLst>
                                </p:cTn>
                              </p:par>
                            </p:childTnLst>
                          </p:cTn>
                        </p:par>
                      </p:childTnLst>
                    </p:cTn>
                  </p:par>
                  <p:par>
                    <p:cTn id="245" fill="hold">
                      <p:stCondLst>
                        <p:cond delay="indefinite"/>
                      </p:stCondLst>
                      <p:childTnLst>
                        <p:par>
                          <p:cTn id="246" fill="hold">
                            <p:stCondLst>
                              <p:cond delay="0"/>
                            </p:stCondLst>
                            <p:childTnLst>
                              <p:par>
                                <p:cTn id="247" presetID="10" presetClass="entr" presetSubtype="0" fill="hold" nodeType="clickEffect">
                                  <p:stCondLst>
                                    <p:cond delay="0"/>
                                  </p:stCondLst>
                                  <p:childTnLst>
                                    <p:set>
                                      <p:cBhvr>
                                        <p:cTn id="248" dur="1" fill="hold">
                                          <p:stCondLst>
                                            <p:cond delay="0"/>
                                          </p:stCondLst>
                                        </p:cTn>
                                        <p:tgtEl>
                                          <p:spTgt spid="70"/>
                                        </p:tgtEl>
                                        <p:attrNameLst>
                                          <p:attrName>style.visibility</p:attrName>
                                        </p:attrNameLst>
                                      </p:cBhvr>
                                      <p:to>
                                        <p:strVal val="visible"/>
                                      </p:to>
                                    </p:set>
                                    <p:animEffect transition="in" filter="fade">
                                      <p:cBhvr>
                                        <p:cTn id="249" dur="500"/>
                                        <p:tgtEl>
                                          <p:spTgt spid="70"/>
                                        </p:tgtEl>
                                      </p:cBhvr>
                                    </p:animEffect>
                                  </p:childTnLst>
                                </p:cTn>
                              </p:par>
                            </p:childTnLst>
                          </p:cTn>
                        </p:par>
                      </p:childTnLst>
                    </p:cTn>
                  </p:par>
                  <p:par>
                    <p:cTn id="250" fill="hold">
                      <p:stCondLst>
                        <p:cond delay="indefinite"/>
                      </p:stCondLst>
                      <p:childTnLst>
                        <p:par>
                          <p:cTn id="251" fill="hold">
                            <p:stCondLst>
                              <p:cond delay="0"/>
                            </p:stCondLst>
                            <p:childTnLst>
                              <p:par>
                                <p:cTn id="252" presetID="10" presetClass="entr" presetSubtype="0" fill="hold" nodeType="clickEffect">
                                  <p:stCondLst>
                                    <p:cond delay="0"/>
                                  </p:stCondLst>
                                  <p:childTnLst>
                                    <p:set>
                                      <p:cBhvr>
                                        <p:cTn id="253" dur="1" fill="hold">
                                          <p:stCondLst>
                                            <p:cond delay="0"/>
                                          </p:stCondLst>
                                        </p:cTn>
                                        <p:tgtEl>
                                          <p:spTgt spid="73"/>
                                        </p:tgtEl>
                                        <p:attrNameLst>
                                          <p:attrName>style.visibility</p:attrName>
                                        </p:attrNameLst>
                                      </p:cBhvr>
                                      <p:to>
                                        <p:strVal val="visible"/>
                                      </p:to>
                                    </p:set>
                                    <p:animEffect transition="in" filter="fade">
                                      <p:cBhvr>
                                        <p:cTn id="254" dur="500"/>
                                        <p:tgtEl>
                                          <p:spTgt spid="73"/>
                                        </p:tgtEl>
                                      </p:cBhvr>
                                    </p:animEffect>
                                  </p:childTnLst>
                                </p:cTn>
                              </p:par>
                              <p:par>
                                <p:cTn id="255" presetID="1" presetClass="exit" presetSubtype="0" fill="hold" nodeType="withEffect">
                                  <p:stCondLst>
                                    <p:cond delay="0"/>
                                  </p:stCondLst>
                                  <p:childTnLst>
                                    <p:set>
                                      <p:cBhvr>
                                        <p:cTn id="256" dur="1" fill="hold">
                                          <p:stCondLst>
                                            <p:cond delay="0"/>
                                          </p:stCondLst>
                                        </p:cTn>
                                        <p:tgtEl>
                                          <p:spTgt spid="70"/>
                                        </p:tgtEl>
                                        <p:attrNameLst>
                                          <p:attrName>style.visibility</p:attrName>
                                        </p:attrNameLst>
                                      </p:cBhvr>
                                      <p:to>
                                        <p:strVal val="hidden"/>
                                      </p:to>
                                    </p:set>
                                  </p:childTnLst>
                                </p:cTn>
                              </p:par>
                            </p:childTnLst>
                          </p:cTn>
                        </p:par>
                      </p:childTnLst>
                    </p:cTn>
                  </p:par>
                  <p:par>
                    <p:cTn id="257" fill="hold">
                      <p:stCondLst>
                        <p:cond delay="indefinite"/>
                      </p:stCondLst>
                      <p:childTnLst>
                        <p:par>
                          <p:cTn id="258" fill="hold">
                            <p:stCondLst>
                              <p:cond delay="0"/>
                            </p:stCondLst>
                            <p:childTnLst>
                              <p:par>
                                <p:cTn id="259" presetID="22" presetClass="entr" presetSubtype="8" fill="hold" grpId="0" nodeType="clickEffect">
                                  <p:stCondLst>
                                    <p:cond delay="0"/>
                                  </p:stCondLst>
                                  <p:childTnLst>
                                    <p:set>
                                      <p:cBhvr>
                                        <p:cTn id="260" dur="1" fill="hold">
                                          <p:stCondLst>
                                            <p:cond delay="0"/>
                                          </p:stCondLst>
                                        </p:cTn>
                                        <p:tgtEl>
                                          <p:spTgt spid="76"/>
                                        </p:tgtEl>
                                        <p:attrNameLst>
                                          <p:attrName>style.visibility</p:attrName>
                                        </p:attrNameLst>
                                      </p:cBhvr>
                                      <p:to>
                                        <p:strVal val="visible"/>
                                      </p:to>
                                    </p:set>
                                    <p:animEffect transition="in" filter="wipe(left)">
                                      <p:cBhvr>
                                        <p:cTn id="261" dur="500"/>
                                        <p:tgtEl>
                                          <p:spTgt spid="76"/>
                                        </p:tgtEl>
                                      </p:cBhvr>
                                    </p:animEffect>
                                  </p:childTnLst>
                                </p:cTn>
                              </p:par>
                            </p:childTnLst>
                          </p:cTn>
                        </p:par>
                      </p:childTnLst>
                    </p:cTn>
                  </p:par>
                  <p:par>
                    <p:cTn id="262" fill="hold">
                      <p:stCondLst>
                        <p:cond delay="indefinite"/>
                      </p:stCondLst>
                      <p:childTnLst>
                        <p:par>
                          <p:cTn id="263" fill="hold">
                            <p:stCondLst>
                              <p:cond delay="0"/>
                            </p:stCondLst>
                            <p:childTnLst>
                              <p:par>
                                <p:cTn id="264" presetID="16" presetClass="entr" presetSubtype="21" fill="hold" grpId="0" nodeType="clickEffect">
                                  <p:stCondLst>
                                    <p:cond delay="0"/>
                                  </p:stCondLst>
                                  <p:childTnLst>
                                    <p:set>
                                      <p:cBhvr>
                                        <p:cTn id="265" dur="1" fill="hold">
                                          <p:stCondLst>
                                            <p:cond delay="0"/>
                                          </p:stCondLst>
                                        </p:cTn>
                                        <p:tgtEl>
                                          <p:spTgt spid="77"/>
                                        </p:tgtEl>
                                        <p:attrNameLst>
                                          <p:attrName>style.visibility</p:attrName>
                                        </p:attrNameLst>
                                      </p:cBhvr>
                                      <p:to>
                                        <p:strVal val="visible"/>
                                      </p:to>
                                    </p:set>
                                    <p:animEffect transition="in" filter="barn(inVertical)">
                                      <p:cBhvr>
                                        <p:cTn id="266" dur="500"/>
                                        <p:tgtEl>
                                          <p:spTgt spid="77"/>
                                        </p:tgtEl>
                                      </p:cBhvr>
                                    </p:animEffect>
                                  </p:childTnLst>
                                </p:cTn>
                              </p:par>
                            </p:childTnLst>
                          </p:cTn>
                        </p:par>
                      </p:childTnLst>
                    </p:cTn>
                  </p:par>
                  <p:par>
                    <p:cTn id="267" fill="hold">
                      <p:stCondLst>
                        <p:cond delay="indefinite"/>
                      </p:stCondLst>
                      <p:childTnLst>
                        <p:par>
                          <p:cTn id="268" fill="hold">
                            <p:stCondLst>
                              <p:cond delay="0"/>
                            </p:stCondLst>
                            <p:childTnLst>
                              <p:par>
                                <p:cTn id="269" presetID="22" presetClass="entr" presetSubtype="8" fill="hold" nodeType="clickEffect">
                                  <p:stCondLst>
                                    <p:cond delay="0"/>
                                  </p:stCondLst>
                                  <p:childTnLst>
                                    <p:set>
                                      <p:cBhvr>
                                        <p:cTn id="270" dur="1" fill="hold">
                                          <p:stCondLst>
                                            <p:cond delay="0"/>
                                          </p:stCondLst>
                                        </p:cTn>
                                        <p:tgtEl>
                                          <p:spTgt spid="13"/>
                                        </p:tgtEl>
                                        <p:attrNameLst>
                                          <p:attrName>style.visibility</p:attrName>
                                        </p:attrNameLst>
                                      </p:cBhvr>
                                      <p:to>
                                        <p:strVal val="visible"/>
                                      </p:to>
                                    </p:set>
                                    <p:animEffect transition="in" filter="wipe(left)">
                                      <p:cBhvr>
                                        <p:cTn id="271" dur="500"/>
                                        <p:tgtEl>
                                          <p:spTgt spid="13"/>
                                        </p:tgtEl>
                                      </p:cBhvr>
                                    </p:animEffect>
                                  </p:childTnLst>
                                </p:cTn>
                              </p:par>
                            </p:childTnLst>
                          </p:cTn>
                        </p:par>
                        <p:par>
                          <p:cTn id="272" fill="hold">
                            <p:stCondLst>
                              <p:cond delay="500"/>
                            </p:stCondLst>
                            <p:childTnLst>
                              <p:par>
                                <p:cTn id="273" presetID="10" presetClass="exit" presetSubtype="0" fill="hold" grpId="1" nodeType="afterEffect">
                                  <p:stCondLst>
                                    <p:cond delay="0"/>
                                  </p:stCondLst>
                                  <p:childTnLst>
                                    <p:animEffect transition="out" filter="fade">
                                      <p:cBhvr>
                                        <p:cTn id="274" dur="500"/>
                                        <p:tgtEl>
                                          <p:spTgt spid="77"/>
                                        </p:tgtEl>
                                      </p:cBhvr>
                                    </p:animEffect>
                                    <p:set>
                                      <p:cBhvr>
                                        <p:cTn id="275" dur="1" fill="hold">
                                          <p:stCondLst>
                                            <p:cond delay="499"/>
                                          </p:stCondLst>
                                        </p:cTn>
                                        <p:tgtEl>
                                          <p:spTgt spid="77"/>
                                        </p:tgtEl>
                                        <p:attrNameLst>
                                          <p:attrName>style.visibility</p:attrName>
                                        </p:attrNameLst>
                                      </p:cBhvr>
                                      <p:to>
                                        <p:strVal val="hidden"/>
                                      </p:to>
                                    </p:set>
                                  </p:childTnLst>
                                </p:cTn>
                              </p:par>
                            </p:childTnLst>
                          </p:cTn>
                        </p:par>
                      </p:childTnLst>
                    </p:cTn>
                  </p:par>
                  <p:par>
                    <p:cTn id="276" fill="hold">
                      <p:stCondLst>
                        <p:cond delay="indefinite"/>
                      </p:stCondLst>
                      <p:childTnLst>
                        <p:par>
                          <p:cTn id="277" fill="hold">
                            <p:stCondLst>
                              <p:cond delay="0"/>
                            </p:stCondLst>
                            <p:childTnLst>
                              <p:par>
                                <p:cTn id="278" presetID="22" presetClass="entr" presetSubtype="8" fill="hold" grpId="0" nodeType="clickEffect">
                                  <p:stCondLst>
                                    <p:cond delay="0"/>
                                  </p:stCondLst>
                                  <p:childTnLst>
                                    <p:set>
                                      <p:cBhvr>
                                        <p:cTn id="279" dur="1" fill="hold">
                                          <p:stCondLst>
                                            <p:cond delay="0"/>
                                          </p:stCondLst>
                                        </p:cTn>
                                        <p:tgtEl>
                                          <p:spTgt spid="84"/>
                                        </p:tgtEl>
                                        <p:attrNameLst>
                                          <p:attrName>style.visibility</p:attrName>
                                        </p:attrNameLst>
                                      </p:cBhvr>
                                      <p:to>
                                        <p:strVal val="visible"/>
                                      </p:to>
                                    </p:set>
                                    <p:animEffect transition="in" filter="wipe(left)">
                                      <p:cBhvr>
                                        <p:cTn id="280" dur="500"/>
                                        <p:tgtEl>
                                          <p:spTgt spid="84"/>
                                        </p:tgtEl>
                                      </p:cBhvr>
                                    </p:animEffect>
                                  </p:childTnLst>
                                </p:cTn>
                              </p:par>
                            </p:childTnLst>
                          </p:cTn>
                        </p:par>
                      </p:childTnLst>
                    </p:cTn>
                  </p:par>
                  <p:par>
                    <p:cTn id="281" fill="hold">
                      <p:stCondLst>
                        <p:cond delay="indefinite"/>
                      </p:stCondLst>
                      <p:childTnLst>
                        <p:par>
                          <p:cTn id="282" fill="hold">
                            <p:stCondLst>
                              <p:cond delay="0"/>
                            </p:stCondLst>
                            <p:childTnLst>
                              <p:par>
                                <p:cTn id="283" presetID="16" presetClass="entr" presetSubtype="21" fill="hold" grpId="0" nodeType="clickEffect">
                                  <p:stCondLst>
                                    <p:cond delay="0"/>
                                  </p:stCondLst>
                                  <p:childTnLst>
                                    <p:set>
                                      <p:cBhvr>
                                        <p:cTn id="284" dur="1" fill="hold">
                                          <p:stCondLst>
                                            <p:cond delay="0"/>
                                          </p:stCondLst>
                                        </p:cTn>
                                        <p:tgtEl>
                                          <p:spTgt spid="78"/>
                                        </p:tgtEl>
                                        <p:attrNameLst>
                                          <p:attrName>style.visibility</p:attrName>
                                        </p:attrNameLst>
                                      </p:cBhvr>
                                      <p:to>
                                        <p:strVal val="visible"/>
                                      </p:to>
                                    </p:set>
                                    <p:animEffect transition="in" filter="barn(inVertical)">
                                      <p:cBhvr>
                                        <p:cTn id="285" dur="500"/>
                                        <p:tgtEl>
                                          <p:spTgt spid="78"/>
                                        </p:tgtEl>
                                      </p:cBhvr>
                                    </p:animEffect>
                                  </p:childTnLst>
                                </p:cTn>
                              </p:par>
                            </p:childTnLst>
                          </p:cTn>
                        </p:par>
                      </p:childTnLst>
                    </p:cTn>
                  </p:par>
                  <p:par>
                    <p:cTn id="286" fill="hold">
                      <p:stCondLst>
                        <p:cond delay="indefinite"/>
                      </p:stCondLst>
                      <p:childTnLst>
                        <p:par>
                          <p:cTn id="287" fill="hold">
                            <p:stCondLst>
                              <p:cond delay="0"/>
                            </p:stCondLst>
                            <p:childTnLst>
                              <p:par>
                                <p:cTn id="288" presetID="22" presetClass="entr" presetSubtype="8" fill="hold" nodeType="clickEffect">
                                  <p:stCondLst>
                                    <p:cond delay="0"/>
                                  </p:stCondLst>
                                  <p:childTnLst>
                                    <p:set>
                                      <p:cBhvr>
                                        <p:cTn id="289" dur="1" fill="hold">
                                          <p:stCondLst>
                                            <p:cond delay="0"/>
                                          </p:stCondLst>
                                        </p:cTn>
                                        <p:tgtEl>
                                          <p:spTgt spid="85"/>
                                        </p:tgtEl>
                                        <p:attrNameLst>
                                          <p:attrName>style.visibility</p:attrName>
                                        </p:attrNameLst>
                                      </p:cBhvr>
                                      <p:to>
                                        <p:strVal val="visible"/>
                                      </p:to>
                                    </p:set>
                                    <p:animEffect transition="in" filter="wipe(left)">
                                      <p:cBhvr>
                                        <p:cTn id="290" dur="500"/>
                                        <p:tgtEl>
                                          <p:spTgt spid="85"/>
                                        </p:tgtEl>
                                      </p:cBhvr>
                                    </p:animEffect>
                                  </p:childTnLst>
                                </p:cTn>
                              </p:par>
                            </p:childTnLst>
                          </p:cTn>
                        </p:par>
                        <p:par>
                          <p:cTn id="291" fill="hold">
                            <p:stCondLst>
                              <p:cond delay="500"/>
                            </p:stCondLst>
                            <p:childTnLst>
                              <p:par>
                                <p:cTn id="292" presetID="10" presetClass="exit" presetSubtype="0" fill="hold" grpId="1" nodeType="afterEffect">
                                  <p:stCondLst>
                                    <p:cond delay="0"/>
                                  </p:stCondLst>
                                  <p:childTnLst>
                                    <p:animEffect transition="out" filter="fade">
                                      <p:cBhvr>
                                        <p:cTn id="293" dur="500"/>
                                        <p:tgtEl>
                                          <p:spTgt spid="78"/>
                                        </p:tgtEl>
                                      </p:cBhvr>
                                    </p:animEffect>
                                    <p:set>
                                      <p:cBhvr>
                                        <p:cTn id="294" dur="1" fill="hold">
                                          <p:stCondLst>
                                            <p:cond delay="499"/>
                                          </p:stCondLst>
                                        </p:cTn>
                                        <p:tgtEl>
                                          <p:spTgt spid="78"/>
                                        </p:tgtEl>
                                        <p:attrNameLst>
                                          <p:attrName>style.visibility</p:attrName>
                                        </p:attrNameLst>
                                      </p:cBhvr>
                                      <p:to>
                                        <p:strVal val="hidden"/>
                                      </p:to>
                                    </p:set>
                                  </p:childTnLst>
                                </p:cTn>
                              </p:par>
                            </p:childTnLst>
                          </p:cTn>
                        </p:par>
                      </p:childTnLst>
                    </p:cTn>
                  </p:par>
                  <p:par>
                    <p:cTn id="295" fill="hold">
                      <p:stCondLst>
                        <p:cond delay="indefinite"/>
                      </p:stCondLst>
                      <p:childTnLst>
                        <p:par>
                          <p:cTn id="296" fill="hold">
                            <p:stCondLst>
                              <p:cond delay="0"/>
                            </p:stCondLst>
                            <p:childTnLst>
                              <p:par>
                                <p:cTn id="297" presetID="22" presetClass="entr" presetSubtype="8" fill="hold" grpId="0" nodeType="clickEffect">
                                  <p:stCondLst>
                                    <p:cond delay="0"/>
                                  </p:stCondLst>
                                  <p:childTnLst>
                                    <p:set>
                                      <p:cBhvr>
                                        <p:cTn id="298" dur="1" fill="hold">
                                          <p:stCondLst>
                                            <p:cond delay="0"/>
                                          </p:stCondLst>
                                        </p:cTn>
                                        <p:tgtEl>
                                          <p:spTgt spid="89"/>
                                        </p:tgtEl>
                                        <p:attrNameLst>
                                          <p:attrName>style.visibility</p:attrName>
                                        </p:attrNameLst>
                                      </p:cBhvr>
                                      <p:to>
                                        <p:strVal val="visible"/>
                                      </p:to>
                                    </p:set>
                                    <p:animEffect transition="in" filter="wipe(left)">
                                      <p:cBhvr>
                                        <p:cTn id="299" dur="500"/>
                                        <p:tgtEl>
                                          <p:spTgt spid="89"/>
                                        </p:tgtEl>
                                      </p:cBhvr>
                                    </p:animEffect>
                                  </p:childTnLst>
                                </p:cTn>
                              </p:par>
                            </p:childTnLst>
                          </p:cTn>
                        </p:par>
                      </p:childTnLst>
                    </p:cTn>
                  </p:par>
                  <p:par>
                    <p:cTn id="300" fill="hold">
                      <p:stCondLst>
                        <p:cond delay="indefinite"/>
                      </p:stCondLst>
                      <p:childTnLst>
                        <p:par>
                          <p:cTn id="301" fill="hold">
                            <p:stCondLst>
                              <p:cond delay="0"/>
                            </p:stCondLst>
                            <p:childTnLst>
                              <p:par>
                                <p:cTn id="302" presetID="26" presetClass="emph" presetSubtype="0" repeatCount="3000" fill="hold" grpId="2" nodeType="clickEffect">
                                  <p:stCondLst>
                                    <p:cond delay="0"/>
                                  </p:stCondLst>
                                  <p:childTnLst>
                                    <p:animEffect transition="out" filter="fade">
                                      <p:cBhvr>
                                        <p:cTn id="303" dur="500" tmFilter="0, 0; .2, .5; .8, .5; 1, 0"/>
                                        <p:tgtEl>
                                          <p:spTgt spid="69"/>
                                        </p:tgtEl>
                                      </p:cBhvr>
                                    </p:animEffect>
                                    <p:animScale>
                                      <p:cBhvr>
                                        <p:cTn id="304" dur="250" autoRev="1" fill="hold"/>
                                        <p:tgtEl>
                                          <p:spTgt spid="69"/>
                                        </p:tgtEl>
                                      </p:cBhvr>
                                      <p:by x="105000" y="105000"/>
                                    </p:animScale>
                                  </p:childTnLst>
                                </p:cTn>
                              </p:par>
                            </p:childTnLst>
                          </p:cTn>
                        </p:par>
                      </p:childTnLst>
                    </p:cTn>
                  </p:par>
                  <p:par>
                    <p:cTn id="305" fill="hold">
                      <p:stCondLst>
                        <p:cond delay="indefinite"/>
                      </p:stCondLst>
                      <p:childTnLst>
                        <p:par>
                          <p:cTn id="306" fill="hold">
                            <p:stCondLst>
                              <p:cond delay="0"/>
                            </p:stCondLst>
                            <p:childTnLst>
                              <p:par>
                                <p:cTn id="307" presetID="22" presetClass="entr" presetSubtype="8" fill="hold" grpId="0" nodeType="clickEffect">
                                  <p:stCondLst>
                                    <p:cond delay="0"/>
                                  </p:stCondLst>
                                  <p:childTnLst>
                                    <p:set>
                                      <p:cBhvr>
                                        <p:cTn id="308" dur="1" fill="hold">
                                          <p:stCondLst>
                                            <p:cond delay="0"/>
                                          </p:stCondLst>
                                        </p:cTn>
                                        <p:tgtEl>
                                          <p:spTgt spid="90"/>
                                        </p:tgtEl>
                                        <p:attrNameLst>
                                          <p:attrName>style.visibility</p:attrName>
                                        </p:attrNameLst>
                                      </p:cBhvr>
                                      <p:to>
                                        <p:strVal val="visible"/>
                                      </p:to>
                                    </p:set>
                                    <p:animEffect transition="in" filter="wipe(left)">
                                      <p:cBhvr>
                                        <p:cTn id="309" dur="500"/>
                                        <p:tgtEl>
                                          <p:spTgt spid="90"/>
                                        </p:tgtEl>
                                      </p:cBhvr>
                                    </p:animEffect>
                                  </p:childTnLst>
                                </p:cTn>
                              </p:par>
                              <p:par>
                                <p:cTn id="310" presetID="1" presetClass="exit" presetSubtype="0" fill="hold" nodeType="withEffect">
                                  <p:stCondLst>
                                    <p:cond delay="0"/>
                                  </p:stCondLst>
                                  <p:childTnLst>
                                    <p:set>
                                      <p:cBhvr>
                                        <p:cTn id="311" dur="1" fill="hold">
                                          <p:stCondLst>
                                            <p:cond delay="0"/>
                                          </p:stCondLst>
                                        </p:cTn>
                                        <p:tgtEl>
                                          <p:spTgt spid="73"/>
                                        </p:tgtEl>
                                        <p:attrNameLst>
                                          <p:attrName>style.visibility</p:attrName>
                                        </p:attrNameLst>
                                      </p:cBhvr>
                                      <p:to>
                                        <p:strVal val="hidden"/>
                                      </p:to>
                                    </p:set>
                                  </p:childTnLst>
                                </p:cTn>
                              </p:par>
                            </p:childTnLst>
                          </p:cTn>
                        </p:par>
                        <p:par>
                          <p:cTn id="312" fill="hold">
                            <p:stCondLst>
                              <p:cond delay="500"/>
                            </p:stCondLst>
                            <p:childTnLst>
                              <p:par>
                                <p:cTn id="313" presetID="10" presetClass="exit" presetSubtype="0" fill="hold" grpId="1" nodeType="afterEffect">
                                  <p:stCondLst>
                                    <p:cond delay="0"/>
                                  </p:stCondLst>
                                  <p:childTnLst>
                                    <p:animEffect transition="out" filter="fade">
                                      <p:cBhvr>
                                        <p:cTn id="314" dur="500"/>
                                        <p:tgtEl>
                                          <p:spTgt spid="69"/>
                                        </p:tgtEl>
                                      </p:cBhvr>
                                    </p:animEffect>
                                    <p:set>
                                      <p:cBhvr>
                                        <p:cTn id="315" dur="1" fill="hold">
                                          <p:stCondLst>
                                            <p:cond delay="499"/>
                                          </p:stCondLst>
                                        </p:cTn>
                                        <p:tgtEl>
                                          <p:spTgt spid="69"/>
                                        </p:tgtEl>
                                        <p:attrNameLst>
                                          <p:attrName>style.visibility</p:attrName>
                                        </p:attrNameLst>
                                      </p:cBhvr>
                                      <p:to>
                                        <p:strVal val="hidden"/>
                                      </p:to>
                                    </p:set>
                                  </p:childTnLst>
                                </p:cTn>
                              </p:par>
                              <p:par>
                                <p:cTn id="316" presetID="22" presetClass="entr" presetSubtype="8" fill="hold" grpId="0" nodeType="withEffect">
                                  <p:stCondLst>
                                    <p:cond delay="0"/>
                                  </p:stCondLst>
                                  <p:childTnLst>
                                    <p:set>
                                      <p:cBhvr>
                                        <p:cTn id="317" dur="1" fill="hold">
                                          <p:stCondLst>
                                            <p:cond delay="0"/>
                                          </p:stCondLst>
                                        </p:cTn>
                                        <p:tgtEl>
                                          <p:spTgt spid="97"/>
                                        </p:tgtEl>
                                        <p:attrNameLst>
                                          <p:attrName>style.visibility</p:attrName>
                                        </p:attrNameLst>
                                      </p:cBhvr>
                                      <p:to>
                                        <p:strVal val="visible"/>
                                      </p:to>
                                    </p:set>
                                    <p:animEffect transition="in" filter="wipe(left)">
                                      <p:cBhvr>
                                        <p:cTn id="318" dur="500"/>
                                        <p:tgtEl>
                                          <p:spTgt spid="97"/>
                                        </p:tgtEl>
                                      </p:cBhvr>
                                    </p:animEffect>
                                  </p:childTnLst>
                                </p:cTn>
                              </p:par>
                            </p:childTnLst>
                          </p:cTn>
                        </p:par>
                      </p:childTnLst>
                    </p:cTn>
                  </p:par>
                  <p:par>
                    <p:cTn id="319" fill="hold">
                      <p:stCondLst>
                        <p:cond delay="indefinite"/>
                      </p:stCondLst>
                      <p:childTnLst>
                        <p:par>
                          <p:cTn id="320" fill="hold">
                            <p:stCondLst>
                              <p:cond delay="0"/>
                            </p:stCondLst>
                            <p:childTnLst>
                              <p:par>
                                <p:cTn id="321" presetID="22" presetClass="entr" presetSubtype="8" fill="hold" nodeType="clickEffect">
                                  <p:stCondLst>
                                    <p:cond delay="0"/>
                                  </p:stCondLst>
                                  <p:childTnLst>
                                    <p:set>
                                      <p:cBhvr>
                                        <p:cTn id="322" dur="1" fill="hold">
                                          <p:stCondLst>
                                            <p:cond delay="0"/>
                                          </p:stCondLst>
                                        </p:cTn>
                                        <p:tgtEl>
                                          <p:spTgt spid="91"/>
                                        </p:tgtEl>
                                        <p:attrNameLst>
                                          <p:attrName>style.visibility</p:attrName>
                                        </p:attrNameLst>
                                      </p:cBhvr>
                                      <p:to>
                                        <p:strVal val="visible"/>
                                      </p:to>
                                    </p:set>
                                    <p:animEffect transition="in" filter="wipe(left)">
                                      <p:cBhvr>
                                        <p:cTn id="323" dur="500"/>
                                        <p:tgtEl>
                                          <p:spTgt spid="91"/>
                                        </p:tgtEl>
                                      </p:cBhvr>
                                    </p:animEffect>
                                  </p:childTnLst>
                                </p:cTn>
                              </p:par>
                            </p:childTnLst>
                          </p:cTn>
                        </p:par>
                      </p:childTnLst>
                    </p:cTn>
                  </p:par>
                  <p:par>
                    <p:cTn id="324" fill="hold">
                      <p:stCondLst>
                        <p:cond delay="indefinite"/>
                      </p:stCondLst>
                      <p:childTnLst>
                        <p:par>
                          <p:cTn id="325" fill="hold">
                            <p:stCondLst>
                              <p:cond delay="0"/>
                            </p:stCondLst>
                            <p:childTnLst>
                              <p:par>
                                <p:cTn id="326" presetID="22" presetClass="entr" presetSubtype="8" fill="hold" grpId="0" nodeType="clickEffect">
                                  <p:stCondLst>
                                    <p:cond delay="0"/>
                                  </p:stCondLst>
                                  <p:childTnLst>
                                    <p:set>
                                      <p:cBhvr>
                                        <p:cTn id="327" dur="1" fill="hold">
                                          <p:stCondLst>
                                            <p:cond delay="0"/>
                                          </p:stCondLst>
                                        </p:cTn>
                                        <p:tgtEl>
                                          <p:spTgt spid="95"/>
                                        </p:tgtEl>
                                        <p:attrNameLst>
                                          <p:attrName>style.visibility</p:attrName>
                                        </p:attrNameLst>
                                      </p:cBhvr>
                                      <p:to>
                                        <p:strVal val="visible"/>
                                      </p:to>
                                    </p:set>
                                    <p:animEffect transition="in" filter="wipe(left)">
                                      <p:cBhvr>
                                        <p:cTn id="328" dur="500"/>
                                        <p:tgtEl>
                                          <p:spTgt spid="95"/>
                                        </p:tgtEl>
                                      </p:cBhvr>
                                    </p:animEffect>
                                  </p:childTnLst>
                                </p:cTn>
                              </p:par>
                            </p:childTnLst>
                          </p:cTn>
                        </p:par>
                      </p:childTnLst>
                    </p:cTn>
                  </p:par>
                  <p:par>
                    <p:cTn id="329" fill="hold">
                      <p:stCondLst>
                        <p:cond delay="indefinite"/>
                      </p:stCondLst>
                      <p:childTnLst>
                        <p:par>
                          <p:cTn id="330" fill="hold">
                            <p:stCondLst>
                              <p:cond delay="0"/>
                            </p:stCondLst>
                            <p:childTnLst>
                              <p:par>
                                <p:cTn id="331" presetID="22" presetClass="entr" presetSubtype="8" fill="hold" grpId="0" nodeType="clickEffect">
                                  <p:stCondLst>
                                    <p:cond delay="0"/>
                                  </p:stCondLst>
                                  <p:childTnLst>
                                    <p:set>
                                      <p:cBhvr>
                                        <p:cTn id="332" dur="1" fill="hold">
                                          <p:stCondLst>
                                            <p:cond delay="0"/>
                                          </p:stCondLst>
                                        </p:cTn>
                                        <p:tgtEl>
                                          <p:spTgt spid="96"/>
                                        </p:tgtEl>
                                        <p:attrNameLst>
                                          <p:attrName>style.visibility</p:attrName>
                                        </p:attrNameLst>
                                      </p:cBhvr>
                                      <p:to>
                                        <p:strVal val="visible"/>
                                      </p:to>
                                    </p:set>
                                    <p:animEffect transition="in" filter="wipe(left)">
                                      <p:cBhvr>
                                        <p:cTn id="333" dur="500"/>
                                        <p:tgtEl>
                                          <p:spTgt spid="96"/>
                                        </p:tgtEl>
                                      </p:cBhvr>
                                    </p:animEffect>
                                  </p:childTnLst>
                                </p:cTn>
                              </p:par>
                            </p:childTnLst>
                          </p:cTn>
                        </p:par>
                      </p:childTnLst>
                    </p:cTn>
                  </p:par>
                  <p:par>
                    <p:cTn id="334" fill="hold">
                      <p:stCondLst>
                        <p:cond delay="indefinite"/>
                      </p:stCondLst>
                      <p:childTnLst>
                        <p:par>
                          <p:cTn id="335" fill="hold">
                            <p:stCondLst>
                              <p:cond delay="0"/>
                            </p:stCondLst>
                            <p:childTnLst>
                              <p:par>
                                <p:cTn id="336" presetID="22" presetClass="entr" presetSubtype="8" fill="hold" grpId="0" nodeType="clickEffect">
                                  <p:stCondLst>
                                    <p:cond delay="0"/>
                                  </p:stCondLst>
                                  <p:childTnLst>
                                    <p:set>
                                      <p:cBhvr>
                                        <p:cTn id="337" dur="1" fill="hold">
                                          <p:stCondLst>
                                            <p:cond delay="0"/>
                                          </p:stCondLst>
                                        </p:cTn>
                                        <p:tgtEl>
                                          <p:spTgt spid="100"/>
                                        </p:tgtEl>
                                        <p:attrNameLst>
                                          <p:attrName>style.visibility</p:attrName>
                                        </p:attrNameLst>
                                      </p:cBhvr>
                                      <p:to>
                                        <p:strVal val="visible"/>
                                      </p:to>
                                    </p:set>
                                    <p:animEffect transition="in" filter="wipe(left)">
                                      <p:cBhvr>
                                        <p:cTn id="338" dur="500"/>
                                        <p:tgtEl>
                                          <p:spTgt spid="100"/>
                                        </p:tgtEl>
                                      </p:cBhvr>
                                    </p:animEffect>
                                  </p:childTnLst>
                                </p:cTn>
                              </p:par>
                            </p:childTnLst>
                          </p:cTn>
                        </p:par>
                      </p:childTnLst>
                    </p:cTn>
                  </p:par>
                  <p:par>
                    <p:cTn id="339" fill="hold">
                      <p:stCondLst>
                        <p:cond delay="indefinite"/>
                      </p:stCondLst>
                      <p:childTnLst>
                        <p:par>
                          <p:cTn id="340" fill="hold">
                            <p:stCondLst>
                              <p:cond delay="0"/>
                            </p:stCondLst>
                            <p:childTnLst>
                              <p:par>
                                <p:cTn id="341" presetID="22" presetClass="entr" presetSubtype="8" fill="hold" grpId="0" nodeType="clickEffect">
                                  <p:stCondLst>
                                    <p:cond delay="0"/>
                                  </p:stCondLst>
                                  <p:childTnLst>
                                    <p:set>
                                      <p:cBhvr>
                                        <p:cTn id="342" dur="1" fill="hold">
                                          <p:stCondLst>
                                            <p:cond delay="0"/>
                                          </p:stCondLst>
                                        </p:cTn>
                                        <p:tgtEl>
                                          <p:spTgt spid="98"/>
                                        </p:tgtEl>
                                        <p:attrNameLst>
                                          <p:attrName>style.visibility</p:attrName>
                                        </p:attrNameLst>
                                      </p:cBhvr>
                                      <p:to>
                                        <p:strVal val="visible"/>
                                      </p:to>
                                    </p:set>
                                    <p:animEffect transition="in" filter="wipe(left)">
                                      <p:cBhvr>
                                        <p:cTn id="343" dur="500"/>
                                        <p:tgtEl>
                                          <p:spTgt spid="98"/>
                                        </p:tgtEl>
                                      </p:cBhvr>
                                    </p:animEffect>
                                  </p:childTnLst>
                                </p:cTn>
                              </p:par>
                            </p:childTnLst>
                          </p:cTn>
                        </p:par>
                      </p:childTnLst>
                    </p:cTn>
                  </p:par>
                  <p:par>
                    <p:cTn id="344" fill="hold">
                      <p:stCondLst>
                        <p:cond delay="indefinite"/>
                      </p:stCondLst>
                      <p:childTnLst>
                        <p:par>
                          <p:cTn id="345" fill="hold">
                            <p:stCondLst>
                              <p:cond delay="0"/>
                            </p:stCondLst>
                            <p:childTnLst>
                              <p:par>
                                <p:cTn id="346" presetID="22" presetClass="entr" presetSubtype="8" fill="hold" grpId="0" nodeType="clickEffect">
                                  <p:stCondLst>
                                    <p:cond delay="0"/>
                                  </p:stCondLst>
                                  <p:childTnLst>
                                    <p:set>
                                      <p:cBhvr>
                                        <p:cTn id="347" dur="1" fill="hold">
                                          <p:stCondLst>
                                            <p:cond delay="0"/>
                                          </p:stCondLst>
                                        </p:cTn>
                                        <p:tgtEl>
                                          <p:spTgt spid="99"/>
                                        </p:tgtEl>
                                        <p:attrNameLst>
                                          <p:attrName>style.visibility</p:attrName>
                                        </p:attrNameLst>
                                      </p:cBhvr>
                                      <p:to>
                                        <p:strVal val="visible"/>
                                      </p:to>
                                    </p:set>
                                    <p:animEffect transition="in" filter="wipe(left)">
                                      <p:cBhvr>
                                        <p:cTn id="348" dur="500"/>
                                        <p:tgtEl>
                                          <p:spTgt spid="99"/>
                                        </p:tgtEl>
                                      </p:cBhvr>
                                    </p:animEffect>
                                  </p:childTnLst>
                                </p:cTn>
                              </p:par>
                            </p:childTnLst>
                          </p:cTn>
                        </p:par>
                      </p:childTnLst>
                    </p:cTn>
                  </p:par>
                  <p:par>
                    <p:cTn id="349" fill="hold">
                      <p:stCondLst>
                        <p:cond delay="indefinite"/>
                      </p:stCondLst>
                      <p:childTnLst>
                        <p:par>
                          <p:cTn id="350" fill="hold">
                            <p:stCondLst>
                              <p:cond delay="0"/>
                            </p:stCondLst>
                            <p:childTnLst>
                              <p:par>
                                <p:cTn id="351" presetID="22" presetClass="entr" presetSubtype="8" fill="hold" grpId="0" nodeType="clickEffect">
                                  <p:stCondLst>
                                    <p:cond delay="0"/>
                                  </p:stCondLst>
                                  <p:childTnLst>
                                    <p:set>
                                      <p:cBhvr>
                                        <p:cTn id="352" dur="1" fill="hold">
                                          <p:stCondLst>
                                            <p:cond delay="0"/>
                                          </p:stCondLst>
                                        </p:cTn>
                                        <p:tgtEl>
                                          <p:spTgt spid="101"/>
                                        </p:tgtEl>
                                        <p:attrNameLst>
                                          <p:attrName>style.visibility</p:attrName>
                                        </p:attrNameLst>
                                      </p:cBhvr>
                                      <p:to>
                                        <p:strVal val="visible"/>
                                      </p:to>
                                    </p:set>
                                    <p:animEffect transition="in" filter="wipe(left)">
                                      <p:cBhvr>
                                        <p:cTn id="353" dur="500"/>
                                        <p:tgtEl>
                                          <p:spTgt spid="101"/>
                                        </p:tgtEl>
                                      </p:cBhvr>
                                    </p:animEffect>
                                  </p:childTnLst>
                                </p:cTn>
                              </p:par>
                            </p:childTnLst>
                          </p:cTn>
                        </p:par>
                      </p:childTnLst>
                    </p:cTn>
                  </p:par>
                  <p:par>
                    <p:cTn id="354" fill="hold">
                      <p:stCondLst>
                        <p:cond delay="indefinite"/>
                      </p:stCondLst>
                      <p:childTnLst>
                        <p:par>
                          <p:cTn id="355" fill="hold">
                            <p:stCondLst>
                              <p:cond delay="0"/>
                            </p:stCondLst>
                            <p:childTnLst>
                              <p:par>
                                <p:cTn id="356" presetID="22" presetClass="entr" presetSubtype="8" fill="hold" grpId="0" nodeType="clickEffect">
                                  <p:stCondLst>
                                    <p:cond delay="0"/>
                                  </p:stCondLst>
                                  <p:childTnLst>
                                    <p:set>
                                      <p:cBhvr>
                                        <p:cTn id="357" dur="1" fill="hold">
                                          <p:stCondLst>
                                            <p:cond delay="0"/>
                                          </p:stCondLst>
                                        </p:cTn>
                                        <p:tgtEl>
                                          <p:spTgt spid="102"/>
                                        </p:tgtEl>
                                        <p:attrNameLst>
                                          <p:attrName>style.visibility</p:attrName>
                                        </p:attrNameLst>
                                      </p:cBhvr>
                                      <p:to>
                                        <p:strVal val="visible"/>
                                      </p:to>
                                    </p:set>
                                    <p:animEffect transition="in" filter="wipe(left)">
                                      <p:cBhvr>
                                        <p:cTn id="358" dur="500"/>
                                        <p:tgtEl>
                                          <p:spTgt spid="102"/>
                                        </p:tgtEl>
                                      </p:cBhvr>
                                    </p:animEffect>
                                  </p:childTnLst>
                                </p:cTn>
                              </p:par>
                            </p:childTnLst>
                          </p:cTn>
                        </p:par>
                      </p:childTnLst>
                    </p:cTn>
                  </p:par>
                  <p:par>
                    <p:cTn id="359" fill="hold">
                      <p:stCondLst>
                        <p:cond delay="indefinite"/>
                      </p:stCondLst>
                      <p:childTnLst>
                        <p:par>
                          <p:cTn id="360" fill="hold">
                            <p:stCondLst>
                              <p:cond delay="0"/>
                            </p:stCondLst>
                            <p:childTnLst>
                              <p:par>
                                <p:cTn id="361" presetID="22" presetClass="entr" presetSubtype="8" fill="hold" grpId="0" nodeType="clickEffect">
                                  <p:stCondLst>
                                    <p:cond delay="0"/>
                                  </p:stCondLst>
                                  <p:childTnLst>
                                    <p:set>
                                      <p:cBhvr>
                                        <p:cTn id="362" dur="1" fill="hold">
                                          <p:stCondLst>
                                            <p:cond delay="0"/>
                                          </p:stCondLst>
                                        </p:cTn>
                                        <p:tgtEl>
                                          <p:spTgt spid="103"/>
                                        </p:tgtEl>
                                        <p:attrNameLst>
                                          <p:attrName>style.visibility</p:attrName>
                                        </p:attrNameLst>
                                      </p:cBhvr>
                                      <p:to>
                                        <p:strVal val="visible"/>
                                      </p:to>
                                    </p:set>
                                    <p:animEffect transition="in" filter="wipe(left)">
                                      <p:cBhvr>
                                        <p:cTn id="363" dur="500"/>
                                        <p:tgtEl>
                                          <p:spTgt spid="103"/>
                                        </p:tgtEl>
                                      </p:cBhvr>
                                    </p:animEffect>
                                  </p:childTnLst>
                                </p:cTn>
                              </p:par>
                            </p:childTnLst>
                          </p:cTn>
                        </p:par>
                      </p:childTnLst>
                    </p:cTn>
                  </p:par>
                  <p:par>
                    <p:cTn id="364" fill="hold">
                      <p:stCondLst>
                        <p:cond delay="indefinite"/>
                      </p:stCondLst>
                      <p:childTnLst>
                        <p:par>
                          <p:cTn id="365" fill="hold">
                            <p:stCondLst>
                              <p:cond delay="0"/>
                            </p:stCondLst>
                            <p:childTnLst>
                              <p:par>
                                <p:cTn id="366" presetID="22" presetClass="entr" presetSubtype="8" fill="hold" grpId="0" nodeType="clickEffect">
                                  <p:stCondLst>
                                    <p:cond delay="0"/>
                                  </p:stCondLst>
                                  <p:childTnLst>
                                    <p:set>
                                      <p:cBhvr>
                                        <p:cTn id="367" dur="1" fill="hold">
                                          <p:stCondLst>
                                            <p:cond delay="0"/>
                                          </p:stCondLst>
                                        </p:cTn>
                                        <p:tgtEl>
                                          <p:spTgt spid="104"/>
                                        </p:tgtEl>
                                        <p:attrNameLst>
                                          <p:attrName>style.visibility</p:attrName>
                                        </p:attrNameLst>
                                      </p:cBhvr>
                                      <p:to>
                                        <p:strVal val="visible"/>
                                      </p:to>
                                    </p:set>
                                    <p:animEffect transition="in" filter="wipe(left)">
                                      <p:cBhvr>
                                        <p:cTn id="368" dur="500"/>
                                        <p:tgtEl>
                                          <p:spTgt spid="1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animBg="1"/>
      <p:bldP spid="78" grpId="1" animBg="1"/>
      <p:bldP spid="77" grpId="0" animBg="1"/>
      <p:bldP spid="77" grpId="1" animBg="1"/>
      <p:bldP spid="3" grpId="0" animBg="1"/>
      <p:bldP spid="2" grpId="0"/>
      <p:bldP spid="8" grpId="0" animBg="1"/>
      <p:bldP spid="8" grpId="1" animBg="1"/>
      <p:bldP spid="12" grpId="0" animBg="1"/>
      <p:bldP spid="12" grpId="1" animBg="1"/>
      <p:bldP spid="16" grpId="0" animBg="1"/>
      <p:bldP spid="16" grpId="1" animBg="1"/>
      <p:bldP spid="17" grpId="0" animBg="1"/>
      <p:bldP spid="17" grpId="1" animBg="1"/>
      <p:bldP spid="18" grpId="0" animBg="1"/>
      <p:bldP spid="18" grpId="1" animBg="1"/>
      <p:bldP spid="19" grpId="0" animBg="1"/>
      <p:bldP spid="19" grpId="1" animBg="1"/>
      <p:bldP spid="20" grpId="0" animBg="1"/>
      <p:bldP spid="20" grpId="1" animBg="1"/>
      <p:bldP spid="21" grpId="0"/>
      <p:bldP spid="22" grpId="0"/>
      <p:bldP spid="23" grpId="0"/>
      <p:bldP spid="26" grpId="0" animBg="1"/>
      <p:bldP spid="26" grpId="1" animBg="1"/>
      <p:bldP spid="27" grpId="0"/>
      <p:bldP spid="28" grpId="0"/>
      <p:bldP spid="32" grpId="0"/>
      <p:bldP spid="33" grpId="0"/>
      <p:bldP spid="35" grpId="0"/>
      <p:bldP spid="36" grpId="0"/>
      <p:bldP spid="37" grpId="0"/>
      <p:bldP spid="38" grpId="0"/>
      <p:bldP spid="40" grpId="0"/>
      <p:bldP spid="41" grpId="0"/>
      <p:bldP spid="54" grpId="0"/>
      <p:bldP spid="55" grpId="0"/>
      <p:bldP spid="56" grpId="0"/>
      <p:bldP spid="57" grpId="0"/>
      <p:bldP spid="59" grpId="0"/>
      <p:bldP spid="60" grpId="0"/>
      <p:bldP spid="61" grpId="0"/>
      <p:bldP spid="62" grpId="0"/>
      <p:bldP spid="64" grpId="0"/>
      <p:bldP spid="65" grpId="0"/>
      <p:bldP spid="76" grpId="0"/>
      <p:bldP spid="69" grpId="0" animBg="1"/>
      <p:bldP spid="69" grpId="1" animBg="1"/>
      <p:bldP spid="69" grpId="2" animBg="1"/>
      <p:bldP spid="4" grpId="0"/>
      <p:bldP spid="84" grpId="0"/>
      <p:bldP spid="89" grpId="0"/>
      <p:bldP spid="90" grpId="0"/>
      <p:bldP spid="95" grpId="0"/>
      <p:bldP spid="96" grpId="0"/>
      <p:bldP spid="97" grpId="0"/>
      <p:bldP spid="98" grpId="0"/>
      <p:bldP spid="99" grpId="0"/>
      <p:bldP spid="100" grpId="0"/>
      <p:bldP spid="101" grpId="0"/>
      <p:bldP spid="102" grpId="0"/>
      <p:bldP spid="103" grpId="0"/>
      <p:bldP spid="104" grpId="0"/>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a:xfrm>
            <a:off x="3048000" y="1543050"/>
            <a:ext cx="3048000" cy="205740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 name="TextBox 1"/>
          <p:cNvSpPr txBox="1"/>
          <p:nvPr/>
        </p:nvSpPr>
        <p:spPr>
          <a:xfrm>
            <a:off x="3996562" y="2387084"/>
            <a:ext cx="1371600" cy="369332"/>
          </a:xfrm>
          <a:prstGeom prst="rect">
            <a:avLst/>
          </a:prstGeom>
          <a:noFill/>
        </p:spPr>
        <p:txBody>
          <a:bodyPr wrap="square" rtlCol="0">
            <a:spAutoFit/>
          </a:bodyPr>
          <a:lstStyle/>
          <a:p>
            <a:r>
              <a:rPr lang="en-US" dirty="0" smtClean="0">
                <a:solidFill>
                  <a:prstClr val="black"/>
                </a:solidFill>
              </a:rPr>
              <a:t>Lecture 08</a:t>
            </a:r>
            <a:endParaRPr lang="en-US" dirty="0">
              <a:solidFill>
                <a:prstClr val="black"/>
              </a:solidFill>
            </a:endParaRPr>
          </a:p>
        </p:txBody>
      </p:sp>
    </p:spTree>
    <p:extLst>
      <p:ext uri="{BB962C8B-B14F-4D97-AF65-F5344CB8AC3E}">
        <p14:creationId xmlns:p14="http://schemas.microsoft.com/office/powerpoint/2010/main" val="193008733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86200" y="2387084"/>
            <a:ext cx="1371600" cy="369332"/>
          </a:xfrm>
          <a:prstGeom prst="rect">
            <a:avLst/>
          </a:prstGeom>
          <a:noFill/>
        </p:spPr>
        <p:txBody>
          <a:bodyPr wrap="square" rtlCol="0">
            <a:spAutoFit/>
          </a:bodyPr>
          <a:lstStyle/>
          <a:p>
            <a:r>
              <a:rPr lang="en-US" dirty="0" smtClean="0">
                <a:solidFill>
                  <a:prstClr val="black"/>
                </a:solidFill>
              </a:rPr>
              <a:t>Module 43</a:t>
            </a:r>
            <a:endParaRPr lang="en-US" dirty="0">
              <a:solidFill>
                <a:prstClr val="black"/>
              </a:solidFill>
            </a:endParaRPr>
          </a:p>
        </p:txBody>
      </p:sp>
    </p:spTree>
    <p:extLst>
      <p:ext uri="{BB962C8B-B14F-4D97-AF65-F5344CB8AC3E}">
        <p14:creationId xmlns:p14="http://schemas.microsoft.com/office/powerpoint/2010/main" val="316427982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 name="Rounded Rectangle 275"/>
          <p:cNvSpPr/>
          <p:nvPr/>
        </p:nvSpPr>
        <p:spPr>
          <a:xfrm>
            <a:off x="2790156" y="1879512"/>
            <a:ext cx="200770" cy="246230"/>
          </a:xfrm>
          <a:prstGeom prst="roundRect">
            <a:avLst/>
          </a:prstGeom>
          <a:gradFill flip="none" rotWithShape="1">
            <a:gsLst>
              <a:gs pos="0">
                <a:srgbClr val="00FF00">
                  <a:tint val="66000"/>
                  <a:satMod val="160000"/>
                </a:srgbClr>
              </a:gs>
              <a:gs pos="50000">
                <a:srgbClr val="00FF00">
                  <a:tint val="44500"/>
                  <a:satMod val="160000"/>
                </a:srgbClr>
              </a:gs>
              <a:gs pos="100000">
                <a:srgbClr val="00FF00">
                  <a:tint val="23500"/>
                  <a:satMod val="160000"/>
                </a:srgbClr>
              </a:gs>
            </a:gsLst>
            <a:path path="circle">
              <a:fillToRect l="50000" t="50000" r="50000" b="50000"/>
            </a:path>
            <a:tileRect/>
          </a:gra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solidFill>
                <a:prstClr val="black"/>
              </a:solidFill>
            </a:endParaRPr>
          </a:p>
        </p:txBody>
      </p:sp>
      <p:sp>
        <p:nvSpPr>
          <p:cNvPr id="277" name="Rounded Rectangle 276"/>
          <p:cNvSpPr/>
          <p:nvPr/>
        </p:nvSpPr>
        <p:spPr>
          <a:xfrm>
            <a:off x="3794434" y="2158518"/>
            <a:ext cx="1071397" cy="297938"/>
          </a:xfrm>
          <a:prstGeom prst="roundRect">
            <a:avLst/>
          </a:prstGeom>
          <a:gradFill flip="none" rotWithShape="1">
            <a:gsLst>
              <a:gs pos="0">
                <a:srgbClr val="00FF00">
                  <a:tint val="66000"/>
                  <a:satMod val="160000"/>
                </a:srgbClr>
              </a:gs>
              <a:gs pos="50000">
                <a:srgbClr val="00FF00">
                  <a:tint val="44500"/>
                  <a:satMod val="160000"/>
                </a:srgbClr>
              </a:gs>
              <a:gs pos="100000">
                <a:srgbClr val="00FF00">
                  <a:tint val="23500"/>
                  <a:satMod val="160000"/>
                </a:srgbClr>
              </a:gs>
            </a:gsLst>
            <a:path path="circle">
              <a:fillToRect l="50000" t="50000" r="50000" b="50000"/>
            </a:path>
            <a:tileRect/>
          </a:gra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solidFill>
                <a:prstClr val="black"/>
              </a:solidFill>
            </a:endParaRPr>
          </a:p>
        </p:txBody>
      </p:sp>
      <p:sp>
        <p:nvSpPr>
          <p:cNvPr id="275" name="Rounded Rectangle 274"/>
          <p:cNvSpPr/>
          <p:nvPr/>
        </p:nvSpPr>
        <p:spPr>
          <a:xfrm>
            <a:off x="3232934" y="1582818"/>
            <a:ext cx="183366" cy="223845"/>
          </a:xfrm>
          <a:prstGeom prst="roundRect">
            <a:avLst/>
          </a:prstGeom>
          <a:gradFill flip="none" rotWithShape="1">
            <a:gsLst>
              <a:gs pos="0">
                <a:srgbClr val="00FF00">
                  <a:tint val="66000"/>
                  <a:satMod val="160000"/>
                </a:srgbClr>
              </a:gs>
              <a:gs pos="50000">
                <a:srgbClr val="00FF00">
                  <a:tint val="44500"/>
                  <a:satMod val="160000"/>
                </a:srgbClr>
              </a:gs>
              <a:gs pos="100000">
                <a:srgbClr val="00FF00">
                  <a:tint val="23500"/>
                  <a:satMod val="160000"/>
                </a:srgbClr>
              </a:gs>
            </a:gsLst>
            <a:path path="circle">
              <a:fillToRect l="50000" t="50000" r="50000" b="50000"/>
            </a:path>
            <a:tileRect/>
          </a:gra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solidFill>
                <a:prstClr val="black"/>
              </a:solidFill>
            </a:endParaRPr>
          </a:p>
        </p:txBody>
      </p:sp>
      <p:cxnSp>
        <p:nvCxnSpPr>
          <p:cNvPr id="163" name="Straight Connector 162"/>
          <p:cNvCxnSpPr/>
          <p:nvPr/>
        </p:nvCxnSpPr>
        <p:spPr>
          <a:xfrm>
            <a:off x="5102658" y="1630725"/>
            <a:ext cx="0" cy="259625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90" name="Rounded Rectangle 189"/>
          <p:cNvSpPr/>
          <p:nvPr/>
        </p:nvSpPr>
        <p:spPr>
          <a:xfrm>
            <a:off x="2806124" y="2173522"/>
            <a:ext cx="165677" cy="265516"/>
          </a:xfrm>
          <a:prstGeom prst="roundRect">
            <a:avLst/>
          </a:prstGeom>
          <a:gradFill flip="none" rotWithShape="1">
            <a:gsLst>
              <a:gs pos="0">
                <a:srgbClr val="00FF00">
                  <a:tint val="66000"/>
                  <a:satMod val="160000"/>
                </a:srgbClr>
              </a:gs>
              <a:gs pos="50000">
                <a:srgbClr val="00FF00">
                  <a:tint val="44500"/>
                  <a:satMod val="160000"/>
                </a:srgbClr>
              </a:gs>
              <a:gs pos="100000">
                <a:srgbClr val="00FF00">
                  <a:tint val="23500"/>
                  <a:satMod val="160000"/>
                </a:srgbClr>
              </a:gs>
            </a:gsLst>
            <a:path path="circle">
              <a:fillToRect l="50000" t="50000" r="50000" b="50000"/>
            </a:path>
            <a:tileRect/>
          </a:gra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solidFill>
                <a:prstClr val="black"/>
              </a:solidFill>
            </a:endParaRPr>
          </a:p>
        </p:txBody>
      </p:sp>
      <p:sp>
        <p:nvSpPr>
          <p:cNvPr id="189" name="Rounded Rectangle 188"/>
          <p:cNvSpPr/>
          <p:nvPr/>
        </p:nvSpPr>
        <p:spPr>
          <a:xfrm>
            <a:off x="3797310" y="1879535"/>
            <a:ext cx="317253" cy="246230"/>
          </a:xfrm>
          <a:prstGeom prst="roundRect">
            <a:avLst/>
          </a:prstGeom>
          <a:gradFill flip="none" rotWithShape="1">
            <a:gsLst>
              <a:gs pos="0">
                <a:srgbClr val="00FF00">
                  <a:tint val="66000"/>
                  <a:satMod val="160000"/>
                </a:srgbClr>
              </a:gs>
              <a:gs pos="50000">
                <a:srgbClr val="00FF00">
                  <a:tint val="44500"/>
                  <a:satMod val="160000"/>
                </a:srgbClr>
              </a:gs>
              <a:gs pos="100000">
                <a:srgbClr val="00FF00">
                  <a:tint val="23500"/>
                  <a:satMod val="160000"/>
                </a:srgbClr>
              </a:gs>
            </a:gsLst>
            <a:path path="circle">
              <a:fillToRect l="50000" t="50000" r="50000" b="50000"/>
            </a:path>
            <a:tileRect/>
          </a:gra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solidFill>
                <a:prstClr val="black"/>
              </a:solidFill>
            </a:endParaRPr>
          </a:p>
        </p:txBody>
      </p:sp>
      <p:sp>
        <p:nvSpPr>
          <p:cNvPr id="188" name="Rounded Rectangle 187"/>
          <p:cNvSpPr/>
          <p:nvPr/>
        </p:nvSpPr>
        <p:spPr>
          <a:xfrm>
            <a:off x="4259929" y="1575121"/>
            <a:ext cx="199597" cy="246230"/>
          </a:xfrm>
          <a:prstGeom prst="roundRect">
            <a:avLst/>
          </a:prstGeom>
          <a:gradFill flip="none" rotWithShape="1">
            <a:gsLst>
              <a:gs pos="0">
                <a:srgbClr val="00FF00">
                  <a:tint val="66000"/>
                  <a:satMod val="160000"/>
                </a:srgbClr>
              </a:gs>
              <a:gs pos="50000">
                <a:srgbClr val="00FF00">
                  <a:tint val="44500"/>
                  <a:satMod val="160000"/>
                </a:srgbClr>
              </a:gs>
              <a:gs pos="100000">
                <a:srgbClr val="00FF00">
                  <a:tint val="23500"/>
                  <a:satMod val="160000"/>
                </a:srgbClr>
              </a:gs>
            </a:gsLst>
            <a:path path="circle">
              <a:fillToRect l="50000" t="50000" r="50000" b="50000"/>
            </a:path>
            <a:tileRect/>
          </a:gra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solidFill>
                <a:prstClr val="black"/>
              </a:solidFill>
            </a:endParaRPr>
          </a:p>
        </p:txBody>
      </p:sp>
      <p:sp>
        <p:nvSpPr>
          <p:cNvPr id="82" name="Rounded Rectangle 81"/>
          <p:cNvSpPr/>
          <p:nvPr/>
        </p:nvSpPr>
        <p:spPr>
          <a:xfrm>
            <a:off x="539843" y="285710"/>
            <a:ext cx="7031075" cy="1197413"/>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dirty="0">
              <a:solidFill>
                <a:prstClr val="black"/>
              </a:solidFill>
            </a:endParaRPr>
          </a:p>
        </p:txBody>
      </p:sp>
      <p:grpSp>
        <p:nvGrpSpPr>
          <p:cNvPr id="11" name="Group 10"/>
          <p:cNvGrpSpPr/>
          <p:nvPr/>
        </p:nvGrpSpPr>
        <p:grpSpPr>
          <a:xfrm>
            <a:off x="522920" y="1551654"/>
            <a:ext cx="615668" cy="369332"/>
            <a:chOff x="522920" y="1515017"/>
            <a:chExt cx="615668" cy="369332"/>
          </a:xfrm>
        </p:grpSpPr>
        <p:sp>
          <p:nvSpPr>
            <p:cNvPr id="12" name="Flowchart: Delay 11"/>
            <p:cNvSpPr/>
            <p:nvPr/>
          </p:nvSpPr>
          <p:spPr>
            <a:xfrm>
              <a:off x="573605" y="1544221"/>
              <a:ext cx="564983" cy="323262"/>
            </a:xfrm>
            <a:prstGeom prst="flowChartDelay">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mbria Math" panose="02040503050406030204" pitchFamily="18" charset="0"/>
                <a:ea typeface="Cambria Math" panose="02040503050406030204" pitchFamily="18" charset="0"/>
              </a:endParaRPr>
            </a:p>
          </p:txBody>
        </p:sp>
        <p:sp>
          <p:nvSpPr>
            <p:cNvPr id="13" name="TextBox 12"/>
            <p:cNvSpPr txBox="1"/>
            <p:nvPr/>
          </p:nvSpPr>
          <p:spPr>
            <a:xfrm>
              <a:off x="522920" y="1515017"/>
              <a:ext cx="562946" cy="369332"/>
            </a:xfrm>
            <a:prstGeom prst="rect">
              <a:avLst/>
            </a:prstGeom>
            <a:noFill/>
          </p:spPr>
          <p:txBody>
            <a:bodyPr wrap="square" rtlCol="0">
              <a:spAutoFit/>
            </a:bodyPr>
            <a:lstStyle/>
            <a:p>
              <a:r>
                <a:rPr lang="en-US" dirty="0" smtClean="0">
                  <a:solidFill>
                    <a:prstClr val="black">
                      <a:lumMod val="95000"/>
                      <a:lumOff val="5000"/>
                    </a:prstClr>
                  </a:solidFill>
                  <a:latin typeface="Cambria Math" panose="02040503050406030204" pitchFamily="18" charset="0"/>
                  <a:ea typeface="Cambria Math" panose="02040503050406030204" pitchFamily="18" charset="0"/>
                  <a:cs typeface="Arial" pitchFamily="34" charset="0"/>
                </a:rPr>
                <a:t>Sol</a:t>
              </a:r>
              <a:endParaRPr lang="en-US" dirty="0">
                <a:solidFill>
                  <a:prstClr val="black">
                    <a:lumMod val="95000"/>
                    <a:lumOff val="5000"/>
                  </a:prstClr>
                </a:solidFill>
                <a:latin typeface="Cambria Math" panose="02040503050406030204" pitchFamily="18" charset="0"/>
                <a:ea typeface="Cambria Math" panose="02040503050406030204" pitchFamily="18" charset="0"/>
                <a:cs typeface="Arial" pitchFamily="34" charset="0"/>
              </a:endParaRPr>
            </a:p>
          </p:txBody>
        </p:sp>
      </p:grpSp>
      <p:sp>
        <p:nvSpPr>
          <p:cNvPr id="83" name="Rounded Rectangle 82"/>
          <p:cNvSpPr/>
          <p:nvPr/>
        </p:nvSpPr>
        <p:spPr>
          <a:xfrm>
            <a:off x="1053511" y="1175906"/>
            <a:ext cx="2629588" cy="277091"/>
          </a:xfrm>
          <a:prstGeom prst="roundRect">
            <a:avLst/>
          </a:prstGeom>
          <a:ln>
            <a:no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dirty="0">
              <a:solidFill>
                <a:prstClr val="black"/>
              </a:solidFill>
            </a:endParaRPr>
          </a:p>
        </p:txBody>
      </p:sp>
      <p:grpSp>
        <p:nvGrpSpPr>
          <p:cNvPr id="84" name="Group 83"/>
          <p:cNvGrpSpPr/>
          <p:nvPr/>
        </p:nvGrpSpPr>
        <p:grpSpPr>
          <a:xfrm>
            <a:off x="5877073" y="1421157"/>
            <a:ext cx="2265077" cy="1081554"/>
            <a:chOff x="5918451" y="2669848"/>
            <a:chExt cx="2265077" cy="1081554"/>
          </a:xfrm>
        </p:grpSpPr>
        <p:grpSp>
          <p:nvGrpSpPr>
            <p:cNvPr id="85" name="Group 84"/>
            <p:cNvGrpSpPr/>
            <p:nvPr/>
          </p:nvGrpSpPr>
          <p:grpSpPr>
            <a:xfrm>
              <a:off x="6361932" y="2669848"/>
              <a:ext cx="1821596" cy="1081554"/>
              <a:chOff x="6439668" y="3124182"/>
              <a:chExt cx="1821596" cy="1081554"/>
            </a:xfrm>
          </p:grpSpPr>
          <p:sp>
            <p:nvSpPr>
              <p:cNvPr id="87" name="Cloud 86"/>
              <p:cNvSpPr/>
              <p:nvPr/>
            </p:nvSpPr>
            <p:spPr>
              <a:xfrm>
                <a:off x="6439668" y="3124182"/>
                <a:ext cx="1821596" cy="1081554"/>
              </a:xfrm>
              <a:prstGeom prst="cloud">
                <a:avLst/>
              </a:prstGeom>
              <a:gradFill flip="none" rotWithShape="1">
                <a:gsLst>
                  <a:gs pos="0">
                    <a:srgbClr val="CC0000">
                      <a:tint val="66000"/>
                      <a:satMod val="160000"/>
                    </a:srgbClr>
                  </a:gs>
                  <a:gs pos="50000">
                    <a:srgbClr val="CC0000">
                      <a:tint val="44500"/>
                      <a:satMod val="160000"/>
                    </a:srgbClr>
                  </a:gs>
                  <a:gs pos="100000">
                    <a:srgbClr val="CC0000">
                      <a:tint val="23500"/>
                      <a:satMod val="16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mbria Math" panose="02040503050406030204" pitchFamily="18" charset="0"/>
                  <a:ea typeface="Cambria Math" panose="02040503050406030204" pitchFamily="18" charset="0"/>
                </a:endParaRPr>
              </a:p>
            </p:txBody>
          </p:sp>
          <p:sp>
            <p:nvSpPr>
              <p:cNvPr id="88" name="Rectangle 87"/>
              <p:cNvSpPr/>
              <p:nvPr/>
            </p:nvSpPr>
            <p:spPr>
              <a:xfrm>
                <a:off x="6515100" y="3333750"/>
                <a:ext cx="1600200" cy="584775"/>
              </a:xfrm>
              <a:prstGeom prst="rect">
                <a:avLst/>
              </a:prstGeom>
            </p:spPr>
            <p:txBody>
              <a:bodyPr wrap="square">
                <a:spAutoFit/>
              </a:bodyPr>
              <a:lstStyle/>
              <a:p>
                <a:pPr algn="ctr"/>
                <a:r>
                  <a:rPr lang="en-US" sz="1600" b="1" dirty="0" smtClean="0">
                    <a:solidFill>
                      <a:srgbClr val="002060"/>
                    </a:solidFill>
                    <a:latin typeface="Cambria Math" panose="02040503050406030204" pitchFamily="18" charset="0"/>
                    <a:ea typeface="Cambria Math" panose="02040503050406030204" pitchFamily="18" charset="0"/>
                    <a:cs typeface="Arial" pitchFamily="34" charset="0"/>
                  </a:rPr>
                  <a:t>What do we need to find ?</a:t>
                </a:r>
                <a:endParaRPr lang="en-US" sz="1600" b="1" dirty="0">
                  <a:solidFill>
                    <a:srgbClr val="002060"/>
                  </a:solidFill>
                  <a:latin typeface="Cambria Math" panose="02040503050406030204" pitchFamily="18" charset="0"/>
                  <a:ea typeface="Cambria Math" panose="02040503050406030204" pitchFamily="18" charset="0"/>
                  <a:cs typeface="Arial" pitchFamily="34" charset="0"/>
                </a:endParaRPr>
              </a:p>
            </p:txBody>
          </p:sp>
        </p:grpSp>
        <p:pic>
          <p:nvPicPr>
            <p:cNvPr id="86" name="Picture 85" descr="D:\MJ\ROBOMATE\Rashmi mam\thinking-smiley.jpg"/>
            <p:cNvPicPr>
              <a:picLocks noChangeAspect="1" noChangeArrowheads="1"/>
            </p:cNvPicPr>
            <p:nvPr/>
          </p:nvPicPr>
          <p:blipFill>
            <a:blip r:embed="rId3" cstate="print">
              <a:clrChange>
                <a:clrFrom>
                  <a:srgbClr val="FFFFFF"/>
                </a:clrFrom>
                <a:clrTo>
                  <a:srgbClr val="FFFFFF">
                    <a:alpha val="0"/>
                  </a:srgbClr>
                </a:clrTo>
              </a:clrChange>
              <a:extLst>
                <a:ext uri="{BEBA8EAE-BF5A-486C-A8C5-ECC9F3942E4B}">
                  <a14:imgProps xmlns:a14="http://schemas.microsoft.com/office/drawing/2010/main">
                    <a14:imgLayer r:embed="rId4">
                      <a14:imgEffect>
                        <a14:backgroundRemoval t="0" b="100000" l="0" r="100000">
                          <a14:foregroundMark x1="31447" y1="42771" x2="94969" y2="43976"/>
                          <a14:foregroundMark x1="71698" y1="60241" x2="51572" y2="93373"/>
                          <a14:foregroundMark x1="22642" y1="90964" x2="83019" y2="89759"/>
                          <a14:foregroundMark x1="33962" y1="71687" x2="71698" y2="86747"/>
                        </a14:backgroundRemoval>
                      </a14:imgEffect>
                    </a14:imgLayer>
                  </a14:imgProps>
                </a:ext>
                <a:ext uri="{28A0092B-C50C-407E-A947-70E740481C1C}">
                  <a14:useLocalDpi xmlns:a14="http://schemas.microsoft.com/office/drawing/2010/main" val="0"/>
                </a:ext>
              </a:extLst>
            </a:blip>
            <a:srcRect/>
            <a:stretch>
              <a:fillRect/>
            </a:stretch>
          </p:blipFill>
          <p:spPr bwMode="auto">
            <a:xfrm>
              <a:off x="5918451" y="2926839"/>
              <a:ext cx="659898" cy="690518"/>
            </a:xfrm>
            <a:prstGeom prst="rect">
              <a:avLst/>
            </a:prstGeom>
            <a:noFill/>
            <a:extLst>
              <a:ext uri="{909E8E84-426E-40DD-AFC4-6F175D3DCCD1}">
                <a14:hiddenFill xmlns:a14="http://schemas.microsoft.com/office/drawing/2010/main">
                  <a:solidFill>
                    <a:srgbClr val="FFFFFF"/>
                  </a:solidFill>
                </a14:hiddenFill>
              </a:ext>
            </a:extLst>
          </p:spPr>
        </p:pic>
      </p:grpSp>
      <p:sp>
        <p:nvSpPr>
          <p:cNvPr id="89" name="Rounded Rectangle 88"/>
          <p:cNvSpPr/>
          <p:nvPr/>
        </p:nvSpPr>
        <p:spPr>
          <a:xfrm>
            <a:off x="4239862" y="898831"/>
            <a:ext cx="2488452" cy="277091"/>
          </a:xfrm>
          <a:prstGeom prst="roundRect">
            <a:avLst/>
          </a:prstGeom>
          <a:ln>
            <a:no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dirty="0">
              <a:solidFill>
                <a:prstClr val="black"/>
              </a:solidFill>
            </a:endParaRPr>
          </a:p>
        </p:txBody>
      </p:sp>
      <p:sp>
        <p:nvSpPr>
          <p:cNvPr id="90" name="Rounded Rectangle 89"/>
          <p:cNvSpPr/>
          <p:nvPr/>
        </p:nvSpPr>
        <p:spPr>
          <a:xfrm>
            <a:off x="1066801" y="607097"/>
            <a:ext cx="5872956" cy="277091"/>
          </a:xfrm>
          <a:prstGeom prst="roundRect">
            <a:avLst/>
          </a:prstGeom>
          <a:ln>
            <a:no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dirty="0">
              <a:solidFill>
                <a:prstClr val="black"/>
              </a:solidFill>
            </a:endParaRPr>
          </a:p>
        </p:txBody>
      </p:sp>
      <p:grpSp>
        <p:nvGrpSpPr>
          <p:cNvPr id="100" name="Group 99"/>
          <p:cNvGrpSpPr/>
          <p:nvPr/>
        </p:nvGrpSpPr>
        <p:grpSpPr>
          <a:xfrm>
            <a:off x="5180579" y="1690039"/>
            <a:ext cx="2638517" cy="1577261"/>
            <a:chOff x="6384747" y="3237006"/>
            <a:chExt cx="2638517" cy="1577261"/>
          </a:xfrm>
        </p:grpSpPr>
        <p:sp>
          <p:nvSpPr>
            <p:cNvPr id="101" name="Cloud 100"/>
            <p:cNvSpPr/>
            <p:nvPr/>
          </p:nvSpPr>
          <p:spPr>
            <a:xfrm>
              <a:off x="6387782" y="3237006"/>
              <a:ext cx="2537197" cy="1577261"/>
            </a:xfrm>
            <a:prstGeom prst="cloud">
              <a:avLst/>
            </a:prstGeom>
            <a:gradFill flip="none" rotWithShape="1">
              <a:gsLst>
                <a:gs pos="0">
                  <a:srgbClr val="FF3399">
                    <a:tint val="66000"/>
                    <a:satMod val="160000"/>
                  </a:srgbClr>
                </a:gs>
                <a:gs pos="50000">
                  <a:srgbClr val="FF3399">
                    <a:tint val="44500"/>
                    <a:satMod val="160000"/>
                  </a:srgbClr>
                </a:gs>
                <a:gs pos="100000">
                  <a:srgbClr val="FF3399">
                    <a:tint val="23500"/>
                    <a:satMod val="16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mbria Math" panose="02040503050406030204" pitchFamily="18" charset="0"/>
                <a:ea typeface="Cambria Math" panose="02040503050406030204" pitchFamily="18" charset="0"/>
              </a:endParaRPr>
            </a:p>
          </p:txBody>
        </p:sp>
        <p:sp>
          <p:nvSpPr>
            <p:cNvPr id="102" name="Rectangle 101"/>
            <p:cNvSpPr/>
            <p:nvPr/>
          </p:nvSpPr>
          <p:spPr>
            <a:xfrm>
              <a:off x="6384747" y="3668720"/>
              <a:ext cx="2638517" cy="830997"/>
            </a:xfrm>
            <a:prstGeom prst="rect">
              <a:avLst/>
            </a:prstGeom>
          </p:spPr>
          <p:txBody>
            <a:bodyPr wrap="square">
              <a:spAutoFit/>
            </a:bodyPr>
            <a:lstStyle/>
            <a:p>
              <a:pPr algn="ctr"/>
              <a:r>
                <a:rPr lang="en-US" sz="1600" b="1" dirty="0" smtClean="0">
                  <a:solidFill>
                    <a:srgbClr val="002060"/>
                  </a:solidFill>
                  <a:latin typeface="Cambria Math" panose="02040503050406030204" pitchFamily="18" charset="0"/>
                  <a:ea typeface="Cambria Math" panose="02040503050406030204" pitchFamily="18" charset="0"/>
                  <a:cs typeface="Arial" pitchFamily="34" charset="0"/>
                </a:rPr>
                <a:t>Out of the  2 things we assume, the 2</a:t>
              </a:r>
              <a:r>
                <a:rPr lang="en-US" sz="1600" b="1" baseline="30000" dirty="0" smtClean="0">
                  <a:solidFill>
                    <a:srgbClr val="002060"/>
                  </a:solidFill>
                  <a:latin typeface="Cambria Math" panose="02040503050406030204" pitchFamily="18" charset="0"/>
                  <a:ea typeface="Cambria Math" panose="02040503050406030204" pitchFamily="18" charset="0"/>
                  <a:cs typeface="Arial" pitchFamily="34" charset="0"/>
                </a:rPr>
                <a:t>nd</a:t>
              </a:r>
              <a:r>
                <a:rPr lang="en-US" sz="1600" b="1" dirty="0" smtClean="0">
                  <a:solidFill>
                    <a:srgbClr val="002060"/>
                  </a:solidFill>
                  <a:latin typeface="Cambria Math" panose="02040503050406030204" pitchFamily="18" charset="0"/>
                  <a:ea typeface="Cambria Math" panose="02040503050406030204" pitchFamily="18" charset="0"/>
                  <a:cs typeface="Arial" pitchFamily="34" charset="0"/>
                </a:rPr>
                <a:t> quantity to be ‘</a:t>
              </a:r>
              <a:r>
                <a:rPr lang="en-US" sz="1600" b="1" i="1" dirty="0" smtClean="0">
                  <a:solidFill>
                    <a:srgbClr val="002060"/>
                  </a:solidFill>
                  <a:latin typeface="Bookman Old Style" panose="02050604050505020204" pitchFamily="18" charset="0"/>
                  <a:ea typeface="Cambria Math" panose="02040503050406030204" pitchFamily="18" charset="0"/>
                  <a:cs typeface="Arial" pitchFamily="34" charset="0"/>
                </a:rPr>
                <a:t>x</a:t>
              </a:r>
              <a:r>
                <a:rPr lang="en-US" sz="1600" b="1" dirty="0" smtClean="0">
                  <a:solidFill>
                    <a:srgbClr val="002060"/>
                  </a:solidFill>
                  <a:latin typeface="Cambria Math" panose="02040503050406030204" pitchFamily="18" charset="0"/>
                  <a:ea typeface="Cambria Math" panose="02040503050406030204" pitchFamily="18" charset="0"/>
                  <a:cs typeface="Arial" pitchFamily="34" charset="0"/>
                </a:rPr>
                <a:t>’.</a:t>
              </a:r>
              <a:endParaRPr lang="en-US" sz="1600" b="1" dirty="0">
                <a:solidFill>
                  <a:srgbClr val="002060"/>
                </a:solidFill>
                <a:latin typeface="Cambria Math" panose="02040503050406030204" pitchFamily="18" charset="0"/>
                <a:ea typeface="Cambria Math" panose="02040503050406030204" pitchFamily="18" charset="0"/>
                <a:cs typeface="Arial" pitchFamily="34" charset="0"/>
              </a:endParaRPr>
            </a:p>
          </p:txBody>
        </p:sp>
      </p:grpSp>
      <p:sp>
        <p:nvSpPr>
          <p:cNvPr id="103" name="Rounded Rectangle 102"/>
          <p:cNvSpPr/>
          <p:nvPr/>
        </p:nvSpPr>
        <p:spPr>
          <a:xfrm>
            <a:off x="3720503" y="618275"/>
            <a:ext cx="751999" cy="277091"/>
          </a:xfrm>
          <a:prstGeom prst="roundRect">
            <a:avLst/>
          </a:prstGeom>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solidFill>
                <a:prstClr val="black"/>
              </a:solidFill>
            </a:endParaRPr>
          </a:p>
        </p:txBody>
      </p:sp>
      <p:sp>
        <p:nvSpPr>
          <p:cNvPr id="129" name="Rectangle 128"/>
          <p:cNvSpPr/>
          <p:nvPr/>
        </p:nvSpPr>
        <p:spPr>
          <a:xfrm>
            <a:off x="508000" y="1798082"/>
            <a:ext cx="383438" cy="369332"/>
          </a:xfrm>
          <a:prstGeom prst="rect">
            <a:avLst/>
          </a:prstGeom>
          <a:noFill/>
          <a:ln>
            <a:noFill/>
          </a:ln>
          <a:effectLst/>
        </p:spPr>
        <p:txBody>
          <a:bodyPr wrap="none">
            <a:spAutoFit/>
          </a:bodyPr>
          <a:lstStyle/>
          <a:p>
            <a:r>
              <a:rPr lang="en-US" dirty="0">
                <a:solidFill>
                  <a:prstClr val="black"/>
                </a:solidFill>
                <a:latin typeface="Cambria Math" panose="02040503050406030204" pitchFamily="18" charset="0"/>
                <a:ea typeface="Cambria Math" panose="02040503050406030204" pitchFamily="18" charset="0"/>
                <a:cs typeface="Arial" pitchFamily="34" charset="0"/>
                <a:sym typeface="Symbol"/>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34" name="Rectangle 133"/>
          <p:cNvSpPr/>
          <p:nvPr/>
        </p:nvSpPr>
        <p:spPr>
          <a:xfrm>
            <a:off x="1086994" y="1504950"/>
            <a:ext cx="3484608" cy="369332"/>
          </a:xfrm>
          <a:prstGeom prst="rect">
            <a:avLst/>
          </a:prstGeom>
        </p:spPr>
        <p:txBody>
          <a:bodyPr wrap="none">
            <a:spAutoFit/>
          </a:bodyPr>
          <a:lstStyle/>
          <a:p>
            <a:r>
              <a:rPr lang="en-US" dirty="0">
                <a:solidFill>
                  <a:prstClr val="black"/>
                </a:solidFill>
                <a:latin typeface="Cambria Math" panose="02040503050406030204" pitchFamily="18" charset="0"/>
                <a:ea typeface="Cambria Math" panose="02040503050406030204" pitchFamily="18" charset="0"/>
                <a:cs typeface="Arial" pitchFamily="34" charset="0"/>
              </a:rPr>
              <a:t>Let the number of Rs 5 coins be </a:t>
            </a:r>
            <a:r>
              <a:rPr lang="en-US" i="1" dirty="0" smtClean="0">
                <a:solidFill>
                  <a:prstClr val="black"/>
                </a:solidFill>
                <a:latin typeface="Bookman Old Style" panose="02050604050505020204" pitchFamily="18" charset="0"/>
                <a:ea typeface="Cambria Math" panose="02040503050406030204" pitchFamily="18" charset="0"/>
                <a:cs typeface="Arial" pitchFamily="34" charset="0"/>
              </a:rPr>
              <a:t>x</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35" name="TextBox 134"/>
          <p:cNvSpPr txBox="1"/>
          <p:nvPr/>
        </p:nvSpPr>
        <p:spPr>
          <a:xfrm>
            <a:off x="960877" y="1798082"/>
            <a:ext cx="3097255" cy="369332"/>
          </a:xfrm>
          <a:prstGeom prst="rect">
            <a:avLst/>
          </a:prstGeom>
          <a:noFill/>
        </p:spPr>
        <p:txBody>
          <a:bodyPr wrap="square" rtlCol="0">
            <a:spAutoFit/>
          </a:bodyPr>
          <a:lstStyle/>
          <a:p>
            <a:r>
              <a:rPr lang="en-US" dirty="0">
                <a:solidFill>
                  <a:prstClr val="black"/>
                </a:solidFill>
                <a:latin typeface="Cambria Math" panose="02040503050406030204" pitchFamily="18" charset="0"/>
                <a:ea typeface="Cambria Math" panose="02040503050406030204" pitchFamily="18" charset="0"/>
                <a:cs typeface="Arial" pitchFamily="34" charset="0"/>
              </a:rPr>
              <a:t>The number of Rs 2 coins</a:t>
            </a:r>
          </a:p>
        </p:txBody>
      </p:sp>
      <p:sp>
        <p:nvSpPr>
          <p:cNvPr id="136" name="TextBox 135"/>
          <p:cNvSpPr txBox="1"/>
          <p:nvPr/>
        </p:nvSpPr>
        <p:spPr>
          <a:xfrm>
            <a:off x="3505322" y="1798934"/>
            <a:ext cx="360698"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grpSp>
        <p:nvGrpSpPr>
          <p:cNvPr id="138" name="Group 137"/>
          <p:cNvGrpSpPr/>
          <p:nvPr/>
        </p:nvGrpSpPr>
        <p:grpSpPr>
          <a:xfrm>
            <a:off x="5342330" y="1566396"/>
            <a:ext cx="2315012" cy="1081554"/>
            <a:chOff x="5868516" y="2669848"/>
            <a:chExt cx="2315012" cy="1081554"/>
          </a:xfrm>
        </p:grpSpPr>
        <p:grpSp>
          <p:nvGrpSpPr>
            <p:cNvPr id="139" name="Group 138"/>
            <p:cNvGrpSpPr/>
            <p:nvPr/>
          </p:nvGrpSpPr>
          <p:grpSpPr>
            <a:xfrm>
              <a:off x="6361932" y="2669848"/>
              <a:ext cx="1821596" cy="1081554"/>
              <a:chOff x="6439668" y="3124182"/>
              <a:chExt cx="1821596" cy="1081554"/>
            </a:xfrm>
          </p:grpSpPr>
          <p:sp>
            <p:nvSpPr>
              <p:cNvPr id="141" name="Cloud 140"/>
              <p:cNvSpPr/>
              <p:nvPr/>
            </p:nvSpPr>
            <p:spPr>
              <a:xfrm>
                <a:off x="6439668" y="3124182"/>
                <a:ext cx="1821596" cy="1081554"/>
              </a:xfrm>
              <a:prstGeom prst="cloud">
                <a:avLst/>
              </a:prstGeom>
              <a:gradFill flip="none" rotWithShape="1">
                <a:gsLst>
                  <a:gs pos="0">
                    <a:srgbClr val="CC0000">
                      <a:tint val="66000"/>
                      <a:satMod val="160000"/>
                    </a:srgbClr>
                  </a:gs>
                  <a:gs pos="50000">
                    <a:srgbClr val="CC0000">
                      <a:tint val="44500"/>
                      <a:satMod val="160000"/>
                    </a:srgbClr>
                  </a:gs>
                  <a:gs pos="100000">
                    <a:srgbClr val="CC0000">
                      <a:tint val="23500"/>
                      <a:satMod val="16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mbria Math" panose="02040503050406030204" pitchFamily="18" charset="0"/>
                  <a:ea typeface="Cambria Math" panose="02040503050406030204" pitchFamily="18" charset="0"/>
                </a:endParaRPr>
              </a:p>
            </p:txBody>
          </p:sp>
          <p:sp>
            <p:nvSpPr>
              <p:cNvPr id="142" name="Rectangle 141"/>
              <p:cNvSpPr/>
              <p:nvPr/>
            </p:nvSpPr>
            <p:spPr>
              <a:xfrm>
                <a:off x="6515100" y="3333750"/>
                <a:ext cx="1600200" cy="830997"/>
              </a:xfrm>
              <a:prstGeom prst="rect">
                <a:avLst/>
              </a:prstGeom>
            </p:spPr>
            <p:txBody>
              <a:bodyPr wrap="square">
                <a:spAutoFit/>
              </a:bodyPr>
              <a:lstStyle/>
              <a:p>
                <a:pPr algn="ctr"/>
                <a:r>
                  <a:rPr lang="en-US" sz="1600" b="1" dirty="0" smtClean="0">
                    <a:solidFill>
                      <a:srgbClr val="002060"/>
                    </a:solidFill>
                    <a:latin typeface="Cambria Math" panose="02040503050406030204" pitchFamily="18" charset="0"/>
                    <a:ea typeface="Cambria Math" panose="02040503050406030204" pitchFamily="18" charset="0"/>
                    <a:cs typeface="Arial" pitchFamily="34" charset="0"/>
                  </a:rPr>
                  <a:t>How do we calculate total cash.</a:t>
                </a:r>
                <a:endParaRPr lang="en-US" sz="1600" b="1" dirty="0">
                  <a:solidFill>
                    <a:srgbClr val="002060"/>
                  </a:solidFill>
                  <a:latin typeface="Cambria Math" panose="02040503050406030204" pitchFamily="18" charset="0"/>
                  <a:ea typeface="Cambria Math" panose="02040503050406030204" pitchFamily="18" charset="0"/>
                  <a:cs typeface="Arial" pitchFamily="34" charset="0"/>
                </a:endParaRPr>
              </a:p>
            </p:txBody>
          </p:sp>
        </p:grpSp>
        <p:pic>
          <p:nvPicPr>
            <p:cNvPr id="140" name="Picture 139" descr="D:\MJ\ROBOMATE\Rashmi mam\thinking-smiley.jpg"/>
            <p:cNvPicPr>
              <a:picLocks noChangeAspect="1" noChangeArrowheads="1"/>
            </p:cNvPicPr>
            <p:nvPr/>
          </p:nvPicPr>
          <p:blipFill>
            <a:blip r:embed="rId3" cstate="print">
              <a:clrChange>
                <a:clrFrom>
                  <a:srgbClr val="FFFFFF"/>
                </a:clrFrom>
                <a:clrTo>
                  <a:srgbClr val="FFFFFF">
                    <a:alpha val="0"/>
                  </a:srgbClr>
                </a:clrTo>
              </a:clrChange>
              <a:extLst>
                <a:ext uri="{BEBA8EAE-BF5A-486C-A8C5-ECC9F3942E4B}">
                  <a14:imgProps xmlns:a14="http://schemas.microsoft.com/office/drawing/2010/main">
                    <a14:imgLayer r:embed="rId4">
                      <a14:imgEffect>
                        <a14:backgroundRemoval t="0" b="100000" l="0" r="100000">
                          <a14:foregroundMark x1="31447" y1="42771" x2="94969" y2="43976"/>
                          <a14:foregroundMark x1="71698" y1="60241" x2="51572" y2="93373"/>
                          <a14:foregroundMark x1="22642" y1="90964" x2="83019" y2="89759"/>
                          <a14:foregroundMark x1="33962" y1="71687" x2="71698" y2="86747"/>
                        </a14:backgroundRemoval>
                      </a14:imgEffect>
                    </a14:imgLayer>
                  </a14:imgProps>
                </a:ext>
                <a:ext uri="{28A0092B-C50C-407E-A947-70E740481C1C}">
                  <a14:useLocalDpi xmlns:a14="http://schemas.microsoft.com/office/drawing/2010/main" val="0"/>
                </a:ext>
              </a:extLst>
            </a:blip>
            <a:srcRect/>
            <a:stretch>
              <a:fillRect/>
            </a:stretch>
          </p:blipFill>
          <p:spPr bwMode="auto">
            <a:xfrm>
              <a:off x="5868516" y="2926839"/>
              <a:ext cx="659898" cy="690518"/>
            </a:xfrm>
            <a:prstGeom prst="rect">
              <a:avLst/>
            </a:prstGeom>
            <a:noFill/>
            <a:extLst>
              <a:ext uri="{909E8E84-426E-40DD-AFC4-6F175D3DCCD1}">
                <a14:hiddenFill xmlns:a14="http://schemas.microsoft.com/office/drawing/2010/main">
                  <a:solidFill>
                    <a:srgbClr val="FFFFFF"/>
                  </a:solidFill>
                </a14:hiddenFill>
              </a:ext>
            </a:extLst>
          </p:spPr>
        </p:pic>
      </p:grpSp>
      <p:sp>
        <p:nvSpPr>
          <p:cNvPr id="149" name="Rounded Rectangle 148"/>
          <p:cNvSpPr/>
          <p:nvPr/>
        </p:nvSpPr>
        <p:spPr>
          <a:xfrm>
            <a:off x="1052405" y="899646"/>
            <a:ext cx="3169498" cy="277091"/>
          </a:xfrm>
          <a:prstGeom prst="roundRect">
            <a:avLst/>
          </a:prstGeom>
          <a:ln>
            <a:no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dirty="0">
              <a:solidFill>
                <a:prstClr val="black"/>
              </a:solidFill>
            </a:endParaRPr>
          </a:p>
        </p:txBody>
      </p:sp>
      <p:sp>
        <p:nvSpPr>
          <p:cNvPr id="150" name="Rectangle 149"/>
          <p:cNvSpPr/>
          <p:nvPr/>
        </p:nvSpPr>
        <p:spPr>
          <a:xfrm>
            <a:off x="508000" y="2114550"/>
            <a:ext cx="383438" cy="369332"/>
          </a:xfrm>
          <a:prstGeom prst="rect">
            <a:avLst/>
          </a:prstGeom>
          <a:noFill/>
          <a:ln>
            <a:noFill/>
          </a:ln>
          <a:effectLst/>
        </p:spPr>
        <p:txBody>
          <a:bodyPr wrap="none">
            <a:spAutoFit/>
          </a:bodyPr>
          <a:lstStyle/>
          <a:p>
            <a:r>
              <a:rPr lang="en-US" dirty="0">
                <a:solidFill>
                  <a:prstClr val="black"/>
                </a:solidFill>
                <a:latin typeface="Cambria Math" panose="02040503050406030204" pitchFamily="18" charset="0"/>
                <a:ea typeface="Cambria Math" panose="02040503050406030204" pitchFamily="18" charset="0"/>
                <a:cs typeface="Arial" pitchFamily="34" charset="0"/>
                <a:sym typeface="Symbol"/>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51" name="TextBox 150"/>
          <p:cNvSpPr txBox="1"/>
          <p:nvPr/>
        </p:nvSpPr>
        <p:spPr>
          <a:xfrm>
            <a:off x="953941" y="2114550"/>
            <a:ext cx="3097255" cy="369332"/>
          </a:xfrm>
          <a:prstGeom prst="rect">
            <a:avLst/>
          </a:prstGeom>
          <a:noFill/>
        </p:spPr>
        <p:txBody>
          <a:bodyPr wrap="square" rtlCol="0">
            <a:spAutoFit/>
          </a:bodyPr>
          <a:lstStyle/>
          <a:p>
            <a:r>
              <a:rPr lang="en-US" dirty="0">
                <a:solidFill>
                  <a:prstClr val="black"/>
                </a:solidFill>
                <a:latin typeface="Cambria Math" panose="02040503050406030204" pitchFamily="18" charset="0"/>
                <a:ea typeface="Cambria Math" panose="02040503050406030204" pitchFamily="18" charset="0"/>
                <a:cs typeface="Arial" pitchFamily="34" charset="0"/>
              </a:rPr>
              <a:t>The number of </a:t>
            </a:r>
            <a:r>
              <a:rPr lang="en-US" dirty="0" smtClean="0">
                <a:solidFill>
                  <a:prstClr val="black"/>
                </a:solidFill>
                <a:latin typeface="Cambria Math" panose="02040503050406030204" pitchFamily="18" charset="0"/>
                <a:ea typeface="Cambria Math" panose="02040503050406030204" pitchFamily="18" charset="0"/>
                <a:cs typeface="Arial" pitchFamily="34" charset="0"/>
              </a:rPr>
              <a:t>Re </a:t>
            </a:r>
            <a:r>
              <a:rPr lang="en-US" dirty="0">
                <a:solidFill>
                  <a:prstClr val="black"/>
                </a:solidFill>
                <a:latin typeface="Cambria Math" panose="02040503050406030204" pitchFamily="18" charset="0"/>
                <a:ea typeface="Cambria Math" panose="02040503050406030204" pitchFamily="18" charset="0"/>
                <a:cs typeface="Arial" pitchFamily="34" charset="0"/>
              </a:rPr>
              <a:t>1 coins</a:t>
            </a:r>
          </a:p>
        </p:txBody>
      </p:sp>
      <p:sp>
        <p:nvSpPr>
          <p:cNvPr id="152" name="TextBox 151"/>
          <p:cNvSpPr txBox="1"/>
          <p:nvPr/>
        </p:nvSpPr>
        <p:spPr>
          <a:xfrm>
            <a:off x="3505322" y="2115402"/>
            <a:ext cx="360698"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53" name="TextBox 152"/>
          <p:cNvSpPr txBox="1"/>
          <p:nvPr/>
        </p:nvSpPr>
        <p:spPr>
          <a:xfrm>
            <a:off x="3722245" y="2120810"/>
            <a:ext cx="1692871" cy="369332"/>
          </a:xfrm>
          <a:prstGeom prst="rect">
            <a:avLst/>
          </a:prstGeom>
          <a:noFill/>
        </p:spPr>
        <p:txBody>
          <a:bodyPr wrap="square" rtlCol="0">
            <a:spAutoFit/>
          </a:bodyPr>
          <a:lstStyle/>
          <a:p>
            <a:r>
              <a:rPr lang="en-US" dirty="0">
                <a:solidFill>
                  <a:prstClr val="black"/>
                </a:solidFill>
                <a:latin typeface="Cambria Math" panose="02040503050406030204" pitchFamily="18" charset="0"/>
                <a:ea typeface="Cambria Math" panose="02040503050406030204" pitchFamily="18" charset="0"/>
                <a:cs typeface="Arial" pitchFamily="34" charset="0"/>
              </a:rPr>
              <a:t>(160 – 4</a:t>
            </a:r>
            <a:r>
              <a:rPr lang="en-US" i="1" dirty="0">
                <a:solidFill>
                  <a:prstClr val="black"/>
                </a:solidFill>
                <a:latin typeface="Bookman Old Style" panose="02050604050505020204" pitchFamily="18" charset="0"/>
                <a:ea typeface="Cambria Math" panose="02040503050406030204" pitchFamily="18" charset="0"/>
                <a:cs typeface="Arial" pitchFamily="34" charset="0"/>
              </a:rPr>
              <a:t>x</a:t>
            </a:r>
            <a:r>
              <a:rPr lang="en-US" dirty="0">
                <a:solidFill>
                  <a:prstClr val="black"/>
                </a:solidFill>
                <a:latin typeface="Cambria Math" panose="02040503050406030204" pitchFamily="18" charset="0"/>
                <a:ea typeface="Cambria Math" panose="02040503050406030204" pitchFamily="18" charset="0"/>
                <a:cs typeface="Arial" pitchFamily="34" charset="0"/>
              </a:rPr>
              <a:t>)</a:t>
            </a:r>
          </a:p>
        </p:txBody>
      </p:sp>
      <p:sp>
        <p:nvSpPr>
          <p:cNvPr id="168" name="Rounded Rectangle 167"/>
          <p:cNvSpPr/>
          <p:nvPr/>
        </p:nvSpPr>
        <p:spPr>
          <a:xfrm>
            <a:off x="1076124" y="330022"/>
            <a:ext cx="2200476" cy="277091"/>
          </a:xfrm>
          <a:prstGeom prst="roundRect">
            <a:avLst/>
          </a:prstGeom>
          <a:ln>
            <a:no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dirty="0">
              <a:solidFill>
                <a:prstClr val="black"/>
              </a:solidFill>
            </a:endParaRPr>
          </a:p>
        </p:txBody>
      </p:sp>
      <p:sp>
        <p:nvSpPr>
          <p:cNvPr id="178" name="Rectangle 177"/>
          <p:cNvSpPr/>
          <p:nvPr/>
        </p:nvSpPr>
        <p:spPr>
          <a:xfrm>
            <a:off x="647722" y="2494717"/>
            <a:ext cx="2798074" cy="369332"/>
          </a:xfrm>
          <a:prstGeom prst="rect">
            <a:avLst/>
          </a:prstGeom>
        </p:spPr>
        <p:txBody>
          <a:bodyPr wrap="none">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As per the given condition,</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79" name="Rectangle 178"/>
          <p:cNvSpPr/>
          <p:nvPr/>
        </p:nvSpPr>
        <p:spPr>
          <a:xfrm>
            <a:off x="1380281" y="2799517"/>
            <a:ext cx="489236" cy="369332"/>
          </a:xfrm>
          <a:prstGeom prst="rect">
            <a:avLst/>
          </a:prstGeom>
        </p:spPr>
        <p:txBody>
          <a:bodyPr wrap="none">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5</a:t>
            </a:r>
            <a:r>
              <a:rPr lang="en-US" i="1" dirty="0" smtClean="0">
                <a:solidFill>
                  <a:prstClr val="black"/>
                </a:solidFill>
                <a:latin typeface="Bookman Old Style" panose="02050604050505020204" pitchFamily="18" charset="0"/>
                <a:ea typeface="Cambria Math" panose="02040503050406030204" pitchFamily="18" charset="0"/>
                <a:cs typeface="Arial" pitchFamily="34" charset="0"/>
              </a:rPr>
              <a:t>x</a:t>
            </a:r>
            <a:r>
              <a:rPr lang="en-US" dirty="0" smtClean="0">
                <a:solidFill>
                  <a:prstClr val="black"/>
                </a:solidFill>
                <a:latin typeface="Cambria Math" panose="02040503050406030204" pitchFamily="18" charset="0"/>
                <a:ea typeface="Cambria Math" panose="02040503050406030204" pitchFamily="18" charset="0"/>
                <a:cs typeface="Arial" pitchFamily="34" charset="0"/>
              </a:rPr>
              <a:t> </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80" name="Rectangle 179"/>
          <p:cNvSpPr/>
          <p:nvPr/>
        </p:nvSpPr>
        <p:spPr>
          <a:xfrm>
            <a:off x="1805995" y="2799517"/>
            <a:ext cx="357790" cy="369332"/>
          </a:xfrm>
          <a:prstGeom prst="rect">
            <a:avLst/>
          </a:prstGeom>
        </p:spPr>
        <p:txBody>
          <a:bodyPr wrap="none">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81" name="Rectangle 180"/>
          <p:cNvSpPr/>
          <p:nvPr/>
        </p:nvSpPr>
        <p:spPr>
          <a:xfrm>
            <a:off x="2074741" y="2799517"/>
            <a:ext cx="442750" cy="369332"/>
          </a:xfrm>
          <a:prstGeom prst="rect">
            <a:avLst/>
          </a:prstGeom>
        </p:spPr>
        <p:txBody>
          <a:bodyPr wrap="none">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6</a:t>
            </a:r>
            <a:r>
              <a:rPr lang="en-US" i="1" dirty="0" smtClean="0">
                <a:solidFill>
                  <a:prstClr val="black"/>
                </a:solidFill>
                <a:latin typeface="Bookman Old Style" panose="02050604050505020204" pitchFamily="18" charset="0"/>
                <a:ea typeface="Cambria Math" panose="02040503050406030204" pitchFamily="18" charset="0"/>
                <a:cs typeface="Arial" pitchFamily="34" charset="0"/>
              </a:rPr>
              <a:t>x</a:t>
            </a:r>
            <a:endParaRPr lang="en-US" i="1" dirty="0">
              <a:solidFill>
                <a:prstClr val="black"/>
              </a:solidFill>
              <a:latin typeface="Bookman Old Style" panose="02050604050505020204" pitchFamily="18" charset="0"/>
              <a:ea typeface="Cambria Math" panose="02040503050406030204" pitchFamily="18" charset="0"/>
              <a:cs typeface="Arial" pitchFamily="34" charset="0"/>
            </a:endParaRPr>
          </a:p>
        </p:txBody>
      </p:sp>
      <p:sp>
        <p:nvSpPr>
          <p:cNvPr id="182" name="Rectangle 181"/>
          <p:cNvSpPr/>
          <p:nvPr/>
        </p:nvSpPr>
        <p:spPr>
          <a:xfrm>
            <a:off x="3735049" y="2799517"/>
            <a:ext cx="357790" cy="368990"/>
          </a:xfrm>
          <a:prstGeom prst="rect">
            <a:avLst/>
          </a:prstGeom>
        </p:spPr>
        <p:txBody>
          <a:bodyPr wrap="none">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83" name="Rectangle 182"/>
          <p:cNvSpPr/>
          <p:nvPr/>
        </p:nvSpPr>
        <p:spPr>
          <a:xfrm>
            <a:off x="3983549" y="2799517"/>
            <a:ext cx="569387" cy="369332"/>
          </a:xfrm>
          <a:prstGeom prst="rect">
            <a:avLst/>
          </a:prstGeom>
        </p:spPr>
        <p:txBody>
          <a:bodyPr wrap="none">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300</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84" name="Rectangle 183"/>
          <p:cNvSpPr/>
          <p:nvPr/>
        </p:nvSpPr>
        <p:spPr>
          <a:xfrm>
            <a:off x="2443139" y="2799517"/>
            <a:ext cx="357790" cy="369332"/>
          </a:xfrm>
          <a:prstGeom prst="rect">
            <a:avLst/>
          </a:prstGeom>
        </p:spPr>
        <p:txBody>
          <a:bodyPr wrap="none">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85" name="Rectangle 184"/>
          <p:cNvSpPr/>
          <p:nvPr/>
        </p:nvSpPr>
        <p:spPr>
          <a:xfrm>
            <a:off x="2671356" y="2799517"/>
            <a:ext cx="1040670" cy="369332"/>
          </a:xfrm>
          <a:prstGeom prst="rect">
            <a:avLst/>
          </a:prstGeom>
        </p:spPr>
        <p:txBody>
          <a:bodyPr wrap="none">
            <a:spAutoFit/>
          </a:bodyPr>
          <a:lstStyle/>
          <a:p>
            <a:r>
              <a:rPr lang="en-US" dirty="0">
                <a:solidFill>
                  <a:prstClr val="black"/>
                </a:solidFill>
                <a:latin typeface="Cambria Math" panose="02040503050406030204" pitchFamily="18" charset="0"/>
                <a:ea typeface="Cambria Math" panose="02040503050406030204" pitchFamily="18" charset="0"/>
                <a:cs typeface="Arial" pitchFamily="34" charset="0"/>
              </a:rPr>
              <a:t>160 – </a:t>
            </a:r>
            <a:r>
              <a:rPr lang="en-US" dirty="0" smtClean="0">
                <a:solidFill>
                  <a:prstClr val="black"/>
                </a:solidFill>
                <a:latin typeface="Cambria Math" panose="02040503050406030204" pitchFamily="18" charset="0"/>
                <a:ea typeface="Cambria Math" panose="02040503050406030204" pitchFamily="18" charset="0"/>
                <a:cs typeface="Arial" pitchFamily="34" charset="0"/>
              </a:rPr>
              <a:t>4</a:t>
            </a:r>
            <a:r>
              <a:rPr lang="en-US" i="1" dirty="0" smtClean="0">
                <a:solidFill>
                  <a:prstClr val="black"/>
                </a:solidFill>
                <a:latin typeface="Bookman Old Style" panose="02050604050505020204" pitchFamily="18" charset="0"/>
                <a:ea typeface="Cambria Math" panose="02040503050406030204" pitchFamily="18" charset="0"/>
                <a:cs typeface="Arial" pitchFamily="34" charset="0"/>
              </a:rPr>
              <a:t>x</a:t>
            </a:r>
            <a:endParaRPr lang="en-US" i="1" dirty="0">
              <a:solidFill>
                <a:prstClr val="black"/>
              </a:solidFill>
              <a:latin typeface="Bookman Old Style" panose="02050604050505020204" pitchFamily="18" charset="0"/>
              <a:ea typeface="Cambria Math" panose="02040503050406030204" pitchFamily="18" charset="0"/>
              <a:cs typeface="Arial" pitchFamily="34" charset="0"/>
            </a:endParaRPr>
          </a:p>
        </p:txBody>
      </p:sp>
      <p:sp>
        <p:nvSpPr>
          <p:cNvPr id="191" name="Rounded Rectangle 190"/>
          <p:cNvSpPr/>
          <p:nvPr/>
        </p:nvSpPr>
        <p:spPr>
          <a:xfrm>
            <a:off x="2548051" y="334041"/>
            <a:ext cx="700460" cy="277091"/>
          </a:xfrm>
          <a:prstGeom prst="roundRect">
            <a:avLst/>
          </a:prstGeom>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solidFill>
                <a:prstClr val="black"/>
              </a:solidFill>
            </a:endParaRPr>
          </a:p>
        </p:txBody>
      </p:sp>
      <p:sp>
        <p:nvSpPr>
          <p:cNvPr id="3" name="Rectangle 2"/>
          <p:cNvSpPr/>
          <p:nvPr/>
        </p:nvSpPr>
        <p:spPr>
          <a:xfrm>
            <a:off x="506001" y="284040"/>
            <a:ext cx="7217104" cy="1200329"/>
          </a:xfrm>
          <a:prstGeom prst="rect">
            <a:avLst/>
          </a:prstGeom>
        </p:spPr>
        <p:txBody>
          <a:bodyPr wrap="square">
            <a:spAutoFit/>
          </a:bodyPr>
          <a:lstStyle/>
          <a:p>
            <a:pPr marL="461963" indent="-461963">
              <a:buFont typeface="+mj-lt"/>
              <a:buAutoNum type="alphaUcPeriod" startAt="17"/>
            </a:pPr>
            <a:r>
              <a:rPr lang="en-US" b="1" dirty="0" smtClean="0">
                <a:solidFill>
                  <a:srgbClr val="C00000"/>
                </a:solidFill>
                <a:latin typeface="Cambria Math" panose="02040503050406030204" pitchFamily="18" charset="0"/>
                <a:ea typeface="Cambria Math" panose="02040503050406030204" pitchFamily="18" charset="0"/>
                <a:cs typeface="Arial" pitchFamily="34" charset="0"/>
              </a:rPr>
              <a:t>I </a:t>
            </a:r>
            <a:r>
              <a:rPr lang="en-US" b="1" dirty="0">
                <a:solidFill>
                  <a:srgbClr val="C00000"/>
                </a:solidFill>
                <a:latin typeface="Cambria Math" panose="02040503050406030204" pitchFamily="18" charset="0"/>
                <a:ea typeface="Cambria Math" panose="02040503050406030204" pitchFamily="18" charset="0"/>
                <a:cs typeface="Arial" pitchFamily="34" charset="0"/>
              </a:rPr>
              <a:t>have a total of Rs 300 in coins of denomination Rs 1, Rs 2 and Rs 5. The number of Rs 2 coins is 3 times the number of Rs 5 coins. </a:t>
            </a:r>
            <a:endParaRPr lang="en-US" b="1" dirty="0" smtClean="0">
              <a:solidFill>
                <a:srgbClr val="C00000"/>
              </a:solidFill>
              <a:latin typeface="Cambria Math" panose="02040503050406030204" pitchFamily="18" charset="0"/>
              <a:ea typeface="Cambria Math" panose="02040503050406030204" pitchFamily="18" charset="0"/>
              <a:cs typeface="Arial" pitchFamily="34" charset="0"/>
            </a:endParaRPr>
          </a:p>
          <a:p>
            <a:pPr marL="342900" indent="-57150"/>
            <a:r>
              <a:rPr lang="en-US" b="1" dirty="0">
                <a:solidFill>
                  <a:srgbClr val="C00000"/>
                </a:solidFill>
                <a:latin typeface="Cambria Math" panose="02040503050406030204" pitchFamily="18" charset="0"/>
                <a:ea typeface="Cambria Math" panose="02040503050406030204" pitchFamily="18" charset="0"/>
                <a:cs typeface="Arial" pitchFamily="34" charset="0"/>
              </a:rPr>
              <a:t> </a:t>
            </a:r>
            <a:r>
              <a:rPr lang="en-US" b="1" dirty="0" smtClean="0">
                <a:solidFill>
                  <a:srgbClr val="C00000"/>
                </a:solidFill>
                <a:latin typeface="Cambria Math" panose="02040503050406030204" pitchFamily="18" charset="0"/>
                <a:ea typeface="Cambria Math" panose="02040503050406030204" pitchFamily="18" charset="0"/>
                <a:cs typeface="Arial" pitchFamily="34" charset="0"/>
              </a:rPr>
              <a:t>   The </a:t>
            </a:r>
            <a:r>
              <a:rPr lang="en-US" b="1" dirty="0">
                <a:solidFill>
                  <a:srgbClr val="C00000"/>
                </a:solidFill>
                <a:latin typeface="Cambria Math" panose="02040503050406030204" pitchFamily="18" charset="0"/>
                <a:ea typeface="Cambria Math" panose="02040503050406030204" pitchFamily="18" charset="0"/>
                <a:cs typeface="Arial" pitchFamily="34" charset="0"/>
              </a:rPr>
              <a:t>total number of coins is 160. How many coins of each </a:t>
            </a:r>
            <a:r>
              <a:rPr lang="en-US" b="1" dirty="0" smtClean="0">
                <a:solidFill>
                  <a:srgbClr val="C00000"/>
                </a:solidFill>
                <a:latin typeface="Cambria Math" panose="02040503050406030204" pitchFamily="18" charset="0"/>
                <a:ea typeface="Cambria Math" panose="02040503050406030204" pitchFamily="18" charset="0"/>
                <a:cs typeface="Arial" pitchFamily="34" charset="0"/>
              </a:rPr>
              <a:t>     </a:t>
            </a:r>
          </a:p>
          <a:p>
            <a:pPr marL="342900" indent="-57150"/>
            <a:r>
              <a:rPr lang="en-US" b="1" dirty="0">
                <a:solidFill>
                  <a:srgbClr val="C00000"/>
                </a:solidFill>
                <a:latin typeface="Cambria Math" panose="02040503050406030204" pitchFamily="18" charset="0"/>
                <a:ea typeface="Cambria Math" panose="02040503050406030204" pitchFamily="18" charset="0"/>
                <a:cs typeface="Arial" pitchFamily="34" charset="0"/>
              </a:rPr>
              <a:t> </a:t>
            </a:r>
            <a:r>
              <a:rPr lang="en-US" b="1" dirty="0" smtClean="0">
                <a:solidFill>
                  <a:srgbClr val="C00000"/>
                </a:solidFill>
                <a:latin typeface="Cambria Math" panose="02040503050406030204" pitchFamily="18" charset="0"/>
                <a:ea typeface="Cambria Math" panose="02040503050406030204" pitchFamily="18" charset="0"/>
                <a:cs typeface="Arial" pitchFamily="34" charset="0"/>
              </a:rPr>
              <a:t>   denomination </a:t>
            </a:r>
            <a:r>
              <a:rPr lang="en-US" b="1" dirty="0">
                <a:solidFill>
                  <a:srgbClr val="C00000"/>
                </a:solidFill>
                <a:latin typeface="Cambria Math" panose="02040503050406030204" pitchFamily="18" charset="0"/>
                <a:ea typeface="Cambria Math" panose="02040503050406030204" pitchFamily="18" charset="0"/>
                <a:cs typeface="Arial" pitchFamily="34" charset="0"/>
              </a:rPr>
              <a:t>are with me?</a:t>
            </a:r>
          </a:p>
        </p:txBody>
      </p:sp>
      <p:grpSp>
        <p:nvGrpSpPr>
          <p:cNvPr id="104" name="Group 103"/>
          <p:cNvGrpSpPr/>
          <p:nvPr/>
        </p:nvGrpSpPr>
        <p:grpSpPr>
          <a:xfrm>
            <a:off x="3895350" y="963054"/>
            <a:ext cx="862196" cy="425704"/>
            <a:chOff x="4212135" y="3842703"/>
            <a:chExt cx="924913" cy="396920"/>
          </a:xfrm>
        </p:grpSpPr>
        <p:sp>
          <p:nvSpPr>
            <p:cNvPr id="113" name="Cloud 63"/>
            <p:cNvSpPr/>
            <p:nvPr/>
          </p:nvSpPr>
          <p:spPr>
            <a:xfrm>
              <a:off x="4286284" y="3842703"/>
              <a:ext cx="770696" cy="396920"/>
            </a:xfrm>
            <a:prstGeom prst="wedgeRectCallout">
              <a:avLst>
                <a:gd name="adj1" fmla="val -28882"/>
                <a:gd name="adj2" fmla="val -78690"/>
              </a:avLst>
            </a:prstGeom>
            <a:solidFill>
              <a:srgbClr val="3333FF"/>
            </a:solidFill>
            <a:ln/>
          </p:spPr>
          <p:style>
            <a:lnRef idx="3">
              <a:schemeClr val="lt1"/>
            </a:lnRef>
            <a:fillRef idx="1">
              <a:schemeClr val="accent3"/>
            </a:fillRef>
            <a:effectRef idx="1">
              <a:schemeClr val="accent3"/>
            </a:effectRef>
            <a:fontRef idx="minor">
              <a:schemeClr val="lt1"/>
            </a:fontRef>
          </p:style>
          <p:txBody>
            <a:bodyPr rtlCol="0" anchor="ctr"/>
            <a:lstStyle/>
            <a:p>
              <a:pPr algn="ctr"/>
              <a:endParaRPr lang="en-US" dirty="0">
                <a:solidFill>
                  <a:prstClr val="white"/>
                </a:solidFill>
              </a:endParaRPr>
            </a:p>
          </p:txBody>
        </p:sp>
        <mc:AlternateContent xmlns:mc="http://schemas.openxmlformats.org/markup-compatibility/2006" xmlns:a14="http://schemas.microsoft.com/office/drawing/2010/main">
          <mc:Choice Requires="a14">
            <p:sp>
              <p:nvSpPr>
                <p:cNvPr id="128" name="TextBox 127"/>
                <p:cNvSpPr txBox="1"/>
                <p:nvPr/>
              </p:nvSpPr>
              <p:spPr>
                <a:xfrm>
                  <a:off x="4212135" y="3894570"/>
                  <a:ext cx="924913" cy="315662"/>
                </a:xfrm>
                <a:prstGeom prst="wedgeRectCallou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600" b="1" i="1" smtClean="0">
                            <a:solidFill>
                              <a:prstClr val="white"/>
                            </a:solidFill>
                            <a:latin typeface="Cambria Math"/>
                            <a:ea typeface="Cambria Math" panose="02040503050406030204" pitchFamily="18" charset="0"/>
                            <a:cs typeface="+mn-cs"/>
                          </a:rPr>
                          <m:t>×</m:t>
                        </m:r>
                        <m:r>
                          <a:rPr lang="en-US" sz="1600" b="1" i="1" smtClean="0">
                            <a:solidFill>
                              <a:prstClr val="white"/>
                            </a:solidFill>
                            <a:latin typeface="Cambria Math"/>
                            <a:ea typeface="Cambria Math" panose="02040503050406030204" pitchFamily="18" charset="0"/>
                            <a:cs typeface="+mn-cs"/>
                          </a:rPr>
                          <m:t>𝟑</m:t>
                        </m:r>
                      </m:oMath>
                    </m:oMathPara>
                  </a14:m>
                  <a:endParaRPr lang="en-US" sz="1600" b="1" dirty="0">
                    <a:solidFill>
                      <a:prstClr val="white"/>
                    </a:solidFill>
                    <a:latin typeface="Cambria Math" panose="02040503050406030204" pitchFamily="18" charset="0"/>
                    <a:ea typeface="Cambria Math" panose="02040503050406030204" pitchFamily="18" charset="0"/>
                  </a:endParaRPr>
                </a:p>
              </p:txBody>
            </p:sp>
          </mc:Choice>
          <mc:Fallback xmlns="">
            <p:sp>
              <p:nvSpPr>
                <p:cNvPr id="128" name="TextBox 127"/>
                <p:cNvSpPr txBox="1">
                  <a:spLocks noRot="1" noChangeAspect="1" noMove="1" noResize="1" noEditPoints="1" noAdjustHandles="1" noChangeArrowheads="1" noChangeShapeType="1" noTextEdit="1"/>
                </p:cNvSpPr>
                <p:nvPr/>
              </p:nvSpPr>
              <p:spPr>
                <a:xfrm>
                  <a:off x="4212135" y="3894570"/>
                  <a:ext cx="924913" cy="315662"/>
                </a:xfrm>
                <a:prstGeom prst="wedgeRectCallout">
                  <a:avLst/>
                </a:prstGeom>
                <a:blipFill rotWithShape="1">
                  <a:blip r:embed="rId5"/>
                  <a:stretch>
                    <a:fillRect/>
                  </a:stretch>
                </a:blipFill>
              </p:spPr>
              <p:txBody>
                <a:bodyPr/>
                <a:lstStyle/>
                <a:p>
                  <a:r>
                    <a:rPr lang="en-US">
                      <a:noFill/>
                    </a:rPr>
                    <a:t> </a:t>
                  </a:r>
                </a:p>
              </p:txBody>
            </p:sp>
          </mc:Fallback>
        </mc:AlternateContent>
      </p:grpSp>
      <p:sp>
        <p:nvSpPr>
          <p:cNvPr id="192" name="Rectangle 191"/>
          <p:cNvSpPr/>
          <p:nvPr/>
        </p:nvSpPr>
        <p:spPr>
          <a:xfrm>
            <a:off x="2551160" y="3123318"/>
            <a:ext cx="437940" cy="369332"/>
          </a:xfrm>
          <a:prstGeom prst="rect">
            <a:avLst/>
          </a:prstGeom>
        </p:spPr>
        <p:txBody>
          <a:bodyPr wrap="none">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7</a:t>
            </a:r>
            <a:r>
              <a:rPr lang="en-US" i="1" dirty="0" smtClean="0">
                <a:solidFill>
                  <a:prstClr val="black"/>
                </a:solidFill>
                <a:latin typeface="Bookman Old Style" panose="02050604050505020204" pitchFamily="18" charset="0"/>
                <a:ea typeface="Cambria Math" panose="02040503050406030204" pitchFamily="18" charset="0"/>
                <a:cs typeface="Arial" pitchFamily="34" charset="0"/>
              </a:rPr>
              <a:t>x</a:t>
            </a:r>
            <a:endParaRPr lang="en-US" i="1" dirty="0">
              <a:solidFill>
                <a:prstClr val="black"/>
              </a:solidFill>
              <a:latin typeface="Bookman Old Style" panose="02050604050505020204" pitchFamily="18" charset="0"/>
              <a:ea typeface="Cambria Math" panose="02040503050406030204" pitchFamily="18" charset="0"/>
              <a:cs typeface="Arial" pitchFamily="34" charset="0"/>
            </a:endParaRPr>
          </a:p>
        </p:txBody>
      </p:sp>
      <p:sp>
        <p:nvSpPr>
          <p:cNvPr id="193" name="Rectangle 192"/>
          <p:cNvSpPr/>
          <p:nvPr/>
        </p:nvSpPr>
        <p:spPr>
          <a:xfrm>
            <a:off x="2921557" y="3123318"/>
            <a:ext cx="357790" cy="369332"/>
          </a:xfrm>
          <a:prstGeom prst="rect">
            <a:avLst/>
          </a:prstGeom>
        </p:spPr>
        <p:txBody>
          <a:bodyPr wrap="none">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94" name="Rectangle 193"/>
          <p:cNvSpPr/>
          <p:nvPr/>
        </p:nvSpPr>
        <p:spPr>
          <a:xfrm>
            <a:off x="3199528" y="3123318"/>
            <a:ext cx="569387" cy="369332"/>
          </a:xfrm>
          <a:prstGeom prst="rect">
            <a:avLst/>
          </a:prstGeom>
        </p:spPr>
        <p:txBody>
          <a:bodyPr wrap="none">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160</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95" name="Rectangle 194"/>
          <p:cNvSpPr/>
          <p:nvPr/>
        </p:nvSpPr>
        <p:spPr>
          <a:xfrm>
            <a:off x="3735049" y="3123318"/>
            <a:ext cx="357790" cy="368990"/>
          </a:xfrm>
          <a:prstGeom prst="rect">
            <a:avLst/>
          </a:prstGeom>
        </p:spPr>
        <p:txBody>
          <a:bodyPr wrap="none">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96" name="Rectangle 195"/>
          <p:cNvSpPr/>
          <p:nvPr/>
        </p:nvSpPr>
        <p:spPr>
          <a:xfrm>
            <a:off x="3974550" y="3123318"/>
            <a:ext cx="569387" cy="369332"/>
          </a:xfrm>
          <a:prstGeom prst="rect">
            <a:avLst/>
          </a:prstGeom>
        </p:spPr>
        <p:txBody>
          <a:bodyPr wrap="none">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300</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97" name="Rectangle 196"/>
          <p:cNvSpPr/>
          <p:nvPr/>
        </p:nvSpPr>
        <p:spPr>
          <a:xfrm>
            <a:off x="3383144" y="3427237"/>
            <a:ext cx="437940" cy="369332"/>
          </a:xfrm>
          <a:prstGeom prst="rect">
            <a:avLst/>
          </a:prstGeom>
        </p:spPr>
        <p:txBody>
          <a:bodyPr wrap="none">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7</a:t>
            </a:r>
            <a:r>
              <a:rPr lang="en-US" i="1" dirty="0" smtClean="0">
                <a:solidFill>
                  <a:prstClr val="black"/>
                </a:solidFill>
                <a:latin typeface="Bookman Old Style" panose="02050604050505020204" pitchFamily="18" charset="0"/>
                <a:ea typeface="Cambria Math" panose="02040503050406030204" pitchFamily="18" charset="0"/>
                <a:cs typeface="Arial" pitchFamily="34" charset="0"/>
              </a:rPr>
              <a:t>x</a:t>
            </a:r>
            <a:endParaRPr lang="en-US" i="1" dirty="0">
              <a:solidFill>
                <a:prstClr val="black"/>
              </a:solidFill>
              <a:latin typeface="Bookman Old Style" panose="02050604050505020204" pitchFamily="18" charset="0"/>
              <a:ea typeface="Cambria Math" panose="02040503050406030204" pitchFamily="18" charset="0"/>
              <a:cs typeface="Arial" pitchFamily="34" charset="0"/>
            </a:endParaRPr>
          </a:p>
        </p:txBody>
      </p:sp>
      <p:sp>
        <p:nvSpPr>
          <p:cNvPr id="198" name="Rectangle 197"/>
          <p:cNvSpPr/>
          <p:nvPr/>
        </p:nvSpPr>
        <p:spPr>
          <a:xfrm>
            <a:off x="3735049" y="3427237"/>
            <a:ext cx="357790" cy="368990"/>
          </a:xfrm>
          <a:prstGeom prst="rect">
            <a:avLst/>
          </a:prstGeom>
        </p:spPr>
        <p:txBody>
          <a:bodyPr wrap="none">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99" name="Rectangle 198"/>
          <p:cNvSpPr/>
          <p:nvPr/>
        </p:nvSpPr>
        <p:spPr>
          <a:xfrm>
            <a:off x="3973781" y="3427237"/>
            <a:ext cx="569387" cy="369332"/>
          </a:xfrm>
          <a:prstGeom prst="rect">
            <a:avLst/>
          </a:prstGeom>
        </p:spPr>
        <p:txBody>
          <a:bodyPr wrap="none">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300</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200" name="Rectangle 199"/>
          <p:cNvSpPr/>
          <p:nvPr/>
        </p:nvSpPr>
        <p:spPr>
          <a:xfrm>
            <a:off x="508000" y="3123318"/>
            <a:ext cx="383438" cy="368990"/>
          </a:xfrm>
          <a:prstGeom prst="rect">
            <a:avLst/>
          </a:prstGeom>
          <a:noFill/>
          <a:ln>
            <a:noFill/>
          </a:ln>
          <a:effectLst/>
        </p:spPr>
        <p:txBody>
          <a:bodyPr wrap="none">
            <a:spAutoFit/>
          </a:bodyPr>
          <a:lstStyle/>
          <a:p>
            <a:r>
              <a:rPr lang="en-US" dirty="0">
                <a:solidFill>
                  <a:prstClr val="black"/>
                </a:solidFill>
                <a:latin typeface="Cambria Math" panose="02040503050406030204" pitchFamily="18" charset="0"/>
                <a:ea typeface="Cambria Math" panose="02040503050406030204" pitchFamily="18" charset="0"/>
                <a:cs typeface="Arial" pitchFamily="34" charset="0"/>
                <a:sym typeface="Symbol"/>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201" name="Rectangle 200"/>
          <p:cNvSpPr/>
          <p:nvPr/>
        </p:nvSpPr>
        <p:spPr>
          <a:xfrm>
            <a:off x="508000" y="3427237"/>
            <a:ext cx="383438" cy="368990"/>
          </a:xfrm>
          <a:prstGeom prst="rect">
            <a:avLst/>
          </a:prstGeom>
          <a:noFill/>
          <a:ln>
            <a:noFill/>
          </a:ln>
          <a:effectLst/>
        </p:spPr>
        <p:txBody>
          <a:bodyPr wrap="none">
            <a:spAutoFit/>
          </a:bodyPr>
          <a:lstStyle/>
          <a:p>
            <a:r>
              <a:rPr lang="en-US" dirty="0">
                <a:solidFill>
                  <a:prstClr val="black"/>
                </a:solidFill>
                <a:latin typeface="Cambria Math" panose="02040503050406030204" pitchFamily="18" charset="0"/>
                <a:ea typeface="Cambria Math" panose="02040503050406030204" pitchFamily="18" charset="0"/>
                <a:cs typeface="Arial" pitchFamily="34" charset="0"/>
                <a:sym typeface="Symbol"/>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202" name="Rectangle 201"/>
          <p:cNvSpPr/>
          <p:nvPr/>
        </p:nvSpPr>
        <p:spPr>
          <a:xfrm>
            <a:off x="4421546" y="3427237"/>
            <a:ext cx="300082" cy="369332"/>
          </a:xfrm>
          <a:prstGeom prst="rect">
            <a:avLst/>
          </a:prstGeom>
        </p:spPr>
        <p:txBody>
          <a:bodyPr wrap="none">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203" name="Rectangle 202"/>
          <p:cNvSpPr/>
          <p:nvPr/>
        </p:nvSpPr>
        <p:spPr>
          <a:xfrm>
            <a:off x="4583374" y="3427237"/>
            <a:ext cx="569387" cy="369332"/>
          </a:xfrm>
          <a:prstGeom prst="rect">
            <a:avLst/>
          </a:prstGeom>
        </p:spPr>
        <p:txBody>
          <a:bodyPr wrap="none">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160</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204" name="Rectangle 203"/>
          <p:cNvSpPr/>
          <p:nvPr/>
        </p:nvSpPr>
        <p:spPr>
          <a:xfrm>
            <a:off x="2922999" y="3121606"/>
            <a:ext cx="1028341" cy="369332"/>
          </a:xfrm>
          <a:prstGeom prst="rect">
            <a:avLst/>
          </a:prstGeom>
        </p:spPr>
        <p:txBody>
          <a:bodyPr wrap="square">
            <a:spAutoFit/>
          </a:bodyPr>
          <a:lstStyle/>
          <a:p>
            <a:r>
              <a:rPr lang="en-US" dirty="0" smtClean="0">
                <a:solidFill>
                  <a:srgbClr val="C00000"/>
                </a:solidFill>
                <a:latin typeface="Cambria Math" panose="02040503050406030204" pitchFamily="18" charset="0"/>
                <a:ea typeface="Cambria Math" panose="02040503050406030204" pitchFamily="18" charset="0"/>
                <a:cs typeface="Arial" pitchFamily="34" charset="0"/>
              </a:rPr>
              <a:t>+ </a:t>
            </a:r>
            <a:r>
              <a:rPr lang="en-US" dirty="0" smtClean="0">
                <a:solidFill>
                  <a:prstClr val="black"/>
                </a:solidFill>
                <a:latin typeface="Cambria Math" panose="02040503050406030204" pitchFamily="18" charset="0"/>
                <a:ea typeface="Cambria Math" panose="02040503050406030204" pitchFamily="18" charset="0"/>
                <a:cs typeface="Arial" pitchFamily="34" charset="0"/>
              </a:rPr>
              <a:t> </a:t>
            </a:r>
            <a:r>
              <a:rPr lang="en-US" dirty="0" smtClean="0">
                <a:solidFill>
                  <a:srgbClr val="C00000"/>
                </a:solidFill>
                <a:latin typeface="Cambria Math" panose="02040503050406030204" pitchFamily="18" charset="0"/>
                <a:ea typeface="Cambria Math" panose="02040503050406030204" pitchFamily="18" charset="0"/>
                <a:cs typeface="Arial" pitchFamily="34" charset="0"/>
              </a:rPr>
              <a:t>160</a:t>
            </a:r>
            <a:endParaRPr lang="en-US" dirty="0">
              <a:solidFill>
                <a:srgbClr val="C00000"/>
              </a:solidFill>
              <a:latin typeface="Cambria Math" panose="02040503050406030204" pitchFamily="18" charset="0"/>
              <a:ea typeface="Cambria Math" panose="02040503050406030204" pitchFamily="18" charset="0"/>
              <a:cs typeface="Arial" pitchFamily="34" charset="0"/>
            </a:endParaRPr>
          </a:p>
        </p:txBody>
      </p:sp>
      <p:grpSp>
        <p:nvGrpSpPr>
          <p:cNvPr id="205" name="Group 204"/>
          <p:cNvGrpSpPr/>
          <p:nvPr/>
        </p:nvGrpSpPr>
        <p:grpSpPr>
          <a:xfrm>
            <a:off x="5049811" y="2107189"/>
            <a:ext cx="2355539" cy="1273539"/>
            <a:chOff x="6096215" y="3056468"/>
            <a:chExt cx="1686520" cy="1189709"/>
          </a:xfrm>
        </p:grpSpPr>
        <p:sp>
          <p:nvSpPr>
            <p:cNvPr id="206" name="Cloud Callout 205"/>
            <p:cNvSpPr/>
            <p:nvPr/>
          </p:nvSpPr>
          <p:spPr>
            <a:xfrm>
              <a:off x="6096215" y="3056468"/>
              <a:ext cx="1655996" cy="1189709"/>
            </a:xfrm>
            <a:prstGeom prst="cloudCallout">
              <a:avLst>
                <a:gd name="adj1" fmla="val -73629"/>
                <a:gd name="adj2" fmla="val 40872"/>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mbria Math" panose="02040503050406030204" pitchFamily="18" charset="0"/>
                <a:ea typeface="Cambria Math" panose="02040503050406030204" pitchFamily="18" charset="0"/>
              </a:endParaRPr>
            </a:p>
          </p:txBody>
        </p:sp>
        <p:sp>
          <p:nvSpPr>
            <p:cNvPr id="207" name="Rectangle 206"/>
            <p:cNvSpPr/>
            <p:nvPr/>
          </p:nvSpPr>
          <p:spPr>
            <a:xfrm>
              <a:off x="6153136" y="3317472"/>
              <a:ext cx="1629599" cy="776297"/>
            </a:xfrm>
            <a:prstGeom prst="rect">
              <a:avLst/>
            </a:prstGeom>
          </p:spPr>
          <p:txBody>
            <a:bodyPr wrap="square">
              <a:spAutoFit/>
            </a:bodyPr>
            <a:lstStyle/>
            <a:p>
              <a:pPr algn="ctr"/>
              <a:r>
                <a:rPr lang="en-US" sz="1600" b="1" dirty="0" smtClean="0">
                  <a:solidFill>
                    <a:srgbClr val="002060"/>
                  </a:solidFill>
                  <a:latin typeface="Cambria Math" panose="02040503050406030204" pitchFamily="18" charset="0"/>
                  <a:ea typeface="Cambria Math" panose="02040503050406030204" pitchFamily="18" charset="0"/>
                </a:rPr>
                <a:t>Variables </a:t>
              </a:r>
              <a:r>
                <a:rPr lang="en-US" sz="1600" b="1" dirty="0">
                  <a:solidFill>
                    <a:srgbClr val="002060"/>
                  </a:solidFill>
                  <a:latin typeface="Cambria Math" panose="02040503050406030204" pitchFamily="18" charset="0"/>
                  <a:ea typeface="Cambria Math" panose="02040503050406030204" pitchFamily="18" charset="0"/>
                </a:rPr>
                <a:t>on one side, numbers on the other side.</a:t>
              </a:r>
            </a:p>
          </p:txBody>
        </p:sp>
      </p:grpSp>
      <p:sp>
        <p:nvSpPr>
          <p:cNvPr id="214" name="Curved Down Arrow 213"/>
          <p:cNvSpPr/>
          <p:nvPr/>
        </p:nvSpPr>
        <p:spPr>
          <a:xfrm rot="10800000" flipH="1" flipV="1">
            <a:off x="3505207" y="3028950"/>
            <a:ext cx="792163" cy="181054"/>
          </a:xfrm>
          <a:prstGeom prst="curvedDownArrow">
            <a:avLst/>
          </a:prstGeom>
          <a:solidFill>
            <a:srgbClr val="FFFF00"/>
          </a:solid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black"/>
              </a:solidFill>
              <a:latin typeface="Bookman Old Style" panose="02050604050505020204" pitchFamily="18" charset="0"/>
            </a:endParaRPr>
          </a:p>
        </p:txBody>
      </p:sp>
      <p:sp>
        <p:nvSpPr>
          <p:cNvPr id="220" name="Rectangle 219"/>
          <p:cNvSpPr/>
          <p:nvPr/>
        </p:nvSpPr>
        <p:spPr>
          <a:xfrm>
            <a:off x="3408758" y="3687619"/>
            <a:ext cx="437940" cy="369332"/>
          </a:xfrm>
          <a:prstGeom prst="rect">
            <a:avLst/>
          </a:prstGeom>
        </p:spPr>
        <p:txBody>
          <a:bodyPr wrap="none">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7</a:t>
            </a:r>
            <a:r>
              <a:rPr lang="en-US" i="1" dirty="0" smtClean="0">
                <a:solidFill>
                  <a:prstClr val="black"/>
                </a:solidFill>
                <a:latin typeface="Bookman Old Style" panose="02050604050505020204" pitchFamily="18" charset="0"/>
                <a:ea typeface="Cambria Math" panose="02040503050406030204" pitchFamily="18" charset="0"/>
                <a:cs typeface="Arial" pitchFamily="34" charset="0"/>
              </a:rPr>
              <a:t>x</a:t>
            </a:r>
            <a:endParaRPr lang="en-US" i="1" dirty="0">
              <a:solidFill>
                <a:prstClr val="black"/>
              </a:solidFill>
              <a:latin typeface="Bookman Old Style" panose="02050604050505020204" pitchFamily="18" charset="0"/>
              <a:ea typeface="Cambria Math" panose="02040503050406030204" pitchFamily="18" charset="0"/>
              <a:cs typeface="Arial" pitchFamily="34" charset="0"/>
            </a:endParaRPr>
          </a:p>
        </p:txBody>
      </p:sp>
      <p:sp>
        <p:nvSpPr>
          <p:cNvPr id="221" name="Rectangle 220"/>
          <p:cNvSpPr/>
          <p:nvPr/>
        </p:nvSpPr>
        <p:spPr>
          <a:xfrm>
            <a:off x="3735049" y="3718397"/>
            <a:ext cx="357790" cy="368990"/>
          </a:xfrm>
          <a:prstGeom prst="rect">
            <a:avLst/>
          </a:prstGeom>
        </p:spPr>
        <p:txBody>
          <a:bodyPr wrap="none">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222" name="Rectangle 221"/>
          <p:cNvSpPr/>
          <p:nvPr/>
        </p:nvSpPr>
        <p:spPr>
          <a:xfrm>
            <a:off x="4007966" y="3687619"/>
            <a:ext cx="569387" cy="369332"/>
          </a:xfrm>
          <a:prstGeom prst="rect">
            <a:avLst/>
          </a:prstGeom>
        </p:spPr>
        <p:txBody>
          <a:bodyPr wrap="none">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140</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223" name="Rectangle 222"/>
          <p:cNvSpPr/>
          <p:nvPr/>
        </p:nvSpPr>
        <p:spPr>
          <a:xfrm>
            <a:off x="508000" y="3746972"/>
            <a:ext cx="383438" cy="368990"/>
          </a:xfrm>
          <a:prstGeom prst="rect">
            <a:avLst/>
          </a:prstGeom>
          <a:noFill/>
          <a:ln>
            <a:noFill/>
          </a:ln>
          <a:effectLst/>
        </p:spPr>
        <p:txBody>
          <a:bodyPr wrap="none">
            <a:spAutoFit/>
          </a:bodyPr>
          <a:lstStyle/>
          <a:p>
            <a:r>
              <a:rPr lang="en-US" dirty="0">
                <a:solidFill>
                  <a:prstClr val="black"/>
                </a:solidFill>
                <a:latin typeface="Cambria Math" panose="02040503050406030204" pitchFamily="18" charset="0"/>
                <a:ea typeface="Cambria Math" panose="02040503050406030204" pitchFamily="18" charset="0"/>
                <a:cs typeface="Arial" pitchFamily="34" charset="0"/>
                <a:sym typeface="Symbol"/>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224" name="TextBox 223"/>
          <p:cNvSpPr txBox="1"/>
          <p:nvPr/>
        </p:nvSpPr>
        <p:spPr>
          <a:xfrm>
            <a:off x="3413470" y="3687741"/>
            <a:ext cx="478523" cy="369332"/>
          </a:xfrm>
          <a:prstGeom prst="rect">
            <a:avLst/>
          </a:prstGeom>
          <a:noFill/>
        </p:spPr>
        <p:txBody>
          <a:bodyPr wrap="square" rtlCol="0">
            <a:spAutoFit/>
          </a:bodyPr>
          <a:lstStyle/>
          <a:p>
            <a:r>
              <a:rPr lang="en-US" dirty="0" smtClean="0">
                <a:solidFill>
                  <a:srgbClr val="C00000"/>
                </a:solidFill>
                <a:latin typeface="Cambria Math" panose="02040503050406030204" pitchFamily="18" charset="0"/>
                <a:ea typeface="Cambria Math" panose="02040503050406030204" pitchFamily="18" charset="0"/>
                <a:cs typeface="Arial" pitchFamily="34" charset="0"/>
              </a:rPr>
              <a:t>7</a:t>
            </a:r>
            <a:endParaRPr lang="en-US" dirty="0">
              <a:solidFill>
                <a:srgbClr val="C00000"/>
              </a:solidFill>
              <a:latin typeface="Cambria Math" panose="02040503050406030204" pitchFamily="18" charset="0"/>
              <a:ea typeface="Cambria Math" panose="02040503050406030204" pitchFamily="18" charset="0"/>
              <a:cs typeface="Arial" pitchFamily="34" charset="0"/>
            </a:endParaRPr>
          </a:p>
        </p:txBody>
      </p:sp>
      <p:sp>
        <p:nvSpPr>
          <p:cNvPr id="231" name="Curved Down Arrow 230"/>
          <p:cNvSpPr/>
          <p:nvPr/>
        </p:nvSpPr>
        <p:spPr>
          <a:xfrm rot="10632282" flipH="1">
            <a:off x="3681313" y="4026059"/>
            <a:ext cx="792163" cy="181054"/>
          </a:xfrm>
          <a:prstGeom prst="curvedDownArrow">
            <a:avLst/>
          </a:prstGeom>
          <a:solidFill>
            <a:srgbClr val="FFFF00"/>
          </a:solid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black"/>
              </a:solidFill>
              <a:latin typeface="Bookman Old Style" panose="02050604050505020204" pitchFamily="18" charset="0"/>
            </a:endParaRPr>
          </a:p>
        </p:txBody>
      </p:sp>
      <p:sp>
        <p:nvSpPr>
          <p:cNvPr id="237" name="TextBox 236"/>
          <p:cNvSpPr txBox="1"/>
          <p:nvPr/>
        </p:nvSpPr>
        <p:spPr>
          <a:xfrm>
            <a:off x="508000" y="4116304"/>
            <a:ext cx="310896"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sym typeface="Symbol"/>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238" name="TextBox 237"/>
          <p:cNvSpPr txBox="1"/>
          <p:nvPr/>
        </p:nvSpPr>
        <p:spPr>
          <a:xfrm>
            <a:off x="3217305" y="4154466"/>
            <a:ext cx="488846" cy="369332"/>
          </a:xfrm>
          <a:prstGeom prst="rect">
            <a:avLst/>
          </a:prstGeom>
          <a:noFill/>
        </p:spPr>
        <p:txBody>
          <a:bodyPr wrap="square" rtlCol="0">
            <a:spAutoFit/>
          </a:bodyPr>
          <a:lstStyle/>
          <a:p>
            <a:pPr algn="ctr"/>
            <a:r>
              <a:rPr lang="en-US" i="1" dirty="0" smtClean="0">
                <a:solidFill>
                  <a:prstClr val="black"/>
                </a:solidFill>
                <a:latin typeface="Bookman Old Style" panose="02050604050505020204" pitchFamily="18" charset="0"/>
                <a:ea typeface="Cambria Math" panose="02040503050406030204" pitchFamily="18" charset="0"/>
                <a:cs typeface="Arial" pitchFamily="34" charset="0"/>
              </a:rPr>
              <a:t>x</a:t>
            </a:r>
          </a:p>
        </p:txBody>
      </p:sp>
      <p:sp>
        <p:nvSpPr>
          <p:cNvPr id="239" name="TextBox 238"/>
          <p:cNvSpPr txBox="1"/>
          <p:nvPr/>
        </p:nvSpPr>
        <p:spPr>
          <a:xfrm>
            <a:off x="3735049" y="4154466"/>
            <a:ext cx="310896"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240" name="TextBox 239"/>
          <p:cNvSpPr txBox="1"/>
          <p:nvPr/>
        </p:nvSpPr>
        <p:spPr>
          <a:xfrm>
            <a:off x="4211880" y="4315525"/>
            <a:ext cx="228230" cy="369332"/>
          </a:xfrm>
          <a:prstGeom prst="rect">
            <a:avLst/>
          </a:prstGeom>
          <a:noFill/>
        </p:spPr>
        <p:txBody>
          <a:bodyPr wrap="square" rtlCol="0">
            <a:spAutoFit/>
          </a:bodyPr>
          <a:lstStyle/>
          <a:p>
            <a:pPr algn="ctr"/>
            <a:r>
              <a:rPr lang="en-US" dirty="0" smtClean="0">
                <a:solidFill>
                  <a:prstClr val="black"/>
                </a:solidFill>
                <a:latin typeface="Cambria Math" panose="02040503050406030204" pitchFamily="18" charset="0"/>
                <a:ea typeface="Cambria Math" panose="02040503050406030204" pitchFamily="18" charset="0"/>
                <a:cs typeface="Arial" pitchFamily="34" charset="0"/>
              </a:rPr>
              <a:t>7</a:t>
            </a:r>
          </a:p>
        </p:txBody>
      </p:sp>
      <p:sp>
        <p:nvSpPr>
          <p:cNvPr id="241" name="TextBox 240"/>
          <p:cNvSpPr txBox="1"/>
          <p:nvPr/>
        </p:nvSpPr>
        <p:spPr>
          <a:xfrm>
            <a:off x="4043472" y="4042309"/>
            <a:ext cx="578124" cy="369332"/>
          </a:xfrm>
          <a:prstGeom prst="rect">
            <a:avLst/>
          </a:prstGeom>
          <a:noFill/>
        </p:spPr>
        <p:txBody>
          <a:bodyPr wrap="square" rtlCol="0">
            <a:spAutoFit/>
          </a:bodyPr>
          <a:lstStyle/>
          <a:p>
            <a:pPr algn="ctr"/>
            <a:r>
              <a:rPr lang="en-US" dirty="0" smtClean="0">
                <a:solidFill>
                  <a:prstClr val="black"/>
                </a:solidFill>
                <a:latin typeface="Cambria Math" panose="02040503050406030204" pitchFamily="18" charset="0"/>
                <a:ea typeface="Cambria Math" panose="02040503050406030204" pitchFamily="18" charset="0"/>
                <a:cs typeface="Arial" pitchFamily="34" charset="0"/>
              </a:rPr>
              <a:t>140</a:t>
            </a:r>
          </a:p>
        </p:txBody>
      </p:sp>
      <p:cxnSp>
        <p:nvCxnSpPr>
          <p:cNvPr id="242" name="Straight Connector 241"/>
          <p:cNvCxnSpPr/>
          <p:nvPr/>
        </p:nvCxnSpPr>
        <p:spPr>
          <a:xfrm>
            <a:off x="4175482" y="4371229"/>
            <a:ext cx="301091"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7" name="Straight Connector 246"/>
          <p:cNvCxnSpPr/>
          <p:nvPr/>
        </p:nvCxnSpPr>
        <p:spPr>
          <a:xfrm flipV="1">
            <a:off x="4210779" y="4125891"/>
            <a:ext cx="237744" cy="164592"/>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8" name="Straight Connector 247"/>
          <p:cNvCxnSpPr/>
          <p:nvPr/>
        </p:nvCxnSpPr>
        <p:spPr>
          <a:xfrm flipV="1">
            <a:off x="4192595" y="4447019"/>
            <a:ext cx="237744" cy="164592"/>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249" name="TextBox 248"/>
          <p:cNvSpPr txBox="1"/>
          <p:nvPr/>
        </p:nvSpPr>
        <p:spPr>
          <a:xfrm>
            <a:off x="3999050" y="3911432"/>
            <a:ext cx="397483" cy="307777"/>
          </a:xfrm>
          <a:prstGeom prst="rect">
            <a:avLst/>
          </a:prstGeom>
          <a:noFill/>
        </p:spPr>
        <p:txBody>
          <a:bodyPr wrap="square" rtlCol="0">
            <a:spAutoFit/>
          </a:bodyPr>
          <a:lstStyle/>
          <a:p>
            <a:r>
              <a:rPr lang="en-US" sz="1400" dirty="0" smtClean="0">
                <a:solidFill>
                  <a:srgbClr val="FF0000"/>
                </a:solidFill>
                <a:latin typeface="Cambria Math" panose="02040503050406030204" pitchFamily="18" charset="0"/>
                <a:ea typeface="Cambria Math" panose="02040503050406030204" pitchFamily="18" charset="0"/>
                <a:cs typeface="Arial" pitchFamily="34" charset="0"/>
                <a:sym typeface="Symbol"/>
              </a:rPr>
              <a:t>20</a:t>
            </a:r>
            <a:endParaRPr lang="en-US" sz="1400" dirty="0">
              <a:solidFill>
                <a:srgbClr val="FF0000"/>
              </a:solidFill>
              <a:latin typeface="Cambria Math" panose="02040503050406030204" pitchFamily="18" charset="0"/>
              <a:ea typeface="Cambria Math" panose="02040503050406030204" pitchFamily="18" charset="0"/>
              <a:cs typeface="Arial" pitchFamily="34" charset="0"/>
            </a:endParaRPr>
          </a:p>
        </p:txBody>
      </p:sp>
      <p:sp>
        <p:nvSpPr>
          <p:cNvPr id="250" name="TextBox 249"/>
          <p:cNvSpPr txBox="1"/>
          <p:nvPr/>
        </p:nvSpPr>
        <p:spPr>
          <a:xfrm>
            <a:off x="3974779" y="4401462"/>
            <a:ext cx="302502" cy="307777"/>
          </a:xfrm>
          <a:prstGeom prst="rect">
            <a:avLst/>
          </a:prstGeom>
          <a:noFill/>
        </p:spPr>
        <p:txBody>
          <a:bodyPr wrap="square" rtlCol="0">
            <a:spAutoFit/>
          </a:bodyPr>
          <a:lstStyle/>
          <a:p>
            <a:r>
              <a:rPr lang="en-US" sz="1400" dirty="0" smtClean="0">
                <a:solidFill>
                  <a:srgbClr val="FF0000"/>
                </a:solidFill>
                <a:latin typeface="Cambria Math" panose="02040503050406030204" pitchFamily="18" charset="0"/>
                <a:ea typeface="Cambria Math" panose="02040503050406030204" pitchFamily="18" charset="0"/>
                <a:cs typeface="Arial" pitchFamily="34" charset="0"/>
                <a:sym typeface="Symbol"/>
              </a:rPr>
              <a:t>1</a:t>
            </a:r>
            <a:endParaRPr lang="en-US" sz="1400" dirty="0">
              <a:solidFill>
                <a:srgbClr val="FF0000"/>
              </a:solidFill>
              <a:latin typeface="Cambria Math" panose="02040503050406030204" pitchFamily="18" charset="0"/>
              <a:ea typeface="Cambria Math" panose="02040503050406030204" pitchFamily="18" charset="0"/>
              <a:cs typeface="Arial" pitchFamily="34" charset="0"/>
            </a:endParaRPr>
          </a:p>
        </p:txBody>
      </p:sp>
      <p:grpSp>
        <p:nvGrpSpPr>
          <p:cNvPr id="91" name="Group 90"/>
          <p:cNvGrpSpPr/>
          <p:nvPr/>
        </p:nvGrpSpPr>
        <p:grpSpPr>
          <a:xfrm>
            <a:off x="2252892" y="2280471"/>
            <a:ext cx="1888273" cy="1308680"/>
            <a:chOff x="6439668" y="3010619"/>
            <a:chExt cx="1888273" cy="1308680"/>
          </a:xfrm>
        </p:grpSpPr>
        <p:sp>
          <p:nvSpPr>
            <p:cNvPr id="92" name="Cloud 91"/>
            <p:cNvSpPr/>
            <p:nvPr/>
          </p:nvSpPr>
          <p:spPr>
            <a:xfrm>
              <a:off x="6439668" y="3010619"/>
              <a:ext cx="1821596" cy="1308680"/>
            </a:xfrm>
            <a:prstGeom prst="cloud">
              <a:avLst/>
            </a:prstGeom>
            <a:gradFill flip="none" rotWithShape="1">
              <a:gsLst>
                <a:gs pos="0">
                  <a:srgbClr val="FF9900">
                    <a:tint val="66000"/>
                    <a:satMod val="160000"/>
                  </a:srgbClr>
                </a:gs>
                <a:gs pos="50000">
                  <a:srgbClr val="FF9900">
                    <a:tint val="44500"/>
                    <a:satMod val="160000"/>
                  </a:srgbClr>
                </a:gs>
                <a:gs pos="100000">
                  <a:srgbClr val="FF9900">
                    <a:tint val="23500"/>
                    <a:satMod val="16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mbria Math" panose="02040503050406030204" pitchFamily="18" charset="0"/>
                <a:ea typeface="Cambria Math" panose="02040503050406030204" pitchFamily="18" charset="0"/>
              </a:endParaRPr>
            </a:p>
          </p:txBody>
        </p:sp>
        <p:sp>
          <p:nvSpPr>
            <p:cNvPr id="93" name="Rectangle 92"/>
            <p:cNvSpPr/>
            <p:nvPr/>
          </p:nvSpPr>
          <p:spPr>
            <a:xfrm>
              <a:off x="6501944" y="3386480"/>
              <a:ext cx="1825997" cy="584775"/>
            </a:xfrm>
            <a:prstGeom prst="rect">
              <a:avLst/>
            </a:prstGeom>
          </p:spPr>
          <p:txBody>
            <a:bodyPr wrap="square">
              <a:spAutoFit/>
            </a:bodyPr>
            <a:lstStyle/>
            <a:p>
              <a:pPr algn="ctr"/>
              <a:r>
                <a:rPr lang="en-US" sz="1600" b="1" dirty="0" smtClean="0">
                  <a:solidFill>
                    <a:srgbClr val="002060"/>
                  </a:solidFill>
                  <a:latin typeface="Cambria Math" panose="02040503050406030204" pitchFamily="18" charset="0"/>
                  <a:ea typeface="Cambria Math" panose="02040503050406030204" pitchFamily="18" charset="0"/>
                </a:rPr>
                <a:t>There we have 2 things.</a:t>
              </a:r>
              <a:endParaRPr lang="en-US" sz="1600" b="1" dirty="0">
                <a:solidFill>
                  <a:srgbClr val="002060"/>
                </a:solidFill>
                <a:latin typeface="Cambria Math" panose="02040503050406030204" pitchFamily="18" charset="0"/>
                <a:ea typeface="Cambria Math" panose="02040503050406030204" pitchFamily="18" charset="0"/>
              </a:endParaRPr>
            </a:p>
          </p:txBody>
        </p:sp>
      </p:grpSp>
      <p:grpSp>
        <p:nvGrpSpPr>
          <p:cNvPr id="94" name="Group 93"/>
          <p:cNvGrpSpPr/>
          <p:nvPr/>
        </p:nvGrpSpPr>
        <p:grpSpPr>
          <a:xfrm>
            <a:off x="1364796" y="3380857"/>
            <a:ext cx="1322478" cy="584775"/>
            <a:chOff x="4200477" y="3779655"/>
            <a:chExt cx="1275984" cy="545234"/>
          </a:xfrm>
        </p:grpSpPr>
        <p:sp>
          <p:nvSpPr>
            <p:cNvPr id="95" name="Cloud 63"/>
            <p:cNvSpPr/>
            <p:nvPr/>
          </p:nvSpPr>
          <p:spPr>
            <a:xfrm>
              <a:off x="4270897" y="3831737"/>
              <a:ext cx="1188627" cy="436613"/>
            </a:xfrm>
            <a:prstGeom prst="wedgeRectCallout">
              <a:avLst>
                <a:gd name="adj1" fmla="val 62758"/>
                <a:gd name="adj2" fmla="val -90894"/>
              </a:avLst>
            </a:prstGeom>
            <a:solidFill>
              <a:srgbClr val="7030A0"/>
            </a:solidFill>
            <a:ln/>
          </p:spPr>
          <p:style>
            <a:lnRef idx="3">
              <a:schemeClr val="lt1"/>
            </a:lnRef>
            <a:fillRef idx="1">
              <a:schemeClr val="accent3"/>
            </a:fillRef>
            <a:effectRef idx="1">
              <a:schemeClr val="accent3"/>
            </a:effectRef>
            <a:fontRef idx="minor">
              <a:schemeClr val="lt1"/>
            </a:fontRef>
          </p:style>
          <p:txBody>
            <a:bodyPr rtlCol="0" anchor="ctr"/>
            <a:lstStyle/>
            <a:p>
              <a:pPr algn="ctr"/>
              <a:endParaRPr lang="en-US" dirty="0">
                <a:solidFill>
                  <a:prstClr val="white"/>
                </a:solidFill>
              </a:endParaRPr>
            </a:p>
          </p:txBody>
        </p:sp>
        <p:sp>
          <p:nvSpPr>
            <p:cNvPr id="96" name="TextBox 95"/>
            <p:cNvSpPr txBox="1"/>
            <p:nvPr/>
          </p:nvSpPr>
          <p:spPr>
            <a:xfrm>
              <a:off x="4200477" y="3779655"/>
              <a:ext cx="1275984" cy="545234"/>
            </a:xfrm>
            <a:prstGeom prst="wedgeRectCallout">
              <a:avLst/>
            </a:prstGeom>
            <a:noFill/>
          </p:spPr>
          <p:txBody>
            <a:bodyPr wrap="square" rtlCol="0">
              <a:spAutoFit/>
            </a:bodyPr>
            <a:lstStyle/>
            <a:p>
              <a:pPr algn="ctr"/>
              <a:r>
                <a:rPr lang="en-US" sz="1600" b="1" dirty="0" smtClean="0">
                  <a:solidFill>
                    <a:prstClr val="white"/>
                  </a:solidFill>
                  <a:latin typeface="Bookman Old Style" panose="02050604050505020204" pitchFamily="18" charset="0"/>
                  <a:ea typeface="Cambria Math" panose="02040503050406030204" pitchFamily="18" charset="0"/>
                </a:rPr>
                <a:t>Number of 2 RS coin</a:t>
              </a:r>
              <a:endParaRPr lang="en-US" sz="1600" b="1" dirty="0">
                <a:solidFill>
                  <a:prstClr val="white"/>
                </a:solidFill>
                <a:latin typeface="Cambria Math" panose="02040503050406030204" pitchFamily="18" charset="0"/>
                <a:ea typeface="Cambria Math" panose="02040503050406030204" pitchFamily="18" charset="0"/>
              </a:endParaRPr>
            </a:p>
          </p:txBody>
        </p:sp>
      </p:grpSp>
      <p:grpSp>
        <p:nvGrpSpPr>
          <p:cNvPr id="97" name="Group 96"/>
          <p:cNvGrpSpPr/>
          <p:nvPr/>
        </p:nvGrpSpPr>
        <p:grpSpPr>
          <a:xfrm>
            <a:off x="2978366" y="3446241"/>
            <a:ext cx="1322478" cy="584775"/>
            <a:chOff x="4209667" y="3779655"/>
            <a:chExt cx="1275984" cy="545234"/>
          </a:xfrm>
        </p:grpSpPr>
        <p:sp>
          <p:nvSpPr>
            <p:cNvPr id="98" name="Cloud 63"/>
            <p:cNvSpPr/>
            <p:nvPr/>
          </p:nvSpPr>
          <p:spPr>
            <a:xfrm>
              <a:off x="4270897" y="3831737"/>
              <a:ext cx="1188627" cy="436613"/>
            </a:xfrm>
            <a:prstGeom prst="wedgeRectCallout">
              <a:avLst>
                <a:gd name="adj1" fmla="val 904"/>
                <a:gd name="adj2" fmla="val -86826"/>
              </a:avLst>
            </a:prstGeom>
            <a:solidFill>
              <a:srgbClr val="7030A0"/>
            </a:solidFill>
            <a:ln/>
          </p:spPr>
          <p:style>
            <a:lnRef idx="3">
              <a:schemeClr val="lt1"/>
            </a:lnRef>
            <a:fillRef idx="1">
              <a:schemeClr val="accent3"/>
            </a:fillRef>
            <a:effectRef idx="1">
              <a:schemeClr val="accent3"/>
            </a:effectRef>
            <a:fontRef idx="minor">
              <a:schemeClr val="lt1"/>
            </a:fontRef>
          </p:style>
          <p:txBody>
            <a:bodyPr rtlCol="0" anchor="ctr"/>
            <a:lstStyle/>
            <a:p>
              <a:pPr algn="ctr"/>
              <a:endParaRPr lang="en-US" dirty="0">
                <a:solidFill>
                  <a:prstClr val="white"/>
                </a:solidFill>
              </a:endParaRPr>
            </a:p>
          </p:txBody>
        </p:sp>
        <p:sp>
          <p:nvSpPr>
            <p:cNvPr id="99" name="TextBox 98"/>
            <p:cNvSpPr txBox="1"/>
            <p:nvPr/>
          </p:nvSpPr>
          <p:spPr>
            <a:xfrm>
              <a:off x="4209667" y="3779655"/>
              <a:ext cx="1275984" cy="545234"/>
            </a:xfrm>
            <a:prstGeom prst="wedgeRectCallout">
              <a:avLst/>
            </a:prstGeom>
            <a:noFill/>
          </p:spPr>
          <p:txBody>
            <a:bodyPr wrap="square" rtlCol="0">
              <a:spAutoFit/>
            </a:bodyPr>
            <a:lstStyle/>
            <a:p>
              <a:pPr algn="ctr"/>
              <a:r>
                <a:rPr lang="en-US" sz="1600" b="1" dirty="0">
                  <a:solidFill>
                    <a:prstClr val="white"/>
                  </a:solidFill>
                  <a:latin typeface="Bookman Old Style" panose="02050604050505020204" pitchFamily="18" charset="0"/>
                  <a:ea typeface="Cambria Math" panose="02040503050406030204" pitchFamily="18" charset="0"/>
                </a:rPr>
                <a:t>Number of </a:t>
              </a:r>
              <a:r>
                <a:rPr lang="en-US" sz="1600" b="1" dirty="0" smtClean="0">
                  <a:solidFill>
                    <a:prstClr val="white"/>
                  </a:solidFill>
                  <a:latin typeface="Bookman Old Style" panose="02050604050505020204" pitchFamily="18" charset="0"/>
                  <a:ea typeface="Cambria Math" panose="02040503050406030204" pitchFamily="18" charset="0"/>
                </a:rPr>
                <a:t>5 </a:t>
              </a:r>
              <a:r>
                <a:rPr lang="en-US" sz="1600" b="1" dirty="0">
                  <a:solidFill>
                    <a:prstClr val="white"/>
                  </a:solidFill>
                  <a:latin typeface="Bookman Old Style" panose="02050604050505020204" pitchFamily="18" charset="0"/>
                  <a:ea typeface="Cambria Math" panose="02040503050406030204" pitchFamily="18" charset="0"/>
                </a:rPr>
                <a:t>RS coin</a:t>
              </a:r>
              <a:endParaRPr lang="en-US" sz="1600" b="1" dirty="0">
                <a:solidFill>
                  <a:prstClr val="white"/>
                </a:solidFill>
                <a:latin typeface="Cambria Math" panose="02040503050406030204" pitchFamily="18" charset="0"/>
                <a:ea typeface="Cambria Math" panose="02040503050406030204" pitchFamily="18" charset="0"/>
              </a:endParaRPr>
            </a:p>
          </p:txBody>
        </p:sp>
      </p:grpSp>
      <p:sp>
        <p:nvSpPr>
          <p:cNvPr id="164" name="TextBox 163"/>
          <p:cNvSpPr txBox="1"/>
          <p:nvPr/>
        </p:nvSpPr>
        <p:spPr>
          <a:xfrm>
            <a:off x="5029322" y="1581150"/>
            <a:ext cx="384048"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sym typeface="Symbol"/>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243" name="TextBox 242"/>
          <p:cNvSpPr txBox="1"/>
          <p:nvPr/>
        </p:nvSpPr>
        <p:spPr>
          <a:xfrm>
            <a:off x="5334122" y="1581150"/>
            <a:ext cx="395474" cy="369332"/>
          </a:xfrm>
          <a:prstGeom prst="rect">
            <a:avLst/>
          </a:prstGeom>
          <a:noFill/>
        </p:spPr>
        <p:txBody>
          <a:bodyPr wrap="square" rtlCol="0">
            <a:spAutoFit/>
          </a:bodyPr>
          <a:lstStyle/>
          <a:p>
            <a:r>
              <a:rPr lang="en-US" i="1" dirty="0">
                <a:solidFill>
                  <a:prstClr val="black"/>
                </a:solidFill>
                <a:latin typeface="Bookman Old Style" panose="02050604050505020204" pitchFamily="18" charset="0"/>
                <a:ea typeface="Cambria Math" panose="02040503050406030204" pitchFamily="18" charset="0"/>
                <a:cs typeface="Arial" pitchFamily="34" charset="0"/>
              </a:rPr>
              <a:t>x</a:t>
            </a:r>
          </a:p>
        </p:txBody>
      </p:sp>
      <p:sp>
        <p:nvSpPr>
          <p:cNvPr id="244" name="TextBox 243"/>
          <p:cNvSpPr txBox="1"/>
          <p:nvPr/>
        </p:nvSpPr>
        <p:spPr>
          <a:xfrm>
            <a:off x="5573903" y="1581150"/>
            <a:ext cx="310896"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245" name="TextBox 244"/>
          <p:cNvSpPr txBox="1"/>
          <p:nvPr/>
        </p:nvSpPr>
        <p:spPr>
          <a:xfrm>
            <a:off x="5802503" y="1581150"/>
            <a:ext cx="1112830"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20</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246" name="TextBox 245"/>
          <p:cNvSpPr txBox="1"/>
          <p:nvPr/>
        </p:nvSpPr>
        <p:spPr>
          <a:xfrm>
            <a:off x="5029322" y="1884123"/>
            <a:ext cx="384048"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sym typeface="Symbol"/>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253" name="TextBox 252"/>
          <p:cNvSpPr txBox="1"/>
          <p:nvPr/>
        </p:nvSpPr>
        <p:spPr>
          <a:xfrm>
            <a:off x="5345303" y="1885815"/>
            <a:ext cx="2264598"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Number of Rs.5 coins</a:t>
            </a:r>
            <a:endParaRPr lang="en-US" dirty="0">
              <a:solidFill>
                <a:prstClr val="black"/>
              </a:solidFill>
              <a:latin typeface="Cambria Math" panose="02040503050406030204" pitchFamily="18" charset="0"/>
              <a:ea typeface="Cambria Math" panose="02040503050406030204" pitchFamily="18" charset="0"/>
            </a:endParaRPr>
          </a:p>
        </p:txBody>
      </p:sp>
      <p:sp>
        <p:nvSpPr>
          <p:cNvPr id="254" name="TextBox 253"/>
          <p:cNvSpPr txBox="1"/>
          <p:nvPr/>
        </p:nvSpPr>
        <p:spPr>
          <a:xfrm>
            <a:off x="7497828" y="1896208"/>
            <a:ext cx="282633" cy="645733"/>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 </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255" name="TextBox 254"/>
          <p:cNvSpPr txBox="1"/>
          <p:nvPr/>
        </p:nvSpPr>
        <p:spPr>
          <a:xfrm>
            <a:off x="7731346" y="1896192"/>
            <a:ext cx="707941"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20</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256" name="TextBox 255"/>
          <p:cNvSpPr txBox="1"/>
          <p:nvPr/>
        </p:nvSpPr>
        <p:spPr>
          <a:xfrm>
            <a:off x="5029322" y="2184090"/>
            <a:ext cx="384048"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sym typeface="Symbol"/>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257" name="TextBox 256"/>
          <p:cNvSpPr txBox="1"/>
          <p:nvPr/>
        </p:nvSpPr>
        <p:spPr>
          <a:xfrm>
            <a:off x="5346489" y="2185782"/>
            <a:ext cx="2409756"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Number of Rs.2 Coins</a:t>
            </a:r>
            <a:endParaRPr lang="en-US" dirty="0">
              <a:solidFill>
                <a:prstClr val="black"/>
              </a:solidFill>
              <a:latin typeface="Cambria Math" panose="02040503050406030204" pitchFamily="18" charset="0"/>
              <a:ea typeface="Cambria Math" panose="02040503050406030204" pitchFamily="18" charset="0"/>
            </a:endParaRPr>
          </a:p>
        </p:txBody>
      </p:sp>
      <p:sp>
        <p:nvSpPr>
          <p:cNvPr id="258" name="TextBox 257"/>
          <p:cNvSpPr txBox="1"/>
          <p:nvPr/>
        </p:nvSpPr>
        <p:spPr>
          <a:xfrm>
            <a:off x="7509287" y="2196159"/>
            <a:ext cx="390907"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 </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259" name="TextBox 258"/>
          <p:cNvSpPr txBox="1"/>
          <p:nvPr/>
        </p:nvSpPr>
        <p:spPr>
          <a:xfrm>
            <a:off x="7737384" y="2196159"/>
            <a:ext cx="511998"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3</a:t>
            </a:r>
            <a:r>
              <a:rPr lang="en-US" i="1" dirty="0" smtClean="0">
                <a:solidFill>
                  <a:prstClr val="black"/>
                </a:solidFill>
                <a:latin typeface="Bookman Old Style" panose="02050604050505020204" pitchFamily="18" charset="0"/>
                <a:ea typeface="Cambria Math" panose="02040503050406030204" pitchFamily="18" charset="0"/>
                <a:cs typeface="Arial" pitchFamily="34" charset="0"/>
              </a:rPr>
              <a:t>x</a:t>
            </a:r>
            <a:r>
              <a:rPr lang="en-US" dirty="0" smtClean="0">
                <a:solidFill>
                  <a:prstClr val="black"/>
                </a:solidFill>
                <a:latin typeface="Cambria Math" panose="02040503050406030204" pitchFamily="18" charset="0"/>
                <a:ea typeface="Cambria Math" panose="02040503050406030204" pitchFamily="18" charset="0"/>
                <a:cs typeface="Arial" pitchFamily="34" charset="0"/>
              </a:rPr>
              <a:t> </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260" name="TextBox 259"/>
          <p:cNvSpPr txBox="1"/>
          <p:nvPr/>
        </p:nvSpPr>
        <p:spPr>
          <a:xfrm>
            <a:off x="7509287" y="2481057"/>
            <a:ext cx="390907"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 </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261" name="TextBox 260"/>
          <p:cNvSpPr txBox="1"/>
          <p:nvPr/>
        </p:nvSpPr>
        <p:spPr>
          <a:xfrm>
            <a:off x="7737384" y="2481057"/>
            <a:ext cx="1406738"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3 × 20</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262" name="TextBox 261"/>
          <p:cNvSpPr txBox="1"/>
          <p:nvPr/>
        </p:nvSpPr>
        <p:spPr>
          <a:xfrm>
            <a:off x="7509287" y="2757282"/>
            <a:ext cx="390907"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 </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263" name="TextBox 262"/>
          <p:cNvSpPr txBox="1"/>
          <p:nvPr/>
        </p:nvSpPr>
        <p:spPr>
          <a:xfrm>
            <a:off x="7737384" y="2757282"/>
            <a:ext cx="697704"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60</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264" name="TextBox 263"/>
          <p:cNvSpPr txBox="1"/>
          <p:nvPr/>
        </p:nvSpPr>
        <p:spPr>
          <a:xfrm>
            <a:off x="5029322" y="3022729"/>
            <a:ext cx="384048"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sym typeface="Symbol"/>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265" name="TextBox 264"/>
          <p:cNvSpPr txBox="1"/>
          <p:nvPr/>
        </p:nvSpPr>
        <p:spPr>
          <a:xfrm>
            <a:off x="5257922" y="3024421"/>
            <a:ext cx="2409756" cy="369332"/>
          </a:xfrm>
          <a:prstGeom prst="rect">
            <a:avLst/>
          </a:prstGeom>
          <a:noFill/>
        </p:spPr>
        <p:txBody>
          <a:bodyPr wrap="square" rtlCol="0">
            <a:spAutoFit/>
          </a:bodyPr>
          <a:lstStyle/>
          <a:p>
            <a:r>
              <a:rPr lang="en-US" dirty="0">
                <a:solidFill>
                  <a:prstClr val="black"/>
                </a:solidFill>
                <a:latin typeface="Cambria Math" panose="02040503050406030204" pitchFamily="18" charset="0"/>
                <a:ea typeface="Cambria Math" panose="02040503050406030204" pitchFamily="18" charset="0"/>
                <a:cs typeface="Arial" pitchFamily="34" charset="0"/>
              </a:rPr>
              <a:t>Number of </a:t>
            </a:r>
            <a:r>
              <a:rPr lang="en-US" dirty="0" smtClean="0">
                <a:solidFill>
                  <a:prstClr val="black"/>
                </a:solidFill>
                <a:latin typeface="Cambria Math" panose="02040503050406030204" pitchFamily="18" charset="0"/>
                <a:ea typeface="Cambria Math" panose="02040503050406030204" pitchFamily="18" charset="0"/>
                <a:cs typeface="Arial" pitchFamily="34" charset="0"/>
              </a:rPr>
              <a:t>Rs.1 </a:t>
            </a:r>
            <a:r>
              <a:rPr lang="en-US" dirty="0">
                <a:solidFill>
                  <a:prstClr val="black"/>
                </a:solidFill>
                <a:latin typeface="Cambria Math" panose="02040503050406030204" pitchFamily="18" charset="0"/>
                <a:ea typeface="Cambria Math" panose="02040503050406030204" pitchFamily="18" charset="0"/>
                <a:cs typeface="Arial" pitchFamily="34" charset="0"/>
              </a:rPr>
              <a:t>Coins</a:t>
            </a:r>
            <a:endParaRPr lang="en-US" dirty="0">
              <a:solidFill>
                <a:prstClr val="black"/>
              </a:solidFill>
              <a:latin typeface="Cambria Math" panose="02040503050406030204" pitchFamily="18" charset="0"/>
              <a:ea typeface="Cambria Math" panose="02040503050406030204" pitchFamily="18" charset="0"/>
            </a:endParaRPr>
          </a:p>
        </p:txBody>
      </p:sp>
      <p:sp>
        <p:nvSpPr>
          <p:cNvPr id="266" name="TextBox 265"/>
          <p:cNvSpPr txBox="1"/>
          <p:nvPr/>
        </p:nvSpPr>
        <p:spPr>
          <a:xfrm>
            <a:off x="7455022" y="3034798"/>
            <a:ext cx="429998"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 </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267" name="TextBox 266"/>
          <p:cNvSpPr txBox="1"/>
          <p:nvPr/>
        </p:nvSpPr>
        <p:spPr>
          <a:xfrm>
            <a:off x="7709022" y="3034798"/>
            <a:ext cx="1324164"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(160 </a:t>
            </a:r>
            <a:r>
              <a:rPr lang="en-US" dirty="0">
                <a:solidFill>
                  <a:prstClr val="black"/>
                </a:solidFill>
                <a:latin typeface="Cambria Math" panose="02040503050406030204" pitchFamily="18" charset="0"/>
                <a:ea typeface="Cambria Math" panose="02040503050406030204" pitchFamily="18" charset="0"/>
                <a:cs typeface="Arial" pitchFamily="34" charset="0"/>
              </a:rPr>
              <a:t>– </a:t>
            </a:r>
            <a:r>
              <a:rPr lang="en-US" dirty="0" smtClean="0">
                <a:solidFill>
                  <a:prstClr val="black"/>
                </a:solidFill>
                <a:latin typeface="Cambria Math" panose="02040503050406030204" pitchFamily="18" charset="0"/>
                <a:ea typeface="Cambria Math" panose="02040503050406030204" pitchFamily="18" charset="0"/>
                <a:cs typeface="Arial" pitchFamily="34" charset="0"/>
              </a:rPr>
              <a:t>4</a:t>
            </a:r>
            <a:r>
              <a:rPr lang="en-US" i="1" dirty="0" smtClean="0">
                <a:solidFill>
                  <a:prstClr val="black"/>
                </a:solidFill>
                <a:latin typeface="Bookman Old Style" panose="02050604050505020204" pitchFamily="18" charset="0"/>
                <a:ea typeface="Cambria Math" panose="02040503050406030204" pitchFamily="18" charset="0"/>
                <a:cs typeface="Arial" pitchFamily="34" charset="0"/>
              </a:rPr>
              <a:t>x</a:t>
            </a:r>
            <a:r>
              <a:rPr lang="en-US" dirty="0" smtClean="0">
                <a:solidFill>
                  <a:prstClr val="black"/>
                </a:solidFill>
                <a:latin typeface="Bookman Old Style" panose="02050604050505020204" pitchFamily="18" charset="0"/>
                <a:ea typeface="Cambria Math" panose="02040503050406030204" pitchFamily="18" charset="0"/>
                <a:cs typeface="Arial" pitchFamily="34" charset="0"/>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268" name="TextBox 267"/>
          <p:cNvSpPr txBox="1"/>
          <p:nvPr/>
        </p:nvSpPr>
        <p:spPr>
          <a:xfrm>
            <a:off x="7455022" y="3319257"/>
            <a:ext cx="429998"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 </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269" name="TextBox 268"/>
          <p:cNvSpPr txBox="1"/>
          <p:nvPr/>
        </p:nvSpPr>
        <p:spPr>
          <a:xfrm>
            <a:off x="7709022" y="3319257"/>
            <a:ext cx="1674684"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160 – 4 × 20</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270" name="TextBox 269"/>
          <p:cNvSpPr txBox="1"/>
          <p:nvPr/>
        </p:nvSpPr>
        <p:spPr>
          <a:xfrm>
            <a:off x="7455022" y="3930650"/>
            <a:ext cx="429998"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 </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271" name="TextBox 270"/>
          <p:cNvSpPr txBox="1"/>
          <p:nvPr/>
        </p:nvSpPr>
        <p:spPr>
          <a:xfrm>
            <a:off x="7709022" y="3930650"/>
            <a:ext cx="697704"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80</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272" name="TextBox 271"/>
          <p:cNvSpPr txBox="1"/>
          <p:nvPr/>
        </p:nvSpPr>
        <p:spPr>
          <a:xfrm>
            <a:off x="4648322" y="4205678"/>
            <a:ext cx="384048"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sym typeface="Symbol"/>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273" name="TextBox 272"/>
          <p:cNvSpPr txBox="1"/>
          <p:nvPr/>
        </p:nvSpPr>
        <p:spPr>
          <a:xfrm>
            <a:off x="4971764" y="4268010"/>
            <a:ext cx="3703558" cy="715089"/>
          </a:xfrm>
          <a:prstGeom prst="roundRect">
            <a:avLst/>
          </a:prstGeom>
          <a:noFill/>
          <a:ln w="19050">
            <a:solidFill>
              <a:schemeClr val="accent3">
                <a:lumMod val="50000"/>
              </a:schemeClr>
            </a:solidFill>
          </a:ln>
        </p:spPr>
        <p:txBody>
          <a:bodyPr wrap="square" rtlCol="0">
            <a:spAutoFit/>
          </a:bodyPr>
          <a:lstStyle/>
          <a:p>
            <a:pPr algn="ctr"/>
            <a:r>
              <a:rPr lang="en-US" dirty="0" smtClean="0">
                <a:solidFill>
                  <a:prstClr val="black"/>
                </a:solidFill>
                <a:latin typeface="Cambria Math" panose="02040503050406030204" pitchFamily="18" charset="0"/>
                <a:ea typeface="Cambria Math" panose="02040503050406030204" pitchFamily="18" charset="0"/>
                <a:cs typeface="Arial" pitchFamily="34" charset="0"/>
              </a:rPr>
              <a:t>Number of coins of </a:t>
            </a:r>
            <a:r>
              <a:rPr lang="en-US" dirty="0" err="1" smtClean="0">
                <a:solidFill>
                  <a:prstClr val="black"/>
                </a:solidFill>
                <a:latin typeface="Cambria Math" panose="02040503050406030204" pitchFamily="18" charset="0"/>
                <a:ea typeface="Cambria Math" panose="02040503050406030204" pitchFamily="18" charset="0"/>
                <a:cs typeface="Arial" pitchFamily="34" charset="0"/>
              </a:rPr>
              <a:t>Rs</a:t>
            </a:r>
            <a:r>
              <a:rPr lang="en-US" dirty="0" smtClean="0">
                <a:solidFill>
                  <a:prstClr val="black"/>
                </a:solidFill>
                <a:latin typeface="Cambria Math" panose="02040503050406030204" pitchFamily="18" charset="0"/>
                <a:ea typeface="Cambria Math" panose="02040503050406030204" pitchFamily="18" charset="0"/>
                <a:cs typeface="Arial" pitchFamily="34" charset="0"/>
              </a:rPr>
              <a:t> 1, </a:t>
            </a:r>
            <a:r>
              <a:rPr lang="en-US" dirty="0" err="1" smtClean="0">
                <a:solidFill>
                  <a:prstClr val="black"/>
                </a:solidFill>
                <a:latin typeface="Cambria Math" panose="02040503050406030204" pitchFamily="18" charset="0"/>
                <a:ea typeface="Cambria Math" panose="02040503050406030204" pitchFamily="18" charset="0"/>
                <a:cs typeface="Arial" pitchFamily="34" charset="0"/>
              </a:rPr>
              <a:t>Rs</a:t>
            </a:r>
            <a:r>
              <a:rPr lang="en-US" dirty="0" smtClean="0">
                <a:solidFill>
                  <a:prstClr val="black"/>
                </a:solidFill>
                <a:latin typeface="Cambria Math" panose="02040503050406030204" pitchFamily="18" charset="0"/>
                <a:ea typeface="Cambria Math" panose="02040503050406030204" pitchFamily="18" charset="0"/>
                <a:cs typeface="Arial" pitchFamily="34" charset="0"/>
              </a:rPr>
              <a:t> 2 and </a:t>
            </a:r>
            <a:r>
              <a:rPr lang="en-US" dirty="0" err="1" smtClean="0">
                <a:solidFill>
                  <a:prstClr val="black"/>
                </a:solidFill>
                <a:latin typeface="Cambria Math" panose="02040503050406030204" pitchFamily="18" charset="0"/>
                <a:ea typeface="Cambria Math" panose="02040503050406030204" pitchFamily="18" charset="0"/>
                <a:cs typeface="Arial" pitchFamily="34" charset="0"/>
              </a:rPr>
              <a:t>Rs</a:t>
            </a:r>
            <a:r>
              <a:rPr lang="en-US" dirty="0" smtClean="0">
                <a:solidFill>
                  <a:prstClr val="black"/>
                </a:solidFill>
                <a:latin typeface="Cambria Math" panose="02040503050406030204" pitchFamily="18" charset="0"/>
                <a:ea typeface="Cambria Math" panose="02040503050406030204" pitchFamily="18" charset="0"/>
                <a:cs typeface="Arial" pitchFamily="34" charset="0"/>
              </a:rPr>
              <a:t> 5 are 80, 60 and 20 respectively</a:t>
            </a:r>
            <a:endParaRPr lang="en-US" dirty="0">
              <a:solidFill>
                <a:prstClr val="black"/>
              </a:solidFill>
              <a:latin typeface="Cambria Math" panose="02040503050406030204" pitchFamily="18" charset="0"/>
              <a:ea typeface="Cambria Math" panose="02040503050406030204" pitchFamily="18" charset="0"/>
            </a:endParaRPr>
          </a:p>
        </p:txBody>
      </p:sp>
      <p:pic>
        <p:nvPicPr>
          <p:cNvPr id="274" name="Picture 8" descr="https://encrypted-tbn3.gstatic.com/images?q=tbn:ANd9GcQF2WyE-ichznlNBDGYVxMKykT8win86D7t7PDmHdDnARm7Zpa1da6hfg">
            <a:hlinkClick r:id="rId6"/>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0" b="100000" l="0" r="100000"/>
                    </a14:imgEffect>
                  </a14:imgLayer>
                </a14:imgProps>
              </a:ext>
              <a:ext uri="{28A0092B-C50C-407E-A947-70E740481C1C}">
                <a14:useLocalDpi xmlns:a14="http://schemas.microsoft.com/office/drawing/2010/main" val="0"/>
              </a:ext>
            </a:extLst>
          </a:blip>
          <a:srcRect/>
          <a:stretch>
            <a:fillRect/>
          </a:stretch>
        </p:blipFill>
        <p:spPr bwMode="auto">
          <a:xfrm>
            <a:off x="8274813" y="3964952"/>
            <a:ext cx="937599" cy="1238479"/>
          </a:xfrm>
          <a:prstGeom prst="rect">
            <a:avLst/>
          </a:prstGeom>
          <a:noFill/>
          <a:extLst>
            <a:ext uri="{909E8E84-426E-40DD-AFC4-6F175D3DCCD1}">
              <a14:hiddenFill xmlns:a14="http://schemas.microsoft.com/office/drawing/2010/main">
                <a:solidFill>
                  <a:srgbClr val="FFFFFF"/>
                </a:solidFill>
              </a14:hiddenFill>
            </a:ext>
          </a:extLst>
        </p:spPr>
      </p:pic>
      <p:sp>
        <p:nvSpPr>
          <p:cNvPr id="165" name="TextBox 164"/>
          <p:cNvSpPr txBox="1"/>
          <p:nvPr/>
        </p:nvSpPr>
        <p:spPr>
          <a:xfrm>
            <a:off x="7455022" y="3613150"/>
            <a:ext cx="429998"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 </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66" name="TextBox 165"/>
          <p:cNvSpPr txBox="1"/>
          <p:nvPr/>
        </p:nvSpPr>
        <p:spPr>
          <a:xfrm>
            <a:off x="7709022" y="3613150"/>
            <a:ext cx="1674684"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160 – 80</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grpSp>
        <p:nvGrpSpPr>
          <p:cNvPr id="159" name="Group 158"/>
          <p:cNvGrpSpPr/>
          <p:nvPr/>
        </p:nvGrpSpPr>
        <p:grpSpPr>
          <a:xfrm>
            <a:off x="818958" y="2587006"/>
            <a:ext cx="6004593" cy="1115189"/>
            <a:chOff x="6432045" y="3529861"/>
            <a:chExt cx="6004593" cy="1115189"/>
          </a:xfrm>
        </p:grpSpPr>
        <p:sp>
          <p:nvSpPr>
            <p:cNvPr id="160" name="Rounded Rectangle 159"/>
            <p:cNvSpPr/>
            <p:nvPr/>
          </p:nvSpPr>
          <p:spPr>
            <a:xfrm>
              <a:off x="6432045" y="3531967"/>
              <a:ext cx="5784574" cy="1113083"/>
            </a:xfrm>
            <a:prstGeom prst="roundRect">
              <a:avLst/>
            </a:prstGeom>
            <a:gradFill flip="none" rotWithShape="1">
              <a:gsLst>
                <a:gs pos="0">
                  <a:srgbClr val="FF3399">
                    <a:tint val="66000"/>
                    <a:satMod val="160000"/>
                  </a:srgbClr>
                </a:gs>
                <a:gs pos="50000">
                  <a:srgbClr val="FF3399">
                    <a:tint val="44500"/>
                    <a:satMod val="160000"/>
                  </a:srgbClr>
                </a:gs>
                <a:gs pos="100000">
                  <a:srgbClr val="FF3399">
                    <a:tint val="23500"/>
                    <a:satMod val="16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mbria Math" panose="02040503050406030204" pitchFamily="18" charset="0"/>
                <a:ea typeface="Cambria Math" panose="02040503050406030204" pitchFamily="18" charset="0"/>
              </a:endParaRPr>
            </a:p>
          </p:txBody>
        </p:sp>
        <p:sp>
          <p:nvSpPr>
            <p:cNvPr id="161" name="Rectangle 160"/>
            <p:cNvSpPr/>
            <p:nvPr/>
          </p:nvSpPr>
          <p:spPr>
            <a:xfrm>
              <a:off x="6496733" y="3529861"/>
              <a:ext cx="5939905" cy="338554"/>
            </a:xfrm>
            <a:prstGeom prst="rect">
              <a:avLst/>
            </a:prstGeom>
          </p:spPr>
          <p:txBody>
            <a:bodyPr wrap="square">
              <a:spAutoFit/>
            </a:bodyPr>
            <a:lstStyle/>
            <a:p>
              <a:pPr algn="ctr"/>
              <a:r>
                <a:rPr lang="en-US" sz="1600" b="1" dirty="0" smtClean="0">
                  <a:solidFill>
                    <a:srgbClr val="002060"/>
                  </a:solidFill>
                  <a:latin typeface="Cambria Math" panose="02040503050406030204" pitchFamily="18" charset="0"/>
                  <a:ea typeface="Cambria Math" panose="02040503050406030204" pitchFamily="18" charset="0"/>
                  <a:cs typeface="Arial" pitchFamily="34" charset="0"/>
                </a:rPr>
                <a:t>No. of 1 Re coins + No</a:t>
              </a:r>
              <a:r>
                <a:rPr lang="en-US" sz="1600" b="1" dirty="0">
                  <a:solidFill>
                    <a:srgbClr val="002060"/>
                  </a:solidFill>
                  <a:latin typeface="Cambria Math" panose="02040503050406030204" pitchFamily="18" charset="0"/>
                  <a:ea typeface="Cambria Math" panose="02040503050406030204" pitchFamily="18" charset="0"/>
                  <a:cs typeface="Arial" pitchFamily="34" charset="0"/>
                </a:rPr>
                <a:t>. of </a:t>
              </a:r>
              <a:r>
                <a:rPr lang="en-US" sz="1600" b="1" dirty="0" smtClean="0">
                  <a:solidFill>
                    <a:srgbClr val="002060"/>
                  </a:solidFill>
                  <a:latin typeface="Cambria Math" panose="02040503050406030204" pitchFamily="18" charset="0"/>
                  <a:ea typeface="Cambria Math" panose="02040503050406030204" pitchFamily="18" charset="0"/>
                  <a:cs typeface="Arial" pitchFamily="34" charset="0"/>
                </a:rPr>
                <a:t>2 </a:t>
              </a:r>
              <a:r>
                <a:rPr lang="en-US" sz="1600" b="1" dirty="0" err="1">
                  <a:solidFill>
                    <a:srgbClr val="002060"/>
                  </a:solidFill>
                  <a:latin typeface="Cambria Math" panose="02040503050406030204" pitchFamily="18" charset="0"/>
                  <a:ea typeface="Cambria Math" panose="02040503050406030204" pitchFamily="18" charset="0"/>
                  <a:cs typeface="Arial" pitchFamily="34" charset="0"/>
                </a:rPr>
                <a:t>Rs</a:t>
              </a:r>
              <a:r>
                <a:rPr lang="en-US" sz="1600" b="1" dirty="0">
                  <a:solidFill>
                    <a:srgbClr val="002060"/>
                  </a:solidFill>
                  <a:latin typeface="Cambria Math" panose="02040503050406030204" pitchFamily="18" charset="0"/>
                  <a:ea typeface="Cambria Math" panose="02040503050406030204" pitchFamily="18" charset="0"/>
                  <a:cs typeface="Arial" pitchFamily="34" charset="0"/>
                </a:rPr>
                <a:t> </a:t>
              </a:r>
              <a:r>
                <a:rPr lang="en-US" sz="1600" b="1" dirty="0" smtClean="0">
                  <a:solidFill>
                    <a:srgbClr val="002060"/>
                  </a:solidFill>
                  <a:latin typeface="Cambria Math" panose="02040503050406030204" pitchFamily="18" charset="0"/>
                  <a:ea typeface="Cambria Math" panose="02040503050406030204" pitchFamily="18" charset="0"/>
                  <a:cs typeface="Arial" pitchFamily="34" charset="0"/>
                </a:rPr>
                <a:t>coins + </a:t>
              </a:r>
              <a:r>
                <a:rPr lang="en-US" sz="1600" b="1" dirty="0">
                  <a:solidFill>
                    <a:srgbClr val="002060"/>
                  </a:solidFill>
                  <a:latin typeface="Cambria Math" panose="02040503050406030204" pitchFamily="18" charset="0"/>
                  <a:ea typeface="Cambria Math" panose="02040503050406030204" pitchFamily="18" charset="0"/>
                  <a:cs typeface="Arial" pitchFamily="34" charset="0"/>
                </a:rPr>
                <a:t>No. of </a:t>
              </a:r>
              <a:r>
                <a:rPr lang="en-US" sz="1600" b="1" dirty="0" smtClean="0">
                  <a:solidFill>
                    <a:srgbClr val="002060"/>
                  </a:solidFill>
                  <a:latin typeface="Cambria Math" panose="02040503050406030204" pitchFamily="18" charset="0"/>
                  <a:ea typeface="Cambria Math" panose="02040503050406030204" pitchFamily="18" charset="0"/>
                  <a:cs typeface="Arial" pitchFamily="34" charset="0"/>
                </a:rPr>
                <a:t> 5 </a:t>
              </a:r>
              <a:r>
                <a:rPr lang="en-US" sz="1600" b="1" dirty="0" err="1">
                  <a:solidFill>
                    <a:srgbClr val="002060"/>
                  </a:solidFill>
                  <a:latin typeface="Cambria Math" panose="02040503050406030204" pitchFamily="18" charset="0"/>
                  <a:ea typeface="Cambria Math" panose="02040503050406030204" pitchFamily="18" charset="0"/>
                  <a:cs typeface="Arial" pitchFamily="34" charset="0"/>
                </a:rPr>
                <a:t>Rs</a:t>
              </a:r>
              <a:r>
                <a:rPr lang="en-US" sz="1600" b="1" dirty="0">
                  <a:solidFill>
                    <a:srgbClr val="002060"/>
                  </a:solidFill>
                  <a:latin typeface="Cambria Math" panose="02040503050406030204" pitchFamily="18" charset="0"/>
                  <a:ea typeface="Cambria Math" panose="02040503050406030204" pitchFamily="18" charset="0"/>
                  <a:cs typeface="Arial" pitchFamily="34" charset="0"/>
                </a:rPr>
                <a:t> </a:t>
              </a:r>
              <a:r>
                <a:rPr lang="en-US" sz="1600" b="1" dirty="0" smtClean="0">
                  <a:solidFill>
                    <a:srgbClr val="002060"/>
                  </a:solidFill>
                  <a:latin typeface="Cambria Math" panose="02040503050406030204" pitchFamily="18" charset="0"/>
                  <a:ea typeface="Cambria Math" panose="02040503050406030204" pitchFamily="18" charset="0"/>
                  <a:cs typeface="Arial" pitchFamily="34" charset="0"/>
                </a:rPr>
                <a:t>coins = 160</a:t>
              </a:r>
              <a:endParaRPr lang="en-US" sz="1600" b="1" dirty="0">
                <a:solidFill>
                  <a:srgbClr val="002060"/>
                </a:solidFill>
                <a:latin typeface="Cambria Math" panose="02040503050406030204" pitchFamily="18" charset="0"/>
                <a:ea typeface="Cambria Math" panose="02040503050406030204" pitchFamily="18" charset="0"/>
                <a:cs typeface="Arial" pitchFamily="34" charset="0"/>
              </a:endParaRPr>
            </a:p>
          </p:txBody>
        </p:sp>
      </p:grpSp>
      <mc:AlternateContent xmlns:mc="http://schemas.openxmlformats.org/markup-compatibility/2006" xmlns:a14="http://schemas.microsoft.com/office/drawing/2010/main">
        <mc:Choice Requires="a14">
          <p:sp>
            <p:nvSpPr>
              <p:cNvPr id="145" name="Rectangle 144"/>
              <p:cNvSpPr/>
              <p:nvPr/>
            </p:nvSpPr>
            <p:spPr>
              <a:xfrm>
                <a:off x="808733" y="3131762"/>
                <a:ext cx="3620511" cy="338554"/>
              </a:xfrm>
              <a:prstGeom prst="rect">
                <a:avLst/>
              </a:prstGeom>
            </p:spPr>
            <p:txBody>
              <a:bodyPr wrap="square">
                <a:spAutoFit/>
              </a:bodyPr>
              <a:lstStyle/>
              <a:p>
                <a:pPr marL="285750" indent="-285750">
                  <a:buFont typeface="Symbol"/>
                  <a:buChar char="\"/>
                </a:pPr>
                <a:r>
                  <a:rPr lang="en-US" sz="1600" b="1" dirty="0" smtClean="0">
                    <a:solidFill>
                      <a:srgbClr val="002060"/>
                    </a:solidFill>
                    <a:latin typeface="Cambria Math" panose="02040503050406030204" pitchFamily="18" charset="0"/>
                    <a:ea typeface="Cambria Math" panose="02040503050406030204" pitchFamily="18" charset="0"/>
                    <a:cs typeface="Arial" pitchFamily="34" charset="0"/>
                  </a:rPr>
                  <a:t>No. of 1 Re coins + 4</a:t>
                </a:r>
                <a14:m>
                  <m:oMath xmlns:m="http://schemas.openxmlformats.org/officeDocument/2006/math">
                    <m:r>
                      <a:rPr lang="en-US" sz="1600" b="1" i="1" dirty="0">
                        <a:solidFill>
                          <a:srgbClr val="002060"/>
                        </a:solidFill>
                        <a:latin typeface="Cambria Math"/>
                        <a:ea typeface="Cambria Math" panose="02040503050406030204" pitchFamily="18" charset="0"/>
                        <a:cs typeface="Arial" pitchFamily="34" charset="0"/>
                      </a:rPr>
                      <m:t>𝒙</m:t>
                    </m:r>
                  </m:oMath>
                </a14:m>
                <a:r>
                  <a:rPr lang="en-US" sz="1600" b="1" dirty="0" smtClean="0">
                    <a:solidFill>
                      <a:srgbClr val="002060"/>
                    </a:solidFill>
                    <a:latin typeface="Cambria Math" panose="02040503050406030204" pitchFamily="18" charset="0"/>
                    <a:ea typeface="Cambria Math" panose="02040503050406030204" pitchFamily="18" charset="0"/>
                    <a:cs typeface="Arial" pitchFamily="34" charset="0"/>
                  </a:rPr>
                  <a:t> </a:t>
                </a:r>
                <a:r>
                  <a:rPr lang="en-US" sz="1600" b="1" dirty="0">
                    <a:solidFill>
                      <a:srgbClr val="002060"/>
                    </a:solidFill>
                    <a:latin typeface="Cambria Math" panose="02040503050406030204" pitchFamily="18" charset="0"/>
                    <a:ea typeface="Cambria Math" panose="02040503050406030204" pitchFamily="18" charset="0"/>
                    <a:cs typeface="Arial" pitchFamily="34" charset="0"/>
                  </a:rPr>
                  <a:t>= </a:t>
                </a:r>
                <a:r>
                  <a:rPr lang="en-US" sz="1600" b="1" dirty="0" smtClean="0">
                    <a:solidFill>
                      <a:srgbClr val="002060"/>
                    </a:solidFill>
                    <a:latin typeface="Cambria Math" panose="02040503050406030204" pitchFamily="18" charset="0"/>
                    <a:ea typeface="Cambria Math" panose="02040503050406030204" pitchFamily="18" charset="0"/>
                    <a:cs typeface="Arial" pitchFamily="34" charset="0"/>
                  </a:rPr>
                  <a:t>160</a:t>
                </a:r>
              </a:p>
            </p:txBody>
          </p:sp>
        </mc:Choice>
        <mc:Fallback xmlns="">
          <p:sp>
            <p:nvSpPr>
              <p:cNvPr id="145" name="Rectangle 144"/>
              <p:cNvSpPr>
                <a:spLocks noRot="1" noChangeAspect="1" noMove="1" noResize="1" noEditPoints="1" noAdjustHandles="1" noChangeArrowheads="1" noChangeShapeType="1" noTextEdit="1"/>
              </p:cNvSpPr>
              <p:nvPr/>
            </p:nvSpPr>
            <p:spPr>
              <a:xfrm>
                <a:off x="808733" y="3131762"/>
                <a:ext cx="3620511" cy="338554"/>
              </a:xfrm>
              <a:prstGeom prst="rect">
                <a:avLst/>
              </a:prstGeom>
              <a:blipFill rotWithShape="1">
                <a:blip r:embed="rId9"/>
                <a:stretch>
                  <a:fillRect l="-1010" t="-7273" b="-218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2" name="Rectangle 161"/>
              <p:cNvSpPr/>
              <p:nvPr/>
            </p:nvSpPr>
            <p:spPr>
              <a:xfrm>
                <a:off x="808733" y="3394116"/>
                <a:ext cx="3620511" cy="338554"/>
              </a:xfrm>
              <a:prstGeom prst="rect">
                <a:avLst/>
              </a:prstGeom>
            </p:spPr>
            <p:txBody>
              <a:bodyPr wrap="square">
                <a:spAutoFit/>
              </a:bodyPr>
              <a:lstStyle/>
              <a:p>
                <a:pPr marL="285750" indent="-285750">
                  <a:buFont typeface="Symbol"/>
                  <a:buChar char="\"/>
                </a:pPr>
                <a:r>
                  <a:rPr lang="en-US" sz="1600" b="1" dirty="0">
                    <a:solidFill>
                      <a:srgbClr val="002060"/>
                    </a:solidFill>
                    <a:latin typeface="Cambria Math" panose="02040503050406030204" pitchFamily="18" charset="0"/>
                    <a:ea typeface="Cambria Math" panose="02040503050406030204" pitchFamily="18" charset="0"/>
                    <a:cs typeface="Arial" pitchFamily="34" charset="0"/>
                  </a:rPr>
                  <a:t>No. of 1 </a:t>
                </a:r>
                <a:r>
                  <a:rPr lang="en-US" sz="1600" b="1" dirty="0" smtClean="0">
                    <a:solidFill>
                      <a:srgbClr val="002060"/>
                    </a:solidFill>
                    <a:latin typeface="Cambria Math" panose="02040503050406030204" pitchFamily="18" charset="0"/>
                    <a:ea typeface="Cambria Math" panose="02040503050406030204" pitchFamily="18" charset="0"/>
                    <a:cs typeface="Arial" pitchFamily="34" charset="0"/>
                  </a:rPr>
                  <a:t>Re coins   </a:t>
                </a:r>
                <a:r>
                  <a:rPr lang="en-US" sz="1600" b="1" dirty="0">
                    <a:solidFill>
                      <a:srgbClr val="002060"/>
                    </a:solidFill>
                    <a:latin typeface="Cambria Math" panose="02040503050406030204" pitchFamily="18" charset="0"/>
                    <a:ea typeface="Cambria Math" panose="02040503050406030204" pitchFamily="18" charset="0"/>
                    <a:cs typeface="Arial" pitchFamily="34" charset="0"/>
                  </a:rPr>
                  <a:t>= 160 – 4</a:t>
                </a:r>
                <a:r>
                  <a:rPr lang="en-US" sz="1600" b="1" dirty="0">
                    <a:solidFill>
                      <a:srgbClr val="002060"/>
                    </a:solidFill>
                    <a:latin typeface="Calibri"/>
                    <a:ea typeface="Cambria Math" panose="02040503050406030204" pitchFamily="18" charset="0"/>
                    <a:cs typeface="Arial" pitchFamily="34" charset="0"/>
                  </a:rPr>
                  <a:t> </a:t>
                </a:r>
                <a14:m>
                  <m:oMath xmlns:m="http://schemas.openxmlformats.org/officeDocument/2006/math">
                    <m:r>
                      <a:rPr lang="en-US" sz="1600" b="1" i="1" dirty="0">
                        <a:solidFill>
                          <a:srgbClr val="002060"/>
                        </a:solidFill>
                        <a:latin typeface="Cambria Math"/>
                        <a:ea typeface="Cambria Math" panose="02040503050406030204" pitchFamily="18" charset="0"/>
                        <a:cs typeface="Arial" pitchFamily="34" charset="0"/>
                      </a:rPr>
                      <m:t>𝒙</m:t>
                    </m:r>
                  </m:oMath>
                </a14:m>
                <a:r>
                  <a:rPr lang="en-US" sz="1600" b="1" dirty="0">
                    <a:solidFill>
                      <a:srgbClr val="002060"/>
                    </a:solidFill>
                    <a:latin typeface="Cambria Math" panose="02040503050406030204" pitchFamily="18" charset="0"/>
                    <a:ea typeface="Cambria Math" panose="02040503050406030204" pitchFamily="18" charset="0"/>
                    <a:cs typeface="Arial" pitchFamily="34" charset="0"/>
                  </a:rPr>
                  <a:t> </a:t>
                </a:r>
              </a:p>
            </p:txBody>
          </p:sp>
        </mc:Choice>
        <mc:Fallback xmlns="">
          <p:sp>
            <p:nvSpPr>
              <p:cNvPr id="162" name="Rectangle 161"/>
              <p:cNvSpPr>
                <a:spLocks noRot="1" noChangeAspect="1" noMove="1" noResize="1" noEditPoints="1" noAdjustHandles="1" noChangeArrowheads="1" noChangeShapeType="1" noTextEdit="1"/>
              </p:cNvSpPr>
              <p:nvPr/>
            </p:nvSpPr>
            <p:spPr>
              <a:xfrm>
                <a:off x="808733" y="3394116"/>
                <a:ext cx="3620511" cy="338554"/>
              </a:xfrm>
              <a:prstGeom prst="rect">
                <a:avLst/>
              </a:prstGeom>
              <a:blipFill rotWithShape="1">
                <a:blip r:embed="rId10"/>
                <a:stretch>
                  <a:fillRect l="-1010" t="-9091" b="-20000"/>
                </a:stretch>
              </a:blipFill>
            </p:spPr>
            <p:txBody>
              <a:bodyPr/>
              <a:lstStyle/>
              <a:p>
                <a:r>
                  <a:rPr lang="en-US">
                    <a:noFill/>
                  </a:rPr>
                  <a:t> </a:t>
                </a:r>
              </a:p>
            </p:txBody>
          </p:sp>
        </mc:Fallback>
      </mc:AlternateContent>
      <p:sp>
        <p:nvSpPr>
          <p:cNvPr id="167" name="Rectangle 166"/>
          <p:cNvSpPr/>
          <p:nvPr/>
        </p:nvSpPr>
        <p:spPr>
          <a:xfrm>
            <a:off x="808733" y="2841459"/>
            <a:ext cx="3620511" cy="338554"/>
          </a:xfrm>
          <a:prstGeom prst="rect">
            <a:avLst/>
          </a:prstGeom>
        </p:spPr>
        <p:txBody>
          <a:bodyPr wrap="square">
            <a:spAutoFit/>
          </a:bodyPr>
          <a:lstStyle/>
          <a:p>
            <a:pPr marL="285750" indent="-285750">
              <a:buFont typeface="Symbol"/>
              <a:buChar char="\"/>
            </a:pPr>
            <a:r>
              <a:rPr lang="en-US" sz="1600" b="1" dirty="0" smtClean="0">
                <a:solidFill>
                  <a:srgbClr val="002060"/>
                </a:solidFill>
                <a:latin typeface="Cambria Math" panose="02040503050406030204" pitchFamily="18" charset="0"/>
                <a:ea typeface="Cambria Math" panose="02040503050406030204" pitchFamily="18" charset="0"/>
                <a:cs typeface="Arial" pitchFamily="34" charset="0"/>
              </a:rPr>
              <a:t>No</a:t>
            </a:r>
            <a:r>
              <a:rPr lang="en-US" sz="1600" b="1" dirty="0">
                <a:solidFill>
                  <a:srgbClr val="002060"/>
                </a:solidFill>
                <a:latin typeface="Cambria Math" panose="02040503050406030204" pitchFamily="18" charset="0"/>
                <a:ea typeface="Cambria Math" panose="02040503050406030204" pitchFamily="18" charset="0"/>
                <a:cs typeface="Arial" pitchFamily="34" charset="0"/>
              </a:rPr>
              <a:t>. of 1 </a:t>
            </a:r>
            <a:r>
              <a:rPr lang="en-US" sz="1600" b="1" dirty="0" smtClean="0">
                <a:solidFill>
                  <a:srgbClr val="002060"/>
                </a:solidFill>
                <a:latin typeface="Cambria Math" panose="02040503050406030204" pitchFamily="18" charset="0"/>
                <a:ea typeface="Cambria Math" panose="02040503050406030204" pitchFamily="18" charset="0"/>
                <a:cs typeface="Arial" pitchFamily="34" charset="0"/>
              </a:rPr>
              <a:t>Re coins </a:t>
            </a:r>
            <a:r>
              <a:rPr lang="en-US" sz="1600" b="1" dirty="0">
                <a:solidFill>
                  <a:srgbClr val="002060"/>
                </a:solidFill>
                <a:latin typeface="Cambria Math" panose="02040503050406030204" pitchFamily="18" charset="0"/>
                <a:ea typeface="Cambria Math" panose="02040503050406030204" pitchFamily="18" charset="0"/>
                <a:cs typeface="Arial" pitchFamily="34" charset="0"/>
              </a:rPr>
              <a:t>+ </a:t>
            </a:r>
            <a:r>
              <a:rPr lang="en-US" sz="1600" b="1" dirty="0" smtClean="0">
                <a:solidFill>
                  <a:srgbClr val="002060"/>
                </a:solidFill>
                <a:latin typeface="Cambria Math" panose="02040503050406030204" pitchFamily="18" charset="0"/>
                <a:ea typeface="Cambria Math" panose="02040503050406030204" pitchFamily="18" charset="0"/>
                <a:cs typeface="Arial" pitchFamily="34" charset="0"/>
              </a:rPr>
              <a:t>3</a:t>
            </a:r>
            <a:r>
              <a:rPr lang="en-US" sz="1600" dirty="0" smtClean="0">
                <a:solidFill>
                  <a:srgbClr val="002060"/>
                </a:solidFill>
                <a:latin typeface="Cambria Math" panose="02040503050406030204" pitchFamily="18" charset="0"/>
                <a:ea typeface="Cambria Math" panose="02040503050406030204" pitchFamily="18" charset="0"/>
                <a:cs typeface="Arial" pitchFamily="34" charset="0"/>
              </a:rPr>
              <a:t>𝒙</a:t>
            </a:r>
            <a:r>
              <a:rPr lang="en-US" sz="1600" b="1" dirty="0" smtClean="0">
                <a:solidFill>
                  <a:srgbClr val="002060"/>
                </a:solidFill>
                <a:latin typeface="Cambria Math" panose="02040503050406030204" pitchFamily="18" charset="0"/>
                <a:ea typeface="Cambria Math" panose="02040503050406030204" pitchFamily="18" charset="0"/>
                <a:cs typeface="Arial" pitchFamily="34" charset="0"/>
              </a:rPr>
              <a:t> </a:t>
            </a:r>
            <a:r>
              <a:rPr lang="en-US" sz="1600" b="1" dirty="0">
                <a:solidFill>
                  <a:srgbClr val="002060"/>
                </a:solidFill>
                <a:latin typeface="Cambria Math" panose="02040503050406030204" pitchFamily="18" charset="0"/>
                <a:ea typeface="Cambria Math" panose="02040503050406030204" pitchFamily="18" charset="0"/>
                <a:cs typeface="Arial" pitchFamily="34" charset="0"/>
              </a:rPr>
              <a:t>+ </a:t>
            </a:r>
            <a:r>
              <a:rPr lang="en-US" sz="1600" dirty="0" smtClean="0">
                <a:solidFill>
                  <a:srgbClr val="002060"/>
                </a:solidFill>
                <a:latin typeface="Cambria Math" panose="02040503050406030204" pitchFamily="18" charset="0"/>
                <a:ea typeface="Cambria Math" panose="02040503050406030204" pitchFamily="18" charset="0"/>
                <a:cs typeface="Arial" pitchFamily="34" charset="0"/>
              </a:rPr>
              <a:t>𝒙</a:t>
            </a:r>
            <a:r>
              <a:rPr lang="en-US" sz="1600" b="1" dirty="0" smtClean="0">
                <a:solidFill>
                  <a:srgbClr val="002060"/>
                </a:solidFill>
                <a:latin typeface="Cambria Math" panose="02040503050406030204" pitchFamily="18" charset="0"/>
                <a:ea typeface="Cambria Math" panose="02040503050406030204" pitchFamily="18" charset="0"/>
                <a:cs typeface="Arial" pitchFamily="34" charset="0"/>
              </a:rPr>
              <a:t> </a:t>
            </a:r>
            <a:r>
              <a:rPr lang="en-US" sz="1600" b="1" dirty="0">
                <a:solidFill>
                  <a:srgbClr val="002060"/>
                </a:solidFill>
                <a:latin typeface="Cambria Math" panose="02040503050406030204" pitchFamily="18" charset="0"/>
                <a:ea typeface="Cambria Math" panose="02040503050406030204" pitchFamily="18" charset="0"/>
                <a:cs typeface="Arial" pitchFamily="34" charset="0"/>
              </a:rPr>
              <a:t>= 160</a:t>
            </a:r>
          </a:p>
        </p:txBody>
      </p:sp>
      <p:sp>
        <p:nvSpPr>
          <p:cNvPr id="174" name="Rounded Rectangular Callout 173"/>
          <p:cNvSpPr/>
          <p:nvPr/>
        </p:nvSpPr>
        <p:spPr>
          <a:xfrm>
            <a:off x="4487542" y="2860728"/>
            <a:ext cx="4086182" cy="649242"/>
          </a:xfrm>
          <a:prstGeom prst="wedgeRoundRectCallout">
            <a:avLst>
              <a:gd name="adj1" fmla="val -646"/>
              <a:gd name="adj2" fmla="val -82168"/>
              <a:gd name="adj3" fmla="val 16667"/>
            </a:avLst>
          </a:prstGeom>
          <a:solidFill>
            <a:srgbClr val="7030A0"/>
          </a:solidFill>
          <a:ln/>
        </p:spPr>
        <p:style>
          <a:lnRef idx="3">
            <a:schemeClr val="lt1"/>
          </a:lnRef>
          <a:fillRef idx="1">
            <a:schemeClr val="accent4"/>
          </a:fillRef>
          <a:effectRef idx="1">
            <a:schemeClr val="accent4"/>
          </a:effectRef>
          <a:fontRef idx="minor">
            <a:schemeClr val="lt1"/>
          </a:fontRef>
        </p:style>
        <p:txBody>
          <a:bodyPr rtlCol="0" anchor="ctr"/>
          <a:lstStyle/>
          <a:p>
            <a:pPr algn="ctr"/>
            <a:endParaRPr lang="en-US" dirty="0">
              <a:solidFill>
                <a:prstClr val="white"/>
              </a:solidFill>
              <a:latin typeface="Cambria Math" panose="02040503050406030204" pitchFamily="18" charset="0"/>
              <a:ea typeface="Cambria Math" panose="02040503050406030204" pitchFamily="18" charset="0"/>
            </a:endParaRPr>
          </a:p>
        </p:txBody>
      </p:sp>
      <p:sp>
        <p:nvSpPr>
          <p:cNvPr id="175" name="Rounded Rectangle 174"/>
          <p:cNvSpPr/>
          <p:nvPr/>
        </p:nvSpPr>
        <p:spPr>
          <a:xfrm>
            <a:off x="5962650" y="3087388"/>
            <a:ext cx="1073944" cy="246230"/>
          </a:xfrm>
          <a:prstGeom prst="roundRect">
            <a:avLst/>
          </a:prstGeom>
          <a:solidFill>
            <a:srgbClr val="3333FF"/>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solidFill>
                <a:prstClr val="black"/>
              </a:solidFill>
            </a:endParaRPr>
          </a:p>
        </p:txBody>
      </p:sp>
      <p:sp>
        <p:nvSpPr>
          <p:cNvPr id="176" name="Rounded Rectangle 175"/>
          <p:cNvSpPr/>
          <p:nvPr/>
        </p:nvSpPr>
        <p:spPr>
          <a:xfrm>
            <a:off x="7202999" y="3068504"/>
            <a:ext cx="1255215" cy="265114"/>
          </a:xfrm>
          <a:prstGeom prst="roundRect">
            <a:avLst/>
          </a:prstGeom>
          <a:solidFill>
            <a:srgbClr val="3333FF"/>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solidFill>
                <a:prstClr val="black"/>
              </a:solidFill>
            </a:endParaRPr>
          </a:p>
        </p:txBody>
      </p:sp>
      <p:sp>
        <p:nvSpPr>
          <p:cNvPr id="177" name="Rectangle 176"/>
          <p:cNvSpPr/>
          <p:nvPr/>
        </p:nvSpPr>
        <p:spPr>
          <a:xfrm>
            <a:off x="4517664" y="3012817"/>
            <a:ext cx="4016858" cy="338554"/>
          </a:xfrm>
          <a:prstGeom prst="rect">
            <a:avLst/>
          </a:prstGeom>
        </p:spPr>
        <p:txBody>
          <a:bodyPr wrap="square">
            <a:spAutoFit/>
          </a:bodyPr>
          <a:lstStyle/>
          <a:p>
            <a:pPr algn="ctr"/>
            <a:r>
              <a:rPr lang="en-US" sz="1600" b="1" dirty="0" smtClean="0">
                <a:solidFill>
                  <a:prstClr val="white"/>
                </a:solidFill>
                <a:latin typeface="Cambria Math" panose="02040503050406030204" pitchFamily="18" charset="0"/>
                <a:ea typeface="Cambria Math" panose="02040503050406030204" pitchFamily="18" charset="0"/>
                <a:cs typeface="Arial" pitchFamily="34" charset="0"/>
              </a:rPr>
              <a:t>Total amount = No. of coins × denomination</a:t>
            </a:r>
            <a:endParaRPr lang="en-US" sz="1600" b="1" dirty="0">
              <a:solidFill>
                <a:prstClr val="white"/>
              </a:solidFill>
              <a:latin typeface="Cambria Math" panose="02040503050406030204" pitchFamily="18" charset="0"/>
              <a:ea typeface="Cambria Math" panose="02040503050406030204" pitchFamily="18" charset="0"/>
              <a:cs typeface="Arial" pitchFamily="34" charset="0"/>
            </a:endParaRPr>
          </a:p>
        </p:txBody>
      </p:sp>
      <p:sp>
        <p:nvSpPr>
          <p:cNvPr id="137" name="TextBox 136"/>
          <p:cNvSpPr txBox="1"/>
          <p:nvPr/>
        </p:nvSpPr>
        <p:spPr>
          <a:xfrm>
            <a:off x="3722245" y="1804342"/>
            <a:ext cx="501003"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3</a:t>
            </a:r>
            <a:r>
              <a:rPr lang="en-US" i="1" dirty="0" smtClean="0">
                <a:solidFill>
                  <a:prstClr val="black"/>
                </a:solidFill>
                <a:latin typeface="Bookman Old Style" panose="02050604050505020204" pitchFamily="18" charset="0"/>
                <a:ea typeface="Cambria Math" panose="02040503050406030204" pitchFamily="18" charset="0"/>
                <a:cs typeface="Arial" pitchFamily="34" charset="0"/>
              </a:rPr>
              <a:t>x</a:t>
            </a:r>
            <a:endParaRPr lang="en-US" i="1" dirty="0">
              <a:solidFill>
                <a:prstClr val="black"/>
              </a:solidFill>
              <a:latin typeface="Bookman Old Style" panose="02050604050505020204" pitchFamily="18" charset="0"/>
              <a:ea typeface="Cambria Math" panose="02040503050406030204" pitchFamily="18" charset="0"/>
              <a:cs typeface="Arial" pitchFamily="34" charset="0"/>
            </a:endParaRPr>
          </a:p>
        </p:txBody>
      </p:sp>
      <p:grpSp>
        <p:nvGrpSpPr>
          <p:cNvPr id="169" name="Group 168"/>
          <p:cNvGrpSpPr/>
          <p:nvPr/>
        </p:nvGrpSpPr>
        <p:grpSpPr>
          <a:xfrm>
            <a:off x="5658722" y="1764227"/>
            <a:ext cx="2315012" cy="1081554"/>
            <a:chOff x="5868516" y="2669848"/>
            <a:chExt cx="2315012" cy="1081554"/>
          </a:xfrm>
        </p:grpSpPr>
        <p:grpSp>
          <p:nvGrpSpPr>
            <p:cNvPr id="170" name="Group 169"/>
            <p:cNvGrpSpPr/>
            <p:nvPr/>
          </p:nvGrpSpPr>
          <p:grpSpPr>
            <a:xfrm>
              <a:off x="6361932" y="2669848"/>
              <a:ext cx="1821596" cy="1081554"/>
              <a:chOff x="6439668" y="3124182"/>
              <a:chExt cx="1821596" cy="1081554"/>
            </a:xfrm>
          </p:grpSpPr>
          <p:sp>
            <p:nvSpPr>
              <p:cNvPr id="172" name="Cloud 171"/>
              <p:cNvSpPr/>
              <p:nvPr/>
            </p:nvSpPr>
            <p:spPr>
              <a:xfrm>
                <a:off x="6439668" y="3124182"/>
                <a:ext cx="1821596" cy="1081554"/>
              </a:xfrm>
              <a:prstGeom prst="cloud">
                <a:avLst/>
              </a:prstGeom>
              <a:gradFill flip="none" rotWithShape="1">
                <a:gsLst>
                  <a:gs pos="0">
                    <a:srgbClr val="CC0000">
                      <a:tint val="66000"/>
                      <a:satMod val="160000"/>
                    </a:srgbClr>
                  </a:gs>
                  <a:gs pos="50000">
                    <a:srgbClr val="CC0000">
                      <a:tint val="44500"/>
                      <a:satMod val="160000"/>
                    </a:srgbClr>
                  </a:gs>
                  <a:gs pos="100000">
                    <a:srgbClr val="CC0000">
                      <a:tint val="23500"/>
                      <a:satMod val="16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mbria Math" panose="02040503050406030204" pitchFamily="18" charset="0"/>
                  <a:ea typeface="Cambria Math" panose="02040503050406030204" pitchFamily="18" charset="0"/>
                </a:endParaRPr>
              </a:p>
            </p:txBody>
          </p:sp>
          <p:sp>
            <p:nvSpPr>
              <p:cNvPr id="173" name="Rectangle 172"/>
              <p:cNvSpPr/>
              <p:nvPr/>
            </p:nvSpPr>
            <p:spPr>
              <a:xfrm>
                <a:off x="6515100" y="3288030"/>
                <a:ext cx="1600200" cy="830997"/>
              </a:xfrm>
              <a:prstGeom prst="rect">
                <a:avLst/>
              </a:prstGeom>
            </p:spPr>
            <p:txBody>
              <a:bodyPr wrap="square">
                <a:spAutoFit/>
              </a:bodyPr>
              <a:lstStyle/>
              <a:p>
                <a:pPr algn="ctr"/>
                <a:r>
                  <a:rPr lang="en-US" sz="1600" b="1" dirty="0" smtClean="0">
                    <a:solidFill>
                      <a:srgbClr val="002060"/>
                    </a:solidFill>
                    <a:latin typeface="Cambria Math" panose="02040503050406030204" pitchFamily="18" charset="0"/>
                    <a:ea typeface="Cambria Math" panose="02040503050406030204" pitchFamily="18" charset="0"/>
                    <a:cs typeface="Arial" pitchFamily="34" charset="0"/>
                  </a:rPr>
                  <a:t>How do we calculate total amount.</a:t>
                </a:r>
                <a:endParaRPr lang="en-US" sz="1600" b="1" dirty="0">
                  <a:solidFill>
                    <a:srgbClr val="002060"/>
                  </a:solidFill>
                  <a:latin typeface="Cambria Math" panose="02040503050406030204" pitchFamily="18" charset="0"/>
                  <a:ea typeface="Cambria Math" panose="02040503050406030204" pitchFamily="18" charset="0"/>
                  <a:cs typeface="Arial" pitchFamily="34" charset="0"/>
                </a:endParaRPr>
              </a:p>
            </p:txBody>
          </p:sp>
        </p:grpSp>
        <p:pic>
          <p:nvPicPr>
            <p:cNvPr id="171" name="Picture 170" descr="D:\MJ\ROBOMATE\Rashmi mam\thinking-smiley.jpg"/>
            <p:cNvPicPr>
              <a:picLocks noChangeAspect="1" noChangeArrowheads="1"/>
            </p:cNvPicPr>
            <p:nvPr/>
          </p:nvPicPr>
          <p:blipFill>
            <a:blip r:embed="rId3" cstate="print">
              <a:clrChange>
                <a:clrFrom>
                  <a:srgbClr val="FFFFFF"/>
                </a:clrFrom>
                <a:clrTo>
                  <a:srgbClr val="FFFFFF">
                    <a:alpha val="0"/>
                  </a:srgbClr>
                </a:clrTo>
              </a:clrChange>
              <a:extLst>
                <a:ext uri="{BEBA8EAE-BF5A-486C-A8C5-ECC9F3942E4B}">
                  <a14:imgProps xmlns:a14="http://schemas.microsoft.com/office/drawing/2010/main">
                    <a14:imgLayer r:embed="rId4">
                      <a14:imgEffect>
                        <a14:backgroundRemoval t="0" b="100000" l="0" r="100000">
                          <a14:foregroundMark x1="31447" y1="42771" x2="94969" y2="43976"/>
                          <a14:foregroundMark x1="71698" y1="60241" x2="51572" y2="93373"/>
                          <a14:foregroundMark x1="22642" y1="90964" x2="83019" y2="89759"/>
                          <a14:foregroundMark x1="33962" y1="71687" x2="71698" y2="86747"/>
                        </a14:backgroundRemoval>
                      </a14:imgEffect>
                    </a14:imgLayer>
                  </a14:imgProps>
                </a:ext>
                <a:ext uri="{28A0092B-C50C-407E-A947-70E740481C1C}">
                  <a14:useLocalDpi xmlns:a14="http://schemas.microsoft.com/office/drawing/2010/main" val="0"/>
                </a:ext>
              </a:extLst>
            </a:blip>
            <a:srcRect/>
            <a:stretch>
              <a:fillRect/>
            </a:stretch>
          </p:blipFill>
          <p:spPr bwMode="auto">
            <a:xfrm>
              <a:off x="5868516" y="2926839"/>
              <a:ext cx="659898" cy="690518"/>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0090380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4"/>
                                        </p:tgtEl>
                                        <p:attrNameLst>
                                          <p:attrName>style.visibility</p:attrName>
                                        </p:attrNameLst>
                                      </p:cBhvr>
                                      <p:to>
                                        <p:strVal val="visible"/>
                                      </p:to>
                                    </p:set>
                                    <p:animEffect transition="in" filter="fade">
                                      <p:cBhvr>
                                        <p:cTn id="17" dur="500"/>
                                        <p:tgtEl>
                                          <p:spTgt spid="84"/>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83"/>
                                        </p:tgtEl>
                                        <p:attrNameLst>
                                          <p:attrName>style.visibility</p:attrName>
                                        </p:attrNameLst>
                                      </p:cBhvr>
                                      <p:to>
                                        <p:strVal val="visible"/>
                                      </p:to>
                                    </p:set>
                                    <p:animEffect transition="in" filter="barn(inVertical)">
                                      <p:cBhvr>
                                        <p:cTn id="22" dur="500"/>
                                        <p:tgtEl>
                                          <p:spTgt spid="83"/>
                                        </p:tgtEl>
                                      </p:cBhvr>
                                    </p:animEffect>
                                  </p:childTnLst>
                                </p:cTn>
                              </p:par>
                              <p:par>
                                <p:cTn id="23" presetID="16" presetClass="entr" presetSubtype="21" fill="hold" grpId="0" nodeType="withEffect">
                                  <p:stCondLst>
                                    <p:cond delay="0"/>
                                  </p:stCondLst>
                                  <p:childTnLst>
                                    <p:set>
                                      <p:cBhvr>
                                        <p:cTn id="24" dur="1" fill="hold">
                                          <p:stCondLst>
                                            <p:cond delay="0"/>
                                          </p:stCondLst>
                                        </p:cTn>
                                        <p:tgtEl>
                                          <p:spTgt spid="89"/>
                                        </p:tgtEl>
                                        <p:attrNameLst>
                                          <p:attrName>style.visibility</p:attrName>
                                        </p:attrNameLst>
                                      </p:cBhvr>
                                      <p:to>
                                        <p:strVal val="visible"/>
                                      </p:to>
                                    </p:set>
                                    <p:animEffect transition="in" filter="barn(inVertical)">
                                      <p:cBhvr>
                                        <p:cTn id="25" dur="500"/>
                                        <p:tgtEl>
                                          <p:spTgt spid="89"/>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xit" presetSubtype="0" fill="hold" grpId="1" nodeType="clickEffect">
                                  <p:stCondLst>
                                    <p:cond delay="0"/>
                                  </p:stCondLst>
                                  <p:childTnLst>
                                    <p:animEffect transition="out" filter="fade">
                                      <p:cBhvr>
                                        <p:cTn id="29" dur="500"/>
                                        <p:tgtEl>
                                          <p:spTgt spid="83"/>
                                        </p:tgtEl>
                                      </p:cBhvr>
                                    </p:animEffect>
                                    <p:set>
                                      <p:cBhvr>
                                        <p:cTn id="30" dur="1" fill="hold">
                                          <p:stCondLst>
                                            <p:cond delay="499"/>
                                          </p:stCondLst>
                                        </p:cTn>
                                        <p:tgtEl>
                                          <p:spTgt spid="83"/>
                                        </p:tgtEl>
                                        <p:attrNameLst>
                                          <p:attrName>style.visibility</p:attrName>
                                        </p:attrNameLst>
                                      </p:cBhvr>
                                      <p:to>
                                        <p:strVal val="hidden"/>
                                      </p:to>
                                    </p:set>
                                  </p:childTnLst>
                                </p:cTn>
                              </p:par>
                              <p:par>
                                <p:cTn id="31" presetID="1" presetClass="exit" presetSubtype="0" fill="hold" nodeType="withEffect">
                                  <p:stCondLst>
                                    <p:cond delay="0"/>
                                  </p:stCondLst>
                                  <p:childTnLst>
                                    <p:set>
                                      <p:cBhvr>
                                        <p:cTn id="32" dur="1" fill="hold">
                                          <p:stCondLst>
                                            <p:cond delay="0"/>
                                          </p:stCondLst>
                                        </p:cTn>
                                        <p:tgtEl>
                                          <p:spTgt spid="84"/>
                                        </p:tgtEl>
                                        <p:attrNameLst>
                                          <p:attrName>style.visibility</p:attrName>
                                        </p:attrNameLst>
                                      </p:cBhvr>
                                      <p:to>
                                        <p:strVal val="hidden"/>
                                      </p:to>
                                    </p:set>
                                  </p:childTnLst>
                                </p:cTn>
                              </p:par>
                              <p:par>
                                <p:cTn id="33" presetID="10" presetClass="exit" presetSubtype="0" fill="hold" grpId="1" nodeType="withEffect">
                                  <p:stCondLst>
                                    <p:cond delay="0"/>
                                  </p:stCondLst>
                                  <p:childTnLst>
                                    <p:animEffect transition="out" filter="fade">
                                      <p:cBhvr>
                                        <p:cTn id="34" dur="500"/>
                                        <p:tgtEl>
                                          <p:spTgt spid="89"/>
                                        </p:tgtEl>
                                      </p:cBhvr>
                                    </p:animEffect>
                                    <p:set>
                                      <p:cBhvr>
                                        <p:cTn id="35" dur="1" fill="hold">
                                          <p:stCondLst>
                                            <p:cond delay="499"/>
                                          </p:stCondLst>
                                        </p:cTn>
                                        <p:tgtEl>
                                          <p:spTgt spid="89"/>
                                        </p:tgtEl>
                                        <p:attrNameLst>
                                          <p:attrName>style.visibility</p:attrName>
                                        </p:attrNameLst>
                                      </p:cBhvr>
                                      <p:to>
                                        <p:strVal val="hidden"/>
                                      </p:to>
                                    </p:set>
                                  </p:childTnLst>
                                </p:cTn>
                              </p:par>
                            </p:childTnLst>
                          </p:cTn>
                        </p:par>
                      </p:childTnLst>
                    </p:cTn>
                  </p:par>
                  <p:par>
                    <p:cTn id="36" fill="hold">
                      <p:stCondLst>
                        <p:cond delay="indefinite"/>
                      </p:stCondLst>
                      <p:childTnLst>
                        <p:par>
                          <p:cTn id="37" fill="hold">
                            <p:stCondLst>
                              <p:cond delay="0"/>
                            </p:stCondLst>
                            <p:childTnLst>
                              <p:par>
                                <p:cTn id="38" presetID="16" presetClass="entr" presetSubtype="21" fill="hold" grpId="0" nodeType="clickEffect">
                                  <p:stCondLst>
                                    <p:cond delay="0"/>
                                  </p:stCondLst>
                                  <p:childTnLst>
                                    <p:set>
                                      <p:cBhvr>
                                        <p:cTn id="39" dur="1" fill="hold">
                                          <p:stCondLst>
                                            <p:cond delay="0"/>
                                          </p:stCondLst>
                                        </p:cTn>
                                        <p:tgtEl>
                                          <p:spTgt spid="90"/>
                                        </p:tgtEl>
                                        <p:attrNameLst>
                                          <p:attrName>style.visibility</p:attrName>
                                        </p:attrNameLst>
                                      </p:cBhvr>
                                      <p:to>
                                        <p:strVal val="visible"/>
                                      </p:to>
                                    </p:set>
                                    <p:animEffect transition="in" filter="barn(inVertical)">
                                      <p:cBhvr>
                                        <p:cTn id="40" dur="500"/>
                                        <p:tgtEl>
                                          <p:spTgt spid="90"/>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91"/>
                                        </p:tgtEl>
                                        <p:attrNameLst>
                                          <p:attrName>style.visibility</p:attrName>
                                        </p:attrNameLst>
                                      </p:cBhvr>
                                      <p:to>
                                        <p:strVal val="visible"/>
                                      </p:to>
                                    </p:set>
                                    <p:animEffect transition="in" filter="fade">
                                      <p:cBhvr>
                                        <p:cTn id="45" dur="500"/>
                                        <p:tgtEl>
                                          <p:spTgt spid="91"/>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1" fill="hold" nodeType="clickEffect">
                                  <p:stCondLst>
                                    <p:cond delay="0"/>
                                  </p:stCondLst>
                                  <p:childTnLst>
                                    <p:set>
                                      <p:cBhvr>
                                        <p:cTn id="49" dur="1" fill="hold">
                                          <p:stCondLst>
                                            <p:cond delay="0"/>
                                          </p:stCondLst>
                                        </p:cTn>
                                        <p:tgtEl>
                                          <p:spTgt spid="94"/>
                                        </p:tgtEl>
                                        <p:attrNameLst>
                                          <p:attrName>style.visibility</p:attrName>
                                        </p:attrNameLst>
                                      </p:cBhvr>
                                      <p:to>
                                        <p:strVal val="visible"/>
                                      </p:to>
                                    </p:set>
                                    <p:animEffect transition="in" filter="wipe(up)">
                                      <p:cBhvr>
                                        <p:cTn id="50" dur="500"/>
                                        <p:tgtEl>
                                          <p:spTgt spid="94"/>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1" fill="hold" nodeType="clickEffect">
                                  <p:stCondLst>
                                    <p:cond delay="0"/>
                                  </p:stCondLst>
                                  <p:childTnLst>
                                    <p:set>
                                      <p:cBhvr>
                                        <p:cTn id="54" dur="1" fill="hold">
                                          <p:stCondLst>
                                            <p:cond delay="0"/>
                                          </p:stCondLst>
                                        </p:cTn>
                                        <p:tgtEl>
                                          <p:spTgt spid="97"/>
                                        </p:tgtEl>
                                        <p:attrNameLst>
                                          <p:attrName>style.visibility</p:attrName>
                                        </p:attrNameLst>
                                      </p:cBhvr>
                                      <p:to>
                                        <p:strVal val="visible"/>
                                      </p:to>
                                    </p:set>
                                    <p:animEffect transition="in" filter="wipe(up)">
                                      <p:cBhvr>
                                        <p:cTn id="55" dur="500"/>
                                        <p:tgtEl>
                                          <p:spTgt spid="97"/>
                                        </p:tgtEl>
                                      </p:cBhvr>
                                    </p:animEffect>
                                  </p:childTnLst>
                                </p:cTn>
                              </p:par>
                            </p:childTnLst>
                          </p:cTn>
                        </p:par>
                      </p:childTnLst>
                    </p:cTn>
                  </p:par>
                  <p:par>
                    <p:cTn id="56" fill="hold">
                      <p:stCondLst>
                        <p:cond delay="indefinite"/>
                      </p:stCondLst>
                      <p:childTnLst>
                        <p:par>
                          <p:cTn id="57" fill="hold">
                            <p:stCondLst>
                              <p:cond delay="0"/>
                            </p:stCondLst>
                            <p:childTnLst>
                              <p:par>
                                <p:cTn id="58" presetID="1" presetClass="exit" presetSubtype="0" fill="hold" nodeType="clickEffect">
                                  <p:stCondLst>
                                    <p:cond delay="0"/>
                                  </p:stCondLst>
                                  <p:childTnLst>
                                    <p:set>
                                      <p:cBhvr>
                                        <p:cTn id="59" dur="1" fill="hold">
                                          <p:stCondLst>
                                            <p:cond delay="0"/>
                                          </p:stCondLst>
                                        </p:cTn>
                                        <p:tgtEl>
                                          <p:spTgt spid="91"/>
                                        </p:tgtEl>
                                        <p:attrNameLst>
                                          <p:attrName>style.visibility</p:attrName>
                                        </p:attrNameLst>
                                      </p:cBhvr>
                                      <p:to>
                                        <p:strVal val="hidden"/>
                                      </p:to>
                                    </p:set>
                                  </p:childTnLst>
                                </p:cTn>
                              </p:par>
                              <p:par>
                                <p:cTn id="60" presetID="1" presetClass="exit" presetSubtype="0" fill="hold" nodeType="withEffect">
                                  <p:stCondLst>
                                    <p:cond delay="0"/>
                                  </p:stCondLst>
                                  <p:childTnLst>
                                    <p:set>
                                      <p:cBhvr>
                                        <p:cTn id="61" dur="1" fill="hold">
                                          <p:stCondLst>
                                            <p:cond delay="0"/>
                                          </p:stCondLst>
                                        </p:cTn>
                                        <p:tgtEl>
                                          <p:spTgt spid="94"/>
                                        </p:tgtEl>
                                        <p:attrNameLst>
                                          <p:attrName>style.visibility</p:attrName>
                                        </p:attrNameLst>
                                      </p:cBhvr>
                                      <p:to>
                                        <p:strVal val="hidden"/>
                                      </p:to>
                                    </p:set>
                                  </p:childTnLst>
                                </p:cTn>
                              </p:par>
                              <p:par>
                                <p:cTn id="62" presetID="1" presetClass="exit" presetSubtype="0" fill="hold" nodeType="withEffect">
                                  <p:stCondLst>
                                    <p:cond delay="0"/>
                                  </p:stCondLst>
                                  <p:childTnLst>
                                    <p:set>
                                      <p:cBhvr>
                                        <p:cTn id="63" dur="1" fill="hold">
                                          <p:stCondLst>
                                            <p:cond delay="0"/>
                                          </p:stCondLst>
                                        </p:cTn>
                                        <p:tgtEl>
                                          <p:spTgt spid="97"/>
                                        </p:tgtEl>
                                        <p:attrNameLst>
                                          <p:attrName>style.visibility</p:attrName>
                                        </p:attrNameLst>
                                      </p:cBhvr>
                                      <p:to>
                                        <p:strVal val="hidden"/>
                                      </p:to>
                                    </p:se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100"/>
                                        </p:tgtEl>
                                        <p:attrNameLst>
                                          <p:attrName>style.visibility</p:attrName>
                                        </p:attrNameLst>
                                      </p:cBhvr>
                                      <p:to>
                                        <p:strVal val="visible"/>
                                      </p:to>
                                    </p:set>
                                    <p:animEffect transition="in" filter="fade">
                                      <p:cBhvr>
                                        <p:cTn id="68" dur="500"/>
                                        <p:tgtEl>
                                          <p:spTgt spid="100"/>
                                        </p:tgtEl>
                                      </p:cBhvr>
                                    </p:animEffec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134"/>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xit" presetSubtype="0" fill="hold" nodeType="clickEffect">
                                  <p:stCondLst>
                                    <p:cond delay="0"/>
                                  </p:stCondLst>
                                  <p:childTnLst>
                                    <p:set>
                                      <p:cBhvr>
                                        <p:cTn id="76" dur="1" fill="hold">
                                          <p:stCondLst>
                                            <p:cond delay="0"/>
                                          </p:stCondLst>
                                        </p:cTn>
                                        <p:tgtEl>
                                          <p:spTgt spid="100"/>
                                        </p:tgtEl>
                                        <p:attrNameLst>
                                          <p:attrName>style.visibility</p:attrName>
                                        </p:attrNameLst>
                                      </p:cBhvr>
                                      <p:to>
                                        <p:strVal val="hidden"/>
                                      </p:to>
                                    </p:set>
                                  </p:childTnLst>
                                </p:cTn>
                              </p:par>
                            </p:childTnLst>
                          </p:cTn>
                        </p:par>
                      </p:childTnLst>
                    </p:cTn>
                  </p:par>
                  <p:par>
                    <p:cTn id="77" fill="hold">
                      <p:stCondLst>
                        <p:cond delay="indefinite"/>
                      </p:stCondLst>
                      <p:childTnLst>
                        <p:par>
                          <p:cTn id="78" fill="hold">
                            <p:stCondLst>
                              <p:cond delay="0"/>
                            </p:stCondLst>
                            <p:childTnLst>
                              <p:par>
                                <p:cTn id="79" presetID="16" presetClass="entr" presetSubtype="21" fill="hold" grpId="0" nodeType="clickEffect">
                                  <p:stCondLst>
                                    <p:cond delay="0"/>
                                  </p:stCondLst>
                                  <p:childTnLst>
                                    <p:set>
                                      <p:cBhvr>
                                        <p:cTn id="80" dur="1" fill="hold">
                                          <p:stCondLst>
                                            <p:cond delay="0"/>
                                          </p:stCondLst>
                                        </p:cTn>
                                        <p:tgtEl>
                                          <p:spTgt spid="103"/>
                                        </p:tgtEl>
                                        <p:attrNameLst>
                                          <p:attrName>style.visibility</p:attrName>
                                        </p:attrNameLst>
                                      </p:cBhvr>
                                      <p:to>
                                        <p:strVal val="visible"/>
                                      </p:to>
                                    </p:set>
                                    <p:animEffect transition="in" filter="barn(inVertical)">
                                      <p:cBhvr>
                                        <p:cTn id="81" dur="500"/>
                                        <p:tgtEl>
                                          <p:spTgt spid="103"/>
                                        </p:tgtEl>
                                      </p:cBhvr>
                                    </p:animEffect>
                                  </p:childTnLst>
                                </p:cTn>
                              </p:par>
                              <p:par>
                                <p:cTn id="82" presetID="22" presetClass="entr" presetSubtype="1" fill="hold" nodeType="withEffect">
                                  <p:stCondLst>
                                    <p:cond delay="0"/>
                                  </p:stCondLst>
                                  <p:childTnLst>
                                    <p:set>
                                      <p:cBhvr>
                                        <p:cTn id="83" dur="1" fill="hold">
                                          <p:stCondLst>
                                            <p:cond delay="0"/>
                                          </p:stCondLst>
                                        </p:cTn>
                                        <p:tgtEl>
                                          <p:spTgt spid="104"/>
                                        </p:tgtEl>
                                        <p:attrNameLst>
                                          <p:attrName>style.visibility</p:attrName>
                                        </p:attrNameLst>
                                      </p:cBhvr>
                                      <p:to>
                                        <p:strVal val="visible"/>
                                      </p:to>
                                    </p:set>
                                    <p:animEffect transition="in" filter="wipe(up)">
                                      <p:cBhvr>
                                        <p:cTn id="84" dur="500"/>
                                        <p:tgtEl>
                                          <p:spTgt spid="104"/>
                                        </p:tgtEl>
                                      </p:cBhvr>
                                    </p:animEffec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129"/>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grpId="0" nodeType="clickEffect">
                                  <p:stCondLst>
                                    <p:cond delay="0"/>
                                  </p:stCondLst>
                                  <p:childTnLst>
                                    <p:set>
                                      <p:cBhvr>
                                        <p:cTn id="92" dur="1" fill="hold">
                                          <p:stCondLst>
                                            <p:cond delay="0"/>
                                          </p:stCondLst>
                                        </p:cTn>
                                        <p:tgtEl>
                                          <p:spTgt spid="135"/>
                                        </p:tgtEl>
                                        <p:attrNameLst>
                                          <p:attrName>style.visibility</p:attrName>
                                        </p:attrNameLst>
                                      </p:cBhvr>
                                      <p:to>
                                        <p:strVal val="visible"/>
                                      </p:to>
                                    </p:set>
                                  </p:childTnLst>
                                </p:cTn>
                              </p:par>
                            </p:childTnLst>
                          </p:cTn>
                        </p:par>
                        <p:par>
                          <p:cTn id="93" fill="hold">
                            <p:stCondLst>
                              <p:cond delay="0"/>
                            </p:stCondLst>
                            <p:childTnLst>
                              <p:par>
                                <p:cTn id="94" presetID="1" presetClass="entr" presetSubtype="0" fill="hold" grpId="0" nodeType="afterEffect">
                                  <p:stCondLst>
                                    <p:cond delay="0"/>
                                  </p:stCondLst>
                                  <p:childTnLst>
                                    <p:set>
                                      <p:cBhvr>
                                        <p:cTn id="95" dur="1" fill="hold">
                                          <p:stCondLst>
                                            <p:cond delay="0"/>
                                          </p:stCondLst>
                                        </p:cTn>
                                        <p:tgtEl>
                                          <p:spTgt spid="136"/>
                                        </p:tgtEl>
                                        <p:attrNameLst>
                                          <p:attrName>style.visibility</p:attrName>
                                        </p:attrNameLst>
                                      </p:cBhvr>
                                      <p:to>
                                        <p:strVal val="visible"/>
                                      </p:to>
                                    </p:set>
                                  </p:childTnLst>
                                </p:cTn>
                              </p:par>
                            </p:childTnLst>
                          </p:cTn>
                        </p:par>
                        <p:par>
                          <p:cTn id="96" fill="hold">
                            <p:stCondLst>
                              <p:cond delay="0"/>
                            </p:stCondLst>
                            <p:childTnLst>
                              <p:par>
                                <p:cTn id="97" presetID="1" presetClass="entr" presetSubtype="0" fill="hold" grpId="0" nodeType="afterEffect">
                                  <p:stCondLst>
                                    <p:cond delay="0"/>
                                  </p:stCondLst>
                                  <p:childTnLst>
                                    <p:set>
                                      <p:cBhvr>
                                        <p:cTn id="98" dur="1" fill="hold">
                                          <p:stCondLst>
                                            <p:cond delay="0"/>
                                          </p:stCondLst>
                                        </p:cTn>
                                        <p:tgtEl>
                                          <p:spTgt spid="137"/>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0" presetClass="exit" presetSubtype="0" fill="hold" grpId="1" nodeType="clickEffect">
                                  <p:stCondLst>
                                    <p:cond delay="0"/>
                                  </p:stCondLst>
                                  <p:childTnLst>
                                    <p:animEffect transition="out" filter="fade">
                                      <p:cBhvr>
                                        <p:cTn id="102" dur="500"/>
                                        <p:tgtEl>
                                          <p:spTgt spid="103"/>
                                        </p:tgtEl>
                                      </p:cBhvr>
                                    </p:animEffect>
                                    <p:set>
                                      <p:cBhvr>
                                        <p:cTn id="103" dur="1" fill="hold">
                                          <p:stCondLst>
                                            <p:cond delay="499"/>
                                          </p:stCondLst>
                                        </p:cTn>
                                        <p:tgtEl>
                                          <p:spTgt spid="103"/>
                                        </p:tgtEl>
                                        <p:attrNameLst>
                                          <p:attrName>style.visibility</p:attrName>
                                        </p:attrNameLst>
                                      </p:cBhvr>
                                      <p:to>
                                        <p:strVal val="hidden"/>
                                      </p:to>
                                    </p:set>
                                  </p:childTnLst>
                                </p:cTn>
                              </p:par>
                              <p:par>
                                <p:cTn id="104" presetID="1" presetClass="exit" presetSubtype="0" fill="hold" nodeType="withEffect">
                                  <p:stCondLst>
                                    <p:cond delay="0"/>
                                  </p:stCondLst>
                                  <p:childTnLst>
                                    <p:set>
                                      <p:cBhvr>
                                        <p:cTn id="105" dur="1" fill="hold">
                                          <p:stCondLst>
                                            <p:cond delay="0"/>
                                          </p:stCondLst>
                                        </p:cTn>
                                        <p:tgtEl>
                                          <p:spTgt spid="104"/>
                                        </p:tgtEl>
                                        <p:attrNameLst>
                                          <p:attrName>style.visibility</p:attrName>
                                        </p:attrNameLst>
                                      </p:cBhvr>
                                      <p:to>
                                        <p:strVal val="hidden"/>
                                      </p:to>
                                    </p:set>
                                  </p:childTnLst>
                                </p:cTn>
                              </p:par>
                              <p:par>
                                <p:cTn id="106" presetID="10" presetClass="exit" presetSubtype="0" fill="hold" grpId="1" nodeType="withEffect">
                                  <p:stCondLst>
                                    <p:cond delay="0"/>
                                  </p:stCondLst>
                                  <p:childTnLst>
                                    <p:animEffect transition="out" filter="fade">
                                      <p:cBhvr>
                                        <p:cTn id="107" dur="500"/>
                                        <p:tgtEl>
                                          <p:spTgt spid="90"/>
                                        </p:tgtEl>
                                      </p:cBhvr>
                                    </p:animEffect>
                                    <p:set>
                                      <p:cBhvr>
                                        <p:cTn id="108" dur="1" fill="hold">
                                          <p:stCondLst>
                                            <p:cond delay="499"/>
                                          </p:stCondLst>
                                        </p:cTn>
                                        <p:tgtEl>
                                          <p:spTgt spid="90"/>
                                        </p:tgtEl>
                                        <p:attrNameLst>
                                          <p:attrName>style.visibility</p:attrName>
                                        </p:attrNameLst>
                                      </p:cBhvr>
                                      <p:to>
                                        <p:strVal val="hidden"/>
                                      </p:to>
                                    </p:set>
                                  </p:childTnLst>
                                </p:cTn>
                              </p:par>
                            </p:childTnLst>
                          </p:cTn>
                        </p:par>
                      </p:childTnLst>
                    </p:cTn>
                  </p:par>
                  <p:par>
                    <p:cTn id="109" fill="hold">
                      <p:stCondLst>
                        <p:cond delay="indefinite"/>
                      </p:stCondLst>
                      <p:childTnLst>
                        <p:par>
                          <p:cTn id="110" fill="hold">
                            <p:stCondLst>
                              <p:cond delay="0"/>
                            </p:stCondLst>
                            <p:childTnLst>
                              <p:par>
                                <p:cTn id="111" presetID="10" presetClass="entr" presetSubtype="0" fill="hold" nodeType="clickEffect">
                                  <p:stCondLst>
                                    <p:cond delay="0"/>
                                  </p:stCondLst>
                                  <p:childTnLst>
                                    <p:set>
                                      <p:cBhvr>
                                        <p:cTn id="112" dur="1" fill="hold">
                                          <p:stCondLst>
                                            <p:cond delay="0"/>
                                          </p:stCondLst>
                                        </p:cTn>
                                        <p:tgtEl>
                                          <p:spTgt spid="138"/>
                                        </p:tgtEl>
                                        <p:attrNameLst>
                                          <p:attrName>style.visibility</p:attrName>
                                        </p:attrNameLst>
                                      </p:cBhvr>
                                      <p:to>
                                        <p:strVal val="visible"/>
                                      </p:to>
                                    </p:set>
                                    <p:animEffect transition="in" filter="fade">
                                      <p:cBhvr>
                                        <p:cTn id="113" dur="500"/>
                                        <p:tgtEl>
                                          <p:spTgt spid="138"/>
                                        </p:tgtEl>
                                      </p:cBhvr>
                                    </p:animEffect>
                                  </p:childTnLst>
                                </p:cTn>
                              </p:par>
                              <p:par>
                                <p:cTn id="114" presetID="1" presetClass="exit" presetSubtype="0" fill="hold" nodeType="withEffect">
                                  <p:stCondLst>
                                    <p:cond delay="0"/>
                                  </p:stCondLst>
                                  <p:childTnLst>
                                    <p:set>
                                      <p:cBhvr>
                                        <p:cTn id="115" dur="1" fill="hold">
                                          <p:stCondLst>
                                            <p:cond delay="0"/>
                                          </p:stCondLst>
                                        </p:cTn>
                                        <p:tgtEl>
                                          <p:spTgt spid="138"/>
                                        </p:tgtEl>
                                        <p:attrNameLst>
                                          <p:attrName>style.visibility</p:attrName>
                                        </p:attrNameLst>
                                      </p:cBhvr>
                                      <p:to>
                                        <p:strVal val="hidden"/>
                                      </p:to>
                                    </p:set>
                                  </p:childTnLst>
                                </p:cTn>
                              </p:par>
                            </p:childTnLst>
                          </p:cTn>
                        </p:par>
                      </p:childTnLst>
                    </p:cTn>
                  </p:par>
                  <p:par>
                    <p:cTn id="116" fill="hold">
                      <p:stCondLst>
                        <p:cond delay="indefinite"/>
                      </p:stCondLst>
                      <p:childTnLst>
                        <p:par>
                          <p:cTn id="117" fill="hold">
                            <p:stCondLst>
                              <p:cond delay="0"/>
                            </p:stCondLst>
                            <p:childTnLst>
                              <p:par>
                                <p:cTn id="118" presetID="16" presetClass="entr" presetSubtype="21" fill="hold" grpId="0" nodeType="clickEffect">
                                  <p:stCondLst>
                                    <p:cond delay="0"/>
                                  </p:stCondLst>
                                  <p:childTnLst>
                                    <p:set>
                                      <p:cBhvr>
                                        <p:cTn id="119" dur="1" fill="hold">
                                          <p:stCondLst>
                                            <p:cond delay="0"/>
                                          </p:stCondLst>
                                        </p:cTn>
                                        <p:tgtEl>
                                          <p:spTgt spid="149"/>
                                        </p:tgtEl>
                                        <p:attrNameLst>
                                          <p:attrName>style.visibility</p:attrName>
                                        </p:attrNameLst>
                                      </p:cBhvr>
                                      <p:to>
                                        <p:strVal val="visible"/>
                                      </p:to>
                                    </p:set>
                                    <p:animEffect transition="in" filter="barn(inVertical)">
                                      <p:cBhvr>
                                        <p:cTn id="120" dur="500"/>
                                        <p:tgtEl>
                                          <p:spTgt spid="149"/>
                                        </p:tgtEl>
                                      </p:cBhvr>
                                    </p:animEffect>
                                  </p:childTnLst>
                                </p:cTn>
                              </p:par>
                            </p:childTnLst>
                          </p:cTn>
                        </p:par>
                      </p:childTnLst>
                    </p:cTn>
                  </p:par>
                  <p:par>
                    <p:cTn id="121" fill="hold">
                      <p:stCondLst>
                        <p:cond delay="indefinite"/>
                      </p:stCondLst>
                      <p:childTnLst>
                        <p:par>
                          <p:cTn id="122" fill="hold">
                            <p:stCondLst>
                              <p:cond delay="0"/>
                            </p:stCondLst>
                            <p:childTnLst>
                              <p:par>
                                <p:cTn id="123" presetID="10" presetClass="entr" presetSubtype="0" fill="hold" nodeType="clickEffect">
                                  <p:stCondLst>
                                    <p:cond delay="0"/>
                                  </p:stCondLst>
                                  <p:childTnLst>
                                    <p:set>
                                      <p:cBhvr>
                                        <p:cTn id="124" dur="1" fill="hold">
                                          <p:stCondLst>
                                            <p:cond delay="0"/>
                                          </p:stCondLst>
                                        </p:cTn>
                                        <p:tgtEl>
                                          <p:spTgt spid="159"/>
                                        </p:tgtEl>
                                        <p:attrNameLst>
                                          <p:attrName>style.visibility</p:attrName>
                                        </p:attrNameLst>
                                      </p:cBhvr>
                                      <p:to>
                                        <p:strVal val="visible"/>
                                      </p:to>
                                    </p:set>
                                    <p:animEffect transition="in" filter="fade">
                                      <p:cBhvr>
                                        <p:cTn id="125" dur="500"/>
                                        <p:tgtEl>
                                          <p:spTgt spid="159"/>
                                        </p:tgtEl>
                                      </p:cBhvr>
                                    </p:animEffect>
                                  </p:childTnLst>
                                </p:cTn>
                              </p:par>
                            </p:childTnLst>
                          </p:cTn>
                        </p:par>
                      </p:childTnLst>
                    </p:cTn>
                  </p:par>
                  <p:par>
                    <p:cTn id="126" fill="hold">
                      <p:stCondLst>
                        <p:cond delay="indefinite"/>
                      </p:stCondLst>
                      <p:childTnLst>
                        <p:par>
                          <p:cTn id="127" fill="hold">
                            <p:stCondLst>
                              <p:cond delay="0"/>
                            </p:stCondLst>
                            <p:childTnLst>
                              <p:par>
                                <p:cTn id="128" presetID="10" presetClass="entr" presetSubtype="0" fill="hold" grpId="0" nodeType="clickEffect">
                                  <p:stCondLst>
                                    <p:cond delay="0"/>
                                  </p:stCondLst>
                                  <p:childTnLst>
                                    <p:set>
                                      <p:cBhvr>
                                        <p:cTn id="129" dur="1" fill="hold">
                                          <p:stCondLst>
                                            <p:cond delay="0"/>
                                          </p:stCondLst>
                                        </p:cTn>
                                        <p:tgtEl>
                                          <p:spTgt spid="167"/>
                                        </p:tgtEl>
                                        <p:attrNameLst>
                                          <p:attrName>style.visibility</p:attrName>
                                        </p:attrNameLst>
                                      </p:cBhvr>
                                      <p:to>
                                        <p:strVal val="visible"/>
                                      </p:to>
                                    </p:set>
                                    <p:animEffect transition="in" filter="fade">
                                      <p:cBhvr>
                                        <p:cTn id="130" dur="500"/>
                                        <p:tgtEl>
                                          <p:spTgt spid="167"/>
                                        </p:tgtEl>
                                      </p:cBhvr>
                                    </p:animEffect>
                                  </p:childTnLst>
                                </p:cTn>
                              </p:par>
                            </p:childTnLst>
                          </p:cTn>
                        </p:par>
                      </p:childTnLst>
                    </p:cTn>
                  </p:par>
                  <p:par>
                    <p:cTn id="131" fill="hold">
                      <p:stCondLst>
                        <p:cond delay="indefinite"/>
                      </p:stCondLst>
                      <p:childTnLst>
                        <p:par>
                          <p:cTn id="132" fill="hold">
                            <p:stCondLst>
                              <p:cond delay="0"/>
                            </p:stCondLst>
                            <p:childTnLst>
                              <p:par>
                                <p:cTn id="133" presetID="10" presetClass="entr" presetSubtype="0" fill="hold" grpId="0" nodeType="clickEffect">
                                  <p:stCondLst>
                                    <p:cond delay="0"/>
                                  </p:stCondLst>
                                  <p:childTnLst>
                                    <p:set>
                                      <p:cBhvr>
                                        <p:cTn id="134" dur="1" fill="hold">
                                          <p:stCondLst>
                                            <p:cond delay="0"/>
                                          </p:stCondLst>
                                        </p:cTn>
                                        <p:tgtEl>
                                          <p:spTgt spid="145"/>
                                        </p:tgtEl>
                                        <p:attrNameLst>
                                          <p:attrName>style.visibility</p:attrName>
                                        </p:attrNameLst>
                                      </p:cBhvr>
                                      <p:to>
                                        <p:strVal val="visible"/>
                                      </p:to>
                                    </p:set>
                                    <p:animEffect transition="in" filter="fade">
                                      <p:cBhvr>
                                        <p:cTn id="135" dur="500"/>
                                        <p:tgtEl>
                                          <p:spTgt spid="145"/>
                                        </p:tgtEl>
                                      </p:cBhvr>
                                    </p:animEffect>
                                  </p:childTnLst>
                                </p:cTn>
                              </p:par>
                            </p:childTnLst>
                          </p:cTn>
                        </p:par>
                      </p:childTnLst>
                    </p:cTn>
                  </p:par>
                  <p:par>
                    <p:cTn id="136" fill="hold">
                      <p:stCondLst>
                        <p:cond delay="indefinite"/>
                      </p:stCondLst>
                      <p:childTnLst>
                        <p:par>
                          <p:cTn id="137" fill="hold">
                            <p:stCondLst>
                              <p:cond delay="0"/>
                            </p:stCondLst>
                            <p:childTnLst>
                              <p:par>
                                <p:cTn id="138" presetID="10" presetClass="entr" presetSubtype="0" fill="hold" grpId="0" nodeType="clickEffect">
                                  <p:stCondLst>
                                    <p:cond delay="0"/>
                                  </p:stCondLst>
                                  <p:childTnLst>
                                    <p:set>
                                      <p:cBhvr>
                                        <p:cTn id="139" dur="1" fill="hold">
                                          <p:stCondLst>
                                            <p:cond delay="0"/>
                                          </p:stCondLst>
                                        </p:cTn>
                                        <p:tgtEl>
                                          <p:spTgt spid="162"/>
                                        </p:tgtEl>
                                        <p:attrNameLst>
                                          <p:attrName>style.visibility</p:attrName>
                                        </p:attrNameLst>
                                      </p:cBhvr>
                                      <p:to>
                                        <p:strVal val="visible"/>
                                      </p:to>
                                    </p:set>
                                    <p:animEffect transition="in" filter="fade">
                                      <p:cBhvr>
                                        <p:cTn id="140" dur="500"/>
                                        <p:tgtEl>
                                          <p:spTgt spid="162"/>
                                        </p:tgtEl>
                                      </p:cBhvr>
                                    </p:animEffect>
                                  </p:childTnLst>
                                </p:cTn>
                              </p:par>
                            </p:childTnLst>
                          </p:cTn>
                        </p:par>
                      </p:childTnLst>
                    </p:cTn>
                  </p:par>
                  <p:par>
                    <p:cTn id="141" fill="hold">
                      <p:stCondLst>
                        <p:cond delay="indefinite"/>
                      </p:stCondLst>
                      <p:childTnLst>
                        <p:par>
                          <p:cTn id="142" fill="hold">
                            <p:stCondLst>
                              <p:cond delay="0"/>
                            </p:stCondLst>
                            <p:childTnLst>
                              <p:par>
                                <p:cTn id="143" presetID="1" presetClass="entr" presetSubtype="0" fill="hold" grpId="0" nodeType="clickEffect">
                                  <p:stCondLst>
                                    <p:cond delay="0"/>
                                  </p:stCondLst>
                                  <p:childTnLst>
                                    <p:set>
                                      <p:cBhvr>
                                        <p:cTn id="144" dur="1" fill="hold">
                                          <p:stCondLst>
                                            <p:cond delay="0"/>
                                          </p:stCondLst>
                                        </p:cTn>
                                        <p:tgtEl>
                                          <p:spTgt spid="150"/>
                                        </p:tgtEl>
                                        <p:attrNameLst>
                                          <p:attrName>style.visibility</p:attrName>
                                        </p:attrNameLst>
                                      </p:cBhvr>
                                      <p:to>
                                        <p:strVal val="visible"/>
                                      </p:to>
                                    </p:set>
                                  </p:childTnLst>
                                </p:cTn>
                              </p:par>
                            </p:childTnLst>
                          </p:cTn>
                        </p:par>
                      </p:childTnLst>
                    </p:cTn>
                  </p:par>
                  <p:par>
                    <p:cTn id="145" fill="hold">
                      <p:stCondLst>
                        <p:cond delay="indefinite"/>
                      </p:stCondLst>
                      <p:childTnLst>
                        <p:par>
                          <p:cTn id="146" fill="hold">
                            <p:stCondLst>
                              <p:cond delay="0"/>
                            </p:stCondLst>
                            <p:childTnLst>
                              <p:par>
                                <p:cTn id="147" presetID="1" presetClass="entr" presetSubtype="0" fill="hold" grpId="0" nodeType="clickEffect">
                                  <p:stCondLst>
                                    <p:cond delay="0"/>
                                  </p:stCondLst>
                                  <p:childTnLst>
                                    <p:set>
                                      <p:cBhvr>
                                        <p:cTn id="148" dur="1" fill="hold">
                                          <p:stCondLst>
                                            <p:cond delay="0"/>
                                          </p:stCondLst>
                                        </p:cTn>
                                        <p:tgtEl>
                                          <p:spTgt spid="151"/>
                                        </p:tgtEl>
                                        <p:attrNameLst>
                                          <p:attrName>style.visibility</p:attrName>
                                        </p:attrNameLst>
                                      </p:cBhvr>
                                      <p:to>
                                        <p:strVal val="visible"/>
                                      </p:to>
                                    </p:set>
                                  </p:childTnLst>
                                </p:cTn>
                              </p:par>
                            </p:childTnLst>
                          </p:cTn>
                        </p:par>
                        <p:par>
                          <p:cTn id="149" fill="hold">
                            <p:stCondLst>
                              <p:cond delay="0"/>
                            </p:stCondLst>
                            <p:childTnLst>
                              <p:par>
                                <p:cTn id="150" presetID="1" presetClass="entr" presetSubtype="0" fill="hold" grpId="0" nodeType="afterEffect">
                                  <p:stCondLst>
                                    <p:cond delay="0"/>
                                  </p:stCondLst>
                                  <p:childTnLst>
                                    <p:set>
                                      <p:cBhvr>
                                        <p:cTn id="151" dur="1" fill="hold">
                                          <p:stCondLst>
                                            <p:cond delay="0"/>
                                          </p:stCondLst>
                                        </p:cTn>
                                        <p:tgtEl>
                                          <p:spTgt spid="152"/>
                                        </p:tgtEl>
                                        <p:attrNameLst>
                                          <p:attrName>style.visibility</p:attrName>
                                        </p:attrNameLst>
                                      </p:cBhvr>
                                      <p:to>
                                        <p:strVal val="visible"/>
                                      </p:to>
                                    </p:set>
                                  </p:childTnLst>
                                </p:cTn>
                              </p:par>
                            </p:childTnLst>
                          </p:cTn>
                        </p:par>
                        <p:par>
                          <p:cTn id="152" fill="hold">
                            <p:stCondLst>
                              <p:cond delay="0"/>
                            </p:stCondLst>
                            <p:childTnLst>
                              <p:par>
                                <p:cTn id="153" presetID="1" presetClass="entr" presetSubtype="0" fill="hold" grpId="0" nodeType="afterEffect">
                                  <p:stCondLst>
                                    <p:cond delay="0"/>
                                  </p:stCondLst>
                                  <p:childTnLst>
                                    <p:set>
                                      <p:cBhvr>
                                        <p:cTn id="154" dur="1" fill="hold">
                                          <p:stCondLst>
                                            <p:cond delay="0"/>
                                          </p:stCondLst>
                                        </p:cTn>
                                        <p:tgtEl>
                                          <p:spTgt spid="153"/>
                                        </p:tgtEl>
                                        <p:attrNameLst>
                                          <p:attrName>style.visibility</p:attrName>
                                        </p:attrNameLst>
                                      </p:cBhvr>
                                      <p:to>
                                        <p:strVal val="visible"/>
                                      </p:to>
                                    </p:set>
                                  </p:childTnLst>
                                </p:cTn>
                              </p:par>
                            </p:childTnLst>
                          </p:cTn>
                        </p:par>
                      </p:childTnLst>
                    </p:cTn>
                  </p:par>
                  <p:par>
                    <p:cTn id="155" fill="hold">
                      <p:stCondLst>
                        <p:cond delay="indefinite"/>
                      </p:stCondLst>
                      <p:childTnLst>
                        <p:par>
                          <p:cTn id="156" fill="hold">
                            <p:stCondLst>
                              <p:cond delay="0"/>
                            </p:stCondLst>
                            <p:childTnLst>
                              <p:par>
                                <p:cTn id="157" presetID="10" presetClass="exit" presetSubtype="0" fill="hold" grpId="1" nodeType="clickEffect">
                                  <p:stCondLst>
                                    <p:cond delay="0"/>
                                  </p:stCondLst>
                                  <p:childTnLst>
                                    <p:animEffect transition="out" filter="fade">
                                      <p:cBhvr>
                                        <p:cTn id="158" dur="500"/>
                                        <p:tgtEl>
                                          <p:spTgt spid="149"/>
                                        </p:tgtEl>
                                      </p:cBhvr>
                                    </p:animEffect>
                                    <p:set>
                                      <p:cBhvr>
                                        <p:cTn id="159" dur="1" fill="hold">
                                          <p:stCondLst>
                                            <p:cond delay="499"/>
                                          </p:stCondLst>
                                        </p:cTn>
                                        <p:tgtEl>
                                          <p:spTgt spid="149"/>
                                        </p:tgtEl>
                                        <p:attrNameLst>
                                          <p:attrName>style.visibility</p:attrName>
                                        </p:attrNameLst>
                                      </p:cBhvr>
                                      <p:to>
                                        <p:strVal val="hidden"/>
                                      </p:to>
                                    </p:set>
                                  </p:childTnLst>
                                </p:cTn>
                              </p:par>
                              <p:par>
                                <p:cTn id="160" presetID="1" presetClass="exit" presetSubtype="0" fill="hold" nodeType="withEffect">
                                  <p:stCondLst>
                                    <p:cond delay="0"/>
                                  </p:stCondLst>
                                  <p:childTnLst>
                                    <p:set>
                                      <p:cBhvr>
                                        <p:cTn id="161" dur="1" fill="hold">
                                          <p:stCondLst>
                                            <p:cond delay="0"/>
                                          </p:stCondLst>
                                        </p:cTn>
                                        <p:tgtEl>
                                          <p:spTgt spid="159"/>
                                        </p:tgtEl>
                                        <p:attrNameLst>
                                          <p:attrName>style.visibility</p:attrName>
                                        </p:attrNameLst>
                                      </p:cBhvr>
                                      <p:to>
                                        <p:strVal val="hidden"/>
                                      </p:to>
                                    </p:set>
                                  </p:childTnLst>
                                </p:cTn>
                              </p:par>
                              <p:par>
                                <p:cTn id="162" presetID="1" presetClass="exit" presetSubtype="0" fill="hold" grpId="1" nodeType="withEffect">
                                  <p:stCondLst>
                                    <p:cond delay="0"/>
                                  </p:stCondLst>
                                  <p:childTnLst>
                                    <p:set>
                                      <p:cBhvr>
                                        <p:cTn id="163" dur="1" fill="hold">
                                          <p:stCondLst>
                                            <p:cond delay="0"/>
                                          </p:stCondLst>
                                        </p:cTn>
                                        <p:tgtEl>
                                          <p:spTgt spid="145"/>
                                        </p:tgtEl>
                                        <p:attrNameLst>
                                          <p:attrName>style.visibility</p:attrName>
                                        </p:attrNameLst>
                                      </p:cBhvr>
                                      <p:to>
                                        <p:strVal val="hidden"/>
                                      </p:to>
                                    </p:set>
                                  </p:childTnLst>
                                </p:cTn>
                              </p:par>
                              <p:par>
                                <p:cTn id="164" presetID="1" presetClass="exit" presetSubtype="0" fill="hold" grpId="1" nodeType="withEffect">
                                  <p:stCondLst>
                                    <p:cond delay="0"/>
                                  </p:stCondLst>
                                  <p:childTnLst>
                                    <p:set>
                                      <p:cBhvr>
                                        <p:cTn id="165" dur="1" fill="hold">
                                          <p:stCondLst>
                                            <p:cond delay="0"/>
                                          </p:stCondLst>
                                        </p:cTn>
                                        <p:tgtEl>
                                          <p:spTgt spid="162"/>
                                        </p:tgtEl>
                                        <p:attrNameLst>
                                          <p:attrName>style.visibility</p:attrName>
                                        </p:attrNameLst>
                                      </p:cBhvr>
                                      <p:to>
                                        <p:strVal val="hidden"/>
                                      </p:to>
                                    </p:set>
                                  </p:childTnLst>
                                </p:cTn>
                              </p:par>
                              <p:par>
                                <p:cTn id="166" presetID="1" presetClass="exit" presetSubtype="0" fill="hold" grpId="1" nodeType="withEffect">
                                  <p:stCondLst>
                                    <p:cond delay="0"/>
                                  </p:stCondLst>
                                  <p:childTnLst>
                                    <p:set>
                                      <p:cBhvr>
                                        <p:cTn id="167" dur="1" fill="hold">
                                          <p:stCondLst>
                                            <p:cond delay="0"/>
                                          </p:stCondLst>
                                        </p:cTn>
                                        <p:tgtEl>
                                          <p:spTgt spid="167"/>
                                        </p:tgtEl>
                                        <p:attrNameLst>
                                          <p:attrName>style.visibility</p:attrName>
                                        </p:attrNameLst>
                                      </p:cBhvr>
                                      <p:to>
                                        <p:strVal val="hidden"/>
                                      </p:to>
                                    </p:set>
                                  </p:childTnLst>
                                </p:cTn>
                              </p:par>
                            </p:childTnLst>
                          </p:cTn>
                        </p:par>
                      </p:childTnLst>
                    </p:cTn>
                  </p:par>
                  <p:par>
                    <p:cTn id="168" fill="hold">
                      <p:stCondLst>
                        <p:cond delay="indefinite"/>
                      </p:stCondLst>
                      <p:childTnLst>
                        <p:par>
                          <p:cTn id="169" fill="hold">
                            <p:stCondLst>
                              <p:cond delay="0"/>
                            </p:stCondLst>
                            <p:childTnLst>
                              <p:par>
                                <p:cTn id="170" presetID="16" presetClass="entr" presetSubtype="21" fill="hold" grpId="0" nodeType="clickEffect">
                                  <p:stCondLst>
                                    <p:cond delay="0"/>
                                  </p:stCondLst>
                                  <p:childTnLst>
                                    <p:set>
                                      <p:cBhvr>
                                        <p:cTn id="171" dur="1" fill="hold">
                                          <p:stCondLst>
                                            <p:cond delay="0"/>
                                          </p:stCondLst>
                                        </p:cTn>
                                        <p:tgtEl>
                                          <p:spTgt spid="168"/>
                                        </p:tgtEl>
                                        <p:attrNameLst>
                                          <p:attrName>style.visibility</p:attrName>
                                        </p:attrNameLst>
                                      </p:cBhvr>
                                      <p:to>
                                        <p:strVal val="visible"/>
                                      </p:to>
                                    </p:set>
                                    <p:animEffect transition="in" filter="barn(inVertical)">
                                      <p:cBhvr>
                                        <p:cTn id="172" dur="500"/>
                                        <p:tgtEl>
                                          <p:spTgt spid="168"/>
                                        </p:tgtEl>
                                      </p:cBhvr>
                                    </p:animEffect>
                                  </p:childTnLst>
                                </p:cTn>
                              </p:par>
                            </p:childTnLst>
                          </p:cTn>
                        </p:par>
                      </p:childTnLst>
                    </p:cTn>
                  </p:par>
                  <p:par>
                    <p:cTn id="173" fill="hold">
                      <p:stCondLst>
                        <p:cond delay="indefinite"/>
                      </p:stCondLst>
                      <p:childTnLst>
                        <p:par>
                          <p:cTn id="174" fill="hold">
                            <p:stCondLst>
                              <p:cond delay="0"/>
                            </p:stCondLst>
                            <p:childTnLst>
                              <p:par>
                                <p:cTn id="175" presetID="10" presetClass="entr" presetSubtype="0" fill="hold" nodeType="clickEffect">
                                  <p:stCondLst>
                                    <p:cond delay="0"/>
                                  </p:stCondLst>
                                  <p:childTnLst>
                                    <p:set>
                                      <p:cBhvr>
                                        <p:cTn id="176" dur="1" fill="hold">
                                          <p:stCondLst>
                                            <p:cond delay="0"/>
                                          </p:stCondLst>
                                        </p:cTn>
                                        <p:tgtEl>
                                          <p:spTgt spid="169"/>
                                        </p:tgtEl>
                                        <p:attrNameLst>
                                          <p:attrName>style.visibility</p:attrName>
                                        </p:attrNameLst>
                                      </p:cBhvr>
                                      <p:to>
                                        <p:strVal val="visible"/>
                                      </p:to>
                                    </p:set>
                                    <p:animEffect transition="in" filter="fade">
                                      <p:cBhvr>
                                        <p:cTn id="177" dur="500"/>
                                        <p:tgtEl>
                                          <p:spTgt spid="169"/>
                                        </p:tgtEl>
                                      </p:cBhvr>
                                    </p:animEffect>
                                  </p:childTnLst>
                                </p:cTn>
                              </p:par>
                            </p:childTnLst>
                          </p:cTn>
                        </p:par>
                      </p:childTnLst>
                    </p:cTn>
                  </p:par>
                  <p:par>
                    <p:cTn id="178" fill="hold">
                      <p:stCondLst>
                        <p:cond delay="indefinite"/>
                      </p:stCondLst>
                      <p:childTnLst>
                        <p:par>
                          <p:cTn id="179" fill="hold">
                            <p:stCondLst>
                              <p:cond delay="0"/>
                            </p:stCondLst>
                            <p:childTnLst>
                              <p:par>
                                <p:cTn id="180" presetID="1" presetClass="entr" presetSubtype="0" fill="hold" grpId="0" nodeType="clickEffect">
                                  <p:stCondLst>
                                    <p:cond delay="0"/>
                                  </p:stCondLst>
                                  <p:childTnLst>
                                    <p:set>
                                      <p:cBhvr>
                                        <p:cTn id="181" dur="1" fill="hold">
                                          <p:stCondLst>
                                            <p:cond delay="0"/>
                                          </p:stCondLst>
                                        </p:cTn>
                                        <p:tgtEl>
                                          <p:spTgt spid="174"/>
                                        </p:tgtEl>
                                        <p:attrNameLst>
                                          <p:attrName>style.visibility</p:attrName>
                                        </p:attrNameLst>
                                      </p:cBhvr>
                                      <p:to>
                                        <p:strVal val="visible"/>
                                      </p:to>
                                    </p:set>
                                  </p:childTnLst>
                                </p:cTn>
                              </p:par>
                              <p:par>
                                <p:cTn id="182" presetID="1" presetClass="entr" presetSubtype="0" fill="hold" grpId="0" nodeType="withEffect">
                                  <p:stCondLst>
                                    <p:cond delay="0"/>
                                  </p:stCondLst>
                                  <p:childTnLst>
                                    <p:set>
                                      <p:cBhvr>
                                        <p:cTn id="183" dur="1" fill="hold">
                                          <p:stCondLst>
                                            <p:cond delay="0"/>
                                          </p:stCondLst>
                                        </p:cTn>
                                        <p:tgtEl>
                                          <p:spTgt spid="177"/>
                                        </p:tgtEl>
                                        <p:attrNameLst>
                                          <p:attrName>style.visibility</p:attrName>
                                        </p:attrNameLst>
                                      </p:cBhvr>
                                      <p:to>
                                        <p:strVal val="visible"/>
                                      </p:to>
                                    </p:set>
                                  </p:childTnLst>
                                </p:cTn>
                              </p:par>
                            </p:childTnLst>
                          </p:cTn>
                        </p:par>
                      </p:childTnLst>
                    </p:cTn>
                  </p:par>
                  <p:par>
                    <p:cTn id="184" fill="hold">
                      <p:stCondLst>
                        <p:cond delay="indefinite"/>
                      </p:stCondLst>
                      <p:childTnLst>
                        <p:par>
                          <p:cTn id="185" fill="hold">
                            <p:stCondLst>
                              <p:cond delay="0"/>
                            </p:stCondLst>
                            <p:childTnLst>
                              <p:par>
                                <p:cTn id="186" presetID="1" presetClass="entr" presetSubtype="0" fill="hold" grpId="0" nodeType="clickEffect">
                                  <p:stCondLst>
                                    <p:cond delay="0"/>
                                  </p:stCondLst>
                                  <p:childTnLst>
                                    <p:set>
                                      <p:cBhvr>
                                        <p:cTn id="187" dur="1" fill="hold">
                                          <p:stCondLst>
                                            <p:cond delay="0"/>
                                          </p:stCondLst>
                                        </p:cTn>
                                        <p:tgtEl>
                                          <p:spTgt spid="178"/>
                                        </p:tgtEl>
                                        <p:attrNameLst>
                                          <p:attrName>style.visibility</p:attrName>
                                        </p:attrNameLst>
                                      </p:cBhvr>
                                      <p:to>
                                        <p:strVal val="visible"/>
                                      </p:to>
                                    </p:set>
                                  </p:childTnLst>
                                </p:cTn>
                              </p:par>
                            </p:childTnLst>
                          </p:cTn>
                        </p:par>
                      </p:childTnLst>
                    </p:cTn>
                  </p:par>
                  <p:par>
                    <p:cTn id="188" fill="hold">
                      <p:stCondLst>
                        <p:cond delay="indefinite"/>
                      </p:stCondLst>
                      <p:childTnLst>
                        <p:par>
                          <p:cTn id="189" fill="hold">
                            <p:stCondLst>
                              <p:cond delay="0"/>
                            </p:stCondLst>
                            <p:childTnLst>
                              <p:par>
                                <p:cTn id="190" presetID="16" presetClass="entr" presetSubtype="21" fill="hold" grpId="0" nodeType="clickEffect">
                                  <p:stCondLst>
                                    <p:cond delay="0"/>
                                  </p:stCondLst>
                                  <p:childTnLst>
                                    <p:set>
                                      <p:cBhvr>
                                        <p:cTn id="191" dur="1" fill="hold">
                                          <p:stCondLst>
                                            <p:cond delay="0"/>
                                          </p:stCondLst>
                                        </p:cTn>
                                        <p:tgtEl>
                                          <p:spTgt spid="175"/>
                                        </p:tgtEl>
                                        <p:attrNameLst>
                                          <p:attrName>style.visibility</p:attrName>
                                        </p:attrNameLst>
                                      </p:cBhvr>
                                      <p:to>
                                        <p:strVal val="visible"/>
                                      </p:to>
                                    </p:set>
                                    <p:animEffect transition="in" filter="barn(inVertical)">
                                      <p:cBhvr>
                                        <p:cTn id="192" dur="500"/>
                                        <p:tgtEl>
                                          <p:spTgt spid="175"/>
                                        </p:tgtEl>
                                      </p:cBhvr>
                                    </p:animEffect>
                                  </p:childTnLst>
                                </p:cTn>
                              </p:par>
                              <p:par>
                                <p:cTn id="193" presetID="16" presetClass="entr" presetSubtype="21" fill="hold" grpId="0" nodeType="withEffect">
                                  <p:stCondLst>
                                    <p:cond delay="0"/>
                                  </p:stCondLst>
                                  <p:childTnLst>
                                    <p:set>
                                      <p:cBhvr>
                                        <p:cTn id="194" dur="1" fill="hold">
                                          <p:stCondLst>
                                            <p:cond delay="0"/>
                                          </p:stCondLst>
                                        </p:cTn>
                                        <p:tgtEl>
                                          <p:spTgt spid="188"/>
                                        </p:tgtEl>
                                        <p:attrNameLst>
                                          <p:attrName>style.visibility</p:attrName>
                                        </p:attrNameLst>
                                      </p:cBhvr>
                                      <p:to>
                                        <p:strVal val="visible"/>
                                      </p:to>
                                    </p:set>
                                    <p:animEffect transition="in" filter="barn(inVertical)">
                                      <p:cBhvr>
                                        <p:cTn id="195" dur="500"/>
                                        <p:tgtEl>
                                          <p:spTgt spid="188"/>
                                        </p:tgtEl>
                                      </p:cBhvr>
                                    </p:animEffect>
                                  </p:childTnLst>
                                </p:cTn>
                              </p:par>
                            </p:childTnLst>
                          </p:cTn>
                        </p:par>
                      </p:childTnLst>
                    </p:cTn>
                  </p:par>
                  <p:par>
                    <p:cTn id="196" fill="hold">
                      <p:stCondLst>
                        <p:cond delay="indefinite"/>
                      </p:stCondLst>
                      <p:childTnLst>
                        <p:par>
                          <p:cTn id="197" fill="hold">
                            <p:stCondLst>
                              <p:cond delay="0"/>
                            </p:stCondLst>
                            <p:childTnLst>
                              <p:par>
                                <p:cTn id="198" presetID="16" presetClass="entr" presetSubtype="21" fill="hold" grpId="0" nodeType="clickEffect">
                                  <p:stCondLst>
                                    <p:cond delay="0"/>
                                  </p:stCondLst>
                                  <p:childTnLst>
                                    <p:set>
                                      <p:cBhvr>
                                        <p:cTn id="199" dur="1" fill="hold">
                                          <p:stCondLst>
                                            <p:cond delay="0"/>
                                          </p:stCondLst>
                                        </p:cTn>
                                        <p:tgtEl>
                                          <p:spTgt spid="176"/>
                                        </p:tgtEl>
                                        <p:attrNameLst>
                                          <p:attrName>style.visibility</p:attrName>
                                        </p:attrNameLst>
                                      </p:cBhvr>
                                      <p:to>
                                        <p:strVal val="visible"/>
                                      </p:to>
                                    </p:set>
                                    <p:animEffect transition="in" filter="barn(inVertical)">
                                      <p:cBhvr>
                                        <p:cTn id="200" dur="500"/>
                                        <p:tgtEl>
                                          <p:spTgt spid="176"/>
                                        </p:tgtEl>
                                      </p:cBhvr>
                                    </p:animEffect>
                                  </p:childTnLst>
                                </p:cTn>
                              </p:par>
                              <p:par>
                                <p:cTn id="201" presetID="16" presetClass="entr" presetSubtype="21" fill="hold" grpId="0" nodeType="withEffect">
                                  <p:stCondLst>
                                    <p:cond delay="0"/>
                                  </p:stCondLst>
                                  <p:childTnLst>
                                    <p:set>
                                      <p:cBhvr>
                                        <p:cTn id="202" dur="1" fill="hold">
                                          <p:stCondLst>
                                            <p:cond delay="0"/>
                                          </p:stCondLst>
                                        </p:cTn>
                                        <p:tgtEl>
                                          <p:spTgt spid="275"/>
                                        </p:tgtEl>
                                        <p:attrNameLst>
                                          <p:attrName>style.visibility</p:attrName>
                                        </p:attrNameLst>
                                      </p:cBhvr>
                                      <p:to>
                                        <p:strVal val="visible"/>
                                      </p:to>
                                    </p:set>
                                    <p:animEffect transition="in" filter="barn(inVertical)">
                                      <p:cBhvr>
                                        <p:cTn id="203" dur="500"/>
                                        <p:tgtEl>
                                          <p:spTgt spid="275"/>
                                        </p:tgtEl>
                                      </p:cBhvr>
                                    </p:animEffect>
                                  </p:childTnLst>
                                </p:cTn>
                              </p:par>
                            </p:childTnLst>
                          </p:cTn>
                        </p:par>
                      </p:childTnLst>
                    </p:cTn>
                  </p:par>
                  <p:par>
                    <p:cTn id="204" fill="hold">
                      <p:stCondLst>
                        <p:cond delay="indefinite"/>
                      </p:stCondLst>
                      <p:childTnLst>
                        <p:par>
                          <p:cTn id="205" fill="hold">
                            <p:stCondLst>
                              <p:cond delay="0"/>
                            </p:stCondLst>
                            <p:childTnLst>
                              <p:par>
                                <p:cTn id="206" presetID="1" presetClass="entr" presetSubtype="0" fill="hold" grpId="0" nodeType="clickEffect">
                                  <p:stCondLst>
                                    <p:cond delay="0"/>
                                  </p:stCondLst>
                                  <p:childTnLst>
                                    <p:set>
                                      <p:cBhvr>
                                        <p:cTn id="207" dur="1" fill="hold">
                                          <p:stCondLst>
                                            <p:cond delay="0"/>
                                          </p:stCondLst>
                                        </p:cTn>
                                        <p:tgtEl>
                                          <p:spTgt spid="179"/>
                                        </p:tgtEl>
                                        <p:attrNameLst>
                                          <p:attrName>style.visibility</p:attrName>
                                        </p:attrNameLst>
                                      </p:cBhvr>
                                      <p:to>
                                        <p:strVal val="visible"/>
                                      </p:to>
                                    </p:set>
                                  </p:childTnLst>
                                </p:cTn>
                              </p:par>
                            </p:childTnLst>
                          </p:cTn>
                        </p:par>
                      </p:childTnLst>
                    </p:cTn>
                  </p:par>
                  <p:par>
                    <p:cTn id="208" fill="hold">
                      <p:stCondLst>
                        <p:cond delay="indefinite"/>
                      </p:stCondLst>
                      <p:childTnLst>
                        <p:par>
                          <p:cTn id="209" fill="hold">
                            <p:stCondLst>
                              <p:cond delay="0"/>
                            </p:stCondLst>
                            <p:childTnLst>
                              <p:par>
                                <p:cTn id="210" presetID="10" presetClass="exit" presetSubtype="0" fill="hold" grpId="1" nodeType="clickEffect">
                                  <p:stCondLst>
                                    <p:cond delay="0"/>
                                  </p:stCondLst>
                                  <p:childTnLst>
                                    <p:animEffect transition="out" filter="fade">
                                      <p:cBhvr>
                                        <p:cTn id="211" dur="500"/>
                                        <p:tgtEl>
                                          <p:spTgt spid="275"/>
                                        </p:tgtEl>
                                      </p:cBhvr>
                                    </p:animEffect>
                                    <p:set>
                                      <p:cBhvr>
                                        <p:cTn id="212" dur="1" fill="hold">
                                          <p:stCondLst>
                                            <p:cond delay="499"/>
                                          </p:stCondLst>
                                        </p:cTn>
                                        <p:tgtEl>
                                          <p:spTgt spid="275"/>
                                        </p:tgtEl>
                                        <p:attrNameLst>
                                          <p:attrName>style.visibility</p:attrName>
                                        </p:attrNameLst>
                                      </p:cBhvr>
                                      <p:to>
                                        <p:strVal val="hidden"/>
                                      </p:to>
                                    </p:set>
                                  </p:childTnLst>
                                </p:cTn>
                              </p:par>
                              <p:par>
                                <p:cTn id="213" presetID="10" presetClass="exit" presetSubtype="0" fill="hold" grpId="1" nodeType="withEffect">
                                  <p:stCondLst>
                                    <p:cond delay="0"/>
                                  </p:stCondLst>
                                  <p:childTnLst>
                                    <p:animEffect transition="out" filter="fade">
                                      <p:cBhvr>
                                        <p:cTn id="214" dur="500"/>
                                        <p:tgtEl>
                                          <p:spTgt spid="188"/>
                                        </p:tgtEl>
                                      </p:cBhvr>
                                    </p:animEffect>
                                    <p:set>
                                      <p:cBhvr>
                                        <p:cTn id="215" dur="1" fill="hold">
                                          <p:stCondLst>
                                            <p:cond delay="499"/>
                                          </p:stCondLst>
                                        </p:cTn>
                                        <p:tgtEl>
                                          <p:spTgt spid="188"/>
                                        </p:tgtEl>
                                        <p:attrNameLst>
                                          <p:attrName>style.visibility</p:attrName>
                                        </p:attrNameLst>
                                      </p:cBhvr>
                                      <p:to>
                                        <p:strVal val="hidden"/>
                                      </p:to>
                                    </p:set>
                                  </p:childTnLst>
                                </p:cTn>
                              </p:par>
                              <p:par>
                                <p:cTn id="216" presetID="10" presetClass="exit" presetSubtype="0" fill="hold" grpId="1" nodeType="withEffect">
                                  <p:stCondLst>
                                    <p:cond delay="0"/>
                                  </p:stCondLst>
                                  <p:childTnLst>
                                    <p:animEffect transition="out" filter="fade">
                                      <p:cBhvr>
                                        <p:cTn id="217" dur="500"/>
                                        <p:tgtEl>
                                          <p:spTgt spid="176"/>
                                        </p:tgtEl>
                                      </p:cBhvr>
                                    </p:animEffect>
                                    <p:set>
                                      <p:cBhvr>
                                        <p:cTn id="218" dur="1" fill="hold">
                                          <p:stCondLst>
                                            <p:cond delay="499"/>
                                          </p:stCondLst>
                                        </p:cTn>
                                        <p:tgtEl>
                                          <p:spTgt spid="176"/>
                                        </p:tgtEl>
                                        <p:attrNameLst>
                                          <p:attrName>style.visibility</p:attrName>
                                        </p:attrNameLst>
                                      </p:cBhvr>
                                      <p:to>
                                        <p:strVal val="hidden"/>
                                      </p:to>
                                    </p:set>
                                  </p:childTnLst>
                                </p:cTn>
                              </p:par>
                              <p:par>
                                <p:cTn id="219" presetID="10" presetClass="exit" presetSubtype="0" fill="hold" grpId="1" nodeType="withEffect">
                                  <p:stCondLst>
                                    <p:cond delay="0"/>
                                  </p:stCondLst>
                                  <p:childTnLst>
                                    <p:animEffect transition="out" filter="fade">
                                      <p:cBhvr>
                                        <p:cTn id="220" dur="500"/>
                                        <p:tgtEl>
                                          <p:spTgt spid="175"/>
                                        </p:tgtEl>
                                      </p:cBhvr>
                                    </p:animEffect>
                                    <p:set>
                                      <p:cBhvr>
                                        <p:cTn id="221" dur="1" fill="hold">
                                          <p:stCondLst>
                                            <p:cond delay="499"/>
                                          </p:stCondLst>
                                        </p:cTn>
                                        <p:tgtEl>
                                          <p:spTgt spid="175"/>
                                        </p:tgtEl>
                                        <p:attrNameLst>
                                          <p:attrName>style.visibility</p:attrName>
                                        </p:attrNameLst>
                                      </p:cBhvr>
                                      <p:to>
                                        <p:strVal val="hidden"/>
                                      </p:to>
                                    </p:set>
                                  </p:childTnLst>
                                </p:cTn>
                              </p:par>
                            </p:childTnLst>
                          </p:cTn>
                        </p:par>
                      </p:childTnLst>
                    </p:cTn>
                  </p:par>
                  <p:par>
                    <p:cTn id="222" fill="hold">
                      <p:stCondLst>
                        <p:cond delay="indefinite"/>
                      </p:stCondLst>
                      <p:childTnLst>
                        <p:par>
                          <p:cTn id="223" fill="hold">
                            <p:stCondLst>
                              <p:cond delay="0"/>
                            </p:stCondLst>
                            <p:childTnLst>
                              <p:par>
                                <p:cTn id="224" presetID="16" presetClass="entr" presetSubtype="21" fill="hold" grpId="2" nodeType="clickEffect">
                                  <p:stCondLst>
                                    <p:cond delay="0"/>
                                  </p:stCondLst>
                                  <p:childTnLst>
                                    <p:set>
                                      <p:cBhvr>
                                        <p:cTn id="225" dur="1" fill="hold">
                                          <p:stCondLst>
                                            <p:cond delay="0"/>
                                          </p:stCondLst>
                                        </p:cTn>
                                        <p:tgtEl>
                                          <p:spTgt spid="175"/>
                                        </p:tgtEl>
                                        <p:attrNameLst>
                                          <p:attrName>style.visibility</p:attrName>
                                        </p:attrNameLst>
                                      </p:cBhvr>
                                      <p:to>
                                        <p:strVal val="visible"/>
                                      </p:to>
                                    </p:set>
                                    <p:animEffect transition="in" filter="barn(inVertical)">
                                      <p:cBhvr>
                                        <p:cTn id="226" dur="500"/>
                                        <p:tgtEl>
                                          <p:spTgt spid="175"/>
                                        </p:tgtEl>
                                      </p:cBhvr>
                                    </p:animEffect>
                                  </p:childTnLst>
                                </p:cTn>
                              </p:par>
                              <p:par>
                                <p:cTn id="227" presetID="16" presetClass="entr" presetSubtype="21" fill="hold" grpId="0" nodeType="withEffect">
                                  <p:stCondLst>
                                    <p:cond delay="0"/>
                                  </p:stCondLst>
                                  <p:childTnLst>
                                    <p:set>
                                      <p:cBhvr>
                                        <p:cTn id="228" dur="1" fill="hold">
                                          <p:stCondLst>
                                            <p:cond delay="0"/>
                                          </p:stCondLst>
                                        </p:cTn>
                                        <p:tgtEl>
                                          <p:spTgt spid="189"/>
                                        </p:tgtEl>
                                        <p:attrNameLst>
                                          <p:attrName>style.visibility</p:attrName>
                                        </p:attrNameLst>
                                      </p:cBhvr>
                                      <p:to>
                                        <p:strVal val="visible"/>
                                      </p:to>
                                    </p:set>
                                    <p:animEffect transition="in" filter="barn(inVertical)">
                                      <p:cBhvr>
                                        <p:cTn id="229" dur="500"/>
                                        <p:tgtEl>
                                          <p:spTgt spid="189"/>
                                        </p:tgtEl>
                                      </p:cBhvr>
                                    </p:animEffect>
                                  </p:childTnLst>
                                </p:cTn>
                              </p:par>
                            </p:childTnLst>
                          </p:cTn>
                        </p:par>
                      </p:childTnLst>
                    </p:cTn>
                  </p:par>
                  <p:par>
                    <p:cTn id="230" fill="hold">
                      <p:stCondLst>
                        <p:cond delay="indefinite"/>
                      </p:stCondLst>
                      <p:childTnLst>
                        <p:par>
                          <p:cTn id="231" fill="hold">
                            <p:stCondLst>
                              <p:cond delay="0"/>
                            </p:stCondLst>
                            <p:childTnLst>
                              <p:par>
                                <p:cTn id="232" presetID="16" presetClass="entr" presetSubtype="21" fill="hold" grpId="2" nodeType="clickEffect">
                                  <p:stCondLst>
                                    <p:cond delay="0"/>
                                  </p:stCondLst>
                                  <p:childTnLst>
                                    <p:set>
                                      <p:cBhvr>
                                        <p:cTn id="233" dur="1" fill="hold">
                                          <p:stCondLst>
                                            <p:cond delay="0"/>
                                          </p:stCondLst>
                                        </p:cTn>
                                        <p:tgtEl>
                                          <p:spTgt spid="176"/>
                                        </p:tgtEl>
                                        <p:attrNameLst>
                                          <p:attrName>style.visibility</p:attrName>
                                        </p:attrNameLst>
                                      </p:cBhvr>
                                      <p:to>
                                        <p:strVal val="visible"/>
                                      </p:to>
                                    </p:set>
                                    <p:animEffect transition="in" filter="barn(inVertical)">
                                      <p:cBhvr>
                                        <p:cTn id="234" dur="500"/>
                                        <p:tgtEl>
                                          <p:spTgt spid="176"/>
                                        </p:tgtEl>
                                      </p:cBhvr>
                                    </p:animEffect>
                                  </p:childTnLst>
                                </p:cTn>
                              </p:par>
                              <p:par>
                                <p:cTn id="235" presetID="16" presetClass="entr" presetSubtype="21" fill="hold" grpId="0" nodeType="withEffect">
                                  <p:stCondLst>
                                    <p:cond delay="0"/>
                                  </p:stCondLst>
                                  <p:childTnLst>
                                    <p:set>
                                      <p:cBhvr>
                                        <p:cTn id="236" dur="1" fill="hold">
                                          <p:stCondLst>
                                            <p:cond delay="0"/>
                                          </p:stCondLst>
                                        </p:cTn>
                                        <p:tgtEl>
                                          <p:spTgt spid="276"/>
                                        </p:tgtEl>
                                        <p:attrNameLst>
                                          <p:attrName>style.visibility</p:attrName>
                                        </p:attrNameLst>
                                      </p:cBhvr>
                                      <p:to>
                                        <p:strVal val="visible"/>
                                      </p:to>
                                    </p:set>
                                    <p:animEffect transition="in" filter="barn(inVertical)">
                                      <p:cBhvr>
                                        <p:cTn id="237" dur="500"/>
                                        <p:tgtEl>
                                          <p:spTgt spid="276"/>
                                        </p:tgtEl>
                                      </p:cBhvr>
                                    </p:animEffect>
                                  </p:childTnLst>
                                </p:cTn>
                              </p:par>
                            </p:childTnLst>
                          </p:cTn>
                        </p:par>
                      </p:childTnLst>
                    </p:cTn>
                  </p:par>
                  <p:par>
                    <p:cTn id="238" fill="hold">
                      <p:stCondLst>
                        <p:cond delay="indefinite"/>
                      </p:stCondLst>
                      <p:childTnLst>
                        <p:par>
                          <p:cTn id="239" fill="hold">
                            <p:stCondLst>
                              <p:cond delay="0"/>
                            </p:stCondLst>
                            <p:childTnLst>
                              <p:par>
                                <p:cTn id="240" presetID="1" presetClass="entr" presetSubtype="0" fill="hold" grpId="0" nodeType="clickEffect">
                                  <p:stCondLst>
                                    <p:cond delay="0"/>
                                  </p:stCondLst>
                                  <p:childTnLst>
                                    <p:set>
                                      <p:cBhvr>
                                        <p:cTn id="241" dur="1" fill="hold">
                                          <p:stCondLst>
                                            <p:cond delay="0"/>
                                          </p:stCondLst>
                                        </p:cTn>
                                        <p:tgtEl>
                                          <p:spTgt spid="180"/>
                                        </p:tgtEl>
                                        <p:attrNameLst>
                                          <p:attrName>style.visibility</p:attrName>
                                        </p:attrNameLst>
                                      </p:cBhvr>
                                      <p:to>
                                        <p:strVal val="visible"/>
                                      </p:to>
                                    </p:set>
                                  </p:childTnLst>
                                </p:cTn>
                              </p:par>
                            </p:childTnLst>
                          </p:cTn>
                        </p:par>
                      </p:childTnLst>
                    </p:cTn>
                  </p:par>
                  <p:par>
                    <p:cTn id="242" fill="hold">
                      <p:stCondLst>
                        <p:cond delay="indefinite"/>
                      </p:stCondLst>
                      <p:childTnLst>
                        <p:par>
                          <p:cTn id="243" fill="hold">
                            <p:stCondLst>
                              <p:cond delay="0"/>
                            </p:stCondLst>
                            <p:childTnLst>
                              <p:par>
                                <p:cTn id="244" presetID="1" presetClass="entr" presetSubtype="0" fill="hold" grpId="0" nodeType="clickEffect">
                                  <p:stCondLst>
                                    <p:cond delay="0"/>
                                  </p:stCondLst>
                                  <p:childTnLst>
                                    <p:set>
                                      <p:cBhvr>
                                        <p:cTn id="245" dur="1" fill="hold">
                                          <p:stCondLst>
                                            <p:cond delay="0"/>
                                          </p:stCondLst>
                                        </p:cTn>
                                        <p:tgtEl>
                                          <p:spTgt spid="181"/>
                                        </p:tgtEl>
                                        <p:attrNameLst>
                                          <p:attrName>style.visibility</p:attrName>
                                        </p:attrNameLst>
                                      </p:cBhvr>
                                      <p:to>
                                        <p:strVal val="visible"/>
                                      </p:to>
                                    </p:set>
                                  </p:childTnLst>
                                </p:cTn>
                              </p:par>
                            </p:childTnLst>
                          </p:cTn>
                        </p:par>
                      </p:childTnLst>
                    </p:cTn>
                  </p:par>
                  <p:par>
                    <p:cTn id="246" fill="hold">
                      <p:stCondLst>
                        <p:cond delay="indefinite"/>
                      </p:stCondLst>
                      <p:childTnLst>
                        <p:par>
                          <p:cTn id="247" fill="hold">
                            <p:stCondLst>
                              <p:cond delay="0"/>
                            </p:stCondLst>
                            <p:childTnLst>
                              <p:par>
                                <p:cTn id="248" presetID="10" presetClass="exit" presetSubtype="0" fill="hold" grpId="1" nodeType="clickEffect">
                                  <p:stCondLst>
                                    <p:cond delay="0"/>
                                  </p:stCondLst>
                                  <p:childTnLst>
                                    <p:animEffect transition="out" filter="fade">
                                      <p:cBhvr>
                                        <p:cTn id="249" dur="500"/>
                                        <p:tgtEl>
                                          <p:spTgt spid="276"/>
                                        </p:tgtEl>
                                      </p:cBhvr>
                                    </p:animEffect>
                                    <p:set>
                                      <p:cBhvr>
                                        <p:cTn id="250" dur="1" fill="hold">
                                          <p:stCondLst>
                                            <p:cond delay="499"/>
                                          </p:stCondLst>
                                        </p:cTn>
                                        <p:tgtEl>
                                          <p:spTgt spid="276"/>
                                        </p:tgtEl>
                                        <p:attrNameLst>
                                          <p:attrName>style.visibility</p:attrName>
                                        </p:attrNameLst>
                                      </p:cBhvr>
                                      <p:to>
                                        <p:strVal val="hidden"/>
                                      </p:to>
                                    </p:set>
                                  </p:childTnLst>
                                </p:cTn>
                              </p:par>
                              <p:par>
                                <p:cTn id="251" presetID="10" presetClass="exit" presetSubtype="0" fill="hold" grpId="1" nodeType="withEffect">
                                  <p:stCondLst>
                                    <p:cond delay="0"/>
                                  </p:stCondLst>
                                  <p:childTnLst>
                                    <p:animEffect transition="out" filter="fade">
                                      <p:cBhvr>
                                        <p:cTn id="252" dur="500"/>
                                        <p:tgtEl>
                                          <p:spTgt spid="189"/>
                                        </p:tgtEl>
                                      </p:cBhvr>
                                    </p:animEffect>
                                    <p:set>
                                      <p:cBhvr>
                                        <p:cTn id="253" dur="1" fill="hold">
                                          <p:stCondLst>
                                            <p:cond delay="499"/>
                                          </p:stCondLst>
                                        </p:cTn>
                                        <p:tgtEl>
                                          <p:spTgt spid="189"/>
                                        </p:tgtEl>
                                        <p:attrNameLst>
                                          <p:attrName>style.visibility</p:attrName>
                                        </p:attrNameLst>
                                      </p:cBhvr>
                                      <p:to>
                                        <p:strVal val="hidden"/>
                                      </p:to>
                                    </p:set>
                                  </p:childTnLst>
                                </p:cTn>
                              </p:par>
                              <p:par>
                                <p:cTn id="254" presetID="1" presetClass="exit" presetSubtype="0" fill="hold" grpId="3" nodeType="withEffect">
                                  <p:stCondLst>
                                    <p:cond delay="0"/>
                                  </p:stCondLst>
                                  <p:childTnLst>
                                    <p:set>
                                      <p:cBhvr>
                                        <p:cTn id="255" dur="1" fill="hold">
                                          <p:stCondLst>
                                            <p:cond delay="0"/>
                                          </p:stCondLst>
                                        </p:cTn>
                                        <p:tgtEl>
                                          <p:spTgt spid="175"/>
                                        </p:tgtEl>
                                        <p:attrNameLst>
                                          <p:attrName>style.visibility</p:attrName>
                                        </p:attrNameLst>
                                      </p:cBhvr>
                                      <p:to>
                                        <p:strVal val="hidden"/>
                                      </p:to>
                                    </p:set>
                                  </p:childTnLst>
                                </p:cTn>
                              </p:par>
                              <p:par>
                                <p:cTn id="256" presetID="1" presetClass="exit" presetSubtype="0" fill="hold" grpId="3" nodeType="withEffect">
                                  <p:stCondLst>
                                    <p:cond delay="0"/>
                                  </p:stCondLst>
                                  <p:childTnLst>
                                    <p:set>
                                      <p:cBhvr>
                                        <p:cTn id="257" dur="1" fill="hold">
                                          <p:stCondLst>
                                            <p:cond delay="0"/>
                                          </p:stCondLst>
                                        </p:cTn>
                                        <p:tgtEl>
                                          <p:spTgt spid="176"/>
                                        </p:tgtEl>
                                        <p:attrNameLst>
                                          <p:attrName>style.visibility</p:attrName>
                                        </p:attrNameLst>
                                      </p:cBhvr>
                                      <p:to>
                                        <p:strVal val="hidden"/>
                                      </p:to>
                                    </p:set>
                                  </p:childTnLst>
                                </p:cTn>
                              </p:par>
                            </p:childTnLst>
                          </p:cTn>
                        </p:par>
                      </p:childTnLst>
                    </p:cTn>
                  </p:par>
                  <p:par>
                    <p:cTn id="258" fill="hold">
                      <p:stCondLst>
                        <p:cond delay="indefinite"/>
                      </p:stCondLst>
                      <p:childTnLst>
                        <p:par>
                          <p:cTn id="259" fill="hold">
                            <p:stCondLst>
                              <p:cond delay="0"/>
                            </p:stCondLst>
                            <p:childTnLst>
                              <p:par>
                                <p:cTn id="260" presetID="16" presetClass="entr" presetSubtype="21" fill="hold" grpId="4" nodeType="clickEffect">
                                  <p:stCondLst>
                                    <p:cond delay="0"/>
                                  </p:stCondLst>
                                  <p:childTnLst>
                                    <p:set>
                                      <p:cBhvr>
                                        <p:cTn id="261" dur="1" fill="hold">
                                          <p:stCondLst>
                                            <p:cond delay="0"/>
                                          </p:stCondLst>
                                        </p:cTn>
                                        <p:tgtEl>
                                          <p:spTgt spid="175"/>
                                        </p:tgtEl>
                                        <p:attrNameLst>
                                          <p:attrName>style.visibility</p:attrName>
                                        </p:attrNameLst>
                                      </p:cBhvr>
                                      <p:to>
                                        <p:strVal val="visible"/>
                                      </p:to>
                                    </p:set>
                                    <p:animEffect transition="in" filter="barn(inVertical)">
                                      <p:cBhvr>
                                        <p:cTn id="262" dur="500"/>
                                        <p:tgtEl>
                                          <p:spTgt spid="175"/>
                                        </p:tgtEl>
                                      </p:cBhvr>
                                    </p:animEffect>
                                  </p:childTnLst>
                                </p:cTn>
                              </p:par>
                              <p:par>
                                <p:cTn id="263" presetID="16" presetClass="entr" presetSubtype="21" fill="hold" grpId="0" nodeType="withEffect">
                                  <p:stCondLst>
                                    <p:cond delay="0"/>
                                  </p:stCondLst>
                                  <p:childTnLst>
                                    <p:set>
                                      <p:cBhvr>
                                        <p:cTn id="264" dur="1" fill="hold">
                                          <p:stCondLst>
                                            <p:cond delay="0"/>
                                          </p:stCondLst>
                                        </p:cTn>
                                        <p:tgtEl>
                                          <p:spTgt spid="277"/>
                                        </p:tgtEl>
                                        <p:attrNameLst>
                                          <p:attrName>style.visibility</p:attrName>
                                        </p:attrNameLst>
                                      </p:cBhvr>
                                      <p:to>
                                        <p:strVal val="visible"/>
                                      </p:to>
                                    </p:set>
                                    <p:animEffect transition="in" filter="barn(inVertical)">
                                      <p:cBhvr>
                                        <p:cTn id="265" dur="500"/>
                                        <p:tgtEl>
                                          <p:spTgt spid="277"/>
                                        </p:tgtEl>
                                      </p:cBhvr>
                                    </p:animEffect>
                                  </p:childTnLst>
                                </p:cTn>
                              </p:par>
                            </p:childTnLst>
                          </p:cTn>
                        </p:par>
                      </p:childTnLst>
                    </p:cTn>
                  </p:par>
                  <p:par>
                    <p:cTn id="266" fill="hold">
                      <p:stCondLst>
                        <p:cond delay="indefinite"/>
                      </p:stCondLst>
                      <p:childTnLst>
                        <p:par>
                          <p:cTn id="267" fill="hold">
                            <p:stCondLst>
                              <p:cond delay="0"/>
                            </p:stCondLst>
                            <p:childTnLst>
                              <p:par>
                                <p:cTn id="268" presetID="16" presetClass="entr" presetSubtype="21" fill="hold" grpId="4" nodeType="clickEffect">
                                  <p:stCondLst>
                                    <p:cond delay="0"/>
                                  </p:stCondLst>
                                  <p:childTnLst>
                                    <p:set>
                                      <p:cBhvr>
                                        <p:cTn id="269" dur="1" fill="hold">
                                          <p:stCondLst>
                                            <p:cond delay="0"/>
                                          </p:stCondLst>
                                        </p:cTn>
                                        <p:tgtEl>
                                          <p:spTgt spid="176"/>
                                        </p:tgtEl>
                                        <p:attrNameLst>
                                          <p:attrName>style.visibility</p:attrName>
                                        </p:attrNameLst>
                                      </p:cBhvr>
                                      <p:to>
                                        <p:strVal val="visible"/>
                                      </p:to>
                                    </p:set>
                                    <p:animEffect transition="in" filter="barn(inVertical)">
                                      <p:cBhvr>
                                        <p:cTn id="270" dur="500"/>
                                        <p:tgtEl>
                                          <p:spTgt spid="176"/>
                                        </p:tgtEl>
                                      </p:cBhvr>
                                    </p:animEffect>
                                  </p:childTnLst>
                                </p:cTn>
                              </p:par>
                              <p:par>
                                <p:cTn id="271" presetID="16" presetClass="entr" presetSubtype="21" fill="hold" grpId="0" nodeType="withEffect">
                                  <p:stCondLst>
                                    <p:cond delay="0"/>
                                  </p:stCondLst>
                                  <p:childTnLst>
                                    <p:set>
                                      <p:cBhvr>
                                        <p:cTn id="272" dur="1" fill="hold">
                                          <p:stCondLst>
                                            <p:cond delay="0"/>
                                          </p:stCondLst>
                                        </p:cTn>
                                        <p:tgtEl>
                                          <p:spTgt spid="190"/>
                                        </p:tgtEl>
                                        <p:attrNameLst>
                                          <p:attrName>style.visibility</p:attrName>
                                        </p:attrNameLst>
                                      </p:cBhvr>
                                      <p:to>
                                        <p:strVal val="visible"/>
                                      </p:to>
                                    </p:set>
                                    <p:animEffect transition="in" filter="barn(inVertical)">
                                      <p:cBhvr>
                                        <p:cTn id="273" dur="500"/>
                                        <p:tgtEl>
                                          <p:spTgt spid="190"/>
                                        </p:tgtEl>
                                      </p:cBhvr>
                                    </p:animEffect>
                                  </p:childTnLst>
                                </p:cTn>
                              </p:par>
                            </p:childTnLst>
                          </p:cTn>
                        </p:par>
                      </p:childTnLst>
                    </p:cTn>
                  </p:par>
                  <p:par>
                    <p:cTn id="274" fill="hold">
                      <p:stCondLst>
                        <p:cond delay="indefinite"/>
                      </p:stCondLst>
                      <p:childTnLst>
                        <p:par>
                          <p:cTn id="275" fill="hold">
                            <p:stCondLst>
                              <p:cond delay="0"/>
                            </p:stCondLst>
                            <p:childTnLst>
                              <p:par>
                                <p:cTn id="276" presetID="1" presetClass="entr" presetSubtype="0" fill="hold" grpId="0" nodeType="clickEffect">
                                  <p:stCondLst>
                                    <p:cond delay="0"/>
                                  </p:stCondLst>
                                  <p:childTnLst>
                                    <p:set>
                                      <p:cBhvr>
                                        <p:cTn id="277" dur="1" fill="hold">
                                          <p:stCondLst>
                                            <p:cond delay="0"/>
                                          </p:stCondLst>
                                        </p:cTn>
                                        <p:tgtEl>
                                          <p:spTgt spid="184"/>
                                        </p:tgtEl>
                                        <p:attrNameLst>
                                          <p:attrName>style.visibility</p:attrName>
                                        </p:attrNameLst>
                                      </p:cBhvr>
                                      <p:to>
                                        <p:strVal val="visible"/>
                                      </p:to>
                                    </p:set>
                                  </p:childTnLst>
                                </p:cTn>
                              </p:par>
                            </p:childTnLst>
                          </p:cTn>
                        </p:par>
                      </p:childTnLst>
                    </p:cTn>
                  </p:par>
                  <p:par>
                    <p:cTn id="278" fill="hold">
                      <p:stCondLst>
                        <p:cond delay="indefinite"/>
                      </p:stCondLst>
                      <p:childTnLst>
                        <p:par>
                          <p:cTn id="279" fill="hold">
                            <p:stCondLst>
                              <p:cond delay="0"/>
                            </p:stCondLst>
                            <p:childTnLst>
                              <p:par>
                                <p:cTn id="280" presetID="1" presetClass="entr" presetSubtype="0" fill="hold" grpId="0" nodeType="clickEffect">
                                  <p:stCondLst>
                                    <p:cond delay="0"/>
                                  </p:stCondLst>
                                  <p:childTnLst>
                                    <p:set>
                                      <p:cBhvr>
                                        <p:cTn id="281" dur="1" fill="hold">
                                          <p:stCondLst>
                                            <p:cond delay="0"/>
                                          </p:stCondLst>
                                        </p:cTn>
                                        <p:tgtEl>
                                          <p:spTgt spid="185"/>
                                        </p:tgtEl>
                                        <p:attrNameLst>
                                          <p:attrName>style.visibility</p:attrName>
                                        </p:attrNameLst>
                                      </p:cBhvr>
                                      <p:to>
                                        <p:strVal val="visible"/>
                                      </p:to>
                                    </p:set>
                                  </p:childTnLst>
                                </p:cTn>
                              </p:par>
                            </p:childTnLst>
                          </p:cTn>
                        </p:par>
                      </p:childTnLst>
                    </p:cTn>
                  </p:par>
                  <p:par>
                    <p:cTn id="282" fill="hold">
                      <p:stCondLst>
                        <p:cond delay="indefinite"/>
                      </p:stCondLst>
                      <p:childTnLst>
                        <p:par>
                          <p:cTn id="283" fill="hold">
                            <p:stCondLst>
                              <p:cond delay="0"/>
                            </p:stCondLst>
                            <p:childTnLst>
                              <p:par>
                                <p:cTn id="284" presetID="1" presetClass="exit" presetSubtype="0" fill="hold" grpId="1" nodeType="clickEffect">
                                  <p:stCondLst>
                                    <p:cond delay="0"/>
                                  </p:stCondLst>
                                  <p:childTnLst>
                                    <p:set>
                                      <p:cBhvr>
                                        <p:cTn id="285" dur="1" fill="hold">
                                          <p:stCondLst>
                                            <p:cond delay="0"/>
                                          </p:stCondLst>
                                        </p:cTn>
                                        <p:tgtEl>
                                          <p:spTgt spid="174"/>
                                        </p:tgtEl>
                                        <p:attrNameLst>
                                          <p:attrName>style.visibility</p:attrName>
                                        </p:attrNameLst>
                                      </p:cBhvr>
                                      <p:to>
                                        <p:strVal val="hidden"/>
                                      </p:to>
                                    </p:set>
                                  </p:childTnLst>
                                </p:cTn>
                              </p:par>
                              <p:par>
                                <p:cTn id="286" presetID="10" presetClass="exit" presetSubtype="0" fill="hold" grpId="1" nodeType="withEffect">
                                  <p:stCondLst>
                                    <p:cond delay="0"/>
                                  </p:stCondLst>
                                  <p:childTnLst>
                                    <p:animEffect transition="out" filter="fade">
                                      <p:cBhvr>
                                        <p:cTn id="287" dur="500"/>
                                        <p:tgtEl>
                                          <p:spTgt spid="190"/>
                                        </p:tgtEl>
                                      </p:cBhvr>
                                    </p:animEffect>
                                    <p:set>
                                      <p:cBhvr>
                                        <p:cTn id="288" dur="1" fill="hold">
                                          <p:stCondLst>
                                            <p:cond delay="499"/>
                                          </p:stCondLst>
                                        </p:cTn>
                                        <p:tgtEl>
                                          <p:spTgt spid="190"/>
                                        </p:tgtEl>
                                        <p:attrNameLst>
                                          <p:attrName>style.visibility</p:attrName>
                                        </p:attrNameLst>
                                      </p:cBhvr>
                                      <p:to>
                                        <p:strVal val="hidden"/>
                                      </p:to>
                                    </p:set>
                                  </p:childTnLst>
                                </p:cTn>
                              </p:par>
                              <p:par>
                                <p:cTn id="289" presetID="1" presetClass="exit" presetSubtype="0" fill="hold" grpId="5" nodeType="withEffect">
                                  <p:stCondLst>
                                    <p:cond delay="0"/>
                                  </p:stCondLst>
                                  <p:childTnLst>
                                    <p:set>
                                      <p:cBhvr>
                                        <p:cTn id="290" dur="1" fill="hold">
                                          <p:stCondLst>
                                            <p:cond delay="0"/>
                                          </p:stCondLst>
                                        </p:cTn>
                                        <p:tgtEl>
                                          <p:spTgt spid="175"/>
                                        </p:tgtEl>
                                        <p:attrNameLst>
                                          <p:attrName>style.visibility</p:attrName>
                                        </p:attrNameLst>
                                      </p:cBhvr>
                                      <p:to>
                                        <p:strVal val="hidden"/>
                                      </p:to>
                                    </p:set>
                                  </p:childTnLst>
                                </p:cTn>
                              </p:par>
                              <p:par>
                                <p:cTn id="291" presetID="10" presetClass="exit" presetSubtype="0" fill="hold" grpId="1" nodeType="withEffect">
                                  <p:stCondLst>
                                    <p:cond delay="0"/>
                                  </p:stCondLst>
                                  <p:childTnLst>
                                    <p:animEffect transition="out" filter="fade">
                                      <p:cBhvr>
                                        <p:cTn id="292" dur="500"/>
                                        <p:tgtEl>
                                          <p:spTgt spid="277"/>
                                        </p:tgtEl>
                                      </p:cBhvr>
                                    </p:animEffect>
                                    <p:set>
                                      <p:cBhvr>
                                        <p:cTn id="293" dur="1" fill="hold">
                                          <p:stCondLst>
                                            <p:cond delay="499"/>
                                          </p:stCondLst>
                                        </p:cTn>
                                        <p:tgtEl>
                                          <p:spTgt spid="277"/>
                                        </p:tgtEl>
                                        <p:attrNameLst>
                                          <p:attrName>style.visibility</p:attrName>
                                        </p:attrNameLst>
                                      </p:cBhvr>
                                      <p:to>
                                        <p:strVal val="hidden"/>
                                      </p:to>
                                    </p:set>
                                  </p:childTnLst>
                                </p:cTn>
                              </p:par>
                              <p:par>
                                <p:cTn id="294" presetID="1" presetClass="exit" presetSubtype="0" fill="hold" grpId="5" nodeType="withEffect">
                                  <p:stCondLst>
                                    <p:cond delay="0"/>
                                  </p:stCondLst>
                                  <p:childTnLst>
                                    <p:set>
                                      <p:cBhvr>
                                        <p:cTn id="295" dur="1" fill="hold">
                                          <p:stCondLst>
                                            <p:cond delay="0"/>
                                          </p:stCondLst>
                                        </p:cTn>
                                        <p:tgtEl>
                                          <p:spTgt spid="176"/>
                                        </p:tgtEl>
                                        <p:attrNameLst>
                                          <p:attrName>style.visibility</p:attrName>
                                        </p:attrNameLst>
                                      </p:cBhvr>
                                      <p:to>
                                        <p:strVal val="hidden"/>
                                      </p:to>
                                    </p:set>
                                  </p:childTnLst>
                                </p:cTn>
                              </p:par>
                              <p:par>
                                <p:cTn id="296" presetID="1" presetClass="exit" presetSubtype="0" fill="hold" grpId="1" nodeType="withEffect">
                                  <p:stCondLst>
                                    <p:cond delay="0"/>
                                  </p:stCondLst>
                                  <p:childTnLst>
                                    <p:set>
                                      <p:cBhvr>
                                        <p:cTn id="297" dur="1" fill="hold">
                                          <p:stCondLst>
                                            <p:cond delay="0"/>
                                          </p:stCondLst>
                                        </p:cTn>
                                        <p:tgtEl>
                                          <p:spTgt spid="177"/>
                                        </p:tgtEl>
                                        <p:attrNameLst>
                                          <p:attrName>style.visibility</p:attrName>
                                        </p:attrNameLst>
                                      </p:cBhvr>
                                      <p:to>
                                        <p:strVal val="hidden"/>
                                      </p:to>
                                    </p:set>
                                  </p:childTnLst>
                                </p:cTn>
                              </p:par>
                              <p:par>
                                <p:cTn id="298" presetID="1" presetClass="exit" presetSubtype="0" fill="hold" nodeType="withEffect">
                                  <p:stCondLst>
                                    <p:cond delay="0"/>
                                  </p:stCondLst>
                                  <p:childTnLst>
                                    <p:set>
                                      <p:cBhvr>
                                        <p:cTn id="299" dur="1" fill="hold">
                                          <p:stCondLst>
                                            <p:cond delay="0"/>
                                          </p:stCondLst>
                                        </p:cTn>
                                        <p:tgtEl>
                                          <p:spTgt spid="169"/>
                                        </p:tgtEl>
                                        <p:attrNameLst>
                                          <p:attrName>style.visibility</p:attrName>
                                        </p:attrNameLst>
                                      </p:cBhvr>
                                      <p:to>
                                        <p:strVal val="hidden"/>
                                      </p:to>
                                    </p:set>
                                  </p:childTnLst>
                                </p:cTn>
                              </p:par>
                            </p:childTnLst>
                          </p:cTn>
                        </p:par>
                      </p:childTnLst>
                    </p:cTn>
                  </p:par>
                  <p:par>
                    <p:cTn id="300" fill="hold">
                      <p:stCondLst>
                        <p:cond delay="indefinite"/>
                      </p:stCondLst>
                      <p:childTnLst>
                        <p:par>
                          <p:cTn id="301" fill="hold">
                            <p:stCondLst>
                              <p:cond delay="0"/>
                            </p:stCondLst>
                            <p:childTnLst>
                              <p:par>
                                <p:cTn id="302" presetID="16" presetClass="entr" presetSubtype="21" fill="hold" grpId="0" nodeType="clickEffect">
                                  <p:stCondLst>
                                    <p:cond delay="0"/>
                                  </p:stCondLst>
                                  <p:childTnLst>
                                    <p:set>
                                      <p:cBhvr>
                                        <p:cTn id="303" dur="1" fill="hold">
                                          <p:stCondLst>
                                            <p:cond delay="0"/>
                                          </p:stCondLst>
                                        </p:cTn>
                                        <p:tgtEl>
                                          <p:spTgt spid="191"/>
                                        </p:tgtEl>
                                        <p:attrNameLst>
                                          <p:attrName>style.visibility</p:attrName>
                                        </p:attrNameLst>
                                      </p:cBhvr>
                                      <p:to>
                                        <p:strVal val="visible"/>
                                      </p:to>
                                    </p:set>
                                    <p:animEffect transition="in" filter="barn(inVertical)">
                                      <p:cBhvr>
                                        <p:cTn id="304" dur="500"/>
                                        <p:tgtEl>
                                          <p:spTgt spid="191"/>
                                        </p:tgtEl>
                                      </p:cBhvr>
                                    </p:animEffect>
                                  </p:childTnLst>
                                </p:cTn>
                              </p:par>
                            </p:childTnLst>
                          </p:cTn>
                        </p:par>
                      </p:childTnLst>
                    </p:cTn>
                  </p:par>
                  <p:par>
                    <p:cTn id="305" fill="hold">
                      <p:stCondLst>
                        <p:cond delay="indefinite"/>
                      </p:stCondLst>
                      <p:childTnLst>
                        <p:par>
                          <p:cTn id="306" fill="hold">
                            <p:stCondLst>
                              <p:cond delay="0"/>
                            </p:stCondLst>
                            <p:childTnLst>
                              <p:par>
                                <p:cTn id="307" presetID="1" presetClass="entr" presetSubtype="0" fill="hold" grpId="0" nodeType="clickEffect">
                                  <p:stCondLst>
                                    <p:cond delay="0"/>
                                  </p:stCondLst>
                                  <p:childTnLst>
                                    <p:set>
                                      <p:cBhvr>
                                        <p:cTn id="308" dur="1" fill="hold">
                                          <p:stCondLst>
                                            <p:cond delay="0"/>
                                          </p:stCondLst>
                                        </p:cTn>
                                        <p:tgtEl>
                                          <p:spTgt spid="182"/>
                                        </p:tgtEl>
                                        <p:attrNameLst>
                                          <p:attrName>style.visibility</p:attrName>
                                        </p:attrNameLst>
                                      </p:cBhvr>
                                      <p:to>
                                        <p:strVal val="visible"/>
                                      </p:to>
                                    </p:set>
                                  </p:childTnLst>
                                </p:cTn>
                              </p:par>
                            </p:childTnLst>
                          </p:cTn>
                        </p:par>
                      </p:childTnLst>
                    </p:cTn>
                  </p:par>
                  <p:par>
                    <p:cTn id="309" fill="hold">
                      <p:stCondLst>
                        <p:cond delay="indefinite"/>
                      </p:stCondLst>
                      <p:childTnLst>
                        <p:par>
                          <p:cTn id="310" fill="hold">
                            <p:stCondLst>
                              <p:cond delay="0"/>
                            </p:stCondLst>
                            <p:childTnLst>
                              <p:par>
                                <p:cTn id="311" presetID="1" presetClass="entr" presetSubtype="0" fill="hold" grpId="0" nodeType="clickEffect">
                                  <p:stCondLst>
                                    <p:cond delay="0"/>
                                  </p:stCondLst>
                                  <p:childTnLst>
                                    <p:set>
                                      <p:cBhvr>
                                        <p:cTn id="312" dur="1" fill="hold">
                                          <p:stCondLst>
                                            <p:cond delay="0"/>
                                          </p:stCondLst>
                                        </p:cTn>
                                        <p:tgtEl>
                                          <p:spTgt spid="183"/>
                                        </p:tgtEl>
                                        <p:attrNameLst>
                                          <p:attrName>style.visibility</p:attrName>
                                        </p:attrNameLst>
                                      </p:cBhvr>
                                      <p:to>
                                        <p:strVal val="visible"/>
                                      </p:to>
                                    </p:set>
                                  </p:childTnLst>
                                </p:cTn>
                              </p:par>
                            </p:childTnLst>
                          </p:cTn>
                        </p:par>
                      </p:childTnLst>
                    </p:cTn>
                  </p:par>
                  <p:par>
                    <p:cTn id="313" fill="hold">
                      <p:stCondLst>
                        <p:cond delay="indefinite"/>
                      </p:stCondLst>
                      <p:childTnLst>
                        <p:par>
                          <p:cTn id="314" fill="hold">
                            <p:stCondLst>
                              <p:cond delay="0"/>
                            </p:stCondLst>
                            <p:childTnLst>
                              <p:par>
                                <p:cTn id="315" presetID="10" presetClass="exit" presetSubtype="0" fill="hold" grpId="1" nodeType="clickEffect">
                                  <p:stCondLst>
                                    <p:cond delay="0"/>
                                  </p:stCondLst>
                                  <p:childTnLst>
                                    <p:animEffect transition="out" filter="fade">
                                      <p:cBhvr>
                                        <p:cTn id="316" dur="500"/>
                                        <p:tgtEl>
                                          <p:spTgt spid="168"/>
                                        </p:tgtEl>
                                      </p:cBhvr>
                                    </p:animEffect>
                                    <p:set>
                                      <p:cBhvr>
                                        <p:cTn id="317" dur="1" fill="hold">
                                          <p:stCondLst>
                                            <p:cond delay="499"/>
                                          </p:stCondLst>
                                        </p:cTn>
                                        <p:tgtEl>
                                          <p:spTgt spid="168"/>
                                        </p:tgtEl>
                                        <p:attrNameLst>
                                          <p:attrName>style.visibility</p:attrName>
                                        </p:attrNameLst>
                                      </p:cBhvr>
                                      <p:to>
                                        <p:strVal val="hidden"/>
                                      </p:to>
                                    </p:set>
                                  </p:childTnLst>
                                </p:cTn>
                              </p:par>
                              <p:par>
                                <p:cTn id="318" presetID="10" presetClass="exit" presetSubtype="0" fill="hold" grpId="1" nodeType="withEffect">
                                  <p:stCondLst>
                                    <p:cond delay="0"/>
                                  </p:stCondLst>
                                  <p:childTnLst>
                                    <p:animEffect transition="out" filter="fade">
                                      <p:cBhvr>
                                        <p:cTn id="319" dur="500"/>
                                        <p:tgtEl>
                                          <p:spTgt spid="191"/>
                                        </p:tgtEl>
                                      </p:cBhvr>
                                    </p:animEffect>
                                    <p:set>
                                      <p:cBhvr>
                                        <p:cTn id="320" dur="1" fill="hold">
                                          <p:stCondLst>
                                            <p:cond delay="499"/>
                                          </p:stCondLst>
                                        </p:cTn>
                                        <p:tgtEl>
                                          <p:spTgt spid="191"/>
                                        </p:tgtEl>
                                        <p:attrNameLst>
                                          <p:attrName>style.visibility</p:attrName>
                                        </p:attrNameLst>
                                      </p:cBhvr>
                                      <p:to>
                                        <p:strVal val="hidden"/>
                                      </p:to>
                                    </p:set>
                                  </p:childTnLst>
                                </p:cTn>
                              </p:par>
                            </p:childTnLst>
                          </p:cTn>
                        </p:par>
                      </p:childTnLst>
                    </p:cTn>
                  </p:par>
                  <p:par>
                    <p:cTn id="321" fill="hold">
                      <p:stCondLst>
                        <p:cond delay="indefinite"/>
                      </p:stCondLst>
                      <p:childTnLst>
                        <p:par>
                          <p:cTn id="322" fill="hold">
                            <p:stCondLst>
                              <p:cond delay="0"/>
                            </p:stCondLst>
                            <p:childTnLst>
                              <p:par>
                                <p:cTn id="323" presetID="1" presetClass="entr" presetSubtype="0" fill="hold" grpId="0" nodeType="clickEffect">
                                  <p:stCondLst>
                                    <p:cond delay="0"/>
                                  </p:stCondLst>
                                  <p:childTnLst>
                                    <p:set>
                                      <p:cBhvr>
                                        <p:cTn id="324" dur="1" fill="hold">
                                          <p:stCondLst>
                                            <p:cond delay="0"/>
                                          </p:stCondLst>
                                        </p:cTn>
                                        <p:tgtEl>
                                          <p:spTgt spid="200"/>
                                        </p:tgtEl>
                                        <p:attrNameLst>
                                          <p:attrName>style.visibility</p:attrName>
                                        </p:attrNameLst>
                                      </p:cBhvr>
                                      <p:to>
                                        <p:strVal val="visible"/>
                                      </p:to>
                                    </p:set>
                                  </p:childTnLst>
                                </p:cTn>
                              </p:par>
                            </p:childTnLst>
                          </p:cTn>
                        </p:par>
                      </p:childTnLst>
                    </p:cTn>
                  </p:par>
                  <p:par>
                    <p:cTn id="325" fill="hold">
                      <p:stCondLst>
                        <p:cond delay="indefinite"/>
                      </p:stCondLst>
                      <p:childTnLst>
                        <p:par>
                          <p:cTn id="326" fill="hold">
                            <p:stCondLst>
                              <p:cond delay="0"/>
                            </p:stCondLst>
                            <p:childTnLst>
                              <p:par>
                                <p:cTn id="327" presetID="1" presetClass="entr" presetSubtype="0" fill="hold" grpId="0" nodeType="clickEffect">
                                  <p:stCondLst>
                                    <p:cond delay="0"/>
                                  </p:stCondLst>
                                  <p:childTnLst>
                                    <p:set>
                                      <p:cBhvr>
                                        <p:cTn id="328" dur="1" fill="hold">
                                          <p:stCondLst>
                                            <p:cond delay="0"/>
                                          </p:stCondLst>
                                        </p:cTn>
                                        <p:tgtEl>
                                          <p:spTgt spid="192"/>
                                        </p:tgtEl>
                                        <p:attrNameLst>
                                          <p:attrName>style.visibility</p:attrName>
                                        </p:attrNameLst>
                                      </p:cBhvr>
                                      <p:to>
                                        <p:strVal val="visible"/>
                                      </p:to>
                                    </p:set>
                                  </p:childTnLst>
                                </p:cTn>
                              </p:par>
                            </p:childTnLst>
                          </p:cTn>
                        </p:par>
                      </p:childTnLst>
                    </p:cTn>
                  </p:par>
                  <p:par>
                    <p:cTn id="329" fill="hold">
                      <p:stCondLst>
                        <p:cond delay="indefinite"/>
                      </p:stCondLst>
                      <p:childTnLst>
                        <p:par>
                          <p:cTn id="330" fill="hold">
                            <p:stCondLst>
                              <p:cond delay="0"/>
                            </p:stCondLst>
                            <p:childTnLst>
                              <p:par>
                                <p:cTn id="331" presetID="1" presetClass="entr" presetSubtype="0" fill="hold" grpId="0" nodeType="clickEffect">
                                  <p:stCondLst>
                                    <p:cond delay="0"/>
                                  </p:stCondLst>
                                  <p:childTnLst>
                                    <p:set>
                                      <p:cBhvr>
                                        <p:cTn id="332" dur="1" fill="hold">
                                          <p:stCondLst>
                                            <p:cond delay="0"/>
                                          </p:stCondLst>
                                        </p:cTn>
                                        <p:tgtEl>
                                          <p:spTgt spid="193"/>
                                        </p:tgtEl>
                                        <p:attrNameLst>
                                          <p:attrName>style.visibility</p:attrName>
                                        </p:attrNameLst>
                                      </p:cBhvr>
                                      <p:to>
                                        <p:strVal val="visible"/>
                                      </p:to>
                                    </p:set>
                                  </p:childTnLst>
                                </p:cTn>
                              </p:par>
                            </p:childTnLst>
                          </p:cTn>
                        </p:par>
                      </p:childTnLst>
                    </p:cTn>
                  </p:par>
                  <p:par>
                    <p:cTn id="333" fill="hold">
                      <p:stCondLst>
                        <p:cond delay="indefinite"/>
                      </p:stCondLst>
                      <p:childTnLst>
                        <p:par>
                          <p:cTn id="334" fill="hold">
                            <p:stCondLst>
                              <p:cond delay="0"/>
                            </p:stCondLst>
                            <p:childTnLst>
                              <p:par>
                                <p:cTn id="335" presetID="1" presetClass="entr" presetSubtype="0" fill="hold" grpId="0" nodeType="clickEffect">
                                  <p:stCondLst>
                                    <p:cond delay="0"/>
                                  </p:stCondLst>
                                  <p:childTnLst>
                                    <p:set>
                                      <p:cBhvr>
                                        <p:cTn id="336" dur="1" fill="hold">
                                          <p:stCondLst>
                                            <p:cond delay="0"/>
                                          </p:stCondLst>
                                        </p:cTn>
                                        <p:tgtEl>
                                          <p:spTgt spid="194"/>
                                        </p:tgtEl>
                                        <p:attrNameLst>
                                          <p:attrName>style.visibility</p:attrName>
                                        </p:attrNameLst>
                                      </p:cBhvr>
                                      <p:to>
                                        <p:strVal val="visible"/>
                                      </p:to>
                                    </p:set>
                                  </p:childTnLst>
                                </p:cTn>
                              </p:par>
                            </p:childTnLst>
                          </p:cTn>
                        </p:par>
                      </p:childTnLst>
                    </p:cTn>
                  </p:par>
                  <p:par>
                    <p:cTn id="337" fill="hold">
                      <p:stCondLst>
                        <p:cond delay="indefinite"/>
                      </p:stCondLst>
                      <p:childTnLst>
                        <p:par>
                          <p:cTn id="338" fill="hold">
                            <p:stCondLst>
                              <p:cond delay="0"/>
                            </p:stCondLst>
                            <p:childTnLst>
                              <p:par>
                                <p:cTn id="339" presetID="1" presetClass="entr" presetSubtype="0" fill="hold" grpId="0" nodeType="clickEffect">
                                  <p:stCondLst>
                                    <p:cond delay="0"/>
                                  </p:stCondLst>
                                  <p:childTnLst>
                                    <p:set>
                                      <p:cBhvr>
                                        <p:cTn id="340" dur="1" fill="hold">
                                          <p:stCondLst>
                                            <p:cond delay="0"/>
                                          </p:stCondLst>
                                        </p:cTn>
                                        <p:tgtEl>
                                          <p:spTgt spid="195"/>
                                        </p:tgtEl>
                                        <p:attrNameLst>
                                          <p:attrName>style.visibility</p:attrName>
                                        </p:attrNameLst>
                                      </p:cBhvr>
                                      <p:to>
                                        <p:strVal val="visible"/>
                                      </p:to>
                                    </p:set>
                                  </p:childTnLst>
                                </p:cTn>
                              </p:par>
                            </p:childTnLst>
                          </p:cTn>
                        </p:par>
                      </p:childTnLst>
                    </p:cTn>
                  </p:par>
                  <p:par>
                    <p:cTn id="341" fill="hold">
                      <p:stCondLst>
                        <p:cond delay="indefinite"/>
                      </p:stCondLst>
                      <p:childTnLst>
                        <p:par>
                          <p:cTn id="342" fill="hold">
                            <p:stCondLst>
                              <p:cond delay="0"/>
                            </p:stCondLst>
                            <p:childTnLst>
                              <p:par>
                                <p:cTn id="343" presetID="1" presetClass="entr" presetSubtype="0" fill="hold" grpId="0" nodeType="clickEffect">
                                  <p:stCondLst>
                                    <p:cond delay="0"/>
                                  </p:stCondLst>
                                  <p:childTnLst>
                                    <p:set>
                                      <p:cBhvr>
                                        <p:cTn id="344" dur="1" fill="hold">
                                          <p:stCondLst>
                                            <p:cond delay="0"/>
                                          </p:stCondLst>
                                        </p:cTn>
                                        <p:tgtEl>
                                          <p:spTgt spid="196"/>
                                        </p:tgtEl>
                                        <p:attrNameLst>
                                          <p:attrName>style.visibility</p:attrName>
                                        </p:attrNameLst>
                                      </p:cBhvr>
                                      <p:to>
                                        <p:strVal val="visible"/>
                                      </p:to>
                                    </p:set>
                                  </p:childTnLst>
                                </p:cTn>
                              </p:par>
                            </p:childTnLst>
                          </p:cTn>
                        </p:par>
                      </p:childTnLst>
                    </p:cTn>
                  </p:par>
                  <p:par>
                    <p:cTn id="345" fill="hold">
                      <p:stCondLst>
                        <p:cond delay="indefinite"/>
                      </p:stCondLst>
                      <p:childTnLst>
                        <p:par>
                          <p:cTn id="346" fill="hold">
                            <p:stCondLst>
                              <p:cond delay="0"/>
                            </p:stCondLst>
                            <p:childTnLst>
                              <p:par>
                                <p:cTn id="347" presetID="10" presetClass="entr" presetSubtype="0" fill="hold" nodeType="clickEffect">
                                  <p:stCondLst>
                                    <p:cond delay="0"/>
                                  </p:stCondLst>
                                  <p:childTnLst>
                                    <p:set>
                                      <p:cBhvr>
                                        <p:cTn id="348" dur="1" fill="hold">
                                          <p:stCondLst>
                                            <p:cond delay="0"/>
                                          </p:stCondLst>
                                        </p:cTn>
                                        <p:tgtEl>
                                          <p:spTgt spid="205"/>
                                        </p:tgtEl>
                                        <p:attrNameLst>
                                          <p:attrName>style.visibility</p:attrName>
                                        </p:attrNameLst>
                                      </p:cBhvr>
                                      <p:to>
                                        <p:strVal val="visible"/>
                                      </p:to>
                                    </p:set>
                                    <p:animEffect transition="in" filter="fade">
                                      <p:cBhvr>
                                        <p:cTn id="349" dur="500"/>
                                        <p:tgtEl>
                                          <p:spTgt spid="205"/>
                                        </p:tgtEl>
                                      </p:cBhvr>
                                    </p:animEffect>
                                  </p:childTnLst>
                                </p:cTn>
                              </p:par>
                            </p:childTnLst>
                          </p:cTn>
                        </p:par>
                      </p:childTnLst>
                    </p:cTn>
                  </p:par>
                  <p:par>
                    <p:cTn id="350" fill="hold">
                      <p:stCondLst>
                        <p:cond delay="indefinite"/>
                      </p:stCondLst>
                      <p:childTnLst>
                        <p:par>
                          <p:cTn id="351" fill="hold">
                            <p:stCondLst>
                              <p:cond delay="0"/>
                            </p:stCondLst>
                            <p:childTnLst>
                              <p:par>
                                <p:cTn id="352" presetID="1" presetClass="exit" presetSubtype="0" fill="hold" nodeType="clickEffect">
                                  <p:stCondLst>
                                    <p:cond delay="0"/>
                                  </p:stCondLst>
                                  <p:childTnLst>
                                    <p:set>
                                      <p:cBhvr>
                                        <p:cTn id="353" dur="1" fill="hold">
                                          <p:stCondLst>
                                            <p:cond delay="0"/>
                                          </p:stCondLst>
                                        </p:cTn>
                                        <p:tgtEl>
                                          <p:spTgt spid="205"/>
                                        </p:tgtEl>
                                        <p:attrNameLst>
                                          <p:attrName>style.visibility</p:attrName>
                                        </p:attrNameLst>
                                      </p:cBhvr>
                                      <p:to>
                                        <p:strVal val="hidden"/>
                                      </p:to>
                                    </p:set>
                                  </p:childTnLst>
                                </p:cTn>
                              </p:par>
                            </p:childTnLst>
                          </p:cTn>
                        </p:par>
                      </p:childTnLst>
                    </p:cTn>
                  </p:par>
                  <p:par>
                    <p:cTn id="354" fill="hold">
                      <p:stCondLst>
                        <p:cond delay="indefinite"/>
                      </p:stCondLst>
                      <p:childTnLst>
                        <p:par>
                          <p:cTn id="355" fill="hold">
                            <p:stCondLst>
                              <p:cond delay="0"/>
                            </p:stCondLst>
                            <p:childTnLst>
                              <p:par>
                                <p:cTn id="356" presetID="1" presetClass="entr" presetSubtype="0" fill="hold" grpId="0" nodeType="clickEffect">
                                  <p:stCondLst>
                                    <p:cond delay="0"/>
                                  </p:stCondLst>
                                  <p:childTnLst>
                                    <p:set>
                                      <p:cBhvr>
                                        <p:cTn id="357" dur="1" fill="hold">
                                          <p:stCondLst>
                                            <p:cond delay="0"/>
                                          </p:stCondLst>
                                        </p:cTn>
                                        <p:tgtEl>
                                          <p:spTgt spid="204"/>
                                        </p:tgtEl>
                                        <p:attrNameLst>
                                          <p:attrName>style.visibility</p:attrName>
                                        </p:attrNameLst>
                                      </p:cBhvr>
                                      <p:to>
                                        <p:strVal val="visible"/>
                                      </p:to>
                                    </p:set>
                                  </p:childTnLst>
                                </p:cTn>
                              </p:par>
                            </p:childTnLst>
                          </p:cTn>
                        </p:par>
                      </p:childTnLst>
                    </p:cTn>
                  </p:par>
                  <p:par>
                    <p:cTn id="358" fill="hold">
                      <p:stCondLst>
                        <p:cond delay="indefinite"/>
                      </p:stCondLst>
                      <p:childTnLst>
                        <p:par>
                          <p:cTn id="359" fill="hold">
                            <p:stCondLst>
                              <p:cond delay="0"/>
                            </p:stCondLst>
                            <p:childTnLst>
                              <p:par>
                                <p:cTn id="360" presetID="22" presetClass="entr" presetSubtype="8" fill="hold" grpId="0" nodeType="clickEffect">
                                  <p:stCondLst>
                                    <p:cond delay="0"/>
                                  </p:stCondLst>
                                  <p:childTnLst>
                                    <p:set>
                                      <p:cBhvr>
                                        <p:cTn id="361" dur="1" fill="hold">
                                          <p:stCondLst>
                                            <p:cond delay="0"/>
                                          </p:stCondLst>
                                        </p:cTn>
                                        <p:tgtEl>
                                          <p:spTgt spid="214"/>
                                        </p:tgtEl>
                                        <p:attrNameLst>
                                          <p:attrName>style.visibility</p:attrName>
                                        </p:attrNameLst>
                                      </p:cBhvr>
                                      <p:to>
                                        <p:strVal val="visible"/>
                                      </p:to>
                                    </p:set>
                                    <p:animEffect transition="in" filter="wipe(left)">
                                      <p:cBhvr>
                                        <p:cTn id="362" dur="500"/>
                                        <p:tgtEl>
                                          <p:spTgt spid="214"/>
                                        </p:tgtEl>
                                      </p:cBhvr>
                                    </p:animEffect>
                                  </p:childTnLst>
                                </p:cTn>
                              </p:par>
                            </p:childTnLst>
                          </p:cTn>
                        </p:par>
                      </p:childTnLst>
                    </p:cTn>
                  </p:par>
                  <p:par>
                    <p:cTn id="363" fill="hold">
                      <p:stCondLst>
                        <p:cond delay="indefinite"/>
                      </p:stCondLst>
                      <p:childTnLst>
                        <p:par>
                          <p:cTn id="364" fill="hold">
                            <p:stCondLst>
                              <p:cond delay="0"/>
                            </p:stCondLst>
                            <p:childTnLst>
                              <p:par>
                                <p:cTn id="365" presetID="1" presetClass="entr" presetSubtype="0" fill="hold" grpId="0" nodeType="clickEffect">
                                  <p:stCondLst>
                                    <p:cond delay="0"/>
                                  </p:stCondLst>
                                  <p:childTnLst>
                                    <p:set>
                                      <p:cBhvr>
                                        <p:cTn id="366" dur="1" fill="hold">
                                          <p:stCondLst>
                                            <p:cond delay="0"/>
                                          </p:stCondLst>
                                        </p:cTn>
                                        <p:tgtEl>
                                          <p:spTgt spid="201"/>
                                        </p:tgtEl>
                                        <p:attrNameLst>
                                          <p:attrName>style.visibility</p:attrName>
                                        </p:attrNameLst>
                                      </p:cBhvr>
                                      <p:to>
                                        <p:strVal val="visible"/>
                                      </p:to>
                                    </p:set>
                                  </p:childTnLst>
                                </p:cTn>
                              </p:par>
                            </p:childTnLst>
                          </p:cTn>
                        </p:par>
                      </p:childTnLst>
                    </p:cTn>
                  </p:par>
                  <p:par>
                    <p:cTn id="367" fill="hold">
                      <p:stCondLst>
                        <p:cond delay="indefinite"/>
                      </p:stCondLst>
                      <p:childTnLst>
                        <p:par>
                          <p:cTn id="368" fill="hold">
                            <p:stCondLst>
                              <p:cond delay="0"/>
                            </p:stCondLst>
                            <p:childTnLst>
                              <p:par>
                                <p:cTn id="369" presetID="1" presetClass="entr" presetSubtype="0" fill="hold" grpId="0" nodeType="clickEffect">
                                  <p:stCondLst>
                                    <p:cond delay="0"/>
                                  </p:stCondLst>
                                  <p:childTnLst>
                                    <p:set>
                                      <p:cBhvr>
                                        <p:cTn id="370" dur="1" fill="hold">
                                          <p:stCondLst>
                                            <p:cond delay="0"/>
                                          </p:stCondLst>
                                        </p:cTn>
                                        <p:tgtEl>
                                          <p:spTgt spid="197"/>
                                        </p:tgtEl>
                                        <p:attrNameLst>
                                          <p:attrName>style.visibility</p:attrName>
                                        </p:attrNameLst>
                                      </p:cBhvr>
                                      <p:to>
                                        <p:strVal val="visible"/>
                                      </p:to>
                                    </p:set>
                                  </p:childTnLst>
                                </p:cTn>
                              </p:par>
                            </p:childTnLst>
                          </p:cTn>
                        </p:par>
                      </p:childTnLst>
                    </p:cTn>
                  </p:par>
                  <p:par>
                    <p:cTn id="371" fill="hold">
                      <p:stCondLst>
                        <p:cond delay="indefinite"/>
                      </p:stCondLst>
                      <p:childTnLst>
                        <p:par>
                          <p:cTn id="372" fill="hold">
                            <p:stCondLst>
                              <p:cond delay="0"/>
                            </p:stCondLst>
                            <p:childTnLst>
                              <p:par>
                                <p:cTn id="373" presetID="1" presetClass="entr" presetSubtype="0" fill="hold" grpId="0" nodeType="clickEffect">
                                  <p:stCondLst>
                                    <p:cond delay="0"/>
                                  </p:stCondLst>
                                  <p:childTnLst>
                                    <p:set>
                                      <p:cBhvr>
                                        <p:cTn id="374" dur="1" fill="hold">
                                          <p:stCondLst>
                                            <p:cond delay="0"/>
                                          </p:stCondLst>
                                        </p:cTn>
                                        <p:tgtEl>
                                          <p:spTgt spid="198"/>
                                        </p:tgtEl>
                                        <p:attrNameLst>
                                          <p:attrName>style.visibility</p:attrName>
                                        </p:attrNameLst>
                                      </p:cBhvr>
                                      <p:to>
                                        <p:strVal val="visible"/>
                                      </p:to>
                                    </p:set>
                                  </p:childTnLst>
                                </p:cTn>
                              </p:par>
                            </p:childTnLst>
                          </p:cTn>
                        </p:par>
                      </p:childTnLst>
                    </p:cTn>
                  </p:par>
                  <p:par>
                    <p:cTn id="375" fill="hold">
                      <p:stCondLst>
                        <p:cond delay="indefinite"/>
                      </p:stCondLst>
                      <p:childTnLst>
                        <p:par>
                          <p:cTn id="376" fill="hold">
                            <p:stCondLst>
                              <p:cond delay="0"/>
                            </p:stCondLst>
                            <p:childTnLst>
                              <p:par>
                                <p:cTn id="377" presetID="1" presetClass="entr" presetSubtype="0" fill="hold" grpId="0" nodeType="clickEffect">
                                  <p:stCondLst>
                                    <p:cond delay="0"/>
                                  </p:stCondLst>
                                  <p:childTnLst>
                                    <p:set>
                                      <p:cBhvr>
                                        <p:cTn id="378" dur="1" fill="hold">
                                          <p:stCondLst>
                                            <p:cond delay="0"/>
                                          </p:stCondLst>
                                        </p:cTn>
                                        <p:tgtEl>
                                          <p:spTgt spid="199"/>
                                        </p:tgtEl>
                                        <p:attrNameLst>
                                          <p:attrName>style.visibility</p:attrName>
                                        </p:attrNameLst>
                                      </p:cBhvr>
                                      <p:to>
                                        <p:strVal val="visible"/>
                                      </p:to>
                                    </p:set>
                                  </p:childTnLst>
                                </p:cTn>
                              </p:par>
                            </p:childTnLst>
                          </p:cTn>
                        </p:par>
                      </p:childTnLst>
                    </p:cTn>
                  </p:par>
                  <p:par>
                    <p:cTn id="379" fill="hold">
                      <p:stCondLst>
                        <p:cond delay="indefinite"/>
                      </p:stCondLst>
                      <p:childTnLst>
                        <p:par>
                          <p:cTn id="380" fill="hold">
                            <p:stCondLst>
                              <p:cond delay="0"/>
                            </p:stCondLst>
                            <p:childTnLst>
                              <p:par>
                                <p:cTn id="381" presetID="1" presetClass="entr" presetSubtype="0" fill="hold" grpId="0" nodeType="clickEffect">
                                  <p:stCondLst>
                                    <p:cond delay="0"/>
                                  </p:stCondLst>
                                  <p:childTnLst>
                                    <p:set>
                                      <p:cBhvr>
                                        <p:cTn id="382" dur="1" fill="hold">
                                          <p:stCondLst>
                                            <p:cond delay="0"/>
                                          </p:stCondLst>
                                        </p:cTn>
                                        <p:tgtEl>
                                          <p:spTgt spid="202"/>
                                        </p:tgtEl>
                                        <p:attrNameLst>
                                          <p:attrName>style.visibility</p:attrName>
                                        </p:attrNameLst>
                                      </p:cBhvr>
                                      <p:to>
                                        <p:strVal val="visible"/>
                                      </p:to>
                                    </p:set>
                                  </p:childTnLst>
                                </p:cTn>
                              </p:par>
                            </p:childTnLst>
                          </p:cTn>
                        </p:par>
                      </p:childTnLst>
                    </p:cTn>
                  </p:par>
                  <p:par>
                    <p:cTn id="383" fill="hold">
                      <p:stCondLst>
                        <p:cond delay="indefinite"/>
                      </p:stCondLst>
                      <p:childTnLst>
                        <p:par>
                          <p:cTn id="384" fill="hold">
                            <p:stCondLst>
                              <p:cond delay="0"/>
                            </p:stCondLst>
                            <p:childTnLst>
                              <p:par>
                                <p:cTn id="385" presetID="1" presetClass="entr" presetSubtype="0" fill="hold" grpId="0" nodeType="clickEffect">
                                  <p:stCondLst>
                                    <p:cond delay="0"/>
                                  </p:stCondLst>
                                  <p:childTnLst>
                                    <p:set>
                                      <p:cBhvr>
                                        <p:cTn id="386" dur="1" fill="hold">
                                          <p:stCondLst>
                                            <p:cond delay="0"/>
                                          </p:stCondLst>
                                        </p:cTn>
                                        <p:tgtEl>
                                          <p:spTgt spid="203"/>
                                        </p:tgtEl>
                                        <p:attrNameLst>
                                          <p:attrName>style.visibility</p:attrName>
                                        </p:attrNameLst>
                                      </p:cBhvr>
                                      <p:to>
                                        <p:strVal val="visible"/>
                                      </p:to>
                                    </p:set>
                                  </p:childTnLst>
                                </p:cTn>
                              </p:par>
                            </p:childTnLst>
                          </p:cTn>
                        </p:par>
                      </p:childTnLst>
                    </p:cTn>
                  </p:par>
                  <p:par>
                    <p:cTn id="387" fill="hold">
                      <p:stCondLst>
                        <p:cond delay="indefinite"/>
                      </p:stCondLst>
                      <p:childTnLst>
                        <p:par>
                          <p:cTn id="388" fill="hold">
                            <p:stCondLst>
                              <p:cond delay="0"/>
                            </p:stCondLst>
                            <p:childTnLst>
                              <p:par>
                                <p:cTn id="389" presetID="1" presetClass="exit" presetSubtype="0" fill="hold" grpId="1" nodeType="clickEffect">
                                  <p:stCondLst>
                                    <p:cond delay="0"/>
                                  </p:stCondLst>
                                  <p:childTnLst>
                                    <p:set>
                                      <p:cBhvr>
                                        <p:cTn id="390" dur="1" fill="hold">
                                          <p:stCondLst>
                                            <p:cond delay="0"/>
                                          </p:stCondLst>
                                        </p:cTn>
                                        <p:tgtEl>
                                          <p:spTgt spid="214"/>
                                        </p:tgtEl>
                                        <p:attrNameLst>
                                          <p:attrName>style.visibility</p:attrName>
                                        </p:attrNameLst>
                                      </p:cBhvr>
                                      <p:to>
                                        <p:strVal val="hidden"/>
                                      </p:to>
                                    </p:set>
                                  </p:childTnLst>
                                </p:cTn>
                              </p:par>
                              <p:par>
                                <p:cTn id="391" presetID="1" presetClass="exit" presetSubtype="0" fill="hold" grpId="1" nodeType="withEffect">
                                  <p:stCondLst>
                                    <p:cond delay="0"/>
                                  </p:stCondLst>
                                  <p:childTnLst>
                                    <p:set>
                                      <p:cBhvr>
                                        <p:cTn id="392" dur="1" fill="hold">
                                          <p:stCondLst>
                                            <p:cond delay="0"/>
                                          </p:stCondLst>
                                        </p:cTn>
                                        <p:tgtEl>
                                          <p:spTgt spid="204"/>
                                        </p:tgtEl>
                                        <p:attrNameLst>
                                          <p:attrName>style.visibility</p:attrName>
                                        </p:attrNameLst>
                                      </p:cBhvr>
                                      <p:to>
                                        <p:strVal val="hidden"/>
                                      </p:to>
                                    </p:set>
                                  </p:childTnLst>
                                </p:cTn>
                              </p:par>
                            </p:childTnLst>
                          </p:cTn>
                        </p:par>
                      </p:childTnLst>
                    </p:cTn>
                  </p:par>
                  <p:par>
                    <p:cTn id="393" fill="hold">
                      <p:stCondLst>
                        <p:cond delay="indefinite"/>
                      </p:stCondLst>
                      <p:childTnLst>
                        <p:par>
                          <p:cTn id="394" fill="hold">
                            <p:stCondLst>
                              <p:cond delay="0"/>
                            </p:stCondLst>
                            <p:childTnLst>
                              <p:par>
                                <p:cTn id="395" presetID="1" presetClass="entr" presetSubtype="0" fill="hold" grpId="0" nodeType="clickEffect">
                                  <p:stCondLst>
                                    <p:cond delay="0"/>
                                  </p:stCondLst>
                                  <p:childTnLst>
                                    <p:set>
                                      <p:cBhvr>
                                        <p:cTn id="396" dur="1" fill="hold">
                                          <p:stCondLst>
                                            <p:cond delay="0"/>
                                          </p:stCondLst>
                                        </p:cTn>
                                        <p:tgtEl>
                                          <p:spTgt spid="223"/>
                                        </p:tgtEl>
                                        <p:attrNameLst>
                                          <p:attrName>style.visibility</p:attrName>
                                        </p:attrNameLst>
                                      </p:cBhvr>
                                      <p:to>
                                        <p:strVal val="visible"/>
                                      </p:to>
                                    </p:set>
                                  </p:childTnLst>
                                </p:cTn>
                              </p:par>
                            </p:childTnLst>
                          </p:cTn>
                        </p:par>
                      </p:childTnLst>
                    </p:cTn>
                  </p:par>
                  <p:par>
                    <p:cTn id="397" fill="hold">
                      <p:stCondLst>
                        <p:cond delay="indefinite"/>
                      </p:stCondLst>
                      <p:childTnLst>
                        <p:par>
                          <p:cTn id="398" fill="hold">
                            <p:stCondLst>
                              <p:cond delay="0"/>
                            </p:stCondLst>
                            <p:childTnLst>
                              <p:par>
                                <p:cTn id="399" presetID="1" presetClass="entr" presetSubtype="0" fill="hold" grpId="0" nodeType="clickEffect">
                                  <p:stCondLst>
                                    <p:cond delay="0"/>
                                  </p:stCondLst>
                                  <p:childTnLst>
                                    <p:set>
                                      <p:cBhvr>
                                        <p:cTn id="400" dur="1" fill="hold">
                                          <p:stCondLst>
                                            <p:cond delay="0"/>
                                          </p:stCondLst>
                                        </p:cTn>
                                        <p:tgtEl>
                                          <p:spTgt spid="220"/>
                                        </p:tgtEl>
                                        <p:attrNameLst>
                                          <p:attrName>style.visibility</p:attrName>
                                        </p:attrNameLst>
                                      </p:cBhvr>
                                      <p:to>
                                        <p:strVal val="visible"/>
                                      </p:to>
                                    </p:set>
                                  </p:childTnLst>
                                </p:cTn>
                              </p:par>
                            </p:childTnLst>
                          </p:cTn>
                        </p:par>
                      </p:childTnLst>
                    </p:cTn>
                  </p:par>
                  <p:par>
                    <p:cTn id="401" fill="hold">
                      <p:stCondLst>
                        <p:cond delay="indefinite"/>
                      </p:stCondLst>
                      <p:childTnLst>
                        <p:par>
                          <p:cTn id="402" fill="hold">
                            <p:stCondLst>
                              <p:cond delay="0"/>
                            </p:stCondLst>
                            <p:childTnLst>
                              <p:par>
                                <p:cTn id="403" presetID="1" presetClass="entr" presetSubtype="0" fill="hold" grpId="0" nodeType="clickEffect">
                                  <p:stCondLst>
                                    <p:cond delay="0"/>
                                  </p:stCondLst>
                                  <p:childTnLst>
                                    <p:set>
                                      <p:cBhvr>
                                        <p:cTn id="404" dur="1" fill="hold">
                                          <p:stCondLst>
                                            <p:cond delay="0"/>
                                          </p:stCondLst>
                                        </p:cTn>
                                        <p:tgtEl>
                                          <p:spTgt spid="221"/>
                                        </p:tgtEl>
                                        <p:attrNameLst>
                                          <p:attrName>style.visibility</p:attrName>
                                        </p:attrNameLst>
                                      </p:cBhvr>
                                      <p:to>
                                        <p:strVal val="visible"/>
                                      </p:to>
                                    </p:set>
                                  </p:childTnLst>
                                </p:cTn>
                              </p:par>
                            </p:childTnLst>
                          </p:cTn>
                        </p:par>
                      </p:childTnLst>
                    </p:cTn>
                  </p:par>
                  <p:par>
                    <p:cTn id="405" fill="hold">
                      <p:stCondLst>
                        <p:cond delay="indefinite"/>
                      </p:stCondLst>
                      <p:childTnLst>
                        <p:par>
                          <p:cTn id="406" fill="hold">
                            <p:stCondLst>
                              <p:cond delay="0"/>
                            </p:stCondLst>
                            <p:childTnLst>
                              <p:par>
                                <p:cTn id="407" presetID="1" presetClass="entr" presetSubtype="0" fill="hold" grpId="0" nodeType="clickEffect">
                                  <p:stCondLst>
                                    <p:cond delay="0"/>
                                  </p:stCondLst>
                                  <p:childTnLst>
                                    <p:set>
                                      <p:cBhvr>
                                        <p:cTn id="408" dur="1" fill="hold">
                                          <p:stCondLst>
                                            <p:cond delay="0"/>
                                          </p:stCondLst>
                                        </p:cTn>
                                        <p:tgtEl>
                                          <p:spTgt spid="222"/>
                                        </p:tgtEl>
                                        <p:attrNameLst>
                                          <p:attrName>style.visibility</p:attrName>
                                        </p:attrNameLst>
                                      </p:cBhvr>
                                      <p:to>
                                        <p:strVal val="visible"/>
                                      </p:to>
                                    </p:set>
                                  </p:childTnLst>
                                </p:cTn>
                              </p:par>
                            </p:childTnLst>
                          </p:cTn>
                        </p:par>
                      </p:childTnLst>
                    </p:cTn>
                  </p:par>
                  <p:par>
                    <p:cTn id="409" fill="hold">
                      <p:stCondLst>
                        <p:cond delay="indefinite"/>
                      </p:stCondLst>
                      <p:childTnLst>
                        <p:par>
                          <p:cTn id="410" fill="hold">
                            <p:stCondLst>
                              <p:cond delay="0"/>
                            </p:stCondLst>
                            <p:childTnLst>
                              <p:par>
                                <p:cTn id="411" presetID="1" presetClass="entr" presetSubtype="0" fill="hold" grpId="0" nodeType="clickEffect">
                                  <p:stCondLst>
                                    <p:cond delay="0"/>
                                  </p:stCondLst>
                                  <p:childTnLst>
                                    <p:set>
                                      <p:cBhvr>
                                        <p:cTn id="412" dur="1" fill="hold">
                                          <p:stCondLst>
                                            <p:cond delay="0"/>
                                          </p:stCondLst>
                                        </p:cTn>
                                        <p:tgtEl>
                                          <p:spTgt spid="224"/>
                                        </p:tgtEl>
                                        <p:attrNameLst>
                                          <p:attrName>style.visibility</p:attrName>
                                        </p:attrNameLst>
                                      </p:cBhvr>
                                      <p:to>
                                        <p:strVal val="visible"/>
                                      </p:to>
                                    </p:set>
                                  </p:childTnLst>
                                </p:cTn>
                              </p:par>
                            </p:childTnLst>
                          </p:cTn>
                        </p:par>
                      </p:childTnLst>
                    </p:cTn>
                  </p:par>
                  <p:par>
                    <p:cTn id="413" fill="hold">
                      <p:stCondLst>
                        <p:cond delay="indefinite"/>
                      </p:stCondLst>
                      <p:childTnLst>
                        <p:par>
                          <p:cTn id="414" fill="hold">
                            <p:stCondLst>
                              <p:cond delay="0"/>
                            </p:stCondLst>
                            <p:childTnLst>
                              <p:par>
                                <p:cTn id="415" presetID="22" presetClass="entr" presetSubtype="8" fill="hold" grpId="0" nodeType="clickEffect">
                                  <p:stCondLst>
                                    <p:cond delay="0"/>
                                  </p:stCondLst>
                                  <p:childTnLst>
                                    <p:set>
                                      <p:cBhvr>
                                        <p:cTn id="416" dur="1" fill="hold">
                                          <p:stCondLst>
                                            <p:cond delay="0"/>
                                          </p:stCondLst>
                                        </p:cTn>
                                        <p:tgtEl>
                                          <p:spTgt spid="231"/>
                                        </p:tgtEl>
                                        <p:attrNameLst>
                                          <p:attrName>style.visibility</p:attrName>
                                        </p:attrNameLst>
                                      </p:cBhvr>
                                      <p:to>
                                        <p:strVal val="visible"/>
                                      </p:to>
                                    </p:set>
                                    <p:animEffect transition="in" filter="wipe(left)">
                                      <p:cBhvr>
                                        <p:cTn id="417" dur="500"/>
                                        <p:tgtEl>
                                          <p:spTgt spid="231"/>
                                        </p:tgtEl>
                                      </p:cBhvr>
                                    </p:animEffect>
                                  </p:childTnLst>
                                </p:cTn>
                              </p:par>
                            </p:childTnLst>
                          </p:cTn>
                        </p:par>
                      </p:childTnLst>
                    </p:cTn>
                  </p:par>
                  <p:par>
                    <p:cTn id="418" fill="hold">
                      <p:stCondLst>
                        <p:cond delay="indefinite"/>
                      </p:stCondLst>
                      <p:childTnLst>
                        <p:par>
                          <p:cTn id="419" fill="hold">
                            <p:stCondLst>
                              <p:cond delay="0"/>
                            </p:stCondLst>
                            <p:childTnLst>
                              <p:par>
                                <p:cTn id="420" presetID="1" presetClass="entr" presetSubtype="0" fill="hold" grpId="0" nodeType="clickEffect">
                                  <p:stCondLst>
                                    <p:cond delay="0"/>
                                  </p:stCondLst>
                                  <p:childTnLst>
                                    <p:set>
                                      <p:cBhvr>
                                        <p:cTn id="421" dur="1" fill="hold">
                                          <p:stCondLst>
                                            <p:cond delay="0"/>
                                          </p:stCondLst>
                                        </p:cTn>
                                        <p:tgtEl>
                                          <p:spTgt spid="237"/>
                                        </p:tgtEl>
                                        <p:attrNameLst>
                                          <p:attrName>style.visibility</p:attrName>
                                        </p:attrNameLst>
                                      </p:cBhvr>
                                      <p:to>
                                        <p:strVal val="visible"/>
                                      </p:to>
                                    </p:set>
                                  </p:childTnLst>
                                </p:cTn>
                              </p:par>
                            </p:childTnLst>
                          </p:cTn>
                        </p:par>
                      </p:childTnLst>
                    </p:cTn>
                  </p:par>
                  <p:par>
                    <p:cTn id="422" fill="hold">
                      <p:stCondLst>
                        <p:cond delay="indefinite"/>
                      </p:stCondLst>
                      <p:childTnLst>
                        <p:par>
                          <p:cTn id="423" fill="hold">
                            <p:stCondLst>
                              <p:cond delay="0"/>
                            </p:stCondLst>
                            <p:childTnLst>
                              <p:par>
                                <p:cTn id="424" presetID="1" presetClass="entr" presetSubtype="0" fill="hold" grpId="0" nodeType="clickEffect">
                                  <p:stCondLst>
                                    <p:cond delay="0"/>
                                  </p:stCondLst>
                                  <p:childTnLst>
                                    <p:set>
                                      <p:cBhvr>
                                        <p:cTn id="425" dur="1" fill="hold">
                                          <p:stCondLst>
                                            <p:cond delay="0"/>
                                          </p:stCondLst>
                                        </p:cTn>
                                        <p:tgtEl>
                                          <p:spTgt spid="238"/>
                                        </p:tgtEl>
                                        <p:attrNameLst>
                                          <p:attrName>style.visibility</p:attrName>
                                        </p:attrNameLst>
                                      </p:cBhvr>
                                      <p:to>
                                        <p:strVal val="visible"/>
                                      </p:to>
                                    </p:set>
                                  </p:childTnLst>
                                </p:cTn>
                              </p:par>
                            </p:childTnLst>
                          </p:cTn>
                        </p:par>
                      </p:childTnLst>
                    </p:cTn>
                  </p:par>
                  <p:par>
                    <p:cTn id="426" fill="hold">
                      <p:stCondLst>
                        <p:cond delay="indefinite"/>
                      </p:stCondLst>
                      <p:childTnLst>
                        <p:par>
                          <p:cTn id="427" fill="hold">
                            <p:stCondLst>
                              <p:cond delay="0"/>
                            </p:stCondLst>
                            <p:childTnLst>
                              <p:par>
                                <p:cTn id="428" presetID="1" presetClass="entr" presetSubtype="0" fill="hold" grpId="0" nodeType="clickEffect">
                                  <p:stCondLst>
                                    <p:cond delay="0"/>
                                  </p:stCondLst>
                                  <p:childTnLst>
                                    <p:set>
                                      <p:cBhvr>
                                        <p:cTn id="429" dur="1" fill="hold">
                                          <p:stCondLst>
                                            <p:cond delay="0"/>
                                          </p:stCondLst>
                                        </p:cTn>
                                        <p:tgtEl>
                                          <p:spTgt spid="239"/>
                                        </p:tgtEl>
                                        <p:attrNameLst>
                                          <p:attrName>style.visibility</p:attrName>
                                        </p:attrNameLst>
                                      </p:cBhvr>
                                      <p:to>
                                        <p:strVal val="visible"/>
                                      </p:to>
                                    </p:set>
                                  </p:childTnLst>
                                </p:cTn>
                              </p:par>
                            </p:childTnLst>
                          </p:cTn>
                        </p:par>
                      </p:childTnLst>
                    </p:cTn>
                  </p:par>
                  <p:par>
                    <p:cTn id="430" fill="hold">
                      <p:stCondLst>
                        <p:cond delay="indefinite"/>
                      </p:stCondLst>
                      <p:childTnLst>
                        <p:par>
                          <p:cTn id="431" fill="hold">
                            <p:stCondLst>
                              <p:cond delay="0"/>
                            </p:stCondLst>
                            <p:childTnLst>
                              <p:par>
                                <p:cTn id="432" presetID="1" presetClass="entr" presetSubtype="0" fill="hold" grpId="0" nodeType="clickEffect">
                                  <p:stCondLst>
                                    <p:cond delay="0"/>
                                  </p:stCondLst>
                                  <p:childTnLst>
                                    <p:set>
                                      <p:cBhvr>
                                        <p:cTn id="433" dur="1" fill="hold">
                                          <p:stCondLst>
                                            <p:cond delay="0"/>
                                          </p:stCondLst>
                                        </p:cTn>
                                        <p:tgtEl>
                                          <p:spTgt spid="241"/>
                                        </p:tgtEl>
                                        <p:attrNameLst>
                                          <p:attrName>style.visibility</p:attrName>
                                        </p:attrNameLst>
                                      </p:cBhvr>
                                      <p:to>
                                        <p:strVal val="visible"/>
                                      </p:to>
                                    </p:set>
                                  </p:childTnLst>
                                </p:cTn>
                              </p:par>
                            </p:childTnLst>
                          </p:cTn>
                        </p:par>
                      </p:childTnLst>
                    </p:cTn>
                  </p:par>
                  <p:par>
                    <p:cTn id="434" fill="hold">
                      <p:stCondLst>
                        <p:cond delay="indefinite"/>
                      </p:stCondLst>
                      <p:childTnLst>
                        <p:par>
                          <p:cTn id="435" fill="hold">
                            <p:stCondLst>
                              <p:cond delay="0"/>
                            </p:stCondLst>
                            <p:childTnLst>
                              <p:par>
                                <p:cTn id="436" presetID="1" presetClass="entr" presetSubtype="0" fill="hold" nodeType="clickEffect">
                                  <p:stCondLst>
                                    <p:cond delay="0"/>
                                  </p:stCondLst>
                                  <p:childTnLst>
                                    <p:set>
                                      <p:cBhvr>
                                        <p:cTn id="437" dur="1" fill="hold">
                                          <p:stCondLst>
                                            <p:cond delay="0"/>
                                          </p:stCondLst>
                                        </p:cTn>
                                        <p:tgtEl>
                                          <p:spTgt spid="242"/>
                                        </p:tgtEl>
                                        <p:attrNameLst>
                                          <p:attrName>style.visibility</p:attrName>
                                        </p:attrNameLst>
                                      </p:cBhvr>
                                      <p:to>
                                        <p:strVal val="visible"/>
                                      </p:to>
                                    </p:set>
                                  </p:childTnLst>
                                </p:cTn>
                              </p:par>
                            </p:childTnLst>
                          </p:cTn>
                        </p:par>
                      </p:childTnLst>
                    </p:cTn>
                  </p:par>
                  <p:par>
                    <p:cTn id="438" fill="hold">
                      <p:stCondLst>
                        <p:cond delay="indefinite"/>
                      </p:stCondLst>
                      <p:childTnLst>
                        <p:par>
                          <p:cTn id="439" fill="hold">
                            <p:stCondLst>
                              <p:cond delay="0"/>
                            </p:stCondLst>
                            <p:childTnLst>
                              <p:par>
                                <p:cTn id="440" presetID="1" presetClass="entr" presetSubtype="0" fill="hold" grpId="0" nodeType="clickEffect">
                                  <p:stCondLst>
                                    <p:cond delay="0"/>
                                  </p:stCondLst>
                                  <p:childTnLst>
                                    <p:set>
                                      <p:cBhvr>
                                        <p:cTn id="441" dur="1" fill="hold">
                                          <p:stCondLst>
                                            <p:cond delay="0"/>
                                          </p:stCondLst>
                                        </p:cTn>
                                        <p:tgtEl>
                                          <p:spTgt spid="240"/>
                                        </p:tgtEl>
                                        <p:attrNameLst>
                                          <p:attrName>style.visibility</p:attrName>
                                        </p:attrNameLst>
                                      </p:cBhvr>
                                      <p:to>
                                        <p:strVal val="visible"/>
                                      </p:to>
                                    </p:set>
                                  </p:childTnLst>
                                </p:cTn>
                              </p:par>
                            </p:childTnLst>
                          </p:cTn>
                        </p:par>
                      </p:childTnLst>
                    </p:cTn>
                  </p:par>
                  <p:par>
                    <p:cTn id="442" fill="hold">
                      <p:stCondLst>
                        <p:cond delay="indefinite"/>
                      </p:stCondLst>
                      <p:childTnLst>
                        <p:par>
                          <p:cTn id="443" fill="hold">
                            <p:stCondLst>
                              <p:cond delay="0"/>
                            </p:stCondLst>
                            <p:childTnLst>
                              <p:par>
                                <p:cTn id="444" presetID="1" presetClass="exit" presetSubtype="0" fill="hold" grpId="1" nodeType="clickEffect">
                                  <p:stCondLst>
                                    <p:cond delay="0"/>
                                  </p:stCondLst>
                                  <p:childTnLst>
                                    <p:set>
                                      <p:cBhvr>
                                        <p:cTn id="445" dur="1" fill="hold">
                                          <p:stCondLst>
                                            <p:cond delay="0"/>
                                          </p:stCondLst>
                                        </p:cTn>
                                        <p:tgtEl>
                                          <p:spTgt spid="231"/>
                                        </p:tgtEl>
                                        <p:attrNameLst>
                                          <p:attrName>style.visibility</p:attrName>
                                        </p:attrNameLst>
                                      </p:cBhvr>
                                      <p:to>
                                        <p:strVal val="hidden"/>
                                      </p:to>
                                    </p:set>
                                  </p:childTnLst>
                                </p:cTn>
                              </p:par>
                              <p:par>
                                <p:cTn id="446" presetID="1" presetClass="exit" presetSubtype="0" fill="hold" grpId="1" nodeType="withEffect">
                                  <p:stCondLst>
                                    <p:cond delay="0"/>
                                  </p:stCondLst>
                                  <p:childTnLst>
                                    <p:set>
                                      <p:cBhvr>
                                        <p:cTn id="447" dur="1" fill="hold">
                                          <p:stCondLst>
                                            <p:cond delay="0"/>
                                          </p:stCondLst>
                                        </p:cTn>
                                        <p:tgtEl>
                                          <p:spTgt spid="224"/>
                                        </p:tgtEl>
                                        <p:attrNameLst>
                                          <p:attrName>style.visibility</p:attrName>
                                        </p:attrNameLst>
                                      </p:cBhvr>
                                      <p:to>
                                        <p:strVal val="hidden"/>
                                      </p:to>
                                    </p:set>
                                  </p:childTnLst>
                                </p:cTn>
                              </p:par>
                            </p:childTnLst>
                          </p:cTn>
                        </p:par>
                      </p:childTnLst>
                    </p:cTn>
                  </p:par>
                  <p:par>
                    <p:cTn id="448" fill="hold">
                      <p:stCondLst>
                        <p:cond delay="indefinite"/>
                      </p:stCondLst>
                      <p:childTnLst>
                        <p:par>
                          <p:cTn id="449" fill="hold">
                            <p:stCondLst>
                              <p:cond delay="0"/>
                            </p:stCondLst>
                            <p:childTnLst>
                              <p:par>
                                <p:cTn id="450" presetID="22" presetClass="entr" presetSubtype="2" fill="hold" nodeType="clickEffect">
                                  <p:stCondLst>
                                    <p:cond delay="0"/>
                                  </p:stCondLst>
                                  <p:childTnLst>
                                    <p:set>
                                      <p:cBhvr>
                                        <p:cTn id="451" dur="1" fill="hold">
                                          <p:stCondLst>
                                            <p:cond delay="0"/>
                                          </p:stCondLst>
                                        </p:cTn>
                                        <p:tgtEl>
                                          <p:spTgt spid="248"/>
                                        </p:tgtEl>
                                        <p:attrNameLst>
                                          <p:attrName>style.visibility</p:attrName>
                                        </p:attrNameLst>
                                      </p:cBhvr>
                                      <p:to>
                                        <p:strVal val="visible"/>
                                      </p:to>
                                    </p:set>
                                    <p:animEffect transition="in" filter="wipe(right)">
                                      <p:cBhvr>
                                        <p:cTn id="452" dur="500"/>
                                        <p:tgtEl>
                                          <p:spTgt spid="248"/>
                                        </p:tgtEl>
                                      </p:cBhvr>
                                    </p:animEffect>
                                  </p:childTnLst>
                                </p:cTn>
                              </p:par>
                            </p:childTnLst>
                          </p:cTn>
                        </p:par>
                      </p:childTnLst>
                    </p:cTn>
                  </p:par>
                  <p:par>
                    <p:cTn id="453" fill="hold">
                      <p:stCondLst>
                        <p:cond delay="indefinite"/>
                      </p:stCondLst>
                      <p:childTnLst>
                        <p:par>
                          <p:cTn id="454" fill="hold">
                            <p:stCondLst>
                              <p:cond delay="0"/>
                            </p:stCondLst>
                            <p:childTnLst>
                              <p:par>
                                <p:cTn id="455" presetID="1" presetClass="entr" presetSubtype="0" fill="hold" grpId="0" nodeType="clickEffect">
                                  <p:stCondLst>
                                    <p:cond delay="0"/>
                                  </p:stCondLst>
                                  <p:childTnLst>
                                    <p:set>
                                      <p:cBhvr>
                                        <p:cTn id="456" dur="1" fill="hold">
                                          <p:stCondLst>
                                            <p:cond delay="0"/>
                                          </p:stCondLst>
                                        </p:cTn>
                                        <p:tgtEl>
                                          <p:spTgt spid="250"/>
                                        </p:tgtEl>
                                        <p:attrNameLst>
                                          <p:attrName>style.visibility</p:attrName>
                                        </p:attrNameLst>
                                      </p:cBhvr>
                                      <p:to>
                                        <p:strVal val="visible"/>
                                      </p:to>
                                    </p:set>
                                  </p:childTnLst>
                                </p:cTn>
                              </p:par>
                            </p:childTnLst>
                          </p:cTn>
                        </p:par>
                      </p:childTnLst>
                    </p:cTn>
                  </p:par>
                  <p:par>
                    <p:cTn id="457" fill="hold">
                      <p:stCondLst>
                        <p:cond delay="indefinite"/>
                      </p:stCondLst>
                      <p:childTnLst>
                        <p:par>
                          <p:cTn id="458" fill="hold">
                            <p:stCondLst>
                              <p:cond delay="0"/>
                            </p:stCondLst>
                            <p:childTnLst>
                              <p:par>
                                <p:cTn id="459" presetID="22" presetClass="entr" presetSubtype="2" fill="hold" nodeType="clickEffect">
                                  <p:stCondLst>
                                    <p:cond delay="0"/>
                                  </p:stCondLst>
                                  <p:childTnLst>
                                    <p:set>
                                      <p:cBhvr>
                                        <p:cTn id="460" dur="1" fill="hold">
                                          <p:stCondLst>
                                            <p:cond delay="0"/>
                                          </p:stCondLst>
                                        </p:cTn>
                                        <p:tgtEl>
                                          <p:spTgt spid="247"/>
                                        </p:tgtEl>
                                        <p:attrNameLst>
                                          <p:attrName>style.visibility</p:attrName>
                                        </p:attrNameLst>
                                      </p:cBhvr>
                                      <p:to>
                                        <p:strVal val="visible"/>
                                      </p:to>
                                    </p:set>
                                    <p:animEffect transition="in" filter="wipe(right)">
                                      <p:cBhvr>
                                        <p:cTn id="461" dur="500"/>
                                        <p:tgtEl>
                                          <p:spTgt spid="247"/>
                                        </p:tgtEl>
                                      </p:cBhvr>
                                    </p:animEffect>
                                  </p:childTnLst>
                                </p:cTn>
                              </p:par>
                            </p:childTnLst>
                          </p:cTn>
                        </p:par>
                      </p:childTnLst>
                    </p:cTn>
                  </p:par>
                  <p:par>
                    <p:cTn id="462" fill="hold">
                      <p:stCondLst>
                        <p:cond delay="indefinite"/>
                      </p:stCondLst>
                      <p:childTnLst>
                        <p:par>
                          <p:cTn id="463" fill="hold">
                            <p:stCondLst>
                              <p:cond delay="0"/>
                            </p:stCondLst>
                            <p:childTnLst>
                              <p:par>
                                <p:cTn id="464" presetID="1" presetClass="entr" presetSubtype="0" fill="hold" grpId="0" nodeType="clickEffect">
                                  <p:stCondLst>
                                    <p:cond delay="0"/>
                                  </p:stCondLst>
                                  <p:childTnLst>
                                    <p:set>
                                      <p:cBhvr>
                                        <p:cTn id="465" dur="1" fill="hold">
                                          <p:stCondLst>
                                            <p:cond delay="0"/>
                                          </p:stCondLst>
                                        </p:cTn>
                                        <p:tgtEl>
                                          <p:spTgt spid="249"/>
                                        </p:tgtEl>
                                        <p:attrNameLst>
                                          <p:attrName>style.visibility</p:attrName>
                                        </p:attrNameLst>
                                      </p:cBhvr>
                                      <p:to>
                                        <p:strVal val="visible"/>
                                      </p:to>
                                    </p:set>
                                  </p:childTnLst>
                                </p:cTn>
                              </p:par>
                            </p:childTnLst>
                          </p:cTn>
                        </p:par>
                      </p:childTnLst>
                    </p:cTn>
                  </p:par>
                  <p:par>
                    <p:cTn id="466" fill="hold">
                      <p:stCondLst>
                        <p:cond delay="indefinite"/>
                      </p:stCondLst>
                      <p:childTnLst>
                        <p:par>
                          <p:cTn id="467" fill="hold">
                            <p:stCondLst>
                              <p:cond delay="0"/>
                            </p:stCondLst>
                            <p:childTnLst>
                              <p:par>
                                <p:cTn id="468" presetID="22" presetClass="entr" presetSubtype="1" fill="hold" nodeType="clickEffect">
                                  <p:stCondLst>
                                    <p:cond delay="0"/>
                                  </p:stCondLst>
                                  <p:childTnLst>
                                    <p:set>
                                      <p:cBhvr>
                                        <p:cTn id="469" dur="1" fill="hold">
                                          <p:stCondLst>
                                            <p:cond delay="0"/>
                                          </p:stCondLst>
                                        </p:cTn>
                                        <p:tgtEl>
                                          <p:spTgt spid="163"/>
                                        </p:tgtEl>
                                        <p:attrNameLst>
                                          <p:attrName>style.visibility</p:attrName>
                                        </p:attrNameLst>
                                      </p:cBhvr>
                                      <p:to>
                                        <p:strVal val="visible"/>
                                      </p:to>
                                    </p:set>
                                    <p:animEffect transition="in" filter="wipe(up)">
                                      <p:cBhvr>
                                        <p:cTn id="470" dur="500"/>
                                        <p:tgtEl>
                                          <p:spTgt spid="163"/>
                                        </p:tgtEl>
                                      </p:cBhvr>
                                    </p:animEffect>
                                  </p:childTnLst>
                                </p:cTn>
                              </p:par>
                            </p:childTnLst>
                          </p:cTn>
                        </p:par>
                      </p:childTnLst>
                    </p:cTn>
                  </p:par>
                  <p:par>
                    <p:cTn id="471" fill="hold">
                      <p:stCondLst>
                        <p:cond delay="indefinite"/>
                      </p:stCondLst>
                      <p:childTnLst>
                        <p:par>
                          <p:cTn id="472" fill="hold">
                            <p:stCondLst>
                              <p:cond delay="0"/>
                            </p:stCondLst>
                            <p:childTnLst>
                              <p:par>
                                <p:cTn id="473" presetID="1" presetClass="entr" presetSubtype="0" fill="hold" grpId="0" nodeType="clickEffect">
                                  <p:stCondLst>
                                    <p:cond delay="0"/>
                                  </p:stCondLst>
                                  <p:childTnLst>
                                    <p:set>
                                      <p:cBhvr>
                                        <p:cTn id="474" dur="1" fill="hold">
                                          <p:stCondLst>
                                            <p:cond delay="0"/>
                                          </p:stCondLst>
                                        </p:cTn>
                                        <p:tgtEl>
                                          <p:spTgt spid="164"/>
                                        </p:tgtEl>
                                        <p:attrNameLst>
                                          <p:attrName>style.visibility</p:attrName>
                                        </p:attrNameLst>
                                      </p:cBhvr>
                                      <p:to>
                                        <p:strVal val="visible"/>
                                      </p:to>
                                    </p:set>
                                  </p:childTnLst>
                                </p:cTn>
                              </p:par>
                            </p:childTnLst>
                          </p:cTn>
                        </p:par>
                      </p:childTnLst>
                    </p:cTn>
                  </p:par>
                  <p:par>
                    <p:cTn id="475" fill="hold">
                      <p:stCondLst>
                        <p:cond delay="indefinite"/>
                      </p:stCondLst>
                      <p:childTnLst>
                        <p:par>
                          <p:cTn id="476" fill="hold">
                            <p:stCondLst>
                              <p:cond delay="0"/>
                            </p:stCondLst>
                            <p:childTnLst>
                              <p:par>
                                <p:cTn id="477" presetID="1" presetClass="entr" presetSubtype="0" fill="hold" grpId="0" nodeType="clickEffect">
                                  <p:stCondLst>
                                    <p:cond delay="0"/>
                                  </p:stCondLst>
                                  <p:childTnLst>
                                    <p:set>
                                      <p:cBhvr>
                                        <p:cTn id="478" dur="1" fill="hold">
                                          <p:stCondLst>
                                            <p:cond delay="0"/>
                                          </p:stCondLst>
                                        </p:cTn>
                                        <p:tgtEl>
                                          <p:spTgt spid="243"/>
                                        </p:tgtEl>
                                        <p:attrNameLst>
                                          <p:attrName>style.visibility</p:attrName>
                                        </p:attrNameLst>
                                      </p:cBhvr>
                                      <p:to>
                                        <p:strVal val="visible"/>
                                      </p:to>
                                    </p:set>
                                  </p:childTnLst>
                                </p:cTn>
                              </p:par>
                            </p:childTnLst>
                          </p:cTn>
                        </p:par>
                      </p:childTnLst>
                    </p:cTn>
                  </p:par>
                  <p:par>
                    <p:cTn id="479" fill="hold">
                      <p:stCondLst>
                        <p:cond delay="indefinite"/>
                      </p:stCondLst>
                      <p:childTnLst>
                        <p:par>
                          <p:cTn id="480" fill="hold">
                            <p:stCondLst>
                              <p:cond delay="0"/>
                            </p:stCondLst>
                            <p:childTnLst>
                              <p:par>
                                <p:cTn id="481" presetID="1" presetClass="entr" presetSubtype="0" fill="hold" grpId="0" nodeType="clickEffect">
                                  <p:stCondLst>
                                    <p:cond delay="0"/>
                                  </p:stCondLst>
                                  <p:childTnLst>
                                    <p:set>
                                      <p:cBhvr>
                                        <p:cTn id="482" dur="1" fill="hold">
                                          <p:stCondLst>
                                            <p:cond delay="0"/>
                                          </p:stCondLst>
                                        </p:cTn>
                                        <p:tgtEl>
                                          <p:spTgt spid="244"/>
                                        </p:tgtEl>
                                        <p:attrNameLst>
                                          <p:attrName>style.visibility</p:attrName>
                                        </p:attrNameLst>
                                      </p:cBhvr>
                                      <p:to>
                                        <p:strVal val="visible"/>
                                      </p:to>
                                    </p:set>
                                  </p:childTnLst>
                                </p:cTn>
                              </p:par>
                            </p:childTnLst>
                          </p:cTn>
                        </p:par>
                      </p:childTnLst>
                    </p:cTn>
                  </p:par>
                  <p:par>
                    <p:cTn id="483" fill="hold">
                      <p:stCondLst>
                        <p:cond delay="indefinite"/>
                      </p:stCondLst>
                      <p:childTnLst>
                        <p:par>
                          <p:cTn id="484" fill="hold">
                            <p:stCondLst>
                              <p:cond delay="0"/>
                            </p:stCondLst>
                            <p:childTnLst>
                              <p:par>
                                <p:cTn id="485" presetID="1" presetClass="entr" presetSubtype="0" fill="hold" grpId="0" nodeType="clickEffect">
                                  <p:stCondLst>
                                    <p:cond delay="0"/>
                                  </p:stCondLst>
                                  <p:childTnLst>
                                    <p:set>
                                      <p:cBhvr>
                                        <p:cTn id="486" dur="1" fill="hold">
                                          <p:stCondLst>
                                            <p:cond delay="0"/>
                                          </p:stCondLst>
                                        </p:cTn>
                                        <p:tgtEl>
                                          <p:spTgt spid="245"/>
                                        </p:tgtEl>
                                        <p:attrNameLst>
                                          <p:attrName>style.visibility</p:attrName>
                                        </p:attrNameLst>
                                      </p:cBhvr>
                                      <p:to>
                                        <p:strVal val="visible"/>
                                      </p:to>
                                    </p:set>
                                  </p:childTnLst>
                                </p:cTn>
                              </p:par>
                            </p:childTnLst>
                          </p:cTn>
                        </p:par>
                      </p:childTnLst>
                    </p:cTn>
                  </p:par>
                  <p:par>
                    <p:cTn id="487" fill="hold">
                      <p:stCondLst>
                        <p:cond delay="indefinite"/>
                      </p:stCondLst>
                      <p:childTnLst>
                        <p:par>
                          <p:cTn id="488" fill="hold">
                            <p:stCondLst>
                              <p:cond delay="0"/>
                            </p:stCondLst>
                            <p:childTnLst>
                              <p:par>
                                <p:cTn id="489" presetID="1" presetClass="entr" presetSubtype="0" fill="hold" grpId="0" nodeType="clickEffect">
                                  <p:stCondLst>
                                    <p:cond delay="0"/>
                                  </p:stCondLst>
                                  <p:childTnLst>
                                    <p:set>
                                      <p:cBhvr>
                                        <p:cTn id="490" dur="1" fill="hold">
                                          <p:stCondLst>
                                            <p:cond delay="0"/>
                                          </p:stCondLst>
                                        </p:cTn>
                                        <p:tgtEl>
                                          <p:spTgt spid="246"/>
                                        </p:tgtEl>
                                        <p:attrNameLst>
                                          <p:attrName>style.visibility</p:attrName>
                                        </p:attrNameLst>
                                      </p:cBhvr>
                                      <p:to>
                                        <p:strVal val="visible"/>
                                      </p:to>
                                    </p:set>
                                  </p:childTnLst>
                                </p:cTn>
                              </p:par>
                            </p:childTnLst>
                          </p:cTn>
                        </p:par>
                      </p:childTnLst>
                    </p:cTn>
                  </p:par>
                  <p:par>
                    <p:cTn id="491" fill="hold">
                      <p:stCondLst>
                        <p:cond delay="indefinite"/>
                      </p:stCondLst>
                      <p:childTnLst>
                        <p:par>
                          <p:cTn id="492" fill="hold">
                            <p:stCondLst>
                              <p:cond delay="0"/>
                            </p:stCondLst>
                            <p:childTnLst>
                              <p:par>
                                <p:cTn id="493" presetID="1" presetClass="entr" presetSubtype="0" fill="hold" grpId="0" nodeType="clickEffect">
                                  <p:stCondLst>
                                    <p:cond delay="0"/>
                                  </p:stCondLst>
                                  <p:childTnLst>
                                    <p:set>
                                      <p:cBhvr>
                                        <p:cTn id="494" dur="1" fill="hold">
                                          <p:stCondLst>
                                            <p:cond delay="0"/>
                                          </p:stCondLst>
                                        </p:cTn>
                                        <p:tgtEl>
                                          <p:spTgt spid="253"/>
                                        </p:tgtEl>
                                        <p:attrNameLst>
                                          <p:attrName>style.visibility</p:attrName>
                                        </p:attrNameLst>
                                      </p:cBhvr>
                                      <p:to>
                                        <p:strVal val="visible"/>
                                      </p:to>
                                    </p:set>
                                  </p:childTnLst>
                                </p:cTn>
                              </p:par>
                            </p:childTnLst>
                          </p:cTn>
                        </p:par>
                      </p:childTnLst>
                    </p:cTn>
                  </p:par>
                  <p:par>
                    <p:cTn id="495" fill="hold">
                      <p:stCondLst>
                        <p:cond delay="indefinite"/>
                      </p:stCondLst>
                      <p:childTnLst>
                        <p:par>
                          <p:cTn id="496" fill="hold">
                            <p:stCondLst>
                              <p:cond delay="0"/>
                            </p:stCondLst>
                            <p:childTnLst>
                              <p:par>
                                <p:cTn id="497" presetID="1" presetClass="entr" presetSubtype="0" fill="hold" grpId="0" nodeType="clickEffect">
                                  <p:stCondLst>
                                    <p:cond delay="0"/>
                                  </p:stCondLst>
                                  <p:childTnLst>
                                    <p:set>
                                      <p:cBhvr>
                                        <p:cTn id="498" dur="1" fill="hold">
                                          <p:stCondLst>
                                            <p:cond delay="0"/>
                                          </p:stCondLst>
                                        </p:cTn>
                                        <p:tgtEl>
                                          <p:spTgt spid="254"/>
                                        </p:tgtEl>
                                        <p:attrNameLst>
                                          <p:attrName>style.visibility</p:attrName>
                                        </p:attrNameLst>
                                      </p:cBhvr>
                                      <p:to>
                                        <p:strVal val="visible"/>
                                      </p:to>
                                    </p:set>
                                  </p:childTnLst>
                                </p:cTn>
                              </p:par>
                            </p:childTnLst>
                          </p:cTn>
                        </p:par>
                      </p:childTnLst>
                    </p:cTn>
                  </p:par>
                  <p:par>
                    <p:cTn id="499" fill="hold">
                      <p:stCondLst>
                        <p:cond delay="indefinite"/>
                      </p:stCondLst>
                      <p:childTnLst>
                        <p:par>
                          <p:cTn id="500" fill="hold">
                            <p:stCondLst>
                              <p:cond delay="0"/>
                            </p:stCondLst>
                            <p:childTnLst>
                              <p:par>
                                <p:cTn id="501" presetID="1" presetClass="entr" presetSubtype="0" fill="hold" grpId="0" nodeType="clickEffect">
                                  <p:stCondLst>
                                    <p:cond delay="0"/>
                                  </p:stCondLst>
                                  <p:childTnLst>
                                    <p:set>
                                      <p:cBhvr>
                                        <p:cTn id="502" dur="1" fill="hold">
                                          <p:stCondLst>
                                            <p:cond delay="0"/>
                                          </p:stCondLst>
                                        </p:cTn>
                                        <p:tgtEl>
                                          <p:spTgt spid="255"/>
                                        </p:tgtEl>
                                        <p:attrNameLst>
                                          <p:attrName>style.visibility</p:attrName>
                                        </p:attrNameLst>
                                      </p:cBhvr>
                                      <p:to>
                                        <p:strVal val="visible"/>
                                      </p:to>
                                    </p:set>
                                  </p:childTnLst>
                                </p:cTn>
                              </p:par>
                            </p:childTnLst>
                          </p:cTn>
                        </p:par>
                      </p:childTnLst>
                    </p:cTn>
                  </p:par>
                  <p:par>
                    <p:cTn id="503" fill="hold">
                      <p:stCondLst>
                        <p:cond delay="indefinite"/>
                      </p:stCondLst>
                      <p:childTnLst>
                        <p:par>
                          <p:cTn id="504" fill="hold">
                            <p:stCondLst>
                              <p:cond delay="0"/>
                            </p:stCondLst>
                            <p:childTnLst>
                              <p:par>
                                <p:cTn id="505" presetID="1" presetClass="entr" presetSubtype="0" fill="hold" grpId="0" nodeType="clickEffect">
                                  <p:stCondLst>
                                    <p:cond delay="0"/>
                                  </p:stCondLst>
                                  <p:childTnLst>
                                    <p:set>
                                      <p:cBhvr>
                                        <p:cTn id="506" dur="1" fill="hold">
                                          <p:stCondLst>
                                            <p:cond delay="0"/>
                                          </p:stCondLst>
                                        </p:cTn>
                                        <p:tgtEl>
                                          <p:spTgt spid="256"/>
                                        </p:tgtEl>
                                        <p:attrNameLst>
                                          <p:attrName>style.visibility</p:attrName>
                                        </p:attrNameLst>
                                      </p:cBhvr>
                                      <p:to>
                                        <p:strVal val="visible"/>
                                      </p:to>
                                    </p:set>
                                  </p:childTnLst>
                                </p:cTn>
                              </p:par>
                            </p:childTnLst>
                          </p:cTn>
                        </p:par>
                      </p:childTnLst>
                    </p:cTn>
                  </p:par>
                  <p:par>
                    <p:cTn id="507" fill="hold">
                      <p:stCondLst>
                        <p:cond delay="indefinite"/>
                      </p:stCondLst>
                      <p:childTnLst>
                        <p:par>
                          <p:cTn id="508" fill="hold">
                            <p:stCondLst>
                              <p:cond delay="0"/>
                            </p:stCondLst>
                            <p:childTnLst>
                              <p:par>
                                <p:cTn id="509" presetID="1" presetClass="entr" presetSubtype="0" fill="hold" grpId="0" nodeType="clickEffect">
                                  <p:stCondLst>
                                    <p:cond delay="0"/>
                                  </p:stCondLst>
                                  <p:childTnLst>
                                    <p:set>
                                      <p:cBhvr>
                                        <p:cTn id="510" dur="1" fill="hold">
                                          <p:stCondLst>
                                            <p:cond delay="0"/>
                                          </p:stCondLst>
                                        </p:cTn>
                                        <p:tgtEl>
                                          <p:spTgt spid="257"/>
                                        </p:tgtEl>
                                        <p:attrNameLst>
                                          <p:attrName>style.visibility</p:attrName>
                                        </p:attrNameLst>
                                      </p:cBhvr>
                                      <p:to>
                                        <p:strVal val="visible"/>
                                      </p:to>
                                    </p:set>
                                  </p:childTnLst>
                                </p:cTn>
                              </p:par>
                            </p:childTnLst>
                          </p:cTn>
                        </p:par>
                      </p:childTnLst>
                    </p:cTn>
                  </p:par>
                  <p:par>
                    <p:cTn id="511" fill="hold">
                      <p:stCondLst>
                        <p:cond delay="indefinite"/>
                      </p:stCondLst>
                      <p:childTnLst>
                        <p:par>
                          <p:cTn id="512" fill="hold">
                            <p:stCondLst>
                              <p:cond delay="0"/>
                            </p:stCondLst>
                            <p:childTnLst>
                              <p:par>
                                <p:cTn id="513" presetID="1" presetClass="entr" presetSubtype="0" fill="hold" grpId="0" nodeType="clickEffect">
                                  <p:stCondLst>
                                    <p:cond delay="0"/>
                                  </p:stCondLst>
                                  <p:childTnLst>
                                    <p:set>
                                      <p:cBhvr>
                                        <p:cTn id="514" dur="1" fill="hold">
                                          <p:stCondLst>
                                            <p:cond delay="0"/>
                                          </p:stCondLst>
                                        </p:cTn>
                                        <p:tgtEl>
                                          <p:spTgt spid="258"/>
                                        </p:tgtEl>
                                        <p:attrNameLst>
                                          <p:attrName>style.visibility</p:attrName>
                                        </p:attrNameLst>
                                      </p:cBhvr>
                                      <p:to>
                                        <p:strVal val="visible"/>
                                      </p:to>
                                    </p:set>
                                  </p:childTnLst>
                                </p:cTn>
                              </p:par>
                            </p:childTnLst>
                          </p:cTn>
                        </p:par>
                      </p:childTnLst>
                    </p:cTn>
                  </p:par>
                  <p:par>
                    <p:cTn id="515" fill="hold">
                      <p:stCondLst>
                        <p:cond delay="indefinite"/>
                      </p:stCondLst>
                      <p:childTnLst>
                        <p:par>
                          <p:cTn id="516" fill="hold">
                            <p:stCondLst>
                              <p:cond delay="0"/>
                            </p:stCondLst>
                            <p:childTnLst>
                              <p:par>
                                <p:cTn id="517" presetID="1" presetClass="entr" presetSubtype="0" fill="hold" grpId="0" nodeType="clickEffect">
                                  <p:stCondLst>
                                    <p:cond delay="0"/>
                                  </p:stCondLst>
                                  <p:childTnLst>
                                    <p:set>
                                      <p:cBhvr>
                                        <p:cTn id="518" dur="1" fill="hold">
                                          <p:stCondLst>
                                            <p:cond delay="0"/>
                                          </p:stCondLst>
                                        </p:cTn>
                                        <p:tgtEl>
                                          <p:spTgt spid="259"/>
                                        </p:tgtEl>
                                        <p:attrNameLst>
                                          <p:attrName>style.visibility</p:attrName>
                                        </p:attrNameLst>
                                      </p:cBhvr>
                                      <p:to>
                                        <p:strVal val="visible"/>
                                      </p:to>
                                    </p:set>
                                  </p:childTnLst>
                                </p:cTn>
                              </p:par>
                            </p:childTnLst>
                          </p:cTn>
                        </p:par>
                      </p:childTnLst>
                    </p:cTn>
                  </p:par>
                  <p:par>
                    <p:cTn id="519" fill="hold">
                      <p:stCondLst>
                        <p:cond delay="indefinite"/>
                      </p:stCondLst>
                      <p:childTnLst>
                        <p:par>
                          <p:cTn id="520" fill="hold">
                            <p:stCondLst>
                              <p:cond delay="0"/>
                            </p:stCondLst>
                            <p:childTnLst>
                              <p:par>
                                <p:cTn id="521" presetID="1" presetClass="entr" presetSubtype="0" fill="hold" grpId="0" nodeType="clickEffect">
                                  <p:stCondLst>
                                    <p:cond delay="0"/>
                                  </p:stCondLst>
                                  <p:childTnLst>
                                    <p:set>
                                      <p:cBhvr>
                                        <p:cTn id="522" dur="1" fill="hold">
                                          <p:stCondLst>
                                            <p:cond delay="0"/>
                                          </p:stCondLst>
                                        </p:cTn>
                                        <p:tgtEl>
                                          <p:spTgt spid="260"/>
                                        </p:tgtEl>
                                        <p:attrNameLst>
                                          <p:attrName>style.visibility</p:attrName>
                                        </p:attrNameLst>
                                      </p:cBhvr>
                                      <p:to>
                                        <p:strVal val="visible"/>
                                      </p:to>
                                    </p:set>
                                  </p:childTnLst>
                                </p:cTn>
                              </p:par>
                            </p:childTnLst>
                          </p:cTn>
                        </p:par>
                      </p:childTnLst>
                    </p:cTn>
                  </p:par>
                  <p:par>
                    <p:cTn id="523" fill="hold">
                      <p:stCondLst>
                        <p:cond delay="indefinite"/>
                      </p:stCondLst>
                      <p:childTnLst>
                        <p:par>
                          <p:cTn id="524" fill="hold">
                            <p:stCondLst>
                              <p:cond delay="0"/>
                            </p:stCondLst>
                            <p:childTnLst>
                              <p:par>
                                <p:cTn id="525" presetID="1" presetClass="entr" presetSubtype="0" fill="hold" grpId="0" nodeType="clickEffect">
                                  <p:stCondLst>
                                    <p:cond delay="0"/>
                                  </p:stCondLst>
                                  <p:childTnLst>
                                    <p:set>
                                      <p:cBhvr>
                                        <p:cTn id="526" dur="1" fill="hold">
                                          <p:stCondLst>
                                            <p:cond delay="0"/>
                                          </p:stCondLst>
                                        </p:cTn>
                                        <p:tgtEl>
                                          <p:spTgt spid="261"/>
                                        </p:tgtEl>
                                        <p:attrNameLst>
                                          <p:attrName>style.visibility</p:attrName>
                                        </p:attrNameLst>
                                      </p:cBhvr>
                                      <p:to>
                                        <p:strVal val="visible"/>
                                      </p:to>
                                    </p:set>
                                  </p:childTnLst>
                                </p:cTn>
                              </p:par>
                            </p:childTnLst>
                          </p:cTn>
                        </p:par>
                      </p:childTnLst>
                    </p:cTn>
                  </p:par>
                  <p:par>
                    <p:cTn id="527" fill="hold">
                      <p:stCondLst>
                        <p:cond delay="indefinite"/>
                      </p:stCondLst>
                      <p:childTnLst>
                        <p:par>
                          <p:cTn id="528" fill="hold">
                            <p:stCondLst>
                              <p:cond delay="0"/>
                            </p:stCondLst>
                            <p:childTnLst>
                              <p:par>
                                <p:cTn id="529" presetID="1" presetClass="entr" presetSubtype="0" fill="hold" grpId="0" nodeType="clickEffect">
                                  <p:stCondLst>
                                    <p:cond delay="0"/>
                                  </p:stCondLst>
                                  <p:childTnLst>
                                    <p:set>
                                      <p:cBhvr>
                                        <p:cTn id="530" dur="1" fill="hold">
                                          <p:stCondLst>
                                            <p:cond delay="0"/>
                                          </p:stCondLst>
                                        </p:cTn>
                                        <p:tgtEl>
                                          <p:spTgt spid="262"/>
                                        </p:tgtEl>
                                        <p:attrNameLst>
                                          <p:attrName>style.visibility</p:attrName>
                                        </p:attrNameLst>
                                      </p:cBhvr>
                                      <p:to>
                                        <p:strVal val="visible"/>
                                      </p:to>
                                    </p:set>
                                  </p:childTnLst>
                                </p:cTn>
                              </p:par>
                            </p:childTnLst>
                          </p:cTn>
                        </p:par>
                      </p:childTnLst>
                    </p:cTn>
                  </p:par>
                  <p:par>
                    <p:cTn id="531" fill="hold">
                      <p:stCondLst>
                        <p:cond delay="indefinite"/>
                      </p:stCondLst>
                      <p:childTnLst>
                        <p:par>
                          <p:cTn id="532" fill="hold">
                            <p:stCondLst>
                              <p:cond delay="0"/>
                            </p:stCondLst>
                            <p:childTnLst>
                              <p:par>
                                <p:cTn id="533" presetID="1" presetClass="entr" presetSubtype="0" fill="hold" grpId="0" nodeType="clickEffect">
                                  <p:stCondLst>
                                    <p:cond delay="0"/>
                                  </p:stCondLst>
                                  <p:childTnLst>
                                    <p:set>
                                      <p:cBhvr>
                                        <p:cTn id="534" dur="1" fill="hold">
                                          <p:stCondLst>
                                            <p:cond delay="0"/>
                                          </p:stCondLst>
                                        </p:cTn>
                                        <p:tgtEl>
                                          <p:spTgt spid="263"/>
                                        </p:tgtEl>
                                        <p:attrNameLst>
                                          <p:attrName>style.visibility</p:attrName>
                                        </p:attrNameLst>
                                      </p:cBhvr>
                                      <p:to>
                                        <p:strVal val="visible"/>
                                      </p:to>
                                    </p:set>
                                  </p:childTnLst>
                                </p:cTn>
                              </p:par>
                            </p:childTnLst>
                          </p:cTn>
                        </p:par>
                      </p:childTnLst>
                    </p:cTn>
                  </p:par>
                  <p:par>
                    <p:cTn id="535" fill="hold">
                      <p:stCondLst>
                        <p:cond delay="indefinite"/>
                      </p:stCondLst>
                      <p:childTnLst>
                        <p:par>
                          <p:cTn id="536" fill="hold">
                            <p:stCondLst>
                              <p:cond delay="0"/>
                            </p:stCondLst>
                            <p:childTnLst>
                              <p:par>
                                <p:cTn id="537" presetID="1" presetClass="entr" presetSubtype="0" fill="hold" grpId="0" nodeType="clickEffect">
                                  <p:stCondLst>
                                    <p:cond delay="0"/>
                                  </p:stCondLst>
                                  <p:childTnLst>
                                    <p:set>
                                      <p:cBhvr>
                                        <p:cTn id="538" dur="1" fill="hold">
                                          <p:stCondLst>
                                            <p:cond delay="0"/>
                                          </p:stCondLst>
                                        </p:cTn>
                                        <p:tgtEl>
                                          <p:spTgt spid="264"/>
                                        </p:tgtEl>
                                        <p:attrNameLst>
                                          <p:attrName>style.visibility</p:attrName>
                                        </p:attrNameLst>
                                      </p:cBhvr>
                                      <p:to>
                                        <p:strVal val="visible"/>
                                      </p:to>
                                    </p:set>
                                  </p:childTnLst>
                                </p:cTn>
                              </p:par>
                            </p:childTnLst>
                          </p:cTn>
                        </p:par>
                      </p:childTnLst>
                    </p:cTn>
                  </p:par>
                  <p:par>
                    <p:cTn id="539" fill="hold">
                      <p:stCondLst>
                        <p:cond delay="indefinite"/>
                      </p:stCondLst>
                      <p:childTnLst>
                        <p:par>
                          <p:cTn id="540" fill="hold">
                            <p:stCondLst>
                              <p:cond delay="0"/>
                            </p:stCondLst>
                            <p:childTnLst>
                              <p:par>
                                <p:cTn id="541" presetID="1" presetClass="entr" presetSubtype="0" fill="hold" grpId="0" nodeType="clickEffect">
                                  <p:stCondLst>
                                    <p:cond delay="0"/>
                                  </p:stCondLst>
                                  <p:childTnLst>
                                    <p:set>
                                      <p:cBhvr>
                                        <p:cTn id="542" dur="1" fill="hold">
                                          <p:stCondLst>
                                            <p:cond delay="0"/>
                                          </p:stCondLst>
                                        </p:cTn>
                                        <p:tgtEl>
                                          <p:spTgt spid="265"/>
                                        </p:tgtEl>
                                        <p:attrNameLst>
                                          <p:attrName>style.visibility</p:attrName>
                                        </p:attrNameLst>
                                      </p:cBhvr>
                                      <p:to>
                                        <p:strVal val="visible"/>
                                      </p:to>
                                    </p:set>
                                  </p:childTnLst>
                                </p:cTn>
                              </p:par>
                            </p:childTnLst>
                          </p:cTn>
                        </p:par>
                      </p:childTnLst>
                    </p:cTn>
                  </p:par>
                  <p:par>
                    <p:cTn id="543" fill="hold">
                      <p:stCondLst>
                        <p:cond delay="indefinite"/>
                      </p:stCondLst>
                      <p:childTnLst>
                        <p:par>
                          <p:cTn id="544" fill="hold">
                            <p:stCondLst>
                              <p:cond delay="0"/>
                            </p:stCondLst>
                            <p:childTnLst>
                              <p:par>
                                <p:cTn id="545" presetID="1" presetClass="entr" presetSubtype="0" fill="hold" grpId="0" nodeType="clickEffect">
                                  <p:stCondLst>
                                    <p:cond delay="0"/>
                                  </p:stCondLst>
                                  <p:childTnLst>
                                    <p:set>
                                      <p:cBhvr>
                                        <p:cTn id="546" dur="1" fill="hold">
                                          <p:stCondLst>
                                            <p:cond delay="0"/>
                                          </p:stCondLst>
                                        </p:cTn>
                                        <p:tgtEl>
                                          <p:spTgt spid="266"/>
                                        </p:tgtEl>
                                        <p:attrNameLst>
                                          <p:attrName>style.visibility</p:attrName>
                                        </p:attrNameLst>
                                      </p:cBhvr>
                                      <p:to>
                                        <p:strVal val="visible"/>
                                      </p:to>
                                    </p:set>
                                  </p:childTnLst>
                                </p:cTn>
                              </p:par>
                            </p:childTnLst>
                          </p:cTn>
                        </p:par>
                      </p:childTnLst>
                    </p:cTn>
                  </p:par>
                  <p:par>
                    <p:cTn id="547" fill="hold">
                      <p:stCondLst>
                        <p:cond delay="indefinite"/>
                      </p:stCondLst>
                      <p:childTnLst>
                        <p:par>
                          <p:cTn id="548" fill="hold">
                            <p:stCondLst>
                              <p:cond delay="0"/>
                            </p:stCondLst>
                            <p:childTnLst>
                              <p:par>
                                <p:cTn id="549" presetID="1" presetClass="entr" presetSubtype="0" fill="hold" grpId="0" nodeType="clickEffect">
                                  <p:stCondLst>
                                    <p:cond delay="0"/>
                                  </p:stCondLst>
                                  <p:childTnLst>
                                    <p:set>
                                      <p:cBhvr>
                                        <p:cTn id="550" dur="1" fill="hold">
                                          <p:stCondLst>
                                            <p:cond delay="0"/>
                                          </p:stCondLst>
                                        </p:cTn>
                                        <p:tgtEl>
                                          <p:spTgt spid="267"/>
                                        </p:tgtEl>
                                        <p:attrNameLst>
                                          <p:attrName>style.visibility</p:attrName>
                                        </p:attrNameLst>
                                      </p:cBhvr>
                                      <p:to>
                                        <p:strVal val="visible"/>
                                      </p:to>
                                    </p:set>
                                  </p:childTnLst>
                                </p:cTn>
                              </p:par>
                            </p:childTnLst>
                          </p:cTn>
                        </p:par>
                      </p:childTnLst>
                    </p:cTn>
                  </p:par>
                  <p:par>
                    <p:cTn id="551" fill="hold">
                      <p:stCondLst>
                        <p:cond delay="indefinite"/>
                      </p:stCondLst>
                      <p:childTnLst>
                        <p:par>
                          <p:cTn id="552" fill="hold">
                            <p:stCondLst>
                              <p:cond delay="0"/>
                            </p:stCondLst>
                            <p:childTnLst>
                              <p:par>
                                <p:cTn id="553" presetID="1" presetClass="entr" presetSubtype="0" fill="hold" grpId="0" nodeType="clickEffect">
                                  <p:stCondLst>
                                    <p:cond delay="0"/>
                                  </p:stCondLst>
                                  <p:childTnLst>
                                    <p:set>
                                      <p:cBhvr>
                                        <p:cTn id="554" dur="1" fill="hold">
                                          <p:stCondLst>
                                            <p:cond delay="0"/>
                                          </p:stCondLst>
                                        </p:cTn>
                                        <p:tgtEl>
                                          <p:spTgt spid="268"/>
                                        </p:tgtEl>
                                        <p:attrNameLst>
                                          <p:attrName>style.visibility</p:attrName>
                                        </p:attrNameLst>
                                      </p:cBhvr>
                                      <p:to>
                                        <p:strVal val="visible"/>
                                      </p:to>
                                    </p:set>
                                  </p:childTnLst>
                                </p:cTn>
                              </p:par>
                            </p:childTnLst>
                          </p:cTn>
                        </p:par>
                      </p:childTnLst>
                    </p:cTn>
                  </p:par>
                  <p:par>
                    <p:cTn id="555" fill="hold">
                      <p:stCondLst>
                        <p:cond delay="indefinite"/>
                      </p:stCondLst>
                      <p:childTnLst>
                        <p:par>
                          <p:cTn id="556" fill="hold">
                            <p:stCondLst>
                              <p:cond delay="0"/>
                            </p:stCondLst>
                            <p:childTnLst>
                              <p:par>
                                <p:cTn id="557" presetID="1" presetClass="entr" presetSubtype="0" fill="hold" grpId="0" nodeType="clickEffect">
                                  <p:stCondLst>
                                    <p:cond delay="0"/>
                                  </p:stCondLst>
                                  <p:childTnLst>
                                    <p:set>
                                      <p:cBhvr>
                                        <p:cTn id="558" dur="1" fill="hold">
                                          <p:stCondLst>
                                            <p:cond delay="0"/>
                                          </p:stCondLst>
                                        </p:cTn>
                                        <p:tgtEl>
                                          <p:spTgt spid="269"/>
                                        </p:tgtEl>
                                        <p:attrNameLst>
                                          <p:attrName>style.visibility</p:attrName>
                                        </p:attrNameLst>
                                      </p:cBhvr>
                                      <p:to>
                                        <p:strVal val="visible"/>
                                      </p:to>
                                    </p:set>
                                  </p:childTnLst>
                                </p:cTn>
                              </p:par>
                            </p:childTnLst>
                          </p:cTn>
                        </p:par>
                      </p:childTnLst>
                    </p:cTn>
                  </p:par>
                  <p:par>
                    <p:cTn id="559" fill="hold">
                      <p:stCondLst>
                        <p:cond delay="indefinite"/>
                      </p:stCondLst>
                      <p:childTnLst>
                        <p:par>
                          <p:cTn id="560" fill="hold">
                            <p:stCondLst>
                              <p:cond delay="0"/>
                            </p:stCondLst>
                            <p:childTnLst>
                              <p:par>
                                <p:cTn id="561" presetID="1" presetClass="entr" presetSubtype="0" fill="hold" grpId="0" nodeType="clickEffect">
                                  <p:stCondLst>
                                    <p:cond delay="0"/>
                                  </p:stCondLst>
                                  <p:childTnLst>
                                    <p:set>
                                      <p:cBhvr>
                                        <p:cTn id="562" dur="1" fill="hold">
                                          <p:stCondLst>
                                            <p:cond delay="0"/>
                                          </p:stCondLst>
                                        </p:cTn>
                                        <p:tgtEl>
                                          <p:spTgt spid="165"/>
                                        </p:tgtEl>
                                        <p:attrNameLst>
                                          <p:attrName>style.visibility</p:attrName>
                                        </p:attrNameLst>
                                      </p:cBhvr>
                                      <p:to>
                                        <p:strVal val="visible"/>
                                      </p:to>
                                    </p:set>
                                  </p:childTnLst>
                                </p:cTn>
                              </p:par>
                            </p:childTnLst>
                          </p:cTn>
                        </p:par>
                      </p:childTnLst>
                    </p:cTn>
                  </p:par>
                  <p:par>
                    <p:cTn id="563" fill="hold">
                      <p:stCondLst>
                        <p:cond delay="indefinite"/>
                      </p:stCondLst>
                      <p:childTnLst>
                        <p:par>
                          <p:cTn id="564" fill="hold">
                            <p:stCondLst>
                              <p:cond delay="0"/>
                            </p:stCondLst>
                            <p:childTnLst>
                              <p:par>
                                <p:cTn id="565" presetID="1" presetClass="entr" presetSubtype="0" fill="hold" grpId="0" nodeType="clickEffect">
                                  <p:stCondLst>
                                    <p:cond delay="0"/>
                                  </p:stCondLst>
                                  <p:childTnLst>
                                    <p:set>
                                      <p:cBhvr>
                                        <p:cTn id="566" dur="1" fill="hold">
                                          <p:stCondLst>
                                            <p:cond delay="0"/>
                                          </p:stCondLst>
                                        </p:cTn>
                                        <p:tgtEl>
                                          <p:spTgt spid="166"/>
                                        </p:tgtEl>
                                        <p:attrNameLst>
                                          <p:attrName>style.visibility</p:attrName>
                                        </p:attrNameLst>
                                      </p:cBhvr>
                                      <p:to>
                                        <p:strVal val="visible"/>
                                      </p:to>
                                    </p:set>
                                  </p:childTnLst>
                                </p:cTn>
                              </p:par>
                            </p:childTnLst>
                          </p:cTn>
                        </p:par>
                      </p:childTnLst>
                    </p:cTn>
                  </p:par>
                  <p:par>
                    <p:cTn id="567" fill="hold">
                      <p:stCondLst>
                        <p:cond delay="indefinite"/>
                      </p:stCondLst>
                      <p:childTnLst>
                        <p:par>
                          <p:cTn id="568" fill="hold">
                            <p:stCondLst>
                              <p:cond delay="0"/>
                            </p:stCondLst>
                            <p:childTnLst>
                              <p:par>
                                <p:cTn id="569" presetID="1" presetClass="entr" presetSubtype="0" fill="hold" grpId="0" nodeType="clickEffect">
                                  <p:stCondLst>
                                    <p:cond delay="0"/>
                                  </p:stCondLst>
                                  <p:childTnLst>
                                    <p:set>
                                      <p:cBhvr>
                                        <p:cTn id="570" dur="1" fill="hold">
                                          <p:stCondLst>
                                            <p:cond delay="0"/>
                                          </p:stCondLst>
                                        </p:cTn>
                                        <p:tgtEl>
                                          <p:spTgt spid="270"/>
                                        </p:tgtEl>
                                        <p:attrNameLst>
                                          <p:attrName>style.visibility</p:attrName>
                                        </p:attrNameLst>
                                      </p:cBhvr>
                                      <p:to>
                                        <p:strVal val="visible"/>
                                      </p:to>
                                    </p:set>
                                  </p:childTnLst>
                                </p:cTn>
                              </p:par>
                            </p:childTnLst>
                          </p:cTn>
                        </p:par>
                      </p:childTnLst>
                    </p:cTn>
                  </p:par>
                  <p:par>
                    <p:cTn id="571" fill="hold">
                      <p:stCondLst>
                        <p:cond delay="indefinite"/>
                      </p:stCondLst>
                      <p:childTnLst>
                        <p:par>
                          <p:cTn id="572" fill="hold">
                            <p:stCondLst>
                              <p:cond delay="0"/>
                            </p:stCondLst>
                            <p:childTnLst>
                              <p:par>
                                <p:cTn id="573" presetID="1" presetClass="entr" presetSubtype="0" fill="hold" grpId="0" nodeType="clickEffect">
                                  <p:stCondLst>
                                    <p:cond delay="0"/>
                                  </p:stCondLst>
                                  <p:childTnLst>
                                    <p:set>
                                      <p:cBhvr>
                                        <p:cTn id="574" dur="1" fill="hold">
                                          <p:stCondLst>
                                            <p:cond delay="0"/>
                                          </p:stCondLst>
                                        </p:cTn>
                                        <p:tgtEl>
                                          <p:spTgt spid="271"/>
                                        </p:tgtEl>
                                        <p:attrNameLst>
                                          <p:attrName>style.visibility</p:attrName>
                                        </p:attrNameLst>
                                      </p:cBhvr>
                                      <p:to>
                                        <p:strVal val="visible"/>
                                      </p:to>
                                    </p:set>
                                  </p:childTnLst>
                                </p:cTn>
                              </p:par>
                            </p:childTnLst>
                          </p:cTn>
                        </p:par>
                      </p:childTnLst>
                    </p:cTn>
                  </p:par>
                  <p:par>
                    <p:cTn id="575" fill="hold">
                      <p:stCondLst>
                        <p:cond delay="indefinite"/>
                      </p:stCondLst>
                      <p:childTnLst>
                        <p:par>
                          <p:cTn id="576" fill="hold">
                            <p:stCondLst>
                              <p:cond delay="0"/>
                            </p:stCondLst>
                            <p:childTnLst>
                              <p:par>
                                <p:cTn id="577" presetID="1" presetClass="entr" presetSubtype="0" fill="hold" grpId="0" nodeType="clickEffect">
                                  <p:stCondLst>
                                    <p:cond delay="0"/>
                                  </p:stCondLst>
                                  <p:childTnLst>
                                    <p:set>
                                      <p:cBhvr>
                                        <p:cTn id="578" dur="1" fill="hold">
                                          <p:stCondLst>
                                            <p:cond delay="0"/>
                                          </p:stCondLst>
                                        </p:cTn>
                                        <p:tgtEl>
                                          <p:spTgt spid="272"/>
                                        </p:tgtEl>
                                        <p:attrNameLst>
                                          <p:attrName>style.visibility</p:attrName>
                                        </p:attrNameLst>
                                      </p:cBhvr>
                                      <p:to>
                                        <p:strVal val="visible"/>
                                      </p:to>
                                    </p:set>
                                  </p:childTnLst>
                                </p:cTn>
                              </p:par>
                              <p:par>
                                <p:cTn id="579" presetID="1" presetClass="entr" presetSubtype="0" fill="hold" grpId="0" nodeType="withEffect">
                                  <p:stCondLst>
                                    <p:cond delay="0"/>
                                  </p:stCondLst>
                                  <p:childTnLst>
                                    <p:set>
                                      <p:cBhvr>
                                        <p:cTn id="580" dur="1" fill="hold">
                                          <p:stCondLst>
                                            <p:cond delay="0"/>
                                          </p:stCondLst>
                                        </p:cTn>
                                        <p:tgtEl>
                                          <p:spTgt spid="273"/>
                                        </p:tgtEl>
                                        <p:attrNameLst>
                                          <p:attrName>style.visibility</p:attrName>
                                        </p:attrNameLst>
                                      </p:cBhvr>
                                      <p:to>
                                        <p:strVal val="visible"/>
                                      </p:to>
                                    </p:set>
                                  </p:childTnLst>
                                </p:cTn>
                              </p:par>
                              <p:par>
                                <p:cTn id="581" presetID="1" presetClass="entr" presetSubtype="0" fill="hold" nodeType="withEffect">
                                  <p:stCondLst>
                                    <p:cond delay="0"/>
                                  </p:stCondLst>
                                  <p:childTnLst>
                                    <p:set>
                                      <p:cBhvr>
                                        <p:cTn id="582" dur="1" fill="hold">
                                          <p:stCondLst>
                                            <p:cond delay="0"/>
                                          </p:stCondLst>
                                        </p:cTn>
                                        <p:tgtEl>
                                          <p:spTgt spid="2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 grpId="0" animBg="1"/>
      <p:bldP spid="276" grpId="1" animBg="1"/>
      <p:bldP spid="277" grpId="0" animBg="1"/>
      <p:bldP spid="277" grpId="1" animBg="1"/>
      <p:bldP spid="275" grpId="0" animBg="1"/>
      <p:bldP spid="275" grpId="1" animBg="1"/>
      <p:bldP spid="190" grpId="0" animBg="1"/>
      <p:bldP spid="190" grpId="1" animBg="1"/>
      <p:bldP spid="189" grpId="0" animBg="1"/>
      <p:bldP spid="189" grpId="1" animBg="1"/>
      <p:bldP spid="188" grpId="0" animBg="1"/>
      <p:bldP spid="188" grpId="1" animBg="1"/>
      <p:bldP spid="82" grpId="0" animBg="1"/>
      <p:bldP spid="83" grpId="0" animBg="1"/>
      <p:bldP spid="83" grpId="1" animBg="1"/>
      <p:bldP spid="89" grpId="0" animBg="1"/>
      <p:bldP spid="89" grpId="1" animBg="1"/>
      <p:bldP spid="90" grpId="0" animBg="1"/>
      <p:bldP spid="90" grpId="1" animBg="1"/>
      <p:bldP spid="103" grpId="0" animBg="1"/>
      <p:bldP spid="103" grpId="1" animBg="1"/>
      <p:bldP spid="129" grpId="0"/>
      <p:bldP spid="134" grpId="0"/>
      <p:bldP spid="135" grpId="0"/>
      <p:bldP spid="136" grpId="0"/>
      <p:bldP spid="149" grpId="0" animBg="1"/>
      <p:bldP spid="149" grpId="1" animBg="1"/>
      <p:bldP spid="150" grpId="0"/>
      <p:bldP spid="151" grpId="0"/>
      <p:bldP spid="152" grpId="0"/>
      <p:bldP spid="153" grpId="0"/>
      <p:bldP spid="168" grpId="0" animBg="1"/>
      <p:bldP spid="168" grpId="1" animBg="1"/>
      <p:bldP spid="178" grpId="0"/>
      <p:bldP spid="179" grpId="0"/>
      <p:bldP spid="180" grpId="0"/>
      <p:bldP spid="181" grpId="0"/>
      <p:bldP spid="182" grpId="0"/>
      <p:bldP spid="183" grpId="0"/>
      <p:bldP spid="184" grpId="0"/>
      <p:bldP spid="185" grpId="0"/>
      <p:bldP spid="191" grpId="0" animBg="1"/>
      <p:bldP spid="191" grpId="1" animBg="1"/>
      <p:bldP spid="3" grpId="0"/>
      <p:bldP spid="192" grpId="0"/>
      <p:bldP spid="193" grpId="0"/>
      <p:bldP spid="194" grpId="0"/>
      <p:bldP spid="195" grpId="0"/>
      <p:bldP spid="196" grpId="0"/>
      <p:bldP spid="197" grpId="0"/>
      <p:bldP spid="198" grpId="0"/>
      <p:bldP spid="199" grpId="0"/>
      <p:bldP spid="200" grpId="0"/>
      <p:bldP spid="201" grpId="0"/>
      <p:bldP spid="202" grpId="0"/>
      <p:bldP spid="203" grpId="0"/>
      <p:bldP spid="204" grpId="0"/>
      <p:bldP spid="204" grpId="1"/>
      <p:bldP spid="214" grpId="0" animBg="1"/>
      <p:bldP spid="214" grpId="1" animBg="1"/>
      <p:bldP spid="220" grpId="0"/>
      <p:bldP spid="221" grpId="0"/>
      <p:bldP spid="222" grpId="0"/>
      <p:bldP spid="223" grpId="0"/>
      <p:bldP spid="224" grpId="0"/>
      <p:bldP spid="224" grpId="1"/>
      <p:bldP spid="231" grpId="0" animBg="1"/>
      <p:bldP spid="231" grpId="1" animBg="1"/>
      <p:bldP spid="237" grpId="0"/>
      <p:bldP spid="238" grpId="0"/>
      <p:bldP spid="239" grpId="0"/>
      <p:bldP spid="240" grpId="0"/>
      <p:bldP spid="241" grpId="0"/>
      <p:bldP spid="249" grpId="0"/>
      <p:bldP spid="250" grpId="0"/>
      <p:bldP spid="164" grpId="0"/>
      <p:bldP spid="243" grpId="0"/>
      <p:bldP spid="244" grpId="0"/>
      <p:bldP spid="245" grpId="0"/>
      <p:bldP spid="246" grpId="0"/>
      <p:bldP spid="253" grpId="0"/>
      <p:bldP spid="254" grpId="0"/>
      <p:bldP spid="255" grpId="0"/>
      <p:bldP spid="256" grpId="0"/>
      <p:bldP spid="257" grpId="0"/>
      <p:bldP spid="258" grpId="0"/>
      <p:bldP spid="259" grpId="0"/>
      <p:bldP spid="260" grpId="0"/>
      <p:bldP spid="261" grpId="0"/>
      <p:bldP spid="262" grpId="0"/>
      <p:bldP spid="263" grpId="0"/>
      <p:bldP spid="264" grpId="0"/>
      <p:bldP spid="265" grpId="0"/>
      <p:bldP spid="266" grpId="0"/>
      <p:bldP spid="267" grpId="0"/>
      <p:bldP spid="268" grpId="0"/>
      <p:bldP spid="269" grpId="0"/>
      <p:bldP spid="270" grpId="0"/>
      <p:bldP spid="271" grpId="0"/>
      <p:bldP spid="272" grpId="0"/>
      <p:bldP spid="273" grpId="0" animBg="1"/>
      <p:bldP spid="165" grpId="0"/>
      <p:bldP spid="166" grpId="0"/>
      <p:bldP spid="145" grpId="0"/>
      <p:bldP spid="145" grpId="1"/>
      <p:bldP spid="162" grpId="0"/>
      <p:bldP spid="162" grpId="1"/>
      <p:bldP spid="167" grpId="0"/>
      <p:bldP spid="167" grpId="1"/>
      <p:bldP spid="174" grpId="0" animBg="1"/>
      <p:bldP spid="174" grpId="1" animBg="1"/>
      <p:bldP spid="175" grpId="0" animBg="1"/>
      <p:bldP spid="175" grpId="1" animBg="1"/>
      <p:bldP spid="175" grpId="2" animBg="1"/>
      <p:bldP spid="175" grpId="3" animBg="1"/>
      <p:bldP spid="175" grpId="4" animBg="1"/>
      <p:bldP spid="175" grpId="5" animBg="1"/>
      <p:bldP spid="176" grpId="0" animBg="1"/>
      <p:bldP spid="176" grpId="1" animBg="1"/>
      <p:bldP spid="176" grpId="2" animBg="1"/>
      <p:bldP spid="176" grpId="3" animBg="1"/>
      <p:bldP spid="176" grpId="4" animBg="1"/>
      <p:bldP spid="176" grpId="5" animBg="1"/>
      <p:bldP spid="177" grpId="0"/>
      <p:bldP spid="177" grpId="1"/>
      <p:bldP spid="13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533422" y="1123950"/>
            <a:ext cx="505267" cy="369332"/>
          </a:xfrm>
          <a:prstGeom prst="rect">
            <a:avLst/>
          </a:prstGeom>
          <a:noFill/>
        </p:spPr>
        <p:txBody>
          <a:bodyPr wrap="none" rtlCol="0">
            <a:spAutoFit/>
          </a:bodyPr>
          <a:lstStyle/>
          <a:p>
            <a:r>
              <a:rPr lang="en-US" dirty="0" smtClean="0">
                <a:solidFill>
                  <a:srgbClr val="CC00CC"/>
                </a:solidFill>
                <a:latin typeface="Cambria Math" panose="02040503050406030204" pitchFamily="18" charset="0"/>
                <a:ea typeface="Cambria Math" panose="02040503050406030204" pitchFamily="18" charset="0"/>
                <a:cs typeface="Arial" pitchFamily="34" charset="0"/>
              </a:rPr>
              <a:t>(5)</a:t>
            </a:r>
            <a:endParaRPr lang="en-US" dirty="0">
              <a:solidFill>
                <a:srgbClr val="CC00CC"/>
              </a:solidFill>
              <a:latin typeface="Cambria Math" panose="02040503050406030204" pitchFamily="18" charset="0"/>
              <a:ea typeface="Cambria Math" panose="02040503050406030204" pitchFamily="18" charset="0"/>
              <a:cs typeface="Arial" pitchFamily="34" charset="0"/>
            </a:endParaRPr>
          </a:p>
        </p:txBody>
      </p:sp>
      <p:sp>
        <p:nvSpPr>
          <p:cNvPr id="9" name="TextBox 8"/>
          <p:cNvSpPr txBox="1"/>
          <p:nvPr/>
        </p:nvSpPr>
        <p:spPr>
          <a:xfrm>
            <a:off x="1055231" y="1123950"/>
            <a:ext cx="1066318" cy="369332"/>
          </a:xfrm>
          <a:prstGeom prst="rect">
            <a:avLst/>
          </a:prstGeom>
          <a:noFill/>
        </p:spPr>
        <p:txBody>
          <a:bodyPr wrap="none" rtlCol="0">
            <a:spAutoFit/>
          </a:bodyPr>
          <a:lstStyle/>
          <a:p>
            <a:r>
              <a:rPr lang="en-US" dirty="0" smtClean="0">
                <a:solidFill>
                  <a:srgbClr val="CC00CC"/>
                </a:solidFill>
                <a:latin typeface="Cambria Math" panose="02040503050406030204" pitchFamily="18" charset="0"/>
                <a:ea typeface="Cambria Math" panose="02040503050406030204" pitchFamily="18" charset="0"/>
                <a:cs typeface="Arial" pitchFamily="34" charset="0"/>
              </a:rPr>
              <a:t>6</a:t>
            </a:r>
            <a:r>
              <a:rPr lang="en-US" i="1" dirty="0" smtClean="0">
                <a:solidFill>
                  <a:srgbClr val="CC00CC"/>
                </a:solidFill>
                <a:latin typeface="Bookman Old Style" panose="02050604050505020204" pitchFamily="18" charset="0"/>
                <a:ea typeface="Cambria Math" panose="02040503050406030204" pitchFamily="18" charset="0"/>
                <a:cs typeface="Arial" pitchFamily="34" charset="0"/>
              </a:rPr>
              <a:t>x</a:t>
            </a:r>
            <a:r>
              <a:rPr lang="en-US" dirty="0" smtClean="0">
                <a:solidFill>
                  <a:srgbClr val="CC00CC"/>
                </a:solidFill>
                <a:latin typeface="Cambria Math" panose="02040503050406030204" pitchFamily="18" charset="0"/>
                <a:ea typeface="Cambria Math" panose="02040503050406030204" pitchFamily="18" charset="0"/>
                <a:cs typeface="Arial" pitchFamily="34" charset="0"/>
              </a:rPr>
              <a:t>  =  12</a:t>
            </a:r>
            <a:endParaRPr lang="en-US" baseline="-25000" dirty="0">
              <a:solidFill>
                <a:srgbClr val="CC00CC"/>
              </a:solidFill>
              <a:latin typeface="Cambria Math" panose="02040503050406030204" pitchFamily="18" charset="0"/>
              <a:ea typeface="Cambria Math" panose="02040503050406030204" pitchFamily="18" charset="0"/>
              <a:cs typeface="Arial" pitchFamily="34" charset="0"/>
            </a:endParaRPr>
          </a:p>
        </p:txBody>
      </p:sp>
      <p:sp>
        <p:nvSpPr>
          <p:cNvPr id="29" name="Rectangle 28"/>
          <p:cNvSpPr/>
          <p:nvPr/>
        </p:nvSpPr>
        <p:spPr>
          <a:xfrm>
            <a:off x="1153886" y="1581150"/>
            <a:ext cx="494046" cy="369332"/>
          </a:xfrm>
          <a:prstGeom prst="rect">
            <a:avLst/>
          </a:prstGeom>
        </p:spPr>
        <p:txBody>
          <a:bodyPr wrap="none">
            <a:spAutoFit/>
          </a:bodyPr>
          <a:lstStyle/>
          <a:p>
            <a:r>
              <a:rPr lang="en-US" dirty="0" smtClean="0">
                <a:latin typeface="Cambria Math" panose="02040503050406030204" pitchFamily="18" charset="0"/>
                <a:ea typeface="Cambria Math" panose="02040503050406030204" pitchFamily="18" charset="0"/>
                <a:cs typeface="Arial" pitchFamily="34" charset="0"/>
              </a:rPr>
              <a:t>6</a:t>
            </a:r>
            <a:r>
              <a:rPr lang="en-US" i="1" dirty="0" smtClean="0">
                <a:latin typeface="Bookman Old Style" panose="02050604050505020204" pitchFamily="18" charset="0"/>
                <a:ea typeface="Cambria Math" panose="02040503050406030204" pitchFamily="18" charset="0"/>
                <a:cs typeface="Arial" pitchFamily="34" charset="0"/>
              </a:rPr>
              <a:t>x</a:t>
            </a:r>
            <a:r>
              <a:rPr lang="en-US" dirty="0" smtClean="0">
                <a:latin typeface="Cambria Math" panose="02040503050406030204" pitchFamily="18" charset="0"/>
                <a:ea typeface="Cambria Math" panose="02040503050406030204" pitchFamily="18" charset="0"/>
                <a:cs typeface="Arial" pitchFamily="34" charset="0"/>
              </a:rPr>
              <a:t> </a:t>
            </a:r>
            <a:endParaRPr lang="en-US" dirty="0">
              <a:latin typeface="Cambria Math" panose="02040503050406030204" pitchFamily="18" charset="0"/>
              <a:ea typeface="Cambria Math" panose="02040503050406030204" pitchFamily="18" charset="0"/>
            </a:endParaRPr>
          </a:p>
        </p:txBody>
      </p:sp>
      <p:sp>
        <p:nvSpPr>
          <p:cNvPr id="30" name="Rectangle 29"/>
          <p:cNvSpPr/>
          <p:nvPr/>
        </p:nvSpPr>
        <p:spPr>
          <a:xfrm>
            <a:off x="1569798" y="1581150"/>
            <a:ext cx="409086" cy="369332"/>
          </a:xfrm>
          <a:prstGeom prst="rect">
            <a:avLst/>
          </a:prstGeom>
        </p:spPr>
        <p:txBody>
          <a:bodyPr wrap="none">
            <a:spAutoFit/>
          </a:bodyPr>
          <a:lstStyle/>
          <a:p>
            <a:r>
              <a:rPr lang="en-US" dirty="0">
                <a:latin typeface="Cambria Math" panose="02040503050406030204" pitchFamily="18" charset="0"/>
                <a:ea typeface="Cambria Math" panose="02040503050406030204" pitchFamily="18" charset="0"/>
                <a:cs typeface="Arial" pitchFamily="34" charset="0"/>
              </a:rPr>
              <a:t>= </a:t>
            </a:r>
            <a:endParaRPr lang="en-US" dirty="0">
              <a:latin typeface="Cambria Math" panose="02040503050406030204" pitchFamily="18" charset="0"/>
              <a:ea typeface="Cambria Math" panose="02040503050406030204" pitchFamily="18" charset="0"/>
            </a:endParaRPr>
          </a:p>
        </p:txBody>
      </p:sp>
      <p:sp>
        <p:nvSpPr>
          <p:cNvPr id="31" name="Rectangle 30"/>
          <p:cNvSpPr/>
          <p:nvPr/>
        </p:nvSpPr>
        <p:spPr>
          <a:xfrm>
            <a:off x="1828800" y="1581150"/>
            <a:ext cx="441146" cy="369332"/>
          </a:xfrm>
          <a:prstGeom prst="rect">
            <a:avLst/>
          </a:prstGeom>
        </p:spPr>
        <p:txBody>
          <a:bodyPr wrap="none">
            <a:spAutoFit/>
          </a:bodyPr>
          <a:lstStyle/>
          <a:p>
            <a:r>
              <a:rPr lang="en-US" dirty="0" smtClean="0">
                <a:latin typeface="Cambria Math" panose="02040503050406030204" pitchFamily="18" charset="0"/>
                <a:ea typeface="Cambria Math" panose="02040503050406030204" pitchFamily="18" charset="0"/>
                <a:cs typeface="Arial" pitchFamily="34" charset="0"/>
              </a:rPr>
              <a:t>12</a:t>
            </a:r>
            <a:endParaRPr lang="en-US" dirty="0">
              <a:latin typeface="Cambria Math" panose="02040503050406030204" pitchFamily="18" charset="0"/>
              <a:ea typeface="Cambria Math" panose="02040503050406030204" pitchFamily="18" charset="0"/>
            </a:endParaRPr>
          </a:p>
        </p:txBody>
      </p:sp>
      <p:sp>
        <p:nvSpPr>
          <p:cNvPr id="35" name="TextBox 34"/>
          <p:cNvSpPr txBox="1"/>
          <p:nvPr/>
        </p:nvSpPr>
        <p:spPr>
          <a:xfrm>
            <a:off x="466725" y="756821"/>
            <a:ext cx="4495800" cy="338554"/>
          </a:xfrm>
          <a:prstGeom prst="rect">
            <a:avLst/>
          </a:prstGeom>
          <a:noFill/>
        </p:spPr>
        <p:txBody>
          <a:bodyPr wrap="square" rtlCol="0">
            <a:spAutoFit/>
          </a:bodyPr>
          <a:lstStyle/>
          <a:p>
            <a:pPr marL="342900" indent="-342900">
              <a:buAutoNum type="arabicPeriod"/>
            </a:pPr>
            <a:r>
              <a:rPr lang="en-US" sz="1600" b="1" dirty="0" smtClean="0">
                <a:solidFill>
                  <a:schemeClr val="accent6">
                    <a:lumMod val="50000"/>
                  </a:schemeClr>
                </a:solidFill>
                <a:latin typeface="Cambria Math" panose="02040503050406030204" pitchFamily="18" charset="0"/>
                <a:ea typeface="Cambria Math" panose="02040503050406030204" pitchFamily="18" charset="0"/>
                <a:cs typeface="Arial" pitchFamily="34" charset="0"/>
              </a:rPr>
              <a:t>Solve the equations :</a:t>
            </a:r>
          </a:p>
        </p:txBody>
      </p:sp>
      <p:grpSp>
        <p:nvGrpSpPr>
          <p:cNvPr id="36" name="Group 35"/>
          <p:cNvGrpSpPr/>
          <p:nvPr/>
        </p:nvGrpSpPr>
        <p:grpSpPr>
          <a:xfrm>
            <a:off x="527332" y="1602369"/>
            <a:ext cx="615668" cy="369332"/>
            <a:chOff x="522920" y="1515017"/>
            <a:chExt cx="615668" cy="369332"/>
          </a:xfrm>
        </p:grpSpPr>
        <p:sp>
          <p:nvSpPr>
            <p:cNvPr id="37" name="Flowchart: Delay 36"/>
            <p:cNvSpPr/>
            <p:nvPr/>
          </p:nvSpPr>
          <p:spPr>
            <a:xfrm>
              <a:off x="573605" y="1544221"/>
              <a:ext cx="564983" cy="323262"/>
            </a:xfrm>
            <a:prstGeom prst="flowChartDelay">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mbria Math" panose="02040503050406030204" pitchFamily="18" charset="0"/>
                <a:ea typeface="Cambria Math" panose="02040503050406030204" pitchFamily="18" charset="0"/>
              </a:endParaRPr>
            </a:p>
          </p:txBody>
        </p:sp>
        <p:sp>
          <p:nvSpPr>
            <p:cNvPr id="38" name="TextBox 37"/>
            <p:cNvSpPr txBox="1"/>
            <p:nvPr/>
          </p:nvSpPr>
          <p:spPr>
            <a:xfrm>
              <a:off x="522920" y="1515017"/>
              <a:ext cx="562946" cy="369332"/>
            </a:xfrm>
            <a:prstGeom prst="rect">
              <a:avLst/>
            </a:prstGeom>
            <a:noFill/>
          </p:spPr>
          <p:txBody>
            <a:bodyPr wrap="square" rtlCol="0">
              <a:spAutoFit/>
            </a:bodyPr>
            <a:lstStyle/>
            <a:p>
              <a:r>
                <a:rPr lang="en-US" b="1" dirty="0" smtClean="0">
                  <a:solidFill>
                    <a:schemeClr val="tx1">
                      <a:lumMod val="95000"/>
                      <a:lumOff val="5000"/>
                    </a:schemeClr>
                  </a:solidFill>
                  <a:latin typeface="Cambria Math" panose="02040503050406030204" pitchFamily="18" charset="0"/>
                  <a:ea typeface="Cambria Math" panose="02040503050406030204" pitchFamily="18" charset="0"/>
                  <a:cs typeface="Arial" pitchFamily="34" charset="0"/>
                </a:rPr>
                <a:t>Sol</a:t>
              </a:r>
              <a:endParaRPr lang="en-US" b="1" dirty="0">
                <a:solidFill>
                  <a:schemeClr val="tx1">
                    <a:lumMod val="95000"/>
                    <a:lumOff val="5000"/>
                  </a:schemeClr>
                </a:solidFill>
                <a:latin typeface="Cambria Math" panose="02040503050406030204" pitchFamily="18" charset="0"/>
                <a:ea typeface="Cambria Math" panose="02040503050406030204" pitchFamily="18" charset="0"/>
                <a:cs typeface="Arial" pitchFamily="34" charset="0"/>
              </a:endParaRPr>
            </a:p>
          </p:txBody>
        </p:sp>
      </p:grpSp>
      <p:grpSp>
        <p:nvGrpSpPr>
          <p:cNvPr id="43" name="Group 42"/>
          <p:cNvGrpSpPr/>
          <p:nvPr/>
        </p:nvGrpSpPr>
        <p:grpSpPr>
          <a:xfrm>
            <a:off x="2873807" y="698002"/>
            <a:ext cx="2424545" cy="1189709"/>
            <a:chOff x="5940518" y="3085922"/>
            <a:chExt cx="2424545" cy="1189709"/>
          </a:xfrm>
        </p:grpSpPr>
        <p:sp>
          <p:nvSpPr>
            <p:cNvPr id="44" name="Cloud Callout 43"/>
            <p:cNvSpPr/>
            <p:nvPr/>
          </p:nvSpPr>
          <p:spPr>
            <a:xfrm>
              <a:off x="5940518" y="3085922"/>
              <a:ext cx="2424545" cy="1189709"/>
            </a:xfrm>
            <a:prstGeom prst="cloudCallout">
              <a:avLst>
                <a:gd name="adj1" fmla="val -73629"/>
                <a:gd name="adj2" fmla="val 40872"/>
              </a:avLst>
            </a:prstGeom>
            <a:solidFill>
              <a:srgbClr val="FF7C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mbria Math" panose="02040503050406030204" pitchFamily="18" charset="0"/>
                <a:ea typeface="Cambria Math" panose="02040503050406030204" pitchFamily="18" charset="0"/>
              </a:endParaRPr>
            </a:p>
          </p:txBody>
        </p:sp>
        <p:sp>
          <p:nvSpPr>
            <p:cNvPr id="45" name="Rectangle 44"/>
            <p:cNvSpPr/>
            <p:nvPr/>
          </p:nvSpPr>
          <p:spPr>
            <a:xfrm>
              <a:off x="6071656" y="3373488"/>
              <a:ext cx="2107000" cy="584775"/>
            </a:xfrm>
            <a:prstGeom prst="rect">
              <a:avLst/>
            </a:prstGeom>
          </p:spPr>
          <p:txBody>
            <a:bodyPr wrap="square">
              <a:spAutoFit/>
            </a:bodyPr>
            <a:lstStyle/>
            <a:p>
              <a:pPr algn="ctr"/>
              <a:r>
                <a:rPr lang="en-US" sz="1600" b="1" dirty="0">
                  <a:solidFill>
                    <a:srgbClr val="002060"/>
                  </a:solidFill>
                  <a:latin typeface="Cambria Math" panose="02040503050406030204" pitchFamily="18" charset="0"/>
                  <a:ea typeface="Cambria Math" panose="02040503050406030204" pitchFamily="18" charset="0"/>
                </a:rPr>
                <a:t>We will shift </a:t>
              </a:r>
              <a:r>
                <a:rPr lang="en-US" sz="1600" b="1" dirty="0" smtClean="0">
                  <a:solidFill>
                    <a:srgbClr val="002060"/>
                  </a:solidFill>
                  <a:latin typeface="Cambria Math" panose="02040503050406030204" pitchFamily="18" charset="0"/>
                  <a:ea typeface="Cambria Math" panose="02040503050406030204" pitchFamily="18" charset="0"/>
                </a:rPr>
                <a:t>6 </a:t>
              </a:r>
              <a:r>
                <a:rPr lang="en-US" sz="1600" b="1" dirty="0">
                  <a:solidFill>
                    <a:srgbClr val="002060"/>
                  </a:solidFill>
                  <a:latin typeface="Cambria Math" panose="02040503050406030204" pitchFamily="18" charset="0"/>
                  <a:ea typeface="Cambria Math" panose="02040503050406030204" pitchFamily="18" charset="0"/>
                </a:rPr>
                <a:t>on the other side.</a:t>
              </a:r>
            </a:p>
          </p:txBody>
        </p:sp>
      </p:grpSp>
      <p:grpSp>
        <p:nvGrpSpPr>
          <p:cNvPr id="46" name="Group 45"/>
          <p:cNvGrpSpPr/>
          <p:nvPr/>
        </p:nvGrpSpPr>
        <p:grpSpPr>
          <a:xfrm>
            <a:off x="3011250" y="614148"/>
            <a:ext cx="2355539" cy="1273539"/>
            <a:chOff x="6096215" y="3056468"/>
            <a:chExt cx="1686520" cy="1189709"/>
          </a:xfrm>
        </p:grpSpPr>
        <p:sp>
          <p:nvSpPr>
            <p:cNvPr id="47" name="Cloud Callout 46"/>
            <p:cNvSpPr/>
            <p:nvPr/>
          </p:nvSpPr>
          <p:spPr>
            <a:xfrm>
              <a:off x="6096215" y="3056468"/>
              <a:ext cx="1655996" cy="1189709"/>
            </a:xfrm>
            <a:prstGeom prst="cloudCallout">
              <a:avLst>
                <a:gd name="adj1" fmla="val -73629"/>
                <a:gd name="adj2" fmla="val 40872"/>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mbria Math" panose="02040503050406030204" pitchFamily="18" charset="0"/>
                <a:ea typeface="Cambria Math" panose="02040503050406030204" pitchFamily="18" charset="0"/>
              </a:endParaRPr>
            </a:p>
          </p:txBody>
        </p:sp>
        <p:sp>
          <p:nvSpPr>
            <p:cNvPr id="48" name="Rectangle 47"/>
            <p:cNvSpPr/>
            <p:nvPr/>
          </p:nvSpPr>
          <p:spPr>
            <a:xfrm>
              <a:off x="6153136" y="3317472"/>
              <a:ext cx="1629599" cy="776297"/>
            </a:xfrm>
            <a:prstGeom prst="rect">
              <a:avLst/>
            </a:prstGeom>
          </p:spPr>
          <p:txBody>
            <a:bodyPr wrap="square">
              <a:spAutoFit/>
            </a:bodyPr>
            <a:lstStyle/>
            <a:p>
              <a:pPr algn="ctr"/>
              <a:r>
                <a:rPr lang="en-US" sz="1600" b="1" dirty="0" smtClean="0">
                  <a:solidFill>
                    <a:srgbClr val="002060"/>
                  </a:solidFill>
                  <a:latin typeface="Cambria Math" panose="02040503050406030204" pitchFamily="18" charset="0"/>
                  <a:ea typeface="Cambria Math" panose="02040503050406030204" pitchFamily="18" charset="0"/>
                </a:rPr>
                <a:t>Variables </a:t>
              </a:r>
              <a:r>
                <a:rPr lang="en-US" sz="1600" b="1" dirty="0">
                  <a:solidFill>
                    <a:srgbClr val="002060"/>
                  </a:solidFill>
                  <a:latin typeface="Cambria Math" panose="02040503050406030204" pitchFamily="18" charset="0"/>
                  <a:ea typeface="Cambria Math" panose="02040503050406030204" pitchFamily="18" charset="0"/>
                </a:rPr>
                <a:t>on one side, numbers on the other side.</a:t>
              </a:r>
            </a:p>
          </p:txBody>
        </p:sp>
      </p:grpSp>
      <p:sp>
        <p:nvSpPr>
          <p:cNvPr id="5" name="Rectangle 4"/>
          <p:cNvSpPr/>
          <p:nvPr/>
        </p:nvSpPr>
        <p:spPr>
          <a:xfrm>
            <a:off x="1153051" y="1578131"/>
            <a:ext cx="312906" cy="369332"/>
          </a:xfrm>
          <a:prstGeom prst="rect">
            <a:avLst/>
          </a:prstGeom>
        </p:spPr>
        <p:txBody>
          <a:bodyPr wrap="none">
            <a:spAutoFit/>
          </a:bodyPr>
          <a:lstStyle/>
          <a:p>
            <a:r>
              <a:rPr lang="en-US" dirty="0" smtClean="0">
                <a:solidFill>
                  <a:srgbClr val="C00000"/>
                </a:solidFill>
                <a:latin typeface="Cambria Math" panose="02040503050406030204" pitchFamily="18" charset="0"/>
                <a:ea typeface="Cambria Math" panose="02040503050406030204" pitchFamily="18" charset="0"/>
                <a:cs typeface="Arial" pitchFamily="34" charset="0"/>
              </a:rPr>
              <a:t>6</a:t>
            </a:r>
            <a:endParaRPr lang="en-US" dirty="0">
              <a:solidFill>
                <a:srgbClr val="C00000"/>
              </a:solidFill>
              <a:latin typeface="Cambria Math" panose="02040503050406030204" pitchFamily="18" charset="0"/>
              <a:ea typeface="Cambria Math" panose="02040503050406030204" pitchFamily="18" charset="0"/>
            </a:endParaRPr>
          </a:p>
        </p:txBody>
      </p:sp>
      <p:grpSp>
        <p:nvGrpSpPr>
          <p:cNvPr id="62" name="Group 61"/>
          <p:cNvGrpSpPr/>
          <p:nvPr/>
        </p:nvGrpSpPr>
        <p:grpSpPr>
          <a:xfrm>
            <a:off x="571499" y="251378"/>
            <a:ext cx="1205814" cy="512618"/>
            <a:chOff x="3680733" y="331470"/>
            <a:chExt cx="1168552" cy="563880"/>
          </a:xfrm>
        </p:grpSpPr>
        <p:sp>
          <p:nvSpPr>
            <p:cNvPr id="65" name="Horizontal Scroll 64"/>
            <p:cNvSpPr/>
            <p:nvPr/>
          </p:nvSpPr>
          <p:spPr>
            <a:xfrm>
              <a:off x="3680733" y="331470"/>
              <a:ext cx="1168552" cy="563880"/>
            </a:xfrm>
            <a:prstGeom prst="horizontalScroll">
              <a:avLst/>
            </a:prstGeom>
            <a:blipFill>
              <a:blip r:embed="rId2"/>
              <a:tile tx="0" ty="0" sx="100000" sy="100000" flip="none" algn="tl"/>
            </a:blipFill>
            <a:ln w="28575">
              <a:solidFill>
                <a:schemeClr val="tx1"/>
              </a:solid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dirty="0">
                <a:solidFill>
                  <a:schemeClr val="tx1"/>
                </a:solidFill>
                <a:latin typeface="Cambria Math" panose="02040503050406030204" pitchFamily="18" charset="0"/>
                <a:ea typeface="Cambria Math" panose="02040503050406030204" pitchFamily="18" charset="0"/>
              </a:endParaRPr>
            </a:p>
          </p:txBody>
        </p:sp>
        <p:sp>
          <p:nvSpPr>
            <p:cNvPr id="66" name="TextBox 65"/>
            <p:cNvSpPr txBox="1"/>
            <p:nvPr/>
          </p:nvSpPr>
          <p:spPr>
            <a:xfrm>
              <a:off x="3761492" y="423178"/>
              <a:ext cx="1034050" cy="372410"/>
            </a:xfrm>
            <a:prstGeom prst="rect">
              <a:avLst/>
            </a:prstGeom>
            <a:noFill/>
          </p:spPr>
          <p:txBody>
            <a:bodyPr wrap="none" rtlCol="0">
              <a:spAutoFit/>
            </a:bodyPr>
            <a:lstStyle/>
            <a:p>
              <a:r>
                <a:rPr lang="en-US" sz="1600" dirty="0" smtClean="0">
                  <a:latin typeface="Cambria Math" panose="02040503050406030204" pitchFamily="18" charset="0"/>
                  <a:ea typeface="Cambria Math" panose="02040503050406030204" pitchFamily="18" charset="0"/>
                </a:rPr>
                <a:t>EXERCISE</a:t>
              </a:r>
              <a:endParaRPr lang="en-US" sz="1600" dirty="0">
                <a:latin typeface="Cambria Math" panose="02040503050406030204" pitchFamily="18" charset="0"/>
                <a:ea typeface="Cambria Math" panose="02040503050406030204" pitchFamily="18" charset="0"/>
              </a:endParaRPr>
            </a:p>
          </p:txBody>
        </p:sp>
      </p:grpSp>
      <p:sp>
        <p:nvSpPr>
          <p:cNvPr id="67" name="Curved Down Arrow 66"/>
          <p:cNvSpPr/>
          <p:nvPr/>
        </p:nvSpPr>
        <p:spPr>
          <a:xfrm rot="10800000" flipH="1">
            <a:off x="1403687" y="1893983"/>
            <a:ext cx="958517" cy="219075"/>
          </a:xfrm>
          <a:prstGeom prst="curvedDownArrow">
            <a:avLst/>
          </a:prstGeom>
          <a:solidFill>
            <a:srgbClr val="FFFF00"/>
          </a:solid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black"/>
              </a:solidFill>
              <a:latin typeface="Bookman Old Style" panose="02050604050505020204" pitchFamily="18" charset="0"/>
            </a:endParaRPr>
          </a:p>
        </p:txBody>
      </p:sp>
      <p:sp>
        <p:nvSpPr>
          <p:cNvPr id="68" name="Rectangle 67"/>
          <p:cNvSpPr/>
          <p:nvPr/>
        </p:nvSpPr>
        <p:spPr>
          <a:xfrm>
            <a:off x="1153051" y="1578131"/>
            <a:ext cx="312906" cy="369332"/>
          </a:xfrm>
          <a:prstGeom prst="rect">
            <a:avLst/>
          </a:prstGeom>
        </p:spPr>
        <p:txBody>
          <a:bodyPr wrap="none">
            <a:spAutoFit/>
          </a:bodyPr>
          <a:lstStyle/>
          <a:p>
            <a:r>
              <a:rPr lang="en-US" dirty="0" smtClean="0">
                <a:solidFill>
                  <a:srgbClr val="C00000"/>
                </a:solidFill>
                <a:latin typeface="Cambria Math" panose="02040503050406030204" pitchFamily="18" charset="0"/>
                <a:ea typeface="Cambria Math" panose="02040503050406030204" pitchFamily="18" charset="0"/>
                <a:cs typeface="Arial" pitchFamily="34" charset="0"/>
              </a:rPr>
              <a:t>6</a:t>
            </a:r>
            <a:endParaRPr lang="en-US" dirty="0">
              <a:solidFill>
                <a:srgbClr val="C00000"/>
              </a:solidFill>
              <a:latin typeface="Cambria Math" panose="02040503050406030204" pitchFamily="18" charset="0"/>
              <a:ea typeface="Cambria Math" panose="02040503050406030204" pitchFamily="18" charset="0"/>
            </a:endParaRPr>
          </a:p>
        </p:txBody>
      </p:sp>
      <p:sp>
        <p:nvSpPr>
          <p:cNvPr id="70" name="TextBox 69"/>
          <p:cNvSpPr txBox="1"/>
          <p:nvPr/>
        </p:nvSpPr>
        <p:spPr>
          <a:xfrm>
            <a:off x="849086" y="2161461"/>
            <a:ext cx="369726" cy="369332"/>
          </a:xfrm>
          <a:prstGeom prst="rect">
            <a:avLst/>
          </a:prstGeom>
          <a:noFill/>
        </p:spPr>
        <p:txBody>
          <a:bodyPr wrap="square" rtlCol="0">
            <a:spAutoFit/>
          </a:bodyPr>
          <a:lstStyle/>
          <a:p>
            <a:r>
              <a:rPr lang="en-US" dirty="0" smtClean="0">
                <a:latin typeface="Cambria Math" panose="02040503050406030204" pitchFamily="18" charset="0"/>
                <a:ea typeface="Cambria Math" panose="02040503050406030204" pitchFamily="18" charset="0"/>
                <a:cs typeface="Arial" pitchFamily="34" charset="0"/>
                <a:sym typeface="Symbol"/>
              </a:rPr>
              <a:t></a:t>
            </a:r>
            <a:endParaRPr lang="en-US" dirty="0">
              <a:latin typeface="Cambria Math" panose="02040503050406030204" pitchFamily="18" charset="0"/>
              <a:ea typeface="Cambria Math" panose="02040503050406030204" pitchFamily="18" charset="0"/>
              <a:cs typeface="Arial" pitchFamily="34" charset="0"/>
            </a:endParaRPr>
          </a:p>
        </p:txBody>
      </p:sp>
      <p:sp>
        <p:nvSpPr>
          <p:cNvPr id="74" name="TextBox 73"/>
          <p:cNvSpPr txBox="1"/>
          <p:nvPr/>
        </p:nvSpPr>
        <p:spPr>
          <a:xfrm>
            <a:off x="1260509" y="2214929"/>
            <a:ext cx="480671" cy="369332"/>
          </a:xfrm>
          <a:prstGeom prst="rect">
            <a:avLst/>
          </a:prstGeom>
          <a:noFill/>
        </p:spPr>
        <p:txBody>
          <a:bodyPr wrap="square" rtlCol="0">
            <a:spAutoFit/>
          </a:bodyPr>
          <a:lstStyle/>
          <a:p>
            <a:pPr algn="ctr"/>
            <a:r>
              <a:rPr lang="en-US" i="1" dirty="0" smtClean="0">
                <a:latin typeface="Bookman Old Style" panose="02050604050505020204" pitchFamily="18" charset="0"/>
                <a:ea typeface="Cambria Math" panose="02040503050406030204" pitchFamily="18" charset="0"/>
                <a:cs typeface="Arial" pitchFamily="34" charset="0"/>
              </a:rPr>
              <a:t>x</a:t>
            </a:r>
          </a:p>
        </p:txBody>
      </p:sp>
      <p:sp>
        <p:nvSpPr>
          <p:cNvPr id="76" name="TextBox 75"/>
          <p:cNvSpPr txBox="1"/>
          <p:nvPr/>
        </p:nvSpPr>
        <p:spPr>
          <a:xfrm>
            <a:off x="1611089" y="2240845"/>
            <a:ext cx="326511" cy="369332"/>
          </a:xfrm>
          <a:prstGeom prst="rect">
            <a:avLst/>
          </a:prstGeom>
          <a:noFill/>
        </p:spPr>
        <p:txBody>
          <a:bodyPr wrap="square" rtlCol="0">
            <a:spAutoFit/>
          </a:bodyPr>
          <a:lstStyle/>
          <a:p>
            <a:r>
              <a:rPr lang="en-US" dirty="0" smtClean="0">
                <a:latin typeface="Cambria Math" panose="02040503050406030204" pitchFamily="18" charset="0"/>
                <a:ea typeface="Cambria Math" panose="02040503050406030204" pitchFamily="18" charset="0"/>
                <a:cs typeface="Arial" pitchFamily="34" charset="0"/>
              </a:rPr>
              <a:t>=</a:t>
            </a:r>
            <a:endParaRPr lang="en-US" dirty="0">
              <a:latin typeface="Cambria Math" panose="02040503050406030204" pitchFamily="18" charset="0"/>
              <a:ea typeface="Cambria Math" panose="02040503050406030204" pitchFamily="18" charset="0"/>
              <a:cs typeface="Arial" pitchFamily="34" charset="0"/>
            </a:endParaRPr>
          </a:p>
        </p:txBody>
      </p:sp>
      <p:grpSp>
        <p:nvGrpSpPr>
          <p:cNvPr id="77" name="Group 76"/>
          <p:cNvGrpSpPr/>
          <p:nvPr/>
        </p:nvGrpSpPr>
        <p:grpSpPr>
          <a:xfrm>
            <a:off x="1915934" y="2129840"/>
            <a:ext cx="480671" cy="639111"/>
            <a:chOff x="1763486" y="2003521"/>
            <a:chExt cx="480671" cy="639111"/>
          </a:xfrm>
        </p:grpSpPr>
        <p:cxnSp>
          <p:nvCxnSpPr>
            <p:cNvPr id="78" name="Straight Connector 77"/>
            <p:cNvCxnSpPr/>
            <p:nvPr/>
          </p:nvCxnSpPr>
          <p:spPr>
            <a:xfrm>
              <a:off x="1845817" y="2319870"/>
              <a:ext cx="31600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9" name="Group 78"/>
            <p:cNvGrpSpPr/>
            <p:nvPr/>
          </p:nvGrpSpPr>
          <p:grpSpPr>
            <a:xfrm>
              <a:off x="1763486" y="2003521"/>
              <a:ext cx="480671" cy="639111"/>
              <a:chOff x="1763486" y="2003521"/>
              <a:chExt cx="480671" cy="639111"/>
            </a:xfrm>
          </p:grpSpPr>
          <p:sp>
            <p:nvSpPr>
              <p:cNvPr id="80" name="TextBox 79"/>
              <p:cNvSpPr txBox="1"/>
              <p:nvPr/>
            </p:nvSpPr>
            <p:spPr>
              <a:xfrm>
                <a:off x="1763486" y="2003521"/>
                <a:ext cx="480671" cy="369332"/>
              </a:xfrm>
              <a:prstGeom prst="rect">
                <a:avLst/>
              </a:prstGeom>
              <a:noFill/>
              <a:ln>
                <a:noFill/>
              </a:ln>
            </p:spPr>
            <p:txBody>
              <a:bodyPr wrap="square" rtlCol="0">
                <a:spAutoFit/>
              </a:bodyPr>
              <a:lstStyle/>
              <a:p>
                <a:pPr algn="ctr"/>
                <a:r>
                  <a:rPr lang="en-US" dirty="0" smtClean="0">
                    <a:latin typeface="Cambria Math" panose="02040503050406030204" pitchFamily="18" charset="0"/>
                    <a:ea typeface="Cambria Math" panose="02040503050406030204" pitchFamily="18" charset="0"/>
                    <a:cs typeface="Arial" pitchFamily="34" charset="0"/>
                  </a:rPr>
                  <a:t>12</a:t>
                </a:r>
              </a:p>
            </p:txBody>
          </p:sp>
          <p:sp>
            <p:nvSpPr>
              <p:cNvPr id="81" name="TextBox 80"/>
              <p:cNvSpPr txBox="1"/>
              <p:nvPr/>
            </p:nvSpPr>
            <p:spPr>
              <a:xfrm>
                <a:off x="1822114" y="2273300"/>
                <a:ext cx="350704" cy="369332"/>
              </a:xfrm>
              <a:prstGeom prst="rect">
                <a:avLst/>
              </a:prstGeom>
              <a:noFill/>
              <a:ln>
                <a:noFill/>
              </a:ln>
            </p:spPr>
            <p:txBody>
              <a:bodyPr wrap="square" rtlCol="0">
                <a:spAutoFit/>
              </a:bodyPr>
              <a:lstStyle/>
              <a:p>
                <a:pPr algn="ctr"/>
                <a:r>
                  <a:rPr lang="en-US" dirty="0" smtClean="0">
                    <a:solidFill>
                      <a:srgbClr val="C00000"/>
                    </a:solidFill>
                    <a:latin typeface="Cambria Math" panose="02040503050406030204" pitchFamily="18" charset="0"/>
                    <a:ea typeface="Cambria Math" panose="02040503050406030204" pitchFamily="18" charset="0"/>
                    <a:cs typeface="Arial" pitchFamily="34" charset="0"/>
                  </a:rPr>
                  <a:t>6</a:t>
                </a:r>
              </a:p>
            </p:txBody>
          </p:sp>
        </p:grpSp>
      </p:grpSp>
      <p:sp>
        <p:nvSpPr>
          <p:cNvPr id="87" name="Rectangle 86"/>
          <p:cNvSpPr/>
          <p:nvPr/>
        </p:nvSpPr>
        <p:spPr>
          <a:xfrm>
            <a:off x="2241227" y="1990749"/>
            <a:ext cx="295274" cy="307777"/>
          </a:xfrm>
          <a:prstGeom prst="rect">
            <a:avLst/>
          </a:prstGeom>
        </p:spPr>
        <p:txBody>
          <a:bodyPr wrap="none">
            <a:spAutoFit/>
          </a:bodyPr>
          <a:lstStyle/>
          <a:p>
            <a:r>
              <a:rPr lang="en-US" sz="1400" dirty="0" smtClean="0">
                <a:solidFill>
                  <a:srgbClr val="FF0000"/>
                </a:solidFill>
                <a:latin typeface="Cambria Math" panose="02040503050406030204" pitchFamily="18" charset="0"/>
                <a:ea typeface="Cambria Math" panose="02040503050406030204" pitchFamily="18" charset="0"/>
                <a:cs typeface="Arial" pitchFamily="34" charset="0"/>
              </a:rPr>
              <a:t>2</a:t>
            </a:r>
            <a:endParaRPr lang="en-US" sz="1400" dirty="0">
              <a:solidFill>
                <a:srgbClr val="FF0000"/>
              </a:solidFill>
              <a:latin typeface="Cambria Math" panose="02040503050406030204" pitchFamily="18" charset="0"/>
              <a:ea typeface="Cambria Math" panose="02040503050406030204" pitchFamily="18" charset="0"/>
            </a:endParaRPr>
          </a:p>
        </p:txBody>
      </p:sp>
      <p:sp>
        <p:nvSpPr>
          <p:cNvPr id="88" name="Rectangle 87"/>
          <p:cNvSpPr/>
          <p:nvPr/>
        </p:nvSpPr>
        <p:spPr>
          <a:xfrm>
            <a:off x="2174552" y="2538501"/>
            <a:ext cx="295274" cy="307777"/>
          </a:xfrm>
          <a:prstGeom prst="rect">
            <a:avLst/>
          </a:prstGeom>
        </p:spPr>
        <p:txBody>
          <a:bodyPr wrap="none">
            <a:spAutoFit/>
          </a:bodyPr>
          <a:lstStyle/>
          <a:p>
            <a:r>
              <a:rPr lang="en-US" sz="1400" dirty="0" smtClean="0">
                <a:solidFill>
                  <a:srgbClr val="FF0000"/>
                </a:solidFill>
                <a:latin typeface="Cambria Math" panose="02040503050406030204" pitchFamily="18" charset="0"/>
                <a:ea typeface="Cambria Math" panose="02040503050406030204" pitchFamily="18" charset="0"/>
                <a:cs typeface="Arial" pitchFamily="34" charset="0"/>
              </a:rPr>
              <a:t>1</a:t>
            </a:r>
            <a:endParaRPr lang="en-US" sz="1400" dirty="0">
              <a:solidFill>
                <a:srgbClr val="FF0000"/>
              </a:solidFill>
              <a:latin typeface="Cambria Math" panose="02040503050406030204" pitchFamily="18" charset="0"/>
              <a:ea typeface="Cambria Math" panose="02040503050406030204" pitchFamily="18" charset="0"/>
            </a:endParaRPr>
          </a:p>
        </p:txBody>
      </p:sp>
      <p:cxnSp>
        <p:nvCxnSpPr>
          <p:cNvPr id="89" name="Straight Connector 88"/>
          <p:cNvCxnSpPr/>
          <p:nvPr/>
        </p:nvCxnSpPr>
        <p:spPr>
          <a:xfrm flipV="1">
            <a:off x="2002913" y="2499793"/>
            <a:ext cx="298790" cy="168936"/>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flipV="1">
            <a:off x="2002961" y="2244940"/>
            <a:ext cx="324325" cy="15415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92" name="Group 91"/>
          <p:cNvGrpSpPr/>
          <p:nvPr/>
        </p:nvGrpSpPr>
        <p:grpSpPr>
          <a:xfrm>
            <a:off x="2553105" y="1076153"/>
            <a:ext cx="1777929" cy="895572"/>
            <a:chOff x="5888284" y="1599977"/>
            <a:chExt cx="1777929" cy="895572"/>
          </a:xfrm>
        </p:grpSpPr>
        <p:grpSp>
          <p:nvGrpSpPr>
            <p:cNvPr id="93" name="Group 92"/>
            <p:cNvGrpSpPr/>
            <p:nvPr/>
          </p:nvGrpSpPr>
          <p:grpSpPr>
            <a:xfrm>
              <a:off x="5888284" y="1599977"/>
              <a:ext cx="1777929" cy="895572"/>
              <a:chOff x="6241889" y="3165936"/>
              <a:chExt cx="1517908" cy="983231"/>
            </a:xfrm>
          </p:grpSpPr>
          <p:sp>
            <p:nvSpPr>
              <p:cNvPr id="95" name="Cloud Callout 94"/>
              <p:cNvSpPr/>
              <p:nvPr/>
            </p:nvSpPr>
            <p:spPr>
              <a:xfrm>
                <a:off x="6486722" y="3165936"/>
                <a:ext cx="1028244" cy="983231"/>
              </a:xfrm>
              <a:prstGeom prst="cloudCallout">
                <a:avLst>
                  <a:gd name="adj1" fmla="val -62767"/>
                  <a:gd name="adj2" fmla="val 46317"/>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6" name="Rectangle 95"/>
              <p:cNvSpPr/>
              <p:nvPr/>
            </p:nvSpPr>
            <p:spPr>
              <a:xfrm>
                <a:off x="6241889" y="3471706"/>
                <a:ext cx="1517908" cy="371692"/>
              </a:xfrm>
              <a:prstGeom prst="rect">
                <a:avLst/>
              </a:prstGeom>
            </p:spPr>
            <p:txBody>
              <a:bodyPr wrap="square">
                <a:spAutoFit/>
              </a:bodyPr>
              <a:lstStyle/>
              <a:p>
                <a:pPr algn="ctr"/>
                <a:r>
                  <a:rPr lang="en-US" sz="1600" b="1" dirty="0" smtClean="0">
                    <a:solidFill>
                      <a:schemeClr val="bg1"/>
                    </a:solidFill>
                    <a:latin typeface="Cambria Math" panose="02040503050406030204" pitchFamily="18" charset="0"/>
                    <a:ea typeface="Cambria Math" panose="02040503050406030204" pitchFamily="18" charset="0"/>
                    <a:cs typeface="Arial" pitchFamily="34" charset="0"/>
                  </a:rPr>
                  <a:t>‘×’          ‘÷’</a:t>
                </a:r>
                <a:endParaRPr lang="en-US" sz="1600" b="1" dirty="0">
                  <a:solidFill>
                    <a:schemeClr val="bg1"/>
                  </a:solidFill>
                  <a:latin typeface="Bookman Old Style" panose="02050604050505020204" pitchFamily="18" charset="0"/>
                </a:endParaRPr>
              </a:p>
            </p:txBody>
          </p:sp>
        </p:grpSp>
        <p:cxnSp>
          <p:nvCxnSpPr>
            <p:cNvPr id="94" name="Straight Arrow Connector 93"/>
            <p:cNvCxnSpPr/>
            <p:nvPr/>
          </p:nvCxnSpPr>
          <p:spPr>
            <a:xfrm>
              <a:off x="6692869" y="2066925"/>
              <a:ext cx="228600" cy="0"/>
            </a:xfrm>
            <a:prstGeom prst="straightConnector1">
              <a:avLst/>
            </a:prstGeom>
            <a:ln w="19050">
              <a:solidFill>
                <a:schemeClr val="bg1"/>
              </a:solidFill>
              <a:tailEnd type="arrow"/>
            </a:ln>
          </p:spPr>
          <p:style>
            <a:lnRef idx="1">
              <a:schemeClr val="accent1"/>
            </a:lnRef>
            <a:fillRef idx="0">
              <a:schemeClr val="accent1"/>
            </a:fillRef>
            <a:effectRef idx="0">
              <a:schemeClr val="accent1"/>
            </a:effectRef>
            <a:fontRef idx="minor">
              <a:schemeClr val="tx1"/>
            </a:fontRef>
          </p:style>
        </p:cxnSp>
      </p:grpSp>
      <p:sp>
        <p:nvSpPr>
          <p:cNvPr id="97" name="Rectangle 96"/>
          <p:cNvSpPr/>
          <p:nvPr/>
        </p:nvSpPr>
        <p:spPr>
          <a:xfrm>
            <a:off x="2535499" y="2396222"/>
            <a:ext cx="1005403" cy="338554"/>
          </a:xfrm>
          <a:prstGeom prst="rect">
            <a:avLst/>
          </a:prstGeom>
          <a:gradFill flip="none" rotWithShape="1">
            <a:gsLst>
              <a:gs pos="0">
                <a:srgbClr val="CC00CC">
                  <a:tint val="66000"/>
                  <a:satMod val="160000"/>
                </a:srgbClr>
              </a:gs>
              <a:gs pos="50000">
                <a:srgbClr val="CC00CC">
                  <a:tint val="44500"/>
                  <a:satMod val="160000"/>
                </a:srgbClr>
              </a:gs>
              <a:gs pos="100000">
                <a:srgbClr val="CC00CC">
                  <a:tint val="23500"/>
                  <a:satMod val="160000"/>
                </a:srgbClr>
              </a:gs>
            </a:gsLst>
            <a:lin ang="2700000" scaled="1"/>
            <a:tileRect/>
          </a:gradFill>
        </p:spPr>
        <p:txBody>
          <a:bodyPr wrap="none">
            <a:spAutoFit/>
          </a:bodyPr>
          <a:lstStyle/>
          <a:p>
            <a:r>
              <a:rPr lang="en-US" sz="1600" dirty="0" smtClean="0">
                <a:latin typeface="Cambria Math" panose="02040503050406030204" pitchFamily="18" charset="0"/>
                <a:ea typeface="Cambria Math" panose="02040503050406030204" pitchFamily="18" charset="0"/>
              </a:rPr>
              <a:t>6 × 1 = 6</a:t>
            </a:r>
            <a:endParaRPr lang="en-US" sz="1600" dirty="0">
              <a:latin typeface="Cambria Math" panose="02040503050406030204" pitchFamily="18" charset="0"/>
              <a:ea typeface="Cambria Math" panose="02040503050406030204" pitchFamily="18" charset="0"/>
            </a:endParaRPr>
          </a:p>
        </p:txBody>
      </p:sp>
      <p:sp>
        <p:nvSpPr>
          <p:cNvPr id="98" name="Rectangle 97"/>
          <p:cNvSpPr/>
          <p:nvPr/>
        </p:nvSpPr>
        <p:spPr>
          <a:xfrm>
            <a:off x="2514637" y="2090453"/>
            <a:ext cx="1119217" cy="338554"/>
          </a:xfrm>
          <a:prstGeom prst="rect">
            <a:avLst/>
          </a:prstGeom>
          <a:gradFill flip="none" rotWithShape="1">
            <a:gsLst>
              <a:gs pos="0">
                <a:srgbClr val="CC00CC">
                  <a:tint val="66000"/>
                  <a:satMod val="160000"/>
                </a:srgbClr>
              </a:gs>
              <a:gs pos="50000">
                <a:srgbClr val="CC00CC">
                  <a:tint val="44500"/>
                  <a:satMod val="160000"/>
                </a:srgbClr>
              </a:gs>
              <a:gs pos="100000">
                <a:srgbClr val="CC00CC">
                  <a:tint val="23500"/>
                  <a:satMod val="160000"/>
                </a:srgbClr>
              </a:gs>
            </a:gsLst>
            <a:lin ang="2700000" scaled="1"/>
            <a:tileRect/>
          </a:gradFill>
        </p:spPr>
        <p:txBody>
          <a:bodyPr wrap="none">
            <a:spAutoFit/>
          </a:bodyPr>
          <a:lstStyle/>
          <a:p>
            <a:r>
              <a:rPr lang="en-US" sz="1600" dirty="0" smtClean="0">
                <a:latin typeface="Cambria Math" panose="02040503050406030204" pitchFamily="18" charset="0"/>
                <a:ea typeface="Cambria Math" panose="02040503050406030204" pitchFamily="18" charset="0"/>
              </a:rPr>
              <a:t>6 × 2 = 12</a:t>
            </a:r>
            <a:endParaRPr lang="en-US" sz="1600" dirty="0">
              <a:latin typeface="Cambria Math" panose="02040503050406030204" pitchFamily="18" charset="0"/>
              <a:ea typeface="Cambria Math" panose="02040503050406030204" pitchFamily="18" charset="0"/>
            </a:endParaRPr>
          </a:p>
        </p:txBody>
      </p:sp>
      <p:sp>
        <p:nvSpPr>
          <p:cNvPr id="99" name="TextBox 98"/>
          <p:cNvSpPr txBox="1"/>
          <p:nvPr/>
        </p:nvSpPr>
        <p:spPr>
          <a:xfrm>
            <a:off x="825887" y="2887176"/>
            <a:ext cx="369726" cy="369332"/>
          </a:xfrm>
          <a:prstGeom prst="rect">
            <a:avLst/>
          </a:prstGeom>
          <a:noFill/>
        </p:spPr>
        <p:txBody>
          <a:bodyPr wrap="square" rtlCol="0">
            <a:spAutoFit/>
          </a:bodyPr>
          <a:lstStyle/>
          <a:p>
            <a:r>
              <a:rPr lang="en-US" dirty="0" smtClean="0">
                <a:latin typeface="Cambria Math" panose="02040503050406030204" pitchFamily="18" charset="0"/>
                <a:ea typeface="Cambria Math" panose="02040503050406030204" pitchFamily="18" charset="0"/>
                <a:cs typeface="Arial" pitchFamily="34" charset="0"/>
                <a:sym typeface="Symbol"/>
              </a:rPr>
              <a:t></a:t>
            </a:r>
            <a:endParaRPr lang="en-US" dirty="0">
              <a:latin typeface="Cambria Math" panose="02040503050406030204" pitchFamily="18" charset="0"/>
              <a:ea typeface="Cambria Math" panose="02040503050406030204" pitchFamily="18" charset="0"/>
              <a:cs typeface="Arial" pitchFamily="34" charset="0"/>
            </a:endParaRPr>
          </a:p>
        </p:txBody>
      </p:sp>
      <p:sp>
        <p:nvSpPr>
          <p:cNvPr id="100" name="TextBox 99"/>
          <p:cNvSpPr txBox="1"/>
          <p:nvPr/>
        </p:nvSpPr>
        <p:spPr>
          <a:xfrm>
            <a:off x="1337589" y="2887176"/>
            <a:ext cx="326511" cy="369332"/>
          </a:xfrm>
          <a:prstGeom prst="rect">
            <a:avLst/>
          </a:prstGeom>
          <a:noFill/>
        </p:spPr>
        <p:txBody>
          <a:bodyPr wrap="square" rtlCol="0">
            <a:spAutoFit/>
          </a:bodyPr>
          <a:lstStyle/>
          <a:p>
            <a:r>
              <a:rPr lang="en-US" i="1" dirty="0" smtClean="0">
                <a:latin typeface="Bookman Old Style" panose="02050604050505020204" pitchFamily="18" charset="0"/>
                <a:ea typeface="Cambria Math" panose="02040503050406030204" pitchFamily="18" charset="0"/>
                <a:cs typeface="Arial" pitchFamily="34" charset="0"/>
              </a:rPr>
              <a:t>x</a:t>
            </a:r>
            <a:endParaRPr lang="en-US" i="1" dirty="0">
              <a:latin typeface="Bookman Old Style" panose="02050604050505020204" pitchFamily="18" charset="0"/>
              <a:ea typeface="Cambria Math" panose="02040503050406030204" pitchFamily="18" charset="0"/>
              <a:cs typeface="Arial" pitchFamily="34" charset="0"/>
            </a:endParaRPr>
          </a:p>
        </p:txBody>
      </p:sp>
      <p:sp>
        <p:nvSpPr>
          <p:cNvPr id="101" name="TextBox 100"/>
          <p:cNvSpPr txBox="1"/>
          <p:nvPr/>
        </p:nvSpPr>
        <p:spPr>
          <a:xfrm>
            <a:off x="1611089" y="2887176"/>
            <a:ext cx="326511" cy="369332"/>
          </a:xfrm>
          <a:prstGeom prst="rect">
            <a:avLst/>
          </a:prstGeom>
          <a:noFill/>
        </p:spPr>
        <p:txBody>
          <a:bodyPr wrap="square" rtlCol="0">
            <a:spAutoFit/>
          </a:bodyPr>
          <a:lstStyle/>
          <a:p>
            <a:r>
              <a:rPr lang="en-US" dirty="0" smtClean="0">
                <a:latin typeface="Cambria Math" panose="02040503050406030204" pitchFamily="18" charset="0"/>
                <a:ea typeface="Cambria Math" panose="02040503050406030204" pitchFamily="18" charset="0"/>
                <a:cs typeface="Arial" pitchFamily="34" charset="0"/>
              </a:rPr>
              <a:t>=</a:t>
            </a:r>
            <a:endParaRPr lang="en-US" dirty="0">
              <a:latin typeface="Cambria Math" panose="02040503050406030204" pitchFamily="18" charset="0"/>
              <a:ea typeface="Cambria Math" panose="02040503050406030204" pitchFamily="18" charset="0"/>
              <a:cs typeface="Arial" pitchFamily="34" charset="0"/>
            </a:endParaRPr>
          </a:p>
        </p:txBody>
      </p:sp>
      <p:sp>
        <p:nvSpPr>
          <p:cNvPr id="102" name="TextBox 101"/>
          <p:cNvSpPr txBox="1"/>
          <p:nvPr/>
        </p:nvSpPr>
        <p:spPr>
          <a:xfrm>
            <a:off x="1968935" y="2887176"/>
            <a:ext cx="326511" cy="369332"/>
          </a:xfrm>
          <a:prstGeom prst="rect">
            <a:avLst/>
          </a:prstGeom>
          <a:noFill/>
        </p:spPr>
        <p:txBody>
          <a:bodyPr wrap="square" rtlCol="0">
            <a:spAutoFit/>
          </a:bodyPr>
          <a:lstStyle/>
          <a:p>
            <a:r>
              <a:rPr lang="en-US" dirty="0" smtClean="0">
                <a:latin typeface="Cambria Math" panose="02040503050406030204" pitchFamily="18" charset="0"/>
                <a:ea typeface="Cambria Math" panose="02040503050406030204" pitchFamily="18" charset="0"/>
                <a:cs typeface="Arial" pitchFamily="34" charset="0"/>
              </a:rPr>
              <a:t>2</a:t>
            </a:r>
            <a:endParaRPr lang="en-US" dirty="0">
              <a:latin typeface="Cambria Math" panose="02040503050406030204" pitchFamily="18" charset="0"/>
              <a:ea typeface="Cambria Math" panose="02040503050406030204" pitchFamily="18" charset="0"/>
              <a:cs typeface="Arial" pitchFamily="34" charset="0"/>
            </a:endParaRPr>
          </a:p>
        </p:txBody>
      </p:sp>
      <p:sp>
        <p:nvSpPr>
          <p:cNvPr id="103" name="TextBox 102"/>
          <p:cNvSpPr txBox="1"/>
          <p:nvPr/>
        </p:nvSpPr>
        <p:spPr>
          <a:xfrm>
            <a:off x="825887" y="3420576"/>
            <a:ext cx="369726" cy="369332"/>
          </a:xfrm>
          <a:prstGeom prst="rect">
            <a:avLst/>
          </a:prstGeom>
          <a:noFill/>
        </p:spPr>
        <p:txBody>
          <a:bodyPr wrap="square" rtlCol="0">
            <a:spAutoFit/>
          </a:bodyPr>
          <a:lstStyle/>
          <a:p>
            <a:r>
              <a:rPr lang="en-US" dirty="0" smtClean="0">
                <a:latin typeface="Cambria Math" panose="02040503050406030204" pitchFamily="18" charset="0"/>
                <a:ea typeface="Cambria Math" panose="02040503050406030204" pitchFamily="18" charset="0"/>
                <a:cs typeface="Arial" pitchFamily="34" charset="0"/>
                <a:sym typeface="Symbol"/>
              </a:rPr>
              <a:t></a:t>
            </a:r>
            <a:endParaRPr lang="en-US" dirty="0">
              <a:latin typeface="Cambria Math" panose="02040503050406030204" pitchFamily="18" charset="0"/>
              <a:ea typeface="Cambria Math" panose="02040503050406030204" pitchFamily="18" charset="0"/>
              <a:cs typeface="Arial" pitchFamily="34" charset="0"/>
            </a:endParaRPr>
          </a:p>
        </p:txBody>
      </p:sp>
      <p:sp>
        <p:nvSpPr>
          <p:cNvPr id="104" name="TextBox 103"/>
          <p:cNvSpPr txBox="1"/>
          <p:nvPr/>
        </p:nvSpPr>
        <p:spPr>
          <a:xfrm>
            <a:off x="1411629" y="3485132"/>
            <a:ext cx="3518217" cy="408623"/>
          </a:xfrm>
          <a:prstGeom prst="roundRect">
            <a:avLst/>
          </a:prstGeom>
          <a:noFill/>
          <a:ln w="19050">
            <a:solidFill>
              <a:schemeClr val="accent3">
                <a:lumMod val="50000"/>
              </a:schemeClr>
            </a:solidFill>
          </a:ln>
        </p:spPr>
        <p:txBody>
          <a:bodyPr wrap="square" rtlCol="0">
            <a:spAutoFit/>
          </a:bodyPr>
          <a:lstStyle/>
          <a:p>
            <a:r>
              <a:rPr lang="en-US" dirty="0" smtClean="0">
                <a:latin typeface="Cambria Math" panose="02040503050406030204" pitchFamily="18" charset="0"/>
                <a:ea typeface="Cambria Math" panose="02040503050406030204" pitchFamily="18" charset="0"/>
                <a:cs typeface="Arial" pitchFamily="34" charset="0"/>
              </a:rPr>
              <a:t>The solution of the equation is 2 </a:t>
            </a:r>
            <a:endParaRPr lang="en-US" dirty="0">
              <a:latin typeface="Cambria Math" panose="02040503050406030204" pitchFamily="18" charset="0"/>
              <a:ea typeface="Cambria Math" panose="02040503050406030204" pitchFamily="18" charset="0"/>
              <a:cs typeface="Arial" pitchFamily="34" charset="0"/>
            </a:endParaRPr>
          </a:p>
        </p:txBody>
      </p:sp>
      <p:pic>
        <p:nvPicPr>
          <p:cNvPr id="105" name="Picture 8" descr="https://encrypted-tbn3.gstatic.com/images?q=tbn:ANd9GcQF2WyE-ichznlNBDGYVxMKykT8win86D7t7PDmHdDnARm7Zpa1da6hfg">
            <a:hlinkClick r:id="rId3"/>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0" b="100000" l="0" r="100000"/>
                    </a14:imgEffect>
                  </a14:imgLayer>
                </a14:imgProps>
              </a:ext>
              <a:ext uri="{28A0092B-C50C-407E-A947-70E740481C1C}">
                <a14:useLocalDpi xmlns:a14="http://schemas.microsoft.com/office/drawing/2010/main" val="0"/>
              </a:ext>
            </a:extLst>
          </a:blip>
          <a:srcRect/>
          <a:stretch>
            <a:fillRect/>
          </a:stretch>
        </p:blipFill>
        <p:spPr bwMode="auto">
          <a:xfrm>
            <a:off x="4548814" y="2933495"/>
            <a:ext cx="937599" cy="1238479"/>
          </a:xfrm>
          <a:prstGeom prst="rect">
            <a:avLst/>
          </a:prstGeom>
          <a:noFill/>
          <a:extLst>
            <a:ext uri="{909E8E84-426E-40DD-AFC4-6F175D3DCCD1}">
              <a14:hiddenFill xmlns:a14="http://schemas.microsoft.com/office/drawing/2010/main">
                <a:solidFill>
                  <a:srgbClr val="FFFFFF"/>
                </a:solidFill>
              </a14:hiddenFill>
            </a:ext>
          </a:extLst>
        </p:spPr>
      </p:pic>
      <p:grpSp>
        <p:nvGrpSpPr>
          <p:cNvPr id="59" name="Group 58"/>
          <p:cNvGrpSpPr/>
          <p:nvPr/>
        </p:nvGrpSpPr>
        <p:grpSpPr>
          <a:xfrm>
            <a:off x="2982661" y="514374"/>
            <a:ext cx="2102642" cy="1380195"/>
            <a:chOff x="5998967" y="2554406"/>
            <a:chExt cx="2003755" cy="1916038"/>
          </a:xfrm>
        </p:grpSpPr>
        <p:sp>
          <p:nvSpPr>
            <p:cNvPr id="60" name="Cloud Callout 59"/>
            <p:cNvSpPr/>
            <p:nvPr/>
          </p:nvSpPr>
          <p:spPr>
            <a:xfrm>
              <a:off x="5998967" y="2554406"/>
              <a:ext cx="2003755" cy="1916038"/>
            </a:xfrm>
            <a:prstGeom prst="cloudCallout">
              <a:avLst>
                <a:gd name="adj1" fmla="val -73629"/>
                <a:gd name="adj2" fmla="val 40872"/>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Rectangle 60"/>
            <p:cNvSpPr/>
            <p:nvPr/>
          </p:nvSpPr>
          <p:spPr>
            <a:xfrm>
              <a:off x="6055966" y="2881050"/>
              <a:ext cx="1794141" cy="1153621"/>
            </a:xfrm>
            <a:prstGeom prst="rect">
              <a:avLst/>
            </a:prstGeom>
          </p:spPr>
          <p:txBody>
            <a:bodyPr wrap="square">
              <a:spAutoFit/>
            </a:bodyPr>
            <a:lstStyle/>
            <a:p>
              <a:pPr algn="ctr"/>
              <a:r>
                <a:rPr lang="en-US" sz="1600" b="1" dirty="0" smtClean="0">
                  <a:solidFill>
                    <a:srgbClr val="002060"/>
                  </a:solidFill>
                  <a:latin typeface="Cambria Math" panose="02040503050406030204" pitchFamily="18" charset="0"/>
                  <a:ea typeface="Cambria Math" panose="02040503050406030204" pitchFamily="18" charset="0"/>
                </a:rPr>
                <a:t>While changing sides, we will change the sign.</a:t>
              </a:r>
              <a:endParaRPr lang="en-US" sz="1600" b="1" dirty="0">
                <a:solidFill>
                  <a:srgbClr val="002060"/>
                </a:solidFill>
                <a:latin typeface="Cambria Math" panose="02040503050406030204" pitchFamily="18" charset="0"/>
                <a:ea typeface="Cambria Math" panose="02040503050406030204" pitchFamily="18" charset="0"/>
              </a:endParaRPr>
            </a:p>
          </p:txBody>
        </p:sp>
      </p:grpSp>
    </p:spTree>
    <p:extLst>
      <p:ext uri="{BB962C8B-B14F-4D97-AF65-F5344CB8AC3E}">
        <p14:creationId xmlns:p14="http://schemas.microsoft.com/office/powerpoint/2010/main" val="2435548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6"/>
                                        </p:tgtEl>
                                        <p:attrNameLst>
                                          <p:attrName>style.visibility</p:attrName>
                                        </p:attrNameLst>
                                      </p:cBhvr>
                                      <p:to>
                                        <p:strVal val="visible"/>
                                      </p:to>
                                    </p:set>
                                    <p:animEffect transition="in" filter="fade">
                                      <p:cBhvr>
                                        <p:cTn id="27" dur="500"/>
                                        <p:tgtEl>
                                          <p:spTgt spid="46"/>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xit" presetSubtype="0" fill="hold" nodeType="clickEffect">
                                  <p:stCondLst>
                                    <p:cond delay="0"/>
                                  </p:stCondLst>
                                  <p:childTnLst>
                                    <p:set>
                                      <p:cBhvr>
                                        <p:cTn id="31" dur="1" fill="hold">
                                          <p:stCondLst>
                                            <p:cond delay="0"/>
                                          </p:stCondLst>
                                        </p:cTn>
                                        <p:tgtEl>
                                          <p:spTgt spid="46"/>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43"/>
                                        </p:tgtEl>
                                        <p:attrNameLst>
                                          <p:attrName>style.visibility</p:attrName>
                                        </p:attrNameLst>
                                      </p:cBhvr>
                                      <p:to>
                                        <p:strVal val="visible"/>
                                      </p:to>
                                    </p:set>
                                    <p:animEffect transition="in" filter="fade">
                                      <p:cBhvr>
                                        <p:cTn id="36" dur="500"/>
                                        <p:tgtEl>
                                          <p:spTgt spid="43"/>
                                        </p:tgtEl>
                                      </p:cBhvr>
                                    </p:animEffec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68"/>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grpId="0" nodeType="clickEffect">
                                  <p:stCondLst>
                                    <p:cond delay="0"/>
                                  </p:stCondLst>
                                  <p:childTnLst>
                                    <p:set>
                                      <p:cBhvr>
                                        <p:cTn id="48" dur="1" fill="hold">
                                          <p:stCondLst>
                                            <p:cond delay="0"/>
                                          </p:stCondLst>
                                        </p:cTn>
                                        <p:tgtEl>
                                          <p:spTgt spid="67"/>
                                        </p:tgtEl>
                                        <p:attrNameLst>
                                          <p:attrName>style.visibility</p:attrName>
                                        </p:attrNameLst>
                                      </p:cBhvr>
                                      <p:to>
                                        <p:strVal val="visible"/>
                                      </p:to>
                                    </p:set>
                                    <p:animEffect transition="in" filter="wipe(left)">
                                      <p:cBhvr>
                                        <p:cTn id="49" dur="500"/>
                                        <p:tgtEl>
                                          <p:spTgt spid="67"/>
                                        </p:tgtEl>
                                      </p:cBhvr>
                                    </p:animEffect>
                                  </p:childTnLst>
                                </p:cTn>
                              </p:par>
                            </p:childTnLst>
                          </p:cTn>
                        </p:par>
                      </p:childTnLst>
                    </p:cTn>
                  </p:par>
                  <p:par>
                    <p:cTn id="50" fill="hold">
                      <p:stCondLst>
                        <p:cond delay="indefinite"/>
                      </p:stCondLst>
                      <p:childTnLst>
                        <p:par>
                          <p:cTn id="51" fill="hold">
                            <p:stCondLst>
                              <p:cond delay="0"/>
                            </p:stCondLst>
                            <p:childTnLst>
                              <p:par>
                                <p:cTn id="52" presetID="1" presetClass="exit" presetSubtype="0" fill="hold" nodeType="clickEffect">
                                  <p:stCondLst>
                                    <p:cond delay="0"/>
                                  </p:stCondLst>
                                  <p:childTnLst>
                                    <p:set>
                                      <p:cBhvr>
                                        <p:cTn id="53" dur="1" fill="hold">
                                          <p:stCondLst>
                                            <p:cond delay="0"/>
                                          </p:stCondLst>
                                        </p:cTn>
                                        <p:tgtEl>
                                          <p:spTgt spid="43"/>
                                        </p:tgtEl>
                                        <p:attrNameLst>
                                          <p:attrName>style.visibility</p:attrName>
                                        </p:attrNameLst>
                                      </p:cBhvr>
                                      <p:to>
                                        <p:strVal val="hidden"/>
                                      </p:to>
                                    </p:set>
                                  </p:childTnLst>
                                </p:cTn>
                              </p:par>
                              <p:par>
                                <p:cTn id="54" presetID="1" presetClass="exit" presetSubtype="0" fill="hold" grpId="1" nodeType="withEffect">
                                  <p:stCondLst>
                                    <p:cond delay="0"/>
                                  </p:stCondLst>
                                  <p:childTnLst>
                                    <p:set>
                                      <p:cBhvr>
                                        <p:cTn id="55" dur="1" fill="hold">
                                          <p:stCondLst>
                                            <p:cond delay="0"/>
                                          </p:stCondLst>
                                        </p:cTn>
                                        <p:tgtEl>
                                          <p:spTgt spid="5"/>
                                        </p:tgtEl>
                                        <p:attrNameLst>
                                          <p:attrName>style.visibility</p:attrName>
                                        </p:attrNameLst>
                                      </p:cBhvr>
                                      <p:to>
                                        <p:strVal val="hidden"/>
                                      </p:to>
                                    </p:se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59"/>
                                        </p:tgtEl>
                                        <p:attrNameLst>
                                          <p:attrName>style.visibility</p:attrName>
                                        </p:attrNameLst>
                                      </p:cBhvr>
                                      <p:to>
                                        <p:strVal val="visible"/>
                                      </p:to>
                                    </p:set>
                                    <p:animEffect transition="in" filter="fade">
                                      <p:cBhvr>
                                        <p:cTn id="60" dur="500"/>
                                        <p:tgtEl>
                                          <p:spTgt spid="59"/>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xit" presetSubtype="0" fill="hold" nodeType="clickEffect">
                                  <p:stCondLst>
                                    <p:cond delay="0"/>
                                  </p:stCondLst>
                                  <p:childTnLst>
                                    <p:animEffect transition="out" filter="fade">
                                      <p:cBhvr>
                                        <p:cTn id="64" dur="500"/>
                                        <p:tgtEl>
                                          <p:spTgt spid="59"/>
                                        </p:tgtEl>
                                      </p:cBhvr>
                                    </p:animEffect>
                                    <p:set>
                                      <p:cBhvr>
                                        <p:cTn id="65" dur="1" fill="hold">
                                          <p:stCondLst>
                                            <p:cond delay="499"/>
                                          </p:stCondLst>
                                        </p:cTn>
                                        <p:tgtEl>
                                          <p:spTgt spid="59"/>
                                        </p:tgtEl>
                                        <p:attrNameLst>
                                          <p:attrName>style.visibility</p:attrName>
                                        </p:attrNameLst>
                                      </p:cBhvr>
                                      <p:to>
                                        <p:strVal val="hidden"/>
                                      </p:to>
                                    </p:se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92"/>
                                        </p:tgtEl>
                                        <p:attrNameLst>
                                          <p:attrName>style.visibility</p:attrName>
                                        </p:attrNameLst>
                                      </p:cBhvr>
                                      <p:to>
                                        <p:strVal val="visible"/>
                                      </p:to>
                                    </p:set>
                                    <p:animEffect transition="in" filter="fade">
                                      <p:cBhvr>
                                        <p:cTn id="70" dur="500"/>
                                        <p:tgtEl>
                                          <p:spTgt spid="92"/>
                                        </p:tgtEl>
                                      </p:cBhvr>
                                    </p:animEffec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70"/>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74"/>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76"/>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77"/>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0" presetClass="exit" presetSubtype="0" fill="hold" nodeType="clickEffect">
                                  <p:stCondLst>
                                    <p:cond delay="0"/>
                                  </p:stCondLst>
                                  <p:childTnLst>
                                    <p:animEffect transition="out" filter="fade">
                                      <p:cBhvr>
                                        <p:cTn id="90" dur="500"/>
                                        <p:tgtEl>
                                          <p:spTgt spid="92"/>
                                        </p:tgtEl>
                                      </p:cBhvr>
                                    </p:animEffect>
                                    <p:set>
                                      <p:cBhvr>
                                        <p:cTn id="91" dur="1" fill="hold">
                                          <p:stCondLst>
                                            <p:cond delay="499"/>
                                          </p:stCondLst>
                                        </p:cTn>
                                        <p:tgtEl>
                                          <p:spTgt spid="92"/>
                                        </p:tgtEl>
                                        <p:attrNameLst>
                                          <p:attrName>style.visibility</p:attrName>
                                        </p:attrNameLst>
                                      </p:cBhvr>
                                      <p:to>
                                        <p:strVal val="hidden"/>
                                      </p:to>
                                    </p:set>
                                  </p:childTnLst>
                                </p:cTn>
                              </p:par>
                              <p:par>
                                <p:cTn id="92" presetID="1" presetClass="exit" presetSubtype="0" fill="hold" grpId="1" nodeType="withEffect">
                                  <p:stCondLst>
                                    <p:cond delay="0"/>
                                  </p:stCondLst>
                                  <p:childTnLst>
                                    <p:set>
                                      <p:cBhvr>
                                        <p:cTn id="93" dur="1" fill="hold">
                                          <p:stCondLst>
                                            <p:cond delay="0"/>
                                          </p:stCondLst>
                                        </p:cTn>
                                        <p:tgtEl>
                                          <p:spTgt spid="67"/>
                                        </p:tgtEl>
                                        <p:attrNameLst>
                                          <p:attrName>style.visibility</p:attrName>
                                        </p:attrNameLst>
                                      </p:cBhvr>
                                      <p:to>
                                        <p:strVal val="hidden"/>
                                      </p:to>
                                    </p:set>
                                  </p:childTnLst>
                                </p:cTn>
                              </p:par>
                              <p:par>
                                <p:cTn id="94" presetID="1" presetClass="exit" presetSubtype="0" fill="hold" grpId="1" nodeType="withEffect">
                                  <p:stCondLst>
                                    <p:cond delay="0"/>
                                  </p:stCondLst>
                                  <p:childTnLst>
                                    <p:set>
                                      <p:cBhvr>
                                        <p:cTn id="95" dur="1" fill="hold">
                                          <p:stCondLst>
                                            <p:cond delay="0"/>
                                          </p:stCondLst>
                                        </p:cTn>
                                        <p:tgtEl>
                                          <p:spTgt spid="68"/>
                                        </p:tgtEl>
                                        <p:attrNameLst>
                                          <p:attrName>style.visibility</p:attrName>
                                        </p:attrNameLst>
                                      </p:cBhvr>
                                      <p:to>
                                        <p:strVal val="hidden"/>
                                      </p:to>
                                    </p:set>
                                  </p:childTnLst>
                                </p:cTn>
                              </p:par>
                            </p:childTnLst>
                          </p:cTn>
                        </p:par>
                      </p:childTnLst>
                    </p:cTn>
                  </p:par>
                  <p:par>
                    <p:cTn id="96" fill="hold">
                      <p:stCondLst>
                        <p:cond delay="indefinite"/>
                      </p:stCondLst>
                      <p:childTnLst>
                        <p:par>
                          <p:cTn id="97" fill="hold">
                            <p:stCondLst>
                              <p:cond delay="0"/>
                            </p:stCondLst>
                            <p:childTnLst>
                              <p:par>
                                <p:cTn id="98" presetID="22" presetClass="entr" presetSubtype="2" fill="hold" nodeType="clickEffect">
                                  <p:stCondLst>
                                    <p:cond delay="0"/>
                                  </p:stCondLst>
                                  <p:childTnLst>
                                    <p:set>
                                      <p:cBhvr>
                                        <p:cTn id="99" dur="1" fill="hold">
                                          <p:stCondLst>
                                            <p:cond delay="0"/>
                                          </p:stCondLst>
                                        </p:cTn>
                                        <p:tgtEl>
                                          <p:spTgt spid="89"/>
                                        </p:tgtEl>
                                        <p:attrNameLst>
                                          <p:attrName>style.visibility</p:attrName>
                                        </p:attrNameLst>
                                      </p:cBhvr>
                                      <p:to>
                                        <p:strVal val="visible"/>
                                      </p:to>
                                    </p:set>
                                    <p:animEffect transition="in" filter="wipe(right)">
                                      <p:cBhvr>
                                        <p:cTn id="100" dur="500"/>
                                        <p:tgtEl>
                                          <p:spTgt spid="89"/>
                                        </p:tgtEl>
                                      </p:cBhvr>
                                    </p:animEffect>
                                  </p:childTnLst>
                                </p:cTn>
                              </p:par>
                            </p:childTnLst>
                          </p:cTn>
                        </p:par>
                      </p:childTnLst>
                    </p:cTn>
                  </p:par>
                  <p:par>
                    <p:cTn id="101" fill="hold">
                      <p:stCondLst>
                        <p:cond delay="indefinite"/>
                      </p:stCondLst>
                      <p:childTnLst>
                        <p:par>
                          <p:cTn id="102" fill="hold">
                            <p:stCondLst>
                              <p:cond delay="0"/>
                            </p:stCondLst>
                            <p:childTnLst>
                              <p:par>
                                <p:cTn id="103" presetID="1" presetClass="entr" presetSubtype="0" fill="hold" grpId="0" nodeType="clickEffect">
                                  <p:stCondLst>
                                    <p:cond delay="0"/>
                                  </p:stCondLst>
                                  <p:childTnLst>
                                    <p:set>
                                      <p:cBhvr>
                                        <p:cTn id="104" dur="1" fill="hold">
                                          <p:stCondLst>
                                            <p:cond delay="0"/>
                                          </p:stCondLst>
                                        </p:cTn>
                                        <p:tgtEl>
                                          <p:spTgt spid="88"/>
                                        </p:tgtEl>
                                        <p:attrNameLst>
                                          <p:attrName>style.visibility</p:attrName>
                                        </p:attrNameLst>
                                      </p:cBhvr>
                                      <p:to>
                                        <p:strVal val="visible"/>
                                      </p:to>
                                    </p:set>
                                  </p:childTnLst>
                                </p:cTn>
                              </p:par>
                            </p:childTnLst>
                          </p:cTn>
                        </p:par>
                      </p:childTnLst>
                    </p:cTn>
                  </p:par>
                  <p:par>
                    <p:cTn id="105" fill="hold">
                      <p:stCondLst>
                        <p:cond delay="indefinite"/>
                      </p:stCondLst>
                      <p:childTnLst>
                        <p:par>
                          <p:cTn id="106" fill="hold">
                            <p:stCondLst>
                              <p:cond delay="0"/>
                            </p:stCondLst>
                            <p:childTnLst>
                              <p:par>
                                <p:cTn id="107" presetID="22" presetClass="entr" presetSubtype="8" fill="hold" grpId="0" nodeType="clickEffect">
                                  <p:stCondLst>
                                    <p:cond delay="0"/>
                                  </p:stCondLst>
                                  <p:childTnLst>
                                    <p:set>
                                      <p:cBhvr>
                                        <p:cTn id="108" dur="1" fill="hold">
                                          <p:stCondLst>
                                            <p:cond delay="0"/>
                                          </p:stCondLst>
                                        </p:cTn>
                                        <p:tgtEl>
                                          <p:spTgt spid="97"/>
                                        </p:tgtEl>
                                        <p:attrNameLst>
                                          <p:attrName>style.visibility</p:attrName>
                                        </p:attrNameLst>
                                      </p:cBhvr>
                                      <p:to>
                                        <p:strVal val="visible"/>
                                      </p:to>
                                    </p:set>
                                    <p:animEffect transition="in" filter="wipe(left)">
                                      <p:cBhvr>
                                        <p:cTn id="109" dur="500"/>
                                        <p:tgtEl>
                                          <p:spTgt spid="97"/>
                                        </p:tgtEl>
                                      </p:cBhvr>
                                    </p:animEffect>
                                  </p:childTnLst>
                                </p:cTn>
                              </p:par>
                            </p:childTnLst>
                          </p:cTn>
                        </p:par>
                      </p:childTnLst>
                    </p:cTn>
                  </p:par>
                  <p:par>
                    <p:cTn id="110" fill="hold">
                      <p:stCondLst>
                        <p:cond delay="indefinite"/>
                      </p:stCondLst>
                      <p:childTnLst>
                        <p:par>
                          <p:cTn id="111" fill="hold">
                            <p:stCondLst>
                              <p:cond delay="0"/>
                            </p:stCondLst>
                            <p:childTnLst>
                              <p:par>
                                <p:cTn id="112" presetID="1" presetClass="exit" presetSubtype="0" fill="hold" grpId="1" nodeType="clickEffect">
                                  <p:stCondLst>
                                    <p:cond delay="0"/>
                                  </p:stCondLst>
                                  <p:childTnLst>
                                    <p:set>
                                      <p:cBhvr>
                                        <p:cTn id="113" dur="1" fill="hold">
                                          <p:stCondLst>
                                            <p:cond delay="0"/>
                                          </p:stCondLst>
                                        </p:cTn>
                                        <p:tgtEl>
                                          <p:spTgt spid="97"/>
                                        </p:tgtEl>
                                        <p:attrNameLst>
                                          <p:attrName>style.visibility</p:attrName>
                                        </p:attrNameLst>
                                      </p:cBhvr>
                                      <p:to>
                                        <p:strVal val="hidden"/>
                                      </p:to>
                                    </p:set>
                                  </p:childTnLst>
                                </p:cTn>
                              </p:par>
                            </p:childTnLst>
                          </p:cTn>
                        </p:par>
                      </p:childTnLst>
                    </p:cTn>
                  </p:par>
                  <p:par>
                    <p:cTn id="114" fill="hold">
                      <p:stCondLst>
                        <p:cond delay="indefinite"/>
                      </p:stCondLst>
                      <p:childTnLst>
                        <p:par>
                          <p:cTn id="115" fill="hold">
                            <p:stCondLst>
                              <p:cond delay="0"/>
                            </p:stCondLst>
                            <p:childTnLst>
                              <p:par>
                                <p:cTn id="116" presetID="22" presetClass="entr" presetSubtype="2" fill="hold" nodeType="clickEffect">
                                  <p:stCondLst>
                                    <p:cond delay="0"/>
                                  </p:stCondLst>
                                  <p:childTnLst>
                                    <p:set>
                                      <p:cBhvr>
                                        <p:cTn id="117" dur="1" fill="hold">
                                          <p:stCondLst>
                                            <p:cond delay="0"/>
                                          </p:stCondLst>
                                        </p:cTn>
                                        <p:tgtEl>
                                          <p:spTgt spid="90"/>
                                        </p:tgtEl>
                                        <p:attrNameLst>
                                          <p:attrName>style.visibility</p:attrName>
                                        </p:attrNameLst>
                                      </p:cBhvr>
                                      <p:to>
                                        <p:strVal val="visible"/>
                                      </p:to>
                                    </p:set>
                                    <p:animEffect transition="in" filter="wipe(right)">
                                      <p:cBhvr>
                                        <p:cTn id="118" dur="500"/>
                                        <p:tgtEl>
                                          <p:spTgt spid="90"/>
                                        </p:tgtEl>
                                      </p:cBhvr>
                                    </p:animEffect>
                                  </p:childTnLst>
                                </p:cTn>
                              </p:par>
                            </p:childTnLst>
                          </p:cTn>
                        </p:par>
                      </p:childTnLst>
                    </p:cTn>
                  </p:par>
                  <p:par>
                    <p:cTn id="119" fill="hold">
                      <p:stCondLst>
                        <p:cond delay="indefinite"/>
                      </p:stCondLst>
                      <p:childTnLst>
                        <p:par>
                          <p:cTn id="120" fill="hold">
                            <p:stCondLst>
                              <p:cond delay="0"/>
                            </p:stCondLst>
                            <p:childTnLst>
                              <p:par>
                                <p:cTn id="121" presetID="1" presetClass="entr" presetSubtype="0" fill="hold" grpId="0" nodeType="clickEffect">
                                  <p:stCondLst>
                                    <p:cond delay="0"/>
                                  </p:stCondLst>
                                  <p:childTnLst>
                                    <p:set>
                                      <p:cBhvr>
                                        <p:cTn id="122" dur="1" fill="hold">
                                          <p:stCondLst>
                                            <p:cond delay="0"/>
                                          </p:stCondLst>
                                        </p:cTn>
                                        <p:tgtEl>
                                          <p:spTgt spid="87"/>
                                        </p:tgtEl>
                                        <p:attrNameLst>
                                          <p:attrName>style.visibility</p:attrName>
                                        </p:attrNameLst>
                                      </p:cBhvr>
                                      <p:to>
                                        <p:strVal val="visible"/>
                                      </p:to>
                                    </p:set>
                                  </p:childTnLst>
                                </p:cTn>
                              </p:par>
                            </p:childTnLst>
                          </p:cTn>
                        </p:par>
                      </p:childTnLst>
                    </p:cTn>
                  </p:par>
                  <p:par>
                    <p:cTn id="123" fill="hold">
                      <p:stCondLst>
                        <p:cond delay="indefinite"/>
                      </p:stCondLst>
                      <p:childTnLst>
                        <p:par>
                          <p:cTn id="124" fill="hold">
                            <p:stCondLst>
                              <p:cond delay="0"/>
                            </p:stCondLst>
                            <p:childTnLst>
                              <p:par>
                                <p:cTn id="125" presetID="22" presetClass="entr" presetSubtype="8" fill="hold" grpId="0" nodeType="clickEffect">
                                  <p:stCondLst>
                                    <p:cond delay="0"/>
                                  </p:stCondLst>
                                  <p:childTnLst>
                                    <p:set>
                                      <p:cBhvr>
                                        <p:cTn id="126" dur="1" fill="hold">
                                          <p:stCondLst>
                                            <p:cond delay="0"/>
                                          </p:stCondLst>
                                        </p:cTn>
                                        <p:tgtEl>
                                          <p:spTgt spid="98"/>
                                        </p:tgtEl>
                                        <p:attrNameLst>
                                          <p:attrName>style.visibility</p:attrName>
                                        </p:attrNameLst>
                                      </p:cBhvr>
                                      <p:to>
                                        <p:strVal val="visible"/>
                                      </p:to>
                                    </p:set>
                                    <p:animEffect transition="in" filter="wipe(left)">
                                      <p:cBhvr>
                                        <p:cTn id="127" dur="500"/>
                                        <p:tgtEl>
                                          <p:spTgt spid="98"/>
                                        </p:tgtEl>
                                      </p:cBhvr>
                                    </p:animEffect>
                                  </p:childTnLst>
                                </p:cTn>
                              </p:par>
                            </p:childTnLst>
                          </p:cTn>
                        </p:par>
                      </p:childTnLst>
                    </p:cTn>
                  </p:par>
                  <p:par>
                    <p:cTn id="128" fill="hold">
                      <p:stCondLst>
                        <p:cond delay="indefinite"/>
                      </p:stCondLst>
                      <p:childTnLst>
                        <p:par>
                          <p:cTn id="129" fill="hold">
                            <p:stCondLst>
                              <p:cond delay="0"/>
                            </p:stCondLst>
                            <p:childTnLst>
                              <p:par>
                                <p:cTn id="130" presetID="1" presetClass="exit" presetSubtype="0" fill="hold" grpId="1" nodeType="clickEffect">
                                  <p:stCondLst>
                                    <p:cond delay="0"/>
                                  </p:stCondLst>
                                  <p:childTnLst>
                                    <p:set>
                                      <p:cBhvr>
                                        <p:cTn id="131" dur="1" fill="hold">
                                          <p:stCondLst>
                                            <p:cond delay="0"/>
                                          </p:stCondLst>
                                        </p:cTn>
                                        <p:tgtEl>
                                          <p:spTgt spid="98"/>
                                        </p:tgtEl>
                                        <p:attrNameLst>
                                          <p:attrName>style.visibility</p:attrName>
                                        </p:attrNameLst>
                                      </p:cBhvr>
                                      <p:to>
                                        <p:strVal val="hidden"/>
                                      </p:to>
                                    </p:set>
                                  </p:childTnLst>
                                </p:cTn>
                              </p:par>
                            </p:childTnLst>
                          </p:cTn>
                        </p:par>
                      </p:childTnLst>
                    </p:cTn>
                  </p:par>
                  <p:par>
                    <p:cTn id="132" fill="hold">
                      <p:stCondLst>
                        <p:cond delay="indefinite"/>
                      </p:stCondLst>
                      <p:childTnLst>
                        <p:par>
                          <p:cTn id="133" fill="hold">
                            <p:stCondLst>
                              <p:cond delay="0"/>
                            </p:stCondLst>
                            <p:childTnLst>
                              <p:par>
                                <p:cTn id="134" presetID="1" presetClass="entr" presetSubtype="0" fill="hold" grpId="0" nodeType="clickEffect">
                                  <p:stCondLst>
                                    <p:cond delay="0"/>
                                  </p:stCondLst>
                                  <p:childTnLst>
                                    <p:set>
                                      <p:cBhvr>
                                        <p:cTn id="135" dur="1" fill="hold">
                                          <p:stCondLst>
                                            <p:cond delay="0"/>
                                          </p:stCondLst>
                                        </p:cTn>
                                        <p:tgtEl>
                                          <p:spTgt spid="99"/>
                                        </p:tgtEl>
                                        <p:attrNameLst>
                                          <p:attrName>style.visibility</p:attrName>
                                        </p:attrNameLst>
                                      </p:cBhvr>
                                      <p:to>
                                        <p:strVal val="visible"/>
                                      </p:to>
                                    </p:set>
                                  </p:childTnLst>
                                </p:cTn>
                              </p:par>
                            </p:childTnLst>
                          </p:cTn>
                        </p:par>
                      </p:childTnLst>
                    </p:cTn>
                  </p:par>
                  <p:par>
                    <p:cTn id="136" fill="hold">
                      <p:stCondLst>
                        <p:cond delay="indefinite"/>
                      </p:stCondLst>
                      <p:childTnLst>
                        <p:par>
                          <p:cTn id="137" fill="hold">
                            <p:stCondLst>
                              <p:cond delay="0"/>
                            </p:stCondLst>
                            <p:childTnLst>
                              <p:par>
                                <p:cTn id="138" presetID="1" presetClass="entr" presetSubtype="0" fill="hold" grpId="0" nodeType="clickEffect">
                                  <p:stCondLst>
                                    <p:cond delay="0"/>
                                  </p:stCondLst>
                                  <p:childTnLst>
                                    <p:set>
                                      <p:cBhvr>
                                        <p:cTn id="139" dur="1" fill="hold">
                                          <p:stCondLst>
                                            <p:cond delay="0"/>
                                          </p:stCondLst>
                                        </p:cTn>
                                        <p:tgtEl>
                                          <p:spTgt spid="100"/>
                                        </p:tgtEl>
                                        <p:attrNameLst>
                                          <p:attrName>style.visibility</p:attrName>
                                        </p:attrNameLst>
                                      </p:cBhvr>
                                      <p:to>
                                        <p:strVal val="visible"/>
                                      </p:to>
                                    </p:set>
                                  </p:childTnLst>
                                </p:cTn>
                              </p:par>
                            </p:childTnLst>
                          </p:cTn>
                        </p:par>
                      </p:childTnLst>
                    </p:cTn>
                  </p:par>
                  <p:par>
                    <p:cTn id="140" fill="hold">
                      <p:stCondLst>
                        <p:cond delay="indefinite"/>
                      </p:stCondLst>
                      <p:childTnLst>
                        <p:par>
                          <p:cTn id="141" fill="hold">
                            <p:stCondLst>
                              <p:cond delay="0"/>
                            </p:stCondLst>
                            <p:childTnLst>
                              <p:par>
                                <p:cTn id="142" presetID="1" presetClass="entr" presetSubtype="0" fill="hold" grpId="0" nodeType="clickEffect">
                                  <p:stCondLst>
                                    <p:cond delay="0"/>
                                  </p:stCondLst>
                                  <p:childTnLst>
                                    <p:set>
                                      <p:cBhvr>
                                        <p:cTn id="143" dur="1" fill="hold">
                                          <p:stCondLst>
                                            <p:cond delay="0"/>
                                          </p:stCondLst>
                                        </p:cTn>
                                        <p:tgtEl>
                                          <p:spTgt spid="101"/>
                                        </p:tgtEl>
                                        <p:attrNameLst>
                                          <p:attrName>style.visibility</p:attrName>
                                        </p:attrNameLst>
                                      </p:cBhvr>
                                      <p:to>
                                        <p:strVal val="visible"/>
                                      </p:to>
                                    </p:set>
                                  </p:childTnLst>
                                </p:cTn>
                              </p:par>
                            </p:childTnLst>
                          </p:cTn>
                        </p:par>
                      </p:childTnLst>
                    </p:cTn>
                  </p:par>
                  <p:par>
                    <p:cTn id="144" fill="hold">
                      <p:stCondLst>
                        <p:cond delay="indefinite"/>
                      </p:stCondLst>
                      <p:childTnLst>
                        <p:par>
                          <p:cTn id="145" fill="hold">
                            <p:stCondLst>
                              <p:cond delay="0"/>
                            </p:stCondLst>
                            <p:childTnLst>
                              <p:par>
                                <p:cTn id="146" presetID="1" presetClass="entr" presetSubtype="0" fill="hold" grpId="0" nodeType="clickEffect">
                                  <p:stCondLst>
                                    <p:cond delay="0"/>
                                  </p:stCondLst>
                                  <p:childTnLst>
                                    <p:set>
                                      <p:cBhvr>
                                        <p:cTn id="147" dur="1" fill="hold">
                                          <p:stCondLst>
                                            <p:cond delay="0"/>
                                          </p:stCondLst>
                                        </p:cTn>
                                        <p:tgtEl>
                                          <p:spTgt spid="102"/>
                                        </p:tgtEl>
                                        <p:attrNameLst>
                                          <p:attrName>style.visibility</p:attrName>
                                        </p:attrNameLst>
                                      </p:cBhvr>
                                      <p:to>
                                        <p:strVal val="visible"/>
                                      </p:to>
                                    </p:set>
                                  </p:childTnLst>
                                </p:cTn>
                              </p:par>
                            </p:childTnLst>
                          </p:cTn>
                        </p:par>
                      </p:childTnLst>
                    </p:cTn>
                  </p:par>
                  <p:par>
                    <p:cTn id="148" fill="hold">
                      <p:stCondLst>
                        <p:cond delay="indefinite"/>
                      </p:stCondLst>
                      <p:childTnLst>
                        <p:par>
                          <p:cTn id="149" fill="hold">
                            <p:stCondLst>
                              <p:cond delay="0"/>
                            </p:stCondLst>
                            <p:childTnLst>
                              <p:par>
                                <p:cTn id="150" presetID="1" presetClass="entr" presetSubtype="0" fill="hold" grpId="0" nodeType="clickEffect">
                                  <p:stCondLst>
                                    <p:cond delay="0"/>
                                  </p:stCondLst>
                                  <p:childTnLst>
                                    <p:set>
                                      <p:cBhvr>
                                        <p:cTn id="151" dur="1" fill="hold">
                                          <p:stCondLst>
                                            <p:cond delay="0"/>
                                          </p:stCondLst>
                                        </p:cTn>
                                        <p:tgtEl>
                                          <p:spTgt spid="103"/>
                                        </p:tgtEl>
                                        <p:attrNameLst>
                                          <p:attrName>style.visibility</p:attrName>
                                        </p:attrNameLst>
                                      </p:cBhvr>
                                      <p:to>
                                        <p:strVal val="visible"/>
                                      </p:to>
                                    </p:set>
                                  </p:childTnLst>
                                </p:cTn>
                              </p:par>
                            </p:childTnLst>
                          </p:cTn>
                        </p:par>
                      </p:childTnLst>
                    </p:cTn>
                  </p:par>
                  <p:par>
                    <p:cTn id="152" fill="hold">
                      <p:stCondLst>
                        <p:cond delay="indefinite"/>
                      </p:stCondLst>
                      <p:childTnLst>
                        <p:par>
                          <p:cTn id="153" fill="hold">
                            <p:stCondLst>
                              <p:cond delay="0"/>
                            </p:stCondLst>
                            <p:childTnLst>
                              <p:par>
                                <p:cTn id="154" presetID="22" presetClass="entr" presetSubtype="8" fill="hold" nodeType="clickEffect">
                                  <p:stCondLst>
                                    <p:cond delay="0"/>
                                  </p:stCondLst>
                                  <p:childTnLst>
                                    <p:set>
                                      <p:cBhvr>
                                        <p:cTn id="155" dur="1" fill="hold">
                                          <p:stCondLst>
                                            <p:cond delay="0"/>
                                          </p:stCondLst>
                                        </p:cTn>
                                        <p:tgtEl>
                                          <p:spTgt spid="104">
                                            <p:txEl>
                                              <p:pRg st="0" end="0"/>
                                            </p:txEl>
                                          </p:spTgt>
                                        </p:tgtEl>
                                        <p:attrNameLst>
                                          <p:attrName>style.visibility</p:attrName>
                                        </p:attrNameLst>
                                      </p:cBhvr>
                                      <p:to>
                                        <p:strVal val="visible"/>
                                      </p:to>
                                    </p:set>
                                    <p:animEffect transition="in" filter="wipe(left)">
                                      <p:cBhvr>
                                        <p:cTn id="156" dur="500"/>
                                        <p:tgtEl>
                                          <p:spTgt spid="104">
                                            <p:txEl>
                                              <p:pRg st="0" end="0"/>
                                            </p:txEl>
                                          </p:spTgt>
                                        </p:tgtEl>
                                      </p:cBhvr>
                                    </p:animEffect>
                                  </p:childTnLst>
                                </p:cTn>
                              </p:par>
                              <p:par>
                                <p:cTn id="157" presetID="1" presetClass="entr" presetSubtype="0" fill="hold" nodeType="withEffect">
                                  <p:stCondLst>
                                    <p:cond delay="0"/>
                                  </p:stCondLst>
                                  <p:childTnLst>
                                    <p:set>
                                      <p:cBhvr>
                                        <p:cTn id="158" dur="1" fill="hold">
                                          <p:stCondLst>
                                            <p:cond delay="0"/>
                                          </p:stCondLst>
                                        </p:cTn>
                                        <p:tgtEl>
                                          <p:spTgt spid="105"/>
                                        </p:tgtEl>
                                        <p:attrNameLst>
                                          <p:attrName>style.visibility</p:attrName>
                                        </p:attrNameLst>
                                      </p:cBhvr>
                                      <p:to>
                                        <p:strVal val="visible"/>
                                      </p:to>
                                    </p:set>
                                  </p:childTnLst>
                                </p:cTn>
                              </p:par>
                              <p:par>
                                <p:cTn id="159" presetID="21" presetClass="entr" presetSubtype="1" fill="hold" grpId="0" nodeType="withEffect">
                                  <p:stCondLst>
                                    <p:cond delay="0"/>
                                  </p:stCondLst>
                                  <p:childTnLst>
                                    <p:set>
                                      <p:cBhvr>
                                        <p:cTn id="160" dur="1" fill="hold">
                                          <p:stCondLst>
                                            <p:cond delay="0"/>
                                          </p:stCondLst>
                                        </p:cTn>
                                        <p:tgtEl>
                                          <p:spTgt spid="104"/>
                                        </p:tgtEl>
                                        <p:attrNameLst>
                                          <p:attrName>style.visibility</p:attrName>
                                        </p:attrNameLst>
                                      </p:cBhvr>
                                      <p:to>
                                        <p:strVal val="visible"/>
                                      </p:to>
                                    </p:set>
                                    <p:animEffect transition="in" filter="wheel(1)">
                                      <p:cBhvr>
                                        <p:cTn id="161" dur="2000"/>
                                        <p:tgtEl>
                                          <p:spTgt spid="1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29" grpId="0"/>
      <p:bldP spid="30" grpId="0"/>
      <p:bldP spid="31" grpId="0"/>
      <p:bldP spid="5" grpId="0"/>
      <p:bldP spid="5" grpId="1"/>
      <p:bldP spid="67" grpId="0" animBg="1"/>
      <p:bldP spid="67" grpId="1" animBg="1"/>
      <p:bldP spid="68" grpId="0"/>
      <p:bldP spid="68" grpId="1"/>
      <p:bldP spid="70" grpId="0"/>
      <p:bldP spid="74" grpId="0"/>
      <p:bldP spid="76" grpId="0"/>
      <p:bldP spid="87" grpId="0"/>
      <p:bldP spid="88" grpId="0"/>
      <p:bldP spid="97" grpId="0" animBg="1"/>
      <p:bldP spid="97" grpId="1" animBg="1"/>
      <p:bldP spid="98" grpId="0" animBg="1"/>
      <p:bldP spid="98" grpId="1" animBg="1"/>
      <p:bldP spid="99" grpId="0"/>
      <p:bldP spid="100" grpId="0"/>
      <p:bldP spid="101" grpId="0"/>
      <p:bldP spid="102" grpId="0"/>
      <p:bldP spid="103" grpId="0"/>
      <p:bldP spid="104" grpId="0" animBg="1"/>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86200" y="2387084"/>
            <a:ext cx="1371600" cy="369332"/>
          </a:xfrm>
          <a:prstGeom prst="rect">
            <a:avLst/>
          </a:prstGeom>
          <a:noFill/>
        </p:spPr>
        <p:txBody>
          <a:bodyPr wrap="square" rtlCol="0">
            <a:spAutoFit/>
          </a:bodyPr>
          <a:lstStyle/>
          <a:p>
            <a:r>
              <a:rPr lang="en-US" dirty="0" smtClean="0">
                <a:solidFill>
                  <a:prstClr val="black"/>
                </a:solidFill>
              </a:rPr>
              <a:t>Module 44</a:t>
            </a:r>
            <a:endParaRPr lang="en-US" dirty="0">
              <a:solidFill>
                <a:prstClr val="black"/>
              </a:solidFill>
            </a:endParaRPr>
          </a:p>
        </p:txBody>
      </p:sp>
    </p:spTree>
    <p:extLst>
      <p:ext uri="{BB962C8B-B14F-4D97-AF65-F5344CB8AC3E}">
        <p14:creationId xmlns:p14="http://schemas.microsoft.com/office/powerpoint/2010/main" val="4245056523"/>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 name="Rounded Rectangle 126"/>
          <p:cNvSpPr/>
          <p:nvPr/>
        </p:nvSpPr>
        <p:spPr>
          <a:xfrm>
            <a:off x="1112957" y="3279940"/>
            <a:ext cx="935080" cy="246230"/>
          </a:xfrm>
          <a:prstGeom prst="roundRect">
            <a:avLst/>
          </a:prstGeom>
          <a:gradFill flip="none" rotWithShape="1">
            <a:gsLst>
              <a:gs pos="0">
                <a:srgbClr val="00FF00">
                  <a:tint val="66000"/>
                  <a:satMod val="160000"/>
                </a:srgbClr>
              </a:gs>
              <a:gs pos="50000">
                <a:srgbClr val="00FF00">
                  <a:tint val="44500"/>
                  <a:satMod val="160000"/>
                </a:srgbClr>
              </a:gs>
              <a:gs pos="100000">
                <a:srgbClr val="00FF00">
                  <a:tint val="23500"/>
                  <a:satMod val="160000"/>
                </a:srgbClr>
              </a:gs>
            </a:gsLst>
            <a:path path="circle">
              <a:fillToRect l="50000" t="50000" r="50000" b="50000"/>
            </a:path>
            <a:tileRect/>
          </a:gra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solidFill>
                <a:prstClr val="black"/>
              </a:solidFill>
            </a:endParaRPr>
          </a:p>
        </p:txBody>
      </p:sp>
      <p:sp>
        <p:nvSpPr>
          <p:cNvPr id="128" name="Rounded Rectangle 127"/>
          <p:cNvSpPr/>
          <p:nvPr/>
        </p:nvSpPr>
        <p:spPr>
          <a:xfrm>
            <a:off x="2337148" y="3260553"/>
            <a:ext cx="720613" cy="246230"/>
          </a:xfrm>
          <a:prstGeom prst="roundRect">
            <a:avLst/>
          </a:prstGeom>
          <a:gradFill flip="none" rotWithShape="1">
            <a:gsLst>
              <a:gs pos="0">
                <a:srgbClr val="00FF00">
                  <a:tint val="66000"/>
                  <a:satMod val="160000"/>
                </a:srgbClr>
              </a:gs>
              <a:gs pos="50000">
                <a:srgbClr val="00FF00">
                  <a:tint val="44500"/>
                  <a:satMod val="160000"/>
                </a:srgbClr>
              </a:gs>
              <a:gs pos="100000">
                <a:srgbClr val="00FF00">
                  <a:tint val="23500"/>
                  <a:satMod val="160000"/>
                </a:srgbClr>
              </a:gs>
            </a:gsLst>
            <a:path path="circle">
              <a:fillToRect l="50000" t="50000" r="50000" b="50000"/>
            </a:path>
            <a:tileRect/>
          </a:gra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solidFill>
                <a:prstClr val="black"/>
              </a:solidFill>
            </a:endParaRPr>
          </a:p>
        </p:txBody>
      </p:sp>
      <p:sp>
        <p:nvSpPr>
          <p:cNvPr id="129" name="Rounded Rectangle 128"/>
          <p:cNvSpPr/>
          <p:nvPr/>
        </p:nvSpPr>
        <p:spPr>
          <a:xfrm>
            <a:off x="3403827" y="3250239"/>
            <a:ext cx="720613" cy="246230"/>
          </a:xfrm>
          <a:prstGeom prst="roundRect">
            <a:avLst/>
          </a:prstGeom>
          <a:gradFill flip="none" rotWithShape="1">
            <a:gsLst>
              <a:gs pos="0">
                <a:srgbClr val="00FF00">
                  <a:tint val="66000"/>
                  <a:satMod val="160000"/>
                </a:srgbClr>
              </a:gs>
              <a:gs pos="50000">
                <a:srgbClr val="00FF00">
                  <a:tint val="44500"/>
                  <a:satMod val="160000"/>
                </a:srgbClr>
              </a:gs>
              <a:gs pos="100000">
                <a:srgbClr val="00FF00">
                  <a:tint val="23500"/>
                  <a:satMod val="160000"/>
                </a:srgbClr>
              </a:gs>
            </a:gsLst>
            <a:path path="circle">
              <a:fillToRect l="50000" t="50000" r="50000" b="50000"/>
            </a:path>
            <a:tileRect/>
          </a:gra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solidFill>
                <a:prstClr val="black"/>
              </a:solidFill>
            </a:endParaRPr>
          </a:p>
        </p:txBody>
      </p:sp>
      <p:sp>
        <p:nvSpPr>
          <p:cNvPr id="116" name="Rounded Rectangle 115"/>
          <p:cNvSpPr/>
          <p:nvPr/>
        </p:nvSpPr>
        <p:spPr>
          <a:xfrm>
            <a:off x="2317274" y="2606889"/>
            <a:ext cx="1201168" cy="246230"/>
          </a:xfrm>
          <a:prstGeom prst="roundRect">
            <a:avLst/>
          </a:prstGeom>
          <a:gradFill flip="none" rotWithShape="1">
            <a:gsLst>
              <a:gs pos="0">
                <a:srgbClr val="FF3399">
                  <a:tint val="66000"/>
                  <a:satMod val="160000"/>
                </a:srgbClr>
              </a:gs>
              <a:gs pos="50000">
                <a:srgbClr val="FF3399">
                  <a:tint val="44500"/>
                  <a:satMod val="160000"/>
                </a:srgbClr>
              </a:gs>
              <a:gs pos="100000">
                <a:srgbClr val="FF3399">
                  <a:tint val="23500"/>
                  <a:satMod val="160000"/>
                </a:srgbClr>
              </a:gs>
            </a:gsLst>
            <a:path path="circle">
              <a:fillToRect l="50000" t="50000" r="50000" b="50000"/>
            </a:path>
            <a:tileRect/>
          </a:gra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solidFill>
                <a:prstClr val="black"/>
              </a:solidFill>
            </a:endParaRPr>
          </a:p>
        </p:txBody>
      </p:sp>
      <p:sp>
        <p:nvSpPr>
          <p:cNvPr id="115" name="Rounded Rectangle 114"/>
          <p:cNvSpPr/>
          <p:nvPr/>
        </p:nvSpPr>
        <p:spPr>
          <a:xfrm>
            <a:off x="2337148" y="2303633"/>
            <a:ext cx="1201168" cy="246230"/>
          </a:xfrm>
          <a:prstGeom prst="roundRect">
            <a:avLst/>
          </a:prstGeom>
          <a:gradFill flip="none" rotWithShape="1">
            <a:gsLst>
              <a:gs pos="0">
                <a:srgbClr val="FF3399">
                  <a:tint val="66000"/>
                  <a:satMod val="160000"/>
                </a:srgbClr>
              </a:gs>
              <a:gs pos="50000">
                <a:srgbClr val="FF3399">
                  <a:tint val="44500"/>
                  <a:satMod val="160000"/>
                </a:srgbClr>
              </a:gs>
              <a:gs pos="100000">
                <a:srgbClr val="FF3399">
                  <a:tint val="23500"/>
                  <a:satMod val="160000"/>
                </a:srgbClr>
              </a:gs>
            </a:gsLst>
            <a:path path="circle">
              <a:fillToRect l="50000" t="50000" r="50000" b="50000"/>
            </a:path>
            <a:tileRect/>
          </a:gra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solidFill>
                <a:prstClr val="black"/>
              </a:solidFill>
            </a:endParaRPr>
          </a:p>
        </p:txBody>
      </p:sp>
      <p:sp>
        <p:nvSpPr>
          <p:cNvPr id="114" name="Rounded Rectangle 113"/>
          <p:cNvSpPr/>
          <p:nvPr/>
        </p:nvSpPr>
        <p:spPr>
          <a:xfrm>
            <a:off x="2356241" y="1997531"/>
            <a:ext cx="1285925" cy="246230"/>
          </a:xfrm>
          <a:prstGeom prst="roundRect">
            <a:avLst/>
          </a:prstGeom>
          <a:gradFill flip="none" rotWithShape="1">
            <a:gsLst>
              <a:gs pos="0">
                <a:srgbClr val="FF3399">
                  <a:tint val="66000"/>
                  <a:satMod val="160000"/>
                </a:srgbClr>
              </a:gs>
              <a:gs pos="50000">
                <a:srgbClr val="FF3399">
                  <a:tint val="44500"/>
                  <a:satMod val="160000"/>
                </a:srgbClr>
              </a:gs>
              <a:gs pos="100000">
                <a:srgbClr val="FF3399">
                  <a:tint val="23500"/>
                  <a:satMod val="160000"/>
                </a:srgbClr>
              </a:gs>
            </a:gsLst>
            <a:path path="circle">
              <a:fillToRect l="50000" t="50000" r="50000" b="50000"/>
            </a:path>
            <a:tileRect/>
          </a:gra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solidFill>
                <a:prstClr val="black"/>
              </a:solidFill>
            </a:endParaRPr>
          </a:p>
        </p:txBody>
      </p:sp>
      <p:sp>
        <p:nvSpPr>
          <p:cNvPr id="111" name="Rounded Rectangle 110"/>
          <p:cNvSpPr/>
          <p:nvPr/>
        </p:nvSpPr>
        <p:spPr>
          <a:xfrm>
            <a:off x="4003027" y="1997531"/>
            <a:ext cx="321792" cy="246230"/>
          </a:xfrm>
          <a:prstGeom prst="roundRect">
            <a:avLst/>
          </a:prstGeom>
          <a:gradFill flip="none" rotWithShape="1">
            <a:gsLst>
              <a:gs pos="0">
                <a:srgbClr val="00FF00">
                  <a:tint val="66000"/>
                  <a:satMod val="160000"/>
                </a:srgbClr>
              </a:gs>
              <a:gs pos="50000">
                <a:srgbClr val="00FF00">
                  <a:tint val="44500"/>
                  <a:satMod val="160000"/>
                </a:srgbClr>
              </a:gs>
              <a:gs pos="100000">
                <a:srgbClr val="00FF00">
                  <a:tint val="23500"/>
                  <a:satMod val="160000"/>
                </a:srgbClr>
              </a:gs>
            </a:gsLst>
            <a:path path="circle">
              <a:fillToRect l="50000" t="50000" r="50000" b="50000"/>
            </a:path>
            <a:tileRect/>
          </a:gra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solidFill>
                <a:prstClr val="black"/>
              </a:solidFill>
            </a:endParaRPr>
          </a:p>
        </p:txBody>
      </p:sp>
      <p:sp>
        <p:nvSpPr>
          <p:cNvPr id="112" name="Rounded Rectangle 111"/>
          <p:cNvSpPr/>
          <p:nvPr/>
        </p:nvSpPr>
        <p:spPr>
          <a:xfrm>
            <a:off x="3969689" y="2312422"/>
            <a:ext cx="321792" cy="246230"/>
          </a:xfrm>
          <a:prstGeom prst="roundRect">
            <a:avLst/>
          </a:prstGeom>
          <a:gradFill flip="none" rotWithShape="1">
            <a:gsLst>
              <a:gs pos="0">
                <a:srgbClr val="00FF00">
                  <a:tint val="66000"/>
                  <a:satMod val="160000"/>
                </a:srgbClr>
              </a:gs>
              <a:gs pos="50000">
                <a:srgbClr val="00FF00">
                  <a:tint val="44500"/>
                  <a:satMod val="160000"/>
                </a:srgbClr>
              </a:gs>
              <a:gs pos="100000">
                <a:srgbClr val="00FF00">
                  <a:tint val="23500"/>
                  <a:satMod val="160000"/>
                </a:srgbClr>
              </a:gs>
            </a:gsLst>
            <a:path path="circle">
              <a:fillToRect l="50000" t="50000" r="50000" b="50000"/>
            </a:path>
            <a:tileRect/>
          </a:gra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solidFill>
                <a:prstClr val="black"/>
              </a:solidFill>
            </a:endParaRPr>
          </a:p>
        </p:txBody>
      </p:sp>
      <p:sp>
        <p:nvSpPr>
          <p:cNvPr id="113" name="Rounded Rectangle 112"/>
          <p:cNvSpPr/>
          <p:nvPr/>
        </p:nvSpPr>
        <p:spPr>
          <a:xfrm>
            <a:off x="3973974" y="2599485"/>
            <a:ext cx="321792" cy="246230"/>
          </a:xfrm>
          <a:prstGeom prst="roundRect">
            <a:avLst/>
          </a:prstGeom>
          <a:gradFill flip="none" rotWithShape="1">
            <a:gsLst>
              <a:gs pos="0">
                <a:srgbClr val="00FF00">
                  <a:tint val="66000"/>
                  <a:satMod val="160000"/>
                </a:srgbClr>
              </a:gs>
              <a:gs pos="50000">
                <a:srgbClr val="00FF00">
                  <a:tint val="44500"/>
                  <a:satMod val="160000"/>
                </a:srgbClr>
              </a:gs>
              <a:gs pos="100000">
                <a:srgbClr val="00FF00">
                  <a:tint val="23500"/>
                  <a:satMod val="160000"/>
                </a:srgbClr>
              </a:gs>
            </a:gsLst>
            <a:path path="circle">
              <a:fillToRect l="50000" t="50000" r="50000" b="50000"/>
            </a:path>
            <a:tileRect/>
          </a:gra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solidFill>
                <a:prstClr val="black"/>
              </a:solidFill>
            </a:endParaRPr>
          </a:p>
        </p:txBody>
      </p:sp>
      <p:sp>
        <p:nvSpPr>
          <p:cNvPr id="36" name="Rounded Rectangle 35"/>
          <p:cNvSpPr/>
          <p:nvPr/>
        </p:nvSpPr>
        <p:spPr>
          <a:xfrm>
            <a:off x="539843" y="285718"/>
            <a:ext cx="7031075" cy="1197413"/>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dirty="0">
              <a:solidFill>
                <a:prstClr val="black"/>
              </a:solidFill>
            </a:endParaRPr>
          </a:p>
        </p:txBody>
      </p:sp>
      <p:sp>
        <p:nvSpPr>
          <p:cNvPr id="44" name="Rounded Rectangle 43"/>
          <p:cNvSpPr/>
          <p:nvPr/>
        </p:nvSpPr>
        <p:spPr>
          <a:xfrm>
            <a:off x="3394909" y="1159044"/>
            <a:ext cx="4176009" cy="277091"/>
          </a:xfrm>
          <a:prstGeom prst="roundRect">
            <a:avLst/>
          </a:prstGeom>
          <a:ln>
            <a:no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dirty="0">
              <a:solidFill>
                <a:prstClr val="black"/>
              </a:solidFill>
            </a:endParaRPr>
          </a:p>
        </p:txBody>
      </p:sp>
      <p:grpSp>
        <p:nvGrpSpPr>
          <p:cNvPr id="45" name="Group 44"/>
          <p:cNvGrpSpPr/>
          <p:nvPr/>
        </p:nvGrpSpPr>
        <p:grpSpPr>
          <a:xfrm>
            <a:off x="6199557" y="1401608"/>
            <a:ext cx="2265077" cy="1081554"/>
            <a:chOff x="5918451" y="2669848"/>
            <a:chExt cx="2265077" cy="1081554"/>
          </a:xfrm>
        </p:grpSpPr>
        <p:grpSp>
          <p:nvGrpSpPr>
            <p:cNvPr id="46" name="Group 45"/>
            <p:cNvGrpSpPr/>
            <p:nvPr/>
          </p:nvGrpSpPr>
          <p:grpSpPr>
            <a:xfrm>
              <a:off x="6361932" y="2669848"/>
              <a:ext cx="1821596" cy="1081554"/>
              <a:chOff x="6439668" y="3124182"/>
              <a:chExt cx="1821596" cy="1081554"/>
            </a:xfrm>
          </p:grpSpPr>
          <p:sp>
            <p:nvSpPr>
              <p:cNvPr id="48" name="Cloud 47"/>
              <p:cNvSpPr/>
              <p:nvPr/>
            </p:nvSpPr>
            <p:spPr>
              <a:xfrm>
                <a:off x="6439668" y="3124182"/>
                <a:ext cx="1821596" cy="1081554"/>
              </a:xfrm>
              <a:prstGeom prst="cloud">
                <a:avLst/>
              </a:prstGeom>
              <a:gradFill flip="none" rotWithShape="1">
                <a:gsLst>
                  <a:gs pos="0">
                    <a:srgbClr val="CC0000">
                      <a:tint val="66000"/>
                      <a:satMod val="160000"/>
                    </a:srgbClr>
                  </a:gs>
                  <a:gs pos="50000">
                    <a:srgbClr val="CC0000">
                      <a:tint val="44500"/>
                      <a:satMod val="160000"/>
                    </a:srgbClr>
                  </a:gs>
                  <a:gs pos="100000">
                    <a:srgbClr val="CC0000">
                      <a:tint val="23500"/>
                      <a:satMod val="16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mbria Math" panose="02040503050406030204" pitchFamily="18" charset="0"/>
                  <a:ea typeface="Cambria Math" panose="02040503050406030204" pitchFamily="18" charset="0"/>
                </a:endParaRPr>
              </a:p>
            </p:txBody>
          </p:sp>
          <p:sp>
            <p:nvSpPr>
              <p:cNvPr id="49" name="Rectangle 48"/>
              <p:cNvSpPr/>
              <p:nvPr/>
            </p:nvSpPr>
            <p:spPr>
              <a:xfrm>
                <a:off x="6515100" y="3333750"/>
                <a:ext cx="1600200" cy="584775"/>
              </a:xfrm>
              <a:prstGeom prst="rect">
                <a:avLst/>
              </a:prstGeom>
            </p:spPr>
            <p:txBody>
              <a:bodyPr wrap="square">
                <a:spAutoFit/>
              </a:bodyPr>
              <a:lstStyle/>
              <a:p>
                <a:pPr algn="ctr"/>
                <a:r>
                  <a:rPr lang="en-US" sz="1600" b="1" dirty="0" smtClean="0">
                    <a:solidFill>
                      <a:srgbClr val="002060"/>
                    </a:solidFill>
                    <a:latin typeface="Cambria Math" panose="02040503050406030204" pitchFamily="18" charset="0"/>
                    <a:ea typeface="Cambria Math" panose="02040503050406030204" pitchFamily="18" charset="0"/>
                    <a:cs typeface="Arial" pitchFamily="34" charset="0"/>
                  </a:rPr>
                  <a:t>What do we need to find ?</a:t>
                </a:r>
                <a:endParaRPr lang="en-US" sz="1600" b="1" dirty="0">
                  <a:solidFill>
                    <a:srgbClr val="002060"/>
                  </a:solidFill>
                  <a:latin typeface="Cambria Math" panose="02040503050406030204" pitchFamily="18" charset="0"/>
                  <a:ea typeface="Cambria Math" panose="02040503050406030204" pitchFamily="18" charset="0"/>
                  <a:cs typeface="Arial" pitchFamily="34" charset="0"/>
                </a:endParaRPr>
              </a:p>
            </p:txBody>
          </p:sp>
        </p:grpSp>
        <p:pic>
          <p:nvPicPr>
            <p:cNvPr id="47" name="Picture 46" descr="D:\MJ\ROBOMATE\Rashmi mam\thinking-smiley.jpg"/>
            <p:cNvPicPr>
              <a:picLocks noChangeAspect="1" noChangeArrowheads="1"/>
            </p:cNvPicPr>
            <p:nvPr/>
          </p:nvPicPr>
          <p:blipFill>
            <a:blip r:embed="rId2" cstate="print">
              <a:clrChange>
                <a:clrFrom>
                  <a:srgbClr val="FFFFFF"/>
                </a:clrFrom>
                <a:clrTo>
                  <a:srgbClr val="FFFFFF">
                    <a:alpha val="0"/>
                  </a:srgbClr>
                </a:clrTo>
              </a:clrChange>
              <a:extLst>
                <a:ext uri="{BEBA8EAE-BF5A-486C-A8C5-ECC9F3942E4B}">
                  <a14:imgProps xmlns:a14="http://schemas.microsoft.com/office/drawing/2010/main">
                    <a14:imgLayer r:embed="rId3">
                      <a14:imgEffect>
                        <a14:backgroundRemoval t="0" b="100000" l="0" r="100000">
                          <a14:foregroundMark x1="31447" y1="42771" x2="94969" y2="43976"/>
                          <a14:foregroundMark x1="71698" y1="60241" x2="51572" y2="93373"/>
                          <a14:foregroundMark x1="22642" y1="90964" x2="83019" y2="89759"/>
                          <a14:foregroundMark x1="33962" y1="71687" x2="71698" y2="86747"/>
                        </a14:backgroundRemoval>
                      </a14:imgEffect>
                    </a14:imgLayer>
                  </a14:imgProps>
                </a:ext>
                <a:ext uri="{28A0092B-C50C-407E-A947-70E740481C1C}">
                  <a14:useLocalDpi xmlns:a14="http://schemas.microsoft.com/office/drawing/2010/main" val="0"/>
                </a:ext>
              </a:extLst>
            </a:blip>
            <a:srcRect/>
            <a:stretch>
              <a:fillRect/>
            </a:stretch>
          </p:blipFill>
          <p:spPr bwMode="auto">
            <a:xfrm>
              <a:off x="5918451" y="2926839"/>
              <a:ext cx="659898" cy="69051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 name="Group 2"/>
          <p:cNvGrpSpPr/>
          <p:nvPr/>
        </p:nvGrpSpPr>
        <p:grpSpPr>
          <a:xfrm>
            <a:off x="522920" y="1581150"/>
            <a:ext cx="615668" cy="369332"/>
            <a:chOff x="522920" y="1515017"/>
            <a:chExt cx="615668" cy="369332"/>
          </a:xfrm>
        </p:grpSpPr>
        <p:sp>
          <p:nvSpPr>
            <p:cNvPr id="4" name="Flowchart: Delay 3"/>
            <p:cNvSpPr/>
            <p:nvPr/>
          </p:nvSpPr>
          <p:spPr>
            <a:xfrm>
              <a:off x="573605" y="1544221"/>
              <a:ext cx="564983" cy="323262"/>
            </a:xfrm>
            <a:prstGeom prst="flowChartDelay">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mbria Math" panose="02040503050406030204" pitchFamily="18" charset="0"/>
                <a:ea typeface="Cambria Math" panose="02040503050406030204" pitchFamily="18" charset="0"/>
              </a:endParaRPr>
            </a:p>
          </p:txBody>
        </p:sp>
        <p:sp>
          <p:nvSpPr>
            <p:cNvPr id="5" name="TextBox 4"/>
            <p:cNvSpPr txBox="1"/>
            <p:nvPr/>
          </p:nvSpPr>
          <p:spPr>
            <a:xfrm>
              <a:off x="522920" y="1515017"/>
              <a:ext cx="562946" cy="369332"/>
            </a:xfrm>
            <a:prstGeom prst="rect">
              <a:avLst/>
            </a:prstGeom>
            <a:noFill/>
          </p:spPr>
          <p:txBody>
            <a:bodyPr wrap="square" rtlCol="0">
              <a:spAutoFit/>
            </a:bodyPr>
            <a:lstStyle/>
            <a:p>
              <a:r>
                <a:rPr lang="en-US" dirty="0" smtClean="0">
                  <a:solidFill>
                    <a:prstClr val="black">
                      <a:lumMod val="95000"/>
                      <a:lumOff val="5000"/>
                    </a:prstClr>
                  </a:solidFill>
                  <a:latin typeface="Cambria Math" panose="02040503050406030204" pitchFamily="18" charset="0"/>
                  <a:ea typeface="Cambria Math" panose="02040503050406030204" pitchFamily="18" charset="0"/>
                  <a:cs typeface="Arial" pitchFamily="34" charset="0"/>
                </a:rPr>
                <a:t>Sol</a:t>
              </a:r>
              <a:endParaRPr lang="en-US" dirty="0">
                <a:solidFill>
                  <a:prstClr val="black">
                    <a:lumMod val="95000"/>
                    <a:lumOff val="5000"/>
                  </a:prstClr>
                </a:solidFill>
                <a:latin typeface="Cambria Math" panose="02040503050406030204" pitchFamily="18" charset="0"/>
                <a:ea typeface="Cambria Math" panose="02040503050406030204" pitchFamily="18" charset="0"/>
                <a:cs typeface="Arial" pitchFamily="34" charset="0"/>
              </a:endParaRPr>
            </a:p>
          </p:txBody>
        </p:sp>
      </p:grpSp>
      <p:grpSp>
        <p:nvGrpSpPr>
          <p:cNvPr id="50" name="Group 49"/>
          <p:cNvGrpSpPr/>
          <p:nvPr/>
        </p:nvGrpSpPr>
        <p:grpSpPr>
          <a:xfrm>
            <a:off x="5577183" y="1611176"/>
            <a:ext cx="2790917" cy="1734987"/>
            <a:chOff x="6384747" y="3167668"/>
            <a:chExt cx="2790917" cy="1734987"/>
          </a:xfrm>
        </p:grpSpPr>
        <p:sp>
          <p:nvSpPr>
            <p:cNvPr id="51" name="Cloud 50"/>
            <p:cNvSpPr/>
            <p:nvPr/>
          </p:nvSpPr>
          <p:spPr>
            <a:xfrm>
              <a:off x="6384747" y="3167668"/>
              <a:ext cx="2790917" cy="1734987"/>
            </a:xfrm>
            <a:prstGeom prst="cloud">
              <a:avLst/>
            </a:prstGeom>
            <a:gradFill flip="none" rotWithShape="1">
              <a:gsLst>
                <a:gs pos="0">
                  <a:schemeClr val="accent6">
                    <a:lumMod val="75000"/>
                    <a:tint val="66000"/>
                    <a:satMod val="160000"/>
                  </a:schemeClr>
                </a:gs>
                <a:gs pos="50000">
                  <a:schemeClr val="accent6">
                    <a:lumMod val="75000"/>
                    <a:tint val="44500"/>
                    <a:satMod val="160000"/>
                  </a:schemeClr>
                </a:gs>
                <a:gs pos="100000">
                  <a:schemeClr val="accent6">
                    <a:lumMod val="75000"/>
                    <a:tint val="23500"/>
                    <a:satMod val="16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mbria Math" panose="02040503050406030204" pitchFamily="18" charset="0"/>
                <a:ea typeface="Cambria Math" panose="02040503050406030204" pitchFamily="18" charset="0"/>
              </a:endParaRPr>
            </a:p>
          </p:txBody>
        </p:sp>
        <p:sp>
          <p:nvSpPr>
            <p:cNvPr id="52" name="Rectangle 51"/>
            <p:cNvSpPr/>
            <p:nvPr/>
          </p:nvSpPr>
          <p:spPr>
            <a:xfrm>
              <a:off x="6637796" y="3537327"/>
              <a:ext cx="2385468" cy="1077218"/>
            </a:xfrm>
            <a:prstGeom prst="rect">
              <a:avLst/>
            </a:prstGeom>
          </p:spPr>
          <p:txBody>
            <a:bodyPr wrap="square">
              <a:spAutoFit/>
            </a:bodyPr>
            <a:lstStyle/>
            <a:p>
              <a:pPr algn="ctr"/>
              <a:r>
                <a:rPr lang="en-US" sz="1600" b="1" dirty="0" smtClean="0">
                  <a:solidFill>
                    <a:srgbClr val="002060"/>
                  </a:solidFill>
                  <a:latin typeface="Cambria Math" panose="02040503050406030204" pitchFamily="18" charset="0"/>
                  <a:ea typeface="Cambria Math" panose="02040503050406030204" pitchFamily="18" charset="0"/>
                  <a:cs typeface="Arial" pitchFamily="34" charset="0"/>
                </a:rPr>
                <a:t>It means, we have to find out the number of Rs.100 Notes, Rs.50 Notes, Rs.10 Notes</a:t>
              </a:r>
              <a:endParaRPr lang="en-US" sz="1600" b="1" dirty="0">
                <a:solidFill>
                  <a:srgbClr val="002060"/>
                </a:solidFill>
                <a:latin typeface="Cambria Math" panose="02040503050406030204" pitchFamily="18" charset="0"/>
                <a:ea typeface="Cambria Math" panose="02040503050406030204" pitchFamily="18" charset="0"/>
                <a:cs typeface="Arial" pitchFamily="34" charset="0"/>
              </a:endParaRPr>
            </a:p>
          </p:txBody>
        </p:sp>
      </p:grpSp>
      <p:grpSp>
        <p:nvGrpSpPr>
          <p:cNvPr id="53" name="Group 52"/>
          <p:cNvGrpSpPr/>
          <p:nvPr/>
        </p:nvGrpSpPr>
        <p:grpSpPr>
          <a:xfrm>
            <a:off x="5948637" y="1800877"/>
            <a:ext cx="1821596" cy="1081554"/>
            <a:chOff x="6439668" y="3124182"/>
            <a:chExt cx="1821596" cy="1081554"/>
          </a:xfrm>
        </p:grpSpPr>
        <p:sp>
          <p:nvSpPr>
            <p:cNvPr id="54" name="Cloud 53"/>
            <p:cNvSpPr/>
            <p:nvPr/>
          </p:nvSpPr>
          <p:spPr>
            <a:xfrm>
              <a:off x="6439668" y="3124182"/>
              <a:ext cx="1821596" cy="1081554"/>
            </a:xfrm>
            <a:prstGeom prst="cloud">
              <a:avLst/>
            </a:prstGeom>
            <a:gradFill flip="none" rotWithShape="1">
              <a:gsLst>
                <a:gs pos="0">
                  <a:srgbClr val="00FF00">
                    <a:tint val="66000"/>
                    <a:satMod val="160000"/>
                  </a:srgbClr>
                </a:gs>
                <a:gs pos="50000">
                  <a:srgbClr val="00FF00">
                    <a:tint val="44500"/>
                    <a:satMod val="160000"/>
                  </a:srgbClr>
                </a:gs>
                <a:gs pos="100000">
                  <a:srgbClr val="00FF00">
                    <a:tint val="23500"/>
                    <a:satMod val="16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mbria Math" panose="02040503050406030204" pitchFamily="18" charset="0"/>
                <a:ea typeface="Cambria Math" panose="02040503050406030204" pitchFamily="18" charset="0"/>
              </a:endParaRPr>
            </a:p>
          </p:txBody>
        </p:sp>
        <p:sp>
          <p:nvSpPr>
            <p:cNvPr id="55" name="Rectangle 54"/>
            <p:cNvSpPr/>
            <p:nvPr/>
          </p:nvSpPr>
          <p:spPr>
            <a:xfrm>
              <a:off x="6515100" y="3333750"/>
              <a:ext cx="1600200" cy="584775"/>
            </a:xfrm>
            <a:prstGeom prst="rect">
              <a:avLst/>
            </a:prstGeom>
          </p:spPr>
          <p:txBody>
            <a:bodyPr wrap="square">
              <a:spAutoFit/>
            </a:bodyPr>
            <a:lstStyle/>
            <a:p>
              <a:pPr algn="ctr"/>
              <a:r>
                <a:rPr lang="en-US" sz="1600" b="1" dirty="0">
                  <a:solidFill>
                    <a:srgbClr val="002060"/>
                  </a:solidFill>
                  <a:latin typeface="Cambria Math" panose="02040503050406030204" pitchFamily="18" charset="0"/>
                  <a:ea typeface="Cambria Math" panose="02040503050406030204" pitchFamily="18" charset="0"/>
                </a:rPr>
                <a:t>The question also tells </a:t>
              </a:r>
              <a:r>
                <a:rPr lang="en-US" sz="1600" b="1" dirty="0" smtClean="0">
                  <a:solidFill>
                    <a:srgbClr val="002060"/>
                  </a:solidFill>
                  <a:latin typeface="Cambria Math" panose="02040503050406030204" pitchFamily="18" charset="0"/>
                  <a:ea typeface="Cambria Math" panose="02040503050406030204" pitchFamily="18" charset="0"/>
                </a:rPr>
                <a:t>us...</a:t>
              </a:r>
              <a:endParaRPr lang="en-US" sz="1600" b="1" dirty="0">
                <a:solidFill>
                  <a:srgbClr val="002060"/>
                </a:solidFill>
                <a:latin typeface="Cambria Math" panose="02040503050406030204" pitchFamily="18" charset="0"/>
                <a:ea typeface="Cambria Math" panose="02040503050406030204" pitchFamily="18" charset="0"/>
              </a:endParaRPr>
            </a:p>
          </p:txBody>
        </p:sp>
      </p:grpSp>
      <p:sp>
        <p:nvSpPr>
          <p:cNvPr id="56" name="Rounded Rectangle 55"/>
          <p:cNvSpPr/>
          <p:nvPr/>
        </p:nvSpPr>
        <p:spPr>
          <a:xfrm>
            <a:off x="6230649" y="607333"/>
            <a:ext cx="1287905" cy="277091"/>
          </a:xfrm>
          <a:prstGeom prst="roundRect">
            <a:avLst/>
          </a:prstGeom>
          <a:ln>
            <a:no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dirty="0">
              <a:solidFill>
                <a:prstClr val="black"/>
              </a:solidFill>
            </a:endParaRPr>
          </a:p>
        </p:txBody>
      </p:sp>
      <p:sp>
        <p:nvSpPr>
          <p:cNvPr id="57" name="Rounded Rectangle 56"/>
          <p:cNvSpPr/>
          <p:nvPr/>
        </p:nvSpPr>
        <p:spPr>
          <a:xfrm>
            <a:off x="1055992" y="868055"/>
            <a:ext cx="3363608" cy="277091"/>
          </a:xfrm>
          <a:prstGeom prst="roundRect">
            <a:avLst/>
          </a:prstGeom>
          <a:ln>
            <a:no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dirty="0">
              <a:solidFill>
                <a:prstClr val="black"/>
              </a:solidFill>
            </a:endParaRPr>
          </a:p>
        </p:txBody>
      </p:sp>
      <p:grpSp>
        <p:nvGrpSpPr>
          <p:cNvPr id="58" name="Group 57"/>
          <p:cNvGrpSpPr/>
          <p:nvPr/>
        </p:nvGrpSpPr>
        <p:grpSpPr>
          <a:xfrm>
            <a:off x="5145695" y="1611176"/>
            <a:ext cx="3070009" cy="1734987"/>
            <a:chOff x="6121376" y="3158143"/>
            <a:chExt cx="3070009" cy="1734987"/>
          </a:xfrm>
        </p:grpSpPr>
        <p:sp>
          <p:nvSpPr>
            <p:cNvPr id="59" name="Cloud 58"/>
            <p:cNvSpPr/>
            <p:nvPr/>
          </p:nvSpPr>
          <p:spPr>
            <a:xfrm>
              <a:off x="6121376" y="3158143"/>
              <a:ext cx="3070009" cy="1734987"/>
            </a:xfrm>
            <a:prstGeom prst="cloud">
              <a:avLst/>
            </a:prstGeom>
            <a:gradFill flip="none" rotWithShape="1">
              <a:gsLst>
                <a:gs pos="0">
                  <a:srgbClr val="FF3399">
                    <a:tint val="66000"/>
                    <a:satMod val="160000"/>
                  </a:srgbClr>
                </a:gs>
                <a:gs pos="50000">
                  <a:srgbClr val="FF3399">
                    <a:tint val="44500"/>
                    <a:satMod val="160000"/>
                  </a:srgbClr>
                </a:gs>
                <a:gs pos="100000">
                  <a:srgbClr val="FF3399">
                    <a:tint val="23500"/>
                    <a:satMod val="16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mbria Math" panose="02040503050406030204" pitchFamily="18" charset="0"/>
                <a:ea typeface="Cambria Math" panose="02040503050406030204" pitchFamily="18" charset="0"/>
              </a:endParaRPr>
            </a:p>
          </p:txBody>
        </p:sp>
        <p:sp>
          <p:nvSpPr>
            <p:cNvPr id="60" name="Rectangle 59"/>
            <p:cNvSpPr/>
            <p:nvPr/>
          </p:nvSpPr>
          <p:spPr>
            <a:xfrm>
              <a:off x="6384747" y="3395345"/>
              <a:ext cx="2638517" cy="1323439"/>
            </a:xfrm>
            <a:prstGeom prst="rect">
              <a:avLst/>
            </a:prstGeom>
          </p:spPr>
          <p:txBody>
            <a:bodyPr wrap="square">
              <a:spAutoFit/>
            </a:bodyPr>
            <a:lstStyle/>
            <a:p>
              <a:pPr algn="ctr"/>
              <a:r>
                <a:rPr lang="en-US" sz="1600" b="1" dirty="0" smtClean="0">
                  <a:solidFill>
                    <a:srgbClr val="002060"/>
                  </a:solidFill>
                  <a:latin typeface="Cambria Math" panose="02040503050406030204" pitchFamily="18" charset="0"/>
                  <a:ea typeface="Cambria Math" panose="02040503050406030204" pitchFamily="18" charset="0"/>
                  <a:cs typeface="Arial" pitchFamily="34" charset="0"/>
                </a:rPr>
                <a:t>The number of notes is given in the form of a ratio and no other condition is given so we assume the common multiple to be ‘</a:t>
              </a:r>
              <a:r>
                <a:rPr lang="en-US" sz="1600" b="1" i="1" dirty="0" smtClean="0">
                  <a:solidFill>
                    <a:srgbClr val="002060"/>
                  </a:solidFill>
                  <a:latin typeface="Bookman Old Style" panose="02050604050505020204" pitchFamily="18" charset="0"/>
                  <a:ea typeface="Cambria Math" panose="02040503050406030204" pitchFamily="18" charset="0"/>
                  <a:cs typeface="Arial" pitchFamily="34" charset="0"/>
                </a:rPr>
                <a:t>x</a:t>
              </a:r>
              <a:r>
                <a:rPr lang="en-US" sz="1600" b="1" dirty="0" smtClean="0">
                  <a:solidFill>
                    <a:srgbClr val="002060"/>
                  </a:solidFill>
                  <a:latin typeface="Cambria Math" panose="02040503050406030204" pitchFamily="18" charset="0"/>
                  <a:ea typeface="Cambria Math" panose="02040503050406030204" pitchFamily="18" charset="0"/>
                  <a:cs typeface="Arial" pitchFamily="34" charset="0"/>
                </a:rPr>
                <a:t>’.</a:t>
              </a:r>
              <a:endParaRPr lang="en-US" sz="1600" b="1" dirty="0">
                <a:solidFill>
                  <a:srgbClr val="002060"/>
                </a:solidFill>
                <a:latin typeface="Cambria Math" panose="02040503050406030204" pitchFamily="18" charset="0"/>
                <a:ea typeface="Cambria Math" panose="02040503050406030204" pitchFamily="18" charset="0"/>
                <a:cs typeface="Arial" pitchFamily="34" charset="0"/>
              </a:endParaRPr>
            </a:p>
          </p:txBody>
        </p:sp>
      </p:grpSp>
      <p:sp>
        <p:nvSpPr>
          <p:cNvPr id="61" name="Rectangle 60"/>
          <p:cNvSpPr/>
          <p:nvPr/>
        </p:nvSpPr>
        <p:spPr>
          <a:xfrm>
            <a:off x="1163099" y="1592818"/>
            <a:ext cx="3158237" cy="369332"/>
          </a:xfrm>
          <a:prstGeom prst="rect">
            <a:avLst/>
          </a:prstGeom>
        </p:spPr>
        <p:txBody>
          <a:bodyPr wrap="none">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Let the common multiple be </a:t>
            </a:r>
            <a:r>
              <a:rPr lang="en-US" i="1" dirty="0" smtClean="0">
                <a:solidFill>
                  <a:prstClr val="black"/>
                </a:solidFill>
                <a:latin typeface="Bookman Old Style" panose="02050604050505020204" pitchFamily="18" charset="0"/>
                <a:ea typeface="Cambria Math" panose="02040503050406030204" pitchFamily="18" charset="0"/>
                <a:cs typeface="Arial" pitchFamily="34" charset="0"/>
              </a:rPr>
              <a:t>x</a:t>
            </a:r>
            <a:r>
              <a:rPr lang="en-US" dirty="0" smtClean="0">
                <a:solidFill>
                  <a:prstClr val="black"/>
                </a:solidFill>
                <a:latin typeface="Cambria Math" panose="02040503050406030204" pitchFamily="18" charset="0"/>
                <a:ea typeface="Cambria Math" panose="02040503050406030204" pitchFamily="18" charset="0"/>
                <a:cs typeface="Arial" pitchFamily="34" charset="0"/>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62" name="Rectangle 61"/>
          <p:cNvSpPr/>
          <p:nvPr/>
        </p:nvSpPr>
        <p:spPr>
          <a:xfrm>
            <a:off x="881238" y="1924836"/>
            <a:ext cx="383438" cy="369332"/>
          </a:xfrm>
          <a:prstGeom prst="rect">
            <a:avLst/>
          </a:prstGeom>
          <a:noFill/>
          <a:ln>
            <a:noFill/>
          </a:ln>
          <a:effectLst/>
        </p:spPr>
        <p:txBody>
          <a:bodyPr wrap="none">
            <a:spAutoFit/>
          </a:bodyPr>
          <a:lstStyle/>
          <a:p>
            <a:r>
              <a:rPr lang="en-US" dirty="0">
                <a:solidFill>
                  <a:prstClr val="black"/>
                </a:solidFill>
                <a:latin typeface="Cambria Math" panose="02040503050406030204" pitchFamily="18" charset="0"/>
                <a:ea typeface="Cambria Math" panose="02040503050406030204" pitchFamily="18" charset="0"/>
                <a:cs typeface="Arial" pitchFamily="34" charset="0"/>
                <a:sym typeface="Symbol"/>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63" name="Rectangle 62"/>
          <p:cNvSpPr/>
          <p:nvPr/>
        </p:nvSpPr>
        <p:spPr>
          <a:xfrm>
            <a:off x="1163106" y="1935718"/>
            <a:ext cx="2646927" cy="369332"/>
          </a:xfrm>
          <a:prstGeom prst="rect">
            <a:avLst/>
          </a:prstGeom>
        </p:spPr>
        <p:txBody>
          <a:bodyPr wrap="square">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Number </a:t>
            </a:r>
            <a:r>
              <a:rPr lang="en-US" dirty="0">
                <a:solidFill>
                  <a:prstClr val="black"/>
                </a:solidFill>
                <a:latin typeface="Cambria Math" panose="02040503050406030204" pitchFamily="18" charset="0"/>
                <a:ea typeface="Cambria Math" panose="02040503050406030204" pitchFamily="18" charset="0"/>
                <a:cs typeface="Arial" pitchFamily="34" charset="0"/>
              </a:rPr>
              <a:t>of </a:t>
            </a:r>
            <a:r>
              <a:rPr lang="en-US" dirty="0" smtClean="0">
                <a:solidFill>
                  <a:prstClr val="black"/>
                </a:solidFill>
                <a:latin typeface="Cambria Math" panose="02040503050406030204" pitchFamily="18" charset="0"/>
                <a:ea typeface="Cambria Math" panose="02040503050406030204" pitchFamily="18" charset="0"/>
                <a:cs typeface="Arial" pitchFamily="34" charset="0"/>
              </a:rPr>
              <a:t>Rs.100 notes</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65" name="TextBox 64"/>
          <p:cNvSpPr txBox="1"/>
          <p:nvPr/>
        </p:nvSpPr>
        <p:spPr>
          <a:xfrm>
            <a:off x="3930665" y="1935980"/>
            <a:ext cx="437940" cy="369332"/>
          </a:xfrm>
          <a:prstGeom prst="rect">
            <a:avLst/>
          </a:prstGeom>
          <a:noFill/>
        </p:spPr>
        <p:txBody>
          <a:bodyPr wrap="none" rtlCol="0">
            <a:spAutoFit/>
          </a:bodyPr>
          <a:lstStyle/>
          <a:p>
            <a:r>
              <a:rPr lang="en-US" dirty="0" smtClean="0">
                <a:solidFill>
                  <a:prstClr val="black"/>
                </a:solidFill>
                <a:latin typeface="Cambria Math" panose="02040503050406030204" pitchFamily="18" charset="0"/>
                <a:ea typeface="Cambria Math" panose="02040503050406030204" pitchFamily="18" charset="0"/>
              </a:rPr>
              <a:t>2</a:t>
            </a:r>
            <a:r>
              <a:rPr lang="en-US" i="1" dirty="0" smtClean="0">
                <a:solidFill>
                  <a:prstClr val="black"/>
                </a:solidFill>
                <a:latin typeface="Bookman Old Style" panose="02050604050505020204" pitchFamily="18" charset="0"/>
                <a:ea typeface="Cambria Math" panose="02040503050406030204" pitchFamily="18" charset="0"/>
              </a:rPr>
              <a:t>x</a:t>
            </a:r>
            <a:endParaRPr lang="en-US" i="1" dirty="0">
              <a:solidFill>
                <a:prstClr val="black"/>
              </a:solidFill>
              <a:latin typeface="Bookman Old Style" panose="02050604050505020204" pitchFamily="18" charset="0"/>
              <a:ea typeface="Cambria Math" panose="02040503050406030204" pitchFamily="18" charset="0"/>
            </a:endParaRPr>
          </a:p>
        </p:txBody>
      </p:sp>
      <p:sp>
        <p:nvSpPr>
          <p:cNvPr id="66" name="Rectangle 65"/>
          <p:cNvSpPr/>
          <p:nvPr/>
        </p:nvSpPr>
        <p:spPr>
          <a:xfrm>
            <a:off x="3657803" y="1952627"/>
            <a:ext cx="357790" cy="369332"/>
          </a:xfrm>
          <a:prstGeom prst="rect">
            <a:avLst/>
          </a:prstGeom>
        </p:spPr>
        <p:txBody>
          <a:bodyPr wrap="none">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67" name="Rounded Rectangle 66"/>
          <p:cNvSpPr/>
          <p:nvPr/>
        </p:nvSpPr>
        <p:spPr>
          <a:xfrm>
            <a:off x="2629329" y="570075"/>
            <a:ext cx="723481" cy="304800"/>
          </a:xfrm>
          <a:prstGeom prst="roundRect">
            <a:avLst/>
          </a:prstGeom>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solidFill>
                <a:prstClr val="black"/>
              </a:solidFill>
            </a:endParaRPr>
          </a:p>
        </p:txBody>
      </p:sp>
      <p:sp>
        <p:nvSpPr>
          <p:cNvPr id="68" name="Rounded Rectangle 67"/>
          <p:cNvSpPr/>
          <p:nvPr/>
        </p:nvSpPr>
        <p:spPr>
          <a:xfrm>
            <a:off x="3859862" y="858703"/>
            <a:ext cx="167341" cy="287136"/>
          </a:xfrm>
          <a:prstGeom prst="roundRect">
            <a:avLst/>
          </a:prstGeom>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solidFill>
                <a:prstClr val="black"/>
              </a:solidFill>
            </a:endParaRPr>
          </a:p>
        </p:txBody>
      </p:sp>
      <p:sp>
        <p:nvSpPr>
          <p:cNvPr id="69" name="Rounded Rectangle 68"/>
          <p:cNvSpPr/>
          <p:nvPr/>
        </p:nvSpPr>
        <p:spPr>
          <a:xfrm>
            <a:off x="3331894" y="579600"/>
            <a:ext cx="611608" cy="304800"/>
          </a:xfrm>
          <a:prstGeom prst="roundRect">
            <a:avLst/>
          </a:prstGeom>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solidFill>
                <a:prstClr val="black"/>
              </a:solidFill>
            </a:endParaRPr>
          </a:p>
        </p:txBody>
      </p:sp>
      <p:sp>
        <p:nvSpPr>
          <p:cNvPr id="70" name="Rounded Rectangle 69"/>
          <p:cNvSpPr/>
          <p:nvPr/>
        </p:nvSpPr>
        <p:spPr>
          <a:xfrm>
            <a:off x="4065965" y="858703"/>
            <a:ext cx="167341" cy="287136"/>
          </a:xfrm>
          <a:prstGeom prst="roundRect">
            <a:avLst/>
          </a:prstGeom>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solidFill>
                <a:prstClr val="black"/>
              </a:solidFill>
            </a:endParaRPr>
          </a:p>
        </p:txBody>
      </p:sp>
      <p:sp>
        <p:nvSpPr>
          <p:cNvPr id="71" name="Rounded Rectangle 70"/>
          <p:cNvSpPr/>
          <p:nvPr/>
        </p:nvSpPr>
        <p:spPr>
          <a:xfrm>
            <a:off x="4362668" y="589125"/>
            <a:ext cx="590341" cy="304800"/>
          </a:xfrm>
          <a:prstGeom prst="roundRect">
            <a:avLst/>
          </a:prstGeom>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solidFill>
                <a:prstClr val="black"/>
              </a:solidFill>
            </a:endParaRPr>
          </a:p>
        </p:txBody>
      </p:sp>
      <p:sp>
        <p:nvSpPr>
          <p:cNvPr id="72" name="Rounded Rectangle 71"/>
          <p:cNvSpPr/>
          <p:nvPr/>
        </p:nvSpPr>
        <p:spPr>
          <a:xfrm>
            <a:off x="4252307" y="846339"/>
            <a:ext cx="167341" cy="287136"/>
          </a:xfrm>
          <a:prstGeom prst="roundRect">
            <a:avLst/>
          </a:prstGeom>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solidFill>
                <a:prstClr val="black"/>
              </a:solidFill>
            </a:endParaRPr>
          </a:p>
        </p:txBody>
      </p:sp>
      <p:sp>
        <p:nvSpPr>
          <p:cNvPr id="73" name="Rectangle 72"/>
          <p:cNvSpPr/>
          <p:nvPr/>
        </p:nvSpPr>
        <p:spPr>
          <a:xfrm>
            <a:off x="862188" y="2228850"/>
            <a:ext cx="383438" cy="369332"/>
          </a:xfrm>
          <a:prstGeom prst="rect">
            <a:avLst/>
          </a:prstGeom>
          <a:noFill/>
          <a:ln>
            <a:noFill/>
          </a:ln>
          <a:effectLst/>
        </p:spPr>
        <p:txBody>
          <a:bodyPr wrap="none">
            <a:spAutoFit/>
          </a:bodyPr>
          <a:lstStyle/>
          <a:p>
            <a:r>
              <a:rPr lang="en-US" dirty="0">
                <a:solidFill>
                  <a:prstClr val="black"/>
                </a:solidFill>
                <a:latin typeface="Cambria Math" panose="02040503050406030204" pitchFamily="18" charset="0"/>
                <a:ea typeface="Cambria Math" panose="02040503050406030204" pitchFamily="18" charset="0"/>
                <a:cs typeface="Arial" pitchFamily="34" charset="0"/>
                <a:sym typeface="Symbol"/>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74" name="Rectangle 73"/>
          <p:cNvSpPr/>
          <p:nvPr/>
        </p:nvSpPr>
        <p:spPr>
          <a:xfrm>
            <a:off x="1144024" y="2239732"/>
            <a:ext cx="2646927" cy="369332"/>
          </a:xfrm>
          <a:prstGeom prst="rect">
            <a:avLst/>
          </a:prstGeom>
        </p:spPr>
        <p:txBody>
          <a:bodyPr wrap="square">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Number </a:t>
            </a:r>
            <a:r>
              <a:rPr lang="en-US" dirty="0">
                <a:solidFill>
                  <a:prstClr val="black"/>
                </a:solidFill>
                <a:latin typeface="Cambria Math" panose="02040503050406030204" pitchFamily="18" charset="0"/>
                <a:ea typeface="Cambria Math" panose="02040503050406030204" pitchFamily="18" charset="0"/>
                <a:cs typeface="Arial" pitchFamily="34" charset="0"/>
              </a:rPr>
              <a:t>of </a:t>
            </a:r>
            <a:r>
              <a:rPr lang="en-US" dirty="0" smtClean="0">
                <a:solidFill>
                  <a:prstClr val="black"/>
                </a:solidFill>
                <a:latin typeface="Cambria Math" panose="02040503050406030204" pitchFamily="18" charset="0"/>
                <a:ea typeface="Cambria Math" panose="02040503050406030204" pitchFamily="18" charset="0"/>
                <a:cs typeface="Arial" pitchFamily="34" charset="0"/>
              </a:rPr>
              <a:t>Rs.50 notes</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75" name="TextBox 74"/>
          <p:cNvSpPr txBox="1"/>
          <p:nvPr/>
        </p:nvSpPr>
        <p:spPr>
          <a:xfrm>
            <a:off x="3911615" y="2239994"/>
            <a:ext cx="437940" cy="369332"/>
          </a:xfrm>
          <a:prstGeom prst="rect">
            <a:avLst/>
          </a:prstGeom>
          <a:noFill/>
        </p:spPr>
        <p:txBody>
          <a:bodyPr wrap="none" rtlCol="0">
            <a:spAutoFit/>
          </a:bodyPr>
          <a:lstStyle/>
          <a:p>
            <a:r>
              <a:rPr lang="en-US" dirty="0" smtClean="0">
                <a:solidFill>
                  <a:prstClr val="black"/>
                </a:solidFill>
                <a:latin typeface="Cambria Math" panose="02040503050406030204" pitchFamily="18" charset="0"/>
                <a:ea typeface="Cambria Math" panose="02040503050406030204" pitchFamily="18" charset="0"/>
              </a:rPr>
              <a:t>3</a:t>
            </a:r>
            <a:r>
              <a:rPr lang="en-US" i="1" dirty="0" smtClean="0">
                <a:solidFill>
                  <a:prstClr val="black"/>
                </a:solidFill>
                <a:latin typeface="Bookman Old Style" panose="02050604050505020204" pitchFamily="18" charset="0"/>
                <a:ea typeface="Cambria Math" panose="02040503050406030204" pitchFamily="18" charset="0"/>
              </a:rPr>
              <a:t>x</a:t>
            </a:r>
            <a:endParaRPr lang="en-US" i="1" dirty="0">
              <a:solidFill>
                <a:prstClr val="black"/>
              </a:solidFill>
              <a:latin typeface="Bookman Old Style" panose="02050604050505020204" pitchFamily="18" charset="0"/>
              <a:ea typeface="Cambria Math" panose="02040503050406030204" pitchFamily="18" charset="0"/>
            </a:endParaRPr>
          </a:p>
        </p:txBody>
      </p:sp>
      <p:sp>
        <p:nvSpPr>
          <p:cNvPr id="76" name="Rectangle 75"/>
          <p:cNvSpPr/>
          <p:nvPr/>
        </p:nvSpPr>
        <p:spPr>
          <a:xfrm>
            <a:off x="3638753" y="2256641"/>
            <a:ext cx="357790" cy="369332"/>
          </a:xfrm>
          <a:prstGeom prst="rect">
            <a:avLst/>
          </a:prstGeom>
        </p:spPr>
        <p:txBody>
          <a:bodyPr wrap="none">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77" name="Rectangle 76"/>
          <p:cNvSpPr/>
          <p:nvPr/>
        </p:nvSpPr>
        <p:spPr>
          <a:xfrm>
            <a:off x="856033" y="2527052"/>
            <a:ext cx="383438" cy="369332"/>
          </a:xfrm>
          <a:prstGeom prst="rect">
            <a:avLst/>
          </a:prstGeom>
          <a:noFill/>
          <a:ln>
            <a:noFill/>
          </a:ln>
          <a:effectLst/>
        </p:spPr>
        <p:txBody>
          <a:bodyPr wrap="none">
            <a:spAutoFit/>
          </a:bodyPr>
          <a:lstStyle/>
          <a:p>
            <a:r>
              <a:rPr lang="en-US" dirty="0">
                <a:solidFill>
                  <a:prstClr val="black"/>
                </a:solidFill>
                <a:latin typeface="Cambria Math" panose="02040503050406030204" pitchFamily="18" charset="0"/>
                <a:ea typeface="Cambria Math" panose="02040503050406030204" pitchFamily="18" charset="0"/>
                <a:cs typeface="Arial" pitchFamily="34" charset="0"/>
                <a:sym typeface="Symbol"/>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78" name="Rectangle 77"/>
          <p:cNvSpPr/>
          <p:nvPr/>
        </p:nvSpPr>
        <p:spPr>
          <a:xfrm>
            <a:off x="1137871" y="2537934"/>
            <a:ext cx="2646927" cy="369332"/>
          </a:xfrm>
          <a:prstGeom prst="rect">
            <a:avLst/>
          </a:prstGeom>
        </p:spPr>
        <p:txBody>
          <a:bodyPr wrap="square">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Number </a:t>
            </a:r>
            <a:r>
              <a:rPr lang="en-US" dirty="0">
                <a:solidFill>
                  <a:prstClr val="black"/>
                </a:solidFill>
                <a:latin typeface="Cambria Math" panose="02040503050406030204" pitchFamily="18" charset="0"/>
                <a:ea typeface="Cambria Math" panose="02040503050406030204" pitchFamily="18" charset="0"/>
                <a:cs typeface="Arial" pitchFamily="34" charset="0"/>
              </a:rPr>
              <a:t>of </a:t>
            </a:r>
            <a:r>
              <a:rPr lang="en-US" dirty="0" smtClean="0">
                <a:solidFill>
                  <a:prstClr val="black"/>
                </a:solidFill>
                <a:latin typeface="Cambria Math" panose="02040503050406030204" pitchFamily="18" charset="0"/>
                <a:ea typeface="Cambria Math" panose="02040503050406030204" pitchFamily="18" charset="0"/>
                <a:cs typeface="Arial" pitchFamily="34" charset="0"/>
              </a:rPr>
              <a:t>Rs.10 notes</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79" name="TextBox 78"/>
          <p:cNvSpPr txBox="1"/>
          <p:nvPr/>
        </p:nvSpPr>
        <p:spPr>
          <a:xfrm>
            <a:off x="3905460" y="2538196"/>
            <a:ext cx="437940" cy="369332"/>
          </a:xfrm>
          <a:prstGeom prst="rect">
            <a:avLst/>
          </a:prstGeom>
          <a:noFill/>
        </p:spPr>
        <p:txBody>
          <a:bodyPr wrap="none" rtlCol="0">
            <a:spAutoFit/>
          </a:bodyPr>
          <a:lstStyle/>
          <a:p>
            <a:r>
              <a:rPr lang="en-US" dirty="0" smtClean="0">
                <a:solidFill>
                  <a:prstClr val="black"/>
                </a:solidFill>
                <a:latin typeface="Cambria Math" panose="02040503050406030204" pitchFamily="18" charset="0"/>
                <a:ea typeface="Cambria Math" panose="02040503050406030204" pitchFamily="18" charset="0"/>
              </a:rPr>
              <a:t>5</a:t>
            </a:r>
            <a:r>
              <a:rPr lang="en-US" i="1" dirty="0" smtClean="0">
                <a:solidFill>
                  <a:prstClr val="black"/>
                </a:solidFill>
                <a:latin typeface="Bookman Old Style" panose="02050604050505020204" pitchFamily="18" charset="0"/>
                <a:ea typeface="Cambria Math" panose="02040503050406030204" pitchFamily="18" charset="0"/>
              </a:rPr>
              <a:t>x</a:t>
            </a:r>
            <a:endParaRPr lang="en-US" i="1" dirty="0">
              <a:solidFill>
                <a:prstClr val="black"/>
              </a:solidFill>
              <a:latin typeface="Bookman Old Style" panose="02050604050505020204" pitchFamily="18" charset="0"/>
              <a:ea typeface="Cambria Math" panose="02040503050406030204" pitchFamily="18" charset="0"/>
            </a:endParaRPr>
          </a:p>
        </p:txBody>
      </p:sp>
      <p:sp>
        <p:nvSpPr>
          <p:cNvPr id="80" name="Rectangle 79"/>
          <p:cNvSpPr/>
          <p:nvPr/>
        </p:nvSpPr>
        <p:spPr>
          <a:xfrm>
            <a:off x="3632598" y="2554843"/>
            <a:ext cx="357790" cy="369332"/>
          </a:xfrm>
          <a:prstGeom prst="rect">
            <a:avLst/>
          </a:prstGeom>
        </p:spPr>
        <p:txBody>
          <a:bodyPr wrap="none">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86" name="Rounded Rectangle 85"/>
          <p:cNvSpPr/>
          <p:nvPr/>
        </p:nvSpPr>
        <p:spPr>
          <a:xfrm>
            <a:off x="4416577" y="863725"/>
            <a:ext cx="3101987" cy="277091"/>
          </a:xfrm>
          <a:prstGeom prst="roundRect">
            <a:avLst/>
          </a:prstGeom>
          <a:ln>
            <a:no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dirty="0">
              <a:solidFill>
                <a:prstClr val="black"/>
              </a:solidFill>
            </a:endParaRPr>
          </a:p>
        </p:txBody>
      </p:sp>
      <p:sp>
        <p:nvSpPr>
          <p:cNvPr id="87" name="Rounded Rectangle 86"/>
          <p:cNvSpPr/>
          <p:nvPr/>
        </p:nvSpPr>
        <p:spPr>
          <a:xfrm>
            <a:off x="1058774" y="1141614"/>
            <a:ext cx="1287905" cy="277091"/>
          </a:xfrm>
          <a:prstGeom prst="roundRect">
            <a:avLst/>
          </a:prstGeom>
          <a:ln>
            <a:no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dirty="0">
              <a:solidFill>
                <a:prstClr val="black"/>
              </a:solidFill>
            </a:endParaRPr>
          </a:p>
        </p:txBody>
      </p:sp>
      <p:sp>
        <p:nvSpPr>
          <p:cNvPr id="29" name="Rectangle 28"/>
          <p:cNvSpPr/>
          <p:nvPr/>
        </p:nvSpPr>
        <p:spPr>
          <a:xfrm>
            <a:off x="522920" y="267915"/>
            <a:ext cx="7173280" cy="1200329"/>
          </a:xfrm>
          <a:prstGeom prst="rect">
            <a:avLst/>
          </a:prstGeom>
        </p:spPr>
        <p:txBody>
          <a:bodyPr wrap="square">
            <a:spAutoFit/>
          </a:bodyPr>
          <a:lstStyle/>
          <a:p>
            <a:pPr marL="514350" indent="-514350">
              <a:buFontTx/>
              <a:buAutoNum type="arabicPeriod" startAt="14"/>
            </a:pPr>
            <a:r>
              <a:rPr lang="en-US" b="1" dirty="0" smtClean="0">
                <a:solidFill>
                  <a:srgbClr val="C00000"/>
                </a:solidFill>
                <a:latin typeface="Cambria Math" panose="02040503050406030204" pitchFamily="18" charset="0"/>
                <a:ea typeface="Cambria Math" panose="02040503050406030204" pitchFamily="18" charset="0"/>
                <a:cs typeface="Arial" pitchFamily="34" charset="0"/>
              </a:rPr>
              <a:t>Lakshmi </a:t>
            </a:r>
            <a:r>
              <a:rPr lang="en-US" b="1" dirty="0">
                <a:solidFill>
                  <a:srgbClr val="C00000"/>
                </a:solidFill>
                <a:latin typeface="Cambria Math" panose="02040503050406030204" pitchFamily="18" charset="0"/>
                <a:ea typeface="Cambria Math" panose="02040503050406030204" pitchFamily="18" charset="0"/>
                <a:cs typeface="Arial" pitchFamily="34" charset="0"/>
              </a:rPr>
              <a:t>is a cashier in a bank. She has </a:t>
            </a:r>
            <a:r>
              <a:rPr lang="en-US" b="1" dirty="0" smtClean="0">
                <a:solidFill>
                  <a:srgbClr val="C00000"/>
                </a:solidFill>
                <a:latin typeface="Cambria Math" panose="02040503050406030204" pitchFamily="18" charset="0"/>
                <a:ea typeface="Cambria Math" panose="02040503050406030204" pitchFamily="18" charset="0"/>
                <a:cs typeface="Arial" pitchFamily="34" charset="0"/>
              </a:rPr>
              <a:t>currency </a:t>
            </a:r>
            <a:r>
              <a:rPr lang="en-US" b="1" dirty="0">
                <a:solidFill>
                  <a:srgbClr val="C00000"/>
                </a:solidFill>
                <a:latin typeface="Cambria Math" panose="02040503050406030204" pitchFamily="18" charset="0"/>
                <a:ea typeface="Cambria Math" panose="02040503050406030204" pitchFamily="18" charset="0"/>
                <a:cs typeface="Arial" pitchFamily="34" charset="0"/>
              </a:rPr>
              <a:t>notes of denominations Rs 100, Rs 50 and Rs 10, respectively. The ratio of </a:t>
            </a:r>
            <a:endParaRPr lang="en-US" b="1" dirty="0" smtClean="0">
              <a:solidFill>
                <a:srgbClr val="C00000"/>
              </a:solidFill>
              <a:latin typeface="Cambria Math" panose="02040503050406030204" pitchFamily="18" charset="0"/>
              <a:ea typeface="Cambria Math" panose="02040503050406030204" pitchFamily="18" charset="0"/>
              <a:cs typeface="Arial" pitchFamily="34" charset="0"/>
            </a:endParaRPr>
          </a:p>
          <a:p>
            <a:r>
              <a:rPr lang="en-US" b="1" dirty="0" smtClean="0">
                <a:solidFill>
                  <a:srgbClr val="C00000"/>
                </a:solidFill>
                <a:latin typeface="Cambria Math" panose="02040503050406030204" pitchFamily="18" charset="0"/>
                <a:ea typeface="Cambria Math" panose="02040503050406030204" pitchFamily="18" charset="0"/>
                <a:cs typeface="Arial" pitchFamily="34" charset="0"/>
              </a:rPr>
              <a:t>          the </a:t>
            </a:r>
            <a:r>
              <a:rPr lang="en-US" b="1" dirty="0">
                <a:solidFill>
                  <a:srgbClr val="C00000"/>
                </a:solidFill>
                <a:latin typeface="Cambria Math" panose="02040503050406030204" pitchFamily="18" charset="0"/>
                <a:ea typeface="Cambria Math" panose="02040503050406030204" pitchFamily="18" charset="0"/>
                <a:cs typeface="Arial" pitchFamily="34" charset="0"/>
              </a:rPr>
              <a:t>number of these notes is 2:3:5. The total cash with Lakshmi is </a:t>
            </a:r>
            <a:endParaRPr lang="en-US" b="1" dirty="0" smtClean="0">
              <a:solidFill>
                <a:srgbClr val="C00000"/>
              </a:solidFill>
              <a:latin typeface="Cambria Math" panose="02040503050406030204" pitchFamily="18" charset="0"/>
              <a:ea typeface="Cambria Math" panose="02040503050406030204" pitchFamily="18" charset="0"/>
              <a:cs typeface="Arial" pitchFamily="34" charset="0"/>
            </a:endParaRPr>
          </a:p>
          <a:p>
            <a:r>
              <a:rPr lang="en-US" b="1" dirty="0">
                <a:solidFill>
                  <a:srgbClr val="C00000"/>
                </a:solidFill>
                <a:latin typeface="Cambria Math" panose="02040503050406030204" pitchFamily="18" charset="0"/>
                <a:ea typeface="Cambria Math" panose="02040503050406030204" pitchFamily="18" charset="0"/>
                <a:cs typeface="Arial" pitchFamily="34" charset="0"/>
              </a:rPr>
              <a:t> </a:t>
            </a:r>
            <a:r>
              <a:rPr lang="en-US" b="1" dirty="0" smtClean="0">
                <a:solidFill>
                  <a:srgbClr val="C00000"/>
                </a:solidFill>
                <a:latin typeface="Cambria Math" panose="02040503050406030204" pitchFamily="18" charset="0"/>
                <a:ea typeface="Cambria Math" panose="02040503050406030204" pitchFamily="18" charset="0"/>
                <a:cs typeface="Arial" pitchFamily="34" charset="0"/>
              </a:rPr>
              <a:t>         </a:t>
            </a:r>
            <a:r>
              <a:rPr lang="en-US" b="1" dirty="0" err="1" smtClean="0">
                <a:solidFill>
                  <a:srgbClr val="C00000"/>
                </a:solidFill>
                <a:latin typeface="Cambria Math" panose="02040503050406030204" pitchFamily="18" charset="0"/>
                <a:ea typeface="Cambria Math" panose="02040503050406030204" pitchFamily="18" charset="0"/>
                <a:cs typeface="Arial" pitchFamily="34" charset="0"/>
              </a:rPr>
              <a:t>Rs</a:t>
            </a:r>
            <a:r>
              <a:rPr lang="en-US" b="1" dirty="0" smtClean="0">
                <a:solidFill>
                  <a:srgbClr val="C00000"/>
                </a:solidFill>
                <a:latin typeface="Cambria Math" panose="02040503050406030204" pitchFamily="18" charset="0"/>
                <a:ea typeface="Cambria Math" panose="02040503050406030204" pitchFamily="18" charset="0"/>
                <a:cs typeface="Arial" pitchFamily="34" charset="0"/>
              </a:rPr>
              <a:t> </a:t>
            </a:r>
            <a:r>
              <a:rPr lang="en-US" b="1" dirty="0">
                <a:solidFill>
                  <a:srgbClr val="C00000"/>
                </a:solidFill>
                <a:latin typeface="Cambria Math" panose="02040503050406030204" pitchFamily="18" charset="0"/>
                <a:ea typeface="Cambria Math" panose="02040503050406030204" pitchFamily="18" charset="0"/>
                <a:cs typeface="Arial" pitchFamily="34" charset="0"/>
              </a:rPr>
              <a:t>4,00,000. How many notes of each denomination does she have?</a:t>
            </a:r>
          </a:p>
        </p:txBody>
      </p:sp>
      <p:grpSp>
        <p:nvGrpSpPr>
          <p:cNvPr id="94" name="Group 93"/>
          <p:cNvGrpSpPr/>
          <p:nvPr/>
        </p:nvGrpSpPr>
        <p:grpSpPr>
          <a:xfrm>
            <a:off x="5570808" y="1566396"/>
            <a:ext cx="2315012" cy="1081554"/>
            <a:chOff x="5868516" y="2669848"/>
            <a:chExt cx="2315012" cy="1081554"/>
          </a:xfrm>
        </p:grpSpPr>
        <p:grpSp>
          <p:nvGrpSpPr>
            <p:cNvPr id="95" name="Group 94"/>
            <p:cNvGrpSpPr/>
            <p:nvPr/>
          </p:nvGrpSpPr>
          <p:grpSpPr>
            <a:xfrm>
              <a:off x="6361932" y="2669848"/>
              <a:ext cx="1821596" cy="1081554"/>
              <a:chOff x="6439668" y="3124182"/>
              <a:chExt cx="1821596" cy="1081554"/>
            </a:xfrm>
          </p:grpSpPr>
          <p:sp>
            <p:nvSpPr>
              <p:cNvPr id="97" name="Cloud 96"/>
              <p:cNvSpPr/>
              <p:nvPr/>
            </p:nvSpPr>
            <p:spPr>
              <a:xfrm>
                <a:off x="6439668" y="3124182"/>
                <a:ext cx="1821596" cy="1081554"/>
              </a:xfrm>
              <a:prstGeom prst="cloud">
                <a:avLst/>
              </a:prstGeom>
              <a:gradFill flip="none" rotWithShape="1">
                <a:gsLst>
                  <a:gs pos="0">
                    <a:srgbClr val="CC0000">
                      <a:tint val="66000"/>
                      <a:satMod val="160000"/>
                    </a:srgbClr>
                  </a:gs>
                  <a:gs pos="50000">
                    <a:srgbClr val="CC0000">
                      <a:tint val="44500"/>
                      <a:satMod val="160000"/>
                    </a:srgbClr>
                  </a:gs>
                  <a:gs pos="100000">
                    <a:srgbClr val="CC0000">
                      <a:tint val="23500"/>
                      <a:satMod val="16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mbria Math" panose="02040503050406030204" pitchFamily="18" charset="0"/>
                  <a:ea typeface="Cambria Math" panose="02040503050406030204" pitchFamily="18" charset="0"/>
                </a:endParaRPr>
              </a:p>
            </p:txBody>
          </p:sp>
          <p:sp>
            <p:nvSpPr>
              <p:cNvPr id="98" name="Rectangle 97"/>
              <p:cNvSpPr/>
              <p:nvPr/>
            </p:nvSpPr>
            <p:spPr>
              <a:xfrm>
                <a:off x="6515100" y="3333750"/>
                <a:ext cx="1600200" cy="830997"/>
              </a:xfrm>
              <a:prstGeom prst="rect">
                <a:avLst/>
              </a:prstGeom>
            </p:spPr>
            <p:txBody>
              <a:bodyPr wrap="square">
                <a:spAutoFit/>
              </a:bodyPr>
              <a:lstStyle/>
              <a:p>
                <a:pPr algn="ctr"/>
                <a:r>
                  <a:rPr lang="en-US" sz="1600" b="1" dirty="0" smtClean="0">
                    <a:solidFill>
                      <a:srgbClr val="002060"/>
                    </a:solidFill>
                    <a:latin typeface="Cambria Math" panose="02040503050406030204" pitchFamily="18" charset="0"/>
                    <a:ea typeface="Cambria Math" panose="02040503050406030204" pitchFamily="18" charset="0"/>
                    <a:cs typeface="Arial" pitchFamily="34" charset="0"/>
                  </a:rPr>
                  <a:t>How do we calculate total cash.</a:t>
                </a:r>
                <a:endParaRPr lang="en-US" sz="1600" b="1" dirty="0">
                  <a:solidFill>
                    <a:srgbClr val="002060"/>
                  </a:solidFill>
                  <a:latin typeface="Cambria Math" panose="02040503050406030204" pitchFamily="18" charset="0"/>
                  <a:ea typeface="Cambria Math" panose="02040503050406030204" pitchFamily="18" charset="0"/>
                  <a:cs typeface="Arial" pitchFamily="34" charset="0"/>
                </a:endParaRPr>
              </a:p>
            </p:txBody>
          </p:sp>
        </p:grpSp>
        <p:pic>
          <p:nvPicPr>
            <p:cNvPr id="96" name="Picture 95" descr="D:\MJ\ROBOMATE\Rashmi mam\thinking-smiley.jpg"/>
            <p:cNvPicPr>
              <a:picLocks noChangeAspect="1" noChangeArrowheads="1"/>
            </p:cNvPicPr>
            <p:nvPr/>
          </p:nvPicPr>
          <p:blipFill>
            <a:blip r:embed="rId2" cstate="print">
              <a:clrChange>
                <a:clrFrom>
                  <a:srgbClr val="FFFFFF"/>
                </a:clrFrom>
                <a:clrTo>
                  <a:srgbClr val="FFFFFF">
                    <a:alpha val="0"/>
                  </a:srgbClr>
                </a:clrTo>
              </a:clrChange>
              <a:extLst>
                <a:ext uri="{BEBA8EAE-BF5A-486C-A8C5-ECC9F3942E4B}">
                  <a14:imgProps xmlns:a14="http://schemas.microsoft.com/office/drawing/2010/main">
                    <a14:imgLayer r:embed="rId3">
                      <a14:imgEffect>
                        <a14:backgroundRemoval t="0" b="100000" l="0" r="100000">
                          <a14:foregroundMark x1="31447" y1="42771" x2="94969" y2="43976"/>
                          <a14:foregroundMark x1="71698" y1="60241" x2="51572" y2="93373"/>
                          <a14:foregroundMark x1="22642" y1="90964" x2="83019" y2="89759"/>
                          <a14:foregroundMark x1="33962" y1="71687" x2="71698" y2="86747"/>
                        </a14:backgroundRemoval>
                      </a14:imgEffect>
                    </a14:imgLayer>
                  </a14:imgProps>
                </a:ext>
                <a:ext uri="{28A0092B-C50C-407E-A947-70E740481C1C}">
                  <a14:useLocalDpi xmlns:a14="http://schemas.microsoft.com/office/drawing/2010/main" val="0"/>
                </a:ext>
              </a:extLst>
            </a:blip>
            <a:srcRect/>
            <a:stretch>
              <a:fillRect/>
            </a:stretch>
          </p:blipFill>
          <p:spPr bwMode="auto">
            <a:xfrm>
              <a:off x="5868516" y="2926839"/>
              <a:ext cx="659898" cy="690518"/>
            </a:xfrm>
            <a:prstGeom prst="rect">
              <a:avLst/>
            </a:prstGeom>
            <a:noFill/>
            <a:extLst>
              <a:ext uri="{909E8E84-426E-40DD-AFC4-6F175D3DCCD1}">
                <a14:hiddenFill xmlns:a14="http://schemas.microsoft.com/office/drawing/2010/main">
                  <a:solidFill>
                    <a:srgbClr val="FFFFFF"/>
                  </a:solidFill>
                </a14:hiddenFill>
              </a:ext>
            </a:extLst>
          </p:spPr>
        </p:pic>
      </p:grpSp>
      <p:sp>
        <p:nvSpPr>
          <p:cNvPr id="100" name="Rounded Rectangular Callout 99"/>
          <p:cNvSpPr/>
          <p:nvPr/>
        </p:nvSpPr>
        <p:spPr>
          <a:xfrm>
            <a:off x="4582219" y="2639101"/>
            <a:ext cx="3714711" cy="649242"/>
          </a:xfrm>
          <a:prstGeom prst="wedgeRoundRectCallout">
            <a:avLst>
              <a:gd name="adj1" fmla="val -646"/>
              <a:gd name="adj2" fmla="val -82168"/>
              <a:gd name="adj3" fmla="val 16667"/>
            </a:avLst>
          </a:prstGeom>
          <a:solidFill>
            <a:srgbClr val="7030A0"/>
          </a:solidFill>
          <a:ln/>
        </p:spPr>
        <p:style>
          <a:lnRef idx="3">
            <a:schemeClr val="lt1"/>
          </a:lnRef>
          <a:fillRef idx="1">
            <a:schemeClr val="accent4"/>
          </a:fillRef>
          <a:effectRef idx="1">
            <a:schemeClr val="accent4"/>
          </a:effectRef>
          <a:fontRef idx="minor">
            <a:schemeClr val="lt1"/>
          </a:fontRef>
        </p:style>
        <p:txBody>
          <a:bodyPr rtlCol="0" anchor="ctr"/>
          <a:lstStyle/>
          <a:p>
            <a:pPr algn="ctr"/>
            <a:endParaRPr lang="en-US" dirty="0">
              <a:solidFill>
                <a:prstClr val="white"/>
              </a:solidFill>
              <a:latin typeface="Cambria Math" panose="02040503050406030204" pitchFamily="18" charset="0"/>
              <a:ea typeface="Cambria Math" panose="02040503050406030204" pitchFamily="18" charset="0"/>
            </a:endParaRPr>
          </a:p>
        </p:txBody>
      </p:sp>
      <p:sp>
        <p:nvSpPr>
          <p:cNvPr id="102" name="Rectangle 101"/>
          <p:cNvSpPr/>
          <p:nvPr/>
        </p:nvSpPr>
        <p:spPr>
          <a:xfrm>
            <a:off x="1088255" y="2879292"/>
            <a:ext cx="2798074" cy="369332"/>
          </a:xfrm>
          <a:prstGeom prst="rect">
            <a:avLst/>
          </a:prstGeom>
        </p:spPr>
        <p:txBody>
          <a:bodyPr wrap="none">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As per the given condition,</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03" name="Rectangle 102"/>
          <p:cNvSpPr/>
          <p:nvPr/>
        </p:nvSpPr>
        <p:spPr>
          <a:xfrm>
            <a:off x="1066801" y="3200356"/>
            <a:ext cx="1071127" cy="369332"/>
          </a:xfrm>
          <a:prstGeom prst="rect">
            <a:avLst/>
          </a:prstGeom>
        </p:spPr>
        <p:txBody>
          <a:bodyPr wrap="none">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2</a:t>
            </a:r>
            <a:r>
              <a:rPr lang="en-US" i="1" dirty="0" smtClean="0">
                <a:solidFill>
                  <a:prstClr val="black"/>
                </a:solidFill>
                <a:latin typeface="Bookman Old Style" panose="02050604050505020204" pitchFamily="18" charset="0"/>
                <a:ea typeface="Cambria Math" panose="02040503050406030204" pitchFamily="18" charset="0"/>
                <a:cs typeface="Arial" pitchFamily="34" charset="0"/>
              </a:rPr>
              <a:t>x</a:t>
            </a:r>
            <a:r>
              <a:rPr lang="en-US" dirty="0" smtClean="0">
                <a:solidFill>
                  <a:prstClr val="black"/>
                </a:solidFill>
                <a:latin typeface="Cambria Math" panose="02040503050406030204" pitchFamily="18" charset="0"/>
                <a:ea typeface="Cambria Math" panose="02040503050406030204" pitchFamily="18" charset="0"/>
                <a:cs typeface="Arial" pitchFamily="34" charset="0"/>
              </a:rPr>
              <a:t> (100)</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04" name="Rectangle 103"/>
          <p:cNvSpPr/>
          <p:nvPr/>
        </p:nvSpPr>
        <p:spPr>
          <a:xfrm>
            <a:off x="2048037" y="3200356"/>
            <a:ext cx="357790" cy="369332"/>
          </a:xfrm>
          <a:prstGeom prst="rect">
            <a:avLst/>
          </a:prstGeom>
        </p:spPr>
        <p:txBody>
          <a:bodyPr wrap="none">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05" name="Rectangle 104"/>
          <p:cNvSpPr/>
          <p:nvPr/>
        </p:nvSpPr>
        <p:spPr>
          <a:xfrm>
            <a:off x="2254224" y="3200356"/>
            <a:ext cx="942887" cy="369332"/>
          </a:xfrm>
          <a:prstGeom prst="rect">
            <a:avLst/>
          </a:prstGeom>
        </p:spPr>
        <p:txBody>
          <a:bodyPr wrap="none">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3</a:t>
            </a:r>
            <a:r>
              <a:rPr lang="en-US" i="1" dirty="0" smtClean="0">
                <a:solidFill>
                  <a:prstClr val="black"/>
                </a:solidFill>
                <a:latin typeface="Bookman Old Style" panose="02050604050505020204" pitchFamily="18" charset="0"/>
                <a:ea typeface="Cambria Math" panose="02040503050406030204" pitchFamily="18" charset="0"/>
                <a:cs typeface="Arial" pitchFamily="34" charset="0"/>
              </a:rPr>
              <a:t>x</a:t>
            </a:r>
            <a:r>
              <a:rPr lang="en-US" dirty="0" smtClean="0">
                <a:solidFill>
                  <a:prstClr val="black"/>
                </a:solidFill>
                <a:latin typeface="Cambria Math" panose="02040503050406030204" pitchFamily="18" charset="0"/>
                <a:ea typeface="Cambria Math" panose="02040503050406030204" pitchFamily="18" charset="0"/>
                <a:cs typeface="Arial" pitchFamily="34" charset="0"/>
              </a:rPr>
              <a:t> (50)</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06" name="Rectangle 105"/>
          <p:cNvSpPr/>
          <p:nvPr/>
        </p:nvSpPr>
        <p:spPr>
          <a:xfrm>
            <a:off x="4119907" y="3200356"/>
            <a:ext cx="357790" cy="369332"/>
          </a:xfrm>
          <a:prstGeom prst="rect">
            <a:avLst/>
          </a:prstGeom>
        </p:spPr>
        <p:txBody>
          <a:bodyPr wrap="none">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07" name="Rectangle 106"/>
          <p:cNvSpPr/>
          <p:nvPr/>
        </p:nvSpPr>
        <p:spPr>
          <a:xfrm>
            <a:off x="4456222" y="3200356"/>
            <a:ext cx="1050288" cy="369332"/>
          </a:xfrm>
          <a:prstGeom prst="rect">
            <a:avLst/>
          </a:prstGeom>
        </p:spPr>
        <p:txBody>
          <a:bodyPr wrap="none">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4,00,000</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08" name="Rectangle 107"/>
          <p:cNvSpPr/>
          <p:nvPr/>
        </p:nvSpPr>
        <p:spPr>
          <a:xfrm>
            <a:off x="3057761" y="3202543"/>
            <a:ext cx="357790" cy="369332"/>
          </a:xfrm>
          <a:prstGeom prst="rect">
            <a:avLst/>
          </a:prstGeom>
        </p:spPr>
        <p:txBody>
          <a:bodyPr wrap="none">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09" name="Rectangle 108"/>
          <p:cNvSpPr/>
          <p:nvPr/>
        </p:nvSpPr>
        <p:spPr>
          <a:xfrm>
            <a:off x="3307154" y="3188688"/>
            <a:ext cx="942887" cy="369332"/>
          </a:xfrm>
          <a:prstGeom prst="rect">
            <a:avLst/>
          </a:prstGeom>
        </p:spPr>
        <p:txBody>
          <a:bodyPr wrap="none">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5</a:t>
            </a:r>
            <a:r>
              <a:rPr lang="en-US" i="1" dirty="0" smtClean="0">
                <a:solidFill>
                  <a:prstClr val="black"/>
                </a:solidFill>
                <a:latin typeface="Bookman Old Style" panose="02050604050505020204" pitchFamily="18" charset="0"/>
                <a:ea typeface="Cambria Math" panose="02040503050406030204" pitchFamily="18" charset="0"/>
                <a:cs typeface="Arial" pitchFamily="34" charset="0"/>
              </a:rPr>
              <a:t>x</a:t>
            </a:r>
            <a:r>
              <a:rPr lang="en-US" dirty="0" smtClean="0">
                <a:solidFill>
                  <a:prstClr val="black"/>
                </a:solidFill>
                <a:latin typeface="Cambria Math" panose="02040503050406030204" pitchFamily="18" charset="0"/>
                <a:ea typeface="Cambria Math" panose="02040503050406030204" pitchFamily="18" charset="0"/>
                <a:cs typeface="Arial" pitchFamily="34" charset="0"/>
              </a:rPr>
              <a:t> (10)</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17" name="Rounded Rectangle 116"/>
          <p:cNvSpPr/>
          <p:nvPr/>
        </p:nvSpPr>
        <p:spPr>
          <a:xfrm>
            <a:off x="5830236" y="2865737"/>
            <a:ext cx="1050829" cy="217105"/>
          </a:xfrm>
          <a:prstGeom prst="roundRect">
            <a:avLst/>
          </a:prstGeom>
          <a:solidFill>
            <a:srgbClr val="3333FF"/>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solidFill>
                <a:prstClr val="black"/>
              </a:solidFill>
            </a:endParaRPr>
          </a:p>
        </p:txBody>
      </p:sp>
      <p:sp>
        <p:nvSpPr>
          <p:cNvPr id="118" name="Rounded Rectangle 117"/>
          <p:cNvSpPr/>
          <p:nvPr/>
        </p:nvSpPr>
        <p:spPr>
          <a:xfrm>
            <a:off x="7066418" y="2846877"/>
            <a:ext cx="1149276" cy="217105"/>
          </a:xfrm>
          <a:prstGeom prst="roundRect">
            <a:avLst/>
          </a:prstGeom>
          <a:solidFill>
            <a:srgbClr val="3333FF"/>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solidFill>
                <a:prstClr val="black"/>
              </a:solidFill>
            </a:endParaRPr>
          </a:p>
        </p:txBody>
      </p:sp>
      <p:sp>
        <p:nvSpPr>
          <p:cNvPr id="101" name="Rectangle 100"/>
          <p:cNvSpPr/>
          <p:nvPr/>
        </p:nvSpPr>
        <p:spPr>
          <a:xfrm>
            <a:off x="4429750" y="2791166"/>
            <a:ext cx="4016858" cy="338554"/>
          </a:xfrm>
          <a:prstGeom prst="rect">
            <a:avLst/>
          </a:prstGeom>
        </p:spPr>
        <p:txBody>
          <a:bodyPr wrap="square">
            <a:spAutoFit/>
          </a:bodyPr>
          <a:lstStyle/>
          <a:p>
            <a:pPr algn="ctr"/>
            <a:r>
              <a:rPr lang="en-US" sz="1600" b="1" dirty="0" smtClean="0">
                <a:solidFill>
                  <a:prstClr val="white"/>
                </a:solidFill>
                <a:latin typeface="Cambria Math" panose="02040503050406030204" pitchFamily="18" charset="0"/>
                <a:ea typeface="Cambria Math" panose="02040503050406030204" pitchFamily="18" charset="0"/>
                <a:cs typeface="Arial" pitchFamily="34" charset="0"/>
              </a:rPr>
              <a:t>Total cash = No. of notes × denomination</a:t>
            </a:r>
            <a:endParaRPr lang="en-US" sz="1600" b="1" dirty="0">
              <a:solidFill>
                <a:prstClr val="white"/>
              </a:solidFill>
              <a:latin typeface="Cambria Math" panose="02040503050406030204" pitchFamily="18" charset="0"/>
              <a:ea typeface="Cambria Math" panose="02040503050406030204" pitchFamily="18" charset="0"/>
              <a:cs typeface="Arial" pitchFamily="34" charset="0"/>
            </a:endParaRPr>
          </a:p>
        </p:txBody>
      </p:sp>
      <p:sp>
        <p:nvSpPr>
          <p:cNvPr id="119" name="Rectangle 118"/>
          <p:cNvSpPr/>
          <p:nvPr/>
        </p:nvSpPr>
        <p:spPr>
          <a:xfrm>
            <a:off x="1779923" y="3562350"/>
            <a:ext cx="699230" cy="369332"/>
          </a:xfrm>
          <a:prstGeom prst="rect">
            <a:avLst/>
          </a:prstGeom>
        </p:spPr>
        <p:txBody>
          <a:bodyPr wrap="none">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200</a:t>
            </a:r>
            <a:r>
              <a:rPr lang="en-US" i="1" dirty="0" smtClean="0">
                <a:solidFill>
                  <a:prstClr val="black"/>
                </a:solidFill>
                <a:latin typeface="Bookman Old Style" panose="02050604050505020204" pitchFamily="18" charset="0"/>
                <a:ea typeface="Cambria Math" panose="02040503050406030204" pitchFamily="18" charset="0"/>
                <a:cs typeface="Arial" pitchFamily="34" charset="0"/>
              </a:rPr>
              <a:t>x</a:t>
            </a:r>
            <a:endParaRPr lang="en-US" i="1" dirty="0">
              <a:solidFill>
                <a:prstClr val="black"/>
              </a:solidFill>
              <a:latin typeface="Bookman Old Style" panose="02050604050505020204" pitchFamily="18" charset="0"/>
              <a:ea typeface="Cambria Math" panose="02040503050406030204" pitchFamily="18" charset="0"/>
              <a:cs typeface="Arial" pitchFamily="34" charset="0"/>
            </a:endParaRPr>
          </a:p>
        </p:txBody>
      </p:sp>
      <p:sp>
        <p:nvSpPr>
          <p:cNvPr id="120" name="Rectangle 119"/>
          <p:cNvSpPr/>
          <p:nvPr/>
        </p:nvSpPr>
        <p:spPr>
          <a:xfrm>
            <a:off x="2378286" y="3562350"/>
            <a:ext cx="357790" cy="369332"/>
          </a:xfrm>
          <a:prstGeom prst="rect">
            <a:avLst/>
          </a:prstGeom>
        </p:spPr>
        <p:txBody>
          <a:bodyPr wrap="none">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21" name="Rectangle 120"/>
          <p:cNvSpPr/>
          <p:nvPr/>
        </p:nvSpPr>
        <p:spPr>
          <a:xfrm>
            <a:off x="2607883" y="3562350"/>
            <a:ext cx="699230" cy="369332"/>
          </a:xfrm>
          <a:prstGeom prst="rect">
            <a:avLst/>
          </a:prstGeom>
        </p:spPr>
        <p:txBody>
          <a:bodyPr wrap="none">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150</a:t>
            </a:r>
            <a:r>
              <a:rPr lang="en-US" i="1" dirty="0" smtClean="0">
                <a:solidFill>
                  <a:prstClr val="black"/>
                </a:solidFill>
                <a:latin typeface="Bookman Old Style" panose="02050604050505020204" pitchFamily="18" charset="0"/>
                <a:ea typeface="Cambria Math" panose="02040503050406030204" pitchFamily="18" charset="0"/>
                <a:cs typeface="Arial" pitchFamily="34" charset="0"/>
              </a:rPr>
              <a:t>x</a:t>
            </a:r>
            <a:endParaRPr lang="en-US" i="1" dirty="0">
              <a:solidFill>
                <a:prstClr val="black"/>
              </a:solidFill>
              <a:latin typeface="Bookman Old Style" panose="02050604050505020204" pitchFamily="18" charset="0"/>
              <a:ea typeface="Cambria Math" panose="02040503050406030204" pitchFamily="18" charset="0"/>
              <a:cs typeface="Arial" pitchFamily="34" charset="0"/>
            </a:endParaRPr>
          </a:p>
        </p:txBody>
      </p:sp>
      <p:sp>
        <p:nvSpPr>
          <p:cNvPr id="122" name="Rectangle 121"/>
          <p:cNvSpPr/>
          <p:nvPr/>
        </p:nvSpPr>
        <p:spPr>
          <a:xfrm>
            <a:off x="4104668" y="3562350"/>
            <a:ext cx="357790" cy="369332"/>
          </a:xfrm>
          <a:prstGeom prst="rect">
            <a:avLst/>
          </a:prstGeom>
        </p:spPr>
        <p:txBody>
          <a:bodyPr wrap="none">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23" name="Rectangle 122"/>
          <p:cNvSpPr/>
          <p:nvPr/>
        </p:nvSpPr>
        <p:spPr>
          <a:xfrm>
            <a:off x="4440983" y="3562350"/>
            <a:ext cx="1050288" cy="369332"/>
          </a:xfrm>
          <a:prstGeom prst="rect">
            <a:avLst/>
          </a:prstGeom>
        </p:spPr>
        <p:txBody>
          <a:bodyPr wrap="none">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4,00,000</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24" name="Rectangle 123"/>
          <p:cNvSpPr/>
          <p:nvPr/>
        </p:nvSpPr>
        <p:spPr>
          <a:xfrm>
            <a:off x="914400" y="3562350"/>
            <a:ext cx="383438" cy="369332"/>
          </a:xfrm>
          <a:prstGeom prst="rect">
            <a:avLst/>
          </a:prstGeom>
          <a:noFill/>
          <a:ln>
            <a:noFill/>
          </a:ln>
          <a:effectLst/>
        </p:spPr>
        <p:txBody>
          <a:bodyPr wrap="none">
            <a:spAutoFit/>
          </a:bodyPr>
          <a:lstStyle/>
          <a:p>
            <a:r>
              <a:rPr lang="en-US" dirty="0">
                <a:solidFill>
                  <a:prstClr val="black"/>
                </a:solidFill>
                <a:latin typeface="Cambria Math" panose="02040503050406030204" pitchFamily="18" charset="0"/>
                <a:ea typeface="Cambria Math" panose="02040503050406030204" pitchFamily="18" charset="0"/>
                <a:cs typeface="Arial" pitchFamily="34" charset="0"/>
                <a:sym typeface="Symbol"/>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25" name="Rectangle 124"/>
          <p:cNvSpPr/>
          <p:nvPr/>
        </p:nvSpPr>
        <p:spPr>
          <a:xfrm>
            <a:off x="3208380" y="3562350"/>
            <a:ext cx="357790" cy="369332"/>
          </a:xfrm>
          <a:prstGeom prst="rect">
            <a:avLst/>
          </a:prstGeom>
        </p:spPr>
        <p:txBody>
          <a:bodyPr wrap="none">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26" name="Rectangle 125"/>
          <p:cNvSpPr/>
          <p:nvPr/>
        </p:nvSpPr>
        <p:spPr>
          <a:xfrm>
            <a:off x="3423526" y="3562350"/>
            <a:ext cx="570990" cy="369332"/>
          </a:xfrm>
          <a:prstGeom prst="rect">
            <a:avLst/>
          </a:prstGeom>
        </p:spPr>
        <p:txBody>
          <a:bodyPr wrap="none">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50</a:t>
            </a:r>
            <a:r>
              <a:rPr lang="en-US" i="1" dirty="0" smtClean="0">
                <a:solidFill>
                  <a:prstClr val="black"/>
                </a:solidFill>
                <a:latin typeface="Bookman Old Style" panose="02050604050505020204" pitchFamily="18" charset="0"/>
                <a:ea typeface="Cambria Math" panose="02040503050406030204" pitchFamily="18" charset="0"/>
                <a:cs typeface="Arial" pitchFamily="34" charset="0"/>
              </a:rPr>
              <a:t>x</a:t>
            </a:r>
            <a:endParaRPr lang="en-US" i="1" dirty="0">
              <a:solidFill>
                <a:prstClr val="black"/>
              </a:solidFill>
              <a:latin typeface="Bookman Old Style" panose="02050604050505020204" pitchFamily="18" charset="0"/>
              <a:ea typeface="Cambria Math" panose="02040503050406030204" pitchFamily="18" charset="0"/>
              <a:cs typeface="Arial" pitchFamily="34" charset="0"/>
            </a:endParaRPr>
          </a:p>
        </p:txBody>
      </p:sp>
      <p:sp>
        <p:nvSpPr>
          <p:cNvPr id="130" name="Rectangle 129"/>
          <p:cNvSpPr/>
          <p:nvPr/>
        </p:nvSpPr>
        <p:spPr>
          <a:xfrm>
            <a:off x="3226726" y="3888343"/>
            <a:ext cx="699230" cy="369332"/>
          </a:xfrm>
          <a:prstGeom prst="rect">
            <a:avLst/>
          </a:prstGeom>
        </p:spPr>
        <p:txBody>
          <a:bodyPr wrap="none">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400</a:t>
            </a:r>
            <a:r>
              <a:rPr lang="en-US" i="1" dirty="0" smtClean="0">
                <a:solidFill>
                  <a:prstClr val="black"/>
                </a:solidFill>
                <a:latin typeface="Bookman Old Style" panose="02050604050505020204" pitchFamily="18" charset="0"/>
                <a:ea typeface="Cambria Math" panose="02040503050406030204" pitchFamily="18" charset="0"/>
                <a:cs typeface="Arial" pitchFamily="34" charset="0"/>
              </a:rPr>
              <a:t>x</a:t>
            </a:r>
            <a:endParaRPr lang="en-US" i="1" dirty="0">
              <a:solidFill>
                <a:prstClr val="black"/>
              </a:solidFill>
              <a:latin typeface="Bookman Old Style" panose="02050604050505020204" pitchFamily="18" charset="0"/>
              <a:ea typeface="Cambria Math" panose="02040503050406030204" pitchFamily="18" charset="0"/>
              <a:cs typeface="Arial" pitchFamily="34" charset="0"/>
            </a:endParaRPr>
          </a:p>
        </p:txBody>
      </p:sp>
      <p:sp>
        <p:nvSpPr>
          <p:cNvPr id="131" name="Rectangle 130"/>
          <p:cNvSpPr/>
          <p:nvPr/>
        </p:nvSpPr>
        <p:spPr>
          <a:xfrm>
            <a:off x="4104668" y="3888343"/>
            <a:ext cx="357790" cy="369332"/>
          </a:xfrm>
          <a:prstGeom prst="rect">
            <a:avLst/>
          </a:prstGeom>
        </p:spPr>
        <p:txBody>
          <a:bodyPr wrap="none">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32" name="Rectangle 131"/>
          <p:cNvSpPr/>
          <p:nvPr/>
        </p:nvSpPr>
        <p:spPr>
          <a:xfrm>
            <a:off x="4440983" y="3888343"/>
            <a:ext cx="1050288" cy="369332"/>
          </a:xfrm>
          <a:prstGeom prst="rect">
            <a:avLst/>
          </a:prstGeom>
        </p:spPr>
        <p:txBody>
          <a:bodyPr wrap="none">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4,00,000</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33" name="Rectangle 132"/>
          <p:cNvSpPr/>
          <p:nvPr/>
        </p:nvSpPr>
        <p:spPr>
          <a:xfrm>
            <a:off x="914400" y="3888343"/>
            <a:ext cx="383438" cy="369332"/>
          </a:xfrm>
          <a:prstGeom prst="rect">
            <a:avLst/>
          </a:prstGeom>
          <a:noFill/>
          <a:ln>
            <a:noFill/>
          </a:ln>
          <a:effectLst/>
        </p:spPr>
        <p:txBody>
          <a:bodyPr wrap="none">
            <a:spAutoFit/>
          </a:bodyPr>
          <a:lstStyle/>
          <a:p>
            <a:r>
              <a:rPr lang="en-US" dirty="0">
                <a:solidFill>
                  <a:prstClr val="black"/>
                </a:solidFill>
                <a:latin typeface="Cambria Math" panose="02040503050406030204" pitchFamily="18" charset="0"/>
                <a:ea typeface="Cambria Math" panose="02040503050406030204" pitchFamily="18" charset="0"/>
                <a:cs typeface="Arial" pitchFamily="34" charset="0"/>
                <a:sym typeface="Symbol"/>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34" name="TextBox 133"/>
          <p:cNvSpPr txBox="1"/>
          <p:nvPr/>
        </p:nvSpPr>
        <p:spPr>
          <a:xfrm>
            <a:off x="914400" y="4410075"/>
            <a:ext cx="383438" cy="369332"/>
          </a:xfrm>
          <a:prstGeom prst="rect">
            <a:avLst/>
          </a:prstGeom>
          <a:noFill/>
        </p:spPr>
        <p:txBody>
          <a:bodyPr wrap="none" rtlCol="0">
            <a:spAutoFit/>
          </a:bodyPr>
          <a:lstStyle/>
          <a:p>
            <a:r>
              <a:rPr lang="en-US" dirty="0">
                <a:solidFill>
                  <a:prstClr val="black"/>
                </a:solidFill>
                <a:latin typeface="Cambria Math" panose="02040503050406030204" pitchFamily="18" charset="0"/>
                <a:ea typeface="Cambria Math" panose="02040503050406030204" pitchFamily="18" charset="0"/>
                <a:cs typeface="Arial" pitchFamily="34" charset="0"/>
                <a:sym typeface="Symbol"/>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35" name="TextBox 134"/>
          <p:cNvSpPr txBox="1"/>
          <p:nvPr/>
        </p:nvSpPr>
        <p:spPr>
          <a:xfrm>
            <a:off x="3589248" y="4394220"/>
            <a:ext cx="314510" cy="369332"/>
          </a:xfrm>
          <a:prstGeom prst="rect">
            <a:avLst/>
          </a:prstGeom>
          <a:noFill/>
        </p:spPr>
        <p:txBody>
          <a:bodyPr wrap="none" rtlCol="0">
            <a:spAutoFit/>
          </a:bodyPr>
          <a:lstStyle/>
          <a:p>
            <a:r>
              <a:rPr lang="en-US" i="1" dirty="0" smtClean="0">
                <a:solidFill>
                  <a:prstClr val="black"/>
                </a:solidFill>
                <a:latin typeface="Bookman Old Style" panose="02050604050505020204" pitchFamily="18" charset="0"/>
                <a:ea typeface="Cambria Math" panose="02040503050406030204" pitchFamily="18" charset="0"/>
              </a:rPr>
              <a:t>x</a:t>
            </a:r>
            <a:endParaRPr lang="en-US" i="1" dirty="0">
              <a:solidFill>
                <a:prstClr val="black"/>
              </a:solidFill>
              <a:latin typeface="Bookman Old Style" panose="02050604050505020204" pitchFamily="18" charset="0"/>
              <a:ea typeface="Cambria Math" panose="02040503050406030204" pitchFamily="18" charset="0"/>
            </a:endParaRPr>
          </a:p>
        </p:txBody>
      </p:sp>
      <p:sp>
        <p:nvSpPr>
          <p:cNvPr id="136" name="TextBox 135"/>
          <p:cNvSpPr txBox="1"/>
          <p:nvPr/>
        </p:nvSpPr>
        <p:spPr>
          <a:xfrm>
            <a:off x="4104668" y="4410075"/>
            <a:ext cx="357790" cy="369332"/>
          </a:xfrm>
          <a:prstGeom prst="rect">
            <a:avLst/>
          </a:prstGeom>
          <a:noFill/>
        </p:spPr>
        <p:txBody>
          <a:bodyPr wrap="none" rtlCol="0">
            <a:spAutoFit/>
          </a:bodyPr>
          <a:lstStyle/>
          <a:p>
            <a:r>
              <a:rPr lang="en-US" dirty="0" smtClean="0">
                <a:solidFill>
                  <a:prstClr val="black"/>
                </a:solidFill>
                <a:latin typeface="Cambria Math" panose="02040503050406030204" pitchFamily="18" charset="0"/>
                <a:ea typeface="Cambria Math" panose="02040503050406030204" pitchFamily="18" charset="0"/>
              </a:rPr>
              <a:t>=</a:t>
            </a:r>
            <a:endParaRPr lang="en-US" dirty="0">
              <a:solidFill>
                <a:prstClr val="black"/>
              </a:solidFill>
              <a:latin typeface="Cambria Math" panose="02040503050406030204" pitchFamily="18" charset="0"/>
              <a:ea typeface="Cambria Math" panose="02040503050406030204" pitchFamily="18" charset="0"/>
            </a:endParaRPr>
          </a:p>
        </p:txBody>
      </p:sp>
      <p:grpSp>
        <p:nvGrpSpPr>
          <p:cNvPr id="137" name="Group 136"/>
          <p:cNvGrpSpPr/>
          <p:nvPr/>
        </p:nvGrpSpPr>
        <p:grpSpPr>
          <a:xfrm>
            <a:off x="4227480" y="4270883"/>
            <a:ext cx="1474749" cy="663091"/>
            <a:chOff x="904574" y="4746708"/>
            <a:chExt cx="1474749" cy="663091"/>
          </a:xfrm>
        </p:grpSpPr>
        <p:sp>
          <p:nvSpPr>
            <p:cNvPr id="138" name="TextBox 137"/>
            <p:cNvSpPr txBox="1"/>
            <p:nvPr/>
          </p:nvSpPr>
          <p:spPr>
            <a:xfrm>
              <a:off x="1355247" y="5040467"/>
              <a:ext cx="616127" cy="369332"/>
            </a:xfrm>
            <a:prstGeom prst="rect">
              <a:avLst/>
            </a:prstGeom>
            <a:noFill/>
          </p:spPr>
          <p:txBody>
            <a:bodyPr wrap="square" rtlCol="0">
              <a:spAutoFit/>
            </a:bodyPr>
            <a:lstStyle/>
            <a:p>
              <a:pPr algn="ctr"/>
              <a:r>
                <a:rPr lang="en-US" dirty="0" smtClean="0">
                  <a:solidFill>
                    <a:prstClr val="black"/>
                  </a:solidFill>
                  <a:latin typeface="Cambria Math" panose="02040503050406030204" pitchFamily="18" charset="0"/>
                  <a:ea typeface="Cambria Math" panose="02040503050406030204" pitchFamily="18" charset="0"/>
                  <a:cs typeface="Arial" pitchFamily="34" charset="0"/>
                </a:rPr>
                <a:t>400</a:t>
              </a:r>
            </a:p>
          </p:txBody>
        </p:sp>
        <p:sp>
          <p:nvSpPr>
            <p:cNvPr id="139" name="TextBox 138"/>
            <p:cNvSpPr txBox="1"/>
            <p:nvPr/>
          </p:nvSpPr>
          <p:spPr>
            <a:xfrm>
              <a:off x="904574" y="4746708"/>
              <a:ext cx="1474749" cy="369332"/>
            </a:xfrm>
            <a:prstGeom prst="rect">
              <a:avLst/>
            </a:prstGeom>
            <a:noFill/>
          </p:spPr>
          <p:txBody>
            <a:bodyPr wrap="square" rtlCol="0">
              <a:spAutoFit/>
            </a:bodyPr>
            <a:lstStyle/>
            <a:p>
              <a:pPr algn="ctr"/>
              <a:r>
                <a:rPr lang="en-US" dirty="0" smtClean="0">
                  <a:solidFill>
                    <a:prstClr val="black"/>
                  </a:solidFill>
                  <a:latin typeface="Cambria Math" panose="02040503050406030204" pitchFamily="18" charset="0"/>
                  <a:ea typeface="Cambria Math" panose="02040503050406030204" pitchFamily="18" charset="0"/>
                  <a:cs typeface="Arial" pitchFamily="34" charset="0"/>
                </a:rPr>
                <a:t>4,00,000</a:t>
              </a:r>
            </a:p>
          </p:txBody>
        </p:sp>
        <p:cxnSp>
          <p:nvCxnSpPr>
            <p:cNvPr id="140" name="Straight Connector 139"/>
            <p:cNvCxnSpPr/>
            <p:nvPr/>
          </p:nvCxnSpPr>
          <p:spPr>
            <a:xfrm>
              <a:off x="1153947" y="5074763"/>
              <a:ext cx="92892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56" name="Group 155"/>
          <p:cNvGrpSpPr/>
          <p:nvPr/>
        </p:nvGrpSpPr>
        <p:grpSpPr>
          <a:xfrm>
            <a:off x="5530303" y="2896408"/>
            <a:ext cx="2355539" cy="1273539"/>
            <a:chOff x="6096215" y="3198836"/>
            <a:chExt cx="1686520" cy="1189709"/>
          </a:xfrm>
        </p:grpSpPr>
        <p:sp>
          <p:nvSpPr>
            <p:cNvPr id="157" name="Cloud Callout 156"/>
            <p:cNvSpPr/>
            <p:nvPr/>
          </p:nvSpPr>
          <p:spPr>
            <a:xfrm>
              <a:off x="6096215" y="3198836"/>
              <a:ext cx="1655996" cy="1189709"/>
            </a:xfrm>
            <a:prstGeom prst="cloudCallout">
              <a:avLst>
                <a:gd name="adj1" fmla="val -57156"/>
                <a:gd name="adj2" fmla="val 3788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mbria Math" panose="02040503050406030204" pitchFamily="18" charset="0"/>
                <a:ea typeface="Cambria Math" panose="02040503050406030204" pitchFamily="18" charset="0"/>
              </a:endParaRPr>
            </a:p>
          </p:txBody>
        </p:sp>
        <p:sp>
          <p:nvSpPr>
            <p:cNvPr id="158" name="Rectangle 157"/>
            <p:cNvSpPr/>
            <p:nvPr/>
          </p:nvSpPr>
          <p:spPr>
            <a:xfrm>
              <a:off x="6153136" y="3398695"/>
              <a:ext cx="1629599" cy="776297"/>
            </a:xfrm>
            <a:prstGeom prst="rect">
              <a:avLst/>
            </a:prstGeom>
          </p:spPr>
          <p:txBody>
            <a:bodyPr wrap="square">
              <a:spAutoFit/>
            </a:bodyPr>
            <a:lstStyle/>
            <a:p>
              <a:pPr algn="ctr"/>
              <a:r>
                <a:rPr lang="en-US" sz="1600" b="1" dirty="0" smtClean="0">
                  <a:solidFill>
                    <a:srgbClr val="002060"/>
                  </a:solidFill>
                  <a:latin typeface="Cambria Math" panose="02040503050406030204" pitchFamily="18" charset="0"/>
                  <a:ea typeface="Cambria Math" panose="02040503050406030204" pitchFamily="18" charset="0"/>
                </a:rPr>
                <a:t>Variables </a:t>
              </a:r>
              <a:r>
                <a:rPr lang="en-US" sz="1600" b="1" dirty="0">
                  <a:solidFill>
                    <a:srgbClr val="002060"/>
                  </a:solidFill>
                  <a:latin typeface="Cambria Math" panose="02040503050406030204" pitchFamily="18" charset="0"/>
                  <a:ea typeface="Cambria Math" panose="02040503050406030204" pitchFamily="18" charset="0"/>
                </a:rPr>
                <a:t>on one side, numbers on the other side.</a:t>
              </a:r>
            </a:p>
          </p:txBody>
        </p:sp>
      </p:grpSp>
      <p:sp>
        <p:nvSpPr>
          <p:cNvPr id="159" name="Curved Down Arrow 158"/>
          <p:cNvSpPr/>
          <p:nvPr/>
        </p:nvSpPr>
        <p:spPr>
          <a:xfrm rot="10800000" flipH="1">
            <a:off x="3787159" y="4131091"/>
            <a:ext cx="792163" cy="181054"/>
          </a:xfrm>
          <a:prstGeom prst="curvedDownArrow">
            <a:avLst/>
          </a:prstGeom>
          <a:solidFill>
            <a:srgbClr val="FFFF00"/>
          </a:solid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black"/>
              </a:solidFill>
              <a:latin typeface="Bookman Old Style" panose="02050604050505020204" pitchFamily="18" charset="0"/>
            </a:endParaRPr>
          </a:p>
        </p:txBody>
      </p:sp>
      <p:grpSp>
        <p:nvGrpSpPr>
          <p:cNvPr id="160" name="Group 159"/>
          <p:cNvGrpSpPr/>
          <p:nvPr/>
        </p:nvGrpSpPr>
        <p:grpSpPr>
          <a:xfrm>
            <a:off x="5714289" y="2930993"/>
            <a:ext cx="2204132" cy="1189709"/>
            <a:chOff x="6050724" y="3085922"/>
            <a:chExt cx="2204132" cy="1189709"/>
          </a:xfrm>
        </p:grpSpPr>
        <p:sp>
          <p:nvSpPr>
            <p:cNvPr id="161" name="Cloud Callout 160"/>
            <p:cNvSpPr/>
            <p:nvPr/>
          </p:nvSpPr>
          <p:spPr>
            <a:xfrm>
              <a:off x="6050724" y="3085922"/>
              <a:ext cx="2204132" cy="1189709"/>
            </a:xfrm>
            <a:prstGeom prst="cloudCallout">
              <a:avLst>
                <a:gd name="adj1" fmla="val -73629"/>
                <a:gd name="adj2" fmla="val 40872"/>
              </a:avLst>
            </a:prstGeom>
            <a:solidFill>
              <a:srgbClr val="FF7C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mbria Math" panose="02040503050406030204" pitchFamily="18" charset="0"/>
                <a:ea typeface="Cambria Math" panose="02040503050406030204" pitchFamily="18" charset="0"/>
              </a:endParaRPr>
            </a:p>
          </p:txBody>
        </p:sp>
        <p:sp>
          <p:nvSpPr>
            <p:cNvPr id="162" name="Rectangle 161"/>
            <p:cNvSpPr/>
            <p:nvPr/>
          </p:nvSpPr>
          <p:spPr>
            <a:xfrm>
              <a:off x="6100475" y="3438289"/>
              <a:ext cx="2107000" cy="584775"/>
            </a:xfrm>
            <a:prstGeom prst="rect">
              <a:avLst/>
            </a:prstGeom>
          </p:spPr>
          <p:txBody>
            <a:bodyPr wrap="square">
              <a:spAutoFit/>
            </a:bodyPr>
            <a:lstStyle/>
            <a:p>
              <a:pPr algn="ctr"/>
              <a:r>
                <a:rPr lang="en-US" sz="1600" b="1" dirty="0">
                  <a:solidFill>
                    <a:srgbClr val="002060"/>
                  </a:solidFill>
                  <a:latin typeface="Cambria Math" panose="02040503050406030204" pitchFamily="18" charset="0"/>
                  <a:ea typeface="Cambria Math" panose="02040503050406030204" pitchFamily="18" charset="0"/>
                </a:rPr>
                <a:t>We will shift </a:t>
              </a:r>
              <a:r>
                <a:rPr lang="en-US" sz="1600" b="1" dirty="0" smtClean="0">
                  <a:solidFill>
                    <a:srgbClr val="002060"/>
                  </a:solidFill>
                  <a:latin typeface="Cambria Math" panose="02040503050406030204" pitchFamily="18" charset="0"/>
                  <a:ea typeface="Cambria Math" panose="02040503050406030204" pitchFamily="18" charset="0"/>
                </a:rPr>
                <a:t>400 to the other side.</a:t>
              </a:r>
              <a:endParaRPr lang="en-US" sz="1600" b="1" dirty="0">
                <a:solidFill>
                  <a:srgbClr val="002060"/>
                </a:solidFill>
                <a:latin typeface="Cambria Math" panose="02040503050406030204" pitchFamily="18" charset="0"/>
                <a:ea typeface="Cambria Math" panose="02040503050406030204" pitchFamily="18" charset="0"/>
              </a:endParaRPr>
            </a:p>
          </p:txBody>
        </p:sp>
      </p:grpSp>
      <p:grpSp>
        <p:nvGrpSpPr>
          <p:cNvPr id="163" name="Group 162"/>
          <p:cNvGrpSpPr/>
          <p:nvPr/>
        </p:nvGrpSpPr>
        <p:grpSpPr>
          <a:xfrm>
            <a:off x="5738310" y="2730028"/>
            <a:ext cx="2102642" cy="1380195"/>
            <a:chOff x="5998967" y="2554406"/>
            <a:chExt cx="2003755" cy="1916038"/>
          </a:xfrm>
        </p:grpSpPr>
        <p:sp>
          <p:nvSpPr>
            <p:cNvPr id="164" name="Cloud Callout 163"/>
            <p:cNvSpPr/>
            <p:nvPr/>
          </p:nvSpPr>
          <p:spPr>
            <a:xfrm>
              <a:off x="5998967" y="2554406"/>
              <a:ext cx="2003755" cy="1916038"/>
            </a:xfrm>
            <a:prstGeom prst="cloudCallout">
              <a:avLst>
                <a:gd name="adj1" fmla="val -73629"/>
                <a:gd name="adj2" fmla="val 40872"/>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65" name="Rectangle 164"/>
            <p:cNvSpPr/>
            <p:nvPr/>
          </p:nvSpPr>
          <p:spPr>
            <a:xfrm>
              <a:off x="6055966" y="2881050"/>
              <a:ext cx="1794141" cy="1153621"/>
            </a:xfrm>
            <a:prstGeom prst="rect">
              <a:avLst/>
            </a:prstGeom>
          </p:spPr>
          <p:txBody>
            <a:bodyPr wrap="square">
              <a:spAutoFit/>
            </a:bodyPr>
            <a:lstStyle/>
            <a:p>
              <a:pPr algn="ctr"/>
              <a:r>
                <a:rPr lang="en-US" sz="1600" b="1" dirty="0" smtClean="0">
                  <a:solidFill>
                    <a:srgbClr val="002060"/>
                  </a:solidFill>
                  <a:latin typeface="Cambria Math" panose="02040503050406030204" pitchFamily="18" charset="0"/>
                  <a:ea typeface="Cambria Math" panose="02040503050406030204" pitchFamily="18" charset="0"/>
                </a:rPr>
                <a:t>While changing sides, we will change the sign.</a:t>
              </a:r>
              <a:endParaRPr lang="en-US" sz="1600" b="1" dirty="0">
                <a:solidFill>
                  <a:srgbClr val="002060"/>
                </a:solidFill>
                <a:latin typeface="Cambria Math" panose="02040503050406030204" pitchFamily="18" charset="0"/>
                <a:ea typeface="Cambria Math" panose="02040503050406030204" pitchFamily="18" charset="0"/>
              </a:endParaRPr>
            </a:p>
          </p:txBody>
        </p:sp>
      </p:grpSp>
      <p:grpSp>
        <p:nvGrpSpPr>
          <p:cNvPr id="166" name="Group 165"/>
          <p:cNvGrpSpPr/>
          <p:nvPr/>
        </p:nvGrpSpPr>
        <p:grpSpPr>
          <a:xfrm>
            <a:off x="5352326" y="3335278"/>
            <a:ext cx="1777929" cy="895572"/>
            <a:chOff x="5888284" y="1599975"/>
            <a:chExt cx="1777929" cy="895572"/>
          </a:xfrm>
        </p:grpSpPr>
        <p:grpSp>
          <p:nvGrpSpPr>
            <p:cNvPr id="167" name="Group 166"/>
            <p:cNvGrpSpPr/>
            <p:nvPr/>
          </p:nvGrpSpPr>
          <p:grpSpPr>
            <a:xfrm>
              <a:off x="5888284" y="1599975"/>
              <a:ext cx="1777929" cy="895572"/>
              <a:chOff x="6241889" y="3165934"/>
              <a:chExt cx="1517908" cy="983231"/>
            </a:xfrm>
          </p:grpSpPr>
          <p:sp>
            <p:nvSpPr>
              <p:cNvPr id="169" name="Cloud Callout 168"/>
              <p:cNvSpPr/>
              <p:nvPr/>
            </p:nvSpPr>
            <p:spPr>
              <a:xfrm>
                <a:off x="6486723" y="3165934"/>
                <a:ext cx="1028244" cy="983231"/>
              </a:xfrm>
              <a:prstGeom prst="cloudCallout">
                <a:avLst>
                  <a:gd name="adj1" fmla="val -62767"/>
                  <a:gd name="adj2" fmla="val 46317"/>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70" name="Rectangle 169"/>
              <p:cNvSpPr/>
              <p:nvPr/>
            </p:nvSpPr>
            <p:spPr>
              <a:xfrm>
                <a:off x="6241889" y="3471706"/>
                <a:ext cx="1517908" cy="371692"/>
              </a:xfrm>
              <a:prstGeom prst="rect">
                <a:avLst/>
              </a:prstGeom>
            </p:spPr>
            <p:txBody>
              <a:bodyPr wrap="square">
                <a:spAutoFit/>
              </a:bodyPr>
              <a:lstStyle/>
              <a:p>
                <a:pPr algn="ctr"/>
                <a:r>
                  <a:rPr lang="en-US" sz="1600" b="1" dirty="0" smtClean="0">
                    <a:solidFill>
                      <a:prstClr val="white"/>
                    </a:solidFill>
                    <a:latin typeface="Cambria Math" panose="02040503050406030204" pitchFamily="18" charset="0"/>
                    <a:ea typeface="Cambria Math" panose="02040503050406030204" pitchFamily="18" charset="0"/>
                    <a:cs typeface="Arial" pitchFamily="34" charset="0"/>
                  </a:rPr>
                  <a:t>‘×’         ‘÷’ </a:t>
                </a:r>
                <a:endParaRPr lang="en-US" sz="1600" b="1" dirty="0">
                  <a:solidFill>
                    <a:prstClr val="white"/>
                  </a:solidFill>
                  <a:latin typeface="Bookman Old Style" panose="02050604050505020204" pitchFamily="18" charset="0"/>
                </a:endParaRPr>
              </a:p>
            </p:txBody>
          </p:sp>
        </p:grpSp>
        <p:cxnSp>
          <p:nvCxnSpPr>
            <p:cNvPr id="168" name="Straight Arrow Connector 167"/>
            <p:cNvCxnSpPr/>
            <p:nvPr/>
          </p:nvCxnSpPr>
          <p:spPr>
            <a:xfrm>
              <a:off x="6645244" y="2066925"/>
              <a:ext cx="228600" cy="0"/>
            </a:xfrm>
            <a:prstGeom prst="straightConnector1">
              <a:avLst/>
            </a:prstGeom>
            <a:ln w="19050">
              <a:solidFill>
                <a:schemeClr val="bg1"/>
              </a:solidFill>
              <a:tailEnd type="arrow"/>
            </a:ln>
          </p:spPr>
          <p:style>
            <a:lnRef idx="1">
              <a:schemeClr val="accent1"/>
            </a:lnRef>
            <a:fillRef idx="0">
              <a:schemeClr val="accent1"/>
            </a:fillRef>
            <a:effectRef idx="0">
              <a:schemeClr val="accent1"/>
            </a:effectRef>
            <a:fontRef idx="minor">
              <a:schemeClr val="tx1"/>
            </a:fontRef>
          </p:style>
        </p:cxnSp>
      </p:grpSp>
      <p:sp>
        <p:nvSpPr>
          <p:cNvPr id="171" name="TextBox 170"/>
          <p:cNvSpPr txBox="1"/>
          <p:nvPr/>
        </p:nvSpPr>
        <p:spPr>
          <a:xfrm>
            <a:off x="3219484" y="3888343"/>
            <a:ext cx="627069" cy="369332"/>
          </a:xfrm>
          <a:prstGeom prst="rect">
            <a:avLst/>
          </a:prstGeom>
          <a:noFill/>
        </p:spPr>
        <p:txBody>
          <a:bodyPr wrap="square" rtlCol="0">
            <a:spAutoFit/>
          </a:bodyPr>
          <a:lstStyle/>
          <a:p>
            <a:r>
              <a:rPr lang="en-US" dirty="0" smtClean="0">
                <a:solidFill>
                  <a:srgbClr val="C00000"/>
                </a:solidFill>
                <a:latin typeface="Cambria Math" panose="02040503050406030204" pitchFamily="18" charset="0"/>
                <a:ea typeface="Cambria Math" panose="02040503050406030204" pitchFamily="18" charset="0"/>
                <a:cs typeface="Arial" pitchFamily="34" charset="0"/>
              </a:rPr>
              <a:t>400</a:t>
            </a:r>
            <a:endParaRPr lang="en-US" dirty="0">
              <a:solidFill>
                <a:srgbClr val="C00000"/>
              </a:solidFill>
              <a:latin typeface="Cambria Math" panose="02040503050406030204" pitchFamily="18" charset="0"/>
              <a:ea typeface="Cambria Math" panose="02040503050406030204" pitchFamily="18" charset="0"/>
              <a:cs typeface="Arial" pitchFamily="34" charset="0"/>
            </a:endParaRPr>
          </a:p>
        </p:txBody>
      </p:sp>
      <p:cxnSp>
        <p:nvCxnSpPr>
          <p:cNvPr id="178" name="Straight Connector 177"/>
          <p:cNvCxnSpPr/>
          <p:nvPr/>
        </p:nvCxnSpPr>
        <p:spPr>
          <a:xfrm flipV="1">
            <a:off x="4572484" y="4410256"/>
            <a:ext cx="348081" cy="82296"/>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p:cNvCxnSpPr/>
          <p:nvPr/>
        </p:nvCxnSpPr>
        <p:spPr>
          <a:xfrm flipV="1">
            <a:off x="4913112" y="4645441"/>
            <a:ext cx="298870" cy="17588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80" name="TextBox 179"/>
          <p:cNvSpPr txBox="1"/>
          <p:nvPr/>
        </p:nvSpPr>
        <p:spPr>
          <a:xfrm>
            <a:off x="4907440" y="4095750"/>
            <a:ext cx="701233" cy="307777"/>
          </a:xfrm>
          <a:prstGeom prst="rect">
            <a:avLst/>
          </a:prstGeom>
          <a:noFill/>
        </p:spPr>
        <p:txBody>
          <a:bodyPr wrap="square" rtlCol="0">
            <a:spAutoFit/>
          </a:bodyPr>
          <a:lstStyle/>
          <a:p>
            <a:r>
              <a:rPr lang="en-US" sz="1400" dirty="0" smtClean="0">
                <a:solidFill>
                  <a:srgbClr val="FF0000"/>
                </a:solidFill>
                <a:latin typeface="Cambria Math" panose="02040503050406030204" pitchFamily="18" charset="0"/>
                <a:ea typeface="Cambria Math" panose="02040503050406030204" pitchFamily="18" charset="0"/>
                <a:cs typeface="Arial" pitchFamily="34" charset="0"/>
                <a:sym typeface="Symbol"/>
              </a:rPr>
              <a:t>1000</a:t>
            </a:r>
            <a:endParaRPr lang="en-US" sz="1400" dirty="0">
              <a:solidFill>
                <a:srgbClr val="FF0000"/>
              </a:solidFill>
              <a:latin typeface="Cambria Math" panose="02040503050406030204" pitchFamily="18" charset="0"/>
              <a:ea typeface="Cambria Math" panose="02040503050406030204" pitchFamily="18" charset="0"/>
              <a:cs typeface="Arial" pitchFamily="34" charset="0"/>
            </a:endParaRPr>
          </a:p>
        </p:txBody>
      </p:sp>
      <p:sp>
        <p:nvSpPr>
          <p:cNvPr id="181" name="TextBox 180"/>
          <p:cNvSpPr txBox="1"/>
          <p:nvPr/>
        </p:nvSpPr>
        <p:spPr>
          <a:xfrm>
            <a:off x="5057268" y="4664491"/>
            <a:ext cx="309428" cy="307777"/>
          </a:xfrm>
          <a:prstGeom prst="rect">
            <a:avLst/>
          </a:prstGeom>
          <a:noFill/>
        </p:spPr>
        <p:txBody>
          <a:bodyPr wrap="square" rtlCol="0">
            <a:spAutoFit/>
          </a:bodyPr>
          <a:lstStyle/>
          <a:p>
            <a:r>
              <a:rPr lang="en-US" sz="1400" dirty="0" smtClean="0">
                <a:solidFill>
                  <a:srgbClr val="FF0000"/>
                </a:solidFill>
                <a:latin typeface="Cambria Math" panose="02040503050406030204" pitchFamily="18" charset="0"/>
                <a:ea typeface="Cambria Math" panose="02040503050406030204" pitchFamily="18" charset="0"/>
                <a:cs typeface="Arial" pitchFamily="34" charset="0"/>
                <a:sym typeface="Symbol"/>
              </a:rPr>
              <a:t>1</a:t>
            </a:r>
            <a:endParaRPr lang="en-US" sz="1400" dirty="0">
              <a:solidFill>
                <a:srgbClr val="FF0000"/>
              </a:solidFill>
              <a:latin typeface="Cambria Math" panose="02040503050406030204" pitchFamily="18" charset="0"/>
              <a:ea typeface="Cambria Math" panose="02040503050406030204" pitchFamily="18" charset="0"/>
              <a:cs typeface="Arial" pitchFamily="34" charset="0"/>
            </a:endParaRPr>
          </a:p>
        </p:txBody>
      </p:sp>
      <p:sp>
        <p:nvSpPr>
          <p:cNvPr id="182" name="Rectangle 181"/>
          <p:cNvSpPr/>
          <p:nvPr/>
        </p:nvSpPr>
        <p:spPr>
          <a:xfrm>
            <a:off x="5532060" y="4477719"/>
            <a:ext cx="1460656" cy="338554"/>
          </a:xfrm>
          <a:prstGeom prst="rect">
            <a:avLst/>
          </a:prstGeom>
          <a:gradFill flip="none" rotWithShape="1">
            <a:gsLst>
              <a:gs pos="0">
                <a:srgbClr val="CC00CC">
                  <a:tint val="66000"/>
                  <a:satMod val="160000"/>
                </a:srgbClr>
              </a:gs>
              <a:gs pos="50000">
                <a:srgbClr val="CC00CC">
                  <a:tint val="44500"/>
                  <a:satMod val="160000"/>
                </a:srgbClr>
              </a:gs>
              <a:gs pos="100000">
                <a:srgbClr val="CC00CC">
                  <a:tint val="23500"/>
                  <a:satMod val="160000"/>
                </a:srgbClr>
              </a:gs>
            </a:gsLst>
            <a:lin ang="2700000" scaled="1"/>
            <a:tileRect/>
          </a:gradFill>
        </p:spPr>
        <p:txBody>
          <a:bodyPr wrap="none">
            <a:spAutoFit/>
          </a:bodyPr>
          <a:lstStyle/>
          <a:p>
            <a:r>
              <a:rPr lang="en-US" sz="1600" dirty="0" smtClean="0">
                <a:solidFill>
                  <a:prstClr val="black"/>
                </a:solidFill>
                <a:latin typeface="Cambria Math" panose="02040503050406030204" pitchFamily="18" charset="0"/>
                <a:ea typeface="Cambria Math" panose="02040503050406030204" pitchFamily="18" charset="0"/>
              </a:rPr>
              <a:t>400 × 1 = 400</a:t>
            </a:r>
            <a:endParaRPr lang="en-US" sz="1600" dirty="0">
              <a:solidFill>
                <a:prstClr val="black"/>
              </a:solidFill>
              <a:latin typeface="Cambria Math" panose="02040503050406030204" pitchFamily="18" charset="0"/>
              <a:ea typeface="Cambria Math" panose="02040503050406030204" pitchFamily="18" charset="0"/>
            </a:endParaRPr>
          </a:p>
        </p:txBody>
      </p:sp>
      <p:sp>
        <p:nvSpPr>
          <p:cNvPr id="183" name="Rectangle 182"/>
          <p:cNvSpPr/>
          <p:nvPr/>
        </p:nvSpPr>
        <p:spPr>
          <a:xfrm>
            <a:off x="5511171" y="4171950"/>
            <a:ext cx="1915909" cy="338554"/>
          </a:xfrm>
          <a:prstGeom prst="rect">
            <a:avLst/>
          </a:prstGeom>
          <a:gradFill flip="none" rotWithShape="1">
            <a:gsLst>
              <a:gs pos="0">
                <a:srgbClr val="CC00CC">
                  <a:tint val="66000"/>
                  <a:satMod val="160000"/>
                </a:srgbClr>
              </a:gs>
              <a:gs pos="50000">
                <a:srgbClr val="CC00CC">
                  <a:tint val="44500"/>
                  <a:satMod val="160000"/>
                </a:srgbClr>
              </a:gs>
              <a:gs pos="100000">
                <a:srgbClr val="CC00CC">
                  <a:tint val="23500"/>
                  <a:satMod val="160000"/>
                </a:srgbClr>
              </a:gs>
            </a:gsLst>
            <a:lin ang="2700000" scaled="1"/>
            <a:tileRect/>
          </a:gradFill>
        </p:spPr>
        <p:txBody>
          <a:bodyPr wrap="none">
            <a:spAutoFit/>
          </a:bodyPr>
          <a:lstStyle/>
          <a:p>
            <a:r>
              <a:rPr lang="en-US" sz="1600" dirty="0" smtClean="0">
                <a:solidFill>
                  <a:prstClr val="black"/>
                </a:solidFill>
                <a:latin typeface="Cambria Math" panose="02040503050406030204" pitchFamily="18" charset="0"/>
                <a:ea typeface="Cambria Math" panose="02040503050406030204" pitchFamily="18" charset="0"/>
              </a:rPr>
              <a:t>400 × 10 = 400000</a:t>
            </a:r>
            <a:endParaRPr lang="en-US" sz="1600" dirty="0">
              <a:solidFill>
                <a:prstClr val="black"/>
              </a:solidFill>
              <a:latin typeface="Cambria Math" panose="02040503050406030204" pitchFamily="18" charset="0"/>
              <a:ea typeface="Cambria Math" panose="02040503050406030204" pitchFamily="18" charset="0"/>
            </a:endParaRPr>
          </a:p>
        </p:txBody>
      </p:sp>
    </p:spTree>
    <p:extLst>
      <p:ext uri="{BB962C8B-B14F-4D97-AF65-F5344CB8AC3E}">
        <p14:creationId xmlns:p14="http://schemas.microsoft.com/office/powerpoint/2010/main" val="2729707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5"/>
                                        </p:tgtEl>
                                        <p:attrNameLst>
                                          <p:attrName>style.visibility</p:attrName>
                                        </p:attrNameLst>
                                      </p:cBhvr>
                                      <p:to>
                                        <p:strVal val="visible"/>
                                      </p:to>
                                    </p:set>
                                    <p:animEffect transition="in" filter="fade">
                                      <p:cBhvr>
                                        <p:cTn id="17" dur="500"/>
                                        <p:tgtEl>
                                          <p:spTgt spid="45"/>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44"/>
                                        </p:tgtEl>
                                        <p:attrNameLst>
                                          <p:attrName>style.visibility</p:attrName>
                                        </p:attrNameLst>
                                      </p:cBhvr>
                                      <p:to>
                                        <p:strVal val="visible"/>
                                      </p:to>
                                    </p:set>
                                    <p:animEffect transition="in" filter="barn(inVertical)">
                                      <p:cBhvr>
                                        <p:cTn id="22" dur="500"/>
                                        <p:tgtEl>
                                          <p:spTgt spid="4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grpId="1" nodeType="clickEffect">
                                  <p:stCondLst>
                                    <p:cond delay="0"/>
                                  </p:stCondLst>
                                  <p:childTnLst>
                                    <p:animEffect transition="out" filter="fade">
                                      <p:cBhvr>
                                        <p:cTn id="26" dur="500"/>
                                        <p:tgtEl>
                                          <p:spTgt spid="44"/>
                                        </p:tgtEl>
                                      </p:cBhvr>
                                    </p:animEffect>
                                    <p:set>
                                      <p:cBhvr>
                                        <p:cTn id="27" dur="1" fill="hold">
                                          <p:stCondLst>
                                            <p:cond delay="499"/>
                                          </p:stCondLst>
                                        </p:cTn>
                                        <p:tgtEl>
                                          <p:spTgt spid="44"/>
                                        </p:tgtEl>
                                        <p:attrNameLst>
                                          <p:attrName>style.visibility</p:attrName>
                                        </p:attrNameLst>
                                      </p:cBhvr>
                                      <p:to>
                                        <p:strVal val="hidden"/>
                                      </p:to>
                                    </p:set>
                                  </p:childTnLst>
                                </p:cTn>
                              </p:par>
                              <p:par>
                                <p:cTn id="28" presetID="1" presetClass="exit" presetSubtype="0" fill="hold" nodeType="withEffect">
                                  <p:stCondLst>
                                    <p:cond delay="0"/>
                                  </p:stCondLst>
                                  <p:childTnLst>
                                    <p:set>
                                      <p:cBhvr>
                                        <p:cTn id="29" dur="1" fill="hold">
                                          <p:stCondLst>
                                            <p:cond delay="0"/>
                                          </p:stCondLst>
                                        </p:cTn>
                                        <p:tgtEl>
                                          <p:spTgt spid="45"/>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50"/>
                                        </p:tgtEl>
                                        <p:attrNameLst>
                                          <p:attrName>style.visibility</p:attrName>
                                        </p:attrNameLst>
                                      </p:cBhvr>
                                      <p:to>
                                        <p:strVal val="visible"/>
                                      </p:to>
                                    </p:set>
                                    <p:animEffect transition="in" filter="fade">
                                      <p:cBhvr>
                                        <p:cTn id="34" dur="500"/>
                                        <p:tgtEl>
                                          <p:spTgt spid="50"/>
                                        </p:tgtEl>
                                      </p:cBhvr>
                                    </p:animEffec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nodeType="clickEffect">
                                  <p:stCondLst>
                                    <p:cond delay="0"/>
                                  </p:stCondLst>
                                  <p:childTnLst>
                                    <p:set>
                                      <p:cBhvr>
                                        <p:cTn id="38" dur="1" fill="hold">
                                          <p:stCondLst>
                                            <p:cond delay="0"/>
                                          </p:stCondLst>
                                        </p:cTn>
                                        <p:tgtEl>
                                          <p:spTgt spid="50"/>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53"/>
                                        </p:tgtEl>
                                        <p:attrNameLst>
                                          <p:attrName>style.visibility</p:attrName>
                                        </p:attrNameLst>
                                      </p:cBhvr>
                                      <p:to>
                                        <p:strVal val="visible"/>
                                      </p:to>
                                    </p:set>
                                    <p:animEffect transition="in" filter="fade">
                                      <p:cBhvr>
                                        <p:cTn id="43" dur="500"/>
                                        <p:tgtEl>
                                          <p:spTgt spid="53"/>
                                        </p:tgtEl>
                                      </p:cBhvr>
                                    </p:animEffect>
                                  </p:childTnLst>
                                </p:cTn>
                              </p:par>
                            </p:childTnLst>
                          </p:cTn>
                        </p:par>
                      </p:childTnLst>
                    </p:cTn>
                  </p:par>
                  <p:par>
                    <p:cTn id="44" fill="hold">
                      <p:stCondLst>
                        <p:cond delay="indefinite"/>
                      </p:stCondLst>
                      <p:childTnLst>
                        <p:par>
                          <p:cTn id="45" fill="hold">
                            <p:stCondLst>
                              <p:cond delay="0"/>
                            </p:stCondLst>
                            <p:childTnLst>
                              <p:par>
                                <p:cTn id="46" presetID="1" presetClass="exit" presetSubtype="0" fill="hold" nodeType="clickEffect">
                                  <p:stCondLst>
                                    <p:cond delay="0"/>
                                  </p:stCondLst>
                                  <p:childTnLst>
                                    <p:set>
                                      <p:cBhvr>
                                        <p:cTn id="47" dur="1" fill="hold">
                                          <p:stCondLst>
                                            <p:cond delay="0"/>
                                          </p:stCondLst>
                                        </p:cTn>
                                        <p:tgtEl>
                                          <p:spTgt spid="53"/>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16" presetClass="entr" presetSubtype="21" fill="hold" grpId="0" nodeType="clickEffect">
                                  <p:stCondLst>
                                    <p:cond delay="0"/>
                                  </p:stCondLst>
                                  <p:childTnLst>
                                    <p:set>
                                      <p:cBhvr>
                                        <p:cTn id="51" dur="1" fill="hold">
                                          <p:stCondLst>
                                            <p:cond delay="0"/>
                                          </p:stCondLst>
                                        </p:cTn>
                                        <p:tgtEl>
                                          <p:spTgt spid="56"/>
                                        </p:tgtEl>
                                        <p:attrNameLst>
                                          <p:attrName>style.visibility</p:attrName>
                                        </p:attrNameLst>
                                      </p:cBhvr>
                                      <p:to>
                                        <p:strVal val="visible"/>
                                      </p:to>
                                    </p:set>
                                    <p:animEffect transition="in" filter="barn(inVertical)">
                                      <p:cBhvr>
                                        <p:cTn id="52" dur="500"/>
                                        <p:tgtEl>
                                          <p:spTgt spid="56"/>
                                        </p:tgtEl>
                                      </p:cBhvr>
                                    </p:animEffect>
                                  </p:childTnLst>
                                </p:cTn>
                              </p:par>
                              <p:par>
                                <p:cTn id="53" presetID="16" presetClass="entr" presetSubtype="21" fill="hold" grpId="0" nodeType="withEffect">
                                  <p:stCondLst>
                                    <p:cond delay="0"/>
                                  </p:stCondLst>
                                  <p:childTnLst>
                                    <p:set>
                                      <p:cBhvr>
                                        <p:cTn id="54" dur="1" fill="hold">
                                          <p:stCondLst>
                                            <p:cond delay="0"/>
                                          </p:stCondLst>
                                        </p:cTn>
                                        <p:tgtEl>
                                          <p:spTgt spid="57"/>
                                        </p:tgtEl>
                                        <p:attrNameLst>
                                          <p:attrName>style.visibility</p:attrName>
                                        </p:attrNameLst>
                                      </p:cBhvr>
                                      <p:to>
                                        <p:strVal val="visible"/>
                                      </p:to>
                                    </p:set>
                                    <p:animEffect transition="in" filter="barn(inVertical)">
                                      <p:cBhvr>
                                        <p:cTn id="55" dur="500"/>
                                        <p:tgtEl>
                                          <p:spTgt spid="57"/>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58"/>
                                        </p:tgtEl>
                                        <p:attrNameLst>
                                          <p:attrName>style.visibility</p:attrName>
                                        </p:attrNameLst>
                                      </p:cBhvr>
                                      <p:to>
                                        <p:strVal val="visible"/>
                                      </p:to>
                                    </p:set>
                                    <p:animEffect transition="in" filter="fade">
                                      <p:cBhvr>
                                        <p:cTn id="60" dur="500"/>
                                        <p:tgtEl>
                                          <p:spTgt spid="58"/>
                                        </p:tgtEl>
                                      </p:cBhvr>
                                    </p:animEffec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61"/>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xit" presetSubtype="0" fill="hold" nodeType="clickEffect">
                                  <p:stCondLst>
                                    <p:cond delay="0"/>
                                  </p:stCondLst>
                                  <p:childTnLst>
                                    <p:set>
                                      <p:cBhvr>
                                        <p:cTn id="68" dur="1" fill="hold">
                                          <p:stCondLst>
                                            <p:cond delay="0"/>
                                          </p:stCondLst>
                                        </p:cTn>
                                        <p:tgtEl>
                                          <p:spTgt spid="58"/>
                                        </p:tgtEl>
                                        <p:attrNameLst>
                                          <p:attrName>style.visibility</p:attrName>
                                        </p:attrNameLst>
                                      </p:cBhvr>
                                      <p:to>
                                        <p:strVal val="hidden"/>
                                      </p:to>
                                    </p:set>
                                  </p:childTnLst>
                                </p:cTn>
                              </p:par>
                              <p:par>
                                <p:cTn id="69" presetID="10" presetClass="exit" presetSubtype="0" fill="hold" grpId="1" nodeType="withEffect">
                                  <p:stCondLst>
                                    <p:cond delay="0"/>
                                  </p:stCondLst>
                                  <p:childTnLst>
                                    <p:animEffect transition="out" filter="fade">
                                      <p:cBhvr>
                                        <p:cTn id="70" dur="500"/>
                                        <p:tgtEl>
                                          <p:spTgt spid="57"/>
                                        </p:tgtEl>
                                      </p:cBhvr>
                                    </p:animEffect>
                                    <p:set>
                                      <p:cBhvr>
                                        <p:cTn id="71" dur="1" fill="hold">
                                          <p:stCondLst>
                                            <p:cond delay="499"/>
                                          </p:stCondLst>
                                        </p:cTn>
                                        <p:tgtEl>
                                          <p:spTgt spid="57"/>
                                        </p:tgtEl>
                                        <p:attrNameLst>
                                          <p:attrName>style.visibility</p:attrName>
                                        </p:attrNameLst>
                                      </p:cBhvr>
                                      <p:to>
                                        <p:strVal val="hidden"/>
                                      </p:to>
                                    </p:set>
                                  </p:childTnLst>
                                </p:cTn>
                              </p:par>
                              <p:par>
                                <p:cTn id="72" presetID="10" presetClass="exit" presetSubtype="0" fill="hold" grpId="1" nodeType="withEffect">
                                  <p:stCondLst>
                                    <p:cond delay="0"/>
                                  </p:stCondLst>
                                  <p:childTnLst>
                                    <p:animEffect transition="out" filter="fade">
                                      <p:cBhvr>
                                        <p:cTn id="73" dur="500"/>
                                        <p:tgtEl>
                                          <p:spTgt spid="56"/>
                                        </p:tgtEl>
                                      </p:cBhvr>
                                    </p:animEffect>
                                    <p:set>
                                      <p:cBhvr>
                                        <p:cTn id="74" dur="1" fill="hold">
                                          <p:stCondLst>
                                            <p:cond delay="499"/>
                                          </p:stCondLst>
                                        </p:cTn>
                                        <p:tgtEl>
                                          <p:spTgt spid="56"/>
                                        </p:tgtEl>
                                        <p:attrNameLst>
                                          <p:attrName>style.visibility</p:attrName>
                                        </p:attrNameLst>
                                      </p:cBhvr>
                                      <p:to>
                                        <p:strVal val="hidden"/>
                                      </p:to>
                                    </p:set>
                                  </p:childTnLst>
                                </p:cTn>
                              </p:par>
                            </p:childTnLst>
                          </p:cTn>
                        </p:par>
                      </p:childTnLst>
                    </p:cTn>
                  </p:par>
                  <p:par>
                    <p:cTn id="75" fill="hold">
                      <p:stCondLst>
                        <p:cond delay="indefinite"/>
                      </p:stCondLst>
                      <p:childTnLst>
                        <p:par>
                          <p:cTn id="76" fill="hold">
                            <p:stCondLst>
                              <p:cond delay="0"/>
                            </p:stCondLst>
                            <p:childTnLst>
                              <p:par>
                                <p:cTn id="77" presetID="16" presetClass="entr" presetSubtype="21" fill="hold" grpId="0" nodeType="clickEffect">
                                  <p:stCondLst>
                                    <p:cond delay="0"/>
                                  </p:stCondLst>
                                  <p:childTnLst>
                                    <p:set>
                                      <p:cBhvr>
                                        <p:cTn id="78" dur="1" fill="hold">
                                          <p:stCondLst>
                                            <p:cond delay="0"/>
                                          </p:stCondLst>
                                        </p:cTn>
                                        <p:tgtEl>
                                          <p:spTgt spid="67"/>
                                        </p:tgtEl>
                                        <p:attrNameLst>
                                          <p:attrName>style.visibility</p:attrName>
                                        </p:attrNameLst>
                                      </p:cBhvr>
                                      <p:to>
                                        <p:strVal val="visible"/>
                                      </p:to>
                                    </p:set>
                                    <p:animEffect transition="in" filter="barn(inVertical)">
                                      <p:cBhvr>
                                        <p:cTn id="79" dur="500"/>
                                        <p:tgtEl>
                                          <p:spTgt spid="67"/>
                                        </p:tgtEl>
                                      </p:cBhvr>
                                    </p:animEffect>
                                  </p:childTnLst>
                                </p:cTn>
                              </p:par>
                              <p:par>
                                <p:cTn id="80" presetID="16" presetClass="entr" presetSubtype="21" fill="hold" grpId="0" nodeType="withEffect">
                                  <p:stCondLst>
                                    <p:cond delay="0"/>
                                  </p:stCondLst>
                                  <p:childTnLst>
                                    <p:set>
                                      <p:cBhvr>
                                        <p:cTn id="81" dur="1" fill="hold">
                                          <p:stCondLst>
                                            <p:cond delay="0"/>
                                          </p:stCondLst>
                                        </p:cTn>
                                        <p:tgtEl>
                                          <p:spTgt spid="68"/>
                                        </p:tgtEl>
                                        <p:attrNameLst>
                                          <p:attrName>style.visibility</p:attrName>
                                        </p:attrNameLst>
                                      </p:cBhvr>
                                      <p:to>
                                        <p:strVal val="visible"/>
                                      </p:to>
                                    </p:set>
                                    <p:animEffect transition="in" filter="barn(inVertical)">
                                      <p:cBhvr>
                                        <p:cTn id="82" dur="500"/>
                                        <p:tgtEl>
                                          <p:spTgt spid="68"/>
                                        </p:tgtEl>
                                      </p:cBhvr>
                                    </p:animEffec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62"/>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63"/>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66"/>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grpId="0" nodeType="clickEffect">
                                  <p:stCondLst>
                                    <p:cond delay="0"/>
                                  </p:stCondLst>
                                  <p:childTnLst>
                                    <p:set>
                                      <p:cBhvr>
                                        <p:cTn id="98" dur="1" fill="hold">
                                          <p:stCondLst>
                                            <p:cond delay="0"/>
                                          </p:stCondLst>
                                        </p:cTn>
                                        <p:tgtEl>
                                          <p:spTgt spid="65"/>
                                        </p:tgtEl>
                                        <p:attrNameLst>
                                          <p:attrName>style.visibility</p:attrName>
                                        </p:attrNameLst>
                                      </p:cBhvr>
                                      <p:to>
                                        <p:strVal val="visible"/>
                                      </p:to>
                                    </p:set>
                                  </p:childTnLst>
                                </p:cTn>
                              </p:par>
                              <p:par>
                                <p:cTn id="99" presetID="10" presetClass="exit" presetSubtype="0" fill="hold" grpId="1" nodeType="withEffect">
                                  <p:stCondLst>
                                    <p:cond delay="0"/>
                                  </p:stCondLst>
                                  <p:childTnLst>
                                    <p:animEffect transition="out" filter="fade">
                                      <p:cBhvr>
                                        <p:cTn id="100" dur="500"/>
                                        <p:tgtEl>
                                          <p:spTgt spid="68"/>
                                        </p:tgtEl>
                                      </p:cBhvr>
                                    </p:animEffect>
                                    <p:set>
                                      <p:cBhvr>
                                        <p:cTn id="101" dur="1" fill="hold">
                                          <p:stCondLst>
                                            <p:cond delay="499"/>
                                          </p:stCondLst>
                                        </p:cTn>
                                        <p:tgtEl>
                                          <p:spTgt spid="68"/>
                                        </p:tgtEl>
                                        <p:attrNameLst>
                                          <p:attrName>style.visibility</p:attrName>
                                        </p:attrNameLst>
                                      </p:cBhvr>
                                      <p:to>
                                        <p:strVal val="hidden"/>
                                      </p:to>
                                    </p:set>
                                  </p:childTnLst>
                                </p:cTn>
                              </p:par>
                              <p:par>
                                <p:cTn id="102" presetID="10" presetClass="exit" presetSubtype="0" fill="hold" grpId="1" nodeType="withEffect">
                                  <p:stCondLst>
                                    <p:cond delay="0"/>
                                  </p:stCondLst>
                                  <p:childTnLst>
                                    <p:animEffect transition="out" filter="fade">
                                      <p:cBhvr>
                                        <p:cTn id="103" dur="500"/>
                                        <p:tgtEl>
                                          <p:spTgt spid="67"/>
                                        </p:tgtEl>
                                      </p:cBhvr>
                                    </p:animEffect>
                                    <p:set>
                                      <p:cBhvr>
                                        <p:cTn id="104" dur="1" fill="hold">
                                          <p:stCondLst>
                                            <p:cond delay="499"/>
                                          </p:stCondLst>
                                        </p:cTn>
                                        <p:tgtEl>
                                          <p:spTgt spid="67"/>
                                        </p:tgtEl>
                                        <p:attrNameLst>
                                          <p:attrName>style.visibility</p:attrName>
                                        </p:attrNameLst>
                                      </p:cBhvr>
                                      <p:to>
                                        <p:strVal val="hidden"/>
                                      </p:to>
                                    </p:set>
                                  </p:childTnLst>
                                </p:cTn>
                              </p:par>
                            </p:childTnLst>
                          </p:cTn>
                        </p:par>
                      </p:childTnLst>
                    </p:cTn>
                  </p:par>
                  <p:par>
                    <p:cTn id="105" fill="hold">
                      <p:stCondLst>
                        <p:cond delay="indefinite"/>
                      </p:stCondLst>
                      <p:childTnLst>
                        <p:par>
                          <p:cTn id="106" fill="hold">
                            <p:stCondLst>
                              <p:cond delay="0"/>
                            </p:stCondLst>
                            <p:childTnLst>
                              <p:par>
                                <p:cTn id="107" presetID="16" presetClass="entr" presetSubtype="21" fill="hold" grpId="0" nodeType="clickEffect">
                                  <p:stCondLst>
                                    <p:cond delay="0"/>
                                  </p:stCondLst>
                                  <p:childTnLst>
                                    <p:set>
                                      <p:cBhvr>
                                        <p:cTn id="108" dur="1" fill="hold">
                                          <p:stCondLst>
                                            <p:cond delay="0"/>
                                          </p:stCondLst>
                                        </p:cTn>
                                        <p:tgtEl>
                                          <p:spTgt spid="69"/>
                                        </p:tgtEl>
                                        <p:attrNameLst>
                                          <p:attrName>style.visibility</p:attrName>
                                        </p:attrNameLst>
                                      </p:cBhvr>
                                      <p:to>
                                        <p:strVal val="visible"/>
                                      </p:to>
                                    </p:set>
                                    <p:animEffect transition="in" filter="barn(inVertical)">
                                      <p:cBhvr>
                                        <p:cTn id="109" dur="500"/>
                                        <p:tgtEl>
                                          <p:spTgt spid="69"/>
                                        </p:tgtEl>
                                      </p:cBhvr>
                                    </p:animEffect>
                                  </p:childTnLst>
                                </p:cTn>
                              </p:par>
                              <p:par>
                                <p:cTn id="110" presetID="16" presetClass="entr" presetSubtype="21" fill="hold" grpId="0" nodeType="withEffect">
                                  <p:stCondLst>
                                    <p:cond delay="0"/>
                                  </p:stCondLst>
                                  <p:childTnLst>
                                    <p:set>
                                      <p:cBhvr>
                                        <p:cTn id="111" dur="1" fill="hold">
                                          <p:stCondLst>
                                            <p:cond delay="0"/>
                                          </p:stCondLst>
                                        </p:cTn>
                                        <p:tgtEl>
                                          <p:spTgt spid="70"/>
                                        </p:tgtEl>
                                        <p:attrNameLst>
                                          <p:attrName>style.visibility</p:attrName>
                                        </p:attrNameLst>
                                      </p:cBhvr>
                                      <p:to>
                                        <p:strVal val="visible"/>
                                      </p:to>
                                    </p:set>
                                    <p:animEffect transition="in" filter="barn(inVertical)">
                                      <p:cBhvr>
                                        <p:cTn id="112" dur="500"/>
                                        <p:tgtEl>
                                          <p:spTgt spid="70"/>
                                        </p:tgtEl>
                                      </p:cBhvr>
                                    </p:animEffect>
                                  </p:childTnLst>
                                </p:cTn>
                              </p:par>
                            </p:childTnLst>
                          </p:cTn>
                        </p:par>
                      </p:childTnLst>
                    </p:cTn>
                  </p:par>
                  <p:par>
                    <p:cTn id="113" fill="hold">
                      <p:stCondLst>
                        <p:cond delay="indefinite"/>
                      </p:stCondLst>
                      <p:childTnLst>
                        <p:par>
                          <p:cTn id="114" fill="hold">
                            <p:stCondLst>
                              <p:cond delay="0"/>
                            </p:stCondLst>
                            <p:childTnLst>
                              <p:par>
                                <p:cTn id="115" presetID="1" presetClass="entr" presetSubtype="0" fill="hold" grpId="0" nodeType="clickEffect">
                                  <p:stCondLst>
                                    <p:cond delay="0"/>
                                  </p:stCondLst>
                                  <p:childTnLst>
                                    <p:set>
                                      <p:cBhvr>
                                        <p:cTn id="116" dur="1" fill="hold">
                                          <p:stCondLst>
                                            <p:cond delay="0"/>
                                          </p:stCondLst>
                                        </p:cTn>
                                        <p:tgtEl>
                                          <p:spTgt spid="73"/>
                                        </p:tgtEl>
                                        <p:attrNameLst>
                                          <p:attrName>style.visibility</p:attrName>
                                        </p:attrNameLst>
                                      </p:cBhvr>
                                      <p:to>
                                        <p:strVal val="visible"/>
                                      </p:to>
                                    </p:set>
                                  </p:childTnLst>
                                </p:cTn>
                              </p:par>
                            </p:childTnLst>
                          </p:cTn>
                        </p:par>
                      </p:childTnLst>
                    </p:cTn>
                  </p:par>
                  <p:par>
                    <p:cTn id="117" fill="hold">
                      <p:stCondLst>
                        <p:cond delay="indefinite"/>
                      </p:stCondLst>
                      <p:childTnLst>
                        <p:par>
                          <p:cTn id="118" fill="hold">
                            <p:stCondLst>
                              <p:cond delay="0"/>
                            </p:stCondLst>
                            <p:childTnLst>
                              <p:par>
                                <p:cTn id="119" presetID="1" presetClass="entr" presetSubtype="0" fill="hold" grpId="0" nodeType="clickEffect">
                                  <p:stCondLst>
                                    <p:cond delay="0"/>
                                  </p:stCondLst>
                                  <p:childTnLst>
                                    <p:set>
                                      <p:cBhvr>
                                        <p:cTn id="120" dur="1" fill="hold">
                                          <p:stCondLst>
                                            <p:cond delay="0"/>
                                          </p:stCondLst>
                                        </p:cTn>
                                        <p:tgtEl>
                                          <p:spTgt spid="74"/>
                                        </p:tgtEl>
                                        <p:attrNameLst>
                                          <p:attrName>style.visibility</p:attrName>
                                        </p:attrNameLst>
                                      </p:cBhvr>
                                      <p:to>
                                        <p:strVal val="visible"/>
                                      </p:to>
                                    </p:set>
                                  </p:childTnLst>
                                </p:cTn>
                              </p:par>
                            </p:childTnLst>
                          </p:cTn>
                        </p:par>
                      </p:childTnLst>
                    </p:cTn>
                  </p:par>
                  <p:par>
                    <p:cTn id="121" fill="hold">
                      <p:stCondLst>
                        <p:cond delay="indefinite"/>
                      </p:stCondLst>
                      <p:childTnLst>
                        <p:par>
                          <p:cTn id="122" fill="hold">
                            <p:stCondLst>
                              <p:cond delay="0"/>
                            </p:stCondLst>
                            <p:childTnLst>
                              <p:par>
                                <p:cTn id="123" presetID="1" presetClass="entr" presetSubtype="0" fill="hold" grpId="0" nodeType="clickEffect">
                                  <p:stCondLst>
                                    <p:cond delay="0"/>
                                  </p:stCondLst>
                                  <p:childTnLst>
                                    <p:set>
                                      <p:cBhvr>
                                        <p:cTn id="124" dur="1" fill="hold">
                                          <p:stCondLst>
                                            <p:cond delay="0"/>
                                          </p:stCondLst>
                                        </p:cTn>
                                        <p:tgtEl>
                                          <p:spTgt spid="76"/>
                                        </p:tgtEl>
                                        <p:attrNameLst>
                                          <p:attrName>style.visibility</p:attrName>
                                        </p:attrNameLst>
                                      </p:cBhvr>
                                      <p:to>
                                        <p:strVal val="visible"/>
                                      </p:to>
                                    </p:set>
                                  </p:childTnLst>
                                </p:cTn>
                              </p:par>
                            </p:childTnLst>
                          </p:cTn>
                        </p:par>
                      </p:childTnLst>
                    </p:cTn>
                  </p:par>
                  <p:par>
                    <p:cTn id="125" fill="hold">
                      <p:stCondLst>
                        <p:cond delay="indefinite"/>
                      </p:stCondLst>
                      <p:childTnLst>
                        <p:par>
                          <p:cTn id="126" fill="hold">
                            <p:stCondLst>
                              <p:cond delay="0"/>
                            </p:stCondLst>
                            <p:childTnLst>
                              <p:par>
                                <p:cTn id="127" presetID="1" presetClass="entr" presetSubtype="0" fill="hold" grpId="0" nodeType="clickEffect">
                                  <p:stCondLst>
                                    <p:cond delay="0"/>
                                  </p:stCondLst>
                                  <p:childTnLst>
                                    <p:set>
                                      <p:cBhvr>
                                        <p:cTn id="128" dur="1" fill="hold">
                                          <p:stCondLst>
                                            <p:cond delay="0"/>
                                          </p:stCondLst>
                                        </p:cTn>
                                        <p:tgtEl>
                                          <p:spTgt spid="75"/>
                                        </p:tgtEl>
                                        <p:attrNameLst>
                                          <p:attrName>style.visibility</p:attrName>
                                        </p:attrNameLst>
                                      </p:cBhvr>
                                      <p:to>
                                        <p:strVal val="visible"/>
                                      </p:to>
                                    </p:set>
                                  </p:childTnLst>
                                </p:cTn>
                              </p:par>
                            </p:childTnLst>
                          </p:cTn>
                        </p:par>
                      </p:childTnLst>
                    </p:cTn>
                  </p:par>
                  <p:par>
                    <p:cTn id="129" fill="hold">
                      <p:stCondLst>
                        <p:cond delay="indefinite"/>
                      </p:stCondLst>
                      <p:childTnLst>
                        <p:par>
                          <p:cTn id="130" fill="hold">
                            <p:stCondLst>
                              <p:cond delay="0"/>
                            </p:stCondLst>
                            <p:childTnLst>
                              <p:par>
                                <p:cTn id="131" presetID="10" presetClass="exit" presetSubtype="0" fill="hold" grpId="1" nodeType="clickEffect">
                                  <p:stCondLst>
                                    <p:cond delay="0"/>
                                  </p:stCondLst>
                                  <p:childTnLst>
                                    <p:animEffect transition="out" filter="fade">
                                      <p:cBhvr>
                                        <p:cTn id="132" dur="500"/>
                                        <p:tgtEl>
                                          <p:spTgt spid="70"/>
                                        </p:tgtEl>
                                      </p:cBhvr>
                                    </p:animEffect>
                                    <p:set>
                                      <p:cBhvr>
                                        <p:cTn id="133" dur="1" fill="hold">
                                          <p:stCondLst>
                                            <p:cond delay="499"/>
                                          </p:stCondLst>
                                        </p:cTn>
                                        <p:tgtEl>
                                          <p:spTgt spid="70"/>
                                        </p:tgtEl>
                                        <p:attrNameLst>
                                          <p:attrName>style.visibility</p:attrName>
                                        </p:attrNameLst>
                                      </p:cBhvr>
                                      <p:to>
                                        <p:strVal val="hidden"/>
                                      </p:to>
                                    </p:set>
                                  </p:childTnLst>
                                </p:cTn>
                              </p:par>
                              <p:par>
                                <p:cTn id="134" presetID="10" presetClass="exit" presetSubtype="0" fill="hold" grpId="1" nodeType="withEffect">
                                  <p:stCondLst>
                                    <p:cond delay="0"/>
                                  </p:stCondLst>
                                  <p:childTnLst>
                                    <p:animEffect transition="out" filter="fade">
                                      <p:cBhvr>
                                        <p:cTn id="135" dur="500"/>
                                        <p:tgtEl>
                                          <p:spTgt spid="69"/>
                                        </p:tgtEl>
                                      </p:cBhvr>
                                    </p:animEffect>
                                    <p:set>
                                      <p:cBhvr>
                                        <p:cTn id="136" dur="1" fill="hold">
                                          <p:stCondLst>
                                            <p:cond delay="499"/>
                                          </p:stCondLst>
                                        </p:cTn>
                                        <p:tgtEl>
                                          <p:spTgt spid="69"/>
                                        </p:tgtEl>
                                        <p:attrNameLst>
                                          <p:attrName>style.visibility</p:attrName>
                                        </p:attrNameLst>
                                      </p:cBhvr>
                                      <p:to>
                                        <p:strVal val="hidden"/>
                                      </p:to>
                                    </p:set>
                                  </p:childTnLst>
                                </p:cTn>
                              </p:par>
                            </p:childTnLst>
                          </p:cTn>
                        </p:par>
                      </p:childTnLst>
                    </p:cTn>
                  </p:par>
                  <p:par>
                    <p:cTn id="137" fill="hold">
                      <p:stCondLst>
                        <p:cond delay="indefinite"/>
                      </p:stCondLst>
                      <p:childTnLst>
                        <p:par>
                          <p:cTn id="138" fill="hold">
                            <p:stCondLst>
                              <p:cond delay="0"/>
                            </p:stCondLst>
                            <p:childTnLst>
                              <p:par>
                                <p:cTn id="139" presetID="16" presetClass="entr" presetSubtype="21" fill="hold" grpId="0" nodeType="clickEffect">
                                  <p:stCondLst>
                                    <p:cond delay="0"/>
                                  </p:stCondLst>
                                  <p:childTnLst>
                                    <p:set>
                                      <p:cBhvr>
                                        <p:cTn id="140" dur="1" fill="hold">
                                          <p:stCondLst>
                                            <p:cond delay="0"/>
                                          </p:stCondLst>
                                        </p:cTn>
                                        <p:tgtEl>
                                          <p:spTgt spid="71"/>
                                        </p:tgtEl>
                                        <p:attrNameLst>
                                          <p:attrName>style.visibility</p:attrName>
                                        </p:attrNameLst>
                                      </p:cBhvr>
                                      <p:to>
                                        <p:strVal val="visible"/>
                                      </p:to>
                                    </p:set>
                                    <p:animEffect transition="in" filter="barn(inVertical)">
                                      <p:cBhvr>
                                        <p:cTn id="141" dur="500"/>
                                        <p:tgtEl>
                                          <p:spTgt spid="71"/>
                                        </p:tgtEl>
                                      </p:cBhvr>
                                    </p:animEffect>
                                  </p:childTnLst>
                                </p:cTn>
                              </p:par>
                              <p:par>
                                <p:cTn id="142" presetID="16" presetClass="entr" presetSubtype="21" fill="hold" grpId="0" nodeType="withEffect">
                                  <p:stCondLst>
                                    <p:cond delay="0"/>
                                  </p:stCondLst>
                                  <p:childTnLst>
                                    <p:set>
                                      <p:cBhvr>
                                        <p:cTn id="143" dur="1" fill="hold">
                                          <p:stCondLst>
                                            <p:cond delay="0"/>
                                          </p:stCondLst>
                                        </p:cTn>
                                        <p:tgtEl>
                                          <p:spTgt spid="72"/>
                                        </p:tgtEl>
                                        <p:attrNameLst>
                                          <p:attrName>style.visibility</p:attrName>
                                        </p:attrNameLst>
                                      </p:cBhvr>
                                      <p:to>
                                        <p:strVal val="visible"/>
                                      </p:to>
                                    </p:set>
                                    <p:animEffect transition="in" filter="barn(inVertical)">
                                      <p:cBhvr>
                                        <p:cTn id="144" dur="500"/>
                                        <p:tgtEl>
                                          <p:spTgt spid="72"/>
                                        </p:tgtEl>
                                      </p:cBhvr>
                                    </p:animEffect>
                                  </p:childTnLst>
                                </p:cTn>
                              </p:par>
                            </p:childTnLst>
                          </p:cTn>
                        </p:par>
                      </p:childTnLst>
                    </p:cTn>
                  </p:par>
                  <p:par>
                    <p:cTn id="145" fill="hold">
                      <p:stCondLst>
                        <p:cond delay="indefinite"/>
                      </p:stCondLst>
                      <p:childTnLst>
                        <p:par>
                          <p:cTn id="146" fill="hold">
                            <p:stCondLst>
                              <p:cond delay="0"/>
                            </p:stCondLst>
                            <p:childTnLst>
                              <p:par>
                                <p:cTn id="147" presetID="1" presetClass="entr" presetSubtype="0" fill="hold" grpId="0" nodeType="clickEffect">
                                  <p:stCondLst>
                                    <p:cond delay="0"/>
                                  </p:stCondLst>
                                  <p:childTnLst>
                                    <p:set>
                                      <p:cBhvr>
                                        <p:cTn id="148" dur="1" fill="hold">
                                          <p:stCondLst>
                                            <p:cond delay="0"/>
                                          </p:stCondLst>
                                        </p:cTn>
                                        <p:tgtEl>
                                          <p:spTgt spid="77"/>
                                        </p:tgtEl>
                                        <p:attrNameLst>
                                          <p:attrName>style.visibility</p:attrName>
                                        </p:attrNameLst>
                                      </p:cBhvr>
                                      <p:to>
                                        <p:strVal val="visible"/>
                                      </p:to>
                                    </p:set>
                                  </p:childTnLst>
                                </p:cTn>
                              </p:par>
                            </p:childTnLst>
                          </p:cTn>
                        </p:par>
                      </p:childTnLst>
                    </p:cTn>
                  </p:par>
                  <p:par>
                    <p:cTn id="149" fill="hold">
                      <p:stCondLst>
                        <p:cond delay="indefinite"/>
                      </p:stCondLst>
                      <p:childTnLst>
                        <p:par>
                          <p:cTn id="150" fill="hold">
                            <p:stCondLst>
                              <p:cond delay="0"/>
                            </p:stCondLst>
                            <p:childTnLst>
                              <p:par>
                                <p:cTn id="151" presetID="1" presetClass="entr" presetSubtype="0" fill="hold" grpId="0" nodeType="clickEffect">
                                  <p:stCondLst>
                                    <p:cond delay="0"/>
                                  </p:stCondLst>
                                  <p:childTnLst>
                                    <p:set>
                                      <p:cBhvr>
                                        <p:cTn id="152" dur="1" fill="hold">
                                          <p:stCondLst>
                                            <p:cond delay="0"/>
                                          </p:stCondLst>
                                        </p:cTn>
                                        <p:tgtEl>
                                          <p:spTgt spid="78"/>
                                        </p:tgtEl>
                                        <p:attrNameLst>
                                          <p:attrName>style.visibility</p:attrName>
                                        </p:attrNameLst>
                                      </p:cBhvr>
                                      <p:to>
                                        <p:strVal val="visible"/>
                                      </p:to>
                                    </p:set>
                                  </p:childTnLst>
                                </p:cTn>
                              </p:par>
                            </p:childTnLst>
                          </p:cTn>
                        </p:par>
                      </p:childTnLst>
                    </p:cTn>
                  </p:par>
                  <p:par>
                    <p:cTn id="153" fill="hold">
                      <p:stCondLst>
                        <p:cond delay="indefinite"/>
                      </p:stCondLst>
                      <p:childTnLst>
                        <p:par>
                          <p:cTn id="154" fill="hold">
                            <p:stCondLst>
                              <p:cond delay="0"/>
                            </p:stCondLst>
                            <p:childTnLst>
                              <p:par>
                                <p:cTn id="155" presetID="1" presetClass="entr" presetSubtype="0" fill="hold" grpId="0" nodeType="clickEffect">
                                  <p:stCondLst>
                                    <p:cond delay="0"/>
                                  </p:stCondLst>
                                  <p:childTnLst>
                                    <p:set>
                                      <p:cBhvr>
                                        <p:cTn id="156" dur="1" fill="hold">
                                          <p:stCondLst>
                                            <p:cond delay="0"/>
                                          </p:stCondLst>
                                        </p:cTn>
                                        <p:tgtEl>
                                          <p:spTgt spid="80"/>
                                        </p:tgtEl>
                                        <p:attrNameLst>
                                          <p:attrName>style.visibility</p:attrName>
                                        </p:attrNameLst>
                                      </p:cBhvr>
                                      <p:to>
                                        <p:strVal val="visible"/>
                                      </p:to>
                                    </p:set>
                                  </p:childTnLst>
                                </p:cTn>
                              </p:par>
                            </p:childTnLst>
                          </p:cTn>
                        </p:par>
                      </p:childTnLst>
                    </p:cTn>
                  </p:par>
                  <p:par>
                    <p:cTn id="157" fill="hold">
                      <p:stCondLst>
                        <p:cond delay="indefinite"/>
                      </p:stCondLst>
                      <p:childTnLst>
                        <p:par>
                          <p:cTn id="158" fill="hold">
                            <p:stCondLst>
                              <p:cond delay="0"/>
                            </p:stCondLst>
                            <p:childTnLst>
                              <p:par>
                                <p:cTn id="159" presetID="1" presetClass="entr" presetSubtype="0" fill="hold" grpId="0" nodeType="clickEffect">
                                  <p:stCondLst>
                                    <p:cond delay="0"/>
                                  </p:stCondLst>
                                  <p:childTnLst>
                                    <p:set>
                                      <p:cBhvr>
                                        <p:cTn id="160" dur="1" fill="hold">
                                          <p:stCondLst>
                                            <p:cond delay="0"/>
                                          </p:stCondLst>
                                        </p:cTn>
                                        <p:tgtEl>
                                          <p:spTgt spid="79"/>
                                        </p:tgtEl>
                                        <p:attrNameLst>
                                          <p:attrName>style.visibility</p:attrName>
                                        </p:attrNameLst>
                                      </p:cBhvr>
                                      <p:to>
                                        <p:strVal val="visible"/>
                                      </p:to>
                                    </p:set>
                                  </p:childTnLst>
                                </p:cTn>
                              </p:par>
                            </p:childTnLst>
                          </p:cTn>
                        </p:par>
                      </p:childTnLst>
                    </p:cTn>
                  </p:par>
                  <p:par>
                    <p:cTn id="161" fill="hold">
                      <p:stCondLst>
                        <p:cond delay="indefinite"/>
                      </p:stCondLst>
                      <p:childTnLst>
                        <p:par>
                          <p:cTn id="162" fill="hold">
                            <p:stCondLst>
                              <p:cond delay="0"/>
                            </p:stCondLst>
                            <p:childTnLst>
                              <p:par>
                                <p:cTn id="163" presetID="10" presetClass="exit" presetSubtype="0" fill="hold" grpId="1" nodeType="clickEffect">
                                  <p:stCondLst>
                                    <p:cond delay="0"/>
                                  </p:stCondLst>
                                  <p:childTnLst>
                                    <p:animEffect transition="out" filter="fade">
                                      <p:cBhvr>
                                        <p:cTn id="164" dur="500"/>
                                        <p:tgtEl>
                                          <p:spTgt spid="72"/>
                                        </p:tgtEl>
                                      </p:cBhvr>
                                    </p:animEffect>
                                    <p:set>
                                      <p:cBhvr>
                                        <p:cTn id="165" dur="1" fill="hold">
                                          <p:stCondLst>
                                            <p:cond delay="499"/>
                                          </p:stCondLst>
                                        </p:cTn>
                                        <p:tgtEl>
                                          <p:spTgt spid="72"/>
                                        </p:tgtEl>
                                        <p:attrNameLst>
                                          <p:attrName>style.visibility</p:attrName>
                                        </p:attrNameLst>
                                      </p:cBhvr>
                                      <p:to>
                                        <p:strVal val="hidden"/>
                                      </p:to>
                                    </p:set>
                                  </p:childTnLst>
                                </p:cTn>
                              </p:par>
                              <p:par>
                                <p:cTn id="166" presetID="10" presetClass="exit" presetSubtype="0" fill="hold" grpId="1" nodeType="withEffect">
                                  <p:stCondLst>
                                    <p:cond delay="0"/>
                                  </p:stCondLst>
                                  <p:childTnLst>
                                    <p:animEffect transition="out" filter="fade">
                                      <p:cBhvr>
                                        <p:cTn id="167" dur="500"/>
                                        <p:tgtEl>
                                          <p:spTgt spid="71"/>
                                        </p:tgtEl>
                                      </p:cBhvr>
                                    </p:animEffect>
                                    <p:set>
                                      <p:cBhvr>
                                        <p:cTn id="168" dur="1" fill="hold">
                                          <p:stCondLst>
                                            <p:cond delay="499"/>
                                          </p:stCondLst>
                                        </p:cTn>
                                        <p:tgtEl>
                                          <p:spTgt spid="71"/>
                                        </p:tgtEl>
                                        <p:attrNameLst>
                                          <p:attrName>style.visibility</p:attrName>
                                        </p:attrNameLst>
                                      </p:cBhvr>
                                      <p:to>
                                        <p:strVal val="hidden"/>
                                      </p:to>
                                    </p:set>
                                  </p:childTnLst>
                                </p:cTn>
                              </p:par>
                            </p:childTnLst>
                          </p:cTn>
                        </p:par>
                      </p:childTnLst>
                    </p:cTn>
                  </p:par>
                  <p:par>
                    <p:cTn id="169" fill="hold">
                      <p:stCondLst>
                        <p:cond delay="indefinite"/>
                      </p:stCondLst>
                      <p:childTnLst>
                        <p:par>
                          <p:cTn id="170" fill="hold">
                            <p:stCondLst>
                              <p:cond delay="0"/>
                            </p:stCondLst>
                            <p:childTnLst>
                              <p:par>
                                <p:cTn id="171" presetID="16" presetClass="entr" presetSubtype="21" fill="hold" grpId="0" nodeType="clickEffect">
                                  <p:stCondLst>
                                    <p:cond delay="0"/>
                                  </p:stCondLst>
                                  <p:childTnLst>
                                    <p:set>
                                      <p:cBhvr>
                                        <p:cTn id="172" dur="1" fill="hold">
                                          <p:stCondLst>
                                            <p:cond delay="0"/>
                                          </p:stCondLst>
                                        </p:cTn>
                                        <p:tgtEl>
                                          <p:spTgt spid="86"/>
                                        </p:tgtEl>
                                        <p:attrNameLst>
                                          <p:attrName>style.visibility</p:attrName>
                                        </p:attrNameLst>
                                      </p:cBhvr>
                                      <p:to>
                                        <p:strVal val="visible"/>
                                      </p:to>
                                    </p:set>
                                    <p:animEffect transition="in" filter="barn(inVertical)">
                                      <p:cBhvr>
                                        <p:cTn id="173" dur="500"/>
                                        <p:tgtEl>
                                          <p:spTgt spid="86"/>
                                        </p:tgtEl>
                                      </p:cBhvr>
                                    </p:animEffect>
                                  </p:childTnLst>
                                </p:cTn>
                              </p:par>
                              <p:par>
                                <p:cTn id="174" presetID="16" presetClass="entr" presetSubtype="21" fill="hold" grpId="0" nodeType="withEffect">
                                  <p:stCondLst>
                                    <p:cond delay="0"/>
                                  </p:stCondLst>
                                  <p:childTnLst>
                                    <p:set>
                                      <p:cBhvr>
                                        <p:cTn id="175" dur="1" fill="hold">
                                          <p:stCondLst>
                                            <p:cond delay="0"/>
                                          </p:stCondLst>
                                        </p:cTn>
                                        <p:tgtEl>
                                          <p:spTgt spid="87"/>
                                        </p:tgtEl>
                                        <p:attrNameLst>
                                          <p:attrName>style.visibility</p:attrName>
                                        </p:attrNameLst>
                                      </p:cBhvr>
                                      <p:to>
                                        <p:strVal val="visible"/>
                                      </p:to>
                                    </p:set>
                                    <p:animEffect transition="in" filter="barn(inVertical)">
                                      <p:cBhvr>
                                        <p:cTn id="176" dur="500"/>
                                        <p:tgtEl>
                                          <p:spTgt spid="87"/>
                                        </p:tgtEl>
                                      </p:cBhvr>
                                    </p:animEffect>
                                  </p:childTnLst>
                                </p:cTn>
                              </p:par>
                            </p:childTnLst>
                          </p:cTn>
                        </p:par>
                      </p:childTnLst>
                    </p:cTn>
                  </p:par>
                  <p:par>
                    <p:cTn id="177" fill="hold">
                      <p:stCondLst>
                        <p:cond delay="indefinite"/>
                      </p:stCondLst>
                      <p:childTnLst>
                        <p:par>
                          <p:cTn id="178" fill="hold">
                            <p:stCondLst>
                              <p:cond delay="0"/>
                            </p:stCondLst>
                            <p:childTnLst>
                              <p:par>
                                <p:cTn id="179" presetID="10" presetClass="exit" presetSubtype="0" fill="hold" grpId="1" nodeType="clickEffect">
                                  <p:stCondLst>
                                    <p:cond delay="0"/>
                                  </p:stCondLst>
                                  <p:childTnLst>
                                    <p:animEffect transition="out" filter="fade">
                                      <p:cBhvr>
                                        <p:cTn id="180" dur="500"/>
                                        <p:tgtEl>
                                          <p:spTgt spid="86"/>
                                        </p:tgtEl>
                                      </p:cBhvr>
                                    </p:animEffect>
                                    <p:set>
                                      <p:cBhvr>
                                        <p:cTn id="181" dur="1" fill="hold">
                                          <p:stCondLst>
                                            <p:cond delay="499"/>
                                          </p:stCondLst>
                                        </p:cTn>
                                        <p:tgtEl>
                                          <p:spTgt spid="86"/>
                                        </p:tgtEl>
                                        <p:attrNameLst>
                                          <p:attrName>style.visibility</p:attrName>
                                        </p:attrNameLst>
                                      </p:cBhvr>
                                      <p:to>
                                        <p:strVal val="hidden"/>
                                      </p:to>
                                    </p:set>
                                  </p:childTnLst>
                                </p:cTn>
                              </p:par>
                              <p:par>
                                <p:cTn id="182" presetID="10" presetClass="exit" presetSubtype="0" fill="hold" grpId="1" nodeType="withEffect">
                                  <p:stCondLst>
                                    <p:cond delay="0"/>
                                  </p:stCondLst>
                                  <p:childTnLst>
                                    <p:animEffect transition="out" filter="fade">
                                      <p:cBhvr>
                                        <p:cTn id="183" dur="500"/>
                                        <p:tgtEl>
                                          <p:spTgt spid="87"/>
                                        </p:tgtEl>
                                      </p:cBhvr>
                                    </p:animEffect>
                                    <p:set>
                                      <p:cBhvr>
                                        <p:cTn id="184" dur="1" fill="hold">
                                          <p:stCondLst>
                                            <p:cond delay="499"/>
                                          </p:stCondLst>
                                        </p:cTn>
                                        <p:tgtEl>
                                          <p:spTgt spid="87"/>
                                        </p:tgtEl>
                                        <p:attrNameLst>
                                          <p:attrName>style.visibility</p:attrName>
                                        </p:attrNameLst>
                                      </p:cBhvr>
                                      <p:to>
                                        <p:strVal val="hidden"/>
                                      </p:to>
                                    </p:set>
                                  </p:childTnLst>
                                </p:cTn>
                              </p:par>
                            </p:childTnLst>
                          </p:cTn>
                        </p:par>
                      </p:childTnLst>
                    </p:cTn>
                  </p:par>
                  <p:par>
                    <p:cTn id="185" fill="hold">
                      <p:stCondLst>
                        <p:cond delay="indefinite"/>
                      </p:stCondLst>
                      <p:childTnLst>
                        <p:par>
                          <p:cTn id="186" fill="hold">
                            <p:stCondLst>
                              <p:cond delay="0"/>
                            </p:stCondLst>
                            <p:childTnLst>
                              <p:par>
                                <p:cTn id="187" presetID="10" presetClass="entr" presetSubtype="0" fill="hold" nodeType="clickEffect">
                                  <p:stCondLst>
                                    <p:cond delay="0"/>
                                  </p:stCondLst>
                                  <p:childTnLst>
                                    <p:set>
                                      <p:cBhvr>
                                        <p:cTn id="188" dur="1" fill="hold">
                                          <p:stCondLst>
                                            <p:cond delay="0"/>
                                          </p:stCondLst>
                                        </p:cTn>
                                        <p:tgtEl>
                                          <p:spTgt spid="94"/>
                                        </p:tgtEl>
                                        <p:attrNameLst>
                                          <p:attrName>style.visibility</p:attrName>
                                        </p:attrNameLst>
                                      </p:cBhvr>
                                      <p:to>
                                        <p:strVal val="visible"/>
                                      </p:to>
                                    </p:set>
                                    <p:animEffect transition="in" filter="fade">
                                      <p:cBhvr>
                                        <p:cTn id="189" dur="500"/>
                                        <p:tgtEl>
                                          <p:spTgt spid="94"/>
                                        </p:tgtEl>
                                      </p:cBhvr>
                                    </p:animEffect>
                                  </p:childTnLst>
                                </p:cTn>
                              </p:par>
                            </p:childTnLst>
                          </p:cTn>
                        </p:par>
                      </p:childTnLst>
                    </p:cTn>
                  </p:par>
                  <p:par>
                    <p:cTn id="190" fill="hold">
                      <p:stCondLst>
                        <p:cond delay="indefinite"/>
                      </p:stCondLst>
                      <p:childTnLst>
                        <p:par>
                          <p:cTn id="191" fill="hold">
                            <p:stCondLst>
                              <p:cond delay="0"/>
                            </p:stCondLst>
                            <p:childTnLst>
                              <p:par>
                                <p:cTn id="192" presetID="1" presetClass="entr" presetSubtype="0" fill="hold" grpId="0" nodeType="clickEffect">
                                  <p:stCondLst>
                                    <p:cond delay="0"/>
                                  </p:stCondLst>
                                  <p:childTnLst>
                                    <p:set>
                                      <p:cBhvr>
                                        <p:cTn id="193" dur="1" fill="hold">
                                          <p:stCondLst>
                                            <p:cond delay="0"/>
                                          </p:stCondLst>
                                        </p:cTn>
                                        <p:tgtEl>
                                          <p:spTgt spid="100"/>
                                        </p:tgtEl>
                                        <p:attrNameLst>
                                          <p:attrName>style.visibility</p:attrName>
                                        </p:attrNameLst>
                                      </p:cBhvr>
                                      <p:to>
                                        <p:strVal val="visible"/>
                                      </p:to>
                                    </p:set>
                                  </p:childTnLst>
                                </p:cTn>
                              </p:par>
                              <p:par>
                                <p:cTn id="194" presetID="1" presetClass="entr" presetSubtype="0" fill="hold" grpId="0" nodeType="withEffect">
                                  <p:stCondLst>
                                    <p:cond delay="0"/>
                                  </p:stCondLst>
                                  <p:childTnLst>
                                    <p:set>
                                      <p:cBhvr>
                                        <p:cTn id="195" dur="1" fill="hold">
                                          <p:stCondLst>
                                            <p:cond delay="0"/>
                                          </p:stCondLst>
                                        </p:cTn>
                                        <p:tgtEl>
                                          <p:spTgt spid="101"/>
                                        </p:tgtEl>
                                        <p:attrNameLst>
                                          <p:attrName>style.visibility</p:attrName>
                                        </p:attrNameLst>
                                      </p:cBhvr>
                                      <p:to>
                                        <p:strVal val="visible"/>
                                      </p:to>
                                    </p:set>
                                  </p:childTnLst>
                                </p:cTn>
                              </p:par>
                            </p:childTnLst>
                          </p:cTn>
                        </p:par>
                      </p:childTnLst>
                    </p:cTn>
                  </p:par>
                  <p:par>
                    <p:cTn id="196" fill="hold">
                      <p:stCondLst>
                        <p:cond delay="indefinite"/>
                      </p:stCondLst>
                      <p:childTnLst>
                        <p:par>
                          <p:cTn id="197" fill="hold">
                            <p:stCondLst>
                              <p:cond delay="0"/>
                            </p:stCondLst>
                            <p:childTnLst>
                              <p:par>
                                <p:cTn id="198" presetID="1" presetClass="entr" presetSubtype="0" fill="hold" grpId="0" nodeType="clickEffect">
                                  <p:stCondLst>
                                    <p:cond delay="0"/>
                                  </p:stCondLst>
                                  <p:childTnLst>
                                    <p:set>
                                      <p:cBhvr>
                                        <p:cTn id="199" dur="1" fill="hold">
                                          <p:stCondLst>
                                            <p:cond delay="0"/>
                                          </p:stCondLst>
                                        </p:cTn>
                                        <p:tgtEl>
                                          <p:spTgt spid="102"/>
                                        </p:tgtEl>
                                        <p:attrNameLst>
                                          <p:attrName>style.visibility</p:attrName>
                                        </p:attrNameLst>
                                      </p:cBhvr>
                                      <p:to>
                                        <p:strVal val="visible"/>
                                      </p:to>
                                    </p:set>
                                  </p:childTnLst>
                                </p:cTn>
                              </p:par>
                            </p:childTnLst>
                          </p:cTn>
                        </p:par>
                      </p:childTnLst>
                    </p:cTn>
                  </p:par>
                  <p:par>
                    <p:cTn id="200" fill="hold">
                      <p:stCondLst>
                        <p:cond delay="indefinite"/>
                      </p:stCondLst>
                      <p:childTnLst>
                        <p:par>
                          <p:cTn id="201" fill="hold">
                            <p:stCondLst>
                              <p:cond delay="0"/>
                            </p:stCondLst>
                            <p:childTnLst>
                              <p:par>
                                <p:cTn id="202" presetID="16" presetClass="entr" presetSubtype="21" fill="hold" grpId="0" nodeType="clickEffect">
                                  <p:stCondLst>
                                    <p:cond delay="0"/>
                                  </p:stCondLst>
                                  <p:childTnLst>
                                    <p:set>
                                      <p:cBhvr>
                                        <p:cTn id="203" dur="1" fill="hold">
                                          <p:stCondLst>
                                            <p:cond delay="0"/>
                                          </p:stCondLst>
                                        </p:cTn>
                                        <p:tgtEl>
                                          <p:spTgt spid="117"/>
                                        </p:tgtEl>
                                        <p:attrNameLst>
                                          <p:attrName>style.visibility</p:attrName>
                                        </p:attrNameLst>
                                      </p:cBhvr>
                                      <p:to>
                                        <p:strVal val="visible"/>
                                      </p:to>
                                    </p:set>
                                    <p:animEffect transition="in" filter="barn(inVertical)">
                                      <p:cBhvr>
                                        <p:cTn id="204" dur="500"/>
                                        <p:tgtEl>
                                          <p:spTgt spid="117"/>
                                        </p:tgtEl>
                                      </p:cBhvr>
                                    </p:animEffect>
                                  </p:childTnLst>
                                </p:cTn>
                              </p:par>
                            </p:childTnLst>
                          </p:cTn>
                        </p:par>
                      </p:childTnLst>
                    </p:cTn>
                  </p:par>
                  <p:par>
                    <p:cTn id="205" fill="hold">
                      <p:stCondLst>
                        <p:cond delay="indefinite"/>
                      </p:stCondLst>
                      <p:childTnLst>
                        <p:par>
                          <p:cTn id="206" fill="hold">
                            <p:stCondLst>
                              <p:cond delay="0"/>
                            </p:stCondLst>
                            <p:childTnLst>
                              <p:par>
                                <p:cTn id="207" presetID="16" presetClass="entr" presetSubtype="21" fill="hold" grpId="0" nodeType="clickEffect">
                                  <p:stCondLst>
                                    <p:cond delay="0"/>
                                  </p:stCondLst>
                                  <p:childTnLst>
                                    <p:set>
                                      <p:cBhvr>
                                        <p:cTn id="208" dur="1" fill="hold">
                                          <p:stCondLst>
                                            <p:cond delay="0"/>
                                          </p:stCondLst>
                                        </p:cTn>
                                        <p:tgtEl>
                                          <p:spTgt spid="118"/>
                                        </p:tgtEl>
                                        <p:attrNameLst>
                                          <p:attrName>style.visibility</p:attrName>
                                        </p:attrNameLst>
                                      </p:cBhvr>
                                      <p:to>
                                        <p:strVal val="visible"/>
                                      </p:to>
                                    </p:set>
                                    <p:animEffect transition="in" filter="barn(inVertical)">
                                      <p:cBhvr>
                                        <p:cTn id="209" dur="500"/>
                                        <p:tgtEl>
                                          <p:spTgt spid="118"/>
                                        </p:tgtEl>
                                      </p:cBhvr>
                                    </p:animEffect>
                                  </p:childTnLst>
                                </p:cTn>
                              </p:par>
                            </p:childTnLst>
                          </p:cTn>
                        </p:par>
                      </p:childTnLst>
                    </p:cTn>
                  </p:par>
                  <p:par>
                    <p:cTn id="210" fill="hold">
                      <p:stCondLst>
                        <p:cond delay="indefinite"/>
                      </p:stCondLst>
                      <p:childTnLst>
                        <p:par>
                          <p:cTn id="211" fill="hold">
                            <p:stCondLst>
                              <p:cond delay="0"/>
                            </p:stCondLst>
                            <p:childTnLst>
                              <p:par>
                                <p:cTn id="212" presetID="16" presetClass="entr" presetSubtype="21" fill="hold" grpId="0" nodeType="clickEffect">
                                  <p:stCondLst>
                                    <p:cond delay="0"/>
                                  </p:stCondLst>
                                  <p:childTnLst>
                                    <p:set>
                                      <p:cBhvr>
                                        <p:cTn id="213" dur="1" fill="hold">
                                          <p:stCondLst>
                                            <p:cond delay="0"/>
                                          </p:stCondLst>
                                        </p:cTn>
                                        <p:tgtEl>
                                          <p:spTgt spid="111"/>
                                        </p:tgtEl>
                                        <p:attrNameLst>
                                          <p:attrName>style.visibility</p:attrName>
                                        </p:attrNameLst>
                                      </p:cBhvr>
                                      <p:to>
                                        <p:strVal val="visible"/>
                                      </p:to>
                                    </p:set>
                                    <p:animEffect transition="in" filter="barn(inVertical)">
                                      <p:cBhvr>
                                        <p:cTn id="214" dur="500"/>
                                        <p:tgtEl>
                                          <p:spTgt spid="111"/>
                                        </p:tgtEl>
                                      </p:cBhvr>
                                    </p:animEffect>
                                  </p:childTnLst>
                                </p:cTn>
                              </p:par>
                              <p:par>
                                <p:cTn id="215" presetID="16" presetClass="entr" presetSubtype="21" fill="hold" grpId="0" nodeType="withEffect">
                                  <p:stCondLst>
                                    <p:cond delay="0"/>
                                  </p:stCondLst>
                                  <p:childTnLst>
                                    <p:set>
                                      <p:cBhvr>
                                        <p:cTn id="216" dur="1" fill="hold">
                                          <p:stCondLst>
                                            <p:cond delay="0"/>
                                          </p:stCondLst>
                                        </p:cTn>
                                        <p:tgtEl>
                                          <p:spTgt spid="114"/>
                                        </p:tgtEl>
                                        <p:attrNameLst>
                                          <p:attrName>style.visibility</p:attrName>
                                        </p:attrNameLst>
                                      </p:cBhvr>
                                      <p:to>
                                        <p:strVal val="visible"/>
                                      </p:to>
                                    </p:set>
                                    <p:animEffect transition="in" filter="barn(inVertical)">
                                      <p:cBhvr>
                                        <p:cTn id="217" dur="500"/>
                                        <p:tgtEl>
                                          <p:spTgt spid="114"/>
                                        </p:tgtEl>
                                      </p:cBhvr>
                                    </p:animEffect>
                                  </p:childTnLst>
                                </p:cTn>
                              </p:par>
                            </p:childTnLst>
                          </p:cTn>
                        </p:par>
                      </p:childTnLst>
                    </p:cTn>
                  </p:par>
                  <p:par>
                    <p:cTn id="218" fill="hold">
                      <p:stCondLst>
                        <p:cond delay="indefinite"/>
                      </p:stCondLst>
                      <p:childTnLst>
                        <p:par>
                          <p:cTn id="219" fill="hold">
                            <p:stCondLst>
                              <p:cond delay="0"/>
                            </p:stCondLst>
                            <p:childTnLst>
                              <p:par>
                                <p:cTn id="220" presetID="1" presetClass="entr" presetSubtype="0" fill="hold" grpId="0" nodeType="clickEffect">
                                  <p:stCondLst>
                                    <p:cond delay="0"/>
                                  </p:stCondLst>
                                  <p:childTnLst>
                                    <p:set>
                                      <p:cBhvr>
                                        <p:cTn id="221" dur="1" fill="hold">
                                          <p:stCondLst>
                                            <p:cond delay="0"/>
                                          </p:stCondLst>
                                        </p:cTn>
                                        <p:tgtEl>
                                          <p:spTgt spid="103"/>
                                        </p:tgtEl>
                                        <p:attrNameLst>
                                          <p:attrName>style.visibility</p:attrName>
                                        </p:attrNameLst>
                                      </p:cBhvr>
                                      <p:to>
                                        <p:strVal val="visible"/>
                                      </p:to>
                                    </p:set>
                                  </p:childTnLst>
                                </p:cTn>
                              </p:par>
                            </p:childTnLst>
                          </p:cTn>
                        </p:par>
                      </p:childTnLst>
                    </p:cTn>
                  </p:par>
                  <p:par>
                    <p:cTn id="222" fill="hold">
                      <p:stCondLst>
                        <p:cond delay="indefinite"/>
                      </p:stCondLst>
                      <p:childTnLst>
                        <p:par>
                          <p:cTn id="223" fill="hold">
                            <p:stCondLst>
                              <p:cond delay="0"/>
                            </p:stCondLst>
                            <p:childTnLst>
                              <p:par>
                                <p:cTn id="224" presetID="10" presetClass="exit" presetSubtype="0" fill="hold" grpId="1" nodeType="clickEffect">
                                  <p:stCondLst>
                                    <p:cond delay="0"/>
                                  </p:stCondLst>
                                  <p:childTnLst>
                                    <p:animEffect transition="out" filter="fade">
                                      <p:cBhvr>
                                        <p:cTn id="225" dur="500"/>
                                        <p:tgtEl>
                                          <p:spTgt spid="114"/>
                                        </p:tgtEl>
                                      </p:cBhvr>
                                    </p:animEffect>
                                    <p:set>
                                      <p:cBhvr>
                                        <p:cTn id="226" dur="1" fill="hold">
                                          <p:stCondLst>
                                            <p:cond delay="499"/>
                                          </p:stCondLst>
                                        </p:cTn>
                                        <p:tgtEl>
                                          <p:spTgt spid="114"/>
                                        </p:tgtEl>
                                        <p:attrNameLst>
                                          <p:attrName>style.visibility</p:attrName>
                                        </p:attrNameLst>
                                      </p:cBhvr>
                                      <p:to>
                                        <p:strVal val="hidden"/>
                                      </p:to>
                                    </p:set>
                                  </p:childTnLst>
                                </p:cTn>
                              </p:par>
                              <p:par>
                                <p:cTn id="227" presetID="10" presetClass="exit" presetSubtype="0" fill="hold" grpId="1" nodeType="withEffect">
                                  <p:stCondLst>
                                    <p:cond delay="0"/>
                                  </p:stCondLst>
                                  <p:childTnLst>
                                    <p:animEffect transition="out" filter="fade">
                                      <p:cBhvr>
                                        <p:cTn id="228" dur="500"/>
                                        <p:tgtEl>
                                          <p:spTgt spid="118"/>
                                        </p:tgtEl>
                                      </p:cBhvr>
                                    </p:animEffect>
                                    <p:set>
                                      <p:cBhvr>
                                        <p:cTn id="229" dur="1" fill="hold">
                                          <p:stCondLst>
                                            <p:cond delay="499"/>
                                          </p:stCondLst>
                                        </p:cTn>
                                        <p:tgtEl>
                                          <p:spTgt spid="118"/>
                                        </p:tgtEl>
                                        <p:attrNameLst>
                                          <p:attrName>style.visibility</p:attrName>
                                        </p:attrNameLst>
                                      </p:cBhvr>
                                      <p:to>
                                        <p:strVal val="hidden"/>
                                      </p:to>
                                    </p:set>
                                  </p:childTnLst>
                                </p:cTn>
                              </p:par>
                              <p:par>
                                <p:cTn id="230" presetID="10" presetClass="exit" presetSubtype="0" fill="hold" grpId="1" nodeType="withEffect">
                                  <p:stCondLst>
                                    <p:cond delay="0"/>
                                  </p:stCondLst>
                                  <p:childTnLst>
                                    <p:animEffect transition="out" filter="fade">
                                      <p:cBhvr>
                                        <p:cTn id="231" dur="500"/>
                                        <p:tgtEl>
                                          <p:spTgt spid="111"/>
                                        </p:tgtEl>
                                      </p:cBhvr>
                                    </p:animEffect>
                                    <p:set>
                                      <p:cBhvr>
                                        <p:cTn id="232" dur="1" fill="hold">
                                          <p:stCondLst>
                                            <p:cond delay="499"/>
                                          </p:stCondLst>
                                        </p:cTn>
                                        <p:tgtEl>
                                          <p:spTgt spid="111"/>
                                        </p:tgtEl>
                                        <p:attrNameLst>
                                          <p:attrName>style.visibility</p:attrName>
                                        </p:attrNameLst>
                                      </p:cBhvr>
                                      <p:to>
                                        <p:strVal val="hidden"/>
                                      </p:to>
                                    </p:set>
                                  </p:childTnLst>
                                </p:cTn>
                              </p:par>
                              <p:par>
                                <p:cTn id="233" presetID="10" presetClass="exit" presetSubtype="0" fill="hold" grpId="1" nodeType="withEffect">
                                  <p:stCondLst>
                                    <p:cond delay="0"/>
                                  </p:stCondLst>
                                  <p:childTnLst>
                                    <p:animEffect transition="out" filter="fade">
                                      <p:cBhvr>
                                        <p:cTn id="234" dur="500"/>
                                        <p:tgtEl>
                                          <p:spTgt spid="117"/>
                                        </p:tgtEl>
                                      </p:cBhvr>
                                    </p:animEffect>
                                    <p:set>
                                      <p:cBhvr>
                                        <p:cTn id="235" dur="1" fill="hold">
                                          <p:stCondLst>
                                            <p:cond delay="499"/>
                                          </p:stCondLst>
                                        </p:cTn>
                                        <p:tgtEl>
                                          <p:spTgt spid="117"/>
                                        </p:tgtEl>
                                        <p:attrNameLst>
                                          <p:attrName>style.visibility</p:attrName>
                                        </p:attrNameLst>
                                      </p:cBhvr>
                                      <p:to>
                                        <p:strVal val="hidden"/>
                                      </p:to>
                                    </p:set>
                                  </p:childTnLst>
                                </p:cTn>
                              </p:par>
                            </p:childTnLst>
                          </p:cTn>
                        </p:par>
                      </p:childTnLst>
                    </p:cTn>
                  </p:par>
                  <p:par>
                    <p:cTn id="236" fill="hold">
                      <p:stCondLst>
                        <p:cond delay="indefinite"/>
                      </p:stCondLst>
                      <p:childTnLst>
                        <p:par>
                          <p:cTn id="237" fill="hold">
                            <p:stCondLst>
                              <p:cond delay="0"/>
                            </p:stCondLst>
                            <p:childTnLst>
                              <p:par>
                                <p:cTn id="238" presetID="16" presetClass="entr" presetSubtype="21" fill="hold" grpId="2" nodeType="clickEffect">
                                  <p:stCondLst>
                                    <p:cond delay="0"/>
                                  </p:stCondLst>
                                  <p:childTnLst>
                                    <p:set>
                                      <p:cBhvr>
                                        <p:cTn id="239" dur="1" fill="hold">
                                          <p:stCondLst>
                                            <p:cond delay="0"/>
                                          </p:stCondLst>
                                        </p:cTn>
                                        <p:tgtEl>
                                          <p:spTgt spid="117"/>
                                        </p:tgtEl>
                                        <p:attrNameLst>
                                          <p:attrName>style.visibility</p:attrName>
                                        </p:attrNameLst>
                                      </p:cBhvr>
                                      <p:to>
                                        <p:strVal val="visible"/>
                                      </p:to>
                                    </p:set>
                                    <p:animEffect transition="in" filter="barn(inVertical)">
                                      <p:cBhvr>
                                        <p:cTn id="240" dur="500"/>
                                        <p:tgtEl>
                                          <p:spTgt spid="117"/>
                                        </p:tgtEl>
                                      </p:cBhvr>
                                    </p:animEffect>
                                  </p:childTnLst>
                                </p:cTn>
                              </p:par>
                              <p:par>
                                <p:cTn id="241" presetID="16" presetClass="entr" presetSubtype="21" fill="hold" grpId="2" nodeType="withEffect">
                                  <p:stCondLst>
                                    <p:cond delay="0"/>
                                  </p:stCondLst>
                                  <p:childTnLst>
                                    <p:set>
                                      <p:cBhvr>
                                        <p:cTn id="242" dur="1" fill="hold">
                                          <p:stCondLst>
                                            <p:cond delay="0"/>
                                          </p:stCondLst>
                                        </p:cTn>
                                        <p:tgtEl>
                                          <p:spTgt spid="118"/>
                                        </p:tgtEl>
                                        <p:attrNameLst>
                                          <p:attrName>style.visibility</p:attrName>
                                        </p:attrNameLst>
                                      </p:cBhvr>
                                      <p:to>
                                        <p:strVal val="visible"/>
                                      </p:to>
                                    </p:set>
                                    <p:animEffect transition="in" filter="barn(inVertical)">
                                      <p:cBhvr>
                                        <p:cTn id="243" dur="500"/>
                                        <p:tgtEl>
                                          <p:spTgt spid="118"/>
                                        </p:tgtEl>
                                      </p:cBhvr>
                                    </p:animEffect>
                                  </p:childTnLst>
                                </p:cTn>
                              </p:par>
                            </p:childTnLst>
                          </p:cTn>
                        </p:par>
                      </p:childTnLst>
                    </p:cTn>
                  </p:par>
                  <p:par>
                    <p:cTn id="244" fill="hold">
                      <p:stCondLst>
                        <p:cond delay="indefinite"/>
                      </p:stCondLst>
                      <p:childTnLst>
                        <p:par>
                          <p:cTn id="245" fill="hold">
                            <p:stCondLst>
                              <p:cond delay="0"/>
                            </p:stCondLst>
                            <p:childTnLst>
                              <p:par>
                                <p:cTn id="246" presetID="16" presetClass="entr" presetSubtype="21" fill="hold" grpId="0" nodeType="clickEffect">
                                  <p:stCondLst>
                                    <p:cond delay="0"/>
                                  </p:stCondLst>
                                  <p:childTnLst>
                                    <p:set>
                                      <p:cBhvr>
                                        <p:cTn id="247" dur="1" fill="hold">
                                          <p:stCondLst>
                                            <p:cond delay="0"/>
                                          </p:stCondLst>
                                        </p:cTn>
                                        <p:tgtEl>
                                          <p:spTgt spid="112"/>
                                        </p:tgtEl>
                                        <p:attrNameLst>
                                          <p:attrName>style.visibility</p:attrName>
                                        </p:attrNameLst>
                                      </p:cBhvr>
                                      <p:to>
                                        <p:strVal val="visible"/>
                                      </p:to>
                                    </p:set>
                                    <p:animEffect transition="in" filter="barn(inVertical)">
                                      <p:cBhvr>
                                        <p:cTn id="248" dur="500"/>
                                        <p:tgtEl>
                                          <p:spTgt spid="112"/>
                                        </p:tgtEl>
                                      </p:cBhvr>
                                    </p:animEffect>
                                  </p:childTnLst>
                                </p:cTn>
                              </p:par>
                              <p:par>
                                <p:cTn id="249" presetID="16" presetClass="entr" presetSubtype="21" fill="hold" grpId="0" nodeType="withEffect">
                                  <p:stCondLst>
                                    <p:cond delay="0"/>
                                  </p:stCondLst>
                                  <p:childTnLst>
                                    <p:set>
                                      <p:cBhvr>
                                        <p:cTn id="250" dur="1" fill="hold">
                                          <p:stCondLst>
                                            <p:cond delay="0"/>
                                          </p:stCondLst>
                                        </p:cTn>
                                        <p:tgtEl>
                                          <p:spTgt spid="115"/>
                                        </p:tgtEl>
                                        <p:attrNameLst>
                                          <p:attrName>style.visibility</p:attrName>
                                        </p:attrNameLst>
                                      </p:cBhvr>
                                      <p:to>
                                        <p:strVal val="visible"/>
                                      </p:to>
                                    </p:set>
                                    <p:animEffect transition="in" filter="barn(inVertical)">
                                      <p:cBhvr>
                                        <p:cTn id="251" dur="500"/>
                                        <p:tgtEl>
                                          <p:spTgt spid="115"/>
                                        </p:tgtEl>
                                      </p:cBhvr>
                                    </p:animEffect>
                                  </p:childTnLst>
                                </p:cTn>
                              </p:par>
                            </p:childTnLst>
                          </p:cTn>
                        </p:par>
                      </p:childTnLst>
                    </p:cTn>
                  </p:par>
                  <p:par>
                    <p:cTn id="252" fill="hold">
                      <p:stCondLst>
                        <p:cond delay="indefinite"/>
                      </p:stCondLst>
                      <p:childTnLst>
                        <p:par>
                          <p:cTn id="253" fill="hold">
                            <p:stCondLst>
                              <p:cond delay="0"/>
                            </p:stCondLst>
                            <p:childTnLst>
                              <p:par>
                                <p:cTn id="254" presetID="1" presetClass="entr" presetSubtype="0" fill="hold" grpId="0" nodeType="clickEffect">
                                  <p:stCondLst>
                                    <p:cond delay="0"/>
                                  </p:stCondLst>
                                  <p:childTnLst>
                                    <p:set>
                                      <p:cBhvr>
                                        <p:cTn id="255" dur="1" fill="hold">
                                          <p:stCondLst>
                                            <p:cond delay="0"/>
                                          </p:stCondLst>
                                        </p:cTn>
                                        <p:tgtEl>
                                          <p:spTgt spid="104"/>
                                        </p:tgtEl>
                                        <p:attrNameLst>
                                          <p:attrName>style.visibility</p:attrName>
                                        </p:attrNameLst>
                                      </p:cBhvr>
                                      <p:to>
                                        <p:strVal val="visible"/>
                                      </p:to>
                                    </p:set>
                                  </p:childTnLst>
                                </p:cTn>
                              </p:par>
                            </p:childTnLst>
                          </p:cTn>
                        </p:par>
                      </p:childTnLst>
                    </p:cTn>
                  </p:par>
                  <p:par>
                    <p:cTn id="256" fill="hold">
                      <p:stCondLst>
                        <p:cond delay="indefinite"/>
                      </p:stCondLst>
                      <p:childTnLst>
                        <p:par>
                          <p:cTn id="257" fill="hold">
                            <p:stCondLst>
                              <p:cond delay="0"/>
                            </p:stCondLst>
                            <p:childTnLst>
                              <p:par>
                                <p:cTn id="258" presetID="1" presetClass="entr" presetSubtype="0" fill="hold" grpId="0" nodeType="clickEffect">
                                  <p:stCondLst>
                                    <p:cond delay="0"/>
                                  </p:stCondLst>
                                  <p:childTnLst>
                                    <p:set>
                                      <p:cBhvr>
                                        <p:cTn id="259" dur="1" fill="hold">
                                          <p:stCondLst>
                                            <p:cond delay="0"/>
                                          </p:stCondLst>
                                        </p:cTn>
                                        <p:tgtEl>
                                          <p:spTgt spid="105"/>
                                        </p:tgtEl>
                                        <p:attrNameLst>
                                          <p:attrName>style.visibility</p:attrName>
                                        </p:attrNameLst>
                                      </p:cBhvr>
                                      <p:to>
                                        <p:strVal val="visible"/>
                                      </p:to>
                                    </p:set>
                                  </p:childTnLst>
                                </p:cTn>
                              </p:par>
                            </p:childTnLst>
                          </p:cTn>
                        </p:par>
                      </p:childTnLst>
                    </p:cTn>
                  </p:par>
                  <p:par>
                    <p:cTn id="260" fill="hold">
                      <p:stCondLst>
                        <p:cond delay="indefinite"/>
                      </p:stCondLst>
                      <p:childTnLst>
                        <p:par>
                          <p:cTn id="261" fill="hold">
                            <p:stCondLst>
                              <p:cond delay="0"/>
                            </p:stCondLst>
                            <p:childTnLst>
                              <p:par>
                                <p:cTn id="262" presetID="1" presetClass="exit" presetSubtype="0" fill="hold" grpId="3" nodeType="clickEffect">
                                  <p:stCondLst>
                                    <p:cond delay="0"/>
                                  </p:stCondLst>
                                  <p:childTnLst>
                                    <p:set>
                                      <p:cBhvr>
                                        <p:cTn id="263" dur="1" fill="hold">
                                          <p:stCondLst>
                                            <p:cond delay="0"/>
                                          </p:stCondLst>
                                        </p:cTn>
                                        <p:tgtEl>
                                          <p:spTgt spid="117"/>
                                        </p:tgtEl>
                                        <p:attrNameLst>
                                          <p:attrName>style.visibility</p:attrName>
                                        </p:attrNameLst>
                                      </p:cBhvr>
                                      <p:to>
                                        <p:strVal val="hidden"/>
                                      </p:to>
                                    </p:set>
                                  </p:childTnLst>
                                </p:cTn>
                              </p:par>
                              <p:par>
                                <p:cTn id="264" presetID="1" presetClass="exit" presetSubtype="0" fill="hold" grpId="3" nodeType="withEffect">
                                  <p:stCondLst>
                                    <p:cond delay="0"/>
                                  </p:stCondLst>
                                  <p:childTnLst>
                                    <p:set>
                                      <p:cBhvr>
                                        <p:cTn id="265" dur="1" fill="hold">
                                          <p:stCondLst>
                                            <p:cond delay="0"/>
                                          </p:stCondLst>
                                        </p:cTn>
                                        <p:tgtEl>
                                          <p:spTgt spid="118"/>
                                        </p:tgtEl>
                                        <p:attrNameLst>
                                          <p:attrName>style.visibility</p:attrName>
                                        </p:attrNameLst>
                                      </p:cBhvr>
                                      <p:to>
                                        <p:strVal val="hidden"/>
                                      </p:to>
                                    </p:set>
                                  </p:childTnLst>
                                </p:cTn>
                              </p:par>
                              <p:par>
                                <p:cTn id="266" presetID="10" presetClass="exit" presetSubtype="0" fill="hold" grpId="1" nodeType="withEffect">
                                  <p:stCondLst>
                                    <p:cond delay="0"/>
                                  </p:stCondLst>
                                  <p:childTnLst>
                                    <p:animEffect transition="out" filter="fade">
                                      <p:cBhvr>
                                        <p:cTn id="267" dur="500"/>
                                        <p:tgtEl>
                                          <p:spTgt spid="115"/>
                                        </p:tgtEl>
                                      </p:cBhvr>
                                    </p:animEffect>
                                    <p:set>
                                      <p:cBhvr>
                                        <p:cTn id="268" dur="1" fill="hold">
                                          <p:stCondLst>
                                            <p:cond delay="499"/>
                                          </p:stCondLst>
                                        </p:cTn>
                                        <p:tgtEl>
                                          <p:spTgt spid="115"/>
                                        </p:tgtEl>
                                        <p:attrNameLst>
                                          <p:attrName>style.visibility</p:attrName>
                                        </p:attrNameLst>
                                      </p:cBhvr>
                                      <p:to>
                                        <p:strVal val="hidden"/>
                                      </p:to>
                                    </p:set>
                                  </p:childTnLst>
                                </p:cTn>
                              </p:par>
                              <p:par>
                                <p:cTn id="269" presetID="10" presetClass="exit" presetSubtype="0" fill="hold" grpId="1" nodeType="withEffect">
                                  <p:stCondLst>
                                    <p:cond delay="0"/>
                                  </p:stCondLst>
                                  <p:childTnLst>
                                    <p:animEffect transition="out" filter="fade">
                                      <p:cBhvr>
                                        <p:cTn id="270" dur="500"/>
                                        <p:tgtEl>
                                          <p:spTgt spid="112"/>
                                        </p:tgtEl>
                                      </p:cBhvr>
                                    </p:animEffect>
                                    <p:set>
                                      <p:cBhvr>
                                        <p:cTn id="271" dur="1" fill="hold">
                                          <p:stCondLst>
                                            <p:cond delay="499"/>
                                          </p:stCondLst>
                                        </p:cTn>
                                        <p:tgtEl>
                                          <p:spTgt spid="112"/>
                                        </p:tgtEl>
                                        <p:attrNameLst>
                                          <p:attrName>style.visibility</p:attrName>
                                        </p:attrNameLst>
                                      </p:cBhvr>
                                      <p:to>
                                        <p:strVal val="hidden"/>
                                      </p:to>
                                    </p:set>
                                  </p:childTnLst>
                                </p:cTn>
                              </p:par>
                            </p:childTnLst>
                          </p:cTn>
                        </p:par>
                      </p:childTnLst>
                    </p:cTn>
                  </p:par>
                  <p:par>
                    <p:cTn id="272" fill="hold">
                      <p:stCondLst>
                        <p:cond delay="indefinite"/>
                      </p:stCondLst>
                      <p:childTnLst>
                        <p:par>
                          <p:cTn id="273" fill="hold">
                            <p:stCondLst>
                              <p:cond delay="0"/>
                            </p:stCondLst>
                            <p:childTnLst>
                              <p:par>
                                <p:cTn id="274" presetID="16" presetClass="entr" presetSubtype="21" fill="hold" grpId="4" nodeType="clickEffect">
                                  <p:stCondLst>
                                    <p:cond delay="0"/>
                                  </p:stCondLst>
                                  <p:childTnLst>
                                    <p:set>
                                      <p:cBhvr>
                                        <p:cTn id="275" dur="1" fill="hold">
                                          <p:stCondLst>
                                            <p:cond delay="0"/>
                                          </p:stCondLst>
                                        </p:cTn>
                                        <p:tgtEl>
                                          <p:spTgt spid="117"/>
                                        </p:tgtEl>
                                        <p:attrNameLst>
                                          <p:attrName>style.visibility</p:attrName>
                                        </p:attrNameLst>
                                      </p:cBhvr>
                                      <p:to>
                                        <p:strVal val="visible"/>
                                      </p:to>
                                    </p:set>
                                    <p:animEffect transition="in" filter="barn(inVertical)">
                                      <p:cBhvr>
                                        <p:cTn id="276" dur="500"/>
                                        <p:tgtEl>
                                          <p:spTgt spid="117"/>
                                        </p:tgtEl>
                                      </p:cBhvr>
                                    </p:animEffect>
                                  </p:childTnLst>
                                </p:cTn>
                              </p:par>
                              <p:par>
                                <p:cTn id="277" presetID="16" presetClass="entr" presetSubtype="21" fill="hold" grpId="4" nodeType="withEffect">
                                  <p:stCondLst>
                                    <p:cond delay="0"/>
                                  </p:stCondLst>
                                  <p:childTnLst>
                                    <p:set>
                                      <p:cBhvr>
                                        <p:cTn id="278" dur="1" fill="hold">
                                          <p:stCondLst>
                                            <p:cond delay="0"/>
                                          </p:stCondLst>
                                        </p:cTn>
                                        <p:tgtEl>
                                          <p:spTgt spid="118"/>
                                        </p:tgtEl>
                                        <p:attrNameLst>
                                          <p:attrName>style.visibility</p:attrName>
                                        </p:attrNameLst>
                                      </p:cBhvr>
                                      <p:to>
                                        <p:strVal val="visible"/>
                                      </p:to>
                                    </p:set>
                                    <p:animEffect transition="in" filter="barn(inVertical)">
                                      <p:cBhvr>
                                        <p:cTn id="279" dur="500"/>
                                        <p:tgtEl>
                                          <p:spTgt spid="118"/>
                                        </p:tgtEl>
                                      </p:cBhvr>
                                    </p:animEffect>
                                  </p:childTnLst>
                                </p:cTn>
                              </p:par>
                            </p:childTnLst>
                          </p:cTn>
                        </p:par>
                      </p:childTnLst>
                    </p:cTn>
                  </p:par>
                  <p:par>
                    <p:cTn id="280" fill="hold">
                      <p:stCondLst>
                        <p:cond delay="indefinite"/>
                      </p:stCondLst>
                      <p:childTnLst>
                        <p:par>
                          <p:cTn id="281" fill="hold">
                            <p:stCondLst>
                              <p:cond delay="0"/>
                            </p:stCondLst>
                            <p:childTnLst>
                              <p:par>
                                <p:cTn id="282" presetID="16" presetClass="entr" presetSubtype="21" fill="hold" grpId="0" nodeType="clickEffect">
                                  <p:stCondLst>
                                    <p:cond delay="0"/>
                                  </p:stCondLst>
                                  <p:childTnLst>
                                    <p:set>
                                      <p:cBhvr>
                                        <p:cTn id="283" dur="1" fill="hold">
                                          <p:stCondLst>
                                            <p:cond delay="0"/>
                                          </p:stCondLst>
                                        </p:cTn>
                                        <p:tgtEl>
                                          <p:spTgt spid="113"/>
                                        </p:tgtEl>
                                        <p:attrNameLst>
                                          <p:attrName>style.visibility</p:attrName>
                                        </p:attrNameLst>
                                      </p:cBhvr>
                                      <p:to>
                                        <p:strVal val="visible"/>
                                      </p:to>
                                    </p:set>
                                    <p:animEffect transition="in" filter="barn(inVertical)">
                                      <p:cBhvr>
                                        <p:cTn id="284" dur="500"/>
                                        <p:tgtEl>
                                          <p:spTgt spid="113"/>
                                        </p:tgtEl>
                                      </p:cBhvr>
                                    </p:animEffect>
                                  </p:childTnLst>
                                </p:cTn>
                              </p:par>
                              <p:par>
                                <p:cTn id="285" presetID="16" presetClass="entr" presetSubtype="21" fill="hold" grpId="0" nodeType="withEffect">
                                  <p:stCondLst>
                                    <p:cond delay="0"/>
                                  </p:stCondLst>
                                  <p:childTnLst>
                                    <p:set>
                                      <p:cBhvr>
                                        <p:cTn id="286" dur="1" fill="hold">
                                          <p:stCondLst>
                                            <p:cond delay="0"/>
                                          </p:stCondLst>
                                        </p:cTn>
                                        <p:tgtEl>
                                          <p:spTgt spid="116"/>
                                        </p:tgtEl>
                                        <p:attrNameLst>
                                          <p:attrName>style.visibility</p:attrName>
                                        </p:attrNameLst>
                                      </p:cBhvr>
                                      <p:to>
                                        <p:strVal val="visible"/>
                                      </p:to>
                                    </p:set>
                                    <p:animEffect transition="in" filter="barn(inVertical)">
                                      <p:cBhvr>
                                        <p:cTn id="287" dur="500"/>
                                        <p:tgtEl>
                                          <p:spTgt spid="116"/>
                                        </p:tgtEl>
                                      </p:cBhvr>
                                    </p:animEffect>
                                  </p:childTnLst>
                                </p:cTn>
                              </p:par>
                            </p:childTnLst>
                          </p:cTn>
                        </p:par>
                      </p:childTnLst>
                    </p:cTn>
                  </p:par>
                  <p:par>
                    <p:cTn id="288" fill="hold">
                      <p:stCondLst>
                        <p:cond delay="indefinite"/>
                      </p:stCondLst>
                      <p:childTnLst>
                        <p:par>
                          <p:cTn id="289" fill="hold">
                            <p:stCondLst>
                              <p:cond delay="0"/>
                            </p:stCondLst>
                            <p:childTnLst>
                              <p:par>
                                <p:cTn id="290" presetID="1" presetClass="entr" presetSubtype="0" fill="hold" grpId="0" nodeType="clickEffect">
                                  <p:stCondLst>
                                    <p:cond delay="0"/>
                                  </p:stCondLst>
                                  <p:childTnLst>
                                    <p:set>
                                      <p:cBhvr>
                                        <p:cTn id="291" dur="1" fill="hold">
                                          <p:stCondLst>
                                            <p:cond delay="0"/>
                                          </p:stCondLst>
                                        </p:cTn>
                                        <p:tgtEl>
                                          <p:spTgt spid="108"/>
                                        </p:tgtEl>
                                        <p:attrNameLst>
                                          <p:attrName>style.visibility</p:attrName>
                                        </p:attrNameLst>
                                      </p:cBhvr>
                                      <p:to>
                                        <p:strVal val="visible"/>
                                      </p:to>
                                    </p:set>
                                  </p:childTnLst>
                                </p:cTn>
                              </p:par>
                            </p:childTnLst>
                          </p:cTn>
                        </p:par>
                      </p:childTnLst>
                    </p:cTn>
                  </p:par>
                  <p:par>
                    <p:cTn id="292" fill="hold">
                      <p:stCondLst>
                        <p:cond delay="indefinite"/>
                      </p:stCondLst>
                      <p:childTnLst>
                        <p:par>
                          <p:cTn id="293" fill="hold">
                            <p:stCondLst>
                              <p:cond delay="0"/>
                            </p:stCondLst>
                            <p:childTnLst>
                              <p:par>
                                <p:cTn id="294" presetID="1" presetClass="entr" presetSubtype="0" fill="hold" grpId="0" nodeType="clickEffect">
                                  <p:stCondLst>
                                    <p:cond delay="0"/>
                                  </p:stCondLst>
                                  <p:childTnLst>
                                    <p:set>
                                      <p:cBhvr>
                                        <p:cTn id="295" dur="1" fill="hold">
                                          <p:stCondLst>
                                            <p:cond delay="0"/>
                                          </p:stCondLst>
                                        </p:cTn>
                                        <p:tgtEl>
                                          <p:spTgt spid="109"/>
                                        </p:tgtEl>
                                        <p:attrNameLst>
                                          <p:attrName>style.visibility</p:attrName>
                                        </p:attrNameLst>
                                      </p:cBhvr>
                                      <p:to>
                                        <p:strVal val="visible"/>
                                      </p:to>
                                    </p:set>
                                  </p:childTnLst>
                                </p:cTn>
                              </p:par>
                            </p:childTnLst>
                          </p:cTn>
                        </p:par>
                      </p:childTnLst>
                    </p:cTn>
                  </p:par>
                  <p:par>
                    <p:cTn id="296" fill="hold">
                      <p:stCondLst>
                        <p:cond delay="indefinite"/>
                      </p:stCondLst>
                      <p:childTnLst>
                        <p:par>
                          <p:cTn id="297" fill="hold">
                            <p:stCondLst>
                              <p:cond delay="0"/>
                            </p:stCondLst>
                            <p:childTnLst>
                              <p:par>
                                <p:cTn id="298" presetID="10" presetClass="exit" presetSubtype="0" fill="hold" grpId="1" nodeType="clickEffect">
                                  <p:stCondLst>
                                    <p:cond delay="0"/>
                                  </p:stCondLst>
                                  <p:childTnLst>
                                    <p:animEffect transition="out" filter="fade">
                                      <p:cBhvr>
                                        <p:cTn id="299" dur="500"/>
                                        <p:tgtEl>
                                          <p:spTgt spid="113"/>
                                        </p:tgtEl>
                                      </p:cBhvr>
                                    </p:animEffect>
                                    <p:set>
                                      <p:cBhvr>
                                        <p:cTn id="300" dur="1" fill="hold">
                                          <p:stCondLst>
                                            <p:cond delay="499"/>
                                          </p:stCondLst>
                                        </p:cTn>
                                        <p:tgtEl>
                                          <p:spTgt spid="113"/>
                                        </p:tgtEl>
                                        <p:attrNameLst>
                                          <p:attrName>style.visibility</p:attrName>
                                        </p:attrNameLst>
                                      </p:cBhvr>
                                      <p:to>
                                        <p:strVal val="hidden"/>
                                      </p:to>
                                    </p:set>
                                  </p:childTnLst>
                                </p:cTn>
                              </p:par>
                              <p:par>
                                <p:cTn id="301" presetID="10" presetClass="exit" presetSubtype="0" fill="hold" grpId="1" nodeType="withEffect">
                                  <p:stCondLst>
                                    <p:cond delay="0"/>
                                  </p:stCondLst>
                                  <p:childTnLst>
                                    <p:animEffect transition="out" filter="fade">
                                      <p:cBhvr>
                                        <p:cTn id="302" dur="500"/>
                                        <p:tgtEl>
                                          <p:spTgt spid="116"/>
                                        </p:tgtEl>
                                      </p:cBhvr>
                                    </p:animEffect>
                                    <p:set>
                                      <p:cBhvr>
                                        <p:cTn id="303" dur="1" fill="hold">
                                          <p:stCondLst>
                                            <p:cond delay="499"/>
                                          </p:stCondLst>
                                        </p:cTn>
                                        <p:tgtEl>
                                          <p:spTgt spid="116"/>
                                        </p:tgtEl>
                                        <p:attrNameLst>
                                          <p:attrName>style.visibility</p:attrName>
                                        </p:attrNameLst>
                                      </p:cBhvr>
                                      <p:to>
                                        <p:strVal val="hidden"/>
                                      </p:to>
                                    </p:set>
                                  </p:childTnLst>
                                </p:cTn>
                              </p:par>
                              <p:par>
                                <p:cTn id="304" presetID="1" presetClass="exit" presetSubtype="0" fill="hold" grpId="5" nodeType="withEffect">
                                  <p:stCondLst>
                                    <p:cond delay="0"/>
                                  </p:stCondLst>
                                  <p:childTnLst>
                                    <p:set>
                                      <p:cBhvr>
                                        <p:cTn id="305" dur="1" fill="hold">
                                          <p:stCondLst>
                                            <p:cond delay="0"/>
                                          </p:stCondLst>
                                        </p:cTn>
                                        <p:tgtEl>
                                          <p:spTgt spid="117"/>
                                        </p:tgtEl>
                                        <p:attrNameLst>
                                          <p:attrName>style.visibility</p:attrName>
                                        </p:attrNameLst>
                                      </p:cBhvr>
                                      <p:to>
                                        <p:strVal val="hidden"/>
                                      </p:to>
                                    </p:set>
                                  </p:childTnLst>
                                </p:cTn>
                              </p:par>
                              <p:par>
                                <p:cTn id="306" presetID="1" presetClass="exit" presetSubtype="0" fill="hold" grpId="5" nodeType="withEffect">
                                  <p:stCondLst>
                                    <p:cond delay="0"/>
                                  </p:stCondLst>
                                  <p:childTnLst>
                                    <p:set>
                                      <p:cBhvr>
                                        <p:cTn id="307" dur="1" fill="hold">
                                          <p:stCondLst>
                                            <p:cond delay="0"/>
                                          </p:stCondLst>
                                        </p:cTn>
                                        <p:tgtEl>
                                          <p:spTgt spid="118"/>
                                        </p:tgtEl>
                                        <p:attrNameLst>
                                          <p:attrName>style.visibility</p:attrName>
                                        </p:attrNameLst>
                                      </p:cBhvr>
                                      <p:to>
                                        <p:strVal val="hidden"/>
                                      </p:to>
                                    </p:set>
                                  </p:childTnLst>
                                </p:cTn>
                              </p:par>
                            </p:childTnLst>
                          </p:cTn>
                        </p:par>
                      </p:childTnLst>
                    </p:cTn>
                  </p:par>
                  <p:par>
                    <p:cTn id="308" fill="hold">
                      <p:stCondLst>
                        <p:cond delay="indefinite"/>
                      </p:stCondLst>
                      <p:childTnLst>
                        <p:par>
                          <p:cTn id="309" fill="hold">
                            <p:stCondLst>
                              <p:cond delay="0"/>
                            </p:stCondLst>
                            <p:childTnLst>
                              <p:par>
                                <p:cTn id="310" presetID="1" presetClass="exit" presetSubtype="0" fill="hold" grpId="1" nodeType="clickEffect">
                                  <p:stCondLst>
                                    <p:cond delay="0"/>
                                  </p:stCondLst>
                                  <p:childTnLst>
                                    <p:set>
                                      <p:cBhvr>
                                        <p:cTn id="311" dur="1" fill="hold">
                                          <p:stCondLst>
                                            <p:cond delay="0"/>
                                          </p:stCondLst>
                                        </p:cTn>
                                        <p:tgtEl>
                                          <p:spTgt spid="100"/>
                                        </p:tgtEl>
                                        <p:attrNameLst>
                                          <p:attrName>style.visibility</p:attrName>
                                        </p:attrNameLst>
                                      </p:cBhvr>
                                      <p:to>
                                        <p:strVal val="hidden"/>
                                      </p:to>
                                    </p:set>
                                  </p:childTnLst>
                                </p:cTn>
                              </p:par>
                              <p:par>
                                <p:cTn id="312" presetID="1" presetClass="exit" presetSubtype="0" fill="hold" grpId="1" nodeType="withEffect">
                                  <p:stCondLst>
                                    <p:cond delay="0"/>
                                  </p:stCondLst>
                                  <p:childTnLst>
                                    <p:set>
                                      <p:cBhvr>
                                        <p:cTn id="313" dur="1" fill="hold">
                                          <p:stCondLst>
                                            <p:cond delay="0"/>
                                          </p:stCondLst>
                                        </p:cTn>
                                        <p:tgtEl>
                                          <p:spTgt spid="101"/>
                                        </p:tgtEl>
                                        <p:attrNameLst>
                                          <p:attrName>style.visibility</p:attrName>
                                        </p:attrNameLst>
                                      </p:cBhvr>
                                      <p:to>
                                        <p:strVal val="hidden"/>
                                      </p:to>
                                    </p:set>
                                  </p:childTnLst>
                                </p:cTn>
                              </p:par>
                              <p:par>
                                <p:cTn id="314" presetID="1" presetClass="exit" presetSubtype="0" fill="hold" nodeType="withEffect">
                                  <p:stCondLst>
                                    <p:cond delay="0"/>
                                  </p:stCondLst>
                                  <p:childTnLst>
                                    <p:set>
                                      <p:cBhvr>
                                        <p:cTn id="315" dur="1" fill="hold">
                                          <p:stCondLst>
                                            <p:cond delay="0"/>
                                          </p:stCondLst>
                                        </p:cTn>
                                        <p:tgtEl>
                                          <p:spTgt spid="94"/>
                                        </p:tgtEl>
                                        <p:attrNameLst>
                                          <p:attrName>style.visibility</p:attrName>
                                        </p:attrNameLst>
                                      </p:cBhvr>
                                      <p:to>
                                        <p:strVal val="hidden"/>
                                      </p:to>
                                    </p:set>
                                  </p:childTnLst>
                                </p:cTn>
                              </p:par>
                            </p:childTnLst>
                          </p:cTn>
                        </p:par>
                      </p:childTnLst>
                    </p:cTn>
                  </p:par>
                  <p:par>
                    <p:cTn id="316" fill="hold">
                      <p:stCondLst>
                        <p:cond delay="indefinite"/>
                      </p:stCondLst>
                      <p:childTnLst>
                        <p:par>
                          <p:cTn id="317" fill="hold">
                            <p:stCondLst>
                              <p:cond delay="0"/>
                            </p:stCondLst>
                            <p:childTnLst>
                              <p:par>
                                <p:cTn id="318" presetID="16" presetClass="entr" presetSubtype="21" fill="hold" grpId="2" nodeType="clickEffect">
                                  <p:stCondLst>
                                    <p:cond delay="0"/>
                                  </p:stCondLst>
                                  <p:childTnLst>
                                    <p:set>
                                      <p:cBhvr>
                                        <p:cTn id="319" dur="1" fill="hold">
                                          <p:stCondLst>
                                            <p:cond delay="0"/>
                                          </p:stCondLst>
                                        </p:cTn>
                                        <p:tgtEl>
                                          <p:spTgt spid="87"/>
                                        </p:tgtEl>
                                        <p:attrNameLst>
                                          <p:attrName>style.visibility</p:attrName>
                                        </p:attrNameLst>
                                      </p:cBhvr>
                                      <p:to>
                                        <p:strVal val="visible"/>
                                      </p:to>
                                    </p:set>
                                    <p:animEffect transition="in" filter="barn(inVertical)">
                                      <p:cBhvr>
                                        <p:cTn id="320" dur="500"/>
                                        <p:tgtEl>
                                          <p:spTgt spid="87"/>
                                        </p:tgtEl>
                                      </p:cBhvr>
                                    </p:animEffect>
                                  </p:childTnLst>
                                </p:cTn>
                              </p:par>
                            </p:childTnLst>
                          </p:cTn>
                        </p:par>
                      </p:childTnLst>
                    </p:cTn>
                  </p:par>
                  <p:par>
                    <p:cTn id="321" fill="hold">
                      <p:stCondLst>
                        <p:cond delay="indefinite"/>
                      </p:stCondLst>
                      <p:childTnLst>
                        <p:par>
                          <p:cTn id="322" fill="hold">
                            <p:stCondLst>
                              <p:cond delay="0"/>
                            </p:stCondLst>
                            <p:childTnLst>
                              <p:par>
                                <p:cTn id="323" presetID="1" presetClass="entr" presetSubtype="0" fill="hold" grpId="0" nodeType="clickEffect">
                                  <p:stCondLst>
                                    <p:cond delay="0"/>
                                  </p:stCondLst>
                                  <p:childTnLst>
                                    <p:set>
                                      <p:cBhvr>
                                        <p:cTn id="324" dur="1" fill="hold">
                                          <p:stCondLst>
                                            <p:cond delay="0"/>
                                          </p:stCondLst>
                                        </p:cTn>
                                        <p:tgtEl>
                                          <p:spTgt spid="106"/>
                                        </p:tgtEl>
                                        <p:attrNameLst>
                                          <p:attrName>style.visibility</p:attrName>
                                        </p:attrNameLst>
                                      </p:cBhvr>
                                      <p:to>
                                        <p:strVal val="visible"/>
                                      </p:to>
                                    </p:set>
                                  </p:childTnLst>
                                </p:cTn>
                              </p:par>
                            </p:childTnLst>
                          </p:cTn>
                        </p:par>
                      </p:childTnLst>
                    </p:cTn>
                  </p:par>
                  <p:par>
                    <p:cTn id="325" fill="hold">
                      <p:stCondLst>
                        <p:cond delay="indefinite"/>
                      </p:stCondLst>
                      <p:childTnLst>
                        <p:par>
                          <p:cTn id="326" fill="hold">
                            <p:stCondLst>
                              <p:cond delay="0"/>
                            </p:stCondLst>
                            <p:childTnLst>
                              <p:par>
                                <p:cTn id="327" presetID="1" presetClass="entr" presetSubtype="0" fill="hold" grpId="0" nodeType="clickEffect">
                                  <p:stCondLst>
                                    <p:cond delay="0"/>
                                  </p:stCondLst>
                                  <p:childTnLst>
                                    <p:set>
                                      <p:cBhvr>
                                        <p:cTn id="328" dur="1" fill="hold">
                                          <p:stCondLst>
                                            <p:cond delay="0"/>
                                          </p:stCondLst>
                                        </p:cTn>
                                        <p:tgtEl>
                                          <p:spTgt spid="107"/>
                                        </p:tgtEl>
                                        <p:attrNameLst>
                                          <p:attrName>style.visibility</p:attrName>
                                        </p:attrNameLst>
                                      </p:cBhvr>
                                      <p:to>
                                        <p:strVal val="visible"/>
                                      </p:to>
                                    </p:set>
                                  </p:childTnLst>
                                </p:cTn>
                              </p:par>
                            </p:childTnLst>
                          </p:cTn>
                        </p:par>
                      </p:childTnLst>
                    </p:cTn>
                  </p:par>
                  <p:par>
                    <p:cTn id="329" fill="hold">
                      <p:stCondLst>
                        <p:cond delay="indefinite"/>
                      </p:stCondLst>
                      <p:childTnLst>
                        <p:par>
                          <p:cTn id="330" fill="hold">
                            <p:stCondLst>
                              <p:cond delay="0"/>
                            </p:stCondLst>
                            <p:childTnLst>
                              <p:par>
                                <p:cTn id="331" presetID="1" presetClass="exit" presetSubtype="0" fill="hold" grpId="3" nodeType="clickEffect">
                                  <p:stCondLst>
                                    <p:cond delay="0"/>
                                  </p:stCondLst>
                                  <p:childTnLst>
                                    <p:set>
                                      <p:cBhvr>
                                        <p:cTn id="332" dur="1" fill="hold">
                                          <p:stCondLst>
                                            <p:cond delay="0"/>
                                          </p:stCondLst>
                                        </p:cTn>
                                        <p:tgtEl>
                                          <p:spTgt spid="87"/>
                                        </p:tgtEl>
                                        <p:attrNameLst>
                                          <p:attrName>style.visibility</p:attrName>
                                        </p:attrNameLst>
                                      </p:cBhvr>
                                      <p:to>
                                        <p:strVal val="hidden"/>
                                      </p:to>
                                    </p:set>
                                  </p:childTnLst>
                                </p:cTn>
                              </p:par>
                            </p:childTnLst>
                          </p:cTn>
                        </p:par>
                      </p:childTnLst>
                    </p:cTn>
                  </p:par>
                  <p:par>
                    <p:cTn id="333" fill="hold">
                      <p:stCondLst>
                        <p:cond delay="indefinite"/>
                      </p:stCondLst>
                      <p:childTnLst>
                        <p:par>
                          <p:cTn id="334" fill="hold">
                            <p:stCondLst>
                              <p:cond delay="0"/>
                            </p:stCondLst>
                            <p:childTnLst>
                              <p:par>
                                <p:cTn id="335" presetID="16" presetClass="entr" presetSubtype="21" fill="hold" grpId="0" nodeType="clickEffect">
                                  <p:stCondLst>
                                    <p:cond delay="0"/>
                                  </p:stCondLst>
                                  <p:childTnLst>
                                    <p:set>
                                      <p:cBhvr>
                                        <p:cTn id="336" dur="1" fill="hold">
                                          <p:stCondLst>
                                            <p:cond delay="0"/>
                                          </p:stCondLst>
                                        </p:cTn>
                                        <p:tgtEl>
                                          <p:spTgt spid="127"/>
                                        </p:tgtEl>
                                        <p:attrNameLst>
                                          <p:attrName>style.visibility</p:attrName>
                                        </p:attrNameLst>
                                      </p:cBhvr>
                                      <p:to>
                                        <p:strVal val="visible"/>
                                      </p:to>
                                    </p:set>
                                    <p:animEffect transition="in" filter="barn(inVertical)">
                                      <p:cBhvr>
                                        <p:cTn id="337" dur="500"/>
                                        <p:tgtEl>
                                          <p:spTgt spid="127"/>
                                        </p:tgtEl>
                                      </p:cBhvr>
                                    </p:animEffect>
                                  </p:childTnLst>
                                </p:cTn>
                              </p:par>
                            </p:childTnLst>
                          </p:cTn>
                        </p:par>
                      </p:childTnLst>
                    </p:cTn>
                  </p:par>
                  <p:par>
                    <p:cTn id="338" fill="hold">
                      <p:stCondLst>
                        <p:cond delay="indefinite"/>
                      </p:stCondLst>
                      <p:childTnLst>
                        <p:par>
                          <p:cTn id="339" fill="hold">
                            <p:stCondLst>
                              <p:cond delay="0"/>
                            </p:stCondLst>
                            <p:childTnLst>
                              <p:par>
                                <p:cTn id="340" presetID="1" presetClass="entr" presetSubtype="0" fill="hold" grpId="0" nodeType="clickEffect">
                                  <p:stCondLst>
                                    <p:cond delay="0"/>
                                  </p:stCondLst>
                                  <p:childTnLst>
                                    <p:set>
                                      <p:cBhvr>
                                        <p:cTn id="341" dur="1" fill="hold">
                                          <p:stCondLst>
                                            <p:cond delay="0"/>
                                          </p:stCondLst>
                                        </p:cTn>
                                        <p:tgtEl>
                                          <p:spTgt spid="124"/>
                                        </p:tgtEl>
                                        <p:attrNameLst>
                                          <p:attrName>style.visibility</p:attrName>
                                        </p:attrNameLst>
                                      </p:cBhvr>
                                      <p:to>
                                        <p:strVal val="visible"/>
                                      </p:to>
                                    </p:set>
                                  </p:childTnLst>
                                </p:cTn>
                              </p:par>
                            </p:childTnLst>
                          </p:cTn>
                        </p:par>
                      </p:childTnLst>
                    </p:cTn>
                  </p:par>
                  <p:par>
                    <p:cTn id="342" fill="hold">
                      <p:stCondLst>
                        <p:cond delay="indefinite"/>
                      </p:stCondLst>
                      <p:childTnLst>
                        <p:par>
                          <p:cTn id="343" fill="hold">
                            <p:stCondLst>
                              <p:cond delay="0"/>
                            </p:stCondLst>
                            <p:childTnLst>
                              <p:par>
                                <p:cTn id="344" presetID="1" presetClass="entr" presetSubtype="0" fill="hold" grpId="0" nodeType="clickEffect">
                                  <p:stCondLst>
                                    <p:cond delay="0"/>
                                  </p:stCondLst>
                                  <p:childTnLst>
                                    <p:set>
                                      <p:cBhvr>
                                        <p:cTn id="345" dur="1" fill="hold">
                                          <p:stCondLst>
                                            <p:cond delay="0"/>
                                          </p:stCondLst>
                                        </p:cTn>
                                        <p:tgtEl>
                                          <p:spTgt spid="119"/>
                                        </p:tgtEl>
                                        <p:attrNameLst>
                                          <p:attrName>style.visibility</p:attrName>
                                        </p:attrNameLst>
                                      </p:cBhvr>
                                      <p:to>
                                        <p:strVal val="visible"/>
                                      </p:to>
                                    </p:set>
                                  </p:childTnLst>
                                </p:cTn>
                              </p:par>
                            </p:childTnLst>
                          </p:cTn>
                        </p:par>
                      </p:childTnLst>
                    </p:cTn>
                  </p:par>
                  <p:par>
                    <p:cTn id="346" fill="hold">
                      <p:stCondLst>
                        <p:cond delay="indefinite"/>
                      </p:stCondLst>
                      <p:childTnLst>
                        <p:par>
                          <p:cTn id="347" fill="hold">
                            <p:stCondLst>
                              <p:cond delay="0"/>
                            </p:stCondLst>
                            <p:childTnLst>
                              <p:par>
                                <p:cTn id="348" presetID="10" presetClass="exit" presetSubtype="0" fill="hold" grpId="1" nodeType="clickEffect">
                                  <p:stCondLst>
                                    <p:cond delay="0"/>
                                  </p:stCondLst>
                                  <p:childTnLst>
                                    <p:animEffect transition="out" filter="fade">
                                      <p:cBhvr>
                                        <p:cTn id="349" dur="500"/>
                                        <p:tgtEl>
                                          <p:spTgt spid="127"/>
                                        </p:tgtEl>
                                      </p:cBhvr>
                                    </p:animEffect>
                                    <p:set>
                                      <p:cBhvr>
                                        <p:cTn id="350" dur="1" fill="hold">
                                          <p:stCondLst>
                                            <p:cond delay="499"/>
                                          </p:stCondLst>
                                        </p:cTn>
                                        <p:tgtEl>
                                          <p:spTgt spid="127"/>
                                        </p:tgtEl>
                                        <p:attrNameLst>
                                          <p:attrName>style.visibility</p:attrName>
                                        </p:attrNameLst>
                                      </p:cBhvr>
                                      <p:to>
                                        <p:strVal val="hidden"/>
                                      </p:to>
                                    </p:set>
                                  </p:childTnLst>
                                </p:cTn>
                              </p:par>
                            </p:childTnLst>
                          </p:cTn>
                        </p:par>
                      </p:childTnLst>
                    </p:cTn>
                  </p:par>
                  <p:par>
                    <p:cTn id="351" fill="hold">
                      <p:stCondLst>
                        <p:cond delay="indefinite"/>
                      </p:stCondLst>
                      <p:childTnLst>
                        <p:par>
                          <p:cTn id="352" fill="hold">
                            <p:stCondLst>
                              <p:cond delay="0"/>
                            </p:stCondLst>
                            <p:childTnLst>
                              <p:par>
                                <p:cTn id="353" presetID="16" presetClass="entr" presetSubtype="21" fill="hold" grpId="0" nodeType="clickEffect">
                                  <p:stCondLst>
                                    <p:cond delay="0"/>
                                  </p:stCondLst>
                                  <p:childTnLst>
                                    <p:set>
                                      <p:cBhvr>
                                        <p:cTn id="354" dur="1" fill="hold">
                                          <p:stCondLst>
                                            <p:cond delay="0"/>
                                          </p:stCondLst>
                                        </p:cTn>
                                        <p:tgtEl>
                                          <p:spTgt spid="128"/>
                                        </p:tgtEl>
                                        <p:attrNameLst>
                                          <p:attrName>style.visibility</p:attrName>
                                        </p:attrNameLst>
                                      </p:cBhvr>
                                      <p:to>
                                        <p:strVal val="visible"/>
                                      </p:to>
                                    </p:set>
                                    <p:animEffect transition="in" filter="barn(inVertical)">
                                      <p:cBhvr>
                                        <p:cTn id="355" dur="500"/>
                                        <p:tgtEl>
                                          <p:spTgt spid="128"/>
                                        </p:tgtEl>
                                      </p:cBhvr>
                                    </p:animEffect>
                                  </p:childTnLst>
                                </p:cTn>
                              </p:par>
                            </p:childTnLst>
                          </p:cTn>
                        </p:par>
                      </p:childTnLst>
                    </p:cTn>
                  </p:par>
                  <p:par>
                    <p:cTn id="356" fill="hold">
                      <p:stCondLst>
                        <p:cond delay="indefinite"/>
                      </p:stCondLst>
                      <p:childTnLst>
                        <p:par>
                          <p:cTn id="357" fill="hold">
                            <p:stCondLst>
                              <p:cond delay="0"/>
                            </p:stCondLst>
                            <p:childTnLst>
                              <p:par>
                                <p:cTn id="358" presetID="1" presetClass="entr" presetSubtype="0" fill="hold" grpId="0" nodeType="clickEffect">
                                  <p:stCondLst>
                                    <p:cond delay="0"/>
                                  </p:stCondLst>
                                  <p:childTnLst>
                                    <p:set>
                                      <p:cBhvr>
                                        <p:cTn id="359" dur="1" fill="hold">
                                          <p:stCondLst>
                                            <p:cond delay="0"/>
                                          </p:stCondLst>
                                        </p:cTn>
                                        <p:tgtEl>
                                          <p:spTgt spid="120"/>
                                        </p:tgtEl>
                                        <p:attrNameLst>
                                          <p:attrName>style.visibility</p:attrName>
                                        </p:attrNameLst>
                                      </p:cBhvr>
                                      <p:to>
                                        <p:strVal val="visible"/>
                                      </p:to>
                                    </p:set>
                                  </p:childTnLst>
                                </p:cTn>
                              </p:par>
                            </p:childTnLst>
                          </p:cTn>
                        </p:par>
                      </p:childTnLst>
                    </p:cTn>
                  </p:par>
                  <p:par>
                    <p:cTn id="360" fill="hold">
                      <p:stCondLst>
                        <p:cond delay="indefinite"/>
                      </p:stCondLst>
                      <p:childTnLst>
                        <p:par>
                          <p:cTn id="361" fill="hold">
                            <p:stCondLst>
                              <p:cond delay="0"/>
                            </p:stCondLst>
                            <p:childTnLst>
                              <p:par>
                                <p:cTn id="362" presetID="1" presetClass="entr" presetSubtype="0" fill="hold" grpId="0" nodeType="clickEffect">
                                  <p:stCondLst>
                                    <p:cond delay="0"/>
                                  </p:stCondLst>
                                  <p:childTnLst>
                                    <p:set>
                                      <p:cBhvr>
                                        <p:cTn id="363" dur="1" fill="hold">
                                          <p:stCondLst>
                                            <p:cond delay="0"/>
                                          </p:stCondLst>
                                        </p:cTn>
                                        <p:tgtEl>
                                          <p:spTgt spid="121"/>
                                        </p:tgtEl>
                                        <p:attrNameLst>
                                          <p:attrName>style.visibility</p:attrName>
                                        </p:attrNameLst>
                                      </p:cBhvr>
                                      <p:to>
                                        <p:strVal val="visible"/>
                                      </p:to>
                                    </p:set>
                                  </p:childTnLst>
                                </p:cTn>
                              </p:par>
                            </p:childTnLst>
                          </p:cTn>
                        </p:par>
                      </p:childTnLst>
                    </p:cTn>
                  </p:par>
                  <p:par>
                    <p:cTn id="364" fill="hold">
                      <p:stCondLst>
                        <p:cond delay="indefinite"/>
                      </p:stCondLst>
                      <p:childTnLst>
                        <p:par>
                          <p:cTn id="365" fill="hold">
                            <p:stCondLst>
                              <p:cond delay="0"/>
                            </p:stCondLst>
                            <p:childTnLst>
                              <p:par>
                                <p:cTn id="366" presetID="10" presetClass="exit" presetSubtype="0" fill="hold" grpId="1" nodeType="clickEffect">
                                  <p:stCondLst>
                                    <p:cond delay="0"/>
                                  </p:stCondLst>
                                  <p:childTnLst>
                                    <p:animEffect transition="out" filter="fade">
                                      <p:cBhvr>
                                        <p:cTn id="367" dur="500"/>
                                        <p:tgtEl>
                                          <p:spTgt spid="128"/>
                                        </p:tgtEl>
                                      </p:cBhvr>
                                    </p:animEffect>
                                    <p:set>
                                      <p:cBhvr>
                                        <p:cTn id="368" dur="1" fill="hold">
                                          <p:stCondLst>
                                            <p:cond delay="499"/>
                                          </p:stCondLst>
                                        </p:cTn>
                                        <p:tgtEl>
                                          <p:spTgt spid="128"/>
                                        </p:tgtEl>
                                        <p:attrNameLst>
                                          <p:attrName>style.visibility</p:attrName>
                                        </p:attrNameLst>
                                      </p:cBhvr>
                                      <p:to>
                                        <p:strVal val="hidden"/>
                                      </p:to>
                                    </p:set>
                                  </p:childTnLst>
                                </p:cTn>
                              </p:par>
                            </p:childTnLst>
                          </p:cTn>
                        </p:par>
                      </p:childTnLst>
                    </p:cTn>
                  </p:par>
                  <p:par>
                    <p:cTn id="369" fill="hold">
                      <p:stCondLst>
                        <p:cond delay="indefinite"/>
                      </p:stCondLst>
                      <p:childTnLst>
                        <p:par>
                          <p:cTn id="370" fill="hold">
                            <p:stCondLst>
                              <p:cond delay="0"/>
                            </p:stCondLst>
                            <p:childTnLst>
                              <p:par>
                                <p:cTn id="371" presetID="16" presetClass="entr" presetSubtype="21" fill="hold" grpId="0" nodeType="clickEffect">
                                  <p:stCondLst>
                                    <p:cond delay="0"/>
                                  </p:stCondLst>
                                  <p:childTnLst>
                                    <p:set>
                                      <p:cBhvr>
                                        <p:cTn id="372" dur="1" fill="hold">
                                          <p:stCondLst>
                                            <p:cond delay="0"/>
                                          </p:stCondLst>
                                        </p:cTn>
                                        <p:tgtEl>
                                          <p:spTgt spid="129"/>
                                        </p:tgtEl>
                                        <p:attrNameLst>
                                          <p:attrName>style.visibility</p:attrName>
                                        </p:attrNameLst>
                                      </p:cBhvr>
                                      <p:to>
                                        <p:strVal val="visible"/>
                                      </p:to>
                                    </p:set>
                                    <p:animEffect transition="in" filter="barn(inVertical)">
                                      <p:cBhvr>
                                        <p:cTn id="373" dur="500"/>
                                        <p:tgtEl>
                                          <p:spTgt spid="129"/>
                                        </p:tgtEl>
                                      </p:cBhvr>
                                    </p:animEffect>
                                  </p:childTnLst>
                                </p:cTn>
                              </p:par>
                            </p:childTnLst>
                          </p:cTn>
                        </p:par>
                      </p:childTnLst>
                    </p:cTn>
                  </p:par>
                  <p:par>
                    <p:cTn id="374" fill="hold">
                      <p:stCondLst>
                        <p:cond delay="indefinite"/>
                      </p:stCondLst>
                      <p:childTnLst>
                        <p:par>
                          <p:cTn id="375" fill="hold">
                            <p:stCondLst>
                              <p:cond delay="0"/>
                            </p:stCondLst>
                            <p:childTnLst>
                              <p:par>
                                <p:cTn id="376" presetID="1" presetClass="entr" presetSubtype="0" fill="hold" grpId="0" nodeType="clickEffect">
                                  <p:stCondLst>
                                    <p:cond delay="0"/>
                                  </p:stCondLst>
                                  <p:childTnLst>
                                    <p:set>
                                      <p:cBhvr>
                                        <p:cTn id="377" dur="1" fill="hold">
                                          <p:stCondLst>
                                            <p:cond delay="0"/>
                                          </p:stCondLst>
                                        </p:cTn>
                                        <p:tgtEl>
                                          <p:spTgt spid="125"/>
                                        </p:tgtEl>
                                        <p:attrNameLst>
                                          <p:attrName>style.visibility</p:attrName>
                                        </p:attrNameLst>
                                      </p:cBhvr>
                                      <p:to>
                                        <p:strVal val="visible"/>
                                      </p:to>
                                    </p:set>
                                  </p:childTnLst>
                                </p:cTn>
                              </p:par>
                            </p:childTnLst>
                          </p:cTn>
                        </p:par>
                      </p:childTnLst>
                    </p:cTn>
                  </p:par>
                  <p:par>
                    <p:cTn id="378" fill="hold">
                      <p:stCondLst>
                        <p:cond delay="indefinite"/>
                      </p:stCondLst>
                      <p:childTnLst>
                        <p:par>
                          <p:cTn id="379" fill="hold">
                            <p:stCondLst>
                              <p:cond delay="0"/>
                            </p:stCondLst>
                            <p:childTnLst>
                              <p:par>
                                <p:cTn id="380" presetID="1" presetClass="entr" presetSubtype="0" fill="hold" grpId="0" nodeType="clickEffect">
                                  <p:stCondLst>
                                    <p:cond delay="0"/>
                                  </p:stCondLst>
                                  <p:childTnLst>
                                    <p:set>
                                      <p:cBhvr>
                                        <p:cTn id="381" dur="1" fill="hold">
                                          <p:stCondLst>
                                            <p:cond delay="0"/>
                                          </p:stCondLst>
                                        </p:cTn>
                                        <p:tgtEl>
                                          <p:spTgt spid="126"/>
                                        </p:tgtEl>
                                        <p:attrNameLst>
                                          <p:attrName>style.visibility</p:attrName>
                                        </p:attrNameLst>
                                      </p:cBhvr>
                                      <p:to>
                                        <p:strVal val="visible"/>
                                      </p:to>
                                    </p:set>
                                  </p:childTnLst>
                                </p:cTn>
                              </p:par>
                            </p:childTnLst>
                          </p:cTn>
                        </p:par>
                      </p:childTnLst>
                    </p:cTn>
                  </p:par>
                  <p:par>
                    <p:cTn id="382" fill="hold">
                      <p:stCondLst>
                        <p:cond delay="indefinite"/>
                      </p:stCondLst>
                      <p:childTnLst>
                        <p:par>
                          <p:cTn id="383" fill="hold">
                            <p:stCondLst>
                              <p:cond delay="0"/>
                            </p:stCondLst>
                            <p:childTnLst>
                              <p:par>
                                <p:cTn id="384" presetID="10" presetClass="exit" presetSubtype="0" fill="hold" grpId="1" nodeType="clickEffect">
                                  <p:stCondLst>
                                    <p:cond delay="0"/>
                                  </p:stCondLst>
                                  <p:childTnLst>
                                    <p:animEffect transition="out" filter="fade">
                                      <p:cBhvr>
                                        <p:cTn id="385" dur="500"/>
                                        <p:tgtEl>
                                          <p:spTgt spid="129"/>
                                        </p:tgtEl>
                                      </p:cBhvr>
                                    </p:animEffect>
                                    <p:set>
                                      <p:cBhvr>
                                        <p:cTn id="386" dur="1" fill="hold">
                                          <p:stCondLst>
                                            <p:cond delay="499"/>
                                          </p:stCondLst>
                                        </p:cTn>
                                        <p:tgtEl>
                                          <p:spTgt spid="129"/>
                                        </p:tgtEl>
                                        <p:attrNameLst>
                                          <p:attrName>style.visibility</p:attrName>
                                        </p:attrNameLst>
                                      </p:cBhvr>
                                      <p:to>
                                        <p:strVal val="hidden"/>
                                      </p:to>
                                    </p:set>
                                  </p:childTnLst>
                                </p:cTn>
                              </p:par>
                            </p:childTnLst>
                          </p:cTn>
                        </p:par>
                      </p:childTnLst>
                    </p:cTn>
                  </p:par>
                  <p:par>
                    <p:cTn id="387" fill="hold">
                      <p:stCondLst>
                        <p:cond delay="indefinite"/>
                      </p:stCondLst>
                      <p:childTnLst>
                        <p:par>
                          <p:cTn id="388" fill="hold">
                            <p:stCondLst>
                              <p:cond delay="0"/>
                            </p:stCondLst>
                            <p:childTnLst>
                              <p:par>
                                <p:cTn id="389" presetID="1" presetClass="entr" presetSubtype="0" fill="hold" grpId="0" nodeType="clickEffect">
                                  <p:stCondLst>
                                    <p:cond delay="0"/>
                                  </p:stCondLst>
                                  <p:childTnLst>
                                    <p:set>
                                      <p:cBhvr>
                                        <p:cTn id="390" dur="1" fill="hold">
                                          <p:stCondLst>
                                            <p:cond delay="0"/>
                                          </p:stCondLst>
                                        </p:cTn>
                                        <p:tgtEl>
                                          <p:spTgt spid="122"/>
                                        </p:tgtEl>
                                        <p:attrNameLst>
                                          <p:attrName>style.visibility</p:attrName>
                                        </p:attrNameLst>
                                      </p:cBhvr>
                                      <p:to>
                                        <p:strVal val="visible"/>
                                      </p:to>
                                    </p:set>
                                  </p:childTnLst>
                                </p:cTn>
                              </p:par>
                            </p:childTnLst>
                          </p:cTn>
                        </p:par>
                      </p:childTnLst>
                    </p:cTn>
                  </p:par>
                  <p:par>
                    <p:cTn id="391" fill="hold">
                      <p:stCondLst>
                        <p:cond delay="indefinite"/>
                      </p:stCondLst>
                      <p:childTnLst>
                        <p:par>
                          <p:cTn id="392" fill="hold">
                            <p:stCondLst>
                              <p:cond delay="0"/>
                            </p:stCondLst>
                            <p:childTnLst>
                              <p:par>
                                <p:cTn id="393" presetID="1" presetClass="entr" presetSubtype="0" fill="hold" grpId="0" nodeType="clickEffect">
                                  <p:stCondLst>
                                    <p:cond delay="0"/>
                                  </p:stCondLst>
                                  <p:childTnLst>
                                    <p:set>
                                      <p:cBhvr>
                                        <p:cTn id="394" dur="1" fill="hold">
                                          <p:stCondLst>
                                            <p:cond delay="0"/>
                                          </p:stCondLst>
                                        </p:cTn>
                                        <p:tgtEl>
                                          <p:spTgt spid="123"/>
                                        </p:tgtEl>
                                        <p:attrNameLst>
                                          <p:attrName>style.visibility</p:attrName>
                                        </p:attrNameLst>
                                      </p:cBhvr>
                                      <p:to>
                                        <p:strVal val="visible"/>
                                      </p:to>
                                    </p:set>
                                  </p:childTnLst>
                                </p:cTn>
                              </p:par>
                            </p:childTnLst>
                          </p:cTn>
                        </p:par>
                      </p:childTnLst>
                    </p:cTn>
                  </p:par>
                  <p:par>
                    <p:cTn id="395" fill="hold">
                      <p:stCondLst>
                        <p:cond delay="indefinite"/>
                      </p:stCondLst>
                      <p:childTnLst>
                        <p:par>
                          <p:cTn id="396" fill="hold">
                            <p:stCondLst>
                              <p:cond delay="0"/>
                            </p:stCondLst>
                            <p:childTnLst>
                              <p:par>
                                <p:cTn id="397" presetID="1" presetClass="entr" presetSubtype="0" fill="hold" grpId="0" nodeType="clickEffect">
                                  <p:stCondLst>
                                    <p:cond delay="0"/>
                                  </p:stCondLst>
                                  <p:childTnLst>
                                    <p:set>
                                      <p:cBhvr>
                                        <p:cTn id="398" dur="1" fill="hold">
                                          <p:stCondLst>
                                            <p:cond delay="0"/>
                                          </p:stCondLst>
                                        </p:cTn>
                                        <p:tgtEl>
                                          <p:spTgt spid="133"/>
                                        </p:tgtEl>
                                        <p:attrNameLst>
                                          <p:attrName>style.visibility</p:attrName>
                                        </p:attrNameLst>
                                      </p:cBhvr>
                                      <p:to>
                                        <p:strVal val="visible"/>
                                      </p:to>
                                    </p:set>
                                  </p:childTnLst>
                                </p:cTn>
                              </p:par>
                            </p:childTnLst>
                          </p:cTn>
                        </p:par>
                      </p:childTnLst>
                    </p:cTn>
                  </p:par>
                  <p:par>
                    <p:cTn id="399" fill="hold">
                      <p:stCondLst>
                        <p:cond delay="indefinite"/>
                      </p:stCondLst>
                      <p:childTnLst>
                        <p:par>
                          <p:cTn id="400" fill="hold">
                            <p:stCondLst>
                              <p:cond delay="0"/>
                            </p:stCondLst>
                            <p:childTnLst>
                              <p:par>
                                <p:cTn id="401" presetID="1" presetClass="entr" presetSubtype="0" fill="hold" grpId="0" nodeType="clickEffect">
                                  <p:stCondLst>
                                    <p:cond delay="0"/>
                                  </p:stCondLst>
                                  <p:childTnLst>
                                    <p:set>
                                      <p:cBhvr>
                                        <p:cTn id="402" dur="1" fill="hold">
                                          <p:stCondLst>
                                            <p:cond delay="0"/>
                                          </p:stCondLst>
                                        </p:cTn>
                                        <p:tgtEl>
                                          <p:spTgt spid="130"/>
                                        </p:tgtEl>
                                        <p:attrNameLst>
                                          <p:attrName>style.visibility</p:attrName>
                                        </p:attrNameLst>
                                      </p:cBhvr>
                                      <p:to>
                                        <p:strVal val="visible"/>
                                      </p:to>
                                    </p:set>
                                  </p:childTnLst>
                                </p:cTn>
                              </p:par>
                            </p:childTnLst>
                          </p:cTn>
                        </p:par>
                      </p:childTnLst>
                    </p:cTn>
                  </p:par>
                  <p:par>
                    <p:cTn id="403" fill="hold">
                      <p:stCondLst>
                        <p:cond delay="indefinite"/>
                      </p:stCondLst>
                      <p:childTnLst>
                        <p:par>
                          <p:cTn id="404" fill="hold">
                            <p:stCondLst>
                              <p:cond delay="0"/>
                            </p:stCondLst>
                            <p:childTnLst>
                              <p:par>
                                <p:cTn id="405" presetID="1" presetClass="entr" presetSubtype="0" fill="hold" grpId="0" nodeType="clickEffect">
                                  <p:stCondLst>
                                    <p:cond delay="0"/>
                                  </p:stCondLst>
                                  <p:childTnLst>
                                    <p:set>
                                      <p:cBhvr>
                                        <p:cTn id="406" dur="1" fill="hold">
                                          <p:stCondLst>
                                            <p:cond delay="0"/>
                                          </p:stCondLst>
                                        </p:cTn>
                                        <p:tgtEl>
                                          <p:spTgt spid="131"/>
                                        </p:tgtEl>
                                        <p:attrNameLst>
                                          <p:attrName>style.visibility</p:attrName>
                                        </p:attrNameLst>
                                      </p:cBhvr>
                                      <p:to>
                                        <p:strVal val="visible"/>
                                      </p:to>
                                    </p:set>
                                  </p:childTnLst>
                                </p:cTn>
                              </p:par>
                            </p:childTnLst>
                          </p:cTn>
                        </p:par>
                      </p:childTnLst>
                    </p:cTn>
                  </p:par>
                  <p:par>
                    <p:cTn id="407" fill="hold">
                      <p:stCondLst>
                        <p:cond delay="indefinite"/>
                      </p:stCondLst>
                      <p:childTnLst>
                        <p:par>
                          <p:cTn id="408" fill="hold">
                            <p:stCondLst>
                              <p:cond delay="0"/>
                            </p:stCondLst>
                            <p:childTnLst>
                              <p:par>
                                <p:cTn id="409" presetID="1" presetClass="entr" presetSubtype="0" fill="hold" grpId="0" nodeType="clickEffect">
                                  <p:stCondLst>
                                    <p:cond delay="0"/>
                                  </p:stCondLst>
                                  <p:childTnLst>
                                    <p:set>
                                      <p:cBhvr>
                                        <p:cTn id="410" dur="1" fill="hold">
                                          <p:stCondLst>
                                            <p:cond delay="0"/>
                                          </p:stCondLst>
                                        </p:cTn>
                                        <p:tgtEl>
                                          <p:spTgt spid="132"/>
                                        </p:tgtEl>
                                        <p:attrNameLst>
                                          <p:attrName>style.visibility</p:attrName>
                                        </p:attrNameLst>
                                      </p:cBhvr>
                                      <p:to>
                                        <p:strVal val="visible"/>
                                      </p:to>
                                    </p:set>
                                  </p:childTnLst>
                                </p:cTn>
                              </p:par>
                            </p:childTnLst>
                          </p:cTn>
                        </p:par>
                      </p:childTnLst>
                    </p:cTn>
                  </p:par>
                  <p:par>
                    <p:cTn id="411" fill="hold">
                      <p:stCondLst>
                        <p:cond delay="indefinite"/>
                      </p:stCondLst>
                      <p:childTnLst>
                        <p:par>
                          <p:cTn id="412" fill="hold">
                            <p:stCondLst>
                              <p:cond delay="0"/>
                            </p:stCondLst>
                            <p:childTnLst>
                              <p:par>
                                <p:cTn id="413" presetID="10" presetClass="entr" presetSubtype="0" fill="hold" nodeType="clickEffect">
                                  <p:stCondLst>
                                    <p:cond delay="0"/>
                                  </p:stCondLst>
                                  <p:childTnLst>
                                    <p:set>
                                      <p:cBhvr>
                                        <p:cTn id="414" dur="1" fill="hold">
                                          <p:stCondLst>
                                            <p:cond delay="0"/>
                                          </p:stCondLst>
                                        </p:cTn>
                                        <p:tgtEl>
                                          <p:spTgt spid="156"/>
                                        </p:tgtEl>
                                        <p:attrNameLst>
                                          <p:attrName>style.visibility</p:attrName>
                                        </p:attrNameLst>
                                      </p:cBhvr>
                                      <p:to>
                                        <p:strVal val="visible"/>
                                      </p:to>
                                    </p:set>
                                    <p:animEffect transition="in" filter="fade">
                                      <p:cBhvr>
                                        <p:cTn id="415" dur="500"/>
                                        <p:tgtEl>
                                          <p:spTgt spid="156"/>
                                        </p:tgtEl>
                                      </p:cBhvr>
                                    </p:animEffect>
                                  </p:childTnLst>
                                </p:cTn>
                              </p:par>
                            </p:childTnLst>
                          </p:cTn>
                        </p:par>
                      </p:childTnLst>
                    </p:cTn>
                  </p:par>
                  <p:par>
                    <p:cTn id="416" fill="hold">
                      <p:stCondLst>
                        <p:cond delay="indefinite"/>
                      </p:stCondLst>
                      <p:childTnLst>
                        <p:par>
                          <p:cTn id="417" fill="hold">
                            <p:stCondLst>
                              <p:cond delay="0"/>
                            </p:stCondLst>
                            <p:childTnLst>
                              <p:par>
                                <p:cTn id="418" presetID="1" presetClass="exit" presetSubtype="0" fill="hold" nodeType="clickEffect">
                                  <p:stCondLst>
                                    <p:cond delay="0"/>
                                  </p:stCondLst>
                                  <p:childTnLst>
                                    <p:set>
                                      <p:cBhvr>
                                        <p:cTn id="419" dur="1" fill="hold">
                                          <p:stCondLst>
                                            <p:cond delay="0"/>
                                          </p:stCondLst>
                                        </p:cTn>
                                        <p:tgtEl>
                                          <p:spTgt spid="156"/>
                                        </p:tgtEl>
                                        <p:attrNameLst>
                                          <p:attrName>style.visibility</p:attrName>
                                        </p:attrNameLst>
                                      </p:cBhvr>
                                      <p:to>
                                        <p:strVal val="hidden"/>
                                      </p:to>
                                    </p:set>
                                  </p:childTnLst>
                                </p:cTn>
                              </p:par>
                            </p:childTnLst>
                          </p:cTn>
                        </p:par>
                      </p:childTnLst>
                    </p:cTn>
                  </p:par>
                  <p:par>
                    <p:cTn id="420" fill="hold">
                      <p:stCondLst>
                        <p:cond delay="indefinite"/>
                      </p:stCondLst>
                      <p:childTnLst>
                        <p:par>
                          <p:cTn id="421" fill="hold">
                            <p:stCondLst>
                              <p:cond delay="0"/>
                            </p:stCondLst>
                            <p:childTnLst>
                              <p:par>
                                <p:cTn id="422" presetID="10" presetClass="entr" presetSubtype="0" fill="hold" nodeType="clickEffect">
                                  <p:stCondLst>
                                    <p:cond delay="0"/>
                                  </p:stCondLst>
                                  <p:childTnLst>
                                    <p:set>
                                      <p:cBhvr>
                                        <p:cTn id="423" dur="1" fill="hold">
                                          <p:stCondLst>
                                            <p:cond delay="0"/>
                                          </p:stCondLst>
                                        </p:cTn>
                                        <p:tgtEl>
                                          <p:spTgt spid="160"/>
                                        </p:tgtEl>
                                        <p:attrNameLst>
                                          <p:attrName>style.visibility</p:attrName>
                                        </p:attrNameLst>
                                      </p:cBhvr>
                                      <p:to>
                                        <p:strVal val="visible"/>
                                      </p:to>
                                    </p:set>
                                    <p:animEffect transition="in" filter="fade">
                                      <p:cBhvr>
                                        <p:cTn id="424" dur="500"/>
                                        <p:tgtEl>
                                          <p:spTgt spid="160"/>
                                        </p:tgtEl>
                                      </p:cBhvr>
                                    </p:animEffect>
                                  </p:childTnLst>
                                </p:cTn>
                              </p:par>
                            </p:childTnLst>
                          </p:cTn>
                        </p:par>
                      </p:childTnLst>
                    </p:cTn>
                  </p:par>
                  <p:par>
                    <p:cTn id="425" fill="hold">
                      <p:stCondLst>
                        <p:cond delay="indefinite"/>
                      </p:stCondLst>
                      <p:childTnLst>
                        <p:par>
                          <p:cTn id="426" fill="hold">
                            <p:stCondLst>
                              <p:cond delay="0"/>
                            </p:stCondLst>
                            <p:childTnLst>
                              <p:par>
                                <p:cTn id="427" presetID="1" presetClass="entr" presetSubtype="0" fill="hold" grpId="0" nodeType="clickEffect">
                                  <p:stCondLst>
                                    <p:cond delay="0"/>
                                  </p:stCondLst>
                                  <p:childTnLst>
                                    <p:set>
                                      <p:cBhvr>
                                        <p:cTn id="428" dur="1" fill="hold">
                                          <p:stCondLst>
                                            <p:cond delay="0"/>
                                          </p:stCondLst>
                                        </p:cTn>
                                        <p:tgtEl>
                                          <p:spTgt spid="171"/>
                                        </p:tgtEl>
                                        <p:attrNameLst>
                                          <p:attrName>style.visibility</p:attrName>
                                        </p:attrNameLst>
                                      </p:cBhvr>
                                      <p:to>
                                        <p:strVal val="visible"/>
                                      </p:to>
                                    </p:set>
                                  </p:childTnLst>
                                </p:cTn>
                              </p:par>
                            </p:childTnLst>
                          </p:cTn>
                        </p:par>
                      </p:childTnLst>
                    </p:cTn>
                  </p:par>
                  <p:par>
                    <p:cTn id="429" fill="hold">
                      <p:stCondLst>
                        <p:cond delay="indefinite"/>
                      </p:stCondLst>
                      <p:childTnLst>
                        <p:par>
                          <p:cTn id="430" fill="hold">
                            <p:stCondLst>
                              <p:cond delay="0"/>
                            </p:stCondLst>
                            <p:childTnLst>
                              <p:par>
                                <p:cTn id="431" presetID="22" presetClass="entr" presetSubtype="8" fill="hold" grpId="0" nodeType="clickEffect">
                                  <p:stCondLst>
                                    <p:cond delay="0"/>
                                  </p:stCondLst>
                                  <p:childTnLst>
                                    <p:set>
                                      <p:cBhvr>
                                        <p:cTn id="432" dur="1" fill="hold">
                                          <p:stCondLst>
                                            <p:cond delay="0"/>
                                          </p:stCondLst>
                                        </p:cTn>
                                        <p:tgtEl>
                                          <p:spTgt spid="159"/>
                                        </p:tgtEl>
                                        <p:attrNameLst>
                                          <p:attrName>style.visibility</p:attrName>
                                        </p:attrNameLst>
                                      </p:cBhvr>
                                      <p:to>
                                        <p:strVal val="visible"/>
                                      </p:to>
                                    </p:set>
                                    <p:animEffect transition="in" filter="wipe(left)">
                                      <p:cBhvr>
                                        <p:cTn id="433" dur="500"/>
                                        <p:tgtEl>
                                          <p:spTgt spid="159"/>
                                        </p:tgtEl>
                                      </p:cBhvr>
                                    </p:animEffect>
                                  </p:childTnLst>
                                </p:cTn>
                              </p:par>
                            </p:childTnLst>
                          </p:cTn>
                        </p:par>
                      </p:childTnLst>
                    </p:cTn>
                  </p:par>
                  <p:par>
                    <p:cTn id="434" fill="hold">
                      <p:stCondLst>
                        <p:cond delay="indefinite"/>
                      </p:stCondLst>
                      <p:childTnLst>
                        <p:par>
                          <p:cTn id="435" fill="hold">
                            <p:stCondLst>
                              <p:cond delay="0"/>
                            </p:stCondLst>
                            <p:childTnLst>
                              <p:par>
                                <p:cTn id="436" presetID="1" presetClass="exit" presetSubtype="0" fill="hold" nodeType="clickEffect">
                                  <p:stCondLst>
                                    <p:cond delay="0"/>
                                  </p:stCondLst>
                                  <p:childTnLst>
                                    <p:set>
                                      <p:cBhvr>
                                        <p:cTn id="437" dur="1" fill="hold">
                                          <p:stCondLst>
                                            <p:cond delay="0"/>
                                          </p:stCondLst>
                                        </p:cTn>
                                        <p:tgtEl>
                                          <p:spTgt spid="160"/>
                                        </p:tgtEl>
                                        <p:attrNameLst>
                                          <p:attrName>style.visibility</p:attrName>
                                        </p:attrNameLst>
                                      </p:cBhvr>
                                      <p:to>
                                        <p:strVal val="hidden"/>
                                      </p:to>
                                    </p:set>
                                  </p:childTnLst>
                                </p:cTn>
                              </p:par>
                            </p:childTnLst>
                          </p:cTn>
                        </p:par>
                      </p:childTnLst>
                    </p:cTn>
                  </p:par>
                  <p:par>
                    <p:cTn id="438" fill="hold">
                      <p:stCondLst>
                        <p:cond delay="indefinite"/>
                      </p:stCondLst>
                      <p:childTnLst>
                        <p:par>
                          <p:cTn id="439" fill="hold">
                            <p:stCondLst>
                              <p:cond delay="0"/>
                            </p:stCondLst>
                            <p:childTnLst>
                              <p:par>
                                <p:cTn id="440" presetID="10" presetClass="entr" presetSubtype="0" fill="hold" nodeType="clickEffect">
                                  <p:stCondLst>
                                    <p:cond delay="0"/>
                                  </p:stCondLst>
                                  <p:childTnLst>
                                    <p:set>
                                      <p:cBhvr>
                                        <p:cTn id="441" dur="1" fill="hold">
                                          <p:stCondLst>
                                            <p:cond delay="0"/>
                                          </p:stCondLst>
                                        </p:cTn>
                                        <p:tgtEl>
                                          <p:spTgt spid="163"/>
                                        </p:tgtEl>
                                        <p:attrNameLst>
                                          <p:attrName>style.visibility</p:attrName>
                                        </p:attrNameLst>
                                      </p:cBhvr>
                                      <p:to>
                                        <p:strVal val="visible"/>
                                      </p:to>
                                    </p:set>
                                    <p:animEffect transition="in" filter="fade">
                                      <p:cBhvr>
                                        <p:cTn id="442" dur="500"/>
                                        <p:tgtEl>
                                          <p:spTgt spid="163"/>
                                        </p:tgtEl>
                                      </p:cBhvr>
                                    </p:animEffect>
                                  </p:childTnLst>
                                </p:cTn>
                              </p:par>
                            </p:childTnLst>
                          </p:cTn>
                        </p:par>
                      </p:childTnLst>
                    </p:cTn>
                  </p:par>
                  <p:par>
                    <p:cTn id="443" fill="hold">
                      <p:stCondLst>
                        <p:cond delay="indefinite"/>
                      </p:stCondLst>
                      <p:childTnLst>
                        <p:par>
                          <p:cTn id="444" fill="hold">
                            <p:stCondLst>
                              <p:cond delay="0"/>
                            </p:stCondLst>
                            <p:childTnLst>
                              <p:par>
                                <p:cTn id="445" presetID="10" presetClass="exit" presetSubtype="0" fill="hold" nodeType="clickEffect">
                                  <p:stCondLst>
                                    <p:cond delay="0"/>
                                  </p:stCondLst>
                                  <p:childTnLst>
                                    <p:animEffect transition="out" filter="fade">
                                      <p:cBhvr>
                                        <p:cTn id="446" dur="500"/>
                                        <p:tgtEl>
                                          <p:spTgt spid="163"/>
                                        </p:tgtEl>
                                      </p:cBhvr>
                                    </p:animEffect>
                                    <p:set>
                                      <p:cBhvr>
                                        <p:cTn id="447" dur="1" fill="hold">
                                          <p:stCondLst>
                                            <p:cond delay="499"/>
                                          </p:stCondLst>
                                        </p:cTn>
                                        <p:tgtEl>
                                          <p:spTgt spid="163"/>
                                        </p:tgtEl>
                                        <p:attrNameLst>
                                          <p:attrName>style.visibility</p:attrName>
                                        </p:attrNameLst>
                                      </p:cBhvr>
                                      <p:to>
                                        <p:strVal val="hidden"/>
                                      </p:to>
                                    </p:set>
                                  </p:childTnLst>
                                </p:cTn>
                              </p:par>
                            </p:childTnLst>
                          </p:cTn>
                        </p:par>
                      </p:childTnLst>
                    </p:cTn>
                  </p:par>
                  <p:par>
                    <p:cTn id="448" fill="hold">
                      <p:stCondLst>
                        <p:cond delay="indefinite"/>
                      </p:stCondLst>
                      <p:childTnLst>
                        <p:par>
                          <p:cTn id="449" fill="hold">
                            <p:stCondLst>
                              <p:cond delay="0"/>
                            </p:stCondLst>
                            <p:childTnLst>
                              <p:par>
                                <p:cTn id="450" presetID="10" presetClass="entr" presetSubtype="0" fill="hold" nodeType="clickEffect">
                                  <p:stCondLst>
                                    <p:cond delay="0"/>
                                  </p:stCondLst>
                                  <p:childTnLst>
                                    <p:set>
                                      <p:cBhvr>
                                        <p:cTn id="451" dur="1" fill="hold">
                                          <p:stCondLst>
                                            <p:cond delay="0"/>
                                          </p:stCondLst>
                                        </p:cTn>
                                        <p:tgtEl>
                                          <p:spTgt spid="166"/>
                                        </p:tgtEl>
                                        <p:attrNameLst>
                                          <p:attrName>style.visibility</p:attrName>
                                        </p:attrNameLst>
                                      </p:cBhvr>
                                      <p:to>
                                        <p:strVal val="visible"/>
                                      </p:to>
                                    </p:set>
                                    <p:animEffect transition="in" filter="fade">
                                      <p:cBhvr>
                                        <p:cTn id="452" dur="500"/>
                                        <p:tgtEl>
                                          <p:spTgt spid="166"/>
                                        </p:tgtEl>
                                      </p:cBhvr>
                                    </p:animEffect>
                                  </p:childTnLst>
                                </p:cTn>
                              </p:par>
                            </p:childTnLst>
                          </p:cTn>
                        </p:par>
                      </p:childTnLst>
                    </p:cTn>
                  </p:par>
                  <p:par>
                    <p:cTn id="453" fill="hold">
                      <p:stCondLst>
                        <p:cond delay="indefinite"/>
                      </p:stCondLst>
                      <p:childTnLst>
                        <p:par>
                          <p:cTn id="454" fill="hold">
                            <p:stCondLst>
                              <p:cond delay="0"/>
                            </p:stCondLst>
                            <p:childTnLst>
                              <p:par>
                                <p:cTn id="455" presetID="1" presetClass="entr" presetSubtype="0" fill="hold" grpId="0" nodeType="clickEffect">
                                  <p:stCondLst>
                                    <p:cond delay="0"/>
                                  </p:stCondLst>
                                  <p:childTnLst>
                                    <p:set>
                                      <p:cBhvr>
                                        <p:cTn id="456" dur="1" fill="hold">
                                          <p:stCondLst>
                                            <p:cond delay="0"/>
                                          </p:stCondLst>
                                        </p:cTn>
                                        <p:tgtEl>
                                          <p:spTgt spid="134"/>
                                        </p:tgtEl>
                                        <p:attrNameLst>
                                          <p:attrName>style.visibility</p:attrName>
                                        </p:attrNameLst>
                                      </p:cBhvr>
                                      <p:to>
                                        <p:strVal val="visible"/>
                                      </p:to>
                                    </p:set>
                                  </p:childTnLst>
                                </p:cTn>
                              </p:par>
                            </p:childTnLst>
                          </p:cTn>
                        </p:par>
                      </p:childTnLst>
                    </p:cTn>
                  </p:par>
                  <p:par>
                    <p:cTn id="457" fill="hold">
                      <p:stCondLst>
                        <p:cond delay="indefinite"/>
                      </p:stCondLst>
                      <p:childTnLst>
                        <p:par>
                          <p:cTn id="458" fill="hold">
                            <p:stCondLst>
                              <p:cond delay="0"/>
                            </p:stCondLst>
                            <p:childTnLst>
                              <p:par>
                                <p:cTn id="459" presetID="1" presetClass="entr" presetSubtype="0" fill="hold" grpId="0" nodeType="clickEffect">
                                  <p:stCondLst>
                                    <p:cond delay="0"/>
                                  </p:stCondLst>
                                  <p:childTnLst>
                                    <p:set>
                                      <p:cBhvr>
                                        <p:cTn id="460" dur="1" fill="hold">
                                          <p:stCondLst>
                                            <p:cond delay="0"/>
                                          </p:stCondLst>
                                        </p:cTn>
                                        <p:tgtEl>
                                          <p:spTgt spid="135"/>
                                        </p:tgtEl>
                                        <p:attrNameLst>
                                          <p:attrName>style.visibility</p:attrName>
                                        </p:attrNameLst>
                                      </p:cBhvr>
                                      <p:to>
                                        <p:strVal val="visible"/>
                                      </p:to>
                                    </p:set>
                                  </p:childTnLst>
                                </p:cTn>
                              </p:par>
                            </p:childTnLst>
                          </p:cTn>
                        </p:par>
                      </p:childTnLst>
                    </p:cTn>
                  </p:par>
                  <p:par>
                    <p:cTn id="461" fill="hold">
                      <p:stCondLst>
                        <p:cond delay="indefinite"/>
                      </p:stCondLst>
                      <p:childTnLst>
                        <p:par>
                          <p:cTn id="462" fill="hold">
                            <p:stCondLst>
                              <p:cond delay="0"/>
                            </p:stCondLst>
                            <p:childTnLst>
                              <p:par>
                                <p:cTn id="463" presetID="1" presetClass="entr" presetSubtype="0" fill="hold" grpId="0" nodeType="clickEffect">
                                  <p:stCondLst>
                                    <p:cond delay="0"/>
                                  </p:stCondLst>
                                  <p:childTnLst>
                                    <p:set>
                                      <p:cBhvr>
                                        <p:cTn id="464" dur="1" fill="hold">
                                          <p:stCondLst>
                                            <p:cond delay="0"/>
                                          </p:stCondLst>
                                        </p:cTn>
                                        <p:tgtEl>
                                          <p:spTgt spid="136"/>
                                        </p:tgtEl>
                                        <p:attrNameLst>
                                          <p:attrName>style.visibility</p:attrName>
                                        </p:attrNameLst>
                                      </p:cBhvr>
                                      <p:to>
                                        <p:strVal val="visible"/>
                                      </p:to>
                                    </p:set>
                                  </p:childTnLst>
                                </p:cTn>
                              </p:par>
                            </p:childTnLst>
                          </p:cTn>
                        </p:par>
                      </p:childTnLst>
                    </p:cTn>
                  </p:par>
                  <p:par>
                    <p:cTn id="465" fill="hold">
                      <p:stCondLst>
                        <p:cond delay="indefinite"/>
                      </p:stCondLst>
                      <p:childTnLst>
                        <p:par>
                          <p:cTn id="466" fill="hold">
                            <p:stCondLst>
                              <p:cond delay="0"/>
                            </p:stCondLst>
                            <p:childTnLst>
                              <p:par>
                                <p:cTn id="467" presetID="1" presetClass="entr" presetSubtype="0" fill="hold" nodeType="clickEffect">
                                  <p:stCondLst>
                                    <p:cond delay="0"/>
                                  </p:stCondLst>
                                  <p:childTnLst>
                                    <p:set>
                                      <p:cBhvr>
                                        <p:cTn id="468" dur="1" fill="hold">
                                          <p:stCondLst>
                                            <p:cond delay="0"/>
                                          </p:stCondLst>
                                        </p:cTn>
                                        <p:tgtEl>
                                          <p:spTgt spid="137"/>
                                        </p:tgtEl>
                                        <p:attrNameLst>
                                          <p:attrName>style.visibility</p:attrName>
                                        </p:attrNameLst>
                                      </p:cBhvr>
                                      <p:to>
                                        <p:strVal val="visible"/>
                                      </p:to>
                                    </p:set>
                                  </p:childTnLst>
                                </p:cTn>
                              </p:par>
                            </p:childTnLst>
                          </p:cTn>
                        </p:par>
                      </p:childTnLst>
                    </p:cTn>
                  </p:par>
                  <p:par>
                    <p:cTn id="469" fill="hold">
                      <p:stCondLst>
                        <p:cond delay="indefinite"/>
                      </p:stCondLst>
                      <p:childTnLst>
                        <p:par>
                          <p:cTn id="470" fill="hold">
                            <p:stCondLst>
                              <p:cond delay="0"/>
                            </p:stCondLst>
                            <p:childTnLst>
                              <p:par>
                                <p:cTn id="471" presetID="1" presetClass="exit" presetSubtype="0" fill="hold" grpId="1" nodeType="clickEffect">
                                  <p:stCondLst>
                                    <p:cond delay="0"/>
                                  </p:stCondLst>
                                  <p:childTnLst>
                                    <p:set>
                                      <p:cBhvr>
                                        <p:cTn id="472" dur="1" fill="hold">
                                          <p:stCondLst>
                                            <p:cond delay="0"/>
                                          </p:stCondLst>
                                        </p:cTn>
                                        <p:tgtEl>
                                          <p:spTgt spid="159"/>
                                        </p:tgtEl>
                                        <p:attrNameLst>
                                          <p:attrName>style.visibility</p:attrName>
                                        </p:attrNameLst>
                                      </p:cBhvr>
                                      <p:to>
                                        <p:strVal val="hidden"/>
                                      </p:to>
                                    </p:set>
                                  </p:childTnLst>
                                </p:cTn>
                              </p:par>
                              <p:par>
                                <p:cTn id="473" presetID="10" presetClass="exit" presetSubtype="0" fill="hold" nodeType="withEffect">
                                  <p:stCondLst>
                                    <p:cond delay="0"/>
                                  </p:stCondLst>
                                  <p:childTnLst>
                                    <p:animEffect transition="out" filter="fade">
                                      <p:cBhvr>
                                        <p:cTn id="474" dur="500"/>
                                        <p:tgtEl>
                                          <p:spTgt spid="166"/>
                                        </p:tgtEl>
                                      </p:cBhvr>
                                    </p:animEffect>
                                    <p:set>
                                      <p:cBhvr>
                                        <p:cTn id="475" dur="1" fill="hold">
                                          <p:stCondLst>
                                            <p:cond delay="499"/>
                                          </p:stCondLst>
                                        </p:cTn>
                                        <p:tgtEl>
                                          <p:spTgt spid="166"/>
                                        </p:tgtEl>
                                        <p:attrNameLst>
                                          <p:attrName>style.visibility</p:attrName>
                                        </p:attrNameLst>
                                      </p:cBhvr>
                                      <p:to>
                                        <p:strVal val="hidden"/>
                                      </p:to>
                                    </p:set>
                                  </p:childTnLst>
                                </p:cTn>
                              </p:par>
                              <p:par>
                                <p:cTn id="476" presetID="1" presetClass="exit" presetSubtype="0" fill="hold" grpId="1" nodeType="withEffect">
                                  <p:stCondLst>
                                    <p:cond delay="0"/>
                                  </p:stCondLst>
                                  <p:childTnLst>
                                    <p:set>
                                      <p:cBhvr>
                                        <p:cTn id="477" dur="1" fill="hold">
                                          <p:stCondLst>
                                            <p:cond delay="0"/>
                                          </p:stCondLst>
                                        </p:cTn>
                                        <p:tgtEl>
                                          <p:spTgt spid="171"/>
                                        </p:tgtEl>
                                        <p:attrNameLst>
                                          <p:attrName>style.visibility</p:attrName>
                                        </p:attrNameLst>
                                      </p:cBhvr>
                                      <p:to>
                                        <p:strVal val="hidden"/>
                                      </p:to>
                                    </p:set>
                                  </p:childTnLst>
                                </p:cTn>
                              </p:par>
                            </p:childTnLst>
                          </p:cTn>
                        </p:par>
                      </p:childTnLst>
                    </p:cTn>
                  </p:par>
                  <p:par>
                    <p:cTn id="478" fill="hold">
                      <p:stCondLst>
                        <p:cond delay="indefinite"/>
                      </p:stCondLst>
                      <p:childTnLst>
                        <p:par>
                          <p:cTn id="479" fill="hold">
                            <p:stCondLst>
                              <p:cond delay="0"/>
                            </p:stCondLst>
                            <p:childTnLst>
                              <p:par>
                                <p:cTn id="480" presetID="22" presetClass="entr" presetSubtype="2" fill="hold" nodeType="clickEffect">
                                  <p:stCondLst>
                                    <p:cond delay="0"/>
                                  </p:stCondLst>
                                  <p:childTnLst>
                                    <p:set>
                                      <p:cBhvr>
                                        <p:cTn id="481" dur="1" fill="hold">
                                          <p:stCondLst>
                                            <p:cond delay="0"/>
                                          </p:stCondLst>
                                        </p:cTn>
                                        <p:tgtEl>
                                          <p:spTgt spid="179"/>
                                        </p:tgtEl>
                                        <p:attrNameLst>
                                          <p:attrName>style.visibility</p:attrName>
                                        </p:attrNameLst>
                                      </p:cBhvr>
                                      <p:to>
                                        <p:strVal val="visible"/>
                                      </p:to>
                                    </p:set>
                                    <p:animEffect transition="in" filter="wipe(right)">
                                      <p:cBhvr>
                                        <p:cTn id="482" dur="500"/>
                                        <p:tgtEl>
                                          <p:spTgt spid="179"/>
                                        </p:tgtEl>
                                      </p:cBhvr>
                                    </p:animEffect>
                                  </p:childTnLst>
                                </p:cTn>
                              </p:par>
                            </p:childTnLst>
                          </p:cTn>
                        </p:par>
                      </p:childTnLst>
                    </p:cTn>
                  </p:par>
                  <p:par>
                    <p:cTn id="483" fill="hold">
                      <p:stCondLst>
                        <p:cond delay="indefinite"/>
                      </p:stCondLst>
                      <p:childTnLst>
                        <p:par>
                          <p:cTn id="484" fill="hold">
                            <p:stCondLst>
                              <p:cond delay="0"/>
                            </p:stCondLst>
                            <p:childTnLst>
                              <p:par>
                                <p:cTn id="485" presetID="1" presetClass="entr" presetSubtype="0" fill="hold" grpId="0" nodeType="clickEffect">
                                  <p:stCondLst>
                                    <p:cond delay="0"/>
                                  </p:stCondLst>
                                  <p:childTnLst>
                                    <p:set>
                                      <p:cBhvr>
                                        <p:cTn id="486" dur="1" fill="hold">
                                          <p:stCondLst>
                                            <p:cond delay="0"/>
                                          </p:stCondLst>
                                        </p:cTn>
                                        <p:tgtEl>
                                          <p:spTgt spid="181"/>
                                        </p:tgtEl>
                                        <p:attrNameLst>
                                          <p:attrName>style.visibility</p:attrName>
                                        </p:attrNameLst>
                                      </p:cBhvr>
                                      <p:to>
                                        <p:strVal val="visible"/>
                                      </p:to>
                                    </p:set>
                                  </p:childTnLst>
                                </p:cTn>
                              </p:par>
                            </p:childTnLst>
                          </p:cTn>
                        </p:par>
                      </p:childTnLst>
                    </p:cTn>
                  </p:par>
                  <p:par>
                    <p:cTn id="487" fill="hold">
                      <p:stCondLst>
                        <p:cond delay="indefinite"/>
                      </p:stCondLst>
                      <p:childTnLst>
                        <p:par>
                          <p:cTn id="488" fill="hold">
                            <p:stCondLst>
                              <p:cond delay="0"/>
                            </p:stCondLst>
                            <p:childTnLst>
                              <p:par>
                                <p:cTn id="489" presetID="22" presetClass="entr" presetSubtype="8" fill="hold" grpId="0" nodeType="clickEffect">
                                  <p:stCondLst>
                                    <p:cond delay="0"/>
                                  </p:stCondLst>
                                  <p:childTnLst>
                                    <p:set>
                                      <p:cBhvr>
                                        <p:cTn id="490" dur="1" fill="hold">
                                          <p:stCondLst>
                                            <p:cond delay="0"/>
                                          </p:stCondLst>
                                        </p:cTn>
                                        <p:tgtEl>
                                          <p:spTgt spid="182"/>
                                        </p:tgtEl>
                                        <p:attrNameLst>
                                          <p:attrName>style.visibility</p:attrName>
                                        </p:attrNameLst>
                                      </p:cBhvr>
                                      <p:to>
                                        <p:strVal val="visible"/>
                                      </p:to>
                                    </p:set>
                                    <p:animEffect transition="in" filter="wipe(left)">
                                      <p:cBhvr>
                                        <p:cTn id="491" dur="500"/>
                                        <p:tgtEl>
                                          <p:spTgt spid="182"/>
                                        </p:tgtEl>
                                      </p:cBhvr>
                                    </p:animEffect>
                                  </p:childTnLst>
                                </p:cTn>
                              </p:par>
                            </p:childTnLst>
                          </p:cTn>
                        </p:par>
                      </p:childTnLst>
                    </p:cTn>
                  </p:par>
                  <p:par>
                    <p:cTn id="492" fill="hold">
                      <p:stCondLst>
                        <p:cond delay="indefinite"/>
                      </p:stCondLst>
                      <p:childTnLst>
                        <p:par>
                          <p:cTn id="493" fill="hold">
                            <p:stCondLst>
                              <p:cond delay="0"/>
                            </p:stCondLst>
                            <p:childTnLst>
                              <p:par>
                                <p:cTn id="494" presetID="1" presetClass="exit" presetSubtype="0" fill="hold" grpId="1" nodeType="clickEffect">
                                  <p:stCondLst>
                                    <p:cond delay="0"/>
                                  </p:stCondLst>
                                  <p:childTnLst>
                                    <p:set>
                                      <p:cBhvr>
                                        <p:cTn id="495" dur="1" fill="hold">
                                          <p:stCondLst>
                                            <p:cond delay="0"/>
                                          </p:stCondLst>
                                        </p:cTn>
                                        <p:tgtEl>
                                          <p:spTgt spid="182"/>
                                        </p:tgtEl>
                                        <p:attrNameLst>
                                          <p:attrName>style.visibility</p:attrName>
                                        </p:attrNameLst>
                                      </p:cBhvr>
                                      <p:to>
                                        <p:strVal val="hidden"/>
                                      </p:to>
                                    </p:set>
                                  </p:childTnLst>
                                </p:cTn>
                              </p:par>
                            </p:childTnLst>
                          </p:cTn>
                        </p:par>
                      </p:childTnLst>
                    </p:cTn>
                  </p:par>
                  <p:par>
                    <p:cTn id="496" fill="hold">
                      <p:stCondLst>
                        <p:cond delay="indefinite"/>
                      </p:stCondLst>
                      <p:childTnLst>
                        <p:par>
                          <p:cTn id="497" fill="hold">
                            <p:stCondLst>
                              <p:cond delay="0"/>
                            </p:stCondLst>
                            <p:childTnLst>
                              <p:par>
                                <p:cTn id="498" presetID="22" presetClass="entr" presetSubtype="2" fill="hold" nodeType="clickEffect">
                                  <p:stCondLst>
                                    <p:cond delay="0"/>
                                  </p:stCondLst>
                                  <p:childTnLst>
                                    <p:set>
                                      <p:cBhvr>
                                        <p:cTn id="499" dur="1" fill="hold">
                                          <p:stCondLst>
                                            <p:cond delay="0"/>
                                          </p:stCondLst>
                                        </p:cTn>
                                        <p:tgtEl>
                                          <p:spTgt spid="178"/>
                                        </p:tgtEl>
                                        <p:attrNameLst>
                                          <p:attrName>style.visibility</p:attrName>
                                        </p:attrNameLst>
                                      </p:cBhvr>
                                      <p:to>
                                        <p:strVal val="visible"/>
                                      </p:to>
                                    </p:set>
                                    <p:animEffect transition="in" filter="wipe(right)">
                                      <p:cBhvr>
                                        <p:cTn id="500" dur="500"/>
                                        <p:tgtEl>
                                          <p:spTgt spid="178"/>
                                        </p:tgtEl>
                                      </p:cBhvr>
                                    </p:animEffect>
                                  </p:childTnLst>
                                </p:cTn>
                              </p:par>
                            </p:childTnLst>
                          </p:cTn>
                        </p:par>
                      </p:childTnLst>
                    </p:cTn>
                  </p:par>
                  <p:par>
                    <p:cTn id="501" fill="hold">
                      <p:stCondLst>
                        <p:cond delay="indefinite"/>
                      </p:stCondLst>
                      <p:childTnLst>
                        <p:par>
                          <p:cTn id="502" fill="hold">
                            <p:stCondLst>
                              <p:cond delay="0"/>
                            </p:stCondLst>
                            <p:childTnLst>
                              <p:par>
                                <p:cTn id="503" presetID="1" presetClass="entr" presetSubtype="0" fill="hold" grpId="0" nodeType="clickEffect">
                                  <p:stCondLst>
                                    <p:cond delay="0"/>
                                  </p:stCondLst>
                                  <p:childTnLst>
                                    <p:set>
                                      <p:cBhvr>
                                        <p:cTn id="504" dur="1" fill="hold">
                                          <p:stCondLst>
                                            <p:cond delay="0"/>
                                          </p:stCondLst>
                                        </p:cTn>
                                        <p:tgtEl>
                                          <p:spTgt spid="180"/>
                                        </p:tgtEl>
                                        <p:attrNameLst>
                                          <p:attrName>style.visibility</p:attrName>
                                        </p:attrNameLst>
                                      </p:cBhvr>
                                      <p:to>
                                        <p:strVal val="visible"/>
                                      </p:to>
                                    </p:set>
                                  </p:childTnLst>
                                </p:cTn>
                              </p:par>
                            </p:childTnLst>
                          </p:cTn>
                        </p:par>
                      </p:childTnLst>
                    </p:cTn>
                  </p:par>
                  <p:par>
                    <p:cTn id="505" fill="hold">
                      <p:stCondLst>
                        <p:cond delay="indefinite"/>
                      </p:stCondLst>
                      <p:childTnLst>
                        <p:par>
                          <p:cTn id="506" fill="hold">
                            <p:stCondLst>
                              <p:cond delay="0"/>
                            </p:stCondLst>
                            <p:childTnLst>
                              <p:par>
                                <p:cTn id="507" presetID="22" presetClass="entr" presetSubtype="8" fill="hold" grpId="0" nodeType="clickEffect">
                                  <p:stCondLst>
                                    <p:cond delay="0"/>
                                  </p:stCondLst>
                                  <p:childTnLst>
                                    <p:set>
                                      <p:cBhvr>
                                        <p:cTn id="508" dur="1" fill="hold">
                                          <p:stCondLst>
                                            <p:cond delay="0"/>
                                          </p:stCondLst>
                                        </p:cTn>
                                        <p:tgtEl>
                                          <p:spTgt spid="183"/>
                                        </p:tgtEl>
                                        <p:attrNameLst>
                                          <p:attrName>style.visibility</p:attrName>
                                        </p:attrNameLst>
                                      </p:cBhvr>
                                      <p:to>
                                        <p:strVal val="visible"/>
                                      </p:to>
                                    </p:set>
                                    <p:animEffect transition="in" filter="wipe(left)">
                                      <p:cBhvr>
                                        <p:cTn id="509" dur="500"/>
                                        <p:tgtEl>
                                          <p:spTgt spid="183"/>
                                        </p:tgtEl>
                                      </p:cBhvr>
                                    </p:animEffect>
                                  </p:childTnLst>
                                </p:cTn>
                              </p:par>
                            </p:childTnLst>
                          </p:cTn>
                        </p:par>
                      </p:childTnLst>
                    </p:cTn>
                  </p:par>
                  <p:par>
                    <p:cTn id="510" fill="hold">
                      <p:stCondLst>
                        <p:cond delay="indefinite"/>
                      </p:stCondLst>
                      <p:childTnLst>
                        <p:par>
                          <p:cTn id="511" fill="hold">
                            <p:stCondLst>
                              <p:cond delay="0"/>
                            </p:stCondLst>
                            <p:childTnLst>
                              <p:par>
                                <p:cTn id="512" presetID="1" presetClass="exit" presetSubtype="0" fill="hold" grpId="1" nodeType="clickEffect">
                                  <p:stCondLst>
                                    <p:cond delay="0"/>
                                  </p:stCondLst>
                                  <p:childTnLst>
                                    <p:set>
                                      <p:cBhvr>
                                        <p:cTn id="513" dur="1" fill="hold">
                                          <p:stCondLst>
                                            <p:cond delay="0"/>
                                          </p:stCondLst>
                                        </p:cTn>
                                        <p:tgtEl>
                                          <p:spTgt spid="18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7" grpId="0" animBg="1"/>
      <p:bldP spid="127" grpId="1" animBg="1"/>
      <p:bldP spid="128" grpId="0" animBg="1"/>
      <p:bldP spid="128" grpId="1" animBg="1"/>
      <p:bldP spid="129" grpId="0" animBg="1"/>
      <p:bldP spid="129" grpId="1" animBg="1"/>
      <p:bldP spid="116" grpId="0" animBg="1"/>
      <p:bldP spid="116" grpId="1" animBg="1"/>
      <p:bldP spid="115" grpId="0" animBg="1"/>
      <p:bldP spid="115" grpId="1" animBg="1"/>
      <p:bldP spid="114" grpId="0" animBg="1"/>
      <p:bldP spid="114" grpId="1" animBg="1"/>
      <p:bldP spid="111" grpId="0" animBg="1"/>
      <p:bldP spid="111" grpId="1" animBg="1"/>
      <p:bldP spid="112" grpId="0" animBg="1"/>
      <p:bldP spid="112" grpId="1" animBg="1"/>
      <p:bldP spid="113" grpId="0" animBg="1"/>
      <p:bldP spid="113" grpId="1" animBg="1"/>
      <p:bldP spid="36" grpId="0" animBg="1"/>
      <p:bldP spid="44" grpId="0" animBg="1"/>
      <p:bldP spid="44" grpId="1" animBg="1"/>
      <p:bldP spid="56" grpId="0" animBg="1"/>
      <p:bldP spid="56" grpId="1" animBg="1"/>
      <p:bldP spid="57" grpId="0" animBg="1"/>
      <p:bldP spid="57" grpId="1" animBg="1"/>
      <p:bldP spid="61" grpId="0"/>
      <p:bldP spid="62" grpId="0"/>
      <p:bldP spid="63" grpId="0"/>
      <p:bldP spid="65" grpId="0"/>
      <p:bldP spid="66" grpId="0"/>
      <p:bldP spid="67" grpId="0" animBg="1"/>
      <p:bldP spid="67" grpId="1" animBg="1"/>
      <p:bldP spid="68" grpId="0" animBg="1"/>
      <p:bldP spid="68" grpId="1" animBg="1"/>
      <p:bldP spid="69" grpId="0" animBg="1"/>
      <p:bldP spid="69" grpId="1" animBg="1"/>
      <p:bldP spid="70" grpId="0" animBg="1"/>
      <p:bldP spid="70" grpId="1" animBg="1"/>
      <p:bldP spid="71" grpId="0" animBg="1"/>
      <p:bldP spid="71" grpId="1" animBg="1"/>
      <p:bldP spid="72" grpId="0" animBg="1"/>
      <p:bldP spid="72" grpId="1" animBg="1"/>
      <p:bldP spid="73" grpId="0"/>
      <p:bldP spid="74" grpId="0"/>
      <p:bldP spid="75" grpId="0"/>
      <p:bldP spid="76" grpId="0"/>
      <p:bldP spid="77" grpId="0"/>
      <p:bldP spid="78" grpId="0"/>
      <p:bldP spid="79" grpId="0"/>
      <p:bldP spid="80" grpId="0"/>
      <p:bldP spid="86" grpId="0" animBg="1"/>
      <p:bldP spid="86" grpId="1" animBg="1"/>
      <p:bldP spid="87" grpId="0" animBg="1"/>
      <p:bldP spid="87" grpId="1" animBg="1"/>
      <p:bldP spid="87" grpId="2" animBg="1"/>
      <p:bldP spid="87" grpId="3" animBg="1"/>
      <p:bldP spid="29" grpId="0"/>
      <p:bldP spid="100" grpId="0" animBg="1"/>
      <p:bldP spid="100" grpId="1" animBg="1"/>
      <p:bldP spid="102" grpId="0"/>
      <p:bldP spid="103" grpId="0"/>
      <p:bldP spid="104" grpId="0"/>
      <p:bldP spid="105" grpId="0"/>
      <p:bldP spid="106" grpId="0"/>
      <p:bldP spid="107" grpId="0"/>
      <p:bldP spid="108" grpId="0"/>
      <p:bldP spid="109" grpId="0"/>
      <p:bldP spid="117" grpId="0" animBg="1"/>
      <p:bldP spid="117" grpId="1" animBg="1"/>
      <p:bldP spid="117" grpId="2" animBg="1"/>
      <p:bldP spid="117" grpId="3" animBg="1"/>
      <p:bldP spid="117" grpId="4" animBg="1"/>
      <p:bldP spid="117" grpId="5" animBg="1"/>
      <p:bldP spid="118" grpId="0" animBg="1"/>
      <p:bldP spid="118" grpId="1" animBg="1"/>
      <p:bldP spid="118" grpId="2" animBg="1"/>
      <p:bldP spid="118" grpId="3" animBg="1"/>
      <p:bldP spid="118" grpId="4" animBg="1"/>
      <p:bldP spid="118" grpId="5" animBg="1"/>
      <p:bldP spid="101" grpId="0"/>
      <p:bldP spid="101" grpId="1"/>
      <p:bldP spid="119" grpId="0"/>
      <p:bldP spid="120" grpId="0"/>
      <p:bldP spid="121" grpId="0"/>
      <p:bldP spid="122" grpId="0"/>
      <p:bldP spid="123" grpId="0"/>
      <p:bldP spid="124" grpId="0"/>
      <p:bldP spid="125" grpId="0"/>
      <p:bldP spid="126" grpId="0"/>
      <p:bldP spid="130" grpId="0"/>
      <p:bldP spid="131" grpId="0"/>
      <p:bldP spid="132" grpId="0"/>
      <p:bldP spid="133" grpId="0"/>
      <p:bldP spid="134" grpId="0"/>
      <p:bldP spid="135" grpId="0"/>
      <p:bldP spid="136" grpId="0"/>
      <p:bldP spid="159" grpId="0" animBg="1"/>
      <p:bldP spid="159" grpId="1" animBg="1"/>
      <p:bldP spid="171" grpId="0"/>
      <p:bldP spid="171" grpId="1"/>
      <p:bldP spid="180" grpId="0"/>
      <p:bldP spid="181" grpId="0"/>
      <p:bldP spid="182" grpId="0" animBg="1"/>
      <p:bldP spid="182" grpId="1" animBg="1"/>
      <p:bldP spid="183" grpId="0" animBg="1"/>
      <p:bldP spid="183" grpId="1" animBg="1"/>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ounded Rectangle 35"/>
          <p:cNvSpPr/>
          <p:nvPr/>
        </p:nvSpPr>
        <p:spPr>
          <a:xfrm>
            <a:off x="539843" y="285718"/>
            <a:ext cx="7031075" cy="1197413"/>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dirty="0">
              <a:solidFill>
                <a:prstClr val="black"/>
              </a:solidFill>
            </a:endParaRPr>
          </a:p>
        </p:txBody>
      </p:sp>
      <p:grpSp>
        <p:nvGrpSpPr>
          <p:cNvPr id="3" name="Group 2"/>
          <p:cNvGrpSpPr/>
          <p:nvPr/>
        </p:nvGrpSpPr>
        <p:grpSpPr>
          <a:xfrm>
            <a:off x="522920" y="1581150"/>
            <a:ext cx="615668" cy="369332"/>
            <a:chOff x="522920" y="1515017"/>
            <a:chExt cx="615668" cy="369332"/>
          </a:xfrm>
        </p:grpSpPr>
        <p:sp>
          <p:nvSpPr>
            <p:cNvPr id="4" name="Flowchart: Delay 3"/>
            <p:cNvSpPr/>
            <p:nvPr/>
          </p:nvSpPr>
          <p:spPr>
            <a:xfrm>
              <a:off x="573605" y="1544221"/>
              <a:ext cx="564983" cy="323262"/>
            </a:xfrm>
            <a:prstGeom prst="flowChartDelay">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mbria Math" panose="02040503050406030204" pitchFamily="18" charset="0"/>
                <a:ea typeface="Cambria Math" panose="02040503050406030204" pitchFamily="18" charset="0"/>
              </a:endParaRPr>
            </a:p>
          </p:txBody>
        </p:sp>
        <p:sp>
          <p:nvSpPr>
            <p:cNvPr id="5" name="TextBox 4"/>
            <p:cNvSpPr txBox="1"/>
            <p:nvPr/>
          </p:nvSpPr>
          <p:spPr>
            <a:xfrm>
              <a:off x="522920" y="1515017"/>
              <a:ext cx="562946" cy="369332"/>
            </a:xfrm>
            <a:prstGeom prst="rect">
              <a:avLst/>
            </a:prstGeom>
            <a:noFill/>
          </p:spPr>
          <p:txBody>
            <a:bodyPr wrap="square" rtlCol="0">
              <a:spAutoFit/>
            </a:bodyPr>
            <a:lstStyle/>
            <a:p>
              <a:r>
                <a:rPr lang="en-US" dirty="0" smtClean="0">
                  <a:solidFill>
                    <a:prstClr val="black">
                      <a:lumMod val="95000"/>
                      <a:lumOff val="5000"/>
                    </a:prstClr>
                  </a:solidFill>
                  <a:latin typeface="Cambria Math" panose="02040503050406030204" pitchFamily="18" charset="0"/>
                  <a:ea typeface="Cambria Math" panose="02040503050406030204" pitchFamily="18" charset="0"/>
                  <a:cs typeface="Arial" pitchFamily="34" charset="0"/>
                </a:rPr>
                <a:t>Sol</a:t>
              </a:r>
              <a:endParaRPr lang="en-US" dirty="0">
                <a:solidFill>
                  <a:prstClr val="black">
                    <a:lumMod val="95000"/>
                    <a:lumOff val="5000"/>
                  </a:prstClr>
                </a:solidFill>
                <a:latin typeface="Cambria Math" panose="02040503050406030204" pitchFamily="18" charset="0"/>
                <a:ea typeface="Cambria Math" panose="02040503050406030204" pitchFamily="18" charset="0"/>
                <a:cs typeface="Arial" pitchFamily="34" charset="0"/>
              </a:endParaRPr>
            </a:p>
          </p:txBody>
        </p:sp>
      </p:grpSp>
      <p:sp>
        <p:nvSpPr>
          <p:cNvPr id="29" name="Rectangle 28"/>
          <p:cNvSpPr/>
          <p:nvPr/>
        </p:nvSpPr>
        <p:spPr>
          <a:xfrm>
            <a:off x="522920" y="267915"/>
            <a:ext cx="7173280" cy="1200329"/>
          </a:xfrm>
          <a:prstGeom prst="rect">
            <a:avLst/>
          </a:prstGeom>
        </p:spPr>
        <p:txBody>
          <a:bodyPr wrap="square">
            <a:spAutoFit/>
          </a:bodyPr>
          <a:lstStyle/>
          <a:p>
            <a:pPr marL="514350" indent="-514350">
              <a:buFontTx/>
              <a:buAutoNum type="arabicPeriod" startAt="14"/>
            </a:pPr>
            <a:r>
              <a:rPr lang="en-US" b="1" dirty="0" smtClean="0">
                <a:solidFill>
                  <a:srgbClr val="C00000"/>
                </a:solidFill>
                <a:latin typeface="Cambria Math" panose="02040503050406030204" pitchFamily="18" charset="0"/>
                <a:ea typeface="Cambria Math" panose="02040503050406030204" pitchFamily="18" charset="0"/>
                <a:cs typeface="Arial" pitchFamily="34" charset="0"/>
              </a:rPr>
              <a:t>Lakshmi </a:t>
            </a:r>
            <a:r>
              <a:rPr lang="en-US" b="1" dirty="0">
                <a:solidFill>
                  <a:srgbClr val="C00000"/>
                </a:solidFill>
                <a:latin typeface="Cambria Math" panose="02040503050406030204" pitchFamily="18" charset="0"/>
                <a:ea typeface="Cambria Math" panose="02040503050406030204" pitchFamily="18" charset="0"/>
                <a:cs typeface="Arial" pitchFamily="34" charset="0"/>
              </a:rPr>
              <a:t>is a cashier in a bank. She has </a:t>
            </a:r>
            <a:r>
              <a:rPr lang="en-US" b="1" dirty="0" smtClean="0">
                <a:solidFill>
                  <a:srgbClr val="C00000"/>
                </a:solidFill>
                <a:latin typeface="Cambria Math" panose="02040503050406030204" pitchFamily="18" charset="0"/>
                <a:ea typeface="Cambria Math" panose="02040503050406030204" pitchFamily="18" charset="0"/>
                <a:cs typeface="Arial" pitchFamily="34" charset="0"/>
              </a:rPr>
              <a:t>currency </a:t>
            </a:r>
            <a:r>
              <a:rPr lang="en-US" b="1" dirty="0">
                <a:solidFill>
                  <a:srgbClr val="C00000"/>
                </a:solidFill>
                <a:latin typeface="Cambria Math" panose="02040503050406030204" pitchFamily="18" charset="0"/>
                <a:ea typeface="Cambria Math" panose="02040503050406030204" pitchFamily="18" charset="0"/>
                <a:cs typeface="Arial" pitchFamily="34" charset="0"/>
              </a:rPr>
              <a:t>notes of denominations Rs 100, Rs 50 and Rs 10, respectively. The ratio of </a:t>
            </a:r>
            <a:endParaRPr lang="en-US" b="1" dirty="0" smtClean="0">
              <a:solidFill>
                <a:srgbClr val="C00000"/>
              </a:solidFill>
              <a:latin typeface="Cambria Math" panose="02040503050406030204" pitchFamily="18" charset="0"/>
              <a:ea typeface="Cambria Math" panose="02040503050406030204" pitchFamily="18" charset="0"/>
              <a:cs typeface="Arial" pitchFamily="34" charset="0"/>
            </a:endParaRPr>
          </a:p>
          <a:p>
            <a:r>
              <a:rPr lang="en-US" b="1" dirty="0" smtClean="0">
                <a:solidFill>
                  <a:srgbClr val="C00000"/>
                </a:solidFill>
                <a:latin typeface="Cambria Math" panose="02040503050406030204" pitchFamily="18" charset="0"/>
                <a:ea typeface="Cambria Math" panose="02040503050406030204" pitchFamily="18" charset="0"/>
                <a:cs typeface="Arial" pitchFamily="34" charset="0"/>
              </a:rPr>
              <a:t>          the </a:t>
            </a:r>
            <a:r>
              <a:rPr lang="en-US" b="1" dirty="0">
                <a:solidFill>
                  <a:srgbClr val="C00000"/>
                </a:solidFill>
                <a:latin typeface="Cambria Math" panose="02040503050406030204" pitchFamily="18" charset="0"/>
                <a:ea typeface="Cambria Math" panose="02040503050406030204" pitchFamily="18" charset="0"/>
                <a:cs typeface="Arial" pitchFamily="34" charset="0"/>
              </a:rPr>
              <a:t>number of these notes is 2:3:5. The total cash with Lakshmi is </a:t>
            </a:r>
            <a:endParaRPr lang="en-US" b="1" dirty="0" smtClean="0">
              <a:solidFill>
                <a:srgbClr val="C00000"/>
              </a:solidFill>
              <a:latin typeface="Cambria Math" panose="02040503050406030204" pitchFamily="18" charset="0"/>
              <a:ea typeface="Cambria Math" panose="02040503050406030204" pitchFamily="18" charset="0"/>
              <a:cs typeface="Arial" pitchFamily="34" charset="0"/>
            </a:endParaRPr>
          </a:p>
          <a:p>
            <a:r>
              <a:rPr lang="en-US" b="1" dirty="0">
                <a:solidFill>
                  <a:srgbClr val="C00000"/>
                </a:solidFill>
                <a:latin typeface="Cambria Math" panose="02040503050406030204" pitchFamily="18" charset="0"/>
                <a:ea typeface="Cambria Math" panose="02040503050406030204" pitchFamily="18" charset="0"/>
                <a:cs typeface="Arial" pitchFamily="34" charset="0"/>
              </a:rPr>
              <a:t> </a:t>
            </a:r>
            <a:r>
              <a:rPr lang="en-US" b="1" dirty="0" smtClean="0">
                <a:solidFill>
                  <a:srgbClr val="C00000"/>
                </a:solidFill>
                <a:latin typeface="Cambria Math" panose="02040503050406030204" pitchFamily="18" charset="0"/>
                <a:ea typeface="Cambria Math" panose="02040503050406030204" pitchFamily="18" charset="0"/>
                <a:cs typeface="Arial" pitchFamily="34" charset="0"/>
              </a:rPr>
              <a:t>         </a:t>
            </a:r>
            <a:r>
              <a:rPr lang="en-US" b="1" dirty="0" err="1" smtClean="0">
                <a:solidFill>
                  <a:srgbClr val="C00000"/>
                </a:solidFill>
                <a:latin typeface="Cambria Math" panose="02040503050406030204" pitchFamily="18" charset="0"/>
                <a:ea typeface="Cambria Math" panose="02040503050406030204" pitchFamily="18" charset="0"/>
                <a:cs typeface="Arial" pitchFamily="34" charset="0"/>
              </a:rPr>
              <a:t>Rs</a:t>
            </a:r>
            <a:r>
              <a:rPr lang="en-US" b="1" dirty="0" smtClean="0">
                <a:solidFill>
                  <a:srgbClr val="C00000"/>
                </a:solidFill>
                <a:latin typeface="Cambria Math" panose="02040503050406030204" pitchFamily="18" charset="0"/>
                <a:ea typeface="Cambria Math" panose="02040503050406030204" pitchFamily="18" charset="0"/>
                <a:cs typeface="Arial" pitchFamily="34" charset="0"/>
              </a:rPr>
              <a:t> </a:t>
            </a:r>
            <a:r>
              <a:rPr lang="en-US" b="1" dirty="0">
                <a:solidFill>
                  <a:srgbClr val="C00000"/>
                </a:solidFill>
                <a:latin typeface="Cambria Math" panose="02040503050406030204" pitchFamily="18" charset="0"/>
                <a:ea typeface="Cambria Math" panose="02040503050406030204" pitchFamily="18" charset="0"/>
                <a:cs typeface="Arial" pitchFamily="34" charset="0"/>
              </a:rPr>
              <a:t>4,00,000. How many notes of each denomination does she have?</a:t>
            </a:r>
          </a:p>
        </p:txBody>
      </p:sp>
      <p:sp>
        <p:nvSpPr>
          <p:cNvPr id="64" name="TextBox 63"/>
          <p:cNvSpPr txBox="1"/>
          <p:nvPr/>
        </p:nvSpPr>
        <p:spPr>
          <a:xfrm>
            <a:off x="1295409" y="1581150"/>
            <a:ext cx="278839"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sym typeface="Symbol"/>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65" name="TextBox 64"/>
          <p:cNvSpPr txBox="1"/>
          <p:nvPr/>
        </p:nvSpPr>
        <p:spPr>
          <a:xfrm>
            <a:off x="1665219" y="1625005"/>
            <a:ext cx="395474" cy="369332"/>
          </a:xfrm>
          <a:prstGeom prst="rect">
            <a:avLst/>
          </a:prstGeom>
          <a:noFill/>
        </p:spPr>
        <p:txBody>
          <a:bodyPr wrap="square" rtlCol="0">
            <a:spAutoFit/>
          </a:bodyPr>
          <a:lstStyle/>
          <a:p>
            <a:r>
              <a:rPr lang="en-US" i="1" dirty="0">
                <a:solidFill>
                  <a:prstClr val="black"/>
                </a:solidFill>
                <a:latin typeface="Bookman Old Style" panose="02050604050505020204" pitchFamily="18" charset="0"/>
                <a:ea typeface="Cambria Math" panose="02040503050406030204" pitchFamily="18" charset="0"/>
                <a:cs typeface="Arial" pitchFamily="34" charset="0"/>
              </a:rPr>
              <a:t>x</a:t>
            </a:r>
          </a:p>
        </p:txBody>
      </p:sp>
      <p:sp>
        <p:nvSpPr>
          <p:cNvPr id="66" name="TextBox 65"/>
          <p:cNvSpPr txBox="1"/>
          <p:nvPr/>
        </p:nvSpPr>
        <p:spPr>
          <a:xfrm>
            <a:off x="2099257" y="1625005"/>
            <a:ext cx="310896"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67" name="TextBox 66"/>
          <p:cNvSpPr txBox="1"/>
          <p:nvPr/>
        </p:nvSpPr>
        <p:spPr>
          <a:xfrm>
            <a:off x="2514600" y="1619766"/>
            <a:ext cx="1112830"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1000</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72" name="TextBox 71"/>
          <p:cNvSpPr txBox="1"/>
          <p:nvPr/>
        </p:nvSpPr>
        <p:spPr>
          <a:xfrm>
            <a:off x="1295400" y="1962150"/>
            <a:ext cx="369726"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sym typeface="Symbol"/>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73" name="TextBox 72"/>
          <p:cNvSpPr txBox="1"/>
          <p:nvPr/>
        </p:nvSpPr>
        <p:spPr>
          <a:xfrm>
            <a:off x="1661711" y="1963842"/>
            <a:ext cx="2660488" cy="369332"/>
          </a:xfrm>
          <a:prstGeom prst="rect">
            <a:avLst/>
          </a:prstGeom>
          <a:noFill/>
        </p:spPr>
        <p:txBody>
          <a:bodyPr wrap="square" rtlCol="0">
            <a:spAutoFit/>
          </a:bodyPr>
          <a:lstStyle/>
          <a:p>
            <a:r>
              <a:rPr lang="en-US" dirty="0">
                <a:solidFill>
                  <a:prstClr val="black"/>
                </a:solidFill>
                <a:latin typeface="Cambria Math" panose="02040503050406030204" pitchFamily="18" charset="0"/>
                <a:ea typeface="Cambria Math" panose="02040503050406030204" pitchFamily="18" charset="0"/>
                <a:cs typeface="Arial" pitchFamily="34" charset="0"/>
              </a:rPr>
              <a:t>Number of </a:t>
            </a:r>
            <a:r>
              <a:rPr lang="en-US" dirty="0" smtClean="0">
                <a:solidFill>
                  <a:prstClr val="black"/>
                </a:solidFill>
                <a:latin typeface="Cambria Math" panose="02040503050406030204" pitchFamily="18" charset="0"/>
                <a:ea typeface="Cambria Math" panose="02040503050406030204" pitchFamily="18" charset="0"/>
                <a:cs typeface="Arial" pitchFamily="34" charset="0"/>
              </a:rPr>
              <a:t>Rs.100 </a:t>
            </a:r>
            <a:r>
              <a:rPr lang="en-US" dirty="0">
                <a:solidFill>
                  <a:prstClr val="black"/>
                </a:solidFill>
                <a:latin typeface="Cambria Math" panose="02040503050406030204" pitchFamily="18" charset="0"/>
                <a:ea typeface="Cambria Math" panose="02040503050406030204" pitchFamily="18" charset="0"/>
                <a:cs typeface="Arial" pitchFamily="34" charset="0"/>
              </a:rPr>
              <a:t>notes</a:t>
            </a:r>
          </a:p>
        </p:txBody>
      </p:sp>
      <p:sp>
        <p:nvSpPr>
          <p:cNvPr id="74" name="TextBox 73"/>
          <p:cNvSpPr txBox="1"/>
          <p:nvPr/>
        </p:nvSpPr>
        <p:spPr>
          <a:xfrm>
            <a:off x="4130175" y="1974219"/>
            <a:ext cx="384048"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 </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75" name="TextBox 74"/>
          <p:cNvSpPr txBox="1"/>
          <p:nvPr/>
        </p:nvSpPr>
        <p:spPr>
          <a:xfrm>
            <a:off x="4402801" y="1974219"/>
            <a:ext cx="511998"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2</a:t>
            </a:r>
            <a:r>
              <a:rPr lang="en-US" i="1" dirty="0" smtClean="0">
                <a:solidFill>
                  <a:prstClr val="black"/>
                </a:solidFill>
                <a:latin typeface="Bookman Old Style" panose="02050604050505020204" pitchFamily="18" charset="0"/>
                <a:ea typeface="Cambria Math" panose="02040503050406030204" pitchFamily="18" charset="0"/>
                <a:cs typeface="Arial" pitchFamily="34" charset="0"/>
              </a:rPr>
              <a:t>x</a:t>
            </a:r>
            <a:r>
              <a:rPr lang="en-US" dirty="0" smtClean="0">
                <a:solidFill>
                  <a:prstClr val="black"/>
                </a:solidFill>
                <a:latin typeface="Cambria Math" panose="02040503050406030204" pitchFamily="18" charset="0"/>
                <a:ea typeface="Cambria Math" panose="02040503050406030204" pitchFamily="18" charset="0"/>
                <a:cs typeface="Arial" pitchFamily="34" charset="0"/>
              </a:rPr>
              <a:t> </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76" name="TextBox 75"/>
          <p:cNvSpPr txBox="1"/>
          <p:nvPr/>
        </p:nvSpPr>
        <p:spPr>
          <a:xfrm>
            <a:off x="4130175" y="2259117"/>
            <a:ext cx="384048"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 </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77" name="TextBox 76"/>
          <p:cNvSpPr txBox="1"/>
          <p:nvPr/>
        </p:nvSpPr>
        <p:spPr>
          <a:xfrm>
            <a:off x="4413037" y="2259117"/>
            <a:ext cx="1406738"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2 × 1000</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78" name="TextBox 77"/>
          <p:cNvSpPr txBox="1"/>
          <p:nvPr/>
        </p:nvSpPr>
        <p:spPr>
          <a:xfrm>
            <a:off x="4130175" y="2535342"/>
            <a:ext cx="384048"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 </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79" name="TextBox 78"/>
          <p:cNvSpPr txBox="1"/>
          <p:nvPr/>
        </p:nvSpPr>
        <p:spPr>
          <a:xfrm>
            <a:off x="4413037" y="2535342"/>
            <a:ext cx="697704"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2000</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80" name="TextBox 79"/>
          <p:cNvSpPr txBox="1"/>
          <p:nvPr/>
        </p:nvSpPr>
        <p:spPr>
          <a:xfrm>
            <a:off x="1295400" y="2800789"/>
            <a:ext cx="369726"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sym typeface="Symbol"/>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81" name="TextBox 80"/>
          <p:cNvSpPr txBox="1"/>
          <p:nvPr/>
        </p:nvSpPr>
        <p:spPr>
          <a:xfrm>
            <a:off x="1672966" y="2802481"/>
            <a:ext cx="2409756" cy="369332"/>
          </a:xfrm>
          <a:prstGeom prst="rect">
            <a:avLst/>
          </a:prstGeom>
          <a:noFill/>
        </p:spPr>
        <p:txBody>
          <a:bodyPr wrap="square" rtlCol="0">
            <a:spAutoFit/>
          </a:bodyPr>
          <a:lstStyle/>
          <a:p>
            <a:r>
              <a:rPr lang="en-US" dirty="0">
                <a:solidFill>
                  <a:prstClr val="black"/>
                </a:solidFill>
                <a:latin typeface="Cambria Math" panose="02040503050406030204" pitchFamily="18" charset="0"/>
                <a:ea typeface="Cambria Math" panose="02040503050406030204" pitchFamily="18" charset="0"/>
                <a:cs typeface="Arial" pitchFamily="34" charset="0"/>
              </a:rPr>
              <a:t>Number of </a:t>
            </a:r>
            <a:r>
              <a:rPr lang="en-US" dirty="0" smtClean="0">
                <a:solidFill>
                  <a:prstClr val="black"/>
                </a:solidFill>
                <a:latin typeface="Cambria Math" panose="02040503050406030204" pitchFamily="18" charset="0"/>
                <a:ea typeface="Cambria Math" panose="02040503050406030204" pitchFamily="18" charset="0"/>
                <a:cs typeface="Arial" pitchFamily="34" charset="0"/>
              </a:rPr>
              <a:t>Rs.50 </a:t>
            </a:r>
            <a:r>
              <a:rPr lang="en-US" dirty="0">
                <a:solidFill>
                  <a:prstClr val="black"/>
                </a:solidFill>
                <a:latin typeface="Cambria Math" panose="02040503050406030204" pitchFamily="18" charset="0"/>
                <a:ea typeface="Cambria Math" panose="02040503050406030204" pitchFamily="18" charset="0"/>
                <a:cs typeface="Arial" pitchFamily="34" charset="0"/>
              </a:rPr>
              <a:t>notes</a:t>
            </a:r>
          </a:p>
        </p:txBody>
      </p:sp>
      <p:sp>
        <p:nvSpPr>
          <p:cNvPr id="82" name="TextBox 81"/>
          <p:cNvSpPr txBox="1"/>
          <p:nvPr/>
        </p:nvSpPr>
        <p:spPr>
          <a:xfrm>
            <a:off x="4130175" y="2812858"/>
            <a:ext cx="384048"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 </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83" name="TextBox 82"/>
          <p:cNvSpPr txBox="1"/>
          <p:nvPr/>
        </p:nvSpPr>
        <p:spPr>
          <a:xfrm>
            <a:off x="4414055" y="2812858"/>
            <a:ext cx="696686"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3</a:t>
            </a:r>
            <a:r>
              <a:rPr lang="en-US" i="1" dirty="0" smtClean="0">
                <a:solidFill>
                  <a:prstClr val="black"/>
                </a:solidFill>
                <a:latin typeface="Bookman Old Style" panose="02050604050505020204" pitchFamily="18" charset="0"/>
                <a:ea typeface="Cambria Math" panose="02040503050406030204" pitchFamily="18" charset="0"/>
                <a:cs typeface="Arial" pitchFamily="34" charset="0"/>
              </a:rPr>
              <a:t>x</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84" name="TextBox 83"/>
          <p:cNvSpPr txBox="1"/>
          <p:nvPr/>
        </p:nvSpPr>
        <p:spPr>
          <a:xfrm>
            <a:off x="4130175" y="3097317"/>
            <a:ext cx="384048"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 </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85" name="TextBox 84"/>
          <p:cNvSpPr txBox="1"/>
          <p:nvPr/>
        </p:nvSpPr>
        <p:spPr>
          <a:xfrm>
            <a:off x="4407647" y="3097317"/>
            <a:ext cx="1412128"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3 </a:t>
            </a:r>
            <a:r>
              <a:rPr lang="en-US" dirty="0">
                <a:solidFill>
                  <a:prstClr val="black"/>
                </a:solidFill>
                <a:latin typeface="Cambria Math" panose="02040503050406030204" pitchFamily="18" charset="0"/>
                <a:ea typeface="Cambria Math" panose="02040503050406030204" pitchFamily="18" charset="0"/>
                <a:cs typeface="Arial" pitchFamily="34" charset="0"/>
              </a:rPr>
              <a:t>× 1000</a:t>
            </a:r>
          </a:p>
        </p:txBody>
      </p:sp>
      <p:sp>
        <p:nvSpPr>
          <p:cNvPr id="86" name="TextBox 85"/>
          <p:cNvSpPr txBox="1"/>
          <p:nvPr/>
        </p:nvSpPr>
        <p:spPr>
          <a:xfrm>
            <a:off x="4130175" y="3402117"/>
            <a:ext cx="384048"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 </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87" name="TextBox 86"/>
          <p:cNvSpPr txBox="1"/>
          <p:nvPr/>
        </p:nvSpPr>
        <p:spPr>
          <a:xfrm>
            <a:off x="4424292" y="3402117"/>
            <a:ext cx="697704"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3000</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34" name="TextBox 33"/>
          <p:cNvSpPr txBox="1"/>
          <p:nvPr/>
        </p:nvSpPr>
        <p:spPr>
          <a:xfrm>
            <a:off x="1371600" y="3790950"/>
            <a:ext cx="369726"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sym typeface="Symbol"/>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35" name="TextBox 34"/>
          <p:cNvSpPr txBox="1"/>
          <p:nvPr/>
        </p:nvSpPr>
        <p:spPr>
          <a:xfrm>
            <a:off x="1749166" y="3792642"/>
            <a:ext cx="2409756" cy="369332"/>
          </a:xfrm>
          <a:prstGeom prst="rect">
            <a:avLst/>
          </a:prstGeom>
          <a:noFill/>
        </p:spPr>
        <p:txBody>
          <a:bodyPr wrap="square" rtlCol="0">
            <a:spAutoFit/>
          </a:bodyPr>
          <a:lstStyle/>
          <a:p>
            <a:r>
              <a:rPr lang="en-US" dirty="0">
                <a:solidFill>
                  <a:prstClr val="black"/>
                </a:solidFill>
                <a:latin typeface="Cambria Math" panose="02040503050406030204" pitchFamily="18" charset="0"/>
                <a:ea typeface="Cambria Math" panose="02040503050406030204" pitchFamily="18" charset="0"/>
                <a:cs typeface="Arial" pitchFamily="34" charset="0"/>
              </a:rPr>
              <a:t>Number of </a:t>
            </a:r>
            <a:r>
              <a:rPr lang="en-US" dirty="0" smtClean="0">
                <a:solidFill>
                  <a:prstClr val="black"/>
                </a:solidFill>
                <a:latin typeface="Cambria Math" panose="02040503050406030204" pitchFamily="18" charset="0"/>
                <a:ea typeface="Cambria Math" panose="02040503050406030204" pitchFamily="18" charset="0"/>
                <a:cs typeface="Arial" pitchFamily="34" charset="0"/>
              </a:rPr>
              <a:t>Rs.10 </a:t>
            </a:r>
            <a:r>
              <a:rPr lang="en-US" dirty="0">
                <a:solidFill>
                  <a:prstClr val="black"/>
                </a:solidFill>
                <a:latin typeface="Cambria Math" panose="02040503050406030204" pitchFamily="18" charset="0"/>
                <a:ea typeface="Cambria Math" panose="02040503050406030204" pitchFamily="18" charset="0"/>
                <a:cs typeface="Arial" pitchFamily="34" charset="0"/>
              </a:rPr>
              <a:t>notes</a:t>
            </a:r>
          </a:p>
        </p:txBody>
      </p:sp>
      <p:sp>
        <p:nvSpPr>
          <p:cNvPr id="37" name="TextBox 36"/>
          <p:cNvSpPr txBox="1"/>
          <p:nvPr/>
        </p:nvSpPr>
        <p:spPr>
          <a:xfrm>
            <a:off x="4206375" y="3803019"/>
            <a:ext cx="384048"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 </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38" name="TextBox 37"/>
          <p:cNvSpPr txBox="1"/>
          <p:nvPr/>
        </p:nvSpPr>
        <p:spPr>
          <a:xfrm>
            <a:off x="4490255" y="3803019"/>
            <a:ext cx="696686"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5</a:t>
            </a:r>
            <a:r>
              <a:rPr lang="en-US" i="1" dirty="0" smtClean="0">
                <a:solidFill>
                  <a:prstClr val="black"/>
                </a:solidFill>
                <a:latin typeface="Bookman Old Style" panose="02050604050505020204" pitchFamily="18" charset="0"/>
                <a:ea typeface="Cambria Math" panose="02040503050406030204" pitchFamily="18" charset="0"/>
                <a:cs typeface="Arial" pitchFamily="34" charset="0"/>
              </a:rPr>
              <a:t>x</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39" name="TextBox 38"/>
          <p:cNvSpPr txBox="1"/>
          <p:nvPr/>
        </p:nvSpPr>
        <p:spPr>
          <a:xfrm>
            <a:off x="4206375" y="4087478"/>
            <a:ext cx="384048"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 </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40" name="TextBox 39"/>
          <p:cNvSpPr txBox="1"/>
          <p:nvPr/>
        </p:nvSpPr>
        <p:spPr>
          <a:xfrm>
            <a:off x="4483847" y="4087478"/>
            <a:ext cx="1412128"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5 </a:t>
            </a:r>
            <a:r>
              <a:rPr lang="en-US" dirty="0">
                <a:solidFill>
                  <a:prstClr val="black"/>
                </a:solidFill>
                <a:latin typeface="Cambria Math" panose="02040503050406030204" pitchFamily="18" charset="0"/>
                <a:ea typeface="Cambria Math" panose="02040503050406030204" pitchFamily="18" charset="0"/>
                <a:cs typeface="Arial" pitchFamily="34" charset="0"/>
              </a:rPr>
              <a:t>× 1000</a:t>
            </a:r>
          </a:p>
        </p:txBody>
      </p:sp>
      <p:sp>
        <p:nvSpPr>
          <p:cNvPr id="41" name="TextBox 40"/>
          <p:cNvSpPr txBox="1"/>
          <p:nvPr/>
        </p:nvSpPr>
        <p:spPr>
          <a:xfrm>
            <a:off x="4206375" y="4392278"/>
            <a:ext cx="384048"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 </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42" name="TextBox 41"/>
          <p:cNvSpPr txBox="1"/>
          <p:nvPr/>
        </p:nvSpPr>
        <p:spPr>
          <a:xfrm>
            <a:off x="4500492" y="4392278"/>
            <a:ext cx="697704"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5000</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Tree>
    <p:extLst>
      <p:ext uri="{BB962C8B-B14F-4D97-AF65-F5344CB8AC3E}">
        <p14:creationId xmlns:p14="http://schemas.microsoft.com/office/powerpoint/2010/main" val="1455977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7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7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7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7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79"/>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80"/>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81"/>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82"/>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83"/>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84"/>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85"/>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86"/>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87"/>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34"/>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35"/>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37"/>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grpId="0" nodeType="clickEffect">
                                  <p:stCondLst>
                                    <p:cond delay="0"/>
                                  </p:stCondLst>
                                  <p:childTnLst>
                                    <p:set>
                                      <p:cBhvr>
                                        <p:cTn id="98" dur="1" fill="hold">
                                          <p:stCondLst>
                                            <p:cond delay="0"/>
                                          </p:stCondLst>
                                        </p:cTn>
                                        <p:tgtEl>
                                          <p:spTgt spid="38"/>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grpId="0" nodeType="clickEffect">
                                  <p:stCondLst>
                                    <p:cond delay="0"/>
                                  </p:stCondLst>
                                  <p:childTnLst>
                                    <p:set>
                                      <p:cBhvr>
                                        <p:cTn id="102" dur="1" fill="hold">
                                          <p:stCondLst>
                                            <p:cond delay="0"/>
                                          </p:stCondLst>
                                        </p:cTn>
                                        <p:tgtEl>
                                          <p:spTgt spid="39"/>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grpId="0" nodeType="clickEffect">
                                  <p:stCondLst>
                                    <p:cond delay="0"/>
                                  </p:stCondLst>
                                  <p:childTnLst>
                                    <p:set>
                                      <p:cBhvr>
                                        <p:cTn id="106" dur="1" fill="hold">
                                          <p:stCondLst>
                                            <p:cond delay="0"/>
                                          </p:stCondLst>
                                        </p:cTn>
                                        <p:tgtEl>
                                          <p:spTgt spid="40"/>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grpId="0" nodeType="clickEffect">
                                  <p:stCondLst>
                                    <p:cond delay="0"/>
                                  </p:stCondLst>
                                  <p:childTnLst>
                                    <p:set>
                                      <p:cBhvr>
                                        <p:cTn id="110" dur="1" fill="hold">
                                          <p:stCondLst>
                                            <p:cond delay="0"/>
                                          </p:stCondLst>
                                        </p:cTn>
                                        <p:tgtEl>
                                          <p:spTgt spid="41"/>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presetID="1" presetClass="entr" presetSubtype="0" fill="hold" grpId="0" nodeType="clickEffect">
                                  <p:stCondLst>
                                    <p:cond delay="0"/>
                                  </p:stCondLst>
                                  <p:childTnLst>
                                    <p:set>
                                      <p:cBhvr>
                                        <p:cTn id="114"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p:bldP spid="65" grpId="0"/>
      <p:bldP spid="66" grpId="0"/>
      <p:bldP spid="67" grpId="0"/>
      <p:bldP spid="72" grpId="0"/>
      <p:bldP spid="73" grpId="0"/>
      <p:bldP spid="74" grpId="0"/>
      <p:bldP spid="75" grpId="0"/>
      <p:bldP spid="76" grpId="0"/>
      <p:bldP spid="77" grpId="0"/>
      <p:bldP spid="78" grpId="0"/>
      <p:bldP spid="79" grpId="0"/>
      <p:bldP spid="80" grpId="0"/>
      <p:bldP spid="81" grpId="0"/>
      <p:bldP spid="82" grpId="0"/>
      <p:bldP spid="83" grpId="0"/>
      <p:bldP spid="84" grpId="0"/>
      <p:bldP spid="85" grpId="0"/>
      <p:bldP spid="86" grpId="0"/>
      <p:bldP spid="87" grpId="0"/>
      <p:bldP spid="34" grpId="0"/>
      <p:bldP spid="35" grpId="0"/>
      <p:bldP spid="37" grpId="0"/>
      <p:bldP spid="38" grpId="0"/>
      <p:bldP spid="39" grpId="0"/>
      <p:bldP spid="40" grpId="0"/>
      <p:bldP spid="41" grpId="0"/>
      <p:bldP spid="42" grpId="0"/>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86200" y="2387084"/>
            <a:ext cx="1371600" cy="369332"/>
          </a:xfrm>
          <a:prstGeom prst="rect">
            <a:avLst/>
          </a:prstGeom>
          <a:noFill/>
        </p:spPr>
        <p:txBody>
          <a:bodyPr wrap="square" rtlCol="0">
            <a:spAutoFit/>
          </a:bodyPr>
          <a:lstStyle/>
          <a:p>
            <a:r>
              <a:rPr lang="en-US" dirty="0" smtClean="0">
                <a:solidFill>
                  <a:prstClr val="black"/>
                </a:solidFill>
              </a:rPr>
              <a:t>Module 45</a:t>
            </a:r>
            <a:endParaRPr lang="en-US" dirty="0">
              <a:solidFill>
                <a:prstClr val="black"/>
              </a:solidFill>
            </a:endParaRPr>
          </a:p>
        </p:txBody>
      </p:sp>
    </p:spTree>
    <p:extLst>
      <p:ext uri="{BB962C8B-B14F-4D97-AF65-F5344CB8AC3E}">
        <p14:creationId xmlns:p14="http://schemas.microsoft.com/office/powerpoint/2010/main" val="418661176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 name="Rounded Rectangle 280"/>
          <p:cNvSpPr/>
          <p:nvPr/>
        </p:nvSpPr>
        <p:spPr>
          <a:xfrm>
            <a:off x="3500783" y="2445111"/>
            <a:ext cx="2866584" cy="297938"/>
          </a:xfrm>
          <a:prstGeom prst="roundRect">
            <a:avLst/>
          </a:prstGeom>
          <a:gradFill flip="none" rotWithShape="1">
            <a:gsLst>
              <a:gs pos="0">
                <a:srgbClr val="00FF00">
                  <a:tint val="66000"/>
                  <a:satMod val="160000"/>
                </a:srgbClr>
              </a:gs>
              <a:gs pos="50000">
                <a:srgbClr val="00FF00">
                  <a:tint val="44500"/>
                  <a:satMod val="160000"/>
                </a:srgbClr>
              </a:gs>
              <a:gs pos="100000">
                <a:srgbClr val="00FF00">
                  <a:tint val="23500"/>
                  <a:satMod val="160000"/>
                </a:srgbClr>
              </a:gs>
            </a:gsLst>
            <a:path path="circle">
              <a:fillToRect l="50000" t="50000" r="50000" b="50000"/>
            </a:path>
            <a:tileRect/>
          </a:gra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solidFill>
                <a:prstClr val="black"/>
              </a:solidFill>
            </a:endParaRPr>
          </a:p>
        </p:txBody>
      </p:sp>
      <p:grpSp>
        <p:nvGrpSpPr>
          <p:cNvPr id="2" name="Group 1"/>
          <p:cNvGrpSpPr/>
          <p:nvPr/>
        </p:nvGrpSpPr>
        <p:grpSpPr>
          <a:xfrm>
            <a:off x="441780" y="1915357"/>
            <a:ext cx="615668" cy="369332"/>
            <a:chOff x="522920" y="1438817"/>
            <a:chExt cx="615668" cy="492443"/>
          </a:xfrm>
        </p:grpSpPr>
        <p:sp>
          <p:nvSpPr>
            <p:cNvPr id="3" name="Flowchart: Delay 2"/>
            <p:cNvSpPr/>
            <p:nvPr/>
          </p:nvSpPr>
          <p:spPr>
            <a:xfrm>
              <a:off x="573605" y="1544221"/>
              <a:ext cx="564983" cy="323262"/>
            </a:xfrm>
            <a:prstGeom prst="flowChartDelay">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dirty="0">
                <a:solidFill>
                  <a:prstClr val="white"/>
                </a:solidFill>
                <a:latin typeface="Cambria Math" pitchFamily="18" charset="0"/>
                <a:ea typeface="Cambria Math" pitchFamily="18" charset="0"/>
              </a:endParaRPr>
            </a:p>
          </p:txBody>
        </p:sp>
        <p:sp>
          <p:nvSpPr>
            <p:cNvPr id="4" name="TextBox 3"/>
            <p:cNvSpPr txBox="1"/>
            <p:nvPr/>
          </p:nvSpPr>
          <p:spPr>
            <a:xfrm>
              <a:off x="522920" y="1438817"/>
              <a:ext cx="562946" cy="492443"/>
            </a:xfrm>
            <a:prstGeom prst="rect">
              <a:avLst/>
            </a:prstGeom>
            <a:noFill/>
          </p:spPr>
          <p:txBody>
            <a:bodyPr wrap="square" rtlCol="0">
              <a:spAutoFit/>
            </a:bodyPr>
            <a:lstStyle/>
            <a:p>
              <a:pPr fontAlgn="auto">
                <a:spcBef>
                  <a:spcPts val="0"/>
                </a:spcBef>
                <a:spcAft>
                  <a:spcPts val="0"/>
                </a:spcAft>
              </a:pPr>
              <a:r>
                <a:rPr lang="en-US" dirty="0" smtClean="0">
                  <a:solidFill>
                    <a:prstClr val="black">
                      <a:lumMod val="95000"/>
                      <a:lumOff val="5000"/>
                    </a:prstClr>
                  </a:solidFill>
                  <a:latin typeface="Cambria Math" pitchFamily="18" charset="0"/>
                  <a:ea typeface="Cambria Math" pitchFamily="18" charset="0"/>
                  <a:cs typeface="Arial" pitchFamily="34" charset="0"/>
                </a:rPr>
                <a:t>Sol</a:t>
              </a:r>
              <a:endParaRPr lang="en-US" dirty="0">
                <a:solidFill>
                  <a:prstClr val="black">
                    <a:lumMod val="95000"/>
                    <a:lumOff val="5000"/>
                  </a:prstClr>
                </a:solidFill>
                <a:latin typeface="Cambria Math" pitchFamily="18" charset="0"/>
                <a:ea typeface="Cambria Math" pitchFamily="18" charset="0"/>
                <a:cs typeface="Arial" pitchFamily="34" charset="0"/>
              </a:endParaRPr>
            </a:p>
          </p:txBody>
        </p:sp>
      </p:grpSp>
      <mc:AlternateContent xmlns:mc="http://schemas.openxmlformats.org/markup-compatibility/2006" xmlns:a14="http://schemas.microsoft.com/office/drawing/2010/main">
        <mc:Choice Requires="a14">
          <p:sp>
            <p:nvSpPr>
              <p:cNvPr id="5" name="Rectangle 4"/>
              <p:cNvSpPr/>
              <p:nvPr/>
            </p:nvSpPr>
            <p:spPr>
              <a:xfrm>
                <a:off x="1092200" y="1920004"/>
                <a:ext cx="7830768" cy="369332"/>
              </a:xfrm>
              <a:prstGeom prst="rect">
                <a:avLst/>
              </a:prstGeom>
            </p:spPr>
            <p:txBody>
              <a:bodyPr wrap="square">
                <a:spAutoFit/>
              </a:bodyPr>
              <a:lstStyle/>
              <a:p>
                <a:pPr fontAlgn="auto">
                  <a:spcBef>
                    <a:spcPts val="0"/>
                  </a:spcBef>
                  <a:spcAft>
                    <a:spcPts val="0"/>
                  </a:spcAft>
                </a:pPr>
                <a:r>
                  <a:rPr lang="en-US" dirty="0" smtClean="0">
                    <a:solidFill>
                      <a:prstClr val="black"/>
                    </a:solidFill>
                    <a:latin typeface="Cambria Math" pitchFamily="18" charset="0"/>
                    <a:ea typeface="Cambria Math" pitchFamily="18" charset="0"/>
                    <a:cs typeface="Arial" pitchFamily="34" charset="0"/>
                  </a:rPr>
                  <a:t>Let the length of shirt material and trouser material be 3</a:t>
                </a:r>
                <a14:m>
                  <m:oMath xmlns:m="http://schemas.openxmlformats.org/officeDocument/2006/math">
                    <m:r>
                      <a:rPr lang="en-US" i="1" dirty="0">
                        <a:solidFill>
                          <a:prstClr val="black"/>
                        </a:solidFill>
                        <a:latin typeface="Cambria Math" pitchFamily="18" charset="0"/>
                        <a:ea typeface="Cambria Math" pitchFamily="18" charset="0"/>
                        <a:cs typeface="Arial" pitchFamily="34" charset="0"/>
                      </a:rPr>
                      <m:t>𝑥</m:t>
                    </m:r>
                    <m:r>
                      <a:rPr lang="en-US" dirty="0" smtClean="0">
                        <a:solidFill>
                          <a:prstClr val="black"/>
                        </a:solidFill>
                        <a:latin typeface="Cambria Math"/>
                        <a:ea typeface="Cambria Math" pitchFamily="18" charset="0"/>
                        <a:cs typeface="Arial" pitchFamily="34" charset="0"/>
                      </a:rPr>
                      <m:t> </m:t>
                    </m:r>
                  </m:oMath>
                </a14:m>
                <a:r>
                  <a:rPr lang="en-US" dirty="0" smtClean="0">
                    <a:solidFill>
                      <a:prstClr val="black"/>
                    </a:solidFill>
                    <a:latin typeface="Cambria Math" pitchFamily="18" charset="0"/>
                    <a:ea typeface="Cambria Math" pitchFamily="18" charset="0"/>
                    <a:cs typeface="Arial" pitchFamily="34" charset="0"/>
                  </a:rPr>
                  <a:t>and 2</a:t>
                </a:r>
                <a14:m>
                  <m:oMath xmlns:m="http://schemas.openxmlformats.org/officeDocument/2006/math">
                    <m:r>
                      <a:rPr lang="en-US" i="1" dirty="0">
                        <a:solidFill>
                          <a:prstClr val="black"/>
                        </a:solidFill>
                        <a:latin typeface="Cambria Math" pitchFamily="18" charset="0"/>
                        <a:ea typeface="Cambria Math" pitchFamily="18" charset="0"/>
                        <a:cs typeface="Arial" pitchFamily="34" charset="0"/>
                      </a:rPr>
                      <m:t>𝑥</m:t>
                    </m:r>
                  </m:oMath>
                </a14:m>
                <a:endParaRPr lang="en-US" dirty="0">
                  <a:solidFill>
                    <a:prstClr val="black"/>
                  </a:solidFill>
                  <a:latin typeface="Cambria Math" pitchFamily="18" charset="0"/>
                  <a:ea typeface="Cambria Math" pitchFamily="18" charset="0"/>
                  <a:cs typeface="Arial" pitchFamily="34" charset="0"/>
                </a:endParaRPr>
              </a:p>
            </p:txBody>
          </p:sp>
        </mc:Choice>
        <mc:Fallback xmlns="">
          <p:sp>
            <p:nvSpPr>
              <p:cNvPr id="5" name="Rectangle 4"/>
              <p:cNvSpPr>
                <a:spLocks noRot="1" noChangeAspect="1" noMove="1" noResize="1" noEditPoints="1" noAdjustHandles="1" noChangeArrowheads="1" noChangeShapeType="1" noTextEdit="1"/>
              </p:cNvSpPr>
              <p:nvPr/>
            </p:nvSpPr>
            <p:spPr>
              <a:xfrm>
                <a:off x="1092200" y="1920004"/>
                <a:ext cx="7830768" cy="369332"/>
              </a:xfrm>
              <a:prstGeom prst="rect">
                <a:avLst/>
              </a:prstGeom>
              <a:blipFill rotWithShape="1">
                <a:blip r:embed="rId2"/>
                <a:stretch>
                  <a:fillRect l="-623" t="-9836" b="-22951"/>
                </a:stretch>
              </a:blipFill>
            </p:spPr>
            <p:txBody>
              <a:bodyPr/>
              <a:lstStyle/>
              <a:p>
                <a:r>
                  <a:rPr lang="en-US">
                    <a:noFill/>
                  </a:rPr>
                  <a:t> </a:t>
                </a:r>
              </a:p>
            </p:txBody>
          </p:sp>
        </mc:Fallback>
      </mc:AlternateContent>
      <p:grpSp>
        <p:nvGrpSpPr>
          <p:cNvPr id="26" name="Group 25"/>
          <p:cNvGrpSpPr/>
          <p:nvPr/>
        </p:nvGrpSpPr>
        <p:grpSpPr>
          <a:xfrm>
            <a:off x="472767" y="250364"/>
            <a:ext cx="7086600" cy="1716034"/>
            <a:chOff x="486244" y="4951412"/>
            <a:chExt cx="7217104" cy="1419739"/>
          </a:xfrm>
        </p:grpSpPr>
        <p:sp>
          <p:nvSpPr>
            <p:cNvPr id="28" name="Rounded Rectangle 27"/>
            <p:cNvSpPr/>
            <p:nvPr/>
          </p:nvSpPr>
          <p:spPr>
            <a:xfrm>
              <a:off x="500764" y="4973542"/>
              <a:ext cx="7202584" cy="1397609"/>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fontAlgn="auto">
                <a:spcBef>
                  <a:spcPts val="0"/>
                </a:spcBef>
                <a:spcAft>
                  <a:spcPts val="0"/>
                </a:spcAft>
              </a:pPr>
              <a:endParaRPr lang="en-US" dirty="0">
                <a:solidFill>
                  <a:prstClr val="black"/>
                </a:solidFill>
                <a:latin typeface="Cambria Math" pitchFamily="18" charset="0"/>
                <a:ea typeface="Cambria Math" pitchFamily="18" charset="0"/>
              </a:endParaRPr>
            </a:p>
          </p:txBody>
        </p:sp>
        <p:sp>
          <p:nvSpPr>
            <p:cNvPr id="29" name="Rectangle 28"/>
            <p:cNvSpPr/>
            <p:nvPr/>
          </p:nvSpPr>
          <p:spPr>
            <a:xfrm>
              <a:off x="486244" y="4951412"/>
              <a:ext cx="7217104" cy="305562"/>
            </a:xfrm>
            <a:prstGeom prst="rect">
              <a:avLst/>
            </a:prstGeom>
          </p:spPr>
          <p:txBody>
            <a:bodyPr wrap="square">
              <a:spAutoFit/>
            </a:bodyPr>
            <a:lstStyle/>
            <a:p>
              <a:pPr marL="457200" indent="-457200" fontAlgn="auto">
                <a:spcBef>
                  <a:spcPts val="0"/>
                </a:spcBef>
                <a:spcAft>
                  <a:spcPts val="0"/>
                </a:spcAft>
              </a:pPr>
              <a:r>
                <a:rPr lang="en-US" b="1" dirty="0" smtClean="0">
                  <a:solidFill>
                    <a:srgbClr val="C00000"/>
                  </a:solidFill>
                  <a:latin typeface="Cambria Math" pitchFamily="18" charset="0"/>
                  <a:ea typeface="Cambria Math" pitchFamily="18" charset="0"/>
                  <a:cs typeface="Arial" pitchFamily="34" charset="0"/>
                </a:rPr>
                <a:t>Q.</a:t>
              </a:r>
              <a:r>
                <a:rPr lang="en-US" b="1" dirty="0">
                  <a:solidFill>
                    <a:srgbClr val="C00000"/>
                  </a:solidFill>
                  <a:latin typeface="Cambria Math" panose="02040503050406030204" pitchFamily="18" charset="0"/>
                  <a:ea typeface="Cambria Math" panose="02040503050406030204" pitchFamily="18" charset="0"/>
                  <a:cs typeface="Arial" pitchFamily="34" charset="0"/>
                </a:rPr>
                <a:t>	</a:t>
              </a:r>
            </a:p>
          </p:txBody>
        </p:sp>
      </p:grpSp>
      <p:sp>
        <p:nvSpPr>
          <p:cNvPr id="35" name="Rounded Rectangle 34"/>
          <p:cNvSpPr/>
          <p:nvPr/>
        </p:nvSpPr>
        <p:spPr>
          <a:xfrm>
            <a:off x="3377183" y="856787"/>
            <a:ext cx="4077409" cy="277091"/>
          </a:xfrm>
          <a:prstGeom prst="roundRect">
            <a:avLst/>
          </a:prstGeom>
          <a:ln>
            <a:no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dirty="0">
              <a:solidFill>
                <a:prstClr val="black"/>
              </a:solidFill>
            </a:endParaRPr>
          </a:p>
        </p:txBody>
      </p:sp>
      <p:sp>
        <p:nvSpPr>
          <p:cNvPr id="36" name="Rounded Rectangle 35"/>
          <p:cNvSpPr/>
          <p:nvPr/>
        </p:nvSpPr>
        <p:spPr>
          <a:xfrm>
            <a:off x="791119" y="1136533"/>
            <a:ext cx="3643592" cy="277091"/>
          </a:xfrm>
          <a:prstGeom prst="roundRect">
            <a:avLst/>
          </a:prstGeom>
          <a:ln>
            <a:no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dirty="0">
              <a:solidFill>
                <a:prstClr val="black"/>
              </a:solidFill>
            </a:endParaRPr>
          </a:p>
        </p:txBody>
      </p:sp>
      <p:grpSp>
        <p:nvGrpSpPr>
          <p:cNvPr id="62" name="Group 61"/>
          <p:cNvGrpSpPr/>
          <p:nvPr/>
        </p:nvGrpSpPr>
        <p:grpSpPr>
          <a:xfrm>
            <a:off x="446776" y="3625757"/>
            <a:ext cx="1915455" cy="1081554"/>
            <a:chOff x="6083167" y="2875779"/>
            <a:chExt cx="1915455" cy="1081554"/>
          </a:xfrm>
        </p:grpSpPr>
        <p:sp>
          <p:nvSpPr>
            <p:cNvPr id="63" name="Cloud 62"/>
            <p:cNvSpPr/>
            <p:nvPr/>
          </p:nvSpPr>
          <p:spPr>
            <a:xfrm>
              <a:off x="6160435" y="2875779"/>
              <a:ext cx="1796671" cy="1081554"/>
            </a:xfrm>
            <a:prstGeom prst="cloud">
              <a:avLst/>
            </a:prstGeom>
            <a:solidFill>
              <a:srgbClr val="FF7C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mbria Math" panose="02040503050406030204" pitchFamily="18" charset="0"/>
                <a:ea typeface="Cambria Math" panose="02040503050406030204" pitchFamily="18" charset="0"/>
              </a:endParaRPr>
            </a:p>
          </p:txBody>
        </p:sp>
        <mc:AlternateContent xmlns:mc="http://schemas.openxmlformats.org/markup-compatibility/2006" xmlns:a14="http://schemas.microsoft.com/office/drawing/2010/main">
          <mc:Choice Requires="a14">
            <p:sp>
              <p:nvSpPr>
                <p:cNvPr id="64" name="Rectangle 63"/>
                <p:cNvSpPr/>
                <p:nvPr/>
              </p:nvSpPr>
              <p:spPr>
                <a:xfrm>
                  <a:off x="6083167" y="3071219"/>
                  <a:ext cx="1915455" cy="584775"/>
                </a:xfrm>
                <a:prstGeom prst="rect">
                  <a:avLst/>
                </a:prstGeom>
              </p:spPr>
              <p:txBody>
                <a:bodyPr wrap="square">
                  <a:spAutoFit/>
                </a:bodyPr>
                <a:lstStyle/>
                <a:p>
                  <a:pPr algn="ctr"/>
                  <a:r>
                    <a:rPr lang="en-US" sz="1600" b="1" dirty="0" smtClean="0">
                      <a:solidFill>
                        <a:srgbClr val="002060"/>
                      </a:solidFill>
                      <a:latin typeface="Cambria Math" panose="02040503050406030204" pitchFamily="18" charset="0"/>
                      <a:ea typeface="Cambria Math" panose="02040503050406030204" pitchFamily="18" charset="0"/>
                    </a:rPr>
                    <a:t>If the common multiple  is </a:t>
                  </a:r>
                  <a14:m>
                    <m:oMath xmlns:m="http://schemas.openxmlformats.org/officeDocument/2006/math">
                      <m:r>
                        <a:rPr lang="en-US" sz="1600" b="1" i="1" dirty="0" smtClean="0">
                          <a:solidFill>
                            <a:srgbClr val="002060"/>
                          </a:solidFill>
                          <a:latin typeface="Cambria Math"/>
                          <a:ea typeface="Cambria Math" panose="02040503050406030204" pitchFamily="18" charset="0"/>
                        </a:rPr>
                        <m:t>𝒙</m:t>
                      </m:r>
                    </m:oMath>
                  </a14:m>
                  <a:endParaRPr lang="en-US" sz="1600" b="1" dirty="0">
                    <a:solidFill>
                      <a:srgbClr val="002060"/>
                    </a:solidFill>
                    <a:latin typeface="Cambria Math" panose="02040503050406030204" pitchFamily="18" charset="0"/>
                    <a:ea typeface="Cambria Math" panose="02040503050406030204" pitchFamily="18" charset="0"/>
                  </a:endParaRPr>
                </a:p>
              </p:txBody>
            </p:sp>
          </mc:Choice>
          <mc:Fallback xmlns="">
            <p:sp>
              <p:nvSpPr>
                <p:cNvPr id="64" name="Rectangle 63"/>
                <p:cNvSpPr>
                  <a:spLocks noRot="1" noChangeAspect="1" noMove="1" noResize="1" noEditPoints="1" noAdjustHandles="1" noChangeArrowheads="1" noChangeShapeType="1" noTextEdit="1"/>
                </p:cNvSpPr>
                <p:nvPr/>
              </p:nvSpPr>
              <p:spPr>
                <a:xfrm>
                  <a:off x="6083167" y="3071219"/>
                  <a:ext cx="1915455" cy="584775"/>
                </a:xfrm>
                <a:prstGeom prst="rect">
                  <a:avLst/>
                </a:prstGeom>
                <a:blipFill rotWithShape="1">
                  <a:blip r:embed="rId3"/>
                  <a:stretch>
                    <a:fillRect t="-4167" b="-11458"/>
                  </a:stretch>
                </a:blipFill>
              </p:spPr>
              <p:txBody>
                <a:bodyPr/>
                <a:lstStyle/>
                <a:p>
                  <a:r>
                    <a:rPr lang="en-US">
                      <a:noFill/>
                    </a:rPr>
                    <a:t> </a:t>
                  </a:r>
                </a:p>
              </p:txBody>
            </p:sp>
          </mc:Fallback>
        </mc:AlternateContent>
      </p:grpSp>
      <p:graphicFrame>
        <p:nvGraphicFramePr>
          <p:cNvPr id="6" name="Table 5"/>
          <p:cNvGraphicFramePr>
            <a:graphicFrameLocks noGrp="1"/>
          </p:cNvGraphicFramePr>
          <p:nvPr>
            <p:extLst>
              <p:ext uri="{D42A27DB-BD31-4B8C-83A1-F6EECF244321}">
                <p14:modId xmlns:p14="http://schemas.microsoft.com/office/powerpoint/2010/main" val="1994704659"/>
              </p:ext>
            </p:extLst>
          </p:nvPr>
        </p:nvGraphicFramePr>
        <p:xfrm>
          <a:off x="3869468" y="2337332"/>
          <a:ext cx="4724399" cy="2372677"/>
        </p:xfrm>
        <a:graphic>
          <a:graphicData uri="http://schemas.openxmlformats.org/drawingml/2006/table">
            <a:tbl>
              <a:tblPr firstRow="1" bandRow="1">
                <a:tableStyleId>{5C22544A-7EE6-4342-B048-85BDC9FD1C3A}</a:tableStyleId>
              </a:tblPr>
              <a:tblGrid>
                <a:gridCol w="1142999"/>
                <a:gridCol w="1752600"/>
                <a:gridCol w="1828800"/>
              </a:tblGrid>
              <a:tr h="370840">
                <a:tc>
                  <a:txBody>
                    <a:bodyPr/>
                    <a:lstStyle/>
                    <a:p>
                      <a:endParaRPr 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endParaRPr 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endParaRPr 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r>
              <a:tr h="370840">
                <a:tc>
                  <a:txBody>
                    <a:bodyPr/>
                    <a:lstStyle/>
                    <a:p>
                      <a:endParaRPr 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BD9F9"/>
                    </a:solidFill>
                  </a:tcPr>
                </a:tc>
                <a:tc>
                  <a:txBody>
                    <a:bodyPr/>
                    <a:lstStyle/>
                    <a:p>
                      <a:endParaRPr 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BD9F9"/>
                    </a:solidFill>
                  </a:tcPr>
                </a:tc>
                <a:tc>
                  <a:txBody>
                    <a:bodyPr/>
                    <a:lstStyle/>
                    <a:p>
                      <a:endParaRPr 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BD9F9"/>
                    </a:solidFill>
                  </a:tcPr>
                </a:tc>
              </a:tr>
              <a:tr h="370840">
                <a:tc>
                  <a:txBody>
                    <a:bodyPr/>
                    <a:lstStyle/>
                    <a:p>
                      <a:endParaRPr 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BD9F9"/>
                    </a:solidFill>
                  </a:tcPr>
                </a:tc>
                <a:tc>
                  <a:txBody>
                    <a:bodyPr/>
                    <a:lstStyle/>
                    <a:p>
                      <a:endParaRPr 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BD9F9"/>
                    </a:solidFill>
                  </a:tcPr>
                </a:tc>
                <a:tc>
                  <a:txBody>
                    <a:bodyPr/>
                    <a:lstStyle/>
                    <a:p>
                      <a:endParaRPr 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BD9F9"/>
                    </a:solidFill>
                  </a:tcPr>
                </a:tc>
              </a:tr>
              <a:tr h="370840">
                <a:tc>
                  <a:txBody>
                    <a:bodyPr/>
                    <a:lstStyle/>
                    <a:p>
                      <a:endParaRPr 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BD9F9"/>
                    </a:solidFill>
                  </a:tcPr>
                </a:tc>
                <a:tc>
                  <a:txBody>
                    <a:bodyPr/>
                    <a:lstStyle/>
                    <a:p>
                      <a:endParaRPr 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BD9F9"/>
                    </a:solidFill>
                  </a:tcPr>
                </a:tc>
                <a:tc>
                  <a:txBody>
                    <a:bodyPr/>
                    <a:lstStyle/>
                    <a:p>
                      <a:endParaRPr 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BD9F9"/>
                    </a:solidFill>
                  </a:tcPr>
                </a:tc>
              </a:tr>
              <a:tr h="518477">
                <a:tc>
                  <a:txBody>
                    <a:bodyPr/>
                    <a:lstStyle/>
                    <a:p>
                      <a:endParaRPr 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BD9F9"/>
                    </a:solidFill>
                  </a:tcPr>
                </a:tc>
                <a:tc>
                  <a:txBody>
                    <a:bodyPr/>
                    <a:lstStyle/>
                    <a:p>
                      <a:endParaRPr 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BD9F9"/>
                    </a:solidFill>
                  </a:tcPr>
                </a:tc>
                <a:tc>
                  <a:txBody>
                    <a:bodyPr/>
                    <a:lstStyle/>
                    <a:p>
                      <a:endParaRPr 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BD9F9"/>
                    </a:solidFill>
                  </a:tcPr>
                </a:tc>
              </a:tr>
              <a:tr h="370840">
                <a:tc>
                  <a:txBody>
                    <a:bodyPr/>
                    <a:lstStyle/>
                    <a:p>
                      <a:endParaRPr 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BD9F9"/>
                    </a:solidFill>
                  </a:tcPr>
                </a:tc>
                <a:tc>
                  <a:txBody>
                    <a:bodyPr/>
                    <a:lstStyle/>
                    <a:p>
                      <a:endParaRPr 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BD9F9"/>
                    </a:solidFill>
                  </a:tcPr>
                </a:tc>
                <a:tc>
                  <a:txBody>
                    <a:bodyPr/>
                    <a:lstStyle/>
                    <a:p>
                      <a:endParaRPr 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BD9F9"/>
                    </a:solidFill>
                  </a:tcPr>
                </a:tc>
              </a:tr>
            </a:tbl>
          </a:graphicData>
        </a:graphic>
      </p:graphicFrame>
      <p:sp>
        <p:nvSpPr>
          <p:cNvPr id="78" name="Rectangle 77"/>
          <p:cNvSpPr/>
          <p:nvPr/>
        </p:nvSpPr>
        <p:spPr>
          <a:xfrm>
            <a:off x="6742199" y="2331999"/>
            <a:ext cx="1850416" cy="369332"/>
          </a:xfrm>
          <a:prstGeom prst="rect">
            <a:avLst/>
          </a:prstGeom>
        </p:spPr>
        <p:txBody>
          <a:bodyPr wrap="square">
            <a:spAutoFit/>
          </a:bodyPr>
          <a:lstStyle/>
          <a:p>
            <a:pPr fontAlgn="auto">
              <a:spcBef>
                <a:spcPts val="0"/>
              </a:spcBef>
              <a:spcAft>
                <a:spcPts val="0"/>
              </a:spcAft>
            </a:pPr>
            <a:r>
              <a:rPr lang="en-US" b="1" dirty="0" smtClean="0">
                <a:solidFill>
                  <a:prstClr val="black"/>
                </a:solidFill>
                <a:latin typeface="Cambria Math" pitchFamily="18" charset="0"/>
                <a:ea typeface="Cambria Math" pitchFamily="18" charset="0"/>
                <a:cs typeface="Arial" pitchFamily="34" charset="0"/>
              </a:rPr>
              <a:t>Trouser material</a:t>
            </a:r>
            <a:endParaRPr lang="en-US" b="1" dirty="0">
              <a:solidFill>
                <a:prstClr val="black"/>
              </a:solidFill>
              <a:latin typeface="Cambria Math" pitchFamily="18" charset="0"/>
              <a:ea typeface="Cambria Math" pitchFamily="18" charset="0"/>
              <a:cs typeface="Arial" pitchFamily="34" charset="0"/>
            </a:endParaRPr>
          </a:p>
        </p:txBody>
      </p:sp>
      <p:sp>
        <p:nvSpPr>
          <p:cNvPr id="79" name="Rectangle 78"/>
          <p:cNvSpPr/>
          <p:nvPr/>
        </p:nvSpPr>
        <p:spPr>
          <a:xfrm>
            <a:off x="3878381" y="2701331"/>
            <a:ext cx="1017849" cy="369332"/>
          </a:xfrm>
          <a:prstGeom prst="rect">
            <a:avLst/>
          </a:prstGeom>
        </p:spPr>
        <p:txBody>
          <a:bodyPr wrap="square">
            <a:spAutoFit/>
          </a:bodyPr>
          <a:lstStyle/>
          <a:p>
            <a:pPr fontAlgn="auto">
              <a:spcBef>
                <a:spcPts val="0"/>
              </a:spcBef>
              <a:spcAft>
                <a:spcPts val="0"/>
              </a:spcAft>
            </a:pPr>
            <a:r>
              <a:rPr lang="en-US" b="1" dirty="0" smtClean="0">
                <a:solidFill>
                  <a:prstClr val="black"/>
                </a:solidFill>
                <a:latin typeface="Cambria Math" pitchFamily="18" charset="0"/>
                <a:ea typeface="Cambria Math" pitchFamily="18" charset="0"/>
                <a:cs typeface="Arial" pitchFamily="34" charset="0"/>
              </a:rPr>
              <a:t>Length</a:t>
            </a:r>
            <a:endParaRPr lang="en-US" b="1" dirty="0">
              <a:solidFill>
                <a:prstClr val="black"/>
              </a:solidFill>
              <a:latin typeface="Cambria Math" pitchFamily="18" charset="0"/>
              <a:ea typeface="Cambria Math" pitchFamily="18" charset="0"/>
              <a:cs typeface="Arial" pitchFamily="34" charset="0"/>
            </a:endParaRPr>
          </a:p>
        </p:txBody>
      </p:sp>
      <mc:AlternateContent xmlns:mc="http://schemas.openxmlformats.org/markup-compatibility/2006" xmlns:a14="http://schemas.microsoft.com/office/drawing/2010/main">
        <mc:Choice Requires="a14">
          <p:sp>
            <p:nvSpPr>
              <p:cNvPr id="80" name="Rectangle 79"/>
              <p:cNvSpPr/>
              <p:nvPr/>
            </p:nvSpPr>
            <p:spPr>
              <a:xfrm>
                <a:off x="5583255" y="2701331"/>
                <a:ext cx="522318" cy="369332"/>
              </a:xfrm>
              <a:prstGeom prst="rect">
                <a:avLst/>
              </a:prstGeom>
            </p:spPr>
            <p:txBody>
              <a:bodyPr wrap="square">
                <a:spAutoFit/>
              </a:bodyPr>
              <a:lstStyle/>
              <a:p>
                <a:pPr fontAlgn="auto">
                  <a:spcBef>
                    <a:spcPts val="0"/>
                  </a:spcBef>
                  <a:spcAft>
                    <a:spcPts val="0"/>
                  </a:spcAft>
                </a:pPr>
                <a:r>
                  <a:rPr lang="en-US" b="1" dirty="0" smtClean="0">
                    <a:solidFill>
                      <a:prstClr val="black"/>
                    </a:solidFill>
                    <a:latin typeface="Cambria Math" pitchFamily="18" charset="0"/>
                    <a:ea typeface="Cambria Math" pitchFamily="18" charset="0"/>
                    <a:cs typeface="Arial" pitchFamily="34" charset="0"/>
                  </a:rPr>
                  <a:t>3</a:t>
                </a:r>
                <a14:m>
                  <m:oMath xmlns:m="http://schemas.openxmlformats.org/officeDocument/2006/math">
                    <m:r>
                      <a:rPr lang="en-US" b="1" i="1" dirty="0" smtClean="0">
                        <a:solidFill>
                          <a:prstClr val="black"/>
                        </a:solidFill>
                        <a:latin typeface="Cambria Math"/>
                        <a:ea typeface="Cambria Math" pitchFamily="18" charset="0"/>
                        <a:cs typeface="Arial" pitchFamily="34" charset="0"/>
                      </a:rPr>
                      <m:t>𝒙</m:t>
                    </m:r>
                  </m:oMath>
                </a14:m>
                <a:endParaRPr lang="en-US" b="1" dirty="0">
                  <a:solidFill>
                    <a:prstClr val="black"/>
                  </a:solidFill>
                  <a:latin typeface="Cambria Math" pitchFamily="18" charset="0"/>
                  <a:ea typeface="Cambria Math" pitchFamily="18" charset="0"/>
                  <a:cs typeface="Arial" pitchFamily="34" charset="0"/>
                </a:endParaRPr>
              </a:p>
            </p:txBody>
          </p:sp>
        </mc:Choice>
        <mc:Fallback xmlns="">
          <p:sp>
            <p:nvSpPr>
              <p:cNvPr id="80" name="Rectangle 79"/>
              <p:cNvSpPr>
                <a:spLocks noRot="1" noChangeAspect="1" noMove="1" noResize="1" noEditPoints="1" noAdjustHandles="1" noChangeArrowheads="1" noChangeShapeType="1" noTextEdit="1"/>
              </p:cNvSpPr>
              <p:nvPr/>
            </p:nvSpPr>
            <p:spPr>
              <a:xfrm>
                <a:off x="5583255" y="2701331"/>
                <a:ext cx="522318" cy="369332"/>
              </a:xfrm>
              <a:prstGeom prst="rect">
                <a:avLst/>
              </a:prstGeom>
              <a:blipFill rotWithShape="1">
                <a:blip r:embed="rId4"/>
                <a:stretch>
                  <a:fillRect l="-10465" t="-9836" b="-229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1" name="Rectangle 80"/>
              <p:cNvSpPr/>
              <p:nvPr/>
            </p:nvSpPr>
            <p:spPr>
              <a:xfrm>
                <a:off x="7436715" y="2701331"/>
                <a:ext cx="522318" cy="369332"/>
              </a:xfrm>
              <a:prstGeom prst="rect">
                <a:avLst/>
              </a:prstGeom>
            </p:spPr>
            <p:txBody>
              <a:bodyPr wrap="square">
                <a:spAutoFit/>
              </a:bodyPr>
              <a:lstStyle/>
              <a:p>
                <a:pPr fontAlgn="auto">
                  <a:spcBef>
                    <a:spcPts val="0"/>
                  </a:spcBef>
                  <a:spcAft>
                    <a:spcPts val="0"/>
                  </a:spcAft>
                </a:pPr>
                <a:r>
                  <a:rPr lang="en-US" b="1" dirty="0" smtClean="0">
                    <a:solidFill>
                      <a:prstClr val="black"/>
                    </a:solidFill>
                    <a:latin typeface="Cambria Math" pitchFamily="18" charset="0"/>
                    <a:ea typeface="Cambria Math" pitchFamily="18" charset="0"/>
                    <a:cs typeface="Arial" pitchFamily="34" charset="0"/>
                  </a:rPr>
                  <a:t>2</a:t>
                </a:r>
                <a14:m>
                  <m:oMath xmlns:m="http://schemas.openxmlformats.org/officeDocument/2006/math">
                    <m:r>
                      <a:rPr lang="en-US" b="1" i="1" dirty="0" smtClean="0">
                        <a:solidFill>
                          <a:prstClr val="black"/>
                        </a:solidFill>
                        <a:latin typeface="Cambria Math"/>
                        <a:ea typeface="Cambria Math" pitchFamily="18" charset="0"/>
                        <a:cs typeface="Arial" pitchFamily="34" charset="0"/>
                      </a:rPr>
                      <m:t>𝒙</m:t>
                    </m:r>
                  </m:oMath>
                </a14:m>
                <a:endParaRPr lang="en-US" b="1" dirty="0">
                  <a:solidFill>
                    <a:prstClr val="black"/>
                  </a:solidFill>
                  <a:latin typeface="Cambria Math" pitchFamily="18" charset="0"/>
                  <a:ea typeface="Cambria Math" pitchFamily="18" charset="0"/>
                  <a:cs typeface="Arial" pitchFamily="34" charset="0"/>
                </a:endParaRPr>
              </a:p>
            </p:txBody>
          </p:sp>
        </mc:Choice>
        <mc:Fallback xmlns="">
          <p:sp>
            <p:nvSpPr>
              <p:cNvPr id="81" name="Rectangle 80"/>
              <p:cNvSpPr>
                <a:spLocks noRot="1" noChangeAspect="1" noMove="1" noResize="1" noEditPoints="1" noAdjustHandles="1" noChangeArrowheads="1" noChangeShapeType="1" noTextEdit="1"/>
              </p:cNvSpPr>
              <p:nvPr/>
            </p:nvSpPr>
            <p:spPr>
              <a:xfrm>
                <a:off x="7436715" y="2701331"/>
                <a:ext cx="522318" cy="369332"/>
              </a:xfrm>
              <a:prstGeom prst="rect">
                <a:avLst/>
              </a:prstGeom>
              <a:blipFill rotWithShape="1">
                <a:blip r:embed="rId5"/>
                <a:stretch>
                  <a:fillRect l="-10465" t="-9836" b="-22951"/>
                </a:stretch>
              </a:blipFill>
            </p:spPr>
            <p:txBody>
              <a:bodyPr/>
              <a:lstStyle/>
              <a:p>
                <a:r>
                  <a:rPr lang="en-US">
                    <a:noFill/>
                  </a:rPr>
                  <a:t> </a:t>
                </a:r>
              </a:p>
            </p:txBody>
          </p:sp>
        </mc:Fallback>
      </mc:AlternateContent>
      <p:sp>
        <p:nvSpPr>
          <p:cNvPr id="69" name="Rectangle 68"/>
          <p:cNvSpPr/>
          <p:nvPr/>
        </p:nvSpPr>
        <p:spPr>
          <a:xfrm>
            <a:off x="5012469" y="2331999"/>
            <a:ext cx="1535387" cy="369332"/>
          </a:xfrm>
          <a:prstGeom prst="rect">
            <a:avLst/>
          </a:prstGeom>
        </p:spPr>
        <p:txBody>
          <a:bodyPr wrap="square">
            <a:spAutoFit/>
          </a:bodyPr>
          <a:lstStyle/>
          <a:p>
            <a:pPr fontAlgn="auto">
              <a:spcBef>
                <a:spcPts val="0"/>
              </a:spcBef>
              <a:spcAft>
                <a:spcPts val="0"/>
              </a:spcAft>
            </a:pPr>
            <a:r>
              <a:rPr lang="en-US" b="1" dirty="0" smtClean="0">
                <a:solidFill>
                  <a:prstClr val="black"/>
                </a:solidFill>
                <a:latin typeface="Cambria Math" pitchFamily="18" charset="0"/>
                <a:ea typeface="Cambria Math" pitchFamily="18" charset="0"/>
                <a:cs typeface="Arial" pitchFamily="34" charset="0"/>
              </a:rPr>
              <a:t>Shirt material</a:t>
            </a:r>
            <a:endParaRPr lang="en-US" b="1" dirty="0">
              <a:solidFill>
                <a:prstClr val="black"/>
              </a:solidFill>
              <a:latin typeface="Cambria Math" pitchFamily="18" charset="0"/>
              <a:ea typeface="Cambria Math" pitchFamily="18" charset="0"/>
              <a:cs typeface="Arial" pitchFamily="34" charset="0"/>
            </a:endParaRPr>
          </a:p>
        </p:txBody>
      </p:sp>
      <p:sp>
        <p:nvSpPr>
          <p:cNvPr id="84" name="Rounded Rectangle 83"/>
          <p:cNvSpPr/>
          <p:nvPr/>
        </p:nvSpPr>
        <p:spPr>
          <a:xfrm>
            <a:off x="794716" y="576500"/>
            <a:ext cx="3845163" cy="277091"/>
          </a:xfrm>
          <a:prstGeom prst="roundRect">
            <a:avLst/>
          </a:prstGeom>
          <a:ln>
            <a:no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dirty="0">
              <a:solidFill>
                <a:prstClr val="black"/>
              </a:solidFill>
            </a:endParaRPr>
          </a:p>
        </p:txBody>
      </p:sp>
      <p:sp>
        <p:nvSpPr>
          <p:cNvPr id="85" name="Rounded Rectangle 84"/>
          <p:cNvSpPr/>
          <p:nvPr/>
        </p:nvSpPr>
        <p:spPr>
          <a:xfrm>
            <a:off x="6613270" y="304604"/>
            <a:ext cx="525103" cy="277091"/>
          </a:xfrm>
          <a:prstGeom prst="roundRect">
            <a:avLst/>
          </a:prstGeom>
          <a:ln>
            <a:no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dirty="0">
              <a:solidFill>
                <a:prstClr val="black"/>
              </a:solidFill>
            </a:endParaRPr>
          </a:p>
        </p:txBody>
      </p:sp>
      <p:sp>
        <p:nvSpPr>
          <p:cNvPr id="86" name="Rectangle 85"/>
          <p:cNvSpPr/>
          <p:nvPr/>
        </p:nvSpPr>
        <p:spPr>
          <a:xfrm>
            <a:off x="3818659" y="3070663"/>
            <a:ext cx="1346200" cy="369332"/>
          </a:xfrm>
          <a:prstGeom prst="rect">
            <a:avLst/>
          </a:prstGeom>
        </p:spPr>
        <p:txBody>
          <a:bodyPr wrap="square">
            <a:spAutoFit/>
          </a:bodyPr>
          <a:lstStyle/>
          <a:p>
            <a:pPr fontAlgn="auto">
              <a:spcBef>
                <a:spcPts val="0"/>
              </a:spcBef>
              <a:spcAft>
                <a:spcPts val="0"/>
              </a:spcAft>
            </a:pPr>
            <a:r>
              <a:rPr lang="en-US" b="1" dirty="0" smtClean="0">
                <a:solidFill>
                  <a:prstClr val="black"/>
                </a:solidFill>
                <a:latin typeface="Cambria Math" pitchFamily="18" charset="0"/>
                <a:ea typeface="Cambria Math" pitchFamily="18" charset="0"/>
                <a:cs typeface="Arial" pitchFamily="34" charset="0"/>
              </a:rPr>
              <a:t>Cost  price</a:t>
            </a:r>
            <a:endParaRPr lang="en-US" b="1" dirty="0">
              <a:solidFill>
                <a:prstClr val="black"/>
              </a:solidFill>
              <a:latin typeface="Cambria Math" pitchFamily="18" charset="0"/>
              <a:ea typeface="Cambria Math" pitchFamily="18" charset="0"/>
              <a:cs typeface="Arial" pitchFamily="34" charset="0"/>
            </a:endParaRPr>
          </a:p>
        </p:txBody>
      </p:sp>
      <p:sp>
        <p:nvSpPr>
          <p:cNvPr id="89" name="Rounded Rectangle 88"/>
          <p:cNvSpPr/>
          <p:nvPr/>
        </p:nvSpPr>
        <p:spPr>
          <a:xfrm>
            <a:off x="800060" y="1413608"/>
            <a:ext cx="2695339" cy="277091"/>
          </a:xfrm>
          <a:prstGeom prst="roundRect">
            <a:avLst/>
          </a:prstGeom>
          <a:ln>
            <a:no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dirty="0">
              <a:solidFill>
                <a:prstClr val="black"/>
              </a:solidFill>
            </a:endParaRPr>
          </a:p>
        </p:txBody>
      </p:sp>
      <p:sp>
        <p:nvSpPr>
          <p:cNvPr id="90" name="Rounded Rectangle 89"/>
          <p:cNvSpPr/>
          <p:nvPr/>
        </p:nvSpPr>
        <p:spPr>
          <a:xfrm>
            <a:off x="4490554" y="1133862"/>
            <a:ext cx="2834517" cy="277091"/>
          </a:xfrm>
          <a:prstGeom prst="roundRect">
            <a:avLst/>
          </a:prstGeom>
          <a:ln>
            <a:no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dirty="0">
              <a:solidFill>
                <a:prstClr val="black"/>
              </a:solidFill>
            </a:endParaRPr>
          </a:p>
        </p:txBody>
      </p:sp>
      <p:sp>
        <p:nvSpPr>
          <p:cNvPr id="91" name="Rounded Rectangle 90"/>
          <p:cNvSpPr/>
          <p:nvPr/>
        </p:nvSpPr>
        <p:spPr>
          <a:xfrm>
            <a:off x="792855" y="844648"/>
            <a:ext cx="2554571" cy="277091"/>
          </a:xfrm>
          <a:prstGeom prst="roundRect">
            <a:avLst/>
          </a:prstGeom>
          <a:ln>
            <a:no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dirty="0">
              <a:solidFill>
                <a:prstClr val="black"/>
              </a:solidFill>
            </a:endParaRPr>
          </a:p>
        </p:txBody>
      </p:sp>
      <p:sp>
        <p:nvSpPr>
          <p:cNvPr id="92" name="Rounded Rectangle 91"/>
          <p:cNvSpPr/>
          <p:nvPr/>
        </p:nvSpPr>
        <p:spPr>
          <a:xfrm>
            <a:off x="5034366" y="576499"/>
            <a:ext cx="2070976" cy="277091"/>
          </a:xfrm>
          <a:prstGeom prst="roundRect">
            <a:avLst/>
          </a:prstGeom>
          <a:ln>
            <a:no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dirty="0">
              <a:solidFill>
                <a:prstClr val="black"/>
              </a:solidFill>
            </a:endParaRPr>
          </a:p>
        </p:txBody>
      </p:sp>
      <p:sp>
        <p:nvSpPr>
          <p:cNvPr id="93" name="Rectangle 92"/>
          <p:cNvSpPr/>
          <p:nvPr/>
        </p:nvSpPr>
        <p:spPr>
          <a:xfrm>
            <a:off x="3818659" y="3439995"/>
            <a:ext cx="1346200" cy="369332"/>
          </a:xfrm>
          <a:prstGeom prst="rect">
            <a:avLst/>
          </a:prstGeom>
        </p:spPr>
        <p:txBody>
          <a:bodyPr wrap="square">
            <a:spAutoFit/>
          </a:bodyPr>
          <a:lstStyle/>
          <a:p>
            <a:pPr fontAlgn="auto">
              <a:spcBef>
                <a:spcPts val="0"/>
              </a:spcBef>
              <a:spcAft>
                <a:spcPts val="0"/>
              </a:spcAft>
            </a:pPr>
            <a:r>
              <a:rPr lang="en-US" b="1" dirty="0" smtClean="0">
                <a:solidFill>
                  <a:prstClr val="black"/>
                </a:solidFill>
                <a:latin typeface="Cambria Math" pitchFamily="18" charset="0"/>
                <a:ea typeface="Cambria Math" pitchFamily="18" charset="0"/>
                <a:cs typeface="Arial" pitchFamily="34" charset="0"/>
              </a:rPr>
              <a:t>% profit</a:t>
            </a:r>
            <a:endParaRPr lang="en-US" b="1" dirty="0">
              <a:solidFill>
                <a:prstClr val="black"/>
              </a:solidFill>
              <a:latin typeface="Cambria Math" pitchFamily="18" charset="0"/>
              <a:ea typeface="Cambria Math" pitchFamily="18" charset="0"/>
              <a:cs typeface="Arial" pitchFamily="34" charset="0"/>
            </a:endParaRPr>
          </a:p>
        </p:txBody>
      </p:sp>
      <p:sp>
        <p:nvSpPr>
          <p:cNvPr id="94" name="Rectangle 93"/>
          <p:cNvSpPr/>
          <p:nvPr/>
        </p:nvSpPr>
        <p:spPr>
          <a:xfrm>
            <a:off x="5483387" y="3439995"/>
            <a:ext cx="934310" cy="369332"/>
          </a:xfrm>
          <a:prstGeom prst="rect">
            <a:avLst/>
          </a:prstGeom>
        </p:spPr>
        <p:txBody>
          <a:bodyPr wrap="square">
            <a:spAutoFit/>
          </a:bodyPr>
          <a:lstStyle/>
          <a:p>
            <a:pPr fontAlgn="auto">
              <a:spcBef>
                <a:spcPts val="0"/>
              </a:spcBef>
              <a:spcAft>
                <a:spcPts val="0"/>
              </a:spcAft>
            </a:pPr>
            <a:r>
              <a:rPr lang="en-US" b="1" dirty="0" smtClean="0">
                <a:solidFill>
                  <a:prstClr val="black"/>
                </a:solidFill>
                <a:latin typeface="Cambria Math" pitchFamily="18" charset="0"/>
                <a:ea typeface="Cambria Math" pitchFamily="18" charset="0"/>
                <a:cs typeface="Arial" pitchFamily="34" charset="0"/>
              </a:rPr>
              <a:t>12 %</a:t>
            </a:r>
            <a:endParaRPr lang="en-US" b="1" dirty="0">
              <a:solidFill>
                <a:prstClr val="black"/>
              </a:solidFill>
              <a:latin typeface="Cambria Math" pitchFamily="18" charset="0"/>
              <a:ea typeface="Cambria Math" pitchFamily="18" charset="0"/>
              <a:cs typeface="Arial" pitchFamily="34" charset="0"/>
            </a:endParaRPr>
          </a:p>
        </p:txBody>
      </p:sp>
      <p:sp>
        <p:nvSpPr>
          <p:cNvPr id="95" name="Rectangle 94"/>
          <p:cNvSpPr/>
          <p:nvPr/>
        </p:nvSpPr>
        <p:spPr>
          <a:xfrm>
            <a:off x="7313529" y="3439995"/>
            <a:ext cx="883152" cy="369332"/>
          </a:xfrm>
          <a:prstGeom prst="rect">
            <a:avLst/>
          </a:prstGeom>
        </p:spPr>
        <p:txBody>
          <a:bodyPr wrap="square">
            <a:spAutoFit/>
          </a:bodyPr>
          <a:lstStyle/>
          <a:p>
            <a:pPr fontAlgn="auto">
              <a:spcBef>
                <a:spcPts val="0"/>
              </a:spcBef>
              <a:spcAft>
                <a:spcPts val="0"/>
              </a:spcAft>
            </a:pPr>
            <a:r>
              <a:rPr lang="en-US" b="1" dirty="0" smtClean="0">
                <a:solidFill>
                  <a:prstClr val="black"/>
                </a:solidFill>
                <a:latin typeface="Cambria Math" pitchFamily="18" charset="0"/>
                <a:ea typeface="Cambria Math" pitchFamily="18" charset="0"/>
                <a:cs typeface="Arial" pitchFamily="34" charset="0"/>
              </a:rPr>
              <a:t>10 </a:t>
            </a:r>
            <a:r>
              <a:rPr lang="en-US" b="1" dirty="0">
                <a:solidFill>
                  <a:prstClr val="black"/>
                </a:solidFill>
                <a:latin typeface="Cambria Math" pitchFamily="18" charset="0"/>
                <a:ea typeface="Cambria Math" pitchFamily="18" charset="0"/>
                <a:cs typeface="Arial" pitchFamily="34" charset="0"/>
              </a:rPr>
              <a:t>%</a:t>
            </a:r>
          </a:p>
        </p:txBody>
      </p:sp>
      <p:sp>
        <p:nvSpPr>
          <p:cNvPr id="96" name="Rectangle 95"/>
          <p:cNvSpPr/>
          <p:nvPr/>
        </p:nvSpPr>
        <p:spPr>
          <a:xfrm>
            <a:off x="3818659" y="3811227"/>
            <a:ext cx="1346200" cy="369332"/>
          </a:xfrm>
          <a:prstGeom prst="rect">
            <a:avLst/>
          </a:prstGeom>
        </p:spPr>
        <p:txBody>
          <a:bodyPr wrap="square">
            <a:spAutoFit/>
          </a:bodyPr>
          <a:lstStyle/>
          <a:p>
            <a:pPr fontAlgn="auto">
              <a:spcBef>
                <a:spcPts val="0"/>
              </a:spcBef>
              <a:spcAft>
                <a:spcPts val="0"/>
              </a:spcAft>
            </a:pPr>
            <a:r>
              <a:rPr lang="en-US" b="1" dirty="0" smtClean="0">
                <a:solidFill>
                  <a:prstClr val="black"/>
                </a:solidFill>
                <a:latin typeface="Cambria Math" pitchFamily="18" charset="0"/>
                <a:ea typeface="Cambria Math" pitchFamily="18" charset="0"/>
                <a:cs typeface="Arial" pitchFamily="34" charset="0"/>
              </a:rPr>
              <a:t>Profit</a:t>
            </a:r>
            <a:endParaRPr lang="en-US" b="1" dirty="0">
              <a:solidFill>
                <a:prstClr val="black"/>
              </a:solidFill>
              <a:latin typeface="Cambria Math" pitchFamily="18" charset="0"/>
              <a:ea typeface="Cambria Math" pitchFamily="18" charset="0"/>
              <a:cs typeface="Arial" pitchFamily="34" charset="0"/>
            </a:endParaRPr>
          </a:p>
        </p:txBody>
      </p:sp>
      <p:sp>
        <p:nvSpPr>
          <p:cNvPr id="97" name="TextBox 96"/>
          <p:cNvSpPr txBox="1"/>
          <p:nvPr/>
        </p:nvSpPr>
        <p:spPr>
          <a:xfrm>
            <a:off x="5208926" y="3995893"/>
            <a:ext cx="581026" cy="369332"/>
          </a:xfrm>
          <a:prstGeom prst="rect">
            <a:avLst/>
          </a:prstGeom>
          <a:noFill/>
        </p:spPr>
        <p:txBody>
          <a:bodyPr wrap="square" rtlCol="0">
            <a:spAutoFit/>
          </a:bodyPr>
          <a:lstStyle/>
          <a:p>
            <a:pPr algn="ctr"/>
            <a:r>
              <a:rPr lang="en-US" b="1" dirty="0" smtClean="0">
                <a:solidFill>
                  <a:prstClr val="black"/>
                </a:solidFill>
                <a:latin typeface="Cambria Math" panose="02040503050406030204" pitchFamily="18" charset="0"/>
                <a:ea typeface="Cambria Math" panose="02040503050406030204" pitchFamily="18" charset="0"/>
                <a:cs typeface="Arial" pitchFamily="34" charset="0"/>
              </a:rPr>
              <a:t>100</a:t>
            </a:r>
          </a:p>
        </p:txBody>
      </p:sp>
      <p:sp>
        <p:nvSpPr>
          <p:cNvPr id="98" name="TextBox 97"/>
          <p:cNvSpPr txBox="1"/>
          <p:nvPr/>
        </p:nvSpPr>
        <p:spPr>
          <a:xfrm>
            <a:off x="5210377" y="3722677"/>
            <a:ext cx="578124" cy="369332"/>
          </a:xfrm>
          <a:prstGeom prst="rect">
            <a:avLst/>
          </a:prstGeom>
          <a:noFill/>
        </p:spPr>
        <p:txBody>
          <a:bodyPr wrap="square" rtlCol="0">
            <a:spAutoFit/>
          </a:bodyPr>
          <a:lstStyle/>
          <a:p>
            <a:pPr algn="ctr"/>
            <a:r>
              <a:rPr lang="en-US" b="1" dirty="0" smtClean="0">
                <a:solidFill>
                  <a:prstClr val="black"/>
                </a:solidFill>
                <a:latin typeface="Cambria Math" panose="02040503050406030204" pitchFamily="18" charset="0"/>
                <a:ea typeface="Cambria Math" panose="02040503050406030204" pitchFamily="18" charset="0"/>
                <a:cs typeface="Arial" pitchFamily="34" charset="0"/>
              </a:rPr>
              <a:t>12</a:t>
            </a:r>
          </a:p>
        </p:txBody>
      </p:sp>
      <p:cxnSp>
        <p:nvCxnSpPr>
          <p:cNvPr id="99" name="Straight Connector 98"/>
          <p:cNvCxnSpPr/>
          <p:nvPr/>
        </p:nvCxnSpPr>
        <p:spPr>
          <a:xfrm>
            <a:off x="5317279" y="4051597"/>
            <a:ext cx="36432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00" name="TextBox 99"/>
          <p:cNvSpPr txBox="1"/>
          <p:nvPr/>
        </p:nvSpPr>
        <p:spPr>
          <a:xfrm>
            <a:off x="5546496" y="3811227"/>
            <a:ext cx="578124" cy="369332"/>
          </a:xfrm>
          <a:prstGeom prst="rect">
            <a:avLst/>
          </a:prstGeom>
          <a:noFill/>
        </p:spPr>
        <p:txBody>
          <a:bodyPr wrap="square" rtlCol="0">
            <a:spAutoFit/>
          </a:bodyPr>
          <a:lstStyle/>
          <a:p>
            <a:pPr algn="ctr"/>
            <a:r>
              <a:rPr lang="en-US" b="1" dirty="0" smtClean="0">
                <a:solidFill>
                  <a:prstClr val="black"/>
                </a:solidFill>
                <a:latin typeface="Cambria Math" panose="02040503050406030204" pitchFamily="18" charset="0"/>
                <a:ea typeface="Cambria Math" panose="02040503050406030204" pitchFamily="18" charset="0"/>
                <a:cs typeface="Arial" pitchFamily="34" charset="0"/>
              </a:rPr>
              <a:t>×</a:t>
            </a:r>
          </a:p>
        </p:txBody>
      </p:sp>
      <p:sp>
        <p:nvSpPr>
          <p:cNvPr id="101" name="TextBox 100"/>
          <p:cNvSpPr txBox="1"/>
          <p:nvPr/>
        </p:nvSpPr>
        <p:spPr>
          <a:xfrm>
            <a:off x="5869350" y="3811227"/>
            <a:ext cx="578124" cy="369332"/>
          </a:xfrm>
          <a:prstGeom prst="rect">
            <a:avLst/>
          </a:prstGeom>
          <a:noFill/>
        </p:spPr>
        <p:txBody>
          <a:bodyPr wrap="square" rtlCol="0">
            <a:spAutoFit/>
          </a:bodyPr>
          <a:lstStyle/>
          <a:p>
            <a:pPr algn="ctr"/>
            <a:r>
              <a:rPr lang="en-US" b="1" dirty="0" smtClean="0">
                <a:solidFill>
                  <a:prstClr val="black"/>
                </a:solidFill>
                <a:latin typeface="Cambria Math" panose="02040503050406030204" pitchFamily="18" charset="0"/>
                <a:ea typeface="Cambria Math" panose="02040503050406030204" pitchFamily="18" charset="0"/>
                <a:cs typeface="Arial" pitchFamily="34" charset="0"/>
              </a:rPr>
              <a:t>50</a:t>
            </a:r>
          </a:p>
        </p:txBody>
      </p:sp>
      <p:cxnSp>
        <p:nvCxnSpPr>
          <p:cNvPr id="103" name="Straight Connector 102"/>
          <p:cNvCxnSpPr/>
          <p:nvPr/>
        </p:nvCxnSpPr>
        <p:spPr>
          <a:xfrm flipV="1">
            <a:off x="5565352" y="4123403"/>
            <a:ext cx="122001" cy="164592"/>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flipV="1">
            <a:off x="6143969" y="3927417"/>
            <a:ext cx="122001" cy="164592"/>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flipV="1">
            <a:off x="5322086" y="4125146"/>
            <a:ext cx="237744" cy="164592"/>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06" name="TextBox 105"/>
          <p:cNvSpPr txBox="1"/>
          <p:nvPr/>
        </p:nvSpPr>
        <p:spPr>
          <a:xfrm>
            <a:off x="5088682" y="4082193"/>
            <a:ext cx="397483" cy="307777"/>
          </a:xfrm>
          <a:prstGeom prst="rect">
            <a:avLst/>
          </a:prstGeom>
          <a:noFill/>
        </p:spPr>
        <p:txBody>
          <a:bodyPr wrap="square" rtlCol="0">
            <a:spAutoFit/>
          </a:bodyPr>
          <a:lstStyle/>
          <a:p>
            <a:r>
              <a:rPr lang="en-US" sz="1400" b="1" dirty="0" smtClean="0">
                <a:solidFill>
                  <a:srgbClr val="FF0000"/>
                </a:solidFill>
                <a:latin typeface="Cambria Math" panose="02040503050406030204" pitchFamily="18" charset="0"/>
                <a:ea typeface="Cambria Math" panose="02040503050406030204" pitchFamily="18" charset="0"/>
                <a:cs typeface="Arial" pitchFamily="34" charset="0"/>
                <a:sym typeface="Symbol"/>
              </a:rPr>
              <a:t>2</a:t>
            </a:r>
            <a:endParaRPr lang="en-US" sz="1400" b="1" dirty="0">
              <a:solidFill>
                <a:srgbClr val="FF0000"/>
              </a:solidFill>
              <a:latin typeface="Cambria Math" panose="02040503050406030204" pitchFamily="18" charset="0"/>
              <a:ea typeface="Cambria Math" panose="02040503050406030204" pitchFamily="18" charset="0"/>
              <a:cs typeface="Arial" pitchFamily="34" charset="0"/>
            </a:endParaRPr>
          </a:p>
        </p:txBody>
      </p:sp>
      <p:cxnSp>
        <p:nvCxnSpPr>
          <p:cNvPr id="107" name="Straight Connector 106"/>
          <p:cNvCxnSpPr/>
          <p:nvPr/>
        </p:nvCxnSpPr>
        <p:spPr>
          <a:xfrm flipV="1">
            <a:off x="6026809" y="3917585"/>
            <a:ext cx="147621" cy="164592"/>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08" name="TextBox 107"/>
          <p:cNvSpPr txBox="1"/>
          <p:nvPr/>
        </p:nvSpPr>
        <p:spPr>
          <a:xfrm>
            <a:off x="5836636" y="3744644"/>
            <a:ext cx="397483" cy="307777"/>
          </a:xfrm>
          <a:prstGeom prst="rect">
            <a:avLst/>
          </a:prstGeom>
          <a:noFill/>
        </p:spPr>
        <p:txBody>
          <a:bodyPr wrap="square" rtlCol="0">
            <a:spAutoFit/>
          </a:bodyPr>
          <a:lstStyle/>
          <a:p>
            <a:r>
              <a:rPr lang="en-US" sz="1400" b="1" dirty="0" smtClean="0">
                <a:solidFill>
                  <a:srgbClr val="FF0000"/>
                </a:solidFill>
                <a:latin typeface="Cambria Math" panose="02040503050406030204" pitchFamily="18" charset="0"/>
                <a:ea typeface="Cambria Math" panose="02040503050406030204" pitchFamily="18" charset="0"/>
                <a:cs typeface="Arial" pitchFamily="34" charset="0"/>
                <a:sym typeface="Symbol"/>
              </a:rPr>
              <a:t>1</a:t>
            </a:r>
            <a:endParaRPr lang="en-US" sz="1400" b="1" dirty="0">
              <a:solidFill>
                <a:srgbClr val="FF0000"/>
              </a:solidFill>
              <a:latin typeface="Cambria Math" panose="02040503050406030204" pitchFamily="18" charset="0"/>
              <a:ea typeface="Cambria Math" panose="02040503050406030204" pitchFamily="18" charset="0"/>
              <a:cs typeface="Arial" pitchFamily="34" charset="0"/>
            </a:endParaRPr>
          </a:p>
        </p:txBody>
      </p:sp>
      <p:cxnSp>
        <p:nvCxnSpPr>
          <p:cNvPr id="109" name="Straight Connector 108"/>
          <p:cNvCxnSpPr/>
          <p:nvPr/>
        </p:nvCxnSpPr>
        <p:spPr>
          <a:xfrm flipV="1">
            <a:off x="5164133" y="4163856"/>
            <a:ext cx="122001" cy="164592"/>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10" name="TextBox 109"/>
          <p:cNvSpPr txBox="1"/>
          <p:nvPr/>
        </p:nvSpPr>
        <p:spPr>
          <a:xfrm>
            <a:off x="4942626" y="4085154"/>
            <a:ext cx="397483" cy="307777"/>
          </a:xfrm>
          <a:prstGeom prst="rect">
            <a:avLst/>
          </a:prstGeom>
          <a:noFill/>
        </p:spPr>
        <p:txBody>
          <a:bodyPr wrap="square" rtlCol="0">
            <a:spAutoFit/>
          </a:bodyPr>
          <a:lstStyle/>
          <a:p>
            <a:r>
              <a:rPr lang="en-US" sz="1400" b="1" dirty="0" smtClean="0">
                <a:solidFill>
                  <a:srgbClr val="FF0000"/>
                </a:solidFill>
                <a:latin typeface="Cambria Math" panose="02040503050406030204" pitchFamily="18" charset="0"/>
                <a:ea typeface="Cambria Math" panose="02040503050406030204" pitchFamily="18" charset="0"/>
                <a:cs typeface="Arial" pitchFamily="34" charset="0"/>
                <a:sym typeface="Symbol"/>
              </a:rPr>
              <a:t>1</a:t>
            </a:r>
            <a:endParaRPr lang="en-US" sz="1400" b="1" dirty="0">
              <a:solidFill>
                <a:srgbClr val="FF0000"/>
              </a:solidFill>
              <a:latin typeface="Cambria Math" panose="02040503050406030204" pitchFamily="18" charset="0"/>
              <a:ea typeface="Cambria Math" panose="02040503050406030204" pitchFamily="18" charset="0"/>
              <a:cs typeface="Arial" pitchFamily="34" charset="0"/>
            </a:endParaRPr>
          </a:p>
        </p:txBody>
      </p:sp>
      <p:cxnSp>
        <p:nvCxnSpPr>
          <p:cNvPr id="111" name="Straight Connector 110"/>
          <p:cNvCxnSpPr/>
          <p:nvPr/>
        </p:nvCxnSpPr>
        <p:spPr>
          <a:xfrm flipV="1">
            <a:off x="5391786" y="3849313"/>
            <a:ext cx="234960" cy="15595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12" name="TextBox 111"/>
          <p:cNvSpPr txBox="1"/>
          <p:nvPr/>
        </p:nvSpPr>
        <p:spPr>
          <a:xfrm>
            <a:off x="5157801" y="3734528"/>
            <a:ext cx="397483" cy="307777"/>
          </a:xfrm>
          <a:prstGeom prst="rect">
            <a:avLst/>
          </a:prstGeom>
          <a:noFill/>
        </p:spPr>
        <p:txBody>
          <a:bodyPr wrap="square" rtlCol="0">
            <a:spAutoFit/>
          </a:bodyPr>
          <a:lstStyle/>
          <a:p>
            <a:r>
              <a:rPr lang="en-US" sz="1400" b="1" dirty="0" smtClean="0">
                <a:solidFill>
                  <a:srgbClr val="FF0000"/>
                </a:solidFill>
                <a:latin typeface="Cambria Math" panose="02040503050406030204" pitchFamily="18" charset="0"/>
                <a:ea typeface="Cambria Math" panose="02040503050406030204" pitchFamily="18" charset="0"/>
                <a:cs typeface="Arial" pitchFamily="34" charset="0"/>
                <a:sym typeface="Symbol"/>
              </a:rPr>
              <a:t>6</a:t>
            </a:r>
            <a:endParaRPr lang="en-US" sz="1400" b="1" dirty="0">
              <a:solidFill>
                <a:srgbClr val="FF0000"/>
              </a:solidFill>
              <a:latin typeface="Cambria Math" panose="02040503050406030204" pitchFamily="18" charset="0"/>
              <a:ea typeface="Cambria Math" panose="02040503050406030204" pitchFamily="18" charset="0"/>
              <a:cs typeface="Arial" pitchFamily="34" charset="0"/>
            </a:endParaRPr>
          </a:p>
        </p:txBody>
      </p:sp>
      <p:grpSp>
        <p:nvGrpSpPr>
          <p:cNvPr id="114" name="Group 113"/>
          <p:cNvGrpSpPr/>
          <p:nvPr/>
        </p:nvGrpSpPr>
        <p:grpSpPr>
          <a:xfrm>
            <a:off x="846922" y="3047844"/>
            <a:ext cx="2391369" cy="1361818"/>
            <a:chOff x="5950975" y="2982398"/>
            <a:chExt cx="2391369" cy="1361818"/>
          </a:xfrm>
        </p:grpSpPr>
        <p:sp>
          <p:nvSpPr>
            <p:cNvPr id="115" name="Cloud 114"/>
            <p:cNvSpPr/>
            <p:nvPr/>
          </p:nvSpPr>
          <p:spPr>
            <a:xfrm>
              <a:off x="5950975" y="2982398"/>
              <a:ext cx="2391369" cy="1361818"/>
            </a:xfrm>
            <a:prstGeom prst="cloud">
              <a:avLst/>
            </a:prstGeom>
            <a:solidFill>
              <a:srgbClr val="FF7C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mbria Math" panose="02040503050406030204" pitchFamily="18" charset="0"/>
                <a:ea typeface="Cambria Math" panose="02040503050406030204" pitchFamily="18" charset="0"/>
              </a:endParaRPr>
            </a:p>
          </p:txBody>
        </p:sp>
        <p:sp>
          <p:nvSpPr>
            <p:cNvPr id="116" name="Rectangle 115"/>
            <p:cNvSpPr/>
            <p:nvPr/>
          </p:nvSpPr>
          <p:spPr>
            <a:xfrm>
              <a:off x="6057517" y="3488801"/>
              <a:ext cx="2242843" cy="338554"/>
            </a:xfrm>
            <a:prstGeom prst="rect">
              <a:avLst/>
            </a:prstGeom>
          </p:spPr>
          <p:txBody>
            <a:bodyPr wrap="square">
              <a:spAutoFit/>
            </a:bodyPr>
            <a:lstStyle/>
            <a:p>
              <a:pPr algn="ctr"/>
              <a:r>
                <a:rPr lang="en-US" sz="1600" b="1" dirty="0" smtClean="0">
                  <a:solidFill>
                    <a:srgbClr val="002060"/>
                  </a:solidFill>
                  <a:latin typeface="Cambria Math" panose="02040503050406030204" pitchFamily="18" charset="0"/>
                  <a:ea typeface="Cambria Math" panose="02040503050406030204" pitchFamily="18" charset="0"/>
                </a:rPr>
                <a:t>Profit  =  % Profit × C.P</a:t>
              </a:r>
              <a:endParaRPr lang="en-US" sz="1600" b="1" dirty="0">
                <a:solidFill>
                  <a:srgbClr val="002060"/>
                </a:solidFill>
                <a:latin typeface="Cambria Math" panose="02040503050406030204" pitchFamily="18" charset="0"/>
                <a:ea typeface="Cambria Math" panose="02040503050406030204" pitchFamily="18" charset="0"/>
              </a:endParaRPr>
            </a:p>
          </p:txBody>
        </p:sp>
      </p:grpSp>
      <p:sp>
        <p:nvSpPr>
          <p:cNvPr id="131" name="TextBox 130"/>
          <p:cNvSpPr txBox="1"/>
          <p:nvPr/>
        </p:nvSpPr>
        <p:spPr>
          <a:xfrm>
            <a:off x="6904759" y="3995893"/>
            <a:ext cx="581026" cy="369332"/>
          </a:xfrm>
          <a:prstGeom prst="rect">
            <a:avLst/>
          </a:prstGeom>
          <a:noFill/>
        </p:spPr>
        <p:txBody>
          <a:bodyPr wrap="square" rtlCol="0">
            <a:spAutoFit/>
          </a:bodyPr>
          <a:lstStyle/>
          <a:p>
            <a:pPr algn="ctr"/>
            <a:r>
              <a:rPr lang="en-US" b="1" dirty="0" smtClean="0">
                <a:solidFill>
                  <a:prstClr val="black"/>
                </a:solidFill>
                <a:latin typeface="Cambria Math" panose="02040503050406030204" pitchFamily="18" charset="0"/>
                <a:ea typeface="Cambria Math" panose="02040503050406030204" pitchFamily="18" charset="0"/>
                <a:cs typeface="Arial" pitchFamily="34" charset="0"/>
              </a:rPr>
              <a:t>100</a:t>
            </a:r>
          </a:p>
        </p:txBody>
      </p:sp>
      <p:sp>
        <p:nvSpPr>
          <p:cNvPr id="132" name="TextBox 131"/>
          <p:cNvSpPr txBox="1"/>
          <p:nvPr/>
        </p:nvSpPr>
        <p:spPr>
          <a:xfrm>
            <a:off x="6906210" y="3722677"/>
            <a:ext cx="578124" cy="369332"/>
          </a:xfrm>
          <a:prstGeom prst="rect">
            <a:avLst/>
          </a:prstGeom>
          <a:noFill/>
        </p:spPr>
        <p:txBody>
          <a:bodyPr wrap="square" rtlCol="0">
            <a:spAutoFit/>
          </a:bodyPr>
          <a:lstStyle/>
          <a:p>
            <a:pPr algn="ctr"/>
            <a:r>
              <a:rPr lang="en-US" b="1" dirty="0" smtClean="0">
                <a:solidFill>
                  <a:prstClr val="black"/>
                </a:solidFill>
                <a:latin typeface="Cambria Math" panose="02040503050406030204" pitchFamily="18" charset="0"/>
                <a:ea typeface="Cambria Math" panose="02040503050406030204" pitchFamily="18" charset="0"/>
                <a:cs typeface="Arial" pitchFamily="34" charset="0"/>
              </a:rPr>
              <a:t>10</a:t>
            </a:r>
          </a:p>
        </p:txBody>
      </p:sp>
      <p:cxnSp>
        <p:nvCxnSpPr>
          <p:cNvPr id="133" name="Straight Connector 132"/>
          <p:cNvCxnSpPr/>
          <p:nvPr/>
        </p:nvCxnSpPr>
        <p:spPr>
          <a:xfrm>
            <a:off x="7013112" y="4051597"/>
            <a:ext cx="36432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4" name="TextBox 133"/>
          <p:cNvSpPr txBox="1"/>
          <p:nvPr/>
        </p:nvSpPr>
        <p:spPr>
          <a:xfrm>
            <a:off x="7265189" y="3811227"/>
            <a:ext cx="578124" cy="369332"/>
          </a:xfrm>
          <a:prstGeom prst="rect">
            <a:avLst/>
          </a:prstGeom>
          <a:noFill/>
        </p:spPr>
        <p:txBody>
          <a:bodyPr wrap="square" rtlCol="0">
            <a:spAutoFit/>
          </a:bodyPr>
          <a:lstStyle/>
          <a:p>
            <a:pPr algn="ctr"/>
            <a:r>
              <a:rPr lang="en-US" b="1" dirty="0" smtClean="0">
                <a:solidFill>
                  <a:prstClr val="black"/>
                </a:solidFill>
                <a:latin typeface="Cambria Math" panose="02040503050406030204" pitchFamily="18" charset="0"/>
                <a:ea typeface="Cambria Math" panose="02040503050406030204" pitchFamily="18" charset="0"/>
                <a:cs typeface="Arial" pitchFamily="34" charset="0"/>
              </a:rPr>
              <a:t>×</a:t>
            </a:r>
          </a:p>
        </p:txBody>
      </p:sp>
      <p:sp>
        <p:nvSpPr>
          <p:cNvPr id="135" name="TextBox 134"/>
          <p:cNvSpPr txBox="1"/>
          <p:nvPr/>
        </p:nvSpPr>
        <p:spPr>
          <a:xfrm>
            <a:off x="7565183" y="3811227"/>
            <a:ext cx="578124" cy="369332"/>
          </a:xfrm>
          <a:prstGeom prst="rect">
            <a:avLst/>
          </a:prstGeom>
          <a:noFill/>
        </p:spPr>
        <p:txBody>
          <a:bodyPr wrap="square" rtlCol="0">
            <a:spAutoFit/>
          </a:bodyPr>
          <a:lstStyle/>
          <a:p>
            <a:pPr algn="ctr"/>
            <a:r>
              <a:rPr lang="en-US" b="1" dirty="0" smtClean="0">
                <a:solidFill>
                  <a:prstClr val="black"/>
                </a:solidFill>
                <a:latin typeface="Cambria Math" panose="02040503050406030204" pitchFamily="18" charset="0"/>
                <a:ea typeface="Cambria Math" panose="02040503050406030204" pitchFamily="18" charset="0"/>
                <a:cs typeface="Arial" pitchFamily="34" charset="0"/>
              </a:rPr>
              <a:t>90</a:t>
            </a:r>
          </a:p>
        </p:txBody>
      </p:sp>
      <p:cxnSp>
        <p:nvCxnSpPr>
          <p:cNvPr id="136" name="Straight Connector 135"/>
          <p:cNvCxnSpPr/>
          <p:nvPr/>
        </p:nvCxnSpPr>
        <p:spPr>
          <a:xfrm flipV="1">
            <a:off x="7261177" y="4123403"/>
            <a:ext cx="122001" cy="164592"/>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a:xfrm flipV="1">
            <a:off x="7839794" y="3927417"/>
            <a:ext cx="122001" cy="164592"/>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p:nvCxnSpPr>
        <p:spPr>
          <a:xfrm flipV="1">
            <a:off x="7130575" y="4115622"/>
            <a:ext cx="122001" cy="164592"/>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p:nvPr/>
        </p:nvCxnSpPr>
        <p:spPr>
          <a:xfrm flipV="1">
            <a:off x="7193219" y="3845121"/>
            <a:ext cx="122001" cy="164592"/>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47" name="Rectangle 146"/>
          <p:cNvSpPr/>
          <p:nvPr/>
        </p:nvSpPr>
        <p:spPr>
          <a:xfrm>
            <a:off x="3865659" y="4336018"/>
            <a:ext cx="628013" cy="369332"/>
          </a:xfrm>
          <a:prstGeom prst="rect">
            <a:avLst/>
          </a:prstGeom>
        </p:spPr>
        <p:txBody>
          <a:bodyPr wrap="square">
            <a:spAutoFit/>
          </a:bodyPr>
          <a:lstStyle/>
          <a:p>
            <a:pPr fontAlgn="auto">
              <a:spcBef>
                <a:spcPts val="0"/>
              </a:spcBef>
              <a:spcAft>
                <a:spcPts val="0"/>
              </a:spcAft>
            </a:pPr>
            <a:r>
              <a:rPr lang="en-US" b="1" dirty="0" smtClean="0">
                <a:solidFill>
                  <a:prstClr val="black"/>
                </a:solidFill>
                <a:latin typeface="Cambria Math" pitchFamily="18" charset="0"/>
                <a:ea typeface="Cambria Math" pitchFamily="18" charset="0"/>
                <a:cs typeface="Arial" pitchFamily="34" charset="0"/>
              </a:rPr>
              <a:t>S.P.</a:t>
            </a:r>
            <a:endParaRPr lang="en-US" b="1" dirty="0">
              <a:solidFill>
                <a:prstClr val="black"/>
              </a:solidFill>
              <a:latin typeface="Cambria Math" pitchFamily="18" charset="0"/>
              <a:ea typeface="Cambria Math" pitchFamily="18" charset="0"/>
              <a:cs typeface="Arial" pitchFamily="34" charset="0"/>
            </a:endParaRPr>
          </a:p>
        </p:txBody>
      </p:sp>
      <p:sp>
        <p:nvSpPr>
          <p:cNvPr id="149" name="Rounded Rectangular Callout 148"/>
          <p:cNvSpPr/>
          <p:nvPr/>
        </p:nvSpPr>
        <p:spPr>
          <a:xfrm>
            <a:off x="3902186" y="3832925"/>
            <a:ext cx="1709471" cy="415241"/>
          </a:xfrm>
          <a:prstGeom prst="wedgeRoundRectCallout">
            <a:avLst>
              <a:gd name="adj1" fmla="val -30491"/>
              <a:gd name="adj2" fmla="val 86967"/>
              <a:gd name="adj3" fmla="val 16667"/>
            </a:avLst>
          </a:prstGeom>
          <a:solidFill>
            <a:srgbClr val="FF7C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mbria Math" panose="02040503050406030204" pitchFamily="18" charset="0"/>
              <a:ea typeface="Cambria Math" panose="02040503050406030204" pitchFamily="18" charset="0"/>
            </a:endParaRPr>
          </a:p>
        </p:txBody>
      </p:sp>
      <p:sp>
        <p:nvSpPr>
          <p:cNvPr id="151" name="Rounded Rectangle 150"/>
          <p:cNvSpPr/>
          <p:nvPr/>
        </p:nvSpPr>
        <p:spPr>
          <a:xfrm>
            <a:off x="4503278" y="3925034"/>
            <a:ext cx="321453" cy="246230"/>
          </a:xfrm>
          <a:prstGeom prst="roundRect">
            <a:avLst/>
          </a:prstGeom>
          <a:gradFill flip="none" rotWithShape="1">
            <a:gsLst>
              <a:gs pos="0">
                <a:srgbClr val="00FF00">
                  <a:tint val="66000"/>
                  <a:satMod val="160000"/>
                </a:srgbClr>
              </a:gs>
              <a:gs pos="50000">
                <a:srgbClr val="00FF00">
                  <a:tint val="44500"/>
                  <a:satMod val="160000"/>
                </a:srgbClr>
              </a:gs>
              <a:gs pos="100000">
                <a:srgbClr val="00FF00">
                  <a:tint val="23500"/>
                  <a:satMod val="160000"/>
                </a:srgbClr>
              </a:gs>
            </a:gsLst>
            <a:path path="circle">
              <a:fillToRect l="50000" t="50000" r="50000" b="50000"/>
            </a:path>
            <a:tileRect/>
          </a:gra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solidFill>
                <a:prstClr val="black"/>
              </a:solidFill>
            </a:endParaRPr>
          </a:p>
        </p:txBody>
      </p:sp>
      <p:sp>
        <p:nvSpPr>
          <p:cNvPr id="152" name="Rounded Rectangle 151"/>
          <p:cNvSpPr/>
          <p:nvPr/>
        </p:nvSpPr>
        <p:spPr>
          <a:xfrm>
            <a:off x="5391804" y="3132214"/>
            <a:ext cx="321453" cy="246230"/>
          </a:xfrm>
          <a:prstGeom prst="roundRect">
            <a:avLst/>
          </a:prstGeom>
          <a:gradFill flip="none" rotWithShape="1">
            <a:gsLst>
              <a:gs pos="0">
                <a:srgbClr val="00FF00">
                  <a:tint val="66000"/>
                  <a:satMod val="160000"/>
                </a:srgbClr>
              </a:gs>
              <a:gs pos="50000">
                <a:srgbClr val="00FF00">
                  <a:tint val="44500"/>
                  <a:satMod val="160000"/>
                </a:srgbClr>
              </a:gs>
              <a:gs pos="100000">
                <a:srgbClr val="00FF00">
                  <a:tint val="23500"/>
                  <a:satMod val="160000"/>
                </a:srgbClr>
              </a:gs>
            </a:gsLst>
            <a:path path="circle">
              <a:fillToRect l="50000" t="50000" r="50000" b="50000"/>
            </a:path>
            <a:tileRect/>
          </a:gra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solidFill>
                <a:prstClr val="black"/>
              </a:solidFill>
            </a:endParaRPr>
          </a:p>
        </p:txBody>
      </p:sp>
      <p:sp>
        <p:nvSpPr>
          <p:cNvPr id="87" name="Rectangle 86"/>
          <p:cNvSpPr/>
          <p:nvPr/>
        </p:nvSpPr>
        <p:spPr>
          <a:xfrm>
            <a:off x="5003824" y="3070663"/>
            <a:ext cx="2052913" cy="369332"/>
          </a:xfrm>
          <a:prstGeom prst="rect">
            <a:avLst/>
          </a:prstGeom>
        </p:spPr>
        <p:txBody>
          <a:bodyPr wrap="square">
            <a:spAutoFit/>
          </a:bodyPr>
          <a:lstStyle/>
          <a:p>
            <a:pPr fontAlgn="auto">
              <a:spcBef>
                <a:spcPts val="0"/>
              </a:spcBef>
              <a:spcAft>
                <a:spcPts val="0"/>
              </a:spcAft>
            </a:pPr>
            <a:r>
              <a:rPr lang="en-US" b="1" dirty="0" err="1" smtClean="0">
                <a:solidFill>
                  <a:prstClr val="black"/>
                </a:solidFill>
                <a:latin typeface="Cambria Math" pitchFamily="18" charset="0"/>
                <a:ea typeface="Cambria Math" pitchFamily="18" charset="0"/>
                <a:cs typeface="Arial" pitchFamily="34" charset="0"/>
              </a:rPr>
              <a:t>Rs</a:t>
            </a:r>
            <a:r>
              <a:rPr lang="en-US" b="1" dirty="0" smtClean="0">
                <a:solidFill>
                  <a:prstClr val="black"/>
                </a:solidFill>
                <a:latin typeface="Cambria Math" pitchFamily="18" charset="0"/>
                <a:ea typeface="Cambria Math" pitchFamily="18" charset="0"/>
                <a:cs typeface="Arial" pitchFamily="34" charset="0"/>
              </a:rPr>
              <a:t>. 50 per </a:t>
            </a:r>
            <a:r>
              <a:rPr lang="en-US" b="1" dirty="0" err="1" smtClean="0">
                <a:solidFill>
                  <a:prstClr val="black"/>
                </a:solidFill>
                <a:latin typeface="Cambria Math" pitchFamily="18" charset="0"/>
                <a:ea typeface="Cambria Math" pitchFamily="18" charset="0"/>
                <a:cs typeface="Arial" pitchFamily="34" charset="0"/>
              </a:rPr>
              <a:t>metre</a:t>
            </a:r>
            <a:endParaRPr lang="en-US" b="1" dirty="0">
              <a:solidFill>
                <a:prstClr val="black"/>
              </a:solidFill>
              <a:latin typeface="Cambria Math" pitchFamily="18" charset="0"/>
              <a:ea typeface="Cambria Math" pitchFamily="18" charset="0"/>
              <a:cs typeface="Arial" pitchFamily="34" charset="0"/>
            </a:endParaRPr>
          </a:p>
        </p:txBody>
      </p:sp>
      <p:sp>
        <p:nvSpPr>
          <p:cNvPr id="153" name="Rectangle 152"/>
          <p:cNvSpPr/>
          <p:nvPr/>
        </p:nvSpPr>
        <p:spPr>
          <a:xfrm>
            <a:off x="5181600" y="4336018"/>
            <a:ext cx="628013" cy="369332"/>
          </a:xfrm>
          <a:prstGeom prst="rect">
            <a:avLst/>
          </a:prstGeom>
        </p:spPr>
        <p:txBody>
          <a:bodyPr wrap="square">
            <a:spAutoFit/>
          </a:bodyPr>
          <a:lstStyle/>
          <a:p>
            <a:pPr fontAlgn="auto">
              <a:spcBef>
                <a:spcPts val="0"/>
              </a:spcBef>
              <a:spcAft>
                <a:spcPts val="0"/>
              </a:spcAft>
            </a:pPr>
            <a:r>
              <a:rPr lang="en-US" b="1" dirty="0" smtClean="0">
                <a:solidFill>
                  <a:prstClr val="black"/>
                </a:solidFill>
                <a:latin typeface="Cambria Math" pitchFamily="18" charset="0"/>
                <a:ea typeface="Cambria Math" pitchFamily="18" charset="0"/>
                <a:cs typeface="Arial" pitchFamily="34" charset="0"/>
              </a:rPr>
              <a:t>50 </a:t>
            </a:r>
            <a:endParaRPr lang="en-US" b="1" dirty="0">
              <a:solidFill>
                <a:prstClr val="black"/>
              </a:solidFill>
              <a:latin typeface="Cambria Math" pitchFamily="18" charset="0"/>
              <a:ea typeface="Cambria Math" pitchFamily="18" charset="0"/>
              <a:cs typeface="Arial" pitchFamily="34" charset="0"/>
            </a:endParaRPr>
          </a:p>
        </p:txBody>
      </p:sp>
      <p:sp>
        <p:nvSpPr>
          <p:cNvPr id="154" name="Rectangle 153"/>
          <p:cNvSpPr/>
          <p:nvPr/>
        </p:nvSpPr>
        <p:spPr>
          <a:xfrm>
            <a:off x="5518613" y="4336018"/>
            <a:ext cx="628013" cy="369332"/>
          </a:xfrm>
          <a:prstGeom prst="rect">
            <a:avLst/>
          </a:prstGeom>
        </p:spPr>
        <p:txBody>
          <a:bodyPr wrap="square">
            <a:spAutoFit/>
          </a:bodyPr>
          <a:lstStyle/>
          <a:p>
            <a:pPr fontAlgn="auto">
              <a:spcBef>
                <a:spcPts val="0"/>
              </a:spcBef>
              <a:spcAft>
                <a:spcPts val="0"/>
              </a:spcAft>
            </a:pPr>
            <a:r>
              <a:rPr lang="en-US" b="1" dirty="0" smtClean="0">
                <a:solidFill>
                  <a:prstClr val="black"/>
                </a:solidFill>
                <a:latin typeface="Cambria Math" pitchFamily="18" charset="0"/>
                <a:ea typeface="Cambria Math" pitchFamily="18" charset="0"/>
                <a:cs typeface="Arial" pitchFamily="34" charset="0"/>
              </a:rPr>
              <a:t>+ 6</a:t>
            </a:r>
            <a:endParaRPr lang="en-US" b="1" dirty="0">
              <a:solidFill>
                <a:prstClr val="black"/>
              </a:solidFill>
              <a:latin typeface="Cambria Math" pitchFamily="18" charset="0"/>
              <a:ea typeface="Cambria Math" pitchFamily="18" charset="0"/>
              <a:cs typeface="Arial" pitchFamily="34" charset="0"/>
            </a:endParaRPr>
          </a:p>
        </p:txBody>
      </p:sp>
      <p:sp>
        <p:nvSpPr>
          <p:cNvPr id="155" name="Rounded Rectangle 154"/>
          <p:cNvSpPr/>
          <p:nvPr/>
        </p:nvSpPr>
        <p:spPr>
          <a:xfrm>
            <a:off x="5008974" y="3923838"/>
            <a:ext cx="557214" cy="246230"/>
          </a:xfrm>
          <a:prstGeom prst="roundRect">
            <a:avLst/>
          </a:prstGeom>
          <a:gradFill flip="none" rotWithShape="1">
            <a:gsLst>
              <a:gs pos="0">
                <a:srgbClr val="00FF00">
                  <a:tint val="66000"/>
                  <a:satMod val="160000"/>
                </a:srgbClr>
              </a:gs>
              <a:gs pos="50000">
                <a:srgbClr val="00FF00">
                  <a:tint val="44500"/>
                  <a:satMod val="160000"/>
                </a:srgbClr>
              </a:gs>
              <a:gs pos="100000">
                <a:srgbClr val="00FF00">
                  <a:tint val="23500"/>
                  <a:satMod val="160000"/>
                </a:srgbClr>
              </a:gs>
            </a:gsLst>
            <a:path path="circle">
              <a:fillToRect l="50000" t="50000" r="50000" b="50000"/>
            </a:path>
            <a:tileRect/>
          </a:gra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solidFill>
                <a:prstClr val="black"/>
              </a:solidFill>
            </a:endParaRPr>
          </a:p>
        </p:txBody>
      </p:sp>
      <p:sp>
        <p:nvSpPr>
          <p:cNvPr id="156" name="Rounded Rectangle 155"/>
          <p:cNvSpPr/>
          <p:nvPr/>
        </p:nvSpPr>
        <p:spPr>
          <a:xfrm>
            <a:off x="6520231" y="3879478"/>
            <a:ext cx="241513" cy="246230"/>
          </a:xfrm>
          <a:prstGeom prst="roundRect">
            <a:avLst/>
          </a:prstGeom>
          <a:gradFill flip="none" rotWithShape="1">
            <a:gsLst>
              <a:gs pos="0">
                <a:srgbClr val="00FF00">
                  <a:tint val="66000"/>
                  <a:satMod val="160000"/>
                </a:srgbClr>
              </a:gs>
              <a:gs pos="50000">
                <a:srgbClr val="00FF00">
                  <a:tint val="44500"/>
                  <a:satMod val="160000"/>
                </a:srgbClr>
              </a:gs>
              <a:gs pos="100000">
                <a:srgbClr val="00FF00">
                  <a:tint val="23500"/>
                  <a:satMod val="160000"/>
                </a:srgbClr>
              </a:gs>
            </a:gsLst>
            <a:path path="circle">
              <a:fillToRect l="50000" t="50000" r="50000" b="50000"/>
            </a:path>
            <a:tileRect/>
          </a:gra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solidFill>
                <a:prstClr val="black"/>
              </a:solidFill>
            </a:endParaRPr>
          </a:p>
        </p:txBody>
      </p:sp>
      <p:sp>
        <p:nvSpPr>
          <p:cNvPr id="150" name="Rectangle 149"/>
          <p:cNvSpPr/>
          <p:nvPr/>
        </p:nvSpPr>
        <p:spPr>
          <a:xfrm>
            <a:off x="3657606" y="3866023"/>
            <a:ext cx="2242843" cy="338554"/>
          </a:xfrm>
          <a:prstGeom prst="rect">
            <a:avLst/>
          </a:prstGeom>
        </p:spPr>
        <p:txBody>
          <a:bodyPr wrap="square">
            <a:spAutoFit/>
          </a:bodyPr>
          <a:lstStyle/>
          <a:p>
            <a:pPr algn="ctr"/>
            <a:r>
              <a:rPr lang="en-US" sz="1600" b="1" dirty="0" smtClean="0">
                <a:solidFill>
                  <a:srgbClr val="002060"/>
                </a:solidFill>
                <a:latin typeface="Cambria Math" panose="02040503050406030204" pitchFamily="18" charset="0"/>
                <a:ea typeface="Cambria Math" panose="02040503050406030204" pitchFamily="18" charset="0"/>
              </a:rPr>
              <a:t>S.P. = C.P + Profit</a:t>
            </a:r>
            <a:endParaRPr lang="en-US" sz="1600" b="1" dirty="0">
              <a:solidFill>
                <a:srgbClr val="002060"/>
              </a:solidFill>
              <a:latin typeface="Cambria Math" panose="02040503050406030204" pitchFamily="18" charset="0"/>
              <a:ea typeface="Cambria Math" panose="02040503050406030204" pitchFamily="18" charset="0"/>
            </a:endParaRPr>
          </a:p>
        </p:txBody>
      </p:sp>
      <p:grpSp>
        <p:nvGrpSpPr>
          <p:cNvPr id="42" name="Group 41"/>
          <p:cNvGrpSpPr/>
          <p:nvPr/>
        </p:nvGrpSpPr>
        <p:grpSpPr>
          <a:xfrm>
            <a:off x="1102052" y="2343150"/>
            <a:ext cx="2173972" cy="1308680"/>
            <a:chOff x="6043774" y="2861690"/>
            <a:chExt cx="2173972" cy="1308680"/>
          </a:xfrm>
        </p:grpSpPr>
        <p:sp>
          <p:nvSpPr>
            <p:cNvPr id="43" name="Cloud 42"/>
            <p:cNvSpPr/>
            <p:nvPr/>
          </p:nvSpPr>
          <p:spPr>
            <a:xfrm>
              <a:off x="6043774" y="2861690"/>
              <a:ext cx="2173972" cy="1308680"/>
            </a:xfrm>
            <a:prstGeom prst="cloud">
              <a:avLst/>
            </a:prstGeom>
            <a:solidFill>
              <a:srgbClr val="FF7C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mbria Math" panose="02040503050406030204" pitchFamily="18" charset="0"/>
                <a:ea typeface="Cambria Math" panose="02040503050406030204" pitchFamily="18" charset="0"/>
              </a:endParaRPr>
            </a:p>
          </p:txBody>
        </p:sp>
        <p:sp>
          <p:nvSpPr>
            <p:cNvPr id="60" name="Rectangle 59"/>
            <p:cNvSpPr/>
            <p:nvPr/>
          </p:nvSpPr>
          <p:spPr>
            <a:xfrm>
              <a:off x="6083167" y="3071219"/>
              <a:ext cx="1915455" cy="830997"/>
            </a:xfrm>
            <a:prstGeom prst="rect">
              <a:avLst/>
            </a:prstGeom>
          </p:spPr>
          <p:txBody>
            <a:bodyPr wrap="square">
              <a:spAutoFit/>
            </a:bodyPr>
            <a:lstStyle/>
            <a:p>
              <a:pPr algn="ctr"/>
              <a:r>
                <a:rPr lang="en-US" sz="1600" b="1" dirty="0" smtClean="0">
                  <a:solidFill>
                    <a:srgbClr val="002060"/>
                  </a:solidFill>
                  <a:latin typeface="Cambria Math" panose="02040503050406030204" pitchFamily="18" charset="0"/>
                  <a:ea typeface="Cambria Math" panose="02040503050406030204" pitchFamily="18" charset="0"/>
                </a:rPr>
                <a:t>Ratio of shirt material to trouser material is 3 : 2</a:t>
              </a:r>
              <a:endParaRPr lang="en-US" sz="1600" b="1" dirty="0">
                <a:solidFill>
                  <a:srgbClr val="002060"/>
                </a:solidFill>
                <a:latin typeface="Cambria Math" panose="02040503050406030204" pitchFamily="18" charset="0"/>
                <a:ea typeface="Cambria Math" panose="02040503050406030204" pitchFamily="18" charset="0"/>
              </a:endParaRPr>
            </a:p>
          </p:txBody>
        </p:sp>
      </p:grpSp>
      <p:grpSp>
        <p:nvGrpSpPr>
          <p:cNvPr id="66" name="Group 65"/>
          <p:cNvGrpSpPr/>
          <p:nvPr/>
        </p:nvGrpSpPr>
        <p:grpSpPr>
          <a:xfrm>
            <a:off x="2354363" y="3369290"/>
            <a:ext cx="2217669" cy="1412260"/>
            <a:chOff x="5962636" y="2982398"/>
            <a:chExt cx="2217669" cy="1412260"/>
          </a:xfrm>
        </p:grpSpPr>
        <p:sp>
          <p:nvSpPr>
            <p:cNvPr id="67" name="Cloud 66"/>
            <p:cNvSpPr/>
            <p:nvPr/>
          </p:nvSpPr>
          <p:spPr>
            <a:xfrm>
              <a:off x="5962636" y="2982398"/>
              <a:ext cx="2217669" cy="1361818"/>
            </a:xfrm>
            <a:prstGeom prst="cloud">
              <a:avLst/>
            </a:prstGeom>
            <a:solidFill>
              <a:srgbClr val="FF7C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mbria Math" panose="02040503050406030204" pitchFamily="18" charset="0"/>
                <a:ea typeface="Cambria Math" panose="02040503050406030204" pitchFamily="18" charset="0"/>
              </a:endParaRPr>
            </a:p>
          </p:txBody>
        </p:sp>
        <mc:AlternateContent xmlns:mc="http://schemas.openxmlformats.org/markup-compatibility/2006" xmlns:a14="http://schemas.microsoft.com/office/drawing/2010/main">
          <mc:Choice Requires="a14">
            <p:sp>
              <p:nvSpPr>
                <p:cNvPr id="68" name="Rectangle 67"/>
                <p:cNvSpPr/>
                <p:nvPr/>
              </p:nvSpPr>
              <p:spPr>
                <a:xfrm>
                  <a:off x="6172068" y="3071219"/>
                  <a:ext cx="1695192" cy="1323439"/>
                </a:xfrm>
                <a:prstGeom prst="rect">
                  <a:avLst/>
                </a:prstGeom>
              </p:spPr>
              <p:txBody>
                <a:bodyPr wrap="square">
                  <a:spAutoFit/>
                </a:bodyPr>
                <a:lstStyle/>
                <a:p>
                  <a:pPr algn="ctr"/>
                  <a:r>
                    <a:rPr lang="en-US" sz="1600" b="1" dirty="0" smtClean="0">
                      <a:solidFill>
                        <a:srgbClr val="002060"/>
                      </a:solidFill>
                      <a:latin typeface="Cambria Math" panose="02040503050406030204" pitchFamily="18" charset="0"/>
                      <a:ea typeface="Cambria Math" panose="02040503050406030204" pitchFamily="18" charset="0"/>
                    </a:rPr>
                    <a:t>Length of shirt material = 3</a:t>
                  </a:r>
                  <a14:m>
                    <m:oMath xmlns:m="http://schemas.openxmlformats.org/officeDocument/2006/math">
                      <m:r>
                        <a:rPr lang="en-US" sz="1600" b="1" i="1" dirty="0" smtClean="0">
                          <a:solidFill>
                            <a:srgbClr val="002060"/>
                          </a:solidFill>
                          <a:latin typeface="Cambria Math"/>
                          <a:ea typeface="Cambria Math" panose="02040503050406030204" pitchFamily="18" charset="0"/>
                        </a:rPr>
                        <m:t>𝒙</m:t>
                      </m:r>
                    </m:oMath>
                  </a14:m>
                  <a:endParaRPr lang="en-US" sz="1600" b="1" dirty="0" smtClean="0">
                    <a:solidFill>
                      <a:srgbClr val="002060"/>
                    </a:solidFill>
                    <a:latin typeface="Cambria Math" panose="02040503050406030204" pitchFamily="18" charset="0"/>
                    <a:ea typeface="Cambria Math" panose="02040503050406030204" pitchFamily="18" charset="0"/>
                  </a:endParaRPr>
                </a:p>
                <a:p>
                  <a:pPr algn="ctr"/>
                  <a:r>
                    <a:rPr lang="en-US" sz="1600" b="1" dirty="0">
                      <a:solidFill>
                        <a:srgbClr val="002060"/>
                      </a:solidFill>
                      <a:latin typeface="Cambria Math" panose="02040503050406030204" pitchFamily="18" charset="0"/>
                      <a:ea typeface="Cambria Math" panose="02040503050406030204" pitchFamily="18" charset="0"/>
                    </a:rPr>
                    <a:t>Length of </a:t>
                  </a:r>
                  <a:r>
                    <a:rPr lang="en-US" sz="1600" b="1" dirty="0" smtClean="0">
                      <a:solidFill>
                        <a:srgbClr val="002060"/>
                      </a:solidFill>
                      <a:latin typeface="Cambria Math" panose="02040503050406030204" pitchFamily="18" charset="0"/>
                      <a:ea typeface="Cambria Math" panose="02040503050406030204" pitchFamily="18" charset="0"/>
                    </a:rPr>
                    <a:t>trouser material </a:t>
                  </a:r>
                  <a:r>
                    <a:rPr lang="en-US" sz="1600" b="1" dirty="0">
                      <a:solidFill>
                        <a:srgbClr val="002060"/>
                      </a:solidFill>
                      <a:latin typeface="Cambria Math" panose="02040503050406030204" pitchFamily="18" charset="0"/>
                      <a:ea typeface="Cambria Math" panose="02040503050406030204" pitchFamily="18" charset="0"/>
                    </a:rPr>
                    <a:t>= </a:t>
                  </a:r>
                  <a:r>
                    <a:rPr lang="en-US" sz="1600" b="1" dirty="0" smtClean="0">
                      <a:solidFill>
                        <a:srgbClr val="002060"/>
                      </a:solidFill>
                      <a:latin typeface="Cambria Math" panose="02040503050406030204" pitchFamily="18" charset="0"/>
                      <a:ea typeface="Cambria Math" panose="02040503050406030204" pitchFamily="18" charset="0"/>
                    </a:rPr>
                    <a:t>2</a:t>
                  </a:r>
                  <a14:m>
                    <m:oMath xmlns:m="http://schemas.openxmlformats.org/officeDocument/2006/math">
                      <m:r>
                        <a:rPr lang="en-US" sz="1600" b="1" i="1" dirty="0">
                          <a:solidFill>
                            <a:srgbClr val="002060"/>
                          </a:solidFill>
                          <a:latin typeface="Cambria Math"/>
                          <a:ea typeface="Cambria Math" panose="02040503050406030204" pitchFamily="18" charset="0"/>
                        </a:rPr>
                        <m:t>𝒙</m:t>
                      </m:r>
                    </m:oMath>
                  </a14:m>
                  <a:endParaRPr lang="en-US" sz="1600" b="1" dirty="0">
                    <a:solidFill>
                      <a:srgbClr val="002060"/>
                    </a:solidFill>
                    <a:latin typeface="Cambria Math" panose="02040503050406030204" pitchFamily="18" charset="0"/>
                    <a:ea typeface="Cambria Math" panose="02040503050406030204" pitchFamily="18" charset="0"/>
                  </a:endParaRPr>
                </a:p>
                <a:p>
                  <a:pPr algn="ctr"/>
                  <a:endParaRPr lang="en-US" sz="1600" b="1" dirty="0">
                    <a:solidFill>
                      <a:srgbClr val="002060"/>
                    </a:solidFill>
                    <a:latin typeface="Cambria Math" panose="02040503050406030204" pitchFamily="18" charset="0"/>
                    <a:ea typeface="Cambria Math" panose="02040503050406030204" pitchFamily="18" charset="0"/>
                  </a:endParaRPr>
                </a:p>
              </p:txBody>
            </p:sp>
          </mc:Choice>
          <mc:Fallback xmlns="">
            <p:sp>
              <p:nvSpPr>
                <p:cNvPr id="68" name="Rectangle 67"/>
                <p:cNvSpPr>
                  <a:spLocks noRot="1" noChangeAspect="1" noMove="1" noResize="1" noEditPoints="1" noAdjustHandles="1" noChangeArrowheads="1" noChangeShapeType="1" noTextEdit="1"/>
                </p:cNvSpPr>
                <p:nvPr/>
              </p:nvSpPr>
              <p:spPr>
                <a:xfrm>
                  <a:off x="6172068" y="3071219"/>
                  <a:ext cx="1695192" cy="1323439"/>
                </a:xfrm>
                <a:prstGeom prst="rect">
                  <a:avLst/>
                </a:prstGeom>
                <a:blipFill rotWithShape="1">
                  <a:blip r:embed="rId6"/>
                  <a:stretch>
                    <a:fillRect l="-1799" t="-1843" r="-2878"/>
                  </a:stretch>
                </a:blipFill>
              </p:spPr>
              <p:txBody>
                <a:bodyPr/>
                <a:lstStyle/>
                <a:p>
                  <a:r>
                    <a:rPr lang="en-US">
                      <a:noFill/>
                    </a:rPr>
                    <a:t> </a:t>
                  </a:r>
                </a:p>
              </p:txBody>
            </p:sp>
          </mc:Fallback>
        </mc:AlternateContent>
      </p:grpSp>
      <p:sp>
        <p:nvSpPr>
          <p:cNvPr id="113" name="TextBox 112"/>
          <p:cNvSpPr txBox="1"/>
          <p:nvPr/>
        </p:nvSpPr>
        <p:spPr>
          <a:xfrm>
            <a:off x="6248532" y="3811227"/>
            <a:ext cx="578124" cy="369332"/>
          </a:xfrm>
          <a:prstGeom prst="rect">
            <a:avLst/>
          </a:prstGeom>
          <a:noFill/>
        </p:spPr>
        <p:txBody>
          <a:bodyPr wrap="square" rtlCol="0">
            <a:spAutoFit/>
          </a:bodyPr>
          <a:lstStyle/>
          <a:p>
            <a:pPr algn="ctr"/>
            <a:r>
              <a:rPr lang="en-US" b="1" dirty="0" smtClean="0">
                <a:solidFill>
                  <a:prstClr val="black"/>
                </a:solidFill>
                <a:latin typeface="Cambria Math" panose="02040503050406030204" pitchFamily="18" charset="0"/>
                <a:ea typeface="Cambria Math" panose="02040503050406030204" pitchFamily="18" charset="0"/>
                <a:cs typeface="Arial" pitchFamily="34" charset="0"/>
              </a:rPr>
              <a:t>= 6</a:t>
            </a:r>
          </a:p>
        </p:txBody>
      </p:sp>
      <p:sp>
        <p:nvSpPr>
          <p:cNvPr id="159" name="Rectangle 158"/>
          <p:cNvSpPr/>
          <p:nvPr/>
        </p:nvSpPr>
        <p:spPr>
          <a:xfrm>
            <a:off x="5922054" y="4336018"/>
            <a:ext cx="752202" cy="369332"/>
          </a:xfrm>
          <a:prstGeom prst="rect">
            <a:avLst/>
          </a:prstGeom>
        </p:spPr>
        <p:txBody>
          <a:bodyPr wrap="square">
            <a:spAutoFit/>
          </a:bodyPr>
          <a:lstStyle/>
          <a:p>
            <a:pPr fontAlgn="auto">
              <a:spcBef>
                <a:spcPts val="0"/>
              </a:spcBef>
              <a:spcAft>
                <a:spcPts val="0"/>
              </a:spcAft>
            </a:pPr>
            <a:r>
              <a:rPr lang="en-US" b="1" dirty="0" smtClean="0">
                <a:solidFill>
                  <a:prstClr val="black"/>
                </a:solidFill>
                <a:latin typeface="Cambria Math" pitchFamily="18" charset="0"/>
                <a:ea typeface="Cambria Math" pitchFamily="18" charset="0"/>
                <a:cs typeface="Arial" pitchFamily="34" charset="0"/>
              </a:rPr>
              <a:t>= 56</a:t>
            </a:r>
            <a:endParaRPr lang="en-US" b="1" dirty="0">
              <a:solidFill>
                <a:prstClr val="black"/>
              </a:solidFill>
              <a:latin typeface="Cambria Math" pitchFamily="18" charset="0"/>
              <a:ea typeface="Cambria Math" pitchFamily="18" charset="0"/>
              <a:cs typeface="Arial" pitchFamily="34" charset="0"/>
            </a:endParaRPr>
          </a:p>
        </p:txBody>
      </p:sp>
      <p:sp>
        <p:nvSpPr>
          <p:cNvPr id="160" name="Rounded Rectangle 159"/>
          <p:cNvSpPr/>
          <p:nvPr/>
        </p:nvSpPr>
        <p:spPr>
          <a:xfrm>
            <a:off x="7110113" y="3131021"/>
            <a:ext cx="329808" cy="246230"/>
          </a:xfrm>
          <a:prstGeom prst="roundRect">
            <a:avLst/>
          </a:prstGeom>
          <a:gradFill flip="none" rotWithShape="1">
            <a:gsLst>
              <a:gs pos="0">
                <a:srgbClr val="00FF00">
                  <a:tint val="66000"/>
                  <a:satMod val="160000"/>
                </a:srgbClr>
              </a:gs>
              <a:gs pos="50000">
                <a:srgbClr val="00FF00">
                  <a:tint val="44500"/>
                  <a:satMod val="160000"/>
                </a:srgbClr>
              </a:gs>
              <a:gs pos="100000">
                <a:srgbClr val="00FF00">
                  <a:tint val="23500"/>
                  <a:satMod val="160000"/>
                </a:srgbClr>
              </a:gs>
            </a:gsLst>
            <a:path path="circle">
              <a:fillToRect l="50000" t="50000" r="50000" b="50000"/>
            </a:path>
            <a:tileRect/>
          </a:gra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solidFill>
                <a:prstClr val="black"/>
              </a:solidFill>
            </a:endParaRPr>
          </a:p>
        </p:txBody>
      </p:sp>
      <p:sp>
        <p:nvSpPr>
          <p:cNvPr id="161" name="Rounded Rectangle 160"/>
          <p:cNvSpPr/>
          <p:nvPr/>
        </p:nvSpPr>
        <p:spPr>
          <a:xfrm>
            <a:off x="8210775" y="3871858"/>
            <a:ext cx="241513" cy="246230"/>
          </a:xfrm>
          <a:prstGeom prst="roundRect">
            <a:avLst/>
          </a:prstGeom>
          <a:gradFill flip="none" rotWithShape="1">
            <a:gsLst>
              <a:gs pos="0">
                <a:srgbClr val="00FF00">
                  <a:tint val="66000"/>
                  <a:satMod val="160000"/>
                </a:srgbClr>
              </a:gs>
              <a:gs pos="50000">
                <a:srgbClr val="00FF00">
                  <a:tint val="44500"/>
                  <a:satMod val="160000"/>
                </a:srgbClr>
              </a:gs>
              <a:gs pos="100000">
                <a:srgbClr val="00FF00">
                  <a:tint val="23500"/>
                  <a:satMod val="160000"/>
                </a:srgbClr>
              </a:gs>
            </a:gsLst>
            <a:path path="circle">
              <a:fillToRect l="50000" t="50000" r="50000" b="50000"/>
            </a:path>
            <a:tileRect/>
          </a:gra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solidFill>
                <a:prstClr val="black"/>
              </a:solidFill>
            </a:endParaRPr>
          </a:p>
        </p:txBody>
      </p:sp>
      <p:sp>
        <p:nvSpPr>
          <p:cNvPr id="88" name="Rectangle 87"/>
          <p:cNvSpPr/>
          <p:nvPr/>
        </p:nvSpPr>
        <p:spPr>
          <a:xfrm>
            <a:off x="6711980" y="3070663"/>
            <a:ext cx="2028369" cy="369332"/>
          </a:xfrm>
          <a:prstGeom prst="rect">
            <a:avLst/>
          </a:prstGeom>
        </p:spPr>
        <p:txBody>
          <a:bodyPr wrap="square">
            <a:spAutoFit/>
          </a:bodyPr>
          <a:lstStyle/>
          <a:p>
            <a:pPr fontAlgn="auto">
              <a:spcBef>
                <a:spcPts val="0"/>
              </a:spcBef>
              <a:spcAft>
                <a:spcPts val="0"/>
              </a:spcAft>
            </a:pPr>
            <a:r>
              <a:rPr lang="en-US" b="1" dirty="0" err="1">
                <a:solidFill>
                  <a:prstClr val="black"/>
                </a:solidFill>
                <a:latin typeface="Cambria Math" pitchFamily="18" charset="0"/>
                <a:ea typeface="Cambria Math" pitchFamily="18" charset="0"/>
                <a:cs typeface="Arial" pitchFamily="34" charset="0"/>
              </a:rPr>
              <a:t>Rs</a:t>
            </a:r>
            <a:r>
              <a:rPr lang="en-US" b="1" dirty="0">
                <a:solidFill>
                  <a:prstClr val="black"/>
                </a:solidFill>
                <a:latin typeface="Cambria Math" pitchFamily="18" charset="0"/>
                <a:ea typeface="Cambria Math" pitchFamily="18" charset="0"/>
                <a:cs typeface="Arial" pitchFamily="34" charset="0"/>
              </a:rPr>
              <a:t>. </a:t>
            </a:r>
            <a:r>
              <a:rPr lang="en-US" b="1" dirty="0" smtClean="0">
                <a:solidFill>
                  <a:prstClr val="black"/>
                </a:solidFill>
                <a:latin typeface="Cambria Math" pitchFamily="18" charset="0"/>
                <a:ea typeface="Cambria Math" pitchFamily="18" charset="0"/>
                <a:cs typeface="Arial" pitchFamily="34" charset="0"/>
              </a:rPr>
              <a:t>90 per </a:t>
            </a:r>
            <a:r>
              <a:rPr lang="en-US" b="1" dirty="0" err="1">
                <a:solidFill>
                  <a:prstClr val="black"/>
                </a:solidFill>
                <a:latin typeface="Cambria Math" pitchFamily="18" charset="0"/>
                <a:ea typeface="Cambria Math" pitchFamily="18" charset="0"/>
                <a:cs typeface="Arial" pitchFamily="34" charset="0"/>
              </a:rPr>
              <a:t>metre</a:t>
            </a:r>
            <a:endParaRPr lang="en-US" b="1" dirty="0">
              <a:solidFill>
                <a:prstClr val="black"/>
              </a:solidFill>
              <a:latin typeface="Cambria Math" pitchFamily="18" charset="0"/>
              <a:ea typeface="Cambria Math" pitchFamily="18" charset="0"/>
              <a:cs typeface="Arial" pitchFamily="34" charset="0"/>
            </a:endParaRPr>
          </a:p>
        </p:txBody>
      </p:sp>
      <p:sp>
        <p:nvSpPr>
          <p:cNvPr id="146" name="TextBox 145"/>
          <p:cNvSpPr txBox="1"/>
          <p:nvPr/>
        </p:nvSpPr>
        <p:spPr>
          <a:xfrm>
            <a:off x="7944365" y="3811227"/>
            <a:ext cx="578124" cy="369332"/>
          </a:xfrm>
          <a:prstGeom prst="rect">
            <a:avLst/>
          </a:prstGeom>
          <a:noFill/>
        </p:spPr>
        <p:txBody>
          <a:bodyPr wrap="square" rtlCol="0">
            <a:spAutoFit/>
          </a:bodyPr>
          <a:lstStyle/>
          <a:p>
            <a:pPr algn="ctr"/>
            <a:r>
              <a:rPr lang="en-US" b="1" dirty="0" smtClean="0">
                <a:solidFill>
                  <a:prstClr val="black"/>
                </a:solidFill>
                <a:latin typeface="Cambria Math" panose="02040503050406030204" pitchFamily="18" charset="0"/>
                <a:ea typeface="Cambria Math" panose="02040503050406030204" pitchFamily="18" charset="0"/>
                <a:cs typeface="Arial" pitchFamily="34" charset="0"/>
              </a:rPr>
              <a:t>= 9</a:t>
            </a:r>
          </a:p>
        </p:txBody>
      </p:sp>
      <p:sp>
        <p:nvSpPr>
          <p:cNvPr id="162" name="Rectangle 161"/>
          <p:cNvSpPr/>
          <p:nvPr/>
        </p:nvSpPr>
        <p:spPr>
          <a:xfrm>
            <a:off x="6838900" y="4336018"/>
            <a:ext cx="628013" cy="369332"/>
          </a:xfrm>
          <a:prstGeom prst="rect">
            <a:avLst/>
          </a:prstGeom>
        </p:spPr>
        <p:txBody>
          <a:bodyPr wrap="square">
            <a:spAutoFit/>
          </a:bodyPr>
          <a:lstStyle/>
          <a:p>
            <a:pPr fontAlgn="auto">
              <a:spcBef>
                <a:spcPts val="0"/>
              </a:spcBef>
              <a:spcAft>
                <a:spcPts val="0"/>
              </a:spcAft>
            </a:pPr>
            <a:r>
              <a:rPr lang="en-US" b="1" dirty="0" smtClean="0">
                <a:solidFill>
                  <a:prstClr val="black"/>
                </a:solidFill>
                <a:latin typeface="Cambria Math" pitchFamily="18" charset="0"/>
                <a:ea typeface="Cambria Math" pitchFamily="18" charset="0"/>
                <a:cs typeface="Arial" pitchFamily="34" charset="0"/>
              </a:rPr>
              <a:t>90 </a:t>
            </a:r>
            <a:endParaRPr lang="en-US" b="1" dirty="0">
              <a:solidFill>
                <a:prstClr val="black"/>
              </a:solidFill>
              <a:latin typeface="Cambria Math" pitchFamily="18" charset="0"/>
              <a:ea typeface="Cambria Math" pitchFamily="18" charset="0"/>
              <a:cs typeface="Arial" pitchFamily="34" charset="0"/>
            </a:endParaRPr>
          </a:p>
        </p:txBody>
      </p:sp>
      <p:sp>
        <p:nvSpPr>
          <p:cNvPr id="163" name="Rectangle 162"/>
          <p:cNvSpPr/>
          <p:nvPr/>
        </p:nvSpPr>
        <p:spPr>
          <a:xfrm>
            <a:off x="7175887" y="4336018"/>
            <a:ext cx="628013" cy="369332"/>
          </a:xfrm>
          <a:prstGeom prst="rect">
            <a:avLst/>
          </a:prstGeom>
        </p:spPr>
        <p:txBody>
          <a:bodyPr wrap="square">
            <a:spAutoFit/>
          </a:bodyPr>
          <a:lstStyle/>
          <a:p>
            <a:pPr fontAlgn="auto">
              <a:spcBef>
                <a:spcPts val="0"/>
              </a:spcBef>
              <a:spcAft>
                <a:spcPts val="0"/>
              </a:spcAft>
            </a:pPr>
            <a:r>
              <a:rPr lang="en-US" b="1" dirty="0" smtClean="0">
                <a:solidFill>
                  <a:prstClr val="black"/>
                </a:solidFill>
                <a:latin typeface="Cambria Math" pitchFamily="18" charset="0"/>
                <a:ea typeface="Cambria Math" pitchFamily="18" charset="0"/>
                <a:cs typeface="Arial" pitchFamily="34" charset="0"/>
              </a:rPr>
              <a:t>+ 9</a:t>
            </a:r>
            <a:endParaRPr lang="en-US" b="1" dirty="0">
              <a:solidFill>
                <a:prstClr val="black"/>
              </a:solidFill>
              <a:latin typeface="Cambria Math" pitchFamily="18" charset="0"/>
              <a:ea typeface="Cambria Math" pitchFamily="18" charset="0"/>
              <a:cs typeface="Arial" pitchFamily="34" charset="0"/>
            </a:endParaRPr>
          </a:p>
        </p:txBody>
      </p:sp>
      <p:sp>
        <p:nvSpPr>
          <p:cNvPr id="164" name="Rectangle 163"/>
          <p:cNvSpPr/>
          <p:nvPr/>
        </p:nvSpPr>
        <p:spPr>
          <a:xfrm>
            <a:off x="7579324" y="4336018"/>
            <a:ext cx="752202" cy="369332"/>
          </a:xfrm>
          <a:prstGeom prst="rect">
            <a:avLst/>
          </a:prstGeom>
        </p:spPr>
        <p:txBody>
          <a:bodyPr wrap="square">
            <a:spAutoFit/>
          </a:bodyPr>
          <a:lstStyle/>
          <a:p>
            <a:pPr fontAlgn="auto">
              <a:spcBef>
                <a:spcPts val="0"/>
              </a:spcBef>
              <a:spcAft>
                <a:spcPts val="0"/>
              </a:spcAft>
            </a:pPr>
            <a:r>
              <a:rPr lang="en-US" b="1" dirty="0" smtClean="0">
                <a:solidFill>
                  <a:prstClr val="black"/>
                </a:solidFill>
                <a:latin typeface="Cambria Math" pitchFamily="18" charset="0"/>
                <a:ea typeface="Cambria Math" pitchFamily="18" charset="0"/>
                <a:cs typeface="Arial" pitchFamily="34" charset="0"/>
              </a:rPr>
              <a:t>= 99</a:t>
            </a:r>
            <a:endParaRPr lang="en-US" b="1" dirty="0">
              <a:solidFill>
                <a:prstClr val="black"/>
              </a:solidFill>
              <a:latin typeface="Cambria Math" pitchFamily="18" charset="0"/>
              <a:ea typeface="Cambria Math" pitchFamily="18" charset="0"/>
              <a:cs typeface="Arial" pitchFamily="34" charset="0"/>
            </a:endParaRPr>
          </a:p>
        </p:txBody>
      </p:sp>
      <p:sp>
        <p:nvSpPr>
          <p:cNvPr id="102" name="Rectangle 101"/>
          <p:cNvSpPr/>
          <p:nvPr/>
        </p:nvSpPr>
        <p:spPr>
          <a:xfrm>
            <a:off x="440968" y="2147772"/>
            <a:ext cx="3409588" cy="369332"/>
          </a:xfrm>
          <a:prstGeom prst="rect">
            <a:avLst/>
          </a:prstGeom>
        </p:spPr>
        <p:txBody>
          <a:bodyPr wrap="none">
            <a:spAutoFit/>
          </a:bodyPr>
          <a:lstStyle/>
          <a:p>
            <a:pPr fontAlgn="auto">
              <a:spcBef>
                <a:spcPts val="0"/>
              </a:spcBef>
              <a:spcAft>
                <a:spcPts val="0"/>
              </a:spcAft>
            </a:pPr>
            <a:r>
              <a:rPr lang="en-US" dirty="0" smtClean="0">
                <a:solidFill>
                  <a:prstClr val="black"/>
                </a:solidFill>
                <a:latin typeface="Cambria Math" pitchFamily="18" charset="0"/>
                <a:ea typeface="Cambria Math" pitchFamily="18" charset="0"/>
                <a:cs typeface="+mn-cs"/>
              </a:rPr>
              <a:t>According to the given condition,</a:t>
            </a:r>
            <a:endParaRPr lang="en-US" dirty="0">
              <a:solidFill>
                <a:prstClr val="black"/>
              </a:solidFill>
              <a:latin typeface="Cambria Math" pitchFamily="18" charset="0"/>
              <a:ea typeface="Cambria Math" pitchFamily="18" charset="0"/>
              <a:cs typeface="+mn-cs"/>
            </a:endParaRPr>
          </a:p>
        </p:txBody>
      </p:sp>
      <p:sp>
        <p:nvSpPr>
          <p:cNvPr id="118" name="Rounded Rectangle 117"/>
          <p:cNvSpPr/>
          <p:nvPr/>
        </p:nvSpPr>
        <p:spPr>
          <a:xfrm>
            <a:off x="3893252" y="1411079"/>
            <a:ext cx="2108530" cy="277091"/>
          </a:xfrm>
          <a:prstGeom prst="roundRect">
            <a:avLst/>
          </a:prstGeom>
          <a:ln>
            <a:no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dirty="0">
              <a:solidFill>
                <a:prstClr val="black"/>
              </a:solidFill>
            </a:endParaRPr>
          </a:p>
        </p:txBody>
      </p:sp>
      <p:sp>
        <p:nvSpPr>
          <p:cNvPr id="119" name="Rectangle 118"/>
          <p:cNvSpPr/>
          <p:nvPr/>
        </p:nvSpPr>
        <p:spPr>
          <a:xfrm>
            <a:off x="3229103" y="2395422"/>
            <a:ext cx="357790" cy="369332"/>
          </a:xfrm>
          <a:prstGeom prst="rect">
            <a:avLst/>
          </a:prstGeom>
        </p:spPr>
        <p:txBody>
          <a:bodyPr wrap="none">
            <a:spAutoFit/>
          </a:bodyPr>
          <a:lstStyle/>
          <a:p>
            <a:pPr fontAlgn="auto">
              <a:spcBef>
                <a:spcPts val="0"/>
              </a:spcBef>
              <a:spcAft>
                <a:spcPts val="0"/>
              </a:spcAft>
            </a:pPr>
            <a:r>
              <a:rPr lang="en-US" dirty="0" smtClean="0">
                <a:solidFill>
                  <a:prstClr val="black"/>
                </a:solidFill>
                <a:latin typeface="Cambria Math" pitchFamily="18" charset="0"/>
                <a:ea typeface="Cambria Math" pitchFamily="18" charset="0"/>
                <a:cs typeface="+mn-cs"/>
              </a:rPr>
              <a:t>+</a:t>
            </a:r>
            <a:endParaRPr lang="en-US" dirty="0">
              <a:solidFill>
                <a:prstClr val="black"/>
              </a:solidFill>
              <a:latin typeface="Cambria Math" pitchFamily="18" charset="0"/>
              <a:ea typeface="Cambria Math" pitchFamily="18" charset="0"/>
              <a:cs typeface="+mn-cs"/>
            </a:endParaRPr>
          </a:p>
        </p:txBody>
      </p:sp>
      <p:graphicFrame>
        <p:nvGraphicFramePr>
          <p:cNvPr id="121" name="Table 120"/>
          <p:cNvGraphicFramePr>
            <a:graphicFrameLocks noGrp="1"/>
          </p:cNvGraphicFramePr>
          <p:nvPr>
            <p:extLst>
              <p:ext uri="{D42A27DB-BD31-4B8C-83A1-F6EECF244321}">
                <p14:modId xmlns:p14="http://schemas.microsoft.com/office/powerpoint/2010/main" val="252157651"/>
              </p:ext>
            </p:extLst>
          </p:nvPr>
        </p:nvGraphicFramePr>
        <p:xfrm>
          <a:off x="4432880" y="2737194"/>
          <a:ext cx="4126854" cy="2072579"/>
        </p:xfrm>
        <a:graphic>
          <a:graphicData uri="http://schemas.openxmlformats.org/drawingml/2006/table">
            <a:tbl>
              <a:tblPr firstRow="1" bandRow="1">
                <a:tableStyleId>{5C22544A-7EE6-4342-B048-85BDC9FD1C3A}</a:tableStyleId>
              </a:tblPr>
              <a:tblGrid>
                <a:gridCol w="998431"/>
                <a:gridCol w="1530931"/>
                <a:gridCol w="1597492"/>
              </a:tblGrid>
              <a:tr h="323936">
                <a:tc>
                  <a:txBody>
                    <a:bodyPr/>
                    <a:lstStyle/>
                    <a:p>
                      <a:endParaRPr lang="en-US" sz="1500" dirty="0"/>
                    </a:p>
                  </a:txBody>
                  <a:tcPr marL="79875" marR="79875" marT="39939" marB="3993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endParaRPr lang="en-US" sz="1500" dirty="0"/>
                    </a:p>
                  </a:txBody>
                  <a:tcPr marL="79875" marR="79875" marT="39939" marB="3993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endParaRPr lang="en-US" sz="1500" dirty="0"/>
                    </a:p>
                  </a:txBody>
                  <a:tcPr marL="79875" marR="79875" marT="39939" marB="3993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r>
              <a:tr h="323936">
                <a:tc>
                  <a:txBody>
                    <a:bodyPr/>
                    <a:lstStyle/>
                    <a:p>
                      <a:endParaRPr lang="en-US" sz="1500" dirty="0"/>
                    </a:p>
                  </a:txBody>
                  <a:tcPr marL="79875" marR="79875" marT="39939" marB="3993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BD9F9"/>
                    </a:solidFill>
                  </a:tcPr>
                </a:tc>
                <a:tc>
                  <a:txBody>
                    <a:bodyPr/>
                    <a:lstStyle/>
                    <a:p>
                      <a:endParaRPr lang="en-US" sz="1500" dirty="0"/>
                    </a:p>
                  </a:txBody>
                  <a:tcPr marL="79875" marR="79875" marT="39939" marB="3993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BD9F9"/>
                    </a:solidFill>
                  </a:tcPr>
                </a:tc>
                <a:tc>
                  <a:txBody>
                    <a:bodyPr/>
                    <a:lstStyle/>
                    <a:p>
                      <a:endParaRPr lang="en-US" sz="1500" dirty="0"/>
                    </a:p>
                  </a:txBody>
                  <a:tcPr marL="79875" marR="79875" marT="39939" marB="3993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BD9F9"/>
                    </a:solidFill>
                  </a:tcPr>
                </a:tc>
              </a:tr>
              <a:tr h="323936">
                <a:tc>
                  <a:txBody>
                    <a:bodyPr/>
                    <a:lstStyle/>
                    <a:p>
                      <a:endParaRPr lang="en-US" sz="1500" dirty="0"/>
                    </a:p>
                  </a:txBody>
                  <a:tcPr marL="79875" marR="79875" marT="39939" marB="3993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BD9F9"/>
                    </a:solidFill>
                  </a:tcPr>
                </a:tc>
                <a:tc>
                  <a:txBody>
                    <a:bodyPr/>
                    <a:lstStyle/>
                    <a:p>
                      <a:endParaRPr lang="en-US" sz="1500" dirty="0"/>
                    </a:p>
                  </a:txBody>
                  <a:tcPr marL="79875" marR="79875" marT="39939" marB="3993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BD9F9"/>
                    </a:solidFill>
                  </a:tcPr>
                </a:tc>
                <a:tc>
                  <a:txBody>
                    <a:bodyPr/>
                    <a:lstStyle/>
                    <a:p>
                      <a:endParaRPr lang="en-US" sz="1500" dirty="0"/>
                    </a:p>
                  </a:txBody>
                  <a:tcPr marL="79875" marR="79875" marT="39939" marB="3993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BD9F9"/>
                    </a:solidFill>
                  </a:tcPr>
                </a:tc>
              </a:tr>
              <a:tr h="323936">
                <a:tc>
                  <a:txBody>
                    <a:bodyPr/>
                    <a:lstStyle/>
                    <a:p>
                      <a:endParaRPr lang="en-US" sz="1500" dirty="0"/>
                    </a:p>
                  </a:txBody>
                  <a:tcPr marL="79875" marR="79875" marT="39939" marB="3993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BD9F9"/>
                    </a:solidFill>
                  </a:tcPr>
                </a:tc>
                <a:tc>
                  <a:txBody>
                    <a:bodyPr/>
                    <a:lstStyle/>
                    <a:p>
                      <a:endParaRPr lang="en-US" sz="1500" dirty="0"/>
                    </a:p>
                  </a:txBody>
                  <a:tcPr marL="79875" marR="79875" marT="39939" marB="3993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BD9F9"/>
                    </a:solidFill>
                  </a:tcPr>
                </a:tc>
                <a:tc>
                  <a:txBody>
                    <a:bodyPr/>
                    <a:lstStyle/>
                    <a:p>
                      <a:endParaRPr lang="en-US" sz="1500" dirty="0"/>
                    </a:p>
                  </a:txBody>
                  <a:tcPr marL="79875" marR="79875" marT="39939" marB="3993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BD9F9"/>
                    </a:solidFill>
                  </a:tcPr>
                </a:tc>
              </a:tr>
              <a:tr h="452899">
                <a:tc>
                  <a:txBody>
                    <a:bodyPr/>
                    <a:lstStyle/>
                    <a:p>
                      <a:endParaRPr lang="en-US" sz="1500" dirty="0"/>
                    </a:p>
                  </a:txBody>
                  <a:tcPr marL="79875" marR="79875" marT="39939" marB="3993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BD9F9"/>
                    </a:solidFill>
                  </a:tcPr>
                </a:tc>
                <a:tc>
                  <a:txBody>
                    <a:bodyPr/>
                    <a:lstStyle/>
                    <a:p>
                      <a:endParaRPr lang="en-US" sz="1500" dirty="0"/>
                    </a:p>
                  </a:txBody>
                  <a:tcPr marL="79875" marR="79875" marT="39939" marB="3993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BD9F9"/>
                    </a:solidFill>
                  </a:tcPr>
                </a:tc>
                <a:tc>
                  <a:txBody>
                    <a:bodyPr/>
                    <a:lstStyle/>
                    <a:p>
                      <a:endParaRPr lang="en-US" sz="1500" dirty="0"/>
                    </a:p>
                  </a:txBody>
                  <a:tcPr marL="79875" marR="79875" marT="39939" marB="3993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BD9F9"/>
                    </a:solidFill>
                  </a:tcPr>
                </a:tc>
              </a:tr>
              <a:tr h="323936">
                <a:tc>
                  <a:txBody>
                    <a:bodyPr/>
                    <a:lstStyle/>
                    <a:p>
                      <a:endParaRPr lang="en-US" sz="1500" dirty="0"/>
                    </a:p>
                  </a:txBody>
                  <a:tcPr marL="79875" marR="79875" marT="39939" marB="3993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BD9F9"/>
                    </a:solidFill>
                  </a:tcPr>
                </a:tc>
                <a:tc>
                  <a:txBody>
                    <a:bodyPr/>
                    <a:lstStyle/>
                    <a:p>
                      <a:endParaRPr lang="en-US" sz="1500" dirty="0"/>
                    </a:p>
                  </a:txBody>
                  <a:tcPr marL="79875" marR="79875" marT="39939" marB="3993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BD9F9"/>
                    </a:solidFill>
                  </a:tcPr>
                </a:tc>
                <a:tc>
                  <a:txBody>
                    <a:bodyPr/>
                    <a:lstStyle/>
                    <a:p>
                      <a:endParaRPr lang="en-US" sz="1500" dirty="0"/>
                    </a:p>
                  </a:txBody>
                  <a:tcPr marL="79875" marR="79875" marT="39939" marB="3993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BD9F9"/>
                    </a:solidFill>
                  </a:tcPr>
                </a:tc>
              </a:tr>
            </a:tbl>
          </a:graphicData>
        </a:graphic>
      </p:graphicFrame>
      <p:sp>
        <p:nvSpPr>
          <p:cNvPr id="240" name="Rectangle 239"/>
          <p:cNvSpPr/>
          <p:nvPr/>
        </p:nvSpPr>
        <p:spPr>
          <a:xfrm>
            <a:off x="3455641" y="2395422"/>
            <a:ext cx="2989473" cy="369332"/>
          </a:xfrm>
          <a:prstGeom prst="rect">
            <a:avLst/>
          </a:prstGeom>
        </p:spPr>
        <p:txBody>
          <a:bodyPr wrap="none">
            <a:spAutoFit/>
          </a:bodyPr>
          <a:lstStyle/>
          <a:p>
            <a:pPr fontAlgn="auto">
              <a:spcBef>
                <a:spcPts val="0"/>
              </a:spcBef>
              <a:spcAft>
                <a:spcPts val="0"/>
              </a:spcAft>
            </a:pPr>
            <a:r>
              <a:rPr lang="en-US" dirty="0" smtClean="0">
                <a:solidFill>
                  <a:prstClr val="black"/>
                </a:solidFill>
                <a:latin typeface="Cambria Math" pitchFamily="18" charset="0"/>
                <a:ea typeface="Cambria Math" pitchFamily="18" charset="0"/>
                <a:cs typeface="+mn-cs"/>
              </a:rPr>
              <a:t>Total S.P. of Trouser Material</a:t>
            </a:r>
            <a:endParaRPr lang="en-US" dirty="0">
              <a:solidFill>
                <a:prstClr val="black"/>
              </a:solidFill>
              <a:latin typeface="Cambria Math" pitchFamily="18" charset="0"/>
              <a:ea typeface="Cambria Math" pitchFamily="18" charset="0"/>
              <a:cs typeface="+mn-cs"/>
            </a:endParaRPr>
          </a:p>
        </p:txBody>
      </p:sp>
      <p:sp>
        <p:nvSpPr>
          <p:cNvPr id="241" name="TextBox 240"/>
          <p:cNvSpPr txBox="1"/>
          <p:nvPr/>
        </p:nvSpPr>
        <p:spPr>
          <a:xfrm>
            <a:off x="418228" y="2670983"/>
            <a:ext cx="360698" cy="369332"/>
          </a:xfrm>
          <a:prstGeom prst="rect">
            <a:avLst/>
          </a:prstGeom>
          <a:noFill/>
        </p:spPr>
        <p:txBody>
          <a:bodyPr wrap="square" rtlCol="0">
            <a:spAutoFit/>
          </a:bodyPr>
          <a:lstStyle/>
          <a:p>
            <a:r>
              <a:rPr lang="en-US" dirty="0">
                <a:solidFill>
                  <a:prstClr val="black"/>
                </a:solidFill>
                <a:latin typeface="Cambria Math" panose="02040503050406030204" pitchFamily="18" charset="0"/>
                <a:ea typeface="Cambria Math" panose="02040503050406030204" pitchFamily="18" charset="0"/>
                <a:cs typeface="Arial" pitchFamily="34" charset="0"/>
                <a:sym typeface="Symbol"/>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242" name="Rectangle 241"/>
          <p:cNvSpPr/>
          <p:nvPr/>
        </p:nvSpPr>
        <p:spPr>
          <a:xfrm>
            <a:off x="6341321" y="2395422"/>
            <a:ext cx="1386277" cy="369332"/>
          </a:xfrm>
          <a:prstGeom prst="rect">
            <a:avLst/>
          </a:prstGeom>
        </p:spPr>
        <p:txBody>
          <a:bodyPr wrap="none">
            <a:spAutoFit/>
          </a:bodyPr>
          <a:lstStyle/>
          <a:p>
            <a:pPr fontAlgn="auto">
              <a:spcBef>
                <a:spcPts val="0"/>
              </a:spcBef>
              <a:spcAft>
                <a:spcPts val="0"/>
              </a:spcAft>
            </a:pPr>
            <a:r>
              <a:rPr lang="en-US" dirty="0" smtClean="0">
                <a:solidFill>
                  <a:prstClr val="black"/>
                </a:solidFill>
                <a:latin typeface="Cambria Math" pitchFamily="18" charset="0"/>
                <a:ea typeface="Cambria Math" pitchFamily="18" charset="0"/>
                <a:cs typeface="+mn-cs"/>
              </a:rPr>
              <a:t>= Rs.36,600</a:t>
            </a:r>
            <a:endParaRPr lang="en-US" dirty="0">
              <a:solidFill>
                <a:prstClr val="black"/>
              </a:solidFill>
              <a:latin typeface="Cambria Math" pitchFamily="18" charset="0"/>
              <a:ea typeface="Cambria Math" pitchFamily="18" charset="0"/>
              <a:cs typeface="+mn-cs"/>
            </a:endParaRPr>
          </a:p>
        </p:txBody>
      </p:sp>
      <p:sp>
        <p:nvSpPr>
          <p:cNvPr id="243" name="TextBox 242"/>
          <p:cNvSpPr txBox="1"/>
          <p:nvPr/>
        </p:nvSpPr>
        <p:spPr>
          <a:xfrm>
            <a:off x="741722" y="2670983"/>
            <a:ext cx="519738" cy="369332"/>
          </a:xfrm>
          <a:prstGeom prst="rect">
            <a:avLst/>
          </a:prstGeom>
          <a:noFill/>
        </p:spPr>
        <p:txBody>
          <a:bodyPr wrap="square" rtlCol="0">
            <a:spAutoFit/>
          </a:bodyPr>
          <a:lstStyle/>
          <a:p>
            <a:pPr fontAlgn="auto">
              <a:spcBef>
                <a:spcPts val="0"/>
              </a:spcBef>
              <a:spcAft>
                <a:spcPts val="0"/>
              </a:spcAft>
            </a:pPr>
            <a:r>
              <a:rPr lang="en-US" dirty="0" smtClean="0">
                <a:solidFill>
                  <a:prstClr val="black"/>
                </a:solidFill>
                <a:latin typeface="Cambria Math" pitchFamily="18" charset="0"/>
                <a:ea typeface="Cambria Math" pitchFamily="18" charset="0"/>
                <a:cs typeface="Arial" pitchFamily="34" charset="0"/>
              </a:rPr>
              <a:t>56</a:t>
            </a:r>
            <a:endParaRPr lang="en-US" dirty="0">
              <a:solidFill>
                <a:prstClr val="black"/>
              </a:solidFill>
              <a:latin typeface="Cambria Math" pitchFamily="18" charset="0"/>
              <a:ea typeface="Cambria Math" pitchFamily="18" charset="0"/>
              <a:cs typeface="Arial" pitchFamily="34" charset="0"/>
            </a:endParaRPr>
          </a:p>
        </p:txBody>
      </p:sp>
      <p:sp>
        <p:nvSpPr>
          <p:cNvPr id="244" name="TextBox 243"/>
          <p:cNvSpPr txBox="1"/>
          <p:nvPr/>
        </p:nvSpPr>
        <p:spPr>
          <a:xfrm>
            <a:off x="1074174" y="2670983"/>
            <a:ext cx="390486" cy="369332"/>
          </a:xfrm>
          <a:prstGeom prst="rect">
            <a:avLst/>
          </a:prstGeom>
          <a:noFill/>
        </p:spPr>
        <p:txBody>
          <a:bodyPr wrap="square" rtlCol="0">
            <a:spAutoFit/>
          </a:bodyPr>
          <a:lstStyle/>
          <a:p>
            <a:pPr fontAlgn="auto">
              <a:spcBef>
                <a:spcPts val="0"/>
              </a:spcBef>
              <a:spcAft>
                <a:spcPts val="0"/>
              </a:spcAft>
            </a:pPr>
            <a:r>
              <a:rPr lang="en-US" dirty="0" smtClean="0">
                <a:solidFill>
                  <a:prstClr val="black"/>
                </a:solidFill>
                <a:latin typeface="Cambria Math" pitchFamily="18" charset="0"/>
                <a:ea typeface="Cambria Math" pitchFamily="18" charset="0"/>
                <a:cs typeface="Arial" pitchFamily="34" charset="0"/>
              </a:rPr>
              <a:t>×</a:t>
            </a:r>
            <a:endParaRPr lang="en-US" dirty="0">
              <a:solidFill>
                <a:prstClr val="black"/>
              </a:solidFill>
              <a:latin typeface="Cambria Math" pitchFamily="18" charset="0"/>
              <a:ea typeface="Cambria Math" pitchFamily="18" charset="0"/>
              <a:cs typeface="Arial" pitchFamily="34" charset="0"/>
            </a:endParaRPr>
          </a:p>
        </p:txBody>
      </p:sp>
      <mc:AlternateContent xmlns:mc="http://schemas.openxmlformats.org/markup-compatibility/2006" xmlns:a14="http://schemas.microsoft.com/office/drawing/2010/main">
        <mc:Choice Requires="a14">
          <p:sp>
            <p:nvSpPr>
              <p:cNvPr id="245" name="TextBox 244"/>
              <p:cNvSpPr txBox="1"/>
              <p:nvPr/>
            </p:nvSpPr>
            <p:spPr>
              <a:xfrm>
                <a:off x="1312260" y="2670983"/>
                <a:ext cx="520700" cy="369332"/>
              </a:xfrm>
              <a:prstGeom prst="rect">
                <a:avLst/>
              </a:prstGeom>
              <a:noFill/>
            </p:spPr>
            <p:txBody>
              <a:bodyPr wrap="square" rtlCol="0">
                <a:spAutoFit/>
              </a:bodyPr>
              <a:lstStyle/>
              <a:p>
                <a:pPr fontAlgn="auto">
                  <a:spcBef>
                    <a:spcPts val="0"/>
                  </a:spcBef>
                  <a:spcAft>
                    <a:spcPts val="0"/>
                  </a:spcAft>
                </a:pPr>
                <a:r>
                  <a:rPr lang="en-US" dirty="0" smtClean="0">
                    <a:solidFill>
                      <a:prstClr val="black"/>
                    </a:solidFill>
                    <a:latin typeface="Cambria Math" pitchFamily="18" charset="0"/>
                    <a:ea typeface="Cambria Math" pitchFamily="18" charset="0"/>
                    <a:cs typeface="Arial" pitchFamily="34" charset="0"/>
                  </a:rPr>
                  <a:t>3</a:t>
                </a:r>
                <a14:m>
                  <m:oMath xmlns:m="http://schemas.openxmlformats.org/officeDocument/2006/math">
                    <m:r>
                      <a:rPr lang="en-US" i="1" dirty="0" smtClean="0">
                        <a:solidFill>
                          <a:prstClr val="black"/>
                        </a:solidFill>
                        <a:latin typeface="Cambria Math"/>
                        <a:ea typeface="Cambria Math" pitchFamily="18" charset="0"/>
                        <a:cs typeface="Arial" pitchFamily="34" charset="0"/>
                      </a:rPr>
                      <m:t>𝑥</m:t>
                    </m:r>
                  </m:oMath>
                </a14:m>
                <a:endParaRPr lang="en-US" dirty="0">
                  <a:solidFill>
                    <a:prstClr val="black"/>
                  </a:solidFill>
                  <a:latin typeface="Cambria Math" pitchFamily="18" charset="0"/>
                  <a:ea typeface="Cambria Math" pitchFamily="18" charset="0"/>
                  <a:cs typeface="Arial" pitchFamily="34" charset="0"/>
                </a:endParaRPr>
              </a:p>
            </p:txBody>
          </p:sp>
        </mc:Choice>
        <mc:Fallback xmlns="">
          <p:sp>
            <p:nvSpPr>
              <p:cNvPr id="245" name="TextBox 244"/>
              <p:cNvSpPr txBox="1">
                <a:spLocks noRot="1" noChangeAspect="1" noMove="1" noResize="1" noEditPoints="1" noAdjustHandles="1" noChangeArrowheads="1" noChangeShapeType="1" noTextEdit="1"/>
              </p:cNvSpPr>
              <p:nvPr/>
            </p:nvSpPr>
            <p:spPr>
              <a:xfrm>
                <a:off x="1312260" y="2670983"/>
                <a:ext cx="520700" cy="369332"/>
              </a:xfrm>
              <a:prstGeom prst="rect">
                <a:avLst/>
              </a:prstGeom>
              <a:blipFill rotWithShape="1">
                <a:blip r:embed="rId7"/>
                <a:stretch>
                  <a:fillRect l="-9302" t="-9836" b="-22951"/>
                </a:stretch>
              </a:blipFill>
            </p:spPr>
            <p:txBody>
              <a:bodyPr/>
              <a:lstStyle/>
              <a:p>
                <a:r>
                  <a:rPr lang="en-US">
                    <a:noFill/>
                  </a:rPr>
                  <a:t> </a:t>
                </a:r>
              </a:p>
            </p:txBody>
          </p:sp>
        </mc:Fallback>
      </mc:AlternateContent>
      <p:sp>
        <p:nvSpPr>
          <p:cNvPr id="246" name="Rectangle 245"/>
          <p:cNvSpPr/>
          <p:nvPr/>
        </p:nvSpPr>
        <p:spPr>
          <a:xfrm>
            <a:off x="1629760" y="2670983"/>
            <a:ext cx="357790" cy="369332"/>
          </a:xfrm>
          <a:prstGeom prst="rect">
            <a:avLst/>
          </a:prstGeom>
        </p:spPr>
        <p:txBody>
          <a:bodyPr wrap="none">
            <a:spAutoFit/>
          </a:bodyPr>
          <a:lstStyle/>
          <a:p>
            <a:pPr fontAlgn="auto">
              <a:spcBef>
                <a:spcPts val="0"/>
              </a:spcBef>
              <a:spcAft>
                <a:spcPts val="0"/>
              </a:spcAft>
            </a:pPr>
            <a:r>
              <a:rPr lang="en-US" dirty="0" smtClean="0">
                <a:solidFill>
                  <a:prstClr val="black"/>
                </a:solidFill>
                <a:latin typeface="Cambria Math" pitchFamily="18" charset="0"/>
                <a:ea typeface="Cambria Math" pitchFamily="18" charset="0"/>
                <a:cs typeface="+mn-cs"/>
              </a:rPr>
              <a:t>+</a:t>
            </a:r>
            <a:endParaRPr lang="en-US" dirty="0">
              <a:solidFill>
                <a:prstClr val="black"/>
              </a:solidFill>
              <a:latin typeface="Cambria Math" pitchFamily="18" charset="0"/>
              <a:ea typeface="Cambria Math" pitchFamily="18" charset="0"/>
              <a:cs typeface="+mn-cs"/>
            </a:endParaRPr>
          </a:p>
        </p:txBody>
      </p:sp>
      <p:sp>
        <p:nvSpPr>
          <p:cNvPr id="247" name="TextBox 246"/>
          <p:cNvSpPr txBox="1"/>
          <p:nvPr/>
        </p:nvSpPr>
        <p:spPr>
          <a:xfrm>
            <a:off x="1869594" y="2670983"/>
            <a:ext cx="519738" cy="369332"/>
          </a:xfrm>
          <a:prstGeom prst="rect">
            <a:avLst/>
          </a:prstGeom>
          <a:noFill/>
        </p:spPr>
        <p:txBody>
          <a:bodyPr wrap="square" rtlCol="0">
            <a:spAutoFit/>
          </a:bodyPr>
          <a:lstStyle/>
          <a:p>
            <a:pPr fontAlgn="auto">
              <a:spcBef>
                <a:spcPts val="0"/>
              </a:spcBef>
              <a:spcAft>
                <a:spcPts val="0"/>
              </a:spcAft>
            </a:pPr>
            <a:r>
              <a:rPr lang="en-US" dirty="0" smtClean="0">
                <a:solidFill>
                  <a:prstClr val="black"/>
                </a:solidFill>
                <a:latin typeface="Cambria Math" pitchFamily="18" charset="0"/>
                <a:ea typeface="Cambria Math" pitchFamily="18" charset="0"/>
                <a:cs typeface="Arial" pitchFamily="34" charset="0"/>
              </a:rPr>
              <a:t>99</a:t>
            </a:r>
            <a:endParaRPr lang="en-US" dirty="0">
              <a:solidFill>
                <a:prstClr val="black"/>
              </a:solidFill>
              <a:latin typeface="Cambria Math" pitchFamily="18" charset="0"/>
              <a:ea typeface="Cambria Math" pitchFamily="18" charset="0"/>
              <a:cs typeface="Arial" pitchFamily="34" charset="0"/>
            </a:endParaRPr>
          </a:p>
        </p:txBody>
      </p:sp>
      <p:sp>
        <p:nvSpPr>
          <p:cNvPr id="248" name="TextBox 247"/>
          <p:cNvSpPr txBox="1"/>
          <p:nvPr/>
        </p:nvSpPr>
        <p:spPr>
          <a:xfrm>
            <a:off x="2195696" y="2670983"/>
            <a:ext cx="390486" cy="369332"/>
          </a:xfrm>
          <a:prstGeom prst="rect">
            <a:avLst/>
          </a:prstGeom>
          <a:noFill/>
        </p:spPr>
        <p:txBody>
          <a:bodyPr wrap="square" rtlCol="0">
            <a:spAutoFit/>
          </a:bodyPr>
          <a:lstStyle/>
          <a:p>
            <a:pPr fontAlgn="auto">
              <a:spcBef>
                <a:spcPts val="0"/>
              </a:spcBef>
              <a:spcAft>
                <a:spcPts val="0"/>
              </a:spcAft>
            </a:pPr>
            <a:r>
              <a:rPr lang="en-US" dirty="0" smtClean="0">
                <a:solidFill>
                  <a:prstClr val="black"/>
                </a:solidFill>
                <a:latin typeface="Cambria Math" pitchFamily="18" charset="0"/>
                <a:ea typeface="Cambria Math" pitchFamily="18" charset="0"/>
                <a:cs typeface="Arial" pitchFamily="34" charset="0"/>
              </a:rPr>
              <a:t>×</a:t>
            </a:r>
            <a:endParaRPr lang="en-US" dirty="0">
              <a:solidFill>
                <a:prstClr val="black"/>
              </a:solidFill>
              <a:latin typeface="Cambria Math" pitchFamily="18" charset="0"/>
              <a:ea typeface="Cambria Math" pitchFamily="18" charset="0"/>
              <a:cs typeface="Arial" pitchFamily="34" charset="0"/>
            </a:endParaRPr>
          </a:p>
        </p:txBody>
      </p:sp>
      <mc:AlternateContent xmlns:mc="http://schemas.openxmlformats.org/markup-compatibility/2006" xmlns:a14="http://schemas.microsoft.com/office/drawing/2010/main">
        <mc:Choice Requires="a14">
          <p:sp>
            <p:nvSpPr>
              <p:cNvPr id="249" name="TextBox 248"/>
              <p:cNvSpPr txBox="1"/>
              <p:nvPr/>
            </p:nvSpPr>
            <p:spPr>
              <a:xfrm>
                <a:off x="2433782" y="2670983"/>
                <a:ext cx="520700" cy="369332"/>
              </a:xfrm>
              <a:prstGeom prst="rect">
                <a:avLst/>
              </a:prstGeom>
              <a:noFill/>
            </p:spPr>
            <p:txBody>
              <a:bodyPr wrap="square" rtlCol="0">
                <a:spAutoFit/>
              </a:bodyPr>
              <a:lstStyle/>
              <a:p>
                <a:pPr fontAlgn="auto">
                  <a:spcBef>
                    <a:spcPts val="0"/>
                  </a:spcBef>
                  <a:spcAft>
                    <a:spcPts val="0"/>
                  </a:spcAft>
                </a:pPr>
                <a:r>
                  <a:rPr lang="en-US" dirty="0" smtClean="0">
                    <a:solidFill>
                      <a:prstClr val="black"/>
                    </a:solidFill>
                    <a:latin typeface="Cambria Math" pitchFamily="18" charset="0"/>
                    <a:ea typeface="Cambria Math" pitchFamily="18" charset="0"/>
                    <a:cs typeface="Arial" pitchFamily="34" charset="0"/>
                  </a:rPr>
                  <a:t>2</a:t>
                </a:r>
                <a14:m>
                  <m:oMath xmlns:m="http://schemas.openxmlformats.org/officeDocument/2006/math">
                    <m:r>
                      <a:rPr lang="en-US" i="1" dirty="0" smtClean="0">
                        <a:solidFill>
                          <a:prstClr val="black"/>
                        </a:solidFill>
                        <a:latin typeface="Cambria Math"/>
                        <a:ea typeface="Cambria Math" pitchFamily="18" charset="0"/>
                        <a:cs typeface="Arial" pitchFamily="34" charset="0"/>
                      </a:rPr>
                      <m:t>𝑥</m:t>
                    </m:r>
                  </m:oMath>
                </a14:m>
                <a:endParaRPr lang="en-US" dirty="0">
                  <a:solidFill>
                    <a:prstClr val="black"/>
                  </a:solidFill>
                  <a:latin typeface="Cambria Math" pitchFamily="18" charset="0"/>
                  <a:ea typeface="Cambria Math" pitchFamily="18" charset="0"/>
                  <a:cs typeface="Arial" pitchFamily="34" charset="0"/>
                </a:endParaRPr>
              </a:p>
            </p:txBody>
          </p:sp>
        </mc:Choice>
        <mc:Fallback xmlns="">
          <p:sp>
            <p:nvSpPr>
              <p:cNvPr id="249" name="TextBox 248"/>
              <p:cNvSpPr txBox="1">
                <a:spLocks noRot="1" noChangeAspect="1" noMove="1" noResize="1" noEditPoints="1" noAdjustHandles="1" noChangeArrowheads="1" noChangeShapeType="1" noTextEdit="1"/>
              </p:cNvSpPr>
              <p:nvPr/>
            </p:nvSpPr>
            <p:spPr>
              <a:xfrm>
                <a:off x="2433782" y="2670983"/>
                <a:ext cx="520700" cy="369332"/>
              </a:xfrm>
              <a:prstGeom prst="rect">
                <a:avLst/>
              </a:prstGeom>
              <a:blipFill rotWithShape="1">
                <a:blip r:embed="rId8"/>
                <a:stretch>
                  <a:fillRect l="-9302" t="-9836" b="-22951"/>
                </a:stretch>
              </a:blipFill>
            </p:spPr>
            <p:txBody>
              <a:bodyPr/>
              <a:lstStyle/>
              <a:p>
                <a:r>
                  <a:rPr lang="en-US">
                    <a:noFill/>
                  </a:rPr>
                  <a:t> </a:t>
                </a:r>
              </a:p>
            </p:txBody>
          </p:sp>
        </mc:Fallback>
      </mc:AlternateContent>
      <p:sp>
        <p:nvSpPr>
          <p:cNvPr id="250" name="Rectangle 249"/>
          <p:cNvSpPr/>
          <p:nvPr/>
        </p:nvSpPr>
        <p:spPr>
          <a:xfrm>
            <a:off x="2719539" y="2670983"/>
            <a:ext cx="357790" cy="369332"/>
          </a:xfrm>
          <a:prstGeom prst="rect">
            <a:avLst/>
          </a:prstGeom>
        </p:spPr>
        <p:txBody>
          <a:bodyPr wrap="none">
            <a:spAutoFit/>
          </a:bodyPr>
          <a:lstStyle/>
          <a:p>
            <a:pPr fontAlgn="auto">
              <a:spcBef>
                <a:spcPts val="0"/>
              </a:spcBef>
              <a:spcAft>
                <a:spcPts val="0"/>
              </a:spcAft>
            </a:pPr>
            <a:r>
              <a:rPr lang="en-US" dirty="0" smtClean="0">
                <a:solidFill>
                  <a:prstClr val="black"/>
                </a:solidFill>
                <a:latin typeface="Cambria Math" pitchFamily="18" charset="0"/>
                <a:ea typeface="Cambria Math" pitchFamily="18" charset="0"/>
                <a:cs typeface="+mn-cs"/>
              </a:rPr>
              <a:t>=</a:t>
            </a:r>
            <a:endParaRPr lang="en-US" dirty="0">
              <a:solidFill>
                <a:prstClr val="black"/>
              </a:solidFill>
              <a:latin typeface="Cambria Math" pitchFamily="18" charset="0"/>
              <a:ea typeface="Cambria Math" pitchFamily="18" charset="0"/>
              <a:cs typeface="+mn-cs"/>
            </a:endParaRPr>
          </a:p>
        </p:txBody>
      </p:sp>
      <p:sp>
        <p:nvSpPr>
          <p:cNvPr id="251" name="Rectangle 250"/>
          <p:cNvSpPr/>
          <p:nvPr/>
        </p:nvSpPr>
        <p:spPr>
          <a:xfrm>
            <a:off x="2944362" y="2670983"/>
            <a:ext cx="873957" cy="369332"/>
          </a:xfrm>
          <a:prstGeom prst="rect">
            <a:avLst/>
          </a:prstGeom>
        </p:spPr>
        <p:txBody>
          <a:bodyPr wrap="none">
            <a:spAutoFit/>
          </a:bodyPr>
          <a:lstStyle/>
          <a:p>
            <a:pPr fontAlgn="auto">
              <a:spcBef>
                <a:spcPts val="0"/>
              </a:spcBef>
              <a:spcAft>
                <a:spcPts val="0"/>
              </a:spcAft>
            </a:pPr>
            <a:r>
              <a:rPr lang="en-US" dirty="0" smtClean="0">
                <a:solidFill>
                  <a:prstClr val="black"/>
                </a:solidFill>
                <a:latin typeface="Cambria Math" pitchFamily="18" charset="0"/>
                <a:ea typeface="Cambria Math" pitchFamily="18" charset="0"/>
                <a:cs typeface="+mn-cs"/>
              </a:rPr>
              <a:t>36,600</a:t>
            </a:r>
            <a:endParaRPr lang="en-US" dirty="0">
              <a:solidFill>
                <a:prstClr val="black"/>
              </a:solidFill>
              <a:latin typeface="Cambria Math" pitchFamily="18" charset="0"/>
              <a:ea typeface="Cambria Math" pitchFamily="18" charset="0"/>
              <a:cs typeface="+mn-cs"/>
            </a:endParaRPr>
          </a:p>
        </p:txBody>
      </p:sp>
      <p:sp>
        <p:nvSpPr>
          <p:cNvPr id="252" name="TextBox 251"/>
          <p:cNvSpPr txBox="1"/>
          <p:nvPr/>
        </p:nvSpPr>
        <p:spPr>
          <a:xfrm>
            <a:off x="418228" y="2946544"/>
            <a:ext cx="360698" cy="369332"/>
          </a:xfrm>
          <a:prstGeom prst="rect">
            <a:avLst/>
          </a:prstGeom>
          <a:noFill/>
        </p:spPr>
        <p:txBody>
          <a:bodyPr wrap="square" rtlCol="0">
            <a:spAutoFit/>
          </a:bodyPr>
          <a:lstStyle/>
          <a:p>
            <a:r>
              <a:rPr lang="en-US" dirty="0">
                <a:solidFill>
                  <a:prstClr val="black"/>
                </a:solidFill>
                <a:latin typeface="Cambria Math" panose="02040503050406030204" pitchFamily="18" charset="0"/>
                <a:ea typeface="Cambria Math" panose="02040503050406030204" pitchFamily="18" charset="0"/>
                <a:cs typeface="Arial" pitchFamily="34" charset="0"/>
                <a:sym typeface="Symbol"/>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mc:AlternateContent xmlns:mc="http://schemas.openxmlformats.org/markup-compatibility/2006" xmlns:a14="http://schemas.microsoft.com/office/drawing/2010/main">
        <mc:Choice Requires="a14">
          <p:sp>
            <p:nvSpPr>
              <p:cNvPr id="253" name="TextBox 252"/>
              <p:cNvSpPr txBox="1"/>
              <p:nvPr/>
            </p:nvSpPr>
            <p:spPr>
              <a:xfrm>
                <a:off x="1366058" y="2946544"/>
                <a:ext cx="722938" cy="369332"/>
              </a:xfrm>
              <a:prstGeom prst="rect">
                <a:avLst/>
              </a:prstGeom>
              <a:noFill/>
            </p:spPr>
            <p:txBody>
              <a:bodyPr wrap="square" rtlCol="0">
                <a:spAutoFit/>
              </a:bodyPr>
              <a:lstStyle/>
              <a:p>
                <a:pPr fontAlgn="auto">
                  <a:spcBef>
                    <a:spcPts val="0"/>
                  </a:spcBef>
                  <a:spcAft>
                    <a:spcPts val="0"/>
                  </a:spcAft>
                </a:pPr>
                <a:r>
                  <a:rPr lang="en-US" dirty="0" smtClean="0">
                    <a:solidFill>
                      <a:prstClr val="black"/>
                    </a:solidFill>
                    <a:latin typeface="Cambria Math" pitchFamily="18" charset="0"/>
                    <a:ea typeface="Cambria Math" pitchFamily="18" charset="0"/>
                    <a:cs typeface="Arial" pitchFamily="34" charset="0"/>
                  </a:rPr>
                  <a:t>168</a:t>
                </a:r>
                <a14:m>
                  <m:oMath xmlns:m="http://schemas.openxmlformats.org/officeDocument/2006/math">
                    <m:r>
                      <a:rPr lang="en-US" i="1" dirty="0">
                        <a:solidFill>
                          <a:prstClr val="black"/>
                        </a:solidFill>
                        <a:latin typeface="Cambria Math"/>
                        <a:ea typeface="Cambria Math" pitchFamily="18" charset="0"/>
                        <a:cs typeface="Arial" pitchFamily="34" charset="0"/>
                      </a:rPr>
                      <m:t>𝑥</m:t>
                    </m:r>
                  </m:oMath>
                </a14:m>
                <a:endParaRPr lang="en-US" dirty="0">
                  <a:solidFill>
                    <a:prstClr val="black"/>
                  </a:solidFill>
                  <a:latin typeface="Cambria Math" pitchFamily="18" charset="0"/>
                  <a:ea typeface="Cambria Math" pitchFamily="18" charset="0"/>
                  <a:cs typeface="Arial" pitchFamily="34" charset="0"/>
                </a:endParaRPr>
              </a:p>
            </p:txBody>
          </p:sp>
        </mc:Choice>
        <mc:Fallback xmlns="">
          <p:sp>
            <p:nvSpPr>
              <p:cNvPr id="253" name="TextBox 252"/>
              <p:cNvSpPr txBox="1">
                <a:spLocks noRot="1" noChangeAspect="1" noMove="1" noResize="1" noEditPoints="1" noAdjustHandles="1" noChangeArrowheads="1" noChangeShapeType="1" noTextEdit="1"/>
              </p:cNvSpPr>
              <p:nvPr/>
            </p:nvSpPr>
            <p:spPr>
              <a:xfrm>
                <a:off x="1366058" y="2946544"/>
                <a:ext cx="722938" cy="369332"/>
              </a:xfrm>
              <a:prstGeom prst="rect">
                <a:avLst/>
              </a:prstGeom>
              <a:blipFill rotWithShape="1">
                <a:blip r:embed="rId9"/>
                <a:stretch>
                  <a:fillRect l="-6723" t="-9836" b="-22951"/>
                </a:stretch>
              </a:blipFill>
            </p:spPr>
            <p:txBody>
              <a:bodyPr/>
              <a:lstStyle/>
              <a:p>
                <a:r>
                  <a:rPr lang="en-US">
                    <a:noFill/>
                  </a:rPr>
                  <a:t> </a:t>
                </a:r>
              </a:p>
            </p:txBody>
          </p:sp>
        </mc:Fallback>
      </mc:AlternateContent>
      <p:sp>
        <p:nvSpPr>
          <p:cNvPr id="254" name="Rectangle 253"/>
          <p:cNvSpPr/>
          <p:nvPr/>
        </p:nvSpPr>
        <p:spPr>
          <a:xfrm>
            <a:off x="1936946" y="2946544"/>
            <a:ext cx="357790" cy="369332"/>
          </a:xfrm>
          <a:prstGeom prst="rect">
            <a:avLst/>
          </a:prstGeom>
        </p:spPr>
        <p:txBody>
          <a:bodyPr wrap="none">
            <a:spAutoFit/>
          </a:bodyPr>
          <a:lstStyle/>
          <a:p>
            <a:pPr fontAlgn="auto">
              <a:spcBef>
                <a:spcPts val="0"/>
              </a:spcBef>
              <a:spcAft>
                <a:spcPts val="0"/>
              </a:spcAft>
            </a:pPr>
            <a:r>
              <a:rPr lang="en-US" dirty="0" smtClean="0">
                <a:solidFill>
                  <a:prstClr val="black"/>
                </a:solidFill>
                <a:latin typeface="Cambria Math" pitchFamily="18" charset="0"/>
                <a:ea typeface="Cambria Math" pitchFamily="18" charset="0"/>
                <a:cs typeface="+mn-cs"/>
              </a:rPr>
              <a:t>+</a:t>
            </a:r>
            <a:endParaRPr lang="en-US" dirty="0">
              <a:solidFill>
                <a:prstClr val="black"/>
              </a:solidFill>
              <a:latin typeface="Cambria Math" pitchFamily="18" charset="0"/>
              <a:ea typeface="Cambria Math" pitchFamily="18" charset="0"/>
              <a:cs typeface="+mn-cs"/>
            </a:endParaRPr>
          </a:p>
        </p:txBody>
      </p:sp>
      <mc:AlternateContent xmlns:mc="http://schemas.openxmlformats.org/markup-compatibility/2006" xmlns:a14="http://schemas.microsoft.com/office/drawing/2010/main">
        <mc:Choice Requires="a14">
          <p:sp>
            <p:nvSpPr>
              <p:cNvPr id="255" name="TextBox 254"/>
              <p:cNvSpPr txBox="1"/>
              <p:nvPr/>
            </p:nvSpPr>
            <p:spPr>
              <a:xfrm>
                <a:off x="2157576" y="2946544"/>
                <a:ext cx="722938" cy="369332"/>
              </a:xfrm>
              <a:prstGeom prst="rect">
                <a:avLst/>
              </a:prstGeom>
              <a:noFill/>
            </p:spPr>
            <p:txBody>
              <a:bodyPr wrap="square" rtlCol="0">
                <a:spAutoFit/>
              </a:bodyPr>
              <a:lstStyle/>
              <a:p>
                <a:pPr fontAlgn="auto">
                  <a:spcBef>
                    <a:spcPts val="0"/>
                  </a:spcBef>
                  <a:spcAft>
                    <a:spcPts val="0"/>
                  </a:spcAft>
                </a:pPr>
                <a:r>
                  <a:rPr lang="en-US" dirty="0" smtClean="0">
                    <a:solidFill>
                      <a:prstClr val="black"/>
                    </a:solidFill>
                    <a:latin typeface="Cambria Math" pitchFamily="18" charset="0"/>
                    <a:ea typeface="Cambria Math" pitchFamily="18" charset="0"/>
                    <a:cs typeface="Arial" pitchFamily="34" charset="0"/>
                  </a:rPr>
                  <a:t>198</a:t>
                </a:r>
                <a14:m>
                  <m:oMath xmlns:m="http://schemas.openxmlformats.org/officeDocument/2006/math">
                    <m:r>
                      <a:rPr lang="en-US" i="1" dirty="0">
                        <a:solidFill>
                          <a:prstClr val="black"/>
                        </a:solidFill>
                        <a:latin typeface="Cambria Math"/>
                        <a:ea typeface="Cambria Math" pitchFamily="18" charset="0"/>
                        <a:cs typeface="Arial" pitchFamily="34" charset="0"/>
                      </a:rPr>
                      <m:t>𝑥</m:t>
                    </m:r>
                  </m:oMath>
                </a14:m>
                <a:endParaRPr lang="en-US" dirty="0">
                  <a:solidFill>
                    <a:prstClr val="black"/>
                  </a:solidFill>
                  <a:latin typeface="Cambria Math" pitchFamily="18" charset="0"/>
                  <a:ea typeface="Cambria Math" pitchFamily="18" charset="0"/>
                  <a:cs typeface="Arial" pitchFamily="34" charset="0"/>
                </a:endParaRPr>
              </a:p>
            </p:txBody>
          </p:sp>
        </mc:Choice>
        <mc:Fallback xmlns="">
          <p:sp>
            <p:nvSpPr>
              <p:cNvPr id="255" name="TextBox 254"/>
              <p:cNvSpPr txBox="1">
                <a:spLocks noRot="1" noChangeAspect="1" noMove="1" noResize="1" noEditPoints="1" noAdjustHandles="1" noChangeArrowheads="1" noChangeShapeType="1" noTextEdit="1"/>
              </p:cNvSpPr>
              <p:nvPr/>
            </p:nvSpPr>
            <p:spPr>
              <a:xfrm>
                <a:off x="2157576" y="2946544"/>
                <a:ext cx="722938" cy="369332"/>
              </a:xfrm>
              <a:prstGeom prst="rect">
                <a:avLst/>
              </a:prstGeom>
              <a:blipFill rotWithShape="1">
                <a:blip r:embed="rId10"/>
                <a:stretch>
                  <a:fillRect l="-7563" t="-9836" b="-22951"/>
                </a:stretch>
              </a:blipFill>
            </p:spPr>
            <p:txBody>
              <a:bodyPr/>
              <a:lstStyle/>
              <a:p>
                <a:r>
                  <a:rPr lang="en-US">
                    <a:noFill/>
                  </a:rPr>
                  <a:t> </a:t>
                </a:r>
              </a:p>
            </p:txBody>
          </p:sp>
        </mc:Fallback>
      </mc:AlternateContent>
      <p:sp>
        <p:nvSpPr>
          <p:cNvPr id="256" name="Rectangle 255"/>
          <p:cNvSpPr/>
          <p:nvPr/>
        </p:nvSpPr>
        <p:spPr>
          <a:xfrm>
            <a:off x="2719539" y="2946544"/>
            <a:ext cx="357790" cy="369332"/>
          </a:xfrm>
          <a:prstGeom prst="rect">
            <a:avLst/>
          </a:prstGeom>
        </p:spPr>
        <p:txBody>
          <a:bodyPr wrap="none">
            <a:spAutoFit/>
          </a:bodyPr>
          <a:lstStyle/>
          <a:p>
            <a:pPr fontAlgn="auto">
              <a:spcBef>
                <a:spcPts val="0"/>
              </a:spcBef>
              <a:spcAft>
                <a:spcPts val="0"/>
              </a:spcAft>
            </a:pPr>
            <a:r>
              <a:rPr lang="en-US" dirty="0" smtClean="0">
                <a:solidFill>
                  <a:prstClr val="black"/>
                </a:solidFill>
                <a:latin typeface="Cambria Math" pitchFamily="18" charset="0"/>
                <a:ea typeface="Cambria Math" pitchFamily="18" charset="0"/>
                <a:cs typeface="+mn-cs"/>
              </a:rPr>
              <a:t>=</a:t>
            </a:r>
            <a:endParaRPr lang="en-US" dirty="0">
              <a:solidFill>
                <a:prstClr val="black"/>
              </a:solidFill>
              <a:latin typeface="Cambria Math" pitchFamily="18" charset="0"/>
              <a:ea typeface="Cambria Math" pitchFamily="18" charset="0"/>
              <a:cs typeface="+mn-cs"/>
            </a:endParaRPr>
          </a:p>
        </p:txBody>
      </p:sp>
      <p:sp>
        <p:nvSpPr>
          <p:cNvPr id="257" name="Rectangle 256"/>
          <p:cNvSpPr/>
          <p:nvPr/>
        </p:nvSpPr>
        <p:spPr>
          <a:xfrm>
            <a:off x="2944362" y="2946544"/>
            <a:ext cx="873957" cy="369332"/>
          </a:xfrm>
          <a:prstGeom prst="rect">
            <a:avLst/>
          </a:prstGeom>
        </p:spPr>
        <p:txBody>
          <a:bodyPr wrap="none">
            <a:spAutoFit/>
          </a:bodyPr>
          <a:lstStyle/>
          <a:p>
            <a:pPr fontAlgn="auto">
              <a:spcBef>
                <a:spcPts val="0"/>
              </a:spcBef>
              <a:spcAft>
                <a:spcPts val="0"/>
              </a:spcAft>
            </a:pPr>
            <a:r>
              <a:rPr lang="en-US" dirty="0" smtClean="0">
                <a:solidFill>
                  <a:prstClr val="black"/>
                </a:solidFill>
                <a:latin typeface="Cambria Math" pitchFamily="18" charset="0"/>
                <a:ea typeface="Cambria Math" pitchFamily="18" charset="0"/>
                <a:cs typeface="+mn-cs"/>
              </a:rPr>
              <a:t>36,600</a:t>
            </a:r>
            <a:endParaRPr lang="en-US" dirty="0">
              <a:solidFill>
                <a:prstClr val="black"/>
              </a:solidFill>
              <a:latin typeface="Cambria Math" pitchFamily="18" charset="0"/>
              <a:ea typeface="Cambria Math" pitchFamily="18" charset="0"/>
              <a:cs typeface="+mn-cs"/>
            </a:endParaRPr>
          </a:p>
        </p:txBody>
      </p:sp>
      <p:sp>
        <p:nvSpPr>
          <p:cNvPr id="258" name="TextBox 257"/>
          <p:cNvSpPr txBox="1"/>
          <p:nvPr/>
        </p:nvSpPr>
        <p:spPr>
          <a:xfrm>
            <a:off x="418228" y="3222105"/>
            <a:ext cx="360698" cy="369332"/>
          </a:xfrm>
          <a:prstGeom prst="rect">
            <a:avLst/>
          </a:prstGeom>
          <a:noFill/>
        </p:spPr>
        <p:txBody>
          <a:bodyPr wrap="square" rtlCol="0">
            <a:spAutoFit/>
          </a:bodyPr>
          <a:lstStyle/>
          <a:p>
            <a:r>
              <a:rPr lang="en-US" dirty="0">
                <a:solidFill>
                  <a:prstClr val="black"/>
                </a:solidFill>
                <a:latin typeface="Cambria Math" panose="02040503050406030204" pitchFamily="18" charset="0"/>
                <a:ea typeface="Cambria Math" panose="02040503050406030204" pitchFamily="18" charset="0"/>
                <a:cs typeface="Arial" pitchFamily="34" charset="0"/>
                <a:sym typeface="Symbol"/>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mc:AlternateContent xmlns:mc="http://schemas.openxmlformats.org/markup-compatibility/2006" xmlns:a14="http://schemas.microsoft.com/office/drawing/2010/main">
        <mc:Choice Requires="a14">
          <p:sp>
            <p:nvSpPr>
              <p:cNvPr id="259" name="TextBox 258"/>
              <p:cNvSpPr txBox="1"/>
              <p:nvPr/>
            </p:nvSpPr>
            <p:spPr>
              <a:xfrm>
                <a:off x="2157576" y="3222105"/>
                <a:ext cx="722938" cy="369332"/>
              </a:xfrm>
              <a:prstGeom prst="rect">
                <a:avLst/>
              </a:prstGeom>
              <a:noFill/>
            </p:spPr>
            <p:txBody>
              <a:bodyPr wrap="square" rtlCol="0">
                <a:spAutoFit/>
              </a:bodyPr>
              <a:lstStyle/>
              <a:p>
                <a:pPr fontAlgn="auto">
                  <a:spcBef>
                    <a:spcPts val="0"/>
                  </a:spcBef>
                  <a:spcAft>
                    <a:spcPts val="0"/>
                  </a:spcAft>
                </a:pPr>
                <a:r>
                  <a:rPr lang="en-US" dirty="0" smtClean="0">
                    <a:solidFill>
                      <a:prstClr val="black"/>
                    </a:solidFill>
                    <a:latin typeface="Cambria Math" pitchFamily="18" charset="0"/>
                    <a:ea typeface="Cambria Math" pitchFamily="18" charset="0"/>
                    <a:cs typeface="Arial" pitchFamily="34" charset="0"/>
                  </a:rPr>
                  <a:t>3</a:t>
                </a:r>
                <a14:m>
                  <m:oMath xmlns:m="http://schemas.openxmlformats.org/officeDocument/2006/math">
                    <m:r>
                      <a:rPr lang="en-US" dirty="0" smtClean="0">
                        <a:solidFill>
                          <a:prstClr val="black"/>
                        </a:solidFill>
                        <a:latin typeface="Cambria Math"/>
                        <a:ea typeface="Cambria Math" pitchFamily="18" charset="0"/>
                        <a:cs typeface="Arial" pitchFamily="34" charset="0"/>
                      </a:rPr>
                      <m:t>66</m:t>
                    </m:r>
                    <m:r>
                      <a:rPr lang="en-US" i="1" dirty="0">
                        <a:solidFill>
                          <a:prstClr val="black"/>
                        </a:solidFill>
                        <a:latin typeface="Cambria Math"/>
                        <a:ea typeface="Cambria Math" pitchFamily="18" charset="0"/>
                        <a:cs typeface="Arial" pitchFamily="34" charset="0"/>
                      </a:rPr>
                      <m:t>𝑥</m:t>
                    </m:r>
                  </m:oMath>
                </a14:m>
                <a:endParaRPr lang="en-US" dirty="0">
                  <a:solidFill>
                    <a:prstClr val="black"/>
                  </a:solidFill>
                  <a:latin typeface="Cambria Math" pitchFamily="18" charset="0"/>
                  <a:ea typeface="Cambria Math" pitchFamily="18" charset="0"/>
                  <a:cs typeface="Arial" pitchFamily="34" charset="0"/>
                </a:endParaRPr>
              </a:p>
            </p:txBody>
          </p:sp>
        </mc:Choice>
        <mc:Fallback xmlns="">
          <p:sp>
            <p:nvSpPr>
              <p:cNvPr id="259" name="TextBox 258"/>
              <p:cNvSpPr txBox="1">
                <a:spLocks noRot="1" noChangeAspect="1" noMove="1" noResize="1" noEditPoints="1" noAdjustHandles="1" noChangeArrowheads="1" noChangeShapeType="1" noTextEdit="1"/>
              </p:cNvSpPr>
              <p:nvPr/>
            </p:nvSpPr>
            <p:spPr>
              <a:xfrm>
                <a:off x="2157576" y="3222105"/>
                <a:ext cx="722938" cy="369332"/>
              </a:xfrm>
              <a:prstGeom prst="rect">
                <a:avLst/>
              </a:prstGeom>
              <a:blipFill rotWithShape="1">
                <a:blip r:embed="rId11"/>
                <a:stretch>
                  <a:fillRect l="-7563" t="-10000" b="-25000"/>
                </a:stretch>
              </a:blipFill>
            </p:spPr>
            <p:txBody>
              <a:bodyPr/>
              <a:lstStyle/>
              <a:p>
                <a:r>
                  <a:rPr lang="en-US">
                    <a:noFill/>
                  </a:rPr>
                  <a:t> </a:t>
                </a:r>
              </a:p>
            </p:txBody>
          </p:sp>
        </mc:Fallback>
      </mc:AlternateContent>
      <p:sp>
        <p:nvSpPr>
          <p:cNvPr id="260" name="Rectangle 259"/>
          <p:cNvSpPr/>
          <p:nvPr/>
        </p:nvSpPr>
        <p:spPr>
          <a:xfrm>
            <a:off x="2719539" y="3222105"/>
            <a:ext cx="357790" cy="369332"/>
          </a:xfrm>
          <a:prstGeom prst="rect">
            <a:avLst/>
          </a:prstGeom>
        </p:spPr>
        <p:txBody>
          <a:bodyPr wrap="none">
            <a:spAutoFit/>
          </a:bodyPr>
          <a:lstStyle/>
          <a:p>
            <a:pPr fontAlgn="auto">
              <a:spcBef>
                <a:spcPts val="0"/>
              </a:spcBef>
              <a:spcAft>
                <a:spcPts val="0"/>
              </a:spcAft>
            </a:pPr>
            <a:r>
              <a:rPr lang="en-US" dirty="0" smtClean="0">
                <a:solidFill>
                  <a:prstClr val="black"/>
                </a:solidFill>
                <a:latin typeface="Cambria Math" pitchFamily="18" charset="0"/>
                <a:ea typeface="Cambria Math" pitchFamily="18" charset="0"/>
                <a:cs typeface="+mn-cs"/>
              </a:rPr>
              <a:t>=</a:t>
            </a:r>
            <a:endParaRPr lang="en-US" dirty="0">
              <a:solidFill>
                <a:prstClr val="black"/>
              </a:solidFill>
              <a:latin typeface="Cambria Math" pitchFamily="18" charset="0"/>
              <a:ea typeface="Cambria Math" pitchFamily="18" charset="0"/>
              <a:cs typeface="+mn-cs"/>
            </a:endParaRPr>
          </a:p>
        </p:txBody>
      </p:sp>
      <p:sp>
        <p:nvSpPr>
          <p:cNvPr id="261" name="Rectangle 260"/>
          <p:cNvSpPr/>
          <p:nvPr/>
        </p:nvSpPr>
        <p:spPr>
          <a:xfrm>
            <a:off x="2944362" y="3222105"/>
            <a:ext cx="873957" cy="369332"/>
          </a:xfrm>
          <a:prstGeom prst="rect">
            <a:avLst/>
          </a:prstGeom>
        </p:spPr>
        <p:txBody>
          <a:bodyPr wrap="none">
            <a:spAutoFit/>
          </a:bodyPr>
          <a:lstStyle/>
          <a:p>
            <a:pPr fontAlgn="auto">
              <a:spcBef>
                <a:spcPts val="0"/>
              </a:spcBef>
              <a:spcAft>
                <a:spcPts val="0"/>
              </a:spcAft>
            </a:pPr>
            <a:r>
              <a:rPr lang="en-US" dirty="0" smtClean="0">
                <a:solidFill>
                  <a:prstClr val="black"/>
                </a:solidFill>
                <a:latin typeface="Cambria Math" pitchFamily="18" charset="0"/>
                <a:ea typeface="Cambria Math" pitchFamily="18" charset="0"/>
                <a:cs typeface="+mn-cs"/>
              </a:rPr>
              <a:t>36,600</a:t>
            </a:r>
            <a:endParaRPr lang="en-US" dirty="0">
              <a:solidFill>
                <a:prstClr val="black"/>
              </a:solidFill>
              <a:latin typeface="Cambria Math" pitchFamily="18" charset="0"/>
              <a:ea typeface="Cambria Math" pitchFamily="18" charset="0"/>
              <a:cs typeface="+mn-cs"/>
            </a:endParaRPr>
          </a:p>
        </p:txBody>
      </p:sp>
      <p:sp>
        <p:nvSpPr>
          <p:cNvPr id="262" name="TextBox 261"/>
          <p:cNvSpPr txBox="1"/>
          <p:nvPr/>
        </p:nvSpPr>
        <p:spPr>
          <a:xfrm>
            <a:off x="418228" y="3497666"/>
            <a:ext cx="360698" cy="369332"/>
          </a:xfrm>
          <a:prstGeom prst="rect">
            <a:avLst/>
          </a:prstGeom>
          <a:noFill/>
        </p:spPr>
        <p:txBody>
          <a:bodyPr wrap="square" rtlCol="0">
            <a:spAutoFit/>
          </a:bodyPr>
          <a:lstStyle/>
          <a:p>
            <a:r>
              <a:rPr lang="en-US" dirty="0">
                <a:solidFill>
                  <a:prstClr val="black"/>
                </a:solidFill>
                <a:latin typeface="Cambria Math" panose="02040503050406030204" pitchFamily="18" charset="0"/>
                <a:ea typeface="Cambria Math" panose="02040503050406030204" pitchFamily="18" charset="0"/>
                <a:cs typeface="Arial" pitchFamily="34" charset="0"/>
                <a:sym typeface="Symbol"/>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mc:AlternateContent xmlns:mc="http://schemas.openxmlformats.org/markup-compatibility/2006" xmlns:a14="http://schemas.microsoft.com/office/drawing/2010/main">
        <mc:Choice Requires="a14">
          <p:sp>
            <p:nvSpPr>
              <p:cNvPr id="263" name="TextBox 262"/>
              <p:cNvSpPr txBox="1"/>
              <p:nvPr/>
            </p:nvSpPr>
            <p:spPr>
              <a:xfrm>
                <a:off x="2512802" y="3497666"/>
                <a:ext cx="337255" cy="369332"/>
              </a:xfrm>
              <a:prstGeom prst="rect">
                <a:avLst/>
              </a:prstGeom>
              <a:noFill/>
            </p:spPr>
            <p:txBody>
              <a:bodyPr wrap="square" rtlCol="0">
                <a:spAutoFit/>
              </a:bodyPr>
              <a:lstStyle/>
              <a:p>
                <a:pPr fontAlgn="auto">
                  <a:spcBef>
                    <a:spcPts val="0"/>
                  </a:spcBef>
                  <a:spcAft>
                    <a:spcPts val="0"/>
                  </a:spcAft>
                </a:pPr>
                <a14:m>
                  <m:oMathPara xmlns:m="http://schemas.openxmlformats.org/officeDocument/2006/math">
                    <m:oMathParaPr>
                      <m:jc m:val="centerGroup"/>
                    </m:oMathParaPr>
                    <m:oMath xmlns:m="http://schemas.openxmlformats.org/officeDocument/2006/math">
                      <m:r>
                        <a:rPr lang="en-US" i="1" dirty="0">
                          <a:solidFill>
                            <a:prstClr val="black"/>
                          </a:solidFill>
                          <a:latin typeface="Cambria Math"/>
                          <a:ea typeface="Cambria Math" pitchFamily="18" charset="0"/>
                          <a:cs typeface="Arial" pitchFamily="34" charset="0"/>
                        </a:rPr>
                        <m:t>𝑥</m:t>
                      </m:r>
                    </m:oMath>
                  </m:oMathPara>
                </a14:m>
                <a:endParaRPr lang="en-US" dirty="0">
                  <a:solidFill>
                    <a:prstClr val="black"/>
                  </a:solidFill>
                  <a:latin typeface="Cambria Math" pitchFamily="18" charset="0"/>
                  <a:ea typeface="Cambria Math" pitchFamily="18" charset="0"/>
                  <a:cs typeface="Arial" pitchFamily="34" charset="0"/>
                </a:endParaRPr>
              </a:p>
            </p:txBody>
          </p:sp>
        </mc:Choice>
        <mc:Fallback xmlns="">
          <p:sp>
            <p:nvSpPr>
              <p:cNvPr id="263" name="TextBox 262"/>
              <p:cNvSpPr txBox="1">
                <a:spLocks noRot="1" noChangeAspect="1" noMove="1" noResize="1" noEditPoints="1" noAdjustHandles="1" noChangeArrowheads="1" noChangeShapeType="1" noTextEdit="1"/>
              </p:cNvSpPr>
              <p:nvPr/>
            </p:nvSpPr>
            <p:spPr>
              <a:xfrm>
                <a:off x="2512779" y="3497666"/>
                <a:ext cx="337255" cy="369332"/>
              </a:xfrm>
              <a:prstGeom prst="rect">
                <a:avLst/>
              </a:prstGeom>
              <a:blipFill rotWithShape="1">
                <a:blip r:embed="rId12"/>
                <a:stretch>
                  <a:fillRect/>
                </a:stretch>
              </a:blipFill>
            </p:spPr>
            <p:txBody>
              <a:bodyPr/>
              <a:lstStyle/>
              <a:p>
                <a:r>
                  <a:rPr lang="en-US">
                    <a:noFill/>
                  </a:rPr>
                  <a:t> </a:t>
                </a:r>
              </a:p>
            </p:txBody>
          </p:sp>
        </mc:Fallback>
      </mc:AlternateContent>
      <p:sp>
        <p:nvSpPr>
          <p:cNvPr id="264" name="Rectangle 263"/>
          <p:cNvSpPr/>
          <p:nvPr/>
        </p:nvSpPr>
        <p:spPr>
          <a:xfrm>
            <a:off x="2719539" y="3497666"/>
            <a:ext cx="357790" cy="369332"/>
          </a:xfrm>
          <a:prstGeom prst="rect">
            <a:avLst/>
          </a:prstGeom>
        </p:spPr>
        <p:txBody>
          <a:bodyPr wrap="none">
            <a:spAutoFit/>
          </a:bodyPr>
          <a:lstStyle/>
          <a:p>
            <a:pPr fontAlgn="auto">
              <a:spcBef>
                <a:spcPts val="0"/>
              </a:spcBef>
              <a:spcAft>
                <a:spcPts val="0"/>
              </a:spcAft>
            </a:pPr>
            <a:r>
              <a:rPr lang="en-US" dirty="0" smtClean="0">
                <a:solidFill>
                  <a:prstClr val="black"/>
                </a:solidFill>
                <a:latin typeface="Cambria Math" pitchFamily="18" charset="0"/>
                <a:ea typeface="Cambria Math" pitchFamily="18" charset="0"/>
                <a:cs typeface="+mn-cs"/>
              </a:rPr>
              <a:t>=</a:t>
            </a:r>
            <a:endParaRPr lang="en-US" dirty="0">
              <a:solidFill>
                <a:prstClr val="black"/>
              </a:solidFill>
              <a:latin typeface="Cambria Math" pitchFamily="18" charset="0"/>
              <a:ea typeface="Cambria Math" pitchFamily="18" charset="0"/>
              <a:cs typeface="+mn-cs"/>
            </a:endParaRPr>
          </a:p>
        </p:txBody>
      </p:sp>
      <p:sp>
        <p:nvSpPr>
          <p:cNvPr id="265" name="Rectangle 264"/>
          <p:cNvSpPr/>
          <p:nvPr/>
        </p:nvSpPr>
        <p:spPr>
          <a:xfrm>
            <a:off x="2944359" y="3497666"/>
            <a:ext cx="569387" cy="369332"/>
          </a:xfrm>
          <a:prstGeom prst="rect">
            <a:avLst/>
          </a:prstGeom>
        </p:spPr>
        <p:txBody>
          <a:bodyPr wrap="none">
            <a:spAutoFit/>
          </a:bodyPr>
          <a:lstStyle/>
          <a:p>
            <a:pPr fontAlgn="auto">
              <a:spcBef>
                <a:spcPts val="0"/>
              </a:spcBef>
              <a:spcAft>
                <a:spcPts val="0"/>
              </a:spcAft>
            </a:pPr>
            <a:r>
              <a:rPr lang="en-US" dirty="0" smtClean="0">
                <a:solidFill>
                  <a:prstClr val="black"/>
                </a:solidFill>
                <a:latin typeface="Cambria Math" pitchFamily="18" charset="0"/>
                <a:ea typeface="Cambria Math" pitchFamily="18" charset="0"/>
                <a:cs typeface="+mn-cs"/>
              </a:rPr>
              <a:t>100</a:t>
            </a:r>
            <a:endParaRPr lang="en-US" dirty="0">
              <a:solidFill>
                <a:prstClr val="black"/>
              </a:solidFill>
              <a:latin typeface="Cambria Math" pitchFamily="18" charset="0"/>
              <a:ea typeface="Cambria Math" pitchFamily="18" charset="0"/>
              <a:cs typeface="+mn-cs"/>
            </a:endParaRPr>
          </a:p>
        </p:txBody>
      </p:sp>
      <p:sp>
        <p:nvSpPr>
          <p:cNvPr id="266" name="TextBox 265"/>
          <p:cNvSpPr txBox="1"/>
          <p:nvPr/>
        </p:nvSpPr>
        <p:spPr>
          <a:xfrm>
            <a:off x="418228" y="3738937"/>
            <a:ext cx="360698" cy="369332"/>
          </a:xfrm>
          <a:prstGeom prst="rect">
            <a:avLst/>
          </a:prstGeom>
          <a:noFill/>
        </p:spPr>
        <p:txBody>
          <a:bodyPr wrap="square" rtlCol="0">
            <a:spAutoFit/>
          </a:bodyPr>
          <a:lstStyle/>
          <a:p>
            <a:r>
              <a:rPr lang="en-US" dirty="0">
                <a:solidFill>
                  <a:prstClr val="black"/>
                </a:solidFill>
                <a:latin typeface="Cambria Math" panose="02040503050406030204" pitchFamily="18" charset="0"/>
                <a:ea typeface="Cambria Math" panose="02040503050406030204" pitchFamily="18" charset="0"/>
                <a:cs typeface="Arial" pitchFamily="34" charset="0"/>
                <a:sym typeface="Symbol"/>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mc:AlternateContent xmlns:mc="http://schemas.openxmlformats.org/markup-compatibility/2006" xmlns:a14="http://schemas.microsoft.com/office/drawing/2010/main">
        <mc:Choice Requires="a14">
          <p:sp>
            <p:nvSpPr>
              <p:cNvPr id="267" name="TextBox 266"/>
              <p:cNvSpPr txBox="1"/>
              <p:nvPr/>
            </p:nvSpPr>
            <p:spPr>
              <a:xfrm>
                <a:off x="681597" y="3738937"/>
                <a:ext cx="337255" cy="369332"/>
              </a:xfrm>
              <a:prstGeom prst="rect">
                <a:avLst/>
              </a:prstGeom>
              <a:noFill/>
            </p:spPr>
            <p:txBody>
              <a:bodyPr wrap="square" rtlCol="0">
                <a:spAutoFit/>
              </a:bodyPr>
              <a:lstStyle/>
              <a:p>
                <a:pPr fontAlgn="auto">
                  <a:spcBef>
                    <a:spcPts val="0"/>
                  </a:spcBef>
                  <a:spcAft>
                    <a:spcPts val="0"/>
                  </a:spcAft>
                </a:pPr>
                <a14:m>
                  <m:oMathPara xmlns:m="http://schemas.openxmlformats.org/officeDocument/2006/math">
                    <m:oMathParaPr>
                      <m:jc m:val="centerGroup"/>
                    </m:oMathParaPr>
                    <m:oMath xmlns:m="http://schemas.openxmlformats.org/officeDocument/2006/math">
                      <m:r>
                        <m:rPr>
                          <m:sty m:val="p"/>
                        </m:rPr>
                        <a:rPr lang="en-US" dirty="0" smtClean="0">
                          <a:solidFill>
                            <a:prstClr val="black"/>
                          </a:solidFill>
                          <a:latin typeface="Cambria Math"/>
                          <a:ea typeface="Cambria Math" pitchFamily="18" charset="0"/>
                          <a:cs typeface="Arial" pitchFamily="34" charset="0"/>
                        </a:rPr>
                        <m:t>Trouser</m:t>
                      </m:r>
                      <m:r>
                        <a:rPr lang="en-US" dirty="0" smtClean="0">
                          <a:solidFill>
                            <a:prstClr val="black"/>
                          </a:solidFill>
                          <a:latin typeface="Cambria Math"/>
                          <a:ea typeface="Cambria Math" pitchFamily="18" charset="0"/>
                          <a:cs typeface="Arial" pitchFamily="34" charset="0"/>
                        </a:rPr>
                        <m:t> </m:t>
                      </m:r>
                      <m:r>
                        <m:rPr>
                          <m:sty m:val="p"/>
                        </m:rPr>
                        <a:rPr lang="en-US" dirty="0" smtClean="0">
                          <a:solidFill>
                            <a:prstClr val="black"/>
                          </a:solidFill>
                          <a:latin typeface="Cambria Math"/>
                          <a:ea typeface="Cambria Math" pitchFamily="18" charset="0"/>
                          <a:cs typeface="Arial" pitchFamily="34" charset="0"/>
                        </a:rPr>
                        <m:t>material</m:t>
                      </m:r>
                    </m:oMath>
                  </m:oMathPara>
                </a14:m>
                <a:endParaRPr lang="en-US" dirty="0">
                  <a:solidFill>
                    <a:prstClr val="black"/>
                  </a:solidFill>
                  <a:latin typeface="Cambria Math" pitchFamily="18" charset="0"/>
                  <a:ea typeface="Cambria Math" pitchFamily="18" charset="0"/>
                  <a:cs typeface="Arial" pitchFamily="34" charset="0"/>
                </a:endParaRPr>
              </a:p>
            </p:txBody>
          </p:sp>
        </mc:Choice>
        <mc:Fallback xmlns="">
          <p:sp>
            <p:nvSpPr>
              <p:cNvPr id="267" name="TextBox 266"/>
              <p:cNvSpPr txBox="1">
                <a:spLocks noRot="1" noChangeAspect="1" noMove="1" noResize="1" noEditPoints="1" noAdjustHandles="1" noChangeArrowheads="1" noChangeShapeType="1" noTextEdit="1"/>
              </p:cNvSpPr>
              <p:nvPr/>
            </p:nvSpPr>
            <p:spPr>
              <a:xfrm>
                <a:off x="681565" y="3738937"/>
                <a:ext cx="337255" cy="369332"/>
              </a:xfrm>
              <a:prstGeom prst="rect">
                <a:avLst/>
              </a:prstGeom>
              <a:blipFill rotWithShape="1">
                <a:blip r:embed="rId13"/>
                <a:stretch>
                  <a:fillRect r="-447273"/>
                </a:stretch>
              </a:blipFill>
            </p:spPr>
            <p:txBody>
              <a:bodyPr/>
              <a:lstStyle/>
              <a:p>
                <a:r>
                  <a:rPr lang="en-US">
                    <a:noFill/>
                  </a:rPr>
                  <a:t> </a:t>
                </a:r>
              </a:p>
            </p:txBody>
          </p:sp>
        </mc:Fallback>
      </mc:AlternateContent>
      <p:sp>
        <p:nvSpPr>
          <p:cNvPr id="268" name="Rectangle 267"/>
          <p:cNvSpPr/>
          <p:nvPr/>
        </p:nvSpPr>
        <p:spPr>
          <a:xfrm>
            <a:off x="2415277" y="3738937"/>
            <a:ext cx="357790" cy="369332"/>
          </a:xfrm>
          <a:prstGeom prst="rect">
            <a:avLst/>
          </a:prstGeom>
        </p:spPr>
        <p:txBody>
          <a:bodyPr wrap="none">
            <a:spAutoFit/>
          </a:bodyPr>
          <a:lstStyle/>
          <a:p>
            <a:pPr fontAlgn="auto">
              <a:spcBef>
                <a:spcPts val="0"/>
              </a:spcBef>
              <a:spcAft>
                <a:spcPts val="0"/>
              </a:spcAft>
            </a:pPr>
            <a:r>
              <a:rPr lang="en-US" dirty="0" smtClean="0">
                <a:solidFill>
                  <a:prstClr val="black"/>
                </a:solidFill>
                <a:latin typeface="Cambria Math" pitchFamily="18" charset="0"/>
                <a:ea typeface="Cambria Math" pitchFamily="18" charset="0"/>
                <a:cs typeface="+mn-cs"/>
              </a:rPr>
              <a:t>=</a:t>
            </a:r>
            <a:endParaRPr lang="en-US" dirty="0">
              <a:solidFill>
                <a:prstClr val="black"/>
              </a:solidFill>
              <a:latin typeface="Cambria Math" pitchFamily="18" charset="0"/>
              <a:ea typeface="Cambria Math" pitchFamily="18" charset="0"/>
              <a:cs typeface="+mn-cs"/>
            </a:endParaRPr>
          </a:p>
        </p:txBody>
      </p:sp>
      <mc:AlternateContent xmlns:mc="http://schemas.openxmlformats.org/markup-compatibility/2006" xmlns:a14="http://schemas.microsoft.com/office/drawing/2010/main">
        <mc:Choice Requires="a14">
          <p:sp>
            <p:nvSpPr>
              <p:cNvPr id="269" name="Rectangle 268"/>
              <p:cNvSpPr/>
              <p:nvPr/>
            </p:nvSpPr>
            <p:spPr>
              <a:xfrm>
                <a:off x="2655320" y="3738937"/>
                <a:ext cx="443326" cy="369332"/>
              </a:xfrm>
              <a:prstGeom prst="rect">
                <a:avLst/>
              </a:prstGeom>
            </p:spPr>
            <p:txBody>
              <a:bodyPr wrap="none">
                <a:spAutoFit/>
              </a:bodyPr>
              <a:lstStyle/>
              <a:p>
                <a:pPr fontAlgn="auto">
                  <a:spcBef>
                    <a:spcPts val="0"/>
                  </a:spcBef>
                  <a:spcAft>
                    <a:spcPts val="0"/>
                  </a:spcAft>
                </a:pPr>
                <a:r>
                  <a:rPr lang="en-US" dirty="0">
                    <a:solidFill>
                      <a:prstClr val="black"/>
                    </a:solidFill>
                    <a:latin typeface="Cambria Math" pitchFamily="18" charset="0"/>
                    <a:ea typeface="Cambria Math" pitchFamily="18" charset="0"/>
                    <a:cs typeface="Arial" pitchFamily="34" charset="0"/>
                  </a:rPr>
                  <a:t>2</a:t>
                </a:r>
                <a14:m>
                  <m:oMath xmlns:m="http://schemas.openxmlformats.org/officeDocument/2006/math">
                    <m:r>
                      <a:rPr lang="en-US" i="1" dirty="0">
                        <a:solidFill>
                          <a:prstClr val="black"/>
                        </a:solidFill>
                        <a:latin typeface="Cambria Math"/>
                        <a:ea typeface="Cambria Math" pitchFamily="18" charset="0"/>
                        <a:cs typeface="Arial" pitchFamily="34" charset="0"/>
                      </a:rPr>
                      <m:t>𝑥</m:t>
                    </m:r>
                  </m:oMath>
                </a14:m>
                <a:endParaRPr lang="en-US" dirty="0">
                  <a:solidFill>
                    <a:prstClr val="black"/>
                  </a:solidFill>
                  <a:latin typeface="Cambria Math" pitchFamily="18" charset="0"/>
                  <a:ea typeface="Cambria Math" pitchFamily="18" charset="0"/>
                  <a:cs typeface="Arial" pitchFamily="34" charset="0"/>
                </a:endParaRPr>
              </a:p>
            </p:txBody>
          </p:sp>
        </mc:Choice>
        <mc:Fallback xmlns="">
          <p:sp>
            <p:nvSpPr>
              <p:cNvPr id="269" name="Rectangle 268"/>
              <p:cNvSpPr>
                <a:spLocks noRot="1" noChangeAspect="1" noMove="1" noResize="1" noEditPoints="1" noAdjustHandles="1" noChangeArrowheads="1" noChangeShapeType="1" noTextEdit="1"/>
              </p:cNvSpPr>
              <p:nvPr/>
            </p:nvSpPr>
            <p:spPr>
              <a:xfrm>
                <a:off x="2655320" y="3738937"/>
                <a:ext cx="443326" cy="369332"/>
              </a:xfrm>
              <a:prstGeom prst="rect">
                <a:avLst/>
              </a:prstGeom>
              <a:blipFill rotWithShape="1">
                <a:blip r:embed="rId14"/>
                <a:stretch>
                  <a:fillRect l="-12500" t="-9836" b="-22951"/>
                </a:stretch>
              </a:blipFill>
            </p:spPr>
            <p:txBody>
              <a:bodyPr/>
              <a:lstStyle/>
              <a:p>
                <a:r>
                  <a:rPr lang="en-US">
                    <a:noFill/>
                  </a:rPr>
                  <a:t> </a:t>
                </a:r>
              </a:p>
            </p:txBody>
          </p:sp>
        </mc:Fallback>
      </mc:AlternateContent>
      <p:sp>
        <p:nvSpPr>
          <p:cNvPr id="270" name="Rectangle 269"/>
          <p:cNvSpPr/>
          <p:nvPr/>
        </p:nvSpPr>
        <p:spPr>
          <a:xfrm>
            <a:off x="2415277" y="4002643"/>
            <a:ext cx="357790" cy="369332"/>
          </a:xfrm>
          <a:prstGeom prst="rect">
            <a:avLst/>
          </a:prstGeom>
        </p:spPr>
        <p:txBody>
          <a:bodyPr wrap="none">
            <a:spAutoFit/>
          </a:bodyPr>
          <a:lstStyle/>
          <a:p>
            <a:pPr fontAlgn="auto">
              <a:spcBef>
                <a:spcPts val="0"/>
              </a:spcBef>
              <a:spcAft>
                <a:spcPts val="0"/>
              </a:spcAft>
            </a:pPr>
            <a:r>
              <a:rPr lang="en-US" dirty="0" smtClean="0">
                <a:solidFill>
                  <a:prstClr val="black"/>
                </a:solidFill>
                <a:latin typeface="Cambria Math" pitchFamily="18" charset="0"/>
                <a:ea typeface="Cambria Math" pitchFamily="18" charset="0"/>
                <a:cs typeface="+mn-cs"/>
              </a:rPr>
              <a:t>=</a:t>
            </a:r>
            <a:endParaRPr lang="en-US" dirty="0">
              <a:solidFill>
                <a:prstClr val="black"/>
              </a:solidFill>
              <a:latin typeface="Cambria Math" pitchFamily="18" charset="0"/>
              <a:ea typeface="Cambria Math" pitchFamily="18" charset="0"/>
              <a:cs typeface="+mn-cs"/>
            </a:endParaRPr>
          </a:p>
        </p:txBody>
      </p:sp>
      <p:sp>
        <p:nvSpPr>
          <p:cNvPr id="271" name="Rectangle 270"/>
          <p:cNvSpPr/>
          <p:nvPr/>
        </p:nvSpPr>
        <p:spPr>
          <a:xfrm>
            <a:off x="2655334" y="4002643"/>
            <a:ext cx="965329" cy="369332"/>
          </a:xfrm>
          <a:prstGeom prst="rect">
            <a:avLst/>
          </a:prstGeom>
        </p:spPr>
        <p:txBody>
          <a:bodyPr wrap="none">
            <a:spAutoFit/>
          </a:bodyPr>
          <a:lstStyle/>
          <a:p>
            <a:pPr fontAlgn="auto">
              <a:spcBef>
                <a:spcPts val="0"/>
              </a:spcBef>
              <a:spcAft>
                <a:spcPts val="0"/>
              </a:spcAft>
            </a:pPr>
            <a:r>
              <a:rPr lang="en-US" dirty="0" smtClean="0">
                <a:solidFill>
                  <a:prstClr val="black"/>
                </a:solidFill>
                <a:latin typeface="Cambria Math" pitchFamily="18" charset="0"/>
                <a:ea typeface="Cambria Math" pitchFamily="18" charset="0"/>
                <a:cs typeface="Arial" pitchFamily="34" charset="0"/>
              </a:rPr>
              <a:t>2 × 100</a:t>
            </a:r>
            <a:endParaRPr lang="en-US" dirty="0">
              <a:solidFill>
                <a:prstClr val="black"/>
              </a:solidFill>
              <a:latin typeface="Cambria Math" pitchFamily="18" charset="0"/>
              <a:ea typeface="Cambria Math" pitchFamily="18" charset="0"/>
              <a:cs typeface="Arial" pitchFamily="34" charset="0"/>
            </a:endParaRPr>
          </a:p>
        </p:txBody>
      </p:sp>
      <p:sp>
        <p:nvSpPr>
          <p:cNvPr id="272" name="Rectangle 271"/>
          <p:cNvSpPr/>
          <p:nvPr/>
        </p:nvSpPr>
        <p:spPr>
          <a:xfrm>
            <a:off x="2415277" y="4236720"/>
            <a:ext cx="357790" cy="369332"/>
          </a:xfrm>
          <a:prstGeom prst="rect">
            <a:avLst/>
          </a:prstGeom>
        </p:spPr>
        <p:txBody>
          <a:bodyPr wrap="none">
            <a:spAutoFit/>
          </a:bodyPr>
          <a:lstStyle/>
          <a:p>
            <a:pPr fontAlgn="auto">
              <a:spcBef>
                <a:spcPts val="0"/>
              </a:spcBef>
              <a:spcAft>
                <a:spcPts val="0"/>
              </a:spcAft>
            </a:pPr>
            <a:r>
              <a:rPr lang="en-US" dirty="0" smtClean="0">
                <a:solidFill>
                  <a:prstClr val="black"/>
                </a:solidFill>
                <a:latin typeface="Cambria Math" pitchFamily="18" charset="0"/>
                <a:ea typeface="Cambria Math" pitchFamily="18" charset="0"/>
                <a:cs typeface="+mn-cs"/>
              </a:rPr>
              <a:t>=</a:t>
            </a:r>
            <a:endParaRPr lang="en-US" dirty="0">
              <a:solidFill>
                <a:prstClr val="black"/>
              </a:solidFill>
              <a:latin typeface="Cambria Math" pitchFamily="18" charset="0"/>
              <a:ea typeface="Cambria Math" pitchFamily="18" charset="0"/>
              <a:cs typeface="+mn-cs"/>
            </a:endParaRPr>
          </a:p>
        </p:txBody>
      </p:sp>
      <p:sp>
        <p:nvSpPr>
          <p:cNvPr id="273" name="Rectangle 272"/>
          <p:cNvSpPr/>
          <p:nvPr/>
        </p:nvSpPr>
        <p:spPr>
          <a:xfrm>
            <a:off x="2655329" y="4236720"/>
            <a:ext cx="569387" cy="369332"/>
          </a:xfrm>
          <a:prstGeom prst="rect">
            <a:avLst/>
          </a:prstGeom>
        </p:spPr>
        <p:txBody>
          <a:bodyPr wrap="none">
            <a:spAutoFit/>
          </a:bodyPr>
          <a:lstStyle/>
          <a:p>
            <a:pPr fontAlgn="auto">
              <a:spcBef>
                <a:spcPts val="0"/>
              </a:spcBef>
              <a:spcAft>
                <a:spcPts val="0"/>
              </a:spcAft>
            </a:pPr>
            <a:r>
              <a:rPr lang="en-US" dirty="0" smtClean="0">
                <a:solidFill>
                  <a:prstClr val="black"/>
                </a:solidFill>
                <a:latin typeface="Cambria Math" pitchFamily="18" charset="0"/>
                <a:ea typeface="Cambria Math" pitchFamily="18" charset="0"/>
                <a:cs typeface="Arial" pitchFamily="34" charset="0"/>
              </a:rPr>
              <a:t>200</a:t>
            </a:r>
            <a:endParaRPr lang="en-US" dirty="0">
              <a:solidFill>
                <a:prstClr val="black"/>
              </a:solidFill>
              <a:latin typeface="Cambria Math" pitchFamily="18" charset="0"/>
              <a:ea typeface="Cambria Math" pitchFamily="18" charset="0"/>
              <a:cs typeface="Arial" pitchFamily="34" charset="0"/>
            </a:endParaRPr>
          </a:p>
        </p:txBody>
      </p:sp>
      <p:sp>
        <p:nvSpPr>
          <p:cNvPr id="274" name="TextBox 273"/>
          <p:cNvSpPr txBox="1"/>
          <p:nvPr/>
        </p:nvSpPr>
        <p:spPr>
          <a:xfrm>
            <a:off x="418228" y="4523940"/>
            <a:ext cx="384048"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sym typeface="Symbol"/>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grpSp>
        <p:nvGrpSpPr>
          <p:cNvPr id="11" name="Group 10"/>
          <p:cNvGrpSpPr/>
          <p:nvPr/>
        </p:nvGrpSpPr>
        <p:grpSpPr>
          <a:xfrm>
            <a:off x="544404" y="4495819"/>
            <a:ext cx="4766736" cy="469981"/>
            <a:chOff x="972208" y="5145771"/>
            <a:chExt cx="4766736" cy="469981"/>
          </a:xfrm>
        </p:grpSpPr>
        <p:sp>
          <p:nvSpPr>
            <p:cNvPr id="275" name="TextBox 274"/>
            <p:cNvSpPr txBox="1"/>
            <p:nvPr/>
          </p:nvSpPr>
          <p:spPr>
            <a:xfrm>
              <a:off x="1209535" y="5207507"/>
              <a:ext cx="4310465" cy="408245"/>
            </a:xfrm>
            <a:prstGeom prst="roundRect">
              <a:avLst/>
            </a:prstGeom>
            <a:noFill/>
            <a:ln w="19050">
              <a:solidFill>
                <a:schemeClr val="accent3">
                  <a:lumMod val="50000"/>
                </a:schemeClr>
              </a:solidFill>
            </a:ln>
          </p:spPr>
          <p:txBody>
            <a:bodyPr wrap="square" rtlCol="0">
              <a:spAutoFit/>
            </a:bodyPr>
            <a:lstStyle/>
            <a:p>
              <a:pPr algn="ctr"/>
              <a:endParaRPr lang="en-US" dirty="0">
                <a:solidFill>
                  <a:prstClr val="black"/>
                </a:solidFill>
                <a:latin typeface="Cambria Math" panose="02040503050406030204" pitchFamily="18" charset="0"/>
                <a:ea typeface="Cambria Math" panose="02040503050406030204" pitchFamily="18" charset="0"/>
              </a:endParaRPr>
            </a:p>
          </p:txBody>
        </p:sp>
        <p:sp>
          <p:nvSpPr>
            <p:cNvPr id="277" name="TextBox 276"/>
            <p:cNvSpPr txBox="1"/>
            <p:nvPr/>
          </p:nvSpPr>
          <p:spPr>
            <a:xfrm>
              <a:off x="972208" y="5145771"/>
              <a:ext cx="4766736" cy="408623"/>
            </a:xfrm>
            <a:prstGeom prst="roundRect">
              <a:avLst/>
            </a:prstGeom>
            <a:noFill/>
            <a:ln w="19050">
              <a:noFill/>
            </a:ln>
          </p:spPr>
          <p:txBody>
            <a:bodyPr wrap="square" rtlCol="0">
              <a:spAutoFit/>
            </a:bodyPr>
            <a:lstStyle/>
            <a:p>
              <a:pPr algn="ctr"/>
              <a:r>
                <a:rPr lang="en-US" dirty="0" err="1" smtClean="0">
                  <a:solidFill>
                    <a:prstClr val="black"/>
                  </a:solidFill>
                  <a:latin typeface="Cambria Math" panose="02040503050406030204" pitchFamily="18" charset="0"/>
                  <a:ea typeface="Cambria Math" panose="02040503050406030204" pitchFamily="18" charset="0"/>
                  <a:cs typeface="Arial" pitchFamily="34" charset="0"/>
                </a:rPr>
                <a:t>Hasan</a:t>
              </a:r>
              <a:r>
                <a:rPr lang="en-US" dirty="0" smtClean="0">
                  <a:solidFill>
                    <a:prstClr val="black"/>
                  </a:solidFill>
                  <a:latin typeface="Cambria Math" panose="02040503050406030204" pitchFamily="18" charset="0"/>
                  <a:ea typeface="Cambria Math" panose="02040503050406030204" pitchFamily="18" charset="0"/>
                  <a:cs typeface="Arial" pitchFamily="34" charset="0"/>
                </a:rPr>
                <a:t> buys 200 </a:t>
              </a:r>
              <a:r>
                <a:rPr lang="en-US" dirty="0" err="1" smtClean="0">
                  <a:solidFill>
                    <a:prstClr val="black"/>
                  </a:solidFill>
                  <a:latin typeface="Cambria Math" panose="02040503050406030204" pitchFamily="18" charset="0"/>
                  <a:ea typeface="Cambria Math" panose="02040503050406030204" pitchFamily="18" charset="0"/>
                  <a:cs typeface="Arial" pitchFamily="34" charset="0"/>
                </a:rPr>
                <a:t>metres</a:t>
              </a:r>
              <a:r>
                <a:rPr lang="en-US" dirty="0" smtClean="0">
                  <a:solidFill>
                    <a:prstClr val="black"/>
                  </a:solidFill>
                  <a:latin typeface="Cambria Math" panose="02040503050406030204" pitchFamily="18" charset="0"/>
                  <a:ea typeface="Cambria Math" panose="02040503050406030204" pitchFamily="18" charset="0"/>
                  <a:cs typeface="Arial" pitchFamily="34" charset="0"/>
                </a:rPr>
                <a:t> of trouser material.</a:t>
              </a:r>
              <a:endParaRPr lang="en-US" dirty="0">
                <a:solidFill>
                  <a:prstClr val="black"/>
                </a:solidFill>
                <a:latin typeface="Cambria Math" panose="02040503050406030204" pitchFamily="18" charset="0"/>
                <a:ea typeface="Cambria Math" panose="02040503050406030204" pitchFamily="18" charset="0"/>
              </a:endParaRPr>
            </a:p>
          </p:txBody>
        </p:sp>
      </p:grpSp>
      <p:sp>
        <p:nvSpPr>
          <p:cNvPr id="278" name="Rounded Rectangle 277"/>
          <p:cNvSpPr/>
          <p:nvPr/>
        </p:nvSpPr>
        <p:spPr>
          <a:xfrm>
            <a:off x="6523845" y="4524919"/>
            <a:ext cx="292230" cy="246230"/>
          </a:xfrm>
          <a:prstGeom prst="roundRect">
            <a:avLst/>
          </a:prstGeom>
          <a:gradFill flip="none" rotWithShape="1">
            <a:gsLst>
              <a:gs pos="0">
                <a:srgbClr val="00FF00">
                  <a:tint val="66000"/>
                  <a:satMod val="160000"/>
                </a:srgbClr>
              </a:gs>
              <a:gs pos="50000">
                <a:srgbClr val="00FF00">
                  <a:tint val="44500"/>
                  <a:satMod val="160000"/>
                </a:srgbClr>
              </a:gs>
              <a:gs pos="100000">
                <a:srgbClr val="00FF00">
                  <a:tint val="23500"/>
                  <a:satMod val="160000"/>
                </a:srgbClr>
              </a:gs>
            </a:gsLst>
            <a:path path="circle">
              <a:fillToRect l="50000" t="50000" r="50000" b="50000"/>
            </a:path>
            <a:tileRect/>
          </a:gra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solidFill>
                <a:prstClr val="black"/>
              </a:solidFill>
            </a:endParaRPr>
          </a:p>
        </p:txBody>
      </p:sp>
      <p:sp>
        <p:nvSpPr>
          <p:cNvPr id="279" name="Rounded Rectangle 278"/>
          <p:cNvSpPr/>
          <p:nvPr/>
        </p:nvSpPr>
        <p:spPr>
          <a:xfrm>
            <a:off x="6041180" y="3098144"/>
            <a:ext cx="292230" cy="246230"/>
          </a:xfrm>
          <a:prstGeom prst="roundRect">
            <a:avLst/>
          </a:prstGeom>
          <a:gradFill flip="none" rotWithShape="1">
            <a:gsLst>
              <a:gs pos="0">
                <a:srgbClr val="00FF00">
                  <a:tint val="66000"/>
                  <a:satMod val="160000"/>
                </a:srgbClr>
              </a:gs>
              <a:gs pos="50000">
                <a:srgbClr val="00FF00">
                  <a:tint val="44500"/>
                  <a:satMod val="160000"/>
                </a:srgbClr>
              </a:gs>
              <a:gs pos="100000">
                <a:srgbClr val="00FF00">
                  <a:tint val="23500"/>
                  <a:satMod val="160000"/>
                </a:srgbClr>
              </a:gs>
            </a:gsLst>
            <a:path path="circle">
              <a:fillToRect l="50000" t="50000" r="50000" b="50000"/>
            </a:path>
            <a:tileRect/>
          </a:gra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solidFill>
                <a:prstClr val="black"/>
              </a:solidFill>
            </a:endParaRPr>
          </a:p>
        </p:txBody>
      </p:sp>
      <p:sp>
        <p:nvSpPr>
          <p:cNvPr id="280" name="Rounded Rectangle 279"/>
          <p:cNvSpPr/>
          <p:nvPr/>
        </p:nvSpPr>
        <p:spPr>
          <a:xfrm>
            <a:off x="732194" y="2426666"/>
            <a:ext cx="2545901" cy="297938"/>
          </a:xfrm>
          <a:prstGeom prst="roundRect">
            <a:avLst/>
          </a:prstGeom>
          <a:gradFill flip="none" rotWithShape="1">
            <a:gsLst>
              <a:gs pos="0">
                <a:srgbClr val="00FF00">
                  <a:tint val="66000"/>
                  <a:satMod val="160000"/>
                </a:srgbClr>
              </a:gs>
              <a:gs pos="50000">
                <a:srgbClr val="00FF00">
                  <a:tint val="44500"/>
                  <a:satMod val="160000"/>
                </a:srgbClr>
              </a:gs>
              <a:gs pos="100000">
                <a:srgbClr val="00FF00">
                  <a:tint val="23500"/>
                  <a:satMod val="160000"/>
                </a:srgbClr>
              </a:gs>
            </a:gsLst>
            <a:path path="circle">
              <a:fillToRect l="50000" t="50000" r="50000" b="50000"/>
            </a:path>
            <a:tileRect/>
          </a:gra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solidFill>
                <a:prstClr val="black"/>
              </a:solidFill>
            </a:endParaRPr>
          </a:p>
        </p:txBody>
      </p:sp>
      <p:sp>
        <p:nvSpPr>
          <p:cNvPr id="117" name="Rectangle 116"/>
          <p:cNvSpPr/>
          <p:nvPr/>
        </p:nvSpPr>
        <p:spPr>
          <a:xfrm>
            <a:off x="681565" y="2395422"/>
            <a:ext cx="2675348" cy="369332"/>
          </a:xfrm>
          <a:prstGeom prst="rect">
            <a:avLst/>
          </a:prstGeom>
        </p:spPr>
        <p:txBody>
          <a:bodyPr wrap="none">
            <a:spAutoFit/>
          </a:bodyPr>
          <a:lstStyle/>
          <a:p>
            <a:pPr fontAlgn="auto">
              <a:spcBef>
                <a:spcPts val="0"/>
              </a:spcBef>
              <a:spcAft>
                <a:spcPts val="0"/>
              </a:spcAft>
            </a:pPr>
            <a:r>
              <a:rPr lang="en-US" dirty="0" smtClean="0">
                <a:solidFill>
                  <a:prstClr val="black"/>
                </a:solidFill>
                <a:latin typeface="Cambria Math" pitchFamily="18" charset="0"/>
                <a:ea typeface="Cambria Math" pitchFamily="18" charset="0"/>
                <a:cs typeface="+mn-cs"/>
              </a:rPr>
              <a:t>Total S.P. of shirt Material</a:t>
            </a:r>
            <a:endParaRPr lang="en-US" dirty="0">
              <a:solidFill>
                <a:prstClr val="black"/>
              </a:solidFill>
              <a:latin typeface="Cambria Math" pitchFamily="18" charset="0"/>
              <a:ea typeface="Cambria Math" pitchFamily="18" charset="0"/>
              <a:cs typeface="+mn-cs"/>
            </a:endParaRPr>
          </a:p>
        </p:txBody>
      </p:sp>
      <p:sp>
        <p:nvSpPr>
          <p:cNvPr id="52" name="Rectangle 51"/>
          <p:cNvSpPr/>
          <p:nvPr/>
        </p:nvSpPr>
        <p:spPr>
          <a:xfrm>
            <a:off x="730957" y="250365"/>
            <a:ext cx="6781800" cy="1754326"/>
          </a:xfrm>
          <a:prstGeom prst="rect">
            <a:avLst/>
          </a:prstGeom>
        </p:spPr>
        <p:txBody>
          <a:bodyPr wrap="square">
            <a:spAutoFit/>
          </a:bodyPr>
          <a:lstStyle/>
          <a:p>
            <a:pPr fontAlgn="auto">
              <a:spcBef>
                <a:spcPts val="0"/>
              </a:spcBef>
              <a:spcAft>
                <a:spcPts val="0"/>
              </a:spcAft>
            </a:pPr>
            <a:r>
              <a:rPr lang="en-US" b="1" dirty="0" smtClean="0">
                <a:solidFill>
                  <a:srgbClr val="C00000"/>
                </a:solidFill>
                <a:latin typeface="Cambria Math" pitchFamily="18" charset="0"/>
                <a:ea typeface="Cambria Math" pitchFamily="18" charset="0"/>
                <a:cs typeface="+mn-cs"/>
              </a:rPr>
              <a:t>Hasan buys two kinds of cloth materials for school uniforms, shirt material that costs him Rs.50 per </a:t>
            </a:r>
            <a:r>
              <a:rPr lang="en-US" b="1" dirty="0" err="1" smtClean="0">
                <a:solidFill>
                  <a:srgbClr val="C00000"/>
                </a:solidFill>
                <a:latin typeface="Cambria Math" pitchFamily="18" charset="0"/>
                <a:ea typeface="Cambria Math" pitchFamily="18" charset="0"/>
                <a:cs typeface="+mn-cs"/>
              </a:rPr>
              <a:t>metre</a:t>
            </a:r>
            <a:r>
              <a:rPr lang="en-US" b="1" dirty="0" smtClean="0">
                <a:solidFill>
                  <a:srgbClr val="C00000"/>
                </a:solidFill>
                <a:latin typeface="Cambria Math" pitchFamily="18" charset="0"/>
                <a:ea typeface="Cambria Math" pitchFamily="18" charset="0"/>
                <a:cs typeface="+mn-cs"/>
              </a:rPr>
              <a:t> and trouser material that costs him </a:t>
            </a:r>
            <a:r>
              <a:rPr lang="en-US" b="1" dirty="0">
                <a:solidFill>
                  <a:srgbClr val="C00000"/>
                </a:solidFill>
                <a:latin typeface="Cambria Math" pitchFamily="18" charset="0"/>
                <a:ea typeface="Cambria Math" pitchFamily="18" charset="0"/>
                <a:cs typeface="+mn-cs"/>
              </a:rPr>
              <a:t>Rs.90 </a:t>
            </a:r>
            <a:r>
              <a:rPr lang="en-US" b="1" dirty="0" smtClean="0">
                <a:solidFill>
                  <a:srgbClr val="C00000"/>
                </a:solidFill>
                <a:latin typeface="Cambria Math" pitchFamily="18" charset="0"/>
                <a:ea typeface="Cambria Math" pitchFamily="18" charset="0"/>
                <a:cs typeface="+mn-cs"/>
              </a:rPr>
              <a:t>per </a:t>
            </a:r>
            <a:r>
              <a:rPr lang="en-US" b="1" dirty="0" err="1" smtClean="0">
                <a:solidFill>
                  <a:srgbClr val="C00000"/>
                </a:solidFill>
                <a:latin typeface="Cambria Math" pitchFamily="18" charset="0"/>
                <a:ea typeface="Cambria Math" pitchFamily="18" charset="0"/>
                <a:cs typeface="+mn-cs"/>
              </a:rPr>
              <a:t>metre</a:t>
            </a:r>
            <a:r>
              <a:rPr lang="en-US" b="1" dirty="0" smtClean="0">
                <a:solidFill>
                  <a:srgbClr val="C00000"/>
                </a:solidFill>
                <a:latin typeface="Cambria Math" pitchFamily="18" charset="0"/>
                <a:ea typeface="Cambria Math" pitchFamily="18" charset="0"/>
                <a:cs typeface="+mn-cs"/>
              </a:rPr>
              <a:t>. For every 2 </a:t>
            </a:r>
            <a:r>
              <a:rPr lang="en-US" b="1" dirty="0" err="1" smtClean="0">
                <a:solidFill>
                  <a:srgbClr val="C00000"/>
                </a:solidFill>
                <a:latin typeface="Cambria Math" pitchFamily="18" charset="0"/>
                <a:ea typeface="Cambria Math" pitchFamily="18" charset="0"/>
                <a:cs typeface="+mn-cs"/>
              </a:rPr>
              <a:t>metres</a:t>
            </a:r>
            <a:r>
              <a:rPr lang="en-US" b="1" dirty="0" smtClean="0">
                <a:solidFill>
                  <a:srgbClr val="C00000"/>
                </a:solidFill>
                <a:latin typeface="Cambria Math" pitchFamily="18" charset="0"/>
                <a:ea typeface="Cambria Math" pitchFamily="18" charset="0"/>
                <a:cs typeface="+mn-cs"/>
              </a:rPr>
              <a:t> of the trouser material he buys 3 </a:t>
            </a:r>
            <a:r>
              <a:rPr lang="en-US" b="1" dirty="0" err="1" smtClean="0">
                <a:solidFill>
                  <a:srgbClr val="C00000"/>
                </a:solidFill>
                <a:latin typeface="Cambria Math" pitchFamily="18" charset="0"/>
                <a:ea typeface="Cambria Math" pitchFamily="18" charset="0"/>
                <a:cs typeface="+mn-cs"/>
              </a:rPr>
              <a:t>metres</a:t>
            </a:r>
            <a:r>
              <a:rPr lang="en-US" b="1" dirty="0" smtClean="0">
                <a:solidFill>
                  <a:srgbClr val="C00000"/>
                </a:solidFill>
                <a:latin typeface="Cambria Math" pitchFamily="18" charset="0"/>
                <a:ea typeface="Cambria Math" pitchFamily="18" charset="0"/>
                <a:cs typeface="+mn-cs"/>
              </a:rPr>
              <a:t> of the shirt material. He sells the materials at 12% and 10% profit respectively. His total sale is Rs.36,600. How much trouser material did he buy? </a:t>
            </a:r>
            <a:endParaRPr lang="en-US" b="1" dirty="0">
              <a:solidFill>
                <a:srgbClr val="C00000"/>
              </a:solidFill>
              <a:latin typeface="Cambria Math" pitchFamily="18" charset="0"/>
              <a:ea typeface="Cambria Math" pitchFamily="18" charset="0"/>
              <a:cs typeface="+mn-cs"/>
            </a:endParaRPr>
          </a:p>
        </p:txBody>
      </p:sp>
      <p:sp>
        <p:nvSpPr>
          <p:cNvPr id="282" name="Rounded Rectangle 281"/>
          <p:cNvSpPr/>
          <p:nvPr/>
        </p:nvSpPr>
        <p:spPr>
          <a:xfrm>
            <a:off x="7979379" y="4525449"/>
            <a:ext cx="280828" cy="246230"/>
          </a:xfrm>
          <a:prstGeom prst="roundRect">
            <a:avLst/>
          </a:prstGeom>
          <a:gradFill flip="none" rotWithShape="1">
            <a:gsLst>
              <a:gs pos="0">
                <a:srgbClr val="00FF00">
                  <a:tint val="66000"/>
                  <a:satMod val="160000"/>
                </a:srgbClr>
              </a:gs>
              <a:gs pos="50000">
                <a:srgbClr val="00FF00">
                  <a:tint val="44500"/>
                  <a:satMod val="160000"/>
                </a:srgbClr>
              </a:gs>
              <a:gs pos="100000">
                <a:srgbClr val="00FF00">
                  <a:tint val="23500"/>
                  <a:satMod val="160000"/>
                </a:srgbClr>
              </a:gs>
            </a:gsLst>
            <a:path path="circle">
              <a:fillToRect l="50000" t="50000" r="50000" b="50000"/>
            </a:path>
            <a:tileRect/>
          </a:gra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solidFill>
                <a:prstClr val="black"/>
              </a:solidFill>
            </a:endParaRPr>
          </a:p>
        </p:txBody>
      </p:sp>
      <p:sp>
        <p:nvSpPr>
          <p:cNvPr id="283" name="Rounded Rectangle 282"/>
          <p:cNvSpPr/>
          <p:nvPr/>
        </p:nvSpPr>
        <p:spPr>
          <a:xfrm>
            <a:off x="7652870" y="3114574"/>
            <a:ext cx="292230" cy="246230"/>
          </a:xfrm>
          <a:prstGeom prst="roundRect">
            <a:avLst/>
          </a:prstGeom>
          <a:gradFill flip="none" rotWithShape="1">
            <a:gsLst>
              <a:gs pos="0">
                <a:srgbClr val="00FF00">
                  <a:tint val="66000"/>
                  <a:satMod val="160000"/>
                </a:srgbClr>
              </a:gs>
              <a:gs pos="50000">
                <a:srgbClr val="00FF00">
                  <a:tint val="44500"/>
                  <a:satMod val="160000"/>
                </a:srgbClr>
              </a:gs>
              <a:gs pos="100000">
                <a:srgbClr val="00FF00">
                  <a:tint val="23500"/>
                  <a:satMod val="160000"/>
                </a:srgbClr>
              </a:gs>
            </a:gsLst>
            <a:path path="circle">
              <a:fillToRect l="50000" t="50000" r="50000" b="50000"/>
            </a:path>
            <a:tileRect/>
          </a:gra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solidFill>
                <a:prstClr val="black"/>
              </a:solidFill>
            </a:endParaRPr>
          </a:p>
        </p:txBody>
      </p:sp>
      <p:pic>
        <p:nvPicPr>
          <p:cNvPr id="1027" name="Picture 3"/>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396603" y="2701848"/>
            <a:ext cx="4345952" cy="21840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2" name="Group 11"/>
          <p:cNvGrpSpPr/>
          <p:nvPr/>
        </p:nvGrpSpPr>
        <p:grpSpPr>
          <a:xfrm>
            <a:off x="2132532" y="3201991"/>
            <a:ext cx="686927" cy="552829"/>
            <a:chOff x="2380123" y="-247650"/>
            <a:chExt cx="686927" cy="552830"/>
          </a:xfrm>
        </p:grpSpPr>
        <p:sp>
          <p:nvSpPr>
            <p:cNvPr id="286" name="TextBox 285"/>
            <p:cNvSpPr txBox="1"/>
            <p:nvPr/>
          </p:nvSpPr>
          <p:spPr>
            <a:xfrm>
              <a:off x="2450646" y="-213691"/>
              <a:ext cx="450636" cy="518871"/>
            </a:xfrm>
            <a:prstGeom prst="ellipse">
              <a:avLst/>
            </a:prstGeom>
            <a:solidFill>
              <a:schemeClr val="accent6">
                <a:lumMod val="50000"/>
              </a:schemeClr>
            </a:solidFill>
          </p:spPr>
          <p:txBody>
            <a:bodyPr wrap="square" rtlCol="0">
              <a:spAutoFit/>
            </a:bodyPr>
            <a:lstStyle/>
            <a:p>
              <a:pPr fontAlgn="auto">
                <a:spcBef>
                  <a:spcPts val="0"/>
                </a:spcBef>
                <a:spcAft>
                  <a:spcPts val="0"/>
                </a:spcAft>
              </a:pPr>
              <a:endParaRPr lang="en-US" dirty="0">
                <a:solidFill>
                  <a:srgbClr val="C00000"/>
                </a:solidFill>
                <a:latin typeface="Cambria Math" pitchFamily="18" charset="0"/>
                <a:ea typeface="Cambria Math" pitchFamily="18" charset="0"/>
                <a:cs typeface="Arial" pitchFamily="34" charset="0"/>
              </a:endParaRPr>
            </a:p>
          </p:txBody>
        </p:sp>
        <p:sp>
          <p:nvSpPr>
            <p:cNvPr id="284" name="TextBox 283"/>
            <p:cNvSpPr txBox="1"/>
            <p:nvPr/>
          </p:nvSpPr>
          <p:spPr>
            <a:xfrm>
              <a:off x="2380123" y="-247650"/>
              <a:ext cx="686927" cy="408623"/>
            </a:xfrm>
            <a:prstGeom prst="roundRect">
              <a:avLst/>
            </a:prstGeom>
            <a:noFill/>
          </p:spPr>
          <p:txBody>
            <a:bodyPr wrap="square" rtlCol="0">
              <a:spAutoFit/>
            </a:bodyPr>
            <a:lstStyle/>
            <a:p>
              <a:pPr fontAlgn="auto">
                <a:spcBef>
                  <a:spcPts val="0"/>
                </a:spcBef>
                <a:spcAft>
                  <a:spcPts val="0"/>
                </a:spcAft>
              </a:pPr>
              <a:r>
                <a:rPr lang="en-US" b="1" dirty="0" smtClean="0">
                  <a:solidFill>
                    <a:prstClr val="white"/>
                  </a:solidFill>
                  <a:latin typeface="Cambria Math" pitchFamily="18" charset="0"/>
                  <a:ea typeface="Cambria Math" pitchFamily="18" charset="0"/>
                  <a:cs typeface="Arial" pitchFamily="34" charset="0"/>
                </a:rPr>
                <a:t>366</a:t>
              </a:r>
              <a:endParaRPr lang="en-US" b="1" dirty="0">
                <a:solidFill>
                  <a:prstClr val="white"/>
                </a:solidFill>
                <a:latin typeface="Cambria Math" pitchFamily="18" charset="0"/>
                <a:ea typeface="Cambria Math" pitchFamily="18" charset="0"/>
                <a:cs typeface="Arial" pitchFamily="34" charset="0"/>
              </a:endParaRPr>
            </a:p>
          </p:txBody>
        </p:sp>
      </p:grpSp>
      <p:sp>
        <p:nvSpPr>
          <p:cNvPr id="285" name="Curved Down Arrow 284"/>
          <p:cNvSpPr/>
          <p:nvPr/>
        </p:nvSpPr>
        <p:spPr>
          <a:xfrm rot="10800000" flipH="1">
            <a:off x="2482368" y="3542308"/>
            <a:ext cx="832195" cy="219075"/>
          </a:xfrm>
          <a:prstGeom prst="curvedDownArrow">
            <a:avLst/>
          </a:prstGeom>
          <a:solidFill>
            <a:srgbClr val="FFFF00"/>
          </a:solid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black"/>
              </a:solidFill>
              <a:latin typeface="Bookman Old Style" panose="02050604050505020204" pitchFamily="18" charset="0"/>
            </a:endParaRPr>
          </a:p>
        </p:txBody>
      </p:sp>
    </p:spTree>
    <p:extLst>
      <p:ext uri="{BB962C8B-B14F-4D97-AF65-F5344CB8AC3E}">
        <p14:creationId xmlns:p14="http://schemas.microsoft.com/office/powerpoint/2010/main" val="2990562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left)">
                                      <p:cBhvr>
                                        <p:cTn id="7" dur="500"/>
                                        <p:tgtEl>
                                          <p:spTgt spid="26"/>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52"/>
                                        </p:tgtEl>
                                        <p:attrNameLst>
                                          <p:attrName>style.visibility</p:attrName>
                                        </p:attrNameLst>
                                      </p:cBhvr>
                                      <p:to>
                                        <p:strVal val="visible"/>
                                      </p:to>
                                    </p:set>
                                    <p:animEffect transition="in" filter="wipe(left)">
                                      <p:cBhvr>
                                        <p:cTn id="10" dur="500"/>
                                        <p:tgtEl>
                                          <p:spTgt spid="52"/>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wipe(left)">
                                      <p:cBhvr>
                                        <p:cTn id="15" dur="500"/>
                                        <p:tgtEl>
                                          <p:spTgt spid="2"/>
                                        </p:tgtEl>
                                      </p:cBhvr>
                                    </p:animEffect>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grpId="0" nodeType="clickEffect">
                                  <p:stCondLst>
                                    <p:cond delay="0"/>
                                  </p:stCondLst>
                                  <p:childTnLst>
                                    <p:set>
                                      <p:cBhvr>
                                        <p:cTn id="19" dur="1" fill="hold">
                                          <p:stCondLst>
                                            <p:cond delay="0"/>
                                          </p:stCondLst>
                                        </p:cTn>
                                        <p:tgtEl>
                                          <p:spTgt spid="35"/>
                                        </p:tgtEl>
                                        <p:attrNameLst>
                                          <p:attrName>style.visibility</p:attrName>
                                        </p:attrNameLst>
                                      </p:cBhvr>
                                      <p:to>
                                        <p:strVal val="visible"/>
                                      </p:to>
                                    </p:set>
                                    <p:animEffect transition="in" filter="barn(inVertical)">
                                      <p:cBhvr>
                                        <p:cTn id="20" dur="500"/>
                                        <p:tgtEl>
                                          <p:spTgt spid="35"/>
                                        </p:tgtEl>
                                      </p:cBhvr>
                                    </p:animEffect>
                                  </p:childTnLst>
                                </p:cTn>
                              </p:par>
                            </p:childTnLst>
                          </p:cTn>
                        </p:par>
                        <p:par>
                          <p:cTn id="21" fill="hold">
                            <p:stCondLst>
                              <p:cond delay="500"/>
                            </p:stCondLst>
                            <p:childTnLst>
                              <p:par>
                                <p:cTn id="22" presetID="16" presetClass="entr" presetSubtype="21" fill="hold" grpId="0" nodeType="afterEffect">
                                  <p:stCondLst>
                                    <p:cond delay="0"/>
                                  </p:stCondLst>
                                  <p:childTnLst>
                                    <p:set>
                                      <p:cBhvr>
                                        <p:cTn id="23" dur="1" fill="hold">
                                          <p:stCondLst>
                                            <p:cond delay="0"/>
                                          </p:stCondLst>
                                        </p:cTn>
                                        <p:tgtEl>
                                          <p:spTgt spid="36"/>
                                        </p:tgtEl>
                                        <p:attrNameLst>
                                          <p:attrName>style.visibility</p:attrName>
                                        </p:attrNameLst>
                                      </p:cBhvr>
                                      <p:to>
                                        <p:strVal val="visible"/>
                                      </p:to>
                                    </p:set>
                                    <p:animEffect transition="in" filter="barn(inVertical)">
                                      <p:cBhvr>
                                        <p:cTn id="24" dur="500"/>
                                        <p:tgtEl>
                                          <p:spTgt spid="36"/>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42"/>
                                        </p:tgtEl>
                                        <p:attrNameLst>
                                          <p:attrName>style.visibility</p:attrName>
                                        </p:attrNameLst>
                                      </p:cBhvr>
                                      <p:to>
                                        <p:strVal val="visible"/>
                                      </p:to>
                                    </p:set>
                                    <p:animEffect transition="in" filter="fade">
                                      <p:cBhvr>
                                        <p:cTn id="29" dur="500"/>
                                        <p:tgtEl>
                                          <p:spTgt spid="42"/>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62"/>
                                        </p:tgtEl>
                                        <p:attrNameLst>
                                          <p:attrName>style.visibility</p:attrName>
                                        </p:attrNameLst>
                                      </p:cBhvr>
                                      <p:to>
                                        <p:strVal val="visible"/>
                                      </p:to>
                                    </p:set>
                                    <p:animEffect transition="in" filter="fade">
                                      <p:cBhvr>
                                        <p:cTn id="34" dur="500"/>
                                        <p:tgtEl>
                                          <p:spTgt spid="62"/>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66"/>
                                        </p:tgtEl>
                                        <p:attrNameLst>
                                          <p:attrName>style.visibility</p:attrName>
                                        </p:attrNameLst>
                                      </p:cBhvr>
                                      <p:to>
                                        <p:strVal val="visible"/>
                                      </p:to>
                                    </p:set>
                                    <p:animEffect transition="in" filter="fade">
                                      <p:cBhvr>
                                        <p:cTn id="39" dur="500"/>
                                        <p:tgtEl>
                                          <p:spTgt spid="66"/>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grpId="0" nodeType="clickEffect">
                                  <p:stCondLst>
                                    <p:cond delay="0"/>
                                  </p:stCondLst>
                                  <p:childTnLst>
                                    <p:set>
                                      <p:cBhvr>
                                        <p:cTn id="43" dur="1" fill="hold">
                                          <p:stCondLst>
                                            <p:cond delay="0"/>
                                          </p:stCondLst>
                                        </p:cTn>
                                        <p:tgtEl>
                                          <p:spTgt spid="5"/>
                                        </p:tgtEl>
                                        <p:attrNameLst>
                                          <p:attrName>style.visibility</p:attrName>
                                        </p:attrNameLst>
                                      </p:cBhvr>
                                      <p:to>
                                        <p:strVal val="visible"/>
                                      </p:to>
                                    </p:set>
                                    <p:animEffect transition="in" filter="wipe(left)">
                                      <p:cBhvr>
                                        <p:cTn id="44" dur="500"/>
                                        <p:tgtEl>
                                          <p:spTgt spid="5"/>
                                        </p:tgtEl>
                                      </p:cBhvr>
                                    </p:animEffec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nodeType="clickEffect">
                                  <p:stCondLst>
                                    <p:cond delay="0"/>
                                  </p:stCondLst>
                                  <p:childTnLst>
                                    <p:set>
                                      <p:cBhvr>
                                        <p:cTn id="48" dur="1" fill="hold">
                                          <p:stCondLst>
                                            <p:cond delay="0"/>
                                          </p:stCondLst>
                                        </p:cTn>
                                        <p:tgtEl>
                                          <p:spTgt spid="42"/>
                                        </p:tgtEl>
                                        <p:attrNameLst>
                                          <p:attrName>style.visibility</p:attrName>
                                        </p:attrNameLst>
                                      </p:cBhvr>
                                      <p:to>
                                        <p:strVal val="hidden"/>
                                      </p:to>
                                    </p:set>
                                  </p:childTnLst>
                                </p:cTn>
                              </p:par>
                              <p:par>
                                <p:cTn id="49" presetID="10" presetClass="exit" presetSubtype="0" fill="hold" grpId="1" nodeType="withEffect">
                                  <p:stCondLst>
                                    <p:cond delay="0"/>
                                  </p:stCondLst>
                                  <p:childTnLst>
                                    <p:animEffect transition="out" filter="fade">
                                      <p:cBhvr>
                                        <p:cTn id="50" dur="500"/>
                                        <p:tgtEl>
                                          <p:spTgt spid="35"/>
                                        </p:tgtEl>
                                      </p:cBhvr>
                                    </p:animEffect>
                                    <p:set>
                                      <p:cBhvr>
                                        <p:cTn id="51" dur="1" fill="hold">
                                          <p:stCondLst>
                                            <p:cond delay="499"/>
                                          </p:stCondLst>
                                        </p:cTn>
                                        <p:tgtEl>
                                          <p:spTgt spid="35"/>
                                        </p:tgtEl>
                                        <p:attrNameLst>
                                          <p:attrName>style.visibility</p:attrName>
                                        </p:attrNameLst>
                                      </p:cBhvr>
                                      <p:to>
                                        <p:strVal val="hidden"/>
                                      </p:to>
                                    </p:set>
                                  </p:childTnLst>
                                </p:cTn>
                              </p:par>
                              <p:par>
                                <p:cTn id="52" presetID="10" presetClass="exit" presetSubtype="0" fill="hold" grpId="1" nodeType="withEffect">
                                  <p:stCondLst>
                                    <p:cond delay="0"/>
                                  </p:stCondLst>
                                  <p:childTnLst>
                                    <p:animEffect transition="out" filter="fade">
                                      <p:cBhvr>
                                        <p:cTn id="53" dur="500"/>
                                        <p:tgtEl>
                                          <p:spTgt spid="36"/>
                                        </p:tgtEl>
                                      </p:cBhvr>
                                    </p:animEffect>
                                    <p:set>
                                      <p:cBhvr>
                                        <p:cTn id="54" dur="1" fill="hold">
                                          <p:stCondLst>
                                            <p:cond delay="499"/>
                                          </p:stCondLst>
                                        </p:cTn>
                                        <p:tgtEl>
                                          <p:spTgt spid="36"/>
                                        </p:tgtEl>
                                        <p:attrNameLst>
                                          <p:attrName>style.visibility</p:attrName>
                                        </p:attrNameLst>
                                      </p:cBhvr>
                                      <p:to>
                                        <p:strVal val="hidden"/>
                                      </p:to>
                                    </p:set>
                                  </p:childTnLst>
                                </p:cTn>
                              </p:par>
                              <p:par>
                                <p:cTn id="55" presetID="1" presetClass="exit" presetSubtype="0" fill="hold" nodeType="withEffect">
                                  <p:stCondLst>
                                    <p:cond delay="0"/>
                                  </p:stCondLst>
                                  <p:childTnLst>
                                    <p:set>
                                      <p:cBhvr>
                                        <p:cTn id="56" dur="1" fill="hold">
                                          <p:stCondLst>
                                            <p:cond delay="0"/>
                                          </p:stCondLst>
                                        </p:cTn>
                                        <p:tgtEl>
                                          <p:spTgt spid="62"/>
                                        </p:tgtEl>
                                        <p:attrNameLst>
                                          <p:attrName>style.visibility</p:attrName>
                                        </p:attrNameLst>
                                      </p:cBhvr>
                                      <p:to>
                                        <p:strVal val="hidden"/>
                                      </p:to>
                                    </p:set>
                                  </p:childTnLst>
                                </p:cTn>
                              </p:par>
                              <p:par>
                                <p:cTn id="57" presetID="1" presetClass="exit" presetSubtype="0" fill="hold" nodeType="withEffect">
                                  <p:stCondLst>
                                    <p:cond delay="0"/>
                                  </p:stCondLst>
                                  <p:childTnLst>
                                    <p:set>
                                      <p:cBhvr>
                                        <p:cTn id="58" dur="1" fill="hold">
                                          <p:stCondLst>
                                            <p:cond delay="0"/>
                                          </p:stCondLst>
                                        </p:cTn>
                                        <p:tgtEl>
                                          <p:spTgt spid="66"/>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6"/>
                                        </p:tgtEl>
                                        <p:attrNameLst>
                                          <p:attrName>style.visibility</p:attrName>
                                        </p:attrNameLst>
                                      </p:cBhvr>
                                      <p:to>
                                        <p:strVal val="visible"/>
                                      </p:to>
                                    </p:set>
                                    <p:animEffect transition="in" filter="fade">
                                      <p:cBhvr>
                                        <p:cTn id="63" dur="500"/>
                                        <p:tgtEl>
                                          <p:spTgt spid="6"/>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8" fill="hold" grpId="0" nodeType="clickEffect">
                                  <p:stCondLst>
                                    <p:cond delay="0"/>
                                  </p:stCondLst>
                                  <p:childTnLst>
                                    <p:set>
                                      <p:cBhvr>
                                        <p:cTn id="67" dur="1" fill="hold">
                                          <p:stCondLst>
                                            <p:cond delay="0"/>
                                          </p:stCondLst>
                                        </p:cTn>
                                        <p:tgtEl>
                                          <p:spTgt spid="69"/>
                                        </p:tgtEl>
                                        <p:attrNameLst>
                                          <p:attrName>style.visibility</p:attrName>
                                        </p:attrNameLst>
                                      </p:cBhvr>
                                      <p:to>
                                        <p:strVal val="visible"/>
                                      </p:to>
                                    </p:set>
                                    <p:animEffect transition="in" filter="wipe(left)">
                                      <p:cBhvr>
                                        <p:cTn id="68" dur="500"/>
                                        <p:tgtEl>
                                          <p:spTgt spid="69"/>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ntr" presetSubtype="8" fill="hold" grpId="0" nodeType="clickEffect">
                                  <p:stCondLst>
                                    <p:cond delay="0"/>
                                  </p:stCondLst>
                                  <p:childTnLst>
                                    <p:set>
                                      <p:cBhvr>
                                        <p:cTn id="72" dur="1" fill="hold">
                                          <p:stCondLst>
                                            <p:cond delay="0"/>
                                          </p:stCondLst>
                                        </p:cTn>
                                        <p:tgtEl>
                                          <p:spTgt spid="78"/>
                                        </p:tgtEl>
                                        <p:attrNameLst>
                                          <p:attrName>style.visibility</p:attrName>
                                        </p:attrNameLst>
                                      </p:cBhvr>
                                      <p:to>
                                        <p:strVal val="visible"/>
                                      </p:to>
                                    </p:set>
                                    <p:animEffect transition="in" filter="wipe(left)">
                                      <p:cBhvr>
                                        <p:cTn id="73" dur="500"/>
                                        <p:tgtEl>
                                          <p:spTgt spid="78"/>
                                        </p:tgtEl>
                                      </p:cBhvr>
                                    </p:animEffect>
                                  </p:childTnLst>
                                </p:cTn>
                              </p:par>
                            </p:childTnLst>
                          </p:cTn>
                        </p:par>
                      </p:childTnLst>
                    </p:cTn>
                  </p:par>
                  <p:par>
                    <p:cTn id="74" fill="hold">
                      <p:stCondLst>
                        <p:cond delay="indefinite"/>
                      </p:stCondLst>
                      <p:childTnLst>
                        <p:par>
                          <p:cTn id="75" fill="hold">
                            <p:stCondLst>
                              <p:cond delay="0"/>
                            </p:stCondLst>
                            <p:childTnLst>
                              <p:par>
                                <p:cTn id="76" presetID="22" presetClass="entr" presetSubtype="8" fill="hold" grpId="0" nodeType="clickEffect">
                                  <p:stCondLst>
                                    <p:cond delay="0"/>
                                  </p:stCondLst>
                                  <p:childTnLst>
                                    <p:set>
                                      <p:cBhvr>
                                        <p:cTn id="77" dur="1" fill="hold">
                                          <p:stCondLst>
                                            <p:cond delay="0"/>
                                          </p:stCondLst>
                                        </p:cTn>
                                        <p:tgtEl>
                                          <p:spTgt spid="79"/>
                                        </p:tgtEl>
                                        <p:attrNameLst>
                                          <p:attrName>style.visibility</p:attrName>
                                        </p:attrNameLst>
                                      </p:cBhvr>
                                      <p:to>
                                        <p:strVal val="visible"/>
                                      </p:to>
                                    </p:set>
                                    <p:animEffect transition="in" filter="wipe(left)">
                                      <p:cBhvr>
                                        <p:cTn id="78" dur="500"/>
                                        <p:tgtEl>
                                          <p:spTgt spid="79"/>
                                        </p:tgtEl>
                                      </p:cBhvr>
                                    </p:animEffect>
                                  </p:childTnLst>
                                </p:cTn>
                              </p:par>
                            </p:childTnLst>
                          </p:cTn>
                        </p:par>
                      </p:childTnLst>
                    </p:cTn>
                  </p:par>
                  <p:par>
                    <p:cTn id="79" fill="hold">
                      <p:stCondLst>
                        <p:cond delay="indefinite"/>
                      </p:stCondLst>
                      <p:childTnLst>
                        <p:par>
                          <p:cTn id="80" fill="hold">
                            <p:stCondLst>
                              <p:cond delay="0"/>
                            </p:stCondLst>
                            <p:childTnLst>
                              <p:par>
                                <p:cTn id="81" presetID="22" presetClass="entr" presetSubtype="8" fill="hold" grpId="0" nodeType="clickEffect">
                                  <p:stCondLst>
                                    <p:cond delay="0"/>
                                  </p:stCondLst>
                                  <p:childTnLst>
                                    <p:set>
                                      <p:cBhvr>
                                        <p:cTn id="82" dur="1" fill="hold">
                                          <p:stCondLst>
                                            <p:cond delay="0"/>
                                          </p:stCondLst>
                                        </p:cTn>
                                        <p:tgtEl>
                                          <p:spTgt spid="80"/>
                                        </p:tgtEl>
                                        <p:attrNameLst>
                                          <p:attrName>style.visibility</p:attrName>
                                        </p:attrNameLst>
                                      </p:cBhvr>
                                      <p:to>
                                        <p:strVal val="visible"/>
                                      </p:to>
                                    </p:set>
                                    <p:animEffect transition="in" filter="wipe(left)">
                                      <p:cBhvr>
                                        <p:cTn id="83" dur="500"/>
                                        <p:tgtEl>
                                          <p:spTgt spid="80"/>
                                        </p:tgtEl>
                                      </p:cBhvr>
                                    </p:animEffect>
                                  </p:childTnLst>
                                </p:cTn>
                              </p:par>
                            </p:childTnLst>
                          </p:cTn>
                        </p:par>
                      </p:childTnLst>
                    </p:cTn>
                  </p:par>
                  <p:par>
                    <p:cTn id="84" fill="hold">
                      <p:stCondLst>
                        <p:cond delay="indefinite"/>
                      </p:stCondLst>
                      <p:childTnLst>
                        <p:par>
                          <p:cTn id="85" fill="hold">
                            <p:stCondLst>
                              <p:cond delay="0"/>
                            </p:stCondLst>
                            <p:childTnLst>
                              <p:par>
                                <p:cTn id="86" presetID="22" presetClass="entr" presetSubtype="8" fill="hold" grpId="0" nodeType="clickEffect">
                                  <p:stCondLst>
                                    <p:cond delay="0"/>
                                  </p:stCondLst>
                                  <p:childTnLst>
                                    <p:set>
                                      <p:cBhvr>
                                        <p:cTn id="87" dur="1" fill="hold">
                                          <p:stCondLst>
                                            <p:cond delay="0"/>
                                          </p:stCondLst>
                                        </p:cTn>
                                        <p:tgtEl>
                                          <p:spTgt spid="81"/>
                                        </p:tgtEl>
                                        <p:attrNameLst>
                                          <p:attrName>style.visibility</p:attrName>
                                        </p:attrNameLst>
                                      </p:cBhvr>
                                      <p:to>
                                        <p:strVal val="visible"/>
                                      </p:to>
                                    </p:set>
                                    <p:animEffect transition="in" filter="wipe(left)">
                                      <p:cBhvr>
                                        <p:cTn id="88" dur="500"/>
                                        <p:tgtEl>
                                          <p:spTgt spid="81"/>
                                        </p:tgtEl>
                                      </p:cBhvr>
                                    </p:animEffect>
                                  </p:childTnLst>
                                </p:cTn>
                              </p:par>
                            </p:childTnLst>
                          </p:cTn>
                        </p:par>
                      </p:childTnLst>
                    </p:cTn>
                  </p:par>
                  <p:par>
                    <p:cTn id="89" fill="hold">
                      <p:stCondLst>
                        <p:cond delay="indefinite"/>
                      </p:stCondLst>
                      <p:childTnLst>
                        <p:par>
                          <p:cTn id="90" fill="hold">
                            <p:stCondLst>
                              <p:cond delay="0"/>
                            </p:stCondLst>
                            <p:childTnLst>
                              <p:par>
                                <p:cTn id="91" presetID="16" presetClass="entr" presetSubtype="21" fill="hold" grpId="0" nodeType="clickEffect">
                                  <p:stCondLst>
                                    <p:cond delay="0"/>
                                  </p:stCondLst>
                                  <p:childTnLst>
                                    <p:set>
                                      <p:cBhvr>
                                        <p:cTn id="92" dur="1" fill="hold">
                                          <p:stCondLst>
                                            <p:cond delay="0"/>
                                          </p:stCondLst>
                                        </p:cTn>
                                        <p:tgtEl>
                                          <p:spTgt spid="85"/>
                                        </p:tgtEl>
                                        <p:attrNameLst>
                                          <p:attrName>style.visibility</p:attrName>
                                        </p:attrNameLst>
                                      </p:cBhvr>
                                      <p:to>
                                        <p:strVal val="visible"/>
                                      </p:to>
                                    </p:set>
                                    <p:animEffect transition="in" filter="barn(inVertical)">
                                      <p:cBhvr>
                                        <p:cTn id="93" dur="500"/>
                                        <p:tgtEl>
                                          <p:spTgt spid="85"/>
                                        </p:tgtEl>
                                      </p:cBhvr>
                                    </p:animEffect>
                                  </p:childTnLst>
                                </p:cTn>
                              </p:par>
                            </p:childTnLst>
                          </p:cTn>
                        </p:par>
                        <p:par>
                          <p:cTn id="94" fill="hold">
                            <p:stCondLst>
                              <p:cond delay="500"/>
                            </p:stCondLst>
                            <p:childTnLst>
                              <p:par>
                                <p:cTn id="95" presetID="16" presetClass="entr" presetSubtype="21" fill="hold" grpId="0" nodeType="afterEffect">
                                  <p:stCondLst>
                                    <p:cond delay="0"/>
                                  </p:stCondLst>
                                  <p:childTnLst>
                                    <p:set>
                                      <p:cBhvr>
                                        <p:cTn id="96" dur="1" fill="hold">
                                          <p:stCondLst>
                                            <p:cond delay="0"/>
                                          </p:stCondLst>
                                        </p:cTn>
                                        <p:tgtEl>
                                          <p:spTgt spid="84"/>
                                        </p:tgtEl>
                                        <p:attrNameLst>
                                          <p:attrName>style.visibility</p:attrName>
                                        </p:attrNameLst>
                                      </p:cBhvr>
                                      <p:to>
                                        <p:strVal val="visible"/>
                                      </p:to>
                                    </p:set>
                                    <p:animEffect transition="in" filter="barn(inVertical)">
                                      <p:cBhvr>
                                        <p:cTn id="97" dur="500"/>
                                        <p:tgtEl>
                                          <p:spTgt spid="84"/>
                                        </p:tgtEl>
                                      </p:cBhvr>
                                    </p:animEffect>
                                  </p:childTnLst>
                                </p:cTn>
                              </p:par>
                            </p:childTnLst>
                          </p:cTn>
                        </p:par>
                      </p:childTnLst>
                    </p:cTn>
                  </p:par>
                  <p:par>
                    <p:cTn id="98" fill="hold">
                      <p:stCondLst>
                        <p:cond delay="indefinite"/>
                      </p:stCondLst>
                      <p:childTnLst>
                        <p:par>
                          <p:cTn id="99" fill="hold">
                            <p:stCondLst>
                              <p:cond delay="0"/>
                            </p:stCondLst>
                            <p:childTnLst>
                              <p:par>
                                <p:cTn id="100" presetID="22" presetClass="entr" presetSubtype="8" fill="hold" grpId="0" nodeType="clickEffect">
                                  <p:stCondLst>
                                    <p:cond delay="0"/>
                                  </p:stCondLst>
                                  <p:childTnLst>
                                    <p:set>
                                      <p:cBhvr>
                                        <p:cTn id="101" dur="1" fill="hold">
                                          <p:stCondLst>
                                            <p:cond delay="0"/>
                                          </p:stCondLst>
                                        </p:cTn>
                                        <p:tgtEl>
                                          <p:spTgt spid="86"/>
                                        </p:tgtEl>
                                        <p:attrNameLst>
                                          <p:attrName>style.visibility</p:attrName>
                                        </p:attrNameLst>
                                      </p:cBhvr>
                                      <p:to>
                                        <p:strVal val="visible"/>
                                      </p:to>
                                    </p:set>
                                    <p:animEffect transition="in" filter="wipe(left)">
                                      <p:cBhvr>
                                        <p:cTn id="102" dur="500"/>
                                        <p:tgtEl>
                                          <p:spTgt spid="86"/>
                                        </p:tgtEl>
                                      </p:cBhvr>
                                    </p:animEffect>
                                  </p:childTnLst>
                                </p:cTn>
                              </p:par>
                            </p:childTnLst>
                          </p:cTn>
                        </p:par>
                      </p:childTnLst>
                    </p:cTn>
                  </p:par>
                  <p:par>
                    <p:cTn id="103" fill="hold">
                      <p:stCondLst>
                        <p:cond delay="indefinite"/>
                      </p:stCondLst>
                      <p:childTnLst>
                        <p:par>
                          <p:cTn id="104" fill="hold">
                            <p:stCondLst>
                              <p:cond delay="0"/>
                            </p:stCondLst>
                            <p:childTnLst>
                              <p:par>
                                <p:cTn id="105" presetID="22" presetClass="entr" presetSubtype="8" fill="hold" grpId="0" nodeType="clickEffect">
                                  <p:stCondLst>
                                    <p:cond delay="0"/>
                                  </p:stCondLst>
                                  <p:childTnLst>
                                    <p:set>
                                      <p:cBhvr>
                                        <p:cTn id="106" dur="1" fill="hold">
                                          <p:stCondLst>
                                            <p:cond delay="0"/>
                                          </p:stCondLst>
                                        </p:cTn>
                                        <p:tgtEl>
                                          <p:spTgt spid="87"/>
                                        </p:tgtEl>
                                        <p:attrNameLst>
                                          <p:attrName>style.visibility</p:attrName>
                                        </p:attrNameLst>
                                      </p:cBhvr>
                                      <p:to>
                                        <p:strVal val="visible"/>
                                      </p:to>
                                    </p:set>
                                    <p:animEffect transition="in" filter="wipe(left)">
                                      <p:cBhvr>
                                        <p:cTn id="107" dur="500"/>
                                        <p:tgtEl>
                                          <p:spTgt spid="87"/>
                                        </p:tgtEl>
                                      </p:cBhvr>
                                    </p:animEffect>
                                  </p:childTnLst>
                                </p:cTn>
                              </p:par>
                            </p:childTnLst>
                          </p:cTn>
                        </p:par>
                      </p:childTnLst>
                    </p:cTn>
                  </p:par>
                  <p:par>
                    <p:cTn id="108" fill="hold">
                      <p:stCondLst>
                        <p:cond delay="indefinite"/>
                      </p:stCondLst>
                      <p:childTnLst>
                        <p:par>
                          <p:cTn id="109" fill="hold">
                            <p:stCondLst>
                              <p:cond delay="0"/>
                            </p:stCondLst>
                            <p:childTnLst>
                              <p:par>
                                <p:cTn id="110" presetID="10" presetClass="exit" presetSubtype="0" fill="hold" grpId="1" nodeType="clickEffect">
                                  <p:stCondLst>
                                    <p:cond delay="0"/>
                                  </p:stCondLst>
                                  <p:childTnLst>
                                    <p:animEffect transition="out" filter="fade">
                                      <p:cBhvr>
                                        <p:cTn id="111" dur="500"/>
                                        <p:tgtEl>
                                          <p:spTgt spid="84"/>
                                        </p:tgtEl>
                                      </p:cBhvr>
                                    </p:animEffect>
                                    <p:set>
                                      <p:cBhvr>
                                        <p:cTn id="112" dur="1" fill="hold">
                                          <p:stCondLst>
                                            <p:cond delay="499"/>
                                          </p:stCondLst>
                                        </p:cTn>
                                        <p:tgtEl>
                                          <p:spTgt spid="84"/>
                                        </p:tgtEl>
                                        <p:attrNameLst>
                                          <p:attrName>style.visibility</p:attrName>
                                        </p:attrNameLst>
                                      </p:cBhvr>
                                      <p:to>
                                        <p:strVal val="hidden"/>
                                      </p:to>
                                    </p:set>
                                  </p:childTnLst>
                                </p:cTn>
                              </p:par>
                              <p:par>
                                <p:cTn id="113" presetID="10" presetClass="exit" presetSubtype="0" fill="hold" grpId="1" nodeType="withEffect">
                                  <p:stCondLst>
                                    <p:cond delay="0"/>
                                  </p:stCondLst>
                                  <p:childTnLst>
                                    <p:animEffect transition="out" filter="fade">
                                      <p:cBhvr>
                                        <p:cTn id="114" dur="500"/>
                                        <p:tgtEl>
                                          <p:spTgt spid="85"/>
                                        </p:tgtEl>
                                      </p:cBhvr>
                                    </p:animEffect>
                                    <p:set>
                                      <p:cBhvr>
                                        <p:cTn id="115" dur="1" fill="hold">
                                          <p:stCondLst>
                                            <p:cond delay="499"/>
                                          </p:stCondLst>
                                        </p:cTn>
                                        <p:tgtEl>
                                          <p:spTgt spid="85"/>
                                        </p:tgtEl>
                                        <p:attrNameLst>
                                          <p:attrName>style.visibility</p:attrName>
                                        </p:attrNameLst>
                                      </p:cBhvr>
                                      <p:to>
                                        <p:strVal val="hidden"/>
                                      </p:to>
                                    </p:set>
                                  </p:childTnLst>
                                </p:cTn>
                              </p:par>
                            </p:childTnLst>
                          </p:cTn>
                        </p:par>
                        <p:par>
                          <p:cTn id="116" fill="hold">
                            <p:stCondLst>
                              <p:cond delay="500"/>
                            </p:stCondLst>
                            <p:childTnLst>
                              <p:par>
                                <p:cTn id="117" presetID="16" presetClass="entr" presetSubtype="21" fill="hold" grpId="0" nodeType="afterEffect">
                                  <p:stCondLst>
                                    <p:cond delay="0"/>
                                  </p:stCondLst>
                                  <p:childTnLst>
                                    <p:set>
                                      <p:cBhvr>
                                        <p:cTn id="118" dur="1" fill="hold">
                                          <p:stCondLst>
                                            <p:cond delay="0"/>
                                          </p:stCondLst>
                                        </p:cTn>
                                        <p:tgtEl>
                                          <p:spTgt spid="92"/>
                                        </p:tgtEl>
                                        <p:attrNameLst>
                                          <p:attrName>style.visibility</p:attrName>
                                        </p:attrNameLst>
                                      </p:cBhvr>
                                      <p:to>
                                        <p:strVal val="visible"/>
                                      </p:to>
                                    </p:set>
                                    <p:animEffect transition="in" filter="barn(inVertical)">
                                      <p:cBhvr>
                                        <p:cTn id="119" dur="500"/>
                                        <p:tgtEl>
                                          <p:spTgt spid="92"/>
                                        </p:tgtEl>
                                      </p:cBhvr>
                                    </p:animEffect>
                                  </p:childTnLst>
                                </p:cTn>
                              </p:par>
                            </p:childTnLst>
                          </p:cTn>
                        </p:par>
                        <p:par>
                          <p:cTn id="120" fill="hold">
                            <p:stCondLst>
                              <p:cond delay="1000"/>
                            </p:stCondLst>
                            <p:childTnLst>
                              <p:par>
                                <p:cTn id="121" presetID="16" presetClass="entr" presetSubtype="21" fill="hold" grpId="0" nodeType="afterEffect">
                                  <p:stCondLst>
                                    <p:cond delay="0"/>
                                  </p:stCondLst>
                                  <p:childTnLst>
                                    <p:set>
                                      <p:cBhvr>
                                        <p:cTn id="122" dur="1" fill="hold">
                                          <p:stCondLst>
                                            <p:cond delay="0"/>
                                          </p:stCondLst>
                                        </p:cTn>
                                        <p:tgtEl>
                                          <p:spTgt spid="91"/>
                                        </p:tgtEl>
                                        <p:attrNameLst>
                                          <p:attrName>style.visibility</p:attrName>
                                        </p:attrNameLst>
                                      </p:cBhvr>
                                      <p:to>
                                        <p:strVal val="visible"/>
                                      </p:to>
                                    </p:set>
                                    <p:animEffect transition="in" filter="barn(inVertical)">
                                      <p:cBhvr>
                                        <p:cTn id="123" dur="500"/>
                                        <p:tgtEl>
                                          <p:spTgt spid="91"/>
                                        </p:tgtEl>
                                      </p:cBhvr>
                                    </p:animEffect>
                                  </p:childTnLst>
                                </p:cTn>
                              </p:par>
                            </p:childTnLst>
                          </p:cTn>
                        </p:par>
                      </p:childTnLst>
                    </p:cTn>
                  </p:par>
                  <p:par>
                    <p:cTn id="124" fill="hold">
                      <p:stCondLst>
                        <p:cond delay="indefinite"/>
                      </p:stCondLst>
                      <p:childTnLst>
                        <p:par>
                          <p:cTn id="125" fill="hold">
                            <p:stCondLst>
                              <p:cond delay="0"/>
                            </p:stCondLst>
                            <p:childTnLst>
                              <p:par>
                                <p:cTn id="126" presetID="22" presetClass="entr" presetSubtype="8" fill="hold" grpId="0" nodeType="clickEffect">
                                  <p:stCondLst>
                                    <p:cond delay="0"/>
                                  </p:stCondLst>
                                  <p:childTnLst>
                                    <p:set>
                                      <p:cBhvr>
                                        <p:cTn id="127" dur="1" fill="hold">
                                          <p:stCondLst>
                                            <p:cond delay="0"/>
                                          </p:stCondLst>
                                        </p:cTn>
                                        <p:tgtEl>
                                          <p:spTgt spid="88"/>
                                        </p:tgtEl>
                                        <p:attrNameLst>
                                          <p:attrName>style.visibility</p:attrName>
                                        </p:attrNameLst>
                                      </p:cBhvr>
                                      <p:to>
                                        <p:strVal val="visible"/>
                                      </p:to>
                                    </p:set>
                                    <p:animEffect transition="in" filter="wipe(left)">
                                      <p:cBhvr>
                                        <p:cTn id="128" dur="500"/>
                                        <p:tgtEl>
                                          <p:spTgt spid="88"/>
                                        </p:tgtEl>
                                      </p:cBhvr>
                                    </p:animEffect>
                                  </p:childTnLst>
                                </p:cTn>
                              </p:par>
                            </p:childTnLst>
                          </p:cTn>
                        </p:par>
                      </p:childTnLst>
                    </p:cTn>
                  </p:par>
                  <p:par>
                    <p:cTn id="129" fill="hold">
                      <p:stCondLst>
                        <p:cond delay="indefinite"/>
                      </p:stCondLst>
                      <p:childTnLst>
                        <p:par>
                          <p:cTn id="130" fill="hold">
                            <p:stCondLst>
                              <p:cond delay="0"/>
                            </p:stCondLst>
                            <p:childTnLst>
                              <p:par>
                                <p:cTn id="131" presetID="10" presetClass="exit" presetSubtype="0" fill="hold" grpId="1" nodeType="clickEffect">
                                  <p:stCondLst>
                                    <p:cond delay="0"/>
                                  </p:stCondLst>
                                  <p:childTnLst>
                                    <p:animEffect transition="out" filter="fade">
                                      <p:cBhvr>
                                        <p:cTn id="132" dur="500"/>
                                        <p:tgtEl>
                                          <p:spTgt spid="91"/>
                                        </p:tgtEl>
                                      </p:cBhvr>
                                    </p:animEffect>
                                    <p:set>
                                      <p:cBhvr>
                                        <p:cTn id="133" dur="1" fill="hold">
                                          <p:stCondLst>
                                            <p:cond delay="499"/>
                                          </p:stCondLst>
                                        </p:cTn>
                                        <p:tgtEl>
                                          <p:spTgt spid="91"/>
                                        </p:tgtEl>
                                        <p:attrNameLst>
                                          <p:attrName>style.visibility</p:attrName>
                                        </p:attrNameLst>
                                      </p:cBhvr>
                                      <p:to>
                                        <p:strVal val="hidden"/>
                                      </p:to>
                                    </p:set>
                                  </p:childTnLst>
                                </p:cTn>
                              </p:par>
                              <p:par>
                                <p:cTn id="134" presetID="10" presetClass="exit" presetSubtype="0" fill="hold" grpId="1" nodeType="withEffect">
                                  <p:stCondLst>
                                    <p:cond delay="0"/>
                                  </p:stCondLst>
                                  <p:childTnLst>
                                    <p:animEffect transition="out" filter="fade">
                                      <p:cBhvr>
                                        <p:cTn id="135" dur="500"/>
                                        <p:tgtEl>
                                          <p:spTgt spid="92"/>
                                        </p:tgtEl>
                                      </p:cBhvr>
                                    </p:animEffect>
                                    <p:set>
                                      <p:cBhvr>
                                        <p:cTn id="136" dur="1" fill="hold">
                                          <p:stCondLst>
                                            <p:cond delay="499"/>
                                          </p:stCondLst>
                                        </p:cTn>
                                        <p:tgtEl>
                                          <p:spTgt spid="92"/>
                                        </p:tgtEl>
                                        <p:attrNameLst>
                                          <p:attrName>style.visibility</p:attrName>
                                        </p:attrNameLst>
                                      </p:cBhvr>
                                      <p:to>
                                        <p:strVal val="hidden"/>
                                      </p:to>
                                    </p:set>
                                  </p:childTnLst>
                                </p:cTn>
                              </p:par>
                            </p:childTnLst>
                          </p:cTn>
                        </p:par>
                      </p:childTnLst>
                    </p:cTn>
                  </p:par>
                  <p:par>
                    <p:cTn id="137" fill="hold">
                      <p:stCondLst>
                        <p:cond delay="indefinite"/>
                      </p:stCondLst>
                      <p:childTnLst>
                        <p:par>
                          <p:cTn id="138" fill="hold">
                            <p:stCondLst>
                              <p:cond delay="0"/>
                            </p:stCondLst>
                            <p:childTnLst>
                              <p:par>
                                <p:cTn id="139" presetID="16" presetClass="entr" presetSubtype="21" fill="hold" grpId="0" nodeType="clickEffect">
                                  <p:stCondLst>
                                    <p:cond delay="0"/>
                                  </p:stCondLst>
                                  <p:childTnLst>
                                    <p:set>
                                      <p:cBhvr>
                                        <p:cTn id="140" dur="1" fill="hold">
                                          <p:stCondLst>
                                            <p:cond delay="0"/>
                                          </p:stCondLst>
                                        </p:cTn>
                                        <p:tgtEl>
                                          <p:spTgt spid="90"/>
                                        </p:tgtEl>
                                        <p:attrNameLst>
                                          <p:attrName>style.visibility</p:attrName>
                                        </p:attrNameLst>
                                      </p:cBhvr>
                                      <p:to>
                                        <p:strVal val="visible"/>
                                      </p:to>
                                    </p:set>
                                    <p:animEffect transition="in" filter="barn(inVertical)">
                                      <p:cBhvr>
                                        <p:cTn id="141" dur="500"/>
                                        <p:tgtEl>
                                          <p:spTgt spid="90"/>
                                        </p:tgtEl>
                                      </p:cBhvr>
                                    </p:animEffect>
                                  </p:childTnLst>
                                </p:cTn>
                              </p:par>
                            </p:childTnLst>
                          </p:cTn>
                        </p:par>
                        <p:par>
                          <p:cTn id="142" fill="hold">
                            <p:stCondLst>
                              <p:cond delay="500"/>
                            </p:stCondLst>
                            <p:childTnLst>
                              <p:par>
                                <p:cTn id="143" presetID="16" presetClass="entr" presetSubtype="21" fill="hold" grpId="0" nodeType="afterEffect">
                                  <p:stCondLst>
                                    <p:cond delay="0"/>
                                  </p:stCondLst>
                                  <p:childTnLst>
                                    <p:set>
                                      <p:cBhvr>
                                        <p:cTn id="144" dur="1" fill="hold">
                                          <p:stCondLst>
                                            <p:cond delay="0"/>
                                          </p:stCondLst>
                                        </p:cTn>
                                        <p:tgtEl>
                                          <p:spTgt spid="89"/>
                                        </p:tgtEl>
                                        <p:attrNameLst>
                                          <p:attrName>style.visibility</p:attrName>
                                        </p:attrNameLst>
                                      </p:cBhvr>
                                      <p:to>
                                        <p:strVal val="visible"/>
                                      </p:to>
                                    </p:set>
                                    <p:animEffect transition="in" filter="barn(inVertical)">
                                      <p:cBhvr>
                                        <p:cTn id="145" dur="500"/>
                                        <p:tgtEl>
                                          <p:spTgt spid="89"/>
                                        </p:tgtEl>
                                      </p:cBhvr>
                                    </p:animEffect>
                                  </p:childTnLst>
                                </p:cTn>
                              </p:par>
                            </p:childTnLst>
                          </p:cTn>
                        </p:par>
                      </p:childTnLst>
                    </p:cTn>
                  </p:par>
                  <p:par>
                    <p:cTn id="146" fill="hold">
                      <p:stCondLst>
                        <p:cond delay="indefinite"/>
                      </p:stCondLst>
                      <p:childTnLst>
                        <p:par>
                          <p:cTn id="147" fill="hold">
                            <p:stCondLst>
                              <p:cond delay="0"/>
                            </p:stCondLst>
                            <p:childTnLst>
                              <p:par>
                                <p:cTn id="148" presetID="22" presetClass="entr" presetSubtype="8" fill="hold" grpId="0" nodeType="clickEffect">
                                  <p:stCondLst>
                                    <p:cond delay="0"/>
                                  </p:stCondLst>
                                  <p:childTnLst>
                                    <p:set>
                                      <p:cBhvr>
                                        <p:cTn id="149" dur="1" fill="hold">
                                          <p:stCondLst>
                                            <p:cond delay="0"/>
                                          </p:stCondLst>
                                        </p:cTn>
                                        <p:tgtEl>
                                          <p:spTgt spid="93"/>
                                        </p:tgtEl>
                                        <p:attrNameLst>
                                          <p:attrName>style.visibility</p:attrName>
                                        </p:attrNameLst>
                                      </p:cBhvr>
                                      <p:to>
                                        <p:strVal val="visible"/>
                                      </p:to>
                                    </p:set>
                                    <p:animEffect transition="in" filter="wipe(left)">
                                      <p:cBhvr>
                                        <p:cTn id="150" dur="500"/>
                                        <p:tgtEl>
                                          <p:spTgt spid="93"/>
                                        </p:tgtEl>
                                      </p:cBhvr>
                                    </p:animEffect>
                                  </p:childTnLst>
                                </p:cTn>
                              </p:par>
                            </p:childTnLst>
                          </p:cTn>
                        </p:par>
                      </p:childTnLst>
                    </p:cTn>
                  </p:par>
                  <p:par>
                    <p:cTn id="151" fill="hold">
                      <p:stCondLst>
                        <p:cond delay="indefinite"/>
                      </p:stCondLst>
                      <p:childTnLst>
                        <p:par>
                          <p:cTn id="152" fill="hold">
                            <p:stCondLst>
                              <p:cond delay="0"/>
                            </p:stCondLst>
                            <p:childTnLst>
                              <p:par>
                                <p:cTn id="153" presetID="22" presetClass="entr" presetSubtype="8" fill="hold" grpId="0" nodeType="clickEffect">
                                  <p:stCondLst>
                                    <p:cond delay="0"/>
                                  </p:stCondLst>
                                  <p:childTnLst>
                                    <p:set>
                                      <p:cBhvr>
                                        <p:cTn id="154" dur="1" fill="hold">
                                          <p:stCondLst>
                                            <p:cond delay="0"/>
                                          </p:stCondLst>
                                        </p:cTn>
                                        <p:tgtEl>
                                          <p:spTgt spid="94"/>
                                        </p:tgtEl>
                                        <p:attrNameLst>
                                          <p:attrName>style.visibility</p:attrName>
                                        </p:attrNameLst>
                                      </p:cBhvr>
                                      <p:to>
                                        <p:strVal val="visible"/>
                                      </p:to>
                                    </p:set>
                                    <p:animEffect transition="in" filter="wipe(left)">
                                      <p:cBhvr>
                                        <p:cTn id="155" dur="500"/>
                                        <p:tgtEl>
                                          <p:spTgt spid="94"/>
                                        </p:tgtEl>
                                      </p:cBhvr>
                                    </p:animEffect>
                                  </p:childTnLst>
                                </p:cTn>
                              </p:par>
                            </p:childTnLst>
                          </p:cTn>
                        </p:par>
                      </p:childTnLst>
                    </p:cTn>
                  </p:par>
                  <p:par>
                    <p:cTn id="156" fill="hold">
                      <p:stCondLst>
                        <p:cond delay="indefinite"/>
                      </p:stCondLst>
                      <p:childTnLst>
                        <p:par>
                          <p:cTn id="157" fill="hold">
                            <p:stCondLst>
                              <p:cond delay="0"/>
                            </p:stCondLst>
                            <p:childTnLst>
                              <p:par>
                                <p:cTn id="158" presetID="22" presetClass="entr" presetSubtype="8" fill="hold" grpId="0" nodeType="clickEffect">
                                  <p:stCondLst>
                                    <p:cond delay="0"/>
                                  </p:stCondLst>
                                  <p:childTnLst>
                                    <p:set>
                                      <p:cBhvr>
                                        <p:cTn id="159" dur="1" fill="hold">
                                          <p:stCondLst>
                                            <p:cond delay="0"/>
                                          </p:stCondLst>
                                        </p:cTn>
                                        <p:tgtEl>
                                          <p:spTgt spid="95"/>
                                        </p:tgtEl>
                                        <p:attrNameLst>
                                          <p:attrName>style.visibility</p:attrName>
                                        </p:attrNameLst>
                                      </p:cBhvr>
                                      <p:to>
                                        <p:strVal val="visible"/>
                                      </p:to>
                                    </p:set>
                                    <p:animEffect transition="in" filter="wipe(left)">
                                      <p:cBhvr>
                                        <p:cTn id="160" dur="500"/>
                                        <p:tgtEl>
                                          <p:spTgt spid="95"/>
                                        </p:tgtEl>
                                      </p:cBhvr>
                                    </p:animEffect>
                                  </p:childTnLst>
                                </p:cTn>
                              </p:par>
                            </p:childTnLst>
                          </p:cTn>
                        </p:par>
                      </p:childTnLst>
                    </p:cTn>
                  </p:par>
                  <p:par>
                    <p:cTn id="161" fill="hold">
                      <p:stCondLst>
                        <p:cond delay="indefinite"/>
                      </p:stCondLst>
                      <p:childTnLst>
                        <p:par>
                          <p:cTn id="162" fill="hold">
                            <p:stCondLst>
                              <p:cond delay="0"/>
                            </p:stCondLst>
                            <p:childTnLst>
                              <p:par>
                                <p:cTn id="163" presetID="10" presetClass="exit" presetSubtype="0" fill="hold" grpId="1" nodeType="clickEffect">
                                  <p:stCondLst>
                                    <p:cond delay="0"/>
                                  </p:stCondLst>
                                  <p:childTnLst>
                                    <p:animEffect transition="out" filter="fade">
                                      <p:cBhvr>
                                        <p:cTn id="164" dur="500"/>
                                        <p:tgtEl>
                                          <p:spTgt spid="89"/>
                                        </p:tgtEl>
                                      </p:cBhvr>
                                    </p:animEffect>
                                    <p:set>
                                      <p:cBhvr>
                                        <p:cTn id="165" dur="1" fill="hold">
                                          <p:stCondLst>
                                            <p:cond delay="499"/>
                                          </p:stCondLst>
                                        </p:cTn>
                                        <p:tgtEl>
                                          <p:spTgt spid="89"/>
                                        </p:tgtEl>
                                        <p:attrNameLst>
                                          <p:attrName>style.visibility</p:attrName>
                                        </p:attrNameLst>
                                      </p:cBhvr>
                                      <p:to>
                                        <p:strVal val="hidden"/>
                                      </p:to>
                                    </p:set>
                                  </p:childTnLst>
                                </p:cTn>
                              </p:par>
                              <p:par>
                                <p:cTn id="166" presetID="10" presetClass="exit" presetSubtype="0" fill="hold" grpId="1" nodeType="withEffect">
                                  <p:stCondLst>
                                    <p:cond delay="0"/>
                                  </p:stCondLst>
                                  <p:childTnLst>
                                    <p:animEffect transition="out" filter="fade">
                                      <p:cBhvr>
                                        <p:cTn id="167" dur="500"/>
                                        <p:tgtEl>
                                          <p:spTgt spid="90"/>
                                        </p:tgtEl>
                                      </p:cBhvr>
                                    </p:animEffect>
                                    <p:set>
                                      <p:cBhvr>
                                        <p:cTn id="168" dur="1" fill="hold">
                                          <p:stCondLst>
                                            <p:cond delay="499"/>
                                          </p:stCondLst>
                                        </p:cTn>
                                        <p:tgtEl>
                                          <p:spTgt spid="90"/>
                                        </p:tgtEl>
                                        <p:attrNameLst>
                                          <p:attrName>style.visibility</p:attrName>
                                        </p:attrNameLst>
                                      </p:cBhvr>
                                      <p:to>
                                        <p:strVal val="hidden"/>
                                      </p:to>
                                    </p:set>
                                  </p:childTnLst>
                                </p:cTn>
                              </p:par>
                            </p:childTnLst>
                          </p:cTn>
                        </p:par>
                      </p:childTnLst>
                    </p:cTn>
                  </p:par>
                  <p:par>
                    <p:cTn id="169" fill="hold">
                      <p:stCondLst>
                        <p:cond delay="indefinite"/>
                      </p:stCondLst>
                      <p:childTnLst>
                        <p:par>
                          <p:cTn id="170" fill="hold">
                            <p:stCondLst>
                              <p:cond delay="0"/>
                            </p:stCondLst>
                            <p:childTnLst>
                              <p:par>
                                <p:cTn id="171" presetID="22" presetClass="entr" presetSubtype="8" fill="hold" grpId="0" nodeType="clickEffect">
                                  <p:stCondLst>
                                    <p:cond delay="0"/>
                                  </p:stCondLst>
                                  <p:childTnLst>
                                    <p:set>
                                      <p:cBhvr>
                                        <p:cTn id="172" dur="1" fill="hold">
                                          <p:stCondLst>
                                            <p:cond delay="0"/>
                                          </p:stCondLst>
                                        </p:cTn>
                                        <p:tgtEl>
                                          <p:spTgt spid="96"/>
                                        </p:tgtEl>
                                        <p:attrNameLst>
                                          <p:attrName>style.visibility</p:attrName>
                                        </p:attrNameLst>
                                      </p:cBhvr>
                                      <p:to>
                                        <p:strVal val="visible"/>
                                      </p:to>
                                    </p:set>
                                    <p:animEffect transition="in" filter="wipe(left)">
                                      <p:cBhvr>
                                        <p:cTn id="173" dur="500"/>
                                        <p:tgtEl>
                                          <p:spTgt spid="96"/>
                                        </p:tgtEl>
                                      </p:cBhvr>
                                    </p:animEffect>
                                  </p:childTnLst>
                                </p:cTn>
                              </p:par>
                            </p:childTnLst>
                          </p:cTn>
                        </p:par>
                      </p:childTnLst>
                    </p:cTn>
                  </p:par>
                  <p:par>
                    <p:cTn id="174" fill="hold">
                      <p:stCondLst>
                        <p:cond delay="indefinite"/>
                      </p:stCondLst>
                      <p:childTnLst>
                        <p:par>
                          <p:cTn id="175" fill="hold">
                            <p:stCondLst>
                              <p:cond delay="0"/>
                            </p:stCondLst>
                            <p:childTnLst>
                              <p:par>
                                <p:cTn id="176" presetID="10" presetClass="entr" presetSubtype="0" fill="hold" nodeType="clickEffect">
                                  <p:stCondLst>
                                    <p:cond delay="0"/>
                                  </p:stCondLst>
                                  <p:childTnLst>
                                    <p:set>
                                      <p:cBhvr>
                                        <p:cTn id="177" dur="1" fill="hold">
                                          <p:stCondLst>
                                            <p:cond delay="0"/>
                                          </p:stCondLst>
                                        </p:cTn>
                                        <p:tgtEl>
                                          <p:spTgt spid="114"/>
                                        </p:tgtEl>
                                        <p:attrNameLst>
                                          <p:attrName>style.visibility</p:attrName>
                                        </p:attrNameLst>
                                      </p:cBhvr>
                                      <p:to>
                                        <p:strVal val="visible"/>
                                      </p:to>
                                    </p:set>
                                    <p:animEffect transition="in" filter="fade">
                                      <p:cBhvr>
                                        <p:cTn id="178" dur="500"/>
                                        <p:tgtEl>
                                          <p:spTgt spid="114"/>
                                        </p:tgtEl>
                                      </p:cBhvr>
                                    </p:animEffect>
                                  </p:childTnLst>
                                </p:cTn>
                              </p:par>
                            </p:childTnLst>
                          </p:cTn>
                        </p:par>
                      </p:childTnLst>
                    </p:cTn>
                  </p:par>
                  <p:par>
                    <p:cTn id="179" fill="hold">
                      <p:stCondLst>
                        <p:cond delay="indefinite"/>
                      </p:stCondLst>
                      <p:childTnLst>
                        <p:par>
                          <p:cTn id="180" fill="hold">
                            <p:stCondLst>
                              <p:cond delay="0"/>
                            </p:stCondLst>
                            <p:childTnLst>
                              <p:par>
                                <p:cTn id="181" presetID="1" presetClass="entr" presetSubtype="0" fill="hold" grpId="0" nodeType="clickEffect">
                                  <p:stCondLst>
                                    <p:cond delay="0"/>
                                  </p:stCondLst>
                                  <p:childTnLst>
                                    <p:set>
                                      <p:cBhvr>
                                        <p:cTn id="182" dur="1" fill="hold">
                                          <p:stCondLst>
                                            <p:cond delay="0"/>
                                          </p:stCondLst>
                                        </p:cTn>
                                        <p:tgtEl>
                                          <p:spTgt spid="98"/>
                                        </p:tgtEl>
                                        <p:attrNameLst>
                                          <p:attrName>style.visibility</p:attrName>
                                        </p:attrNameLst>
                                      </p:cBhvr>
                                      <p:to>
                                        <p:strVal val="visible"/>
                                      </p:to>
                                    </p:set>
                                  </p:childTnLst>
                                </p:cTn>
                              </p:par>
                            </p:childTnLst>
                          </p:cTn>
                        </p:par>
                      </p:childTnLst>
                    </p:cTn>
                  </p:par>
                  <p:par>
                    <p:cTn id="183" fill="hold">
                      <p:stCondLst>
                        <p:cond delay="indefinite"/>
                      </p:stCondLst>
                      <p:childTnLst>
                        <p:par>
                          <p:cTn id="184" fill="hold">
                            <p:stCondLst>
                              <p:cond delay="0"/>
                            </p:stCondLst>
                            <p:childTnLst>
                              <p:par>
                                <p:cTn id="185" presetID="1" presetClass="entr" presetSubtype="0" fill="hold" nodeType="clickEffect">
                                  <p:stCondLst>
                                    <p:cond delay="0"/>
                                  </p:stCondLst>
                                  <p:childTnLst>
                                    <p:set>
                                      <p:cBhvr>
                                        <p:cTn id="186" dur="1" fill="hold">
                                          <p:stCondLst>
                                            <p:cond delay="0"/>
                                          </p:stCondLst>
                                        </p:cTn>
                                        <p:tgtEl>
                                          <p:spTgt spid="99"/>
                                        </p:tgtEl>
                                        <p:attrNameLst>
                                          <p:attrName>style.visibility</p:attrName>
                                        </p:attrNameLst>
                                      </p:cBhvr>
                                      <p:to>
                                        <p:strVal val="visible"/>
                                      </p:to>
                                    </p:set>
                                  </p:childTnLst>
                                </p:cTn>
                              </p:par>
                            </p:childTnLst>
                          </p:cTn>
                        </p:par>
                      </p:childTnLst>
                    </p:cTn>
                  </p:par>
                  <p:par>
                    <p:cTn id="187" fill="hold">
                      <p:stCondLst>
                        <p:cond delay="indefinite"/>
                      </p:stCondLst>
                      <p:childTnLst>
                        <p:par>
                          <p:cTn id="188" fill="hold">
                            <p:stCondLst>
                              <p:cond delay="0"/>
                            </p:stCondLst>
                            <p:childTnLst>
                              <p:par>
                                <p:cTn id="189" presetID="1" presetClass="entr" presetSubtype="0" fill="hold" grpId="0" nodeType="clickEffect">
                                  <p:stCondLst>
                                    <p:cond delay="0"/>
                                  </p:stCondLst>
                                  <p:childTnLst>
                                    <p:set>
                                      <p:cBhvr>
                                        <p:cTn id="190" dur="1" fill="hold">
                                          <p:stCondLst>
                                            <p:cond delay="0"/>
                                          </p:stCondLst>
                                        </p:cTn>
                                        <p:tgtEl>
                                          <p:spTgt spid="97"/>
                                        </p:tgtEl>
                                        <p:attrNameLst>
                                          <p:attrName>style.visibility</p:attrName>
                                        </p:attrNameLst>
                                      </p:cBhvr>
                                      <p:to>
                                        <p:strVal val="visible"/>
                                      </p:to>
                                    </p:set>
                                  </p:childTnLst>
                                </p:cTn>
                              </p:par>
                            </p:childTnLst>
                          </p:cTn>
                        </p:par>
                      </p:childTnLst>
                    </p:cTn>
                  </p:par>
                  <p:par>
                    <p:cTn id="191" fill="hold">
                      <p:stCondLst>
                        <p:cond delay="indefinite"/>
                      </p:stCondLst>
                      <p:childTnLst>
                        <p:par>
                          <p:cTn id="192" fill="hold">
                            <p:stCondLst>
                              <p:cond delay="0"/>
                            </p:stCondLst>
                            <p:childTnLst>
                              <p:par>
                                <p:cTn id="193" presetID="1" presetClass="entr" presetSubtype="0" fill="hold" grpId="0" nodeType="clickEffect">
                                  <p:stCondLst>
                                    <p:cond delay="0"/>
                                  </p:stCondLst>
                                  <p:childTnLst>
                                    <p:set>
                                      <p:cBhvr>
                                        <p:cTn id="194" dur="1" fill="hold">
                                          <p:stCondLst>
                                            <p:cond delay="0"/>
                                          </p:stCondLst>
                                        </p:cTn>
                                        <p:tgtEl>
                                          <p:spTgt spid="100"/>
                                        </p:tgtEl>
                                        <p:attrNameLst>
                                          <p:attrName>style.visibility</p:attrName>
                                        </p:attrNameLst>
                                      </p:cBhvr>
                                      <p:to>
                                        <p:strVal val="visible"/>
                                      </p:to>
                                    </p:set>
                                  </p:childTnLst>
                                </p:cTn>
                              </p:par>
                            </p:childTnLst>
                          </p:cTn>
                        </p:par>
                      </p:childTnLst>
                    </p:cTn>
                  </p:par>
                  <p:par>
                    <p:cTn id="195" fill="hold">
                      <p:stCondLst>
                        <p:cond delay="indefinite"/>
                      </p:stCondLst>
                      <p:childTnLst>
                        <p:par>
                          <p:cTn id="196" fill="hold">
                            <p:stCondLst>
                              <p:cond delay="0"/>
                            </p:stCondLst>
                            <p:childTnLst>
                              <p:par>
                                <p:cTn id="197" presetID="1" presetClass="entr" presetSubtype="0" fill="hold" grpId="0" nodeType="clickEffect">
                                  <p:stCondLst>
                                    <p:cond delay="0"/>
                                  </p:stCondLst>
                                  <p:childTnLst>
                                    <p:set>
                                      <p:cBhvr>
                                        <p:cTn id="198" dur="1" fill="hold">
                                          <p:stCondLst>
                                            <p:cond delay="0"/>
                                          </p:stCondLst>
                                        </p:cTn>
                                        <p:tgtEl>
                                          <p:spTgt spid="101"/>
                                        </p:tgtEl>
                                        <p:attrNameLst>
                                          <p:attrName>style.visibility</p:attrName>
                                        </p:attrNameLst>
                                      </p:cBhvr>
                                      <p:to>
                                        <p:strVal val="visible"/>
                                      </p:to>
                                    </p:set>
                                  </p:childTnLst>
                                </p:cTn>
                              </p:par>
                            </p:childTnLst>
                          </p:cTn>
                        </p:par>
                      </p:childTnLst>
                    </p:cTn>
                  </p:par>
                  <p:par>
                    <p:cTn id="199" fill="hold">
                      <p:stCondLst>
                        <p:cond delay="indefinite"/>
                      </p:stCondLst>
                      <p:childTnLst>
                        <p:par>
                          <p:cTn id="200" fill="hold">
                            <p:stCondLst>
                              <p:cond delay="0"/>
                            </p:stCondLst>
                            <p:childTnLst>
                              <p:par>
                                <p:cTn id="201" presetID="22" presetClass="entr" presetSubtype="2" fill="hold" nodeType="clickEffect">
                                  <p:stCondLst>
                                    <p:cond delay="0"/>
                                  </p:stCondLst>
                                  <p:childTnLst>
                                    <p:set>
                                      <p:cBhvr>
                                        <p:cTn id="202" dur="1" fill="hold">
                                          <p:stCondLst>
                                            <p:cond delay="0"/>
                                          </p:stCondLst>
                                        </p:cTn>
                                        <p:tgtEl>
                                          <p:spTgt spid="103"/>
                                        </p:tgtEl>
                                        <p:attrNameLst>
                                          <p:attrName>style.visibility</p:attrName>
                                        </p:attrNameLst>
                                      </p:cBhvr>
                                      <p:to>
                                        <p:strVal val="visible"/>
                                      </p:to>
                                    </p:set>
                                    <p:animEffect transition="in" filter="wipe(right)">
                                      <p:cBhvr>
                                        <p:cTn id="203" dur="500"/>
                                        <p:tgtEl>
                                          <p:spTgt spid="103"/>
                                        </p:tgtEl>
                                      </p:cBhvr>
                                    </p:animEffect>
                                  </p:childTnLst>
                                </p:cTn>
                              </p:par>
                            </p:childTnLst>
                          </p:cTn>
                        </p:par>
                      </p:childTnLst>
                    </p:cTn>
                  </p:par>
                  <p:par>
                    <p:cTn id="204" fill="hold">
                      <p:stCondLst>
                        <p:cond delay="indefinite"/>
                      </p:stCondLst>
                      <p:childTnLst>
                        <p:par>
                          <p:cTn id="205" fill="hold">
                            <p:stCondLst>
                              <p:cond delay="0"/>
                            </p:stCondLst>
                            <p:childTnLst>
                              <p:par>
                                <p:cTn id="206" presetID="22" presetClass="entr" presetSubtype="2" fill="hold" nodeType="clickEffect">
                                  <p:stCondLst>
                                    <p:cond delay="0"/>
                                  </p:stCondLst>
                                  <p:childTnLst>
                                    <p:set>
                                      <p:cBhvr>
                                        <p:cTn id="207" dur="1" fill="hold">
                                          <p:stCondLst>
                                            <p:cond delay="0"/>
                                          </p:stCondLst>
                                        </p:cTn>
                                        <p:tgtEl>
                                          <p:spTgt spid="104"/>
                                        </p:tgtEl>
                                        <p:attrNameLst>
                                          <p:attrName>style.visibility</p:attrName>
                                        </p:attrNameLst>
                                      </p:cBhvr>
                                      <p:to>
                                        <p:strVal val="visible"/>
                                      </p:to>
                                    </p:set>
                                    <p:animEffect transition="in" filter="wipe(right)">
                                      <p:cBhvr>
                                        <p:cTn id="208" dur="500"/>
                                        <p:tgtEl>
                                          <p:spTgt spid="104"/>
                                        </p:tgtEl>
                                      </p:cBhvr>
                                    </p:animEffect>
                                  </p:childTnLst>
                                </p:cTn>
                              </p:par>
                            </p:childTnLst>
                          </p:cTn>
                        </p:par>
                      </p:childTnLst>
                    </p:cTn>
                  </p:par>
                  <p:par>
                    <p:cTn id="209" fill="hold">
                      <p:stCondLst>
                        <p:cond delay="indefinite"/>
                      </p:stCondLst>
                      <p:childTnLst>
                        <p:par>
                          <p:cTn id="210" fill="hold">
                            <p:stCondLst>
                              <p:cond delay="0"/>
                            </p:stCondLst>
                            <p:childTnLst>
                              <p:par>
                                <p:cTn id="211" presetID="22" presetClass="entr" presetSubtype="2" fill="hold" nodeType="clickEffect">
                                  <p:stCondLst>
                                    <p:cond delay="0"/>
                                  </p:stCondLst>
                                  <p:childTnLst>
                                    <p:set>
                                      <p:cBhvr>
                                        <p:cTn id="212" dur="1" fill="hold">
                                          <p:stCondLst>
                                            <p:cond delay="0"/>
                                          </p:stCondLst>
                                        </p:cTn>
                                        <p:tgtEl>
                                          <p:spTgt spid="107"/>
                                        </p:tgtEl>
                                        <p:attrNameLst>
                                          <p:attrName>style.visibility</p:attrName>
                                        </p:attrNameLst>
                                      </p:cBhvr>
                                      <p:to>
                                        <p:strVal val="visible"/>
                                      </p:to>
                                    </p:set>
                                    <p:animEffect transition="in" filter="wipe(right)">
                                      <p:cBhvr>
                                        <p:cTn id="213" dur="500"/>
                                        <p:tgtEl>
                                          <p:spTgt spid="107"/>
                                        </p:tgtEl>
                                      </p:cBhvr>
                                    </p:animEffect>
                                  </p:childTnLst>
                                </p:cTn>
                              </p:par>
                            </p:childTnLst>
                          </p:cTn>
                        </p:par>
                      </p:childTnLst>
                    </p:cTn>
                  </p:par>
                  <p:par>
                    <p:cTn id="214" fill="hold">
                      <p:stCondLst>
                        <p:cond delay="indefinite"/>
                      </p:stCondLst>
                      <p:childTnLst>
                        <p:par>
                          <p:cTn id="215" fill="hold">
                            <p:stCondLst>
                              <p:cond delay="0"/>
                            </p:stCondLst>
                            <p:childTnLst>
                              <p:par>
                                <p:cTn id="216" presetID="1" presetClass="entr" presetSubtype="0" fill="hold" grpId="0" nodeType="clickEffect">
                                  <p:stCondLst>
                                    <p:cond delay="0"/>
                                  </p:stCondLst>
                                  <p:childTnLst>
                                    <p:set>
                                      <p:cBhvr>
                                        <p:cTn id="217" dur="1" fill="hold">
                                          <p:stCondLst>
                                            <p:cond delay="0"/>
                                          </p:stCondLst>
                                        </p:cTn>
                                        <p:tgtEl>
                                          <p:spTgt spid="108"/>
                                        </p:tgtEl>
                                        <p:attrNameLst>
                                          <p:attrName>style.visibility</p:attrName>
                                        </p:attrNameLst>
                                      </p:cBhvr>
                                      <p:to>
                                        <p:strVal val="visible"/>
                                      </p:to>
                                    </p:set>
                                  </p:childTnLst>
                                </p:cTn>
                              </p:par>
                            </p:childTnLst>
                          </p:cTn>
                        </p:par>
                      </p:childTnLst>
                    </p:cTn>
                  </p:par>
                  <p:par>
                    <p:cTn id="218" fill="hold">
                      <p:stCondLst>
                        <p:cond delay="indefinite"/>
                      </p:stCondLst>
                      <p:childTnLst>
                        <p:par>
                          <p:cTn id="219" fill="hold">
                            <p:stCondLst>
                              <p:cond delay="0"/>
                            </p:stCondLst>
                            <p:childTnLst>
                              <p:par>
                                <p:cTn id="220" presetID="22" presetClass="entr" presetSubtype="2" fill="hold" nodeType="clickEffect">
                                  <p:stCondLst>
                                    <p:cond delay="0"/>
                                  </p:stCondLst>
                                  <p:childTnLst>
                                    <p:set>
                                      <p:cBhvr>
                                        <p:cTn id="221" dur="1" fill="hold">
                                          <p:stCondLst>
                                            <p:cond delay="0"/>
                                          </p:stCondLst>
                                        </p:cTn>
                                        <p:tgtEl>
                                          <p:spTgt spid="105"/>
                                        </p:tgtEl>
                                        <p:attrNameLst>
                                          <p:attrName>style.visibility</p:attrName>
                                        </p:attrNameLst>
                                      </p:cBhvr>
                                      <p:to>
                                        <p:strVal val="visible"/>
                                      </p:to>
                                    </p:set>
                                    <p:animEffect transition="in" filter="wipe(right)">
                                      <p:cBhvr>
                                        <p:cTn id="222" dur="500"/>
                                        <p:tgtEl>
                                          <p:spTgt spid="105"/>
                                        </p:tgtEl>
                                      </p:cBhvr>
                                    </p:animEffect>
                                  </p:childTnLst>
                                </p:cTn>
                              </p:par>
                            </p:childTnLst>
                          </p:cTn>
                        </p:par>
                      </p:childTnLst>
                    </p:cTn>
                  </p:par>
                  <p:par>
                    <p:cTn id="223" fill="hold">
                      <p:stCondLst>
                        <p:cond delay="indefinite"/>
                      </p:stCondLst>
                      <p:childTnLst>
                        <p:par>
                          <p:cTn id="224" fill="hold">
                            <p:stCondLst>
                              <p:cond delay="0"/>
                            </p:stCondLst>
                            <p:childTnLst>
                              <p:par>
                                <p:cTn id="225" presetID="1" presetClass="entr" presetSubtype="0" fill="hold" grpId="0" nodeType="clickEffect">
                                  <p:stCondLst>
                                    <p:cond delay="0"/>
                                  </p:stCondLst>
                                  <p:childTnLst>
                                    <p:set>
                                      <p:cBhvr>
                                        <p:cTn id="226" dur="1" fill="hold">
                                          <p:stCondLst>
                                            <p:cond delay="0"/>
                                          </p:stCondLst>
                                        </p:cTn>
                                        <p:tgtEl>
                                          <p:spTgt spid="106"/>
                                        </p:tgtEl>
                                        <p:attrNameLst>
                                          <p:attrName>style.visibility</p:attrName>
                                        </p:attrNameLst>
                                      </p:cBhvr>
                                      <p:to>
                                        <p:strVal val="visible"/>
                                      </p:to>
                                    </p:set>
                                  </p:childTnLst>
                                </p:cTn>
                              </p:par>
                            </p:childTnLst>
                          </p:cTn>
                        </p:par>
                      </p:childTnLst>
                    </p:cTn>
                  </p:par>
                  <p:par>
                    <p:cTn id="227" fill="hold">
                      <p:stCondLst>
                        <p:cond delay="indefinite"/>
                      </p:stCondLst>
                      <p:childTnLst>
                        <p:par>
                          <p:cTn id="228" fill="hold">
                            <p:stCondLst>
                              <p:cond delay="0"/>
                            </p:stCondLst>
                            <p:childTnLst>
                              <p:par>
                                <p:cTn id="229" presetID="22" presetClass="entr" presetSubtype="2" fill="hold" nodeType="clickEffect">
                                  <p:stCondLst>
                                    <p:cond delay="0"/>
                                  </p:stCondLst>
                                  <p:childTnLst>
                                    <p:set>
                                      <p:cBhvr>
                                        <p:cTn id="230" dur="1" fill="hold">
                                          <p:stCondLst>
                                            <p:cond delay="0"/>
                                          </p:stCondLst>
                                        </p:cTn>
                                        <p:tgtEl>
                                          <p:spTgt spid="109"/>
                                        </p:tgtEl>
                                        <p:attrNameLst>
                                          <p:attrName>style.visibility</p:attrName>
                                        </p:attrNameLst>
                                      </p:cBhvr>
                                      <p:to>
                                        <p:strVal val="visible"/>
                                      </p:to>
                                    </p:set>
                                    <p:animEffect transition="in" filter="wipe(right)">
                                      <p:cBhvr>
                                        <p:cTn id="231" dur="500"/>
                                        <p:tgtEl>
                                          <p:spTgt spid="109"/>
                                        </p:tgtEl>
                                      </p:cBhvr>
                                    </p:animEffect>
                                  </p:childTnLst>
                                </p:cTn>
                              </p:par>
                            </p:childTnLst>
                          </p:cTn>
                        </p:par>
                      </p:childTnLst>
                    </p:cTn>
                  </p:par>
                  <p:par>
                    <p:cTn id="232" fill="hold">
                      <p:stCondLst>
                        <p:cond delay="indefinite"/>
                      </p:stCondLst>
                      <p:childTnLst>
                        <p:par>
                          <p:cTn id="233" fill="hold">
                            <p:stCondLst>
                              <p:cond delay="0"/>
                            </p:stCondLst>
                            <p:childTnLst>
                              <p:par>
                                <p:cTn id="234" presetID="1" presetClass="entr" presetSubtype="0" fill="hold" grpId="0" nodeType="clickEffect">
                                  <p:stCondLst>
                                    <p:cond delay="0"/>
                                  </p:stCondLst>
                                  <p:childTnLst>
                                    <p:set>
                                      <p:cBhvr>
                                        <p:cTn id="235" dur="1" fill="hold">
                                          <p:stCondLst>
                                            <p:cond delay="0"/>
                                          </p:stCondLst>
                                        </p:cTn>
                                        <p:tgtEl>
                                          <p:spTgt spid="110"/>
                                        </p:tgtEl>
                                        <p:attrNameLst>
                                          <p:attrName>style.visibility</p:attrName>
                                        </p:attrNameLst>
                                      </p:cBhvr>
                                      <p:to>
                                        <p:strVal val="visible"/>
                                      </p:to>
                                    </p:set>
                                  </p:childTnLst>
                                </p:cTn>
                              </p:par>
                            </p:childTnLst>
                          </p:cTn>
                        </p:par>
                      </p:childTnLst>
                    </p:cTn>
                  </p:par>
                  <p:par>
                    <p:cTn id="236" fill="hold">
                      <p:stCondLst>
                        <p:cond delay="indefinite"/>
                      </p:stCondLst>
                      <p:childTnLst>
                        <p:par>
                          <p:cTn id="237" fill="hold">
                            <p:stCondLst>
                              <p:cond delay="0"/>
                            </p:stCondLst>
                            <p:childTnLst>
                              <p:par>
                                <p:cTn id="238" presetID="22" presetClass="entr" presetSubtype="2" fill="hold" nodeType="clickEffect">
                                  <p:stCondLst>
                                    <p:cond delay="0"/>
                                  </p:stCondLst>
                                  <p:childTnLst>
                                    <p:set>
                                      <p:cBhvr>
                                        <p:cTn id="239" dur="1" fill="hold">
                                          <p:stCondLst>
                                            <p:cond delay="0"/>
                                          </p:stCondLst>
                                        </p:cTn>
                                        <p:tgtEl>
                                          <p:spTgt spid="111"/>
                                        </p:tgtEl>
                                        <p:attrNameLst>
                                          <p:attrName>style.visibility</p:attrName>
                                        </p:attrNameLst>
                                      </p:cBhvr>
                                      <p:to>
                                        <p:strVal val="visible"/>
                                      </p:to>
                                    </p:set>
                                    <p:animEffect transition="in" filter="wipe(right)">
                                      <p:cBhvr>
                                        <p:cTn id="240" dur="500"/>
                                        <p:tgtEl>
                                          <p:spTgt spid="111"/>
                                        </p:tgtEl>
                                      </p:cBhvr>
                                    </p:animEffect>
                                  </p:childTnLst>
                                </p:cTn>
                              </p:par>
                            </p:childTnLst>
                          </p:cTn>
                        </p:par>
                      </p:childTnLst>
                    </p:cTn>
                  </p:par>
                  <p:par>
                    <p:cTn id="241" fill="hold">
                      <p:stCondLst>
                        <p:cond delay="indefinite"/>
                      </p:stCondLst>
                      <p:childTnLst>
                        <p:par>
                          <p:cTn id="242" fill="hold">
                            <p:stCondLst>
                              <p:cond delay="0"/>
                            </p:stCondLst>
                            <p:childTnLst>
                              <p:par>
                                <p:cTn id="243" presetID="1" presetClass="entr" presetSubtype="0" fill="hold" grpId="0" nodeType="clickEffect">
                                  <p:stCondLst>
                                    <p:cond delay="0"/>
                                  </p:stCondLst>
                                  <p:childTnLst>
                                    <p:set>
                                      <p:cBhvr>
                                        <p:cTn id="244" dur="1" fill="hold">
                                          <p:stCondLst>
                                            <p:cond delay="0"/>
                                          </p:stCondLst>
                                        </p:cTn>
                                        <p:tgtEl>
                                          <p:spTgt spid="112"/>
                                        </p:tgtEl>
                                        <p:attrNameLst>
                                          <p:attrName>style.visibility</p:attrName>
                                        </p:attrNameLst>
                                      </p:cBhvr>
                                      <p:to>
                                        <p:strVal val="visible"/>
                                      </p:to>
                                    </p:set>
                                  </p:childTnLst>
                                </p:cTn>
                              </p:par>
                            </p:childTnLst>
                          </p:cTn>
                        </p:par>
                      </p:childTnLst>
                    </p:cTn>
                  </p:par>
                  <p:par>
                    <p:cTn id="245" fill="hold">
                      <p:stCondLst>
                        <p:cond delay="indefinite"/>
                      </p:stCondLst>
                      <p:childTnLst>
                        <p:par>
                          <p:cTn id="246" fill="hold">
                            <p:stCondLst>
                              <p:cond delay="0"/>
                            </p:stCondLst>
                            <p:childTnLst>
                              <p:par>
                                <p:cTn id="247" presetID="1" presetClass="entr" presetSubtype="0" fill="hold" grpId="0" nodeType="clickEffect">
                                  <p:stCondLst>
                                    <p:cond delay="0"/>
                                  </p:stCondLst>
                                  <p:childTnLst>
                                    <p:set>
                                      <p:cBhvr>
                                        <p:cTn id="248" dur="1" fill="hold">
                                          <p:stCondLst>
                                            <p:cond delay="0"/>
                                          </p:stCondLst>
                                        </p:cTn>
                                        <p:tgtEl>
                                          <p:spTgt spid="113"/>
                                        </p:tgtEl>
                                        <p:attrNameLst>
                                          <p:attrName>style.visibility</p:attrName>
                                        </p:attrNameLst>
                                      </p:cBhvr>
                                      <p:to>
                                        <p:strVal val="visible"/>
                                      </p:to>
                                    </p:set>
                                  </p:childTnLst>
                                </p:cTn>
                              </p:par>
                            </p:childTnLst>
                          </p:cTn>
                        </p:par>
                      </p:childTnLst>
                    </p:cTn>
                  </p:par>
                  <p:par>
                    <p:cTn id="249" fill="hold">
                      <p:stCondLst>
                        <p:cond delay="indefinite"/>
                      </p:stCondLst>
                      <p:childTnLst>
                        <p:par>
                          <p:cTn id="250" fill="hold">
                            <p:stCondLst>
                              <p:cond delay="0"/>
                            </p:stCondLst>
                            <p:childTnLst>
                              <p:par>
                                <p:cTn id="251" presetID="1" presetClass="entr" presetSubtype="0" fill="hold" grpId="0" nodeType="clickEffect">
                                  <p:stCondLst>
                                    <p:cond delay="0"/>
                                  </p:stCondLst>
                                  <p:childTnLst>
                                    <p:set>
                                      <p:cBhvr>
                                        <p:cTn id="252" dur="1" fill="hold">
                                          <p:stCondLst>
                                            <p:cond delay="0"/>
                                          </p:stCondLst>
                                        </p:cTn>
                                        <p:tgtEl>
                                          <p:spTgt spid="132"/>
                                        </p:tgtEl>
                                        <p:attrNameLst>
                                          <p:attrName>style.visibility</p:attrName>
                                        </p:attrNameLst>
                                      </p:cBhvr>
                                      <p:to>
                                        <p:strVal val="visible"/>
                                      </p:to>
                                    </p:set>
                                  </p:childTnLst>
                                </p:cTn>
                              </p:par>
                            </p:childTnLst>
                          </p:cTn>
                        </p:par>
                      </p:childTnLst>
                    </p:cTn>
                  </p:par>
                  <p:par>
                    <p:cTn id="253" fill="hold">
                      <p:stCondLst>
                        <p:cond delay="indefinite"/>
                      </p:stCondLst>
                      <p:childTnLst>
                        <p:par>
                          <p:cTn id="254" fill="hold">
                            <p:stCondLst>
                              <p:cond delay="0"/>
                            </p:stCondLst>
                            <p:childTnLst>
                              <p:par>
                                <p:cTn id="255" presetID="1" presetClass="entr" presetSubtype="0" fill="hold" nodeType="clickEffect">
                                  <p:stCondLst>
                                    <p:cond delay="0"/>
                                  </p:stCondLst>
                                  <p:childTnLst>
                                    <p:set>
                                      <p:cBhvr>
                                        <p:cTn id="256" dur="1" fill="hold">
                                          <p:stCondLst>
                                            <p:cond delay="0"/>
                                          </p:stCondLst>
                                        </p:cTn>
                                        <p:tgtEl>
                                          <p:spTgt spid="133"/>
                                        </p:tgtEl>
                                        <p:attrNameLst>
                                          <p:attrName>style.visibility</p:attrName>
                                        </p:attrNameLst>
                                      </p:cBhvr>
                                      <p:to>
                                        <p:strVal val="visible"/>
                                      </p:to>
                                    </p:set>
                                  </p:childTnLst>
                                </p:cTn>
                              </p:par>
                            </p:childTnLst>
                          </p:cTn>
                        </p:par>
                      </p:childTnLst>
                    </p:cTn>
                  </p:par>
                  <p:par>
                    <p:cTn id="257" fill="hold">
                      <p:stCondLst>
                        <p:cond delay="indefinite"/>
                      </p:stCondLst>
                      <p:childTnLst>
                        <p:par>
                          <p:cTn id="258" fill="hold">
                            <p:stCondLst>
                              <p:cond delay="0"/>
                            </p:stCondLst>
                            <p:childTnLst>
                              <p:par>
                                <p:cTn id="259" presetID="1" presetClass="entr" presetSubtype="0" fill="hold" grpId="0" nodeType="clickEffect">
                                  <p:stCondLst>
                                    <p:cond delay="0"/>
                                  </p:stCondLst>
                                  <p:childTnLst>
                                    <p:set>
                                      <p:cBhvr>
                                        <p:cTn id="260" dur="1" fill="hold">
                                          <p:stCondLst>
                                            <p:cond delay="0"/>
                                          </p:stCondLst>
                                        </p:cTn>
                                        <p:tgtEl>
                                          <p:spTgt spid="131"/>
                                        </p:tgtEl>
                                        <p:attrNameLst>
                                          <p:attrName>style.visibility</p:attrName>
                                        </p:attrNameLst>
                                      </p:cBhvr>
                                      <p:to>
                                        <p:strVal val="visible"/>
                                      </p:to>
                                    </p:set>
                                  </p:childTnLst>
                                </p:cTn>
                              </p:par>
                            </p:childTnLst>
                          </p:cTn>
                        </p:par>
                      </p:childTnLst>
                    </p:cTn>
                  </p:par>
                  <p:par>
                    <p:cTn id="261" fill="hold">
                      <p:stCondLst>
                        <p:cond delay="indefinite"/>
                      </p:stCondLst>
                      <p:childTnLst>
                        <p:par>
                          <p:cTn id="262" fill="hold">
                            <p:stCondLst>
                              <p:cond delay="0"/>
                            </p:stCondLst>
                            <p:childTnLst>
                              <p:par>
                                <p:cTn id="263" presetID="1" presetClass="entr" presetSubtype="0" fill="hold" grpId="0" nodeType="clickEffect">
                                  <p:stCondLst>
                                    <p:cond delay="0"/>
                                  </p:stCondLst>
                                  <p:childTnLst>
                                    <p:set>
                                      <p:cBhvr>
                                        <p:cTn id="264" dur="1" fill="hold">
                                          <p:stCondLst>
                                            <p:cond delay="0"/>
                                          </p:stCondLst>
                                        </p:cTn>
                                        <p:tgtEl>
                                          <p:spTgt spid="134"/>
                                        </p:tgtEl>
                                        <p:attrNameLst>
                                          <p:attrName>style.visibility</p:attrName>
                                        </p:attrNameLst>
                                      </p:cBhvr>
                                      <p:to>
                                        <p:strVal val="visible"/>
                                      </p:to>
                                    </p:set>
                                  </p:childTnLst>
                                </p:cTn>
                              </p:par>
                            </p:childTnLst>
                          </p:cTn>
                        </p:par>
                      </p:childTnLst>
                    </p:cTn>
                  </p:par>
                  <p:par>
                    <p:cTn id="265" fill="hold">
                      <p:stCondLst>
                        <p:cond delay="indefinite"/>
                      </p:stCondLst>
                      <p:childTnLst>
                        <p:par>
                          <p:cTn id="266" fill="hold">
                            <p:stCondLst>
                              <p:cond delay="0"/>
                            </p:stCondLst>
                            <p:childTnLst>
                              <p:par>
                                <p:cTn id="267" presetID="1" presetClass="entr" presetSubtype="0" fill="hold" grpId="0" nodeType="clickEffect">
                                  <p:stCondLst>
                                    <p:cond delay="0"/>
                                  </p:stCondLst>
                                  <p:childTnLst>
                                    <p:set>
                                      <p:cBhvr>
                                        <p:cTn id="268" dur="1" fill="hold">
                                          <p:stCondLst>
                                            <p:cond delay="0"/>
                                          </p:stCondLst>
                                        </p:cTn>
                                        <p:tgtEl>
                                          <p:spTgt spid="135"/>
                                        </p:tgtEl>
                                        <p:attrNameLst>
                                          <p:attrName>style.visibility</p:attrName>
                                        </p:attrNameLst>
                                      </p:cBhvr>
                                      <p:to>
                                        <p:strVal val="visible"/>
                                      </p:to>
                                    </p:set>
                                  </p:childTnLst>
                                </p:cTn>
                              </p:par>
                            </p:childTnLst>
                          </p:cTn>
                        </p:par>
                      </p:childTnLst>
                    </p:cTn>
                  </p:par>
                  <p:par>
                    <p:cTn id="269" fill="hold">
                      <p:stCondLst>
                        <p:cond delay="indefinite"/>
                      </p:stCondLst>
                      <p:childTnLst>
                        <p:par>
                          <p:cTn id="270" fill="hold">
                            <p:stCondLst>
                              <p:cond delay="0"/>
                            </p:stCondLst>
                            <p:childTnLst>
                              <p:par>
                                <p:cTn id="271" presetID="22" presetClass="entr" presetSubtype="2" fill="hold" nodeType="clickEffect">
                                  <p:stCondLst>
                                    <p:cond delay="0"/>
                                  </p:stCondLst>
                                  <p:childTnLst>
                                    <p:set>
                                      <p:cBhvr>
                                        <p:cTn id="272" dur="1" fill="hold">
                                          <p:stCondLst>
                                            <p:cond delay="0"/>
                                          </p:stCondLst>
                                        </p:cTn>
                                        <p:tgtEl>
                                          <p:spTgt spid="136"/>
                                        </p:tgtEl>
                                        <p:attrNameLst>
                                          <p:attrName>style.visibility</p:attrName>
                                        </p:attrNameLst>
                                      </p:cBhvr>
                                      <p:to>
                                        <p:strVal val="visible"/>
                                      </p:to>
                                    </p:set>
                                    <p:animEffect transition="in" filter="wipe(right)">
                                      <p:cBhvr>
                                        <p:cTn id="273" dur="500"/>
                                        <p:tgtEl>
                                          <p:spTgt spid="136"/>
                                        </p:tgtEl>
                                      </p:cBhvr>
                                    </p:animEffect>
                                  </p:childTnLst>
                                </p:cTn>
                              </p:par>
                            </p:childTnLst>
                          </p:cTn>
                        </p:par>
                      </p:childTnLst>
                    </p:cTn>
                  </p:par>
                  <p:par>
                    <p:cTn id="274" fill="hold">
                      <p:stCondLst>
                        <p:cond delay="indefinite"/>
                      </p:stCondLst>
                      <p:childTnLst>
                        <p:par>
                          <p:cTn id="275" fill="hold">
                            <p:stCondLst>
                              <p:cond delay="0"/>
                            </p:stCondLst>
                            <p:childTnLst>
                              <p:par>
                                <p:cTn id="276" presetID="22" presetClass="entr" presetSubtype="2" fill="hold" nodeType="clickEffect">
                                  <p:stCondLst>
                                    <p:cond delay="0"/>
                                  </p:stCondLst>
                                  <p:childTnLst>
                                    <p:set>
                                      <p:cBhvr>
                                        <p:cTn id="277" dur="1" fill="hold">
                                          <p:stCondLst>
                                            <p:cond delay="0"/>
                                          </p:stCondLst>
                                        </p:cTn>
                                        <p:tgtEl>
                                          <p:spTgt spid="137"/>
                                        </p:tgtEl>
                                        <p:attrNameLst>
                                          <p:attrName>style.visibility</p:attrName>
                                        </p:attrNameLst>
                                      </p:cBhvr>
                                      <p:to>
                                        <p:strVal val="visible"/>
                                      </p:to>
                                    </p:set>
                                    <p:animEffect transition="in" filter="wipe(right)">
                                      <p:cBhvr>
                                        <p:cTn id="278" dur="500"/>
                                        <p:tgtEl>
                                          <p:spTgt spid="137"/>
                                        </p:tgtEl>
                                      </p:cBhvr>
                                    </p:animEffect>
                                  </p:childTnLst>
                                </p:cTn>
                              </p:par>
                            </p:childTnLst>
                          </p:cTn>
                        </p:par>
                      </p:childTnLst>
                    </p:cTn>
                  </p:par>
                  <p:par>
                    <p:cTn id="279" fill="hold">
                      <p:stCondLst>
                        <p:cond delay="indefinite"/>
                      </p:stCondLst>
                      <p:childTnLst>
                        <p:par>
                          <p:cTn id="280" fill="hold">
                            <p:stCondLst>
                              <p:cond delay="0"/>
                            </p:stCondLst>
                            <p:childTnLst>
                              <p:par>
                                <p:cTn id="281" presetID="22" presetClass="entr" presetSubtype="2" fill="hold" nodeType="clickEffect">
                                  <p:stCondLst>
                                    <p:cond delay="0"/>
                                  </p:stCondLst>
                                  <p:childTnLst>
                                    <p:set>
                                      <p:cBhvr>
                                        <p:cTn id="282" dur="1" fill="hold">
                                          <p:stCondLst>
                                            <p:cond delay="0"/>
                                          </p:stCondLst>
                                        </p:cTn>
                                        <p:tgtEl>
                                          <p:spTgt spid="138"/>
                                        </p:tgtEl>
                                        <p:attrNameLst>
                                          <p:attrName>style.visibility</p:attrName>
                                        </p:attrNameLst>
                                      </p:cBhvr>
                                      <p:to>
                                        <p:strVal val="visible"/>
                                      </p:to>
                                    </p:set>
                                    <p:animEffect transition="in" filter="wipe(right)">
                                      <p:cBhvr>
                                        <p:cTn id="283" dur="500"/>
                                        <p:tgtEl>
                                          <p:spTgt spid="138"/>
                                        </p:tgtEl>
                                      </p:cBhvr>
                                    </p:animEffect>
                                  </p:childTnLst>
                                </p:cTn>
                              </p:par>
                            </p:childTnLst>
                          </p:cTn>
                        </p:par>
                      </p:childTnLst>
                    </p:cTn>
                  </p:par>
                  <p:par>
                    <p:cTn id="284" fill="hold">
                      <p:stCondLst>
                        <p:cond delay="indefinite"/>
                      </p:stCondLst>
                      <p:childTnLst>
                        <p:par>
                          <p:cTn id="285" fill="hold">
                            <p:stCondLst>
                              <p:cond delay="0"/>
                            </p:stCondLst>
                            <p:childTnLst>
                              <p:par>
                                <p:cTn id="286" presetID="22" presetClass="entr" presetSubtype="2" fill="hold" nodeType="clickEffect">
                                  <p:stCondLst>
                                    <p:cond delay="0"/>
                                  </p:stCondLst>
                                  <p:childTnLst>
                                    <p:set>
                                      <p:cBhvr>
                                        <p:cTn id="287" dur="1" fill="hold">
                                          <p:stCondLst>
                                            <p:cond delay="0"/>
                                          </p:stCondLst>
                                        </p:cTn>
                                        <p:tgtEl>
                                          <p:spTgt spid="140"/>
                                        </p:tgtEl>
                                        <p:attrNameLst>
                                          <p:attrName>style.visibility</p:attrName>
                                        </p:attrNameLst>
                                      </p:cBhvr>
                                      <p:to>
                                        <p:strVal val="visible"/>
                                      </p:to>
                                    </p:set>
                                    <p:animEffect transition="in" filter="wipe(right)">
                                      <p:cBhvr>
                                        <p:cTn id="288" dur="500"/>
                                        <p:tgtEl>
                                          <p:spTgt spid="140"/>
                                        </p:tgtEl>
                                      </p:cBhvr>
                                    </p:animEffect>
                                  </p:childTnLst>
                                </p:cTn>
                              </p:par>
                            </p:childTnLst>
                          </p:cTn>
                        </p:par>
                      </p:childTnLst>
                    </p:cTn>
                  </p:par>
                  <p:par>
                    <p:cTn id="289" fill="hold">
                      <p:stCondLst>
                        <p:cond delay="indefinite"/>
                      </p:stCondLst>
                      <p:childTnLst>
                        <p:par>
                          <p:cTn id="290" fill="hold">
                            <p:stCondLst>
                              <p:cond delay="0"/>
                            </p:stCondLst>
                            <p:childTnLst>
                              <p:par>
                                <p:cTn id="291" presetID="1" presetClass="entr" presetSubtype="0" fill="hold" grpId="0" nodeType="clickEffect">
                                  <p:stCondLst>
                                    <p:cond delay="0"/>
                                  </p:stCondLst>
                                  <p:childTnLst>
                                    <p:set>
                                      <p:cBhvr>
                                        <p:cTn id="292" dur="1" fill="hold">
                                          <p:stCondLst>
                                            <p:cond delay="0"/>
                                          </p:stCondLst>
                                        </p:cTn>
                                        <p:tgtEl>
                                          <p:spTgt spid="146"/>
                                        </p:tgtEl>
                                        <p:attrNameLst>
                                          <p:attrName>style.visibility</p:attrName>
                                        </p:attrNameLst>
                                      </p:cBhvr>
                                      <p:to>
                                        <p:strVal val="visible"/>
                                      </p:to>
                                    </p:set>
                                  </p:childTnLst>
                                </p:cTn>
                              </p:par>
                            </p:childTnLst>
                          </p:cTn>
                        </p:par>
                      </p:childTnLst>
                    </p:cTn>
                  </p:par>
                  <p:par>
                    <p:cTn id="293" fill="hold">
                      <p:stCondLst>
                        <p:cond delay="indefinite"/>
                      </p:stCondLst>
                      <p:childTnLst>
                        <p:par>
                          <p:cTn id="294" fill="hold">
                            <p:stCondLst>
                              <p:cond delay="0"/>
                            </p:stCondLst>
                            <p:childTnLst>
                              <p:par>
                                <p:cTn id="295" presetID="1" presetClass="exit" presetSubtype="0" fill="hold" nodeType="clickEffect">
                                  <p:stCondLst>
                                    <p:cond delay="0"/>
                                  </p:stCondLst>
                                  <p:childTnLst>
                                    <p:set>
                                      <p:cBhvr>
                                        <p:cTn id="296" dur="1" fill="hold">
                                          <p:stCondLst>
                                            <p:cond delay="0"/>
                                          </p:stCondLst>
                                        </p:cTn>
                                        <p:tgtEl>
                                          <p:spTgt spid="114"/>
                                        </p:tgtEl>
                                        <p:attrNameLst>
                                          <p:attrName>style.visibility</p:attrName>
                                        </p:attrNameLst>
                                      </p:cBhvr>
                                      <p:to>
                                        <p:strVal val="hidden"/>
                                      </p:to>
                                    </p:set>
                                  </p:childTnLst>
                                </p:cTn>
                              </p:par>
                            </p:childTnLst>
                          </p:cTn>
                        </p:par>
                        <p:par>
                          <p:cTn id="297" fill="hold">
                            <p:stCondLst>
                              <p:cond delay="0"/>
                            </p:stCondLst>
                            <p:childTnLst>
                              <p:par>
                                <p:cTn id="298" presetID="22" presetClass="entr" presetSubtype="8" fill="hold" grpId="0" nodeType="afterEffect">
                                  <p:stCondLst>
                                    <p:cond delay="0"/>
                                  </p:stCondLst>
                                  <p:childTnLst>
                                    <p:set>
                                      <p:cBhvr>
                                        <p:cTn id="299" dur="1" fill="hold">
                                          <p:stCondLst>
                                            <p:cond delay="0"/>
                                          </p:stCondLst>
                                        </p:cTn>
                                        <p:tgtEl>
                                          <p:spTgt spid="147"/>
                                        </p:tgtEl>
                                        <p:attrNameLst>
                                          <p:attrName>style.visibility</p:attrName>
                                        </p:attrNameLst>
                                      </p:cBhvr>
                                      <p:to>
                                        <p:strVal val="visible"/>
                                      </p:to>
                                    </p:set>
                                    <p:animEffect transition="in" filter="wipe(left)">
                                      <p:cBhvr>
                                        <p:cTn id="300" dur="500"/>
                                        <p:tgtEl>
                                          <p:spTgt spid="147"/>
                                        </p:tgtEl>
                                      </p:cBhvr>
                                    </p:animEffect>
                                  </p:childTnLst>
                                </p:cTn>
                              </p:par>
                            </p:childTnLst>
                          </p:cTn>
                        </p:par>
                      </p:childTnLst>
                    </p:cTn>
                  </p:par>
                  <p:par>
                    <p:cTn id="301" fill="hold">
                      <p:stCondLst>
                        <p:cond delay="indefinite"/>
                      </p:stCondLst>
                      <p:childTnLst>
                        <p:par>
                          <p:cTn id="302" fill="hold">
                            <p:stCondLst>
                              <p:cond delay="0"/>
                            </p:stCondLst>
                            <p:childTnLst>
                              <p:par>
                                <p:cTn id="303" presetID="22" presetClass="entr" presetSubtype="4" fill="hold" grpId="0" nodeType="clickEffect">
                                  <p:stCondLst>
                                    <p:cond delay="0"/>
                                  </p:stCondLst>
                                  <p:childTnLst>
                                    <p:set>
                                      <p:cBhvr>
                                        <p:cTn id="304" dur="1" fill="hold">
                                          <p:stCondLst>
                                            <p:cond delay="0"/>
                                          </p:stCondLst>
                                        </p:cTn>
                                        <p:tgtEl>
                                          <p:spTgt spid="149"/>
                                        </p:tgtEl>
                                        <p:attrNameLst>
                                          <p:attrName>style.visibility</p:attrName>
                                        </p:attrNameLst>
                                      </p:cBhvr>
                                      <p:to>
                                        <p:strVal val="visible"/>
                                      </p:to>
                                    </p:set>
                                    <p:animEffect transition="in" filter="wipe(down)">
                                      <p:cBhvr>
                                        <p:cTn id="305" dur="500"/>
                                        <p:tgtEl>
                                          <p:spTgt spid="149"/>
                                        </p:tgtEl>
                                      </p:cBhvr>
                                    </p:animEffect>
                                  </p:childTnLst>
                                </p:cTn>
                              </p:par>
                              <p:par>
                                <p:cTn id="306" presetID="22" presetClass="entr" presetSubtype="4" fill="hold" grpId="0" nodeType="withEffect">
                                  <p:stCondLst>
                                    <p:cond delay="0"/>
                                  </p:stCondLst>
                                  <p:childTnLst>
                                    <p:set>
                                      <p:cBhvr>
                                        <p:cTn id="307" dur="1" fill="hold">
                                          <p:stCondLst>
                                            <p:cond delay="0"/>
                                          </p:stCondLst>
                                        </p:cTn>
                                        <p:tgtEl>
                                          <p:spTgt spid="150"/>
                                        </p:tgtEl>
                                        <p:attrNameLst>
                                          <p:attrName>style.visibility</p:attrName>
                                        </p:attrNameLst>
                                      </p:cBhvr>
                                      <p:to>
                                        <p:strVal val="visible"/>
                                      </p:to>
                                    </p:set>
                                    <p:animEffect transition="in" filter="wipe(down)">
                                      <p:cBhvr>
                                        <p:cTn id="308" dur="500"/>
                                        <p:tgtEl>
                                          <p:spTgt spid="150"/>
                                        </p:tgtEl>
                                      </p:cBhvr>
                                    </p:animEffect>
                                  </p:childTnLst>
                                </p:cTn>
                              </p:par>
                            </p:childTnLst>
                          </p:cTn>
                        </p:par>
                      </p:childTnLst>
                    </p:cTn>
                  </p:par>
                  <p:par>
                    <p:cTn id="309" fill="hold">
                      <p:stCondLst>
                        <p:cond delay="indefinite"/>
                      </p:stCondLst>
                      <p:childTnLst>
                        <p:par>
                          <p:cTn id="310" fill="hold">
                            <p:stCondLst>
                              <p:cond delay="0"/>
                            </p:stCondLst>
                            <p:childTnLst>
                              <p:par>
                                <p:cTn id="311" presetID="16" presetClass="entr" presetSubtype="21" fill="hold" grpId="0" nodeType="clickEffect">
                                  <p:stCondLst>
                                    <p:cond delay="0"/>
                                  </p:stCondLst>
                                  <p:childTnLst>
                                    <p:set>
                                      <p:cBhvr>
                                        <p:cTn id="312" dur="1" fill="hold">
                                          <p:stCondLst>
                                            <p:cond delay="0"/>
                                          </p:stCondLst>
                                        </p:cTn>
                                        <p:tgtEl>
                                          <p:spTgt spid="151"/>
                                        </p:tgtEl>
                                        <p:attrNameLst>
                                          <p:attrName>style.visibility</p:attrName>
                                        </p:attrNameLst>
                                      </p:cBhvr>
                                      <p:to>
                                        <p:strVal val="visible"/>
                                      </p:to>
                                    </p:set>
                                    <p:animEffect transition="in" filter="barn(inVertical)">
                                      <p:cBhvr>
                                        <p:cTn id="313" dur="500"/>
                                        <p:tgtEl>
                                          <p:spTgt spid="151"/>
                                        </p:tgtEl>
                                      </p:cBhvr>
                                    </p:animEffect>
                                  </p:childTnLst>
                                </p:cTn>
                              </p:par>
                              <p:par>
                                <p:cTn id="314" presetID="16" presetClass="entr" presetSubtype="21" fill="hold" grpId="0" nodeType="withEffect">
                                  <p:stCondLst>
                                    <p:cond delay="0"/>
                                  </p:stCondLst>
                                  <p:childTnLst>
                                    <p:set>
                                      <p:cBhvr>
                                        <p:cTn id="315" dur="1" fill="hold">
                                          <p:stCondLst>
                                            <p:cond delay="0"/>
                                          </p:stCondLst>
                                        </p:cTn>
                                        <p:tgtEl>
                                          <p:spTgt spid="152"/>
                                        </p:tgtEl>
                                        <p:attrNameLst>
                                          <p:attrName>style.visibility</p:attrName>
                                        </p:attrNameLst>
                                      </p:cBhvr>
                                      <p:to>
                                        <p:strVal val="visible"/>
                                      </p:to>
                                    </p:set>
                                    <p:animEffect transition="in" filter="barn(inVertical)">
                                      <p:cBhvr>
                                        <p:cTn id="316" dur="500"/>
                                        <p:tgtEl>
                                          <p:spTgt spid="152"/>
                                        </p:tgtEl>
                                      </p:cBhvr>
                                    </p:animEffect>
                                  </p:childTnLst>
                                </p:cTn>
                              </p:par>
                            </p:childTnLst>
                          </p:cTn>
                        </p:par>
                      </p:childTnLst>
                    </p:cTn>
                  </p:par>
                  <p:par>
                    <p:cTn id="317" fill="hold">
                      <p:stCondLst>
                        <p:cond delay="indefinite"/>
                      </p:stCondLst>
                      <p:childTnLst>
                        <p:par>
                          <p:cTn id="318" fill="hold">
                            <p:stCondLst>
                              <p:cond delay="0"/>
                            </p:stCondLst>
                            <p:childTnLst>
                              <p:par>
                                <p:cTn id="319" presetID="22" presetClass="entr" presetSubtype="8" fill="hold" grpId="0" nodeType="clickEffect">
                                  <p:stCondLst>
                                    <p:cond delay="0"/>
                                  </p:stCondLst>
                                  <p:childTnLst>
                                    <p:set>
                                      <p:cBhvr>
                                        <p:cTn id="320" dur="1" fill="hold">
                                          <p:stCondLst>
                                            <p:cond delay="0"/>
                                          </p:stCondLst>
                                        </p:cTn>
                                        <p:tgtEl>
                                          <p:spTgt spid="153"/>
                                        </p:tgtEl>
                                        <p:attrNameLst>
                                          <p:attrName>style.visibility</p:attrName>
                                        </p:attrNameLst>
                                      </p:cBhvr>
                                      <p:to>
                                        <p:strVal val="visible"/>
                                      </p:to>
                                    </p:set>
                                    <p:animEffect transition="in" filter="wipe(left)">
                                      <p:cBhvr>
                                        <p:cTn id="321" dur="500"/>
                                        <p:tgtEl>
                                          <p:spTgt spid="153"/>
                                        </p:tgtEl>
                                      </p:cBhvr>
                                    </p:animEffect>
                                  </p:childTnLst>
                                </p:cTn>
                              </p:par>
                            </p:childTnLst>
                          </p:cTn>
                        </p:par>
                      </p:childTnLst>
                    </p:cTn>
                  </p:par>
                  <p:par>
                    <p:cTn id="322" fill="hold">
                      <p:stCondLst>
                        <p:cond delay="indefinite"/>
                      </p:stCondLst>
                      <p:childTnLst>
                        <p:par>
                          <p:cTn id="323" fill="hold">
                            <p:stCondLst>
                              <p:cond delay="0"/>
                            </p:stCondLst>
                            <p:childTnLst>
                              <p:par>
                                <p:cTn id="324" presetID="10" presetClass="exit" presetSubtype="0" fill="hold" grpId="1" nodeType="clickEffect">
                                  <p:stCondLst>
                                    <p:cond delay="0"/>
                                  </p:stCondLst>
                                  <p:childTnLst>
                                    <p:animEffect transition="out" filter="fade">
                                      <p:cBhvr>
                                        <p:cTn id="325" dur="500"/>
                                        <p:tgtEl>
                                          <p:spTgt spid="151"/>
                                        </p:tgtEl>
                                      </p:cBhvr>
                                    </p:animEffect>
                                    <p:set>
                                      <p:cBhvr>
                                        <p:cTn id="326" dur="1" fill="hold">
                                          <p:stCondLst>
                                            <p:cond delay="499"/>
                                          </p:stCondLst>
                                        </p:cTn>
                                        <p:tgtEl>
                                          <p:spTgt spid="151"/>
                                        </p:tgtEl>
                                        <p:attrNameLst>
                                          <p:attrName>style.visibility</p:attrName>
                                        </p:attrNameLst>
                                      </p:cBhvr>
                                      <p:to>
                                        <p:strVal val="hidden"/>
                                      </p:to>
                                    </p:set>
                                  </p:childTnLst>
                                </p:cTn>
                              </p:par>
                              <p:par>
                                <p:cTn id="327" presetID="10" presetClass="exit" presetSubtype="0" fill="hold" grpId="1" nodeType="withEffect">
                                  <p:stCondLst>
                                    <p:cond delay="0"/>
                                  </p:stCondLst>
                                  <p:childTnLst>
                                    <p:animEffect transition="out" filter="fade">
                                      <p:cBhvr>
                                        <p:cTn id="328" dur="500"/>
                                        <p:tgtEl>
                                          <p:spTgt spid="152"/>
                                        </p:tgtEl>
                                      </p:cBhvr>
                                    </p:animEffect>
                                    <p:set>
                                      <p:cBhvr>
                                        <p:cTn id="329" dur="1" fill="hold">
                                          <p:stCondLst>
                                            <p:cond delay="499"/>
                                          </p:stCondLst>
                                        </p:cTn>
                                        <p:tgtEl>
                                          <p:spTgt spid="152"/>
                                        </p:tgtEl>
                                        <p:attrNameLst>
                                          <p:attrName>style.visibility</p:attrName>
                                        </p:attrNameLst>
                                      </p:cBhvr>
                                      <p:to>
                                        <p:strVal val="hidden"/>
                                      </p:to>
                                    </p:set>
                                  </p:childTnLst>
                                </p:cTn>
                              </p:par>
                            </p:childTnLst>
                          </p:cTn>
                        </p:par>
                      </p:childTnLst>
                    </p:cTn>
                  </p:par>
                  <p:par>
                    <p:cTn id="330" fill="hold">
                      <p:stCondLst>
                        <p:cond delay="indefinite"/>
                      </p:stCondLst>
                      <p:childTnLst>
                        <p:par>
                          <p:cTn id="331" fill="hold">
                            <p:stCondLst>
                              <p:cond delay="0"/>
                            </p:stCondLst>
                            <p:childTnLst>
                              <p:par>
                                <p:cTn id="332" presetID="16" presetClass="entr" presetSubtype="21" fill="hold" grpId="0" nodeType="clickEffect">
                                  <p:stCondLst>
                                    <p:cond delay="0"/>
                                  </p:stCondLst>
                                  <p:childTnLst>
                                    <p:set>
                                      <p:cBhvr>
                                        <p:cTn id="333" dur="1" fill="hold">
                                          <p:stCondLst>
                                            <p:cond delay="0"/>
                                          </p:stCondLst>
                                        </p:cTn>
                                        <p:tgtEl>
                                          <p:spTgt spid="155"/>
                                        </p:tgtEl>
                                        <p:attrNameLst>
                                          <p:attrName>style.visibility</p:attrName>
                                        </p:attrNameLst>
                                      </p:cBhvr>
                                      <p:to>
                                        <p:strVal val="visible"/>
                                      </p:to>
                                    </p:set>
                                    <p:animEffect transition="in" filter="barn(inVertical)">
                                      <p:cBhvr>
                                        <p:cTn id="334" dur="500"/>
                                        <p:tgtEl>
                                          <p:spTgt spid="155"/>
                                        </p:tgtEl>
                                      </p:cBhvr>
                                    </p:animEffect>
                                  </p:childTnLst>
                                </p:cTn>
                              </p:par>
                              <p:par>
                                <p:cTn id="335" presetID="16" presetClass="entr" presetSubtype="21" fill="hold" grpId="0" nodeType="withEffect">
                                  <p:stCondLst>
                                    <p:cond delay="0"/>
                                  </p:stCondLst>
                                  <p:childTnLst>
                                    <p:set>
                                      <p:cBhvr>
                                        <p:cTn id="336" dur="1" fill="hold">
                                          <p:stCondLst>
                                            <p:cond delay="0"/>
                                          </p:stCondLst>
                                        </p:cTn>
                                        <p:tgtEl>
                                          <p:spTgt spid="156"/>
                                        </p:tgtEl>
                                        <p:attrNameLst>
                                          <p:attrName>style.visibility</p:attrName>
                                        </p:attrNameLst>
                                      </p:cBhvr>
                                      <p:to>
                                        <p:strVal val="visible"/>
                                      </p:to>
                                    </p:set>
                                    <p:animEffect transition="in" filter="barn(inVertical)">
                                      <p:cBhvr>
                                        <p:cTn id="337" dur="500"/>
                                        <p:tgtEl>
                                          <p:spTgt spid="156"/>
                                        </p:tgtEl>
                                      </p:cBhvr>
                                    </p:animEffect>
                                  </p:childTnLst>
                                </p:cTn>
                              </p:par>
                            </p:childTnLst>
                          </p:cTn>
                        </p:par>
                      </p:childTnLst>
                    </p:cTn>
                  </p:par>
                  <p:par>
                    <p:cTn id="338" fill="hold">
                      <p:stCondLst>
                        <p:cond delay="indefinite"/>
                      </p:stCondLst>
                      <p:childTnLst>
                        <p:par>
                          <p:cTn id="339" fill="hold">
                            <p:stCondLst>
                              <p:cond delay="0"/>
                            </p:stCondLst>
                            <p:childTnLst>
                              <p:par>
                                <p:cTn id="340" presetID="22" presetClass="entr" presetSubtype="8" fill="hold" grpId="0" nodeType="clickEffect">
                                  <p:stCondLst>
                                    <p:cond delay="0"/>
                                  </p:stCondLst>
                                  <p:childTnLst>
                                    <p:set>
                                      <p:cBhvr>
                                        <p:cTn id="341" dur="1" fill="hold">
                                          <p:stCondLst>
                                            <p:cond delay="0"/>
                                          </p:stCondLst>
                                        </p:cTn>
                                        <p:tgtEl>
                                          <p:spTgt spid="154"/>
                                        </p:tgtEl>
                                        <p:attrNameLst>
                                          <p:attrName>style.visibility</p:attrName>
                                        </p:attrNameLst>
                                      </p:cBhvr>
                                      <p:to>
                                        <p:strVal val="visible"/>
                                      </p:to>
                                    </p:set>
                                    <p:animEffect transition="in" filter="wipe(left)">
                                      <p:cBhvr>
                                        <p:cTn id="342" dur="500"/>
                                        <p:tgtEl>
                                          <p:spTgt spid="154"/>
                                        </p:tgtEl>
                                      </p:cBhvr>
                                    </p:animEffect>
                                  </p:childTnLst>
                                </p:cTn>
                              </p:par>
                            </p:childTnLst>
                          </p:cTn>
                        </p:par>
                      </p:childTnLst>
                    </p:cTn>
                  </p:par>
                  <p:par>
                    <p:cTn id="343" fill="hold">
                      <p:stCondLst>
                        <p:cond delay="indefinite"/>
                      </p:stCondLst>
                      <p:childTnLst>
                        <p:par>
                          <p:cTn id="344" fill="hold">
                            <p:stCondLst>
                              <p:cond delay="0"/>
                            </p:stCondLst>
                            <p:childTnLst>
                              <p:par>
                                <p:cTn id="345" presetID="10" presetClass="exit" presetSubtype="0" fill="hold" grpId="1" nodeType="clickEffect">
                                  <p:stCondLst>
                                    <p:cond delay="0"/>
                                  </p:stCondLst>
                                  <p:childTnLst>
                                    <p:animEffect transition="out" filter="fade">
                                      <p:cBhvr>
                                        <p:cTn id="346" dur="500"/>
                                        <p:tgtEl>
                                          <p:spTgt spid="155"/>
                                        </p:tgtEl>
                                      </p:cBhvr>
                                    </p:animEffect>
                                    <p:set>
                                      <p:cBhvr>
                                        <p:cTn id="347" dur="1" fill="hold">
                                          <p:stCondLst>
                                            <p:cond delay="499"/>
                                          </p:stCondLst>
                                        </p:cTn>
                                        <p:tgtEl>
                                          <p:spTgt spid="155"/>
                                        </p:tgtEl>
                                        <p:attrNameLst>
                                          <p:attrName>style.visibility</p:attrName>
                                        </p:attrNameLst>
                                      </p:cBhvr>
                                      <p:to>
                                        <p:strVal val="hidden"/>
                                      </p:to>
                                    </p:set>
                                  </p:childTnLst>
                                </p:cTn>
                              </p:par>
                              <p:par>
                                <p:cTn id="348" presetID="10" presetClass="exit" presetSubtype="0" fill="hold" grpId="1" nodeType="withEffect">
                                  <p:stCondLst>
                                    <p:cond delay="0"/>
                                  </p:stCondLst>
                                  <p:childTnLst>
                                    <p:animEffect transition="out" filter="fade">
                                      <p:cBhvr>
                                        <p:cTn id="349" dur="500"/>
                                        <p:tgtEl>
                                          <p:spTgt spid="156"/>
                                        </p:tgtEl>
                                      </p:cBhvr>
                                    </p:animEffect>
                                    <p:set>
                                      <p:cBhvr>
                                        <p:cTn id="350" dur="1" fill="hold">
                                          <p:stCondLst>
                                            <p:cond delay="499"/>
                                          </p:stCondLst>
                                        </p:cTn>
                                        <p:tgtEl>
                                          <p:spTgt spid="156"/>
                                        </p:tgtEl>
                                        <p:attrNameLst>
                                          <p:attrName>style.visibility</p:attrName>
                                        </p:attrNameLst>
                                      </p:cBhvr>
                                      <p:to>
                                        <p:strVal val="hidden"/>
                                      </p:to>
                                    </p:set>
                                  </p:childTnLst>
                                </p:cTn>
                              </p:par>
                            </p:childTnLst>
                          </p:cTn>
                        </p:par>
                        <p:par>
                          <p:cTn id="351" fill="hold">
                            <p:stCondLst>
                              <p:cond delay="500"/>
                            </p:stCondLst>
                            <p:childTnLst>
                              <p:par>
                                <p:cTn id="352" presetID="22" presetClass="entr" presetSubtype="8" fill="hold" grpId="0" nodeType="afterEffect">
                                  <p:stCondLst>
                                    <p:cond delay="0"/>
                                  </p:stCondLst>
                                  <p:childTnLst>
                                    <p:set>
                                      <p:cBhvr>
                                        <p:cTn id="353" dur="1" fill="hold">
                                          <p:stCondLst>
                                            <p:cond delay="0"/>
                                          </p:stCondLst>
                                        </p:cTn>
                                        <p:tgtEl>
                                          <p:spTgt spid="159"/>
                                        </p:tgtEl>
                                        <p:attrNameLst>
                                          <p:attrName>style.visibility</p:attrName>
                                        </p:attrNameLst>
                                      </p:cBhvr>
                                      <p:to>
                                        <p:strVal val="visible"/>
                                      </p:to>
                                    </p:set>
                                    <p:animEffect transition="in" filter="wipe(left)">
                                      <p:cBhvr>
                                        <p:cTn id="354" dur="500"/>
                                        <p:tgtEl>
                                          <p:spTgt spid="159"/>
                                        </p:tgtEl>
                                      </p:cBhvr>
                                    </p:animEffect>
                                  </p:childTnLst>
                                </p:cTn>
                              </p:par>
                            </p:childTnLst>
                          </p:cTn>
                        </p:par>
                      </p:childTnLst>
                    </p:cTn>
                  </p:par>
                  <p:par>
                    <p:cTn id="355" fill="hold">
                      <p:stCondLst>
                        <p:cond delay="indefinite"/>
                      </p:stCondLst>
                      <p:childTnLst>
                        <p:par>
                          <p:cTn id="356" fill="hold">
                            <p:stCondLst>
                              <p:cond delay="0"/>
                            </p:stCondLst>
                            <p:childTnLst>
                              <p:par>
                                <p:cTn id="357" presetID="22" presetClass="entr" presetSubtype="8" fill="hold" grpId="2" nodeType="clickEffect">
                                  <p:stCondLst>
                                    <p:cond delay="0"/>
                                  </p:stCondLst>
                                  <p:childTnLst>
                                    <p:set>
                                      <p:cBhvr>
                                        <p:cTn id="358" dur="1" fill="hold">
                                          <p:stCondLst>
                                            <p:cond delay="0"/>
                                          </p:stCondLst>
                                        </p:cTn>
                                        <p:tgtEl>
                                          <p:spTgt spid="151"/>
                                        </p:tgtEl>
                                        <p:attrNameLst>
                                          <p:attrName>style.visibility</p:attrName>
                                        </p:attrNameLst>
                                      </p:cBhvr>
                                      <p:to>
                                        <p:strVal val="visible"/>
                                      </p:to>
                                    </p:set>
                                    <p:animEffect transition="in" filter="wipe(left)">
                                      <p:cBhvr>
                                        <p:cTn id="359" dur="500"/>
                                        <p:tgtEl>
                                          <p:spTgt spid="151"/>
                                        </p:tgtEl>
                                      </p:cBhvr>
                                    </p:animEffect>
                                  </p:childTnLst>
                                </p:cTn>
                              </p:par>
                              <p:par>
                                <p:cTn id="360" presetID="16" presetClass="entr" presetSubtype="21" fill="hold" grpId="0" nodeType="withEffect">
                                  <p:stCondLst>
                                    <p:cond delay="0"/>
                                  </p:stCondLst>
                                  <p:childTnLst>
                                    <p:set>
                                      <p:cBhvr>
                                        <p:cTn id="361" dur="1" fill="hold">
                                          <p:stCondLst>
                                            <p:cond delay="0"/>
                                          </p:stCondLst>
                                        </p:cTn>
                                        <p:tgtEl>
                                          <p:spTgt spid="160"/>
                                        </p:tgtEl>
                                        <p:attrNameLst>
                                          <p:attrName>style.visibility</p:attrName>
                                        </p:attrNameLst>
                                      </p:cBhvr>
                                      <p:to>
                                        <p:strVal val="visible"/>
                                      </p:to>
                                    </p:set>
                                    <p:animEffect transition="in" filter="barn(inVertical)">
                                      <p:cBhvr>
                                        <p:cTn id="362" dur="500"/>
                                        <p:tgtEl>
                                          <p:spTgt spid="160"/>
                                        </p:tgtEl>
                                      </p:cBhvr>
                                    </p:animEffect>
                                  </p:childTnLst>
                                </p:cTn>
                              </p:par>
                            </p:childTnLst>
                          </p:cTn>
                        </p:par>
                      </p:childTnLst>
                    </p:cTn>
                  </p:par>
                  <p:par>
                    <p:cTn id="363" fill="hold">
                      <p:stCondLst>
                        <p:cond delay="indefinite"/>
                      </p:stCondLst>
                      <p:childTnLst>
                        <p:par>
                          <p:cTn id="364" fill="hold">
                            <p:stCondLst>
                              <p:cond delay="0"/>
                            </p:stCondLst>
                            <p:childTnLst>
                              <p:par>
                                <p:cTn id="365" presetID="22" presetClass="entr" presetSubtype="8" fill="hold" grpId="0" nodeType="clickEffect">
                                  <p:stCondLst>
                                    <p:cond delay="0"/>
                                  </p:stCondLst>
                                  <p:childTnLst>
                                    <p:set>
                                      <p:cBhvr>
                                        <p:cTn id="366" dur="1" fill="hold">
                                          <p:stCondLst>
                                            <p:cond delay="0"/>
                                          </p:stCondLst>
                                        </p:cTn>
                                        <p:tgtEl>
                                          <p:spTgt spid="162"/>
                                        </p:tgtEl>
                                        <p:attrNameLst>
                                          <p:attrName>style.visibility</p:attrName>
                                        </p:attrNameLst>
                                      </p:cBhvr>
                                      <p:to>
                                        <p:strVal val="visible"/>
                                      </p:to>
                                    </p:set>
                                    <p:animEffect transition="in" filter="wipe(left)">
                                      <p:cBhvr>
                                        <p:cTn id="367" dur="500"/>
                                        <p:tgtEl>
                                          <p:spTgt spid="162"/>
                                        </p:tgtEl>
                                      </p:cBhvr>
                                    </p:animEffect>
                                  </p:childTnLst>
                                </p:cTn>
                              </p:par>
                            </p:childTnLst>
                          </p:cTn>
                        </p:par>
                      </p:childTnLst>
                    </p:cTn>
                  </p:par>
                  <p:par>
                    <p:cTn id="368" fill="hold">
                      <p:stCondLst>
                        <p:cond delay="indefinite"/>
                      </p:stCondLst>
                      <p:childTnLst>
                        <p:par>
                          <p:cTn id="369" fill="hold">
                            <p:stCondLst>
                              <p:cond delay="0"/>
                            </p:stCondLst>
                            <p:childTnLst>
                              <p:par>
                                <p:cTn id="370" presetID="10" presetClass="exit" presetSubtype="0" fill="hold" grpId="3" nodeType="clickEffect">
                                  <p:stCondLst>
                                    <p:cond delay="0"/>
                                  </p:stCondLst>
                                  <p:childTnLst>
                                    <p:animEffect transition="out" filter="fade">
                                      <p:cBhvr>
                                        <p:cTn id="371" dur="500"/>
                                        <p:tgtEl>
                                          <p:spTgt spid="151"/>
                                        </p:tgtEl>
                                      </p:cBhvr>
                                    </p:animEffect>
                                    <p:set>
                                      <p:cBhvr>
                                        <p:cTn id="372" dur="1" fill="hold">
                                          <p:stCondLst>
                                            <p:cond delay="499"/>
                                          </p:stCondLst>
                                        </p:cTn>
                                        <p:tgtEl>
                                          <p:spTgt spid="151"/>
                                        </p:tgtEl>
                                        <p:attrNameLst>
                                          <p:attrName>style.visibility</p:attrName>
                                        </p:attrNameLst>
                                      </p:cBhvr>
                                      <p:to>
                                        <p:strVal val="hidden"/>
                                      </p:to>
                                    </p:set>
                                  </p:childTnLst>
                                </p:cTn>
                              </p:par>
                              <p:par>
                                <p:cTn id="373" presetID="10" presetClass="exit" presetSubtype="0" fill="hold" grpId="1" nodeType="withEffect">
                                  <p:stCondLst>
                                    <p:cond delay="0"/>
                                  </p:stCondLst>
                                  <p:childTnLst>
                                    <p:animEffect transition="out" filter="fade">
                                      <p:cBhvr>
                                        <p:cTn id="374" dur="500"/>
                                        <p:tgtEl>
                                          <p:spTgt spid="160"/>
                                        </p:tgtEl>
                                      </p:cBhvr>
                                    </p:animEffect>
                                    <p:set>
                                      <p:cBhvr>
                                        <p:cTn id="375" dur="1" fill="hold">
                                          <p:stCondLst>
                                            <p:cond delay="499"/>
                                          </p:stCondLst>
                                        </p:cTn>
                                        <p:tgtEl>
                                          <p:spTgt spid="160"/>
                                        </p:tgtEl>
                                        <p:attrNameLst>
                                          <p:attrName>style.visibility</p:attrName>
                                        </p:attrNameLst>
                                      </p:cBhvr>
                                      <p:to>
                                        <p:strVal val="hidden"/>
                                      </p:to>
                                    </p:set>
                                  </p:childTnLst>
                                </p:cTn>
                              </p:par>
                            </p:childTnLst>
                          </p:cTn>
                        </p:par>
                      </p:childTnLst>
                    </p:cTn>
                  </p:par>
                  <p:par>
                    <p:cTn id="376" fill="hold">
                      <p:stCondLst>
                        <p:cond delay="indefinite"/>
                      </p:stCondLst>
                      <p:childTnLst>
                        <p:par>
                          <p:cTn id="377" fill="hold">
                            <p:stCondLst>
                              <p:cond delay="0"/>
                            </p:stCondLst>
                            <p:childTnLst>
                              <p:par>
                                <p:cTn id="378" presetID="22" presetClass="entr" presetSubtype="8" fill="hold" grpId="2" nodeType="clickEffect">
                                  <p:stCondLst>
                                    <p:cond delay="0"/>
                                  </p:stCondLst>
                                  <p:childTnLst>
                                    <p:set>
                                      <p:cBhvr>
                                        <p:cTn id="379" dur="1" fill="hold">
                                          <p:stCondLst>
                                            <p:cond delay="0"/>
                                          </p:stCondLst>
                                        </p:cTn>
                                        <p:tgtEl>
                                          <p:spTgt spid="155"/>
                                        </p:tgtEl>
                                        <p:attrNameLst>
                                          <p:attrName>style.visibility</p:attrName>
                                        </p:attrNameLst>
                                      </p:cBhvr>
                                      <p:to>
                                        <p:strVal val="visible"/>
                                      </p:to>
                                    </p:set>
                                    <p:animEffect transition="in" filter="wipe(left)">
                                      <p:cBhvr>
                                        <p:cTn id="380" dur="500"/>
                                        <p:tgtEl>
                                          <p:spTgt spid="155"/>
                                        </p:tgtEl>
                                      </p:cBhvr>
                                    </p:animEffect>
                                  </p:childTnLst>
                                </p:cTn>
                              </p:par>
                              <p:par>
                                <p:cTn id="381" presetID="16" presetClass="entr" presetSubtype="21" fill="hold" grpId="0" nodeType="withEffect">
                                  <p:stCondLst>
                                    <p:cond delay="0"/>
                                  </p:stCondLst>
                                  <p:childTnLst>
                                    <p:set>
                                      <p:cBhvr>
                                        <p:cTn id="382" dur="1" fill="hold">
                                          <p:stCondLst>
                                            <p:cond delay="0"/>
                                          </p:stCondLst>
                                        </p:cTn>
                                        <p:tgtEl>
                                          <p:spTgt spid="161"/>
                                        </p:tgtEl>
                                        <p:attrNameLst>
                                          <p:attrName>style.visibility</p:attrName>
                                        </p:attrNameLst>
                                      </p:cBhvr>
                                      <p:to>
                                        <p:strVal val="visible"/>
                                      </p:to>
                                    </p:set>
                                    <p:animEffect transition="in" filter="barn(inVertical)">
                                      <p:cBhvr>
                                        <p:cTn id="383" dur="500"/>
                                        <p:tgtEl>
                                          <p:spTgt spid="161"/>
                                        </p:tgtEl>
                                      </p:cBhvr>
                                    </p:animEffect>
                                  </p:childTnLst>
                                </p:cTn>
                              </p:par>
                            </p:childTnLst>
                          </p:cTn>
                        </p:par>
                      </p:childTnLst>
                    </p:cTn>
                  </p:par>
                  <p:par>
                    <p:cTn id="384" fill="hold">
                      <p:stCondLst>
                        <p:cond delay="indefinite"/>
                      </p:stCondLst>
                      <p:childTnLst>
                        <p:par>
                          <p:cTn id="385" fill="hold">
                            <p:stCondLst>
                              <p:cond delay="0"/>
                            </p:stCondLst>
                            <p:childTnLst>
                              <p:par>
                                <p:cTn id="386" presetID="22" presetClass="entr" presetSubtype="8" fill="hold" grpId="0" nodeType="clickEffect">
                                  <p:stCondLst>
                                    <p:cond delay="0"/>
                                  </p:stCondLst>
                                  <p:childTnLst>
                                    <p:set>
                                      <p:cBhvr>
                                        <p:cTn id="387" dur="1" fill="hold">
                                          <p:stCondLst>
                                            <p:cond delay="0"/>
                                          </p:stCondLst>
                                        </p:cTn>
                                        <p:tgtEl>
                                          <p:spTgt spid="163"/>
                                        </p:tgtEl>
                                        <p:attrNameLst>
                                          <p:attrName>style.visibility</p:attrName>
                                        </p:attrNameLst>
                                      </p:cBhvr>
                                      <p:to>
                                        <p:strVal val="visible"/>
                                      </p:to>
                                    </p:set>
                                    <p:animEffect transition="in" filter="wipe(left)">
                                      <p:cBhvr>
                                        <p:cTn id="388" dur="500"/>
                                        <p:tgtEl>
                                          <p:spTgt spid="163"/>
                                        </p:tgtEl>
                                      </p:cBhvr>
                                    </p:animEffect>
                                  </p:childTnLst>
                                </p:cTn>
                              </p:par>
                            </p:childTnLst>
                          </p:cTn>
                        </p:par>
                      </p:childTnLst>
                    </p:cTn>
                  </p:par>
                  <p:par>
                    <p:cTn id="389" fill="hold">
                      <p:stCondLst>
                        <p:cond delay="indefinite"/>
                      </p:stCondLst>
                      <p:childTnLst>
                        <p:par>
                          <p:cTn id="390" fill="hold">
                            <p:stCondLst>
                              <p:cond delay="0"/>
                            </p:stCondLst>
                            <p:childTnLst>
                              <p:par>
                                <p:cTn id="391" presetID="10" presetClass="exit" presetSubtype="0" fill="hold" grpId="3" nodeType="clickEffect">
                                  <p:stCondLst>
                                    <p:cond delay="0"/>
                                  </p:stCondLst>
                                  <p:childTnLst>
                                    <p:animEffect transition="out" filter="fade">
                                      <p:cBhvr>
                                        <p:cTn id="392" dur="500"/>
                                        <p:tgtEl>
                                          <p:spTgt spid="155"/>
                                        </p:tgtEl>
                                      </p:cBhvr>
                                    </p:animEffect>
                                    <p:set>
                                      <p:cBhvr>
                                        <p:cTn id="393" dur="1" fill="hold">
                                          <p:stCondLst>
                                            <p:cond delay="499"/>
                                          </p:stCondLst>
                                        </p:cTn>
                                        <p:tgtEl>
                                          <p:spTgt spid="155"/>
                                        </p:tgtEl>
                                        <p:attrNameLst>
                                          <p:attrName>style.visibility</p:attrName>
                                        </p:attrNameLst>
                                      </p:cBhvr>
                                      <p:to>
                                        <p:strVal val="hidden"/>
                                      </p:to>
                                    </p:set>
                                  </p:childTnLst>
                                </p:cTn>
                              </p:par>
                              <p:par>
                                <p:cTn id="394" presetID="10" presetClass="exit" presetSubtype="0" fill="hold" grpId="1" nodeType="withEffect">
                                  <p:stCondLst>
                                    <p:cond delay="0"/>
                                  </p:stCondLst>
                                  <p:childTnLst>
                                    <p:animEffect transition="out" filter="fade">
                                      <p:cBhvr>
                                        <p:cTn id="395" dur="500"/>
                                        <p:tgtEl>
                                          <p:spTgt spid="161"/>
                                        </p:tgtEl>
                                      </p:cBhvr>
                                    </p:animEffect>
                                    <p:set>
                                      <p:cBhvr>
                                        <p:cTn id="396" dur="1" fill="hold">
                                          <p:stCondLst>
                                            <p:cond delay="499"/>
                                          </p:stCondLst>
                                        </p:cTn>
                                        <p:tgtEl>
                                          <p:spTgt spid="161"/>
                                        </p:tgtEl>
                                        <p:attrNameLst>
                                          <p:attrName>style.visibility</p:attrName>
                                        </p:attrNameLst>
                                      </p:cBhvr>
                                      <p:to>
                                        <p:strVal val="hidden"/>
                                      </p:to>
                                    </p:set>
                                  </p:childTnLst>
                                </p:cTn>
                              </p:par>
                            </p:childTnLst>
                          </p:cTn>
                        </p:par>
                        <p:par>
                          <p:cTn id="397" fill="hold">
                            <p:stCondLst>
                              <p:cond delay="500"/>
                            </p:stCondLst>
                            <p:childTnLst>
                              <p:par>
                                <p:cTn id="398" presetID="22" presetClass="entr" presetSubtype="8" fill="hold" grpId="0" nodeType="afterEffect">
                                  <p:stCondLst>
                                    <p:cond delay="0"/>
                                  </p:stCondLst>
                                  <p:childTnLst>
                                    <p:set>
                                      <p:cBhvr>
                                        <p:cTn id="399" dur="1" fill="hold">
                                          <p:stCondLst>
                                            <p:cond delay="0"/>
                                          </p:stCondLst>
                                        </p:cTn>
                                        <p:tgtEl>
                                          <p:spTgt spid="164"/>
                                        </p:tgtEl>
                                        <p:attrNameLst>
                                          <p:attrName>style.visibility</p:attrName>
                                        </p:attrNameLst>
                                      </p:cBhvr>
                                      <p:to>
                                        <p:strVal val="visible"/>
                                      </p:to>
                                    </p:set>
                                    <p:animEffect transition="in" filter="wipe(left)">
                                      <p:cBhvr>
                                        <p:cTn id="400" dur="500"/>
                                        <p:tgtEl>
                                          <p:spTgt spid="164"/>
                                        </p:tgtEl>
                                      </p:cBhvr>
                                    </p:animEffect>
                                  </p:childTnLst>
                                </p:cTn>
                              </p:par>
                            </p:childTnLst>
                          </p:cTn>
                        </p:par>
                      </p:childTnLst>
                    </p:cTn>
                  </p:par>
                  <p:par>
                    <p:cTn id="401" fill="hold">
                      <p:stCondLst>
                        <p:cond delay="indefinite"/>
                      </p:stCondLst>
                      <p:childTnLst>
                        <p:par>
                          <p:cTn id="402" fill="hold">
                            <p:stCondLst>
                              <p:cond delay="0"/>
                            </p:stCondLst>
                            <p:childTnLst>
                              <p:par>
                                <p:cTn id="403" presetID="1" presetClass="exit" presetSubtype="0" fill="hold" nodeType="clickEffect">
                                  <p:stCondLst>
                                    <p:cond delay="0"/>
                                  </p:stCondLst>
                                  <p:childTnLst>
                                    <p:set>
                                      <p:cBhvr>
                                        <p:cTn id="404" dur="1" fill="hold">
                                          <p:stCondLst>
                                            <p:cond delay="0"/>
                                          </p:stCondLst>
                                        </p:cTn>
                                        <p:tgtEl>
                                          <p:spTgt spid="6"/>
                                        </p:tgtEl>
                                        <p:attrNameLst>
                                          <p:attrName>style.visibility</p:attrName>
                                        </p:attrNameLst>
                                      </p:cBhvr>
                                      <p:to>
                                        <p:strVal val="hidden"/>
                                      </p:to>
                                    </p:set>
                                  </p:childTnLst>
                                </p:cTn>
                              </p:par>
                              <p:par>
                                <p:cTn id="405" presetID="1" presetClass="exit" presetSubtype="0" fill="hold" grpId="1" nodeType="withEffect">
                                  <p:stCondLst>
                                    <p:cond delay="0"/>
                                  </p:stCondLst>
                                  <p:childTnLst>
                                    <p:set>
                                      <p:cBhvr>
                                        <p:cTn id="406" dur="1" fill="hold">
                                          <p:stCondLst>
                                            <p:cond delay="0"/>
                                          </p:stCondLst>
                                        </p:cTn>
                                        <p:tgtEl>
                                          <p:spTgt spid="69"/>
                                        </p:tgtEl>
                                        <p:attrNameLst>
                                          <p:attrName>style.visibility</p:attrName>
                                        </p:attrNameLst>
                                      </p:cBhvr>
                                      <p:to>
                                        <p:strVal val="hidden"/>
                                      </p:to>
                                    </p:set>
                                  </p:childTnLst>
                                </p:cTn>
                              </p:par>
                              <p:par>
                                <p:cTn id="407" presetID="1" presetClass="exit" presetSubtype="0" fill="hold" grpId="1" nodeType="withEffect">
                                  <p:stCondLst>
                                    <p:cond delay="0"/>
                                  </p:stCondLst>
                                  <p:childTnLst>
                                    <p:set>
                                      <p:cBhvr>
                                        <p:cTn id="408" dur="1" fill="hold">
                                          <p:stCondLst>
                                            <p:cond delay="0"/>
                                          </p:stCondLst>
                                        </p:cTn>
                                        <p:tgtEl>
                                          <p:spTgt spid="78"/>
                                        </p:tgtEl>
                                        <p:attrNameLst>
                                          <p:attrName>style.visibility</p:attrName>
                                        </p:attrNameLst>
                                      </p:cBhvr>
                                      <p:to>
                                        <p:strVal val="hidden"/>
                                      </p:to>
                                    </p:set>
                                  </p:childTnLst>
                                </p:cTn>
                              </p:par>
                              <p:par>
                                <p:cTn id="409" presetID="1" presetClass="exit" presetSubtype="0" fill="hold" grpId="1" nodeType="withEffect">
                                  <p:stCondLst>
                                    <p:cond delay="0"/>
                                  </p:stCondLst>
                                  <p:childTnLst>
                                    <p:set>
                                      <p:cBhvr>
                                        <p:cTn id="410" dur="1" fill="hold">
                                          <p:stCondLst>
                                            <p:cond delay="0"/>
                                          </p:stCondLst>
                                        </p:cTn>
                                        <p:tgtEl>
                                          <p:spTgt spid="79"/>
                                        </p:tgtEl>
                                        <p:attrNameLst>
                                          <p:attrName>style.visibility</p:attrName>
                                        </p:attrNameLst>
                                      </p:cBhvr>
                                      <p:to>
                                        <p:strVal val="hidden"/>
                                      </p:to>
                                    </p:set>
                                  </p:childTnLst>
                                </p:cTn>
                              </p:par>
                              <p:par>
                                <p:cTn id="411" presetID="1" presetClass="exit" presetSubtype="0" fill="hold" grpId="1" nodeType="withEffect">
                                  <p:stCondLst>
                                    <p:cond delay="0"/>
                                  </p:stCondLst>
                                  <p:childTnLst>
                                    <p:set>
                                      <p:cBhvr>
                                        <p:cTn id="412" dur="1" fill="hold">
                                          <p:stCondLst>
                                            <p:cond delay="0"/>
                                          </p:stCondLst>
                                        </p:cTn>
                                        <p:tgtEl>
                                          <p:spTgt spid="80"/>
                                        </p:tgtEl>
                                        <p:attrNameLst>
                                          <p:attrName>style.visibility</p:attrName>
                                        </p:attrNameLst>
                                      </p:cBhvr>
                                      <p:to>
                                        <p:strVal val="hidden"/>
                                      </p:to>
                                    </p:set>
                                  </p:childTnLst>
                                </p:cTn>
                              </p:par>
                              <p:par>
                                <p:cTn id="413" presetID="1" presetClass="exit" presetSubtype="0" fill="hold" grpId="1" nodeType="withEffect">
                                  <p:stCondLst>
                                    <p:cond delay="0"/>
                                  </p:stCondLst>
                                  <p:childTnLst>
                                    <p:set>
                                      <p:cBhvr>
                                        <p:cTn id="414" dur="1" fill="hold">
                                          <p:stCondLst>
                                            <p:cond delay="0"/>
                                          </p:stCondLst>
                                        </p:cTn>
                                        <p:tgtEl>
                                          <p:spTgt spid="81"/>
                                        </p:tgtEl>
                                        <p:attrNameLst>
                                          <p:attrName>style.visibility</p:attrName>
                                        </p:attrNameLst>
                                      </p:cBhvr>
                                      <p:to>
                                        <p:strVal val="hidden"/>
                                      </p:to>
                                    </p:set>
                                  </p:childTnLst>
                                </p:cTn>
                              </p:par>
                              <p:par>
                                <p:cTn id="415" presetID="1" presetClass="exit" presetSubtype="0" fill="hold" grpId="1" nodeType="withEffect">
                                  <p:stCondLst>
                                    <p:cond delay="0"/>
                                  </p:stCondLst>
                                  <p:childTnLst>
                                    <p:set>
                                      <p:cBhvr>
                                        <p:cTn id="416" dur="1" fill="hold">
                                          <p:stCondLst>
                                            <p:cond delay="0"/>
                                          </p:stCondLst>
                                        </p:cTn>
                                        <p:tgtEl>
                                          <p:spTgt spid="86"/>
                                        </p:tgtEl>
                                        <p:attrNameLst>
                                          <p:attrName>style.visibility</p:attrName>
                                        </p:attrNameLst>
                                      </p:cBhvr>
                                      <p:to>
                                        <p:strVal val="hidden"/>
                                      </p:to>
                                    </p:set>
                                  </p:childTnLst>
                                </p:cTn>
                              </p:par>
                              <p:par>
                                <p:cTn id="417" presetID="1" presetClass="exit" presetSubtype="0" fill="hold" grpId="1" nodeType="withEffect">
                                  <p:stCondLst>
                                    <p:cond delay="0"/>
                                  </p:stCondLst>
                                  <p:childTnLst>
                                    <p:set>
                                      <p:cBhvr>
                                        <p:cTn id="418" dur="1" fill="hold">
                                          <p:stCondLst>
                                            <p:cond delay="0"/>
                                          </p:stCondLst>
                                        </p:cTn>
                                        <p:tgtEl>
                                          <p:spTgt spid="87"/>
                                        </p:tgtEl>
                                        <p:attrNameLst>
                                          <p:attrName>style.visibility</p:attrName>
                                        </p:attrNameLst>
                                      </p:cBhvr>
                                      <p:to>
                                        <p:strVal val="hidden"/>
                                      </p:to>
                                    </p:set>
                                  </p:childTnLst>
                                </p:cTn>
                              </p:par>
                              <p:par>
                                <p:cTn id="419" presetID="1" presetClass="exit" presetSubtype="0" fill="hold" grpId="1" nodeType="withEffect">
                                  <p:stCondLst>
                                    <p:cond delay="0"/>
                                  </p:stCondLst>
                                  <p:childTnLst>
                                    <p:set>
                                      <p:cBhvr>
                                        <p:cTn id="420" dur="1" fill="hold">
                                          <p:stCondLst>
                                            <p:cond delay="0"/>
                                          </p:stCondLst>
                                        </p:cTn>
                                        <p:tgtEl>
                                          <p:spTgt spid="88"/>
                                        </p:tgtEl>
                                        <p:attrNameLst>
                                          <p:attrName>style.visibility</p:attrName>
                                        </p:attrNameLst>
                                      </p:cBhvr>
                                      <p:to>
                                        <p:strVal val="hidden"/>
                                      </p:to>
                                    </p:set>
                                  </p:childTnLst>
                                </p:cTn>
                              </p:par>
                              <p:par>
                                <p:cTn id="421" presetID="1" presetClass="exit" presetSubtype="0" fill="hold" grpId="1" nodeType="withEffect">
                                  <p:stCondLst>
                                    <p:cond delay="0"/>
                                  </p:stCondLst>
                                  <p:childTnLst>
                                    <p:set>
                                      <p:cBhvr>
                                        <p:cTn id="422" dur="1" fill="hold">
                                          <p:stCondLst>
                                            <p:cond delay="0"/>
                                          </p:stCondLst>
                                        </p:cTn>
                                        <p:tgtEl>
                                          <p:spTgt spid="93"/>
                                        </p:tgtEl>
                                        <p:attrNameLst>
                                          <p:attrName>style.visibility</p:attrName>
                                        </p:attrNameLst>
                                      </p:cBhvr>
                                      <p:to>
                                        <p:strVal val="hidden"/>
                                      </p:to>
                                    </p:set>
                                  </p:childTnLst>
                                </p:cTn>
                              </p:par>
                              <p:par>
                                <p:cTn id="423" presetID="1" presetClass="exit" presetSubtype="0" fill="hold" grpId="1" nodeType="withEffect">
                                  <p:stCondLst>
                                    <p:cond delay="0"/>
                                  </p:stCondLst>
                                  <p:childTnLst>
                                    <p:set>
                                      <p:cBhvr>
                                        <p:cTn id="424" dur="1" fill="hold">
                                          <p:stCondLst>
                                            <p:cond delay="0"/>
                                          </p:stCondLst>
                                        </p:cTn>
                                        <p:tgtEl>
                                          <p:spTgt spid="94"/>
                                        </p:tgtEl>
                                        <p:attrNameLst>
                                          <p:attrName>style.visibility</p:attrName>
                                        </p:attrNameLst>
                                      </p:cBhvr>
                                      <p:to>
                                        <p:strVal val="hidden"/>
                                      </p:to>
                                    </p:set>
                                  </p:childTnLst>
                                </p:cTn>
                              </p:par>
                              <p:par>
                                <p:cTn id="425" presetID="1" presetClass="exit" presetSubtype="0" fill="hold" grpId="1" nodeType="withEffect">
                                  <p:stCondLst>
                                    <p:cond delay="0"/>
                                  </p:stCondLst>
                                  <p:childTnLst>
                                    <p:set>
                                      <p:cBhvr>
                                        <p:cTn id="426" dur="1" fill="hold">
                                          <p:stCondLst>
                                            <p:cond delay="0"/>
                                          </p:stCondLst>
                                        </p:cTn>
                                        <p:tgtEl>
                                          <p:spTgt spid="95"/>
                                        </p:tgtEl>
                                        <p:attrNameLst>
                                          <p:attrName>style.visibility</p:attrName>
                                        </p:attrNameLst>
                                      </p:cBhvr>
                                      <p:to>
                                        <p:strVal val="hidden"/>
                                      </p:to>
                                    </p:set>
                                  </p:childTnLst>
                                </p:cTn>
                              </p:par>
                              <p:par>
                                <p:cTn id="427" presetID="1" presetClass="exit" presetSubtype="0" fill="hold" grpId="1" nodeType="withEffect">
                                  <p:stCondLst>
                                    <p:cond delay="0"/>
                                  </p:stCondLst>
                                  <p:childTnLst>
                                    <p:set>
                                      <p:cBhvr>
                                        <p:cTn id="428" dur="1" fill="hold">
                                          <p:stCondLst>
                                            <p:cond delay="0"/>
                                          </p:stCondLst>
                                        </p:cTn>
                                        <p:tgtEl>
                                          <p:spTgt spid="96"/>
                                        </p:tgtEl>
                                        <p:attrNameLst>
                                          <p:attrName>style.visibility</p:attrName>
                                        </p:attrNameLst>
                                      </p:cBhvr>
                                      <p:to>
                                        <p:strVal val="hidden"/>
                                      </p:to>
                                    </p:set>
                                  </p:childTnLst>
                                </p:cTn>
                              </p:par>
                              <p:par>
                                <p:cTn id="429" presetID="1" presetClass="exit" presetSubtype="0" fill="hold" grpId="1" nodeType="withEffect">
                                  <p:stCondLst>
                                    <p:cond delay="0"/>
                                  </p:stCondLst>
                                  <p:childTnLst>
                                    <p:set>
                                      <p:cBhvr>
                                        <p:cTn id="430" dur="1" fill="hold">
                                          <p:stCondLst>
                                            <p:cond delay="0"/>
                                          </p:stCondLst>
                                        </p:cTn>
                                        <p:tgtEl>
                                          <p:spTgt spid="98"/>
                                        </p:tgtEl>
                                        <p:attrNameLst>
                                          <p:attrName>style.visibility</p:attrName>
                                        </p:attrNameLst>
                                      </p:cBhvr>
                                      <p:to>
                                        <p:strVal val="hidden"/>
                                      </p:to>
                                    </p:set>
                                  </p:childTnLst>
                                </p:cTn>
                              </p:par>
                              <p:par>
                                <p:cTn id="431" presetID="1" presetClass="exit" presetSubtype="0" fill="hold" nodeType="withEffect">
                                  <p:stCondLst>
                                    <p:cond delay="0"/>
                                  </p:stCondLst>
                                  <p:childTnLst>
                                    <p:set>
                                      <p:cBhvr>
                                        <p:cTn id="432" dur="1" fill="hold">
                                          <p:stCondLst>
                                            <p:cond delay="0"/>
                                          </p:stCondLst>
                                        </p:cTn>
                                        <p:tgtEl>
                                          <p:spTgt spid="99"/>
                                        </p:tgtEl>
                                        <p:attrNameLst>
                                          <p:attrName>style.visibility</p:attrName>
                                        </p:attrNameLst>
                                      </p:cBhvr>
                                      <p:to>
                                        <p:strVal val="hidden"/>
                                      </p:to>
                                    </p:set>
                                  </p:childTnLst>
                                </p:cTn>
                              </p:par>
                              <p:par>
                                <p:cTn id="433" presetID="1" presetClass="exit" presetSubtype="0" fill="hold" grpId="1" nodeType="withEffect">
                                  <p:stCondLst>
                                    <p:cond delay="0"/>
                                  </p:stCondLst>
                                  <p:childTnLst>
                                    <p:set>
                                      <p:cBhvr>
                                        <p:cTn id="434" dur="1" fill="hold">
                                          <p:stCondLst>
                                            <p:cond delay="0"/>
                                          </p:stCondLst>
                                        </p:cTn>
                                        <p:tgtEl>
                                          <p:spTgt spid="97"/>
                                        </p:tgtEl>
                                        <p:attrNameLst>
                                          <p:attrName>style.visibility</p:attrName>
                                        </p:attrNameLst>
                                      </p:cBhvr>
                                      <p:to>
                                        <p:strVal val="hidden"/>
                                      </p:to>
                                    </p:set>
                                  </p:childTnLst>
                                </p:cTn>
                              </p:par>
                              <p:par>
                                <p:cTn id="435" presetID="1" presetClass="exit" presetSubtype="0" fill="hold" grpId="1" nodeType="withEffect">
                                  <p:stCondLst>
                                    <p:cond delay="0"/>
                                  </p:stCondLst>
                                  <p:childTnLst>
                                    <p:set>
                                      <p:cBhvr>
                                        <p:cTn id="436" dur="1" fill="hold">
                                          <p:stCondLst>
                                            <p:cond delay="0"/>
                                          </p:stCondLst>
                                        </p:cTn>
                                        <p:tgtEl>
                                          <p:spTgt spid="100"/>
                                        </p:tgtEl>
                                        <p:attrNameLst>
                                          <p:attrName>style.visibility</p:attrName>
                                        </p:attrNameLst>
                                      </p:cBhvr>
                                      <p:to>
                                        <p:strVal val="hidden"/>
                                      </p:to>
                                    </p:set>
                                  </p:childTnLst>
                                </p:cTn>
                              </p:par>
                              <p:par>
                                <p:cTn id="437" presetID="1" presetClass="exit" presetSubtype="0" fill="hold" grpId="1" nodeType="withEffect">
                                  <p:stCondLst>
                                    <p:cond delay="0"/>
                                  </p:stCondLst>
                                  <p:childTnLst>
                                    <p:set>
                                      <p:cBhvr>
                                        <p:cTn id="438" dur="1" fill="hold">
                                          <p:stCondLst>
                                            <p:cond delay="0"/>
                                          </p:stCondLst>
                                        </p:cTn>
                                        <p:tgtEl>
                                          <p:spTgt spid="101"/>
                                        </p:tgtEl>
                                        <p:attrNameLst>
                                          <p:attrName>style.visibility</p:attrName>
                                        </p:attrNameLst>
                                      </p:cBhvr>
                                      <p:to>
                                        <p:strVal val="hidden"/>
                                      </p:to>
                                    </p:set>
                                  </p:childTnLst>
                                </p:cTn>
                              </p:par>
                              <p:par>
                                <p:cTn id="439" presetID="1" presetClass="exit" presetSubtype="0" fill="hold" nodeType="withEffect">
                                  <p:stCondLst>
                                    <p:cond delay="0"/>
                                  </p:stCondLst>
                                  <p:childTnLst>
                                    <p:set>
                                      <p:cBhvr>
                                        <p:cTn id="440" dur="1" fill="hold">
                                          <p:stCondLst>
                                            <p:cond delay="0"/>
                                          </p:stCondLst>
                                        </p:cTn>
                                        <p:tgtEl>
                                          <p:spTgt spid="103"/>
                                        </p:tgtEl>
                                        <p:attrNameLst>
                                          <p:attrName>style.visibility</p:attrName>
                                        </p:attrNameLst>
                                      </p:cBhvr>
                                      <p:to>
                                        <p:strVal val="hidden"/>
                                      </p:to>
                                    </p:set>
                                  </p:childTnLst>
                                </p:cTn>
                              </p:par>
                              <p:par>
                                <p:cTn id="441" presetID="1" presetClass="exit" presetSubtype="0" fill="hold" nodeType="withEffect">
                                  <p:stCondLst>
                                    <p:cond delay="0"/>
                                  </p:stCondLst>
                                  <p:childTnLst>
                                    <p:set>
                                      <p:cBhvr>
                                        <p:cTn id="442" dur="1" fill="hold">
                                          <p:stCondLst>
                                            <p:cond delay="0"/>
                                          </p:stCondLst>
                                        </p:cTn>
                                        <p:tgtEl>
                                          <p:spTgt spid="104"/>
                                        </p:tgtEl>
                                        <p:attrNameLst>
                                          <p:attrName>style.visibility</p:attrName>
                                        </p:attrNameLst>
                                      </p:cBhvr>
                                      <p:to>
                                        <p:strVal val="hidden"/>
                                      </p:to>
                                    </p:set>
                                  </p:childTnLst>
                                </p:cTn>
                              </p:par>
                              <p:par>
                                <p:cTn id="443" presetID="1" presetClass="exit" presetSubtype="0" fill="hold" nodeType="withEffect">
                                  <p:stCondLst>
                                    <p:cond delay="0"/>
                                  </p:stCondLst>
                                  <p:childTnLst>
                                    <p:set>
                                      <p:cBhvr>
                                        <p:cTn id="444" dur="1" fill="hold">
                                          <p:stCondLst>
                                            <p:cond delay="0"/>
                                          </p:stCondLst>
                                        </p:cTn>
                                        <p:tgtEl>
                                          <p:spTgt spid="107"/>
                                        </p:tgtEl>
                                        <p:attrNameLst>
                                          <p:attrName>style.visibility</p:attrName>
                                        </p:attrNameLst>
                                      </p:cBhvr>
                                      <p:to>
                                        <p:strVal val="hidden"/>
                                      </p:to>
                                    </p:set>
                                  </p:childTnLst>
                                </p:cTn>
                              </p:par>
                              <p:par>
                                <p:cTn id="445" presetID="1" presetClass="exit" presetSubtype="0" fill="hold" grpId="1" nodeType="withEffect">
                                  <p:stCondLst>
                                    <p:cond delay="0"/>
                                  </p:stCondLst>
                                  <p:childTnLst>
                                    <p:set>
                                      <p:cBhvr>
                                        <p:cTn id="446" dur="1" fill="hold">
                                          <p:stCondLst>
                                            <p:cond delay="0"/>
                                          </p:stCondLst>
                                        </p:cTn>
                                        <p:tgtEl>
                                          <p:spTgt spid="108"/>
                                        </p:tgtEl>
                                        <p:attrNameLst>
                                          <p:attrName>style.visibility</p:attrName>
                                        </p:attrNameLst>
                                      </p:cBhvr>
                                      <p:to>
                                        <p:strVal val="hidden"/>
                                      </p:to>
                                    </p:set>
                                  </p:childTnLst>
                                </p:cTn>
                              </p:par>
                              <p:par>
                                <p:cTn id="447" presetID="1" presetClass="exit" presetSubtype="0" fill="hold" nodeType="withEffect">
                                  <p:stCondLst>
                                    <p:cond delay="0"/>
                                  </p:stCondLst>
                                  <p:childTnLst>
                                    <p:set>
                                      <p:cBhvr>
                                        <p:cTn id="448" dur="1" fill="hold">
                                          <p:stCondLst>
                                            <p:cond delay="0"/>
                                          </p:stCondLst>
                                        </p:cTn>
                                        <p:tgtEl>
                                          <p:spTgt spid="105"/>
                                        </p:tgtEl>
                                        <p:attrNameLst>
                                          <p:attrName>style.visibility</p:attrName>
                                        </p:attrNameLst>
                                      </p:cBhvr>
                                      <p:to>
                                        <p:strVal val="hidden"/>
                                      </p:to>
                                    </p:set>
                                  </p:childTnLst>
                                </p:cTn>
                              </p:par>
                              <p:par>
                                <p:cTn id="449" presetID="1" presetClass="exit" presetSubtype="0" fill="hold" grpId="1" nodeType="withEffect">
                                  <p:stCondLst>
                                    <p:cond delay="0"/>
                                  </p:stCondLst>
                                  <p:childTnLst>
                                    <p:set>
                                      <p:cBhvr>
                                        <p:cTn id="450" dur="1" fill="hold">
                                          <p:stCondLst>
                                            <p:cond delay="0"/>
                                          </p:stCondLst>
                                        </p:cTn>
                                        <p:tgtEl>
                                          <p:spTgt spid="106"/>
                                        </p:tgtEl>
                                        <p:attrNameLst>
                                          <p:attrName>style.visibility</p:attrName>
                                        </p:attrNameLst>
                                      </p:cBhvr>
                                      <p:to>
                                        <p:strVal val="hidden"/>
                                      </p:to>
                                    </p:set>
                                  </p:childTnLst>
                                </p:cTn>
                              </p:par>
                              <p:par>
                                <p:cTn id="451" presetID="1" presetClass="exit" presetSubtype="0" fill="hold" nodeType="withEffect">
                                  <p:stCondLst>
                                    <p:cond delay="0"/>
                                  </p:stCondLst>
                                  <p:childTnLst>
                                    <p:set>
                                      <p:cBhvr>
                                        <p:cTn id="452" dur="1" fill="hold">
                                          <p:stCondLst>
                                            <p:cond delay="0"/>
                                          </p:stCondLst>
                                        </p:cTn>
                                        <p:tgtEl>
                                          <p:spTgt spid="109"/>
                                        </p:tgtEl>
                                        <p:attrNameLst>
                                          <p:attrName>style.visibility</p:attrName>
                                        </p:attrNameLst>
                                      </p:cBhvr>
                                      <p:to>
                                        <p:strVal val="hidden"/>
                                      </p:to>
                                    </p:set>
                                  </p:childTnLst>
                                </p:cTn>
                              </p:par>
                              <p:par>
                                <p:cTn id="453" presetID="1" presetClass="exit" presetSubtype="0" fill="hold" grpId="1" nodeType="withEffect">
                                  <p:stCondLst>
                                    <p:cond delay="0"/>
                                  </p:stCondLst>
                                  <p:childTnLst>
                                    <p:set>
                                      <p:cBhvr>
                                        <p:cTn id="454" dur="1" fill="hold">
                                          <p:stCondLst>
                                            <p:cond delay="0"/>
                                          </p:stCondLst>
                                        </p:cTn>
                                        <p:tgtEl>
                                          <p:spTgt spid="110"/>
                                        </p:tgtEl>
                                        <p:attrNameLst>
                                          <p:attrName>style.visibility</p:attrName>
                                        </p:attrNameLst>
                                      </p:cBhvr>
                                      <p:to>
                                        <p:strVal val="hidden"/>
                                      </p:to>
                                    </p:set>
                                  </p:childTnLst>
                                </p:cTn>
                              </p:par>
                              <p:par>
                                <p:cTn id="455" presetID="1" presetClass="exit" presetSubtype="0" fill="hold" nodeType="withEffect">
                                  <p:stCondLst>
                                    <p:cond delay="0"/>
                                  </p:stCondLst>
                                  <p:childTnLst>
                                    <p:set>
                                      <p:cBhvr>
                                        <p:cTn id="456" dur="1" fill="hold">
                                          <p:stCondLst>
                                            <p:cond delay="0"/>
                                          </p:stCondLst>
                                        </p:cTn>
                                        <p:tgtEl>
                                          <p:spTgt spid="111"/>
                                        </p:tgtEl>
                                        <p:attrNameLst>
                                          <p:attrName>style.visibility</p:attrName>
                                        </p:attrNameLst>
                                      </p:cBhvr>
                                      <p:to>
                                        <p:strVal val="hidden"/>
                                      </p:to>
                                    </p:set>
                                  </p:childTnLst>
                                </p:cTn>
                              </p:par>
                              <p:par>
                                <p:cTn id="457" presetID="1" presetClass="exit" presetSubtype="0" fill="hold" grpId="1" nodeType="withEffect">
                                  <p:stCondLst>
                                    <p:cond delay="0"/>
                                  </p:stCondLst>
                                  <p:childTnLst>
                                    <p:set>
                                      <p:cBhvr>
                                        <p:cTn id="458" dur="1" fill="hold">
                                          <p:stCondLst>
                                            <p:cond delay="0"/>
                                          </p:stCondLst>
                                        </p:cTn>
                                        <p:tgtEl>
                                          <p:spTgt spid="112"/>
                                        </p:tgtEl>
                                        <p:attrNameLst>
                                          <p:attrName>style.visibility</p:attrName>
                                        </p:attrNameLst>
                                      </p:cBhvr>
                                      <p:to>
                                        <p:strVal val="hidden"/>
                                      </p:to>
                                    </p:set>
                                  </p:childTnLst>
                                </p:cTn>
                              </p:par>
                              <p:par>
                                <p:cTn id="459" presetID="1" presetClass="exit" presetSubtype="0" fill="hold" grpId="1" nodeType="withEffect">
                                  <p:stCondLst>
                                    <p:cond delay="0"/>
                                  </p:stCondLst>
                                  <p:childTnLst>
                                    <p:set>
                                      <p:cBhvr>
                                        <p:cTn id="460" dur="1" fill="hold">
                                          <p:stCondLst>
                                            <p:cond delay="0"/>
                                          </p:stCondLst>
                                        </p:cTn>
                                        <p:tgtEl>
                                          <p:spTgt spid="113"/>
                                        </p:tgtEl>
                                        <p:attrNameLst>
                                          <p:attrName>style.visibility</p:attrName>
                                        </p:attrNameLst>
                                      </p:cBhvr>
                                      <p:to>
                                        <p:strVal val="hidden"/>
                                      </p:to>
                                    </p:set>
                                  </p:childTnLst>
                                </p:cTn>
                              </p:par>
                              <p:par>
                                <p:cTn id="461" presetID="1" presetClass="exit" presetSubtype="0" fill="hold" grpId="1" nodeType="withEffect">
                                  <p:stCondLst>
                                    <p:cond delay="0"/>
                                  </p:stCondLst>
                                  <p:childTnLst>
                                    <p:set>
                                      <p:cBhvr>
                                        <p:cTn id="462" dur="1" fill="hold">
                                          <p:stCondLst>
                                            <p:cond delay="0"/>
                                          </p:stCondLst>
                                        </p:cTn>
                                        <p:tgtEl>
                                          <p:spTgt spid="132"/>
                                        </p:tgtEl>
                                        <p:attrNameLst>
                                          <p:attrName>style.visibility</p:attrName>
                                        </p:attrNameLst>
                                      </p:cBhvr>
                                      <p:to>
                                        <p:strVal val="hidden"/>
                                      </p:to>
                                    </p:set>
                                  </p:childTnLst>
                                </p:cTn>
                              </p:par>
                              <p:par>
                                <p:cTn id="463" presetID="1" presetClass="exit" presetSubtype="0" fill="hold" nodeType="withEffect">
                                  <p:stCondLst>
                                    <p:cond delay="0"/>
                                  </p:stCondLst>
                                  <p:childTnLst>
                                    <p:set>
                                      <p:cBhvr>
                                        <p:cTn id="464" dur="1" fill="hold">
                                          <p:stCondLst>
                                            <p:cond delay="0"/>
                                          </p:stCondLst>
                                        </p:cTn>
                                        <p:tgtEl>
                                          <p:spTgt spid="133"/>
                                        </p:tgtEl>
                                        <p:attrNameLst>
                                          <p:attrName>style.visibility</p:attrName>
                                        </p:attrNameLst>
                                      </p:cBhvr>
                                      <p:to>
                                        <p:strVal val="hidden"/>
                                      </p:to>
                                    </p:set>
                                  </p:childTnLst>
                                </p:cTn>
                              </p:par>
                              <p:par>
                                <p:cTn id="465" presetID="1" presetClass="exit" presetSubtype="0" fill="hold" grpId="1" nodeType="withEffect">
                                  <p:stCondLst>
                                    <p:cond delay="0"/>
                                  </p:stCondLst>
                                  <p:childTnLst>
                                    <p:set>
                                      <p:cBhvr>
                                        <p:cTn id="466" dur="1" fill="hold">
                                          <p:stCondLst>
                                            <p:cond delay="0"/>
                                          </p:stCondLst>
                                        </p:cTn>
                                        <p:tgtEl>
                                          <p:spTgt spid="131"/>
                                        </p:tgtEl>
                                        <p:attrNameLst>
                                          <p:attrName>style.visibility</p:attrName>
                                        </p:attrNameLst>
                                      </p:cBhvr>
                                      <p:to>
                                        <p:strVal val="hidden"/>
                                      </p:to>
                                    </p:set>
                                  </p:childTnLst>
                                </p:cTn>
                              </p:par>
                              <p:par>
                                <p:cTn id="467" presetID="1" presetClass="exit" presetSubtype="0" fill="hold" grpId="1" nodeType="withEffect">
                                  <p:stCondLst>
                                    <p:cond delay="0"/>
                                  </p:stCondLst>
                                  <p:childTnLst>
                                    <p:set>
                                      <p:cBhvr>
                                        <p:cTn id="468" dur="1" fill="hold">
                                          <p:stCondLst>
                                            <p:cond delay="0"/>
                                          </p:stCondLst>
                                        </p:cTn>
                                        <p:tgtEl>
                                          <p:spTgt spid="134"/>
                                        </p:tgtEl>
                                        <p:attrNameLst>
                                          <p:attrName>style.visibility</p:attrName>
                                        </p:attrNameLst>
                                      </p:cBhvr>
                                      <p:to>
                                        <p:strVal val="hidden"/>
                                      </p:to>
                                    </p:set>
                                  </p:childTnLst>
                                </p:cTn>
                              </p:par>
                              <p:par>
                                <p:cTn id="469" presetID="1" presetClass="exit" presetSubtype="0" fill="hold" grpId="1" nodeType="withEffect">
                                  <p:stCondLst>
                                    <p:cond delay="0"/>
                                  </p:stCondLst>
                                  <p:childTnLst>
                                    <p:set>
                                      <p:cBhvr>
                                        <p:cTn id="470" dur="1" fill="hold">
                                          <p:stCondLst>
                                            <p:cond delay="0"/>
                                          </p:stCondLst>
                                        </p:cTn>
                                        <p:tgtEl>
                                          <p:spTgt spid="135"/>
                                        </p:tgtEl>
                                        <p:attrNameLst>
                                          <p:attrName>style.visibility</p:attrName>
                                        </p:attrNameLst>
                                      </p:cBhvr>
                                      <p:to>
                                        <p:strVal val="hidden"/>
                                      </p:to>
                                    </p:set>
                                  </p:childTnLst>
                                </p:cTn>
                              </p:par>
                              <p:par>
                                <p:cTn id="471" presetID="1" presetClass="exit" presetSubtype="0" fill="hold" nodeType="withEffect">
                                  <p:stCondLst>
                                    <p:cond delay="0"/>
                                  </p:stCondLst>
                                  <p:childTnLst>
                                    <p:set>
                                      <p:cBhvr>
                                        <p:cTn id="472" dur="1" fill="hold">
                                          <p:stCondLst>
                                            <p:cond delay="0"/>
                                          </p:stCondLst>
                                        </p:cTn>
                                        <p:tgtEl>
                                          <p:spTgt spid="136"/>
                                        </p:tgtEl>
                                        <p:attrNameLst>
                                          <p:attrName>style.visibility</p:attrName>
                                        </p:attrNameLst>
                                      </p:cBhvr>
                                      <p:to>
                                        <p:strVal val="hidden"/>
                                      </p:to>
                                    </p:set>
                                  </p:childTnLst>
                                </p:cTn>
                              </p:par>
                              <p:par>
                                <p:cTn id="473" presetID="1" presetClass="exit" presetSubtype="0" fill="hold" nodeType="withEffect">
                                  <p:stCondLst>
                                    <p:cond delay="0"/>
                                  </p:stCondLst>
                                  <p:childTnLst>
                                    <p:set>
                                      <p:cBhvr>
                                        <p:cTn id="474" dur="1" fill="hold">
                                          <p:stCondLst>
                                            <p:cond delay="0"/>
                                          </p:stCondLst>
                                        </p:cTn>
                                        <p:tgtEl>
                                          <p:spTgt spid="137"/>
                                        </p:tgtEl>
                                        <p:attrNameLst>
                                          <p:attrName>style.visibility</p:attrName>
                                        </p:attrNameLst>
                                      </p:cBhvr>
                                      <p:to>
                                        <p:strVal val="hidden"/>
                                      </p:to>
                                    </p:set>
                                  </p:childTnLst>
                                </p:cTn>
                              </p:par>
                              <p:par>
                                <p:cTn id="475" presetID="1" presetClass="exit" presetSubtype="0" fill="hold" nodeType="withEffect">
                                  <p:stCondLst>
                                    <p:cond delay="0"/>
                                  </p:stCondLst>
                                  <p:childTnLst>
                                    <p:set>
                                      <p:cBhvr>
                                        <p:cTn id="476" dur="1" fill="hold">
                                          <p:stCondLst>
                                            <p:cond delay="0"/>
                                          </p:stCondLst>
                                        </p:cTn>
                                        <p:tgtEl>
                                          <p:spTgt spid="138"/>
                                        </p:tgtEl>
                                        <p:attrNameLst>
                                          <p:attrName>style.visibility</p:attrName>
                                        </p:attrNameLst>
                                      </p:cBhvr>
                                      <p:to>
                                        <p:strVal val="hidden"/>
                                      </p:to>
                                    </p:set>
                                  </p:childTnLst>
                                </p:cTn>
                              </p:par>
                              <p:par>
                                <p:cTn id="477" presetID="1" presetClass="exit" presetSubtype="0" fill="hold" nodeType="withEffect">
                                  <p:stCondLst>
                                    <p:cond delay="0"/>
                                  </p:stCondLst>
                                  <p:childTnLst>
                                    <p:set>
                                      <p:cBhvr>
                                        <p:cTn id="478" dur="1" fill="hold">
                                          <p:stCondLst>
                                            <p:cond delay="0"/>
                                          </p:stCondLst>
                                        </p:cTn>
                                        <p:tgtEl>
                                          <p:spTgt spid="140"/>
                                        </p:tgtEl>
                                        <p:attrNameLst>
                                          <p:attrName>style.visibility</p:attrName>
                                        </p:attrNameLst>
                                      </p:cBhvr>
                                      <p:to>
                                        <p:strVal val="hidden"/>
                                      </p:to>
                                    </p:set>
                                  </p:childTnLst>
                                </p:cTn>
                              </p:par>
                              <p:par>
                                <p:cTn id="479" presetID="1" presetClass="exit" presetSubtype="0" fill="hold" grpId="1" nodeType="withEffect">
                                  <p:stCondLst>
                                    <p:cond delay="0"/>
                                  </p:stCondLst>
                                  <p:childTnLst>
                                    <p:set>
                                      <p:cBhvr>
                                        <p:cTn id="480" dur="1" fill="hold">
                                          <p:stCondLst>
                                            <p:cond delay="0"/>
                                          </p:stCondLst>
                                        </p:cTn>
                                        <p:tgtEl>
                                          <p:spTgt spid="146"/>
                                        </p:tgtEl>
                                        <p:attrNameLst>
                                          <p:attrName>style.visibility</p:attrName>
                                        </p:attrNameLst>
                                      </p:cBhvr>
                                      <p:to>
                                        <p:strVal val="hidden"/>
                                      </p:to>
                                    </p:set>
                                  </p:childTnLst>
                                </p:cTn>
                              </p:par>
                              <p:par>
                                <p:cTn id="481" presetID="1" presetClass="exit" presetSubtype="0" fill="hold" grpId="1" nodeType="withEffect">
                                  <p:stCondLst>
                                    <p:cond delay="0"/>
                                  </p:stCondLst>
                                  <p:childTnLst>
                                    <p:set>
                                      <p:cBhvr>
                                        <p:cTn id="482" dur="1" fill="hold">
                                          <p:stCondLst>
                                            <p:cond delay="0"/>
                                          </p:stCondLst>
                                        </p:cTn>
                                        <p:tgtEl>
                                          <p:spTgt spid="147"/>
                                        </p:tgtEl>
                                        <p:attrNameLst>
                                          <p:attrName>style.visibility</p:attrName>
                                        </p:attrNameLst>
                                      </p:cBhvr>
                                      <p:to>
                                        <p:strVal val="hidden"/>
                                      </p:to>
                                    </p:set>
                                  </p:childTnLst>
                                </p:cTn>
                              </p:par>
                              <p:par>
                                <p:cTn id="483" presetID="1" presetClass="exit" presetSubtype="0" fill="hold" grpId="1" nodeType="withEffect">
                                  <p:stCondLst>
                                    <p:cond delay="0"/>
                                  </p:stCondLst>
                                  <p:childTnLst>
                                    <p:set>
                                      <p:cBhvr>
                                        <p:cTn id="484" dur="1" fill="hold">
                                          <p:stCondLst>
                                            <p:cond delay="0"/>
                                          </p:stCondLst>
                                        </p:cTn>
                                        <p:tgtEl>
                                          <p:spTgt spid="153"/>
                                        </p:tgtEl>
                                        <p:attrNameLst>
                                          <p:attrName>style.visibility</p:attrName>
                                        </p:attrNameLst>
                                      </p:cBhvr>
                                      <p:to>
                                        <p:strVal val="hidden"/>
                                      </p:to>
                                    </p:set>
                                  </p:childTnLst>
                                </p:cTn>
                              </p:par>
                              <p:par>
                                <p:cTn id="485" presetID="1" presetClass="exit" presetSubtype="0" fill="hold" grpId="1" nodeType="withEffect">
                                  <p:stCondLst>
                                    <p:cond delay="0"/>
                                  </p:stCondLst>
                                  <p:childTnLst>
                                    <p:set>
                                      <p:cBhvr>
                                        <p:cTn id="486" dur="1" fill="hold">
                                          <p:stCondLst>
                                            <p:cond delay="0"/>
                                          </p:stCondLst>
                                        </p:cTn>
                                        <p:tgtEl>
                                          <p:spTgt spid="154"/>
                                        </p:tgtEl>
                                        <p:attrNameLst>
                                          <p:attrName>style.visibility</p:attrName>
                                        </p:attrNameLst>
                                      </p:cBhvr>
                                      <p:to>
                                        <p:strVal val="hidden"/>
                                      </p:to>
                                    </p:set>
                                  </p:childTnLst>
                                </p:cTn>
                              </p:par>
                              <p:par>
                                <p:cTn id="487" presetID="1" presetClass="exit" presetSubtype="0" fill="hold" grpId="1" nodeType="withEffect">
                                  <p:stCondLst>
                                    <p:cond delay="0"/>
                                  </p:stCondLst>
                                  <p:childTnLst>
                                    <p:set>
                                      <p:cBhvr>
                                        <p:cTn id="488" dur="1" fill="hold">
                                          <p:stCondLst>
                                            <p:cond delay="0"/>
                                          </p:stCondLst>
                                        </p:cTn>
                                        <p:tgtEl>
                                          <p:spTgt spid="149"/>
                                        </p:tgtEl>
                                        <p:attrNameLst>
                                          <p:attrName>style.visibility</p:attrName>
                                        </p:attrNameLst>
                                      </p:cBhvr>
                                      <p:to>
                                        <p:strVal val="hidden"/>
                                      </p:to>
                                    </p:set>
                                  </p:childTnLst>
                                </p:cTn>
                              </p:par>
                              <p:par>
                                <p:cTn id="489" presetID="1" presetClass="exit" presetSubtype="0" fill="hold" grpId="1" nodeType="withEffect">
                                  <p:stCondLst>
                                    <p:cond delay="0"/>
                                  </p:stCondLst>
                                  <p:childTnLst>
                                    <p:set>
                                      <p:cBhvr>
                                        <p:cTn id="490" dur="1" fill="hold">
                                          <p:stCondLst>
                                            <p:cond delay="0"/>
                                          </p:stCondLst>
                                        </p:cTn>
                                        <p:tgtEl>
                                          <p:spTgt spid="150"/>
                                        </p:tgtEl>
                                        <p:attrNameLst>
                                          <p:attrName>style.visibility</p:attrName>
                                        </p:attrNameLst>
                                      </p:cBhvr>
                                      <p:to>
                                        <p:strVal val="hidden"/>
                                      </p:to>
                                    </p:set>
                                  </p:childTnLst>
                                </p:cTn>
                              </p:par>
                              <p:par>
                                <p:cTn id="491" presetID="1" presetClass="exit" presetSubtype="0" fill="hold" grpId="1" nodeType="withEffect">
                                  <p:stCondLst>
                                    <p:cond delay="0"/>
                                  </p:stCondLst>
                                  <p:childTnLst>
                                    <p:set>
                                      <p:cBhvr>
                                        <p:cTn id="492" dur="1" fill="hold">
                                          <p:stCondLst>
                                            <p:cond delay="0"/>
                                          </p:stCondLst>
                                        </p:cTn>
                                        <p:tgtEl>
                                          <p:spTgt spid="159"/>
                                        </p:tgtEl>
                                        <p:attrNameLst>
                                          <p:attrName>style.visibility</p:attrName>
                                        </p:attrNameLst>
                                      </p:cBhvr>
                                      <p:to>
                                        <p:strVal val="hidden"/>
                                      </p:to>
                                    </p:set>
                                  </p:childTnLst>
                                </p:cTn>
                              </p:par>
                              <p:par>
                                <p:cTn id="493" presetID="1" presetClass="exit" presetSubtype="0" fill="hold" grpId="1" nodeType="withEffect">
                                  <p:stCondLst>
                                    <p:cond delay="0"/>
                                  </p:stCondLst>
                                  <p:childTnLst>
                                    <p:set>
                                      <p:cBhvr>
                                        <p:cTn id="494" dur="1" fill="hold">
                                          <p:stCondLst>
                                            <p:cond delay="0"/>
                                          </p:stCondLst>
                                        </p:cTn>
                                        <p:tgtEl>
                                          <p:spTgt spid="162"/>
                                        </p:tgtEl>
                                        <p:attrNameLst>
                                          <p:attrName>style.visibility</p:attrName>
                                        </p:attrNameLst>
                                      </p:cBhvr>
                                      <p:to>
                                        <p:strVal val="hidden"/>
                                      </p:to>
                                    </p:set>
                                  </p:childTnLst>
                                </p:cTn>
                              </p:par>
                              <p:par>
                                <p:cTn id="495" presetID="1" presetClass="exit" presetSubtype="0" fill="hold" grpId="1" nodeType="withEffect">
                                  <p:stCondLst>
                                    <p:cond delay="0"/>
                                  </p:stCondLst>
                                  <p:childTnLst>
                                    <p:set>
                                      <p:cBhvr>
                                        <p:cTn id="496" dur="1" fill="hold">
                                          <p:stCondLst>
                                            <p:cond delay="0"/>
                                          </p:stCondLst>
                                        </p:cTn>
                                        <p:tgtEl>
                                          <p:spTgt spid="163"/>
                                        </p:tgtEl>
                                        <p:attrNameLst>
                                          <p:attrName>style.visibility</p:attrName>
                                        </p:attrNameLst>
                                      </p:cBhvr>
                                      <p:to>
                                        <p:strVal val="hidden"/>
                                      </p:to>
                                    </p:set>
                                  </p:childTnLst>
                                </p:cTn>
                              </p:par>
                              <p:par>
                                <p:cTn id="497" presetID="1" presetClass="exit" presetSubtype="0" fill="hold" grpId="1" nodeType="withEffect">
                                  <p:stCondLst>
                                    <p:cond delay="0"/>
                                  </p:stCondLst>
                                  <p:childTnLst>
                                    <p:set>
                                      <p:cBhvr>
                                        <p:cTn id="498" dur="1" fill="hold">
                                          <p:stCondLst>
                                            <p:cond delay="0"/>
                                          </p:stCondLst>
                                        </p:cTn>
                                        <p:tgtEl>
                                          <p:spTgt spid="164"/>
                                        </p:tgtEl>
                                        <p:attrNameLst>
                                          <p:attrName>style.visibility</p:attrName>
                                        </p:attrNameLst>
                                      </p:cBhvr>
                                      <p:to>
                                        <p:strVal val="hidden"/>
                                      </p:to>
                                    </p:set>
                                  </p:childTnLst>
                                </p:cTn>
                              </p:par>
                              <p:par>
                                <p:cTn id="499" presetID="1" presetClass="entr" presetSubtype="0" fill="hold" nodeType="withEffect">
                                  <p:stCondLst>
                                    <p:cond delay="0"/>
                                  </p:stCondLst>
                                  <p:childTnLst>
                                    <p:set>
                                      <p:cBhvr>
                                        <p:cTn id="500" dur="1" fill="hold">
                                          <p:stCondLst>
                                            <p:cond delay="0"/>
                                          </p:stCondLst>
                                        </p:cTn>
                                        <p:tgtEl>
                                          <p:spTgt spid="121"/>
                                        </p:tgtEl>
                                        <p:attrNameLst>
                                          <p:attrName>style.visibility</p:attrName>
                                        </p:attrNameLst>
                                      </p:cBhvr>
                                      <p:to>
                                        <p:strVal val="visible"/>
                                      </p:to>
                                    </p:set>
                                  </p:childTnLst>
                                </p:cTn>
                              </p:par>
                              <p:par>
                                <p:cTn id="501" presetID="1" presetClass="entr" presetSubtype="0" fill="hold" nodeType="withEffect">
                                  <p:stCondLst>
                                    <p:cond delay="0"/>
                                  </p:stCondLst>
                                  <p:childTnLst>
                                    <p:set>
                                      <p:cBhvr>
                                        <p:cTn id="502" dur="1" fill="hold">
                                          <p:stCondLst>
                                            <p:cond delay="0"/>
                                          </p:stCondLst>
                                        </p:cTn>
                                        <p:tgtEl>
                                          <p:spTgt spid="1027"/>
                                        </p:tgtEl>
                                        <p:attrNameLst>
                                          <p:attrName>style.visibility</p:attrName>
                                        </p:attrNameLst>
                                      </p:cBhvr>
                                      <p:to>
                                        <p:strVal val="visible"/>
                                      </p:to>
                                    </p:set>
                                  </p:childTnLst>
                                </p:cTn>
                              </p:par>
                            </p:childTnLst>
                          </p:cTn>
                        </p:par>
                      </p:childTnLst>
                    </p:cTn>
                  </p:par>
                  <p:par>
                    <p:cTn id="503" fill="hold">
                      <p:stCondLst>
                        <p:cond delay="indefinite"/>
                      </p:stCondLst>
                      <p:childTnLst>
                        <p:par>
                          <p:cTn id="504" fill="hold">
                            <p:stCondLst>
                              <p:cond delay="0"/>
                            </p:stCondLst>
                            <p:childTnLst>
                              <p:par>
                                <p:cTn id="505" presetID="22" presetClass="entr" presetSubtype="8" fill="hold" grpId="0" nodeType="clickEffect">
                                  <p:stCondLst>
                                    <p:cond delay="0"/>
                                  </p:stCondLst>
                                  <p:childTnLst>
                                    <p:set>
                                      <p:cBhvr>
                                        <p:cTn id="506" dur="1" fill="hold">
                                          <p:stCondLst>
                                            <p:cond delay="0"/>
                                          </p:stCondLst>
                                        </p:cTn>
                                        <p:tgtEl>
                                          <p:spTgt spid="102"/>
                                        </p:tgtEl>
                                        <p:attrNameLst>
                                          <p:attrName>style.visibility</p:attrName>
                                        </p:attrNameLst>
                                      </p:cBhvr>
                                      <p:to>
                                        <p:strVal val="visible"/>
                                      </p:to>
                                    </p:set>
                                    <p:animEffect transition="in" filter="wipe(left)">
                                      <p:cBhvr>
                                        <p:cTn id="507" dur="500"/>
                                        <p:tgtEl>
                                          <p:spTgt spid="102"/>
                                        </p:tgtEl>
                                      </p:cBhvr>
                                    </p:animEffect>
                                  </p:childTnLst>
                                </p:cTn>
                              </p:par>
                            </p:childTnLst>
                          </p:cTn>
                        </p:par>
                      </p:childTnLst>
                    </p:cTn>
                  </p:par>
                  <p:par>
                    <p:cTn id="508" fill="hold">
                      <p:stCondLst>
                        <p:cond delay="indefinite"/>
                      </p:stCondLst>
                      <p:childTnLst>
                        <p:par>
                          <p:cTn id="509" fill="hold">
                            <p:stCondLst>
                              <p:cond delay="0"/>
                            </p:stCondLst>
                            <p:childTnLst>
                              <p:par>
                                <p:cTn id="510" presetID="16" presetClass="entr" presetSubtype="21" fill="hold" grpId="0" nodeType="clickEffect">
                                  <p:stCondLst>
                                    <p:cond delay="0"/>
                                  </p:stCondLst>
                                  <p:childTnLst>
                                    <p:set>
                                      <p:cBhvr>
                                        <p:cTn id="511" dur="1" fill="hold">
                                          <p:stCondLst>
                                            <p:cond delay="0"/>
                                          </p:stCondLst>
                                        </p:cTn>
                                        <p:tgtEl>
                                          <p:spTgt spid="118"/>
                                        </p:tgtEl>
                                        <p:attrNameLst>
                                          <p:attrName>style.visibility</p:attrName>
                                        </p:attrNameLst>
                                      </p:cBhvr>
                                      <p:to>
                                        <p:strVal val="visible"/>
                                      </p:to>
                                    </p:set>
                                    <p:animEffect transition="in" filter="barn(inVertical)">
                                      <p:cBhvr>
                                        <p:cTn id="512" dur="500"/>
                                        <p:tgtEl>
                                          <p:spTgt spid="118"/>
                                        </p:tgtEl>
                                      </p:cBhvr>
                                    </p:animEffect>
                                  </p:childTnLst>
                                </p:cTn>
                              </p:par>
                            </p:childTnLst>
                          </p:cTn>
                        </p:par>
                      </p:childTnLst>
                    </p:cTn>
                  </p:par>
                  <p:par>
                    <p:cTn id="513" fill="hold">
                      <p:stCondLst>
                        <p:cond delay="indefinite"/>
                      </p:stCondLst>
                      <p:childTnLst>
                        <p:par>
                          <p:cTn id="514" fill="hold">
                            <p:stCondLst>
                              <p:cond delay="0"/>
                            </p:stCondLst>
                            <p:childTnLst>
                              <p:par>
                                <p:cTn id="515" presetID="22" presetClass="entr" presetSubtype="8" fill="hold" grpId="0" nodeType="clickEffect">
                                  <p:stCondLst>
                                    <p:cond delay="0"/>
                                  </p:stCondLst>
                                  <p:childTnLst>
                                    <p:set>
                                      <p:cBhvr>
                                        <p:cTn id="516" dur="1" fill="hold">
                                          <p:stCondLst>
                                            <p:cond delay="0"/>
                                          </p:stCondLst>
                                        </p:cTn>
                                        <p:tgtEl>
                                          <p:spTgt spid="117"/>
                                        </p:tgtEl>
                                        <p:attrNameLst>
                                          <p:attrName>style.visibility</p:attrName>
                                        </p:attrNameLst>
                                      </p:cBhvr>
                                      <p:to>
                                        <p:strVal val="visible"/>
                                      </p:to>
                                    </p:set>
                                    <p:animEffect transition="in" filter="wipe(left)">
                                      <p:cBhvr>
                                        <p:cTn id="517" dur="500"/>
                                        <p:tgtEl>
                                          <p:spTgt spid="117"/>
                                        </p:tgtEl>
                                      </p:cBhvr>
                                    </p:animEffect>
                                  </p:childTnLst>
                                </p:cTn>
                              </p:par>
                            </p:childTnLst>
                          </p:cTn>
                        </p:par>
                      </p:childTnLst>
                    </p:cTn>
                  </p:par>
                  <p:par>
                    <p:cTn id="518" fill="hold">
                      <p:stCondLst>
                        <p:cond delay="indefinite"/>
                      </p:stCondLst>
                      <p:childTnLst>
                        <p:par>
                          <p:cTn id="519" fill="hold">
                            <p:stCondLst>
                              <p:cond delay="0"/>
                            </p:stCondLst>
                            <p:childTnLst>
                              <p:par>
                                <p:cTn id="520" presetID="22" presetClass="entr" presetSubtype="8" fill="hold" grpId="0" nodeType="clickEffect">
                                  <p:stCondLst>
                                    <p:cond delay="0"/>
                                  </p:stCondLst>
                                  <p:childTnLst>
                                    <p:set>
                                      <p:cBhvr>
                                        <p:cTn id="521" dur="1" fill="hold">
                                          <p:stCondLst>
                                            <p:cond delay="0"/>
                                          </p:stCondLst>
                                        </p:cTn>
                                        <p:tgtEl>
                                          <p:spTgt spid="119"/>
                                        </p:tgtEl>
                                        <p:attrNameLst>
                                          <p:attrName>style.visibility</p:attrName>
                                        </p:attrNameLst>
                                      </p:cBhvr>
                                      <p:to>
                                        <p:strVal val="visible"/>
                                      </p:to>
                                    </p:set>
                                    <p:animEffect transition="in" filter="wipe(left)">
                                      <p:cBhvr>
                                        <p:cTn id="522" dur="500"/>
                                        <p:tgtEl>
                                          <p:spTgt spid="119"/>
                                        </p:tgtEl>
                                      </p:cBhvr>
                                    </p:animEffect>
                                  </p:childTnLst>
                                </p:cTn>
                              </p:par>
                            </p:childTnLst>
                          </p:cTn>
                        </p:par>
                      </p:childTnLst>
                    </p:cTn>
                  </p:par>
                  <p:par>
                    <p:cTn id="523" fill="hold">
                      <p:stCondLst>
                        <p:cond delay="indefinite"/>
                      </p:stCondLst>
                      <p:childTnLst>
                        <p:par>
                          <p:cTn id="524" fill="hold">
                            <p:stCondLst>
                              <p:cond delay="0"/>
                            </p:stCondLst>
                            <p:childTnLst>
                              <p:par>
                                <p:cTn id="525" presetID="22" presetClass="entr" presetSubtype="8" fill="hold" grpId="0" nodeType="clickEffect">
                                  <p:stCondLst>
                                    <p:cond delay="0"/>
                                  </p:stCondLst>
                                  <p:childTnLst>
                                    <p:set>
                                      <p:cBhvr>
                                        <p:cTn id="526" dur="1" fill="hold">
                                          <p:stCondLst>
                                            <p:cond delay="0"/>
                                          </p:stCondLst>
                                        </p:cTn>
                                        <p:tgtEl>
                                          <p:spTgt spid="240"/>
                                        </p:tgtEl>
                                        <p:attrNameLst>
                                          <p:attrName>style.visibility</p:attrName>
                                        </p:attrNameLst>
                                      </p:cBhvr>
                                      <p:to>
                                        <p:strVal val="visible"/>
                                      </p:to>
                                    </p:set>
                                    <p:animEffect transition="in" filter="wipe(left)">
                                      <p:cBhvr>
                                        <p:cTn id="527" dur="500"/>
                                        <p:tgtEl>
                                          <p:spTgt spid="240"/>
                                        </p:tgtEl>
                                      </p:cBhvr>
                                    </p:animEffect>
                                  </p:childTnLst>
                                </p:cTn>
                              </p:par>
                            </p:childTnLst>
                          </p:cTn>
                        </p:par>
                      </p:childTnLst>
                    </p:cTn>
                  </p:par>
                  <p:par>
                    <p:cTn id="528" fill="hold">
                      <p:stCondLst>
                        <p:cond delay="indefinite"/>
                      </p:stCondLst>
                      <p:childTnLst>
                        <p:par>
                          <p:cTn id="529" fill="hold">
                            <p:stCondLst>
                              <p:cond delay="0"/>
                            </p:stCondLst>
                            <p:childTnLst>
                              <p:par>
                                <p:cTn id="530" presetID="22" presetClass="entr" presetSubtype="8" fill="hold" grpId="0" nodeType="clickEffect">
                                  <p:stCondLst>
                                    <p:cond delay="0"/>
                                  </p:stCondLst>
                                  <p:childTnLst>
                                    <p:set>
                                      <p:cBhvr>
                                        <p:cTn id="531" dur="1" fill="hold">
                                          <p:stCondLst>
                                            <p:cond delay="0"/>
                                          </p:stCondLst>
                                        </p:cTn>
                                        <p:tgtEl>
                                          <p:spTgt spid="242"/>
                                        </p:tgtEl>
                                        <p:attrNameLst>
                                          <p:attrName>style.visibility</p:attrName>
                                        </p:attrNameLst>
                                      </p:cBhvr>
                                      <p:to>
                                        <p:strVal val="visible"/>
                                      </p:to>
                                    </p:set>
                                    <p:animEffect transition="in" filter="wipe(left)">
                                      <p:cBhvr>
                                        <p:cTn id="532" dur="500"/>
                                        <p:tgtEl>
                                          <p:spTgt spid="242"/>
                                        </p:tgtEl>
                                      </p:cBhvr>
                                    </p:animEffect>
                                  </p:childTnLst>
                                </p:cTn>
                              </p:par>
                            </p:childTnLst>
                          </p:cTn>
                        </p:par>
                      </p:childTnLst>
                    </p:cTn>
                  </p:par>
                  <p:par>
                    <p:cTn id="533" fill="hold">
                      <p:stCondLst>
                        <p:cond delay="indefinite"/>
                      </p:stCondLst>
                      <p:childTnLst>
                        <p:par>
                          <p:cTn id="534" fill="hold">
                            <p:stCondLst>
                              <p:cond delay="0"/>
                            </p:stCondLst>
                            <p:childTnLst>
                              <p:par>
                                <p:cTn id="535" presetID="10" presetClass="exit" presetSubtype="0" fill="hold" grpId="1" nodeType="clickEffect">
                                  <p:stCondLst>
                                    <p:cond delay="0"/>
                                  </p:stCondLst>
                                  <p:childTnLst>
                                    <p:animEffect transition="out" filter="fade">
                                      <p:cBhvr>
                                        <p:cTn id="536" dur="500"/>
                                        <p:tgtEl>
                                          <p:spTgt spid="118"/>
                                        </p:tgtEl>
                                      </p:cBhvr>
                                    </p:animEffect>
                                    <p:set>
                                      <p:cBhvr>
                                        <p:cTn id="537" dur="1" fill="hold">
                                          <p:stCondLst>
                                            <p:cond delay="499"/>
                                          </p:stCondLst>
                                        </p:cTn>
                                        <p:tgtEl>
                                          <p:spTgt spid="118"/>
                                        </p:tgtEl>
                                        <p:attrNameLst>
                                          <p:attrName>style.visibility</p:attrName>
                                        </p:attrNameLst>
                                      </p:cBhvr>
                                      <p:to>
                                        <p:strVal val="hidden"/>
                                      </p:to>
                                    </p:set>
                                  </p:childTnLst>
                                </p:cTn>
                              </p:par>
                            </p:childTnLst>
                          </p:cTn>
                        </p:par>
                        <p:par>
                          <p:cTn id="538" fill="hold">
                            <p:stCondLst>
                              <p:cond delay="500"/>
                            </p:stCondLst>
                            <p:childTnLst>
                              <p:par>
                                <p:cTn id="539" presetID="16" presetClass="entr" presetSubtype="21" fill="hold" grpId="0" nodeType="afterEffect">
                                  <p:stCondLst>
                                    <p:cond delay="0"/>
                                  </p:stCondLst>
                                  <p:childTnLst>
                                    <p:set>
                                      <p:cBhvr>
                                        <p:cTn id="540" dur="1" fill="hold">
                                          <p:stCondLst>
                                            <p:cond delay="0"/>
                                          </p:stCondLst>
                                        </p:cTn>
                                        <p:tgtEl>
                                          <p:spTgt spid="280"/>
                                        </p:tgtEl>
                                        <p:attrNameLst>
                                          <p:attrName>style.visibility</p:attrName>
                                        </p:attrNameLst>
                                      </p:cBhvr>
                                      <p:to>
                                        <p:strVal val="visible"/>
                                      </p:to>
                                    </p:set>
                                    <p:animEffect transition="in" filter="barn(inVertical)">
                                      <p:cBhvr>
                                        <p:cTn id="541" dur="500"/>
                                        <p:tgtEl>
                                          <p:spTgt spid="280"/>
                                        </p:tgtEl>
                                      </p:cBhvr>
                                    </p:animEffect>
                                  </p:childTnLst>
                                </p:cTn>
                              </p:par>
                            </p:childTnLst>
                          </p:cTn>
                        </p:par>
                      </p:childTnLst>
                    </p:cTn>
                  </p:par>
                  <p:par>
                    <p:cTn id="542" fill="hold">
                      <p:stCondLst>
                        <p:cond delay="indefinite"/>
                      </p:stCondLst>
                      <p:childTnLst>
                        <p:par>
                          <p:cTn id="543" fill="hold">
                            <p:stCondLst>
                              <p:cond delay="0"/>
                            </p:stCondLst>
                            <p:childTnLst>
                              <p:par>
                                <p:cTn id="544" presetID="16" presetClass="entr" presetSubtype="21" fill="hold" grpId="0" nodeType="clickEffect">
                                  <p:stCondLst>
                                    <p:cond delay="0"/>
                                  </p:stCondLst>
                                  <p:childTnLst>
                                    <p:set>
                                      <p:cBhvr>
                                        <p:cTn id="545" dur="1" fill="hold">
                                          <p:stCondLst>
                                            <p:cond delay="0"/>
                                          </p:stCondLst>
                                        </p:cTn>
                                        <p:tgtEl>
                                          <p:spTgt spid="278"/>
                                        </p:tgtEl>
                                        <p:attrNameLst>
                                          <p:attrName>style.visibility</p:attrName>
                                        </p:attrNameLst>
                                      </p:cBhvr>
                                      <p:to>
                                        <p:strVal val="visible"/>
                                      </p:to>
                                    </p:set>
                                    <p:animEffect transition="in" filter="barn(inVertical)">
                                      <p:cBhvr>
                                        <p:cTn id="546" dur="500"/>
                                        <p:tgtEl>
                                          <p:spTgt spid="278"/>
                                        </p:tgtEl>
                                      </p:cBhvr>
                                    </p:animEffect>
                                  </p:childTnLst>
                                </p:cTn>
                              </p:par>
                            </p:childTnLst>
                          </p:cTn>
                        </p:par>
                      </p:childTnLst>
                    </p:cTn>
                  </p:par>
                  <p:par>
                    <p:cTn id="547" fill="hold">
                      <p:stCondLst>
                        <p:cond delay="indefinite"/>
                      </p:stCondLst>
                      <p:childTnLst>
                        <p:par>
                          <p:cTn id="548" fill="hold">
                            <p:stCondLst>
                              <p:cond delay="0"/>
                            </p:stCondLst>
                            <p:childTnLst>
                              <p:par>
                                <p:cTn id="549" presetID="16" presetClass="entr" presetSubtype="21" fill="hold" grpId="0" nodeType="clickEffect">
                                  <p:stCondLst>
                                    <p:cond delay="0"/>
                                  </p:stCondLst>
                                  <p:childTnLst>
                                    <p:set>
                                      <p:cBhvr>
                                        <p:cTn id="550" dur="1" fill="hold">
                                          <p:stCondLst>
                                            <p:cond delay="0"/>
                                          </p:stCondLst>
                                        </p:cTn>
                                        <p:tgtEl>
                                          <p:spTgt spid="279"/>
                                        </p:tgtEl>
                                        <p:attrNameLst>
                                          <p:attrName>style.visibility</p:attrName>
                                        </p:attrNameLst>
                                      </p:cBhvr>
                                      <p:to>
                                        <p:strVal val="visible"/>
                                      </p:to>
                                    </p:set>
                                    <p:animEffect transition="in" filter="barn(inVertical)">
                                      <p:cBhvr>
                                        <p:cTn id="551" dur="500"/>
                                        <p:tgtEl>
                                          <p:spTgt spid="279"/>
                                        </p:tgtEl>
                                      </p:cBhvr>
                                    </p:animEffect>
                                  </p:childTnLst>
                                </p:cTn>
                              </p:par>
                            </p:childTnLst>
                          </p:cTn>
                        </p:par>
                      </p:childTnLst>
                    </p:cTn>
                  </p:par>
                  <p:par>
                    <p:cTn id="552" fill="hold">
                      <p:stCondLst>
                        <p:cond delay="indefinite"/>
                      </p:stCondLst>
                      <p:childTnLst>
                        <p:par>
                          <p:cTn id="553" fill="hold">
                            <p:stCondLst>
                              <p:cond delay="0"/>
                            </p:stCondLst>
                            <p:childTnLst>
                              <p:par>
                                <p:cTn id="554" presetID="22" presetClass="entr" presetSubtype="8" fill="hold" grpId="0" nodeType="clickEffect">
                                  <p:stCondLst>
                                    <p:cond delay="0"/>
                                  </p:stCondLst>
                                  <p:childTnLst>
                                    <p:set>
                                      <p:cBhvr>
                                        <p:cTn id="555" dur="1" fill="hold">
                                          <p:stCondLst>
                                            <p:cond delay="0"/>
                                          </p:stCondLst>
                                        </p:cTn>
                                        <p:tgtEl>
                                          <p:spTgt spid="241"/>
                                        </p:tgtEl>
                                        <p:attrNameLst>
                                          <p:attrName>style.visibility</p:attrName>
                                        </p:attrNameLst>
                                      </p:cBhvr>
                                      <p:to>
                                        <p:strVal val="visible"/>
                                      </p:to>
                                    </p:set>
                                    <p:animEffect transition="in" filter="wipe(left)">
                                      <p:cBhvr>
                                        <p:cTn id="556" dur="500"/>
                                        <p:tgtEl>
                                          <p:spTgt spid="241"/>
                                        </p:tgtEl>
                                      </p:cBhvr>
                                    </p:animEffect>
                                  </p:childTnLst>
                                </p:cTn>
                              </p:par>
                            </p:childTnLst>
                          </p:cTn>
                        </p:par>
                      </p:childTnLst>
                    </p:cTn>
                  </p:par>
                  <p:par>
                    <p:cTn id="557" fill="hold">
                      <p:stCondLst>
                        <p:cond delay="indefinite"/>
                      </p:stCondLst>
                      <p:childTnLst>
                        <p:par>
                          <p:cTn id="558" fill="hold">
                            <p:stCondLst>
                              <p:cond delay="0"/>
                            </p:stCondLst>
                            <p:childTnLst>
                              <p:par>
                                <p:cTn id="559" presetID="22" presetClass="entr" presetSubtype="8" fill="hold" grpId="0" nodeType="clickEffect">
                                  <p:stCondLst>
                                    <p:cond delay="0"/>
                                  </p:stCondLst>
                                  <p:childTnLst>
                                    <p:set>
                                      <p:cBhvr>
                                        <p:cTn id="560" dur="1" fill="hold">
                                          <p:stCondLst>
                                            <p:cond delay="0"/>
                                          </p:stCondLst>
                                        </p:cTn>
                                        <p:tgtEl>
                                          <p:spTgt spid="243"/>
                                        </p:tgtEl>
                                        <p:attrNameLst>
                                          <p:attrName>style.visibility</p:attrName>
                                        </p:attrNameLst>
                                      </p:cBhvr>
                                      <p:to>
                                        <p:strVal val="visible"/>
                                      </p:to>
                                    </p:set>
                                    <p:animEffect transition="in" filter="wipe(left)">
                                      <p:cBhvr>
                                        <p:cTn id="561" dur="500"/>
                                        <p:tgtEl>
                                          <p:spTgt spid="243"/>
                                        </p:tgtEl>
                                      </p:cBhvr>
                                    </p:animEffect>
                                  </p:childTnLst>
                                </p:cTn>
                              </p:par>
                            </p:childTnLst>
                          </p:cTn>
                        </p:par>
                      </p:childTnLst>
                    </p:cTn>
                  </p:par>
                  <p:par>
                    <p:cTn id="562" fill="hold">
                      <p:stCondLst>
                        <p:cond delay="indefinite"/>
                      </p:stCondLst>
                      <p:childTnLst>
                        <p:par>
                          <p:cTn id="563" fill="hold">
                            <p:stCondLst>
                              <p:cond delay="0"/>
                            </p:stCondLst>
                            <p:childTnLst>
                              <p:par>
                                <p:cTn id="564" presetID="10" presetClass="exit" presetSubtype="0" fill="hold" grpId="1" nodeType="clickEffect">
                                  <p:stCondLst>
                                    <p:cond delay="0"/>
                                  </p:stCondLst>
                                  <p:childTnLst>
                                    <p:animEffect transition="out" filter="fade">
                                      <p:cBhvr>
                                        <p:cTn id="565" dur="500"/>
                                        <p:tgtEl>
                                          <p:spTgt spid="278"/>
                                        </p:tgtEl>
                                      </p:cBhvr>
                                    </p:animEffect>
                                    <p:set>
                                      <p:cBhvr>
                                        <p:cTn id="566" dur="1" fill="hold">
                                          <p:stCondLst>
                                            <p:cond delay="499"/>
                                          </p:stCondLst>
                                        </p:cTn>
                                        <p:tgtEl>
                                          <p:spTgt spid="278"/>
                                        </p:tgtEl>
                                        <p:attrNameLst>
                                          <p:attrName>style.visibility</p:attrName>
                                        </p:attrNameLst>
                                      </p:cBhvr>
                                      <p:to>
                                        <p:strVal val="hidden"/>
                                      </p:to>
                                    </p:set>
                                  </p:childTnLst>
                                </p:cTn>
                              </p:par>
                            </p:childTnLst>
                          </p:cTn>
                        </p:par>
                        <p:par>
                          <p:cTn id="567" fill="hold">
                            <p:stCondLst>
                              <p:cond delay="500"/>
                            </p:stCondLst>
                            <p:childTnLst>
                              <p:par>
                                <p:cTn id="568" presetID="22" presetClass="entr" presetSubtype="8" fill="hold" grpId="0" nodeType="afterEffect">
                                  <p:stCondLst>
                                    <p:cond delay="0"/>
                                  </p:stCondLst>
                                  <p:childTnLst>
                                    <p:set>
                                      <p:cBhvr>
                                        <p:cTn id="569" dur="1" fill="hold">
                                          <p:stCondLst>
                                            <p:cond delay="0"/>
                                          </p:stCondLst>
                                        </p:cTn>
                                        <p:tgtEl>
                                          <p:spTgt spid="244"/>
                                        </p:tgtEl>
                                        <p:attrNameLst>
                                          <p:attrName>style.visibility</p:attrName>
                                        </p:attrNameLst>
                                      </p:cBhvr>
                                      <p:to>
                                        <p:strVal val="visible"/>
                                      </p:to>
                                    </p:set>
                                    <p:animEffect transition="in" filter="wipe(left)">
                                      <p:cBhvr>
                                        <p:cTn id="570" dur="500"/>
                                        <p:tgtEl>
                                          <p:spTgt spid="244"/>
                                        </p:tgtEl>
                                      </p:cBhvr>
                                    </p:animEffect>
                                  </p:childTnLst>
                                </p:cTn>
                              </p:par>
                            </p:childTnLst>
                          </p:cTn>
                        </p:par>
                      </p:childTnLst>
                    </p:cTn>
                  </p:par>
                  <p:par>
                    <p:cTn id="571" fill="hold">
                      <p:stCondLst>
                        <p:cond delay="indefinite"/>
                      </p:stCondLst>
                      <p:childTnLst>
                        <p:par>
                          <p:cTn id="572" fill="hold">
                            <p:stCondLst>
                              <p:cond delay="0"/>
                            </p:stCondLst>
                            <p:childTnLst>
                              <p:par>
                                <p:cTn id="573" presetID="22" presetClass="entr" presetSubtype="8" fill="hold" grpId="0" nodeType="clickEffect">
                                  <p:stCondLst>
                                    <p:cond delay="0"/>
                                  </p:stCondLst>
                                  <p:childTnLst>
                                    <p:set>
                                      <p:cBhvr>
                                        <p:cTn id="574" dur="1" fill="hold">
                                          <p:stCondLst>
                                            <p:cond delay="0"/>
                                          </p:stCondLst>
                                        </p:cTn>
                                        <p:tgtEl>
                                          <p:spTgt spid="245"/>
                                        </p:tgtEl>
                                        <p:attrNameLst>
                                          <p:attrName>style.visibility</p:attrName>
                                        </p:attrNameLst>
                                      </p:cBhvr>
                                      <p:to>
                                        <p:strVal val="visible"/>
                                      </p:to>
                                    </p:set>
                                    <p:animEffect transition="in" filter="wipe(left)">
                                      <p:cBhvr>
                                        <p:cTn id="575" dur="500"/>
                                        <p:tgtEl>
                                          <p:spTgt spid="245"/>
                                        </p:tgtEl>
                                      </p:cBhvr>
                                    </p:animEffect>
                                  </p:childTnLst>
                                </p:cTn>
                              </p:par>
                            </p:childTnLst>
                          </p:cTn>
                        </p:par>
                      </p:childTnLst>
                    </p:cTn>
                  </p:par>
                  <p:par>
                    <p:cTn id="576" fill="hold">
                      <p:stCondLst>
                        <p:cond delay="indefinite"/>
                      </p:stCondLst>
                      <p:childTnLst>
                        <p:par>
                          <p:cTn id="577" fill="hold">
                            <p:stCondLst>
                              <p:cond delay="0"/>
                            </p:stCondLst>
                            <p:childTnLst>
                              <p:par>
                                <p:cTn id="578" presetID="10" presetClass="exit" presetSubtype="0" fill="hold" grpId="1" nodeType="clickEffect">
                                  <p:stCondLst>
                                    <p:cond delay="0"/>
                                  </p:stCondLst>
                                  <p:childTnLst>
                                    <p:animEffect transition="out" filter="fade">
                                      <p:cBhvr>
                                        <p:cTn id="579" dur="500"/>
                                        <p:tgtEl>
                                          <p:spTgt spid="279"/>
                                        </p:tgtEl>
                                      </p:cBhvr>
                                    </p:animEffect>
                                    <p:set>
                                      <p:cBhvr>
                                        <p:cTn id="580" dur="1" fill="hold">
                                          <p:stCondLst>
                                            <p:cond delay="499"/>
                                          </p:stCondLst>
                                        </p:cTn>
                                        <p:tgtEl>
                                          <p:spTgt spid="279"/>
                                        </p:tgtEl>
                                        <p:attrNameLst>
                                          <p:attrName>style.visibility</p:attrName>
                                        </p:attrNameLst>
                                      </p:cBhvr>
                                      <p:to>
                                        <p:strVal val="hidden"/>
                                      </p:to>
                                    </p:set>
                                  </p:childTnLst>
                                </p:cTn>
                              </p:par>
                              <p:par>
                                <p:cTn id="581" presetID="10" presetClass="exit" presetSubtype="0" fill="hold" grpId="1" nodeType="withEffect">
                                  <p:stCondLst>
                                    <p:cond delay="0"/>
                                  </p:stCondLst>
                                  <p:childTnLst>
                                    <p:animEffect transition="out" filter="fade">
                                      <p:cBhvr>
                                        <p:cTn id="582" dur="500"/>
                                        <p:tgtEl>
                                          <p:spTgt spid="280"/>
                                        </p:tgtEl>
                                      </p:cBhvr>
                                    </p:animEffect>
                                    <p:set>
                                      <p:cBhvr>
                                        <p:cTn id="583" dur="1" fill="hold">
                                          <p:stCondLst>
                                            <p:cond delay="499"/>
                                          </p:stCondLst>
                                        </p:cTn>
                                        <p:tgtEl>
                                          <p:spTgt spid="280"/>
                                        </p:tgtEl>
                                        <p:attrNameLst>
                                          <p:attrName>style.visibility</p:attrName>
                                        </p:attrNameLst>
                                      </p:cBhvr>
                                      <p:to>
                                        <p:strVal val="hidden"/>
                                      </p:to>
                                    </p:set>
                                  </p:childTnLst>
                                </p:cTn>
                              </p:par>
                            </p:childTnLst>
                          </p:cTn>
                        </p:par>
                        <p:par>
                          <p:cTn id="584" fill="hold">
                            <p:stCondLst>
                              <p:cond delay="500"/>
                            </p:stCondLst>
                            <p:childTnLst>
                              <p:par>
                                <p:cTn id="585" presetID="16" presetClass="entr" presetSubtype="21" fill="hold" grpId="0" nodeType="afterEffect">
                                  <p:stCondLst>
                                    <p:cond delay="0"/>
                                  </p:stCondLst>
                                  <p:childTnLst>
                                    <p:set>
                                      <p:cBhvr>
                                        <p:cTn id="586" dur="1" fill="hold">
                                          <p:stCondLst>
                                            <p:cond delay="0"/>
                                          </p:stCondLst>
                                        </p:cTn>
                                        <p:tgtEl>
                                          <p:spTgt spid="281"/>
                                        </p:tgtEl>
                                        <p:attrNameLst>
                                          <p:attrName>style.visibility</p:attrName>
                                        </p:attrNameLst>
                                      </p:cBhvr>
                                      <p:to>
                                        <p:strVal val="visible"/>
                                      </p:to>
                                    </p:set>
                                    <p:animEffect transition="in" filter="barn(inVertical)">
                                      <p:cBhvr>
                                        <p:cTn id="587" dur="500"/>
                                        <p:tgtEl>
                                          <p:spTgt spid="281"/>
                                        </p:tgtEl>
                                      </p:cBhvr>
                                    </p:animEffect>
                                  </p:childTnLst>
                                </p:cTn>
                              </p:par>
                            </p:childTnLst>
                          </p:cTn>
                        </p:par>
                      </p:childTnLst>
                    </p:cTn>
                  </p:par>
                  <p:par>
                    <p:cTn id="588" fill="hold">
                      <p:stCondLst>
                        <p:cond delay="indefinite"/>
                      </p:stCondLst>
                      <p:childTnLst>
                        <p:par>
                          <p:cTn id="589" fill="hold">
                            <p:stCondLst>
                              <p:cond delay="0"/>
                            </p:stCondLst>
                            <p:childTnLst>
                              <p:par>
                                <p:cTn id="590" presetID="22" presetClass="entr" presetSubtype="8" fill="hold" grpId="0" nodeType="clickEffect">
                                  <p:stCondLst>
                                    <p:cond delay="0"/>
                                  </p:stCondLst>
                                  <p:childTnLst>
                                    <p:set>
                                      <p:cBhvr>
                                        <p:cTn id="591" dur="1" fill="hold">
                                          <p:stCondLst>
                                            <p:cond delay="0"/>
                                          </p:stCondLst>
                                        </p:cTn>
                                        <p:tgtEl>
                                          <p:spTgt spid="246"/>
                                        </p:tgtEl>
                                        <p:attrNameLst>
                                          <p:attrName>style.visibility</p:attrName>
                                        </p:attrNameLst>
                                      </p:cBhvr>
                                      <p:to>
                                        <p:strVal val="visible"/>
                                      </p:to>
                                    </p:set>
                                    <p:animEffect transition="in" filter="wipe(left)">
                                      <p:cBhvr>
                                        <p:cTn id="592" dur="500"/>
                                        <p:tgtEl>
                                          <p:spTgt spid="246"/>
                                        </p:tgtEl>
                                      </p:cBhvr>
                                    </p:animEffect>
                                  </p:childTnLst>
                                </p:cTn>
                              </p:par>
                            </p:childTnLst>
                          </p:cTn>
                        </p:par>
                      </p:childTnLst>
                    </p:cTn>
                  </p:par>
                  <p:par>
                    <p:cTn id="593" fill="hold">
                      <p:stCondLst>
                        <p:cond delay="indefinite"/>
                      </p:stCondLst>
                      <p:childTnLst>
                        <p:par>
                          <p:cTn id="594" fill="hold">
                            <p:stCondLst>
                              <p:cond delay="0"/>
                            </p:stCondLst>
                            <p:childTnLst>
                              <p:par>
                                <p:cTn id="595" presetID="16" presetClass="entr" presetSubtype="21" fill="hold" grpId="0" nodeType="clickEffect">
                                  <p:stCondLst>
                                    <p:cond delay="0"/>
                                  </p:stCondLst>
                                  <p:childTnLst>
                                    <p:set>
                                      <p:cBhvr>
                                        <p:cTn id="596" dur="1" fill="hold">
                                          <p:stCondLst>
                                            <p:cond delay="0"/>
                                          </p:stCondLst>
                                        </p:cTn>
                                        <p:tgtEl>
                                          <p:spTgt spid="282"/>
                                        </p:tgtEl>
                                        <p:attrNameLst>
                                          <p:attrName>style.visibility</p:attrName>
                                        </p:attrNameLst>
                                      </p:cBhvr>
                                      <p:to>
                                        <p:strVal val="visible"/>
                                      </p:to>
                                    </p:set>
                                    <p:animEffect transition="in" filter="barn(inVertical)">
                                      <p:cBhvr>
                                        <p:cTn id="597" dur="500"/>
                                        <p:tgtEl>
                                          <p:spTgt spid="282"/>
                                        </p:tgtEl>
                                      </p:cBhvr>
                                    </p:animEffect>
                                  </p:childTnLst>
                                </p:cTn>
                              </p:par>
                            </p:childTnLst>
                          </p:cTn>
                        </p:par>
                      </p:childTnLst>
                    </p:cTn>
                  </p:par>
                  <p:par>
                    <p:cTn id="598" fill="hold">
                      <p:stCondLst>
                        <p:cond delay="indefinite"/>
                      </p:stCondLst>
                      <p:childTnLst>
                        <p:par>
                          <p:cTn id="599" fill="hold">
                            <p:stCondLst>
                              <p:cond delay="0"/>
                            </p:stCondLst>
                            <p:childTnLst>
                              <p:par>
                                <p:cTn id="600" presetID="22" presetClass="entr" presetSubtype="8" fill="hold" grpId="0" nodeType="clickEffect">
                                  <p:stCondLst>
                                    <p:cond delay="0"/>
                                  </p:stCondLst>
                                  <p:childTnLst>
                                    <p:set>
                                      <p:cBhvr>
                                        <p:cTn id="601" dur="1" fill="hold">
                                          <p:stCondLst>
                                            <p:cond delay="0"/>
                                          </p:stCondLst>
                                        </p:cTn>
                                        <p:tgtEl>
                                          <p:spTgt spid="247"/>
                                        </p:tgtEl>
                                        <p:attrNameLst>
                                          <p:attrName>style.visibility</p:attrName>
                                        </p:attrNameLst>
                                      </p:cBhvr>
                                      <p:to>
                                        <p:strVal val="visible"/>
                                      </p:to>
                                    </p:set>
                                    <p:animEffect transition="in" filter="wipe(left)">
                                      <p:cBhvr>
                                        <p:cTn id="602" dur="500"/>
                                        <p:tgtEl>
                                          <p:spTgt spid="247"/>
                                        </p:tgtEl>
                                      </p:cBhvr>
                                    </p:animEffect>
                                  </p:childTnLst>
                                </p:cTn>
                              </p:par>
                            </p:childTnLst>
                          </p:cTn>
                        </p:par>
                      </p:childTnLst>
                    </p:cTn>
                  </p:par>
                  <p:par>
                    <p:cTn id="603" fill="hold">
                      <p:stCondLst>
                        <p:cond delay="indefinite"/>
                      </p:stCondLst>
                      <p:childTnLst>
                        <p:par>
                          <p:cTn id="604" fill="hold">
                            <p:stCondLst>
                              <p:cond delay="0"/>
                            </p:stCondLst>
                            <p:childTnLst>
                              <p:par>
                                <p:cTn id="605" presetID="10" presetClass="exit" presetSubtype="0" fill="hold" grpId="1" nodeType="clickEffect">
                                  <p:stCondLst>
                                    <p:cond delay="0"/>
                                  </p:stCondLst>
                                  <p:childTnLst>
                                    <p:animEffect transition="out" filter="fade">
                                      <p:cBhvr>
                                        <p:cTn id="606" dur="500"/>
                                        <p:tgtEl>
                                          <p:spTgt spid="281"/>
                                        </p:tgtEl>
                                      </p:cBhvr>
                                    </p:animEffect>
                                    <p:set>
                                      <p:cBhvr>
                                        <p:cTn id="607" dur="1" fill="hold">
                                          <p:stCondLst>
                                            <p:cond delay="499"/>
                                          </p:stCondLst>
                                        </p:cTn>
                                        <p:tgtEl>
                                          <p:spTgt spid="281"/>
                                        </p:tgtEl>
                                        <p:attrNameLst>
                                          <p:attrName>style.visibility</p:attrName>
                                        </p:attrNameLst>
                                      </p:cBhvr>
                                      <p:to>
                                        <p:strVal val="hidden"/>
                                      </p:to>
                                    </p:set>
                                  </p:childTnLst>
                                </p:cTn>
                              </p:par>
                            </p:childTnLst>
                          </p:cTn>
                        </p:par>
                        <p:par>
                          <p:cTn id="608" fill="hold">
                            <p:stCondLst>
                              <p:cond delay="500"/>
                            </p:stCondLst>
                            <p:childTnLst>
                              <p:par>
                                <p:cTn id="609" presetID="22" presetClass="entr" presetSubtype="8" fill="hold" grpId="0" nodeType="afterEffect">
                                  <p:stCondLst>
                                    <p:cond delay="0"/>
                                  </p:stCondLst>
                                  <p:childTnLst>
                                    <p:set>
                                      <p:cBhvr>
                                        <p:cTn id="610" dur="1" fill="hold">
                                          <p:stCondLst>
                                            <p:cond delay="0"/>
                                          </p:stCondLst>
                                        </p:cTn>
                                        <p:tgtEl>
                                          <p:spTgt spid="248"/>
                                        </p:tgtEl>
                                        <p:attrNameLst>
                                          <p:attrName>style.visibility</p:attrName>
                                        </p:attrNameLst>
                                      </p:cBhvr>
                                      <p:to>
                                        <p:strVal val="visible"/>
                                      </p:to>
                                    </p:set>
                                    <p:animEffect transition="in" filter="wipe(left)">
                                      <p:cBhvr>
                                        <p:cTn id="611" dur="500"/>
                                        <p:tgtEl>
                                          <p:spTgt spid="248"/>
                                        </p:tgtEl>
                                      </p:cBhvr>
                                    </p:animEffect>
                                  </p:childTnLst>
                                </p:cTn>
                              </p:par>
                            </p:childTnLst>
                          </p:cTn>
                        </p:par>
                      </p:childTnLst>
                    </p:cTn>
                  </p:par>
                  <p:par>
                    <p:cTn id="612" fill="hold">
                      <p:stCondLst>
                        <p:cond delay="indefinite"/>
                      </p:stCondLst>
                      <p:childTnLst>
                        <p:par>
                          <p:cTn id="613" fill="hold">
                            <p:stCondLst>
                              <p:cond delay="0"/>
                            </p:stCondLst>
                            <p:childTnLst>
                              <p:par>
                                <p:cTn id="614" presetID="16" presetClass="entr" presetSubtype="21" fill="hold" grpId="0" nodeType="clickEffect">
                                  <p:stCondLst>
                                    <p:cond delay="0"/>
                                  </p:stCondLst>
                                  <p:childTnLst>
                                    <p:set>
                                      <p:cBhvr>
                                        <p:cTn id="615" dur="1" fill="hold">
                                          <p:stCondLst>
                                            <p:cond delay="0"/>
                                          </p:stCondLst>
                                        </p:cTn>
                                        <p:tgtEl>
                                          <p:spTgt spid="283"/>
                                        </p:tgtEl>
                                        <p:attrNameLst>
                                          <p:attrName>style.visibility</p:attrName>
                                        </p:attrNameLst>
                                      </p:cBhvr>
                                      <p:to>
                                        <p:strVal val="visible"/>
                                      </p:to>
                                    </p:set>
                                    <p:animEffect transition="in" filter="barn(inVertical)">
                                      <p:cBhvr>
                                        <p:cTn id="616" dur="500"/>
                                        <p:tgtEl>
                                          <p:spTgt spid="283"/>
                                        </p:tgtEl>
                                      </p:cBhvr>
                                    </p:animEffect>
                                  </p:childTnLst>
                                </p:cTn>
                              </p:par>
                            </p:childTnLst>
                          </p:cTn>
                        </p:par>
                      </p:childTnLst>
                    </p:cTn>
                  </p:par>
                  <p:par>
                    <p:cTn id="617" fill="hold">
                      <p:stCondLst>
                        <p:cond delay="indefinite"/>
                      </p:stCondLst>
                      <p:childTnLst>
                        <p:par>
                          <p:cTn id="618" fill="hold">
                            <p:stCondLst>
                              <p:cond delay="0"/>
                            </p:stCondLst>
                            <p:childTnLst>
                              <p:par>
                                <p:cTn id="619" presetID="22" presetClass="entr" presetSubtype="8" fill="hold" grpId="0" nodeType="clickEffect">
                                  <p:stCondLst>
                                    <p:cond delay="0"/>
                                  </p:stCondLst>
                                  <p:childTnLst>
                                    <p:set>
                                      <p:cBhvr>
                                        <p:cTn id="620" dur="1" fill="hold">
                                          <p:stCondLst>
                                            <p:cond delay="0"/>
                                          </p:stCondLst>
                                        </p:cTn>
                                        <p:tgtEl>
                                          <p:spTgt spid="249"/>
                                        </p:tgtEl>
                                        <p:attrNameLst>
                                          <p:attrName>style.visibility</p:attrName>
                                        </p:attrNameLst>
                                      </p:cBhvr>
                                      <p:to>
                                        <p:strVal val="visible"/>
                                      </p:to>
                                    </p:set>
                                    <p:animEffect transition="in" filter="wipe(left)">
                                      <p:cBhvr>
                                        <p:cTn id="621" dur="500"/>
                                        <p:tgtEl>
                                          <p:spTgt spid="249"/>
                                        </p:tgtEl>
                                      </p:cBhvr>
                                    </p:animEffect>
                                  </p:childTnLst>
                                </p:cTn>
                              </p:par>
                            </p:childTnLst>
                          </p:cTn>
                        </p:par>
                      </p:childTnLst>
                    </p:cTn>
                  </p:par>
                  <p:par>
                    <p:cTn id="622" fill="hold">
                      <p:stCondLst>
                        <p:cond delay="indefinite"/>
                      </p:stCondLst>
                      <p:childTnLst>
                        <p:par>
                          <p:cTn id="623" fill="hold">
                            <p:stCondLst>
                              <p:cond delay="0"/>
                            </p:stCondLst>
                            <p:childTnLst>
                              <p:par>
                                <p:cTn id="624" presetID="10" presetClass="exit" presetSubtype="0" fill="hold" grpId="1" nodeType="clickEffect">
                                  <p:stCondLst>
                                    <p:cond delay="0"/>
                                  </p:stCondLst>
                                  <p:childTnLst>
                                    <p:animEffect transition="out" filter="fade">
                                      <p:cBhvr>
                                        <p:cTn id="625" dur="500"/>
                                        <p:tgtEl>
                                          <p:spTgt spid="282"/>
                                        </p:tgtEl>
                                      </p:cBhvr>
                                    </p:animEffect>
                                    <p:set>
                                      <p:cBhvr>
                                        <p:cTn id="626" dur="1" fill="hold">
                                          <p:stCondLst>
                                            <p:cond delay="499"/>
                                          </p:stCondLst>
                                        </p:cTn>
                                        <p:tgtEl>
                                          <p:spTgt spid="282"/>
                                        </p:tgtEl>
                                        <p:attrNameLst>
                                          <p:attrName>style.visibility</p:attrName>
                                        </p:attrNameLst>
                                      </p:cBhvr>
                                      <p:to>
                                        <p:strVal val="hidden"/>
                                      </p:to>
                                    </p:set>
                                  </p:childTnLst>
                                </p:cTn>
                              </p:par>
                              <p:par>
                                <p:cTn id="627" presetID="10" presetClass="exit" presetSubtype="0" fill="hold" grpId="1" nodeType="withEffect">
                                  <p:stCondLst>
                                    <p:cond delay="0"/>
                                  </p:stCondLst>
                                  <p:childTnLst>
                                    <p:animEffect transition="out" filter="fade">
                                      <p:cBhvr>
                                        <p:cTn id="628" dur="500"/>
                                        <p:tgtEl>
                                          <p:spTgt spid="283"/>
                                        </p:tgtEl>
                                      </p:cBhvr>
                                    </p:animEffect>
                                    <p:set>
                                      <p:cBhvr>
                                        <p:cTn id="629" dur="1" fill="hold">
                                          <p:stCondLst>
                                            <p:cond delay="499"/>
                                          </p:stCondLst>
                                        </p:cTn>
                                        <p:tgtEl>
                                          <p:spTgt spid="283"/>
                                        </p:tgtEl>
                                        <p:attrNameLst>
                                          <p:attrName>style.visibility</p:attrName>
                                        </p:attrNameLst>
                                      </p:cBhvr>
                                      <p:to>
                                        <p:strVal val="hidden"/>
                                      </p:to>
                                    </p:set>
                                  </p:childTnLst>
                                </p:cTn>
                              </p:par>
                            </p:childTnLst>
                          </p:cTn>
                        </p:par>
                        <p:par>
                          <p:cTn id="630" fill="hold">
                            <p:stCondLst>
                              <p:cond delay="500"/>
                            </p:stCondLst>
                            <p:childTnLst>
                              <p:par>
                                <p:cTn id="631" presetID="22" presetClass="entr" presetSubtype="8" fill="hold" grpId="0" nodeType="afterEffect">
                                  <p:stCondLst>
                                    <p:cond delay="0"/>
                                  </p:stCondLst>
                                  <p:childTnLst>
                                    <p:set>
                                      <p:cBhvr>
                                        <p:cTn id="632" dur="1" fill="hold">
                                          <p:stCondLst>
                                            <p:cond delay="0"/>
                                          </p:stCondLst>
                                        </p:cTn>
                                        <p:tgtEl>
                                          <p:spTgt spid="250"/>
                                        </p:tgtEl>
                                        <p:attrNameLst>
                                          <p:attrName>style.visibility</p:attrName>
                                        </p:attrNameLst>
                                      </p:cBhvr>
                                      <p:to>
                                        <p:strVal val="visible"/>
                                      </p:to>
                                    </p:set>
                                    <p:animEffect transition="in" filter="wipe(left)">
                                      <p:cBhvr>
                                        <p:cTn id="633" dur="500"/>
                                        <p:tgtEl>
                                          <p:spTgt spid="250"/>
                                        </p:tgtEl>
                                      </p:cBhvr>
                                    </p:animEffect>
                                  </p:childTnLst>
                                </p:cTn>
                              </p:par>
                            </p:childTnLst>
                          </p:cTn>
                        </p:par>
                        <p:par>
                          <p:cTn id="634" fill="hold">
                            <p:stCondLst>
                              <p:cond delay="1000"/>
                            </p:stCondLst>
                            <p:childTnLst>
                              <p:par>
                                <p:cTn id="635" presetID="22" presetClass="entr" presetSubtype="8" fill="hold" grpId="0" nodeType="afterEffect">
                                  <p:stCondLst>
                                    <p:cond delay="0"/>
                                  </p:stCondLst>
                                  <p:childTnLst>
                                    <p:set>
                                      <p:cBhvr>
                                        <p:cTn id="636" dur="1" fill="hold">
                                          <p:stCondLst>
                                            <p:cond delay="0"/>
                                          </p:stCondLst>
                                        </p:cTn>
                                        <p:tgtEl>
                                          <p:spTgt spid="251"/>
                                        </p:tgtEl>
                                        <p:attrNameLst>
                                          <p:attrName>style.visibility</p:attrName>
                                        </p:attrNameLst>
                                      </p:cBhvr>
                                      <p:to>
                                        <p:strVal val="visible"/>
                                      </p:to>
                                    </p:set>
                                    <p:animEffect transition="in" filter="wipe(left)">
                                      <p:cBhvr>
                                        <p:cTn id="637" dur="500"/>
                                        <p:tgtEl>
                                          <p:spTgt spid="251"/>
                                        </p:tgtEl>
                                      </p:cBhvr>
                                    </p:animEffect>
                                  </p:childTnLst>
                                </p:cTn>
                              </p:par>
                            </p:childTnLst>
                          </p:cTn>
                        </p:par>
                      </p:childTnLst>
                    </p:cTn>
                  </p:par>
                  <p:par>
                    <p:cTn id="638" fill="hold">
                      <p:stCondLst>
                        <p:cond delay="indefinite"/>
                      </p:stCondLst>
                      <p:childTnLst>
                        <p:par>
                          <p:cTn id="639" fill="hold">
                            <p:stCondLst>
                              <p:cond delay="0"/>
                            </p:stCondLst>
                            <p:childTnLst>
                              <p:par>
                                <p:cTn id="640" presetID="10" presetClass="exit" presetSubtype="0" fill="hold" nodeType="clickEffect">
                                  <p:stCondLst>
                                    <p:cond delay="0"/>
                                  </p:stCondLst>
                                  <p:childTnLst>
                                    <p:animEffect transition="out" filter="fade">
                                      <p:cBhvr>
                                        <p:cTn id="641" dur="500"/>
                                        <p:tgtEl>
                                          <p:spTgt spid="121"/>
                                        </p:tgtEl>
                                      </p:cBhvr>
                                    </p:animEffect>
                                    <p:set>
                                      <p:cBhvr>
                                        <p:cTn id="642" dur="1" fill="hold">
                                          <p:stCondLst>
                                            <p:cond delay="499"/>
                                          </p:stCondLst>
                                        </p:cTn>
                                        <p:tgtEl>
                                          <p:spTgt spid="121"/>
                                        </p:tgtEl>
                                        <p:attrNameLst>
                                          <p:attrName>style.visibility</p:attrName>
                                        </p:attrNameLst>
                                      </p:cBhvr>
                                      <p:to>
                                        <p:strVal val="hidden"/>
                                      </p:to>
                                    </p:set>
                                  </p:childTnLst>
                                </p:cTn>
                              </p:par>
                              <p:par>
                                <p:cTn id="643" presetID="10" presetClass="exit" presetSubtype="0" fill="hold" nodeType="withEffect">
                                  <p:stCondLst>
                                    <p:cond delay="0"/>
                                  </p:stCondLst>
                                  <p:childTnLst>
                                    <p:animEffect transition="out" filter="fade">
                                      <p:cBhvr>
                                        <p:cTn id="644" dur="500"/>
                                        <p:tgtEl>
                                          <p:spTgt spid="1027"/>
                                        </p:tgtEl>
                                      </p:cBhvr>
                                    </p:animEffect>
                                    <p:set>
                                      <p:cBhvr>
                                        <p:cTn id="645" dur="1" fill="hold">
                                          <p:stCondLst>
                                            <p:cond delay="499"/>
                                          </p:stCondLst>
                                        </p:cTn>
                                        <p:tgtEl>
                                          <p:spTgt spid="1027"/>
                                        </p:tgtEl>
                                        <p:attrNameLst>
                                          <p:attrName>style.visibility</p:attrName>
                                        </p:attrNameLst>
                                      </p:cBhvr>
                                      <p:to>
                                        <p:strVal val="hidden"/>
                                      </p:to>
                                    </p:set>
                                  </p:childTnLst>
                                </p:cTn>
                              </p:par>
                            </p:childTnLst>
                          </p:cTn>
                        </p:par>
                        <p:par>
                          <p:cTn id="646" fill="hold">
                            <p:stCondLst>
                              <p:cond delay="500"/>
                            </p:stCondLst>
                            <p:childTnLst>
                              <p:par>
                                <p:cTn id="647" presetID="22" presetClass="entr" presetSubtype="8" fill="hold" grpId="0" nodeType="afterEffect">
                                  <p:stCondLst>
                                    <p:cond delay="0"/>
                                  </p:stCondLst>
                                  <p:childTnLst>
                                    <p:set>
                                      <p:cBhvr>
                                        <p:cTn id="648" dur="1" fill="hold">
                                          <p:stCondLst>
                                            <p:cond delay="0"/>
                                          </p:stCondLst>
                                        </p:cTn>
                                        <p:tgtEl>
                                          <p:spTgt spid="252"/>
                                        </p:tgtEl>
                                        <p:attrNameLst>
                                          <p:attrName>style.visibility</p:attrName>
                                        </p:attrNameLst>
                                      </p:cBhvr>
                                      <p:to>
                                        <p:strVal val="visible"/>
                                      </p:to>
                                    </p:set>
                                    <p:animEffect transition="in" filter="wipe(left)">
                                      <p:cBhvr>
                                        <p:cTn id="649" dur="500"/>
                                        <p:tgtEl>
                                          <p:spTgt spid="252"/>
                                        </p:tgtEl>
                                      </p:cBhvr>
                                    </p:animEffect>
                                  </p:childTnLst>
                                </p:cTn>
                              </p:par>
                            </p:childTnLst>
                          </p:cTn>
                        </p:par>
                      </p:childTnLst>
                    </p:cTn>
                  </p:par>
                  <p:par>
                    <p:cTn id="650" fill="hold">
                      <p:stCondLst>
                        <p:cond delay="indefinite"/>
                      </p:stCondLst>
                      <p:childTnLst>
                        <p:par>
                          <p:cTn id="651" fill="hold">
                            <p:stCondLst>
                              <p:cond delay="0"/>
                            </p:stCondLst>
                            <p:childTnLst>
                              <p:par>
                                <p:cTn id="652" presetID="22" presetClass="entr" presetSubtype="8" fill="hold" grpId="0" nodeType="clickEffect">
                                  <p:stCondLst>
                                    <p:cond delay="0"/>
                                  </p:stCondLst>
                                  <p:childTnLst>
                                    <p:set>
                                      <p:cBhvr>
                                        <p:cTn id="653" dur="1" fill="hold">
                                          <p:stCondLst>
                                            <p:cond delay="0"/>
                                          </p:stCondLst>
                                        </p:cTn>
                                        <p:tgtEl>
                                          <p:spTgt spid="253"/>
                                        </p:tgtEl>
                                        <p:attrNameLst>
                                          <p:attrName>style.visibility</p:attrName>
                                        </p:attrNameLst>
                                      </p:cBhvr>
                                      <p:to>
                                        <p:strVal val="visible"/>
                                      </p:to>
                                    </p:set>
                                    <p:animEffect transition="in" filter="wipe(left)">
                                      <p:cBhvr>
                                        <p:cTn id="654" dur="500"/>
                                        <p:tgtEl>
                                          <p:spTgt spid="253"/>
                                        </p:tgtEl>
                                      </p:cBhvr>
                                    </p:animEffect>
                                  </p:childTnLst>
                                </p:cTn>
                              </p:par>
                            </p:childTnLst>
                          </p:cTn>
                        </p:par>
                      </p:childTnLst>
                    </p:cTn>
                  </p:par>
                  <p:par>
                    <p:cTn id="655" fill="hold">
                      <p:stCondLst>
                        <p:cond delay="indefinite"/>
                      </p:stCondLst>
                      <p:childTnLst>
                        <p:par>
                          <p:cTn id="656" fill="hold">
                            <p:stCondLst>
                              <p:cond delay="0"/>
                            </p:stCondLst>
                            <p:childTnLst>
                              <p:par>
                                <p:cTn id="657" presetID="22" presetClass="entr" presetSubtype="8" fill="hold" grpId="0" nodeType="clickEffect">
                                  <p:stCondLst>
                                    <p:cond delay="0"/>
                                  </p:stCondLst>
                                  <p:childTnLst>
                                    <p:set>
                                      <p:cBhvr>
                                        <p:cTn id="658" dur="1" fill="hold">
                                          <p:stCondLst>
                                            <p:cond delay="0"/>
                                          </p:stCondLst>
                                        </p:cTn>
                                        <p:tgtEl>
                                          <p:spTgt spid="254"/>
                                        </p:tgtEl>
                                        <p:attrNameLst>
                                          <p:attrName>style.visibility</p:attrName>
                                        </p:attrNameLst>
                                      </p:cBhvr>
                                      <p:to>
                                        <p:strVal val="visible"/>
                                      </p:to>
                                    </p:set>
                                    <p:animEffect transition="in" filter="wipe(left)">
                                      <p:cBhvr>
                                        <p:cTn id="659" dur="500"/>
                                        <p:tgtEl>
                                          <p:spTgt spid="254"/>
                                        </p:tgtEl>
                                      </p:cBhvr>
                                    </p:animEffect>
                                  </p:childTnLst>
                                </p:cTn>
                              </p:par>
                            </p:childTnLst>
                          </p:cTn>
                        </p:par>
                      </p:childTnLst>
                    </p:cTn>
                  </p:par>
                  <p:par>
                    <p:cTn id="660" fill="hold">
                      <p:stCondLst>
                        <p:cond delay="indefinite"/>
                      </p:stCondLst>
                      <p:childTnLst>
                        <p:par>
                          <p:cTn id="661" fill="hold">
                            <p:stCondLst>
                              <p:cond delay="0"/>
                            </p:stCondLst>
                            <p:childTnLst>
                              <p:par>
                                <p:cTn id="662" presetID="22" presetClass="entr" presetSubtype="8" fill="hold" grpId="0" nodeType="clickEffect">
                                  <p:stCondLst>
                                    <p:cond delay="0"/>
                                  </p:stCondLst>
                                  <p:childTnLst>
                                    <p:set>
                                      <p:cBhvr>
                                        <p:cTn id="663" dur="1" fill="hold">
                                          <p:stCondLst>
                                            <p:cond delay="0"/>
                                          </p:stCondLst>
                                        </p:cTn>
                                        <p:tgtEl>
                                          <p:spTgt spid="255"/>
                                        </p:tgtEl>
                                        <p:attrNameLst>
                                          <p:attrName>style.visibility</p:attrName>
                                        </p:attrNameLst>
                                      </p:cBhvr>
                                      <p:to>
                                        <p:strVal val="visible"/>
                                      </p:to>
                                    </p:set>
                                    <p:animEffect transition="in" filter="wipe(left)">
                                      <p:cBhvr>
                                        <p:cTn id="664" dur="500"/>
                                        <p:tgtEl>
                                          <p:spTgt spid="255"/>
                                        </p:tgtEl>
                                      </p:cBhvr>
                                    </p:animEffect>
                                  </p:childTnLst>
                                </p:cTn>
                              </p:par>
                            </p:childTnLst>
                          </p:cTn>
                        </p:par>
                      </p:childTnLst>
                    </p:cTn>
                  </p:par>
                  <p:par>
                    <p:cTn id="665" fill="hold">
                      <p:stCondLst>
                        <p:cond delay="indefinite"/>
                      </p:stCondLst>
                      <p:childTnLst>
                        <p:par>
                          <p:cTn id="666" fill="hold">
                            <p:stCondLst>
                              <p:cond delay="0"/>
                            </p:stCondLst>
                            <p:childTnLst>
                              <p:par>
                                <p:cTn id="667" presetID="22" presetClass="entr" presetSubtype="8" fill="hold" grpId="0" nodeType="clickEffect">
                                  <p:stCondLst>
                                    <p:cond delay="0"/>
                                  </p:stCondLst>
                                  <p:childTnLst>
                                    <p:set>
                                      <p:cBhvr>
                                        <p:cTn id="668" dur="1" fill="hold">
                                          <p:stCondLst>
                                            <p:cond delay="0"/>
                                          </p:stCondLst>
                                        </p:cTn>
                                        <p:tgtEl>
                                          <p:spTgt spid="256"/>
                                        </p:tgtEl>
                                        <p:attrNameLst>
                                          <p:attrName>style.visibility</p:attrName>
                                        </p:attrNameLst>
                                      </p:cBhvr>
                                      <p:to>
                                        <p:strVal val="visible"/>
                                      </p:to>
                                    </p:set>
                                    <p:animEffect transition="in" filter="wipe(left)">
                                      <p:cBhvr>
                                        <p:cTn id="669" dur="500"/>
                                        <p:tgtEl>
                                          <p:spTgt spid="256"/>
                                        </p:tgtEl>
                                      </p:cBhvr>
                                    </p:animEffect>
                                  </p:childTnLst>
                                </p:cTn>
                              </p:par>
                            </p:childTnLst>
                          </p:cTn>
                        </p:par>
                      </p:childTnLst>
                    </p:cTn>
                  </p:par>
                  <p:par>
                    <p:cTn id="670" fill="hold">
                      <p:stCondLst>
                        <p:cond delay="indefinite"/>
                      </p:stCondLst>
                      <p:childTnLst>
                        <p:par>
                          <p:cTn id="671" fill="hold">
                            <p:stCondLst>
                              <p:cond delay="0"/>
                            </p:stCondLst>
                            <p:childTnLst>
                              <p:par>
                                <p:cTn id="672" presetID="22" presetClass="entr" presetSubtype="8" fill="hold" grpId="0" nodeType="clickEffect">
                                  <p:stCondLst>
                                    <p:cond delay="0"/>
                                  </p:stCondLst>
                                  <p:childTnLst>
                                    <p:set>
                                      <p:cBhvr>
                                        <p:cTn id="673" dur="1" fill="hold">
                                          <p:stCondLst>
                                            <p:cond delay="0"/>
                                          </p:stCondLst>
                                        </p:cTn>
                                        <p:tgtEl>
                                          <p:spTgt spid="257"/>
                                        </p:tgtEl>
                                        <p:attrNameLst>
                                          <p:attrName>style.visibility</p:attrName>
                                        </p:attrNameLst>
                                      </p:cBhvr>
                                      <p:to>
                                        <p:strVal val="visible"/>
                                      </p:to>
                                    </p:set>
                                    <p:animEffect transition="in" filter="wipe(left)">
                                      <p:cBhvr>
                                        <p:cTn id="674" dur="500"/>
                                        <p:tgtEl>
                                          <p:spTgt spid="257"/>
                                        </p:tgtEl>
                                      </p:cBhvr>
                                    </p:animEffect>
                                  </p:childTnLst>
                                </p:cTn>
                              </p:par>
                            </p:childTnLst>
                          </p:cTn>
                        </p:par>
                      </p:childTnLst>
                    </p:cTn>
                  </p:par>
                  <p:par>
                    <p:cTn id="675" fill="hold">
                      <p:stCondLst>
                        <p:cond delay="indefinite"/>
                      </p:stCondLst>
                      <p:childTnLst>
                        <p:par>
                          <p:cTn id="676" fill="hold">
                            <p:stCondLst>
                              <p:cond delay="0"/>
                            </p:stCondLst>
                            <p:childTnLst>
                              <p:par>
                                <p:cTn id="677" presetID="22" presetClass="entr" presetSubtype="8" fill="hold" grpId="0" nodeType="clickEffect">
                                  <p:stCondLst>
                                    <p:cond delay="0"/>
                                  </p:stCondLst>
                                  <p:childTnLst>
                                    <p:set>
                                      <p:cBhvr>
                                        <p:cTn id="678" dur="1" fill="hold">
                                          <p:stCondLst>
                                            <p:cond delay="0"/>
                                          </p:stCondLst>
                                        </p:cTn>
                                        <p:tgtEl>
                                          <p:spTgt spid="258"/>
                                        </p:tgtEl>
                                        <p:attrNameLst>
                                          <p:attrName>style.visibility</p:attrName>
                                        </p:attrNameLst>
                                      </p:cBhvr>
                                      <p:to>
                                        <p:strVal val="visible"/>
                                      </p:to>
                                    </p:set>
                                    <p:animEffect transition="in" filter="wipe(left)">
                                      <p:cBhvr>
                                        <p:cTn id="679" dur="500"/>
                                        <p:tgtEl>
                                          <p:spTgt spid="258"/>
                                        </p:tgtEl>
                                      </p:cBhvr>
                                    </p:animEffect>
                                  </p:childTnLst>
                                </p:cTn>
                              </p:par>
                            </p:childTnLst>
                          </p:cTn>
                        </p:par>
                      </p:childTnLst>
                    </p:cTn>
                  </p:par>
                  <p:par>
                    <p:cTn id="680" fill="hold">
                      <p:stCondLst>
                        <p:cond delay="indefinite"/>
                      </p:stCondLst>
                      <p:childTnLst>
                        <p:par>
                          <p:cTn id="681" fill="hold">
                            <p:stCondLst>
                              <p:cond delay="0"/>
                            </p:stCondLst>
                            <p:childTnLst>
                              <p:par>
                                <p:cTn id="682" presetID="22" presetClass="entr" presetSubtype="8" fill="hold" grpId="0" nodeType="clickEffect">
                                  <p:stCondLst>
                                    <p:cond delay="0"/>
                                  </p:stCondLst>
                                  <p:childTnLst>
                                    <p:set>
                                      <p:cBhvr>
                                        <p:cTn id="683" dur="1" fill="hold">
                                          <p:stCondLst>
                                            <p:cond delay="0"/>
                                          </p:stCondLst>
                                        </p:cTn>
                                        <p:tgtEl>
                                          <p:spTgt spid="259"/>
                                        </p:tgtEl>
                                        <p:attrNameLst>
                                          <p:attrName>style.visibility</p:attrName>
                                        </p:attrNameLst>
                                      </p:cBhvr>
                                      <p:to>
                                        <p:strVal val="visible"/>
                                      </p:to>
                                    </p:set>
                                    <p:animEffect transition="in" filter="wipe(left)">
                                      <p:cBhvr>
                                        <p:cTn id="684" dur="500"/>
                                        <p:tgtEl>
                                          <p:spTgt spid="259"/>
                                        </p:tgtEl>
                                      </p:cBhvr>
                                    </p:animEffect>
                                  </p:childTnLst>
                                </p:cTn>
                              </p:par>
                            </p:childTnLst>
                          </p:cTn>
                        </p:par>
                      </p:childTnLst>
                    </p:cTn>
                  </p:par>
                  <p:par>
                    <p:cTn id="685" fill="hold">
                      <p:stCondLst>
                        <p:cond delay="indefinite"/>
                      </p:stCondLst>
                      <p:childTnLst>
                        <p:par>
                          <p:cTn id="686" fill="hold">
                            <p:stCondLst>
                              <p:cond delay="0"/>
                            </p:stCondLst>
                            <p:childTnLst>
                              <p:par>
                                <p:cTn id="687" presetID="22" presetClass="entr" presetSubtype="8" fill="hold" grpId="0" nodeType="clickEffect">
                                  <p:stCondLst>
                                    <p:cond delay="0"/>
                                  </p:stCondLst>
                                  <p:childTnLst>
                                    <p:set>
                                      <p:cBhvr>
                                        <p:cTn id="688" dur="1" fill="hold">
                                          <p:stCondLst>
                                            <p:cond delay="0"/>
                                          </p:stCondLst>
                                        </p:cTn>
                                        <p:tgtEl>
                                          <p:spTgt spid="260"/>
                                        </p:tgtEl>
                                        <p:attrNameLst>
                                          <p:attrName>style.visibility</p:attrName>
                                        </p:attrNameLst>
                                      </p:cBhvr>
                                      <p:to>
                                        <p:strVal val="visible"/>
                                      </p:to>
                                    </p:set>
                                    <p:animEffect transition="in" filter="wipe(left)">
                                      <p:cBhvr>
                                        <p:cTn id="689" dur="500"/>
                                        <p:tgtEl>
                                          <p:spTgt spid="260"/>
                                        </p:tgtEl>
                                      </p:cBhvr>
                                    </p:animEffect>
                                  </p:childTnLst>
                                </p:cTn>
                              </p:par>
                            </p:childTnLst>
                          </p:cTn>
                        </p:par>
                      </p:childTnLst>
                    </p:cTn>
                  </p:par>
                  <p:par>
                    <p:cTn id="690" fill="hold">
                      <p:stCondLst>
                        <p:cond delay="indefinite"/>
                      </p:stCondLst>
                      <p:childTnLst>
                        <p:par>
                          <p:cTn id="691" fill="hold">
                            <p:stCondLst>
                              <p:cond delay="0"/>
                            </p:stCondLst>
                            <p:childTnLst>
                              <p:par>
                                <p:cTn id="692" presetID="22" presetClass="entr" presetSubtype="8" fill="hold" grpId="0" nodeType="clickEffect">
                                  <p:stCondLst>
                                    <p:cond delay="0"/>
                                  </p:stCondLst>
                                  <p:childTnLst>
                                    <p:set>
                                      <p:cBhvr>
                                        <p:cTn id="693" dur="1" fill="hold">
                                          <p:stCondLst>
                                            <p:cond delay="0"/>
                                          </p:stCondLst>
                                        </p:cTn>
                                        <p:tgtEl>
                                          <p:spTgt spid="261"/>
                                        </p:tgtEl>
                                        <p:attrNameLst>
                                          <p:attrName>style.visibility</p:attrName>
                                        </p:attrNameLst>
                                      </p:cBhvr>
                                      <p:to>
                                        <p:strVal val="visible"/>
                                      </p:to>
                                    </p:set>
                                    <p:animEffect transition="in" filter="wipe(left)">
                                      <p:cBhvr>
                                        <p:cTn id="694" dur="500"/>
                                        <p:tgtEl>
                                          <p:spTgt spid="261"/>
                                        </p:tgtEl>
                                      </p:cBhvr>
                                    </p:animEffect>
                                  </p:childTnLst>
                                </p:cTn>
                              </p:par>
                            </p:childTnLst>
                          </p:cTn>
                        </p:par>
                      </p:childTnLst>
                    </p:cTn>
                  </p:par>
                  <p:par>
                    <p:cTn id="695" fill="hold">
                      <p:stCondLst>
                        <p:cond delay="indefinite"/>
                      </p:stCondLst>
                      <p:childTnLst>
                        <p:par>
                          <p:cTn id="696" fill="hold">
                            <p:stCondLst>
                              <p:cond delay="0"/>
                            </p:stCondLst>
                            <p:childTnLst>
                              <p:par>
                                <p:cTn id="697" presetID="22" presetClass="entr" presetSubtype="8" fill="hold" nodeType="clickEffect">
                                  <p:stCondLst>
                                    <p:cond delay="0"/>
                                  </p:stCondLst>
                                  <p:childTnLst>
                                    <p:set>
                                      <p:cBhvr>
                                        <p:cTn id="698" dur="1" fill="hold">
                                          <p:stCondLst>
                                            <p:cond delay="0"/>
                                          </p:stCondLst>
                                        </p:cTn>
                                        <p:tgtEl>
                                          <p:spTgt spid="12"/>
                                        </p:tgtEl>
                                        <p:attrNameLst>
                                          <p:attrName>style.visibility</p:attrName>
                                        </p:attrNameLst>
                                      </p:cBhvr>
                                      <p:to>
                                        <p:strVal val="visible"/>
                                      </p:to>
                                    </p:set>
                                    <p:animEffect transition="in" filter="wipe(left)">
                                      <p:cBhvr>
                                        <p:cTn id="699" dur="500"/>
                                        <p:tgtEl>
                                          <p:spTgt spid="12"/>
                                        </p:tgtEl>
                                      </p:cBhvr>
                                    </p:animEffect>
                                  </p:childTnLst>
                                </p:cTn>
                              </p:par>
                            </p:childTnLst>
                          </p:cTn>
                        </p:par>
                        <p:par>
                          <p:cTn id="700" fill="hold">
                            <p:stCondLst>
                              <p:cond delay="500"/>
                            </p:stCondLst>
                            <p:childTnLst>
                              <p:par>
                                <p:cTn id="701" presetID="22" presetClass="entr" presetSubtype="8" fill="hold" grpId="0" nodeType="afterEffect">
                                  <p:stCondLst>
                                    <p:cond delay="0"/>
                                  </p:stCondLst>
                                  <p:childTnLst>
                                    <p:set>
                                      <p:cBhvr>
                                        <p:cTn id="702" dur="1" fill="hold">
                                          <p:stCondLst>
                                            <p:cond delay="0"/>
                                          </p:stCondLst>
                                        </p:cTn>
                                        <p:tgtEl>
                                          <p:spTgt spid="285"/>
                                        </p:tgtEl>
                                        <p:attrNameLst>
                                          <p:attrName>style.visibility</p:attrName>
                                        </p:attrNameLst>
                                      </p:cBhvr>
                                      <p:to>
                                        <p:strVal val="visible"/>
                                      </p:to>
                                    </p:set>
                                    <p:animEffect transition="in" filter="wipe(left)">
                                      <p:cBhvr>
                                        <p:cTn id="703" dur="500"/>
                                        <p:tgtEl>
                                          <p:spTgt spid="285"/>
                                        </p:tgtEl>
                                      </p:cBhvr>
                                    </p:animEffect>
                                  </p:childTnLst>
                                </p:cTn>
                              </p:par>
                            </p:childTnLst>
                          </p:cTn>
                        </p:par>
                      </p:childTnLst>
                    </p:cTn>
                  </p:par>
                  <p:par>
                    <p:cTn id="704" fill="hold">
                      <p:stCondLst>
                        <p:cond delay="indefinite"/>
                      </p:stCondLst>
                      <p:childTnLst>
                        <p:par>
                          <p:cTn id="705" fill="hold">
                            <p:stCondLst>
                              <p:cond delay="0"/>
                            </p:stCondLst>
                            <p:childTnLst>
                              <p:par>
                                <p:cTn id="706" presetID="1" presetClass="exit" presetSubtype="0" fill="hold" grpId="1" nodeType="clickEffect">
                                  <p:stCondLst>
                                    <p:cond delay="0"/>
                                  </p:stCondLst>
                                  <p:childTnLst>
                                    <p:set>
                                      <p:cBhvr>
                                        <p:cTn id="707" dur="1" fill="hold">
                                          <p:stCondLst>
                                            <p:cond delay="0"/>
                                          </p:stCondLst>
                                        </p:cTn>
                                        <p:tgtEl>
                                          <p:spTgt spid="285"/>
                                        </p:tgtEl>
                                        <p:attrNameLst>
                                          <p:attrName>style.visibility</p:attrName>
                                        </p:attrNameLst>
                                      </p:cBhvr>
                                      <p:to>
                                        <p:strVal val="hidden"/>
                                      </p:to>
                                    </p:set>
                                  </p:childTnLst>
                                </p:cTn>
                              </p:par>
                              <p:par>
                                <p:cTn id="708" presetID="1" presetClass="exit" presetSubtype="0" fill="hold" nodeType="withEffect">
                                  <p:stCondLst>
                                    <p:cond delay="0"/>
                                  </p:stCondLst>
                                  <p:childTnLst>
                                    <p:set>
                                      <p:cBhvr>
                                        <p:cTn id="709" dur="1" fill="hold">
                                          <p:stCondLst>
                                            <p:cond delay="0"/>
                                          </p:stCondLst>
                                        </p:cTn>
                                        <p:tgtEl>
                                          <p:spTgt spid="12"/>
                                        </p:tgtEl>
                                        <p:attrNameLst>
                                          <p:attrName>style.visibility</p:attrName>
                                        </p:attrNameLst>
                                      </p:cBhvr>
                                      <p:to>
                                        <p:strVal val="hidden"/>
                                      </p:to>
                                    </p:set>
                                  </p:childTnLst>
                                </p:cTn>
                              </p:par>
                            </p:childTnLst>
                          </p:cTn>
                        </p:par>
                        <p:par>
                          <p:cTn id="710" fill="hold">
                            <p:stCondLst>
                              <p:cond delay="0"/>
                            </p:stCondLst>
                            <p:childTnLst>
                              <p:par>
                                <p:cTn id="711" presetID="22" presetClass="entr" presetSubtype="8" fill="hold" grpId="0" nodeType="afterEffect">
                                  <p:stCondLst>
                                    <p:cond delay="0"/>
                                  </p:stCondLst>
                                  <p:childTnLst>
                                    <p:set>
                                      <p:cBhvr>
                                        <p:cTn id="712" dur="1" fill="hold">
                                          <p:stCondLst>
                                            <p:cond delay="0"/>
                                          </p:stCondLst>
                                        </p:cTn>
                                        <p:tgtEl>
                                          <p:spTgt spid="262"/>
                                        </p:tgtEl>
                                        <p:attrNameLst>
                                          <p:attrName>style.visibility</p:attrName>
                                        </p:attrNameLst>
                                      </p:cBhvr>
                                      <p:to>
                                        <p:strVal val="visible"/>
                                      </p:to>
                                    </p:set>
                                    <p:animEffect transition="in" filter="wipe(left)">
                                      <p:cBhvr>
                                        <p:cTn id="713" dur="150"/>
                                        <p:tgtEl>
                                          <p:spTgt spid="262"/>
                                        </p:tgtEl>
                                      </p:cBhvr>
                                    </p:animEffect>
                                  </p:childTnLst>
                                </p:cTn>
                              </p:par>
                            </p:childTnLst>
                          </p:cTn>
                        </p:par>
                        <p:par>
                          <p:cTn id="714" fill="hold">
                            <p:stCondLst>
                              <p:cond delay="150"/>
                            </p:stCondLst>
                            <p:childTnLst>
                              <p:par>
                                <p:cTn id="715" presetID="22" presetClass="entr" presetSubtype="8" fill="hold" grpId="0" nodeType="afterEffect">
                                  <p:stCondLst>
                                    <p:cond delay="0"/>
                                  </p:stCondLst>
                                  <p:childTnLst>
                                    <p:set>
                                      <p:cBhvr>
                                        <p:cTn id="716" dur="1" fill="hold">
                                          <p:stCondLst>
                                            <p:cond delay="0"/>
                                          </p:stCondLst>
                                        </p:cTn>
                                        <p:tgtEl>
                                          <p:spTgt spid="263"/>
                                        </p:tgtEl>
                                        <p:attrNameLst>
                                          <p:attrName>style.visibility</p:attrName>
                                        </p:attrNameLst>
                                      </p:cBhvr>
                                      <p:to>
                                        <p:strVal val="visible"/>
                                      </p:to>
                                    </p:set>
                                    <p:animEffect transition="in" filter="wipe(left)">
                                      <p:cBhvr>
                                        <p:cTn id="717" dur="150"/>
                                        <p:tgtEl>
                                          <p:spTgt spid="263"/>
                                        </p:tgtEl>
                                      </p:cBhvr>
                                    </p:animEffect>
                                  </p:childTnLst>
                                </p:cTn>
                              </p:par>
                            </p:childTnLst>
                          </p:cTn>
                        </p:par>
                        <p:par>
                          <p:cTn id="718" fill="hold">
                            <p:stCondLst>
                              <p:cond delay="300"/>
                            </p:stCondLst>
                            <p:childTnLst>
                              <p:par>
                                <p:cTn id="719" presetID="22" presetClass="entr" presetSubtype="8" fill="hold" grpId="0" nodeType="afterEffect">
                                  <p:stCondLst>
                                    <p:cond delay="0"/>
                                  </p:stCondLst>
                                  <p:childTnLst>
                                    <p:set>
                                      <p:cBhvr>
                                        <p:cTn id="720" dur="1" fill="hold">
                                          <p:stCondLst>
                                            <p:cond delay="0"/>
                                          </p:stCondLst>
                                        </p:cTn>
                                        <p:tgtEl>
                                          <p:spTgt spid="264"/>
                                        </p:tgtEl>
                                        <p:attrNameLst>
                                          <p:attrName>style.visibility</p:attrName>
                                        </p:attrNameLst>
                                      </p:cBhvr>
                                      <p:to>
                                        <p:strVal val="visible"/>
                                      </p:to>
                                    </p:set>
                                    <p:animEffect transition="in" filter="wipe(left)">
                                      <p:cBhvr>
                                        <p:cTn id="721" dur="150"/>
                                        <p:tgtEl>
                                          <p:spTgt spid="264"/>
                                        </p:tgtEl>
                                      </p:cBhvr>
                                    </p:animEffect>
                                  </p:childTnLst>
                                </p:cTn>
                              </p:par>
                            </p:childTnLst>
                          </p:cTn>
                        </p:par>
                        <p:par>
                          <p:cTn id="722" fill="hold">
                            <p:stCondLst>
                              <p:cond delay="450"/>
                            </p:stCondLst>
                            <p:childTnLst>
                              <p:par>
                                <p:cTn id="723" presetID="22" presetClass="entr" presetSubtype="8" fill="hold" grpId="0" nodeType="afterEffect">
                                  <p:stCondLst>
                                    <p:cond delay="0"/>
                                  </p:stCondLst>
                                  <p:childTnLst>
                                    <p:set>
                                      <p:cBhvr>
                                        <p:cTn id="724" dur="1" fill="hold">
                                          <p:stCondLst>
                                            <p:cond delay="0"/>
                                          </p:stCondLst>
                                        </p:cTn>
                                        <p:tgtEl>
                                          <p:spTgt spid="265"/>
                                        </p:tgtEl>
                                        <p:attrNameLst>
                                          <p:attrName>style.visibility</p:attrName>
                                        </p:attrNameLst>
                                      </p:cBhvr>
                                      <p:to>
                                        <p:strVal val="visible"/>
                                      </p:to>
                                    </p:set>
                                    <p:animEffect transition="in" filter="wipe(left)">
                                      <p:cBhvr>
                                        <p:cTn id="725" dur="150"/>
                                        <p:tgtEl>
                                          <p:spTgt spid="265"/>
                                        </p:tgtEl>
                                      </p:cBhvr>
                                    </p:animEffect>
                                  </p:childTnLst>
                                </p:cTn>
                              </p:par>
                            </p:childTnLst>
                          </p:cTn>
                        </p:par>
                      </p:childTnLst>
                    </p:cTn>
                  </p:par>
                  <p:par>
                    <p:cTn id="726" fill="hold">
                      <p:stCondLst>
                        <p:cond delay="indefinite"/>
                      </p:stCondLst>
                      <p:childTnLst>
                        <p:par>
                          <p:cTn id="727" fill="hold">
                            <p:stCondLst>
                              <p:cond delay="0"/>
                            </p:stCondLst>
                            <p:childTnLst>
                              <p:par>
                                <p:cTn id="728" presetID="22" presetClass="entr" presetSubtype="8" fill="hold" grpId="0" nodeType="clickEffect">
                                  <p:stCondLst>
                                    <p:cond delay="0"/>
                                  </p:stCondLst>
                                  <p:childTnLst>
                                    <p:set>
                                      <p:cBhvr>
                                        <p:cTn id="729" dur="1" fill="hold">
                                          <p:stCondLst>
                                            <p:cond delay="0"/>
                                          </p:stCondLst>
                                        </p:cTn>
                                        <p:tgtEl>
                                          <p:spTgt spid="266"/>
                                        </p:tgtEl>
                                        <p:attrNameLst>
                                          <p:attrName>style.visibility</p:attrName>
                                        </p:attrNameLst>
                                      </p:cBhvr>
                                      <p:to>
                                        <p:strVal val="visible"/>
                                      </p:to>
                                    </p:set>
                                    <p:animEffect transition="in" filter="wipe(left)">
                                      <p:cBhvr>
                                        <p:cTn id="730" dur="500"/>
                                        <p:tgtEl>
                                          <p:spTgt spid="266"/>
                                        </p:tgtEl>
                                      </p:cBhvr>
                                    </p:animEffect>
                                  </p:childTnLst>
                                </p:cTn>
                              </p:par>
                            </p:childTnLst>
                          </p:cTn>
                        </p:par>
                      </p:childTnLst>
                    </p:cTn>
                  </p:par>
                  <p:par>
                    <p:cTn id="731" fill="hold">
                      <p:stCondLst>
                        <p:cond delay="indefinite"/>
                      </p:stCondLst>
                      <p:childTnLst>
                        <p:par>
                          <p:cTn id="732" fill="hold">
                            <p:stCondLst>
                              <p:cond delay="0"/>
                            </p:stCondLst>
                            <p:childTnLst>
                              <p:par>
                                <p:cTn id="733" presetID="22" presetClass="entr" presetSubtype="8" fill="hold" grpId="0" nodeType="clickEffect">
                                  <p:stCondLst>
                                    <p:cond delay="0"/>
                                  </p:stCondLst>
                                  <p:childTnLst>
                                    <p:set>
                                      <p:cBhvr>
                                        <p:cTn id="734" dur="1" fill="hold">
                                          <p:stCondLst>
                                            <p:cond delay="0"/>
                                          </p:stCondLst>
                                        </p:cTn>
                                        <p:tgtEl>
                                          <p:spTgt spid="267"/>
                                        </p:tgtEl>
                                        <p:attrNameLst>
                                          <p:attrName>style.visibility</p:attrName>
                                        </p:attrNameLst>
                                      </p:cBhvr>
                                      <p:to>
                                        <p:strVal val="visible"/>
                                      </p:to>
                                    </p:set>
                                    <p:animEffect transition="in" filter="wipe(left)">
                                      <p:cBhvr>
                                        <p:cTn id="735" dur="500"/>
                                        <p:tgtEl>
                                          <p:spTgt spid="267"/>
                                        </p:tgtEl>
                                      </p:cBhvr>
                                    </p:animEffect>
                                  </p:childTnLst>
                                </p:cTn>
                              </p:par>
                            </p:childTnLst>
                          </p:cTn>
                        </p:par>
                      </p:childTnLst>
                    </p:cTn>
                  </p:par>
                  <p:par>
                    <p:cTn id="736" fill="hold">
                      <p:stCondLst>
                        <p:cond delay="indefinite"/>
                      </p:stCondLst>
                      <p:childTnLst>
                        <p:par>
                          <p:cTn id="737" fill="hold">
                            <p:stCondLst>
                              <p:cond delay="0"/>
                            </p:stCondLst>
                            <p:childTnLst>
                              <p:par>
                                <p:cTn id="738" presetID="22" presetClass="entr" presetSubtype="8" fill="hold" grpId="0" nodeType="clickEffect">
                                  <p:stCondLst>
                                    <p:cond delay="0"/>
                                  </p:stCondLst>
                                  <p:childTnLst>
                                    <p:set>
                                      <p:cBhvr>
                                        <p:cTn id="739" dur="1" fill="hold">
                                          <p:stCondLst>
                                            <p:cond delay="0"/>
                                          </p:stCondLst>
                                        </p:cTn>
                                        <p:tgtEl>
                                          <p:spTgt spid="268"/>
                                        </p:tgtEl>
                                        <p:attrNameLst>
                                          <p:attrName>style.visibility</p:attrName>
                                        </p:attrNameLst>
                                      </p:cBhvr>
                                      <p:to>
                                        <p:strVal val="visible"/>
                                      </p:to>
                                    </p:set>
                                    <p:animEffect transition="in" filter="wipe(left)">
                                      <p:cBhvr>
                                        <p:cTn id="740" dur="500"/>
                                        <p:tgtEl>
                                          <p:spTgt spid="268"/>
                                        </p:tgtEl>
                                      </p:cBhvr>
                                    </p:animEffect>
                                  </p:childTnLst>
                                </p:cTn>
                              </p:par>
                            </p:childTnLst>
                          </p:cTn>
                        </p:par>
                      </p:childTnLst>
                    </p:cTn>
                  </p:par>
                  <p:par>
                    <p:cTn id="741" fill="hold">
                      <p:stCondLst>
                        <p:cond delay="indefinite"/>
                      </p:stCondLst>
                      <p:childTnLst>
                        <p:par>
                          <p:cTn id="742" fill="hold">
                            <p:stCondLst>
                              <p:cond delay="0"/>
                            </p:stCondLst>
                            <p:childTnLst>
                              <p:par>
                                <p:cTn id="743" presetID="22" presetClass="entr" presetSubtype="8" fill="hold" grpId="0" nodeType="clickEffect">
                                  <p:stCondLst>
                                    <p:cond delay="0"/>
                                  </p:stCondLst>
                                  <p:childTnLst>
                                    <p:set>
                                      <p:cBhvr>
                                        <p:cTn id="744" dur="1" fill="hold">
                                          <p:stCondLst>
                                            <p:cond delay="0"/>
                                          </p:stCondLst>
                                        </p:cTn>
                                        <p:tgtEl>
                                          <p:spTgt spid="269"/>
                                        </p:tgtEl>
                                        <p:attrNameLst>
                                          <p:attrName>style.visibility</p:attrName>
                                        </p:attrNameLst>
                                      </p:cBhvr>
                                      <p:to>
                                        <p:strVal val="visible"/>
                                      </p:to>
                                    </p:set>
                                    <p:animEffect transition="in" filter="wipe(left)">
                                      <p:cBhvr>
                                        <p:cTn id="745" dur="500"/>
                                        <p:tgtEl>
                                          <p:spTgt spid="269"/>
                                        </p:tgtEl>
                                      </p:cBhvr>
                                    </p:animEffect>
                                  </p:childTnLst>
                                </p:cTn>
                              </p:par>
                            </p:childTnLst>
                          </p:cTn>
                        </p:par>
                      </p:childTnLst>
                    </p:cTn>
                  </p:par>
                  <p:par>
                    <p:cTn id="746" fill="hold">
                      <p:stCondLst>
                        <p:cond delay="indefinite"/>
                      </p:stCondLst>
                      <p:childTnLst>
                        <p:par>
                          <p:cTn id="747" fill="hold">
                            <p:stCondLst>
                              <p:cond delay="0"/>
                            </p:stCondLst>
                            <p:childTnLst>
                              <p:par>
                                <p:cTn id="748" presetID="22" presetClass="entr" presetSubtype="8" fill="hold" grpId="0" nodeType="clickEffect">
                                  <p:stCondLst>
                                    <p:cond delay="0"/>
                                  </p:stCondLst>
                                  <p:childTnLst>
                                    <p:set>
                                      <p:cBhvr>
                                        <p:cTn id="749" dur="1" fill="hold">
                                          <p:stCondLst>
                                            <p:cond delay="0"/>
                                          </p:stCondLst>
                                        </p:cTn>
                                        <p:tgtEl>
                                          <p:spTgt spid="270"/>
                                        </p:tgtEl>
                                        <p:attrNameLst>
                                          <p:attrName>style.visibility</p:attrName>
                                        </p:attrNameLst>
                                      </p:cBhvr>
                                      <p:to>
                                        <p:strVal val="visible"/>
                                      </p:to>
                                    </p:set>
                                    <p:animEffect transition="in" filter="wipe(left)">
                                      <p:cBhvr>
                                        <p:cTn id="750" dur="500"/>
                                        <p:tgtEl>
                                          <p:spTgt spid="270"/>
                                        </p:tgtEl>
                                      </p:cBhvr>
                                    </p:animEffect>
                                  </p:childTnLst>
                                </p:cTn>
                              </p:par>
                            </p:childTnLst>
                          </p:cTn>
                        </p:par>
                      </p:childTnLst>
                    </p:cTn>
                  </p:par>
                  <p:par>
                    <p:cTn id="751" fill="hold">
                      <p:stCondLst>
                        <p:cond delay="indefinite"/>
                      </p:stCondLst>
                      <p:childTnLst>
                        <p:par>
                          <p:cTn id="752" fill="hold">
                            <p:stCondLst>
                              <p:cond delay="0"/>
                            </p:stCondLst>
                            <p:childTnLst>
                              <p:par>
                                <p:cTn id="753" presetID="22" presetClass="entr" presetSubtype="8" fill="hold" grpId="0" nodeType="clickEffect">
                                  <p:stCondLst>
                                    <p:cond delay="0"/>
                                  </p:stCondLst>
                                  <p:childTnLst>
                                    <p:set>
                                      <p:cBhvr>
                                        <p:cTn id="754" dur="1" fill="hold">
                                          <p:stCondLst>
                                            <p:cond delay="0"/>
                                          </p:stCondLst>
                                        </p:cTn>
                                        <p:tgtEl>
                                          <p:spTgt spid="271"/>
                                        </p:tgtEl>
                                        <p:attrNameLst>
                                          <p:attrName>style.visibility</p:attrName>
                                        </p:attrNameLst>
                                      </p:cBhvr>
                                      <p:to>
                                        <p:strVal val="visible"/>
                                      </p:to>
                                    </p:set>
                                    <p:animEffect transition="in" filter="wipe(left)">
                                      <p:cBhvr>
                                        <p:cTn id="755" dur="500"/>
                                        <p:tgtEl>
                                          <p:spTgt spid="271"/>
                                        </p:tgtEl>
                                      </p:cBhvr>
                                    </p:animEffect>
                                  </p:childTnLst>
                                </p:cTn>
                              </p:par>
                            </p:childTnLst>
                          </p:cTn>
                        </p:par>
                      </p:childTnLst>
                    </p:cTn>
                  </p:par>
                  <p:par>
                    <p:cTn id="756" fill="hold">
                      <p:stCondLst>
                        <p:cond delay="indefinite"/>
                      </p:stCondLst>
                      <p:childTnLst>
                        <p:par>
                          <p:cTn id="757" fill="hold">
                            <p:stCondLst>
                              <p:cond delay="0"/>
                            </p:stCondLst>
                            <p:childTnLst>
                              <p:par>
                                <p:cTn id="758" presetID="22" presetClass="entr" presetSubtype="8" fill="hold" grpId="0" nodeType="clickEffect">
                                  <p:stCondLst>
                                    <p:cond delay="0"/>
                                  </p:stCondLst>
                                  <p:childTnLst>
                                    <p:set>
                                      <p:cBhvr>
                                        <p:cTn id="759" dur="1" fill="hold">
                                          <p:stCondLst>
                                            <p:cond delay="0"/>
                                          </p:stCondLst>
                                        </p:cTn>
                                        <p:tgtEl>
                                          <p:spTgt spid="272"/>
                                        </p:tgtEl>
                                        <p:attrNameLst>
                                          <p:attrName>style.visibility</p:attrName>
                                        </p:attrNameLst>
                                      </p:cBhvr>
                                      <p:to>
                                        <p:strVal val="visible"/>
                                      </p:to>
                                    </p:set>
                                    <p:animEffect transition="in" filter="wipe(left)">
                                      <p:cBhvr>
                                        <p:cTn id="760" dur="500"/>
                                        <p:tgtEl>
                                          <p:spTgt spid="272"/>
                                        </p:tgtEl>
                                      </p:cBhvr>
                                    </p:animEffect>
                                  </p:childTnLst>
                                </p:cTn>
                              </p:par>
                            </p:childTnLst>
                          </p:cTn>
                        </p:par>
                      </p:childTnLst>
                    </p:cTn>
                  </p:par>
                  <p:par>
                    <p:cTn id="761" fill="hold">
                      <p:stCondLst>
                        <p:cond delay="indefinite"/>
                      </p:stCondLst>
                      <p:childTnLst>
                        <p:par>
                          <p:cTn id="762" fill="hold">
                            <p:stCondLst>
                              <p:cond delay="0"/>
                            </p:stCondLst>
                            <p:childTnLst>
                              <p:par>
                                <p:cTn id="763" presetID="22" presetClass="entr" presetSubtype="8" fill="hold" grpId="0" nodeType="clickEffect">
                                  <p:stCondLst>
                                    <p:cond delay="0"/>
                                  </p:stCondLst>
                                  <p:childTnLst>
                                    <p:set>
                                      <p:cBhvr>
                                        <p:cTn id="764" dur="1" fill="hold">
                                          <p:stCondLst>
                                            <p:cond delay="0"/>
                                          </p:stCondLst>
                                        </p:cTn>
                                        <p:tgtEl>
                                          <p:spTgt spid="273"/>
                                        </p:tgtEl>
                                        <p:attrNameLst>
                                          <p:attrName>style.visibility</p:attrName>
                                        </p:attrNameLst>
                                      </p:cBhvr>
                                      <p:to>
                                        <p:strVal val="visible"/>
                                      </p:to>
                                    </p:set>
                                    <p:animEffect transition="in" filter="wipe(left)">
                                      <p:cBhvr>
                                        <p:cTn id="765" dur="500"/>
                                        <p:tgtEl>
                                          <p:spTgt spid="273"/>
                                        </p:tgtEl>
                                      </p:cBhvr>
                                    </p:animEffect>
                                  </p:childTnLst>
                                </p:cTn>
                              </p:par>
                            </p:childTnLst>
                          </p:cTn>
                        </p:par>
                      </p:childTnLst>
                    </p:cTn>
                  </p:par>
                  <p:par>
                    <p:cTn id="766" fill="hold">
                      <p:stCondLst>
                        <p:cond delay="indefinite"/>
                      </p:stCondLst>
                      <p:childTnLst>
                        <p:par>
                          <p:cTn id="767" fill="hold">
                            <p:stCondLst>
                              <p:cond delay="0"/>
                            </p:stCondLst>
                            <p:childTnLst>
                              <p:par>
                                <p:cTn id="768" presetID="1" presetClass="entr" presetSubtype="0" fill="hold" grpId="0" nodeType="clickEffect">
                                  <p:stCondLst>
                                    <p:cond delay="0"/>
                                  </p:stCondLst>
                                  <p:childTnLst>
                                    <p:set>
                                      <p:cBhvr>
                                        <p:cTn id="769" dur="1" fill="hold">
                                          <p:stCondLst>
                                            <p:cond delay="0"/>
                                          </p:stCondLst>
                                        </p:cTn>
                                        <p:tgtEl>
                                          <p:spTgt spid="274"/>
                                        </p:tgtEl>
                                        <p:attrNameLst>
                                          <p:attrName>style.visibility</p:attrName>
                                        </p:attrNameLst>
                                      </p:cBhvr>
                                      <p:to>
                                        <p:strVal val="visible"/>
                                      </p:to>
                                    </p:set>
                                  </p:childTnLst>
                                </p:cTn>
                              </p:par>
                            </p:childTnLst>
                          </p:cTn>
                        </p:par>
                      </p:childTnLst>
                    </p:cTn>
                  </p:par>
                  <p:par>
                    <p:cTn id="770" fill="hold">
                      <p:stCondLst>
                        <p:cond delay="indefinite"/>
                      </p:stCondLst>
                      <p:childTnLst>
                        <p:par>
                          <p:cTn id="771" fill="hold">
                            <p:stCondLst>
                              <p:cond delay="0"/>
                            </p:stCondLst>
                            <p:childTnLst>
                              <p:par>
                                <p:cTn id="772" presetID="1" presetClass="entr" presetSubtype="0" fill="hold" nodeType="clickEffect">
                                  <p:stCondLst>
                                    <p:cond delay="0"/>
                                  </p:stCondLst>
                                  <p:childTnLst>
                                    <p:set>
                                      <p:cBhvr>
                                        <p:cTn id="773"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1" grpId="0" animBg="1"/>
      <p:bldP spid="281" grpId="1" animBg="1"/>
      <p:bldP spid="5" grpId="0"/>
      <p:bldP spid="35" grpId="0" animBg="1"/>
      <p:bldP spid="35" grpId="1" animBg="1"/>
      <p:bldP spid="36" grpId="0" animBg="1"/>
      <p:bldP spid="36" grpId="1" animBg="1"/>
      <p:bldP spid="78" grpId="0"/>
      <p:bldP spid="78" grpId="1"/>
      <p:bldP spid="79" grpId="0"/>
      <p:bldP spid="79" grpId="1"/>
      <p:bldP spid="80" grpId="0"/>
      <p:bldP spid="80" grpId="1"/>
      <p:bldP spid="81" grpId="0"/>
      <p:bldP spid="81" grpId="1"/>
      <p:bldP spid="69" grpId="0"/>
      <p:bldP spid="69" grpId="1"/>
      <p:bldP spid="84" grpId="0" animBg="1"/>
      <p:bldP spid="84" grpId="1" animBg="1"/>
      <p:bldP spid="85" grpId="0" animBg="1"/>
      <p:bldP spid="85" grpId="1" animBg="1"/>
      <p:bldP spid="86" grpId="0"/>
      <p:bldP spid="86" grpId="1"/>
      <p:bldP spid="89" grpId="0" animBg="1"/>
      <p:bldP spid="89" grpId="1" animBg="1"/>
      <p:bldP spid="90" grpId="0" animBg="1"/>
      <p:bldP spid="90" grpId="1" animBg="1"/>
      <p:bldP spid="91" grpId="0" animBg="1"/>
      <p:bldP spid="91" grpId="1" animBg="1"/>
      <p:bldP spid="92" grpId="0" animBg="1"/>
      <p:bldP spid="92" grpId="1" animBg="1"/>
      <p:bldP spid="93" grpId="0"/>
      <p:bldP spid="93" grpId="1"/>
      <p:bldP spid="94" grpId="0"/>
      <p:bldP spid="94" grpId="1"/>
      <p:bldP spid="95" grpId="0"/>
      <p:bldP spid="95" grpId="1"/>
      <p:bldP spid="96" grpId="0"/>
      <p:bldP spid="96" grpId="1"/>
      <p:bldP spid="97" grpId="0"/>
      <p:bldP spid="97" grpId="1"/>
      <p:bldP spid="98" grpId="0"/>
      <p:bldP spid="98" grpId="1"/>
      <p:bldP spid="100" grpId="0"/>
      <p:bldP spid="100" grpId="1"/>
      <p:bldP spid="101" grpId="0"/>
      <p:bldP spid="101" grpId="1"/>
      <p:bldP spid="106" grpId="0"/>
      <p:bldP spid="106" grpId="1"/>
      <p:bldP spid="108" grpId="0"/>
      <p:bldP spid="108" grpId="1"/>
      <p:bldP spid="110" grpId="0"/>
      <p:bldP spid="110" grpId="1"/>
      <p:bldP spid="112" grpId="0"/>
      <p:bldP spid="112" grpId="1"/>
      <p:bldP spid="131" grpId="0"/>
      <p:bldP spid="131" grpId="1"/>
      <p:bldP spid="132" grpId="0"/>
      <p:bldP spid="132" grpId="1"/>
      <p:bldP spid="134" grpId="0"/>
      <p:bldP spid="134" grpId="1"/>
      <p:bldP spid="135" grpId="0"/>
      <p:bldP spid="135" grpId="1"/>
      <p:bldP spid="147" grpId="0"/>
      <p:bldP spid="147" grpId="1"/>
      <p:bldP spid="149" grpId="0" animBg="1"/>
      <p:bldP spid="149" grpId="1" animBg="1"/>
      <p:bldP spid="151" grpId="0" animBg="1"/>
      <p:bldP spid="151" grpId="1" animBg="1"/>
      <p:bldP spid="151" grpId="2" animBg="1"/>
      <p:bldP spid="151" grpId="3" animBg="1"/>
      <p:bldP spid="152" grpId="0" animBg="1"/>
      <p:bldP spid="152" grpId="1" animBg="1"/>
      <p:bldP spid="87" grpId="0"/>
      <p:bldP spid="87" grpId="1"/>
      <p:bldP spid="153" grpId="0"/>
      <p:bldP spid="153" grpId="1"/>
      <p:bldP spid="154" grpId="0"/>
      <p:bldP spid="154" grpId="1"/>
      <p:bldP spid="155" grpId="0" animBg="1"/>
      <p:bldP spid="155" grpId="1" animBg="1"/>
      <p:bldP spid="155" grpId="2" animBg="1"/>
      <p:bldP spid="155" grpId="3" animBg="1"/>
      <p:bldP spid="156" grpId="0" animBg="1"/>
      <p:bldP spid="156" grpId="1" animBg="1"/>
      <p:bldP spid="150" grpId="0"/>
      <p:bldP spid="150" grpId="1"/>
      <p:bldP spid="113" grpId="0"/>
      <p:bldP spid="113" grpId="1"/>
      <p:bldP spid="159" grpId="0"/>
      <p:bldP spid="159" grpId="1"/>
      <p:bldP spid="160" grpId="0" animBg="1"/>
      <p:bldP spid="160" grpId="1" animBg="1"/>
      <p:bldP spid="161" grpId="0" animBg="1"/>
      <p:bldP spid="161" grpId="1" animBg="1"/>
      <p:bldP spid="88" grpId="0"/>
      <p:bldP spid="88" grpId="1"/>
      <p:bldP spid="146" grpId="0"/>
      <p:bldP spid="146" grpId="1"/>
      <p:bldP spid="162" grpId="0"/>
      <p:bldP spid="162" grpId="1"/>
      <p:bldP spid="163" grpId="0"/>
      <p:bldP spid="163" grpId="1"/>
      <p:bldP spid="164" grpId="0"/>
      <p:bldP spid="164" grpId="1"/>
      <p:bldP spid="102" grpId="0"/>
      <p:bldP spid="118" grpId="0" animBg="1"/>
      <p:bldP spid="118" grpId="1" animBg="1"/>
      <p:bldP spid="119" grpId="0"/>
      <p:bldP spid="240" grpId="0"/>
      <p:bldP spid="241" grpId="0"/>
      <p:bldP spid="242" grpId="0"/>
      <p:bldP spid="243" grpId="0"/>
      <p:bldP spid="244" grpId="0"/>
      <p:bldP spid="245" grpId="0"/>
      <p:bldP spid="246" grpId="0"/>
      <p:bldP spid="247" grpId="0"/>
      <p:bldP spid="248" grpId="0"/>
      <p:bldP spid="249" grpId="0"/>
      <p:bldP spid="250" grpId="0"/>
      <p:bldP spid="251" grpId="0"/>
      <p:bldP spid="252" grpId="0"/>
      <p:bldP spid="253" grpId="0"/>
      <p:bldP spid="254" grpId="0"/>
      <p:bldP spid="255" grpId="0"/>
      <p:bldP spid="256" grpId="0"/>
      <p:bldP spid="257" grpId="0"/>
      <p:bldP spid="258" grpId="0"/>
      <p:bldP spid="259" grpId="0"/>
      <p:bldP spid="260" grpId="0"/>
      <p:bldP spid="261" grpId="0"/>
      <p:bldP spid="262" grpId="0"/>
      <p:bldP spid="263" grpId="0"/>
      <p:bldP spid="264" grpId="0"/>
      <p:bldP spid="265" grpId="0"/>
      <p:bldP spid="266" grpId="0"/>
      <p:bldP spid="267" grpId="0"/>
      <p:bldP spid="268" grpId="0"/>
      <p:bldP spid="269" grpId="0"/>
      <p:bldP spid="270" grpId="0"/>
      <p:bldP spid="271" grpId="0"/>
      <p:bldP spid="272" grpId="0"/>
      <p:bldP spid="273" grpId="0"/>
      <p:bldP spid="274" grpId="0"/>
      <p:bldP spid="278" grpId="0" animBg="1"/>
      <p:bldP spid="278" grpId="1" animBg="1"/>
      <p:bldP spid="279" grpId="0" animBg="1"/>
      <p:bldP spid="279" grpId="1" animBg="1"/>
      <p:bldP spid="280" grpId="0" animBg="1"/>
      <p:bldP spid="280" grpId="1" animBg="1"/>
      <p:bldP spid="117" grpId="0"/>
      <p:bldP spid="52" grpId="0"/>
      <p:bldP spid="282" grpId="0" animBg="1"/>
      <p:bldP spid="282" grpId="1" animBg="1"/>
      <p:bldP spid="283" grpId="0" animBg="1"/>
      <p:bldP spid="283" grpId="1" animBg="1"/>
      <p:bldP spid="285" grpId="0" animBg="1"/>
      <p:bldP spid="285" grpId="1" animBg="1"/>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86200" y="2387084"/>
            <a:ext cx="1371600" cy="369332"/>
          </a:xfrm>
          <a:prstGeom prst="rect">
            <a:avLst/>
          </a:prstGeom>
          <a:noFill/>
        </p:spPr>
        <p:txBody>
          <a:bodyPr wrap="square" rtlCol="0">
            <a:spAutoFit/>
          </a:bodyPr>
          <a:lstStyle/>
          <a:p>
            <a:r>
              <a:rPr lang="en-US" dirty="0" smtClean="0">
                <a:solidFill>
                  <a:prstClr val="black"/>
                </a:solidFill>
              </a:rPr>
              <a:t>Module 46</a:t>
            </a:r>
            <a:endParaRPr lang="en-US" dirty="0">
              <a:solidFill>
                <a:prstClr val="black"/>
              </a:solidFill>
            </a:endParaRPr>
          </a:p>
        </p:txBody>
      </p:sp>
    </p:spTree>
    <p:extLst>
      <p:ext uri="{BB962C8B-B14F-4D97-AF65-F5344CB8AC3E}">
        <p14:creationId xmlns:p14="http://schemas.microsoft.com/office/powerpoint/2010/main" val="284494076"/>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 name="Rounded Rectangle 199"/>
          <p:cNvSpPr/>
          <p:nvPr/>
        </p:nvSpPr>
        <p:spPr>
          <a:xfrm>
            <a:off x="2502694" y="2690304"/>
            <a:ext cx="600154" cy="246230"/>
          </a:xfrm>
          <a:prstGeom prst="roundRect">
            <a:avLst/>
          </a:prstGeom>
          <a:gradFill flip="none" rotWithShape="1">
            <a:gsLst>
              <a:gs pos="0">
                <a:srgbClr val="00FF00">
                  <a:tint val="66000"/>
                  <a:satMod val="160000"/>
                </a:srgbClr>
              </a:gs>
              <a:gs pos="50000">
                <a:srgbClr val="00FF00">
                  <a:tint val="44500"/>
                  <a:satMod val="160000"/>
                </a:srgbClr>
              </a:gs>
              <a:gs pos="100000">
                <a:srgbClr val="00FF00">
                  <a:tint val="23500"/>
                  <a:satMod val="160000"/>
                </a:srgbClr>
              </a:gs>
            </a:gsLst>
            <a:path path="circle">
              <a:fillToRect l="50000" t="50000" r="50000" b="50000"/>
            </a:path>
            <a:tileRect/>
          </a:gra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solidFill>
                <a:prstClr val="black"/>
              </a:solidFill>
            </a:endParaRPr>
          </a:p>
        </p:txBody>
      </p:sp>
      <p:sp>
        <p:nvSpPr>
          <p:cNvPr id="199" name="Rounded Rectangle 198"/>
          <p:cNvSpPr/>
          <p:nvPr/>
        </p:nvSpPr>
        <p:spPr>
          <a:xfrm>
            <a:off x="1125462" y="2691083"/>
            <a:ext cx="554182" cy="246230"/>
          </a:xfrm>
          <a:prstGeom prst="roundRect">
            <a:avLst/>
          </a:prstGeom>
          <a:gradFill flip="none" rotWithShape="1">
            <a:gsLst>
              <a:gs pos="0">
                <a:srgbClr val="00FF00">
                  <a:tint val="66000"/>
                  <a:satMod val="160000"/>
                </a:srgbClr>
              </a:gs>
              <a:gs pos="50000">
                <a:srgbClr val="00FF00">
                  <a:tint val="44500"/>
                  <a:satMod val="160000"/>
                </a:srgbClr>
              </a:gs>
              <a:gs pos="100000">
                <a:srgbClr val="00FF00">
                  <a:tint val="23500"/>
                  <a:satMod val="160000"/>
                </a:srgbClr>
              </a:gs>
            </a:gsLst>
            <a:path path="circle">
              <a:fillToRect l="50000" t="50000" r="50000" b="50000"/>
            </a:path>
            <a:tileRect/>
          </a:gra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solidFill>
                <a:prstClr val="black"/>
              </a:solidFill>
            </a:endParaRPr>
          </a:p>
        </p:txBody>
      </p:sp>
      <p:sp>
        <p:nvSpPr>
          <p:cNvPr id="198" name="Rectangle 197"/>
          <p:cNvSpPr/>
          <p:nvPr/>
        </p:nvSpPr>
        <p:spPr>
          <a:xfrm>
            <a:off x="7615462" y="3914432"/>
            <a:ext cx="1223738" cy="368808"/>
          </a:xfrm>
          <a:prstGeom prst="rect">
            <a:avLst/>
          </a:prstGeom>
          <a:solidFill>
            <a:srgbClr val="FFFF00"/>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3200" b="1" dirty="0" smtClean="0">
                <a:solidFill>
                  <a:srgbClr val="FF0000"/>
                </a:solidFill>
              </a:rPr>
              <a:t>= </a:t>
            </a:r>
            <a:r>
              <a:rPr lang="en-US" sz="2800" b="1" dirty="0" smtClean="0">
                <a:solidFill>
                  <a:srgbClr val="FF0000"/>
                </a:solidFill>
              </a:rPr>
              <a:t>3000</a:t>
            </a:r>
            <a:endParaRPr lang="en-US" b="1" dirty="0">
              <a:solidFill>
                <a:srgbClr val="FF0000"/>
              </a:solidFill>
            </a:endParaRPr>
          </a:p>
        </p:txBody>
      </p:sp>
      <p:sp>
        <p:nvSpPr>
          <p:cNvPr id="101" name="Rounded Rectangle 100"/>
          <p:cNvSpPr/>
          <p:nvPr/>
        </p:nvSpPr>
        <p:spPr>
          <a:xfrm>
            <a:off x="5730766" y="1771650"/>
            <a:ext cx="826383" cy="297938"/>
          </a:xfrm>
          <a:prstGeom prst="roundRect">
            <a:avLst/>
          </a:prstGeom>
          <a:gradFill flip="none" rotWithShape="1">
            <a:gsLst>
              <a:gs pos="0">
                <a:srgbClr val="00FF00">
                  <a:tint val="66000"/>
                  <a:satMod val="160000"/>
                </a:srgbClr>
              </a:gs>
              <a:gs pos="50000">
                <a:srgbClr val="00FF00">
                  <a:tint val="44500"/>
                  <a:satMod val="160000"/>
                </a:srgbClr>
              </a:gs>
              <a:gs pos="100000">
                <a:srgbClr val="00FF00">
                  <a:tint val="23500"/>
                  <a:satMod val="160000"/>
                </a:srgbClr>
              </a:gs>
            </a:gsLst>
            <a:path path="circle">
              <a:fillToRect l="50000" t="50000" r="50000" b="50000"/>
            </a:path>
            <a:tileRect/>
          </a:gra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solidFill>
                <a:prstClr val="black"/>
              </a:solidFill>
            </a:endParaRPr>
          </a:p>
        </p:txBody>
      </p:sp>
      <p:sp>
        <p:nvSpPr>
          <p:cNvPr id="83" name="Rounded Rectangle 82"/>
          <p:cNvSpPr/>
          <p:nvPr/>
        </p:nvSpPr>
        <p:spPr>
          <a:xfrm>
            <a:off x="4157627" y="1537216"/>
            <a:ext cx="238161" cy="246230"/>
          </a:xfrm>
          <a:prstGeom prst="roundRect">
            <a:avLst/>
          </a:prstGeom>
          <a:gradFill flip="none" rotWithShape="1">
            <a:gsLst>
              <a:gs pos="0">
                <a:srgbClr val="00FF00">
                  <a:tint val="66000"/>
                  <a:satMod val="160000"/>
                </a:srgbClr>
              </a:gs>
              <a:gs pos="50000">
                <a:srgbClr val="00FF00">
                  <a:tint val="44500"/>
                  <a:satMod val="160000"/>
                </a:srgbClr>
              </a:gs>
              <a:gs pos="100000">
                <a:srgbClr val="00FF00">
                  <a:tint val="23500"/>
                  <a:satMod val="160000"/>
                </a:srgbClr>
              </a:gs>
            </a:gsLst>
            <a:path path="circle">
              <a:fillToRect l="50000" t="50000" r="50000" b="50000"/>
            </a:path>
            <a:tileRect/>
          </a:gra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solidFill>
                <a:prstClr val="black"/>
              </a:solidFill>
            </a:endParaRPr>
          </a:p>
        </p:txBody>
      </p:sp>
      <p:sp>
        <p:nvSpPr>
          <p:cNvPr id="44" name="Rounded Rectangle 43"/>
          <p:cNvSpPr/>
          <p:nvPr/>
        </p:nvSpPr>
        <p:spPr>
          <a:xfrm>
            <a:off x="539837" y="285694"/>
            <a:ext cx="7156363" cy="1197413"/>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dirty="0">
              <a:solidFill>
                <a:prstClr val="black"/>
              </a:solidFill>
            </a:endParaRPr>
          </a:p>
        </p:txBody>
      </p:sp>
      <p:sp>
        <p:nvSpPr>
          <p:cNvPr id="45" name="Rounded Rectangle 44"/>
          <p:cNvSpPr/>
          <p:nvPr/>
        </p:nvSpPr>
        <p:spPr>
          <a:xfrm>
            <a:off x="912681" y="1175906"/>
            <a:ext cx="2736360" cy="277091"/>
          </a:xfrm>
          <a:prstGeom prst="roundRect">
            <a:avLst/>
          </a:prstGeom>
          <a:ln>
            <a:no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dirty="0">
              <a:solidFill>
                <a:prstClr val="black"/>
              </a:solidFill>
            </a:endParaRPr>
          </a:p>
        </p:txBody>
      </p:sp>
      <p:grpSp>
        <p:nvGrpSpPr>
          <p:cNvPr id="3" name="Group 2"/>
          <p:cNvGrpSpPr/>
          <p:nvPr/>
        </p:nvGrpSpPr>
        <p:grpSpPr>
          <a:xfrm>
            <a:off x="527332" y="1476375"/>
            <a:ext cx="615668" cy="369332"/>
            <a:chOff x="522920" y="1515017"/>
            <a:chExt cx="615668" cy="369332"/>
          </a:xfrm>
        </p:grpSpPr>
        <p:sp>
          <p:nvSpPr>
            <p:cNvPr id="4" name="Flowchart: Delay 3"/>
            <p:cNvSpPr/>
            <p:nvPr/>
          </p:nvSpPr>
          <p:spPr>
            <a:xfrm>
              <a:off x="573605" y="1544221"/>
              <a:ext cx="564983" cy="323262"/>
            </a:xfrm>
            <a:prstGeom prst="flowChartDelay">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mbria Math" panose="02040503050406030204" pitchFamily="18" charset="0"/>
                <a:ea typeface="Cambria Math" panose="02040503050406030204" pitchFamily="18" charset="0"/>
              </a:endParaRPr>
            </a:p>
          </p:txBody>
        </p:sp>
        <p:sp>
          <p:nvSpPr>
            <p:cNvPr id="5" name="TextBox 4"/>
            <p:cNvSpPr txBox="1"/>
            <p:nvPr/>
          </p:nvSpPr>
          <p:spPr>
            <a:xfrm>
              <a:off x="522920" y="1515017"/>
              <a:ext cx="562946" cy="369332"/>
            </a:xfrm>
            <a:prstGeom prst="rect">
              <a:avLst/>
            </a:prstGeom>
            <a:noFill/>
          </p:spPr>
          <p:txBody>
            <a:bodyPr wrap="square" rtlCol="0">
              <a:spAutoFit/>
            </a:bodyPr>
            <a:lstStyle/>
            <a:p>
              <a:r>
                <a:rPr lang="en-US" dirty="0" smtClean="0">
                  <a:solidFill>
                    <a:prstClr val="black">
                      <a:lumMod val="95000"/>
                      <a:lumOff val="5000"/>
                    </a:prstClr>
                  </a:solidFill>
                  <a:latin typeface="Cambria Math" panose="02040503050406030204" pitchFamily="18" charset="0"/>
                  <a:ea typeface="Cambria Math" panose="02040503050406030204" pitchFamily="18" charset="0"/>
                  <a:cs typeface="Arial" pitchFamily="34" charset="0"/>
                </a:rPr>
                <a:t>Sol</a:t>
              </a:r>
              <a:endParaRPr lang="en-US" dirty="0">
                <a:solidFill>
                  <a:prstClr val="black">
                    <a:lumMod val="95000"/>
                    <a:lumOff val="5000"/>
                  </a:prstClr>
                </a:solidFill>
                <a:latin typeface="Cambria Math" panose="02040503050406030204" pitchFamily="18" charset="0"/>
                <a:ea typeface="Cambria Math" panose="02040503050406030204" pitchFamily="18" charset="0"/>
                <a:cs typeface="Arial" pitchFamily="34" charset="0"/>
              </a:endParaRPr>
            </a:p>
          </p:txBody>
        </p:sp>
      </p:grpSp>
      <p:sp>
        <p:nvSpPr>
          <p:cNvPr id="68" name="Rounded Rectangle 67"/>
          <p:cNvSpPr/>
          <p:nvPr/>
        </p:nvSpPr>
        <p:spPr>
          <a:xfrm>
            <a:off x="5956717" y="361950"/>
            <a:ext cx="1368831" cy="277091"/>
          </a:xfrm>
          <a:prstGeom prst="roundRect">
            <a:avLst/>
          </a:prstGeom>
          <a:ln>
            <a:no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dirty="0">
              <a:solidFill>
                <a:prstClr val="black"/>
              </a:solidFill>
            </a:endParaRPr>
          </a:p>
        </p:txBody>
      </p:sp>
      <p:sp>
        <p:nvSpPr>
          <p:cNvPr id="69" name="Rounded Rectangle 68"/>
          <p:cNvSpPr/>
          <p:nvPr/>
        </p:nvSpPr>
        <p:spPr>
          <a:xfrm>
            <a:off x="914400" y="653184"/>
            <a:ext cx="3314700" cy="277091"/>
          </a:xfrm>
          <a:prstGeom prst="roundRect">
            <a:avLst/>
          </a:prstGeom>
          <a:ln>
            <a:no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dirty="0">
              <a:solidFill>
                <a:prstClr val="black"/>
              </a:solidFill>
            </a:endParaRPr>
          </a:p>
        </p:txBody>
      </p:sp>
      <p:sp>
        <p:nvSpPr>
          <p:cNvPr id="70" name="Rounded Rectangle 69"/>
          <p:cNvSpPr/>
          <p:nvPr/>
        </p:nvSpPr>
        <p:spPr>
          <a:xfrm>
            <a:off x="914400" y="923059"/>
            <a:ext cx="2047690" cy="277091"/>
          </a:xfrm>
          <a:prstGeom prst="roundRect">
            <a:avLst/>
          </a:prstGeom>
          <a:ln>
            <a:no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dirty="0">
              <a:solidFill>
                <a:prstClr val="black"/>
              </a:solidFill>
            </a:endParaRPr>
          </a:p>
        </p:txBody>
      </p:sp>
      <p:sp>
        <p:nvSpPr>
          <p:cNvPr id="74" name="Rectangle 73"/>
          <p:cNvSpPr/>
          <p:nvPr/>
        </p:nvSpPr>
        <p:spPr>
          <a:xfrm>
            <a:off x="885826" y="1723239"/>
            <a:ext cx="383438" cy="369332"/>
          </a:xfrm>
          <a:prstGeom prst="rect">
            <a:avLst/>
          </a:prstGeom>
          <a:noFill/>
          <a:ln>
            <a:noFill/>
          </a:ln>
          <a:effectLst/>
        </p:spPr>
        <p:txBody>
          <a:bodyPr wrap="none">
            <a:spAutoFit/>
          </a:bodyPr>
          <a:lstStyle/>
          <a:p>
            <a:r>
              <a:rPr lang="en-US" dirty="0">
                <a:solidFill>
                  <a:prstClr val="black"/>
                </a:solidFill>
                <a:latin typeface="Cambria Math" panose="02040503050406030204" pitchFamily="18" charset="0"/>
                <a:ea typeface="Cambria Math" panose="02040503050406030204" pitchFamily="18" charset="0"/>
                <a:cs typeface="Arial" pitchFamily="34" charset="0"/>
                <a:sym typeface="Symbol"/>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75" name="Rectangle 74"/>
          <p:cNvSpPr/>
          <p:nvPr/>
        </p:nvSpPr>
        <p:spPr>
          <a:xfrm>
            <a:off x="1167660" y="1457325"/>
            <a:ext cx="3259226" cy="369332"/>
          </a:xfrm>
          <a:prstGeom prst="rect">
            <a:avLst/>
          </a:prstGeom>
        </p:spPr>
        <p:txBody>
          <a:bodyPr wrap="none">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Let the number of winners be </a:t>
            </a:r>
            <a:r>
              <a:rPr lang="en-US" i="1" dirty="0" smtClean="0">
                <a:solidFill>
                  <a:prstClr val="black"/>
                </a:solidFill>
                <a:latin typeface="Bookman Old Style" panose="02050604050505020204" pitchFamily="18" charset="0"/>
                <a:ea typeface="Cambria Math" panose="02040503050406030204" pitchFamily="18" charset="0"/>
                <a:cs typeface="Arial" pitchFamily="34" charset="0"/>
              </a:rPr>
              <a:t>x</a:t>
            </a:r>
            <a:endParaRPr lang="en-US" i="1" dirty="0">
              <a:solidFill>
                <a:prstClr val="black"/>
              </a:solidFill>
              <a:latin typeface="Bookman Old Style" panose="02050604050505020204" pitchFamily="18" charset="0"/>
              <a:ea typeface="Cambria Math" panose="02040503050406030204" pitchFamily="18" charset="0"/>
              <a:cs typeface="Arial" pitchFamily="34" charset="0"/>
            </a:endParaRPr>
          </a:p>
        </p:txBody>
      </p:sp>
      <p:sp>
        <p:nvSpPr>
          <p:cNvPr id="76" name="Rectangle 75"/>
          <p:cNvSpPr/>
          <p:nvPr/>
        </p:nvSpPr>
        <p:spPr>
          <a:xfrm>
            <a:off x="1143000" y="1723239"/>
            <a:ext cx="5759269" cy="369332"/>
          </a:xfrm>
          <a:prstGeom prst="rect">
            <a:avLst/>
          </a:prstGeom>
        </p:spPr>
        <p:txBody>
          <a:bodyPr wrap="none">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The number of participants who do not win = (63 –</a:t>
            </a:r>
            <a:r>
              <a:rPr lang="en-US" i="1" dirty="0" smtClean="0">
                <a:solidFill>
                  <a:prstClr val="black"/>
                </a:solidFill>
                <a:latin typeface="Bookman Old Style" panose="02050604050505020204" pitchFamily="18" charset="0"/>
                <a:ea typeface="Cambria Math" panose="02040503050406030204" pitchFamily="18" charset="0"/>
                <a:cs typeface="Arial" pitchFamily="34" charset="0"/>
              </a:rPr>
              <a:t> x</a:t>
            </a:r>
            <a:r>
              <a:rPr lang="en-US" dirty="0" smtClean="0">
                <a:solidFill>
                  <a:prstClr val="black"/>
                </a:solidFill>
                <a:latin typeface="Cambria Math" panose="02040503050406030204" pitchFamily="18" charset="0"/>
                <a:ea typeface="Cambria Math" panose="02040503050406030204" pitchFamily="18" charset="0"/>
                <a:cs typeface="Arial" pitchFamily="34" charset="0"/>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82" name="Rounded Rectangle 81"/>
          <p:cNvSpPr/>
          <p:nvPr/>
        </p:nvSpPr>
        <p:spPr>
          <a:xfrm>
            <a:off x="3888092" y="1175906"/>
            <a:ext cx="3676029" cy="277091"/>
          </a:xfrm>
          <a:prstGeom prst="roundRect">
            <a:avLst/>
          </a:prstGeom>
          <a:ln>
            <a:no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dirty="0">
              <a:solidFill>
                <a:prstClr val="black"/>
              </a:solidFill>
            </a:endParaRPr>
          </a:p>
        </p:txBody>
      </p:sp>
      <p:sp>
        <p:nvSpPr>
          <p:cNvPr id="84" name="Rectangle 83"/>
          <p:cNvSpPr/>
          <p:nvPr/>
        </p:nvSpPr>
        <p:spPr>
          <a:xfrm>
            <a:off x="1129232" y="1990725"/>
            <a:ext cx="2798074" cy="369332"/>
          </a:xfrm>
          <a:prstGeom prst="rect">
            <a:avLst/>
          </a:prstGeom>
        </p:spPr>
        <p:txBody>
          <a:bodyPr wrap="none">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As per the given condition,</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85" name="Rectangle 84"/>
          <p:cNvSpPr/>
          <p:nvPr/>
        </p:nvSpPr>
        <p:spPr>
          <a:xfrm>
            <a:off x="1052874" y="2324311"/>
            <a:ext cx="750526" cy="369332"/>
          </a:xfrm>
          <a:prstGeom prst="rect">
            <a:avLst/>
          </a:prstGeom>
        </p:spPr>
        <p:txBody>
          <a:bodyPr wrap="none">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100</a:t>
            </a:r>
            <a:r>
              <a:rPr lang="en-US" i="1" dirty="0" smtClean="0">
                <a:solidFill>
                  <a:prstClr val="black"/>
                </a:solidFill>
                <a:latin typeface="Bookman Old Style" panose="02050604050505020204" pitchFamily="18" charset="0"/>
                <a:ea typeface="Cambria Math" panose="02040503050406030204" pitchFamily="18" charset="0"/>
                <a:cs typeface="Arial" pitchFamily="34" charset="0"/>
              </a:rPr>
              <a:t>x</a:t>
            </a:r>
            <a:r>
              <a:rPr lang="en-US" dirty="0" smtClean="0">
                <a:solidFill>
                  <a:prstClr val="black"/>
                </a:solidFill>
                <a:latin typeface="Cambria Math" panose="02040503050406030204" pitchFamily="18" charset="0"/>
                <a:ea typeface="Cambria Math" panose="02040503050406030204" pitchFamily="18" charset="0"/>
                <a:cs typeface="Arial" pitchFamily="34" charset="0"/>
              </a:rPr>
              <a:t> </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86" name="Rectangle 85"/>
          <p:cNvSpPr/>
          <p:nvPr/>
        </p:nvSpPr>
        <p:spPr>
          <a:xfrm>
            <a:off x="1622789" y="2324311"/>
            <a:ext cx="357790" cy="369332"/>
          </a:xfrm>
          <a:prstGeom prst="rect">
            <a:avLst/>
          </a:prstGeom>
        </p:spPr>
        <p:txBody>
          <a:bodyPr wrap="none">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87" name="Rectangle 86"/>
          <p:cNvSpPr/>
          <p:nvPr/>
        </p:nvSpPr>
        <p:spPr>
          <a:xfrm>
            <a:off x="1851389" y="2324311"/>
            <a:ext cx="1284326" cy="369332"/>
          </a:xfrm>
          <a:prstGeom prst="rect">
            <a:avLst/>
          </a:prstGeom>
        </p:spPr>
        <p:txBody>
          <a:bodyPr wrap="none">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(63 – </a:t>
            </a:r>
            <a:r>
              <a:rPr lang="en-US" i="1" dirty="0" smtClean="0">
                <a:solidFill>
                  <a:prstClr val="black"/>
                </a:solidFill>
                <a:latin typeface="Bookman Old Style" panose="02050604050505020204" pitchFamily="18" charset="0"/>
                <a:ea typeface="Cambria Math" panose="02040503050406030204" pitchFamily="18" charset="0"/>
                <a:cs typeface="Arial" pitchFamily="34" charset="0"/>
              </a:rPr>
              <a:t>x</a:t>
            </a:r>
            <a:r>
              <a:rPr lang="en-US" dirty="0" smtClean="0">
                <a:solidFill>
                  <a:prstClr val="black"/>
                </a:solidFill>
                <a:latin typeface="Cambria Math" panose="02040503050406030204" pitchFamily="18" charset="0"/>
                <a:ea typeface="Cambria Math" panose="02040503050406030204" pitchFamily="18" charset="0"/>
                <a:cs typeface="Arial" pitchFamily="34" charset="0"/>
              </a:rPr>
              <a:t>) 25</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88" name="Rectangle 87"/>
          <p:cNvSpPr/>
          <p:nvPr/>
        </p:nvSpPr>
        <p:spPr>
          <a:xfrm>
            <a:off x="3047976" y="2324311"/>
            <a:ext cx="310896" cy="369332"/>
          </a:xfrm>
          <a:prstGeom prst="rect">
            <a:avLst/>
          </a:prstGeom>
        </p:spPr>
        <p:txBody>
          <a:bodyPr wrap="none">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89" name="Rectangle 88"/>
          <p:cNvSpPr/>
          <p:nvPr/>
        </p:nvSpPr>
        <p:spPr>
          <a:xfrm>
            <a:off x="3304593" y="2324311"/>
            <a:ext cx="697627" cy="369332"/>
          </a:xfrm>
          <a:prstGeom prst="rect">
            <a:avLst/>
          </a:prstGeom>
        </p:spPr>
        <p:txBody>
          <a:bodyPr wrap="none">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3000</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02" name="Rounded Rectangle 101"/>
          <p:cNvSpPr/>
          <p:nvPr/>
        </p:nvSpPr>
        <p:spPr>
          <a:xfrm>
            <a:off x="2947988" y="895350"/>
            <a:ext cx="4398299" cy="277091"/>
          </a:xfrm>
          <a:prstGeom prst="roundRect">
            <a:avLst/>
          </a:prstGeom>
          <a:ln>
            <a:no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dirty="0">
              <a:solidFill>
                <a:prstClr val="black"/>
              </a:solidFill>
            </a:endParaRPr>
          </a:p>
        </p:txBody>
      </p:sp>
      <p:sp>
        <p:nvSpPr>
          <p:cNvPr id="103" name="Rectangle 102"/>
          <p:cNvSpPr/>
          <p:nvPr/>
        </p:nvSpPr>
        <p:spPr>
          <a:xfrm>
            <a:off x="1052874" y="2616202"/>
            <a:ext cx="699230" cy="369332"/>
          </a:xfrm>
          <a:prstGeom prst="rect">
            <a:avLst/>
          </a:prstGeom>
        </p:spPr>
        <p:txBody>
          <a:bodyPr wrap="none">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100</a:t>
            </a:r>
            <a:r>
              <a:rPr lang="en-US" i="1" dirty="0" smtClean="0">
                <a:solidFill>
                  <a:prstClr val="black"/>
                </a:solidFill>
                <a:latin typeface="Bookman Old Style" panose="02050604050505020204" pitchFamily="18" charset="0"/>
                <a:ea typeface="Cambria Math" panose="02040503050406030204" pitchFamily="18" charset="0"/>
                <a:cs typeface="Arial" pitchFamily="34" charset="0"/>
              </a:rPr>
              <a:t>x</a:t>
            </a:r>
            <a:endParaRPr lang="en-US" i="1" dirty="0">
              <a:solidFill>
                <a:prstClr val="black"/>
              </a:solidFill>
              <a:latin typeface="Bookman Old Style" panose="02050604050505020204" pitchFamily="18" charset="0"/>
              <a:ea typeface="Cambria Math" panose="02040503050406030204" pitchFamily="18" charset="0"/>
              <a:cs typeface="Arial" pitchFamily="34" charset="0"/>
            </a:endParaRPr>
          </a:p>
        </p:txBody>
      </p:sp>
      <p:sp>
        <p:nvSpPr>
          <p:cNvPr id="104" name="Rectangle 103"/>
          <p:cNvSpPr/>
          <p:nvPr/>
        </p:nvSpPr>
        <p:spPr>
          <a:xfrm>
            <a:off x="1617060" y="2616202"/>
            <a:ext cx="357790" cy="369332"/>
          </a:xfrm>
          <a:prstGeom prst="rect">
            <a:avLst/>
          </a:prstGeom>
        </p:spPr>
        <p:txBody>
          <a:bodyPr wrap="none">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05" name="Rectangle 104"/>
          <p:cNvSpPr/>
          <p:nvPr/>
        </p:nvSpPr>
        <p:spPr>
          <a:xfrm>
            <a:off x="1828800" y="2616202"/>
            <a:ext cx="697627" cy="369332"/>
          </a:xfrm>
          <a:prstGeom prst="rect">
            <a:avLst/>
          </a:prstGeom>
        </p:spPr>
        <p:txBody>
          <a:bodyPr wrap="none">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1575</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06" name="Rectangle 105"/>
          <p:cNvSpPr/>
          <p:nvPr/>
        </p:nvSpPr>
        <p:spPr>
          <a:xfrm>
            <a:off x="3047976" y="2616202"/>
            <a:ext cx="310896" cy="369332"/>
          </a:xfrm>
          <a:prstGeom prst="rect">
            <a:avLst/>
          </a:prstGeom>
        </p:spPr>
        <p:txBody>
          <a:bodyPr wrap="none">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07" name="Rectangle 106"/>
          <p:cNvSpPr/>
          <p:nvPr/>
        </p:nvSpPr>
        <p:spPr>
          <a:xfrm>
            <a:off x="3304593" y="2616202"/>
            <a:ext cx="697627" cy="369332"/>
          </a:xfrm>
          <a:prstGeom prst="rect">
            <a:avLst/>
          </a:prstGeom>
        </p:spPr>
        <p:txBody>
          <a:bodyPr wrap="none">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3000</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08" name="Rectangle 107"/>
          <p:cNvSpPr/>
          <p:nvPr/>
        </p:nvSpPr>
        <p:spPr>
          <a:xfrm>
            <a:off x="679704" y="2616202"/>
            <a:ext cx="310896" cy="369332"/>
          </a:xfrm>
          <a:prstGeom prst="rect">
            <a:avLst/>
          </a:prstGeom>
          <a:noFill/>
          <a:ln>
            <a:noFill/>
          </a:ln>
          <a:effectLst/>
        </p:spPr>
        <p:txBody>
          <a:bodyPr wrap="none">
            <a:spAutoFit/>
          </a:bodyPr>
          <a:lstStyle/>
          <a:p>
            <a:r>
              <a:rPr lang="en-US" dirty="0">
                <a:solidFill>
                  <a:prstClr val="black"/>
                </a:solidFill>
                <a:latin typeface="Cambria Math" panose="02040503050406030204" pitchFamily="18" charset="0"/>
                <a:ea typeface="Cambria Math" panose="02040503050406030204" pitchFamily="18" charset="0"/>
                <a:cs typeface="Arial" pitchFamily="34" charset="0"/>
                <a:sym typeface="Symbol"/>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09" name="Rectangle 108"/>
          <p:cNvSpPr/>
          <p:nvPr/>
        </p:nvSpPr>
        <p:spPr>
          <a:xfrm>
            <a:off x="2435651" y="2616202"/>
            <a:ext cx="300082" cy="369332"/>
          </a:xfrm>
          <a:prstGeom prst="rect">
            <a:avLst/>
          </a:prstGeom>
        </p:spPr>
        <p:txBody>
          <a:bodyPr wrap="none">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10" name="Rectangle 109"/>
          <p:cNvSpPr/>
          <p:nvPr/>
        </p:nvSpPr>
        <p:spPr>
          <a:xfrm>
            <a:off x="2597660" y="2616202"/>
            <a:ext cx="570990" cy="369332"/>
          </a:xfrm>
          <a:prstGeom prst="rect">
            <a:avLst/>
          </a:prstGeom>
        </p:spPr>
        <p:txBody>
          <a:bodyPr wrap="none">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25</a:t>
            </a:r>
            <a:r>
              <a:rPr lang="en-US" i="1" dirty="0" smtClean="0">
                <a:solidFill>
                  <a:prstClr val="black"/>
                </a:solidFill>
                <a:latin typeface="Bookman Old Style" panose="02050604050505020204" pitchFamily="18" charset="0"/>
                <a:ea typeface="Cambria Math" panose="02040503050406030204" pitchFamily="18" charset="0"/>
                <a:cs typeface="Arial" pitchFamily="34" charset="0"/>
              </a:rPr>
              <a:t>x</a:t>
            </a:r>
            <a:endParaRPr lang="en-US" i="1" dirty="0">
              <a:solidFill>
                <a:prstClr val="black"/>
              </a:solidFill>
              <a:latin typeface="Bookman Old Style" panose="02050604050505020204" pitchFamily="18" charset="0"/>
              <a:ea typeface="Cambria Math" panose="02040503050406030204" pitchFamily="18" charset="0"/>
              <a:cs typeface="Arial" pitchFamily="34" charset="0"/>
            </a:endParaRPr>
          </a:p>
        </p:txBody>
      </p:sp>
      <p:sp>
        <p:nvSpPr>
          <p:cNvPr id="111" name="Curved Down Arrow 110"/>
          <p:cNvSpPr/>
          <p:nvPr/>
        </p:nvSpPr>
        <p:spPr>
          <a:xfrm rot="10800000" flipH="1" flipV="1">
            <a:off x="2087406" y="2282750"/>
            <a:ext cx="792166" cy="136029"/>
          </a:xfrm>
          <a:prstGeom prst="curvedDownArrow">
            <a:avLst/>
          </a:prstGeom>
          <a:solidFill>
            <a:srgbClr val="FFFF00"/>
          </a:solid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prstClr val="black"/>
              </a:solidFill>
              <a:latin typeface="Bookman Old Style" panose="02050604050505020204" pitchFamily="18" charset="0"/>
            </a:endParaRPr>
          </a:p>
        </p:txBody>
      </p:sp>
      <p:sp>
        <p:nvSpPr>
          <p:cNvPr id="112" name="Curved Down Arrow 111"/>
          <p:cNvSpPr/>
          <p:nvPr/>
        </p:nvSpPr>
        <p:spPr>
          <a:xfrm rot="10800000" flipH="1" flipV="1">
            <a:off x="2543179" y="2269147"/>
            <a:ext cx="406506" cy="149632"/>
          </a:xfrm>
          <a:prstGeom prst="curvedDownArrow">
            <a:avLst/>
          </a:prstGeom>
          <a:solidFill>
            <a:srgbClr val="FFFF00"/>
          </a:solid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prstClr val="black"/>
              </a:solidFill>
              <a:latin typeface="Bookman Old Style" panose="02050604050505020204" pitchFamily="18" charset="0"/>
            </a:endParaRPr>
          </a:p>
        </p:txBody>
      </p:sp>
      <p:sp>
        <p:nvSpPr>
          <p:cNvPr id="119" name="Rectangle 118"/>
          <p:cNvSpPr/>
          <p:nvPr/>
        </p:nvSpPr>
        <p:spPr>
          <a:xfrm>
            <a:off x="1616197" y="2905073"/>
            <a:ext cx="566181" cy="369332"/>
          </a:xfrm>
          <a:prstGeom prst="rect">
            <a:avLst/>
          </a:prstGeom>
        </p:spPr>
        <p:txBody>
          <a:bodyPr wrap="none">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75</a:t>
            </a:r>
            <a:r>
              <a:rPr lang="en-US" i="1" dirty="0" smtClean="0">
                <a:solidFill>
                  <a:prstClr val="black"/>
                </a:solidFill>
                <a:latin typeface="Bookman Old Style" panose="02050604050505020204" pitchFamily="18" charset="0"/>
                <a:ea typeface="Cambria Math" panose="02040503050406030204" pitchFamily="18" charset="0"/>
                <a:cs typeface="Arial" pitchFamily="34" charset="0"/>
              </a:rPr>
              <a:t>x</a:t>
            </a:r>
            <a:endParaRPr lang="en-US" i="1" dirty="0">
              <a:solidFill>
                <a:prstClr val="black"/>
              </a:solidFill>
              <a:latin typeface="Bookman Old Style" panose="02050604050505020204" pitchFamily="18" charset="0"/>
              <a:ea typeface="Cambria Math" panose="02040503050406030204" pitchFamily="18" charset="0"/>
              <a:cs typeface="Arial" pitchFamily="34" charset="0"/>
            </a:endParaRPr>
          </a:p>
        </p:txBody>
      </p:sp>
      <p:sp>
        <p:nvSpPr>
          <p:cNvPr id="120" name="Rectangle 119"/>
          <p:cNvSpPr/>
          <p:nvPr/>
        </p:nvSpPr>
        <p:spPr>
          <a:xfrm>
            <a:off x="2132013" y="2905073"/>
            <a:ext cx="357790" cy="369332"/>
          </a:xfrm>
          <a:prstGeom prst="rect">
            <a:avLst/>
          </a:prstGeom>
        </p:spPr>
        <p:txBody>
          <a:bodyPr wrap="none">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21" name="Rectangle 120"/>
          <p:cNvSpPr/>
          <p:nvPr/>
        </p:nvSpPr>
        <p:spPr>
          <a:xfrm>
            <a:off x="2409984" y="2905073"/>
            <a:ext cx="697627" cy="369332"/>
          </a:xfrm>
          <a:prstGeom prst="rect">
            <a:avLst/>
          </a:prstGeom>
        </p:spPr>
        <p:txBody>
          <a:bodyPr wrap="none">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1575</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22" name="Rectangle 121"/>
          <p:cNvSpPr/>
          <p:nvPr/>
        </p:nvSpPr>
        <p:spPr>
          <a:xfrm>
            <a:off x="3047976" y="2905073"/>
            <a:ext cx="310896" cy="369332"/>
          </a:xfrm>
          <a:prstGeom prst="rect">
            <a:avLst/>
          </a:prstGeom>
        </p:spPr>
        <p:txBody>
          <a:bodyPr wrap="none">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23" name="Rectangle 122"/>
          <p:cNvSpPr/>
          <p:nvPr/>
        </p:nvSpPr>
        <p:spPr>
          <a:xfrm>
            <a:off x="3304593" y="2905073"/>
            <a:ext cx="697627" cy="369332"/>
          </a:xfrm>
          <a:prstGeom prst="rect">
            <a:avLst/>
          </a:prstGeom>
        </p:spPr>
        <p:txBody>
          <a:bodyPr wrap="none">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3000</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24" name="Rectangle 123"/>
          <p:cNvSpPr/>
          <p:nvPr/>
        </p:nvSpPr>
        <p:spPr>
          <a:xfrm>
            <a:off x="2530597" y="3209925"/>
            <a:ext cx="566181" cy="369332"/>
          </a:xfrm>
          <a:prstGeom prst="rect">
            <a:avLst/>
          </a:prstGeom>
        </p:spPr>
        <p:txBody>
          <a:bodyPr wrap="none">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75</a:t>
            </a:r>
            <a:r>
              <a:rPr lang="en-US" i="1" dirty="0" smtClean="0">
                <a:solidFill>
                  <a:prstClr val="black"/>
                </a:solidFill>
                <a:latin typeface="Bookman Old Style" panose="02050604050505020204" pitchFamily="18" charset="0"/>
                <a:ea typeface="Cambria Math" panose="02040503050406030204" pitchFamily="18" charset="0"/>
                <a:cs typeface="Arial" pitchFamily="34" charset="0"/>
              </a:rPr>
              <a:t>x</a:t>
            </a:r>
            <a:endParaRPr lang="en-US" i="1" dirty="0">
              <a:solidFill>
                <a:prstClr val="black"/>
              </a:solidFill>
              <a:latin typeface="Bookman Old Style" panose="02050604050505020204" pitchFamily="18" charset="0"/>
              <a:ea typeface="Cambria Math" panose="02040503050406030204" pitchFamily="18" charset="0"/>
              <a:cs typeface="Arial" pitchFamily="34" charset="0"/>
            </a:endParaRPr>
          </a:p>
        </p:txBody>
      </p:sp>
      <p:sp>
        <p:nvSpPr>
          <p:cNvPr id="125" name="Rectangle 124"/>
          <p:cNvSpPr/>
          <p:nvPr/>
        </p:nvSpPr>
        <p:spPr>
          <a:xfrm>
            <a:off x="3047976" y="3209925"/>
            <a:ext cx="310896" cy="369332"/>
          </a:xfrm>
          <a:prstGeom prst="rect">
            <a:avLst/>
          </a:prstGeom>
        </p:spPr>
        <p:txBody>
          <a:bodyPr wrap="none">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26" name="Rectangle 125"/>
          <p:cNvSpPr/>
          <p:nvPr/>
        </p:nvSpPr>
        <p:spPr>
          <a:xfrm>
            <a:off x="3303824" y="3209925"/>
            <a:ext cx="697627" cy="369332"/>
          </a:xfrm>
          <a:prstGeom prst="rect">
            <a:avLst/>
          </a:prstGeom>
        </p:spPr>
        <p:txBody>
          <a:bodyPr wrap="none">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3000</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27" name="Rectangle 126"/>
          <p:cNvSpPr/>
          <p:nvPr/>
        </p:nvSpPr>
        <p:spPr>
          <a:xfrm>
            <a:off x="679704" y="2905073"/>
            <a:ext cx="310896" cy="369332"/>
          </a:xfrm>
          <a:prstGeom prst="rect">
            <a:avLst/>
          </a:prstGeom>
          <a:noFill/>
          <a:ln>
            <a:noFill/>
          </a:ln>
          <a:effectLst/>
        </p:spPr>
        <p:txBody>
          <a:bodyPr wrap="none">
            <a:spAutoFit/>
          </a:bodyPr>
          <a:lstStyle/>
          <a:p>
            <a:r>
              <a:rPr lang="en-US" dirty="0">
                <a:solidFill>
                  <a:prstClr val="black"/>
                </a:solidFill>
                <a:latin typeface="Cambria Math" panose="02040503050406030204" pitchFamily="18" charset="0"/>
                <a:ea typeface="Cambria Math" panose="02040503050406030204" pitchFamily="18" charset="0"/>
                <a:cs typeface="Arial" pitchFamily="34" charset="0"/>
                <a:sym typeface="Symbol"/>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28" name="Rectangle 127"/>
          <p:cNvSpPr/>
          <p:nvPr/>
        </p:nvSpPr>
        <p:spPr>
          <a:xfrm>
            <a:off x="679704" y="3209925"/>
            <a:ext cx="310896" cy="369332"/>
          </a:xfrm>
          <a:prstGeom prst="rect">
            <a:avLst/>
          </a:prstGeom>
          <a:noFill/>
          <a:ln>
            <a:noFill/>
          </a:ln>
          <a:effectLst/>
        </p:spPr>
        <p:txBody>
          <a:bodyPr wrap="none">
            <a:spAutoFit/>
          </a:bodyPr>
          <a:lstStyle/>
          <a:p>
            <a:r>
              <a:rPr lang="en-US" dirty="0">
                <a:solidFill>
                  <a:prstClr val="black"/>
                </a:solidFill>
                <a:latin typeface="Cambria Math" panose="02040503050406030204" pitchFamily="18" charset="0"/>
                <a:ea typeface="Cambria Math" panose="02040503050406030204" pitchFamily="18" charset="0"/>
                <a:cs typeface="Arial" pitchFamily="34" charset="0"/>
                <a:sym typeface="Symbol"/>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29" name="Rectangle 128"/>
          <p:cNvSpPr/>
          <p:nvPr/>
        </p:nvSpPr>
        <p:spPr>
          <a:xfrm>
            <a:off x="3871096" y="3209925"/>
            <a:ext cx="300082" cy="369332"/>
          </a:xfrm>
          <a:prstGeom prst="rect">
            <a:avLst/>
          </a:prstGeom>
        </p:spPr>
        <p:txBody>
          <a:bodyPr wrap="none">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30" name="Rectangle 129"/>
          <p:cNvSpPr/>
          <p:nvPr/>
        </p:nvSpPr>
        <p:spPr>
          <a:xfrm>
            <a:off x="4042425" y="3209925"/>
            <a:ext cx="697627" cy="369332"/>
          </a:xfrm>
          <a:prstGeom prst="rect">
            <a:avLst/>
          </a:prstGeom>
        </p:spPr>
        <p:txBody>
          <a:bodyPr wrap="none">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1575</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31" name="Rectangle 130"/>
          <p:cNvSpPr/>
          <p:nvPr/>
        </p:nvSpPr>
        <p:spPr>
          <a:xfrm>
            <a:off x="2132927" y="2905742"/>
            <a:ext cx="1028341" cy="369332"/>
          </a:xfrm>
          <a:prstGeom prst="rect">
            <a:avLst/>
          </a:prstGeom>
        </p:spPr>
        <p:txBody>
          <a:bodyPr wrap="square">
            <a:spAutoFit/>
          </a:bodyPr>
          <a:lstStyle/>
          <a:p>
            <a:r>
              <a:rPr lang="en-US" dirty="0" smtClean="0">
                <a:solidFill>
                  <a:srgbClr val="C00000"/>
                </a:solidFill>
                <a:latin typeface="Cambria Math" panose="02040503050406030204" pitchFamily="18" charset="0"/>
                <a:ea typeface="Cambria Math" panose="02040503050406030204" pitchFamily="18" charset="0"/>
                <a:cs typeface="Arial" pitchFamily="34" charset="0"/>
              </a:rPr>
              <a:t>+ </a:t>
            </a:r>
            <a:r>
              <a:rPr lang="en-US" dirty="0" smtClean="0">
                <a:solidFill>
                  <a:prstClr val="black"/>
                </a:solidFill>
                <a:latin typeface="Cambria Math" panose="02040503050406030204" pitchFamily="18" charset="0"/>
                <a:ea typeface="Cambria Math" panose="02040503050406030204" pitchFamily="18" charset="0"/>
                <a:cs typeface="Arial" pitchFamily="34" charset="0"/>
              </a:rPr>
              <a:t> </a:t>
            </a:r>
            <a:r>
              <a:rPr lang="en-US" dirty="0" smtClean="0">
                <a:solidFill>
                  <a:srgbClr val="C00000"/>
                </a:solidFill>
                <a:latin typeface="Cambria Math" panose="02040503050406030204" pitchFamily="18" charset="0"/>
                <a:ea typeface="Cambria Math" panose="02040503050406030204" pitchFamily="18" charset="0"/>
                <a:cs typeface="Arial" pitchFamily="34" charset="0"/>
              </a:rPr>
              <a:t>1575</a:t>
            </a:r>
            <a:endParaRPr lang="en-US" dirty="0">
              <a:solidFill>
                <a:srgbClr val="C00000"/>
              </a:solidFill>
              <a:latin typeface="Cambria Math" panose="02040503050406030204" pitchFamily="18" charset="0"/>
              <a:ea typeface="Cambria Math" panose="02040503050406030204" pitchFamily="18" charset="0"/>
              <a:cs typeface="Arial" pitchFamily="34" charset="0"/>
            </a:endParaRPr>
          </a:p>
        </p:txBody>
      </p:sp>
      <p:grpSp>
        <p:nvGrpSpPr>
          <p:cNvPr id="132" name="Group 131"/>
          <p:cNvGrpSpPr/>
          <p:nvPr/>
        </p:nvGrpSpPr>
        <p:grpSpPr>
          <a:xfrm>
            <a:off x="4507707" y="1956393"/>
            <a:ext cx="2355539" cy="1273539"/>
            <a:chOff x="6096215" y="3056468"/>
            <a:chExt cx="1686520" cy="1189709"/>
          </a:xfrm>
        </p:grpSpPr>
        <p:sp>
          <p:nvSpPr>
            <p:cNvPr id="133" name="Cloud Callout 132"/>
            <p:cNvSpPr/>
            <p:nvPr/>
          </p:nvSpPr>
          <p:spPr>
            <a:xfrm>
              <a:off x="6096215" y="3056468"/>
              <a:ext cx="1655996" cy="1189709"/>
            </a:xfrm>
            <a:prstGeom prst="cloudCallout">
              <a:avLst>
                <a:gd name="adj1" fmla="val -73629"/>
                <a:gd name="adj2" fmla="val 40872"/>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mbria Math" panose="02040503050406030204" pitchFamily="18" charset="0"/>
                <a:ea typeface="Cambria Math" panose="02040503050406030204" pitchFamily="18" charset="0"/>
              </a:endParaRPr>
            </a:p>
          </p:txBody>
        </p:sp>
        <p:sp>
          <p:nvSpPr>
            <p:cNvPr id="134" name="Rectangle 133"/>
            <p:cNvSpPr/>
            <p:nvPr/>
          </p:nvSpPr>
          <p:spPr>
            <a:xfrm>
              <a:off x="6153136" y="3317472"/>
              <a:ext cx="1629599" cy="776297"/>
            </a:xfrm>
            <a:prstGeom prst="rect">
              <a:avLst/>
            </a:prstGeom>
          </p:spPr>
          <p:txBody>
            <a:bodyPr wrap="square">
              <a:spAutoFit/>
            </a:bodyPr>
            <a:lstStyle/>
            <a:p>
              <a:pPr algn="ctr"/>
              <a:r>
                <a:rPr lang="en-US" sz="1600" b="1" dirty="0" smtClean="0">
                  <a:solidFill>
                    <a:srgbClr val="002060"/>
                  </a:solidFill>
                  <a:latin typeface="Cambria Math" panose="02040503050406030204" pitchFamily="18" charset="0"/>
                  <a:ea typeface="Cambria Math" panose="02040503050406030204" pitchFamily="18" charset="0"/>
                </a:rPr>
                <a:t>Variables </a:t>
              </a:r>
              <a:r>
                <a:rPr lang="en-US" sz="1600" b="1" dirty="0">
                  <a:solidFill>
                    <a:srgbClr val="002060"/>
                  </a:solidFill>
                  <a:latin typeface="Cambria Math" panose="02040503050406030204" pitchFamily="18" charset="0"/>
                  <a:ea typeface="Cambria Math" panose="02040503050406030204" pitchFamily="18" charset="0"/>
                </a:rPr>
                <a:t>on one side, numbers on the other side.</a:t>
              </a:r>
            </a:p>
          </p:txBody>
        </p:sp>
      </p:grpSp>
      <p:sp>
        <p:nvSpPr>
          <p:cNvPr id="141" name="Curved Down Arrow 140"/>
          <p:cNvSpPr/>
          <p:nvPr/>
        </p:nvSpPr>
        <p:spPr>
          <a:xfrm>
            <a:off x="2819400" y="2790825"/>
            <a:ext cx="792163" cy="199159"/>
          </a:xfrm>
          <a:prstGeom prst="curvedDownArrow">
            <a:avLst/>
          </a:prstGeom>
          <a:solidFill>
            <a:srgbClr val="FFFF00"/>
          </a:solid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black"/>
              </a:solidFill>
              <a:latin typeface="Bookman Old Style" panose="02050604050505020204" pitchFamily="18" charset="0"/>
            </a:endParaRPr>
          </a:p>
        </p:txBody>
      </p:sp>
      <p:sp>
        <p:nvSpPr>
          <p:cNvPr id="147" name="Rectangle 146"/>
          <p:cNvSpPr/>
          <p:nvPr/>
        </p:nvSpPr>
        <p:spPr>
          <a:xfrm>
            <a:off x="2530597" y="3489325"/>
            <a:ext cx="566181" cy="369332"/>
          </a:xfrm>
          <a:prstGeom prst="rect">
            <a:avLst/>
          </a:prstGeom>
        </p:spPr>
        <p:txBody>
          <a:bodyPr wrap="none">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75</a:t>
            </a:r>
            <a:r>
              <a:rPr lang="en-US" i="1" dirty="0" smtClean="0">
                <a:solidFill>
                  <a:prstClr val="black"/>
                </a:solidFill>
                <a:latin typeface="Bookman Old Style" panose="02050604050505020204" pitchFamily="18" charset="0"/>
                <a:ea typeface="Cambria Math" panose="02040503050406030204" pitchFamily="18" charset="0"/>
                <a:cs typeface="Arial" pitchFamily="34" charset="0"/>
              </a:rPr>
              <a:t>x</a:t>
            </a:r>
            <a:endParaRPr lang="en-US" i="1" dirty="0">
              <a:solidFill>
                <a:prstClr val="black"/>
              </a:solidFill>
              <a:latin typeface="Bookman Old Style" panose="02050604050505020204" pitchFamily="18" charset="0"/>
              <a:ea typeface="Cambria Math" panose="02040503050406030204" pitchFamily="18" charset="0"/>
              <a:cs typeface="Arial" pitchFamily="34" charset="0"/>
            </a:endParaRPr>
          </a:p>
        </p:txBody>
      </p:sp>
      <p:sp>
        <p:nvSpPr>
          <p:cNvPr id="148" name="Rectangle 147"/>
          <p:cNvSpPr/>
          <p:nvPr/>
        </p:nvSpPr>
        <p:spPr>
          <a:xfrm>
            <a:off x="3047976" y="3520103"/>
            <a:ext cx="310896" cy="369332"/>
          </a:xfrm>
          <a:prstGeom prst="rect">
            <a:avLst/>
          </a:prstGeom>
        </p:spPr>
        <p:txBody>
          <a:bodyPr wrap="none">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49" name="Rectangle 148"/>
          <p:cNvSpPr/>
          <p:nvPr/>
        </p:nvSpPr>
        <p:spPr>
          <a:xfrm>
            <a:off x="3338009" y="3489325"/>
            <a:ext cx="697627" cy="369332"/>
          </a:xfrm>
          <a:prstGeom prst="rect">
            <a:avLst/>
          </a:prstGeom>
        </p:spPr>
        <p:txBody>
          <a:bodyPr wrap="none">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1425</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50" name="Rectangle 149"/>
          <p:cNvSpPr/>
          <p:nvPr/>
        </p:nvSpPr>
        <p:spPr>
          <a:xfrm>
            <a:off x="679704" y="3520103"/>
            <a:ext cx="310896" cy="369332"/>
          </a:xfrm>
          <a:prstGeom prst="rect">
            <a:avLst/>
          </a:prstGeom>
          <a:noFill/>
          <a:ln>
            <a:noFill/>
          </a:ln>
          <a:effectLst/>
        </p:spPr>
        <p:txBody>
          <a:bodyPr wrap="none">
            <a:spAutoFit/>
          </a:bodyPr>
          <a:lstStyle/>
          <a:p>
            <a:r>
              <a:rPr lang="en-US" dirty="0">
                <a:solidFill>
                  <a:prstClr val="black"/>
                </a:solidFill>
                <a:latin typeface="Cambria Math" panose="02040503050406030204" pitchFamily="18" charset="0"/>
                <a:ea typeface="Cambria Math" panose="02040503050406030204" pitchFamily="18" charset="0"/>
                <a:cs typeface="Arial" pitchFamily="34" charset="0"/>
                <a:sym typeface="Symbol"/>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51" name="TextBox 150"/>
          <p:cNvSpPr txBox="1"/>
          <p:nvPr/>
        </p:nvSpPr>
        <p:spPr>
          <a:xfrm>
            <a:off x="2531230" y="3489325"/>
            <a:ext cx="478523" cy="369332"/>
          </a:xfrm>
          <a:prstGeom prst="rect">
            <a:avLst/>
          </a:prstGeom>
          <a:noFill/>
        </p:spPr>
        <p:txBody>
          <a:bodyPr wrap="square" rtlCol="0">
            <a:spAutoFit/>
          </a:bodyPr>
          <a:lstStyle/>
          <a:p>
            <a:r>
              <a:rPr lang="en-US" dirty="0" smtClean="0">
                <a:solidFill>
                  <a:srgbClr val="C00000"/>
                </a:solidFill>
                <a:latin typeface="Cambria Math" panose="02040503050406030204" pitchFamily="18" charset="0"/>
                <a:ea typeface="Cambria Math" panose="02040503050406030204" pitchFamily="18" charset="0"/>
                <a:cs typeface="Arial" pitchFamily="34" charset="0"/>
              </a:rPr>
              <a:t>75</a:t>
            </a:r>
            <a:endParaRPr lang="en-US" dirty="0">
              <a:solidFill>
                <a:srgbClr val="C00000"/>
              </a:solidFill>
              <a:latin typeface="Cambria Math" panose="02040503050406030204" pitchFamily="18" charset="0"/>
              <a:ea typeface="Cambria Math" panose="02040503050406030204" pitchFamily="18" charset="0"/>
              <a:cs typeface="Arial" pitchFamily="34" charset="0"/>
            </a:endParaRPr>
          </a:p>
        </p:txBody>
      </p:sp>
      <p:sp>
        <p:nvSpPr>
          <p:cNvPr id="158" name="Curved Down Arrow 157"/>
          <p:cNvSpPr/>
          <p:nvPr/>
        </p:nvSpPr>
        <p:spPr>
          <a:xfrm rot="10800000" flipH="1">
            <a:off x="2781300" y="3776484"/>
            <a:ext cx="1022241" cy="181054"/>
          </a:xfrm>
          <a:prstGeom prst="curvedDownArrow">
            <a:avLst/>
          </a:prstGeom>
          <a:solidFill>
            <a:srgbClr val="FFFF00"/>
          </a:solid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black"/>
              </a:solidFill>
              <a:latin typeface="Bookman Old Style" panose="02050604050505020204" pitchFamily="18" charset="0"/>
            </a:endParaRPr>
          </a:p>
        </p:txBody>
      </p:sp>
      <p:sp>
        <p:nvSpPr>
          <p:cNvPr id="164" name="TextBox 163"/>
          <p:cNvSpPr txBox="1"/>
          <p:nvPr/>
        </p:nvSpPr>
        <p:spPr>
          <a:xfrm>
            <a:off x="679704" y="3879077"/>
            <a:ext cx="310896"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sym typeface="Symbol"/>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65" name="TextBox 164"/>
          <p:cNvSpPr txBox="1"/>
          <p:nvPr/>
        </p:nvSpPr>
        <p:spPr>
          <a:xfrm>
            <a:off x="2711554" y="3879077"/>
            <a:ext cx="488846" cy="369332"/>
          </a:xfrm>
          <a:prstGeom prst="rect">
            <a:avLst/>
          </a:prstGeom>
          <a:noFill/>
        </p:spPr>
        <p:txBody>
          <a:bodyPr wrap="square" rtlCol="0">
            <a:spAutoFit/>
          </a:bodyPr>
          <a:lstStyle/>
          <a:p>
            <a:pPr algn="ctr"/>
            <a:r>
              <a:rPr lang="en-US" i="1" dirty="0" smtClean="0">
                <a:solidFill>
                  <a:prstClr val="black"/>
                </a:solidFill>
                <a:latin typeface="Bookman Old Style" panose="02050604050505020204" pitchFamily="18" charset="0"/>
                <a:ea typeface="Cambria Math" panose="02040503050406030204" pitchFamily="18" charset="0"/>
                <a:cs typeface="Arial" pitchFamily="34" charset="0"/>
              </a:rPr>
              <a:t>x</a:t>
            </a:r>
          </a:p>
        </p:txBody>
      </p:sp>
      <p:sp>
        <p:nvSpPr>
          <p:cNvPr id="166" name="TextBox 165"/>
          <p:cNvSpPr txBox="1"/>
          <p:nvPr/>
        </p:nvSpPr>
        <p:spPr>
          <a:xfrm>
            <a:off x="3047976" y="3879077"/>
            <a:ext cx="310896"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67" name="TextBox 166"/>
          <p:cNvSpPr txBox="1"/>
          <p:nvPr/>
        </p:nvSpPr>
        <p:spPr>
          <a:xfrm>
            <a:off x="3406897" y="4030611"/>
            <a:ext cx="474595" cy="369332"/>
          </a:xfrm>
          <a:prstGeom prst="rect">
            <a:avLst/>
          </a:prstGeom>
          <a:noFill/>
        </p:spPr>
        <p:txBody>
          <a:bodyPr wrap="square" rtlCol="0">
            <a:spAutoFit/>
          </a:bodyPr>
          <a:lstStyle/>
          <a:p>
            <a:pPr algn="ctr"/>
            <a:r>
              <a:rPr lang="en-US" dirty="0" smtClean="0">
                <a:solidFill>
                  <a:prstClr val="black"/>
                </a:solidFill>
                <a:latin typeface="Cambria Math" panose="02040503050406030204" pitchFamily="18" charset="0"/>
                <a:ea typeface="Cambria Math" panose="02040503050406030204" pitchFamily="18" charset="0"/>
                <a:cs typeface="Arial" pitchFamily="34" charset="0"/>
              </a:rPr>
              <a:t>75</a:t>
            </a:r>
          </a:p>
        </p:txBody>
      </p:sp>
      <p:sp>
        <p:nvSpPr>
          <p:cNvPr id="168" name="TextBox 167"/>
          <p:cNvSpPr txBox="1"/>
          <p:nvPr/>
        </p:nvSpPr>
        <p:spPr>
          <a:xfrm>
            <a:off x="3278297" y="3766920"/>
            <a:ext cx="744870" cy="369332"/>
          </a:xfrm>
          <a:prstGeom prst="rect">
            <a:avLst/>
          </a:prstGeom>
          <a:noFill/>
        </p:spPr>
        <p:txBody>
          <a:bodyPr wrap="square" rtlCol="0">
            <a:spAutoFit/>
          </a:bodyPr>
          <a:lstStyle/>
          <a:p>
            <a:pPr algn="ctr"/>
            <a:r>
              <a:rPr lang="en-US" dirty="0" smtClean="0">
                <a:solidFill>
                  <a:prstClr val="black"/>
                </a:solidFill>
                <a:latin typeface="Cambria Math" panose="02040503050406030204" pitchFamily="18" charset="0"/>
                <a:ea typeface="Cambria Math" panose="02040503050406030204" pitchFamily="18" charset="0"/>
                <a:cs typeface="Arial" pitchFamily="34" charset="0"/>
              </a:rPr>
              <a:t>1425</a:t>
            </a:r>
          </a:p>
        </p:txBody>
      </p:sp>
      <p:cxnSp>
        <p:nvCxnSpPr>
          <p:cNvPr id="169" name="Straight Connector 168"/>
          <p:cNvCxnSpPr/>
          <p:nvPr/>
        </p:nvCxnSpPr>
        <p:spPr>
          <a:xfrm>
            <a:off x="3413615" y="4095840"/>
            <a:ext cx="48491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p:cNvCxnSpPr/>
          <p:nvPr/>
        </p:nvCxnSpPr>
        <p:spPr>
          <a:xfrm flipV="1">
            <a:off x="3424237" y="3883840"/>
            <a:ext cx="452492" cy="136017"/>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p:nvPr/>
        </p:nvCxnSpPr>
        <p:spPr>
          <a:xfrm flipV="1">
            <a:off x="3522670" y="4152578"/>
            <a:ext cx="237744" cy="164592"/>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72" name="TextBox 171"/>
          <p:cNvSpPr txBox="1"/>
          <p:nvPr/>
        </p:nvSpPr>
        <p:spPr>
          <a:xfrm>
            <a:off x="3814763" y="3692726"/>
            <a:ext cx="509482" cy="307777"/>
          </a:xfrm>
          <a:prstGeom prst="rect">
            <a:avLst/>
          </a:prstGeom>
          <a:noFill/>
        </p:spPr>
        <p:txBody>
          <a:bodyPr wrap="square" rtlCol="0">
            <a:spAutoFit/>
          </a:bodyPr>
          <a:lstStyle/>
          <a:p>
            <a:pPr algn="ctr"/>
            <a:r>
              <a:rPr lang="en-US" sz="1400" dirty="0" smtClean="0">
                <a:solidFill>
                  <a:srgbClr val="FF0000"/>
                </a:solidFill>
                <a:latin typeface="Cambria Math" panose="02040503050406030204" pitchFamily="18" charset="0"/>
                <a:ea typeface="Cambria Math" panose="02040503050406030204" pitchFamily="18" charset="0"/>
                <a:cs typeface="Arial" pitchFamily="34" charset="0"/>
                <a:sym typeface="Symbol"/>
              </a:rPr>
              <a:t>285</a:t>
            </a:r>
            <a:endParaRPr lang="en-US" sz="1400" dirty="0">
              <a:solidFill>
                <a:srgbClr val="FF0000"/>
              </a:solidFill>
              <a:latin typeface="Cambria Math" panose="02040503050406030204" pitchFamily="18" charset="0"/>
              <a:ea typeface="Cambria Math" panose="02040503050406030204" pitchFamily="18" charset="0"/>
              <a:cs typeface="Arial" pitchFamily="34" charset="0"/>
            </a:endParaRPr>
          </a:p>
        </p:txBody>
      </p:sp>
      <p:sp>
        <p:nvSpPr>
          <p:cNvPr id="173" name="TextBox 172"/>
          <p:cNvSpPr txBox="1"/>
          <p:nvPr/>
        </p:nvSpPr>
        <p:spPr>
          <a:xfrm>
            <a:off x="3733800" y="4093211"/>
            <a:ext cx="410261" cy="307777"/>
          </a:xfrm>
          <a:prstGeom prst="rect">
            <a:avLst/>
          </a:prstGeom>
          <a:noFill/>
        </p:spPr>
        <p:txBody>
          <a:bodyPr wrap="square" rtlCol="0">
            <a:spAutoFit/>
          </a:bodyPr>
          <a:lstStyle/>
          <a:p>
            <a:r>
              <a:rPr lang="en-US" sz="1400" dirty="0" smtClean="0">
                <a:solidFill>
                  <a:srgbClr val="FF0000"/>
                </a:solidFill>
                <a:latin typeface="Cambria Math" panose="02040503050406030204" pitchFamily="18" charset="0"/>
                <a:ea typeface="Cambria Math" panose="02040503050406030204" pitchFamily="18" charset="0"/>
                <a:cs typeface="Arial" pitchFamily="34" charset="0"/>
                <a:sym typeface="Symbol"/>
              </a:rPr>
              <a:t>15</a:t>
            </a:r>
            <a:endParaRPr lang="en-US" sz="1400" dirty="0">
              <a:solidFill>
                <a:srgbClr val="FF0000"/>
              </a:solidFill>
              <a:latin typeface="Cambria Math" panose="02040503050406030204" pitchFamily="18" charset="0"/>
              <a:ea typeface="Cambria Math" panose="02040503050406030204" pitchFamily="18" charset="0"/>
              <a:cs typeface="Arial" pitchFamily="34" charset="0"/>
            </a:endParaRPr>
          </a:p>
        </p:txBody>
      </p:sp>
      <p:sp>
        <p:nvSpPr>
          <p:cNvPr id="188" name="Rounded Rectangle 187"/>
          <p:cNvSpPr/>
          <p:nvPr/>
        </p:nvSpPr>
        <p:spPr>
          <a:xfrm>
            <a:off x="4784645" y="639041"/>
            <a:ext cx="2873455" cy="277091"/>
          </a:xfrm>
          <a:prstGeom prst="roundRect">
            <a:avLst/>
          </a:prstGeom>
          <a:ln>
            <a:no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dirty="0">
              <a:solidFill>
                <a:prstClr val="black"/>
              </a:solidFill>
            </a:endParaRPr>
          </a:p>
        </p:txBody>
      </p:sp>
      <p:sp>
        <p:nvSpPr>
          <p:cNvPr id="33" name="Rectangle 32"/>
          <p:cNvSpPr/>
          <p:nvPr/>
        </p:nvSpPr>
        <p:spPr>
          <a:xfrm>
            <a:off x="457200" y="304621"/>
            <a:ext cx="7391400" cy="1200329"/>
          </a:xfrm>
          <a:prstGeom prst="rect">
            <a:avLst/>
          </a:prstGeom>
        </p:spPr>
        <p:txBody>
          <a:bodyPr wrap="square">
            <a:spAutoFit/>
          </a:bodyPr>
          <a:lstStyle/>
          <a:p>
            <a:pPr marL="396875" indent="-396875"/>
            <a:r>
              <a:rPr lang="en-US" b="1" dirty="0" smtClean="0">
                <a:solidFill>
                  <a:srgbClr val="C00000"/>
                </a:solidFill>
                <a:latin typeface="Cambria Math" panose="02040503050406030204" pitchFamily="18" charset="0"/>
                <a:ea typeface="Cambria Math" panose="02040503050406030204" pitchFamily="18" charset="0"/>
                <a:cs typeface="Arial" pitchFamily="34" charset="0"/>
              </a:rPr>
              <a:t>Q.    The </a:t>
            </a:r>
            <a:r>
              <a:rPr lang="en-US" b="1" dirty="0">
                <a:solidFill>
                  <a:srgbClr val="C00000"/>
                </a:solidFill>
                <a:latin typeface="Cambria Math" panose="02040503050406030204" pitchFamily="18" charset="0"/>
                <a:ea typeface="Cambria Math" panose="02040503050406030204" pitchFamily="18" charset="0"/>
                <a:cs typeface="Arial" pitchFamily="34" charset="0"/>
              </a:rPr>
              <a:t>organisers of an essay competition decide that a winner in the competition gets a prize of Rs 100 and a participant who does not win gets a prize of Rs 25. The total prize money distributed is Rs 3,000. Find the number of winners, if the total number of participants is 63.</a:t>
            </a:r>
          </a:p>
        </p:txBody>
      </p:sp>
      <p:graphicFrame>
        <p:nvGraphicFramePr>
          <p:cNvPr id="189" name="Table 188"/>
          <p:cNvGraphicFramePr>
            <a:graphicFrameLocks noGrp="1"/>
          </p:cNvGraphicFramePr>
          <p:nvPr>
            <p:extLst>
              <p:ext uri="{D42A27DB-BD31-4B8C-83A1-F6EECF244321}">
                <p14:modId xmlns:p14="http://schemas.microsoft.com/office/powerpoint/2010/main" val="3627749094"/>
              </p:ext>
            </p:extLst>
          </p:nvPr>
        </p:nvGraphicFramePr>
        <p:xfrm>
          <a:off x="970974" y="3876596"/>
          <a:ext cx="6672447" cy="439836"/>
        </p:xfrm>
        <a:graphic>
          <a:graphicData uri="http://schemas.openxmlformats.org/drawingml/2006/table">
            <a:tbl>
              <a:tblPr firstRow="1" bandRow="1">
                <a:tableStyleId>{93296810-A885-4BE3-A3E7-6D5BEEA58F35}</a:tableStyleId>
              </a:tblPr>
              <a:tblGrid>
                <a:gridCol w="1567047"/>
                <a:gridCol w="2209800"/>
                <a:gridCol w="2895600"/>
              </a:tblGrid>
              <a:tr h="439836">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r>
            </a:tbl>
          </a:graphicData>
        </a:graphic>
      </p:graphicFrame>
      <p:graphicFrame>
        <p:nvGraphicFramePr>
          <p:cNvPr id="2" name="Table 1"/>
          <p:cNvGraphicFramePr>
            <a:graphicFrameLocks noGrp="1"/>
          </p:cNvGraphicFramePr>
          <p:nvPr>
            <p:extLst>
              <p:ext uri="{D42A27DB-BD31-4B8C-83A1-F6EECF244321}">
                <p14:modId xmlns:p14="http://schemas.microsoft.com/office/powerpoint/2010/main" val="4289006225"/>
              </p:ext>
            </p:extLst>
          </p:nvPr>
        </p:nvGraphicFramePr>
        <p:xfrm>
          <a:off x="970974" y="2856561"/>
          <a:ext cx="6672447" cy="1044907"/>
        </p:xfrm>
        <a:graphic>
          <a:graphicData uri="http://schemas.openxmlformats.org/drawingml/2006/table">
            <a:tbl>
              <a:tblPr firstRow="1" bandRow="1">
                <a:tableStyleId>{93296810-A885-4BE3-A3E7-6D5BEEA58F35}</a:tableStyleId>
              </a:tblPr>
              <a:tblGrid>
                <a:gridCol w="1567047"/>
                <a:gridCol w="2209800"/>
                <a:gridCol w="2895600"/>
              </a:tblGrid>
              <a:tr h="37084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674067">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r>
            </a:tbl>
          </a:graphicData>
        </a:graphic>
      </p:graphicFrame>
      <p:sp>
        <p:nvSpPr>
          <p:cNvPr id="180" name="Rectangle 179"/>
          <p:cNvSpPr/>
          <p:nvPr/>
        </p:nvSpPr>
        <p:spPr>
          <a:xfrm>
            <a:off x="2525321" y="2856561"/>
            <a:ext cx="2274662" cy="369332"/>
          </a:xfrm>
          <a:prstGeom prst="rect">
            <a:avLst/>
          </a:prstGeom>
        </p:spPr>
        <p:txBody>
          <a:bodyPr wrap="none">
            <a:spAutoFit/>
          </a:bodyPr>
          <a:lstStyle/>
          <a:p>
            <a:r>
              <a:rPr lang="en-US" b="1" dirty="0" smtClean="0">
                <a:solidFill>
                  <a:prstClr val="black"/>
                </a:solidFill>
                <a:latin typeface="Cambria Math" panose="02040503050406030204" pitchFamily="18" charset="0"/>
                <a:ea typeface="Cambria Math" panose="02040503050406030204" pitchFamily="18" charset="0"/>
                <a:cs typeface="Arial" pitchFamily="34" charset="0"/>
              </a:rPr>
              <a:t>Participants who win</a:t>
            </a:r>
            <a:endParaRPr lang="en-US" b="1"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81" name="Rectangle 180"/>
          <p:cNvSpPr/>
          <p:nvPr/>
        </p:nvSpPr>
        <p:spPr>
          <a:xfrm>
            <a:off x="4697021" y="2856561"/>
            <a:ext cx="3007233" cy="369332"/>
          </a:xfrm>
          <a:prstGeom prst="rect">
            <a:avLst/>
          </a:prstGeom>
        </p:spPr>
        <p:txBody>
          <a:bodyPr wrap="none">
            <a:spAutoFit/>
          </a:bodyPr>
          <a:lstStyle/>
          <a:p>
            <a:r>
              <a:rPr lang="en-US" b="1" dirty="0" smtClean="0">
                <a:solidFill>
                  <a:prstClr val="black"/>
                </a:solidFill>
                <a:latin typeface="Cambria Math" panose="02040503050406030204" pitchFamily="18" charset="0"/>
                <a:ea typeface="Cambria Math" panose="02040503050406030204" pitchFamily="18" charset="0"/>
                <a:cs typeface="Arial" pitchFamily="34" charset="0"/>
              </a:rPr>
              <a:t>Participants who do not  win</a:t>
            </a:r>
            <a:endParaRPr lang="en-US" b="1"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82" name="Rectangle 181"/>
          <p:cNvSpPr/>
          <p:nvPr/>
        </p:nvSpPr>
        <p:spPr>
          <a:xfrm>
            <a:off x="1355512" y="3189236"/>
            <a:ext cx="997389" cy="369332"/>
          </a:xfrm>
          <a:prstGeom prst="rect">
            <a:avLst/>
          </a:prstGeom>
        </p:spPr>
        <p:txBody>
          <a:bodyPr wrap="none">
            <a:spAutoFit/>
          </a:bodyPr>
          <a:lstStyle/>
          <a:p>
            <a:r>
              <a:rPr lang="en-US" b="1" dirty="0" smtClean="0">
                <a:solidFill>
                  <a:prstClr val="black"/>
                </a:solidFill>
                <a:latin typeface="Cambria Math" panose="02040503050406030204" pitchFamily="18" charset="0"/>
                <a:ea typeface="Cambria Math" panose="02040503050406030204" pitchFamily="18" charset="0"/>
                <a:cs typeface="Arial" pitchFamily="34" charset="0"/>
              </a:rPr>
              <a:t>Number</a:t>
            </a:r>
            <a:endParaRPr lang="en-US" b="1"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85" name="Rectangle 184"/>
          <p:cNvSpPr/>
          <p:nvPr/>
        </p:nvSpPr>
        <p:spPr>
          <a:xfrm>
            <a:off x="1509400" y="3527397"/>
            <a:ext cx="689612" cy="369332"/>
          </a:xfrm>
          <a:prstGeom prst="rect">
            <a:avLst/>
          </a:prstGeom>
        </p:spPr>
        <p:txBody>
          <a:bodyPr wrap="none">
            <a:spAutoFit/>
          </a:bodyPr>
          <a:lstStyle/>
          <a:p>
            <a:r>
              <a:rPr lang="en-US" b="1" dirty="0" smtClean="0">
                <a:solidFill>
                  <a:prstClr val="black"/>
                </a:solidFill>
                <a:latin typeface="Cambria Math" panose="02040503050406030204" pitchFamily="18" charset="0"/>
                <a:ea typeface="Cambria Math" panose="02040503050406030204" pitchFamily="18" charset="0"/>
                <a:cs typeface="Arial" pitchFamily="34" charset="0"/>
              </a:rPr>
              <a:t>Prize</a:t>
            </a:r>
            <a:endParaRPr lang="en-US" b="1"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90" name="Rectangle 189"/>
          <p:cNvSpPr/>
          <p:nvPr/>
        </p:nvSpPr>
        <p:spPr>
          <a:xfrm>
            <a:off x="1235832" y="3917292"/>
            <a:ext cx="1236749" cy="369332"/>
          </a:xfrm>
          <a:prstGeom prst="rect">
            <a:avLst/>
          </a:prstGeom>
        </p:spPr>
        <p:txBody>
          <a:bodyPr wrap="none">
            <a:spAutoFit/>
          </a:bodyPr>
          <a:lstStyle/>
          <a:p>
            <a:r>
              <a:rPr lang="en-US" b="1" dirty="0" smtClean="0">
                <a:solidFill>
                  <a:prstClr val="black"/>
                </a:solidFill>
                <a:latin typeface="Cambria Math" panose="02040503050406030204" pitchFamily="18" charset="0"/>
                <a:ea typeface="Cambria Math" panose="02040503050406030204" pitchFamily="18" charset="0"/>
                <a:cs typeface="Arial" pitchFamily="34" charset="0"/>
              </a:rPr>
              <a:t>Total Prize</a:t>
            </a:r>
            <a:endParaRPr lang="en-US" b="1"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93" name="Rounded Rectangle 192"/>
          <p:cNvSpPr/>
          <p:nvPr/>
        </p:nvSpPr>
        <p:spPr>
          <a:xfrm>
            <a:off x="3410470" y="3558565"/>
            <a:ext cx="537866" cy="304800"/>
          </a:xfrm>
          <a:prstGeom prst="roundRect">
            <a:avLst/>
          </a:prstGeom>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solidFill>
                <a:prstClr val="black"/>
              </a:solidFill>
            </a:endParaRPr>
          </a:p>
        </p:txBody>
      </p:sp>
      <p:sp>
        <p:nvSpPr>
          <p:cNvPr id="186" name="Rectangle 185"/>
          <p:cNvSpPr/>
          <p:nvPr/>
        </p:nvSpPr>
        <p:spPr>
          <a:xfrm>
            <a:off x="3356318" y="3527397"/>
            <a:ext cx="559769" cy="369332"/>
          </a:xfrm>
          <a:prstGeom prst="rect">
            <a:avLst/>
          </a:prstGeom>
        </p:spPr>
        <p:txBody>
          <a:bodyPr wrap="none">
            <a:spAutoFit/>
          </a:bodyPr>
          <a:lstStyle/>
          <a:p>
            <a:r>
              <a:rPr lang="en-US" b="1" dirty="0">
                <a:solidFill>
                  <a:prstClr val="black"/>
                </a:solidFill>
                <a:latin typeface="Cambria Math" panose="02040503050406030204" pitchFamily="18" charset="0"/>
                <a:ea typeface="Cambria Math" panose="02040503050406030204" pitchFamily="18" charset="0"/>
                <a:cs typeface="Arial" pitchFamily="34" charset="0"/>
              </a:rPr>
              <a:t>100</a:t>
            </a:r>
          </a:p>
        </p:txBody>
      </p:sp>
      <p:sp>
        <p:nvSpPr>
          <p:cNvPr id="194" name="Rounded Rectangle 193"/>
          <p:cNvSpPr/>
          <p:nvPr/>
        </p:nvSpPr>
        <p:spPr>
          <a:xfrm>
            <a:off x="3559775" y="3266255"/>
            <a:ext cx="228107" cy="251901"/>
          </a:xfrm>
          <a:prstGeom prst="roundRect">
            <a:avLst/>
          </a:prstGeom>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solidFill>
                <a:prstClr val="black"/>
              </a:solidFill>
            </a:endParaRPr>
          </a:p>
        </p:txBody>
      </p:sp>
      <mc:AlternateContent xmlns:mc="http://schemas.openxmlformats.org/markup-compatibility/2006" xmlns:a14="http://schemas.microsoft.com/office/drawing/2010/main">
        <mc:Choice Requires="a14">
          <p:sp>
            <p:nvSpPr>
              <p:cNvPr id="183" name="Rectangle 182"/>
              <p:cNvSpPr/>
              <p:nvPr/>
            </p:nvSpPr>
            <p:spPr>
              <a:xfrm>
                <a:off x="3507802" y="3189236"/>
                <a:ext cx="36740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1" i="1" dirty="0" smtClean="0">
                          <a:solidFill>
                            <a:prstClr val="black"/>
                          </a:solidFill>
                          <a:latin typeface="Cambria Math"/>
                          <a:ea typeface="Cambria Math" panose="02040503050406030204" pitchFamily="18" charset="0"/>
                          <a:cs typeface="Arial" pitchFamily="34" charset="0"/>
                        </a:rPr>
                        <m:t>𝒙</m:t>
                      </m:r>
                    </m:oMath>
                  </m:oMathPara>
                </a14:m>
                <a:endParaRPr lang="en-US" b="1" dirty="0">
                  <a:solidFill>
                    <a:prstClr val="black"/>
                  </a:solidFill>
                  <a:latin typeface="Cambria Math" panose="02040503050406030204" pitchFamily="18" charset="0"/>
                  <a:ea typeface="Cambria Math" panose="02040503050406030204" pitchFamily="18" charset="0"/>
                  <a:cs typeface="Arial" pitchFamily="34" charset="0"/>
                </a:endParaRPr>
              </a:p>
            </p:txBody>
          </p:sp>
        </mc:Choice>
        <mc:Fallback xmlns="">
          <p:sp>
            <p:nvSpPr>
              <p:cNvPr id="183" name="Rectangle 182"/>
              <p:cNvSpPr>
                <a:spLocks noRot="1" noChangeAspect="1" noMove="1" noResize="1" noEditPoints="1" noAdjustHandles="1" noChangeArrowheads="1" noChangeShapeType="1" noTextEdit="1"/>
              </p:cNvSpPr>
              <p:nvPr/>
            </p:nvSpPr>
            <p:spPr>
              <a:xfrm>
                <a:off x="3507802" y="3189236"/>
                <a:ext cx="367408" cy="369332"/>
              </a:xfrm>
              <a:prstGeom prst="rect">
                <a:avLst/>
              </a:prstGeom>
              <a:blipFill rotWithShape="1">
                <a:blip r:embed="rId3"/>
                <a:stretch>
                  <a:fillRect/>
                </a:stretch>
              </a:blipFill>
            </p:spPr>
            <p:txBody>
              <a:bodyPr/>
              <a:lstStyle/>
              <a:p>
                <a:r>
                  <a:rPr lang="en-US">
                    <a:noFill/>
                  </a:rPr>
                  <a:t> </a:t>
                </a:r>
              </a:p>
            </p:txBody>
          </p:sp>
        </mc:Fallback>
      </mc:AlternateContent>
      <p:sp>
        <p:nvSpPr>
          <p:cNvPr id="195" name="Rounded Rectangle 194"/>
          <p:cNvSpPr/>
          <p:nvPr/>
        </p:nvSpPr>
        <p:spPr>
          <a:xfrm>
            <a:off x="6053576" y="3592528"/>
            <a:ext cx="276010" cy="251901"/>
          </a:xfrm>
          <a:prstGeom prst="roundRect">
            <a:avLst/>
          </a:prstGeom>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solidFill>
                <a:prstClr val="black"/>
              </a:solidFill>
            </a:endParaRPr>
          </a:p>
        </p:txBody>
      </p:sp>
      <p:sp>
        <p:nvSpPr>
          <p:cNvPr id="196" name="Rounded Rectangle 195"/>
          <p:cNvSpPr/>
          <p:nvPr/>
        </p:nvSpPr>
        <p:spPr>
          <a:xfrm>
            <a:off x="5782171" y="3249017"/>
            <a:ext cx="822505" cy="291226"/>
          </a:xfrm>
          <a:prstGeom prst="roundRect">
            <a:avLst/>
          </a:prstGeom>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solidFill>
                <a:prstClr val="black"/>
              </a:solidFill>
            </a:endParaRPr>
          </a:p>
        </p:txBody>
      </p:sp>
      <mc:AlternateContent xmlns:mc="http://schemas.openxmlformats.org/markup-compatibility/2006" xmlns:a14="http://schemas.microsoft.com/office/drawing/2010/main">
        <mc:Choice Requires="a14">
          <p:sp>
            <p:nvSpPr>
              <p:cNvPr id="184" name="Rectangle 183"/>
              <p:cNvSpPr/>
              <p:nvPr/>
            </p:nvSpPr>
            <p:spPr>
              <a:xfrm>
                <a:off x="5709670" y="3189236"/>
                <a:ext cx="981935" cy="369332"/>
              </a:xfrm>
              <a:prstGeom prst="rect">
                <a:avLst/>
              </a:prstGeom>
            </p:spPr>
            <p:txBody>
              <a:bodyPr wrap="none">
                <a:spAutoFit/>
              </a:bodyPr>
              <a:lstStyle/>
              <a:p>
                <a:r>
                  <a:rPr lang="en-US" b="1" dirty="0">
                    <a:solidFill>
                      <a:prstClr val="black"/>
                    </a:solidFill>
                    <a:latin typeface="Cambria Math" panose="02040503050406030204" pitchFamily="18" charset="0"/>
                    <a:ea typeface="Cambria Math" panose="02040503050406030204" pitchFamily="18" charset="0"/>
                    <a:cs typeface="Arial" pitchFamily="34" charset="0"/>
                  </a:rPr>
                  <a:t>(63 – </a:t>
                </a:r>
                <a14:m>
                  <m:oMath xmlns:m="http://schemas.openxmlformats.org/officeDocument/2006/math">
                    <m:r>
                      <a:rPr lang="en-US" b="1" i="1" dirty="0" smtClean="0">
                        <a:solidFill>
                          <a:prstClr val="black"/>
                        </a:solidFill>
                        <a:latin typeface="Cambria Math"/>
                        <a:ea typeface="Cambria Math" panose="02040503050406030204" pitchFamily="18" charset="0"/>
                        <a:cs typeface="Arial" pitchFamily="34" charset="0"/>
                      </a:rPr>
                      <m:t>𝒙</m:t>
                    </m:r>
                  </m:oMath>
                </a14:m>
                <a:r>
                  <a:rPr lang="en-US" b="1" dirty="0">
                    <a:solidFill>
                      <a:prstClr val="black"/>
                    </a:solidFill>
                    <a:latin typeface="Cambria Math" panose="02040503050406030204" pitchFamily="18" charset="0"/>
                    <a:ea typeface="Cambria Math" panose="02040503050406030204" pitchFamily="18" charset="0"/>
                    <a:cs typeface="Arial" pitchFamily="34" charset="0"/>
                  </a:rPr>
                  <a:t>)</a:t>
                </a:r>
              </a:p>
            </p:txBody>
          </p:sp>
        </mc:Choice>
        <mc:Fallback xmlns="">
          <p:sp>
            <p:nvSpPr>
              <p:cNvPr id="184" name="Rectangle 183"/>
              <p:cNvSpPr>
                <a:spLocks noRot="1" noChangeAspect="1" noMove="1" noResize="1" noEditPoints="1" noAdjustHandles="1" noChangeArrowheads="1" noChangeShapeType="1" noTextEdit="1"/>
              </p:cNvSpPr>
              <p:nvPr/>
            </p:nvSpPr>
            <p:spPr>
              <a:xfrm>
                <a:off x="5709670" y="3189236"/>
                <a:ext cx="981935" cy="369332"/>
              </a:xfrm>
              <a:prstGeom prst="rect">
                <a:avLst/>
              </a:prstGeom>
              <a:blipFill rotWithShape="1">
                <a:blip r:embed="rId4"/>
                <a:stretch>
                  <a:fillRect l="-5590" t="-9836" r="-4348" b="-22951"/>
                </a:stretch>
              </a:blipFill>
            </p:spPr>
            <p:txBody>
              <a:bodyPr/>
              <a:lstStyle/>
              <a:p>
                <a:r>
                  <a:rPr lang="en-US">
                    <a:noFill/>
                  </a:rPr>
                  <a:t> </a:t>
                </a:r>
              </a:p>
            </p:txBody>
          </p:sp>
        </mc:Fallback>
      </mc:AlternateContent>
      <p:sp>
        <p:nvSpPr>
          <p:cNvPr id="187" name="Rectangle 186"/>
          <p:cNvSpPr/>
          <p:nvPr/>
        </p:nvSpPr>
        <p:spPr>
          <a:xfrm>
            <a:off x="5980064" y="3527397"/>
            <a:ext cx="441146" cy="369332"/>
          </a:xfrm>
          <a:prstGeom prst="rect">
            <a:avLst/>
          </a:prstGeom>
        </p:spPr>
        <p:txBody>
          <a:bodyPr wrap="none">
            <a:spAutoFit/>
          </a:bodyPr>
          <a:lstStyle/>
          <a:p>
            <a:r>
              <a:rPr lang="en-US" b="1" dirty="0" smtClean="0">
                <a:solidFill>
                  <a:prstClr val="black"/>
                </a:solidFill>
                <a:latin typeface="Cambria Math" panose="02040503050406030204" pitchFamily="18" charset="0"/>
                <a:ea typeface="Cambria Math" panose="02040503050406030204" pitchFamily="18" charset="0"/>
                <a:cs typeface="Arial" pitchFamily="34" charset="0"/>
              </a:rPr>
              <a:t>25</a:t>
            </a:r>
            <a:endParaRPr lang="en-US" b="1"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97" name="Rectangle 196"/>
          <p:cNvSpPr/>
          <p:nvPr/>
        </p:nvSpPr>
        <p:spPr>
          <a:xfrm>
            <a:off x="3348262" y="3914432"/>
            <a:ext cx="3423796" cy="368808"/>
          </a:xfrm>
          <a:prstGeom prst="rect">
            <a:avLst/>
          </a:prstGeom>
          <a:solidFill>
            <a:srgbClr val="FFFF00"/>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3200" b="1" dirty="0" smtClean="0">
                <a:solidFill>
                  <a:srgbClr val="FF0000"/>
                </a:solidFill>
              </a:rPr>
              <a:t>+</a:t>
            </a:r>
            <a:endParaRPr lang="en-US" b="1" dirty="0">
              <a:solidFill>
                <a:srgbClr val="FF0000"/>
              </a:solidFill>
            </a:endParaRPr>
          </a:p>
        </p:txBody>
      </p:sp>
      <mc:AlternateContent xmlns:mc="http://schemas.openxmlformats.org/markup-compatibility/2006" xmlns:a14="http://schemas.microsoft.com/office/drawing/2010/main">
        <mc:Choice Requires="a14">
          <p:sp>
            <p:nvSpPr>
              <p:cNvPr id="191" name="Rectangle 190"/>
              <p:cNvSpPr/>
              <p:nvPr/>
            </p:nvSpPr>
            <p:spPr>
              <a:xfrm>
                <a:off x="3298166" y="3914170"/>
                <a:ext cx="692818" cy="369332"/>
              </a:xfrm>
              <a:prstGeom prst="rect">
                <a:avLst/>
              </a:prstGeom>
            </p:spPr>
            <p:txBody>
              <a:bodyPr wrap="none">
                <a:spAutoFit/>
              </a:bodyPr>
              <a:lstStyle/>
              <a:p>
                <a:r>
                  <a:rPr lang="en-US" b="1" dirty="0">
                    <a:solidFill>
                      <a:prstClr val="black"/>
                    </a:solidFill>
                    <a:latin typeface="Cambria Math" panose="02040503050406030204" pitchFamily="18" charset="0"/>
                    <a:ea typeface="Cambria Math" panose="02040503050406030204" pitchFamily="18" charset="0"/>
                    <a:cs typeface="Arial" pitchFamily="34" charset="0"/>
                  </a:rPr>
                  <a:t>100</a:t>
                </a:r>
                <a14:m>
                  <m:oMath xmlns:m="http://schemas.openxmlformats.org/officeDocument/2006/math">
                    <m:r>
                      <a:rPr lang="en-US" b="1" i="1" dirty="0">
                        <a:solidFill>
                          <a:prstClr val="black"/>
                        </a:solidFill>
                        <a:latin typeface="Cambria Math"/>
                        <a:ea typeface="Cambria Math" panose="02040503050406030204" pitchFamily="18" charset="0"/>
                        <a:cs typeface="Arial" pitchFamily="34" charset="0"/>
                      </a:rPr>
                      <m:t>𝒙</m:t>
                    </m:r>
                  </m:oMath>
                </a14:m>
                <a:endParaRPr lang="en-US" b="1" dirty="0">
                  <a:solidFill>
                    <a:prstClr val="black"/>
                  </a:solidFill>
                  <a:latin typeface="Cambria Math" panose="02040503050406030204" pitchFamily="18" charset="0"/>
                  <a:ea typeface="Cambria Math" panose="02040503050406030204" pitchFamily="18" charset="0"/>
                  <a:cs typeface="Arial" pitchFamily="34" charset="0"/>
                </a:endParaRPr>
              </a:p>
            </p:txBody>
          </p:sp>
        </mc:Choice>
        <mc:Fallback xmlns="">
          <p:sp>
            <p:nvSpPr>
              <p:cNvPr id="191" name="Rectangle 190"/>
              <p:cNvSpPr>
                <a:spLocks noRot="1" noChangeAspect="1" noMove="1" noResize="1" noEditPoints="1" noAdjustHandles="1" noChangeArrowheads="1" noChangeShapeType="1" noTextEdit="1"/>
              </p:cNvSpPr>
              <p:nvPr/>
            </p:nvSpPr>
            <p:spPr>
              <a:xfrm>
                <a:off x="3298166" y="3914170"/>
                <a:ext cx="692818" cy="369332"/>
              </a:xfrm>
              <a:prstGeom prst="rect">
                <a:avLst/>
              </a:prstGeom>
              <a:blipFill rotWithShape="1">
                <a:blip r:embed="rId5"/>
                <a:stretch>
                  <a:fillRect l="-7018" t="-9836" b="-229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2" name="Rectangle 191"/>
              <p:cNvSpPr/>
              <p:nvPr/>
            </p:nvSpPr>
            <p:spPr>
              <a:xfrm>
                <a:off x="5520666" y="3914170"/>
                <a:ext cx="1289712" cy="369332"/>
              </a:xfrm>
              <a:prstGeom prst="rect">
                <a:avLst/>
              </a:prstGeom>
            </p:spPr>
            <p:txBody>
              <a:bodyPr wrap="none">
                <a:spAutoFit/>
              </a:bodyPr>
              <a:lstStyle/>
              <a:p>
                <a:r>
                  <a:rPr lang="en-US" b="1" dirty="0">
                    <a:solidFill>
                      <a:prstClr val="black"/>
                    </a:solidFill>
                    <a:latin typeface="Cambria Math" panose="02040503050406030204" pitchFamily="18" charset="0"/>
                    <a:ea typeface="Cambria Math" panose="02040503050406030204" pitchFamily="18" charset="0"/>
                    <a:cs typeface="Arial" pitchFamily="34" charset="0"/>
                  </a:rPr>
                  <a:t>(63 – </a:t>
                </a:r>
                <a14:m>
                  <m:oMath xmlns:m="http://schemas.openxmlformats.org/officeDocument/2006/math">
                    <m:r>
                      <a:rPr lang="en-US" b="1" i="1" dirty="0" smtClean="0">
                        <a:solidFill>
                          <a:prstClr val="black"/>
                        </a:solidFill>
                        <a:latin typeface="Cambria Math"/>
                        <a:ea typeface="Cambria Math" panose="02040503050406030204" pitchFamily="18" charset="0"/>
                        <a:cs typeface="Arial" pitchFamily="34" charset="0"/>
                      </a:rPr>
                      <m:t>𝒙</m:t>
                    </m:r>
                  </m:oMath>
                </a14:m>
                <a:r>
                  <a:rPr lang="en-US" b="1" dirty="0" smtClean="0">
                    <a:solidFill>
                      <a:prstClr val="black"/>
                    </a:solidFill>
                    <a:latin typeface="Cambria Math" panose="02040503050406030204" pitchFamily="18" charset="0"/>
                    <a:ea typeface="Cambria Math" panose="02040503050406030204" pitchFamily="18" charset="0"/>
                    <a:cs typeface="Arial" pitchFamily="34" charset="0"/>
                  </a:rPr>
                  <a:t>) 25</a:t>
                </a:r>
                <a:endParaRPr lang="en-US" b="1" dirty="0">
                  <a:solidFill>
                    <a:prstClr val="black"/>
                  </a:solidFill>
                  <a:latin typeface="Cambria Math" panose="02040503050406030204" pitchFamily="18" charset="0"/>
                  <a:ea typeface="Cambria Math" panose="02040503050406030204" pitchFamily="18" charset="0"/>
                  <a:cs typeface="Arial" pitchFamily="34" charset="0"/>
                </a:endParaRPr>
              </a:p>
            </p:txBody>
          </p:sp>
        </mc:Choice>
        <mc:Fallback xmlns="">
          <p:sp>
            <p:nvSpPr>
              <p:cNvPr id="192" name="Rectangle 191"/>
              <p:cNvSpPr>
                <a:spLocks noRot="1" noChangeAspect="1" noMove="1" noResize="1" noEditPoints="1" noAdjustHandles="1" noChangeArrowheads="1" noChangeShapeType="1" noTextEdit="1"/>
              </p:cNvSpPr>
              <p:nvPr/>
            </p:nvSpPr>
            <p:spPr>
              <a:xfrm>
                <a:off x="5520666" y="3914170"/>
                <a:ext cx="1289712" cy="369332"/>
              </a:xfrm>
              <a:prstGeom prst="rect">
                <a:avLst/>
              </a:prstGeom>
              <a:blipFill rotWithShape="1">
                <a:blip r:embed="rId6"/>
                <a:stretch>
                  <a:fillRect l="-4265" t="-9836" r="-3318" b="-22951"/>
                </a:stretch>
              </a:blipFill>
            </p:spPr>
            <p:txBody>
              <a:bodyPr/>
              <a:lstStyle/>
              <a:p>
                <a:r>
                  <a:rPr lang="en-US">
                    <a:noFill/>
                  </a:rPr>
                  <a:t> </a:t>
                </a:r>
              </a:p>
            </p:txBody>
          </p:sp>
        </mc:Fallback>
      </mc:AlternateContent>
      <p:grpSp>
        <p:nvGrpSpPr>
          <p:cNvPr id="53" name="Group 52"/>
          <p:cNvGrpSpPr/>
          <p:nvPr/>
        </p:nvGrpSpPr>
        <p:grpSpPr>
          <a:xfrm>
            <a:off x="6105540" y="1162050"/>
            <a:ext cx="2265077" cy="1081554"/>
            <a:chOff x="5918451" y="2669848"/>
            <a:chExt cx="2265077" cy="1081554"/>
          </a:xfrm>
        </p:grpSpPr>
        <p:grpSp>
          <p:nvGrpSpPr>
            <p:cNvPr id="54" name="Group 53"/>
            <p:cNvGrpSpPr/>
            <p:nvPr/>
          </p:nvGrpSpPr>
          <p:grpSpPr>
            <a:xfrm>
              <a:off x="6361932" y="2669848"/>
              <a:ext cx="1821596" cy="1081554"/>
              <a:chOff x="6439668" y="3124182"/>
              <a:chExt cx="1821596" cy="1081554"/>
            </a:xfrm>
          </p:grpSpPr>
          <p:sp>
            <p:nvSpPr>
              <p:cNvPr id="56" name="Cloud 55"/>
              <p:cNvSpPr/>
              <p:nvPr/>
            </p:nvSpPr>
            <p:spPr>
              <a:xfrm>
                <a:off x="6439668" y="3124182"/>
                <a:ext cx="1821596" cy="1081554"/>
              </a:xfrm>
              <a:prstGeom prst="cloud">
                <a:avLst/>
              </a:prstGeom>
              <a:gradFill flip="none" rotWithShape="1">
                <a:gsLst>
                  <a:gs pos="0">
                    <a:srgbClr val="CC0000">
                      <a:tint val="66000"/>
                      <a:satMod val="160000"/>
                    </a:srgbClr>
                  </a:gs>
                  <a:gs pos="50000">
                    <a:srgbClr val="CC0000">
                      <a:tint val="44500"/>
                      <a:satMod val="160000"/>
                    </a:srgbClr>
                  </a:gs>
                  <a:gs pos="100000">
                    <a:srgbClr val="CC0000">
                      <a:tint val="23500"/>
                      <a:satMod val="16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mbria Math" panose="02040503050406030204" pitchFamily="18" charset="0"/>
                  <a:ea typeface="Cambria Math" panose="02040503050406030204" pitchFamily="18" charset="0"/>
                </a:endParaRPr>
              </a:p>
            </p:txBody>
          </p:sp>
          <p:sp>
            <p:nvSpPr>
              <p:cNvPr id="57" name="Rectangle 56"/>
              <p:cNvSpPr/>
              <p:nvPr/>
            </p:nvSpPr>
            <p:spPr>
              <a:xfrm>
                <a:off x="6515100" y="3333750"/>
                <a:ext cx="1600200" cy="584775"/>
              </a:xfrm>
              <a:prstGeom prst="rect">
                <a:avLst/>
              </a:prstGeom>
            </p:spPr>
            <p:txBody>
              <a:bodyPr wrap="square">
                <a:spAutoFit/>
              </a:bodyPr>
              <a:lstStyle/>
              <a:p>
                <a:pPr algn="ctr"/>
                <a:r>
                  <a:rPr lang="en-US" sz="1600" b="1" dirty="0" smtClean="0">
                    <a:solidFill>
                      <a:srgbClr val="002060"/>
                    </a:solidFill>
                    <a:latin typeface="Cambria Math" panose="02040503050406030204" pitchFamily="18" charset="0"/>
                    <a:ea typeface="Cambria Math" panose="02040503050406030204" pitchFamily="18" charset="0"/>
                    <a:cs typeface="Arial" pitchFamily="34" charset="0"/>
                  </a:rPr>
                  <a:t>What do we need to find ?</a:t>
                </a:r>
                <a:endParaRPr lang="en-US" sz="1600" b="1" dirty="0">
                  <a:solidFill>
                    <a:srgbClr val="002060"/>
                  </a:solidFill>
                  <a:latin typeface="Cambria Math" panose="02040503050406030204" pitchFamily="18" charset="0"/>
                  <a:ea typeface="Cambria Math" panose="02040503050406030204" pitchFamily="18" charset="0"/>
                  <a:cs typeface="Arial" pitchFamily="34" charset="0"/>
                </a:endParaRPr>
              </a:p>
            </p:txBody>
          </p:sp>
        </p:grpSp>
        <p:pic>
          <p:nvPicPr>
            <p:cNvPr id="55" name="Picture 54" descr="D:\MJ\ROBOMATE\Rashmi mam\thinking-smiley.jpg"/>
            <p:cNvPicPr>
              <a:picLocks noChangeAspect="1" noChangeArrowheads="1"/>
            </p:cNvPicPr>
            <p:nvPr/>
          </p:nvPicPr>
          <p:blipFill>
            <a:blip r:embed="rId7" cstate="print">
              <a:clrChange>
                <a:clrFrom>
                  <a:srgbClr val="FFFFFF"/>
                </a:clrFrom>
                <a:clrTo>
                  <a:srgbClr val="FFFFFF">
                    <a:alpha val="0"/>
                  </a:srgbClr>
                </a:clrTo>
              </a:clrChange>
              <a:extLst>
                <a:ext uri="{BEBA8EAE-BF5A-486C-A8C5-ECC9F3942E4B}">
                  <a14:imgProps xmlns:a14="http://schemas.microsoft.com/office/drawing/2010/main">
                    <a14:imgLayer r:embed="rId8">
                      <a14:imgEffect>
                        <a14:backgroundRemoval t="0" b="100000" l="0" r="100000">
                          <a14:foregroundMark x1="31447" y1="42771" x2="94969" y2="43976"/>
                          <a14:foregroundMark x1="71698" y1="60241" x2="51572" y2="93373"/>
                          <a14:foregroundMark x1="22642" y1="90964" x2="83019" y2="89759"/>
                          <a14:foregroundMark x1="33962" y1="71687" x2="71698" y2="86747"/>
                        </a14:backgroundRemoval>
                      </a14:imgEffect>
                    </a14:imgLayer>
                  </a14:imgProps>
                </a:ext>
                <a:ext uri="{28A0092B-C50C-407E-A947-70E740481C1C}">
                  <a14:useLocalDpi xmlns:a14="http://schemas.microsoft.com/office/drawing/2010/main" val="0"/>
                </a:ext>
              </a:extLst>
            </a:blip>
            <a:srcRect/>
            <a:stretch>
              <a:fillRect/>
            </a:stretch>
          </p:blipFill>
          <p:spPr bwMode="auto">
            <a:xfrm>
              <a:off x="5918451" y="2926839"/>
              <a:ext cx="659898" cy="69051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205" name="Straight Connector 204"/>
          <p:cNvCxnSpPr/>
          <p:nvPr/>
        </p:nvCxnSpPr>
        <p:spPr>
          <a:xfrm flipV="1">
            <a:off x="3928035" y="3797277"/>
            <a:ext cx="255420" cy="120015"/>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p:cNvCxnSpPr/>
          <p:nvPr/>
        </p:nvCxnSpPr>
        <p:spPr>
          <a:xfrm flipV="1">
            <a:off x="3812434" y="4190676"/>
            <a:ext cx="196483" cy="136026"/>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207" name="TextBox 206"/>
          <p:cNvSpPr txBox="1"/>
          <p:nvPr/>
        </p:nvSpPr>
        <p:spPr>
          <a:xfrm>
            <a:off x="4095859" y="3654622"/>
            <a:ext cx="509482" cy="307777"/>
          </a:xfrm>
          <a:prstGeom prst="rect">
            <a:avLst/>
          </a:prstGeom>
          <a:noFill/>
        </p:spPr>
        <p:txBody>
          <a:bodyPr wrap="square" rtlCol="0">
            <a:spAutoFit/>
          </a:bodyPr>
          <a:lstStyle/>
          <a:p>
            <a:pPr algn="ctr"/>
            <a:r>
              <a:rPr lang="en-US" sz="1400" dirty="0" smtClean="0">
                <a:solidFill>
                  <a:srgbClr val="FF0000"/>
                </a:solidFill>
                <a:latin typeface="Cambria Math" panose="02040503050406030204" pitchFamily="18" charset="0"/>
                <a:ea typeface="Cambria Math" panose="02040503050406030204" pitchFamily="18" charset="0"/>
                <a:cs typeface="Arial" pitchFamily="34" charset="0"/>
                <a:sym typeface="Symbol"/>
              </a:rPr>
              <a:t>57</a:t>
            </a:r>
            <a:endParaRPr lang="en-US" sz="1400" dirty="0">
              <a:solidFill>
                <a:srgbClr val="FF0000"/>
              </a:solidFill>
              <a:latin typeface="Cambria Math" panose="02040503050406030204" pitchFamily="18" charset="0"/>
              <a:ea typeface="Cambria Math" panose="02040503050406030204" pitchFamily="18" charset="0"/>
              <a:cs typeface="Arial" pitchFamily="34" charset="0"/>
            </a:endParaRPr>
          </a:p>
        </p:txBody>
      </p:sp>
      <p:sp>
        <p:nvSpPr>
          <p:cNvPr id="208" name="TextBox 207"/>
          <p:cNvSpPr txBox="1"/>
          <p:nvPr/>
        </p:nvSpPr>
        <p:spPr>
          <a:xfrm>
            <a:off x="3956954" y="4069396"/>
            <a:ext cx="410261" cy="307777"/>
          </a:xfrm>
          <a:prstGeom prst="rect">
            <a:avLst/>
          </a:prstGeom>
          <a:noFill/>
        </p:spPr>
        <p:txBody>
          <a:bodyPr wrap="square" rtlCol="0">
            <a:spAutoFit/>
          </a:bodyPr>
          <a:lstStyle/>
          <a:p>
            <a:r>
              <a:rPr lang="en-US" sz="1400" dirty="0" smtClean="0">
                <a:solidFill>
                  <a:srgbClr val="FF0000"/>
                </a:solidFill>
                <a:latin typeface="Cambria Math" panose="02040503050406030204" pitchFamily="18" charset="0"/>
                <a:ea typeface="Cambria Math" panose="02040503050406030204" pitchFamily="18" charset="0"/>
                <a:cs typeface="Arial" pitchFamily="34" charset="0"/>
                <a:sym typeface="Symbol"/>
              </a:rPr>
              <a:t>3</a:t>
            </a:r>
            <a:endParaRPr lang="en-US" sz="1400" dirty="0">
              <a:solidFill>
                <a:srgbClr val="FF0000"/>
              </a:solidFill>
              <a:latin typeface="Cambria Math" panose="02040503050406030204" pitchFamily="18" charset="0"/>
              <a:ea typeface="Cambria Math" panose="02040503050406030204" pitchFamily="18" charset="0"/>
              <a:cs typeface="Arial" pitchFamily="34" charset="0"/>
            </a:endParaRPr>
          </a:p>
        </p:txBody>
      </p:sp>
      <p:cxnSp>
        <p:nvCxnSpPr>
          <p:cNvPr id="209" name="Straight Connector 208"/>
          <p:cNvCxnSpPr/>
          <p:nvPr/>
        </p:nvCxnSpPr>
        <p:spPr>
          <a:xfrm flipV="1">
            <a:off x="4237049" y="3743325"/>
            <a:ext cx="191901" cy="120015"/>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p:cNvCxnSpPr/>
          <p:nvPr/>
        </p:nvCxnSpPr>
        <p:spPr>
          <a:xfrm flipV="1">
            <a:off x="4025380" y="4152572"/>
            <a:ext cx="147621" cy="136026"/>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211" name="TextBox 210"/>
          <p:cNvSpPr txBox="1"/>
          <p:nvPr/>
        </p:nvSpPr>
        <p:spPr>
          <a:xfrm>
            <a:off x="4284374" y="3590925"/>
            <a:ext cx="509482" cy="307777"/>
          </a:xfrm>
          <a:prstGeom prst="rect">
            <a:avLst/>
          </a:prstGeom>
          <a:noFill/>
        </p:spPr>
        <p:txBody>
          <a:bodyPr wrap="square" rtlCol="0">
            <a:spAutoFit/>
          </a:bodyPr>
          <a:lstStyle/>
          <a:p>
            <a:pPr algn="ctr"/>
            <a:r>
              <a:rPr lang="en-US" sz="1400" dirty="0" smtClean="0">
                <a:solidFill>
                  <a:srgbClr val="FF0000"/>
                </a:solidFill>
                <a:latin typeface="Cambria Math" panose="02040503050406030204" pitchFamily="18" charset="0"/>
                <a:ea typeface="Cambria Math" panose="02040503050406030204" pitchFamily="18" charset="0"/>
                <a:cs typeface="Arial" pitchFamily="34" charset="0"/>
                <a:sym typeface="Symbol"/>
              </a:rPr>
              <a:t>19</a:t>
            </a:r>
            <a:endParaRPr lang="en-US" sz="1400" dirty="0">
              <a:solidFill>
                <a:srgbClr val="FF0000"/>
              </a:solidFill>
              <a:latin typeface="Cambria Math" panose="02040503050406030204" pitchFamily="18" charset="0"/>
              <a:ea typeface="Cambria Math" panose="02040503050406030204" pitchFamily="18" charset="0"/>
              <a:cs typeface="Arial" pitchFamily="34" charset="0"/>
            </a:endParaRPr>
          </a:p>
        </p:txBody>
      </p:sp>
      <p:sp>
        <p:nvSpPr>
          <p:cNvPr id="212" name="TextBox 211"/>
          <p:cNvSpPr txBox="1"/>
          <p:nvPr/>
        </p:nvSpPr>
        <p:spPr>
          <a:xfrm>
            <a:off x="4085539" y="3943355"/>
            <a:ext cx="410261" cy="307777"/>
          </a:xfrm>
          <a:prstGeom prst="rect">
            <a:avLst/>
          </a:prstGeom>
          <a:noFill/>
        </p:spPr>
        <p:txBody>
          <a:bodyPr wrap="square" rtlCol="0">
            <a:spAutoFit/>
          </a:bodyPr>
          <a:lstStyle/>
          <a:p>
            <a:r>
              <a:rPr lang="en-US" sz="1400" dirty="0" smtClean="0">
                <a:solidFill>
                  <a:srgbClr val="FF0000"/>
                </a:solidFill>
                <a:latin typeface="Cambria Math" panose="02040503050406030204" pitchFamily="18" charset="0"/>
                <a:ea typeface="Cambria Math" panose="02040503050406030204" pitchFamily="18" charset="0"/>
                <a:cs typeface="Arial" pitchFamily="34" charset="0"/>
                <a:sym typeface="Symbol"/>
              </a:rPr>
              <a:t>1</a:t>
            </a:r>
            <a:endParaRPr lang="en-US" sz="1400" dirty="0">
              <a:solidFill>
                <a:srgbClr val="FF0000"/>
              </a:solidFill>
              <a:latin typeface="Cambria Math" panose="02040503050406030204" pitchFamily="18" charset="0"/>
              <a:ea typeface="Cambria Math" panose="02040503050406030204" pitchFamily="18" charset="0"/>
              <a:cs typeface="Arial" pitchFamily="34" charset="0"/>
            </a:endParaRPr>
          </a:p>
        </p:txBody>
      </p:sp>
      <p:sp>
        <p:nvSpPr>
          <p:cNvPr id="213" name="TextBox 212"/>
          <p:cNvSpPr txBox="1"/>
          <p:nvPr/>
        </p:nvSpPr>
        <p:spPr>
          <a:xfrm>
            <a:off x="679704" y="4216400"/>
            <a:ext cx="278839"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sym typeface="Symbol"/>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214" name="TextBox 213"/>
          <p:cNvSpPr txBox="1"/>
          <p:nvPr/>
        </p:nvSpPr>
        <p:spPr>
          <a:xfrm>
            <a:off x="2804926" y="4254500"/>
            <a:ext cx="395474" cy="369332"/>
          </a:xfrm>
          <a:prstGeom prst="rect">
            <a:avLst/>
          </a:prstGeom>
          <a:noFill/>
        </p:spPr>
        <p:txBody>
          <a:bodyPr wrap="square" rtlCol="0">
            <a:spAutoFit/>
          </a:bodyPr>
          <a:lstStyle/>
          <a:p>
            <a:r>
              <a:rPr lang="en-US" i="1" dirty="0">
                <a:solidFill>
                  <a:prstClr val="black"/>
                </a:solidFill>
                <a:latin typeface="Bookman Old Style" panose="02050604050505020204" pitchFamily="18" charset="0"/>
                <a:ea typeface="Cambria Math" panose="02040503050406030204" pitchFamily="18" charset="0"/>
                <a:cs typeface="Arial" pitchFamily="34" charset="0"/>
              </a:rPr>
              <a:t>x</a:t>
            </a:r>
          </a:p>
        </p:txBody>
      </p:sp>
      <p:sp>
        <p:nvSpPr>
          <p:cNvPr id="215" name="TextBox 214"/>
          <p:cNvSpPr txBox="1"/>
          <p:nvPr/>
        </p:nvSpPr>
        <p:spPr>
          <a:xfrm>
            <a:off x="3047976" y="4254500"/>
            <a:ext cx="310896"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216" name="TextBox 215"/>
          <p:cNvSpPr txBox="1"/>
          <p:nvPr/>
        </p:nvSpPr>
        <p:spPr>
          <a:xfrm>
            <a:off x="3304593" y="4254500"/>
            <a:ext cx="1112830"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19</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95" name="Rounded Rectangle 94"/>
          <p:cNvSpPr/>
          <p:nvPr/>
        </p:nvSpPr>
        <p:spPr>
          <a:xfrm>
            <a:off x="3968735" y="2264321"/>
            <a:ext cx="4494802" cy="590220"/>
          </a:xfrm>
          <a:prstGeom prst="roundRect">
            <a:avLst/>
          </a:prstGeom>
          <a:solidFill>
            <a:srgbClr val="7030A0"/>
          </a:solidFill>
          <a:ln/>
        </p:spPr>
        <p:style>
          <a:lnRef idx="3">
            <a:schemeClr val="lt1"/>
          </a:lnRef>
          <a:fillRef idx="1">
            <a:schemeClr val="accent4"/>
          </a:fillRef>
          <a:effectRef idx="1">
            <a:schemeClr val="accent4"/>
          </a:effectRef>
          <a:fontRef idx="minor">
            <a:schemeClr val="lt1"/>
          </a:fontRef>
        </p:style>
        <p:txBody>
          <a:bodyPr rtlCol="0" anchor="ctr"/>
          <a:lstStyle/>
          <a:p>
            <a:pPr algn="ctr"/>
            <a:endParaRPr lang="en-US" dirty="0">
              <a:solidFill>
                <a:prstClr val="white"/>
              </a:solidFill>
              <a:latin typeface="Cambria Math" panose="02040503050406030204" pitchFamily="18" charset="0"/>
              <a:ea typeface="Cambria Math" panose="02040503050406030204" pitchFamily="18" charset="0"/>
            </a:endParaRPr>
          </a:p>
        </p:txBody>
      </p:sp>
      <p:sp>
        <p:nvSpPr>
          <p:cNvPr id="98" name="Rectangle 97"/>
          <p:cNvSpPr/>
          <p:nvPr/>
        </p:nvSpPr>
        <p:spPr>
          <a:xfrm>
            <a:off x="3934315" y="2386899"/>
            <a:ext cx="4604774" cy="338554"/>
          </a:xfrm>
          <a:prstGeom prst="rect">
            <a:avLst/>
          </a:prstGeom>
        </p:spPr>
        <p:txBody>
          <a:bodyPr wrap="square">
            <a:spAutoFit/>
          </a:bodyPr>
          <a:lstStyle/>
          <a:p>
            <a:pPr algn="ctr"/>
            <a:r>
              <a:rPr lang="en-US" sz="1600" b="1" dirty="0" smtClean="0">
                <a:solidFill>
                  <a:prstClr val="white"/>
                </a:solidFill>
                <a:latin typeface="Cambria Math" panose="02040503050406030204" pitchFamily="18" charset="0"/>
                <a:ea typeface="Cambria Math" panose="02040503050406030204" pitchFamily="18" charset="0"/>
                <a:cs typeface="Arial" pitchFamily="34" charset="0"/>
              </a:rPr>
              <a:t>Total  prize = No. of participants × Prize amount</a:t>
            </a:r>
            <a:endParaRPr lang="en-US" sz="1600" b="1" dirty="0">
              <a:solidFill>
                <a:prstClr val="white"/>
              </a:solidFill>
              <a:latin typeface="Cambria Math" panose="02040503050406030204" pitchFamily="18" charset="0"/>
              <a:ea typeface="Cambria Math" panose="02040503050406030204" pitchFamily="18" charset="0"/>
              <a:cs typeface="Arial" pitchFamily="34" charset="0"/>
            </a:endParaRPr>
          </a:p>
        </p:txBody>
      </p:sp>
      <p:sp>
        <p:nvSpPr>
          <p:cNvPr id="221" name="TextBox 220"/>
          <p:cNvSpPr txBox="1"/>
          <p:nvPr/>
        </p:nvSpPr>
        <p:spPr>
          <a:xfrm>
            <a:off x="679704" y="4576472"/>
            <a:ext cx="278839"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sym typeface="Symbol"/>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222" name="TextBox 221"/>
          <p:cNvSpPr txBox="1"/>
          <p:nvPr/>
        </p:nvSpPr>
        <p:spPr>
          <a:xfrm>
            <a:off x="990600" y="4560863"/>
            <a:ext cx="3173337" cy="384941"/>
          </a:xfrm>
          <a:prstGeom prst="roundRect">
            <a:avLst/>
          </a:prstGeom>
          <a:noFill/>
          <a:ln w="19050">
            <a:solidFill>
              <a:schemeClr val="accent3">
                <a:lumMod val="50000"/>
              </a:schemeClr>
            </a:solidFill>
          </a:ln>
        </p:spPr>
        <p:txBody>
          <a:bodyPr wrap="square" rtlCol="0">
            <a:spAutoFit/>
          </a:bodyPr>
          <a:lstStyle/>
          <a:p>
            <a:pPr algn="ctr"/>
            <a:r>
              <a:rPr lang="en-US" dirty="0">
                <a:solidFill>
                  <a:prstClr val="black"/>
                </a:solidFill>
                <a:latin typeface="Cambria Math" panose="02040503050406030204" pitchFamily="18" charset="0"/>
                <a:ea typeface="Cambria Math" panose="02040503050406030204" pitchFamily="18" charset="0"/>
                <a:cs typeface="Arial" pitchFamily="34" charset="0"/>
              </a:rPr>
              <a:t>The </a:t>
            </a:r>
            <a:r>
              <a:rPr lang="en-US" dirty="0" smtClean="0">
                <a:solidFill>
                  <a:prstClr val="black"/>
                </a:solidFill>
                <a:latin typeface="Cambria Math" panose="02040503050406030204" pitchFamily="18" charset="0"/>
                <a:ea typeface="Cambria Math" panose="02040503050406030204" pitchFamily="18" charset="0"/>
                <a:cs typeface="Arial" pitchFamily="34" charset="0"/>
              </a:rPr>
              <a:t>number of winners is 19.</a:t>
            </a:r>
            <a:endParaRPr lang="en-US" dirty="0">
              <a:solidFill>
                <a:prstClr val="black"/>
              </a:solidFill>
              <a:latin typeface="Cambria Math" panose="02040503050406030204" pitchFamily="18" charset="0"/>
              <a:ea typeface="Cambria Math" panose="02040503050406030204" pitchFamily="18" charset="0"/>
            </a:endParaRPr>
          </a:p>
        </p:txBody>
      </p:sp>
      <p:pic>
        <p:nvPicPr>
          <p:cNvPr id="223" name="Picture 8" descr="https://encrypted-tbn3.gstatic.com/images?q=tbn:ANd9GcQF2WyE-ichznlNBDGYVxMKykT8win86D7t7PDmHdDnARm7Zpa1da6hfg">
            <a:hlinkClick r:id="rId9"/>
          </p:cNvPr>
          <p:cNvPicPr>
            <a:picLocks noChangeAspect="1" noChangeArrowheads="1"/>
          </p:cNvPicPr>
          <p:nvPr/>
        </p:nvPicPr>
        <p:blipFill>
          <a:blip r:embed="rId10">
            <a:extLst>
              <a:ext uri="{BEBA8EAE-BF5A-486C-A8C5-ECC9F3942E4B}">
                <a14:imgProps xmlns:a14="http://schemas.microsoft.com/office/drawing/2010/main">
                  <a14:imgLayer r:embed="rId11">
                    <a14:imgEffect>
                      <a14:backgroundRemoval t="0" b="100000" l="0" r="100000"/>
                    </a14:imgEffect>
                  </a14:imgLayer>
                </a14:imgProps>
              </a:ext>
              <a:ext uri="{28A0092B-C50C-407E-A947-70E740481C1C}">
                <a14:useLocalDpi xmlns:a14="http://schemas.microsoft.com/office/drawing/2010/main" val="0"/>
              </a:ext>
            </a:extLst>
          </a:blip>
          <a:srcRect/>
          <a:stretch>
            <a:fillRect/>
          </a:stretch>
        </p:blipFill>
        <p:spPr bwMode="auto">
          <a:xfrm>
            <a:off x="3902832" y="4282546"/>
            <a:ext cx="683079" cy="9022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2196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3"/>
                                        </p:tgtEl>
                                        <p:attrNameLst>
                                          <p:attrName>style.visibility</p:attrName>
                                        </p:attrNameLst>
                                      </p:cBhvr>
                                      <p:to>
                                        <p:strVal val="visible"/>
                                      </p:to>
                                    </p:set>
                                    <p:animEffect transition="in" filter="fade">
                                      <p:cBhvr>
                                        <p:cTn id="17" dur="500"/>
                                        <p:tgtEl>
                                          <p:spTgt spid="53"/>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45"/>
                                        </p:tgtEl>
                                        <p:attrNameLst>
                                          <p:attrName>style.visibility</p:attrName>
                                        </p:attrNameLst>
                                      </p:cBhvr>
                                      <p:to>
                                        <p:strVal val="visible"/>
                                      </p:to>
                                    </p:set>
                                    <p:animEffect transition="in" filter="barn(inVertical)">
                                      <p:cBhvr>
                                        <p:cTn id="22" dur="500"/>
                                        <p:tgtEl>
                                          <p:spTgt spid="4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grpId="1" nodeType="clickEffect">
                                  <p:stCondLst>
                                    <p:cond delay="0"/>
                                  </p:stCondLst>
                                  <p:childTnLst>
                                    <p:animEffect transition="out" filter="fade">
                                      <p:cBhvr>
                                        <p:cTn id="26" dur="500"/>
                                        <p:tgtEl>
                                          <p:spTgt spid="45"/>
                                        </p:tgtEl>
                                      </p:cBhvr>
                                    </p:animEffect>
                                    <p:set>
                                      <p:cBhvr>
                                        <p:cTn id="27" dur="1" fill="hold">
                                          <p:stCondLst>
                                            <p:cond delay="499"/>
                                          </p:stCondLst>
                                        </p:cTn>
                                        <p:tgtEl>
                                          <p:spTgt spid="45"/>
                                        </p:tgtEl>
                                        <p:attrNameLst>
                                          <p:attrName>style.visibility</p:attrName>
                                        </p:attrNameLst>
                                      </p:cBhvr>
                                      <p:to>
                                        <p:strVal val="hidden"/>
                                      </p:to>
                                    </p:set>
                                  </p:childTnLst>
                                </p:cTn>
                              </p:par>
                              <p:par>
                                <p:cTn id="28" presetID="1" presetClass="exit" presetSubtype="0" fill="hold" nodeType="withEffect">
                                  <p:stCondLst>
                                    <p:cond delay="0"/>
                                  </p:stCondLst>
                                  <p:childTnLst>
                                    <p:set>
                                      <p:cBhvr>
                                        <p:cTn id="29" dur="1" fill="hold">
                                          <p:stCondLst>
                                            <p:cond delay="0"/>
                                          </p:stCondLst>
                                        </p:cTn>
                                        <p:tgtEl>
                                          <p:spTgt spid="53"/>
                                        </p:tgtEl>
                                        <p:attrNameLst>
                                          <p:attrName>style.visibility</p:attrName>
                                        </p:attrNameLst>
                                      </p:cBhvr>
                                      <p:to>
                                        <p:strVal val="hidden"/>
                                      </p:to>
                                    </p:set>
                                  </p:childTnLst>
                                </p:cTn>
                              </p:par>
                            </p:childTnLst>
                          </p:cTn>
                        </p:par>
                        <p:par>
                          <p:cTn id="30" fill="hold">
                            <p:stCondLst>
                              <p:cond delay="500"/>
                            </p:stCondLst>
                            <p:childTnLst>
                              <p:par>
                                <p:cTn id="31" presetID="1" presetClass="entr" presetSubtype="0" fill="hold" grpId="0" nodeType="afterEffect">
                                  <p:stCondLst>
                                    <p:cond delay="0"/>
                                  </p:stCondLst>
                                  <p:childTnLst>
                                    <p:set>
                                      <p:cBhvr>
                                        <p:cTn id="32" dur="1" fill="hold">
                                          <p:stCondLst>
                                            <p:cond delay="0"/>
                                          </p:stCondLst>
                                        </p:cTn>
                                        <p:tgtEl>
                                          <p:spTgt spid="7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6" presetClass="entr" presetSubtype="21" fill="hold" grpId="0" nodeType="clickEffect">
                                  <p:stCondLst>
                                    <p:cond delay="0"/>
                                  </p:stCondLst>
                                  <p:childTnLst>
                                    <p:set>
                                      <p:cBhvr>
                                        <p:cTn id="36" dur="1" fill="hold">
                                          <p:stCondLst>
                                            <p:cond delay="0"/>
                                          </p:stCondLst>
                                        </p:cTn>
                                        <p:tgtEl>
                                          <p:spTgt spid="82"/>
                                        </p:tgtEl>
                                        <p:attrNameLst>
                                          <p:attrName>style.visibility</p:attrName>
                                        </p:attrNameLst>
                                      </p:cBhvr>
                                      <p:to>
                                        <p:strVal val="visible"/>
                                      </p:to>
                                    </p:set>
                                    <p:animEffect transition="in" filter="barn(inVertical)">
                                      <p:cBhvr>
                                        <p:cTn id="37" dur="500"/>
                                        <p:tgtEl>
                                          <p:spTgt spid="82"/>
                                        </p:tgtEl>
                                      </p:cBhvr>
                                    </p:animEffec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74"/>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76"/>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0" presetClass="exit" presetSubtype="0" fill="hold" grpId="1" nodeType="clickEffect">
                                  <p:stCondLst>
                                    <p:cond delay="0"/>
                                  </p:stCondLst>
                                  <p:childTnLst>
                                    <p:animEffect transition="out" filter="fade">
                                      <p:cBhvr>
                                        <p:cTn id="49" dur="500"/>
                                        <p:tgtEl>
                                          <p:spTgt spid="82"/>
                                        </p:tgtEl>
                                      </p:cBhvr>
                                    </p:animEffect>
                                    <p:set>
                                      <p:cBhvr>
                                        <p:cTn id="50" dur="1" fill="hold">
                                          <p:stCondLst>
                                            <p:cond delay="499"/>
                                          </p:stCondLst>
                                        </p:cTn>
                                        <p:tgtEl>
                                          <p:spTgt spid="82"/>
                                        </p:tgtEl>
                                        <p:attrNameLst>
                                          <p:attrName>style.visibility</p:attrName>
                                        </p:attrNameLst>
                                      </p:cBhvr>
                                      <p:to>
                                        <p:strVal val="hidden"/>
                                      </p:to>
                                    </p:set>
                                  </p:childTnLst>
                                </p:cTn>
                              </p:par>
                            </p:childTnLst>
                          </p:cTn>
                        </p:par>
                        <p:par>
                          <p:cTn id="51" fill="hold">
                            <p:stCondLst>
                              <p:cond delay="500"/>
                            </p:stCondLst>
                            <p:childTnLst>
                              <p:par>
                                <p:cTn id="52" presetID="10" presetClass="entr" presetSubtype="0" fill="hold" nodeType="afterEffect">
                                  <p:stCondLst>
                                    <p:cond delay="0"/>
                                  </p:stCondLst>
                                  <p:childTnLst>
                                    <p:set>
                                      <p:cBhvr>
                                        <p:cTn id="53" dur="1" fill="hold">
                                          <p:stCondLst>
                                            <p:cond delay="0"/>
                                          </p:stCondLst>
                                        </p:cTn>
                                        <p:tgtEl>
                                          <p:spTgt spid="2"/>
                                        </p:tgtEl>
                                        <p:attrNameLst>
                                          <p:attrName>style.visibility</p:attrName>
                                        </p:attrNameLst>
                                      </p:cBhvr>
                                      <p:to>
                                        <p:strVal val="visible"/>
                                      </p:to>
                                    </p:set>
                                    <p:animEffect transition="in" filter="fade">
                                      <p:cBhvr>
                                        <p:cTn id="54" dur="500"/>
                                        <p:tgtEl>
                                          <p:spTgt spid="2"/>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180"/>
                                        </p:tgtEl>
                                        <p:attrNameLst>
                                          <p:attrName>style.visibility</p:attrName>
                                        </p:attrNameLst>
                                      </p:cBhvr>
                                      <p:to>
                                        <p:strVal val="visible"/>
                                      </p:to>
                                    </p:set>
                                    <p:animEffect transition="in" filter="fade">
                                      <p:cBhvr>
                                        <p:cTn id="57" dur="500"/>
                                        <p:tgtEl>
                                          <p:spTgt spid="180"/>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181"/>
                                        </p:tgtEl>
                                        <p:attrNameLst>
                                          <p:attrName>style.visibility</p:attrName>
                                        </p:attrNameLst>
                                      </p:cBhvr>
                                      <p:to>
                                        <p:strVal val="visible"/>
                                      </p:to>
                                    </p:set>
                                    <p:animEffect transition="in" filter="fade">
                                      <p:cBhvr>
                                        <p:cTn id="60" dur="500"/>
                                        <p:tgtEl>
                                          <p:spTgt spid="181"/>
                                        </p:tgtEl>
                                      </p:cBhvr>
                                    </p:animEffect>
                                  </p:childTnLst>
                                </p:cTn>
                              </p:par>
                              <p:par>
                                <p:cTn id="61" presetID="1" presetClass="entr" presetSubtype="0" fill="hold" grpId="0" nodeType="withEffect">
                                  <p:stCondLst>
                                    <p:cond delay="0"/>
                                  </p:stCondLst>
                                  <p:childTnLst>
                                    <p:set>
                                      <p:cBhvr>
                                        <p:cTn id="62" dur="1" fill="hold">
                                          <p:stCondLst>
                                            <p:cond delay="0"/>
                                          </p:stCondLst>
                                        </p:cTn>
                                        <p:tgtEl>
                                          <p:spTgt spid="182"/>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85"/>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6" presetClass="entr" presetSubtype="21" fill="hold" grpId="0" nodeType="clickEffect">
                                  <p:stCondLst>
                                    <p:cond delay="0"/>
                                  </p:stCondLst>
                                  <p:childTnLst>
                                    <p:set>
                                      <p:cBhvr>
                                        <p:cTn id="68" dur="1" fill="hold">
                                          <p:stCondLst>
                                            <p:cond delay="0"/>
                                          </p:stCondLst>
                                        </p:cTn>
                                        <p:tgtEl>
                                          <p:spTgt spid="83"/>
                                        </p:tgtEl>
                                        <p:attrNameLst>
                                          <p:attrName>style.visibility</p:attrName>
                                        </p:attrNameLst>
                                      </p:cBhvr>
                                      <p:to>
                                        <p:strVal val="visible"/>
                                      </p:to>
                                    </p:set>
                                    <p:animEffect transition="in" filter="barn(inVertical)">
                                      <p:cBhvr>
                                        <p:cTn id="69" dur="500"/>
                                        <p:tgtEl>
                                          <p:spTgt spid="83"/>
                                        </p:tgtEl>
                                      </p:cBhvr>
                                    </p:animEffect>
                                  </p:childTnLst>
                                </p:cTn>
                              </p:par>
                            </p:childTnLst>
                          </p:cTn>
                        </p:par>
                      </p:childTnLst>
                    </p:cTn>
                  </p:par>
                  <p:par>
                    <p:cTn id="70" fill="hold">
                      <p:stCondLst>
                        <p:cond delay="indefinite"/>
                      </p:stCondLst>
                      <p:childTnLst>
                        <p:par>
                          <p:cTn id="71" fill="hold">
                            <p:stCondLst>
                              <p:cond delay="0"/>
                            </p:stCondLst>
                            <p:childTnLst>
                              <p:par>
                                <p:cTn id="72" presetID="1" presetClass="entr" presetSubtype="0" fill="hold" grpId="0" nodeType="clickEffect">
                                  <p:stCondLst>
                                    <p:cond delay="0"/>
                                  </p:stCondLst>
                                  <p:childTnLst>
                                    <p:set>
                                      <p:cBhvr>
                                        <p:cTn id="73" dur="1" fill="hold">
                                          <p:stCondLst>
                                            <p:cond delay="0"/>
                                          </p:stCondLst>
                                        </p:cTn>
                                        <p:tgtEl>
                                          <p:spTgt spid="183"/>
                                        </p:tgtEl>
                                        <p:attrNameLst>
                                          <p:attrName>style.visibility</p:attrName>
                                        </p:attrNameLst>
                                      </p:cBhvr>
                                      <p:to>
                                        <p:strVal val="visible"/>
                                      </p:to>
                                    </p:set>
                                  </p:childTnLst>
                                </p:cTn>
                              </p:par>
                            </p:childTnLst>
                          </p:cTn>
                        </p:par>
                      </p:childTnLst>
                    </p:cTn>
                  </p:par>
                  <p:par>
                    <p:cTn id="74" fill="hold">
                      <p:stCondLst>
                        <p:cond delay="indefinite"/>
                      </p:stCondLst>
                      <p:childTnLst>
                        <p:par>
                          <p:cTn id="75" fill="hold">
                            <p:stCondLst>
                              <p:cond delay="0"/>
                            </p:stCondLst>
                            <p:childTnLst>
                              <p:par>
                                <p:cTn id="76" presetID="10" presetClass="exit" presetSubtype="0" fill="hold" grpId="1" nodeType="clickEffect">
                                  <p:stCondLst>
                                    <p:cond delay="0"/>
                                  </p:stCondLst>
                                  <p:childTnLst>
                                    <p:animEffect transition="out" filter="fade">
                                      <p:cBhvr>
                                        <p:cTn id="77" dur="500"/>
                                        <p:tgtEl>
                                          <p:spTgt spid="83"/>
                                        </p:tgtEl>
                                      </p:cBhvr>
                                    </p:animEffect>
                                    <p:set>
                                      <p:cBhvr>
                                        <p:cTn id="78" dur="1" fill="hold">
                                          <p:stCondLst>
                                            <p:cond delay="499"/>
                                          </p:stCondLst>
                                        </p:cTn>
                                        <p:tgtEl>
                                          <p:spTgt spid="83"/>
                                        </p:tgtEl>
                                        <p:attrNameLst>
                                          <p:attrName>style.visibility</p:attrName>
                                        </p:attrNameLst>
                                      </p:cBhvr>
                                      <p:to>
                                        <p:strVal val="hidden"/>
                                      </p:to>
                                    </p:set>
                                  </p:childTnLst>
                                </p:cTn>
                              </p:par>
                            </p:childTnLst>
                          </p:cTn>
                        </p:par>
                      </p:childTnLst>
                    </p:cTn>
                  </p:par>
                  <p:par>
                    <p:cTn id="79" fill="hold">
                      <p:stCondLst>
                        <p:cond delay="indefinite"/>
                      </p:stCondLst>
                      <p:childTnLst>
                        <p:par>
                          <p:cTn id="80" fill="hold">
                            <p:stCondLst>
                              <p:cond delay="0"/>
                            </p:stCondLst>
                            <p:childTnLst>
                              <p:par>
                                <p:cTn id="81" presetID="16" presetClass="entr" presetSubtype="21" fill="hold" grpId="0" nodeType="clickEffect">
                                  <p:stCondLst>
                                    <p:cond delay="0"/>
                                  </p:stCondLst>
                                  <p:childTnLst>
                                    <p:set>
                                      <p:cBhvr>
                                        <p:cTn id="82" dur="1" fill="hold">
                                          <p:stCondLst>
                                            <p:cond delay="0"/>
                                          </p:stCondLst>
                                        </p:cTn>
                                        <p:tgtEl>
                                          <p:spTgt spid="101"/>
                                        </p:tgtEl>
                                        <p:attrNameLst>
                                          <p:attrName>style.visibility</p:attrName>
                                        </p:attrNameLst>
                                      </p:cBhvr>
                                      <p:to>
                                        <p:strVal val="visible"/>
                                      </p:to>
                                    </p:set>
                                    <p:animEffect transition="in" filter="barn(inVertical)">
                                      <p:cBhvr>
                                        <p:cTn id="83" dur="500"/>
                                        <p:tgtEl>
                                          <p:spTgt spid="101"/>
                                        </p:tgtEl>
                                      </p:cBhvr>
                                    </p:animEffect>
                                  </p:childTnLst>
                                </p:cTn>
                              </p:par>
                            </p:childTnLst>
                          </p:cTn>
                        </p:par>
                      </p:childTnLst>
                    </p:cTn>
                  </p:par>
                  <p:par>
                    <p:cTn id="84" fill="hold">
                      <p:stCondLst>
                        <p:cond delay="indefinite"/>
                      </p:stCondLst>
                      <p:childTnLst>
                        <p:par>
                          <p:cTn id="85" fill="hold">
                            <p:stCondLst>
                              <p:cond delay="0"/>
                            </p:stCondLst>
                            <p:childTnLst>
                              <p:par>
                                <p:cTn id="86" presetID="1" presetClass="entr" presetSubtype="0" fill="hold" grpId="0" nodeType="clickEffect">
                                  <p:stCondLst>
                                    <p:cond delay="0"/>
                                  </p:stCondLst>
                                  <p:childTnLst>
                                    <p:set>
                                      <p:cBhvr>
                                        <p:cTn id="87" dur="1" fill="hold">
                                          <p:stCondLst>
                                            <p:cond delay="0"/>
                                          </p:stCondLst>
                                        </p:cTn>
                                        <p:tgtEl>
                                          <p:spTgt spid="184"/>
                                        </p:tgtEl>
                                        <p:attrNameLst>
                                          <p:attrName>style.visibility</p:attrName>
                                        </p:attrNameLst>
                                      </p:cBhvr>
                                      <p:to>
                                        <p:strVal val="visible"/>
                                      </p:to>
                                    </p:set>
                                  </p:childTnLst>
                                </p:cTn>
                              </p:par>
                            </p:childTnLst>
                          </p:cTn>
                        </p:par>
                      </p:childTnLst>
                    </p:cTn>
                  </p:par>
                  <p:par>
                    <p:cTn id="88" fill="hold">
                      <p:stCondLst>
                        <p:cond delay="indefinite"/>
                      </p:stCondLst>
                      <p:childTnLst>
                        <p:par>
                          <p:cTn id="89" fill="hold">
                            <p:stCondLst>
                              <p:cond delay="0"/>
                            </p:stCondLst>
                            <p:childTnLst>
                              <p:par>
                                <p:cTn id="90" presetID="10" presetClass="exit" presetSubtype="0" fill="hold" grpId="1" nodeType="clickEffect">
                                  <p:stCondLst>
                                    <p:cond delay="0"/>
                                  </p:stCondLst>
                                  <p:childTnLst>
                                    <p:animEffect transition="out" filter="fade">
                                      <p:cBhvr>
                                        <p:cTn id="91" dur="500"/>
                                        <p:tgtEl>
                                          <p:spTgt spid="101"/>
                                        </p:tgtEl>
                                      </p:cBhvr>
                                    </p:animEffect>
                                    <p:set>
                                      <p:cBhvr>
                                        <p:cTn id="92" dur="1" fill="hold">
                                          <p:stCondLst>
                                            <p:cond delay="499"/>
                                          </p:stCondLst>
                                        </p:cTn>
                                        <p:tgtEl>
                                          <p:spTgt spid="101"/>
                                        </p:tgtEl>
                                        <p:attrNameLst>
                                          <p:attrName>style.visibility</p:attrName>
                                        </p:attrNameLst>
                                      </p:cBhvr>
                                      <p:to>
                                        <p:strVal val="hidden"/>
                                      </p:to>
                                    </p:set>
                                  </p:childTnLst>
                                </p:cTn>
                              </p:par>
                            </p:childTnLst>
                          </p:cTn>
                        </p:par>
                      </p:childTnLst>
                    </p:cTn>
                  </p:par>
                  <p:par>
                    <p:cTn id="93" fill="hold">
                      <p:stCondLst>
                        <p:cond delay="indefinite"/>
                      </p:stCondLst>
                      <p:childTnLst>
                        <p:par>
                          <p:cTn id="94" fill="hold">
                            <p:stCondLst>
                              <p:cond delay="0"/>
                            </p:stCondLst>
                            <p:childTnLst>
                              <p:par>
                                <p:cTn id="95" presetID="16" presetClass="entr" presetSubtype="21" fill="hold" grpId="0" nodeType="clickEffect">
                                  <p:stCondLst>
                                    <p:cond delay="0"/>
                                  </p:stCondLst>
                                  <p:childTnLst>
                                    <p:set>
                                      <p:cBhvr>
                                        <p:cTn id="96" dur="1" fill="hold">
                                          <p:stCondLst>
                                            <p:cond delay="0"/>
                                          </p:stCondLst>
                                        </p:cTn>
                                        <p:tgtEl>
                                          <p:spTgt spid="68"/>
                                        </p:tgtEl>
                                        <p:attrNameLst>
                                          <p:attrName>style.visibility</p:attrName>
                                        </p:attrNameLst>
                                      </p:cBhvr>
                                      <p:to>
                                        <p:strVal val="visible"/>
                                      </p:to>
                                    </p:set>
                                    <p:animEffect transition="in" filter="barn(inVertical)">
                                      <p:cBhvr>
                                        <p:cTn id="97" dur="500"/>
                                        <p:tgtEl>
                                          <p:spTgt spid="68"/>
                                        </p:tgtEl>
                                      </p:cBhvr>
                                    </p:animEffect>
                                  </p:childTnLst>
                                </p:cTn>
                              </p:par>
                              <p:par>
                                <p:cTn id="98" presetID="16" presetClass="entr" presetSubtype="21" fill="hold" grpId="0" nodeType="withEffect">
                                  <p:stCondLst>
                                    <p:cond delay="0"/>
                                  </p:stCondLst>
                                  <p:childTnLst>
                                    <p:set>
                                      <p:cBhvr>
                                        <p:cTn id="99" dur="1" fill="hold">
                                          <p:stCondLst>
                                            <p:cond delay="0"/>
                                          </p:stCondLst>
                                        </p:cTn>
                                        <p:tgtEl>
                                          <p:spTgt spid="69"/>
                                        </p:tgtEl>
                                        <p:attrNameLst>
                                          <p:attrName>style.visibility</p:attrName>
                                        </p:attrNameLst>
                                      </p:cBhvr>
                                      <p:to>
                                        <p:strVal val="visible"/>
                                      </p:to>
                                    </p:set>
                                    <p:animEffect transition="in" filter="barn(inVertical)">
                                      <p:cBhvr>
                                        <p:cTn id="100" dur="500"/>
                                        <p:tgtEl>
                                          <p:spTgt spid="69"/>
                                        </p:tgtEl>
                                      </p:cBhvr>
                                    </p:animEffect>
                                  </p:childTnLst>
                                </p:cTn>
                              </p:par>
                            </p:childTnLst>
                          </p:cTn>
                        </p:par>
                      </p:childTnLst>
                    </p:cTn>
                  </p:par>
                  <p:par>
                    <p:cTn id="101" fill="hold">
                      <p:stCondLst>
                        <p:cond delay="indefinite"/>
                      </p:stCondLst>
                      <p:childTnLst>
                        <p:par>
                          <p:cTn id="102" fill="hold">
                            <p:stCondLst>
                              <p:cond delay="0"/>
                            </p:stCondLst>
                            <p:childTnLst>
                              <p:par>
                                <p:cTn id="103" presetID="1" presetClass="entr" presetSubtype="0" fill="hold" grpId="0" nodeType="clickEffect">
                                  <p:stCondLst>
                                    <p:cond delay="0"/>
                                  </p:stCondLst>
                                  <p:childTnLst>
                                    <p:set>
                                      <p:cBhvr>
                                        <p:cTn id="104" dur="1" fill="hold">
                                          <p:stCondLst>
                                            <p:cond delay="0"/>
                                          </p:stCondLst>
                                        </p:cTn>
                                        <p:tgtEl>
                                          <p:spTgt spid="186"/>
                                        </p:tgtEl>
                                        <p:attrNameLst>
                                          <p:attrName>style.visibility</p:attrName>
                                        </p:attrNameLst>
                                      </p:cBhvr>
                                      <p:to>
                                        <p:strVal val="visible"/>
                                      </p:to>
                                    </p:set>
                                  </p:childTnLst>
                                </p:cTn>
                              </p:par>
                            </p:childTnLst>
                          </p:cTn>
                        </p:par>
                      </p:childTnLst>
                    </p:cTn>
                  </p:par>
                  <p:par>
                    <p:cTn id="105" fill="hold">
                      <p:stCondLst>
                        <p:cond delay="indefinite"/>
                      </p:stCondLst>
                      <p:childTnLst>
                        <p:par>
                          <p:cTn id="106" fill="hold">
                            <p:stCondLst>
                              <p:cond delay="0"/>
                            </p:stCondLst>
                            <p:childTnLst>
                              <p:par>
                                <p:cTn id="107" presetID="10" presetClass="exit" presetSubtype="0" fill="hold" grpId="1" nodeType="clickEffect">
                                  <p:stCondLst>
                                    <p:cond delay="0"/>
                                  </p:stCondLst>
                                  <p:childTnLst>
                                    <p:animEffect transition="out" filter="fade">
                                      <p:cBhvr>
                                        <p:cTn id="108" dur="500"/>
                                        <p:tgtEl>
                                          <p:spTgt spid="68"/>
                                        </p:tgtEl>
                                      </p:cBhvr>
                                    </p:animEffect>
                                    <p:set>
                                      <p:cBhvr>
                                        <p:cTn id="109" dur="1" fill="hold">
                                          <p:stCondLst>
                                            <p:cond delay="499"/>
                                          </p:stCondLst>
                                        </p:cTn>
                                        <p:tgtEl>
                                          <p:spTgt spid="68"/>
                                        </p:tgtEl>
                                        <p:attrNameLst>
                                          <p:attrName>style.visibility</p:attrName>
                                        </p:attrNameLst>
                                      </p:cBhvr>
                                      <p:to>
                                        <p:strVal val="hidden"/>
                                      </p:to>
                                    </p:set>
                                  </p:childTnLst>
                                </p:cTn>
                              </p:par>
                              <p:par>
                                <p:cTn id="110" presetID="10" presetClass="exit" presetSubtype="0" fill="hold" grpId="1" nodeType="withEffect">
                                  <p:stCondLst>
                                    <p:cond delay="0"/>
                                  </p:stCondLst>
                                  <p:childTnLst>
                                    <p:animEffect transition="out" filter="fade">
                                      <p:cBhvr>
                                        <p:cTn id="111" dur="500"/>
                                        <p:tgtEl>
                                          <p:spTgt spid="69"/>
                                        </p:tgtEl>
                                      </p:cBhvr>
                                    </p:animEffect>
                                    <p:set>
                                      <p:cBhvr>
                                        <p:cTn id="112" dur="1" fill="hold">
                                          <p:stCondLst>
                                            <p:cond delay="499"/>
                                          </p:stCondLst>
                                        </p:cTn>
                                        <p:tgtEl>
                                          <p:spTgt spid="69"/>
                                        </p:tgtEl>
                                        <p:attrNameLst>
                                          <p:attrName>style.visibility</p:attrName>
                                        </p:attrNameLst>
                                      </p:cBhvr>
                                      <p:to>
                                        <p:strVal val="hidden"/>
                                      </p:to>
                                    </p:set>
                                  </p:childTnLst>
                                </p:cTn>
                              </p:par>
                            </p:childTnLst>
                          </p:cTn>
                        </p:par>
                      </p:childTnLst>
                    </p:cTn>
                  </p:par>
                  <p:par>
                    <p:cTn id="113" fill="hold">
                      <p:stCondLst>
                        <p:cond delay="indefinite"/>
                      </p:stCondLst>
                      <p:childTnLst>
                        <p:par>
                          <p:cTn id="114" fill="hold">
                            <p:stCondLst>
                              <p:cond delay="0"/>
                            </p:stCondLst>
                            <p:childTnLst>
                              <p:par>
                                <p:cTn id="115" presetID="16" presetClass="entr" presetSubtype="21" fill="hold" grpId="0" nodeType="clickEffect">
                                  <p:stCondLst>
                                    <p:cond delay="0"/>
                                  </p:stCondLst>
                                  <p:childTnLst>
                                    <p:set>
                                      <p:cBhvr>
                                        <p:cTn id="116" dur="1" fill="hold">
                                          <p:stCondLst>
                                            <p:cond delay="0"/>
                                          </p:stCondLst>
                                        </p:cTn>
                                        <p:tgtEl>
                                          <p:spTgt spid="188"/>
                                        </p:tgtEl>
                                        <p:attrNameLst>
                                          <p:attrName>style.visibility</p:attrName>
                                        </p:attrNameLst>
                                      </p:cBhvr>
                                      <p:to>
                                        <p:strVal val="visible"/>
                                      </p:to>
                                    </p:set>
                                    <p:animEffect transition="in" filter="barn(inVertical)">
                                      <p:cBhvr>
                                        <p:cTn id="117" dur="500"/>
                                        <p:tgtEl>
                                          <p:spTgt spid="188"/>
                                        </p:tgtEl>
                                      </p:cBhvr>
                                    </p:animEffect>
                                  </p:childTnLst>
                                </p:cTn>
                              </p:par>
                            </p:childTnLst>
                          </p:cTn>
                        </p:par>
                        <p:par>
                          <p:cTn id="118" fill="hold">
                            <p:stCondLst>
                              <p:cond delay="500"/>
                            </p:stCondLst>
                            <p:childTnLst>
                              <p:par>
                                <p:cTn id="119" presetID="16" presetClass="entr" presetSubtype="21" fill="hold" grpId="0" nodeType="afterEffect">
                                  <p:stCondLst>
                                    <p:cond delay="0"/>
                                  </p:stCondLst>
                                  <p:childTnLst>
                                    <p:set>
                                      <p:cBhvr>
                                        <p:cTn id="120" dur="1" fill="hold">
                                          <p:stCondLst>
                                            <p:cond delay="0"/>
                                          </p:stCondLst>
                                        </p:cTn>
                                        <p:tgtEl>
                                          <p:spTgt spid="70"/>
                                        </p:tgtEl>
                                        <p:attrNameLst>
                                          <p:attrName>style.visibility</p:attrName>
                                        </p:attrNameLst>
                                      </p:cBhvr>
                                      <p:to>
                                        <p:strVal val="visible"/>
                                      </p:to>
                                    </p:set>
                                    <p:animEffect transition="in" filter="barn(inVertical)">
                                      <p:cBhvr>
                                        <p:cTn id="121" dur="500"/>
                                        <p:tgtEl>
                                          <p:spTgt spid="70"/>
                                        </p:tgtEl>
                                      </p:cBhvr>
                                    </p:animEffect>
                                  </p:childTnLst>
                                </p:cTn>
                              </p:par>
                            </p:childTnLst>
                          </p:cTn>
                        </p:par>
                      </p:childTnLst>
                    </p:cTn>
                  </p:par>
                  <p:par>
                    <p:cTn id="122" fill="hold">
                      <p:stCondLst>
                        <p:cond delay="indefinite"/>
                      </p:stCondLst>
                      <p:childTnLst>
                        <p:par>
                          <p:cTn id="123" fill="hold">
                            <p:stCondLst>
                              <p:cond delay="0"/>
                            </p:stCondLst>
                            <p:childTnLst>
                              <p:par>
                                <p:cTn id="124" presetID="1" presetClass="entr" presetSubtype="0" fill="hold" grpId="0" nodeType="clickEffect">
                                  <p:stCondLst>
                                    <p:cond delay="0"/>
                                  </p:stCondLst>
                                  <p:childTnLst>
                                    <p:set>
                                      <p:cBhvr>
                                        <p:cTn id="125" dur="1" fill="hold">
                                          <p:stCondLst>
                                            <p:cond delay="0"/>
                                          </p:stCondLst>
                                        </p:cTn>
                                        <p:tgtEl>
                                          <p:spTgt spid="187"/>
                                        </p:tgtEl>
                                        <p:attrNameLst>
                                          <p:attrName>style.visibility</p:attrName>
                                        </p:attrNameLst>
                                      </p:cBhvr>
                                      <p:to>
                                        <p:strVal val="visible"/>
                                      </p:to>
                                    </p:set>
                                  </p:childTnLst>
                                </p:cTn>
                              </p:par>
                            </p:childTnLst>
                          </p:cTn>
                        </p:par>
                      </p:childTnLst>
                    </p:cTn>
                  </p:par>
                  <p:par>
                    <p:cTn id="126" fill="hold">
                      <p:stCondLst>
                        <p:cond delay="indefinite"/>
                      </p:stCondLst>
                      <p:childTnLst>
                        <p:par>
                          <p:cTn id="127" fill="hold">
                            <p:stCondLst>
                              <p:cond delay="0"/>
                            </p:stCondLst>
                            <p:childTnLst>
                              <p:par>
                                <p:cTn id="128" presetID="10" presetClass="exit" presetSubtype="0" fill="hold" grpId="1" nodeType="clickEffect">
                                  <p:stCondLst>
                                    <p:cond delay="0"/>
                                  </p:stCondLst>
                                  <p:childTnLst>
                                    <p:animEffect transition="out" filter="fade">
                                      <p:cBhvr>
                                        <p:cTn id="129" dur="500"/>
                                        <p:tgtEl>
                                          <p:spTgt spid="188"/>
                                        </p:tgtEl>
                                      </p:cBhvr>
                                    </p:animEffect>
                                    <p:set>
                                      <p:cBhvr>
                                        <p:cTn id="130" dur="1" fill="hold">
                                          <p:stCondLst>
                                            <p:cond delay="499"/>
                                          </p:stCondLst>
                                        </p:cTn>
                                        <p:tgtEl>
                                          <p:spTgt spid="188"/>
                                        </p:tgtEl>
                                        <p:attrNameLst>
                                          <p:attrName>style.visibility</p:attrName>
                                        </p:attrNameLst>
                                      </p:cBhvr>
                                      <p:to>
                                        <p:strVal val="hidden"/>
                                      </p:to>
                                    </p:set>
                                  </p:childTnLst>
                                </p:cTn>
                              </p:par>
                              <p:par>
                                <p:cTn id="131" presetID="10" presetClass="exit" presetSubtype="0" fill="hold" grpId="1" nodeType="withEffect">
                                  <p:stCondLst>
                                    <p:cond delay="0"/>
                                  </p:stCondLst>
                                  <p:childTnLst>
                                    <p:animEffect transition="out" filter="fade">
                                      <p:cBhvr>
                                        <p:cTn id="132" dur="500"/>
                                        <p:tgtEl>
                                          <p:spTgt spid="70"/>
                                        </p:tgtEl>
                                      </p:cBhvr>
                                    </p:animEffect>
                                    <p:set>
                                      <p:cBhvr>
                                        <p:cTn id="133" dur="1" fill="hold">
                                          <p:stCondLst>
                                            <p:cond delay="499"/>
                                          </p:stCondLst>
                                        </p:cTn>
                                        <p:tgtEl>
                                          <p:spTgt spid="70"/>
                                        </p:tgtEl>
                                        <p:attrNameLst>
                                          <p:attrName>style.visibility</p:attrName>
                                        </p:attrNameLst>
                                      </p:cBhvr>
                                      <p:to>
                                        <p:strVal val="hidden"/>
                                      </p:to>
                                    </p:set>
                                  </p:childTnLst>
                                </p:cTn>
                              </p:par>
                            </p:childTnLst>
                          </p:cTn>
                        </p:par>
                        <p:par>
                          <p:cTn id="134" fill="hold">
                            <p:stCondLst>
                              <p:cond delay="500"/>
                            </p:stCondLst>
                            <p:childTnLst>
                              <p:par>
                                <p:cTn id="135" presetID="1" presetClass="entr" presetSubtype="0" fill="hold" grpId="0" nodeType="afterEffect">
                                  <p:stCondLst>
                                    <p:cond delay="0"/>
                                  </p:stCondLst>
                                  <p:childTnLst>
                                    <p:set>
                                      <p:cBhvr>
                                        <p:cTn id="136" dur="1" fill="hold">
                                          <p:stCondLst>
                                            <p:cond delay="0"/>
                                          </p:stCondLst>
                                        </p:cTn>
                                        <p:tgtEl>
                                          <p:spTgt spid="95"/>
                                        </p:tgtEl>
                                        <p:attrNameLst>
                                          <p:attrName>style.visibility</p:attrName>
                                        </p:attrNameLst>
                                      </p:cBhvr>
                                      <p:to>
                                        <p:strVal val="visible"/>
                                      </p:to>
                                    </p:set>
                                  </p:childTnLst>
                                </p:cTn>
                              </p:par>
                              <p:par>
                                <p:cTn id="137" presetID="1" presetClass="entr" presetSubtype="0" fill="hold" grpId="0" nodeType="withEffect">
                                  <p:stCondLst>
                                    <p:cond delay="0"/>
                                  </p:stCondLst>
                                  <p:childTnLst>
                                    <p:set>
                                      <p:cBhvr>
                                        <p:cTn id="138" dur="1" fill="hold">
                                          <p:stCondLst>
                                            <p:cond delay="0"/>
                                          </p:stCondLst>
                                        </p:cTn>
                                        <p:tgtEl>
                                          <p:spTgt spid="98"/>
                                        </p:tgtEl>
                                        <p:attrNameLst>
                                          <p:attrName>style.visibility</p:attrName>
                                        </p:attrNameLst>
                                      </p:cBhvr>
                                      <p:to>
                                        <p:strVal val="visible"/>
                                      </p:to>
                                    </p:set>
                                  </p:childTnLst>
                                </p:cTn>
                              </p:par>
                            </p:childTnLst>
                          </p:cTn>
                        </p:par>
                      </p:childTnLst>
                    </p:cTn>
                  </p:par>
                  <p:par>
                    <p:cTn id="139" fill="hold">
                      <p:stCondLst>
                        <p:cond delay="indefinite"/>
                      </p:stCondLst>
                      <p:childTnLst>
                        <p:par>
                          <p:cTn id="140" fill="hold">
                            <p:stCondLst>
                              <p:cond delay="0"/>
                            </p:stCondLst>
                            <p:childTnLst>
                              <p:par>
                                <p:cTn id="141" presetID="10" presetClass="entr" presetSubtype="0" fill="hold" nodeType="clickEffect">
                                  <p:stCondLst>
                                    <p:cond delay="0"/>
                                  </p:stCondLst>
                                  <p:childTnLst>
                                    <p:set>
                                      <p:cBhvr>
                                        <p:cTn id="142" dur="1" fill="hold">
                                          <p:stCondLst>
                                            <p:cond delay="0"/>
                                          </p:stCondLst>
                                        </p:cTn>
                                        <p:tgtEl>
                                          <p:spTgt spid="189"/>
                                        </p:tgtEl>
                                        <p:attrNameLst>
                                          <p:attrName>style.visibility</p:attrName>
                                        </p:attrNameLst>
                                      </p:cBhvr>
                                      <p:to>
                                        <p:strVal val="visible"/>
                                      </p:to>
                                    </p:set>
                                    <p:animEffect transition="in" filter="fade">
                                      <p:cBhvr>
                                        <p:cTn id="143" dur="500"/>
                                        <p:tgtEl>
                                          <p:spTgt spid="189"/>
                                        </p:tgtEl>
                                      </p:cBhvr>
                                    </p:animEffect>
                                  </p:childTnLst>
                                </p:cTn>
                              </p:par>
                              <p:par>
                                <p:cTn id="144" presetID="1" presetClass="entr" presetSubtype="0" fill="hold" grpId="0" nodeType="withEffect">
                                  <p:stCondLst>
                                    <p:cond delay="0"/>
                                  </p:stCondLst>
                                  <p:childTnLst>
                                    <p:set>
                                      <p:cBhvr>
                                        <p:cTn id="145" dur="1" fill="hold">
                                          <p:stCondLst>
                                            <p:cond delay="0"/>
                                          </p:stCondLst>
                                        </p:cTn>
                                        <p:tgtEl>
                                          <p:spTgt spid="190"/>
                                        </p:tgtEl>
                                        <p:attrNameLst>
                                          <p:attrName>style.visibility</p:attrName>
                                        </p:attrNameLst>
                                      </p:cBhvr>
                                      <p:to>
                                        <p:strVal val="visible"/>
                                      </p:to>
                                    </p:set>
                                  </p:childTnLst>
                                </p:cTn>
                              </p:par>
                            </p:childTnLst>
                          </p:cTn>
                        </p:par>
                      </p:childTnLst>
                    </p:cTn>
                  </p:par>
                  <p:par>
                    <p:cTn id="146" fill="hold">
                      <p:stCondLst>
                        <p:cond delay="indefinite"/>
                      </p:stCondLst>
                      <p:childTnLst>
                        <p:par>
                          <p:cTn id="147" fill="hold">
                            <p:stCondLst>
                              <p:cond delay="0"/>
                            </p:stCondLst>
                            <p:childTnLst>
                              <p:par>
                                <p:cTn id="148" presetID="10" presetClass="entr" presetSubtype="0" fill="hold" grpId="0" nodeType="clickEffect">
                                  <p:stCondLst>
                                    <p:cond delay="0"/>
                                  </p:stCondLst>
                                  <p:childTnLst>
                                    <p:set>
                                      <p:cBhvr>
                                        <p:cTn id="149" dur="1" fill="hold">
                                          <p:stCondLst>
                                            <p:cond delay="0"/>
                                          </p:stCondLst>
                                        </p:cTn>
                                        <p:tgtEl>
                                          <p:spTgt spid="193"/>
                                        </p:tgtEl>
                                        <p:attrNameLst>
                                          <p:attrName>style.visibility</p:attrName>
                                        </p:attrNameLst>
                                      </p:cBhvr>
                                      <p:to>
                                        <p:strVal val="visible"/>
                                      </p:to>
                                    </p:set>
                                    <p:animEffect transition="in" filter="fade">
                                      <p:cBhvr>
                                        <p:cTn id="150" dur="500"/>
                                        <p:tgtEl>
                                          <p:spTgt spid="193"/>
                                        </p:tgtEl>
                                      </p:cBhvr>
                                    </p:animEffect>
                                  </p:childTnLst>
                                </p:cTn>
                              </p:par>
                              <p:par>
                                <p:cTn id="151" presetID="10" presetClass="entr" presetSubtype="0" fill="hold" grpId="0" nodeType="withEffect">
                                  <p:stCondLst>
                                    <p:cond delay="0"/>
                                  </p:stCondLst>
                                  <p:childTnLst>
                                    <p:set>
                                      <p:cBhvr>
                                        <p:cTn id="152" dur="1" fill="hold">
                                          <p:stCondLst>
                                            <p:cond delay="0"/>
                                          </p:stCondLst>
                                        </p:cTn>
                                        <p:tgtEl>
                                          <p:spTgt spid="194"/>
                                        </p:tgtEl>
                                        <p:attrNameLst>
                                          <p:attrName>style.visibility</p:attrName>
                                        </p:attrNameLst>
                                      </p:cBhvr>
                                      <p:to>
                                        <p:strVal val="visible"/>
                                      </p:to>
                                    </p:set>
                                    <p:animEffect transition="in" filter="fade">
                                      <p:cBhvr>
                                        <p:cTn id="153" dur="500"/>
                                        <p:tgtEl>
                                          <p:spTgt spid="194"/>
                                        </p:tgtEl>
                                      </p:cBhvr>
                                    </p:animEffect>
                                  </p:childTnLst>
                                </p:cTn>
                              </p:par>
                            </p:childTnLst>
                          </p:cTn>
                        </p:par>
                      </p:childTnLst>
                    </p:cTn>
                  </p:par>
                  <p:par>
                    <p:cTn id="154" fill="hold">
                      <p:stCondLst>
                        <p:cond delay="indefinite"/>
                      </p:stCondLst>
                      <p:childTnLst>
                        <p:par>
                          <p:cTn id="155" fill="hold">
                            <p:stCondLst>
                              <p:cond delay="0"/>
                            </p:stCondLst>
                            <p:childTnLst>
                              <p:par>
                                <p:cTn id="156" presetID="1" presetClass="entr" presetSubtype="0" fill="hold" grpId="0" nodeType="clickEffect">
                                  <p:stCondLst>
                                    <p:cond delay="0"/>
                                  </p:stCondLst>
                                  <p:childTnLst>
                                    <p:set>
                                      <p:cBhvr>
                                        <p:cTn id="157" dur="1" fill="hold">
                                          <p:stCondLst>
                                            <p:cond delay="0"/>
                                          </p:stCondLst>
                                        </p:cTn>
                                        <p:tgtEl>
                                          <p:spTgt spid="191"/>
                                        </p:tgtEl>
                                        <p:attrNameLst>
                                          <p:attrName>style.visibility</p:attrName>
                                        </p:attrNameLst>
                                      </p:cBhvr>
                                      <p:to>
                                        <p:strVal val="visible"/>
                                      </p:to>
                                    </p:set>
                                  </p:childTnLst>
                                </p:cTn>
                              </p:par>
                            </p:childTnLst>
                          </p:cTn>
                        </p:par>
                      </p:childTnLst>
                    </p:cTn>
                  </p:par>
                  <p:par>
                    <p:cTn id="158" fill="hold">
                      <p:stCondLst>
                        <p:cond delay="indefinite"/>
                      </p:stCondLst>
                      <p:childTnLst>
                        <p:par>
                          <p:cTn id="159" fill="hold">
                            <p:stCondLst>
                              <p:cond delay="0"/>
                            </p:stCondLst>
                            <p:childTnLst>
                              <p:par>
                                <p:cTn id="160" presetID="10" presetClass="exit" presetSubtype="0" fill="hold" grpId="1" nodeType="clickEffect">
                                  <p:stCondLst>
                                    <p:cond delay="0"/>
                                  </p:stCondLst>
                                  <p:childTnLst>
                                    <p:animEffect transition="out" filter="fade">
                                      <p:cBhvr>
                                        <p:cTn id="161" dur="500"/>
                                        <p:tgtEl>
                                          <p:spTgt spid="193"/>
                                        </p:tgtEl>
                                      </p:cBhvr>
                                    </p:animEffect>
                                    <p:set>
                                      <p:cBhvr>
                                        <p:cTn id="162" dur="1" fill="hold">
                                          <p:stCondLst>
                                            <p:cond delay="499"/>
                                          </p:stCondLst>
                                        </p:cTn>
                                        <p:tgtEl>
                                          <p:spTgt spid="193"/>
                                        </p:tgtEl>
                                        <p:attrNameLst>
                                          <p:attrName>style.visibility</p:attrName>
                                        </p:attrNameLst>
                                      </p:cBhvr>
                                      <p:to>
                                        <p:strVal val="hidden"/>
                                      </p:to>
                                    </p:set>
                                  </p:childTnLst>
                                </p:cTn>
                              </p:par>
                              <p:par>
                                <p:cTn id="163" presetID="10" presetClass="exit" presetSubtype="0" fill="hold" grpId="1" nodeType="withEffect">
                                  <p:stCondLst>
                                    <p:cond delay="0"/>
                                  </p:stCondLst>
                                  <p:childTnLst>
                                    <p:animEffect transition="out" filter="fade">
                                      <p:cBhvr>
                                        <p:cTn id="164" dur="500"/>
                                        <p:tgtEl>
                                          <p:spTgt spid="194"/>
                                        </p:tgtEl>
                                      </p:cBhvr>
                                    </p:animEffect>
                                    <p:set>
                                      <p:cBhvr>
                                        <p:cTn id="165" dur="1" fill="hold">
                                          <p:stCondLst>
                                            <p:cond delay="499"/>
                                          </p:stCondLst>
                                        </p:cTn>
                                        <p:tgtEl>
                                          <p:spTgt spid="194"/>
                                        </p:tgtEl>
                                        <p:attrNameLst>
                                          <p:attrName>style.visibility</p:attrName>
                                        </p:attrNameLst>
                                      </p:cBhvr>
                                      <p:to>
                                        <p:strVal val="hidden"/>
                                      </p:to>
                                    </p:set>
                                  </p:childTnLst>
                                </p:cTn>
                              </p:par>
                            </p:childTnLst>
                          </p:cTn>
                        </p:par>
                      </p:childTnLst>
                    </p:cTn>
                  </p:par>
                  <p:par>
                    <p:cTn id="166" fill="hold">
                      <p:stCondLst>
                        <p:cond delay="indefinite"/>
                      </p:stCondLst>
                      <p:childTnLst>
                        <p:par>
                          <p:cTn id="167" fill="hold">
                            <p:stCondLst>
                              <p:cond delay="0"/>
                            </p:stCondLst>
                            <p:childTnLst>
                              <p:par>
                                <p:cTn id="168" presetID="10" presetClass="entr" presetSubtype="0" fill="hold" grpId="0" nodeType="clickEffect">
                                  <p:stCondLst>
                                    <p:cond delay="0"/>
                                  </p:stCondLst>
                                  <p:childTnLst>
                                    <p:set>
                                      <p:cBhvr>
                                        <p:cTn id="169" dur="1" fill="hold">
                                          <p:stCondLst>
                                            <p:cond delay="0"/>
                                          </p:stCondLst>
                                        </p:cTn>
                                        <p:tgtEl>
                                          <p:spTgt spid="195"/>
                                        </p:tgtEl>
                                        <p:attrNameLst>
                                          <p:attrName>style.visibility</p:attrName>
                                        </p:attrNameLst>
                                      </p:cBhvr>
                                      <p:to>
                                        <p:strVal val="visible"/>
                                      </p:to>
                                    </p:set>
                                    <p:animEffect transition="in" filter="fade">
                                      <p:cBhvr>
                                        <p:cTn id="170" dur="500"/>
                                        <p:tgtEl>
                                          <p:spTgt spid="195"/>
                                        </p:tgtEl>
                                      </p:cBhvr>
                                    </p:animEffect>
                                  </p:childTnLst>
                                </p:cTn>
                              </p:par>
                              <p:par>
                                <p:cTn id="171" presetID="10" presetClass="entr" presetSubtype="0" fill="hold" grpId="0" nodeType="withEffect">
                                  <p:stCondLst>
                                    <p:cond delay="0"/>
                                  </p:stCondLst>
                                  <p:childTnLst>
                                    <p:set>
                                      <p:cBhvr>
                                        <p:cTn id="172" dur="1" fill="hold">
                                          <p:stCondLst>
                                            <p:cond delay="0"/>
                                          </p:stCondLst>
                                        </p:cTn>
                                        <p:tgtEl>
                                          <p:spTgt spid="196"/>
                                        </p:tgtEl>
                                        <p:attrNameLst>
                                          <p:attrName>style.visibility</p:attrName>
                                        </p:attrNameLst>
                                      </p:cBhvr>
                                      <p:to>
                                        <p:strVal val="visible"/>
                                      </p:to>
                                    </p:set>
                                    <p:animEffect transition="in" filter="fade">
                                      <p:cBhvr>
                                        <p:cTn id="173" dur="500"/>
                                        <p:tgtEl>
                                          <p:spTgt spid="196"/>
                                        </p:tgtEl>
                                      </p:cBhvr>
                                    </p:animEffect>
                                  </p:childTnLst>
                                </p:cTn>
                              </p:par>
                            </p:childTnLst>
                          </p:cTn>
                        </p:par>
                      </p:childTnLst>
                    </p:cTn>
                  </p:par>
                  <p:par>
                    <p:cTn id="174" fill="hold">
                      <p:stCondLst>
                        <p:cond delay="indefinite"/>
                      </p:stCondLst>
                      <p:childTnLst>
                        <p:par>
                          <p:cTn id="175" fill="hold">
                            <p:stCondLst>
                              <p:cond delay="0"/>
                            </p:stCondLst>
                            <p:childTnLst>
                              <p:par>
                                <p:cTn id="176" presetID="1" presetClass="entr" presetSubtype="0" fill="hold" grpId="0" nodeType="clickEffect">
                                  <p:stCondLst>
                                    <p:cond delay="0"/>
                                  </p:stCondLst>
                                  <p:childTnLst>
                                    <p:set>
                                      <p:cBhvr>
                                        <p:cTn id="177" dur="1" fill="hold">
                                          <p:stCondLst>
                                            <p:cond delay="0"/>
                                          </p:stCondLst>
                                        </p:cTn>
                                        <p:tgtEl>
                                          <p:spTgt spid="192"/>
                                        </p:tgtEl>
                                        <p:attrNameLst>
                                          <p:attrName>style.visibility</p:attrName>
                                        </p:attrNameLst>
                                      </p:cBhvr>
                                      <p:to>
                                        <p:strVal val="visible"/>
                                      </p:to>
                                    </p:set>
                                  </p:childTnLst>
                                </p:cTn>
                              </p:par>
                            </p:childTnLst>
                          </p:cTn>
                        </p:par>
                      </p:childTnLst>
                    </p:cTn>
                  </p:par>
                  <p:par>
                    <p:cTn id="178" fill="hold">
                      <p:stCondLst>
                        <p:cond delay="indefinite"/>
                      </p:stCondLst>
                      <p:childTnLst>
                        <p:par>
                          <p:cTn id="179" fill="hold">
                            <p:stCondLst>
                              <p:cond delay="0"/>
                            </p:stCondLst>
                            <p:childTnLst>
                              <p:par>
                                <p:cTn id="180" presetID="10" presetClass="exit" presetSubtype="0" fill="hold" grpId="1" nodeType="clickEffect">
                                  <p:stCondLst>
                                    <p:cond delay="0"/>
                                  </p:stCondLst>
                                  <p:childTnLst>
                                    <p:animEffect transition="out" filter="fade">
                                      <p:cBhvr>
                                        <p:cTn id="181" dur="500"/>
                                        <p:tgtEl>
                                          <p:spTgt spid="195"/>
                                        </p:tgtEl>
                                      </p:cBhvr>
                                    </p:animEffect>
                                    <p:set>
                                      <p:cBhvr>
                                        <p:cTn id="182" dur="1" fill="hold">
                                          <p:stCondLst>
                                            <p:cond delay="499"/>
                                          </p:stCondLst>
                                        </p:cTn>
                                        <p:tgtEl>
                                          <p:spTgt spid="195"/>
                                        </p:tgtEl>
                                        <p:attrNameLst>
                                          <p:attrName>style.visibility</p:attrName>
                                        </p:attrNameLst>
                                      </p:cBhvr>
                                      <p:to>
                                        <p:strVal val="hidden"/>
                                      </p:to>
                                    </p:set>
                                  </p:childTnLst>
                                </p:cTn>
                              </p:par>
                              <p:par>
                                <p:cTn id="183" presetID="10" presetClass="exit" presetSubtype="0" fill="hold" grpId="1" nodeType="withEffect">
                                  <p:stCondLst>
                                    <p:cond delay="0"/>
                                  </p:stCondLst>
                                  <p:childTnLst>
                                    <p:animEffect transition="out" filter="fade">
                                      <p:cBhvr>
                                        <p:cTn id="184" dur="500"/>
                                        <p:tgtEl>
                                          <p:spTgt spid="196"/>
                                        </p:tgtEl>
                                      </p:cBhvr>
                                    </p:animEffect>
                                    <p:set>
                                      <p:cBhvr>
                                        <p:cTn id="185" dur="1" fill="hold">
                                          <p:stCondLst>
                                            <p:cond delay="499"/>
                                          </p:stCondLst>
                                        </p:cTn>
                                        <p:tgtEl>
                                          <p:spTgt spid="196"/>
                                        </p:tgtEl>
                                        <p:attrNameLst>
                                          <p:attrName>style.visibility</p:attrName>
                                        </p:attrNameLst>
                                      </p:cBhvr>
                                      <p:to>
                                        <p:strVal val="hidden"/>
                                      </p:to>
                                    </p:set>
                                  </p:childTnLst>
                                </p:cTn>
                              </p:par>
                              <p:par>
                                <p:cTn id="186" presetID="1" presetClass="exit" presetSubtype="0" fill="hold" grpId="1" nodeType="withEffect">
                                  <p:stCondLst>
                                    <p:cond delay="0"/>
                                  </p:stCondLst>
                                  <p:childTnLst>
                                    <p:set>
                                      <p:cBhvr>
                                        <p:cTn id="187" dur="1" fill="hold">
                                          <p:stCondLst>
                                            <p:cond delay="0"/>
                                          </p:stCondLst>
                                        </p:cTn>
                                        <p:tgtEl>
                                          <p:spTgt spid="95"/>
                                        </p:tgtEl>
                                        <p:attrNameLst>
                                          <p:attrName>style.visibility</p:attrName>
                                        </p:attrNameLst>
                                      </p:cBhvr>
                                      <p:to>
                                        <p:strVal val="hidden"/>
                                      </p:to>
                                    </p:set>
                                  </p:childTnLst>
                                </p:cTn>
                              </p:par>
                              <p:par>
                                <p:cTn id="188" presetID="1" presetClass="exit" presetSubtype="0" fill="hold" grpId="1" nodeType="withEffect">
                                  <p:stCondLst>
                                    <p:cond delay="0"/>
                                  </p:stCondLst>
                                  <p:childTnLst>
                                    <p:set>
                                      <p:cBhvr>
                                        <p:cTn id="189" dur="1" fill="hold">
                                          <p:stCondLst>
                                            <p:cond delay="0"/>
                                          </p:stCondLst>
                                        </p:cTn>
                                        <p:tgtEl>
                                          <p:spTgt spid="98"/>
                                        </p:tgtEl>
                                        <p:attrNameLst>
                                          <p:attrName>style.visibility</p:attrName>
                                        </p:attrNameLst>
                                      </p:cBhvr>
                                      <p:to>
                                        <p:strVal val="hidden"/>
                                      </p:to>
                                    </p:set>
                                  </p:childTnLst>
                                </p:cTn>
                              </p:par>
                            </p:childTnLst>
                          </p:cTn>
                        </p:par>
                      </p:childTnLst>
                    </p:cTn>
                  </p:par>
                  <p:par>
                    <p:cTn id="190" fill="hold">
                      <p:stCondLst>
                        <p:cond delay="indefinite"/>
                      </p:stCondLst>
                      <p:childTnLst>
                        <p:par>
                          <p:cTn id="191" fill="hold">
                            <p:stCondLst>
                              <p:cond delay="0"/>
                            </p:stCondLst>
                            <p:childTnLst>
                              <p:par>
                                <p:cTn id="192" presetID="16" presetClass="entr" presetSubtype="21" fill="hold" grpId="0" nodeType="clickEffect">
                                  <p:stCondLst>
                                    <p:cond delay="0"/>
                                  </p:stCondLst>
                                  <p:childTnLst>
                                    <p:set>
                                      <p:cBhvr>
                                        <p:cTn id="193" dur="1" fill="hold">
                                          <p:stCondLst>
                                            <p:cond delay="0"/>
                                          </p:stCondLst>
                                        </p:cTn>
                                        <p:tgtEl>
                                          <p:spTgt spid="102"/>
                                        </p:tgtEl>
                                        <p:attrNameLst>
                                          <p:attrName>style.visibility</p:attrName>
                                        </p:attrNameLst>
                                      </p:cBhvr>
                                      <p:to>
                                        <p:strVal val="visible"/>
                                      </p:to>
                                    </p:set>
                                    <p:animEffect transition="in" filter="barn(inVertical)">
                                      <p:cBhvr>
                                        <p:cTn id="194" dur="500"/>
                                        <p:tgtEl>
                                          <p:spTgt spid="102"/>
                                        </p:tgtEl>
                                      </p:cBhvr>
                                    </p:animEffect>
                                  </p:childTnLst>
                                </p:cTn>
                              </p:par>
                            </p:childTnLst>
                          </p:cTn>
                        </p:par>
                      </p:childTnLst>
                    </p:cTn>
                  </p:par>
                  <p:par>
                    <p:cTn id="195" fill="hold">
                      <p:stCondLst>
                        <p:cond delay="indefinite"/>
                      </p:stCondLst>
                      <p:childTnLst>
                        <p:par>
                          <p:cTn id="196" fill="hold">
                            <p:stCondLst>
                              <p:cond delay="0"/>
                            </p:stCondLst>
                            <p:childTnLst>
                              <p:par>
                                <p:cTn id="197" presetID="22" presetClass="entr" presetSubtype="8" fill="hold" grpId="0" nodeType="clickEffect">
                                  <p:stCondLst>
                                    <p:cond delay="0"/>
                                  </p:stCondLst>
                                  <p:childTnLst>
                                    <p:set>
                                      <p:cBhvr>
                                        <p:cTn id="198" dur="1" fill="hold">
                                          <p:stCondLst>
                                            <p:cond delay="0"/>
                                          </p:stCondLst>
                                        </p:cTn>
                                        <p:tgtEl>
                                          <p:spTgt spid="197"/>
                                        </p:tgtEl>
                                        <p:attrNameLst>
                                          <p:attrName>style.visibility</p:attrName>
                                        </p:attrNameLst>
                                      </p:cBhvr>
                                      <p:to>
                                        <p:strVal val="visible"/>
                                      </p:to>
                                    </p:set>
                                    <p:animEffect transition="in" filter="wipe(left)">
                                      <p:cBhvr>
                                        <p:cTn id="199" dur="500"/>
                                        <p:tgtEl>
                                          <p:spTgt spid="197"/>
                                        </p:tgtEl>
                                      </p:cBhvr>
                                    </p:animEffect>
                                  </p:childTnLst>
                                </p:cTn>
                              </p:par>
                            </p:childTnLst>
                          </p:cTn>
                        </p:par>
                        <p:par>
                          <p:cTn id="200" fill="hold">
                            <p:stCondLst>
                              <p:cond delay="500"/>
                            </p:stCondLst>
                            <p:childTnLst>
                              <p:par>
                                <p:cTn id="201" presetID="22" presetClass="entr" presetSubtype="8" fill="hold" grpId="0" nodeType="afterEffect">
                                  <p:stCondLst>
                                    <p:cond delay="0"/>
                                  </p:stCondLst>
                                  <p:childTnLst>
                                    <p:set>
                                      <p:cBhvr>
                                        <p:cTn id="202" dur="1" fill="hold">
                                          <p:stCondLst>
                                            <p:cond delay="0"/>
                                          </p:stCondLst>
                                        </p:cTn>
                                        <p:tgtEl>
                                          <p:spTgt spid="198"/>
                                        </p:tgtEl>
                                        <p:attrNameLst>
                                          <p:attrName>style.visibility</p:attrName>
                                        </p:attrNameLst>
                                      </p:cBhvr>
                                      <p:to>
                                        <p:strVal val="visible"/>
                                      </p:to>
                                    </p:set>
                                    <p:animEffect transition="in" filter="wipe(left)">
                                      <p:cBhvr>
                                        <p:cTn id="203" dur="500"/>
                                        <p:tgtEl>
                                          <p:spTgt spid="198"/>
                                        </p:tgtEl>
                                      </p:cBhvr>
                                    </p:animEffect>
                                  </p:childTnLst>
                                </p:cTn>
                              </p:par>
                            </p:childTnLst>
                          </p:cTn>
                        </p:par>
                      </p:childTnLst>
                    </p:cTn>
                  </p:par>
                  <p:par>
                    <p:cTn id="204" fill="hold">
                      <p:stCondLst>
                        <p:cond delay="indefinite"/>
                      </p:stCondLst>
                      <p:childTnLst>
                        <p:par>
                          <p:cTn id="205" fill="hold">
                            <p:stCondLst>
                              <p:cond delay="0"/>
                            </p:stCondLst>
                            <p:childTnLst>
                              <p:par>
                                <p:cTn id="206" presetID="10" presetClass="exit" presetSubtype="0" fill="hold" grpId="1" nodeType="clickEffect">
                                  <p:stCondLst>
                                    <p:cond delay="0"/>
                                  </p:stCondLst>
                                  <p:childTnLst>
                                    <p:animEffect transition="out" filter="fade">
                                      <p:cBhvr>
                                        <p:cTn id="207" dur="500"/>
                                        <p:tgtEl>
                                          <p:spTgt spid="102"/>
                                        </p:tgtEl>
                                      </p:cBhvr>
                                    </p:animEffect>
                                    <p:set>
                                      <p:cBhvr>
                                        <p:cTn id="208" dur="1" fill="hold">
                                          <p:stCondLst>
                                            <p:cond delay="499"/>
                                          </p:stCondLst>
                                        </p:cTn>
                                        <p:tgtEl>
                                          <p:spTgt spid="102"/>
                                        </p:tgtEl>
                                        <p:attrNameLst>
                                          <p:attrName>style.visibility</p:attrName>
                                        </p:attrNameLst>
                                      </p:cBhvr>
                                      <p:to>
                                        <p:strVal val="hidden"/>
                                      </p:to>
                                    </p:set>
                                  </p:childTnLst>
                                </p:cTn>
                              </p:par>
                            </p:childTnLst>
                          </p:cTn>
                        </p:par>
                      </p:childTnLst>
                    </p:cTn>
                  </p:par>
                  <p:par>
                    <p:cTn id="209" fill="hold">
                      <p:stCondLst>
                        <p:cond delay="indefinite"/>
                      </p:stCondLst>
                      <p:childTnLst>
                        <p:par>
                          <p:cTn id="210" fill="hold">
                            <p:stCondLst>
                              <p:cond delay="0"/>
                            </p:stCondLst>
                            <p:childTnLst>
                              <p:par>
                                <p:cTn id="211" presetID="1" presetClass="entr" presetSubtype="0" fill="hold" grpId="0" nodeType="clickEffect">
                                  <p:stCondLst>
                                    <p:cond delay="0"/>
                                  </p:stCondLst>
                                  <p:childTnLst>
                                    <p:set>
                                      <p:cBhvr>
                                        <p:cTn id="212" dur="1" fill="hold">
                                          <p:stCondLst>
                                            <p:cond delay="0"/>
                                          </p:stCondLst>
                                        </p:cTn>
                                        <p:tgtEl>
                                          <p:spTgt spid="84"/>
                                        </p:tgtEl>
                                        <p:attrNameLst>
                                          <p:attrName>style.visibility</p:attrName>
                                        </p:attrNameLst>
                                      </p:cBhvr>
                                      <p:to>
                                        <p:strVal val="visible"/>
                                      </p:to>
                                    </p:set>
                                  </p:childTnLst>
                                </p:cTn>
                              </p:par>
                            </p:childTnLst>
                          </p:cTn>
                        </p:par>
                      </p:childTnLst>
                    </p:cTn>
                  </p:par>
                  <p:par>
                    <p:cTn id="213" fill="hold">
                      <p:stCondLst>
                        <p:cond delay="indefinite"/>
                      </p:stCondLst>
                      <p:childTnLst>
                        <p:par>
                          <p:cTn id="214" fill="hold">
                            <p:stCondLst>
                              <p:cond delay="0"/>
                            </p:stCondLst>
                            <p:childTnLst>
                              <p:par>
                                <p:cTn id="215" presetID="1" presetClass="entr" presetSubtype="0" fill="hold" grpId="0" nodeType="clickEffect">
                                  <p:stCondLst>
                                    <p:cond delay="0"/>
                                  </p:stCondLst>
                                  <p:childTnLst>
                                    <p:set>
                                      <p:cBhvr>
                                        <p:cTn id="216" dur="1" fill="hold">
                                          <p:stCondLst>
                                            <p:cond delay="0"/>
                                          </p:stCondLst>
                                        </p:cTn>
                                        <p:tgtEl>
                                          <p:spTgt spid="85"/>
                                        </p:tgtEl>
                                        <p:attrNameLst>
                                          <p:attrName>style.visibility</p:attrName>
                                        </p:attrNameLst>
                                      </p:cBhvr>
                                      <p:to>
                                        <p:strVal val="visible"/>
                                      </p:to>
                                    </p:set>
                                  </p:childTnLst>
                                </p:cTn>
                              </p:par>
                            </p:childTnLst>
                          </p:cTn>
                        </p:par>
                      </p:childTnLst>
                    </p:cTn>
                  </p:par>
                  <p:par>
                    <p:cTn id="217" fill="hold">
                      <p:stCondLst>
                        <p:cond delay="indefinite"/>
                      </p:stCondLst>
                      <p:childTnLst>
                        <p:par>
                          <p:cTn id="218" fill="hold">
                            <p:stCondLst>
                              <p:cond delay="0"/>
                            </p:stCondLst>
                            <p:childTnLst>
                              <p:par>
                                <p:cTn id="219" presetID="1" presetClass="entr" presetSubtype="0" fill="hold" grpId="0" nodeType="clickEffect">
                                  <p:stCondLst>
                                    <p:cond delay="0"/>
                                  </p:stCondLst>
                                  <p:childTnLst>
                                    <p:set>
                                      <p:cBhvr>
                                        <p:cTn id="220" dur="1" fill="hold">
                                          <p:stCondLst>
                                            <p:cond delay="0"/>
                                          </p:stCondLst>
                                        </p:cTn>
                                        <p:tgtEl>
                                          <p:spTgt spid="86"/>
                                        </p:tgtEl>
                                        <p:attrNameLst>
                                          <p:attrName>style.visibility</p:attrName>
                                        </p:attrNameLst>
                                      </p:cBhvr>
                                      <p:to>
                                        <p:strVal val="visible"/>
                                      </p:to>
                                    </p:set>
                                  </p:childTnLst>
                                </p:cTn>
                              </p:par>
                            </p:childTnLst>
                          </p:cTn>
                        </p:par>
                      </p:childTnLst>
                    </p:cTn>
                  </p:par>
                  <p:par>
                    <p:cTn id="221" fill="hold">
                      <p:stCondLst>
                        <p:cond delay="indefinite"/>
                      </p:stCondLst>
                      <p:childTnLst>
                        <p:par>
                          <p:cTn id="222" fill="hold">
                            <p:stCondLst>
                              <p:cond delay="0"/>
                            </p:stCondLst>
                            <p:childTnLst>
                              <p:par>
                                <p:cTn id="223" presetID="1" presetClass="entr" presetSubtype="0" fill="hold" grpId="0" nodeType="clickEffect">
                                  <p:stCondLst>
                                    <p:cond delay="0"/>
                                  </p:stCondLst>
                                  <p:childTnLst>
                                    <p:set>
                                      <p:cBhvr>
                                        <p:cTn id="224" dur="1" fill="hold">
                                          <p:stCondLst>
                                            <p:cond delay="0"/>
                                          </p:stCondLst>
                                        </p:cTn>
                                        <p:tgtEl>
                                          <p:spTgt spid="87"/>
                                        </p:tgtEl>
                                        <p:attrNameLst>
                                          <p:attrName>style.visibility</p:attrName>
                                        </p:attrNameLst>
                                      </p:cBhvr>
                                      <p:to>
                                        <p:strVal val="visible"/>
                                      </p:to>
                                    </p:set>
                                  </p:childTnLst>
                                </p:cTn>
                              </p:par>
                            </p:childTnLst>
                          </p:cTn>
                        </p:par>
                      </p:childTnLst>
                    </p:cTn>
                  </p:par>
                  <p:par>
                    <p:cTn id="225" fill="hold">
                      <p:stCondLst>
                        <p:cond delay="indefinite"/>
                      </p:stCondLst>
                      <p:childTnLst>
                        <p:par>
                          <p:cTn id="226" fill="hold">
                            <p:stCondLst>
                              <p:cond delay="0"/>
                            </p:stCondLst>
                            <p:childTnLst>
                              <p:par>
                                <p:cTn id="227" presetID="1" presetClass="entr" presetSubtype="0" fill="hold" grpId="0" nodeType="clickEffect">
                                  <p:stCondLst>
                                    <p:cond delay="0"/>
                                  </p:stCondLst>
                                  <p:childTnLst>
                                    <p:set>
                                      <p:cBhvr>
                                        <p:cTn id="228" dur="1" fill="hold">
                                          <p:stCondLst>
                                            <p:cond delay="0"/>
                                          </p:stCondLst>
                                        </p:cTn>
                                        <p:tgtEl>
                                          <p:spTgt spid="88"/>
                                        </p:tgtEl>
                                        <p:attrNameLst>
                                          <p:attrName>style.visibility</p:attrName>
                                        </p:attrNameLst>
                                      </p:cBhvr>
                                      <p:to>
                                        <p:strVal val="visible"/>
                                      </p:to>
                                    </p:set>
                                  </p:childTnLst>
                                </p:cTn>
                              </p:par>
                            </p:childTnLst>
                          </p:cTn>
                        </p:par>
                      </p:childTnLst>
                    </p:cTn>
                  </p:par>
                  <p:par>
                    <p:cTn id="229" fill="hold">
                      <p:stCondLst>
                        <p:cond delay="indefinite"/>
                      </p:stCondLst>
                      <p:childTnLst>
                        <p:par>
                          <p:cTn id="230" fill="hold">
                            <p:stCondLst>
                              <p:cond delay="0"/>
                            </p:stCondLst>
                            <p:childTnLst>
                              <p:par>
                                <p:cTn id="231" presetID="1" presetClass="entr" presetSubtype="0" fill="hold" grpId="0" nodeType="clickEffect">
                                  <p:stCondLst>
                                    <p:cond delay="0"/>
                                  </p:stCondLst>
                                  <p:childTnLst>
                                    <p:set>
                                      <p:cBhvr>
                                        <p:cTn id="232" dur="1" fill="hold">
                                          <p:stCondLst>
                                            <p:cond delay="0"/>
                                          </p:stCondLst>
                                        </p:cTn>
                                        <p:tgtEl>
                                          <p:spTgt spid="89"/>
                                        </p:tgtEl>
                                        <p:attrNameLst>
                                          <p:attrName>style.visibility</p:attrName>
                                        </p:attrNameLst>
                                      </p:cBhvr>
                                      <p:to>
                                        <p:strVal val="visible"/>
                                      </p:to>
                                    </p:set>
                                  </p:childTnLst>
                                </p:cTn>
                              </p:par>
                            </p:childTnLst>
                          </p:cTn>
                        </p:par>
                      </p:childTnLst>
                    </p:cTn>
                  </p:par>
                  <p:par>
                    <p:cTn id="233" fill="hold">
                      <p:stCondLst>
                        <p:cond delay="indefinite"/>
                      </p:stCondLst>
                      <p:childTnLst>
                        <p:par>
                          <p:cTn id="234" fill="hold">
                            <p:stCondLst>
                              <p:cond delay="0"/>
                            </p:stCondLst>
                            <p:childTnLst>
                              <p:par>
                                <p:cTn id="235" presetID="10" presetClass="exit" presetSubtype="0" fill="hold" nodeType="clickEffect">
                                  <p:stCondLst>
                                    <p:cond delay="0"/>
                                  </p:stCondLst>
                                  <p:childTnLst>
                                    <p:animEffect transition="out" filter="fade">
                                      <p:cBhvr>
                                        <p:cTn id="236" dur="500"/>
                                        <p:tgtEl>
                                          <p:spTgt spid="2"/>
                                        </p:tgtEl>
                                      </p:cBhvr>
                                    </p:animEffect>
                                    <p:set>
                                      <p:cBhvr>
                                        <p:cTn id="237" dur="1" fill="hold">
                                          <p:stCondLst>
                                            <p:cond delay="499"/>
                                          </p:stCondLst>
                                        </p:cTn>
                                        <p:tgtEl>
                                          <p:spTgt spid="2"/>
                                        </p:tgtEl>
                                        <p:attrNameLst>
                                          <p:attrName>style.visibility</p:attrName>
                                        </p:attrNameLst>
                                      </p:cBhvr>
                                      <p:to>
                                        <p:strVal val="hidden"/>
                                      </p:to>
                                    </p:set>
                                  </p:childTnLst>
                                </p:cTn>
                              </p:par>
                              <p:par>
                                <p:cTn id="238" presetID="10" presetClass="exit" presetSubtype="0" fill="hold" grpId="1" nodeType="withEffect">
                                  <p:stCondLst>
                                    <p:cond delay="0"/>
                                  </p:stCondLst>
                                  <p:childTnLst>
                                    <p:animEffect transition="out" filter="fade">
                                      <p:cBhvr>
                                        <p:cTn id="239" dur="500"/>
                                        <p:tgtEl>
                                          <p:spTgt spid="180"/>
                                        </p:tgtEl>
                                      </p:cBhvr>
                                    </p:animEffect>
                                    <p:set>
                                      <p:cBhvr>
                                        <p:cTn id="240" dur="1" fill="hold">
                                          <p:stCondLst>
                                            <p:cond delay="499"/>
                                          </p:stCondLst>
                                        </p:cTn>
                                        <p:tgtEl>
                                          <p:spTgt spid="180"/>
                                        </p:tgtEl>
                                        <p:attrNameLst>
                                          <p:attrName>style.visibility</p:attrName>
                                        </p:attrNameLst>
                                      </p:cBhvr>
                                      <p:to>
                                        <p:strVal val="hidden"/>
                                      </p:to>
                                    </p:set>
                                  </p:childTnLst>
                                </p:cTn>
                              </p:par>
                              <p:par>
                                <p:cTn id="241" presetID="10" presetClass="exit" presetSubtype="0" fill="hold" grpId="1" nodeType="withEffect">
                                  <p:stCondLst>
                                    <p:cond delay="0"/>
                                  </p:stCondLst>
                                  <p:childTnLst>
                                    <p:animEffect transition="out" filter="fade">
                                      <p:cBhvr>
                                        <p:cTn id="242" dur="500"/>
                                        <p:tgtEl>
                                          <p:spTgt spid="181"/>
                                        </p:tgtEl>
                                      </p:cBhvr>
                                    </p:animEffect>
                                    <p:set>
                                      <p:cBhvr>
                                        <p:cTn id="243" dur="1" fill="hold">
                                          <p:stCondLst>
                                            <p:cond delay="499"/>
                                          </p:stCondLst>
                                        </p:cTn>
                                        <p:tgtEl>
                                          <p:spTgt spid="181"/>
                                        </p:tgtEl>
                                        <p:attrNameLst>
                                          <p:attrName>style.visibility</p:attrName>
                                        </p:attrNameLst>
                                      </p:cBhvr>
                                      <p:to>
                                        <p:strVal val="hidden"/>
                                      </p:to>
                                    </p:set>
                                  </p:childTnLst>
                                </p:cTn>
                              </p:par>
                              <p:par>
                                <p:cTn id="244" presetID="10" presetClass="exit" presetSubtype="0" fill="hold" grpId="1" nodeType="withEffect">
                                  <p:stCondLst>
                                    <p:cond delay="0"/>
                                  </p:stCondLst>
                                  <p:childTnLst>
                                    <p:animEffect transition="out" filter="fade">
                                      <p:cBhvr>
                                        <p:cTn id="245" dur="500"/>
                                        <p:tgtEl>
                                          <p:spTgt spid="182"/>
                                        </p:tgtEl>
                                      </p:cBhvr>
                                    </p:animEffect>
                                    <p:set>
                                      <p:cBhvr>
                                        <p:cTn id="246" dur="1" fill="hold">
                                          <p:stCondLst>
                                            <p:cond delay="499"/>
                                          </p:stCondLst>
                                        </p:cTn>
                                        <p:tgtEl>
                                          <p:spTgt spid="182"/>
                                        </p:tgtEl>
                                        <p:attrNameLst>
                                          <p:attrName>style.visibility</p:attrName>
                                        </p:attrNameLst>
                                      </p:cBhvr>
                                      <p:to>
                                        <p:strVal val="hidden"/>
                                      </p:to>
                                    </p:set>
                                  </p:childTnLst>
                                </p:cTn>
                              </p:par>
                              <p:par>
                                <p:cTn id="247" presetID="10" presetClass="exit" presetSubtype="0" fill="hold" grpId="1" nodeType="withEffect">
                                  <p:stCondLst>
                                    <p:cond delay="0"/>
                                  </p:stCondLst>
                                  <p:childTnLst>
                                    <p:animEffect transition="out" filter="fade">
                                      <p:cBhvr>
                                        <p:cTn id="248" dur="500"/>
                                        <p:tgtEl>
                                          <p:spTgt spid="197"/>
                                        </p:tgtEl>
                                      </p:cBhvr>
                                    </p:animEffect>
                                    <p:set>
                                      <p:cBhvr>
                                        <p:cTn id="249" dur="1" fill="hold">
                                          <p:stCondLst>
                                            <p:cond delay="499"/>
                                          </p:stCondLst>
                                        </p:cTn>
                                        <p:tgtEl>
                                          <p:spTgt spid="197"/>
                                        </p:tgtEl>
                                        <p:attrNameLst>
                                          <p:attrName>style.visibility</p:attrName>
                                        </p:attrNameLst>
                                      </p:cBhvr>
                                      <p:to>
                                        <p:strVal val="hidden"/>
                                      </p:to>
                                    </p:set>
                                  </p:childTnLst>
                                </p:cTn>
                              </p:par>
                              <p:par>
                                <p:cTn id="250" presetID="10" presetClass="exit" presetSubtype="0" fill="hold" grpId="1" nodeType="withEffect">
                                  <p:stCondLst>
                                    <p:cond delay="0"/>
                                  </p:stCondLst>
                                  <p:childTnLst>
                                    <p:animEffect transition="out" filter="fade">
                                      <p:cBhvr>
                                        <p:cTn id="251" dur="500"/>
                                        <p:tgtEl>
                                          <p:spTgt spid="198"/>
                                        </p:tgtEl>
                                      </p:cBhvr>
                                    </p:animEffect>
                                    <p:set>
                                      <p:cBhvr>
                                        <p:cTn id="252" dur="1" fill="hold">
                                          <p:stCondLst>
                                            <p:cond delay="499"/>
                                          </p:stCondLst>
                                        </p:cTn>
                                        <p:tgtEl>
                                          <p:spTgt spid="198"/>
                                        </p:tgtEl>
                                        <p:attrNameLst>
                                          <p:attrName>style.visibility</p:attrName>
                                        </p:attrNameLst>
                                      </p:cBhvr>
                                      <p:to>
                                        <p:strVal val="hidden"/>
                                      </p:to>
                                    </p:set>
                                  </p:childTnLst>
                                </p:cTn>
                              </p:par>
                              <p:par>
                                <p:cTn id="253" presetID="10" presetClass="exit" presetSubtype="0" fill="hold" grpId="1" nodeType="withEffect">
                                  <p:stCondLst>
                                    <p:cond delay="0"/>
                                  </p:stCondLst>
                                  <p:childTnLst>
                                    <p:animEffect transition="out" filter="fade">
                                      <p:cBhvr>
                                        <p:cTn id="254" dur="500"/>
                                        <p:tgtEl>
                                          <p:spTgt spid="185"/>
                                        </p:tgtEl>
                                      </p:cBhvr>
                                    </p:animEffect>
                                    <p:set>
                                      <p:cBhvr>
                                        <p:cTn id="255" dur="1" fill="hold">
                                          <p:stCondLst>
                                            <p:cond delay="499"/>
                                          </p:stCondLst>
                                        </p:cTn>
                                        <p:tgtEl>
                                          <p:spTgt spid="185"/>
                                        </p:tgtEl>
                                        <p:attrNameLst>
                                          <p:attrName>style.visibility</p:attrName>
                                        </p:attrNameLst>
                                      </p:cBhvr>
                                      <p:to>
                                        <p:strVal val="hidden"/>
                                      </p:to>
                                    </p:set>
                                  </p:childTnLst>
                                </p:cTn>
                              </p:par>
                              <p:par>
                                <p:cTn id="256" presetID="10" presetClass="exit" presetSubtype="0" fill="hold" grpId="1" nodeType="withEffect">
                                  <p:stCondLst>
                                    <p:cond delay="0"/>
                                  </p:stCondLst>
                                  <p:childTnLst>
                                    <p:animEffect transition="out" filter="fade">
                                      <p:cBhvr>
                                        <p:cTn id="257" dur="500"/>
                                        <p:tgtEl>
                                          <p:spTgt spid="186"/>
                                        </p:tgtEl>
                                      </p:cBhvr>
                                    </p:animEffect>
                                    <p:set>
                                      <p:cBhvr>
                                        <p:cTn id="258" dur="1" fill="hold">
                                          <p:stCondLst>
                                            <p:cond delay="499"/>
                                          </p:stCondLst>
                                        </p:cTn>
                                        <p:tgtEl>
                                          <p:spTgt spid="186"/>
                                        </p:tgtEl>
                                        <p:attrNameLst>
                                          <p:attrName>style.visibility</p:attrName>
                                        </p:attrNameLst>
                                      </p:cBhvr>
                                      <p:to>
                                        <p:strVal val="hidden"/>
                                      </p:to>
                                    </p:set>
                                  </p:childTnLst>
                                </p:cTn>
                              </p:par>
                              <p:par>
                                <p:cTn id="259" presetID="10" presetClass="exit" presetSubtype="0" fill="hold" grpId="1" nodeType="withEffect">
                                  <p:stCondLst>
                                    <p:cond delay="0"/>
                                  </p:stCondLst>
                                  <p:childTnLst>
                                    <p:animEffect transition="out" filter="fade">
                                      <p:cBhvr>
                                        <p:cTn id="260" dur="500"/>
                                        <p:tgtEl>
                                          <p:spTgt spid="187"/>
                                        </p:tgtEl>
                                      </p:cBhvr>
                                    </p:animEffect>
                                    <p:set>
                                      <p:cBhvr>
                                        <p:cTn id="261" dur="1" fill="hold">
                                          <p:stCondLst>
                                            <p:cond delay="499"/>
                                          </p:stCondLst>
                                        </p:cTn>
                                        <p:tgtEl>
                                          <p:spTgt spid="187"/>
                                        </p:tgtEl>
                                        <p:attrNameLst>
                                          <p:attrName>style.visibility</p:attrName>
                                        </p:attrNameLst>
                                      </p:cBhvr>
                                      <p:to>
                                        <p:strVal val="hidden"/>
                                      </p:to>
                                    </p:set>
                                  </p:childTnLst>
                                </p:cTn>
                              </p:par>
                              <p:par>
                                <p:cTn id="262" presetID="10" presetClass="exit" presetSubtype="0" fill="hold" grpId="1" nodeType="withEffect">
                                  <p:stCondLst>
                                    <p:cond delay="0"/>
                                  </p:stCondLst>
                                  <p:childTnLst>
                                    <p:animEffect transition="out" filter="fade">
                                      <p:cBhvr>
                                        <p:cTn id="263" dur="500"/>
                                        <p:tgtEl>
                                          <p:spTgt spid="183"/>
                                        </p:tgtEl>
                                      </p:cBhvr>
                                    </p:animEffect>
                                    <p:set>
                                      <p:cBhvr>
                                        <p:cTn id="264" dur="1" fill="hold">
                                          <p:stCondLst>
                                            <p:cond delay="499"/>
                                          </p:stCondLst>
                                        </p:cTn>
                                        <p:tgtEl>
                                          <p:spTgt spid="183"/>
                                        </p:tgtEl>
                                        <p:attrNameLst>
                                          <p:attrName>style.visibility</p:attrName>
                                        </p:attrNameLst>
                                      </p:cBhvr>
                                      <p:to>
                                        <p:strVal val="hidden"/>
                                      </p:to>
                                    </p:set>
                                  </p:childTnLst>
                                </p:cTn>
                              </p:par>
                              <p:par>
                                <p:cTn id="265" presetID="10" presetClass="exit" presetSubtype="0" fill="hold" grpId="1" nodeType="withEffect">
                                  <p:stCondLst>
                                    <p:cond delay="0"/>
                                  </p:stCondLst>
                                  <p:childTnLst>
                                    <p:animEffect transition="out" filter="fade">
                                      <p:cBhvr>
                                        <p:cTn id="266" dur="500"/>
                                        <p:tgtEl>
                                          <p:spTgt spid="184"/>
                                        </p:tgtEl>
                                      </p:cBhvr>
                                    </p:animEffect>
                                    <p:set>
                                      <p:cBhvr>
                                        <p:cTn id="267" dur="1" fill="hold">
                                          <p:stCondLst>
                                            <p:cond delay="499"/>
                                          </p:stCondLst>
                                        </p:cTn>
                                        <p:tgtEl>
                                          <p:spTgt spid="184"/>
                                        </p:tgtEl>
                                        <p:attrNameLst>
                                          <p:attrName>style.visibility</p:attrName>
                                        </p:attrNameLst>
                                      </p:cBhvr>
                                      <p:to>
                                        <p:strVal val="hidden"/>
                                      </p:to>
                                    </p:set>
                                  </p:childTnLst>
                                </p:cTn>
                              </p:par>
                              <p:par>
                                <p:cTn id="268" presetID="10" presetClass="exit" presetSubtype="0" fill="hold" nodeType="withEffect">
                                  <p:stCondLst>
                                    <p:cond delay="0"/>
                                  </p:stCondLst>
                                  <p:childTnLst>
                                    <p:animEffect transition="out" filter="fade">
                                      <p:cBhvr>
                                        <p:cTn id="269" dur="500"/>
                                        <p:tgtEl>
                                          <p:spTgt spid="189"/>
                                        </p:tgtEl>
                                      </p:cBhvr>
                                    </p:animEffect>
                                    <p:set>
                                      <p:cBhvr>
                                        <p:cTn id="270" dur="1" fill="hold">
                                          <p:stCondLst>
                                            <p:cond delay="499"/>
                                          </p:stCondLst>
                                        </p:cTn>
                                        <p:tgtEl>
                                          <p:spTgt spid="189"/>
                                        </p:tgtEl>
                                        <p:attrNameLst>
                                          <p:attrName>style.visibility</p:attrName>
                                        </p:attrNameLst>
                                      </p:cBhvr>
                                      <p:to>
                                        <p:strVal val="hidden"/>
                                      </p:to>
                                    </p:set>
                                  </p:childTnLst>
                                </p:cTn>
                              </p:par>
                              <p:par>
                                <p:cTn id="271" presetID="10" presetClass="exit" presetSubtype="0" fill="hold" grpId="1" nodeType="withEffect">
                                  <p:stCondLst>
                                    <p:cond delay="0"/>
                                  </p:stCondLst>
                                  <p:childTnLst>
                                    <p:animEffect transition="out" filter="fade">
                                      <p:cBhvr>
                                        <p:cTn id="272" dur="500"/>
                                        <p:tgtEl>
                                          <p:spTgt spid="190"/>
                                        </p:tgtEl>
                                      </p:cBhvr>
                                    </p:animEffect>
                                    <p:set>
                                      <p:cBhvr>
                                        <p:cTn id="273" dur="1" fill="hold">
                                          <p:stCondLst>
                                            <p:cond delay="499"/>
                                          </p:stCondLst>
                                        </p:cTn>
                                        <p:tgtEl>
                                          <p:spTgt spid="190"/>
                                        </p:tgtEl>
                                        <p:attrNameLst>
                                          <p:attrName>style.visibility</p:attrName>
                                        </p:attrNameLst>
                                      </p:cBhvr>
                                      <p:to>
                                        <p:strVal val="hidden"/>
                                      </p:to>
                                    </p:set>
                                  </p:childTnLst>
                                </p:cTn>
                              </p:par>
                              <p:par>
                                <p:cTn id="274" presetID="10" presetClass="exit" presetSubtype="0" fill="hold" grpId="2" nodeType="withEffect">
                                  <p:stCondLst>
                                    <p:cond delay="0"/>
                                  </p:stCondLst>
                                  <p:childTnLst>
                                    <p:animEffect transition="out" filter="fade">
                                      <p:cBhvr>
                                        <p:cTn id="275" dur="500"/>
                                        <p:tgtEl>
                                          <p:spTgt spid="193"/>
                                        </p:tgtEl>
                                      </p:cBhvr>
                                    </p:animEffect>
                                    <p:set>
                                      <p:cBhvr>
                                        <p:cTn id="276" dur="1" fill="hold">
                                          <p:stCondLst>
                                            <p:cond delay="499"/>
                                          </p:stCondLst>
                                        </p:cTn>
                                        <p:tgtEl>
                                          <p:spTgt spid="193"/>
                                        </p:tgtEl>
                                        <p:attrNameLst>
                                          <p:attrName>style.visibility</p:attrName>
                                        </p:attrNameLst>
                                      </p:cBhvr>
                                      <p:to>
                                        <p:strVal val="hidden"/>
                                      </p:to>
                                    </p:set>
                                  </p:childTnLst>
                                </p:cTn>
                              </p:par>
                              <p:par>
                                <p:cTn id="277" presetID="10" presetClass="exit" presetSubtype="0" fill="hold" grpId="2" nodeType="withEffect">
                                  <p:stCondLst>
                                    <p:cond delay="0"/>
                                  </p:stCondLst>
                                  <p:childTnLst>
                                    <p:animEffect transition="out" filter="fade">
                                      <p:cBhvr>
                                        <p:cTn id="278" dur="500"/>
                                        <p:tgtEl>
                                          <p:spTgt spid="194"/>
                                        </p:tgtEl>
                                      </p:cBhvr>
                                    </p:animEffect>
                                    <p:set>
                                      <p:cBhvr>
                                        <p:cTn id="279" dur="1" fill="hold">
                                          <p:stCondLst>
                                            <p:cond delay="499"/>
                                          </p:stCondLst>
                                        </p:cTn>
                                        <p:tgtEl>
                                          <p:spTgt spid="194"/>
                                        </p:tgtEl>
                                        <p:attrNameLst>
                                          <p:attrName>style.visibility</p:attrName>
                                        </p:attrNameLst>
                                      </p:cBhvr>
                                      <p:to>
                                        <p:strVal val="hidden"/>
                                      </p:to>
                                    </p:set>
                                  </p:childTnLst>
                                </p:cTn>
                              </p:par>
                              <p:par>
                                <p:cTn id="280" presetID="10" presetClass="exit" presetSubtype="0" fill="hold" grpId="1" nodeType="withEffect">
                                  <p:stCondLst>
                                    <p:cond delay="0"/>
                                  </p:stCondLst>
                                  <p:childTnLst>
                                    <p:animEffect transition="out" filter="fade">
                                      <p:cBhvr>
                                        <p:cTn id="281" dur="500"/>
                                        <p:tgtEl>
                                          <p:spTgt spid="191"/>
                                        </p:tgtEl>
                                      </p:cBhvr>
                                    </p:animEffect>
                                    <p:set>
                                      <p:cBhvr>
                                        <p:cTn id="282" dur="1" fill="hold">
                                          <p:stCondLst>
                                            <p:cond delay="499"/>
                                          </p:stCondLst>
                                        </p:cTn>
                                        <p:tgtEl>
                                          <p:spTgt spid="191"/>
                                        </p:tgtEl>
                                        <p:attrNameLst>
                                          <p:attrName>style.visibility</p:attrName>
                                        </p:attrNameLst>
                                      </p:cBhvr>
                                      <p:to>
                                        <p:strVal val="hidden"/>
                                      </p:to>
                                    </p:set>
                                  </p:childTnLst>
                                </p:cTn>
                              </p:par>
                              <p:par>
                                <p:cTn id="283" presetID="10" presetClass="exit" presetSubtype="0" fill="hold" grpId="2" nodeType="withEffect">
                                  <p:stCondLst>
                                    <p:cond delay="0"/>
                                  </p:stCondLst>
                                  <p:childTnLst>
                                    <p:animEffect transition="out" filter="fade">
                                      <p:cBhvr>
                                        <p:cTn id="284" dur="500"/>
                                        <p:tgtEl>
                                          <p:spTgt spid="195"/>
                                        </p:tgtEl>
                                      </p:cBhvr>
                                    </p:animEffect>
                                    <p:set>
                                      <p:cBhvr>
                                        <p:cTn id="285" dur="1" fill="hold">
                                          <p:stCondLst>
                                            <p:cond delay="499"/>
                                          </p:stCondLst>
                                        </p:cTn>
                                        <p:tgtEl>
                                          <p:spTgt spid="195"/>
                                        </p:tgtEl>
                                        <p:attrNameLst>
                                          <p:attrName>style.visibility</p:attrName>
                                        </p:attrNameLst>
                                      </p:cBhvr>
                                      <p:to>
                                        <p:strVal val="hidden"/>
                                      </p:to>
                                    </p:set>
                                  </p:childTnLst>
                                </p:cTn>
                              </p:par>
                              <p:par>
                                <p:cTn id="286" presetID="10" presetClass="exit" presetSubtype="0" fill="hold" grpId="2" nodeType="withEffect">
                                  <p:stCondLst>
                                    <p:cond delay="0"/>
                                  </p:stCondLst>
                                  <p:childTnLst>
                                    <p:animEffect transition="out" filter="fade">
                                      <p:cBhvr>
                                        <p:cTn id="287" dur="500"/>
                                        <p:tgtEl>
                                          <p:spTgt spid="196"/>
                                        </p:tgtEl>
                                      </p:cBhvr>
                                    </p:animEffect>
                                    <p:set>
                                      <p:cBhvr>
                                        <p:cTn id="288" dur="1" fill="hold">
                                          <p:stCondLst>
                                            <p:cond delay="499"/>
                                          </p:stCondLst>
                                        </p:cTn>
                                        <p:tgtEl>
                                          <p:spTgt spid="196"/>
                                        </p:tgtEl>
                                        <p:attrNameLst>
                                          <p:attrName>style.visibility</p:attrName>
                                        </p:attrNameLst>
                                      </p:cBhvr>
                                      <p:to>
                                        <p:strVal val="hidden"/>
                                      </p:to>
                                    </p:set>
                                  </p:childTnLst>
                                </p:cTn>
                              </p:par>
                              <p:par>
                                <p:cTn id="289" presetID="10" presetClass="exit" presetSubtype="0" fill="hold" grpId="1" nodeType="withEffect">
                                  <p:stCondLst>
                                    <p:cond delay="0"/>
                                  </p:stCondLst>
                                  <p:childTnLst>
                                    <p:animEffect transition="out" filter="fade">
                                      <p:cBhvr>
                                        <p:cTn id="290" dur="500"/>
                                        <p:tgtEl>
                                          <p:spTgt spid="192"/>
                                        </p:tgtEl>
                                      </p:cBhvr>
                                    </p:animEffect>
                                    <p:set>
                                      <p:cBhvr>
                                        <p:cTn id="291" dur="1" fill="hold">
                                          <p:stCondLst>
                                            <p:cond delay="499"/>
                                          </p:stCondLst>
                                        </p:cTn>
                                        <p:tgtEl>
                                          <p:spTgt spid="192"/>
                                        </p:tgtEl>
                                        <p:attrNameLst>
                                          <p:attrName>style.visibility</p:attrName>
                                        </p:attrNameLst>
                                      </p:cBhvr>
                                      <p:to>
                                        <p:strVal val="hidden"/>
                                      </p:to>
                                    </p:set>
                                  </p:childTnLst>
                                </p:cTn>
                              </p:par>
                              <p:par>
                                <p:cTn id="292" presetID="10" presetClass="exit" presetSubtype="0" fill="hold" grpId="2" nodeType="withEffect">
                                  <p:stCondLst>
                                    <p:cond delay="0"/>
                                  </p:stCondLst>
                                  <p:childTnLst>
                                    <p:animEffect transition="out" filter="fade">
                                      <p:cBhvr>
                                        <p:cTn id="293" dur="500"/>
                                        <p:tgtEl>
                                          <p:spTgt spid="197"/>
                                        </p:tgtEl>
                                      </p:cBhvr>
                                    </p:animEffect>
                                    <p:set>
                                      <p:cBhvr>
                                        <p:cTn id="294" dur="1" fill="hold">
                                          <p:stCondLst>
                                            <p:cond delay="499"/>
                                          </p:stCondLst>
                                        </p:cTn>
                                        <p:tgtEl>
                                          <p:spTgt spid="197"/>
                                        </p:tgtEl>
                                        <p:attrNameLst>
                                          <p:attrName>style.visibility</p:attrName>
                                        </p:attrNameLst>
                                      </p:cBhvr>
                                      <p:to>
                                        <p:strVal val="hidden"/>
                                      </p:to>
                                    </p:set>
                                  </p:childTnLst>
                                </p:cTn>
                              </p:par>
                              <p:par>
                                <p:cTn id="295" presetID="10" presetClass="exit" presetSubtype="0" fill="hold" grpId="2" nodeType="withEffect">
                                  <p:stCondLst>
                                    <p:cond delay="0"/>
                                  </p:stCondLst>
                                  <p:childTnLst>
                                    <p:animEffect transition="out" filter="fade">
                                      <p:cBhvr>
                                        <p:cTn id="296" dur="500"/>
                                        <p:tgtEl>
                                          <p:spTgt spid="198"/>
                                        </p:tgtEl>
                                      </p:cBhvr>
                                    </p:animEffect>
                                    <p:set>
                                      <p:cBhvr>
                                        <p:cTn id="297" dur="1" fill="hold">
                                          <p:stCondLst>
                                            <p:cond delay="499"/>
                                          </p:stCondLst>
                                        </p:cTn>
                                        <p:tgtEl>
                                          <p:spTgt spid="198"/>
                                        </p:tgtEl>
                                        <p:attrNameLst>
                                          <p:attrName>style.visibility</p:attrName>
                                        </p:attrNameLst>
                                      </p:cBhvr>
                                      <p:to>
                                        <p:strVal val="hidden"/>
                                      </p:to>
                                    </p:set>
                                  </p:childTnLst>
                                </p:cTn>
                              </p:par>
                            </p:childTnLst>
                          </p:cTn>
                        </p:par>
                        <p:par>
                          <p:cTn id="298" fill="hold">
                            <p:stCondLst>
                              <p:cond delay="500"/>
                            </p:stCondLst>
                            <p:childTnLst>
                              <p:par>
                                <p:cTn id="299" presetID="1" presetClass="entr" presetSubtype="0" fill="hold" grpId="0" nodeType="afterEffect">
                                  <p:stCondLst>
                                    <p:cond delay="0"/>
                                  </p:stCondLst>
                                  <p:childTnLst>
                                    <p:set>
                                      <p:cBhvr>
                                        <p:cTn id="300" dur="1" fill="hold">
                                          <p:stCondLst>
                                            <p:cond delay="0"/>
                                          </p:stCondLst>
                                        </p:cTn>
                                        <p:tgtEl>
                                          <p:spTgt spid="108"/>
                                        </p:tgtEl>
                                        <p:attrNameLst>
                                          <p:attrName>style.visibility</p:attrName>
                                        </p:attrNameLst>
                                      </p:cBhvr>
                                      <p:to>
                                        <p:strVal val="visible"/>
                                      </p:to>
                                    </p:set>
                                  </p:childTnLst>
                                </p:cTn>
                              </p:par>
                            </p:childTnLst>
                          </p:cTn>
                        </p:par>
                      </p:childTnLst>
                    </p:cTn>
                  </p:par>
                  <p:par>
                    <p:cTn id="301" fill="hold">
                      <p:stCondLst>
                        <p:cond delay="indefinite"/>
                      </p:stCondLst>
                      <p:childTnLst>
                        <p:par>
                          <p:cTn id="302" fill="hold">
                            <p:stCondLst>
                              <p:cond delay="0"/>
                            </p:stCondLst>
                            <p:childTnLst>
                              <p:par>
                                <p:cTn id="303" presetID="1" presetClass="entr" presetSubtype="0" fill="hold" grpId="0" nodeType="clickEffect">
                                  <p:stCondLst>
                                    <p:cond delay="0"/>
                                  </p:stCondLst>
                                  <p:childTnLst>
                                    <p:set>
                                      <p:cBhvr>
                                        <p:cTn id="304" dur="1" fill="hold">
                                          <p:stCondLst>
                                            <p:cond delay="0"/>
                                          </p:stCondLst>
                                        </p:cTn>
                                        <p:tgtEl>
                                          <p:spTgt spid="103"/>
                                        </p:tgtEl>
                                        <p:attrNameLst>
                                          <p:attrName>style.visibility</p:attrName>
                                        </p:attrNameLst>
                                      </p:cBhvr>
                                      <p:to>
                                        <p:strVal val="visible"/>
                                      </p:to>
                                    </p:set>
                                  </p:childTnLst>
                                </p:cTn>
                              </p:par>
                            </p:childTnLst>
                          </p:cTn>
                        </p:par>
                      </p:childTnLst>
                    </p:cTn>
                  </p:par>
                  <p:par>
                    <p:cTn id="305" fill="hold">
                      <p:stCondLst>
                        <p:cond delay="indefinite"/>
                      </p:stCondLst>
                      <p:childTnLst>
                        <p:par>
                          <p:cTn id="306" fill="hold">
                            <p:stCondLst>
                              <p:cond delay="0"/>
                            </p:stCondLst>
                            <p:childTnLst>
                              <p:par>
                                <p:cTn id="307" presetID="22" presetClass="entr" presetSubtype="8" fill="hold" grpId="0" nodeType="clickEffect">
                                  <p:stCondLst>
                                    <p:cond delay="0"/>
                                  </p:stCondLst>
                                  <p:childTnLst>
                                    <p:set>
                                      <p:cBhvr>
                                        <p:cTn id="308" dur="1" fill="hold">
                                          <p:stCondLst>
                                            <p:cond delay="0"/>
                                          </p:stCondLst>
                                        </p:cTn>
                                        <p:tgtEl>
                                          <p:spTgt spid="111"/>
                                        </p:tgtEl>
                                        <p:attrNameLst>
                                          <p:attrName>style.visibility</p:attrName>
                                        </p:attrNameLst>
                                      </p:cBhvr>
                                      <p:to>
                                        <p:strVal val="visible"/>
                                      </p:to>
                                    </p:set>
                                    <p:animEffect transition="in" filter="wipe(left)">
                                      <p:cBhvr>
                                        <p:cTn id="309" dur="500"/>
                                        <p:tgtEl>
                                          <p:spTgt spid="111"/>
                                        </p:tgtEl>
                                      </p:cBhvr>
                                    </p:animEffect>
                                  </p:childTnLst>
                                </p:cTn>
                              </p:par>
                            </p:childTnLst>
                          </p:cTn>
                        </p:par>
                      </p:childTnLst>
                    </p:cTn>
                  </p:par>
                  <p:par>
                    <p:cTn id="310" fill="hold">
                      <p:stCondLst>
                        <p:cond delay="indefinite"/>
                      </p:stCondLst>
                      <p:childTnLst>
                        <p:par>
                          <p:cTn id="311" fill="hold">
                            <p:stCondLst>
                              <p:cond delay="0"/>
                            </p:stCondLst>
                            <p:childTnLst>
                              <p:par>
                                <p:cTn id="312" presetID="1" presetClass="entr" presetSubtype="0" fill="hold" grpId="0" nodeType="clickEffect">
                                  <p:stCondLst>
                                    <p:cond delay="0"/>
                                  </p:stCondLst>
                                  <p:childTnLst>
                                    <p:set>
                                      <p:cBhvr>
                                        <p:cTn id="313" dur="1" fill="hold">
                                          <p:stCondLst>
                                            <p:cond delay="0"/>
                                          </p:stCondLst>
                                        </p:cTn>
                                        <p:tgtEl>
                                          <p:spTgt spid="104"/>
                                        </p:tgtEl>
                                        <p:attrNameLst>
                                          <p:attrName>style.visibility</p:attrName>
                                        </p:attrNameLst>
                                      </p:cBhvr>
                                      <p:to>
                                        <p:strVal val="visible"/>
                                      </p:to>
                                    </p:set>
                                  </p:childTnLst>
                                </p:cTn>
                              </p:par>
                            </p:childTnLst>
                          </p:cTn>
                        </p:par>
                      </p:childTnLst>
                    </p:cTn>
                  </p:par>
                  <p:par>
                    <p:cTn id="314" fill="hold">
                      <p:stCondLst>
                        <p:cond delay="indefinite"/>
                      </p:stCondLst>
                      <p:childTnLst>
                        <p:par>
                          <p:cTn id="315" fill="hold">
                            <p:stCondLst>
                              <p:cond delay="0"/>
                            </p:stCondLst>
                            <p:childTnLst>
                              <p:par>
                                <p:cTn id="316" presetID="1" presetClass="entr" presetSubtype="0" fill="hold" grpId="0" nodeType="clickEffect">
                                  <p:stCondLst>
                                    <p:cond delay="0"/>
                                  </p:stCondLst>
                                  <p:childTnLst>
                                    <p:set>
                                      <p:cBhvr>
                                        <p:cTn id="317" dur="1" fill="hold">
                                          <p:stCondLst>
                                            <p:cond delay="0"/>
                                          </p:stCondLst>
                                        </p:cTn>
                                        <p:tgtEl>
                                          <p:spTgt spid="105"/>
                                        </p:tgtEl>
                                        <p:attrNameLst>
                                          <p:attrName>style.visibility</p:attrName>
                                        </p:attrNameLst>
                                      </p:cBhvr>
                                      <p:to>
                                        <p:strVal val="visible"/>
                                      </p:to>
                                    </p:set>
                                  </p:childTnLst>
                                </p:cTn>
                              </p:par>
                            </p:childTnLst>
                          </p:cTn>
                        </p:par>
                      </p:childTnLst>
                    </p:cTn>
                  </p:par>
                  <p:par>
                    <p:cTn id="318" fill="hold">
                      <p:stCondLst>
                        <p:cond delay="indefinite"/>
                      </p:stCondLst>
                      <p:childTnLst>
                        <p:par>
                          <p:cTn id="319" fill="hold">
                            <p:stCondLst>
                              <p:cond delay="0"/>
                            </p:stCondLst>
                            <p:childTnLst>
                              <p:par>
                                <p:cTn id="320" presetID="1" presetClass="exit" presetSubtype="0" fill="hold" grpId="1" nodeType="clickEffect">
                                  <p:stCondLst>
                                    <p:cond delay="0"/>
                                  </p:stCondLst>
                                  <p:childTnLst>
                                    <p:set>
                                      <p:cBhvr>
                                        <p:cTn id="321" dur="1" fill="hold">
                                          <p:stCondLst>
                                            <p:cond delay="0"/>
                                          </p:stCondLst>
                                        </p:cTn>
                                        <p:tgtEl>
                                          <p:spTgt spid="111"/>
                                        </p:tgtEl>
                                        <p:attrNameLst>
                                          <p:attrName>style.visibility</p:attrName>
                                        </p:attrNameLst>
                                      </p:cBhvr>
                                      <p:to>
                                        <p:strVal val="hidden"/>
                                      </p:to>
                                    </p:set>
                                  </p:childTnLst>
                                </p:cTn>
                              </p:par>
                            </p:childTnLst>
                          </p:cTn>
                        </p:par>
                      </p:childTnLst>
                    </p:cTn>
                  </p:par>
                  <p:par>
                    <p:cTn id="322" fill="hold">
                      <p:stCondLst>
                        <p:cond delay="indefinite"/>
                      </p:stCondLst>
                      <p:childTnLst>
                        <p:par>
                          <p:cTn id="323" fill="hold">
                            <p:stCondLst>
                              <p:cond delay="0"/>
                            </p:stCondLst>
                            <p:childTnLst>
                              <p:par>
                                <p:cTn id="324" presetID="22" presetClass="entr" presetSubtype="8" fill="hold" grpId="0" nodeType="clickEffect">
                                  <p:stCondLst>
                                    <p:cond delay="0"/>
                                  </p:stCondLst>
                                  <p:childTnLst>
                                    <p:set>
                                      <p:cBhvr>
                                        <p:cTn id="325" dur="1" fill="hold">
                                          <p:stCondLst>
                                            <p:cond delay="0"/>
                                          </p:stCondLst>
                                        </p:cTn>
                                        <p:tgtEl>
                                          <p:spTgt spid="112"/>
                                        </p:tgtEl>
                                        <p:attrNameLst>
                                          <p:attrName>style.visibility</p:attrName>
                                        </p:attrNameLst>
                                      </p:cBhvr>
                                      <p:to>
                                        <p:strVal val="visible"/>
                                      </p:to>
                                    </p:set>
                                    <p:animEffect transition="in" filter="wipe(left)">
                                      <p:cBhvr>
                                        <p:cTn id="326" dur="500"/>
                                        <p:tgtEl>
                                          <p:spTgt spid="112"/>
                                        </p:tgtEl>
                                      </p:cBhvr>
                                    </p:animEffect>
                                  </p:childTnLst>
                                </p:cTn>
                              </p:par>
                            </p:childTnLst>
                          </p:cTn>
                        </p:par>
                      </p:childTnLst>
                    </p:cTn>
                  </p:par>
                  <p:par>
                    <p:cTn id="327" fill="hold">
                      <p:stCondLst>
                        <p:cond delay="indefinite"/>
                      </p:stCondLst>
                      <p:childTnLst>
                        <p:par>
                          <p:cTn id="328" fill="hold">
                            <p:stCondLst>
                              <p:cond delay="0"/>
                            </p:stCondLst>
                            <p:childTnLst>
                              <p:par>
                                <p:cTn id="329" presetID="1" presetClass="entr" presetSubtype="0" fill="hold" grpId="0" nodeType="clickEffect">
                                  <p:stCondLst>
                                    <p:cond delay="0"/>
                                  </p:stCondLst>
                                  <p:childTnLst>
                                    <p:set>
                                      <p:cBhvr>
                                        <p:cTn id="330" dur="1" fill="hold">
                                          <p:stCondLst>
                                            <p:cond delay="0"/>
                                          </p:stCondLst>
                                        </p:cTn>
                                        <p:tgtEl>
                                          <p:spTgt spid="109"/>
                                        </p:tgtEl>
                                        <p:attrNameLst>
                                          <p:attrName>style.visibility</p:attrName>
                                        </p:attrNameLst>
                                      </p:cBhvr>
                                      <p:to>
                                        <p:strVal val="visible"/>
                                      </p:to>
                                    </p:set>
                                  </p:childTnLst>
                                </p:cTn>
                              </p:par>
                            </p:childTnLst>
                          </p:cTn>
                        </p:par>
                      </p:childTnLst>
                    </p:cTn>
                  </p:par>
                  <p:par>
                    <p:cTn id="331" fill="hold">
                      <p:stCondLst>
                        <p:cond delay="indefinite"/>
                      </p:stCondLst>
                      <p:childTnLst>
                        <p:par>
                          <p:cTn id="332" fill="hold">
                            <p:stCondLst>
                              <p:cond delay="0"/>
                            </p:stCondLst>
                            <p:childTnLst>
                              <p:par>
                                <p:cTn id="333" presetID="1" presetClass="entr" presetSubtype="0" fill="hold" grpId="0" nodeType="clickEffect">
                                  <p:stCondLst>
                                    <p:cond delay="0"/>
                                  </p:stCondLst>
                                  <p:childTnLst>
                                    <p:set>
                                      <p:cBhvr>
                                        <p:cTn id="334" dur="1" fill="hold">
                                          <p:stCondLst>
                                            <p:cond delay="0"/>
                                          </p:stCondLst>
                                        </p:cTn>
                                        <p:tgtEl>
                                          <p:spTgt spid="110"/>
                                        </p:tgtEl>
                                        <p:attrNameLst>
                                          <p:attrName>style.visibility</p:attrName>
                                        </p:attrNameLst>
                                      </p:cBhvr>
                                      <p:to>
                                        <p:strVal val="visible"/>
                                      </p:to>
                                    </p:set>
                                  </p:childTnLst>
                                </p:cTn>
                              </p:par>
                            </p:childTnLst>
                          </p:cTn>
                        </p:par>
                      </p:childTnLst>
                    </p:cTn>
                  </p:par>
                  <p:par>
                    <p:cTn id="335" fill="hold">
                      <p:stCondLst>
                        <p:cond delay="indefinite"/>
                      </p:stCondLst>
                      <p:childTnLst>
                        <p:par>
                          <p:cTn id="336" fill="hold">
                            <p:stCondLst>
                              <p:cond delay="0"/>
                            </p:stCondLst>
                            <p:childTnLst>
                              <p:par>
                                <p:cTn id="337" presetID="1" presetClass="exit" presetSubtype="0" fill="hold" grpId="1" nodeType="clickEffect">
                                  <p:stCondLst>
                                    <p:cond delay="0"/>
                                  </p:stCondLst>
                                  <p:childTnLst>
                                    <p:set>
                                      <p:cBhvr>
                                        <p:cTn id="338" dur="1" fill="hold">
                                          <p:stCondLst>
                                            <p:cond delay="0"/>
                                          </p:stCondLst>
                                        </p:cTn>
                                        <p:tgtEl>
                                          <p:spTgt spid="112"/>
                                        </p:tgtEl>
                                        <p:attrNameLst>
                                          <p:attrName>style.visibility</p:attrName>
                                        </p:attrNameLst>
                                      </p:cBhvr>
                                      <p:to>
                                        <p:strVal val="hidden"/>
                                      </p:to>
                                    </p:set>
                                  </p:childTnLst>
                                </p:cTn>
                              </p:par>
                            </p:childTnLst>
                          </p:cTn>
                        </p:par>
                      </p:childTnLst>
                    </p:cTn>
                  </p:par>
                  <p:par>
                    <p:cTn id="339" fill="hold">
                      <p:stCondLst>
                        <p:cond delay="indefinite"/>
                      </p:stCondLst>
                      <p:childTnLst>
                        <p:par>
                          <p:cTn id="340" fill="hold">
                            <p:stCondLst>
                              <p:cond delay="0"/>
                            </p:stCondLst>
                            <p:childTnLst>
                              <p:par>
                                <p:cTn id="341" presetID="1" presetClass="entr" presetSubtype="0" fill="hold" grpId="0" nodeType="clickEffect">
                                  <p:stCondLst>
                                    <p:cond delay="0"/>
                                  </p:stCondLst>
                                  <p:childTnLst>
                                    <p:set>
                                      <p:cBhvr>
                                        <p:cTn id="342" dur="1" fill="hold">
                                          <p:stCondLst>
                                            <p:cond delay="0"/>
                                          </p:stCondLst>
                                        </p:cTn>
                                        <p:tgtEl>
                                          <p:spTgt spid="106"/>
                                        </p:tgtEl>
                                        <p:attrNameLst>
                                          <p:attrName>style.visibility</p:attrName>
                                        </p:attrNameLst>
                                      </p:cBhvr>
                                      <p:to>
                                        <p:strVal val="visible"/>
                                      </p:to>
                                    </p:set>
                                  </p:childTnLst>
                                </p:cTn>
                              </p:par>
                            </p:childTnLst>
                          </p:cTn>
                        </p:par>
                      </p:childTnLst>
                    </p:cTn>
                  </p:par>
                  <p:par>
                    <p:cTn id="343" fill="hold">
                      <p:stCondLst>
                        <p:cond delay="indefinite"/>
                      </p:stCondLst>
                      <p:childTnLst>
                        <p:par>
                          <p:cTn id="344" fill="hold">
                            <p:stCondLst>
                              <p:cond delay="0"/>
                            </p:stCondLst>
                            <p:childTnLst>
                              <p:par>
                                <p:cTn id="345" presetID="1" presetClass="entr" presetSubtype="0" fill="hold" grpId="0" nodeType="clickEffect">
                                  <p:stCondLst>
                                    <p:cond delay="0"/>
                                  </p:stCondLst>
                                  <p:childTnLst>
                                    <p:set>
                                      <p:cBhvr>
                                        <p:cTn id="346" dur="1" fill="hold">
                                          <p:stCondLst>
                                            <p:cond delay="0"/>
                                          </p:stCondLst>
                                        </p:cTn>
                                        <p:tgtEl>
                                          <p:spTgt spid="107"/>
                                        </p:tgtEl>
                                        <p:attrNameLst>
                                          <p:attrName>style.visibility</p:attrName>
                                        </p:attrNameLst>
                                      </p:cBhvr>
                                      <p:to>
                                        <p:strVal val="visible"/>
                                      </p:to>
                                    </p:set>
                                  </p:childTnLst>
                                </p:cTn>
                              </p:par>
                            </p:childTnLst>
                          </p:cTn>
                        </p:par>
                      </p:childTnLst>
                    </p:cTn>
                  </p:par>
                  <p:par>
                    <p:cTn id="347" fill="hold">
                      <p:stCondLst>
                        <p:cond delay="indefinite"/>
                      </p:stCondLst>
                      <p:childTnLst>
                        <p:par>
                          <p:cTn id="348" fill="hold">
                            <p:stCondLst>
                              <p:cond delay="0"/>
                            </p:stCondLst>
                            <p:childTnLst>
                              <p:par>
                                <p:cTn id="349" presetID="1" presetClass="entr" presetSubtype="0" fill="hold" grpId="0" nodeType="clickEffect">
                                  <p:stCondLst>
                                    <p:cond delay="0"/>
                                  </p:stCondLst>
                                  <p:childTnLst>
                                    <p:set>
                                      <p:cBhvr>
                                        <p:cTn id="350" dur="1" fill="hold">
                                          <p:stCondLst>
                                            <p:cond delay="0"/>
                                          </p:stCondLst>
                                        </p:cTn>
                                        <p:tgtEl>
                                          <p:spTgt spid="127"/>
                                        </p:tgtEl>
                                        <p:attrNameLst>
                                          <p:attrName>style.visibility</p:attrName>
                                        </p:attrNameLst>
                                      </p:cBhvr>
                                      <p:to>
                                        <p:strVal val="visible"/>
                                      </p:to>
                                    </p:set>
                                  </p:childTnLst>
                                </p:cTn>
                              </p:par>
                            </p:childTnLst>
                          </p:cTn>
                        </p:par>
                      </p:childTnLst>
                    </p:cTn>
                  </p:par>
                  <p:par>
                    <p:cTn id="351" fill="hold">
                      <p:stCondLst>
                        <p:cond delay="indefinite"/>
                      </p:stCondLst>
                      <p:childTnLst>
                        <p:par>
                          <p:cTn id="352" fill="hold">
                            <p:stCondLst>
                              <p:cond delay="0"/>
                            </p:stCondLst>
                            <p:childTnLst>
                              <p:par>
                                <p:cTn id="353" presetID="16" presetClass="entr" presetSubtype="21" fill="hold" grpId="0" nodeType="clickEffect">
                                  <p:stCondLst>
                                    <p:cond delay="0"/>
                                  </p:stCondLst>
                                  <p:childTnLst>
                                    <p:set>
                                      <p:cBhvr>
                                        <p:cTn id="354" dur="1" fill="hold">
                                          <p:stCondLst>
                                            <p:cond delay="0"/>
                                          </p:stCondLst>
                                        </p:cTn>
                                        <p:tgtEl>
                                          <p:spTgt spid="199"/>
                                        </p:tgtEl>
                                        <p:attrNameLst>
                                          <p:attrName>style.visibility</p:attrName>
                                        </p:attrNameLst>
                                      </p:cBhvr>
                                      <p:to>
                                        <p:strVal val="visible"/>
                                      </p:to>
                                    </p:set>
                                    <p:animEffect transition="in" filter="barn(inVertical)">
                                      <p:cBhvr>
                                        <p:cTn id="355" dur="500"/>
                                        <p:tgtEl>
                                          <p:spTgt spid="199"/>
                                        </p:tgtEl>
                                      </p:cBhvr>
                                    </p:animEffect>
                                  </p:childTnLst>
                                </p:cTn>
                              </p:par>
                              <p:par>
                                <p:cTn id="356" presetID="16" presetClass="entr" presetSubtype="21" fill="hold" grpId="0" nodeType="withEffect">
                                  <p:stCondLst>
                                    <p:cond delay="0"/>
                                  </p:stCondLst>
                                  <p:childTnLst>
                                    <p:set>
                                      <p:cBhvr>
                                        <p:cTn id="357" dur="1" fill="hold">
                                          <p:stCondLst>
                                            <p:cond delay="0"/>
                                          </p:stCondLst>
                                        </p:cTn>
                                        <p:tgtEl>
                                          <p:spTgt spid="200"/>
                                        </p:tgtEl>
                                        <p:attrNameLst>
                                          <p:attrName>style.visibility</p:attrName>
                                        </p:attrNameLst>
                                      </p:cBhvr>
                                      <p:to>
                                        <p:strVal val="visible"/>
                                      </p:to>
                                    </p:set>
                                    <p:animEffect transition="in" filter="barn(inVertical)">
                                      <p:cBhvr>
                                        <p:cTn id="358" dur="500"/>
                                        <p:tgtEl>
                                          <p:spTgt spid="200"/>
                                        </p:tgtEl>
                                      </p:cBhvr>
                                    </p:animEffect>
                                  </p:childTnLst>
                                </p:cTn>
                              </p:par>
                            </p:childTnLst>
                          </p:cTn>
                        </p:par>
                      </p:childTnLst>
                    </p:cTn>
                  </p:par>
                  <p:par>
                    <p:cTn id="359" fill="hold">
                      <p:stCondLst>
                        <p:cond delay="indefinite"/>
                      </p:stCondLst>
                      <p:childTnLst>
                        <p:par>
                          <p:cTn id="360" fill="hold">
                            <p:stCondLst>
                              <p:cond delay="0"/>
                            </p:stCondLst>
                            <p:childTnLst>
                              <p:par>
                                <p:cTn id="361" presetID="1" presetClass="entr" presetSubtype="0" fill="hold" grpId="0" nodeType="clickEffect">
                                  <p:stCondLst>
                                    <p:cond delay="0"/>
                                  </p:stCondLst>
                                  <p:childTnLst>
                                    <p:set>
                                      <p:cBhvr>
                                        <p:cTn id="362" dur="1" fill="hold">
                                          <p:stCondLst>
                                            <p:cond delay="0"/>
                                          </p:stCondLst>
                                        </p:cTn>
                                        <p:tgtEl>
                                          <p:spTgt spid="119"/>
                                        </p:tgtEl>
                                        <p:attrNameLst>
                                          <p:attrName>style.visibility</p:attrName>
                                        </p:attrNameLst>
                                      </p:cBhvr>
                                      <p:to>
                                        <p:strVal val="visible"/>
                                      </p:to>
                                    </p:set>
                                  </p:childTnLst>
                                </p:cTn>
                              </p:par>
                            </p:childTnLst>
                          </p:cTn>
                        </p:par>
                      </p:childTnLst>
                    </p:cTn>
                  </p:par>
                  <p:par>
                    <p:cTn id="363" fill="hold">
                      <p:stCondLst>
                        <p:cond delay="indefinite"/>
                      </p:stCondLst>
                      <p:childTnLst>
                        <p:par>
                          <p:cTn id="364" fill="hold">
                            <p:stCondLst>
                              <p:cond delay="0"/>
                            </p:stCondLst>
                            <p:childTnLst>
                              <p:par>
                                <p:cTn id="365" presetID="10" presetClass="exit" presetSubtype="0" fill="hold" grpId="1" nodeType="clickEffect">
                                  <p:stCondLst>
                                    <p:cond delay="0"/>
                                  </p:stCondLst>
                                  <p:childTnLst>
                                    <p:animEffect transition="out" filter="fade">
                                      <p:cBhvr>
                                        <p:cTn id="366" dur="500"/>
                                        <p:tgtEl>
                                          <p:spTgt spid="199"/>
                                        </p:tgtEl>
                                      </p:cBhvr>
                                    </p:animEffect>
                                    <p:set>
                                      <p:cBhvr>
                                        <p:cTn id="367" dur="1" fill="hold">
                                          <p:stCondLst>
                                            <p:cond delay="499"/>
                                          </p:stCondLst>
                                        </p:cTn>
                                        <p:tgtEl>
                                          <p:spTgt spid="199"/>
                                        </p:tgtEl>
                                        <p:attrNameLst>
                                          <p:attrName>style.visibility</p:attrName>
                                        </p:attrNameLst>
                                      </p:cBhvr>
                                      <p:to>
                                        <p:strVal val="hidden"/>
                                      </p:to>
                                    </p:set>
                                  </p:childTnLst>
                                </p:cTn>
                              </p:par>
                              <p:par>
                                <p:cTn id="368" presetID="10" presetClass="exit" presetSubtype="0" fill="hold" grpId="1" nodeType="withEffect">
                                  <p:stCondLst>
                                    <p:cond delay="0"/>
                                  </p:stCondLst>
                                  <p:childTnLst>
                                    <p:animEffect transition="out" filter="fade">
                                      <p:cBhvr>
                                        <p:cTn id="369" dur="500"/>
                                        <p:tgtEl>
                                          <p:spTgt spid="200"/>
                                        </p:tgtEl>
                                      </p:cBhvr>
                                    </p:animEffect>
                                    <p:set>
                                      <p:cBhvr>
                                        <p:cTn id="370" dur="1" fill="hold">
                                          <p:stCondLst>
                                            <p:cond delay="499"/>
                                          </p:stCondLst>
                                        </p:cTn>
                                        <p:tgtEl>
                                          <p:spTgt spid="200"/>
                                        </p:tgtEl>
                                        <p:attrNameLst>
                                          <p:attrName>style.visibility</p:attrName>
                                        </p:attrNameLst>
                                      </p:cBhvr>
                                      <p:to>
                                        <p:strVal val="hidden"/>
                                      </p:to>
                                    </p:set>
                                  </p:childTnLst>
                                </p:cTn>
                              </p:par>
                            </p:childTnLst>
                          </p:cTn>
                        </p:par>
                      </p:childTnLst>
                    </p:cTn>
                  </p:par>
                  <p:par>
                    <p:cTn id="371" fill="hold">
                      <p:stCondLst>
                        <p:cond delay="indefinite"/>
                      </p:stCondLst>
                      <p:childTnLst>
                        <p:par>
                          <p:cTn id="372" fill="hold">
                            <p:stCondLst>
                              <p:cond delay="0"/>
                            </p:stCondLst>
                            <p:childTnLst>
                              <p:par>
                                <p:cTn id="373" presetID="1" presetClass="entr" presetSubtype="0" fill="hold" grpId="0" nodeType="clickEffect">
                                  <p:stCondLst>
                                    <p:cond delay="0"/>
                                  </p:stCondLst>
                                  <p:childTnLst>
                                    <p:set>
                                      <p:cBhvr>
                                        <p:cTn id="374" dur="1" fill="hold">
                                          <p:stCondLst>
                                            <p:cond delay="0"/>
                                          </p:stCondLst>
                                        </p:cTn>
                                        <p:tgtEl>
                                          <p:spTgt spid="120"/>
                                        </p:tgtEl>
                                        <p:attrNameLst>
                                          <p:attrName>style.visibility</p:attrName>
                                        </p:attrNameLst>
                                      </p:cBhvr>
                                      <p:to>
                                        <p:strVal val="visible"/>
                                      </p:to>
                                    </p:set>
                                  </p:childTnLst>
                                </p:cTn>
                              </p:par>
                            </p:childTnLst>
                          </p:cTn>
                        </p:par>
                      </p:childTnLst>
                    </p:cTn>
                  </p:par>
                  <p:par>
                    <p:cTn id="375" fill="hold">
                      <p:stCondLst>
                        <p:cond delay="indefinite"/>
                      </p:stCondLst>
                      <p:childTnLst>
                        <p:par>
                          <p:cTn id="376" fill="hold">
                            <p:stCondLst>
                              <p:cond delay="0"/>
                            </p:stCondLst>
                            <p:childTnLst>
                              <p:par>
                                <p:cTn id="377" presetID="1" presetClass="entr" presetSubtype="0" fill="hold" grpId="0" nodeType="clickEffect">
                                  <p:stCondLst>
                                    <p:cond delay="0"/>
                                  </p:stCondLst>
                                  <p:childTnLst>
                                    <p:set>
                                      <p:cBhvr>
                                        <p:cTn id="378" dur="1" fill="hold">
                                          <p:stCondLst>
                                            <p:cond delay="0"/>
                                          </p:stCondLst>
                                        </p:cTn>
                                        <p:tgtEl>
                                          <p:spTgt spid="121"/>
                                        </p:tgtEl>
                                        <p:attrNameLst>
                                          <p:attrName>style.visibility</p:attrName>
                                        </p:attrNameLst>
                                      </p:cBhvr>
                                      <p:to>
                                        <p:strVal val="visible"/>
                                      </p:to>
                                    </p:set>
                                  </p:childTnLst>
                                </p:cTn>
                              </p:par>
                            </p:childTnLst>
                          </p:cTn>
                        </p:par>
                      </p:childTnLst>
                    </p:cTn>
                  </p:par>
                  <p:par>
                    <p:cTn id="379" fill="hold">
                      <p:stCondLst>
                        <p:cond delay="indefinite"/>
                      </p:stCondLst>
                      <p:childTnLst>
                        <p:par>
                          <p:cTn id="380" fill="hold">
                            <p:stCondLst>
                              <p:cond delay="0"/>
                            </p:stCondLst>
                            <p:childTnLst>
                              <p:par>
                                <p:cTn id="381" presetID="1" presetClass="entr" presetSubtype="0" fill="hold" grpId="0" nodeType="clickEffect">
                                  <p:stCondLst>
                                    <p:cond delay="0"/>
                                  </p:stCondLst>
                                  <p:childTnLst>
                                    <p:set>
                                      <p:cBhvr>
                                        <p:cTn id="382" dur="1" fill="hold">
                                          <p:stCondLst>
                                            <p:cond delay="0"/>
                                          </p:stCondLst>
                                        </p:cTn>
                                        <p:tgtEl>
                                          <p:spTgt spid="122"/>
                                        </p:tgtEl>
                                        <p:attrNameLst>
                                          <p:attrName>style.visibility</p:attrName>
                                        </p:attrNameLst>
                                      </p:cBhvr>
                                      <p:to>
                                        <p:strVal val="visible"/>
                                      </p:to>
                                    </p:set>
                                  </p:childTnLst>
                                </p:cTn>
                              </p:par>
                            </p:childTnLst>
                          </p:cTn>
                        </p:par>
                      </p:childTnLst>
                    </p:cTn>
                  </p:par>
                  <p:par>
                    <p:cTn id="383" fill="hold">
                      <p:stCondLst>
                        <p:cond delay="indefinite"/>
                      </p:stCondLst>
                      <p:childTnLst>
                        <p:par>
                          <p:cTn id="384" fill="hold">
                            <p:stCondLst>
                              <p:cond delay="0"/>
                            </p:stCondLst>
                            <p:childTnLst>
                              <p:par>
                                <p:cTn id="385" presetID="1" presetClass="entr" presetSubtype="0" fill="hold" grpId="0" nodeType="clickEffect">
                                  <p:stCondLst>
                                    <p:cond delay="0"/>
                                  </p:stCondLst>
                                  <p:childTnLst>
                                    <p:set>
                                      <p:cBhvr>
                                        <p:cTn id="386" dur="1" fill="hold">
                                          <p:stCondLst>
                                            <p:cond delay="0"/>
                                          </p:stCondLst>
                                        </p:cTn>
                                        <p:tgtEl>
                                          <p:spTgt spid="123"/>
                                        </p:tgtEl>
                                        <p:attrNameLst>
                                          <p:attrName>style.visibility</p:attrName>
                                        </p:attrNameLst>
                                      </p:cBhvr>
                                      <p:to>
                                        <p:strVal val="visible"/>
                                      </p:to>
                                    </p:set>
                                  </p:childTnLst>
                                </p:cTn>
                              </p:par>
                            </p:childTnLst>
                          </p:cTn>
                        </p:par>
                      </p:childTnLst>
                    </p:cTn>
                  </p:par>
                  <p:par>
                    <p:cTn id="387" fill="hold">
                      <p:stCondLst>
                        <p:cond delay="indefinite"/>
                      </p:stCondLst>
                      <p:childTnLst>
                        <p:par>
                          <p:cTn id="388" fill="hold">
                            <p:stCondLst>
                              <p:cond delay="0"/>
                            </p:stCondLst>
                            <p:childTnLst>
                              <p:par>
                                <p:cTn id="389" presetID="10" presetClass="entr" presetSubtype="0" fill="hold" nodeType="clickEffect">
                                  <p:stCondLst>
                                    <p:cond delay="0"/>
                                  </p:stCondLst>
                                  <p:childTnLst>
                                    <p:set>
                                      <p:cBhvr>
                                        <p:cTn id="390" dur="1" fill="hold">
                                          <p:stCondLst>
                                            <p:cond delay="0"/>
                                          </p:stCondLst>
                                        </p:cTn>
                                        <p:tgtEl>
                                          <p:spTgt spid="132"/>
                                        </p:tgtEl>
                                        <p:attrNameLst>
                                          <p:attrName>style.visibility</p:attrName>
                                        </p:attrNameLst>
                                      </p:cBhvr>
                                      <p:to>
                                        <p:strVal val="visible"/>
                                      </p:to>
                                    </p:set>
                                    <p:animEffect transition="in" filter="fade">
                                      <p:cBhvr>
                                        <p:cTn id="391" dur="500"/>
                                        <p:tgtEl>
                                          <p:spTgt spid="132"/>
                                        </p:tgtEl>
                                      </p:cBhvr>
                                    </p:animEffect>
                                  </p:childTnLst>
                                </p:cTn>
                              </p:par>
                            </p:childTnLst>
                          </p:cTn>
                        </p:par>
                      </p:childTnLst>
                    </p:cTn>
                  </p:par>
                  <p:par>
                    <p:cTn id="392" fill="hold">
                      <p:stCondLst>
                        <p:cond delay="indefinite"/>
                      </p:stCondLst>
                      <p:childTnLst>
                        <p:par>
                          <p:cTn id="393" fill="hold">
                            <p:stCondLst>
                              <p:cond delay="0"/>
                            </p:stCondLst>
                            <p:childTnLst>
                              <p:par>
                                <p:cTn id="394" presetID="1" presetClass="exit" presetSubtype="0" fill="hold" nodeType="clickEffect">
                                  <p:stCondLst>
                                    <p:cond delay="0"/>
                                  </p:stCondLst>
                                  <p:childTnLst>
                                    <p:set>
                                      <p:cBhvr>
                                        <p:cTn id="395" dur="1" fill="hold">
                                          <p:stCondLst>
                                            <p:cond delay="0"/>
                                          </p:stCondLst>
                                        </p:cTn>
                                        <p:tgtEl>
                                          <p:spTgt spid="132"/>
                                        </p:tgtEl>
                                        <p:attrNameLst>
                                          <p:attrName>style.visibility</p:attrName>
                                        </p:attrNameLst>
                                      </p:cBhvr>
                                      <p:to>
                                        <p:strVal val="hidden"/>
                                      </p:to>
                                    </p:set>
                                  </p:childTnLst>
                                </p:cTn>
                              </p:par>
                            </p:childTnLst>
                          </p:cTn>
                        </p:par>
                      </p:childTnLst>
                    </p:cTn>
                  </p:par>
                  <p:par>
                    <p:cTn id="396" fill="hold">
                      <p:stCondLst>
                        <p:cond delay="indefinite"/>
                      </p:stCondLst>
                      <p:childTnLst>
                        <p:par>
                          <p:cTn id="397" fill="hold">
                            <p:stCondLst>
                              <p:cond delay="0"/>
                            </p:stCondLst>
                            <p:childTnLst>
                              <p:par>
                                <p:cTn id="398" presetID="1" presetClass="entr" presetSubtype="0" fill="hold" grpId="0" nodeType="clickEffect">
                                  <p:stCondLst>
                                    <p:cond delay="0"/>
                                  </p:stCondLst>
                                  <p:childTnLst>
                                    <p:set>
                                      <p:cBhvr>
                                        <p:cTn id="399" dur="1" fill="hold">
                                          <p:stCondLst>
                                            <p:cond delay="0"/>
                                          </p:stCondLst>
                                        </p:cTn>
                                        <p:tgtEl>
                                          <p:spTgt spid="131"/>
                                        </p:tgtEl>
                                        <p:attrNameLst>
                                          <p:attrName>style.visibility</p:attrName>
                                        </p:attrNameLst>
                                      </p:cBhvr>
                                      <p:to>
                                        <p:strVal val="visible"/>
                                      </p:to>
                                    </p:set>
                                  </p:childTnLst>
                                </p:cTn>
                              </p:par>
                            </p:childTnLst>
                          </p:cTn>
                        </p:par>
                      </p:childTnLst>
                    </p:cTn>
                  </p:par>
                  <p:par>
                    <p:cTn id="400" fill="hold">
                      <p:stCondLst>
                        <p:cond delay="indefinite"/>
                      </p:stCondLst>
                      <p:childTnLst>
                        <p:par>
                          <p:cTn id="401" fill="hold">
                            <p:stCondLst>
                              <p:cond delay="0"/>
                            </p:stCondLst>
                            <p:childTnLst>
                              <p:par>
                                <p:cTn id="402" presetID="22" presetClass="entr" presetSubtype="8" fill="hold" grpId="0" nodeType="clickEffect">
                                  <p:stCondLst>
                                    <p:cond delay="0"/>
                                  </p:stCondLst>
                                  <p:childTnLst>
                                    <p:set>
                                      <p:cBhvr>
                                        <p:cTn id="403" dur="1" fill="hold">
                                          <p:stCondLst>
                                            <p:cond delay="0"/>
                                          </p:stCondLst>
                                        </p:cTn>
                                        <p:tgtEl>
                                          <p:spTgt spid="141"/>
                                        </p:tgtEl>
                                        <p:attrNameLst>
                                          <p:attrName>style.visibility</p:attrName>
                                        </p:attrNameLst>
                                      </p:cBhvr>
                                      <p:to>
                                        <p:strVal val="visible"/>
                                      </p:to>
                                    </p:set>
                                    <p:animEffect transition="in" filter="wipe(left)">
                                      <p:cBhvr>
                                        <p:cTn id="404" dur="500"/>
                                        <p:tgtEl>
                                          <p:spTgt spid="141"/>
                                        </p:tgtEl>
                                      </p:cBhvr>
                                    </p:animEffect>
                                  </p:childTnLst>
                                </p:cTn>
                              </p:par>
                            </p:childTnLst>
                          </p:cTn>
                        </p:par>
                      </p:childTnLst>
                    </p:cTn>
                  </p:par>
                  <p:par>
                    <p:cTn id="405" fill="hold">
                      <p:stCondLst>
                        <p:cond delay="indefinite"/>
                      </p:stCondLst>
                      <p:childTnLst>
                        <p:par>
                          <p:cTn id="406" fill="hold">
                            <p:stCondLst>
                              <p:cond delay="0"/>
                            </p:stCondLst>
                            <p:childTnLst>
                              <p:par>
                                <p:cTn id="407" presetID="1" presetClass="entr" presetSubtype="0" fill="hold" grpId="0" nodeType="clickEffect">
                                  <p:stCondLst>
                                    <p:cond delay="0"/>
                                  </p:stCondLst>
                                  <p:childTnLst>
                                    <p:set>
                                      <p:cBhvr>
                                        <p:cTn id="408" dur="1" fill="hold">
                                          <p:stCondLst>
                                            <p:cond delay="0"/>
                                          </p:stCondLst>
                                        </p:cTn>
                                        <p:tgtEl>
                                          <p:spTgt spid="128"/>
                                        </p:tgtEl>
                                        <p:attrNameLst>
                                          <p:attrName>style.visibility</p:attrName>
                                        </p:attrNameLst>
                                      </p:cBhvr>
                                      <p:to>
                                        <p:strVal val="visible"/>
                                      </p:to>
                                    </p:set>
                                  </p:childTnLst>
                                </p:cTn>
                              </p:par>
                            </p:childTnLst>
                          </p:cTn>
                        </p:par>
                      </p:childTnLst>
                    </p:cTn>
                  </p:par>
                  <p:par>
                    <p:cTn id="409" fill="hold">
                      <p:stCondLst>
                        <p:cond delay="indefinite"/>
                      </p:stCondLst>
                      <p:childTnLst>
                        <p:par>
                          <p:cTn id="410" fill="hold">
                            <p:stCondLst>
                              <p:cond delay="0"/>
                            </p:stCondLst>
                            <p:childTnLst>
                              <p:par>
                                <p:cTn id="411" presetID="1" presetClass="entr" presetSubtype="0" fill="hold" grpId="0" nodeType="clickEffect">
                                  <p:stCondLst>
                                    <p:cond delay="0"/>
                                  </p:stCondLst>
                                  <p:childTnLst>
                                    <p:set>
                                      <p:cBhvr>
                                        <p:cTn id="412" dur="1" fill="hold">
                                          <p:stCondLst>
                                            <p:cond delay="0"/>
                                          </p:stCondLst>
                                        </p:cTn>
                                        <p:tgtEl>
                                          <p:spTgt spid="124"/>
                                        </p:tgtEl>
                                        <p:attrNameLst>
                                          <p:attrName>style.visibility</p:attrName>
                                        </p:attrNameLst>
                                      </p:cBhvr>
                                      <p:to>
                                        <p:strVal val="visible"/>
                                      </p:to>
                                    </p:set>
                                  </p:childTnLst>
                                </p:cTn>
                              </p:par>
                            </p:childTnLst>
                          </p:cTn>
                        </p:par>
                      </p:childTnLst>
                    </p:cTn>
                  </p:par>
                  <p:par>
                    <p:cTn id="413" fill="hold">
                      <p:stCondLst>
                        <p:cond delay="indefinite"/>
                      </p:stCondLst>
                      <p:childTnLst>
                        <p:par>
                          <p:cTn id="414" fill="hold">
                            <p:stCondLst>
                              <p:cond delay="0"/>
                            </p:stCondLst>
                            <p:childTnLst>
                              <p:par>
                                <p:cTn id="415" presetID="1" presetClass="entr" presetSubtype="0" fill="hold" grpId="0" nodeType="clickEffect">
                                  <p:stCondLst>
                                    <p:cond delay="0"/>
                                  </p:stCondLst>
                                  <p:childTnLst>
                                    <p:set>
                                      <p:cBhvr>
                                        <p:cTn id="416" dur="1" fill="hold">
                                          <p:stCondLst>
                                            <p:cond delay="0"/>
                                          </p:stCondLst>
                                        </p:cTn>
                                        <p:tgtEl>
                                          <p:spTgt spid="125"/>
                                        </p:tgtEl>
                                        <p:attrNameLst>
                                          <p:attrName>style.visibility</p:attrName>
                                        </p:attrNameLst>
                                      </p:cBhvr>
                                      <p:to>
                                        <p:strVal val="visible"/>
                                      </p:to>
                                    </p:set>
                                  </p:childTnLst>
                                </p:cTn>
                              </p:par>
                            </p:childTnLst>
                          </p:cTn>
                        </p:par>
                      </p:childTnLst>
                    </p:cTn>
                  </p:par>
                  <p:par>
                    <p:cTn id="417" fill="hold">
                      <p:stCondLst>
                        <p:cond delay="indefinite"/>
                      </p:stCondLst>
                      <p:childTnLst>
                        <p:par>
                          <p:cTn id="418" fill="hold">
                            <p:stCondLst>
                              <p:cond delay="0"/>
                            </p:stCondLst>
                            <p:childTnLst>
                              <p:par>
                                <p:cTn id="419" presetID="1" presetClass="entr" presetSubtype="0" fill="hold" grpId="0" nodeType="clickEffect">
                                  <p:stCondLst>
                                    <p:cond delay="0"/>
                                  </p:stCondLst>
                                  <p:childTnLst>
                                    <p:set>
                                      <p:cBhvr>
                                        <p:cTn id="420" dur="1" fill="hold">
                                          <p:stCondLst>
                                            <p:cond delay="0"/>
                                          </p:stCondLst>
                                        </p:cTn>
                                        <p:tgtEl>
                                          <p:spTgt spid="126"/>
                                        </p:tgtEl>
                                        <p:attrNameLst>
                                          <p:attrName>style.visibility</p:attrName>
                                        </p:attrNameLst>
                                      </p:cBhvr>
                                      <p:to>
                                        <p:strVal val="visible"/>
                                      </p:to>
                                    </p:set>
                                  </p:childTnLst>
                                </p:cTn>
                              </p:par>
                            </p:childTnLst>
                          </p:cTn>
                        </p:par>
                      </p:childTnLst>
                    </p:cTn>
                  </p:par>
                  <p:par>
                    <p:cTn id="421" fill="hold">
                      <p:stCondLst>
                        <p:cond delay="indefinite"/>
                      </p:stCondLst>
                      <p:childTnLst>
                        <p:par>
                          <p:cTn id="422" fill="hold">
                            <p:stCondLst>
                              <p:cond delay="0"/>
                            </p:stCondLst>
                            <p:childTnLst>
                              <p:par>
                                <p:cTn id="423" presetID="1" presetClass="entr" presetSubtype="0" fill="hold" grpId="0" nodeType="clickEffect">
                                  <p:stCondLst>
                                    <p:cond delay="0"/>
                                  </p:stCondLst>
                                  <p:childTnLst>
                                    <p:set>
                                      <p:cBhvr>
                                        <p:cTn id="424" dur="1" fill="hold">
                                          <p:stCondLst>
                                            <p:cond delay="0"/>
                                          </p:stCondLst>
                                        </p:cTn>
                                        <p:tgtEl>
                                          <p:spTgt spid="129"/>
                                        </p:tgtEl>
                                        <p:attrNameLst>
                                          <p:attrName>style.visibility</p:attrName>
                                        </p:attrNameLst>
                                      </p:cBhvr>
                                      <p:to>
                                        <p:strVal val="visible"/>
                                      </p:to>
                                    </p:set>
                                  </p:childTnLst>
                                </p:cTn>
                              </p:par>
                            </p:childTnLst>
                          </p:cTn>
                        </p:par>
                      </p:childTnLst>
                    </p:cTn>
                  </p:par>
                  <p:par>
                    <p:cTn id="425" fill="hold">
                      <p:stCondLst>
                        <p:cond delay="indefinite"/>
                      </p:stCondLst>
                      <p:childTnLst>
                        <p:par>
                          <p:cTn id="426" fill="hold">
                            <p:stCondLst>
                              <p:cond delay="0"/>
                            </p:stCondLst>
                            <p:childTnLst>
                              <p:par>
                                <p:cTn id="427" presetID="1" presetClass="entr" presetSubtype="0" fill="hold" grpId="0" nodeType="clickEffect">
                                  <p:stCondLst>
                                    <p:cond delay="0"/>
                                  </p:stCondLst>
                                  <p:childTnLst>
                                    <p:set>
                                      <p:cBhvr>
                                        <p:cTn id="428" dur="1" fill="hold">
                                          <p:stCondLst>
                                            <p:cond delay="0"/>
                                          </p:stCondLst>
                                        </p:cTn>
                                        <p:tgtEl>
                                          <p:spTgt spid="130"/>
                                        </p:tgtEl>
                                        <p:attrNameLst>
                                          <p:attrName>style.visibility</p:attrName>
                                        </p:attrNameLst>
                                      </p:cBhvr>
                                      <p:to>
                                        <p:strVal val="visible"/>
                                      </p:to>
                                    </p:set>
                                  </p:childTnLst>
                                </p:cTn>
                              </p:par>
                            </p:childTnLst>
                          </p:cTn>
                        </p:par>
                      </p:childTnLst>
                    </p:cTn>
                  </p:par>
                  <p:par>
                    <p:cTn id="429" fill="hold">
                      <p:stCondLst>
                        <p:cond delay="indefinite"/>
                      </p:stCondLst>
                      <p:childTnLst>
                        <p:par>
                          <p:cTn id="430" fill="hold">
                            <p:stCondLst>
                              <p:cond delay="0"/>
                            </p:stCondLst>
                            <p:childTnLst>
                              <p:par>
                                <p:cTn id="431" presetID="1" presetClass="exit" presetSubtype="0" fill="hold" grpId="1" nodeType="clickEffect">
                                  <p:stCondLst>
                                    <p:cond delay="0"/>
                                  </p:stCondLst>
                                  <p:childTnLst>
                                    <p:set>
                                      <p:cBhvr>
                                        <p:cTn id="432" dur="1" fill="hold">
                                          <p:stCondLst>
                                            <p:cond delay="0"/>
                                          </p:stCondLst>
                                        </p:cTn>
                                        <p:tgtEl>
                                          <p:spTgt spid="141"/>
                                        </p:tgtEl>
                                        <p:attrNameLst>
                                          <p:attrName>style.visibility</p:attrName>
                                        </p:attrNameLst>
                                      </p:cBhvr>
                                      <p:to>
                                        <p:strVal val="hidden"/>
                                      </p:to>
                                    </p:set>
                                  </p:childTnLst>
                                </p:cTn>
                              </p:par>
                              <p:par>
                                <p:cTn id="433" presetID="1" presetClass="exit" presetSubtype="0" fill="hold" grpId="1" nodeType="withEffect">
                                  <p:stCondLst>
                                    <p:cond delay="0"/>
                                  </p:stCondLst>
                                  <p:childTnLst>
                                    <p:set>
                                      <p:cBhvr>
                                        <p:cTn id="434" dur="1" fill="hold">
                                          <p:stCondLst>
                                            <p:cond delay="0"/>
                                          </p:stCondLst>
                                        </p:cTn>
                                        <p:tgtEl>
                                          <p:spTgt spid="131"/>
                                        </p:tgtEl>
                                        <p:attrNameLst>
                                          <p:attrName>style.visibility</p:attrName>
                                        </p:attrNameLst>
                                      </p:cBhvr>
                                      <p:to>
                                        <p:strVal val="hidden"/>
                                      </p:to>
                                    </p:set>
                                  </p:childTnLst>
                                </p:cTn>
                              </p:par>
                            </p:childTnLst>
                          </p:cTn>
                        </p:par>
                      </p:childTnLst>
                    </p:cTn>
                  </p:par>
                  <p:par>
                    <p:cTn id="435" fill="hold">
                      <p:stCondLst>
                        <p:cond delay="indefinite"/>
                      </p:stCondLst>
                      <p:childTnLst>
                        <p:par>
                          <p:cTn id="436" fill="hold">
                            <p:stCondLst>
                              <p:cond delay="0"/>
                            </p:stCondLst>
                            <p:childTnLst>
                              <p:par>
                                <p:cTn id="437" presetID="1" presetClass="entr" presetSubtype="0" fill="hold" grpId="0" nodeType="clickEffect">
                                  <p:stCondLst>
                                    <p:cond delay="0"/>
                                  </p:stCondLst>
                                  <p:childTnLst>
                                    <p:set>
                                      <p:cBhvr>
                                        <p:cTn id="438" dur="1" fill="hold">
                                          <p:stCondLst>
                                            <p:cond delay="0"/>
                                          </p:stCondLst>
                                        </p:cTn>
                                        <p:tgtEl>
                                          <p:spTgt spid="150"/>
                                        </p:tgtEl>
                                        <p:attrNameLst>
                                          <p:attrName>style.visibility</p:attrName>
                                        </p:attrNameLst>
                                      </p:cBhvr>
                                      <p:to>
                                        <p:strVal val="visible"/>
                                      </p:to>
                                    </p:set>
                                  </p:childTnLst>
                                </p:cTn>
                              </p:par>
                            </p:childTnLst>
                          </p:cTn>
                        </p:par>
                      </p:childTnLst>
                    </p:cTn>
                  </p:par>
                  <p:par>
                    <p:cTn id="439" fill="hold">
                      <p:stCondLst>
                        <p:cond delay="indefinite"/>
                      </p:stCondLst>
                      <p:childTnLst>
                        <p:par>
                          <p:cTn id="440" fill="hold">
                            <p:stCondLst>
                              <p:cond delay="0"/>
                            </p:stCondLst>
                            <p:childTnLst>
                              <p:par>
                                <p:cTn id="441" presetID="1" presetClass="entr" presetSubtype="0" fill="hold" grpId="0" nodeType="clickEffect">
                                  <p:stCondLst>
                                    <p:cond delay="0"/>
                                  </p:stCondLst>
                                  <p:childTnLst>
                                    <p:set>
                                      <p:cBhvr>
                                        <p:cTn id="442" dur="1" fill="hold">
                                          <p:stCondLst>
                                            <p:cond delay="0"/>
                                          </p:stCondLst>
                                        </p:cTn>
                                        <p:tgtEl>
                                          <p:spTgt spid="147"/>
                                        </p:tgtEl>
                                        <p:attrNameLst>
                                          <p:attrName>style.visibility</p:attrName>
                                        </p:attrNameLst>
                                      </p:cBhvr>
                                      <p:to>
                                        <p:strVal val="visible"/>
                                      </p:to>
                                    </p:set>
                                  </p:childTnLst>
                                </p:cTn>
                              </p:par>
                            </p:childTnLst>
                          </p:cTn>
                        </p:par>
                      </p:childTnLst>
                    </p:cTn>
                  </p:par>
                  <p:par>
                    <p:cTn id="443" fill="hold">
                      <p:stCondLst>
                        <p:cond delay="indefinite"/>
                      </p:stCondLst>
                      <p:childTnLst>
                        <p:par>
                          <p:cTn id="444" fill="hold">
                            <p:stCondLst>
                              <p:cond delay="0"/>
                            </p:stCondLst>
                            <p:childTnLst>
                              <p:par>
                                <p:cTn id="445" presetID="1" presetClass="entr" presetSubtype="0" fill="hold" grpId="0" nodeType="clickEffect">
                                  <p:stCondLst>
                                    <p:cond delay="0"/>
                                  </p:stCondLst>
                                  <p:childTnLst>
                                    <p:set>
                                      <p:cBhvr>
                                        <p:cTn id="446" dur="1" fill="hold">
                                          <p:stCondLst>
                                            <p:cond delay="0"/>
                                          </p:stCondLst>
                                        </p:cTn>
                                        <p:tgtEl>
                                          <p:spTgt spid="148"/>
                                        </p:tgtEl>
                                        <p:attrNameLst>
                                          <p:attrName>style.visibility</p:attrName>
                                        </p:attrNameLst>
                                      </p:cBhvr>
                                      <p:to>
                                        <p:strVal val="visible"/>
                                      </p:to>
                                    </p:set>
                                  </p:childTnLst>
                                </p:cTn>
                              </p:par>
                            </p:childTnLst>
                          </p:cTn>
                        </p:par>
                      </p:childTnLst>
                    </p:cTn>
                  </p:par>
                  <p:par>
                    <p:cTn id="447" fill="hold">
                      <p:stCondLst>
                        <p:cond delay="indefinite"/>
                      </p:stCondLst>
                      <p:childTnLst>
                        <p:par>
                          <p:cTn id="448" fill="hold">
                            <p:stCondLst>
                              <p:cond delay="0"/>
                            </p:stCondLst>
                            <p:childTnLst>
                              <p:par>
                                <p:cTn id="449" presetID="1" presetClass="entr" presetSubtype="0" fill="hold" grpId="0" nodeType="clickEffect">
                                  <p:stCondLst>
                                    <p:cond delay="0"/>
                                  </p:stCondLst>
                                  <p:childTnLst>
                                    <p:set>
                                      <p:cBhvr>
                                        <p:cTn id="450" dur="1" fill="hold">
                                          <p:stCondLst>
                                            <p:cond delay="0"/>
                                          </p:stCondLst>
                                        </p:cTn>
                                        <p:tgtEl>
                                          <p:spTgt spid="149"/>
                                        </p:tgtEl>
                                        <p:attrNameLst>
                                          <p:attrName>style.visibility</p:attrName>
                                        </p:attrNameLst>
                                      </p:cBhvr>
                                      <p:to>
                                        <p:strVal val="visible"/>
                                      </p:to>
                                    </p:set>
                                  </p:childTnLst>
                                </p:cTn>
                              </p:par>
                            </p:childTnLst>
                          </p:cTn>
                        </p:par>
                      </p:childTnLst>
                    </p:cTn>
                  </p:par>
                  <p:par>
                    <p:cTn id="451" fill="hold">
                      <p:stCondLst>
                        <p:cond delay="indefinite"/>
                      </p:stCondLst>
                      <p:childTnLst>
                        <p:par>
                          <p:cTn id="452" fill="hold">
                            <p:stCondLst>
                              <p:cond delay="0"/>
                            </p:stCondLst>
                            <p:childTnLst>
                              <p:par>
                                <p:cTn id="453" presetID="1" presetClass="entr" presetSubtype="0" fill="hold" grpId="0" nodeType="clickEffect">
                                  <p:stCondLst>
                                    <p:cond delay="0"/>
                                  </p:stCondLst>
                                  <p:childTnLst>
                                    <p:set>
                                      <p:cBhvr>
                                        <p:cTn id="454" dur="1" fill="hold">
                                          <p:stCondLst>
                                            <p:cond delay="0"/>
                                          </p:stCondLst>
                                        </p:cTn>
                                        <p:tgtEl>
                                          <p:spTgt spid="151"/>
                                        </p:tgtEl>
                                        <p:attrNameLst>
                                          <p:attrName>style.visibility</p:attrName>
                                        </p:attrNameLst>
                                      </p:cBhvr>
                                      <p:to>
                                        <p:strVal val="visible"/>
                                      </p:to>
                                    </p:set>
                                  </p:childTnLst>
                                </p:cTn>
                              </p:par>
                            </p:childTnLst>
                          </p:cTn>
                        </p:par>
                      </p:childTnLst>
                    </p:cTn>
                  </p:par>
                  <p:par>
                    <p:cTn id="455" fill="hold">
                      <p:stCondLst>
                        <p:cond delay="indefinite"/>
                      </p:stCondLst>
                      <p:childTnLst>
                        <p:par>
                          <p:cTn id="456" fill="hold">
                            <p:stCondLst>
                              <p:cond delay="0"/>
                            </p:stCondLst>
                            <p:childTnLst>
                              <p:par>
                                <p:cTn id="457" presetID="22" presetClass="entr" presetSubtype="8" fill="hold" grpId="0" nodeType="clickEffect">
                                  <p:stCondLst>
                                    <p:cond delay="0"/>
                                  </p:stCondLst>
                                  <p:childTnLst>
                                    <p:set>
                                      <p:cBhvr>
                                        <p:cTn id="458" dur="1" fill="hold">
                                          <p:stCondLst>
                                            <p:cond delay="0"/>
                                          </p:stCondLst>
                                        </p:cTn>
                                        <p:tgtEl>
                                          <p:spTgt spid="158"/>
                                        </p:tgtEl>
                                        <p:attrNameLst>
                                          <p:attrName>style.visibility</p:attrName>
                                        </p:attrNameLst>
                                      </p:cBhvr>
                                      <p:to>
                                        <p:strVal val="visible"/>
                                      </p:to>
                                    </p:set>
                                    <p:animEffect transition="in" filter="wipe(left)">
                                      <p:cBhvr>
                                        <p:cTn id="459" dur="500"/>
                                        <p:tgtEl>
                                          <p:spTgt spid="158"/>
                                        </p:tgtEl>
                                      </p:cBhvr>
                                    </p:animEffect>
                                  </p:childTnLst>
                                </p:cTn>
                              </p:par>
                            </p:childTnLst>
                          </p:cTn>
                        </p:par>
                      </p:childTnLst>
                    </p:cTn>
                  </p:par>
                  <p:par>
                    <p:cTn id="460" fill="hold">
                      <p:stCondLst>
                        <p:cond delay="indefinite"/>
                      </p:stCondLst>
                      <p:childTnLst>
                        <p:par>
                          <p:cTn id="461" fill="hold">
                            <p:stCondLst>
                              <p:cond delay="0"/>
                            </p:stCondLst>
                            <p:childTnLst>
                              <p:par>
                                <p:cTn id="462" presetID="1" presetClass="entr" presetSubtype="0" fill="hold" grpId="0" nodeType="clickEffect">
                                  <p:stCondLst>
                                    <p:cond delay="0"/>
                                  </p:stCondLst>
                                  <p:childTnLst>
                                    <p:set>
                                      <p:cBhvr>
                                        <p:cTn id="463" dur="1" fill="hold">
                                          <p:stCondLst>
                                            <p:cond delay="0"/>
                                          </p:stCondLst>
                                        </p:cTn>
                                        <p:tgtEl>
                                          <p:spTgt spid="164"/>
                                        </p:tgtEl>
                                        <p:attrNameLst>
                                          <p:attrName>style.visibility</p:attrName>
                                        </p:attrNameLst>
                                      </p:cBhvr>
                                      <p:to>
                                        <p:strVal val="visible"/>
                                      </p:to>
                                    </p:set>
                                  </p:childTnLst>
                                </p:cTn>
                              </p:par>
                            </p:childTnLst>
                          </p:cTn>
                        </p:par>
                      </p:childTnLst>
                    </p:cTn>
                  </p:par>
                  <p:par>
                    <p:cTn id="464" fill="hold">
                      <p:stCondLst>
                        <p:cond delay="indefinite"/>
                      </p:stCondLst>
                      <p:childTnLst>
                        <p:par>
                          <p:cTn id="465" fill="hold">
                            <p:stCondLst>
                              <p:cond delay="0"/>
                            </p:stCondLst>
                            <p:childTnLst>
                              <p:par>
                                <p:cTn id="466" presetID="1" presetClass="entr" presetSubtype="0" fill="hold" grpId="0" nodeType="clickEffect">
                                  <p:stCondLst>
                                    <p:cond delay="0"/>
                                  </p:stCondLst>
                                  <p:childTnLst>
                                    <p:set>
                                      <p:cBhvr>
                                        <p:cTn id="467" dur="1" fill="hold">
                                          <p:stCondLst>
                                            <p:cond delay="0"/>
                                          </p:stCondLst>
                                        </p:cTn>
                                        <p:tgtEl>
                                          <p:spTgt spid="165"/>
                                        </p:tgtEl>
                                        <p:attrNameLst>
                                          <p:attrName>style.visibility</p:attrName>
                                        </p:attrNameLst>
                                      </p:cBhvr>
                                      <p:to>
                                        <p:strVal val="visible"/>
                                      </p:to>
                                    </p:set>
                                  </p:childTnLst>
                                </p:cTn>
                              </p:par>
                            </p:childTnLst>
                          </p:cTn>
                        </p:par>
                      </p:childTnLst>
                    </p:cTn>
                  </p:par>
                  <p:par>
                    <p:cTn id="468" fill="hold">
                      <p:stCondLst>
                        <p:cond delay="indefinite"/>
                      </p:stCondLst>
                      <p:childTnLst>
                        <p:par>
                          <p:cTn id="469" fill="hold">
                            <p:stCondLst>
                              <p:cond delay="0"/>
                            </p:stCondLst>
                            <p:childTnLst>
                              <p:par>
                                <p:cTn id="470" presetID="1" presetClass="entr" presetSubtype="0" fill="hold" grpId="0" nodeType="clickEffect">
                                  <p:stCondLst>
                                    <p:cond delay="0"/>
                                  </p:stCondLst>
                                  <p:childTnLst>
                                    <p:set>
                                      <p:cBhvr>
                                        <p:cTn id="471" dur="1" fill="hold">
                                          <p:stCondLst>
                                            <p:cond delay="0"/>
                                          </p:stCondLst>
                                        </p:cTn>
                                        <p:tgtEl>
                                          <p:spTgt spid="166"/>
                                        </p:tgtEl>
                                        <p:attrNameLst>
                                          <p:attrName>style.visibility</p:attrName>
                                        </p:attrNameLst>
                                      </p:cBhvr>
                                      <p:to>
                                        <p:strVal val="visible"/>
                                      </p:to>
                                    </p:set>
                                  </p:childTnLst>
                                </p:cTn>
                              </p:par>
                            </p:childTnLst>
                          </p:cTn>
                        </p:par>
                      </p:childTnLst>
                    </p:cTn>
                  </p:par>
                  <p:par>
                    <p:cTn id="472" fill="hold">
                      <p:stCondLst>
                        <p:cond delay="indefinite"/>
                      </p:stCondLst>
                      <p:childTnLst>
                        <p:par>
                          <p:cTn id="473" fill="hold">
                            <p:stCondLst>
                              <p:cond delay="0"/>
                            </p:stCondLst>
                            <p:childTnLst>
                              <p:par>
                                <p:cTn id="474" presetID="1" presetClass="entr" presetSubtype="0" fill="hold" grpId="0" nodeType="clickEffect">
                                  <p:stCondLst>
                                    <p:cond delay="0"/>
                                  </p:stCondLst>
                                  <p:childTnLst>
                                    <p:set>
                                      <p:cBhvr>
                                        <p:cTn id="475" dur="1" fill="hold">
                                          <p:stCondLst>
                                            <p:cond delay="0"/>
                                          </p:stCondLst>
                                        </p:cTn>
                                        <p:tgtEl>
                                          <p:spTgt spid="168"/>
                                        </p:tgtEl>
                                        <p:attrNameLst>
                                          <p:attrName>style.visibility</p:attrName>
                                        </p:attrNameLst>
                                      </p:cBhvr>
                                      <p:to>
                                        <p:strVal val="visible"/>
                                      </p:to>
                                    </p:set>
                                  </p:childTnLst>
                                </p:cTn>
                              </p:par>
                            </p:childTnLst>
                          </p:cTn>
                        </p:par>
                      </p:childTnLst>
                    </p:cTn>
                  </p:par>
                  <p:par>
                    <p:cTn id="476" fill="hold">
                      <p:stCondLst>
                        <p:cond delay="indefinite"/>
                      </p:stCondLst>
                      <p:childTnLst>
                        <p:par>
                          <p:cTn id="477" fill="hold">
                            <p:stCondLst>
                              <p:cond delay="0"/>
                            </p:stCondLst>
                            <p:childTnLst>
                              <p:par>
                                <p:cTn id="478" presetID="1" presetClass="entr" presetSubtype="0" fill="hold" nodeType="clickEffect">
                                  <p:stCondLst>
                                    <p:cond delay="0"/>
                                  </p:stCondLst>
                                  <p:childTnLst>
                                    <p:set>
                                      <p:cBhvr>
                                        <p:cTn id="479" dur="1" fill="hold">
                                          <p:stCondLst>
                                            <p:cond delay="0"/>
                                          </p:stCondLst>
                                        </p:cTn>
                                        <p:tgtEl>
                                          <p:spTgt spid="169"/>
                                        </p:tgtEl>
                                        <p:attrNameLst>
                                          <p:attrName>style.visibility</p:attrName>
                                        </p:attrNameLst>
                                      </p:cBhvr>
                                      <p:to>
                                        <p:strVal val="visible"/>
                                      </p:to>
                                    </p:set>
                                  </p:childTnLst>
                                </p:cTn>
                              </p:par>
                            </p:childTnLst>
                          </p:cTn>
                        </p:par>
                      </p:childTnLst>
                    </p:cTn>
                  </p:par>
                  <p:par>
                    <p:cTn id="480" fill="hold">
                      <p:stCondLst>
                        <p:cond delay="indefinite"/>
                      </p:stCondLst>
                      <p:childTnLst>
                        <p:par>
                          <p:cTn id="481" fill="hold">
                            <p:stCondLst>
                              <p:cond delay="0"/>
                            </p:stCondLst>
                            <p:childTnLst>
                              <p:par>
                                <p:cTn id="482" presetID="1" presetClass="entr" presetSubtype="0" fill="hold" grpId="0" nodeType="clickEffect">
                                  <p:stCondLst>
                                    <p:cond delay="0"/>
                                  </p:stCondLst>
                                  <p:childTnLst>
                                    <p:set>
                                      <p:cBhvr>
                                        <p:cTn id="483" dur="1" fill="hold">
                                          <p:stCondLst>
                                            <p:cond delay="0"/>
                                          </p:stCondLst>
                                        </p:cTn>
                                        <p:tgtEl>
                                          <p:spTgt spid="167"/>
                                        </p:tgtEl>
                                        <p:attrNameLst>
                                          <p:attrName>style.visibility</p:attrName>
                                        </p:attrNameLst>
                                      </p:cBhvr>
                                      <p:to>
                                        <p:strVal val="visible"/>
                                      </p:to>
                                    </p:set>
                                  </p:childTnLst>
                                </p:cTn>
                              </p:par>
                            </p:childTnLst>
                          </p:cTn>
                        </p:par>
                      </p:childTnLst>
                    </p:cTn>
                  </p:par>
                  <p:par>
                    <p:cTn id="484" fill="hold">
                      <p:stCondLst>
                        <p:cond delay="indefinite"/>
                      </p:stCondLst>
                      <p:childTnLst>
                        <p:par>
                          <p:cTn id="485" fill="hold">
                            <p:stCondLst>
                              <p:cond delay="0"/>
                            </p:stCondLst>
                            <p:childTnLst>
                              <p:par>
                                <p:cTn id="486" presetID="1" presetClass="exit" presetSubtype="0" fill="hold" grpId="1" nodeType="clickEffect">
                                  <p:stCondLst>
                                    <p:cond delay="0"/>
                                  </p:stCondLst>
                                  <p:childTnLst>
                                    <p:set>
                                      <p:cBhvr>
                                        <p:cTn id="487" dur="1" fill="hold">
                                          <p:stCondLst>
                                            <p:cond delay="0"/>
                                          </p:stCondLst>
                                        </p:cTn>
                                        <p:tgtEl>
                                          <p:spTgt spid="158"/>
                                        </p:tgtEl>
                                        <p:attrNameLst>
                                          <p:attrName>style.visibility</p:attrName>
                                        </p:attrNameLst>
                                      </p:cBhvr>
                                      <p:to>
                                        <p:strVal val="hidden"/>
                                      </p:to>
                                    </p:set>
                                  </p:childTnLst>
                                </p:cTn>
                              </p:par>
                              <p:par>
                                <p:cTn id="488" presetID="1" presetClass="exit" presetSubtype="0" fill="hold" grpId="1" nodeType="withEffect">
                                  <p:stCondLst>
                                    <p:cond delay="0"/>
                                  </p:stCondLst>
                                  <p:childTnLst>
                                    <p:set>
                                      <p:cBhvr>
                                        <p:cTn id="489" dur="1" fill="hold">
                                          <p:stCondLst>
                                            <p:cond delay="0"/>
                                          </p:stCondLst>
                                        </p:cTn>
                                        <p:tgtEl>
                                          <p:spTgt spid="151"/>
                                        </p:tgtEl>
                                        <p:attrNameLst>
                                          <p:attrName>style.visibility</p:attrName>
                                        </p:attrNameLst>
                                      </p:cBhvr>
                                      <p:to>
                                        <p:strVal val="hidden"/>
                                      </p:to>
                                    </p:set>
                                  </p:childTnLst>
                                </p:cTn>
                              </p:par>
                            </p:childTnLst>
                          </p:cTn>
                        </p:par>
                      </p:childTnLst>
                    </p:cTn>
                  </p:par>
                  <p:par>
                    <p:cTn id="490" fill="hold">
                      <p:stCondLst>
                        <p:cond delay="indefinite"/>
                      </p:stCondLst>
                      <p:childTnLst>
                        <p:par>
                          <p:cTn id="491" fill="hold">
                            <p:stCondLst>
                              <p:cond delay="0"/>
                            </p:stCondLst>
                            <p:childTnLst>
                              <p:par>
                                <p:cTn id="492" presetID="22" presetClass="entr" presetSubtype="2" fill="hold" nodeType="clickEffect">
                                  <p:stCondLst>
                                    <p:cond delay="0"/>
                                  </p:stCondLst>
                                  <p:childTnLst>
                                    <p:set>
                                      <p:cBhvr>
                                        <p:cTn id="493" dur="1" fill="hold">
                                          <p:stCondLst>
                                            <p:cond delay="0"/>
                                          </p:stCondLst>
                                        </p:cTn>
                                        <p:tgtEl>
                                          <p:spTgt spid="171"/>
                                        </p:tgtEl>
                                        <p:attrNameLst>
                                          <p:attrName>style.visibility</p:attrName>
                                        </p:attrNameLst>
                                      </p:cBhvr>
                                      <p:to>
                                        <p:strVal val="visible"/>
                                      </p:to>
                                    </p:set>
                                    <p:animEffect transition="in" filter="wipe(right)">
                                      <p:cBhvr>
                                        <p:cTn id="494" dur="500"/>
                                        <p:tgtEl>
                                          <p:spTgt spid="171"/>
                                        </p:tgtEl>
                                      </p:cBhvr>
                                    </p:animEffect>
                                  </p:childTnLst>
                                </p:cTn>
                              </p:par>
                            </p:childTnLst>
                          </p:cTn>
                        </p:par>
                      </p:childTnLst>
                    </p:cTn>
                  </p:par>
                  <p:par>
                    <p:cTn id="495" fill="hold">
                      <p:stCondLst>
                        <p:cond delay="indefinite"/>
                      </p:stCondLst>
                      <p:childTnLst>
                        <p:par>
                          <p:cTn id="496" fill="hold">
                            <p:stCondLst>
                              <p:cond delay="0"/>
                            </p:stCondLst>
                            <p:childTnLst>
                              <p:par>
                                <p:cTn id="497" presetID="1" presetClass="entr" presetSubtype="0" fill="hold" grpId="0" nodeType="clickEffect">
                                  <p:stCondLst>
                                    <p:cond delay="0"/>
                                  </p:stCondLst>
                                  <p:childTnLst>
                                    <p:set>
                                      <p:cBhvr>
                                        <p:cTn id="498" dur="1" fill="hold">
                                          <p:stCondLst>
                                            <p:cond delay="0"/>
                                          </p:stCondLst>
                                        </p:cTn>
                                        <p:tgtEl>
                                          <p:spTgt spid="173"/>
                                        </p:tgtEl>
                                        <p:attrNameLst>
                                          <p:attrName>style.visibility</p:attrName>
                                        </p:attrNameLst>
                                      </p:cBhvr>
                                      <p:to>
                                        <p:strVal val="visible"/>
                                      </p:to>
                                    </p:set>
                                  </p:childTnLst>
                                </p:cTn>
                              </p:par>
                            </p:childTnLst>
                          </p:cTn>
                        </p:par>
                      </p:childTnLst>
                    </p:cTn>
                  </p:par>
                  <p:par>
                    <p:cTn id="499" fill="hold">
                      <p:stCondLst>
                        <p:cond delay="indefinite"/>
                      </p:stCondLst>
                      <p:childTnLst>
                        <p:par>
                          <p:cTn id="500" fill="hold">
                            <p:stCondLst>
                              <p:cond delay="0"/>
                            </p:stCondLst>
                            <p:childTnLst>
                              <p:par>
                                <p:cTn id="501" presetID="22" presetClass="entr" presetSubtype="2" fill="hold" nodeType="clickEffect">
                                  <p:stCondLst>
                                    <p:cond delay="0"/>
                                  </p:stCondLst>
                                  <p:childTnLst>
                                    <p:set>
                                      <p:cBhvr>
                                        <p:cTn id="502" dur="1" fill="hold">
                                          <p:stCondLst>
                                            <p:cond delay="0"/>
                                          </p:stCondLst>
                                        </p:cTn>
                                        <p:tgtEl>
                                          <p:spTgt spid="170"/>
                                        </p:tgtEl>
                                        <p:attrNameLst>
                                          <p:attrName>style.visibility</p:attrName>
                                        </p:attrNameLst>
                                      </p:cBhvr>
                                      <p:to>
                                        <p:strVal val="visible"/>
                                      </p:to>
                                    </p:set>
                                    <p:animEffect transition="in" filter="wipe(right)">
                                      <p:cBhvr>
                                        <p:cTn id="503" dur="500"/>
                                        <p:tgtEl>
                                          <p:spTgt spid="170"/>
                                        </p:tgtEl>
                                      </p:cBhvr>
                                    </p:animEffect>
                                  </p:childTnLst>
                                </p:cTn>
                              </p:par>
                            </p:childTnLst>
                          </p:cTn>
                        </p:par>
                      </p:childTnLst>
                    </p:cTn>
                  </p:par>
                  <p:par>
                    <p:cTn id="504" fill="hold">
                      <p:stCondLst>
                        <p:cond delay="indefinite"/>
                      </p:stCondLst>
                      <p:childTnLst>
                        <p:par>
                          <p:cTn id="505" fill="hold">
                            <p:stCondLst>
                              <p:cond delay="0"/>
                            </p:stCondLst>
                            <p:childTnLst>
                              <p:par>
                                <p:cTn id="506" presetID="1" presetClass="entr" presetSubtype="0" fill="hold" grpId="0" nodeType="clickEffect">
                                  <p:stCondLst>
                                    <p:cond delay="0"/>
                                  </p:stCondLst>
                                  <p:childTnLst>
                                    <p:set>
                                      <p:cBhvr>
                                        <p:cTn id="507" dur="1" fill="hold">
                                          <p:stCondLst>
                                            <p:cond delay="0"/>
                                          </p:stCondLst>
                                        </p:cTn>
                                        <p:tgtEl>
                                          <p:spTgt spid="172"/>
                                        </p:tgtEl>
                                        <p:attrNameLst>
                                          <p:attrName>style.visibility</p:attrName>
                                        </p:attrNameLst>
                                      </p:cBhvr>
                                      <p:to>
                                        <p:strVal val="visible"/>
                                      </p:to>
                                    </p:set>
                                  </p:childTnLst>
                                </p:cTn>
                              </p:par>
                            </p:childTnLst>
                          </p:cTn>
                        </p:par>
                      </p:childTnLst>
                    </p:cTn>
                  </p:par>
                  <p:par>
                    <p:cTn id="508" fill="hold">
                      <p:stCondLst>
                        <p:cond delay="indefinite"/>
                      </p:stCondLst>
                      <p:childTnLst>
                        <p:par>
                          <p:cTn id="509" fill="hold">
                            <p:stCondLst>
                              <p:cond delay="0"/>
                            </p:stCondLst>
                            <p:childTnLst>
                              <p:par>
                                <p:cTn id="510" presetID="22" presetClass="entr" presetSubtype="2" fill="hold" nodeType="clickEffect">
                                  <p:stCondLst>
                                    <p:cond delay="0"/>
                                  </p:stCondLst>
                                  <p:childTnLst>
                                    <p:set>
                                      <p:cBhvr>
                                        <p:cTn id="511" dur="1" fill="hold">
                                          <p:stCondLst>
                                            <p:cond delay="0"/>
                                          </p:stCondLst>
                                        </p:cTn>
                                        <p:tgtEl>
                                          <p:spTgt spid="206"/>
                                        </p:tgtEl>
                                        <p:attrNameLst>
                                          <p:attrName>style.visibility</p:attrName>
                                        </p:attrNameLst>
                                      </p:cBhvr>
                                      <p:to>
                                        <p:strVal val="visible"/>
                                      </p:to>
                                    </p:set>
                                    <p:animEffect transition="in" filter="wipe(right)">
                                      <p:cBhvr>
                                        <p:cTn id="512" dur="500"/>
                                        <p:tgtEl>
                                          <p:spTgt spid="206"/>
                                        </p:tgtEl>
                                      </p:cBhvr>
                                    </p:animEffect>
                                  </p:childTnLst>
                                </p:cTn>
                              </p:par>
                            </p:childTnLst>
                          </p:cTn>
                        </p:par>
                      </p:childTnLst>
                    </p:cTn>
                  </p:par>
                  <p:par>
                    <p:cTn id="513" fill="hold">
                      <p:stCondLst>
                        <p:cond delay="indefinite"/>
                      </p:stCondLst>
                      <p:childTnLst>
                        <p:par>
                          <p:cTn id="514" fill="hold">
                            <p:stCondLst>
                              <p:cond delay="0"/>
                            </p:stCondLst>
                            <p:childTnLst>
                              <p:par>
                                <p:cTn id="515" presetID="1" presetClass="entr" presetSubtype="0" fill="hold" grpId="0" nodeType="clickEffect">
                                  <p:stCondLst>
                                    <p:cond delay="0"/>
                                  </p:stCondLst>
                                  <p:childTnLst>
                                    <p:set>
                                      <p:cBhvr>
                                        <p:cTn id="516" dur="1" fill="hold">
                                          <p:stCondLst>
                                            <p:cond delay="0"/>
                                          </p:stCondLst>
                                        </p:cTn>
                                        <p:tgtEl>
                                          <p:spTgt spid="208"/>
                                        </p:tgtEl>
                                        <p:attrNameLst>
                                          <p:attrName>style.visibility</p:attrName>
                                        </p:attrNameLst>
                                      </p:cBhvr>
                                      <p:to>
                                        <p:strVal val="visible"/>
                                      </p:to>
                                    </p:set>
                                  </p:childTnLst>
                                </p:cTn>
                              </p:par>
                            </p:childTnLst>
                          </p:cTn>
                        </p:par>
                      </p:childTnLst>
                    </p:cTn>
                  </p:par>
                  <p:par>
                    <p:cTn id="517" fill="hold">
                      <p:stCondLst>
                        <p:cond delay="indefinite"/>
                      </p:stCondLst>
                      <p:childTnLst>
                        <p:par>
                          <p:cTn id="518" fill="hold">
                            <p:stCondLst>
                              <p:cond delay="0"/>
                            </p:stCondLst>
                            <p:childTnLst>
                              <p:par>
                                <p:cTn id="519" presetID="22" presetClass="entr" presetSubtype="2" fill="hold" nodeType="clickEffect">
                                  <p:stCondLst>
                                    <p:cond delay="0"/>
                                  </p:stCondLst>
                                  <p:childTnLst>
                                    <p:set>
                                      <p:cBhvr>
                                        <p:cTn id="520" dur="1" fill="hold">
                                          <p:stCondLst>
                                            <p:cond delay="0"/>
                                          </p:stCondLst>
                                        </p:cTn>
                                        <p:tgtEl>
                                          <p:spTgt spid="205"/>
                                        </p:tgtEl>
                                        <p:attrNameLst>
                                          <p:attrName>style.visibility</p:attrName>
                                        </p:attrNameLst>
                                      </p:cBhvr>
                                      <p:to>
                                        <p:strVal val="visible"/>
                                      </p:to>
                                    </p:set>
                                    <p:animEffect transition="in" filter="wipe(right)">
                                      <p:cBhvr>
                                        <p:cTn id="521" dur="500"/>
                                        <p:tgtEl>
                                          <p:spTgt spid="205"/>
                                        </p:tgtEl>
                                      </p:cBhvr>
                                    </p:animEffect>
                                  </p:childTnLst>
                                </p:cTn>
                              </p:par>
                            </p:childTnLst>
                          </p:cTn>
                        </p:par>
                      </p:childTnLst>
                    </p:cTn>
                  </p:par>
                  <p:par>
                    <p:cTn id="522" fill="hold">
                      <p:stCondLst>
                        <p:cond delay="indefinite"/>
                      </p:stCondLst>
                      <p:childTnLst>
                        <p:par>
                          <p:cTn id="523" fill="hold">
                            <p:stCondLst>
                              <p:cond delay="0"/>
                            </p:stCondLst>
                            <p:childTnLst>
                              <p:par>
                                <p:cTn id="524" presetID="1" presetClass="entr" presetSubtype="0" fill="hold" grpId="0" nodeType="clickEffect">
                                  <p:stCondLst>
                                    <p:cond delay="0"/>
                                  </p:stCondLst>
                                  <p:childTnLst>
                                    <p:set>
                                      <p:cBhvr>
                                        <p:cTn id="525" dur="1" fill="hold">
                                          <p:stCondLst>
                                            <p:cond delay="0"/>
                                          </p:stCondLst>
                                        </p:cTn>
                                        <p:tgtEl>
                                          <p:spTgt spid="207"/>
                                        </p:tgtEl>
                                        <p:attrNameLst>
                                          <p:attrName>style.visibility</p:attrName>
                                        </p:attrNameLst>
                                      </p:cBhvr>
                                      <p:to>
                                        <p:strVal val="visible"/>
                                      </p:to>
                                    </p:set>
                                  </p:childTnLst>
                                </p:cTn>
                              </p:par>
                            </p:childTnLst>
                          </p:cTn>
                        </p:par>
                      </p:childTnLst>
                    </p:cTn>
                  </p:par>
                  <p:par>
                    <p:cTn id="526" fill="hold">
                      <p:stCondLst>
                        <p:cond delay="indefinite"/>
                      </p:stCondLst>
                      <p:childTnLst>
                        <p:par>
                          <p:cTn id="527" fill="hold">
                            <p:stCondLst>
                              <p:cond delay="0"/>
                            </p:stCondLst>
                            <p:childTnLst>
                              <p:par>
                                <p:cTn id="528" presetID="22" presetClass="entr" presetSubtype="2" fill="hold" nodeType="clickEffect">
                                  <p:stCondLst>
                                    <p:cond delay="0"/>
                                  </p:stCondLst>
                                  <p:childTnLst>
                                    <p:set>
                                      <p:cBhvr>
                                        <p:cTn id="529" dur="1" fill="hold">
                                          <p:stCondLst>
                                            <p:cond delay="0"/>
                                          </p:stCondLst>
                                        </p:cTn>
                                        <p:tgtEl>
                                          <p:spTgt spid="210"/>
                                        </p:tgtEl>
                                        <p:attrNameLst>
                                          <p:attrName>style.visibility</p:attrName>
                                        </p:attrNameLst>
                                      </p:cBhvr>
                                      <p:to>
                                        <p:strVal val="visible"/>
                                      </p:to>
                                    </p:set>
                                    <p:animEffect transition="in" filter="wipe(right)">
                                      <p:cBhvr>
                                        <p:cTn id="530" dur="500"/>
                                        <p:tgtEl>
                                          <p:spTgt spid="210"/>
                                        </p:tgtEl>
                                      </p:cBhvr>
                                    </p:animEffect>
                                  </p:childTnLst>
                                </p:cTn>
                              </p:par>
                            </p:childTnLst>
                          </p:cTn>
                        </p:par>
                      </p:childTnLst>
                    </p:cTn>
                  </p:par>
                  <p:par>
                    <p:cTn id="531" fill="hold">
                      <p:stCondLst>
                        <p:cond delay="indefinite"/>
                      </p:stCondLst>
                      <p:childTnLst>
                        <p:par>
                          <p:cTn id="532" fill="hold">
                            <p:stCondLst>
                              <p:cond delay="0"/>
                            </p:stCondLst>
                            <p:childTnLst>
                              <p:par>
                                <p:cTn id="533" presetID="1" presetClass="entr" presetSubtype="0" fill="hold" grpId="0" nodeType="clickEffect">
                                  <p:stCondLst>
                                    <p:cond delay="0"/>
                                  </p:stCondLst>
                                  <p:childTnLst>
                                    <p:set>
                                      <p:cBhvr>
                                        <p:cTn id="534" dur="1" fill="hold">
                                          <p:stCondLst>
                                            <p:cond delay="0"/>
                                          </p:stCondLst>
                                        </p:cTn>
                                        <p:tgtEl>
                                          <p:spTgt spid="212"/>
                                        </p:tgtEl>
                                        <p:attrNameLst>
                                          <p:attrName>style.visibility</p:attrName>
                                        </p:attrNameLst>
                                      </p:cBhvr>
                                      <p:to>
                                        <p:strVal val="visible"/>
                                      </p:to>
                                    </p:set>
                                  </p:childTnLst>
                                </p:cTn>
                              </p:par>
                            </p:childTnLst>
                          </p:cTn>
                        </p:par>
                      </p:childTnLst>
                    </p:cTn>
                  </p:par>
                  <p:par>
                    <p:cTn id="535" fill="hold">
                      <p:stCondLst>
                        <p:cond delay="indefinite"/>
                      </p:stCondLst>
                      <p:childTnLst>
                        <p:par>
                          <p:cTn id="536" fill="hold">
                            <p:stCondLst>
                              <p:cond delay="0"/>
                            </p:stCondLst>
                            <p:childTnLst>
                              <p:par>
                                <p:cTn id="537" presetID="22" presetClass="entr" presetSubtype="2" fill="hold" nodeType="clickEffect">
                                  <p:stCondLst>
                                    <p:cond delay="0"/>
                                  </p:stCondLst>
                                  <p:childTnLst>
                                    <p:set>
                                      <p:cBhvr>
                                        <p:cTn id="538" dur="1" fill="hold">
                                          <p:stCondLst>
                                            <p:cond delay="0"/>
                                          </p:stCondLst>
                                        </p:cTn>
                                        <p:tgtEl>
                                          <p:spTgt spid="209"/>
                                        </p:tgtEl>
                                        <p:attrNameLst>
                                          <p:attrName>style.visibility</p:attrName>
                                        </p:attrNameLst>
                                      </p:cBhvr>
                                      <p:to>
                                        <p:strVal val="visible"/>
                                      </p:to>
                                    </p:set>
                                    <p:animEffect transition="in" filter="wipe(right)">
                                      <p:cBhvr>
                                        <p:cTn id="539" dur="500"/>
                                        <p:tgtEl>
                                          <p:spTgt spid="209"/>
                                        </p:tgtEl>
                                      </p:cBhvr>
                                    </p:animEffect>
                                  </p:childTnLst>
                                </p:cTn>
                              </p:par>
                            </p:childTnLst>
                          </p:cTn>
                        </p:par>
                      </p:childTnLst>
                    </p:cTn>
                  </p:par>
                  <p:par>
                    <p:cTn id="540" fill="hold">
                      <p:stCondLst>
                        <p:cond delay="indefinite"/>
                      </p:stCondLst>
                      <p:childTnLst>
                        <p:par>
                          <p:cTn id="541" fill="hold">
                            <p:stCondLst>
                              <p:cond delay="0"/>
                            </p:stCondLst>
                            <p:childTnLst>
                              <p:par>
                                <p:cTn id="542" presetID="1" presetClass="entr" presetSubtype="0" fill="hold" grpId="0" nodeType="clickEffect">
                                  <p:stCondLst>
                                    <p:cond delay="0"/>
                                  </p:stCondLst>
                                  <p:childTnLst>
                                    <p:set>
                                      <p:cBhvr>
                                        <p:cTn id="543" dur="1" fill="hold">
                                          <p:stCondLst>
                                            <p:cond delay="0"/>
                                          </p:stCondLst>
                                        </p:cTn>
                                        <p:tgtEl>
                                          <p:spTgt spid="211"/>
                                        </p:tgtEl>
                                        <p:attrNameLst>
                                          <p:attrName>style.visibility</p:attrName>
                                        </p:attrNameLst>
                                      </p:cBhvr>
                                      <p:to>
                                        <p:strVal val="visible"/>
                                      </p:to>
                                    </p:set>
                                  </p:childTnLst>
                                </p:cTn>
                              </p:par>
                            </p:childTnLst>
                          </p:cTn>
                        </p:par>
                      </p:childTnLst>
                    </p:cTn>
                  </p:par>
                  <p:par>
                    <p:cTn id="544" fill="hold">
                      <p:stCondLst>
                        <p:cond delay="indefinite"/>
                      </p:stCondLst>
                      <p:childTnLst>
                        <p:par>
                          <p:cTn id="545" fill="hold">
                            <p:stCondLst>
                              <p:cond delay="0"/>
                            </p:stCondLst>
                            <p:childTnLst>
                              <p:par>
                                <p:cTn id="546" presetID="1" presetClass="entr" presetSubtype="0" fill="hold" grpId="0" nodeType="clickEffect">
                                  <p:stCondLst>
                                    <p:cond delay="0"/>
                                  </p:stCondLst>
                                  <p:childTnLst>
                                    <p:set>
                                      <p:cBhvr>
                                        <p:cTn id="547" dur="1" fill="hold">
                                          <p:stCondLst>
                                            <p:cond delay="0"/>
                                          </p:stCondLst>
                                        </p:cTn>
                                        <p:tgtEl>
                                          <p:spTgt spid="213"/>
                                        </p:tgtEl>
                                        <p:attrNameLst>
                                          <p:attrName>style.visibility</p:attrName>
                                        </p:attrNameLst>
                                      </p:cBhvr>
                                      <p:to>
                                        <p:strVal val="visible"/>
                                      </p:to>
                                    </p:set>
                                  </p:childTnLst>
                                </p:cTn>
                              </p:par>
                            </p:childTnLst>
                          </p:cTn>
                        </p:par>
                      </p:childTnLst>
                    </p:cTn>
                  </p:par>
                  <p:par>
                    <p:cTn id="548" fill="hold">
                      <p:stCondLst>
                        <p:cond delay="indefinite"/>
                      </p:stCondLst>
                      <p:childTnLst>
                        <p:par>
                          <p:cTn id="549" fill="hold">
                            <p:stCondLst>
                              <p:cond delay="0"/>
                            </p:stCondLst>
                            <p:childTnLst>
                              <p:par>
                                <p:cTn id="550" presetID="1" presetClass="entr" presetSubtype="0" fill="hold" grpId="0" nodeType="clickEffect">
                                  <p:stCondLst>
                                    <p:cond delay="0"/>
                                  </p:stCondLst>
                                  <p:childTnLst>
                                    <p:set>
                                      <p:cBhvr>
                                        <p:cTn id="551" dur="1" fill="hold">
                                          <p:stCondLst>
                                            <p:cond delay="0"/>
                                          </p:stCondLst>
                                        </p:cTn>
                                        <p:tgtEl>
                                          <p:spTgt spid="214"/>
                                        </p:tgtEl>
                                        <p:attrNameLst>
                                          <p:attrName>style.visibility</p:attrName>
                                        </p:attrNameLst>
                                      </p:cBhvr>
                                      <p:to>
                                        <p:strVal val="visible"/>
                                      </p:to>
                                    </p:set>
                                  </p:childTnLst>
                                </p:cTn>
                              </p:par>
                            </p:childTnLst>
                          </p:cTn>
                        </p:par>
                      </p:childTnLst>
                    </p:cTn>
                  </p:par>
                  <p:par>
                    <p:cTn id="552" fill="hold">
                      <p:stCondLst>
                        <p:cond delay="indefinite"/>
                      </p:stCondLst>
                      <p:childTnLst>
                        <p:par>
                          <p:cTn id="553" fill="hold">
                            <p:stCondLst>
                              <p:cond delay="0"/>
                            </p:stCondLst>
                            <p:childTnLst>
                              <p:par>
                                <p:cTn id="554" presetID="1" presetClass="entr" presetSubtype="0" fill="hold" grpId="0" nodeType="clickEffect">
                                  <p:stCondLst>
                                    <p:cond delay="0"/>
                                  </p:stCondLst>
                                  <p:childTnLst>
                                    <p:set>
                                      <p:cBhvr>
                                        <p:cTn id="555" dur="1" fill="hold">
                                          <p:stCondLst>
                                            <p:cond delay="0"/>
                                          </p:stCondLst>
                                        </p:cTn>
                                        <p:tgtEl>
                                          <p:spTgt spid="215"/>
                                        </p:tgtEl>
                                        <p:attrNameLst>
                                          <p:attrName>style.visibility</p:attrName>
                                        </p:attrNameLst>
                                      </p:cBhvr>
                                      <p:to>
                                        <p:strVal val="visible"/>
                                      </p:to>
                                    </p:set>
                                  </p:childTnLst>
                                </p:cTn>
                              </p:par>
                            </p:childTnLst>
                          </p:cTn>
                        </p:par>
                      </p:childTnLst>
                    </p:cTn>
                  </p:par>
                  <p:par>
                    <p:cTn id="556" fill="hold">
                      <p:stCondLst>
                        <p:cond delay="indefinite"/>
                      </p:stCondLst>
                      <p:childTnLst>
                        <p:par>
                          <p:cTn id="557" fill="hold">
                            <p:stCondLst>
                              <p:cond delay="0"/>
                            </p:stCondLst>
                            <p:childTnLst>
                              <p:par>
                                <p:cTn id="558" presetID="1" presetClass="entr" presetSubtype="0" fill="hold" grpId="0" nodeType="clickEffect">
                                  <p:stCondLst>
                                    <p:cond delay="0"/>
                                  </p:stCondLst>
                                  <p:childTnLst>
                                    <p:set>
                                      <p:cBhvr>
                                        <p:cTn id="559" dur="1" fill="hold">
                                          <p:stCondLst>
                                            <p:cond delay="0"/>
                                          </p:stCondLst>
                                        </p:cTn>
                                        <p:tgtEl>
                                          <p:spTgt spid="216"/>
                                        </p:tgtEl>
                                        <p:attrNameLst>
                                          <p:attrName>style.visibility</p:attrName>
                                        </p:attrNameLst>
                                      </p:cBhvr>
                                      <p:to>
                                        <p:strVal val="visible"/>
                                      </p:to>
                                    </p:set>
                                  </p:childTnLst>
                                </p:cTn>
                              </p:par>
                            </p:childTnLst>
                          </p:cTn>
                        </p:par>
                      </p:childTnLst>
                    </p:cTn>
                  </p:par>
                  <p:par>
                    <p:cTn id="560" fill="hold">
                      <p:stCondLst>
                        <p:cond delay="indefinite"/>
                      </p:stCondLst>
                      <p:childTnLst>
                        <p:par>
                          <p:cTn id="561" fill="hold">
                            <p:stCondLst>
                              <p:cond delay="0"/>
                            </p:stCondLst>
                            <p:childTnLst>
                              <p:par>
                                <p:cTn id="562" presetID="1" presetClass="entr" presetSubtype="0" fill="hold" grpId="0" nodeType="clickEffect">
                                  <p:stCondLst>
                                    <p:cond delay="0"/>
                                  </p:stCondLst>
                                  <p:childTnLst>
                                    <p:set>
                                      <p:cBhvr>
                                        <p:cTn id="563" dur="1" fill="hold">
                                          <p:stCondLst>
                                            <p:cond delay="0"/>
                                          </p:stCondLst>
                                        </p:cTn>
                                        <p:tgtEl>
                                          <p:spTgt spid="221"/>
                                        </p:tgtEl>
                                        <p:attrNameLst>
                                          <p:attrName>style.visibility</p:attrName>
                                        </p:attrNameLst>
                                      </p:cBhvr>
                                      <p:to>
                                        <p:strVal val="visible"/>
                                      </p:to>
                                    </p:set>
                                  </p:childTnLst>
                                </p:cTn>
                              </p:par>
                              <p:par>
                                <p:cTn id="564" presetID="1" presetClass="entr" presetSubtype="0" fill="hold" grpId="0" nodeType="withEffect">
                                  <p:stCondLst>
                                    <p:cond delay="0"/>
                                  </p:stCondLst>
                                  <p:childTnLst>
                                    <p:set>
                                      <p:cBhvr>
                                        <p:cTn id="565" dur="1" fill="hold">
                                          <p:stCondLst>
                                            <p:cond delay="0"/>
                                          </p:stCondLst>
                                        </p:cTn>
                                        <p:tgtEl>
                                          <p:spTgt spid="222"/>
                                        </p:tgtEl>
                                        <p:attrNameLst>
                                          <p:attrName>style.visibility</p:attrName>
                                        </p:attrNameLst>
                                      </p:cBhvr>
                                      <p:to>
                                        <p:strVal val="visible"/>
                                      </p:to>
                                    </p:set>
                                  </p:childTnLst>
                                </p:cTn>
                              </p:par>
                              <p:par>
                                <p:cTn id="566" presetID="1" presetClass="entr" presetSubtype="0" fill="hold" nodeType="withEffect">
                                  <p:stCondLst>
                                    <p:cond delay="0"/>
                                  </p:stCondLst>
                                  <p:childTnLst>
                                    <p:set>
                                      <p:cBhvr>
                                        <p:cTn id="567" dur="1" fill="hold">
                                          <p:stCondLst>
                                            <p:cond delay="0"/>
                                          </p:stCondLst>
                                        </p:cTn>
                                        <p:tgtEl>
                                          <p:spTgt spid="2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0" grpId="0" animBg="1"/>
      <p:bldP spid="200" grpId="1" animBg="1"/>
      <p:bldP spid="199" grpId="0" animBg="1"/>
      <p:bldP spid="199" grpId="1" animBg="1"/>
      <p:bldP spid="198" grpId="0" animBg="1"/>
      <p:bldP spid="198" grpId="1" animBg="1"/>
      <p:bldP spid="198" grpId="2" animBg="1"/>
      <p:bldP spid="101" grpId="0" animBg="1"/>
      <p:bldP spid="101" grpId="1" animBg="1"/>
      <p:bldP spid="83" grpId="0" animBg="1"/>
      <p:bldP spid="83" grpId="1" animBg="1"/>
      <p:bldP spid="44" grpId="0" animBg="1"/>
      <p:bldP spid="45" grpId="0" animBg="1"/>
      <p:bldP spid="45" grpId="1" animBg="1"/>
      <p:bldP spid="68" grpId="0" animBg="1"/>
      <p:bldP spid="68" grpId="1" animBg="1"/>
      <p:bldP spid="69" grpId="0" animBg="1"/>
      <p:bldP spid="69" grpId="1" animBg="1"/>
      <p:bldP spid="70" grpId="0" animBg="1"/>
      <p:bldP spid="70" grpId="1" animBg="1"/>
      <p:bldP spid="74" grpId="0"/>
      <p:bldP spid="75" grpId="0"/>
      <p:bldP spid="76" grpId="0"/>
      <p:bldP spid="82" grpId="0" animBg="1"/>
      <p:bldP spid="82" grpId="1" animBg="1"/>
      <p:bldP spid="84" grpId="0"/>
      <p:bldP spid="85" grpId="0"/>
      <p:bldP spid="86" grpId="0"/>
      <p:bldP spid="87" grpId="0"/>
      <p:bldP spid="88" grpId="0"/>
      <p:bldP spid="89" grpId="0"/>
      <p:bldP spid="102" grpId="0" animBg="1"/>
      <p:bldP spid="102" grpId="1" animBg="1"/>
      <p:bldP spid="103" grpId="0"/>
      <p:bldP spid="104" grpId="0"/>
      <p:bldP spid="105" grpId="0"/>
      <p:bldP spid="106" grpId="0"/>
      <p:bldP spid="107" grpId="0"/>
      <p:bldP spid="108" grpId="0"/>
      <p:bldP spid="109" grpId="0"/>
      <p:bldP spid="110" grpId="0"/>
      <p:bldP spid="111" grpId="0" animBg="1"/>
      <p:bldP spid="111" grpId="1" animBg="1"/>
      <p:bldP spid="112" grpId="0" animBg="1"/>
      <p:bldP spid="112" grpId="1" animBg="1"/>
      <p:bldP spid="119" grpId="0"/>
      <p:bldP spid="120" grpId="0"/>
      <p:bldP spid="121" grpId="0"/>
      <p:bldP spid="122" grpId="0"/>
      <p:bldP spid="123" grpId="0"/>
      <p:bldP spid="124" grpId="0"/>
      <p:bldP spid="125" grpId="0"/>
      <p:bldP spid="126" grpId="0"/>
      <p:bldP spid="127" grpId="0"/>
      <p:bldP spid="128" grpId="0"/>
      <p:bldP spid="129" grpId="0"/>
      <p:bldP spid="130" grpId="0"/>
      <p:bldP spid="131" grpId="0"/>
      <p:bldP spid="131" grpId="1"/>
      <p:bldP spid="141" grpId="0" animBg="1"/>
      <p:bldP spid="141" grpId="1" animBg="1"/>
      <p:bldP spid="147" grpId="0"/>
      <p:bldP spid="148" grpId="0"/>
      <p:bldP spid="149" grpId="0"/>
      <p:bldP spid="150" grpId="0"/>
      <p:bldP spid="151" grpId="0"/>
      <p:bldP spid="151" grpId="1"/>
      <p:bldP spid="158" grpId="0" animBg="1"/>
      <p:bldP spid="158" grpId="1" animBg="1"/>
      <p:bldP spid="164" grpId="0"/>
      <p:bldP spid="165" grpId="0"/>
      <p:bldP spid="166" grpId="0"/>
      <p:bldP spid="167" grpId="0"/>
      <p:bldP spid="168" grpId="0"/>
      <p:bldP spid="172" grpId="0"/>
      <p:bldP spid="173" grpId="0"/>
      <p:bldP spid="188" grpId="0" animBg="1"/>
      <p:bldP spid="188" grpId="1" animBg="1"/>
      <p:bldP spid="33" grpId="0"/>
      <p:bldP spid="180" grpId="0"/>
      <p:bldP spid="180" grpId="1"/>
      <p:bldP spid="181" grpId="0"/>
      <p:bldP spid="181" grpId="1"/>
      <p:bldP spid="182" grpId="0"/>
      <p:bldP spid="182" grpId="1"/>
      <p:bldP spid="185" grpId="0"/>
      <p:bldP spid="185" grpId="1"/>
      <p:bldP spid="190" grpId="0"/>
      <p:bldP spid="190" grpId="1"/>
      <p:bldP spid="193" grpId="0" animBg="1"/>
      <p:bldP spid="193" grpId="1" animBg="1"/>
      <p:bldP spid="193" grpId="2" animBg="1"/>
      <p:bldP spid="186" grpId="0"/>
      <p:bldP spid="186" grpId="1"/>
      <p:bldP spid="194" grpId="0" animBg="1"/>
      <p:bldP spid="194" grpId="1" animBg="1"/>
      <p:bldP spid="194" grpId="2" animBg="1"/>
      <p:bldP spid="183" grpId="0"/>
      <p:bldP spid="183" grpId="1"/>
      <p:bldP spid="195" grpId="0" animBg="1"/>
      <p:bldP spid="195" grpId="1" animBg="1"/>
      <p:bldP spid="195" grpId="2" animBg="1"/>
      <p:bldP spid="196" grpId="0" animBg="1"/>
      <p:bldP spid="196" grpId="1" animBg="1"/>
      <p:bldP spid="196" grpId="2" animBg="1"/>
      <p:bldP spid="184" grpId="0"/>
      <p:bldP spid="184" grpId="1"/>
      <p:bldP spid="187" grpId="0"/>
      <p:bldP spid="187" grpId="1"/>
      <p:bldP spid="197" grpId="0" animBg="1"/>
      <p:bldP spid="197" grpId="1" animBg="1"/>
      <p:bldP spid="197" grpId="2" animBg="1"/>
      <p:bldP spid="191" grpId="0"/>
      <p:bldP spid="191" grpId="1"/>
      <p:bldP spid="192" grpId="0"/>
      <p:bldP spid="192" grpId="1"/>
      <p:bldP spid="207" grpId="0"/>
      <p:bldP spid="208" grpId="0"/>
      <p:bldP spid="211" grpId="0"/>
      <p:bldP spid="212" grpId="0"/>
      <p:bldP spid="213" grpId="0"/>
      <p:bldP spid="214" grpId="0"/>
      <p:bldP spid="215" grpId="0"/>
      <p:bldP spid="216" grpId="0"/>
      <p:bldP spid="95" grpId="0" animBg="1"/>
      <p:bldP spid="95" grpId="1" animBg="1"/>
      <p:bldP spid="98" grpId="0"/>
      <p:bldP spid="98" grpId="1"/>
      <p:bldP spid="221" grpId="0"/>
      <p:bldP spid="222" grpId="0" animBg="1"/>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86200" y="2387084"/>
            <a:ext cx="1371600" cy="369332"/>
          </a:xfrm>
          <a:prstGeom prst="rect">
            <a:avLst/>
          </a:prstGeom>
          <a:noFill/>
        </p:spPr>
        <p:txBody>
          <a:bodyPr wrap="square" rtlCol="0">
            <a:spAutoFit/>
          </a:bodyPr>
          <a:lstStyle/>
          <a:p>
            <a:r>
              <a:rPr lang="en-US" dirty="0" smtClean="0">
                <a:solidFill>
                  <a:prstClr val="black"/>
                </a:solidFill>
              </a:rPr>
              <a:t>Module 47</a:t>
            </a:r>
            <a:endParaRPr lang="en-US" dirty="0">
              <a:solidFill>
                <a:prstClr val="black"/>
              </a:solidFill>
            </a:endParaRPr>
          </a:p>
        </p:txBody>
      </p:sp>
    </p:spTree>
    <p:extLst>
      <p:ext uri="{BB962C8B-B14F-4D97-AF65-F5344CB8AC3E}">
        <p14:creationId xmlns:p14="http://schemas.microsoft.com/office/powerpoint/2010/main" val="214004730"/>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 name="Rectangle 188"/>
          <p:cNvSpPr/>
          <p:nvPr/>
        </p:nvSpPr>
        <p:spPr>
          <a:xfrm>
            <a:off x="4975436" y="1903140"/>
            <a:ext cx="389823" cy="369332"/>
          </a:xfrm>
          <a:prstGeom prst="rect">
            <a:avLst/>
          </a:prstGeom>
        </p:spPr>
        <p:txBody>
          <a:bodyPr wrap="square">
            <a:spAutoFit/>
          </a:bodyPr>
          <a:lstStyle/>
          <a:p>
            <a:pPr fontAlgn="auto">
              <a:spcBef>
                <a:spcPts val="0"/>
              </a:spcBef>
              <a:spcAft>
                <a:spcPts val="0"/>
              </a:spcAft>
            </a:pPr>
            <a:r>
              <a:rPr lang="en-US" dirty="0">
                <a:solidFill>
                  <a:prstClr val="black"/>
                </a:solidFill>
                <a:latin typeface="Cambria Math" panose="02040503050406030204" pitchFamily="18" charset="0"/>
                <a:ea typeface="Cambria Math" panose="02040503050406030204" pitchFamily="18" charset="0"/>
                <a:cs typeface="Arial" pitchFamily="34" charset="0"/>
                <a:sym typeface="Symbol"/>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238" name="Rectangle 237"/>
          <p:cNvSpPr/>
          <p:nvPr/>
        </p:nvSpPr>
        <p:spPr>
          <a:xfrm>
            <a:off x="4975436" y="2447431"/>
            <a:ext cx="389823" cy="369332"/>
          </a:xfrm>
          <a:prstGeom prst="rect">
            <a:avLst/>
          </a:prstGeom>
        </p:spPr>
        <p:txBody>
          <a:bodyPr wrap="square">
            <a:spAutoFit/>
          </a:bodyPr>
          <a:lstStyle/>
          <a:p>
            <a:pPr fontAlgn="auto">
              <a:spcBef>
                <a:spcPts val="0"/>
              </a:spcBef>
              <a:spcAft>
                <a:spcPts val="0"/>
              </a:spcAft>
            </a:pPr>
            <a:r>
              <a:rPr lang="en-US" dirty="0">
                <a:solidFill>
                  <a:prstClr val="black"/>
                </a:solidFill>
                <a:latin typeface="Cambria Math" panose="02040503050406030204" pitchFamily="18" charset="0"/>
                <a:ea typeface="Cambria Math" panose="02040503050406030204" pitchFamily="18" charset="0"/>
                <a:cs typeface="Arial" pitchFamily="34" charset="0"/>
                <a:sym typeface="Symbol"/>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46" name="Rounded Rectangle 145"/>
          <p:cNvSpPr/>
          <p:nvPr/>
        </p:nvSpPr>
        <p:spPr>
          <a:xfrm>
            <a:off x="4335089" y="2902944"/>
            <a:ext cx="167769" cy="208183"/>
          </a:xfrm>
          <a:prstGeom prst="roundRect">
            <a:avLst/>
          </a:prstGeom>
          <a:gradFill flip="none" rotWithShape="1">
            <a:gsLst>
              <a:gs pos="0">
                <a:srgbClr val="00FF00">
                  <a:tint val="66000"/>
                  <a:satMod val="160000"/>
                </a:srgbClr>
              </a:gs>
              <a:gs pos="50000">
                <a:srgbClr val="00FF00">
                  <a:tint val="44500"/>
                  <a:satMod val="160000"/>
                </a:srgbClr>
              </a:gs>
              <a:gs pos="100000">
                <a:srgbClr val="00FF00">
                  <a:tint val="23500"/>
                  <a:satMod val="160000"/>
                </a:srgbClr>
              </a:gs>
            </a:gsLst>
            <a:path path="circle">
              <a:fillToRect l="50000" t="50000" r="50000" b="50000"/>
            </a:path>
            <a:tileRect/>
          </a:gra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solidFill>
                <a:prstClr val="black"/>
              </a:solidFill>
            </a:endParaRPr>
          </a:p>
        </p:txBody>
      </p:sp>
      <p:sp>
        <p:nvSpPr>
          <p:cNvPr id="145" name="Rounded Rectangle 144"/>
          <p:cNvSpPr/>
          <p:nvPr/>
        </p:nvSpPr>
        <p:spPr>
          <a:xfrm>
            <a:off x="1935410" y="1354868"/>
            <a:ext cx="1337636" cy="264750"/>
          </a:xfrm>
          <a:prstGeom prst="roundRect">
            <a:avLst/>
          </a:prstGeom>
          <a:gradFill flip="none" rotWithShape="1">
            <a:gsLst>
              <a:gs pos="0">
                <a:srgbClr val="00FF00">
                  <a:tint val="66000"/>
                  <a:satMod val="160000"/>
                </a:srgbClr>
              </a:gs>
              <a:gs pos="50000">
                <a:srgbClr val="00FF00">
                  <a:tint val="44500"/>
                  <a:satMod val="160000"/>
                </a:srgbClr>
              </a:gs>
              <a:gs pos="100000">
                <a:srgbClr val="00FF00">
                  <a:tint val="23500"/>
                  <a:satMod val="160000"/>
                </a:srgbClr>
              </a:gs>
            </a:gsLst>
            <a:path path="circle">
              <a:fillToRect l="50000" t="50000" r="50000" b="50000"/>
            </a:path>
            <a:tileRect/>
          </a:gra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solidFill>
                <a:prstClr val="black"/>
              </a:solidFill>
            </a:endParaRPr>
          </a:p>
        </p:txBody>
      </p:sp>
      <p:sp>
        <p:nvSpPr>
          <p:cNvPr id="142" name="Rounded Rectangle 141"/>
          <p:cNvSpPr/>
          <p:nvPr/>
        </p:nvSpPr>
        <p:spPr>
          <a:xfrm>
            <a:off x="3638381" y="2197674"/>
            <a:ext cx="1314651" cy="662055"/>
          </a:xfrm>
          <a:prstGeom prst="roundRect">
            <a:avLst/>
          </a:prstGeom>
          <a:gradFill flip="none" rotWithShape="1">
            <a:gsLst>
              <a:gs pos="0">
                <a:srgbClr val="00FF00">
                  <a:tint val="66000"/>
                  <a:satMod val="160000"/>
                </a:srgbClr>
              </a:gs>
              <a:gs pos="50000">
                <a:srgbClr val="00FF00">
                  <a:tint val="44500"/>
                  <a:satMod val="160000"/>
                </a:srgbClr>
              </a:gs>
              <a:gs pos="100000">
                <a:srgbClr val="00FF00">
                  <a:tint val="23500"/>
                  <a:satMod val="160000"/>
                </a:srgbClr>
              </a:gs>
            </a:gsLst>
            <a:path path="circle">
              <a:fillToRect l="50000" t="50000" r="50000" b="50000"/>
            </a:path>
            <a:tileRect/>
          </a:gra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solidFill>
                <a:prstClr val="black"/>
              </a:solidFill>
            </a:endParaRPr>
          </a:p>
        </p:txBody>
      </p:sp>
      <p:sp>
        <p:nvSpPr>
          <p:cNvPr id="136" name="Rounded Rectangle 135"/>
          <p:cNvSpPr/>
          <p:nvPr/>
        </p:nvSpPr>
        <p:spPr>
          <a:xfrm>
            <a:off x="4493428" y="1636477"/>
            <a:ext cx="229849" cy="531429"/>
          </a:xfrm>
          <a:prstGeom prst="roundRect">
            <a:avLst/>
          </a:prstGeom>
          <a:gradFill flip="none" rotWithShape="1">
            <a:gsLst>
              <a:gs pos="0">
                <a:srgbClr val="00FF00">
                  <a:tint val="66000"/>
                  <a:satMod val="160000"/>
                </a:srgbClr>
              </a:gs>
              <a:gs pos="50000">
                <a:srgbClr val="00FF00">
                  <a:tint val="44500"/>
                  <a:satMod val="160000"/>
                </a:srgbClr>
              </a:gs>
              <a:gs pos="100000">
                <a:srgbClr val="00FF00">
                  <a:tint val="23500"/>
                  <a:satMod val="160000"/>
                </a:srgbClr>
              </a:gs>
            </a:gsLst>
            <a:path path="circle">
              <a:fillToRect l="50000" t="50000" r="50000" b="50000"/>
            </a:path>
            <a:tileRect/>
          </a:gra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solidFill>
                <a:prstClr val="black"/>
              </a:solidFill>
            </a:endParaRPr>
          </a:p>
        </p:txBody>
      </p:sp>
      <p:grpSp>
        <p:nvGrpSpPr>
          <p:cNvPr id="2" name="Group 1"/>
          <p:cNvGrpSpPr/>
          <p:nvPr/>
        </p:nvGrpSpPr>
        <p:grpSpPr>
          <a:xfrm>
            <a:off x="523875" y="1294008"/>
            <a:ext cx="615668" cy="369332"/>
            <a:chOff x="522920" y="1438815"/>
            <a:chExt cx="615668" cy="492443"/>
          </a:xfrm>
        </p:grpSpPr>
        <p:sp>
          <p:nvSpPr>
            <p:cNvPr id="3" name="Flowchart: Delay 2"/>
            <p:cNvSpPr/>
            <p:nvPr/>
          </p:nvSpPr>
          <p:spPr>
            <a:xfrm>
              <a:off x="573605" y="1544221"/>
              <a:ext cx="564983" cy="323262"/>
            </a:xfrm>
            <a:prstGeom prst="flowChartDelay">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dirty="0">
                <a:solidFill>
                  <a:prstClr val="white"/>
                </a:solidFill>
                <a:latin typeface="Cambria Math" pitchFamily="18" charset="0"/>
                <a:ea typeface="Cambria Math" pitchFamily="18" charset="0"/>
              </a:endParaRPr>
            </a:p>
          </p:txBody>
        </p:sp>
        <p:sp>
          <p:nvSpPr>
            <p:cNvPr id="4" name="TextBox 3"/>
            <p:cNvSpPr txBox="1"/>
            <p:nvPr/>
          </p:nvSpPr>
          <p:spPr>
            <a:xfrm>
              <a:off x="522920" y="1438815"/>
              <a:ext cx="562946" cy="492443"/>
            </a:xfrm>
            <a:prstGeom prst="rect">
              <a:avLst/>
            </a:prstGeom>
            <a:noFill/>
          </p:spPr>
          <p:txBody>
            <a:bodyPr wrap="square" rtlCol="0">
              <a:spAutoFit/>
            </a:bodyPr>
            <a:lstStyle/>
            <a:p>
              <a:pPr fontAlgn="auto">
                <a:spcBef>
                  <a:spcPts val="0"/>
                </a:spcBef>
                <a:spcAft>
                  <a:spcPts val="0"/>
                </a:spcAft>
              </a:pPr>
              <a:r>
                <a:rPr lang="en-US" dirty="0" smtClean="0">
                  <a:solidFill>
                    <a:prstClr val="black">
                      <a:lumMod val="95000"/>
                      <a:lumOff val="5000"/>
                    </a:prstClr>
                  </a:solidFill>
                  <a:latin typeface="Cambria Math" pitchFamily="18" charset="0"/>
                  <a:ea typeface="Cambria Math" pitchFamily="18" charset="0"/>
                  <a:cs typeface="Arial" pitchFamily="34" charset="0"/>
                </a:rPr>
                <a:t>Sol</a:t>
              </a:r>
              <a:endParaRPr lang="en-US" dirty="0">
                <a:solidFill>
                  <a:prstClr val="black">
                    <a:lumMod val="95000"/>
                    <a:lumOff val="5000"/>
                  </a:prstClr>
                </a:solidFill>
                <a:latin typeface="Cambria Math" pitchFamily="18" charset="0"/>
                <a:ea typeface="Cambria Math" pitchFamily="18" charset="0"/>
                <a:cs typeface="Arial" pitchFamily="34" charset="0"/>
              </a:endParaRPr>
            </a:p>
          </p:txBody>
        </p:sp>
      </p:grpSp>
      <p:grpSp>
        <p:nvGrpSpPr>
          <p:cNvPr id="11" name="Group 10"/>
          <p:cNvGrpSpPr/>
          <p:nvPr/>
        </p:nvGrpSpPr>
        <p:grpSpPr>
          <a:xfrm>
            <a:off x="552470" y="333378"/>
            <a:ext cx="6815907" cy="981074"/>
            <a:chOff x="486244" y="4973542"/>
            <a:chExt cx="7045595" cy="1143163"/>
          </a:xfrm>
        </p:grpSpPr>
        <p:sp>
          <p:nvSpPr>
            <p:cNvPr id="13" name="Rounded Rectangle 12"/>
            <p:cNvSpPr/>
            <p:nvPr/>
          </p:nvSpPr>
          <p:spPr>
            <a:xfrm>
              <a:off x="500764" y="4973542"/>
              <a:ext cx="7031075" cy="1143163"/>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fontAlgn="auto">
                <a:spcBef>
                  <a:spcPts val="0"/>
                </a:spcBef>
                <a:spcAft>
                  <a:spcPts val="0"/>
                </a:spcAft>
              </a:pPr>
              <a:endParaRPr lang="en-US" dirty="0">
                <a:solidFill>
                  <a:prstClr val="black"/>
                </a:solidFill>
                <a:latin typeface="Cambria Math" pitchFamily="18" charset="0"/>
                <a:ea typeface="Cambria Math" pitchFamily="18" charset="0"/>
              </a:endParaRPr>
            </a:p>
          </p:txBody>
        </p:sp>
        <p:sp>
          <p:nvSpPr>
            <p:cNvPr id="14" name="Rectangle 13"/>
            <p:cNvSpPr/>
            <p:nvPr/>
          </p:nvSpPr>
          <p:spPr>
            <a:xfrm>
              <a:off x="486244" y="5010851"/>
              <a:ext cx="606877" cy="430352"/>
            </a:xfrm>
            <a:prstGeom prst="rect">
              <a:avLst/>
            </a:prstGeom>
          </p:spPr>
          <p:txBody>
            <a:bodyPr wrap="square">
              <a:spAutoFit/>
            </a:bodyPr>
            <a:lstStyle/>
            <a:p>
              <a:pPr marL="457200" indent="-457200" fontAlgn="auto">
                <a:spcBef>
                  <a:spcPts val="0"/>
                </a:spcBef>
                <a:spcAft>
                  <a:spcPts val="0"/>
                </a:spcAft>
              </a:pPr>
              <a:r>
                <a:rPr lang="en-US" b="1" dirty="0" smtClean="0">
                  <a:solidFill>
                    <a:srgbClr val="C00000"/>
                  </a:solidFill>
                  <a:latin typeface="Cambria Math" pitchFamily="18" charset="0"/>
                  <a:ea typeface="Cambria Math" pitchFamily="18" charset="0"/>
                  <a:cs typeface="Arial" pitchFamily="34" charset="0"/>
                </a:rPr>
                <a:t>Q.</a:t>
              </a:r>
              <a:r>
                <a:rPr lang="en-US" b="1" dirty="0">
                  <a:solidFill>
                    <a:srgbClr val="C00000"/>
                  </a:solidFill>
                  <a:latin typeface="Cambria Math" pitchFamily="18" charset="0"/>
                  <a:ea typeface="Cambria Math" pitchFamily="18" charset="0"/>
                  <a:cs typeface="Arial" pitchFamily="34" charset="0"/>
                </a:rPr>
                <a:t>	</a:t>
              </a:r>
            </a:p>
          </p:txBody>
        </p:sp>
      </p:grpSp>
      <p:grpSp>
        <p:nvGrpSpPr>
          <p:cNvPr id="102" name="Group 101"/>
          <p:cNvGrpSpPr/>
          <p:nvPr/>
        </p:nvGrpSpPr>
        <p:grpSpPr>
          <a:xfrm>
            <a:off x="3164869" y="1686713"/>
            <a:ext cx="2265077" cy="1081554"/>
            <a:chOff x="5918451" y="2669848"/>
            <a:chExt cx="2265077" cy="1081554"/>
          </a:xfrm>
        </p:grpSpPr>
        <p:grpSp>
          <p:nvGrpSpPr>
            <p:cNvPr id="103" name="Group 102"/>
            <p:cNvGrpSpPr/>
            <p:nvPr/>
          </p:nvGrpSpPr>
          <p:grpSpPr>
            <a:xfrm>
              <a:off x="6361932" y="2669848"/>
              <a:ext cx="1821596" cy="1081554"/>
              <a:chOff x="6439668" y="3124182"/>
              <a:chExt cx="1821596" cy="1081554"/>
            </a:xfrm>
          </p:grpSpPr>
          <p:sp>
            <p:nvSpPr>
              <p:cNvPr id="105" name="Cloud 104"/>
              <p:cNvSpPr/>
              <p:nvPr/>
            </p:nvSpPr>
            <p:spPr>
              <a:xfrm>
                <a:off x="6439668" y="3124182"/>
                <a:ext cx="1821596" cy="1081554"/>
              </a:xfrm>
              <a:prstGeom prst="cloud">
                <a:avLst/>
              </a:prstGeom>
              <a:gradFill flip="none" rotWithShape="1">
                <a:gsLst>
                  <a:gs pos="0">
                    <a:srgbClr val="00CC00">
                      <a:tint val="66000"/>
                      <a:satMod val="160000"/>
                    </a:srgbClr>
                  </a:gs>
                  <a:gs pos="50000">
                    <a:srgbClr val="00CC00">
                      <a:tint val="44500"/>
                      <a:satMod val="160000"/>
                    </a:srgbClr>
                  </a:gs>
                  <a:gs pos="100000">
                    <a:srgbClr val="00CC00">
                      <a:tint val="23500"/>
                      <a:satMod val="16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mbria Math" panose="02040503050406030204" pitchFamily="18" charset="0"/>
                  <a:ea typeface="Cambria Math" panose="02040503050406030204" pitchFamily="18" charset="0"/>
                </a:endParaRPr>
              </a:p>
            </p:txBody>
          </p:sp>
          <p:sp>
            <p:nvSpPr>
              <p:cNvPr id="106" name="Rectangle 105"/>
              <p:cNvSpPr/>
              <p:nvPr/>
            </p:nvSpPr>
            <p:spPr>
              <a:xfrm>
                <a:off x="6515100" y="3333750"/>
                <a:ext cx="1600200" cy="584775"/>
              </a:xfrm>
              <a:prstGeom prst="rect">
                <a:avLst/>
              </a:prstGeom>
            </p:spPr>
            <p:txBody>
              <a:bodyPr wrap="square">
                <a:spAutoFit/>
              </a:bodyPr>
              <a:lstStyle/>
              <a:p>
                <a:pPr algn="ctr"/>
                <a:r>
                  <a:rPr lang="en-US" sz="1600" b="1" dirty="0" smtClean="0">
                    <a:solidFill>
                      <a:srgbClr val="002060"/>
                    </a:solidFill>
                    <a:latin typeface="Cambria Math" panose="02040503050406030204" pitchFamily="18" charset="0"/>
                    <a:ea typeface="Cambria Math" panose="02040503050406030204" pitchFamily="18" charset="0"/>
                    <a:cs typeface="Arial" pitchFamily="34" charset="0"/>
                  </a:rPr>
                  <a:t>What do we need to find ?</a:t>
                </a:r>
                <a:endParaRPr lang="en-US" sz="1600" b="1" dirty="0">
                  <a:solidFill>
                    <a:srgbClr val="002060"/>
                  </a:solidFill>
                  <a:latin typeface="Cambria Math" panose="02040503050406030204" pitchFamily="18" charset="0"/>
                  <a:ea typeface="Cambria Math" panose="02040503050406030204" pitchFamily="18" charset="0"/>
                  <a:cs typeface="Arial" pitchFamily="34" charset="0"/>
                </a:endParaRPr>
              </a:p>
            </p:txBody>
          </p:sp>
        </p:grpSp>
        <p:pic>
          <p:nvPicPr>
            <p:cNvPr id="104" name="Picture 103" descr="D:\MJ\ROBOMATE\Rashmi mam\thinking-smiley.jpg"/>
            <p:cNvPicPr>
              <a:picLocks noChangeAspect="1" noChangeArrowheads="1"/>
            </p:cNvPicPr>
            <p:nvPr/>
          </p:nvPicPr>
          <p:blipFill>
            <a:blip r:embed="rId2" cstate="print">
              <a:clrChange>
                <a:clrFrom>
                  <a:srgbClr val="FFFFFF"/>
                </a:clrFrom>
                <a:clrTo>
                  <a:srgbClr val="FFFFFF">
                    <a:alpha val="0"/>
                  </a:srgbClr>
                </a:clrTo>
              </a:clrChange>
              <a:extLst>
                <a:ext uri="{BEBA8EAE-BF5A-486C-A8C5-ECC9F3942E4B}">
                  <a14:imgProps xmlns:a14="http://schemas.microsoft.com/office/drawing/2010/main">
                    <a14:imgLayer r:embed="rId3">
                      <a14:imgEffect>
                        <a14:backgroundRemoval t="0" b="100000" l="0" r="100000">
                          <a14:foregroundMark x1="31447" y1="42771" x2="94969" y2="43976"/>
                          <a14:foregroundMark x1="71698" y1="60241" x2="51572" y2="93373"/>
                          <a14:foregroundMark x1="22642" y1="90964" x2="83019" y2="89759"/>
                          <a14:foregroundMark x1="33962" y1="71687" x2="71698" y2="86747"/>
                        </a14:backgroundRemoval>
                      </a14:imgEffect>
                    </a14:imgLayer>
                  </a14:imgProps>
                </a:ext>
                <a:ext uri="{28A0092B-C50C-407E-A947-70E740481C1C}">
                  <a14:useLocalDpi xmlns:a14="http://schemas.microsoft.com/office/drawing/2010/main" val="0"/>
                </a:ext>
              </a:extLst>
            </a:blip>
            <a:srcRect/>
            <a:stretch>
              <a:fillRect/>
            </a:stretch>
          </p:blipFill>
          <p:spPr bwMode="auto">
            <a:xfrm>
              <a:off x="5918451" y="2926839"/>
              <a:ext cx="659898" cy="690518"/>
            </a:xfrm>
            <a:prstGeom prst="rect">
              <a:avLst/>
            </a:prstGeom>
            <a:noFill/>
            <a:extLst>
              <a:ext uri="{909E8E84-426E-40DD-AFC4-6F175D3DCCD1}">
                <a14:hiddenFill xmlns:a14="http://schemas.microsoft.com/office/drawing/2010/main">
                  <a:solidFill>
                    <a:srgbClr val="FFFFFF"/>
                  </a:solidFill>
                </a14:hiddenFill>
              </a:ext>
            </a:extLst>
          </p:spPr>
        </p:pic>
      </p:grpSp>
      <p:sp>
        <p:nvSpPr>
          <p:cNvPr id="107" name="Rounded Rectangle 106"/>
          <p:cNvSpPr/>
          <p:nvPr/>
        </p:nvSpPr>
        <p:spPr>
          <a:xfrm>
            <a:off x="2385640" y="961428"/>
            <a:ext cx="3481760" cy="304800"/>
          </a:xfrm>
          <a:prstGeom prst="roundRect">
            <a:avLst/>
          </a:prstGeom>
          <a:ln>
            <a:no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dirty="0">
              <a:solidFill>
                <a:prstClr val="black"/>
              </a:solidFill>
            </a:endParaRPr>
          </a:p>
        </p:txBody>
      </p:sp>
      <p:sp>
        <p:nvSpPr>
          <p:cNvPr id="108" name="Rounded Rectangle 107"/>
          <p:cNvSpPr/>
          <p:nvPr/>
        </p:nvSpPr>
        <p:spPr>
          <a:xfrm>
            <a:off x="899160" y="387416"/>
            <a:ext cx="4282440" cy="304800"/>
          </a:xfrm>
          <a:prstGeom prst="roundRect">
            <a:avLst/>
          </a:prstGeom>
          <a:ln>
            <a:no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dirty="0">
              <a:solidFill>
                <a:prstClr val="black"/>
              </a:solidFill>
            </a:endParaRPr>
          </a:p>
        </p:txBody>
      </p:sp>
      <p:sp>
        <p:nvSpPr>
          <p:cNvPr id="109" name="Rectangle 108"/>
          <p:cNvSpPr/>
          <p:nvPr/>
        </p:nvSpPr>
        <p:spPr>
          <a:xfrm>
            <a:off x="485275" y="1681776"/>
            <a:ext cx="3030830" cy="369332"/>
          </a:xfrm>
          <a:prstGeom prst="rect">
            <a:avLst/>
          </a:prstGeom>
        </p:spPr>
        <p:txBody>
          <a:bodyPr wrap="square">
            <a:spAutoFit/>
          </a:bodyPr>
          <a:lstStyle/>
          <a:p>
            <a:pPr fontAlgn="auto">
              <a:spcBef>
                <a:spcPts val="0"/>
              </a:spcBef>
              <a:spcAft>
                <a:spcPts val="0"/>
              </a:spcAft>
            </a:pPr>
            <a:r>
              <a:rPr lang="en-US" dirty="0" smtClean="0">
                <a:solidFill>
                  <a:prstClr val="black"/>
                </a:solidFill>
                <a:latin typeface="Cambria Math" pitchFamily="18" charset="0"/>
                <a:ea typeface="Cambria Math" pitchFamily="18" charset="0"/>
                <a:cs typeface="Arial" pitchFamily="34" charset="0"/>
              </a:rPr>
              <a:t>No. of </a:t>
            </a:r>
            <a:r>
              <a:rPr lang="en-US" dirty="0" err="1" smtClean="0">
                <a:solidFill>
                  <a:prstClr val="black"/>
                </a:solidFill>
                <a:latin typeface="Cambria Math" pitchFamily="18" charset="0"/>
                <a:ea typeface="Cambria Math" pitchFamily="18" charset="0"/>
                <a:cs typeface="Arial" pitchFamily="34" charset="0"/>
              </a:rPr>
              <a:t>deers</a:t>
            </a:r>
            <a:r>
              <a:rPr lang="en-US" dirty="0" smtClean="0">
                <a:solidFill>
                  <a:prstClr val="black"/>
                </a:solidFill>
                <a:latin typeface="Cambria Math" pitchFamily="18" charset="0"/>
                <a:ea typeface="Cambria Math" pitchFamily="18" charset="0"/>
                <a:cs typeface="Arial" pitchFamily="34" charset="0"/>
              </a:rPr>
              <a:t> who are grazing </a:t>
            </a:r>
            <a:endParaRPr lang="en-US" dirty="0">
              <a:solidFill>
                <a:prstClr val="black"/>
              </a:solidFill>
              <a:latin typeface="Cambria Math" pitchFamily="18" charset="0"/>
              <a:ea typeface="Cambria Math" pitchFamily="18" charset="0"/>
              <a:cs typeface="Arial" pitchFamily="34" charset="0"/>
            </a:endParaRPr>
          </a:p>
        </p:txBody>
      </p:sp>
      <p:sp>
        <p:nvSpPr>
          <p:cNvPr id="110" name="Rectangle 109"/>
          <p:cNvSpPr/>
          <p:nvPr/>
        </p:nvSpPr>
        <p:spPr>
          <a:xfrm>
            <a:off x="3345890" y="1681776"/>
            <a:ext cx="322633" cy="369332"/>
          </a:xfrm>
          <a:prstGeom prst="rect">
            <a:avLst/>
          </a:prstGeom>
        </p:spPr>
        <p:txBody>
          <a:bodyPr wrap="square">
            <a:spAutoFit/>
          </a:bodyPr>
          <a:lstStyle/>
          <a:p>
            <a:pPr fontAlgn="auto">
              <a:spcBef>
                <a:spcPts val="0"/>
              </a:spcBef>
              <a:spcAft>
                <a:spcPts val="0"/>
              </a:spcAft>
            </a:pPr>
            <a:r>
              <a:rPr lang="en-US" dirty="0" smtClean="0">
                <a:solidFill>
                  <a:prstClr val="black"/>
                </a:solidFill>
                <a:latin typeface="Cambria Math" pitchFamily="18" charset="0"/>
                <a:ea typeface="Cambria Math" pitchFamily="18" charset="0"/>
                <a:cs typeface="Arial" pitchFamily="34" charset="0"/>
              </a:rPr>
              <a:t>=</a:t>
            </a:r>
            <a:endParaRPr lang="en-US" dirty="0">
              <a:solidFill>
                <a:prstClr val="black"/>
              </a:solidFill>
              <a:latin typeface="Cambria Math" pitchFamily="18" charset="0"/>
              <a:ea typeface="Cambria Math" pitchFamily="18" charset="0"/>
              <a:cs typeface="Arial" pitchFamily="34" charset="0"/>
            </a:endParaRPr>
          </a:p>
        </p:txBody>
      </p:sp>
      <mc:AlternateContent xmlns:mc="http://schemas.openxmlformats.org/markup-compatibility/2006" xmlns:a14="http://schemas.microsoft.com/office/drawing/2010/main">
        <mc:Choice Requires="a14">
          <p:sp>
            <p:nvSpPr>
              <p:cNvPr id="112" name="Rectangle 111"/>
              <p:cNvSpPr/>
              <p:nvPr/>
            </p:nvSpPr>
            <p:spPr>
              <a:xfrm>
                <a:off x="3601389" y="1559128"/>
                <a:ext cx="294331" cy="610936"/>
              </a:xfrm>
              <a:prstGeom prst="rect">
                <a:avLst/>
              </a:prstGeom>
            </p:spPr>
            <p:txBody>
              <a:bodyPr wrap="square">
                <a:spAutoFit/>
              </a:bodyPr>
              <a:lstStyle/>
              <a:p>
                <a:pPr fontAlgn="auto">
                  <a:spcBef>
                    <a:spcPts val="0"/>
                  </a:spcBef>
                  <a:spcAft>
                    <a:spcPts val="0"/>
                  </a:spcAft>
                </a:pPr>
                <a14:m>
                  <m:oMathPara xmlns:m="http://schemas.openxmlformats.org/officeDocument/2006/math">
                    <m:oMathParaPr>
                      <m:jc m:val="centerGroup"/>
                    </m:oMathParaPr>
                    <m:oMath xmlns:m="http://schemas.openxmlformats.org/officeDocument/2006/math">
                      <m:f>
                        <m:fPr>
                          <m:ctrlPr>
                            <a:rPr lang="en-US" i="1" smtClean="0">
                              <a:solidFill>
                                <a:prstClr val="black"/>
                              </a:solidFill>
                              <a:latin typeface="Cambria Math"/>
                              <a:ea typeface="Cambria Math" pitchFamily="18" charset="0"/>
                              <a:cs typeface="+mn-cs"/>
                            </a:rPr>
                          </m:ctrlPr>
                        </m:fPr>
                        <m:num>
                          <m:r>
                            <a:rPr lang="en-US" i="1" smtClean="0">
                              <a:solidFill>
                                <a:prstClr val="black"/>
                              </a:solidFill>
                              <a:latin typeface="Cambria Math"/>
                              <a:ea typeface="Cambria Math" pitchFamily="18" charset="0"/>
                              <a:cs typeface="+mn-cs"/>
                            </a:rPr>
                            <m:t>1</m:t>
                          </m:r>
                        </m:num>
                        <m:den>
                          <m:r>
                            <a:rPr lang="en-US" i="1" smtClean="0">
                              <a:solidFill>
                                <a:prstClr val="black"/>
                              </a:solidFill>
                              <a:latin typeface="Cambria Math" pitchFamily="18" charset="0"/>
                              <a:ea typeface="Cambria Math" pitchFamily="18" charset="0"/>
                              <a:cs typeface="+mn-cs"/>
                            </a:rPr>
                            <m:t>2</m:t>
                          </m:r>
                        </m:den>
                      </m:f>
                    </m:oMath>
                  </m:oMathPara>
                </a14:m>
                <a:endParaRPr lang="en-US" dirty="0">
                  <a:solidFill>
                    <a:prstClr val="black"/>
                  </a:solidFill>
                  <a:latin typeface="Cambria Math" pitchFamily="18" charset="0"/>
                  <a:ea typeface="Cambria Math" pitchFamily="18" charset="0"/>
                  <a:cs typeface="+mn-cs"/>
                </a:endParaRPr>
              </a:p>
            </p:txBody>
          </p:sp>
        </mc:Choice>
        <mc:Fallback xmlns="">
          <p:sp>
            <p:nvSpPr>
              <p:cNvPr id="112" name="Rectangle 111"/>
              <p:cNvSpPr>
                <a:spLocks noRot="1" noChangeAspect="1" noMove="1" noResize="1" noEditPoints="1" noAdjustHandles="1" noChangeArrowheads="1" noChangeShapeType="1" noTextEdit="1"/>
              </p:cNvSpPr>
              <p:nvPr/>
            </p:nvSpPr>
            <p:spPr>
              <a:xfrm>
                <a:off x="3601389" y="1559128"/>
                <a:ext cx="294331" cy="610936"/>
              </a:xfrm>
              <a:prstGeom prst="rect">
                <a:avLst/>
              </a:prstGeom>
              <a:blipFill rotWithShape="1">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3" name="Rectangle 112"/>
              <p:cNvSpPr/>
              <p:nvPr/>
            </p:nvSpPr>
            <p:spPr>
              <a:xfrm>
                <a:off x="3812766" y="1683858"/>
                <a:ext cx="294331" cy="369332"/>
              </a:xfrm>
              <a:prstGeom prst="rect">
                <a:avLst/>
              </a:prstGeom>
            </p:spPr>
            <p:txBody>
              <a:bodyPr wrap="square">
                <a:spAutoFit/>
              </a:bodyPr>
              <a:lstStyle/>
              <a:p>
                <a:pPr fontAlgn="auto">
                  <a:spcBef>
                    <a:spcPts val="0"/>
                  </a:spcBef>
                  <a:spcAft>
                    <a:spcPts val="0"/>
                  </a:spcAft>
                </a:pPr>
                <a14:m>
                  <m:oMathPara xmlns:m="http://schemas.openxmlformats.org/officeDocument/2006/math">
                    <m:oMathParaPr>
                      <m:jc m:val="centerGroup"/>
                    </m:oMathParaPr>
                    <m:oMath xmlns:m="http://schemas.openxmlformats.org/officeDocument/2006/math">
                      <m:r>
                        <a:rPr lang="en-US" i="1" dirty="0" smtClean="0">
                          <a:solidFill>
                            <a:prstClr val="black"/>
                          </a:solidFill>
                          <a:latin typeface="Cambria Math"/>
                          <a:ea typeface="Cambria Math" pitchFamily="18" charset="0"/>
                          <a:cs typeface="Arial" pitchFamily="34" charset="0"/>
                        </a:rPr>
                        <m:t>×</m:t>
                      </m:r>
                      <m:r>
                        <a:rPr lang="en-US" i="1" dirty="0">
                          <a:solidFill>
                            <a:prstClr val="black"/>
                          </a:solidFill>
                          <a:latin typeface="Cambria Math"/>
                          <a:ea typeface="Cambria Math" pitchFamily="18" charset="0"/>
                          <a:cs typeface="Arial" pitchFamily="34" charset="0"/>
                        </a:rPr>
                        <m:t>𝑥</m:t>
                      </m:r>
                    </m:oMath>
                  </m:oMathPara>
                </a14:m>
                <a:endParaRPr lang="en-US" dirty="0">
                  <a:solidFill>
                    <a:prstClr val="black"/>
                  </a:solidFill>
                  <a:latin typeface="Cambria Math" pitchFamily="18" charset="0"/>
                  <a:ea typeface="Cambria Math" pitchFamily="18" charset="0"/>
                  <a:cs typeface="+mn-cs"/>
                </a:endParaRPr>
              </a:p>
            </p:txBody>
          </p:sp>
        </mc:Choice>
        <mc:Fallback xmlns="">
          <p:sp>
            <p:nvSpPr>
              <p:cNvPr id="113" name="Rectangle 112"/>
              <p:cNvSpPr>
                <a:spLocks noRot="1" noChangeAspect="1" noMove="1" noResize="1" noEditPoints="1" noAdjustHandles="1" noChangeArrowheads="1" noChangeShapeType="1" noTextEdit="1"/>
              </p:cNvSpPr>
              <p:nvPr/>
            </p:nvSpPr>
            <p:spPr>
              <a:xfrm>
                <a:off x="3812766" y="1683858"/>
                <a:ext cx="294331" cy="369332"/>
              </a:xfrm>
              <a:prstGeom prst="rect">
                <a:avLst/>
              </a:prstGeom>
              <a:blipFill rotWithShape="1">
                <a:blip r:embed="rId5"/>
                <a:stretch>
                  <a:fillRect r="-65306"/>
                </a:stretch>
              </a:blipFill>
            </p:spPr>
            <p:txBody>
              <a:bodyPr/>
              <a:lstStyle/>
              <a:p>
                <a:r>
                  <a:rPr lang="en-US">
                    <a:noFill/>
                  </a:rPr>
                  <a:t> </a:t>
                </a:r>
              </a:p>
            </p:txBody>
          </p:sp>
        </mc:Fallback>
      </mc:AlternateContent>
      <p:sp>
        <p:nvSpPr>
          <p:cNvPr id="114" name="Rectangle 113"/>
          <p:cNvSpPr/>
          <p:nvPr/>
        </p:nvSpPr>
        <p:spPr>
          <a:xfrm>
            <a:off x="4221684" y="1681776"/>
            <a:ext cx="322633" cy="369332"/>
          </a:xfrm>
          <a:prstGeom prst="rect">
            <a:avLst/>
          </a:prstGeom>
        </p:spPr>
        <p:txBody>
          <a:bodyPr wrap="square">
            <a:spAutoFit/>
          </a:bodyPr>
          <a:lstStyle/>
          <a:p>
            <a:pPr fontAlgn="auto">
              <a:spcBef>
                <a:spcPts val="0"/>
              </a:spcBef>
              <a:spcAft>
                <a:spcPts val="0"/>
              </a:spcAft>
            </a:pPr>
            <a:r>
              <a:rPr lang="en-US" dirty="0" smtClean="0">
                <a:solidFill>
                  <a:prstClr val="black"/>
                </a:solidFill>
                <a:latin typeface="Cambria Math" pitchFamily="18" charset="0"/>
                <a:ea typeface="Cambria Math" pitchFamily="18" charset="0"/>
                <a:cs typeface="Arial" pitchFamily="34" charset="0"/>
              </a:rPr>
              <a:t>=</a:t>
            </a:r>
            <a:endParaRPr lang="en-US" dirty="0">
              <a:solidFill>
                <a:prstClr val="black"/>
              </a:solidFill>
              <a:latin typeface="Cambria Math" pitchFamily="18" charset="0"/>
              <a:ea typeface="Cambria Math" pitchFamily="18" charset="0"/>
              <a:cs typeface="Arial" pitchFamily="34" charset="0"/>
            </a:endParaRPr>
          </a:p>
        </p:txBody>
      </p:sp>
      <mc:AlternateContent xmlns:mc="http://schemas.openxmlformats.org/markup-compatibility/2006" xmlns:a14="http://schemas.microsoft.com/office/drawing/2010/main">
        <mc:Choice Requires="a14">
          <p:sp>
            <p:nvSpPr>
              <p:cNvPr id="115" name="Rectangle 114"/>
              <p:cNvSpPr/>
              <p:nvPr/>
            </p:nvSpPr>
            <p:spPr>
              <a:xfrm>
                <a:off x="4449570" y="1605166"/>
                <a:ext cx="294331" cy="564898"/>
              </a:xfrm>
              <a:prstGeom prst="rect">
                <a:avLst/>
              </a:prstGeom>
            </p:spPr>
            <p:txBody>
              <a:bodyPr wrap="square">
                <a:spAutoFit/>
              </a:bodyPr>
              <a:lstStyle/>
              <a:p>
                <a:pPr fontAlgn="auto">
                  <a:spcBef>
                    <a:spcPts val="0"/>
                  </a:spcBef>
                  <a:spcAft>
                    <a:spcPts val="0"/>
                  </a:spcAft>
                </a:pPr>
                <a14:m>
                  <m:oMathPara xmlns:m="http://schemas.openxmlformats.org/officeDocument/2006/math">
                    <m:oMathParaPr>
                      <m:jc m:val="centerGroup"/>
                    </m:oMathParaPr>
                    <m:oMath xmlns:m="http://schemas.openxmlformats.org/officeDocument/2006/math">
                      <m:f>
                        <m:fPr>
                          <m:ctrlPr>
                            <a:rPr lang="en-US" i="1" smtClean="0">
                              <a:solidFill>
                                <a:prstClr val="black"/>
                              </a:solidFill>
                              <a:latin typeface="Cambria Math"/>
                              <a:ea typeface="Cambria Math" pitchFamily="18" charset="0"/>
                              <a:cs typeface="+mn-cs"/>
                            </a:rPr>
                          </m:ctrlPr>
                        </m:fPr>
                        <m:num>
                          <m:r>
                            <a:rPr lang="en-US" i="1" dirty="0">
                              <a:solidFill>
                                <a:prstClr val="black"/>
                              </a:solidFill>
                              <a:latin typeface="Cambria Math"/>
                              <a:ea typeface="Cambria Math" pitchFamily="18" charset="0"/>
                              <a:cs typeface="Arial" pitchFamily="34" charset="0"/>
                            </a:rPr>
                            <m:t>𝑥</m:t>
                          </m:r>
                          <m:r>
                            <m:rPr>
                              <m:nor/>
                            </m:rPr>
                            <a:rPr lang="en-US" dirty="0">
                              <a:solidFill>
                                <a:prstClr val="black"/>
                              </a:solidFill>
                              <a:latin typeface="Cambria Math" pitchFamily="18" charset="0"/>
                              <a:ea typeface="Cambria Math" pitchFamily="18" charset="0"/>
                              <a:cs typeface="+mn-cs"/>
                            </a:rPr>
                            <m:t> </m:t>
                          </m:r>
                        </m:num>
                        <m:den>
                          <m:r>
                            <a:rPr lang="en-US" i="1" smtClean="0">
                              <a:solidFill>
                                <a:prstClr val="black"/>
                              </a:solidFill>
                              <a:latin typeface="Cambria Math" pitchFamily="18" charset="0"/>
                              <a:ea typeface="Cambria Math" pitchFamily="18" charset="0"/>
                              <a:cs typeface="+mn-cs"/>
                            </a:rPr>
                            <m:t>2</m:t>
                          </m:r>
                        </m:den>
                      </m:f>
                    </m:oMath>
                  </m:oMathPara>
                </a14:m>
                <a:endParaRPr lang="en-US" dirty="0">
                  <a:solidFill>
                    <a:prstClr val="black"/>
                  </a:solidFill>
                  <a:latin typeface="Cambria Math" pitchFamily="18" charset="0"/>
                  <a:ea typeface="Cambria Math" pitchFamily="18" charset="0"/>
                  <a:cs typeface="+mn-cs"/>
                </a:endParaRPr>
              </a:p>
            </p:txBody>
          </p:sp>
        </mc:Choice>
        <mc:Fallback xmlns="">
          <p:sp>
            <p:nvSpPr>
              <p:cNvPr id="115" name="Rectangle 114"/>
              <p:cNvSpPr>
                <a:spLocks noRot="1" noChangeAspect="1" noMove="1" noResize="1" noEditPoints="1" noAdjustHandles="1" noChangeArrowheads="1" noChangeShapeType="1" noTextEdit="1"/>
              </p:cNvSpPr>
              <p:nvPr/>
            </p:nvSpPr>
            <p:spPr>
              <a:xfrm>
                <a:off x="4449570" y="1605166"/>
                <a:ext cx="294331" cy="564898"/>
              </a:xfrm>
              <a:prstGeom prst="rect">
                <a:avLst/>
              </a:prstGeom>
              <a:blipFill rotWithShape="1">
                <a:blip r:embed="rId6"/>
                <a:stretch>
                  <a:fillRect/>
                </a:stretch>
              </a:blipFill>
            </p:spPr>
            <p:txBody>
              <a:bodyPr/>
              <a:lstStyle/>
              <a:p>
                <a:r>
                  <a:rPr lang="en-US">
                    <a:noFill/>
                  </a:rPr>
                  <a:t> </a:t>
                </a:r>
              </a:p>
            </p:txBody>
          </p:sp>
        </mc:Fallback>
      </mc:AlternateContent>
      <p:sp>
        <p:nvSpPr>
          <p:cNvPr id="116" name="Rounded Rectangle 115"/>
          <p:cNvSpPr/>
          <p:nvPr/>
        </p:nvSpPr>
        <p:spPr>
          <a:xfrm>
            <a:off x="5553805" y="398145"/>
            <a:ext cx="1570933" cy="304800"/>
          </a:xfrm>
          <a:prstGeom prst="roundRect">
            <a:avLst/>
          </a:prstGeom>
          <a:ln>
            <a:no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dirty="0">
              <a:solidFill>
                <a:prstClr val="black"/>
              </a:solidFill>
            </a:endParaRPr>
          </a:p>
        </p:txBody>
      </p:sp>
      <p:sp>
        <p:nvSpPr>
          <p:cNvPr id="117" name="Rounded Rectangle 116"/>
          <p:cNvSpPr/>
          <p:nvPr/>
        </p:nvSpPr>
        <p:spPr>
          <a:xfrm>
            <a:off x="892584" y="683895"/>
            <a:ext cx="3252986" cy="304800"/>
          </a:xfrm>
          <a:prstGeom prst="roundRect">
            <a:avLst/>
          </a:prstGeom>
          <a:ln>
            <a:no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dirty="0">
              <a:solidFill>
                <a:prstClr val="black"/>
              </a:solidFill>
            </a:endParaRPr>
          </a:p>
        </p:txBody>
      </p:sp>
      <p:sp>
        <p:nvSpPr>
          <p:cNvPr id="118" name="Rectangle 117"/>
          <p:cNvSpPr/>
          <p:nvPr/>
        </p:nvSpPr>
        <p:spPr>
          <a:xfrm>
            <a:off x="485275" y="2317705"/>
            <a:ext cx="3030830" cy="369332"/>
          </a:xfrm>
          <a:prstGeom prst="rect">
            <a:avLst/>
          </a:prstGeom>
        </p:spPr>
        <p:txBody>
          <a:bodyPr wrap="square">
            <a:spAutoFit/>
          </a:bodyPr>
          <a:lstStyle/>
          <a:p>
            <a:pPr fontAlgn="auto">
              <a:spcBef>
                <a:spcPts val="0"/>
              </a:spcBef>
              <a:spcAft>
                <a:spcPts val="0"/>
              </a:spcAft>
            </a:pPr>
            <a:r>
              <a:rPr lang="en-US" dirty="0" smtClean="0">
                <a:solidFill>
                  <a:prstClr val="black"/>
                </a:solidFill>
                <a:latin typeface="Cambria Math" pitchFamily="18" charset="0"/>
                <a:ea typeface="Cambria Math" pitchFamily="18" charset="0"/>
                <a:cs typeface="Arial" pitchFamily="34" charset="0"/>
              </a:rPr>
              <a:t>No. of </a:t>
            </a:r>
            <a:r>
              <a:rPr lang="en-US" dirty="0" err="1" smtClean="0">
                <a:solidFill>
                  <a:prstClr val="black"/>
                </a:solidFill>
                <a:latin typeface="Cambria Math" pitchFamily="18" charset="0"/>
                <a:ea typeface="Cambria Math" pitchFamily="18" charset="0"/>
                <a:cs typeface="Arial" pitchFamily="34" charset="0"/>
              </a:rPr>
              <a:t>deers</a:t>
            </a:r>
            <a:r>
              <a:rPr lang="en-US" dirty="0" smtClean="0">
                <a:solidFill>
                  <a:prstClr val="black"/>
                </a:solidFill>
                <a:latin typeface="Cambria Math" pitchFamily="18" charset="0"/>
                <a:ea typeface="Cambria Math" pitchFamily="18" charset="0"/>
                <a:cs typeface="Arial" pitchFamily="34" charset="0"/>
              </a:rPr>
              <a:t> who are playing </a:t>
            </a:r>
            <a:endParaRPr lang="en-US" dirty="0">
              <a:solidFill>
                <a:prstClr val="black"/>
              </a:solidFill>
              <a:latin typeface="Cambria Math" pitchFamily="18" charset="0"/>
              <a:ea typeface="Cambria Math" pitchFamily="18" charset="0"/>
              <a:cs typeface="Arial" pitchFamily="34" charset="0"/>
            </a:endParaRPr>
          </a:p>
        </p:txBody>
      </p:sp>
      <p:sp>
        <p:nvSpPr>
          <p:cNvPr id="119" name="Rectangle 118"/>
          <p:cNvSpPr/>
          <p:nvPr/>
        </p:nvSpPr>
        <p:spPr>
          <a:xfrm>
            <a:off x="3345890" y="2317705"/>
            <a:ext cx="322633" cy="369332"/>
          </a:xfrm>
          <a:prstGeom prst="rect">
            <a:avLst/>
          </a:prstGeom>
        </p:spPr>
        <p:txBody>
          <a:bodyPr wrap="square">
            <a:spAutoFit/>
          </a:bodyPr>
          <a:lstStyle/>
          <a:p>
            <a:pPr fontAlgn="auto">
              <a:spcBef>
                <a:spcPts val="0"/>
              </a:spcBef>
              <a:spcAft>
                <a:spcPts val="0"/>
              </a:spcAft>
            </a:pPr>
            <a:r>
              <a:rPr lang="en-US" dirty="0" smtClean="0">
                <a:solidFill>
                  <a:prstClr val="black"/>
                </a:solidFill>
                <a:latin typeface="Cambria Math" pitchFamily="18" charset="0"/>
                <a:ea typeface="Cambria Math" pitchFamily="18" charset="0"/>
                <a:cs typeface="Arial" pitchFamily="34" charset="0"/>
              </a:rPr>
              <a:t>=</a:t>
            </a:r>
            <a:endParaRPr lang="en-US" dirty="0">
              <a:solidFill>
                <a:prstClr val="black"/>
              </a:solidFill>
              <a:latin typeface="Cambria Math" pitchFamily="18" charset="0"/>
              <a:ea typeface="Cambria Math" pitchFamily="18" charset="0"/>
              <a:cs typeface="Arial" pitchFamily="34" charset="0"/>
            </a:endParaRPr>
          </a:p>
        </p:txBody>
      </p:sp>
      <mc:AlternateContent xmlns:mc="http://schemas.openxmlformats.org/markup-compatibility/2006" xmlns:a14="http://schemas.microsoft.com/office/drawing/2010/main">
        <mc:Choice Requires="a14">
          <p:sp>
            <p:nvSpPr>
              <p:cNvPr id="120" name="Rectangle 119"/>
              <p:cNvSpPr/>
              <p:nvPr/>
            </p:nvSpPr>
            <p:spPr>
              <a:xfrm>
                <a:off x="3601389" y="2196903"/>
                <a:ext cx="294331" cy="610936"/>
              </a:xfrm>
              <a:prstGeom prst="rect">
                <a:avLst/>
              </a:prstGeom>
            </p:spPr>
            <p:txBody>
              <a:bodyPr wrap="square">
                <a:spAutoFit/>
              </a:bodyPr>
              <a:lstStyle/>
              <a:p>
                <a:pPr fontAlgn="auto">
                  <a:spcBef>
                    <a:spcPts val="0"/>
                  </a:spcBef>
                  <a:spcAft>
                    <a:spcPts val="0"/>
                  </a:spcAft>
                </a:pPr>
                <a14:m>
                  <m:oMathPara xmlns:m="http://schemas.openxmlformats.org/officeDocument/2006/math">
                    <m:oMathParaPr>
                      <m:jc m:val="centerGroup"/>
                    </m:oMathParaPr>
                    <m:oMath xmlns:m="http://schemas.openxmlformats.org/officeDocument/2006/math">
                      <m:f>
                        <m:fPr>
                          <m:ctrlPr>
                            <a:rPr lang="en-US" i="1" smtClean="0">
                              <a:solidFill>
                                <a:prstClr val="black"/>
                              </a:solidFill>
                              <a:latin typeface="Cambria Math"/>
                              <a:ea typeface="Cambria Math" pitchFamily="18" charset="0"/>
                              <a:cs typeface="+mn-cs"/>
                            </a:rPr>
                          </m:ctrlPr>
                        </m:fPr>
                        <m:num>
                          <m:r>
                            <a:rPr lang="en-US" i="1" smtClean="0">
                              <a:solidFill>
                                <a:prstClr val="black"/>
                              </a:solidFill>
                              <a:latin typeface="Cambria Math"/>
                              <a:ea typeface="Cambria Math" pitchFamily="18" charset="0"/>
                              <a:cs typeface="+mn-cs"/>
                            </a:rPr>
                            <m:t>3</m:t>
                          </m:r>
                        </m:num>
                        <m:den>
                          <m:r>
                            <a:rPr lang="en-US" i="1" smtClean="0">
                              <a:solidFill>
                                <a:prstClr val="black"/>
                              </a:solidFill>
                              <a:latin typeface="Cambria Math"/>
                              <a:ea typeface="Cambria Math" pitchFamily="18" charset="0"/>
                              <a:cs typeface="+mn-cs"/>
                            </a:rPr>
                            <m:t>4</m:t>
                          </m:r>
                        </m:den>
                      </m:f>
                    </m:oMath>
                  </m:oMathPara>
                </a14:m>
                <a:endParaRPr lang="en-US" dirty="0">
                  <a:solidFill>
                    <a:prstClr val="black"/>
                  </a:solidFill>
                  <a:latin typeface="Cambria Math" pitchFamily="18" charset="0"/>
                  <a:ea typeface="Cambria Math" pitchFamily="18" charset="0"/>
                  <a:cs typeface="+mn-cs"/>
                </a:endParaRPr>
              </a:p>
            </p:txBody>
          </p:sp>
        </mc:Choice>
        <mc:Fallback xmlns="">
          <p:sp>
            <p:nvSpPr>
              <p:cNvPr id="120" name="Rectangle 119"/>
              <p:cNvSpPr>
                <a:spLocks noRot="1" noChangeAspect="1" noMove="1" noResize="1" noEditPoints="1" noAdjustHandles="1" noChangeArrowheads="1" noChangeShapeType="1" noTextEdit="1"/>
              </p:cNvSpPr>
              <p:nvPr/>
            </p:nvSpPr>
            <p:spPr>
              <a:xfrm>
                <a:off x="3601389" y="2196903"/>
                <a:ext cx="294331" cy="610936"/>
              </a:xfrm>
              <a:prstGeom prst="rect">
                <a:avLst/>
              </a:prstGeom>
              <a:blipFill rotWithShape="1">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1" name="Rectangle 120"/>
              <p:cNvSpPr/>
              <p:nvPr/>
            </p:nvSpPr>
            <p:spPr>
              <a:xfrm>
                <a:off x="3812766" y="2317705"/>
                <a:ext cx="294331" cy="369332"/>
              </a:xfrm>
              <a:prstGeom prst="rect">
                <a:avLst/>
              </a:prstGeom>
            </p:spPr>
            <p:txBody>
              <a:bodyPr wrap="square">
                <a:spAutoFit/>
              </a:bodyPr>
              <a:lstStyle/>
              <a:p>
                <a:pPr fontAlgn="auto">
                  <a:spcBef>
                    <a:spcPts val="0"/>
                  </a:spcBef>
                  <a:spcAft>
                    <a:spcPts val="0"/>
                  </a:spcAft>
                </a:pPr>
                <a14:m>
                  <m:oMathPara xmlns:m="http://schemas.openxmlformats.org/officeDocument/2006/math">
                    <m:oMathParaPr>
                      <m:jc m:val="centerGroup"/>
                    </m:oMathParaPr>
                    <m:oMath xmlns:m="http://schemas.openxmlformats.org/officeDocument/2006/math">
                      <m:r>
                        <a:rPr lang="en-US" i="1" dirty="0" smtClean="0">
                          <a:solidFill>
                            <a:prstClr val="black"/>
                          </a:solidFill>
                          <a:latin typeface="Cambria Math"/>
                          <a:ea typeface="Cambria Math" pitchFamily="18" charset="0"/>
                          <a:cs typeface="Arial" pitchFamily="34" charset="0"/>
                        </a:rPr>
                        <m:t>×</m:t>
                      </m:r>
                    </m:oMath>
                  </m:oMathPara>
                </a14:m>
                <a:endParaRPr lang="en-US" dirty="0">
                  <a:solidFill>
                    <a:prstClr val="black"/>
                  </a:solidFill>
                  <a:latin typeface="Cambria Math" pitchFamily="18" charset="0"/>
                  <a:ea typeface="Cambria Math" pitchFamily="18" charset="0"/>
                  <a:cs typeface="+mn-cs"/>
                </a:endParaRPr>
              </a:p>
            </p:txBody>
          </p:sp>
        </mc:Choice>
        <mc:Fallback xmlns="">
          <p:sp>
            <p:nvSpPr>
              <p:cNvPr id="121" name="Rectangle 120"/>
              <p:cNvSpPr>
                <a:spLocks noRot="1" noChangeAspect="1" noMove="1" noResize="1" noEditPoints="1" noAdjustHandles="1" noChangeArrowheads="1" noChangeShapeType="1" noTextEdit="1"/>
              </p:cNvSpPr>
              <p:nvPr/>
            </p:nvSpPr>
            <p:spPr>
              <a:xfrm>
                <a:off x="3812766" y="2317705"/>
                <a:ext cx="294331" cy="369332"/>
              </a:xfrm>
              <a:prstGeom prst="rect">
                <a:avLst/>
              </a:prstGeom>
              <a:blipFill rotWithShape="1">
                <a:blip r:embed="rId8"/>
                <a:stretch>
                  <a:fillRect r="-1020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2" name="Rectangle 121"/>
              <p:cNvSpPr/>
              <p:nvPr/>
            </p:nvSpPr>
            <p:spPr>
              <a:xfrm>
                <a:off x="4009174" y="2145046"/>
                <a:ext cx="294331" cy="714683"/>
              </a:xfrm>
              <a:prstGeom prst="rect">
                <a:avLst/>
              </a:prstGeom>
            </p:spPr>
            <p:txBody>
              <a:bodyPr wrap="square">
                <a:spAutoFit/>
              </a:bodyPr>
              <a:lstStyle/>
              <a:p>
                <a:pPr fontAlgn="auto">
                  <a:spcBef>
                    <a:spcPts val="0"/>
                  </a:spcBef>
                  <a:spcAft>
                    <a:spcPts val="0"/>
                  </a:spcAft>
                </a:pPr>
                <a14:m>
                  <m:oMathPara xmlns:m="http://schemas.openxmlformats.org/officeDocument/2006/math">
                    <m:oMathParaPr>
                      <m:jc m:val="centerGroup"/>
                    </m:oMathParaPr>
                    <m:oMath xmlns:m="http://schemas.openxmlformats.org/officeDocument/2006/math">
                      <m:d>
                        <m:dPr>
                          <m:ctrlPr>
                            <a:rPr lang="en-US" i="1" dirty="0" smtClean="0">
                              <a:solidFill>
                                <a:prstClr val="black"/>
                              </a:solidFill>
                              <a:latin typeface="Cambria Math"/>
                              <a:ea typeface="Cambria Math" pitchFamily="18" charset="0"/>
                              <a:cs typeface="Arial" pitchFamily="34" charset="0"/>
                            </a:rPr>
                          </m:ctrlPr>
                        </m:dPr>
                        <m:e>
                          <m:f>
                            <m:fPr>
                              <m:ctrlPr>
                                <a:rPr lang="en-US" i="1" dirty="0" smtClean="0">
                                  <a:noFill/>
                                  <a:latin typeface="Cambria Math"/>
                                  <a:ea typeface="Cambria Math" pitchFamily="18" charset="0"/>
                                  <a:cs typeface="Arial" pitchFamily="34" charset="0"/>
                                </a:rPr>
                              </m:ctrlPr>
                            </m:fPr>
                            <m:num/>
                            <m:den/>
                          </m:f>
                          <m:r>
                            <a:rPr lang="en-US" i="1" dirty="0" smtClean="0">
                              <a:noFill/>
                              <a:latin typeface="Cambria Math"/>
                              <a:ea typeface="Cambria Math" pitchFamily="18" charset="0"/>
                              <a:cs typeface="Arial" pitchFamily="34" charset="0"/>
                            </a:rPr>
                            <m:t>      </m:t>
                          </m:r>
                        </m:e>
                      </m:d>
                    </m:oMath>
                  </m:oMathPara>
                </a14:m>
                <a:endParaRPr lang="en-US" dirty="0">
                  <a:solidFill>
                    <a:prstClr val="black"/>
                  </a:solidFill>
                  <a:latin typeface="Cambria Math" pitchFamily="18" charset="0"/>
                  <a:ea typeface="Cambria Math" pitchFamily="18" charset="0"/>
                  <a:cs typeface="+mn-cs"/>
                </a:endParaRPr>
              </a:p>
            </p:txBody>
          </p:sp>
        </mc:Choice>
        <mc:Fallback xmlns="">
          <p:sp>
            <p:nvSpPr>
              <p:cNvPr id="122" name="Rectangle 121"/>
              <p:cNvSpPr>
                <a:spLocks noRot="1" noChangeAspect="1" noMove="1" noResize="1" noEditPoints="1" noAdjustHandles="1" noChangeArrowheads="1" noChangeShapeType="1" noTextEdit="1"/>
              </p:cNvSpPr>
              <p:nvPr/>
            </p:nvSpPr>
            <p:spPr>
              <a:xfrm>
                <a:off x="4009174" y="2145046"/>
                <a:ext cx="294331" cy="714683"/>
              </a:xfrm>
              <a:prstGeom prst="rect">
                <a:avLst/>
              </a:prstGeom>
              <a:blipFill rotWithShape="1">
                <a:blip r:embed="rId9"/>
                <a:stretch>
                  <a:fillRect r="-191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5" name="Rectangle 124"/>
              <p:cNvSpPr/>
              <p:nvPr/>
            </p:nvSpPr>
            <p:spPr>
              <a:xfrm>
                <a:off x="4148593" y="2317705"/>
                <a:ext cx="294331" cy="369332"/>
              </a:xfrm>
              <a:prstGeom prst="rect">
                <a:avLst/>
              </a:prstGeom>
            </p:spPr>
            <p:txBody>
              <a:bodyPr wrap="square">
                <a:spAutoFit/>
              </a:bodyPr>
              <a:lstStyle/>
              <a:p>
                <a:pPr fontAlgn="auto">
                  <a:spcBef>
                    <a:spcPts val="0"/>
                  </a:spcBef>
                  <a:spcAft>
                    <a:spcPts val="0"/>
                  </a:spcAft>
                </a:pPr>
                <a14:m>
                  <m:oMathPara xmlns:m="http://schemas.openxmlformats.org/officeDocument/2006/math">
                    <m:oMathParaPr>
                      <m:jc m:val="centerGroup"/>
                    </m:oMathParaPr>
                    <m:oMath xmlns:m="http://schemas.openxmlformats.org/officeDocument/2006/math">
                      <m:r>
                        <a:rPr lang="en-US" i="1" dirty="0">
                          <a:solidFill>
                            <a:prstClr val="black"/>
                          </a:solidFill>
                          <a:latin typeface="Cambria Math"/>
                          <a:ea typeface="Cambria Math" pitchFamily="18" charset="0"/>
                          <a:cs typeface="Arial" pitchFamily="34" charset="0"/>
                        </a:rPr>
                        <m:t>𝑥</m:t>
                      </m:r>
                    </m:oMath>
                  </m:oMathPara>
                </a14:m>
                <a:endParaRPr lang="en-US" dirty="0">
                  <a:solidFill>
                    <a:prstClr val="black"/>
                  </a:solidFill>
                  <a:latin typeface="Cambria Math" pitchFamily="18" charset="0"/>
                  <a:ea typeface="Cambria Math" pitchFamily="18" charset="0"/>
                  <a:cs typeface="+mn-cs"/>
                </a:endParaRPr>
              </a:p>
            </p:txBody>
          </p:sp>
        </mc:Choice>
        <mc:Fallback xmlns="">
          <p:sp>
            <p:nvSpPr>
              <p:cNvPr id="125" name="Rectangle 124"/>
              <p:cNvSpPr>
                <a:spLocks noRot="1" noChangeAspect="1" noMove="1" noResize="1" noEditPoints="1" noAdjustHandles="1" noChangeArrowheads="1" noChangeShapeType="1" noTextEdit="1"/>
              </p:cNvSpPr>
              <p:nvPr/>
            </p:nvSpPr>
            <p:spPr>
              <a:xfrm>
                <a:off x="4148593" y="2317705"/>
                <a:ext cx="294331" cy="369332"/>
              </a:xfrm>
              <a:prstGeom prst="rect">
                <a:avLst/>
              </a:prstGeom>
              <a:blipFill rotWithShape="1">
                <a:blip r:embed="rId10"/>
                <a:stretch>
                  <a:fillRect/>
                </a:stretch>
              </a:blipFill>
            </p:spPr>
            <p:txBody>
              <a:bodyPr/>
              <a:lstStyle/>
              <a:p>
                <a:r>
                  <a:rPr lang="en-US">
                    <a:noFill/>
                  </a:rPr>
                  <a:t> </a:t>
                </a:r>
              </a:p>
            </p:txBody>
          </p:sp>
        </mc:Fallback>
      </mc:AlternateContent>
      <p:sp>
        <p:nvSpPr>
          <p:cNvPr id="126" name="Rectangle 125"/>
          <p:cNvSpPr/>
          <p:nvPr/>
        </p:nvSpPr>
        <p:spPr>
          <a:xfrm>
            <a:off x="4321404" y="2317705"/>
            <a:ext cx="322633" cy="369332"/>
          </a:xfrm>
          <a:prstGeom prst="rect">
            <a:avLst/>
          </a:prstGeom>
        </p:spPr>
        <p:txBody>
          <a:bodyPr wrap="square">
            <a:spAutoFit/>
          </a:bodyPr>
          <a:lstStyle/>
          <a:p>
            <a:pPr fontAlgn="auto">
              <a:spcBef>
                <a:spcPts val="0"/>
              </a:spcBef>
              <a:spcAft>
                <a:spcPts val="0"/>
              </a:spcAft>
            </a:pPr>
            <a:r>
              <a:rPr lang="en-US" dirty="0" smtClean="0">
                <a:solidFill>
                  <a:prstClr val="black"/>
                </a:solidFill>
                <a:latin typeface="Cambria Math" pitchFamily="18" charset="0"/>
                <a:ea typeface="Cambria Math" pitchFamily="18" charset="0"/>
                <a:cs typeface="Arial" pitchFamily="34" charset="0"/>
              </a:rPr>
              <a:t>–</a:t>
            </a:r>
            <a:endParaRPr lang="en-US" dirty="0">
              <a:solidFill>
                <a:prstClr val="black"/>
              </a:solidFill>
              <a:latin typeface="Cambria Math" pitchFamily="18" charset="0"/>
              <a:ea typeface="Cambria Math" pitchFamily="18" charset="0"/>
              <a:cs typeface="Arial" pitchFamily="34" charset="0"/>
            </a:endParaRPr>
          </a:p>
        </p:txBody>
      </p:sp>
      <mc:AlternateContent xmlns:mc="http://schemas.openxmlformats.org/markup-compatibility/2006" xmlns:a14="http://schemas.microsoft.com/office/drawing/2010/main">
        <mc:Choice Requires="a14">
          <p:sp>
            <p:nvSpPr>
              <p:cNvPr id="127" name="Rectangle 126"/>
              <p:cNvSpPr/>
              <p:nvPr/>
            </p:nvSpPr>
            <p:spPr>
              <a:xfrm>
                <a:off x="4511178" y="2219938"/>
                <a:ext cx="294331" cy="564898"/>
              </a:xfrm>
              <a:prstGeom prst="rect">
                <a:avLst/>
              </a:prstGeom>
            </p:spPr>
            <p:txBody>
              <a:bodyPr wrap="square">
                <a:spAutoFit/>
              </a:bodyPr>
              <a:lstStyle/>
              <a:p>
                <a:pPr fontAlgn="auto">
                  <a:spcBef>
                    <a:spcPts val="0"/>
                  </a:spcBef>
                  <a:spcAft>
                    <a:spcPts val="0"/>
                  </a:spcAft>
                </a:pPr>
                <a14:m>
                  <m:oMathPara xmlns:m="http://schemas.openxmlformats.org/officeDocument/2006/math">
                    <m:oMathParaPr>
                      <m:jc m:val="centerGroup"/>
                    </m:oMathParaPr>
                    <m:oMath xmlns:m="http://schemas.openxmlformats.org/officeDocument/2006/math">
                      <m:f>
                        <m:fPr>
                          <m:ctrlPr>
                            <a:rPr lang="en-US" i="1" smtClean="0">
                              <a:solidFill>
                                <a:prstClr val="black"/>
                              </a:solidFill>
                              <a:latin typeface="Cambria Math"/>
                              <a:ea typeface="Cambria Math" pitchFamily="18" charset="0"/>
                              <a:cs typeface="+mn-cs"/>
                            </a:rPr>
                          </m:ctrlPr>
                        </m:fPr>
                        <m:num>
                          <m:r>
                            <a:rPr lang="en-US" i="1" dirty="0">
                              <a:solidFill>
                                <a:prstClr val="black"/>
                              </a:solidFill>
                              <a:latin typeface="Cambria Math"/>
                              <a:ea typeface="Cambria Math" pitchFamily="18" charset="0"/>
                              <a:cs typeface="Arial" pitchFamily="34" charset="0"/>
                            </a:rPr>
                            <m:t>𝑥</m:t>
                          </m:r>
                          <m:r>
                            <m:rPr>
                              <m:nor/>
                            </m:rPr>
                            <a:rPr lang="en-US" dirty="0">
                              <a:solidFill>
                                <a:prstClr val="black"/>
                              </a:solidFill>
                              <a:latin typeface="Cambria Math" pitchFamily="18" charset="0"/>
                              <a:ea typeface="Cambria Math" pitchFamily="18" charset="0"/>
                              <a:cs typeface="+mn-cs"/>
                            </a:rPr>
                            <m:t> </m:t>
                          </m:r>
                        </m:num>
                        <m:den>
                          <m:r>
                            <a:rPr lang="en-US" i="1" smtClean="0">
                              <a:solidFill>
                                <a:prstClr val="black"/>
                              </a:solidFill>
                              <a:latin typeface="Cambria Math" pitchFamily="18" charset="0"/>
                              <a:ea typeface="Cambria Math" pitchFamily="18" charset="0"/>
                              <a:cs typeface="+mn-cs"/>
                            </a:rPr>
                            <m:t>2</m:t>
                          </m:r>
                        </m:den>
                      </m:f>
                    </m:oMath>
                  </m:oMathPara>
                </a14:m>
                <a:endParaRPr lang="en-US" dirty="0">
                  <a:solidFill>
                    <a:prstClr val="black"/>
                  </a:solidFill>
                  <a:latin typeface="Cambria Math" pitchFamily="18" charset="0"/>
                  <a:ea typeface="Cambria Math" pitchFamily="18" charset="0"/>
                  <a:cs typeface="+mn-cs"/>
                </a:endParaRPr>
              </a:p>
            </p:txBody>
          </p:sp>
        </mc:Choice>
        <mc:Fallback xmlns="">
          <p:sp>
            <p:nvSpPr>
              <p:cNvPr id="127" name="Rectangle 126"/>
              <p:cNvSpPr>
                <a:spLocks noRot="1" noChangeAspect="1" noMove="1" noResize="1" noEditPoints="1" noAdjustHandles="1" noChangeArrowheads="1" noChangeShapeType="1" noTextEdit="1"/>
              </p:cNvSpPr>
              <p:nvPr/>
            </p:nvSpPr>
            <p:spPr>
              <a:xfrm>
                <a:off x="4511178" y="2219938"/>
                <a:ext cx="294331" cy="564898"/>
              </a:xfrm>
              <a:prstGeom prst="rect">
                <a:avLst/>
              </a:prstGeom>
              <a:blipFill rotWithShape="1">
                <a:blip r:embed="rId11"/>
                <a:stretch>
                  <a:fillRect/>
                </a:stretch>
              </a:blipFill>
            </p:spPr>
            <p:txBody>
              <a:bodyPr/>
              <a:lstStyle/>
              <a:p>
                <a:r>
                  <a:rPr lang="en-US">
                    <a:noFill/>
                  </a:rPr>
                  <a:t> </a:t>
                </a:r>
              </a:p>
            </p:txBody>
          </p:sp>
        </mc:Fallback>
      </mc:AlternateContent>
      <p:sp>
        <p:nvSpPr>
          <p:cNvPr id="128" name="Rounded Rectangle 127"/>
          <p:cNvSpPr/>
          <p:nvPr/>
        </p:nvSpPr>
        <p:spPr>
          <a:xfrm>
            <a:off x="5547261" y="425569"/>
            <a:ext cx="1317267" cy="259534"/>
          </a:xfrm>
          <a:prstGeom prst="roundRect">
            <a:avLst/>
          </a:prstGeom>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solidFill>
                <a:prstClr val="black"/>
              </a:solidFill>
            </a:endParaRPr>
          </a:p>
        </p:txBody>
      </p:sp>
      <p:sp>
        <p:nvSpPr>
          <p:cNvPr id="129" name="Rounded Rectangle 128"/>
          <p:cNvSpPr/>
          <p:nvPr/>
        </p:nvSpPr>
        <p:spPr>
          <a:xfrm>
            <a:off x="1261941" y="699875"/>
            <a:ext cx="1061075" cy="283849"/>
          </a:xfrm>
          <a:prstGeom prst="roundRect">
            <a:avLst/>
          </a:prstGeom>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solidFill>
                <a:prstClr val="black"/>
              </a:solidFill>
            </a:endParaRPr>
          </a:p>
        </p:txBody>
      </p:sp>
      <p:sp>
        <p:nvSpPr>
          <p:cNvPr id="135" name="Rounded Rectangle 134"/>
          <p:cNvSpPr/>
          <p:nvPr/>
        </p:nvSpPr>
        <p:spPr>
          <a:xfrm>
            <a:off x="5412758" y="1395707"/>
            <a:ext cx="167769" cy="208183"/>
          </a:xfrm>
          <a:prstGeom prst="roundRect">
            <a:avLst/>
          </a:prstGeom>
          <a:gradFill flip="none" rotWithShape="1">
            <a:gsLst>
              <a:gs pos="0">
                <a:srgbClr val="00FF00">
                  <a:tint val="66000"/>
                  <a:satMod val="160000"/>
                </a:srgbClr>
              </a:gs>
              <a:gs pos="50000">
                <a:srgbClr val="00FF00">
                  <a:tint val="44500"/>
                  <a:satMod val="160000"/>
                </a:srgbClr>
              </a:gs>
              <a:gs pos="100000">
                <a:srgbClr val="00FF00">
                  <a:tint val="23500"/>
                  <a:satMod val="160000"/>
                </a:srgbClr>
              </a:gs>
            </a:gsLst>
            <a:path path="circle">
              <a:fillToRect l="50000" t="50000" r="50000" b="50000"/>
            </a:path>
            <a:tileRect/>
          </a:gra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solidFill>
                <a:prstClr val="black"/>
              </a:solidFill>
            </a:endParaRPr>
          </a:p>
        </p:txBody>
      </p:sp>
      <mc:AlternateContent xmlns:mc="http://schemas.openxmlformats.org/markup-compatibility/2006" xmlns:a14="http://schemas.microsoft.com/office/drawing/2010/main">
        <mc:Choice Requires="a14">
          <p:sp>
            <p:nvSpPr>
              <p:cNvPr id="5" name="Rectangle 4"/>
              <p:cNvSpPr/>
              <p:nvPr/>
            </p:nvSpPr>
            <p:spPr>
              <a:xfrm>
                <a:off x="1160170" y="1291590"/>
                <a:ext cx="4707230" cy="369332"/>
              </a:xfrm>
              <a:prstGeom prst="rect">
                <a:avLst/>
              </a:prstGeom>
            </p:spPr>
            <p:txBody>
              <a:bodyPr wrap="square">
                <a:spAutoFit/>
              </a:bodyPr>
              <a:lstStyle/>
              <a:p>
                <a:pPr fontAlgn="auto">
                  <a:spcBef>
                    <a:spcPts val="0"/>
                  </a:spcBef>
                  <a:spcAft>
                    <a:spcPts val="0"/>
                  </a:spcAft>
                </a:pPr>
                <a:r>
                  <a:rPr lang="en-US" dirty="0">
                    <a:solidFill>
                      <a:prstClr val="black"/>
                    </a:solidFill>
                    <a:latin typeface="Cambria Math" pitchFamily="18" charset="0"/>
                    <a:ea typeface="Cambria Math" pitchFamily="18" charset="0"/>
                    <a:cs typeface="Arial" pitchFamily="34" charset="0"/>
                  </a:rPr>
                  <a:t>Let the total number of deer in the herd </a:t>
                </a:r>
                <a:r>
                  <a:rPr lang="en-US" dirty="0" smtClean="0">
                    <a:solidFill>
                      <a:prstClr val="black"/>
                    </a:solidFill>
                    <a:latin typeface="Cambria Math" pitchFamily="18" charset="0"/>
                    <a:ea typeface="Cambria Math" pitchFamily="18" charset="0"/>
                    <a:cs typeface="Arial" pitchFamily="34" charset="0"/>
                  </a:rPr>
                  <a:t>be </a:t>
                </a:r>
                <a14:m>
                  <m:oMath xmlns:m="http://schemas.openxmlformats.org/officeDocument/2006/math">
                    <m:r>
                      <a:rPr lang="en-US" i="1" dirty="0">
                        <a:solidFill>
                          <a:prstClr val="black"/>
                        </a:solidFill>
                        <a:latin typeface="Cambria Math" pitchFamily="18" charset="0"/>
                        <a:ea typeface="Cambria Math" pitchFamily="18" charset="0"/>
                        <a:cs typeface="Arial" pitchFamily="34" charset="0"/>
                      </a:rPr>
                      <m:t>𝑥</m:t>
                    </m:r>
                  </m:oMath>
                </a14:m>
                <a:r>
                  <a:rPr lang="en-US" dirty="0" smtClean="0">
                    <a:solidFill>
                      <a:prstClr val="black"/>
                    </a:solidFill>
                    <a:latin typeface="Cambria Math" pitchFamily="18" charset="0"/>
                    <a:ea typeface="Cambria Math" pitchFamily="18" charset="0"/>
                    <a:cs typeface="Arial" pitchFamily="34" charset="0"/>
                  </a:rPr>
                  <a:t>.</a:t>
                </a:r>
                <a:endParaRPr lang="en-US" dirty="0">
                  <a:solidFill>
                    <a:prstClr val="black"/>
                  </a:solidFill>
                  <a:latin typeface="Cambria Math" pitchFamily="18" charset="0"/>
                  <a:ea typeface="Cambria Math" pitchFamily="18" charset="0"/>
                  <a:cs typeface="Arial" pitchFamily="34" charset="0"/>
                </a:endParaRPr>
              </a:p>
            </p:txBody>
          </p:sp>
        </mc:Choice>
        <mc:Fallback xmlns="">
          <p:sp>
            <p:nvSpPr>
              <p:cNvPr id="5" name="Rectangle 4"/>
              <p:cNvSpPr>
                <a:spLocks noRot="1" noChangeAspect="1" noMove="1" noResize="1" noEditPoints="1" noAdjustHandles="1" noChangeArrowheads="1" noChangeShapeType="1" noTextEdit="1"/>
              </p:cNvSpPr>
              <p:nvPr/>
            </p:nvSpPr>
            <p:spPr>
              <a:xfrm>
                <a:off x="1160170" y="1291590"/>
                <a:ext cx="4707230" cy="369332"/>
              </a:xfrm>
              <a:prstGeom prst="rect">
                <a:avLst/>
              </a:prstGeom>
              <a:blipFill rotWithShape="1">
                <a:blip r:embed="rId12"/>
                <a:stretch>
                  <a:fillRect l="-1035" t="-10000" b="-25000"/>
                </a:stretch>
              </a:blipFill>
            </p:spPr>
            <p:txBody>
              <a:bodyPr/>
              <a:lstStyle/>
              <a:p>
                <a:r>
                  <a:rPr lang="en-US">
                    <a:noFill/>
                  </a:rPr>
                  <a:t> </a:t>
                </a:r>
              </a:p>
            </p:txBody>
          </p:sp>
        </mc:Fallback>
      </mc:AlternateContent>
      <p:sp>
        <p:nvSpPr>
          <p:cNvPr id="137" name="Rounded Rectangle 136"/>
          <p:cNvSpPr/>
          <p:nvPr/>
        </p:nvSpPr>
        <p:spPr>
          <a:xfrm>
            <a:off x="4146950" y="675864"/>
            <a:ext cx="2863450" cy="304800"/>
          </a:xfrm>
          <a:prstGeom prst="roundRect">
            <a:avLst/>
          </a:prstGeom>
          <a:ln>
            <a:no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dirty="0">
              <a:solidFill>
                <a:prstClr val="black"/>
              </a:solidFill>
            </a:endParaRPr>
          </a:p>
        </p:txBody>
      </p:sp>
      <p:sp>
        <p:nvSpPr>
          <p:cNvPr id="138" name="Rounded Rectangle 137"/>
          <p:cNvSpPr/>
          <p:nvPr/>
        </p:nvSpPr>
        <p:spPr>
          <a:xfrm>
            <a:off x="891047" y="961428"/>
            <a:ext cx="1465238" cy="304800"/>
          </a:xfrm>
          <a:prstGeom prst="roundRect">
            <a:avLst/>
          </a:prstGeom>
          <a:ln>
            <a:no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dirty="0">
              <a:solidFill>
                <a:prstClr val="black"/>
              </a:solidFill>
            </a:endParaRPr>
          </a:p>
        </p:txBody>
      </p:sp>
      <p:sp>
        <p:nvSpPr>
          <p:cNvPr id="39" name="Rectangle 38"/>
          <p:cNvSpPr/>
          <p:nvPr/>
        </p:nvSpPr>
        <p:spPr>
          <a:xfrm>
            <a:off x="838200" y="361950"/>
            <a:ext cx="6553200" cy="923330"/>
          </a:xfrm>
          <a:prstGeom prst="rect">
            <a:avLst/>
          </a:prstGeom>
        </p:spPr>
        <p:txBody>
          <a:bodyPr wrap="square">
            <a:spAutoFit/>
          </a:bodyPr>
          <a:lstStyle/>
          <a:p>
            <a:pPr fontAlgn="auto">
              <a:spcBef>
                <a:spcPts val="0"/>
              </a:spcBef>
              <a:spcAft>
                <a:spcPts val="0"/>
              </a:spcAft>
            </a:pPr>
            <a:r>
              <a:rPr lang="en-US" b="1" dirty="0">
                <a:solidFill>
                  <a:srgbClr val="C00000"/>
                </a:solidFill>
                <a:latin typeface="Cambria Math" pitchFamily="18" charset="0"/>
                <a:ea typeface="Cambria Math" pitchFamily="18" charset="0"/>
                <a:cs typeface="+mn-cs"/>
              </a:rPr>
              <a:t>Half of a herd of deer are grazing in the field and three fourths of the remaining are playing nearby. The rest 9 are drinking water from the pond. Find the number of deer in the herd.</a:t>
            </a:r>
          </a:p>
        </p:txBody>
      </p:sp>
      <p:sp>
        <p:nvSpPr>
          <p:cNvPr id="139" name="Rectangle 138"/>
          <p:cNvSpPr/>
          <p:nvPr/>
        </p:nvSpPr>
        <p:spPr>
          <a:xfrm>
            <a:off x="485300" y="2810449"/>
            <a:ext cx="3818227" cy="369332"/>
          </a:xfrm>
          <a:prstGeom prst="rect">
            <a:avLst/>
          </a:prstGeom>
        </p:spPr>
        <p:txBody>
          <a:bodyPr wrap="square">
            <a:spAutoFit/>
          </a:bodyPr>
          <a:lstStyle/>
          <a:p>
            <a:pPr fontAlgn="auto">
              <a:spcBef>
                <a:spcPts val="0"/>
              </a:spcBef>
              <a:spcAft>
                <a:spcPts val="0"/>
              </a:spcAft>
            </a:pPr>
            <a:r>
              <a:rPr lang="en-US" dirty="0" smtClean="0">
                <a:solidFill>
                  <a:prstClr val="black"/>
                </a:solidFill>
                <a:latin typeface="Cambria Math" pitchFamily="18" charset="0"/>
                <a:ea typeface="Cambria Math" pitchFamily="18" charset="0"/>
                <a:cs typeface="Arial" pitchFamily="34" charset="0"/>
              </a:rPr>
              <a:t>No. of </a:t>
            </a:r>
            <a:r>
              <a:rPr lang="en-US" dirty="0" err="1" smtClean="0">
                <a:solidFill>
                  <a:prstClr val="black"/>
                </a:solidFill>
                <a:latin typeface="Cambria Math" pitchFamily="18" charset="0"/>
                <a:ea typeface="Cambria Math" pitchFamily="18" charset="0"/>
                <a:cs typeface="Arial" pitchFamily="34" charset="0"/>
              </a:rPr>
              <a:t>deers</a:t>
            </a:r>
            <a:r>
              <a:rPr lang="en-US" dirty="0" smtClean="0">
                <a:solidFill>
                  <a:prstClr val="black"/>
                </a:solidFill>
                <a:latin typeface="Cambria Math" pitchFamily="18" charset="0"/>
                <a:ea typeface="Cambria Math" pitchFamily="18" charset="0"/>
                <a:cs typeface="Arial" pitchFamily="34" charset="0"/>
              </a:rPr>
              <a:t> who are drinking water </a:t>
            </a:r>
            <a:endParaRPr lang="en-US" dirty="0">
              <a:solidFill>
                <a:prstClr val="black"/>
              </a:solidFill>
              <a:latin typeface="Cambria Math" pitchFamily="18" charset="0"/>
              <a:ea typeface="Cambria Math" pitchFamily="18" charset="0"/>
              <a:cs typeface="Arial" pitchFamily="34" charset="0"/>
            </a:endParaRPr>
          </a:p>
        </p:txBody>
      </p:sp>
      <p:sp>
        <p:nvSpPr>
          <p:cNvPr id="140" name="Rectangle 139"/>
          <p:cNvSpPr/>
          <p:nvPr/>
        </p:nvSpPr>
        <p:spPr>
          <a:xfrm>
            <a:off x="4038632" y="2810449"/>
            <a:ext cx="608469" cy="369332"/>
          </a:xfrm>
          <a:prstGeom prst="rect">
            <a:avLst/>
          </a:prstGeom>
        </p:spPr>
        <p:txBody>
          <a:bodyPr wrap="square">
            <a:spAutoFit/>
          </a:bodyPr>
          <a:lstStyle/>
          <a:p>
            <a:pPr fontAlgn="auto">
              <a:spcBef>
                <a:spcPts val="0"/>
              </a:spcBef>
              <a:spcAft>
                <a:spcPts val="0"/>
              </a:spcAft>
            </a:pPr>
            <a:r>
              <a:rPr lang="en-US" dirty="0" smtClean="0">
                <a:solidFill>
                  <a:prstClr val="black"/>
                </a:solidFill>
                <a:latin typeface="Cambria Math" pitchFamily="18" charset="0"/>
                <a:ea typeface="Cambria Math" pitchFamily="18" charset="0"/>
                <a:cs typeface="Arial" pitchFamily="34" charset="0"/>
              </a:rPr>
              <a:t>= 9</a:t>
            </a:r>
            <a:endParaRPr lang="en-US" dirty="0">
              <a:solidFill>
                <a:prstClr val="black"/>
              </a:solidFill>
              <a:latin typeface="Cambria Math" pitchFamily="18" charset="0"/>
              <a:ea typeface="Cambria Math" pitchFamily="18" charset="0"/>
              <a:cs typeface="Arial" pitchFamily="34" charset="0"/>
            </a:endParaRPr>
          </a:p>
        </p:txBody>
      </p:sp>
      <p:sp>
        <p:nvSpPr>
          <p:cNvPr id="131" name="Rounded Rectangle 130"/>
          <p:cNvSpPr/>
          <p:nvPr/>
        </p:nvSpPr>
        <p:spPr>
          <a:xfrm>
            <a:off x="707717" y="3028966"/>
            <a:ext cx="5833873" cy="468635"/>
          </a:xfrm>
          <a:prstGeom prst="roundRect">
            <a:avLst/>
          </a:prstGeom>
          <a:solidFill>
            <a:srgbClr val="002060"/>
          </a:solidFill>
          <a:ln>
            <a:solidFill>
              <a:schemeClr val="tx1"/>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dirty="0">
              <a:solidFill>
                <a:srgbClr val="FFFF00"/>
              </a:solidFill>
              <a:latin typeface="Cambria Math" panose="02040503050406030204" pitchFamily="18" charset="0"/>
              <a:ea typeface="Cambria Math" panose="02040503050406030204" pitchFamily="18" charset="0"/>
            </a:endParaRPr>
          </a:p>
        </p:txBody>
      </p:sp>
      <p:sp>
        <p:nvSpPr>
          <p:cNvPr id="133" name="Rounded Rectangle 132"/>
          <p:cNvSpPr/>
          <p:nvPr/>
        </p:nvSpPr>
        <p:spPr>
          <a:xfrm>
            <a:off x="740381" y="3132108"/>
            <a:ext cx="1686868" cy="283849"/>
          </a:xfrm>
          <a:prstGeom prst="roundRect">
            <a:avLst/>
          </a:prstGeom>
          <a:solidFill>
            <a:srgbClr val="7030A0"/>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solidFill>
                <a:prstClr val="black"/>
              </a:solidFill>
            </a:endParaRPr>
          </a:p>
        </p:txBody>
      </p:sp>
      <p:sp>
        <p:nvSpPr>
          <p:cNvPr id="134" name="Rounded Rectangle 133"/>
          <p:cNvSpPr/>
          <p:nvPr/>
        </p:nvSpPr>
        <p:spPr>
          <a:xfrm>
            <a:off x="2540287" y="3133060"/>
            <a:ext cx="3888534" cy="283849"/>
          </a:xfrm>
          <a:prstGeom prst="roundRect">
            <a:avLst/>
          </a:prstGeom>
          <a:solidFill>
            <a:srgbClr val="7030A0"/>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solidFill>
                <a:prstClr val="black"/>
              </a:solidFill>
            </a:endParaRPr>
          </a:p>
        </p:txBody>
      </p:sp>
      <p:sp>
        <p:nvSpPr>
          <p:cNvPr id="132" name="Rectangle 131"/>
          <p:cNvSpPr/>
          <p:nvPr/>
        </p:nvSpPr>
        <p:spPr>
          <a:xfrm>
            <a:off x="533398" y="3093990"/>
            <a:ext cx="6051924" cy="369332"/>
          </a:xfrm>
          <a:prstGeom prst="rect">
            <a:avLst/>
          </a:prstGeom>
        </p:spPr>
        <p:txBody>
          <a:bodyPr wrap="square">
            <a:spAutoFit/>
          </a:bodyPr>
          <a:lstStyle/>
          <a:p>
            <a:pPr algn="ctr"/>
            <a:r>
              <a:rPr lang="en-US" b="1" dirty="0" smtClean="0">
                <a:solidFill>
                  <a:srgbClr val="FFFF00"/>
                </a:solidFill>
                <a:latin typeface="Cambria Math" panose="02040503050406030204" pitchFamily="18" charset="0"/>
                <a:ea typeface="Cambria Math" panose="02040503050406030204" pitchFamily="18" charset="0"/>
              </a:rPr>
              <a:t>Total no of </a:t>
            </a:r>
            <a:r>
              <a:rPr lang="en-US" b="1" dirty="0" err="1" smtClean="0">
                <a:solidFill>
                  <a:srgbClr val="FFFF00"/>
                </a:solidFill>
                <a:latin typeface="Cambria Math" panose="02040503050406030204" pitchFamily="18" charset="0"/>
                <a:ea typeface="Cambria Math" panose="02040503050406030204" pitchFamily="18" charset="0"/>
              </a:rPr>
              <a:t>deers</a:t>
            </a:r>
            <a:r>
              <a:rPr lang="en-US" b="1" dirty="0" smtClean="0">
                <a:solidFill>
                  <a:srgbClr val="FFFF00"/>
                </a:solidFill>
                <a:latin typeface="Cambria Math" panose="02040503050406030204" pitchFamily="18" charset="0"/>
                <a:ea typeface="Cambria Math" panose="02040503050406030204" pitchFamily="18" charset="0"/>
              </a:rPr>
              <a:t> – No. of </a:t>
            </a:r>
            <a:r>
              <a:rPr lang="en-US" b="1" dirty="0" err="1" smtClean="0">
                <a:solidFill>
                  <a:srgbClr val="FFFF00"/>
                </a:solidFill>
                <a:latin typeface="Cambria Math" panose="02040503050406030204" pitchFamily="18" charset="0"/>
                <a:ea typeface="Cambria Math" panose="02040503050406030204" pitchFamily="18" charset="0"/>
              </a:rPr>
              <a:t>deers</a:t>
            </a:r>
            <a:r>
              <a:rPr lang="en-US" b="1" dirty="0" smtClean="0">
                <a:solidFill>
                  <a:srgbClr val="FFFF00"/>
                </a:solidFill>
                <a:latin typeface="Cambria Math" panose="02040503050406030204" pitchFamily="18" charset="0"/>
                <a:ea typeface="Cambria Math" panose="02040503050406030204" pitchFamily="18" charset="0"/>
              </a:rPr>
              <a:t> in the herd who are grazing</a:t>
            </a:r>
            <a:endParaRPr lang="en-US" b="1" dirty="0">
              <a:solidFill>
                <a:srgbClr val="FFFF00"/>
              </a:solidFill>
              <a:latin typeface="Cambria Math" panose="02040503050406030204" pitchFamily="18" charset="0"/>
              <a:ea typeface="Cambria Math" panose="02040503050406030204" pitchFamily="18" charset="0"/>
            </a:endParaRPr>
          </a:p>
        </p:txBody>
      </p:sp>
      <p:sp>
        <p:nvSpPr>
          <p:cNvPr id="141" name="Rectangle 140"/>
          <p:cNvSpPr/>
          <p:nvPr/>
        </p:nvSpPr>
        <p:spPr>
          <a:xfrm>
            <a:off x="685832" y="3114775"/>
            <a:ext cx="3040897" cy="369332"/>
          </a:xfrm>
          <a:prstGeom prst="rect">
            <a:avLst/>
          </a:prstGeom>
        </p:spPr>
        <p:txBody>
          <a:bodyPr wrap="none">
            <a:spAutoFit/>
          </a:bodyPr>
          <a:lstStyle/>
          <a:p>
            <a:pPr fontAlgn="auto">
              <a:spcBef>
                <a:spcPts val="0"/>
              </a:spcBef>
              <a:spcAft>
                <a:spcPts val="0"/>
              </a:spcAft>
            </a:pPr>
            <a:r>
              <a:rPr lang="en-US" dirty="0">
                <a:solidFill>
                  <a:prstClr val="black"/>
                </a:solidFill>
                <a:latin typeface="Cambria Math" pitchFamily="18" charset="0"/>
                <a:ea typeface="Cambria Math" pitchFamily="18" charset="0"/>
                <a:cs typeface="+mn-cs"/>
              </a:rPr>
              <a:t>According to </a:t>
            </a:r>
            <a:r>
              <a:rPr lang="en-US" dirty="0" smtClean="0">
                <a:solidFill>
                  <a:prstClr val="black"/>
                </a:solidFill>
                <a:latin typeface="Cambria Math" pitchFamily="18" charset="0"/>
                <a:ea typeface="Cambria Math" pitchFamily="18" charset="0"/>
                <a:cs typeface="+mn-cs"/>
              </a:rPr>
              <a:t>given condition,</a:t>
            </a:r>
            <a:endParaRPr lang="en-US" dirty="0">
              <a:solidFill>
                <a:prstClr val="black"/>
              </a:solidFill>
              <a:latin typeface="Cambria Math" pitchFamily="18" charset="0"/>
              <a:ea typeface="Cambria Math" pitchFamily="18" charset="0"/>
              <a:cs typeface="+mn-cs"/>
            </a:endParaRPr>
          </a:p>
        </p:txBody>
      </p:sp>
      <mc:AlternateContent xmlns:mc="http://schemas.openxmlformats.org/markup-compatibility/2006" xmlns:a14="http://schemas.microsoft.com/office/drawing/2010/main">
        <mc:Choice Requires="a14">
          <p:sp>
            <p:nvSpPr>
              <p:cNvPr id="147" name="Rectangle 146"/>
              <p:cNvSpPr/>
              <p:nvPr/>
            </p:nvSpPr>
            <p:spPr>
              <a:xfrm>
                <a:off x="907297" y="3582618"/>
                <a:ext cx="542690" cy="369332"/>
              </a:xfrm>
              <a:prstGeom prst="rect">
                <a:avLst/>
              </a:prstGeom>
            </p:spPr>
            <p:txBody>
              <a:bodyPr wrap="square">
                <a:spAutoFit/>
              </a:bodyPr>
              <a:lstStyle/>
              <a:p>
                <a:pPr fontAlgn="auto">
                  <a:spcBef>
                    <a:spcPts val="0"/>
                  </a:spcBef>
                  <a:spcAft>
                    <a:spcPts val="0"/>
                  </a:spcAft>
                </a:pPr>
                <a14:m>
                  <m:oMath xmlns:m="http://schemas.openxmlformats.org/officeDocument/2006/math">
                    <m:r>
                      <a:rPr lang="en-US" i="1" dirty="0" smtClean="0">
                        <a:solidFill>
                          <a:prstClr val="black"/>
                        </a:solidFill>
                        <a:latin typeface="Cambria Math"/>
                        <a:ea typeface="Cambria Math" pitchFamily="18" charset="0"/>
                        <a:cs typeface="Arial" pitchFamily="34" charset="0"/>
                      </a:rPr>
                      <m:t>𝑥</m:t>
                    </m:r>
                  </m:oMath>
                </a14:m>
                <a:r>
                  <a:rPr lang="en-US" dirty="0" smtClean="0">
                    <a:solidFill>
                      <a:prstClr val="black"/>
                    </a:solidFill>
                    <a:latin typeface="Cambria Math" pitchFamily="18" charset="0"/>
                    <a:ea typeface="Cambria Math" pitchFamily="18" charset="0"/>
                    <a:cs typeface="Arial" pitchFamily="34" charset="0"/>
                  </a:rPr>
                  <a:t> =</a:t>
                </a:r>
                <a:endParaRPr lang="en-US" dirty="0">
                  <a:solidFill>
                    <a:prstClr val="black"/>
                  </a:solidFill>
                  <a:latin typeface="Cambria Math" pitchFamily="18" charset="0"/>
                  <a:ea typeface="Cambria Math" pitchFamily="18" charset="0"/>
                  <a:cs typeface="Arial" pitchFamily="34" charset="0"/>
                </a:endParaRPr>
              </a:p>
            </p:txBody>
          </p:sp>
        </mc:Choice>
        <mc:Fallback xmlns="">
          <p:sp>
            <p:nvSpPr>
              <p:cNvPr id="147" name="Rectangle 146"/>
              <p:cNvSpPr>
                <a:spLocks noRot="1" noChangeAspect="1" noMove="1" noResize="1" noEditPoints="1" noAdjustHandles="1" noChangeArrowheads="1" noChangeShapeType="1" noTextEdit="1"/>
              </p:cNvSpPr>
              <p:nvPr/>
            </p:nvSpPr>
            <p:spPr>
              <a:xfrm>
                <a:off x="907297" y="3582618"/>
                <a:ext cx="542690" cy="369332"/>
              </a:xfrm>
              <a:prstGeom prst="rect">
                <a:avLst/>
              </a:prstGeom>
              <a:blipFill rotWithShape="1">
                <a:blip r:embed="rId13"/>
                <a:stretch>
                  <a:fillRect t="-10000" r="-6742"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8" name="Rectangle 147"/>
              <p:cNvSpPr/>
              <p:nvPr/>
            </p:nvSpPr>
            <p:spPr>
              <a:xfrm>
                <a:off x="1343365" y="3483022"/>
                <a:ext cx="364202" cy="562975"/>
              </a:xfrm>
              <a:prstGeom prst="rect">
                <a:avLst/>
              </a:prstGeom>
            </p:spPr>
            <p:txBody>
              <a:bodyPr wrap="none">
                <a:spAutoFit/>
              </a:bodyPr>
              <a:lstStyle/>
              <a:p>
                <a:pPr fontAlgn="auto">
                  <a:spcBef>
                    <a:spcPts val="0"/>
                  </a:spcBef>
                  <a:spcAft>
                    <a:spcPts val="0"/>
                  </a:spcAft>
                </a:pPr>
                <a14:m>
                  <m:oMathPara xmlns:m="http://schemas.openxmlformats.org/officeDocument/2006/math">
                    <m:oMathParaPr>
                      <m:jc m:val="centerGroup"/>
                    </m:oMathParaPr>
                    <m:oMath xmlns:m="http://schemas.openxmlformats.org/officeDocument/2006/math">
                      <m:f>
                        <m:fPr>
                          <m:ctrlPr>
                            <a:rPr lang="en-US" i="1" smtClean="0">
                              <a:solidFill>
                                <a:prstClr val="black"/>
                              </a:solidFill>
                              <a:latin typeface="Cambria Math"/>
                              <a:ea typeface="Cambria Math" pitchFamily="18" charset="0"/>
                              <a:cs typeface="+mn-cs"/>
                            </a:rPr>
                          </m:ctrlPr>
                        </m:fPr>
                        <m:num>
                          <m:r>
                            <a:rPr lang="en-US" i="1" smtClean="0">
                              <a:solidFill>
                                <a:prstClr val="black"/>
                              </a:solidFill>
                              <a:latin typeface="Cambria Math" pitchFamily="18" charset="0"/>
                              <a:ea typeface="Cambria Math" pitchFamily="18" charset="0"/>
                              <a:cs typeface="+mn-cs"/>
                            </a:rPr>
                            <m:t>𝑥</m:t>
                          </m:r>
                        </m:num>
                        <m:den>
                          <m:r>
                            <a:rPr lang="en-US" i="1" smtClean="0">
                              <a:solidFill>
                                <a:prstClr val="black"/>
                              </a:solidFill>
                              <a:latin typeface="Cambria Math" pitchFamily="18" charset="0"/>
                              <a:ea typeface="Cambria Math" pitchFamily="18" charset="0"/>
                              <a:cs typeface="+mn-cs"/>
                            </a:rPr>
                            <m:t>2</m:t>
                          </m:r>
                        </m:den>
                      </m:f>
                    </m:oMath>
                  </m:oMathPara>
                </a14:m>
                <a:endParaRPr lang="en-US" dirty="0">
                  <a:solidFill>
                    <a:prstClr val="black"/>
                  </a:solidFill>
                  <a:latin typeface="Cambria Math" pitchFamily="18" charset="0"/>
                  <a:ea typeface="Cambria Math" pitchFamily="18" charset="0"/>
                  <a:cs typeface="+mn-cs"/>
                </a:endParaRPr>
              </a:p>
            </p:txBody>
          </p:sp>
        </mc:Choice>
        <mc:Fallback xmlns="">
          <p:sp>
            <p:nvSpPr>
              <p:cNvPr id="148" name="Rectangle 147"/>
              <p:cNvSpPr>
                <a:spLocks noRot="1" noChangeAspect="1" noMove="1" noResize="1" noEditPoints="1" noAdjustHandles="1" noChangeArrowheads="1" noChangeShapeType="1" noTextEdit="1"/>
              </p:cNvSpPr>
              <p:nvPr/>
            </p:nvSpPr>
            <p:spPr>
              <a:xfrm>
                <a:off x="1343365" y="3483022"/>
                <a:ext cx="364202" cy="562975"/>
              </a:xfrm>
              <a:prstGeom prst="rect">
                <a:avLst/>
              </a:prstGeom>
              <a:blipFill rotWithShape="1">
                <a:blip r:embed="rId14"/>
                <a:stretch>
                  <a:fillRect/>
                </a:stretch>
              </a:blipFill>
            </p:spPr>
            <p:txBody>
              <a:bodyPr/>
              <a:lstStyle/>
              <a:p>
                <a:r>
                  <a:rPr lang="en-US">
                    <a:noFill/>
                  </a:rPr>
                  <a:t> </a:t>
                </a:r>
              </a:p>
            </p:txBody>
          </p:sp>
        </mc:Fallback>
      </mc:AlternateContent>
      <p:sp>
        <p:nvSpPr>
          <p:cNvPr id="149" name="Rectangle 148"/>
          <p:cNvSpPr/>
          <p:nvPr/>
        </p:nvSpPr>
        <p:spPr>
          <a:xfrm>
            <a:off x="2018181" y="3580112"/>
            <a:ext cx="349776" cy="369332"/>
          </a:xfrm>
          <a:prstGeom prst="rect">
            <a:avLst/>
          </a:prstGeom>
        </p:spPr>
        <p:txBody>
          <a:bodyPr wrap="none">
            <a:spAutoFit/>
          </a:bodyPr>
          <a:lstStyle/>
          <a:p>
            <a:pPr fontAlgn="auto">
              <a:spcBef>
                <a:spcPts val="0"/>
              </a:spcBef>
              <a:spcAft>
                <a:spcPts val="0"/>
              </a:spcAft>
            </a:pPr>
            <a:r>
              <a:rPr lang="en-US" dirty="0">
                <a:solidFill>
                  <a:prstClr val="black"/>
                </a:solidFill>
                <a:latin typeface="Cambria Math" pitchFamily="18" charset="0"/>
                <a:ea typeface="Cambria Math" pitchFamily="18" charset="0"/>
                <a:cs typeface="Arial" pitchFamily="34" charset="0"/>
              </a:rPr>
              <a:t>×</a:t>
            </a:r>
            <a:endParaRPr lang="en-US" dirty="0">
              <a:solidFill>
                <a:prstClr val="black"/>
              </a:solidFill>
              <a:latin typeface="Cambria Math" pitchFamily="18" charset="0"/>
              <a:ea typeface="Cambria Math" pitchFamily="18" charset="0"/>
              <a:cs typeface="+mn-cs"/>
            </a:endParaRPr>
          </a:p>
        </p:txBody>
      </p:sp>
      <p:sp>
        <p:nvSpPr>
          <p:cNvPr id="150" name="Rectangle 149"/>
          <p:cNvSpPr/>
          <p:nvPr/>
        </p:nvSpPr>
        <p:spPr>
          <a:xfrm>
            <a:off x="1552915" y="3575263"/>
            <a:ext cx="357790" cy="369332"/>
          </a:xfrm>
          <a:prstGeom prst="rect">
            <a:avLst/>
          </a:prstGeom>
        </p:spPr>
        <p:txBody>
          <a:bodyPr wrap="none">
            <a:spAutoFit/>
          </a:bodyPr>
          <a:lstStyle/>
          <a:p>
            <a:pPr fontAlgn="auto">
              <a:spcBef>
                <a:spcPts val="0"/>
              </a:spcBef>
              <a:spcAft>
                <a:spcPts val="0"/>
              </a:spcAft>
            </a:pPr>
            <a:r>
              <a:rPr lang="en-US" dirty="0" smtClean="0">
                <a:solidFill>
                  <a:prstClr val="black"/>
                </a:solidFill>
                <a:latin typeface="Cambria Math" pitchFamily="18" charset="0"/>
                <a:ea typeface="Cambria Math" pitchFamily="18" charset="0"/>
                <a:cs typeface="Arial" pitchFamily="34" charset="0"/>
              </a:rPr>
              <a:t>+</a:t>
            </a:r>
            <a:endParaRPr lang="en-US" dirty="0">
              <a:solidFill>
                <a:prstClr val="black"/>
              </a:solidFill>
              <a:latin typeface="Cambria Math" pitchFamily="18" charset="0"/>
              <a:ea typeface="Cambria Math" pitchFamily="18" charset="0"/>
              <a:cs typeface="+mn-cs"/>
            </a:endParaRPr>
          </a:p>
        </p:txBody>
      </p:sp>
      <p:sp>
        <p:nvSpPr>
          <p:cNvPr id="151" name="Rectangle 150"/>
          <p:cNvSpPr/>
          <p:nvPr/>
        </p:nvSpPr>
        <p:spPr>
          <a:xfrm>
            <a:off x="3260895" y="3580887"/>
            <a:ext cx="364202" cy="369332"/>
          </a:xfrm>
          <a:prstGeom prst="rect">
            <a:avLst/>
          </a:prstGeom>
        </p:spPr>
        <p:txBody>
          <a:bodyPr wrap="none">
            <a:spAutoFit/>
          </a:bodyPr>
          <a:lstStyle/>
          <a:p>
            <a:pPr fontAlgn="auto">
              <a:spcBef>
                <a:spcPts val="0"/>
              </a:spcBef>
              <a:spcAft>
                <a:spcPts val="0"/>
              </a:spcAft>
            </a:pPr>
            <a:r>
              <a:rPr lang="en-US" dirty="0" smtClean="0">
                <a:solidFill>
                  <a:prstClr val="black"/>
                </a:solidFill>
                <a:latin typeface="Cambria Math" pitchFamily="18" charset="0"/>
                <a:ea typeface="Cambria Math" pitchFamily="18" charset="0"/>
                <a:cs typeface="Arial" pitchFamily="34" charset="0"/>
              </a:rPr>
              <a:t> 9</a:t>
            </a:r>
            <a:endParaRPr lang="en-US" dirty="0">
              <a:solidFill>
                <a:prstClr val="black"/>
              </a:solidFill>
              <a:latin typeface="Cambria Math" pitchFamily="18" charset="0"/>
              <a:ea typeface="Cambria Math" pitchFamily="18" charset="0"/>
              <a:cs typeface="+mn-cs"/>
            </a:endParaRPr>
          </a:p>
        </p:txBody>
      </p:sp>
      <mc:AlternateContent xmlns:mc="http://schemas.openxmlformats.org/markup-compatibility/2006" xmlns:a14="http://schemas.microsoft.com/office/drawing/2010/main">
        <mc:Choice Requires="a14">
          <p:sp>
            <p:nvSpPr>
              <p:cNvPr id="152" name="Rectangle 151"/>
              <p:cNvSpPr/>
              <p:nvPr/>
            </p:nvSpPr>
            <p:spPr>
              <a:xfrm>
                <a:off x="1779331" y="3445544"/>
                <a:ext cx="364202" cy="610936"/>
              </a:xfrm>
              <a:prstGeom prst="rect">
                <a:avLst/>
              </a:prstGeom>
            </p:spPr>
            <p:txBody>
              <a:bodyPr wrap="none">
                <a:spAutoFit/>
              </a:bodyPr>
              <a:lstStyle/>
              <a:p>
                <a:pPr fontAlgn="auto">
                  <a:spcBef>
                    <a:spcPts val="0"/>
                  </a:spcBef>
                  <a:spcAft>
                    <a:spcPts val="0"/>
                  </a:spcAft>
                </a:pPr>
                <a14:m>
                  <m:oMathPara xmlns:m="http://schemas.openxmlformats.org/officeDocument/2006/math">
                    <m:oMathParaPr>
                      <m:jc m:val="centerGroup"/>
                    </m:oMathParaPr>
                    <m:oMath xmlns:m="http://schemas.openxmlformats.org/officeDocument/2006/math">
                      <m:f>
                        <m:fPr>
                          <m:ctrlPr>
                            <a:rPr lang="en-US" i="1" smtClean="0">
                              <a:solidFill>
                                <a:prstClr val="black"/>
                              </a:solidFill>
                              <a:latin typeface="Cambria Math"/>
                              <a:ea typeface="Cambria Math" pitchFamily="18" charset="0"/>
                              <a:cs typeface="+mn-cs"/>
                            </a:rPr>
                          </m:ctrlPr>
                        </m:fPr>
                        <m:num>
                          <m:r>
                            <a:rPr lang="en-US" smtClean="0">
                              <a:solidFill>
                                <a:prstClr val="black"/>
                              </a:solidFill>
                              <a:latin typeface="Cambria Math" pitchFamily="18" charset="0"/>
                              <a:ea typeface="Cambria Math" pitchFamily="18" charset="0"/>
                              <a:cs typeface="+mn-cs"/>
                            </a:rPr>
                            <m:t>3</m:t>
                          </m:r>
                        </m:num>
                        <m:den>
                          <m:r>
                            <a:rPr lang="en-US" i="1" smtClean="0">
                              <a:solidFill>
                                <a:prstClr val="black"/>
                              </a:solidFill>
                              <a:latin typeface="Cambria Math" pitchFamily="18" charset="0"/>
                              <a:ea typeface="Cambria Math" pitchFamily="18" charset="0"/>
                              <a:cs typeface="+mn-cs"/>
                            </a:rPr>
                            <m:t>4</m:t>
                          </m:r>
                        </m:den>
                      </m:f>
                    </m:oMath>
                  </m:oMathPara>
                </a14:m>
                <a:endParaRPr lang="en-US" dirty="0">
                  <a:solidFill>
                    <a:prstClr val="black"/>
                  </a:solidFill>
                  <a:latin typeface="Cambria Math" pitchFamily="18" charset="0"/>
                  <a:ea typeface="Cambria Math" pitchFamily="18" charset="0"/>
                  <a:cs typeface="+mn-cs"/>
                </a:endParaRPr>
              </a:p>
            </p:txBody>
          </p:sp>
        </mc:Choice>
        <mc:Fallback xmlns="">
          <p:sp>
            <p:nvSpPr>
              <p:cNvPr id="152" name="Rectangle 151"/>
              <p:cNvSpPr>
                <a:spLocks noRot="1" noChangeAspect="1" noMove="1" noResize="1" noEditPoints="1" noAdjustHandles="1" noChangeArrowheads="1" noChangeShapeType="1" noTextEdit="1"/>
              </p:cNvSpPr>
              <p:nvPr/>
            </p:nvSpPr>
            <p:spPr>
              <a:xfrm>
                <a:off x="1779331" y="3445544"/>
                <a:ext cx="364202" cy="610936"/>
              </a:xfrm>
              <a:prstGeom prst="rect">
                <a:avLst/>
              </a:prstGeom>
              <a:blipFill rotWithShape="1">
                <a:blip r:embed="rId15"/>
                <a:stretch>
                  <a:fillRect/>
                </a:stretch>
              </a:blipFill>
            </p:spPr>
            <p:txBody>
              <a:bodyPr/>
              <a:lstStyle/>
              <a:p>
                <a:r>
                  <a:rPr lang="en-US">
                    <a:noFill/>
                  </a:rPr>
                  <a:t> </a:t>
                </a:r>
              </a:p>
            </p:txBody>
          </p:sp>
        </mc:Fallback>
      </mc:AlternateContent>
      <p:grpSp>
        <p:nvGrpSpPr>
          <p:cNvPr id="6" name="Group 5"/>
          <p:cNvGrpSpPr/>
          <p:nvPr/>
        </p:nvGrpSpPr>
        <p:grpSpPr>
          <a:xfrm>
            <a:off x="2221747" y="3409958"/>
            <a:ext cx="796336" cy="714683"/>
            <a:chOff x="3507188" y="5135043"/>
            <a:chExt cx="796336" cy="714683"/>
          </a:xfrm>
        </p:grpSpPr>
        <mc:AlternateContent xmlns:mc="http://schemas.openxmlformats.org/markup-compatibility/2006" xmlns:a14="http://schemas.microsoft.com/office/drawing/2010/main">
          <mc:Choice Requires="a14">
            <p:sp>
              <p:nvSpPr>
                <p:cNvPr id="158" name="Rectangle 157"/>
                <p:cNvSpPr/>
                <p:nvPr/>
              </p:nvSpPr>
              <p:spPr>
                <a:xfrm>
                  <a:off x="3507188" y="5135043"/>
                  <a:ext cx="294331" cy="714683"/>
                </a:xfrm>
                <a:prstGeom prst="rect">
                  <a:avLst/>
                </a:prstGeom>
              </p:spPr>
              <p:txBody>
                <a:bodyPr wrap="square">
                  <a:spAutoFit/>
                </a:bodyPr>
                <a:lstStyle/>
                <a:p>
                  <a:pPr fontAlgn="auto">
                    <a:spcBef>
                      <a:spcPts val="0"/>
                    </a:spcBef>
                    <a:spcAft>
                      <a:spcPts val="0"/>
                    </a:spcAft>
                  </a:pPr>
                  <a14:m>
                    <m:oMathPara xmlns:m="http://schemas.openxmlformats.org/officeDocument/2006/math">
                      <m:oMathParaPr>
                        <m:jc m:val="centerGroup"/>
                      </m:oMathParaPr>
                      <m:oMath xmlns:m="http://schemas.openxmlformats.org/officeDocument/2006/math">
                        <m:d>
                          <m:dPr>
                            <m:ctrlPr>
                              <a:rPr lang="en-US" i="1" dirty="0" smtClean="0">
                                <a:solidFill>
                                  <a:prstClr val="black"/>
                                </a:solidFill>
                                <a:latin typeface="Cambria Math"/>
                                <a:ea typeface="Cambria Math" pitchFamily="18" charset="0"/>
                                <a:cs typeface="Arial" pitchFamily="34" charset="0"/>
                              </a:rPr>
                            </m:ctrlPr>
                          </m:dPr>
                          <m:e>
                            <m:f>
                              <m:fPr>
                                <m:ctrlPr>
                                  <a:rPr lang="en-US" i="1" dirty="0" smtClean="0">
                                    <a:noFill/>
                                    <a:latin typeface="Cambria Math"/>
                                    <a:ea typeface="Cambria Math" pitchFamily="18" charset="0"/>
                                    <a:cs typeface="Arial" pitchFamily="34" charset="0"/>
                                  </a:rPr>
                                </m:ctrlPr>
                              </m:fPr>
                              <m:num/>
                              <m:den/>
                            </m:f>
                            <m:r>
                              <a:rPr lang="en-US" i="1" dirty="0" smtClean="0">
                                <a:noFill/>
                                <a:latin typeface="Cambria Math"/>
                                <a:ea typeface="Cambria Math" pitchFamily="18" charset="0"/>
                                <a:cs typeface="Arial" pitchFamily="34" charset="0"/>
                              </a:rPr>
                              <m:t>      </m:t>
                            </m:r>
                          </m:e>
                        </m:d>
                      </m:oMath>
                    </m:oMathPara>
                  </a14:m>
                  <a:endParaRPr lang="en-US" dirty="0">
                    <a:solidFill>
                      <a:prstClr val="black"/>
                    </a:solidFill>
                    <a:latin typeface="Cambria Math" pitchFamily="18" charset="0"/>
                    <a:ea typeface="Cambria Math" pitchFamily="18" charset="0"/>
                    <a:cs typeface="+mn-cs"/>
                  </a:endParaRPr>
                </a:p>
              </p:txBody>
            </p:sp>
          </mc:Choice>
          <mc:Fallback xmlns="">
            <p:sp>
              <p:nvSpPr>
                <p:cNvPr id="158" name="Rectangle 157"/>
                <p:cNvSpPr>
                  <a:spLocks noRot="1" noChangeAspect="1" noMove="1" noResize="1" noEditPoints="1" noAdjustHandles="1" noChangeArrowheads="1" noChangeShapeType="1" noTextEdit="1"/>
                </p:cNvSpPr>
                <p:nvPr/>
              </p:nvSpPr>
              <p:spPr>
                <a:xfrm>
                  <a:off x="3507188" y="5135043"/>
                  <a:ext cx="294331" cy="714683"/>
                </a:xfrm>
                <a:prstGeom prst="rect">
                  <a:avLst/>
                </a:prstGeom>
                <a:blipFill rotWithShape="1">
                  <a:blip r:embed="rId16"/>
                  <a:stretch>
                    <a:fillRect r="-18775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9" name="Rectangle 158"/>
                <p:cNvSpPr/>
                <p:nvPr/>
              </p:nvSpPr>
              <p:spPr>
                <a:xfrm>
                  <a:off x="3646579" y="5307718"/>
                  <a:ext cx="294331" cy="369332"/>
                </a:xfrm>
                <a:prstGeom prst="rect">
                  <a:avLst/>
                </a:prstGeom>
              </p:spPr>
              <p:txBody>
                <a:bodyPr wrap="square">
                  <a:spAutoFit/>
                </a:bodyPr>
                <a:lstStyle/>
                <a:p>
                  <a:pPr fontAlgn="auto">
                    <a:spcBef>
                      <a:spcPts val="0"/>
                    </a:spcBef>
                    <a:spcAft>
                      <a:spcPts val="0"/>
                    </a:spcAft>
                  </a:pPr>
                  <a14:m>
                    <m:oMathPara xmlns:m="http://schemas.openxmlformats.org/officeDocument/2006/math">
                      <m:oMathParaPr>
                        <m:jc m:val="centerGroup"/>
                      </m:oMathParaPr>
                      <m:oMath xmlns:m="http://schemas.openxmlformats.org/officeDocument/2006/math">
                        <m:r>
                          <a:rPr lang="en-US" i="1" dirty="0">
                            <a:solidFill>
                              <a:prstClr val="black"/>
                            </a:solidFill>
                            <a:latin typeface="Cambria Math"/>
                            <a:ea typeface="Cambria Math" pitchFamily="18" charset="0"/>
                            <a:cs typeface="Arial" pitchFamily="34" charset="0"/>
                          </a:rPr>
                          <m:t>𝑥</m:t>
                        </m:r>
                      </m:oMath>
                    </m:oMathPara>
                  </a14:m>
                  <a:endParaRPr lang="en-US" dirty="0">
                    <a:solidFill>
                      <a:prstClr val="black"/>
                    </a:solidFill>
                    <a:latin typeface="Cambria Math" pitchFamily="18" charset="0"/>
                    <a:ea typeface="Cambria Math" pitchFamily="18" charset="0"/>
                    <a:cs typeface="+mn-cs"/>
                  </a:endParaRPr>
                </a:p>
              </p:txBody>
            </p:sp>
          </mc:Choice>
          <mc:Fallback xmlns="">
            <p:sp>
              <p:nvSpPr>
                <p:cNvPr id="159" name="Rectangle 158"/>
                <p:cNvSpPr>
                  <a:spLocks noRot="1" noChangeAspect="1" noMove="1" noResize="1" noEditPoints="1" noAdjustHandles="1" noChangeArrowheads="1" noChangeShapeType="1" noTextEdit="1"/>
                </p:cNvSpPr>
                <p:nvPr/>
              </p:nvSpPr>
              <p:spPr>
                <a:xfrm>
                  <a:off x="3646579" y="5307718"/>
                  <a:ext cx="294331" cy="369332"/>
                </a:xfrm>
                <a:prstGeom prst="rect">
                  <a:avLst/>
                </a:prstGeom>
                <a:blipFill rotWithShape="1">
                  <a:blip r:embed="rId17"/>
                  <a:stretch>
                    <a:fillRect/>
                  </a:stretch>
                </a:blipFill>
              </p:spPr>
              <p:txBody>
                <a:bodyPr/>
                <a:lstStyle/>
                <a:p>
                  <a:r>
                    <a:rPr lang="en-US">
                      <a:noFill/>
                    </a:rPr>
                    <a:t> </a:t>
                  </a:r>
                </a:p>
              </p:txBody>
            </p:sp>
          </mc:Fallback>
        </mc:AlternateContent>
        <p:sp>
          <p:nvSpPr>
            <p:cNvPr id="160" name="Rectangle 159"/>
            <p:cNvSpPr/>
            <p:nvPr/>
          </p:nvSpPr>
          <p:spPr>
            <a:xfrm>
              <a:off x="3819390" y="5307718"/>
              <a:ext cx="322633" cy="369332"/>
            </a:xfrm>
            <a:prstGeom prst="rect">
              <a:avLst/>
            </a:prstGeom>
          </p:spPr>
          <p:txBody>
            <a:bodyPr wrap="square">
              <a:spAutoFit/>
            </a:bodyPr>
            <a:lstStyle/>
            <a:p>
              <a:pPr fontAlgn="auto">
                <a:spcBef>
                  <a:spcPts val="0"/>
                </a:spcBef>
                <a:spcAft>
                  <a:spcPts val="0"/>
                </a:spcAft>
              </a:pPr>
              <a:r>
                <a:rPr lang="en-US" dirty="0" smtClean="0">
                  <a:solidFill>
                    <a:prstClr val="black"/>
                  </a:solidFill>
                  <a:latin typeface="Cambria Math" pitchFamily="18" charset="0"/>
                  <a:ea typeface="Cambria Math" pitchFamily="18" charset="0"/>
                  <a:cs typeface="Arial" pitchFamily="34" charset="0"/>
                </a:rPr>
                <a:t>–</a:t>
              </a:r>
              <a:endParaRPr lang="en-US" dirty="0">
                <a:solidFill>
                  <a:prstClr val="black"/>
                </a:solidFill>
                <a:latin typeface="Cambria Math" pitchFamily="18" charset="0"/>
                <a:ea typeface="Cambria Math" pitchFamily="18" charset="0"/>
                <a:cs typeface="Arial" pitchFamily="34" charset="0"/>
              </a:endParaRPr>
            </a:p>
          </p:txBody>
        </p:sp>
        <mc:AlternateContent xmlns:mc="http://schemas.openxmlformats.org/markup-compatibility/2006" xmlns:a14="http://schemas.microsoft.com/office/drawing/2010/main">
          <mc:Choice Requires="a14">
            <p:sp>
              <p:nvSpPr>
                <p:cNvPr id="161" name="Rectangle 160"/>
                <p:cNvSpPr/>
                <p:nvPr/>
              </p:nvSpPr>
              <p:spPr>
                <a:xfrm>
                  <a:off x="4009193" y="5209935"/>
                  <a:ext cx="294331" cy="564898"/>
                </a:xfrm>
                <a:prstGeom prst="rect">
                  <a:avLst/>
                </a:prstGeom>
              </p:spPr>
              <p:txBody>
                <a:bodyPr wrap="square">
                  <a:spAutoFit/>
                </a:bodyPr>
                <a:lstStyle/>
                <a:p>
                  <a:pPr fontAlgn="auto">
                    <a:spcBef>
                      <a:spcPts val="0"/>
                    </a:spcBef>
                    <a:spcAft>
                      <a:spcPts val="0"/>
                    </a:spcAft>
                  </a:pPr>
                  <a14:m>
                    <m:oMathPara xmlns:m="http://schemas.openxmlformats.org/officeDocument/2006/math">
                      <m:oMathParaPr>
                        <m:jc m:val="centerGroup"/>
                      </m:oMathParaPr>
                      <m:oMath xmlns:m="http://schemas.openxmlformats.org/officeDocument/2006/math">
                        <m:f>
                          <m:fPr>
                            <m:ctrlPr>
                              <a:rPr lang="en-US" i="1" smtClean="0">
                                <a:solidFill>
                                  <a:prstClr val="black"/>
                                </a:solidFill>
                                <a:latin typeface="Cambria Math"/>
                                <a:ea typeface="Cambria Math" pitchFamily="18" charset="0"/>
                                <a:cs typeface="+mn-cs"/>
                              </a:rPr>
                            </m:ctrlPr>
                          </m:fPr>
                          <m:num>
                            <m:r>
                              <a:rPr lang="en-US" i="1" dirty="0">
                                <a:solidFill>
                                  <a:prstClr val="black"/>
                                </a:solidFill>
                                <a:latin typeface="Cambria Math"/>
                                <a:ea typeface="Cambria Math" pitchFamily="18" charset="0"/>
                                <a:cs typeface="Arial" pitchFamily="34" charset="0"/>
                              </a:rPr>
                              <m:t>𝑥</m:t>
                            </m:r>
                            <m:r>
                              <m:rPr>
                                <m:nor/>
                              </m:rPr>
                              <a:rPr lang="en-US" dirty="0">
                                <a:solidFill>
                                  <a:prstClr val="black"/>
                                </a:solidFill>
                                <a:latin typeface="Cambria Math" pitchFamily="18" charset="0"/>
                                <a:ea typeface="Cambria Math" pitchFamily="18" charset="0"/>
                                <a:cs typeface="+mn-cs"/>
                              </a:rPr>
                              <m:t> </m:t>
                            </m:r>
                          </m:num>
                          <m:den>
                            <m:r>
                              <a:rPr lang="en-US" i="1" smtClean="0">
                                <a:solidFill>
                                  <a:prstClr val="black"/>
                                </a:solidFill>
                                <a:latin typeface="Cambria Math" pitchFamily="18" charset="0"/>
                                <a:ea typeface="Cambria Math" pitchFamily="18" charset="0"/>
                                <a:cs typeface="+mn-cs"/>
                              </a:rPr>
                              <m:t>2</m:t>
                            </m:r>
                          </m:den>
                        </m:f>
                      </m:oMath>
                    </m:oMathPara>
                  </a14:m>
                  <a:endParaRPr lang="en-US" dirty="0">
                    <a:solidFill>
                      <a:prstClr val="black"/>
                    </a:solidFill>
                    <a:latin typeface="Cambria Math" pitchFamily="18" charset="0"/>
                    <a:ea typeface="Cambria Math" pitchFamily="18" charset="0"/>
                    <a:cs typeface="+mn-cs"/>
                  </a:endParaRPr>
                </a:p>
              </p:txBody>
            </p:sp>
          </mc:Choice>
          <mc:Fallback xmlns="">
            <p:sp>
              <p:nvSpPr>
                <p:cNvPr id="161" name="Rectangle 160"/>
                <p:cNvSpPr>
                  <a:spLocks noRot="1" noChangeAspect="1" noMove="1" noResize="1" noEditPoints="1" noAdjustHandles="1" noChangeArrowheads="1" noChangeShapeType="1" noTextEdit="1"/>
                </p:cNvSpPr>
                <p:nvPr/>
              </p:nvSpPr>
              <p:spPr>
                <a:xfrm>
                  <a:off x="4009193" y="5209935"/>
                  <a:ext cx="294331" cy="564898"/>
                </a:xfrm>
                <a:prstGeom prst="rect">
                  <a:avLst/>
                </a:prstGeom>
                <a:blipFill rotWithShape="1">
                  <a:blip r:embed="rId18"/>
                  <a:stretch>
                    <a:fillRect/>
                  </a:stretch>
                </a:blipFill>
              </p:spPr>
              <p:txBody>
                <a:bodyPr/>
                <a:lstStyle/>
                <a:p>
                  <a:r>
                    <a:rPr lang="en-US">
                      <a:noFill/>
                    </a:rPr>
                    <a:t> </a:t>
                  </a:r>
                </a:p>
              </p:txBody>
            </p:sp>
          </mc:Fallback>
        </mc:AlternateContent>
      </p:grpSp>
      <p:sp>
        <p:nvSpPr>
          <p:cNvPr id="162" name="Rectangle 161"/>
          <p:cNvSpPr/>
          <p:nvPr/>
        </p:nvSpPr>
        <p:spPr>
          <a:xfrm>
            <a:off x="3078997" y="3580887"/>
            <a:ext cx="364202" cy="369332"/>
          </a:xfrm>
          <a:prstGeom prst="rect">
            <a:avLst/>
          </a:prstGeom>
        </p:spPr>
        <p:txBody>
          <a:bodyPr wrap="none">
            <a:spAutoFit/>
          </a:bodyPr>
          <a:lstStyle/>
          <a:p>
            <a:pPr fontAlgn="auto">
              <a:spcBef>
                <a:spcPts val="0"/>
              </a:spcBef>
              <a:spcAft>
                <a:spcPts val="0"/>
              </a:spcAft>
            </a:pPr>
            <a:r>
              <a:rPr lang="en-US" dirty="0" smtClean="0">
                <a:solidFill>
                  <a:prstClr val="black"/>
                </a:solidFill>
                <a:latin typeface="Cambria Math" pitchFamily="18" charset="0"/>
                <a:ea typeface="Cambria Math" pitchFamily="18" charset="0"/>
                <a:cs typeface="Arial" pitchFamily="34" charset="0"/>
              </a:rPr>
              <a:t>+</a:t>
            </a:r>
            <a:endParaRPr lang="en-US" dirty="0">
              <a:solidFill>
                <a:prstClr val="black"/>
              </a:solidFill>
              <a:latin typeface="Cambria Math" pitchFamily="18" charset="0"/>
              <a:ea typeface="Cambria Math" pitchFamily="18" charset="0"/>
              <a:cs typeface="+mn-cs"/>
            </a:endParaRPr>
          </a:p>
        </p:txBody>
      </p:sp>
      <p:sp>
        <p:nvSpPr>
          <p:cNvPr id="163" name="Rectangle 162"/>
          <p:cNvSpPr/>
          <p:nvPr/>
        </p:nvSpPr>
        <p:spPr>
          <a:xfrm>
            <a:off x="485790" y="4291416"/>
            <a:ext cx="389823" cy="369332"/>
          </a:xfrm>
          <a:prstGeom prst="rect">
            <a:avLst/>
          </a:prstGeom>
        </p:spPr>
        <p:txBody>
          <a:bodyPr wrap="square">
            <a:spAutoFit/>
          </a:bodyPr>
          <a:lstStyle/>
          <a:p>
            <a:pPr fontAlgn="auto">
              <a:spcBef>
                <a:spcPts val="0"/>
              </a:spcBef>
              <a:spcAft>
                <a:spcPts val="0"/>
              </a:spcAft>
            </a:pPr>
            <a:r>
              <a:rPr lang="en-US" dirty="0">
                <a:solidFill>
                  <a:prstClr val="black"/>
                </a:solidFill>
                <a:latin typeface="Cambria Math" panose="02040503050406030204" pitchFamily="18" charset="0"/>
                <a:ea typeface="Cambria Math" panose="02040503050406030204" pitchFamily="18" charset="0"/>
                <a:cs typeface="Arial" pitchFamily="34" charset="0"/>
                <a:sym typeface="Symbol"/>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mc:AlternateContent xmlns:mc="http://schemas.openxmlformats.org/markup-compatibility/2006" xmlns:a14="http://schemas.microsoft.com/office/drawing/2010/main">
        <mc:Choice Requires="a14">
          <p:sp>
            <p:nvSpPr>
              <p:cNvPr id="164" name="Rectangle 163"/>
              <p:cNvSpPr/>
              <p:nvPr/>
            </p:nvSpPr>
            <p:spPr>
              <a:xfrm>
                <a:off x="907297" y="4291416"/>
                <a:ext cx="542690" cy="369332"/>
              </a:xfrm>
              <a:prstGeom prst="rect">
                <a:avLst/>
              </a:prstGeom>
            </p:spPr>
            <p:txBody>
              <a:bodyPr wrap="square">
                <a:spAutoFit/>
              </a:bodyPr>
              <a:lstStyle/>
              <a:p>
                <a:pPr fontAlgn="auto">
                  <a:spcBef>
                    <a:spcPts val="0"/>
                  </a:spcBef>
                  <a:spcAft>
                    <a:spcPts val="0"/>
                  </a:spcAft>
                </a:pPr>
                <a14:m>
                  <m:oMath xmlns:m="http://schemas.openxmlformats.org/officeDocument/2006/math">
                    <m:r>
                      <a:rPr lang="en-US" i="1" dirty="0" smtClean="0">
                        <a:solidFill>
                          <a:prstClr val="black"/>
                        </a:solidFill>
                        <a:latin typeface="Cambria Math"/>
                        <a:ea typeface="Cambria Math" pitchFamily="18" charset="0"/>
                        <a:cs typeface="Arial" pitchFamily="34" charset="0"/>
                      </a:rPr>
                      <m:t>𝑥</m:t>
                    </m:r>
                  </m:oMath>
                </a14:m>
                <a:r>
                  <a:rPr lang="en-US" dirty="0" smtClean="0">
                    <a:solidFill>
                      <a:prstClr val="black"/>
                    </a:solidFill>
                    <a:latin typeface="Cambria Math" pitchFamily="18" charset="0"/>
                    <a:ea typeface="Cambria Math" pitchFamily="18" charset="0"/>
                    <a:cs typeface="Arial" pitchFamily="34" charset="0"/>
                  </a:rPr>
                  <a:t> =</a:t>
                </a:r>
                <a:endParaRPr lang="en-US" dirty="0">
                  <a:solidFill>
                    <a:prstClr val="black"/>
                  </a:solidFill>
                  <a:latin typeface="Cambria Math" pitchFamily="18" charset="0"/>
                  <a:ea typeface="Cambria Math" pitchFamily="18" charset="0"/>
                  <a:cs typeface="Arial" pitchFamily="34" charset="0"/>
                </a:endParaRPr>
              </a:p>
            </p:txBody>
          </p:sp>
        </mc:Choice>
        <mc:Fallback xmlns="">
          <p:sp>
            <p:nvSpPr>
              <p:cNvPr id="164" name="Rectangle 163"/>
              <p:cNvSpPr>
                <a:spLocks noRot="1" noChangeAspect="1" noMove="1" noResize="1" noEditPoints="1" noAdjustHandles="1" noChangeArrowheads="1" noChangeShapeType="1" noTextEdit="1"/>
              </p:cNvSpPr>
              <p:nvPr/>
            </p:nvSpPr>
            <p:spPr>
              <a:xfrm>
                <a:off x="907297" y="4291416"/>
                <a:ext cx="542690" cy="369332"/>
              </a:xfrm>
              <a:prstGeom prst="rect">
                <a:avLst/>
              </a:prstGeom>
              <a:blipFill rotWithShape="1">
                <a:blip r:embed="rId19"/>
                <a:stretch>
                  <a:fillRect t="-9836" r="-6742" b="-229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5" name="Rectangle 164"/>
              <p:cNvSpPr/>
              <p:nvPr/>
            </p:nvSpPr>
            <p:spPr>
              <a:xfrm>
                <a:off x="1343365" y="4194611"/>
                <a:ext cx="364202" cy="562975"/>
              </a:xfrm>
              <a:prstGeom prst="rect">
                <a:avLst/>
              </a:prstGeom>
            </p:spPr>
            <p:txBody>
              <a:bodyPr wrap="none">
                <a:spAutoFit/>
              </a:bodyPr>
              <a:lstStyle/>
              <a:p>
                <a:pPr fontAlgn="auto">
                  <a:spcBef>
                    <a:spcPts val="0"/>
                  </a:spcBef>
                  <a:spcAft>
                    <a:spcPts val="0"/>
                  </a:spcAft>
                </a:pPr>
                <a14:m>
                  <m:oMathPara xmlns:m="http://schemas.openxmlformats.org/officeDocument/2006/math">
                    <m:oMathParaPr>
                      <m:jc m:val="centerGroup"/>
                    </m:oMathParaPr>
                    <m:oMath xmlns:m="http://schemas.openxmlformats.org/officeDocument/2006/math">
                      <m:f>
                        <m:fPr>
                          <m:ctrlPr>
                            <a:rPr lang="en-US" i="1" smtClean="0">
                              <a:solidFill>
                                <a:prstClr val="black"/>
                              </a:solidFill>
                              <a:latin typeface="Cambria Math"/>
                              <a:ea typeface="Cambria Math" pitchFamily="18" charset="0"/>
                              <a:cs typeface="+mn-cs"/>
                            </a:rPr>
                          </m:ctrlPr>
                        </m:fPr>
                        <m:num>
                          <m:r>
                            <a:rPr lang="en-US" i="1" smtClean="0">
                              <a:solidFill>
                                <a:prstClr val="black"/>
                              </a:solidFill>
                              <a:latin typeface="Cambria Math" pitchFamily="18" charset="0"/>
                              <a:ea typeface="Cambria Math" pitchFamily="18" charset="0"/>
                              <a:cs typeface="+mn-cs"/>
                            </a:rPr>
                            <m:t>𝑥</m:t>
                          </m:r>
                        </m:num>
                        <m:den>
                          <m:r>
                            <a:rPr lang="en-US" i="1" smtClean="0">
                              <a:solidFill>
                                <a:prstClr val="black"/>
                              </a:solidFill>
                              <a:latin typeface="Cambria Math" pitchFamily="18" charset="0"/>
                              <a:ea typeface="Cambria Math" pitchFamily="18" charset="0"/>
                              <a:cs typeface="+mn-cs"/>
                            </a:rPr>
                            <m:t>2</m:t>
                          </m:r>
                        </m:den>
                      </m:f>
                    </m:oMath>
                  </m:oMathPara>
                </a14:m>
                <a:endParaRPr lang="en-US" dirty="0">
                  <a:solidFill>
                    <a:prstClr val="black"/>
                  </a:solidFill>
                  <a:latin typeface="Cambria Math" pitchFamily="18" charset="0"/>
                  <a:ea typeface="Cambria Math" pitchFamily="18" charset="0"/>
                  <a:cs typeface="+mn-cs"/>
                </a:endParaRPr>
              </a:p>
            </p:txBody>
          </p:sp>
        </mc:Choice>
        <mc:Fallback xmlns="">
          <p:sp>
            <p:nvSpPr>
              <p:cNvPr id="165" name="Rectangle 164"/>
              <p:cNvSpPr>
                <a:spLocks noRot="1" noChangeAspect="1" noMove="1" noResize="1" noEditPoints="1" noAdjustHandles="1" noChangeArrowheads="1" noChangeShapeType="1" noTextEdit="1"/>
              </p:cNvSpPr>
              <p:nvPr/>
            </p:nvSpPr>
            <p:spPr>
              <a:xfrm>
                <a:off x="1343365" y="4194611"/>
                <a:ext cx="364202" cy="562975"/>
              </a:xfrm>
              <a:prstGeom prst="rect">
                <a:avLst/>
              </a:prstGeom>
              <a:blipFill rotWithShape="1">
                <a:blip r:embed="rId20"/>
                <a:stretch>
                  <a:fillRect/>
                </a:stretch>
              </a:blipFill>
            </p:spPr>
            <p:txBody>
              <a:bodyPr/>
              <a:lstStyle/>
              <a:p>
                <a:r>
                  <a:rPr lang="en-US">
                    <a:noFill/>
                  </a:rPr>
                  <a:t> </a:t>
                </a:r>
              </a:p>
            </p:txBody>
          </p:sp>
        </mc:Fallback>
      </mc:AlternateContent>
      <p:sp>
        <p:nvSpPr>
          <p:cNvPr id="166" name="Rectangle 165"/>
          <p:cNvSpPr/>
          <p:nvPr/>
        </p:nvSpPr>
        <p:spPr>
          <a:xfrm>
            <a:off x="1552915" y="4291416"/>
            <a:ext cx="357790" cy="369332"/>
          </a:xfrm>
          <a:prstGeom prst="rect">
            <a:avLst/>
          </a:prstGeom>
        </p:spPr>
        <p:txBody>
          <a:bodyPr wrap="none">
            <a:spAutoFit/>
          </a:bodyPr>
          <a:lstStyle/>
          <a:p>
            <a:pPr fontAlgn="auto">
              <a:spcBef>
                <a:spcPts val="0"/>
              </a:spcBef>
              <a:spcAft>
                <a:spcPts val="0"/>
              </a:spcAft>
            </a:pPr>
            <a:r>
              <a:rPr lang="en-US" dirty="0" smtClean="0">
                <a:solidFill>
                  <a:prstClr val="black"/>
                </a:solidFill>
                <a:latin typeface="Cambria Math" pitchFamily="18" charset="0"/>
                <a:ea typeface="Cambria Math" pitchFamily="18" charset="0"/>
                <a:cs typeface="Arial" pitchFamily="34" charset="0"/>
              </a:rPr>
              <a:t>+</a:t>
            </a:r>
            <a:endParaRPr lang="en-US" dirty="0">
              <a:solidFill>
                <a:prstClr val="black"/>
              </a:solidFill>
              <a:latin typeface="Cambria Math" pitchFamily="18" charset="0"/>
              <a:ea typeface="Cambria Math" pitchFamily="18" charset="0"/>
              <a:cs typeface="+mn-cs"/>
            </a:endParaRPr>
          </a:p>
        </p:txBody>
      </p:sp>
      <mc:AlternateContent xmlns:mc="http://schemas.openxmlformats.org/markup-compatibility/2006" xmlns:a14="http://schemas.microsoft.com/office/drawing/2010/main">
        <mc:Choice Requires="a14">
          <p:sp>
            <p:nvSpPr>
              <p:cNvPr id="167" name="Rectangle 166"/>
              <p:cNvSpPr/>
              <p:nvPr/>
            </p:nvSpPr>
            <p:spPr>
              <a:xfrm>
                <a:off x="1779331" y="4170614"/>
                <a:ext cx="364202" cy="610936"/>
              </a:xfrm>
              <a:prstGeom prst="rect">
                <a:avLst/>
              </a:prstGeom>
            </p:spPr>
            <p:txBody>
              <a:bodyPr wrap="none">
                <a:spAutoFit/>
              </a:bodyPr>
              <a:lstStyle/>
              <a:p>
                <a:pPr fontAlgn="auto">
                  <a:spcBef>
                    <a:spcPts val="0"/>
                  </a:spcBef>
                  <a:spcAft>
                    <a:spcPts val="0"/>
                  </a:spcAft>
                </a:pPr>
                <a14:m>
                  <m:oMathPara xmlns:m="http://schemas.openxmlformats.org/officeDocument/2006/math">
                    <m:oMathParaPr>
                      <m:jc m:val="centerGroup"/>
                    </m:oMathParaPr>
                    <m:oMath xmlns:m="http://schemas.openxmlformats.org/officeDocument/2006/math">
                      <m:f>
                        <m:fPr>
                          <m:ctrlPr>
                            <a:rPr lang="en-US" i="1" smtClean="0">
                              <a:solidFill>
                                <a:prstClr val="black"/>
                              </a:solidFill>
                              <a:latin typeface="Cambria Math"/>
                              <a:ea typeface="Cambria Math" pitchFamily="18" charset="0"/>
                              <a:cs typeface="+mn-cs"/>
                            </a:rPr>
                          </m:ctrlPr>
                        </m:fPr>
                        <m:num>
                          <m:r>
                            <a:rPr lang="en-US" smtClean="0">
                              <a:solidFill>
                                <a:prstClr val="black"/>
                              </a:solidFill>
                              <a:latin typeface="Cambria Math" pitchFamily="18" charset="0"/>
                              <a:ea typeface="Cambria Math" pitchFamily="18" charset="0"/>
                              <a:cs typeface="+mn-cs"/>
                            </a:rPr>
                            <m:t>3</m:t>
                          </m:r>
                        </m:num>
                        <m:den>
                          <m:r>
                            <a:rPr lang="en-US" i="1" smtClean="0">
                              <a:solidFill>
                                <a:prstClr val="black"/>
                              </a:solidFill>
                              <a:latin typeface="Cambria Math" pitchFamily="18" charset="0"/>
                              <a:ea typeface="Cambria Math" pitchFamily="18" charset="0"/>
                              <a:cs typeface="+mn-cs"/>
                            </a:rPr>
                            <m:t>4</m:t>
                          </m:r>
                        </m:den>
                      </m:f>
                    </m:oMath>
                  </m:oMathPara>
                </a14:m>
                <a:endParaRPr lang="en-US" dirty="0">
                  <a:solidFill>
                    <a:prstClr val="black"/>
                  </a:solidFill>
                  <a:latin typeface="Cambria Math" pitchFamily="18" charset="0"/>
                  <a:ea typeface="Cambria Math" pitchFamily="18" charset="0"/>
                  <a:cs typeface="+mn-cs"/>
                </a:endParaRPr>
              </a:p>
            </p:txBody>
          </p:sp>
        </mc:Choice>
        <mc:Fallback xmlns="">
          <p:sp>
            <p:nvSpPr>
              <p:cNvPr id="167" name="Rectangle 166"/>
              <p:cNvSpPr>
                <a:spLocks noRot="1" noChangeAspect="1" noMove="1" noResize="1" noEditPoints="1" noAdjustHandles="1" noChangeArrowheads="1" noChangeShapeType="1" noTextEdit="1"/>
              </p:cNvSpPr>
              <p:nvPr/>
            </p:nvSpPr>
            <p:spPr>
              <a:xfrm>
                <a:off x="1779331" y="4170614"/>
                <a:ext cx="364202" cy="610936"/>
              </a:xfrm>
              <a:prstGeom prst="rect">
                <a:avLst/>
              </a:prstGeom>
              <a:blipFill rotWithShape="1">
                <a:blip r:embed="rId21"/>
                <a:stretch>
                  <a:fillRect/>
                </a:stretch>
              </a:blipFill>
            </p:spPr>
            <p:txBody>
              <a:bodyPr/>
              <a:lstStyle/>
              <a:p>
                <a:r>
                  <a:rPr lang="en-US">
                    <a:noFill/>
                  </a:rPr>
                  <a:t> </a:t>
                </a:r>
              </a:p>
            </p:txBody>
          </p:sp>
        </mc:Fallback>
      </mc:AlternateContent>
      <p:grpSp>
        <p:nvGrpSpPr>
          <p:cNvPr id="168" name="Group 167"/>
          <p:cNvGrpSpPr/>
          <p:nvPr/>
        </p:nvGrpSpPr>
        <p:grpSpPr>
          <a:xfrm>
            <a:off x="1977072" y="4114508"/>
            <a:ext cx="399106" cy="714683"/>
            <a:chOff x="3507188" y="5135043"/>
            <a:chExt cx="399106" cy="714683"/>
          </a:xfrm>
        </p:grpSpPr>
        <mc:AlternateContent xmlns:mc="http://schemas.openxmlformats.org/markup-compatibility/2006" xmlns:a14="http://schemas.microsoft.com/office/drawing/2010/main">
          <mc:Choice Requires="a14">
            <p:sp>
              <p:nvSpPr>
                <p:cNvPr id="169" name="Rectangle 168"/>
                <p:cNvSpPr/>
                <p:nvPr/>
              </p:nvSpPr>
              <p:spPr>
                <a:xfrm>
                  <a:off x="3507188" y="5135043"/>
                  <a:ext cx="294331" cy="714683"/>
                </a:xfrm>
                <a:prstGeom prst="rect">
                  <a:avLst/>
                </a:prstGeom>
              </p:spPr>
              <p:txBody>
                <a:bodyPr wrap="square">
                  <a:spAutoFit/>
                </a:bodyPr>
                <a:lstStyle/>
                <a:p>
                  <a:pPr fontAlgn="auto">
                    <a:spcBef>
                      <a:spcPts val="0"/>
                    </a:spcBef>
                    <a:spcAft>
                      <a:spcPts val="0"/>
                    </a:spcAft>
                  </a:pPr>
                  <a14:m>
                    <m:oMathPara xmlns:m="http://schemas.openxmlformats.org/officeDocument/2006/math">
                      <m:oMathParaPr>
                        <m:jc m:val="centerGroup"/>
                      </m:oMathParaPr>
                      <m:oMath xmlns:m="http://schemas.openxmlformats.org/officeDocument/2006/math">
                        <m:d>
                          <m:dPr>
                            <m:ctrlPr>
                              <a:rPr lang="en-US" i="1" dirty="0" smtClean="0">
                                <a:solidFill>
                                  <a:prstClr val="black"/>
                                </a:solidFill>
                                <a:latin typeface="Cambria Math"/>
                                <a:ea typeface="Cambria Math" pitchFamily="18" charset="0"/>
                                <a:cs typeface="Arial" pitchFamily="34" charset="0"/>
                              </a:rPr>
                            </m:ctrlPr>
                          </m:dPr>
                          <m:e>
                            <m:f>
                              <m:fPr>
                                <m:ctrlPr>
                                  <a:rPr lang="en-US" i="1" dirty="0" smtClean="0">
                                    <a:noFill/>
                                    <a:latin typeface="Cambria Math"/>
                                    <a:ea typeface="Cambria Math" pitchFamily="18" charset="0"/>
                                    <a:cs typeface="Arial" pitchFamily="34" charset="0"/>
                                  </a:rPr>
                                </m:ctrlPr>
                              </m:fPr>
                              <m:num/>
                              <m:den/>
                            </m:f>
                            <m:r>
                              <a:rPr lang="en-US" i="1" dirty="0" smtClean="0">
                                <a:noFill/>
                                <a:latin typeface="Cambria Math"/>
                                <a:ea typeface="Cambria Math" pitchFamily="18" charset="0"/>
                                <a:cs typeface="Arial" pitchFamily="34" charset="0"/>
                              </a:rPr>
                              <m:t>      </m:t>
                            </m:r>
                          </m:e>
                        </m:d>
                      </m:oMath>
                    </m:oMathPara>
                  </a14:m>
                  <a:endParaRPr lang="en-US" dirty="0">
                    <a:solidFill>
                      <a:prstClr val="black"/>
                    </a:solidFill>
                    <a:latin typeface="Cambria Math" pitchFamily="18" charset="0"/>
                    <a:ea typeface="Cambria Math" pitchFamily="18" charset="0"/>
                    <a:cs typeface="+mn-cs"/>
                  </a:endParaRPr>
                </a:p>
              </p:txBody>
            </p:sp>
          </mc:Choice>
          <mc:Fallback xmlns="">
            <p:sp>
              <p:nvSpPr>
                <p:cNvPr id="169" name="Rectangle 168"/>
                <p:cNvSpPr>
                  <a:spLocks noRot="1" noChangeAspect="1" noMove="1" noResize="1" noEditPoints="1" noAdjustHandles="1" noChangeArrowheads="1" noChangeShapeType="1" noTextEdit="1"/>
                </p:cNvSpPr>
                <p:nvPr/>
              </p:nvSpPr>
              <p:spPr>
                <a:xfrm>
                  <a:off x="3507188" y="5135043"/>
                  <a:ext cx="294331" cy="714683"/>
                </a:xfrm>
                <a:prstGeom prst="rect">
                  <a:avLst/>
                </a:prstGeom>
                <a:blipFill rotWithShape="1">
                  <a:blip r:embed="rId22"/>
                  <a:stretch>
                    <a:fillRect r="-18775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2" name="Rectangle 171"/>
                <p:cNvSpPr/>
                <p:nvPr/>
              </p:nvSpPr>
              <p:spPr>
                <a:xfrm>
                  <a:off x="3611963" y="5209935"/>
                  <a:ext cx="294331" cy="610936"/>
                </a:xfrm>
                <a:prstGeom prst="rect">
                  <a:avLst/>
                </a:prstGeom>
              </p:spPr>
              <p:txBody>
                <a:bodyPr wrap="square">
                  <a:spAutoFit/>
                </a:bodyPr>
                <a:lstStyle/>
                <a:p>
                  <a:pPr fontAlgn="auto">
                    <a:spcBef>
                      <a:spcPts val="0"/>
                    </a:spcBef>
                    <a:spcAft>
                      <a:spcPts val="0"/>
                    </a:spcAft>
                  </a:pPr>
                  <a14:m>
                    <m:oMathPara xmlns:m="http://schemas.openxmlformats.org/officeDocument/2006/math">
                      <m:oMathParaPr>
                        <m:jc m:val="centerGroup"/>
                      </m:oMathParaPr>
                      <m:oMath xmlns:m="http://schemas.openxmlformats.org/officeDocument/2006/math">
                        <m:f>
                          <m:fPr>
                            <m:ctrlPr>
                              <a:rPr lang="en-US" i="1" smtClean="0">
                                <a:solidFill>
                                  <a:prstClr val="black"/>
                                </a:solidFill>
                                <a:latin typeface="Cambria Math"/>
                                <a:ea typeface="Cambria Math" pitchFamily="18" charset="0"/>
                                <a:cs typeface="+mn-cs"/>
                              </a:rPr>
                            </m:ctrlPr>
                          </m:fPr>
                          <m:num>
                            <m:r>
                              <a:rPr lang="en-US" i="1" smtClean="0">
                                <a:solidFill>
                                  <a:prstClr val="black"/>
                                </a:solidFill>
                                <a:latin typeface="Cambria Math"/>
                                <a:ea typeface="Cambria Math" pitchFamily="18" charset="0"/>
                                <a:cs typeface="+mn-cs"/>
                              </a:rPr>
                              <m:t>2</m:t>
                            </m:r>
                            <m:r>
                              <a:rPr lang="en-US" i="1" dirty="0">
                                <a:solidFill>
                                  <a:prstClr val="black"/>
                                </a:solidFill>
                                <a:latin typeface="Cambria Math"/>
                                <a:ea typeface="Cambria Math" pitchFamily="18" charset="0"/>
                                <a:cs typeface="Arial" pitchFamily="34" charset="0"/>
                              </a:rPr>
                              <m:t>𝑥</m:t>
                            </m:r>
                            <m:r>
                              <a:rPr lang="en-US" i="1" dirty="0" smtClean="0">
                                <a:solidFill>
                                  <a:prstClr val="black"/>
                                </a:solidFill>
                                <a:latin typeface="Cambria Math"/>
                                <a:ea typeface="Cambria Math" pitchFamily="18" charset="0"/>
                                <a:cs typeface="Arial" pitchFamily="34" charset="0"/>
                              </a:rPr>
                              <m:t> –</m:t>
                            </m:r>
                            <m:r>
                              <a:rPr lang="en-US" i="1" dirty="0">
                                <a:solidFill>
                                  <a:prstClr val="black"/>
                                </a:solidFill>
                                <a:latin typeface="Cambria Math"/>
                                <a:ea typeface="Cambria Math" pitchFamily="18" charset="0"/>
                                <a:cs typeface="Arial" pitchFamily="34" charset="0"/>
                              </a:rPr>
                              <m:t>𝑥</m:t>
                            </m:r>
                          </m:num>
                          <m:den>
                            <m:r>
                              <a:rPr lang="en-US" i="1" smtClean="0">
                                <a:solidFill>
                                  <a:prstClr val="black"/>
                                </a:solidFill>
                                <a:latin typeface="Cambria Math" pitchFamily="18" charset="0"/>
                                <a:ea typeface="Cambria Math" pitchFamily="18" charset="0"/>
                                <a:cs typeface="+mn-cs"/>
                              </a:rPr>
                              <m:t>2</m:t>
                            </m:r>
                          </m:den>
                        </m:f>
                      </m:oMath>
                    </m:oMathPara>
                  </a14:m>
                  <a:endParaRPr lang="en-US" dirty="0">
                    <a:solidFill>
                      <a:prstClr val="black"/>
                    </a:solidFill>
                    <a:latin typeface="Cambria Math" pitchFamily="18" charset="0"/>
                    <a:ea typeface="Cambria Math" pitchFamily="18" charset="0"/>
                    <a:cs typeface="+mn-cs"/>
                  </a:endParaRPr>
                </a:p>
              </p:txBody>
            </p:sp>
          </mc:Choice>
          <mc:Fallback xmlns="">
            <p:sp>
              <p:nvSpPr>
                <p:cNvPr id="172" name="Rectangle 171"/>
                <p:cNvSpPr>
                  <a:spLocks noRot="1" noChangeAspect="1" noMove="1" noResize="1" noEditPoints="1" noAdjustHandles="1" noChangeArrowheads="1" noChangeShapeType="1" noTextEdit="1"/>
                </p:cNvSpPr>
                <p:nvPr/>
              </p:nvSpPr>
              <p:spPr>
                <a:xfrm>
                  <a:off x="3611963" y="5209935"/>
                  <a:ext cx="294331" cy="610936"/>
                </a:xfrm>
                <a:prstGeom prst="rect">
                  <a:avLst/>
                </a:prstGeom>
                <a:blipFill rotWithShape="1">
                  <a:blip r:embed="rId23"/>
                  <a:stretch>
                    <a:fillRect r="-133333"/>
                  </a:stretch>
                </a:blipFill>
              </p:spPr>
              <p:txBody>
                <a:bodyPr/>
                <a:lstStyle/>
                <a:p>
                  <a:r>
                    <a:rPr lang="en-US">
                      <a:noFill/>
                    </a:rPr>
                    <a:t> </a:t>
                  </a:r>
                </a:p>
              </p:txBody>
            </p:sp>
          </mc:Fallback>
        </mc:AlternateContent>
      </p:grpSp>
      <p:sp>
        <p:nvSpPr>
          <p:cNvPr id="173" name="Rectangle 172"/>
          <p:cNvSpPr/>
          <p:nvPr/>
        </p:nvSpPr>
        <p:spPr>
          <a:xfrm>
            <a:off x="2987645" y="4291416"/>
            <a:ext cx="364202" cy="369332"/>
          </a:xfrm>
          <a:prstGeom prst="rect">
            <a:avLst/>
          </a:prstGeom>
        </p:spPr>
        <p:txBody>
          <a:bodyPr wrap="none">
            <a:spAutoFit/>
          </a:bodyPr>
          <a:lstStyle/>
          <a:p>
            <a:pPr fontAlgn="auto">
              <a:spcBef>
                <a:spcPts val="0"/>
              </a:spcBef>
              <a:spcAft>
                <a:spcPts val="0"/>
              </a:spcAft>
            </a:pPr>
            <a:r>
              <a:rPr lang="en-US" dirty="0" smtClean="0">
                <a:solidFill>
                  <a:prstClr val="black"/>
                </a:solidFill>
                <a:latin typeface="Cambria Math" pitchFamily="18" charset="0"/>
                <a:ea typeface="Cambria Math" pitchFamily="18" charset="0"/>
                <a:cs typeface="Arial" pitchFamily="34" charset="0"/>
              </a:rPr>
              <a:t> 9</a:t>
            </a:r>
            <a:endParaRPr lang="en-US" dirty="0">
              <a:solidFill>
                <a:prstClr val="black"/>
              </a:solidFill>
              <a:latin typeface="Cambria Math" pitchFamily="18" charset="0"/>
              <a:ea typeface="Cambria Math" pitchFamily="18" charset="0"/>
              <a:cs typeface="+mn-cs"/>
            </a:endParaRPr>
          </a:p>
        </p:txBody>
      </p:sp>
      <p:sp>
        <p:nvSpPr>
          <p:cNvPr id="174" name="Rectangle 173"/>
          <p:cNvSpPr/>
          <p:nvPr/>
        </p:nvSpPr>
        <p:spPr>
          <a:xfrm>
            <a:off x="2805747" y="4291416"/>
            <a:ext cx="364202" cy="369332"/>
          </a:xfrm>
          <a:prstGeom prst="rect">
            <a:avLst/>
          </a:prstGeom>
        </p:spPr>
        <p:txBody>
          <a:bodyPr wrap="none">
            <a:spAutoFit/>
          </a:bodyPr>
          <a:lstStyle/>
          <a:p>
            <a:pPr fontAlgn="auto">
              <a:spcBef>
                <a:spcPts val="0"/>
              </a:spcBef>
              <a:spcAft>
                <a:spcPts val="0"/>
              </a:spcAft>
            </a:pPr>
            <a:r>
              <a:rPr lang="en-US" dirty="0" smtClean="0">
                <a:solidFill>
                  <a:prstClr val="black"/>
                </a:solidFill>
                <a:latin typeface="Cambria Math" pitchFamily="18" charset="0"/>
                <a:ea typeface="Cambria Math" pitchFamily="18" charset="0"/>
                <a:cs typeface="Arial" pitchFamily="34" charset="0"/>
              </a:rPr>
              <a:t>+</a:t>
            </a:r>
            <a:endParaRPr lang="en-US" dirty="0">
              <a:solidFill>
                <a:prstClr val="black"/>
              </a:solidFill>
              <a:latin typeface="Cambria Math" pitchFamily="18" charset="0"/>
              <a:ea typeface="Cambria Math" pitchFamily="18" charset="0"/>
              <a:cs typeface="+mn-cs"/>
            </a:endParaRPr>
          </a:p>
        </p:txBody>
      </p:sp>
      <p:cxnSp>
        <p:nvCxnSpPr>
          <p:cNvPr id="8" name="Straight Connector 7"/>
          <p:cNvCxnSpPr/>
          <p:nvPr/>
        </p:nvCxnSpPr>
        <p:spPr>
          <a:xfrm>
            <a:off x="4953000" y="1568106"/>
            <a:ext cx="0" cy="29467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75" name="Rectangle 174"/>
          <p:cNvSpPr/>
          <p:nvPr/>
        </p:nvSpPr>
        <p:spPr>
          <a:xfrm>
            <a:off x="4975436" y="1425727"/>
            <a:ext cx="389823" cy="369332"/>
          </a:xfrm>
          <a:prstGeom prst="rect">
            <a:avLst/>
          </a:prstGeom>
        </p:spPr>
        <p:txBody>
          <a:bodyPr wrap="square">
            <a:spAutoFit/>
          </a:bodyPr>
          <a:lstStyle/>
          <a:p>
            <a:pPr fontAlgn="auto">
              <a:spcBef>
                <a:spcPts val="0"/>
              </a:spcBef>
              <a:spcAft>
                <a:spcPts val="0"/>
              </a:spcAft>
            </a:pPr>
            <a:r>
              <a:rPr lang="en-US" dirty="0">
                <a:solidFill>
                  <a:prstClr val="black"/>
                </a:solidFill>
                <a:latin typeface="Cambria Math" panose="02040503050406030204" pitchFamily="18" charset="0"/>
                <a:ea typeface="Cambria Math" panose="02040503050406030204" pitchFamily="18" charset="0"/>
                <a:cs typeface="Arial" pitchFamily="34" charset="0"/>
                <a:sym typeface="Symbol"/>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mc:AlternateContent xmlns:mc="http://schemas.openxmlformats.org/markup-compatibility/2006" xmlns:a14="http://schemas.microsoft.com/office/drawing/2010/main">
        <mc:Choice Requires="a14">
          <p:sp>
            <p:nvSpPr>
              <p:cNvPr id="176" name="Rectangle 175"/>
              <p:cNvSpPr/>
              <p:nvPr/>
            </p:nvSpPr>
            <p:spPr>
              <a:xfrm>
                <a:off x="5715200" y="1411441"/>
                <a:ext cx="542690" cy="369332"/>
              </a:xfrm>
              <a:prstGeom prst="rect">
                <a:avLst/>
              </a:prstGeom>
            </p:spPr>
            <p:txBody>
              <a:bodyPr wrap="square">
                <a:spAutoFit/>
              </a:bodyPr>
              <a:lstStyle/>
              <a:p>
                <a:pPr fontAlgn="auto">
                  <a:spcBef>
                    <a:spcPts val="0"/>
                  </a:spcBef>
                  <a:spcAft>
                    <a:spcPts val="0"/>
                  </a:spcAft>
                </a:pPr>
                <a14:m>
                  <m:oMath xmlns:m="http://schemas.openxmlformats.org/officeDocument/2006/math">
                    <m:r>
                      <a:rPr lang="en-US" i="1" dirty="0" smtClean="0">
                        <a:solidFill>
                          <a:prstClr val="black"/>
                        </a:solidFill>
                        <a:latin typeface="Cambria Math"/>
                        <a:ea typeface="Cambria Math" pitchFamily="18" charset="0"/>
                        <a:cs typeface="Arial" pitchFamily="34" charset="0"/>
                      </a:rPr>
                      <m:t>𝑥</m:t>
                    </m:r>
                  </m:oMath>
                </a14:m>
                <a:r>
                  <a:rPr lang="en-US" dirty="0" smtClean="0">
                    <a:solidFill>
                      <a:prstClr val="black"/>
                    </a:solidFill>
                    <a:latin typeface="Cambria Math" pitchFamily="18" charset="0"/>
                    <a:ea typeface="Cambria Math" pitchFamily="18" charset="0"/>
                    <a:cs typeface="Arial" pitchFamily="34" charset="0"/>
                  </a:rPr>
                  <a:t> =</a:t>
                </a:r>
                <a:endParaRPr lang="en-US" dirty="0">
                  <a:solidFill>
                    <a:prstClr val="black"/>
                  </a:solidFill>
                  <a:latin typeface="Cambria Math" pitchFamily="18" charset="0"/>
                  <a:ea typeface="Cambria Math" pitchFamily="18" charset="0"/>
                  <a:cs typeface="Arial" pitchFamily="34" charset="0"/>
                </a:endParaRPr>
              </a:p>
            </p:txBody>
          </p:sp>
        </mc:Choice>
        <mc:Fallback xmlns="">
          <p:sp>
            <p:nvSpPr>
              <p:cNvPr id="176" name="Rectangle 175"/>
              <p:cNvSpPr>
                <a:spLocks noRot="1" noChangeAspect="1" noMove="1" noResize="1" noEditPoints="1" noAdjustHandles="1" noChangeArrowheads="1" noChangeShapeType="1" noTextEdit="1"/>
              </p:cNvSpPr>
              <p:nvPr/>
            </p:nvSpPr>
            <p:spPr>
              <a:xfrm>
                <a:off x="5715200" y="1411441"/>
                <a:ext cx="542690" cy="369332"/>
              </a:xfrm>
              <a:prstGeom prst="rect">
                <a:avLst/>
              </a:prstGeom>
              <a:blipFill rotWithShape="1">
                <a:blip r:embed="rId24"/>
                <a:stretch>
                  <a:fillRect t="-10000" r="-6742"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7" name="Rectangle 176"/>
              <p:cNvSpPr/>
              <p:nvPr/>
            </p:nvSpPr>
            <p:spPr>
              <a:xfrm>
                <a:off x="6151268" y="1314620"/>
                <a:ext cx="364202" cy="562975"/>
              </a:xfrm>
              <a:prstGeom prst="rect">
                <a:avLst/>
              </a:prstGeom>
            </p:spPr>
            <p:txBody>
              <a:bodyPr wrap="none">
                <a:spAutoFit/>
              </a:bodyPr>
              <a:lstStyle/>
              <a:p>
                <a:pPr fontAlgn="auto">
                  <a:spcBef>
                    <a:spcPts val="0"/>
                  </a:spcBef>
                  <a:spcAft>
                    <a:spcPts val="0"/>
                  </a:spcAft>
                </a:pPr>
                <a14:m>
                  <m:oMathPara xmlns:m="http://schemas.openxmlformats.org/officeDocument/2006/math">
                    <m:oMathParaPr>
                      <m:jc m:val="centerGroup"/>
                    </m:oMathParaPr>
                    <m:oMath xmlns:m="http://schemas.openxmlformats.org/officeDocument/2006/math">
                      <m:f>
                        <m:fPr>
                          <m:ctrlPr>
                            <a:rPr lang="en-US" i="1" smtClean="0">
                              <a:solidFill>
                                <a:prstClr val="black"/>
                              </a:solidFill>
                              <a:latin typeface="Cambria Math"/>
                              <a:ea typeface="Cambria Math" pitchFamily="18" charset="0"/>
                              <a:cs typeface="+mn-cs"/>
                            </a:rPr>
                          </m:ctrlPr>
                        </m:fPr>
                        <m:num>
                          <m:r>
                            <a:rPr lang="en-US" i="1" smtClean="0">
                              <a:solidFill>
                                <a:prstClr val="black"/>
                              </a:solidFill>
                              <a:latin typeface="Cambria Math" pitchFamily="18" charset="0"/>
                              <a:ea typeface="Cambria Math" pitchFamily="18" charset="0"/>
                              <a:cs typeface="+mn-cs"/>
                            </a:rPr>
                            <m:t>𝑥</m:t>
                          </m:r>
                        </m:num>
                        <m:den>
                          <m:r>
                            <a:rPr lang="en-US" i="1" smtClean="0">
                              <a:solidFill>
                                <a:prstClr val="black"/>
                              </a:solidFill>
                              <a:latin typeface="Cambria Math" pitchFamily="18" charset="0"/>
                              <a:ea typeface="Cambria Math" pitchFamily="18" charset="0"/>
                              <a:cs typeface="+mn-cs"/>
                            </a:rPr>
                            <m:t>2</m:t>
                          </m:r>
                        </m:den>
                      </m:f>
                    </m:oMath>
                  </m:oMathPara>
                </a14:m>
                <a:endParaRPr lang="en-US" dirty="0">
                  <a:solidFill>
                    <a:prstClr val="black"/>
                  </a:solidFill>
                  <a:latin typeface="Cambria Math" pitchFamily="18" charset="0"/>
                  <a:ea typeface="Cambria Math" pitchFamily="18" charset="0"/>
                  <a:cs typeface="+mn-cs"/>
                </a:endParaRPr>
              </a:p>
            </p:txBody>
          </p:sp>
        </mc:Choice>
        <mc:Fallback xmlns="">
          <p:sp>
            <p:nvSpPr>
              <p:cNvPr id="177" name="Rectangle 176"/>
              <p:cNvSpPr>
                <a:spLocks noRot="1" noChangeAspect="1" noMove="1" noResize="1" noEditPoints="1" noAdjustHandles="1" noChangeArrowheads="1" noChangeShapeType="1" noTextEdit="1"/>
              </p:cNvSpPr>
              <p:nvPr/>
            </p:nvSpPr>
            <p:spPr>
              <a:xfrm>
                <a:off x="6151268" y="1314620"/>
                <a:ext cx="364202" cy="562975"/>
              </a:xfrm>
              <a:prstGeom prst="rect">
                <a:avLst/>
              </a:prstGeom>
              <a:blipFill rotWithShape="1">
                <a:blip r:embed="rId25"/>
                <a:stretch>
                  <a:fillRect/>
                </a:stretch>
              </a:blipFill>
            </p:spPr>
            <p:txBody>
              <a:bodyPr/>
              <a:lstStyle/>
              <a:p>
                <a:r>
                  <a:rPr lang="en-US">
                    <a:noFill/>
                  </a:rPr>
                  <a:t> </a:t>
                </a:r>
              </a:p>
            </p:txBody>
          </p:sp>
        </mc:Fallback>
      </mc:AlternateContent>
      <p:sp>
        <p:nvSpPr>
          <p:cNvPr id="178" name="Rectangle 177"/>
          <p:cNvSpPr/>
          <p:nvPr/>
        </p:nvSpPr>
        <p:spPr>
          <a:xfrm>
            <a:off x="6360818" y="1411441"/>
            <a:ext cx="357790" cy="369332"/>
          </a:xfrm>
          <a:prstGeom prst="rect">
            <a:avLst/>
          </a:prstGeom>
        </p:spPr>
        <p:txBody>
          <a:bodyPr wrap="none">
            <a:spAutoFit/>
          </a:bodyPr>
          <a:lstStyle/>
          <a:p>
            <a:pPr fontAlgn="auto">
              <a:spcBef>
                <a:spcPts val="0"/>
              </a:spcBef>
              <a:spcAft>
                <a:spcPts val="0"/>
              </a:spcAft>
            </a:pPr>
            <a:r>
              <a:rPr lang="en-US" dirty="0" smtClean="0">
                <a:solidFill>
                  <a:prstClr val="black"/>
                </a:solidFill>
                <a:latin typeface="Cambria Math" pitchFamily="18" charset="0"/>
                <a:ea typeface="Cambria Math" pitchFamily="18" charset="0"/>
                <a:cs typeface="Arial" pitchFamily="34" charset="0"/>
              </a:rPr>
              <a:t>+</a:t>
            </a:r>
            <a:endParaRPr lang="en-US" dirty="0">
              <a:solidFill>
                <a:prstClr val="black"/>
              </a:solidFill>
              <a:latin typeface="Cambria Math" pitchFamily="18" charset="0"/>
              <a:ea typeface="Cambria Math" pitchFamily="18" charset="0"/>
              <a:cs typeface="+mn-cs"/>
            </a:endParaRPr>
          </a:p>
        </p:txBody>
      </p:sp>
      <mc:AlternateContent xmlns:mc="http://schemas.openxmlformats.org/markup-compatibility/2006" xmlns:a14="http://schemas.microsoft.com/office/drawing/2010/main">
        <mc:Choice Requires="a14">
          <p:sp>
            <p:nvSpPr>
              <p:cNvPr id="179" name="Rectangle 178"/>
              <p:cNvSpPr/>
              <p:nvPr/>
            </p:nvSpPr>
            <p:spPr>
              <a:xfrm>
                <a:off x="6587234" y="1290639"/>
                <a:ext cx="364202" cy="610936"/>
              </a:xfrm>
              <a:prstGeom prst="rect">
                <a:avLst/>
              </a:prstGeom>
            </p:spPr>
            <p:txBody>
              <a:bodyPr wrap="none">
                <a:spAutoFit/>
              </a:bodyPr>
              <a:lstStyle/>
              <a:p>
                <a:pPr fontAlgn="auto">
                  <a:spcBef>
                    <a:spcPts val="0"/>
                  </a:spcBef>
                  <a:spcAft>
                    <a:spcPts val="0"/>
                  </a:spcAft>
                </a:pPr>
                <a14:m>
                  <m:oMathPara xmlns:m="http://schemas.openxmlformats.org/officeDocument/2006/math">
                    <m:oMathParaPr>
                      <m:jc m:val="centerGroup"/>
                    </m:oMathParaPr>
                    <m:oMath xmlns:m="http://schemas.openxmlformats.org/officeDocument/2006/math">
                      <m:f>
                        <m:fPr>
                          <m:ctrlPr>
                            <a:rPr lang="en-US" i="1" smtClean="0">
                              <a:solidFill>
                                <a:prstClr val="black"/>
                              </a:solidFill>
                              <a:latin typeface="Cambria Math"/>
                              <a:ea typeface="Cambria Math" pitchFamily="18" charset="0"/>
                              <a:cs typeface="+mn-cs"/>
                            </a:rPr>
                          </m:ctrlPr>
                        </m:fPr>
                        <m:num>
                          <m:r>
                            <a:rPr lang="en-US" smtClean="0">
                              <a:solidFill>
                                <a:prstClr val="black"/>
                              </a:solidFill>
                              <a:latin typeface="Cambria Math" pitchFamily="18" charset="0"/>
                              <a:ea typeface="Cambria Math" pitchFamily="18" charset="0"/>
                              <a:cs typeface="+mn-cs"/>
                            </a:rPr>
                            <m:t>3</m:t>
                          </m:r>
                        </m:num>
                        <m:den>
                          <m:r>
                            <a:rPr lang="en-US" i="1" smtClean="0">
                              <a:solidFill>
                                <a:prstClr val="black"/>
                              </a:solidFill>
                              <a:latin typeface="Cambria Math" pitchFamily="18" charset="0"/>
                              <a:ea typeface="Cambria Math" pitchFamily="18" charset="0"/>
                              <a:cs typeface="+mn-cs"/>
                            </a:rPr>
                            <m:t>4</m:t>
                          </m:r>
                        </m:den>
                      </m:f>
                    </m:oMath>
                  </m:oMathPara>
                </a14:m>
                <a:endParaRPr lang="en-US" dirty="0">
                  <a:solidFill>
                    <a:prstClr val="black"/>
                  </a:solidFill>
                  <a:latin typeface="Cambria Math" pitchFamily="18" charset="0"/>
                  <a:ea typeface="Cambria Math" pitchFamily="18" charset="0"/>
                  <a:cs typeface="+mn-cs"/>
                </a:endParaRPr>
              </a:p>
            </p:txBody>
          </p:sp>
        </mc:Choice>
        <mc:Fallback xmlns="">
          <p:sp>
            <p:nvSpPr>
              <p:cNvPr id="179" name="Rectangle 178"/>
              <p:cNvSpPr>
                <a:spLocks noRot="1" noChangeAspect="1" noMove="1" noResize="1" noEditPoints="1" noAdjustHandles="1" noChangeArrowheads="1" noChangeShapeType="1" noTextEdit="1"/>
              </p:cNvSpPr>
              <p:nvPr/>
            </p:nvSpPr>
            <p:spPr>
              <a:xfrm>
                <a:off x="6587234" y="1290639"/>
                <a:ext cx="364202" cy="610936"/>
              </a:xfrm>
              <a:prstGeom prst="rect">
                <a:avLst/>
              </a:prstGeom>
              <a:blipFill rotWithShape="1">
                <a:blip r:embed="rId26"/>
                <a:stretch>
                  <a:fillRect/>
                </a:stretch>
              </a:blipFill>
            </p:spPr>
            <p:txBody>
              <a:bodyPr/>
              <a:lstStyle/>
              <a:p>
                <a:r>
                  <a:rPr lang="en-US">
                    <a:noFill/>
                  </a:rPr>
                  <a:t> </a:t>
                </a:r>
              </a:p>
            </p:txBody>
          </p:sp>
        </mc:Fallback>
      </mc:AlternateContent>
      <p:sp>
        <p:nvSpPr>
          <p:cNvPr id="185" name="Rectangle 184"/>
          <p:cNvSpPr/>
          <p:nvPr/>
        </p:nvSpPr>
        <p:spPr>
          <a:xfrm>
            <a:off x="6848236" y="1430342"/>
            <a:ext cx="322633" cy="369332"/>
          </a:xfrm>
          <a:prstGeom prst="rect">
            <a:avLst/>
          </a:prstGeom>
        </p:spPr>
        <p:txBody>
          <a:bodyPr wrap="square">
            <a:spAutoFit/>
          </a:bodyPr>
          <a:lstStyle/>
          <a:p>
            <a:pPr fontAlgn="auto">
              <a:spcBef>
                <a:spcPts val="0"/>
              </a:spcBef>
              <a:spcAft>
                <a:spcPts val="0"/>
              </a:spcAft>
            </a:pPr>
            <a:r>
              <a:rPr lang="en-US" dirty="0" smtClean="0">
                <a:solidFill>
                  <a:prstClr val="black"/>
                </a:solidFill>
                <a:latin typeface="Cambria Math" pitchFamily="18" charset="0"/>
                <a:ea typeface="Cambria Math" pitchFamily="18" charset="0"/>
                <a:cs typeface="Arial" pitchFamily="34" charset="0"/>
              </a:rPr>
              <a:t>×</a:t>
            </a:r>
            <a:endParaRPr lang="en-US" dirty="0">
              <a:solidFill>
                <a:prstClr val="black"/>
              </a:solidFill>
              <a:latin typeface="Cambria Math" pitchFamily="18" charset="0"/>
              <a:ea typeface="Cambria Math" pitchFamily="18" charset="0"/>
              <a:cs typeface="+mn-cs"/>
            </a:endParaRPr>
          </a:p>
        </p:txBody>
      </p:sp>
      <mc:AlternateContent xmlns:mc="http://schemas.openxmlformats.org/markup-compatibility/2006" xmlns:a14="http://schemas.microsoft.com/office/drawing/2010/main">
        <mc:Choice Requires="a14">
          <p:sp>
            <p:nvSpPr>
              <p:cNvPr id="186" name="Rectangle 185"/>
              <p:cNvSpPr/>
              <p:nvPr/>
            </p:nvSpPr>
            <p:spPr>
              <a:xfrm>
                <a:off x="7103420" y="1332559"/>
                <a:ext cx="294331" cy="564898"/>
              </a:xfrm>
              <a:prstGeom prst="rect">
                <a:avLst/>
              </a:prstGeom>
            </p:spPr>
            <p:txBody>
              <a:bodyPr wrap="square">
                <a:spAutoFit/>
              </a:bodyPr>
              <a:lstStyle/>
              <a:p>
                <a:pPr fontAlgn="auto">
                  <a:spcBef>
                    <a:spcPts val="0"/>
                  </a:spcBef>
                  <a:spcAft>
                    <a:spcPts val="0"/>
                  </a:spcAft>
                </a:pPr>
                <a14:m>
                  <m:oMathPara xmlns:m="http://schemas.openxmlformats.org/officeDocument/2006/math">
                    <m:oMathParaPr>
                      <m:jc m:val="centerGroup"/>
                    </m:oMathParaPr>
                    <m:oMath xmlns:m="http://schemas.openxmlformats.org/officeDocument/2006/math">
                      <m:f>
                        <m:fPr>
                          <m:ctrlPr>
                            <a:rPr lang="en-US" i="1" smtClean="0">
                              <a:solidFill>
                                <a:prstClr val="black"/>
                              </a:solidFill>
                              <a:latin typeface="Cambria Math"/>
                              <a:ea typeface="Cambria Math" pitchFamily="18" charset="0"/>
                              <a:cs typeface="+mn-cs"/>
                            </a:rPr>
                          </m:ctrlPr>
                        </m:fPr>
                        <m:num>
                          <m:r>
                            <a:rPr lang="en-US" i="1" dirty="0">
                              <a:solidFill>
                                <a:prstClr val="black"/>
                              </a:solidFill>
                              <a:latin typeface="Cambria Math"/>
                              <a:ea typeface="Cambria Math" pitchFamily="18" charset="0"/>
                              <a:cs typeface="Arial" pitchFamily="34" charset="0"/>
                            </a:rPr>
                            <m:t>𝑥</m:t>
                          </m:r>
                          <m:r>
                            <m:rPr>
                              <m:nor/>
                            </m:rPr>
                            <a:rPr lang="en-US" dirty="0">
                              <a:solidFill>
                                <a:prstClr val="black"/>
                              </a:solidFill>
                              <a:latin typeface="Cambria Math" pitchFamily="18" charset="0"/>
                              <a:ea typeface="Cambria Math" pitchFamily="18" charset="0"/>
                              <a:cs typeface="+mn-cs"/>
                            </a:rPr>
                            <m:t> </m:t>
                          </m:r>
                        </m:num>
                        <m:den>
                          <m:r>
                            <a:rPr lang="en-US" i="1" smtClean="0">
                              <a:solidFill>
                                <a:prstClr val="black"/>
                              </a:solidFill>
                              <a:latin typeface="Cambria Math" pitchFamily="18" charset="0"/>
                              <a:ea typeface="Cambria Math" pitchFamily="18" charset="0"/>
                              <a:cs typeface="+mn-cs"/>
                            </a:rPr>
                            <m:t>2</m:t>
                          </m:r>
                        </m:den>
                      </m:f>
                    </m:oMath>
                  </m:oMathPara>
                </a14:m>
                <a:endParaRPr lang="en-US" dirty="0">
                  <a:solidFill>
                    <a:prstClr val="black"/>
                  </a:solidFill>
                  <a:latin typeface="Cambria Math" pitchFamily="18" charset="0"/>
                  <a:ea typeface="Cambria Math" pitchFamily="18" charset="0"/>
                  <a:cs typeface="+mn-cs"/>
                </a:endParaRPr>
              </a:p>
            </p:txBody>
          </p:sp>
        </mc:Choice>
        <mc:Fallback xmlns="">
          <p:sp>
            <p:nvSpPr>
              <p:cNvPr id="186" name="Rectangle 185"/>
              <p:cNvSpPr>
                <a:spLocks noRot="1" noChangeAspect="1" noMove="1" noResize="1" noEditPoints="1" noAdjustHandles="1" noChangeArrowheads="1" noChangeShapeType="1" noTextEdit="1"/>
              </p:cNvSpPr>
              <p:nvPr/>
            </p:nvSpPr>
            <p:spPr>
              <a:xfrm>
                <a:off x="7103420" y="1332559"/>
                <a:ext cx="294331" cy="564898"/>
              </a:xfrm>
              <a:prstGeom prst="rect">
                <a:avLst/>
              </a:prstGeom>
              <a:blipFill rotWithShape="1">
                <a:blip r:embed="rId27"/>
                <a:stretch>
                  <a:fillRect/>
                </a:stretch>
              </a:blipFill>
            </p:spPr>
            <p:txBody>
              <a:bodyPr/>
              <a:lstStyle/>
              <a:p>
                <a:r>
                  <a:rPr lang="en-US">
                    <a:noFill/>
                  </a:rPr>
                  <a:t> </a:t>
                </a:r>
              </a:p>
            </p:txBody>
          </p:sp>
        </mc:Fallback>
      </mc:AlternateContent>
      <p:sp>
        <p:nvSpPr>
          <p:cNvPr id="187" name="Rectangle 186"/>
          <p:cNvSpPr/>
          <p:nvPr/>
        </p:nvSpPr>
        <p:spPr>
          <a:xfrm>
            <a:off x="7532023" y="1411441"/>
            <a:ext cx="364202" cy="369332"/>
          </a:xfrm>
          <a:prstGeom prst="rect">
            <a:avLst/>
          </a:prstGeom>
        </p:spPr>
        <p:txBody>
          <a:bodyPr wrap="none">
            <a:spAutoFit/>
          </a:bodyPr>
          <a:lstStyle/>
          <a:p>
            <a:pPr fontAlgn="auto">
              <a:spcBef>
                <a:spcPts val="0"/>
              </a:spcBef>
              <a:spcAft>
                <a:spcPts val="0"/>
              </a:spcAft>
            </a:pPr>
            <a:r>
              <a:rPr lang="en-US" dirty="0" smtClean="0">
                <a:solidFill>
                  <a:prstClr val="black"/>
                </a:solidFill>
                <a:latin typeface="Cambria Math" pitchFamily="18" charset="0"/>
                <a:ea typeface="Cambria Math" pitchFamily="18" charset="0"/>
                <a:cs typeface="Arial" pitchFamily="34" charset="0"/>
              </a:rPr>
              <a:t> 9</a:t>
            </a:r>
            <a:endParaRPr lang="en-US" dirty="0">
              <a:solidFill>
                <a:prstClr val="black"/>
              </a:solidFill>
              <a:latin typeface="Cambria Math" pitchFamily="18" charset="0"/>
              <a:ea typeface="Cambria Math" pitchFamily="18" charset="0"/>
              <a:cs typeface="+mn-cs"/>
            </a:endParaRPr>
          </a:p>
        </p:txBody>
      </p:sp>
      <p:sp>
        <p:nvSpPr>
          <p:cNvPr id="188" name="Rectangle 187"/>
          <p:cNvSpPr/>
          <p:nvPr/>
        </p:nvSpPr>
        <p:spPr>
          <a:xfrm>
            <a:off x="7359650" y="1411441"/>
            <a:ext cx="364202" cy="369332"/>
          </a:xfrm>
          <a:prstGeom prst="rect">
            <a:avLst/>
          </a:prstGeom>
        </p:spPr>
        <p:txBody>
          <a:bodyPr wrap="none">
            <a:spAutoFit/>
          </a:bodyPr>
          <a:lstStyle/>
          <a:p>
            <a:pPr fontAlgn="auto">
              <a:spcBef>
                <a:spcPts val="0"/>
              </a:spcBef>
              <a:spcAft>
                <a:spcPts val="0"/>
              </a:spcAft>
            </a:pPr>
            <a:r>
              <a:rPr lang="en-US" dirty="0" smtClean="0">
                <a:solidFill>
                  <a:prstClr val="black"/>
                </a:solidFill>
                <a:latin typeface="Cambria Math" pitchFamily="18" charset="0"/>
                <a:ea typeface="Cambria Math" pitchFamily="18" charset="0"/>
                <a:cs typeface="Arial" pitchFamily="34" charset="0"/>
              </a:rPr>
              <a:t>+</a:t>
            </a:r>
            <a:endParaRPr lang="en-US" dirty="0">
              <a:solidFill>
                <a:prstClr val="black"/>
              </a:solidFill>
              <a:latin typeface="Cambria Math" pitchFamily="18" charset="0"/>
              <a:ea typeface="Cambria Math" pitchFamily="18" charset="0"/>
              <a:cs typeface="+mn-cs"/>
            </a:endParaRPr>
          </a:p>
        </p:txBody>
      </p:sp>
      <mc:AlternateContent xmlns:mc="http://schemas.openxmlformats.org/markup-compatibility/2006" xmlns:a14="http://schemas.microsoft.com/office/drawing/2010/main">
        <mc:Choice Requires="a14">
          <p:sp>
            <p:nvSpPr>
              <p:cNvPr id="197" name="Rectangle 196"/>
              <p:cNvSpPr/>
              <p:nvPr/>
            </p:nvSpPr>
            <p:spPr>
              <a:xfrm>
                <a:off x="5715209" y="1903140"/>
                <a:ext cx="271345" cy="369332"/>
              </a:xfrm>
              <a:prstGeom prst="rect">
                <a:avLst/>
              </a:prstGeom>
            </p:spPr>
            <p:txBody>
              <a:bodyPr wrap="square">
                <a:spAutoFit/>
              </a:bodyPr>
              <a:lstStyle/>
              <a:p>
                <a:pPr fontAlgn="auto">
                  <a:spcBef>
                    <a:spcPts val="0"/>
                  </a:spcBef>
                  <a:spcAft>
                    <a:spcPts val="0"/>
                  </a:spcAft>
                </a:pPr>
                <a14:m>
                  <m:oMathPara xmlns:m="http://schemas.openxmlformats.org/officeDocument/2006/math">
                    <m:oMathParaPr>
                      <m:jc m:val="centerGroup"/>
                    </m:oMathParaPr>
                    <m:oMath xmlns:m="http://schemas.openxmlformats.org/officeDocument/2006/math">
                      <m:r>
                        <a:rPr lang="en-US" i="1" dirty="0">
                          <a:solidFill>
                            <a:prstClr val="black"/>
                          </a:solidFill>
                          <a:latin typeface="Cambria Math"/>
                          <a:ea typeface="Cambria Math" pitchFamily="18" charset="0"/>
                          <a:cs typeface="Arial" pitchFamily="34" charset="0"/>
                        </a:rPr>
                        <m:t>𝑥</m:t>
                      </m:r>
                      <m:r>
                        <m:rPr>
                          <m:nor/>
                        </m:rPr>
                        <a:rPr lang="en-US" dirty="0">
                          <a:solidFill>
                            <a:prstClr val="black"/>
                          </a:solidFill>
                          <a:latin typeface="Cambria Math" pitchFamily="18" charset="0"/>
                          <a:ea typeface="Cambria Math" pitchFamily="18" charset="0"/>
                          <a:cs typeface="Arial" pitchFamily="34" charset="0"/>
                        </a:rPr>
                        <m:t> </m:t>
                      </m:r>
                    </m:oMath>
                  </m:oMathPara>
                </a14:m>
                <a:endParaRPr lang="en-US" dirty="0">
                  <a:solidFill>
                    <a:prstClr val="black"/>
                  </a:solidFill>
                  <a:latin typeface="Cambria Math" pitchFamily="18" charset="0"/>
                  <a:ea typeface="Cambria Math" pitchFamily="18" charset="0"/>
                  <a:cs typeface="Arial" pitchFamily="34" charset="0"/>
                </a:endParaRPr>
              </a:p>
            </p:txBody>
          </p:sp>
        </mc:Choice>
        <mc:Fallback xmlns="">
          <p:sp>
            <p:nvSpPr>
              <p:cNvPr id="197" name="Rectangle 196"/>
              <p:cNvSpPr>
                <a:spLocks noRot="1" noChangeAspect="1" noMove="1" noResize="1" noEditPoints="1" noAdjustHandles="1" noChangeArrowheads="1" noChangeShapeType="1" noTextEdit="1"/>
              </p:cNvSpPr>
              <p:nvPr/>
            </p:nvSpPr>
            <p:spPr>
              <a:xfrm>
                <a:off x="5715209" y="1903140"/>
                <a:ext cx="271345" cy="369332"/>
              </a:xfrm>
              <a:prstGeom prst="rect">
                <a:avLst/>
              </a:prstGeom>
              <a:blipFill rotWithShape="1">
                <a:blip r:embed="rId28"/>
                <a:stretch>
                  <a:fillRect r="-227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8" name="Rectangle 197"/>
              <p:cNvSpPr/>
              <p:nvPr/>
            </p:nvSpPr>
            <p:spPr>
              <a:xfrm>
                <a:off x="5900866" y="1903140"/>
                <a:ext cx="271345" cy="369332"/>
              </a:xfrm>
              <a:prstGeom prst="rect">
                <a:avLst/>
              </a:prstGeom>
            </p:spPr>
            <p:txBody>
              <a:bodyPr wrap="square">
                <a:spAutoFit/>
              </a:bodyPr>
              <a:lstStyle/>
              <a:p>
                <a:pPr fontAlgn="auto">
                  <a:spcBef>
                    <a:spcPts val="0"/>
                  </a:spcBef>
                  <a:spcAft>
                    <a:spcPts val="0"/>
                  </a:spcAft>
                </a:pPr>
                <a14:m>
                  <m:oMathPara xmlns:m="http://schemas.openxmlformats.org/officeDocument/2006/math">
                    <m:oMathParaPr>
                      <m:jc m:val="centerGroup"/>
                    </m:oMathParaPr>
                    <m:oMath xmlns:m="http://schemas.openxmlformats.org/officeDocument/2006/math">
                      <m:r>
                        <m:rPr>
                          <m:nor/>
                        </m:rPr>
                        <a:rPr lang="en-US" dirty="0">
                          <a:solidFill>
                            <a:prstClr val="black"/>
                          </a:solidFill>
                          <a:latin typeface="Cambria Math" pitchFamily="18" charset="0"/>
                          <a:ea typeface="Cambria Math" pitchFamily="18" charset="0"/>
                          <a:cs typeface="Arial" pitchFamily="34" charset="0"/>
                        </a:rPr>
                        <m:t>=</m:t>
                      </m:r>
                    </m:oMath>
                  </m:oMathPara>
                </a14:m>
                <a:endParaRPr lang="en-US" dirty="0">
                  <a:solidFill>
                    <a:prstClr val="black"/>
                  </a:solidFill>
                  <a:latin typeface="Cambria Math" pitchFamily="18" charset="0"/>
                  <a:ea typeface="Cambria Math" pitchFamily="18" charset="0"/>
                  <a:cs typeface="Arial" pitchFamily="34" charset="0"/>
                </a:endParaRPr>
              </a:p>
            </p:txBody>
          </p:sp>
        </mc:Choice>
        <mc:Fallback xmlns="">
          <p:sp>
            <p:nvSpPr>
              <p:cNvPr id="198" name="Rectangle 197"/>
              <p:cNvSpPr>
                <a:spLocks noRot="1" noChangeAspect="1" noMove="1" noResize="1" noEditPoints="1" noAdjustHandles="1" noChangeArrowheads="1" noChangeShapeType="1" noTextEdit="1"/>
              </p:cNvSpPr>
              <p:nvPr/>
            </p:nvSpPr>
            <p:spPr>
              <a:xfrm>
                <a:off x="5900866" y="1903140"/>
                <a:ext cx="271345" cy="369332"/>
              </a:xfrm>
              <a:prstGeom prst="rect">
                <a:avLst/>
              </a:prstGeom>
              <a:blipFill rotWithShape="1">
                <a:blip r:embed="rId29"/>
                <a:stretch>
                  <a:fillRect r="-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9" name="Rectangle 198"/>
              <p:cNvSpPr/>
              <p:nvPr/>
            </p:nvSpPr>
            <p:spPr>
              <a:xfrm>
                <a:off x="6151268" y="1836922"/>
                <a:ext cx="364202" cy="562975"/>
              </a:xfrm>
              <a:prstGeom prst="rect">
                <a:avLst/>
              </a:prstGeom>
            </p:spPr>
            <p:txBody>
              <a:bodyPr wrap="none">
                <a:spAutoFit/>
              </a:bodyPr>
              <a:lstStyle/>
              <a:p>
                <a:pPr fontAlgn="auto">
                  <a:spcBef>
                    <a:spcPts val="0"/>
                  </a:spcBef>
                  <a:spcAft>
                    <a:spcPts val="0"/>
                  </a:spcAft>
                </a:pPr>
                <a14:m>
                  <m:oMathPara xmlns:m="http://schemas.openxmlformats.org/officeDocument/2006/math">
                    <m:oMathParaPr>
                      <m:jc m:val="centerGroup"/>
                    </m:oMathParaPr>
                    <m:oMath xmlns:m="http://schemas.openxmlformats.org/officeDocument/2006/math">
                      <m:f>
                        <m:fPr>
                          <m:ctrlPr>
                            <a:rPr lang="en-US" i="1" smtClean="0">
                              <a:solidFill>
                                <a:prstClr val="black"/>
                              </a:solidFill>
                              <a:latin typeface="Cambria Math"/>
                              <a:ea typeface="Cambria Math" pitchFamily="18" charset="0"/>
                              <a:cs typeface="+mn-cs"/>
                            </a:rPr>
                          </m:ctrlPr>
                        </m:fPr>
                        <m:num>
                          <m:r>
                            <a:rPr lang="en-US" i="1" smtClean="0">
                              <a:solidFill>
                                <a:prstClr val="black"/>
                              </a:solidFill>
                              <a:latin typeface="Cambria Math" pitchFamily="18" charset="0"/>
                              <a:ea typeface="Cambria Math" pitchFamily="18" charset="0"/>
                              <a:cs typeface="+mn-cs"/>
                            </a:rPr>
                            <m:t>𝑥</m:t>
                          </m:r>
                        </m:num>
                        <m:den>
                          <m:r>
                            <a:rPr lang="en-US" i="1" smtClean="0">
                              <a:solidFill>
                                <a:prstClr val="black"/>
                              </a:solidFill>
                              <a:latin typeface="Cambria Math" pitchFamily="18" charset="0"/>
                              <a:ea typeface="Cambria Math" pitchFamily="18" charset="0"/>
                              <a:cs typeface="+mn-cs"/>
                            </a:rPr>
                            <m:t>2</m:t>
                          </m:r>
                        </m:den>
                      </m:f>
                    </m:oMath>
                  </m:oMathPara>
                </a14:m>
                <a:endParaRPr lang="en-US" dirty="0">
                  <a:solidFill>
                    <a:prstClr val="black"/>
                  </a:solidFill>
                  <a:latin typeface="Cambria Math" pitchFamily="18" charset="0"/>
                  <a:ea typeface="Cambria Math" pitchFamily="18" charset="0"/>
                  <a:cs typeface="+mn-cs"/>
                </a:endParaRPr>
              </a:p>
            </p:txBody>
          </p:sp>
        </mc:Choice>
        <mc:Fallback xmlns="">
          <p:sp>
            <p:nvSpPr>
              <p:cNvPr id="199" name="Rectangle 198"/>
              <p:cNvSpPr>
                <a:spLocks noRot="1" noChangeAspect="1" noMove="1" noResize="1" noEditPoints="1" noAdjustHandles="1" noChangeArrowheads="1" noChangeShapeType="1" noTextEdit="1"/>
              </p:cNvSpPr>
              <p:nvPr/>
            </p:nvSpPr>
            <p:spPr>
              <a:xfrm>
                <a:off x="6151268" y="1836922"/>
                <a:ext cx="364202" cy="562975"/>
              </a:xfrm>
              <a:prstGeom prst="rect">
                <a:avLst/>
              </a:prstGeom>
              <a:blipFill rotWithShape="1">
                <a:blip r:embed="rId30"/>
                <a:stretch>
                  <a:fillRect/>
                </a:stretch>
              </a:blipFill>
            </p:spPr>
            <p:txBody>
              <a:bodyPr/>
              <a:lstStyle/>
              <a:p>
                <a:r>
                  <a:rPr lang="en-US">
                    <a:noFill/>
                  </a:rPr>
                  <a:t> </a:t>
                </a:r>
              </a:p>
            </p:txBody>
          </p:sp>
        </mc:Fallback>
      </mc:AlternateContent>
      <p:sp>
        <p:nvSpPr>
          <p:cNvPr id="200" name="Rectangle 199"/>
          <p:cNvSpPr/>
          <p:nvPr/>
        </p:nvSpPr>
        <p:spPr>
          <a:xfrm>
            <a:off x="6360818" y="1933727"/>
            <a:ext cx="357790" cy="369332"/>
          </a:xfrm>
          <a:prstGeom prst="rect">
            <a:avLst/>
          </a:prstGeom>
        </p:spPr>
        <p:txBody>
          <a:bodyPr wrap="none">
            <a:spAutoFit/>
          </a:bodyPr>
          <a:lstStyle/>
          <a:p>
            <a:pPr fontAlgn="auto">
              <a:spcBef>
                <a:spcPts val="0"/>
              </a:spcBef>
              <a:spcAft>
                <a:spcPts val="0"/>
              </a:spcAft>
            </a:pPr>
            <a:r>
              <a:rPr lang="en-US" dirty="0" smtClean="0">
                <a:solidFill>
                  <a:prstClr val="black"/>
                </a:solidFill>
                <a:latin typeface="Cambria Math" pitchFamily="18" charset="0"/>
                <a:ea typeface="Cambria Math" pitchFamily="18" charset="0"/>
                <a:cs typeface="Arial" pitchFamily="34" charset="0"/>
              </a:rPr>
              <a:t>+</a:t>
            </a:r>
            <a:endParaRPr lang="en-US" dirty="0">
              <a:solidFill>
                <a:prstClr val="black"/>
              </a:solidFill>
              <a:latin typeface="Cambria Math" pitchFamily="18" charset="0"/>
              <a:ea typeface="Cambria Math" pitchFamily="18" charset="0"/>
              <a:cs typeface="+mn-cs"/>
            </a:endParaRPr>
          </a:p>
        </p:txBody>
      </p:sp>
      <mc:AlternateContent xmlns:mc="http://schemas.openxmlformats.org/markup-compatibility/2006" xmlns:a14="http://schemas.microsoft.com/office/drawing/2010/main">
        <mc:Choice Requires="a14">
          <p:sp>
            <p:nvSpPr>
              <p:cNvPr id="201" name="Rectangle 200"/>
              <p:cNvSpPr/>
              <p:nvPr/>
            </p:nvSpPr>
            <p:spPr>
              <a:xfrm>
                <a:off x="6587250" y="1812925"/>
                <a:ext cx="494623" cy="610936"/>
              </a:xfrm>
              <a:prstGeom prst="rect">
                <a:avLst/>
              </a:prstGeom>
            </p:spPr>
            <p:txBody>
              <a:bodyPr wrap="none">
                <a:spAutoFit/>
              </a:bodyPr>
              <a:lstStyle/>
              <a:p>
                <a:pPr fontAlgn="auto">
                  <a:spcBef>
                    <a:spcPts val="0"/>
                  </a:spcBef>
                  <a:spcAft>
                    <a:spcPts val="0"/>
                  </a:spcAft>
                </a:pPr>
                <a14:m>
                  <m:oMathPara xmlns:m="http://schemas.openxmlformats.org/officeDocument/2006/math">
                    <m:oMathParaPr>
                      <m:jc m:val="centerGroup"/>
                    </m:oMathParaPr>
                    <m:oMath xmlns:m="http://schemas.openxmlformats.org/officeDocument/2006/math">
                      <m:f>
                        <m:fPr>
                          <m:ctrlPr>
                            <a:rPr lang="en-US" i="1" smtClean="0">
                              <a:solidFill>
                                <a:prstClr val="black"/>
                              </a:solidFill>
                              <a:latin typeface="Cambria Math"/>
                              <a:ea typeface="Cambria Math" pitchFamily="18" charset="0"/>
                              <a:cs typeface="+mn-cs"/>
                            </a:rPr>
                          </m:ctrlPr>
                        </m:fPr>
                        <m:num>
                          <m:r>
                            <a:rPr lang="en-US" smtClean="0">
                              <a:solidFill>
                                <a:prstClr val="black"/>
                              </a:solidFill>
                              <a:latin typeface="Cambria Math" pitchFamily="18" charset="0"/>
                              <a:ea typeface="Cambria Math" pitchFamily="18" charset="0"/>
                              <a:cs typeface="+mn-cs"/>
                            </a:rPr>
                            <m:t>3</m:t>
                          </m:r>
                          <m:r>
                            <a:rPr lang="en-US" i="1" dirty="0">
                              <a:solidFill>
                                <a:prstClr val="black"/>
                              </a:solidFill>
                              <a:latin typeface="Cambria Math"/>
                              <a:ea typeface="Cambria Math" pitchFamily="18" charset="0"/>
                              <a:cs typeface="Arial" pitchFamily="34" charset="0"/>
                            </a:rPr>
                            <m:t>𝑥</m:t>
                          </m:r>
                        </m:num>
                        <m:den>
                          <m:r>
                            <a:rPr lang="en-US" i="1" smtClean="0">
                              <a:solidFill>
                                <a:prstClr val="black"/>
                              </a:solidFill>
                              <a:latin typeface="Cambria Math"/>
                              <a:ea typeface="Cambria Math" pitchFamily="18" charset="0"/>
                              <a:cs typeface="+mn-cs"/>
                            </a:rPr>
                            <m:t>8</m:t>
                          </m:r>
                        </m:den>
                      </m:f>
                    </m:oMath>
                  </m:oMathPara>
                </a14:m>
                <a:endParaRPr lang="en-US" dirty="0">
                  <a:solidFill>
                    <a:prstClr val="black"/>
                  </a:solidFill>
                  <a:latin typeface="Cambria Math" pitchFamily="18" charset="0"/>
                  <a:ea typeface="Cambria Math" pitchFamily="18" charset="0"/>
                  <a:cs typeface="+mn-cs"/>
                </a:endParaRPr>
              </a:p>
            </p:txBody>
          </p:sp>
        </mc:Choice>
        <mc:Fallback xmlns="">
          <p:sp>
            <p:nvSpPr>
              <p:cNvPr id="201" name="Rectangle 200"/>
              <p:cNvSpPr>
                <a:spLocks noRot="1" noChangeAspect="1" noMove="1" noResize="1" noEditPoints="1" noAdjustHandles="1" noChangeArrowheads="1" noChangeShapeType="1" noTextEdit="1"/>
              </p:cNvSpPr>
              <p:nvPr/>
            </p:nvSpPr>
            <p:spPr>
              <a:xfrm>
                <a:off x="6587250" y="1812925"/>
                <a:ext cx="494623" cy="610936"/>
              </a:xfrm>
              <a:prstGeom prst="rect">
                <a:avLst/>
              </a:prstGeom>
              <a:blipFill rotWithShape="1">
                <a:blip r:embed="rId31"/>
                <a:stretch>
                  <a:fillRect/>
                </a:stretch>
              </a:blipFill>
            </p:spPr>
            <p:txBody>
              <a:bodyPr/>
              <a:lstStyle/>
              <a:p>
                <a:r>
                  <a:rPr lang="en-US">
                    <a:noFill/>
                  </a:rPr>
                  <a:t> </a:t>
                </a:r>
              </a:p>
            </p:txBody>
          </p:sp>
        </mc:Fallback>
      </mc:AlternateContent>
      <p:sp>
        <p:nvSpPr>
          <p:cNvPr id="208" name="Curved Down Arrow 207"/>
          <p:cNvSpPr/>
          <p:nvPr/>
        </p:nvSpPr>
        <p:spPr>
          <a:xfrm rot="10386576" flipV="1">
            <a:off x="5757891" y="1717589"/>
            <a:ext cx="582272" cy="240983"/>
          </a:xfrm>
          <a:prstGeom prst="curvedDownArrow">
            <a:avLst/>
          </a:prstGeom>
          <a:solidFill>
            <a:srgbClr val="FFFF00"/>
          </a:solid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black"/>
              </a:solidFill>
              <a:latin typeface="Bookman Old Style" panose="02050604050505020204" pitchFamily="18" charset="0"/>
            </a:endParaRPr>
          </a:p>
        </p:txBody>
      </p:sp>
      <p:sp>
        <p:nvSpPr>
          <p:cNvPr id="214" name="Rectangle 213"/>
          <p:cNvSpPr/>
          <p:nvPr/>
        </p:nvSpPr>
        <p:spPr>
          <a:xfrm>
            <a:off x="6951188" y="1933727"/>
            <a:ext cx="357790" cy="369332"/>
          </a:xfrm>
          <a:prstGeom prst="rect">
            <a:avLst/>
          </a:prstGeom>
        </p:spPr>
        <p:txBody>
          <a:bodyPr wrap="none">
            <a:spAutoFit/>
          </a:bodyPr>
          <a:lstStyle/>
          <a:p>
            <a:pPr fontAlgn="auto">
              <a:spcBef>
                <a:spcPts val="0"/>
              </a:spcBef>
              <a:spcAft>
                <a:spcPts val="0"/>
              </a:spcAft>
            </a:pPr>
            <a:r>
              <a:rPr lang="en-US" dirty="0" smtClean="0">
                <a:solidFill>
                  <a:prstClr val="black"/>
                </a:solidFill>
                <a:latin typeface="Cambria Math" pitchFamily="18" charset="0"/>
                <a:ea typeface="Cambria Math" pitchFamily="18" charset="0"/>
                <a:cs typeface="Arial" pitchFamily="34" charset="0"/>
              </a:rPr>
              <a:t>+</a:t>
            </a:r>
            <a:endParaRPr lang="en-US" dirty="0">
              <a:solidFill>
                <a:prstClr val="black"/>
              </a:solidFill>
              <a:latin typeface="Cambria Math" pitchFamily="18" charset="0"/>
              <a:ea typeface="Cambria Math" pitchFamily="18" charset="0"/>
              <a:cs typeface="+mn-cs"/>
            </a:endParaRPr>
          </a:p>
        </p:txBody>
      </p:sp>
      <mc:AlternateContent xmlns:mc="http://schemas.openxmlformats.org/markup-compatibility/2006" xmlns:a14="http://schemas.microsoft.com/office/drawing/2010/main">
        <mc:Choice Requires="a14">
          <p:sp>
            <p:nvSpPr>
              <p:cNvPr id="215" name="Rectangle 214"/>
              <p:cNvSpPr/>
              <p:nvPr/>
            </p:nvSpPr>
            <p:spPr>
              <a:xfrm>
                <a:off x="7143750" y="1933727"/>
                <a:ext cx="366382" cy="369332"/>
              </a:xfrm>
              <a:prstGeom prst="rect">
                <a:avLst/>
              </a:prstGeom>
            </p:spPr>
            <p:txBody>
              <a:bodyPr wrap="none">
                <a:spAutoFit/>
              </a:bodyPr>
              <a:lstStyle/>
              <a:p>
                <a:pPr fontAlgn="auto">
                  <a:spcBef>
                    <a:spcPts val="0"/>
                  </a:spcBef>
                  <a:spcAft>
                    <a:spcPts val="0"/>
                  </a:spcAft>
                </a:pPr>
                <a14:m>
                  <m:oMathPara xmlns:m="http://schemas.openxmlformats.org/officeDocument/2006/math">
                    <m:oMathParaPr>
                      <m:jc m:val="centerGroup"/>
                    </m:oMathParaPr>
                    <m:oMath xmlns:m="http://schemas.openxmlformats.org/officeDocument/2006/math">
                      <m:r>
                        <a:rPr lang="en-US" i="1" dirty="0" smtClean="0">
                          <a:solidFill>
                            <a:prstClr val="black"/>
                          </a:solidFill>
                          <a:latin typeface="Cambria Math"/>
                          <a:ea typeface="Cambria Math" pitchFamily="18" charset="0"/>
                          <a:cs typeface="Arial" pitchFamily="34" charset="0"/>
                        </a:rPr>
                        <m:t>9</m:t>
                      </m:r>
                    </m:oMath>
                  </m:oMathPara>
                </a14:m>
                <a:endParaRPr lang="en-US" dirty="0">
                  <a:solidFill>
                    <a:prstClr val="black"/>
                  </a:solidFill>
                  <a:latin typeface="Cambria Math" pitchFamily="18" charset="0"/>
                  <a:ea typeface="Cambria Math" pitchFamily="18" charset="0"/>
                  <a:cs typeface="Arial" pitchFamily="34" charset="0"/>
                </a:endParaRPr>
              </a:p>
            </p:txBody>
          </p:sp>
        </mc:Choice>
        <mc:Fallback xmlns="">
          <p:sp>
            <p:nvSpPr>
              <p:cNvPr id="215" name="Rectangle 214"/>
              <p:cNvSpPr>
                <a:spLocks noRot="1" noChangeAspect="1" noMove="1" noResize="1" noEditPoints="1" noAdjustHandles="1" noChangeArrowheads="1" noChangeShapeType="1" noTextEdit="1"/>
              </p:cNvSpPr>
              <p:nvPr/>
            </p:nvSpPr>
            <p:spPr>
              <a:xfrm>
                <a:off x="7143750" y="1933727"/>
                <a:ext cx="366382" cy="369332"/>
              </a:xfrm>
              <a:prstGeom prst="rect">
                <a:avLst/>
              </a:prstGeom>
              <a:blipFill rotWithShape="1">
                <a:blip r:embed="rId32"/>
                <a:stretch>
                  <a:fillRect/>
                </a:stretch>
              </a:blipFill>
            </p:spPr>
            <p:txBody>
              <a:bodyPr/>
              <a:lstStyle/>
              <a:p>
                <a:r>
                  <a:rPr lang="en-US">
                    <a:noFill/>
                  </a:rPr>
                  <a:t> </a:t>
                </a:r>
              </a:p>
            </p:txBody>
          </p:sp>
        </mc:Fallback>
      </mc:AlternateContent>
      <p:grpSp>
        <p:nvGrpSpPr>
          <p:cNvPr id="222" name="Group 221"/>
          <p:cNvGrpSpPr/>
          <p:nvPr/>
        </p:nvGrpSpPr>
        <p:grpSpPr>
          <a:xfrm>
            <a:off x="2702496" y="1713235"/>
            <a:ext cx="2424545" cy="1189709"/>
            <a:chOff x="5940518" y="3085922"/>
            <a:chExt cx="2424545" cy="1189709"/>
          </a:xfrm>
        </p:grpSpPr>
        <p:sp>
          <p:nvSpPr>
            <p:cNvPr id="223" name="Cloud Callout 222"/>
            <p:cNvSpPr/>
            <p:nvPr/>
          </p:nvSpPr>
          <p:spPr>
            <a:xfrm>
              <a:off x="5940518" y="3085922"/>
              <a:ext cx="2424545" cy="1189709"/>
            </a:xfrm>
            <a:prstGeom prst="cloudCallout">
              <a:avLst>
                <a:gd name="adj1" fmla="val 63459"/>
                <a:gd name="adj2" fmla="val 28672"/>
              </a:avLst>
            </a:prstGeom>
            <a:solidFill>
              <a:srgbClr val="FF7C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mbria Math" panose="02040503050406030204" pitchFamily="18" charset="0"/>
                <a:ea typeface="Cambria Math" panose="02040503050406030204" pitchFamily="18" charset="0"/>
              </a:endParaRPr>
            </a:p>
          </p:txBody>
        </p:sp>
        <p:sp>
          <p:nvSpPr>
            <p:cNvPr id="224" name="Rectangle 223"/>
            <p:cNvSpPr/>
            <p:nvPr/>
          </p:nvSpPr>
          <p:spPr>
            <a:xfrm>
              <a:off x="6128318" y="3402903"/>
              <a:ext cx="2107000" cy="584775"/>
            </a:xfrm>
            <a:prstGeom prst="rect">
              <a:avLst/>
            </a:prstGeom>
          </p:spPr>
          <p:txBody>
            <a:bodyPr wrap="square">
              <a:spAutoFit/>
            </a:bodyPr>
            <a:lstStyle/>
            <a:p>
              <a:pPr algn="ctr"/>
              <a:r>
                <a:rPr lang="en-US" sz="1600" b="1" dirty="0" smtClean="0">
                  <a:solidFill>
                    <a:srgbClr val="002060"/>
                  </a:solidFill>
                  <a:latin typeface="Cambria Math" panose="02040503050406030204" pitchFamily="18" charset="0"/>
                  <a:ea typeface="Cambria Math" panose="02040503050406030204" pitchFamily="18" charset="0"/>
                </a:rPr>
                <a:t>Let’s take L.C.M of 1, 2 and 8</a:t>
              </a:r>
              <a:endParaRPr lang="en-US" sz="1600" b="1" dirty="0">
                <a:solidFill>
                  <a:srgbClr val="002060"/>
                </a:solidFill>
                <a:latin typeface="Cambria Math" panose="02040503050406030204" pitchFamily="18" charset="0"/>
                <a:ea typeface="Cambria Math" panose="02040503050406030204" pitchFamily="18" charset="0"/>
              </a:endParaRPr>
            </a:p>
          </p:txBody>
        </p:sp>
      </p:grpSp>
      <p:grpSp>
        <p:nvGrpSpPr>
          <p:cNvPr id="225" name="Group 224"/>
          <p:cNvGrpSpPr/>
          <p:nvPr/>
        </p:nvGrpSpPr>
        <p:grpSpPr>
          <a:xfrm>
            <a:off x="3146871" y="1807538"/>
            <a:ext cx="2003756" cy="1081554"/>
            <a:chOff x="6121884" y="3056894"/>
            <a:chExt cx="2003756" cy="1081554"/>
          </a:xfrm>
        </p:grpSpPr>
        <p:sp>
          <p:nvSpPr>
            <p:cNvPr id="226" name="Cloud Callout 225"/>
            <p:cNvSpPr/>
            <p:nvPr/>
          </p:nvSpPr>
          <p:spPr>
            <a:xfrm>
              <a:off x="6121884" y="3056894"/>
              <a:ext cx="2003756" cy="1081554"/>
            </a:xfrm>
            <a:prstGeom prst="cloudCallout">
              <a:avLst>
                <a:gd name="adj1" fmla="val 63459"/>
                <a:gd name="adj2" fmla="val 28672"/>
              </a:avLst>
            </a:prstGeom>
            <a:solidFill>
              <a:srgbClr val="FF7C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mbria Math" panose="02040503050406030204" pitchFamily="18" charset="0"/>
                <a:ea typeface="Cambria Math" panose="02040503050406030204" pitchFamily="18" charset="0"/>
              </a:endParaRPr>
            </a:p>
          </p:txBody>
        </p:sp>
        <p:sp>
          <p:nvSpPr>
            <p:cNvPr id="227" name="Rectangle 226"/>
            <p:cNvSpPr/>
            <p:nvPr/>
          </p:nvSpPr>
          <p:spPr>
            <a:xfrm>
              <a:off x="6195063" y="3388389"/>
              <a:ext cx="1915455" cy="584775"/>
            </a:xfrm>
            <a:prstGeom prst="rect">
              <a:avLst/>
            </a:prstGeom>
          </p:spPr>
          <p:txBody>
            <a:bodyPr wrap="square">
              <a:spAutoFit/>
            </a:bodyPr>
            <a:lstStyle/>
            <a:p>
              <a:pPr algn="ctr"/>
              <a:r>
                <a:rPr lang="en-US" sz="1600" b="1" dirty="0" smtClean="0">
                  <a:solidFill>
                    <a:srgbClr val="002060"/>
                  </a:solidFill>
                  <a:latin typeface="Cambria Math" panose="02040503050406030204" pitchFamily="18" charset="0"/>
                  <a:ea typeface="Cambria Math" panose="02040503050406030204" pitchFamily="18" charset="0"/>
                </a:rPr>
                <a:t>L.C.M of 1, 2 and 8 is 8</a:t>
              </a:r>
              <a:endParaRPr lang="en-US" sz="1600" b="1" dirty="0">
                <a:solidFill>
                  <a:srgbClr val="002060"/>
                </a:solidFill>
                <a:latin typeface="Cambria Math" panose="02040503050406030204" pitchFamily="18" charset="0"/>
                <a:ea typeface="Cambria Math" panose="02040503050406030204" pitchFamily="18" charset="0"/>
              </a:endParaRPr>
            </a:p>
          </p:txBody>
        </p:sp>
      </p:grpSp>
      <mc:AlternateContent xmlns:mc="http://schemas.openxmlformats.org/markup-compatibility/2006" xmlns:a14="http://schemas.microsoft.com/office/drawing/2010/main">
        <mc:Choice Requires="a14">
          <p:sp>
            <p:nvSpPr>
              <p:cNvPr id="239" name="Rectangle 238"/>
              <p:cNvSpPr/>
              <p:nvPr/>
            </p:nvSpPr>
            <p:spPr>
              <a:xfrm>
                <a:off x="5755964" y="2447431"/>
                <a:ext cx="271345" cy="369332"/>
              </a:xfrm>
              <a:prstGeom prst="rect">
                <a:avLst/>
              </a:prstGeom>
            </p:spPr>
            <p:txBody>
              <a:bodyPr wrap="square">
                <a:spAutoFit/>
              </a:bodyPr>
              <a:lstStyle/>
              <a:p>
                <a:pPr fontAlgn="auto">
                  <a:spcBef>
                    <a:spcPts val="0"/>
                  </a:spcBef>
                  <a:spcAft>
                    <a:spcPts val="0"/>
                  </a:spcAft>
                </a:pPr>
                <a14:m>
                  <m:oMathPara xmlns:m="http://schemas.openxmlformats.org/officeDocument/2006/math">
                    <m:oMathParaPr>
                      <m:jc m:val="centerGroup"/>
                    </m:oMathParaPr>
                    <m:oMath xmlns:m="http://schemas.openxmlformats.org/officeDocument/2006/math">
                      <m:r>
                        <a:rPr lang="en-US" i="1" dirty="0">
                          <a:solidFill>
                            <a:prstClr val="black"/>
                          </a:solidFill>
                          <a:latin typeface="Cambria Math"/>
                          <a:ea typeface="Cambria Math" pitchFamily="18" charset="0"/>
                          <a:cs typeface="Arial" pitchFamily="34" charset="0"/>
                        </a:rPr>
                        <m:t>𝑥</m:t>
                      </m:r>
                      <m:r>
                        <m:rPr>
                          <m:nor/>
                        </m:rPr>
                        <a:rPr lang="en-US" dirty="0">
                          <a:solidFill>
                            <a:prstClr val="black"/>
                          </a:solidFill>
                          <a:latin typeface="Cambria Math" pitchFamily="18" charset="0"/>
                          <a:ea typeface="Cambria Math" pitchFamily="18" charset="0"/>
                          <a:cs typeface="Arial" pitchFamily="34" charset="0"/>
                        </a:rPr>
                        <m:t> </m:t>
                      </m:r>
                    </m:oMath>
                  </m:oMathPara>
                </a14:m>
                <a:endParaRPr lang="en-US" dirty="0">
                  <a:solidFill>
                    <a:prstClr val="black"/>
                  </a:solidFill>
                  <a:latin typeface="Cambria Math" pitchFamily="18" charset="0"/>
                  <a:ea typeface="Cambria Math" pitchFamily="18" charset="0"/>
                  <a:cs typeface="Arial" pitchFamily="34" charset="0"/>
                </a:endParaRPr>
              </a:p>
            </p:txBody>
          </p:sp>
        </mc:Choice>
        <mc:Fallback xmlns="">
          <p:sp>
            <p:nvSpPr>
              <p:cNvPr id="239" name="Rectangle 238"/>
              <p:cNvSpPr>
                <a:spLocks noRot="1" noChangeAspect="1" noMove="1" noResize="1" noEditPoints="1" noAdjustHandles="1" noChangeArrowheads="1" noChangeShapeType="1" noTextEdit="1"/>
              </p:cNvSpPr>
              <p:nvPr/>
            </p:nvSpPr>
            <p:spPr>
              <a:xfrm>
                <a:off x="5755964" y="2447431"/>
                <a:ext cx="271345" cy="369332"/>
              </a:xfrm>
              <a:prstGeom prst="rect">
                <a:avLst/>
              </a:prstGeom>
              <a:blipFill rotWithShape="1">
                <a:blip r:embed="rId33"/>
                <a:stretch>
                  <a:fillRect r="-22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0" name="Rectangle 239"/>
              <p:cNvSpPr/>
              <p:nvPr/>
            </p:nvSpPr>
            <p:spPr>
              <a:xfrm>
                <a:off x="5951093" y="2447431"/>
                <a:ext cx="271345" cy="369332"/>
              </a:xfrm>
              <a:prstGeom prst="rect">
                <a:avLst/>
              </a:prstGeom>
            </p:spPr>
            <p:txBody>
              <a:bodyPr wrap="square">
                <a:spAutoFit/>
              </a:bodyPr>
              <a:lstStyle/>
              <a:p>
                <a:pPr fontAlgn="auto">
                  <a:spcBef>
                    <a:spcPts val="0"/>
                  </a:spcBef>
                  <a:spcAft>
                    <a:spcPts val="0"/>
                  </a:spcAft>
                </a:pPr>
                <a14:m>
                  <m:oMathPara xmlns:m="http://schemas.openxmlformats.org/officeDocument/2006/math">
                    <m:oMathParaPr>
                      <m:jc m:val="centerGroup"/>
                    </m:oMathParaPr>
                    <m:oMath xmlns:m="http://schemas.openxmlformats.org/officeDocument/2006/math">
                      <m:r>
                        <m:rPr>
                          <m:nor/>
                        </m:rPr>
                        <a:rPr lang="en-US" dirty="0" smtClean="0">
                          <a:solidFill>
                            <a:prstClr val="black"/>
                          </a:solidFill>
                          <a:latin typeface="Cambria Math" pitchFamily="18" charset="0"/>
                          <a:ea typeface="Cambria Math" pitchFamily="18" charset="0"/>
                          <a:cs typeface="Arial" pitchFamily="34" charset="0"/>
                        </a:rPr>
                        <m:t>–</m:t>
                      </m:r>
                    </m:oMath>
                  </m:oMathPara>
                </a14:m>
                <a:endParaRPr lang="en-US" dirty="0">
                  <a:solidFill>
                    <a:prstClr val="black"/>
                  </a:solidFill>
                  <a:latin typeface="Cambria Math" pitchFamily="18" charset="0"/>
                  <a:ea typeface="Cambria Math" pitchFamily="18" charset="0"/>
                  <a:cs typeface="Arial" pitchFamily="34" charset="0"/>
                </a:endParaRPr>
              </a:p>
            </p:txBody>
          </p:sp>
        </mc:Choice>
        <mc:Fallback xmlns="">
          <p:sp>
            <p:nvSpPr>
              <p:cNvPr id="240" name="Rectangle 239"/>
              <p:cNvSpPr>
                <a:spLocks noRot="1" noChangeAspect="1" noMove="1" noResize="1" noEditPoints="1" noAdjustHandles="1" noChangeArrowheads="1" noChangeShapeType="1" noTextEdit="1"/>
              </p:cNvSpPr>
              <p:nvPr/>
            </p:nvSpPr>
            <p:spPr>
              <a:xfrm>
                <a:off x="5951093" y="2447431"/>
                <a:ext cx="271345" cy="369332"/>
              </a:xfrm>
              <a:prstGeom prst="rect">
                <a:avLst/>
              </a:prstGeom>
              <a:blipFill rotWithShape="1">
                <a:blip r:embed="rId3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1" name="Rectangle 240"/>
              <p:cNvSpPr/>
              <p:nvPr/>
            </p:nvSpPr>
            <p:spPr>
              <a:xfrm>
                <a:off x="6118104" y="2345312"/>
                <a:ext cx="366382" cy="566694"/>
              </a:xfrm>
              <a:prstGeom prst="rect">
                <a:avLst/>
              </a:prstGeom>
            </p:spPr>
            <p:txBody>
              <a:bodyPr wrap="none">
                <a:spAutoFit/>
              </a:bodyPr>
              <a:lstStyle/>
              <a:p>
                <a:pPr fontAlgn="auto">
                  <a:spcBef>
                    <a:spcPts val="0"/>
                  </a:spcBef>
                  <a:spcAft>
                    <a:spcPts val="0"/>
                  </a:spcAft>
                </a:pPr>
                <a14:m>
                  <m:oMathPara xmlns:m="http://schemas.openxmlformats.org/officeDocument/2006/math">
                    <m:oMathParaPr>
                      <m:jc m:val="centerGroup"/>
                    </m:oMathParaPr>
                    <m:oMath xmlns:m="http://schemas.openxmlformats.org/officeDocument/2006/math">
                      <m:f>
                        <m:fPr>
                          <m:ctrlPr>
                            <a:rPr lang="en-US" i="1" smtClean="0">
                              <a:solidFill>
                                <a:prstClr val="black"/>
                              </a:solidFill>
                              <a:latin typeface="Cambria Math"/>
                              <a:ea typeface="Cambria Math" pitchFamily="18" charset="0"/>
                              <a:cs typeface="+mn-cs"/>
                            </a:rPr>
                          </m:ctrlPr>
                        </m:fPr>
                        <m:num>
                          <m:r>
                            <a:rPr lang="en-US" i="1" smtClean="0">
                              <a:solidFill>
                                <a:prstClr val="black"/>
                              </a:solidFill>
                              <a:latin typeface="Cambria Math" pitchFamily="18" charset="0"/>
                              <a:ea typeface="Cambria Math" pitchFamily="18" charset="0"/>
                              <a:cs typeface="+mn-cs"/>
                            </a:rPr>
                            <m:t>𝑥</m:t>
                          </m:r>
                        </m:num>
                        <m:den>
                          <m:r>
                            <a:rPr lang="en-US" i="1" smtClean="0">
                              <a:solidFill>
                                <a:prstClr val="black"/>
                              </a:solidFill>
                              <a:latin typeface="Cambria Math"/>
                              <a:ea typeface="Cambria Math" pitchFamily="18" charset="0"/>
                              <a:cs typeface="+mn-cs"/>
                            </a:rPr>
                            <m:t>2</m:t>
                          </m:r>
                        </m:den>
                      </m:f>
                    </m:oMath>
                  </m:oMathPara>
                </a14:m>
                <a:endParaRPr lang="en-US" dirty="0">
                  <a:solidFill>
                    <a:prstClr val="black"/>
                  </a:solidFill>
                  <a:latin typeface="Cambria Math" pitchFamily="18" charset="0"/>
                  <a:ea typeface="Cambria Math" pitchFamily="18" charset="0"/>
                  <a:cs typeface="+mn-cs"/>
                </a:endParaRPr>
              </a:p>
            </p:txBody>
          </p:sp>
        </mc:Choice>
        <mc:Fallback xmlns="">
          <p:sp>
            <p:nvSpPr>
              <p:cNvPr id="241" name="Rectangle 240"/>
              <p:cNvSpPr>
                <a:spLocks noRot="1" noChangeAspect="1" noMove="1" noResize="1" noEditPoints="1" noAdjustHandles="1" noChangeArrowheads="1" noChangeShapeType="1" noTextEdit="1"/>
              </p:cNvSpPr>
              <p:nvPr/>
            </p:nvSpPr>
            <p:spPr>
              <a:xfrm>
                <a:off x="6118104" y="2345312"/>
                <a:ext cx="366382" cy="566694"/>
              </a:xfrm>
              <a:prstGeom prst="rect">
                <a:avLst/>
              </a:prstGeom>
              <a:blipFill rotWithShape="1">
                <a:blip r:embed="rId3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2" name="Rectangle 241"/>
              <p:cNvSpPr/>
              <p:nvPr/>
            </p:nvSpPr>
            <p:spPr>
              <a:xfrm>
                <a:off x="6357490" y="2447431"/>
                <a:ext cx="351378" cy="369332"/>
              </a:xfrm>
              <a:prstGeom prst="rect">
                <a:avLst/>
              </a:prstGeom>
            </p:spPr>
            <p:txBody>
              <a:bodyPr wrap="none">
                <a:spAutoFit/>
              </a:bodyPr>
              <a:lstStyle/>
              <a:p>
                <a:pPr fontAlgn="auto">
                  <a:spcBef>
                    <a:spcPts val="0"/>
                  </a:spcBef>
                  <a:spcAft>
                    <a:spcPts val="0"/>
                  </a:spcAft>
                </a:pPr>
                <a14:m>
                  <m:oMathPara xmlns:m="http://schemas.openxmlformats.org/officeDocument/2006/math">
                    <m:oMathParaPr>
                      <m:jc m:val="centerGroup"/>
                    </m:oMathParaPr>
                    <m:oMath xmlns:m="http://schemas.openxmlformats.org/officeDocument/2006/math">
                      <m:r>
                        <a:rPr lang="en-US" i="1" smtClean="0">
                          <a:solidFill>
                            <a:prstClr val="black"/>
                          </a:solidFill>
                          <a:latin typeface="Cambria Math"/>
                          <a:ea typeface="Cambria Math" pitchFamily="18" charset="0"/>
                          <a:cs typeface="+mn-cs"/>
                        </a:rPr>
                        <m:t>–</m:t>
                      </m:r>
                    </m:oMath>
                  </m:oMathPara>
                </a14:m>
                <a:endParaRPr lang="en-US" dirty="0">
                  <a:solidFill>
                    <a:prstClr val="black"/>
                  </a:solidFill>
                  <a:latin typeface="Cambria Math" pitchFamily="18" charset="0"/>
                  <a:ea typeface="Cambria Math" pitchFamily="18" charset="0"/>
                  <a:cs typeface="+mn-cs"/>
                </a:endParaRPr>
              </a:p>
            </p:txBody>
          </p:sp>
        </mc:Choice>
        <mc:Fallback xmlns="">
          <p:sp>
            <p:nvSpPr>
              <p:cNvPr id="242" name="Rectangle 241"/>
              <p:cNvSpPr>
                <a:spLocks noRot="1" noChangeAspect="1" noMove="1" noResize="1" noEditPoints="1" noAdjustHandles="1" noChangeArrowheads="1" noChangeShapeType="1" noTextEdit="1"/>
              </p:cNvSpPr>
              <p:nvPr/>
            </p:nvSpPr>
            <p:spPr>
              <a:xfrm>
                <a:off x="6357490" y="2447431"/>
                <a:ext cx="351378" cy="369332"/>
              </a:xfrm>
              <a:prstGeom prst="rect">
                <a:avLst/>
              </a:prstGeom>
              <a:blipFill rotWithShape="1">
                <a:blip r:embed="rId3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3" name="Rectangle 242"/>
              <p:cNvSpPr/>
              <p:nvPr/>
            </p:nvSpPr>
            <p:spPr>
              <a:xfrm>
                <a:off x="6555941" y="2314634"/>
                <a:ext cx="494623" cy="612732"/>
              </a:xfrm>
              <a:prstGeom prst="rect">
                <a:avLst/>
              </a:prstGeom>
            </p:spPr>
            <p:txBody>
              <a:bodyPr wrap="none">
                <a:spAutoFit/>
              </a:bodyPr>
              <a:lstStyle/>
              <a:p>
                <a:pPr fontAlgn="auto">
                  <a:spcBef>
                    <a:spcPts val="0"/>
                  </a:spcBef>
                  <a:spcAft>
                    <a:spcPts val="0"/>
                  </a:spcAft>
                </a:pPr>
                <a14:m>
                  <m:oMathPara xmlns:m="http://schemas.openxmlformats.org/officeDocument/2006/math">
                    <m:oMathParaPr>
                      <m:jc m:val="centerGroup"/>
                    </m:oMathParaPr>
                    <m:oMath xmlns:m="http://schemas.openxmlformats.org/officeDocument/2006/math">
                      <m:f>
                        <m:fPr>
                          <m:ctrlPr>
                            <a:rPr lang="en-US" i="1" smtClean="0">
                              <a:solidFill>
                                <a:prstClr val="black"/>
                              </a:solidFill>
                              <a:latin typeface="Cambria Math"/>
                              <a:ea typeface="Cambria Math" pitchFamily="18" charset="0"/>
                              <a:cs typeface="+mn-cs"/>
                            </a:rPr>
                          </m:ctrlPr>
                        </m:fPr>
                        <m:num>
                          <m:r>
                            <a:rPr lang="en-US" i="1" smtClean="0">
                              <a:solidFill>
                                <a:prstClr val="black"/>
                              </a:solidFill>
                              <a:latin typeface="Cambria Math"/>
                              <a:ea typeface="Cambria Math" pitchFamily="18" charset="0"/>
                              <a:cs typeface="+mn-cs"/>
                            </a:rPr>
                            <m:t>3</m:t>
                          </m:r>
                          <m:r>
                            <a:rPr lang="en-US" i="1" smtClean="0">
                              <a:solidFill>
                                <a:prstClr val="black"/>
                              </a:solidFill>
                              <a:latin typeface="Cambria Math" pitchFamily="18" charset="0"/>
                              <a:ea typeface="Cambria Math" pitchFamily="18" charset="0"/>
                              <a:cs typeface="+mn-cs"/>
                            </a:rPr>
                            <m:t>𝑥</m:t>
                          </m:r>
                        </m:num>
                        <m:den>
                          <m:r>
                            <a:rPr lang="en-US" i="1" smtClean="0">
                              <a:solidFill>
                                <a:prstClr val="black"/>
                              </a:solidFill>
                              <a:latin typeface="Cambria Math"/>
                              <a:ea typeface="Cambria Math" pitchFamily="18" charset="0"/>
                              <a:cs typeface="+mn-cs"/>
                            </a:rPr>
                            <m:t>8</m:t>
                          </m:r>
                        </m:den>
                      </m:f>
                    </m:oMath>
                  </m:oMathPara>
                </a14:m>
                <a:endParaRPr lang="en-US" dirty="0">
                  <a:solidFill>
                    <a:prstClr val="black"/>
                  </a:solidFill>
                  <a:latin typeface="Cambria Math" pitchFamily="18" charset="0"/>
                  <a:ea typeface="Cambria Math" pitchFamily="18" charset="0"/>
                  <a:cs typeface="+mn-cs"/>
                </a:endParaRPr>
              </a:p>
            </p:txBody>
          </p:sp>
        </mc:Choice>
        <mc:Fallback xmlns="">
          <p:sp>
            <p:nvSpPr>
              <p:cNvPr id="243" name="Rectangle 242"/>
              <p:cNvSpPr>
                <a:spLocks noRot="1" noChangeAspect="1" noMove="1" noResize="1" noEditPoints="1" noAdjustHandles="1" noChangeArrowheads="1" noChangeShapeType="1" noTextEdit="1"/>
              </p:cNvSpPr>
              <p:nvPr/>
            </p:nvSpPr>
            <p:spPr>
              <a:xfrm>
                <a:off x="6555941" y="2314634"/>
                <a:ext cx="494623" cy="612732"/>
              </a:xfrm>
              <a:prstGeom prst="rect">
                <a:avLst/>
              </a:prstGeom>
              <a:blipFill rotWithShape="1">
                <a:blip r:embed="rId3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4" name="Rectangle 243"/>
              <p:cNvSpPr/>
              <p:nvPr/>
            </p:nvSpPr>
            <p:spPr>
              <a:xfrm>
                <a:off x="6913387" y="2473678"/>
                <a:ext cx="409086" cy="369332"/>
              </a:xfrm>
              <a:prstGeom prst="rect">
                <a:avLst/>
              </a:prstGeom>
            </p:spPr>
            <p:txBody>
              <a:bodyPr wrap="none">
                <a:spAutoFit/>
              </a:bodyPr>
              <a:lstStyle/>
              <a:p>
                <a:pPr fontAlgn="auto">
                  <a:spcBef>
                    <a:spcPts val="0"/>
                  </a:spcBef>
                  <a:spcAft>
                    <a:spcPts val="0"/>
                  </a:spcAft>
                </a:pPr>
                <a14:m>
                  <m:oMathPara xmlns:m="http://schemas.openxmlformats.org/officeDocument/2006/math">
                    <m:oMathParaPr>
                      <m:jc m:val="centerGroup"/>
                    </m:oMathParaPr>
                    <m:oMath xmlns:m="http://schemas.openxmlformats.org/officeDocument/2006/math">
                      <m:r>
                        <a:rPr lang="en-US" i="1" smtClean="0">
                          <a:solidFill>
                            <a:prstClr val="black"/>
                          </a:solidFill>
                          <a:latin typeface="Cambria Math"/>
                          <a:ea typeface="Cambria Math" pitchFamily="18" charset="0"/>
                          <a:cs typeface="+mn-cs"/>
                        </a:rPr>
                        <m:t>=</m:t>
                      </m:r>
                    </m:oMath>
                  </m:oMathPara>
                </a14:m>
                <a:endParaRPr lang="en-US" dirty="0">
                  <a:solidFill>
                    <a:prstClr val="black"/>
                  </a:solidFill>
                  <a:latin typeface="Cambria Math" pitchFamily="18" charset="0"/>
                  <a:ea typeface="Cambria Math" pitchFamily="18" charset="0"/>
                  <a:cs typeface="+mn-cs"/>
                </a:endParaRPr>
              </a:p>
            </p:txBody>
          </p:sp>
        </mc:Choice>
        <mc:Fallback xmlns="">
          <p:sp>
            <p:nvSpPr>
              <p:cNvPr id="244" name="Rectangle 243"/>
              <p:cNvSpPr>
                <a:spLocks noRot="1" noChangeAspect="1" noMove="1" noResize="1" noEditPoints="1" noAdjustHandles="1" noChangeArrowheads="1" noChangeShapeType="1" noTextEdit="1"/>
              </p:cNvSpPr>
              <p:nvPr/>
            </p:nvSpPr>
            <p:spPr>
              <a:xfrm>
                <a:off x="6913387" y="2473678"/>
                <a:ext cx="409086" cy="369332"/>
              </a:xfrm>
              <a:prstGeom prst="rect">
                <a:avLst/>
              </a:prstGeom>
              <a:blipFill rotWithShape="1">
                <a:blip r:embed="rId3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5" name="Rectangle 244"/>
              <p:cNvSpPr/>
              <p:nvPr/>
            </p:nvSpPr>
            <p:spPr>
              <a:xfrm>
                <a:off x="7170073" y="2473678"/>
                <a:ext cx="364202" cy="369332"/>
              </a:xfrm>
              <a:prstGeom prst="rect">
                <a:avLst/>
              </a:prstGeom>
            </p:spPr>
            <p:txBody>
              <a:bodyPr wrap="none">
                <a:spAutoFit/>
              </a:bodyPr>
              <a:lstStyle/>
              <a:p>
                <a:pPr fontAlgn="auto">
                  <a:spcBef>
                    <a:spcPts val="0"/>
                  </a:spcBef>
                  <a:spcAft>
                    <a:spcPts val="0"/>
                  </a:spcAft>
                </a:pPr>
                <a14:m>
                  <m:oMathPara xmlns:m="http://schemas.openxmlformats.org/officeDocument/2006/math">
                    <m:oMathParaPr>
                      <m:jc m:val="centerGroup"/>
                    </m:oMathParaPr>
                    <m:oMath xmlns:m="http://schemas.openxmlformats.org/officeDocument/2006/math">
                      <m:r>
                        <a:rPr lang="en-US" i="1" smtClean="0">
                          <a:solidFill>
                            <a:prstClr val="black"/>
                          </a:solidFill>
                          <a:latin typeface="Cambria Math"/>
                          <a:ea typeface="Cambria Math" pitchFamily="18" charset="0"/>
                          <a:cs typeface="+mn-cs"/>
                        </a:rPr>
                        <m:t>9</m:t>
                      </m:r>
                    </m:oMath>
                  </m:oMathPara>
                </a14:m>
                <a:endParaRPr lang="en-US" dirty="0">
                  <a:solidFill>
                    <a:prstClr val="black"/>
                  </a:solidFill>
                  <a:latin typeface="Cambria Math" pitchFamily="18" charset="0"/>
                  <a:ea typeface="Cambria Math" pitchFamily="18" charset="0"/>
                  <a:cs typeface="+mn-cs"/>
                </a:endParaRPr>
              </a:p>
            </p:txBody>
          </p:sp>
        </mc:Choice>
        <mc:Fallback xmlns="">
          <p:sp>
            <p:nvSpPr>
              <p:cNvPr id="245" name="Rectangle 244"/>
              <p:cNvSpPr>
                <a:spLocks noRot="1" noChangeAspect="1" noMove="1" noResize="1" noEditPoints="1" noAdjustHandles="1" noChangeArrowheads="1" noChangeShapeType="1" noTextEdit="1"/>
              </p:cNvSpPr>
              <p:nvPr/>
            </p:nvSpPr>
            <p:spPr>
              <a:xfrm>
                <a:off x="7170073" y="2473678"/>
                <a:ext cx="364202" cy="369332"/>
              </a:xfrm>
              <a:prstGeom prst="rect">
                <a:avLst/>
              </a:prstGeom>
              <a:blipFill rotWithShape="1">
                <a:blip r:embed="rId39"/>
                <a:stretch>
                  <a:fillRect/>
                </a:stretch>
              </a:blipFill>
            </p:spPr>
            <p:txBody>
              <a:bodyPr/>
              <a:lstStyle/>
              <a:p>
                <a:r>
                  <a:rPr lang="en-US">
                    <a:noFill/>
                  </a:rPr>
                  <a:t> </a:t>
                </a:r>
              </a:p>
            </p:txBody>
          </p:sp>
        </mc:Fallback>
      </mc:AlternateContent>
      <p:sp>
        <p:nvSpPr>
          <p:cNvPr id="246" name="Rectangle 245"/>
          <p:cNvSpPr/>
          <p:nvPr/>
        </p:nvSpPr>
        <p:spPr>
          <a:xfrm>
            <a:off x="4975436" y="3480850"/>
            <a:ext cx="389823" cy="369332"/>
          </a:xfrm>
          <a:prstGeom prst="rect">
            <a:avLst/>
          </a:prstGeom>
        </p:spPr>
        <p:txBody>
          <a:bodyPr wrap="square">
            <a:spAutoFit/>
          </a:bodyPr>
          <a:lstStyle/>
          <a:p>
            <a:pPr fontAlgn="auto">
              <a:spcBef>
                <a:spcPts val="0"/>
              </a:spcBef>
              <a:spcAft>
                <a:spcPts val="0"/>
              </a:spcAft>
            </a:pPr>
            <a:r>
              <a:rPr lang="en-US" dirty="0">
                <a:solidFill>
                  <a:prstClr val="black"/>
                </a:solidFill>
                <a:latin typeface="Cambria Math" panose="02040503050406030204" pitchFamily="18" charset="0"/>
                <a:ea typeface="Cambria Math" panose="02040503050406030204" pitchFamily="18" charset="0"/>
                <a:cs typeface="Arial" pitchFamily="34" charset="0"/>
                <a:sym typeface="Symbol"/>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mc:AlternateContent xmlns:mc="http://schemas.openxmlformats.org/markup-compatibility/2006" xmlns:a14="http://schemas.microsoft.com/office/drawing/2010/main">
        <mc:Choice Requires="a14">
          <p:sp>
            <p:nvSpPr>
              <p:cNvPr id="247" name="Rectangle 246"/>
              <p:cNvSpPr/>
              <p:nvPr/>
            </p:nvSpPr>
            <p:spPr>
              <a:xfrm>
                <a:off x="5490057" y="3359166"/>
                <a:ext cx="271345" cy="612732"/>
              </a:xfrm>
              <a:prstGeom prst="rect">
                <a:avLst/>
              </a:prstGeom>
            </p:spPr>
            <p:txBody>
              <a:bodyPr wrap="square">
                <a:spAutoFit/>
              </a:bodyPr>
              <a:lstStyle/>
              <a:p>
                <a:pPr fontAlgn="auto">
                  <a:spcBef>
                    <a:spcPts val="0"/>
                  </a:spcBef>
                  <a:spcAft>
                    <a:spcPts val="0"/>
                  </a:spcAft>
                </a:pPr>
                <a14:m>
                  <m:oMathPara xmlns:m="http://schemas.openxmlformats.org/officeDocument/2006/math">
                    <m:oMathParaPr>
                      <m:jc m:val="centerGroup"/>
                    </m:oMathParaPr>
                    <m:oMath xmlns:m="http://schemas.openxmlformats.org/officeDocument/2006/math">
                      <m:f>
                        <m:fPr>
                          <m:ctrlPr>
                            <a:rPr lang="en-US" i="1" smtClean="0">
                              <a:solidFill>
                                <a:prstClr val="black"/>
                              </a:solidFill>
                              <a:latin typeface="Cambria Math"/>
                              <a:ea typeface="Cambria Math" pitchFamily="18" charset="0"/>
                              <a:cs typeface="+mn-cs"/>
                            </a:rPr>
                          </m:ctrlPr>
                        </m:fPr>
                        <m:num>
                          <m:r>
                            <a:rPr lang="en-US" i="1" smtClean="0">
                              <a:solidFill>
                                <a:prstClr val="black"/>
                              </a:solidFill>
                              <a:latin typeface="Cambria Math"/>
                              <a:ea typeface="Cambria Math" pitchFamily="18" charset="0"/>
                              <a:cs typeface="+mn-cs"/>
                            </a:rPr>
                            <m:t>8</m:t>
                          </m:r>
                          <m:r>
                            <a:rPr lang="en-US" i="1">
                              <a:solidFill>
                                <a:prstClr val="black"/>
                              </a:solidFill>
                              <a:latin typeface="Cambria Math" pitchFamily="18" charset="0"/>
                              <a:ea typeface="Cambria Math" pitchFamily="18" charset="0"/>
                              <a:cs typeface="+mn-cs"/>
                            </a:rPr>
                            <m:t>𝑥</m:t>
                          </m:r>
                          <m:r>
                            <a:rPr lang="en-US" i="1">
                              <a:solidFill>
                                <a:prstClr val="black"/>
                              </a:solidFill>
                              <a:latin typeface="Cambria Math"/>
                              <a:ea typeface="Cambria Math" pitchFamily="18" charset="0"/>
                              <a:cs typeface="+mn-cs"/>
                            </a:rPr>
                            <m:t>−</m:t>
                          </m:r>
                          <m:r>
                            <a:rPr lang="en-US" i="1" smtClean="0">
                              <a:solidFill>
                                <a:prstClr val="black"/>
                              </a:solidFill>
                              <a:latin typeface="Cambria Math"/>
                              <a:ea typeface="Cambria Math" pitchFamily="18" charset="0"/>
                              <a:cs typeface="+mn-cs"/>
                            </a:rPr>
                            <m:t>4</m:t>
                          </m:r>
                          <m:r>
                            <a:rPr lang="en-US" i="1">
                              <a:solidFill>
                                <a:prstClr val="black"/>
                              </a:solidFill>
                              <a:latin typeface="Cambria Math" pitchFamily="18" charset="0"/>
                              <a:ea typeface="Cambria Math" pitchFamily="18" charset="0"/>
                              <a:cs typeface="+mn-cs"/>
                            </a:rPr>
                            <m:t>𝑥</m:t>
                          </m:r>
                          <m:r>
                            <a:rPr lang="en-US" i="1">
                              <a:solidFill>
                                <a:prstClr val="black"/>
                              </a:solidFill>
                              <a:latin typeface="Cambria Math"/>
                              <a:ea typeface="Cambria Math" pitchFamily="18" charset="0"/>
                              <a:cs typeface="+mn-cs"/>
                            </a:rPr>
                            <m:t>−</m:t>
                          </m:r>
                          <m:r>
                            <a:rPr lang="en-US" i="1" smtClean="0">
                              <a:solidFill>
                                <a:prstClr val="black"/>
                              </a:solidFill>
                              <a:latin typeface="Cambria Math"/>
                              <a:ea typeface="Cambria Math" pitchFamily="18" charset="0"/>
                              <a:cs typeface="+mn-cs"/>
                            </a:rPr>
                            <m:t>3</m:t>
                          </m:r>
                          <m:r>
                            <a:rPr lang="en-US" i="1">
                              <a:solidFill>
                                <a:prstClr val="black"/>
                              </a:solidFill>
                              <a:latin typeface="Cambria Math" pitchFamily="18" charset="0"/>
                              <a:ea typeface="Cambria Math" pitchFamily="18" charset="0"/>
                              <a:cs typeface="+mn-cs"/>
                            </a:rPr>
                            <m:t>𝑥</m:t>
                          </m:r>
                        </m:num>
                        <m:den>
                          <m:r>
                            <a:rPr lang="en-US" i="1">
                              <a:solidFill>
                                <a:prstClr val="black"/>
                              </a:solidFill>
                              <a:latin typeface="Cambria Math"/>
                              <a:ea typeface="Cambria Math" pitchFamily="18" charset="0"/>
                              <a:cs typeface="+mn-cs"/>
                            </a:rPr>
                            <m:t>8</m:t>
                          </m:r>
                        </m:den>
                      </m:f>
                    </m:oMath>
                  </m:oMathPara>
                </a14:m>
                <a:endParaRPr lang="en-US" dirty="0">
                  <a:solidFill>
                    <a:prstClr val="black"/>
                  </a:solidFill>
                  <a:latin typeface="Cambria Math" pitchFamily="18" charset="0"/>
                  <a:ea typeface="Cambria Math" pitchFamily="18" charset="0"/>
                  <a:cs typeface="+mn-cs"/>
                </a:endParaRPr>
              </a:p>
            </p:txBody>
          </p:sp>
        </mc:Choice>
        <mc:Fallback xmlns="">
          <p:sp>
            <p:nvSpPr>
              <p:cNvPr id="247" name="Rectangle 246"/>
              <p:cNvSpPr>
                <a:spLocks noRot="1" noChangeAspect="1" noMove="1" noResize="1" noEditPoints="1" noAdjustHandles="1" noChangeArrowheads="1" noChangeShapeType="1" noTextEdit="1"/>
              </p:cNvSpPr>
              <p:nvPr/>
            </p:nvSpPr>
            <p:spPr>
              <a:xfrm>
                <a:off x="5490057" y="3359166"/>
                <a:ext cx="271345" cy="612732"/>
              </a:xfrm>
              <a:prstGeom prst="rect">
                <a:avLst/>
              </a:prstGeom>
              <a:blipFill rotWithShape="1">
                <a:blip r:embed="rId40"/>
                <a:stretch>
                  <a:fillRect r="-4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8" name="Rectangle 247"/>
              <p:cNvSpPr/>
              <p:nvPr/>
            </p:nvSpPr>
            <p:spPr>
              <a:xfrm>
                <a:off x="6929204" y="3480850"/>
                <a:ext cx="271345" cy="369332"/>
              </a:xfrm>
              <a:prstGeom prst="rect">
                <a:avLst/>
              </a:prstGeom>
            </p:spPr>
            <p:txBody>
              <a:bodyPr wrap="square">
                <a:spAutoFit/>
              </a:bodyPr>
              <a:lstStyle/>
              <a:p>
                <a:pPr fontAlgn="auto">
                  <a:spcBef>
                    <a:spcPts val="0"/>
                  </a:spcBef>
                  <a:spcAft>
                    <a:spcPts val="0"/>
                  </a:spcAft>
                </a:pPr>
                <a14:m>
                  <m:oMathPara xmlns:m="http://schemas.openxmlformats.org/officeDocument/2006/math">
                    <m:oMathParaPr>
                      <m:jc m:val="centerGroup"/>
                    </m:oMathParaPr>
                    <m:oMath xmlns:m="http://schemas.openxmlformats.org/officeDocument/2006/math">
                      <m:r>
                        <m:rPr>
                          <m:nor/>
                        </m:rPr>
                        <a:rPr lang="en-US" dirty="0">
                          <a:solidFill>
                            <a:prstClr val="black"/>
                          </a:solidFill>
                          <a:latin typeface="Cambria Math" pitchFamily="18" charset="0"/>
                          <a:ea typeface="Cambria Math" pitchFamily="18" charset="0"/>
                          <a:cs typeface="Arial" pitchFamily="34" charset="0"/>
                        </a:rPr>
                        <m:t>=</m:t>
                      </m:r>
                    </m:oMath>
                  </m:oMathPara>
                </a14:m>
                <a:endParaRPr lang="en-US" dirty="0">
                  <a:solidFill>
                    <a:prstClr val="black"/>
                  </a:solidFill>
                  <a:latin typeface="Cambria Math" pitchFamily="18" charset="0"/>
                  <a:ea typeface="Cambria Math" pitchFamily="18" charset="0"/>
                  <a:cs typeface="Arial" pitchFamily="34" charset="0"/>
                </a:endParaRPr>
              </a:p>
            </p:txBody>
          </p:sp>
        </mc:Choice>
        <mc:Fallback xmlns="">
          <p:sp>
            <p:nvSpPr>
              <p:cNvPr id="248" name="Rectangle 247"/>
              <p:cNvSpPr>
                <a:spLocks noRot="1" noChangeAspect="1" noMove="1" noResize="1" noEditPoints="1" noAdjustHandles="1" noChangeArrowheads="1" noChangeShapeType="1" noTextEdit="1"/>
              </p:cNvSpPr>
              <p:nvPr/>
            </p:nvSpPr>
            <p:spPr>
              <a:xfrm>
                <a:off x="6929204" y="3480850"/>
                <a:ext cx="271345" cy="369332"/>
              </a:xfrm>
              <a:prstGeom prst="rect">
                <a:avLst/>
              </a:prstGeom>
              <a:blipFill rotWithShape="1">
                <a:blip r:embed="rId41"/>
                <a:stretch>
                  <a:fillRect r="-159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9" name="Rectangle 248"/>
              <p:cNvSpPr/>
              <p:nvPr/>
            </p:nvSpPr>
            <p:spPr>
              <a:xfrm>
                <a:off x="7170073" y="3480850"/>
                <a:ext cx="364202" cy="369332"/>
              </a:xfrm>
              <a:prstGeom prst="rect">
                <a:avLst/>
              </a:prstGeom>
            </p:spPr>
            <p:txBody>
              <a:bodyPr wrap="none">
                <a:spAutoFit/>
              </a:bodyPr>
              <a:lstStyle/>
              <a:p>
                <a:pPr fontAlgn="auto">
                  <a:spcBef>
                    <a:spcPts val="0"/>
                  </a:spcBef>
                  <a:spcAft>
                    <a:spcPts val="0"/>
                  </a:spcAft>
                </a:pPr>
                <a14:m>
                  <m:oMathPara xmlns:m="http://schemas.openxmlformats.org/officeDocument/2006/math">
                    <m:oMathParaPr>
                      <m:jc m:val="centerGroup"/>
                    </m:oMathParaPr>
                    <m:oMath xmlns:m="http://schemas.openxmlformats.org/officeDocument/2006/math">
                      <m:r>
                        <a:rPr lang="en-US" i="1">
                          <a:solidFill>
                            <a:prstClr val="black"/>
                          </a:solidFill>
                          <a:latin typeface="Cambria Math"/>
                          <a:ea typeface="Cambria Math" pitchFamily="18" charset="0"/>
                          <a:cs typeface="+mn-cs"/>
                        </a:rPr>
                        <m:t>9</m:t>
                      </m:r>
                    </m:oMath>
                  </m:oMathPara>
                </a14:m>
                <a:endParaRPr lang="en-US" dirty="0">
                  <a:solidFill>
                    <a:prstClr val="black"/>
                  </a:solidFill>
                  <a:latin typeface="Cambria Math" pitchFamily="18" charset="0"/>
                  <a:ea typeface="Cambria Math" pitchFamily="18" charset="0"/>
                  <a:cs typeface="+mn-cs"/>
                </a:endParaRPr>
              </a:p>
            </p:txBody>
          </p:sp>
        </mc:Choice>
        <mc:Fallback xmlns="">
          <p:sp>
            <p:nvSpPr>
              <p:cNvPr id="249" name="Rectangle 248"/>
              <p:cNvSpPr>
                <a:spLocks noRot="1" noChangeAspect="1" noMove="1" noResize="1" noEditPoints="1" noAdjustHandles="1" noChangeArrowheads="1" noChangeShapeType="1" noTextEdit="1"/>
              </p:cNvSpPr>
              <p:nvPr/>
            </p:nvSpPr>
            <p:spPr>
              <a:xfrm>
                <a:off x="7170073" y="3480850"/>
                <a:ext cx="364202" cy="369332"/>
              </a:xfrm>
              <a:prstGeom prst="rect">
                <a:avLst/>
              </a:prstGeom>
              <a:blipFill rotWithShape="1">
                <a:blip r:embed="rId42"/>
                <a:stretch>
                  <a:fillRect/>
                </a:stretch>
              </a:blipFill>
            </p:spPr>
            <p:txBody>
              <a:bodyPr/>
              <a:lstStyle/>
              <a:p>
                <a:r>
                  <a:rPr lang="en-US">
                    <a:noFill/>
                  </a:rPr>
                  <a:t> </a:t>
                </a:r>
              </a:p>
            </p:txBody>
          </p:sp>
        </mc:Fallback>
      </mc:AlternateContent>
      <p:sp>
        <p:nvSpPr>
          <p:cNvPr id="250" name="Rectangle 249"/>
          <p:cNvSpPr/>
          <p:nvPr/>
        </p:nvSpPr>
        <p:spPr>
          <a:xfrm>
            <a:off x="4975436" y="3874037"/>
            <a:ext cx="389823" cy="369332"/>
          </a:xfrm>
          <a:prstGeom prst="rect">
            <a:avLst/>
          </a:prstGeom>
        </p:spPr>
        <p:txBody>
          <a:bodyPr wrap="square">
            <a:spAutoFit/>
          </a:bodyPr>
          <a:lstStyle/>
          <a:p>
            <a:pPr fontAlgn="auto">
              <a:spcBef>
                <a:spcPts val="0"/>
              </a:spcBef>
              <a:spcAft>
                <a:spcPts val="0"/>
              </a:spcAft>
            </a:pPr>
            <a:r>
              <a:rPr lang="en-US" dirty="0">
                <a:solidFill>
                  <a:prstClr val="black"/>
                </a:solidFill>
                <a:latin typeface="Cambria Math" panose="02040503050406030204" pitchFamily="18" charset="0"/>
                <a:ea typeface="Cambria Math" panose="02040503050406030204" pitchFamily="18" charset="0"/>
                <a:cs typeface="Arial" pitchFamily="34" charset="0"/>
                <a:sym typeface="Symbol"/>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mc:AlternateContent xmlns:mc="http://schemas.openxmlformats.org/markup-compatibility/2006" xmlns:a14="http://schemas.microsoft.com/office/drawing/2010/main">
        <mc:Choice Requires="a14">
          <p:sp>
            <p:nvSpPr>
              <p:cNvPr id="251" name="Rectangle 250"/>
              <p:cNvSpPr/>
              <p:nvPr/>
            </p:nvSpPr>
            <p:spPr>
              <a:xfrm>
                <a:off x="7198653" y="3874037"/>
                <a:ext cx="271345" cy="369332"/>
              </a:xfrm>
              <a:prstGeom prst="rect">
                <a:avLst/>
              </a:prstGeom>
            </p:spPr>
            <p:txBody>
              <a:bodyPr wrap="square">
                <a:spAutoFit/>
              </a:bodyPr>
              <a:lstStyle/>
              <a:p>
                <a:pPr fontAlgn="auto">
                  <a:spcBef>
                    <a:spcPts val="0"/>
                  </a:spcBef>
                  <a:spcAft>
                    <a:spcPts val="0"/>
                  </a:spcAft>
                </a:pPr>
                <a14:m>
                  <m:oMathPara xmlns:m="http://schemas.openxmlformats.org/officeDocument/2006/math">
                    <m:oMathParaPr>
                      <m:jc m:val="centerGroup"/>
                    </m:oMathParaPr>
                    <m:oMath xmlns:m="http://schemas.openxmlformats.org/officeDocument/2006/math">
                      <m:r>
                        <a:rPr lang="en-US" i="1" dirty="0" smtClean="0">
                          <a:solidFill>
                            <a:prstClr val="black"/>
                          </a:solidFill>
                          <a:latin typeface="Cambria Math"/>
                          <a:ea typeface="Cambria Math" pitchFamily="18" charset="0"/>
                          <a:cs typeface="Arial" pitchFamily="34" charset="0"/>
                        </a:rPr>
                        <m:t>9</m:t>
                      </m:r>
                    </m:oMath>
                  </m:oMathPara>
                </a14:m>
                <a:endParaRPr lang="en-US" dirty="0">
                  <a:solidFill>
                    <a:prstClr val="black"/>
                  </a:solidFill>
                  <a:latin typeface="Cambria Math" pitchFamily="18" charset="0"/>
                  <a:ea typeface="Cambria Math" pitchFamily="18" charset="0"/>
                  <a:cs typeface="Arial" pitchFamily="34" charset="0"/>
                </a:endParaRPr>
              </a:p>
            </p:txBody>
          </p:sp>
        </mc:Choice>
        <mc:Fallback xmlns="">
          <p:sp>
            <p:nvSpPr>
              <p:cNvPr id="251" name="Rectangle 250"/>
              <p:cNvSpPr>
                <a:spLocks noRot="1" noChangeAspect="1" noMove="1" noResize="1" noEditPoints="1" noAdjustHandles="1" noChangeArrowheads="1" noChangeShapeType="1" noTextEdit="1"/>
              </p:cNvSpPr>
              <p:nvPr/>
            </p:nvSpPr>
            <p:spPr>
              <a:xfrm>
                <a:off x="7198653" y="3874037"/>
                <a:ext cx="271345" cy="369332"/>
              </a:xfrm>
              <a:prstGeom prst="rect">
                <a:avLst/>
              </a:prstGeom>
              <a:blipFill rotWithShape="1">
                <a:blip r:embed="rId43"/>
                <a:stretch>
                  <a:fillRect r="-1136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2" name="Rectangle 251"/>
              <p:cNvSpPr/>
              <p:nvPr/>
            </p:nvSpPr>
            <p:spPr>
              <a:xfrm>
                <a:off x="6927151" y="3874037"/>
                <a:ext cx="271345" cy="369332"/>
              </a:xfrm>
              <a:prstGeom prst="rect">
                <a:avLst/>
              </a:prstGeom>
            </p:spPr>
            <p:txBody>
              <a:bodyPr wrap="square">
                <a:spAutoFit/>
              </a:bodyPr>
              <a:lstStyle/>
              <a:p>
                <a:pPr fontAlgn="auto">
                  <a:spcBef>
                    <a:spcPts val="0"/>
                  </a:spcBef>
                  <a:spcAft>
                    <a:spcPts val="0"/>
                  </a:spcAft>
                </a:pPr>
                <a14:m>
                  <m:oMathPara xmlns:m="http://schemas.openxmlformats.org/officeDocument/2006/math">
                    <m:oMathParaPr>
                      <m:jc m:val="centerGroup"/>
                    </m:oMathParaPr>
                    <m:oMath xmlns:m="http://schemas.openxmlformats.org/officeDocument/2006/math">
                      <m:r>
                        <m:rPr>
                          <m:nor/>
                        </m:rPr>
                        <a:rPr lang="en-US" dirty="0">
                          <a:solidFill>
                            <a:prstClr val="black"/>
                          </a:solidFill>
                          <a:latin typeface="Cambria Math" pitchFamily="18" charset="0"/>
                          <a:ea typeface="Cambria Math" pitchFamily="18" charset="0"/>
                          <a:cs typeface="Arial" pitchFamily="34" charset="0"/>
                        </a:rPr>
                        <m:t>=</m:t>
                      </m:r>
                    </m:oMath>
                  </m:oMathPara>
                </a14:m>
                <a:endParaRPr lang="en-US" dirty="0">
                  <a:solidFill>
                    <a:prstClr val="black"/>
                  </a:solidFill>
                  <a:latin typeface="Cambria Math" pitchFamily="18" charset="0"/>
                  <a:ea typeface="Cambria Math" pitchFamily="18" charset="0"/>
                  <a:cs typeface="Arial" pitchFamily="34" charset="0"/>
                </a:endParaRPr>
              </a:p>
            </p:txBody>
          </p:sp>
        </mc:Choice>
        <mc:Fallback xmlns="">
          <p:sp>
            <p:nvSpPr>
              <p:cNvPr id="252" name="Rectangle 251"/>
              <p:cNvSpPr>
                <a:spLocks noRot="1" noChangeAspect="1" noMove="1" noResize="1" noEditPoints="1" noAdjustHandles="1" noChangeArrowheads="1" noChangeShapeType="1" noTextEdit="1"/>
              </p:cNvSpPr>
              <p:nvPr/>
            </p:nvSpPr>
            <p:spPr>
              <a:xfrm>
                <a:off x="6927151" y="3874037"/>
                <a:ext cx="271345" cy="369332"/>
              </a:xfrm>
              <a:prstGeom prst="rect">
                <a:avLst/>
              </a:prstGeom>
              <a:blipFill rotWithShape="1">
                <a:blip r:embed="rId44"/>
                <a:stretch>
                  <a:fillRect r="-1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3" name="Rectangle 252"/>
              <p:cNvSpPr/>
              <p:nvPr/>
            </p:nvSpPr>
            <p:spPr>
              <a:xfrm>
                <a:off x="6644018" y="3752850"/>
                <a:ext cx="366382" cy="566694"/>
              </a:xfrm>
              <a:prstGeom prst="rect">
                <a:avLst/>
              </a:prstGeom>
            </p:spPr>
            <p:txBody>
              <a:bodyPr wrap="none">
                <a:spAutoFit/>
              </a:bodyPr>
              <a:lstStyle/>
              <a:p>
                <a:pPr fontAlgn="auto">
                  <a:spcBef>
                    <a:spcPts val="0"/>
                  </a:spcBef>
                  <a:spcAft>
                    <a:spcPts val="0"/>
                  </a:spcAft>
                </a:pPr>
                <a14:m>
                  <m:oMathPara xmlns:m="http://schemas.openxmlformats.org/officeDocument/2006/math">
                    <m:oMathParaPr>
                      <m:jc m:val="centerGroup"/>
                    </m:oMathParaPr>
                    <m:oMath xmlns:m="http://schemas.openxmlformats.org/officeDocument/2006/math">
                      <m:f>
                        <m:fPr>
                          <m:ctrlPr>
                            <a:rPr lang="en-US" i="1" smtClean="0">
                              <a:solidFill>
                                <a:prstClr val="black"/>
                              </a:solidFill>
                              <a:latin typeface="Cambria Math"/>
                              <a:ea typeface="Cambria Math" pitchFamily="18" charset="0"/>
                              <a:cs typeface="+mn-cs"/>
                            </a:rPr>
                          </m:ctrlPr>
                        </m:fPr>
                        <m:num>
                          <m:r>
                            <a:rPr lang="en-US" i="1">
                              <a:solidFill>
                                <a:prstClr val="black"/>
                              </a:solidFill>
                              <a:latin typeface="Cambria Math" pitchFamily="18" charset="0"/>
                              <a:ea typeface="Cambria Math" pitchFamily="18" charset="0"/>
                              <a:cs typeface="+mn-cs"/>
                            </a:rPr>
                            <m:t>𝑥</m:t>
                          </m:r>
                        </m:num>
                        <m:den>
                          <m:r>
                            <a:rPr lang="en-US" i="1" smtClean="0">
                              <a:solidFill>
                                <a:prstClr val="black"/>
                              </a:solidFill>
                              <a:latin typeface="Cambria Math"/>
                              <a:ea typeface="Cambria Math" pitchFamily="18" charset="0"/>
                              <a:cs typeface="+mn-cs"/>
                            </a:rPr>
                            <m:t>8</m:t>
                          </m:r>
                        </m:den>
                      </m:f>
                    </m:oMath>
                  </m:oMathPara>
                </a14:m>
                <a:endParaRPr lang="en-US" dirty="0">
                  <a:solidFill>
                    <a:prstClr val="black"/>
                  </a:solidFill>
                  <a:latin typeface="Cambria Math" pitchFamily="18" charset="0"/>
                  <a:ea typeface="Cambria Math" pitchFamily="18" charset="0"/>
                  <a:cs typeface="+mn-cs"/>
                </a:endParaRPr>
              </a:p>
            </p:txBody>
          </p:sp>
        </mc:Choice>
        <mc:Fallback xmlns="">
          <p:sp>
            <p:nvSpPr>
              <p:cNvPr id="253" name="Rectangle 252"/>
              <p:cNvSpPr>
                <a:spLocks noRot="1" noChangeAspect="1" noMove="1" noResize="1" noEditPoints="1" noAdjustHandles="1" noChangeArrowheads="1" noChangeShapeType="1" noTextEdit="1"/>
              </p:cNvSpPr>
              <p:nvPr/>
            </p:nvSpPr>
            <p:spPr>
              <a:xfrm>
                <a:off x="6644018" y="3752850"/>
                <a:ext cx="366382" cy="566694"/>
              </a:xfrm>
              <a:prstGeom prst="rect">
                <a:avLst/>
              </a:prstGeom>
              <a:blipFill rotWithShape="1">
                <a:blip r:embed="rId45"/>
                <a:stretch>
                  <a:fillRect/>
                </a:stretch>
              </a:blipFill>
            </p:spPr>
            <p:txBody>
              <a:bodyPr/>
              <a:lstStyle/>
              <a:p>
                <a:r>
                  <a:rPr lang="en-US">
                    <a:noFill/>
                  </a:rPr>
                  <a:t> </a:t>
                </a:r>
              </a:p>
            </p:txBody>
          </p:sp>
        </mc:Fallback>
      </mc:AlternateContent>
      <p:sp>
        <p:nvSpPr>
          <p:cNvPr id="254" name="Rectangle 253"/>
          <p:cNvSpPr/>
          <p:nvPr/>
        </p:nvSpPr>
        <p:spPr>
          <a:xfrm>
            <a:off x="4975425" y="4191000"/>
            <a:ext cx="383438" cy="369332"/>
          </a:xfrm>
          <a:prstGeom prst="rect">
            <a:avLst/>
          </a:prstGeom>
        </p:spPr>
        <p:txBody>
          <a:bodyPr wrap="none">
            <a:spAutoFit/>
          </a:bodyPr>
          <a:lstStyle/>
          <a:p>
            <a:pPr fontAlgn="auto">
              <a:spcBef>
                <a:spcPts val="0"/>
              </a:spcBef>
              <a:spcAft>
                <a:spcPts val="0"/>
              </a:spcAft>
            </a:pPr>
            <a:r>
              <a:rPr lang="en-US" dirty="0">
                <a:solidFill>
                  <a:prstClr val="black"/>
                </a:solidFill>
                <a:latin typeface="Cambria Math" panose="02040503050406030204" pitchFamily="18" charset="0"/>
                <a:ea typeface="Cambria Math" panose="02040503050406030204" pitchFamily="18" charset="0"/>
                <a:cs typeface="Arial" pitchFamily="34" charset="0"/>
                <a:sym typeface="Symbol"/>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mc:AlternateContent xmlns:mc="http://schemas.openxmlformats.org/markup-compatibility/2006" xmlns:a14="http://schemas.microsoft.com/office/drawing/2010/main">
        <mc:Choice Requires="a14">
          <p:sp>
            <p:nvSpPr>
              <p:cNvPr id="255" name="Rectangle 254"/>
              <p:cNvSpPr/>
              <p:nvPr/>
            </p:nvSpPr>
            <p:spPr>
              <a:xfrm>
                <a:off x="6652993" y="4191000"/>
                <a:ext cx="357417" cy="369332"/>
              </a:xfrm>
              <a:prstGeom prst="rect">
                <a:avLst/>
              </a:prstGeom>
            </p:spPr>
            <p:txBody>
              <a:bodyPr wrap="square">
                <a:spAutoFit/>
              </a:bodyPr>
              <a:lstStyle/>
              <a:p>
                <a:pPr fontAlgn="auto">
                  <a:spcBef>
                    <a:spcPts val="0"/>
                  </a:spcBef>
                  <a:spcAft>
                    <a:spcPts val="0"/>
                  </a:spcAft>
                </a:pPr>
                <a14:m>
                  <m:oMathPara xmlns:m="http://schemas.openxmlformats.org/officeDocument/2006/math">
                    <m:oMathParaPr>
                      <m:jc m:val="centerGroup"/>
                    </m:oMathParaPr>
                    <m:oMath xmlns:m="http://schemas.openxmlformats.org/officeDocument/2006/math">
                      <m:r>
                        <a:rPr lang="en-US" i="1" dirty="0" smtClean="0">
                          <a:solidFill>
                            <a:prstClr val="black"/>
                          </a:solidFill>
                          <a:latin typeface="Cambria Math"/>
                          <a:ea typeface="Cambria Math" pitchFamily="18" charset="0"/>
                          <a:cs typeface="Arial" pitchFamily="34" charset="0"/>
                        </a:rPr>
                        <m:t>𝑥</m:t>
                      </m:r>
                    </m:oMath>
                  </m:oMathPara>
                </a14:m>
                <a:endParaRPr lang="en-US" dirty="0">
                  <a:solidFill>
                    <a:prstClr val="black"/>
                  </a:solidFill>
                  <a:latin typeface="Cambria Math" pitchFamily="18" charset="0"/>
                  <a:ea typeface="Cambria Math" pitchFamily="18" charset="0"/>
                  <a:cs typeface="+mn-cs"/>
                </a:endParaRPr>
              </a:p>
            </p:txBody>
          </p:sp>
        </mc:Choice>
        <mc:Fallback xmlns="">
          <p:sp>
            <p:nvSpPr>
              <p:cNvPr id="255" name="Rectangle 254"/>
              <p:cNvSpPr>
                <a:spLocks noRot="1" noChangeAspect="1" noMove="1" noResize="1" noEditPoints="1" noAdjustHandles="1" noChangeArrowheads="1" noChangeShapeType="1" noTextEdit="1"/>
              </p:cNvSpPr>
              <p:nvPr/>
            </p:nvSpPr>
            <p:spPr>
              <a:xfrm>
                <a:off x="6652993" y="4191000"/>
                <a:ext cx="357417" cy="369332"/>
              </a:xfrm>
              <a:prstGeom prst="rect">
                <a:avLst/>
              </a:prstGeom>
              <a:blipFill rotWithShape="1">
                <a:blip r:embed="rId46"/>
                <a:stretch>
                  <a:fillRect/>
                </a:stretch>
              </a:blipFill>
            </p:spPr>
            <p:txBody>
              <a:bodyPr/>
              <a:lstStyle/>
              <a:p>
                <a:r>
                  <a:rPr lang="en-US">
                    <a:noFill/>
                  </a:rPr>
                  <a:t> </a:t>
                </a:r>
              </a:p>
            </p:txBody>
          </p:sp>
        </mc:Fallback>
      </mc:AlternateContent>
      <p:sp>
        <p:nvSpPr>
          <p:cNvPr id="257" name="TextBox 256"/>
          <p:cNvSpPr txBox="1"/>
          <p:nvPr/>
        </p:nvSpPr>
        <p:spPr>
          <a:xfrm>
            <a:off x="6669732" y="3997535"/>
            <a:ext cx="326511" cy="369332"/>
          </a:xfrm>
          <a:prstGeom prst="rect">
            <a:avLst/>
          </a:prstGeom>
          <a:noFill/>
        </p:spPr>
        <p:txBody>
          <a:bodyPr wrap="square" rtlCol="0">
            <a:spAutoFit/>
          </a:bodyPr>
          <a:lstStyle/>
          <a:p>
            <a:r>
              <a:rPr lang="en-US" dirty="0" smtClean="0">
                <a:solidFill>
                  <a:srgbClr val="C00000"/>
                </a:solidFill>
                <a:latin typeface="Cambria Math" panose="02040503050406030204" pitchFamily="18" charset="0"/>
                <a:ea typeface="Cambria Math" panose="02040503050406030204" pitchFamily="18" charset="0"/>
                <a:cs typeface="Arial" pitchFamily="34" charset="0"/>
              </a:rPr>
              <a:t>8</a:t>
            </a:r>
            <a:endParaRPr lang="en-US" dirty="0">
              <a:solidFill>
                <a:srgbClr val="C00000"/>
              </a:solidFill>
              <a:latin typeface="Cambria Math" panose="02040503050406030204" pitchFamily="18" charset="0"/>
              <a:ea typeface="Cambria Math" panose="02040503050406030204" pitchFamily="18" charset="0"/>
              <a:cs typeface="Arial" pitchFamily="34" charset="0"/>
            </a:endParaRPr>
          </a:p>
        </p:txBody>
      </p:sp>
      <p:sp>
        <p:nvSpPr>
          <p:cNvPr id="258" name="Curved Down Arrow 257"/>
          <p:cNvSpPr/>
          <p:nvPr/>
        </p:nvSpPr>
        <p:spPr>
          <a:xfrm rot="9900505" flipH="1">
            <a:off x="6832367" y="4161645"/>
            <a:ext cx="583498" cy="133098"/>
          </a:xfrm>
          <a:prstGeom prst="curvedDownArrow">
            <a:avLst/>
          </a:prstGeom>
          <a:solidFill>
            <a:srgbClr val="FFFF00"/>
          </a:solid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black"/>
              </a:solidFill>
              <a:latin typeface="Bookman Old Style" panose="02050604050505020204" pitchFamily="18" charset="0"/>
            </a:endParaRPr>
          </a:p>
        </p:txBody>
      </p:sp>
      <mc:AlternateContent xmlns:mc="http://schemas.openxmlformats.org/markup-compatibility/2006" xmlns:a14="http://schemas.microsoft.com/office/drawing/2010/main">
        <mc:Choice Requires="a14">
          <p:sp>
            <p:nvSpPr>
              <p:cNvPr id="259" name="Rectangle 258"/>
              <p:cNvSpPr/>
              <p:nvPr/>
            </p:nvSpPr>
            <p:spPr>
              <a:xfrm>
                <a:off x="6810294" y="4191000"/>
                <a:ext cx="742661" cy="369332"/>
              </a:xfrm>
              <a:prstGeom prst="rect">
                <a:avLst/>
              </a:prstGeom>
            </p:spPr>
            <p:txBody>
              <a:bodyPr wrap="square">
                <a:spAutoFit/>
              </a:bodyPr>
              <a:lstStyle/>
              <a:p>
                <a:pPr fontAlgn="auto">
                  <a:spcBef>
                    <a:spcPts val="0"/>
                  </a:spcBef>
                  <a:spcAft>
                    <a:spcPts val="0"/>
                  </a:spcAft>
                </a:pPr>
                <a14:m>
                  <m:oMathPara xmlns:m="http://schemas.openxmlformats.org/officeDocument/2006/math">
                    <m:oMathParaPr>
                      <m:jc m:val="centerGroup"/>
                    </m:oMathParaPr>
                    <m:oMath xmlns:m="http://schemas.openxmlformats.org/officeDocument/2006/math">
                      <m:r>
                        <m:rPr>
                          <m:nor/>
                        </m:rPr>
                        <a:rPr lang="en-US" dirty="0">
                          <a:solidFill>
                            <a:prstClr val="black"/>
                          </a:solidFill>
                          <a:latin typeface="Cambria Math" pitchFamily="18" charset="0"/>
                          <a:ea typeface="Cambria Math" pitchFamily="18" charset="0"/>
                          <a:cs typeface="Arial" pitchFamily="34" charset="0"/>
                        </a:rPr>
                        <m:t>= </m:t>
                      </m:r>
                      <m:r>
                        <m:rPr>
                          <m:nor/>
                        </m:rPr>
                        <a:rPr lang="en-US" dirty="0" smtClean="0">
                          <a:solidFill>
                            <a:prstClr val="black"/>
                          </a:solidFill>
                          <a:latin typeface="Cambria Math" pitchFamily="18" charset="0"/>
                          <a:ea typeface="Cambria Math" pitchFamily="18" charset="0"/>
                          <a:cs typeface="Arial" pitchFamily="34" charset="0"/>
                        </a:rPr>
                        <m:t>9</m:t>
                      </m:r>
                    </m:oMath>
                  </m:oMathPara>
                </a14:m>
                <a:endParaRPr lang="en-US" dirty="0">
                  <a:solidFill>
                    <a:prstClr val="black"/>
                  </a:solidFill>
                  <a:latin typeface="Cambria Math" pitchFamily="18" charset="0"/>
                  <a:ea typeface="Cambria Math" pitchFamily="18" charset="0"/>
                  <a:cs typeface="+mn-cs"/>
                </a:endParaRPr>
              </a:p>
            </p:txBody>
          </p:sp>
        </mc:Choice>
        <mc:Fallback xmlns="">
          <p:sp>
            <p:nvSpPr>
              <p:cNvPr id="259" name="Rectangle 258"/>
              <p:cNvSpPr>
                <a:spLocks noRot="1" noChangeAspect="1" noMove="1" noResize="1" noEditPoints="1" noAdjustHandles="1" noChangeArrowheads="1" noChangeShapeType="1" noTextEdit="1"/>
              </p:cNvSpPr>
              <p:nvPr/>
            </p:nvSpPr>
            <p:spPr>
              <a:xfrm>
                <a:off x="6810294" y="4191000"/>
                <a:ext cx="742661" cy="369332"/>
              </a:xfrm>
              <a:prstGeom prst="rect">
                <a:avLst/>
              </a:prstGeom>
              <a:blipFill rotWithShape="1">
                <a:blip r:embed="rId4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0" name="Rectangle 259"/>
              <p:cNvSpPr/>
              <p:nvPr/>
            </p:nvSpPr>
            <p:spPr>
              <a:xfrm>
                <a:off x="7307592" y="4191000"/>
                <a:ext cx="613121" cy="369332"/>
              </a:xfrm>
              <a:prstGeom prst="rect">
                <a:avLst/>
              </a:prstGeom>
            </p:spPr>
            <p:txBody>
              <a:bodyPr wrap="square">
                <a:spAutoFit/>
              </a:bodyPr>
              <a:lstStyle/>
              <a:p>
                <a:pPr fontAlgn="auto">
                  <a:spcBef>
                    <a:spcPts val="0"/>
                  </a:spcBef>
                  <a:spcAft>
                    <a:spcPts val="0"/>
                  </a:spcAft>
                </a:pPr>
                <a14:m>
                  <m:oMathPara xmlns:m="http://schemas.openxmlformats.org/officeDocument/2006/math">
                    <m:oMathParaPr>
                      <m:jc m:val="centerGroup"/>
                    </m:oMathParaPr>
                    <m:oMath xmlns:m="http://schemas.openxmlformats.org/officeDocument/2006/math">
                      <m:r>
                        <m:rPr>
                          <m:nor/>
                        </m:rPr>
                        <a:rPr lang="en-US" dirty="0">
                          <a:solidFill>
                            <a:prstClr val="black"/>
                          </a:solidFill>
                          <a:latin typeface="Cambria Math" pitchFamily="18" charset="0"/>
                          <a:ea typeface="Cambria Math" pitchFamily="18" charset="0"/>
                          <a:cs typeface="Arial" pitchFamily="34" charset="0"/>
                        </a:rPr>
                        <m:t>× 8</m:t>
                      </m:r>
                    </m:oMath>
                  </m:oMathPara>
                </a14:m>
                <a:endParaRPr lang="en-US" dirty="0">
                  <a:solidFill>
                    <a:prstClr val="black"/>
                  </a:solidFill>
                  <a:latin typeface="Cambria Math" pitchFamily="18" charset="0"/>
                  <a:ea typeface="Cambria Math" pitchFamily="18" charset="0"/>
                  <a:cs typeface="+mn-cs"/>
                </a:endParaRPr>
              </a:p>
            </p:txBody>
          </p:sp>
        </mc:Choice>
        <mc:Fallback xmlns="">
          <p:sp>
            <p:nvSpPr>
              <p:cNvPr id="260" name="Rectangle 259"/>
              <p:cNvSpPr>
                <a:spLocks noRot="1" noChangeAspect="1" noMove="1" noResize="1" noEditPoints="1" noAdjustHandles="1" noChangeArrowheads="1" noChangeShapeType="1" noTextEdit="1"/>
              </p:cNvSpPr>
              <p:nvPr/>
            </p:nvSpPr>
            <p:spPr>
              <a:xfrm>
                <a:off x="7307592" y="4191000"/>
                <a:ext cx="613121" cy="369332"/>
              </a:xfrm>
              <a:prstGeom prst="rect">
                <a:avLst/>
              </a:prstGeom>
              <a:blipFill rotWithShape="1">
                <a:blip r:embed="rId4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7" name="Rectangle 266"/>
              <p:cNvSpPr/>
              <p:nvPr/>
            </p:nvSpPr>
            <p:spPr>
              <a:xfrm>
                <a:off x="7723878" y="4191000"/>
                <a:ext cx="742661" cy="369332"/>
              </a:xfrm>
              <a:prstGeom prst="rect">
                <a:avLst/>
              </a:prstGeom>
            </p:spPr>
            <p:txBody>
              <a:bodyPr wrap="square">
                <a:spAutoFit/>
              </a:bodyPr>
              <a:lstStyle/>
              <a:p>
                <a:pPr fontAlgn="auto">
                  <a:spcBef>
                    <a:spcPts val="0"/>
                  </a:spcBef>
                  <a:spcAft>
                    <a:spcPts val="0"/>
                  </a:spcAft>
                </a:pPr>
                <a14:m>
                  <m:oMathPara xmlns:m="http://schemas.openxmlformats.org/officeDocument/2006/math">
                    <m:oMathParaPr>
                      <m:jc m:val="centerGroup"/>
                    </m:oMathParaPr>
                    <m:oMath xmlns:m="http://schemas.openxmlformats.org/officeDocument/2006/math">
                      <m:r>
                        <m:rPr>
                          <m:nor/>
                        </m:rPr>
                        <a:rPr lang="en-US" dirty="0">
                          <a:solidFill>
                            <a:prstClr val="black"/>
                          </a:solidFill>
                          <a:latin typeface="Cambria Math" pitchFamily="18" charset="0"/>
                          <a:ea typeface="Cambria Math" pitchFamily="18" charset="0"/>
                          <a:cs typeface="Arial" pitchFamily="34" charset="0"/>
                        </a:rPr>
                        <m:t>=</m:t>
                      </m:r>
                      <m:r>
                        <m:rPr>
                          <m:nor/>
                        </m:rPr>
                        <a:rPr lang="en-US" dirty="0" smtClean="0">
                          <a:solidFill>
                            <a:prstClr val="black"/>
                          </a:solidFill>
                          <a:latin typeface="Cambria Math" pitchFamily="18" charset="0"/>
                          <a:ea typeface="Cambria Math" pitchFamily="18" charset="0"/>
                          <a:cs typeface="Arial" pitchFamily="34" charset="0"/>
                        </a:rPr>
                        <m:t>  72</m:t>
                      </m:r>
                    </m:oMath>
                  </m:oMathPara>
                </a14:m>
                <a:endParaRPr lang="en-US" dirty="0">
                  <a:solidFill>
                    <a:prstClr val="black"/>
                  </a:solidFill>
                  <a:latin typeface="Cambria Math" pitchFamily="18" charset="0"/>
                  <a:ea typeface="Cambria Math" pitchFamily="18" charset="0"/>
                  <a:cs typeface="+mn-cs"/>
                </a:endParaRPr>
              </a:p>
            </p:txBody>
          </p:sp>
        </mc:Choice>
        <mc:Fallback xmlns="">
          <p:sp>
            <p:nvSpPr>
              <p:cNvPr id="267" name="Rectangle 266"/>
              <p:cNvSpPr>
                <a:spLocks noRot="1" noChangeAspect="1" noMove="1" noResize="1" noEditPoints="1" noAdjustHandles="1" noChangeArrowheads="1" noChangeShapeType="1" noTextEdit="1"/>
              </p:cNvSpPr>
              <p:nvPr/>
            </p:nvSpPr>
            <p:spPr>
              <a:xfrm>
                <a:off x="7723878" y="4191000"/>
                <a:ext cx="742661" cy="369332"/>
              </a:xfrm>
              <a:prstGeom prst="rect">
                <a:avLst/>
              </a:prstGeom>
              <a:blipFill rotWithShape="1">
                <a:blip r:embed="rId49"/>
                <a:stretch>
                  <a:fillRect/>
                </a:stretch>
              </a:blipFill>
            </p:spPr>
            <p:txBody>
              <a:bodyPr/>
              <a:lstStyle/>
              <a:p>
                <a:r>
                  <a:rPr lang="en-US">
                    <a:noFill/>
                  </a:rPr>
                  <a:t> </a:t>
                </a:r>
              </a:p>
            </p:txBody>
          </p:sp>
        </mc:Fallback>
      </mc:AlternateContent>
      <p:sp>
        <p:nvSpPr>
          <p:cNvPr id="268" name="Rectangle 267"/>
          <p:cNvSpPr/>
          <p:nvPr/>
        </p:nvSpPr>
        <p:spPr>
          <a:xfrm>
            <a:off x="4405751" y="4514850"/>
            <a:ext cx="5195455" cy="369332"/>
          </a:xfrm>
          <a:prstGeom prst="rect">
            <a:avLst/>
          </a:prstGeom>
        </p:spPr>
        <p:txBody>
          <a:bodyPr wrap="square">
            <a:spAutoFit/>
          </a:bodyPr>
          <a:lstStyle/>
          <a:p>
            <a:pPr fontAlgn="auto">
              <a:spcBef>
                <a:spcPts val="0"/>
              </a:spcBef>
              <a:spcAft>
                <a:spcPts val="0"/>
              </a:spcAft>
            </a:pPr>
            <a:r>
              <a:rPr lang="en-US" dirty="0" smtClean="0">
                <a:solidFill>
                  <a:prstClr val="black"/>
                </a:solidFill>
                <a:latin typeface="Cambria Math" pitchFamily="18" charset="0"/>
                <a:ea typeface="Cambria Math" pitchFamily="18" charset="0"/>
                <a:cs typeface="+mn-cs"/>
              </a:rPr>
              <a:t>The </a:t>
            </a:r>
            <a:r>
              <a:rPr lang="en-US" dirty="0">
                <a:solidFill>
                  <a:prstClr val="black"/>
                </a:solidFill>
                <a:latin typeface="Cambria Math" pitchFamily="18" charset="0"/>
                <a:ea typeface="Cambria Math" pitchFamily="18" charset="0"/>
                <a:cs typeface="+mn-cs"/>
              </a:rPr>
              <a:t>total number </a:t>
            </a:r>
            <a:r>
              <a:rPr lang="en-US" dirty="0" smtClean="0">
                <a:solidFill>
                  <a:prstClr val="black"/>
                </a:solidFill>
                <a:latin typeface="Cambria Math" pitchFamily="18" charset="0"/>
                <a:ea typeface="Cambria Math" pitchFamily="18" charset="0"/>
                <a:cs typeface="+mn-cs"/>
              </a:rPr>
              <a:t>of </a:t>
            </a:r>
            <a:r>
              <a:rPr lang="en-US" dirty="0">
                <a:solidFill>
                  <a:prstClr val="black"/>
                </a:solidFill>
                <a:latin typeface="Cambria Math" pitchFamily="18" charset="0"/>
                <a:ea typeface="Cambria Math" pitchFamily="18" charset="0"/>
                <a:cs typeface="+mn-cs"/>
              </a:rPr>
              <a:t>deer in the herd is 72. </a:t>
            </a:r>
          </a:p>
        </p:txBody>
      </p:sp>
      <p:sp>
        <p:nvSpPr>
          <p:cNvPr id="269" name="TextBox 268"/>
          <p:cNvSpPr txBox="1"/>
          <p:nvPr/>
        </p:nvSpPr>
        <p:spPr>
          <a:xfrm>
            <a:off x="4418964" y="4539751"/>
            <a:ext cx="4191659" cy="408245"/>
          </a:xfrm>
          <a:prstGeom prst="roundRect">
            <a:avLst/>
          </a:prstGeom>
          <a:noFill/>
          <a:ln w="19050">
            <a:solidFill>
              <a:schemeClr val="accent3">
                <a:lumMod val="50000"/>
              </a:schemeClr>
            </a:solidFill>
          </a:ln>
        </p:spPr>
        <p:txBody>
          <a:bodyPr wrap="square" rtlCol="0">
            <a:spAutoFit/>
          </a:bodyPr>
          <a:lstStyle/>
          <a:p>
            <a:pPr algn="ctr"/>
            <a:endParaRPr lang="en-US" dirty="0">
              <a:solidFill>
                <a:prstClr val="black"/>
              </a:solidFill>
              <a:latin typeface="Cambria Math" panose="02040503050406030204" pitchFamily="18" charset="0"/>
              <a:ea typeface="Cambria Math" panose="02040503050406030204" pitchFamily="18" charset="0"/>
            </a:endParaRPr>
          </a:p>
        </p:txBody>
      </p:sp>
      <p:grpSp>
        <p:nvGrpSpPr>
          <p:cNvPr id="12" name="Group 11"/>
          <p:cNvGrpSpPr/>
          <p:nvPr/>
        </p:nvGrpSpPr>
        <p:grpSpPr>
          <a:xfrm>
            <a:off x="6149356" y="1812925"/>
            <a:ext cx="930589" cy="610936"/>
            <a:chOff x="7885776" y="1812925"/>
            <a:chExt cx="930589" cy="610936"/>
          </a:xfrm>
        </p:grpSpPr>
        <mc:AlternateContent xmlns:mc="http://schemas.openxmlformats.org/markup-compatibility/2006" xmlns:a14="http://schemas.microsoft.com/office/drawing/2010/main">
          <mc:Choice Requires="a14">
            <p:sp>
              <p:nvSpPr>
                <p:cNvPr id="270" name="Rectangle 269"/>
                <p:cNvSpPr/>
                <p:nvPr/>
              </p:nvSpPr>
              <p:spPr>
                <a:xfrm>
                  <a:off x="7885776" y="1836906"/>
                  <a:ext cx="364202" cy="562975"/>
                </a:xfrm>
                <a:prstGeom prst="rect">
                  <a:avLst/>
                </a:prstGeom>
              </p:spPr>
              <p:txBody>
                <a:bodyPr wrap="none">
                  <a:spAutoFit/>
                </a:bodyPr>
                <a:lstStyle/>
                <a:p>
                  <a:pPr fontAlgn="auto">
                    <a:spcBef>
                      <a:spcPts val="0"/>
                    </a:spcBef>
                    <a:spcAft>
                      <a:spcPts val="0"/>
                    </a:spcAft>
                  </a:pPr>
                  <a14:m>
                    <m:oMathPara xmlns:m="http://schemas.openxmlformats.org/officeDocument/2006/math">
                      <m:oMathParaPr>
                        <m:jc m:val="centerGroup"/>
                      </m:oMathParaPr>
                      <m:oMath xmlns:m="http://schemas.openxmlformats.org/officeDocument/2006/math">
                        <m:f>
                          <m:fPr>
                            <m:ctrlPr>
                              <a:rPr lang="en-US" i="1" smtClean="0">
                                <a:solidFill>
                                  <a:srgbClr val="C00000"/>
                                </a:solidFill>
                                <a:latin typeface="Cambria Math"/>
                                <a:ea typeface="Cambria Math" pitchFamily="18" charset="0"/>
                                <a:cs typeface="+mn-cs"/>
                              </a:rPr>
                            </m:ctrlPr>
                          </m:fPr>
                          <m:num>
                            <m:r>
                              <a:rPr lang="en-US" i="1" smtClean="0">
                                <a:solidFill>
                                  <a:srgbClr val="C00000"/>
                                </a:solidFill>
                                <a:latin typeface="Cambria Math" pitchFamily="18" charset="0"/>
                                <a:ea typeface="Cambria Math" pitchFamily="18" charset="0"/>
                                <a:cs typeface="+mn-cs"/>
                              </a:rPr>
                              <m:t>𝑥</m:t>
                            </m:r>
                          </m:num>
                          <m:den>
                            <m:r>
                              <a:rPr lang="en-US" i="1" smtClean="0">
                                <a:solidFill>
                                  <a:srgbClr val="C00000"/>
                                </a:solidFill>
                                <a:latin typeface="Cambria Math" pitchFamily="18" charset="0"/>
                                <a:ea typeface="Cambria Math" pitchFamily="18" charset="0"/>
                                <a:cs typeface="+mn-cs"/>
                              </a:rPr>
                              <m:t>2</m:t>
                            </m:r>
                          </m:den>
                        </m:f>
                      </m:oMath>
                    </m:oMathPara>
                  </a14:m>
                  <a:endParaRPr lang="en-US" dirty="0">
                    <a:solidFill>
                      <a:srgbClr val="C00000"/>
                    </a:solidFill>
                    <a:latin typeface="Cambria Math" pitchFamily="18" charset="0"/>
                    <a:ea typeface="Cambria Math" pitchFamily="18" charset="0"/>
                    <a:cs typeface="+mn-cs"/>
                  </a:endParaRPr>
                </a:p>
              </p:txBody>
            </p:sp>
          </mc:Choice>
          <mc:Fallback xmlns="">
            <p:sp>
              <p:nvSpPr>
                <p:cNvPr id="270" name="Rectangle 269"/>
                <p:cNvSpPr>
                  <a:spLocks noRot="1" noChangeAspect="1" noMove="1" noResize="1" noEditPoints="1" noAdjustHandles="1" noChangeArrowheads="1" noChangeShapeType="1" noTextEdit="1"/>
                </p:cNvSpPr>
                <p:nvPr/>
              </p:nvSpPr>
              <p:spPr>
                <a:xfrm>
                  <a:off x="7885776" y="1836906"/>
                  <a:ext cx="364202" cy="562975"/>
                </a:xfrm>
                <a:prstGeom prst="rect">
                  <a:avLst/>
                </a:prstGeom>
                <a:blipFill rotWithShape="1">
                  <a:blip r:embed="rId50"/>
                  <a:stretch>
                    <a:fillRect/>
                  </a:stretch>
                </a:blipFill>
              </p:spPr>
              <p:txBody>
                <a:bodyPr/>
                <a:lstStyle/>
                <a:p>
                  <a:r>
                    <a:rPr lang="en-US">
                      <a:noFill/>
                    </a:rPr>
                    <a:t> </a:t>
                  </a:r>
                </a:p>
              </p:txBody>
            </p:sp>
          </mc:Fallback>
        </mc:AlternateContent>
        <p:sp>
          <p:nvSpPr>
            <p:cNvPr id="271" name="Rectangle 270"/>
            <p:cNvSpPr/>
            <p:nvPr/>
          </p:nvSpPr>
          <p:spPr>
            <a:xfrm>
              <a:off x="8095326" y="1933727"/>
              <a:ext cx="357790" cy="369332"/>
            </a:xfrm>
            <a:prstGeom prst="rect">
              <a:avLst/>
            </a:prstGeom>
          </p:spPr>
          <p:txBody>
            <a:bodyPr wrap="none">
              <a:spAutoFit/>
            </a:bodyPr>
            <a:lstStyle/>
            <a:p>
              <a:pPr fontAlgn="auto">
                <a:spcBef>
                  <a:spcPts val="0"/>
                </a:spcBef>
                <a:spcAft>
                  <a:spcPts val="0"/>
                </a:spcAft>
              </a:pPr>
              <a:r>
                <a:rPr lang="en-US" dirty="0" smtClean="0">
                  <a:noFill/>
                  <a:latin typeface="Cambria Math" pitchFamily="18" charset="0"/>
                  <a:ea typeface="Cambria Math" pitchFamily="18" charset="0"/>
                  <a:cs typeface="Arial" pitchFamily="34" charset="0"/>
                </a:rPr>
                <a:t>+</a:t>
              </a:r>
              <a:endParaRPr lang="en-US" dirty="0">
                <a:noFill/>
                <a:latin typeface="Cambria Math" pitchFamily="18" charset="0"/>
                <a:ea typeface="Cambria Math" pitchFamily="18" charset="0"/>
                <a:cs typeface="+mn-cs"/>
              </a:endParaRPr>
            </a:p>
          </p:txBody>
        </p:sp>
        <mc:AlternateContent xmlns:mc="http://schemas.openxmlformats.org/markup-compatibility/2006" xmlns:a14="http://schemas.microsoft.com/office/drawing/2010/main">
          <mc:Choice Requires="a14">
            <p:sp>
              <p:nvSpPr>
                <p:cNvPr id="272" name="Rectangle 271"/>
                <p:cNvSpPr/>
                <p:nvPr/>
              </p:nvSpPr>
              <p:spPr>
                <a:xfrm>
                  <a:off x="8321742" y="1812925"/>
                  <a:ext cx="494623" cy="610936"/>
                </a:xfrm>
                <a:prstGeom prst="rect">
                  <a:avLst/>
                </a:prstGeom>
              </p:spPr>
              <p:txBody>
                <a:bodyPr wrap="none">
                  <a:spAutoFit/>
                </a:bodyPr>
                <a:lstStyle/>
                <a:p>
                  <a:pPr fontAlgn="auto">
                    <a:spcBef>
                      <a:spcPts val="0"/>
                    </a:spcBef>
                    <a:spcAft>
                      <a:spcPts val="0"/>
                    </a:spcAft>
                  </a:pPr>
                  <a14:m>
                    <m:oMathPara xmlns:m="http://schemas.openxmlformats.org/officeDocument/2006/math">
                      <m:oMathParaPr>
                        <m:jc m:val="centerGroup"/>
                      </m:oMathParaPr>
                      <m:oMath xmlns:m="http://schemas.openxmlformats.org/officeDocument/2006/math">
                        <m:f>
                          <m:fPr>
                            <m:ctrlPr>
                              <a:rPr lang="en-US" i="1" smtClean="0">
                                <a:noFill/>
                                <a:latin typeface="Cambria Math"/>
                                <a:ea typeface="Cambria Math" pitchFamily="18" charset="0"/>
                                <a:cs typeface="+mn-cs"/>
                              </a:rPr>
                            </m:ctrlPr>
                          </m:fPr>
                          <m:num>
                            <m:r>
                              <a:rPr lang="en-US" smtClean="0">
                                <a:noFill/>
                                <a:latin typeface="Cambria Math" pitchFamily="18" charset="0"/>
                                <a:ea typeface="Cambria Math" pitchFamily="18" charset="0"/>
                                <a:cs typeface="+mn-cs"/>
                              </a:rPr>
                              <m:t>3</m:t>
                            </m:r>
                            <m:r>
                              <a:rPr lang="en-US" i="1" dirty="0">
                                <a:noFill/>
                                <a:latin typeface="Cambria Math"/>
                                <a:ea typeface="Cambria Math" pitchFamily="18" charset="0"/>
                                <a:cs typeface="Arial" pitchFamily="34" charset="0"/>
                              </a:rPr>
                              <m:t>𝑥</m:t>
                            </m:r>
                          </m:num>
                          <m:den>
                            <m:r>
                              <a:rPr lang="en-US" i="1" smtClean="0">
                                <a:noFill/>
                                <a:latin typeface="Cambria Math"/>
                                <a:ea typeface="Cambria Math" pitchFamily="18" charset="0"/>
                                <a:cs typeface="+mn-cs"/>
                              </a:rPr>
                              <m:t>8</m:t>
                            </m:r>
                          </m:den>
                        </m:f>
                      </m:oMath>
                    </m:oMathPara>
                  </a14:m>
                  <a:endParaRPr lang="en-US" dirty="0">
                    <a:noFill/>
                    <a:latin typeface="Cambria Math" pitchFamily="18" charset="0"/>
                    <a:ea typeface="Cambria Math" pitchFamily="18" charset="0"/>
                    <a:cs typeface="+mn-cs"/>
                  </a:endParaRPr>
                </a:p>
              </p:txBody>
            </p:sp>
          </mc:Choice>
          <mc:Fallback xmlns="">
            <p:sp>
              <p:nvSpPr>
                <p:cNvPr id="272" name="Rectangle 271"/>
                <p:cNvSpPr>
                  <a:spLocks noRot="1" noChangeAspect="1" noMove="1" noResize="1" noEditPoints="1" noAdjustHandles="1" noChangeArrowheads="1" noChangeShapeType="1" noTextEdit="1"/>
                </p:cNvSpPr>
                <p:nvPr/>
              </p:nvSpPr>
              <p:spPr>
                <a:xfrm>
                  <a:off x="8321742" y="1812925"/>
                  <a:ext cx="494623" cy="610936"/>
                </a:xfrm>
                <a:prstGeom prst="rect">
                  <a:avLst/>
                </a:prstGeom>
                <a:blipFill rotWithShape="1">
                  <a:blip r:embed="rId51"/>
                  <a:stretch>
                    <a:fillRect/>
                  </a:stretch>
                </a:blipFill>
              </p:spPr>
              <p:txBody>
                <a:bodyPr/>
                <a:lstStyle/>
                <a:p>
                  <a:r>
                    <a:rPr lang="en-US">
                      <a:noFill/>
                    </a:rPr>
                    <a:t> </a:t>
                  </a:r>
                </a:p>
              </p:txBody>
            </p:sp>
          </mc:Fallback>
        </mc:AlternateContent>
      </p:grpSp>
      <p:sp>
        <p:nvSpPr>
          <p:cNvPr id="275" name="Rectangle 274"/>
          <p:cNvSpPr/>
          <p:nvPr/>
        </p:nvSpPr>
        <p:spPr>
          <a:xfrm>
            <a:off x="4975436" y="2928785"/>
            <a:ext cx="389823" cy="369332"/>
          </a:xfrm>
          <a:prstGeom prst="rect">
            <a:avLst/>
          </a:prstGeom>
        </p:spPr>
        <p:txBody>
          <a:bodyPr wrap="square">
            <a:spAutoFit/>
          </a:bodyPr>
          <a:lstStyle/>
          <a:p>
            <a:pPr fontAlgn="auto">
              <a:spcBef>
                <a:spcPts val="0"/>
              </a:spcBef>
              <a:spcAft>
                <a:spcPts val="0"/>
              </a:spcAft>
            </a:pPr>
            <a:r>
              <a:rPr lang="en-US" dirty="0">
                <a:solidFill>
                  <a:prstClr val="black"/>
                </a:solidFill>
                <a:latin typeface="Cambria Math" panose="02040503050406030204" pitchFamily="18" charset="0"/>
                <a:ea typeface="Cambria Math" panose="02040503050406030204" pitchFamily="18" charset="0"/>
                <a:cs typeface="Arial" pitchFamily="34" charset="0"/>
                <a:sym typeface="Symbol"/>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mc:AlternateContent xmlns:mc="http://schemas.openxmlformats.org/markup-compatibility/2006" xmlns:a14="http://schemas.microsoft.com/office/drawing/2010/main">
        <mc:Choice Requires="a14">
          <p:sp>
            <p:nvSpPr>
              <p:cNvPr id="276" name="Rectangle 275"/>
              <p:cNvSpPr/>
              <p:nvPr/>
            </p:nvSpPr>
            <p:spPr>
              <a:xfrm>
                <a:off x="5514301" y="2828941"/>
                <a:ext cx="271345" cy="612732"/>
              </a:xfrm>
              <a:prstGeom prst="rect">
                <a:avLst/>
              </a:prstGeom>
            </p:spPr>
            <p:txBody>
              <a:bodyPr wrap="square">
                <a:spAutoFit/>
              </a:bodyPr>
              <a:lstStyle/>
              <a:p>
                <a:pPr fontAlgn="auto">
                  <a:spcBef>
                    <a:spcPts val="0"/>
                  </a:spcBef>
                  <a:spcAft>
                    <a:spcPts val="0"/>
                  </a:spcAft>
                </a:pPr>
                <a14:m>
                  <m:oMathPara xmlns:m="http://schemas.openxmlformats.org/officeDocument/2006/math">
                    <m:oMathParaPr>
                      <m:jc m:val="centerGroup"/>
                    </m:oMathParaPr>
                    <m:oMath xmlns:m="http://schemas.openxmlformats.org/officeDocument/2006/math">
                      <m:f>
                        <m:fPr>
                          <m:ctrlPr>
                            <a:rPr lang="en-US" i="1" smtClean="0">
                              <a:solidFill>
                                <a:prstClr val="black"/>
                              </a:solidFill>
                              <a:latin typeface="Cambria Math"/>
                              <a:ea typeface="Cambria Math" pitchFamily="18" charset="0"/>
                              <a:cs typeface="+mn-cs"/>
                            </a:rPr>
                          </m:ctrlPr>
                        </m:fPr>
                        <m:num>
                          <m:r>
                            <a:rPr lang="en-US" i="1" smtClean="0">
                              <a:solidFill>
                                <a:prstClr val="black"/>
                              </a:solidFill>
                              <a:latin typeface="Cambria Math"/>
                              <a:ea typeface="Cambria Math" pitchFamily="18" charset="0"/>
                              <a:cs typeface="+mn-cs"/>
                            </a:rPr>
                            <m:t>8</m:t>
                          </m:r>
                          <m:r>
                            <a:rPr lang="en-US" i="1">
                              <a:solidFill>
                                <a:prstClr val="black"/>
                              </a:solidFill>
                              <a:latin typeface="Cambria Math" pitchFamily="18" charset="0"/>
                              <a:ea typeface="Cambria Math" pitchFamily="18" charset="0"/>
                              <a:cs typeface="+mn-cs"/>
                            </a:rPr>
                            <m:t>𝑥</m:t>
                          </m:r>
                        </m:num>
                        <m:den>
                          <m:r>
                            <a:rPr lang="en-US" i="1">
                              <a:solidFill>
                                <a:prstClr val="black"/>
                              </a:solidFill>
                              <a:latin typeface="Cambria Math"/>
                              <a:ea typeface="Cambria Math" pitchFamily="18" charset="0"/>
                              <a:cs typeface="+mn-cs"/>
                            </a:rPr>
                            <m:t>8</m:t>
                          </m:r>
                        </m:den>
                      </m:f>
                    </m:oMath>
                  </m:oMathPara>
                </a14:m>
                <a:endParaRPr lang="en-US" dirty="0">
                  <a:solidFill>
                    <a:prstClr val="black"/>
                  </a:solidFill>
                  <a:latin typeface="Cambria Math" pitchFamily="18" charset="0"/>
                  <a:ea typeface="Cambria Math" pitchFamily="18" charset="0"/>
                  <a:cs typeface="+mn-cs"/>
                </a:endParaRPr>
              </a:p>
            </p:txBody>
          </p:sp>
        </mc:Choice>
        <mc:Fallback xmlns="">
          <p:sp>
            <p:nvSpPr>
              <p:cNvPr id="276" name="Rectangle 275"/>
              <p:cNvSpPr>
                <a:spLocks noRot="1" noChangeAspect="1" noMove="1" noResize="1" noEditPoints="1" noAdjustHandles="1" noChangeArrowheads="1" noChangeShapeType="1" noTextEdit="1"/>
              </p:cNvSpPr>
              <p:nvPr/>
            </p:nvSpPr>
            <p:spPr>
              <a:xfrm>
                <a:off x="5514301" y="2828941"/>
                <a:ext cx="271345" cy="612732"/>
              </a:xfrm>
              <a:prstGeom prst="rect">
                <a:avLst/>
              </a:prstGeom>
              <a:blipFill rotWithShape="1">
                <a:blip r:embed="rId52"/>
                <a:stretch>
                  <a:fillRect r="-295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7" name="Rectangle 276"/>
              <p:cNvSpPr/>
              <p:nvPr/>
            </p:nvSpPr>
            <p:spPr>
              <a:xfrm>
                <a:off x="5871610" y="2928785"/>
                <a:ext cx="271345" cy="369332"/>
              </a:xfrm>
              <a:prstGeom prst="rect">
                <a:avLst/>
              </a:prstGeom>
            </p:spPr>
            <p:txBody>
              <a:bodyPr wrap="square">
                <a:spAutoFit/>
              </a:bodyPr>
              <a:lstStyle/>
              <a:p>
                <a:pPr fontAlgn="auto">
                  <a:spcBef>
                    <a:spcPts val="0"/>
                  </a:spcBef>
                  <a:spcAft>
                    <a:spcPts val="0"/>
                  </a:spcAft>
                </a:pPr>
                <a14:m>
                  <m:oMathPara xmlns:m="http://schemas.openxmlformats.org/officeDocument/2006/math">
                    <m:oMathParaPr>
                      <m:jc m:val="centerGroup"/>
                    </m:oMathParaPr>
                    <m:oMath xmlns:m="http://schemas.openxmlformats.org/officeDocument/2006/math">
                      <m:r>
                        <a:rPr lang="en-US" i="1" smtClean="0">
                          <a:solidFill>
                            <a:prstClr val="black"/>
                          </a:solidFill>
                          <a:latin typeface="Cambria Math"/>
                          <a:ea typeface="Cambria Math" pitchFamily="18" charset="0"/>
                          <a:cs typeface="+mn-cs"/>
                        </a:rPr>
                        <m:t>–</m:t>
                      </m:r>
                    </m:oMath>
                  </m:oMathPara>
                </a14:m>
                <a:endParaRPr lang="en-US" dirty="0">
                  <a:solidFill>
                    <a:prstClr val="black"/>
                  </a:solidFill>
                  <a:latin typeface="Cambria Math" pitchFamily="18" charset="0"/>
                  <a:ea typeface="Cambria Math" pitchFamily="18" charset="0"/>
                  <a:cs typeface="+mn-cs"/>
                </a:endParaRPr>
              </a:p>
            </p:txBody>
          </p:sp>
        </mc:Choice>
        <mc:Fallback xmlns="">
          <p:sp>
            <p:nvSpPr>
              <p:cNvPr id="277" name="Rectangle 276"/>
              <p:cNvSpPr>
                <a:spLocks noRot="1" noChangeAspect="1" noMove="1" noResize="1" noEditPoints="1" noAdjustHandles="1" noChangeArrowheads="1" noChangeShapeType="1" noTextEdit="1"/>
              </p:cNvSpPr>
              <p:nvPr/>
            </p:nvSpPr>
            <p:spPr>
              <a:xfrm>
                <a:off x="5871610" y="2928785"/>
                <a:ext cx="271345" cy="369332"/>
              </a:xfrm>
              <a:prstGeom prst="rect">
                <a:avLst/>
              </a:prstGeom>
              <a:blipFill rotWithShape="1">
                <a:blip r:embed="rId5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8" name="Rectangle 277"/>
              <p:cNvSpPr/>
              <p:nvPr/>
            </p:nvSpPr>
            <p:spPr>
              <a:xfrm>
                <a:off x="6082705" y="2828941"/>
                <a:ext cx="271345" cy="612732"/>
              </a:xfrm>
              <a:prstGeom prst="rect">
                <a:avLst/>
              </a:prstGeom>
            </p:spPr>
            <p:txBody>
              <a:bodyPr wrap="square">
                <a:spAutoFit/>
              </a:bodyPr>
              <a:lstStyle/>
              <a:p>
                <a:pPr fontAlgn="auto">
                  <a:spcBef>
                    <a:spcPts val="0"/>
                  </a:spcBef>
                  <a:spcAft>
                    <a:spcPts val="0"/>
                  </a:spcAft>
                </a:pPr>
                <a14:m>
                  <m:oMathPara xmlns:m="http://schemas.openxmlformats.org/officeDocument/2006/math">
                    <m:oMathParaPr>
                      <m:jc m:val="centerGroup"/>
                    </m:oMathParaPr>
                    <m:oMath xmlns:m="http://schemas.openxmlformats.org/officeDocument/2006/math">
                      <m:f>
                        <m:fPr>
                          <m:ctrlPr>
                            <a:rPr lang="en-US" i="1" smtClean="0">
                              <a:solidFill>
                                <a:prstClr val="black"/>
                              </a:solidFill>
                              <a:latin typeface="Cambria Math"/>
                              <a:ea typeface="Cambria Math" pitchFamily="18" charset="0"/>
                              <a:cs typeface="+mn-cs"/>
                            </a:rPr>
                          </m:ctrlPr>
                        </m:fPr>
                        <m:num>
                          <m:r>
                            <a:rPr lang="en-US" i="1" smtClean="0">
                              <a:solidFill>
                                <a:prstClr val="black"/>
                              </a:solidFill>
                              <a:latin typeface="Cambria Math"/>
                              <a:ea typeface="Cambria Math" pitchFamily="18" charset="0"/>
                              <a:cs typeface="+mn-cs"/>
                            </a:rPr>
                            <m:t>4</m:t>
                          </m:r>
                          <m:r>
                            <a:rPr lang="en-US" i="1">
                              <a:solidFill>
                                <a:prstClr val="black"/>
                              </a:solidFill>
                              <a:latin typeface="Cambria Math" pitchFamily="18" charset="0"/>
                              <a:ea typeface="Cambria Math" pitchFamily="18" charset="0"/>
                              <a:cs typeface="+mn-cs"/>
                            </a:rPr>
                            <m:t>𝑥</m:t>
                          </m:r>
                        </m:num>
                        <m:den>
                          <m:r>
                            <a:rPr lang="en-US" i="1">
                              <a:solidFill>
                                <a:prstClr val="black"/>
                              </a:solidFill>
                              <a:latin typeface="Cambria Math"/>
                              <a:ea typeface="Cambria Math" pitchFamily="18" charset="0"/>
                              <a:cs typeface="+mn-cs"/>
                            </a:rPr>
                            <m:t>8</m:t>
                          </m:r>
                        </m:den>
                      </m:f>
                    </m:oMath>
                  </m:oMathPara>
                </a14:m>
                <a:endParaRPr lang="en-US" dirty="0">
                  <a:solidFill>
                    <a:prstClr val="black"/>
                  </a:solidFill>
                  <a:latin typeface="Cambria Math" pitchFamily="18" charset="0"/>
                  <a:ea typeface="Cambria Math" pitchFamily="18" charset="0"/>
                  <a:cs typeface="+mn-cs"/>
                </a:endParaRPr>
              </a:p>
            </p:txBody>
          </p:sp>
        </mc:Choice>
        <mc:Fallback xmlns="">
          <p:sp>
            <p:nvSpPr>
              <p:cNvPr id="278" name="Rectangle 277"/>
              <p:cNvSpPr>
                <a:spLocks noRot="1" noChangeAspect="1" noMove="1" noResize="1" noEditPoints="1" noAdjustHandles="1" noChangeArrowheads="1" noChangeShapeType="1" noTextEdit="1"/>
              </p:cNvSpPr>
              <p:nvPr/>
            </p:nvSpPr>
            <p:spPr>
              <a:xfrm>
                <a:off x="6082705" y="2828941"/>
                <a:ext cx="271345" cy="612732"/>
              </a:xfrm>
              <a:prstGeom prst="rect">
                <a:avLst/>
              </a:prstGeom>
              <a:blipFill rotWithShape="1">
                <a:blip r:embed="rId54"/>
                <a:stretch>
                  <a:fillRect r="-295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9" name="Rectangle 278"/>
              <p:cNvSpPr/>
              <p:nvPr/>
            </p:nvSpPr>
            <p:spPr>
              <a:xfrm>
                <a:off x="6389787" y="2928785"/>
                <a:ext cx="271345" cy="369332"/>
              </a:xfrm>
              <a:prstGeom prst="rect">
                <a:avLst/>
              </a:prstGeom>
            </p:spPr>
            <p:txBody>
              <a:bodyPr wrap="square">
                <a:spAutoFit/>
              </a:bodyPr>
              <a:lstStyle/>
              <a:p>
                <a:pPr fontAlgn="auto">
                  <a:spcBef>
                    <a:spcPts val="0"/>
                  </a:spcBef>
                  <a:spcAft>
                    <a:spcPts val="0"/>
                  </a:spcAft>
                </a:pPr>
                <a14:m>
                  <m:oMathPara xmlns:m="http://schemas.openxmlformats.org/officeDocument/2006/math">
                    <m:oMathParaPr>
                      <m:jc m:val="centerGroup"/>
                    </m:oMathParaPr>
                    <m:oMath xmlns:m="http://schemas.openxmlformats.org/officeDocument/2006/math">
                      <m:r>
                        <a:rPr lang="en-US" i="1" smtClean="0">
                          <a:solidFill>
                            <a:prstClr val="black"/>
                          </a:solidFill>
                          <a:latin typeface="Cambria Math"/>
                          <a:ea typeface="Cambria Math" pitchFamily="18" charset="0"/>
                          <a:cs typeface="+mn-cs"/>
                        </a:rPr>
                        <m:t>–</m:t>
                      </m:r>
                    </m:oMath>
                  </m:oMathPara>
                </a14:m>
                <a:endParaRPr lang="en-US" dirty="0">
                  <a:solidFill>
                    <a:prstClr val="black"/>
                  </a:solidFill>
                  <a:latin typeface="Cambria Math" pitchFamily="18" charset="0"/>
                  <a:ea typeface="Cambria Math" pitchFamily="18" charset="0"/>
                  <a:cs typeface="+mn-cs"/>
                </a:endParaRPr>
              </a:p>
            </p:txBody>
          </p:sp>
        </mc:Choice>
        <mc:Fallback xmlns="">
          <p:sp>
            <p:nvSpPr>
              <p:cNvPr id="279" name="Rectangle 278"/>
              <p:cNvSpPr>
                <a:spLocks noRot="1" noChangeAspect="1" noMove="1" noResize="1" noEditPoints="1" noAdjustHandles="1" noChangeArrowheads="1" noChangeShapeType="1" noTextEdit="1"/>
              </p:cNvSpPr>
              <p:nvPr/>
            </p:nvSpPr>
            <p:spPr>
              <a:xfrm>
                <a:off x="6389787" y="2928785"/>
                <a:ext cx="271345" cy="369332"/>
              </a:xfrm>
              <a:prstGeom prst="rect">
                <a:avLst/>
              </a:prstGeom>
              <a:blipFill rotWithShape="1">
                <a:blip r:embed="rId5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0" name="Rectangle 279"/>
              <p:cNvSpPr/>
              <p:nvPr/>
            </p:nvSpPr>
            <p:spPr>
              <a:xfrm>
                <a:off x="6600882" y="2828941"/>
                <a:ext cx="271345" cy="612732"/>
              </a:xfrm>
              <a:prstGeom prst="rect">
                <a:avLst/>
              </a:prstGeom>
            </p:spPr>
            <p:txBody>
              <a:bodyPr wrap="square">
                <a:spAutoFit/>
              </a:bodyPr>
              <a:lstStyle/>
              <a:p>
                <a:pPr fontAlgn="auto">
                  <a:spcBef>
                    <a:spcPts val="0"/>
                  </a:spcBef>
                  <a:spcAft>
                    <a:spcPts val="0"/>
                  </a:spcAft>
                </a:pPr>
                <a14:m>
                  <m:oMathPara xmlns:m="http://schemas.openxmlformats.org/officeDocument/2006/math">
                    <m:oMathParaPr>
                      <m:jc m:val="centerGroup"/>
                    </m:oMathParaPr>
                    <m:oMath xmlns:m="http://schemas.openxmlformats.org/officeDocument/2006/math">
                      <m:f>
                        <m:fPr>
                          <m:ctrlPr>
                            <a:rPr lang="en-US" i="1" smtClean="0">
                              <a:solidFill>
                                <a:prstClr val="black"/>
                              </a:solidFill>
                              <a:latin typeface="Cambria Math"/>
                              <a:ea typeface="Cambria Math" pitchFamily="18" charset="0"/>
                              <a:cs typeface="+mn-cs"/>
                            </a:rPr>
                          </m:ctrlPr>
                        </m:fPr>
                        <m:num>
                          <m:r>
                            <a:rPr lang="en-US" i="1" smtClean="0">
                              <a:solidFill>
                                <a:prstClr val="black"/>
                              </a:solidFill>
                              <a:latin typeface="Cambria Math"/>
                              <a:ea typeface="Cambria Math" pitchFamily="18" charset="0"/>
                              <a:cs typeface="+mn-cs"/>
                            </a:rPr>
                            <m:t>3</m:t>
                          </m:r>
                          <m:r>
                            <a:rPr lang="en-US" i="1">
                              <a:solidFill>
                                <a:prstClr val="black"/>
                              </a:solidFill>
                              <a:latin typeface="Cambria Math" pitchFamily="18" charset="0"/>
                              <a:ea typeface="Cambria Math" pitchFamily="18" charset="0"/>
                              <a:cs typeface="+mn-cs"/>
                            </a:rPr>
                            <m:t>𝑥</m:t>
                          </m:r>
                        </m:num>
                        <m:den>
                          <m:r>
                            <a:rPr lang="en-US" i="1">
                              <a:solidFill>
                                <a:prstClr val="black"/>
                              </a:solidFill>
                              <a:latin typeface="Cambria Math"/>
                              <a:ea typeface="Cambria Math" pitchFamily="18" charset="0"/>
                              <a:cs typeface="+mn-cs"/>
                            </a:rPr>
                            <m:t>8</m:t>
                          </m:r>
                        </m:den>
                      </m:f>
                    </m:oMath>
                  </m:oMathPara>
                </a14:m>
                <a:endParaRPr lang="en-US" dirty="0">
                  <a:solidFill>
                    <a:prstClr val="black"/>
                  </a:solidFill>
                  <a:latin typeface="Cambria Math" pitchFamily="18" charset="0"/>
                  <a:ea typeface="Cambria Math" pitchFamily="18" charset="0"/>
                  <a:cs typeface="+mn-cs"/>
                </a:endParaRPr>
              </a:p>
            </p:txBody>
          </p:sp>
        </mc:Choice>
        <mc:Fallback xmlns="">
          <p:sp>
            <p:nvSpPr>
              <p:cNvPr id="280" name="Rectangle 279"/>
              <p:cNvSpPr>
                <a:spLocks noRot="1" noChangeAspect="1" noMove="1" noResize="1" noEditPoints="1" noAdjustHandles="1" noChangeArrowheads="1" noChangeShapeType="1" noTextEdit="1"/>
              </p:cNvSpPr>
              <p:nvPr/>
            </p:nvSpPr>
            <p:spPr>
              <a:xfrm>
                <a:off x="6600882" y="2828941"/>
                <a:ext cx="271345" cy="612732"/>
              </a:xfrm>
              <a:prstGeom prst="rect">
                <a:avLst/>
              </a:prstGeom>
              <a:blipFill rotWithShape="1">
                <a:blip r:embed="rId55"/>
                <a:stretch>
                  <a:fillRect r="-295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1" name="Rectangle 280"/>
              <p:cNvSpPr/>
              <p:nvPr/>
            </p:nvSpPr>
            <p:spPr>
              <a:xfrm>
                <a:off x="6913387" y="2928785"/>
                <a:ext cx="409086" cy="369332"/>
              </a:xfrm>
              <a:prstGeom prst="rect">
                <a:avLst/>
              </a:prstGeom>
            </p:spPr>
            <p:txBody>
              <a:bodyPr wrap="none">
                <a:spAutoFit/>
              </a:bodyPr>
              <a:lstStyle/>
              <a:p>
                <a:pPr fontAlgn="auto">
                  <a:spcBef>
                    <a:spcPts val="0"/>
                  </a:spcBef>
                  <a:spcAft>
                    <a:spcPts val="0"/>
                  </a:spcAft>
                </a:pPr>
                <a14:m>
                  <m:oMathPara xmlns:m="http://schemas.openxmlformats.org/officeDocument/2006/math">
                    <m:oMathParaPr>
                      <m:jc m:val="centerGroup"/>
                    </m:oMathParaPr>
                    <m:oMath xmlns:m="http://schemas.openxmlformats.org/officeDocument/2006/math">
                      <m:r>
                        <a:rPr lang="en-US" i="1" smtClean="0">
                          <a:solidFill>
                            <a:prstClr val="black"/>
                          </a:solidFill>
                          <a:latin typeface="Cambria Math"/>
                          <a:ea typeface="Cambria Math" pitchFamily="18" charset="0"/>
                          <a:cs typeface="+mn-cs"/>
                        </a:rPr>
                        <m:t>=</m:t>
                      </m:r>
                    </m:oMath>
                  </m:oMathPara>
                </a14:m>
                <a:endParaRPr lang="en-US" dirty="0">
                  <a:solidFill>
                    <a:prstClr val="black"/>
                  </a:solidFill>
                  <a:latin typeface="Cambria Math" pitchFamily="18" charset="0"/>
                  <a:ea typeface="Cambria Math" pitchFamily="18" charset="0"/>
                  <a:cs typeface="+mn-cs"/>
                </a:endParaRPr>
              </a:p>
            </p:txBody>
          </p:sp>
        </mc:Choice>
        <mc:Fallback xmlns="">
          <p:sp>
            <p:nvSpPr>
              <p:cNvPr id="281" name="Rectangle 280"/>
              <p:cNvSpPr>
                <a:spLocks noRot="1" noChangeAspect="1" noMove="1" noResize="1" noEditPoints="1" noAdjustHandles="1" noChangeArrowheads="1" noChangeShapeType="1" noTextEdit="1"/>
              </p:cNvSpPr>
              <p:nvPr/>
            </p:nvSpPr>
            <p:spPr>
              <a:xfrm>
                <a:off x="6913387" y="2928785"/>
                <a:ext cx="409086" cy="369332"/>
              </a:xfrm>
              <a:prstGeom prst="rect">
                <a:avLst/>
              </a:prstGeom>
              <a:blipFill rotWithShape="1">
                <a:blip r:embed="rId5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2" name="Rectangle 281"/>
              <p:cNvSpPr/>
              <p:nvPr/>
            </p:nvSpPr>
            <p:spPr>
              <a:xfrm>
                <a:off x="7170073" y="2928785"/>
                <a:ext cx="364202" cy="369332"/>
              </a:xfrm>
              <a:prstGeom prst="rect">
                <a:avLst/>
              </a:prstGeom>
            </p:spPr>
            <p:txBody>
              <a:bodyPr wrap="none">
                <a:spAutoFit/>
              </a:bodyPr>
              <a:lstStyle/>
              <a:p>
                <a:pPr fontAlgn="auto">
                  <a:spcBef>
                    <a:spcPts val="0"/>
                  </a:spcBef>
                  <a:spcAft>
                    <a:spcPts val="0"/>
                  </a:spcAft>
                </a:pPr>
                <a14:m>
                  <m:oMathPara xmlns:m="http://schemas.openxmlformats.org/officeDocument/2006/math">
                    <m:oMathParaPr>
                      <m:jc m:val="centerGroup"/>
                    </m:oMathParaPr>
                    <m:oMath xmlns:m="http://schemas.openxmlformats.org/officeDocument/2006/math">
                      <m:r>
                        <a:rPr lang="en-US" i="1" smtClean="0">
                          <a:solidFill>
                            <a:prstClr val="black"/>
                          </a:solidFill>
                          <a:latin typeface="Cambria Math"/>
                          <a:ea typeface="Cambria Math" pitchFamily="18" charset="0"/>
                          <a:cs typeface="+mn-cs"/>
                        </a:rPr>
                        <m:t>9</m:t>
                      </m:r>
                    </m:oMath>
                  </m:oMathPara>
                </a14:m>
                <a:endParaRPr lang="en-US" dirty="0">
                  <a:solidFill>
                    <a:prstClr val="black"/>
                  </a:solidFill>
                  <a:latin typeface="Cambria Math" pitchFamily="18" charset="0"/>
                  <a:ea typeface="Cambria Math" pitchFamily="18" charset="0"/>
                  <a:cs typeface="+mn-cs"/>
                </a:endParaRPr>
              </a:p>
            </p:txBody>
          </p:sp>
        </mc:Choice>
        <mc:Fallback xmlns="">
          <p:sp>
            <p:nvSpPr>
              <p:cNvPr id="282" name="Rectangle 281"/>
              <p:cNvSpPr>
                <a:spLocks noRot="1" noChangeAspect="1" noMove="1" noResize="1" noEditPoints="1" noAdjustHandles="1" noChangeArrowheads="1" noChangeShapeType="1" noTextEdit="1"/>
              </p:cNvSpPr>
              <p:nvPr/>
            </p:nvSpPr>
            <p:spPr>
              <a:xfrm>
                <a:off x="7170073" y="2928785"/>
                <a:ext cx="364202" cy="369332"/>
              </a:xfrm>
              <a:prstGeom prst="rect">
                <a:avLst/>
              </a:prstGeom>
              <a:blipFill rotWithShape="1">
                <a:blip r:embed="rId57"/>
                <a:stretch>
                  <a:fillRect/>
                </a:stretch>
              </a:blipFill>
            </p:spPr>
            <p:txBody>
              <a:bodyPr/>
              <a:lstStyle/>
              <a:p>
                <a:r>
                  <a:rPr lang="en-US">
                    <a:noFill/>
                  </a:rPr>
                  <a:t> </a:t>
                </a:r>
              </a:p>
            </p:txBody>
          </p:sp>
        </mc:Fallback>
      </mc:AlternateContent>
      <p:grpSp>
        <p:nvGrpSpPr>
          <p:cNvPr id="219" name="Group 218"/>
          <p:cNvGrpSpPr/>
          <p:nvPr/>
        </p:nvGrpSpPr>
        <p:grpSpPr>
          <a:xfrm>
            <a:off x="2971801" y="1694124"/>
            <a:ext cx="2424545" cy="1189709"/>
            <a:chOff x="5940518" y="3085922"/>
            <a:chExt cx="2424545" cy="1189709"/>
          </a:xfrm>
        </p:grpSpPr>
        <p:sp>
          <p:nvSpPr>
            <p:cNvPr id="220" name="Cloud Callout 219"/>
            <p:cNvSpPr/>
            <p:nvPr/>
          </p:nvSpPr>
          <p:spPr>
            <a:xfrm>
              <a:off x="5940518" y="3085922"/>
              <a:ext cx="2424545" cy="1189709"/>
            </a:xfrm>
            <a:prstGeom prst="cloudCallout">
              <a:avLst>
                <a:gd name="adj1" fmla="val 63459"/>
                <a:gd name="adj2" fmla="val 28672"/>
              </a:avLst>
            </a:prstGeom>
            <a:solidFill>
              <a:srgbClr val="FF7C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mbria Math" panose="02040503050406030204" pitchFamily="18" charset="0"/>
                <a:ea typeface="Cambria Math" panose="02040503050406030204" pitchFamily="18" charset="0"/>
              </a:endParaRPr>
            </a:p>
          </p:txBody>
        </p:sp>
        <p:sp>
          <p:nvSpPr>
            <p:cNvPr id="221" name="Rectangle 220"/>
            <p:cNvSpPr/>
            <p:nvPr/>
          </p:nvSpPr>
          <p:spPr>
            <a:xfrm>
              <a:off x="6099290" y="3252684"/>
              <a:ext cx="2107000" cy="830997"/>
            </a:xfrm>
            <a:prstGeom prst="rect">
              <a:avLst/>
            </a:prstGeom>
          </p:spPr>
          <p:txBody>
            <a:bodyPr wrap="square">
              <a:spAutoFit/>
            </a:bodyPr>
            <a:lstStyle/>
            <a:p>
              <a:pPr algn="ctr"/>
              <a:r>
                <a:rPr lang="en-US" sz="1600" b="1" dirty="0" smtClean="0">
                  <a:solidFill>
                    <a:srgbClr val="002060"/>
                  </a:solidFill>
                  <a:latin typeface="Cambria Math" panose="02040503050406030204" pitchFamily="18" charset="0"/>
                  <a:ea typeface="Cambria Math" panose="02040503050406030204" pitchFamily="18" charset="0"/>
                </a:rPr>
                <a:t>To solve this </a:t>
              </a:r>
              <a:r>
                <a:rPr lang="en-US" sz="1600" b="1" dirty="0" err="1" smtClean="0">
                  <a:solidFill>
                    <a:srgbClr val="002060"/>
                  </a:solidFill>
                  <a:latin typeface="Cambria Math" panose="02040503050406030204" pitchFamily="18" charset="0"/>
                  <a:ea typeface="Cambria Math" panose="02040503050406030204" pitchFamily="18" charset="0"/>
                </a:rPr>
                <a:t>denomitors</a:t>
              </a:r>
              <a:r>
                <a:rPr lang="en-US" sz="1600" b="1" dirty="0" smtClean="0">
                  <a:solidFill>
                    <a:srgbClr val="002060"/>
                  </a:solidFill>
                  <a:latin typeface="Cambria Math" panose="02040503050406030204" pitchFamily="18" charset="0"/>
                  <a:ea typeface="Cambria Math" panose="02040503050406030204" pitchFamily="18" charset="0"/>
                </a:rPr>
                <a:t> need to be same</a:t>
              </a:r>
              <a:endParaRPr lang="en-US" sz="1600" b="1" dirty="0">
                <a:solidFill>
                  <a:srgbClr val="002060"/>
                </a:solidFill>
                <a:latin typeface="Cambria Math" panose="02040503050406030204" pitchFamily="18" charset="0"/>
                <a:ea typeface="Cambria Math" panose="02040503050406030204" pitchFamily="18" charset="0"/>
              </a:endParaRPr>
            </a:p>
          </p:txBody>
        </p:sp>
      </p:grpSp>
      <p:sp>
        <p:nvSpPr>
          <p:cNvPr id="283" name="Rectangle 282"/>
          <p:cNvSpPr/>
          <p:nvPr/>
        </p:nvSpPr>
        <p:spPr>
          <a:xfrm>
            <a:off x="6362696" y="1932933"/>
            <a:ext cx="357790" cy="369332"/>
          </a:xfrm>
          <a:prstGeom prst="rect">
            <a:avLst/>
          </a:prstGeom>
        </p:spPr>
        <p:txBody>
          <a:bodyPr wrap="none">
            <a:spAutoFit/>
          </a:bodyPr>
          <a:lstStyle/>
          <a:p>
            <a:pPr fontAlgn="auto">
              <a:spcBef>
                <a:spcPts val="0"/>
              </a:spcBef>
              <a:spcAft>
                <a:spcPts val="0"/>
              </a:spcAft>
            </a:pPr>
            <a:r>
              <a:rPr lang="en-US" dirty="0" smtClean="0">
                <a:solidFill>
                  <a:srgbClr val="C00000"/>
                </a:solidFill>
                <a:latin typeface="Cambria Math" pitchFamily="18" charset="0"/>
                <a:ea typeface="Cambria Math" pitchFamily="18" charset="0"/>
                <a:cs typeface="Arial" pitchFamily="34" charset="0"/>
              </a:rPr>
              <a:t>+</a:t>
            </a:r>
            <a:endParaRPr lang="en-US" dirty="0">
              <a:solidFill>
                <a:srgbClr val="C00000"/>
              </a:solidFill>
              <a:latin typeface="Cambria Math" pitchFamily="18" charset="0"/>
              <a:ea typeface="Cambria Math" pitchFamily="18" charset="0"/>
              <a:cs typeface="+mn-cs"/>
            </a:endParaRPr>
          </a:p>
        </p:txBody>
      </p:sp>
      <mc:AlternateContent xmlns:mc="http://schemas.openxmlformats.org/markup-compatibility/2006" xmlns:a14="http://schemas.microsoft.com/office/drawing/2010/main">
        <mc:Choice Requires="a14">
          <p:sp>
            <p:nvSpPr>
              <p:cNvPr id="284" name="Rectangle 283"/>
              <p:cNvSpPr/>
              <p:nvPr/>
            </p:nvSpPr>
            <p:spPr>
              <a:xfrm>
                <a:off x="6589126" y="1814512"/>
                <a:ext cx="494623" cy="610936"/>
              </a:xfrm>
              <a:prstGeom prst="rect">
                <a:avLst/>
              </a:prstGeom>
            </p:spPr>
            <p:txBody>
              <a:bodyPr wrap="none">
                <a:spAutoFit/>
              </a:bodyPr>
              <a:lstStyle/>
              <a:p>
                <a:pPr fontAlgn="auto">
                  <a:spcBef>
                    <a:spcPts val="0"/>
                  </a:spcBef>
                  <a:spcAft>
                    <a:spcPts val="0"/>
                  </a:spcAft>
                </a:pPr>
                <a14:m>
                  <m:oMathPara xmlns:m="http://schemas.openxmlformats.org/officeDocument/2006/math">
                    <m:oMathParaPr>
                      <m:jc m:val="centerGroup"/>
                    </m:oMathParaPr>
                    <m:oMath xmlns:m="http://schemas.openxmlformats.org/officeDocument/2006/math">
                      <m:f>
                        <m:fPr>
                          <m:ctrlPr>
                            <a:rPr lang="en-US" i="1" smtClean="0">
                              <a:solidFill>
                                <a:srgbClr val="C00000"/>
                              </a:solidFill>
                              <a:latin typeface="Cambria Math"/>
                              <a:ea typeface="Cambria Math" pitchFamily="18" charset="0"/>
                              <a:cs typeface="+mn-cs"/>
                            </a:rPr>
                          </m:ctrlPr>
                        </m:fPr>
                        <m:num>
                          <m:r>
                            <a:rPr lang="en-US" smtClean="0">
                              <a:solidFill>
                                <a:srgbClr val="C00000"/>
                              </a:solidFill>
                              <a:latin typeface="Cambria Math" pitchFamily="18" charset="0"/>
                              <a:ea typeface="Cambria Math" pitchFamily="18" charset="0"/>
                              <a:cs typeface="+mn-cs"/>
                            </a:rPr>
                            <m:t>3</m:t>
                          </m:r>
                          <m:r>
                            <a:rPr lang="en-US" i="1" dirty="0">
                              <a:solidFill>
                                <a:srgbClr val="C00000"/>
                              </a:solidFill>
                              <a:latin typeface="Cambria Math"/>
                              <a:ea typeface="Cambria Math" pitchFamily="18" charset="0"/>
                              <a:cs typeface="Arial" pitchFamily="34" charset="0"/>
                            </a:rPr>
                            <m:t>𝑥</m:t>
                          </m:r>
                        </m:num>
                        <m:den>
                          <m:r>
                            <a:rPr lang="en-US" i="1" smtClean="0">
                              <a:solidFill>
                                <a:srgbClr val="C00000"/>
                              </a:solidFill>
                              <a:latin typeface="Cambria Math"/>
                              <a:ea typeface="Cambria Math" pitchFamily="18" charset="0"/>
                              <a:cs typeface="+mn-cs"/>
                            </a:rPr>
                            <m:t>8</m:t>
                          </m:r>
                        </m:den>
                      </m:f>
                    </m:oMath>
                  </m:oMathPara>
                </a14:m>
                <a:endParaRPr lang="en-US" dirty="0">
                  <a:solidFill>
                    <a:srgbClr val="C00000"/>
                  </a:solidFill>
                  <a:latin typeface="Cambria Math" pitchFamily="18" charset="0"/>
                  <a:ea typeface="Cambria Math" pitchFamily="18" charset="0"/>
                  <a:cs typeface="+mn-cs"/>
                </a:endParaRPr>
              </a:p>
            </p:txBody>
          </p:sp>
        </mc:Choice>
        <mc:Fallback xmlns="">
          <p:sp>
            <p:nvSpPr>
              <p:cNvPr id="284" name="Rectangle 283"/>
              <p:cNvSpPr>
                <a:spLocks noRot="1" noChangeAspect="1" noMove="1" noResize="1" noEditPoints="1" noAdjustHandles="1" noChangeArrowheads="1" noChangeShapeType="1" noTextEdit="1"/>
              </p:cNvSpPr>
              <p:nvPr/>
            </p:nvSpPr>
            <p:spPr>
              <a:xfrm>
                <a:off x="6589126" y="1814512"/>
                <a:ext cx="494623" cy="610936"/>
              </a:xfrm>
              <a:prstGeom prst="rect">
                <a:avLst/>
              </a:prstGeom>
              <a:blipFill rotWithShape="1">
                <a:blip r:embed="rId58"/>
                <a:stretch>
                  <a:fillRect/>
                </a:stretch>
              </a:blipFill>
            </p:spPr>
            <p:txBody>
              <a:bodyPr/>
              <a:lstStyle/>
              <a:p>
                <a:r>
                  <a:rPr lang="en-US">
                    <a:noFill/>
                  </a:rPr>
                  <a:t> </a:t>
                </a:r>
              </a:p>
            </p:txBody>
          </p:sp>
        </mc:Fallback>
      </mc:AlternateContent>
      <p:sp>
        <p:nvSpPr>
          <p:cNvPr id="285" name="Curved Down Arrow 284"/>
          <p:cNvSpPr/>
          <p:nvPr/>
        </p:nvSpPr>
        <p:spPr>
          <a:xfrm rot="10386576" flipV="1">
            <a:off x="5776461" y="1704867"/>
            <a:ext cx="1089503" cy="240983"/>
          </a:xfrm>
          <a:prstGeom prst="curvedDownArrow">
            <a:avLst/>
          </a:prstGeom>
          <a:solidFill>
            <a:srgbClr val="FFFF00"/>
          </a:solid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black"/>
              </a:solidFill>
              <a:latin typeface="Bookman Old Style" panose="02050604050505020204" pitchFamily="18" charset="0"/>
            </a:endParaRPr>
          </a:p>
        </p:txBody>
      </p:sp>
    </p:spTree>
    <p:extLst>
      <p:ext uri="{BB962C8B-B14F-4D97-AF65-F5344CB8AC3E}">
        <p14:creationId xmlns:p14="http://schemas.microsoft.com/office/powerpoint/2010/main" val="2735630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wipe(left)">
                                      <p:cBhvr>
                                        <p:cTn id="10" dur="500"/>
                                        <p:tgtEl>
                                          <p:spTgt spid="39"/>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02"/>
                                        </p:tgtEl>
                                        <p:attrNameLst>
                                          <p:attrName>style.visibility</p:attrName>
                                        </p:attrNameLst>
                                      </p:cBhvr>
                                      <p:to>
                                        <p:strVal val="visible"/>
                                      </p:to>
                                    </p:set>
                                    <p:animEffect transition="in" filter="fade">
                                      <p:cBhvr>
                                        <p:cTn id="19" dur="500"/>
                                        <p:tgtEl>
                                          <p:spTgt spid="102"/>
                                        </p:tgtEl>
                                      </p:cBhvr>
                                    </p:animEffect>
                                  </p:childTnLst>
                                </p:cTn>
                              </p:par>
                            </p:childTnLst>
                          </p:cTn>
                        </p:par>
                      </p:childTnLst>
                    </p:cTn>
                  </p:par>
                  <p:par>
                    <p:cTn id="20" fill="hold">
                      <p:stCondLst>
                        <p:cond delay="indefinite"/>
                      </p:stCondLst>
                      <p:childTnLst>
                        <p:par>
                          <p:cTn id="21" fill="hold">
                            <p:stCondLst>
                              <p:cond delay="0"/>
                            </p:stCondLst>
                            <p:childTnLst>
                              <p:par>
                                <p:cTn id="22" presetID="16" presetClass="entr" presetSubtype="21" fill="hold" grpId="0" nodeType="clickEffect">
                                  <p:stCondLst>
                                    <p:cond delay="0"/>
                                  </p:stCondLst>
                                  <p:childTnLst>
                                    <p:set>
                                      <p:cBhvr>
                                        <p:cTn id="23" dur="1" fill="hold">
                                          <p:stCondLst>
                                            <p:cond delay="0"/>
                                          </p:stCondLst>
                                        </p:cTn>
                                        <p:tgtEl>
                                          <p:spTgt spid="107"/>
                                        </p:tgtEl>
                                        <p:attrNameLst>
                                          <p:attrName>style.visibility</p:attrName>
                                        </p:attrNameLst>
                                      </p:cBhvr>
                                      <p:to>
                                        <p:strVal val="visible"/>
                                      </p:to>
                                    </p:set>
                                    <p:animEffect transition="in" filter="barn(inVertical)">
                                      <p:cBhvr>
                                        <p:cTn id="24" dur="500"/>
                                        <p:tgtEl>
                                          <p:spTgt spid="107"/>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wipe(left)">
                                      <p:cBhvr>
                                        <p:cTn id="29" dur="500"/>
                                        <p:tgtEl>
                                          <p:spTgt spid="5"/>
                                        </p:tgtEl>
                                      </p:cBhvr>
                                    </p:animEffect>
                                  </p:childTnLst>
                                </p:cTn>
                              </p:par>
                            </p:childTnLst>
                          </p:cTn>
                        </p:par>
                      </p:childTnLst>
                    </p:cTn>
                  </p:par>
                  <p:par>
                    <p:cTn id="30" fill="hold">
                      <p:stCondLst>
                        <p:cond delay="indefinite"/>
                      </p:stCondLst>
                      <p:childTnLst>
                        <p:par>
                          <p:cTn id="31" fill="hold">
                            <p:stCondLst>
                              <p:cond delay="0"/>
                            </p:stCondLst>
                            <p:childTnLst>
                              <p:par>
                                <p:cTn id="32" presetID="1" presetClass="exit" presetSubtype="0" fill="hold" nodeType="clickEffect">
                                  <p:stCondLst>
                                    <p:cond delay="0"/>
                                  </p:stCondLst>
                                  <p:childTnLst>
                                    <p:set>
                                      <p:cBhvr>
                                        <p:cTn id="33" dur="1" fill="hold">
                                          <p:stCondLst>
                                            <p:cond delay="0"/>
                                          </p:stCondLst>
                                        </p:cTn>
                                        <p:tgtEl>
                                          <p:spTgt spid="102"/>
                                        </p:tgtEl>
                                        <p:attrNameLst>
                                          <p:attrName>style.visibility</p:attrName>
                                        </p:attrNameLst>
                                      </p:cBhvr>
                                      <p:to>
                                        <p:strVal val="hidden"/>
                                      </p:to>
                                    </p:set>
                                  </p:childTnLst>
                                </p:cTn>
                              </p:par>
                              <p:par>
                                <p:cTn id="34" presetID="10" presetClass="exit" presetSubtype="0" fill="hold" grpId="1" nodeType="withEffect">
                                  <p:stCondLst>
                                    <p:cond delay="0"/>
                                  </p:stCondLst>
                                  <p:childTnLst>
                                    <p:animEffect transition="out" filter="fade">
                                      <p:cBhvr>
                                        <p:cTn id="35" dur="500"/>
                                        <p:tgtEl>
                                          <p:spTgt spid="107"/>
                                        </p:tgtEl>
                                      </p:cBhvr>
                                    </p:animEffect>
                                    <p:set>
                                      <p:cBhvr>
                                        <p:cTn id="36" dur="1" fill="hold">
                                          <p:stCondLst>
                                            <p:cond delay="499"/>
                                          </p:stCondLst>
                                        </p:cTn>
                                        <p:tgtEl>
                                          <p:spTgt spid="107"/>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6" presetClass="entr" presetSubtype="21" fill="hold" grpId="0" nodeType="clickEffect">
                                  <p:stCondLst>
                                    <p:cond delay="0"/>
                                  </p:stCondLst>
                                  <p:childTnLst>
                                    <p:set>
                                      <p:cBhvr>
                                        <p:cTn id="40" dur="1" fill="hold">
                                          <p:stCondLst>
                                            <p:cond delay="0"/>
                                          </p:stCondLst>
                                        </p:cTn>
                                        <p:tgtEl>
                                          <p:spTgt spid="108"/>
                                        </p:tgtEl>
                                        <p:attrNameLst>
                                          <p:attrName>style.visibility</p:attrName>
                                        </p:attrNameLst>
                                      </p:cBhvr>
                                      <p:to>
                                        <p:strVal val="visible"/>
                                      </p:to>
                                    </p:set>
                                    <p:animEffect transition="in" filter="barn(inVertical)">
                                      <p:cBhvr>
                                        <p:cTn id="41" dur="500"/>
                                        <p:tgtEl>
                                          <p:spTgt spid="108"/>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grpId="0" nodeType="clickEffect">
                                  <p:stCondLst>
                                    <p:cond delay="0"/>
                                  </p:stCondLst>
                                  <p:childTnLst>
                                    <p:set>
                                      <p:cBhvr>
                                        <p:cTn id="45" dur="1" fill="hold">
                                          <p:stCondLst>
                                            <p:cond delay="0"/>
                                          </p:stCondLst>
                                        </p:cTn>
                                        <p:tgtEl>
                                          <p:spTgt spid="109"/>
                                        </p:tgtEl>
                                        <p:attrNameLst>
                                          <p:attrName>style.visibility</p:attrName>
                                        </p:attrNameLst>
                                      </p:cBhvr>
                                      <p:to>
                                        <p:strVal val="visible"/>
                                      </p:to>
                                    </p:set>
                                    <p:animEffect transition="in" filter="wipe(left)">
                                      <p:cBhvr>
                                        <p:cTn id="46" dur="500"/>
                                        <p:tgtEl>
                                          <p:spTgt spid="109"/>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grpId="0" nodeType="clickEffect">
                                  <p:stCondLst>
                                    <p:cond delay="0"/>
                                  </p:stCondLst>
                                  <p:childTnLst>
                                    <p:set>
                                      <p:cBhvr>
                                        <p:cTn id="50" dur="1" fill="hold">
                                          <p:stCondLst>
                                            <p:cond delay="0"/>
                                          </p:stCondLst>
                                        </p:cTn>
                                        <p:tgtEl>
                                          <p:spTgt spid="110"/>
                                        </p:tgtEl>
                                        <p:attrNameLst>
                                          <p:attrName>style.visibility</p:attrName>
                                        </p:attrNameLst>
                                      </p:cBhvr>
                                      <p:to>
                                        <p:strVal val="visible"/>
                                      </p:to>
                                    </p:set>
                                    <p:animEffect transition="in" filter="wipe(left)">
                                      <p:cBhvr>
                                        <p:cTn id="51" dur="500"/>
                                        <p:tgtEl>
                                          <p:spTgt spid="110"/>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grpId="0" nodeType="clickEffect">
                                  <p:stCondLst>
                                    <p:cond delay="0"/>
                                  </p:stCondLst>
                                  <p:childTnLst>
                                    <p:set>
                                      <p:cBhvr>
                                        <p:cTn id="55" dur="1" fill="hold">
                                          <p:stCondLst>
                                            <p:cond delay="0"/>
                                          </p:stCondLst>
                                        </p:cTn>
                                        <p:tgtEl>
                                          <p:spTgt spid="112"/>
                                        </p:tgtEl>
                                        <p:attrNameLst>
                                          <p:attrName>style.visibility</p:attrName>
                                        </p:attrNameLst>
                                      </p:cBhvr>
                                      <p:to>
                                        <p:strVal val="visible"/>
                                      </p:to>
                                    </p:set>
                                    <p:animEffect transition="in" filter="wipe(left)">
                                      <p:cBhvr>
                                        <p:cTn id="56" dur="500"/>
                                        <p:tgtEl>
                                          <p:spTgt spid="112"/>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8" fill="hold" grpId="0" nodeType="clickEffect">
                                  <p:stCondLst>
                                    <p:cond delay="0"/>
                                  </p:stCondLst>
                                  <p:childTnLst>
                                    <p:set>
                                      <p:cBhvr>
                                        <p:cTn id="60" dur="1" fill="hold">
                                          <p:stCondLst>
                                            <p:cond delay="0"/>
                                          </p:stCondLst>
                                        </p:cTn>
                                        <p:tgtEl>
                                          <p:spTgt spid="113"/>
                                        </p:tgtEl>
                                        <p:attrNameLst>
                                          <p:attrName>style.visibility</p:attrName>
                                        </p:attrNameLst>
                                      </p:cBhvr>
                                      <p:to>
                                        <p:strVal val="visible"/>
                                      </p:to>
                                    </p:set>
                                    <p:animEffect transition="in" filter="wipe(left)">
                                      <p:cBhvr>
                                        <p:cTn id="61" dur="500"/>
                                        <p:tgtEl>
                                          <p:spTgt spid="113"/>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8" fill="hold" grpId="0" nodeType="clickEffect">
                                  <p:stCondLst>
                                    <p:cond delay="0"/>
                                  </p:stCondLst>
                                  <p:childTnLst>
                                    <p:set>
                                      <p:cBhvr>
                                        <p:cTn id="65" dur="1" fill="hold">
                                          <p:stCondLst>
                                            <p:cond delay="0"/>
                                          </p:stCondLst>
                                        </p:cTn>
                                        <p:tgtEl>
                                          <p:spTgt spid="114"/>
                                        </p:tgtEl>
                                        <p:attrNameLst>
                                          <p:attrName>style.visibility</p:attrName>
                                        </p:attrNameLst>
                                      </p:cBhvr>
                                      <p:to>
                                        <p:strVal val="visible"/>
                                      </p:to>
                                    </p:set>
                                    <p:animEffect transition="in" filter="wipe(left)">
                                      <p:cBhvr>
                                        <p:cTn id="66" dur="500"/>
                                        <p:tgtEl>
                                          <p:spTgt spid="114"/>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8" fill="hold" grpId="0" nodeType="clickEffect">
                                  <p:stCondLst>
                                    <p:cond delay="0"/>
                                  </p:stCondLst>
                                  <p:childTnLst>
                                    <p:set>
                                      <p:cBhvr>
                                        <p:cTn id="70" dur="1" fill="hold">
                                          <p:stCondLst>
                                            <p:cond delay="0"/>
                                          </p:stCondLst>
                                        </p:cTn>
                                        <p:tgtEl>
                                          <p:spTgt spid="115"/>
                                        </p:tgtEl>
                                        <p:attrNameLst>
                                          <p:attrName>style.visibility</p:attrName>
                                        </p:attrNameLst>
                                      </p:cBhvr>
                                      <p:to>
                                        <p:strVal val="visible"/>
                                      </p:to>
                                    </p:set>
                                    <p:animEffect transition="in" filter="wipe(left)">
                                      <p:cBhvr>
                                        <p:cTn id="71" dur="500"/>
                                        <p:tgtEl>
                                          <p:spTgt spid="115"/>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xit" presetSubtype="0" fill="hold" grpId="1" nodeType="clickEffect">
                                  <p:stCondLst>
                                    <p:cond delay="0"/>
                                  </p:stCondLst>
                                  <p:childTnLst>
                                    <p:animEffect transition="out" filter="fade">
                                      <p:cBhvr>
                                        <p:cTn id="75" dur="500"/>
                                        <p:tgtEl>
                                          <p:spTgt spid="108"/>
                                        </p:tgtEl>
                                      </p:cBhvr>
                                    </p:animEffect>
                                    <p:set>
                                      <p:cBhvr>
                                        <p:cTn id="76" dur="1" fill="hold">
                                          <p:stCondLst>
                                            <p:cond delay="499"/>
                                          </p:stCondLst>
                                        </p:cTn>
                                        <p:tgtEl>
                                          <p:spTgt spid="108"/>
                                        </p:tgtEl>
                                        <p:attrNameLst>
                                          <p:attrName>style.visibility</p:attrName>
                                        </p:attrNameLst>
                                      </p:cBhvr>
                                      <p:to>
                                        <p:strVal val="hidden"/>
                                      </p:to>
                                    </p:set>
                                  </p:childTnLst>
                                </p:cTn>
                              </p:par>
                            </p:childTnLst>
                          </p:cTn>
                        </p:par>
                        <p:par>
                          <p:cTn id="77" fill="hold">
                            <p:stCondLst>
                              <p:cond delay="500"/>
                            </p:stCondLst>
                            <p:childTnLst>
                              <p:par>
                                <p:cTn id="78" presetID="16" presetClass="entr" presetSubtype="21" fill="hold" grpId="0" nodeType="afterEffect">
                                  <p:stCondLst>
                                    <p:cond delay="0"/>
                                  </p:stCondLst>
                                  <p:childTnLst>
                                    <p:set>
                                      <p:cBhvr>
                                        <p:cTn id="79" dur="1" fill="hold">
                                          <p:stCondLst>
                                            <p:cond delay="0"/>
                                          </p:stCondLst>
                                        </p:cTn>
                                        <p:tgtEl>
                                          <p:spTgt spid="116"/>
                                        </p:tgtEl>
                                        <p:attrNameLst>
                                          <p:attrName>style.visibility</p:attrName>
                                        </p:attrNameLst>
                                      </p:cBhvr>
                                      <p:to>
                                        <p:strVal val="visible"/>
                                      </p:to>
                                    </p:set>
                                    <p:animEffect transition="in" filter="barn(inVertical)">
                                      <p:cBhvr>
                                        <p:cTn id="80" dur="500"/>
                                        <p:tgtEl>
                                          <p:spTgt spid="116"/>
                                        </p:tgtEl>
                                      </p:cBhvr>
                                    </p:animEffect>
                                  </p:childTnLst>
                                </p:cTn>
                              </p:par>
                            </p:childTnLst>
                          </p:cTn>
                        </p:par>
                        <p:par>
                          <p:cTn id="81" fill="hold">
                            <p:stCondLst>
                              <p:cond delay="1000"/>
                            </p:stCondLst>
                            <p:childTnLst>
                              <p:par>
                                <p:cTn id="82" presetID="16" presetClass="entr" presetSubtype="21" fill="hold" grpId="0" nodeType="afterEffect">
                                  <p:stCondLst>
                                    <p:cond delay="0"/>
                                  </p:stCondLst>
                                  <p:childTnLst>
                                    <p:set>
                                      <p:cBhvr>
                                        <p:cTn id="83" dur="1" fill="hold">
                                          <p:stCondLst>
                                            <p:cond delay="0"/>
                                          </p:stCondLst>
                                        </p:cTn>
                                        <p:tgtEl>
                                          <p:spTgt spid="117"/>
                                        </p:tgtEl>
                                        <p:attrNameLst>
                                          <p:attrName>style.visibility</p:attrName>
                                        </p:attrNameLst>
                                      </p:cBhvr>
                                      <p:to>
                                        <p:strVal val="visible"/>
                                      </p:to>
                                    </p:set>
                                    <p:animEffect transition="in" filter="barn(inVertical)">
                                      <p:cBhvr>
                                        <p:cTn id="84" dur="500"/>
                                        <p:tgtEl>
                                          <p:spTgt spid="117"/>
                                        </p:tgtEl>
                                      </p:cBhvr>
                                    </p:animEffect>
                                  </p:childTnLst>
                                </p:cTn>
                              </p:par>
                            </p:childTnLst>
                          </p:cTn>
                        </p:par>
                      </p:childTnLst>
                    </p:cTn>
                  </p:par>
                  <p:par>
                    <p:cTn id="85" fill="hold">
                      <p:stCondLst>
                        <p:cond delay="indefinite"/>
                      </p:stCondLst>
                      <p:childTnLst>
                        <p:par>
                          <p:cTn id="86" fill="hold">
                            <p:stCondLst>
                              <p:cond delay="0"/>
                            </p:stCondLst>
                            <p:childTnLst>
                              <p:par>
                                <p:cTn id="87" presetID="22" presetClass="entr" presetSubtype="8" fill="hold" grpId="0" nodeType="clickEffect">
                                  <p:stCondLst>
                                    <p:cond delay="0"/>
                                  </p:stCondLst>
                                  <p:childTnLst>
                                    <p:set>
                                      <p:cBhvr>
                                        <p:cTn id="88" dur="1" fill="hold">
                                          <p:stCondLst>
                                            <p:cond delay="0"/>
                                          </p:stCondLst>
                                        </p:cTn>
                                        <p:tgtEl>
                                          <p:spTgt spid="118"/>
                                        </p:tgtEl>
                                        <p:attrNameLst>
                                          <p:attrName>style.visibility</p:attrName>
                                        </p:attrNameLst>
                                      </p:cBhvr>
                                      <p:to>
                                        <p:strVal val="visible"/>
                                      </p:to>
                                    </p:set>
                                    <p:animEffect transition="in" filter="wipe(left)">
                                      <p:cBhvr>
                                        <p:cTn id="89" dur="500"/>
                                        <p:tgtEl>
                                          <p:spTgt spid="118"/>
                                        </p:tgtEl>
                                      </p:cBhvr>
                                    </p:animEffect>
                                  </p:childTnLst>
                                </p:cTn>
                              </p:par>
                            </p:childTnLst>
                          </p:cTn>
                        </p:par>
                      </p:childTnLst>
                    </p:cTn>
                  </p:par>
                  <p:par>
                    <p:cTn id="90" fill="hold">
                      <p:stCondLst>
                        <p:cond delay="indefinite"/>
                      </p:stCondLst>
                      <p:childTnLst>
                        <p:par>
                          <p:cTn id="91" fill="hold">
                            <p:stCondLst>
                              <p:cond delay="0"/>
                            </p:stCondLst>
                            <p:childTnLst>
                              <p:par>
                                <p:cTn id="92" presetID="22" presetClass="entr" presetSubtype="8" fill="hold" grpId="0" nodeType="clickEffect">
                                  <p:stCondLst>
                                    <p:cond delay="0"/>
                                  </p:stCondLst>
                                  <p:childTnLst>
                                    <p:set>
                                      <p:cBhvr>
                                        <p:cTn id="93" dur="1" fill="hold">
                                          <p:stCondLst>
                                            <p:cond delay="0"/>
                                          </p:stCondLst>
                                        </p:cTn>
                                        <p:tgtEl>
                                          <p:spTgt spid="119"/>
                                        </p:tgtEl>
                                        <p:attrNameLst>
                                          <p:attrName>style.visibility</p:attrName>
                                        </p:attrNameLst>
                                      </p:cBhvr>
                                      <p:to>
                                        <p:strVal val="visible"/>
                                      </p:to>
                                    </p:set>
                                    <p:animEffect transition="in" filter="wipe(left)">
                                      <p:cBhvr>
                                        <p:cTn id="94" dur="500"/>
                                        <p:tgtEl>
                                          <p:spTgt spid="119"/>
                                        </p:tgtEl>
                                      </p:cBhvr>
                                    </p:animEffect>
                                  </p:childTnLst>
                                </p:cTn>
                              </p:par>
                            </p:childTnLst>
                          </p:cTn>
                        </p:par>
                      </p:childTnLst>
                    </p:cTn>
                  </p:par>
                  <p:par>
                    <p:cTn id="95" fill="hold">
                      <p:stCondLst>
                        <p:cond delay="indefinite"/>
                      </p:stCondLst>
                      <p:childTnLst>
                        <p:par>
                          <p:cTn id="96" fill="hold">
                            <p:stCondLst>
                              <p:cond delay="0"/>
                            </p:stCondLst>
                            <p:childTnLst>
                              <p:par>
                                <p:cTn id="97" presetID="16" presetClass="entr" presetSubtype="21" fill="hold" grpId="0" nodeType="clickEffect">
                                  <p:stCondLst>
                                    <p:cond delay="0"/>
                                  </p:stCondLst>
                                  <p:childTnLst>
                                    <p:set>
                                      <p:cBhvr>
                                        <p:cTn id="98" dur="1" fill="hold">
                                          <p:stCondLst>
                                            <p:cond delay="0"/>
                                          </p:stCondLst>
                                        </p:cTn>
                                        <p:tgtEl>
                                          <p:spTgt spid="128"/>
                                        </p:tgtEl>
                                        <p:attrNameLst>
                                          <p:attrName>style.visibility</p:attrName>
                                        </p:attrNameLst>
                                      </p:cBhvr>
                                      <p:to>
                                        <p:strVal val="visible"/>
                                      </p:to>
                                    </p:set>
                                    <p:animEffect transition="in" filter="barn(inVertical)">
                                      <p:cBhvr>
                                        <p:cTn id="99" dur="500"/>
                                        <p:tgtEl>
                                          <p:spTgt spid="128"/>
                                        </p:tgtEl>
                                      </p:cBhvr>
                                    </p:animEffect>
                                  </p:childTnLst>
                                </p:cTn>
                              </p:par>
                            </p:childTnLst>
                          </p:cTn>
                        </p:par>
                      </p:childTnLst>
                    </p:cTn>
                  </p:par>
                  <p:par>
                    <p:cTn id="100" fill="hold">
                      <p:stCondLst>
                        <p:cond delay="indefinite"/>
                      </p:stCondLst>
                      <p:childTnLst>
                        <p:par>
                          <p:cTn id="101" fill="hold">
                            <p:stCondLst>
                              <p:cond delay="0"/>
                            </p:stCondLst>
                            <p:childTnLst>
                              <p:par>
                                <p:cTn id="102" presetID="22" presetClass="entr" presetSubtype="8" fill="hold" grpId="0" nodeType="clickEffect">
                                  <p:stCondLst>
                                    <p:cond delay="0"/>
                                  </p:stCondLst>
                                  <p:childTnLst>
                                    <p:set>
                                      <p:cBhvr>
                                        <p:cTn id="103" dur="1" fill="hold">
                                          <p:stCondLst>
                                            <p:cond delay="0"/>
                                          </p:stCondLst>
                                        </p:cTn>
                                        <p:tgtEl>
                                          <p:spTgt spid="120"/>
                                        </p:tgtEl>
                                        <p:attrNameLst>
                                          <p:attrName>style.visibility</p:attrName>
                                        </p:attrNameLst>
                                      </p:cBhvr>
                                      <p:to>
                                        <p:strVal val="visible"/>
                                      </p:to>
                                    </p:set>
                                    <p:animEffect transition="in" filter="wipe(left)">
                                      <p:cBhvr>
                                        <p:cTn id="104" dur="500"/>
                                        <p:tgtEl>
                                          <p:spTgt spid="120"/>
                                        </p:tgtEl>
                                      </p:cBhvr>
                                    </p:animEffect>
                                  </p:childTnLst>
                                </p:cTn>
                              </p:par>
                            </p:childTnLst>
                          </p:cTn>
                        </p:par>
                      </p:childTnLst>
                    </p:cTn>
                  </p:par>
                  <p:par>
                    <p:cTn id="105" fill="hold">
                      <p:stCondLst>
                        <p:cond delay="indefinite"/>
                      </p:stCondLst>
                      <p:childTnLst>
                        <p:par>
                          <p:cTn id="106" fill="hold">
                            <p:stCondLst>
                              <p:cond delay="0"/>
                            </p:stCondLst>
                            <p:childTnLst>
                              <p:par>
                                <p:cTn id="107" presetID="10" presetClass="exit" presetSubtype="0" fill="hold" grpId="1" nodeType="clickEffect">
                                  <p:stCondLst>
                                    <p:cond delay="0"/>
                                  </p:stCondLst>
                                  <p:childTnLst>
                                    <p:animEffect transition="out" filter="fade">
                                      <p:cBhvr>
                                        <p:cTn id="108" dur="500"/>
                                        <p:tgtEl>
                                          <p:spTgt spid="128"/>
                                        </p:tgtEl>
                                      </p:cBhvr>
                                    </p:animEffect>
                                    <p:set>
                                      <p:cBhvr>
                                        <p:cTn id="109" dur="1" fill="hold">
                                          <p:stCondLst>
                                            <p:cond delay="499"/>
                                          </p:stCondLst>
                                        </p:cTn>
                                        <p:tgtEl>
                                          <p:spTgt spid="128"/>
                                        </p:tgtEl>
                                        <p:attrNameLst>
                                          <p:attrName>style.visibility</p:attrName>
                                        </p:attrNameLst>
                                      </p:cBhvr>
                                      <p:to>
                                        <p:strVal val="hidden"/>
                                      </p:to>
                                    </p:set>
                                  </p:childTnLst>
                                </p:cTn>
                              </p:par>
                            </p:childTnLst>
                          </p:cTn>
                        </p:par>
                        <p:par>
                          <p:cTn id="110" fill="hold">
                            <p:stCondLst>
                              <p:cond delay="500"/>
                            </p:stCondLst>
                            <p:childTnLst>
                              <p:par>
                                <p:cTn id="111" presetID="22" presetClass="entr" presetSubtype="8" fill="hold" grpId="0" nodeType="afterEffect">
                                  <p:stCondLst>
                                    <p:cond delay="0"/>
                                  </p:stCondLst>
                                  <p:childTnLst>
                                    <p:set>
                                      <p:cBhvr>
                                        <p:cTn id="112" dur="1" fill="hold">
                                          <p:stCondLst>
                                            <p:cond delay="0"/>
                                          </p:stCondLst>
                                        </p:cTn>
                                        <p:tgtEl>
                                          <p:spTgt spid="121"/>
                                        </p:tgtEl>
                                        <p:attrNameLst>
                                          <p:attrName>style.visibility</p:attrName>
                                        </p:attrNameLst>
                                      </p:cBhvr>
                                      <p:to>
                                        <p:strVal val="visible"/>
                                      </p:to>
                                    </p:set>
                                    <p:animEffect transition="in" filter="wipe(left)">
                                      <p:cBhvr>
                                        <p:cTn id="113" dur="500"/>
                                        <p:tgtEl>
                                          <p:spTgt spid="121"/>
                                        </p:tgtEl>
                                      </p:cBhvr>
                                    </p:animEffect>
                                  </p:childTnLst>
                                </p:cTn>
                              </p:par>
                            </p:childTnLst>
                          </p:cTn>
                        </p:par>
                      </p:childTnLst>
                    </p:cTn>
                  </p:par>
                  <p:par>
                    <p:cTn id="114" fill="hold">
                      <p:stCondLst>
                        <p:cond delay="indefinite"/>
                      </p:stCondLst>
                      <p:childTnLst>
                        <p:par>
                          <p:cTn id="115" fill="hold">
                            <p:stCondLst>
                              <p:cond delay="0"/>
                            </p:stCondLst>
                            <p:childTnLst>
                              <p:par>
                                <p:cTn id="116" presetID="16" presetClass="entr" presetSubtype="21" fill="hold" grpId="0" nodeType="clickEffect">
                                  <p:stCondLst>
                                    <p:cond delay="0"/>
                                  </p:stCondLst>
                                  <p:childTnLst>
                                    <p:set>
                                      <p:cBhvr>
                                        <p:cTn id="117" dur="1" fill="hold">
                                          <p:stCondLst>
                                            <p:cond delay="0"/>
                                          </p:stCondLst>
                                        </p:cTn>
                                        <p:tgtEl>
                                          <p:spTgt spid="129"/>
                                        </p:tgtEl>
                                        <p:attrNameLst>
                                          <p:attrName>style.visibility</p:attrName>
                                        </p:attrNameLst>
                                      </p:cBhvr>
                                      <p:to>
                                        <p:strVal val="visible"/>
                                      </p:to>
                                    </p:set>
                                    <p:animEffect transition="in" filter="barn(inVertical)">
                                      <p:cBhvr>
                                        <p:cTn id="118" dur="500"/>
                                        <p:tgtEl>
                                          <p:spTgt spid="129"/>
                                        </p:tgtEl>
                                      </p:cBhvr>
                                    </p:animEffect>
                                  </p:childTnLst>
                                </p:cTn>
                              </p:par>
                            </p:childTnLst>
                          </p:cTn>
                        </p:par>
                      </p:childTnLst>
                    </p:cTn>
                  </p:par>
                  <p:par>
                    <p:cTn id="119" fill="hold">
                      <p:stCondLst>
                        <p:cond delay="indefinite"/>
                      </p:stCondLst>
                      <p:childTnLst>
                        <p:par>
                          <p:cTn id="120" fill="hold">
                            <p:stCondLst>
                              <p:cond delay="0"/>
                            </p:stCondLst>
                            <p:childTnLst>
                              <p:par>
                                <p:cTn id="121" presetID="10" presetClass="entr" presetSubtype="0" fill="hold" grpId="0" nodeType="clickEffect">
                                  <p:stCondLst>
                                    <p:cond delay="0"/>
                                  </p:stCondLst>
                                  <p:childTnLst>
                                    <p:set>
                                      <p:cBhvr>
                                        <p:cTn id="122" dur="1" fill="hold">
                                          <p:stCondLst>
                                            <p:cond delay="0"/>
                                          </p:stCondLst>
                                        </p:cTn>
                                        <p:tgtEl>
                                          <p:spTgt spid="131"/>
                                        </p:tgtEl>
                                        <p:attrNameLst>
                                          <p:attrName>style.visibility</p:attrName>
                                        </p:attrNameLst>
                                      </p:cBhvr>
                                      <p:to>
                                        <p:strVal val="visible"/>
                                      </p:to>
                                    </p:set>
                                    <p:animEffect transition="in" filter="fade">
                                      <p:cBhvr>
                                        <p:cTn id="123" dur="500"/>
                                        <p:tgtEl>
                                          <p:spTgt spid="131"/>
                                        </p:tgtEl>
                                      </p:cBhvr>
                                    </p:animEffect>
                                  </p:childTnLst>
                                </p:cTn>
                              </p:par>
                              <p:par>
                                <p:cTn id="124" presetID="10" presetClass="entr" presetSubtype="0" fill="hold" grpId="0" nodeType="withEffect">
                                  <p:stCondLst>
                                    <p:cond delay="0"/>
                                  </p:stCondLst>
                                  <p:childTnLst>
                                    <p:set>
                                      <p:cBhvr>
                                        <p:cTn id="125" dur="1" fill="hold">
                                          <p:stCondLst>
                                            <p:cond delay="0"/>
                                          </p:stCondLst>
                                        </p:cTn>
                                        <p:tgtEl>
                                          <p:spTgt spid="132"/>
                                        </p:tgtEl>
                                        <p:attrNameLst>
                                          <p:attrName>style.visibility</p:attrName>
                                        </p:attrNameLst>
                                      </p:cBhvr>
                                      <p:to>
                                        <p:strVal val="visible"/>
                                      </p:to>
                                    </p:set>
                                    <p:animEffect transition="in" filter="fade">
                                      <p:cBhvr>
                                        <p:cTn id="126" dur="500"/>
                                        <p:tgtEl>
                                          <p:spTgt spid="132"/>
                                        </p:tgtEl>
                                      </p:cBhvr>
                                    </p:animEffect>
                                  </p:childTnLst>
                                </p:cTn>
                              </p:par>
                            </p:childTnLst>
                          </p:cTn>
                        </p:par>
                      </p:childTnLst>
                    </p:cTn>
                  </p:par>
                  <p:par>
                    <p:cTn id="127" fill="hold">
                      <p:stCondLst>
                        <p:cond delay="indefinite"/>
                      </p:stCondLst>
                      <p:childTnLst>
                        <p:par>
                          <p:cTn id="128" fill="hold">
                            <p:stCondLst>
                              <p:cond delay="0"/>
                            </p:stCondLst>
                            <p:childTnLst>
                              <p:par>
                                <p:cTn id="129" presetID="16" presetClass="entr" presetSubtype="21" fill="hold" grpId="0" nodeType="clickEffect">
                                  <p:stCondLst>
                                    <p:cond delay="0"/>
                                  </p:stCondLst>
                                  <p:childTnLst>
                                    <p:set>
                                      <p:cBhvr>
                                        <p:cTn id="130" dur="1" fill="hold">
                                          <p:stCondLst>
                                            <p:cond delay="0"/>
                                          </p:stCondLst>
                                        </p:cTn>
                                        <p:tgtEl>
                                          <p:spTgt spid="133"/>
                                        </p:tgtEl>
                                        <p:attrNameLst>
                                          <p:attrName>style.visibility</p:attrName>
                                        </p:attrNameLst>
                                      </p:cBhvr>
                                      <p:to>
                                        <p:strVal val="visible"/>
                                      </p:to>
                                    </p:set>
                                    <p:animEffect transition="in" filter="barn(inVertical)">
                                      <p:cBhvr>
                                        <p:cTn id="131" dur="500"/>
                                        <p:tgtEl>
                                          <p:spTgt spid="133"/>
                                        </p:tgtEl>
                                      </p:cBhvr>
                                    </p:animEffect>
                                  </p:childTnLst>
                                </p:cTn>
                              </p:par>
                              <p:par>
                                <p:cTn id="132" presetID="16" presetClass="entr" presetSubtype="21" fill="hold" grpId="0" nodeType="withEffect">
                                  <p:stCondLst>
                                    <p:cond delay="0"/>
                                  </p:stCondLst>
                                  <p:childTnLst>
                                    <p:set>
                                      <p:cBhvr>
                                        <p:cTn id="133" dur="1" fill="hold">
                                          <p:stCondLst>
                                            <p:cond delay="0"/>
                                          </p:stCondLst>
                                        </p:cTn>
                                        <p:tgtEl>
                                          <p:spTgt spid="135"/>
                                        </p:tgtEl>
                                        <p:attrNameLst>
                                          <p:attrName>style.visibility</p:attrName>
                                        </p:attrNameLst>
                                      </p:cBhvr>
                                      <p:to>
                                        <p:strVal val="visible"/>
                                      </p:to>
                                    </p:set>
                                    <p:animEffect transition="in" filter="barn(inVertical)">
                                      <p:cBhvr>
                                        <p:cTn id="134" dur="500"/>
                                        <p:tgtEl>
                                          <p:spTgt spid="135"/>
                                        </p:tgtEl>
                                      </p:cBhvr>
                                    </p:animEffect>
                                  </p:childTnLst>
                                </p:cTn>
                              </p:par>
                            </p:childTnLst>
                          </p:cTn>
                        </p:par>
                      </p:childTnLst>
                    </p:cTn>
                  </p:par>
                  <p:par>
                    <p:cTn id="135" fill="hold">
                      <p:stCondLst>
                        <p:cond delay="indefinite"/>
                      </p:stCondLst>
                      <p:childTnLst>
                        <p:par>
                          <p:cTn id="136" fill="hold">
                            <p:stCondLst>
                              <p:cond delay="0"/>
                            </p:stCondLst>
                            <p:childTnLst>
                              <p:par>
                                <p:cTn id="137" presetID="22" presetClass="entr" presetSubtype="8" fill="hold" grpId="0" nodeType="clickEffect">
                                  <p:stCondLst>
                                    <p:cond delay="0"/>
                                  </p:stCondLst>
                                  <p:childTnLst>
                                    <p:set>
                                      <p:cBhvr>
                                        <p:cTn id="138" dur="1" fill="hold">
                                          <p:stCondLst>
                                            <p:cond delay="0"/>
                                          </p:stCondLst>
                                        </p:cTn>
                                        <p:tgtEl>
                                          <p:spTgt spid="125"/>
                                        </p:tgtEl>
                                        <p:attrNameLst>
                                          <p:attrName>style.visibility</p:attrName>
                                        </p:attrNameLst>
                                      </p:cBhvr>
                                      <p:to>
                                        <p:strVal val="visible"/>
                                      </p:to>
                                    </p:set>
                                    <p:animEffect transition="in" filter="wipe(left)">
                                      <p:cBhvr>
                                        <p:cTn id="139" dur="500"/>
                                        <p:tgtEl>
                                          <p:spTgt spid="125"/>
                                        </p:tgtEl>
                                      </p:cBhvr>
                                    </p:animEffect>
                                  </p:childTnLst>
                                </p:cTn>
                              </p:par>
                            </p:childTnLst>
                          </p:cTn>
                        </p:par>
                      </p:childTnLst>
                    </p:cTn>
                  </p:par>
                  <p:par>
                    <p:cTn id="140" fill="hold">
                      <p:stCondLst>
                        <p:cond delay="indefinite"/>
                      </p:stCondLst>
                      <p:childTnLst>
                        <p:par>
                          <p:cTn id="141" fill="hold">
                            <p:stCondLst>
                              <p:cond delay="0"/>
                            </p:stCondLst>
                            <p:childTnLst>
                              <p:par>
                                <p:cTn id="142" presetID="10" presetClass="exit" presetSubtype="0" fill="hold" grpId="1" nodeType="clickEffect">
                                  <p:stCondLst>
                                    <p:cond delay="0"/>
                                  </p:stCondLst>
                                  <p:childTnLst>
                                    <p:animEffect transition="out" filter="fade">
                                      <p:cBhvr>
                                        <p:cTn id="143" dur="500"/>
                                        <p:tgtEl>
                                          <p:spTgt spid="133"/>
                                        </p:tgtEl>
                                      </p:cBhvr>
                                    </p:animEffect>
                                    <p:set>
                                      <p:cBhvr>
                                        <p:cTn id="144" dur="1" fill="hold">
                                          <p:stCondLst>
                                            <p:cond delay="499"/>
                                          </p:stCondLst>
                                        </p:cTn>
                                        <p:tgtEl>
                                          <p:spTgt spid="133"/>
                                        </p:tgtEl>
                                        <p:attrNameLst>
                                          <p:attrName>style.visibility</p:attrName>
                                        </p:attrNameLst>
                                      </p:cBhvr>
                                      <p:to>
                                        <p:strVal val="hidden"/>
                                      </p:to>
                                    </p:set>
                                  </p:childTnLst>
                                </p:cTn>
                              </p:par>
                              <p:par>
                                <p:cTn id="145" presetID="10" presetClass="exit" presetSubtype="0" fill="hold" grpId="1" nodeType="withEffect">
                                  <p:stCondLst>
                                    <p:cond delay="0"/>
                                  </p:stCondLst>
                                  <p:childTnLst>
                                    <p:animEffect transition="out" filter="fade">
                                      <p:cBhvr>
                                        <p:cTn id="146" dur="500"/>
                                        <p:tgtEl>
                                          <p:spTgt spid="135"/>
                                        </p:tgtEl>
                                      </p:cBhvr>
                                    </p:animEffect>
                                    <p:set>
                                      <p:cBhvr>
                                        <p:cTn id="147" dur="1" fill="hold">
                                          <p:stCondLst>
                                            <p:cond delay="499"/>
                                          </p:stCondLst>
                                        </p:cTn>
                                        <p:tgtEl>
                                          <p:spTgt spid="135"/>
                                        </p:tgtEl>
                                        <p:attrNameLst>
                                          <p:attrName>style.visibility</p:attrName>
                                        </p:attrNameLst>
                                      </p:cBhvr>
                                      <p:to>
                                        <p:strVal val="hidden"/>
                                      </p:to>
                                    </p:set>
                                  </p:childTnLst>
                                </p:cTn>
                              </p:par>
                            </p:childTnLst>
                          </p:cTn>
                        </p:par>
                        <p:par>
                          <p:cTn id="148" fill="hold">
                            <p:stCondLst>
                              <p:cond delay="500"/>
                            </p:stCondLst>
                            <p:childTnLst>
                              <p:par>
                                <p:cTn id="149" presetID="22" presetClass="entr" presetSubtype="8" fill="hold" grpId="0" nodeType="afterEffect">
                                  <p:stCondLst>
                                    <p:cond delay="0"/>
                                  </p:stCondLst>
                                  <p:childTnLst>
                                    <p:set>
                                      <p:cBhvr>
                                        <p:cTn id="150" dur="1" fill="hold">
                                          <p:stCondLst>
                                            <p:cond delay="0"/>
                                          </p:stCondLst>
                                        </p:cTn>
                                        <p:tgtEl>
                                          <p:spTgt spid="126"/>
                                        </p:tgtEl>
                                        <p:attrNameLst>
                                          <p:attrName>style.visibility</p:attrName>
                                        </p:attrNameLst>
                                      </p:cBhvr>
                                      <p:to>
                                        <p:strVal val="visible"/>
                                      </p:to>
                                    </p:set>
                                    <p:animEffect transition="in" filter="wipe(left)">
                                      <p:cBhvr>
                                        <p:cTn id="151" dur="500"/>
                                        <p:tgtEl>
                                          <p:spTgt spid="126"/>
                                        </p:tgtEl>
                                      </p:cBhvr>
                                    </p:animEffect>
                                  </p:childTnLst>
                                </p:cTn>
                              </p:par>
                            </p:childTnLst>
                          </p:cTn>
                        </p:par>
                      </p:childTnLst>
                    </p:cTn>
                  </p:par>
                  <p:par>
                    <p:cTn id="152" fill="hold">
                      <p:stCondLst>
                        <p:cond delay="indefinite"/>
                      </p:stCondLst>
                      <p:childTnLst>
                        <p:par>
                          <p:cTn id="153" fill="hold">
                            <p:stCondLst>
                              <p:cond delay="0"/>
                            </p:stCondLst>
                            <p:childTnLst>
                              <p:par>
                                <p:cTn id="154" presetID="16" presetClass="entr" presetSubtype="21" fill="hold" grpId="0" nodeType="clickEffect">
                                  <p:stCondLst>
                                    <p:cond delay="0"/>
                                  </p:stCondLst>
                                  <p:childTnLst>
                                    <p:set>
                                      <p:cBhvr>
                                        <p:cTn id="155" dur="1" fill="hold">
                                          <p:stCondLst>
                                            <p:cond delay="0"/>
                                          </p:stCondLst>
                                        </p:cTn>
                                        <p:tgtEl>
                                          <p:spTgt spid="134"/>
                                        </p:tgtEl>
                                        <p:attrNameLst>
                                          <p:attrName>style.visibility</p:attrName>
                                        </p:attrNameLst>
                                      </p:cBhvr>
                                      <p:to>
                                        <p:strVal val="visible"/>
                                      </p:to>
                                    </p:set>
                                    <p:animEffect transition="in" filter="barn(inVertical)">
                                      <p:cBhvr>
                                        <p:cTn id="156" dur="500"/>
                                        <p:tgtEl>
                                          <p:spTgt spid="134"/>
                                        </p:tgtEl>
                                      </p:cBhvr>
                                    </p:animEffect>
                                  </p:childTnLst>
                                </p:cTn>
                              </p:par>
                              <p:par>
                                <p:cTn id="157" presetID="16" presetClass="entr" presetSubtype="21" fill="hold" grpId="0" nodeType="withEffect">
                                  <p:stCondLst>
                                    <p:cond delay="0"/>
                                  </p:stCondLst>
                                  <p:childTnLst>
                                    <p:set>
                                      <p:cBhvr>
                                        <p:cTn id="158" dur="1" fill="hold">
                                          <p:stCondLst>
                                            <p:cond delay="0"/>
                                          </p:stCondLst>
                                        </p:cTn>
                                        <p:tgtEl>
                                          <p:spTgt spid="136"/>
                                        </p:tgtEl>
                                        <p:attrNameLst>
                                          <p:attrName>style.visibility</p:attrName>
                                        </p:attrNameLst>
                                      </p:cBhvr>
                                      <p:to>
                                        <p:strVal val="visible"/>
                                      </p:to>
                                    </p:set>
                                    <p:animEffect transition="in" filter="barn(inVertical)">
                                      <p:cBhvr>
                                        <p:cTn id="159" dur="500"/>
                                        <p:tgtEl>
                                          <p:spTgt spid="136"/>
                                        </p:tgtEl>
                                      </p:cBhvr>
                                    </p:animEffect>
                                  </p:childTnLst>
                                </p:cTn>
                              </p:par>
                            </p:childTnLst>
                          </p:cTn>
                        </p:par>
                      </p:childTnLst>
                    </p:cTn>
                  </p:par>
                  <p:par>
                    <p:cTn id="160" fill="hold">
                      <p:stCondLst>
                        <p:cond delay="indefinite"/>
                      </p:stCondLst>
                      <p:childTnLst>
                        <p:par>
                          <p:cTn id="161" fill="hold">
                            <p:stCondLst>
                              <p:cond delay="0"/>
                            </p:stCondLst>
                            <p:childTnLst>
                              <p:par>
                                <p:cTn id="162" presetID="22" presetClass="entr" presetSubtype="8" fill="hold" grpId="0" nodeType="clickEffect">
                                  <p:stCondLst>
                                    <p:cond delay="0"/>
                                  </p:stCondLst>
                                  <p:childTnLst>
                                    <p:set>
                                      <p:cBhvr>
                                        <p:cTn id="163" dur="1" fill="hold">
                                          <p:stCondLst>
                                            <p:cond delay="0"/>
                                          </p:stCondLst>
                                        </p:cTn>
                                        <p:tgtEl>
                                          <p:spTgt spid="127"/>
                                        </p:tgtEl>
                                        <p:attrNameLst>
                                          <p:attrName>style.visibility</p:attrName>
                                        </p:attrNameLst>
                                      </p:cBhvr>
                                      <p:to>
                                        <p:strVal val="visible"/>
                                      </p:to>
                                    </p:set>
                                    <p:animEffect transition="in" filter="wipe(left)">
                                      <p:cBhvr>
                                        <p:cTn id="164" dur="500"/>
                                        <p:tgtEl>
                                          <p:spTgt spid="127"/>
                                        </p:tgtEl>
                                      </p:cBhvr>
                                    </p:animEffect>
                                  </p:childTnLst>
                                </p:cTn>
                              </p:par>
                            </p:childTnLst>
                          </p:cTn>
                        </p:par>
                      </p:childTnLst>
                    </p:cTn>
                  </p:par>
                  <p:par>
                    <p:cTn id="165" fill="hold">
                      <p:stCondLst>
                        <p:cond delay="indefinite"/>
                      </p:stCondLst>
                      <p:childTnLst>
                        <p:par>
                          <p:cTn id="166" fill="hold">
                            <p:stCondLst>
                              <p:cond delay="0"/>
                            </p:stCondLst>
                            <p:childTnLst>
                              <p:par>
                                <p:cTn id="167" presetID="10" presetClass="exit" presetSubtype="0" fill="hold" grpId="1" nodeType="clickEffect">
                                  <p:stCondLst>
                                    <p:cond delay="0"/>
                                  </p:stCondLst>
                                  <p:childTnLst>
                                    <p:animEffect transition="out" filter="fade">
                                      <p:cBhvr>
                                        <p:cTn id="168" dur="500"/>
                                        <p:tgtEl>
                                          <p:spTgt spid="134"/>
                                        </p:tgtEl>
                                      </p:cBhvr>
                                    </p:animEffect>
                                    <p:set>
                                      <p:cBhvr>
                                        <p:cTn id="169" dur="1" fill="hold">
                                          <p:stCondLst>
                                            <p:cond delay="499"/>
                                          </p:stCondLst>
                                        </p:cTn>
                                        <p:tgtEl>
                                          <p:spTgt spid="134"/>
                                        </p:tgtEl>
                                        <p:attrNameLst>
                                          <p:attrName>style.visibility</p:attrName>
                                        </p:attrNameLst>
                                      </p:cBhvr>
                                      <p:to>
                                        <p:strVal val="hidden"/>
                                      </p:to>
                                    </p:set>
                                  </p:childTnLst>
                                </p:cTn>
                              </p:par>
                              <p:par>
                                <p:cTn id="170" presetID="10" presetClass="exit" presetSubtype="0" fill="hold" grpId="1" nodeType="withEffect">
                                  <p:stCondLst>
                                    <p:cond delay="0"/>
                                  </p:stCondLst>
                                  <p:childTnLst>
                                    <p:animEffect transition="out" filter="fade">
                                      <p:cBhvr>
                                        <p:cTn id="171" dur="500"/>
                                        <p:tgtEl>
                                          <p:spTgt spid="136"/>
                                        </p:tgtEl>
                                      </p:cBhvr>
                                    </p:animEffect>
                                    <p:set>
                                      <p:cBhvr>
                                        <p:cTn id="172" dur="1" fill="hold">
                                          <p:stCondLst>
                                            <p:cond delay="499"/>
                                          </p:stCondLst>
                                        </p:cTn>
                                        <p:tgtEl>
                                          <p:spTgt spid="136"/>
                                        </p:tgtEl>
                                        <p:attrNameLst>
                                          <p:attrName>style.visibility</p:attrName>
                                        </p:attrNameLst>
                                      </p:cBhvr>
                                      <p:to>
                                        <p:strVal val="hidden"/>
                                      </p:to>
                                    </p:set>
                                  </p:childTnLst>
                                </p:cTn>
                              </p:par>
                              <p:par>
                                <p:cTn id="173" presetID="10" presetClass="exit" presetSubtype="0" fill="hold" grpId="1" nodeType="withEffect">
                                  <p:stCondLst>
                                    <p:cond delay="0"/>
                                  </p:stCondLst>
                                  <p:childTnLst>
                                    <p:animEffect transition="out" filter="fade">
                                      <p:cBhvr>
                                        <p:cTn id="174" dur="500"/>
                                        <p:tgtEl>
                                          <p:spTgt spid="129"/>
                                        </p:tgtEl>
                                      </p:cBhvr>
                                    </p:animEffect>
                                    <p:set>
                                      <p:cBhvr>
                                        <p:cTn id="175" dur="1" fill="hold">
                                          <p:stCondLst>
                                            <p:cond delay="499"/>
                                          </p:stCondLst>
                                        </p:cTn>
                                        <p:tgtEl>
                                          <p:spTgt spid="129"/>
                                        </p:tgtEl>
                                        <p:attrNameLst>
                                          <p:attrName>style.visibility</p:attrName>
                                        </p:attrNameLst>
                                      </p:cBhvr>
                                      <p:to>
                                        <p:strVal val="hidden"/>
                                      </p:to>
                                    </p:set>
                                  </p:childTnLst>
                                </p:cTn>
                              </p:par>
                            </p:childTnLst>
                          </p:cTn>
                        </p:par>
                        <p:par>
                          <p:cTn id="176" fill="hold">
                            <p:stCondLst>
                              <p:cond delay="500"/>
                            </p:stCondLst>
                            <p:childTnLst>
                              <p:par>
                                <p:cTn id="177" presetID="22" presetClass="entr" presetSubtype="8" fill="hold" grpId="0" nodeType="afterEffect">
                                  <p:stCondLst>
                                    <p:cond delay="0"/>
                                  </p:stCondLst>
                                  <p:childTnLst>
                                    <p:set>
                                      <p:cBhvr>
                                        <p:cTn id="178" dur="1" fill="hold">
                                          <p:stCondLst>
                                            <p:cond delay="0"/>
                                          </p:stCondLst>
                                        </p:cTn>
                                        <p:tgtEl>
                                          <p:spTgt spid="122"/>
                                        </p:tgtEl>
                                        <p:attrNameLst>
                                          <p:attrName>style.visibility</p:attrName>
                                        </p:attrNameLst>
                                      </p:cBhvr>
                                      <p:to>
                                        <p:strVal val="visible"/>
                                      </p:to>
                                    </p:set>
                                    <p:animEffect transition="in" filter="wipe(left)">
                                      <p:cBhvr>
                                        <p:cTn id="179" dur="500"/>
                                        <p:tgtEl>
                                          <p:spTgt spid="122"/>
                                        </p:tgtEl>
                                      </p:cBhvr>
                                    </p:animEffect>
                                  </p:childTnLst>
                                </p:cTn>
                              </p:par>
                            </p:childTnLst>
                          </p:cTn>
                        </p:par>
                      </p:childTnLst>
                    </p:cTn>
                  </p:par>
                  <p:par>
                    <p:cTn id="180" fill="hold">
                      <p:stCondLst>
                        <p:cond delay="indefinite"/>
                      </p:stCondLst>
                      <p:childTnLst>
                        <p:par>
                          <p:cTn id="181" fill="hold">
                            <p:stCondLst>
                              <p:cond delay="0"/>
                            </p:stCondLst>
                            <p:childTnLst>
                              <p:par>
                                <p:cTn id="182" presetID="10" presetClass="exit" presetSubtype="0" fill="hold" grpId="1" nodeType="clickEffect">
                                  <p:stCondLst>
                                    <p:cond delay="0"/>
                                  </p:stCondLst>
                                  <p:childTnLst>
                                    <p:animEffect transition="out" filter="fade">
                                      <p:cBhvr>
                                        <p:cTn id="183" dur="500"/>
                                        <p:tgtEl>
                                          <p:spTgt spid="116"/>
                                        </p:tgtEl>
                                      </p:cBhvr>
                                    </p:animEffect>
                                    <p:set>
                                      <p:cBhvr>
                                        <p:cTn id="184" dur="1" fill="hold">
                                          <p:stCondLst>
                                            <p:cond delay="499"/>
                                          </p:stCondLst>
                                        </p:cTn>
                                        <p:tgtEl>
                                          <p:spTgt spid="116"/>
                                        </p:tgtEl>
                                        <p:attrNameLst>
                                          <p:attrName>style.visibility</p:attrName>
                                        </p:attrNameLst>
                                      </p:cBhvr>
                                      <p:to>
                                        <p:strVal val="hidden"/>
                                      </p:to>
                                    </p:set>
                                  </p:childTnLst>
                                </p:cTn>
                              </p:par>
                              <p:par>
                                <p:cTn id="185" presetID="10" presetClass="exit" presetSubtype="0" fill="hold" grpId="1" nodeType="withEffect">
                                  <p:stCondLst>
                                    <p:cond delay="0"/>
                                  </p:stCondLst>
                                  <p:childTnLst>
                                    <p:animEffect transition="out" filter="fade">
                                      <p:cBhvr>
                                        <p:cTn id="186" dur="500"/>
                                        <p:tgtEl>
                                          <p:spTgt spid="117"/>
                                        </p:tgtEl>
                                      </p:cBhvr>
                                    </p:animEffect>
                                    <p:set>
                                      <p:cBhvr>
                                        <p:cTn id="187" dur="1" fill="hold">
                                          <p:stCondLst>
                                            <p:cond delay="499"/>
                                          </p:stCondLst>
                                        </p:cTn>
                                        <p:tgtEl>
                                          <p:spTgt spid="117"/>
                                        </p:tgtEl>
                                        <p:attrNameLst>
                                          <p:attrName>style.visibility</p:attrName>
                                        </p:attrNameLst>
                                      </p:cBhvr>
                                      <p:to>
                                        <p:strVal val="hidden"/>
                                      </p:to>
                                    </p:set>
                                  </p:childTnLst>
                                </p:cTn>
                              </p:par>
                            </p:childTnLst>
                          </p:cTn>
                        </p:par>
                        <p:par>
                          <p:cTn id="188" fill="hold">
                            <p:stCondLst>
                              <p:cond delay="500"/>
                            </p:stCondLst>
                            <p:childTnLst>
                              <p:par>
                                <p:cTn id="189" presetID="16" presetClass="entr" presetSubtype="21" fill="hold" grpId="0" nodeType="afterEffect">
                                  <p:stCondLst>
                                    <p:cond delay="0"/>
                                  </p:stCondLst>
                                  <p:childTnLst>
                                    <p:set>
                                      <p:cBhvr>
                                        <p:cTn id="190" dur="1" fill="hold">
                                          <p:stCondLst>
                                            <p:cond delay="0"/>
                                          </p:stCondLst>
                                        </p:cTn>
                                        <p:tgtEl>
                                          <p:spTgt spid="137"/>
                                        </p:tgtEl>
                                        <p:attrNameLst>
                                          <p:attrName>style.visibility</p:attrName>
                                        </p:attrNameLst>
                                      </p:cBhvr>
                                      <p:to>
                                        <p:strVal val="visible"/>
                                      </p:to>
                                    </p:set>
                                    <p:animEffect transition="in" filter="barn(inVertical)">
                                      <p:cBhvr>
                                        <p:cTn id="191" dur="500"/>
                                        <p:tgtEl>
                                          <p:spTgt spid="137"/>
                                        </p:tgtEl>
                                      </p:cBhvr>
                                    </p:animEffect>
                                  </p:childTnLst>
                                </p:cTn>
                              </p:par>
                            </p:childTnLst>
                          </p:cTn>
                        </p:par>
                        <p:par>
                          <p:cTn id="192" fill="hold">
                            <p:stCondLst>
                              <p:cond delay="1000"/>
                            </p:stCondLst>
                            <p:childTnLst>
                              <p:par>
                                <p:cTn id="193" presetID="16" presetClass="entr" presetSubtype="21" fill="hold" grpId="0" nodeType="afterEffect">
                                  <p:stCondLst>
                                    <p:cond delay="0"/>
                                  </p:stCondLst>
                                  <p:childTnLst>
                                    <p:set>
                                      <p:cBhvr>
                                        <p:cTn id="194" dur="1" fill="hold">
                                          <p:stCondLst>
                                            <p:cond delay="0"/>
                                          </p:stCondLst>
                                        </p:cTn>
                                        <p:tgtEl>
                                          <p:spTgt spid="138"/>
                                        </p:tgtEl>
                                        <p:attrNameLst>
                                          <p:attrName>style.visibility</p:attrName>
                                        </p:attrNameLst>
                                      </p:cBhvr>
                                      <p:to>
                                        <p:strVal val="visible"/>
                                      </p:to>
                                    </p:set>
                                    <p:animEffect transition="in" filter="barn(inVertical)">
                                      <p:cBhvr>
                                        <p:cTn id="195" dur="500"/>
                                        <p:tgtEl>
                                          <p:spTgt spid="138"/>
                                        </p:tgtEl>
                                      </p:cBhvr>
                                    </p:animEffect>
                                  </p:childTnLst>
                                </p:cTn>
                              </p:par>
                            </p:childTnLst>
                          </p:cTn>
                        </p:par>
                      </p:childTnLst>
                    </p:cTn>
                  </p:par>
                  <p:par>
                    <p:cTn id="196" fill="hold">
                      <p:stCondLst>
                        <p:cond delay="indefinite"/>
                      </p:stCondLst>
                      <p:childTnLst>
                        <p:par>
                          <p:cTn id="197" fill="hold">
                            <p:stCondLst>
                              <p:cond delay="0"/>
                            </p:stCondLst>
                            <p:childTnLst>
                              <p:par>
                                <p:cTn id="198" presetID="10" presetClass="exit" presetSubtype="0" fill="hold" grpId="1" nodeType="clickEffect">
                                  <p:stCondLst>
                                    <p:cond delay="0"/>
                                  </p:stCondLst>
                                  <p:childTnLst>
                                    <p:animEffect transition="out" filter="fade">
                                      <p:cBhvr>
                                        <p:cTn id="199" dur="500"/>
                                        <p:tgtEl>
                                          <p:spTgt spid="131"/>
                                        </p:tgtEl>
                                      </p:cBhvr>
                                    </p:animEffect>
                                    <p:set>
                                      <p:cBhvr>
                                        <p:cTn id="200" dur="1" fill="hold">
                                          <p:stCondLst>
                                            <p:cond delay="499"/>
                                          </p:stCondLst>
                                        </p:cTn>
                                        <p:tgtEl>
                                          <p:spTgt spid="131"/>
                                        </p:tgtEl>
                                        <p:attrNameLst>
                                          <p:attrName>style.visibility</p:attrName>
                                        </p:attrNameLst>
                                      </p:cBhvr>
                                      <p:to>
                                        <p:strVal val="hidden"/>
                                      </p:to>
                                    </p:set>
                                  </p:childTnLst>
                                </p:cTn>
                              </p:par>
                              <p:par>
                                <p:cTn id="201" presetID="10" presetClass="exit" presetSubtype="0" fill="hold" grpId="1" nodeType="withEffect">
                                  <p:stCondLst>
                                    <p:cond delay="0"/>
                                  </p:stCondLst>
                                  <p:childTnLst>
                                    <p:animEffect transition="out" filter="fade">
                                      <p:cBhvr>
                                        <p:cTn id="202" dur="500"/>
                                        <p:tgtEl>
                                          <p:spTgt spid="132"/>
                                        </p:tgtEl>
                                      </p:cBhvr>
                                    </p:animEffect>
                                    <p:set>
                                      <p:cBhvr>
                                        <p:cTn id="203" dur="1" fill="hold">
                                          <p:stCondLst>
                                            <p:cond delay="499"/>
                                          </p:stCondLst>
                                        </p:cTn>
                                        <p:tgtEl>
                                          <p:spTgt spid="132"/>
                                        </p:tgtEl>
                                        <p:attrNameLst>
                                          <p:attrName>style.visibility</p:attrName>
                                        </p:attrNameLst>
                                      </p:cBhvr>
                                      <p:to>
                                        <p:strVal val="hidden"/>
                                      </p:to>
                                    </p:set>
                                  </p:childTnLst>
                                </p:cTn>
                              </p:par>
                            </p:childTnLst>
                          </p:cTn>
                        </p:par>
                        <p:par>
                          <p:cTn id="204" fill="hold">
                            <p:stCondLst>
                              <p:cond delay="500"/>
                            </p:stCondLst>
                            <p:childTnLst>
                              <p:par>
                                <p:cTn id="205" presetID="22" presetClass="entr" presetSubtype="8" fill="hold" grpId="0" nodeType="afterEffect">
                                  <p:stCondLst>
                                    <p:cond delay="0"/>
                                  </p:stCondLst>
                                  <p:childTnLst>
                                    <p:set>
                                      <p:cBhvr>
                                        <p:cTn id="206" dur="1" fill="hold">
                                          <p:stCondLst>
                                            <p:cond delay="0"/>
                                          </p:stCondLst>
                                        </p:cTn>
                                        <p:tgtEl>
                                          <p:spTgt spid="139"/>
                                        </p:tgtEl>
                                        <p:attrNameLst>
                                          <p:attrName>style.visibility</p:attrName>
                                        </p:attrNameLst>
                                      </p:cBhvr>
                                      <p:to>
                                        <p:strVal val="visible"/>
                                      </p:to>
                                    </p:set>
                                    <p:animEffect transition="in" filter="wipe(left)">
                                      <p:cBhvr>
                                        <p:cTn id="207" dur="500"/>
                                        <p:tgtEl>
                                          <p:spTgt spid="139"/>
                                        </p:tgtEl>
                                      </p:cBhvr>
                                    </p:animEffect>
                                  </p:childTnLst>
                                </p:cTn>
                              </p:par>
                            </p:childTnLst>
                          </p:cTn>
                        </p:par>
                      </p:childTnLst>
                    </p:cTn>
                  </p:par>
                  <p:par>
                    <p:cTn id="208" fill="hold">
                      <p:stCondLst>
                        <p:cond delay="indefinite"/>
                      </p:stCondLst>
                      <p:childTnLst>
                        <p:par>
                          <p:cTn id="209" fill="hold">
                            <p:stCondLst>
                              <p:cond delay="0"/>
                            </p:stCondLst>
                            <p:childTnLst>
                              <p:par>
                                <p:cTn id="210" presetID="22" presetClass="entr" presetSubtype="8" fill="hold" grpId="0" nodeType="clickEffect">
                                  <p:stCondLst>
                                    <p:cond delay="0"/>
                                  </p:stCondLst>
                                  <p:childTnLst>
                                    <p:set>
                                      <p:cBhvr>
                                        <p:cTn id="211" dur="1" fill="hold">
                                          <p:stCondLst>
                                            <p:cond delay="0"/>
                                          </p:stCondLst>
                                        </p:cTn>
                                        <p:tgtEl>
                                          <p:spTgt spid="140"/>
                                        </p:tgtEl>
                                        <p:attrNameLst>
                                          <p:attrName>style.visibility</p:attrName>
                                        </p:attrNameLst>
                                      </p:cBhvr>
                                      <p:to>
                                        <p:strVal val="visible"/>
                                      </p:to>
                                    </p:set>
                                    <p:animEffect transition="in" filter="wipe(left)">
                                      <p:cBhvr>
                                        <p:cTn id="212" dur="500"/>
                                        <p:tgtEl>
                                          <p:spTgt spid="140"/>
                                        </p:tgtEl>
                                      </p:cBhvr>
                                    </p:animEffect>
                                  </p:childTnLst>
                                </p:cTn>
                              </p:par>
                            </p:childTnLst>
                          </p:cTn>
                        </p:par>
                      </p:childTnLst>
                    </p:cTn>
                  </p:par>
                  <p:par>
                    <p:cTn id="213" fill="hold">
                      <p:stCondLst>
                        <p:cond delay="indefinite"/>
                      </p:stCondLst>
                      <p:childTnLst>
                        <p:par>
                          <p:cTn id="214" fill="hold">
                            <p:stCondLst>
                              <p:cond delay="0"/>
                            </p:stCondLst>
                            <p:childTnLst>
                              <p:par>
                                <p:cTn id="215" presetID="10" presetClass="exit" presetSubtype="0" fill="hold" grpId="1" nodeType="clickEffect">
                                  <p:stCondLst>
                                    <p:cond delay="0"/>
                                  </p:stCondLst>
                                  <p:childTnLst>
                                    <p:animEffect transition="out" filter="fade">
                                      <p:cBhvr>
                                        <p:cTn id="216" dur="500"/>
                                        <p:tgtEl>
                                          <p:spTgt spid="137"/>
                                        </p:tgtEl>
                                      </p:cBhvr>
                                    </p:animEffect>
                                    <p:set>
                                      <p:cBhvr>
                                        <p:cTn id="217" dur="1" fill="hold">
                                          <p:stCondLst>
                                            <p:cond delay="499"/>
                                          </p:stCondLst>
                                        </p:cTn>
                                        <p:tgtEl>
                                          <p:spTgt spid="137"/>
                                        </p:tgtEl>
                                        <p:attrNameLst>
                                          <p:attrName>style.visibility</p:attrName>
                                        </p:attrNameLst>
                                      </p:cBhvr>
                                      <p:to>
                                        <p:strVal val="hidden"/>
                                      </p:to>
                                    </p:set>
                                  </p:childTnLst>
                                </p:cTn>
                              </p:par>
                              <p:par>
                                <p:cTn id="218" presetID="10" presetClass="exit" presetSubtype="0" fill="hold" grpId="1" nodeType="withEffect">
                                  <p:stCondLst>
                                    <p:cond delay="0"/>
                                  </p:stCondLst>
                                  <p:childTnLst>
                                    <p:animEffect transition="out" filter="fade">
                                      <p:cBhvr>
                                        <p:cTn id="219" dur="500"/>
                                        <p:tgtEl>
                                          <p:spTgt spid="138"/>
                                        </p:tgtEl>
                                      </p:cBhvr>
                                    </p:animEffect>
                                    <p:set>
                                      <p:cBhvr>
                                        <p:cTn id="220" dur="1" fill="hold">
                                          <p:stCondLst>
                                            <p:cond delay="499"/>
                                          </p:stCondLst>
                                        </p:cTn>
                                        <p:tgtEl>
                                          <p:spTgt spid="138"/>
                                        </p:tgtEl>
                                        <p:attrNameLst>
                                          <p:attrName>style.visibility</p:attrName>
                                        </p:attrNameLst>
                                      </p:cBhvr>
                                      <p:to>
                                        <p:strVal val="hidden"/>
                                      </p:to>
                                    </p:set>
                                  </p:childTnLst>
                                </p:cTn>
                              </p:par>
                            </p:childTnLst>
                          </p:cTn>
                        </p:par>
                      </p:childTnLst>
                    </p:cTn>
                  </p:par>
                  <p:par>
                    <p:cTn id="221" fill="hold">
                      <p:stCondLst>
                        <p:cond delay="indefinite"/>
                      </p:stCondLst>
                      <p:childTnLst>
                        <p:par>
                          <p:cTn id="222" fill="hold">
                            <p:stCondLst>
                              <p:cond delay="0"/>
                            </p:stCondLst>
                            <p:childTnLst>
                              <p:par>
                                <p:cTn id="223" presetID="22" presetClass="entr" presetSubtype="8" fill="hold" grpId="0" nodeType="clickEffect">
                                  <p:stCondLst>
                                    <p:cond delay="0"/>
                                  </p:stCondLst>
                                  <p:childTnLst>
                                    <p:set>
                                      <p:cBhvr>
                                        <p:cTn id="224" dur="1" fill="hold">
                                          <p:stCondLst>
                                            <p:cond delay="0"/>
                                          </p:stCondLst>
                                        </p:cTn>
                                        <p:tgtEl>
                                          <p:spTgt spid="141"/>
                                        </p:tgtEl>
                                        <p:attrNameLst>
                                          <p:attrName>style.visibility</p:attrName>
                                        </p:attrNameLst>
                                      </p:cBhvr>
                                      <p:to>
                                        <p:strVal val="visible"/>
                                      </p:to>
                                    </p:set>
                                    <p:animEffect transition="in" filter="wipe(left)">
                                      <p:cBhvr>
                                        <p:cTn id="225" dur="500"/>
                                        <p:tgtEl>
                                          <p:spTgt spid="141"/>
                                        </p:tgtEl>
                                      </p:cBhvr>
                                    </p:animEffect>
                                  </p:childTnLst>
                                </p:cTn>
                              </p:par>
                            </p:childTnLst>
                          </p:cTn>
                        </p:par>
                      </p:childTnLst>
                    </p:cTn>
                  </p:par>
                  <p:par>
                    <p:cTn id="226" fill="hold">
                      <p:stCondLst>
                        <p:cond delay="indefinite"/>
                      </p:stCondLst>
                      <p:childTnLst>
                        <p:par>
                          <p:cTn id="227" fill="hold">
                            <p:stCondLst>
                              <p:cond delay="0"/>
                            </p:stCondLst>
                            <p:childTnLst>
                              <p:par>
                                <p:cTn id="228" presetID="16" presetClass="entr" presetSubtype="21" fill="hold" grpId="0" nodeType="clickEffect">
                                  <p:stCondLst>
                                    <p:cond delay="0"/>
                                  </p:stCondLst>
                                  <p:childTnLst>
                                    <p:set>
                                      <p:cBhvr>
                                        <p:cTn id="229" dur="1" fill="hold">
                                          <p:stCondLst>
                                            <p:cond delay="0"/>
                                          </p:stCondLst>
                                        </p:cTn>
                                        <p:tgtEl>
                                          <p:spTgt spid="145"/>
                                        </p:tgtEl>
                                        <p:attrNameLst>
                                          <p:attrName>style.visibility</p:attrName>
                                        </p:attrNameLst>
                                      </p:cBhvr>
                                      <p:to>
                                        <p:strVal val="visible"/>
                                      </p:to>
                                    </p:set>
                                    <p:animEffect transition="in" filter="barn(inVertical)">
                                      <p:cBhvr>
                                        <p:cTn id="230" dur="500"/>
                                        <p:tgtEl>
                                          <p:spTgt spid="145"/>
                                        </p:tgtEl>
                                      </p:cBhvr>
                                    </p:animEffect>
                                  </p:childTnLst>
                                </p:cTn>
                              </p:par>
                            </p:childTnLst>
                          </p:cTn>
                        </p:par>
                      </p:childTnLst>
                    </p:cTn>
                  </p:par>
                  <p:par>
                    <p:cTn id="231" fill="hold">
                      <p:stCondLst>
                        <p:cond delay="indefinite"/>
                      </p:stCondLst>
                      <p:childTnLst>
                        <p:par>
                          <p:cTn id="232" fill="hold">
                            <p:stCondLst>
                              <p:cond delay="0"/>
                            </p:stCondLst>
                            <p:childTnLst>
                              <p:par>
                                <p:cTn id="233" presetID="22" presetClass="entr" presetSubtype="8" fill="hold" grpId="2" nodeType="clickEffect">
                                  <p:stCondLst>
                                    <p:cond delay="0"/>
                                  </p:stCondLst>
                                  <p:childTnLst>
                                    <p:set>
                                      <p:cBhvr>
                                        <p:cTn id="234" dur="1" fill="hold">
                                          <p:stCondLst>
                                            <p:cond delay="0"/>
                                          </p:stCondLst>
                                        </p:cTn>
                                        <p:tgtEl>
                                          <p:spTgt spid="135"/>
                                        </p:tgtEl>
                                        <p:attrNameLst>
                                          <p:attrName>style.visibility</p:attrName>
                                        </p:attrNameLst>
                                      </p:cBhvr>
                                      <p:to>
                                        <p:strVal val="visible"/>
                                      </p:to>
                                    </p:set>
                                    <p:animEffect transition="in" filter="wipe(left)">
                                      <p:cBhvr>
                                        <p:cTn id="235" dur="500"/>
                                        <p:tgtEl>
                                          <p:spTgt spid="135"/>
                                        </p:tgtEl>
                                      </p:cBhvr>
                                    </p:animEffect>
                                  </p:childTnLst>
                                </p:cTn>
                              </p:par>
                            </p:childTnLst>
                          </p:cTn>
                        </p:par>
                      </p:childTnLst>
                    </p:cTn>
                  </p:par>
                  <p:par>
                    <p:cTn id="236" fill="hold">
                      <p:stCondLst>
                        <p:cond delay="indefinite"/>
                      </p:stCondLst>
                      <p:childTnLst>
                        <p:par>
                          <p:cTn id="237" fill="hold">
                            <p:stCondLst>
                              <p:cond delay="0"/>
                            </p:stCondLst>
                            <p:childTnLst>
                              <p:par>
                                <p:cTn id="238" presetID="22" presetClass="entr" presetSubtype="8" fill="hold" grpId="0" nodeType="clickEffect">
                                  <p:stCondLst>
                                    <p:cond delay="0"/>
                                  </p:stCondLst>
                                  <p:childTnLst>
                                    <p:set>
                                      <p:cBhvr>
                                        <p:cTn id="239" dur="1" fill="hold">
                                          <p:stCondLst>
                                            <p:cond delay="0"/>
                                          </p:stCondLst>
                                        </p:cTn>
                                        <p:tgtEl>
                                          <p:spTgt spid="147"/>
                                        </p:tgtEl>
                                        <p:attrNameLst>
                                          <p:attrName>style.visibility</p:attrName>
                                        </p:attrNameLst>
                                      </p:cBhvr>
                                      <p:to>
                                        <p:strVal val="visible"/>
                                      </p:to>
                                    </p:set>
                                    <p:animEffect transition="in" filter="wipe(left)">
                                      <p:cBhvr>
                                        <p:cTn id="240" dur="500"/>
                                        <p:tgtEl>
                                          <p:spTgt spid="147"/>
                                        </p:tgtEl>
                                      </p:cBhvr>
                                    </p:animEffect>
                                  </p:childTnLst>
                                </p:cTn>
                              </p:par>
                            </p:childTnLst>
                          </p:cTn>
                        </p:par>
                      </p:childTnLst>
                    </p:cTn>
                  </p:par>
                  <p:par>
                    <p:cTn id="241" fill="hold">
                      <p:stCondLst>
                        <p:cond delay="indefinite"/>
                      </p:stCondLst>
                      <p:childTnLst>
                        <p:par>
                          <p:cTn id="242" fill="hold">
                            <p:stCondLst>
                              <p:cond delay="0"/>
                            </p:stCondLst>
                            <p:childTnLst>
                              <p:par>
                                <p:cTn id="243" presetID="10" presetClass="exit" presetSubtype="0" fill="hold" grpId="3" nodeType="clickEffect">
                                  <p:stCondLst>
                                    <p:cond delay="0"/>
                                  </p:stCondLst>
                                  <p:childTnLst>
                                    <p:animEffect transition="out" filter="fade">
                                      <p:cBhvr>
                                        <p:cTn id="244" dur="500"/>
                                        <p:tgtEl>
                                          <p:spTgt spid="135"/>
                                        </p:tgtEl>
                                      </p:cBhvr>
                                    </p:animEffect>
                                    <p:set>
                                      <p:cBhvr>
                                        <p:cTn id="245" dur="1" fill="hold">
                                          <p:stCondLst>
                                            <p:cond delay="499"/>
                                          </p:stCondLst>
                                        </p:cTn>
                                        <p:tgtEl>
                                          <p:spTgt spid="135"/>
                                        </p:tgtEl>
                                        <p:attrNameLst>
                                          <p:attrName>style.visibility</p:attrName>
                                        </p:attrNameLst>
                                      </p:cBhvr>
                                      <p:to>
                                        <p:strVal val="hidden"/>
                                      </p:to>
                                    </p:set>
                                  </p:childTnLst>
                                </p:cTn>
                              </p:par>
                            </p:childTnLst>
                          </p:cTn>
                        </p:par>
                      </p:childTnLst>
                    </p:cTn>
                  </p:par>
                  <p:par>
                    <p:cTn id="246" fill="hold">
                      <p:stCondLst>
                        <p:cond delay="indefinite"/>
                      </p:stCondLst>
                      <p:childTnLst>
                        <p:par>
                          <p:cTn id="247" fill="hold">
                            <p:stCondLst>
                              <p:cond delay="0"/>
                            </p:stCondLst>
                            <p:childTnLst>
                              <p:par>
                                <p:cTn id="248" presetID="22" presetClass="entr" presetSubtype="8" fill="hold" grpId="2" nodeType="clickEffect">
                                  <p:stCondLst>
                                    <p:cond delay="0"/>
                                  </p:stCondLst>
                                  <p:childTnLst>
                                    <p:set>
                                      <p:cBhvr>
                                        <p:cTn id="249" dur="1" fill="hold">
                                          <p:stCondLst>
                                            <p:cond delay="0"/>
                                          </p:stCondLst>
                                        </p:cTn>
                                        <p:tgtEl>
                                          <p:spTgt spid="136"/>
                                        </p:tgtEl>
                                        <p:attrNameLst>
                                          <p:attrName>style.visibility</p:attrName>
                                        </p:attrNameLst>
                                      </p:cBhvr>
                                      <p:to>
                                        <p:strVal val="visible"/>
                                      </p:to>
                                    </p:set>
                                    <p:animEffect transition="in" filter="wipe(left)">
                                      <p:cBhvr>
                                        <p:cTn id="250" dur="500"/>
                                        <p:tgtEl>
                                          <p:spTgt spid="136"/>
                                        </p:tgtEl>
                                      </p:cBhvr>
                                    </p:animEffect>
                                  </p:childTnLst>
                                </p:cTn>
                              </p:par>
                            </p:childTnLst>
                          </p:cTn>
                        </p:par>
                      </p:childTnLst>
                    </p:cTn>
                  </p:par>
                  <p:par>
                    <p:cTn id="251" fill="hold">
                      <p:stCondLst>
                        <p:cond delay="indefinite"/>
                      </p:stCondLst>
                      <p:childTnLst>
                        <p:par>
                          <p:cTn id="252" fill="hold">
                            <p:stCondLst>
                              <p:cond delay="0"/>
                            </p:stCondLst>
                            <p:childTnLst>
                              <p:par>
                                <p:cTn id="253" presetID="16" presetClass="entr" presetSubtype="21" fill="hold" grpId="0" nodeType="clickEffect">
                                  <p:stCondLst>
                                    <p:cond delay="0"/>
                                  </p:stCondLst>
                                  <p:childTnLst>
                                    <p:set>
                                      <p:cBhvr>
                                        <p:cTn id="254" dur="1" fill="hold">
                                          <p:stCondLst>
                                            <p:cond delay="0"/>
                                          </p:stCondLst>
                                        </p:cTn>
                                        <p:tgtEl>
                                          <p:spTgt spid="142"/>
                                        </p:tgtEl>
                                        <p:attrNameLst>
                                          <p:attrName>style.visibility</p:attrName>
                                        </p:attrNameLst>
                                      </p:cBhvr>
                                      <p:to>
                                        <p:strVal val="visible"/>
                                      </p:to>
                                    </p:set>
                                    <p:animEffect transition="in" filter="barn(inVertical)">
                                      <p:cBhvr>
                                        <p:cTn id="255" dur="500"/>
                                        <p:tgtEl>
                                          <p:spTgt spid="142"/>
                                        </p:tgtEl>
                                      </p:cBhvr>
                                    </p:animEffect>
                                  </p:childTnLst>
                                </p:cTn>
                              </p:par>
                            </p:childTnLst>
                          </p:cTn>
                        </p:par>
                      </p:childTnLst>
                    </p:cTn>
                  </p:par>
                  <p:par>
                    <p:cTn id="256" fill="hold">
                      <p:stCondLst>
                        <p:cond delay="indefinite"/>
                      </p:stCondLst>
                      <p:childTnLst>
                        <p:par>
                          <p:cTn id="257" fill="hold">
                            <p:stCondLst>
                              <p:cond delay="0"/>
                            </p:stCondLst>
                            <p:childTnLst>
                              <p:par>
                                <p:cTn id="258" presetID="16" presetClass="entr" presetSubtype="21" fill="hold" grpId="0" nodeType="clickEffect">
                                  <p:stCondLst>
                                    <p:cond delay="0"/>
                                  </p:stCondLst>
                                  <p:childTnLst>
                                    <p:set>
                                      <p:cBhvr>
                                        <p:cTn id="259" dur="1" fill="hold">
                                          <p:stCondLst>
                                            <p:cond delay="0"/>
                                          </p:stCondLst>
                                        </p:cTn>
                                        <p:tgtEl>
                                          <p:spTgt spid="146"/>
                                        </p:tgtEl>
                                        <p:attrNameLst>
                                          <p:attrName>style.visibility</p:attrName>
                                        </p:attrNameLst>
                                      </p:cBhvr>
                                      <p:to>
                                        <p:strVal val="visible"/>
                                      </p:to>
                                    </p:set>
                                    <p:animEffect transition="in" filter="barn(inVertical)">
                                      <p:cBhvr>
                                        <p:cTn id="260" dur="500"/>
                                        <p:tgtEl>
                                          <p:spTgt spid="146"/>
                                        </p:tgtEl>
                                      </p:cBhvr>
                                    </p:animEffect>
                                  </p:childTnLst>
                                </p:cTn>
                              </p:par>
                            </p:childTnLst>
                          </p:cTn>
                        </p:par>
                      </p:childTnLst>
                    </p:cTn>
                  </p:par>
                  <p:par>
                    <p:cTn id="261" fill="hold">
                      <p:stCondLst>
                        <p:cond delay="indefinite"/>
                      </p:stCondLst>
                      <p:childTnLst>
                        <p:par>
                          <p:cTn id="262" fill="hold">
                            <p:stCondLst>
                              <p:cond delay="0"/>
                            </p:stCondLst>
                            <p:childTnLst>
                              <p:par>
                                <p:cTn id="263" presetID="22" presetClass="entr" presetSubtype="8" fill="hold" grpId="0" nodeType="clickEffect">
                                  <p:stCondLst>
                                    <p:cond delay="0"/>
                                  </p:stCondLst>
                                  <p:childTnLst>
                                    <p:set>
                                      <p:cBhvr>
                                        <p:cTn id="264" dur="1" fill="hold">
                                          <p:stCondLst>
                                            <p:cond delay="0"/>
                                          </p:stCondLst>
                                        </p:cTn>
                                        <p:tgtEl>
                                          <p:spTgt spid="148"/>
                                        </p:tgtEl>
                                        <p:attrNameLst>
                                          <p:attrName>style.visibility</p:attrName>
                                        </p:attrNameLst>
                                      </p:cBhvr>
                                      <p:to>
                                        <p:strVal val="visible"/>
                                      </p:to>
                                    </p:set>
                                    <p:animEffect transition="in" filter="wipe(left)">
                                      <p:cBhvr>
                                        <p:cTn id="265" dur="500"/>
                                        <p:tgtEl>
                                          <p:spTgt spid="148"/>
                                        </p:tgtEl>
                                      </p:cBhvr>
                                    </p:animEffect>
                                  </p:childTnLst>
                                </p:cTn>
                              </p:par>
                            </p:childTnLst>
                          </p:cTn>
                        </p:par>
                      </p:childTnLst>
                    </p:cTn>
                  </p:par>
                  <p:par>
                    <p:cTn id="266" fill="hold">
                      <p:stCondLst>
                        <p:cond delay="indefinite"/>
                      </p:stCondLst>
                      <p:childTnLst>
                        <p:par>
                          <p:cTn id="267" fill="hold">
                            <p:stCondLst>
                              <p:cond delay="0"/>
                            </p:stCondLst>
                            <p:childTnLst>
                              <p:par>
                                <p:cTn id="268" presetID="22" presetClass="entr" presetSubtype="8" fill="hold" grpId="0" nodeType="clickEffect">
                                  <p:stCondLst>
                                    <p:cond delay="0"/>
                                  </p:stCondLst>
                                  <p:childTnLst>
                                    <p:set>
                                      <p:cBhvr>
                                        <p:cTn id="269" dur="1" fill="hold">
                                          <p:stCondLst>
                                            <p:cond delay="0"/>
                                          </p:stCondLst>
                                        </p:cTn>
                                        <p:tgtEl>
                                          <p:spTgt spid="150"/>
                                        </p:tgtEl>
                                        <p:attrNameLst>
                                          <p:attrName>style.visibility</p:attrName>
                                        </p:attrNameLst>
                                      </p:cBhvr>
                                      <p:to>
                                        <p:strVal val="visible"/>
                                      </p:to>
                                    </p:set>
                                    <p:animEffect transition="in" filter="wipe(left)">
                                      <p:cBhvr>
                                        <p:cTn id="270" dur="500"/>
                                        <p:tgtEl>
                                          <p:spTgt spid="150"/>
                                        </p:tgtEl>
                                      </p:cBhvr>
                                    </p:animEffect>
                                  </p:childTnLst>
                                </p:cTn>
                              </p:par>
                            </p:childTnLst>
                          </p:cTn>
                        </p:par>
                      </p:childTnLst>
                    </p:cTn>
                  </p:par>
                  <p:par>
                    <p:cTn id="271" fill="hold">
                      <p:stCondLst>
                        <p:cond delay="indefinite"/>
                      </p:stCondLst>
                      <p:childTnLst>
                        <p:par>
                          <p:cTn id="272" fill="hold">
                            <p:stCondLst>
                              <p:cond delay="0"/>
                            </p:stCondLst>
                            <p:childTnLst>
                              <p:par>
                                <p:cTn id="273" presetID="22" presetClass="entr" presetSubtype="8" fill="hold" grpId="0" nodeType="clickEffect">
                                  <p:stCondLst>
                                    <p:cond delay="0"/>
                                  </p:stCondLst>
                                  <p:childTnLst>
                                    <p:set>
                                      <p:cBhvr>
                                        <p:cTn id="274" dur="1" fill="hold">
                                          <p:stCondLst>
                                            <p:cond delay="0"/>
                                          </p:stCondLst>
                                        </p:cTn>
                                        <p:tgtEl>
                                          <p:spTgt spid="152"/>
                                        </p:tgtEl>
                                        <p:attrNameLst>
                                          <p:attrName>style.visibility</p:attrName>
                                        </p:attrNameLst>
                                      </p:cBhvr>
                                      <p:to>
                                        <p:strVal val="visible"/>
                                      </p:to>
                                    </p:set>
                                    <p:animEffect transition="in" filter="wipe(left)">
                                      <p:cBhvr>
                                        <p:cTn id="275" dur="500"/>
                                        <p:tgtEl>
                                          <p:spTgt spid="152"/>
                                        </p:tgtEl>
                                      </p:cBhvr>
                                    </p:animEffect>
                                  </p:childTnLst>
                                </p:cTn>
                              </p:par>
                            </p:childTnLst>
                          </p:cTn>
                        </p:par>
                        <p:par>
                          <p:cTn id="276" fill="hold">
                            <p:stCondLst>
                              <p:cond delay="500"/>
                            </p:stCondLst>
                            <p:childTnLst>
                              <p:par>
                                <p:cTn id="277" presetID="22" presetClass="entr" presetSubtype="8" fill="hold" grpId="0" nodeType="afterEffect">
                                  <p:stCondLst>
                                    <p:cond delay="0"/>
                                  </p:stCondLst>
                                  <p:childTnLst>
                                    <p:set>
                                      <p:cBhvr>
                                        <p:cTn id="278" dur="1" fill="hold">
                                          <p:stCondLst>
                                            <p:cond delay="0"/>
                                          </p:stCondLst>
                                        </p:cTn>
                                        <p:tgtEl>
                                          <p:spTgt spid="149"/>
                                        </p:tgtEl>
                                        <p:attrNameLst>
                                          <p:attrName>style.visibility</p:attrName>
                                        </p:attrNameLst>
                                      </p:cBhvr>
                                      <p:to>
                                        <p:strVal val="visible"/>
                                      </p:to>
                                    </p:set>
                                    <p:animEffect transition="in" filter="wipe(left)">
                                      <p:cBhvr>
                                        <p:cTn id="279" dur="250"/>
                                        <p:tgtEl>
                                          <p:spTgt spid="149"/>
                                        </p:tgtEl>
                                      </p:cBhvr>
                                    </p:animEffect>
                                  </p:childTnLst>
                                </p:cTn>
                              </p:par>
                            </p:childTnLst>
                          </p:cTn>
                        </p:par>
                        <p:par>
                          <p:cTn id="280" fill="hold">
                            <p:stCondLst>
                              <p:cond delay="750"/>
                            </p:stCondLst>
                            <p:childTnLst>
                              <p:par>
                                <p:cTn id="281" presetID="22" presetClass="entr" presetSubtype="8" fill="hold" nodeType="afterEffect">
                                  <p:stCondLst>
                                    <p:cond delay="0"/>
                                  </p:stCondLst>
                                  <p:childTnLst>
                                    <p:set>
                                      <p:cBhvr>
                                        <p:cTn id="282" dur="1" fill="hold">
                                          <p:stCondLst>
                                            <p:cond delay="0"/>
                                          </p:stCondLst>
                                        </p:cTn>
                                        <p:tgtEl>
                                          <p:spTgt spid="6"/>
                                        </p:tgtEl>
                                        <p:attrNameLst>
                                          <p:attrName>style.visibility</p:attrName>
                                        </p:attrNameLst>
                                      </p:cBhvr>
                                      <p:to>
                                        <p:strVal val="visible"/>
                                      </p:to>
                                    </p:set>
                                    <p:animEffect transition="in" filter="wipe(left)">
                                      <p:cBhvr>
                                        <p:cTn id="283" dur="250"/>
                                        <p:tgtEl>
                                          <p:spTgt spid="6"/>
                                        </p:tgtEl>
                                      </p:cBhvr>
                                    </p:animEffect>
                                  </p:childTnLst>
                                </p:cTn>
                              </p:par>
                            </p:childTnLst>
                          </p:cTn>
                        </p:par>
                      </p:childTnLst>
                    </p:cTn>
                  </p:par>
                  <p:par>
                    <p:cTn id="284" fill="hold">
                      <p:stCondLst>
                        <p:cond delay="indefinite"/>
                      </p:stCondLst>
                      <p:childTnLst>
                        <p:par>
                          <p:cTn id="285" fill="hold">
                            <p:stCondLst>
                              <p:cond delay="0"/>
                            </p:stCondLst>
                            <p:childTnLst>
                              <p:par>
                                <p:cTn id="286" presetID="22" presetClass="entr" presetSubtype="8" fill="hold" grpId="0" nodeType="clickEffect">
                                  <p:stCondLst>
                                    <p:cond delay="0"/>
                                  </p:stCondLst>
                                  <p:childTnLst>
                                    <p:set>
                                      <p:cBhvr>
                                        <p:cTn id="287" dur="1" fill="hold">
                                          <p:stCondLst>
                                            <p:cond delay="0"/>
                                          </p:stCondLst>
                                        </p:cTn>
                                        <p:tgtEl>
                                          <p:spTgt spid="162"/>
                                        </p:tgtEl>
                                        <p:attrNameLst>
                                          <p:attrName>style.visibility</p:attrName>
                                        </p:attrNameLst>
                                      </p:cBhvr>
                                      <p:to>
                                        <p:strVal val="visible"/>
                                      </p:to>
                                    </p:set>
                                    <p:animEffect transition="in" filter="wipe(left)">
                                      <p:cBhvr>
                                        <p:cTn id="288" dur="500"/>
                                        <p:tgtEl>
                                          <p:spTgt spid="162"/>
                                        </p:tgtEl>
                                      </p:cBhvr>
                                    </p:animEffect>
                                  </p:childTnLst>
                                </p:cTn>
                              </p:par>
                            </p:childTnLst>
                          </p:cTn>
                        </p:par>
                      </p:childTnLst>
                    </p:cTn>
                  </p:par>
                  <p:par>
                    <p:cTn id="289" fill="hold">
                      <p:stCondLst>
                        <p:cond delay="indefinite"/>
                      </p:stCondLst>
                      <p:childTnLst>
                        <p:par>
                          <p:cTn id="290" fill="hold">
                            <p:stCondLst>
                              <p:cond delay="0"/>
                            </p:stCondLst>
                            <p:childTnLst>
                              <p:par>
                                <p:cTn id="291" presetID="22" presetClass="entr" presetSubtype="8" fill="hold" grpId="0" nodeType="clickEffect">
                                  <p:stCondLst>
                                    <p:cond delay="0"/>
                                  </p:stCondLst>
                                  <p:childTnLst>
                                    <p:set>
                                      <p:cBhvr>
                                        <p:cTn id="292" dur="1" fill="hold">
                                          <p:stCondLst>
                                            <p:cond delay="0"/>
                                          </p:stCondLst>
                                        </p:cTn>
                                        <p:tgtEl>
                                          <p:spTgt spid="151"/>
                                        </p:tgtEl>
                                        <p:attrNameLst>
                                          <p:attrName>style.visibility</p:attrName>
                                        </p:attrNameLst>
                                      </p:cBhvr>
                                      <p:to>
                                        <p:strVal val="visible"/>
                                      </p:to>
                                    </p:set>
                                    <p:animEffect transition="in" filter="wipe(left)">
                                      <p:cBhvr>
                                        <p:cTn id="293" dur="500"/>
                                        <p:tgtEl>
                                          <p:spTgt spid="151"/>
                                        </p:tgtEl>
                                      </p:cBhvr>
                                    </p:animEffect>
                                  </p:childTnLst>
                                </p:cTn>
                              </p:par>
                            </p:childTnLst>
                          </p:cTn>
                        </p:par>
                      </p:childTnLst>
                    </p:cTn>
                  </p:par>
                  <p:par>
                    <p:cTn id="294" fill="hold">
                      <p:stCondLst>
                        <p:cond delay="indefinite"/>
                      </p:stCondLst>
                      <p:childTnLst>
                        <p:par>
                          <p:cTn id="295" fill="hold">
                            <p:stCondLst>
                              <p:cond delay="0"/>
                            </p:stCondLst>
                            <p:childTnLst>
                              <p:par>
                                <p:cTn id="296" presetID="10" presetClass="exit" presetSubtype="0" fill="hold" grpId="1" nodeType="clickEffect">
                                  <p:stCondLst>
                                    <p:cond delay="0"/>
                                  </p:stCondLst>
                                  <p:childTnLst>
                                    <p:animEffect transition="out" filter="fade">
                                      <p:cBhvr>
                                        <p:cTn id="297" dur="500"/>
                                        <p:tgtEl>
                                          <p:spTgt spid="142"/>
                                        </p:tgtEl>
                                      </p:cBhvr>
                                    </p:animEffect>
                                    <p:set>
                                      <p:cBhvr>
                                        <p:cTn id="298" dur="1" fill="hold">
                                          <p:stCondLst>
                                            <p:cond delay="499"/>
                                          </p:stCondLst>
                                        </p:cTn>
                                        <p:tgtEl>
                                          <p:spTgt spid="142"/>
                                        </p:tgtEl>
                                        <p:attrNameLst>
                                          <p:attrName>style.visibility</p:attrName>
                                        </p:attrNameLst>
                                      </p:cBhvr>
                                      <p:to>
                                        <p:strVal val="hidden"/>
                                      </p:to>
                                    </p:set>
                                  </p:childTnLst>
                                </p:cTn>
                              </p:par>
                              <p:par>
                                <p:cTn id="299" presetID="10" presetClass="exit" presetSubtype="0" fill="hold" grpId="3" nodeType="withEffect">
                                  <p:stCondLst>
                                    <p:cond delay="0"/>
                                  </p:stCondLst>
                                  <p:childTnLst>
                                    <p:animEffect transition="out" filter="fade">
                                      <p:cBhvr>
                                        <p:cTn id="300" dur="500"/>
                                        <p:tgtEl>
                                          <p:spTgt spid="136"/>
                                        </p:tgtEl>
                                      </p:cBhvr>
                                    </p:animEffect>
                                    <p:set>
                                      <p:cBhvr>
                                        <p:cTn id="301" dur="1" fill="hold">
                                          <p:stCondLst>
                                            <p:cond delay="499"/>
                                          </p:stCondLst>
                                        </p:cTn>
                                        <p:tgtEl>
                                          <p:spTgt spid="136"/>
                                        </p:tgtEl>
                                        <p:attrNameLst>
                                          <p:attrName>style.visibility</p:attrName>
                                        </p:attrNameLst>
                                      </p:cBhvr>
                                      <p:to>
                                        <p:strVal val="hidden"/>
                                      </p:to>
                                    </p:set>
                                  </p:childTnLst>
                                </p:cTn>
                              </p:par>
                              <p:par>
                                <p:cTn id="302" presetID="10" presetClass="exit" presetSubtype="0" fill="hold" grpId="1" nodeType="withEffect">
                                  <p:stCondLst>
                                    <p:cond delay="0"/>
                                  </p:stCondLst>
                                  <p:childTnLst>
                                    <p:animEffect transition="out" filter="fade">
                                      <p:cBhvr>
                                        <p:cTn id="303" dur="500"/>
                                        <p:tgtEl>
                                          <p:spTgt spid="146"/>
                                        </p:tgtEl>
                                      </p:cBhvr>
                                    </p:animEffect>
                                    <p:set>
                                      <p:cBhvr>
                                        <p:cTn id="304" dur="1" fill="hold">
                                          <p:stCondLst>
                                            <p:cond delay="499"/>
                                          </p:stCondLst>
                                        </p:cTn>
                                        <p:tgtEl>
                                          <p:spTgt spid="146"/>
                                        </p:tgtEl>
                                        <p:attrNameLst>
                                          <p:attrName>style.visibility</p:attrName>
                                        </p:attrNameLst>
                                      </p:cBhvr>
                                      <p:to>
                                        <p:strVal val="hidden"/>
                                      </p:to>
                                    </p:set>
                                  </p:childTnLst>
                                </p:cTn>
                              </p:par>
                              <p:par>
                                <p:cTn id="305" presetID="10" presetClass="exit" presetSubtype="0" fill="hold" grpId="1" nodeType="withEffect">
                                  <p:stCondLst>
                                    <p:cond delay="0"/>
                                  </p:stCondLst>
                                  <p:childTnLst>
                                    <p:animEffect transition="out" filter="fade">
                                      <p:cBhvr>
                                        <p:cTn id="306" dur="500"/>
                                        <p:tgtEl>
                                          <p:spTgt spid="145"/>
                                        </p:tgtEl>
                                      </p:cBhvr>
                                    </p:animEffect>
                                    <p:set>
                                      <p:cBhvr>
                                        <p:cTn id="307" dur="1" fill="hold">
                                          <p:stCondLst>
                                            <p:cond delay="499"/>
                                          </p:stCondLst>
                                        </p:cTn>
                                        <p:tgtEl>
                                          <p:spTgt spid="145"/>
                                        </p:tgtEl>
                                        <p:attrNameLst>
                                          <p:attrName>style.visibility</p:attrName>
                                        </p:attrNameLst>
                                      </p:cBhvr>
                                      <p:to>
                                        <p:strVal val="hidden"/>
                                      </p:to>
                                    </p:set>
                                  </p:childTnLst>
                                </p:cTn>
                              </p:par>
                            </p:childTnLst>
                          </p:cTn>
                        </p:par>
                      </p:childTnLst>
                    </p:cTn>
                  </p:par>
                  <p:par>
                    <p:cTn id="308" fill="hold">
                      <p:stCondLst>
                        <p:cond delay="indefinite"/>
                      </p:stCondLst>
                      <p:childTnLst>
                        <p:par>
                          <p:cTn id="309" fill="hold">
                            <p:stCondLst>
                              <p:cond delay="0"/>
                            </p:stCondLst>
                            <p:childTnLst>
                              <p:par>
                                <p:cTn id="310" presetID="22" presetClass="entr" presetSubtype="8" fill="hold" grpId="0" nodeType="clickEffect">
                                  <p:stCondLst>
                                    <p:cond delay="0"/>
                                  </p:stCondLst>
                                  <p:childTnLst>
                                    <p:set>
                                      <p:cBhvr>
                                        <p:cTn id="311" dur="1" fill="hold">
                                          <p:stCondLst>
                                            <p:cond delay="0"/>
                                          </p:stCondLst>
                                        </p:cTn>
                                        <p:tgtEl>
                                          <p:spTgt spid="163"/>
                                        </p:tgtEl>
                                        <p:attrNameLst>
                                          <p:attrName>style.visibility</p:attrName>
                                        </p:attrNameLst>
                                      </p:cBhvr>
                                      <p:to>
                                        <p:strVal val="visible"/>
                                      </p:to>
                                    </p:set>
                                    <p:animEffect transition="in" filter="wipe(left)">
                                      <p:cBhvr>
                                        <p:cTn id="312" dur="500"/>
                                        <p:tgtEl>
                                          <p:spTgt spid="163"/>
                                        </p:tgtEl>
                                      </p:cBhvr>
                                    </p:animEffect>
                                  </p:childTnLst>
                                </p:cTn>
                              </p:par>
                            </p:childTnLst>
                          </p:cTn>
                        </p:par>
                      </p:childTnLst>
                    </p:cTn>
                  </p:par>
                  <p:par>
                    <p:cTn id="313" fill="hold">
                      <p:stCondLst>
                        <p:cond delay="indefinite"/>
                      </p:stCondLst>
                      <p:childTnLst>
                        <p:par>
                          <p:cTn id="314" fill="hold">
                            <p:stCondLst>
                              <p:cond delay="0"/>
                            </p:stCondLst>
                            <p:childTnLst>
                              <p:par>
                                <p:cTn id="315" presetID="22" presetClass="entr" presetSubtype="8" fill="hold" grpId="0" nodeType="clickEffect">
                                  <p:stCondLst>
                                    <p:cond delay="0"/>
                                  </p:stCondLst>
                                  <p:childTnLst>
                                    <p:set>
                                      <p:cBhvr>
                                        <p:cTn id="316" dur="1" fill="hold">
                                          <p:stCondLst>
                                            <p:cond delay="0"/>
                                          </p:stCondLst>
                                        </p:cTn>
                                        <p:tgtEl>
                                          <p:spTgt spid="164"/>
                                        </p:tgtEl>
                                        <p:attrNameLst>
                                          <p:attrName>style.visibility</p:attrName>
                                        </p:attrNameLst>
                                      </p:cBhvr>
                                      <p:to>
                                        <p:strVal val="visible"/>
                                      </p:to>
                                    </p:set>
                                    <p:animEffect transition="in" filter="wipe(left)">
                                      <p:cBhvr>
                                        <p:cTn id="317" dur="500"/>
                                        <p:tgtEl>
                                          <p:spTgt spid="164"/>
                                        </p:tgtEl>
                                      </p:cBhvr>
                                    </p:animEffect>
                                  </p:childTnLst>
                                </p:cTn>
                              </p:par>
                            </p:childTnLst>
                          </p:cTn>
                        </p:par>
                      </p:childTnLst>
                    </p:cTn>
                  </p:par>
                  <p:par>
                    <p:cTn id="318" fill="hold">
                      <p:stCondLst>
                        <p:cond delay="indefinite"/>
                      </p:stCondLst>
                      <p:childTnLst>
                        <p:par>
                          <p:cTn id="319" fill="hold">
                            <p:stCondLst>
                              <p:cond delay="0"/>
                            </p:stCondLst>
                            <p:childTnLst>
                              <p:par>
                                <p:cTn id="320" presetID="22" presetClass="entr" presetSubtype="8" fill="hold" grpId="0" nodeType="clickEffect">
                                  <p:stCondLst>
                                    <p:cond delay="0"/>
                                  </p:stCondLst>
                                  <p:childTnLst>
                                    <p:set>
                                      <p:cBhvr>
                                        <p:cTn id="321" dur="1" fill="hold">
                                          <p:stCondLst>
                                            <p:cond delay="0"/>
                                          </p:stCondLst>
                                        </p:cTn>
                                        <p:tgtEl>
                                          <p:spTgt spid="165"/>
                                        </p:tgtEl>
                                        <p:attrNameLst>
                                          <p:attrName>style.visibility</p:attrName>
                                        </p:attrNameLst>
                                      </p:cBhvr>
                                      <p:to>
                                        <p:strVal val="visible"/>
                                      </p:to>
                                    </p:set>
                                    <p:animEffect transition="in" filter="wipe(left)">
                                      <p:cBhvr>
                                        <p:cTn id="322" dur="500"/>
                                        <p:tgtEl>
                                          <p:spTgt spid="165"/>
                                        </p:tgtEl>
                                      </p:cBhvr>
                                    </p:animEffect>
                                  </p:childTnLst>
                                </p:cTn>
                              </p:par>
                            </p:childTnLst>
                          </p:cTn>
                        </p:par>
                      </p:childTnLst>
                    </p:cTn>
                  </p:par>
                  <p:par>
                    <p:cTn id="323" fill="hold">
                      <p:stCondLst>
                        <p:cond delay="indefinite"/>
                      </p:stCondLst>
                      <p:childTnLst>
                        <p:par>
                          <p:cTn id="324" fill="hold">
                            <p:stCondLst>
                              <p:cond delay="0"/>
                            </p:stCondLst>
                            <p:childTnLst>
                              <p:par>
                                <p:cTn id="325" presetID="22" presetClass="entr" presetSubtype="8" fill="hold" grpId="0" nodeType="clickEffect">
                                  <p:stCondLst>
                                    <p:cond delay="0"/>
                                  </p:stCondLst>
                                  <p:childTnLst>
                                    <p:set>
                                      <p:cBhvr>
                                        <p:cTn id="326" dur="1" fill="hold">
                                          <p:stCondLst>
                                            <p:cond delay="0"/>
                                          </p:stCondLst>
                                        </p:cTn>
                                        <p:tgtEl>
                                          <p:spTgt spid="166"/>
                                        </p:tgtEl>
                                        <p:attrNameLst>
                                          <p:attrName>style.visibility</p:attrName>
                                        </p:attrNameLst>
                                      </p:cBhvr>
                                      <p:to>
                                        <p:strVal val="visible"/>
                                      </p:to>
                                    </p:set>
                                    <p:animEffect transition="in" filter="wipe(left)">
                                      <p:cBhvr>
                                        <p:cTn id="327" dur="500"/>
                                        <p:tgtEl>
                                          <p:spTgt spid="166"/>
                                        </p:tgtEl>
                                      </p:cBhvr>
                                    </p:animEffect>
                                  </p:childTnLst>
                                </p:cTn>
                              </p:par>
                            </p:childTnLst>
                          </p:cTn>
                        </p:par>
                      </p:childTnLst>
                    </p:cTn>
                  </p:par>
                  <p:par>
                    <p:cTn id="328" fill="hold">
                      <p:stCondLst>
                        <p:cond delay="indefinite"/>
                      </p:stCondLst>
                      <p:childTnLst>
                        <p:par>
                          <p:cTn id="329" fill="hold">
                            <p:stCondLst>
                              <p:cond delay="0"/>
                            </p:stCondLst>
                            <p:childTnLst>
                              <p:par>
                                <p:cTn id="330" presetID="22" presetClass="entr" presetSubtype="8" fill="hold" grpId="0" nodeType="clickEffect">
                                  <p:stCondLst>
                                    <p:cond delay="0"/>
                                  </p:stCondLst>
                                  <p:childTnLst>
                                    <p:set>
                                      <p:cBhvr>
                                        <p:cTn id="331" dur="1" fill="hold">
                                          <p:stCondLst>
                                            <p:cond delay="0"/>
                                          </p:stCondLst>
                                        </p:cTn>
                                        <p:tgtEl>
                                          <p:spTgt spid="167"/>
                                        </p:tgtEl>
                                        <p:attrNameLst>
                                          <p:attrName>style.visibility</p:attrName>
                                        </p:attrNameLst>
                                      </p:cBhvr>
                                      <p:to>
                                        <p:strVal val="visible"/>
                                      </p:to>
                                    </p:set>
                                    <p:animEffect transition="in" filter="wipe(left)">
                                      <p:cBhvr>
                                        <p:cTn id="332" dur="500"/>
                                        <p:tgtEl>
                                          <p:spTgt spid="167"/>
                                        </p:tgtEl>
                                      </p:cBhvr>
                                    </p:animEffect>
                                  </p:childTnLst>
                                </p:cTn>
                              </p:par>
                            </p:childTnLst>
                          </p:cTn>
                        </p:par>
                      </p:childTnLst>
                    </p:cTn>
                  </p:par>
                  <p:par>
                    <p:cTn id="333" fill="hold">
                      <p:stCondLst>
                        <p:cond delay="indefinite"/>
                      </p:stCondLst>
                      <p:childTnLst>
                        <p:par>
                          <p:cTn id="334" fill="hold">
                            <p:stCondLst>
                              <p:cond delay="0"/>
                            </p:stCondLst>
                            <p:childTnLst>
                              <p:par>
                                <p:cTn id="335" presetID="22" presetClass="entr" presetSubtype="8" fill="hold" nodeType="clickEffect">
                                  <p:stCondLst>
                                    <p:cond delay="0"/>
                                  </p:stCondLst>
                                  <p:childTnLst>
                                    <p:set>
                                      <p:cBhvr>
                                        <p:cTn id="336" dur="1" fill="hold">
                                          <p:stCondLst>
                                            <p:cond delay="0"/>
                                          </p:stCondLst>
                                        </p:cTn>
                                        <p:tgtEl>
                                          <p:spTgt spid="168"/>
                                        </p:tgtEl>
                                        <p:attrNameLst>
                                          <p:attrName>style.visibility</p:attrName>
                                        </p:attrNameLst>
                                      </p:cBhvr>
                                      <p:to>
                                        <p:strVal val="visible"/>
                                      </p:to>
                                    </p:set>
                                    <p:animEffect transition="in" filter="wipe(left)">
                                      <p:cBhvr>
                                        <p:cTn id="337" dur="250"/>
                                        <p:tgtEl>
                                          <p:spTgt spid="168"/>
                                        </p:tgtEl>
                                      </p:cBhvr>
                                    </p:animEffect>
                                  </p:childTnLst>
                                </p:cTn>
                              </p:par>
                            </p:childTnLst>
                          </p:cTn>
                        </p:par>
                      </p:childTnLst>
                    </p:cTn>
                  </p:par>
                  <p:par>
                    <p:cTn id="338" fill="hold">
                      <p:stCondLst>
                        <p:cond delay="indefinite"/>
                      </p:stCondLst>
                      <p:childTnLst>
                        <p:par>
                          <p:cTn id="339" fill="hold">
                            <p:stCondLst>
                              <p:cond delay="0"/>
                            </p:stCondLst>
                            <p:childTnLst>
                              <p:par>
                                <p:cTn id="340" presetID="22" presetClass="entr" presetSubtype="8" fill="hold" grpId="0" nodeType="clickEffect">
                                  <p:stCondLst>
                                    <p:cond delay="0"/>
                                  </p:stCondLst>
                                  <p:childTnLst>
                                    <p:set>
                                      <p:cBhvr>
                                        <p:cTn id="341" dur="1" fill="hold">
                                          <p:stCondLst>
                                            <p:cond delay="0"/>
                                          </p:stCondLst>
                                        </p:cTn>
                                        <p:tgtEl>
                                          <p:spTgt spid="174"/>
                                        </p:tgtEl>
                                        <p:attrNameLst>
                                          <p:attrName>style.visibility</p:attrName>
                                        </p:attrNameLst>
                                      </p:cBhvr>
                                      <p:to>
                                        <p:strVal val="visible"/>
                                      </p:to>
                                    </p:set>
                                    <p:animEffect transition="in" filter="wipe(left)">
                                      <p:cBhvr>
                                        <p:cTn id="342" dur="500"/>
                                        <p:tgtEl>
                                          <p:spTgt spid="174"/>
                                        </p:tgtEl>
                                      </p:cBhvr>
                                    </p:animEffect>
                                  </p:childTnLst>
                                </p:cTn>
                              </p:par>
                            </p:childTnLst>
                          </p:cTn>
                        </p:par>
                      </p:childTnLst>
                    </p:cTn>
                  </p:par>
                  <p:par>
                    <p:cTn id="343" fill="hold">
                      <p:stCondLst>
                        <p:cond delay="indefinite"/>
                      </p:stCondLst>
                      <p:childTnLst>
                        <p:par>
                          <p:cTn id="344" fill="hold">
                            <p:stCondLst>
                              <p:cond delay="0"/>
                            </p:stCondLst>
                            <p:childTnLst>
                              <p:par>
                                <p:cTn id="345" presetID="22" presetClass="entr" presetSubtype="8" fill="hold" grpId="0" nodeType="clickEffect">
                                  <p:stCondLst>
                                    <p:cond delay="0"/>
                                  </p:stCondLst>
                                  <p:childTnLst>
                                    <p:set>
                                      <p:cBhvr>
                                        <p:cTn id="346" dur="1" fill="hold">
                                          <p:stCondLst>
                                            <p:cond delay="0"/>
                                          </p:stCondLst>
                                        </p:cTn>
                                        <p:tgtEl>
                                          <p:spTgt spid="173"/>
                                        </p:tgtEl>
                                        <p:attrNameLst>
                                          <p:attrName>style.visibility</p:attrName>
                                        </p:attrNameLst>
                                      </p:cBhvr>
                                      <p:to>
                                        <p:strVal val="visible"/>
                                      </p:to>
                                    </p:set>
                                    <p:animEffect transition="in" filter="wipe(left)">
                                      <p:cBhvr>
                                        <p:cTn id="347" dur="500"/>
                                        <p:tgtEl>
                                          <p:spTgt spid="173"/>
                                        </p:tgtEl>
                                      </p:cBhvr>
                                    </p:animEffect>
                                  </p:childTnLst>
                                </p:cTn>
                              </p:par>
                            </p:childTnLst>
                          </p:cTn>
                        </p:par>
                      </p:childTnLst>
                    </p:cTn>
                  </p:par>
                  <p:par>
                    <p:cTn id="348" fill="hold">
                      <p:stCondLst>
                        <p:cond delay="indefinite"/>
                      </p:stCondLst>
                      <p:childTnLst>
                        <p:par>
                          <p:cTn id="349" fill="hold">
                            <p:stCondLst>
                              <p:cond delay="0"/>
                            </p:stCondLst>
                            <p:childTnLst>
                              <p:par>
                                <p:cTn id="350" presetID="22" presetClass="entr" presetSubtype="1" fill="hold" nodeType="clickEffect">
                                  <p:stCondLst>
                                    <p:cond delay="0"/>
                                  </p:stCondLst>
                                  <p:childTnLst>
                                    <p:set>
                                      <p:cBhvr>
                                        <p:cTn id="351" dur="1" fill="hold">
                                          <p:stCondLst>
                                            <p:cond delay="0"/>
                                          </p:stCondLst>
                                        </p:cTn>
                                        <p:tgtEl>
                                          <p:spTgt spid="8"/>
                                        </p:tgtEl>
                                        <p:attrNameLst>
                                          <p:attrName>style.visibility</p:attrName>
                                        </p:attrNameLst>
                                      </p:cBhvr>
                                      <p:to>
                                        <p:strVal val="visible"/>
                                      </p:to>
                                    </p:set>
                                    <p:animEffect transition="in" filter="wipe(up)">
                                      <p:cBhvr>
                                        <p:cTn id="352" dur="500"/>
                                        <p:tgtEl>
                                          <p:spTgt spid="8"/>
                                        </p:tgtEl>
                                      </p:cBhvr>
                                    </p:animEffect>
                                  </p:childTnLst>
                                </p:cTn>
                              </p:par>
                            </p:childTnLst>
                          </p:cTn>
                        </p:par>
                      </p:childTnLst>
                    </p:cTn>
                  </p:par>
                  <p:par>
                    <p:cTn id="353" fill="hold">
                      <p:stCondLst>
                        <p:cond delay="indefinite"/>
                      </p:stCondLst>
                      <p:childTnLst>
                        <p:par>
                          <p:cTn id="354" fill="hold">
                            <p:stCondLst>
                              <p:cond delay="0"/>
                            </p:stCondLst>
                            <p:childTnLst>
                              <p:par>
                                <p:cTn id="355" presetID="22" presetClass="entr" presetSubtype="8" fill="hold" grpId="0" nodeType="clickEffect">
                                  <p:stCondLst>
                                    <p:cond delay="0"/>
                                  </p:stCondLst>
                                  <p:childTnLst>
                                    <p:set>
                                      <p:cBhvr>
                                        <p:cTn id="356" dur="1" fill="hold">
                                          <p:stCondLst>
                                            <p:cond delay="0"/>
                                          </p:stCondLst>
                                        </p:cTn>
                                        <p:tgtEl>
                                          <p:spTgt spid="175"/>
                                        </p:tgtEl>
                                        <p:attrNameLst>
                                          <p:attrName>style.visibility</p:attrName>
                                        </p:attrNameLst>
                                      </p:cBhvr>
                                      <p:to>
                                        <p:strVal val="visible"/>
                                      </p:to>
                                    </p:set>
                                    <p:animEffect transition="in" filter="wipe(left)">
                                      <p:cBhvr>
                                        <p:cTn id="357" dur="500"/>
                                        <p:tgtEl>
                                          <p:spTgt spid="175"/>
                                        </p:tgtEl>
                                      </p:cBhvr>
                                    </p:animEffect>
                                  </p:childTnLst>
                                </p:cTn>
                              </p:par>
                            </p:childTnLst>
                          </p:cTn>
                        </p:par>
                      </p:childTnLst>
                    </p:cTn>
                  </p:par>
                  <p:par>
                    <p:cTn id="358" fill="hold">
                      <p:stCondLst>
                        <p:cond delay="indefinite"/>
                      </p:stCondLst>
                      <p:childTnLst>
                        <p:par>
                          <p:cTn id="359" fill="hold">
                            <p:stCondLst>
                              <p:cond delay="0"/>
                            </p:stCondLst>
                            <p:childTnLst>
                              <p:par>
                                <p:cTn id="360" presetID="22" presetClass="entr" presetSubtype="8" fill="hold" grpId="0" nodeType="clickEffect">
                                  <p:stCondLst>
                                    <p:cond delay="0"/>
                                  </p:stCondLst>
                                  <p:childTnLst>
                                    <p:set>
                                      <p:cBhvr>
                                        <p:cTn id="361" dur="1" fill="hold">
                                          <p:stCondLst>
                                            <p:cond delay="0"/>
                                          </p:stCondLst>
                                        </p:cTn>
                                        <p:tgtEl>
                                          <p:spTgt spid="176"/>
                                        </p:tgtEl>
                                        <p:attrNameLst>
                                          <p:attrName>style.visibility</p:attrName>
                                        </p:attrNameLst>
                                      </p:cBhvr>
                                      <p:to>
                                        <p:strVal val="visible"/>
                                      </p:to>
                                    </p:set>
                                    <p:animEffect transition="in" filter="wipe(left)">
                                      <p:cBhvr>
                                        <p:cTn id="362" dur="500"/>
                                        <p:tgtEl>
                                          <p:spTgt spid="176"/>
                                        </p:tgtEl>
                                      </p:cBhvr>
                                    </p:animEffect>
                                  </p:childTnLst>
                                </p:cTn>
                              </p:par>
                            </p:childTnLst>
                          </p:cTn>
                        </p:par>
                      </p:childTnLst>
                    </p:cTn>
                  </p:par>
                  <p:par>
                    <p:cTn id="363" fill="hold">
                      <p:stCondLst>
                        <p:cond delay="indefinite"/>
                      </p:stCondLst>
                      <p:childTnLst>
                        <p:par>
                          <p:cTn id="364" fill="hold">
                            <p:stCondLst>
                              <p:cond delay="0"/>
                            </p:stCondLst>
                            <p:childTnLst>
                              <p:par>
                                <p:cTn id="365" presetID="22" presetClass="entr" presetSubtype="8" fill="hold" grpId="0" nodeType="clickEffect">
                                  <p:stCondLst>
                                    <p:cond delay="0"/>
                                  </p:stCondLst>
                                  <p:childTnLst>
                                    <p:set>
                                      <p:cBhvr>
                                        <p:cTn id="366" dur="1" fill="hold">
                                          <p:stCondLst>
                                            <p:cond delay="0"/>
                                          </p:stCondLst>
                                        </p:cTn>
                                        <p:tgtEl>
                                          <p:spTgt spid="177"/>
                                        </p:tgtEl>
                                        <p:attrNameLst>
                                          <p:attrName>style.visibility</p:attrName>
                                        </p:attrNameLst>
                                      </p:cBhvr>
                                      <p:to>
                                        <p:strVal val="visible"/>
                                      </p:to>
                                    </p:set>
                                    <p:animEffect transition="in" filter="wipe(left)">
                                      <p:cBhvr>
                                        <p:cTn id="367" dur="500"/>
                                        <p:tgtEl>
                                          <p:spTgt spid="177"/>
                                        </p:tgtEl>
                                      </p:cBhvr>
                                    </p:animEffect>
                                  </p:childTnLst>
                                </p:cTn>
                              </p:par>
                            </p:childTnLst>
                          </p:cTn>
                        </p:par>
                      </p:childTnLst>
                    </p:cTn>
                  </p:par>
                  <p:par>
                    <p:cTn id="368" fill="hold">
                      <p:stCondLst>
                        <p:cond delay="indefinite"/>
                      </p:stCondLst>
                      <p:childTnLst>
                        <p:par>
                          <p:cTn id="369" fill="hold">
                            <p:stCondLst>
                              <p:cond delay="0"/>
                            </p:stCondLst>
                            <p:childTnLst>
                              <p:par>
                                <p:cTn id="370" presetID="22" presetClass="entr" presetSubtype="8" fill="hold" grpId="0" nodeType="clickEffect">
                                  <p:stCondLst>
                                    <p:cond delay="0"/>
                                  </p:stCondLst>
                                  <p:childTnLst>
                                    <p:set>
                                      <p:cBhvr>
                                        <p:cTn id="371" dur="1" fill="hold">
                                          <p:stCondLst>
                                            <p:cond delay="0"/>
                                          </p:stCondLst>
                                        </p:cTn>
                                        <p:tgtEl>
                                          <p:spTgt spid="178"/>
                                        </p:tgtEl>
                                        <p:attrNameLst>
                                          <p:attrName>style.visibility</p:attrName>
                                        </p:attrNameLst>
                                      </p:cBhvr>
                                      <p:to>
                                        <p:strVal val="visible"/>
                                      </p:to>
                                    </p:set>
                                    <p:animEffect transition="in" filter="wipe(left)">
                                      <p:cBhvr>
                                        <p:cTn id="372" dur="500"/>
                                        <p:tgtEl>
                                          <p:spTgt spid="178"/>
                                        </p:tgtEl>
                                      </p:cBhvr>
                                    </p:animEffect>
                                  </p:childTnLst>
                                </p:cTn>
                              </p:par>
                            </p:childTnLst>
                          </p:cTn>
                        </p:par>
                      </p:childTnLst>
                    </p:cTn>
                  </p:par>
                  <p:par>
                    <p:cTn id="373" fill="hold">
                      <p:stCondLst>
                        <p:cond delay="indefinite"/>
                      </p:stCondLst>
                      <p:childTnLst>
                        <p:par>
                          <p:cTn id="374" fill="hold">
                            <p:stCondLst>
                              <p:cond delay="0"/>
                            </p:stCondLst>
                            <p:childTnLst>
                              <p:par>
                                <p:cTn id="375" presetID="22" presetClass="entr" presetSubtype="8" fill="hold" grpId="0" nodeType="clickEffect">
                                  <p:stCondLst>
                                    <p:cond delay="0"/>
                                  </p:stCondLst>
                                  <p:childTnLst>
                                    <p:set>
                                      <p:cBhvr>
                                        <p:cTn id="376" dur="1" fill="hold">
                                          <p:stCondLst>
                                            <p:cond delay="0"/>
                                          </p:stCondLst>
                                        </p:cTn>
                                        <p:tgtEl>
                                          <p:spTgt spid="179"/>
                                        </p:tgtEl>
                                        <p:attrNameLst>
                                          <p:attrName>style.visibility</p:attrName>
                                        </p:attrNameLst>
                                      </p:cBhvr>
                                      <p:to>
                                        <p:strVal val="visible"/>
                                      </p:to>
                                    </p:set>
                                    <p:animEffect transition="in" filter="wipe(left)">
                                      <p:cBhvr>
                                        <p:cTn id="377" dur="500"/>
                                        <p:tgtEl>
                                          <p:spTgt spid="179"/>
                                        </p:tgtEl>
                                      </p:cBhvr>
                                    </p:animEffect>
                                  </p:childTnLst>
                                </p:cTn>
                              </p:par>
                            </p:childTnLst>
                          </p:cTn>
                        </p:par>
                      </p:childTnLst>
                    </p:cTn>
                  </p:par>
                  <p:par>
                    <p:cTn id="378" fill="hold">
                      <p:stCondLst>
                        <p:cond delay="indefinite"/>
                      </p:stCondLst>
                      <p:childTnLst>
                        <p:par>
                          <p:cTn id="379" fill="hold">
                            <p:stCondLst>
                              <p:cond delay="0"/>
                            </p:stCondLst>
                            <p:childTnLst>
                              <p:par>
                                <p:cTn id="380" presetID="22" presetClass="entr" presetSubtype="8" fill="hold" grpId="0" nodeType="clickEffect">
                                  <p:stCondLst>
                                    <p:cond delay="0"/>
                                  </p:stCondLst>
                                  <p:childTnLst>
                                    <p:set>
                                      <p:cBhvr>
                                        <p:cTn id="381" dur="1" fill="hold">
                                          <p:stCondLst>
                                            <p:cond delay="0"/>
                                          </p:stCondLst>
                                        </p:cTn>
                                        <p:tgtEl>
                                          <p:spTgt spid="185"/>
                                        </p:tgtEl>
                                        <p:attrNameLst>
                                          <p:attrName>style.visibility</p:attrName>
                                        </p:attrNameLst>
                                      </p:cBhvr>
                                      <p:to>
                                        <p:strVal val="visible"/>
                                      </p:to>
                                    </p:set>
                                    <p:animEffect transition="in" filter="wipe(left)">
                                      <p:cBhvr>
                                        <p:cTn id="382" dur="500"/>
                                        <p:tgtEl>
                                          <p:spTgt spid="185"/>
                                        </p:tgtEl>
                                      </p:cBhvr>
                                    </p:animEffect>
                                  </p:childTnLst>
                                </p:cTn>
                              </p:par>
                            </p:childTnLst>
                          </p:cTn>
                        </p:par>
                      </p:childTnLst>
                    </p:cTn>
                  </p:par>
                  <p:par>
                    <p:cTn id="383" fill="hold">
                      <p:stCondLst>
                        <p:cond delay="indefinite"/>
                      </p:stCondLst>
                      <p:childTnLst>
                        <p:par>
                          <p:cTn id="384" fill="hold">
                            <p:stCondLst>
                              <p:cond delay="0"/>
                            </p:stCondLst>
                            <p:childTnLst>
                              <p:par>
                                <p:cTn id="385" presetID="22" presetClass="entr" presetSubtype="8" fill="hold" grpId="0" nodeType="clickEffect">
                                  <p:stCondLst>
                                    <p:cond delay="0"/>
                                  </p:stCondLst>
                                  <p:childTnLst>
                                    <p:set>
                                      <p:cBhvr>
                                        <p:cTn id="386" dur="1" fill="hold">
                                          <p:stCondLst>
                                            <p:cond delay="0"/>
                                          </p:stCondLst>
                                        </p:cTn>
                                        <p:tgtEl>
                                          <p:spTgt spid="186"/>
                                        </p:tgtEl>
                                        <p:attrNameLst>
                                          <p:attrName>style.visibility</p:attrName>
                                        </p:attrNameLst>
                                      </p:cBhvr>
                                      <p:to>
                                        <p:strVal val="visible"/>
                                      </p:to>
                                    </p:set>
                                    <p:animEffect transition="in" filter="wipe(left)">
                                      <p:cBhvr>
                                        <p:cTn id="387" dur="500"/>
                                        <p:tgtEl>
                                          <p:spTgt spid="186"/>
                                        </p:tgtEl>
                                      </p:cBhvr>
                                    </p:animEffect>
                                  </p:childTnLst>
                                </p:cTn>
                              </p:par>
                            </p:childTnLst>
                          </p:cTn>
                        </p:par>
                      </p:childTnLst>
                    </p:cTn>
                  </p:par>
                  <p:par>
                    <p:cTn id="388" fill="hold">
                      <p:stCondLst>
                        <p:cond delay="indefinite"/>
                      </p:stCondLst>
                      <p:childTnLst>
                        <p:par>
                          <p:cTn id="389" fill="hold">
                            <p:stCondLst>
                              <p:cond delay="0"/>
                            </p:stCondLst>
                            <p:childTnLst>
                              <p:par>
                                <p:cTn id="390" presetID="22" presetClass="entr" presetSubtype="8" fill="hold" grpId="0" nodeType="clickEffect">
                                  <p:stCondLst>
                                    <p:cond delay="0"/>
                                  </p:stCondLst>
                                  <p:childTnLst>
                                    <p:set>
                                      <p:cBhvr>
                                        <p:cTn id="391" dur="1" fill="hold">
                                          <p:stCondLst>
                                            <p:cond delay="0"/>
                                          </p:stCondLst>
                                        </p:cTn>
                                        <p:tgtEl>
                                          <p:spTgt spid="188"/>
                                        </p:tgtEl>
                                        <p:attrNameLst>
                                          <p:attrName>style.visibility</p:attrName>
                                        </p:attrNameLst>
                                      </p:cBhvr>
                                      <p:to>
                                        <p:strVal val="visible"/>
                                      </p:to>
                                    </p:set>
                                    <p:animEffect transition="in" filter="wipe(left)">
                                      <p:cBhvr>
                                        <p:cTn id="392" dur="500"/>
                                        <p:tgtEl>
                                          <p:spTgt spid="188"/>
                                        </p:tgtEl>
                                      </p:cBhvr>
                                    </p:animEffect>
                                  </p:childTnLst>
                                </p:cTn>
                              </p:par>
                            </p:childTnLst>
                          </p:cTn>
                        </p:par>
                      </p:childTnLst>
                    </p:cTn>
                  </p:par>
                  <p:par>
                    <p:cTn id="393" fill="hold">
                      <p:stCondLst>
                        <p:cond delay="indefinite"/>
                      </p:stCondLst>
                      <p:childTnLst>
                        <p:par>
                          <p:cTn id="394" fill="hold">
                            <p:stCondLst>
                              <p:cond delay="0"/>
                            </p:stCondLst>
                            <p:childTnLst>
                              <p:par>
                                <p:cTn id="395" presetID="22" presetClass="entr" presetSubtype="8" fill="hold" grpId="0" nodeType="clickEffect">
                                  <p:stCondLst>
                                    <p:cond delay="0"/>
                                  </p:stCondLst>
                                  <p:childTnLst>
                                    <p:set>
                                      <p:cBhvr>
                                        <p:cTn id="396" dur="1" fill="hold">
                                          <p:stCondLst>
                                            <p:cond delay="0"/>
                                          </p:stCondLst>
                                        </p:cTn>
                                        <p:tgtEl>
                                          <p:spTgt spid="187"/>
                                        </p:tgtEl>
                                        <p:attrNameLst>
                                          <p:attrName>style.visibility</p:attrName>
                                        </p:attrNameLst>
                                      </p:cBhvr>
                                      <p:to>
                                        <p:strVal val="visible"/>
                                      </p:to>
                                    </p:set>
                                    <p:animEffect transition="in" filter="wipe(left)">
                                      <p:cBhvr>
                                        <p:cTn id="397" dur="500"/>
                                        <p:tgtEl>
                                          <p:spTgt spid="187"/>
                                        </p:tgtEl>
                                      </p:cBhvr>
                                    </p:animEffect>
                                  </p:childTnLst>
                                </p:cTn>
                              </p:par>
                            </p:childTnLst>
                          </p:cTn>
                        </p:par>
                      </p:childTnLst>
                    </p:cTn>
                  </p:par>
                  <p:par>
                    <p:cTn id="398" fill="hold">
                      <p:stCondLst>
                        <p:cond delay="indefinite"/>
                      </p:stCondLst>
                      <p:childTnLst>
                        <p:par>
                          <p:cTn id="399" fill="hold">
                            <p:stCondLst>
                              <p:cond delay="0"/>
                            </p:stCondLst>
                            <p:childTnLst>
                              <p:par>
                                <p:cTn id="400" presetID="22" presetClass="entr" presetSubtype="8" fill="hold" grpId="0" nodeType="clickEffect">
                                  <p:stCondLst>
                                    <p:cond delay="0"/>
                                  </p:stCondLst>
                                  <p:childTnLst>
                                    <p:set>
                                      <p:cBhvr>
                                        <p:cTn id="401" dur="1" fill="hold">
                                          <p:stCondLst>
                                            <p:cond delay="0"/>
                                          </p:stCondLst>
                                        </p:cTn>
                                        <p:tgtEl>
                                          <p:spTgt spid="189"/>
                                        </p:tgtEl>
                                        <p:attrNameLst>
                                          <p:attrName>style.visibility</p:attrName>
                                        </p:attrNameLst>
                                      </p:cBhvr>
                                      <p:to>
                                        <p:strVal val="visible"/>
                                      </p:to>
                                    </p:set>
                                    <p:animEffect transition="in" filter="wipe(left)">
                                      <p:cBhvr>
                                        <p:cTn id="402" dur="500"/>
                                        <p:tgtEl>
                                          <p:spTgt spid="189"/>
                                        </p:tgtEl>
                                      </p:cBhvr>
                                    </p:animEffect>
                                  </p:childTnLst>
                                </p:cTn>
                              </p:par>
                            </p:childTnLst>
                          </p:cTn>
                        </p:par>
                      </p:childTnLst>
                    </p:cTn>
                  </p:par>
                  <p:par>
                    <p:cTn id="403" fill="hold">
                      <p:stCondLst>
                        <p:cond delay="indefinite"/>
                      </p:stCondLst>
                      <p:childTnLst>
                        <p:par>
                          <p:cTn id="404" fill="hold">
                            <p:stCondLst>
                              <p:cond delay="0"/>
                            </p:stCondLst>
                            <p:childTnLst>
                              <p:par>
                                <p:cTn id="405" presetID="22" presetClass="entr" presetSubtype="8" fill="hold" grpId="0" nodeType="clickEffect">
                                  <p:stCondLst>
                                    <p:cond delay="0"/>
                                  </p:stCondLst>
                                  <p:childTnLst>
                                    <p:set>
                                      <p:cBhvr>
                                        <p:cTn id="406" dur="1" fill="hold">
                                          <p:stCondLst>
                                            <p:cond delay="0"/>
                                          </p:stCondLst>
                                        </p:cTn>
                                        <p:tgtEl>
                                          <p:spTgt spid="197"/>
                                        </p:tgtEl>
                                        <p:attrNameLst>
                                          <p:attrName>style.visibility</p:attrName>
                                        </p:attrNameLst>
                                      </p:cBhvr>
                                      <p:to>
                                        <p:strVal val="visible"/>
                                      </p:to>
                                    </p:set>
                                    <p:animEffect transition="in" filter="wipe(left)">
                                      <p:cBhvr>
                                        <p:cTn id="407" dur="500"/>
                                        <p:tgtEl>
                                          <p:spTgt spid="197"/>
                                        </p:tgtEl>
                                      </p:cBhvr>
                                    </p:animEffect>
                                  </p:childTnLst>
                                </p:cTn>
                              </p:par>
                            </p:childTnLst>
                          </p:cTn>
                        </p:par>
                      </p:childTnLst>
                    </p:cTn>
                  </p:par>
                  <p:par>
                    <p:cTn id="408" fill="hold">
                      <p:stCondLst>
                        <p:cond delay="indefinite"/>
                      </p:stCondLst>
                      <p:childTnLst>
                        <p:par>
                          <p:cTn id="409" fill="hold">
                            <p:stCondLst>
                              <p:cond delay="0"/>
                            </p:stCondLst>
                            <p:childTnLst>
                              <p:par>
                                <p:cTn id="410" presetID="22" presetClass="entr" presetSubtype="8" fill="hold" grpId="0" nodeType="clickEffect">
                                  <p:stCondLst>
                                    <p:cond delay="0"/>
                                  </p:stCondLst>
                                  <p:childTnLst>
                                    <p:set>
                                      <p:cBhvr>
                                        <p:cTn id="411" dur="1" fill="hold">
                                          <p:stCondLst>
                                            <p:cond delay="0"/>
                                          </p:stCondLst>
                                        </p:cTn>
                                        <p:tgtEl>
                                          <p:spTgt spid="198"/>
                                        </p:tgtEl>
                                        <p:attrNameLst>
                                          <p:attrName>style.visibility</p:attrName>
                                        </p:attrNameLst>
                                      </p:cBhvr>
                                      <p:to>
                                        <p:strVal val="visible"/>
                                      </p:to>
                                    </p:set>
                                    <p:animEffect transition="in" filter="wipe(left)">
                                      <p:cBhvr>
                                        <p:cTn id="412" dur="500"/>
                                        <p:tgtEl>
                                          <p:spTgt spid="198"/>
                                        </p:tgtEl>
                                      </p:cBhvr>
                                    </p:animEffect>
                                  </p:childTnLst>
                                </p:cTn>
                              </p:par>
                            </p:childTnLst>
                          </p:cTn>
                        </p:par>
                      </p:childTnLst>
                    </p:cTn>
                  </p:par>
                  <p:par>
                    <p:cTn id="413" fill="hold">
                      <p:stCondLst>
                        <p:cond delay="indefinite"/>
                      </p:stCondLst>
                      <p:childTnLst>
                        <p:par>
                          <p:cTn id="414" fill="hold">
                            <p:stCondLst>
                              <p:cond delay="0"/>
                            </p:stCondLst>
                            <p:childTnLst>
                              <p:par>
                                <p:cTn id="415" presetID="22" presetClass="entr" presetSubtype="8" fill="hold" grpId="0" nodeType="clickEffect">
                                  <p:stCondLst>
                                    <p:cond delay="0"/>
                                  </p:stCondLst>
                                  <p:childTnLst>
                                    <p:set>
                                      <p:cBhvr>
                                        <p:cTn id="416" dur="1" fill="hold">
                                          <p:stCondLst>
                                            <p:cond delay="0"/>
                                          </p:stCondLst>
                                        </p:cTn>
                                        <p:tgtEl>
                                          <p:spTgt spid="199"/>
                                        </p:tgtEl>
                                        <p:attrNameLst>
                                          <p:attrName>style.visibility</p:attrName>
                                        </p:attrNameLst>
                                      </p:cBhvr>
                                      <p:to>
                                        <p:strVal val="visible"/>
                                      </p:to>
                                    </p:set>
                                    <p:animEffect transition="in" filter="wipe(left)">
                                      <p:cBhvr>
                                        <p:cTn id="417" dur="500"/>
                                        <p:tgtEl>
                                          <p:spTgt spid="199"/>
                                        </p:tgtEl>
                                      </p:cBhvr>
                                    </p:animEffect>
                                  </p:childTnLst>
                                </p:cTn>
                              </p:par>
                            </p:childTnLst>
                          </p:cTn>
                        </p:par>
                      </p:childTnLst>
                    </p:cTn>
                  </p:par>
                  <p:par>
                    <p:cTn id="418" fill="hold">
                      <p:stCondLst>
                        <p:cond delay="indefinite"/>
                      </p:stCondLst>
                      <p:childTnLst>
                        <p:par>
                          <p:cTn id="419" fill="hold">
                            <p:stCondLst>
                              <p:cond delay="0"/>
                            </p:stCondLst>
                            <p:childTnLst>
                              <p:par>
                                <p:cTn id="420" presetID="22" presetClass="entr" presetSubtype="8" fill="hold" grpId="0" nodeType="clickEffect">
                                  <p:stCondLst>
                                    <p:cond delay="0"/>
                                  </p:stCondLst>
                                  <p:childTnLst>
                                    <p:set>
                                      <p:cBhvr>
                                        <p:cTn id="421" dur="1" fill="hold">
                                          <p:stCondLst>
                                            <p:cond delay="0"/>
                                          </p:stCondLst>
                                        </p:cTn>
                                        <p:tgtEl>
                                          <p:spTgt spid="200"/>
                                        </p:tgtEl>
                                        <p:attrNameLst>
                                          <p:attrName>style.visibility</p:attrName>
                                        </p:attrNameLst>
                                      </p:cBhvr>
                                      <p:to>
                                        <p:strVal val="visible"/>
                                      </p:to>
                                    </p:set>
                                    <p:animEffect transition="in" filter="wipe(left)">
                                      <p:cBhvr>
                                        <p:cTn id="422" dur="500"/>
                                        <p:tgtEl>
                                          <p:spTgt spid="200"/>
                                        </p:tgtEl>
                                      </p:cBhvr>
                                    </p:animEffect>
                                  </p:childTnLst>
                                </p:cTn>
                              </p:par>
                            </p:childTnLst>
                          </p:cTn>
                        </p:par>
                      </p:childTnLst>
                    </p:cTn>
                  </p:par>
                  <p:par>
                    <p:cTn id="423" fill="hold">
                      <p:stCondLst>
                        <p:cond delay="indefinite"/>
                      </p:stCondLst>
                      <p:childTnLst>
                        <p:par>
                          <p:cTn id="424" fill="hold">
                            <p:stCondLst>
                              <p:cond delay="0"/>
                            </p:stCondLst>
                            <p:childTnLst>
                              <p:par>
                                <p:cTn id="425" presetID="22" presetClass="entr" presetSubtype="8" fill="hold" grpId="0" nodeType="clickEffect">
                                  <p:stCondLst>
                                    <p:cond delay="0"/>
                                  </p:stCondLst>
                                  <p:childTnLst>
                                    <p:set>
                                      <p:cBhvr>
                                        <p:cTn id="426" dur="1" fill="hold">
                                          <p:stCondLst>
                                            <p:cond delay="0"/>
                                          </p:stCondLst>
                                        </p:cTn>
                                        <p:tgtEl>
                                          <p:spTgt spid="201"/>
                                        </p:tgtEl>
                                        <p:attrNameLst>
                                          <p:attrName>style.visibility</p:attrName>
                                        </p:attrNameLst>
                                      </p:cBhvr>
                                      <p:to>
                                        <p:strVal val="visible"/>
                                      </p:to>
                                    </p:set>
                                    <p:animEffect transition="in" filter="wipe(left)">
                                      <p:cBhvr>
                                        <p:cTn id="427" dur="500"/>
                                        <p:tgtEl>
                                          <p:spTgt spid="201"/>
                                        </p:tgtEl>
                                      </p:cBhvr>
                                    </p:animEffect>
                                  </p:childTnLst>
                                </p:cTn>
                              </p:par>
                            </p:childTnLst>
                          </p:cTn>
                        </p:par>
                      </p:childTnLst>
                    </p:cTn>
                  </p:par>
                  <p:par>
                    <p:cTn id="428" fill="hold">
                      <p:stCondLst>
                        <p:cond delay="indefinite"/>
                      </p:stCondLst>
                      <p:childTnLst>
                        <p:par>
                          <p:cTn id="429" fill="hold">
                            <p:stCondLst>
                              <p:cond delay="0"/>
                            </p:stCondLst>
                            <p:childTnLst>
                              <p:par>
                                <p:cTn id="430" presetID="22" presetClass="entr" presetSubtype="8" fill="hold" grpId="0" nodeType="clickEffect">
                                  <p:stCondLst>
                                    <p:cond delay="0"/>
                                  </p:stCondLst>
                                  <p:childTnLst>
                                    <p:set>
                                      <p:cBhvr>
                                        <p:cTn id="431" dur="1" fill="hold">
                                          <p:stCondLst>
                                            <p:cond delay="0"/>
                                          </p:stCondLst>
                                        </p:cTn>
                                        <p:tgtEl>
                                          <p:spTgt spid="214"/>
                                        </p:tgtEl>
                                        <p:attrNameLst>
                                          <p:attrName>style.visibility</p:attrName>
                                        </p:attrNameLst>
                                      </p:cBhvr>
                                      <p:to>
                                        <p:strVal val="visible"/>
                                      </p:to>
                                    </p:set>
                                    <p:animEffect transition="in" filter="wipe(left)">
                                      <p:cBhvr>
                                        <p:cTn id="432" dur="500"/>
                                        <p:tgtEl>
                                          <p:spTgt spid="214"/>
                                        </p:tgtEl>
                                      </p:cBhvr>
                                    </p:animEffect>
                                  </p:childTnLst>
                                </p:cTn>
                              </p:par>
                            </p:childTnLst>
                          </p:cTn>
                        </p:par>
                      </p:childTnLst>
                    </p:cTn>
                  </p:par>
                  <p:par>
                    <p:cTn id="433" fill="hold">
                      <p:stCondLst>
                        <p:cond delay="indefinite"/>
                      </p:stCondLst>
                      <p:childTnLst>
                        <p:par>
                          <p:cTn id="434" fill="hold">
                            <p:stCondLst>
                              <p:cond delay="0"/>
                            </p:stCondLst>
                            <p:childTnLst>
                              <p:par>
                                <p:cTn id="435" presetID="22" presetClass="entr" presetSubtype="8" fill="hold" grpId="0" nodeType="clickEffect">
                                  <p:stCondLst>
                                    <p:cond delay="0"/>
                                  </p:stCondLst>
                                  <p:childTnLst>
                                    <p:set>
                                      <p:cBhvr>
                                        <p:cTn id="436" dur="1" fill="hold">
                                          <p:stCondLst>
                                            <p:cond delay="0"/>
                                          </p:stCondLst>
                                        </p:cTn>
                                        <p:tgtEl>
                                          <p:spTgt spid="215"/>
                                        </p:tgtEl>
                                        <p:attrNameLst>
                                          <p:attrName>style.visibility</p:attrName>
                                        </p:attrNameLst>
                                      </p:cBhvr>
                                      <p:to>
                                        <p:strVal val="visible"/>
                                      </p:to>
                                    </p:set>
                                    <p:animEffect transition="in" filter="wipe(left)">
                                      <p:cBhvr>
                                        <p:cTn id="437" dur="500"/>
                                        <p:tgtEl>
                                          <p:spTgt spid="215"/>
                                        </p:tgtEl>
                                      </p:cBhvr>
                                    </p:animEffect>
                                  </p:childTnLst>
                                </p:cTn>
                              </p:par>
                            </p:childTnLst>
                          </p:cTn>
                        </p:par>
                      </p:childTnLst>
                    </p:cTn>
                  </p:par>
                  <p:par>
                    <p:cTn id="438" fill="hold">
                      <p:stCondLst>
                        <p:cond delay="indefinite"/>
                      </p:stCondLst>
                      <p:childTnLst>
                        <p:par>
                          <p:cTn id="439" fill="hold">
                            <p:stCondLst>
                              <p:cond delay="0"/>
                            </p:stCondLst>
                            <p:childTnLst>
                              <p:par>
                                <p:cTn id="440" presetID="10" presetClass="entr" presetSubtype="0" fill="hold" nodeType="clickEffect">
                                  <p:stCondLst>
                                    <p:cond delay="0"/>
                                  </p:stCondLst>
                                  <p:childTnLst>
                                    <p:set>
                                      <p:cBhvr>
                                        <p:cTn id="441" dur="1" fill="hold">
                                          <p:stCondLst>
                                            <p:cond delay="0"/>
                                          </p:stCondLst>
                                        </p:cTn>
                                        <p:tgtEl>
                                          <p:spTgt spid="12"/>
                                        </p:tgtEl>
                                        <p:attrNameLst>
                                          <p:attrName>style.visibility</p:attrName>
                                        </p:attrNameLst>
                                      </p:cBhvr>
                                      <p:to>
                                        <p:strVal val="visible"/>
                                      </p:to>
                                    </p:set>
                                    <p:animEffect transition="in" filter="fade">
                                      <p:cBhvr>
                                        <p:cTn id="442" dur="500"/>
                                        <p:tgtEl>
                                          <p:spTgt spid="12"/>
                                        </p:tgtEl>
                                      </p:cBhvr>
                                    </p:animEffect>
                                  </p:childTnLst>
                                </p:cTn>
                              </p:par>
                            </p:childTnLst>
                          </p:cTn>
                        </p:par>
                      </p:childTnLst>
                    </p:cTn>
                  </p:par>
                  <p:par>
                    <p:cTn id="443" fill="hold">
                      <p:stCondLst>
                        <p:cond delay="indefinite"/>
                      </p:stCondLst>
                      <p:childTnLst>
                        <p:par>
                          <p:cTn id="444" fill="hold">
                            <p:stCondLst>
                              <p:cond delay="0"/>
                            </p:stCondLst>
                            <p:childTnLst>
                              <p:par>
                                <p:cTn id="445" presetID="22" presetClass="entr" presetSubtype="2" fill="hold" grpId="0" nodeType="clickEffect">
                                  <p:stCondLst>
                                    <p:cond delay="0"/>
                                  </p:stCondLst>
                                  <p:childTnLst>
                                    <p:set>
                                      <p:cBhvr>
                                        <p:cTn id="446" dur="1" fill="hold">
                                          <p:stCondLst>
                                            <p:cond delay="0"/>
                                          </p:stCondLst>
                                        </p:cTn>
                                        <p:tgtEl>
                                          <p:spTgt spid="208"/>
                                        </p:tgtEl>
                                        <p:attrNameLst>
                                          <p:attrName>style.visibility</p:attrName>
                                        </p:attrNameLst>
                                      </p:cBhvr>
                                      <p:to>
                                        <p:strVal val="visible"/>
                                      </p:to>
                                    </p:set>
                                    <p:animEffect transition="in" filter="wipe(right)">
                                      <p:cBhvr>
                                        <p:cTn id="447" dur="500"/>
                                        <p:tgtEl>
                                          <p:spTgt spid="208"/>
                                        </p:tgtEl>
                                      </p:cBhvr>
                                    </p:animEffect>
                                  </p:childTnLst>
                                </p:cTn>
                              </p:par>
                            </p:childTnLst>
                          </p:cTn>
                        </p:par>
                      </p:childTnLst>
                    </p:cTn>
                  </p:par>
                  <p:par>
                    <p:cTn id="448" fill="hold">
                      <p:stCondLst>
                        <p:cond delay="indefinite"/>
                      </p:stCondLst>
                      <p:childTnLst>
                        <p:par>
                          <p:cTn id="449" fill="hold">
                            <p:stCondLst>
                              <p:cond delay="0"/>
                            </p:stCondLst>
                            <p:childTnLst>
                              <p:par>
                                <p:cTn id="450" presetID="22" presetClass="entr" presetSubtype="8" fill="hold" grpId="0" nodeType="clickEffect">
                                  <p:stCondLst>
                                    <p:cond delay="0"/>
                                  </p:stCondLst>
                                  <p:childTnLst>
                                    <p:set>
                                      <p:cBhvr>
                                        <p:cTn id="451" dur="1" fill="hold">
                                          <p:stCondLst>
                                            <p:cond delay="0"/>
                                          </p:stCondLst>
                                        </p:cTn>
                                        <p:tgtEl>
                                          <p:spTgt spid="238"/>
                                        </p:tgtEl>
                                        <p:attrNameLst>
                                          <p:attrName>style.visibility</p:attrName>
                                        </p:attrNameLst>
                                      </p:cBhvr>
                                      <p:to>
                                        <p:strVal val="visible"/>
                                      </p:to>
                                    </p:set>
                                    <p:animEffect transition="in" filter="wipe(left)">
                                      <p:cBhvr>
                                        <p:cTn id="452" dur="500"/>
                                        <p:tgtEl>
                                          <p:spTgt spid="238"/>
                                        </p:tgtEl>
                                      </p:cBhvr>
                                    </p:animEffect>
                                  </p:childTnLst>
                                </p:cTn>
                              </p:par>
                            </p:childTnLst>
                          </p:cTn>
                        </p:par>
                      </p:childTnLst>
                    </p:cTn>
                  </p:par>
                  <p:par>
                    <p:cTn id="453" fill="hold">
                      <p:stCondLst>
                        <p:cond delay="indefinite"/>
                      </p:stCondLst>
                      <p:childTnLst>
                        <p:par>
                          <p:cTn id="454" fill="hold">
                            <p:stCondLst>
                              <p:cond delay="0"/>
                            </p:stCondLst>
                            <p:childTnLst>
                              <p:par>
                                <p:cTn id="455" presetID="22" presetClass="entr" presetSubtype="8" fill="hold" grpId="0" nodeType="clickEffect">
                                  <p:stCondLst>
                                    <p:cond delay="0"/>
                                  </p:stCondLst>
                                  <p:childTnLst>
                                    <p:set>
                                      <p:cBhvr>
                                        <p:cTn id="456" dur="1" fill="hold">
                                          <p:stCondLst>
                                            <p:cond delay="0"/>
                                          </p:stCondLst>
                                        </p:cTn>
                                        <p:tgtEl>
                                          <p:spTgt spid="239"/>
                                        </p:tgtEl>
                                        <p:attrNameLst>
                                          <p:attrName>style.visibility</p:attrName>
                                        </p:attrNameLst>
                                      </p:cBhvr>
                                      <p:to>
                                        <p:strVal val="visible"/>
                                      </p:to>
                                    </p:set>
                                    <p:animEffect transition="in" filter="wipe(left)">
                                      <p:cBhvr>
                                        <p:cTn id="457" dur="500"/>
                                        <p:tgtEl>
                                          <p:spTgt spid="239"/>
                                        </p:tgtEl>
                                      </p:cBhvr>
                                    </p:animEffect>
                                  </p:childTnLst>
                                </p:cTn>
                              </p:par>
                            </p:childTnLst>
                          </p:cTn>
                        </p:par>
                      </p:childTnLst>
                    </p:cTn>
                  </p:par>
                  <p:par>
                    <p:cTn id="458" fill="hold">
                      <p:stCondLst>
                        <p:cond delay="indefinite"/>
                      </p:stCondLst>
                      <p:childTnLst>
                        <p:par>
                          <p:cTn id="459" fill="hold">
                            <p:stCondLst>
                              <p:cond delay="0"/>
                            </p:stCondLst>
                            <p:childTnLst>
                              <p:par>
                                <p:cTn id="460" presetID="22" presetClass="entr" presetSubtype="8" fill="hold" grpId="0" nodeType="clickEffect">
                                  <p:stCondLst>
                                    <p:cond delay="0"/>
                                  </p:stCondLst>
                                  <p:childTnLst>
                                    <p:set>
                                      <p:cBhvr>
                                        <p:cTn id="461" dur="1" fill="hold">
                                          <p:stCondLst>
                                            <p:cond delay="0"/>
                                          </p:stCondLst>
                                        </p:cTn>
                                        <p:tgtEl>
                                          <p:spTgt spid="240"/>
                                        </p:tgtEl>
                                        <p:attrNameLst>
                                          <p:attrName>style.visibility</p:attrName>
                                        </p:attrNameLst>
                                      </p:cBhvr>
                                      <p:to>
                                        <p:strVal val="visible"/>
                                      </p:to>
                                    </p:set>
                                    <p:animEffect transition="in" filter="wipe(left)">
                                      <p:cBhvr>
                                        <p:cTn id="462" dur="500"/>
                                        <p:tgtEl>
                                          <p:spTgt spid="240"/>
                                        </p:tgtEl>
                                      </p:cBhvr>
                                    </p:animEffect>
                                  </p:childTnLst>
                                </p:cTn>
                              </p:par>
                            </p:childTnLst>
                          </p:cTn>
                        </p:par>
                      </p:childTnLst>
                    </p:cTn>
                  </p:par>
                  <p:par>
                    <p:cTn id="463" fill="hold">
                      <p:stCondLst>
                        <p:cond delay="indefinite"/>
                      </p:stCondLst>
                      <p:childTnLst>
                        <p:par>
                          <p:cTn id="464" fill="hold">
                            <p:stCondLst>
                              <p:cond delay="0"/>
                            </p:stCondLst>
                            <p:childTnLst>
                              <p:par>
                                <p:cTn id="465" presetID="22" presetClass="entr" presetSubtype="8" fill="hold" grpId="0" nodeType="clickEffect">
                                  <p:stCondLst>
                                    <p:cond delay="0"/>
                                  </p:stCondLst>
                                  <p:childTnLst>
                                    <p:set>
                                      <p:cBhvr>
                                        <p:cTn id="466" dur="1" fill="hold">
                                          <p:stCondLst>
                                            <p:cond delay="0"/>
                                          </p:stCondLst>
                                        </p:cTn>
                                        <p:tgtEl>
                                          <p:spTgt spid="241"/>
                                        </p:tgtEl>
                                        <p:attrNameLst>
                                          <p:attrName>style.visibility</p:attrName>
                                        </p:attrNameLst>
                                      </p:cBhvr>
                                      <p:to>
                                        <p:strVal val="visible"/>
                                      </p:to>
                                    </p:set>
                                    <p:animEffect transition="in" filter="wipe(left)">
                                      <p:cBhvr>
                                        <p:cTn id="467" dur="500"/>
                                        <p:tgtEl>
                                          <p:spTgt spid="241"/>
                                        </p:tgtEl>
                                      </p:cBhvr>
                                    </p:animEffect>
                                  </p:childTnLst>
                                </p:cTn>
                              </p:par>
                            </p:childTnLst>
                          </p:cTn>
                        </p:par>
                      </p:childTnLst>
                    </p:cTn>
                  </p:par>
                  <p:par>
                    <p:cTn id="468" fill="hold">
                      <p:stCondLst>
                        <p:cond delay="indefinite"/>
                      </p:stCondLst>
                      <p:childTnLst>
                        <p:par>
                          <p:cTn id="469" fill="hold">
                            <p:stCondLst>
                              <p:cond delay="0"/>
                            </p:stCondLst>
                            <p:childTnLst>
                              <p:par>
                                <p:cTn id="470" presetID="1" presetClass="exit" presetSubtype="0" fill="hold" nodeType="clickEffect">
                                  <p:stCondLst>
                                    <p:cond delay="0"/>
                                  </p:stCondLst>
                                  <p:childTnLst>
                                    <p:set>
                                      <p:cBhvr>
                                        <p:cTn id="471" dur="1" fill="hold">
                                          <p:stCondLst>
                                            <p:cond delay="0"/>
                                          </p:stCondLst>
                                        </p:cTn>
                                        <p:tgtEl>
                                          <p:spTgt spid="12"/>
                                        </p:tgtEl>
                                        <p:attrNameLst>
                                          <p:attrName>style.visibility</p:attrName>
                                        </p:attrNameLst>
                                      </p:cBhvr>
                                      <p:to>
                                        <p:strVal val="hidden"/>
                                      </p:to>
                                    </p:set>
                                  </p:childTnLst>
                                </p:cTn>
                              </p:par>
                              <p:par>
                                <p:cTn id="472" presetID="1" presetClass="exit" presetSubtype="0" fill="hold" grpId="1" nodeType="withEffect">
                                  <p:stCondLst>
                                    <p:cond delay="0"/>
                                  </p:stCondLst>
                                  <p:childTnLst>
                                    <p:set>
                                      <p:cBhvr>
                                        <p:cTn id="473" dur="1" fill="hold">
                                          <p:stCondLst>
                                            <p:cond delay="0"/>
                                          </p:stCondLst>
                                        </p:cTn>
                                        <p:tgtEl>
                                          <p:spTgt spid="208"/>
                                        </p:tgtEl>
                                        <p:attrNameLst>
                                          <p:attrName>style.visibility</p:attrName>
                                        </p:attrNameLst>
                                      </p:cBhvr>
                                      <p:to>
                                        <p:strVal val="hidden"/>
                                      </p:to>
                                    </p:set>
                                  </p:childTnLst>
                                </p:cTn>
                              </p:par>
                            </p:childTnLst>
                          </p:cTn>
                        </p:par>
                      </p:childTnLst>
                    </p:cTn>
                  </p:par>
                  <p:par>
                    <p:cTn id="474" fill="hold">
                      <p:stCondLst>
                        <p:cond delay="indefinite"/>
                      </p:stCondLst>
                      <p:childTnLst>
                        <p:par>
                          <p:cTn id="475" fill="hold">
                            <p:stCondLst>
                              <p:cond delay="0"/>
                            </p:stCondLst>
                            <p:childTnLst>
                              <p:par>
                                <p:cTn id="476" presetID="10" presetClass="entr" presetSubtype="0" fill="hold" grpId="0" nodeType="clickEffect">
                                  <p:stCondLst>
                                    <p:cond delay="0"/>
                                  </p:stCondLst>
                                  <p:childTnLst>
                                    <p:set>
                                      <p:cBhvr>
                                        <p:cTn id="477" dur="1" fill="hold">
                                          <p:stCondLst>
                                            <p:cond delay="0"/>
                                          </p:stCondLst>
                                        </p:cTn>
                                        <p:tgtEl>
                                          <p:spTgt spid="283"/>
                                        </p:tgtEl>
                                        <p:attrNameLst>
                                          <p:attrName>style.visibility</p:attrName>
                                        </p:attrNameLst>
                                      </p:cBhvr>
                                      <p:to>
                                        <p:strVal val="visible"/>
                                      </p:to>
                                    </p:set>
                                    <p:animEffect transition="in" filter="fade">
                                      <p:cBhvr>
                                        <p:cTn id="478" dur="500"/>
                                        <p:tgtEl>
                                          <p:spTgt spid="283"/>
                                        </p:tgtEl>
                                      </p:cBhvr>
                                    </p:animEffect>
                                  </p:childTnLst>
                                </p:cTn>
                              </p:par>
                              <p:par>
                                <p:cTn id="479" presetID="10" presetClass="entr" presetSubtype="0" fill="hold" grpId="0" nodeType="withEffect">
                                  <p:stCondLst>
                                    <p:cond delay="0"/>
                                  </p:stCondLst>
                                  <p:childTnLst>
                                    <p:set>
                                      <p:cBhvr>
                                        <p:cTn id="480" dur="1" fill="hold">
                                          <p:stCondLst>
                                            <p:cond delay="0"/>
                                          </p:stCondLst>
                                        </p:cTn>
                                        <p:tgtEl>
                                          <p:spTgt spid="284"/>
                                        </p:tgtEl>
                                        <p:attrNameLst>
                                          <p:attrName>style.visibility</p:attrName>
                                        </p:attrNameLst>
                                      </p:cBhvr>
                                      <p:to>
                                        <p:strVal val="visible"/>
                                      </p:to>
                                    </p:set>
                                    <p:animEffect transition="in" filter="fade">
                                      <p:cBhvr>
                                        <p:cTn id="481" dur="500"/>
                                        <p:tgtEl>
                                          <p:spTgt spid="284"/>
                                        </p:tgtEl>
                                      </p:cBhvr>
                                    </p:animEffect>
                                  </p:childTnLst>
                                </p:cTn>
                              </p:par>
                            </p:childTnLst>
                          </p:cTn>
                        </p:par>
                      </p:childTnLst>
                    </p:cTn>
                  </p:par>
                  <p:par>
                    <p:cTn id="482" fill="hold">
                      <p:stCondLst>
                        <p:cond delay="indefinite"/>
                      </p:stCondLst>
                      <p:childTnLst>
                        <p:par>
                          <p:cTn id="483" fill="hold">
                            <p:stCondLst>
                              <p:cond delay="0"/>
                            </p:stCondLst>
                            <p:childTnLst>
                              <p:par>
                                <p:cTn id="484" presetID="22" presetClass="entr" presetSubtype="2" fill="hold" grpId="0" nodeType="clickEffect">
                                  <p:stCondLst>
                                    <p:cond delay="0"/>
                                  </p:stCondLst>
                                  <p:childTnLst>
                                    <p:set>
                                      <p:cBhvr>
                                        <p:cTn id="485" dur="1" fill="hold">
                                          <p:stCondLst>
                                            <p:cond delay="0"/>
                                          </p:stCondLst>
                                        </p:cTn>
                                        <p:tgtEl>
                                          <p:spTgt spid="285"/>
                                        </p:tgtEl>
                                        <p:attrNameLst>
                                          <p:attrName>style.visibility</p:attrName>
                                        </p:attrNameLst>
                                      </p:cBhvr>
                                      <p:to>
                                        <p:strVal val="visible"/>
                                      </p:to>
                                    </p:set>
                                    <p:animEffect transition="in" filter="wipe(right)">
                                      <p:cBhvr>
                                        <p:cTn id="486" dur="500"/>
                                        <p:tgtEl>
                                          <p:spTgt spid="285"/>
                                        </p:tgtEl>
                                      </p:cBhvr>
                                    </p:animEffect>
                                  </p:childTnLst>
                                </p:cTn>
                              </p:par>
                            </p:childTnLst>
                          </p:cTn>
                        </p:par>
                      </p:childTnLst>
                    </p:cTn>
                  </p:par>
                  <p:par>
                    <p:cTn id="487" fill="hold">
                      <p:stCondLst>
                        <p:cond delay="indefinite"/>
                      </p:stCondLst>
                      <p:childTnLst>
                        <p:par>
                          <p:cTn id="488" fill="hold">
                            <p:stCondLst>
                              <p:cond delay="0"/>
                            </p:stCondLst>
                            <p:childTnLst>
                              <p:par>
                                <p:cTn id="489" presetID="22" presetClass="entr" presetSubtype="8" fill="hold" grpId="0" nodeType="clickEffect">
                                  <p:stCondLst>
                                    <p:cond delay="0"/>
                                  </p:stCondLst>
                                  <p:childTnLst>
                                    <p:set>
                                      <p:cBhvr>
                                        <p:cTn id="490" dur="1" fill="hold">
                                          <p:stCondLst>
                                            <p:cond delay="0"/>
                                          </p:stCondLst>
                                        </p:cTn>
                                        <p:tgtEl>
                                          <p:spTgt spid="242"/>
                                        </p:tgtEl>
                                        <p:attrNameLst>
                                          <p:attrName>style.visibility</p:attrName>
                                        </p:attrNameLst>
                                      </p:cBhvr>
                                      <p:to>
                                        <p:strVal val="visible"/>
                                      </p:to>
                                    </p:set>
                                    <p:animEffect transition="in" filter="wipe(left)">
                                      <p:cBhvr>
                                        <p:cTn id="491" dur="500"/>
                                        <p:tgtEl>
                                          <p:spTgt spid="242"/>
                                        </p:tgtEl>
                                      </p:cBhvr>
                                    </p:animEffect>
                                  </p:childTnLst>
                                </p:cTn>
                              </p:par>
                            </p:childTnLst>
                          </p:cTn>
                        </p:par>
                      </p:childTnLst>
                    </p:cTn>
                  </p:par>
                  <p:par>
                    <p:cTn id="492" fill="hold">
                      <p:stCondLst>
                        <p:cond delay="indefinite"/>
                      </p:stCondLst>
                      <p:childTnLst>
                        <p:par>
                          <p:cTn id="493" fill="hold">
                            <p:stCondLst>
                              <p:cond delay="0"/>
                            </p:stCondLst>
                            <p:childTnLst>
                              <p:par>
                                <p:cTn id="494" presetID="22" presetClass="entr" presetSubtype="8" fill="hold" grpId="0" nodeType="clickEffect">
                                  <p:stCondLst>
                                    <p:cond delay="0"/>
                                  </p:stCondLst>
                                  <p:childTnLst>
                                    <p:set>
                                      <p:cBhvr>
                                        <p:cTn id="495" dur="1" fill="hold">
                                          <p:stCondLst>
                                            <p:cond delay="0"/>
                                          </p:stCondLst>
                                        </p:cTn>
                                        <p:tgtEl>
                                          <p:spTgt spid="243"/>
                                        </p:tgtEl>
                                        <p:attrNameLst>
                                          <p:attrName>style.visibility</p:attrName>
                                        </p:attrNameLst>
                                      </p:cBhvr>
                                      <p:to>
                                        <p:strVal val="visible"/>
                                      </p:to>
                                    </p:set>
                                    <p:animEffect transition="in" filter="wipe(left)">
                                      <p:cBhvr>
                                        <p:cTn id="496" dur="500"/>
                                        <p:tgtEl>
                                          <p:spTgt spid="243"/>
                                        </p:tgtEl>
                                      </p:cBhvr>
                                    </p:animEffect>
                                  </p:childTnLst>
                                </p:cTn>
                              </p:par>
                            </p:childTnLst>
                          </p:cTn>
                        </p:par>
                      </p:childTnLst>
                    </p:cTn>
                  </p:par>
                  <p:par>
                    <p:cTn id="497" fill="hold">
                      <p:stCondLst>
                        <p:cond delay="indefinite"/>
                      </p:stCondLst>
                      <p:childTnLst>
                        <p:par>
                          <p:cTn id="498" fill="hold">
                            <p:stCondLst>
                              <p:cond delay="0"/>
                            </p:stCondLst>
                            <p:childTnLst>
                              <p:par>
                                <p:cTn id="499" presetID="1" presetClass="exit" presetSubtype="0" fill="hold" grpId="1" nodeType="clickEffect">
                                  <p:stCondLst>
                                    <p:cond delay="0"/>
                                  </p:stCondLst>
                                  <p:childTnLst>
                                    <p:set>
                                      <p:cBhvr>
                                        <p:cTn id="500" dur="1" fill="hold">
                                          <p:stCondLst>
                                            <p:cond delay="0"/>
                                          </p:stCondLst>
                                        </p:cTn>
                                        <p:tgtEl>
                                          <p:spTgt spid="283"/>
                                        </p:tgtEl>
                                        <p:attrNameLst>
                                          <p:attrName>style.visibility</p:attrName>
                                        </p:attrNameLst>
                                      </p:cBhvr>
                                      <p:to>
                                        <p:strVal val="hidden"/>
                                      </p:to>
                                    </p:set>
                                  </p:childTnLst>
                                </p:cTn>
                              </p:par>
                              <p:par>
                                <p:cTn id="501" presetID="1" presetClass="exit" presetSubtype="0" fill="hold" grpId="1" nodeType="withEffect">
                                  <p:stCondLst>
                                    <p:cond delay="0"/>
                                  </p:stCondLst>
                                  <p:childTnLst>
                                    <p:set>
                                      <p:cBhvr>
                                        <p:cTn id="502" dur="1" fill="hold">
                                          <p:stCondLst>
                                            <p:cond delay="0"/>
                                          </p:stCondLst>
                                        </p:cTn>
                                        <p:tgtEl>
                                          <p:spTgt spid="285"/>
                                        </p:tgtEl>
                                        <p:attrNameLst>
                                          <p:attrName>style.visibility</p:attrName>
                                        </p:attrNameLst>
                                      </p:cBhvr>
                                      <p:to>
                                        <p:strVal val="hidden"/>
                                      </p:to>
                                    </p:set>
                                  </p:childTnLst>
                                </p:cTn>
                              </p:par>
                              <p:par>
                                <p:cTn id="503" presetID="1" presetClass="exit" presetSubtype="0" fill="hold" grpId="1" nodeType="withEffect">
                                  <p:stCondLst>
                                    <p:cond delay="0"/>
                                  </p:stCondLst>
                                  <p:childTnLst>
                                    <p:set>
                                      <p:cBhvr>
                                        <p:cTn id="504" dur="1" fill="hold">
                                          <p:stCondLst>
                                            <p:cond delay="0"/>
                                          </p:stCondLst>
                                        </p:cTn>
                                        <p:tgtEl>
                                          <p:spTgt spid="284"/>
                                        </p:tgtEl>
                                        <p:attrNameLst>
                                          <p:attrName>style.visibility</p:attrName>
                                        </p:attrNameLst>
                                      </p:cBhvr>
                                      <p:to>
                                        <p:strVal val="hidden"/>
                                      </p:to>
                                    </p:set>
                                  </p:childTnLst>
                                </p:cTn>
                              </p:par>
                            </p:childTnLst>
                          </p:cTn>
                        </p:par>
                        <p:par>
                          <p:cTn id="505" fill="hold">
                            <p:stCondLst>
                              <p:cond delay="0"/>
                            </p:stCondLst>
                            <p:childTnLst>
                              <p:par>
                                <p:cTn id="506" presetID="22" presetClass="entr" presetSubtype="8" fill="hold" grpId="0" nodeType="afterEffect">
                                  <p:stCondLst>
                                    <p:cond delay="0"/>
                                  </p:stCondLst>
                                  <p:childTnLst>
                                    <p:set>
                                      <p:cBhvr>
                                        <p:cTn id="507" dur="1" fill="hold">
                                          <p:stCondLst>
                                            <p:cond delay="0"/>
                                          </p:stCondLst>
                                        </p:cTn>
                                        <p:tgtEl>
                                          <p:spTgt spid="244"/>
                                        </p:tgtEl>
                                        <p:attrNameLst>
                                          <p:attrName>style.visibility</p:attrName>
                                        </p:attrNameLst>
                                      </p:cBhvr>
                                      <p:to>
                                        <p:strVal val="visible"/>
                                      </p:to>
                                    </p:set>
                                    <p:animEffect transition="in" filter="wipe(left)">
                                      <p:cBhvr>
                                        <p:cTn id="508" dur="500"/>
                                        <p:tgtEl>
                                          <p:spTgt spid="244"/>
                                        </p:tgtEl>
                                      </p:cBhvr>
                                    </p:animEffect>
                                  </p:childTnLst>
                                </p:cTn>
                              </p:par>
                            </p:childTnLst>
                          </p:cTn>
                        </p:par>
                      </p:childTnLst>
                    </p:cTn>
                  </p:par>
                  <p:par>
                    <p:cTn id="509" fill="hold">
                      <p:stCondLst>
                        <p:cond delay="indefinite"/>
                      </p:stCondLst>
                      <p:childTnLst>
                        <p:par>
                          <p:cTn id="510" fill="hold">
                            <p:stCondLst>
                              <p:cond delay="0"/>
                            </p:stCondLst>
                            <p:childTnLst>
                              <p:par>
                                <p:cTn id="511" presetID="22" presetClass="entr" presetSubtype="8" fill="hold" grpId="0" nodeType="clickEffect">
                                  <p:stCondLst>
                                    <p:cond delay="0"/>
                                  </p:stCondLst>
                                  <p:childTnLst>
                                    <p:set>
                                      <p:cBhvr>
                                        <p:cTn id="512" dur="1" fill="hold">
                                          <p:stCondLst>
                                            <p:cond delay="0"/>
                                          </p:stCondLst>
                                        </p:cTn>
                                        <p:tgtEl>
                                          <p:spTgt spid="245"/>
                                        </p:tgtEl>
                                        <p:attrNameLst>
                                          <p:attrName>style.visibility</p:attrName>
                                        </p:attrNameLst>
                                      </p:cBhvr>
                                      <p:to>
                                        <p:strVal val="visible"/>
                                      </p:to>
                                    </p:set>
                                    <p:animEffect transition="in" filter="wipe(left)">
                                      <p:cBhvr>
                                        <p:cTn id="513" dur="500"/>
                                        <p:tgtEl>
                                          <p:spTgt spid="245"/>
                                        </p:tgtEl>
                                      </p:cBhvr>
                                    </p:animEffect>
                                  </p:childTnLst>
                                </p:cTn>
                              </p:par>
                            </p:childTnLst>
                          </p:cTn>
                        </p:par>
                      </p:childTnLst>
                    </p:cTn>
                  </p:par>
                  <p:par>
                    <p:cTn id="514" fill="hold">
                      <p:stCondLst>
                        <p:cond delay="indefinite"/>
                      </p:stCondLst>
                      <p:childTnLst>
                        <p:par>
                          <p:cTn id="515" fill="hold">
                            <p:stCondLst>
                              <p:cond delay="0"/>
                            </p:stCondLst>
                            <p:childTnLst>
                              <p:par>
                                <p:cTn id="516" presetID="10" presetClass="entr" presetSubtype="0" fill="hold" nodeType="clickEffect">
                                  <p:stCondLst>
                                    <p:cond delay="0"/>
                                  </p:stCondLst>
                                  <p:childTnLst>
                                    <p:set>
                                      <p:cBhvr>
                                        <p:cTn id="517" dur="1" fill="hold">
                                          <p:stCondLst>
                                            <p:cond delay="0"/>
                                          </p:stCondLst>
                                        </p:cTn>
                                        <p:tgtEl>
                                          <p:spTgt spid="219"/>
                                        </p:tgtEl>
                                        <p:attrNameLst>
                                          <p:attrName>style.visibility</p:attrName>
                                        </p:attrNameLst>
                                      </p:cBhvr>
                                      <p:to>
                                        <p:strVal val="visible"/>
                                      </p:to>
                                    </p:set>
                                    <p:animEffect transition="in" filter="fade">
                                      <p:cBhvr>
                                        <p:cTn id="518" dur="500"/>
                                        <p:tgtEl>
                                          <p:spTgt spid="219"/>
                                        </p:tgtEl>
                                      </p:cBhvr>
                                    </p:animEffect>
                                  </p:childTnLst>
                                </p:cTn>
                              </p:par>
                            </p:childTnLst>
                          </p:cTn>
                        </p:par>
                      </p:childTnLst>
                    </p:cTn>
                  </p:par>
                  <p:par>
                    <p:cTn id="519" fill="hold">
                      <p:stCondLst>
                        <p:cond delay="indefinite"/>
                      </p:stCondLst>
                      <p:childTnLst>
                        <p:par>
                          <p:cTn id="520" fill="hold">
                            <p:stCondLst>
                              <p:cond delay="0"/>
                            </p:stCondLst>
                            <p:childTnLst>
                              <p:par>
                                <p:cTn id="521" presetID="1" presetClass="exit" presetSubtype="0" fill="hold" nodeType="clickEffect">
                                  <p:stCondLst>
                                    <p:cond delay="0"/>
                                  </p:stCondLst>
                                  <p:childTnLst>
                                    <p:set>
                                      <p:cBhvr>
                                        <p:cTn id="522" dur="1" fill="hold">
                                          <p:stCondLst>
                                            <p:cond delay="0"/>
                                          </p:stCondLst>
                                        </p:cTn>
                                        <p:tgtEl>
                                          <p:spTgt spid="219"/>
                                        </p:tgtEl>
                                        <p:attrNameLst>
                                          <p:attrName>style.visibility</p:attrName>
                                        </p:attrNameLst>
                                      </p:cBhvr>
                                      <p:to>
                                        <p:strVal val="hidden"/>
                                      </p:to>
                                    </p:set>
                                  </p:childTnLst>
                                </p:cTn>
                              </p:par>
                            </p:childTnLst>
                          </p:cTn>
                        </p:par>
                      </p:childTnLst>
                    </p:cTn>
                  </p:par>
                  <p:par>
                    <p:cTn id="523" fill="hold">
                      <p:stCondLst>
                        <p:cond delay="indefinite"/>
                      </p:stCondLst>
                      <p:childTnLst>
                        <p:par>
                          <p:cTn id="524" fill="hold">
                            <p:stCondLst>
                              <p:cond delay="0"/>
                            </p:stCondLst>
                            <p:childTnLst>
                              <p:par>
                                <p:cTn id="525" presetID="10" presetClass="entr" presetSubtype="0" fill="hold" nodeType="clickEffect">
                                  <p:stCondLst>
                                    <p:cond delay="0"/>
                                  </p:stCondLst>
                                  <p:childTnLst>
                                    <p:set>
                                      <p:cBhvr>
                                        <p:cTn id="526" dur="1" fill="hold">
                                          <p:stCondLst>
                                            <p:cond delay="0"/>
                                          </p:stCondLst>
                                        </p:cTn>
                                        <p:tgtEl>
                                          <p:spTgt spid="222"/>
                                        </p:tgtEl>
                                        <p:attrNameLst>
                                          <p:attrName>style.visibility</p:attrName>
                                        </p:attrNameLst>
                                      </p:cBhvr>
                                      <p:to>
                                        <p:strVal val="visible"/>
                                      </p:to>
                                    </p:set>
                                    <p:animEffect transition="in" filter="fade">
                                      <p:cBhvr>
                                        <p:cTn id="527" dur="500"/>
                                        <p:tgtEl>
                                          <p:spTgt spid="222"/>
                                        </p:tgtEl>
                                      </p:cBhvr>
                                    </p:animEffect>
                                  </p:childTnLst>
                                </p:cTn>
                              </p:par>
                            </p:childTnLst>
                          </p:cTn>
                        </p:par>
                      </p:childTnLst>
                    </p:cTn>
                  </p:par>
                  <p:par>
                    <p:cTn id="528" fill="hold">
                      <p:stCondLst>
                        <p:cond delay="indefinite"/>
                      </p:stCondLst>
                      <p:childTnLst>
                        <p:par>
                          <p:cTn id="529" fill="hold">
                            <p:stCondLst>
                              <p:cond delay="0"/>
                            </p:stCondLst>
                            <p:childTnLst>
                              <p:par>
                                <p:cTn id="530" presetID="1" presetClass="exit" presetSubtype="0" fill="hold" nodeType="clickEffect">
                                  <p:stCondLst>
                                    <p:cond delay="0"/>
                                  </p:stCondLst>
                                  <p:childTnLst>
                                    <p:set>
                                      <p:cBhvr>
                                        <p:cTn id="531" dur="1" fill="hold">
                                          <p:stCondLst>
                                            <p:cond delay="0"/>
                                          </p:stCondLst>
                                        </p:cTn>
                                        <p:tgtEl>
                                          <p:spTgt spid="222"/>
                                        </p:tgtEl>
                                        <p:attrNameLst>
                                          <p:attrName>style.visibility</p:attrName>
                                        </p:attrNameLst>
                                      </p:cBhvr>
                                      <p:to>
                                        <p:strVal val="hidden"/>
                                      </p:to>
                                    </p:set>
                                  </p:childTnLst>
                                </p:cTn>
                              </p:par>
                            </p:childTnLst>
                          </p:cTn>
                        </p:par>
                      </p:childTnLst>
                    </p:cTn>
                  </p:par>
                  <p:par>
                    <p:cTn id="532" fill="hold">
                      <p:stCondLst>
                        <p:cond delay="indefinite"/>
                      </p:stCondLst>
                      <p:childTnLst>
                        <p:par>
                          <p:cTn id="533" fill="hold">
                            <p:stCondLst>
                              <p:cond delay="0"/>
                            </p:stCondLst>
                            <p:childTnLst>
                              <p:par>
                                <p:cTn id="534" presetID="10" presetClass="entr" presetSubtype="0" fill="hold" nodeType="clickEffect">
                                  <p:stCondLst>
                                    <p:cond delay="0"/>
                                  </p:stCondLst>
                                  <p:childTnLst>
                                    <p:set>
                                      <p:cBhvr>
                                        <p:cTn id="535" dur="1" fill="hold">
                                          <p:stCondLst>
                                            <p:cond delay="0"/>
                                          </p:stCondLst>
                                        </p:cTn>
                                        <p:tgtEl>
                                          <p:spTgt spid="225"/>
                                        </p:tgtEl>
                                        <p:attrNameLst>
                                          <p:attrName>style.visibility</p:attrName>
                                        </p:attrNameLst>
                                      </p:cBhvr>
                                      <p:to>
                                        <p:strVal val="visible"/>
                                      </p:to>
                                    </p:set>
                                    <p:animEffect transition="in" filter="fade">
                                      <p:cBhvr>
                                        <p:cTn id="536" dur="500"/>
                                        <p:tgtEl>
                                          <p:spTgt spid="225"/>
                                        </p:tgtEl>
                                      </p:cBhvr>
                                    </p:animEffect>
                                  </p:childTnLst>
                                </p:cTn>
                              </p:par>
                            </p:childTnLst>
                          </p:cTn>
                        </p:par>
                      </p:childTnLst>
                    </p:cTn>
                  </p:par>
                  <p:par>
                    <p:cTn id="537" fill="hold">
                      <p:stCondLst>
                        <p:cond delay="indefinite"/>
                      </p:stCondLst>
                      <p:childTnLst>
                        <p:par>
                          <p:cTn id="538" fill="hold">
                            <p:stCondLst>
                              <p:cond delay="0"/>
                            </p:stCondLst>
                            <p:childTnLst>
                              <p:par>
                                <p:cTn id="539" presetID="1" presetClass="exit" presetSubtype="0" fill="hold" nodeType="clickEffect">
                                  <p:stCondLst>
                                    <p:cond delay="0"/>
                                  </p:stCondLst>
                                  <p:childTnLst>
                                    <p:set>
                                      <p:cBhvr>
                                        <p:cTn id="540" dur="1" fill="hold">
                                          <p:stCondLst>
                                            <p:cond delay="0"/>
                                          </p:stCondLst>
                                        </p:cTn>
                                        <p:tgtEl>
                                          <p:spTgt spid="225"/>
                                        </p:tgtEl>
                                        <p:attrNameLst>
                                          <p:attrName>style.visibility</p:attrName>
                                        </p:attrNameLst>
                                      </p:cBhvr>
                                      <p:to>
                                        <p:strVal val="hidden"/>
                                      </p:to>
                                    </p:set>
                                  </p:childTnLst>
                                </p:cTn>
                              </p:par>
                            </p:childTnLst>
                          </p:cTn>
                        </p:par>
                      </p:childTnLst>
                    </p:cTn>
                  </p:par>
                  <p:par>
                    <p:cTn id="541" fill="hold">
                      <p:stCondLst>
                        <p:cond delay="indefinite"/>
                      </p:stCondLst>
                      <p:childTnLst>
                        <p:par>
                          <p:cTn id="542" fill="hold">
                            <p:stCondLst>
                              <p:cond delay="0"/>
                            </p:stCondLst>
                            <p:childTnLst>
                              <p:par>
                                <p:cTn id="543" presetID="22" presetClass="entr" presetSubtype="8" fill="hold" grpId="0" nodeType="clickEffect">
                                  <p:stCondLst>
                                    <p:cond delay="0"/>
                                  </p:stCondLst>
                                  <p:childTnLst>
                                    <p:set>
                                      <p:cBhvr>
                                        <p:cTn id="544" dur="1" fill="hold">
                                          <p:stCondLst>
                                            <p:cond delay="0"/>
                                          </p:stCondLst>
                                        </p:cTn>
                                        <p:tgtEl>
                                          <p:spTgt spid="275"/>
                                        </p:tgtEl>
                                        <p:attrNameLst>
                                          <p:attrName>style.visibility</p:attrName>
                                        </p:attrNameLst>
                                      </p:cBhvr>
                                      <p:to>
                                        <p:strVal val="visible"/>
                                      </p:to>
                                    </p:set>
                                    <p:animEffect transition="in" filter="wipe(left)">
                                      <p:cBhvr>
                                        <p:cTn id="545" dur="500"/>
                                        <p:tgtEl>
                                          <p:spTgt spid="275"/>
                                        </p:tgtEl>
                                      </p:cBhvr>
                                    </p:animEffect>
                                  </p:childTnLst>
                                </p:cTn>
                              </p:par>
                            </p:childTnLst>
                          </p:cTn>
                        </p:par>
                      </p:childTnLst>
                    </p:cTn>
                  </p:par>
                  <p:par>
                    <p:cTn id="546" fill="hold">
                      <p:stCondLst>
                        <p:cond delay="indefinite"/>
                      </p:stCondLst>
                      <p:childTnLst>
                        <p:par>
                          <p:cTn id="547" fill="hold">
                            <p:stCondLst>
                              <p:cond delay="0"/>
                            </p:stCondLst>
                            <p:childTnLst>
                              <p:par>
                                <p:cTn id="548" presetID="22" presetClass="entr" presetSubtype="8" fill="hold" grpId="0" nodeType="clickEffect">
                                  <p:stCondLst>
                                    <p:cond delay="0"/>
                                  </p:stCondLst>
                                  <p:childTnLst>
                                    <p:set>
                                      <p:cBhvr>
                                        <p:cTn id="549" dur="1" fill="hold">
                                          <p:stCondLst>
                                            <p:cond delay="0"/>
                                          </p:stCondLst>
                                        </p:cTn>
                                        <p:tgtEl>
                                          <p:spTgt spid="276"/>
                                        </p:tgtEl>
                                        <p:attrNameLst>
                                          <p:attrName>style.visibility</p:attrName>
                                        </p:attrNameLst>
                                      </p:cBhvr>
                                      <p:to>
                                        <p:strVal val="visible"/>
                                      </p:to>
                                    </p:set>
                                    <p:animEffect transition="in" filter="wipe(left)">
                                      <p:cBhvr>
                                        <p:cTn id="550" dur="500"/>
                                        <p:tgtEl>
                                          <p:spTgt spid="276"/>
                                        </p:tgtEl>
                                      </p:cBhvr>
                                    </p:animEffect>
                                  </p:childTnLst>
                                </p:cTn>
                              </p:par>
                            </p:childTnLst>
                          </p:cTn>
                        </p:par>
                      </p:childTnLst>
                    </p:cTn>
                  </p:par>
                  <p:par>
                    <p:cTn id="551" fill="hold">
                      <p:stCondLst>
                        <p:cond delay="indefinite"/>
                      </p:stCondLst>
                      <p:childTnLst>
                        <p:par>
                          <p:cTn id="552" fill="hold">
                            <p:stCondLst>
                              <p:cond delay="0"/>
                            </p:stCondLst>
                            <p:childTnLst>
                              <p:par>
                                <p:cTn id="553" presetID="22" presetClass="entr" presetSubtype="8" fill="hold" grpId="0" nodeType="clickEffect">
                                  <p:stCondLst>
                                    <p:cond delay="0"/>
                                  </p:stCondLst>
                                  <p:childTnLst>
                                    <p:set>
                                      <p:cBhvr>
                                        <p:cTn id="554" dur="1" fill="hold">
                                          <p:stCondLst>
                                            <p:cond delay="0"/>
                                          </p:stCondLst>
                                        </p:cTn>
                                        <p:tgtEl>
                                          <p:spTgt spid="277"/>
                                        </p:tgtEl>
                                        <p:attrNameLst>
                                          <p:attrName>style.visibility</p:attrName>
                                        </p:attrNameLst>
                                      </p:cBhvr>
                                      <p:to>
                                        <p:strVal val="visible"/>
                                      </p:to>
                                    </p:set>
                                    <p:animEffect transition="in" filter="wipe(left)">
                                      <p:cBhvr>
                                        <p:cTn id="555" dur="500"/>
                                        <p:tgtEl>
                                          <p:spTgt spid="277"/>
                                        </p:tgtEl>
                                      </p:cBhvr>
                                    </p:animEffect>
                                  </p:childTnLst>
                                </p:cTn>
                              </p:par>
                            </p:childTnLst>
                          </p:cTn>
                        </p:par>
                      </p:childTnLst>
                    </p:cTn>
                  </p:par>
                  <p:par>
                    <p:cTn id="556" fill="hold">
                      <p:stCondLst>
                        <p:cond delay="indefinite"/>
                      </p:stCondLst>
                      <p:childTnLst>
                        <p:par>
                          <p:cTn id="557" fill="hold">
                            <p:stCondLst>
                              <p:cond delay="0"/>
                            </p:stCondLst>
                            <p:childTnLst>
                              <p:par>
                                <p:cTn id="558" presetID="22" presetClass="entr" presetSubtype="8" fill="hold" grpId="0" nodeType="clickEffect">
                                  <p:stCondLst>
                                    <p:cond delay="0"/>
                                  </p:stCondLst>
                                  <p:childTnLst>
                                    <p:set>
                                      <p:cBhvr>
                                        <p:cTn id="559" dur="1" fill="hold">
                                          <p:stCondLst>
                                            <p:cond delay="0"/>
                                          </p:stCondLst>
                                        </p:cTn>
                                        <p:tgtEl>
                                          <p:spTgt spid="278"/>
                                        </p:tgtEl>
                                        <p:attrNameLst>
                                          <p:attrName>style.visibility</p:attrName>
                                        </p:attrNameLst>
                                      </p:cBhvr>
                                      <p:to>
                                        <p:strVal val="visible"/>
                                      </p:to>
                                    </p:set>
                                    <p:animEffect transition="in" filter="wipe(left)">
                                      <p:cBhvr>
                                        <p:cTn id="560" dur="500"/>
                                        <p:tgtEl>
                                          <p:spTgt spid="278"/>
                                        </p:tgtEl>
                                      </p:cBhvr>
                                    </p:animEffect>
                                  </p:childTnLst>
                                </p:cTn>
                              </p:par>
                            </p:childTnLst>
                          </p:cTn>
                        </p:par>
                      </p:childTnLst>
                    </p:cTn>
                  </p:par>
                  <p:par>
                    <p:cTn id="561" fill="hold">
                      <p:stCondLst>
                        <p:cond delay="indefinite"/>
                      </p:stCondLst>
                      <p:childTnLst>
                        <p:par>
                          <p:cTn id="562" fill="hold">
                            <p:stCondLst>
                              <p:cond delay="0"/>
                            </p:stCondLst>
                            <p:childTnLst>
                              <p:par>
                                <p:cTn id="563" presetID="22" presetClass="entr" presetSubtype="8" fill="hold" grpId="0" nodeType="clickEffect">
                                  <p:stCondLst>
                                    <p:cond delay="0"/>
                                  </p:stCondLst>
                                  <p:childTnLst>
                                    <p:set>
                                      <p:cBhvr>
                                        <p:cTn id="564" dur="1" fill="hold">
                                          <p:stCondLst>
                                            <p:cond delay="0"/>
                                          </p:stCondLst>
                                        </p:cTn>
                                        <p:tgtEl>
                                          <p:spTgt spid="279"/>
                                        </p:tgtEl>
                                        <p:attrNameLst>
                                          <p:attrName>style.visibility</p:attrName>
                                        </p:attrNameLst>
                                      </p:cBhvr>
                                      <p:to>
                                        <p:strVal val="visible"/>
                                      </p:to>
                                    </p:set>
                                    <p:animEffect transition="in" filter="wipe(left)">
                                      <p:cBhvr>
                                        <p:cTn id="565" dur="500"/>
                                        <p:tgtEl>
                                          <p:spTgt spid="279"/>
                                        </p:tgtEl>
                                      </p:cBhvr>
                                    </p:animEffect>
                                  </p:childTnLst>
                                </p:cTn>
                              </p:par>
                            </p:childTnLst>
                          </p:cTn>
                        </p:par>
                      </p:childTnLst>
                    </p:cTn>
                  </p:par>
                  <p:par>
                    <p:cTn id="566" fill="hold">
                      <p:stCondLst>
                        <p:cond delay="indefinite"/>
                      </p:stCondLst>
                      <p:childTnLst>
                        <p:par>
                          <p:cTn id="567" fill="hold">
                            <p:stCondLst>
                              <p:cond delay="0"/>
                            </p:stCondLst>
                            <p:childTnLst>
                              <p:par>
                                <p:cTn id="568" presetID="22" presetClass="entr" presetSubtype="8" fill="hold" grpId="0" nodeType="clickEffect">
                                  <p:stCondLst>
                                    <p:cond delay="0"/>
                                  </p:stCondLst>
                                  <p:childTnLst>
                                    <p:set>
                                      <p:cBhvr>
                                        <p:cTn id="569" dur="1" fill="hold">
                                          <p:stCondLst>
                                            <p:cond delay="0"/>
                                          </p:stCondLst>
                                        </p:cTn>
                                        <p:tgtEl>
                                          <p:spTgt spid="280"/>
                                        </p:tgtEl>
                                        <p:attrNameLst>
                                          <p:attrName>style.visibility</p:attrName>
                                        </p:attrNameLst>
                                      </p:cBhvr>
                                      <p:to>
                                        <p:strVal val="visible"/>
                                      </p:to>
                                    </p:set>
                                    <p:animEffect transition="in" filter="wipe(left)">
                                      <p:cBhvr>
                                        <p:cTn id="570" dur="500"/>
                                        <p:tgtEl>
                                          <p:spTgt spid="280"/>
                                        </p:tgtEl>
                                      </p:cBhvr>
                                    </p:animEffect>
                                  </p:childTnLst>
                                </p:cTn>
                              </p:par>
                            </p:childTnLst>
                          </p:cTn>
                        </p:par>
                        <p:par>
                          <p:cTn id="571" fill="hold">
                            <p:stCondLst>
                              <p:cond delay="500"/>
                            </p:stCondLst>
                            <p:childTnLst>
                              <p:par>
                                <p:cTn id="572" presetID="22" presetClass="entr" presetSubtype="8" fill="hold" grpId="0" nodeType="afterEffect">
                                  <p:stCondLst>
                                    <p:cond delay="0"/>
                                  </p:stCondLst>
                                  <p:childTnLst>
                                    <p:set>
                                      <p:cBhvr>
                                        <p:cTn id="573" dur="1" fill="hold">
                                          <p:stCondLst>
                                            <p:cond delay="0"/>
                                          </p:stCondLst>
                                        </p:cTn>
                                        <p:tgtEl>
                                          <p:spTgt spid="281"/>
                                        </p:tgtEl>
                                        <p:attrNameLst>
                                          <p:attrName>style.visibility</p:attrName>
                                        </p:attrNameLst>
                                      </p:cBhvr>
                                      <p:to>
                                        <p:strVal val="visible"/>
                                      </p:to>
                                    </p:set>
                                    <p:animEffect transition="in" filter="wipe(left)">
                                      <p:cBhvr>
                                        <p:cTn id="574" dur="500"/>
                                        <p:tgtEl>
                                          <p:spTgt spid="281"/>
                                        </p:tgtEl>
                                      </p:cBhvr>
                                    </p:animEffect>
                                  </p:childTnLst>
                                </p:cTn>
                              </p:par>
                            </p:childTnLst>
                          </p:cTn>
                        </p:par>
                      </p:childTnLst>
                    </p:cTn>
                  </p:par>
                  <p:par>
                    <p:cTn id="575" fill="hold">
                      <p:stCondLst>
                        <p:cond delay="indefinite"/>
                      </p:stCondLst>
                      <p:childTnLst>
                        <p:par>
                          <p:cTn id="576" fill="hold">
                            <p:stCondLst>
                              <p:cond delay="0"/>
                            </p:stCondLst>
                            <p:childTnLst>
                              <p:par>
                                <p:cTn id="577" presetID="22" presetClass="entr" presetSubtype="8" fill="hold" grpId="0" nodeType="clickEffect">
                                  <p:stCondLst>
                                    <p:cond delay="0"/>
                                  </p:stCondLst>
                                  <p:childTnLst>
                                    <p:set>
                                      <p:cBhvr>
                                        <p:cTn id="578" dur="1" fill="hold">
                                          <p:stCondLst>
                                            <p:cond delay="0"/>
                                          </p:stCondLst>
                                        </p:cTn>
                                        <p:tgtEl>
                                          <p:spTgt spid="282"/>
                                        </p:tgtEl>
                                        <p:attrNameLst>
                                          <p:attrName>style.visibility</p:attrName>
                                        </p:attrNameLst>
                                      </p:cBhvr>
                                      <p:to>
                                        <p:strVal val="visible"/>
                                      </p:to>
                                    </p:set>
                                    <p:animEffect transition="in" filter="wipe(left)">
                                      <p:cBhvr>
                                        <p:cTn id="579" dur="500"/>
                                        <p:tgtEl>
                                          <p:spTgt spid="282"/>
                                        </p:tgtEl>
                                      </p:cBhvr>
                                    </p:animEffect>
                                  </p:childTnLst>
                                </p:cTn>
                              </p:par>
                            </p:childTnLst>
                          </p:cTn>
                        </p:par>
                      </p:childTnLst>
                    </p:cTn>
                  </p:par>
                  <p:par>
                    <p:cTn id="580" fill="hold">
                      <p:stCondLst>
                        <p:cond delay="indefinite"/>
                      </p:stCondLst>
                      <p:childTnLst>
                        <p:par>
                          <p:cTn id="581" fill="hold">
                            <p:stCondLst>
                              <p:cond delay="0"/>
                            </p:stCondLst>
                            <p:childTnLst>
                              <p:par>
                                <p:cTn id="582" presetID="22" presetClass="entr" presetSubtype="8" fill="hold" grpId="0" nodeType="clickEffect">
                                  <p:stCondLst>
                                    <p:cond delay="0"/>
                                  </p:stCondLst>
                                  <p:childTnLst>
                                    <p:set>
                                      <p:cBhvr>
                                        <p:cTn id="583" dur="1" fill="hold">
                                          <p:stCondLst>
                                            <p:cond delay="0"/>
                                          </p:stCondLst>
                                        </p:cTn>
                                        <p:tgtEl>
                                          <p:spTgt spid="246"/>
                                        </p:tgtEl>
                                        <p:attrNameLst>
                                          <p:attrName>style.visibility</p:attrName>
                                        </p:attrNameLst>
                                      </p:cBhvr>
                                      <p:to>
                                        <p:strVal val="visible"/>
                                      </p:to>
                                    </p:set>
                                    <p:animEffect transition="in" filter="wipe(left)">
                                      <p:cBhvr>
                                        <p:cTn id="584" dur="500"/>
                                        <p:tgtEl>
                                          <p:spTgt spid="246"/>
                                        </p:tgtEl>
                                      </p:cBhvr>
                                    </p:animEffect>
                                  </p:childTnLst>
                                </p:cTn>
                              </p:par>
                            </p:childTnLst>
                          </p:cTn>
                        </p:par>
                      </p:childTnLst>
                    </p:cTn>
                  </p:par>
                  <p:par>
                    <p:cTn id="585" fill="hold">
                      <p:stCondLst>
                        <p:cond delay="indefinite"/>
                      </p:stCondLst>
                      <p:childTnLst>
                        <p:par>
                          <p:cTn id="586" fill="hold">
                            <p:stCondLst>
                              <p:cond delay="0"/>
                            </p:stCondLst>
                            <p:childTnLst>
                              <p:par>
                                <p:cTn id="587" presetID="22" presetClass="entr" presetSubtype="8" fill="hold" grpId="0" nodeType="clickEffect">
                                  <p:stCondLst>
                                    <p:cond delay="0"/>
                                  </p:stCondLst>
                                  <p:childTnLst>
                                    <p:set>
                                      <p:cBhvr>
                                        <p:cTn id="588" dur="1" fill="hold">
                                          <p:stCondLst>
                                            <p:cond delay="0"/>
                                          </p:stCondLst>
                                        </p:cTn>
                                        <p:tgtEl>
                                          <p:spTgt spid="247"/>
                                        </p:tgtEl>
                                        <p:attrNameLst>
                                          <p:attrName>style.visibility</p:attrName>
                                        </p:attrNameLst>
                                      </p:cBhvr>
                                      <p:to>
                                        <p:strVal val="visible"/>
                                      </p:to>
                                    </p:set>
                                    <p:animEffect transition="in" filter="wipe(left)">
                                      <p:cBhvr>
                                        <p:cTn id="589" dur="500"/>
                                        <p:tgtEl>
                                          <p:spTgt spid="247"/>
                                        </p:tgtEl>
                                      </p:cBhvr>
                                    </p:animEffect>
                                  </p:childTnLst>
                                </p:cTn>
                              </p:par>
                            </p:childTnLst>
                          </p:cTn>
                        </p:par>
                        <p:par>
                          <p:cTn id="590" fill="hold">
                            <p:stCondLst>
                              <p:cond delay="500"/>
                            </p:stCondLst>
                            <p:childTnLst>
                              <p:par>
                                <p:cTn id="591" presetID="22" presetClass="entr" presetSubtype="8" fill="hold" grpId="0" nodeType="afterEffect">
                                  <p:stCondLst>
                                    <p:cond delay="0"/>
                                  </p:stCondLst>
                                  <p:childTnLst>
                                    <p:set>
                                      <p:cBhvr>
                                        <p:cTn id="592" dur="1" fill="hold">
                                          <p:stCondLst>
                                            <p:cond delay="0"/>
                                          </p:stCondLst>
                                        </p:cTn>
                                        <p:tgtEl>
                                          <p:spTgt spid="248"/>
                                        </p:tgtEl>
                                        <p:attrNameLst>
                                          <p:attrName>style.visibility</p:attrName>
                                        </p:attrNameLst>
                                      </p:cBhvr>
                                      <p:to>
                                        <p:strVal val="visible"/>
                                      </p:to>
                                    </p:set>
                                    <p:animEffect transition="in" filter="wipe(left)">
                                      <p:cBhvr>
                                        <p:cTn id="593" dur="500"/>
                                        <p:tgtEl>
                                          <p:spTgt spid="248"/>
                                        </p:tgtEl>
                                      </p:cBhvr>
                                    </p:animEffect>
                                  </p:childTnLst>
                                </p:cTn>
                              </p:par>
                            </p:childTnLst>
                          </p:cTn>
                        </p:par>
                      </p:childTnLst>
                    </p:cTn>
                  </p:par>
                  <p:par>
                    <p:cTn id="594" fill="hold">
                      <p:stCondLst>
                        <p:cond delay="indefinite"/>
                      </p:stCondLst>
                      <p:childTnLst>
                        <p:par>
                          <p:cTn id="595" fill="hold">
                            <p:stCondLst>
                              <p:cond delay="0"/>
                            </p:stCondLst>
                            <p:childTnLst>
                              <p:par>
                                <p:cTn id="596" presetID="22" presetClass="entr" presetSubtype="8" fill="hold" grpId="0" nodeType="clickEffect">
                                  <p:stCondLst>
                                    <p:cond delay="0"/>
                                  </p:stCondLst>
                                  <p:childTnLst>
                                    <p:set>
                                      <p:cBhvr>
                                        <p:cTn id="597" dur="1" fill="hold">
                                          <p:stCondLst>
                                            <p:cond delay="0"/>
                                          </p:stCondLst>
                                        </p:cTn>
                                        <p:tgtEl>
                                          <p:spTgt spid="249"/>
                                        </p:tgtEl>
                                        <p:attrNameLst>
                                          <p:attrName>style.visibility</p:attrName>
                                        </p:attrNameLst>
                                      </p:cBhvr>
                                      <p:to>
                                        <p:strVal val="visible"/>
                                      </p:to>
                                    </p:set>
                                    <p:animEffect transition="in" filter="wipe(left)">
                                      <p:cBhvr>
                                        <p:cTn id="598" dur="500"/>
                                        <p:tgtEl>
                                          <p:spTgt spid="249"/>
                                        </p:tgtEl>
                                      </p:cBhvr>
                                    </p:animEffect>
                                  </p:childTnLst>
                                </p:cTn>
                              </p:par>
                            </p:childTnLst>
                          </p:cTn>
                        </p:par>
                      </p:childTnLst>
                    </p:cTn>
                  </p:par>
                  <p:par>
                    <p:cTn id="599" fill="hold">
                      <p:stCondLst>
                        <p:cond delay="indefinite"/>
                      </p:stCondLst>
                      <p:childTnLst>
                        <p:par>
                          <p:cTn id="600" fill="hold">
                            <p:stCondLst>
                              <p:cond delay="0"/>
                            </p:stCondLst>
                            <p:childTnLst>
                              <p:par>
                                <p:cTn id="601" presetID="22" presetClass="entr" presetSubtype="8" fill="hold" grpId="0" nodeType="clickEffect">
                                  <p:stCondLst>
                                    <p:cond delay="0"/>
                                  </p:stCondLst>
                                  <p:childTnLst>
                                    <p:set>
                                      <p:cBhvr>
                                        <p:cTn id="602" dur="1" fill="hold">
                                          <p:stCondLst>
                                            <p:cond delay="0"/>
                                          </p:stCondLst>
                                        </p:cTn>
                                        <p:tgtEl>
                                          <p:spTgt spid="250"/>
                                        </p:tgtEl>
                                        <p:attrNameLst>
                                          <p:attrName>style.visibility</p:attrName>
                                        </p:attrNameLst>
                                      </p:cBhvr>
                                      <p:to>
                                        <p:strVal val="visible"/>
                                      </p:to>
                                    </p:set>
                                    <p:animEffect transition="in" filter="wipe(left)">
                                      <p:cBhvr>
                                        <p:cTn id="603" dur="500"/>
                                        <p:tgtEl>
                                          <p:spTgt spid="250"/>
                                        </p:tgtEl>
                                      </p:cBhvr>
                                    </p:animEffect>
                                  </p:childTnLst>
                                </p:cTn>
                              </p:par>
                            </p:childTnLst>
                          </p:cTn>
                        </p:par>
                      </p:childTnLst>
                    </p:cTn>
                  </p:par>
                  <p:par>
                    <p:cTn id="604" fill="hold">
                      <p:stCondLst>
                        <p:cond delay="indefinite"/>
                      </p:stCondLst>
                      <p:childTnLst>
                        <p:par>
                          <p:cTn id="605" fill="hold">
                            <p:stCondLst>
                              <p:cond delay="0"/>
                            </p:stCondLst>
                            <p:childTnLst>
                              <p:par>
                                <p:cTn id="606" presetID="22" presetClass="entr" presetSubtype="8" fill="hold" grpId="0" nodeType="clickEffect">
                                  <p:stCondLst>
                                    <p:cond delay="0"/>
                                  </p:stCondLst>
                                  <p:childTnLst>
                                    <p:set>
                                      <p:cBhvr>
                                        <p:cTn id="607" dur="1" fill="hold">
                                          <p:stCondLst>
                                            <p:cond delay="0"/>
                                          </p:stCondLst>
                                        </p:cTn>
                                        <p:tgtEl>
                                          <p:spTgt spid="253"/>
                                        </p:tgtEl>
                                        <p:attrNameLst>
                                          <p:attrName>style.visibility</p:attrName>
                                        </p:attrNameLst>
                                      </p:cBhvr>
                                      <p:to>
                                        <p:strVal val="visible"/>
                                      </p:to>
                                    </p:set>
                                    <p:animEffect transition="in" filter="wipe(left)">
                                      <p:cBhvr>
                                        <p:cTn id="608" dur="500"/>
                                        <p:tgtEl>
                                          <p:spTgt spid="253"/>
                                        </p:tgtEl>
                                      </p:cBhvr>
                                    </p:animEffect>
                                  </p:childTnLst>
                                </p:cTn>
                              </p:par>
                            </p:childTnLst>
                          </p:cTn>
                        </p:par>
                      </p:childTnLst>
                    </p:cTn>
                  </p:par>
                  <p:par>
                    <p:cTn id="609" fill="hold">
                      <p:stCondLst>
                        <p:cond delay="indefinite"/>
                      </p:stCondLst>
                      <p:childTnLst>
                        <p:par>
                          <p:cTn id="610" fill="hold">
                            <p:stCondLst>
                              <p:cond delay="0"/>
                            </p:stCondLst>
                            <p:childTnLst>
                              <p:par>
                                <p:cTn id="611" presetID="22" presetClass="entr" presetSubtype="8" fill="hold" grpId="0" nodeType="clickEffect">
                                  <p:stCondLst>
                                    <p:cond delay="0"/>
                                  </p:stCondLst>
                                  <p:childTnLst>
                                    <p:set>
                                      <p:cBhvr>
                                        <p:cTn id="612" dur="1" fill="hold">
                                          <p:stCondLst>
                                            <p:cond delay="0"/>
                                          </p:stCondLst>
                                        </p:cTn>
                                        <p:tgtEl>
                                          <p:spTgt spid="252"/>
                                        </p:tgtEl>
                                        <p:attrNameLst>
                                          <p:attrName>style.visibility</p:attrName>
                                        </p:attrNameLst>
                                      </p:cBhvr>
                                      <p:to>
                                        <p:strVal val="visible"/>
                                      </p:to>
                                    </p:set>
                                    <p:animEffect transition="in" filter="wipe(left)">
                                      <p:cBhvr>
                                        <p:cTn id="613" dur="500"/>
                                        <p:tgtEl>
                                          <p:spTgt spid="252"/>
                                        </p:tgtEl>
                                      </p:cBhvr>
                                    </p:animEffect>
                                  </p:childTnLst>
                                </p:cTn>
                              </p:par>
                            </p:childTnLst>
                          </p:cTn>
                        </p:par>
                      </p:childTnLst>
                    </p:cTn>
                  </p:par>
                  <p:par>
                    <p:cTn id="614" fill="hold">
                      <p:stCondLst>
                        <p:cond delay="indefinite"/>
                      </p:stCondLst>
                      <p:childTnLst>
                        <p:par>
                          <p:cTn id="615" fill="hold">
                            <p:stCondLst>
                              <p:cond delay="0"/>
                            </p:stCondLst>
                            <p:childTnLst>
                              <p:par>
                                <p:cTn id="616" presetID="22" presetClass="entr" presetSubtype="8" fill="hold" grpId="0" nodeType="clickEffect">
                                  <p:stCondLst>
                                    <p:cond delay="0"/>
                                  </p:stCondLst>
                                  <p:childTnLst>
                                    <p:set>
                                      <p:cBhvr>
                                        <p:cTn id="617" dur="1" fill="hold">
                                          <p:stCondLst>
                                            <p:cond delay="0"/>
                                          </p:stCondLst>
                                        </p:cTn>
                                        <p:tgtEl>
                                          <p:spTgt spid="251"/>
                                        </p:tgtEl>
                                        <p:attrNameLst>
                                          <p:attrName>style.visibility</p:attrName>
                                        </p:attrNameLst>
                                      </p:cBhvr>
                                      <p:to>
                                        <p:strVal val="visible"/>
                                      </p:to>
                                    </p:set>
                                    <p:animEffect transition="in" filter="wipe(left)">
                                      <p:cBhvr>
                                        <p:cTn id="618" dur="500"/>
                                        <p:tgtEl>
                                          <p:spTgt spid="251"/>
                                        </p:tgtEl>
                                      </p:cBhvr>
                                    </p:animEffect>
                                  </p:childTnLst>
                                </p:cTn>
                              </p:par>
                            </p:childTnLst>
                          </p:cTn>
                        </p:par>
                      </p:childTnLst>
                    </p:cTn>
                  </p:par>
                  <p:par>
                    <p:cTn id="619" fill="hold">
                      <p:stCondLst>
                        <p:cond delay="indefinite"/>
                      </p:stCondLst>
                      <p:childTnLst>
                        <p:par>
                          <p:cTn id="620" fill="hold">
                            <p:stCondLst>
                              <p:cond delay="0"/>
                            </p:stCondLst>
                            <p:childTnLst>
                              <p:par>
                                <p:cTn id="621" presetID="1" presetClass="entr" presetSubtype="0" fill="hold" grpId="0" nodeType="clickEffect">
                                  <p:stCondLst>
                                    <p:cond delay="0"/>
                                  </p:stCondLst>
                                  <p:childTnLst>
                                    <p:set>
                                      <p:cBhvr>
                                        <p:cTn id="622" dur="1" fill="hold">
                                          <p:stCondLst>
                                            <p:cond delay="0"/>
                                          </p:stCondLst>
                                        </p:cTn>
                                        <p:tgtEl>
                                          <p:spTgt spid="257"/>
                                        </p:tgtEl>
                                        <p:attrNameLst>
                                          <p:attrName>style.visibility</p:attrName>
                                        </p:attrNameLst>
                                      </p:cBhvr>
                                      <p:to>
                                        <p:strVal val="visible"/>
                                      </p:to>
                                    </p:set>
                                  </p:childTnLst>
                                </p:cTn>
                              </p:par>
                            </p:childTnLst>
                          </p:cTn>
                        </p:par>
                      </p:childTnLst>
                    </p:cTn>
                  </p:par>
                  <p:par>
                    <p:cTn id="623" fill="hold">
                      <p:stCondLst>
                        <p:cond delay="indefinite"/>
                      </p:stCondLst>
                      <p:childTnLst>
                        <p:par>
                          <p:cTn id="624" fill="hold">
                            <p:stCondLst>
                              <p:cond delay="0"/>
                            </p:stCondLst>
                            <p:childTnLst>
                              <p:par>
                                <p:cTn id="625" presetID="22" presetClass="entr" presetSubtype="8" fill="hold" grpId="0" nodeType="clickEffect">
                                  <p:stCondLst>
                                    <p:cond delay="0"/>
                                  </p:stCondLst>
                                  <p:childTnLst>
                                    <p:set>
                                      <p:cBhvr>
                                        <p:cTn id="626" dur="1" fill="hold">
                                          <p:stCondLst>
                                            <p:cond delay="0"/>
                                          </p:stCondLst>
                                        </p:cTn>
                                        <p:tgtEl>
                                          <p:spTgt spid="258"/>
                                        </p:tgtEl>
                                        <p:attrNameLst>
                                          <p:attrName>style.visibility</p:attrName>
                                        </p:attrNameLst>
                                      </p:cBhvr>
                                      <p:to>
                                        <p:strVal val="visible"/>
                                      </p:to>
                                    </p:set>
                                    <p:animEffect transition="in" filter="wipe(left)">
                                      <p:cBhvr>
                                        <p:cTn id="627" dur="500"/>
                                        <p:tgtEl>
                                          <p:spTgt spid="258"/>
                                        </p:tgtEl>
                                      </p:cBhvr>
                                    </p:animEffect>
                                  </p:childTnLst>
                                </p:cTn>
                              </p:par>
                            </p:childTnLst>
                          </p:cTn>
                        </p:par>
                      </p:childTnLst>
                    </p:cTn>
                  </p:par>
                  <p:par>
                    <p:cTn id="628" fill="hold">
                      <p:stCondLst>
                        <p:cond delay="indefinite"/>
                      </p:stCondLst>
                      <p:childTnLst>
                        <p:par>
                          <p:cTn id="629" fill="hold">
                            <p:stCondLst>
                              <p:cond delay="0"/>
                            </p:stCondLst>
                            <p:childTnLst>
                              <p:par>
                                <p:cTn id="630" presetID="22" presetClass="entr" presetSubtype="8" fill="hold" grpId="0" nodeType="clickEffect">
                                  <p:stCondLst>
                                    <p:cond delay="0"/>
                                  </p:stCondLst>
                                  <p:childTnLst>
                                    <p:set>
                                      <p:cBhvr>
                                        <p:cTn id="631" dur="1" fill="hold">
                                          <p:stCondLst>
                                            <p:cond delay="0"/>
                                          </p:stCondLst>
                                        </p:cTn>
                                        <p:tgtEl>
                                          <p:spTgt spid="254"/>
                                        </p:tgtEl>
                                        <p:attrNameLst>
                                          <p:attrName>style.visibility</p:attrName>
                                        </p:attrNameLst>
                                      </p:cBhvr>
                                      <p:to>
                                        <p:strVal val="visible"/>
                                      </p:to>
                                    </p:set>
                                    <p:animEffect transition="in" filter="wipe(left)">
                                      <p:cBhvr>
                                        <p:cTn id="632" dur="500"/>
                                        <p:tgtEl>
                                          <p:spTgt spid="254"/>
                                        </p:tgtEl>
                                      </p:cBhvr>
                                    </p:animEffect>
                                  </p:childTnLst>
                                </p:cTn>
                              </p:par>
                            </p:childTnLst>
                          </p:cTn>
                        </p:par>
                      </p:childTnLst>
                    </p:cTn>
                  </p:par>
                  <p:par>
                    <p:cTn id="633" fill="hold">
                      <p:stCondLst>
                        <p:cond delay="indefinite"/>
                      </p:stCondLst>
                      <p:childTnLst>
                        <p:par>
                          <p:cTn id="634" fill="hold">
                            <p:stCondLst>
                              <p:cond delay="0"/>
                            </p:stCondLst>
                            <p:childTnLst>
                              <p:par>
                                <p:cTn id="635" presetID="22" presetClass="entr" presetSubtype="8" fill="hold" grpId="0" nodeType="clickEffect">
                                  <p:stCondLst>
                                    <p:cond delay="0"/>
                                  </p:stCondLst>
                                  <p:childTnLst>
                                    <p:set>
                                      <p:cBhvr>
                                        <p:cTn id="636" dur="1" fill="hold">
                                          <p:stCondLst>
                                            <p:cond delay="0"/>
                                          </p:stCondLst>
                                        </p:cTn>
                                        <p:tgtEl>
                                          <p:spTgt spid="255"/>
                                        </p:tgtEl>
                                        <p:attrNameLst>
                                          <p:attrName>style.visibility</p:attrName>
                                        </p:attrNameLst>
                                      </p:cBhvr>
                                      <p:to>
                                        <p:strVal val="visible"/>
                                      </p:to>
                                    </p:set>
                                    <p:animEffect transition="in" filter="wipe(left)">
                                      <p:cBhvr>
                                        <p:cTn id="637" dur="500"/>
                                        <p:tgtEl>
                                          <p:spTgt spid="255"/>
                                        </p:tgtEl>
                                      </p:cBhvr>
                                    </p:animEffect>
                                  </p:childTnLst>
                                </p:cTn>
                              </p:par>
                            </p:childTnLst>
                          </p:cTn>
                        </p:par>
                      </p:childTnLst>
                    </p:cTn>
                  </p:par>
                  <p:par>
                    <p:cTn id="638" fill="hold">
                      <p:stCondLst>
                        <p:cond delay="indefinite"/>
                      </p:stCondLst>
                      <p:childTnLst>
                        <p:par>
                          <p:cTn id="639" fill="hold">
                            <p:stCondLst>
                              <p:cond delay="0"/>
                            </p:stCondLst>
                            <p:childTnLst>
                              <p:par>
                                <p:cTn id="640" presetID="22" presetClass="entr" presetSubtype="8" fill="hold" grpId="0" nodeType="clickEffect">
                                  <p:stCondLst>
                                    <p:cond delay="0"/>
                                  </p:stCondLst>
                                  <p:childTnLst>
                                    <p:set>
                                      <p:cBhvr>
                                        <p:cTn id="641" dur="1" fill="hold">
                                          <p:stCondLst>
                                            <p:cond delay="0"/>
                                          </p:stCondLst>
                                        </p:cTn>
                                        <p:tgtEl>
                                          <p:spTgt spid="259"/>
                                        </p:tgtEl>
                                        <p:attrNameLst>
                                          <p:attrName>style.visibility</p:attrName>
                                        </p:attrNameLst>
                                      </p:cBhvr>
                                      <p:to>
                                        <p:strVal val="visible"/>
                                      </p:to>
                                    </p:set>
                                    <p:animEffect transition="in" filter="wipe(left)">
                                      <p:cBhvr>
                                        <p:cTn id="642" dur="500"/>
                                        <p:tgtEl>
                                          <p:spTgt spid="259"/>
                                        </p:tgtEl>
                                      </p:cBhvr>
                                    </p:animEffect>
                                  </p:childTnLst>
                                </p:cTn>
                              </p:par>
                            </p:childTnLst>
                          </p:cTn>
                        </p:par>
                      </p:childTnLst>
                    </p:cTn>
                  </p:par>
                  <p:par>
                    <p:cTn id="643" fill="hold">
                      <p:stCondLst>
                        <p:cond delay="indefinite"/>
                      </p:stCondLst>
                      <p:childTnLst>
                        <p:par>
                          <p:cTn id="644" fill="hold">
                            <p:stCondLst>
                              <p:cond delay="0"/>
                            </p:stCondLst>
                            <p:childTnLst>
                              <p:par>
                                <p:cTn id="645" presetID="22" presetClass="entr" presetSubtype="8" fill="hold" grpId="0" nodeType="clickEffect">
                                  <p:stCondLst>
                                    <p:cond delay="0"/>
                                  </p:stCondLst>
                                  <p:childTnLst>
                                    <p:set>
                                      <p:cBhvr>
                                        <p:cTn id="646" dur="1" fill="hold">
                                          <p:stCondLst>
                                            <p:cond delay="0"/>
                                          </p:stCondLst>
                                        </p:cTn>
                                        <p:tgtEl>
                                          <p:spTgt spid="260"/>
                                        </p:tgtEl>
                                        <p:attrNameLst>
                                          <p:attrName>style.visibility</p:attrName>
                                        </p:attrNameLst>
                                      </p:cBhvr>
                                      <p:to>
                                        <p:strVal val="visible"/>
                                      </p:to>
                                    </p:set>
                                    <p:animEffect transition="in" filter="wipe(left)">
                                      <p:cBhvr>
                                        <p:cTn id="647" dur="500"/>
                                        <p:tgtEl>
                                          <p:spTgt spid="260"/>
                                        </p:tgtEl>
                                      </p:cBhvr>
                                    </p:animEffect>
                                  </p:childTnLst>
                                </p:cTn>
                              </p:par>
                            </p:childTnLst>
                          </p:cTn>
                        </p:par>
                      </p:childTnLst>
                    </p:cTn>
                  </p:par>
                  <p:par>
                    <p:cTn id="648" fill="hold">
                      <p:stCondLst>
                        <p:cond delay="indefinite"/>
                      </p:stCondLst>
                      <p:childTnLst>
                        <p:par>
                          <p:cTn id="649" fill="hold">
                            <p:stCondLst>
                              <p:cond delay="0"/>
                            </p:stCondLst>
                            <p:childTnLst>
                              <p:par>
                                <p:cTn id="650" presetID="1" presetClass="exit" presetSubtype="0" fill="hold" grpId="1" nodeType="clickEffect">
                                  <p:stCondLst>
                                    <p:cond delay="0"/>
                                  </p:stCondLst>
                                  <p:childTnLst>
                                    <p:set>
                                      <p:cBhvr>
                                        <p:cTn id="651" dur="1" fill="hold">
                                          <p:stCondLst>
                                            <p:cond delay="0"/>
                                          </p:stCondLst>
                                        </p:cTn>
                                        <p:tgtEl>
                                          <p:spTgt spid="257"/>
                                        </p:tgtEl>
                                        <p:attrNameLst>
                                          <p:attrName>style.visibility</p:attrName>
                                        </p:attrNameLst>
                                      </p:cBhvr>
                                      <p:to>
                                        <p:strVal val="hidden"/>
                                      </p:to>
                                    </p:set>
                                  </p:childTnLst>
                                </p:cTn>
                              </p:par>
                              <p:par>
                                <p:cTn id="652" presetID="1" presetClass="exit" presetSubtype="0" fill="hold" grpId="1" nodeType="withEffect">
                                  <p:stCondLst>
                                    <p:cond delay="0"/>
                                  </p:stCondLst>
                                  <p:childTnLst>
                                    <p:set>
                                      <p:cBhvr>
                                        <p:cTn id="653" dur="1" fill="hold">
                                          <p:stCondLst>
                                            <p:cond delay="0"/>
                                          </p:stCondLst>
                                        </p:cTn>
                                        <p:tgtEl>
                                          <p:spTgt spid="258"/>
                                        </p:tgtEl>
                                        <p:attrNameLst>
                                          <p:attrName>style.visibility</p:attrName>
                                        </p:attrNameLst>
                                      </p:cBhvr>
                                      <p:to>
                                        <p:strVal val="hidden"/>
                                      </p:to>
                                    </p:set>
                                  </p:childTnLst>
                                </p:cTn>
                              </p:par>
                            </p:childTnLst>
                          </p:cTn>
                        </p:par>
                      </p:childTnLst>
                    </p:cTn>
                  </p:par>
                  <p:par>
                    <p:cTn id="654" fill="hold">
                      <p:stCondLst>
                        <p:cond delay="indefinite"/>
                      </p:stCondLst>
                      <p:childTnLst>
                        <p:par>
                          <p:cTn id="655" fill="hold">
                            <p:stCondLst>
                              <p:cond delay="0"/>
                            </p:stCondLst>
                            <p:childTnLst>
                              <p:par>
                                <p:cTn id="656" presetID="22" presetClass="entr" presetSubtype="8" fill="hold" grpId="0" nodeType="clickEffect">
                                  <p:stCondLst>
                                    <p:cond delay="0"/>
                                  </p:stCondLst>
                                  <p:childTnLst>
                                    <p:set>
                                      <p:cBhvr>
                                        <p:cTn id="657" dur="1" fill="hold">
                                          <p:stCondLst>
                                            <p:cond delay="0"/>
                                          </p:stCondLst>
                                        </p:cTn>
                                        <p:tgtEl>
                                          <p:spTgt spid="267"/>
                                        </p:tgtEl>
                                        <p:attrNameLst>
                                          <p:attrName>style.visibility</p:attrName>
                                        </p:attrNameLst>
                                      </p:cBhvr>
                                      <p:to>
                                        <p:strVal val="visible"/>
                                      </p:to>
                                    </p:set>
                                    <p:animEffect transition="in" filter="wipe(left)">
                                      <p:cBhvr>
                                        <p:cTn id="658" dur="500"/>
                                        <p:tgtEl>
                                          <p:spTgt spid="267"/>
                                        </p:tgtEl>
                                      </p:cBhvr>
                                    </p:animEffect>
                                  </p:childTnLst>
                                </p:cTn>
                              </p:par>
                            </p:childTnLst>
                          </p:cTn>
                        </p:par>
                      </p:childTnLst>
                    </p:cTn>
                  </p:par>
                  <p:par>
                    <p:cTn id="659" fill="hold">
                      <p:stCondLst>
                        <p:cond delay="indefinite"/>
                      </p:stCondLst>
                      <p:childTnLst>
                        <p:par>
                          <p:cTn id="660" fill="hold">
                            <p:stCondLst>
                              <p:cond delay="0"/>
                            </p:stCondLst>
                            <p:childTnLst>
                              <p:par>
                                <p:cTn id="661" presetID="10" presetClass="entr" presetSubtype="0" fill="hold" grpId="0" nodeType="clickEffect">
                                  <p:stCondLst>
                                    <p:cond delay="0"/>
                                  </p:stCondLst>
                                  <p:childTnLst>
                                    <p:set>
                                      <p:cBhvr>
                                        <p:cTn id="662" dur="1" fill="hold">
                                          <p:stCondLst>
                                            <p:cond delay="0"/>
                                          </p:stCondLst>
                                        </p:cTn>
                                        <p:tgtEl>
                                          <p:spTgt spid="268"/>
                                        </p:tgtEl>
                                        <p:attrNameLst>
                                          <p:attrName>style.visibility</p:attrName>
                                        </p:attrNameLst>
                                      </p:cBhvr>
                                      <p:to>
                                        <p:strVal val="visible"/>
                                      </p:to>
                                    </p:set>
                                    <p:animEffect transition="in" filter="fade">
                                      <p:cBhvr>
                                        <p:cTn id="663" dur="500"/>
                                        <p:tgtEl>
                                          <p:spTgt spid="268"/>
                                        </p:tgtEl>
                                      </p:cBhvr>
                                    </p:animEffect>
                                  </p:childTnLst>
                                </p:cTn>
                              </p:par>
                              <p:par>
                                <p:cTn id="664" presetID="10" presetClass="entr" presetSubtype="0" fill="hold" grpId="0" nodeType="withEffect">
                                  <p:stCondLst>
                                    <p:cond delay="0"/>
                                  </p:stCondLst>
                                  <p:childTnLst>
                                    <p:set>
                                      <p:cBhvr>
                                        <p:cTn id="665" dur="1" fill="hold">
                                          <p:stCondLst>
                                            <p:cond delay="0"/>
                                          </p:stCondLst>
                                        </p:cTn>
                                        <p:tgtEl>
                                          <p:spTgt spid="269"/>
                                        </p:tgtEl>
                                        <p:attrNameLst>
                                          <p:attrName>style.visibility</p:attrName>
                                        </p:attrNameLst>
                                      </p:cBhvr>
                                      <p:to>
                                        <p:strVal val="visible"/>
                                      </p:to>
                                    </p:set>
                                    <p:animEffect transition="in" filter="fade">
                                      <p:cBhvr>
                                        <p:cTn id="666" dur="500"/>
                                        <p:tgtEl>
                                          <p:spTgt spid="2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9" grpId="0"/>
      <p:bldP spid="238" grpId="0"/>
      <p:bldP spid="146" grpId="0" animBg="1"/>
      <p:bldP spid="146" grpId="1" animBg="1"/>
      <p:bldP spid="145" grpId="0" animBg="1"/>
      <p:bldP spid="145" grpId="1" animBg="1"/>
      <p:bldP spid="142" grpId="0" animBg="1"/>
      <p:bldP spid="142" grpId="1" animBg="1"/>
      <p:bldP spid="136" grpId="0" animBg="1"/>
      <p:bldP spid="136" grpId="1" animBg="1"/>
      <p:bldP spid="136" grpId="2" animBg="1"/>
      <p:bldP spid="136" grpId="3" animBg="1"/>
      <p:bldP spid="107" grpId="0" animBg="1"/>
      <p:bldP spid="107" grpId="1" animBg="1"/>
      <p:bldP spid="108" grpId="0" animBg="1"/>
      <p:bldP spid="108" grpId="1" animBg="1"/>
      <p:bldP spid="109" grpId="0"/>
      <p:bldP spid="110" grpId="0"/>
      <p:bldP spid="112" grpId="0"/>
      <p:bldP spid="113" grpId="0"/>
      <p:bldP spid="114" grpId="0"/>
      <p:bldP spid="115" grpId="0"/>
      <p:bldP spid="116" grpId="0" animBg="1"/>
      <p:bldP spid="116" grpId="1" animBg="1"/>
      <p:bldP spid="117" grpId="0" animBg="1"/>
      <p:bldP spid="117" grpId="1" animBg="1"/>
      <p:bldP spid="118" grpId="0"/>
      <p:bldP spid="119" grpId="0"/>
      <p:bldP spid="120" grpId="0"/>
      <p:bldP spid="121" grpId="0"/>
      <p:bldP spid="122" grpId="0"/>
      <p:bldP spid="125" grpId="0"/>
      <p:bldP spid="126" grpId="0"/>
      <p:bldP spid="127" grpId="0"/>
      <p:bldP spid="128" grpId="0" animBg="1"/>
      <p:bldP spid="128" grpId="1" animBg="1"/>
      <p:bldP spid="129" grpId="0" animBg="1"/>
      <p:bldP spid="129" grpId="1" animBg="1"/>
      <p:bldP spid="135" grpId="0" animBg="1"/>
      <p:bldP spid="135" grpId="1" animBg="1"/>
      <p:bldP spid="135" grpId="2" animBg="1"/>
      <p:bldP spid="135" grpId="3" animBg="1"/>
      <p:bldP spid="5" grpId="0"/>
      <p:bldP spid="137" grpId="0" animBg="1"/>
      <p:bldP spid="137" grpId="1" animBg="1"/>
      <p:bldP spid="138" grpId="0" animBg="1"/>
      <p:bldP spid="138" grpId="1" animBg="1"/>
      <p:bldP spid="39" grpId="0"/>
      <p:bldP spid="139" grpId="0"/>
      <p:bldP spid="140" grpId="0"/>
      <p:bldP spid="131" grpId="0" animBg="1"/>
      <p:bldP spid="131" grpId="1" animBg="1"/>
      <p:bldP spid="133" grpId="0" animBg="1"/>
      <p:bldP spid="133" grpId="1" animBg="1"/>
      <p:bldP spid="134" grpId="0" animBg="1"/>
      <p:bldP spid="134" grpId="1" animBg="1"/>
      <p:bldP spid="132" grpId="0"/>
      <p:bldP spid="132" grpId="1"/>
      <p:bldP spid="141" grpId="0"/>
      <p:bldP spid="147" grpId="0"/>
      <p:bldP spid="148" grpId="0"/>
      <p:bldP spid="149" grpId="0"/>
      <p:bldP spid="150" grpId="0"/>
      <p:bldP spid="151" grpId="0"/>
      <p:bldP spid="152" grpId="0"/>
      <p:bldP spid="162" grpId="0"/>
      <p:bldP spid="163" grpId="0"/>
      <p:bldP spid="164" grpId="0"/>
      <p:bldP spid="165" grpId="0"/>
      <p:bldP spid="166" grpId="0"/>
      <p:bldP spid="167" grpId="0"/>
      <p:bldP spid="173" grpId="0"/>
      <p:bldP spid="174" grpId="0"/>
      <p:bldP spid="175" grpId="0"/>
      <p:bldP spid="176" grpId="0"/>
      <p:bldP spid="177" grpId="0"/>
      <p:bldP spid="178" grpId="0"/>
      <p:bldP spid="179" grpId="0"/>
      <p:bldP spid="185" grpId="0"/>
      <p:bldP spid="186" grpId="0"/>
      <p:bldP spid="187" grpId="0"/>
      <p:bldP spid="188" grpId="0"/>
      <p:bldP spid="197" grpId="0"/>
      <p:bldP spid="198" grpId="0"/>
      <p:bldP spid="199" grpId="0"/>
      <p:bldP spid="200" grpId="0"/>
      <p:bldP spid="201" grpId="0"/>
      <p:bldP spid="208" grpId="0" animBg="1"/>
      <p:bldP spid="208" grpId="1" animBg="1"/>
      <p:bldP spid="214" grpId="0"/>
      <p:bldP spid="215" grpId="0"/>
      <p:bldP spid="239" grpId="0"/>
      <p:bldP spid="240" grpId="0"/>
      <p:bldP spid="241" grpId="0"/>
      <p:bldP spid="242" grpId="0"/>
      <p:bldP spid="243" grpId="0"/>
      <p:bldP spid="244" grpId="0"/>
      <p:bldP spid="245" grpId="0"/>
      <p:bldP spid="246" grpId="0"/>
      <p:bldP spid="247" grpId="0"/>
      <p:bldP spid="248" grpId="0"/>
      <p:bldP spid="249" grpId="0"/>
      <p:bldP spid="250" grpId="0"/>
      <p:bldP spid="251" grpId="0"/>
      <p:bldP spid="252" grpId="0"/>
      <p:bldP spid="253" grpId="0"/>
      <p:bldP spid="254" grpId="0"/>
      <p:bldP spid="255" grpId="0"/>
      <p:bldP spid="257" grpId="0"/>
      <p:bldP spid="257" grpId="1"/>
      <p:bldP spid="258" grpId="0" animBg="1"/>
      <p:bldP spid="258" grpId="1" animBg="1"/>
      <p:bldP spid="259" grpId="0"/>
      <p:bldP spid="260" grpId="0"/>
      <p:bldP spid="267" grpId="0"/>
      <p:bldP spid="268" grpId="0"/>
      <p:bldP spid="269" grpId="0" animBg="1"/>
      <p:bldP spid="275" grpId="0"/>
      <p:bldP spid="276" grpId="0"/>
      <p:bldP spid="277" grpId="0"/>
      <p:bldP spid="278" grpId="0"/>
      <p:bldP spid="279" grpId="0"/>
      <p:bldP spid="280" grpId="0"/>
      <p:bldP spid="281" grpId="0"/>
      <p:bldP spid="282" grpId="0"/>
      <p:bldP spid="283" grpId="0"/>
      <p:bldP spid="283" grpId="1"/>
      <p:bldP spid="284" grpId="0"/>
      <p:bldP spid="284" grpId="1"/>
      <p:bldP spid="285" grpId="0" animBg="1"/>
      <p:bldP spid="285" grpId="1" animBg="1"/>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86200" y="2387084"/>
            <a:ext cx="1371600" cy="369332"/>
          </a:xfrm>
          <a:prstGeom prst="rect">
            <a:avLst/>
          </a:prstGeom>
          <a:noFill/>
        </p:spPr>
        <p:txBody>
          <a:bodyPr wrap="square" rtlCol="0">
            <a:spAutoFit/>
          </a:bodyPr>
          <a:lstStyle/>
          <a:p>
            <a:r>
              <a:rPr lang="en-US" dirty="0" smtClean="0">
                <a:solidFill>
                  <a:prstClr val="black"/>
                </a:solidFill>
              </a:rPr>
              <a:t>Module 48</a:t>
            </a:r>
            <a:endParaRPr lang="en-US" dirty="0">
              <a:solidFill>
                <a:prstClr val="black"/>
              </a:solidFill>
            </a:endParaRPr>
          </a:p>
        </p:txBody>
      </p:sp>
    </p:spTree>
    <p:extLst>
      <p:ext uri="{BB962C8B-B14F-4D97-AF65-F5344CB8AC3E}">
        <p14:creationId xmlns:p14="http://schemas.microsoft.com/office/powerpoint/2010/main" val="31441630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529173" y="1194629"/>
            <a:ext cx="505267" cy="369332"/>
          </a:xfrm>
          <a:prstGeom prst="rect">
            <a:avLst/>
          </a:prstGeom>
          <a:noFill/>
        </p:spPr>
        <p:txBody>
          <a:bodyPr wrap="none" rtlCol="0">
            <a:spAutoFit/>
          </a:bodyPr>
          <a:lstStyle/>
          <a:p>
            <a:r>
              <a:rPr lang="en-US" dirty="0" smtClean="0">
                <a:solidFill>
                  <a:srgbClr val="CC00CC"/>
                </a:solidFill>
                <a:latin typeface="Cambria Math" panose="02040503050406030204" pitchFamily="18" charset="0"/>
                <a:ea typeface="Cambria Math" panose="02040503050406030204" pitchFamily="18" charset="0"/>
                <a:cs typeface="Arial" pitchFamily="34" charset="0"/>
              </a:rPr>
              <a:t>(6)</a:t>
            </a:r>
            <a:endParaRPr lang="en-US" dirty="0">
              <a:solidFill>
                <a:srgbClr val="CC00CC"/>
              </a:solidFill>
              <a:latin typeface="Cambria Math" panose="02040503050406030204" pitchFamily="18" charset="0"/>
              <a:ea typeface="Cambria Math" panose="02040503050406030204" pitchFamily="18" charset="0"/>
              <a:cs typeface="Arial" pitchFamily="34" charset="0"/>
            </a:endParaRPr>
          </a:p>
        </p:txBody>
      </p:sp>
      <p:grpSp>
        <p:nvGrpSpPr>
          <p:cNvPr id="7" name="Group 6"/>
          <p:cNvGrpSpPr/>
          <p:nvPr/>
        </p:nvGrpSpPr>
        <p:grpSpPr>
          <a:xfrm>
            <a:off x="1012074" y="1047750"/>
            <a:ext cx="1170122" cy="674132"/>
            <a:chOff x="478674" y="3882389"/>
            <a:chExt cx="1170122" cy="674132"/>
          </a:xfrm>
        </p:grpSpPr>
        <p:grpSp>
          <p:nvGrpSpPr>
            <p:cNvPr id="8" name="Group 7"/>
            <p:cNvGrpSpPr/>
            <p:nvPr/>
          </p:nvGrpSpPr>
          <p:grpSpPr>
            <a:xfrm>
              <a:off x="478674" y="3882389"/>
              <a:ext cx="480671" cy="674132"/>
              <a:chOff x="3955906" y="902644"/>
              <a:chExt cx="378499" cy="674132"/>
            </a:xfrm>
          </p:grpSpPr>
          <p:sp>
            <p:nvSpPr>
              <p:cNvPr id="10" name="TextBox 9"/>
              <p:cNvSpPr txBox="1"/>
              <p:nvPr/>
            </p:nvSpPr>
            <p:spPr>
              <a:xfrm>
                <a:off x="3955906" y="902644"/>
                <a:ext cx="378499" cy="369332"/>
              </a:xfrm>
              <a:prstGeom prst="rect">
                <a:avLst/>
              </a:prstGeom>
              <a:noFill/>
            </p:spPr>
            <p:txBody>
              <a:bodyPr wrap="square" rtlCol="0">
                <a:spAutoFit/>
              </a:bodyPr>
              <a:lstStyle/>
              <a:p>
                <a:pPr algn="ctr"/>
                <a:r>
                  <a:rPr lang="en-US" i="1" dirty="0" smtClean="0">
                    <a:solidFill>
                      <a:srgbClr val="CC00CC"/>
                    </a:solidFill>
                    <a:latin typeface="Cambria Math" panose="02040503050406030204" pitchFamily="18" charset="0"/>
                    <a:ea typeface="Cambria Math" panose="02040503050406030204" pitchFamily="18" charset="0"/>
                    <a:cs typeface="Arial" pitchFamily="34" charset="0"/>
                  </a:rPr>
                  <a:t>t</a:t>
                </a:r>
              </a:p>
            </p:txBody>
          </p:sp>
          <p:cxnSp>
            <p:nvCxnSpPr>
              <p:cNvPr id="11" name="Straight Connector 10"/>
              <p:cNvCxnSpPr/>
              <p:nvPr/>
            </p:nvCxnSpPr>
            <p:spPr>
              <a:xfrm>
                <a:off x="4020737" y="1237655"/>
                <a:ext cx="248835" cy="0"/>
              </a:xfrm>
              <a:prstGeom prst="line">
                <a:avLst/>
              </a:prstGeom>
              <a:ln w="19050">
                <a:solidFill>
                  <a:srgbClr val="CC00CC"/>
                </a:solidFill>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4031037" y="1207444"/>
                <a:ext cx="228230" cy="369332"/>
              </a:xfrm>
              <a:prstGeom prst="rect">
                <a:avLst/>
              </a:prstGeom>
              <a:noFill/>
            </p:spPr>
            <p:txBody>
              <a:bodyPr wrap="square" rtlCol="0">
                <a:spAutoFit/>
              </a:bodyPr>
              <a:lstStyle/>
              <a:p>
                <a:pPr algn="ctr"/>
                <a:r>
                  <a:rPr lang="en-US" dirty="0" smtClean="0">
                    <a:solidFill>
                      <a:srgbClr val="CC00CC"/>
                    </a:solidFill>
                    <a:latin typeface="Cambria Math" panose="02040503050406030204" pitchFamily="18" charset="0"/>
                    <a:ea typeface="Cambria Math" panose="02040503050406030204" pitchFamily="18" charset="0"/>
                    <a:cs typeface="Arial" pitchFamily="34" charset="0"/>
                  </a:rPr>
                  <a:t>5</a:t>
                </a:r>
              </a:p>
            </p:txBody>
          </p:sp>
        </p:grpSp>
        <p:sp>
          <p:nvSpPr>
            <p:cNvPr id="9" name="TextBox 8"/>
            <p:cNvSpPr txBox="1"/>
            <p:nvPr/>
          </p:nvSpPr>
          <p:spPr>
            <a:xfrm>
              <a:off x="931933" y="4029268"/>
              <a:ext cx="716863" cy="369332"/>
            </a:xfrm>
            <a:prstGeom prst="rect">
              <a:avLst/>
            </a:prstGeom>
            <a:noFill/>
          </p:spPr>
          <p:txBody>
            <a:bodyPr wrap="none" rtlCol="0">
              <a:spAutoFit/>
            </a:bodyPr>
            <a:lstStyle/>
            <a:p>
              <a:r>
                <a:rPr lang="en-US" dirty="0" smtClean="0">
                  <a:solidFill>
                    <a:srgbClr val="CC00CC"/>
                  </a:solidFill>
                  <a:latin typeface="Cambria Math" panose="02040503050406030204" pitchFamily="18" charset="0"/>
                  <a:ea typeface="Cambria Math" panose="02040503050406030204" pitchFamily="18" charset="0"/>
                  <a:cs typeface="Arial" pitchFamily="34" charset="0"/>
                </a:rPr>
                <a:t>=  10</a:t>
              </a:r>
              <a:endParaRPr lang="en-US" baseline="-25000" dirty="0">
                <a:solidFill>
                  <a:srgbClr val="CC00CC"/>
                </a:solidFill>
                <a:latin typeface="Cambria Math" panose="02040503050406030204" pitchFamily="18" charset="0"/>
                <a:ea typeface="Cambria Math" panose="02040503050406030204" pitchFamily="18" charset="0"/>
                <a:cs typeface="Arial" pitchFamily="34" charset="0"/>
              </a:endParaRPr>
            </a:p>
          </p:txBody>
        </p:sp>
      </p:grpSp>
      <p:grpSp>
        <p:nvGrpSpPr>
          <p:cNvPr id="15" name="Group 14"/>
          <p:cNvGrpSpPr/>
          <p:nvPr/>
        </p:nvGrpSpPr>
        <p:grpSpPr>
          <a:xfrm>
            <a:off x="1228180" y="1665208"/>
            <a:ext cx="480671" cy="666274"/>
            <a:chOff x="3937419" y="902644"/>
            <a:chExt cx="378498" cy="666274"/>
          </a:xfrm>
        </p:grpSpPr>
        <p:sp>
          <p:nvSpPr>
            <p:cNvPr id="17" name="TextBox 16"/>
            <p:cNvSpPr txBox="1"/>
            <p:nvPr/>
          </p:nvSpPr>
          <p:spPr>
            <a:xfrm>
              <a:off x="4031035" y="1199586"/>
              <a:ext cx="228230" cy="369332"/>
            </a:xfrm>
            <a:prstGeom prst="rect">
              <a:avLst/>
            </a:prstGeom>
            <a:noFill/>
          </p:spPr>
          <p:txBody>
            <a:bodyPr wrap="square" rtlCol="0">
              <a:spAutoFit/>
            </a:bodyPr>
            <a:lstStyle/>
            <a:p>
              <a:pPr algn="ctr"/>
              <a:r>
                <a:rPr lang="en-US" dirty="0" smtClean="0">
                  <a:latin typeface="Cambria Math" panose="02040503050406030204" pitchFamily="18" charset="0"/>
                  <a:ea typeface="Cambria Math" panose="02040503050406030204" pitchFamily="18" charset="0"/>
                  <a:cs typeface="Arial" pitchFamily="34" charset="0"/>
                </a:rPr>
                <a:t>5</a:t>
              </a:r>
            </a:p>
          </p:txBody>
        </p:sp>
        <p:sp>
          <p:nvSpPr>
            <p:cNvPr id="18" name="TextBox 17"/>
            <p:cNvSpPr txBox="1"/>
            <p:nvPr/>
          </p:nvSpPr>
          <p:spPr>
            <a:xfrm>
              <a:off x="3937419" y="902644"/>
              <a:ext cx="378498" cy="369332"/>
            </a:xfrm>
            <a:prstGeom prst="rect">
              <a:avLst/>
            </a:prstGeom>
            <a:noFill/>
          </p:spPr>
          <p:txBody>
            <a:bodyPr wrap="square" rtlCol="0">
              <a:spAutoFit/>
            </a:bodyPr>
            <a:lstStyle/>
            <a:p>
              <a:pPr algn="ctr"/>
              <a:r>
                <a:rPr lang="en-US" i="1" dirty="0" smtClean="0">
                  <a:latin typeface="Cambria Math" panose="02040503050406030204" pitchFamily="18" charset="0"/>
                  <a:ea typeface="Cambria Math" panose="02040503050406030204" pitchFamily="18" charset="0"/>
                  <a:cs typeface="Arial" pitchFamily="34" charset="0"/>
                </a:rPr>
                <a:t>t</a:t>
              </a:r>
            </a:p>
          </p:txBody>
        </p:sp>
        <p:cxnSp>
          <p:nvCxnSpPr>
            <p:cNvPr id="19" name="Straight Connector 18"/>
            <p:cNvCxnSpPr/>
            <p:nvPr/>
          </p:nvCxnSpPr>
          <p:spPr>
            <a:xfrm>
              <a:off x="4020737" y="1237655"/>
              <a:ext cx="24883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6" name="TextBox 15"/>
          <p:cNvSpPr txBox="1"/>
          <p:nvPr/>
        </p:nvSpPr>
        <p:spPr>
          <a:xfrm>
            <a:off x="1704910" y="1812087"/>
            <a:ext cx="716863" cy="369332"/>
          </a:xfrm>
          <a:prstGeom prst="rect">
            <a:avLst/>
          </a:prstGeom>
          <a:noFill/>
        </p:spPr>
        <p:txBody>
          <a:bodyPr wrap="none" rtlCol="0">
            <a:spAutoFit/>
          </a:bodyPr>
          <a:lstStyle/>
          <a:p>
            <a:r>
              <a:rPr lang="en-US" dirty="0" smtClean="0">
                <a:latin typeface="Cambria Math" panose="02040503050406030204" pitchFamily="18" charset="0"/>
                <a:ea typeface="Cambria Math" panose="02040503050406030204" pitchFamily="18" charset="0"/>
                <a:cs typeface="Arial" pitchFamily="34" charset="0"/>
              </a:rPr>
              <a:t>=  10</a:t>
            </a:r>
            <a:endParaRPr lang="en-US" baseline="-25000" dirty="0">
              <a:latin typeface="Cambria Math" panose="02040503050406030204" pitchFamily="18" charset="0"/>
              <a:ea typeface="Cambria Math" panose="02040503050406030204" pitchFamily="18" charset="0"/>
              <a:cs typeface="Arial" pitchFamily="34" charset="0"/>
            </a:endParaRPr>
          </a:p>
        </p:txBody>
      </p:sp>
      <p:sp>
        <p:nvSpPr>
          <p:cNvPr id="20" name="TextBox 19"/>
          <p:cNvSpPr txBox="1"/>
          <p:nvPr/>
        </p:nvSpPr>
        <p:spPr>
          <a:xfrm>
            <a:off x="685800" y="2495550"/>
            <a:ext cx="369726" cy="369332"/>
          </a:xfrm>
          <a:prstGeom prst="rect">
            <a:avLst/>
          </a:prstGeom>
          <a:noFill/>
        </p:spPr>
        <p:txBody>
          <a:bodyPr wrap="square" rtlCol="0">
            <a:spAutoFit/>
          </a:bodyPr>
          <a:lstStyle/>
          <a:p>
            <a:r>
              <a:rPr lang="en-US" dirty="0" smtClean="0">
                <a:latin typeface="Cambria Math" panose="02040503050406030204" pitchFamily="18" charset="0"/>
                <a:ea typeface="Cambria Math" panose="02040503050406030204" pitchFamily="18" charset="0"/>
                <a:cs typeface="Arial" pitchFamily="34" charset="0"/>
                <a:sym typeface="Symbol"/>
              </a:rPr>
              <a:t></a:t>
            </a:r>
            <a:endParaRPr lang="en-US" dirty="0">
              <a:latin typeface="Cambria Math" panose="02040503050406030204" pitchFamily="18" charset="0"/>
              <a:ea typeface="Cambria Math" panose="02040503050406030204" pitchFamily="18" charset="0"/>
              <a:cs typeface="Arial" pitchFamily="34" charset="0"/>
            </a:endParaRPr>
          </a:p>
        </p:txBody>
      </p:sp>
      <p:sp>
        <p:nvSpPr>
          <p:cNvPr id="23" name="TextBox 22"/>
          <p:cNvSpPr txBox="1"/>
          <p:nvPr/>
        </p:nvSpPr>
        <p:spPr>
          <a:xfrm>
            <a:off x="1219213" y="2495550"/>
            <a:ext cx="480671" cy="369332"/>
          </a:xfrm>
          <a:prstGeom prst="rect">
            <a:avLst/>
          </a:prstGeom>
          <a:noFill/>
        </p:spPr>
        <p:txBody>
          <a:bodyPr wrap="square" rtlCol="0">
            <a:spAutoFit/>
          </a:bodyPr>
          <a:lstStyle/>
          <a:p>
            <a:pPr algn="ctr"/>
            <a:r>
              <a:rPr lang="en-US" dirty="0" smtClean="0">
                <a:latin typeface="Cambria Math" panose="02040503050406030204" pitchFamily="18" charset="0"/>
                <a:ea typeface="Cambria Math" panose="02040503050406030204" pitchFamily="18" charset="0"/>
                <a:cs typeface="Arial" pitchFamily="34" charset="0"/>
              </a:rPr>
              <a:t>t</a:t>
            </a:r>
            <a:endParaRPr lang="en-US" i="1" dirty="0" smtClean="0">
              <a:latin typeface="Cambria Math" panose="02040503050406030204" pitchFamily="18" charset="0"/>
              <a:ea typeface="Cambria Math" panose="02040503050406030204" pitchFamily="18" charset="0"/>
              <a:cs typeface="Arial" pitchFamily="34" charset="0"/>
            </a:endParaRPr>
          </a:p>
        </p:txBody>
      </p:sp>
      <p:sp>
        <p:nvSpPr>
          <p:cNvPr id="27" name="TextBox 26"/>
          <p:cNvSpPr txBox="1"/>
          <p:nvPr/>
        </p:nvSpPr>
        <p:spPr>
          <a:xfrm>
            <a:off x="1733006" y="2486025"/>
            <a:ext cx="326511" cy="369332"/>
          </a:xfrm>
          <a:prstGeom prst="rect">
            <a:avLst/>
          </a:prstGeom>
          <a:noFill/>
        </p:spPr>
        <p:txBody>
          <a:bodyPr wrap="square" rtlCol="0">
            <a:spAutoFit/>
          </a:bodyPr>
          <a:lstStyle/>
          <a:p>
            <a:r>
              <a:rPr lang="en-US" dirty="0" smtClean="0">
                <a:latin typeface="Cambria Math" panose="02040503050406030204" pitchFamily="18" charset="0"/>
                <a:ea typeface="Cambria Math" panose="02040503050406030204" pitchFamily="18" charset="0"/>
                <a:cs typeface="Arial" pitchFamily="34" charset="0"/>
              </a:rPr>
              <a:t>=</a:t>
            </a:r>
            <a:endParaRPr lang="en-US" dirty="0">
              <a:latin typeface="Cambria Math" panose="02040503050406030204" pitchFamily="18" charset="0"/>
              <a:ea typeface="Cambria Math" panose="02040503050406030204" pitchFamily="18" charset="0"/>
              <a:cs typeface="Arial" pitchFamily="34" charset="0"/>
            </a:endParaRPr>
          </a:p>
        </p:txBody>
      </p:sp>
      <p:sp>
        <p:nvSpPr>
          <p:cNvPr id="28" name="TextBox 27"/>
          <p:cNvSpPr txBox="1"/>
          <p:nvPr/>
        </p:nvSpPr>
        <p:spPr>
          <a:xfrm>
            <a:off x="2045261" y="2486025"/>
            <a:ext cx="478911" cy="369332"/>
          </a:xfrm>
          <a:prstGeom prst="rect">
            <a:avLst/>
          </a:prstGeom>
          <a:noFill/>
        </p:spPr>
        <p:txBody>
          <a:bodyPr wrap="square" rtlCol="0">
            <a:spAutoFit/>
          </a:bodyPr>
          <a:lstStyle/>
          <a:p>
            <a:r>
              <a:rPr lang="en-US" dirty="0" smtClean="0">
                <a:latin typeface="Cambria Math" panose="02040503050406030204" pitchFamily="18" charset="0"/>
                <a:ea typeface="Cambria Math" panose="02040503050406030204" pitchFamily="18" charset="0"/>
                <a:cs typeface="Arial" pitchFamily="34" charset="0"/>
              </a:rPr>
              <a:t>10</a:t>
            </a:r>
            <a:endParaRPr lang="en-US" dirty="0">
              <a:latin typeface="Cambria Math" panose="02040503050406030204" pitchFamily="18" charset="0"/>
              <a:ea typeface="Cambria Math" panose="02040503050406030204" pitchFamily="18" charset="0"/>
              <a:cs typeface="Arial" pitchFamily="34" charset="0"/>
            </a:endParaRPr>
          </a:p>
        </p:txBody>
      </p:sp>
      <p:sp>
        <p:nvSpPr>
          <p:cNvPr id="29" name="TextBox 28"/>
          <p:cNvSpPr txBox="1"/>
          <p:nvPr/>
        </p:nvSpPr>
        <p:spPr>
          <a:xfrm>
            <a:off x="2371737" y="2486025"/>
            <a:ext cx="326511" cy="369332"/>
          </a:xfrm>
          <a:prstGeom prst="rect">
            <a:avLst/>
          </a:prstGeom>
          <a:noFill/>
        </p:spPr>
        <p:txBody>
          <a:bodyPr wrap="square" rtlCol="0">
            <a:spAutoFit/>
          </a:bodyPr>
          <a:lstStyle/>
          <a:p>
            <a:r>
              <a:rPr lang="en-US" dirty="0" smtClean="0">
                <a:solidFill>
                  <a:srgbClr val="C00000"/>
                </a:solidFill>
                <a:latin typeface="Cambria Math" panose="02040503050406030204" pitchFamily="18" charset="0"/>
                <a:ea typeface="Cambria Math" panose="02040503050406030204" pitchFamily="18" charset="0"/>
                <a:cs typeface="Arial" pitchFamily="34" charset="0"/>
              </a:rPr>
              <a:t>×</a:t>
            </a:r>
            <a:endParaRPr lang="en-US" dirty="0">
              <a:solidFill>
                <a:srgbClr val="C00000"/>
              </a:solidFill>
              <a:latin typeface="Cambria Math" panose="02040503050406030204" pitchFamily="18" charset="0"/>
              <a:ea typeface="Cambria Math" panose="02040503050406030204" pitchFamily="18" charset="0"/>
              <a:cs typeface="Arial" pitchFamily="34" charset="0"/>
            </a:endParaRPr>
          </a:p>
        </p:txBody>
      </p:sp>
      <p:sp>
        <p:nvSpPr>
          <p:cNvPr id="30" name="TextBox 29"/>
          <p:cNvSpPr txBox="1"/>
          <p:nvPr/>
        </p:nvSpPr>
        <p:spPr>
          <a:xfrm>
            <a:off x="2731027" y="2486025"/>
            <a:ext cx="326511" cy="369332"/>
          </a:xfrm>
          <a:prstGeom prst="rect">
            <a:avLst/>
          </a:prstGeom>
          <a:noFill/>
        </p:spPr>
        <p:txBody>
          <a:bodyPr wrap="square" rtlCol="0">
            <a:spAutoFit/>
          </a:bodyPr>
          <a:lstStyle/>
          <a:p>
            <a:r>
              <a:rPr lang="en-US" dirty="0" smtClean="0">
                <a:solidFill>
                  <a:srgbClr val="C00000"/>
                </a:solidFill>
                <a:latin typeface="Cambria Math" panose="02040503050406030204" pitchFamily="18" charset="0"/>
                <a:ea typeface="Cambria Math" panose="02040503050406030204" pitchFamily="18" charset="0"/>
                <a:cs typeface="Arial" pitchFamily="34" charset="0"/>
              </a:rPr>
              <a:t>5</a:t>
            </a:r>
            <a:endParaRPr lang="en-US" dirty="0">
              <a:solidFill>
                <a:srgbClr val="C00000"/>
              </a:solidFill>
              <a:latin typeface="Cambria Math" panose="02040503050406030204" pitchFamily="18" charset="0"/>
              <a:ea typeface="Cambria Math" panose="02040503050406030204" pitchFamily="18" charset="0"/>
              <a:cs typeface="Arial" pitchFamily="34" charset="0"/>
            </a:endParaRPr>
          </a:p>
        </p:txBody>
      </p:sp>
      <p:sp>
        <p:nvSpPr>
          <p:cNvPr id="32" name="TextBox 31"/>
          <p:cNvSpPr txBox="1"/>
          <p:nvPr/>
        </p:nvSpPr>
        <p:spPr>
          <a:xfrm>
            <a:off x="685800" y="2935843"/>
            <a:ext cx="369726" cy="369332"/>
          </a:xfrm>
          <a:prstGeom prst="rect">
            <a:avLst/>
          </a:prstGeom>
          <a:noFill/>
        </p:spPr>
        <p:txBody>
          <a:bodyPr wrap="square" rtlCol="0">
            <a:spAutoFit/>
          </a:bodyPr>
          <a:lstStyle/>
          <a:p>
            <a:r>
              <a:rPr lang="en-US" dirty="0" smtClean="0">
                <a:latin typeface="Cambria Math" panose="02040503050406030204" pitchFamily="18" charset="0"/>
                <a:ea typeface="Cambria Math" panose="02040503050406030204" pitchFamily="18" charset="0"/>
                <a:cs typeface="Arial" pitchFamily="34" charset="0"/>
                <a:sym typeface="Symbol"/>
              </a:rPr>
              <a:t></a:t>
            </a:r>
            <a:endParaRPr lang="en-US" dirty="0">
              <a:latin typeface="Cambria Math" panose="02040503050406030204" pitchFamily="18" charset="0"/>
              <a:ea typeface="Cambria Math" panose="02040503050406030204" pitchFamily="18" charset="0"/>
              <a:cs typeface="Arial" pitchFamily="34" charset="0"/>
            </a:endParaRPr>
          </a:p>
        </p:txBody>
      </p:sp>
      <p:sp>
        <p:nvSpPr>
          <p:cNvPr id="33" name="TextBox 32"/>
          <p:cNvSpPr txBox="1"/>
          <p:nvPr/>
        </p:nvSpPr>
        <p:spPr>
          <a:xfrm>
            <a:off x="1380034" y="2935843"/>
            <a:ext cx="565966" cy="369332"/>
          </a:xfrm>
          <a:prstGeom prst="rect">
            <a:avLst/>
          </a:prstGeom>
          <a:noFill/>
        </p:spPr>
        <p:txBody>
          <a:bodyPr wrap="square" rtlCol="0">
            <a:spAutoFit/>
          </a:bodyPr>
          <a:lstStyle/>
          <a:p>
            <a:r>
              <a:rPr lang="en-US" dirty="0" smtClean="0">
                <a:latin typeface="Cambria Math" panose="02040503050406030204" pitchFamily="18" charset="0"/>
                <a:ea typeface="Cambria Math" panose="02040503050406030204" pitchFamily="18" charset="0"/>
                <a:cs typeface="Arial" pitchFamily="34" charset="0"/>
              </a:rPr>
              <a:t>t</a:t>
            </a:r>
            <a:endParaRPr lang="en-US" dirty="0">
              <a:latin typeface="Cambria Math" panose="02040503050406030204" pitchFamily="18" charset="0"/>
              <a:ea typeface="Cambria Math" panose="02040503050406030204" pitchFamily="18" charset="0"/>
              <a:cs typeface="Arial" pitchFamily="34" charset="0"/>
            </a:endParaRPr>
          </a:p>
        </p:txBody>
      </p:sp>
      <p:sp>
        <p:nvSpPr>
          <p:cNvPr id="34" name="TextBox 33"/>
          <p:cNvSpPr txBox="1"/>
          <p:nvPr/>
        </p:nvSpPr>
        <p:spPr>
          <a:xfrm>
            <a:off x="1733006" y="2935843"/>
            <a:ext cx="326511" cy="369332"/>
          </a:xfrm>
          <a:prstGeom prst="rect">
            <a:avLst/>
          </a:prstGeom>
          <a:noFill/>
        </p:spPr>
        <p:txBody>
          <a:bodyPr wrap="square" rtlCol="0">
            <a:spAutoFit/>
          </a:bodyPr>
          <a:lstStyle/>
          <a:p>
            <a:r>
              <a:rPr lang="en-US" dirty="0" smtClean="0">
                <a:latin typeface="Cambria Math" panose="02040503050406030204" pitchFamily="18" charset="0"/>
                <a:ea typeface="Cambria Math" panose="02040503050406030204" pitchFamily="18" charset="0"/>
                <a:cs typeface="Arial" pitchFamily="34" charset="0"/>
              </a:rPr>
              <a:t>=</a:t>
            </a:r>
            <a:endParaRPr lang="en-US" dirty="0">
              <a:latin typeface="Cambria Math" panose="02040503050406030204" pitchFamily="18" charset="0"/>
              <a:ea typeface="Cambria Math" panose="02040503050406030204" pitchFamily="18" charset="0"/>
              <a:cs typeface="Arial" pitchFamily="34" charset="0"/>
            </a:endParaRPr>
          </a:p>
        </p:txBody>
      </p:sp>
      <p:sp>
        <p:nvSpPr>
          <p:cNvPr id="35" name="TextBox 34"/>
          <p:cNvSpPr txBox="1"/>
          <p:nvPr/>
        </p:nvSpPr>
        <p:spPr>
          <a:xfrm>
            <a:off x="2120177" y="2935843"/>
            <a:ext cx="680177" cy="369332"/>
          </a:xfrm>
          <a:prstGeom prst="rect">
            <a:avLst/>
          </a:prstGeom>
          <a:noFill/>
        </p:spPr>
        <p:txBody>
          <a:bodyPr wrap="square" rtlCol="0">
            <a:spAutoFit/>
          </a:bodyPr>
          <a:lstStyle/>
          <a:p>
            <a:r>
              <a:rPr lang="en-US" dirty="0" smtClean="0">
                <a:latin typeface="Cambria Math" panose="02040503050406030204" pitchFamily="18" charset="0"/>
                <a:ea typeface="Cambria Math" panose="02040503050406030204" pitchFamily="18" charset="0"/>
                <a:cs typeface="Arial" pitchFamily="34" charset="0"/>
              </a:rPr>
              <a:t>50</a:t>
            </a:r>
            <a:endParaRPr lang="en-US" dirty="0">
              <a:latin typeface="Cambria Math" panose="02040503050406030204" pitchFamily="18" charset="0"/>
              <a:ea typeface="Cambria Math" panose="02040503050406030204" pitchFamily="18" charset="0"/>
              <a:cs typeface="Arial" pitchFamily="34" charset="0"/>
            </a:endParaRPr>
          </a:p>
        </p:txBody>
      </p:sp>
      <p:sp>
        <p:nvSpPr>
          <p:cNvPr id="41" name="TextBox 40"/>
          <p:cNvSpPr txBox="1"/>
          <p:nvPr/>
        </p:nvSpPr>
        <p:spPr>
          <a:xfrm>
            <a:off x="466725" y="756821"/>
            <a:ext cx="4495800" cy="338554"/>
          </a:xfrm>
          <a:prstGeom prst="rect">
            <a:avLst/>
          </a:prstGeom>
          <a:noFill/>
        </p:spPr>
        <p:txBody>
          <a:bodyPr wrap="square" rtlCol="0">
            <a:spAutoFit/>
          </a:bodyPr>
          <a:lstStyle/>
          <a:p>
            <a:pPr marL="342900" indent="-342900">
              <a:buAutoNum type="arabicPeriod"/>
            </a:pPr>
            <a:r>
              <a:rPr lang="en-US" sz="1600" b="1" dirty="0" smtClean="0">
                <a:solidFill>
                  <a:schemeClr val="accent6">
                    <a:lumMod val="50000"/>
                  </a:schemeClr>
                </a:solidFill>
                <a:latin typeface="Cambria Math" panose="02040503050406030204" pitchFamily="18" charset="0"/>
                <a:ea typeface="Cambria Math" panose="02040503050406030204" pitchFamily="18" charset="0"/>
                <a:cs typeface="Arial" pitchFamily="34" charset="0"/>
              </a:rPr>
              <a:t>Solve the equations :</a:t>
            </a:r>
          </a:p>
        </p:txBody>
      </p:sp>
      <p:grpSp>
        <p:nvGrpSpPr>
          <p:cNvPr id="42" name="Group 41"/>
          <p:cNvGrpSpPr/>
          <p:nvPr/>
        </p:nvGrpSpPr>
        <p:grpSpPr>
          <a:xfrm>
            <a:off x="471830" y="1809750"/>
            <a:ext cx="615668" cy="369332"/>
            <a:chOff x="522920" y="1515017"/>
            <a:chExt cx="615668" cy="369332"/>
          </a:xfrm>
        </p:grpSpPr>
        <p:sp>
          <p:nvSpPr>
            <p:cNvPr id="43" name="Flowchart: Delay 42"/>
            <p:cNvSpPr/>
            <p:nvPr/>
          </p:nvSpPr>
          <p:spPr>
            <a:xfrm>
              <a:off x="573605" y="1544221"/>
              <a:ext cx="564983" cy="323262"/>
            </a:xfrm>
            <a:prstGeom prst="flowChartDelay">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mbria Math" panose="02040503050406030204" pitchFamily="18" charset="0"/>
                <a:ea typeface="Cambria Math" panose="02040503050406030204" pitchFamily="18" charset="0"/>
              </a:endParaRPr>
            </a:p>
          </p:txBody>
        </p:sp>
        <p:sp>
          <p:nvSpPr>
            <p:cNvPr id="44" name="TextBox 43"/>
            <p:cNvSpPr txBox="1"/>
            <p:nvPr/>
          </p:nvSpPr>
          <p:spPr>
            <a:xfrm>
              <a:off x="522920" y="1515017"/>
              <a:ext cx="562946" cy="369332"/>
            </a:xfrm>
            <a:prstGeom prst="rect">
              <a:avLst/>
            </a:prstGeom>
            <a:noFill/>
          </p:spPr>
          <p:txBody>
            <a:bodyPr wrap="square" rtlCol="0">
              <a:spAutoFit/>
            </a:bodyPr>
            <a:lstStyle/>
            <a:p>
              <a:r>
                <a:rPr lang="en-US" b="1" dirty="0" smtClean="0">
                  <a:solidFill>
                    <a:schemeClr val="tx1">
                      <a:lumMod val="95000"/>
                      <a:lumOff val="5000"/>
                    </a:schemeClr>
                  </a:solidFill>
                  <a:latin typeface="Cambria Math" panose="02040503050406030204" pitchFamily="18" charset="0"/>
                  <a:ea typeface="Cambria Math" panose="02040503050406030204" pitchFamily="18" charset="0"/>
                  <a:cs typeface="Arial" pitchFamily="34" charset="0"/>
                </a:rPr>
                <a:t>Sol</a:t>
              </a:r>
              <a:endParaRPr lang="en-US" b="1" dirty="0">
                <a:solidFill>
                  <a:schemeClr val="tx1">
                    <a:lumMod val="95000"/>
                    <a:lumOff val="5000"/>
                  </a:schemeClr>
                </a:solidFill>
                <a:latin typeface="Cambria Math" panose="02040503050406030204" pitchFamily="18" charset="0"/>
                <a:ea typeface="Cambria Math" panose="02040503050406030204" pitchFamily="18" charset="0"/>
                <a:cs typeface="Arial" pitchFamily="34" charset="0"/>
              </a:endParaRPr>
            </a:p>
          </p:txBody>
        </p:sp>
      </p:grpSp>
      <p:grpSp>
        <p:nvGrpSpPr>
          <p:cNvPr id="66" name="Group 65"/>
          <p:cNvGrpSpPr/>
          <p:nvPr/>
        </p:nvGrpSpPr>
        <p:grpSpPr>
          <a:xfrm>
            <a:off x="571499" y="251378"/>
            <a:ext cx="1205814" cy="512618"/>
            <a:chOff x="3680733" y="331470"/>
            <a:chExt cx="1168552" cy="563880"/>
          </a:xfrm>
        </p:grpSpPr>
        <p:sp>
          <p:nvSpPr>
            <p:cNvPr id="67" name="Horizontal Scroll 66"/>
            <p:cNvSpPr/>
            <p:nvPr/>
          </p:nvSpPr>
          <p:spPr>
            <a:xfrm>
              <a:off x="3680733" y="331470"/>
              <a:ext cx="1168552" cy="563880"/>
            </a:xfrm>
            <a:prstGeom prst="horizontalScroll">
              <a:avLst/>
            </a:prstGeom>
            <a:blipFill>
              <a:blip r:embed="rId2"/>
              <a:tile tx="0" ty="0" sx="100000" sy="100000" flip="none" algn="tl"/>
            </a:blipFill>
            <a:ln w="28575">
              <a:solidFill>
                <a:schemeClr val="tx1"/>
              </a:solid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dirty="0">
                <a:solidFill>
                  <a:schemeClr val="tx1"/>
                </a:solidFill>
                <a:latin typeface="Cambria Math" panose="02040503050406030204" pitchFamily="18" charset="0"/>
                <a:ea typeface="Cambria Math" panose="02040503050406030204" pitchFamily="18" charset="0"/>
              </a:endParaRPr>
            </a:p>
          </p:txBody>
        </p:sp>
        <p:sp>
          <p:nvSpPr>
            <p:cNvPr id="68" name="TextBox 67"/>
            <p:cNvSpPr txBox="1"/>
            <p:nvPr/>
          </p:nvSpPr>
          <p:spPr>
            <a:xfrm>
              <a:off x="3761492" y="423178"/>
              <a:ext cx="1034050" cy="372410"/>
            </a:xfrm>
            <a:prstGeom prst="rect">
              <a:avLst/>
            </a:prstGeom>
            <a:noFill/>
          </p:spPr>
          <p:txBody>
            <a:bodyPr wrap="none" rtlCol="0">
              <a:spAutoFit/>
            </a:bodyPr>
            <a:lstStyle/>
            <a:p>
              <a:r>
                <a:rPr lang="en-US" sz="1600" dirty="0" smtClean="0">
                  <a:latin typeface="Cambria Math" panose="02040503050406030204" pitchFamily="18" charset="0"/>
                  <a:ea typeface="Cambria Math" panose="02040503050406030204" pitchFamily="18" charset="0"/>
                </a:rPr>
                <a:t>EXERCISE</a:t>
              </a:r>
              <a:endParaRPr lang="en-US" sz="1600" dirty="0">
                <a:latin typeface="Cambria Math" panose="02040503050406030204" pitchFamily="18" charset="0"/>
                <a:ea typeface="Cambria Math" panose="02040503050406030204" pitchFamily="18" charset="0"/>
              </a:endParaRPr>
            </a:p>
          </p:txBody>
        </p:sp>
      </p:grpSp>
      <p:grpSp>
        <p:nvGrpSpPr>
          <p:cNvPr id="69" name="Group 68"/>
          <p:cNvGrpSpPr/>
          <p:nvPr/>
        </p:nvGrpSpPr>
        <p:grpSpPr>
          <a:xfrm>
            <a:off x="3148501" y="916842"/>
            <a:ext cx="2355539" cy="1273539"/>
            <a:chOff x="6096215" y="3056468"/>
            <a:chExt cx="1686520" cy="1189709"/>
          </a:xfrm>
        </p:grpSpPr>
        <p:sp>
          <p:nvSpPr>
            <p:cNvPr id="70" name="Cloud Callout 69"/>
            <p:cNvSpPr/>
            <p:nvPr/>
          </p:nvSpPr>
          <p:spPr>
            <a:xfrm>
              <a:off x="6096215" y="3056468"/>
              <a:ext cx="1655996" cy="1189709"/>
            </a:xfrm>
            <a:prstGeom prst="cloudCallout">
              <a:avLst>
                <a:gd name="adj1" fmla="val -73629"/>
                <a:gd name="adj2" fmla="val 40872"/>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mbria Math" panose="02040503050406030204" pitchFamily="18" charset="0"/>
                <a:ea typeface="Cambria Math" panose="02040503050406030204" pitchFamily="18" charset="0"/>
              </a:endParaRPr>
            </a:p>
          </p:txBody>
        </p:sp>
        <p:sp>
          <p:nvSpPr>
            <p:cNvPr id="71" name="Rectangle 70"/>
            <p:cNvSpPr/>
            <p:nvPr/>
          </p:nvSpPr>
          <p:spPr>
            <a:xfrm>
              <a:off x="6153136" y="3317472"/>
              <a:ext cx="1629599" cy="776297"/>
            </a:xfrm>
            <a:prstGeom prst="rect">
              <a:avLst/>
            </a:prstGeom>
          </p:spPr>
          <p:txBody>
            <a:bodyPr wrap="square">
              <a:spAutoFit/>
            </a:bodyPr>
            <a:lstStyle/>
            <a:p>
              <a:pPr algn="ctr"/>
              <a:r>
                <a:rPr lang="en-US" sz="1600" b="1" dirty="0" smtClean="0">
                  <a:solidFill>
                    <a:srgbClr val="002060"/>
                  </a:solidFill>
                  <a:latin typeface="Cambria Math" panose="02040503050406030204" pitchFamily="18" charset="0"/>
                  <a:ea typeface="Cambria Math" panose="02040503050406030204" pitchFamily="18" charset="0"/>
                </a:rPr>
                <a:t>Variables </a:t>
              </a:r>
              <a:r>
                <a:rPr lang="en-US" sz="1600" b="1" dirty="0">
                  <a:solidFill>
                    <a:srgbClr val="002060"/>
                  </a:solidFill>
                  <a:latin typeface="Cambria Math" panose="02040503050406030204" pitchFamily="18" charset="0"/>
                  <a:ea typeface="Cambria Math" panose="02040503050406030204" pitchFamily="18" charset="0"/>
                </a:rPr>
                <a:t>on one side, numbers on the other side.</a:t>
              </a:r>
            </a:p>
          </p:txBody>
        </p:sp>
      </p:grpSp>
      <p:sp>
        <p:nvSpPr>
          <p:cNvPr id="76" name="TextBox 75"/>
          <p:cNvSpPr txBox="1"/>
          <p:nvPr/>
        </p:nvSpPr>
        <p:spPr>
          <a:xfrm flipH="1">
            <a:off x="1354832" y="1962996"/>
            <a:ext cx="159993" cy="369332"/>
          </a:xfrm>
          <a:prstGeom prst="rect">
            <a:avLst/>
          </a:prstGeom>
          <a:noFill/>
        </p:spPr>
        <p:txBody>
          <a:bodyPr wrap="square" rtlCol="0">
            <a:spAutoFit/>
          </a:bodyPr>
          <a:lstStyle/>
          <a:p>
            <a:r>
              <a:rPr lang="en-US" dirty="0" smtClean="0">
                <a:solidFill>
                  <a:srgbClr val="C00000"/>
                </a:solidFill>
                <a:latin typeface="Cambria Math" panose="02040503050406030204" pitchFamily="18" charset="0"/>
                <a:ea typeface="Cambria Math" panose="02040503050406030204" pitchFamily="18" charset="0"/>
                <a:cs typeface="Arial" pitchFamily="34" charset="0"/>
              </a:rPr>
              <a:t>5</a:t>
            </a:r>
            <a:endParaRPr lang="en-US" dirty="0">
              <a:solidFill>
                <a:srgbClr val="C00000"/>
              </a:solidFill>
              <a:latin typeface="Cambria Math" panose="02040503050406030204" pitchFamily="18" charset="0"/>
              <a:ea typeface="Cambria Math" panose="02040503050406030204" pitchFamily="18" charset="0"/>
              <a:cs typeface="Arial" pitchFamily="34" charset="0"/>
            </a:endParaRPr>
          </a:p>
        </p:txBody>
      </p:sp>
      <p:grpSp>
        <p:nvGrpSpPr>
          <p:cNvPr id="77" name="Group 76"/>
          <p:cNvGrpSpPr/>
          <p:nvPr/>
        </p:nvGrpSpPr>
        <p:grpSpPr>
          <a:xfrm>
            <a:off x="3148501" y="838435"/>
            <a:ext cx="2570353" cy="1375250"/>
            <a:chOff x="5940518" y="3085922"/>
            <a:chExt cx="2424545" cy="1189709"/>
          </a:xfrm>
        </p:grpSpPr>
        <p:sp>
          <p:nvSpPr>
            <p:cNvPr id="78" name="Cloud Callout 77"/>
            <p:cNvSpPr/>
            <p:nvPr/>
          </p:nvSpPr>
          <p:spPr>
            <a:xfrm>
              <a:off x="5940518" y="3085922"/>
              <a:ext cx="2424545" cy="1189709"/>
            </a:xfrm>
            <a:prstGeom prst="cloudCallout">
              <a:avLst>
                <a:gd name="adj1" fmla="val -73629"/>
                <a:gd name="adj2" fmla="val 40872"/>
              </a:avLst>
            </a:prstGeom>
            <a:solidFill>
              <a:srgbClr val="FF7C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mbria Math" panose="02040503050406030204" pitchFamily="18" charset="0"/>
                <a:ea typeface="Cambria Math" panose="02040503050406030204" pitchFamily="18" charset="0"/>
              </a:endParaRPr>
            </a:p>
          </p:txBody>
        </p:sp>
        <p:sp>
          <p:nvSpPr>
            <p:cNvPr id="79" name="Rectangle 78"/>
            <p:cNvSpPr/>
            <p:nvPr/>
          </p:nvSpPr>
          <p:spPr>
            <a:xfrm>
              <a:off x="6071656" y="3373488"/>
              <a:ext cx="2107000" cy="718218"/>
            </a:xfrm>
            <a:prstGeom prst="rect">
              <a:avLst/>
            </a:prstGeom>
          </p:spPr>
          <p:txBody>
            <a:bodyPr wrap="square">
              <a:spAutoFit/>
            </a:bodyPr>
            <a:lstStyle/>
            <a:p>
              <a:pPr algn="ctr"/>
              <a:r>
                <a:rPr lang="en-US" sz="1600" b="1" dirty="0">
                  <a:solidFill>
                    <a:srgbClr val="002060"/>
                  </a:solidFill>
                  <a:latin typeface="Cambria Math" panose="02040503050406030204" pitchFamily="18" charset="0"/>
                  <a:ea typeface="Cambria Math" panose="02040503050406030204" pitchFamily="18" charset="0"/>
                </a:rPr>
                <a:t>We will shift </a:t>
              </a:r>
              <a:r>
                <a:rPr lang="en-US" sz="1600" b="1" dirty="0" smtClean="0">
                  <a:solidFill>
                    <a:srgbClr val="002060"/>
                  </a:solidFill>
                  <a:latin typeface="Cambria Math" panose="02040503050406030204" pitchFamily="18" charset="0"/>
                  <a:ea typeface="Cambria Math" panose="02040503050406030204" pitchFamily="18" charset="0"/>
                </a:rPr>
                <a:t>5 in the denominator to the other side</a:t>
              </a:r>
              <a:endParaRPr lang="en-US" sz="1600" b="1" dirty="0">
                <a:solidFill>
                  <a:srgbClr val="002060"/>
                </a:solidFill>
                <a:latin typeface="Cambria Math" panose="02040503050406030204" pitchFamily="18" charset="0"/>
                <a:ea typeface="Cambria Math" panose="02040503050406030204" pitchFamily="18" charset="0"/>
              </a:endParaRPr>
            </a:p>
          </p:txBody>
        </p:sp>
      </p:grpSp>
      <p:sp>
        <p:nvSpPr>
          <p:cNvPr id="80" name="Curved Down Arrow 79"/>
          <p:cNvSpPr/>
          <p:nvPr/>
        </p:nvSpPr>
        <p:spPr>
          <a:xfrm rot="10800000" flipH="1">
            <a:off x="1556116" y="2179927"/>
            <a:ext cx="958517" cy="219075"/>
          </a:xfrm>
          <a:prstGeom prst="curvedDownArrow">
            <a:avLst/>
          </a:prstGeom>
          <a:solidFill>
            <a:srgbClr val="FFFF00"/>
          </a:solid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black"/>
              </a:solidFill>
              <a:latin typeface="Bookman Old Style" panose="02050604050505020204" pitchFamily="18" charset="0"/>
            </a:endParaRPr>
          </a:p>
        </p:txBody>
      </p:sp>
      <p:sp>
        <p:nvSpPr>
          <p:cNvPr id="82" name="TextBox 81"/>
          <p:cNvSpPr txBox="1"/>
          <p:nvPr/>
        </p:nvSpPr>
        <p:spPr>
          <a:xfrm>
            <a:off x="685800" y="3505429"/>
            <a:ext cx="369726" cy="369332"/>
          </a:xfrm>
          <a:prstGeom prst="rect">
            <a:avLst/>
          </a:prstGeom>
          <a:noFill/>
        </p:spPr>
        <p:txBody>
          <a:bodyPr wrap="square" rtlCol="0">
            <a:spAutoFit/>
          </a:bodyPr>
          <a:lstStyle/>
          <a:p>
            <a:r>
              <a:rPr lang="en-US" dirty="0" smtClean="0">
                <a:latin typeface="Cambria Math" panose="02040503050406030204" pitchFamily="18" charset="0"/>
                <a:ea typeface="Cambria Math" panose="02040503050406030204" pitchFamily="18" charset="0"/>
                <a:cs typeface="Arial" pitchFamily="34" charset="0"/>
                <a:sym typeface="Symbol"/>
              </a:rPr>
              <a:t></a:t>
            </a:r>
            <a:endParaRPr lang="en-US" dirty="0">
              <a:latin typeface="Cambria Math" panose="02040503050406030204" pitchFamily="18" charset="0"/>
              <a:ea typeface="Cambria Math" panose="02040503050406030204" pitchFamily="18" charset="0"/>
              <a:cs typeface="Arial" pitchFamily="34" charset="0"/>
            </a:endParaRPr>
          </a:p>
        </p:txBody>
      </p:sp>
      <p:sp>
        <p:nvSpPr>
          <p:cNvPr id="83" name="TextBox 82"/>
          <p:cNvSpPr txBox="1"/>
          <p:nvPr/>
        </p:nvSpPr>
        <p:spPr>
          <a:xfrm>
            <a:off x="1195306" y="3569985"/>
            <a:ext cx="3518217" cy="408623"/>
          </a:xfrm>
          <a:prstGeom prst="roundRect">
            <a:avLst/>
          </a:prstGeom>
          <a:noFill/>
          <a:ln w="19050">
            <a:solidFill>
              <a:schemeClr val="accent3">
                <a:lumMod val="50000"/>
              </a:schemeClr>
            </a:solidFill>
          </a:ln>
        </p:spPr>
        <p:txBody>
          <a:bodyPr wrap="square" rtlCol="0">
            <a:spAutoFit/>
          </a:bodyPr>
          <a:lstStyle/>
          <a:p>
            <a:r>
              <a:rPr lang="en-US" dirty="0" smtClean="0">
                <a:latin typeface="Cambria Math" panose="02040503050406030204" pitchFamily="18" charset="0"/>
                <a:ea typeface="Cambria Math" panose="02040503050406030204" pitchFamily="18" charset="0"/>
                <a:cs typeface="Arial" pitchFamily="34" charset="0"/>
              </a:rPr>
              <a:t>The solution of the equation is 50</a:t>
            </a:r>
            <a:endParaRPr lang="en-US" dirty="0">
              <a:latin typeface="Cambria Math" panose="02040503050406030204" pitchFamily="18" charset="0"/>
              <a:ea typeface="Cambria Math" panose="02040503050406030204" pitchFamily="18" charset="0"/>
              <a:cs typeface="Arial" pitchFamily="34" charset="0"/>
            </a:endParaRPr>
          </a:p>
        </p:txBody>
      </p:sp>
      <p:pic>
        <p:nvPicPr>
          <p:cNvPr id="84" name="Picture 8" descr="https://encrypted-tbn3.gstatic.com/images?q=tbn:ANd9GcQF2WyE-ichznlNBDGYVxMKykT8win86D7t7PDmHdDnARm7Zpa1da6hfg">
            <a:hlinkClick r:id="rId3"/>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0" b="100000" l="0" r="100000"/>
                    </a14:imgEffect>
                  </a14:imgLayer>
                </a14:imgProps>
              </a:ext>
              <a:ext uri="{28A0092B-C50C-407E-A947-70E740481C1C}">
                <a14:useLocalDpi xmlns:a14="http://schemas.microsoft.com/office/drawing/2010/main" val="0"/>
              </a:ext>
            </a:extLst>
          </a:blip>
          <a:srcRect/>
          <a:stretch>
            <a:fillRect/>
          </a:stretch>
        </p:blipFill>
        <p:spPr bwMode="auto">
          <a:xfrm>
            <a:off x="4408714" y="3257553"/>
            <a:ext cx="937599" cy="1238479"/>
          </a:xfrm>
          <a:prstGeom prst="rect">
            <a:avLst/>
          </a:prstGeom>
          <a:noFill/>
          <a:extLst>
            <a:ext uri="{909E8E84-426E-40DD-AFC4-6F175D3DCCD1}">
              <a14:hiddenFill xmlns:a14="http://schemas.microsoft.com/office/drawing/2010/main">
                <a:solidFill>
                  <a:srgbClr val="FFFFFF"/>
                </a:solidFill>
              </a14:hiddenFill>
            </a:ext>
          </a:extLst>
        </p:spPr>
      </p:pic>
      <p:grpSp>
        <p:nvGrpSpPr>
          <p:cNvPr id="57" name="Group 56"/>
          <p:cNvGrpSpPr/>
          <p:nvPr/>
        </p:nvGrpSpPr>
        <p:grpSpPr>
          <a:xfrm>
            <a:off x="2944596" y="1579448"/>
            <a:ext cx="1777929" cy="895572"/>
            <a:chOff x="5888284" y="1599977"/>
            <a:chExt cx="1777929" cy="895572"/>
          </a:xfrm>
        </p:grpSpPr>
        <p:grpSp>
          <p:nvGrpSpPr>
            <p:cNvPr id="58" name="Group 57"/>
            <p:cNvGrpSpPr/>
            <p:nvPr/>
          </p:nvGrpSpPr>
          <p:grpSpPr>
            <a:xfrm>
              <a:off x="5888284" y="1599977"/>
              <a:ext cx="1777929" cy="895572"/>
              <a:chOff x="6241889" y="3165936"/>
              <a:chExt cx="1517908" cy="983231"/>
            </a:xfrm>
          </p:grpSpPr>
          <p:sp>
            <p:nvSpPr>
              <p:cNvPr id="60" name="Cloud Callout 59"/>
              <p:cNvSpPr/>
              <p:nvPr/>
            </p:nvSpPr>
            <p:spPr>
              <a:xfrm>
                <a:off x="6486722" y="3165936"/>
                <a:ext cx="1028244" cy="983231"/>
              </a:xfrm>
              <a:prstGeom prst="cloudCallout">
                <a:avLst>
                  <a:gd name="adj1" fmla="val -62767"/>
                  <a:gd name="adj2" fmla="val 46317"/>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5" name="Rectangle 84"/>
              <p:cNvSpPr/>
              <p:nvPr/>
            </p:nvSpPr>
            <p:spPr>
              <a:xfrm>
                <a:off x="6241889" y="3471706"/>
                <a:ext cx="1517908" cy="371692"/>
              </a:xfrm>
              <a:prstGeom prst="rect">
                <a:avLst/>
              </a:prstGeom>
            </p:spPr>
            <p:txBody>
              <a:bodyPr wrap="square">
                <a:spAutoFit/>
              </a:bodyPr>
              <a:lstStyle/>
              <a:p>
                <a:pPr algn="ctr"/>
                <a:r>
                  <a:rPr lang="en-US" sz="1600" b="1" dirty="0" smtClean="0">
                    <a:solidFill>
                      <a:schemeClr val="bg1"/>
                    </a:solidFill>
                    <a:latin typeface="Cambria Math" panose="02040503050406030204" pitchFamily="18" charset="0"/>
                    <a:ea typeface="Cambria Math" panose="02040503050406030204" pitchFamily="18" charset="0"/>
                    <a:cs typeface="Arial" pitchFamily="34" charset="0"/>
                  </a:rPr>
                  <a:t>‘÷’         ‘×’ </a:t>
                </a:r>
                <a:endParaRPr lang="en-US" sz="1600" b="1" dirty="0">
                  <a:solidFill>
                    <a:schemeClr val="bg1"/>
                  </a:solidFill>
                  <a:latin typeface="Bookman Old Style" panose="02050604050505020204" pitchFamily="18" charset="0"/>
                </a:endParaRPr>
              </a:p>
            </p:txBody>
          </p:sp>
        </p:grpSp>
        <p:cxnSp>
          <p:nvCxnSpPr>
            <p:cNvPr id="59" name="Straight Arrow Connector 58"/>
            <p:cNvCxnSpPr/>
            <p:nvPr/>
          </p:nvCxnSpPr>
          <p:spPr>
            <a:xfrm>
              <a:off x="6673819" y="2066925"/>
              <a:ext cx="228600" cy="0"/>
            </a:xfrm>
            <a:prstGeom prst="straightConnector1">
              <a:avLst/>
            </a:prstGeom>
            <a:ln w="19050">
              <a:solidFill>
                <a:schemeClr val="bg1"/>
              </a:solidFill>
              <a:tailEnd type="arrow"/>
            </a:ln>
          </p:spPr>
          <p:style>
            <a:lnRef idx="1">
              <a:schemeClr val="accent1"/>
            </a:lnRef>
            <a:fillRef idx="0">
              <a:schemeClr val="accent1"/>
            </a:fillRef>
            <a:effectRef idx="0">
              <a:schemeClr val="accent1"/>
            </a:effectRef>
            <a:fontRef idx="minor">
              <a:schemeClr val="tx1"/>
            </a:fontRef>
          </p:style>
        </p:cxnSp>
      </p:grpSp>
      <p:grpSp>
        <p:nvGrpSpPr>
          <p:cNvPr id="86" name="Group 85"/>
          <p:cNvGrpSpPr/>
          <p:nvPr/>
        </p:nvGrpSpPr>
        <p:grpSpPr>
          <a:xfrm>
            <a:off x="3316762" y="926122"/>
            <a:ext cx="2102642" cy="1380195"/>
            <a:chOff x="5998967" y="2554406"/>
            <a:chExt cx="2003755" cy="1916038"/>
          </a:xfrm>
        </p:grpSpPr>
        <p:sp>
          <p:nvSpPr>
            <p:cNvPr id="87" name="Cloud Callout 86"/>
            <p:cNvSpPr/>
            <p:nvPr/>
          </p:nvSpPr>
          <p:spPr>
            <a:xfrm>
              <a:off x="5998967" y="2554406"/>
              <a:ext cx="2003755" cy="1916038"/>
            </a:xfrm>
            <a:prstGeom prst="cloudCallout">
              <a:avLst>
                <a:gd name="adj1" fmla="val -73629"/>
                <a:gd name="adj2" fmla="val 40872"/>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8" name="Rectangle 87"/>
            <p:cNvSpPr/>
            <p:nvPr/>
          </p:nvSpPr>
          <p:spPr>
            <a:xfrm>
              <a:off x="6055966" y="2881050"/>
              <a:ext cx="1794141" cy="1153621"/>
            </a:xfrm>
            <a:prstGeom prst="rect">
              <a:avLst/>
            </a:prstGeom>
          </p:spPr>
          <p:txBody>
            <a:bodyPr wrap="square">
              <a:spAutoFit/>
            </a:bodyPr>
            <a:lstStyle/>
            <a:p>
              <a:pPr algn="ctr"/>
              <a:r>
                <a:rPr lang="en-US" sz="1600" b="1" dirty="0" smtClean="0">
                  <a:solidFill>
                    <a:srgbClr val="002060"/>
                  </a:solidFill>
                  <a:latin typeface="Cambria Math" panose="02040503050406030204" pitchFamily="18" charset="0"/>
                  <a:ea typeface="Cambria Math" panose="02040503050406030204" pitchFamily="18" charset="0"/>
                </a:rPr>
                <a:t>While changing sides, we will change the sign.</a:t>
              </a:r>
              <a:endParaRPr lang="en-US" sz="1600" b="1" dirty="0">
                <a:solidFill>
                  <a:srgbClr val="002060"/>
                </a:solidFill>
                <a:latin typeface="Cambria Math" panose="02040503050406030204" pitchFamily="18" charset="0"/>
                <a:ea typeface="Cambria Math" panose="02040503050406030204" pitchFamily="18" charset="0"/>
              </a:endParaRPr>
            </a:p>
          </p:txBody>
        </p:sp>
      </p:grpSp>
    </p:spTree>
    <p:extLst>
      <p:ext uri="{BB962C8B-B14F-4D97-AF65-F5344CB8AC3E}">
        <p14:creationId xmlns:p14="http://schemas.microsoft.com/office/powerpoint/2010/main" val="810295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9"/>
                                        </p:tgtEl>
                                        <p:attrNameLst>
                                          <p:attrName>style.visibility</p:attrName>
                                        </p:attrNameLst>
                                      </p:cBhvr>
                                      <p:to>
                                        <p:strVal val="visible"/>
                                      </p:to>
                                    </p:set>
                                    <p:animEffect transition="in" filter="fade">
                                      <p:cBhvr>
                                        <p:cTn id="27" dur="500"/>
                                        <p:tgtEl>
                                          <p:spTgt spid="69"/>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xit" presetSubtype="0" fill="hold" nodeType="clickEffect">
                                  <p:stCondLst>
                                    <p:cond delay="0"/>
                                  </p:stCondLst>
                                  <p:childTnLst>
                                    <p:set>
                                      <p:cBhvr>
                                        <p:cTn id="31" dur="1" fill="hold">
                                          <p:stCondLst>
                                            <p:cond delay="0"/>
                                          </p:stCondLst>
                                        </p:cTn>
                                        <p:tgtEl>
                                          <p:spTgt spid="69"/>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77"/>
                                        </p:tgtEl>
                                        <p:attrNameLst>
                                          <p:attrName>style.visibility</p:attrName>
                                        </p:attrNameLst>
                                      </p:cBhvr>
                                      <p:to>
                                        <p:strVal val="visible"/>
                                      </p:to>
                                    </p:set>
                                    <p:animEffect transition="in" filter="fade">
                                      <p:cBhvr>
                                        <p:cTn id="36" dur="500"/>
                                        <p:tgtEl>
                                          <p:spTgt spid="77"/>
                                        </p:tgtEl>
                                      </p:cBhvr>
                                    </p:animEffec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76"/>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grpId="0" nodeType="clickEffect">
                                  <p:stCondLst>
                                    <p:cond delay="0"/>
                                  </p:stCondLst>
                                  <p:childTnLst>
                                    <p:set>
                                      <p:cBhvr>
                                        <p:cTn id="44" dur="1" fill="hold">
                                          <p:stCondLst>
                                            <p:cond delay="0"/>
                                          </p:stCondLst>
                                        </p:cTn>
                                        <p:tgtEl>
                                          <p:spTgt spid="80"/>
                                        </p:tgtEl>
                                        <p:attrNameLst>
                                          <p:attrName>style.visibility</p:attrName>
                                        </p:attrNameLst>
                                      </p:cBhvr>
                                      <p:to>
                                        <p:strVal val="visible"/>
                                      </p:to>
                                    </p:set>
                                    <p:animEffect transition="in" filter="wipe(left)">
                                      <p:cBhvr>
                                        <p:cTn id="45" dur="500"/>
                                        <p:tgtEl>
                                          <p:spTgt spid="80"/>
                                        </p:tgtEl>
                                      </p:cBhvr>
                                    </p:animEffect>
                                  </p:childTnLst>
                                </p:cTn>
                              </p:par>
                              <p:par>
                                <p:cTn id="46" presetID="1" presetClass="exit" presetSubtype="0" fill="hold" nodeType="withEffect">
                                  <p:stCondLst>
                                    <p:cond delay="0"/>
                                  </p:stCondLst>
                                  <p:childTnLst>
                                    <p:set>
                                      <p:cBhvr>
                                        <p:cTn id="47" dur="1" fill="hold">
                                          <p:stCondLst>
                                            <p:cond delay="0"/>
                                          </p:stCondLst>
                                        </p:cTn>
                                        <p:tgtEl>
                                          <p:spTgt spid="77"/>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86"/>
                                        </p:tgtEl>
                                        <p:attrNameLst>
                                          <p:attrName>style.visibility</p:attrName>
                                        </p:attrNameLst>
                                      </p:cBhvr>
                                      <p:to>
                                        <p:strVal val="visible"/>
                                      </p:to>
                                    </p:set>
                                    <p:animEffect transition="in" filter="fade">
                                      <p:cBhvr>
                                        <p:cTn id="52" dur="500"/>
                                        <p:tgtEl>
                                          <p:spTgt spid="86"/>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xit" presetSubtype="0" fill="hold" nodeType="clickEffect">
                                  <p:stCondLst>
                                    <p:cond delay="0"/>
                                  </p:stCondLst>
                                  <p:childTnLst>
                                    <p:animEffect transition="out" filter="fade">
                                      <p:cBhvr>
                                        <p:cTn id="56" dur="500"/>
                                        <p:tgtEl>
                                          <p:spTgt spid="86"/>
                                        </p:tgtEl>
                                      </p:cBhvr>
                                    </p:animEffect>
                                    <p:set>
                                      <p:cBhvr>
                                        <p:cTn id="57" dur="1" fill="hold">
                                          <p:stCondLst>
                                            <p:cond delay="499"/>
                                          </p:stCondLst>
                                        </p:cTn>
                                        <p:tgtEl>
                                          <p:spTgt spid="86"/>
                                        </p:tgtEl>
                                        <p:attrNameLst>
                                          <p:attrName>style.visibility</p:attrName>
                                        </p:attrNameLst>
                                      </p:cBhvr>
                                      <p:to>
                                        <p:strVal val="hidden"/>
                                      </p:to>
                                    </p:se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57"/>
                                        </p:tgtEl>
                                        <p:attrNameLst>
                                          <p:attrName>style.visibility</p:attrName>
                                        </p:attrNameLst>
                                      </p:cBhvr>
                                      <p:to>
                                        <p:strVal val="visible"/>
                                      </p:to>
                                    </p:set>
                                    <p:animEffect transition="in" filter="fade">
                                      <p:cBhvr>
                                        <p:cTn id="62" dur="500"/>
                                        <p:tgtEl>
                                          <p:spTgt spid="57"/>
                                        </p:tgtEl>
                                      </p:cBhvr>
                                    </p:animEffec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20"/>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23"/>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27"/>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28"/>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29"/>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30"/>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xit" presetSubtype="0" fill="hold" grpId="1" nodeType="clickEffect">
                                  <p:stCondLst>
                                    <p:cond delay="0"/>
                                  </p:stCondLst>
                                  <p:childTnLst>
                                    <p:set>
                                      <p:cBhvr>
                                        <p:cTn id="90" dur="1" fill="hold">
                                          <p:stCondLst>
                                            <p:cond delay="0"/>
                                          </p:stCondLst>
                                        </p:cTn>
                                        <p:tgtEl>
                                          <p:spTgt spid="80"/>
                                        </p:tgtEl>
                                        <p:attrNameLst>
                                          <p:attrName>style.visibility</p:attrName>
                                        </p:attrNameLst>
                                      </p:cBhvr>
                                      <p:to>
                                        <p:strVal val="hidden"/>
                                      </p:to>
                                    </p:set>
                                  </p:childTnLst>
                                </p:cTn>
                              </p:par>
                              <p:par>
                                <p:cTn id="91" presetID="10" presetClass="exit" presetSubtype="0" fill="hold" nodeType="withEffect">
                                  <p:stCondLst>
                                    <p:cond delay="0"/>
                                  </p:stCondLst>
                                  <p:childTnLst>
                                    <p:animEffect transition="out" filter="fade">
                                      <p:cBhvr>
                                        <p:cTn id="92" dur="500"/>
                                        <p:tgtEl>
                                          <p:spTgt spid="57"/>
                                        </p:tgtEl>
                                      </p:cBhvr>
                                    </p:animEffect>
                                    <p:set>
                                      <p:cBhvr>
                                        <p:cTn id="93" dur="1" fill="hold">
                                          <p:stCondLst>
                                            <p:cond delay="499"/>
                                          </p:stCondLst>
                                        </p:cTn>
                                        <p:tgtEl>
                                          <p:spTgt spid="57"/>
                                        </p:tgtEl>
                                        <p:attrNameLst>
                                          <p:attrName>style.visibility</p:attrName>
                                        </p:attrNameLst>
                                      </p:cBhvr>
                                      <p:to>
                                        <p:strVal val="hidden"/>
                                      </p:to>
                                    </p:set>
                                  </p:childTnLst>
                                </p:cTn>
                              </p:par>
                              <p:par>
                                <p:cTn id="94" presetID="1" presetClass="exit" presetSubtype="0" fill="hold" grpId="1" nodeType="withEffect">
                                  <p:stCondLst>
                                    <p:cond delay="0"/>
                                  </p:stCondLst>
                                  <p:childTnLst>
                                    <p:set>
                                      <p:cBhvr>
                                        <p:cTn id="95" dur="1" fill="hold">
                                          <p:stCondLst>
                                            <p:cond delay="0"/>
                                          </p:stCondLst>
                                        </p:cTn>
                                        <p:tgtEl>
                                          <p:spTgt spid="76"/>
                                        </p:tgtEl>
                                        <p:attrNameLst>
                                          <p:attrName>style.visibility</p:attrName>
                                        </p:attrNameLst>
                                      </p:cBhvr>
                                      <p:to>
                                        <p:strVal val="hidden"/>
                                      </p:to>
                                    </p:set>
                                  </p:childTnLst>
                                </p:cTn>
                              </p:par>
                            </p:childTnLst>
                          </p:cTn>
                        </p:par>
                      </p:childTnLst>
                    </p:cTn>
                  </p:par>
                  <p:par>
                    <p:cTn id="96" fill="hold">
                      <p:stCondLst>
                        <p:cond delay="indefinite"/>
                      </p:stCondLst>
                      <p:childTnLst>
                        <p:par>
                          <p:cTn id="97" fill="hold">
                            <p:stCondLst>
                              <p:cond delay="0"/>
                            </p:stCondLst>
                            <p:childTnLst>
                              <p:par>
                                <p:cTn id="98" presetID="1" presetClass="entr" presetSubtype="0" fill="hold" grpId="0" nodeType="clickEffect">
                                  <p:stCondLst>
                                    <p:cond delay="0"/>
                                  </p:stCondLst>
                                  <p:childTnLst>
                                    <p:set>
                                      <p:cBhvr>
                                        <p:cTn id="99" dur="1" fill="hold">
                                          <p:stCondLst>
                                            <p:cond delay="0"/>
                                          </p:stCondLst>
                                        </p:cTn>
                                        <p:tgtEl>
                                          <p:spTgt spid="32"/>
                                        </p:tgtEl>
                                        <p:attrNameLst>
                                          <p:attrName>style.visibility</p:attrName>
                                        </p:attrNameLst>
                                      </p:cBhvr>
                                      <p:to>
                                        <p:strVal val="visible"/>
                                      </p:to>
                                    </p:set>
                                  </p:childTnLst>
                                </p:cTn>
                              </p:par>
                            </p:childTnLst>
                          </p:cTn>
                        </p:par>
                      </p:childTnLst>
                    </p:cTn>
                  </p:par>
                  <p:par>
                    <p:cTn id="100" fill="hold">
                      <p:stCondLst>
                        <p:cond delay="indefinite"/>
                      </p:stCondLst>
                      <p:childTnLst>
                        <p:par>
                          <p:cTn id="101" fill="hold">
                            <p:stCondLst>
                              <p:cond delay="0"/>
                            </p:stCondLst>
                            <p:childTnLst>
                              <p:par>
                                <p:cTn id="102" presetID="1" presetClass="entr" presetSubtype="0" fill="hold" grpId="0" nodeType="clickEffect">
                                  <p:stCondLst>
                                    <p:cond delay="0"/>
                                  </p:stCondLst>
                                  <p:childTnLst>
                                    <p:set>
                                      <p:cBhvr>
                                        <p:cTn id="103" dur="1" fill="hold">
                                          <p:stCondLst>
                                            <p:cond delay="0"/>
                                          </p:stCondLst>
                                        </p:cTn>
                                        <p:tgtEl>
                                          <p:spTgt spid="33"/>
                                        </p:tgtEl>
                                        <p:attrNameLst>
                                          <p:attrName>style.visibility</p:attrName>
                                        </p:attrNameLst>
                                      </p:cBhvr>
                                      <p:to>
                                        <p:strVal val="visible"/>
                                      </p:to>
                                    </p:set>
                                  </p:childTnLst>
                                </p:cTn>
                              </p:par>
                            </p:childTnLst>
                          </p:cTn>
                        </p:par>
                      </p:childTnLst>
                    </p:cTn>
                  </p:par>
                  <p:par>
                    <p:cTn id="104" fill="hold">
                      <p:stCondLst>
                        <p:cond delay="indefinite"/>
                      </p:stCondLst>
                      <p:childTnLst>
                        <p:par>
                          <p:cTn id="105" fill="hold">
                            <p:stCondLst>
                              <p:cond delay="0"/>
                            </p:stCondLst>
                            <p:childTnLst>
                              <p:par>
                                <p:cTn id="106" presetID="1" presetClass="entr" presetSubtype="0" fill="hold" grpId="0" nodeType="clickEffect">
                                  <p:stCondLst>
                                    <p:cond delay="0"/>
                                  </p:stCondLst>
                                  <p:childTnLst>
                                    <p:set>
                                      <p:cBhvr>
                                        <p:cTn id="107" dur="1" fill="hold">
                                          <p:stCondLst>
                                            <p:cond delay="0"/>
                                          </p:stCondLst>
                                        </p:cTn>
                                        <p:tgtEl>
                                          <p:spTgt spid="34"/>
                                        </p:tgtEl>
                                        <p:attrNameLst>
                                          <p:attrName>style.visibility</p:attrName>
                                        </p:attrNameLst>
                                      </p:cBhvr>
                                      <p:to>
                                        <p:strVal val="visible"/>
                                      </p:to>
                                    </p:set>
                                  </p:childTnLst>
                                </p:cTn>
                              </p:par>
                            </p:childTnLst>
                          </p:cTn>
                        </p:par>
                      </p:childTnLst>
                    </p:cTn>
                  </p:par>
                  <p:par>
                    <p:cTn id="108" fill="hold">
                      <p:stCondLst>
                        <p:cond delay="indefinite"/>
                      </p:stCondLst>
                      <p:childTnLst>
                        <p:par>
                          <p:cTn id="109" fill="hold">
                            <p:stCondLst>
                              <p:cond delay="0"/>
                            </p:stCondLst>
                            <p:childTnLst>
                              <p:par>
                                <p:cTn id="110" presetID="1" presetClass="entr" presetSubtype="0" fill="hold" grpId="0" nodeType="clickEffect">
                                  <p:stCondLst>
                                    <p:cond delay="0"/>
                                  </p:stCondLst>
                                  <p:childTnLst>
                                    <p:set>
                                      <p:cBhvr>
                                        <p:cTn id="111" dur="1" fill="hold">
                                          <p:stCondLst>
                                            <p:cond delay="0"/>
                                          </p:stCondLst>
                                        </p:cTn>
                                        <p:tgtEl>
                                          <p:spTgt spid="35"/>
                                        </p:tgtEl>
                                        <p:attrNameLst>
                                          <p:attrName>style.visibility</p:attrName>
                                        </p:attrNameLst>
                                      </p:cBhvr>
                                      <p:to>
                                        <p:strVal val="visible"/>
                                      </p:to>
                                    </p:set>
                                  </p:childTnLst>
                                </p:cTn>
                              </p:par>
                            </p:childTnLst>
                          </p:cTn>
                        </p:par>
                      </p:childTnLst>
                    </p:cTn>
                  </p:par>
                  <p:par>
                    <p:cTn id="112" fill="hold">
                      <p:stCondLst>
                        <p:cond delay="indefinite"/>
                      </p:stCondLst>
                      <p:childTnLst>
                        <p:par>
                          <p:cTn id="113" fill="hold">
                            <p:stCondLst>
                              <p:cond delay="0"/>
                            </p:stCondLst>
                            <p:childTnLst>
                              <p:par>
                                <p:cTn id="114" presetID="1" presetClass="entr" presetSubtype="0" fill="hold" grpId="0" nodeType="clickEffect">
                                  <p:stCondLst>
                                    <p:cond delay="0"/>
                                  </p:stCondLst>
                                  <p:childTnLst>
                                    <p:set>
                                      <p:cBhvr>
                                        <p:cTn id="115" dur="1" fill="hold">
                                          <p:stCondLst>
                                            <p:cond delay="0"/>
                                          </p:stCondLst>
                                        </p:cTn>
                                        <p:tgtEl>
                                          <p:spTgt spid="82"/>
                                        </p:tgtEl>
                                        <p:attrNameLst>
                                          <p:attrName>style.visibility</p:attrName>
                                        </p:attrNameLst>
                                      </p:cBhvr>
                                      <p:to>
                                        <p:strVal val="visible"/>
                                      </p:to>
                                    </p:set>
                                  </p:childTnLst>
                                </p:cTn>
                              </p:par>
                            </p:childTnLst>
                          </p:cTn>
                        </p:par>
                      </p:childTnLst>
                    </p:cTn>
                  </p:par>
                  <p:par>
                    <p:cTn id="116" fill="hold">
                      <p:stCondLst>
                        <p:cond delay="indefinite"/>
                      </p:stCondLst>
                      <p:childTnLst>
                        <p:par>
                          <p:cTn id="117" fill="hold">
                            <p:stCondLst>
                              <p:cond delay="0"/>
                            </p:stCondLst>
                            <p:childTnLst>
                              <p:par>
                                <p:cTn id="118" presetID="22" presetClass="entr" presetSubtype="8" fill="hold" nodeType="clickEffect">
                                  <p:stCondLst>
                                    <p:cond delay="0"/>
                                  </p:stCondLst>
                                  <p:childTnLst>
                                    <p:set>
                                      <p:cBhvr>
                                        <p:cTn id="119" dur="1" fill="hold">
                                          <p:stCondLst>
                                            <p:cond delay="0"/>
                                          </p:stCondLst>
                                        </p:cTn>
                                        <p:tgtEl>
                                          <p:spTgt spid="83">
                                            <p:txEl>
                                              <p:pRg st="0" end="0"/>
                                            </p:txEl>
                                          </p:spTgt>
                                        </p:tgtEl>
                                        <p:attrNameLst>
                                          <p:attrName>style.visibility</p:attrName>
                                        </p:attrNameLst>
                                      </p:cBhvr>
                                      <p:to>
                                        <p:strVal val="visible"/>
                                      </p:to>
                                    </p:set>
                                    <p:animEffect transition="in" filter="wipe(left)">
                                      <p:cBhvr>
                                        <p:cTn id="120" dur="500"/>
                                        <p:tgtEl>
                                          <p:spTgt spid="83">
                                            <p:txEl>
                                              <p:pRg st="0" end="0"/>
                                            </p:txEl>
                                          </p:spTgt>
                                        </p:tgtEl>
                                      </p:cBhvr>
                                    </p:animEffect>
                                  </p:childTnLst>
                                </p:cTn>
                              </p:par>
                              <p:par>
                                <p:cTn id="121" presetID="1" presetClass="entr" presetSubtype="0" fill="hold" nodeType="withEffect">
                                  <p:stCondLst>
                                    <p:cond delay="0"/>
                                  </p:stCondLst>
                                  <p:childTnLst>
                                    <p:set>
                                      <p:cBhvr>
                                        <p:cTn id="122" dur="1" fill="hold">
                                          <p:stCondLst>
                                            <p:cond delay="0"/>
                                          </p:stCondLst>
                                        </p:cTn>
                                        <p:tgtEl>
                                          <p:spTgt spid="84"/>
                                        </p:tgtEl>
                                        <p:attrNameLst>
                                          <p:attrName>style.visibility</p:attrName>
                                        </p:attrNameLst>
                                      </p:cBhvr>
                                      <p:to>
                                        <p:strVal val="visible"/>
                                      </p:to>
                                    </p:set>
                                  </p:childTnLst>
                                </p:cTn>
                              </p:par>
                              <p:par>
                                <p:cTn id="123" presetID="21" presetClass="entr" presetSubtype="1" fill="hold" grpId="0" nodeType="withEffect">
                                  <p:stCondLst>
                                    <p:cond delay="0"/>
                                  </p:stCondLst>
                                  <p:childTnLst>
                                    <p:set>
                                      <p:cBhvr>
                                        <p:cTn id="124" dur="1" fill="hold">
                                          <p:stCondLst>
                                            <p:cond delay="0"/>
                                          </p:stCondLst>
                                        </p:cTn>
                                        <p:tgtEl>
                                          <p:spTgt spid="83"/>
                                        </p:tgtEl>
                                        <p:attrNameLst>
                                          <p:attrName>style.visibility</p:attrName>
                                        </p:attrNameLst>
                                      </p:cBhvr>
                                      <p:to>
                                        <p:strVal val="visible"/>
                                      </p:to>
                                    </p:set>
                                    <p:animEffect transition="in" filter="wheel(1)">
                                      <p:cBhvr>
                                        <p:cTn id="125" dur="2000"/>
                                        <p:tgtEl>
                                          <p:spTgt spid="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6" grpId="0"/>
      <p:bldP spid="20" grpId="0"/>
      <p:bldP spid="23" grpId="0"/>
      <p:bldP spid="27" grpId="0"/>
      <p:bldP spid="28" grpId="0"/>
      <p:bldP spid="29" grpId="0"/>
      <p:bldP spid="30" grpId="0"/>
      <p:bldP spid="32" grpId="0"/>
      <p:bldP spid="33" grpId="0"/>
      <p:bldP spid="34" grpId="0"/>
      <p:bldP spid="35" grpId="0"/>
      <p:bldP spid="76" grpId="0"/>
      <p:bldP spid="76" grpId="1"/>
      <p:bldP spid="80" grpId="0" animBg="1"/>
      <p:bldP spid="80" grpId="1" animBg="1"/>
      <p:bldP spid="82" grpId="0"/>
      <p:bldP spid="83" grpId="0" animBg="1"/>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425910" y="320828"/>
            <a:ext cx="7081118" cy="592737"/>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fontAlgn="auto">
              <a:spcBef>
                <a:spcPts val="0"/>
              </a:spcBef>
              <a:spcAft>
                <a:spcPts val="0"/>
              </a:spcAft>
            </a:pPr>
            <a:endParaRPr lang="en-US" dirty="0">
              <a:solidFill>
                <a:prstClr val="black"/>
              </a:solidFill>
            </a:endParaRPr>
          </a:p>
        </p:txBody>
      </p:sp>
      <p:sp>
        <p:nvSpPr>
          <p:cNvPr id="3" name="Rectangle 2"/>
          <p:cNvSpPr/>
          <p:nvPr/>
        </p:nvSpPr>
        <p:spPr>
          <a:xfrm>
            <a:off x="374503" y="312272"/>
            <a:ext cx="486298" cy="338241"/>
          </a:xfrm>
          <a:prstGeom prst="rect">
            <a:avLst/>
          </a:prstGeom>
        </p:spPr>
        <p:txBody>
          <a:bodyPr wrap="square">
            <a:spAutoFit/>
          </a:bodyPr>
          <a:lstStyle/>
          <a:p>
            <a:pPr fontAlgn="auto">
              <a:spcBef>
                <a:spcPts val="0"/>
              </a:spcBef>
              <a:spcAft>
                <a:spcPts val="0"/>
              </a:spcAft>
            </a:pPr>
            <a:r>
              <a:rPr lang="en-US" sz="1600" b="1" dirty="0" smtClean="0">
                <a:solidFill>
                  <a:srgbClr val="C0504D">
                    <a:lumMod val="50000"/>
                  </a:srgbClr>
                </a:solidFill>
                <a:latin typeface="Bookman Old Style" panose="02050604050505020204" pitchFamily="18" charset="0"/>
                <a:cs typeface="+mn-cs"/>
              </a:rPr>
              <a:t>Q.</a:t>
            </a:r>
            <a:endParaRPr lang="en-US" sz="1600" b="1" dirty="0">
              <a:solidFill>
                <a:srgbClr val="C0504D">
                  <a:lumMod val="50000"/>
                </a:srgbClr>
              </a:solidFill>
              <a:latin typeface="Bookman Old Style" panose="02050604050505020204" pitchFamily="18" charset="0"/>
              <a:cs typeface="+mn-cs"/>
            </a:endParaRPr>
          </a:p>
        </p:txBody>
      </p:sp>
      <p:sp>
        <p:nvSpPr>
          <p:cNvPr id="5" name="Rounded Rectangle 4"/>
          <p:cNvSpPr/>
          <p:nvPr/>
        </p:nvSpPr>
        <p:spPr>
          <a:xfrm>
            <a:off x="708028" y="356794"/>
            <a:ext cx="5952204" cy="279603"/>
          </a:xfrm>
          <a:prstGeom prst="roundRect">
            <a:avLst/>
          </a:prstGeom>
          <a:ln>
            <a:noFill/>
          </a:ln>
        </p:spPr>
        <p:style>
          <a:lnRef idx="1">
            <a:schemeClr val="accent4"/>
          </a:lnRef>
          <a:fillRef idx="2">
            <a:schemeClr val="accent4"/>
          </a:fillRef>
          <a:effectRef idx="1">
            <a:schemeClr val="accent4"/>
          </a:effectRef>
          <a:fontRef idx="minor">
            <a:schemeClr val="dk1"/>
          </a:fontRef>
        </p:style>
        <p:txBody>
          <a:bodyPr rtlCol="0" anchor="ctr"/>
          <a:lstStyle/>
          <a:p>
            <a:pPr algn="ctr" fontAlgn="auto">
              <a:spcBef>
                <a:spcPts val="0"/>
              </a:spcBef>
              <a:spcAft>
                <a:spcPts val="0"/>
              </a:spcAft>
            </a:pPr>
            <a:endParaRPr lang="en-US" dirty="0">
              <a:solidFill>
                <a:prstClr val="black"/>
              </a:solidFill>
            </a:endParaRPr>
          </a:p>
        </p:txBody>
      </p:sp>
      <p:grpSp>
        <p:nvGrpSpPr>
          <p:cNvPr id="6" name="Group 5"/>
          <p:cNvGrpSpPr/>
          <p:nvPr/>
        </p:nvGrpSpPr>
        <p:grpSpPr>
          <a:xfrm>
            <a:off x="391594" y="917098"/>
            <a:ext cx="615668" cy="368990"/>
            <a:chOff x="522920" y="1515017"/>
            <a:chExt cx="615668" cy="369332"/>
          </a:xfrm>
        </p:grpSpPr>
        <p:sp>
          <p:nvSpPr>
            <p:cNvPr id="7" name="Flowchart: Delay 6"/>
            <p:cNvSpPr/>
            <p:nvPr/>
          </p:nvSpPr>
          <p:spPr>
            <a:xfrm>
              <a:off x="573605" y="1544221"/>
              <a:ext cx="564983" cy="323262"/>
            </a:xfrm>
            <a:prstGeom prst="flowChartDelay">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b="1" dirty="0">
                <a:solidFill>
                  <a:prstClr val="white"/>
                </a:solidFill>
                <a:latin typeface="Cambria Math" panose="02040503050406030204" pitchFamily="18" charset="0"/>
                <a:ea typeface="Cambria Math" panose="02040503050406030204" pitchFamily="18" charset="0"/>
              </a:endParaRPr>
            </a:p>
          </p:txBody>
        </p:sp>
        <p:sp>
          <p:nvSpPr>
            <p:cNvPr id="8" name="TextBox 7"/>
            <p:cNvSpPr txBox="1"/>
            <p:nvPr/>
          </p:nvSpPr>
          <p:spPr>
            <a:xfrm>
              <a:off x="522920" y="1515017"/>
              <a:ext cx="562946" cy="369332"/>
            </a:xfrm>
            <a:prstGeom prst="rect">
              <a:avLst/>
            </a:prstGeom>
            <a:noFill/>
          </p:spPr>
          <p:txBody>
            <a:bodyPr wrap="square" rtlCol="0">
              <a:spAutoFit/>
            </a:bodyPr>
            <a:lstStyle/>
            <a:p>
              <a:pPr fontAlgn="auto">
                <a:spcBef>
                  <a:spcPts val="0"/>
                </a:spcBef>
                <a:spcAft>
                  <a:spcPts val="0"/>
                </a:spcAft>
              </a:pPr>
              <a:r>
                <a:rPr lang="en-US" b="1" dirty="0" smtClean="0">
                  <a:solidFill>
                    <a:prstClr val="black">
                      <a:lumMod val="95000"/>
                      <a:lumOff val="5000"/>
                    </a:prstClr>
                  </a:solidFill>
                  <a:latin typeface="Cambria Math" panose="02040503050406030204" pitchFamily="18" charset="0"/>
                  <a:ea typeface="Cambria Math" panose="02040503050406030204" pitchFamily="18" charset="0"/>
                  <a:cs typeface="Arial" pitchFamily="34" charset="0"/>
                </a:rPr>
                <a:t>Sol</a:t>
              </a:r>
              <a:endParaRPr lang="en-US" b="1" dirty="0">
                <a:solidFill>
                  <a:prstClr val="black">
                    <a:lumMod val="95000"/>
                    <a:lumOff val="5000"/>
                  </a:prstClr>
                </a:solidFill>
                <a:latin typeface="Cambria Math" panose="02040503050406030204" pitchFamily="18" charset="0"/>
                <a:ea typeface="Cambria Math" panose="02040503050406030204" pitchFamily="18" charset="0"/>
                <a:cs typeface="Arial" pitchFamily="34" charset="0"/>
              </a:endParaRPr>
            </a:p>
          </p:txBody>
        </p:sp>
      </p:grpSp>
      <p:sp>
        <p:nvSpPr>
          <p:cNvPr id="9" name="Rectangle 8"/>
          <p:cNvSpPr/>
          <p:nvPr/>
        </p:nvSpPr>
        <p:spPr>
          <a:xfrm>
            <a:off x="950112" y="942519"/>
            <a:ext cx="5494096" cy="338241"/>
          </a:xfrm>
          <a:prstGeom prst="rect">
            <a:avLst/>
          </a:prstGeom>
        </p:spPr>
        <p:txBody>
          <a:bodyPr wrap="square">
            <a:spAutoFit/>
          </a:bodyPr>
          <a:lstStyle/>
          <a:p>
            <a:pPr fontAlgn="auto">
              <a:spcBef>
                <a:spcPts val="0"/>
              </a:spcBef>
              <a:spcAft>
                <a:spcPts val="0"/>
              </a:spcAft>
            </a:pPr>
            <a:r>
              <a:rPr lang="pt-BR" sz="1600" dirty="0" smtClean="0">
                <a:solidFill>
                  <a:prstClr val="black"/>
                </a:solidFill>
                <a:latin typeface="Cambria" pitchFamily="18" charset="0"/>
                <a:cs typeface="+mn-cs"/>
              </a:rPr>
              <a:t>Let </a:t>
            </a:r>
            <a:r>
              <a:rPr lang="en-US" sz="1600" dirty="0">
                <a:solidFill>
                  <a:prstClr val="black"/>
                </a:solidFill>
                <a:latin typeface="Cambria" pitchFamily="18" charset="0"/>
                <a:cs typeface="+mn-cs"/>
              </a:rPr>
              <a:t>x ml </a:t>
            </a:r>
            <a:r>
              <a:rPr lang="en-US" sz="1600" dirty="0" smtClean="0">
                <a:solidFill>
                  <a:prstClr val="black"/>
                </a:solidFill>
                <a:latin typeface="Cambria" pitchFamily="18" charset="0"/>
                <a:cs typeface="+mn-cs"/>
              </a:rPr>
              <a:t>of pure alcohol </a:t>
            </a:r>
            <a:r>
              <a:rPr lang="en-US" sz="1600" dirty="0">
                <a:solidFill>
                  <a:prstClr val="black"/>
                </a:solidFill>
                <a:latin typeface="Cambria" pitchFamily="18" charset="0"/>
                <a:cs typeface="+mn-cs"/>
              </a:rPr>
              <a:t>be added to 400ml of 15% </a:t>
            </a:r>
            <a:r>
              <a:rPr lang="en-US" sz="1600" dirty="0" smtClean="0">
                <a:solidFill>
                  <a:prstClr val="black"/>
                </a:solidFill>
                <a:latin typeface="Cambria" pitchFamily="18" charset="0"/>
                <a:cs typeface="+mn-cs"/>
              </a:rPr>
              <a:t>solution. </a:t>
            </a:r>
            <a:endParaRPr lang="en-IN" sz="1600" dirty="0" smtClean="0">
              <a:solidFill>
                <a:prstClr val="black"/>
              </a:solidFill>
              <a:latin typeface="Cambria" pitchFamily="18" charset="0"/>
              <a:cs typeface="+mn-cs"/>
            </a:endParaRPr>
          </a:p>
        </p:txBody>
      </p:sp>
      <p:sp>
        <p:nvSpPr>
          <p:cNvPr id="10" name="Rounded Rectangle 9"/>
          <p:cNvSpPr/>
          <p:nvPr/>
        </p:nvSpPr>
        <p:spPr>
          <a:xfrm>
            <a:off x="5308167" y="351107"/>
            <a:ext cx="1345439" cy="279603"/>
          </a:xfrm>
          <a:prstGeom prst="roundRect">
            <a:avLst/>
          </a:prstGeom>
          <a:ln>
            <a:noFill/>
          </a:ln>
        </p:spPr>
        <p:style>
          <a:lnRef idx="1">
            <a:schemeClr val="accent4"/>
          </a:lnRef>
          <a:fillRef idx="2">
            <a:schemeClr val="accent4"/>
          </a:fillRef>
          <a:effectRef idx="1">
            <a:schemeClr val="accent4"/>
          </a:effectRef>
          <a:fontRef idx="minor">
            <a:schemeClr val="dk1"/>
          </a:fontRef>
        </p:style>
        <p:txBody>
          <a:bodyPr rtlCol="0" anchor="ctr"/>
          <a:lstStyle/>
          <a:p>
            <a:pPr algn="ctr" fontAlgn="auto">
              <a:spcBef>
                <a:spcPts val="0"/>
              </a:spcBef>
              <a:spcAft>
                <a:spcPts val="0"/>
              </a:spcAft>
            </a:pPr>
            <a:endParaRPr lang="en-US" dirty="0">
              <a:solidFill>
                <a:prstClr val="black"/>
              </a:solidFill>
            </a:endParaRPr>
          </a:p>
        </p:txBody>
      </p:sp>
      <p:grpSp>
        <p:nvGrpSpPr>
          <p:cNvPr id="11" name="Group 10"/>
          <p:cNvGrpSpPr/>
          <p:nvPr/>
        </p:nvGrpSpPr>
        <p:grpSpPr>
          <a:xfrm>
            <a:off x="6228193" y="937716"/>
            <a:ext cx="2259639" cy="415371"/>
            <a:chOff x="6574186" y="3460779"/>
            <a:chExt cx="2259639" cy="538508"/>
          </a:xfrm>
        </p:grpSpPr>
        <p:sp>
          <p:nvSpPr>
            <p:cNvPr id="12" name="Cloud 9"/>
            <p:cNvSpPr/>
            <p:nvPr/>
          </p:nvSpPr>
          <p:spPr>
            <a:xfrm>
              <a:off x="6606961" y="3460779"/>
              <a:ext cx="2224063" cy="538508"/>
            </a:xfrm>
            <a:prstGeom prst="roundRect">
              <a:avLst/>
            </a:prstGeom>
            <a:gradFill flip="none" rotWithShape="1">
              <a:gsLst>
                <a:gs pos="0">
                  <a:srgbClr val="FF3399">
                    <a:tint val="66000"/>
                    <a:satMod val="160000"/>
                  </a:srgbClr>
                </a:gs>
                <a:gs pos="50000">
                  <a:srgbClr val="FF3399">
                    <a:tint val="44500"/>
                    <a:satMod val="160000"/>
                  </a:srgbClr>
                </a:gs>
                <a:gs pos="100000">
                  <a:srgbClr val="FF3399">
                    <a:tint val="23500"/>
                    <a:satMod val="16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dirty="0">
                <a:solidFill>
                  <a:prstClr val="white"/>
                </a:solidFill>
                <a:latin typeface="Cambria Math" panose="02040503050406030204" pitchFamily="18" charset="0"/>
                <a:ea typeface="Cambria Math" panose="02040503050406030204" pitchFamily="18" charset="0"/>
              </a:endParaRPr>
            </a:p>
          </p:txBody>
        </p:sp>
        <p:sp>
          <p:nvSpPr>
            <p:cNvPr id="13" name="Rectangle 10"/>
            <p:cNvSpPr/>
            <p:nvPr/>
          </p:nvSpPr>
          <p:spPr>
            <a:xfrm>
              <a:off x="6574186" y="3482604"/>
              <a:ext cx="2259639" cy="485164"/>
            </a:xfrm>
            <a:prstGeom prst="roundRect">
              <a:avLst/>
            </a:prstGeom>
          </p:spPr>
          <p:txBody>
            <a:bodyPr wrap="square">
              <a:spAutoFit/>
            </a:bodyPr>
            <a:lstStyle/>
            <a:p>
              <a:pPr algn="ctr" fontAlgn="auto">
                <a:spcBef>
                  <a:spcPts val="0"/>
                </a:spcBef>
                <a:spcAft>
                  <a:spcPts val="0"/>
                </a:spcAft>
              </a:pPr>
              <a:r>
                <a:rPr lang="en-US" sz="1600" b="1" dirty="0" smtClean="0">
                  <a:solidFill>
                    <a:srgbClr val="002060"/>
                  </a:solidFill>
                  <a:latin typeface="Cambria Math" panose="02040503050406030204" pitchFamily="18" charset="0"/>
                  <a:ea typeface="Cambria Math" panose="02040503050406030204" pitchFamily="18" charset="0"/>
                  <a:cs typeface="Arial" pitchFamily="34" charset="0"/>
                </a:rPr>
                <a:t>15% means 15 per 100</a:t>
              </a:r>
              <a:endParaRPr lang="en-US" sz="1600" b="1" dirty="0">
                <a:solidFill>
                  <a:srgbClr val="002060"/>
                </a:solidFill>
                <a:latin typeface="Cambria Math" panose="02040503050406030204" pitchFamily="18" charset="0"/>
                <a:ea typeface="Cambria Math" panose="02040503050406030204" pitchFamily="18" charset="0"/>
                <a:cs typeface="Arial" pitchFamily="34" charset="0"/>
              </a:endParaRPr>
            </a:p>
          </p:txBody>
        </p:sp>
      </p:grpSp>
      <p:sp>
        <p:nvSpPr>
          <p:cNvPr id="14" name="Rectangle 13"/>
          <p:cNvSpPr/>
          <p:nvPr/>
        </p:nvSpPr>
        <p:spPr>
          <a:xfrm>
            <a:off x="604161" y="1259721"/>
            <a:ext cx="4140430" cy="338241"/>
          </a:xfrm>
          <a:prstGeom prst="rect">
            <a:avLst/>
          </a:prstGeom>
        </p:spPr>
        <p:txBody>
          <a:bodyPr wrap="square">
            <a:spAutoFit/>
          </a:bodyPr>
          <a:lstStyle/>
          <a:p>
            <a:pPr fontAlgn="auto">
              <a:spcBef>
                <a:spcPts val="0"/>
              </a:spcBef>
              <a:spcAft>
                <a:spcPts val="0"/>
              </a:spcAft>
            </a:pPr>
            <a:r>
              <a:rPr lang="en-US" sz="1600" dirty="0" smtClean="0">
                <a:solidFill>
                  <a:prstClr val="black"/>
                </a:solidFill>
                <a:latin typeface="Cambria" pitchFamily="18" charset="0"/>
                <a:cs typeface="+mn-cs"/>
              </a:rPr>
              <a:t>Quantity </a:t>
            </a:r>
            <a:r>
              <a:rPr lang="en-US" sz="1600" dirty="0">
                <a:solidFill>
                  <a:prstClr val="black"/>
                </a:solidFill>
                <a:latin typeface="Cambria" pitchFamily="18" charset="0"/>
                <a:cs typeface="+mn-cs"/>
              </a:rPr>
              <a:t>of alcohol in 100ml solution = 15ml</a:t>
            </a:r>
          </a:p>
        </p:txBody>
      </p:sp>
      <p:sp>
        <p:nvSpPr>
          <p:cNvPr id="15" name="Rectangle 14"/>
          <p:cNvSpPr/>
          <p:nvPr/>
        </p:nvSpPr>
        <p:spPr>
          <a:xfrm>
            <a:off x="323528" y="1621667"/>
            <a:ext cx="379512" cy="338241"/>
          </a:xfrm>
          <a:prstGeom prst="rect">
            <a:avLst/>
          </a:prstGeom>
        </p:spPr>
        <p:txBody>
          <a:bodyPr wrap="square">
            <a:spAutoFit/>
          </a:bodyPr>
          <a:lstStyle/>
          <a:p>
            <a:pPr fontAlgn="auto">
              <a:spcBef>
                <a:spcPts val="0"/>
              </a:spcBef>
              <a:spcAft>
                <a:spcPts val="0"/>
              </a:spcAft>
            </a:pPr>
            <a:r>
              <a:rPr lang="pt-BR" sz="1600" dirty="0" smtClean="0">
                <a:solidFill>
                  <a:prstClr val="black"/>
                </a:solidFill>
                <a:latin typeface="Cambria" pitchFamily="18" charset="0"/>
                <a:cs typeface="+mn-cs"/>
                <a:sym typeface="Symbol"/>
              </a:rPr>
              <a:t></a:t>
            </a:r>
            <a:endParaRPr lang="en-IN" sz="1600" dirty="0" smtClean="0">
              <a:solidFill>
                <a:prstClr val="black"/>
              </a:solidFill>
              <a:latin typeface="Cambria" pitchFamily="18" charset="0"/>
              <a:cs typeface="+mn-cs"/>
            </a:endParaRPr>
          </a:p>
        </p:txBody>
      </p:sp>
      <p:sp>
        <p:nvSpPr>
          <p:cNvPr id="16" name="Rectangle 15"/>
          <p:cNvSpPr/>
          <p:nvPr/>
        </p:nvSpPr>
        <p:spPr>
          <a:xfrm>
            <a:off x="820187" y="1620921"/>
            <a:ext cx="3391775" cy="338241"/>
          </a:xfrm>
          <a:prstGeom prst="rect">
            <a:avLst/>
          </a:prstGeom>
        </p:spPr>
        <p:txBody>
          <a:bodyPr wrap="square">
            <a:spAutoFit/>
          </a:bodyPr>
          <a:lstStyle/>
          <a:p>
            <a:pPr fontAlgn="auto">
              <a:spcBef>
                <a:spcPts val="0"/>
              </a:spcBef>
              <a:spcAft>
                <a:spcPts val="0"/>
              </a:spcAft>
            </a:pPr>
            <a:r>
              <a:rPr lang="en-US" sz="1600" dirty="0" smtClean="0">
                <a:solidFill>
                  <a:prstClr val="black"/>
                </a:solidFill>
                <a:latin typeface="Cambria" pitchFamily="18" charset="0"/>
                <a:cs typeface="+mn-cs"/>
              </a:rPr>
              <a:t>Quantity </a:t>
            </a:r>
            <a:r>
              <a:rPr lang="en-US" sz="1600" dirty="0">
                <a:solidFill>
                  <a:prstClr val="black"/>
                </a:solidFill>
                <a:latin typeface="Cambria" pitchFamily="18" charset="0"/>
                <a:cs typeface="+mn-cs"/>
              </a:rPr>
              <a:t>of alcohol in </a:t>
            </a:r>
            <a:r>
              <a:rPr lang="en-US" sz="1600" dirty="0" smtClean="0">
                <a:solidFill>
                  <a:prstClr val="black"/>
                </a:solidFill>
                <a:latin typeface="Cambria" pitchFamily="18" charset="0"/>
                <a:cs typeface="+mn-cs"/>
              </a:rPr>
              <a:t>1ml </a:t>
            </a:r>
            <a:r>
              <a:rPr lang="en-US" sz="1600" dirty="0">
                <a:solidFill>
                  <a:prstClr val="black"/>
                </a:solidFill>
                <a:latin typeface="Cambria" pitchFamily="18" charset="0"/>
                <a:cs typeface="+mn-cs"/>
              </a:rPr>
              <a:t>solution = </a:t>
            </a:r>
          </a:p>
        </p:txBody>
      </p:sp>
      <p:grpSp>
        <p:nvGrpSpPr>
          <p:cNvPr id="17" name="Group 16"/>
          <p:cNvGrpSpPr/>
          <p:nvPr/>
        </p:nvGrpSpPr>
        <p:grpSpPr>
          <a:xfrm>
            <a:off x="4042327" y="1519029"/>
            <a:ext cx="564494" cy="610453"/>
            <a:chOff x="945590" y="3036983"/>
            <a:chExt cx="564494" cy="611018"/>
          </a:xfrm>
        </p:grpSpPr>
        <p:sp>
          <p:nvSpPr>
            <p:cNvPr id="18" name="Rectangle 17"/>
            <p:cNvSpPr/>
            <p:nvPr/>
          </p:nvSpPr>
          <p:spPr>
            <a:xfrm>
              <a:off x="1003326" y="3036983"/>
              <a:ext cx="449023" cy="338554"/>
            </a:xfrm>
            <a:prstGeom prst="rect">
              <a:avLst/>
            </a:prstGeom>
          </p:spPr>
          <p:txBody>
            <a:bodyPr wrap="square">
              <a:spAutoFit/>
            </a:bodyPr>
            <a:lstStyle/>
            <a:p>
              <a:pPr fontAlgn="auto">
                <a:spcBef>
                  <a:spcPts val="0"/>
                </a:spcBef>
                <a:spcAft>
                  <a:spcPts val="0"/>
                </a:spcAft>
              </a:pPr>
              <a:r>
                <a:rPr lang="pt-BR" sz="1600" dirty="0" smtClean="0">
                  <a:solidFill>
                    <a:prstClr val="black"/>
                  </a:solidFill>
                  <a:latin typeface="Cambria" pitchFamily="18" charset="0"/>
                  <a:cs typeface="+mn-cs"/>
                  <a:sym typeface="Symbol"/>
                </a:rPr>
                <a:t>15</a:t>
              </a:r>
              <a:endParaRPr lang="en-IN" sz="1600" dirty="0">
                <a:solidFill>
                  <a:prstClr val="black"/>
                </a:solidFill>
                <a:latin typeface="Cambria" pitchFamily="18" charset="0"/>
                <a:cs typeface="+mn-cs"/>
              </a:endParaRPr>
            </a:p>
          </p:txBody>
        </p:sp>
        <p:cxnSp>
          <p:nvCxnSpPr>
            <p:cNvPr id="19" name="Straight Connector 18"/>
            <p:cNvCxnSpPr/>
            <p:nvPr/>
          </p:nvCxnSpPr>
          <p:spPr>
            <a:xfrm>
              <a:off x="1051322" y="3343787"/>
              <a:ext cx="341402"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Rectangle 19"/>
            <p:cNvSpPr/>
            <p:nvPr/>
          </p:nvSpPr>
          <p:spPr>
            <a:xfrm>
              <a:off x="945590" y="3309447"/>
              <a:ext cx="564494" cy="338554"/>
            </a:xfrm>
            <a:prstGeom prst="rect">
              <a:avLst/>
            </a:prstGeom>
          </p:spPr>
          <p:txBody>
            <a:bodyPr wrap="square">
              <a:spAutoFit/>
            </a:bodyPr>
            <a:lstStyle/>
            <a:p>
              <a:pPr fontAlgn="auto">
                <a:spcBef>
                  <a:spcPts val="0"/>
                </a:spcBef>
                <a:spcAft>
                  <a:spcPts val="0"/>
                </a:spcAft>
              </a:pPr>
              <a:r>
                <a:rPr lang="pt-BR" sz="1600" dirty="0" smtClean="0">
                  <a:solidFill>
                    <a:prstClr val="black"/>
                  </a:solidFill>
                  <a:latin typeface="Cambria" pitchFamily="18" charset="0"/>
                  <a:cs typeface="+mn-cs"/>
                  <a:sym typeface="Symbol"/>
                </a:rPr>
                <a:t>100</a:t>
              </a:r>
              <a:endParaRPr lang="en-IN" sz="1600" dirty="0">
                <a:solidFill>
                  <a:prstClr val="black"/>
                </a:solidFill>
                <a:latin typeface="Cambria" pitchFamily="18" charset="0"/>
                <a:cs typeface="+mn-cs"/>
              </a:endParaRPr>
            </a:p>
          </p:txBody>
        </p:sp>
      </p:grpSp>
      <p:sp>
        <p:nvSpPr>
          <p:cNvPr id="21" name="Rectangle 20"/>
          <p:cNvSpPr/>
          <p:nvPr/>
        </p:nvSpPr>
        <p:spPr>
          <a:xfrm>
            <a:off x="4434791" y="1626637"/>
            <a:ext cx="511455" cy="338241"/>
          </a:xfrm>
          <a:prstGeom prst="rect">
            <a:avLst/>
          </a:prstGeom>
        </p:spPr>
        <p:txBody>
          <a:bodyPr wrap="square">
            <a:spAutoFit/>
          </a:bodyPr>
          <a:lstStyle/>
          <a:p>
            <a:pPr fontAlgn="auto">
              <a:spcBef>
                <a:spcPts val="0"/>
              </a:spcBef>
              <a:spcAft>
                <a:spcPts val="0"/>
              </a:spcAft>
            </a:pPr>
            <a:r>
              <a:rPr lang="en-US" sz="1600" dirty="0" smtClean="0">
                <a:solidFill>
                  <a:prstClr val="black"/>
                </a:solidFill>
                <a:latin typeface="Cambria" pitchFamily="18" charset="0"/>
                <a:cs typeface="+mn-cs"/>
              </a:rPr>
              <a:t>ml</a:t>
            </a:r>
            <a:endParaRPr lang="en-US" sz="1600" dirty="0">
              <a:solidFill>
                <a:prstClr val="black"/>
              </a:solidFill>
              <a:latin typeface="Cambria" pitchFamily="18" charset="0"/>
              <a:cs typeface="+mn-cs"/>
            </a:endParaRPr>
          </a:p>
        </p:txBody>
      </p:sp>
      <p:sp>
        <p:nvSpPr>
          <p:cNvPr id="22" name="Rectangle 21"/>
          <p:cNvSpPr/>
          <p:nvPr/>
        </p:nvSpPr>
        <p:spPr>
          <a:xfrm>
            <a:off x="323528" y="2133911"/>
            <a:ext cx="379512" cy="338241"/>
          </a:xfrm>
          <a:prstGeom prst="rect">
            <a:avLst/>
          </a:prstGeom>
        </p:spPr>
        <p:txBody>
          <a:bodyPr wrap="square">
            <a:spAutoFit/>
          </a:bodyPr>
          <a:lstStyle/>
          <a:p>
            <a:pPr fontAlgn="auto">
              <a:spcBef>
                <a:spcPts val="0"/>
              </a:spcBef>
              <a:spcAft>
                <a:spcPts val="0"/>
              </a:spcAft>
            </a:pPr>
            <a:r>
              <a:rPr lang="pt-BR" sz="1600" dirty="0" smtClean="0">
                <a:solidFill>
                  <a:prstClr val="black"/>
                </a:solidFill>
                <a:latin typeface="Cambria" pitchFamily="18" charset="0"/>
                <a:cs typeface="+mn-cs"/>
                <a:sym typeface="Symbol"/>
              </a:rPr>
              <a:t></a:t>
            </a:r>
            <a:endParaRPr lang="en-IN" sz="1600" dirty="0" smtClean="0">
              <a:solidFill>
                <a:prstClr val="black"/>
              </a:solidFill>
              <a:latin typeface="Cambria" pitchFamily="18" charset="0"/>
              <a:cs typeface="+mn-cs"/>
            </a:endParaRPr>
          </a:p>
        </p:txBody>
      </p:sp>
      <p:sp>
        <p:nvSpPr>
          <p:cNvPr id="23" name="Rectangle 22"/>
          <p:cNvSpPr/>
          <p:nvPr/>
        </p:nvSpPr>
        <p:spPr>
          <a:xfrm>
            <a:off x="578793" y="2133154"/>
            <a:ext cx="3623642" cy="338241"/>
          </a:xfrm>
          <a:prstGeom prst="rect">
            <a:avLst/>
          </a:prstGeom>
        </p:spPr>
        <p:txBody>
          <a:bodyPr wrap="square">
            <a:spAutoFit/>
          </a:bodyPr>
          <a:lstStyle/>
          <a:p>
            <a:pPr fontAlgn="auto">
              <a:spcBef>
                <a:spcPts val="0"/>
              </a:spcBef>
              <a:spcAft>
                <a:spcPts val="0"/>
              </a:spcAft>
            </a:pPr>
            <a:r>
              <a:rPr lang="en-US" sz="1600" dirty="0" smtClean="0">
                <a:solidFill>
                  <a:prstClr val="black"/>
                </a:solidFill>
                <a:latin typeface="Cambria" pitchFamily="18" charset="0"/>
                <a:cs typeface="+mn-cs"/>
              </a:rPr>
              <a:t>Quantity </a:t>
            </a:r>
            <a:r>
              <a:rPr lang="en-US" sz="1600" dirty="0">
                <a:solidFill>
                  <a:prstClr val="black"/>
                </a:solidFill>
                <a:latin typeface="Cambria" pitchFamily="18" charset="0"/>
                <a:cs typeface="+mn-cs"/>
              </a:rPr>
              <a:t>of alcohol in </a:t>
            </a:r>
            <a:r>
              <a:rPr lang="en-US" sz="1600" dirty="0" smtClean="0">
                <a:solidFill>
                  <a:prstClr val="black"/>
                </a:solidFill>
                <a:latin typeface="Cambria" pitchFamily="18" charset="0"/>
                <a:cs typeface="+mn-cs"/>
              </a:rPr>
              <a:t>400ml </a:t>
            </a:r>
            <a:r>
              <a:rPr lang="en-US" sz="1600" dirty="0">
                <a:solidFill>
                  <a:prstClr val="black"/>
                </a:solidFill>
                <a:latin typeface="Cambria" pitchFamily="18" charset="0"/>
                <a:cs typeface="+mn-cs"/>
              </a:rPr>
              <a:t>solution = </a:t>
            </a:r>
          </a:p>
        </p:txBody>
      </p:sp>
      <p:grpSp>
        <p:nvGrpSpPr>
          <p:cNvPr id="24" name="Group 23"/>
          <p:cNvGrpSpPr/>
          <p:nvPr/>
        </p:nvGrpSpPr>
        <p:grpSpPr>
          <a:xfrm>
            <a:off x="4042327" y="2031273"/>
            <a:ext cx="564494" cy="610453"/>
            <a:chOff x="945590" y="3036983"/>
            <a:chExt cx="564494" cy="611018"/>
          </a:xfrm>
        </p:grpSpPr>
        <p:sp>
          <p:nvSpPr>
            <p:cNvPr id="25" name="Rectangle 24"/>
            <p:cNvSpPr/>
            <p:nvPr/>
          </p:nvSpPr>
          <p:spPr>
            <a:xfrm>
              <a:off x="1003326" y="3036983"/>
              <a:ext cx="449023" cy="338554"/>
            </a:xfrm>
            <a:prstGeom prst="rect">
              <a:avLst/>
            </a:prstGeom>
          </p:spPr>
          <p:txBody>
            <a:bodyPr wrap="square">
              <a:spAutoFit/>
            </a:bodyPr>
            <a:lstStyle/>
            <a:p>
              <a:pPr fontAlgn="auto">
                <a:spcBef>
                  <a:spcPts val="0"/>
                </a:spcBef>
                <a:spcAft>
                  <a:spcPts val="0"/>
                </a:spcAft>
              </a:pPr>
              <a:r>
                <a:rPr lang="pt-BR" sz="1600" dirty="0" smtClean="0">
                  <a:solidFill>
                    <a:prstClr val="black"/>
                  </a:solidFill>
                  <a:latin typeface="Cambria" pitchFamily="18" charset="0"/>
                  <a:cs typeface="+mn-cs"/>
                  <a:sym typeface="Symbol"/>
                </a:rPr>
                <a:t>15</a:t>
              </a:r>
              <a:endParaRPr lang="en-IN" sz="1600" dirty="0">
                <a:solidFill>
                  <a:prstClr val="black"/>
                </a:solidFill>
                <a:latin typeface="Cambria" pitchFamily="18" charset="0"/>
                <a:cs typeface="+mn-cs"/>
              </a:endParaRPr>
            </a:p>
          </p:txBody>
        </p:sp>
        <p:cxnSp>
          <p:nvCxnSpPr>
            <p:cNvPr id="26" name="Straight Connector 25"/>
            <p:cNvCxnSpPr/>
            <p:nvPr/>
          </p:nvCxnSpPr>
          <p:spPr>
            <a:xfrm>
              <a:off x="1051322" y="3343787"/>
              <a:ext cx="341402"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Rectangle 26"/>
            <p:cNvSpPr/>
            <p:nvPr/>
          </p:nvSpPr>
          <p:spPr>
            <a:xfrm>
              <a:off x="945590" y="3309447"/>
              <a:ext cx="564494" cy="338554"/>
            </a:xfrm>
            <a:prstGeom prst="rect">
              <a:avLst/>
            </a:prstGeom>
          </p:spPr>
          <p:txBody>
            <a:bodyPr wrap="square">
              <a:spAutoFit/>
            </a:bodyPr>
            <a:lstStyle/>
            <a:p>
              <a:pPr fontAlgn="auto">
                <a:spcBef>
                  <a:spcPts val="0"/>
                </a:spcBef>
                <a:spcAft>
                  <a:spcPts val="0"/>
                </a:spcAft>
              </a:pPr>
              <a:r>
                <a:rPr lang="pt-BR" sz="1600" dirty="0" smtClean="0">
                  <a:solidFill>
                    <a:prstClr val="black"/>
                  </a:solidFill>
                  <a:latin typeface="Cambria" pitchFamily="18" charset="0"/>
                  <a:cs typeface="+mn-cs"/>
                  <a:sym typeface="Symbol"/>
                </a:rPr>
                <a:t>100</a:t>
              </a:r>
              <a:endParaRPr lang="en-IN" sz="1600" dirty="0">
                <a:solidFill>
                  <a:prstClr val="black"/>
                </a:solidFill>
                <a:latin typeface="Cambria" pitchFamily="18" charset="0"/>
                <a:cs typeface="+mn-cs"/>
              </a:endParaRPr>
            </a:p>
          </p:txBody>
        </p:sp>
      </p:grpSp>
      <p:sp>
        <p:nvSpPr>
          <p:cNvPr id="28" name="Rectangle 27"/>
          <p:cNvSpPr/>
          <p:nvPr/>
        </p:nvSpPr>
        <p:spPr>
          <a:xfrm>
            <a:off x="4456559" y="2155843"/>
            <a:ext cx="783406" cy="338241"/>
          </a:xfrm>
          <a:prstGeom prst="rect">
            <a:avLst/>
          </a:prstGeom>
        </p:spPr>
        <p:txBody>
          <a:bodyPr wrap="square">
            <a:spAutoFit/>
          </a:bodyPr>
          <a:lstStyle/>
          <a:p>
            <a:pPr fontAlgn="auto">
              <a:spcBef>
                <a:spcPts val="0"/>
              </a:spcBef>
              <a:spcAft>
                <a:spcPts val="0"/>
              </a:spcAft>
            </a:pPr>
            <a:r>
              <a:rPr lang="en-US" sz="1600" dirty="0" smtClean="0">
                <a:solidFill>
                  <a:prstClr val="black"/>
                </a:solidFill>
                <a:latin typeface="Cambria" pitchFamily="18" charset="0"/>
                <a:cs typeface="+mn-cs"/>
                <a:sym typeface="Symbol"/>
              </a:rPr>
              <a:t>  </a:t>
            </a:r>
            <a:r>
              <a:rPr lang="en-US" sz="1600" dirty="0" smtClean="0">
                <a:solidFill>
                  <a:prstClr val="black"/>
                </a:solidFill>
                <a:latin typeface="Cambria" pitchFamily="18" charset="0"/>
                <a:cs typeface="+mn-cs"/>
              </a:rPr>
              <a:t>400</a:t>
            </a:r>
            <a:endParaRPr lang="en-US" sz="1600" dirty="0">
              <a:solidFill>
                <a:prstClr val="black"/>
              </a:solidFill>
              <a:latin typeface="Cambria" pitchFamily="18" charset="0"/>
              <a:cs typeface="+mn-cs"/>
            </a:endParaRPr>
          </a:p>
        </p:txBody>
      </p:sp>
      <p:sp>
        <p:nvSpPr>
          <p:cNvPr id="29" name="Rectangle 28"/>
          <p:cNvSpPr/>
          <p:nvPr/>
        </p:nvSpPr>
        <p:spPr>
          <a:xfrm>
            <a:off x="5076056" y="2155843"/>
            <a:ext cx="904824" cy="338241"/>
          </a:xfrm>
          <a:prstGeom prst="rect">
            <a:avLst/>
          </a:prstGeom>
        </p:spPr>
        <p:txBody>
          <a:bodyPr wrap="square">
            <a:spAutoFit/>
          </a:bodyPr>
          <a:lstStyle/>
          <a:p>
            <a:pPr fontAlgn="auto">
              <a:spcBef>
                <a:spcPts val="0"/>
              </a:spcBef>
              <a:spcAft>
                <a:spcPts val="0"/>
              </a:spcAft>
            </a:pPr>
            <a:r>
              <a:rPr lang="en-US" sz="1600" dirty="0" smtClean="0">
                <a:solidFill>
                  <a:prstClr val="black"/>
                </a:solidFill>
                <a:latin typeface="Cambria" pitchFamily="18" charset="0"/>
                <a:cs typeface="+mn-cs"/>
                <a:sym typeface="Symbol"/>
              </a:rPr>
              <a:t>=  </a:t>
            </a:r>
            <a:r>
              <a:rPr lang="en-US" sz="1600" dirty="0" smtClean="0">
                <a:solidFill>
                  <a:prstClr val="black"/>
                </a:solidFill>
                <a:latin typeface="Cambria" pitchFamily="18" charset="0"/>
                <a:cs typeface="+mn-cs"/>
              </a:rPr>
              <a:t>60ml</a:t>
            </a:r>
            <a:endParaRPr lang="en-US" sz="1600" dirty="0">
              <a:solidFill>
                <a:prstClr val="black"/>
              </a:solidFill>
              <a:latin typeface="Cambria" pitchFamily="18" charset="0"/>
              <a:cs typeface="+mn-cs"/>
            </a:endParaRPr>
          </a:p>
        </p:txBody>
      </p:sp>
      <p:sp>
        <p:nvSpPr>
          <p:cNvPr id="30" name="Rounded Rectangle 29"/>
          <p:cNvSpPr/>
          <p:nvPr/>
        </p:nvSpPr>
        <p:spPr>
          <a:xfrm>
            <a:off x="978678" y="581358"/>
            <a:ext cx="1358893" cy="279603"/>
          </a:xfrm>
          <a:prstGeom prst="roundRect">
            <a:avLst/>
          </a:prstGeom>
          <a:ln>
            <a:noFill/>
          </a:ln>
        </p:spPr>
        <p:style>
          <a:lnRef idx="1">
            <a:schemeClr val="accent4"/>
          </a:lnRef>
          <a:fillRef idx="2">
            <a:schemeClr val="accent4"/>
          </a:fillRef>
          <a:effectRef idx="1">
            <a:schemeClr val="accent4"/>
          </a:effectRef>
          <a:fontRef idx="minor">
            <a:schemeClr val="dk1"/>
          </a:fontRef>
        </p:style>
        <p:txBody>
          <a:bodyPr rtlCol="0" anchor="ctr"/>
          <a:lstStyle/>
          <a:p>
            <a:pPr algn="ctr" fontAlgn="auto">
              <a:spcBef>
                <a:spcPts val="0"/>
              </a:spcBef>
              <a:spcAft>
                <a:spcPts val="0"/>
              </a:spcAft>
            </a:pPr>
            <a:endParaRPr lang="en-US" dirty="0">
              <a:solidFill>
                <a:prstClr val="black"/>
              </a:solidFill>
            </a:endParaRPr>
          </a:p>
        </p:txBody>
      </p:sp>
      <p:sp>
        <p:nvSpPr>
          <p:cNvPr id="4" name="Rectangle 3"/>
          <p:cNvSpPr/>
          <p:nvPr/>
        </p:nvSpPr>
        <p:spPr>
          <a:xfrm>
            <a:off x="653826" y="308263"/>
            <a:ext cx="6872252" cy="584234"/>
          </a:xfrm>
          <a:prstGeom prst="rect">
            <a:avLst/>
          </a:prstGeom>
        </p:spPr>
        <p:txBody>
          <a:bodyPr wrap="square">
            <a:spAutoFit/>
          </a:bodyPr>
          <a:lstStyle/>
          <a:p>
            <a:pPr algn="just" fontAlgn="auto">
              <a:spcBef>
                <a:spcPts val="0"/>
              </a:spcBef>
              <a:spcAft>
                <a:spcPts val="0"/>
              </a:spcAft>
            </a:pPr>
            <a:r>
              <a:rPr lang="en-US" sz="1600" b="1" dirty="0">
                <a:solidFill>
                  <a:srgbClr val="C0504D">
                    <a:lumMod val="50000"/>
                  </a:srgbClr>
                </a:solidFill>
                <a:latin typeface="Cambria" pitchFamily="18" charset="0"/>
                <a:ea typeface="Cambria Math" pitchFamily="18" charset="0"/>
                <a:cs typeface="+mn-cs"/>
              </a:rPr>
              <a:t>How much pure alcohol be added to 400 ml of a 15% solution to make its strength 32%?</a:t>
            </a:r>
          </a:p>
        </p:txBody>
      </p:sp>
      <p:sp>
        <p:nvSpPr>
          <p:cNvPr id="31" name="Rectangle 30"/>
          <p:cNvSpPr/>
          <p:nvPr/>
        </p:nvSpPr>
        <p:spPr>
          <a:xfrm>
            <a:off x="578792" y="2548344"/>
            <a:ext cx="4949676" cy="338241"/>
          </a:xfrm>
          <a:prstGeom prst="rect">
            <a:avLst/>
          </a:prstGeom>
        </p:spPr>
        <p:txBody>
          <a:bodyPr wrap="square">
            <a:spAutoFit/>
          </a:bodyPr>
          <a:lstStyle/>
          <a:p>
            <a:pPr fontAlgn="auto">
              <a:spcBef>
                <a:spcPts val="0"/>
              </a:spcBef>
              <a:spcAft>
                <a:spcPts val="0"/>
              </a:spcAft>
            </a:pPr>
            <a:r>
              <a:rPr lang="en-US" sz="1600" dirty="0" smtClean="0">
                <a:solidFill>
                  <a:prstClr val="black"/>
                </a:solidFill>
                <a:latin typeface="Cambria" pitchFamily="18" charset="0"/>
                <a:cs typeface="+mn-cs"/>
              </a:rPr>
              <a:t>To make strength of 32% we add x ml of pure alcohol,</a:t>
            </a:r>
            <a:endParaRPr lang="en-US" sz="1600" dirty="0">
              <a:solidFill>
                <a:prstClr val="black"/>
              </a:solidFill>
              <a:latin typeface="Cambria" pitchFamily="18" charset="0"/>
              <a:cs typeface="+mn-cs"/>
            </a:endParaRPr>
          </a:p>
        </p:txBody>
      </p:sp>
      <p:sp>
        <p:nvSpPr>
          <p:cNvPr id="32" name="Rectangle 31"/>
          <p:cNvSpPr/>
          <p:nvPr/>
        </p:nvSpPr>
        <p:spPr>
          <a:xfrm>
            <a:off x="323528" y="2886596"/>
            <a:ext cx="379512" cy="338241"/>
          </a:xfrm>
          <a:prstGeom prst="rect">
            <a:avLst/>
          </a:prstGeom>
        </p:spPr>
        <p:txBody>
          <a:bodyPr wrap="square">
            <a:spAutoFit/>
          </a:bodyPr>
          <a:lstStyle/>
          <a:p>
            <a:pPr fontAlgn="auto">
              <a:spcBef>
                <a:spcPts val="0"/>
              </a:spcBef>
              <a:spcAft>
                <a:spcPts val="0"/>
              </a:spcAft>
            </a:pPr>
            <a:r>
              <a:rPr lang="pt-BR" sz="1600" dirty="0" smtClean="0">
                <a:solidFill>
                  <a:prstClr val="black"/>
                </a:solidFill>
                <a:latin typeface="Cambria" pitchFamily="18" charset="0"/>
                <a:cs typeface="+mn-cs"/>
                <a:sym typeface="Symbol"/>
              </a:rPr>
              <a:t></a:t>
            </a:r>
            <a:endParaRPr lang="en-IN" sz="1600" dirty="0" smtClean="0">
              <a:solidFill>
                <a:prstClr val="black"/>
              </a:solidFill>
              <a:latin typeface="Cambria" pitchFamily="18" charset="0"/>
              <a:cs typeface="+mn-cs"/>
            </a:endParaRPr>
          </a:p>
        </p:txBody>
      </p:sp>
      <p:sp>
        <p:nvSpPr>
          <p:cNvPr id="33" name="Rectangle 32"/>
          <p:cNvSpPr/>
          <p:nvPr/>
        </p:nvSpPr>
        <p:spPr>
          <a:xfrm>
            <a:off x="592511" y="2894917"/>
            <a:ext cx="2899370" cy="338241"/>
          </a:xfrm>
          <a:prstGeom prst="rect">
            <a:avLst/>
          </a:prstGeom>
        </p:spPr>
        <p:txBody>
          <a:bodyPr wrap="square">
            <a:spAutoFit/>
          </a:bodyPr>
          <a:lstStyle/>
          <a:p>
            <a:pPr fontAlgn="auto">
              <a:spcBef>
                <a:spcPts val="0"/>
              </a:spcBef>
              <a:spcAft>
                <a:spcPts val="0"/>
              </a:spcAft>
            </a:pPr>
            <a:r>
              <a:rPr lang="en-US" sz="1600" dirty="0">
                <a:solidFill>
                  <a:prstClr val="black"/>
                </a:solidFill>
                <a:latin typeface="Cambria" pitchFamily="18" charset="0"/>
                <a:cs typeface="+mn-cs"/>
              </a:rPr>
              <a:t>Total quantity of the solution = </a:t>
            </a:r>
          </a:p>
        </p:txBody>
      </p:sp>
      <p:sp>
        <p:nvSpPr>
          <p:cNvPr id="34" name="Rectangle 33"/>
          <p:cNvSpPr/>
          <p:nvPr/>
        </p:nvSpPr>
        <p:spPr>
          <a:xfrm>
            <a:off x="3308882" y="2898244"/>
            <a:ext cx="1240204" cy="338241"/>
          </a:xfrm>
          <a:prstGeom prst="rect">
            <a:avLst/>
          </a:prstGeom>
        </p:spPr>
        <p:txBody>
          <a:bodyPr wrap="square">
            <a:spAutoFit/>
          </a:bodyPr>
          <a:lstStyle/>
          <a:p>
            <a:pPr fontAlgn="auto">
              <a:spcBef>
                <a:spcPts val="0"/>
              </a:spcBef>
              <a:spcAft>
                <a:spcPts val="0"/>
              </a:spcAft>
            </a:pPr>
            <a:r>
              <a:rPr lang="en-US" sz="1600" dirty="0" smtClean="0">
                <a:solidFill>
                  <a:prstClr val="black"/>
                </a:solidFill>
                <a:latin typeface="Cambria" pitchFamily="18" charset="0"/>
                <a:cs typeface="+mn-cs"/>
              </a:rPr>
              <a:t>(400 + x)ml </a:t>
            </a:r>
            <a:endParaRPr lang="en-IN" sz="1600" dirty="0" smtClean="0">
              <a:solidFill>
                <a:prstClr val="black"/>
              </a:solidFill>
              <a:latin typeface="Cambria" pitchFamily="18" charset="0"/>
              <a:cs typeface="+mn-cs"/>
            </a:endParaRPr>
          </a:p>
        </p:txBody>
      </p:sp>
      <p:sp>
        <p:nvSpPr>
          <p:cNvPr id="35" name="Rectangle 34"/>
          <p:cNvSpPr/>
          <p:nvPr/>
        </p:nvSpPr>
        <p:spPr>
          <a:xfrm>
            <a:off x="323528" y="3206774"/>
            <a:ext cx="379512" cy="338241"/>
          </a:xfrm>
          <a:prstGeom prst="rect">
            <a:avLst/>
          </a:prstGeom>
        </p:spPr>
        <p:txBody>
          <a:bodyPr wrap="square">
            <a:spAutoFit/>
          </a:bodyPr>
          <a:lstStyle/>
          <a:p>
            <a:pPr fontAlgn="auto">
              <a:spcBef>
                <a:spcPts val="0"/>
              </a:spcBef>
              <a:spcAft>
                <a:spcPts val="0"/>
              </a:spcAft>
            </a:pPr>
            <a:r>
              <a:rPr lang="pt-BR" sz="1600" dirty="0" smtClean="0">
                <a:solidFill>
                  <a:prstClr val="black"/>
                </a:solidFill>
                <a:latin typeface="Cambria" pitchFamily="18" charset="0"/>
                <a:cs typeface="+mn-cs"/>
                <a:sym typeface="Symbol"/>
              </a:rPr>
              <a:t></a:t>
            </a:r>
            <a:endParaRPr lang="en-IN" sz="1600" dirty="0" smtClean="0">
              <a:solidFill>
                <a:prstClr val="black"/>
              </a:solidFill>
              <a:latin typeface="Cambria" pitchFamily="18" charset="0"/>
              <a:cs typeface="+mn-cs"/>
            </a:endParaRPr>
          </a:p>
        </p:txBody>
      </p:sp>
      <p:sp>
        <p:nvSpPr>
          <p:cNvPr id="36" name="Rectangle 35"/>
          <p:cNvSpPr/>
          <p:nvPr/>
        </p:nvSpPr>
        <p:spPr>
          <a:xfrm>
            <a:off x="592524" y="3215118"/>
            <a:ext cx="4555553" cy="338241"/>
          </a:xfrm>
          <a:prstGeom prst="rect">
            <a:avLst/>
          </a:prstGeom>
        </p:spPr>
        <p:txBody>
          <a:bodyPr wrap="square">
            <a:spAutoFit/>
          </a:bodyPr>
          <a:lstStyle/>
          <a:p>
            <a:pPr fontAlgn="auto">
              <a:spcBef>
                <a:spcPts val="0"/>
              </a:spcBef>
              <a:spcAft>
                <a:spcPts val="0"/>
              </a:spcAft>
            </a:pPr>
            <a:r>
              <a:rPr lang="en-US" sz="1600" dirty="0">
                <a:solidFill>
                  <a:prstClr val="black"/>
                </a:solidFill>
                <a:latin typeface="Cambria" pitchFamily="18" charset="0"/>
                <a:cs typeface="+mn-cs"/>
              </a:rPr>
              <a:t>Total quantity of </a:t>
            </a:r>
            <a:r>
              <a:rPr lang="en-US" sz="1600" dirty="0" smtClean="0">
                <a:solidFill>
                  <a:prstClr val="black"/>
                </a:solidFill>
                <a:latin typeface="Cambria" pitchFamily="18" charset="0"/>
                <a:cs typeface="+mn-cs"/>
              </a:rPr>
              <a:t>alcohol in </a:t>
            </a:r>
            <a:r>
              <a:rPr lang="en-US" sz="1600" dirty="0">
                <a:solidFill>
                  <a:prstClr val="black"/>
                </a:solidFill>
                <a:latin typeface="Cambria" pitchFamily="18" charset="0"/>
                <a:cs typeface="+mn-cs"/>
              </a:rPr>
              <a:t>(400 + x)ml </a:t>
            </a:r>
            <a:r>
              <a:rPr lang="en-US" sz="1600" dirty="0" smtClean="0">
                <a:solidFill>
                  <a:prstClr val="black"/>
                </a:solidFill>
                <a:latin typeface="Cambria" pitchFamily="18" charset="0"/>
                <a:cs typeface="+mn-cs"/>
              </a:rPr>
              <a:t>solution </a:t>
            </a:r>
            <a:r>
              <a:rPr lang="en-US" sz="1600" dirty="0">
                <a:solidFill>
                  <a:prstClr val="black"/>
                </a:solidFill>
                <a:latin typeface="Cambria" pitchFamily="18" charset="0"/>
                <a:cs typeface="+mn-cs"/>
              </a:rPr>
              <a:t>= </a:t>
            </a:r>
          </a:p>
        </p:txBody>
      </p:sp>
      <p:sp>
        <p:nvSpPr>
          <p:cNvPr id="37" name="Rectangle 36"/>
          <p:cNvSpPr/>
          <p:nvPr/>
        </p:nvSpPr>
        <p:spPr>
          <a:xfrm>
            <a:off x="4933987" y="3215118"/>
            <a:ext cx="1240204" cy="338241"/>
          </a:xfrm>
          <a:prstGeom prst="rect">
            <a:avLst/>
          </a:prstGeom>
        </p:spPr>
        <p:txBody>
          <a:bodyPr wrap="square">
            <a:spAutoFit/>
          </a:bodyPr>
          <a:lstStyle/>
          <a:p>
            <a:pPr fontAlgn="auto">
              <a:spcBef>
                <a:spcPts val="0"/>
              </a:spcBef>
              <a:spcAft>
                <a:spcPts val="0"/>
              </a:spcAft>
            </a:pPr>
            <a:r>
              <a:rPr lang="en-US" sz="1600" dirty="0" smtClean="0">
                <a:solidFill>
                  <a:prstClr val="black"/>
                </a:solidFill>
                <a:latin typeface="Cambria" pitchFamily="18" charset="0"/>
                <a:cs typeface="+mn-cs"/>
              </a:rPr>
              <a:t>(</a:t>
            </a:r>
            <a:r>
              <a:rPr lang="en-US" sz="1600" dirty="0">
                <a:solidFill>
                  <a:prstClr val="black"/>
                </a:solidFill>
                <a:latin typeface="Cambria" pitchFamily="18" charset="0"/>
                <a:cs typeface="+mn-cs"/>
              </a:rPr>
              <a:t>6</a:t>
            </a:r>
            <a:r>
              <a:rPr lang="en-US" sz="1600" dirty="0" smtClean="0">
                <a:solidFill>
                  <a:prstClr val="black"/>
                </a:solidFill>
                <a:latin typeface="Cambria" pitchFamily="18" charset="0"/>
                <a:cs typeface="+mn-cs"/>
              </a:rPr>
              <a:t>0 + x)ml </a:t>
            </a:r>
            <a:endParaRPr lang="en-IN" sz="1600" dirty="0" smtClean="0">
              <a:solidFill>
                <a:prstClr val="black"/>
              </a:solidFill>
              <a:latin typeface="Cambria" pitchFamily="18" charset="0"/>
              <a:cs typeface="+mn-cs"/>
            </a:endParaRPr>
          </a:p>
        </p:txBody>
      </p:sp>
      <p:grpSp>
        <p:nvGrpSpPr>
          <p:cNvPr id="38" name="Group 37"/>
          <p:cNvGrpSpPr/>
          <p:nvPr/>
        </p:nvGrpSpPr>
        <p:grpSpPr>
          <a:xfrm>
            <a:off x="4451361" y="2622694"/>
            <a:ext cx="3411766" cy="662136"/>
            <a:chOff x="6010670" y="3359231"/>
            <a:chExt cx="3411766" cy="858428"/>
          </a:xfrm>
        </p:grpSpPr>
        <p:sp>
          <p:nvSpPr>
            <p:cNvPr id="39" name="Cloud 9"/>
            <p:cNvSpPr/>
            <p:nvPr/>
          </p:nvSpPr>
          <p:spPr>
            <a:xfrm>
              <a:off x="6036212" y="3365810"/>
              <a:ext cx="3377883" cy="851849"/>
            </a:xfrm>
            <a:prstGeom prst="roundRect">
              <a:avLst/>
            </a:prstGeom>
            <a:gradFill flip="none" rotWithShape="1">
              <a:gsLst>
                <a:gs pos="0">
                  <a:srgbClr val="FF3399">
                    <a:tint val="66000"/>
                    <a:satMod val="160000"/>
                  </a:srgbClr>
                </a:gs>
                <a:gs pos="50000">
                  <a:srgbClr val="FF3399">
                    <a:tint val="44500"/>
                    <a:satMod val="160000"/>
                  </a:srgbClr>
                </a:gs>
                <a:gs pos="100000">
                  <a:srgbClr val="FF3399">
                    <a:tint val="23500"/>
                    <a:satMod val="16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dirty="0">
                <a:solidFill>
                  <a:prstClr val="white"/>
                </a:solidFill>
                <a:latin typeface="Cambria Math" panose="02040503050406030204" pitchFamily="18" charset="0"/>
                <a:ea typeface="Cambria Math" panose="02040503050406030204" pitchFamily="18" charset="0"/>
              </a:endParaRPr>
            </a:p>
          </p:txBody>
        </p:sp>
        <p:sp>
          <p:nvSpPr>
            <p:cNvPr id="40" name="Rectangle 10"/>
            <p:cNvSpPr/>
            <p:nvPr/>
          </p:nvSpPr>
          <p:spPr>
            <a:xfrm>
              <a:off x="6010670" y="3359231"/>
              <a:ext cx="3411766" cy="838011"/>
            </a:xfrm>
            <a:prstGeom prst="roundRect">
              <a:avLst/>
            </a:prstGeom>
          </p:spPr>
          <p:txBody>
            <a:bodyPr wrap="square">
              <a:spAutoFit/>
            </a:bodyPr>
            <a:lstStyle/>
            <a:p>
              <a:pPr algn="ctr" fontAlgn="auto">
                <a:spcBef>
                  <a:spcPts val="0"/>
                </a:spcBef>
                <a:spcAft>
                  <a:spcPts val="0"/>
                </a:spcAft>
              </a:pPr>
              <a:r>
                <a:rPr lang="en-US" sz="1600" b="1" dirty="0">
                  <a:solidFill>
                    <a:srgbClr val="002060"/>
                  </a:solidFill>
                  <a:latin typeface="Cambria Math" panose="02040503050406030204" pitchFamily="18" charset="0"/>
                  <a:ea typeface="Cambria Math" panose="02040503050406030204" pitchFamily="18" charset="0"/>
                  <a:cs typeface="Arial" pitchFamily="34" charset="0"/>
                </a:rPr>
                <a:t>(60 + x)ml of alcohol in (400 + </a:t>
              </a:r>
              <a:r>
                <a:rPr lang="en-US" sz="1600" b="1" dirty="0" smtClean="0">
                  <a:solidFill>
                    <a:srgbClr val="002060"/>
                  </a:solidFill>
                  <a:latin typeface="Cambria Math" panose="02040503050406030204" pitchFamily="18" charset="0"/>
                  <a:ea typeface="Cambria Math" panose="02040503050406030204" pitchFamily="18" charset="0"/>
                  <a:cs typeface="Arial" pitchFamily="34" charset="0"/>
                </a:rPr>
                <a:t>x)ml of solution gives 32% strength</a:t>
              </a:r>
              <a:endParaRPr lang="en-US" sz="1600" b="1" dirty="0">
                <a:solidFill>
                  <a:srgbClr val="002060"/>
                </a:solidFill>
                <a:latin typeface="Cambria Math" panose="02040503050406030204" pitchFamily="18" charset="0"/>
                <a:ea typeface="Cambria Math" panose="02040503050406030204" pitchFamily="18" charset="0"/>
                <a:cs typeface="Arial" pitchFamily="34" charset="0"/>
              </a:endParaRPr>
            </a:p>
          </p:txBody>
        </p:sp>
      </p:grpSp>
      <p:sp>
        <p:nvSpPr>
          <p:cNvPr id="41" name="Rectangle 40"/>
          <p:cNvSpPr/>
          <p:nvPr/>
        </p:nvSpPr>
        <p:spPr>
          <a:xfrm>
            <a:off x="621878" y="3516478"/>
            <a:ext cx="925786" cy="338241"/>
          </a:xfrm>
          <a:prstGeom prst="rect">
            <a:avLst/>
          </a:prstGeom>
        </p:spPr>
        <p:txBody>
          <a:bodyPr wrap="square">
            <a:spAutoFit/>
          </a:bodyPr>
          <a:lstStyle/>
          <a:p>
            <a:pPr fontAlgn="auto">
              <a:spcBef>
                <a:spcPts val="0"/>
              </a:spcBef>
              <a:spcAft>
                <a:spcPts val="0"/>
              </a:spcAft>
            </a:pPr>
            <a:r>
              <a:rPr lang="en-US" sz="1600" dirty="0" smtClean="0">
                <a:solidFill>
                  <a:prstClr val="black"/>
                </a:solidFill>
                <a:latin typeface="Cambria" pitchFamily="18" charset="0"/>
                <a:cs typeface="+mn-cs"/>
              </a:rPr>
              <a:t>(</a:t>
            </a:r>
            <a:r>
              <a:rPr lang="en-US" sz="1600" dirty="0">
                <a:solidFill>
                  <a:prstClr val="black"/>
                </a:solidFill>
                <a:latin typeface="Cambria" pitchFamily="18" charset="0"/>
                <a:cs typeface="+mn-cs"/>
              </a:rPr>
              <a:t>6</a:t>
            </a:r>
            <a:r>
              <a:rPr lang="en-US" sz="1600" dirty="0" smtClean="0">
                <a:solidFill>
                  <a:prstClr val="black"/>
                </a:solidFill>
                <a:latin typeface="Cambria" pitchFamily="18" charset="0"/>
                <a:cs typeface="+mn-cs"/>
              </a:rPr>
              <a:t>0 + x) </a:t>
            </a:r>
            <a:endParaRPr lang="en-IN" sz="1600" dirty="0" smtClean="0">
              <a:solidFill>
                <a:prstClr val="black"/>
              </a:solidFill>
              <a:latin typeface="Cambria" pitchFamily="18" charset="0"/>
              <a:cs typeface="+mn-cs"/>
            </a:endParaRPr>
          </a:p>
        </p:txBody>
      </p:sp>
      <p:cxnSp>
        <p:nvCxnSpPr>
          <p:cNvPr id="42" name="Straight Connector 41"/>
          <p:cNvCxnSpPr/>
          <p:nvPr/>
        </p:nvCxnSpPr>
        <p:spPr>
          <a:xfrm>
            <a:off x="694283" y="3841583"/>
            <a:ext cx="720061"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Rectangle 42"/>
          <p:cNvSpPr/>
          <p:nvPr/>
        </p:nvSpPr>
        <p:spPr>
          <a:xfrm>
            <a:off x="572654" y="3816654"/>
            <a:ext cx="1077867" cy="338241"/>
          </a:xfrm>
          <a:prstGeom prst="rect">
            <a:avLst/>
          </a:prstGeom>
        </p:spPr>
        <p:txBody>
          <a:bodyPr wrap="square">
            <a:spAutoFit/>
          </a:bodyPr>
          <a:lstStyle/>
          <a:p>
            <a:pPr fontAlgn="auto">
              <a:spcBef>
                <a:spcPts val="0"/>
              </a:spcBef>
              <a:spcAft>
                <a:spcPts val="0"/>
              </a:spcAft>
            </a:pPr>
            <a:r>
              <a:rPr lang="en-US" sz="1600" dirty="0" smtClean="0">
                <a:solidFill>
                  <a:prstClr val="black"/>
                </a:solidFill>
                <a:latin typeface="Cambria" pitchFamily="18" charset="0"/>
                <a:cs typeface="+mn-cs"/>
              </a:rPr>
              <a:t>(400 + x)</a:t>
            </a:r>
            <a:endParaRPr lang="en-IN" sz="1600" dirty="0" smtClean="0">
              <a:solidFill>
                <a:prstClr val="black"/>
              </a:solidFill>
              <a:latin typeface="Cambria" pitchFamily="18" charset="0"/>
              <a:cs typeface="+mn-cs"/>
            </a:endParaRPr>
          </a:p>
        </p:txBody>
      </p:sp>
      <p:sp>
        <p:nvSpPr>
          <p:cNvPr id="44" name="Rectangle 43"/>
          <p:cNvSpPr/>
          <p:nvPr/>
        </p:nvSpPr>
        <p:spPr>
          <a:xfrm>
            <a:off x="1447690" y="3657236"/>
            <a:ext cx="904824" cy="338241"/>
          </a:xfrm>
          <a:prstGeom prst="rect">
            <a:avLst/>
          </a:prstGeom>
        </p:spPr>
        <p:txBody>
          <a:bodyPr wrap="square">
            <a:spAutoFit/>
          </a:bodyPr>
          <a:lstStyle/>
          <a:p>
            <a:pPr fontAlgn="auto">
              <a:spcBef>
                <a:spcPts val="0"/>
              </a:spcBef>
              <a:spcAft>
                <a:spcPts val="0"/>
              </a:spcAft>
            </a:pPr>
            <a:r>
              <a:rPr lang="en-US" sz="1600" dirty="0" smtClean="0">
                <a:solidFill>
                  <a:prstClr val="black"/>
                </a:solidFill>
                <a:latin typeface="Cambria" pitchFamily="18" charset="0"/>
                <a:cs typeface="+mn-cs"/>
                <a:sym typeface="Symbol"/>
              </a:rPr>
              <a:t>=  </a:t>
            </a:r>
            <a:r>
              <a:rPr lang="en-US" sz="1600" dirty="0" smtClean="0">
                <a:solidFill>
                  <a:prstClr val="black"/>
                </a:solidFill>
                <a:latin typeface="Cambria" pitchFamily="18" charset="0"/>
                <a:cs typeface="+mn-cs"/>
              </a:rPr>
              <a:t>32%</a:t>
            </a:r>
            <a:endParaRPr lang="en-US" sz="1600" dirty="0">
              <a:solidFill>
                <a:prstClr val="black"/>
              </a:solidFill>
              <a:latin typeface="Cambria" pitchFamily="18" charset="0"/>
              <a:cs typeface="+mn-cs"/>
            </a:endParaRPr>
          </a:p>
        </p:txBody>
      </p:sp>
      <p:sp>
        <p:nvSpPr>
          <p:cNvPr id="45" name="Rectangle 44"/>
          <p:cNvSpPr/>
          <p:nvPr/>
        </p:nvSpPr>
        <p:spPr>
          <a:xfrm>
            <a:off x="621878" y="4105946"/>
            <a:ext cx="925786" cy="338241"/>
          </a:xfrm>
          <a:prstGeom prst="rect">
            <a:avLst/>
          </a:prstGeom>
        </p:spPr>
        <p:txBody>
          <a:bodyPr wrap="square">
            <a:spAutoFit/>
          </a:bodyPr>
          <a:lstStyle/>
          <a:p>
            <a:pPr fontAlgn="auto">
              <a:spcBef>
                <a:spcPts val="0"/>
              </a:spcBef>
              <a:spcAft>
                <a:spcPts val="0"/>
              </a:spcAft>
            </a:pPr>
            <a:r>
              <a:rPr lang="en-US" sz="1600" dirty="0" smtClean="0">
                <a:solidFill>
                  <a:prstClr val="black"/>
                </a:solidFill>
                <a:latin typeface="Cambria" pitchFamily="18" charset="0"/>
                <a:cs typeface="+mn-cs"/>
              </a:rPr>
              <a:t>(</a:t>
            </a:r>
            <a:r>
              <a:rPr lang="en-US" sz="1600" dirty="0">
                <a:solidFill>
                  <a:prstClr val="black"/>
                </a:solidFill>
                <a:latin typeface="Cambria" pitchFamily="18" charset="0"/>
                <a:cs typeface="+mn-cs"/>
              </a:rPr>
              <a:t>6</a:t>
            </a:r>
            <a:r>
              <a:rPr lang="en-US" sz="1600" dirty="0" smtClean="0">
                <a:solidFill>
                  <a:prstClr val="black"/>
                </a:solidFill>
                <a:latin typeface="Cambria" pitchFamily="18" charset="0"/>
                <a:cs typeface="+mn-cs"/>
              </a:rPr>
              <a:t>0 + x) </a:t>
            </a:r>
            <a:endParaRPr lang="en-IN" sz="1600" dirty="0" smtClean="0">
              <a:solidFill>
                <a:prstClr val="black"/>
              </a:solidFill>
              <a:latin typeface="Cambria" pitchFamily="18" charset="0"/>
              <a:cs typeface="+mn-cs"/>
            </a:endParaRPr>
          </a:p>
        </p:txBody>
      </p:sp>
      <p:cxnSp>
        <p:nvCxnSpPr>
          <p:cNvPr id="46" name="Straight Connector 45"/>
          <p:cNvCxnSpPr/>
          <p:nvPr/>
        </p:nvCxnSpPr>
        <p:spPr>
          <a:xfrm>
            <a:off x="694283" y="4431051"/>
            <a:ext cx="720061"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572654" y="4406122"/>
            <a:ext cx="1077867" cy="338241"/>
          </a:xfrm>
          <a:prstGeom prst="rect">
            <a:avLst/>
          </a:prstGeom>
        </p:spPr>
        <p:txBody>
          <a:bodyPr wrap="square">
            <a:spAutoFit/>
          </a:bodyPr>
          <a:lstStyle/>
          <a:p>
            <a:pPr fontAlgn="auto">
              <a:spcBef>
                <a:spcPts val="0"/>
              </a:spcBef>
              <a:spcAft>
                <a:spcPts val="0"/>
              </a:spcAft>
            </a:pPr>
            <a:r>
              <a:rPr lang="en-US" sz="1600" dirty="0" smtClean="0">
                <a:solidFill>
                  <a:prstClr val="black"/>
                </a:solidFill>
                <a:latin typeface="Cambria" pitchFamily="18" charset="0"/>
                <a:cs typeface="+mn-cs"/>
              </a:rPr>
              <a:t>(400 + x)</a:t>
            </a:r>
            <a:endParaRPr lang="en-IN" sz="1600" dirty="0" smtClean="0">
              <a:solidFill>
                <a:prstClr val="black"/>
              </a:solidFill>
              <a:latin typeface="Cambria" pitchFamily="18" charset="0"/>
              <a:cs typeface="+mn-cs"/>
            </a:endParaRPr>
          </a:p>
        </p:txBody>
      </p:sp>
      <p:sp>
        <p:nvSpPr>
          <p:cNvPr id="48" name="Rectangle 47"/>
          <p:cNvSpPr/>
          <p:nvPr/>
        </p:nvSpPr>
        <p:spPr>
          <a:xfrm>
            <a:off x="1447690" y="4246704"/>
            <a:ext cx="315998" cy="338241"/>
          </a:xfrm>
          <a:prstGeom prst="rect">
            <a:avLst/>
          </a:prstGeom>
        </p:spPr>
        <p:txBody>
          <a:bodyPr wrap="square">
            <a:spAutoFit/>
          </a:bodyPr>
          <a:lstStyle/>
          <a:p>
            <a:pPr fontAlgn="auto">
              <a:spcBef>
                <a:spcPts val="0"/>
              </a:spcBef>
              <a:spcAft>
                <a:spcPts val="0"/>
              </a:spcAft>
            </a:pPr>
            <a:r>
              <a:rPr lang="en-US" sz="1600" dirty="0" smtClean="0">
                <a:solidFill>
                  <a:prstClr val="black"/>
                </a:solidFill>
                <a:latin typeface="Cambria" pitchFamily="18" charset="0"/>
                <a:cs typeface="+mn-cs"/>
                <a:sym typeface="Symbol"/>
              </a:rPr>
              <a:t>=</a:t>
            </a:r>
            <a:endParaRPr lang="en-US" sz="1600" dirty="0">
              <a:solidFill>
                <a:prstClr val="black"/>
              </a:solidFill>
              <a:latin typeface="Cambria" pitchFamily="18" charset="0"/>
              <a:cs typeface="+mn-cs"/>
            </a:endParaRPr>
          </a:p>
        </p:txBody>
      </p:sp>
      <p:sp>
        <p:nvSpPr>
          <p:cNvPr id="49" name="Rectangle 48"/>
          <p:cNvSpPr/>
          <p:nvPr/>
        </p:nvSpPr>
        <p:spPr>
          <a:xfrm>
            <a:off x="1722606" y="4105946"/>
            <a:ext cx="489686" cy="338241"/>
          </a:xfrm>
          <a:prstGeom prst="rect">
            <a:avLst/>
          </a:prstGeom>
        </p:spPr>
        <p:txBody>
          <a:bodyPr wrap="square">
            <a:spAutoFit/>
          </a:bodyPr>
          <a:lstStyle/>
          <a:p>
            <a:pPr fontAlgn="auto">
              <a:spcBef>
                <a:spcPts val="0"/>
              </a:spcBef>
              <a:spcAft>
                <a:spcPts val="0"/>
              </a:spcAft>
            </a:pPr>
            <a:r>
              <a:rPr lang="en-US" sz="1600" dirty="0" smtClean="0">
                <a:solidFill>
                  <a:prstClr val="black"/>
                </a:solidFill>
                <a:latin typeface="Cambria" pitchFamily="18" charset="0"/>
                <a:cs typeface="+mn-cs"/>
              </a:rPr>
              <a:t>32</a:t>
            </a:r>
            <a:endParaRPr lang="en-IN" sz="1600" dirty="0" smtClean="0">
              <a:solidFill>
                <a:prstClr val="black"/>
              </a:solidFill>
              <a:latin typeface="Cambria" pitchFamily="18" charset="0"/>
              <a:cs typeface="+mn-cs"/>
            </a:endParaRPr>
          </a:p>
        </p:txBody>
      </p:sp>
      <p:cxnSp>
        <p:nvCxnSpPr>
          <p:cNvPr id="50" name="Straight Connector 49"/>
          <p:cNvCxnSpPr/>
          <p:nvPr/>
        </p:nvCxnSpPr>
        <p:spPr>
          <a:xfrm>
            <a:off x="1775500" y="4431051"/>
            <a:ext cx="341402"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51" name="Rectangle 50"/>
          <p:cNvSpPr/>
          <p:nvPr/>
        </p:nvSpPr>
        <p:spPr>
          <a:xfrm>
            <a:off x="1658127" y="4406122"/>
            <a:ext cx="538933" cy="338241"/>
          </a:xfrm>
          <a:prstGeom prst="rect">
            <a:avLst/>
          </a:prstGeom>
        </p:spPr>
        <p:txBody>
          <a:bodyPr wrap="square">
            <a:spAutoFit/>
          </a:bodyPr>
          <a:lstStyle/>
          <a:p>
            <a:pPr fontAlgn="auto">
              <a:spcBef>
                <a:spcPts val="0"/>
              </a:spcBef>
              <a:spcAft>
                <a:spcPts val="0"/>
              </a:spcAft>
            </a:pPr>
            <a:r>
              <a:rPr lang="en-US" sz="1600" dirty="0" smtClean="0">
                <a:solidFill>
                  <a:prstClr val="black"/>
                </a:solidFill>
                <a:latin typeface="Cambria" pitchFamily="18" charset="0"/>
                <a:cs typeface="+mn-cs"/>
              </a:rPr>
              <a:t>100</a:t>
            </a:r>
            <a:endParaRPr lang="en-IN" sz="1600" dirty="0" smtClean="0">
              <a:solidFill>
                <a:prstClr val="black"/>
              </a:solidFill>
              <a:latin typeface="Cambria" pitchFamily="18" charset="0"/>
              <a:cs typeface="+mn-cs"/>
            </a:endParaRPr>
          </a:p>
        </p:txBody>
      </p:sp>
      <p:sp>
        <p:nvSpPr>
          <p:cNvPr id="52" name="Rectangle 51"/>
          <p:cNvSpPr/>
          <p:nvPr/>
        </p:nvSpPr>
        <p:spPr>
          <a:xfrm>
            <a:off x="323528" y="4236990"/>
            <a:ext cx="379512" cy="338241"/>
          </a:xfrm>
          <a:prstGeom prst="rect">
            <a:avLst/>
          </a:prstGeom>
        </p:spPr>
        <p:txBody>
          <a:bodyPr wrap="square">
            <a:spAutoFit/>
          </a:bodyPr>
          <a:lstStyle/>
          <a:p>
            <a:pPr fontAlgn="auto">
              <a:spcBef>
                <a:spcPts val="0"/>
              </a:spcBef>
              <a:spcAft>
                <a:spcPts val="0"/>
              </a:spcAft>
            </a:pPr>
            <a:r>
              <a:rPr lang="pt-BR" sz="1600" dirty="0" smtClean="0">
                <a:solidFill>
                  <a:prstClr val="black"/>
                </a:solidFill>
                <a:latin typeface="Cambria" pitchFamily="18" charset="0"/>
                <a:cs typeface="+mn-cs"/>
                <a:sym typeface="Symbol"/>
              </a:rPr>
              <a:t></a:t>
            </a:r>
            <a:endParaRPr lang="en-IN" sz="1600" dirty="0" smtClean="0">
              <a:solidFill>
                <a:prstClr val="black"/>
              </a:solidFill>
              <a:latin typeface="Cambria" pitchFamily="18" charset="0"/>
              <a:cs typeface="+mn-cs"/>
            </a:endParaRPr>
          </a:p>
        </p:txBody>
      </p:sp>
    </p:spTree>
    <p:extLst>
      <p:ext uri="{BB962C8B-B14F-4D97-AF65-F5344CB8AC3E}">
        <p14:creationId xmlns:p14="http://schemas.microsoft.com/office/powerpoint/2010/main" val="2011457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22" presetClass="entr" presetSubtype="8"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5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6"/>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grpId="0"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barn(inVertical)">
                                      <p:cBhvr>
                                        <p:cTn id="20" dur="500"/>
                                        <p:tgtEl>
                                          <p:spTgt spid="5"/>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wipe(left)">
                                      <p:cBhvr>
                                        <p:cTn id="25" dur="500"/>
                                        <p:tgtEl>
                                          <p:spTgt spid="9"/>
                                        </p:tgtEl>
                                      </p:cBhvr>
                                    </p:animEffect>
                                  </p:childTnLst>
                                </p:cTn>
                              </p:par>
                            </p:childTnLst>
                          </p:cTn>
                        </p:par>
                        <p:par>
                          <p:cTn id="26" fill="hold">
                            <p:stCondLst>
                              <p:cond delay="500"/>
                            </p:stCondLst>
                            <p:childTnLst>
                              <p:par>
                                <p:cTn id="27" presetID="10" presetClass="exit" presetSubtype="0" fill="hold" grpId="1" nodeType="afterEffect">
                                  <p:stCondLst>
                                    <p:cond delay="0"/>
                                  </p:stCondLst>
                                  <p:childTnLst>
                                    <p:animEffect transition="out" filter="fade">
                                      <p:cBhvr>
                                        <p:cTn id="28" dur="500"/>
                                        <p:tgtEl>
                                          <p:spTgt spid="5"/>
                                        </p:tgtEl>
                                      </p:cBhvr>
                                    </p:animEffect>
                                    <p:set>
                                      <p:cBhvr>
                                        <p:cTn id="29" dur="1" fill="hold">
                                          <p:stCondLst>
                                            <p:cond delay="499"/>
                                          </p:stCondLst>
                                        </p:cTn>
                                        <p:tgtEl>
                                          <p:spTgt spid="5"/>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16" presetClass="entr" presetSubtype="21" fill="hold" grpId="0" nodeType="click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barn(inVertical)">
                                      <p:cBhvr>
                                        <p:cTn id="34" dur="500"/>
                                        <p:tgtEl>
                                          <p:spTgt spid="10"/>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1"/>
                                        </p:tgtEl>
                                        <p:attrNameLst>
                                          <p:attrName>style.visibility</p:attrName>
                                        </p:attrNameLst>
                                      </p:cBhvr>
                                      <p:to>
                                        <p:strVal val="visible"/>
                                      </p:to>
                                    </p:set>
                                    <p:animEffect transition="in" filter="fade">
                                      <p:cBhvr>
                                        <p:cTn id="39" dur="500"/>
                                        <p:tgtEl>
                                          <p:spTgt spid="11"/>
                                        </p:tgtEl>
                                      </p:cBhvr>
                                    </p:animEffect>
                                  </p:childTnLst>
                                </p:cTn>
                              </p:par>
                            </p:childTnLst>
                          </p:cTn>
                        </p:par>
                        <p:par>
                          <p:cTn id="40" fill="hold">
                            <p:stCondLst>
                              <p:cond delay="500"/>
                            </p:stCondLst>
                            <p:childTnLst>
                              <p:par>
                                <p:cTn id="41" presetID="10" presetClass="exit" presetSubtype="0" fill="hold" grpId="1" nodeType="afterEffect">
                                  <p:stCondLst>
                                    <p:cond delay="0"/>
                                  </p:stCondLst>
                                  <p:childTnLst>
                                    <p:animEffect transition="out" filter="fade">
                                      <p:cBhvr>
                                        <p:cTn id="42" dur="500"/>
                                        <p:tgtEl>
                                          <p:spTgt spid="10"/>
                                        </p:tgtEl>
                                      </p:cBhvr>
                                    </p:animEffect>
                                    <p:set>
                                      <p:cBhvr>
                                        <p:cTn id="43" dur="1" fill="hold">
                                          <p:stCondLst>
                                            <p:cond delay="499"/>
                                          </p:stCondLst>
                                        </p:cTn>
                                        <p:tgtEl>
                                          <p:spTgt spid="10"/>
                                        </p:tgtEl>
                                        <p:attrNameLst>
                                          <p:attrName>style.visibility</p:attrName>
                                        </p:attrNameLst>
                                      </p:cBhvr>
                                      <p:to>
                                        <p:strVal val="hidden"/>
                                      </p:to>
                                    </p:se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grpId="0" nodeType="clickEffect">
                                  <p:stCondLst>
                                    <p:cond delay="0"/>
                                  </p:stCondLst>
                                  <p:childTnLst>
                                    <p:set>
                                      <p:cBhvr>
                                        <p:cTn id="47" dur="1" fill="hold">
                                          <p:stCondLst>
                                            <p:cond delay="0"/>
                                          </p:stCondLst>
                                        </p:cTn>
                                        <p:tgtEl>
                                          <p:spTgt spid="14"/>
                                        </p:tgtEl>
                                        <p:attrNameLst>
                                          <p:attrName>style.visibility</p:attrName>
                                        </p:attrNameLst>
                                      </p:cBhvr>
                                      <p:to>
                                        <p:strVal val="visible"/>
                                      </p:to>
                                    </p:set>
                                    <p:animEffect transition="in" filter="wipe(left)">
                                      <p:cBhvr>
                                        <p:cTn id="48" dur="500"/>
                                        <p:tgtEl>
                                          <p:spTgt spid="14"/>
                                        </p:tgtEl>
                                      </p:cBhvr>
                                    </p:animEffect>
                                  </p:childTnLst>
                                </p:cTn>
                              </p:par>
                              <p:par>
                                <p:cTn id="49" presetID="1" presetClass="exit" presetSubtype="0" fill="hold" nodeType="withEffect">
                                  <p:stCondLst>
                                    <p:cond delay="0"/>
                                  </p:stCondLst>
                                  <p:childTnLst>
                                    <p:set>
                                      <p:cBhvr>
                                        <p:cTn id="50" dur="1" fill="hold">
                                          <p:stCondLst>
                                            <p:cond delay="0"/>
                                          </p:stCondLst>
                                        </p:cTn>
                                        <p:tgtEl>
                                          <p:spTgt spid="11"/>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22" presetClass="entr" presetSubtype="8" fill="hold" grpId="0" nodeType="clickEffect">
                                  <p:stCondLst>
                                    <p:cond delay="0"/>
                                  </p:stCondLst>
                                  <p:childTnLst>
                                    <p:set>
                                      <p:cBhvr>
                                        <p:cTn id="54" dur="1" fill="hold">
                                          <p:stCondLst>
                                            <p:cond delay="0"/>
                                          </p:stCondLst>
                                        </p:cTn>
                                        <p:tgtEl>
                                          <p:spTgt spid="15"/>
                                        </p:tgtEl>
                                        <p:attrNameLst>
                                          <p:attrName>style.visibility</p:attrName>
                                        </p:attrNameLst>
                                      </p:cBhvr>
                                      <p:to>
                                        <p:strVal val="visible"/>
                                      </p:to>
                                    </p:set>
                                    <p:animEffect transition="in" filter="wipe(left)">
                                      <p:cBhvr>
                                        <p:cTn id="55" dur="500"/>
                                        <p:tgtEl>
                                          <p:spTgt spid="15"/>
                                        </p:tgtEl>
                                      </p:cBhvr>
                                    </p:animEffect>
                                  </p:childTnLst>
                                </p:cTn>
                              </p:par>
                              <p:par>
                                <p:cTn id="56" presetID="22" presetClass="entr" presetSubtype="8" fill="hold" grpId="0" nodeType="withEffect">
                                  <p:stCondLst>
                                    <p:cond delay="0"/>
                                  </p:stCondLst>
                                  <p:childTnLst>
                                    <p:set>
                                      <p:cBhvr>
                                        <p:cTn id="57" dur="1" fill="hold">
                                          <p:stCondLst>
                                            <p:cond delay="0"/>
                                          </p:stCondLst>
                                        </p:cTn>
                                        <p:tgtEl>
                                          <p:spTgt spid="16"/>
                                        </p:tgtEl>
                                        <p:attrNameLst>
                                          <p:attrName>style.visibility</p:attrName>
                                        </p:attrNameLst>
                                      </p:cBhvr>
                                      <p:to>
                                        <p:strVal val="visible"/>
                                      </p:to>
                                    </p:set>
                                    <p:animEffect transition="in" filter="wipe(left)">
                                      <p:cBhvr>
                                        <p:cTn id="58" dur="500"/>
                                        <p:tgtEl>
                                          <p:spTgt spid="16"/>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8" fill="hold" nodeType="clickEffect">
                                  <p:stCondLst>
                                    <p:cond delay="0"/>
                                  </p:stCondLst>
                                  <p:childTnLst>
                                    <p:set>
                                      <p:cBhvr>
                                        <p:cTn id="62" dur="1" fill="hold">
                                          <p:stCondLst>
                                            <p:cond delay="0"/>
                                          </p:stCondLst>
                                        </p:cTn>
                                        <p:tgtEl>
                                          <p:spTgt spid="17"/>
                                        </p:tgtEl>
                                        <p:attrNameLst>
                                          <p:attrName>style.visibility</p:attrName>
                                        </p:attrNameLst>
                                      </p:cBhvr>
                                      <p:to>
                                        <p:strVal val="visible"/>
                                      </p:to>
                                    </p:set>
                                    <p:animEffect transition="in" filter="wipe(left)">
                                      <p:cBhvr>
                                        <p:cTn id="63" dur="500"/>
                                        <p:tgtEl>
                                          <p:spTgt spid="17"/>
                                        </p:tgtEl>
                                      </p:cBhvr>
                                    </p:animEffect>
                                  </p:childTnLst>
                                </p:cTn>
                              </p:par>
                            </p:childTnLst>
                          </p:cTn>
                        </p:par>
                        <p:par>
                          <p:cTn id="64" fill="hold">
                            <p:stCondLst>
                              <p:cond delay="500"/>
                            </p:stCondLst>
                            <p:childTnLst>
                              <p:par>
                                <p:cTn id="65" presetID="22" presetClass="entr" presetSubtype="8" fill="hold" grpId="0" nodeType="afterEffect">
                                  <p:stCondLst>
                                    <p:cond delay="0"/>
                                  </p:stCondLst>
                                  <p:childTnLst>
                                    <p:set>
                                      <p:cBhvr>
                                        <p:cTn id="66" dur="1" fill="hold">
                                          <p:stCondLst>
                                            <p:cond delay="0"/>
                                          </p:stCondLst>
                                        </p:cTn>
                                        <p:tgtEl>
                                          <p:spTgt spid="21"/>
                                        </p:tgtEl>
                                        <p:attrNameLst>
                                          <p:attrName>style.visibility</p:attrName>
                                        </p:attrNameLst>
                                      </p:cBhvr>
                                      <p:to>
                                        <p:strVal val="visible"/>
                                      </p:to>
                                    </p:set>
                                    <p:animEffect transition="in" filter="wipe(left)">
                                      <p:cBhvr>
                                        <p:cTn id="67" dur="500"/>
                                        <p:tgtEl>
                                          <p:spTgt spid="21"/>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22"/>
                                        </p:tgtEl>
                                        <p:attrNameLst>
                                          <p:attrName>style.visibility</p:attrName>
                                        </p:attrNameLst>
                                      </p:cBhvr>
                                      <p:to>
                                        <p:strVal val="visible"/>
                                      </p:to>
                                    </p:set>
                                    <p:animEffect transition="in" filter="wipe(left)">
                                      <p:cBhvr>
                                        <p:cTn id="72" dur="500"/>
                                        <p:tgtEl>
                                          <p:spTgt spid="22"/>
                                        </p:tgtEl>
                                      </p:cBhvr>
                                    </p:animEffect>
                                  </p:childTnLst>
                                </p:cTn>
                              </p:par>
                              <p:par>
                                <p:cTn id="73" presetID="22" presetClass="entr" presetSubtype="8" fill="hold" grpId="0" nodeType="withEffect">
                                  <p:stCondLst>
                                    <p:cond delay="0"/>
                                  </p:stCondLst>
                                  <p:childTnLst>
                                    <p:set>
                                      <p:cBhvr>
                                        <p:cTn id="74" dur="1" fill="hold">
                                          <p:stCondLst>
                                            <p:cond delay="0"/>
                                          </p:stCondLst>
                                        </p:cTn>
                                        <p:tgtEl>
                                          <p:spTgt spid="23"/>
                                        </p:tgtEl>
                                        <p:attrNameLst>
                                          <p:attrName>style.visibility</p:attrName>
                                        </p:attrNameLst>
                                      </p:cBhvr>
                                      <p:to>
                                        <p:strVal val="visible"/>
                                      </p:to>
                                    </p:set>
                                    <p:animEffect transition="in" filter="wipe(left)">
                                      <p:cBhvr>
                                        <p:cTn id="75" dur="500"/>
                                        <p:tgtEl>
                                          <p:spTgt spid="23"/>
                                        </p:tgtEl>
                                      </p:cBhvr>
                                    </p:animEffect>
                                  </p:childTnLst>
                                </p:cTn>
                              </p:par>
                            </p:childTnLst>
                          </p:cTn>
                        </p:par>
                      </p:childTnLst>
                    </p:cTn>
                  </p:par>
                  <p:par>
                    <p:cTn id="76" fill="hold">
                      <p:stCondLst>
                        <p:cond delay="indefinite"/>
                      </p:stCondLst>
                      <p:childTnLst>
                        <p:par>
                          <p:cTn id="77" fill="hold">
                            <p:stCondLst>
                              <p:cond delay="0"/>
                            </p:stCondLst>
                            <p:childTnLst>
                              <p:par>
                                <p:cTn id="78" presetID="22" presetClass="entr" presetSubtype="8" fill="hold" nodeType="clickEffect">
                                  <p:stCondLst>
                                    <p:cond delay="0"/>
                                  </p:stCondLst>
                                  <p:childTnLst>
                                    <p:set>
                                      <p:cBhvr>
                                        <p:cTn id="79" dur="1" fill="hold">
                                          <p:stCondLst>
                                            <p:cond delay="0"/>
                                          </p:stCondLst>
                                        </p:cTn>
                                        <p:tgtEl>
                                          <p:spTgt spid="24"/>
                                        </p:tgtEl>
                                        <p:attrNameLst>
                                          <p:attrName>style.visibility</p:attrName>
                                        </p:attrNameLst>
                                      </p:cBhvr>
                                      <p:to>
                                        <p:strVal val="visible"/>
                                      </p:to>
                                    </p:set>
                                    <p:animEffect transition="in" filter="wipe(left)">
                                      <p:cBhvr>
                                        <p:cTn id="80" dur="500"/>
                                        <p:tgtEl>
                                          <p:spTgt spid="24"/>
                                        </p:tgtEl>
                                      </p:cBhvr>
                                    </p:animEffect>
                                  </p:childTnLst>
                                </p:cTn>
                              </p:par>
                            </p:childTnLst>
                          </p:cTn>
                        </p:par>
                      </p:childTnLst>
                    </p:cTn>
                  </p:par>
                  <p:par>
                    <p:cTn id="81" fill="hold">
                      <p:stCondLst>
                        <p:cond delay="indefinite"/>
                      </p:stCondLst>
                      <p:childTnLst>
                        <p:par>
                          <p:cTn id="82" fill="hold">
                            <p:stCondLst>
                              <p:cond delay="0"/>
                            </p:stCondLst>
                            <p:childTnLst>
                              <p:par>
                                <p:cTn id="83" presetID="22" presetClass="entr" presetSubtype="8" fill="hold" grpId="0" nodeType="clickEffect">
                                  <p:stCondLst>
                                    <p:cond delay="0"/>
                                  </p:stCondLst>
                                  <p:childTnLst>
                                    <p:set>
                                      <p:cBhvr>
                                        <p:cTn id="84" dur="1" fill="hold">
                                          <p:stCondLst>
                                            <p:cond delay="0"/>
                                          </p:stCondLst>
                                        </p:cTn>
                                        <p:tgtEl>
                                          <p:spTgt spid="28"/>
                                        </p:tgtEl>
                                        <p:attrNameLst>
                                          <p:attrName>style.visibility</p:attrName>
                                        </p:attrNameLst>
                                      </p:cBhvr>
                                      <p:to>
                                        <p:strVal val="visible"/>
                                      </p:to>
                                    </p:set>
                                    <p:animEffect transition="in" filter="wipe(left)">
                                      <p:cBhvr>
                                        <p:cTn id="85" dur="500"/>
                                        <p:tgtEl>
                                          <p:spTgt spid="28"/>
                                        </p:tgtEl>
                                      </p:cBhvr>
                                    </p:animEffect>
                                  </p:childTnLst>
                                </p:cTn>
                              </p:par>
                            </p:childTnLst>
                          </p:cTn>
                        </p:par>
                      </p:childTnLst>
                    </p:cTn>
                  </p:par>
                  <p:par>
                    <p:cTn id="86" fill="hold">
                      <p:stCondLst>
                        <p:cond delay="indefinite"/>
                      </p:stCondLst>
                      <p:childTnLst>
                        <p:par>
                          <p:cTn id="87" fill="hold">
                            <p:stCondLst>
                              <p:cond delay="0"/>
                            </p:stCondLst>
                            <p:childTnLst>
                              <p:par>
                                <p:cTn id="88" presetID="22" presetClass="entr" presetSubtype="8" fill="hold" grpId="0" nodeType="clickEffect">
                                  <p:stCondLst>
                                    <p:cond delay="0"/>
                                  </p:stCondLst>
                                  <p:childTnLst>
                                    <p:set>
                                      <p:cBhvr>
                                        <p:cTn id="89" dur="1" fill="hold">
                                          <p:stCondLst>
                                            <p:cond delay="0"/>
                                          </p:stCondLst>
                                        </p:cTn>
                                        <p:tgtEl>
                                          <p:spTgt spid="29"/>
                                        </p:tgtEl>
                                        <p:attrNameLst>
                                          <p:attrName>style.visibility</p:attrName>
                                        </p:attrNameLst>
                                      </p:cBhvr>
                                      <p:to>
                                        <p:strVal val="visible"/>
                                      </p:to>
                                    </p:set>
                                    <p:animEffect transition="in" filter="wipe(left)">
                                      <p:cBhvr>
                                        <p:cTn id="90" dur="500"/>
                                        <p:tgtEl>
                                          <p:spTgt spid="29"/>
                                        </p:tgtEl>
                                      </p:cBhvr>
                                    </p:animEffect>
                                  </p:childTnLst>
                                </p:cTn>
                              </p:par>
                            </p:childTnLst>
                          </p:cTn>
                        </p:par>
                      </p:childTnLst>
                    </p:cTn>
                  </p:par>
                  <p:par>
                    <p:cTn id="91" fill="hold">
                      <p:stCondLst>
                        <p:cond delay="indefinite"/>
                      </p:stCondLst>
                      <p:childTnLst>
                        <p:par>
                          <p:cTn id="92" fill="hold">
                            <p:stCondLst>
                              <p:cond delay="0"/>
                            </p:stCondLst>
                            <p:childTnLst>
                              <p:par>
                                <p:cTn id="93" presetID="16" presetClass="entr" presetSubtype="21" fill="hold" grpId="0" nodeType="clickEffect">
                                  <p:stCondLst>
                                    <p:cond delay="0"/>
                                  </p:stCondLst>
                                  <p:childTnLst>
                                    <p:set>
                                      <p:cBhvr>
                                        <p:cTn id="94" dur="1" fill="hold">
                                          <p:stCondLst>
                                            <p:cond delay="0"/>
                                          </p:stCondLst>
                                        </p:cTn>
                                        <p:tgtEl>
                                          <p:spTgt spid="30"/>
                                        </p:tgtEl>
                                        <p:attrNameLst>
                                          <p:attrName>style.visibility</p:attrName>
                                        </p:attrNameLst>
                                      </p:cBhvr>
                                      <p:to>
                                        <p:strVal val="visible"/>
                                      </p:to>
                                    </p:set>
                                    <p:animEffect transition="in" filter="barn(inVertical)">
                                      <p:cBhvr>
                                        <p:cTn id="95" dur="500"/>
                                        <p:tgtEl>
                                          <p:spTgt spid="30"/>
                                        </p:tgtEl>
                                      </p:cBhvr>
                                    </p:animEffect>
                                  </p:childTnLst>
                                </p:cTn>
                              </p:par>
                              <p:par>
                                <p:cTn id="96" presetID="22" presetClass="entr" presetSubtype="8" fill="hold" grpId="0" nodeType="withEffect">
                                  <p:stCondLst>
                                    <p:cond delay="0"/>
                                  </p:stCondLst>
                                  <p:childTnLst>
                                    <p:set>
                                      <p:cBhvr>
                                        <p:cTn id="97" dur="1" fill="hold">
                                          <p:stCondLst>
                                            <p:cond delay="0"/>
                                          </p:stCondLst>
                                        </p:cTn>
                                        <p:tgtEl>
                                          <p:spTgt spid="31"/>
                                        </p:tgtEl>
                                        <p:attrNameLst>
                                          <p:attrName>style.visibility</p:attrName>
                                        </p:attrNameLst>
                                      </p:cBhvr>
                                      <p:to>
                                        <p:strVal val="visible"/>
                                      </p:to>
                                    </p:set>
                                    <p:animEffect transition="in" filter="wipe(left)">
                                      <p:cBhvr>
                                        <p:cTn id="98" dur="500"/>
                                        <p:tgtEl>
                                          <p:spTgt spid="31"/>
                                        </p:tgtEl>
                                      </p:cBhvr>
                                    </p:animEffect>
                                  </p:childTnLst>
                                </p:cTn>
                              </p:par>
                            </p:childTnLst>
                          </p:cTn>
                        </p:par>
                      </p:childTnLst>
                    </p:cTn>
                  </p:par>
                  <p:par>
                    <p:cTn id="99" fill="hold">
                      <p:stCondLst>
                        <p:cond delay="indefinite"/>
                      </p:stCondLst>
                      <p:childTnLst>
                        <p:par>
                          <p:cTn id="100" fill="hold">
                            <p:stCondLst>
                              <p:cond delay="0"/>
                            </p:stCondLst>
                            <p:childTnLst>
                              <p:par>
                                <p:cTn id="101" presetID="22" presetClass="entr" presetSubtype="8" fill="hold" grpId="0" nodeType="clickEffect">
                                  <p:stCondLst>
                                    <p:cond delay="0"/>
                                  </p:stCondLst>
                                  <p:childTnLst>
                                    <p:set>
                                      <p:cBhvr>
                                        <p:cTn id="102" dur="1" fill="hold">
                                          <p:stCondLst>
                                            <p:cond delay="0"/>
                                          </p:stCondLst>
                                        </p:cTn>
                                        <p:tgtEl>
                                          <p:spTgt spid="32"/>
                                        </p:tgtEl>
                                        <p:attrNameLst>
                                          <p:attrName>style.visibility</p:attrName>
                                        </p:attrNameLst>
                                      </p:cBhvr>
                                      <p:to>
                                        <p:strVal val="visible"/>
                                      </p:to>
                                    </p:set>
                                    <p:animEffect transition="in" filter="wipe(left)">
                                      <p:cBhvr>
                                        <p:cTn id="103" dur="500"/>
                                        <p:tgtEl>
                                          <p:spTgt spid="32"/>
                                        </p:tgtEl>
                                      </p:cBhvr>
                                    </p:animEffect>
                                  </p:childTnLst>
                                </p:cTn>
                              </p:par>
                              <p:par>
                                <p:cTn id="104" presetID="22" presetClass="entr" presetSubtype="8" fill="hold" grpId="0" nodeType="withEffect">
                                  <p:stCondLst>
                                    <p:cond delay="0"/>
                                  </p:stCondLst>
                                  <p:childTnLst>
                                    <p:set>
                                      <p:cBhvr>
                                        <p:cTn id="105" dur="1" fill="hold">
                                          <p:stCondLst>
                                            <p:cond delay="0"/>
                                          </p:stCondLst>
                                        </p:cTn>
                                        <p:tgtEl>
                                          <p:spTgt spid="33"/>
                                        </p:tgtEl>
                                        <p:attrNameLst>
                                          <p:attrName>style.visibility</p:attrName>
                                        </p:attrNameLst>
                                      </p:cBhvr>
                                      <p:to>
                                        <p:strVal val="visible"/>
                                      </p:to>
                                    </p:set>
                                    <p:animEffect transition="in" filter="wipe(left)">
                                      <p:cBhvr>
                                        <p:cTn id="106" dur="500"/>
                                        <p:tgtEl>
                                          <p:spTgt spid="33"/>
                                        </p:tgtEl>
                                      </p:cBhvr>
                                    </p:animEffect>
                                  </p:childTnLst>
                                </p:cTn>
                              </p:par>
                            </p:childTnLst>
                          </p:cTn>
                        </p:par>
                      </p:childTnLst>
                    </p:cTn>
                  </p:par>
                  <p:par>
                    <p:cTn id="107" fill="hold">
                      <p:stCondLst>
                        <p:cond delay="indefinite"/>
                      </p:stCondLst>
                      <p:childTnLst>
                        <p:par>
                          <p:cTn id="108" fill="hold">
                            <p:stCondLst>
                              <p:cond delay="0"/>
                            </p:stCondLst>
                            <p:childTnLst>
                              <p:par>
                                <p:cTn id="109" presetID="22" presetClass="entr" presetSubtype="8" fill="hold" grpId="0" nodeType="clickEffect">
                                  <p:stCondLst>
                                    <p:cond delay="0"/>
                                  </p:stCondLst>
                                  <p:childTnLst>
                                    <p:set>
                                      <p:cBhvr>
                                        <p:cTn id="110" dur="1" fill="hold">
                                          <p:stCondLst>
                                            <p:cond delay="0"/>
                                          </p:stCondLst>
                                        </p:cTn>
                                        <p:tgtEl>
                                          <p:spTgt spid="34"/>
                                        </p:tgtEl>
                                        <p:attrNameLst>
                                          <p:attrName>style.visibility</p:attrName>
                                        </p:attrNameLst>
                                      </p:cBhvr>
                                      <p:to>
                                        <p:strVal val="visible"/>
                                      </p:to>
                                    </p:set>
                                    <p:animEffect transition="in" filter="wipe(left)">
                                      <p:cBhvr>
                                        <p:cTn id="111" dur="500"/>
                                        <p:tgtEl>
                                          <p:spTgt spid="34"/>
                                        </p:tgtEl>
                                      </p:cBhvr>
                                    </p:animEffect>
                                  </p:childTnLst>
                                </p:cTn>
                              </p:par>
                            </p:childTnLst>
                          </p:cTn>
                        </p:par>
                      </p:childTnLst>
                    </p:cTn>
                  </p:par>
                  <p:par>
                    <p:cTn id="112" fill="hold">
                      <p:stCondLst>
                        <p:cond delay="indefinite"/>
                      </p:stCondLst>
                      <p:childTnLst>
                        <p:par>
                          <p:cTn id="113" fill="hold">
                            <p:stCondLst>
                              <p:cond delay="0"/>
                            </p:stCondLst>
                            <p:childTnLst>
                              <p:par>
                                <p:cTn id="114" presetID="22" presetClass="entr" presetSubtype="8" fill="hold" grpId="0" nodeType="clickEffect">
                                  <p:stCondLst>
                                    <p:cond delay="0"/>
                                  </p:stCondLst>
                                  <p:childTnLst>
                                    <p:set>
                                      <p:cBhvr>
                                        <p:cTn id="115" dur="1" fill="hold">
                                          <p:stCondLst>
                                            <p:cond delay="0"/>
                                          </p:stCondLst>
                                        </p:cTn>
                                        <p:tgtEl>
                                          <p:spTgt spid="35"/>
                                        </p:tgtEl>
                                        <p:attrNameLst>
                                          <p:attrName>style.visibility</p:attrName>
                                        </p:attrNameLst>
                                      </p:cBhvr>
                                      <p:to>
                                        <p:strVal val="visible"/>
                                      </p:to>
                                    </p:set>
                                    <p:animEffect transition="in" filter="wipe(left)">
                                      <p:cBhvr>
                                        <p:cTn id="116" dur="500"/>
                                        <p:tgtEl>
                                          <p:spTgt spid="35"/>
                                        </p:tgtEl>
                                      </p:cBhvr>
                                    </p:animEffect>
                                  </p:childTnLst>
                                </p:cTn>
                              </p:par>
                              <p:par>
                                <p:cTn id="117" presetID="22" presetClass="entr" presetSubtype="8" fill="hold" grpId="0" nodeType="withEffect">
                                  <p:stCondLst>
                                    <p:cond delay="0"/>
                                  </p:stCondLst>
                                  <p:childTnLst>
                                    <p:set>
                                      <p:cBhvr>
                                        <p:cTn id="118" dur="1" fill="hold">
                                          <p:stCondLst>
                                            <p:cond delay="0"/>
                                          </p:stCondLst>
                                        </p:cTn>
                                        <p:tgtEl>
                                          <p:spTgt spid="36"/>
                                        </p:tgtEl>
                                        <p:attrNameLst>
                                          <p:attrName>style.visibility</p:attrName>
                                        </p:attrNameLst>
                                      </p:cBhvr>
                                      <p:to>
                                        <p:strVal val="visible"/>
                                      </p:to>
                                    </p:set>
                                    <p:animEffect transition="in" filter="wipe(left)">
                                      <p:cBhvr>
                                        <p:cTn id="119" dur="500"/>
                                        <p:tgtEl>
                                          <p:spTgt spid="36"/>
                                        </p:tgtEl>
                                      </p:cBhvr>
                                    </p:animEffect>
                                  </p:childTnLst>
                                </p:cTn>
                              </p:par>
                            </p:childTnLst>
                          </p:cTn>
                        </p:par>
                      </p:childTnLst>
                    </p:cTn>
                  </p:par>
                  <p:par>
                    <p:cTn id="120" fill="hold">
                      <p:stCondLst>
                        <p:cond delay="indefinite"/>
                      </p:stCondLst>
                      <p:childTnLst>
                        <p:par>
                          <p:cTn id="121" fill="hold">
                            <p:stCondLst>
                              <p:cond delay="0"/>
                            </p:stCondLst>
                            <p:childTnLst>
                              <p:par>
                                <p:cTn id="122" presetID="22" presetClass="entr" presetSubtype="8" fill="hold" grpId="0" nodeType="clickEffect">
                                  <p:stCondLst>
                                    <p:cond delay="0"/>
                                  </p:stCondLst>
                                  <p:childTnLst>
                                    <p:set>
                                      <p:cBhvr>
                                        <p:cTn id="123" dur="1" fill="hold">
                                          <p:stCondLst>
                                            <p:cond delay="0"/>
                                          </p:stCondLst>
                                        </p:cTn>
                                        <p:tgtEl>
                                          <p:spTgt spid="37"/>
                                        </p:tgtEl>
                                        <p:attrNameLst>
                                          <p:attrName>style.visibility</p:attrName>
                                        </p:attrNameLst>
                                      </p:cBhvr>
                                      <p:to>
                                        <p:strVal val="visible"/>
                                      </p:to>
                                    </p:set>
                                    <p:animEffect transition="in" filter="wipe(left)">
                                      <p:cBhvr>
                                        <p:cTn id="124" dur="500"/>
                                        <p:tgtEl>
                                          <p:spTgt spid="37"/>
                                        </p:tgtEl>
                                      </p:cBhvr>
                                    </p:animEffect>
                                  </p:childTnLst>
                                </p:cTn>
                              </p:par>
                            </p:childTnLst>
                          </p:cTn>
                        </p:par>
                      </p:childTnLst>
                    </p:cTn>
                  </p:par>
                  <p:par>
                    <p:cTn id="125" fill="hold">
                      <p:stCondLst>
                        <p:cond delay="indefinite"/>
                      </p:stCondLst>
                      <p:childTnLst>
                        <p:par>
                          <p:cTn id="126" fill="hold">
                            <p:stCondLst>
                              <p:cond delay="0"/>
                            </p:stCondLst>
                            <p:childTnLst>
                              <p:par>
                                <p:cTn id="127" presetID="10" presetClass="entr" presetSubtype="0" fill="hold" nodeType="clickEffect">
                                  <p:stCondLst>
                                    <p:cond delay="0"/>
                                  </p:stCondLst>
                                  <p:childTnLst>
                                    <p:set>
                                      <p:cBhvr>
                                        <p:cTn id="128" dur="1" fill="hold">
                                          <p:stCondLst>
                                            <p:cond delay="0"/>
                                          </p:stCondLst>
                                        </p:cTn>
                                        <p:tgtEl>
                                          <p:spTgt spid="38"/>
                                        </p:tgtEl>
                                        <p:attrNameLst>
                                          <p:attrName>style.visibility</p:attrName>
                                        </p:attrNameLst>
                                      </p:cBhvr>
                                      <p:to>
                                        <p:strVal val="visible"/>
                                      </p:to>
                                    </p:set>
                                    <p:animEffect transition="in" filter="fade">
                                      <p:cBhvr>
                                        <p:cTn id="129" dur="500"/>
                                        <p:tgtEl>
                                          <p:spTgt spid="38"/>
                                        </p:tgtEl>
                                      </p:cBhvr>
                                    </p:animEffect>
                                  </p:childTnLst>
                                </p:cTn>
                              </p:par>
                            </p:childTnLst>
                          </p:cTn>
                        </p:par>
                      </p:childTnLst>
                    </p:cTn>
                  </p:par>
                  <p:par>
                    <p:cTn id="130" fill="hold">
                      <p:stCondLst>
                        <p:cond delay="indefinite"/>
                      </p:stCondLst>
                      <p:childTnLst>
                        <p:par>
                          <p:cTn id="131" fill="hold">
                            <p:stCondLst>
                              <p:cond delay="0"/>
                            </p:stCondLst>
                            <p:childTnLst>
                              <p:par>
                                <p:cTn id="132" presetID="22" presetClass="entr" presetSubtype="8" fill="hold" grpId="0" nodeType="clickEffect">
                                  <p:stCondLst>
                                    <p:cond delay="0"/>
                                  </p:stCondLst>
                                  <p:childTnLst>
                                    <p:set>
                                      <p:cBhvr>
                                        <p:cTn id="133" dur="1" fill="hold">
                                          <p:stCondLst>
                                            <p:cond delay="0"/>
                                          </p:stCondLst>
                                        </p:cTn>
                                        <p:tgtEl>
                                          <p:spTgt spid="41"/>
                                        </p:tgtEl>
                                        <p:attrNameLst>
                                          <p:attrName>style.visibility</p:attrName>
                                        </p:attrNameLst>
                                      </p:cBhvr>
                                      <p:to>
                                        <p:strVal val="visible"/>
                                      </p:to>
                                    </p:set>
                                    <p:animEffect transition="in" filter="wipe(left)">
                                      <p:cBhvr>
                                        <p:cTn id="134" dur="500"/>
                                        <p:tgtEl>
                                          <p:spTgt spid="41"/>
                                        </p:tgtEl>
                                      </p:cBhvr>
                                    </p:animEffect>
                                  </p:childTnLst>
                                </p:cTn>
                              </p:par>
                            </p:childTnLst>
                          </p:cTn>
                        </p:par>
                      </p:childTnLst>
                    </p:cTn>
                  </p:par>
                  <p:par>
                    <p:cTn id="135" fill="hold">
                      <p:stCondLst>
                        <p:cond delay="indefinite"/>
                      </p:stCondLst>
                      <p:childTnLst>
                        <p:par>
                          <p:cTn id="136" fill="hold">
                            <p:stCondLst>
                              <p:cond delay="0"/>
                            </p:stCondLst>
                            <p:childTnLst>
                              <p:par>
                                <p:cTn id="137" presetID="22" presetClass="entr" presetSubtype="8" fill="hold" nodeType="clickEffect">
                                  <p:stCondLst>
                                    <p:cond delay="0"/>
                                  </p:stCondLst>
                                  <p:childTnLst>
                                    <p:set>
                                      <p:cBhvr>
                                        <p:cTn id="138" dur="1" fill="hold">
                                          <p:stCondLst>
                                            <p:cond delay="0"/>
                                          </p:stCondLst>
                                        </p:cTn>
                                        <p:tgtEl>
                                          <p:spTgt spid="42"/>
                                        </p:tgtEl>
                                        <p:attrNameLst>
                                          <p:attrName>style.visibility</p:attrName>
                                        </p:attrNameLst>
                                      </p:cBhvr>
                                      <p:to>
                                        <p:strVal val="visible"/>
                                      </p:to>
                                    </p:set>
                                    <p:animEffect transition="in" filter="wipe(left)">
                                      <p:cBhvr>
                                        <p:cTn id="139" dur="500"/>
                                        <p:tgtEl>
                                          <p:spTgt spid="42"/>
                                        </p:tgtEl>
                                      </p:cBhvr>
                                    </p:animEffect>
                                  </p:childTnLst>
                                </p:cTn>
                              </p:par>
                            </p:childTnLst>
                          </p:cTn>
                        </p:par>
                      </p:childTnLst>
                    </p:cTn>
                  </p:par>
                  <p:par>
                    <p:cTn id="140" fill="hold">
                      <p:stCondLst>
                        <p:cond delay="indefinite"/>
                      </p:stCondLst>
                      <p:childTnLst>
                        <p:par>
                          <p:cTn id="141" fill="hold">
                            <p:stCondLst>
                              <p:cond delay="0"/>
                            </p:stCondLst>
                            <p:childTnLst>
                              <p:par>
                                <p:cTn id="142" presetID="22" presetClass="entr" presetSubtype="8" fill="hold" grpId="0" nodeType="clickEffect">
                                  <p:stCondLst>
                                    <p:cond delay="0"/>
                                  </p:stCondLst>
                                  <p:childTnLst>
                                    <p:set>
                                      <p:cBhvr>
                                        <p:cTn id="143" dur="1" fill="hold">
                                          <p:stCondLst>
                                            <p:cond delay="0"/>
                                          </p:stCondLst>
                                        </p:cTn>
                                        <p:tgtEl>
                                          <p:spTgt spid="43"/>
                                        </p:tgtEl>
                                        <p:attrNameLst>
                                          <p:attrName>style.visibility</p:attrName>
                                        </p:attrNameLst>
                                      </p:cBhvr>
                                      <p:to>
                                        <p:strVal val="visible"/>
                                      </p:to>
                                    </p:set>
                                    <p:animEffect transition="in" filter="wipe(left)">
                                      <p:cBhvr>
                                        <p:cTn id="144" dur="500"/>
                                        <p:tgtEl>
                                          <p:spTgt spid="43"/>
                                        </p:tgtEl>
                                      </p:cBhvr>
                                    </p:animEffect>
                                  </p:childTnLst>
                                </p:cTn>
                              </p:par>
                            </p:childTnLst>
                          </p:cTn>
                        </p:par>
                      </p:childTnLst>
                    </p:cTn>
                  </p:par>
                  <p:par>
                    <p:cTn id="145" fill="hold">
                      <p:stCondLst>
                        <p:cond delay="indefinite"/>
                      </p:stCondLst>
                      <p:childTnLst>
                        <p:par>
                          <p:cTn id="146" fill="hold">
                            <p:stCondLst>
                              <p:cond delay="0"/>
                            </p:stCondLst>
                            <p:childTnLst>
                              <p:par>
                                <p:cTn id="147" presetID="22" presetClass="entr" presetSubtype="8" fill="hold" grpId="0" nodeType="clickEffect">
                                  <p:stCondLst>
                                    <p:cond delay="0"/>
                                  </p:stCondLst>
                                  <p:childTnLst>
                                    <p:set>
                                      <p:cBhvr>
                                        <p:cTn id="148" dur="1" fill="hold">
                                          <p:stCondLst>
                                            <p:cond delay="0"/>
                                          </p:stCondLst>
                                        </p:cTn>
                                        <p:tgtEl>
                                          <p:spTgt spid="44"/>
                                        </p:tgtEl>
                                        <p:attrNameLst>
                                          <p:attrName>style.visibility</p:attrName>
                                        </p:attrNameLst>
                                      </p:cBhvr>
                                      <p:to>
                                        <p:strVal val="visible"/>
                                      </p:to>
                                    </p:set>
                                    <p:animEffect transition="in" filter="wipe(left)">
                                      <p:cBhvr>
                                        <p:cTn id="149" dur="500"/>
                                        <p:tgtEl>
                                          <p:spTgt spid="44"/>
                                        </p:tgtEl>
                                      </p:cBhvr>
                                    </p:animEffect>
                                  </p:childTnLst>
                                </p:cTn>
                              </p:par>
                            </p:childTnLst>
                          </p:cTn>
                        </p:par>
                        <p:par>
                          <p:cTn id="150" fill="hold">
                            <p:stCondLst>
                              <p:cond delay="500"/>
                            </p:stCondLst>
                            <p:childTnLst>
                              <p:par>
                                <p:cTn id="151" presetID="10" presetClass="exit" presetSubtype="0" fill="hold" grpId="1" nodeType="afterEffect">
                                  <p:stCondLst>
                                    <p:cond delay="0"/>
                                  </p:stCondLst>
                                  <p:childTnLst>
                                    <p:animEffect transition="out" filter="fade">
                                      <p:cBhvr>
                                        <p:cTn id="152" dur="500"/>
                                        <p:tgtEl>
                                          <p:spTgt spid="30"/>
                                        </p:tgtEl>
                                      </p:cBhvr>
                                    </p:animEffect>
                                    <p:set>
                                      <p:cBhvr>
                                        <p:cTn id="153" dur="1" fill="hold">
                                          <p:stCondLst>
                                            <p:cond delay="499"/>
                                          </p:stCondLst>
                                        </p:cTn>
                                        <p:tgtEl>
                                          <p:spTgt spid="30"/>
                                        </p:tgtEl>
                                        <p:attrNameLst>
                                          <p:attrName>style.visibility</p:attrName>
                                        </p:attrNameLst>
                                      </p:cBhvr>
                                      <p:to>
                                        <p:strVal val="hidden"/>
                                      </p:to>
                                    </p:set>
                                  </p:childTnLst>
                                </p:cTn>
                              </p:par>
                              <p:par>
                                <p:cTn id="154" presetID="1" presetClass="exit" presetSubtype="0" fill="hold" nodeType="withEffect">
                                  <p:stCondLst>
                                    <p:cond delay="0"/>
                                  </p:stCondLst>
                                  <p:childTnLst>
                                    <p:set>
                                      <p:cBhvr>
                                        <p:cTn id="155" dur="1" fill="hold">
                                          <p:stCondLst>
                                            <p:cond delay="0"/>
                                          </p:stCondLst>
                                        </p:cTn>
                                        <p:tgtEl>
                                          <p:spTgt spid="38"/>
                                        </p:tgtEl>
                                        <p:attrNameLst>
                                          <p:attrName>style.visibility</p:attrName>
                                        </p:attrNameLst>
                                      </p:cBhvr>
                                      <p:to>
                                        <p:strVal val="hidden"/>
                                      </p:to>
                                    </p:set>
                                  </p:childTnLst>
                                </p:cTn>
                              </p:par>
                            </p:childTnLst>
                          </p:cTn>
                        </p:par>
                      </p:childTnLst>
                    </p:cTn>
                  </p:par>
                  <p:par>
                    <p:cTn id="156" fill="hold">
                      <p:stCondLst>
                        <p:cond delay="indefinite"/>
                      </p:stCondLst>
                      <p:childTnLst>
                        <p:par>
                          <p:cTn id="157" fill="hold">
                            <p:stCondLst>
                              <p:cond delay="0"/>
                            </p:stCondLst>
                            <p:childTnLst>
                              <p:par>
                                <p:cTn id="158" presetID="22" presetClass="entr" presetSubtype="8" fill="hold" grpId="0" nodeType="clickEffect">
                                  <p:stCondLst>
                                    <p:cond delay="0"/>
                                  </p:stCondLst>
                                  <p:childTnLst>
                                    <p:set>
                                      <p:cBhvr>
                                        <p:cTn id="159" dur="1" fill="hold">
                                          <p:stCondLst>
                                            <p:cond delay="0"/>
                                          </p:stCondLst>
                                        </p:cTn>
                                        <p:tgtEl>
                                          <p:spTgt spid="52"/>
                                        </p:tgtEl>
                                        <p:attrNameLst>
                                          <p:attrName>style.visibility</p:attrName>
                                        </p:attrNameLst>
                                      </p:cBhvr>
                                      <p:to>
                                        <p:strVal val="visible"/>
                                      </p:to>
                                    </p:set>
                                    <p:animEffect transition="in" filter="wipe(left)">
                                      <p:cBhvr>
                                        <p:cTn id="160" dur="500"/>
                                        <p:tgtEl>
                                          <p:spTgt spid="52"/>
                                        </p:tgtEl>
                                      </p:cBhvr>
                                    </p:animEffect>
                                  </p:childTnLst>
                                </p:cTn>
                              </p:par>
                            </p:childTnLst>
                          </p:cTn>
                        </p:par>
                      </p:childTnLst>
                    </p:cTn>
                  </p:par>
                  <p:par>
                    <p:cTn id="161" fill="hold">
                      <p:stCondLst>
                        <p:cond delay="indefinite"/>
                      </p:stCondLst>
                      <p:childTnLst>
                        <p:par>
                          <p:cTn id="162" fill="hold">
                            <p:stCondLst>
                              <p:cond delay="0"/>
                            </p:stCondLst>
                            <p:childTnLst>
                              <p:par>
                                <p:cTn id="163" presetID="22" presetClass="entr" presetSubtype="8" fill="hold" grpId="0" nodeType="clickEffect">
                                  <p:stCondLst>
                                    <p:cond delay="0"/>
                                  </p:stCondLst>
                                  <p:childTnLst>
                                    <p:set>
                                      <p:cBhvr>
                                        <p:cTn id="164" dur="1" fill="hold">
                                          <p:stCondLst>
                                            <p:cond delay="0"/>
                                          </p:stCondLst>
                                        </p:cTn>
                                        <p:tgtEl>
                                          <p:spTgt spid="45"/>
                                        </p:tgtEl>
                                        <p:attrNameLst>
                                          <p:attrName>style.visibility</p:attrName>
                                        </p:attrNameLst>
                                      </p:cBhvr>
                                      <p:to>
                                        <p:strVal val="visible"/>
                                      </p:to>
                                    </p:set>
                                    <p:animEffect transition="in" filter="wipe(left)">
                                      <p:cBhvr>
                                        <p:cTn id="165" dur="500"/>
                                        <p:tgtEl>
                                          <p:spTgt spid="45"/>
                                        </p:tgtEl>
                                      </p:cBhvr>
                                    </p:animEffect>
                                  </p:childTnLst>
                                </p:cTn>
                              </p:par>
                            </p:childTnLst>
                          </p:cTn>
                        </p:par>
                      </p:childTnLst>
                    </p:cTn>
                  </p:par>
                  <p:par>
                    <p:cTn id="166" fill="hold">
                      <p:stCondLst>
                        <p:cond delay="indefinite"/>
                      </p:stCondLst>
                      <p:childTnLst>
                        <p:par>
                          <p:cTn id="167" fill="hold">
                            <p:stCondLst>
                              <p:cond delay="0"/>
                            </p:stCondLst>
                            <p:childTnLst>
                              <p:par>
                                <p:cTn id="168" presetID="22" presetClass="entr" presetSubtype="8" fill="hold" nodeType="clickEffect">
                                  <p:stCondLst>
                                    <p:cond delay="0"/>
                                  </p:stCondLst>
                                  <p:childTnLst>
                                    <p:set>
                                      <p:cBhvr>
                                        <p:cTn id="169" dur="1" fill="hold">
                                          <p:stCondLst>
                                            <p:cond delay="0"/>
                                          </p:stCondLst>
                                        </p:cTn>
                                        <p:tgtEl>
                                          <p:spTgt spid="46"/>
                                        </p:tgtEl>
                                        <p:attrNameLst>
                                          <p:attrName>style.visibility</p:attrName>
                                        </p:attrNameLst>
                                      </p:cBhvr>
                                      <p:to>
                                        <p:strVal val="visible"/>
                                      </p:to>
                                    </p:set>
                                    <p:animEffect transition="in" filter="wipe(left)">
                                      <p:cBhvr>
                                        <p:cTn id="170" dur="500"/>
                                        <p:tgtEl>
                                          <p:spTgt spid="46"/>
                                        </p:tgtEl>
                                      </p:cBhvr>
                                    </p:animEffect>
                                  </p:childTnLst>
                                </p:cTn>
                              </p:par>
                            </p:childTnLst>
                          </p:cTn>
                        </p:par>
                      </p:childTnLst>
                    </p:cTn>
                  </p:par>
                  <p:par>
                    <p:cTn id="171" fill="hold">
                      <p:stCondLst>
                        <p:cond delay="indefinite"/>
                      </p:stCondLst>
                      <p:childTnLst>
                        <p:par>
                          <p:cTn id="172" fill="hold">
                            <p:stCondLst>
                              <p:cond delay="0"/>
                            </p:stCondLst>
                            <p:childTnLst>
                              <p:par>
                                <p:cTn id="173" presetID="22" presetClass="entr" presetSubtype="8" fill="hold" grpId="0" nodeType="clickEffect">
                                  <p:stCondLst>
                                    <p:cond delay="0"/>
                                  </p:stCondLst>
                                  <p:childTnLst>
                                    <p:set>
                                      <p:cBhvr>
                                        <p:cTn id="174" dur="1" fill="hold">
                                          <p:stCondLst>
                                            <p:cond delay="0"/>
                                          </p:stCondLst>
                                        </p:cTn>
                                        <p:tgtEl>
                                          <p:spTgt spid="47"/>
                                        </p:tgtEl>
                                        <p:attrNameLst>
                                          <p:attrName>style.visibility</p:attrName>
                                        </p:attrNameLst>
                                      </p:cBhvr>
                                      <p:to>
                                        <p:strVal val="visible"/>
                                      </p:to>
                                    </p:set>
                                    <p:animEffect transition="in" filter="wipe(left)">
                                      <p:cBhvr>
                                        <p:cTn id="175" dur="500"/>
                                        <p:tgtEl>
                                          <p:spTgt spid="47"/>
                                        </p:tgtEl>
                                      </p:cBhvr>
                                    </p:animEffect>
                                  </p:childTnLst>
                                </p:cTn>
                              </p:par>
                            </p:childTnLst>
                          </p:cTn>
                        </p:par>
                      </p:childTnLst>
                    </p:cTn>
                  </p:par>
                  <p:par>
                    <p:cTn id="176" fill="hold">
                      <p:stCondLst>
                        <p:cond delay="indefinite"/>
                      </p:stCondLst>
                      <p:childTnLst>
                        <p:par>
                          <p:cTn id="177" fill="hold">
                            <p:stCondLst>
                              <p:cond delay="0"/>
                            </p:stCondLst>
                            <p:childTnLst>
                              <p:par>
                                <p:cTn id="178" presetID="22" presetClass="entr" presetSubtype="8" fill="hold" grpId="0" nodeType="clickEffect">
                                  <p:stCondLst>
                                    <p:cond delay="0"/>
                                  </p:stCondLst>
                                  <p:childTnLst>
                                    <p:set>
                                      <p:cBhvr>
                                        <p:cTn id="179" dur="1" fill="hold">
                                          <p:stCondLst>
                                            <p:cond delay="0"/>
                                          </p:stCondLst>
                                        </p:cTn>
                                        <p:tgtEl>
                                          <p:spTgt spid="48"/>
                                        </p:tgtEl>
                                        <p:attrNameLst>
                                          <p:attrName>style.visibility</p:attrName>
                                        </p:attrNameLst>
                                      </p:cBhvr>
                                      <p:to>
                                        <p:strVal val="visible"/>
                                      </p:to>
                                    </p:set>
                                    <p:animEffect transition="in" filter="wipe(left)">
                                      <p:cBhvr>
                                        <p:cTn id="180" dur="500"/>
                                        <p:tgtEl>
                                          <p:spTgt spid="48"/>
                                        </p:tgtEl>
                                      </p:cBhvr>
                                    </p:animEffect>
                                  </p:childTnLst>
                                </p:cTn>
                              </p:par>
                            </p:childTnLst>
                          </p:cTn>
                        </p:par>
                      </p:childTnLst>
                    </p:cTn>
                  </p:par>
                  <p:par>
                    <p:cTn id="181" fill="hold">
                      <p:stCondLst>
                        <p:cond delay="indefinite"/>
                      </p:stCondLst>
                      <p:childTnLst>
                        <p:par>
                          <p:cTn id="182" fill="hold">
                            <p:stCondLst>
                              <p:cond delay="0"/>
                            </p:stCondLst>
                            <p:childTnLst>
                              <p:par>
                                <p:cTn id="183" presetID="22" presetClass="entr" presetSubtype="8" fill="hold" grpId="0" nodeType="clickEffect">
                                  <p:stCondLst>
                                    <p:cond delay="0"/>
                                  </p:stCondLst>
                                  <p:childTnLst>
                                    <p:set>
                                      <p:cBhvr>
                                        <p:cTn id="184" dur="1" fill="hold">
                                          <p:stCondLst>
                                            <p:cond delay="0"/>
                                          </p:stCondLst>
                                        </p:cTn>
                                        <p:tgtEl>
                                          <p:spTgt spid="49"/>
                                        </p:tgtEl>
                                        <p:attrNameLst>
                                          <p:attrName>style.visibility</p:attrName>
                                        </p:attrNameLst>
                                      </p:cBhvr>
                                      <p:to>
                                        <p:strVal val="visible"/>
                                      </p:to>
                                    </p:set>
                                    <p:animEffect transition="in" filter="wipe(left)">
                                      <p:cBhvr>
                                        <p:cTn id="185" dur="500"/>
                                        <p:tgtEl>
                                          <p:spTgt spid="49"/>
                                        </p:tgtEl>
                                      </p:cBhvr>
                                    </p:animEffect>
                                  </p:childTnLst>
                                </p:cTn>
                              </p:par>
                            </p:childTnLst>
                          </p:cTn>
                        </p:par>
                      </p:childTnLst>
                    </p:cTn>
                  </p:par>
                  <p:par>
                    <p:cTn id="186" fill="hold">
                      <p:stCondLst>
                        <p:cond delay="indefinite"/>
                      </p:stCondLst>
                      <p:childTnLst>
                        <p:par>
                          <p:cTn id="187" fill="hold">
                            <p:stCondLst>
                              <p:cond delay="0"/>
                            </p:stCondLst>
                            <p:childTnLst>
                              <p:par>
                                <p:cTn id="188" presetID="22" presetClass="entr" presetSubtype="8" fill="hold" nodeType="clickEffect">
                                  <p:stCondLst>
                                    <p:cond delay="0"/>
                                  </p:stCondLst>
                                  <p:childTnLst>
                                    <p:set>
                                      <p:cBhvr>
                                        <p:cTn id="189" dur="1" fill="hold">
                                          <p:stCondLst>
                                            <p:cond delay="0"/>
                                          </p:stCondLst>
                                        </p:cTn>
                                        <p:tgtEl>
                                          <p:spTgt spid="50"/>
                                        </p:tgtEl>
                                        <p:attrNameLst>
                                          <p:attrName>style.visibility</p:attrName>
                                        </p:attrNameLst>
                                      </p:cBhvr>
                                      <p:to>
                                        <p:strVal val="visible"/>
                                      </p:to>
                                    </p:set>
                                    <p:animEffect transition="in" filter="wipe(left)">
                                      <p:cBhvr>
                                        <p:cTn id="190" dur="500"/>
                                        <p:tgtEl>
                                          <p:spTgt spid="50"/>
                                        </p:tgtEl>
                                      </p:cBhvr>
                                    </p:animEffect>
                                  </p:childTnLst>
                                </p:cTn>
                              </p:par>
                            </p:childTnLst>
                          </p:cTn>
                        </p:par>
                      </p:childTnLst>
                    </p:cTn>
                  </p:par>
                  <p:par>
                    <p:cTn id="191" fill="hold">
                      <p:stCondLst>
                        <p:cond delay="indefinite"/>
                      </p:stCondLst>
                      <p:childTnLst>
                        <p:par>
                          <p:cTn id="192" fill="hold">
                            <p:stCondLst>
                              <p:cond delay="0"/>
                            </p:stCondLst>
                            <p:childTnLst>
                              <p:par>
                                <p:cTn id="193" presetID="22" presetClass="entr" presetSubtype="8" fill="hold" grpId="0" nodeType="clickEffect">
                                  <p:stCondLst>
                                    <p:cond delay="0"/>
                                  </p:stCondLst>
                                  <p:childTnLst>
                                    <p:set>
                                      <p:cBhvr>
                                        <p:cTn id="194" dur="1" fill="hold">
                                          <p:stCondLst>
                                            <p:cond delay="0"/>
                                          </p:stCondLst>
                                        </p:cTn>
                                        <p:tgtEl>
                                          <p:spTgt spid="51"/>
                                        </p:tgtEl>
                                        <p:attrNameLst>
                                          <p:attrName>style.visibility</p:attrName>
                                        </p:attrNameLst>
                                      </p:cBhvr>
                                      <p:to>
                                        <p:strVal val="visible"/>
                                      </p:to>
                                    </p:set>
                                    <p:animEffect transition="in" filter="wipe(left)">
                                      <p:cBhvr>
                                        <p:cTn id="195"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5" grpId="0" animBg="1"/>
      <p:bldP spid="5" grpId="1" animBg="1"/>
      <p:bldP spid="9" grpId="0"/>
      <p:bldP spid="10" grpId="0" animBg="1"/>
      <p:bldP spid="10" grpId="1" animBg="1"/>
      <p:bldP spid="14" grpId="0"/>
      <p:bldP spid="15" grpId="0"/>
      <p:bldP spid="16" grpId="0"/>
      <p:bldP spid="21" grpId="0"/>
      <p:bldP spid="22" grpId="0"/>
      <p:bldP spid="23" grpId="0"/>
      <p:bldP spid="28" grpId="0"/>
      <p:bldP spid="29" grpId="0"/>
      <p:bldP spid="30" grpId="0" animBg="1"/>
      <p:bldP spid="30" grpId="1" animBg="1"/>
      <p:bldP spid="4" grpId="0"/>
      <p:bldP spid="31" grpId="0"/>
      <p:bldP spid="32" grpId="0"/>
      <p:bldP spid="33" grpId="0"/>
      <p:bldP spid="34" grpId="0"/>
      <p:bldP spid="35" grpId="0"/>
      <p:bldP spid="36" grpId="0"/>
      <p:bldP spid="37" grpId="0"/>
      <p:bldP spid="41" grpId="0"/>
      <p:bldP spid="43" grpId="0"/>
      <p:bldP spid="44" grpId="0"/>
      <p:bldP spid="45" grpId="0"/>
      <p:bldP spid="47" grpId="0"/>
      <p:bldP spid="48" grpId="0"/>
      <p:bldP spid="49" grpId="0"/>
      <p:bldP spid="51" grpId="0"/>
      <p:bldP spid="52" grpId="0"/>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425910" y="320828"/>
            <a:ext cx="7081118" cy="592737"/>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fontAlgn="auto">
              <a:spcBef>
                <a:spcPts val="0"/>
              </a:spcBef>
              <a:spcAft>
                <a:spcPts val="0"/>
              </a:spcAft>
            </a:pPr>
            <a:endParaRPr lang="en-US" dirty="0">
              <a:solidFill>
                <a:prstClr val="black"/>
              </a:solidFill>
            </a:endParaRPr>
          </a:p>
        </p:txBody>
      </p:sp>
      <p:sp>
        <p:nvSpPr>
          <p:cNvPr id="3" name="Rectangle 2"/>
          <p:cNvSpPr/>
          <p:nvPr/>
        </p:nvSpPr>
        <p:spPr>
          <a:xfrm>
            <a:off x="374503" y="312272"/>
            <a:ext cx="486298" cy="338241"/>
          </a:xfrm>
          <a:prstGeom prst="rect">
            <a:avLst/>
          </a:prstGeom>
        </p:spPr>
        <p:txBody>
          <a:bodyPr wrap="square">
            <a:spAutoFit/>
          </a:bodyPr>
          <a:lstStyle/>
          <a:p>
            <a:pPr fontAlgn="auto">
              <a:spcBef>
                <a:spcPts val="0"/>
              </a:spcBef>
              <a:spcAft>
                <a:spcPts val="0"/>
              </a:spcAft>
            </a:pPr>
            <a:r>
              <a:rPr lang="en-US" sz="1600" b="1" dirty="0" smtClean="0">
                <a:solidFill>
                  <a:srgbClr val="C0504D">
                    <a:lumMod val="50000"/>
                  </a:srgbClr>
                </a:solidFill>
                <a:latin typeface="Bookman Old Style" panose="02050604050505020204" pitchFamily="18" charset="0"/>
                <a:cs typeface="+mn-cs"/>
              </a:rPr>
              <a:t>Q.</a:t>
            </a:r>
            <a:endParaRPr lang="en-US" sz="1600" b="1" dirty="0">
              <a:solidFill>
                <a:srgbClr val="C0504D">
                  <a:lumMod val="50000"/>
                </a:srgbClr>
              </a:solidFill>
              <a:latin typeface="Bookman Old Style" panose="02050604050505020204" pitchFamily="18" charset="0"/>
              <a:cs typeface="+mn-cs"/>
            </a:endParaRPr>
          </a:p>
        </p:txBody>
      </p:sp>
      <p:grpSp>
        <p:nvGrpSpPr>
          <p:cNvPr id="4" name="Group 3"/>
          <p:cNvGrpSpPr/>
          <p:nvPr/>
        </p:nvGrpSpPr>
        <p:grpSpPr>
          <a:xfrm>
            <a:off x="391594" y="917098"/>
            <a:ext cx="615668" cy="368990"/>
            <a:chOff x="522920" y="1515017"/>
            <a:chExt cx="615668" cy="369332"/>
          </a:xfrm>
        </p:grpSpPr>
        <p:sp>
          <p:nvSpPr>
            <p:cNvPr id="5" name="Flowchart: Delay 4"/>
            <p:cNvSpPr/>
            <p:nvPr/>
          </p:nvSpPr>
          <p:spPr>
            <a:xfrm>
              <a:off x="573605" y="1544221"/>
              <a:ext cx="564983" cy="323262"/>
            </a:xfrm>
            <a:prstGeom prst="flowChartDelay">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b="1" dirty="0">
                <a:solidFill>
                  <a:prstClr val="white"/>
                </a:solidFill>
                <a:latin typeface="Cambria Math" panose="02040503050406030204" pitchFamily="18" charset="0"/>
                <a:ea typeface="Cambria Math" panose="02040503050406030204" pitchFamily="18" charset="0"/>
              </a:endParaRPr>
            </a:p>
          </p:txBody>
        </p:sp>
        <p:sp>
          <p:nvSpPr>
            <p:cNvPr id="6" name="TextBox 5"/>
            <p:cNvSpPr txBox="1"/>
            <p:nvPr/>
          </p:nvSpPr>
          <p:spPr>
            <a:xfrm>
              <a:off x="522920" y="1515017"/>
              <a:ext cx="562946" cy="369332"/>
            </a:xfrm>
            <a:prstGeom prst="rect">
              <a:avLst/>
            </a:prstGeom>
            <a:noFill/>
          </p:spPr>
          <p:txBody>
            <a:bodyPr wrap="square" rtlCol="0">
              <a:spAutoFit/>
            </a:bodyPr>
            <a:lstStyle/>
            <a:p>
              <a:pPr fontAlgn="auto">
                <a:spcBef>
                  <a:spcPts val="0"/>
                </a:spcBef>
                <a:spcAft>
                  <a:spcPts val="0"/>
                </a:spcAft>
              </a:pPr>
              <a:r>
                <a:rPr lang="en-US" b="1" dirty="0" smtClean="0">
                  <a:solidFill>
                    <a:prstClr val="black">
                      <a:lumMod val="95000"/>
                      <a:lumOff val="5000"/>
                    </a:prstClr>
                  </a:solidFill>
                  <a:latin typeface="Cambria Math" panose="02040503050406030204" pitchFamily="18" charset="0"/>
                  <a:ea typeface="Cambria Math" panose="02040503050406030204" pitchFamily="18" charset="0"/>
                  <a:cs typeface="Arial" pitchFamily="34" charset="0"/>
                </a:rPr>
                <a:t>Sol</a:t>
              </a:r>
              <a:endParaRPr lang="en-US" b="1" dirty="0">
                <a:solidFill>
                  <a:prstClr val="black">
                    <a:lumMod val="95000"/>
                    <a:lumOff val="5000"/>
                  </a:prstClr>
                </a:solidFill>
                <a:latin typeface="Cambria Math" panose="02040503050406030204" pitchFamily="18" charset="0"/>
                <a:ea typeface="Cambria Math" panose="02040503050406030204" pitchFamily="18" charset="0"/>
                <a:cs typeface="Arial" pitchFamily="34" charset="0"/>
              </a:endParaRPr>
            </a:p>
          </p:txBody>
        </p:sp>
      </p:grpSp>
      <p:sp>
        <p:nvSpPr>
          <p:cNvPr id="7" name="Rectangle 6"/>
          <p:cNvSpPr/>
          <p:nvPr/>
        </p:nvSpPr>
        <p:spPr>
          <a:xfrm>
            <a:off x="653826" y="308263"/>
            <a:ext cx="6872252" cy="584234"/>
          </a:xfrm>
          <a:prstGeom prst="rect">
            <a:avLst/>
          </a:prstGeom>
        </p:spPr>
        <p:txBody>
          <a:bodyPr wrap="square">
            <a:spAutoFit/>
          </a:bodyPr>
          <a:lstStyle/>
          <a:p>
            <a:pPr algn="just" fontAlgn="auto">
              <a:spcBef>
                <a:spcPts val="0"/>
              </a:spcBef>
              <a:spcAft>
                <a:spcPts val="0"/>
              </a:spcAft>
            </a:pPr>
            <a:r>
              <a:rPr lang="en-US" sz="1600" b="1" dirty="0">
                <a:solidFill>
                  <a:srgbClr val="C0504D">
                    <a:lumMod val="50000"/>
                  </a:srgbClr>
                </a:solidFill>
                <a:latin typeface="Cambria" pitchFamily="18" charset="0"/>
                <a:ea typeface="Cambria Math" pitchFamily="18" charset="0"/>
                <a:cs typeface="+mn-cs"/>
              </a:rPr>
              <a:t>How much pure alcohol be added to 400 ml of a 15% solution to make its strength 32%?</a:t>
            </a:r>
          </a:p>
        </p:txBody>
      </p:sp>
      <p:sp>
        <p:nvSpPr>
          <p:cNvPr id="8" name="Rectangle 7"/>
          <p:cNvSpPr/>
          <p:nvPr/>
        </p:nvSpPr>
        <p:spPr>
          <a:xfrm>
            <a:off x="1269371" y="913206"/>
            <a:ext cx="925786" cy="338241"/>
          </a:xfrm>
          <a:prstGeom prst="rect">
            <a:avLst/>
          </a:prstGeom>
        </p:spPr>
        <p:txBody>
          <a:bodyPr wrap="square">
            <a:spAutoFit/>
          </a:bodyPr>
          <a:lstStyle/>
          <a:p>
            <a:pPr fontAlgn="auto">
              <a:spcBef>
                <a:spcPts val="0"/>
              </a:spcBef>
              <a:spcAft>
                <a:spcPts val="0"/>
              </a:spcAft>
            </a:pPr>
            <a:r>
              <a:rPr lang="en-US" sz="1600" dirty="0" smtClean="0">
                <a:solidFill>
                  <a:prstClr val="black"/>
                </a:solidFill>
                <a:latin typeface="Cambria" pitchFamily="18" charset="0"/>
                <a:cs typeface="+mn-cs"/>
              </a:rPr>
              <a:t>(</a:t>
            </a:r>
            <a:r>
              <a:rPr lang="en-US" sz="1600" dirty="0">
                <a:solidFill>
                  <a:prstClr val="black"/>
                </a:solidFill>
                <a:latin typeface="Cambria" pitchFamily="18" charset="0"/>
                <a:cs typeface="+mn-cs"/>
              </a:rPr>
              <a:t>6</a:t>
            </a:r>
            <a:r>
              <a:rPr lang="en-US" sz="1600" dirty="0" smtClean="0">
                <a:solidFill>
                  <a:prstClr val="black"/>
                </a:solidFill>
                <a:latin typeface="Cambria" pitchFamily="18" charset="0"/>
                <a:cs typeface="+mn-cs"/>
              </a:rPr>
              <a:t>0 + x) </a:t>
            </a:r>
            <a:endParaRPr lang="en-IN" sz="1600" dirty="0" smtClean="0">
              <a:solidFill>
                <a:prstClr val="black"/>
              </a:solidFill>
              <a:latin typeface="Cambria" pitchFamily="18" charset="0"/>
              <a:cs typeface="+mn-cs"/>
            </a:endParaRPr>
          </a:p>
        </p:txBody>
      </p:sp>
      <p:cxnSp>
        <p:nvCxnSpPr>
          <p:cNvPr id="9" name="Straight Connector 8"/>
          <p:cNvCxnSpPr/>
          <p:nvPr/>
        </p:nvCxnSpPr>
        <p:spPr>
          <a:xfrm>
            <a:off x="1341758" y="1238322"/>
            <a:ext cx="720061"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1220127" y="1213382"/>
            <a:ext cx="1077867" cy="338241"/>
          </a:xfrm>
          <a:prstGeom prst="rect">
            <a:avLst/>
          </a:prstGeom>
        </p:spPr>
        <p:txBody>
          <a:bodyPr wrap="square">
            <a:spAutoFit/>
          </a:bodyPr>
          <a:lstStyle/>
          <a:p>
            <a:pPr fontAlgn="auto">
              <a:spcBef>
                <a:spcPts val="0"/>
              </a:spcBef>
              <a:spcAft>
                <a:spcPts val="0"/>
              </a:spcAft>
            </a:pPr>
            <a:r>
              <a:rPr lang="en-US" sz="1600" dirty="0" smtClean="0">
                <a:solidFill>
                  <a:prstClr val="black"/>
                </a:solidFill>
                <a:latin typeface="Cambria" pitchFamily="18" charset="0"/>
                <a:cs typeface="+mn-cs"/>
              </a:rPr>
              <a:t>(400 + x)</a:t>
            </a:r>
            <a:endParaRPr lang="en-IN" sz="1600" dirty="0" smtClean="0">
              <a:solidFill>
                <a:prstClr val="black"/>
              </a:solidFill>
              <a:latin typeface="Cambria" pitchFamily="18" charset="0"/>
              <a:cs typeface="+mn-cs"/>
            </a:endParaRPr>
          </a:p>
        </p:txBody>
      </p:sp>
      <p:sp>
        <p:nvSpPr>
          <p:cNvPr id="11" name="Rectangle 10"/>
          <p:cNvSpPr/>
          <p:nvPr/>
        </p:nvSpPr>
        <p:spPr>
          <a:xfrm>
            <a:off x="2095183" y="1053987"/>
            <a:ext cx="315998" cy="338241"/>
          </a:xfrm>
          <a:prstGeom prst="rect">
            <a:avLst/>
          </a:prstGeom>
        </p:spPr>
        <p:txBody>
          <a:bodyPr wrap="square">
            <a:spAutoFit/>
          </a:bodyPr>
          <a:lstStyle/>
          <a:p>
            <a:pPr fontAlgn="auto">
              <a:spcBef>
                <a:spcPts val="0"/>
              </a:spcBef>
              <a:spcAft>
                <a:spcPts val="0"/>
              </a:spcAft>
            </a:pPr>
            <a:r>
              <a:rPr lang="en-US" sz="1600" dirty="0" smtClean="0">
                <a:solidFill>
                  <a:prstClr val="black"/>
                </a:solidFill>
                <a:latin typeface="Cambria" pitchFamily="18" charset="0"/>
                <a:cs typeface="+mn-cs"/>
                <a:sym typeface="Symbol"/>
              </a:rPr>
              <a:t>=</a:t>
            </a:r>
            <a:endParaRPr lang="en-US" sz="1600" dirty="0">
              <a:solidFill>
                <a:prstClr val="black"/>
              </a:solidFill>
              <a:latin typeface="Cambria" pitchFamily="18" charset="0"/>
              <a:cs typeface="+mn-cs"/>
            </a:endParaRPr>
          </a:p>
        </p:txBody>
      </p:sp>
      <p:sp>
        <p:nvSpPr>
          <p:cNvPr id="12" name="Rectangle 11"/>
          <p:cNvSpPr/>
          <p:nvPr/>
        </p:nvSpPr>
        <p:spPr>
          <a:xfrm>
            <a:off x="2370099" y="913206"/>
            <a:ext cx="489686" cy="338241"/>
          </a:xfrm>
          <a:prstGeom prst="rect">
            <a:avLst/>
          </a:prstGeom>
        </p:spPr>
        <p:txBody>
          <a:bodyPr wrap="square">
            <a:spAutoFit/>
          </a:bodyPr>
          <a:lstStyle/>
          <a:p>
            <a:pPr fontAlgn="auto">
              <a:spcBef>
                <a:spcPts val="0"/>
              </a:spcBef>
              <a:spcAft>
                <a:spcPts val="0"/>
              </a:spcAft>
            </a:pPr>
            <a:r>
              <a:rPr lang="en-US" sz="1600" dirty="0" smtClean="0">
                <a:solidFill>
                  <a:prstClr val="black"/>
                </a:solidFill>
                <a:latin typeface="Cambria" pitchFamily="18" charset="0"/>
                <a:cs typeface="+mn-cs"/>
              </a:rPr>
              <a:t>32</a:t>
            </a:r>
            <a:endParaRPr lang="en-IN" sz="1600" dirty="0" smtClean="0">
              <a:solidFill>
                <a:prstClr val="black"/>
              </a:solidFill>
              <a:latin typeface="Cambria" pitchFamily="18" charset="0"/>
              <a:cs typeface="+mn-cs"/>
            </a:endParaRPr>
          </a:p>
        </p:txBody>
      </p:sp>
      <p:cxnSp>
        <p:nvCxnSpPr>
          <p:cNvPr id="13" name="Straight Connector 12"/>
          <p:cNvCxnSpPr/>
          <p:nvPr/>
        </p:nvCxnSpPr>
        <p:spPr>
          <a:xfrm>
            <a:off x="2422993" y="1238322"/>
            <a:ext cx="341402"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2305612" y="1213382"/>
            <a:ext cx="538933" cy="338241"/>
          </a:xfrm>
          <a:prstGeom prst="rect">
            <a:avLst/>
          </a:prstGeom>
        </p:spPr>
        <p:txBody>
          <a:bodyPr wrap="square">
            <a:spAutoFit/>
          </a:bodyPr>
          <a:lstStyle/>
          <a:p>
            <a:pPr fontAlgn="auto">
              <a:spcBef>
                <a:spcPts val="0"/>
              </a:spcBef>
              <a:spcAft>
                <a:spcPts val="0"/>
              </a:spcAft>
            </a:pPr>
            <a:r>
              <a:rPr lang="en-US" sz="1600" dirty="0" smtClean="0">
                <a:solidFill>
                  <a:prstClr val="black"/>
                </a:solidFill>
                <a:latin typeface="Cambria" pitchFamily="18" charset="0"/>
                <a:cs typeface="+mn-cs"/>
              </a:rPr>
              <a:t>100</a:t>
            </a:r>
            <a:endParaRPr lang="en-IN" sz="1600" dirty="0" smtClean="0">
              <a:solidFill>
                <a:prstClr val="black"/>
              </a:solidFill>
              <a:latin typeface="Cambria" pitchFamily="18" charset="0"/>
              <a:cs typeface="+mn-cs"/>
            </a:endParaRPr>
          </a:p>
        </p:txBody>
      </p:sp>
      <p:sp>
        <p:nvSpPr>
          <p:cNvPr id="15" name="Rectangle 14"/>
          <p:cNvSpPr/>
          <p:nvPr/>
        </p:nvSpPr>
        <p:spPr>
          <a:xfrm>
            <a:off x="971021" y="1044273"/>
            <a:ext cx="379512" cy="338241"/>
          </a:xfrm>
          <a:prstGeom prst="rect">
            <a:avLst/>
          </a:prstGeom>
        </p:spPr>
        <p:txBody>
          <a:bodyPr wrap="square">
            <a:spAutoFit/>
          </a:bodyPr>
          <a:lstStyle/>
          <a:p>
            <a:pPr fontAlgn="auto">
              <a:spcBef>
                <a:spcPts val="0"/>
              </a:spcBef>
              <a:spcAft>
                <a:spcPts val="0"/>
              </a:spcAft>
            </a:pPr>
            <a:r>
              <a:rPr lang="pt-BR" sz="1600" dirty="0" smtClean="0">
                <a:solidFill>
                  <a:prstClr val="black"/>
                </a:solidFill>
                <a:latin typeface="Cambria" pitchFamily="18" charset="0"/>
                <a:cs typeface="+mn-cs"/>
                <a:sym typeface="Symbol"/>
              </a:rPr>
              <a:t></a:t>
            </a:r>
            <a:endParaRPr lang="en-IN" sz="1600" dirty="0" smtClean="0">
              <a:solidFill>
                <a:prstClr val="black"/>
              </a:solidFill>
              <a:latin typeface="Cambria" pitchFamily="18" charset="0"/>
              <a:cs typeface="+mn-cs"/>
            </a:endParaRPr>
          </a:p>
        </p:txBody>
      </p:sp>
      <p:sp>
        <p:nvSpPr>
          <p:cNvPr id="16" name="Rectangle 15"/>
          <p:cNvSpPr/>
          <p:nvPr/>
        </p:nvSpPr>
        <p:spPr>
          <a:xfrm>
            <a:off x="394140" y="1564521"/>
            <a:ext cx="379512" cy="338241"/>
          </a:xfrm>
          <a:prstGeom prst="rect">
            <a:avLst/>
          </a:prstGeom>
        </p:spPr>
        <p:txBody>
          <a:bodyPr wrap="square">
            <a:spAutoFit/>
          </a:bodyPr>
          <a:lstStyle/>
          <a:p>
            <a:pPr fontAlgn="auto">
              <a:spcBef>
                <a:spcPts val="0"/>
              </a:spcBef>
              <a:spcAft>
                <a:spcPts val="0"/>
              </a:spcAft>
            </a:pPr>
            <a:r>
              <a:rPr lang="pt-BR" sz="1600" dirty="0" smtClean="0">
                <a:solidFill>
                  <a:prstClr val="black"/>
                </a:solidFill>
                <a:latin typeface="Cambria" pitchFamily="18" charset="0"/>
                <a:cs typeface="+mn-cs"/>
                <a:sym typeface="Symbol"/>
              </a:rPr>
              <a:t></a:t>
            </a:r>
            <a:endParaRPr lang="en-IN" sz="1600" dirty="0" smtClean="0">
              <a:solidFill>
                <a:prstClr val="black"/>
              </a:solidFill>
              <a:latin typeface="Cambria" pitchFamily="18" charset="0"/>
              <a:cs typeface="+mn-cs"/>
            </a:endParaRPr>
          </a:p>
        </p:txBody>
      </p:sp>
      <p:sp>
        <p:nvSpPr>
          <p:cNvPr id="17" name="Rectangle 16"/>
          <p:cNvSpPr/>
          <p:nvPr/>
        </p:nvSpPr>
        <p:spPr>
          <a:xfrm>
            <a:off x="927615" y="1564521"/>
            <a:ext cx="1239546" cy="338241"/>
          </a:xfrm>
          <a:prstGeom prst="rect">
            <a:avLst/>
          </a:prstGeom>
        </p:spPr>
        <p:txBody>
          <a:bodyPr wrap="square">
            <a:spAutoFit/>
          </a:bodyPr>
          <a:lstStyle/>
          <a:p>
            <a:pPr fontAlgn="auto">
              <a:spcBef>
                <a:spcPts val="0"/>
              </a:spcBef>
              <a:spcAft>
                <a:spcPts val="0"/>
              </a:spcAft>
            </a:pPr>
            <a:r>
              <a:rPr lang="en-US" sz="1600" dirty="0" smtClean="0">
                <a:solidFill>
                  <a:prstClr val="black"/>
                </a:solidFill>
                <a:latin typeface="Cambria" pitchFamily="18" charset="0"/>
                <a:cs typeface="+mn-cs"/>
              </a:rPr>
              <a:t>100(60 + x) </a:t>
            </a:r>
            <a:endParaRPr lang="en-IN" sz="1600" dirty="0" smtClean="0">
              <a:solidFill>
                <a:prstClr val="black"/>
              </a:solidFill>
              <a:latin typeface="Cambria" pitchFamily="18" charset="0"/>
              <a:cs typeface="+mn-cs"/>
            </a:endParaRPr>
          </a:p>
        </p:txBody>
      </p:sp>
      <p:sp>
        <p:nvSpPr>
          <p:cNvPr id="18" name="Rectangle 17"/>
          <p:cNvSpPr/>
          <p:nvPr/>
        </p:nvSpPr>
        <p:spPr>
          <a:xfrm>
            <a:off x="2095183" y="1564521"/>
            <a:ext cx="315998" cy="338241"/>
          </a:xfrm>
          <a:prstGeom prst="rect">
            <a:avLst/>
          </a:prstGeom>
        </p:spPr>
        <p:txBody>
          <a:bodyPr wrap="square">
            <a:spAutoFit/>
          </a:bodyPr>
          <a:lstStyle/>
          <a:p>
            <a:pPr fontAlgn="auto">
              <a:spcBef>
                <a:spcPts val="0"/>
              </a:spcBef>
              <a:spcAft>
                <a:spcPts val="0"/>
              </a:spcAft>
            </a:pPr>
            <a:r>
              <a:rPr lang="en-US" sz="1600" dirty="0" smtClean="0">
                <a:solidFill>
                  <a:prstClr val="black"/>
                </a:solidFill>
                <a:latin typeface="Cambria" pitchFamily="18" charset="0"/>
                <a:cs typeface="+mn-cs"/>
                <a:sym typeface="Symbol"/>
              </a:rPr>
              <a:t>=</a:t>
            </a:r>
            <a:endParaRPr lang="en-US" sz="1600" dirty="0">
              <a:solidFill>
                <a:prstClr val="black"/>
              </a:solidFill>
              <a:latin typeface="Cambria" pitchFamily="18" charset="0"/>
              <a:cs typeface="+mn-cs"/>
            </a:endParaRPr>
          </a:p>
        </p:txBody>
      </p:sp>
      <p:sp>
        <p:nvSpPr>
          <p:cNvPr id="19" name="Rectangle 18"/>
          <p:cNvSpPr/>
          <p:nvPr/>
        </p:nvSpPr>
        <p:spPr>
          <a:xfrm>
            <a:off x="2348432" y="1564521"/>
            <a:ext cx="1287464" cy="338241"/>
          </a:xfrm>
          <a:prstGeom prst="rect">
            <a:avLst/>
          </a:prstGeom>
        </p:spPr>
        <p:txBody>
          <a:bodyPr wrap="square">
            <a:spAutoFit/>
          </a:bodyPr>
          <a:lstStyle/>
          <a:p>
            <a:pPr fontAlgn="auto">
              <a:spcBef>
                <a:spcPts val="0"/>
              </a:spcBef>
              <a:spcAft>
                <a:spcPts val="0"/>
              </a:spcAft>
            </a:pPr>
            <a:r>
              <a:rPr lang="en-US" sz="1600" dirty="0" smtClean="0">
                <a:solidFill>
                  <a:prstClr val="black"/>
                </a:solidFill>
                <a:latin typeface="Cambria" pitchFamily="18" charset="0"/>
                <a:cs typeface="+mn-cs"/>
              </a:rPr>
              <a:t>32(400 + x)</a:t>
            </a:r>
            <a:endParaRPr lang="en-IN" sz="1600" dirty="0" smtClean="0">
              <a:solidFill>
                <a:prstClr val="black"/>
              </a:solidFill>
              <a:latin typeface="Cambria" pitchFamily="18" charset="0"/>
              <a:cs typeface="+mn-cs"/>
            </a:endParaRPr>
          </a:p>
        </p:txBody>
      </p:sp>
      <p:sp>
        <p:nvSpPr>
          <p:cNvPr id="20" name="Rectangle 19"/>
          <p:cNvSpPr/>
          <p:nvPr/>
        </p:nvSpPr>
        <p:spPr>
          <a:xfrm>
            <a:off x="394140" y="1873749"/>
            <a:ext cx="379512" cy="338241"/>
          </a:xfrm>
          <a:prstGeom prst="rect">
            <a:avLst/>
          </a:prstGeom>
        </p:spPr>
        <p:txBody>
          <a:bodyPr wrap="square">
            <a:spAutoFit/>
          </a:bodyPr>
          <a:lstStyle/>
          <a:p>
            <a:pPr fontAlgn="auto">
              <a:spcBef>
                <a:spcPts val="0"/>
              </a:spcBef>
              <a:spcAft>
                <a:spcPts val="0"/>
              </a:spcAft>
            </a:pPr>
            <a:r>
              <a:rPr lang="pt-BR" sz="1600" dirty="0" smtClean="0">
                <a:solidFill>
                  <a:prstClr val="black"/>
                </a:solidFill>
                <a:latin typeface="Cambria" pitchFamily="18" charset="0"/>
                <a:cs typeface="+mn-cs"/>
                <a:sym typeface="Symbol"/>
              </a:rPr>
              <a:t></a:t>
            </a:r>
            <a:endParaRPr lang="en-IN" sz="1600" dirty="0" smtClean="0">
              <a:solidFill>
                <a:prstClr val="black"/>
              </a:solidFill>
              <a:latin typeface="Cambria" pitchFamily="18" charset="0"/>
              <a:cs typeface="+mn-cs"/>
            </a:endParaRPr>
          </a:p>
        </p:txBody>
      </p:sp>
      <p:sp>
        <p:nvSpPr>
          <p:cNvPr id="21" name="Rectangle 20"/>
          <p:cNvSpPr/>
          <p:nvPr/>
        </p:nvSpPr>
        <p:spPr>
          <a:xfrm>
            <a:off x="799029" y="1873749"/>
            <a:ext cx="692057" cy="338241"/>
          </a:xfrm>
          <a:prstGeom prst="rect">
            <a:avLst/>
          </a:prstGeom>
        </p:spPr>
        <p:txBody>
          <a:bodyPr wrap="square">
            <a:spAutoFit/>
          </a:bodyPr>
          <a:lstStyle/>
          <a:p>
            <a:pPr fontAlgn="auto">
              <a:spcBef>
                <a:spcPts val="0"/>
              </a:spcBef>
              <a:spcAft>
                <a:spcPts val="0"/>
              </a:spcAft>
            </a:pPr>
            <a:r>
              <a:rPr lang="en-US" sz="1600" dirty="0" smtClean="0">
                <a:solidFill>
                  <a:prstClr val="black"/>
                </a:solidFill>
                <a:latin typeface="Cambria" pitchFamily="18" charset="0"/>
                <a:cs typeface="+mn-cs"/>
              </a:rPr>
              <a:t>6000 </a:t>
            </a:r>
            <a:endParaRPr lang="en-IN" sz="1600" dirty="0" smtClean="0">
              <a:solidFill>
                <a:prstClr val="black"/>
              </a:solidFill>
              <a:latin typeface="Cambria" pitchFamily="18" charset="0"/>
              <a:cs typeface="+mn-cs"/>
            </a:endParaRPr>
          </a:p>
        </p:txBody>
      </p:sp>
      <p:sp>
        <p:nvSpPr>
          <p:cNvPr id="22" name="Rectangle 21"/>
          <p:cNvSpPr/>
          <p:nvPr/>
        </p:nvSpPr>
        <p:spPr>
          <a:xfrm>
            <a:off x="1331652" y="1863270"/>
            <a:ext cx="298811" cy="338241"/>
          </a:xfrm>
          <a:prstGeom prst="rect">
            <a:avLst/>
          </a:prstGeom>
        </p:spPr>
        <p:txBody>
          <a:bodyPr wrap="square">
            <a:spAutoFit/>
          </a:bodyPr>
          <a:lstStyle/>
          <a:p>
            <a:pPr fontAlgn="auto">
              <a:spcBef>
                <a:spcPts val="0"/>
              </a:spcBef>
              <a:spcAft>
                <a:spcPts val="0"/>
              </a:spcAft>
            </a:pPr>
            <a:r>
              <a:rPr lang="en-US" sz="1600" dirty="0" smtClean="0">
                <a:solidFill>
                  <a:prstClr val="black"/>
                </a:solidFill>
                <a:latin typeface="Cambria" pitchFamily="18" charset="0"/>
                <a:cs typeface="+mn-cs"/>
              </a:rPr>
              <a:t>+</a:t>
            </a:r>
            <a:endParaRPr lang="en-IN" sz="1600" dirty="0" smtClean="0">
              <a:solidFill>
                <a:prstClr val="black"/>
              </a:solidFill>
              <a:latin typeface="Cambria" pitchFamily="18" charset="0"/>
              <a:cs typeface="+mn-cs"/>
            </a:endParaRPr>
          </a:p>
        </p:txBody>
      </p:sp>
      <p:sp>
        <p:nvSpPr>
          <p:cNvPr id="23" name="Rectangle 22"/>
          <p:cNvSpPr/>
          <p:nvPr/>
        </p:nvSpPr>
        <p:spPr>
          <a:xfrm>
            <a:off x="1519644" y="1863270"/>
            <a:ext cx="619773" cy="338241"/>
          </a:xfrm>
          <a:prstGeom prst="rect">
            <a:avLst/>
          </a:prstGeom>
        </p:spPr>
        <p:txBody>
          <a:bodyPr wrap="square">
            <a:spAutoFit/>
          </a:bodyPr>
          <a:lstStyle/>
          <a:p>
            <a:pPr fontAlgn="auto">
              <a:spcBef>
                <a:spcPts val="0"/>
              </a:spcBef>
              <a:spcAft>
                <a:spcPts val="0"/>
              </a:spcAft>
            </a:pPr>
            <a:r>
              <a:rPr lang="en-US" sz="1600" dirty="0" smtClean="0">
                <a:solidFill>
                  <a:prstClr val="black"/>
                </a:solidFill>
                <a:latin typeface="Cambria" pitchFamily="18" charset="0"/>
                <a:cs typeface="+mn-cs"/>
              </a:rPr>
              <a:t>100x </a:t>
            </a:r>
            <a:endParaRPr lang="en-IN" sz="1600" dirty="0" smtClean="0">
              <a:solidFill>
                <a:prstClr val="black"/>
              </a:solidFill>
              <a:latin typeface="Cambria" pitchFamily="18" charset="0"/>
              <a:cs typeface="+mn-cs"/>
            </a:endParaRPr>
          </a:p>
        </p:txBody>
      </p:sp>
      <p:sp>
        <p:nvSpPr>
          <p:cNvPr id="24" name="Rectangle 23"/>
          <p:cNvSpPr/>
          <p:nvPr/>
        </p:nvSpPr>
        <p:spPr>
          <a:xfrm>
            <a:off x="2095183" y="1862806"/>
            <a:ext cx="315998" cy="338241"/>
          </a:xfrm>
          <a:prstGeom prst="rect">
            <a:avLst/>
          </a:prstGeom>
        </p:spPr>
        <p:txBody>
          <a:bodyPr wrap="square">
            <a:spAutoFit/>
          </a:bodyPr>
          <a:lstStyle/>
          <a:p>
            <a:pPr fontAlgn="auto">
              <a:spcBef>
                <a:spcPts val="0"/>
              </a:spcBef>
              <a:spcAft>
                <a:spcPts val="0"/>
              </a:spcAft>
            </a:pPr>
            <a:r>
              <a:rPr lang="en-US" sz="1600" dirty="0" smtClean="0">
                <a:solidFill>
                  <a:prstClr val="black"/>
                </a:solidFill>
                <a:latin typeface="Cambria" pitchFamily="18" charset="0"/>
                <a:cs typeface="+mn-cs"/>
                <a:sym typeface="Symbol"/>
              </a:rPr>
              <a:t>=</a:t>
            </a:r>
            <a:endParaRPr lang="en-US" sz="1600" dirty="0">
              <a:solidFill>
                <a:prstClr val="black"/>
              </a:solidFill>
              <a:latin typeface="Cambria" pitchFamily="18" charset="0"/>
              <a:cs typeface="+mn-cs"/>
            </a:endParaRPr>
          </a:p>
        </p:txBody>
      </p:sp>
      <p:sp>
        <p:nvSpPr>
          <p:cNvPr id="25" name="Rectangle 24"/>
          <p:cNvSpPr/>
          <p:nvPr/>
        </p:nvSpPr>
        <p:spPr>
          <a:xfrm>
            <a:off x="2324066" y="1873749"/>
            <a:ext cx="831442" cy="338241"/>
          </a:xfrm>
          <a:prstGeom prst="rect">
            <a:avLst/>
          </a:prstGeom>
        </p:spPr>
        <p:txBody>
          <a:bodyPr wrap="square">
            <a:spAutoFit/>
          </a:bodyPr>
          <a:lstStyle/>
          <a:p>
            <a:pPr fontAlgn="auto">
              <a:spcBef>
                <a:spcPts val="0"/>
              </a:spcBef>
              <a:spcAft>
                <a:spcPts val="0"/>
              </a:spcAft>
            </a:pPr>
            <a:r>
              <a:rPr lang="en-US" sz="1600" dirty="0" smtClean="0">
                <a:solidFill>
                  <a:prstClr val="black"/>
                </a:solidFill>
                <a:latin typeface="Cambria" pitchFamily="18" charset="0"/>
                <a:cs typeface="+mn-cs"/>
              </a:rPr>
              <a:t>12800 </a:t>
            </a:r>
            <a:endParaRPr lang="en-IN" sz="1600" dirty="0" smtClean="0">
              <a:solidFill>
                <a:prstClr val="black"/>
              </a:solidFill>
              <a:latin typeface="Cambria" pitchFamily="18" charset="0"/>
              <a:cs typeface="+mn-cs"/>
            </a:endParaRPr>
          </a:p>
        </p:txBody>
      </p:sp>
      <p:sp>
        <p:nvSpPr>
          <p:cNvPr id="26" name="Rectangle 25"/>
          <p:cNvSpPr/>
          <p:nvPr/>
        </p:nvSpPr>
        <p:spPr>
          <a:xfrm>
            <a:off x="2972148" y="1863270"/>
            <a:ext cx="298811" cy="338241"/>
          </a:xfrm>
          <a:prstGeom prst="rect">
            <a:avLst/>
          </a:prstGeom>
        </p:spPr>
        <p:txBody>
          <a:bodyPr wrap="square">
            <a:spAutoFit/>
          </a:bodyPr>
          <a:lstStyle/>
          <a:p>
            <a:pPr fontAlgn="auto">
              <a:spcBef>
                <a:spcPts val="0"/>
              </a:spcBef>
              <a:spcAft>
                <a:spcPts val="0"/>
              </a:spcAft>
            </a:pPr>
            <a:r>
              <a:rPr lang="en-US" sz="1600" dirty="0" smtClean="0">
                <a:solidFill>
                  <a:prstClr val="black"/>
                </a:solidFill>
                <a:latin typeface="Cambria" pitchFamily="18" charset="0"/>
                <a:cs typeface="+mn-cs"/>
              </a:rPr>
              <a:t>+</a:t>
            </a:r>
            <a:endParaRPr lang="en-IN" sz="1600" dirty="0" smtClean="0">
              <a:solidFill>
                <a:prstClr val="black"/>
              </a:solidFill>
              <a:latin typeface="Cambria" pitchFamily="18" charset="0"/>
              <a:cs typeface="+mn-cs"/>
            </a:endParaRPr>
          </a:p>
        </p:txBody>
      </p:sp>
      <p:sp>
        <p:nvSpPr>
          <p:cNvPr id="27" name="Rectangle 26"/>
          <p:cNvSpPr/>
          <p:nvPr/>
        </p:nvSpPr>
        <p:spPr>
          <a:xfrm>
            <a:off x="3169671" y="1863270"/>
            <a:ext cx="619773" cy="338241"/>
          </a:xfrm>
          <a:prstGeom prst="rect">
            <a:avLst/>
          </a:prstGeom>
        </p:spPr>
        <p:txBody>
          <a:bodyPr wrap="square">
            <a:spAutoFit/>
          </a:bodyPr>
          <a:lstStyle/>
          <a:p>
            <a:pPr fontAlgn="auto">
              <a:spcBef>
                <a:spcPts val="0"/>
              </a:spcBef>
              <a:spcAft>
                <a:spcPts val="0"/>
              </a:spcAft>
            </a:pPr>
            <a:r>
              <a:rPr lang="en-US" sz="1600" dirty="0" smtClean="0">
                <a:solidFill>
                  <a:prstClr val="black"/>
                </a:solidFill>
                <a:latin typeface="Cambria" pitchFamily="18" charset="0"/>
                <a:cs typeface="+mn-cs"/>
              </a:rPr>
              <a:t>32x </a:t>
            </a:r>
            <a:endParaRPr lang="en-IN" sz="1600" dirty="0" smtClean="0">
              <a:solidFill>
                <a:prstClr val="black"/>
              </a:solidFill>
              <a:latin typeface="Cambria" pitchFamily="18" charset="0"/>
              <a:cs typeface="+mn-cs"/>
            </a:endParaRPr>
          </a:p>
        </p:txBody>
      </p:sp>
      <p:sp>
        <p:nvSpPr>
          <p:cNvPr id="28" name="Rectangle 27"/>
          <p:cNvSpPr/>
          <p:nvPr/>
        </p:nvSpPr>
        <p:spPr>
          <a:xfrm>
            <a:off x="394140" y="2189091"/>
            <a:ext cx="379512" cy="338241"/>
          </a:xfrm>
          <a:prstGeom prst="rect">
            <a:avLst/>
          </a:prstGeom>
        </p:spPr>
        <p:txBody>
          <a:bodyPr wrap="square">
            <a:spAutoFit/>
          </a:bodyPr>
          <a:lstStyle/>
          <a:p>
            <a:pPr fontAlgn="auto">
              <a:spcBef>
                <a:spcPts val="0"/>
              </a:spcBef>
              <a:spcAft>
                <a:spcPts val="0"/>
              </a:spcAft>
            </a:pPr>
            <a:r>
              <a:rPr lang="pt-BR" sz="1600" dirty="0" smtClean="0">
                <a:solidFill>
                  <a:prstClr val="black"/>
                </a:solidFill>
                <a:latin typeface="Cambria" pitchFamily="18" charset="0"/>
                <a:cs typeface="+mn-cs"/>
                <a:sym typeface="Symbol"/>
              </a:rPr>
              <a:t></a:t>
            </a:r>
            <a:endParaRPr lang="en-IN" sz="1600" dirty="0" smtClean="0">
              <a:solidFill>
                <a:prstClr val="black"/>
              </a:solidFill>
              <a:latin typeface="Cambria" pitchFamily="18" charset="0"/>
              <a:cs typeface="+mn-cs"/>
            </a:endParaRPr>
          </a:p>
        </p:txBody>
      </p:sp>
      <p:sp>
        <p:nvSpPr>
          <p:cNvPr id="29" name="Rectangle 28"/>
          <p:cNvSpPr/>
          <p:nvPr/>
        </p:nvSpPr>
        <p:spPr>
          <a:xfrm>
            <a:off x="799029" y="2189091"/>
            <a:ext cx="692057" cy="338241"/>
          </a:xfrm>
          <a:prstGeom prst="rect">
            <a:avLst/>
          </a:prstGeom>
        </p:spPr>
        <p:txBody>
          <a:bodyPr wrap="square">
            <a:spAutoFit/>
          </a:bodyPr>
          <a:lstStyle/>
          <a:p>
            <a:pPr fontAlgn="auto">
              <a:spcBef>
                <a:spcPts val="0"/>
              </a:spcBef>
              <a:spcAft>
                <a:spcPts val="0"/>
              </a:spcAft>
            </a:pPr>
            <a:r>
              <a:rPr lang="en-US" sz="1600" dirty="0" smtClean="0">
                <a:solidFill>
                  <a:prstClr val="black"/>
                </a:solidFill>
                <a:latin typeface="Cambria" pitchFamily="18" charset="0"/>
                <a:cs typeface="+mn-cs"/>
              </a:rPr>
              <a:t>100x </a:t>
            </a:r>
            <a:endParaRPr lang="en-IN" sz="1600" dirty="0" smtClean="0">
              <a:solidFill>
                <a:prstClr val="black"/>
              </a:solidFill>
              <a:latin typeface="Cambria" pitchFamily="18" charset="0"/>
              <a:cs typeface="+mn-cs"/>
            </a:endParaRPr>
          </a:p>
        </p:txBody>
      </p:sp>
      <p:sp>
        <p:nvSpPr>
          <p:cNvPr id="30" name="Rectangle 29"/>
          <p:cNvSpPr/>
          <p:nvPr/>
        </p:nvSpPr>
        <p:spPr>
          <a:xfrm>
            <a:off x="1331652" y="2178612"/>
            <a:ext cx="298811" cy="338241"/>
          </a:xfrm>
          <a:prstGeom prst="rect">
            <a:avLst/>
          </a:prstGeom>
        </p:spPr>
        <p:txBody>
          <a:bodyPr wrap="square">
            <a:spAutoFit/>
          </a:bodyPr>
          <a:lstStyle/>
          <a:p>
            <a:pPr fontAlgn="auto">
              <a:spcBef>
                <a:spcPts val="0"/>
              </a:spcBef>
              <a:spcAft>
                <a:spcPts val="0"/>
              </a:spcAft>
            </a:pPr>
            <a:r>
              <a:rPr lang="en-US" sz="1600" dirty="0" smtClean="0">
                <a:solidFill>
                  <a:prstClr val="black"/>
                </a:solidFill>
                <a:latin typeface="Cambria" pitchFamily="18" charset="0"/>
                <a:cs typeface="+mn-cs"/>
              </a:rPr>
              <a:t>–</a:t>
            </a:r>
            <a:endParaRPr lang="en-IN" sz="1600" dirty="0" smtClean="0">
              <a:solidFill>
                <a:prstClr val="black"/>
              </a:solidFill>
              <a:latin typeface="Cambria" pitchFamily="18" charset="0"/>
              <a:cs typeface="+mn-cs"/>
            </a:endParaRPr>
          </a:p>
        </p:txBody>
      </p:sp>
      <p:sp>
        <p:nvSpPr>
          <p:cNvPr id="31" name="Rectangle 30"/>
          <p:cNvSpPr/>
          <p:nvPr/>
        </p:nvSpPr>
        <p:spPr>
          <a:xfrm>
            <a:off x="1548221" y="2178612"/>
            <a:ext cx="619773" cy="338241"/>
          </a:xfrm>
          <a:prstGeom prst="rect">
            <a:avLst/>
          </a:prstGeom>
        </p:spPr>
        <p:txBody>
          <a:bodyPr wrap="square">
            <a:spAutoFit/>
          </a:bodyPr>
          <a:lstStyle/>
          <a:p>
            <a:pPr fontAlgn="auto">
              <a:spcBef>
                <a:spcPts val="0"/>
              </a:spcBef>
              <a:spcAft>
                <a:spcPts val="0"/>
              </a:spcAft>
            </a:pPr>
            <a:r>
              <a:rPr lang="en-US" sz="1600" dirty="0" smtClean="0">
                <a:solidFill>
                  <a:prstClr val="black"/>
                </a:solidFill>
                <a:latin typeface="Cambria" pitchFamily="18" charset="0"/>
                <a:cs typeface="+mn-cs"/>
              </a:rPr>
              <a:t>32x </a:t>
            </a:r>
            <a:endParaRPr lang="en-IN" sz="1600" dirty="0" smtClean="0">
              <a:solidFill>
                <a:prstClr val="black"/>
              </a:solidFill>
              <a:latin typeface="Cambria" pitchFamily="18" charset="0"/>
              <a:cs typeface="+mn-cs"/>
            </a:endParaRPr>
          </a:p>
        </p:txBody>
      </p:sp>
      <p:sp>
        <p:nvSpPr>
          <p:cNvPr id="32" name="Rectangle 31"/>
          <p:cNvSpPr/>
          <p:nvPr/>
        </p:nvSpPr>
        <p:spPr>
          <a:xfrm>
            <a:off x="2095183" y="2178148"/>
            <a:ext cx="315998" cy="338241"/>
          </a:xfrm>
          <a:prstGeom prst="rect">
            <a:avLst/>
          </a:prstGeom>
        </p:spPr>
        <p:txBody>
          <a:bodyPr wrap="square">
            <a:spAutoFit/>
          </a:bodyPr>
          <a:lstStyle/>
          <a:p>
            <a:pPr fontAlgn="auto">
              <a:spcBef>
                <a:spcPts val="0"/>
              </a:spcBef>
              <a:spcAft>
                <a:spcPts val="0"/>
              </a:spcAft>
            </a:pPr>
            <a:r>
              <a:rPr lang="en-US" sz="1600" dirty="0" smtClean="0">
                <a:solidFill>
                  <a:prstClr val="black"/>
                </a:solidFill>
                <a:latin typeface="Cambria" pitchFamily="18" charset="0"/>
                <a:cs typeface="+mn-cs"/>
                <a:sym typeface="Symbol"/>
              </a:rPr>
              <a:t>=</a:t>
            </a:r>
            <a:endParaRPr lang="en-US" sz="1600" dirty="0">
              <a:solidFill>
                <a:prstClr val="black"/>
              </a:solidFill>
              <a:latin typeface="Cambria" pitchFamily="18" charset="0"/>
              <a:cs typeface="+mn-cs"/>
            </a:endParaRPr>
          </a:p>
        </p:txBody>
      </p:sp>
      <p:sp>
        <p:nvSpPr>
          <p:cNvPr id="33" name="Rectangle 32"/>
          <p:cNvSpPr/>
          <p:nvPr/>
        </p:nvSpPr>
        <p:spPr>
          <a:xfrm>
            <a:off x="2324066" y="2189091"/>
            <a:ext cx="831442" cy="338241"/>
          </a:xfrm>
          <a:prstGeom prst="rect">
            <a:avLst/>
          </a:prstGeom>
        </p:spPr>
        <p:txBody>
          <a:bodyPr wrap="square">
            <a:spAutoFit/>
          </a:bodyPr>
          <a:lstStyle/>
          <a:p>
            <a:pPr fontAlgn="auto">
              <a:spcBef>
                <a:spcPts val="0"/>
              </a:spcBef>
              <a:spcAft>
                <a:spcPts val="0"/>
              </a:spcAft>
            </a:pPr>
            <a:r>
              <a:rPr lang="en-US" sz="1600" dirty="0" smtClean="0">
                <a:solidFill>
                  <a:prstClr val="black"/>
                </a:solidFill>
                <a:latin typeface="Cambria" pitchFamily="18" charset="0"/>
                <a:cs typeface="+mn-cs"/>
              </a:rPr>
              <a:t>12800 </a:t>
            </a:r>
            <a:endParaRPr lang="en-IN" sz="1600" dirty="0" smtClean="0">
              <a:solidFill>
                <a:prstClr val="black"/>
              </a:solidFill>
              <a:latin typeface="Cambria" pitchFamily="18" charset="0"/>
              <a:cs typeface="+mn-cs"/>
            </a:endParaRPr>
          </a:p>
        </p:txBody>
      </p:sp>
      <p:sp>
        <p:nvSpPr>
          <p:cNvPr id="34" name="Rectangle 33"/>
          <p:cNvSpPr/>
          <p:nvPr/>
        </p:nvSpPr>
        <p:spPr>
          <a:xfrm>
            <a:off x="2972148" y="2178612"/>
            <a:ext cx="298811" cy="338241"/>
          </a:xfrm>
          <a:prstGeom prst="rect">
            <a:avLst/>
          </a:prstGeom>
        </p:spPr>
        <p:txBody>
          <a:bodyPr wrap="square">
            <a:spAutoFit/>
          </a:bodyPr>
          <a:lstStyle/>
          <a:p>
            <a:pPr fontAlgn="auto">
              <a:spcBef>
                <a:spcPts val="0"/>
              </a:spcBef>
              <a:spcAft>
                <a:spcPts val="0"/>
              </a:spcAft>
            </a:pPr>
            <a:r>
              <a:rPr lang="en-US" sz="1600" dirty="0" smtClean="0">
                <a:solidFill>
                  <a:prstClr val="black"/>
                </a:solidFill>
                <a:latin typeface="Cambria" pitchFamily="18" charset="0"/>
                <a:cs typeface="+mn-cs"/>
              </a:rPr>
              <a:t>–</a:t>
            </a:r>
            <a:endParaRPr lang="en-IN" sz="1600" dirty="0" smtClean="0">
              <a:solidFill>
                <a:prstClr val="black"/>
              </a:solidFill>
              <a:latin typeface="Cambria" pitchFamily="18" charset="0"/>
              <a:cs typeface="+mn-cs"/>
            </a:endParaRPr>
          </a:p>
        </p:txBody>
      </p:sp>
      <p:sp>
        <p:nvSpPr>
          <p:cNvPr id="35" name="Rectangle 34"/>
          <p:cNvSpPr/>
          <p:nvPr/>
        </p:nvSpPr>
        <p:spPr>
          <a:xfrm>
            <a:off x="3169664" y="2178612"/>
            <a:ext cx="796805" cy="338241"/>
          </a:xfrm>
          <a:prstGeom prst="rect">
            <a:avLst/>
          </a:prstGeom>
        </p:spPr>
        <p:txBody>
          <a:bodyPr wrap="square">
            <a:spAutoFit/>
          </a:bodyPr>
          <a:lstStyle/>
          <a:p>
            <a:pPr fontAlgn="auto">
              <a:spcBef>
                <a:spcPts val="0"/>
              </a:spcBef>
              <a:spcAft>
                <a:spcPts val="0"/>
              </a:spcAft>
            </a:pPr>
            <a:r>
              <a:rPr lang="en-US" sz="1600" dirty="0" smtClean="0">
                <a:solidFill>
                  <a:prstClr val="black"/>
                </a:solidFill>
                <a:latin typeface="Cambria" pitchFamily="18" charset="0"/>
                <a:cs typeface="+mn-cs"/>
              </a:rPr>
              <a:t>6000</a:t>
            </a:r>
            <a:endParaRPr lang="en-IN" sz="1600" dirty="0" smtClean="0">
              <a:solidFill>
                <a:prstClr val="black"/>
              </a:solidFill>
              <a:latin typeface="Cambria" pitchFamily="18" charset="0"/>
              <a:cs typeface="+mn-cs"/>
            </a:endParaRPr>
          </a:p>
        </p:txBody>
      </p:sp>
      <p:sp>
        <p:nvSpPr>
          <p:cNvPr id="36" name="Rectangle 35"/>
          <p:cNvSpPr/>
          <p:nvPr/>
        </p:nvSpPr>
        <p:spPr>
          <a:xfrm>
            <a:off x="394140" y="2506861"/>
            <a:ext cx="379512" cy="338241"/>
          </a:xfrm>
          <a:prstGeom prst="rect">
            <a:avLst/>
          </a:prstGeom>
        </p:spPr>
        <p:txBody>
          <a:bodyPr wrap="square">
            <a:spAutoFit/>
          </a:bodyPr>
          <a:lstStyle/>
          <a:p>
            <a:pPr fontAlgn="auto">
              <a:spcBef>
                <a:spcPts val="0"/>
              </a:spcBef>
              <a:spcAft>
                <a:spcPts val="0"/>
              </a:spcAft>
            </a:pPr>
            <a:r>
              <a:rPr lang="pt-BR" sz="1600" dirty="0" smtClean="0">
                <a:solidFill>
                  <a:prstClr val="black"/>
                </a:solidFill>
                <a:latin typeface="Cambria" pitchFamily="18" charset="0"/>
                <a:cs typeface="+mn-cs"/>
                <a:sym typeface="Symbol"/>
              </a:rPr>
              <a:t></a:t>
            </a:r>
            <a:endParaRPr lang="en-IN" sz="1600" dirty="0" smtClean="0">
              <a:solidFill>
                <a:prstClr val="black"/>
              </a:solidFill>
              <a:latin typeface="Cambria" pitchFamily="18" charset="0"/>
              <a:cs typeface="+mn-cs"/>
            </a:endParaRPr>
          </a:p>
        </p:txBody>
      </p:sp>
      <p:sp>
        <p:nvSpPr>
          <p:cNvPr id="37" name="Rectangle 36"/>
          <p:cNvSpPr/>
          <p:nvPr/>
        </p:nvSpPr>
        <p:spPr>
          <a:xfrm>
            <a:off x="1548221" y="2496394"/>
            <a:ext cx="619773" cy="338241"/>
          </a:xfrm>
          <a:prstGeom prst="rect">
            <a:avLst/>
          </a:prstGeom>
        </p:spPr>
        <p:txBody>
          <a:bodyPr wrap="square">
            <a:spAutoFit/>
          </a:bodyPr>
          <a:lstStyle/>
          <a:p>
            <a:pPr fontAlgn="auto">
              <a:spcBef>
                <a:spcPts val="0"/>
              </a:spcBef>
              <a:spcAft>
                <a:spcPts val="0"/>
              </a:spcAft>
            </a:pPr>
            <a:r>
              <a:rPr lang="en-US" sz="1600" dirty="0" smtClean="0">
                <a:solidFill>
                  <a:prstClr val="black"/>
                </a:solidFill>
                <a:latin typeface="Cambria" pitchFamily="18" charset="0"/>
                <a:cs typeface="+mn-cs"/>
              </a:rPr>
              <a:t>68x </a:t>
            </a:r>
            <a:endParaRPr lang="en-IN" sz="1600" dirty="0" smtClean="0">
              <a:solidFill>
                <a:prstClr val="black"/>
              </a:solidFill>
              <a:latin typeface="Cambria" pitchFamily="18" charset="0"/>
              <a:cs typeface="+mn-cs"/>
            </a:endParaRPr>
          </a:p>
        </p:txBody>
      </p:sp>
      <p:sp>
        <p:nvSpPr>
          <p:cNvPr id="38" name="Rectangle 37"/>
          <p:cNvSpPr/>
          <p:nvPr/>
        </p:nvSpPr>
        <p:spPr>
          <a:xfrm>
            <a:off x="2095183" y="2495930"/>
            <a:ext cx="315998" cy="338241"/>
          </a:xfrm>
          <a:prstGeom prst="rect">
            <a:avLst/>
          </a:prstGeom>
        </p:spPr>
        <p:txBody>
          <a:bodyPr wrap="square">
            <a:spAutoFit/>
          </a:bodyPr>
          <a:lstStyle/>
          <a:p>
            <a:pPr fontAlgn="auto">
              <a:spcBef>
                <a:spcPts val="0"/>
              </a:spcBef>
              <a:spcAft>
                <a:spcPts val="0"/>
              </a:spcAft>
            </a:pPr>
            <a:r>
              <a:rPr lang="en-US" sz="1600" dirty="0" smtClean="0">
                <a:solidFill>
                  <a:prstClr val="black"/>
                </a:solidFill>
                <a:latin typeface="Cambria" pitchFamily="18" charset="0"/>
                <a:cs typeface="+mn-cs"/>
                <a:sym typeface="Symbol"/>
              </a:rPr>
              <a:t>=</a:t>
            </a:r>
            <a:endParaRPr lang="en-US" sz="1600" dirty="0">
              <a:solidFill>
                <a:prstClr val="black"/>
              </a:solidFill>
              <a:latin typeface="Cambria" pitchFamily="18" charset="0"/>
              <a:cs typeface="+mn-cs"/>
            </a:endParaRPr>
          </a:p>
        </p:txBody>
      </p:sp>
      <p:sp>
        <p:nvSpPr>
          <p:cNvPr id="39" name="Rectangle 38"/>
          <p:cNvSpPr/>
          <p:nvPr/>
        </p:nvSpPr>
        <p:spPr>
          <a:xfrm>
            <a:off x="2324066" y="2506861"/>
            <a:ext cx="831442" cy="338241"/>
          </a:xfrm>
          <a:prstGeom prst="rect">
            <a:avLst/>
          </a:prstGeom>
        </p:spPr>
        <p:txBody>
          <a:bodyPr wrap="square">
            <a:spAutoFit/>
          </a:bodyPr>
          <a:lstStyle/>
          <a:p>
            <a:pPr fontAlgn="auto">
              <a:spcBef>
                <a:spcPts val="0"/>
              </a:spcBef>
              <a:spcAft>
                <a:spcPts val="0"/>
              </a:spcAft>
            </a:pPr>
            <a:r>
              <a:rPr lang="en-US" sz="1600" dirty="0" smtClean="0">
                <a:solidFill>
                  <a:prstClr val="black"/>
                </a:solidFill>
                <a:latin typeface="Cambria" pitchFamily="18" charset="0"/>
                <a:cs typeface="+mn-cs"/>
              </a:rPr>
              <a:t>6800 </a:t>
            </a:r>
            <a:endParaRPr lang="en-IN" sz="1600" dirty="0" smtClean="0">
              <a:solidFill>
                <a:prstClr val="black"/>
              </a:solidFill>
              <a:latin typeface="Cambria" pitchFamily="18" charset="0"/>
              <a:cs typeface="+mn-cs"/>
            </a:endParaRPr>
          </a:p>
        </p:txBody>
      </p:sp>
      <p:sp>
        <p:nvSpPr>
          <p:cNvPr id="40" name="Rectangle 39"/>
          <p:cNvSpPr/>
          <p:nvPr/>
        </p:nvSpPr>
        <p:spPr>
          <a:xfrm>
            <a:off x="1769473" y="2923321"/>
            <a:ext cx="284052" cy="338241"/>
          </a:xfrm>
          <a:prstGeom prst="rect">
            <a:avLst/>
          </a:prstGeom>
        </p:spPr>
        <p:txBody>
          <a:bodyPr wrap="none">
            <a:spAutoFit/>
          </a:bodyPr>
          <a:lstStyle/>
          <a:p>
            <a:pPr fontAlgn="auto">
              <a:spcBef>
                <a:spcPts val="0"/>
              </a:spcBef>
              <a:spcAft>
                <a:spcPts val="0"/>
              </a:spcAft>
            </a:pPr>
            <a:r>
              <a:rPr lang="en-US" sz="1600" dirty="0" smtClean="0">
                <a:solidFill>
                  <a:prstClr val="black"/>
                </a:solidFill>
                <a:latin typeface="Cambria Math" panose="02040503050406030204" pitchFamily="18" charset="0"/>
                <a:ea typeface="Cambria Math" panose="02040503050406030204" pitchFamily="18" charset="0"/>
                <a:cs typeface="Arial" pitchFamily="34" charset="0"/>
              </a:rPr>
              <a:t>x</a:t>
            </a:r>
            <a:endParaRPr lang="en-US" sz="1600"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41" name="Rectangle 40"/>
          <p:cNvSpPr/>
          <p:nvPr/>
        </p:nvSpPr>
        <p:spPr>
          <a:xfrm>
            <a:off x="2093587" y="2911706"/>
            <a:ext cx="298793" cy="338241"/>
          </a:xfrm>
          <a:prstGeom prst="rect">
            <a:avLst/>
          </a:prstGeom>
        </p:spPr>
        <p:txBody>
          <a:bodyPr wrap="square">
            <a:spAutoFit/>
          </a:bodyPr>
          <a:lstStyle/>
          <a:p>
            <a:pPr fontAlgn="auto">
              <a:spcBef>
                <a:spcPts val="0"/>
              </a:spcBef>
              <a:spcAft>
                <a:spcPts val="0"/>
              </a:spcAft>
            </a:pPr>
            <a:r>
              <a:rPr lang="en-US" sz="1600" dirty="0" smtClean="0">
                <a:solidFill>
                  <a:prstClr val="black"/>
                </a:solidFill>
                <a:latin typeface="Cambria" pitchFamily="18" charset="0"/>
                <a:cs typeface="+mn-cs"/>
              </a:rPr>
              <a:t>=</a:t>
            </a:r>
            <a:endParaRPr lang="en-IN" sz="1600" dirty="0" smtClean="0">
              <a:solidFill>
                <a:prstClr val="black"/>
              </a:solidFill>
              <a:latin typeface="Cambria" pitchFamily="18" charset="0"/>
              <a:cs typeface="+mn-cs"/>
            </a:endParaRPr>
          </a:p>
        </p:txBody>
      </p:sp>
      <p:grpSp>
        <p:nvGrpSpPr>
          <p:cNvPr id="42" name="Group 41"/>
          <p:cNvGrpSpPr/>
          <p:nvPr/>
        </p:nvGrpSpPr>
        <p:grpSpPr>
          <a:xfrm>
            <a:off x="2331204" y="2787215"/>
            <a:ext cx="677828" cy="610453"/>
            <a:chOff x="945590" y="3036983"/>
            <a:chExt cx="677828" cy="611018"/>
          </a:xfrm>
        </p:grpSpPr>
        <p:sp>
          <p:nvSpPr>
            <p:cNvPr id="43" name="Rectangle 42"/>
            <p:cNvSpPr/>
            <p:nvPr/>
          </p:nvSpPr>
          <p:spPr>
            <a:xfrm>
              <a:off x="945590" y="3036983"/>
              <a:ext cx="677828" cy="338554"/>
            </a:xfrm>
            <a:prstGeom prst="rect">
              <a:avLst/>
            </a:prstGeom>
          </p:spPr>
          <p:txBody>
            <a:bodyPr wrap="square">
              <a:spAutoFit/>
            </a:bodyPr>
            <a:lstStyle/>
            <a:p>
              <a:pPr fontAlgn="auto">
                <a:spcBef>
                  <a:spcPts val="0"/>
                </a:spcBef>
                <a:spcAft>
                  <a:spcPts val="0"/>
                </a:spcAft>
              </a:pPr>
              <a:r>
                <a:rPr lang="pt-BR" sz="1600" dirty="0" smtClean="0">
                  <a:solidFill>
                    <a:prstClr val="black"/>
                  </a:solidFill>
                  <a:latin typeface="Cambria" pitchFamily="18" charset="0"/>
                  <a:cs typeface="+mn-cs"/>
                  <a:sym typeface="Symbol"/>
                </a:rPr>
                <a:t>6800</a:t>
              </a:r>
              <a:endParaRPr lang="en-IN" sz="1600" dirty="0">
                <a:solidFill>
                  <a:prstClr val="black"/>
                </a:solidFill>
                <a:latin typeface="Cambria" pitchFamily="18" charset="0"/>
                <a:cs typeface="+mn-cs"/>
              </a:endParaRPr>
            </a:p>
          </p:txBody>
        </p:sp>
        <p:cxnSp>
          <p:nvCxnSpPr>
            <p:cNvPr id="44" name="Straight Connector 43"/>
            <p:cNvCxnSpPr/>
            <p:nvPr/>
          </p:nvCxnSpPr>
          <p:spPr>
            <a:xfrm>
              <a:off x="1062453" y="3343787"/>
              <a:ext cx="420741"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45" name="Rectangle 44"/>
            <p:cNvSpPr/>
            <p:nvPr/>
          </p:nvSpPr>
          <p:spPr>
            <a:xfrm>
              <a:off x="1072244" y="3309447"/>
              <a:ext cx="483505" cy="338554"/>
            </a:xfrm>
            <a:prstGeom prst="rect">
              <a:avLst/>
            </a:prstGeom>
          </p:spPr>
          <p:txBody>
            <a:bodyPr wrap="square">
              <a:spAutoFit/>
            </a:bodyPr>
            <a:lstStyle/>
            <a:p>
              <a:pPr fontAlgn="auto">
                <a:spcBef>
                  <a:spcPts val="0"/>
                </a:spcBef>
                <a:spcAft>
                  <a:spcPts val="0"/>
                </a:spcAft>
              </a:pPr>
              <a:r>
                <a:rPr lang="pt-BR" sz="1600" dirty="0" smtClean="0">
                  <a:solidFill>
                    <a:prstClr val="black"/>
                  </a:solidFill>
                  <a:latin typeface="Cambria" pitchFamily="18" charset="0"/>
                  <a:cs typeface="+mn-cs"/>
                  <a:sym typeface="Symbol"/>
                </a:rPr>
                <a:t>68</a:t>
              </a:r>
              <a:endParaRPr lang="en-IN" sz="1600" dirty="0">
                <a:solidFill>
                  <a:prstClr val="black"/>
                </a:solidFill>
                <a:latin typeface="Cambria" pitchFamily="18" charset="0"/>
                <a:cs typeface="+mn-cs"/>
              </a:endParaRPr>
            </a:p>
          </p:txBody>
        </p:sp>
      </p:grpSp>
      <p:sp>
        <p:nvSpPr>
          <p:cNvPr id="46" name="Rectangle 45"/>
          <p:cNvSpPr/>
          <p:nvPr/>
        </p:nvSpPr>
        <p:spPr>
          <a:xfrm>
            <a:off x="394140" y="2924615"/>
            <a:ext cx="379512" cy="338241"/>
          </a:xfrm>
          <a:prstGeom prst="rect">
            <a:avLst/>
          </a:prstGeom>
        </p:spPr>
        <p:txBody>
          <a:bodyPr wrap="square">
            <a:spAutoFit/>
          </a:bodyPr>
          <a:lstStyle/>
          <a:p>
            <a:pPr fontAlgn="auto">
              <a:spcBef>
                <a:spcPts val="0"/>
              </a:spcBef>
              <a:spcAft>
                <a:spcPts val="0"/>
              </a:spcAft>
            </a:pPr>
            <a:r>
              <a:rPr lang="pt-BR" sz="1600" dirty="0" smtClean="0">
                <a:solidFill>
                  <a:prstClr val="black"/>
                </a:solidFill>
                <a:latin typeface="Cambria" pitchFamily="18" charset="0"/>
                <a:cs typeface="+mn-cs"/>
                <a:sym typeface="Symbol"/>
              </a:rPr>
              <a:t></a:t>
            </a:r>
            <a:endParaRPr lang="en-IN" sz="1600" dirty="0" smtClean="0">
              <a:solidFill>
                <a:prstClr val="black"/>
              </a:solidFill>
              <a:latin typeface="Cambria" pitchFamily="18" charset="0"/>
              <a:cs typeface="+mn-cs"/>
            </a:endParaRPr>
          </a:p>
        </p:txBody>
      </p:sp>
      <p:sp>
        <p:nvSpPr>
          <p:cNvPr id="47" name="Rectangle 46"/>
          <p:cNvSpPr/>
          <p:nvPr/>
        </p:nvSpPr>
        <p:spPr>
          <a:xfrm>
            <a:off x="394140" y="3303634"/>
            <a:ext cx="379512" cy="338241"/>
          </a:xfrm>
          <a:prstGeom prst="rect">
            <a:avLst/>
          </a:prstGeom>
        </p:spPr>
        <p:txBody>
          <a:bodyPr wrap="square">
            <a:spAutoFit/>
          </a:bodyPr>
          <a:lstStyle/>
          <a:p>
            <a:pPr fontAlgn="auto">
              <a:spcBef>
                <a:spcPts val="0"/>
              </a:spcBef>
              <a:spcAft>
                <a:spcPts val="0"/>
              </a:spcAft>
            </a:pPr>
            <a:r>
              <a:rPr lang="pt-BR" sz="1600" dirty="0" smtClean="0">
                <a:solidFill>
                  <a:prstClr val="black"/>
                </a:solidFill>
                <a:latin typeface="Cambria" pitchFamily="18" charset="0"/>
                <a:cs typeface="+mn-cs"/>
                <a:sym typeface="Symbol"/>
              </a:rPr>
              <a:t></a:t>
            </a:r>
            <a:endParaRPr lang="en-IN" sz="1600" dirty="0" smtClean="0">
              <a:solidFill>
                <a:prstClr val="black"/>
              </a:solidFill>
              <a:latin typeface="Cambria" pitchFamily="18" charset="0"/>
              <a:cs typeface="+mn-cs"/>
            </a:endParaRPr>
          </a:p>
        </p:txBody>
      </p:sp>
      <p:sp>
        <p:nvSpPr>
          <p:cNvPr id="48" name="Rectangle 47"/>
          <p:cNvSpPr/>
          <p:nvPr/>
        </p:nvSpPr>
        <p:spPr>
          <a:xfrm>
            <a:off x="1775303" y="3293155"/>
            <a:ext cx="363283" cy="338241"/>
          </a:xfrm>
          <a:prstGeom prst="rect">
            <a:avLst/>
          </a:prstGeom>
        </p:spPr>
        <p:txBody>
          <a:bodyPr wrap="square">
            <a:spAutoFit/>
          </a:bodyPr>
          <a:lstStyle/>
          <a:p>
            <a:pPr fontAlgn="auto">
              <a:spcBef>
                <a:spcPts val="0"/>
              </a:spcBef>
              <a:spcAft>
                <a:spcPts val="0"/>
              </a:spcAft>
            </a:pPr>
            <a:r>
              <a:rPr lang="en-US" sz="1600" dirty="0" smtClean="0">
                <a:solidFill>
                  <a:prstClr val="black"/>
                </a:solidFill>
                <a:latin typeface="Cambria" pitchFamily="18" charset="0"/>
                <a:cs typeface="+mn-cs"/>
              </a:rPr>
              <a:t>x </a:t>
            </a:r>
            <a:endParaRPr lang="en-IN" sz="1600" dirty="0" smtClean="0">
              <a:solidFill>
                <a:prstClr val="black"/>
              </a:solidFill>
              <a:latin typeface="Cambria" pitchFamily="18" charset="0"/>
              <a:cs typeface="+mn-cs"/>
            </a:endParaRPr>
          </a:p>
        </p:txBody>
      </p:sp>
      <p:sp>
        <p:nvSpPr>
          <p:cNvPr id="49" name="Rectangle 48"/>
          <p:cNvSpPr/>
          <p:nvPr/>
        </p:nvSpPr>
        <p:spPr>
          <a:xfrm>
            <a:off x="2095183" y="3292691"/>
            <a:ext cx="315998" cy="338241"/>
          </a:xfrm>
          <a:prstGeom prst="rect">
            <a:avLst/>
          </a:prstGeom>
        </p:spPr>
        <p:txBody>
          <a:bodyPr wrap="square">
            <a:spAutoFit/>
          </a:bodyPr>
          <a:lstStyle/>
          <a:p>
            <a:pPr fontAlgn="auto">
              <a:spcBef>
                <a:spcPts val="0"/>
              </a:spcBef>
              <a:spcAft>
                <a:spcPts val="0"/>
              </a:spcAft>
            </a:pPr>
            <a:r>
              <a:rPr lang="en-US" sz="1600" dirty="0" smtClean="0">
                <a:solidFill>
                  <a:prstClr val="black"/>
                </a:solidFill>
                <a:latin typeface="Cambria" pitchFamily="18" charset="0"/>
                <a:cs typeface="+mn-cs"/>
                <a:sym typeface="Symbol"/>
              </a:rPr>
              <a:t>=</a:t>
            </a:r>
            <a:endParaRPr lang="en-US" sz="1600" dirty="0">
              <a:solidFill>
                <a:prstClr val="black"/>
              </a:solidFill>
              <a:latin typeface="Cambria" pitchFamily="18" charset="0"/>
              <a:cs typeface="+mn-cs"/>
            </a:endParaRPr>
          </a:p>
        </p:txBody>
      </p:sp>
      <p:sp>
        <p:nvSpPr>
          <p:cNvPr id="50" name="Rectangle 49"/>
          <p:cNvSpPr/>
          <p:nvPr/>
        </p:nvSpPr>
        <p:spPr>
          <a:xfrm>
            <a:off x="2324077" y="3303634"/>
            <a:ext cx="535719" cy="338241"/>
          </a:xfrm>
          <a:prstGeom prst="rect">
            <a:avLst/>
          </a:prstGeom>
        </p:spPr>
        <p:txBody>
          <a:bodyPr wrap="square">
            <a:spAutoFit/>
          </a:bodyPr>
          <a:lstStyle/>
          <a:p>
            <a:pPr fontAlgn="auto">
              <a:spcBef>
                <a:spcPts val="0"/>
              </a:spcBef>
              <a:spcAft>
                <a:spcPts val="0"/>
              </a:spcAft>
            </a:pPr>
            <a:r>
              <a:rPr lang="en-US" sz="1600" dirty="0" smtClean="0">
                <a:solidFill>
                  <a:prstClr val="black"/>
                </a:solidFill>
                <a:latin typeface="Cambria" pitchFamily="18" charset="0"/>
                <a:cs typeface="+mn-cs"/>
              </a:rPr>
              <a:t>100 </a:t>
            </a:r>
            <a:endParaRPr lang="en-IN" sz="1600" dirty="0" smtClean="0">
              <a:solidFill>
                <a:prstClr val="black"/>
              </a:solidFill>
              <a:latin typeface="Cambria" pitchFamily="18" charset="0"/>
              <a:cs typeface="+mn-cs"/>
            </a:endParaRPr>
          </a:p>
        </p:txBody>
      </p:sp>
      <p:sp>
        <p:nvSpPr>
          <p:cNvPr id="51" name="Rectangle 50"/>
          <p:cNvSpPr/>
          <p:nvPr/>
        </p:nvSpPr>
        <p:spPr>
          <a:xfrm>
            <a:off x="604952" y="3614961"/>
            <a:ext cx="6921126" cy="338241"/>
          </a:xfrm>
          <a:prstGeom prst="rect">
            <a:avLst/>
          </a:prstGeom>
        </p:spPr>
        <p:txBody>
          <a:bodyPr wrap="square">
            <a:spAutoFit/>
          </a:bodyPr>
          <a:lstStyle/>
          <a:p>
            <a:pPr fontAlgn="auto">
              <a:spcBef>
                <a:spcPts val="0"/>
              </a:spcBef>
              <a:spcAft>
                <a:spcPts val="0"/>
              </a:spcAft>
            </a:pPr>
            <a:r>
              <a:rPr lang="pt-BR" sz="1600" b="1" dirty="0" smtClean="0">
                <a:solidFill>
                  <a:prstClr val="black"/>
                </a:solidFill>
                <a:latin typeface="Cambria" pitchFamily="18" charset="0"/>
                <a:cs typeface="+mn-cs"/>
                <a:sym typeface="Symbol"/>
              </a:rPr>
              <a:t>Thus, 100ml of alcohol must be added to make strength of solution 32%</a:t>
            </a:r>
            <a:endParaRPr lang="en-IN" sz="1600" b="1" dirty="0" smtClean="0">
              <a:solidFill>
                <a:prstClr val="black"/>
              </a:solidFill>
              <a:latin typeface="Cambria" pitchFamily="18" charset="0"/>
              <a:cs typeface="+mn-cs"/>
            </a:endParaRPr>
          </a:p>
        </p:txBody>
      </p:sp>
    </p:spTree>
    <p:extLst>
      <p:ext uri="{BB962C8B-B14F-4D97-AF65-F5344CB8AC3E}">
        <p14:creationId xmlns:p14="http://schemas.microsoft.com/office/powerpoint/2010/main" val="3755316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wipe(left)">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wipe(left)">
                                      <p:cBhvr>
                                        <p:cTn id="17" dur="500"/>
                                        <p:tgtEl>
                                          <p:spTgt spid="1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wipe(left)">
                                      <p:cBhvr>
                                        <p:cTn id="22" dur="500"/>
                                        <p:tgtEl>
                                          <p:spTgt spid="1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wipe(left)">
                                      <p:cBhvr>
                                        <p:cTn id="27" dur="500"/>
                                        <p:tgtEl>
                                          <p:spTgt spid="20"/>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21"/>
                                        </p:tgtEl>
                                        <p:attrNameLst>
                                          <p:attrName>style.visibility</p:attrName>
                                        </p:attrNameLst>
                                      </p:cBhvr>
                                      <p:to>
                                        <p:strVal val="visible"/>
                                      </p:to>
                                    </p:set>
                                    <p:animEffect transition="in" filter="wipe(left)">
                                      <p:cBhvr>
                                        <p:cTn id="32" dur="500"/>
                                        <p:tgtEl>
                                          <p:spTgt spid="21"/>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22"/>
                                        </p:tgtEl>
                                        <p:attrNameLst>
                                          <p:attrName>style.visibility</p:attrName>
                                        </p:attrNameLst>
                                      </p:cBhvr>
                                      <p:to>
                                        <p:strVal val="visible"/>
                                      </p:to>
                                    </p:set>
                                    <p:animEffect transition="in" filter="wipe(left)">
                                      <p:cBhvr>
                                        <p:cTn id="37" dur="500"/>
                                        <p:tgtEl>
                                          <p:spTgt spid="22"/>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23"/>
                                        </p:tgtEl>
                                        <p:attrNameLst>
                                          <p:attrName>style.visibility</p:attrName>
                                        </p:attrNameLst>
                                      </p:cBhvr>
                                      <p:to>
                                        <p:strVal val="visible"/>
                                      </p:to>
                                    </p:set>
                                    <p:animEffect transition="in" filter="wipe(left)">
                                      <p:cBhvr>
                                        <p:cTn id="42" dur="500"/>
                                        <p:tgtEl>
                                          <p:spTgt spid="23"/>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24"/>
                                        </p:tgtEl>
                                        <p:attrNameLst>
                                          <p:attrName>style.visibility</p:attrName>
                                        </p:attrNameLst>
                                      </p:cBhvr>
                                      <p:to>
                                        <p:strVal val="visible"/>
                                      </p:to>
                                    </p:set>
                                    <p:animEffect transition="in" filter="wipe(left)">
                                      <p:cBhvr>
                                        <p:cTn id="47" dur="500"/>
                                        <p:tgtEl>
                                          <p:spTgt spid="24"/>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25"/>
                                        </p:tgtEl>
                                        <p:attrNameLst>
                                          <p:attrName>style.visibility</p:attrName>
                                        </p:attrNameLst>
                                      </p:cBhvr>
                                      <p:to>
                                        <p:strVal val="visible"/>
                                      </p:to>
                                    </p:set>
                                    <p:animEffect transition="in" filter="wipe(left)">
                                      <p:cBhvr>
                                        <p:cTn id="52" dur="500"/>
                                        <p:tgtEl>
                                          <p:spTgt spid="25"/>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26"/>
                                        </p:tgtEl>
                                        <p:attrNameLst>
                                          <p:attrName>style.visibility</p:attrName>
                                        </p:attrNameLst>
                                      </p:cBhvr>
                                      <p:to>
                                        <p:strVal val="visible"/>
                                      </p:to>
                                    </p:set>
                                    <p:animEffect transition="in" filter="wipe(left)">
                                      <p:cBhvr>
                                        <p:cTn id="57" dur="500"/>
                                        <p:tgtEl>
                                          <p:spTgt spid="26"/>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27"/>
                                        </p:tgtEl>
                                        <p:attrNameLst>
                                          <p:attrName>style.visibility</p:attrName>
                                        </p:attrNameLst>
                                      </p:cBhvr>
                                      <p:to>
                                        <p:strVal val="visible"/>
                                      </p:to>
                                    </p:set>
                                    <p:animEffect transition="in" filter="wipe(left)">
                                      <p:cBhvr>
                                        <p:cTn id="62" dur="500"/>
                                        <p:tgtEl>
                                          <p:spTgt spid="27"/>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28"/>
                                        </p:tgtEl>
                                        <p:attrNameLst>
                                          <p:attrName>style.visibility</p:attrName>
                                        </p:attrNameLst>
                                      </p:cBhvr>
                                      <p:to>
                                        <p:strVal val="visible"/>
                                      </p:to>
                                    </p:set>
                                    <p:animEffect transition="in" filter="wipe(left)">
                                      <p:cBhvr>
                                        <p:cTn id="67" dur="500"/>
                                        <p:tgtEl>
                                          <p:spTgt spid="28"/>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29"/>
                                        </p:tgtEl>
                                        <p:attrNameLst>
                                          <p:attrName>style.visibility</p:attrName>
                                        </p:attrNameLst>
                                      </p:cBhvr>
                                      <p:to>
                                        <p:strVal val="visible"/>
                                      </p:to>
                                    </p:set>
                                    <p:animEffect transition="in" filter="wipe(left)">
                                      <p:cBhvr>
                                        <p:cTn id="72" dur="500"/>
                                        <p:tgtEl>
                                          <p:spTgt spid="29"/>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grpId="0" nodeType="clickEffect">
                                  <p:stCondLst>
                                    <p:cond delay="0"/>
                                  </p:stCondLst>
                                  <p:childTnLst>
                                    <p:set>
                                      <p:cBhvr>
                                        <p:cTn id="76" dur="1" fill="hold">
                                          <p:stCondLst>
                                            <p:cond delay="0"/>
                                          </p:stCondLst>
                                        </p:cTn>
                                        <p:tgtEl>
                                          <p:spTgt spid="30"/>
                                        </p:tgtEl>
                                        <p:attrNameLst>
                                          <p:attrName>style.visibility</p:attrName>
                                        </p:attrNameLst>
                                      </p:cBhvr>
                                      <p:to>
                                        <p:strVal val="visible"/>
                                      </p:to>
                                    </p:set>
                                    <p:animEffect transition="in" filter="wipe(left)">
                                      <p:cBhvr>
                                        <p:cTn id="77" dur="500"/>
                                        <p:tgtEl>
                                          <p:spTgt spid="30"/>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8" fill="hold" grpId="0" nodeType="clickEffect">
                                  <p:stCondLst>
                                    <p:cond delay="0"/>
                                  </p:stCondLst>
                                  <p:childTnLst>
                                    <p:set>
                                      <p:cBhvr>
                                        <p:cTn id="81" dur="1" fill="hold">
                                          <p:stCondLst>
                                            <p:cond delay="0"/>
                                          </p:stCondLst>
                                        </p:cTn>
                                        <p:tgtEl>
                                          <p:spTgt spid="31"/>
                                        </p:tgtEl>
                                        <p:attrNameLst>
                                          <p:attrName>style.visibility</p:attrName>
                                        </p:attrNameLst>
                                      </p:cBhvr>
                                      <p:to>
                                        <p:strVal val="visible"/>
                                      </p:to>
                                    </p:set>
                                    <p:animEffect transition="in" filter="wipe(left)">
                                      <p:cBhvr>
                                        <p:cTn id="82" dur="500"/>
                                        <p:tgtEl>
                                          <p:spTgt spid="31"/>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8" fill="hold" grpId="0" nodeType="clickEffect">
                                  <p:stCondLst>
                                    <p:cond delay="0"/>
                                  </p:stCondLst>
                                  <p:childTnLst>
                                    <p:set>
                                      <p:cBhvr>
                                        <p:cTn id="86" dur="1" fill="hold">
                                          <p:stCondLst>
                                            <p:cond delay="0"/>
                                          </p:stCondLst>
                                        </p:cTn>
                                        <p:tgtEl>
                                          <p:spTgt spid="32"/>
                                        </p:tgtEl>
                                        <p:attrNameLst>
                                          <p:attrName>style.visibility</p:attrName>
                                        </p:attrNameLst>
                                      </p:cBhvr>
                                      <p:to>
                                        <p:strVal val="visible"/>
                                      </p:to>
                                    </p:set>
                                    <p:animEffect transition="in" filter="wipe(left)">
                                      <p:cBhvr>
                                        <p:cTn id="87" dur="500"/>
                                        <p:tgtEl>
                                          <p:spTgt spid="32"/>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8" fill="hold" grpId="0" nodeType="clickEffect">
                                  <p:stCondLst>
                                    <p:cond delay="0"/>
                                  </p:stCondLst>
                                  <p:childTnLst>
                                    <p:set>
                                      <p:cBhvr>
                                        <p:cTn id="91" dur="1" fill="hold">
                                          <p:stCondLst>
                                            <p:cond delay="0"/>
                                          </p:stCondLst>
                                        </p:cTn>
                                        <p:tgtEl>
                                          <p:spTgt spid="33"/>
                                        </p:tgtEl>
                                        <p:attrNameLst>
                                          <p:attrName>style.visibility</p:attrName>
                                        </p:attrNameLst>
                                      </p:cBhvr>
                                      <p:to>
                                        <p:strVal val="visible"/>
                                      </p:to>
                                    </p:set>
                                    <p:animEffect transition="in" filter="wipe(left)">
                                      <p:cBhvr>
                                        <p:cTn id="92" dur="500"/>
                                        <p:tgtEl>
                                          <p:spTgt spid="33"/>
                                        </p:tgtEl>
                                      </p:cBhvr>
                                    </p:animEffect>
                                  </p:childTnLst>
                                </p:cTn>
                              </p:par>
                            </p:childTnLst>
                          </p:cTn>
                        </p:par>
                      </p:childTnLst>
                    </p:cTn>
                  </p:par>
                  <p:par>
                    <p:cTn id="93" fill="hold">
                      <p:stCondLst>
                        <p:cond delay="indefinite"/>
                      </p:stCondLst>
                      <p:childTnLst>
                        <p:par>
                          <p:cTn id="94" fill="hold">
                            <p:stCondLst>
                              <p:cond delay="0"/>
                            </p:stCondLst>
                            <p:childTnLst>
                              <p:par>
                                <p:cTn id="95" presetID="22" presetClass="entr" presetSubtype="8" fill="hold" grpId="0" nodeType="clickEffect">
                                  <p:stCondLst>
                                    <p:cond delay="0"/>
                                  </p:stCondLst>
                                  <p:childTnLst>
                                    <p:set>
                                      <p:cBhvr>
                                        <p:cTn id="96" dur="1" fill="hold">
                                          <p:stCondLst>
                                            <p:cond delay="0"/>
                                          </p:stCondLst>
                                        </p:cTn>
                                        <p:tgtEl>
                                          <p:spTgt spid="34"/>
                                        </p:tgtEl>
                                        <p:attrNameLst>
                                          <p:attrName>style.visibility</p:attrName>
                                        </p:attrNameLst>
                                      </p:cBhvr>
                                      <p:to>
                                        <p:strVal val="visible"/>
                                      </p:to>
                                    </p:set>
                                    <p:animEffect transition="in" filter="wipe(left)">
                                      <p:cBhvr>
                                        <p:cTn id="97" dur="500"/>
                                        <p:tgtEl>
                                          <p:spTgt spid="34"/>
                                        </p:tgtEl>
                                      </p:cBhvr>
                                    </p:animEffect>
                                  </p:childTnLst>
                                </p:cTn>
                              </p:par>
                            </p:childTnLst>
                          </p:cTn>
                        </p:par>
                      </p:childTnLst>
                    </p:cTn>
                  </p:par>
                  <p:par>
                    <p:cTn id="98" fill="hold">
                      <p:stCondLst>
                        <p:cond delay="indefinite"/>
                      </p:stCondLst>
                      <p:childTnLst>
                        <p:par>
                          <p:cTn id="99" fill="hold">
                            <p:stCondLst>
                              <p:cond delay="0"/>
                            </p:stCondLst>
                            <p:childTnLst>
                              <p:par>
                                <p:cTn id="100" presetID="22" presetClass="entr" presetSubtype="8" fill="hold" grpId="0" nodeType="clickEffect">
                                  <p:stCondLst>
                                    <p:cond delay="0"/>
                                  </p:stCondLst>
                                  <p:childTnLst>
                                    <p:set>
                                      <p:cBhvr>
                                        <p:cTn id="101" dur="1" fill="hold">
                                          <p:stCondLst>
                                            <p:cond delay="0"/>
                                          </p:stCondLst>
                                        </p:cTn>
                                        <p:tgtEl>
                                          <p:spTgt spid="35"/>
                                        </p:tgtEl>
                                        <p:attrNameLst>
                                          <p:attrName>style.visibility</p:attrName>
                                        </p:attrNameLst>
                                      </p:cBhvr>
                                      <p:to>
                                        <p:strVal val="visible"/>
                                      </p:to>
                                    </p:set>
                                    <p:animEffect transition="in" filter="wipe(left)">
                                      <p:cBhvr>
                                        <p:cTn id="102" dur="500"/>
                                        <p:tgtEl>
                                          <p:spTgt spid="35"/>
                                        </p:tgtEl>
                                      </p:cBhvr>
                                    </p:animEffect>
                                  </p:childTnLst>
                                </p:cTn>
                              </p:par>
                            </p:childTnLst>
                          </p:cTn>
                        </p:par>
                      </p:childTnLst>
                    </p:cTn>
                  </p:par>
                  <p:par>
                    <p:cTn id="103" fill="hold">
                      <p:stCondLst>
                        <p:cond delay="indefinite"/>
                      </p:stCondLst>
                      <p:childTnLst>
                        <p:par>
                          <p:cTn id="104" fill="hold">
                            <p:stCondLst>
                              <p:cond delay="0"/>
                            </p:stCondLst>
                            <p:childTnLst>
                              <p:par>
                                <p:cTn id="105" presetID="22" presetClass="entr" presetSubtype="8" fill="hold" grpId="0" nodeType="clickEffect">
                                  <p:stCondLst>
                                    <p:cond delay="0"/>
                                  </p:stCondLst>
                                  <p:childTnLst>
                                    <p:set>
                                      <p:cBhvr>
                                        <p:cTn id="106" dur="1" fill="hold">
                                          <p:stCondLst>
                                            <p:cond delay="0"/>
                                          </p:stCondLst>
                                        </p:cTn>
                                        <p:tgtEl>
                                          <p:spTgt spid="36"/>
                                        </p:tgtEl>
                                        <p:attrNameLst>
                                          <p:attrName>style.visibility</p:attrName>
                                        </p:attrNameLst>
                                      </p:cBhvr>
                                      <p:to>
                                        <p:strVal val="visible"/>
                                      </p:to>
                                    </p:set>
                                    <p:animEffect transition="in" filter="wipe(left)">
                                      <p:cBhvr>
                                        <p:cTn id="107" dur="500"/>
                                        <p:tgtEl>
                                          <p:spTgt spid="36"/>
                                        </p:tgtEl>
                                      </p:cBhvr>
                                    </p:animEffect>
                                  </p:childTnLst>
                                </p:cTn>
                              </p:par>
                            </p:childTnLst>
                          </p:cTn>
                        </p:par>
                      </p:childTnLst>
                    </p:cTn>
                  </p:par>
                  <p:par>
                    <p:cTn id="108" fill="hold">
                      <p:stCondLst>
                        <p:cond delay="indefinite"/>
                      </p:stCondLst>
                      <p:childTnLst>
                        <p:par>
                          <p:cTn id="109" fill="hold">
                            <p:stCondLst>
                              <p:cond delay="0"/>
                            </p:stCondLst>
                            <p:childTnLst>
                              <p:par>
                                <p:cTn id="110" presetID="22" presetClass="entr" presetSubtype="8" fill="hold" grpId="0" nodeType="clickEffect">
                                  <p:stCondLst>
                                    <p:cond delay="0"/>
                                  </p:stCondLst>
                                  <p:childTnLst>
                                    <p:set>
                                      <p:cBhvr>
                                        <p:cTn id="111" dur="1" fill="hold">
                                          <p:stCondLst>
                                            <p:cond delay="0"/>
                                          </p:stCondLst>
                                        </p:cTn>
                                        <p:tgtEl>
                                          <p:spTgt spid="37"/>
                                        </p:tgtEl>
                                        <p:attrNameLst>
                                          <p:attrName>style.visibility</p:attrName>
                                        </p:attrNameLst>
                                      </p:cBhvr>
                                      <p:to>
                                        <p:strVal val="visible"/>
                                      </p:to>
                                    </p:set>
                                    <p:animEffect transition="in" filter="wipe(left)">
                                      <p:cBhvr>
                                        <p:cTn id="112" dur="500"/>
                                        <p:tgtEl>
                                          <p:spTgt spid="37"/>
                                        </p:tgtEl>
                                      </p:cBhvr>
                                    </p:animEffect>
                                  </p:childTnLst>
                                </p:cTn>
                              </p:par>
                            </p:childTnLst>
                          </p:cTn>
                        </p:par>
                      </p:childTnLst>
                    </p:cTn>
                  </p:par>
                  <p:par>
                    <p:cTn id="113" fill="hold">
                      <p:stCondLst>
                        <p:cond delay="indefinite"/>
                      </p:stCondLst>
                      <p:childTnLst>
                        <p:par>
                          <p:cTn id="114" fill="hold">
                            <p:stCondLst>
                              <p:cond delay="0"/>
                            </p:stCondLst>
                            <p:childTnLst>
                              <p:par>
                                <p:cTn id="115" presetID="22" presetClass="entr" presetSubtype="8" fill="hold" grpId="0" nodeType="clickEffect">
                                  <p:stCondLst>
                                    <p:cond delay="0"/>
                                  </p:stCondLst>
                                  <p:childTnLst>
                                    <p:set>
                                      <p:cBhvr>
                                        <p:cTn id="116" dur="1" fill="hold">
                                          <p:stCondLst>
                                            <p:cond delay="0"/>
                                          </p:stCondLst>
                                        </p:cTn>
                                        <p:tgtEl>
                                          <p:spTgt spid="38"/>
                                        </p:tgtEl>
                                        <p:attrNameLst>
                                          <p:attrName>style.visibility</p:attrName>
                                        </p:attrNameLst>
                                      </p:cBhvr>
                                      <p:to>
                                        <p:strVal val="visible"/>
                                      </p:to>
                                    </p:set>
                                    <p:animEffect transition="in" filter="wipe(left)">
                                      <p:cBhvr>
                                        <p:cTn id="117" dur="500"/>
                                        <p:tgtEl>
                                          <p:spTgt spid="38"/>
                                        </p:tgtEl>
                                      </p:cBhvr>
                                    </p:animEffect>
                                  </p:childTnLst>
                                </p:cTn>
                              </p:par>
                            </p:childTnLst>
                          </p:cTn>
                        </p:par>
                      </p:childTnLst>
                    </p:cTn>
                  </p:par>
                  <p:par>
                    <p:cTn id="118" fill="hold">
                      <p:stCondLst>
                        <p:cond delay="indefinite"/>
                      </p:stCondLst>
                      <p:childTnLst>
                        <p:par>
                          <p:cTn id="119" fill="hold">
                            <p:stCondLst>
                              <p:cond delay="0"/>
                            </p:stCondLst>
                            <p:childTnLst>
                              <p:par>
                                <p:cTn id="120" presetID="22" presetClass="entr" presetSubtype="8" fill="hold" grpId="0" nodeType="clickEffect">
                                  <p:stCondLst>
                                    <p:cond delay="0"/>
                                  </p:stCondLst>
                                  <p:childTnLst>
                                    <p:set>
                                      <p:cBhvr>
                                        <p:cTn id="121" dur="1" fill="hold">
                                          <p:stCondLst>
                                            <p:cond delay="0"/>
                                          </p:stCondLst>
                                        </p:cTn>
                                        <p:tgtEl>
                                          <p:spTgt spid="39"/>
                                        </p:tgtEl>
                                        <p:attrNameLst>
                                          <p:attrName>style.visibility</p:attrName>
                                        </p:attrNameLst>
                                      </p:cBhvr>
                                      <p:to>
                                        <p:strVal val="visible"/>
                                      </p:to>
                                    </p:set>
                                    <p:animEffect transition="in" filter="wipe(left)">
                                      <p:cBhvr>
                                        <p:cTn id="122" dur="500"/>
                                        <p:tgtEl>
                                          <p:spTgt spid="39"/>
                                        </p:tgtEl>
                                      </p:cBhvr>
                                    </p:animEffect>
                                  </p:childTnLst>
                                </p:cTn>
                              </p:par>
                            </p:childTnLst>
                          </p:cTn>
                        </p:par>
                      </p:childTnLst>
                    </p:cTn>
                  </p:par>
                  <p:par>
                    <p:cTn id="123" fill="hold">
                      <p:stCondLst>
                        <p:cond delay="indefinite"/>
                      </p:stCondLst>
                      <p:childTnLst>
                        <p:par>
                          <p:cTn id="124" fill="hold">
                            <p:stCondLst>
                              <p:cond delay="0"/>
                            </p:stCondLst>
                            <p:childTnLst>
                              <p:par>
                                <p:cTn id="125" presetID="22" presetClass="entr" presetSubtype="8" fill="hold" grpId="0" nodeType="clickEffect">
                                  <p:stCondLst>
                                    <p:cond delay="0"/>
                                  </p:stCondLst>
                                  <p:childTnLst>
                                    <p:set>
                                      <p:cBhvr>
                                        <p:cTn id="126" dur="1" fill="hold">
                                          <p:stCondLst>
                                            <p:cond delay="0"/>
                                          </p:stCondLst>
                                        </p:cTn>
                                        <p:tgtEl>
                                          <p:spTgt spid="46"/>
                                        </p:tgtEl>
                                        <p:attrNameLst>
                                          <p:attrName>style.visibility</p:attrName>
                                        </p:attrNameLst>
                                      </p:cBhvr>
                                      <p:to>
                                        <p:strVal val="visible"/>
                                      </p:to>
                                    </p:set>
                                    <p:animEffect transition="in" filter="wipe(left)">
                                      <p:cBhvr>
                                        <p:cTn id="127" dur="500"/>
                                        <p:tgtEl>
                                          <p:spTgt spid="46"/>
                                        </p:tgtEl>
                                      </p:cBhvr>
                                    </p:animEffect>
                                  </p:childTnLst>
                                </p:cTn>
                              </p:par>
                            </p:childTnLst>
                          </p:cTn>
                        </p:par>
                      </p:childTnLst>
                    </p:cTn>
                  </p:par>
                  <p:par>
                    <p:cTn id="128" fill="hold">
                      <p:stCondLst>
                        <p:cond delay="indefinite"/>
                      </p:stCondLst>
                      <p:childTnLst>
                        <p:par>
                          <p:cTn id="129" fill="hold">
                            <p:stCondLst>
                              <p:cond delay="0"/>
                            </p:stCondLst>
                            <p:childTnLst>
                              <p:par>
                                <p:cTn id="130" presetID="22" presetClass="entr" presetSubtype="8" fill="hold" grpId="0" nodeType="clickEffect">
                                  <p:stCondLst>
                                    <p:cond delay="0"/>
                                  </p:stCondLst>
                                  <p:childTnLst>
                                    <p:set>
                                      <p:cBhvr>
                                        <p:cTn id="131" dur="1" fill="hold">
                                          <p:stCondLst>
                                            <p:cond delay="0"/>
                                          </p:stCondLst>
                                        </p:cTn>
                                        <p:tgtEl>
                                          <p:spTgt spid="40"/>
                                        </p:tgtEl>
                                        <p:attrNameLst>
                                          <p:attrName>style.visibility</p:attrName>
                                        </p:attrNameLst>
                                      </p:cBhvr>
                                      <p:to>
                                        <p:strVal val="visible"/>
                                      </p:to>
                                    </p:set>
                                    <p:animEffect transition="in" filter="wipe(left)">
                                      <p:cBhvr>
                                        <p:cTn id="132" dur="500"/>
                                        <p:tgtEl>
                                          <p:spTgt spid="40"/>
                                        </p:tgtEl>
                                      </p:cBhvr>
                                    </p:animEffect>
                                  </p:childTnLst>
                                </p:cTn>
                              </p:par>
                            </p:childTnLst>
                          </p:cTn>
                        </p:par>
                      </p:childTnLst>
                    </p:cTn>
                  </p:par>
                  <p:par>
                    <p:cTn id="133" fill="hold">
                      <p:stCondLst>
                        <p:cond delay="indefinite"/>
                      </p:stCondLst>
                      <p:childTnLst>
                        <p:par>
                          <p:cTn id="134" fill="hold">
                            <p:stCondLst>
                              <p:cond delay="0"/>
                            </p:stCondLst>
                            <p:childTnLst>
                              <p:par>
                                <p:cTn id="135" presetID="22" presetClass="entr" presetSubtype="8" fill="hold" grpId="0" nodeType="clickEffect">
                                  <p:stCondLst>
                                    <p:cond delay="0"/>
                                  </p:stCondLst>
                                  <p:childTnLst>
                                    <p:set>
                                      <p:cBhvr>
                                        <p:cTn id="136" dur="1" fill="hold">
                                          <p:stCondLst>
                                            <p:cond delay="0"/>
                                          </p:stCondLst>
                                        </p:cTn>
                                        <p:tgtEl>
                                          <p:spTgt spid="41"/>
                                        </p:tgtEl>
                                        <p:attrNameLst>
                                          <p:attrName>style.visibility</p:attrName>
                                        </p:attrNameLst>
                                      </p:cBhvr>
                                      <p:to>
                                        <p:strVal val="visible"/>
                                      </p:to>
                                    </p:set>
                                    <p:animEffect transition="in" filter="wipe(left)">
                                      <p:cBhvr>
                                        <p:cTn id="137" dur="500"/>
                                        <p:tgtEl>
                                          <p:spTgt spid="41"/>
                                        </p:tgtEl>
                                      </p:cBhvr>
                                    </p:animEffect>
                                  </p:childTnLst>
                                </p:cTn>
                              </p:par>
                            </p:childTnLst>
                          </p:cTn>
                        </p:par>
                      </p:childTnLst>
                    </p:cTn>
                  </p:par>
                  <p:par>
                    <p:cTn id="138" fill="hold">
                      <p:stCondLst>
                        <p:cond delay="indefinite"/>
                      </p:stCondLst>
                      <p:childTnLst>
                        <p:par>
                          <p:cTn id="139" fill="hold">
                            <p:stCondLst>
                              <p:cond delay="0"/>
                            </p:stCondLst>
                            <p:childTnLst>
                              <p:par>
                                <p:cTn id="140" presetID="22" presetClass="entr" presetSubtype="8" fill="hold" nodeType="clickEffect">
                                  <p:stCondLst>
                                    <p:cond delay="0"/>
                                  </p:stCondLst>
                                  <p:childTnLst>
                                    <p:set>
                                      <p:cBhvr>
                                        <p:cTn id="141" dur="1" fill="hold">
                                          <p:stCondLst>
                                            <p:cond delay="0"/>
                                          </p:stCondLst>
                                        </p:cTn>
                                        <p:tgtEl>
                                          <p:spTgt spid="42"/>
                                        </p:tgtEl>
                                        <p:attrNameLst>
                                          <p:attrName>style.visibility</p:attrName>
                                        </p:attrNameLst>
                                      </p:cBhvr>
                                      <p:to>
                                        <p:strVal val="visible"/>
                                      </p:to>
                                    </p:set>
                                    <p:animEffect transition="in" filter="wipe(left)">
                                      <p:cBhvr>
                                        <p:cTn id="142" dur="500"/>
                                        <p:tgtEl>
                                          <p:spTgt spid="42"/>
                                        </p:tgtEl>
                                      </p:cBhvr>
                                    </p:animEffect>
                                  </p:childTnLst>
                                </p:cTn>
                              </p:par>
                            </p:childTnLst>
                          </p:cTn>
                        </p:par>
                      </p:childTnLst>
                    </p:cTn>
                  </p:par>
                  <p:par>
                    <p:cTn id="143" fill="hold">
                      <p:stCondLst>
                        <p:cond delay="indefinite"/>
                      </p:stCondLst>
                      <p:childTnLst>
                        <p:par>
                          <p:cTn id="144" fill="hold">
                            <p:stCondLst>
                              <p:cond delay="0"/>
                            </p:stCondLst>
                            <p:childTnLst>
                              <p:par>
                                <p:cTn id="145" presetID="22" presetClass="entr" presetSubtype="8" fill="hold" grpId="0" nodeType="clickEffect">
                                  <p:stCondLst>
                                    <p:cond delay="0"/>
                                  </p:stCondLst>
                                  <p:childTnLst>
                                    <p:set>
                                      <p:cBhvr>
                                        <p:cTn id="146" dur="1" fill="hold">
                                          <p:stCondLst>
                                            <p:cond delay="0"/>
                                          </p:stCondLst>
                                        </p:cTn>
                                        <p:tgtEl>
                                          <p:spTgt spid="47"/>
                                        </p:tgtEl>
                                        <p:attrNameLst>
                                          <p:attrName>style.visibility</p:attrName>
                                        </p:attrNameLst>
                                      </p:cBhvr>
                                      <p:to>
                                        <p:strVal val="visible"/>
                                      </p:to>
                                    </p:set>
                                    <p:animEffect transition="in" filter="wipe(left)">
                                      <p:cBhvr>
                                        <p:cTn id="147" dur="500"/>
                                        <p:tgtEl>
                                          <p:spTgt spid="47"/>
                                        </p:tgtEl>
                                      </p:cBhvr>
                                    </p:animEffect>
                                  </p:childTnLst>
                                </p:cTn>
                              </p:par>
                            </p:childTnLst>
                          </p:cTn>
                        </p:par>
                      </p:childTnLst>
                    </p:cTn>
                  </p:par>
                  <p:par>
                    <p:cTn id="148" fill="hold">
                      <p:stCondLst>
                        <p:cond delay="indefinite"/>
                      </p:stCondLst>
                      <p:childTnLst>
                        <p:par>
                          <p:cTn id="149" fill="hold">
                            <p:stCondLst>
                              <p:cond delay="0"/>
                            </p:stCondLst>
                            <p:childTnLst>
                              <p:par>
                                <p:cTn id="150" presetID="22" presetClass="entr" presetSubtype="8" fill="hold" grpId="0" nodeType="clickEffect">
                                  <p:stCondLst>
                                    <p:cond delay="0"/>
                                  </p:stCondLst>
                                  <p:childTnLst>
                                    <p:set>
                                      <p:cBhvr>
                                        <p:cTn id="151" dur="1" fill="hold">
                                          <p:stCondLst>
                                            <p:cond delay="0"/>
                                          </p:stCondLst>
                                        </p:cTn>
                                        <p:tgtEl>
                                          <p:spTgt spid="48"/>
                                        </p:tgtEl>
                                        <p:attrNameLst>
                                          <p:attrName>style.visibility</p:attrName>
                                        </p:attrNameLst>
                                      </p:cBhvr>
                                      <p:to>
                                        <p:strVal val="visible"/>
                                      </p:to>
                                    </p:set>
                                    <p:animEffect transition="in" filter="wipe(left)">
                                      <p:cBhvr>
                                        <p:cTn id="152" dur="500"/>
                                        <p:tgtEl>
                                          <p:spTgt spid="48"/>
                                        </p:tgtEl>
                                      </p:cBhvr>
                                    </p:animEffect>
                                  </p:childTnLst>
                                </p:cTn>
                              </p:par>
                            </p:childTnLst>
                          </p:cTn>
                        </p:par>
                      </p:childTnLst>
                    </p:cTn>
                  </p:par>
                  <p:par>
                    <p:cTn id="153" fill="hold">
                      <p:stCondLst>
                        <p:cond delay="indefinite"/>
                      </p:stCondLst>
                      <p:childTnLst>
                        <p:par>
                          <p:cTn id="154" fill="hold">
                            <p:stCondLst>
                              <p:cond delay="0"/>
                            </p:stCondLst>
                            <p:childTnLst>
                              <p:par>
                                <p:cTn id="155" presetID="22" presetClass="entr" presetSubtype="8" fill="hold" grpId="0" nodeType="clickEffect">
                                  <p:stCondLst>
                                    <p:cond delay="0"/>
                                  </p:stCondLst>
                                  <p:childTnLst>
                                    <p:set>
                                      <p:cBhvr>
                                        <p:cTn id="156" dur="1" fill="hold">
                                          <p:stCondLst>
                                            <p:cond delay="0"/>
                                          </p:stCondLst>
                                        </p:cTn>
                                        <p:tgtEl>
                                          <p:spTgt spid="49"/>
                                        </p:tgtEl>
                                        <p:attrNameLst>
                                          <p:attrName>style.visibility</p:attrName>
                                        </p:attrNameLst>
                                      </p:cBhvr>
                                      <p:to>
                                        <p:strVal val="visible"/>
                                      </p:to>
                                    </p:set>
                                    <p:animEffect transition="in" filter="wipe(left)">
                                      <p:cBhvr>
                                        <p:cTn id="157" dur="500"/>
                                        <p:tgtEl>
                                          <p:spTgt spid="49"/>
                                        </p:tgtEl>
                                      </p:cBhvr>
                                    </p:animEffect>
                                  </p:childTnLst>
                                </p:cTn>
                              </p:par>
                            </p:childTnLst>
                          </p:cTn>
                        </p:par>
                      </p:childTnLst>
                    </p:cTn>
                  </p:par>
                  <p:par>
                    <p:cTn id="158" fill="hold">
                      <p:stCondLst>
                        <p:cond delay="indefinite"/>
                      </p:stCondLst>
                      <p:childTnLst>
                        <p:par>
                          <p:cTn id="159" fill="hold">
                            <p:stCondLst>
                              <p:cond delay="0"/>
                            </p:stCondLst>
                            <p:childTnLst>
                              <p:par>
                                <p:cTn id="160" presetID="22" presetClass="entr" presetSubtype="8" fill="hold" grpId="0" nodeType="clickEffect">
                                  <p:stCondLst>
                                    <p:cond delay="0"/>
                                  </p:stCondLst>
                                  <p:childTnLst>
                                    <p:set>
                                      <p:cBhvr>
                                        <p:cTn id="161" dur="1" fill="hold">
                                          <p:stCondLst>
                                            <p:cond delay="0"/>
                                          </p:stCondLst>
                                        </p:cTn>
                                        <p:tgtEl>
                                          <p:spTgt spid="50"/>
                                        </p:tgtEl>
                                        <p:attrNameLst>
                                          <p:attrName>style.visibility</p:attrName>
                                        </p:attrNameLst>
                                      </p:cBhvr>
                                      <p:to>
                                        <p:strVal val="visible"/>
                                      </p:to>
                                    </p:set>
                                    <p:animEffect transition="in" filter="wipe(left)">
                                      <p:cBhvr>
                                        <p:cTn id="162" dur="500"/>
                                        <p:tgtEl>
                                          <p:spTgt spid="50"/>
                                        </p:tgtEl>
                                      </p:cBhvr>
                                    </p:animEffect>
                                  </p:childTnLst>
                                </p:cTn>
                              </p:par>
                            </p:childTnLst>
                          </p:cTn>
                        </p:par>
                      </p:childTnLst>
                    </p:cTn>
                  </p:par>
                  <p:par>
                    <p:cTn id="163" fill="hold">
                      <p:stCondLst>
                        <p:cond delay="indefinite"/>
                      </p:stCondLst>
                      <p:childTnLst>
                        <p:par>
                          <p:cTn id="164" fill="hold">
                            <p:stCondLst>
                              <p:cond delay="0"/>
                            </p:stCondLst>
                            <p:childTnLst>
                              <p:par>
                                <p:cTn id="165" presetID="22" presetClass="entr" presetSubtype="8" fill="hold" grpId="0" nodeType="clickEffect">
                                  <p:stCondLst>
                                    <p:cond delay="0"/>
                                  </p:stCondLst>
                                  <p:childTnLst>
                                    <p:set>
                                      <p:cBhvr>
                                        <p:cTn id="166" dur="1" fill="hold">
                                          <p:stCondLst>
                                            <p:cond delay="0"/>
                                          </p:stCondLst>
                                        </p:cTn>
                                        <p:tgtEl>
                                          <p:spTgt spid="51"/>
                                        </p:tgtEl>
                                        <p:attrNameLst>
                                          <p:attrName>style.visibility</p:attrName>
                                        </p:attrNameLst>
                                      </p:cBhvr>
                                      <p:to>
                                        <p:strVal val="visible"/>
                                      </p:to>
                                    </p:set>
                                    <p:animEffect transition="in" filter="wipe(left)">
                                      <p:cBhvr>
                                        <p:cTn id="167"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8" grpId="0"/>
      <p:bldP spid="19" grpId="0"/>
      <p:bldP spid="20" grpId="0"/>
      <p:bldP spid="21" grpId="0"/>
      <p:bldP spid="22" grpId="0"/>
      <p:bldP spid="23" grpId="0"/>
      <p:bldP spid="24" grpId="0"/>
      <p:bldP spid="25" grpId="0"/>
      <p:bldP spid="26" grpId="0"/>
      <p:bldP spid="27" grpId="0"/>
      <p:bldP spid="28" grpId="0"/>
      <p:bldP spid="29" grpId="0"/>
      <p:bldP spid="30" grpId="0"/>
      <p:bldP spid="31" grpId="0"/>
      <p:bldP spid="32" grpId="0"/>
      <p:bldP spid="33" grpId="0"/>
      <p:bldP spid="34" grpId="0"/>
      <p:bldP spid="35" grpId="0"/>
      <p:bldP spid="36" grpId="0"/>
      <p:bldP spid="37" grpId="0"/>
      <p:bldP spid="38" grpId="0"/>
      <p:bldP spid="39" grpId="0"/>
      <p:bldP spid="40" grpId="0"/>
      <p:bldP spid="41" grpId="0"/>
      <p:bldP spid="46" grpId="0"/>
      <p:bldP spid="47" grpId="0"/>
      <p:bldP spid="48" grpId="0"/>
      <p:bldP spid="49" grpId="0"/>
      <p:bldP spid="50" grpId="0"/>
      <p:bldP spid="51" grpId="0"/>
    </p:bld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86200" y="2387084"/>
            <a:ext cx="1371600" cy="369332"/>
          </a:xfrm>
          <a:prstGeom prst="rect">
            <a:avLst/>
          </a:prstGeom>
          <a:noFill/>
        </p:spPr>
        <p:txBody>
          <a:bodyPr wrap="square" rtlCol="0">
            <a:spAutoFit/>
          </a:bodyPr>
          <a:lstStyle/>
          <a:p>
            <a:r>
              <a:rPr lang="en-US" dirty="0" smtClean="0">
                <a:solidFill>
                  <a:prstClr val="black"/>
                </a:solidFill>
              </a:rPr>
              <a:t>Module 49</a:t>
            </a:r>
            <a:endParaRPr lang="en-US" dirty="0">
              <a:solidFill>
                <a:prstClr val="black"/>
              </a:solidFill>
            </a:endParaRPr>
          </a:p>
        </p:txBody>
      </p:sp>
    </p:spTree>
    <p:extLst>
      <p:ext uri="{BB962C8B-B14F-4D97-AF65-F5344CB8AC3E}">
        <p14:creationId xmlns:p14="http://schemas.microsoft.com/office/powerpoint/2010/main" val="3924894450"/>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ounded Rectangle 23"/>
          <p:cNvSpPr/>
          <p:nvPr/>
        </p:nvSpPr>
        <p:spPr>
          <a:xfrm>
            <a:off x="7110720" y="1933476"/>
            <a:ext cx="721001" cy="265533"/>
          </a:xfrm>
          <a:prstGeom prst="roundRect">
            <a:avLst/>
          </a:prstGeom>
          <a:ln>
            <a:noFill/>
          </a:ln>
        </p:spPr>
        <p:style>
          <a:lnRef idx="1">
            <a:schemeClr val="accent3"/>
          </a:lnRef>
          <a:fillRef idx="2">
            <a:schemeClr val="accent3"/>
          </a:fillRef>
          <a:effectRef idx="1">
            <a:schemeClr val="accent3"/>
          </a:effectRef>
          <a:fontRef idx="minor">
            <a:schemeClr val="dk1"/>
          </a:fontRef>
        </p:style>
        <p:txBody>
          <a:bodyPr rtlCol="0" anchor="ctr"/>
          <a:lstStyle/>
          <a:p>
            <a:pPr algn="ctr" fontAlgn="auto">
              <a:spcBef>
                <a:spcPts val="0"/>
              </a:spcBef>
              <a:spcAft>
                <a:spcPts val="0"/>
              </a:spcAft>
            </a:pPr>
            <a:endParaRPr lang="en-US" dirty="0">
              <a:solidFill>
                <a:prstClr val="black"/>
              </a:solidFill>
            </a:endParaRPr>
          </a:p>
        </p:txBody>
      </p:sp>
      <p:sp>
        <p:nvSpPr>
          <p:cNvPr id="17" name="Rounded Rectangle 16"/>
          <p:cNvSpPr/>
          <p:nvPr/>
        </p:nvSpPr>
        <p:spPr>
          <a:xfrm>
            <a:off x="5199900" y="1660122"/>
            <a:ext cx="273192" cy="262905"/>
          </a:xfrm>
          <a:prstGeom prst="roundRect">
            <a:avLst/>
          </a:prstGeom>
          <a:ln>
            <a:noFill/>
          </a:ln>
        </p:spPr>
        <p:style>
          <a:lnRef idx="1">
            <a:schemeClr val="accent3"/>
          </a:lnRef>
          <a:fillRef idx="2">
            <a:schemeClr val="accent3"/>
          </a:fillRef>
          <a:effectRef idx="1">
            <a:schemeClr val="accent3"/>
          </a:effectRef>
          <a:fontRef idx="minor">
            <a:schemeClr val="dk1"/>
          </a:fontRef>
        </p:style>
        <p:txBody>
          <a:bodyPr rtlCol="0" anchor="ctr"/>
          <a:lstStyle/>
          <a:p>
            <a:pPr algn="ctr" fontAlgn="auto">
              <a:spcBef>
                <a:spcPts val="0"/>
              </a:spcBef>
              <a:spcAft>
                <a:spcPts val="0"/>
              </a:spcAft>
            </a:pPr>
            <a:endParaRPr lang="en-US" dirty="0">
              <a:solidFill>
                <a:prstClr val="black"/>
              </a:solidFill>
            </a:endParaRPr>
          </a:p>
        </p:txBody>
      </p:sp>
      <p:sp>
        <p:nvSpPr>
          <p:cNvPr id="2" name="Rounded Rectangle 1"/>
          <p:cNvSpPr/>
          <p:nvPr/>
        </p:nvSpPr>
        <p:spPr>
          <a:xfrm>
            <a:off x="444960" y="336620"/>
            <a:ext cx="7081118" cy="1277998"/>
          </a:xfrm>
          <a:prstGeom prst="roundRect">
            <a:avLst>
              <a:gd name="adj" fmla="val 8511"/>
            </a:avLst>
          </a:prstGeom>
        </p:spPr>
        <p:style>
          <a:lnRef idx="1">
            <a:schemeClr val="accent6"/>
          </a:lnRef>
          <a:fillRef idx="2">
            <a:schemeClr val="accent6"/>
          </a:fillRef>
          <a:effectRef idx="1">
            <a:schemeClr val="accent6"/>
          </a:effectRef>
          <a:fontRef idx="minor">
            <a:schemeClr val="dk1"/>
          </a:fontRef>
        </p:style>
        <p:txBody>
          <a:bodyPr rtlCol="0" anchor="ctr"/>
          <a:lstStyle/>
          <a:p>
            <a:pPr algn="ctr" fontAlgn="auto">
              <a:spcBef>
                <a:spcPts val="0"/>
              </a:spcBef>
              <a:spcAft>
                <a:spcPts val="0"/>
              </a:spcAft>
            </a:pPr>
            <a:endParaRPr lang="en-US" dirty="0">
              <a:solidFill>
                <a:prstClr val="black"/>
              </a:solidFill>
            </a:endParaRPr>
          </a:p>
        </p:txBody>
      </p:sp>
      <p:sp>
        <p:nvSpPr>
          <p:cNvPr id="3" name="Rectangle 2"/>
          <p:cNvSpPr/>
          <p:nvPr/>
        </p:nvSpPr>
        <p:spPr>
          <a:xfrm>
            <a:off x="374503" y="296400"/>
            <a:ext cx="486298" cy="338241"/>
          </a:xfrm>
          <a:prstGeom prst="rect">
            <a:avLst/>
          </a:prstGeom>
        </p:spPr>
        <p:txBody>
          <a:bodyPr wrap="square">
            <a:spAutoFit/>
          </a:bodyPr>
          <a:lstStyle/>
          <a:p>
            <a:pPr fontAlgn="auto">
              <a:spcBef>
                <a:spcPts val="0"/>
              </a:spcBef>
              <a:spcAft>
                <a:spcPts val="0"/>
              </a:spcAft>
            </a:pPr>
            <a:r>
              <a:rPr lang="en-US" sz="1600" b="1" dirty="0" smtClean="0">
                <a:solidFill>
                  <a:srgbClr val="C0504D">
                    <a:lumMod val="50000"/>
                  </a:srgbClr>
                </a:solidFill>
                <a:latin typeface="Bookman Old Style" panose="02050604050505020204" pitchFamily="18" charset="0"/>
                <a:cs typeface="+mn-cs"/>
              </a:rPr>
              <a:t>Q.</a:t>
            </a:r>
            <a:endParaRPr lang="en-US" sz="1600" b="1" dirty="0">
              <a:solidFill>
                <a:srgbClr val="C0504D">
                  <a:lumMod val="50000"/>
                </a:srgbClr>
              </a:solidFill>
              <a:latin typeface="Bookman Old Style" panose="02050604050505020204" pitchFamily="18" charset="0"/>
              <a:cs typeface="+mn-cs"/>
            </a:endParaRPr>
          </a:p>
        </p:txBody>
      </p:sp>
      <p:sp>
        <p:nvSpPr>
          <p:cNvPr id="5" name="Rounded Rectangle 4"/>
          <p:cNvSpPr/>
          <p:nvPr/>
        </p:nvSpPr>
        <p:spPr>
          <a:xfrm>
            <a:off x="6416348" y="1070497"/>
            <a:ext cx="1065587" cy="279603"/>
          </a:xfrm>
          <a:prstGeom prst="roundRect">
            <a:avLst/>
          </a:prstGeom>
          <a:ln>
            <a:noFill/>
          </a:ln>
        </p:spPr>
        <p:style>
          <a:lnRef idx="1">
            <a:schemeClr val="accent4"/>
          </a:lnRef>
          <a:fillRef idx="2">
            <a:schemeClr val="accent4"/>
          </a:fillRef>
          <a:effectRef idx="1">
            <a:schemeClr val="accent4"/>
          </a:effectRef>
          <a:fontRef idx="minor">
            <a:schemeClr val="dk1"/>
          </a:fontRef>
        </p:style>
        <p:txBody>
          <a:bodyPr rtlCol="0" anchor="ctr"/>
          <a:lstStyle/>
          <a:p>
            <a:pPr algn="ctr" fontAlgn="auto">
              <a:spcBef>
                <a:spcPts val="0"/>
              </a:spcBef>
              <a:spcAft>
                <a:spcPts val="0"/>
              </a:spcAft>
            </a:pPr>
            <a:endParaRPr lang="en-US" dirty="0">
              <a:solidFill>
                <a:prstClr val="black"/>
              </a:solidFill>
            </a:endParaRPr>
          </a:p>
        </p:txBody>
      </p:sp>
      <p:sp>
        <p:nvSpPr>
          <p:cNvPr id="6" name="Rounded Rectangle 5"/>
          <p:cNvSpPr/>
          <p:nvPr/>
        </p:nvSpPr>
        <p:spPr>
          <a:xfrm>
            <a:off x="708281" y="1321918"/>
            <a:ext cx="3312524" cy="273667"/>
          </a:xfrm>
          <a:prstGeom prst="roundRect">
            <a:avLst/>
          </a:prstGeom>
          <a:ln>
            <a:noFill/>
          </a:ln>
        </p:spPr>
        <p:style>
          <a:lnRef idx="1">
            <a:schemeClr val="accent4"/>
          </a:lnRef>
          <a:fillRef idx="2">
            <a:schemeClr val="accent4"/>
          </a:fillRef>
          <a:effectRef idx="1">
            <a:schemeClr val="accent4"/>
          </a:effectRef>
          <a:fontRef idx="minor">
            <a:schemeClr val="dk1"/>
          </a:fontRef>
        </p:style>
        <p:txBody>
          <a:bodyPr rtlCol="0" anchor="ctr"/>
          <a:lstStyle/>
          <a:p>
            <a:pPr algn="ctr" fontAlgn="auto">
              <a:spcBef>
                <a:spcPts val="0"/>
              </a:spcBef>
              <a:spcAft>
                <a:spcPts val="0"/>
              </a:spcAft>
            </a:pPr>
            <a:endParaRPr lang="en-US" dirty="0">
              <a:solidFill>
                <a:prstClr val="black"/>
              </a:solidFill>
            </a:endParaRPr>
          </a:p>
        </p:txBody>
      </p:sp>
      <p:grpSp>
        <p:nvGrpSpPr>
          <p:cNvPr id="7" name="Group 6"/>
          <p:cNvGrpSpPr/>
          <p:nvPr/>
        </p:nvGrpSpPr>
        <p:grpSpPr>
          <a:xfrm>
            <a:off x="401119" y="1589164"/>
            <a:ext cx="615668" cy="368990"/>
            <a:chOff x="522920" y="1515017"/>
            <a:chExt cx="615668" cy="369332"/>
          </a:xfrm>
        </p:grpSpPr>
        <p:sp>
          <p:nvSpPr>
            <p:cNvPr id="8" name="Flowchart: Delay 7"/>
            <p:cNvSpPr/>
            <p:nvPr/>
          </p:nvSpPr>
          <p:spPr>
            <a:xfrm>
              <a:off x="573605" y="1544221"/>
              <a:ext cx="564983" cy="323262"/>
            </a:xfrm>
            <a:prstGeom prst="flowChartDelay">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b="1" dirty="0">
                <a:solidFill>
                  <a:prstClr val="white"/>
                </a:solidFill>
                <a:latin typeface="Cambria Math" panose="02040503050406030204" pitchFamily="18" charset="0"/>
                <a:ea typeface="Cambria Math" panose="02040503050406030204" pitchFamily="18" charset="0"/>
              </a:endParaRPr>
            </a:p>
          </p:txBody>
        </p:sp>
        <p:sp>
          <p:nvSpPr>
            <p:cNvPr id="9" name="TextBox 8"/>
            <p:cNvSpPr txBox="1"/>
            <p:nvPr/>
          </p:nvSpPr>
          <p:spPr>
            <a:xfrm>
              <a:off x="522920" y="1515017"/>
              <a:ext cx="562946" cy="369332"/>
            </a:xfrm>
            <a:prstGeom prst="rect">
              <a:avLst/>
            </a:prstGeom>
            <a:noFill/>
          </p:spPr>
          <p:txBody>
            <a:bodyPr wrap="square" rtlCol="0">
              <a:spAutoFit/>
            </a:bodyPr>
            <a:lstStyle/>
            <a:p>
              <a:pPr fontAlgn="auto">
                <a:spcBef>
                  <a:spcPts val="0"/>
                </a:spcBef>
                <a:spcAft>
                  <a:spcPts val="0"/>
                </a:spcAft>
              </a:pPr>
              <a:r>
                <a:rPr lang="en-US" b="1" dirty="0" smtClean="0">
                  <a:solidFill>
                    <a:prstClr val="black">
                      <a:lumMod val="95000"/>
                      <a:lumOff val="5000"/>
                    </a:prstClr>
                  </a:solidFill>
                  <a:latin typeface="Cambria Math" panose="02040503050406030204" pitchFamily="18" charset="0"/>
                  <a:ea typeface="Cambria Math" panose="02040503050406030204" pitchFamily="18" charset="0"/>
                  <a:cs typeface="Arial" pitchFamily="34" charset="0"/>
                </a:rPr>
                <a:t>Sol</a:t>
              </a:r>
              <a:endParaRPr lang="en-US" b="1" dirty="0">
                <a:solidFill>
                  <a:prstClr val="black">
                    <a:lumMod val="95000"/>
                    <a:lumOff val="5000"/>
                  </a:prstClr>
                </a:solidFill>
                <a:latin typeface="Cambria Math" panose="02040503050406030204" pitchFamily="18" charset="0"/>
                <a:ea typeface="Cambria Math" panose="02040503050406030204" pitchFamily="18" charset="0"/>
                <a:cs typeface="Arial" pitchFamily="34" charset="0"/>
              </a:endParaRPr>
            </a:p>
          </p:txBody>
        </p:sp>
      </p:grpSp>
      <p:sp>
        <p:nvSpPr>
          <p:cNvPr id="10" name="Rectangle 9"/>
          <p:cNvSpPr/>
          <p:nvPr/>
        </p:nvSpPr>
        <p:spPr>
          <a:xfrm>
            <a:off x="959638" y="1614585"/>
            <a:ext cx="4692483" cy="338241"/>
          </a:xfrm>
          <a:prstGeom prst="rect">
            <a:avLst/>
          </a:prstGeom>
        </p:spPr>
        <p:txBody>
          <a:bodyPr wrap="square">
            <a:spAutoFit/>
          </a:bodyPr>
          <a:lstStyle/>
          <a:p>
            <a:pPr fontAlgn="auto">
              <a:spcBef>
                <a:spcPts val="0"/>
              </a:spcBef>
              <a:spcAft>
                <a:spcPts val="0"/>
              </a:spcAft>
            </a:pPr>
            <a:r>
              <a:rPr lang="pt-BR" sz="1600" dirty="0" smtClean="0">
                <a:solidFill>
                  <a:prstClr val="black"/>
                </a:solidFill>
                <a:latin typeface="Cambria" pitchFamily="18" charset="0"/>
                <a:cs typeface="+mn-cs"/>
              </a:rPr>
              <a:t>Let the number of </a:t>
            </a:r>
            <a:r>
              <a:rPr lang="en-US" sz="1600" dirty="0" smtClean="0">
                <a:solidFill>
                  <a:prstClr val="black"/>
                </a:solidFill>
                <a:latin typeface="Cambria" pitchFamily="18" charset="0"/>
                <a:cs typeface="+mn-cs"/>
              </a:rPr>
              <a:t>questions answer correctly </a:t>
            </a:r>
            <a:r>
              <a:rPr lang="pt-BR" sz="1600" dirty="0" smtClean="0">
                <a:solidFill>
                  <a:prstClr val="black"/>
                </a:solidFill>
                <a:latin typeface="Cambria" pitchFamily="18" charset="0"/>
                <a:cs typeface="+mn-cs"/>
              </a:rPr>
              <a:t>be x</a:t>
            </a:r>
            <a:endParaRPr lang="en-IN" sz="1600" dirty="0" smtClean="0">
              <a:solidFill>
                <a:prstClr val="black"/>
              </a:solidFill>
              <a:latin typeface="Cambria" pitchFamily="18" charset="0"/>
              <a:cs typeface="+mn-cs"/>
            </a:endParaRPr>
          </a:p>
        </p:txBody>
      </p:sp>
      <p:sp>
        <p:nvSpPr>
          <p:cNvPr id="11" name="Rounded Rectangle 10"/>
          <p:cNvSpPr/>
          <p:nvPr/>
        </p:nvSpPr>
        <p:spPr>
          <a:xfrm>
            <a:off x="707633" y="344666"/>
            <a:ext cx="3873574" cy="279603"/>
          </a:xfrm>
          <a:prstGeom prst="roundRect">
            <a:avLst/>
          </a:prstGeom>
          <a:ln>
            <a:noFill/>
          </a:ln>
        </p:spPr>
        <p:style>
          <a:lnRef idx="1">
            <a:schemeClr val="accent4"/>
          </a:lnRef>
          <a:fillRef idx="2">
            <a:schemeClr val="accent4"/>
          </a:fillRef>
          <a:effectRef idx="1">
            <a:schemeClr val="accent4"/>
          </a:effectRef>
          <a:fontRef idx="minor">
            <a:schemeClr val="dk1"/>
          </a:fontRef>
        </p:style>
        <p:txBody>
          <a:bodyPr rtlCol="0" anchor="ctr"/>
          <a:lstStyle/>
          <a:p>
            <a:pPr algn="ctr" fontAlgn="auto">
              <a:spcBef>
                <a:spcPts val="0"/>
              </a:spcBef>
              <a:spcAft>
                <a:spcPts val="0"/>
              </a:spcAft>
            </a:pPr>
            <a:endParaRPr lang="en-US" dirty="0">
              <a:solidFill>
                <a:prstClr val="black"/>
              </a:solidFill>
            </a:endParaRPr>
          </a:p>
        </p:txBody>
      </p:sp>
      <p:sp>
        <p:nvSpPr>
          <p:cNvPr id="12" name="Rectangle 11"/>
          <p:cNvSpPr/>
          <p:nvPr/>
        </p:nvSpPr>
        <p:spPr>
          <a:xfrm>
            <a:off x="939754" y="1887605"/>
            <a:ext cx="6303678" cy="338241"/>
          </a:xfrm>
          <a:prstGeom prst="rect">
            <a:avLst/>
          </a:prstGeom>
        </p:spPr>
        <p:txBody>
          <a:bodyPr wrap="square">
            <a:spAutoFit/>
          </a:bodyPr>
          <a:lstStyle/>
          <a:p>
            <a:pPr fontAlgn="auto">
              <a:spcBef>
                <a:spcPts val="0"/>
              </a:spcBef>
              <a:spcAft>
                <a:spcPts val="0"/>
              </a:spcAft>
            </a:pPr>
            <a:r>
              <a:rPr lang="pt-BR" sz="1600" dirty="0" smtClean="0">
                <a:solidFill>
                  <a:prstClr val="black"/>
                </a:solidFill>
                <a:latin typeface="Cambria" pitchFamily="18" charset="0"/>
                <a:cs typeface="+mn-cs"/>
              </a:rPr>
              <a:t>Then the number of</a:t>
            </a:r>
            <a:r>
              <a:rPr lang="en-US" sz="1600" dirty="0" smtClean="0">
                <a:solidFill>
                  <a:prstClr val="black"/>
                </a:solidFill>
                <a:latin typeface="Cambria" pitchFamily="18" charset="0"/>
                <a:cs typeface="+mn-cs"/>
              </a:rPr>
              <a:t> </a:t>
            </a:r>
            <a:r>
              <a:rPr lang="en-US" sz="1600" dirty="0">
                <a:solidFill>
                  <a:prstClr val="black"/>
                </a:solidFill>
                <a:latin typeface="Cambria" pitchFamily="18" charset="0"/>
                <a:cs typeface="+mn-cs"/>
              </a:rPr>
              <a:t>wrong answers and </a:t>
            </a:r>
            <a:r>
              <a:rPr lang="en-US" sz="1600" dirty="0" err="1">
                <a:solidFill>
                  <a:prstClr val="black"/>
                </a:solidFill>
                <a:latin typeface="Cambria" pitchFamily="18" charset="0"/>
                <a:cs typeface="+mn-cs"/>
              </a:rPr>
              <a:t>unattempted</a:t>
            </a:r>
            <a:r>
              <a:rPr lang="en-US" sz="1600" dirty="0">
                <a:solidFill>
                  <a:prstClr val="black"/>
                </a:solidFill>
                <a:latin typeface="Cambria" pitchFamily="18" charset="0"/>
                <a:cs typeface="+mn-cs"/>
              </a:rPr>
              <a:t> question </a:t>
            </a:r>
            <a:r>
              <a:rPr lang="en-US" sz="1600" dirty="0" smtClean="0">
                <a:solidFill>
                  <a:prstClr val="black"/>
                </a:solidFill>
                <a:latin typeface="Cambria" pitchFamily="18" charset="0"/>
                <a:cs typeface="+mn-cs"/>
              </a:rPr>
              <a:t>will be</a:t>
            </a:r>
            <a:endParaRPr lang="en-IN" sz="1600" dirty="0" smtClean="0">
              <a:solidFill>
                <a:prstClr val="black"/>
              </a:solidFill>
              <a:latin typeface="Cambria" pitchFamily="18" charset="0"/>
              <a:cs typeface="+mn-cs"/>
            </a:endParaRPr>
          </a:p>
        </p:txBody>
      </p:sp>
      <p:sp>
        <p:nvSpPr>
          <p:cNvPr id="13" name="Rectangle 12"/>
          <p:cNvSpPr/>
          <p:nvPr/>
        </p:nvSpPr>
        <p:spPr>
          <a:xfrm>
            <a:off x="7053298" y="1884224"/>
            <a:ext cx="903078" cy="338241"/>
          </a:xfrm>
          <a:prstGeom prst="rect">
            <a:avLst/>
          </a:prstGeom>
        </p:spPr>
        <p:txBody>
          <a:bodyPr wrap="square">
            <a:spAutoFit/>
          </a:bodyPr>
          <a:lstStyle/>
          <a:p>
            <a:pPr fontAlgn="auto">
              <a:spcBef>
                <a:spcPts val="0"/>
              </a:spcBef>
              <a:spcAft>
                <a:spcPts val="0"/>
              </a:spcAft>
            </a:pPr>
            <a:r>
              <a:rPr lang="en-US" sz="1600" dirty="0">
                <a:solidFill>
                  <a:prstClr val="black"/>
                </a:solidFill>
                <a:latin typeface="Cambria" pitchFamily="18" charset="0"/>
                <a:cs typeface="+mn-cs"/>
              </a:rPr>
              <a:t>(</a:t>
            </a:r>
            <a:r>
              <a:rPr lang="en-US" sz="1600" dirty="0" smtClean="0">
                <a:solidFill>
                  <a:prstClr val="black"/>
                </a:solidFill>
                <a:latin typeface="Cambria" pitchFamily="18" charset="0"/>
                <a:cs typeface="+mn-cs"/>
              </a:rPr>
              <a:t>90 – x) </a:t>
            </a:r>
            <a:endParaRPr lang="en-IN" sz="1600" dirty="0" smtClean="0">
              <a:solidFill>
                <a:prstClr val="black"/>
              </a:solidFill>
              <a:latin typeface="Cambria" pitchFamily="18" charset="0"/>
              <a:cs typeface="+mn-cs"/>
            </a:endParaRPr>
          </a:p>
        </p:txBody>
      </p:sp>
      <p:sp>
        <p:nvSpPr>
          <p:cNvPr id="14" name="Rounded Rectangle 13"/>
          <p:cNvSpPr/>
          <p:nvPr/>
        </p:nvSpPr>
        <p:spPr>
          <a:xfrm>
            <a:off x="6265644" y="344666"/>
            <a:ext cx="1216290" cy="279603"/>
          </a:xfrm>
          <a:prstGeom prst="roundRect">
            <a:avLst/>
          </a:prstGeom>
          <a:ln>
            <a:noFill/>
          </a:ln>
        </p:spPr>
        <p:style>
          <a:lnRef idx="1">
            <a:schemeClr val="accent4"/>
          </a:lnRef>
          <a:fillRef idx="2">
            <a:schemeClr val="accent4"/>
          </a:fillRef>
          <a:effectRef idx="1">
            <a:schemeClr val="accent4"/>
          </a:effectRef>
          <a:fontRef idx="minor">
            <a:schemeClr val="dk1"/>
          </a:fontRef>
        </p:style>
        <p:txBody>
          <a:bodyPr rtlCol="0" anchor="ctr"/>
          <a:lstStyle/>
          <a:p>
            <a:pPr algn="ctr" fontAlgn="auto">
              <a:spcBef>
                <a:spcPts val="0"/>
              </a:spcBef>
              <a:spcAft>
                <a:spcPts val="0"/>
              </a:spcAft>
            </a:pPr>
            <a:endParaRPr lang="en-US" dirty="0">
              <a:solidFill>
                <a:prstClr val="black"/>
              </a:solidFill>
            </a:endParaRPr>
          </a:p>
        </p:txBody>
      </p:sp>
      <p:sp>
        <p:nvSpPr>
          <p:cNvPr id="15" name="Rounded Rectangle 14"/>
          <p:cNvSpPr/>
          <p:nvPr/>
        </p:nvSpPr>
        <p:spPr>
          <a:xfrm>
            <a:off x="714508" y="588089"/>
            <a:ext cx="3279727" cy="273667"/>
          </a:xfrm>
          <a:prstGeom prst="roundRect">
            <a:avLst/>
          </a:prstGeom>
          <a:ln>
            <a:noFill/>
          </a:ln>
        </p:spPr>
        <p:style>
          <a:lnRef idx="1">
            <a:schemeClr val="accent4"/>
          </a:lnRef>
          <a:fillRef idx="2">
            <a:schemeClr val="accent4"/>
          </a:fillRef>
          <a:effectRef idx="1">
            <a:schemeClr val="accent4"/>
          </a:effectRef>
          <a:fontRef idx="minor">
            <a:schemeClr val="dk1"/>
          </a:fontRef>
        </p:style>
        <p:txBody>
          <a:bodyPr rtlCol="0" anchor="ctr"/>
          <a:lstStyle/>
          <a:p>
            <a:pPr algn="ctr" fontAlgn="auto">
              <a:spcBef>
                <a:spcPts val="0"/>
              </a:spcBef>
              <a:spcAft>
                <a:spcPts val="0"/>
              </a:spcAft>
            </a:pPr>
            <a:endParaRPr lang="en-US" dirty="0">
              <a:solidFill>
                <a:prstClr val="black"/>
              </a:solidFill>
            </a:endParaRPr>
          </a:p>
        </p:txBody>
      </p:sp>
      <p:sp>
        <p:nvSpPr>
          <p:cNvPr id="16" name="Rectangle 15"/>
          <p:cNvSpPr/>
          <p:nvPr/>
        </p:nvSpPr>
        <p:spPr>
          <a:xfrm>
            <a:off x="978273" y="2163322"/>
            <a:ext cx="2504083" cy="338241"/>
          </a:xfrm>
          <a:prstGeom prst="rect">
            <a:avLst/>
          </a:prstGeom>
        </p:spPr>
        <p:txBody>
          <a:bodyPr wrap="none">
            <a:spAutoFit/>
          </a:bodyPr>
          <a:lstStyle/>
          <a:p>
            <a:pPr fontAlgn="auto">
              <a:spcBef>
                <a:spcPts val="0"/>
              </a:spcBef>
              <a:spcAft>
                <a:spcPts val="0"/>
              </a:spcAft>
            </a:pPr>
            <a:r>
              <a:rPr lang="en-US" sz="1600" dirty="0" smtClean="0">
                <a:solidFill>
                  <a:prstClr val="black"/>
                </a:solidFill>
                <a:latin typeface="Cambria Math" panose="02040503050406030204" pitchFamily="18" charset="0"/>
                <a:ea typeface="Cambria Math" panose="02040503050406030204" pitchFamily="18" charset="0"/>
                <a:cs typeface="Arial" pitchFamily="34" charset="0"/>
              </a:rPr>
              <a:t>As per the given condition,</a:t>
            </a:r>
            <a:endParaRPr lang="en-US" sz="1600"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8" name="Rectangle 17"/>
          <p:cNvSpPr/>
          <p:nvPr/>
        </p:nvSpPr>
        <p:spPr>
          <a:xfrm>
            <a:off x="1233811" y="2479831"/>
            <a:ext cx="397866" cy="338241"/>
          </a:xfrm>
          <a:prstGeom prst="rect">
            <a:avLst/>
          </a:prstGeom>
        </p:spPr>
        <p:txBody>
          <a:bodyPr wrap="none">
            <a:spAutoFit/>
          </a:bodyPr>
          <a:lstStyle/>
          <a:p>
            <a:pPr fontAlgn="auto">
              <a:spcBef>
                <a:spcPts val="0"/>
              </a:spcBef>
              <a:spcAft>
                <a:spcPts val="0"/>
              </a:spcAft>
            </a:pPr>
            <a:r>
              <a:rPr lang="en-US" sz="1600" dirty="0" smtClean="0">
                <a:solidFill>
                  <a:prstClr val="black"/>
                </a:solidFill>
                <a:latin typeface="Cambria Math" panose="02040503050406030204" pitchFamily="18" charset="0"/>
                <a:ea typeface="Cambria Math" panose="02040503050406030204" pitchFamily="18" charset="0"/>
                <a:cs typeface="Arial" pitchFamily="34" charset="0"/>
              </a:rPr>
              <a:t>2x</a:t>
            </a:r>
            <a:endParaRPr lang="en-US" sz="1600"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9" name="Rounded Rectangle 18"/>
          <p:cNvSpPr/>
          <p:nvPr/>
        </p:nvSpPr>
        <p:spPr>
          <a:xfrm>
            <a:off x="4460911" y="582153"/>
            <a:ext cx="3007922" cy="279603"/>
          </a:xfrm>
          <a:prstGeom prst="roundRect">
            <a:avLst/>
          </a:prstGeom>
          <a:ln>
            <a:noFill/>
          </a:ln>
        </p:spPr>
        <p:style>
          <a:lnRef idx="1">
            <a:schemeClr val="accent4"/>
          </a:lnRef>
          <a:fillRef idx="2">
            <a:schemeClr val="accent4"/>
          </a:fillRef>
          <a:effectRef idx="1">
            <a:schemeClr val="accent4"/>
          </a:effectRef>
          <a:fontRef idx="minor">
            <a:schemeClr val="dk1"/>
          </a:fontRef>
        </p:style>
        <p:txBody>
          <a:bodyPr rtlCol="0" anchor="ctr"/>
          <a:lstStyle/>
          <a:p>
            <a:pPr algn="ctr" fontAlgn="auto">
              <a:spcBef>
                <a:spcPts val="0"/>
              </a:spcBef>
              <a:spcAft>
                <a:spcPts val="0"/>
              </a:spcAft>
            </a:pPr>
            <a:endParaRPr lang="en-US" dirty="0">
              <a:solidFill>
                <a:prstClr val="black"/>
              </a:solidFill>
            </a:endParaRPr>
          </a:p>
        </p:txBody>
      </p:sp>
      <p:sp>
        <p:nvSpPr>
          <p:cNvPr id="20" name="Rounded Rectangle 19"/>
          <p:cNvSpPr/>
          <p:nvPr/>
        </p:nvSpPr>
        <p:spPr>
          <a:xfrm>
            <a:off x="690323" y="829268"/>
            <a:ext cx="6797561" cy="273667"/>
          </a:xfrm>
          <a:prstGeom prst="roundRect">
            <a:avLst/>
          </a:prstGeom>
          <a:ln>
            <a:noFill/>
          </a:ln>
        </p:spPr>
        <p:style>
          <a:lnRef idx="1">
            <a:schemeClr val="accent4"/>
          </a:lnRef>
          <a:fillRef idx="2">
            <a:schemeClr val="accent4"/>
          </a:fillRef>
          <a:effectRef idx="1">
            <a:schemeClr val="accent4"/>
          </a:effectRef>
          <a:fontRef idx="minor">
            <a:schemeClr val="dk1"/>
          </a:fontRef>
        </p:style>
        <p:txBody>
          <a:bodyPr rtlCol="0" anchor="ctr"/>
          <a:lstStyle/>
          <a:p>
            <a:pPr algn="ctr" fontAlgn="auto">
              <a:spcBef>
                <a:spcPts val="0"/>
              </a:spcBef>
              <a:spcAft>
                <a:spcPts val="0"/>
              </a:spcAft>
            </a:pPr>
            <a:endParaRPr lang="en-US" dirty="0">
              <a:solidFill>
                <a:prstClr val="black"/>
              </a:solidFill>
            </a:endParaRPr>
          </a:p>
        </p:txBody>
      </p:sp>
      <p:sp>
        <p:nvSpPr>
          <p:cNvPr id="21" name="Rounded Rectangle 20"/>
          <p:cNvSpPr/>
          <p:nvPr/>
        </p:nvSpPr>
        <p:spPr>
          <a:xfrm>
            <a:off x="682592" y="1093418"/>
            <a:ext cx="2377241" cy="273667"/>
          </a:xfrm>
          <a:prstGeom prst="roundRect">
            <a:avLst/>
          </a:prstGeom>
          <a:ln>
            <a:noFill/>
          </a:ln>
        </p:spPr>
        <p:style>
          <a:lnRef idx="1">
            <a:schemeClr val="accent4"/>
          </a:lnRef>
          <a:fillRef idx="2">
            <a:schemeClr val="accent4"/>
          </a:fillRef>
          <a:effectRef idx="1">
            <a:schemeClr val="accent4"/>
          </a:effectRef>
          <a:fontRef idx="minor">
            <a:schemeClr val="dk1"/>
          </a:fontRef>
        </p:style>
        <p:txBody>
          <a:bodyPr rtlCol="0" anchor="ctr"/>
          <a:lstStyle/>
          <a:p>
            <a:pPr algn="ctr" fontAlgn="auto">
              <a:spcBef>
                <a:spcPts val="0"/>
              </a:spcBef>
              <a:spcAft>
                <a:spcPts val="0"/>
              </a:spcAft>
            </a:pPr>
            <a:endParaRPr lang="en-US" dirty="0">
              <a:solidFill>
                <a:prstClr val="black"/>
              </a:solidFill>
            </a:endParaRPr>
          </a:p>
        </p:txBody>
      </p:sp>
      <p:sp>
        <p:nvSpPr>
          <p:cNvPr id="22" name="Rounded Rectangle 21"/>
          <p:cNvSpPr/>
          <p:nvPr/>
        </p:nvSpPr>
        <p:spPr>
          <a:xfrm>
            <a:off x="4945970" y="834493"/>
            <a:ext cx="999852" cy="262905"/>
          </a:xfrm>
          <a:prstGeom prst="roundRect">
            <a:avLst/>
          </a:prstGeom>
          <a:ln>
            <a:noFill/>
          </a:ln>
        </p:spPr>
        <p:style>
          <a:lnRef idx="1">
            <a:schemeClr val="accent3"/>
          </a:lnRef>
          <a:fillRef idx="2">
            <a:schemeClr val="accent3"/>
          </a:fillRef>
          <a:effectRef idx="1">
            <a:schemeClr val="accent3"/>
          </a:effectRef>
          <a:fontRef idx="minor">
            <a:schemeClr val="dk1"/>
          </a:fontRef>
        </p:style>
        <p:txBody>
          <a:bodyPr rtlCol="0" anchor="ctr"/>
          <a:lstStyle/>
          <a:p>
            <a:pPr algn="ctr" fontAlgn="auto">
              <a:spcBef>
                <a:spcPts val="0"/>
              </a:spcBef>
              <a:spcAft>
                <a:spcPts val="0"/>
              </a:spcAft>
            </a:pPr>
            <a:endParaRPr lang="en-US" dirty="0">
              <a:solidFill>
                <a:prstClr val="black"/>
              </a:solidFill>
            </a:endParaRPr>
          </a:p>
        </p:txBody>
      </p:sp>
      <p:sp>
        <p:nvSpPr>
          <p:cNvPr id="23" name="Rectangle 22"/>
          <p:cNvSpPr/>
          <p:nvPr/>
        </p:nvSpPr>
        <p:spPr>
          <a:xfrm>
            <a:off x="1586014" y="2479831"/>
            <a:ext cx="351877" cy="338241"/>
          </a:xfrm>
          <a:prstGeom prst="rect">
            <a:avLst/>
          </a:prstGeom>
        </p:spPr>
        <p:txBody>
          <a:bodyPr wrap="square">
            <a:spAutoFit/>
          </a:bodyPr>
          <a:lstStyle/>
          <a:p>
            <a:pPr fontAlgn="auto">
              <a:spcBef>
                <a:spcPts val="0"/>
              </a:spcBef>
              <a:spcAft>
                <a:spcPts val="0"/>
              </a:spcAft>
            </a:pPr>
            <a:r>
              <a:rPr lang="en-US" sz="1600" dirty="0" smtClean="0">
                <a:solidFill>
                  <a:prstClr val="black"/>
                </a:solidFill>
                <a:latin typeface="Cambria" pitchFamily="18" charset="0"/>
                <a:cs typeface="+mn-cs"/>
              </a:rPr>
              <a:t>– </a:t>
            </a:r>
            <a:endParaRPr lang="en-IN" sz="1600" dirty="0" smtClean="0">
              <a:solidFill>
                <a:prstClr val="black"/>
              </a:solidFill>
              <a:latin typeface="Cambria" pitchFamily="18" charset="0"/>
              <a:cs typeface="+mn-cs"/>
            </a:endParaRPr>
          </a:p>
        </p:txBody>
      </p:sp>
      <p:sp>
        <p:nvSpPr>
          <p:cNvPr id="25" name="Rectangle 24"/>
          <p:cNvSpPr/>
          <p:nvPr/>
        </p:nvSpPr>
        <p:spPr>
          <a:xfrm>
            <a:off x="1798704" y="2479831"/>
            <a:ext cx="1146828" cy="338241"/>
          </a:xfrm>
          <a:prstGeom prst="rect">
            <a:avLst/>
          </a:prstGeom>
        </p:spPr>
        <p:txBody>
          <a:bodyPr wrap="square">
            <a:spAutoFit/>
          </a:bodyPr>
          <a:lstStyle/>
          <a:p>
            <a:pPr fontAlgn="auto">
              <a:spcBef>
                <a:spcPts val="0"/>
              </a:spcBef>
              <a:spcAft>
                <a:spcPts val="0"/>
              </a:spcAft>
            </a:pPr>
            <a:r>
              <a:rPr lang="en-US" sz="1600" dirty="0" smtClean="0">
                <a:solidFill>
                  <a:prstClr val="black"/>
                </a:solidFill>
                <a:latin typeface="Cambria" pitchFamily="18" charset="0"/>
                <a:cs typeface="+mn-cs"/>
              </a:rPr>
              <a:t>1</a:t>
            </a:r>
            <a:r>
              <a:rPr lang="en-US" sz="1600" dirty="0" smtClean="0">
                <a:solidFill>
                  <a:prstClr val="black"/>
                </a:solidFill>
                <a:latin typeface="Cambria" pitchFamily="18" charset="0"/>
                <a:cs typeface="+mn-cs"/>
                <a:sym typeface="Symbol"/>
              </a:rPr>
              <a:t></a:t>
            </a:r>
            <a:r>
              <a:rPr lang="en-US" sz="1600" dirty="0" smtClean="0">
                <a:solidFill>
                  <a:prstClr val="black"/>
                </a:solidFill>
                <a:latin typeface="Cambria" pitchFamily="18" charset="0"/>
                <a:cs typeface="+mn-cs"/>
              </a:rPr>
              <a:t>(90 – x) </a:t>
            </a:r>
            <a:endParaRPr lang="en-IN" sz="1600" dirty="0" smtClean="0">
              <a:solidFill>
                <a:prstClr val="black"/>
              </a:solidFill>
              <a:latin typeface="Cambria" pitchFamily="18" charset="0"/>
              <a:cs typeface="+mn-cs"/>
            </a:endParaRPr>
          </a:p>
        </p:txBody>
      </p:sp>
      <p:sp>
        <p:nvSpPr>
          <p:cNvPr id="26" name="Rounded Rectangle 25"/>
          <p:cNvSpPr/>
          <p:nvPr/>
        </p:nvSpPr>
        <p:spPr>
          <a:xfrm>
            <a:off x="2989445" y="1086764"/>
            <a:ext cx="2946853" cy="279603"/>
          </a:xfrm>
          <a:prstGeom prst="roundRect">
            <a:avLst/>
          </a:prstGeom>
          <a:ln>
            <a:noFill/>
          </a:ln>
        </p:spPr>
        <p:style>
          <a:lnRef idx="1">
            <a:schemeClr val="accent4"/>
          </a:lnRef>
          <a:fillRef idx="2">
            <a:schemeClr val="accent4"/>
          </a:fillRef>
          <a:effectRef idx="1">
            <a:schemeClr val="accent4"/>
          </a:effectRef>
          <a:fontRef idx="minor">
            <a:schemeClr val="dk1"/>
          </a:fontRef>
        </p:style>
        <p:txBody>
          <a:bodyPr rtlCol="0" anchor="ctr"/>
          <a:lstStyle/>
          <a:p>
            <a:pPr algn="ctr" fontAlgn="auto">
              <a:spcBef>
                <a:spcPts val="0"/>
              </a:spcBef>
              <a:spcAft>
                <a:spcPts val="0"/>
              </a:spcAft>
            </a:pPr>
            <a:endParaRPr lang="en-US" dirty="0">
              <a:solidFill>
                <a:prstClr val="black"/>
              </a:solidFill>
            </a:endParaRPr>
          </a:p>
        </p:txBody>
      </p:sp>
      <p:sp>
        <p:nvSpPr>
          <p:cNvPr id="4" name="Rectangle 3"/>
          <p:cNvSpPr/>
          <p:nvPr/>
        </p:nvSpPr>
        <p:spPr>
          <a:xfrm>
            <a:off x="653826" y="292403"/>
            <a:ext cx="6872252" cy="1322215"/>
          </a:xfrm>
          <a:prstGeom prst="rect">
            <a:avLst/>
          </a:prstGeom>
        </p:spPr>
        <p:txBody>
          <a:bodyPr wrap="square">
            <a:spAutoFit/>
          </a:bodyPr>
          <a:lstStyle/>
          <a:p>
            <a:pPr algn="just" fontAlgn="auto">
              <a:spcBef>
                <a:spcPts val="0"/>
              </a:spcBef>
              <a:spcAft>
                <a:spcPts val="0"/>
              </a:spcAft>
            </a:pPr>
            <a:r>
              <a:rPr lang="en-US" sz="1600" b="1" dirty="0">
                <a:solidFill>
                  <a:srgbClr val="C0504D">
                    <a:lumMod val="50000"/>
                  </a:srgbClr>
                </a:solidFill>
                <a:latin typeface="Cambria" pitchFamily="18" charset="0"/>
                <a:ea typeface="Cambria Math" pitchFamily="18" charset="0"/>
                <a:cs typeface="+mn-cs"/>
              </a:rPr>
              <a:t>There are 90 multiple choice questions in a test. Suppose you get two marks for every correct answer and for every question you leave unattempt or answer wrongly, one mark is deducted from your total score of correct answer. If you get 60 marks in the test, then how </a:t>
            </a:r>
            <a:r>
              <a:rPr lang="en-US" sz="1600" b="1" dirty="0" smtClean="0">
                <a:solidFill>
                  <a:srgbClr val="C0504D">
                    <a:lumMod val="50000"/>
                  </a:srgbClr>
                </a:solidFill>
                <a:latin typeface="Cambria" pitchFamily="18" charset="0"/>
                <a:ea typeface="Cambria Math" pitchFamily="18" charset="0"/>
                <a:cs typeface="+mn-cs"/>
              </a:rPr>
              <a:t>many questions </a:t>
            </a:r>
            <a:r>
              <a:rPr lang="en-US" sz="1600" b="1" dirty="0">
                <a:solidFill>
                  <a:srgbClr val="C0504D">
                    <a:lumMod val="50000"/>
                  </a:srgbClr>
                </a:solidFill>
                <a:latin typeface="Cambria" pitchFamily="18" charset="0"/>
                <a:ea typeface="Cambria Math" pitchFamily="18" charset="0"/>
                <a:cs typeface="+mn-cs"/>
              </a:rPr>
              <a:t>did you answer correctly? </a:t>
            </a:r>
          </a:p>
        </p:txBody>
      </p:sp>
      <p:sp>
        <p:nvSpPr>
          <p:cNvPr id="27" name="Rectangle 26"/>
          <p:cNvSpPr/>
          <p:nvPr/>
        </p:nvSpPr>
        <p:spPr>
          <a:xfrm>
            <a:off x="2761039" y="2479831"/>
            <a:ext cx="749891" cy="338241"/>
          </a:xfrm>
          <a:prstGeom prst="rect">
            <a:avLst/>
          </a:prstGeom>
        </p:spPr>
        <p:txBody>
          <a:bodyPr wrap="square">
            <a:spAutoFit/>
          </a:bodyPr>
          <a:lstStyle/>
          <a:p>
            <a:pPr fontAlgn="auto">
              <a:spcBef>
                <a:spcPts val="0"/>
              </a:spcBef>
              <a:spcAft>
                <a:spcPts val="0"/>
              </a:spcAft>
            </a:pPr>
            <a:r>
              <a:rPr lang="en-US" sz="1600" dirty="0" smtClean="0">
                <a:solidFill>
                  <a:prstClr val="black"/>
                </a:solidFill>
                <a:latin typeface="Cambria" pitchFamily="18" charset="0"/>
                <a:cs typeface="+mn-cs"/>
              </a:rPr>
              <a:t>=  60</a:t>
            </a:r>
            <a:endParaRPr lang="en-IN" sz="1600" dirty="0" smtClean="0">
              <a:solidFill>
                <a:prstClr val="black"/>
              </a:solidFill>
              <a:latin typeface="Cambria" pitchFamily="18" charset="0"/>
              <a:cs typeface="+mn-cs"/>
            </a:endParaRPr>
          </a:p>
        </p:txBody>
      </p:sp>
      <p:sp>
        <p:nvSpPr>
          <p:cNvPr id="28" name="Rectangle 27"/>
          <p:cNvSpPr/>
          <p:nvPr/>
        </p:nvSpPr>
        <p:spPr>
          <a:xfrm>
            <a:off x="769881" y="2781739"/>
            <a:ext cx="379512" cy="338241"/>
          </a:xfrm>
          <a:prstGeom prst="rect">
            <a:avLst/>
          </a:prstGeom>
        </p:spPr>
        <p:txBody>
          <a:bodyPr wrap="square">
            <a:spAutoFit/>
          </a:bodyPr>
          <a:lstStyle/>
          <a:p>
            <a:pPr fontAlgn="auto">
              <a:spcBef>
                <a:spcPts val="0"/>
              </a:spcBef>
              <a:spcAft>
                <a:spcPts val="0"/>
              </a:spcAft>
            </a:pPr>
            <a:r>
              <a:rPr lang="pt-BR" sz="1600" dirty="0" smtClean="0">
                <a:solidFill>
                  <a:prstClr val="black"/>
                </a:solidFill>
                <a:latin typeface="Cambria" pitchFamily="18" charset="0"/>
                <a:cs typeface="+mn-cs"/>
                <a:sym typeface="Symbol"/>
              </a:rPr>
              <a:t></a:t>
            </a:r>
            <a:endParaRPr lang="en-IN" sz="1600" dirty="0" smtClean="0">
              <a:solidFill>
                <a:prstClr val="black"/>
              </a:solidFill>
              <a:latin typeface="Cambria" pitchFamily="18" charset="0"/>
              <a:cs typeface="+mn-cs"/>
            </a:endParaRPr>
          </a:p>
        </p:txBody>
      </p:sp>
      <p:sp>
        <p:nvSpPr>
          <p:cNvPr id="29" name="Rectangle 28"/>
          <p:cNvSpPr/>
          <p:nvPr/>
        </p:nvSpPr>
        <p:spPr>
          <a:xfrm>
            <a:off x="1405261" y="2783385"/>
            <a:ext cx="397866" cy="338241"/>
          </a:xfrm>
          <a:prstGeom prst="rect">
            <a:avLst/>
          </a:prstGeom>
        </p:spPr>
        <p:txBody>
          <a:bodyPr wrap="none">
            <a:spAutoFit/>
          </a:bodyPr>
          <a:lstStyle/>
          <a:p>
            <a:pPr fontAlgn="auto">
              <a:spcBef>
                <a:spcPts val="0"/>
              </a:spcBef>
              <a:spcAft>
                <a:spcPts val="0"/>
              </a:spcAft>
            </a:pPr>
            <a:r>
              <a:rPr lang="en-US" sz="1600" dirty="0" smtClean="0">
                <a:solidFill>
                  <a:prstClr val="black"/>
                </a:solidFill>
                <a:latin typeface="Cambria Math" panose="02040503050406030204" pitchFamily="18" charset="0"/>
                <a:ea typeface="Cambria Math" panose="02040503050406030204" pitchFamily="18" charset="0"/>
                <a:cs typeface="Arial" pitchFamily="34" charset="0"/>
              </a:rPr>
              <a:t>2x</a:t>
            </a:r>
            <a:endParaRPr lang="en-US" sz="1600"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30" name="Rectangle 29"/>
          <p:cNvSpPr/>
          <p:nvPr/>
        </p:nvSpPr>
        <p:spPr>
          <a:xfrm>
            <a:off x="1757464" y="2783385"/>
            <a:ext cx="351877" cy="338241"/>
          </a:xfrm>
          <a:prstGeom prst="rect">
            <a:avLst/>
          </a:prstGeom>
        </p:spPr>
        <p:txBody>
          <a:bodyPr wrap="square">
            <a:spAutoFit/>
          </a:bodyPr>
          <a:lstStyle/>
          <a:p>
            <a:pPr fontAlgn="auto">
              <a:spcBef>
                <a:spcPts val="0"/>
              </a:spcBef>
              <a:spcAft>
                <a:spcPts val="0"/>
              </a:spcAft>
            </a:pPr>
            <a:r>
              <a:rPr lang="en-US" sz="1600" dirty="0" smtClean="0">
                <a:solidFill>
                  <a:prstClr val="black"/>
                </a:solidFill>
                <a:latin typeface="Cambria" pitchFamily="18" charset="0"/>
                <a:cs typeface="+mn-cs"/>
              </a:rPr>
              <a:t>– </a:t>
            </a:r>
            <a:endParaRPr lang="en-IN" sz="1600" dirty="0" smtClean="0">
              <a:solidFill>
                <a:prstClr val="black"/>
              </a:solidFill>
              <a:latin typeface="Cambria" pitchFamily="18" charset="0"/>
              <a:cs typeface="+mn-cs"/>
            </a:endParaRPr>
          </a:p>
        </p:txBody>
      </p:sp>
      <p:sp>
        <p:nvSpPr>
          <p:cNvPr id="31" name="Rectangle 30"/>
          <p:cNvSpPr/>
          <p:nvPr/>
        </p:nvSpPr>
        <p:spPr>
          <a:xfrm>
            <a:off x="1970155" y="2783385"/>
            <a:ext cx="431609" cy="338241"/>
          </a:xfrm>
          <a:prstGeom prst="rect">
            <a:avLst/>
          </a:prstGeom>
        </p:spPr>
        <p:txBody>
          <a:bodyPr wrap="square">
            <a:spAutoFit/>
          </a:bodyPr>
          <a:lstStyle/>
          <a:p>
            <a:pPr fontAlgn="auto">
              <a:spcBef>
                <a:spcPts val="0"/>
              </a:spcBef>
              <a:spcAft>
                <a:spcPts val="0"/>
              </a:spcAft>
            </a:pPr>
            <a:r>
              <a:rPr lang="en-US" sz="1600" dirty="0" smtClean="0">
                <a:solidFill>
                  <a:prstClr val="black"/>
                </a:solidFill>
                <a:latin typeface="Cambria" pitchFamily="18" charset="0"/>
                <a:cs typeface="+mn-cs"/>
              </a:rPr>
              <a:t>90</a:t>
            </a:r>
            <a:endParaRPr lang="en-IN" sz="1600" dirty="0" smtClean="0">
              <a:solidFill>
                <a:prstClr val="black"/>
              </a:solidFill>
              <a:latin typeface="Cambria" pitchFamily="18" charset="0"/>
              <a:cs typeface="+mn-cs"/>
            </a:endParaRPr>
          </a:p>
        </p:txBody>
      </p:sp>
      <p:sp>
        <p:nvSpPr>
          <p:cNvPr id="32" name="Rectangle 31"/>
          <p:cNvSpPr/>
          <p:nvPr/>
        </p:nvSpPr>
        <p:spPr>
          <a:xfrm>
            <a:off x="2301652" y="2783385"/>
            <a:ext cx="497262" cy="338241"/>
          </a:xfrm>
          <a:prstGeom prst="rect">
            <a:avLst/>
          </a:prstGeom>
        </p:spPr>
        <p:txBody>
          <a:bodyPr wrap="square">
            <a:spAutoFit/>
          </a:bodyPr>
          <a:lstStyle/>
          <a:p>
            <a:pPr fontAlgn="auto">
              <a:spcBef>
                <a:spcPts val="0"/>
              </a:spcBef>
              <a:spcAft>
                <a:spcPts val="0"/>
              </a:spcAft>
            </a:pPr>
            <a:r>
              <a:rPr lang="en-US" sz="1600" dirty="0" smtClean="0">
                <a:solidFill>
                  <a:prstClr val="black"/>
                </a:solidFill>
                <a:latin typeface="Cambria" pitchFamily="18" charset="0"/>
                <a:cs typeface="+mn-cs"/>
              </a:rPr>
              <a:t>+  x </a:t>
            </a:r>
            <a:endParaRPr lang="en-IN" sz="1600" dirty="0" smtClean="0">
              <a:solidFill>
                <a:prstClr val="black"/>
              </a:solidFill>
              <a:latin typeface="Cambria" pitchFamily="18" charset="0"/>
              <a:cs typeface="+mn-cs"/>
            </a:endParaRPr>
          </a:p>
        </p:txBody>
      </p:sp>
      <p:sp>
        <p:nvSpPr>
          <p:cNvPr id="33" name="Rectangle 32"/>
          <p:cNvSpPr/>
          <p:nvPr/>
        </p:nvSpPr>
        <p:spPr>
          <a:xfrm>
            <a:off x="2761039" y="2771770"/>
            <a:ext cx="749891" cy="338241"/>
          </a:xfrm>
          <a:prstGeom prst="rect">
            <a:avLst/>
          </a:prstGeom>
        </p:spPr>
        <p:txBody>
          <a:bodyPr wrap="square">
            <a:spAutoFit/>
          </a:bodyPr>
          <a:lstStyle/>
          <a:p>
            <a:pPr fontAlgn="auto">
              <a:spcBef>
                <a:spcPts val="0"/>
              </a:spcBef>
              <a:spcAft>
                <a:spcPts val="0"/>
              </a:spcAft>
            </a:pPr>
            <a:r>
              <a:rPr lang="en-US" sz="1600" dirty="0" smtClean="0">
                <a:solidFill>
                  <a:prstClr val="black"/>
                </a:solidFill>
                <a:latin typeface="Cambria" pitchFamily="18" charset="0"/>
                <a:cs typeface="+mn-cs"/>
              </a:rPr>
              <a:t>=  60</a:t>
            </a:r>
            <a:endParaRPr lang="en-IN" sz="1600" dirty="0" smtClean="0">
              <a:solidFill>
                <a:prstClr val="black"/>
              </a:solidFill>
              <a:latin typeface="Cambria" pitchFamily="18" charset="0"/>
              <a:cs typeface="+mn-cs"/>
            </a:endParaRPr>
          </a:p>
        </p:txBody>
      </p:sp>
      <p:sp>
        <p:nvSpPr>
          <p:cNvPr id="34" name="Rectangle 33"/>
          <p:cNvSpPr/>
          <p:nvPr/>
        </p:nvSpPr>
        <p:spPr>
          <a:xfrm>
            <a:off x="769881" y="3091431"/>
            <a:ext cx="379512" cy="338241"/>
          </a:xfrm>
          <a:prstGeom prst="rect">
            <a:avLst/>
          </a:prstGeom>
        </p:spPr>
        <p:txBody>
          <a:bodyPr wrap="square">
            <a:spAutoFit/>
          </a:bodyPr>
          <a:lstStyle/>
          <a:p>
            <a:pPr fontAlgn="auto">
              <a:spcBef>
                <a:spcPts val="0"/>
              </a:spcBef>
              <a:spcAft>
                <a:spcPts val="0"/>
              </a:spcAft>
            </a:pPr>
            <a:r>
              <a:rPr lang="pt-BR" sz="1600" dirty="0" smtClean="0">
                <a:solidFill>
                  <a:prstClr val="black"/>
                </a:solidFill>
                <a:latin typeface="Cambria" pitchFamily="18" charset="0"/>
                <a:cs typeface="+mn-cs"/>
                <a:sym typeface="Symbol"/>
              </a:rPr>
              <a:t></a:t>
            </a:r>
            <a:endParaRPr lang="en-IN" sz="1600" dirty="0" smtClean="0">
              <a:solidFill>
                <a:prstClr val="black"/>
              </a:solidFill>
              <a:latin typeface="Cambria" pitchFamily="18" charset="0"/>
              <a:cs typeface="+mn-cs"/>
            </a:endParaRPr>
          </a:p>
        </p:txBody>
      </p:sp>
      <p:sp>
        <p:nvSpPr>
          <p:cNvPr id="35" name="Rectangle 34"/>
          <p:cNvSpPr/>
          <p:nvPr/>
        </p:nvSpPr>
        <p:spPr>
          <a:xfrm>
            <a:off x="2378126" y="3093078"/>
            <a:ext cx="397866" cy="338241"/>
          </a:xfrm>
          <a:prstGeom prst="rect">
            <a:avLst/>
          </a:prstGeom>
        </p:spPr>
        <p:txBody>
          <a:bodyPr wrap="none">
            <a:spAutoFit/>
          </a:bodyPr>
          <a:lstStyle/>
          <a:p>
            <a:pPr fontAlgn="auto">
              <a:spcBef>
                <a:spcPts val="0"/>
              </a:spcBef>
              <a:spcAft>
                <a:spcPts val="0"/>
              </a:spcAft>
            </a:pPr>
            <a:r>
              <a:rPr lang="en-US" sz="1600" dirty="0" smtClean="0">
                <a:solidFill>
                  <a:prstClr val="black"/>
                </a:solidFill>
                <a:latin typeface="Cambria Math" panose="02040503050406030204" pitchFamily="18" charset="0"/>
                <a:ea typeface="Cambria Math" panose="02040503050406030204" pitchFamily="18" charset="0"/>
                <a:cs typeface="Arial" pitchFamily="34" charset="0"/>
              </a:rPr>
              <a:t>3x</a:t>
            </a:r>
            <a:endParaRPr lang="en-US" sz="1600"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36" name="Rectangle 35"/>
          <p:cNvSpPr/>
          <p:nvPr/>
        </p:nvSpPr>
        <p:spPr>
          <a:xfrm>
            <a:off x="2761039" y="3081462"/>
            <a:ext cx="749891" cy="338241"/>
          </a:xfrm>
          <a:prstGeom prst="rect">
            <a:avLst/>
          </a:prstGeom>
        </p:spPr>
        <p:txBody>
          <a:bodyPr wrap="square">
            <a:spAutoFit/>
          </a:bodyPr>
          <a:lstStyle/>
          <a:p>
            <a:pPr fontAlgn="auto">
              <a:spcBef>
                <a:spcPts val="0"/>
              </a:spcBef>
              <a:spcAft>
                <a:spcPts val="0"/>
              </a:spcAft>
            </a:pPr>
            <a:r>
              <a:rPr lang="en-US" sz="1600" dirty="0" smtClean="0">
                <a:solidFill>
                  <a:prstClr val="black"/>
                </a:solidFill>
                <a:latin typeface="Cambria" pitchFamily="18" charset="0"/>
                <a:cs typeface="+mn-cs"/>
              </a:rPr>
              <a:t>=  60</a:t>
            </a:r>
            <a:endParaRPr lang="en-IN" sz="1600" dirty="0" smtClean="0">
              <a:solidFill>
                <a:prstClr val="black"/>
              </a:solidFill>
              <a:latin typeface="Cambria" pitchFamily="18" charset="0"/>
              <a:cs typeface="+mn-cs"/>
            </a:endParaRPr>
          </a:p>
        </p:txBody>
      </p:sp>
      <p:sp>
        <p:nvSpPr>
          <p:cNvPr id="37" name="Rectangle 36"/>
          <p:cNvSpPr/>
          <p:nvPr/>
        </p:nvSpPr>
        <p:spPr>
          <a:xfrm>
            <a:off x="3282425" y="3083878"/>
            <a:ext cx="671344" cy="338241"/>
          </a:xfrm>
          <a:prstGeom prst="rect">
            <a:avLst/>
          </a:prstGeom>
        </p:spPr>
        <p:txBody>
          <a:bodyPr wrap="square">
            <a:spAutoFit/>
          </a:bodyPr>
          <a:lstStyle/>
          <a:p>
            <a:pPr fontAlgn="auto">
              <a:spcBef>
                <a:spcPts val="0"/>
              </a:spcBef>
              <a:spcAft>
                <a:spcPts val="0"/>
              </a:spcAft>
            </a:pPr>
            <a:r>
              <a:rPr lang="en-US" sz="1600" dirty="0" smtClean="0">
                <a:solidFill>
                  <a:prstClr val="black"/>
                </a:solidFill>
                <a:latin typeface="Cambria" pitchFamily="18" charset="0"/>
                <a:cs typeface="+mn-cs"/>
              </a:rPr>
              <a:t>+  90</a:t>
            </a:r>
            <a:endParaRPr lang="en-IN" sz="1600" dirty="0" smtClean="0">
              <a:solidFill>
                <a:prstClr val="black"/>
              </a:solidFill>
              <a:latin typeface="Cambria" pitchFamily="18" charset="0"/>
              <a:cs typeface="+mn-cs"/>
            </a:endParaRPr>
          </a:p>
        </p:txBody>
      </p:sp>
      <p:sp>
        <p:nvSpPr>
          <p:cNvPr id="38" name="Rectangle 37"/>
          <p:cNvSpPr/>
          <p:nvPr/>
        </p:nvSpPr>
        <p:spPr>
          <a:xfrm>
            <a:off x="769881" y="3397951"/>
            <a:ext cx="379512" cy="338241"/>
          </a:xfrm>
          <a:prstGeom prst="rect">
            <a:avLst/>
          </a:prstGeom>
        </p:spPr>
        <p:txBody>
          <a:bodyPr wrap="square">
            <a:spAutoFit/>
          </a:bodyPr>
          <a:lstStyle/>
          <a:p>
            <a:pPr fontAlgn="auto">
              <a:spcBef>
                <a:spcPts val="0"/>
              </a:spcBef>
              <a:spcAft>
                <a:spcPts val="0"/>
              </a:spcAft>
            </a:pPr>
            <a:r>
              <a:rPr lang="pt-BR" sz="1600" dirty="0" smtClean="0">
                <a:solidFill>
                  <a:prstClr val="black"/>
                </a:solidFill>
                <a:latin typeface="Cambria" pitchFamily="18" charset="0"/>
                <a:cs typeface="+mn-cs"/>
                <a:sym typeface="Symbol"/>
              </a:rPr>
              <a:t></a:t>
            </a:r>
            <a:endParaRPr lang="en-IN" sz="1600" dirty="0" smtClean="0">
              <a:solidFill>
                <a:prstClr val="black"/>
              </a:solidFill>
              <a:latin typeface="Cambria" pitchFamily="18" charset="0"/>
              <a:cs typeface="+mn-cs"/>
            </a:endParaRPr>
          </a:p>
        </p:txBody>
      </p:sp>
      <p:sp>
        <p:nvSpPr>
          <p:cNvPr id="39" name="Rectangle 38"/>
          <p:cNvSpPr/>
          <p:nvPr/>
        </p:nvSpPr>
        <p:spPr>
          <a:xfrm>
            <a:off x="2378126" y="3399598"/>
            <a:ext cx="397866" cy="338241"/>
          </a:xfrm>
          <a:prstGeom prst="rect">
            <a:avLst/>
          </a:prstGeom>
        </p:spPr>
        <p:txBody>
          <a:bodyPr wrap="none">
            <a:spAutoFit/>
          </a:bodyPr>
          <a:lstStyle/>
          <a:p>
            <a:pPr fontAlgn="auto">
              <a:spcBef>
                <a:spcPts val="0"/>
              </a:spcBef>
              <a:spcAft>
                <a:spcPts val="0"/>
              </a:spcAft>
            </a:pPr>
            <a:r>
              <a:rPr lang="en-US" sz="1600" dirty="0" smtClean="0">
                <a:solidFill>
                  <a:prstClr val="black"/>
                </a:solidFill>
                <a:latin typeface="Cambria Math" panose="02040503050406030204" pitchFamily="18" charset="0"/>
                <a:ea typeface="Cambria Math" panose="02040503050406030204" pitchFamily="18" charset="0"/>
                <a:cs typeface="Arial" pitchFamily="34" charset="0"/>
              </a:rPr>
              <a:t>3x</a:t>
            </a:r>
            <a:endParaRPr lang="en-US" sz="1600"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40" name="Rectangle 39"/>
          <p:cNvSpPr/>
          <p:nvPr/>
        </p:nvSpPr>
        <p:spPr>
          <a:xfrm>
            <a:off x="2761039" y="3387983"/>
            <a:ext cx="749891" cy="338241"/>
          </a:xfrm>
          <a:prstGeom prst="rect">
            <a:avLst/>
          </a:prstGeom>
        </p:spPr>
        <p:txBody>
          <a:bodyPr wrap="square">
            <a:spAutoFit/>
          </a:bodyPr>
          <a:lstStyle/>
          <a:p>
            <a:pPr fontAlgn="auto">
              <a:spcBef>
                <a:spcPts val="0"/>
              </a:spcBef>
              <a:spcAft>
                <a:spcPts val="0"/>
              </a:spcAft>
            </a:pPr>
            <a:r>
              <a:rPr lang="en-US" sz="1600" dirty="0" smtClean="0">
                <a:solidFill>
                  <a:prstClr val="black"/>
                </a:solidFill>
                <a:latin typeface="Cambria" pitchFamily="18" charset="0"/>
                <a:cs typeface="+mn-cs"/>
              </a:rPr>
              <a:t>=  150</a:t>
            </a:r>
            <a:endParaRPr lang="en-IN" sz="1600" dirty="0" smtClean="0">
              <a:solidFill>
                <a:prstClr val="black"/>
              </a:solidFill>
              <a:latin typeface="Cambria" pitchFamily="18" charset="0"/>
              <a:cs typeface="+mn-cs"/>
            </a:endParaRPr>
          </a:p>
        </p:txBody>
      </p:sp>
      <p:sp>
        <p:nvSpPr>
          <p:cNvPr id="41" name="Rectangle 40"/>
          <p:cNvSpPr/>
          <p:nvPr/>
        </p:nvSpPr>
        <p:spPr>
          <a:xfrm>
            <a:off x="769881" y="3823937"/>
            <a:ext cx="379512" cy="338241"/>
          </a:xfrm>
          <a:prstGeom prst="rect">
            <a:avLst/>
          </a:prstGeom>
        </p:spPr>
        <p:txBody>
          <a:bodyPr wrap="square">
            <a:spAutoFit/>
          </a:bodyPr>
          <a:lstStyle/>
          <a:p>
            <a:pPr fontAlgn="auto">
              <a:spcBef>
                <a:spcPts val="0"/>
              </a:spcBef>
              <a:spcAft>
                <a:spcPts val="0"/>
              </a:spcAft>
            </a:pPr>
            <a:r>
              <a:rPr lang="pt-BR" sz="1600" dirty="0" smtClean="0">
                <a:solidFill>
                  <a:prstClr val="black"/>
                </a:solidFill>
                <a:latin typeface="Cambria" pitchFamily="18" charset="0"/>
                <a:cs typeface="+mn-cs"/>
                <a:sym typeface="Symbol"/>
              </a:rPr>
              <a:t></a:t>
            </a:r>
            <a:endParaRPr lang="en-IN" sz="1600" dirty="0" smtClean="0">
              <a:solidFill>
                <a:prstClr val="black"/>
              </a:solidFill>
              <a:latin typeface="Cambria" pitchFamily="18" charset="0"/>
              <a:cs typeface="+mn-cs"/>
            </a:endParaRPr>
          </a:p>
        </p:txBody>
      </p:sp>
      <p:sp>
        <p:nvSpPr>
          <p:cNvPr id="42" name="Rectangle 41"/>
          <p:cNvSpPr/>
          <p:nvPr/>
        </p:nvSpPr>
        <p:spPr>
          <a:xfrm>
            <a:off x="2481398" y="3825583"/>
            <a:ext cx="284052" cy="338241"/>
          </a:xfrm>
          <a:prstGeom prst="rect">
            <a:avLst/>
          </a:prstGeom>
        </p:spPr>
        <p:txBody>
          <a:bodyPr wrap="none">
            <a:spAutoFit/>
          </a:bodyPr>
          <a:lstStyle/>
          <a:p>
            <a:pPr fontAlgn="auto">
              <a:spcBef>
                <a:spcPts val="0"/>
              </a:spcBef>
              <a:spcAft>
                <a:spcPts val="0"/>
              </a:spcAft>
            </a:pPr>
            <a:r>
              <a:rPr lang="en-US" sz="1600" dirty="0" smtClean="0">
                <a:solidFill>
                  <a:prstClr val="black"/>
                </a:solidFill>
                <a:latin typeface="Cambria Math" panose="02040503050406030204" pitchFamily="18" charset="0"/>
                <a:ea typeface="Cambria Math" panose="02040503050406030204" pitchFamily="18" charset="0"/>
                <a:cs typeface="Arial" pitchFamily="34" charset="0"/>
              </a:rPr>
              <a:t>x</a:t>
            </a:r>
            <a:endParaRPr lang="en-US" sz="1600"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43" name="Rectangle 42"/>
          <p:cNvSpPr/>
          <p:nvPr/>
        </p:nvSpPr>
        <p:spPr>
          <a:xfrm>
            <a:off x="2761040" y="3813968"/>
            <a:ext cx="298793" cy="338241"/>
          </a:xfrm>
          <a:prstGeom prst="rect">
            <a:avLst/>
          </a:prstGeom>
        </p:spPr>
        <p:txBody>
          <a:bodyPr wrap="square">
            <a:spAutoFit/>
          </a:bodyPr>
          <a:lstStyle/>
          <a:p>
            <a:pPr fontAlgn="auto">
              <a:spcBef>
                <a:spcPts val="0"/>
              </a:spcBef>
              <a:spcAft>
                <a:spcPts val="0"/>
              </a:spcAft>
            </a:pPr>
            <a:r>
              <a:rPr lang="en-US" sz="1600" dirty="0" smtClean="0">
                <a:solidFill>
                  <a:prstClr val="black"/>
                </a:solidFill>
                <a:latin typeface="Cambria" pitchFamily="18" charset="0"/>
                <a:cs typeface="+mn-cs"/>
              </a:rPr>
              <a:t>=</a:t>
            </a:r>
            <a:endParaRPr lang="en-IN" sz="1600" dirty="0" smtClean="0">
              <a:solidFill>
                <a:prstClr val="black"/>
              </a:solidFill>
              <a:latin typeface="Cambria" pitchFamily="18" charset="0"/>
              <a:cs typeface="+mn-cs"/>
            </a:endParaRPr>
          </a:p>
        </p:txBody>
      </p:sp>
      <p:grpSp>
        <p:nvGrpSpPr>
          <p:cNvPr id="44" name="Group 43"/>
          <p:cNvGrpSpPr/>
          <p:nvPr/>
        </p:nvGrpSpPr>
        <p:grpSpPr>
          <a:xfrm>
            <a:off x="2954229" y="3689477"/>
            <a:ext cx="564494" cy="610453"/>
            <a:chOff x="945590" y="3036983"/>
            <a:chExt cx="564494" cy="611018"/>
          </a:xfrm>
        </p:grpSpPr>
        <p:sp>
          <p:nvSpPr>
            <p:cNvPr id="45" name="Rectangle 44"/>
            <p:cNvSpPr/>
            <p:nvPr/>
          </p:nvSpPr>
          <p:spPr>
            <a:xfrm>
              <a:off x="945590" y="3036983"/>
              <a:ext cx="564494" cy="338554"/>
            </a:xfrm>
            <a:prstGeom prst="rect">
              <a:avLst/>
            </a:prstGeom>
          </p:spPr>
          <p:txBody>
            <a:bodyPr wrap="square">
              <a:spAutoFit/>
            </a:bodyPr>
            <a:lstStyle/>
            <a:p>
              <a:pPr fontAlgn="auto">
                <a:spcBef>
                  <a:spcPts val="0"/>
                </a:spcBef>
                <a:spcAft>
                  <a:spcPts val="0"/>
                </a:spcAft>
              </a:pPr>
              <a:r>
                <a:rPr lang="pt-BR" sz="1600" dirty="0" smtClean="0">
                  <a:solidFill>
                    <a:prstClr val="black"/>
                  </a:solidFill>
                  <a:latin typeface="Cambria" pitchFamily="18" charset="0"/>
                  <a:cs typeface="+mn-cs"/>
                  <a:sym typeface="Symbol"/>
                </a:rPr>
                <a:t>150</a:t>
              </a:r>
              <a:endParaRPr lang="en-IN" sz="1600" dirty="0">
                <a:solidFill>
                  <a:prstClr val="black"/>
                </a:solidFill>
                <a:latin typeface="Cambria" pitchFamily="18" charset="0"/>
                <a:cs typeface="+mn-cs"/>
              </a:endParaRPr>
            </a:p>
          </p:txBody>
        </p:sp>
        <p:cxnSp>
          <p:nvCxnSpPr>
            <p:cNvPr id="46" name="Straight Connector 45"/>
            <p:cNvCxnSpPr/>
            <p:nvPr/>
          </p:nvCxnSpPr>
          <p:spPr>
            <a:xfrm>
              <a:off x="1051322" y="3343787"/>
              <a:ext cx="341402"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1072245" y="3309447"/>
              <a:ext cx="313562" cy="338554"/>
            </a:xfrm>
            <a:prstGeom prst="rect">
              <a:avLst/>
            </a:prstGeom>
          </p:spPr>
          <p:txBody>
            <a:bodyPr wrap="square">
              <a:spAutoFit/>
            </a:bodyPr>
            <a:lstStyle/>
            <a:p>
              <a:pPr fontAlgn="auto">
                <a:spcBef>
                  <a:spcPts val="0"/>
                </a:spcBef>
                <a:spcAft>
                  <a:spcPts val="0"/>
                </a:spcAft>
              </a:pPr>
              <a:r>
                <a:rPr lang="pt-BR" sz="1600" dirty="0" smtClean="0">
                  <a:solidFill>
                    <a:prstClr val="black"/>
                  </a:solidFill>
                  <a:latin typeface="Cambria" pitchFamily="18" charset="0"/>
                  <a:cs typeface="+mn-cs"/>
                  <a:sym typeface="Symbol"/>
                </a:rPr>
                <a:t>3</a:t>
              </a:r>
              <a:endParaRPr lang="en-IN" sz="1600" dirty="0">
                <a:solidFill>
                  <a:prstClr val="black"/>
                </a:solidFill>
                <a:latin typeface="Cambria" pitchFamily="18" charset="0"/>
                <a:cs typeface="+mn-cs"/>
              </a:endParaRPr>
            </a:p>
          </p:txBody>
        </p:sp>
      </p:grpSp>
      <p:sp>
        <p:nvSpPr>
          <p:cNvPr id="48" name="Rectangle 47"/>
          <p:cNvSpPr/>
          <p:nvPr/>
        </p:nvSpPr>
        <p:spPr>
          <a:xfrm>
            <a:off x="769881" y="4252146"/>
            <a:ext cx="379512" cy="338241"/>
          </a:xfrm>
          <a:prstGeom prst="rect">
            <a:avLst/>
          </a:prstGeom>
        </p:spPr>
        <p:txBody>
          <a:bodyPr wrap="square">
            <a:spAutoFit/>
          </a:bodyPr>
          <a:lstStyle/>
          <a:p>
            <a:pPr fontAlgn="auto">
              <a:spcBef>
                <a:spcPts val="0"/>
              </a:spcBef>
              <a:spcAft>
                <a:spcPts val="0"/>
              </a:spcAft>
            </a:pPr>
            <a:r>
              <a:rPr lang="pt-BR" sz="1600" dirty="0" smtClean="0">
                <a:solidFill>
                  <a:prstClr val="black"/>
                </a:solidFill>
                <a:latin typeface="Cambria" pitchFamily="18" charset="0"/>
                <a:cs typeface="+mn-cs"/>
                <a:sym typeface="Symbol"/>
              </a:rPr>
              <a:t></a:t>
            </a:r>
            <a:endParaRPr lang="en-IN" sz="1600" dirty="0" smtClean="0">
              <a:solidFill>
                <a:prstClr val="black"/>
              </a:solidFill>
              <a:latin typeface="Cambria" pitchFamily="18" charset="0"/>
              <a:cs typeface="+mn-cs"/>
            </a:endParaRPr>
          </a:p>
        </p:txBody>
      </p:sp>
      <p:sp>
        <p:nvSpPr>
          <p:cNvPr id="49" name="Rectangle 48"/>
          <p:cNvSpPr/>
          <p:nvPr/>
        </p:nvSpPr>
        <p:spPr>
          <a:xfrm>
            <a:off x="2481398" y="4253793"/>
            <a:ext cx="284052" cy="338241"/>
          </a:xfrm>
          <a:prstGeom prst="rect">
            <a:avLst/>
          </a:prstGeom>
        </p:spPr>
        <p:txBody>
          <a:bodyPr wrap="none">
            <a:spAutoFit/>
          </a:bodyPr>
          <a:lstStyle/>
          <a:p>
            <a:pPr fontAlgn="auto">
              <a:spcBef>
                <a:spcPts val="0"/>
              </a:spcBef>
              <a:spcAft>
                <a:spcPts val="0"/>
              </a:spcAft>
            </a:pPr>
            <a:r>
              <a:rPr lang="en-US" sz="1600" dirty="0" smtClean="0">
                <a:solidFill>
                  <a:prstClr val="black"/>
                </a:solidFill>
                <a:latin typeface="Cambria Math" panose="02040503050406030204" pitchFamily="18" charset="0"/>
                <a:ea typeface="Cambria Math" panose="02040503050406030204" pitchFamily="18" charset="0"/>
                <a:cs typeface="Arial" pitchFamily="34" charset="0"/>
              </a:rPr>
              <a:t>x</a:t>
            </a:r>
            <a:endParaRPr lang="en-US" sz="1600"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50" name="Rectangle 49"/>
          <p:cNvSpPr/>
          <p:nvPr/>
        </p:nvSpPr>
        <p:spPr>
          <a:xfrm>
            <a:off x="2761040" y="4242178"/>
            <a:ext cx="298793" cy="338241"/>
          </a:xfrm>
          <a:prstGeom prst="rect">
            <a:avLst/>
          </a:prstGeom>
        </p:spPr>
        <p:txBody>
          <a:bodyPr wrap="square">
            <a:spAutoFit/>
          </a:bodyPr>
          <a:lstStyle/>
          <a:p>
            <a:pPr fontAlgn="auto">
              <a:spcBef>
                <a:spcPts val="0"/>
              </a:spcBef>
              <a:spcAft>
                <a:spcPts val="0"/>
              </a:spcAft>
            </a:pPr>
            <a:r>
              <a:rPr lang="en-US" sz="1600" dirty="0" smtClean="0">
                <a:solidFill>
                  <a:prstClr val="black"/>
                </a:solidFill>
                <a:latin typeface="Cambria" pitchFamily="18" charset="0"/>
                <a:cs typeface="+mn-cs"/>
              </a:rPr>
              <a:t>=</a:t>
            </a:r>
            <a:endParaRPr lang="en-IN" sz="1600" dirty="0" smtClean="0">
              <a:solidFill>
                <a:prstClr val="black"/>
              </a:solidFill>
              <a:latin typeface="Cambria" pitchFamily="18" charset="0"/>
              <a:cs typeface="+mn-cs"/>
            </a:endParaRPr>
          </a:p>
        </p:txBody>
      </p:sp>
      <p:sp>
        <p:nvSpPr>
          <p:cNvPr id="51" name="Rectangle 50"/>
          <p:cNvSpPr/>
          <p:nvPr/>
        </p:nvSpPr>
        <p:spPr>
          <a:xfrm>
            <a:off x="2983726" y="4253793"/>
            <a:ext cx="412292" cy="338241"/>
          </a:xfrm>
          <a:prstGeom prst="rect">
            <a:avLst/>
          </a:prstGeom>
        </p:spPr>
        <p:txBody>
          <a:bodyPr wrap="none">
            <a:spAutoFit/>
          </a:bodyPr>
          <a:lstStyle/>
          <a:p>
            <a:pPr fontAlgn="auto">
              <a:spcBef>
                <a:spcPts val="0"/>
              </a:spcBef>
              <a:spcAft>
                <a:spcPts val="0"/>
              </a:spcAft>
            </a:pPr>
            <a:r>
              <a:rPr lang="en-US" sz="1600" dirty="0" smtClean="0">
                <a:solidFill>
                  <a:prstClr val="black"/>
                </a:solidFill>
                <a:latin typeface="Cambria Math" panose="02040503050406030204" pitchFamily="18" charset="0"/>
                <a:ea typeface="Cambria Math" panose="02040503050406030204" pitchFamily="18" charset="0"/>
                <a:cs typeface="Arial" pitchFamily="34" charset="0"/>
              </a:rPr>
              <a:t>50</a:t>
            </a:r>
            <a:endParaRPr lang="en-US" sz="1600"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52" name="Rectangle 51"/>
          <p:cNvSpPr/>
          <p:nvPr/>
        </p:nvSpPr>
        <p:spPr>
          <a:xfrm>
            <a:off x="998208" y="4552231"/>
            <a:ext cx="4938089" cy="338241"/>
          </a:xfrm>
          <a:prstGeom prst="rect">
            <a:avLst/>
          </a:prstGeom>
        </p:spPr>
        <p:txBody>
          <a:bodyPr wrap="square">
            <a:spAutoFit/>
          </a:bodyPr>
          <a:lstStyle/>
          <a:p>
            <a:pPr fontAlgn="auto">
              <a:spcBef>
                <a:spcPts val="0"/>
              </a:spcBef>
              <a:spcAft>
                <a:spcPts val="0"/>
              </a:spcAft>
            </a:pPr>
            <a:r>
              <a:rPr lang="pt-BR" sz="1600" b="1" dirty="0" smtClean="0">
                <a:solidFill>
                  <a:prstClr val="black"/>
                </a:solidFill>
                <a:latin typeface="Cambria" pitchFamily="18" charset="0"/>
                <a:cs typeface="+mn-cs"/>
                <a:sym typeface="Symbol"/>
              </a:rPr>
              <a:t>Thus, number of </a:t>
            </a:r>
            <a:r>
              <a:rPr lang="pt-BR" sz="1600" b="1" dirty="0">
                <a:solidFill>
                  <a:prstClr val="black"/>
                </a:solidFill>
                <a:latin typeface="Cambria" pitchFamily="18" charset="0"/>
                <a:cs typeface="+mn-cs"/>
                <a:sym typeface="Symbol"/>
              </a:rPr>
              <a:t>questions answer correctly </a:t>
            </a:r>
            <a:r>
              <a:rPr lang="pt-BR" sz="1600" b="1" dirty="0" smtClean="0">
                <a:solidFill>
                  <a:prstClr val="black"/>
                </a:solidFill>
                <a:latin typeface="Cambria" pitchFamily="18" charset="0"/>
                <a:cs typeface="+mn-cs"/>
                <a:sym typeface="Symbol"/>
              </a:rPr>
              <a:t>is 50</a:t>
            </a:r>
            <a:endParaRPr lang="en-IN" sz="1600" b="1" dirty="0" smtClean="0">
              <a:solidFill>
                <a:prstClr val="black"/>
              </a:solidFill>
              <a:latin typeface="Cambria" pitchFamily="18" charset="0"/>
              <a:cs typeface="+mn-cs"/>
            </a:endParaRPr>
          </a:p>
        </p:txBody>
      </p:sp>
    </p:spTree>
    <p:extLst>
      <p:ext uri="{BB962C8B-B14F-4D97-AF65-F5344CB8AC3E}">
        <p14:creationId xmlns:p14="http://schemas.microsoft.com/office/powerpoint/2010/main" val="2023188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22" presetClass="entr" presetSubtype="8"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5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7"/>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grpId="0"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barn(inVertical)">
                                      <p:cBhvr>
                                        <p:cTn id="20" dur="500"/>
                                        <p:tgtEl>
                                          <p:spTgt spid="5"/>
                                        </p:tgtEl>
                                      </p:cBhvr>
                                    </p:animEffect>
                                  </p:childTnLst>
                                </p:cTn>
                              </p:par>
                              <p:par>
                                <p:cTn id="21" presetID="16" presetClass="entr" presetSubtype="21"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barn(inVertical)">
                                      <p:cBhvr>
                                        <p:cTn id="23" dur="500"/>
                                        <p:tgtEl>
                                          <p:spTgt spid="6"/>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wipe(left)">
                                      <p:cBhvr>
                                        <p:cTn id="28" dur="500"/>
                                        <p:tgtEl>
                                          <p:spTgt spid="10"/>
                                        </p:tgtEl>
                                      </p:cBhvr>
                                    </p:animEffect>
                                  </p:childTnLst>
                                </p:cTn>
                              </p:par>
                            </p:childTnLst>
                          </p:cTn>
                        </p:par>
                        <p:par>
                          <p:cTn id="29" fill="hold">
                            <p:stCondLst>
                              <p:cond delay="500"/>
                            </p:stCondLst>
                            <p:childTnLst>
                              <p:par>
                                <p:cTn id="30" presetID="10" presetClass="exit" presetSubtype="0" fill="hold" grpId="1" nodeType="afterEffect">
                                  <p:stCondLst>
                                    <p:cond delay="0"/>
                                  </p:stCondLst>
                                  <p:childTnLst>
                                    <p:animEffect transition="out" filter="fade">
                                      <p:cBhvr>
                                        <p:cTn id="31" dur="500"/>
                                        <p:tgtEl>
                                          <p:spTgt spid="5"/>
                                        </p:tgtEl>
                                      </p:cBhvr>
                                    </p:animEffect>
                                    <p:set>
                                      <p:cBhvr>
                                        <p:cTn id="32" dur="1" fill="hold">
                                          <p:stCondLst>
                                            <p:cond delay="499"/>
                                          </p:stCondLst>
                                        </p:cTn>
                                        <p:tgtEl>
                                          <p:spTgt spid="5"/>
                                        </p:tgtEl>
                                        <p:attrNameLst>
                                          <p:attrName>style.visibility</p:attrName>
                                        </p:attrNameLst>
                                      </p:cBhvr>
                                      <p:to>
                                        <p:strVal val="hidden"/>
                                      </p:to>
                                    </p:set>
                                  </p:childTnLst>
                                </p:cTn>
                              </p:par>
                              <p:par>
                                <p:cTn id="33" presetID="10" presetClass="exit" presetSubtype="0" fill="hold" grpId="1" nodeType="withEffect">
                                  <p:stCondLst>
                                    <p:cond delay="0"/>
                                  </p:stCondLst>
                                  <p:childTnLst>
                                    <p:animEffect transition="out" filter="fade">
                                      <p:cBhvr>
                                        <p:cTn id="34" dur="500"/>
                                        <p:tgtEl>
                                          <p:spTgt spid="6"/>
                                        </p:tgtEl>
                                      </p:cBhvr>
                                    </p:animEffect>
                                    <p:set>
                                      <p:cBhvr>
                                        <p:cTn id="35" dur="1" fill="hold">
                                          <p:stCondLst>
                                            <p:cond delay="499"/>
                                          </p:stCondLst>
                                        </p:cTn>
                                        <p:tgtEl>
                                          <p:spTgt spid="6"/>
                                        </p:tgtEl>
                                        <p:attrNameLst>
                                          <p:attrName>style.visibility</p:attrName>
                                        </p:attrNameLst>
                                      </p:cBhvr>
                                      <p:to>
                                        <p:strVal val="hidden"/>
                                      </p:to>
                                    </p:set>
                                  </p:childTnLst>
                                </p:cTn>
                              </p:par>
                            </p:childTnLst>
                          </p:cTn>
                        </p:par>
                      </p:childTnLst>
                    </p:cTn>
                  </p:par>
                  <p:par>
                    <p:cTn id="36" fill="hold">
                      <p:stCondLst>
                        <p:cond delay="indefinite"/>
                      </p:stCondLst>
                      <p:childTnLst>
                        <p:par>
                          <p:cTn id="37" fill="hold">
                            <p:stCondLst>
                              <p:cond delay="0"/>
                            </p:stCondLst>
                            <p:childTnLst>
                              <p:par>
                                <p:cTn id="38" presetID="16" presetClass="entr" presetSubtype="21" fill="hold" grpId="0" nodeType="clickEffect">
                                  <p:stCondLst>
                                    <p:cond delay="0"/>
                                  </p:stCondLst>
                                  <p:childTnLst>
                                    <p:set>
                                      <p:cBhvr>
                                        <p:cTn id="39" dur="1" fill="hold">
                                          <p:stCondLst>
                                            <p:cond delay="0"/>
                                          </p:stCondLst>
                                        </p:cTn>
                                        <p:tgtEl>
                                          <p:spTgt spid="11"/>
                                        </p:tgtEl>
                                        <p:attrNameLst>
                                          <p:attrName>style.visibility</p:attrName>
                                        </p:attrNameLst>
                                      </p:cBhvr>
                                      <p:to>
                                        <p:strVal val="visible"/>
                                      </p:to>
                                    </p:set>
                                    <p:animEffect transition="in" filter="barn(inVertical)">
                                      <p:cBhvr>
                                        <p:cTn id="40" dur="500"/>
                                        <p:tgtEl>
                                          <p:spTgt spid="11"/>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grpId="0" nodeType="clickEffect">
                                  <p:stCondLst>
                                    <p:cond delay="0"/>
                                  </p:stCondLst>
                                  <p:childTnLst>
                                    <p:set>
                                      <p:cBhvr>
                                        <p:cTn id="44" dur="1" fill="hold">
                                          <p:stCondLst>
                                            <p:cond delay="0"/>
                                          </p:stCondLst>
                                        </p:cTn>
                                        <p:tgtEl>
                                          <p:spTgt spid="12"/>
                                        </p:tgtEl>
                                        <p:attrNameLst>
                                          <p:attrName>style.visibility</p:attrName>
                                        </p:attrNameLst>
                                      </p:cBhvr>
                                      <p:to>
                                        <p:strVal val="visible"/>
                                      </p:to>
                                    </p:set>
                                    <p:animEffect transition="in" filter="wipe(left)">
                                      <p:cBhvr>
                                        <p:cTn id="45" dur="500"/>
                                        <p:tgtEl>
                                          <p:spTgt spid="12"/>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grpId="0" nodeType="clickEffect">
                                  <p:stCondLst>
                                    <p:cond delay="0"/>
                                  </p:stCondLst>
                                  <p:childTnLst>
                                    <p:set>
                                      <p:cBhvr>
                                        <p:cTn id="49" dur="1" fill="hold">
                                          <p:stCondLst>
                                            <p:cond delay="0"/>
                                          </p:stCondLst>
                                        </p:cTn>
                                        <p:tgtEl>
                                          <p:spTgt spid="13"/>
                                        </p:tgtEl>
                                        <p:attrNameLst>
                                          <p:attrName>style.visibility</p:attrName>
                                        </p:attrNameLst>
                                      </p:cBhvr>
                                      <p:to>
                                        <p:strVal val="visible"/>
                                      </p:to>
                                    </p:set>
                                    <p:animEffect transition="in" filter="wipe(left)">
                                      <p:cBhvr>
                                        <p:cTn id="50" dur="500"/>
                                        <p:tgtEl>
                                          <p:spTgt spid="13"/>
                                        </p:tgtEl>
                                      </p:cBhvr>
                                    </p:animEffect>
                                  </p:childTnLst>
                                </p:cTn>
                              </p:par>
                            </p:childTnLst>
                          </p:cTn>
                        </p:par>
                        <p:par>
                          <p:cTn id="51" fill="hold">
                            <p:stCondLst>
                              <p:cond delay="500"/>
                            </p:stCondLst>
                            <p:childTnLst>
                              <p:par>
                                <p:cTn id="52" presetID="10" presetClass="exit" presetSubtype="0" fill="hold" grpId="1" nodeType="afterEffect">
                                  <p:stCondLst>
                                    <p:cond delay="0"/>
                                  </p:stCondLst>
                                  <p:childTnLst>
                                    <p:animEffect transition="out" filter="fade">
                                      <p:cBhvr>
                                        <p:cTn id="53" dur="500"/>
                                        <p:tgtEl>
                                          <p:spTgt spid="11"/>
                                        </p:tgtEl>
                                      </p:cBhvr>
                                    </p:animEffect>
                                    <p:set>
                                      <p:cBhvr>
                                        <p:cTn id="54" dur="1" fill="hold">
                                          <p:stCondLst>
                                            <p:cond delay="499"/>
                                          </p:stCondLst>
                                        </p:cTn>
                                        <p:tgtEl>
                                          <p:spTgt spid="11"/>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22" presetClass="entr" presetSubtype="8" fill="hold" grpId="0" nodeType="clickEffect">
                                  <p:stCondLst>
                                    <p:cond delay="0"/>
                                  </p:stCondLst>
                                  <p:childTnLst>
                                    <p:set>
                                      <p:cBhvr>
                                        <p:cTn id="58" dur="1" fill="hold">
                                          <p:stCondLst>
                                            <p:cond delay="0"/>
                                          </p:stCondLst>
                                        </p:cTn>
                                        <p:tgtEl>
                                          <p:spTgt spid="16"/>
                                        </p:tgtEl>
                                        <p:attrNameLst>
                                          <p:attrName>style.visibility</p:attrName>
                                        </p:attrNameLst>
                                      </p:cBhvr>
                                      <p:to>
                                        <p:strVal val="visible"/>
                                      </p:to>
                                    </p:set>
                                    <p:animEffect transition="in" filter="wipe(left)">
                                      <p:cBhvr>
                                        <p:cTn id="59" dur="500"/>
                                        <p:tgtEl>
                                          <p:spTgt spid="16"/>
                                        </p:tgtEl>
                                      </p:cBhvr>
                                    </p:animEffect>
                                  </p:childTnLst>
                                </p:cTn>
                              </p:par>
                            </p:childTnLst>
                          </p:cTn>
                        </p:par>
                      </p:childTnLst>
                    </p:cTn>
                  </p:par>
                  <p:par>
                    <p:cTn id="60" fill="hold">
                      <p:stCondLst>
                        <p:cond delay="indefinite"/>
                      </p:stCondLst>
                      <p:childTnLst>
                        <p:par>
                          <p:cTn id="61" fill="hold">
                            <p:stCondLst>
                              <p:cond delay="0"/>
                            </p:stCondLst>
                            <p:childTnLst>
                              <p:par>
                                <p:cTn id="62" presetID="16" presetClass="entr" presetSubtype="21" fill="hold" grpId="0" nodeType="clickEffect">
                                  <p:stCondLst>
                                    <p:cond delay="0"/>
                                  </p:stCondLst>
                                  <p:childTnLst>
                                    <p:set>
                                      <p:cBhvr>
                                        <p:cTn id="63" dur="1" fill="hold">
                                          <p:stCondLst>
                                            <p:cond delay="0"/>
                                          </p:stCondLst>
                                        </p:cTn>
                                        <p:tgtEl>
                                          <p:spTgt spid="14"/>
                                        </p:tgtEl>
                                        <p:attrNameLst>
                                          <p:attrName>style.visibility</p:attrName>
                                        </p:attrNameLst>
                                      </p:cBhvr>
                                      <p:to>
                                        <p:strVal val="visible"/>
                                      </p:to>
                                    </p:set>
                                    <p:animEffect transition="in" filter="barn(inVertical)">
                                      <p:cBhvr>
                                        <p:cTn id="64" dur="500"/>
                                        <p:tgtEl>
                                          <p:spTgt spid="14"/>
                                        </p:tgtEl>
                                      </p:cBhvr>
                                    </p:animEffect>
                                  </p:childTnLst>
                                </p:cTn>
                              </p:par>
                              <p:par>
                                <p:cTn id="65" presetID="16" presetClass="entr" presetSubtype="21" fill="hold" grpId="0" nodeType="withEffect">
                                  <p:stCondLst>
                                    <p:cond delay="0"/>
                                  </p:stCondLst>
                                  <p:childTnLst>
                                    <p:set>
                                      <p:cBhvr>
                                        <p:cTn id="66" dur="1" fill="hold">
                                          <p:stCondLst>
                                            <p:cond delay="0"/>
                                          </p:stCondLst>
                                        </p:cTn>
                                        <p:tgtEl>
                                          <p:spTgt spid="15"/>
                                        </p:tgtEl>
                                        <p:attrNameLst>
                                          <p:attrName>style.visibility</p:attrName>
                                        </p:attrNameLst>
                                      </p:cBhvr>
                                      <p:to>
                                        <p:strVal val="visible"/>
                                      </p:to>
                                    </p:set>
                                    <p:animEffect transition="in" filter="barn(inVertical)">
                                      <p:cBhvr>
                                        <p:cTn id="67" dur="500"/>
                                        <p:tgtEl>
                                          <p:spTgt spid="15"/>
                                        </p:tgtEl>
                                      </p:cBhvr>
                                    </p:animEffect>
                                  </p:childTnLst>
                                </p:cTn>
                              </p:par>
                            </p:childTnLst>
                          </p:cTn>
                        </p:par>
                      </p:childTnLst>
                    </p:cTn>
                  </p:par>
                  <p:par>
                    <p:cTn id="68" fill="hold">
                      <p:stCondLst>
                        <p:cond delay="indefinite"/>
                      </p:stCondLst>
                      <p:childTnLst>
                        <p:par>
                          <p:cTn id="69" fill="hold">
                            <p:stCondLst>
                              <p:cond delay="0"/>
                            </p:stCondLst>
                            <p:childTnLst>
                              <p:par>
                                <p:cTn id="70" presetID="16" presetClass="entr" presetSubtype="21" fill="hold" grpId="0" nodeType="clickEffect">
                                  <p:stCondLst>
                                    <p:cond delay="0"/>
                                  </p:stCondLst>
                                  <p:childTnLst>
                                    <p:set>
                                      <p:cBhvr>
                                        <p:cTn id="71" dur="1" fill="hold">
                                          <p:stCondLst>
                                            <p:cond delay="0"/>
                                          </p:stCondLst>
                                        </p:cTn>
                                        <p:tgtEl>
                                          <p:spTgt spid="17"/>
                                        </p:tgtEl>
                                        <p:attrNameLst>
                                          <p:attrName>style.visibility</p:attrName>
                                        </p:attrNameLst>
                                      </p:cBhvr>
                                      <p:to>
                                        <p:strVal val="visible"/>
                                      </p:to>
                                    </p:set>
                                    <p:animEffect transition="in" filter="barn(inVertical)">
                                      <p:cBhvr>
                                        <p:cTn id="72" dur="500"/>
                                        <p:tgtEl>
                                          <p:spTgt spid="17"/>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grpId="0" nodeType="clickEffect">
                                  <p:stCondLst>
                                    <p:cond delay="0"/>
                                  </p:stCondLst>
                                  <p:childTnLst>
                                    <p:set>
                                      <p:cBhvr>
                                        <p:cTn id="76" dur="1" fill="hold">
                                          <p:stCondLst>
                                            <p:cond delay="0"/>
                                          </p:stCondLst>
                                        </p:cTn>
                                        <p:tgtEl>
                                          <p:spTgt spid="18"/>
                                        </p:tgtEl>
                                        <p:attrNameLst>
                                          <p:attrName>style.visibility</p:attrName>
                                        </p:attrNameLst>
                                      </p:cBhvr>
                                      <p:to>
                                        <p:strVal val="visible"/>
                                      </p:to>
                                    </p:set>
                                    <p:animEffect transition="in" filter="wipe(left)">
                                      <p:cBhvr>
                                        <p:cTn id="77" dur="500"/>
                                        <p:tgtEl>
                                          <p:spTgt spid="18"/>
                                        </p:tgtEl>
                                      </p:cBhvr>
                                    </p:animEffect>
                                  </p:childTnLst>
                                </p:cTn>
                              </p:par>
                            </p:childTnLst>
                          </p:cTn>
                        </p:par>
                        <p:par>
                          <p:cTn id="78" fill="hold">
                            <p:stCondLst>
                              <p:cond delay="500"/>
                            </p:stCondLst>
                            <p:childTnLst>
                              <p:par>
                                <p:cTn id="79" presetID="10" presetClass="exit" presetSubtype="0" fill="hold" grpId="1" nodeType="afterEffect">
                                  <p:stCondLst>
                                    <p:cond delay="0"/>
                                  </p:stCondLst>
                                  <p:childTnLst>
                                    <p:animEffect transition="out" filter="fade">
                                      <p:cBhvr>
                                        <p:cTn id="80" dur="500"/>
                                        <p:tgtEl>
                                          <p:spTgt spid="14"/>
                                        </p:tgtEl>
                                      </p:cBhvr>
                                    </p:animEffect>
                                    <p:set>
                                      <p:cBhvr>
                                        <p:cTn id="81" dur="1" fill="hold">
                                          <p:stCondLst>
                                            <p:cond delay="499"/>
                                          </p:stCondLst>
                                        </p:cTn>
                                        <p:tgtEl>
                                          <p:spTgt spid="14"/>
                                        </p:tgtEl>
                                        <p:attrNameLst>
                                          <p:attrName>style.visibility</p:attrName>
                                        </p:attrNameLst>
                                      </p:cBhvr>
                                      <p:to>
                                        <p:strVal val="hidden"/>
                                      </p:to>
                                    </p:set>
                                  </p:childTnLst>
                                </p:cTn>
                              </p:par>
                              <p:par>
                                <p:cTn id="82" presetID="10" presetClass="exit" presetSubtype="0" fill="hold" grpId="1" nodeType="withEffect">
                                  <p:stCondLst>
                                    <p:cond delay="0"/>
                                  </p:stCondLst>
                                  <p:childTnLst>
                                    <p:animEffect transition="out" filter="fade">
                                      <p:cBhvr>
                                        <p:cTn id="83" dur="500"/>
                                        <p:tgtEl>
                                          <p:spTgt spid="15"/>
                                        </p:tgtEl>
                                      </p:cBhvr>
                                    </p:animEffect>
                                    <p:set>
                                      <p:cBhvr>
                                        <p:cTn id="84" dur="1" fill="hold">
                                          <p:stCondLst>
                                            <p:cond delay="499"/>
                                          </p:stCondLst>
                                        </p:cTn>
                                        <p:tgtEl>
                                          <p:spTgt spid="15"/>
                                        </p:tgtEl>
                                        <p:attrNameLst>
                                          <p:attrName>style.visibility</p:attrName>
                                        </p:attrNameLst>
                                      </p:cBhvr>
                                      <p:to>
                                        <p:strVal val="hidden"/>
                                      </p:to>
                                    </p:set>
                                  </p:childTnLst>
                                </p:cTn>
                              </p:par>
                              <p:par>
                                <p:cTn id="85" presetID="10" presetClass="exit" presetSubtype="0" fill="hold" grpId="1" nodeType="withEffect">
                                  <p:stCondLst>
                                    <p:cond delay="0"/>
                                  </p:stCondLst>
                                  <p:childTnLst>
                                    <p:animEffect transition="out" filter="fade">
                                      <p:cBhvr>
                                        <p:cTn id="86" dur="500"/>
                                        <p:tgtEl>
                                          <p:spTgt spid="17"/>
                                        </p:tgtEl>
                                      </p:cBhvr>
                                    </p:animEffect>
                                    <p:set>
                                      <p:cBhvr>
                                        <p:cTn id="87" dur="1" fill="hold">
                                          <p:stCondLst>
                                            <p:cond delay="499"/>
                                          </p:stCondLst>
                                        </p:cTn>
                                        <p:tgtEl>
                                          <p:spTgt spid="17"/>
                                        </p:tgtEl>
                                        <p:attrNameLst>
                                          <p:attrName>style.visibility</p:attrName>
                                        </p:attrNameLst>
                                      </p:cBhvr>
                                      <p:to>
                                        <p:strVal val="hidden"/>
                                      </p:to>
                                    </p:set>
                                  </p:childTnLst>
                                </p:cTn>
                              </p:par>
                            </p:childTnLst>
                          </p:cTn>
                        </p:par>
                      </p:childTnLst>
                    </p:cTn>
                  </p:par>
                  <p:par>
                    <p:cTn id="88" fill="hold">
                      <p:stCondLst>
                        <p:cond delay="indefinite"/>
                      </p:stCondLst>
                      <p:childTnLst>
                        <p:par>
                          <p:cTn id="89" fill="hold">
                            <p:stCondLst>
                              <p:cond delay="0"/>
                            </p:stCondLst>
                            <p:childTnLst>
                              <p:par>
                                <p:cTn id="90" presetID="16" presetClass="entr" presetSubtype="21" fill="hold" grpId="0" nodeType="clickEffect">
                                  <p:stCondLst>
                                    <p:cond delay="0"/>
                                  </p:stCondLst>
                                  <p:childTnLst>
                                    <p:set>
                                      <p:cBhvr>
                                        <p:cTn id="91" dur="1" fill="hold">
                                          <p:stCondLst>
                                            <p:cond delay="0"/>
                                          </p:stCondLst>
                                        </p:cTn>
                                        <p:tgtEl>
                                          <p:spTgt spid="19"/>
                                        </p:tgtEl>
                                        <p:attrNameLst>
                                          <p:attrName>style.visibility</p:attrName>
                                        </p:attrNameLst>
                                      </p:cBhvr>
                                      <p:to>
                                        <p:strVal val="visible"/>
                                      </p:to>
                                    </p:set>
                                    <p:animEffect transition="in" filter="barn(inVertical)">
                                      <p:cBhvr>
                                        <p:cTn id="92" dur="500"/>
                                        <p:tgtEl>
                                          <p:spTgt spid="19"/>
                                        </p:tgtEl>
                                      </p:cBhvr>
                                    </p:animEffect>
                                  </p:childTnLst>
                                </p:cTn>
                              </p:par>
                              <p:par>
                                <p:cTn id="93" presetID="16" presetClass="entr" presetSubtype="21" fill="hold" grpId="0" nodeType="withEffect">
                                  <p:stCondLst>
                                    <p:cond delay="0"/>
                                  </p:stCondLst>
                                  <p:childTnLst>
                                    <p:set>
                                      <p:cBhvr>
                                        <p:cTn id="94" dur="1" fill="hold">
                                          <p:stCondLst>
                                            <p:cond delay="0"/>
                                          </p:stCondLst>
                                        </p:cTn>
                                        <p:tgtEl>
                                          <p:spTgt spid="20"/>
                                        </p:tgtEl>
                                        <p:attrNameLst>
                                          <p:attrName>style.visibility</p:attrName>
                                        </p:attrNameLst>
                                      </p:cBhvr>
                                      <p:to>
                                        <p:strVal val="visible"/>
                                      </p:to>
                                    </p:set>
                                    <p:animEffect transition="in" filter="barn(inVertical)">
                                      <p:cBhvr>
                                        <p:cTn id="95" dur="500"/>
                                        <p:tgtEl>
                                          <p:spTgt spid="20"/>
                                        </p:tgtEl>
                                      </p:cBhvr>
                                    </p:animEffect>
                                  </p:childTnLst>
                                </p:cTn>
                              </p:par>
                              <p:par>
                                <p:cTn id="96" presetID="16" presetClass="entr" presetSubtype="21" fill="hold" grpId="0" nodeType="withEffect">
                                  <p:stCondLst>
                                    <p:cond delay="0"/>
                                  </p:stCondLst>
                                  <p:childTnLst>
                                    <p:set>
                                      <p:cBhvr>
                                        <p:cTn id="97" dur="1" fill="hold">
                                          <p:stCondLst>
                                            <p:cond delay="0"/>
                                          </p:stCondLst>
                                        </p:cTn>
                                        <p:tgtEl>
                                          <p:spTgt spid="21"/>
                                        </p:tgtEl>
                                        <p:attrNameLst>
                                          <p:attrName>style.visibility</p:attrName>
                                        </p:attrNameLst>
                                      </p:cBhvr>
                                      <p:to>
                                        <p:strVal val="visible"/>
                                      </p:to>
                                    </p:set>
                                    <p:animEffect transition="in" filter="barn(inVertical)">
                                      <p:cBhvr>
                                        <p:cTn id="98" dur="500"/>
                                        <p:tgtEl>
                                          <p:spTgt spid="21"/>
                                        </p:tgtEl>
                                      </p:cBhvr>
                                    </p:animEffect>
                                  </p:childTnLst>
                                </p:cTn>
                              </p:par>
                            </p:childTnLst>
                          </p:cTn>
                        </p:par>
                      </p:childTnLst>
                    </p:cTn>
                  </p:par>
                  <p:par>
                    <p:cTn id="99" fill="hold">
                      <p:stCondLst>
                        <p:cond delay="indefinite"/>
                      </p:stCondLst>
                      <p:childTnLst>
                        <p:par>
                          <p:cTn id="100" fill="hold">
                            <p:stCondLst>
                              <p:cond delay="0"/>
                            </p:stCondLst>
                            <p:childTnLst>
                              <p:par>
                                <p:cTn id="101" presetID="16" presetClass="entr" presetSubtype="21" fill="hold" grpId="0" nodeType="clickEffect">
                                  <p:stCondLst>
                                    <p:cond delay="0"/>
                                  </p:stCondLst>
                                  <p:childTnLst>
                                    <p:set>
                                      <p:cBhvr>
                                        <p:cTn id="102" dur="1" fill="hold">
                                          <p:stCondLst>
                                            <p:cond delay="0"/>
                                          </p:stCondLst>
                                        </p:cTn>
                                        <p:tgtEl>
                                          <p:spTgt spid="22"/>
                                        </p:tgtEl>
                                        <p:attrNameLst>
                                          <p:attrName>style.visibility</p:attrName>
                                        </p:attrNameLst>
                                      </p:cBhvr>
                                      <p:to>
                                        <p:strVal val="visible"/>
                                      </p:to>
                                    </p:set>
                                    <p:animEffect transition="in" filter="barn(inVertical)">
                                      <p:cBhvr>
                                        <p:cTn id="103" dur="500"/>
                                        <p:tgtEl>
                                          <p:spTgt spid="22"/>
                                        </p:tgtEl>
                                      </p:cBhvr>
                                    </p:animEffect>
                                  </p:childTnLst>
                                </p:cTn>
                              </p:par>
                            </p:childTnLst>
                          </p:cTn>
                        </p:par>
                      </p:childTnLst>
                    </p:cTn>
                  </p:par>
                  <p:par>
                    <p:cTn id="104" fill="hold">
                      <p:stCondLst>
                        <p:cond delay="indefinite"/>
                      </p:stCondLst>
                      <p:childTnLst>
                        <p:par>
                          <p:cTn id="105" fill="hold">
                            <p:stCondLst>
                              <p:cond delay="0"/>
                            </p:stCondLst>
                            <p:childTnLst>
                              <p:par>
                                <p:cTn id="106" presetID="22" presetClass="entr" presetSubtype="8" fill="hold" grpId="0" nodeType="clickEffect">
                                  <p:stCondLst>
                                    <p:cond delay="0"/>
                                  </p:stCondLst>
                                  <p:childTnLst>
                                    <p:set>
                                      <p:cBhvr>
                                        <p:cTn id="107" dur="1" fill="hold">
                                          <p:stCondLst>
                                            <p:cond delay="0"/>
                                          </p:stCondLst>
                                        </p:cTn>
                                        <p:tgtEl>
                                          <p:spTgt spid="23"/>
                                        </p:tgtEl>
                                        <p:attrNameLst>
                                          <p:attrName>style.visibility</p:attrName>
                                        </p:attrNameLst>
                                      </p:cBhvr>
                                      <p:to>
                                        <p:strVal val="visible"/>
                                      </p:to>
                                    </p:set>
                                    <p:animEffect transition="in" filter="wipe(left)">
                                      <p:cBhvr>
                                        <p:cTn id="108" dur="500"/>
                                        <p:tgtEl>
                                          <p:spTgt spid="23"/>
                                        </p:tgtEl>
                                      </p:cBhvr>
                                    </p:animEffect>
                                  </p:childTnLst>
                                </p:cTn>
                              </p:par>
                            </p:childTnLst>
                          </p:cTn>
                        </p:par>
                      </p:childTnLst>
                    </p:cTn>
                  </p:par>
                  <p:par>
                    <p:cTn id="109" fill="hold">
                      <p:stCondLst>
                        <p:cond delay="indefinite"/>
                      </p:stCondLst>
                      <p:childTnLst>
                        <p:par>
                          <p:cTn id="110" fill="hold">
                            <p:stCondLst>
                              <p:cond delay="0"/>
                            </p:stCondLst>
                            <p:childTnLst>
                              <p:par>
                                <p:cTn id="111" presetID="16" presetClass="entr" presetSubtype="21" fill="hold" grpId="0" nodeType="clickEffect">
                                  <p:stCondLst>
                                    <p:cond delay="0"/>
                                  </p:stCondLst>
                                  <p:childTnLst>
                                    <p:set>
                                      <p:cBhvr>
                                        <p:cTn id="112" dur="1" fill="hold">
                                          <p:stCondLst>
                                            <p:cond delay="0"/>
                                          </p:stCondLst>
                                        </p:cTn>
                                        <p:tgtEl>
                                          <p:spTgt spid="24"/>
                                        </p:tgtEl>
                                        <p:attrNameLst>
                                          <p:attrName>style.visibility</p:attrName>
                                        </p:attrNameLst>
                                      </p:cBhvr>
                                      <p:to>
                                        <p:strVal val="visible"/>
                                      </p:to>
                                    </p:set>
                                    <p:animEffect transition="in" filter="barn(inVertical)">
                                      <p:cBhvr>
                                        <p:cTn id="113" dur="500"/>
                                        <p:tgtEl>
                                          <p:spTgt spid="24"/>
                                        </p:tgtEl>
                                      </p:cBhvr>
                                    </p:animEffect>
                                  </p:childTnLst>
                                </p:cTn>
                              </p:par>
                            </p:childTnLst>
                          </p:cTn>
                        </p:par>
                      </p:childTnLst>
                    </p:cTn>
                  </p:par>
                  <p:par>
                    <p:cTn id="114" fill="hold">
                      <p:stCondLst>
                        <p:cond delay="indefinite"/>
                      </p:stCondLst>
                      <p:childTnLst>
                        <p:par>
                          <p:cTn id="115" fill="hold">
                            <p:stCondLst>
                              <p:cond delay="0"/>
                            </p:stCondLst>
                            <p:childTnLst>
                              <p:par>
                                <p:cTn id="116" presetID="22" presetClass="entr" presetSubtype="8" fill="hold" grpId="0" nodeType="clickEffect">
                                  <p:stCondLst>
                                    <p:cond delay="0"/>
                                  </p:stCondLst>
                                  <p:childTnLst>
                                    <p:set>
                                      <p:cBhvr>
                                        <p:cTn id="117" dur="1" fill="hold">
                                          <p:stCondLst>
                                            <p:cond delay="0"/>
                                          </p:stCondLst>
                                        </p:cTn>
                                        <p:tgtEl>
                                          <p:spTgt spid="25"/>
                                        </p:tgtEl>
                                        <p:attrNameLst>
                                          <p:attrName>style.visibility</p:attrName>
                                        </p:attrNameLst>
                                      </p:cBhvr>
                                      <p:to>
                                        <p:strVal val="visible"/>
                                      </p:to>
                                    </p:set>
                                    <p:animEffect transition="in" filter="wipe(left)">
                                      <p:cBhvr>
                                        <p:cTn id="118" dur="500"/>
                                        <p:tgtEl>
                                          <p:spTgt spid="25"/>
                                        </p:tgtEl>
                                      </p:cBhvr>
                                    </p:animEffect>
                                  </p:childTnLst>
                                </p:cTn>
                              </p:par>
                              <p:par>
                                <p:cTn id="119" presetID="10" presetClass="exit" presetSubtype="0" fill="hold" grpId="1" nodeType="withEffect">
                                  <p:stCondLst>
                                    <p:cond delay="0"/>
                                  </p:stCondLst>
                                  <p:childTnLst>
                                    <p:animEffect transition="out" filter="fade">
                                      <p:cBhvr>
                                        <p:cTn id="120" dur="500"/>
                                        <p:tgtEl>
                                          <p:spTgt spid="22"/>
                                        </p:tgtEl>
                                      </p:cBhvr>
                                    </p:animEffect>
                                    <p:set>
                                      <p:cBhvr>
                                        <p:cTn id="121" dur="1" fill="hold">
                                          <p:stCondLst>
                                            <p:cond delay="499"/>
                                          </p:stCondLst>
                                        </p:cTn>
                                        <p:tgtEl>
                                          <p:spTgt spid="22"/>
                                        </p:tgtEl>
                                        <p:attrNameLst>
                                          <p:attrName>style.visibility</p:attrName>
                                        </p:attrNameLst>
                                      </p:cBhvr>
                                      <p:to>
                                        <p:strVal val="hidden"/>
                                      </p:to>
                                    </p:set>
                                  </p:childTnLst>
                                </p:cTn>
                              </p:par>
                            </p:childTnLst>
                          </p:cTn>
                        </p:par>
                        <p:par>
                          <p:cTn id="122" fill="hold">
                            <p:stCondLst>
                              <p:cond delay="500"/>
                            </p:stCondLst>
                            <p:childTnLst>
                              <p:par>
                                <p:cTn id="123" presetID="10" presetClass="exit" presetSubtype="0" fill="hold" grpId="1" nodeType="afterEffect">
                                  <p:stCondLst>
                                    <p:cond delay="0"/>
                                  </p:stCondLst>
                                  <p:childTnLst>
                                    <p:animEffect transition="out" filter="fade">
                                      <p:cBhvr>
                                        <p:cTn id="124" dur="500"/>
                                        <p:tgtEl>
                                          <p:spTgt spid="19"/>
                                        </p:tgtEl>
                                      </p:cBhvr>
                                    </p:animEffect>
                                    <p:set>
                                      <p:cBhvr>
                                        <p:cTn id="125" dur="1" fill="hold">
                                          <p:stCondLst>
                                            <p:cond delay="499"/>
                                          </p:stCondLst>
                                        </p:cTn>
                                        <p:tgtEl>
                                          <p:spTgt spid="19"/>
                                        </p:tgtEl>
                                        <p:attrNameLst>
                                          <p:attrName>style.visibility</p:attrName>
                                        </p:attrNameLst>
                                      </p:cBhvr>
                                      <p:to>
                                        <p:strVal val="hidden"/>
                                      </p:to>
                                    </p:set>
                                  </p:childTnLst>
                                </p:cTn>
                              </p:par>
                              <p:par>
                                <p:cTn id="126" presetID="10" presetClass="exit" presetSubtype="0" fill="hold" grpId="1" nodeType="withEffect">
                                  <p:stCondLst>
                                    <p:cond delay="0"/>
                                  </p:stCondLst>
                                  <p:childTnLst>
                                    <p:animEffect transition="out" filter="fade">
                                      <p:cBhvr>
                                        <p:cTn id="127" dur="500"/>
                                        <p:tgtEl>
                                          <p:spTgt spid="20"/>
                                        </p:tgtEl>
                                      </p:cBhvr>
                                    </p:animEffect>
                                    <p:set>
                                      <p:cBhvr>
                                        <p:cTn id="128" dur="1" fill="hold">
                                          <p:stCondLst>
                                            <p:cond delay="499"/>
                                          </p:stCondLst>
                                        </p:cTn>
                                        <p:tgtEl>
                                          <p:spTgt spid="20"/>
                                        </p:tgtEl>
                                        <p:attrNameLst>
                                          <p:attrName>style.visibility</p:attrName>
                                        </p:attrNameLst>
                                      </p:cBhvr>
                                      <p:to>
                                        <p:strVal val="hidden"/>
                                      </p:to>
                                    </p:set>
                                  </p:childTnLst>
                                </p:cTn>
                              </p:par>
                              <p:par>
                                <p:cTn id="129" presetID="10" presetClass="exit" presetSubtype="0" fill="hold" grpId="1" nodeType="withEffect">
                                  <p:stCondLst>
                                    <p:cond delay="0"/>
                                  </p:stCondLst>
                                  <p:childTnLst>
                                    <p:animEffect transition="out" filter="fade">
                                      <p:cBhvr>
                                        <p:cTn id="130" dur="500"/>
                                        <p:tgtEl>
                                          <p:spTgt spid="21"/>
                                        </p:tgtEl>
                                      </p:cBhvr>
                                    </p:animEffect>
                                    <p:set>
                                      <p:cBhvr>
                                        <p:cTn id="131" dur="1" fill="hold">
                                          <p:stCondLst>
                                            <p:cond delay="499"/>
                                          </p:stCondLst>
                                        </p:cTn>
                                        <p:tgtEl>
                                          <p:spTgt spid="21"/>
                                        </p:tgtEl>
                                        <p:attrNameLst>
                                          <p:attrName>style.visibility</p:attrName>
                                        </p:attrNameLst>
                                      </p:cBhvr>
                                      <p:to>
                                        <p:strVal val="hidden"/>
                                      </p:to>
                                    </p:set>
                                  </p:childTnLst>
                                </p:cTn>
                              </p:par>
                              <p:par>
                                <p:cTn id="132" presetID="10" presetClass="exit" presetSubtype="0" fill="hold" grpId="1" nodeType="withEffect">
                                  <p:stCondLst>
                                    <p:cond delay="0"/>
                                  </p:stCondLst>
                                  <p:childTnLst>
                                    <p:animEffect transition="out" filter="fade">
                                      <p:cBhvr>
                                        <p:cTn id="133" dur="500"/>
                                        <p:tgtEl>
                                          <p:spTgt spid="24"/>
                                        </p:tgtEl>
                                      </p:cBhvr>
                                    </p:animEffect>
                                    <p:set>
                                      <p:cBhvr>
                                        <p:cTn id="134" dur="1" fill="hold">
                                          <p:stCondLst>
                                            <p:cond delay="499"/>
                                          </p:stCondLst>
                                        </p:cTn>
                                        <p:tgtEl>
                                          <p:spTgt spid="24"/>
                                        </p:tgtEl>
                                        <p:attrNameLst>
                                          <p:attrName>style.visibility</p:attrName>
                                        </p:attrNameLst>
                                      </p:cBhvr>
                                      <p:to>
                                        <p:strVal val="hidden"/>
                                      </p:to>
                                    </p:set>
                                  </p:childTnLst>
                                </p:cTn>
                              </p:par>
                            </p:childTnLst>
                          </p:cTn>
                        </p:par>
                      </p:childTnLst>
                    </p:cTn>
                  </p:par>
                  <p:par>
                    <p:cTn id="135" fill="hold">
                      <p:stCondLst>
                        <p:cond delay="indefinite"/>
                      </p:stCondLst>
                      <p:childTnLst>
                        <p:par>
                          <p:cTn id="136" fill="hold">
                            <p:stCondLst>
                              <p:cond delay="0"/>
                            </p:stCondLst>
                            <p:childTnLst>
                              <p:par>
                                <p:cTn id="137" presetID="16" presetClass="entr" presetSubtype="21" fill="hold" grpId="0" nodeType="clickEffect">
                                  <p:stCondLst>
                                    <p:cond delay="0"/>
                                  </p:stCondLst>
                                  <p:childTnLst>
                                    <p:set>
                                      <p:cBhvr>
                                        <p:cTn id="138" dur="1" fill="hold">
                                          <p:stCondLst>
                                            <p:cond delay="0"/>
                                          </p:stCondLst>
                                        </p:cTn>
                                        <p:tgtEl>
                                          <p:spTgt spid="26"/>
                                        </p:tgtEl>
                                        <p:attrNameLst>
                                          <p:attrName>style.visibility</p:attrName>
                                        </p:attrNameLst>
                                      </p:cBhvr>
                                      <p:to>
                                        <p:strVal val="visible"/>
                                      </p:to>
                                    </p:set>
                                    <p:animEffect transition="in" filter="barn(inVertical)">
                                      <p:cBhvr>
                                        <p:cTn id="139" dur="500"/>
                                        <p:tgtEl>
                                          <p:spTgt spid="26"/>
                                        </p:tgtEl>
                                      </p:cBhvr>
                                    </p:animEffect>
                                  </p:childTnLst>
                                </p:cTn>
                              </p:par>
                            </p:childTnLst>
                          </p:cTn>
                        </p:par>
                      </p:childTnLst>
                    </p:cTn>
                  </p:par>
                  <p:par>
                    <p:cTn id="140" fill="hold">
                      <p:stCondLst>
                        <p:cond delay="indefinite"/>
                      </p:stCondLst>
                      <p:childTnLst>
                        <p:par>
                          <p:cTn id="141" fill="hold">
                            <p:stCondLst>
                              <p:cond delay="0"/>
                            </p:stCondLst>
                            <p:childTnLst>
                              <p:par>
                                <p:cTn id="142" presetID="22" presetClass="entr" presetSubtype="8" fill="hold" grpId="0" nodeType="clickEffect">
                                  <p:stCondLst>
                                    <p:cond delay="0"/>
                                  </p:stCondLst>
                                  <p:childTnLst>
                                    <p:set>
                                      <p:cBhvr>
                                        <p:cTn id="143" dur="1" fill="hold">
                                          <p:stCondLst>
                                            <p:cond delay="0"/>
                                          </p:stCondLst>
                                        </p:cTn>
                                        <p:tgtEl>
                                          <p:spTgt spid="27"/>
                                        </p:tgtEl>
                                        <p:attrNameLst>
                                          <p:attrName>style.visibility</p:attrName>
                                        </p:attrNameLst>
                                      </p:cBhvr>
                                      <p:to>
                                        <p:strVal val="visible"/>
                                      </p:to>
                                    </p:set>
                                    <p:animEffect transition="in" filter="wipe(left)">
                                      <p:cBhvr>
                                        <p:cTn id="144" dur="500"/>
                                        <p:tgtEl>
                                          <p:spTgt spid="27"/>
                                        </p:tgtEl>
                                      </p:cBhvr>
                                    </p:animEffect>
                                  </p:childTnLst>
                                </p:cTn>
                              </p:par>
                            </p:childTnLst>
                          </p:cTn>
                        </p:par>
                        <p:par>
                          <p:cTn id="145" fill="hold">
                            <p:stCondLst>
                              <p:cond delay="500"/>
                            </p:stCondLst>
                            <p:childTnLst>
                              <p:par>
                                <p:cTn id="146" presetID="10" presetClass="exit" presetSubtype="0" fill="hold" grpId="1" nodeType="afterEffect">
                                  <p:stCondLst>
                                    <p:cond delay="0"/>
                                  </p:stCondLst>
                                  <p:childTnLst>
                                    <p:animEffect transition="out" filter="fade">
                                      <p:cBhvr>
                                        <p:cTn id="147" dur="500"/>
                                        <p:tgtEl>
                                          <p:spTgt spid="26"/>
                                        </p:tgtEl>
                                      </p:cBhvr>
                                    </p:animEffect>
                                    <p:set>
                                      <p:cBhvr>
                                        <p:cTn id="148" dur="1" fill="hold">
                                          <p:stCondLst>
                                            <p:cond delay="499"/>
                                          </p:stCondLst>
                                        </p:cTn>
                                        <p:tgtEl>
                                          <p:spTgt spid="26"/>
                                        </p:tgtEl>
                                        <p:attrNameLst>
                                          <p:attrName>style.visibility</p:attrName>
                                        </p:attrNameLst>
                                      </p:cBhvr>
                                      <p:to>
                                        <p:strVal val="hidden"/>
                                      </p:to>
                                    </p:set>
                                  </p:childTnLst>
                                </p:cTn>
                              </p:par>
                            </p:childTnLst>
                          </p:cTn>
                        </p:par>
                      </p:childTnLst>
                    </p:cTn>
                  </p:par>
                  <p:par>
                    <p:cTn id="149" fill="hold">
                      <p:stCondLst>
                        <p:cond delay="indefinite"/>
                      </p:stCondLst>
                      <p:childTnLst>
                        <p:par>
                          <p:cTn id="150" fill="hold">
                            <p:stCondLst>
                              <p:cond delay="0"/>
                            </p:stCondLst>
                            <p:childTnLst>
                              <p:par>
                                <p:cTn id="151" presetID="22" presetClass="entr" presetSubtype="8" fill="hold" grpId="0" nodeType="clickEffect">
                                  <p:stCondLst>
                                    <p:cond delay="0"/>
                                  </p:stCondLst>
                                  <p:childTnLst>
                                    <p:set>
                                      <p:cBhvr>
                                        <p:cTn id="152" dur="1" fill="hold">
                                          <p:stCondLst>
                                            <p:cond delay="0"/>
                                          </p:stCondLst>
                                        </p:cTn>
                                        <p:tgtEl>
                                          <p:spTgt spid="28"/>
                                        </p:tgtEl>
                                        <p:attrNameLst>
                                          <p:attrName>style.visibility</p:attrName>
                                        </p:attrNameLst>
                                      </p:cBhvr>
                                      <p:to>
                                        <p:strVal val="visible"/>
                                      </p:to>
                                    </p:set>
                                    <p:animEffect transition="in" filter="wipe(left)">
                                      <p:cBhvr>
                                        <p:cTn id="153" dur="500"/>
                                        <p:tgtEl>
                                          <p:spTgt spid="28"/>
                                        </p:tgtEl>
                                      </p:cBhvr>
                                    </p:animEffect>
                                  </p:childTnLst>
                                </p:cTn>
                              </p:par>
                            </p:childTnLst>
                          </p:cTn>
                        </p:par>
                      </p:childTnLst>
                    </p:cTn>
                  </p:par>
                  <p:par>
                    <p:cTn id="154" fill="hold">
                      <p:stCondLst>
                        <p:cond delay="indefinite"/>
                      </p:stCondLst>
                      <p:childTnLst>
                        <p:par>
                          <p:cTn id="155" fill="hold">
                            <p:stCondLst>
                              <p:cond delay="0"/>
                            </p:stCondLst>
                            <p:childTnLst>
                              <p:par>
                                <p:cTn id="156" presetID="22" presetClass="entr" presetSubtype="8" fill="hold" grpId="0" nodeType="clickEffect">
                                  <p:stCondLst>
                                    <p:cond delay="0"/>
                                  </p:stCondLst>
                                  <p:childTnLst>
                                    <p:set>
                                      <p:cBhvr>
                                        <p:cTn id="157" dur="1" fill="hold">
                                          <p:stCondLst>
                                            <p:cond delay="0"/>
                                          </p:stCondLst>
                                        </p:cTn>
                                        <p:tgtEl>
                                          <p:spTgt spid="29"/>
                                        </p:tgtEl>
                                        <p:attrNameLst>
                                          <p:attrName>style.visibility</p:attrName>
                                        </p:attrNameLst>
                                      </p:cBhvr>
                                      <p:to>
                                        <p:strVal val="visible"/>
                                      </p:to>
                                    </p:set>
                                    <p:animEffect transition="in" filter="wipe(left)">
                                      <p:cBhvr>
                                        <p:cTn id="158" dur="500"/>
                                        <p:tgtEl>
                                          <p:spTgt spid="29"/>
                                        </p:tgtEl>
                                      </p:cBhvr>
                                    </p:animEffect>
                                  </p:childTnLst>
                                </p:cTn>
                              </p:par>
                            </p:childTnLst>
                          </p:cTn>
                        </p:par>
                      </p:childTnLst>
                    </p:cTn>
                  </p:par>
                  <p:par>
                    <p:cTn id="159" fill="hold">
                      <p:stCondLst>
                        <p:cond delay="indefinite"/>
                      </p:stCondLst>
                      <p:childTnLst>
                        <p:par>
                          <p:cTn id="160" fill="hold">
                            <p:stCondLst>
                              <p:cond delay="0"/>
                            </p:stCondLst>
                            <p:childTnLst>
                              <p:par>
                                <p:cTn id="161" presetID="22" presetClass="entr" presetSubtype="8" fill="hold" grpId="0" nodeType="clickEffect">
                                  <p:stCondLst>
                                    <p:cond delay="0"/>
                                  </p:stCondLst>
                                  <p:childTnLst>
                                    <p:set>
                                      <p:cBhvr>
                                        <p:cTn id="162" dur="1" fill="hold">
                                          <p:stCondLst>
                                            <p:cond delay="0"/>
                                          </p:stCondLst>
                                        </p:cTn>
                                        <p:tgtEl>
                                          <p:spTgt spid="30"/>
                                        </p:tgtEl>
                                        <p:attrNameLst>
                                          <p:attrName>style.visibility</p:attrName>
                                        </p:attrNameLst>
                                      </p:cBhvr>
                                      <p:to>
                                        <p:strVal val="visible"/>
                                      </p:to>
                                    </p:set>
                                    <p:animEffect transition="in" filter="wipe(left)">
                                      <p:cBhvr>
                                        <p:cTn id="163" dur="500"/>
                                        <p:tgtEl>
                                          <p:spTgt spid="30"/>
                                        </p:tgtEl>
                                      </p:cBhvr>
                                    </p:animEffect>
                                  </p:childTnLst>
                                </p:cTn>
                              </p:par>
                            </p:childTnLst>
                          </p:cTn>
                        </p:par>
                      </p:childTnLst>
                    </p:cTn>
                  </p:par>
                  <p:par>
                    <p:cTn id="164" fill="hold">
                      <p:stCondLst>
                        <p:cond delay="indefinite"/>
                      </p:stCondLst>
                      <p:childTnLst>
                        <p:par>
                          <p:cTn id="165" fill="hold">
                            <p:stCondLst>
                              <p:cond delay="0"/>
                            </p:stCondLst>
                            <p:childTnLst>
                              <p:par>
                                <p:cTn id="166" presetID="22" presetClass="entr" presetSubtype="8" fill="hold" grpId="0" nodeType="clickEffect">
                                  <p:stCondLst>
                                    <p:cond delay="0"/>
                                  </p:stCondLst>
                                  <p:childTnLst>
                                    <p:set>
                                      <p:cBhvr>
                                        <p:cTn id="167" dur="1" fill="hold">
                                          <p:stCondLst>
                                            <p:cond delay="0"/>
                                          </p:stCondLst>
                                        </p:cTn>
                                        <p:tgtEl>
                                          <p:spTgt spid="31"/>
                                        </p:tgtEl>
                                        <p:attrNameLst>
                                          <p:attrName>style.visibility</p:attrName>
                                        </p:attrNameLst>
                                      </p:cBhvr>
                                      <p:to>
                                        <p:strVal val="visible"/>
                                      </p:to>
                                    </p:set>
                                    <p:animEffect transition="in" filter="wipe(left)">
                                      <p:cBhvr>
                                        <p:cTn id="168" dur="500"/>
                                        <p:tgtEl>
                                          <p:spTgt spid="31"/>
                                        </p:tgtEl>
                                      </p:cBhvr>
                                    </p:animEffect>
                                  </p:childTnLst>
                                </p:cTn>
                              </p:par>
                            </p:childTnLst>
                          </p:cTn>
                        </p:par>
                      </p:childTnLst>
                    </p:cTn>
                  </p:par>
                  <p:par>
                    <p:cTn id="169" fill="hold">
                      <p:stCondLst>
                        <p:cond delay="indefinite"/>
                      </p:stCondLst>
                      <p:childTnLst>
                        <p:par>
                          <p:cTn id="170" fill="hold">
                            <p:stCondLst>
                              <p:cond delay="0"/>
                            </p:stCondLst>
                            <p:childTnLst>
                              <p:par>
                                <p:cTn id="171" presetID="22" presetClass="entr" presetSubtype="8" fill="hold" grpId="0" nodeType="clickEffect">
                                  <p:stCondLst>
                                    <p:cond delay="0"/>
                                  </p:stCondLst>
                                  <p:childTnLst>
                                    <p:set>
                                      <p:cBhvr>
                                        <p:cTn id="172" dur="1" fill="hold">
                                          <p:stCondLst>
                                            <p:cond delay="0"/>
                                          </p:stCondLst>
                                        </p:cTn>
                                        <p:tgtEl>
                                          <p:spTgt spid="32"/>
                                        </p:tgtEl>
                                        <p:attrNameLst>
                                          <p:attrName>style.visibility</p:attrName>
                                        </p:attrNameLst>
                                      </p:cBhvr>
                                      <p:to>
                                        <p:strVal val="visible"/>
                                      </p:to>
                                    </p:set>
                                    <p:animEffect transition="in" filter="wipe(left)">
                                      <p:cBhvr>
                                        <p:cTn id="173" dur="500"/>
                                        <p:tgtEl>
                                          <p:spTgt spid="32"/>
                                        </p:tgtEl>
                                      </p:cBhvr>
                                    </p:animEffect>
                                  </p:childTnLst>
                                </p:cTn>
                              </p:par>
                            </p:childTnLst>
                          </p:cTn>
                        </p:par>
                      </p:childTnLst>
                    </p:cTn>
                  </p:par>
                  <p:par>
                    <p:cTn id="174" fill="hold">
                      <p:stCondLst>
                        <p:cond delay="indefinite"/>
                      </p:stCondLst>
                      <p:childTnLst>
                        <p:par>
                          <p:cTn id="175" fill="hold">
                            <p:stCondLst>
                              <p:cond delay="0"/>
                            </p:stCondLst>
                            <p:childTnLst>
                              <p:par>
                                <p:cTn id="176" presetID="22" presetClass="entr" presetSubtype="8" fill="hold" grpId="0" nodeType="clickEffect">
                                  <p:stCondLst>
                                    <p:cond delay="0"/>
                                  </p:stCondLst>
                                  <p:childTnLst>
                                    <p:set>
                                      <p:cBhvr>
                                        <p:cTn id="177" dur="1" fill="hold">
                                          <p:stCondLst>
                                            <p:cond delay="0"/>
                                          </p:stCondLst>
                                        </p:cTn>
                                        <p:tgtEl>
                                          <p:spTgt spid="33"/>
                                        </p:tgtEl>
                                        <p:attrNameLst>
                                          <p:attrName>style.visibility</p:attrName>
                                        </p:attrNameLst>
                                      </p:cBhvr>
                                      <p:to>
                                        <p:strVal val="visible"/>
                                      </p:to>
                                    </p:set>
                                    <p:animEffect transition="in" filter="wipe(left)">
                                      <p:cBhvr>
                                        <p:cTn id="178" dur="500"/>
                                        <p:tgtEl>
                                          <p:spTgt spid="33"/>
                                        </p:tgtEl>
                                      </p:cBhvr>
                                    </p:animEffect>
                                  </p:childTnLst>
                                </p:cTn>
                              </p:par>
                            </p:childTnLst>
                          </p:cTn>
                        </p:par>
                      </p:childTnLst>
                    </p:cTn>
                  </p:par>
                  <p:par>
                    <p:cTn id="179" fill="hold">
                      <p:stCondLst>
                        <p:cond delay="indefinite"/>
                      </p:stCondLst>
                      <p:childTnLst>
                        <p:par>
                          <p:cTn id="180" fill="hold">
                            <p:stCondLst>
                              <p:cond delay="0"/>
                            </p:stCondLst>
                            <p:childTnLst>
                              <p:par>
                                <p:cTn id="181" presetID="22" presetClass="entr" presetSubtype="8" fill="hold" grpId="0" nodeType="clickEffect">
                                  <p:stCondLst>
                                    <p:cond delay="0"/>
                                  </p:stCondLst>
                                  <p:childTnLst>
                                    <p:set>
                                      <p:cBhvr>
                                        <p:cTn id="182" dur="1" fill="hold">
                                          <p:stCondLst>
                                            <p:cond delay="0"/>
                                          </p:stCondLst>
                                        </p:cTn>
                                        <p:tgtEl>
                                          <p:spTgt spid="34"/>
                                        </p:tgtEl>
                                        <p:attrNameLst>
                                          <p:attrName>style.visibility</p:attrName>
                                        </p:attrNameLst>
                                      </p:cBhvr>
                                      <p:to>
                                        <p:strVal val="visible"/>
                                      </p:to>
                                    </p:set>
                                    <p:animEffect transition="in" filter="wipe(left)">
                                      <p:cBhvr>
                                        <p:cTn id="183" dur="500"/>
                                        <p:tgtEl>
                                          <p:spTgt spid="34"/>
                                        </p:tgtEl>
                                      </p:cBhvr>
                                    </p:animEffect>
                                  </p:childTnLst>
                                </p:cTn>
                              </p:par>
                            </p:childTnLst>
                          </p:cTn>
                        </p:par>
                      </p:childTnLst>
                    </p:cTn>
                  </p:par>
                  <p:par>
                    <p:cTn id="184" fill="hold">
                      <p:stCondLst>
                        <p:cond delay="indefinite"/>
                      </p:stCondLst>
                      <p:childTnLst>
                        <p:par>
                          <p:cTn id="185" fill="hold">
                            <p:stCondLst>
                              <p:cond delay="0"/>
                            </p:stCondLst>
                            <p:childTnLst>
                              <p:par>
                                <p:cTn id="186" presetID="22" presetClass="entr" presetSubtype="8" fill="hold" grpId="0" nodeType="clickEffect">
                                  <p:stCondLst>
                                    <p:cond delay="0"/>
                                  </p:stCondLst>
                                  <p:childTnLst>
                                    <p:set>
                                      <p:cBhvr>
                                        <p:cTn id="187" dur="1" fill="hold">
                                          <p:stCondLst>
                                            <p:cond delay="0"/>
                                          </p:stCondLst>
                                        </p:cTn>
                                        <p:tgtEl>
                                          <p:spTgt spid="35"/>
                                        </p:tgtEl>
                                        <p:attrNameLst>
                                          <p:attrName>style.visibility</p:attrName>
                                        </p:attrNameLst>
                                      </p:cBhvr>
                                      <p:to>
                                        <p:strVal val="visible"/>
                                      </p:to>
                                    </p:set>
                                    <p:animEffect transition="in" filter="wipe(left)">
                                      <p:cBhvr>
                                        <p:cTn id="188" dur="500"/>
                                        <p:tgtEl>
                                          <p:spTgt spid="35"/>
                                        </p:tgtEl>
                                      </p:cBhvr>
                                    </p:animEffect>
                                  </p:childTnLst>
                                </p:cTn>
                              </p:par>
                            </p:childTnLst>
                          </p:cTn>
                        </p:par>
                      </p:childTnLst>
                    </p:cTn>
                  </p:par>
                  <p:par>
                    <p:cTn id="189" fill="hold">
                      <p:stCondLst>
                        <p:cond delay="indefinite"/>
                      </p:stCondLst>
                      <p:childTnLst>
                        <p:par>
                          <p:cTn id="190" fill="hold">
                            <p:stCondLst>
                              <p:cond delay="0"/>
                            </p:stCondLst>
                            <p:childTnLst>
                              <p:par>
                                <p:cTn id="191" presetID="22" presetClass="entr" presetSubtype="8" fill="hold" grpId="0" nodeType="clickEffect">
                                  <p:stCondLst>
                                    <p:cond delay="0"/>
                                  </p:stCondLst>
                                  <p:childTnLst>
                                    <p:set>
                                      <p:cBhvr>
                                        <p:cTn id="192" dur="1" fill="hold">
                                          <p:stCondLst>
                                            <p:cond delay="0"/>
                                          </p:stCondLst>
                                        </p:cTn>
                                        <p:tgtEl>
                                          <p:spTgt spid="36"/>
                                        </p:tgtEl>
                                        <p:attrNameLst>
                                          <p:attrName>style.visibility</p:attrName>
                                        </p:attrNameLst>
                                      </p:cBhvr>
                                      <p:to>
                                        <p:strVal val="visible"/>
                                      </p:to>
                                    </p:set>
                                    <p:animEffect transition="in" filter="wipe(left)">
                                      <p:cBhvr>
                                        <p:cTn id="193" dur="500"/>
                                        <p:tgtEl>
                                          <p:spTgt spid="36"/>
                                        </p:tgtEl>
                                      </p:cBhvr>
                                    </p:animEffect>
                                  </p:childTnLst>
                                </p:cTn>
                              </p:par>
                            </p:childTnLst>
                          </p:cTn>
                        </p:par>
                      </p:childTnLst>
                    </p:cTn>
                  </p:par>
                  <p:par>
                    <p:cTn id="194" fill="hold">
                      <p:stCondLst>
                        <p:cond delay="indefinite"/>
                      </p:stCondLst>
                      <p:childTnLst>
                        <p:par>
                          <p:cTn id="195" fill="hold">
                            <p:stCondLst>
                              <p:cond delay="0"/>
                            </p:stCondLst>
                            <p:childTnLst>
                              <p:par>
                                <p:cTn id="196" presetID="22" presetClass="entr" presetSubtype="8" fill="hold" grpId="0" nodeType="clickEffect">
                                  <p:stCondLst>
                                    <p:cond delay="0"/>
                                  </p:stCondLst>
                                  <p:childTnLst>
                                    <p:set>
                                      <p:cBhvr>
                                        <p:cTn id="197" dur="1" fill="hold">
                                          <p:stCondLst>
                                            <p:cond delay="0"/>
                                          </p:stCondLst>
                                        </p:cTn>
                                        <p:tgtEl>
                                          <p:spTgt spid="37"/>
                                        </p:tgtEl>
                                        <p:attrNameLst>
                                          <p:attrName>style.visibility</p:attrName>
                                        </p:attrNameLst>
                                      </p:cBhvr>
                                      <p:to>
                                        <p:strVal val="visible"/>
                                      </p:to>
                                    </p:set>
                                    <p:animEffect transition="in" filter="wipe(left)">
                                      <p:cBhvr>
                                        <p:cTn id="198" dur="500"/>
                                        <p:tgtEl>
                                          <p:spTgt spid="37"/>
                                        </p:tgtEl>
                                      </p:cBhvr>
                                    </p:animEffect>
                                  </p:childTnLst>
                                </p:cTn>
                              </p:par>
                            </p:childTnLst>
                          </p:cTn>
                        </p:par>
                      </p:childTnLst>
                    </p:cTn>
                  </p:par>
                  <p:par>
                    <p:cTn id="199" fill="hold">
                      <p:stCondLst>
                        <p:cond delay="indefinite"/>
                      </p:stCondLst>
                      <p:childTnLst>
                        <p:par>
                          <p:cTn id="200" fill="hold">
                            <p:stCondLst>
                              <p:cond delay="0"/>
                            </p:stCondLst>
                            <p:childTnLst>
                              <p:par>
                                <p:cTn id="201" presetID="22" presetClass="entr" presetSubtype="8" fill="hold" grpId="0" nodeType="clickEffect">
                                  <p:stCondLst>
                                    <p:cond delay="0"/>
                                  </p:stCondLst>
                                  <p:childTnLst>
                                    <p:set>
                                      <p:cBhvr>
                                        <p:cTn id="202" dur="1" fill="hold">
                                          <p:stCondLst>
                                            <p:cond delay="0"/>
                                          </p:stCondLst>
                                        </p:cTn>
                                        <p:tgtEl>
                                          <p:spTgt spid="38"/>
                                        </p:tgtEl>
                                        <p:attrNameLst>
                                          <p:attrName>style.visibility</p:attrName>
                                        </p:attrNameLst>
                                      </p:cBhvr>
                                      <p:to>
                                        <p:strVal val="visible"/>
                                      </p:to>
                                    </p:set>
                                    <p:animEffect transition="in" filter="wipe(left)">
                                      <p:cBhvr>
                                        <p:cTn id="203" dur="500"/>
                                        <p:tgtEl>
                                          <p:spTgt spid="38"/>
                                        </p:tgtEl>
                                      </p:cBhvr>
                                    </p:animEffect>
                                  </p:childTnLst>
                                </p:cTn>
                              </p:par>
                            </p:childTnLst>
                          </p:cTn>
                        </p:par>
                      </p:childTnLst>
                    </p:cTn>
                  </p:par>
                  <p:par>
                    <p:cTn id="204" fill="hold">
                      <p:stCondLst>
                        <p:cond delay="indefinite"/>
                      </p:stCondLst>
                      <p:childTnLst>
                        <p:par>
                          <p:cTn id="205" fill="hold">
                            <p:stCondLst>
                              <p:cond delay="0"/>
                            </p:stCondLst>
                            <p:childTnLst>
                              <p:par>
                                <p:cTn id="206" presetID="22" presetClass="entr" presetSubtype="8" fill="hold" grpId="0" nodeType="clickEffect">
                                  <p:stCondLst>
                                    <p:cond delay="0"/>
                                  </p:stCondLst>
                                  <p:childTnLst>
                                    <p:set>
                                      <p:cBhvr>
                                        <p:cTn id="207" dur="1" fill="hold">
                                          <p:stCondLst>
                                            <p:cond delay="0"/>
                                          </p:stCondLst>
                                        </p:cTn>
                                        <p:tgtEl>
                                          <p:spTgt spid="39"/>
                                        </p:tgtEl>
                                        <p:attrNameLst>
                                          <p:attrName>style.visibility</p:attrName>
                                        </p:attrNameLst>
                                      </p:cBhvr>
                                      <p:to>
                                        <p:strVal val="visible"/>
                                      </p:to>
                                    </p:set>
                                    <p:animEffect transition="in" filter="wipe(left)">
                                      <p:cBhvr>
                                        <p:cTn id="208" dur="500"/>
                                        <p:tgtEl>
                                          <p:spTgt spid="39"/>
                                        </p:tgtEl>
                                      </p:cBhvr>
                                    </p:animEffect>
                                  </p:childTnLst>
                                </p:cTn>
                              </p:par>
                            </p:childTnLst>
                          </p:cTn>
                        </p:par>
                      </p:childTnLst>
                    </p:cTn>
                  </p:par>
                  <p:par>
                    <p:cTn id="209" fill="hold">
                      <p:stCondLst>
                        <p:cond delay="indefinite"/>
                      </p:stCondLst>
                      <p:childTnLst>
                        <p:par>
                          <p:cTn id="210" fill="hold">
                            <p:stCondLst>
                              <p:cond delay="0"/>
                            </p:stCondLst>
                            <p:childTnLst>
                              <p:par>
                                <p:cTn id="211" presetID="22" presetClass="entr" presetSubtype="8" fill="hold" grpId="0" nodeType="clickEffect">
                                  <p:stCondLst>
                                    <p:cond delay="0"/>
                                  </p:stCondLst>
                                  <p:childTnLst>
                                    <p:set>
                                      <p:cBhvr>
                                        <p:cTn id="212" dur="1" fill="hold">
                                          <p:stCondLst>
                                            <p:cond delay="0"/>
                                          </p:stCondLst>
                                        </p:cTn>
                                        <p:tgtEl>
                                          <p:spTgt spid="40"/>
                                        </p:tgtEl>
                                        <p:attrNameLst>
                                          <p:attrName>style.visibility</p:attrName>
                                        </p:attrNameLst>
                                      </p:cBhvr>
                                      <p:to>
                                        <p:strVal val="visible"/>
                                      </p:to>
                                    </p:set>
                                    <p:animEffect transition="in" filter="wipe(left)">
                                      <p:cBhvr>
                                        <p:cTn id="213" dur="500"/>
                                        <p:tgtEl>
                                          <p:spTgt spid="40"/>
                                        </p:tgtEl>
                                      </p:cBhvr>
                                    </p:animEffect>
                                  </p:childTnLst>
                                </p:cTn>
                              </p:par>
                            </p:childTnLst>
                          </p:cTn>
                        </p:par>
                      </p:childTnLst>
                    </p:cTn>
                  </p:par>
                  <p:par>
                    <p:cTn id="214" fill="hold">
                      <p:stCondLst>
                        <p:cond delay="indefinite"/>
                      </p:stCondLst>
                      <p:childTnLst>
                        <p:par>
                          <p:cTn id="215" fill="hold">
                            <p:stCondLst>
                              <p:cond delay="0"/>
                            </p:stCondLst>
                            <p:childTnLst>
                              <p:par>
                                <p:cTn id="216" presetID="22" presetClass="entr" presetSubtype="8" fill="hold" grpId="0" nodeType="clickEffect">
                                  <p:stCondLst>
                                    <p:cond delay="0"/>
                                  </p:stCondLst>
                                  <p:childTnLst>
                                    <p:set>
                                      <p:cBhvr>
                                        <p:cTn id="217" dur="1" fill="hold">
                                          <p:stCondLst>
                                            <p:cond delay="0"/>
                                          </p:stCondLst>
                                        </p:cTn>
                                        <p:tgtEl>
                                          <p:spTgt spid="41"/>
                                        </p:tgtEl>
                                        <p:attrNameLst>
                                          <p:attrName>style.visibility</p:attrName>
                                        </p:attrNameLst>
                                      </p:cBhvr>
                                      <p:to>
                                        <p:strVal val="visible"/>
                                      </p:to>
                                    </p:set>
                                    <p:animEffect transition="in" filter="wipe(left)">
                                      <p:cBhvr>
                                        <p:cTn id="218" dur="500"/>
                                        <p:tgtEl>
                                          <p:spTgt spid="41"/>
                                        </p:tgtEl>
                                      </p:cBhvr>
                                    </p:animEffect>
                                  </p:childTnLst>
                                </p:cTn>
                              </p:par>
                            </p:childTnLst>
                          </p:cTn>
                        </p:par>
                      </p:childTnLst>
                    </p:cTn>
                  </p:par>
                  <p:par>
                    <p:cTn id="219" fill="hold">
                      <p:stCondLst>
                        <p:cond delay="indefinite"/>
                      </p:stCondLst>
                      <p:childTnLst>
                        <p:par>
                          <p:cTn id="220" fill="hold">
                            <p:stCondLst>
                              <p:cond delay="0"/>
                            </p:stCondLst>
                            <p:childTnLst>
                              <p:par>
                                <p:cTn id="221" presetID="22" presetClass="entr" presetSubtype="8" fill="hold" grpId="0" nodeType="clickEffect">
                                  <p:stCondLst>
                                    <p:cond delay="0"/>
                                  </p:stCondLst>
                                  <p:childTnLst>
                                    <p:set>
                                      <p:cBhvr>
                                        <p:cTn id="222" dur="1" fill="hold">
                                          <p:stCondLst>
                                            <p:cond delay="0"/>
                                          </p:stCondLst>
                                        </p:cTn>
                                        <p:tgtEl>
                                          <p:spTgt spid="42"/>
                                        </p:tgtEl>
                                        <p:attrNameLst>
                                          <p:attrName>style.visibility</p:attrName>
                                        </p:attrNameLst>
                                      </p:cBhvr>
                                      <p:to>
                                        <p:strVal val="visible"/>
                                      </p:to>
                                    </p:set>
                                    <p:animEffect transition="in" filter="wipe(left)">
                                      <p:cBhvr>
                                        <p:cTn id="223" dur="500"/>
                                        <p:tgtEl>
                                          <p:spTgt spid="42"/>
                                        </p:tgtEl>
                                      </p:cBhvr>
                                    </p:animEffect>
                                  </p:childTnLst>
                                </p:cTn>
                              </p:par>
                            </p:childTnLst>
                          </p:cTn>
                        </p:par>
                      </p:childTnLst>
                    </p:cTn>
                  </p:par>
                  <p:par>
                    <p:cTn id="224" fill="hold">
                      <p:stCondLst>
                        <p:cond delay="indefinite"/>
                      </p:stCondLst>
                      <p:childTnLst>
                        <p:par>
                          <p:cTn id="225" fill="hold">
                            <p:stCondLst>
                              <p:cond delay="0"/>
                            </p:stCondLst>
                            <p:childTnLst>
                              <p:par>
                                <p:cTn id="226" presetID="22" presetClass="entr" presetSubtype="8" fill="hold" grpId="0" nodeType="clickEffect">
                                  <p:stCondLst>
                                    <p:cond delay="0"/>
                                  </p:stCondLst>
                                  <p:childTnLst>
                                    <p:set>
                                      <p:cBhvr>
                                        <p:cTn id="227" dur="1" fill="hold">
                                          <p:stCondLst>
                                            <p:cond delay="0"/>
                                          </p:stCondLst>
                                        </p:cTn>
                                        <p:tgtEl>
                                          <p:spTgt spid="43"/>
                                        </p:tgtEl>
                                        <p:attrNameLst>
                                          <p:attrName>style.visibility</p:attrName>
                                        </p:attrNameLst>
                                      </p:cBhvr>
                                      <p:to>
                                        <p:strVal val="visible"/>
                                      </p:to>
                                    </p:set>
                                    <p:animEffect transition="in" filter="wipe(left)">
                                      <p:cBhvr>
                                        <p:cTn id="228" dur="500"/>
                                        <p:tgtEl>
                                          <p:spTgt spid="43"/>
                                        </p:tgtEl>
                                      </p:cBhvr>
                                    </p:animEffect>
                                  </p:childTnLst>
                                </p:cTn>
                              </p:par>
                            </p:childTnLst>
                          </p:cTn>
                        </p:par>
                      </p:childTnLst>
                    </p:cTn>
                  </p:par>
                  <p:par>
                    <p:cTn id="229" fill="hold">
                      <p:stCondLst>
                        <p:cond delay="indefinite"/>
                      </p:stCondLst>
                      <p:childTnLst>
                        <p:par>
                          <p:cTn id="230" fill="hold">
                            <p:stCondLst>
                              <p:cond delay="0"/>
                            </p:stCondLst>
                            <p:childTnLst>
                              <p:par>
                                <p:cTn id="231" presetID="22" presetClass="entr" presetSubtype="8" fill="hold" nodeType="clickEffect">
                                  <p:stCondLst>
                                    <p:cond delay="0"/>
                                  </p:stCondLst>
                                  <p:childTnLst>
                                    <p:set>
                                      <p:cBhvr>
                                        <p:cTn id="232" dur="1" fill="hold">
                                          <p:stCondLst>
                                            <p:cond delay="0"/>
                                          </p:stCondLst>
                                        </p:cTn>
                                        <p:tgtEl>
                                          <p:spTgt spid="44"/>
                                        </p:tgtEl>
                                        <p:attrNameLst>
                                          <p:attrName>style.visibility</p:attrName>
                                        </p:attrNameLst>
                                      </p:cBhvr>
                                      <p:to>
                                        <p:strVal val="visible"/>
                                      </p:to>
                                    </p:set>
                                    <p:animEffect transition="in" filter="wipe(left)">
                                      <p:cBhvr>
                                        <p:cTn id="233" dur="500"/>
                                        <p:tgtEl>
                                          <p:spTgt spid="44"/>
                                        </p:tgtEl>
                                      </p:cBhvr>
                                    </p:animEffect>
                                  </p:childTnLst>
                                </p:cTn>
                              </p:par>
                            </p:childTnLst>
                          </p:cTn>
                        </p:par>
                      </p:childTnLst>
                    </p:cTn>
                  </p:par>
                  <p:par>
                    <p:cTn id="234" fill="hold">
                      <p:stCondLst>
                        <p:cond delay="indefinite"/>
                      </p:stCondLst>
                      <p:childTnLst>
                        <p:par>
                          <p:cTn id="235" fill="hold">
                            <p:stCondLst>
                              <p:cond delay="0"/>
                            </p:stCondLst>
                            <p:childTnLst>
                              <p:par>
                                <p:cTn id="236" presetID="22" presetClass="entr" presetSubtype="8" fill="hold" grpId="0" nodeType="clickEffect">
                                  <p:stCondLst>
                                    <p:cond delay="0"/>
                                  </p:stCondLst>
                                  <p:childTnLst>
                                    <p:set>
                                      <p:cBhvr>
                                        <p:cTn id="237" dur="1" fill="hold">
                                          <p:stCondLst>
                                            <p:cond delay="0"/>
                                          </p:stCondLst>
                                        </p:cTn>
                                        <p:tgtEl>
                                          <p:spTgt spid="48"/>
                                        </p:tgtEl>
                                        <p:attrNameLst>
                                          <p:attrName>style.visibility</p:attrName>
                                        </p:attrNameLst>
                                      </p:cBhvr>
                                      <p:to>
                                        <p:strVal val="visible"/>
                                      </p:to>
                                    </p:set>
                                    <p:animEffect transition="in" filter="wipe(left)">
                                      <p:cBhvr>
                                        <p:cTn id="238" dur="500"/>
                                        <p:tgtEl>
                                          <p:spTgt spid="48"/>
                                        </p:tgtEl>
                                      </p:cBhvr>
                                    </p:animEffect>
                                  </p:childTnLst>
                                </p:cTn>
                              </p:par>
                            </p:childTnLst>
                          </p:cTn>
                        </p:par>
                      </p:childTnLst>
                    </p:cTn>
                  </p:par>
                  <p:par>
                    <p:cTn id="239" fill="hold">
                      <p:stCondLst>
                        <p:cond delay="indefinite"/>
                      </p:stCondLst>
                      <p:childTnLst>
                        <p:par>
                          <p:cTn id="240" fill="hold">
                            <p:stCondLst>
                              <p:cond delay="0"/>
                            </p:stCondLst>
                            <p:childTnLst>
                              <p:par>
                                <p:cTn id="241" presetID="22" presetClass="entr" presetSubtype="8" fill="hold" grpId="0" nodeType="clickEffect">
                                  <p:stCondLst>
                                    <p:cond delay="0"/>
                                  </p:stCondLst>
                                  <p:childTnLst>
                                    <p:set>
                                      <p:cBhvr>
                                        <p:cTn id="242" dur="1" fill="hold">
                                          <p:stCondLst>
                                            <p:cond delay="0"/>
                                          </p:stCondLst>
                                        </p:cTn>
                                        <p:tgtEl>
                                          <p:spTgt spid="49"/>
                                        </p:tgtEl>
                                        <p:attrNameLst>
                                          <p:attrName>style.visibility</p:attrName>
                                        </p:attrNameLst>
                                      </p:cBhvr>
                                      <p:to>
                                        <p:strVal val="visible"/>
                                      </p:to>
                                    </p:set>
                                    <p:animEffect transition="in" filter="wipe(left)">
                                      <p:cBhvr>
                                        <p:cTn id="243" dur="500"/>
                                        <p:tgtEl>
                                          <p:spTgt spid="49"/>
                                        </p:tgtEl>
                                      </p:cBhvr>
                                    </p:animEffect>
                                  </p:childTnLst>
                                </p:cTn>
                              </p:par>
                            </p:childTnLst>
                          </p:cTn>
                        </p:par>
                      </p:childTnLst>
                    </p:cTn>
                  </p:par>
                  <p:par>
                    <p:cTn id="244" fill="hold">
                      <p:stCondLst>
                        <p:cond delay="indefinite"/>
                      </p:stCondLst>
                      <p:childTnLst>
                        <p:par>
                          <p:cTn id="245" fill="hold">
                            <p:stCondLst>
                              <p:cond delay="0"/>
                            </p:stCondLst>
                            <p:childTnLst>
                              <p:par>
                                <p:cTn id="246" presetID="22" presetClass="entr" presetSubtype="8" fill="hold" grpId="0" nodeType="clickEffect">
                                  <p:stCondLst>
                                    <p:cond delay="0"/>
                                  </p:stCondLst>
                                  <p:childTnLst>
                                    <p:set>
                                      <p:cBhvr>
                                        <p:cTn id="247" dur="1" fill="hold">
                                          <p:stCondLst>
                                            <p:cond delay="0"/>
                                          </p:stCondLst>
                                        </p:cTn>
                                        <p:tgtEl>
                                          <p:spTgt spid="50"/>
                                        </p:tgtEl>
                                        <p:attrNameLst>
                                          <p:attrName>style.visibility</p:attrName>
                                        </p:attrNameLst>
                                      </p:cBhvr>
                                      <p:to>
                                        <p:strVal val="visible"/>
                                      </p:to>
                                    </p:set>
                                    <p:animEffect transition="in" filter="wipe(left)">
                                      <p:cBhvr>
                                        <p:cTn id="248" dur="500"/>
                                        <p:tgtEl>
                                          <p:spTgt spid="50"/>
                                        </p:tgtEl>
                                      </p:cBhvr>
                                    </p:animEffect>
                                  </p:childTnLst>
                                </p:cTn>
                              </p:par>
                            </p:childTnLst>
                          </p:cTn>
                        </p:par>
                      </p:childTnLst>
                    </p:cTn>
                  </p:par>
                  <p:par>
                    <p:cTn id="249" fill="hold">
                      <p:stCondLst>
                        <p:cond delay="indefinite"/>
                      </p:stCondLst>
                      <p:childTnLst>
                        <p:par>
                          <p:cTn id="250" fill="hold">
                            <p:stCondLst>
                              <p:cond delay="0"/>
                            </p:stCondLst>
                            <p:childTnLst>
                              <p:par>
                                <p:cTn id="251" presetID="22" presetClass="entr" presetSubtype="8" fill="hold" grpId="0" nodeType="clickEffect">
                                  <p:stCondLst>
                                    <p:cond delay="0"/>
                                  </p:stCondLst>
                                  <p:childTnLst>
                                    <p:set>
                                      <p:cBhvr>
                                        <p:cTn id="252" dur="1" fill="hold">
                                          <p:stCondLst>
                                            <p:cond delay="0"/>
                                          </p:stCondLst>
                                        </p:cTn>
                                        <p:tgtEl>
                                          <p:spTgt spid="51"/>
                                        </p:tgtEl>
                                        <p:attrNameLst>
                                          <p:attrName>style.visibility</p:attrName>
                                        </p:attrNameLst>
                                      </p:cBhvr>
                                      <p:to>
                                        <p:strVal val="visible"/>
                                      </p:to>
                                    </p:set>
                                    <p:animEffect transition="in" filter="wipe(left)">
                                      <p:cBhvr>
                                        <p:cTn id="253" dur="500"/>
                                        <p:tgtEl>
                                          <p:spTgt spid="51"/>
                                        </p:tgtEl>
                                      </p:cBhvr>
                                    </p:animEffect>
                                  </p:childTnLst>
                                </p:cTn>
                              </p:par>
                            </p:childTnLst>
                          </p:cTn>
                        </p:par>
                      </p:childTnLst>
                    </p:cTn>
                  </p:par>
                  <p:par>
                    <p:cTn id="254" fill="hold">
                      <p:stCondLst>
                        <p:cond delay="indefinite"/>
                      </p:stCondLst>
                      <p:childTnLst>
                        <p:par>
                          <p:cTn id="255" fill="hold">
                            <p:stCondLst>
                              <p:cond delay="0"/>
                            </p:stCondLst>
                            <p:childTnLst>
                              <p:par>
                                <p:cTn id="256" presetID="22" presetClass="entr" presetSubtype="8" fill="hold" grpId="0" nodeType="clickEffect">
                                  <p:stCondLst>
                                    <p:cond delay="0"/>
                                  </p:stCondLst>
                                  <p:childTnLst>
                                    <p:set>
                                      <p:cBhvr>
                                        <p:cTn id="257" dur="1" fill="hold">
                                          <p:stCondLst>
                                            <p:cond delay="0"/>
                                          </p:stCondLst>
                                        </p:cTn>
                                        <p:tgtEl>
                                          <p:spTgt spid="52"/>
                                        </p:tgtEl>
                                        <p:attrNameLst>
                                          <p:attrName>style.visibility</p:attrName>
                                        </p:attrNameLst>
                                      </p:cBhvr>
                                      <p:to>
                                        <p:strVal val="visible"/>
                                      </p:to>
                                    </p:set>
                                    <p:animEffect transition="in" filter="wipe(left)">
                                      <p:cBhvr>
                                        <p:cTn id="258"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4" grpId="1" animBg="1"/>
      <p:bldP spid="17" grpId="0" animBg="1"/>
      <p:bldP spid="17" grpId="1" animBg="1"/>
      <p:bldP spid="2" grpId="0" animBg="1"/>
      <p:bldP spid="3" grpId="0"/>
      <p:bldP spid="5" grpId="0" animBg="1"/>
      <p:bldP spid="5" grpId="1" animBg="1"/>
      <p:bldP spid="6" grpId="0" animBg="1"/>
      <p:bldP spid="6" grpId="1" animBg="1"/>
      <p:bldP spid="10" grpId="0"/>
      <p:bldP spid="11" grpId="0" animBg="1"/>
      <p:bldP spid="11" grpId="1" animBg="1"/>
      <p:bldP spid="12" grpId="0"/>
      <p:bldP spid="13" grpId="0"/>
      <p:bldP spid="14" grpId="0" animBg="1"/>
      <p:bldP spid="14" grpId="1" animBg="1"/>
      <p:bldP spid="15" grpId="0" animBg="1"/>
      <p:bldP spid="15" grpId="1" animBg="1"/>
      <p:bldP spid="16" grpId="0"/>
      <p:bldP spid="18" grpId="0"/>
      <p:bldP spid="19" grpId="0" animBg="1"/>
      <p:bldP spid="19" grpId="1" animBg="1"/>
      <p:bldP spid="20" grpId="0" animBg="1"/>
      <p:bldP spid="20" grpId="1" animBg="1"/>
      <p:bldP spid="21" grpId="0" animBg="1"/>
      <p:bldP spid="21" grpId="1" animBg="1"/>
      <p:bldP spid="22" grpId="0" animBg="1"/>
      <p:bldP spid="22" grpId="1" animBg="1"/>
      <p:bldP spid="23" grpId="0"/>
      <p:bldP spid="25" grpId="0"/>
      <p:bldP spid="26" grpId="0" animBg="1"/>
      <p:bldP spid="26" grpId="1" animBg="1"/>
      <p:bldP spid="4" grpId="0"/>
      <p:bldP spid="27" grpId="0"/>
      <p:bldP spid="28" grpId="0"/>
      <p:bldP spid="29" grpId="0"/>
      <p:bldP spid="30" grpId="0"/>
      <p:bldP spid="31" grpId="0"/>
      <p:bldP spid="32" grpId="0"/>
      <p:bldP spid="33" grpId="0"/>
      <p:bldP spid="34" grpId="0"/>
      <p:bldP spid="35" grpId="0"/>
      <p:bldP spid="36" grpId="0"/>
      <p:bldP spid="37" grpId="0"/>
      <p:bldP spid="38" grpId="0"/>
      <p:bldP spid="39" grpId="0"/>
      <p:bldP spid="40" grpId="0"/>
      <p:bldP spid="41" grpId="0"/>
      <p:bldP spid="42" grpId="0"/>
      <p:bldP spid="43" grpId="0"/>
      <p:bldP spid="48" grpId="0"/>
      <p:bldP spid="49" grpId="0"/>
      <p:bldP spid="50" grpId="0"/>
      <p:bldP spid="51" grpId="0"/>
      <p:bldP spid="52" grpId="0"/>
    </p:bld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359632" y="158844"/>
            <a:ext cx="8503920" cy="4782834"/>
            <a:chOff x="350107" y="158844"/>
            <a:chExt cx="8503920" cy="4782834"/>
          </a:xfrm>
        </p:grpSpPr>
        <p:pic>
          <p:nvPicPr>
            <p:cNvPr id="5122" name="Picture 2" descr="D:\Roshan\maths images\imp- pictures maths\Board images\Green%20Parrot%20On%20Green%20Background.jpg"/>
            <p:cNvPicPr>
              <a:picLocks noChangeAspect="1" noChangeArrowheads="1"/>
            </p:cNvPicPr>
            <p:nvPr/>
          </p:nvPicPr>
          <p:blipFill rotWithShape="1">
            <a:blip r:embed="rId2">
              <a:extLst>
                <a:ext uri="{28A0092B-C50C-407E-A947-70E740481C1C}">
                  <a14:useLocalDpi xmlns:a14="http://schemas.microsoft.com/office/drawing/2010/main" val="0"/>
                </a:ext>
              </a:extLst>
            </a:blip>
            <a:srcRect t="3517" r="1042" b="1877"/>
            <a:stretch/>
          </p:blipFill>
          <p:spPr bwMode="auto">
            <a:xfrm>
              <a:off x="350107" y="158844"/>
              <a:ext cx="8503920" cy="4782834"/>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904875" y="1406426"/>
              <a:ext cx="5029200" cy="2308324"/>
            </a:xfrm>
            <a:prstGeom prst="rect">
              <a:avLst/>
            </a:prstGeom>
            <a:noFill/>
          </p:spPr>
          <p:txBody>
            <a:bodyPr wrap="square" rtlCol="0">
              <a:spAutoFit/>
            </a:bodyPr>
            <a:lstStyle/>
            <a:p>
              <a:pPr marL="1143000" indent="-1143000" algn="ctr"/>
              <a:r>
                <a:rPr lang="en-US" sz="7200" u="sng" dirty="0" smtClean="0">
                  <a:ln w="28575">
                    <a:solidFill>
                      <a:srgbClr val="FFFF00"/>
                    </a:solidFill>
                  </a:ln>
                  <a:solidFill>
                    <a:srgbClr val="3333FF"/>
                  </a:solidFill>
                  <a:latin typeface="Bookman Old Style" panose="02050604050505020204" pitchFamily="18" charset="0"/>
                </a:rPr>
                <a:t>Thank you...</a:t>
              </a:r>
              <a:r>
                <a:rPr lang="en-US" sz="7200" u="sng" dirty="0" smtClean="0">
                  <a:ln w="28575">
                    <a:solidFill>
                      <a:srgbClr val="FFFF00"/>
                    </a:solidFill>
                  </a:ln>
                  <a:solidFill>
                    <a:srgbClr val="3333FF"/>
                  </a:solidFill>
                  <a:latin typeface="Bookman Old Style" panose="02050604050505020204" pitchFamily="18" charset="0"/>
                  <a:sym typeface="Wingdings"/>
                </a:rPr>
                <a:t></a:t>
              </a:r>
              <a:endParaRPr lang="en-US" sz="7200" u="sng" dirty="0">
                <a:ln w="28575">
                  <a:solidFill>
                    <a:srgbClr val="FFFF00"/>
                  </a:solidFill>
                </a:ln>
                <a:solidFill>
                  <a:srgbClr val="3333FF"/>
                </a:solidFill>
                <a:latin typeface="Bookman Old Style" panose="02050604050505020204" pitchFamily="18" charset="0"/>
              </a:endParaRPr>
            </a:p>
          </p:txBody>
        </p:sp>
      </p:grpSp>
    </p:spTree>
    <p:extLst>
      <p:ext uri="{BB962C8B-B14F-4D97-AF65-F5344CB8AC3E}">
        <p14:creationId xmlns:p14="http://schemas.microsoft.com/office/powerpoint/2010/main" val="86729767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529173" y="1194629"/>
            <a:ext cx="505267" cy="369332"/>
          </a:xfrm>
          <a:prstGeom prst="rect">
            <a:avLst/>
          </a:prstGeom>
          <a:noFill/>
        </p:spPr>
        <p:txBody>
          <a:bodyPr wrap="none" rtlCol="0">
            <a:spAutoFit/>
          </a:bodyPr>
          <a:lstStyle/>
          <a:p>
            <a:r>
              <a:rPr lang="en-US" dirty="0" smtClean="0">
                <a:solidFill>
                  <a:srgbClr val="CC00CC"/>
                </a:solidFill>
                <a:latin typeface="Cambria Math" panose="02040503050406030204" pitchFamily="18" charset="0"/>
                <a:ea typeface="Cambria Math" panose="02040503050406030204" pitchFamily="18" charset="0"/>
                <a:cs typeface="Arial" pitchFamily="34" charset="0"/>
              </a:rPr>
              <a:t>(7)</a:t>
            </a:r>
            <a:endParaRPr lang="en-US" dirty="0">
              <a:solidFill>
                <a:srgbClr val="CC00CC"/>
              </a:solidFill>
              <a:latin typeface="Cambria Math" panose="02040503050406030204" pitchFamily="18" charset="0"/>
              <a:ea typeface="Cambria Math" panose="02040503050406030204" pitchFamily="18" charset="0"/>
              <a:cs typeface="Arial" pitchFamily="34" charset="0"/>
            </a:endParaRPr>
          </a:p>
        </p:txBody>
      </p:sp>
      <p:grpSp>
        <p:nvGrpSpPr>
          <p:cNvPr id="7" name="Group 6"/>
          <p:cNvGrpSpPr/>
          <p:nvPr/>
        </p:nvGrpSpPr>
        <p:grpSpPr>
          <a:xfrm>
            <a:off x="1012074" y="1047750"/>
            <a:ext cx="1170122" cy="674132"/>
            <a:chOff x="478674" y="3882389"/>
            <a:chExt cx="1170122" cy="674132"/>
          </a:xfrm>
        </p:grpSpPr>
        <p:grpSp>
          <p:nvGrpSpPr>
            <p:cNvPr id="8" name="Group 7"/>
            <p:cNvGrpSpPr/>
            <p:nvPr/>
          </p:nvGrpSpPr>
          <p:grpSpPr>
            <a:xfrm>
              <a:off x="478674" y="3882389"/>
              <a:ext cx="480671" cy="674132"/>
              <a:chOff x="3955906" y="902644"/>
              <a:chExt cx="378499" cy="674132"/>
            </a:xfrm>
          </p:grpSpPr>
          <p:sp>
            <p:nvSpPr>
              <p:cNvPr id="10" name="TextBox 9"/>
              <p:cNvSpPr txBox="1"/>
              <p:nvPr/>
            </p:nvSpPr>
            <p:spPr>
              <a:xfrm>
                <a:off x="3955906" y="902644"/>
                <a:ext cx="378499" cy="369332"/>
              </a:xfrm>
              <a:prstGeom prst="rect">
                <a:avLst/>
              </a:prstGeom>
              <a:noFill/>
            </p:spPr>
            <p:txBody>
              <a:bodyPr wrap="square" rtlCol="0">
                <a:spAutoFit/>
              </a:bodyPr>
              <a:lstStyle/>
              <a:p>
                <a:pPr algn="ctr"/>
                <a:r>
                  <a:rPr lang="en-US" dirty="0" smtClean="0">
                    <a:solidFill>
                      <a:srgbClr val="CC00CC"/>
                    </a:solidFill>
                    <a:latin typeface="Cambria Math" panose="02040503050406030204" pitchFamily="18" charset="0"/>
                    <a:ea typeface="Cambria Math" panose="02040503050406030204" pitchFamily="18" charset="0"/>
                    <a:cs typeface="Arial" pitchFamily="34" charset="0"/>
                  </a:rPr>
                  <a:t>2</a:t>
                </a:r>
                <a:r>
                  <a:rPr lang="en-US" i="1" dirty="0" smtClean="0">
                    <a:solidFill>
                      <a:srgbClr val="CC00CC"/>
                    </a:solidFill>
                    <a:latin typeface="Bookman Old Style" panose="02050604050505020204" pitchFamily="18" charset="0"/>
                    <a:ea typeface="Cambria Math" panose="02040503050406030204" pitchFamily="18" charset="0"/>
                    <a:cs typeface="Arial" pitchFamily="34" charset="0"/>
                  </a:rPr>
                  <a:t>x</a:t>
                </a:r>
              </a:p>
            </p:txBody>
          </p:sp>
          <p:cxnSp>
            <p:nvCxnSpPr>
              <p:cNvPr id="11" name="Straight Connector 10"/>
              <p:cNvCxnSpPr/>
              <p:nvPr/>
            </p:nvCxnSpPr>
            <p:spPr>
              <a:xfrm>
                <a:off x="4020737" y="1237655"/>
                <a:ext cx="248835" cy="0"/>
              </a:xfrm>
              <a:prstGeom prst="line">
                <a:avLst/>
              </a:prstGeom>
              <a:ln w="19050">
                <a:solidFill>
                  <a:srgbClr val="CC00CC"/>
                </a:solidFill>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4031037" y="1207444"/>
                <a:ext cx="228230" cy="369332"/>
              </a:xfrm>
              <a:prstGeom prst="rect">
                <a:avLst/>
              </a:prstGeom>
              <a:noFill/>
            </p:spPr>
            <p:txBody>
              <a:bodyPr wrap="square" rtlCol="0">
                <a:spAutoFit/>
              </a:bodyPr>
              <a:lstStyle/>
              <a:p>
                <a:pPr algn="ctr"/>
                <a:r>
                  <a:rPr lang="en-US" dirty="0" smtClean="0">
                    <a:solidFill>
                      <a:srgbClr val="CC00CC"/>
                    </a:solidFill>
                    <a:latin typeface="Cambria Math" panose="02040503050406030204" pitchFamily="18" charset="0"/>
                    <a:ea typeface="Cambria Math" panose="02040503050406030204" pitchFamily="18" charset="0"/>
                    <a:cs typeface="Arial" pitchFamily="34" charset="0"/>
                  </a:rPr>
                  <a:t>3</a:t>
                </a:r>
              </a:p>
            </p:txBody>
          </p:sp>
        </p:grpSp>
        <p:sp>
          <p:nvSpPr>
            <p:cNvPr id="9" name="TextBox 8"/>
            <p:cNvSpPr txBox="1"/>
            <p:nvPr/>
          </p:nvSpPr>
          <p:spPr>
            <a:xfrm>
              <a:off x="931933" y="4029268"/>
              <a:ext cx="716863" cy="369332"/>
            </a:xfrm>
            <a:prstGeom prst="rect">
              <a:avLst/>
            </a:prstGeom>
            <a:noFill/>
          </p:spPr>
          <p:txBody>
            <a:bodyPr wrap="none" rtlCol="0">
              <a:spAutoFit/>
            </a:bodyPr>
            <a:lstStyle/>
            <a:p>
              <a:r>
                <a:rPr lang="en-US" dirty="0" smtClean="0">
                  <a:solidFill>
                    <a:srgbClr val="CC00CC"/>
                  </a:solidFill>
                  <a:latin typeface="Cambria Math" panose="02040503050406030204" pitchFamily="18" charset="0"/>
                  <a:ea typeface="Cambria Math" panose="02040503050406030204" pitchFamily="18" charset="0"/>
                  <a:cs typeface="Arial" pitchFamily="34" charset="0"/>
                </a:rPr>
                <a:t>=  18</a:t>
              </a:r>
              <a:endParaRPr lang="en-US" baseline="-25000" dirty="0">
                <a:solidFill>
                  <a:srgbClr val="CC00CC"/>
                </a:solidFill>
                <a:latin typeface="Cambria Math" panose="02040503050406030204" pitchFamily="18" charset="0"/>
                <a:ea typeface="Cambria Math" panose="02040503050406030204" pitchFamily="18" charset="0"/>
                <a:cs typeface="Arial" pitchFamily="34" charset="0"/>
              </a:endParaRPr>
            </a:p>
          </p:txBody>
        </p:sp>
      </p:grpSp>
      <p:grpSp>
        <p:nvGrpSpPr>
          <p:cNvPr id="15" name="Group 14"/>
          <p:cNvGrpSpPr/>
          <p:nvPr/>
        </p:nvGrpSpPr>
        <p:grpSpPr>
          <a:xfrm>
            <a:off x="1273402" y="1600224"/>
            <a:ext cx="480671" cy="666274"/>
            <a:chOff x="3937419" y="902644"/>
            <a:chExt cx="378498" cy="666274"/>
          </a:xfrm>
        </p:grpSpPr>
        <p:sp>
          <p:nvSpPr>
            <p:cNvPr id="17" name="TextBox 16"/>
            <p:cNvSpPr txBox="1"/>
            <p:nvPr/>
          </p:nvSpPr>
          <p:spPr>
            <a:xfrm>
              <a:off x="4031035" y="1199586"/>
              <a:ext cx="228230" cy="369332"/>
            </a:xfrm>
            <a:prstGeom prst="rect">
              <a:avLst/>
            </a:prstGeom>
            <a:noFill/>
          </p:spPr>
          <p:txBody>
            <a:bodyPr wrap="square" rtlCol="0">
              <a:spAutoFit/>
            </a:bodyPr>
            <a:lstStyle/>
            <a:p>
              <a:pPr algn="ctr"/>
              <a:r>
                <a:rPr lang="en-US" dirty="0" smtClean="0">
                  <a:latin typeface="Cambria Math" panose="02040503050406030204" pitchFamily="18" charset="0"/>
                  <a:ea typeface="Cambria Math" panose="02040503050406030204" pitchFamily="18" charset="0"/>
                  <a:cs typeface="Arial" pitchFamily="34" charset="0"/>
                </a:rPr>
                <a:t>3</a:t>
              </a:r>
            </a:p>
          </p:txBody>
        </p:sp>
        <p:sp>
          <p:nvSpPr>
            <p:cNvPr id="18" name="TextBox 17"/>
            <p:cNvSpPr txBox="1"/>
            <p:nvPr/>
          </p:nvSpPr>
          <p:spPr>
            <a:xfrm>
              <a:off x="3937419" y="902644"/>
              <a:ext cx="378498" cy="369332"/>
            </a:xfrm>
            <a:prstGeom prst="rect">
              <a:avLst/>
            </a:prstGeom>
            <a:noFill/>
          </p:spPr>
          <p:txBody>
            <a:bodyPr wrap="square" rtlCol="0">
              <a:spAutoFit/>
            </a:bodyPr>
            <a:lstStyle/>
            <a:p>
              <a:pPr algn="ctr"/>
              <a:r>
                <a:rPr lang="en-US" dirty="0" smtClean="0">
                  <a:latin typeface="Cambria Math" panose="02040503050406030204" pitchFamily="18" charset="0"/>
                  <a:ea typeface="Cambria Math" panose="02040503050406030204" pitchFamily="18" charset="0"/>
                  <a:cs typeface="Arial" pitchFamily="34" charset="0"/>
                </a:rPr>
                <a:t>2</a:t>
              </a:r>
              <a:r>
                <a:rPr lang="en-US" i="1" dirty="0" smtClean="0">
                  <a:latin typeface="Bookman Old Style" panose="02050604050505020204" pitchFamily="18" charset="0"/>
                  <a:ea typeface="Cambria Math" panose="02040503050406030204" pitchFamily="18" charset="0"/>
                  <a:cs typeface="Arial" pitchFamily="34" charset="0"/>
                </a:rPr>
                <a:t>x</a:t>
              </a:r>
            </a:p>
          </p:txBody>
        </p:sp>
        <p:cxnSp>
          <p:nvCxnSpPr>
            <p:cNvPr id="19" name="Straight Connector 18"/>
            <p:cNvCxnSpPr/>
            <p:nvPr/>
          </p:nvCxnSpPr>
          <p:spPr>
            <a:xfrm>
              <a:off x="4020737" y="1237655"/>
              <a:ext cx="24883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6" name="TextBox 15"/>
          <p:cNvSpPr txBox="1"/>
          <p:nvPr/>
        </p:nvSpPr>
        <p:spPr>
          <a:xfrm>
            <a:off x="1750160" y="1747079"/>
            <a:ext cx="716863" cy="369332"/>
          </a:xfrm>
          <a:prstGeom prst="rect">
            <a:avLst/>
          </a:prstGeom>
          <a:noFill/>
        </p:spPr>
        <p:txBody>
          <a:bodyPr wrap="none" rtlCol="0">
            <a:spAutoFit/>
          </a:bodyPr>
          <a:lstStyle/>
          <a:p>
            <a:r>
              <a:rPr lang="en-US" dirty="0" smtClean="0">
                <a:latin typeface="Cambria Math" panose="02040503050406030204" pitchFamily="18" charset="0"/>
                <a:ea typeface="Cambria Math" panose="02040503050406030204" pitchFamily="18" charset="0"/>
                <a:cs typeface="Arial" pitchFamily="34" charset="0"/>
              </a:rPr>
              <a:t>=  18</a:t>
            </a:r>
            <a:endParaRPr lang="en-US" baseline="-25000" dirty="0">
              <a:latin typeface="Cambria Math" panose="02040503050406030204" pitchFamily="18" charset="0"/>
              <a:ea typeface="Cambria Math" panose="02040503050406030204" pitchFamily="18" charset="0"/>
              <a:cs typeface="Arial" pitchFamily="34" charset="0"/>
            </a:endParaRPr>
          </a:p>
        </p:txBody>
      </p:sp>
      <p:sp>
        <p:nvSpPr>
          <p:cNvPr id="20" name="TextBox 19"/>
          <p:cNvSpPr txBox="1"/>
          <p:nvPr/>
        </p:nvSpPr>
        <p:spPr>
          <a:xfrm>
            <a:off x="676307" y="2343150"/>
            <a:ext cx="369726" cy="369332"/>
          </a:xfrm>
          <a:prstGeom prst="rect">
            <a:avLst/>
          </a:prstGeom>
          <a:noFill/>
        </p:spPr>
        <p:txBody>
          <a:bodyPr wrap="square" rtlCol="0">
            <a:spAutoFit/>
          </a:bodyPr>
          <a:lstStyle/>
          <a:p>
            <a:r>
              <a:rPr lang="en-US" dirty="0" smtClean="0">
                <a:latin typeface="Cambria Math" panose="02040503050406030204" pitchFamily="18" charset="0"/>
                <a:ea typeface="Cambria Math" panose="02040503050406030204" pitchFamily="18" charset="0"/>
                <a:cs typeface="Arial" pitchFamily="34" charset="0"/>
                <a:sym typeface="Symbol"/>
              </a:rPr>
              <a:t></a:t>
            </a:r>
            <a:endParaRPr lang="en-US" dirty="0">
              <a:latin typeface="Cambria Math" panose="02040503050406030204" pitchFamily="18" charset="0"/>
              <a:ea typeface="Cambria Math" panose="02040503050406030204" pitchFamily="18" charset="0"/>
              <a:cs typeface="Arial" pitchFamily="34" charset="0"/>
            </a:endParaRPr>
          </a:p>
        </p:txBody>
      </p:sp>
      <p:sp>
        <p:nvSpPr>
          <p:cNvPr id="23" name="TextBox 22"/>
          <p:cNvSpPr txBox="1"/>
          <p:nvPr/>
        </p:nvSpPr>
        <p:spPr>
          <a:xfrm>
            <a:off x="1348139" y="2343150"/>
            <a:ext cx="480671" cy="369332"/>
          </a:xfrm>
          <a:prstGeom prst="rect">
            <a:avLst/>
          </a:prstGeom>
          <a:noFill/>
        </p:spPr>
        <p:txBody>
          <a:bodyPr wrap="square" rtlCol="0">
            <a:spAutoFit/>
          </a:bodyPr>
          <a:lstStyle/>
          <a:p>
            <a:pPr algn="ctr"/>
            <a:r>
              <a:rPr lang="en-US" dirty="0" smtClean="0">
                <a:latin typeface="Cambria Math" panose="02040503050406030204" pitchFamily="18" charset="0"/>
                <a:ea typeface="Cambria Math" panose="02040503050406030204" pitchFamily="18" charset="0"/>
                <a:cs typeface="Arial" pitchFamily="34" charset="0"/>
              </a:rPr>
              <a:t>2</a:t>
            </a:r>
            <a:r>
              <a:rPr lang="en-US" i="1" dirty="0">
                <a:latin typeface="Bookman Old Style" panose="02050604050505020204" pitchFamily="18" charset="0"/>
                <a:ea typeface="Cambria Math" panose="02040503050406030204" pitchFamily="18" charset="0"/>
                <a:cs typeface="Arial" pitchFamily="34" charset="0"/>
              </a:rPr>
              <a:t>x</a:t>
            </a:r>
            <a:endParaRPr lang="en-US" i="1" dirty="0" smtClean="0">
              <a:latin typeface="Cambria Math" panose="02040503050406030204" pitchFamily="18" charset="0"/>
              <a:ea typeface="Cambria Math" panose="02040503050406030204" pitchFamily="18" charset="0"/>
              <a:cs typeface="Arial" pitchFamily="34" charset="0"/>
            </a:endParaRPr>
          </a:p>
        </p:txBody>
      </p:sp>
      <p:sp>
        <p:nvSpPr>
          <p:cNvPr id="27" name="TextBox 26"/>
          <p:cNvSpPr txBox="1"/>
          <p:nvPr/>
        </p:nvSpPr>
        <p:spPr>
          <a:xfrm>
            <a:off x="1762721" y="2343150"/>
            <a:ext cx="326511" cy="369332"/>
          </a:xfrm>
          <a:prstGeom prst="rect">
            <a:avLst/>
          </a:prstGeom>
          <a:noFill/>
        </p:spPr>
        <p:txBody>
          <a:bodyPr wrap="square" rtlCol="0">
            <a:spAutoFit/>
          </a:bodyPr>
          <a:lstStyle/>
          <a:p>
            <a:r>
              <a:rPr lang="en-US" dirty="0" smtClean="0">
                <a:latin typeface="Cambria Math" panose="02040503050406030204" pitchFamily="18" charset="0"/>
                <a:ea typeface="Cambria Math" panose="02040503050406030204" pitchFamily="18" charset="0"/>
                <a:cs typeface="Arial" pitchFamily="34" charset="0"/>
              </a:rPr>
              <a:t>=</a:t>
            </a:r>
            <a:endParaRPr lang="en-US" dirty="0">
              <a:latin typeface="Cambria Math" panose="02040503050406030204" pitchFamily="18" charset="0"/>
              <a:ea typeface="Cambria Math" panose="02040503050406030204" pitchFamily="18" charset="0"/>
              <a:cs typeface="Arial" pitchFamily="34" charset="0"/>
            </a:endParaRPr>
          </a:p>
        </p:txBody>
      </p:sp>
      <p:sp>
        <p:nvSpPr>
          <p:cNvPr id="28" name="TextBox 27"/>
          <p:cNvSpPr txBox="1"/>
          <p:nvPr/>
        </p:nvSpPr>
        <p:spPr>
          <a:xfrm>
            <a:off x="2009822" y="2343150"/>
            <a:ext cx="478911" cy="369332"/>
          </a:xfrm>
          <a:prstGeom prst="rect">
            <a:avLst/>
          </a:prstGeom>
          <a:noFill/>
        </p:spPr>
        <p:txBody>
          <a:bodyPr wrap="square" rtlCol="0">
            <a:spAutoFit/>
          </a:bodyPr>
          <a:lstStyle/>
          <a:p>
            <a:r>
              <a:rPr lang="en-US" dirty="0" smtClean="0">
                <a:latin typeface="Cambria Math" panose="02040503050406030204" pitchFamily="18" charset="0"/>
                <a:ea typeface="Cambria Math" panose="02040503050406030204" pitchFamily="18" charset="0"/>
                <a:cs typeface="Arial" pitchFamily="34" charset="0"/>
              </a:rPr>
              <a:t>18</a:t>
            </a:r>
            <a:endParaRPr lang="en-US" dirty="0">
              <a:latin typeface="Cambria Math" panose="02040503050406030204" pitchFamily="18" charset="0"/>
              <a:ea typeface="Cambria Math" panose="02040503050406030204" pitchFamily="18" charset="0"/>
              <a:cs typeface="Arial" pitchFamily="34" charset="0"/>
            </a:endParaRPr>
          </a:p>
        </p:txBody>
      </p:sp>
      <p:sp>
        <p:nvSpPr>
          <p:cNvPr id="29" name="TextBox 28"/>
          <p:cNvSpPr txBox="1"/>
          <p:nvPr/>
        </p:nvSpPr>
        <p:spPr>
          <a:xfrm>
            <a:off x="2336289" y="2343150"/>
            <a:ext cx="326511" cy="369332"/>
          </a:xfrm>
          <a:prstGeom prst="rect">
            <a:avLst/>
          </a:prstGeom>
          <a:noFill/>
        </p:spPr>
        <p:txBody>
          <a:bodyPr wrap="square" rtlCol="0">
            <a:spAutoFit/>
          </a:bodyPr>
          <a:lstStyle/>
          <a:p>
            <a:r>
              <a:rPr lang="en-US" dirty="0" smtClean="0">
                <a:solidFill>
                  <a:srgbClr val="C00000"/>
                </a:solidFill>
                <a:latin typeface="Cambria Math" panose="02040503050406030204" pitchFamily="18" charset="0"/>
                <a:ea typeface="Cambria Math" panose="02040503050406030204" pitchFamily="18" charset="0"/>
                <a:cs typeface="Arial" pitchFamily="34" charset="0"/>
              </a:rPr>
              <a:t>×</a:t>
            </a:r>
            <a:endParaRPr lang="en-US" dirty="0">
              <a:solidFill>
                <a:srgbClr val="C00000"/>
              </a:solidFill>
              <a:latin typeface="Cambria Math" panose="02040503050406030204" pitchFamily="18" charset="0"/>
              <a:ea typeface="Cambria Math" panose="02040503050406030204" pitchFamily="18" charset="0"/>
              <a:cs typeface="Arial" pitchFamily="34" charset="0"/>
            </a:endParaRPr>
          </a:p>
        </p:txBody>
      </p:sp>
      <p:sp>
        <p:nvSpPr>
          <p:cNvPr id="30" name="TextBox 29"/>
          <p:cNvSpPr txBox="1"/>
          <p:nvPr/>
        </p:nvSpPr>
        <p:spPr>
          <a:xfrm>
            <a:off x="2619402" y="2343150"/>
            <a:ext cx="326511" cy="369332"/>
          </a:xfrm>
          <a:prstGeom prst="rect">
            <a:avLst/>
          </a:prstGeom>
          <a:noFill/>
        </p:spPr>
        <p:txBody>
          <a:bodyPr wrap="square" rtlCol="0">
            <a:spAutoFit/>
          </a:bodyPr>
          <a:lstStyle/>
          <a:p>
            <a:r>
              <a:rPr lang="en-US" dirty="0" smtClean="0">
                <a:solidFill>
                  <a:srgbClr val="C00000"/>
                </a:solidFill>
                <a:latin typeface="Cambria Math" panose="02040503050406030204" pitchFamily="18" charset="0"/>
                <a:ea typeface="Cambria Math" panose="02040503050406030204" pitchFamily="18" charset="0"/>
                <a:cs typeface="Arial" pitchFamily="34" charset="0"/>
              </a:rPr>
              <a:t>3</a:t>
            </a:r>
            <a:endParaRPr lang="en-US" dirty="0">
              <a:solidFill>
                <a:srgbClr val="C00000"/>
              </a:solidFill>
              <a:latin typeface="Cambria Math" panose="02040503050406030204" pitchFamily="18" charset="0"/>
              <a:ea typeface="Cambria Math" panose="02040503050406030204" pitchFamily="18" charset="0"/>
              <a:cs typeface="Arial" pitchFamily="34" charset="0"/>
            </a:endParaRPr>
          </a:p>
        </p:txBody>
      </p:sp>
      <p:sp>
        <p:nvSpPr>
          <p:cNvPr id="32" name="TextBox 31"/>
          <p:cNvSpPr txBox="1"/>
          <p:nvPr/>
        </p:nvSpPr>
        <p:spPr>
          <a:xfrm>
            <a:off x="676307" y="2762323"/>
            <a:ext cx="369726" cy="369332"/>
          </a:xfrm>
          <a:prstGeom prst="rect">
            <a:avLst/>
          </a:prstGeom>
          <a:noFill/>
        </p:spPr>
        <p:txBody>
          <a:bodyPr wrap="square" rtlCol="0">
            <a:spAutoFit/>
          </a:bodyPr>
          <a:lstStyle/>
          <a:p>
            <a:r>
              <a:rPr lang="en-US" dirty="0" smtClean="0">
                <a:latin typeface="Cambria Math" panose="02040503050406030204" pitchFamily="18" charset="0"/>
                <a:ea typeface="Cambria Math" panose="02040503050406030204" pitchFamily="18" charset="0"/>
                <a:cs typeface="Arial" pitchFamily="34" charset="0"/>
                <a:sym typeface="Symbol"/>
              </a:rPr>
              <a:t></a:t>
            </a:r>
            <a:endParaRPr lang="en-US" dirty="0">
              <a:latin typeface="Cambria Math" panose="02040503050406030204" pitchFamily="18" charset="0"/>
              <a:ea typeface="Cambria Math" panose="02040503050406030204" pitchFamily="18" charset="0"/>
              <a:cs typeface="Arial" pitchFamily="34" charset="0"/>
            </a:endParaRPr>
          </a:p>
        </p:txBody>
      </p:sp>
      <p:sp>
        <p:nvSpPr>
          <p:cNvPr id="33" name="TextBox 32"/>
          <p:cNvSpPr txBox="1"/>
          <p:nvPr/>
        </p:nvSpPr>
        <p:spPr>
          <a:xfrm>
            <a:off x="1397643" y="2724150"/>
            <a:ext cx="565966" cy="369332"/>
          </a:xfrm>
          <a:prstGeom prst="rect">
            <a:avLst/>
          </a:prstGeom>
          <a:noFill/>
        </p:spPr>
        <p:txBody>
          <a:bodyPr wrap="square" rtlCol="0">
            <a:spAutoFit/>
          </a:bodyPr>
          <a:lstStyle/>
          <a:p>
            <a:r>
              <a:rPr lang="en-US" dirty="0" smtClean="0">
                <a:latin typeface="Cambria Math" panose="02040503050406030204" pitchFamily="18" charset="0"/>
                <a:ea typeface="Cambria Math" panose="02040503050406030204" pitchFamily="18" charset="0"/>
                <a:cs typeface="Arial" pitchFamily="34" charset="0"/>
              </a:rPr>
              <a:t>2</a:t>
            </a:r>
            <a:r>
              <a:rPr lang="en-US" i="1" dirty="0">
                <a:latin typeface="Bookman Old Style" panose="02050604050505020204" pitchFamily="18" charset="0"/>
                <a:ea typeface="Cambria Math" panose="02040503050406030204" pitchFamily="18" charset="0"/>
                <a:cs typeface="Arial" pitchFamily="34" charset="0"/>
              </a:rPr>
              <a:t>x</a:t>
            </a:r>
            <a:endParaRPr lang="en-US" dirty="0">
              <a:latin typeface="Cambria Math" panose="02040503050406030204" pitchFamily="18" charset="0"/>
              <a:ea typeface="Cambria Math" panose="02040503050406030204" pitchFamily="18" charset="0"/>
              <a:cs typeface="Arial" pitchFamily="34" charset="0"/>
            </a:endParaRPr>
          </a:p>
        </p:txBody>
      </p:sp>
      <p:sp>
        <p:nvSpPr>
          <p:cNvPr id="34" name="TextBox 33"/>
          <p:cNvSpPr txBox="1"/>
          <p:nvPr/>
        </p:nvSpPr>
        <p:spPr>
          <a:xfrm>
            <a:off x="1762721" y="2758527"/>
            <a:ext cx="326511" cy="369332"/>
          </a:xfrm>
          <a:prstGeom prst="rect">
            <a:avLst/>
          </a:prstGeom>
          <a:noFill/>
        </p:spPr>
        <p:txBody>
          <a:bodyPr wrap="square" rtlCol="0">
            <a:spAutoFit/>
          </a:bodyPr>
          <a:lstStyle/>
          <a:p>
            <a:r>
              <a:rPr lang="en-US" dirty="0" smtClean="0">
                <a:latin typeface="Cambria Math" panose="02040503050406030204" pitchFamily="18" charset="0"/>
                <a:ea typeface="Cambria Math" panose="02040503050406030204" pitchFamily="18" charset="0"/>
                <a:cs typeface="Arial" pitchFamily="34" charset="0"/>
              </a:rPr>
              <a:t>=</a:t>
            </a:r>
            <a:endParaRPr lang="en-US" dirty="0">
              <a:latin typeface="Cambria Math" panose="02040503050406030204" pitchFamily="18" charset="0"/>
              <a:ea typeface="Cambria Math" panose="02040503050406030204" pitchFamily="18" charset="0"/>
              <a:cs typeface="Arial" pitchFamily="34" charset="0"/>
            </a:endParaRPr>
          </a:p>
        </p:txBody>
      </p:sp>
      <p:sp>
        <p:nvSpPr>
          <p:cNvPr id="35" name="TextBox 34"/>
          <p:cNvSpPr txBox="1"/>
          <p:nvPr/>
        </p:nvSpPr>
        <p:spPr>
          <a:xfrm>
            <a:off x="2137783" y="2724150"/>
            <a:ext cx="680177" cy="369332"/>
          </a:xfrm>
          <a:prstGeom prst="rect">
            <a:avLst/>
          </a:prstGeom>
          <a:noFill/>
        </p:spPr>
        <p:txBody>
          <a:bodyPr wrap="square" rtlCol="0">
            <a:spAutoFit/>
          </a:bodyPr>
          <a:lstStyle/>
          <a:p>
            <a:r>
              <a:rPr lang="en-US" dirty="0" smtClean="0">
                <a:latin typeface="Cambria Math" panose="02040503050406030204" pitchFamily="18" charset="0"/>
                <a:ea typeface="Cambria Math" panose="02040503050406030204" pitchFamily="18" charset="0"/>
                <a:cs typeface="Arial" pitchFamily="34" charset="0"/>
              </a:rPr>
              <a:t>54</a:t>
            </a:r>
            <a:endParaRPr lang="en-US" dirty="0">
              <a:latin typeface="Cambria Math" panose="02040503050406030204" pitchFamily="18" charset="0"/>
              <a:ea typeface="Cambria Math" panose="02040503050406030204" pitchFamily="18" charset="0"/>
              <a:cs typeface="Arial" pitchFamily="34" charset="0"/>
            </a:endParaRPr>
          </a:p>
        </p:txBody>
      </p:sp>
      <p:sp>
        <p:nvSpPr>
          <p:cNvPr id="41" name="TextBox 40"/>
          <p:cNvSpPr txBox="1"/>
          <p:nvPr/>
        </p:nvSpPr>
        <p:spPr>
          <a:xfrm>
            <a:off x="466725" y="756821"/>
            <a:ext cx="4495800" cy="338554"/>
          </a:xfrm>
          <a:prstGeom prst="rect">
            <a:avLst/>
          </a:prstGeom>
          <a:noFill/>
        </p:spPr>
        <p:txBody>
          <a:bodyPr wrap="square" rtlCol="0">
            <a:spAutoFit/>
          </a:bodyPr>
          <a:lstStyle/>
          <a:p>
            <a:pPr marL="342900" indent="-342900">
              <a:buAutoNum type="arabicPeriod"/>
            </a:pPr>
            <a:r>
              <a:rPr lang="en-US" sz="1600" b="1" dirty="0" smtClean="0">
                <a:solidFill>
                  <a:schemeClr val="accent6">
                    <a:lumMod val="50000"/>
                  </a:schemeClr>
                </a:solidFill>
                <a:latin typeface="Cambria Math" panose="02040503050406030204" pitchFamily="18" charset="0"/>
                <a:ea typeface="Cambria Math" panose="02040503050406030204" pitchFamily="18" charset="0"/>
                <a:cs typeface="Arial" pitchFamily="34" charset="0"/>
              </a:rPr>
              <a:t>Solve the equations :</a:t>
            </a:r>
          </a:p>
        </p:txBody>
      </p:sp>
      <p:grpSp>
        <p:nvGrpSpPr>
          <p:cNvPr id="42" name="Group 41"/>
          <p:cNvGrpSpPr/>
          <p:nvPr/>
        </p:nvGrpSpPr>
        <p:grpSpPr>
          <a:xfrm>
            <a:off x="457200" y="1725692"/>
            <a:ext cx="630298" cy="369332"/>
            <a:chOff x="508290" y="1515017"/>
            <a:chExt cx="630298" cy="369332"/>
          </a:xfrm>
        </p:grpSpPr>
        <p:sp>
          <p:nvSpPr>
            <p:cNvPr id="43" name="Flowchart: Delay 42"/>
            <p:cNvSpPr/>
            <p:nvPr/>
          </p:nvSpPr>
          <p:spPr>
            <a:xfrm>
              <a:off x="573605" y="1544221"/>
              <a:ext cx="564983" cy="323262"/>
            </a:xfrm>
            <a:prstGeom prst="flowChartDelay">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mbria Math" panose="02040503050406030204" pitchFamily="18" charset="0"/>
                <a:ea typeface="Cambria Math" panose="02040503050406030204" pitchFamily="18" charset="0"/>
              </a:endParaRPr>
            </a:p>
          </p:txBody>
        </p:sp>
        <p:sp>
          <p:nvSpPr>
            <p:cNvPr id="44" name="TextBox 43"/>
            <p:cNvSpPr txBox="1"/>
            <p:nvPr/>
          </p:nvSpPr>
          <p:spPr>
            <a:xfrm>
              <a:off x="508290" y="1515017"/>
              <a:ext cx="562946" cy="369332"/>
            </a:xfrm>
            <a:prstGeom prst="rect">
              <a:avLst/>
            </a:prstGeom>
            <a:noFill/>
          </p:spPr>
          <p:txBody>
            <a:bodyPr wrap="square" rtlCol="0">
              <a:spAutoFit/>
            </a:bodyPr>
            <a:lstStyle/>
            <a:p>
              <a:r>
                <a:rPr lang="en-US" b="1" dirty="0" smtClean="0">
                  <a:solidFill>
                    <a:schemeClr val="tx1">
                      <a:lumMod val="95000"/>
                      <a:lumOff val="5000"/>
                    </a:schemeClr>
                  </a:solidFill>
                  <a:latin typeface="Cambria Math" panose="02040503050406030204" pitchFamily="18" charset="0"/>
                  <a:ea typeface="Cambria Math" panose="02040503050406030204" pitchFamily="18" charset="0"/>
                  <a:cs typeface="Arial" pitchFamily="34" charset="0"/>
                </a:rPr>
                <a:t>Sol</a:t>
              </a:r>
              <a:endParaRPr lang="en-US" b="1" dirty="0">
                <a:solidFill>
                  <a:schemeClr val="tx1">
                    <a:lumMod val="95000"/>
                    <a:lumOff val="5000"/>
                  </a:schemeClr>
                </a:solidFill>
                <a:latin typeface="Cambria Math" panose="02040503050406030204" pitchFamily="18" charset="0"/>
                <a:ea typeface="Cambria Math" panose="02040503050406030204" pitchFamily="18" charset="0"/>
                <a:cs typeface="Arial" pitchFamily="34" charset="0"/>
              </a:endParaRPr>
            </a:p>
          </p:txBody>
        </p:sp>
      </p:grpSp>
      <p:grpSp>
        <p:nvGrpSpPr>
          <p:cNvPr id="66" name="Group 65"/>
          <p:cNvGrpSpPr/>
          <p:nvPr/>
        </p:nvGrpSpPr>
        <p:grpSpPr>
          <a:xfrm>
            <a:off x="571499" y="251378"/>
            <a:ext cx="1205814" cy="512618"/>
            <a:chOff x="3680733" y="331470"/>
            <a:chExt cx="1168552" cy="563880"/>
          </a:xfrm>
        </p:grpSpPr>
        <p:sp>
          <p:nvSpPr>
            <p:cNvPr id="67" name="Horizontal Scroll 66"/>
            <p:cNvSpPr/>
            <p:nvPr/>
          </p:nvSpPr>
          <p:spPr>
            <a:xfrm>
              <a:off x="3680733" y="331470"/>
              <a:ext cx="1168552" cy="563880"/>
            </a:xfrm>
            <a:prstGeom prst="horizontalScroll">
              <a:avLst/>
            </a:prstGeom>
            <a:blipFill>
              <a:blip r:embed="rId3"/>
              <a:tile tx="0" ty="0" sx="100000" sy="100000" flip="none" algn="tl"/>
            </a:blipFill>
            <a:ln w="28575">
              <a:solidFill>
                <a:schemeClr val="tx1"/>
              </a:solid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dirty="0">
                <a:solidFill>
                  <a:schemeClr val="tx1"/>
                </a:solidFill>
                <a:latin typeface="Cambria Math" panose="02040503050406030204" pitchFamily="18" charset="0"/>
                <a:ea typeface="Cambria Math" panose="02040503050406030204" pitchFamily="18" charset="0"/>
              </a:endParaRPr>
            </a:p>
          </p:txBody>
        </p:sp>
        <p:sp>
          <p:nvSpPr>
            <p:cNvPr id="68" name="TextBox 67"/>
            <p:cNvSpPr txBox="1"/>
            <p:nvPr/>
          </p:nvSpPr>
          <p:spPr>
            <a:xfrm>
              <a:off x="3761492" y="423178"/>
              <a:ext cx="1034050" cy="372410"/>
            </a:xfrm>
            <a:prstGeom prst="rect">
              <a:avLst/>
            </a:prstGeom>
            <a:noFill/>
          </p:spPr>
          <p:txBody>
            <a:bodyPr wrap="none" rtlCol="0">
              <a:spAutoFit/>
            </a:bodyPr>
            <a:lstStyle/>
            <a:p>
              <a:r>
                <a:rPr lang="en-US" sz="1600" dirty="0" smtClean="0">
                  <a:latin typeface="Cambria Math" panose="02040503050406030204" pitchFamily="18" charset="0"/>
                  <a:ea typeface="Cambria Math" panose="02040503050406030204" pitchFamily="18" charset="0"/>
                </a:rPr>
                <a:t>EXERCISE</a:t>
              </a:r>
              <a:endParaRPr lang="en-US" sz="1600" dirty="0">
                <a:latin typeface="Cambria Math" panose="02040503050406030204" pitchFamily="18" charset="0"/>
                <a:ea typeface="Cambria Math" panose="02040503050406030204" pitchFamily="18" charset="0"/>
              </a:endParaRPr>
            </a:p>
          </p:txBody>
        </p:sp>
      </p:grpSp>
      <p:grpSp>
        <p:nvGrpSpPr>
          <p:cNvPr id="69" name="Group 68"/>
          <p:cNvGrpSpPr/>
          <p:nvPr/>
        </p:nvGrpSpPr>
        <p:grpSpPr>
          <a:xfrm>
            <a:off x="2993526" y="666750"/>
            <a:ext cx="2355539" cy="1273539"/>
            <a:chOff x="6096215" y="3056468"/>
            <a:chExt cx="1686520" cy="1189709"/>
          </a:xfrm>
        </p:grpSpPr>
        <p:sp>
          <p:nvSpPr>
            <p:cNvPr id="70" name="Cloud Callout 69"/>
            <p:cNvSpPr/>
            <p:nvPr/>
          </p:nvSpPr>
          <p:spPr>
            <a:xfrm>
              <a:off x="6096215" y="3056468"/>
              <a:ext cx="1655996" cy="1189709"/>
            </a:xfrm>
            <a:prstGeom prst="cloudCallout">
              <a:avLst>
                <a:gd name="adj1" fmla="val -73629"/>
                <a:gd name="adj2" fmla="val 40872"/>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mbria Math" panose="02040503050406030204" pitchFamily="18" charset="0"/>
                <a:ea typeface="Cambria Math" panose="02040503050406030204" pitchFamily="18" charset="0"/>
              </a:endParaRPr>
            </a:p>
          </p:txBody>
        </p:sp>
        <p:sp>
          <p:nvSpPr>
            <p:cNvPr id="71" name="Rectangle 70"/>
            <p:cNvSpPr/>
            <p:nvPr/>
          </p:nvSpPr>
          <p:spPr>
            <a:xfrm>
              <a:off x="6153136" y="3317472"/>
              <a:ext cx="1629599" cy="776297"/>
            </a:xfrm>
            <a:prstGeom prst="rect">
              <a:avLst/>
            </a:prstGeom>
          </p:spPr>
          <p:txBody>
            <a:bodyPr wrap="square">
              <a:spAutoFit/>
            </a:bodyPr>
            <a:lstStyle/>
            <a:p>
              <a:pPr algn="ctr"/>
              <a:r>
                <a:rPr lang="en-US" sz="1600" b="1" dirty="0" smtClean="0">
                  <a:solidFill>
                    <a:srgbClr val="002060"/>
                  </a:solidFill>
                  <a:latin typeface="Cambria Math" panose="02040503050406030204" pitchFamily="18" charset="0"/>
                  <a:ea typeface="Cambria Math" panose="02040503050406030204" pitchFamily="18" charset="0"/>
                </a:rPr>
                <a:t>Variables </a:t>
              </a:r>
              <a:r>
                <a:rPr lang="en-US" sz="1600" b="1" dirty="0">
                  <a:solidFill>
                    <a:srgbClr val="002060"/>
                  </a:solidFill>
                  <a:latin typeface="Cambria Math" panose="02040503050406030204" pitchFamily="18" charset="0"/>
                  <a:ea typeface="Cambria Math" panose="02040503050406030204" pitchFamily="18" charset="0"/>
                </a:rPr>
                <a:t>on one side, numbers on the other side.</a:t>
              </a:r>
            </a:p>
          </p:txBody>
        </p:sp>
      </p:grpSp>
      <p:sp>
        <p:nvSpPr>
          <p:cNvPr id="73" name="TextBox 72"/>
          <p:cNvSpPr txBox="1"/>
          <p:nvPr/>
        </p:nvSpPr>
        <p:spPr>
          <a:xfrm>
            <a:off x="1392531" y="1899382"/>
            <a:ext cx="289839" cy="369332"/>
          </a:xfrm>
          <a:prstGeom prst="rect">
            <a:avLst/>
          </a:prstGeom>
          <a:noFill/>
        </p:spPr>
        <p:txBody>
          <a:bodyPr wrap="square" rtlCol="0">
            <a:spAutoFit/>
          </a:bodyPr>
          <a:lstStyle/>
          <a:p>
            <a:pPr algn="ctr"/>
            <a:r>
              <a:rPr lang="en-US" dirty="0" smtClean="0">
                <a:solidFill>
                  <a:srgbClr val="C00000"/>
                </a:solidFill>
                <a:latin typeface="Cambria Math" panose="02040503050406030204" pitchFamily="18" charset="0"/>
                <a:ea typeface="Cambria Math" panose="02040503050406030204" pitchFamily="18" charset="0"/>
                <a:cs typeface="Arial" pitchFamily="34" charset="0"/>
              </a:rPr>
              <a:t>3</a:t>
            </a:r>
          </a:p>
        </p:txBody>
      </p:sp>
      <p:grpSp>
        <p:nvGrpSpPr>
          <p:cNvPr id="77" name="Group 76"/>
          <p:cNvGrpSpPr/>
          <p:nvPr/>
        </p:nvGrpSpPr>
        <p:grpSpPr>
          <a:xfrm>
            <a:off x="3068459" y="742060"/>
            <a:ext cx="2424545" cy="1189709"/>
            <a:chOff x="5940518" y="3085922"/>
            <a:chExt cx="2424545" cy="1189709"/>
          </a:xfrm>
        </p:grpSpPr>
        <p:sp>
          <p:nvSpPr>
            <p:cNvPr id="78" name="Cloud Callout 77"/>
            <p:cNvSpPr/>
            <p:nvPr/>
          </p:nvSpPr>
          <p:spPr>
            <a:xfrm>
              <a:off x="5940518" y="3085922"/>
              <a:ext cx="2424545" cy="1189709"/>
            </a:xfrm>
            <a:prstGeom prst="cloudCallout">
              <a:avLst>
                <a:gd name="adj1" fmla="val -73629"/>
                <a:gd name="adj2" fmla="val 40872"/>
              </a:avLst>
            </a:prstGeom>
            <a:solidFill>
              <a:srgbClr val="FF7C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mbria Math" panose="02040503050406030204" pitchFamily="18" charset="0"/>
                <a:ea typeface="Cambria Math" panose="02040503050406030204" pitchFamily="18" charset="0"/>
              </a:endParaRPr>
            </a:p>
          </p:txBody>
        </p:sp>
        <p:sp>
          <p:nvSpPr>
            <p:cNvPr id="79" name="Rectangle 78"/>
            <p:cNvSpPr/>
            <p:nvPr/>
          </p:nvSpPr>
          <p:spPr>
            <a:xfrm>
              <a:off x="6071656" y="3373488"/>
              <a:ext cx="2107000" cy="830997"/>
            </a:xfrm>
            <a:prstGeom prst="rect">
              <a:avLst/>
            </a:prstGeom>
          </p:spPr>
          <p:txBody>
            <a:bodyPr wrap="square">
              <a:spAutoFit/>
            </a:bodyPr>
            <a:lstStyle/>
            <a:p>
              <a:pPr algn="ctr"/>
              <a:r>
                <a:rPr lang="en-US" sz="1600" b="1" dirty="0">
                  <a:solidFill>
                    <a:srgbClr val="002060"/>
                  </a:solidFill>
                  <a:latin typeface="Cambria Math" panose="02040503050406030204" pitchFamily="18" charset="0"/>
                  <a:ea typeface="Cambria Math" panose="02040503050406030204" pitchFamily="18" charset="0"/>
                </a:rPr>
                <a:t>We will shift </a:t>
              </a:r>
              <a:r>
                <a:rPr lang="en-US" sz="1600" b="1" dirty="0" smtClean="0">
                  <a:solidFill>
                    <a:srgbClr val="002060"/>
                  </a:solidFill>
                  <a:latin typeface="Cambria Math" panose="02040503050406030204" pitchFamily="18" charset="0"/>
                  <a:ea typeface="Cambria Math" panose="02040503050406030204" pitchFamily="18" charset="0"/>
                </a:rPr>
                <a:t>3 in the denominator to </a:t>
              </a:r>
              <a:r>
                <a:rPr lang="en-US" sz="1600" b="1" dirty="0">
                  <a:solidFill>
                    <a:srgbClr val="002060"/>
                  </a:solidFill>
                  <a:latin typeface="Cambria Math" panose="02040503050406030204" pitchFamily="18" charset="0"/>
                  <a:ea typeface="Cambria Math" panose="02040503050406030204" pitchFamily="18" charset="0"/>
                </a:rPr>
                <a:t>the other side.</a:t>
              </a:r>
            </a:p>
          </p:txBody>
        </p:sp>
      </p:grpSp>
      <p:sp>
        <p:nvSpPr>
          <p:cNvPr id="80" name="Curved Down Arrow 79"/>
          <p:cNvSpPr/>
          <p:nvPr/>
        </p:nvSpPr>
        <p:spPr>
          <a:xfrm rot="10800000" flipH="1">
            <a:off x="1425396" y="2163277"/>
            <a:ext cx="958517" cy="219075"/>
          </a:xfrm>
          <a:prstGeom prst="curvedDownArrow">
            <a:avLst/>
          </a:prstGeom>
          <a:solidFill>
            <a:srgbClr val="FFFF00"/>
          </a:solid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black"/>
              </a:solidFill>
              <a:latin typeface="Bookman Old Style" panose="02050604050505020204" pitchFamily="18" charset="0"/>
            </a:endParaRPr>
          </a:p>
        </p:txBody>
      </p:sp>
      <p:sp>
        <p:nvSpPr>
          <p:cNvPr id="104" name="TextBox 103"/>
          <p:cNvSpPr txBox="1"/>
          <p:nvPr/>
        </p:nvSpPr>
        <p:spPr>
          <a:xfrm>
            <a:off x="676307" y="3287434"/>
            <a:ext cx="369726" cy="369332"/>
          </a:xfrm>
          <a:prstGeom prst="rect">
            <a:avLst/>
          </a:prstGeom>
          <a:noFill/>
        </p:spPr>
        <p:txBody>
          <a:bodyPr wrap="square" rtlCol="0">
            <a:spAutoFit/>
          </a:bodyPr>
          <a:lstStyle/>
          <a:p>
            <a:r>
              <a:rPr lang="en-US" dirty="0" smtClean="0">
                <a:latin typeface="Cambria Math" panose="02040503050406030204" pitchFamily="18" charset="0"/>
                <a:ea typeface="Cambria Math" panose="02040503050406030204" pitchFamily="18" charset="0"/>
                <a:cs typeface="Arial" pitchFamily="34" charset="0"/>
                <a:sym typeface="Symbol"/>
              </a:rPr>
              <a:t></a:t>
            </a:r>
            <a:endParaRPr lang="en-US" dirty="0">
              <a:latin typeface="Cambria Math" panose="02040503050406030204" pitchFamily="18" charset="0"/>
              <a:ea typeface="Cambria Math" panose="02040503050406030204" pitchFamily="18" charset="0"/>
              <a:cs typeface="Arial" pitchFamily="34" charset="0"/>
            </a:endParaRPr>
          </a:p>
        </p:txBody>
      </p:sp>
      <p:sp>
        <p:nvSpPr>
          <p:cNvPr id="105" name="TextBox 104"/>
          <p:cNvSpPr txBox="1"/>
          <p:nvPr/>
        </p:nvSpPr>
        <p:spPr>
          <a:xfrm>
            <a:off x="1530878" y="3287434"/>
            <a:ext cx="326511" cy="369332"/>
          </a:xfrm>
          <a:prstGeom prst="rect">
            <a:avLst/>
          </a:prstGeom>
          <a:noFill/>
        </p:spPr>
        <p:txBody>
          <a:bodyPr wrap="square" rtlCol="0">
            <a:spAutoFit/>
          </a:bodyPr>
          <a:lstStyle/>
          <a:p>
            <a:r>
              <a:rPr lang="en-US" i="1" dirty="0" smtClean="0">
                <a:latin typeface="Bookman Old Style" panose="02050604050505020204" pitchFamily="18" charset="0"/>
                <a:ea typeface="Cambria Math" panose="02040503050406030204" pitchFamily="18" charset="0"/>
                <a:cs typeface="Arial" pitchFamily="34" charset="0"/>
              </a:rPr>
              <a:t>x</a:t>
            </a:r>
            <a:endParaRPr lang="en-US" i="1" dirty="0">
              <a:latin typeface="Bookman Old Style" panose="02050604050505020204" pitchFamily="18" charset="0"/>
              <a:ea typeface="Cambria Math" panose="02040503050406030204" pitchFamily="18" charset="0"/>
              <a:cs typeface="Arial" pitchFamily="34" charset="0"/>
            </a:endParaRPr>
          </a:p>
        </p:txBody>
      </p:sp>
      <p:sp>
        <p:nvSpPr>
          <p:cNvPr id="106" name="TextBox 105"/>
          <p:cNvSpPr txBox="1"/>
          <p:nvPr/>
        </p:nvSpPr>
        <p:spPr>
          <a:xfrm>
            <a:off x="1805888" y="3275766"/>
            <a:ext cx="392534" cy="369332"/>
          </a:xfrm>
          <a:prstGeom prst="rect">
            <a:avLst/>
          </a:prstGeom>
          <a:noFill/>
        </p:spPr>
        <p:txBody>
          <a:bodyPr wrap="square" rtlCol="0">
            <a:spAutoFit/>
          </a:bodyPr>
          <a:lstStyle/>
          <a:p>
            <a:r>
              <a:rPr lang="en-US" dirty="0">
                <a:latin typeface="Cambria Math" panose="02040503050406030204" pitchFamily="18" charset="0"/>
                <a:ea typeface="Cambria Math" panose="02040503050406030204" pitchFamily="18" charset="0"/>
                <a:cs typeface="Arial" pitchFamily="34" charset="0"/>
              </a:rPr>
              <a:t>=</a:t>
            </a:r>
            <a:r>
              <a:rPr lang="en-US" dirty="0" smtClean="0">
                <a:latin typeface="Cambria Math" panose="02040503050406030204" pitchFamily="18" charset="0"/>
                <a:ea typeface="Cambria Math" panose="02040503050406030204" pitchFamily="18" charset="0"/>
                <a:cs typeface="Arial" pitchFamily="34" charset="0"/>
              </a:rPr>
              <a:t> </a:t>
            </a:r>
            <a:endParaRPr lang="en-US" dirty="0">
              <a:latin typeface="Cambria Math" panose="02040503050406030204" pitchFamily="18" charset="0"/>
              <a:ea typeface="Cambria Math" panose="02040503050406030204" pitchFamily="18" charset="0"/>
              <a:cs typeface="Arial" pitchFamily="34" charset="0"/>
            </a:endParaRPr>
          </a:p>
        </p:txBody>
      </p:sp>
      <p:sp>
        <p:nvSpPr>
          <p:cNvPr id="108" name="TextBox 107"/>
          <p:cNvSpPr txBox="1"/>
          <p:nvPr/>
        </p:nvSpPr>
        <p:spPr>
          <a:xfrm>
            <a:off x="2226563" y="3439834"/>
            <a:ext cx="289838" cy="369332"/>
          </a:xfrm>
          <a:prstGeom prst="rect">
            <a:avLst/>
          </a:prstGeom>
          <a:noFill/>
        </p:spPr>
        <p:txBody>
          <a:bodyPr wrap="square" rtlCol="0">
            <a:spAutoFit/>
          </a:bodyPr>
          <a:lstStyle/>
          <a:p>
            <a:pPr algn="ctr"/>
            <a:r>
              <a:rPr lang="en-US" dirty="0" smtClean="0">
                <a:latin typeface="Cambria Math" panose="02040503050406030204" pitchFamily="18" charset="0"/>
                <a:ea typeface="Cambria Math" panose="02040503050406030204" pitchFamily="18" charset="0"/>
                <a:cs typeface="Arial" pitchFamily="34" charset="0"/>
              </a:rPr>
              <a:t>2</a:t>
            </a:r>
          </a:p>
        </p:txBody>
      </p:sp>
      <p:sp>
        <p:nvSpPr>
          <p:cNvPr id="109" name="TextBox 108"/>
          <p:cNvSpPr txBox="1"/>
          <p:nvPr/>
        </p:nvSpPr>
        <p:spPr>
          <a:xfrm>
            <a:off x="2164206" y="3146075"/>
            <a:ext cx="480671" cy="369332"/>
          </a:xfrm>
          <a:prstGeom prst="rect">
            <a:avLst/>
          </a:prstGeom>
          <a:noFill/>
        </p:spPr>
        <p:txBody>
          <a:bodyPr wrap="square" rtlCol="0">
            <a:spAutoFit/>
          </a:bodyPr>
          <a:lstStyle/>
          <a:p>
            <a:pPr algn="ctr"/>
            <a:r>
              <a:rPr lang="en-US" dirty="0" smtClean="0">
                <a:latin typeface="Cambria Math" panose="02040503050406030204" pitchFamily="18" charset="0"/>
                <a:ea typeface="Cambria Math" panose="02040503050406030204" pitchFamily="18" charset="0"/>
                <a:cs typeface="Arial" pitchFamily="34" charset="0"/>
              </a:rPr>
              <a:t>54</a:t>
            </a:r>
          </a:p>
        </p:txBody>
      </p:sp>
      <p:cxnSp>
        <p:nvCxnSpPr>
          <p:cNvPr id="110" name="Straight Connector 109"/>
          <p:cNvCxnSpPr/>
          <p:nvPr/>
        </p:nvCxnSpPr>
        <p:spPr>
          <a:xfrm>
            <a:off x="2246533" y="3481086"/>
            <a:ext cx="31600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1" name="Rectangle 110"/>
          <p:cNvSpPr/>
          <p:nvPr/>
        </p:nvSpPr>
        <p:spPr>
          <a:xfrm>
            <a:off x="2542098" y="3144895"/>
            <a:ext cx="383438" cy="307777"/>
          </a:xfrm>
          <a:prstGeom prst="rect">
            <a:avLst/>
          </a:prstGeom>
        </p:spPr>
        <p:txBody>
          <a:bodyPr wrap="none">
            <a:spAutoFit/>
          </a:bodyPr>
          <a:lstStyle/>
          <a:p>
            <a:r>
              <a:rPr lang="en-US" sz="1400" dirty="0" smtClean="0">
                <a:solidFill>
                  <a:srgbClr val="FF0000"/>
                </a:solidFill>
                <a:latin typeface="Cambria Math" panose="02040503050406030204" pitchFamily="18" charset="0"/>
                <a:ea typeface="Cambria Math" panose="02040503050406030204" pitchFamily="18" charset="0"/>
                <a:cs typeface="Arial" pitchFamily="34" charset="0"/>
              </a:rPr>
              <a:t>27</a:t>
            </a:r>
            <a:endParaRPr lang="en-US" sz="1400" dirty="0">
              <a:solidFill>
                <a:srgbClr val="FF0000"/>
              </a:solidFill>
              <a:latin typeface="Cambria Math" panose="02040503050406030204" pitchFamily="18" charset="0"/>
              <a:ea typeface="Cambria Math" panose="02040503050406030204" pitchFamily="18" charset="0"/>
            </a:endParaRPr>
          </a:p>
        </p:txBody>
      </p:sp>
      <p:sp>
        <p:nvSpPr>
          <p:cNvPr id="112" name="Rectangle 111"/>
          <p:cNvSpPr/>
          <p:nvPr/>
        </p:nvSpPr>
        <p:spPr>
          <a:xfrm>
            <a:off x="2432686" y="3515431"/>
            <a:ext cx="295274" cy="307777"/>
          </a:xfrm>
          <a:prstGeom prst="rect">
            <a:avLst/>
          </a:prstGeom>
        </p:spPr>
        <p:txBody>
          <a:bodyPr wrap="none">
            <a:spAutoFit/>
          </a:bodyPr>
          <a:lstStyle/>
          <a:p>
            <a:r>
              <a:rPr lang="en-US" sz="1400" dirty="0" smtClean="0">
                <a:solidFill>
                  <a:srgbClr val="FF0000"/>
                </a:solidFill>
                <a:latin typeface="Cambria Math" panose="02040503050406030204" pitchFamily="18" charset="0"/>
                <a:ea typeface="Cambria Math" panose="02040503050406030204" pitchFamily="18" charset="0"/>
                <a:cs typeface="Arial" pitchFamily="34" charset="0"/>
              </a:rPr>
              <a:t>1</a:t>
            </a:r>
            <a:endParaRPr lang="en-US" sz="1400" dirty="0">
              <a:solidFill>
                <a:srgbClr val="FF0000"/>
              </a:solidFill>
              <a:latin typeface="Cambria Math" panose="02040503050406030204" pitchFamily="18" charset="0"/>
              <a:ea typeface="Cambria Math" panose="02040503050406030204" pitchFamily="18" charset="0"/>
            </a:endParaRPr>
          </a:p>
        </p:txBody>
      </p:sp>
      <p:cxnSp>
        <p:nvCxnSpPr>
          <p:cNvPr id="113" name="Straight Connector 112"/>
          <p:cNvCxnSpPr/>
          <p:nvPr/>
        </p:nvCxnSpPr>
        <p:spPr>
          <a:xfrm flipV="1">
            <a:off x="2228703" y="3563293"/>
            <a:ext cx="252846" cy="130776"/>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p:cNvCxnSpPr/>
          <p:nvPr/>
        </p:nvCxnSpPr>
        <p:spPr>
          <a:xfrm flipV="1">
            <a:off x="2251181" y="3236435"/>
            <a:ext cx="293733" cy="16628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15" name="Rectangle 114"/>
          <p:cNvSpPr/>
          <p:nvPr/>
        </p:nvSpPr>
        <p:spPr>
          <a:xfrm>
            <a:off x="3089301" y="3426278"/>
            <a:ext cx="1005403" cy="338554"/>
          </a:xfrm>
          <a:prstGeom prst="rect">
            <a:avLst/>
          </a:prstGeom>
          <a:gradFill flip="none" rotWithShape="1">
            <a:gsLst>
              <a:gs pos="0">
                <a:srgbClr val="CC00CC">
                  <a:tint val="66000"/>
                  <a:satMod val="160000"/>
                </a:srgbClr>
              </a:gs>
              <a:gs pos="50000">
                <a:srgbClr val="CC00CC">
                  <a:tint val="44500"/>
                  <a:satMod val="160000"/>
                </a:srgbClr>
              </a:gs>
              <a:gs pos="100000">
                <a:srgbClr val="CC00CC">
                  <a:tint val="23500"/>
                  <a:satMod val="160000"/>
                </a:srgbClr>
              </a:gs>
            </a:gsLst>
            <a:lin ang="2700000" scaled="1"/>
            <a:tileRect/>
          </a:gradFill>
        </p:spPr>
        <p:txBody>
          <a:bodyPr wrap="none">
            <a:spAutoFit/>
          </a:bodyPr>
          <a:lstStyle/>
          <a:p>
            <a:r>
              <a:rPr lang="en-US" sz="1600" dirty="0" smtClean="0">
                <a:latin typeface="Cambria Math" panose="02040503050406030204" pitchFamily="18" charset="0"/>
                <a:ea typeface="Cambria Math" panose="02040503050406030204" pitchFamily="18" charset="0"/>
              </a:rPr>
              <a:t>2 × 1 = 2</a:t>
            </a:r>
            <a:endParaRPr lang="en-US" sz="1600" dirty="0">
              <a:latin typeface="Cambria Math" panose="02040503050406030204" pitchFamily="18" charset="0"/>
              <a:ea typeface="Cambria Math" panose="02040503050406030204" pitchFamily="18" charset="0"/>
            </a:endParaRPr>
          </a:p>
        </p:txBody>
      </p:sp>
      <p:sp>
        <p:nvSpPr>
          <p:cNvPr id="116" name="Rectangle 115"/>
          <p:cNvSpPr/>
          <p:nvPr/>
        </p:nvSpPr>
        <p:spPr>
          <a:xfrm>
            <a:off x="3068411" y="3120509"/>
            <a:ext cx="1233030" cy="338554"/>
          </a:xfrm>
          <a:prstGeom prst="rect">
            <a:avLst/>
          </a:prstGeom>
          <a:gradFill flip="none" rotWithShape="1">
            <a:gsLst>
              <a:gs pos="0">
                <a:srgbClr val="CC00CC">
                  <a:tint val="66000"/>
                  <a:satMod val="160000"/>
                </a:srgbClr>
              </a:gs>
              <a:gs pos="50000">
                <a:srgbClr val="CC00CC">
                  <a:tint val="44500"/>
                  <a:satMod val="160000"/>
                </a:srgbClr>
              </a:gs>
              <a:gs pos="100000">
                <a:srgbClr val="CC00CC">
                  <a:tint val="23500"/>
                  <a:satMod val="160000"/>
                </a:srgbClr>
              </a:gs>
            </a:gsLst>
            <a:lin ang="2700000" scaled="1"/>
            <a:tileRect/>
          </a:gradFill>
        </p:spPr>
        <p:txBody>
          <a:bodyPr wrap="none">
            <a:spAutoFit/>
          </a:bodyPr>
          <a:lstStyle/>
          <a:p>
            <a:r>
              <a:rPr lang="en-US" sz="1600" dirty="0" smtClean="0">
                <a:latin typeface="Cambria Math" panose="02040503050406030204" pitchFamily="18" charset="0"/>
                <a:ea typeface="Cambria Math" panose="02040503050406030204" pitchFamily="18" charset="0"/>
              </a:rPr>
              <a:t>2 × 27 = 54</a:t>
            </a:r>
            <a:endParaRPr lang="en-US" sz="1600" dirty="0">
              <a:latin typeface="Cambria Math" panose="02040503050406030204" pitchFamily="18" charset="0"/>
              <a:ea typeface="Cambria Math" panose="02040503050406030204" pitchFamily="18" charset="0"/>
            </a:endParaRPr>
          </a:p>
        </p:txBody>
      </p:sp>
      <p:sp>
        <p:nvSpPr>
          <p:cNvPr id="117" name="TextBox 116"/>
          <p:cNvSpPr txBox="1"/>
          <p:nvPr/>
        </p:nvSpPr>
        <p:spPr>
          <a:xfrm>
            <a:off x="676307" y="3802618"/>
            <a:ext cx="369726" cy="369332"/>
          </a:xfrm>
          <a:prstGeom prst="rect">
            <a:avLst/>
          </a:prstGeom>
          <a:noFill/>
        </p:spPr>
        <p:txBody>
          <a:bodyPr wrap="square" rtlCol="0">
            <a:spAutoFit/>
          </a:bodyPr>
          <a:lstStyle/>
          <a:p>
            <a:r>
              <a:rPr lang="en-US" dirty="0" smtClean="0">
                <a:latin typeface="Cambria Math" panose="02040503050406030204" pitchFamily="18" charset="0"/>
                <a:ea typeface="Cambria Math" panose="02040503050406030204" pitchFamily="18" charset="0"/>
                <a:cs typeface="Arial" pitchFamily="34" charset="0"/>
                <a:sym typeface="Symbol"/>
              </a:rPr>
              <a:t></a:t>
            </a:r>
            <a:endParaRPr lang="en-US" dirty="0">
              <a:latin typeface="Cambria Math" panose="02040503050406030204" pitchFamily="18" charset="0"/>
              <a:ea typeface="Cambria Math" panose="02040503050406030204" pitchFamily="18" charset="0"/>
              <a:cs typeface="Arial" pitchFamily="34" charset="0"/>
            </a:endParaRPr>
          </a:p>
        </p:txBody>
      </p:sp>
      <p:sp>
        <p:nvSpPr>
          <p:cNvPr id="118" name="TextBox 117"/>
          <p:cNvSpPr txBox="1"/>
          <p:nvPr/>
        </p:nvSpPr>
        <p:spPr>
          <a:xfrm>
            <a:off x="1603342" y="3802618"/>
            <a:ext cx="326511" cy="369332"/>
          </a:xfrm>
          <a:prstGeom prst="rect">
            <a:avLst/>
          </a:prstGeom>
          <a:noFill/>
        </p:spPr>
        <p:txBody>
          <a:bodyPr wrap="square" rtlCol="0">
            <a:spAutoFit/>
          </a:bodyPr>
          <a:lstStyle/>
          <a:p>
            <a:r>
              <a:rPr lang="en-US" i="1" dirty="0" smtClean="0">
                <a:latin typeface="Bookman Old Style" panose="02050604050505020204" pitchFamily="18" charset="0"/>
                <a:ea typeface="Cambria Math" panose="02040503050406030204" pitchFamily="18" charset="0"/>
                <a:cs typeface="Arial" pitchFamily="34" charset="0"/>
              </a:rPr>
              <a:t>x</a:t>
            </a:r>
            <a:endParaRPr lang="en-US" i="1" dirty="0">
              <a:latin typeface="Bookman Old Style" panose="02050604050505020204" pitchFamily="18" charset="0"/>
              <a:ea typeface="Cambria Math" panose="02040503050406030204" pitchFamily="18" charset="0"/>
              <a:cs typeface="Arial" pitchFamily="34" charset="0"/>
            </a:endParaRPr>
          </a:p>
        </p:txBody>
      </p:sp>
      <p:sp>
        <p:nvSpPr>
          <p:cNvPr id="119" name="TextBox 118"/>
          <p:cNvSpPr txBox="1"/>
          <p:nvPr/>
        </p:nvSpPr>
        <p:spPr>
          <a:xfrm>
            <a:off x="1834837" y="3802618"/>
            <a:ext cx="410836" cy="369332"/>
          </a:xfrm>
          <a:prstGeom prst="rect">
            <a:avLst/>
          </a:prstGeom>
          <a:noFill/>
        </p:spPr>
        <p:txBody>
          <a:bodyPr wrap="square" rtlCol="0">
            <a:spAutoFit/>
          </a:bodyPr>
          <a:lstStyle/>
          <a:p>
            <a:r>
              <a:rPr lang="en-US" dirty="0" smtClean="0">
                <a:latin typeface="Cambria Math" panose="02040503050406030204" pitchFamily="18" charset="0"/>
                <a:ea typeface="Cambria Math" panose="02040503050406030204" pitchFamily="18" charset="0"/>
                <a:cs typeface="Arial" pitchFamily="34" charset="0"/>
              </a:rPr>
              <a:t>= </a:t>
            </a:r>
            <a:endParaRPr lang="en-US" dirty="0">
              <a:latin typeface="Cambria Math" panose="02040503050406030204" pitchFamily="18" charset="0"/>
              <a:ea typeface="Cambria Math" panose="02040503050406030204" pitchFamily="18" charset="0"/>
              <a:cs typeface="Arial" pitchFamily="34" charset="0"/>
            </a:endParaRPr>
          </a:p>
        </p:txBody>
      </p:sp>
      <p:sp>
        <p:nvSpPr>
          <p:cNvPr id="120" name="TextBox 119"/>
          <p:cNvSpPr txBox="1"/>
          <p:nvPr/>
        </p:nvSpPr>
        <p:spPr>
          <a:xfrm>
            <a:off x="2183018" y="3802618"/>
            <a:ext cx="636382" cy="369332"/>
          </a:xfrm>
          <a:prstGeom prst="rect">
            <a:avLst/>
          </a:prstGeom>
          <a:noFill/>
        </p:spPr>
        <p:txBody>
          <a:bodyPr wrap="square" rtlCol="0">
            <a:spAutoFit/>
          </a:bodyPr>
          <a:lstStyle/>
          <a:p>
            <a:r>
              <a:rPr lang="en-US" dirty="0" smtClean="0">
                <a:latin typeface="Cambria Math" panose="02040503050406030204" pitchFamily="18" charset="0"/>
                <a:ea typeface="Cambria Math" panose="02040503050406030204" pitchFamily="18" charset="0"/>
                <a:cs typeface="Arial" pitchFamily="34" charset="0"/>
              </a:rPr>
              <a:t>27</a:t>
            </a:r>
            <a:endParaRPr lang="en-US" dirty="0">
              <a:latin typeface="Cambria Math" panose="02040503050406030204" pitchFamily="18" charset="0"/>
              <a:ea typeface="Cambria Math" panose="02040503050406030204" pitchFamily="18" charset="0"/>
              <a:cs typeface="Arial" pitchFamily="34" charset="0"/>
            </a:endParaRPr>
          </a:p>
        </p:txBody>
      </p:sp>
      <p:sp>
        <p:nvSpPr>
          <p:cNvPr id="121" name="TextBox 120"/>
          <p:cNvSpPr txBox="1"/>
          <p:nvPr/>
        </p:nvSpPr>
        <p:spPr>
          <a:xfrm>
            <a:off x="676307" y="4305071"/>
            <a:ext cx="369726" cy="369332"/>
          </a:xfrm>
          <a:prstGeom prst="rect">
            <a:avLst/>
          </a:prstGeom>
          <a:noFill/>
        </p:spPr>
        <p:txBody>
          <a:bodyPr wrap="square" rtlCol="0">
            <a:spAutoFit/>
          </a:bodyPr>
          <a:lstStyle/>
          <a:p>
            <a:r>
              <a:rPr lang="en-US" dirty="0" smtClean="0">
                <a:latin typeface="Cambria Math" panose="02040503050406030204" pitchFamily="18" charset="0"/>
                <a:ea typeface="Cambria Math" panose="02040503050406030204" pitchFamily="18" charset="0"/>
                <a:cs typeface="Arial" pitchFamily="34" charset="0"/>
                <a:sym typeface="Symbol"/>
              </a:rPr>
              <a:t></a:t>
            </a:r>
            <a:endParaRPr lang="en-US" dirty="0">
              <a:latin typeface="Cambria Math" panose="02040503050406030204" pitchFamily="18" charset="0"/>
              <a:ea typeface="Cambria Math" panose="02040503050406030204" pitchFamily="18" charset="0"/>
              <a:cs typeface="Arial" pitchFamily="34" charset="0"/>
            </a:endParaRPr>
          </a:p>
        </p:txBody>
      </p:sp>
      <p:sp>
        <p:nvSpPr>
          <p:cNvPr id="122" name="TextBox 121"/>
          <p:cNvSpPr txBox="1"/>
          <p:nvPr/>
        </p:nvSpPr>
        <p:spPr>
          <a:xfrm>
            <a:off x="1042913" y="4305095"/>
            <a:ext cx="3518217" cy="408623"/>
          </a:xfrm>
          <a:prstGeom prst="roundRect">
            <a:avLst/>
          </a:prstGeom>
          <a:noFill/>
          <a:ln w="19050">
            <a:solidFill>
              <a:schemeClr val="accent3">
                <a:lumMod val="50000"/>
              </a:schemeClr>
            </a:solidFill>
          </a:ln>
        </p:spPr>
        <p:txBody>
          <a:bodyPr wrap="square" rtlCol="0">
            <a:spAutoFit/>
          </a:bodyPr>
          <a:lstStyle/>
          <a:p>
            <a:r>
              <a:rPr lang="en-US" dirty="0" smtClean="0">
                <a:latin typeface="Cambria Math" panose="02040503050406030204" pitchFamily="18" charset="0"/>
                <a:ea typeface="Cambria Math" panose="02040503050406030204" pitchFamily="18" charset="0"/>
                <a:cs typeface="Arial" pitchFamily="34" charset="0"/>
              </a:rPr>
              <a:t>The solution of the equation is 27</a:t>
            </a:r>
            <a:endParaRPr lang="en-US" dirty="0">
              <a:latin typeface="Cambria Math" panose="02040503050406030204" pitchFamily="18" charset="0"/>
              <a:ea typeface="Cambria Math" panose="02040503050406030204" pitchFamily="18" charset="0"/>
              <a:cs typeface="Arial" pitchFamily="34" charset="0"/>
            </a:endParaRPr>
          </a:p>
        </p:txBody>
      </p:sp>
      <p:pic>
        <p:nvPicPr>
          <p:cNvPr id="123" name="Picture 8" descr="https://encrypted-tbn3.gstatic.com/images?q=tbn:ANd9GcQF2WyE-ichznlNBDGYVxMKykT8win86D7t7PDmHdDnARm7Zpa1da6hfg">
            <a:hlinkClick r:id="rId4"/>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0" b="100000" l="0" r="100000"/>
                    </a14:imgEffect>
                  </a14:imgLayer>
                </a14:imgProps>
              </a:ext>
              <a:ext uri="{28A0092B-C50C-407E-A947-70E740481C1C}">
                <a14:useLocalDpi xmlns:a14="http://schemas.microsoft.com/office/drawing/2010/main" val="0"/>
              </a:ext>
            </a:extLst>
          </a:blip>
          <a:srcRect/>
          <a:stretch>
            <a:fillRect/>
          </a:stretch>
        </p:blipFill>
        <p:spPr bwMode="auto">
          <a:xfrm>
            <a:off x="4227078" y="3837626"/>
            <a:ext cx="937599" cy="1238479"/>
          </a:xfrm>
          <a:prstGeom prst="rect">
            <a:avLst/>
          </a:prstGeom>
          <a:noFill/>
          <a:extLst>
            <a:ext uri="{909E8E84-426E-40DD-AFC4-6F175D3DCCD1}">
              <a14:hiddenFill xmlns:a14="http://schemas.microsoft.com/office/drawing/2010/main">
                <a:solidFill>
                  <a:srgbClr val="FFFFFF"/>
                </a:solidFill>
              </a14:hiddenFill>
            </a:ext>
          </a:extLst>
        </p:spPr>
      </p:pic>
      <p:grpSp>
        <p:nvGrpSpPr>
          <p:cNvPr id="82" name="Group 81"/>
          <p:cNvGrpSpPr/>
          <p:nvPr/>
        </p:nvGrpSpPr>
        <p:grpSpPr>
          <a:xfrm>
            <a:off x="3073012" y="871810"/>
            <a:ext cx="2102642" cy="1380195"/>
            <a:chOff x="5998967" y="2554406"/>
            <a:chExt cx="2003755" cy="1916038"/>
          </a:xfrm>
        </p:grpSpPr>
        <p:sp>
          <p:nvSpPr>
            <p:cNvPr id="83" name="Cloud Callout 82"/>
            <p:cNvSpPr/>
            <p:nvPr/>
          </p:nvSpPr>
          <p:spPr>
            <a:xfrm>
              <a:off x="5998967" y="2554406"/>
              <a:ext cx="2003755" cy="1916038"/>
            </a:xfrm>
            <a:prstGeom prst="cloudCallout">
              <a:avLst>
                <a:gd name="adj1" fmla="val -73629"/>
                <a:gd name="adj2" fmla="val 40872"/>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4" name="Rectangle 83"/>
            <p:cNvSpPr/>
            <p:nvPr/>
          </p:nvSpPr>
          <p:spPr>
            <a:xfrm>
              <a:off x="6055966" y="2881050"/>
              <a:ext cx="1794141" cy="1153621"/>
            </a:xfrm>
            <a:prstGeom prst="rect">
              <a:avLst/>
            </a:prstGeom>
          </p:spPr>
          <p:txBody>
            <a:bodyPr wrap="square">
              <a:spAutoFit/>
            </a:bodyPr>
            <a:lstStyle/>
            <a:p>
              <a:pPr algn="ctr"/>
              <a:r>
                <a:rPr lang="en-US" sz="1600" b="1" dirty="0" smtClean="0">
                  <a:solidFill>
                    <a:srgbClr val="002060"/>
                  </a:solidFill>
                  <a:latin typeface="Cambria Math" panose="02040503050406030204" pitchFamily="18" charset="0"/>
                  <a:ea typeface="Cambria Math" panose="02040503050406030204" pitchFamily="18" charset="0"/>
                </a:rPr>
                <a:t>While changing sides, we will change the sign.</a:t>
              </a:r>
              <a:endParaRPr lang="en-US" sz="1600" b="1" dirty="0">
                <a:solidFill>
                  <a:srgbClr val="002060"/>
                </a:solidFill>
                <a:latin typeface="Cambria Math" panose="02040503050406030204" pitchFamily="18" charset="0"/>
                <a:ea typeface="Cambria Math" panose="02040503050406030204" pitchFamily="18" charset="0"/>
              </a:endParaRPr>
            </a:p>
          </p:txBody>
        </p:sp>
      </p:grpSp>
      <p:grpSp>
        <p:nvGrpSpPr>
          <p:cNvPr id="85" name="Group 84"/>
          <p:cNvGrpSpPr/>
          <p:nvPr/>
        </p:nvGrpSpPr>
        <p:grpSpPr>
          <a:xfrm>
            <a:off x="2945921" y="1382785"/>
            <a:ext cx="1777929" cy="895572"/>
            <a:chOff x="5888284" y="1599977"/>
            <a:chExt cx="1777929" cy="895572"/>
          </a:xfrm>
        </p:grpSpPr>
        <p:grpSp>
          <p:nvGrpSpPr>
            <p:cNvPr id="86" name="Group 85"/>
            <p:cNvGrpSpPr/>
            <p:nvPr/>
          </p:nvGrpSpPr>
          <p:grpSpPr>
            <a:xfrm>
              <a:off x="5888284" y="1599977"/>
              <a:ext cx="1777929" cy="895572"/>
              <a:chOff x="6241889" y="3165936"/>
              <a:chExt cx="1517908" cy="983231"/>
            </a:xfrm>
          </p:grpSpPr>
          <p:sp>
            <p:nvSpPr>
              <p:cNvPr id="88" name="Cloud Callout 87"/>
              <p:cNvSpPr/>
              <p:nvPr/>
            </p:nvSpPr>
            <p:spPr>
              <a:xfrm>
                <a:off x="6486722" y="3165936"/>
                <a:ext cx="1028244" cy="983231"/>
              </a:xfrm>
              <a:prstGeom prst="cloudCallout">
                <a:avLst>
                  <a:gd name="adj1" fmla="val -62767"/>
                  <a:gd name="adj2" fmla="val 46317"/>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9" name="Rectangle 88"/>
              <p:cNvSpPr/>
              <p:nvPr/>
            </p:nvSpPr>
            <p:spPr>
              <a:xfrm>
                <a:off x="6241889" y="3471706"/>
                <a:ext cx="1517908" cy="371692"/>
              </a:xfrm>
              <a:prstGeom prst="rect">
                <a:avLst/>
              </a:prstGeom>
            </p:spPr>
            <p:txBody>
              <a:bodyPr wrap="square">
                <a:spAutoFit/>
              </a:bodyPr>
              <a:lstStyle/>
              <a:p>
                <a:pPr algn="ctr"/>
                <a:r>
                  <a:rPr lang="en-US" sz="1600" b="1" dirty="0" smtClean="0">
                    <a:solidFill>
                      <a:schemeClr val="bg1"/>
                    </a:solidFill>
                    <a:latin typeface="Cambria Math" panose="02040503050406030204" pitchFamily="18" charset="0"/>
                    <a:ea typeface="Cambria Math" panose="02040503050406030204" pitchFamily="18" charset="0"/>
                    <a:cs typeface="Arial" pitchFamily="34" charset="0"/>
                  </a:rPr>
                  <a:t>‘÷’          ‘×’ </a:t>
                </a:r>
                <a:endParaRPr lang="en-US" sz="1600" b="1" dirty="0">
                  <a:solidFill>
                    <a:schemeClr val="bg1"/>
                  </a:solidFill>
                  <a:latin typeface="Bookman Old Style" panose="02050604050505020204" pitchFamily="18" charset="0"/>
                </a:endParaRPr>
              </a:p>
            </p:txBody>
          </p:sp>
        </p:grpSp>
        <p:cxnSp>
          <p:nvCxnSpPr>
            <p:cNvPr id="87" name="Straight Arrow Connector 86"/>
            <p:cNvCxnSpPr/>
            <p:nvPr/>
          </p:nvCxnSpPr>
          <p:spPr>
            <a:xfrm>
              <a:off x="6692869" y="2066925"/>
              <a:ext cx="228600" cy="0"/>
            </a:xfrm>
            <a:prstGeom prst="straightConnector1">
              <a:avLst/>
            </a:prstGeom>
            <a:ln w="19050">
              <a:solidFill>
                <a:schemeClr val="bg1"/>
              </a:solidFill>
              <a:tailEnd type="arrow"/>
            </a:ln>
          </p:spPr>
          <p:style>
            <a:lnRef idx="1">
              <a:schemeClr val="accent1"/>
            </a:lnRef>
            <a:fillRef idx="0">
              <a:schemeClr val="accent1"/>
            </a:fillRef>
            <a:effectRef idx="0">
              <a:schemeClr val="accent1"/>
            </a:effectRef>
            <a:fontRef idx="minor">
              <a:schemeClr val="tx1"/>
            </a:fontRef>
          </p:style>
        </p:cxnSp>
      </p:grpSp>
      <p:grpSp>
        <p:nvGrpSpPr>
          <p:cNvPr id="90" name="Group 89"/>
          <p:cNvGrpSpPr/>
          <p:nvPr/>
        </p:nvGrpSpPr>
        <p:grpSpPr>
          <a:xfrm>
            <a:off x="3412558" y="1728802"/>
            <a:ext cx="2424545" cy="1189709"/>
            <a:chOff x="5940518" y="3085922"/>
            <a:chExt cx="2424545" cy="1189709"/>
          </a:xfrm>
        </p:grpSpPr>
        <p:sp>
          <p:nvSpPr>
            <p:cNvPr id="91" name="Cloud Callout 90"/>
            <p:cNvSpPr/>
            <p:nvPr/>
          </p:nvSpPr>
          <p:spPr>
            <a:xfrm>
              <a:off x="5940518" y="3085922"/>
              <a:ext cx="2424545" cy="1189709"/>
            </a:xfrm>
            <a:prstGeom prst="cloudCallout">
              <a:avLst>
                <a:gd name="adj1" fmla="val -73629"/>
                <a:gd name="adj2" fmla="val 40872"/>
              </a:avLst>
            </a:prstGeom>
            <a:solidFill>
              <a:srgbClr val="FF7C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mbria Math" panose="02040503050406030204" pitchFamily="18" charset="0"/>
                <a:ea typeface="Cambria Math" panose="02040503050406030204" pitchFamily="18" charset="0"/>
              </a:endParaRPr>
            </a:p>
          </p:txBody>
        </p:sp>
        <p:sp>
          <p:nvSpPr>
            <p:cNvPr id="92" name="Rectangle 91"/>
            <p:cNvSpPr/>
            <p:nvPr/>
          </p:nvSpPr>
          <p:spPr>
            <a:xfrm>
              <a:off x="6071656" y="3373488"/>
              <a:ext cx="2107000" cy="584775"/>
            </a:xfrm>
            <a:prstGeom prst="rect">
              <a:avLst/>
            </a:prstGeom>
          </p:spPr>
          <p:txBody>
            <a:bodyPr wrap="square">
              <a:spAutoFit/>
            </a:bodyPr>
            <a:lstStyle/>
            <a:p>
              <a:pPr algn="ctr"/>
              <a:r>
                <a:rPr lang="en-US" sz="1600" b="1" dirty="0">
                  <a:solidFill>
                    <a:srgbClr val="002060"/>
                  </a:solidFill>
                  <a:latin typeface="Cambria Math" panose="02040503050406030204" pitchFamily="18" charset="0"/>
                  <a:ea typeface="Cambria Math" panose="02040503050406030204" pitchFamily="18" charset="0"/>
                </a:rPr>
                <a:t>We will shift </a:t>
              </a:r>
              <a:r>
                <a:rPr lang="en-US" sz="1600" b="1" dirty="0" smtClean="0">
                  <a:solidFill>
                    <a:srgbClr val="002060"/>
                  </a:solidFill>
                  <a:latin typeface="Cambria Math" panose="02040503050406030204" pitchFamily="18" charset="0"/>
                  <a:ea typeface="Cambria Math" panose="02040503050406030204" pitchFamily="18" charset="0"/>
                </a:rPr>
                <a:t>2 to the other side.</a:t>
              </a:r>
              <a:endParaRPr lang="en-US" sz="1600" b="1" dirty="0">
                <a:solidFill>
                  <a:srgbClr val="002060"/>
                </a:solidFill>
                <a:latin typeface="Cambria Math" panose="02040503050406030204" pitchFamily="18" charset="0"/>
                <a:ea typeface="Cambria Math" panose="02040503050406030204" pitchFamily="18" charset="0"/>
              </a:endParaRPr>
            </a:p>
          </p:txBody>
        </p:sp>
      </p:grpSp>
      <p:sp>
        <p:nvSpPr>
          <p:cNvPr id="93" name="TextBox 92"/>
          <p:cNvSpPr txBox="1"/>
          <p:nvPr/>
        </p:nvSpPr>
        <p:spPr>
          <a:xfrm>
            <a:off x="1390558" y="2728267"/>
            <a:ext cx="326511" cy="369332"/>
          </a:xfrm>
          <a:prstGeom prst="rect">
            <a:avLst/>
          </a:prstGeom>
          <a:noFill/>
        </p:spPr>
        <p:txBody>
          <a:bodyPr wrap="square" rtlCol="0">
            <a:spAutoFit/>
          </a:bodyPr>
          <a:lstStyle/>
          <a:p>
            <a:r>
              <a:rPr lang="en-US" dirty="0" smtClean="0">
                <a:solidFill>
                  <a:srgbClr val="C00000"/>
                </a:solidFill>
                <a:latin typeface="Cambria Math" panose="02040503050406030204" pitchFamily="18" charset="0"/>
                <a:ea typeface="Cambria Math" panose="02040503050406030204" pitchFamily="18" charset="0"/>
                <a:cs typeface="Arial" pitchFamily="34" charset="0"/>
              </a:rPr>
              <a:t>2</a:t>
            </a:r>
            <a:endParaRPr lang="en-US" dirty="0">
              <a:solidFill>
                <a:srgbClr val="C00000"/>
              </a:solidFill>
              <a:latin typeface="Cambria Math" panose="02040503050406030204" pitchFamily="18" charset="0"/>
              <a:ea typeface="Cambria Math" panose="02040503050406030204" pitchFamily="18" charset="0"/>
              <a:cs typeface="Arial" pitchFamily="34" charset="0"/>
            </a:endParaRPr>
          </a:p>
        </p:txBody>
      </p:sp>
      <p:sp>
        <p:nvSpPr>
          <p:cNvPr id="94" name="Curved Down Arrow 93"/>
          <p:cNvSpPr/>
          <p:nvPr/>
        </p:nvSpPr>
        <p:spPr>
          <a:xfrm rot="10800000" flipH="1">
            <a:off x="1752649" y="3028950"/>
            <a:ext cx="958517" cy="219075"/>
          </a:xfrm>
          <a:prstGeom prst="curvedDownArrow">
            <a:avLst/>
          </a:prstGeom>
          <a:solidFill>
            <a:srgbClr val="FFFF00"/>
          </a:solid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black"/>
              </a:solidFill>
              <a:latin typeface="Bookman Old Style" panose="02050604050505020204" pitchFamily="18" charset="0"/>
            </a:endParaRPr>
          </a:p>
        </p:txBody>
      </p:sp>
      <p:grpSp>
        <p:nvGrpSpPr>
          <p:cNvPr id="95" name="Group 94"/>
          <p:cNvGrpSpPr/>
          <p:nvPr/>
        </p:nvGrpSpPr>
        <p:grpSpPr>
          <a:xfrm>
            <a:off x="3286728" y="1692255"/>
            <a:ext cx="2102642" cy="1380195"/>
            <a:chOff x="5998967" y="2554406"/>
            <a:chExt cx="2003755" cy="1916038"/>
          </a:xfrm>
        </p:grpSpPr>
        <p:sp>
          <p:nvSpPr>
            <p:cNvPr id="96" name="Cloud Callout 95"/>
            <p:cNvSpPr/>
            <p:nvPr/>
          </p:nvSpPr>
          <p:spPr>
            <a:xfrm>
              <a:off x="5998967" y="2554406"/>
              <a:ext cx="2003755" cy="1916038"/>
            </a:xfrm>
            <a:prstGeom prst="cloudCallout">
              <a:avLst>
                <a:gd name="adj1" fmla="val -73629"/>
                <a:gd name="adj2" fmla="val 40872"/>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7" name="Rectangle 96"/>
            <p:cNvSpPr/>
            <p:nvPr/>
          </p:nvSpPr>
          <p:spPr>
            <a:xfrm>
              <a:off x="6055966" y="2881050"/>
              <a:ext cx="1794141" cy="1153621"/>
            </a:xfrm>
            <a:prstGeom prst="rect">
              <a:avLst/>
            </a:prstGeom>
          </p:spPr>
          <p:txBody>
            <a:bodyPr wrap="square">
              <a:spAutoFit/>
            </a:bodyPr>
            <a:lstStyle/>
            <a:p>
              <a:pPr algn="ctr"/>
              <a:r>
                <a:rPr lang="en-US" sz="1600" b="1" dirty="0" smtClean="0">
                  <a:solidFill>
                    <a:srgbClr val="002060"/>
                  </a:solidFill>
                  <a:latin typeface="Cambria Math" panose="02040503050406030204" pitchFamily="18" charset="0"/>
                  <a:ea typeface="Cambria Math" panose="02040503050406030204" pitchFamily="18" charset="0"/>
                </a:rPr>
                <a:t>While changing sides, we will change the sign.</a:t>
              </a:r>
              <a:endParaRPr lang="en-US" sz="1600" b="1" dirty="0">
                <a:solidFill>
                  <a:srgbClr val="002060"/>
                </a:solidFill>
                <a:latin typeface="Cambria Math" panose="02040503050406030204" pitchFamily="18" charset="0"/>
                <a:ea typeface="Cambria Math" panose="02040503050406030204" pitchFamily="18" charset="0"/>
              </a:endParaRPr>
            </a:p>
          </p:txBody>
        </p:sp>
      </p:grpSp>
      <p:grpSp>
        <p:nvGrpSpPr>
          <p:cNvPr id="81" name="Group 80"/>
          <p:cNvGrpSpPr/>
          <p:nvPr/>
        </p:nvGrpSpPr>
        <p:grpSpPr>
          <a:xfrm>
            <a:off x="3089301" y="2063423"/>
            <a:ext cx="1777929" cy="895572"/>
            <a:chOff x="5888284" y="1599977"/>
            <a:chExt cx="1777929" cy="895572"/>
          </a:xfrm>
        </p:grpSpPr>
        <p:grpSp>
          <p:nvGrpSpPr>
            <p:cNvPr id="98" name="Group 97"/>
            <p:cNvGrpSpPr/>
            <p:nvPr/>
          </p:nvGrpSpPr>
          <p:grpSpPr>
            <a:xfrm>
              <a:off x="5888284" y="1599977"/>
              <a:ext cx="1777929" cy="895572"/>
              <a:chOff x="6241889" y="3165936"/>
              <a:chExt cx="1517908" cy="983231"/>
            </a:xfrm>
          </p:grpSpPr>
          <p:sp>
            <p:nvSpPr>
              <p:cNvPr id="100" name="Cloud Callout 99"/>
              <p:cNvSpPr/>
              <p:nvPr/>
            </p:nvSpPr>
            <p:spPr>
              <a:xfrm>
                <a:off x="6486722" y="3165936"/>
                <a:ext cx="1028244" cy="983231"/>
              </a:xfrm>
              <a:prstGeom prst="cloudCallout">
                <a:avLst>
                  <a:gd name="adj1" fmla="val -62767"/>
                  <a:gd name="adj2" fmla="val 46317"/>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1" name="Rectangle 100"/>
              <p:cNvSpPr/>
              <p:nvPr/>
            </p:nvSpPr>
            <p:spPr>
              <a:xfrm>
                <a:off x="6241889" y="3471706"/>
                <a:ext cx="1517908" cy="371692"/>
              </a:xfrm>
              <a:prstGeom prst="rect">
                <a:avLst/>
              </a:prstGeom>
            </p:spPr>
            <p:txBody>
              <a:bodyPr wrap="square">
                <a:spAutoFit/>
              </a:bodyPr>
              <a:lstStyle/>
              <a:p>
                <a:pPr algn="ctr"/>
                <a:r>
                  <a:rPr lang="en-US" sz="1600" b="1" dirty="0" smtClean="0">
                    <a:solidFill>
                      <a:schemeClr val="bg1"/>
                    </a:solidFill>
                    <a:latin typeface="Cambria Math" panose="02040503050406030204" pitchFamily="18" charset="0"/>
                    <a:ea typeface="Cambria Math" panose="02040503050406030204" pitchFamily="18" charset="0"/>
                    <a:cs typeface="Arial" pitchFamily="34" charset="0"/>
                  </a:rPr>
                  <a:t>‘×’          ‘÷’</a:t>
                </a:r>
                <a:endParaRPr lang="en-US" sz="1600" b="1" dirty="0">
                  <a:solidFill>
                    <a:schemeClr val="bg1"/>
                  </a:solidFill>
                  <a:latin typeface="Bookman Old Style" panose="02050604050505020204" pitchFamily="18" charset="0"/>
                </a:endParaRPr>
              </a:p>
            </p:txBody>
          </p:sp>
        </p:grpSp>
        <p:cxnSp>
          <p:nvCxnSpPr>
            <p:cNvPr id="99" name="Straight Arrow Connector 98"/>
            <p:cNvCxnSpPr/>
            <p:nvPr/>
          </p:nvCxnSpPr>
          <p:spPr>
            <a:xfrm>
              <a:off x="6692869" y="2066925"/>
              <a:ext cx="228600" cy="0"/>
            </a:xfrm>
            <a:prstGeom prst="straightConnector1">
              <a:avLst/>
            </a:prstGeom>
            <a:ln w="19050">
              <a:solidFill>
                <a:schemeClr val="bg1"/>
              </a:solidFill>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1112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9"/>
                                        </p:tgtEl>
                                        <p:attrNameLst>
                                          <p:attrName>style.visibility</p:attrName>
                                        </p:attrNameLst>
                                      </p:cBhvr>
                                      <p:to>
                                        <p:strVal val="visible"/>
                                      </p:to>
                                    </p:set>
                                    <p:animEffect transition="in" filter="fade">
                                      <p:cBhvr>
                                        <p:cTn id="27" dur="500"/>
                                        <p:tgtEl>
                                          <p:spTgt spid="69"/>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xit" presetSubtype="0" fill="hold" nodeType="clickEffect">
                                  <p:stCondLst>
                                    <p:cond delay="0"/>
                                  </p:stCondLst>
                                  <p:childTnLst>
                                    <p:set>
                                      <p:cBhvr>
                                        <p:cTn id="31" dur="1" fill="hold">
                                          <p:stCondLst>
                                            <p:cond delay="0"/>
                                          </p:stCondLst>
                                        </p:cTn>
                                        <p:tgtEl>
                                          <p:spTgt spid="69"/>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77"/>
                                        </p:tgtEl>
                                        <p:attrNameLst>
                                          <p:attrName>style.visibility</p:attrName>
                                        </p:attrNameLst>
                                      </p:cBhvr>
                                      <p:to>
                                        <p:strVal val="visible"/>
                                      </p:to>
                                    </p:set>
                                    <p:animEffect transition="in" filter="fade">
                                      <p:cBhvr>
                                        <p:cTn id="36" dur="500"/>
                                        <p:tgtEl>
                                          <p:spTgt spid="77"/>
                                        </p:tgtEl>
                                      </p:cBhvr>
                                    </p:animEffec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73"/>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xit" presetSubtype="0" fill="hold" nodeType="clickEffect">
                                  <p:stCondLst>
                                    <p:cond delay="0"/>
                                  </p:stCondLst>
                                  <p:childTnLst>
                                    <p:set>
                                      <p:cBhvr>
                                        <p:cTn id="44" dur="1" fill="hold">
                                          <p:stCondLst>
                                            <p:cond delay="0"/>
                                          </p:stCondLst>
                                        </p:cTn>
                                        <p:tgtEl>
                                          <p:spTgt spid="77"/>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grpId="0" nodeType="clickEffect">
                                  <p:stCondLst>
                                    <p:cond delay="0"/>
                                  </p:stCondLst>
                                  <p:childTnLst>
                                    <p:set>
                                      <p:cBhvr>
                                        <p:cTn id="48" dur="1" fill="hold">
                                          <p:stCondLst>
                                            <p:cond delay="0"/>
                                          </p:stCondLst>
                                        </p:cTn>
                                        <p:tgtEl>
                                          <p:spTgt spid="80"/>
                                        </p:tgtEl>
                                        <p:attrNameLst>
                                          <p:attrName>style.visibility</p:attrName>
                                        </p:attrNameLst>
                                      </p:cBhvr>
                                      <p:to>
                                        <p:strVal val="visible"/>
                                      </p:to>
                                    </p:set>
                                    <p:animEffect transition="in" filter="wipe(left)">
                                      <p:cBhvr>
                                        <p:cTn id="49" dur="500"/>
                                        <p:tgtEl>
                                          <p:spTgt spid="80"/>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82"/>
                                        </p:tgtEl>
                                        <p:attrNameLst>
                                          <p:attrName>style.visibility</p:attrName>
                                        </p:attrNameLst>
                                      </p:cBhvr>
                                      <p:to>
                                        <p:strVal val="visible"/>
                                      </p:to>
                                    </p:set>
                                    <p:animEffect transition="in" filter="fade">
                                      <p:cBhvr>
                                        <p:cTn id="54" dur="500"/>
                                        <p:tgtEl>
                                          <p:spTgt spid="82"/>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xit" presetSubtype="0" fill="hold" nodeType="clickEffect">
                                  <p:stCondLst>
                                    <p:cond delay="0"/>
                                  </p:stCondLst>
                                  <p:childTnLst>
                                    <p:animEffect transition="out" filter="fade">
                                      <p:cBhvr>
                                        <p:cTn id="58" dur="500"/>
                                        <p:tgtEl>
                                          <p:spTgt spid="82"/>
                                        </p:tgtEl>
                                      </p:cBhvr>
                                    </p:animEffect>
                                    <p:set>
                                      <p:cBhvr>
                                        <p:cTn id="59" dur="1" fill="hold">
                                          <p:stCondLst>
                                            <p:cond delay="499"/>
                                          </p:stCondLst>
                                        </p:cTn>
                                        <p:tgtEl>
                                          <p:spTgt spid="82"/>
                                        </p:tgtEl>
                                        <p:attrNameLst>
                                          <p:attrName>style.visibility</p:attrName>
                                        </p:attrNameLst>
                                      </p:cBhvr>
                                      <p:to>
                                        <p:strVal val="hidden"/>
                                      </p:to>
                                    </p:se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nodeType="clickEffect">
                                  <p:stCondLst>
                                    <p:cond delay="0"/>
                                  </p:stCondLst>
                                  <p:childTnLst>
                                    <p:set>
                                      <p:cBhvr>
                                        <p:cTn id="63" dur="1" fill="hold">
                                          <p:stCondLst>
                                            <p:cond delay="0"/>
                                          </p:stCondLst>
                                        </p:cTn>
                                        <p:tgtEl>
                                          <p:spTgt spid="85"/>
                                        </p:tgtEl>
                                        <p:attrNameLst>
                                          <p:attrName>style.visibility</p:attrName>
                                        </p:attrNameLst>
                                      </p:cBhvr>
                                      <p:to>
                                        <p:strVal val="visible"/>
                                      </p:to>
                                    </p:set>
                                    <p:animEffect transition="in" filter="fade">
                                      <p:cBhvr>
                                        <p:cTn id="64" dur="500"/>
                                        <p:tgtEl>
                                          <p:spTgt spid="85"/>
                                        </p:tgtEl>
                                      </p:cBhvr>
                                    </p:animEffec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20"/>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23"/>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27"/>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28"/>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29"/>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30"/>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xit" presetSubtype="0" fill="hold" grpId="1" nodeType="clickEffect">
                                  <p:stCondLst>
                                    <p:cond delay="0"/>
                                  </p:stCondLst>
                                  <p:childTnLst>
                                    <p:set>
                                      <p:cBhvr>
                                        <p:cTn id="92" dur="1" fill="hold">
                                          <p:stCondLst>
                                            <p:cond delay="0"/>
                                          </p:stCondLst>
                                        </p:cTn>
                                        <p:tgtEl>
                                          <p:spTgt spid="80"/>
                                        </p:tgtEl>
                                        <p:attrNameLst>
                                          <p:attrName>style.visibility</p:attrName>
                                        </p:attrNameLst>
                                      </p:cBhvr>
                                      <p:to>
                                        <p:strVal val="hidden"/>
                                      </p:to>
                                    </p:set>
                                  </p:childTnLst>
                                </p:cTn>
                              </p:par>
                              <p:par>
                                <p:cTn id="93" presetID="10" presetClass="exit" presetSubtype="0" fill="hold" nodeType="withEffect">
                                  <p:stCondLst>
                                    <p:cond delay="0"/>
                                  </p:stCondLst>
                                  <p:childTnLst>
                                    <p:animEffect transition="out" filter="fade">
                                      <p:cBhvr>
                                        <p:cTn id="94" dur="500"/>
                                        <p:tgtEl>
                                          <p:spTgt spid="85"/>
                                        </p:tgtEl>
                                      </p:cBhvr>
                                    </p:animEffect>
                                    <p:set>
                                      <p:cBhvr>
                                        <p:cTn id="95" dur="1" fill="hold">
                                          <p:stCondLst>
                                            <p:cond delay="499"/>
                                          </p:stCondLst>
                                        </p:cTn>
                                        <p:tgtEl>
                                          <p:spTgt spid="85"/>
                                        </p:tgtEl>
                                        <p:attrNameLst>
                                          <p:attrName>style.visibility</p:attrName>
                                        </p:attrNameLst>
                                      </p:cBhvr>
                                      <p:to>
                                        <p:strVal val="hidden"/>
                                      </p:to>
                                    </p:set>
                                  </p:childTnLst>
                                </p:cTn>
                              </p:par>
                              <p:par>
                                <p:cTn id="96" presetID="1" presetClass="exit" presetSubtype="0" fill="hold" grpId="1" nodeType="withEffect">
                                  <p:stCondLst>
                                    <p:cond delay="0"/>
                                  </p:stCondLst>
                                  <p:childTnLst>
                                    <p:set>
                                      <p:cBhvr>
                                        <p:cTn id="97" dur="1" fill="hold">
                                          <p:stCondLst>
                                            <p:cond delay="0"/>
                                          </p:stCondLst>
                                        </p:cTn>
                                        <p:tgtEl>
                                          <p:spTgt spid="73"/>
                                        </p:tgtEl>
                                        <p:attrNameLst>
                                          <p:attrName>style.visibility</p:attrName>
                                        </p:attrNameLst>
                                      </p:cBhvr>
                                      <p:to>
                                        <p:strVal val="hidden"/>
                                      </p:to>
                                    </p:set>
                                  </p:childTnLst>
                                </p:cTn>
                              </p:par>
                            </p:childTnLst>
                          </p:cTn>
                        </p:par>
                      </p:childTnLst>
                    </p:cTn>
                  </p:par>
                  <p:par>
                    <p:cTn id="98" fill="hold">
                      <p:stCondLst>
                        <p:cond delay="indefinite"/>
                      </p:stCondLst>
                      <p:childTnLst>
                        <p:par>
                          <p:cTn id="99" fill="hold">
                            <p:stCondLst>
                              <p:cond delay="0"/>
                            </p:stCondLst>
                            <p:childTnLst>
                              <p:par>
                                <p:cTn id="100" presetID="1" presetClass="entr" presetSubtype="0" fill="hold" grpId="0" nodeType="clickEffect">
                                  <p:stCondLst>
                                    <p:cond delay="0"/>
                                  </p:stCondLst>
                                  <p:childTnLst>
                                    <p:set>
                                      <p:cBhvr>
                                        <p:cTn id="101" dur="1" fill="hold">
                                          <p:stCondLst>
                                            <p:cond delay="0"/>
                                          </p:stCondLst>
                                        </p:cTn>
                                        <p:tgtEl>
                                          <p:spTgt spid="32"/>
                                        </p:tgtEl>
                                        <p:attrNameLst>
                                          <p:attrName>style.visibility</p:attrName>
                                        </p:attrNameLst>
                                      </p:cBhvr>
                                      <p:to>
                                        <p:strVal val="visible"/>
                                      </p:to>
                                    </p:set>
                                  </p:childTnLst>
                                </p:cTn>
                              </p:par>
                            </p:childTnLst>
                          </p:cTn>
                        </p:par>
                        <p:par>
                          <p:cTn id="102" fill="hold">
                            <p:stCondLst>
                              <p:cond delay="0"/>
                            </p:stCondLst>
                            <p:childTnLst>
                              <p:par>
                                <p:cTn id="103" presetID="1" presetClass="entr" presetSubtype="0" fill="hold" grpId="0" nodeType="afterEffect">
                                  <p:stCondLst>
                                    <p:cond delay="0"/>
                                  </p:stCondLst>
                                  <p:childTnLst>
                                    <p:set>
                                      <p:cBhvr>
                                        <p:cTn id="104" dur="1" fill="hold">
                                          <p:stCondLst>
                                            <p:cond delay="0"/>
                                          </p:stCondLst>
                                        </p:cTn>
                                        <p:tgtEl>
                                          <p:spTgt spid="33"/>
                                        </p:tgtEl>
                                        <p:attrNameLst>
                                          <p:attrName>style.visibility</p:attrName>
                                        </p:attrNameLst>
                                      </p:cBhvr>
                                      <p:to>
                                        <p:strVal val="visible"/>
                                      </p:to>
                                    </p:set>
                                  </p:childTnLst>
                                </p:cTn>
                              </p:par>
                            </p:childTnLst>
                          </p:cTn>
                        </p:par>
                        <p:par>
                          <p:cTn id="105" fill="hold">
                            <p:stCondLst>
                              <p:cond delay="0"/>
                            </p:stCondLst>
                            <p:childTnLst>
                              <p:par>
                                <p:cTn id="106" presetID="1" presetClass="entr" presetSubtype="0" fill="hold" grpId="0" nodeType="afterEffect">
                                  <p:stCondLst>
                                    <p:cond delay="0"/>
                                  </p:stCondLst>
                                  <p:childTnLst>
                                    <p:set>
                                      <p:cBhvr>
                                        <p:cTn id="107" dur="1" fill="hold">
                                          <p:stCondLst>
                                            <p:cond delay="0"/>
                                          </p:stCondLst>
                                        </p:cTn>
                                        <p:tgtEl>
                                          <p:spTgt spid="34"/>
                                        </p:tgtEl>
                                        <p:attrNameLst>
                                          <p:attrName>style.visibility</p:attrName>
                                        </p:attrNameLst>
                                      </p:cBhvr>
                                      <p:to>
                                        <p:strVal val="visible"/>
                                      </p:to>
                                    </p:set>
                                  </p:childTnLst>
                                </p:cTn>
                              </p:par>
                            </p:childTnLst>
                          </p:cTn>
                        </p:par>
                        <p:par>
                          <p:cTn id="108" fill="hold">
                            <p:stCondLst>
                              <p:cond delay="0"/>
                            </p:stCondLst>
                            <p:childTnLst>
                              <p:par>
                                <p:cTn id="109" presetID="1" presetClass="entr" presetSubtype="0" fill="hold" grpId="0" nodeType="afterEffect">
                                  <p:stCondLst>
                                    <p:cond delay="0"/>
                                  </p:stCondLst>
                                  <p:childTnLst>
                                    <p:set>
                                      <p:cBhvr>
                                        <p:cTn id="110" dur="1" fill="hold">
                                          <p:stCondLst>
                                            <p:cond delay="0"/>
                                          </p:stCondLst>
                                        </p:cTn>
                                        <p:tgtEl>
                                          <p:spTgt spid="35"/>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presetID="10" presetClass="entr" presetSubtype="0" fill="hold" nodeType="clickEffect">
                                  <p:stCondLst>
                                    <p:cond delay="0"/>
                                  </p:stCondLst>
                                  <p:childTnLst>
                                    <p:set>
                                      <p:cBhvr>
                                        <p:cTn id="114" dur="1" fill="hold">
                                          <p:stCondLst>
                                            <p:cond delay="0"/>
                                          </p:stCondLst>
                                        </p:cTn>
                                        <p:tgtEl>
                                          <p:spTgt spid="90"/>
                                        </p:tgtEl>
                                        <p:attrNameLst>
                                          <p:attrName>style.visibility</p:attrName>
                                        </p:attrNameLst>
                                      </p:cBhvr>
                                      <p:to>
                                        <p:strVal val="visible"/>
                                      </p:to>
                                    </p:set>
                                    <p:animEffect transition="in" filter="fade">
                                      <p:cBhvr>
                                        <p:cTn id="115" dur="500"/>
                                        <p:tgtEl>
                                          <p:spTgt spid="90"/>
                                        </p:tgtEl>
                                      </p:cBhvr>
                                    </p:animEffect>
                                  </p:childTnLst>
                                </p:cTn>
                              </p:par>
                            </p:childTnLst>
                          </p:cTn>
                        </p:par>
                      </p:childTnLst>
                    </p:cTn>
                  </p:par>
                  <p:par>
                    <p:cTn id="116" fill="hold">
                      <p:stCondLst>
                        <p:cond delay="indefinite"/>
                      </p:stCondLst>
                      <p:childTnLst>
                        <p:par>
                          <p:cTn id="117" fill="hold">
                            <p:stCondLst>
                              <p:cond delay="0"/>
                            </p:stCondLst>
                            <p:childTnLst>
                              <p:par>
                                <p:cTn id="118" presetID="1" presetClass="entr" presetSubtype="0" fill="hold" grpId="0" nodeType="clickEffect">
                                  <p:stCondLst>
                                    <p:cond delay="0"/>
                                  </p:stCondLst>
                                  <p:childTnLst>
                                    <p:set>
                                      <p:cBhvr>
                                        <p:cTn id="119" dur="1" fill="hold">
                                          <p:stCondLst>
                                            <p:cond delay="0"/>
                                          </p:stCondLst>
                                        </p:cTn>
                                        <p:tgtEl>
                                          <p:spTgt spid="93"/>
                                        </p:tgtEl>
                                        <p:attrNameLst>
                                          <p:attrName>style.visibility</p:attrName>
                                        </p:attrNameLst>
                                      </p:cBhvr>
                                      <p:to>
                                        <p:strVal val="visible"/>
                                      </p:to>
                                    </p:set>
                                  </p:childTnLst>
                                </p:cTn>
                              </p:par>
                            </p:childTnLst>
                          </p:cTn>
                        </p:par>
                      </p:childTnLst>
                    </p:cTn>
                  </p:par>
                  <p:par>
                    <p:cTn id="120" fill="hold">
                      <p:stCondLst>
                        <p:cond delay="indefinite"/>
                      </p:stCondLst>
                      <p:childTnLst>
                        <p:par>
                          <p:cTn id="121" fill="hold">
                            <p:stCondLst>
                              <p:cond delay="0"/>
                            </p:stCondLst>
                            <p:childTnLst>
                              <p:par>
                                <p:cTn id="122" presetID="22" presetClass="entr" presetSubtype="8" fill="hold" grpId="0" nodeType="clickEffect">
                                  <p:stCondLst>
                                    <p:cond delay="0"/>
                                  </p:stCondLst>
                                  <p:childTnLst>
                                    <p:set>
                                      <p:cBhvr>
                                        <p:cTn id="123" dur="1" fill="hold">
                                          <p:stCondLst>
                                            <p:cond delay="0"/>
                                          </p:stCondLst>
                                        </p:cTn>
                                        <p:tgtEl>
                                          <p:spTgt spid="94"/>
                                        </p:tgtEl>
                                        <p:attrNameLst>
                                          <p:attrName>style.visibility</p:attrName>
                                        </p:attrNameLst>
                                      </p:cBhvr>
                                      <p:to>
                                        <p:strVal val="visible"/>
                                      </p:to>
                                    </p:set>
                                    <p:animEffect transition="in" filter="wipe(left)">
                                      <p:cBhvr>
                                        <p:cTn id="124" dur="500"/>
                                        <p:tgtEl>
                                          <p:spTgt spid="94"/>
                                        </p:tgtEl>
                                      </p:cBhvr>
                                    </p:animEffect>
                                  </p:childTnLst>
                                </p:cTn>
                              </p:par>
                            </p:childTnLst>
                          </p:cTn>
                        </p:par>
                      </p:childTnLst>
                    </p:cTn>
                  </p:par>
                  <p:par>
                    <p:cTn id="125" fill="hold">
                      <p:stCondLst>
                        <p:cond delay="indefinite"/>
                      </p:stCondLst>
                      <p:childTnLst>
                        <p:par>
                          <p:cTn id="126" fill="hold">
                            <p:stCondLst>
                              <p:cond delay="0"/>
                            </p:stCondLst>
                            <p:childTnLst>
                              <p:par>
                                <p:cTn id="127" presetID="1" presetClass="exit" presetSubtype="0" fill="hold" nodeType="clickEffect">
                                  <p:stCondLst>
                                    <p:cond delay="0"/>
                                  </p:stCondLst>
                                  <p:childTnLst>
                                    <p:set>
                                      <p:cBhvr>
                                        <p:cTn id="128" dur="1" fill="hold">
                                          <p:stCondLst>
                                            <p:cond delay="0"/>
                                          </p:stCondLst>
                                        </p:cTn>
                                        <p:tgtEl>
                                          <p:spTgt spid="90"/>
                                        </p:tgtEl>
                                        <p:attrNameLst>
                                          <p:attrName>style.visibility</p:attrName>
                                        </p:attrNameLst>
                                      </p:cBhvr>
                                      <p:to>
                                        <p:strVal val="hidden"/>
                                      </p:to>
                                    </p:set>
                                  </p:childTnLst>
                                </p:cTn>
                              </p:par>
                            </p:childTnLst>
                          </p:cTn>
                        </p:par>
                      </p:childTnLst>
                    </p:cTn>
                  </p:par>
                  <p:par>
                    <p:cTn id="129" fill="hold">
                      <p:stCondLst>
                        <p:cond delay="indefinite"/>
                      </p:stCondLst>
                      <p:childTnLst>
                        <p:par>
                          <p:cTn id="130" fill="hold">
                            <p:stCondLst>
                              <p:cond delay="0"/>
                            </p:stCondLst>
                            <p:childTnLst>
                              <p:par>
                                <p:cTn id="131" presetID="10" presetClass="entr" presetSubtype="0" fill="hold" nodeType="clickEffect">
                                  <p:stCondLst>
                                    <p:cond delay="0"/>
                                  </p:stCondLst>
                                  <p:childTnLst>
                                    <p:set>
                                      <p:cBhvr>
                                        <p:cTn id="132" dur="1" fill="hold">
                                          <p:stCondLst>
                                            <p:cond delay="0"/>
                                          </p:stCondLst>
                                        </p:cTn>
                                        <p:tgtEl>
                                          <p:spTgt spid="95"/>
                                        </p:tgtEl>
                                        <p:attrNameLst>
                                          <p:attrName>style.visibility</p:attrName>
                                        </p:attrNameLst>
                                      </p:cBhvr>
                                      <p:to>
                                        <p:strVal val="visible"/>
                                      </p:to>
                                    </p:set>
                                    <p:animEffect transition="in" filter="fade">
                                      <p:cBhvr>
                                        <p:cTn id="133" dur="500"/>
                                        <p:tgtEl>
                                          <p:spTgt spid="95"/>
                                        </p:tgtEl>
                                      </p:cBhvr>
                                    </p:animEffect>
                                  </p:childTnLst>
                                </p:cTn>
                              </p:par>
                            </p:childTnLst>
                          </p:cTn>
                        </p:par>
                      </p:childTnLst>
                    </p:cTn>
                  </p:par>
                  <p:par>
                    <p:cTn id="134" fill="hold">
                      <p:stCondLst>
                        <p:cond delay="indefinite"/>
                      </p:stCondLst>
                      <p:childTnLst>
                        <p:par>
                          <p:cTn id="135" fill="hold">
                            <p:stCondLst>
                              <p:cond delay="0"/>
                            </p:stCondLst>
                            <p:childTnLst>
                              <p:par>
                                <p:cTn id="136" presetID="10" presetClass="exit" presetSubtype="0" fill="hold" nodeType="clickEffect">
                                  <p:stCondLst>
                                    <p:cond delay="0"/>
                                  </p:stCondLst>
                                  <p:childTnLst>
                                    <p:animEffect transition="out" filter="fade">
                                      <p:cBhvr>
                                        <p:cTn id="137" dur="500"/>
                                        <p:tgtEl>
                                          <p:spTgt spid="95"/>
                                        </p:tgtEl>
                                      </p:cBhvr>
                                    </p:animEffect>
                                    <p:set>
                                      <p:cBhvr>
                                        <p:cTn id="138" dur="1" fill="hold">
                                          <p:stCondLst>
                                            <p:cond delay="499"/>
                                          </p:stCondLst>
                                        </p:cTn>
                                        <p:tgtEl>
                                          <p:spTgt spid="95"/>
                                        </p:tgtEl>
                                        <p:attrNameLst>
                                          <p:attrName>style.visibility</p:attrName>
                                        </p:attrNameLst>
                                      </p:cBhvr>
                                      <p:to>
                                        <p:strVal val="hidden"/>
                                      </p:to>
                                    </p:set>
                                  </p:childTnLst>
                                </p:cTn>
                              </p:par>
                            </p:childTnLst>
                          </p:cTn>
                        </p:par>
                      </p:childTnLst>
                    </p:cTn>
                  </p:par>
                  <p:par>
                    <p:cTn id="139" fill="hold">
                      <p:stCondLst>
                        <p:cond delay="indefinite"/>
                      </p:stCondLst>
                      <p:childTnLst>
                        <p:par>
                          <p:cTn id="140" fill="hold">
                            <p:stCondLst>
                              <p:cond delay="0"/>
                            </p:stCondLst>
                            <p:childTnLst>
                              <p:par>
                                <p:cTn id="141" presetID="10" presetClass="entr" presetSubtype="0" fill="hold" nodeType="clickEffect">
                                  <p:stCondLst>
                                    <p:cond delay="0"/>
                                  </p:stCondLst>
                                  <p:childTnLst>
                                    <p:set>
                                      <p:cBhvr>
                                        <p:cTn id="142" dur="1" fill="hold">
                                          <p:stCondLst>
                                            <p:cond delay="0"/>
                                          </p:stCondLst>
                                        </p:cTn>
                                        <p:tgtEl>
                                          <p:spTgt spid="81"/>
                                        </p:tgtEl>
                                        <p:attrNameLst>
                                          <p:attrName>style.visibility</p:attrName>
                                        </p:attrNameLst>
                                      </p:cBhvr>
                                      <p:to>
                                        <p:strVal val="visible"/>
                                      </p:to>
                                    </p:set>
                                    <p:animEffect transition="in" filter="fade">
                                      <p:cBhvr>
                                        <p:cTn id="143" dur="500"/>
                                        <p:tgtEl>
                                          <p:spTgt spid="81"/>
                                        </p:tgtEl>
                                      </p:cBhvr>
                                    </p:animEffect>
                                  </p:childTnLst>
                                </p:cTn>
                              </p:par>
                            </p:childTnLst>
                          </p:cTn>
                        </p:par>
                      </p:childTnLst>
                    </p:cTn>
                  </p:par>
                  <p:par>
                    <p:cTn id="144" fill="hold">
                      <p:stCondLst>
                        <p:cond delay="indefinite"/>
                      </p:stCondLst>
                      <p:childTnLst>
                        <p:par>
                          <p:cTn id="145" fill="hold">
                            <p:stCondLst>
                              <p:cond delay="0"/>
                            </p:stCondLst>
                            <p:childTnLst>
                              <p:par>
                                <p:cTn id="146" presetID="1" presetClass="entr" presetSubtype="0" fill="hold" grpId="0" nodeType="clickEffect">
                                  <p:stCondLst>
                                    <p:cond delay="0"/>
                                  </p:stCondLst>
                                  <p:childTnLst>
                                    <p:set>
                                      <p:cBhvr>
                                        <p:cTn id="147" dur="1" fill="hold">
                                          <p:stCondLst>
                                            <p:cond delay="0"/>
                                          </p:stCondLst>
                                        </p:cTn>
                                        <p:tgtEl>
                                          <p:spTgt spid="104"/>
                                        </p:tgtEl>
                                        <p:attrNameLst>
                                          <p:attrName>style.visibility</p:attrName>
                                        </p:attrNameLst>
                                      </p:cBhvr>
                                      <p:to>
                                        <p:strVal val="visible"/>
                                      </p:to>
                                    </p:set>
                                  </p:childTnLst>
                                </p:cTn>
                              </p:par>
                            </p:childTnLst>
                          </p:cTn>
                        </p:par>
                      </p:childTnLst>
                    </p:cTn>
                  </p:par>
                  <p:par>
                    <p:cTn id="148" fill="hold">
                      <p:stCondLst>
                        <p:cond delay="indefinite"/>
                      </p:stCondLst>
                      <p:childTnLst>
                        <p:par>
                          <p:cTn id="149" fill="hold">
                            <p:stCondLst>
                              <p:cond delay="0"/>
                            </p:stCondLst>
                            <p:childTnLst>
                              <p:par>
                                <p:cTn id="150" presetID="1" presetClass="entr" presetSubtype="0" fill="hold" grpId="0" nodeType="clickEffect">
                                  <p:stCondLst>
                                    <p:cond delay="0"/>
                                  </p:stCondLst>
                                  <p:childTnLst>
                                    <p:set>
                                      <p:cBhvr>
                                        <p:cTn id="151" dur="1" fill="hold">
                                          <p:stCondLst>
                                            <p:cond delay="0"/>
                                          </p:stCondLst>
                                        </p:cTn>
                                        <p:tgtEl>
                                          <p:spTgt spid="105"/>
                                        </p:tgtEl>
                                        <p:attrNameLst>
                                          <p:attrName>style.visibility</p:attrName>
                                        </p:attrNameLst>
                                      </p:cBhvr>
                                      <p:to>
                                        <p:strVal val="visible"/>
                                      </p:to>
                                    </p:set>
                                  </p:childTnLst>
                                </p:cTn>
                              </p:par>
                            </p:childTnLst>
                          </p:cTn>
                        </p:par>
                      </p:childTnLst>
                    </p:cTn>
                  </p:par>
                  <p:par>
                    <p:cTn id="152" fill="hold">
                      <p:stCondLst>
                        <p:cond delay="indefinite"/>
                      </p:stCondLst>
                      <p:childTnLst>
                        <p:par>
                          <p:cTn id="153" fill="hold">
                            <p:stCondLst>
                              <p:cond delay="0"/>
                            </p:stCondLst>
                            <p:childTnLst>
                              <p:par>
                                <p:cTn id="154" presetID="1" presetClass="entr" presetSubtype="0" fill="hold" grpId="0" nodeType="clickEffect">
                                  <p:stCondLst>
                                    <p:cond delay="0"/>
                                  </p:stCondLst>
                                  <p:childTnLst>
                                    <p:set>
                                      <p:cBhvr>
                                        <p:cTn id="155" dur="1" fill="hold">
                                          <p:stCondLst>
                                            <p:cond delay="0"/>
                                          </p:stCondLst>
                                        </p:cTn>
                                        <p:tgtEl>
                                          <p:spTgt spid="106"/>
                                        </p:tgtEl>
                                        <p:attrNameLst>
                                          <p:attrName>style.visibility</p:attrName>
                                        </p:attrNameLst>
                                      </p:cBhvr>
                                      <p:to>
                                        <p:strVal val="visible"/>
                                      </p:to>
                                    </p:set>
                                  </p:childTnLst>
                                </p:cTn>
                              </p:par>
                            </p:childTnLst>
                          </p:cTn>
                        </p:par>
                      </p:childTnLst>
                    </p:cTn>
                  </p:par>
                  <p:par>
                    <p:cTn id="156" fill="hold">
                      <p:stCondLst>
                        <p:cond delay="indefinite"/>
                      </p:stCondLst>
                      <p:childTnLst>
                        <p:par>
                          <p:cTn id="157" fill="hold">
                            <p:stCondLst>
                              <p:cond delay="0"/>
                            </p:stCondLst>
                            <p:childTnLst>
                              <p:par>
                                <p:cTn id="158" presetID="1" presetClass="entr" presetSubtype="0" fill="hold" grpId="0" nodeType="clickEffect">
                                  <p:stCondLst>
                                    <p:cond delay="0"/>
                                  </p:stCondLst>
                                  <p:childTnLst>
                                    <p:set>
                                      <p:cBhvr>
                                        <p:cTn id="159" dur="1" fill="hold">
                                          <p:stCondLst>
                                            <p:cond delay="0"/>
                                          </p:stCondLst>
                                        </p:cTn>
                                        <p:tgtEl>
                                          <p:spTgt spid="109"/>
                                        </p:tgtEl>
                                        <p:attrNameLst>
                                          <p:attrName>style.visibility</p:attrName>
                                        </p:attrNameLst>
                                      </p:cBhvr>
                                      <p:to>
                                        <p:strVal val="visible"/>
                                      </p:to>
                                    </p:set>
                                  </p:childTnLst>
                                </p:cTn>
                              </p:par>
                            </p:childTnLst>
                          </p:cTn>
                        </p:par>
                      </p:childTnLst>
                    </p:cTn>
                  </p:par>
                  <p:par>
                    <p:cTn id="160" fill="hold">
                      <p:stCondLst>
                        <p:cond delay="indefinite"/>
                      </p:stCondLst>
                      <p:childTnLst>
                        <p:par>
                          <p:cTn id="161" fill="hold">
                            <p:stCondLst>
                              <p:cond delay="0"/>
                            </p:stCondLst>
                            <p:childTnLst>
                              <p:par>
                                <p:cTn id="162" presetID="1" presetClass="entr" presetSubtype="0" fill="hold" nodeType="clickEffect">
                                  <p:stCondLst>
                                    <p:cond delay="0"/>
                                  </p:stCondLst>
                                  <p:childTnLst>
                                    <p:set>
                                      <p:cBhvr>
                                        <p:cTn id="163" dur="1" fill="hold">
                                          <p:stCondLst>
                                            <p:cond delay="0"/>
                                          </p:stCondLst>
                                        </p:cTn>
                                        <p:tgtEl>
                                          <p:spTgt spid="110"/>
                                        </p:tgtEl>
                                        <p:attrNameLst>
                                          <p:attrName>style.visibility</p:attrName>
                                        </p:attrNameLst>
                                      </p:cBhvr>
                                      <p:to>
                                        <p:strVal val="visible"/>
                                      </p:to>
                                    </p:set>
                                  </p:childTnLst>
                                </p:cTn>
                              </p:par>
                            </p:childTnLst>
                          </p:cTn>
                        </p:par>
                      </p:childTnLst>
                    </p:cTn>
                  </p:par>
                  <p:par>
                    <p:cTn id="164" fill="hold">
                      <p:stCondLst>
                        <p:cond delay="indefinite"/>
                      </p:stCondLst>
                      <p:childTnLst>
                        <p:par>
                          <p:cTn id="165" fill="hold">
                            <p:stCondLst>
                              <p:cond delay="0"/>
                            </p:stCondLst>
                            <p:childTnLst>
                              <p:par>
                                <p:cTn id="166" presetID="1" presetClass="entr" presetSubtype="0" fill="hold" grpId="0" nodeType="clickEffect">
                                  <p:stCondLst>
                                    <p:cond delay="0"/>
                                  </p:stCondLst>
                                  <p:childTnLst>
                                    <p:set>
                                      <p:cBhvr>
                                        <p:cTn id="167" dur="1" fill="hold">
                                          <p:stCondLst>
                                            <p:cond delay="0"/>
                                          </p:stCondLst>
                                        </p:cTn>
                                        <p:tgtEl>
                                          <p:spTgt spid="108"/>
                                        </p:tgtEl>
                                        <p:attrNameLst>
                                          <p:attrName>style.visibility</p:attrName>
                                        </p:attrNameLst>
                                      </p:cBhvr>
                                      <p:to>
                                        <p:strVal val="visible"/>
                                      </p:to>
                                    </p:set>
                                  </p:childTnLst>
                                </p:cTn>
                              </p:par>
                            </p:childTnLst>
                          </p:cTn>
                        </p:par>
                      </p:childTnLst>
                    </p:cTn>
                  </p:par>
                  <p:par>
                    <p:cTn id="168" fill="hold">
                      <p:stCondLst>
                        <p:cond delay="indefinite"/>
                      </p:stCondLst>
                      <p:childTnLst>
                        <p:par>
                          <p:cTn id="169" fill="hold">
                            <p:stCondLst>
                              <p:cond delay="0"/>
                            </p:stCondLst>
                            <p:childTnLst>
                              <p:par>
                                <p:cTn id="170" presetID="1" presetClass="exit" presetSubtype="0" fill="hold" grpId="1" nodeType="clickEffect">
                                  <p:stCondLst>
                                    <p:cond delay="0"/>
                                  </p:stCondLst>
                                  <p:childTnLst>
                                    <p:set>
                                      <p:cBhvr>
                                        <p:cTn id="171" dur="1" fill="hold">
                                          <p:stCondLst>
                                            <p:cond delay="0"/>
                                          </p:stCondLst>
                                        </p:cTn>
                                        <p:tgtEl>
                                          <p:spTgt spid="93"/>
                                        </p:tgtEl>
                                        <p:attrNameLst>
                                          <p:attrName>style.visibility</p:attrName>
                                        </p:attrNameLst>
                                      </p:cBhvr>
                                      <p:to>
                                        <p:strVal val="hidden"/>
                                      </p:to>
                                    </p:set>
                                  </p:childTnLst>
                                </p:cTn>
                              </p:par>
                              <p:par>
                                <p:cTn id="172" presetID="1" presetClass="exit" presetSubtype="0" fill="hold" grpId="1" nodeType="withEffect">
                                  <p:stCondLst>
                                    <p:cond delay="0"/>
                                  </p:stCondLst>
                                  <p:childTnLst>
                                    <p:set>
                                      <p:cBhvr>
                                        <p:cTn id="173" dur="1" fill="hold">
                                          <p:stCondLst>
                                            <p:cond delay="0"/>
                                          </p:stCondLst>
                                        </p:cTn>
                                        <p:tgtEl>
                                          <p:spTgt spid="94"/>
                                        </p:tgtEl>
                                        <p:attrNameLst>
                                          <p:attrName>style.visibility</p:attrName>
                                        </p:attrNameLst>
                                      </p:cBhvr>
                                      <p:to>
                                        <p:strVal val="hidden"/>
                                      </p:to>
                                    </p:set>
                                  </p:childTnLst>
                                </p:cTn>
                              </p:par>
                              <p:par>
                                <p:cTn id="174" presetID="10" presetClass="exit" presetSubtype="0" fill="hold" nodeType="withEffect">
                                  <p:stCondLst>
                                    <p:cond delay="0"/>
                                  </p:stCondLst>
                                  <p:childTnLst>
                                    <p:animEffect transition="out" filter="fade">
                                      <p:cBhvr>
                                        <p:cTn id="175" dur="500"/>
                                        <p:tgtEl>
                                          <p:spTgt spid="81"/>
                                        </p:tgtEl>
                                      </p:cBhvr>
                                    </p:animEffect>
                                    <p:set>
                                      <p:cBhvr>
                                        <p:cTn id="176" dur="1" fill="hold">
                                          <p:stCondLst>
                                            <p:cond delay="499"/>
                                          </p:stCondLst>
                                        </p:cTn>
                                        <p:tgtEl>
                                          <p:spTgt spid="81"/>
                                        </p:tgtEl>
                                        <p:attrNameLst>
                                          <p:attrName>style.visibility</p:attrName>
                                        </p:attrNameLst>
                                      </p:cBhvr>
                                      <p:to>
                                        <p:strVal val="hidden"/>
                                      </p:to>
                                    </p:set>
                                  </p:childTnLst>
                                </p:cTn>
                              </p:par>
                            </p:childTnLst>
                          </p:cTn>
                        </p:par>
                      </p:childTnLst>
                    </p:cTn>
                  </p:par>
                  <p:par>
                    <p:cTn id="177" fill="hold">
                      <p:stCondLst>
                        <p:cond delay="indefinite"/>
                      </p:stCondLst>
                      <p:childTnLst>
                        <p:par>
                          <p:cTn id="178" fill="hold">
                            <p:stCondLst>
                              <p:cond delay="0"/>
                            </p:stCondLst>
                            <p:childTnLst>
                              <p:par>
                                <p:cTn id="179" presetID="22" presetClass="entr" presetSubtype="2" fill="hold" nodeType="clickEffect">
                                  <p:stCondLst>
                                    <p:cond delay="0"/>
                                  </p:stCondLst>
                                  <p:childTnLst>
                                    <p:set>
                                      <p:cBhvr>
                                        <p:cTn id="180" dur="1" fill="hold">
                                          <p:stCondLst>
                                            <p:cond delay="0"/>
                                          </p:stCondLst>
                                        </p:cTn>
                                        <p:tgtEl>
                                          <p:spTgt spid="113"/>
                                        </p:tgtEl>
                                        <p:attrNameLst>
                                          <p:attrName>style.visibility</p:attrName>
                                        </p:attrNameLst>
                                      </p:cBhvr>
                                      <p:to>
                                        <p:strVal val="visible"/>
                                      </p:to>
                                    </p:set>
                                    <p:animEffect transition="in" filter="wipe(right)">
                                      <p:cBhvr>
                                        <p:cTn id="181" dur="500"/>
                                        <p:tgtEl>
                                          <p:spTgt spid="113"/>
                                        </p:tgtEl>
                                      </p:cBhvr>
                                    </p:animEffect>
                                  </p:childTnLst>
                                </p:cTn>
                              </p:par>
                            </p:childTnLst>
                          </p:cTn>
                        </p:par>
                      </p:childTnLst>
                    </p:cTn>
                  </p:par>
                  <p:par>
                    <p:cTn id="182" fill="hold">
                      <p:stCondLst>
                        <p:cond delay="indefinite"/>
                      </p:stCondLst>
                      <p:childTnLst>
                        <p:par>
                          <p:cTn id="183" fill="hold">
                            <p:stCondLst>
                              <p:cond delay="0"/>
                            </p:stCondLst>
                            <p:childTnLst>
                              <p:par>
                                <p:cTn id="184" presetID="1" presetClass="entr" presetSubtype="0" fill="hold" grpId="0" nodeType="clickEffect">
                                  <p:stCondLst>
                                    <p:cond delay="0"/>
                                  </p:stCondLst>
                                  <p:childTnLst>
                                    <p:set>
                                      <p:cBhvr>
                                        <p:cTn id="185" dur="1" fill="hold">
                                          <p:stCondLst>
                                            <p:cond delay="0"/>
                                          </p:stCondLst>
                                        </p:cTn>
                                        <p:tgtEl>
                                          <p:spTgt spid="112"/>
                                        </p:tgtEl>
                                        <p:attrNameLst>
                                          <p:attrName>style.visibility</p:attrName>
                                        </p:attrNameLst>
                                      </p:cBhvr>
                                      <p:to>
                                        <p:strVal val="visible"/>
                                      </p:to>
                                    </p:set>
                                  </p:childTnLst>
                                </p:cTn>
                              </p:par>
                            </p:childTnLst>
                          </p:cTn>
                        </p:par>
                      </p:childTnLst>
                    </p:cTn>
                  </p:par>
                  <p:par>
                    <p:cTn id="186" fill="hold">
                      <p:stCondLst>
                        <p:cond delay="indefinite"/>
                      </p:stCondLst>
                      <p:childTnLst>
                        <p:par>
                          <p:cTn id="187" fill="hold">
                            <p:stCondLst>
                              <p:cond delay="0"/>
                            </p:stCondLst>
                            <p:childTnLst>
                              <p:par>
                                <p:cTn id="188" presetID="22" presetClass="entr" presetSubtype="8" fill="hold" grpId="0" nodeType="clickEffect">
                                  <p:stCondLst>
                                    <p:cond delay="0"/>
                                  </p:stCondLst>
                                  <p:childTnLst>
                                    <p:set>
                                      <p:cBhvr>
                                        <p:cTn id="189" dur="1" fill="hold">
                                          <p:stCondLst>
                                            <p:cond delay="0"/>
                                          </p:stCondLst>
                                        </p:cTn>
                                        <p:tgtEl>
                                          <p:spTgt spid="115"/>
                                        </p:tgtEl>
                                        <p:attrNameLst>
                                          <p:attrName>style.visibility</p:attrName>
                                        </p:attrNameLst>
                                      </p:cBhvr>
                                      <p:to>
                                        <p:strVal val="visible"/>
                                      </p:to>
                                    </p:set>
                                    <p:animEffect transition="in" filter="wipe(left)">
                                      <p:cBhvr>
                                        <p:cTn id="190" dur="500"/>
                                        <p:tgtEl>
                                          <p:spTgt spid="115"/>
                                        </p:tgtEl>
                                      </p:cBhvr>
                                    </p:animEffect>
                                  </p:childTnLst>
                                </p:cTn>
                              </p:par>
                            </p:childTnLst>
                          </p:cTn>
                        </p:par>
                      </p:childTnLst>
                    </p:cTn>
                  </p:par>
                  <p:par>
                    <p:cTn id="191" fill="hold">
                      <p:stCondLst>
                        <p:cond delay="indefinite"/>
                      </p:stCondLst>
                      <p:childTnLst>
                        <p:par>
                          <p:cTn id="192" fill="hold">
                            <p:stCondLst>
                              <p:cond delay="0"/>
                            </p:stCondLst>
                            <p:childTnLst>
                              <p:par>
                                <p:cTn id="193" presetID="1" presetClass="exit" presetSubtype="0" fill="hold" grpId="1" nodeType="clickEffect">
                                  <p:stCondLst>
                                    <p:cond delay="0"/>
                                  </p:stCondLst>
                                  <p:childTnLst>
                                    <p:set>
                                      <p:cBhvr>
                                        <p:cTn id="194" dur="1" fill="hold">
                                          <p:stCondLst>
                                            <p:cond delay="0"/>
                                          </p:stCondLst>
                                        </p:cTn>
                                        <p:tgtEl>
                                          <p:spTgt spid="115"/>
                                        </p:tgtEl>
                                        <p:attrNameLst>
                                          <p:attrName>style.visibility</p:attrName>
                                        </p:attrNameLst>
                                      </p:cBhvr>
                                      <p:to>
                                        <p:strVal val="hidden"/>
                                      </p:to>
                                    </p:set>
                                  </p:childTnLst>
                                </p:cTn>
                              </p:par>
                            </p:childTnLst>
                          </p:cTn>
                        </p:par>
                      </p:childTnLst>
                    </p:cTn>
                  </p:par>
                  <p:par>
                    <p:cTn id="195" fill="hold">
                      <p:stCondLst>
                        <p:cond delay="indefinite"/>
                      </p:stCondLst>
                      <p:childTnLst>
                        <p:par>
                          <p:cTn id="196" fill="hold">
                            <p:stCondLst>
                              <p:cond delay="0"/>
                            </p:stCondLst>
                            <p:childTnLst>
                              <p:par>
                                <p:cTn id="197" presetID="22" presetClass="entr" presetSubtype="2" fill="hold" nodeType="clickEffect">
                                  <p:stCondLst>
                                    <p:cond delay="0"/>
                                  </p:stCondLst>
                                  <p:childTnLst>
                                    <p:set>
                                      <p:cBhvr>
                                        <p:cTn id="198" dur="1" fill="hold">
                                          <p:stCondLst>
                                            <p:cond delay="0"/>
                                          </p:stCondLst>
                                        </p:cTn>
                                        <p:tgtEl>
                                          <p:spTgt spid="114"/>
                                        </p:tgtEl>
                                        <p:attrNameLst>
                                          <p:attrName>style.visibility</p:attrName>
                                        </p:attrNameLst>
                                      </p:cBhvr>
                                      <p:to>
                                        <p:strVal val="visible"/>
                                      </p:to>
                                    </p:set>
                                    <p:animEffect transition="in" filter="wipe(right)">
                                      <p:cBhvr>
                                        <p:cTn id="199" dur="500"/>
                                        <p:tgtEl>
                                          <p:spTgt spid="114"/>
                                        </p:tgtEl>
                                      </p:cBhvr>
                                    </p:animEffect>
                                  </p:childTnLst>
                                </p:cTn>
                              </p:par>
                            </p:childTnLst>
                          </p:cTn>
                        </p:par>
                      </p:childTnLst>
                    </p:cTn>
                  </p:par>
                  <p:par>
                    <p:cTn id="200" fill="hold">
                      <p:stCondLst>
                        <p:cond delay="indefinite"/>
                      </p:stCondLst>
                      <p:childTnLst>
                        <p:par>
                          <p:cTn id="201" fill="hold">
                            <p:stCondLst>
                              <p:cond delay="0"/>
                            </p:stCondLst>
                            <p:childTnLst>
                              <p:par>
                                <p:cTn id="202" presetID="1" presetClass="entr" presetSubtype="0" fill="hold" grpId="0" nodeType="clickEffect">
                                  <p:stCondLst>
                                    <p:cond delay="0"/>
                                  </p:stCondLst>
                                  <p:childTnLst>
                                    <p:set>
                                      <p:cBhvr>
                                        <p:cTn id="203" dur="1" fill="hold">
                                          <p:stCondLst>
                                            <p:cond delay="0"/>
                                          </p:stCondLst>
                                        </p:cTn>
                                        <p:tgtEl>
                                          <p:spTgt spid="111"/>
                                        </p:tgtEl>
                                        <p:attrNameLst>
                                          <p:attrName>style.visibility</p:attrName>
                                        </p:attrNameLst>
                                      </p:cBhvr>
                                      <p:to>
                                        <p:strVal val="visible"/>
                                      </p:to>
                                    </p:set>
                                  </p:childTnLst>
                                </p:cTn>
                              </p:par>
                            </p:childTnLst>
                          </p:cTn>
                        </p:par>
                      </p:childTnLst>
                    </p:cTn>
                  </p:par>
                  <p:par>
                    <p:cTn id="204" fill="hold">
                      <p:stCondLst>
                        <p:cond delay="indefinite"/>
                      </p:stCondLst>
                      <p:childTnLst>
                        <p:par>
                          <p:cTn id="205" fill="hold">
                            <p:stCondLst>
                              <p:cond delay="0"/>
                            </p:stCondLst>
                            <p:childTnLst>
                              <p:par>
                                <p:cTn id="206" presetID="22" presetClass="entr" presetSubtype="8" fill="hold" grpId="0" nodeType="clickEffect">
                                  <p:stCondLst>
                                    <p:cond delay="0"/>
                                  </p:stCondLst>
                                  <p:childTnLst>
                                    <p:set>
                                      <p:cBhvr>
                                        <p:cTn id="207" dur="1" fill="hold">
                                          <p:stCondLst>
                                            <p:cond delay="0"/>
                                          </p:stCondLst>
                                        </p:cTn>
                                        <p:tgtEl>
                                          <p:spTgt spid="116"/>
                                        </p:tgtEl>
                                        <p:attrNameLst>
                                          <p:attrName>style.visibility</p:attrName>
                                        </p:attrNameLst>
                                      </p:cBhvr>
                                      <p:to>
                                        <p:strVal val="visible"/>
                                      </p:to>
                                    </p:set>
                                    <p:animEffect transition="in" filter="wipe(left)">
                                      <p:cBhvr>
                                        <p:cTn id="208" dur="500"/>
                                        <p:tgtEl>
                                          <p:spTgt spid="116"/>
                                        </p:tgtEl>
                                      </p:cBhvr>
                                    </p:animEffect>
                                  </p:childTnLst>
                                </p:cTn>
                              </p:par>
                            </p:childTnLst>
                          </p:cTn>
                        </p:par>
                      </p:childTnLst>
                    </p:cTn>
                  </p:par>
                  <p:par>
                    <p:cTn id="209" fill="hold">
                      <p:stCondLst>
                        <p:cond delay="indefinite"/>
                      </p:stCondLst>
                      <p:childTnLst>
                        <p:par>
                          <p:cTn id="210" fill="hold">
                            <p:stCondLst>
                              <p:cond delay="0"/>
                            </p:stCondLst>
                            <p:childTnLst>
                              <p:par>
                                <p:cTn id="211" presetID="1" presetClass="exit" presetSubtype="0" fill="hold" grpId="1" nodeType="clickEffect">
                                  <p:stCondLst>
                                    <p:cond delay="0"/>
                                  </p:stCondLst>
                                  <p:childTnLst>
                                    <p:set>
                                      <p:cBhvr>
                                        <p:cTn id="212" dur="1" fill="hold">
                                          <p:stCondLst>
                                            <p:cond delay="0"/>
                                          </p:stCondLst>
                                        </p:cTn>
                                        <p:tgtEl>
                                          <p:spTgt spid="116"/>
                                        </p:tgtEl>
                                        <p:attrNameLst>
                                          <p:attrName>style.visibility</p:attrName>
                                        </p:attrNameLst>
                                      </p:cBhvr>
                                      <p:to>
                                        <p:strVal val="hidden"/>
                                      </p:to>
                                    </p:set>
                                  </p:childTnLst>
                                </p:cTn>
                              </p:par>
                            </p:childTnLst>
                          </p:cTn>
                        </p:par>
                      </p:childTnLst>
                    </p:cTn>
                  </p:par>
                  <p:par>
                    <p:cTn id="213" fill="hold">
                      <p:stCondLst>
                        <p:cond delay="indefinite"/>
                      </p:stCondLst>
                      <p:childTnLst>
                        <p:par>
                          <p:cTn id="214" fill="hold">
                            <p:stCondLst>
                              <p:cond delay="0"/>
                            </p:stCondLst>
                            <p:childTnLst>
                              <p:par>
                                <p:cTn id="215" presetID="1" presetClass="entr" presetSubtype="0" fill="hold" grpId="0" nodeType="clickEffect">
                                  <p:stCondLst>
                                    <p:cond delay="0"/>
                                  </p:stCondLst>
                                  <p:childTnLst>
                                    <p:set>
                                      <p:cBhvr>
                                        <p:cTn id="216" dur="1" fill="hold">
                                          <p:stCondLst>
                                            <p:cond delay="0"/>
                                          </p:stCondLst>
                                        </p:cTn>
                                        <p:tgtEl>
                                          <p:spTgt spid="117"/>
                                        </p:tgtEl>
                                        <p:attrNameLst>
                                          <p:attrName>style.visibility</p:attrName>
                                        </p:attrNameLst>
                                      </p:cBhvr>
                                      <p:to>
                                        <p:strVal val="visible"/>
                                      </p:to>
                                    </p:set>
                                  </p:childTnLst>
                                </p:cTn>
                              </p:par>
                            </p:childTnLst>
                          </p:cTn>
                        </p:par>
                        <p:par>
                          <p:cTn id="217" fill="hold">
                            <p:stCondLst>
                              <p:cond delay="0"/>
                            </p:stCondLst>
                            <p:childTnLst>
                              <p:par>
                                <p:cTn id="218" presetID="1" presetClass="entr" presetSubtype="0" fill="hold" grpId="0" nodeType="afterEffect">
                                  <p:stCondLst>
                                    <p:cond delay="0"/>
                                  </p:stCondLst>
                                  <p:childTnLst>
                                    <p:set>
                                      <p:cBhvr>
                                        <p:cTn id="219" dur="1" fill="hold">
                                          <p:stCondLst>
                                            <p:cond delay="0"/>
                                          </p:stCondLst>
                                        </p:cTn>
                                        <p:tgtEl>
                                          <p:spTgt spid="118"/>
                                        </p:tgtEl>
                                        <p:attrNameLst>
                                          <p:attrName>style.visibility</p:attrName>
                                        </p:attrNameLst>
                                      </p:cBhvr>
                                      <p:to>
                                        <p:strVal val="visible"/>
                                      </p:to>
                                    </p:set>
                                  </p:childTnLst>
                                </p:cTn>
                              </p:par>
                            </p:childTnLst>
                          </p:cTn>
                        </p:par>
                        <p:par>
                          <p:cTn id="220" fill="hold">
                            <p:stCondLst>
                              <p:cond delay="0"/>
                            </p:stCondLst>
                            <p:childTnLst>
                              <p:par>
                                <p:cTn id="221" presetID="1" presetClass="entr" presetSubtype="0" fill="hold" grpId="0" nodeType="afterEffect">
                                  <p:stCondLst>
                                    <p:cond delay="0"/>
                                  </p:stCondLst>
                                  <p:childTnLst>
                                    <p:set>
                                      <p:cBhvr>
                                        <p:cTn id="222" dur="1" fill="hold">
                                          <p:stCondLst>
                                            <p:cond delay="0"/>
                                          </p:stCondLst>
                                        </p:cTn>
                                        <p:tgtEl>
                                          <p:spTgt spid="119"/>
                                        </p:tgtEl>
                                        <p:attrNameLst>
                                          <p:attrName>style.visibility</p:attrName>
                                        </p:attrNameLst>
                                      </p:cBhvr>
                                      <p:to>
                                        <p:strVal val="visible"/>
                                      </p:to>
                                    </p:set>
                                  </p:childTnLst>
                                </p:cTn>
                              </p:par>
                            </p:childTnLst>
                          </p:cTn>
                        </p:par>
                        <p:par>
                          <p:cTn id="223" fill="hold">
                            <p:stCondLst>
                              <p:cond delay="0"/>
                            </p:stCondLst>
                            <p:childTnLst>
                              <p:par>
                                <p:cTn id="224" presetID="1" presetClass="entr" presetSubtype="0" fill="hold" grpId="0" nodeType="afterEffect">
                                  <p:stCondLst>
                                    <p:cond delay="0"/>
                                  </p:stCondLst>
                                  <p:childTnLst>
                                    <p:set>
                                      <p:cBhvr>
                                        <p:cTn id="225" dur="1" fill="hold">
                                          <p:stCondLst>
                                            <p:cond delay="0"/>
                                          </p:stCondLst>
                                        </p:cTn>
                                        <p:tgtEl>
                                          <p:spTgt spid="120"/>
                                        </p:tgtEl>
                                        <p:attrNameLst>
                                          <p:attrName>style.visibility</p:attrName>
                                        </p:attrNameLst>
                                      </p:cBhvr>
                                      <p:to>
                                        <p:strVal val="visible"/>
                                      </p:to>
                                    </p:set>
                                  </p:childTnLst>
                                </p:cTn>
                              </p:par>
                            </p:childTnLst>
                          </p:cTn>
                        </p:par>
                      </p:childTnLst>
                    </p:cTn>
                  </p:par>
                  <p:par>
                    <p:cTn id="226" fill="hold">
                      <p:stCondLst>
                        <p:cond delay="indefinite"/>
                      </p:stCondLst>
                      <p:childTnLst>
                        <p:par>
                          <p:cTn id="227" fill="hold">
                            <p:stCondLst>
                              <p:cond delay="0"/>
                            </p:stCondLst>
                            <p:childTnLst>
                              <p:par>
                                <p:cTn id="228" presetID="1" presetClass="entr" presetSubtype="0" fill="hold" grpId="0" nodeType="clickEffect">
                                  <p:stCondLst>
                                    <p:cond delay="0"/>
                                  </p:stCondLst>
                                  <p:childTnLst>
                                    <p:set>
                                      <p:cBhvr>
                                        <p:cTn id="229" dur="1" fill="hold">
                                          <p:stCondLst>
                                            <p:cond delay="0"/>
                                          </p:stCondLst>
                                        </p:cTn>
                                        <p:tgtEl>
                                          <p:spTgt spid="121"/>
                                        </p:tgtEl>
                                        <p:attrNameLst>
                                          <p:attrName>style.visibility</p:attrName>
                                        </p:attrNameLst>
                                      </p:cBhvr>
                                      <p:to>
                                        <p:strVal val="visible"/>
                                      </p:to>
                                    </p:set>
                                  </p:childTnLst>
                                </p:cTn>
                              </p:par>
                            </p:childTnLst>
                          </p:cTn>
                        </p:par>
                      </p:childTnLst>
                    </p:cTn>
                  </p:par>
                  <p:par>
                    <p:cTn id="230" fill="hold">
                      <p:stCondLst>
                        <p:cond delay="indefinite"/>
                      </p:stCondLst>
                      <p:childTnLst>
                        <p:par>
                          <p:cTn id="231" fill="hold">
                            <p:stCondLst>
                              <p:cond delay="0"/>
                            </p:stCondLst>
                            <p:childTnLst>
                              <p:par>
                                <p:cTn id="232" presetID="22" presetClass="entr" presetSubtype="8" fill="hold" nodeType="clickEffect">
                                  <p:stCondLst>
                                    <p:cond delay="0"/>
                                  </p:stCondLst>
                                  <p:childTnLst>
                                    <p:set>
                                      <p:cBhvr>
                                        <p:cTn id="233" dur="1" fill="hold">
                                          <p:stCondLst>
                                            <p:cond delay="0"/>
                                          </p:stCondLst>
                                        </p:cTn>
                                        <p:tgtEl>
                                          <p:spTgt spid="122">
                                            <p:txEl>
                                              <p:pRg st="0" end="0"/>
                                            </p:txEl>
                                          </p:spTgt>
                                        </p:tgtEl>
                                        <p:attrNameLst>
                                          <p:attrName>style.visibility</p:attrName>
                                        </p:attrNameLst>
                                      </p:cBhvr>
                                      <p:to>
                                        <p:strVal val="visible"/>
                                      </p:to>
                                    </p:set>
                                    <p:animEffect transition="in" filter="wipe(left)">
                                      <p:cBhvr>
                                        <p:cTn id="234" dur="500"/>
                                        <p:tgtEl>
                                          <p:spTgt spid="122">
                                            <p:txEl>
                                              <p:pRg st="0" end="0"/>
                                            </p:txEl>
                                          </p:spTgt>
                                        </p:tgtEl>
                                      </p:cBhvr>
                                    </p:animEffect>
                                  </p:childTnLst>
                                </p:cTn>
                              </p:par>
                              <p:par>
                                <p:cTn id="235" presetID="1" presetClass="entr" presetSubtype="0" fill="hold" nodeType="withEffect">
                                  <p:stCondLst>
                                    <p:cond delay="0"/>
                                  </p:stCondLst>
                                  <p:childTnLst>
                                    <p:set>
                                      <p:cBhvr>
                                        <p:cTn id="236" dur="1" fill="hold">
                                          <p:stCondLst>
                                            <p:cond delay="0"/>
                                          </p:stCondLst>
                                        </p:cTn>
                                        <p:tgtEl>
                                          <p:spTgt spid="123"/>
                                        </p:tgtEl>
                                        <p:attrNameLst>
                                          <p:attrName>style.visibility</p:attrName>
                                        </p:attrNameLst>
                                      </p:cBhvr>
                                      <p:to>
                                        <p:strVal val="visible"/>
                                      </p:to>
                                    </p:set>
                                  </p:childTnLst>
                                </p:cTn>
                              </p:par>
                              <p:par>
                                <p:cTn id="237" presetID="21" presetClass="entr" presetSubtype="1" fill="hold" grpId="0" nodeType="withEffect">
                                  <p:stCondLst>
                                    <p:cond delay="0"/>
                                  </p:stCondLst>
                                  <p:childTnLst>
                                    <p:set>
                                      <p:cBhvr>
                                        <p:cTn id="238" dur="1" fill="hold">
                                          <p:stCondLst>
                                            <p:cond delay="0"/>
                                          </p:stCondLst>
                                        </p:cTn>
                                        <p:tgtEl>
                                          <p:spTgt spid="122"/>
                                        </p:tgtEl>
                                        <p:attrNameLst>
                                          <p:attrName>style.visibility</p:attrName>
                                        </p:attrNameLst>
                                      </p:cBhvr>
                                      <p:to>
                                        <p:strVal val="visible"/>
                                      </p:to>
                                    </p:set>
                                    <p:animEffect transition="in" filter="wheel(1)">
                                      <p:cBhvr>
                                        <p:cTn id="239" dur="2000"/>
                                        <p:tgtEl>
                                          <p:spTgt spid="1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6" grpId="0"/>
      <p:bldP spid="20" grpId="0"/>
      <p:bldP spid="23" grpId="0"/>
      <p:bldP spid="27" grpId="0"/>
      <p:bldP spid="28" grpId="0"/>
      <p:bldP spid="29" grpId="0"/>
      <p:bldP spid="30" grpId="0"/>
      <p:bldP spid="32" grpId="0"/>
      <p:bldP spid="33" grpId="0"/>
      <p:bldP spid="34" grpId="0"/>
      <p:bldP spid="35" grpId="0"/>
      <p:bldP spid="73" grpId="0"/>
      <p:bldP spid="73" grpId="1"/>
      <p:bldP spid="80" grpId="0" animBg="1"/>
      <p:bldP spid="80" grpId="1" animBg="1"/>
      <p:bldP spid="104" grpId="0"/>
      <p:bldP spid="105" grpId="0"/>
      <p:bldP spid="106" grpId="0"/>
      <p:bldP spid="108" grpId="0"/>
      <p:bldP spid="109" grpId="0"/>
      <p:bldP spid="111" grpId="0"/>
      <p:bldP spid="112" grpId="0"/>
      <p:bldP spid="115" grpId="0" animBg="1"/>
      <p:bldP spid="115" grpId="1" animBg="1"/>
      <p:bldP spid="116" grpId="0" animBg="1"/>
      <p:bldP spid="116" grpId="1" animBg="1"/>
      <p:bldP spid="117" grpId="0"/>
      <p:bldP spid="118" grpId="0"/>
      <p:bldP spid="119" grpId="0"/>
      <p:bldP spid="120" grpId="0"/>
      <p:bldP spid="121" grpId="0"/>
      <p:bldP spid="122" grpId="0" animBg="1"/>
      <p:bldP spid="93" grpId="0"/>
      <p:bldP spid="93" grpId="1"/>
      <p:bldP spid="94" grpId="0" animBg="1"/>
      <p:bldP spid="94" grpId="1"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86200" y="2387084"/>
            <a:ext cx="1371600" cy="369332"/>
          </a:xfrm>
          <a:prstGeom prst="rect">
            <a:avLst/>
          </a:prstGeom>
          <a:noFill/>
        </p:spPr>
        <p:txBody>
          <a:bodyPr wrap="square" rtlCol="0">
            <a:spAutoFit/>
          </a:bodyPr>
          <a:lstStyle/>
          <a:p>
            <a:r>
              <a:rPr lang="en-US" dirty="0" smtClean="0">
                <a:solidFill>
                  <a:prstClr val="black"/>
                </a:solidFill>
              </a:rPr>
              <a:t>Module 04</a:t>
            </a:r>
            <a:endParaRPr lang="en-US" dirty="0">
              <a:solidFill>
                <a:prstClr val="black"/>
              </a:solidFill>
            </a:endParaRPr>
          </a:p>
        </p:txBody>
      </p:sp>
    </p:spTree>
    <p:extLst>
      <p:ext uri="{BB962C8B-B14F-4D97-AF65-F5344CB8AC3E}">
        <p14:creationId xmlns:p14="http://schemas.microsoft.com/office/powerpoint/2010/main" val="14873334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6725" y="756821"/>
            <a:ext cx="4495800" cy="338554"/>
          </a:xfrm>
          <a:prstGeom prst="rect">
            <a:avLst/>
          </a:prstGeom>
          <a:noFill/>
        </p:spPr>
        <p:txBody>
          <a:bodyPr wrap="square" rtlCol="0">
            <a:spAutoFit/>
          </a:bodyPr>
          <a:lstStyle/>
          <a:p>
            <a:pPr marL="342900" indent="-342900">
              <a:buAutoNum type="arabicPeriod"/>
            </a:pPr>
            <a:r>
              <a:rPr lang="en-US" sz="1600" b="1" dirty="0" smtClean="0">
                <a:solidFill>
                  <a:schemeClr val="accent6">
                    <a:lumMod val="50000"/>
                  </a:schemeClr>
                </a:solidFill>
                <a:latin typeface="Cambria Math" panose="02040503050406030204" pitchFamily="18" charset="0"/>
                <a:ea typeface="Cambria Math" panose="02040503050406030204" pitchFamily="18" charset="0"/>
                <a:cs typeface="Arial" pitchFamily="34" charset="0"/>
              </a:rPr>
              <a:t>Solve the equations :</a:t>
            </a:r>
          </a:p>
        </p:txBody>
      </p:sp>
      <p:grpSp>
        <p:nvGrpSpPr>
          <p:cNvPr id="3" name="Group 2"/>
          <p:cNvGrpSpPr/>
          <p:nvPr/>
        </p:nvGrpSpPr>
        <p:grpSpPr>
          <a:xfrm>
            <a:off x="571499" y="251378"/>
            <a:ext cx="1205814" cy="512618"/>
            <a:chOff x="3680733" y="331470"/>
            <a:chExt cx="1168552" cy="563880"/>
          </a:xfrm>
        </p:grpSpPr>
        <p:sp>
          <p:nvSpPr>
            <p:cNvPr id="4" name="Horizontal Scroll 3"/>
            <p:cNvSpPr/>
            <p:nvPr/>
          </p:nvSpPr>
          <p:spPr>
            <a:xfrm>
              <a:off x="3680733" y="331470"/>
              <a:ext cx="1168552" cy="563880"/>
            </a:xfrm>
            <a:prstGeom prst="horizontalScroll">
              <a:avLst/>
            </a:prstGeom>
            <a:blipFill>
              <a:blip r:embed="rId2"/>
              <a:tile tx="0" ty="0" sx="100000" sy="100000" flip="none" algn="tl"/>
            </a:blipFill>
            <a:ln w="28575">
              <a:solidFill>
                <a:schemeClr val="tx1"/>
              </a:solid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dirty="0">
                <a:solidFill>
                  <a:schemeClr val="tx1"/>
                </a:solidFill>
                <a:latin typeface="Cambria Math" panose="02040503050406030204" pitchFamily="18" charset="0"/>
                <a:ea typeface="Cambria Math" panose="02040503050406030204" pitchFamily="18" charset="0"/>
              </a:endParaRPr>
            </a:p>
          </p:txBody>
        </p:sp>
        <p:sp>
          <p:nvSpPr>
            <p:cNvPr id="5" name="TextBox 4"/>
            <p:cNvSpPr txBox="1"/>
            <p:nvPr/>
          </p:nvSpPr>
          <p:spPr>
            <a:xfrm>
              <a:off x="3761492" y="423178"/>
              <a:ext cx="1034050" cy="372410"/>
            </a:xfrm>
            <a:prstGeom prst="rect">
              <a:avLst/>
            </a:prstGeom>
            <a:noFill/>
          </p:spPr>
          <p:txBody>
            <a:bodyPr wrap="none" rtlCol="0">
              <a:spAutoFit/>
            </a:bodyPr>
            <a:lstStyle/>
            <a:p>
              <a:r>
                <a:rPr lang="en-US" sz="1600" dirty="0" smtClean="0">
                  <a:latin typeface="Cambria Math" panose="02040503050406030204" pitchFamily="18" charset="0"/>
                  <a:ea typeface="Cambria Math" panose="02040503050406030204" pitchFamily="18" charset="0"/>
                </a:rPr>
                <a:t>EXERCISE</a:t>
              </a:r>
              <a:endParaRPr lang="en-US" sz="1600" dirty="0">
                <a:latin typeface="Cambria Math" panose="02040503050406030204" pitchFamily="18" charset="0"/>
                <a:ea typeface="Cambria Math" panose="02040503050406030204" pitchFamily="18" charset="0"/>
              </a:endParaRPr>
            </a:p>
          </p:txBody>
        </p:sp>
      </p:grpSp>
      <p:sp>
        <p:nvSpPr>
          <p:cNvPr id="6" name="TextBox 5"/>
          <p:cNvSpPr txBox="1"/>
          <p:nvPr/>
        </p:nvSpPr>
        <p:spPr>
          <a:xfrm>
            <a:off x="529173" y="1194629"/>
            <a:ext cx="505267" cy="369332"/>
          </a:xfrm>
          <a:prstGeom prst="rect">
            <a:avLst/>
          </a:prstGeom>
          <a:noFill/>
        </p:spPr>
        <p:txBody>
          <a:bodyPr wrap="none" rtlCol="0">
            <a:spAutoFit/>
          </a:bodyPr>
          <a:lstStyle/>
          <a:p>
            <a:r>
              <a:rPr lang="en-US" dirty="0" smtClean="0">
                <a:solidFill>
                  <a:srgbClr val="CC00CC"/>
                </a:solidFill>
                <a:latin typeface="Cambria Math" panose="02040503050406030204" pitchFamily="18" charset="0"/>
                <a:ea typeface="Cambria Math" panose="02040503050406030204" pitchFamily="18" charset="0"/>
                <a:cs typeface="Arial" pitchFamily="34" charset="0"/>
              </a:rPr>
              <a:t>(8)</a:t>
            </a:r>
            <a:endParaRPr lang="en-US" dirty="0">
              <a:solidFill>
                <a:srgbClr val="CC00CC"/>
              </a:solidFill>
              <a:latin typeface="Cambria Math" panose="02040503050406030204" pitchFamily="18" charset="0"/>
              <a:ea typeface="Cambria Math" panose="02040503050406030204" pitchFamily="18" charset="0"/>
              <a:cs typeface="Arial" pitchFamily="34" charset="0"/>
            </a:endParaRPr>
          </a:p>
        </p:txBody>
      </p:sp>
      <p:grpSp>
        <p:nvGrpSpPr>
          <p:cNvPr id="13" name="Group 12"/>
          <p:cNvGrpSpPr/>
          <p:nvPr/>
        </p:nvGrpSpPr>
        <p:grpSpPr>
          <a:xfrm>
            <a:off x="1028009" y="1083707"/>
            <a:ext cx="1139101" cy="674132"/>
            <a:chOff x="1027995" y="1083707"/>
            <a:chExt cx="1139101" cy="674132"/>
          </a:xfrm>
        </p:grpSpPr>
        <p:grpSp>
          <p:nvGrpSpPr>
            <p:cNvPr id="8" name="Group 7"/>
            <p:cNvGrpSpPr/>
            <p:nvPr/>
          </p:nvGrpSpPr>
          <p:grpSpPr>
            <a:xfrm>
              <a:off x="1664706" y="1083707"/>
              <a:ext cx="502390" cy="674132"/>
              <a:chOff x="3938801" y="902644"/>
              <a:chExt cx="395604" cy="674132"/>
            </a:xfrm>
          </p:grpSpPr>
          <p:sp>
            <p:nvSpPr>
              <p:cNvPr id="10" name="TextBox 9"/>
              <p:cNvSpPr txBox="1"/>
              <p:nvPr/>
            </p:nvSpPr>
            <p:spPr>
              <a:xfrm>
                <a:off x="3955906" y="902644"/>
                <a:ext cx="378499" cy="369332"/>
              </a:xfrm>
              <a:prstGeom prst="rect">
                <a:avLst/>
              </a:prstGeom>
              <a:noFill/>
            </p:spPr>
            <p:txBody>
              <a:bodyPr wrap="square" rtlCol="0">
                <a:spAutoFit/>
              </a:bodyPr>
              <a:lstStyle/>
              <a:p>
                <a:pPr algn="ctr"/>
                <a:r>
                  <a:rPr lang="en-US" dirty="0" smtClean="0">
                    <a:solidFill>
                      <a:srgbClr val="CC00CC"/>
                    </a:solidFill>
                    <a:latin typeface="Cambria Math" panose="02040503050406030204" pitchFamily="18" charset="0"/>
                    <a:ea typeface="Cambria Math" panose="02040503050406030204" pitchFamily="18" charset="0"/>
                    <a:cs typeface="Arial" pitchFamily="34" charset="0"/>
                  </a:rPr>
                  <a:t>y</a:t>
                </a:r>
              </a:p>
            </p:txBody>
          </p:sp>
          <p:cxnSp>
            <p:nvCxnSpPr>
              <p:cNvPr id="11" name="Straight Connector 10"/>
              <p:cNvCxnSpPr/>
              <p:nvPr/>
            </p:nvCxnSpPr>
            <p:spPr>
              <a:xfrm>
                <a:off x="4020737" y="1237655"/>
                <a:ext cx="248835" cy="0"/>
              </a:xfrm>
              <a:prstGeom prst="line">
                <a:avLst/>
              </a:prstGeom>
              <a:ln w="19050">
                <a:solidFill>
                  <a:srgbClr val="CC00CC"/>
                </a:solidFill>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3938801" y="1207444"/>
                <a:ext cx="394364" cy="369332"/>
              </a:xfrm>
              <a:prstGeom prst="rect">
                <a:avLst/>
              </a:prstGeom>
              <a:noFill/>
            </p:spPr>
            <p:txBody>
              <a:bodyPr wrap="square" rtlCol="0">
                <a:spAutoFit/>
              </a:bodyPr>
              <a:lstStyle/>
              <a:p>
                <a:pPr algn="ctr"/>
                <a:r>
                  <a:rPr lang="en-US" dirty="0" smtClean="0">
                    <a:solidFill>
                      <a:srgbClr val="CC00CC"/>
                    </a:solidFill>
                    <a:latin typeface="Cambria Math" panose="02040503050406030204" pitchFamily="18" charset="0"/>
                    <a:ea typeface="Cambria Math" panose="02040503050406030204" pitchFamily="18" charset="0"/>
                    <a:cs typeface="Arial" pitchFamily="34" charset="0"/>
                  </a:rPr>
                  <a:t>1.5</a:t>
                </a:r>
              </a:p>
            </p:txBody>
          </p:sp>
        </p:grpSp>
        <p:sp>
          <p:nvSpPr>
            <p:cNvPr id="9" name="TextBox 8"/>
            <p:cNvSpPr txBox="1"/>
            <p:nvPr/>
          </p:nvSpPr>
          <p:spPr>
            <a:xfrm>
              <a:off x="1027995" y="1194629"/>
              <a:ext cx="816249" cy="369332"/>
            </a:xfrm>
            <a:prstGeom prst="rect">
              <a:avLst/>
            </a:prstGeom>
            <a:noFill/>
          </p:spPr>
          <p:txBody>
            <a:bodyPr wrap="none" rtlCol="0">
              <a:spAutoFit/>
            </a:bodyPr>
            <a:lstStyle/>
            <a:p>
              <a:r>
                <a:rPr lang="en-US" dirty="0" smtClean="0">
                  <a:solidFill>
                    <a:srgbClr val="CC00CC"/>
                  </a:solidFill>
                  <a:latin typeface="Cambria Math" panose="02040503050406030204" pitchFamily="18" charset="0"/>
                  <a:ea typeface="Cambria Math" panose="02040503050406030204" pitchFamily="18" charset="0"/>
                  <a:cs typeface="Arial" pitchFamily="34" charset="0"/>
                </a:rPr>
                <a:t>1.6  = </a:t>
              </a:r>
              <a:endParaRPr lang="en-US" baseline="-25000" dirty="0">
                <a:solidFill>
                  <a:srgbClr val="CC00CC"/>
                </a:solidFill>
                <a:latin typeface="Cambria Math" panose="02040503050406030204" pitchFamily="18" charset="0"/>
                <a:ea typeface="Cambria Math" panose="02040503050406030204" pitchFamily="18" charset="0"/>
                <a:cs typeface="Arial" pitchFamily="34" charset="0"/>
              </a:endParaRPr>
            </a:p>
          </p:txBody>
        </p:sp>
      </p:grpSp>
      <p:grpSp>
        <p:nvGrpSpPr>
          <p:cNvPr id="14" name="Group 13"/>
          <p:cNvGrpSpPr/>
          <p:nvPr/>
        </p:nvGrpSpPr>
        <p:grpSpPr>
          <a:xfrm>
            <a:off x="457200" y="1821418"/>
            <a:ext cx="630298" cy="369332"/>
            <a:chOff x="508290" y="1515017"/>
            <a:chExt cx="630298" cy="369332"/>
          </a:xfrm>
        </p:grpSpPr>
        <p:sp>
          <p:nvSpPr>
            <p:cNvPr id="15" name="Flowchart: Delay 14"/>
            <p:cNvSpPr/>
            <p:nvPr/>
          </p:nvSpPr>
          <p:spPr>
            <a:xfrm>
              <a:off x="573605" y="1544221"/>
              <a:ext cx="564983" cy="323262"/>
            </a:xfrm>
            <a:prstGeom prst="flowChartDelay">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mbria Math" panose="02040503050406030204" pitchFamily="18" charset="0"/>
                <a:ea typeface="Cambria Math" panose="02040503050406030204" pitchFamily="18" charset="0"/>
              </a:endParaRPr>
            </a:p>
          </p:txBody>
        </p:sp>
        <p:sp>
          <p:nvSpPr>
            <p:cNvPr id="16" name="TextBox 15"/>
            <p:cNvSpPr txBox="1"/>
            <p:nvPr/>
          </p:nvSpPr>
          <p:spPr>
            <a:xfrm>
              <a:off x="508290" y="1515017"/>
              <a:ext cx="562946" cy="369332"/>
            </a:xfrm>
            <a:prstGeom prst="rect">
              <a:avLst/>
            </a:prstGeom>
            <a:noFill/>
          </p:spPr>
          <p:txBody>
            <a:bodyPr wrap="square" rtlCol="0">
              <a:spAutoFit/>
            </a:bodyPr>
            <a:lstStyle/>
            <a:p>
              <a:r>
                <a:rPr lang="en-US" b="1" dirty="0" smtClean="0">
                  <a:solidFill>
                    <a:schemeClr val="tx1">
                      <a:lumMod val="95000"/>
                      <a:lumOff val="5000"/>
                    </a:schemeClr>
                  </a:solidFill>
                  <a:latin typeface="Cambria Math" panose="02040503050406030204" pitchFamily="18" charset="0"/>
                  <a:ea typeface="Cambria Math" panose="02040503050406030204" pitchFamily="18" charset="0"/>
                  <a:cs typeface="Arial" pitchFamily="34" charset="0"/>
                </a:rPr>
                <a:t>Sol</a:t>
              </a:r>
              <a:endParaRPr lang="en-US" b="1" dirty="0">
                <a:solidFill>
                  <a:schemeClr val="tx1">
                    <a:lumMod val="95000"/>
                    <a:lumOff val="5000"/>
                  </a:schemeClr>
                </a:solidFill>
                <a:latin typeface="Cambria Math" panose="02040503050406030204" pitchFamily="18" charset="0"/>
                <a:ea typeface="Cambria Math" panose="02040503050406030204" pitchFamily="18" charset="0"/>
                <a:cs typeface="Arial" pitchFamily="34" charset="0"/>
              </a:endParaRPr>
            </a:p>
          </p:txBody>
        </p:sp>
      </p:grpSp>
      <p:sp>
        <p:nvSpPr>
          <p:cNvPr id="19" name="TextBox 18"/>
          <p:cNvSpPr txBox="1"/>
          <p:nvPr/>
        </p:nvSpPr>
        <p:spPr>
          <a:xfrm>
            <a:off x="1683644" y="1849711"/>
            <a:ext cx="489236" cy="369332"/>
          </a:xfrm>
          <a:prstGeom prst="rect">
            <a:avLst/>
          </a:prstGeom>
          <a:noFill/>
        </p:spPr>
        <p:txBody>
          <a:bodyPr wrap="none" rtlCol="0">
            <a:spAutoFit/>
          </a:bodyPr>
          <a:lstStyle/>
          <a:p>
            <a:r>
              <a:rPr lang="en-US" dirty="0" smtClean="0">
                <a:latin typeface="Cambria Math" panose="02040503050406030204" pitchFamily="18" charset="0"/>
                <a:ea typeface="Cambria Math" panose="02040503050406030204" pitchFamily="18" charset="0"/>
                <a:cs typeface="Arial" pitchFamily="34" charset="0"/>
              </a:rPr>
              <a:t>1.6</a:t>
            </a:r>
            <a:endParaRPr lang="en-US" baseline="-25000" dirty="0">
              <a:latin typeface="Cambria Math" panose="02040503050406030204" pitchFamily="18" charset="0"/>
              <a:ea typeface="Cambria Math" panose="02040503050406030204" pitchFamily="18" charset="0"/>
              <a:cs typeface="Arial" pitchFamily="34" charset="0"/>
            </a:endParaRPr>
          </a:p>
        </p:txBody>
      </p:sp>
      <p:sp>
        <p:nvSpPr>
          <p:cNvPr id="23" name="Rectangle 22"/>
          <p:cNvSpPr/>
          <p:nvPr/>
        </p:nvSpPr>
        <p:spPr>
          <a:xfrm>
            <a:off x="2160006" y="1853402"/>
            <a:ext cx="404278" cy="369332"/>
          </a:xfrm>
          <a:prstGeom prst="rect">
            <a:avLst/>
          </a:prstGeom>
        </p:spPr>
        <p:txBody>
          <a:bodyPr wrap="none">
            <a:spAutoFit/>
          </a:bodyPr>
          <a:lstStyle/>
          <a:p>
            <a:r>
              <a:rPr lang="en-US" b="1" dirty="0">
                <a:latin typeface="Cambria Math" panose="02040503050406030204" pitchFamily="18" charset="0"/>
                <a:ea typeface="Cambria Math" panose="02040503050406030204" pitchFamily="18" charset="0"/>
                <a:cs typeface="Arial" pitchFamily="34" charset="0"/>
              </a:rPr>
              <a:t>= </a:t>
            </a:r>
            <a:endParaRPr lang="en-US" b="1" baseline="-25000" dirty="0">
              <a:latin typeface="Cambria Math" panose="02040503050406030204" pitchFamily="18" charset="0"/>
              <a:ea typeface="Cambria Math" panose="02040503050406030204" pitchFamily="18" charset="0"/>
              <a:cs typeface="Arial" pitchFamily="34" charset="0"/>
            </a:endParaRPr>
          </a:p>
        </p:txBody>
      </p:sp>
      <p:grpSp>
        <p:nvGrpSpPr>
          <p:cNvPr id="24" name="Group 23"/>
          <p:cNvGrpSpPr/>
          <p:nvPr/>
        </p:nvGrpSpPr>
        <p:grpSpPr>
          <a:xfrm>
            <a:off x="2400300" y="1649968"/>
            <a:ext cx="502390" cy="738664"/>
            <a:chOff x="3938801" y="838112"/>
            <a:chExt cx="395604" cy="738664"/>
          </a:xfrm>
        </p:grpSpPr>
        <p:sp>
          <p:nvSpPr>
            <p:cNvPr id="25" name="TextBox 24"/>
            <p:cNvSpPr txBox="1"/>
            <p:nvPr/>
          </p:nvSpPr>
          <p:spPr>
            <a:xfrm>
              <a:off x="3955906" y="838112"/>
              <a:ext cx="378499" cy="369332"/>
            </a:xfrm>
            <a:prstGeom prst="rect">
              <a:avLst/>
            </a:prstGeom>
            <a:noFill/>
          </p:spPr>
          <p:txBody>
            <a:bodyPr wrap="square" rtlCol="0">
              <a:spAutoFit/>
            </a:bodyPr>
            <a:lstStyle/>
            <a:p>
              <a:pPr algn="ctr"/>
              <a:r>
                <a:rPr lang="en-US" dirty="0" smtClean="0">
                  <a:latin typeface="Cambria Math" panose="02040503050406030204" pitchFamily="18" charset="0"/>
                  <a:ea typeface="Cambria Math" panose="02040503050406030204" pitchFamily="18" charset="0"/>
                  <a:cs typeface="Arial" pitchFamily="34" charset="0"/>
                </a:rPr>
                <a:t>y</a:t>
              </a:r>
            </a:p>
          </p:txBody>
        </p:sp>
        <p:cxnSp>
          <p:nvCxnSpPr>
            <p:cNvPr id="26" name="Straight Connector 25"/>
            <p:cNvCxnSpPr/>
            <p:nvPr/>
          </p:nvCxnSpPr>
          <p:spPr>
            <a:xfrm>
              <a:off x="4020737" y="1237655"/>
              <a:ext cx="24883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3938801" y="1207444"/>
              <a:ext cx="394364" cy="369332"/>
            </a:xfrm>
            <a:prstGeom prst="rect">
              <a:avLst/>
            </a:prstGeom>
            <a:noFill/>
          </p:spPr>
          <p:txBody>
            <a:bodyPr wrap="square" rtlCol="0">
              <a:spAutoFit/>
            </a:bodyPr>
            <a:lstStyle/>
            <a:p>
              <a:pPr algn="ctr"/>
              <a:r>
                <a:rPr lang="en-US" dirty="0" smtClean="0">
                  <a:latin typeface="Cambria Math" panose="02040503050406030204" pitchFamily="18" charset="0"/>
                  <a:ea typeface="Cambria Math" panose="02040503050406030204" pitchFamily="18" charset="0"/>
                  <a:cs typeface="Arial" pitchFamily="34" charset="0"/>
                </a:rPr>
                <a:t>1.5</a:t>
              </a:r>
            </a:p>
          </p:txBody>
        </p:sp>
      </p:grpSp>
      <p:grpSp>
        <p:nvGrpSpPr>
          <p:cNvPr id="28" name="Group 27"/>
          <p:cNvGrpSpPr/>
          <p:nvPr/>
        </p:nvGrpSpPr>
        <p:grpSpPr>
          <a:xfrm>
            <a:off x="3429002" y="819150"/>
            <a:ext cx="2355539" cy="1273539"/>
            <a:chOff x="6096215" y="3056468"/>
            <a:chExt cx="1686520" cy="1189709"/>
          </a:xfrm>
        </p:grpSpPr>
        <p:sp>
          <p:nvSpPr>
            <p:cNvPr id="29" name="Cloud Callout 28"/>
            <p:cNvSpPr/>
            <p:nvPr/>
          </p:nvSpPr>
          <p:spPr>
            <a:xfrm>
              <a:off x="6096215" y="3056468"/>
              <a:ext cx="1655996" cy="1189709"/>
            </a:xfrm>
            <a:prstGeom prst="cloudCallout">
              <a:avLst>
                <a:gd name="adj1" fmla="val -73629"/>
                <a:gd name="adj2" fmla="val 40872"/>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mbria Math" panose="02040503050406030204" pitchFamily="18" charset="0"/>
                <a:ea typeface="Cambria Math" panose="02040503050406030204" pitchFamily="18" charset="0"/>
              </a:endParaRPr>
            </a:p>
          </p:txBody>
        </p:sp>
        <p:sp>
          <p:nvSpPr>
            <p:cNvPr id="30" name="Rectangle 29"/>
            <p:cNvSpPr/>
            <p:nvPr/>
          </p:nvSpPr>
          <p:spPr>
            <a:xfrm>
              <a:off x="6153136" y="3317472"/>
              <a:ext cx="1629599" cy="775579"/>
            </a:xfrm>
            <a:prstGeom prst="rect">
              <a:avLst/>
            </a:prstGeom>
          </p:spPr>
          <p:txBody>
            <a:bodyPr wrap="square">
              <a:spAutoFit/>
            </a:bodyPr>
            <a:lstStyle/>
            <a:p>
              <a:pPr algn="ctr"/>
              <a:r>
                <a:rPr lang="en-US" sz="1600" b="1" dirty="0">
                  <a:solidFill>
                    <a:srgbClr val="002060"/>
                  </a:solidFill>
                  <a:latin typeface="Cambria Math" panose="02040503050406030204" pitchFamily="18" charset="0"/>
                  <a:ea typeface="Cambria Math" panose="02040503050406030204" pitchFamily="18" charset="0"/>
                </a:rPr>
                <a:t>variables on one side, numbers on the other side.</a:t>
              </a:r>
            </a:p>
          </p:txBody>
        </p:sp>
      </p:grpSp>
      <p:sp>
        <p:nvSpPr>
          <p:cNvPr id="35" name="TextBox 34"/>
          <p:cNvSpPr txBox="1"/>
          <p:nvPr/>
        </p:nvSpPr>
        <p:spPr>
          <a:xfrm>
            <a:off x="2406850" y="2019300"/>
            <a:ext cx="489236" cy="369332"/>
          </a:xfrm>
          <a:prstGeom prst="rect">
            <a:avLst/>
          </a:prstGeom>
          <a:noFill/>
        </p:spPr>
        <p:txBody>
          <a:bodyPr wrap="none" rtlCol="0">
            <a:spAutoFit/>
          </a:bodyPr>
          <a:lstStyle/>
          <a:p>
            <a:r>
              <a:rPr lang="en-US" dirty="0" smtClean="0">
                <a:solidFill>
                  <a:srgbClr val="C00000"/>
                </a:solidFill>
                <a:latin typeface="Cambria Math" panose="02040503050406030204" pitchFamily="18" charset="0"/>
                <a:ea typeface="Cambria Math" panose="02040503050406030204" pitchFamily="18" charset="0"/>
                <a:cs typeface="Arial" pitchFamily="34" charset="0"/>
              </a:rPr>
              <a:t>1.5</a:t>
            </a:r>
            <a:endParaRPr lang="en-US" baseline="-25000" dirty="0">
              <a:solidFill>
                <a:srgbClr val="C00000"/>
              </a:solidFill>
              <a:latin typeface="Cambria Math" panose="02040503050406030204" pitchFamily="18" charset="0"/>
              <a:ea typeface="Cambria Math" panose="02040503050406030204" pitchFamily="18" charset="0"/>
              <a:cs typeface="Arial" pitchFamily="34" charset="0"/>
            </a:endParaRPr>
          </a:p>
        </p:txBody>
      </p:sp>
      <p:grpSp>
        <p:nvGrpSpPr>
          <p:cNvPr id="36" name="Group 35"/>
          <p:cNvGrpSpPr/>
          <p:nvPr/>
        </p:nvGrpSpPr>
        <p:grpSpPr>
          <a:xfrm>
            <a:off x="3480063" y="1000115"/>
            <a:ext cx="2424545" cy="1189709"/>
            <a:chOff x="5940518" y="3085922"/>
            <a:chExt cx="2424545" cy="1189709"/>
          </a:xfrm>
        </p:grpSpPr>
        <p:sp>
          <p:nvSpPr>
            <p:cNvPr id="37" name="Cloud Callout 36"/>
            <p:cNvSpPr/>
            <p:nvPr/>
          </p:nvSpPr>
          <p:spPr>
            <a:xfrm>
              <a:off x="5940518" y="3085922"/>
              <a:ext cx="2424545" cy="1189709"/>
            </a:xfrm>
            <a:prstGeom prst="cloudCallout">
              <a:avLst>
                <a:gd name="adj1" fmla="val -73629"/>
                <a:gd name="adj2" fmla="val 40872"/>
              </a:avLst>
            </a:prstGeom>
            <a:solidFill>
              <a:srgbClr val="FF7C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mbria Math" panose="02040503050406030204" pitchFamily="18" charset="0"/>
                <a:ea typeface="Cambria Math" panose="02040503050406030204" pitchFamily="18" charset="0"/>
              </a:endParaRPr>
            </a:p>
          </p:txBody>
        </p:sp>
        <p:sp>
          <p:nvSpPr>
            <p:cNvPr id="38" name="Rectangle 37"/>
            <p:cNvSpPr/>
            <p:nvPr/>
          </p:nvSpPr>
          <p:spPr>
            <a:xfrm>
              <a:off x="6100475" y="3250747"/>
              <a:ext cx="2107000" cy="830997"/>
            </a:xfrm>
            <a:prstGeom prst="rect">
              <a:avLst/>
            </a:prstGeom>
          </p:spPr>
          <p:txBody>
            <a:bodyPr wrap="square">
              <a:spAutoFit/>
            </a:bodyPr>
            <a:lstStyle/>
            <a:p>
              <a:pPr algn="ctr"/>
              <a:r>
                <a:rPr lang="en-US" sz="1600" b="1" dirty="0">
                  <a:solidFill>
                    <a:srgbClr val="002060"/>
                  </a:solidFill>
                  <a:latin typeface="Cambria Math" panose="02040503050406030204" pitchFamily="18" charset="0"/>
                  <a:ea typeface="Cambria Math" panose="02040503050406030204" pitchFamily="18" charset="0"/>
                </a:rPr>
                <a:t>We will shift </a:t>
              </a:r>
              <a:r>
                <a:rPr lang="en-US" sz="1600" b="1" dirty="0" smtClean="0">
                  <a:solidFill>
                    <a:srgbClr val="002060"/>
                  </a:solidFill>
                  <a:latin typeface="Cambria Math" panose="02040503050406030204" pitchFamily="18" charset="0"/>
                  <a:ea typeface="Cambria Math" panose="02040503050406030204" pitchFamily="18" charset="0"/>
                </a:rPr>
                <a:t>1.5  in the denominator to the other side.</a:t>
              </a:r>
              <a:endParaRPr lang="en-US" sz="1600" b="1" dirty="0">
                <a:solidFill>
                  <a:srgbClr val="002060"/>
                </a:solidFill>
                <a:latin typeface="Cambria Math" panose="02040503050406030204" pitchFamily="18" charset="0"/>
                <a:ea typeface="Cambria Math" panose="02040503050406030204" pitchFamily="18" charset="0"/>
              </a:endParaRPr>
            </a:p>
          </p:txBody>
        </p:sp>
      </p:grpSp>
      <p:sp>
        <p:nvSpPr>
          <p:cNvPr id="39" name="Curved Down Arrow 38"/>
          <p:cNvSpPr/>
          <p:nvPr/>
        </p:nvSpPr>
        <p:spPr>
          <a:xfrm rot="10800000">
            <a:off x="2084762" y="2264807"/>
            <a:ext cx="580238" cy="247650"/>
          </a:xfrm>
          <a:prstGeom prst="curvedDownArrow">
            <a:avLst/>
          </a:prstGeom>
          <a:solidFill>
            <a:srgbClr val="FFFF00"/>
          </a:solid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black"/>
              </a:solidFill>
              <a:latin typeface="Bookman Old Style" panose="02050604050505020204" pitchFamily="18" charset="0"/>
            </a:endParaRPr>
          </a:p>
        </p:txBody>
      </p:sp>
      <p:sp>
        <p:nvSpPr>
          <p:cNvPr id="56" name="TextBox 55"/>
          <p:cNvSpPr txBox="1"/>
          <p:nvPr/>
        </p:nvSpPr>
        <p:spPr>
          <a:xfrm>
            <a:off x="633412" y="2447925"/>
            <a:ext cx="369726" cy="369332"/>
          </a:xfrm>
          <a:prstGeom prst="rect">
            <a:avLst/>
          </a:prstGeom>
          <a:noFill/>
        </p:spPr>
        <p:txBody>
          <a:bodyPr wrap="square" rtlCol="0">
            <a:spAutoFit/>
          </a:bodyPr>
          <a:lstStyle/>
          <a:p>
            <a:r>
              <a:rPr lang="en-US" dirty="0" smtClean="0">
                <a:latin typeface="Cambria Math" panose="02040503050406030204" pitchFamily="18" charset="0"/>
                <a:ea typeface="Cambria Math" panose="02040503050406030204" pitchFamily="18" charset="0"/>
                <a:cs typeface="Arial" pitchFamily="34" charset="0"/>
                <a:sym typeface="Symbol"/>
              </a:rPr>
              <a:t></a:t>
            </a:r>
            <a:endParaRPr lang="en-US" dirty="0">
              <a:latin typeface="Cambria Math" panose="02040503050406030204" pitchFamily="18" charset="0"/>
              <a:ea typeface="Cambria Math" panose="02040503050406030204" pitchFamily="18" charset="0"/>
              <a:cs typeface="Arial" pitchFamily="34" charset="0"/>
            </a:endParaRPr>
          </a:p>
        </p:txBody>
      </p:sp>
      <p:sp>
        <p:nvSpPr>
          <p:cNvPr id="57" name="TextBox 56"/>
          <p:cNvSpPr txBox="1"/>
          <p:nvPr/>
        </p:nvSpPr>
        <p:spPr>
          <a:xfrm>
            <a:off x="1038244" y="2447925"/>
            <a:ext cx="653023" cy="369332"/>
          </a:xfrm>
          <a:prstGeom prst="rect">
            <a:avLst/>
          </a:prstGeom>
          <a:noFill/>
        </p:spPr>
        <p:txBody>
          <a:bodyPr wrap="square" rtlCol="0">
            <a:spAutoFit/>
          </a:bodyPr>
          <a:lstStyle/>
          <a:p>
            <a:r>
              <a:rPr lang="en-US" dirty="0" smtClean="0">
                <a:latin typeface="Cambria Math" panose="02040503050406030204" pitchFamily="18" charset="0"/>
                <a:ea typeface="Cambria Math" panose="02040503050406030204" pitchFamily="18" charset="0"/>
                <a:cs typeface="Arial" pitchFamily="34" charset="0"/>
              </a:rPr>
              <a:t>1.6</a:t>
            </a:r>
            <a:endParaRPr lang="en-US" dirty="0">
              <a:latin typeface="Cambria Math" panose="02040503050406030204" pitchFamily="18" charset="0"/>
              <a:ea typeface="Cambria Math" panose="02040503050406030204" pitchFamily="18" charset="0"/>
              <a:cs typeface="Arial" pitchFamily="34" charset="0"/>
            </a:endParaRPr>
          </a:p>
        </p:txBody>
      </p:sp>
      <p:sp>
        <p:nvSpPr>
          <p:cNvPr id="58" name="TextBox 57"/>
          <p:cNvSpPr txBox="1"/>
          <p:nvPr/>
        </p:nvSpPr>
        <p:spPr>
          <a:xfrm>
            <a:off x="1495456" y="2447925"/>
            <a:ext cx="326511" cy="369332"/>
          </a:xfrm>
          <a:prstGeom prst="rect">
            <a:avLst/>
          </a:prstGeom>
          <a:noFill/>
        </p:spPr>
        <p:txBody>
          <a:bodyPr wrap="square" rtlCol="0">
            <a:spAutoFit/>
          </a:bodyPr>
          <a:lstStyle/>
          <a:p>
            <a:r>
              <a:rPr lang="en-US" dirty="0" smtClean="0">
                <a:solidFill>
                  <a:srgbClr val="C00000"/>
                </a:solidFill>
                <a:latin typeface="Cambria Math" panose="02040503050406030204" pitchFamily="18" charset="0"/>
                <a:ea typeface="Cambria Math" panose="02040503050406030204" pitchFamily="18" charset="0"/>
                <a:cs typeface="Arial" pitchFamily="34" charset="0"/>
              </a:rPr>
              <a:t>×</a:t>
            </a:r>
            <a:endParaRPr lang="en-US" dirty="0">
              <a:solidFill>
                <a:srgbClr val="C00000"/>
              </a:solidFill>
              <a:latin typeface="Cambria Math" panose="02040503050406030204" pitchFamily="18" charset="0"/>
              <a:ea typeface="Cambria Math" panose="02040503050406030204" pitchFamily="18" charset="0"/>
              <a:cs typeface="Arial" pitchFamily="34" charset="0"/>
            </a:endParaRPr>
          </a:p>
        </p:txBody>
      </p:sp>
      <p:sp>
        <p:nvSpPr>
          <p:cNvPr id="59" name="TextBox 58"/>
          <p:cNvSpPr txBox="1"/>
          <p:nvPr/>
        </p:nvSpPr>
        <p:spPr>
          <a:xfrm>
            <a:off x="1778526" y="2447925"/>
            <a:ext cx="631311" cy="369332"/>
          </a:xfrm>
          <a:prstGeom prst="rect">
            <a:avLst/>
          </a:prstGeom>
          <a:noFill/>
        </p:spPr>
        <p:txBody>
          <a:bodyPr wrap="square" rtlCol="0">
            <a:spAutoFit/>
          </a:bodyPr>
          <a:lstStyle/>
          <a:p>
            <a:r>
              <a:rPr lang="en-US" dirty="0" smtClean="0">
                <a:solidFill>
                  <a:srgbClr val="C00000"/>
                </a:solidFill>
                <a:latin typeface="Cambria Math" panose="02040503050406030204" pitchFamily="18" charset="0"/>
                <a:ea typeface="Cambria Math" panose="02040503050406030204" pitchFamily="18" charset="0"/>
                <a:cs typeface="Arial" pitchFamily="34" charset="0"/>
              </a:rPr>
              <a:t>1.5</a:t>
            </a:r>
            <a:endParaRPr lang="en-US" dirty="0">
              <a:solidFill>
                <a:srgbClr val="C00000"/>
              </a:solidFill>
              <a:latin typeface="Cambria Math" panose="02040503050406030204" pitchFamily="18" charset="0"/>
              <a:ea typeface="Cambria Math" panose="02040503050406030204" pitchFamily="18" charset="0"/>
              <a:cs typeface="Arial" pitchFamily="34" charset="0"/>
            </a:endParaRPr>
          </a:p>
        </p:txBody>
      </p:sp>
      <p:sp>
        <p:nvSpPr>
          <p:cNvPr id="60" name="TextBox 59"/>
          <p:cNvSpPr txBox="1"/>
          <p:nvPr/>
        </p:nvSpPr>
        <p:spPr>
          <a:xfrm>
            <a:off x="2181225" y="2445587"/>
            <a:ext cx="369726" cy="369332"/>
          </a:xfrm>
          <a:prstGeom prst="rect">
            <a:avLst/>
          </a:prstGeom>
          <a:noFill/>
        </p:spPr>
        <p:txBody>
          <a:bodyPr wrap="square" rtlCol="0">
            <a:spAutoFit/>
          </a:bodyPr>
          <a:lstStyle/>
          <a:p>
            <a:r>
              <a:rPr lang="en-US" dirty="0" smtClean="0">
                <a:latin typeface="Cambria Math" panose="02040503050406030204" pitchFamily="18" charset="0"/>
                <a:ea typeface="Cambria Math" panose="02040503050406030204" pitchFamily="18" charset="0"/>
                <a:cs typeface="Arial" pitchFamily="34" charset="0"/>
                <a:sym typeface="Symbol"/>
              </a:rPr>
              <a:t>=</a:t>
            </a:r>
            <a:endParaRPr lang="en-US" dirty="0">
              <a:latin typeface="Cambria Math" panose="02040503050406030204" pitchFamily="18" charset="0"/>
              <a:ea typeface="Cambria Math" panose="02040503050406030204" pitchFamily="18" charset="0"/>
              <a:cs typeface="Arial" pitchFamily="34" charset="0"/>
            </a:endParaRPr>
          </a:p>
        </p:txBody>
      </p:sp>
      <p:sp>
        <p:nvSpPr>
          <p:cNvPr id="61" name="TextBox 60"/>
          <p:cNvSpPr txBox="1"/>
          <p:nvPr/>
        </p:nvSpPr>
        <p:spPr>
          <a:xfrm>
            <a:off x="2531901" y="2419350"/>
            <a:ext cx="369726" cy="369332"/>
          </a:xfrm>
          <a:prstGeom prst="rect">
            <a:avLst/>
          </a:prstGeom>
          <a:noFill/>
        </p:spPr>
        <p:txBody>
          <a:bodyPr wrap="square" rtlCol="0">
            <a:spAutoFit/>
          </a:bodyPr>
          <a:lstStyle/>
          <a:p>
            <a:r>
              <a:rPr lang="en-US" dirty="0" smtClean="0">
                <a:latin typeface="Cambria Math" panose="02040503050406030204" pitchFamily="18" charset="0"/>
                <a:ea typeface="Cambria Math" panose="02040503050406030204" pitchFamily="18" charset="0"/>
                <a:cs typeface="Arial" pitchFamily="34" charset="0"/>
                <a:sym typeface="Symbol"/>
              </a:rPr>
              <a:t>y</a:t>
            </a:r>
            <a:endParaRPr lang="en-US" dirty="0">
              <a:latin typeface="Cambria Math" panose="02040503050406030204" pitchFamily="18" charset="0"/>
              <a:ea typeface="Cambria Math" panose="02040503050406030204" pitchFamily="18" charset="0"/>
              <a:cs typeface="Arial" pitchFamily="34" charset="0"/>
            </a:endParaRPr>
          </a:p>
        </p:txBody>
      </p:sp>
      <p:sp>
        <p:nvSpPr>
          <p:cNvPr id="79" name="TextBox 78"/>
          <p:cNvSpPr txBox="1"/>
          <p:nvPr/>
        </p:nvSpPr>
        <p:spPr>
          <a:xfrm>
            <a:off x="633412" y="2828925"/>
            <a:ext cx="369726" cy="369332"/>
          </a:xfrm>
          <a:prstGeom prst="rect">
            <a:avLst/>
          </a:prstGeom>
          <a:noFill/>
        </p:spPr>
        <p:txBody>
          <a:bodyPr wrap="square" rtlCol="0">
            <a:spAutoFit/>
          </a:bodyPr>
          <a:lstStyle/>
          <a:p>
            <a:r>
              <a:rPr lang="en-US" dirty="0" smtClean="0">
                <a:latin typeface="Cambria Math" panose="02040503050406030204" pitchFamily="18" charset="0"/>
                <a:ea typeface="Cambria Math" panose="02040503050406030204" pitchFamily="18" charset="0"/>
                <a:cs typeface="Arial" pitchFamily="34" charset="0"/>
                <a:sym typeface="Symbol"/>
              </a:rPr>
              <a:t></a:t>
            </a:r>
            <a:endParaRPr lang="en-US" dirty="0">
              <a:latin typeface="Cambria Math" panose="02040503050406030204" pitchFamily="18" charset="0"/>
              <a:ea typeface="Cambria Math" panose="02040503050406030204" pitchFamily="18" charset="0"/>
              <a:cs typeface="Arial" pitchFamily="34" charset="0"/>
            </a:endParaRPr>
          </a:p>
        </p:txBody>
      </p:sp>
      <p:sp>
        <p:nvSpPr>
          <p:cNvPr id="82" name="TextBox 81"/>
          <p:cNvSpPr txBox="1"/>
          <p:nvPr/>
        </p:nvSpPr>
        <p:spPr>
          <a:xfrm>
            <a:off x="1769008" y="2828925"/>
            <a:ext cx="631311" cy="369332"/>
          </a:xfrm>
          <a:prstGeom prst="rect">
            <a:avLst/>
          </a:prstGeom>
          <a:noFill/>
        </p:spPr>
        <p:txBody>
          <a:bodyPr wrap="square" rtlCol="0">
            <a:spAutoFit/>
          </a:bodyPr>
          <a:lstStyle/>
          <a:p>
            <a:r>
              <a:rPr lang="en-US" dirty="0" smtClean="0">
                <a:latin typeface="Cambria Math" panose="02040503050406030204" pitchFamily="18" charset="0"/>
                <a:ea typeface="Cambria Math" panose="02040503050406030204" pitchFamily="18" charset="0"/>
                <a:cs typeface="Arial" pitchFamily="34" charset="0"/>
              </a:rPr>
              <a:t>2.4</a:t>
            </a:r>
            <a:endParaRPr lang="en-US" dirty="0">
              <a:latin typeface="Cambria Math" panose="02040503050406030204" pitchFamily="18" charset="0"/>
              <a:ea typeface="Cambria Math" panose="02040503050406030204" pitchFamily="18" charset="0"/>
              <a:cs typeface="Arial" pitchFamily="34" charset="0"/>
            </a:endParaRPr>
          </a:p>
        </p:txBody>
      </p:sp>
      <p:sp>
        <p:nvSpPr>
          <p:cNvPr id="83" name="TextBox 82"/>
          <p:cNvSpPr txBox="1"/>
          <p:nvPr/>
        </p:nvSpPr>
        <p:spPr>
          <a:xfrm>
            <a:off x="2171700" y="2826587"/>
            <a:ext cx="369726" cy="369332"/>
          </a:xfrm>
          <a:prstGeom prst="rect">
            <a:avLst/>
          </a:prstGeom>
          <a:noFill/>
        </p:spPr>
        <p:txBody>
          <a:bodyPr wrap="square" rtlCol="0">
            <a:spAutoFit/>
          </a:bodyPr>
          <a:lstStyle/>
          <a:p>
            <a:r>
              <a:rPr lang="en-US" dirty="0" smtClean="0">
                <a:latin typeface="Cambria Math" panose="02040503050406030204" pitchFamily="18" charset="0"/>
                <a:ea typeface="Cambria Math" panose="02040503050406030204" pitchFamily="18" charset="0"/>
                <a:cs typeface="Arial" pitchFamily="34" charset="0"/>
                <a:sym typeface="Symbol"/>
              </a:rPr>
              <a:t>=</a:t>
            </a:r>
            <a:endParaRPr lang="en-US" dirty="0">
              <a:latin typeface="Cambria Math" panose="02040503050406030204" pitchFamily="18" charset="0"/>
              <a:ea typeface="Cambria Math" panose="02040503050406030204" pitchFamily="18" charset="0"/>
              <a:cs typeface="Arial" pitchFamily="34" charset="0"/>
            </a:endParaRPr>
          </a:p>
        </p:txBody>
      </p:sp>
      <p:sp>
        <p:nvSpPr>
          <p:cNvPr id="84" name="TextBox 83"/>
          <p:cNvSpPr txBox="1"/>
          <p:nvPr/>
        </p:nvSpPr>
        <p:spPr>
          <a:xfrm>
            <a:off x="2522376" y="2800350"/>
            <a:ext cx="369726" cy="369332"/>
          </a:xfrm>
          <a:prstGeom prst="rect">
            <a:avLst/>
          </a:prstGeom>
          <a:noFill/>
        </p:spPr>
        <p:txBody>
          <a:bodyPr wrap="square" rtlCol="0">
            <a:spAutoFit/>
          </a:bodyPr>
          <a:lstStyle/>
          <a:p>
            <a:r>
              <a:rPr lang="en-US" dirty="0" smtClean="0">
                <a:latin typeface="Cambria Math" panose="02040503050406030204" pitchFamily="18" charset="0"/>
                <a:ea typeface="Cambria Math" panose="02040503050406030204" pitchFamily="18" charset="0"/>
                <a:cs typeface="Arial" pitchFamily="34" charset="0"/>
                <a:sym typeface="Symbol"/>
              </a:rPr>
              <a:t>y</a:t>
            </a:r>
            <a:endParaRPr lang="en-US" dirty="0">
              <a:latin typeface="Cambria Math" panose="02040503050406030204" pitchFamily="18" charset="0"/>
              <a:ea typeface="Cambria Math" panose="02040503050406030204" pitchFamily="18" charset="0"/>
              <a:cs typeface="Arial" pitchFamily="34" charset="0"/>
            </a:endParaRPr>
          </a:p>
        </p:txBody>
      </p:sp>
      <p:sp>
        <p:nvSpPr>
          <p:cNvPr id="85" name="TextBox 84"/>
          <p:cNvSpPr txBox="1"/>
          <p:nvPr/>
        </p:nvSpPr>
        <p:spPr>
          <a:xfrm>
            <a:off x="633412" y="3312786"/>
            <a:ext cx="369726" cy="369332"/>
          </a:xfrm>
          <a:prstGeom prst="rect">
            <a:avLst/>
          </a:prstGeom>
          <a:noFill/>
        </p:spPr>
        <p:txBody>
          <a:bodyPr wrap="square" rtlCol="0">
            <a:spAutoFit/>
          </a:bodyPr>
          <a:lstStyle/>
          <a:p>
            <a:r>
              <a:rPr lang="en-US" dirty="0" smtClean="0">
                <a:latin typeface="Cambria Math" panose="02040503050406030204" pitchFamily="18" charset="0"/>
                <a:ea typeface="Cambria Math" panose="02040503050406030204" pitchFamily="18" charset="0"/>
                <a:cs typeface="Arial" pitchFamily="34" charset="0"/>
                <a:sym typeface="Symbol"/>
              </a:rPr>
              <a:t></a:t>
            </a:r>
            <a:endParaRPr lang="en-US" dirty="0">
              <a:latin typeface="Cambria Math" panose="02040503050406030204" pitchFamily="18" charset="0"/>
              <a:ea typeface="Cambria Math" panose="02040503050406030204" pitchFamily="18" charset="0"/>
              <a:cs typeface="Arial" pitchFamily="34" charset="0"/>
            </a:endParaRPr>
          </a:p>
        </p:txBody>
      </p:sp>
      <p:sp>
        <p:nvSpPr>
          <p:cNvPr id="86" name="TextBox 85"/>
          <p:cNvSpPr txBox="1"/>
          <p:nvPr/>
        </p:nvSpPr>
        <p:spPr>
          <a:xfrm>
            <a:off x="1119097" y="3377342"/>
            <a:ext cx="3758416" cy="408623"/>
          </a:xfrm>
          <a:prstGeom prst="roundRect">
            <a:avLst/>
          </a:prstGeom>
          <a:noFill/>
          <a:ln w="19050">
            <a:solidFill>
              <a:schemeClr val="accent3">
                <a:lumMod val="50000"/>
              </a:schemeClr>
            </a:solidFill>
          </a:ln>
        </p:spPr>
        <p:txBody>
          <a:bodyPr wrap="square" rtlCol="0">
            <a:spAutoFit/>
          </a:bodyPr>
          <a:lstStyle/>
          <a:p>
            <a:r>
              <a:rPr lang="en-US" dirty="0" smtClean="0">
                <a:latin typeface="Cambria Math" panose="02040503050406030204" pitchFamily="18" charset="0"/>
                <a:ea typeface="Cambria Math" panose="02040503050406030204" pitchFamily="18" charset="0"/>
                <a:cs typeface="Arial" pitchFamily="34" charset="0"/>
              </a:rPr>
              <a:t>The solution of the equation is 2.4</a:t>
            </a:r>
            <a:endParaRPr lang="en-US" dirty="0">
              <a:latin typeface="Cambria Math" panose="02040503050406030204" pitchFamily="18" charset="0"/>
              <a:ea typeface="Cambria Math" panose="02040503050406030204" pitchFamily="18" charset="0"/>
              <a:cs typeface="Arial" pitchFamily="34" charset="0"/>
            </a:endParaRPr>
          </a:p>
        </p:txBody>
      </p:sp>
      <p:pic>
        <p:nvPicPr>
          <p:cNvPr id="87" name="Picture 8" descr="https://encrypted-tbn3.gstatic.com/images?q=tbn:ANd9GcQF2WyE-ichznlNBDGYVxMKykT8win86D7t7PDmHdDnARm7Zpa1da6hfg">
            <a:hlinkClick r:id="rId3"/>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0" b="100000" l="0" r="100000"/>
                    </a14:imgEffect>
                  </a14:imgLayer>
                </a14:imgProps>
              </a:ext>
              <a:ext uri="{28A0092B-C50C-407E-A947-70E740481C1C}">
                <a14:useLocalDpi xmlns:a14="http://schemas.microsoft.com/office/drawing/2010/main" val="0"/>
              </a:ext>
            </a:extLst>
          </a:blip>
          <a:srcRect/>
          <a:stretch>
            <a:fillRect/>
          </a:stretch>
        </p:blipFill>
        <p:spPr bwMode="auto">
          <a:xfrm>
            <a:off x="4472611" y="3028950"/>
            <a:ext cx="937599" cy="1238479"/>
          </a:xfrm>
          <a:prstGeom prst="rect">
            <a:avLst/>
          </a:prstGeom>
          <a:noFill/>
          <a:extLst>
            <a:ext uri="{909E8E84-426E-40DD-AFC4-6F175D3DCCD1}">
              <a14:hiddenFill xmlns:a14="http://schemas.microsoft.com/office/drawing/2010/main">
                <a:solidFill>
                  <a:srgbClr val="FFFFFF"/>
                </a:solidFill>
              </a14:hiddenFill>
            </a:ext>
          </a:extLst>
        </p:spPr>
      </p:pic>
      <p:grpSp>
        <p:nvGrpSpPr>
          <p:cNvPr id="80" name="Group 79"/>
          <p:cNvGrpSpPr/>
          <p:nvPr/>
        </p:nvGrpSpPr>
        <p:grpSpPr>
          <a:xfrm>
            <a:off x="3499795" y="957083"/>
            <a:ext cx="2102642" cy="1380195"/>
            <a:chOff x="5998967" y="2554406"/>
            <a:chExt cx="2003755" cy="1916038"/>
          </a:xfrm>
        </p:grpSpPr>
        <p:sp>
          <p:nvSpPr>
            <p:cNvPr id="81" name="Cloud Callout 80"/>
            <p:cNvSpPr/>
            <p:nvPr/>
          </p:nvSpPr>
          <p:spPr>
            <a:xfrm>
              <a:off x="5998967" y="2554406"/>
              <a:ext cx="2003755" cy="1916038"/>
            </a:xfrm>
            <a:prstGeom prst="cloudCallout">
              <a:avLst>
                <a:gd name="adj1" fmla="val -73629"/>
                <a:gd name="adj2" fmla="val 40872"/>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8" name="Rectangle 87"/>
            <p:cNvSpPr/>
            <p:nvPr/>
          </p:nvSpPr>
          <p:spPr>
            <a:xfrm>
              <a:off x="6055966" y="2881050"/>
              <a:ext cx="1794141" cy="1153621"/>
            </a:xfrm>
            <a:prstGeom prst="rect">
              <a:avLst/>
            </a:prstGeom>
          </p:spPr>
          <p:txBody>
            <a:bodyPr wrap="square">
              <a:spAutoFit/>
            </a:bodyPr>
            <a:lstStyle/>
            <a:p>
              <a:pPr algn="ctr"/>
              <a:r>
                <a:rPr lang="en-US" sz="1600" b="1" dirty="0" smtClean="0">
                  <a:solidFill>
                    <a:srgbClr val="002060"/>
                  </a:solidFill>
                  <a:latin typeface="Cambria Math" panose="02040503050406030204" pitchFamily="18" charset="0"/>
                  <a:ea typeface="Cambria Math" panose="02040503050406030204" pitchFamily="18" charset="0"/>
                </a:rPr>
                <a:t>While changing sides, we will change the sign.</a:t>
              </a:r>
              <a:endParaRPr lang="en-US" sz="1600" b="1" dirty="0">
                <a:solidFill>
                  <a:srgbClr val="002060"/>
                </a:solidFill>
                <a:latin typeface="Cambria Math" panose="02040503050406030204" pitchFamily="18" charset="0"/>
                <a:ea typeface="Cambria Math" panose="02040503050406030204" pitchFamily="18" charset="0"/>
              </a:endParaRPr>
            </a:p>
          </p:txBody>
        </p:sp>
      </p:grpSp>
      <p:grpSp>
        <p:nvGrpSpPr>
          <p:cNvPr id="89" name="Group 88"/>
          <p:cNvGrpSpPr/>
          <p:nvPr/>
        </p:nvGrpSpPr>
        <p:grpSpPr>
          <a:xfrm>
            <a:off x="3462738" y="1450228"/>
            <a:ext cx="1777929" cy="895572"/>
            <a:chOff x="5888284" y="1599977"/>
            <a:chExt cx="1777929" cy="895572"/>
          </a:xfrm>
        </p:grpSpPr>
        <p:grpSp>
          <p:nvGrpSpPr>
            <p:cNvPr id="90" name="Group 89"/>
            <p:cNvGrpSpPr/>
            <p:nvPr/>
          </p:nvGrpSpPr>
          <p:grpSpPr>
            <a:xfrm>
              <a:off x="5888284" y="1599977"/>
              <a:ext cx="1777929" cy="895572"/>
              <a:chOff x="6241889" y="3165936"/>
              <a:chExt cx="1517908" cy="983231"/>
            </a:xfrm>
          </p:grpSpPr>
          <p:sp>
            <p:nvSpPr>
              <p:cNvPr id="92" name="Cloud Callout 91"/>
              <p:cNvSpPr/>
              <p:nvPr/>
            </p:nvSpPr>
            <p:spPr>
              <a:xfrm>
                <a:off x="6486722" y="3165936"/>
                <a:ext cx="1028244" cy="983231"/>
              </a:xfrm>
              <a:prstGeom prst="cloudCallout">
                <a:avLst>
                  <a:gd name="adj1" fmla="val -62767"/>
                  <a:gd name="adj2" fmla="val 46317"/>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3" name="Rectangle 92"/>
              <p:cNvSpPr/>
              <p:nvPr/>
            </p:nvSpPr>
            <p:spPr>
              <a:xfrm>
                <a:off x="6241889" y="3471706"/>
                <a:ext cx="1517908" cy="371692"/>
              </a:xfrm>
              <a:prstGeom prst="rect">
                <a:avLst/>
              </a:prstGeom>
            </p:spPr>
            <p:txBody>
              <a:bodyPr wrap="square">
                <a:spAutoFit/>
              </a:bodyPr>
              <a:lstStyle/>
              <a:p>
                <a:pPr algn="ctr"/>
                <a:r>
                  <a:rPr lang="en-US" sz="1600" b="1" dirty="0" smtClean="0">
                    <a:solidFill>
                      <a:schemeClr val="bg1"/>
                    </a:solidFill>
                    <a:latin typeface="Cambria Math" panose="02040503050406030204" pitchFamily="18" charset="0"/>
                    <a:ea typeface="Cambria Math" panose="02040503050406030204" pitchFamily="18" charset="0"/>
                    <a:cs typeface="Arial" pitchFamily="34" charset="0"/>
                  </a:rPr>
                  <a:t>‘÷’          ‘×’ </a:t>
                </a:r>
                <a:endParaRPr lang="en-US" sz="1600" b="1" dirty="0">
                  <a:solidFill>
                    <a:schemeClr val="bg1"/>
                  </a:solidFill>
                  <a:latin typeface="Bookman Old Style" panose="02050604050505020204" pitchFamily="18" charset="0"/>
                </a:endParaRPr>
              </a:p>
            </p:txBody>
          </p:sp>
        </p:grpSp>
        <p:cxnSp>
          <p:nvCxnSpPr>
            <p:cNvPr id="91" name="Straight Arrow Connector 90"/>
            <p:cNvCxnSpPr/>
            <p:nvPr/>
          </p:nvCxnSpPr>
          <p:spPr>
            <a:xfrm>
              <a:off x="6692869" y="2066925"/>
              <a:ext cx="228600" cy="0"/>
            </a:xfrm>
            <a:prstGeom prst="straightConnector1">
              <a:avLst/>
            </a:prstGeom>
            <a:ln w="19050">
              <a:solidFill>
                <a:schemeClr val="bg1"/>
              </a:solidFill>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439354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8"/>
                                        </p:tgtEl>
                                        <p:attrNameLst>
                                          <p:attrName>style.visibility</p:attrName>
                                        </p:attrNameLst>
                                      </p:cBhvr>
                                      <p:to>
                                        <p:strVal val="visible"/>
                                      </p:to>
                                    </p:set>
                                    <p:animEffect transition="in" filter="fade">
                                      <p:cBhvr>
                                        <p:cTn id="31" dur="500"/>
                                        <p:tgtEl>
                                          <p:spTgt spid="28"/>
                                        </p:tgtEl>
                                      </p:cBhvr>
                                    </p:animEffect>
                                  </p:childTnLst>
                                </p:cTn>
                              </p:par>
                              <p:par>
                                <p:cTn id="32" presetID="1" presetClass="exit" presetSubtype="0" fill="hold" nodeType="withEffect">
                                  <p:stCondLst>
                                    <p:cond delay="0"/>
                                  </p:stCondLst>
                                  <p:childTnLst>
                                    <p:set>
                                      <p:cBhvr>
                                        <p:cTn id="33" dur="1" fill="hold">
                                          <p:stCondLst>
                                            <p:cond delay="0"/>
                                          </p:stCondLst>
                                        </p:cTn>
                                        <p:tgtEl>
                                          <p:spTgt spid="28"/>
                                        </p:tgtEl>
                                        <p:attrNameLst>
                                          <p:attrName>style.visibility</p:attrName>
                                        </p:attrNameLst>
                                      </p:cBhvr>
                                      <p:to>
                                        <p:strVal val="hidden"/>
                                      </p:to>
                                    </p:se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36"/>
                                        </p:tgtEl>
                                        <p:attrNameLst>
                                          <p:attrName>style.visibility</p:attrName>
                                        </p:attrNameLst>
                                      </p:cBhvr>
                                      <p:to>
                                        <p:strVal val="visible"/>
                                      </p:to>
                                    </p:set>
                                    <p:animEffect transition="in" filter="fade">
                                      <p:cBhvr>
                                        <p:cTn id="38" dur="500"/>
                                        <p:tgtEl>
                                          <p:spTgt spid="36"/>
                                        </p:tgtEl>
                                      </p:cBhvr>
                                    </p:animEffec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22" presetClass="entr" presetSubtype="2" fill="hold" grpId="0" nodeType="clickEffect">
                                  <p:stCondLst>
                                    <p:cond delay="0"/>
                                  </p:stCondLst>
                                  <p:childTnLst>
                                    <p:set>
                                      <p:cBhvr>
                                        <p:cTn id="46" dur="1" fill="hold">
                                          <p:stCondLst>
                                            <p:cond delay="0"/>
                                          </p:stCondLst>
                                        </p:cTn>
                                        <p:tgtEl>
                                          <p:spTgt spid="39"/>
                                        </p:tgtEl>
                                        <p:attrNameLst>
                                          <p:attrName>style.visibility</p:attrName>
                                        </p:attrNameLst>
                                      </p:cBhvr>
                                      <p:to>
                                        <p:strVal val="visible"/>
                                      </p:to>
                                    </p:set>
                                    <p:animEffect transition="in" filter="wipe(right)">
                                      <p:cBhvr>
                                        <p:cTn id="47" dur="500"/>
                                        <p:tgtEl>
                                          <p:spTgt spid="39"/>
                                        </p:tgtEl>
                                      </p:cBhvr>
                                    </p:animEffect>
                                  </p:childTnLst>
                                </p:cTn>
                              </p:par>
                            </p:childTnLst>
                          </p:cTn>
                        </p:par>
                      </p:childTnLst>
                    </p:cTn>
                  </p:par>
                  <p:par>
                    <p:cTn id="48" fill="hold">
                      <p:stCondLst>
                        <p:cond delay="indefinite"/>
                      </p:stCondLst>
                      <p:childTnLst>
                        <p:par>
                          <p:cTn id="49" fill="hold">
                            <p:stCondLst>
                              <p:cond delay="0"/>
                            </p:stCondLst>
                            <p:childTnLst>
                              <p:par>
                                <p:cTn id="50" presetID="1" presetClass="exit" presetSubtype="0" fill="hold" nodeType="clickEffect">
                                  <p:stCondLst>
                                    <p:cond delay="0"/>
                                  </p:stCondLst>
                                  <p:childTnLst>
                                    <p:set>
                                      <p:cBhvr>
                                        <p:cTn id="51" dur="1" fill="hold">
                                          <p:stCondLst>
                                            <p:cond delay="0"/>
                                          </p:stCondLst>
                                        </p:cTn>
                                        <p:tgtEl>
                                          <p:spTgt spid="36"/>
                                        </p:tgtEl>
                                        <p:attrNameLst>
                                          <p:attrName>style.visibility</p:attrName>
                                        </p:attrNameLst>
                                      </p:cBhvr>
                                      <p:to>
                                        <p:strVal val="hidden"/>
                                      </p:to>
                                    </p:se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80"/>
                                        </p:tgtEl>
                                        <p:attrNameLst>
                                          <p:attrName>style.visibility</p:attrName>
                                        </p:attrNameLst>
                                      </p:cBhvr>
                                      <p:to>
                                        <p:strVal val="visible"/>
                                      </p:to>
                                    </p:set>
                                    <p:animEffect transition="in" filter="fade">
                                      <p:cBhvr>
                                        <p:cTn id="56" dur="500"/>
                                        <p:tgtEl>
                                          <p:spTgt spid="80"/>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xit" presetSubtype="0" fill="hold" nodeType="clickEffect">
                                  <p:stCondLst>
                                    <p:cond delay="0"/>
                                  </p:stCondLst>
                                  <p:childTnLst>
                                    <p:animEffect transition="out" filter="fade">
                                      <p:cBhvr>
                                        <p:cTn id="60" dur="500"/>
                                        <p:tgtEl>
                                          <p:spTgt spid="80"/>
                                        </p:tgtEl>
                                      </p:cBhvr>
                                    </p:animEffect>
                                    <p:set>
                                      <p:cBhvr>
                                        <p:cTn id="61" dur="1" fill="hold">
                                          <p:stCondLst>
                                            <p:cond delay="499"/>
                                          </p:stCondLst>
                                        </p:cTn>
                                        <p:tgtEl>
                                          <p:spTgt spid="80"/>
                                        </p:tgtEl>
                                        <p:attrNameLst>
                                          <p:attrName>style.visibility</p:attrName>
                                        </p:attrNameLst>
                                      </p:cBhvr>
                                      <p:to>
                                        <p:strVal val="hidden"/>
                                      </p:to>
                                    </p:se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nodeType="clickEffect">
                                  <p:stCondLst>
                                    <p:cond delay="0"/>
                                  </p:stCondLst>
                                  <p:childTnLst>
                                    <p:set>
                                      <p:cBhvr>
                                        <p:cTn id="65" dur="1" fill="hold">
                                          <p:stCondLst>
                                            <p:cond delay="0"/>
                                          </p:stCondLst>
                                        </p:cTn>
                                        <p:tgtEl>
                                          <p:spTgt spid="89"/>
                                        </p:tgtEl>
                                        <p:attrNameLst>
                                          <p:attrName>style.visibility</p:attrName>
                                        </p:attrNameLst>
                                      </p:cBhvr>
                                      <p:to>
                                        <p:strVal val="visible"/>
                                      </p:to>
                                    </p:set>
                                    <p:animEffect transition="in" filter="fade">
                                      <p:cBhvr>
                                        <p:cTn id="66" dur="500"/>
                                        <p:tgtEl>
                                          <p:spTgt spid="89"/>
                                        </p:tgtEl>
                                      </p:cBhvr>
                                    </p:animEffec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56"/>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57"/>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58"/>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59"/>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60"/>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61"/>
                                        </p:tgtEl>
                                        <p:attrNameLst>
                                          <p:attrName>style.visibility</p:attrName>
                                        </p:attrNameLst>
                                      </p:cBhvr>
                                      <p:to>
                                        <p:strVal val="visible"/>
                                      </p:to>
                                    </p:set>
                                  </p:childTnLst>
                                </p:cTn>
                              </p:par>
                              <p:par>
                                <p:cTn id="91" presetID="1" presetClass="exit" presetSubtype="0" fill="hold" grpId="1" nodeType="withEffect">
                                  <p:stCondLst>
                                    <p:cond delay="0"/>
                                  </p:stCondLst>
                                  <p:childTnLst>
                                    <p:set>
                                      <p:cBhvr>
                                        <p:cTn id="92" dur="1" fill="hold">
                                          <p:stCondLst>
                                            <p:cond delay="0"/>
                                          </p:stCondLst>
                                        </p:cTn>
                                        <p:tgtEl>
                                          <p:spTgt spid="39"/>
                                        </p:tgtEl>
                                        <p:attrNameLst>
                                          <p:attrName>style.visibility</p:attrName>
                                        </p:attrNameLst>
                                      </p:cBhvr>
                                      <p:to>
                                        <p:strVal val="hidden"/>
                                      </p:to>
                                    </p:set>
                                  </p:childTnLst>
                                </p:cTn>
                              </p:par>
                              <p:par>
                                <p:cTn id="93" presetID="1" presetClass="exit" presetSubtype="0" fill="hold" grpId="1" nodeType="withEffect">
                                  <p:stCondLst>
                                    <p:cond delay="0"/>
                                  </p:stCondLst>
                                  <p:childTnLst>
                                    <p:set>
                                      <p:cBhvr>
                                        <p:cTn id="94" dur="1" fill="hold">
                                          <p:stCondLst>
                                            <p:cond delay="0"/>
                                          </p:stCondLst>
                                        </p:cTn>
                                        <p:tgtEl>
                                          <p:spTgt spid="35"/>
                                        </p:tgtEl>
                                        <p:attrNameLst>
                                          <p:attrName>style.visibility</p:attrName>
                                        </p:attrNameLst>
                                      </p:cBhvr>
                                      <p:to>
                                        <p:strVal val="hidden"/>
                                      </p:to>
                                    </p:set>
                                  </p:childTnLst>
                                </p:cTn>
                              </p:par>
                              <p:par>
                                <p:cTn id="95" presetID="10" presetClass="exit" presetSubtype="0" fill="hold" nodeType="withEffect">
                                  <p:stCondLst>
                                    <p:cond delay="0"/>
                                  </p:stCondLst>
                                  <p:childTnLst>
                                    <p:animEffect transition="out" filter="fade">
                                      <p:cBhvr>
                                        <p:cTn id="96" dur="500"/>
                                        <p:tgtEl>
                                          <p:spTgt spid="89"/>
                                        </p:tgtEl>
                                      </p:cBhvr>
                                    </p:animEffect>
                                    <p:set>
                                      <p:cBhvr>
                                        <p:cTn id="97" dur="1" fill="hold">
                                          <p:stCondLst>
                                            <p:cond delay="499"/>
                                          </p:stCondLst>
                                        </p:cTn>
                                        <p:tgtEl>
                                          <p:spTgt spid="89"/>
                                        </p:tgtEl>
                                        <p:attrNameLst>
                                          <p:attrName>style.visibility</p:attrName>
                                        </p:attrNameLst>
                                      </p:cBhvr>
                                      <p:to>
                                        <p:strVal val="hidden"/>
                                      </p:to>
                                    </p:set>
                                  </p:childTnLst>
                                </p:cTn>
                              </p:par>
                            </p:childTnLst>
                          </p:cTn>
                        </p:par>
                      </p:childTnLst>
                    </p:cTn>
                  </p:par>
                  <p:par>
                    <p:cTn id="98" fill="hold">
                      <p:stCondLst>
                        <p:cond delay="indefinite"/>
                      </p:stCondLst>
                      <p:childTnLst>
                        <p:par>
                          <p:cTn id="99" fill="hold">
                            <p:stCondLst>
                              <p:cond delay="0"/>
                            </p:stCondLst>
                            <p:childTnLst>
                              <p:par>
                                <p:cTn id="100" presetID="1" presetClass="entr" presetSubtype="0" fill="hold" grpId="0" nodeType="clickEffect">
                                  <p:stCondLst>
                                    <p:cond delay="0"/>
                                  </p:stCondLst>
                                  <p:childTnLst>
                                    <p:set>
                                      <p:cBhvr>
                                        <p:cTn id="101" dur="1" fill="hold">
                                          <p:stCondLst>
                                            <p:cond delay="0"/>
                                          </p:stCondLst>
                                        </p:cTn>
                                        <p:tgtEl>
                                          <p:spTgt spid="79"/>
                                        </p:tgtEl>
                                        <p:attrNameLst>
                                          <p:attrName>style.visibility</p:attrName>
                                        </p:attrNameLst>
                                      </p:cBhvr>
                                      <p:to>
                                        <p:strVal val="visible"/>
                                      </p:to>
                                    </p:set>
                                  </p:childTnLst>
                                </p:cTn>
                              </p:par>
                            </p:childTnLst>
                          </p:cTn>
                        </p:par>
                      </p:childTnLst>
                    </p:cTn>
                  </p:par>
                  <p:par>
                    <p:cTn id="102" fill="hold">
                      <p:stCondLst>
                        <p:cond delay="indefinite"/>
                      </p:stCondLst>
                      <p:childTnLst>
                        <p:par>
                          <p:cTn id="103" fill="hold">
                            <p:stCondLst>
                              <p:cond delay="0"/>
                            </p:stCondLst>
                            <p:childTnLst>
                              <p:par>
                                <p:cTn id="104" presetID="1" presetClass="entr" presetSubtype="0" fill="hold" grpId="0" nodeType="clickEffect">
                                  <p:stCondLst>
                                    <p:cond delay="0"/>
                                  </p:stCondLst>
                                  <p:childTnLst>
                                    <p:set>
                                      <p:cBhvr>
                                        <p:cTn id="105" dur="1" fill="hold">
                                          <p:stCondLst>
                                            <p:cond delay="0"/>
                                          </p:stCondLst>
                                        </p:cTn>
                                        <p:tgtEl>
                                          <p:spTgt spid="84"/>
                                        </p:tgtEl>
                                        <p:attrNameLst>
                                          <p:attrName>style.visibility</p:attrName>
                                        </p:attrNameLst>
                                      </p:cBhvr>
                                      <p:to>
                                        <p:strVal val="visible"/>
                                      </p:to>
                                    </p:set>
                                  </p:childTnLst>
                                </p:cTn>
                              </p:par>
                            </p:childTnLst>
                          </p:cTn>
                        </p:par>
                      </p:childTnLst>
                    </p:cTn>
                  </p:par>
                  <p:par>
                    <p:cTn id="106" fill="hold">
                      <p:stCondLst>
                        <p:cond delay="indefinite"/>
                      </p:stCondLst>
                      <p:childTnLst>
                        <p:par>
                          <p:cTn id="107" fill="hold">
                            <p:stCondLst>
                              <p:cond delay="0"/>
                            </p:stCondLst>
                            <p:childTnLst>
                              <p:par>
                                <p:cTn id="108" presetID="1" presetClass="entr" presetSubtype="0" fill="hold" grpId="0" nodeType="clickEffect">
                                  <p:stCondLst>
                                    <p:cond delay="0"/>
                                  </p:stCondLst>
                                  <p:childTnLst>
                                    <p:set>
                                      <p:cBhvr>
                                        <p:cTn id="109" dur="1" fill="hold">
                                          <p:stCondLst>
                                            <p:cond delay="0"/>
                                          </p:stCondLst>
                                        </p:cTn>
                                        <p:tgtEl>
                                          <p:spTgt spid="83"/>
                                        </p:tgtEl>
                                        <p:attrNameLst>
                                          <p:attrName>style.visibility</p:attrName>
                                        </p:attrNameLst>
                                      </p:cBhvr>
                                      <p:to>
                                        <p:strVal val="visible"/>
                                      </p:to>
                                    </p:set>
                                  </p:childTnLst>
                                </p:cTn>
                              </p:par>
                            </p:childTnLst>
                          </p:cTn>
                        </p:par>
                      </p:childTnLst>
                    </p:cTn>
                  </p:par>
                  <p:par>
                    <p:cTn id="110" fill="hold">
                      <p:stCondLst>
                        <p:cond delay="indefinite"/>
                      </p:stCondLst>
                      <p:childTnLst>
                        <p:par>
                          <p:cTn id="111" fill="hold">
                            <p:stCondLst>
                              <p:cond delay="0"/>
                            </p:stCondLst>
                            <p:childTnLst>
                              <p:par>
                                <p:cTn id="112" presetID="1" presetClass="entr" presetSubtype="0" fill="hold" grpId="0" nodeType="clickEffect">
                                  <p:stCondLst>
                                    <p:cond delay="0"/>
                                  </p:stCondLst>
                                  <p:childTnLst>
                                    <p:set>
                                      <p:cBhvr>
                                        <p:cTn id="113" dur="1" fill="hold">
                                          <p:stCondLst>
                                            <p:cond delay="0"/>
                                          </p:stCondLst>
                                        </p:cTn>
                                        <p:tgtEl>
                                          <p:spTgt spid="82"/>
                                        </p:tgtEl>
                                        <p:attrNameLst>
                                          <p:attrName>style.visibility</p:attrName>
                                        </p:attrNameLst>
                                      </p:cBhvr>
                                      <p:to>
                                        <p:strVal val="visible"/>
                                      </p:to>
                                    </p:set>
                                  </p:childTnLst>
                                </p:cTn>
                              </p:par>
                            </p:childTnLst>
                          </p:cTn>
                        </p:par>
                      </p:childTnLst>
                    </p:cTn>
                  </p:par>
                  <p:par>
                    <p:cTn id="114" fill="hold">
                      <p:stCondLst>
                        <p:cond delay="indefinite"/>
                      </p:stCondLst>
                      <p:childTnLst>
                        <p:par>
                          <p:cTn id="115" fill="hold">
                            <p:stCondLst>
                              <p:cond delay="0"/>
                            </p:stCondLst>
                            <p:childTnLst>
                              <p:par>
                                <p:cTn id="116" presetID="1" presetClass="entr" presetSubtype="0" fill="hold" grpId="0" nodeType="clickEffect">
                                  <p:stCondLst>
                                    <p:cond delay="0"/>
                                  </p:stCondLst>
                                  <p:childTnLst>
                                    <p:set>
                                      <p:cBhvr>
                                        <p:cTn id="117" dur="1" fill="hold">
                                          <p:stCondLst>
                                            <p:cond delay="0"/>
                                          </p:stCondLst>
                                        </p:cTn>
                                        <p:tgtEl>
                                          <p:spTgt spid="85"/>
                                        </p:tgtEl>
                                        <p:attrNameLst>
                                          <p:attrName>style.visibility</p:attrName>
                                        </p:attrNameLst>
                                      </p:cBhvr>
                                      <p:to>
                                        <p:strVal val="visible"/>
                                      </p:to>
                                    </p:set>
                                  </p:childTnLst>
                                </p:cTn>
                              </p:par>
                            </p:childTnLst>
                          </p:cTn>
                        </p:par>
                      </p:childTnLst>
                    </p:cTn>
                  </p:par>
                  <p:par>
                    <p:cTn id="118" fill="hold">
                      <p:stCondLst>
                        <p:cond delay="indefinite"/>
                      </p:stCondLst>
                      <p:childTnLst>
                        <p:par>
                          <p:cTn id="119" fill="hold">
                            <p:stCondLst>
                              <p:cond delay="0"/>
                            </p:stCondLst>
                            <p:childTnLst>
                              <p:par>
                                <p:cTn id="120" presetID="22" presetClass="entr" presetSubtype="8" fill="hold" nodeType="clickEffect">
                                  <p:stCondLst>
                                    <p:cond delay="0"/>
                                  </p:stCondLst>
                                  <p:childTnLst>
                                    <p:set>
                                      <p:cBhvr>
                                        <p:cTn id="121" dur="1" fill="hold">
                                          <p:stCondLst>
                                            <p:cond delay="0"/>
                                          </p:stCondLst>
                                        </p:cTn>
                                        <p:tgtEl>
                                          <p:spTgt spid="86">
                                            <p:txEl>
                                              <p:pRg st="0" end="0"/>
                                            </p:txEl>
                                          </p:spTgt>
                                        </p:tgtEl>
                                        <p:attrNameLst>
                                          <p:attrName>style.visibility</p:attrName>
                                        </p:attrNameLst>
                                      </p:cBhvr>
                                      <p:to>
                                        <p:strVal val="visible"/>
                                      </p:to>
                                    </p:set>
                                    <p:animEffect transition="in" filter="wipe(left)">
                                      <p:cBhvr>
                                        <p:cTn id="122" dur="500"/>
                                        <p:tgtEl>
                                          <p:spTgt spid="86">
                                            <p:txEl>
                                              <p:pRg st="0" end="0"/>
                                            </p:txEl>
                                          </p:spTgt>
                                        </p:tgtEl>
                                      </p:cBhvr>
                                    </p:animEffect>
                                  </p:childTnLst>
                                </p:cTn>
                              </p:par>
                              <p:par>
                                <p:cTn id="123" presetID="1" presetClass="entr" presetSubtype="0" fill="hold" nodeType="withEffect">
                                  <p:stCondLst>
                                    <p:cond delay="0"/>
                                  </p:stCondLst>
                                  <p:childTnLst>
                                    <p:set>
                                      <p:cBhvr>
                                        <p:cTn id="124" dur="1" fill="hold">
                                          <p:stCondLst>
                                            <p:cond delay="0"/>
                                          </p:stCondLst>
                                        </p:cTn>
                                        <p:tgtEl>
                                          <p:spTgt spid="87"/>
                                        </p:tgtEl>
                                        <p:attrNameLst>
                                          <p:attrName>style.visibility</p:attrName>
                                        </p:attrNameLst>
                                      </p:cBhvr>
                                      <p:to>
                                        <p:strVal val="visible"/>
                                      </p:to>
                                    </p:set>
                                  </p:childTnLst>
                                </p:cTn>
                              </p:par>
                              <p:par>
                                <p:cTn id="125" presetID="21" presetClass="entr" presetSubtype="1" fill="hold" grpId="0" nodeType="withEffect">
                                  <p:stCondLst>
                                    <p:cond delay="0"/>
                                  </p:stCondLst>
                                  <p:childTnLst>
                                    <p:set>
                                      <p:cBhvr>
                                        <p:cTn id="126" dur="1" fill="hold">
                                          <p:stCondLst>
                                            <p:cond delay="0"/>
                                          </p:stCondLst>
                                        </p:cTn>
                                        <p:tgtEl>
                                          <p:spTgt spid="86"/>
                                        </p:tgtEl>
                                        <p:attrNameLst>
                                          <p:attrName>style.visibility</p:attrName>
                                        </p:attrNameLst>
                                      </p:cBhvr>
                                      <p:to>
                                        <p:strVal val="visible"/>
                                      </p:to>
                                    </p:set>
                                    <p:animEffect transition="in" filter="wheel(1)">
                                      <p:cBhvr>
                                        <p:cTn id="127" dur="2000"/>
                                        <p:tgtEl>
                                          <p:spTgt spid="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9" grpId="0"/>
      <p:bldP spid="23" grpId="0"/>
      <p:bldP spid="35" grpId="0"/>
      <p:bldP spid="35" grpId="1"/>
      <p:bldP spid="39" grpId="0" animBg="1"/>
      <p:bldP spid="39" grpId="1" animBg="1"/>
      <p:bldP spid="56" grpId="0"/>
      <p:bldP spid="57" grpId="0"/>
      <p:bldP spid="58" grpId="0"/>
      <p:bldP spid="59" grpId="0"/>
      <p:bldP spid="60" grpId="0"/>
      <p:bldP spid="61" grpId="0"/>
      <p:bldP spid="79" grpId="0"/>
      <p:bldP spid="82" grpId="0"/>
      <p:bldP spid="83" grpId="0"/>
      <p:bldP spid="84" grpId="0"/>
      <p:bldP spid="85" grpId="0"/>
      <p:bldP spid="86"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6725" y="756821"/>
            <a:ext cx="4495800" cy="338554"/>
          </a:xfrm>
          <a:prstGeom prst="rect">
            <a:avLst/>
          </a:prstGeom>
          <a:noFill/>
        </p:spPr>
        <p:txBody>
          <a:bodyPr wrap="square" rtlCol="0">
            <a:spAutoFit/>
          </a:bodyPr>
          <a:lstStyle/>
          <a:p>
            <a:pPr marL="342900" indent="-342900">
              <a:buAutoNum type="arabicPeriod"/>
            </a:pPr>
            <a:r>
              <a:rPr lang="en-US" sz="1600" b="1" dirty="0" smtClean="0">
                <a:solidFill>
                  <a:schemeClr val="accent6">
                    <a:lumMod val="50000"/>
                  </a:schemeClr>
                </a:solidFill>
                <a:latin typeface="Cambria Math" panose="02040503050406030204" pitchFamily="18" charset="0"/>
                <a:ea typeface="Cambria Math" panose="02040503050406030204" pitchFamily="18" charset="0"/>
                <a:cs typeface="Arial" pitchFamily="34" charset="0"/>
              </a:rPr>
              <a:t>Solve the equations :</a:t>
            </a:r>
          </a:p>
        </p:txBody>
      </p:sp>
      <p:grpSp>
        <p:nvGrpSpPr>
          <p:cNvPr id="3" name="Group 2"/>
          <p:cNvGrpSpPr/>
          <p:nvPr/>
        </p:nvGrpSpPr>
        <p:grpSpPr>
          <a:xfrm>
            <a:off x="571499" y="251378"/>
            <a:ext cx="1205814" cy="512618"/>
            <a:chOff x="3680733" y="331470"/>
            <a:chExt cx="1168552" cy="563880"/>
          </a:xfrm>
        </p:grpSpPr>
        <p:sp>
          <p:nvSpPr>
            <p:cNvPr id="4" name="Horizontal Scroll 3"/>
            <p:cNvSpPr/>
            <p:nvPr/>
          </p:nvSpPr>
          <p:spPr>
            <a:xfrm>
              <a:off x="3680733" y="331470"/>
              <a:ext cx="1168552" cy="563880"/>
            </a:xfrm>
            <a:prstGeom prst="horizontalScroll">
              <a:avLst/>
            </a:prstGeom>
            <a:blipFill>
              <a:blip r:embed="rId2"/>
              <a:tile tx="0" ty="0" sx="100000" sy="100000" flip="none" algn="tl"/>
            </a:blipFill>
            <a:ln w="28575">
              <a:solidFill>
                <a:schemeClr val="tx1"/>
              </a:solid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dirty="0">
                <a:solidFill>
                  <a:schemeClr val="tx1"/>
                </a:solidFill>
                <a:latin typeface="Cambria Math" panose="02040503050406030204" pitchFamily="18" charset="0"/>
                <a:ea typeface="Cambria Math" panose="02040503050406030204" pitchFamily="18" charset="0"/>
              </a:endParaRPr>
            </a:p>
          </p:txBody>
        </p:sp>
        <p:sp>
          <p:nvSpPr>
            <p:cNvPr id="5" name="TextBox 4"/>
            <p:cNvSpPr txBox="1"/>
            <p:nvPr/>
          </p:nvSpPr>
          <p:spPr>
            <a:xfrm>
              <a:off x="3761492" y="423178"/>
              <a:ext cx="1034050" cy="372410"/>
            </a:xfrm>
            <a:prstGeom prst="rect">
              <a:avLst/>
            </a:prstGeom>
            <a:noFill/>
          </p:spPr>
          <p:txBody>
            <a:bodyPr wrap="none" rtlCol="0">
              <a:spAutoFit/>
            </a:bodyPr>
            <a:lstStyle/>
            <a:p>
              <a:r>
                <a:rPr lang="en-US" sz="1600" dirty="0" smtClean="0">
                  <a:latin typeface="Cambria Math" panose="02040503050406030204" pitchFamily="18" charset="0"/>
                  <a:ea typeface="Cambria Math" panose="02040503050406030204" pitchFamily="18" charset="0"/>
                </a:rPr>
                <a:t>EXERCISE</a:t>
              </a:r>
              <a:endParaRPr lang="en-US" sz="1600" dirty="0">
                <a:latin typeface="Cambria Math" panose="02040503050406030204" pitchFamily="18" charset="0"/>
                <a:ea typeface="Cambria Math" panose="02040503050406030204" pitchFamily="18" charset="0"/>
              </a:endParaRPr>
            </a:p>
          </p:txBody>
        </p:sp>
      </p:grpSp>
      <p:sp>
        <p:nvSpPr>
          <p:cNvPr id="6" name="TextBox 5"/>
          <p:cNvSpPr txBox="1"/>
          <p:nvPr/>
        </p:nvSpPr>
        <p:spPr>
          <a:xfrm>
            <a:off x="533422" y="1123950"/>
            <a:ext cx="505267" cy="369332"/>
          </a:xfrm>
          <a:prstGeom prst="rect">
            <a:avLst/>
          </a:prstGeom>
          <a:noFill/>
        </p:spPr>
        <p:txBody>
          <a:bodyPr wrap="none" rtlCol="0">
            <a:spAutoFit/>
          </a:bodyPr>
          <a:lstStyle/>
          <a:p>
            <a:r>
              <a:rPr lang="en-US" dirty="0" smtClean="0">
                <a:solidFill>
                  <a:srgbClr val="CC00CC"/>
                </a:solidFill>
                <a:latin typeface="Cambria Math" panose="02040503050406030204" pitchFamily="18" charset="0"/>
                <a:ea typeface="Cambria Math" panose="02040503050406030204" pitchFamily="18" charset="0"/>
                <a:cs typeface="Arial" pitchFamily="34" charset="0"/>
              </a:rPr>
              <a:t>(9)</a:t>
            </a:r>
            <a:endParaRPr lang="en-US" dirty="0">
              <a:solidFill>
                <a:srgbClr val="CC00CC"/>
              </a:solidFill>
              <a:latin typeface="Cambria Math" panose="02040503050406030204" pitchFamily="18" charset="0"/>
              <a:ea typeface="Cambria Math" panose="02040503050406030204" pitchFamily="18" charset="0"/>
              <a:cs typeface="Arial" pitchFamily="34" charset="0"/>
            </a:endParaRPr>
          </a:p>
        </p:txBody>
      </p:sp>
      <p:sp>
        <p:nvSpPr>
          <p:cNvPr id="7" name="TextBox 6"/>
          <p:cNvSpPr txBox="1"/>
          <p:nvPr/>
        </p:nvSpPr>
        <p:spPr>
          <a:xfrm>
            <a:off x="1055231" y="1123950"/>
            <a:ext cx="1305165" cy="369332"/>
          </a:xfrm>
          <a:prstGeom prst="rect">
            <a:avLst/>
          </a:prstGeom>
          <a:noFill/>
        </p:spPr>
        <p:txBody>
          <a:bodyPr wrap="none" rtlCol="0">
            <a:spAutoFit/>
          </a:bodyPr>
          <a:lstStyle/>
          <a:p>
            <a:r>
              <a:rPr lang="en-US" dirty="0" smtClean="0">
                <a:solidFill>
                  <a:srgbClr val="CC00CC"/>
                </a:solidFill>
                <a:latin typeface="Cambria Math" panose="02040503050406030204" pitchFamily="18" charset="0"/>
                <a:ea typeface="Cambria Math" panose="02040503050406030204" pitchFamily="18" charset="0"/>
                <a:cs typeface="Arial" pitchFamily="34" charset="0"/>
              </a:rPr>
              <a:t>7</a:t>
            </a:r>
            <a:r>
              <a:rPr lang="en-US" i="1" dirty="0" smtClean="0">
                <a:solidFill>
                  <a:srgbClr val="CC00CC"/>
                </a:solidFill>
                <a:latin typeface="Bookman Old Style" panose="02050604050505020204" pitchFamily="18" charset="0"/>
                <a:ea typeface="Cambria Math" panose="02040503050406030204" pitchFamily="18" charset="0"/>
                <a:cs typeface="Arial" pitchFamily="34" charset="0"/>
              </a:rPr>
              <a:t>x</a:t>
            </a:r>
            <a:r>
              <a:rPr lang="en-US" dirty="0" smtClean="0">
                <a:solidFill>
                  <a:srgbClr val="CC00CC"/>
                </a:solidFill>
                <a:latin typeface="Cambria Math" panose="02040503050406030204" pitchFamily="18" charset="0"/>
                <a:ea typeface="Cambria Math" panose="02040503050406030204" pitchFamily="18" charset="0"/>
                <a:cs typeface="Arial" pitchFamily="34" charset="0"/>
              </a:rPr>
              <a:t> – 9 = 16</a:t>
            </a:r>
            <a:endParaRPr lang="en-US" baseline="-25000" dirty="0">
              <a:solidFill>
                <a:srgbClr val="CC00CC"/>
              </a:solidFill>
              <a:latin typeface="Cambria Math" panose="02040503050406030204" pitchFamily="18" charset="0"/>
              <a:ea typeface="Cambria Math" panose="02040503050406030204" pitchFamily="18" charset="0"/>
              <a:cs typeface="Arial" pitchFamily="34" charset="0"/>
            </a:endParaRPr>
          </a:p>
        </p:txBody>
      </p:sp>
      <p:grpSp>
        <p:nvGrpSpPr>
          <p:cNvPr id="8" name="Group 7"/>
          <p:cNvGrpSpPr/>
          <p:nvPr/>
        </p:nvGrpSpPr>
        <p:grpSpPr>
          <a:xfrm>
            <a:off x="457200" y="1657350"/>
            <a:ext cx="630298" cy="369332"/>
            <a:chOff x="508290" y="1515017"/>
            <a:chExt cx="630298" cy="369332"/>
          </a:xfrm>
        </p:grpSpPr>
        <p:sp>
          <p:nvSpPr>
            <p:cNvPr id="9" name="Flowchart: Delay 8"/>
            <p:cNvSpPr/>
            <p:nvPr/>
          </p:nvSpPr>
          <p:spPr>
            <a:xfrm>
              <a:off x="573605" y="1544221"/>
              <a:ext cx="564983" cy="323262"/>
            </a:xfrm>
            <a:prstGeom prst="flowChartDelay">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mbria Math" panose="02040503050406030204" pitchFamily="18" charset="0"/>
                <a:ea typeface="Cambria Math" panose="02040503050406030204" pitchFamily="18" charset="0"/>
              </a:endParaRPr>
            </a:p>
          </p:txBody>
        </p:sp>
        <p:sp>
          <p:nvSpPr>
            <p:cNvPr id="10" name="TextBox 9"/>
            <p:cNvSpPr txBox="1"/>
            <p:nvPr/>
          </p:nvSpPr>
          <p:spPr>
            <a:xfrm>
              <a:off x="508290" y="1515017"/>
              <a:ext cx="562946" cy="369332"/>
            </a:xfrm>
            <a:prstGeom prst="rect">
              <a:avLst/>
            </a:prstGeom>
            <a:noFill/>
          </p:spPr>
          <p:txBody>
            <a:bodyPr wrap="square" rtlCol="0">
              <a:spAutoFit/>
            </a:bodyPr>
            <a:lstStyle/>
            <a:p>
              <a:r>
                <a:rPr lang="en-US" b="1" dirty="0" smtClean="0">
                  <a:solidFill>
                    <a:schemeClr val="tx1">
                      <a:lumMod val="95000"/>
                      <a:lumOff val="5000"/>
                    </a:schemeClr>
                  </a:solidFill>
                  <a:latin typeface="Cambria Math" panose="02040503050406030204" pitchFamily="18" charset="0"/>
                  <a:ea typeface="Cambria Math" panose="02040503050406030204" pitchFamily="18" charset="0"/>
                  <a:cs typeface="Arial" pitchFamily="34" charset="0"/>
                </a:rPr>
                <a:t>Sol</a:t>
              </a:r>
              <a:endParaRPr lang="en-US" b="1" dirty="0">
                <a:solidFill>
                  <a:schemeClr val="tx1">
                    <a:lumMod val="95000"/>
                    <a:lumOff val="5000"/>
                  </a:schemeClr>
                </a:solidFill>
                <a:latin typeface="Cambria Math" panose="02040503050406030204" pitchFamily="18" charset="0"/>
                <a:ea typeface="Cambria Math" panose="02040503050406030204" pitchFamily="18" charset="0"/>
                <a:cs typeface="Arial" pitchFamily="34" charset="0"/>
              </a:endParaRPr>
            </a:p>
          </p:txBody>
        </p:sp>
      </p:grpSp>
      <p:sp>
        <p:nvSpPr>
          <p:cNvPr id="11" name="Rectangle 10"/>
          <p:cNvSpPr/>
          <p:nvPr/>
        </p:nvSpPr>
        <p:spPr>
          <a:xfrm>
            <a:off x="1271817" y="1692048"/>
            <a:ext cx="442750" cy="369332"/>
          </a:xfrm>
          <a:prstGeom prst="rect">
            <a:avLst/>
          </a:prstGeom>
        </p:spPr>
        <p:txBody>
          <a:bodyPr wrap="none">
            <a:spAutoFit/>
          </a:bodyPr>
          <a:lstStyle/>
          <a:p>
            <a:r>
              <a:rPr lang="en-US" dirty="0" smtClean="0">
                <a:latin typeface="Cambria Math" panose="02040503050406030204" pitchFamily="18" charset="0"/>
                <a:ea typeface="Cambria Math" panose="02040503050406030204" pitchFamily="18" charset="0"/>
                <a:cs typeface="Arial" pitchFamily="34" charset="0"/>
              </a:rPr>
              <a:t>7</a:t>
            </a:r>
            <a:r>
              <a:rPr lang="en-US" i="1" dirty="0" smtClean="0">
                <a:latin typeface="Bookman Old Style" panose="02050604050505020204" pitchFamily="18" charset="0"/>
                <a:ea typeface="Cambria Math" panose="02040503050406030204" pitchFamily="18" charset="0"/>
                <a:cs typeface="Arial" pitchFamily="34" charset="0"/>
              </a:rPr>
              <a:t>x</a:t>
            </a:r>
            <a:endParaRPr lang="en-US" i="1" dirty="0">
              <a:latin typeface="Bookman Old Style" panose="02050604050505020204" pitchFamily="18" charset="0"/>
              <a:ea typeface="Cambria Math" panose="02040503050406030204" pitchFamily="18" charset="0"/>
            </a:endParaRPr>
          </a:p>
        </p:txBody>
      </p:sp>
      <p:sp>
        <p:nvSpPr>
          <p:cNvPr id="12" name="Rectangle 11"/>
          <p:cNvSpPr/>
          <p:nvPr/>
        </p:nvSpPr>
        <p:spPr>
          <a:xfrm>
            <a:off x="1554377" y="1692048"/>
            <a:ext cx="328936" cy="369332"/>
          </a:xfrm>
          <a:prstGeom prst="rect">
            <a:avLst/>
          </a:prstGeom>
        </p:spPr>
        <p:txBody>
          <a:bodyPr wrap="none">
            <a:spAutoFit/>
          </a:bodyPr>
          <a:lstStyle/>
          <a:p>
            <a:r>
              <a:rPr lang="en-US" dirty="0">
                <a:latin typeface="Cambria Math" panose="02040503050406030204" pitchFamily="18" charset="0"/>
                <a:ea typeface="Cambria Math" panose="02040503050406030204" pitchFamily="18" charset="0"/>
                <a:cs typeface="Arial" pitchFamily="34" charset="0"/>
              </a:rPr>
              <a:t> </a:t>
            </a:r>
            <a:r>
              <a:rPr lang="en-US" dirty="0">
                <a:latin typeface="Bookman Old Style" pitchFamily="18" charset="0"/>
                <a:cs typeface="Arial" pitchFamily="34" charset="0"/>
              </a:rPr>
              <a:t>-</a:t>
            </a:r>
            <a:endParaRPr lang="en-US" dirty="0">
              <a:latin typeface="Cambria Math" panose="02040503050406030204" pitchFamily="18" charset="0"/>
              <a:ea typeface="Cambria Math" panose="02040503050406030204" pitchFamily="18" charset="0"/>
            </a:endParaRPr>
          </a:p>
        </p:txBody>
      </p:sp>
      <p:sp>
        <p:nvSpPr>
          <p:cNvPr id="13" name="Rectangle 12"/>
          <p:cNvSpPr/>
          <p:nvPr/>
        </p:nvSpPr>
        <p:spPr>
          <a:xfrm>
            <a:off x="1823329" y="1692048"/>
            <a:ext cx="312906" cy="369332"/>
          </a:xfrm>
          <a:prstGeom prst="rect">
            <a:avLst/>
          </a:prstGeom>
        </p:spPr>
        <p:txBody>
          <a:bodyPr wrap="none">
            <a:spAutoFit/>
          </a:bodyPr>
          <a:lstStyle/>
          <a:p>
            <a:r>
              <a:rPr lang="en-US" dirty="0" smtClean="0">
                <a:latin typeface="Cambria Math" panose="02040503050406030204" pitchFamily="18" charset="0"/>
                <a:ea typeface="Cambria Math" panose="02040503050406030204" pitchFamily="18" charset="0"/>
                <a:cs typeface="Arial" pitchFamily="34" charset="0"/>
              </a:rPr>
              <a:t>9</a:t>
            </a:r>
            <a:endParaRPr lang="en-US" dirty="0">
              <a:latin typeface="Cambria Math" panose="02040503050406030204" pitchFamily="18" charset="0"/>
              <a:ea typeface="Cambria Math" panose="02040503050406030204" pitchFamily="18" charset="0"/>
            </a:endParaRPr>
          </a:p>
        </p:txBody>
      </p:sp>
      <p:sp>
        <p:nvSpPr>
          <p:cNvPr id="14" name="Rectangle 13"/>
          <p:cNvSpPr/>
          <p:nvPr/>
        </p:nvSpPr>
        <p:spPr>
          <a:xfrm>
            <a:off x="2094932" y="1701573"/>
            <a:ext cx="357790" cy="369332"/>
          </a:xfrm>
          <a:prstGeom prst="rect">
            <a:avLst/>
          </a:prstGeom>
        </p:spPr>
        <p:txBody>
          <a:bodyPr wrap="none">
            <a:spAutoFit/>
          </a:bodyPr>
          <a:lstStyle/>
          <a:p>
            <a:r>
              <a:rPr lang="en-US" dirty="0" smtClean="0">
                <a:latin typeface="Cambria Math" panose="02040503050406030204" pitchFamily="18" charset="0"/>
                <a:ea typeface="Cambria Math" panose="02040503050406030204" pitchFamily="18" charset="0"/>
                <a:cs typeface="Arial" pitchFamily="34" charset="0"/>
              </a:rPr>
              <a:t>=</a:t>
            </a:r>
            <a:endParaRPr lang="en-US" dirty="0">
              <a:latin typeface="Cambria Math" panose="02040503050406030204" pitchFamily="18" charset="0"/>
              <a:ea typeface="Cambria Math" panose="02040503050406030204" pitchFamily="18" charset="0"/>
            </a:endParaRPr>
          </a:p>
        </p:txBody>
      </p:sp>
      <p:sp>
        <p:nvSpPr>
          <p:cNvPr id="15" name="Rectangle 14"/>
          <p:cNvSpPr/>
          <p:nvPr/>
        </p:nvSpPr>
        <p:spPr>
          <a:xfrm>
            <a:off x="2386723" y="1701573"/>
            <a:ext cx="441146" cy="369332"/>
          </a:xfrm>
          <a:prstGeom prst="rect">
            <a:avLst/>
          </a:prstGeom>
        </p:spPr>
        <p:txBody>
          <a:bodyPr wrap="none">
            <a:spAutoFit/>
          </a:bodyPr>
          <a:lstStyle/>
          <a:p>
            <a:r>
              <a:rPr lang="en-US" dirty="0" smtClean="0">
                <a:latin typeface="Cambria Math" panose="02040503050406030204" pitchFamily="18" charset="0"/>
                <a:ea typeface="Cambria Math" panose="02040503050406030204" pitchFamily="18" charset="0"/>
                <a:cs typeface="Arial" pitchFamily="34" charset="0"/>
              </a:rPr>
              <a:t>16</a:t>
            </a:r>
            <a:endParaRPr lang="en-US" dirty="0">
              <a:latin typeface="Cambria Math" panose="02040503050406030204" pitchFamily="18" charset="0"/>
              <a:ea typeface="Cambria Math" panose="02040503050406030204" pitchFamily="18" charset="0"/>
            </a:endParaRPr>
          </a:p>
        </p:txBody>
      </p:sp>
      <p:sp>
        <p:nvSpPr>
          <p:cNvPr id="23" name="Rectangle 22"/>
          <p:cNvSpPr/>
          <p:nvPr/>
        </p:nvSpPr>
        <p:spPr>
          <a:xfrm>
            <a:off x="1760706" y="2133600"/>
            <a:ext cx="442750" cy="369332"/>
          </a:xfrm>
          <a:prstGeom prst="rect">
            <a:avLst/>
          </a:prstGeom>
        </p:spPr>
        <p:txBody>
          <a:bodyPr wrap="none">
            <a:spAutoFit/>
          </a:bodyPr>
          <a:lstStyle/>
          <a:p>
            <a:r>
              <a:rPr lang="en-US" dirty="0" smtClean="0">
                <a:latin typeface="Cambria Math" panose="02040503050406030204" pitchFamily="18" charset="0"/>
                <a:ea typeface="Cambria Math" panose="02040503050406030204" pitchFamily="18" charset="0"/>
                <a:cs typeface="Arial" pitchFamily="34" charset="0"/>
              </a:rPr>
              <a:t>7</a:t>
            </a:r>
            <a:r>
              <a:rPr lang="en-US" i="1" dirty="0" smtClean="0">
                <a:latin typeface="Bookman Old Style" panose="02050604050505020204" pitchFamily="18" charset="0"/>
                <a:ea typeface="Cambria Math" panose="02040503050406030204" pitchFamily="18" charset="0"/>
                <a:cs typeface="Arial" pitchFamily="34" charset="0"/>
              </a:rPr>
              <a:t>x</a:t>
            </a:r>
            <a:endParaRPr lang="en-US" i="1" dirty="0">
              <a:latin typeface="Bookman Old Style" panose="02050604050505020204" pitchFamily="18" charset="0"/>
              <a:ea typeface="Cambria Math" panose="02040503050406030204" pitchFamily="18" charset="0"/>
            </a:endParaRPr>
          </a:p>
        </p:txBody>
      </p:sp>
      <p:sp>
        <p:nvSpPr>
          <p:cNvPr id="24" name="Rectangle 23"/>
          <p:cNvSpPr/>
          <p:nvPr/>
        </p:nvSpPr>
        <p:spPr>
          <a:xfrm>
            <a:off x="2109112" y="2143125"/>
            <a:ext cx="357790" cy="369332"/>
          </a:xfrm>
          <a:prstGeom prst="rect">
            <a:avLst/>
          </a:prstGeom>
        </p:spPr>
        <p:txBody>
          <a:bodyPr wrap="none">
            <a:spAutoFit/>
          </a:bodyPr>
          <a:lstStyle/>
          <a:p>
            <a:r>
              <a:rPr lang="en-US" dirty="0">
                <a:latin typeface="Cambria Math" panose="02040503050406030204" pitchFamily="18" charset="0"/>
                <a:ea typeface="Cambria Math" panose="02040503050406030204" pitchFamily="18" charset="0"/>
                <a:cs typeface="Arial" pitchFamily="34" charset="0"/>
              </a:rPr>
              <a:t>=</a:t>
            </a:r>
            <a:endParaRPr lang="en-US" dirty="0">
              <a:latin typeface="Cambria Math" panose="02040503050406030204" pitchFamily="18" charset="0"/>
              <a:ea typeface="Cambria Math" panose="02040503050406030204" pitchFamily="18" charset="0"/>
            </a:endParaRPr>
          </a:p>
        </p:txBody>
      </p:sp>
      <p:sp>
        <p:nvSpPr>
          <p:cNvPr id="25" name="Rectangle 24"/>
          <p:cNvSpPr/>
          <p:nvPr/>
        </p:nvSpPr>
        <p:spPr>
          <a:xfrm>
            <a:off x="2397114" y="2143125"/>
            <a:ext cx="441146" cy="369332"/>
          </a:xfrm>
          <a:prstGeom prst="rect">
            <a:avLst/>
          </a:prstGeom>
        </p:spPr>
        <p:txBody>
          <a:bodyPr wrap="none">
            <a:spAutoFit/>
          </a:bodyPr>
          <a:lstStyle/>
          <a:p>
            <a:r>
              <a:rPr lang="en-US" dirty="0" smtClean="0">
                <a:latin typeface="Cambria Math" panose="02040503050406030204" pitchFamily="18" charset="0"/>
                <a:ea typeface="Cambria Math" panose="02040503050406030204" pitchFamily="18" charset="0"/>
                <a:cs typeface="Arial" pitchFamily="34" charset="0"/>
              </a:rPr>
              <a:t>16</a:t>
            </a:r>
            <a:endParaRPr lang="en-US" dirty="0">
              <a:latin typeface="Cambria Math" panose="02040503050406030204" pitchFamily="18" charset="0"/>
              <a:ea typeface="Cambria Math" panose="02040503050406030204" pitchFamily="18" charset="0"/>
            </a:endParaRPr>
          </a:p>
        </p:txBody>
      </p:sp>
      <p:sp>
        <p:nvSpPr>
          <p:cNvPr id="26" name="Rectangle 25"/>
          <p:cNvSpPr/>
          <p:nvPr/>
        </p:nvSpPr>
        <p:spPr>
          <a:xfrm>
            <a:off x="2783017" y="2143125"/>
            <a:ext cx="357790" cy="369332"/>
          </a:xfrm>
          <a:prstGeom prst="rect">
            <a:avLst/>
          </a:prstGeom>
        </p:spPr>
        <p:txBody>
          <a:bodyPr wrap="none">
            <a:spAutoFit/>
          </a:bodyPr>
          <a:lstStyle/>
          <a:p>
            <a:r>
              <a:rPr lang="en-US" dirty="0" smtClean="0">
                <a:solidFill>
                  <a:srgbClr val="C00000"/>
                </a:solidFill>
                <a:latin typeface="Cambria Math" panose="02040503050406030204" pitchFamily="18" charset="0"/>
                <a:ea typeface="Cambria Math" panose="02040503050406030204" pitchFamily="18" charset="0"/>
                <a:cs typeface="Arial" pitchFamily="34" charset="0"/>
              </a:rPr>
              <a:t>+</a:t>
            </a:r>
            <a:endParaRPr lang="en-US" dirty="0">
              <a:solidFill>
                <a:srgbClr val="C00000"/>
              </a:solidFill>
              <a:latin typeface="Cambria Math" panose="02040503050406030204" pitchFamily="18" charset="0"/>
              <a:ea typeface="Cambria Math" panose="02040503050406030204" pitchFamily="18" charset="0"/>
            </a:endParaRPr>
          </a:p>
        </p:txBody>
      </p:sp>
      <p:sp>
        <p:nvSpPr>
          <p:cNvPr id="27" name="Rectangle 26"/>
          <p:cNvSpPr/>
          <p:nvPr/>
        </p:nvSpPr>
        <p:spPr>
          <a:xfrm>
            <a:off x="3074808" y="2143125"/>
            <a:ext cx="312906" cy="369332"/>
          </a:xfrm>
          <a:prstGeom prst="rect">
            <a:avLst/>
          </a:prstGeom>
        </p:spPr>
        <p:txBody>
          <a:bodyPr wrap="none">
            <a:spAutoFit/>
          </a:bodyPr>
          <a:lstStyle/>
          <a:p>
            <a:r>
              <a:rPr lang="en-US" dirty="0" smtClean="0">
                <a:solidFill>
                  <a:srgbClr val="C00000"/>
                </a:solidFill>
                <a:latin typeface="Cambria Math" panose="02040503050406030204" pitchFamily="18" charset="0"/>
                <a:ea typeface="Cambria Math" panose="02040503050406030204" pitchFamily="18" charset="0"/>
                <a:cs typeface="Arial" pitchFamily="34" charset="0"/>
              </a:rPr>
              <a:t>9</a:t>
            </a:r>
            <a:endParaRPr lang="en-US" dirty="0">
              <a:solidFill>
                <a:srgbClr val="C00000"/>
              </a:solidFill>
              <a:latin typeface="Cambria Math" panose="02040503050406030204" pitchFamily="18" charset="0"/>
              <a:ea typeface="Cambria Math" panose="02040503050406030204" pitchFamily="18" charset="0"/>
            </a:endParaRPr>
          </a:p>
        </p:txBody>
      </p:sp>
      <p:sp>
        <p:nvSpPr>
          <p:cNvPr id="28" name="Rectangle 27"/>
          <p:cNvSpPr/>
          <p:nvPr/>
        </p:nvSpPr>
        <p:spPr>
          <a:xfrm>
            <a:off x="1752600" y="2621517"/>
            <a:ext cx="442750" cy="369332"/>
          </a:xfrm>
          <a:prstGeom prst="rect">
            <a:avLst/>
          </a:prstGeom>
        </p:spPr>
        <p:txBody>
          <a:bodyPr wrap="none">
            <a:spAutoFit/>
          </a:bodyPr>
          <a:lstStyle/>
          <a:p>
            <a:r>
              <a:rPr lang="en-US" dirty="0" smtClean="0">
                <a:latin typeface="Cambria Math" panose="02040503050406030204" pitchFamily="18" charset="0"/>
                <a:ea typeface="Cambria Math" panose="02040503050406030204" pitchFamily="18" charset="0"/>
                <a:cs typeface="Arial" pitchFamily="34" charset="0"/>
              </a:rPr>
              <a:t>7</a:t>
            </a:r>
            <a:r>
              <a:rPr lang="en-US" i="1" dirty="0" smtClean="0">
                <a:latin typeface="Bookman Old Style" panose="02050604050505020204" pitchFamily="18" charset="0"/>
                <a:ea typeface="Cambria Math" panose="02040503050406030204" pitchFamily="18" charset="0"/>
                <a:cs typeface="Arial" pitchFamily="34" charset="0"/>
              </a:rPr>
              <a:t>x</a:t>
            </a:r>
            <a:endParaRPr lang="en-US" i="1" dirty="0">
              <a:latin typeface="Bookman Old Style" panose="02050604050505020204" pitchFamily="18" charset="0"/>
              <a:ea typeface="Cambria Math" panose="02040503050406030204" pitchFamily="18" charset="0"/>
            </a:endParaRPr>
          </a:p>
        </p:txBody>
      </p:sp>
      <p:sp>
        <p:nvSpPr>
          <p:cNvPr id="29" name="Rectangle 28"/>
          <p:cNvSpPr/>
          <p:nvPr/>
        </p:nvSpPr>
        <p:spPr>
          <a:xfrm>
            <a:off x="2101006" y="2631042"/>
            <a:ext cx="357790" cy="369332"/>
          </a:xfrm>
          <a:prstGeom prst="rect">
            <a:avLst/>
          </a:prstGeom>
        </p:spPr>
        <p:txBody>
          <a:bodyPr wrap="none">
            <a:spAutoFit/>
          </a:bodyPr>
          <a:lstStyle/>
          <a:p>
            <a:r>
              <a:rPr lang="en-US" dirty="0">
                <a:latin typeface="Cambria Math" panose="02040503050406030204" pitchFamily="18" charset="0"/>
                <a:ea typeface="Cambria Math" panose="02040503050406030204" pitchFamily="18" charset="0"/>
                <a:cs typeface="Arial" pitchFamily="34" charset="0"/>
              </a:rPr>
              <a:t>=</a:t>
            </a:r>
            <a:endParaRPr lang="en-US" dirty="0">
              <a:latin typeface="Cambria Math" panose="02040503050406030204" pitchFamily="18" charset="0"/>
              <a:ea typeface="Cambria Math" panose="02040503050406030204" pitchFamily="18" charset="0"/>
            </a:endParaRPr>
          </a:p>
        </p:txBody>
      </p:sp>
      <p:sp>
        <p:nvSpPr>
          <p:cNvPr id="30" name="Rectangle 29"/>
          <p:cNvSpPr/>
          <p:nvPr/>
        </p:nvSpPr>
        <p:spPr>
          <a:xfrm>
            <a:off x="2389008" y="2631042"/>
            <a:ext cx="441146" cy="369332"/>
          </a:xfrm>
          <a:prstGeom prst="rect">
            <a:avLst/>
          </a:prstGeom>
        </p:spPr>
        <p:txBody>
          <a:bodyPr wrap="none">
            <a:spAutoFit/>
          </a:bodyPr>
          <a:lstStyle/>
          <a:p>
            <a:r>
              <a:rPr lang="en-US" dirty="0" smtClean="0">
                <a:latin typeface="Cambria Math" panose="02040503050406030204" pitchFamily="18" charset="0"/>
                <a:ea typeface="Cambria Math" panose="02040503050406030204" pitchFamily="18" charset="0"/>
                <a:cs typeface="Arial" pitchFamily="34" charset="0"/>
              </a:rPr>
              <a:t>25</a:t>
            </a:r>
            <a:endParaRPr lang="en-US" dirty="0">
              <a:latin typeface="Cambria Math" panose="02040503050406030204" pitchFamily="18" charset="0"/>
              <a:ea typeface="Cambria Math" panose="02040503050406030204" pitchFamily="18" charset="0"/>
            </a:endParaRPr>
          </a:p>
        </p:txBody>
      </p:sp>
      <p:sp>
        <p:nvSpPr>
          <p:cNvPr id="32" name="TextBox 31"/>
          <p:cNvSpPr txBox="1"/>
          <p:nvPr/>
        </p:nvSpPr>
        <p:spPr>
          <a:xfrm>
            <a:off x="800100" y="2133600"/>
            <a:ext cx="369726" cy="369332"/>
          </a:xfrm>
          <a:prstGeom prst="rect">
            <a:avLst/>
          </a:prstGeom>
          <a:noFill/>
        </p:spPr>
        <p:txBody>
          <a:bodyPr wrap="square" rtlCol="0">
            <a:spAutoFit/>
          </a:bodyPr>
          <a:lstStyle/>
          <a:p>
            <a:r>
              <a:rPr lang="en-US" dirty="0" smtClean="0">
                <a:latin typeface="Cambria Math" panose="02040503050406030204" pitchFamily="18" charset="0"/>
                <a:ea typeface="Cambria Math" panose="02040503050406030204" pitchFamily="18" charset="0"/>
                <a:cs typeface="Arial" pitchFamily="34" charset="0"/>
                <a:sym typeface="Symbol"/>
              </a:rPr>
              <a:t></a:t>
            </a:r>
            <a:endParaRPr lang="en-US" dirty="0">
              <a:latin typeface="Cambria Math" panose="02040503050406030204" pitchFamily="18" charset="0"/>
              <a:ea typeface="Cambria Math" panose="02040503050406030204" pitchFamily="18" charset="0"/>
              <a:cs typeface="Arial" pitchFamily="34" charset="0"/>
            </a:endParaRPr>
          </a:p>
        </p:txBody>
      </p:sp>
      <p:sp>
        <p:nvSpPr>
          <p:cNvPr id="33" name="TextBox 32"/>
          <p:cNvSpPr txBox="1"/>
          <p:nvPr/>
        </p:nvSpPr>
        <p:spPr>
          <a:xfrm>
            <a:off x="800100" y="2609849"/>
            <a:ext cx="369726" cy="369332"/>
          </a:xfrm>
          <a:prstGeom prst="rect">
            <a:avLst/>
          </a:prstGeom>
          <a:noFill/>
        </p:spPr>
        <p:txBody>
          <a:bodyPr wrap="square" rtlCol="0">
            <a:spAutoFit/>
          </a:bodyPr>
          <a:lstStyle/>
          <a:p>
            <a:r>
              <a:rPr lang="en-US" dirty="0" smtClean="0">
                <a:latin typeface="Cambria Math" panose="02040503050406030204" pitchFamily="18" charset="0"/>
                <a:ea typeface="Cambria Math" panose="02040503050406030204" pitchFamily="18" charset="0"/>
                <a:cs typeface="Arial" pitchFamily="34" charset="0"/>
                <a:sym typeface="Symbol"/>
              </a:rPr>
              <a:t></a:t>
            </a:r>
            <a:endParaRPr lang="en-US" dirty="0">
              <a:latin typeface="Cambria Math" panose="02040503050406030204" pitchFamily="18" charset="0"/>
              <a:ea typeface="Cambria Math" panose="02040503050406030204" pitchFamily="18" charset="0"/>
              <a:cs typeface="Arial" pitchFamily="34" charset="0"/>
            </a:endParaRPr>
          </a:p>
        </p:txBody>
      </p:sp>
      <p:sp>
        <p:nvSpPr>
          <p:cNvPr id="34" name="TextBox 33"/>
          <p:cNvSpPr txBox="1"/>
          <p:nvPr/>
        </p:nvSpPr>
        <p:spPr>
          <a:xfrm>
            <a:off x="800100" y="3287434"/>
            <a:ext cx="369726" cy="369332"/>
          </a:xfrm>
          <a:prstGeom prst="rect">
            <a:avLst/>
          </a:prstGeom>
          <a:noFill/>
        </p:spPr>
        <p:txBody>
          <a:bodyPr wrap="square" rtlCol="0">
            <a:spAutoFit/>
          </a:bodyPr>
          <a:lstStyle/>
          <a:p>
            <a:r>
              <a:rPr lang="en-US" dirty="0" smtClean="0">
                <a:latin typeface="Cambria Math" panose="02040503050406030204" pitchFamily="18" charset="0"/>
                <a:ea typeface="Cambria Math" panose="02040503050406030204" pitchFamily="18" charset="0"/>
                <a:cs typeface="Arial" pitchFamily="34" charset="0"/>
                <a:sym typeface="Symbol"/>
              </a:rPr>
              <a:t></a:t>
            </a:r>
            <a:endParaRPr lang="en-US" dirty="0">
              <a:latin typeface="Cambria Math" panose="02040503050406030204" pitchFamily="18" charset="0"/>
              <a:ea typeface="Cambria Math" panose="02040503050406030204" pitchFamily="18" charset="0"/>
              <a:cs typeface="Arial" pitchFamily="34" charset="0"/>
            </a:endParaRPr>
          </a:p>
        </p:txBody>
      </p:sp>
      <p:sp>
        <p:nvSpPr>
          <p:cNvPr id="35" name="TextBox 34"/>
          <p:cNvSpPr txBox="1"/>
          <p:nvPr/>
        </p:nvSpPr>
        <p:spPr>
          <a:xfrm>
            <a:off x="1797510" y="3287434"/>
            <a:ext cx="326511" cy="369332"/>
          </a:xfrm>
          <a:prstGeom prst="rect">
            <a:avLst/>
          </a:prstGeom>
          <a:noFill/>
        </p:spPr>
        <p:txBody>
          <a:bodyPr wrap="square" rtlCol="0">
            <a:spAutoFit/>
          </a:bodyPr>
          <a:lstStyle/>
          <a:p>
            <a:r>
              <a:rPr lang="en-US" i="1" dirty="0" smtClean="0">
                <a:latin typeface="Bookman Old Style" panose="02050604050505020204" pitchFamily="18" charset="0"/>
                <a:ea typeface="Cambria Math" panose="02040503050406030204" pitchFamily="18" charset="0"/>
                <a:cs typeface="Arial" pitchFamily="34" charset="0"/>
              </a:rPr>
              <a:t>x</a:t>
            </a:r>
            <a:endParaRPr lang="en-US" i="1" dirty="0">
              <a:latin typeface="Bookman Old Style" panose="02050604050505020204" pitchFamily="18" charset="0"/>
              <a:ea typeface="Cambria Math" panose="02040503050406030204" pitchFamily="18" charset="0"/>
              <a:cs typeface="Arial" pitchFamily="34" charset="0"/>
            </a:endParaRPr>
          </a:p>
        </p:txBody>
      </p:sp>
      <p:sp>
        <p:nvSpPr>
          <p:cNvPr id="36" name="TextBox 35"/>
          <p:cNvSpPr txBox="1"/>
          <p:nvPr/>
        </p:nvSpPr>
        <p:spPr>
          <a:xfrm>
            <a:off x="2120149" y="3275766"/>
            <a:ext cx="392534" cy="369332"/>
          </a:xfrm>
          <a:prstGeom prst="rect">
            <a:avLst/>
          </a:prstGeom>
          <a:noFill/>
        </p:spPr>
        <p:txBody>
          <a:bodyPr wrap="square" rtlCol="0">
            <a:spAutoFit/>
          </a:bodyPr>
          <a:lstStyle/>
          <a:p>
            <a:r>
              <a:rPr lang="en-US" dirty="0">
                <a:latin typeface="Cambria Math" panose="02040503050406030204" pitchFamily="18" charset="0"/>
                <a:ea typeface="Cambria Math" panose="02040503050406030204" pitchFamily="18" charset="0"/>
                <a:cs typeface="Arial" pitchFamily="34" charset="0"/>
              </a:rPr>
              <a:t>=</a:t>
            </a:r>
            <a:r>
              <a:rPr lang="en-US" dirty="0" smtClean="0">
                <a:latin typeface="Cambria Math" panose="02040503050406030204" pitchFamily="18" charset="0"/>
                <a:ea typeface="Cambria Math" panose="02040503050406030204" pitchFamily="18" charset="0"/>
                <a:cs typeface="Arial" pitchFamily="34" charset="0"/>
              </a:rPr>
              <a:t> </a:t>
            </a:r>
            <a:endParaRPr lang="en-US" dirty="0">
              <a:latin typeface="Cambria Math" panose="02040503050406030204" pitchFamily="18" charset="0"/>
              <a:ea typeface="Cambria Math" panose="02040503050406030204" pitchFamily="18" charset="0"/>
              <a:cs typeface="Arial" pitchFamily="34" charset="0"/>
            </a:endParaRPr>
          </a:p>
        </p:txBody>
      </p:sp>
      <p:sp>
        <p:nvSpPr>
          <p:cNvPr id="37" name="TextBox 36"/>
          <p:cNvSpPr txBox="1"/>
          <p:nvPr/>
        </p:nvSpPr>
        <p:spPr>
          <a:xfrm>
            <a:off x="2573875" y="3439834"/>
            <a:ext cx="289838" cy="369332"/>
          </a:xfrm>
          <a:prstGeom prst="rect">
            <a:avLst/>
          </a:prstGeom>
          <a:noFill/>
        </p:spPr>
        <p:txBody>
          <a:bodyPr wrap="square" rtlCol="0">
            <a:spAutoFit/>
          </a:bodyPr>
          <a:lstStyle/>
          <a:p>
            <a:pPr algn="ctr"/>
            <a:r>
              <a:rPr lang="en-US" dirty="0" smtClean="0">
                <a:latin typeface="Cambria Math" panose="02040503050406030204" pitchFamily="18" charset="0"/>
                <a:ea typeface="Cambria Math" panose="02040503050406030204" pitchFamily="18" charset="0"/>
                <a:cs typeface="Arial" pitchFamily="34" charset="0"/>
              </a:rPr>
              <a:t>7</a:t>
            </a:r>
          </a:p>
        </p:txBody>
      </p:sp>
      <p:sp>
        <p:nvSpPr>
          <p:cNvPr id="38" name="TextBox 37"/>
          <p:cNvSpPr txBox="1"/>
          <p:nvPr/>
        </p:nvSpPr>
        <p:spPr>
          <a:xfrm>
            <a:off x="2478464" y="3146075"/>
            <a:ext cx="480671" cy="369332"/>
          </a:xfrm>
          <a:prstGeom prst="rect">
            <a:avLst/>
          </a:prstGeom>
          <a:noFill/>
        </p:spPr>
        <p:txBody>
          <a:bodyPr wrap="square" rtlCol="0">
            <a:spAutoFit/>
          </a:bodyPr>
          <a:lstStyle/>
          <a:p>
            <a:pPr algn="ctr"/>
            <a:r>
              <a:rPr lang="en-US" dirty="0" smtClean="0">
                <a:latin typeface="Cambria Math" panose="02040503050406030204" pitchFamily="18" charset="0"/>
                <a:ea typeface="Cambria Math" panose="02040503050406030204" pitchFamily="18" charset="0"/>
                <a:cs typeface="Arial" pitchFamily="34" charset="0"/>
              </a:rPr>
              <a:t>25</a:t>
            </a:r>
          </a:p>
        </p:txBody>
      </p:sp>
      <p:cxnSp>
        <p:nvCxnSpPr>
          <p:cNvPr id="39" name="Straight Connector 38"/>
          <p:cNvCxnSpPr/>
          <p:nvPr/>
        </p:nvCxnSpPr>
        <p:spPr>
          <a:xfrm>
            <a:off x="2560794" y="3481086"/>
            <a:ext cx="31600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Curved Down Arrow 52"/>
          <p:cNvSpPr/>
          <p:nvPr/>
        </p:nvSpPr>
        <p:spPr>
          <a:xfrm rot="10800000" flipH="1">
            <a:off x="1905001" y="2993664"/>
            <a:ext cx="654680" cy="181054"/>
          </a:xfrm>
          <a:prstGeom prst="curvedDownArrow">
            <a:avLst/>
          </a:prstGeom>
          <a:solidFill>
            <a:srgbClr val="FFFF00"/>
          </a:solid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black"/>
              </a:solidFill>
              <a:latin typeface="Bookman Old Style" panose="02050604050505020204" pitchFamily="18" charset="0"/>
            </a:endParaRPr>
          </a:p>
        </p:txBody>
      </p:sp>
      <p:grpSp>
        <p:nvGrpSpPr>
          <p:cNvPr id="54" name="Group 53"/>
          <p:cNvGrpSpPr/>
          <p:nvPr/>
        </p:nvGrpSpPr>
        <p:grpSpPr>
          <a:xfrm>
            <a:off x="3328284" y="707914"/>
            <a:ext cx="2355539" cy="1273539"/>
            <a:chOff x="6096215" y="3056468"/>
            <a:chExt cx="1686520" cy="1189709"/>
          </a:xfrm>
        </p:grpSpPr>
        <p:sp>
          <p:nvSpPr>
            <p:cNvPr id="55" name="Cloud Callout 54"/>
            <p:cNvSpPr/>
            <p:nvPr/>
          </p:nvSpPr>
          <p:spPr>
            <a:xfrm>
              <a:off x="6096215" y="3056468"/>
              <a:ext cx="1655996" cy="1189709"/>
            </a:xfrm>
            <a:prstGeom prst="cloudCallout">
              <a:avLst>
                <a:gd name="adj1" fmla="val -73629"/>
                <a:gd name="adj2" fmla="val 40872"/>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mbria Math" panose="02040503050406030204" pitchFamily="18" charset="0"/>
                <a:ea typeface="Cambria Math" panose="02040503050406030204" pitchFamily="18" charset="0"/>
              </a:endParaRPr>
            </a:p>
          </p:txBody>
        </p:sp>
        <p:sp>
          <p:nvSpPr>
            <p:cNvPr id="56" name="Rectangle 55"/>
            <p:cNvSpPr/>
            <p:nvPr/>
          </p:nvSpPr>
          <p:spPr>
            <a:xfrm>
              <a:off x="6153136" y="3317472"/>
              <a:ext cx="1629599" cy="776297"/>
            </a:xfrm>
            <a:prstGeom prst="rect">
              <a:avLst/>
            </a:prstGeom>
          </p:spPr>
          <p:txBody>
            <a:bodyPr wrap="square">
              <a:spAutoFit/>
            </a:bodyPr>
            <a:lstStyle/>
            <a:p>
              <a:pPr algn="ctr"/>
              <a:r>
                <a:rPr lang="en-US" sz="1600" b="1" dirty="0" smtClean="0">
                  <a:solidFill>
                    <a:srgbClr val="002060"/>
                  </a:solidFill>
                  <a:latin typeface="Cambria Math" panose="02040503050406030204" pitchFamily="18" charset="0"/>
                  <a:ea typeface="Cambria Math" panose="02040503050406030204" pitchFamily="18" charset="0"/>
                </a:rPr>
                <a:t>Variables </a:t>
              </a:r>
              <a:r>
                <a:rPr lang="en-US" sz="1600" b="1" dirty="0">
                  <a:solidFill>
                    <a:srgbClr val="002060"/>
                  </a:solidFill>
                  <a:latin typeface="Cambria Math" panose="02040503050406030204" pitchFamily="18" charset="0"/>
                  <a:ea typeface="Cambria Math" panose="02040503050406030204" pitchFamily="18" charset="0"/>
                </a:rPr>
                <a:t>on one side, numbers on the other side.</a:t>
              </a:r>
            </a:p>
          </p:txBody>
        </p:sp>
      </p:grpSp>
      <p:grpSp>
        <p:nvGrpSpPr>
          <p:cNvPr id="57" name="Group 56"/>
          <p:cNvGrpSpPr/>
          <p:nvPr/>
        </p:nvGrpSpPr>
        <p:grpSpPr>
          <a:xfrm>
            <a:off x="3434137" y="781168"/>
            <a:ext cx="2204132" cy="1189709"/>
            <a:chOff x="6050724" y="3085922"/>
            <a:chExt cx="2204132" cy="1189709"/>
          </a:xfrm>
        </p:grpSpPr>
        <p:sp>
          <p:nvSpPr>
            <p:cNvPr id="58" name="Cloud Callout 57"/>
            <p:cNvSpPr/>
            <p:nvPr/>
          </p:nvSpPr>
          <p:spPr>
            <a:xfrm>
              <a:off x="6050724" y="3085922"/>
              <a:ext cx="2204132" cy="1189709"/>
            </a:xfrm>
            <a:prstGeom prst="cloudCallout">
              <a:avLst>
                <a:gd name="adj1" fmla="val -73629"/>
                <a:gd name="adj2" fmla="val 40872"/>
              </a:avLst>
            </a:prstGeom>
            <a:solidFill>
              <a:srgbClr val="FF7C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mbria Math" panose="02040503050406030204" pitchFamily="18" charset="0"/>
                <a:ea typeface="Cambria Math" panose="02040503050406030204" pitchFamily="18" charset="0"/>
              </a:endParaRPr>
            </a:p>
          </p:txBody>
        </p:sp>
        <p:sp>
          <p:nvSpPr>
            <p:cNvPr id="59" name="Rectangle 58"/>
            <p:cNvSpPr/>
            <p:nvPr/>
          </p:nvSpPr>
          <p:spPr>
            <a:xfrm>
              <a:off x="6099290" y="3462543"/>
              <a:ext cx="2107000" cy="584775"/>
            </a:xfrm>
            <a:prstGeom prst="rect">
              <a:avLst/>
            </a:prstGeom>
          </p:spPr>
          <p:txBody>
            <a:bodyPr wrap="square">
              <a:spAutoFit/>
            </a:bodyPr>
            <a:lstStyle/>
            <a:p>
              <a:pPr algn="ctr"/>
              <a:r>
                <a:rPr lang="en-US" sz="1600" b="1" dirty="0">
                  <a:solidFill>
                    <a:srgbClr val="002060"/>
                  </a:solidFill>
                  <a:latin typeface="Cambria Math" panose="02040503050406030204" pitchFamily="18" charset="0"/>
                  <a:ea typeface="Cambria Math" panose="02040503050406030204" pitchFamily="18" charset="0"/>
                </a:rPr>
                <a:t>We will shift </a:t>
              </a:r>
              <a:r>
                <a:rPr lang="en-US" sz="1600" b="1" dirty="0" smtClean="0">
                  <a:solidFill>
                    <a:srgbClr val="002060"/>
                  </a:solidFill>
                  <a:latin typeface="Cambria Math" panose="02040503050406030204" pitchFamily="18" charset="0"/>
                  <a:ea typeface="Cambria Math" panose="02040503050406030204" pitchFamily="18" charset="0"/>
                </a:rPr>
                <a:t>-9  to the other side.</a:t>
              </a:r>
              <a:endParaRPr lang="en-US" sz="1600" b="1" dirty="0">
                <a:solidFill>
                  <a:srgbClr val="002060"/>
                </a:solidFill>
                <a:latin typeface="Cambria Math" panose="02040503050406030204" pitchFamily="18" charset="0"/>
                <a:ea typeface="Cambria Math" panose="02040503050406030204" pitchFamily="18" charset="0"/>
              </a:endParaRPr>
            </a:p>
          </p:txBody>
        </p:sp>
      </p:grpSp>
      <p:grpSp>
        <p:nvGrpSpPr>
          <p:cNvPr id="60" name="Group 59"/>
          <p:cNvGrpSpPr/>
          <p:nvPr/>
        </p:nvGrpSpPr>
        <p:grpSpPr>
          <a:xfrm>
            <a:off x="3535050" y="671870"/>
            <a:ext cx="2102642" cy="1380195"/>
            <a:chOff x="5998967" y="2554406"/>
            <a:chExt cx="2003755" cy="1916038"/>
          </a:xfrm>
        </p:grpSpPr>
        <p:sp>
          <p:nvSpPr>
            <p:cNvPr id="61" name="Cloud Callout 60"/>
            <p:cNvSpPr/>
            <p:nvPr/>
          </p:nvSpPr>
          <p:spPr>
            <a:xfrm>
              <a:off x="5998967" y="2554406"/>
              <a:ext cx="2003755" cy="1916038"/>
            </a:xfrm>
            <a:prstGeom prst="cloudCallout">
              <a:avLst>
                <a:gd name="adj1" fmla="val -73629"/>
                <a:gd name="adj2" fmla="val 40872"/>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Rectangle 61"/>
            <p:cNvSpPr/>
            <p:nvPr/>
          </p:nvSpPr>
          <p:spPr>
            <a:xfrm>
              <a:off x="6055966" y="2881050"/>
              <a:ext cx="1794141" cy="1153621"/>
            </a:xfrm>
            <a:prstGeom prst="rect">
              <a:avLst/>
            </a:prstGeom>
          </p:spPr>
          <p:txBody>
            <a:bodyPr wrap="square">
              <a:spAutoFit/>
            </a:bodyPr>
            <a:lstStyle/>
            <a:p>
              <a:pPr algn="ctr"/>
              <a:r>
                <a:rPr lang="en-US" sz="1600" b="1" dirty="0" smtClean="0">
                  <a:solidFill>
                    <a:srgbClr val="002060"/>
                  </a:solidFill>
                  <a:latin typeface="Cambria Math" panose="02040503050406030204" pitchFamily="18" charset="0"/>
                  <a:ea typeface="Cambria Math" panose="02040503050406030204" pitchFamily="18" charset="0"/>
                </a:rPr>
                <a:t>While changing sides, we will change the sign.</a:t>
              </a:r>
              <a:endParaRPr lang="en-US" sz="1600" b="1" dirty="0">
                <a:solidFill>
                  <a:srgbClr val="002060"/>
                </a:solidFill>
                <a:latin typeface="Cambria Math" panose="02040503050406030204" pitchFamily="18" charset="0"/>
                <a:ea typeface="Cambria Math" panose="02040503050406030204" pitchFamily="18" charset="0"/>
              </a:endParaRPr>
            </a:p>
          </p:txBody>
        </p:sp>
      </p:grpSp>
      <p:grpSp>
        <p:nvGrpSpPr>
          <p:cNvPr id="63" name="Group 62"/>
          <p:cNvGrpSpPr/>
          <p:nvPr/>
        </p:nvGrpSpPr>
        <p:grpSpPr>
          <a:xfrm>
            <a:off x="3420441" y="1302560"/>
            <a:ext cx="1777929" cy="895572"/>
            <a:chOff x="5888284" y="1599977"/>
            <a:chExt cx="1777929" cy="895572"/>
          </a:xfrm>
        </p:grpSpPr>
        <p:grpSp>
          <p:nvGrpSpPr>
            <p:cNvPr id="64" name="Group 63"/>
            <p:cNvGrpSpPr/>
            <p:nvPr/>
          </p:nvGrpSpPr>
          <p:grpSpPr>
            <a:xfrm>
              <a:off x="5888284" y="1599977"/>
              <a:ext cx="1777929" cy="895572"/>
              <a:chOff x="6241889" y="3165936"/>
              <a:chExt cx="1517908" cy="983231"/>
            </a:xfrm>
          </p:grpSpPr>
          <p:sp>
            <p:nvSpPr>
              <p:cNvPr id="66" name="Cloud Callout 65"/>
              <p:cNvSpPr/>
              <p:nvPr/>
            </p:nvSpPr>
            <p:spPr>
              <a:xfrm>
                <a:off x="6486722" y="3165936"/>
                <a:ext cx="1028244" cy="983231"/>
              </a:xfrm>
              <a:prstGeom prst="cloudCallout">
                <a:avLst>
                  <a:gd name="adj1" fmla="val -62767"/>
                  <a:gd name="adj2" fmla="val 46317"/>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Rectangle 66"/>
              <p:cNvSpPr/>
              <p:nvPr/>
            </p:nvSpPr>
            <p:spPr>
              <a:xfrm>
                <a:off x="6241889" y="3471706"/>
                <a:ext cx="1517908" cy="371692"/>
              </a:xfrm>
              <a:prstGeom prst="rect">
                <a:avLst/>
              </a:prstGeom>
            </p:spPr>
            <p:txBody>
              <a:bodyPr wrap="square">
                <a:spAutoFit/>
              </a:bodyPr>
              <a:lstStyle/>
              <a:p>
                <a:pPr algn="ctr"/>
                <a:r>
                  <a:rPr lang="en-US" sz="1600" b="1" dirty="0" smtClean="0">
                    <a:solidFill>
                      <a:schemeClr val="bg1"/>
                    </a:solidFill>
                    <a:latin typeface="Cambria Math" panose="02040503050406030204" pitchFamily="18" charset="0"/>
                    <a:ea typeface="Cambria Math" panose="02040503050406030204" pitchFamily="18" charset="0"/>
                    <a:cs typeface="Arial" pitchFamily="34" charset="0"/>
                  </a:rPr>
                  <a:t>‘-’           ‘+’ </a:t>
                </a:r>
                <a:endParaRPr lang="en-US" sz="1600" b="1" dirty="0">
                  <a:solidFill>
                    <a:schemeClr val="bg1"/>
                  </a:solidFill>
                  <a:latin typeface="Bookman Old Style" panose="02050604050505020204" pitchFamily="18" charset="0"/>
                </a:endParaRPr>
              </a:p>
            </p:txBody>
          </p:sp>
        </p:grpSp>
        <p:cxnSp>
          <p:nvCxnSpPr>
            <p:cNvPr id="65" name="Straight Arrow Connector 64"/>
            <p:cNvCxnSpPr/>
            <p:nvPr/>
          </p:nvCxnSpPr>
          <p:spPr>
            <a:xfrm>
              <a:off x="6645244" y="2066925"/>
              <a:ext cx="228600" cy="0"/>
            </a:xfrm>
            <a:prstGeom prst="straightConnector1">
              <a:avLst/>
            </a:prstGeom>
            <a:ln w="19050">
              <a:solidFill>
                <a:schemeClr val="bg1"/>
              </a:solidFill>
              <a:tailEnd type="arrow"/>
            </a:ln>
          </p:spPr>
          <p:style>
            <a:lnRef idx="1">
              <a:schemeClr val="accent1"/>
            </a:lnRef>
            <a:fillRef idx="0">
              <a:schemeClr val="accent1"/>
            </a:fillRef>
            <a:effectRef idx="0">
              <a:schemeClr val="accent1"/>
            </a:effectRef>
            <a:fontRef idx="minor">
              <a:schemeClr val="tx1"/>
            </a:fontRef>
          </p:style>
        </p:cxnSp>
      </p:grpSp>
      <p:grpSp>
        <p:nvGrpSpPr>
          <p:cNvPr id="16" name="Group 15"/>
          <p:cNvGrpSpPr/>
          <p:nvPr/>
        </p:nvGrpSpPr>
        <p:grpSpPr>
          <a:xfrm>
            <a:off x="1557758" y="1692048"/>
            <a:ext cx="581858" cy="369332"/>
            <a:chOff x="1706777" y="1844448"/>
            <a:chExt cx="581858" cy="369332"/>
          </a:xfrm>
        </p:grpSpPr>
        <p:sp>
          <p:nvSpPr>
            <p:cNvPr id="68" name="Rectangle 67"/>
            <p:cNvSpPr/>
            <p:nvPr/>
          </p:nvSpPr>
          <p:spPr>
            <a:xfrm>
              <a:off x="1706777" y="1844448"/>
              <a:ext cx="328936" cy="369332"/>
            </a:xfrm>
            <a:prstGeom prst="rect">
              <a:avLst/>
            </a:prstGeom>
          </p:spPr>
          <p:txBody>
            <a:bodyPr wrap="none">
              <a:spAutoFit/>
            </a:bodyPr>
            <a:lstStyle/>
            <a:p>
              <a:r>
                <a:rPr lang="en-US" dirty="0">
                  <a:solidFill>
                    <a:srgbClr val="C00000"/>
                  </a:solidFill>
                  <a:latin typeface="Cambria Math" panose="02040503050406030204" pitchFamily="18" charset="0"/>
                  <a:ea typeface="Cambria Math" panose="02040503050406030204" pitchFamily="18" charset="0"/>
                  <a:cs typeface="Arial" pitchFamily="34" charset="0"/>
                </a:rPr>
                <a:t> </a:t>
              </a:r>
              <a:r>
                <a:rPr lang="en-US" dirty="0">
                  <a:solidFill>
                    <a:srgbClr val="C00000"/>
                  </a:solidFill>
                  <a:latin typeface="Bookman Old Style" pitchFamily="18" charset="0"/>
                  <a:cs typeface="Arial" pitchFamily="34" charset="0"/>
                </a:rPr>
                <a:t>-</a:t>
              </a:r>
              <a:endParaRPr lang="en-US" dirty="0">
                <a:solidFill>
                  <a:srgbClr val="C00000"/>
                </a:solidFill>
                <a:latin typeface="Cambria Math" panose="02040503050406030204" pitchFamily="18" charset="0"/>
                <a:ea typeface="Cambria Math" panose="02040503050406030204" pitchFamily="18" charset="0"/>
              </a:endParaRPr>
            </a:p>
          </p:txBody>
        </p:sp>
        <p:sp>
          <p:nvSpPr>
            <p:cNvPr id="69" name="Rectangle 68"/>
            <p:cNvSpPr/>
            <p:nvPr/>
          </p:nvSpPr>
          <p:spPr>
            <a:xfrm>
              <a:off x="1975729" y="1844448"/>
              <a:ext cx="312906" cy="369332"/>
            </a:xfrm>
            <a:prstGeom prst="rect">
              <a:avLst/>
            </a:prstGeom>
          </p:spPr>
          <p:txBody>
            <a:bodyPr wrap="none">
              <a:spAutoFit/>
            </a:bodyPr>
            <a:lstStyle/>
            <a:p>
              <a:r>
                <a:rPr lang="en-US" dirty="0" smtClean="0">
                  <a:solidFill>
                    <a:srgbClr val="C00000"/>
                  </a:solidFill>
                  <a:latin typeface="Cambria Math" panose="02040503050406030204" pitchFamily="18" charset="0"/>
                  <a:ea typeface="Cambria Math" panose="02040503050406030204" pitchFamily="18" charset="0"/>
                  <a:cs typeface="Arial" pitchFamily="34" charset="0"/>
                </a:rPr>
                <a:t>9</a:t>
              </a:r>
              <a:endParaRPr lang="en-US" dirty="0">
                <a:solidFill>
                  <a:srgbClr val="C00000"/>
                </a:solidFill>
                <a:latin typeface="Cambria Math" panose="02040503050406030204" pitchFamily="18" charset="0"/>
                <a:ea typeface="Cambria Math" panose="02040503050406030204" pitchFamily="18" charset="0"/>
              </a:endParaRPr>
            </a:p>
          </p:txBody>
        </p:sp>
      </p:grpSp>
      <p:sp>
        <p:nvSpPr>
          <p:cNvPr id="70" name="Curved Down Arrow 69"/>
          <p:cNvSpPr/>
          <p:nvPr/>
        </p:nvSpPr>
        <p:spPr>
          <a:xfrm rot="10800000" flipH="1">
            <a:off x="1905028" y="1970853"/>
            <a:ext cx="792163" cy="181054"/>
          </a:xfrm>
          <a:prstGeom prst="curvedDownArrow">
            <a:avLst/>
          </a:prstGeom>
          <a:solidFill>
            <a:srgbClr val="FFFF00"/>
          </a:solid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black"/>
              </a:solidFill>
              <a:latin typeface="Bookman Old Style" panose="02050604050505020204" pitchFamily="18" charset="0"/>
            </a:endParaRPr>
          </a:p>
        </p:txBody>
      </p:sp>
      <p:grpSp>
        <p:nvGrpSpPr>
          <p:cNvPr id="71" name="Group 70"/>
          <p:cNvGrpSpPr/>
          <p:nvPr/>
        </p:nvGrpSpPr>
        <p:grpSpPr>
          <a:xfrm>
            <a:off x="2924025" y="2173731"/>
            <a:ext cx="1777929" cy="895572"/>
            <a:chOff x="5888284" y="1599975"/>
            <a:chExt cx="1777929" cy="895572"/>
          </a:xfrm>
        </p:grpSpPr>
        <p:grpSp>
          <p:nvGrpSpPr>
            <p:cNvPr id="72" name="Group 71"/>
            <p:cNvGrpSpPr/>
            <p:nvPr/>
          </p:nvGrpSpPr>
          <p:grpSpPr>
            <a:xfrm>
              <a:off x="5888284" y="1599975"/>
              <a:ext cx="1777929" cy="895572"/>
              <a:chOff x="6241889" y="3165934"/>
              <a:chExt cx="1517908" cy="983231"/>
            </a:xfrm>
          </p:grpSpPr>
          <p:sp>
            <p:nvSpPr>
              <p:cNvPr id="74" name="Cloud Callout 73"/>
              <p:cNvSpPr/>
              <p:nvPr/>
            </p:nvSpPr>
            <p:spPr>
              <a:xfrm>
                <a:off x="6486723" y="3165934"/>
                <a:ext cx="1028244" cy="983231"/>
              </a:xfrm>
              <a:prstGeom prst="cloudCallout">
                <a:avLst>
                  <a:gd name="adj1" fmla="val -62767"/>
                  <a:gd name="adj2" fmla="val 46317"/>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Rectangle 74"/>
              <p:cNvSpPr/>
              <p:nvPr/>
            </p:nvSpPr>
            <p:spPr>
              <a:xfrm>
                <a:off x="6241889" y="3471706"/>
                <a:ext cx="1517908" cy="371692"/>
              </a:xfrm>
              <a:prstGeom prst="rect">
                <a:avLst/>
              </a:prstGeom>
            </p:spPr>
            <p:txBody>
              <a:bodyPr wrap="square">
                <a:spAutoFit/>
              </a:bodyPr>
              <a:lstStyle/>
              <a:p>
                <a:pPr algn="ctr"/>
                <a:r>
                  <a:rPr lang="en-US" sz="1600" b="1" dirty="0" smtClean="0">
                    <a:solidFill>
                      <a:schemeClr val="bg1"/>
                    </a:solidFill>
                    <a:latin typeface="Cambria Math" panose="02040503050406030204" pitchFamily="18" charset="0"/>
                    <a:ea typeface="Cambria Math" panose="02040503050406030204" pitchFamily="18" charset="0"/>
                    <a:cs typeface="Arial" pitchFamily="34" charset="0"/>
                  </a:rPr>
                  <a:t>‘×’         ‘÷’ </a:t>
                </a:r>
                <a:endParaRPr lang="en-US" sz="1600" b="1" dirty="0">
                  <a:solidFill>
                    <a:schemeClr val="bg1"/>
                  </a:solidFill>
                  <a:latin typeface="Bookman Old Style" panose="02050604050505020204" pitchFamily="18" charset="0"/>
                </a:endParaRPr>
              </a:p>
            </p:txBody>
          </p:sp>
        </p:grpSp>
        <p:cxnSp>
          <p:nvCxnSpPr>
            <p:cNvPr id="73" name="Straight Arrow Connector 72"/>
            <p:cNvCxnSpPr/>
            <p:nvPr/>
          </p:nvCxnSpPr>
          <p:spPr>
            <a:xfrm>
              <a:off x="6692869" y="2066925"/>
              <a:ext cx="228600" cy="0"/>
            </a:xfrm>
            <a:prstGeom prst="straightConnector1">
              <a:avLst/>
            </a:prstGeom>
            <a:ln w="19050">
              <a:solidFill>
                <a:schemeClr val="bg1"/>
              </a:solidFill>
              <a:tailEnd type="arrow"/>
            </a:ln>
          </p:spPr>
          <p:style>
            <a:lnRef idx="1">
              <a:schemeClr val="accent1"/>
            </a:lnRef>
            <a:fillRef idx="0">
              <a:schemeClr val="accent1"/>
            </a:fillRef>
            <a:effectRef idx="0">
              <a:schemeClr val="accent1"/>
            </a:effectRef>
            <a:fontRef idx="minor">
              <a:schemeClr val="tx1"/>
            </a:fontRef>
          </p:style>
        </p:cxnSp>
      </p:grpSp>
      <p:sp>
        <p:nvSpPr>
          <p:cNvPr id="78" name="Rectangle 77"/>
          <p:cNvSpPr/>
          <p:nvPr/>
        </p:nvSpPr>
        <p:spPr>
          <a:xfrm>
            <a:off x="1752600" y="2620683"/>
            <a:ext cx="312906" cy="369332"/>
          </a:xfrm>
          <a:prstGeom prst="rect">
            <a:avLst/>
          </a:prstGeom>
        </p:spPr>
        <p:txBody>
          <a:bodyPr wrap="none">
            <a:spAutoFit/>
          </a:bodyPr>
          <a:lstStyle/>
          <a:p>
            <a:r>
              <a:rPr lang="en-US" dirty="0" smtClean="0">
                <a:solidFill>
                  <a:srgbClr val="C00000"/>
                </a:solidFill>
                <a:latin typeface="Cambria Math" panose="02040503050406030204" pitchFamily="18" charset="0"/>
                <a:ea typeface="Cambria Math" panose="02040503050406030204" pitchFamily="18" charset="0"/>
                <a:cs typeface="Arial" pitchFamily="34" charset="0"/>
              </a:rPr>
              <a:t>7</a:t>
            </a:r>
            <a:endParaRPr lang="en-US" dirty="0">
              <a:solidFill>
                <a:srgbClr val="C00000"/>
              </a:solidFill>
              <a:latin typeface="Cambria Math" panose="02040503050406030204" pitchFamily="18" charset="0"/>
              <a:ea typeface="Cambria Math" panose="02040503050406030204" pitchFamily="18" charset="0"/>
            </a:endParaRPr>
          </a:p>
        </p:txBody>
      </p:sp>
      <p:grpSp>
        <p:nvGrpSpPr>
          <p:cNvPr id="79" name="Group 78"/>
          <p:cNvGrpSpPr/>
          <p:nvPr/>
        </p:nvGrpSpPr>
        <p:grpSpPr>
          <a:xfrm>
            <a:off x="3509513" y="1738161"/>
            <a:ext cx="2204132" cy="1189709"/>
            <a:chOff x="6050724" y="3085922"/>
            <a:chExt cx="2204132" cy="1189709"/>
          </a:xfrm>
        </p:grpSpPr>
        <p:sp>
          <p:nvSpPr>
            <p:cNvPr id="80" name="Cloud Callout 79"/>
            <p:cNvSpPr/>
            <p:nvPr/>
          </p:nvSpPr>
          <p:spPr>
            <a:xfrm>
              <a:off x="6050724" y="3085922"/>
              <a:ext cx="2204132" cy="1189709"/>
            </a:xfrm>
            <a:prstGeom prst="cloudCallout">
              <a:avLst>
                <a:gd name="adj1" fmla="val -73629"/>
                <a:gd name="adj2" fmla="val 40872"/>
              </a:avLst>
            </a:prstGeom>
            <a:solidFill>
              <a:srgbClr val="FF7C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mbria Math" panose="02040503050406030204" pitchFamily="18" charset="0"/>
                <a:ea typeface="Cambria Math" panose="02040503050406030204" pitchFamily="18" charset="0"/>
              </a:endParaRPr>
            </a:p>
          </p:txBody>
        </p:sp>
        <p:sp>
          <p:nvSpPr>
            <p:cNvPr id="81" name="Rectangle 80"/>
            <p:cNvSpPr/>
            <p:nvPr/>
          </p:nvSpPr>
          <p:spPr>
            <a:xfrm>
              <a:off x="6100475" y="3438289"/>
              <a:ext cx="2107000" cy="584775"/>
            </a:xfrm>
            <a:prstGeom prst="rect">
              <a:avLst/>
            </a:prstGeom>
          </p:spPr>
          <p:txBody>
            <a:bodyPr wrap="square">
              <a:spAutoFit/>
            </a:bodyPr>
            <a:lstStyle/>
            <a:p>
              <a:pPr algn="ctr"/>
              <a:r>
                <a:rPr lang="en-US" sz="1600" b="1" dirty="0">
                  <a:solidFill>
                    <a:srgbClr val="002060"/>
                  </a:solidFill>
                  <a:latin typeface="Cambria Math" panose="02040503050406030204" pitchFamily="18" charset="0"/>
                  <a:ea typeface="Cambria Math" panose="02040503050406030204" pitchFamily="18" charset="0"/>
                </a:rPr>
                <a:t>We will shift </a:t>
              </a:r>
              <a:r>
                <a:rPr lang="en-US" sz="1600" b="1" dirty="0" smtClean="0">
                  <a:solidFill>
                    <a:srgbClr val="002060"/>
                  </a:solidFill>
                  <a:latin typeface="Cambria Math" panose="02040503050406030204" pitchFamily="18" charset="0"/>
                  <a:ea typeface="Cambria Math" panose="02040503050406030204" pitchFamily="18" charset="0"/>
                </a:rPr>
                <a:t>7  to the other side.</a:t>
              </a:r>
              <a:endParaRPr lang="en-US" sz="1600" b="1" dirty="0">
                <a:solidFill>
                  <a:srgbClr val="002060"/>
                </a:solidFill>
                <a:latin typeface="Cambria Math" panose="02040503050406030204" pitchFamily="18" charset="0"/>
                <a:ea typeface="Cambria Math" panose="02040503050406030204" pitchFamily="18" charset="0"/>
              </a:endParaRPr>
            </a:p>
          </p:txBody>
        </p:sp>
      </p:grpSp>
      <p:grpSp>
        <p:nvGrpSpPr>
          <p:cNvPr id="82" name="Group 81"/>
          <p:cNvGrpSpPr/>
          <p:nvPr/>
        </p:nvGrpSpPr>
        <p:grpSpPr>
          <a:xfrm>
            <a:off x="3561443" y="1599010"/>
            <a:ext cx="2102642" cy="1380195"/>
            <a:chOff x="5998967" y="2554406"/>
            <a:chExt cx="2003755" cy="1916038"/>
          </a:xfrm>
        </p:grpSpPr>
        <p:sp>
          <p:nvSpPr>
            <p:cNvPr id="83" name="Cloud Callout 82"/>
            <p:cNvSpPr/>
            <p:nvPr/>
          </p:nvSpPr>
          <p:spPr>
            <a:xfrm>
              <a:off x="5998967" y="2554406"/>
              <a:ext cx="2003755" cy="1916038"/>
            </a:xfrm>
            <a:prstGeom prst="cloudCallout">
              <a:avLst>
                <a:gd name="adj1" fmla="val -73629"/>
                <a:gd name="adj2" fmla="val 40872"/>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4" name="Rectangle 83"/>
            <p:cNvSpPr/>
            <p:nvPr/>
          </p:nvSpPr>
          <p:spPr>
            <a:xfrm>
              <a:off x="6055966" y="2881050"/>
              <a:ext cx="1794141" cy="1153621"/>
            </a:xfrm>
            <a:prstGeom prst="rect">
              <a:avLst/>
            </a:prstGeom>
          </p:spPr>
          <p:txBody>
            <a:bodyPr wrap="square">
              <a:spAutoFit/>
            </a:bodyPr>
            <a:lstStyle/>
            <a:p>
              <a:pPr algn="ctr"/>
              <a:r>
                <a:rPr lang="en-US" sz="1600" b="1" dirty="0" smtClean="0">
                  <a:solidFill>
                    <a:srgbClr val="002060"/>
                  </a:solidFill>
                  <a:latin typeface="Cambria Math" panose="02040503050406030204" pitchFamily="18" charset="0"/>
                  <a:ea typeface="Cambria Math" panose="02040503050406030204" pitchFamily="18" charset="0"/>
                </a:rPr>
                <a:t>While changing sides, we will change the sign.</a:t>
              </a:r>
              <a:endParaRPr lang="en-US" sz="1600" b="1" dirty="0">
                <a:solidFill>
                  <a:srgbClr val="002060"/>
                </a:solidFill>
                <a:latin typeface="Cambria Math" panose="02040503050406030204" pitchFamily="18" charset="0"/>
                <a:ea typeface="Cambria Math" panose="02040503050406030204" pitchFamily="18" charset="0"/>
              </a:endParaRPr>
            </a:p>
          </p:txBody>
        </p:sp>
      </p:grpSp>
      <p:sp>
        <p:nvSpPr>
          <p:cNvPr id="90" name="TextBox 89"/>
          <p:cNvSpPr txBox="1"/>
          <p:nvPr/>
        </p:nvSpPr>
        <p:spPr>
          <a:xfrm>
            <a:off x="800100" y="3867150"/>
            <a:ext cx="369726" cy="369332"/>
          </a:xfrm>
          <a:prstGeom prst="rect">
            <a:avLst/>
          </a:prstGeom>
          <a:noFill/>
        </p:spPr>
        <p:txBody>
          <a:bodyPr wrap="square" rtlCol="0">
            <a:spAutoFit/>
          </a:bodyPr>
          <a:lstStyle/>
          <a:p>
            <a:r>
              <a:rPr lang="en-US" dirty="0" smtClean="0">
                <a:latin typeface="Cambria Math" panose="02040503050406030204" pitchFamily="18" charset="0"/>
                <a:ea typeface="Cambria Math" panose="02040503050406030204" pitchFamily="18" charset="0"/>
                <a:cs typeface="Arial" pitchFamily="34" charset="0"/>
                <a:sym typeface="Symbol"/>
              </a:rPr>
              <a:t></a:t>
            </a:r>
            <a:endParaRPr lang="en-US" dirty="0">
              <a:latin typeface="Cambria Math" panose="02040503050406030204" pitchFamily="18" charset="0"/>
              <a:ea typeface="Cambria Math" panose="02040503050406030204" pitchFamily="18" charset="0"/>
              <a:cs typeface="Arial" pitchFamily="34" charset="0"/>
            </a:endParaRPr>
          </a:p>
        </p:txBody>
      </p:sp>
      <p:grpSp>
        <p:nvGrpSpPr>
          <p:cNvPr id="18" name="Group 17"/>
          <p:cNvGrpSpPr/>
          <p:nvPr/>
        </p:nvGrpSpPr>
        <p:grpSpPr>
          <a:xfrm>
            <a:off x="1206195" y="3856268"/>
            <a:ext cx="3518217" cy="663091"/>
            <a:chOff x="1206183" y="3856244"/>
            <a:chExt cx="3518217" cy="663091"/>
          </a:xfrm>
        </p:grpSpPr>
        <p:sp>
          <p:nvSpPr>
            <p:cNvPr id="91" name="TextBox 90"/>
            <p:cNvSpPr txBox="1"/>
            <p:nvPr/>
          </p:nvSpPr>
          <p:spPr>
            <a:xfrm>
              <a:off x="1206183" y="3878485"/>
              <a:ext cx="3518217" cy="408245"/>
            </a:xfrm>
            <a:prstGeom prst="roundRect">
              <a:avLst/>
            </a:prstGeom>
            <a:noFill/>
            <a:ln w="19050">
              <a:solidFill>
                <a:schemeClr val="accent3">
                  <a:lumMod val="50000"/>
                </a:schemeClr>
              </a:solidFill>
            </a:ln>
          </p:spPr>
          <p:txBody>
            <a:bodyPr wrap="square" rtlCol="0">
              <a:spAutoFit/>
            </a:bodyPr>
            <a:lstStyle/>
            <a:p>
              <a:r>
                <a:rPr lang="en-US" dirty="0" smtClean="0">
                  <a:latin typeface="Cambria Math" panose="02040503050406030204" pitchFamily="18" charset="0"/>
                  <a:ea typeface="Cambria Math" panose="02040503050406030204" pitchFamily="18" charset="0"/>
                  <a:cs typeface="Arial" pitchFamily="34" charset="0"/>
                </a:rPr>
                <a:t>The solution of the equation is</a:t>
              </a:r>
              <a:endParaRPr lang="en-US" dirty="0">
                <a:latin typeface="Cambria Math" panose="02040503050406030204" pitchFamily="18" charset="0"/>
                <a:ea typeface="Cambria Math" panose="02040503050406030204" pitchFamily="18" charset="0"/>
                <a:cs typeface="Arial" pitchFamily="34" charset="0"/>
              </a:endParaRPr>
            </a:p>
          </p:txBody>
        </p:sp>
        <p:grpSp>
          <p:nvGrpSpPr>
            <p:cNvPr id="17" name="Group 16"/>
            <p:cNvGrpSpPr/>
            <p:nvPr/>
          </p:nvGrpSpPr>
          <p:grpSpPr>
            <a:xfrm>
              <a:off x="4213242" y="3856244"/>
              <a:ext cx="480671" cy="663091"/>
              <a:chOff x="2583238" y="3298475"/>
              <a:chExt cx="480671" cy="663091"/>
            </a:xfrm>
          </p:grpSpPr>
          <p:sp>
            <p:nvSpPr>
              <p:cNvPr id="93" name="TextBox 92"/>
              <p:cNvSpPr txBox="1"/>
              <p:nvPr/>
            </p:nvSpPr>
            <p:spPr>
              <a:xfrm>
                <a:off x="2678650" y="3592234"/>
                <a:ext cx="289838" cy="369332"/>
              </a:xfrm>
              <a:prstGeom prst="rect">
                <a:avLst/>
              </a:prstGeom>
              <a:noFill/>
            </p:spPr>
            <p:txBody>
              <a:bodyPr wrap="square" rtlCol="0">
                <a:spAutoFit/>
              </a:bodyPr>
              <a:lstStyle/>
              <a:p>
                <a:pPr algn="ctr"/>
                <a:r>
                  <a:rPr lang="en-US" dirty="0" smtClean="0">
                    <a:latin typeface="Cambria Math" panose="02040503050406030204" pitchFamily="18" charset="0"/>
                    <a:ea typeface="Cambria Math" panose="02040503050406030204" pitchFamily="18" charset="0"/>
                    <a:cs typeface="Arial" pitchFamily="34" charset="0"/>
                  </a:rPr>
                  <a:t>7</a:t>
                </a:r>
              </a:p>
            </p:txBody>
          </p:sp>
          <p:sp>
            <p:nvSpPr>
              <p:cNvPr id="94" name="TextBox 93"/>
              <p:cNvSpPr txBox="1"/>
              <p:nvPr/>
            </p:nvSpPr>
            <p:spPr>
              <a:xfrm>
                <a:off x="2583238" y="3298475"/>
                <a:ext cx="480671" cy="369332"/>
              </a:xfrm>
              <a:prstGeom prst="rect">
                <a:avLst/>
              </a:prstGeom>
              <a:noFill/>
            </p:spPr>
            <p:txBody>
              <a:bodyPr wrap="square" rtlCol="0">
                <a:spAutoFit/>
              </a:bodyPr>
              <a:lstStyle/>
              <a:p>
                <a:pPr algn="ctr"/>
                <a:r>
                  <a:rPr lang="en-US" dirty="0" smtClean="0">
                    <a:latin typeface="Cambria Math" panose="02040503050406030204" pitchFamily="18" charset="0"/>
                    <a:ea typeface="Cambria Math" panose="02040503050406030204" pitchFamily="18" charset="0"/>
                    <a:cs typeface="Arial" pitchFamily="34" charset="0"/>
                  </a:rPr>
                  <a:t>25</a:t>
                </a:r>
              </a:p>
            </p:txBody>
          </p:sp>
          <p:cxnSp>
            <p:nvCxnSpPr>
              <p:cNvPr id="95" name="Straight Connector 94"/>
              <p:cNvCxnSpPr/>
              <p:nvPr/>
            </p:nvCxnSpPr>
            <p:spPr>
              <a:xfrm>
                <a:off x="2665569" y="3633486"/>
                <a:ext cx="31600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pic>
        <p:nvPicPr>
          <p:cNvPr id="92" name="Picture 8" descr="https://encrypted-tbn3.gstatic.com/images?q=tbn:ANd9GcQF2WyE-ichznlNBDGYVxMKykT8win86D7t7PDmHdDnARm7Zpa1da6hfg">
            <a:hlinkClick r:id="rId3"/>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0" b="100000" l="0" r="100000"/>
                    </a14:imgEffect>
                  </a14:imgLayer>
                </a14:imgProps>
              </a:ext>
              <a:ext uri="{28A0092B-C50C-407E-A947-70E740481C1C}">
                <a14:useLocalDpi xmlns:a14="http://schemas.microsoft.com/office/drawing/2010/main" val="0"/>
              </a:ext>
            </a:extLst>
          </a:blip>
          <a:srcRect/>
          <a:stretch>
            <a:fillRect/>
          </a:stretch>
        </p:blipFill>
        <p:spPr bwMode="auto">
          <a:xfrm>
            <a:off x="4442758" y="3543071"/>
            <a:ext cx="937599" cy="12384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3802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54"/>
                                        </p:tgtEl>
                                        <p:attrNameLst>
                                          <p:attrName>style.visibility</p:attrName>
                                        </p:attrNameLst>
                                      </p:cBhvr>
                                      <p:to>
                                        <p:strVal val="visible"/>
                                      </p:to>
                                    </p:set>
                                    <p:animEffect transition="in" filter="fade">
                                      <p:cBhvr>
                                        <p:cTn id="31" dur="500"/>
                                        <p:tgtEl>
                                          <p:spTgt spid="54"/>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xit" presetSubtype="0" fill="hold" nodeType="clickEffect">
                                  <p:stCondLst>
                                    <p:cond delay="0"/>
                                  </p:stCondLst>
                                  <p:childTnLst>
                                    <p:set>
                                      <p:cBhvr>
                                        <p:cTn id="35" dur="1" fill="hold">
                                          <p:stCondLst>
                                            <p:cond delay="0"/>
                                          </p:stCondLst>
                                        </p:cTn>
                                        <p:tgtEl>
                                          <p:spTgt spid="54"/>
                                        </p:tgtEl>
                                        <p:attrNameLst>
                                          <p:attrName>style.visibility</p:attrName>
                                        </p:attrNameLst>
                                      </p:cBhvr>
                                      <p:to>
                                        <p:strVal val="hidden"/>
                                      </p:to>
                                    </p:se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57"/>
                                        </p:tgtEl>
                                        <p:attrNameLst>
                                          <p:attrName>style.visibility</p:attrName>
                                        </p:attrNameLst>
                                      </p:cBhvr>
                                      <p:to>
                                        <p:strVal val="visible"/>
                                      </p:to>
                                    </p:set>
                                    <p:animEffect transition="in" filter="fade">
                                      <p:cBhvr>
                                        <p:cTn id="40" dur="500"/>
                                        <p:tgtEl>
                                          <p:spTgt spid="57"/>
                                        </p:tgtEl>
                                      </p:cBhvr>
                                    </p:animEffec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grpId="0" nodeType="clickEffect">
                                  <p:stCondLst>
                                    <p:cond delay="0"/>
                                  </p:stCondLst>
                                  <p:childTnLst>
                                    <p:set>
                                      <p:cBhvr>
                                        <p:cTn id="48" dur="1" fill="hold">
                                          <p:stCondLst>
                                            <p:cond delay="0"/>
                                          </p:stCondLst>
                                        </p:cTn>
                                        <p:tgtEl>
                                          <p:spTgt spid="70"/>
                                        </p:tgtEl>
                                        <p:attrNameLst>
                                          <p:attrName>style.visibility</p:attrName>
                                        </p:attrNameLst>
                                      </p:cBhvr>
                                      <p:to>
                                        <p:strVal val="visible"/>
                                      </p:to>
                                    </p:set>
                                    <p:animEffect transition="in" filter="wipe(left)">
                                      <p:cBhvr>
                                        <p:cTn id="49" dur="500"/>
                                        <p:tgtEl>
                                          <p:spTgt spid="70"/>
                                        </p:tgtEl>
                                      </p:cBhvr>
                                    </p:animEffect>
                                  </p:childTnLst>
                                </p:cTn>
                              </p:par>
                            </p:childTnLst>
                          </p:cTn>
                        </p:par>
                      </p:childTnLst>
                    </p:cTn>
                  </p:par>
                  <p:par>
                    <p:cTn id="50" fill="hold">
                      <p:stCondLst>
                        <p:cond delay="indefinite"/>
                      </p:stCondLst>
                      <p:childTnLst>
                        <p:par>
                          <p:cTn id="51" fill="hold">
                            <p:stCondLst>
                              <p:cond delay="0"/>
                            </p:stCondLst>
                            <p:childTnLst>
                              <p:par>
                                <p:cTn id="52" presetID="1" presetClass="exit" presetSubtype="0" fill="hold" nodeType="clickEffect">
                                  <p:stCondLst>
                                    <p:cond delay="0"/>
                                  </p:stCondLst>
                                  <p:childTnLst>
                                    <p:set>
                                      <p:cBhvr>
                                        <p:cTn id="53" dur="1" fill="hold">
                                          <p:stCondLst>
                                            <p:cond delay="0"/>
                                          </p:stCondLst>
                                        </p:cTn>
                                        <p:tgtEl>
                                          <p:spTgt spid="57"/>
                                        </p:tgtEl>
                                        <p:attrNameLst>
                                          <p:attrName>style.visibility</p:attrName>
                                        </p:attrNameLst>
                                      </p:cBhvr>
                                      <p:to>
                                        <p:strVal val="hidden"/>
                                      </p:to>
                                    </p:se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60"/>
                                        </p:tgtEl>
                                        <p:attrNameLst>
                                          <p:attrName>style.visibility</p:attrName>
                                        </p:attrNameLst>
                                      </p:cBhvr>
                                      <p:to>
                                        <p:strVal val="visible"/>
                                      </p:to>
                                    </p:set>
                                    <p:animEffect transition="in" filter="fade">
                                      <p:cBhvr>
                                        <p:cTn id="58" dur="500"/>
                                        <p:tgtEl>
                                          <p:spTgt spid="60"/>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xit" presetSubtype="0" fill="hold" nodeType="clickEffect">
                                  <p:stCondLst>
                                    <p:cond delay="0"/>
                                  </p:stCondLst>
                                  <p:childTnLst>
                                    <p:animEffect transition="out" filter="fade">
                                      <p:cBhvr>
                                        <p:cTn id="62" dur="500"/>
                                        <p:tgtEl>
                                          <p:spTgt spid="60"/>
                                        </p:tgtEl>
                                      </p:cBhvr>
                                    </p:animEffect>
                                    <p:set>
                                      <p:cBhvr>
                                        <p:cTn id="63" dur="1" fill="hold">
                                          <p:stCondLst>
                                            <p:cond delay="499"/>
                                          </p:stCondLst>
                                        </p:cTn>
                                        <p:tgtEl>
                                          <p:spTgt spid="60"/>
                                        </p:tgtEl>
                                        <p:attrNameLst>
                                          <p:attrName>style.visibility</p:attrName>
                                        </p:attrNameLst>
                                      </p:cBhvr>
                                      <p:to>
                                        <p:strVal val="hidden"/>
                                      </p:to>
                                    </p:se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63"/>
                                        </p:tgtEl>
                                        <p:attrNameLst>
                                          <p:attrName>style.visibility</p:attrName>
                                        </p:attrNameLst>
                                      </p:cBhvr>
                                      <p:to>
                                        <p:strVal val="visible"/>
                                      </p:to>
                                    </p:set>
                                    <p:animEffect transition="in" filter="fade">
                                      <p:cBhvr>
                                        <p:cTn id="68" dur="500"/>
                                        <p:tgtEl>
                                          <p:spTgt spid="63"/>
                                        </p:tgtEl>
                                      </p:cBhvr>
                                    </p:animEffec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32"/>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23"/>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24"/>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25"/>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26"/>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grpId="0" nodeType="clickEffect">
                                  <p:stCondLst>
                                    <p:cond delay="0"/>
                                  </p:stCondLst>
                                  <p:childTnLst>
                                    <p:set>
                                      <p:cBhvr>
                                        <p:cTn id="92" dur="1" fill="hold">
                                          <p:stCondLst>
                                            <p:cond delay="0"/>
                                          </p:stCondLst>
                                        </p:cTn>
                                        <p:tgtEl>
                                          <p:spTgt spid="27"/>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xit" presetSubtype="0" fill="hold" grpId="1" nodeType="clickEffect">
                                  <p:stCondLst>
                                    <p:cond delay="0"/>
                                  </p:stCondLst>
                                  <p:childTnLst>
                                    <p:set>
                                      <p:cBhvr>
                                        <p:cTn id="96" dur="1" fill="hold">
                                          <p:stCondLst>
                                            <p:cond delay="0"/>
                                          </p:stCondLst>
                                        </p:cTn>
                                        <p:tgtEl>
                                          <p:spTgt spid="70"/>
                                        </p:tgtEl>
                                        <p:attrNameLst>
                                          <p:attrName>style.visibility</p:attrName>
                                        </p:attrNameLst>
                                      </p:cBhvr>
                                      <p:to>
                                        <p:strVal val="hidden"/>
                                      </p:to>
                                    </p:set>
                                  </p:childTnLst>
                                </p:cTn>
                              </p:par>
                              <p:par>
                                <p:cTn id="97" presetID="1" presetClass="exit" presetSubtype="0" fill="hold" nodeType="withEffect">
                                  <p:stCondLst>
                                    <p:cond delay="0"/>
                                  </p:stCondLst>
                                  <p:childTnLst>
                                    <p:set>
                                      <p:cBhvr>
                                        <p:cTn id="98" dur="1" fill="hold">
                                          <p:stCondLst>
                                            <p:cond delay="0"/>
                                          </p:stCondLst>
                                        </p:cTn>
                                        <p:tgtEl>
                                          <p:spTgt spid="16"/>
                                        </p:tgtEl>
                                        <p:attrNameLst>
                                          <p:attrName>style.visibility</p:attrName>
                                        </p:attrNameLst>
                                      </p:cBhvr>
                                      <p:to>
                                        <p:strVal val="hidden"/>
                                      </p:to>
                                    </p:set>
                                  </p:childTnLst>
                                </p:cTn>
                              </p:par>
                              <p:par>
                                <p:cTn id="99" presetID="10" presetClass="exit" presetSubtype="0" fill="hold" nodeType="withEffect">
                                  <p:stCondLst>
                                    <p:cond delay="0"/>
                                  </p:stCondLst>
                                  <p:childTnLst>
                                    <p:animEffect transition="out" filter="fade">
                                      <p:cBhvr>
                                        <p:cTn id="100" dur="500"/>
                                        <p:tgtEl>
                                          <p:spTgt spid="63"/>
                                        </p:tgtEl>
                                      </p:cBhvr>
                                    </p:animEffect>
                                    <p:set>
                                      <p:cBhvr>
                                        <p:cTn id="101" dur="1" fill="hold">
                                          <p:stCondLst>
                                            <p:cond delay="499"/>
                                          </p:stCondLst>
                                        </p:cTn>
                                        <p:tgtEl>
                                          <p:spTgt spid="63"/>
                                        </p:tgtEl>
                                        <p:attrNameLst>
                                          <p:attrName>style.visibility</p:attrName>
                                        </p:attrNameLst>
                                      </p:cBhvr>
                                      <p:to>
                                        <p:strVal val="hidden"/>
                                      </p:to>
                                    </p:set>
                                  </p:childTnLst>
                                </p:cTn>
                              </p:par>
                            </p:childTnLst>
                          </p:cTn>
                        </p:par>
                      </p:childTnLst>
                    </p:cTn>
                  </p:par>
                  <p:par>
                    <p:cTn id="102" fill="hold">
                      <p:stCondLst>
                        <p:cond delay="indefinite"/>
                      </p:stCondLst>
                      <p:childTnLst>
                        <p:par>
                          <p:cTn id="103" fill="hold">
                            <p:stCondLst>
                              <p:cond delay="0"/>
                            </p:stCondLst>
                            <p:childTnLst>
                              <p:par>
                                <p:cTn id="104" presetID="1" presetClass="entr" presetSubtype="0" fill="hold" grpId="0" nodeType="clickEffect">
                                  <p:stCondLst>
                                    <p:cond delay="0"/>
                                  </p:stCondLst>
                                  <p:childTnLst>
                                    <p:set>
                                      <p:cBhvr>
                                        <p:cTn id="105" dur="1" fill="hold">
                                          <p:stCondLst>
                                            <p:cond delay="0"/>
                                          </p:stCondLst>
                                        </p:cTn>
                                        <p:tgtEl>
                                          <p:spTgt spid="33"/>
                                        </p:tgtEl>
                                        <p:attrNameLst>
                                          <p:attrName>style.visibility</p:attrName>
                                        </p:attrNameLst>
                                      </p:cBhvr>
                                      <p:to>
                                        <p:strVal val="visible"/>
                                      </p:to>
                                    </p:set>
                                  </p:childTnLst>
                                </p:cTn>
                              </p:par>
                            </p:childTnLst>
                          </p:cTn>
                        </p:par>
                      </p:childTnLst>
                    </p:cTn>
                  </p:par>
                  <p:par>
                    <p:cTn id="106" fill="hold">
                      <p:stCondLst>
                        <p:cond delay="indefinite"/>
                      </p:stCondLst>
                      <p:childTnLst>
                        <p:par>
                          <p:cTn id="107" fill="hold">
                            <p:stCondLst>
                              <p:cond delay="0"/>
                            </p:stCondLst>
                            <p:childTnLst>
                              <p:par>
                                <p:cTn id="108" presetID="1" presetClass="entr" presetSubtype="0" fill="hold" grpId="0" nodeType="clickEffect">
                                  <p:stCondLst>
                                    <p:cond delay="0"/>
                                  </p:stCondLst>
                                  <p:childTnLst>
                                    <p:set>
                                      <p:cBhvr>
                                        <p:cTn id="109" dur="1" fill="hold">
                                          <p:stCondLst>
                                            <p:cond delay="0"/>
                                          </p:stCondLst>
                                        </p:cTn>
                                        <p:tgtEl>
                                          <p:spTgt spid="28"/>
                                        </p:tgtEl>
                                        <p:attrNameLst>
                                          <p:attrName>style.visibility</p:attrName>
                                        </p:attrNameLst>
                                      </p:cBhvr>
                                      <p:to>
                                        <p:strVal val="visible"/>
                                      </p:to>
                                    </p:set>
                                  </p:childTnLst>
                                </p:cTn>
                              </p:par>
                            </p:childTnLst>
                          </p:cTn>
                        </p:par>
                      </p:childTnLst>
                    </p:cTn>
                  </p:par>
                  <p:par>
                    <p:cTn id="110" fill="hold">
                      <p:stCondLst>
                        <p:cond delay="indefinite"/>
                      </p:stCondLst>
                      <p:childTnLst>
                        <p:par>
                          <p:cTn id="111" fill="hold">
                            <p:stCondLst>
                              <p:cond delay="0"/>
                            </p:stCondLst>
                            <p:childTnLst>
                              <p:par>
                                <p:cTn id="112" presetID="1" presetClass="entr" presetSubtype="0" fill="hold" grpId="0" nodeType="clickEffect">
                                  <p:stCondLst>
                                    <p:cond delay="0"/>
                                  </p:stCondLst>
                                  <p:childTnLst>
                                    <p:set>
                                      <p:cBhvr>
                                        <p:cTn id="113" dur="1" fill="hold">
                                          <p:stCondLst>
                                            <p:cond delay="0"/>
                                          </p:stCondLst>
                                        </p:cTn>
                                        <p:tgtEl>
                                          <p:spTgt spid="29"/>
                                        </p:tgtEl>
                                        <p:attrNameLst>
                                          <p:attrName>style.visibility</p:attrName>
                                        </p:attrNameLst>
                                      </p:cBhvr>
                                      <p:to>
                                        <p:strVal val="visible"/>
                                      </p:to>
                                    </p:set>
                                  </p:childTnLst>
                                </p:cTn>
                              </p:par>
                            </p:childTnLst>
                          </p:cTn>
                        </p:par>
                      </p:childTnLst>
                    </p:cTn>
                  </p:par>
                  <p:par>
                    <p:cTn id="114" fill="hold">
                      <p:stCondLst>
                        <p:cond delay="indefinite"/>
                      </p:stCondLst>
                      <p:childTnLst>
                        <p:par>
                          <p:cTn id="115" fill="hold">
                            <p:stCondLst>
                              <p:cond delay="0"/>
                            </p:stCondLst>
                            <p:childTnLst>
                              <p:par>
                                <p:cTn id="116" presetID="1" presetClass="entr" presetSubtype="0" fill="hold" grpId="0" nodeType="clickEffect">
                                  <p:stCondLst>
                                    <p:cond delay="0"/>
                                  </p:stCondLst>
                                  <p:childTnLst>
                                    <p:set>
                                      <p:cBhvr>
                                        <p:cTn id="117" dur="1" fill="hold">
                                          <p:stCondLst>
                                            <p:cond delay="0"/>
                                          </p:stCondLst>
                                        </p:cTn>
                                        <p:tgtEl>
                                          <p:spTgt spid="30"/>
                                        </p:tgtEl>
                                        <p:attrNameLst>
                                          <p:attrName>style.visibility</p:attrName>
                                        </p:attrNameLst>
                                      </p:cBhvr>
                                      <p:to>
                                        <p:strVal val="visible"/>
                                      </p:to>
                                    </p:set>
                                  </p:childTnLst>
                                </p:cTn>
                              </p:par>
                            </p:childTnLst>
                          </p:cTn>
                        </p:par>
                      </p:childTnLst>
                    </p:cTn>
                  </p:par>
                  <p:par>
                    <p:cTn id="118" fill="hold">
                      <p:stCondLst>
                        <p:cond delay="indefinite"/>
                      </p:stCondLst>
                      <p:childTnLst>
                        <p:par>
                          <p:cTn id="119" fill="hold">
                            <p:stCondLst>
                              <p:cond delay="0"/>
                            </p:stCondLst>
                            <p:childTnLst>
                              <p:par>
                                <p:cTn id="120" presetID="10" presetClass="entr" presetSubtype="0" fill="hold" nodeType="clickEffect">
                                  <p:stCondLst>
                                    <p:cond delay="0"/>
                                  </p:stCondLst>
                                  <p:childTnLst>
                                    <p:set>
                                      <p:cBhvr>
                                        <p:cTn id="121" dur="1" fill="hold">
                                          <p:stCondLst>
                                            <p:cond delay="0"/>
                                          </p:stCondLst>
                                        </p:cTn>
                                        <p:tgtEl>
                                          <p:spTgt spid="79"/>
                                        </p:tgtEl>
                                        <p:attrNameLst>
                                          <p:attrName>style.visibility</p:attrName>
                                        </p:attrNameLst>
                                      </p:cBhvr>
                                      <p:to>
                                        <p:strVal val="visible"/>
                                      </p:to>
                                    </p:set>
                                    <p:animEffect transition="in" filter="fade">
                                      <p:cBhvr>
                                        <p:cTn id="122" dur="500"/>
                                        <p:tgtEl>
                                          <p:spTgt spid="79"/>
                                        </p:tgtEl>
                                      </p:cBhvr>
                                    </p:animEffect>
                                  </p:childTnLst>
                                </p:cTn>
                              </p:par>
                            </p:childTnLst>
                          </p:cTn>
                        </p:par>
                      </p:childTnLst>
                    </p:cTn>
                  </p:par>
                  <p:par>
                    <p:cTn id="123" fill="hold">
                      <p:stCondLst>
                        <p:cond delay="indefinite"/>
                      </p:stCondLst>
                      <p:childTnLst>
                        <p:par>
                          <p:cTn id="124" fill="hold">
                            <p:stCondLst>
                              <p:cond delay="0"/>
                            </p:stCondLst>
                            <p:childTnLst>
                              <p:par>
                                <p:cTn id="125" presetID="1" presetClass="entr" presetSubtype="0" fill="hold" grpId="0" nodeType="clickEffect">
                                  <p:stCondLst>
                                    <p:cond delay="0"/>
                                  </p:stCondLst>
                                  <p:childTnLst>
                                    <p:set>
                                      <p:cBhvr>
                                        <p:cTn id="126" dur="1" fill="hold">
                                          <p:stCondLst>
                                            <p:cond delay="0"/>
                                          </p:stCondLst>
                                        </p:cTn>
                                        <p:tgtEl>
                                          <p:spTgt spid="78"/>
                                        </p:tgtEl>
                                        <p:attrNameLst>
                                          <p:attrName>style.visibility</p:attrName>
                                        </p:attrNameLst>
                                      </p:cBhvr>
                                      <p:to>
                                        <p:strVal val="visible"/>
                                      </p:to>
                                    </p:set>
                                  </p:childTnLst>
                                </p:cTn>
                              </p:par>
                            </p:childTnLst>
                          </p:cTn>
                        </p:par>
                      </p:childTnLst>
                    </p:cTn>
                  </p:par>
                  <p:par>
                    <p:cTn id="127" fill="hold">
                      <p:stCondLst>
                        <p:cond delay="indefinite"/>
                      </p:stCondLst>
                      <p:childTnLst>
                        <p:par>
                          <p:cTn id="128" fill="hold">
                            <p:stCondLst>
                              <p:cond delay="0"/>
                            </p:stCondLst>
                            <p:childTnLst>
                              <p:par>
                                <p:cTn id="129" presetID="1" presetClass="exit" presetSubtype="0" fill="hold" nodeType="clickEffect">
                                  <p:stCondLst>
                                    <p:cond delay="0"/>
                                  </p:stCondLst>
                                  <p:childTnLst>
                                    <p:set>
                                      <p:cBhvr>
                                        <p:cTn id="130" dur="1" fill="hold">
                                          <p:stCondLst>
                                            <p:cond delay="0"/>
                                          </p:stCondLst>
                                        </p:cTn>
                                        <p:tgtEl>
                                          <p:spTgt spid="79"/>
                                        </p:tgtEl>
                                        <p:attrNameLst>
                                          <p:attrName>style.visibility</p:attrName>
                                        </p:attrNameLst>
                                      </p:cBhvr>
                                      <p:to>
                                        <p:strVal val="hidden"/>
                                      </p:to>
                                    </p:set>
                                  </p:childTnLst>
                                </p:cTn>
                              </p:par>
                            </p:childTnLst>
                          </p:cTn>
                        </p:par>
                      </p:childTnLst>
                    </p:cTn>
                  </p:par>
                  <p:par>
                    <p:cTn id="131" fill="hold">
                      <p:stCondLst>
                        <p:cond delay="indefinite"/>
                      </p:stCondLst>
                      <p:childTnLst>
                        <p:par>
                          <p:cTn id="132" fill="hold">
                            <p:stCondLst>
                              <p:cond delay="0"/>
                            </p:stCondLst>
                            <p:childTnLst>
                              <p:par>
                                <p:cTn id="133" presetID="10" presetClass="entr" presetSubtype="0" fill="hold" nodeType="clickEffect">
                                  <p:stCondLst>
                                    <p:cond delay="0"/>
                                  </p:stCondLst>
                                  <p:childTnLst>
                                    <p:set>
                                      <p:cBhvr>
                                        <p:cTn id="134" dur="1" fill="hold">
                                          <p:stCondLst>
                                            <p:cond delay="0"/>
                                          </p:stCondLst>
                                        </p:cTn>
                                        <p:tgtEl>
                                          <p:spTgt spid="82"/>
                                        </p:tgtEl>
                                        <p:attrNameLst>
                                          <p:attrName>style.visibility</p:attrName>
                                        </p:attrNameLst>
                                      </p:cBhvr>
                                      <p:to>
                                        <p:strVal val="visible"/>
                                      </p:to>
                                    </p:set>
                                    <p:animEffect transition="in" filter="fade">
                                      <p:cBhvr>
                                        <p:cTn id="135" dur="500"/>
                                        <p:tgtEl>
                                          <p:spTgt spid="82"/>
                                        </p:tgtEl>
                                      </p:cBhvr>
                                    </p:animEffect>
                                  </p:childTnLst>
                                </p:cTn>
                              </p:par>
                            </p:childTnLst>
                          </p:cTn>
                        </p:par>
                      </p:childTnLst>
                    </p:cTn>
                  </p:par>
                  <p:par>
                    <p:cTn id="136" fill="hold">
                      <p:stCondLst>
                        <p:cond delay="indefinite"/>
                      </p:stCondLst>
                      <p:childTnLst>
                        <p:par>
                          <p:cTn id="137" fill="hold">
                            <p:stCondLst>
                              <p:cond delay="0"/>
                            </p:stCondLst>
                            <p:childTnLst>
                              <p:par>
                                <p:cTn id="138" presetID="10" presetClass="exit" presetSubtype="0" fill="hold" nodeType="clickEffect">
                                  <p:stCondLst>
                                    <p:cond delay="0"/>
                                  </p:stCondLst>
                                  <p:childTnLst>
                                    <p:animEffect transition="out" filter="fade">
                                      <p:cBhvr>
                                        <p:cTn id="139" dur="500"/>
                                        <p:tgtEl>
                                          <p:spTgt spid="82"/>
                                        </p:tgtEl>
                                      </p:cBhvr>
                                    </p:animEffect>
                                    <p:set>
                                      <p:cBhvr>
                                        <p:cTn id="140" dur="1" fill="hold">
                                          <p:stCondLst>
                                            <p:cond delay="499"/>
                                          </p:stCondLst>
                                        </p:cTn>
                                        <p:tgtEl>
                                          <p:spTgt spid="82"/>
                                        </p:tgtEl>
                                        <p:attrNameLst>
                                          <p:attrName>style.visibility</p:attrName>
                                        </p:attrNameLst>
                                      </p:cBhvr>
                                      <p:to>
                                        <p:strVal val="hidden"/>
                                      </p:to>
                                    </p:set>
                                  </p:childTnLst>
                                </p:cTn>
                              </p:par>
                            </p:childTnLst>
                          </p:cTn>
                        </p:par>
                      </p:childTnLst>
                    </p:cTn>
                  </p:par>
                  <p:par>
                    <p:cTn id="141" fill="hold">
                      <p:stCondLst>
                        <p:cond delay="indefinite"/>
                      </p:stCondLst>
                      <p:childTnLst>
                        <p:par>
                          <p:cTn id="142" fill="hold">
                            <p:stCondLst>
                              <p:cond delay="0"/>
                            </p:stCondLst>
                            <p:childTnLst>
                              <p:par>
                                <p:cTn id="143" presetID="10" presetClass="entr" presetSubtype="0" fill="hold" nodeType="clickEffect">
                                  <p:stCondLst>
                                    <p:cond delay="0"/>
                                  </p:stCondLst>
                                  <p:childTnLst>
                                    <p:set>
                                      <p:cBhvr>
                                        <p:cTn id="144" dur="1" fill="hold">
                                          <p:stCondLst>
                                            <p:cond delay="0"/>
                                          </p:stCondLst>
                                        </p:cTn>
                                        <p:tgtEl>
                                          <p:spTgt spid="71"/>
                                        </p:tgtEl>
                                        <p:attrNameLst>
                                          <p:attrName>style.visibility</p:attrName>
                                        </p:attrNameLst>
                                      </p:cBhvr>
                                      <p:to>
                                        <p:strVal val="visible"/>
                                      </p:to>
                                    </p:set>
                                    <p:animEffect transition="in" filter="fade">
                                      <p:cBhvr>
                                        <p:cTn id="145" dur="500"/>
                                        <p:tgtEl>
                                          <p:spTgt spid="71"/>
                                        </p:tgtEl>
                                      </p:cBhvr>
                                    </p:animEffect>
                                  </p:childTnLst>
                                </p:cTn>
                              </p:par>
                            </p:childTnLst>
                          </p:cTn>
                        </p:par>
                      </p:childTnLst>
                    </p:cTn>
                  </p:par>
                  <p:par>
                    <p:cTn id="146" fill="hold">
                      <p:stCondLst>
                        <p:cond delay="indefinite"/>
                      </p:stCondLst>
                      <p:childTnLst>
                        <p:par>
                          <p:cTn id="147" fill="hold">
                            <p:stCondLst>
                              <p:cond delay="0"/>
                            </p:stCondLst>
                            <p:childTnLst>
                              <p:par>
                                <p:cTn id="148" presetID="22" presetClass="entr" presetSubtype="8" fill="hold" grpId="0" nodeType="clickEffect">
                                  <p:stCondLst>
                                    <p:cond delay="0"/>
                                  </p:stCondLst>
                                  <p:childTnLst>
                                    <p:set>
                                      <p:cBhvr>
                                        <p:cTn id="149" dur="1" fill="hold">
                                          <p:stCondLst>
                                            <p:cond delay="0"/>
                                          </p:stCondLst>
                                        </p:cTn>
                                        <p:tgtEl>
                                          <p:spTgt spid="53"/>
                                        </p:tgtEl>
                                        <p:attrNameLst>
                                          <p:attrName>style.visibility</p:attrName>
                                        </p:attrNameLst>
                                      </p:cBhvr>
                                      <p:to>
                                        <p:strVal val="visible"/>
                                      </p:to>
                                    </p:set>
                                    <p:animEffect transition="in" filter="wipe(left)">
                                      <p:cBhvr>
                                        <p:cTn id="150" dur="500"/>
                                        <p:tgtEl>
                                          <p:spTgt spid="53"/>
                                        </p:tgtEl>
                                      </p:cBhvr>
                                    </p:animEffect>
                                  </p:childTnLst>
                                </p:cTn>
                              </p:par>
                            </p:childTnLst>
                          </p:cTn>
                        </p:par>
                      </p:childTnLst>
                    </p:cTn>
                  </p:par>
                  <p:par>
                    <p:cTn id="151" fill="hold">
                      <p:stCondLst>
                        <p:cond delay="indefinite"/>
                      </p:stCondLst>
                      <p:childTnLst>
                        <p:par>
                          <p:cTn id="152" fill="hold">
                            <p:stCondLst>
                              <p:cond delay="0"/>
                            </p:stCondLst>
                            <p:childTnLst>
                              <p:par>
                                <p:cTn id="153" presetID="1" presetClass="entr" presetSubtype="0" fill="hold" grpId="0" nodeType="clickEffect">
                                  <p:stCondLst>
                                    <p:cond delay="0"/>
                                  </p:stCondLst>
                                  <p:childTnLst>
                                    <p:set>
                                      <p:cBhvr>
                                        <p:cTn id="154" dur="1" fill="hold">
                                          <p:stCondLst>
                                            <p:cond delay="0"/>
                                          </p:stCondLst>
                                        </p:cTn>
                                        <p:tgtEl>
                                          <p:spTgt spid="34"/>
                                        </p:tgtEl>
                                        <p:attrNameLst>
                                          <p:attrName>style.visibility</p:attrName>
                                        </p:attrNameLst>
                                      </p:cBhvr>
                                      <p:to>
                                        <p:strVal val="visible"/>
                                      </p:to>
                                    </p:set>
                                  </p:childTnLst>
                                </p:cTn>
                              </p:par>
                            </p:childTnLst>
                          </p:cTn>
                        </p:par>
                      </p:childTnLst>
                    </p:cTn>
                  </p:par>
                  <p:par>
                    <p:cTn id="155" fill="hold">
                      <p:stCondLst>
                        <p:cond delay="indefinite"/>
                      </p:stCondLst>
                      <p:childTnLst>
                        <p:par>
                          <p:cTn id="156" fill="hold">
                            <p:stCondLst>
                              <p:cond delay="0"/>
                            </p:stCondLst>
                            <p:childTnLst>
                              <p:par>
                                <p:cTn id="157" presetID="1" presetClass="entr" presetSubtype="0" fill="hold" grpId="0" nodeType="clickEffect">
                                  <p:stCondLst>
                                    <p:cond delay="0"/>
                                  </p:stCondLst>
                                  <p:childTnLst>
                                    <p:set>
                                      <p:cBhvr>
                                        <p:cTn id="158" dur="1" fill="hold">
                                          <p:stCondLst>
                                            <p:cond delay="0"/>
                                          </p:stCondLst>
                                        </p:cTn>
                                        <p:tgtEl>
                                          <p:spTgt spid="35"/>
                                        </p:tgtEl>
                                        <p:attrNameLst>
                                          <p:attrName>style.visibility</p:attrName>
                                        </p:attrNameLst>
                                      </p:cBhvr>
                                      <p:to>
                                        <p:strVal val="visible"/>
                                      </p:to>
                                    </p:set>
                                  </p:childTnLst>
                                </p:cTn>
                              </p:par>
                            </p:childTnLst>
                          </p:cTn>
                        </p:par>
                      </p:childTnLst>
                    </p:cTn>
                  </p:par>
                  <p:par>
                    <p:cTn id="159" fill="hold">
                      <p:stCondLst>
                        <p:cond delay="indefinite"/>
                      </p:stCondLst>
                      <p:childTnLst>
                        <p:par>
                          <p:cTn id="160" fill="hold">
                            <p:stCondLst>
                              <p:cond delay="0"/>
                            </p:stCondLst>
                            <p:childTnLst>
                              <p:par>
                                <p:cTn id="161" presetID="1" presetClass="entr" presetSubtype="0" fill="hold" grpId="0" nodeType="clickEffect">
                                  <p:stCondLst>
                                    <p:cond delay="0"/>
                                  </p:stCondLst>
                                  <p:childTnLst>
                                    <p:set>
                                      <p:cBhvr>
                                        <p:cTn id="162" dur="1" fill="hold">
                                          <p:stCondLst>
                                            <p:cond delay="0"/>
                                          </p:stCondLst>
                                        </p:cTn>
                                        <p:tgtEl>
                                          <p:spTgt spid="36"/>
                                        </p:tgtEl>
                                        <p:attrNameLst>
                                          <p:attrName>style.visibility</p:attrName>
                                        </p:attrNameLst>
                                      </p:cBhvr>
                                      <p:to>
                                        <p:strVal val="visible"/>
                                      </p:to>
                                    </p:set>
                                  </p:childTnLst>
                                </p:cTn>
                              </p:par>
                            </p:childTnLst>
                          </p:cTn>
                        </p:par>
                      </p:childTnLst>
                    </p:cTn>
                  </p:par>
                  <p:par>
                    <p:cTn id="163" fill="hold">
                      <p:stCondLst>
                        <p:cond delay="indefinite"/>
                      </p:stCondLst>
                      <p:childTnLst>
                        <p:par>
                          <p:cTn id="164" fill="hold">
                            <p:stCondLst>
                              <p:cond delay="0"/>
                            </p:stCondLst>
                            <p:childTnLst>
                              <p:par>
                                <p:cTn id="165" presetID="1" presetClass="entr" presetSubtype="0" fill="hold" grpId="0" nodeType="clickEffect">
                                  <p:stCondLst>
                                    <p:cond delay="0"/>
                                  </p:stCondLst>
                                  <p:childTnLst>
                                    <p:set>
                                      <p:cBhvr>
                                        <p:cTn id="166" dur="1" fill="hold">
                                          <p:stCondLst>
                                            <p:cond delay="0"/>
                                          </p:stCondLst>
                                        </p:cTn>
                                        <p:tgtEl>
                                          <p:spTgt spid="38"/>
                                        </p:tgtEl>
                                        <p:attrNameLst>
                                          <p:attrName>style.visibility</p:attrName>
                                        </p:attrNameLst>
                                      </p:cBhvr>
                                      <p:to>
                                        <p:strVal val="visible"/>
                                      </p:to>
                                    </p:set>
                                  </p:childTnLst>
                                </p:cTn>
                              </p:par>
                            </p:childTnLst>
                          </p:cTn>
                        </p:par>
                      </p:childTnLst>
                    </p:cTn>
                  </p:par>
                  <p:par>
                    <p:cTn id="167" fill="hold">
                      <p:stCondLst>
                        <p:cond delay="indefinite"/>
                      </p:stCondLst>
                      <p:childTnLst>
                        <p:par>
                          <p:cTn id="168" fill="hold">
                            <p:stCondLst>
                              <p:cond delay="0"/>
                            </p:stCondLst>
                            <p:childTnLst>
                              <p:par>
                                <p:cTn id="169" presetID="1" presetClass="entr" presetSubtype="0" fill="hold" nodeType="clickEffect">
                                  <p:stCondLst>
                                    <p:cond delay="0"/>
                                  </p:stCondLst>
                                  <p:childTnLst>
                                    <p:set>
                                      <p:cBhvr>
                                        <p:cTn id="170" dur="1" fill="hold">
                                          <p:stCondLst>
                                            <p:cond delay="0"/>
                                          </p:stCondLst>
                                        </p:cTn>
                                        <p:tgtEl>
                                          <p:spTgt spid="39"/>
                                        </p:tgtEl>
                                        <p:attrNameLst>
                                          <p:attrName>style.visibility</p:attrName>
                                        </p:attrNameLst>
                                      </p:cBhvr>
                                      <p:to>
                                        <p:strVal val="visible"/>
                                      </p:to>
                                    </p:set>
                                  </p:childTnLst>
                                </p:cTn>
                              </p:par>
                            </p:childTnLst>
                          </p:cTn>
                        </p:par>
                      </p:childTnLst>
                    </p:cTn>
                  </p:par>
                  <p:par>
                    <p:cTn id="171" fill="hold">
                      <p:stCondLst>
                        <p:cond delay="indefinite"/>
                      </p:stCondLst>
                      <p:childTnLst>
                        <p:par>
                          <p:cTn id="172" fill="hold">
                            <p:stCondLst>
                              <p:cond delay="0"/>
                            </p:stCondLst>
                            <p:childTnLst>
                              <p:par>
                                <p:cTn id="173" presetID="1" presetClass="entr" presetSubtype="0" fill="hold" grpId="0" nodeType="clickEffect">
                                  <p:stCondLst>
                                    <p:cond delay="0"/>
                                  </p:stCondLst>
                                  <p:childTnLst>
                                    <p:set>
                                      <p:cBhvr>
                                        <p:cTn id="174" dur="1" fill="hold">
                                          <p:stCondLst>
                                            <p:cond delay="0"/>
                                          </p:stCondLst>
                                        </p:cTn>
                                        <p:tgtEl>
                                          <p:spTgt spid="37"/>
                                        </p:tgtEl>
                                        <p:attrNameLst>
                                          <p:attrName>style.visibility</p:attrName>
                                        </p:attrNameLst>
                                      </p:cBhvr>
                                      <p:to>
                                        <p:strVal val="visible"/>
                                      </p:to>
                                    </p:set>
                                  </p:childTnLst>
                                </p:cTn>
                              </p:par>
                            </p:childTnLst>
                          </p:cTn>
                        </p:par>
                      </p:childTnLst>
                    </p:cTn>
                  </p:par>
                  <p:par>
                    <p:cTn id="175" fill="hold">
                      <p:stCondLst>
                        <p:cond delay="indefinite"/>
                      </p:stCondLst>
                      <p:childTnLst>
                        <p:par>
                          <p:cTn id="176" fill="hold">
                            <p:stCondLst>
                              <p:cond delay="0"/>
                            </p:stCondLst>
                            <p:childTnLst>
                              <p:par>
                                <p:cTn id="177" presetID="1" presetClass="exit" presetSubtype="0" fill="hold" grpId="1" nodeType="clickEffect">
                                  <p:stCondLst>
                                    <p:cond delay="0"/>
                                  </p:stCondLst>
                                  <p:childTnLst>
                                    <p:set>
                                      <p:cBhvr>
                                        <p:cTn id="178" dur="1" fill="hold">
                                          <p:stCondLst>
                                            <p:cond delay="0"/>
                                          </p:stCondLst>
                                        </p:cTn>
                                        <p:tgtEl>
                                          <p:spTgt spid="53"/>
                                        </p:tgtEl>
                                        <p:attrNameLst>
                                          <p:attrName>style.visibility</p:attrName>
                                        </p:attrNameLst>
                                      </p:cBhvr>
                                      <p:to>
                                        <p:strVal val="hidden"/>
                                      </p:to>
                                    </p:set>
                                  </p:childTnLst>
                                </p:cTn>
                              </p:par>
                              <p:par>
                                <p:cTn id="179" presetID="1" presetClass="exit" presetSubtype="0" fill="hold" grpId="1" nodeType="withEffect">
                                  <p:stCondLst>
                                    <p:cond delay="0"/>
                                  </p:stCondLst>
                                  <p:childTnLst>
                                    <p:set>
                                      <p:cBhvr>
                                        <p:cTn id="180" dur="1" fill="hold">
                                          <p:stCondLst>
                                            <p:cond delay="0"/>
                                          </p:stCondLst>
                                        </p:cTn>
                                        <p:tgtEl>
                                          <p:spTgt spid="78"/>
                                        </p:tgtEl>
                                        <p:attrNameLst>
                                          <p:attrName>style.visibility</p:attrName>
                                        </p:attrNameLst>
                                      </p:cBhvr>
                                      <p:to>
                                        <p:strVal val="hidden"/>
                                      </p:to>
                                    </p:set>
                                  </p:childTnLst>
                                </p:cTn>
                              </p:par>
                              <p:par>
                                <p:cTn id="181" presetID="10" presetClass="exit" presetSubtype="0" fill="hold" nodeType="withEffect">
                                  <p:stCondLst>
                                    <p:cond delay="0"/>
                                  </p:stCondLst>
                                  <p:childTnLst>
                                    <p:animEffect transition="out" filter="fade">
                                      <p:cBhvr>
                                        <p:cTn id="182" dur="500"/>
                                        <p:tgtEl>
                                          <p:spTgt spid="71"/>
                                        </p:tgtEl>
                                      </p:cBhvr>
                                    </p:animEffect>
                                    <p:set>
                                      <p:cBhvr>
                                        <p:cTn id="183" dur="1" fill="hold">
                                          <p:stCondLst>
                                            <p:cond delay="499"/>
                                          </p:stCondLst>
                                        </p:cTn>
                                        <p:tgtEl>
                                          <p:spTgt spid="71"/>
                                        </p:tgtEl>
                                        <p:attrNameLst>
                                          <p:attrName>style.visibility</p:attrName>
                                        </p:attrNameLst>
                                      </p:cBhvr>
                                      <p:to>
                                        <p:strVal val="hidden"/>
                                      </p:to>
                                    </p:set>
                                  </p:childTnLst>
                                </p:cTn>
                              </p:par>
                            </p:childTnLst>
                          </p:cTn>
                        </p:par>
                      </p:childTnLst>
                    </p:cTn>
                  </p:par>
                  <p:par>
                    <p:cTn id="184" fill="hold">
                      <p:stCondLst>
                        <p:cond delay="indefinite"/>
                      </p:stCondLst>
                      <p:childTnLst>
                        <p:par>
                          <p:cTn id="185" fill="hold">
                            <p:stCondLst>
                              <p:cond delay="0"/>
                            </p:stCondLst>
                            <p:childTnLst>
                              <p:par>
                                <p:cTn id="186" presetID="1" presetClass="entr" presetSubtype="0" fill="hold" grpId="0" nodeType="clickEffect">
                                  <p:stCondLst>
                                    <p:cond delay="0"/>
                                  </p:stCondLst>
                                  <p:childTnLst>
                                    <p:set>
                                      <p:cBhvr>
                                        <p:cTn id="187" dur="1" fill="hold">
                                          <p:stCondLst>
                                            <p:cond delay="0"/>
                                          </p:stCondLst>
                                        </p:cTn>
                                        <p:tgtEl>
                                          <p:spTgt spid="90"/>
                                        </p:tgtEl>
                                        <p:attrNameLst>
                                          <p:attrName>style.visibility</p:attrName>
                                        </p:attrNameLst>
                                      </p:cBhvr>
                                      <p:to>
                                        <p:strVal val="visible"/>
                                      </p:to>
                                    </p:set>
                                  </p:childTnLst>
                                </p:cTn>
                              </p:par>
                            </p:childTnLst>
                          </p:cTn>
                        </p:par>
                      </p:childTnLst>
                    </p:cTn>
                  </p:par>
                  <p:par>
                    <p:cTn id="188" fill="hold">
                      <p:stCondLst>
                        <p:cond delay="indefinite"/>
                      </p:stCondLst>
                      <p:childTnLst>
                        <p:par>
                          <p:cTn id="189" fill="hold">
                            <p:stCondLst>
                              <p:cond delay="0"/>
                            </p:stCondLst>
                            <p:childTnLst>
                              <p:par>
                                <p:cTn id="190" presetID="1" presetClass="entr" presetSubtype="0" fill="hold" nodeType="clickEffect">
                                  <p:stCondLst>
                                    <p:cond delay="0"/>
                                  </p:stCondLst>
                                  <p:childTnLst>
                                    <p:set>
                                      <p:cBhvr>
                                        <p:cTn id="191" dur="1" fill="hold">
                                          <p:stCondLst>
                                            <p:cond delay="0"/>
                                          </p:stCondLst>
                                        </p:cTn>
                                        <p:tgtEl>
                                          <p:spTgt spid="18"/>
                                        </p:tgtEl>
                                        <p:attrNameLst>
                                          <p:attrName>style.visibility</p:attrName>
                                        </p:attrNameLst>
                                      </p:cBhvr>
                                      <p:to>
                                        <p:strVal val="visible"/>
                                      </p:to>
                                    </p:set>
                                  </p:childTnLst>
                                </p:cTn>
                              </p:par>
                              <p:par>
                                <p:cTn id="192" presetID="1" presetClass="entr" presetSubtype="0" fill="hold" nodeType="withEffect">
                                  <p:stCondLst>
                                    <p:cond delay="0"/>
                                  </p:stCondLst>
                                  <p:childTnLst>
                                    <p:set>
                                      <p:cBhvr>
                                        <p:cTn id="193" dur="1" fill="hold">
                                          <p:stCondLst>
                                            <p:cond delay="0"/>
                                          </p:stCondLst>
                                        </p:cTn>
                                        <p:tgtEl>
                                          <p:spTgt spid="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1" grpId="0"/>
      <p:bldP spid="12" grpId="0"/>
      <p:bldP spid="13" grpId="0"/>
      <p:bldP spid="14" grpId="0"/>
      <p:bldP spid="15" grpId="0"/>
      <p:bldP spid="23" grpId="0"/>
      <p:bldP spid="24" grpId="0"/>
      <p:bldP spid="25" grpId="0"/>
      <p:bldP spid="26" grpId="0"/>
      <p:bldP spid="27" grpId="0"/>
      <p:bldP spid="28" grpId="0"/>
      <p:bldP spid="29" grpId="0"/>
      <p:bldP spid="30" grpId="0"/>
      <p:bldP spid="32" grpId="0"/>
      <p:bldP spid="33" grpId="0"/>
      <p:bldP spid="34" grpId="0"/>
      <p:bldP spid="35" grpId="0"/>
      <p:bldP spid="36" grpId="0"/>
      <p:bldP spid="37" grpId="0"/>
      <p:bldP spid="38" grpId="0"/>
      <p:bldP spid="53" grpId="0" animBg="1"/>
      <p:bldP spid="53" grpId="1" animBg="1"/>
      <p:bldP spid="70" grpId="0" animBg="1"/>
      <p:bldP spid="70" grpId="1" animBg="1"/>
      <p:bldP spid="78" grpId="0"/>
      <p:bldP spid="78" grpId="1"/>
      <p:bldP spid="90"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6725" y="756821"/>
            <a:ext cx="4495800" cy="338554"/>
          </a:xfrm>
          <a:prstGeom prst="rect">
            <a:avLst/>
          </a:prstGeom>
          <a:noFill/>
        </p:spPr>
        <p:txBody>
          <a:bodyPr wrap="square" rtlCol="0">
            <a:spAutoFit/>
          </a:bodyPr>
          <a:lstStyle/>
          <a:p>
            <a:pPr marL="342900" indent="-342900">
              <a:buAutoNum type="arabicPeriod"/>
            </a:pPr>
            <a:r>
              <a:rPr lang="en-US" sz="1600" b="1" dirty="0" smtClean="0">
                <a:solidFill>
                  <a:schemeClr val="accent6">
                    <a:lumMod val="50000"/>
                  </a:schemeClr>
                </a:solidFill>
                <a:latin typeface="Cambria Math" panose="02040503050406030204" pitchFamily="18" charset="0"/>
                <a:ea typeface="Cambria Math" panose="02040503050406030204" pitchFamily="18" charset="0"/>
                <a:cs typeface="Arial" pitchFamily="34" charset="0"/>
              </a:rPr>
              <a:t>Solve the equations :</a:t>
            </a:r>
          </a:p>
        </p:txBody>
      </p:sp>
      <p:grpSp>
        <p:nvGrpSpPr>
          <p:cNvPr id="3" name="Group 2"/>
          <p:cNvGrpSpPr/>
          <p:nvPr/>
        </p:nvGrpSpPr>
        <p:grpSpPr>
          <a:xfrm>
            <a:off x="571499" y="251378"/>
            <a:ext cx="1205814" cy="512618"/>
            <a:chOff x="3680733" y="331470"/>
            <a:chExt cx="1168552" cy="563880"/>
          </a:xfrm>
        </p:grpSpPr>
        <p:sp>
          <p:nvSpPr>
            <p:cNvPr id="4" name="Horizontal Scroll 3"/>
            <p:cNvSpPr/>
            <p:nvPr/>
          </p:nvSpPr>
          <p:spPr>
            <a:xfrm>
              <a:off x="3680733" y="331470"/>
              <a:ext cx="1168552" cy="563880"/>
            </a:xfrm>
            <a:prstGeom prst="horizontalScroll">
              <a:avLst/>
            </a:prstGeom>
            <a:blipFill>
              <a:blip r:embed="rId2"/>
              <a:tile tx="0" ty="0" sx="100000" sy="100000" flip="none" algn="tl"/>
            </a:blipFill>
            <a:ln w="28575">
              <a:solidFill>
                <a:schemeClr val="tx1"/>
              </a:solid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dirty="0">
                <a:solidFill>
                  <a:schemeClr val="tx1"/>
                </a:solidFill>
                <a:latin typeface="Cambria Math" panose="02040503050406030204" pitchFamily="18" charset="0"/>
                <a:ea typeface="Cambria Math" panose="02040503050406030204" pitchFamily="18" charset="0"/>
              </a:endParaRPr>
            </a:p>
          </p:txBody>
        </p:sp>
        <p:sp>
          <p:nvSpPr>
            <p:cNvPr id="5" name="TextBox 4"/>
            <p:cNvSpPr txBox="1"/>
            <p:nvPr/>
          </p:nvSpPr>
          <p:spPr>
            <a:xfrm>
              <a:off x="3761492" y="423178"/>
              <a:ext cx="1034050" cy="372410"/>
            </a:xfrm>
            <a:prstGeom prst="rect">
              <a:avLst/>
            </a:prstGeom>
            <a:noFill/>
          </p:spPr>
          <p:txBody>
            <a:bodyPr wrap="none" rtlCol="0">
              <a:spAutoFit/>
            </a:bodyPr>
            <a:lstStyle/>
            <a:p>
              <a:r>
                <a:rPr lang="en-US" sz="1600" dirty="0" smtClean="0">
                  <a:latin typeface="Cambria Math" panose="02040503050406030204" pitchFamily="18" charset="0"/>
                  <a:ea typeface="Cambria Math" panose="02040503050406030204" pitchFamily="18" charset="0"/>
                </a:rPr>
                <a:t>EXERCISE</a:t>
              </a:r>
              <a:endParaRPr lang="en-US" sz="1600" dirty="0">
                <a:latin typeface="Cambria Math" panose="02040503050406030204" pitchFamily="18" charset="0"/>
                <a:ea typeface="Cambria Math" panose="02040503050406030204" pitchFamily="18" charset="0"/>
              </a:endParaRPr>
            </a:p>
          </p:txBody>
        </p:sp>
      </p:grpSp>
      <p:sp>
        <p:nvSpPr>
          <p:cNvPr id="6" name="TextBox 5"/>
          <p:cNvSpPr txBox="1"/>
          <p:nvPr/>
        </p:nvSpPr>
        <p:spPr>
          <a:xfrm>
            <a:off x="457211" y="1123950"/>
            <a:ext cx="633507" cy="369332"/>
          </a:xfrm>
          <a:prstGeom prst="rect">
            <a:avLst/>
          </a:prstGeom>
          <a:noFill/>
        </p:spPr>
        <p:txBody>
          <a:bodyPr wrap="none" rtlCol="0">
            <a:spAutoFit/>
          </a:bodyPr>
          <a:lstStyle/>
          <a:p>
            <a:r>
              <a:rPr lang="en-US" dirty="0" smtClean="0">
                <a:solidFill>
                  <a:srgbClr val="CC00CC"/>
                </a:solidFill>
                <a:latin typeface="Cambria Math" panose="02040503050406030204" pitchFamily="18" charset="0"/>
                <a:ea typeface="Cambria Math" panose="02040503050406030204" pitchFamily="18" charset="0"/>
                <a:cs typeface="Arial" pitchFamily="34" charset="0"/>
              </a:rPr>
              <a:t>(10)</a:t>
            </a:r>
            <a:endParaRPr lang="en-US" dirty="0">
              <a:solidFill>
                <a:srgbClr val="CC00CC"/>
              </a:solidFill>
              <a:latin typeface="Cambria Math" panose="02040503050406030204" pitchFamily="18" charset="0"/>
              <a:ea typeface="Cambria Math" panose="02040503050406030204" pitchFamily="18" charset="0"/>
              <a:cs typeface="Arial" pitchFamily="34" charset="0"/>
            </a:endParaRPr>
          </a:p>
        </p:txBody>
      </p:sp>
      <p:sp>
        <p:nvSpPr>
          <p:cNvPr id="7" name="TextBox 6"/>
          <p:cNvSpPr txBox="1"/>
          <p:nvPr/>
        </p:nvSpPr>
        <p:spPr>
          <a:xfrm>
            <a:off x="1055231" y="1123950"/>
            <a:ext cx="1449436" cy="369332"/>
          </a:xfrm>
          <a:prstGeom prst="rect">
            <a:avLst/>
          </a:prstGeom>
          <a:noFill/>
        </p:spPr>
        <p:txBody>
          <a:bodyPr wrap="none" rtlCol="0">
            <a:spAutoFit/>
          </a:bodyPr>
          <a:lstStyle/>
          <a:p>
            <a:r>
              <a:rPr lang="en-US" dirty="0" smtClean="0">
                <a:solidFill>
                  <a:srgbClr val="CC00CC"/>
                </a:solidFill>
                <a:latin typeface="Cambria Math" panose="02040503050406030204" pitchFamily="18" charset="0"/>
                <a:ea typeface="Cambria Math" panose="02040503050406030204" pitchFamily="18" charset="0"/>
                <a:cs typeface="Arial" pitchFamily="34" charset="0"/>
              </a:rPr>
              <a:t>14y -  8 = 13</a:t>
            </a:r>
            <a:endParaRPr lang="en-US" baseline="-25000" dirty="0">
              <a:solidFill>
                <a:srgbClr val="CC00CC"/>
              </a:solidFill>
              <a:latin typeface="Cambria Math" panose="02040503050406030204" pitchFamily="18" charset="0"/>
              <a:ea typeface="Cambria Math" panose="02040503050406030204" pitchFamily="18" charset="0"/>
              <a:cs typeface="Arial" pitchFamily="34" charset="0"/>
            </a:endParaRPr>
          </a:p>
        </p:txBody>
      </p:sp>
      <p:grpSp>
        <p:nvGrpSpPr>
          <p:cNvPr id="8" name="Group 7"/>
          <p:cNvGrpSpPr/>
          <p:nvPr/>
        </p:nvGrpSpPr>
        <p:grpSpPr>
          <a:xfrm>
            <a:off x="457200" y="1657350"/>
            <a:ext cx="630298" cy="369332"/>
            <a:chOff x="508290" y="1515017"/>
            <a:chExt cx="630298" cy="369332"/>
          </a:xfrm>
        </p:grpSpPr>
        <p:sp>
          <p:nvSpPr>
            <p:cNvPr id="9" name="Flowchart: Delay 8"/>
            <p:cNvSpPr/>
            <p:nvPr/>
          </p:nvSpPr>
          <p:spPr>
            <a:xfrm>
              <a:off x="573605" y="1544221"/>
              <a:ext cx="564983" cy="323262"/>
            </a:xfrm>
            <a:prstGeom prst="flowChartDelay">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mbria Math" panose="02040503050406030204" pitchFamily="18" charset="0"/>
                <a:ea typeface="Cambria Math" panose="02040503050406030204" pitchFamily="18" charset="0"/>
              </a:endParaRPr>
            </a:p>
          </p:txBody>
        </p:sp>
        <p:sp>
          <p:nvSpPr>
            <p:cNvPr id="10" name="TextBox 9"/>
            <p:cNvSpPr txBox="1"/>
            <p:nvPr/>
          </p:nvSpPr>
          <p:spPr>
            <a:xfrm>
              <a:off x="508290" y="1515017"/>
              <a:ext cx="562946" cy="369332"/>
            </a:xfrm>
            <a:prstGeom prst="rect">
              <a:avLst/>
            </a:prstGeom>
            <a:noFill/>
          </p:spPr>
          <p:txBody>
            <a:bodyPr wrap="square" rtlCol="0">
              <a:spAutoFit/>
            </a:bodyPr>
            <a:lstStyle/>
            <a:p>
              <a:r>
                <a:rPr lang="en-US" b="1" dirty="0" smtClean="0">
                  <a:solidFill>
                    <a:schemeClr val="tx1">
                      <a:lumMod val="95000"/>
                      <a:lumOff val="5000"/>
                    </a:schemeClr>
                  </a:solidFill>
                  <a:latin typeface="Cambria Math" panose="02040503050406030204" pitchFamily="18" charset="0"/>
                  <a:ea typeface="Cambria Math" panose="02040503050406030204" pitchFamily="18" charset="0"/>
                  <a:cs typeface="Arial" pitchFamily="34" charset="0"/>
                </a:rPr>
                <a:t>Sol</a:t>
              </a:r>
              <a:endParaRPr lang="en-US" b="1" dirty="0">
                <a:solidFill>
                  <a:schemeClr val="tx1">
                    <a:lumMod val="95000"/>
                    <a:lumOff val="5000"/>
                  </a:schemeClr>
                </a:solidFill>
                <a:latin typeface="Cambria Math" panose="02040503050406030204" pitchFamily="18" charset="0"/>
                <a:ea typeface="Cambria Math" panose="02040503050406030204" pitchFamily="18" charset="0"/>
                <a:cs typeface="Arial" pitchFamily="34" charset="0"/>
              </a:endParaRPr>
            </a:p>
          </p:txBody>
        </p:sp>
      </p:grpSp>
      <p:sp>
        <p:nvSpPr>
          <p:cNvPr id="11" name="Rectangle 10"/>
          <p:cNvSpPr/>
          <p:nvPr/>
        </p:nvSpPr>
        <p:spPr>
          <a:xfrm>
            <a:off x="1143000" y="1692048"/>
            <a:ext cx="558166" cy="369332"/>
          </a:xfrm>
          <a:prstGeom prst="rect">
            <a:avLst/>
          </a:prstGeom>
        </p:spPr>
        <p:txBody>
          <a:bodyPr wrap="none">
            <a:spAutoFit/>
          </a:bodyPr>
          <a:lstStyle/>
          <a:p>
            <a:r>
              <a:rPr lang="en-US" dirty="0" smtClean="0">
                <a:latin typeface="Cambria Math" panose="02040503050406030204" pitchFamily="18" charset="0"/>
                <a:ea typeface="Cambria Math" panose="02040503050406030204" pitchFamily="18" charset="0"/>
                <a:cs typeface="Arial" pitchFamily="34" charset="0"/>
              </a:rPr>
              <a:t>14y</a:t>
            </a:r>
            <a:endParaRPr lang="en-US" dirty="0">
              <a:latin typeface="Cambria Math" panose="02040503050406030204" pitchFamily="18" charset="0"/>
              <a:ea typeface="Cambria Math" panose="02040503050406030204" pitchFamily="18" charset="0"/>
            </a:endParaRPr>
          </a:p>
        </p:txBody>
      </p:sp>
      <p:sp>
        <p:nvSpPr>
          <p:cNvPr id="12" name="Rectangle 11"/>
          <p:cNvSpPr/>
          <p:nvPr/>
        </p:nvSpPr>
        <p:spPr>
          <a:xfrm>
            <a:off x="1554377" y="1692048"/>
            <a:ext cx="328936" cy="369332"/>
          </a:xfrm>
          <a:prstGeom prst="rect">
            <a:avLst/>
          </a:prstGeom>
        </p:spPr>
        <p:txBody>
          <a:bodyPr wrap="none">
            <a:spAutoFit/>
          </a:bodyPr>
          <a:lstStyle/>
          <a:p>
            <a:r>
              <a:rPr lang="en-US" dirty="0">
                <a:latin typeface="Cambria Math" panose="02040503050406030204" pitchFamily="18" charset="0"/>
                <a:ea typeface="Cambria Math" panose="02040503050406030204" pitchFamily="18" charset="0"/>
                <a:cs typeface="Arial" pitchFamily="34" charset="0"/>
              </a:rPr>
              <a:t> </a:t>
            </a:r>
            <a:r>
              <a:rPr lang="en-US" dirty="0">
                <a:latin typeface="Bookman Old Style" pitchFamily="18" charset="0"/>
                <a:cs typeface="Arial" pitchFamily="34" charset="0"/>
              </a:rPr>
              <a:t>-</a:t>
            </a:r>
            <a:endParaRPr lang="en-US" dirty="0">
              <a:latin typeface="Cambria Math" panose="02040503050406030204" pitchFamily="18" charset="0"/>
              <a:ea typeface="Cambria Math" panose="02040503050406030204" pitchFamily="18" charset="0"/>
            </a:endParaRPr>
          </a:p>
        </p:txBody>
      </p:sp>
      <p:sp>
        <p:nvSpPr>
          <p:cNvPr id="13" name="Rectangle 12"/>
          <p:cNvSpPr/>
          <p:nvPr/>
        </p:nvSpPr>
        <p:spPr>
          <a:xfrm>
            <a:off x="1823329" y="1692048"/>
            <a:ext cx="312906" cy="369332"/>
          </a:xfrm>
          <a:prstGeom prst="rect">
            <a:avLst/>
          </a:prstGeom>
        </p:spPr>
        <p:txBody>
          <a:bodyPr wrap="none">
            <a:spAutoFit/>
          </a:bodyPr>
          <a:lstStyle/>
          <a:p>
            <a:r>
              <a:rPr lang="en-US" dirty="0">
                <a:latin typeface="Cambria Math" panose="02040503050406030204" pitchFamily="18" charset="0"/>
                <a:ea typeface="Cambria Math" panose="02040503050406030204" pitchFamily="18" charset="0"/>
                <a:cs typeface="Arial" pitchFamily="34" charset="0"/>
              </a:rPr>
              <a:t>8</a:t>
            </a:r>
            <a:endParaRPr lang="en-US" dirty="0">
              <a:latin typeface="Cambria Math" panose="02040503050406030204" pitchFamily="18" charset="0"/>
              <a:ea typeface="Cambria Math" panose="02040503050406030204" pitchFamily="18" charset="0"/>
            </a:endParaRPr>
          </a:p>
        </p:txBody>
      </p:sp>
      <p:sp>
        <p:nvSpPr>
          <p:cNvPr id="14" name="Rectangle 13"/>
          <p:cNvSpPr/>
          <p:nvPr/>
        </p:nvSpPr>
        <p:spPr>
          <a:xfrm>
            <a:off x="2056832" y="1692048"/>
            <a:ext cx="357790" cy="369332"/>
          </a:xfrm>
          <a:prstGeom prst="rect">
            <a:avLst/>
          </a:prstGeom>
        </p:spPr>
        <p:txBody>
          <a:bodyPr wrap="none">
            <a:spAutoFit/>
          </a:bodyPr>
          <a:lstStyle/>
          <a:p>
            <a:r>
              <a:rPr lang="en-US" dirty="0" smtClean="0">
                <a:latin typeface="Cambria Math" panose="02040503050406030204" pitchFamily="18" charset="0"/>
                <a:ea typeface="Cambria Math" panose="02040503050406030204" pitchFamily="18" charset="0"/>
                <a:cs typeface="Arial" pitchFamily="34" charset="0"/>
              </a:rPr>
              <a:t>=</a:t>
            </a:r>
            <a:endParaRPr lang="en-US" dirty="0">
              <a:latin typeface="Cambria Math" panose="02040503050406030204" pitchFamily="18" charset="0"/>
              <a:ea typeface="Cambria Math" panose="02040503050406030204" pitchFamily="18" charset="0"/>
            </a:endParaRPr>
          </a:p>
        </p:txBody>
      </p:sp>
      <p:sp>
        <p:nvSpPr>
          <p:cNvPr id="15" name="Rectangle 14"/>
          <p:cNvSpPr/>
          <p:nvPr/>
        </p:nvSpPr>
        <p:spPr>
          <a:xfrm>
            <a:off x="2348623" y="1692048"/>
            <a:ext cx="441146" cy="369332"/>
          </a:xfrm>
          <a:prstGeom prst="rect">
            <a:avLst/>
          </a:prstGeom>
        </p:spPr>
        <p:txBody>
          <a:bodyPr wrap="none">
            <a:spAutoFit/>
          </a:bodyPr>
          <a:lstStyle/>
          <a:p>
            <a:r>
              <a:rPr lang="en-US" dirty="0" smtClean="0">
                <a:latin typeface="Cambria Math" panose="02040503050406030204" pitchFamily="18" charset="0"/>
                <a:ea typeface="Cambria Math" panose="02040503050406030204" pitchFamily="18" charset="0"/>
                <a:cs typeface="Arial" pitchFamily="34" charset="0"/>
              </a:rPr>
              <a:t>13</a:t>
            </a:r>
            <a:endParaRPr lang="en-US" dirty="0">
              <a:latin typeface="Cambria Math" panose="02040503050406030204" pitchFamily="18" charset="0"/>
              <a:ea typeface="Cambria Math" panose="02040503050406030204" pitchFamily="18" charset="0"/>
            </a:endParaRPr>
          </a:p>
        </p:txBody>
      </p:sp>
      <p:sp>
        <p:nvSpPr>
          <p:cNvPr id="23" name="Rectangle 22"/>
          <p:cNvSpPr/>
          <p:nvPr/>
        </p:nvSpPr>
        <p:spPr>
          <a:xfrm>
            <a:off x="1600200" y="2126218"/>
            <a:ext cx="558166" cy="369332"/>
          </a:xfrm>
          <a:prstGeom prst="rect">
            <a:avLst/>
          </a:prstGeom>
        </p:spPr>
        <p:txBody>
          <a:bodyPr wrap="none">
            <a:spAutoFit/>
          </a:bodyPr>
          <a:lstStyle/>
          <a:p>
            <a:r>
              <a:rPr lang="en-US" dirty="0" smtClean="0">
                <a:latin typeface="Cambria Math" panose="02040503050406030204" pitchFamily="18" charset="0"/>
                <a:ea typeface="Cambria Math" panose="02040503050406030204" pitchFamily="18" charset="0"/>
                <a:cs typeface="Arial" pitchFamily="34" charset="0"/>
              </a:rPr>
              <a:t>14y</a:t>
            </a:r>
            <a:endParaRPr lang="en-US" dirty="0">
              <a:latin typeface="Cambria Math" panose="02040503050406030204" pitchFamily="18" charset="0"/>
              <a:ea typeface="Cambria Math" panose="02040503050406030204" pitchFamily="18" charset="0"/>
            </a:endParaRPr>
          </a:p>
        </p:txBody>
      </p:sp>
      <p:sp>
        <p:nvSpPr>
          <p:cNvPr id="24" name="Rectangle 23"/>
          <p:cNvSpPr/>
          <p:nvPr/>
        </p:nvSpPr>
        <p:spPr>
          <a:xfrm>
            <a:off x="2071012" y="2126218"/>
            <a:ext cx="357790" cy="369332"/>
          </a:xfrm>
          <a:prstGeom prst="rect">
            <a:avLst/>
          </a:prstGeom>
        </p:spPr>
        <p:txBody>
          <a:bodyPr wrap="none">
            <a:spAutoFit/>
          </a:bodyPr>
          <a:lstStyle/>
          <a:p>
            <a:r>
              <a:rPr lang="en-US" dirty="0">
                <a:latin typeface="Cambria Math" panose="02040503050406030204" pitchFamily="18" charset="0"/>
                <a:ea typeface="Cambria Math" panose="02040503050406030204" pitchFamily="18" charset="0"/>
                <a:cs typeface="Arial" pitchFamily="34" charset="0"/>
              </a:rPr>
              <a:t>=</a:t>
            </a:r>
            <a:endParaRPr lang="en-US" dirty="0">
              <a:latin typeface="Cambria Math" panose="02040503050406030204" pitchFamily="18" charset="0"/>
              <a:ea typeface="Cambria Math" panose="02040503050406030204" pitchFamily="18" charset="0"/>
            </a:endParaRPr>
          </a:p>
        </p:txBody>
      </p:sp>
      <p:sp>
        <p:nvSpPr>
          <p:cNvPr id="25" name="Rectangle 24"/>
          <p:cNvSpPr/>
          <p:nvPr/>
        </p:nvSpPr>
        <p:spPr>
          <a:xfrm>
            <a:off x="2359014" y="2126218"/>
            <a:ext cx="441146" cy="369332"/>
          </a:xfrm>
          <a:prstGeom prst="rect">
            <a:avLst/>
          </a:prstGeom>
        </p:spPr>
        <p:txBody>
          <a:bodyPr wrap="none">
            <a:spAutoFit/>
          </a:bodyPr>
          <a:lstStyle/>
          <a:p>
            <a:r>
              <a:rPr lang="en-US" dirty="0" smtClean="0">
                <a:latin typeface="Cambria Math" panose="02040503050406030204" pitchFamily="18" charset="0"/>
                <a:ea typeface="Cambria Math" panose="02040503050406030204" pitchFamily="18" charset="0"/>
                <a:cs typeface="Arial" pitchFamily="34" charset="0"/>
              </a:rPr>
              <a:t>13</a:t>
            </a:r>
            <a:endParaRPr lang="en-US" dirty="0">
              <a:latin typeface="Cambria Math" panose="02040503050406030204" pitchFamily="18" charset="0"/>
              <a:ea typeface="Cambria Math" panose="02040503050406030204" pitchFamily="18" charset="0"/>
            </a:endParaRPr>
          </a:p>
        </p:txBody>
      </p:sp>
      <p:sp>
        <p:nvSpPr>
          <p:cNvPr id="26" name="Rectangle 25"/>
          <p:cNvSpPr/>
          <p:nvPr/>
        </p:nvSpPr>
        <p:spPr>
          <a:xfrm>
            <a:off x="2744917" y="2126218"/>
            <a:ext cx="357790" cy="369332"/>
          </a:xfrm>
          <a:prstGeom prst="rect">
            <a:avLst/>
          </a:prstGeom>
        </p:spPr>
        <p:txBody>
          <a:bodyPr wrap="none">
            <a:spAutoFit/>
          </a:bodyPr>
          <a:lstStyle/>
          <a:p>
            <a:r>
              <a:rPr lang="en-US" dirty="0" smtClean="0">
                <a:solidFill>
                  <a:srgbClr val="C00000"/>
                </a:solidFill>
                <a:latin typeface="Cambria Math" panose="02040503050406030204" pitchFamily="18" charset="0"/>
                <a:ea typeface="Cambria Math" panose="02040503050406030204" pitchFamily="18" charset="0"/>
                <a:cs typeface="Arial" pitchFamily="34" charset="0"/>
              </a:rPr>
              <a:t>+</a:t>
            </a:r>
            <a:endParaRPr lang="en-US" dirty="0">
              <a:solidFill>
                <a:srgbClr val="C00000"/>
              </a:solidFill>
              <a:latin typeface="Cambria Math" panose="02040503050406030204" pitchFamily="18" charset="0"/>
              <a:ea typeface="Cambria Math" panose="02040503050406030204" pitchFamily="18" charset="0"/>
            </a:endParaRPr>
          </a:p>
        </p:txBody>
      </p:sp>
      <p:sp>
        <p:nvSpPr>
          <p:cNvPr id="27" name="Rectangle 26"/>
          <p:cNvSpPr/>
          <p:nvPr/>
        </p:nvSpPr>
        <p:spPr>
          <a:xfrm>
            <a:off x="3036708" y="2126218"/>
            <a:ext cx="312906" cy="369332"/>
          </a:xfrm>
          <a:prstGeom prst="rect">
            <a:avLst/>
          </a:prstGeom>
        </p:spPr>
        <p:txBody>
          <a:bodyPr wrap="none">
            <a:spAutoFit/>
          </a:bodyPr>
          <a:lstStyle/>
          <a:p>
            <a:r>
              <a:rPr lang="en-US" dirty="0" smtClean="0">
                <a:solidFill>
                  <a:srgbClr val="C00000"/>
                </a:solidFill>
                <a:latin typeface="Cambria Math" panose="02040503050406030204" pitchFamily="18" charset="0"/>
                <a:ea typeface="Cambria Math" panose="02040503050406030204" pitchFamily="18" charset="0"/>
                <a:cs typeface="Arial" pitchFamily="34" charset="0"/>
              </a:rPr>
              <a:t>8</a:t>
            </a:r>
            <a:endParaRPr lang="en-US" dirty="0">
              <a:solidFill>
                <a:srgbClr val="C00000"/>
              </a:solidFill>
              <a:latin typeface="Cambria Math" panose="02040503050406030204" pitchFamily="18" charset="0"/>
              <a:ea typeface="Cambria Math" panose="02040503050406030204" pitchFamily="18" charset="0"/>
            </a:endParaRPr>
          </a:p>
        </p:txBody>
      </p:sp>
      <p:sp>
        <p:nvSpPr>
          <p:cNvPr id="28" name="Rectangle 27"/>
          <p:cNvSpPr/>
          <p:nvPr/>
        </p:nvSpPr>
        <p:spPr>
          <a:xfrm>
            <a:off x="1524000" y="2507218"/>
            <a:ext cx="558166" cy="369332"/>
          </a:xfrm>
          <a:prstGeom prst="rect">
            <a:avLst/>
          </a:prstGeom>
        </p:spPr>
        <p:txBody>
          <a:bodyPr wrap="none">
            <a:spAutoFit/>
          </a:bodyPr>
          <a:lstStyle/>
          <a:p>
            <a:r>
              <a:rPr lang="en-US" dirty="0" smtClean="0">
                <a:latin typeface="Cambria Math" panose="02040503050406030204" pitchFamily="18" charset="0"/>
                <a:ea typeface="Cambria Math" panose="02040503050406030204" pitchFamily="18" charset="0"/>
                <a:cs typeface="Arial" pitchFamily="34" charset="0"/>
              </a:rPr>
              <a:t>14y</a:t>
            </a:r>
            <a:endParaRPr lang="en-US" dirty="0">
              <a:latin typeface="Cambria Math" panose="02040503050406030204" pitchFamily="18" charset="0"/>
              <a:ea typeface="Cambria Math" panose="02040503050406030204" pitchFamily="18" charset="0"/>
            </a:endParaRPr>
          </a:p>
        </p:txBody>
      </p:sp>
      <p:sp>
        <p:nvSpPr>
          <p:cNvPr id="29" name="Rectangle 28"/>
          <p:cNvSpPr/>
          <p:nvPr/>
        </p:nvSpPr>
        <p:spPr>
          <a:xfrm>
            <a:off x="2062906" y="2507218"/>
            <a:ext cx="357790" cy="369332"/>
          </a:xfrm>
          <a:prstGeom prst="rect">
            <a:avLst/>
          </a:prstGeom>
        </p:spPr>
        <p:txBody>
          <a:bodyPr wrap="none">
            <a:spAutoFit/>
          </a:bodyPr>
          <a:lstStyle/>
          <a:p>
            <a:r>
              <a:rPr lang="en-US" dirty="0">
                <a:latin typeface="Cambria Math" panose="02040503050406030204" pitchFamily="18" charset="0"/>
                <a:ea typeface="Cambria Math" panose="02040503050406030204" pitchFamily="18" charset="0"/>
                <a:cs typeface="Arial" pitchFamily="34" charset="0"/>
              </a:rPr>
              <a:t>=</a:t>
            </a:r>
            <a:endParaRPr lang="en-US" dirty="0">
              <a:latin typeface="Cambria Math" panose="02040503050406030204" pitchFamily="18" charset="0"/>
              <a:ea typeface="Cambria Math" panose="02040503050406030204" pitchFamily="18" charset="0"/>
            </a:endParaRPr>
          </a:p>
        </p:txBody>
      </p:sp>
      <p:sp>
        <p:nvSpPr>
          <p:cNvPr id="30" name="Rectangle 29"/>
          <p:cNvSpPr/>
          <p:nvPr/>
        </p:nvSpPr>
        <p:spPr>
          <a:xfrm>
            <a:off x="2350908" y="2507218"/>
            <a:ext cx="441146" cy="369332"/>
          </a:xfrm>
          <a:prstGeom prst="rect">
            <a:avLst/>
          </a:prstGeom>
        </p:spPr>
        <p:txBody>
          <a:bodyPr wrap="none">
            <a:spAutoFit/>
          </a:bodyPr>
          <a:lstStyle/>
          <a:p>
            <a:r>
              <a:rPr lang="en-US" dirty="0" smtClean="0">
                <a:latin typeface="Cambria Math" panose="02040503050406030204" pitchFamily="18" charset="0"/>
                <a:ea typeface="Cambria Math" panose="02040503050406030204" pitchFamily="18" charset="0"/>
                <a:cs typeface="Arial" pitchFamily="34" charset="0"/>
              </a:rPr>
              <a:t>21</a:t>
            </a:r>
            <a:endParaRPr lang="en-US" dirty="0">
              <a:latin typeface="Cambria Math" panose="02040503050406030204" pitchFamily="18" charset="0"/>
              <a:ea typeface="Cambria Math" panose="02040503050406030204" pitchFamily="18" charset="0"/>
            </a:endParaRPr>
          </a:p>
        </p:txBody>
      </p:sp>
      <p:sp>
        <p:nvSpPr>
          <p:cNvPr id="32" name="TextBox 31"/>
          <p:cNvSpPr txBox="1"/>
          <p:nvPr/>
        </p:nvSpPr>
        <p:spPr>
          <a:xfrm>
            <a:off x="850543" y="2047875"/>
            <a:ext cx="369726" cy="369332"/>
          </a:xfrm>
          <a:prstGeom prst="rect">
            <a:avLst/>
          </a:prstGeom>
          <a:noFill/>
        </p:spPr>
        <p:txBody>
          <a:bodyPr wrap="square" rtlCol="0">
            <a:spAutoFit/>
          </a:bodyPr>
          <a:lstStyle/>
          <a:p>
            <a:r>
              <a:rPr lang="en-US" dirty="0" smtClean="0">
                <a:latin typeface="Cambria Math" panose="02040503050406030204" pitchFamily="18" charset="0"/>
                <a:ea typeface="Cambria Math" panose="02040503050406030204" pitchFamily="18" charset="0"/>
                <a:cs typeface="Arial" pitchFamily="34" charset="0"/>
                <a:sym typeface="Symbol"/>
              </a:rPr>
              <a:t></a:t>
            </a:r>
            <a:endParaRPr lang="en-US" dirty="0">
              <a:latin typeface="Cambria Math" panose="02040503050406030204" pitchFamily="18" charset="0"/>
              <a:ea typeface="Cambria Math" panose="02040503050406030204" pitchFamily="18" charset="0"/>
              <a:cs typeface="Arial" pitchFamily="34" charset="0"/>
            </a:endParaRPr>
          </a:p>
        </p:txBody>
      </p:sp>
      <p:sp>
        <p:nvSpPr>
          <p:cNvPr id="33" name="TextBox 32"/>
          <p:cNvSpPr txBox="1"/>
          <p:nvPr/>
        </p:nvSpPr>
        <p:spPr>
          <a:xfrm>
            <a:off x="850543" y="2505075"/>
            <a:ext cx="369726" cy="369332"/>
          </a:xfrm>
          <a:prstGeom prst="rect">
            <a:avLst/>
          </a:prstGeom>
          <a:noFill/>
        </p:spPr>
        <p:txBody>
          <a:bodyPr wrap="square" rtlCol="0">
            <a:spAutoFit/>
          </a:bodyPr>
          <a:lstStyle/>
          <a:p>
            <a:r>
              <a:rPr lang="en-US" dirty="0" smtClean="0">
                <a:latin typeface="Cambria Math" panose="02040503050406030204" pitchFamily="18" charset="0"/>
                <a:ea typeface="Cambria Math" panose="02040503050406030204" pitchFamily="18" charset="0"/>
                <a:cs typeface="Arial" pitchFamily="34" charset="0"/>
                <a:sym typeface="Symbol"/>
              </a:rPr>
              <a:t></a:t>
            </a:r>
            <a:endParaRPr lang="en-US" dirty="0">
              <a:latin typeface="Cambria Math" panose="02040503050406030204" pitchFamily="18" charset="0"/>
              <a:ea typeface="Cambria Math" panose="02040503050406030204" pitchFamily="18" charset="0"/>
              <a:cs typeface="Arial" pitchFamily="34" charset="0"/>
            </a:endParaRPr>
          </a:p>
        </p:txBody>
      </p:sp>
      <p:sp>
        <p:nvSpPr>
          <p:cNvPr id="34" name="TextBox 33"/>
          <p:cNvSpPr txBox="1"/>
          <p:nvPr/>
        </p:nvSpPr>
        <p:spPr>
          <a:xfrm>
            <a:off x="850543" y="3031135"/>
            <a:ext cx="369726" cy="369332"/>
          </a:xfrm>
          <a:prstGeom prst="rect">
            <a:avLst/>
          </a:prstGeom>
          <a:noFill/>
        </p:spPr>
        <p:txBody>
          <a:bodyPr wrap="square" rtlCol="0">
            <a:spAutoFit/>
          </a:bodyPr>
          <a:lstStyle/>
          <a:p>
            <a:r>
              <a:rPr lang="en-US" dirty="0" smtClean="0">
                <a:latin typeface="Cambria Math" panose="02040503050406030204" pitchFamily="18" charset="0"/>
                <a:ea typeface="Cambria Math" panose="02040503050406030204" pitchFamily="18" charset="0"/>
                <a:cs typeface="Arial" pitchFamily="34" charset="0"/>
                <a:sym typeface="Symbol"/>
              </a:rPr>
              <a:t></a:t>
            </a:r>
            <a:endParaRPr lang="en-US" dirty="0">
              <a:latin typeface="Cambria Math" panose="02040503050406030204" pitchFamily="18" charset="0"/>
              <a:ea typeface="Cambria Math" panose="02040503050406030204" pitchFamily="18" charset="0"/>
              <a:cs typeface="Arial" pitchFamily="34" charset="0"/>
            </a:endParaRPr>
          </a:p>
        </p:txBody>
      </p:sp>
      <p:sp>
        <p:nvSpPr>
          <p:cNvPr id="35" name="TextBox 34"/>
          <p:cNvSpPr txBox="1"/>
          <p:nvPr/>
        </p:nvSpPr>
        <p:spPr>
          <a:xfrm>
            <a:off x="1676403" y="3021610"/>
            <a:ext cx="326511" cy="369332"/>
          </a:xfrm>
          <a:prstGeom prst="rect">
            <a:avLst/>
          </a:prstGeom>
          <a:noFill/>
        </p:spPr>
        <p:txBody>
          <a:bodyPr wrap="square" rtlCol="0">
            <a:spAutoFit/>
          </a:bodyPr>
          <a:lstStyle/>
          <a:p>
            <a:r>
              <a:rPr lang="en-US" dirty="0">
                <a:latin typeface="Cambria Math" panose="02040503050406030204" pitchFamily="18" charset="0"/>
                <a:ea typeface="Cambria Math" panose="02040503050406030204" pitchFamily="18" charset="0"/>
                <a:cs typeface="Arial" pitchFamily="34" charset="0"/>
              </a:rPr>
              <a:t>y</a:t>
            </a:r>
          </a:p>
        </p:txBody>
      </p:sp>
      <p:sp>
        <p:nvSpPr>
          <p:cNvPr id="36" name="TextBox 35"/>
          <p:cNvSpPr txBox="1"/>
          <p:nvPr/>
        </p:nvSpPr>
        <p:spPr>
          <a:xfrm>
            <a:off x="2043949" y="3009942"/>
            <a:ext cx="392534" cy="369332"/>
          </a:xfrm>
          <a:prstGeom prst="rect">
            <a:avLst/>
          </a:prstGeom>
          <a:noFill/>
        </p:spPr>
        <p:txBody>
          <a:bodyPr wrap="square" rtlCol="0">
            <a:spAutoFit/>
          </a:bodyPr>
          <a:lstStyle/>
          <a:p>
            <a:r>
              <a:rPr lang="en-US" dirty="0">
                <a:latin typeface="Cambria Math" panose="02040503050406030204" pitchFamily="18" charset="0"/>
                <a:ea typeface="Cambria Math" panose="02040503050406030204" pitchFamily="18" charset="0"/>
                <a:cs typeface="Arial" pitchFamily="34" charset="0"/>
              </a:rPr>
              <a:t>=</a:t>
            </a:r>
            <a:r>
              <a:rPr lang="en-US" dirty="0" smtClean="0">
                <a:latin typeface="Cambria Math" panose="02040503050406030204" pitchFamily="18" charset="0"/>
                <a:ea typeface="Cambria Math" panose="02040503050406030204" pitchFamily="18" charset="0"/>
                <a:cs typeface="Arial" pitchFamily="34" charset="0"/>
              </a:rPr>
              <a:t> </a:t>
            </a:r>
            <a:endParaRPr lang="en-US" dirty="0">
              <a:latin typeface="Cambria Math" panose="02040503050406030204" pitchFamily="18" charset="0"/>
              <a:ea typeface="Cambria Math" panose="02040503050406030204" pitchFamily="18" charset="0"/>
              <a:cs typeface="Arial" pitchFamily="34" charset="0"/>
            </a:endParaRPr>
          </a:p>
        </p:txBody>
      </p:sp>
      <p:sp>
        <p:nvSpPr>
          <p:cNvPr id="37" name="TextBox 36"/>
          <p:cNvSpPr txBox="1"/>
          <p:nvPr/>
        </p:nvSpPr>
        <p:spPr>
          <a:xfrm>
            <a:off x="2438419" y="3174010"/>
            <a:ext cx="439041" cy="369332"/>
          </a:xfrm>
          <a:prstGeom prst="rect">
            <a:avLst/>
          </a:prstGeom>
          <a:noFill/>
        </p:spPr>
        <p:txBody>
          <a:bodyPr wrap="square" rtlCol="0">
            <a:spAutoFit/>
          </a:bodyPr>
          <a:lstStyle/>
          <a:p>
            <a:pPr algn="ctr"/>
            <a:r>
              <a:rPr lang="en-US" dirty="0" smtClean="0">
                <a:latin typeface="Cambria Math" panose="02040503050406030204" pitchFamily="18" charset="0"/>
                <a:ea typeface="Cambria Math" panose="02040503050406030204" pitchFamily="18" charset="0"/>
                <a:cs typeface="Arial" pitchFamily="34" charset="0"/>
              </a:rPr>
              <a:t>14</a:t>
            </a:r>
          </a:p>
        </p:txBody>
      </p:sp>
      <p:sp>
        <p:nvSpPr>
          <p:cNvPr id="38" name="TextBox 37"/>
          <p:cNvSpPr txBox="1"/>
          <p:nvPr/>
        </p:nvSpPr>
        <p:spPr>
          <a:xfrm>
            <a:off x="2430861" y="2880251"/>
            <a:ext cx="480671" cy="369332"/>
          </a:xfrm>
          <a:prstGeom prst="rect">
            <a:avLst/>
          </a:prstGeom>
          <a:noFill/>
        </p:spPr>
        <p:txBody>
          <a:bodyPr wrap="square" rtlCol="0">
            <a:spAutoFit/>
          </a:bodyPr>
          <a:lstStyle/>
          <a:p>
            <a:pPr algn="ctr"/>
            <a:r>
              <a:rPr lang="en-US" dirty="0" smtClean="0">
                <a:latin typeface="Cambria Math" panose="02040503050406030204" pitchFamily="18" charset="0"/>
                <a:ea typeface="Cambria Math" panose="02040503050406030204" pitchFamily="18" charset="0"/>
                <a:cs typeface="Arial" pitchFamily="34" charset="0"/>
              </a:rPr>
              <a:t>21</a:t>
            </a:r>
          </a:p>
        </p:txBody>
      </p:sp>
      <p:cxnSp>
        <p:nvCxnSpPr>
          <p:cNvPr id="39" name="Straight Connector 38"/>
          <p:cNvCxnSpPr/>
          <p:nvPr/>
        </p:nvCxnSpPr>
        <p:spPr>
          <a:xfrm>
            <a:off x="2513169" y="3215262"/>
            <a:ext cx="31600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Curved Down Arrow 52"/>
          <p:cNvSpPr/>
          <p:nvPr/>
        </p:nvSpPr>
        <p:spPr>
          <a:xfrm rot="10800000" flipH="1">
            <a:off x="1905001" y="2800350"/>
            <a:ext cx="654680" cy="181054"/>
          </a:xfrm>
          <a:prstGeom prst="curvedDownArrow">
            <a:avLst/>
          </a:prstGeom>
          <a:solidFill>
            <a:srgbClr val="FFFF00"/>
          </a:solid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black"/>
              </a:solidFill>
              <a:latin typeface="Bookman Old Style" panose="02050604050505020204" pitchFamily="18" charset="0"/>
            </a:endParaRPr>
          </a:p>
        </p:txBody>
      </p:sp>
      <p:grpSp>
        <p:nvGrpSpPr>
          <p:cNvPr id="54" name="Group 53"/>
          <p:cNvGrpSpPr/>
          <p:nvPr/>
        </p:nvGrpSpPr>
        <p:grpSpPr>
          <a:xfrm>
            <a:off x="3429927" y="671870"/>
            <a:ext cx="2355539" cy="1273539"/>
            <a:chOff x="6096215" y="3056468"/>
            <a:chExt cx="1686520" cy="1189709"/>
          </a:xfrm>
        </p:grpSpPr>
        <p:sp>
          <p:nvSpPr>
            <p:cNvPr id="55" name="Cloud Callout 54"/>
            <p:cNvSpPr/>
            <p:nvPr/>
          </p:nvSpPr>
          <p:spPr>
            <a:xfrm>
              <a:off x="6096215" y="3056468"/>
              <a:ext cx="1655996" cy="1189709"/>
            </a:xfrm>
            <a:prstGeom prst="cloudCallout">
              <a:avLst>
                <a:gd name="adj1" fmla="val -73629"/>
                <a:gd name="adj2" fmla="val 40872"/>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mbria Math" panose="02040503050406030204" pitchFamily="18" charset="0"/>
                <a:ea typeface="Cambria Math" panose="02040503050406030204" pitchFamily="18" charset="0"/>
              </a:endParaRPr>
            </a:p>
          </p:txBody>
        </p:sp>
        <p:sp>
          <p:nvSpPr>
            <p:cNvPr id="56" name="Rectangle 55"/>
            <p:cNvSpPr/>
            <p:nvPr/>
          </p:nvSpPr>
          <p:spPr>
            <a:xfrm>
              <a:off x="6153136" y="3317472"/>
              <a:ext cx="1629599" cy="776297"/>
            </a:xfrm>
            <a:prstGeom prst="rect">
              <a:avLst/>
            </a:prstGeom>
          </p:spPr>
          <p:txBody>
            <a:bodyPr wrap="square">
              <a:spAutoFit/>
            </a:bodyPr>
            <a:lstStyle/>
            <a:p>
              <a:pPr algn="ctr"/>
              <a:r>
                <a:rPr lang="en-US" sz="1600" b="1" dirty="0" smtClean="0">
                  <a:solidFill>
                    <a:srgbClr val="002060"/>
                  </a:solidFill>
                  <a:latin typeface="Cambria Math" panose="02040503050406030204" pitchFamily="18" charset="0"/>
                  <a:ea typeface="Cambria Math" panose="02040503050406030204" pitchFamily="18" charset="0"/>
                </a:rPr>
                <a:t>Variables </a:t>
              </a:r>
              <a:r>
                <a:rPr lang="en-US" sz="1600" b="1" dirty="0">
                  <a:solidFill>
                    <a:srgbClr val="002060"/>
                  </a:solidFill>
                  <a:latin typeface="Cambria Math" panose="02040503050406030204" pitchFamily="18" charset="0"/>
                  <a:ea typeface="Cambria Math" panose="02040503050406030204" pitchFamily="18" charset="0"/>
                </a:rPr>
                <a:t>on one side, numbers on the other side.</a:t>
              </a:r>
            </a:p>
          </p:txBody>
        </p:sp>
      </p:grpSp>
      <p:grpSp>
        <p:nvGrpSpPr>
          <p:cNvPr id="57" name="Group 56"/>
          <p:cNvGrpSpPr/>
          <p:nvPr/>
        </p:nvGrpSpPr>
        <p:grpSpPr>
          <a:xfrm>
            <a:off x="3448402" y="763996"/>
            <a:ext cx="2204132" cy="1189709"/>
            <a:chOff x="6050724" y="3085922"/>
            <a:chExt cx="2204132" cy="1189709"/>
          </a:xfrm>
        </p:grpSpPr>
        <p:sp>
          <p:nvSpPr>
            <p:cNvPr id="58" name="Cloud Callout 57"/>
            <p:cNvSpPr/>
            <p:nvPr/>
          </p:nvSpPr>
          <p:spPr>
            <a:xfrm>
              <a:off x="6050724" y="3085922"/>
              <a:ext cx="2204132" cy="1189709"/>
            </a:xfrm>
            <a:prstGeom prst="cloudCallout">
              <a:avLst>
                <a:gd name="adj1" fmla="val -73629"/>
                <a:gd name="adj2" fmla="val 40872"/>
              </a:avLst>
            </a:prstGeom>
            <a:solidFill>
              <a:srgbClr val="FF7C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mbria Math" panose="02040503050406030204" pitchFamily="18" charset="0"/>
                <a:ea typeface="Cambria Math" panose="02040503050406030204" pitchFamily="18" charset="0"/>
              </a:endParaRPr>
            </a:p>
          </p:txBody>
        </p:sp>
        <p:sp>
          <p:nvSpPr>
            <p:cNvPr id="59" name="Rectangle 58"/>
            <p:cNvSpPr/>
            <p:nvPr/>
          </p:nvSpPr>
          <p:spPr>
            <a:xfrm>
              <a:off x="6099290" y="3462543"/>
              <a:ext cx="2107000" cy="584775"/>
            </a:xfrm>
            <a:prstGeom prst="rect">
              <a:avLst/>
            </a:prstGeom>
          </p:spPr>
          <p:txBody>
            <a:bodyPr wrap="square">
              <a:spAutoFit/>
            </a:bodyPr>
            <a:lstStyle/>
            <a:p>
              <a:pPr algn="ctr"/>
              <a:r>
                <a:rPr lang="en-US" sz="1600" b="1" dirty="0">
                  <a:solidFill>
                    <a:srgbClr val="002060"/>
                  </a:solidFill>
                  <a:latin typeface="Cambria Math" panose="02040503050406030204" pitchFamily="18" charset="0"/>
                  <a:ea typeface="Cambria Math" panose="02040503050406030204" pitchFamily="18" charset="0"/>
                </a:rPr>
                <a:t>We will shift </a:t>
              </a:r>
              <a:r>
                <a:rPr lang="en-US" sz="1600" b="1" dirty="0" smtClean="0">
                  <a:solidFill>
                    <a:srgbClr val="002060"/>
                  </a:solidFill>
                  <a:latin typeface="Cambria Math" panose="02040503050406030204" pitchFamily="18" charset="0"/>
                  <a:ea typeface="Cambria Math" panose="02040503050406030204" pitchFamily="18" charset="0"/>
                </a:rPr>
                <a:t>-8  to the other side.</a:t>
              </a:r>
              <a:endParaRPr lang="en-US" sz="1600" b="1" dirty="0">
                <a:solidFill>
                  <a:srgbClr val="002060"/>
                </a:solidFill>
                <a:latin typeface="Cambria Math" panose="02040503050406030204" pitchFamily="18" charset="0"/>
                <a:ea typeface="Cambria Math" panose="02040503050406030204" pitchFamily="18" charset="0"/>
              </a:endParaRPr>
            </a:p>
          </p:txBody>
        </p:sp>
      </p:grpSp>
      <p:grpSp>
        <p:nvGrpSpPr>
          <p:cNvPr id="60" name="Group 59"/>
          <p:cNvGrpSpPr/>
          <p:nvPr/>
        </p:nvGrpSpPr>
        <p:grpSpPr>
          <a:xfrm>
            <a:off x="3549892" y="590682"/>
            <a:ext cx="2102642" cy="1380195"/>
            <a:chOff x="5998967" y="2554406"/>
            <a:chExt cx="2003755" cy="1916038"/>
          </a:xfrm>
        </p:grpSpPr>
        <p:sp>
          <p:nvSpPr>
            <p:cNvPr id="61" name="Cloud Callout 60"/>
            <p:cNvSpPr/>
            <p:nvPr/>
          </p:nvSpPr>
          <p:spPr>
            <a:xfrm>
              <a:off x="5998967" y="2554406"/>
              <a:ext cx="2003755" cy="1916038"/>
            </a:xfrm>
            <a:prstGeom prst="cloudCallout">
              <a:avLst>
                <a:gd name="adj1" fmla="val -73629"/>
                <a:gd name="adj2" fmla="val 40872"/>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Rectangle 61"/>
            <p:cNvSpPr/>
            <p:nvPr/>
          </p:nvSpPr>
          <p:spPr>
            <a:xfrm>
              <a:off x="6055966" y="2881050"/>
              <a:ext cx="1794141" cy="1153621"/>
            </a:xfrm>
            <a:prstGeom prst="rect">
              <a:avLst/>
            </a:prstGeom>
          </p:spPr>
          <p:txBody>
            <a:bodyPr wrap="square">
              <a:spAutoFit/>
            </a:bodyPr>
            <a:lstStyle/>
            <a:p>
              <a:pPr algn="ctr"/>
              <a:r>
                <a:rPr lang="en-US" sz="1600" b="1" dirty="0" smtClean="0">
                  <a:solidFill>
                    <a:srgbClr val="002060"/>
                  </a:solidFill>
                  <a:latin typeface="Cambria Math" panose="02040503050406030204" pitchFamily="18" charset="0"/>
                  <a:ea typeface="Cambria Math" panose="02040503050406030204" pitchFamily="18" charset="0"/>
                </a:rPr>
                <a:t>While changing sides, we will change the sign.</a:t>
              </a:r>
              <a:endParaRPr lang="en-US" sz="1600" b="1" dirty="0">
                <a:solidFill>
                  <a:srgbClr val="002060"/>
                </a:solidFill>
                <a:latin typeface="Cambria Math" panose="02040503050406030204" pitchFamily="18" charset="0"/>
                <a:ea typeface="Cambria Math" panose="02040503050406030204" pitchFamily="18" charset="0"/>
              </a:endParaRPr>
            </a:p>
          </p:txBody>
        </p:sp>
      </p:grpSp>
      <p:grpSp>
        <p:nvGrpSpPr>
          <p:cNvPr id="63" name="Group 62"/>
          <p:cNvGrpSpPr/>
          <p:nvPr/>
        </p:nvGrpSpPr>
        <p:grpSpPr>
          <a:xfrm>
            <a:off x="3458200" y="1312524"/>
            <a:ext cx="1777929" cy="895572"/>
            <a:chOff x="5888284" y="1599977"/>
            <a:chExt cx="1777929" cy="895572"/>
          </a:xfrm>
        </p:grpSpPr>
        <p:grpSp>
          <p:nvGrpSpPr>
            <p:cNvPr id="64" name="Group 63"/>
            <p:cNvGrpSpPr/>
            <p:nvPr/>
          </p:nvGrpSpPr>
          <p:grpSpPr>
            <a:xfrm>
              <a:off x="5888284" y="1599977"/>
              <a:ext cx="1777929" cy="895572"/>
              <a:chOff x="6241889" y="3165936"/>
              <a:chExt cx="1517908" cy="983231"/>
            </a:xfrm>
          </p:grpSpPr>
          <p:sp>
            <p:nvSpPr>
              <p:cNvPr id="66" name="Cloud Callout 65"/>
              <p:cNvSpPr/>
              <p:nvPr/>
            </p:nvSpPr>
            <p:spPr>
              <a:xfrm>
                <a:off x="6486722" y="3165936"/>
                <a:ext cx="1028244" cy="983231"/>
              </a:xfrm>
              <a:prstGeom prst="cloudCallout">
                <a:avLst>
                  <a:gd name="adj1" fmla="val -62767"/>
                  <a:gd name="adj2" fmla="val 46317"/>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Rectangle 66"/>
              <p:cNvSpPr/>
              <p:nvPr/>
            </p:nvSpPr>
            <p:spPr>
              <a:xfrm>
                <a:off x="6241889" y="3471706"/>
                <a:ext cx="1517908" cy="371692"/>
              </a:xfrm>
              <a:prstGeom prst="rect">
                <a:avLst/>
              </a:prstGeom>
            </p:spPr>
            <p:txBody>
              <a:bodyPr wrap="square">
                <a:spAutoFit/>
              </a:bodyPr>
              <a:lstStyle/>
              <a:p>
                <a:pPr algn="ctr"/>
                <a:r>
                  <a:rPr lang="en-US" sz="1600" b="1" dirty="0" smtClean="0">
                    <a:solidFill>
                      <a:schemeClr val="bg1"/>
                    </a:solidFill>
                    <a:latin typeface="Cambria Math" panose="02040503050406030204" pitchFamily="18" charset="0"/>
                    <a:ea typeface="Cambria Math" panose="02040503050406030204" pitchFamily="18" charset="0"/>
                    <a:cs typeface="Arial" pitchFamily="34" charset="0"/>
                  </a:rPr>
                  <a:t> ‘-’           ‘+’ </a:t>
                </a:r>
                <a:endParaRPr lang="en-US" sz="1600" b="1" dirty="0">
                  <a:solidFill>
                    <a:schemeClr val="bg1"/>
                  </a:solidFill>
                  <a:latin typeface="Bookman Old Style" panose="02050604050505020204" pitchFamily="18" charset="0"/>
                </a:endParaRPr>
              </a:p>
            </p:txBody>
          </p:sp>
        </p:grpSp>
        <p:cxnSp>
          <p:nvCxnSpPr>
            <p:cNvPr id="65" name="Straight Arrow Connector 64"/>
            <p:cNvCxnSpPr/>
            <p:nvPr/>
          </p:nvCxnSpPr>
          <p:spPr>
            <a:xfrm>
              <a:off x="6692869" y="2066925"/>
              <a:ext cx="228600" cy="0"/>
            </a:xfrm>
            <a:prstGeom prst="straightConnector1">
              <a:avLst/>
            </a:prstGeom>
            <a:ln w="19050">
              <a:solidFill>
                <a:schemeClr val="bg1"/>
              </a:solidFill>
              <a:tailEnd type="arrow"/>
            </a:ln>
          </p:spPr>
          <p:style>
            <a:lnRef idx="1">
              <a:schemeClr val="accent1"/>
            </a:lnRef>
            <a:fillRef idx="0">
              <a:schemeClr val="accent1"/>
            </a:fillRef>
            <a:effectRef idx="0">
              <a:schemeClr val="accent1"/>
            </a:effectRef>
            <a:fontRef idx="minor">
              <a:schemeClr val="tx1"/>
            </a:fontRef>
          </p:style>
        </p:cxnSp>
      </p:grpSp>
      <p:grpSp>
        <p:nvGrpSpPr>
          <p:cNvPr id="16" name="Group 15"/>
          <p:cNvGrpSpPr/>
          <p:nvPr/>
        </p:nvGrpSpPr>
        <p:grpSpPr>
          <a:xfrm>
            <a:off x="1557758" y="1692048"/>
            <a:ext cx="581858" cy="369332"/>
            <a:chOff x="1706777" y="1844448"/>
            <a:chExt cx="581858" cy="369332"/>
          </a:xfrm>
        </p:grpSpPr>
        <p:sp>
          <p:nvSpPr>
            <p:cNvPr id="68" name="Rectangle 67"/>
            <p:cNvSpPr/>
            <p:nvPr/>
          </p:nvSpPr>
          <p:spPr>
            <a:xfrm>
              <a:off x="1706777" y="1844448"/>
              <a:ext cx="328936" cy="369332"/>
            </a:xfrm>
            <a:prstGeom prst="rect">
              <a:avLst/>
            </a:prstGeom>
          </p:spPr>
          <p:txBody>
            <a:bodyPr wrap="none">
              <a:spAutoFit/>
            </a:bodyPr>
            <a:lstStyle/>
            <a:p>
              <a:r>
                <a:rPr lang="en-US" dirty="0">
                  <a:solidFill>
                    <a:srgbClr val="C00000"/>
                  </a:solidFill>
                  <a:latin typeface="Cambria Math" panose="02040503050406030204" pitchFamily="18" charset="0"/>
                  <a:ea typeface="Cambria Math" panose="02040503050406030204" pitchFamily="18" charset="0"/>
                  <a:cs typeface="Arial" pitchFamily="34" charset="0"/>
                </a:rPr>
                <a:t> </a:t>
              </a:r>
              <a:r>
                <a:rPr lang="en-US" dirty="0">
                  <a:solidFill>
                    <a:srgbClr val="C00000"/>
                  </a:solidFill>
                  <a:latin typeface="Bookman Old Style" pitchFamily="18" charset="0"/>
                  <a:cs typeface="Arial" pitchFamily="34" charset="0"/>
                </a:rPr>
                <a:t>-</a:t>
              </a:r>
              <a:endParaRPr lang="en-US" dirty="0">
                <a:solidFill>
                  <a:srgbClr val="C00000"/>
                </a:solidFill>
                <a:latin typeface="Cambria Math" panose="02040503050406030204" pitchFamily="18" charset="0"/>
                <a:ea typeface="Cambria Math" panose="02040503050406030204" pitchFamily="18" charset="0"/>
              </a:endParaRPr>
            </a:p>
          </p:txBody>
        </p:sp>
        <p:sp>
          <p:nvSpPr>
            <p:cNvPr id="69" name="Rectangle 68"/>
            <p:cNvSpPr/>
            <p:nvPr/>
          </p:nvSpPr>
          <p:spPr>
            <a:xfrm>
              <a:off x="1975729" y="1844448"/>
              <a:ext cx="312906" cy="369332"/>
            </a:xfrm>
            <a:prstGeom prst="rect">
              <a:avLst/>
            </a:prstGeom>
          </p:spPr>
          <p:txBody>
            <a:bodyPr wrap="none">
              <a:spAutoFit/>
            </a:bodyPr>
            <a:lstStyle/>
            <a:p>
              <a:r>
                <a:rPr lang="en-US" dirty="0" smtClean="0">
                  <a:solidFill>
                    <a:srgbClr val="C00000"/>
                  </a:solidFill>
                  <a:latin typeface="Cambria Math" panose="02040503050406030204" pitchFamily="18" charset="0"/>
                  <a:ea typeface="Cambria Math" panose="02040503050406030204" pitchFamily="18" charset="0"/>
                  <a:cs typeface="Arial" pitchFamily="34" charset="0"/>
                </a:rPr>
                <a:t>8</a:t>
              </a:r>
              <a:endParaRPr lang="en-US" dirty="0">
                <a:solidFill>
                  <a:srgbClr val="C00000"/>
                </a:solidFill>
                <a:latin typeface="Cambria Math" panose="02040503050406030204" pitchFamily="18" charset="0"/>
                <a:ea typeface="Cambria Math" panose="02040503050406030204" pitchFamily="18" charset="0"/>
              </a:endParaRPr>
            </a:p>
          </p:txBody>
        </p:sp>
      </p:grpSp>
      <p:sp>
        <p:nvSpPr>
          <p:cNvPr id="70" name="Curved Down Arrow 69"/>
          <p:cNvSpPr/>
          <p:nvPr/>
        </p:nvSpPr>
        <p:spPr>
          <a:xfrm rot="10800000" flipH="1">
            <a:off x="1905028" y="1970853"/>
            <a:ext cx="792163" cy="181054"/>
          </a:xfrm>
          <a:prstGeom prst="curvedDownArrow">
            <a:avLst/>
          </a:prstGeom>
          <a:solidFill>
            <a:srgbClr val="FFFF00"/>
          </a:solid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black"/>
              </a:solidFill>
              <a:latin typeface="Bookman Old Style" panose="02050604050505020204" pitchFamily="18" charset="0"/>
            </a:endParaRPr>
          </a:p>
        </p:txBody>
      </p:sp>
      <p:grpSp>
        <p:nvGrpSpPr>
          <p:cNvPr id="71" name="Group 70"/>
          <p:cNvGrpSpPr/>
          <p:nvPr/>
        </p:nvGrpSpPr>
        <p:grpSpPr>
          <a:xfrm>
            <a:off x="3419737" y="1926130"/>
            <a:ext cx="1777929" cy="895572"/>
            <a:chOff x="5888284" y="1599977"/>
            <a:chExt cx="1777929" cy="895572"/>
          </a:xfrm>
        </p:grpSpPr>
        <p:grpSp>
          <p:nvGrpSpPr>
            <p:cNvPr id="72" name="Group 71"/>
            <p:cNvGrpSpPr/>
            <p:nvPr/>
          </p:nvGrpSpPr>
          <p:grpSpPr>
            <a:xfrm>
              <a:off x="5888284" y="1599977"/>
              <a:ext cx="1777929" cy="895572"/>
              <a:chOff x="6241889" y="3165936"/>
              <a:chExt cx="1517908" cy="983231"/>
            </a:xfrm>
          </p:grpSpPr>
          <p:sp>
            <p:nvSpPr>
              <p:cNvPr id="74" name="Cloud Callout 73"/>
              <p:cNvSpPr/>
              <p:nvPr/>
            </p:nvSpPr>
            <p:spPr>
              <a:xfrm>
                <a:off x="6486722" y="3165936"/>
                <a:ext cx="1028244" cy="983231"/>
              </a:xfrm>
              <a:prstGeom prst="cloudCallout">
                <a:avLst>
                  <a:gd name="adj1" fmla="val -62767"/>
                  <a:gd name="adj2" fmla="val 46317"/>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Rectangle 74"/>
              <p:cNvSpPr/>
              <p:nvPr/>
            </p:nvSpPr>
            <p:spPr>
              <a:xfrm>
                <a:off x="6241889" y="3503084"/>
                <a:ext cx="1517908" cy="371692"/>
              </a:xfrm>
              <a:prstGeom prst="rect">
                <a:avLst/>
              </a:prstGeom>
            </p:spPr>
            <p:txBody>
              <a:bodyPr wrap="square">
                <a:spAutoFit/>
              </a:bodyPr>
              <a:lstStyle/>
              <a:p>
                <a:pPr algn="ctr"/>
                <a:r>
                  <a:rPr lang="en-US" sz="1600" b="1" dirty="0" smtClean="0">
                    <a:solidFill>
                      <a:schemeClr val="bg1"/>
                    </a:solidFill>
                    <a:latin typeface="Cambria Math" panose="02040503050406030204" pitchFamily="18" charset="0"/>
                    <a:ea typeface="Cambria Math" panose="02040503050406030204" pitchFamily="18" charset="0"/>
                    <a:cs typeface="Arial" pitchFamily="34" charset="0"/>
                  </a:rPr>
                  <a:t>‘×’         ‘÷’ </a:t>
                </a:r>
                <a:endParaRPr lang="en-US" sz="1600" b="1" dirty="0">
                  <a:solidFill>
                    <a:schemeClr val="bg1"/>
                  </a:solidFill>
                  <a:latin typeface="Bookman Old Style" panose="02050604050505020204" pitchFamily="18" charset="0"/>
                </a:endParaRPr>
              </a:p>
            </p:txBody>
          </p:sp>
        </p:grpSp>
        <p:cxnSp>
          <p:nvCxnSpPr>
            <p:cNvPr id="73" name="Straight Arrow Connector 72"/>
            <p:cNvCxnSpPr/>
            <p:nvPr/>
          </p:nvCxnSpPr>
          <p:spPr>
            <a:xfrm>
              <a:off x="6654769" y="2066925"/>
              <a:ext cx="228600" cy="0"/>
            </a:xfrm>
            <a:prstGeom prst="straightConnector1">
              <a:avLst/>
            </a:prstGeom>
            <a:ln w="19050">
              <a:solidFill>
                <a:schemeClr val="bg1"/>
              </a:solidFill>
              <a:tailEnd type="arrow"/>
            </a:ln>
          </p:spPr>
          <p:style>
            <a:lnRef idx="1">
              <a:schemeClr val="accent1"/>
            </a:lnRef>
            <a:fillRef idx="0">
              <a:schemeClr val="accent1"/>
            </a:fillRef>
            <a:effectRef idx="0">
              <a:schemeClr val="accent1"/>
            </a:effectRef>
            <a:fontRef idx="minor">
              <a:schemeClr val="tx1"/>
            </a:fontRef>
          </p:style>
        </p:cxnSp>
      </p:grpSp>
      <p:sp>
        <p:nvSpPr>
          <p:cNvPr id="78" name="Rectangle 77"/>
          <p:cNvSpPr/>
          <p:nvPr/>
        </p:nvSpPr>
        <p:spPr>
          <a:xfrm>
            <a:off x="1524000" y="2506384"/>
            <a:ext cx="441146" cy="369332"/>
          </a:xfrm>
          <a:prstGeom prst="rect">
            <a:avLst/>
          </a:prstGeom>
        </p:spPr>
        <p:txBody>
          <a:bodyPr wrap="none">
            <a:spAutoFit/>
          </a:bodyPr>
          <a:lstStyle/>
          <a:p>
            <a:r>
              <a:rPr lang="en-US" dirty="0" smtClean="0">
                <a:solidFill>
                  <a:srgbClr val="C00000"/>
                </a:solidFill>
                <a:latin typeface="Cambria Math" panose="02040503050406030204" pitchFamily="18" charset="0"/>
                <a:ea typeface="Cambria Math" panose="02040503050406030204" pitchFamily="18" charset="0"/>
                <a:cs typeface="Arial" pitchFamily="34" charset="0"/>
              </a:rPr>
              <a:t>14</a:t>
            </a:r>
            <a:endParaRPr lang="en-US" dirty="0">
              <a:solidFill>
                <a:srgbClr val="C00000"/>
              </a:solidFill>
              <a:latin typeface="Cambria Math" panose="02040503050406030204" pitchFamily="18" charset="0"/>
              <a:ea typeface="Cambria Math" panose="02040503050406030204" pitchFamily="18" charset="0"/>
            </a:endParaRPr>
          </a:p>
        </p:txBody>
      </p:sp>
      <p:grpSp>
        <p:nvGrpSpPr>
          <p:cNvPr id="79" name="Group 78"/>
          <p:cNvGrpSpPr/>
          <p:nvPr/>
        </p:nvGrpSpPr>
        <p:grpSpPr>
          <a:xfrm>
            <a:off x="3586478" y="1657374"/>
            <a:ext cx="2204132" cy="1189709"/>
            <a:chOff x="6050724" y="3085922"/>
            <a:chExt cx="2204132" cy="1189709"/>
          </a:xfrm>
        </p:grpSpPr>
        <p:sp>
          <p:nvSpPr>
            <p:cNvPr id="80" name="Cloud Callout 79"/>
            <p:cNvSpPr/>
            <p:nvPr/>
          </p:nvSpPr>
          <p:spPr>
            <a:xfrm>
              <a:off x="6050724" y="3085922"/>
              <a:ext cx="2204132" cy="1189709"/>
            </a:xfrm>
            <a:prstGeom prst="cloudCallout">
              <a:avLst>
                <a:gd name="adj1" fmla="val -73629"/>
                <a:gd name="adj2" fmla="val 40872"/>
              </a:avLst>
            </a:prstGeom>
            <a:solidFill>
              <a:srgbClr val="FF7C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mbria Math" panose="02040503050406030204" pitchFamily="18" charset="0"/>
                <a:ea typeface="Cambria Math" panose="02040503050406030204" pitchFamily="18" charset="0"/>
              </a:endParaRPr>
            </a:p>
          </p:txBody>
        </p:sp>
        <p:sp>
          <p:nvSpPr>
            <p:cNvPr id="81" name="Rectangle 80"/>
            <p:cNvSpPr/>
            <p:nvPr/>
          </p:nvSpPr>
          <p:spPr>
            <a:xfrm>
              <a:off x="6100475" y="3438289"/>
              <a:ext cx="2107000" cy="584775"/>
            </a:xfrm>
            <a:prstGeom prst="rect">
              <a:avLst/>
            </a:prstGeom>
          </p:spPr>
          <p:txBody>
            <a:bodyPr wrap="square">
              <a:spAutoFit/>
            </a:bodyPr>
            <a:lstStyle/>
            <a:p>
              <a:pPr algn="ctr"/>
              <a:r>
                <a:rPr lang="en-US" sz="1600" b="1" dirty="0">
                  <a:solidFill>
                    <a:srgbClr val="002060"/>
                  </a:solidFill>
                  <a:latin typeface="Cambria Math" panose="02040503050406030204" pitchFamily="18" charset="0"/>
                  <a:ea typeface="Cambria Math" panose="02040503050406030204" pitchFamily="18" charset="0"/>
                </a:rPr>
                <a:t>We will shift </a:t>
              </a:r>
              <a:r>
                <a:rPr lang="en-US" sz="1600" b="1" dirty="0" smtClean="0">
                  <a:solidFill>
                    <a:srgbClr val="002060"/>
                  </a:solidFill>
                  <a:latin typeface="Cambria Math" panose="02040503050406030204" pitchFamily="18" charset="0"/>
                  <a:ea typeface="Cambria Math" panose="02040503050406030204" pitchFamily="18" charset="0"/>
                </a:rPr>
                <a:t>14  to the other side.</a:t>
              </a:r>
              <a:endParaRPr lang="en-US" sz="1600" b="1" dirty="0">
                <a:solidFill>
                  <a:srgbClr val="002060"/>
                </a:solidFill>
                <a:latin typeface="Cambria Math" panose="02040503050406030204" pitchFamily="18" charset="0"/>
                <a:ea typeface="Cambria Math" panose="02040503050406030204" pitchFamily="18" charset="0"/>
              </a:endParaRPr>
            </a:p>
          </p:txBody>
        </p:sp>
      </p:grpSp>
      <p:grpSp>
        <p:nvGrpSpPr>
          <p:cNvPr id="82" name="Group 81"/>
          <p:cNvGrpSpPr/>
          <p:nvPr/>
        </p:nvGrpSpPr>
        <p:grpSpPr>
          <a:xfrm>
            <a:off x="3687968" y="1554755"/>
            <a:ext cx="2102642" cy="1380195"/>
            <a:chOff x="5998967" y="2554406"/>
            <a:chExt cx="2003755" cy="1916038"/>
          </a:xfrm>
        </p:grpSpPr>
        <p:sp>
          <p:nvSpPr>
            <p:cNvPr id="83" name="Cloud Callout 82"/>
            <p:cNvSpPr/>
            <p:nvPr/>
          </p:nvSpPr>
          <p:spPr>
            <a:xfrm>
              <a:off x="5998967" y="2554406"/>
              <a:ext cx="2003755" cy="1916038"/>
            </a:xfrm>
            <a:prstGeom prst="cloudCallout">
              <a:avLst>
                <a:gd name="adj1" fmla="val -73629"/>
                <a:gd name="adj2" fmla="val 40872"/>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4" name="Rectangle 83"/>
            <p:cNvSpPr/>
            <p:nvPr/>
          </p:nvSpPr>
          <p:spPr>
            <a:xfrm>
              <a:off x="6055966" y="2881050"/>
              <a:ext cx="1794141" cy="1153621"/>
            </a:xfrm>
            <a:prstGeom prst="rect">
              <a:avLst/>
            </a:prstGeom>
          </p:spPr>
          <p:txBody>
            <a:bodyPr wrap="square">
              <a:spAutoFit/>
            </a:bodyPr>
            <a:lstStyle/>
            <a:p>
              <a:pPr algn="ctr"/>
              <a:r>
                <a:rPr lang="en-US" sz="1600" b="1" dirty="0" smtClean="0">
                  <a:solidFill>
                    <a:srgbClr val="002060"/>
                  </a:solidFill>
                  <a:latin typeface="Cambria Math" panose="02040503050406030204" pitchFamily="18" charset="0"/>
                  <a:ea typeface="Cambria Math" panose="02040503050406030204" pitchFamily="18" charset="0"/>
                </a:rPr>
                <a:t>While changing sides, we will change the sign.</a:t>
              </a:r>
              <a:endParaRPr lang="en-US" sz="1600" b="1" dirty="0">
                <a:solidFill>
                  <a:srgbClr val="002060"/>
                </a:solidFill>
                <a:latin typeface="Cambria Math" panose="02040503050406030204" pitchFamily="18" charset="0"/>
                <a:ea typeface="Cambria Math" panose="02040503050406030204" pitchFamily="18" charset="0"/>
              </a:endParaRPr>
            </a:p>
          </p:txBody>
        </p:sp>
      </p:grpSp>
      <p:sp>
        <p:nvSpPr>
          <p:cNvPr id="90" name="TextBox 89"/>
          <p:cNvSpPr txBox="1"/>
          <p:nvPr/>
        </p:nvSpPr>
        <p:spPr>
          <a:xfrm>
            <a:off x="850543" y="4112468"/>
            <a:ext cx="369726" cy="369332"/>
          </a:xfrm>
          <a:prstGeom prst="rect">
            <a:avLst/>
          </a:prstGeom>
          <a:noFill/>
        </p:spPr>
        <p:txBody>
          <a:bodyPr wrap="square" rtlCol="0">
            <a:spAutoFit/>
          </a:bodyPr>
          <a:lstStyle/>
          <a:p>
            <a:r>
              <a:rPr lang="en-US" dirty="0" smtClean="0">
                <a:latin typeface="Cambria Math" panose="02040503050406030204" pitchFamily="18" charset="0"/>
                <a:ea typeface="Cambria Math" panose="02040503050406030204" pitchFamily="18" charset="0"/>
                <a:cs typeface="Arial" pitchFamily="34" charset="0"/>
                <a:sym typeface="Symbol"/>
              </a:rPr>
              <a:t></a:t>
            </a:r>
            <a:endParaRPr lang="en-US" dirty="0">
              <a:latin typeface="Cambria Math" panose="02040503050406030204" pitchFamily="18" charset="0"/>
              <a:ea typeface="Cambria Math" panose="02040503050406030204" pitchFamily="18" charset="0"/>
              <a:cs typeface="Arial" pitchFamily="34" charset="0"/>
            </a:endParaRPr>
          </a:p>
        </p:txBody>
      </p:sp>
      <p:grpSp>
        <p:nvGrpSpPr>
          <p:cNvPr id="18" name="Group 17"/>
          <p:cNvGrpSpPr/>
          <p:nvPr/>
        </p:nvGrpSpPr>
        <p:grpSpPr>
          <a:xfrm>
            <a:off x="1206195" y="4092061"/>
            <a:ext cx="3518217" cy="663091"/>
            <a:chOff x="1206183" y="3856244"/>
            <a:chExt cx="3518217" cy="663091"/>
          </a:xfrm>
        </p:grpSpPr>
        <p:sp>
          <p:nvSpPr>
            <p:cNvPr id="91" name="TextBox 90"/>
            <p:cNvSpPr txBox="1"/>
            <p:nvPr/>
          </p:nvSpPr>
          <p:spPr>
            <a:xfrm>
              <a:off x="1206183" y="3878485"/>
              <a:ext cx="3518217" cy="408245"/>
            </a:xfrm>
            <a:prstGeom prst="roundRect">
              <a:avLst/>
            </a:prstGeom>
            <a:noFill/>
            <a:ln w="19050">
              <a:solidFill>
                <a:schemeClr val="accent3">
                  <a:lumMod val="50000"/>
                </a:schemeClr>
              </a:solidFill>
            </a:ln>
          </p:spPr>
          <p:txBody>
            <a:bodyPr wrap="square" rtlCol="0">
              <a:spAutoFit/>
            </a:bodyPr>
            <a:lstStyle/>
            <a:p>
              <a:r>
                <a:rPr lang="en-US" dirty="0" smtClean="0">
                  <a:latin typeface="Cambria Math" panose="02040503050406030204" pitchFamily="18" charset="0"/>
                  <a:ea typeface="Cambria Math" panose="02040503050406030204" pitchFamily="18" charset="0"/>
                  <a:cs typeface="Arial" pitchFamily="34" charset="0"/>
                </a:rPr>
                <a:t>The solution of the equation is</a:t>
              </a:r>
              <a:endParaRPr lang="en-US" dirty="0">
                <a:latin typeface="Cambria Math" panose="02040503050406030204" pitchFamily="18" charset="0"/>
                <a:ea typeface="Cambria Math" panose="02040503050406030204" pitchFamily="18" charset="0"/>
                <a:cs typeface="Arial" pitchFamily="34" charset="0"/>
              </a:endParaRPr>
            </a:p>
          </p:txBody>
        </p:sp>
        <p:grpSp>
          <p:nvGrpSpPr>
            <p:cNvPr id="17" name="Group 16"/>
            <p:cNvGrpSpPr/>
            <p:nvPr/>
          </p:nvGrpSpPr>
          <p:grpSpPr>
            <a:xfrm>
              <a:off x="4213242" y="3856244"/>
              <a:ext cx="480671" cy="663091"/>
              <a:chOff x="2583238" y="3298475"/>
              <a:chExt cx="480671" cy="663091"/>
            </a:xfrm>
          </p:grpSpPr>
          <p:sp>
            <p:nvSpPr>
              <p:cNvPr id="93" name="TextBox 92"/>
              <p:cNvSpPr txBox="1"/>
              <p:nvPr/>
            </p:nvSpPr>
            <p:spPr>
              <a:xfrm>
                <a:off x="2678650" y="3592234"/>
                <a:ext cx="289838" cy="369332"/>
              </a:xfrm>
              <a:prstGeom prst="rect">
                <a:avLst/>
              </a:prstGeom>
              <a:noFill/>
            </p:spPr>
            <p:txBody>
              <a:bodyPr wrap="square" rtlCol="0">
                <a:spAutoFit/>
              </a:bodyPr>
              <a:lstStyle/>
              <a:p>
                <a:pPr algn="ctr"/>
                <a:r>
                  <a:rPr lang="en-US" dirty="0" smtClean="0">
                    <a:latin typeface="Cambria Math" panose="02040503050406030204" pitchFamily="18" charset="0"/>
                    <a:ea typeface="Cambria Math" panose="02040503050406030204" pitchFamily="18" charset="0"/>
                    <a:cs typeface="Arial" pitchFamily="34" charset="0"/>
                  </a:rPr>
                  <a:t>2</a:t>
                </a:r>
              </a:p>
            </p:txBody>
          </p:sp>
          <p:sp>
            <p:nvSpPr>
              <p:cNvPr id="94" name="TextBox 93"/>
              <p:cNvSpPr txBox="1"/>
              <p:nvPr/>
            </p:nvSpPr>
            <p:spPr>
              <a:xfrm>
                <a:off x="2583238" y="3298475"/>
                <a:ext cx="480671" cy="369332"/>
              </a:xfrm>
              <a:prstGeom prst="rect">
                <a:avLst/>
              </a:prstGeom>
              <a:noFill/>
            </p:spPr>
            <p:txBody>
              <a:bodyPr wrap="square" rtlCol="0">
                <a:spAutoFit/>
              </a:bodyPr>
              <a:lstStyle/>
              <a:p>
                <a:pPr algn="ctr"/>
                <a:r>
                  <a:rPr lang="en-US" dirty="0" smtClean="0">
                    <a:latin typeface="Cambria Math" panose="02040503050406030204" pitchFamily="18" charset="0"/>
                    <a:ea typeface="Cambria Math" panose="02040503050406030204" pitchFamily="18" charset="0"/>
                    <a:cs typeface="Arial" pitchFamily="34" charset="0"/>
                  </a:rPr>
                  <a:t>3</a:t>
                </a:r>
              </a:p>
            </p:txBody>
          </p:sp>
          <p:cxnSp>
            <p:nvCxnSpPr>
              <p:cNvPr id="95" name="Straight Connector 94"/>
              <p:cNvCxnSpPr/>
              <p:nvPr/>
            </p:nvCxnSpPr>
            <p:spPr>
              <a:xfrm>
                <a:off x="2665569" y="3633486"/>
                <a:ext cx="31600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76" name="Rectangle 75"/>
          <p:cNvSpPr/>
          <p:nvPr/>
        </p:nvSpPr>
        <p:spPr>
          <a:xfrm>
            <a:off x="2743200" y="2879071"/>
            <a:ext cx="284052" cy="307777"/>
          </a:xfrm>
          <a:prstGeom prst="rect">
            <a:avLst/>
          </a:prstGeom>
        </p:spPr>
        <p:txBody>
          <a:bodyPr wrap="none">
            <a:spAutoFit/>
          </a:bodyPr>
          <a:lstStyle/>
          <a:p>
            <a:r>
              <a:rPr lang="en-US" sz="1400" dirty="0" smtClean="0">
                <a:solidFill>
                  <a:srgbClr val="FF0000"/>
                </a:solidFill>
                <a:latin typeface="Cambria Math" panose="02040503050406030204" pitchFamily="18" charset="0"/>
                <a:ea typeface="Cambria Math" panose="02040503050406030204" pitchFamily="18" charset="0"/>
                <a:cs typeface="Arial" pitchFamily="34" charset="0"/>
              </a:rPr>
              <a:t>3</a:t>
            </a:r>
            <a:endParaRPr lang="en-US" sz="1400" dirty="0">
              <a:solidFill>
                <a:srgbClr val="FF0000"/>
              </a:solidFill>
              <a:latin typeface="Cambria Math" panose="02040503050406030204" pitchFamily="18" charset="0"/>
              <a:ea typeface="Cambria Math" panose="02040503050406030204" pitchFamily="18" charset="0"/>
            </a:endParaRPr>
          </a:p>
        </p:txBody>
      </p:sp>
      <p:sp>
        <p:nvSpPr>
          <p:cNvPr id="77" name="Rectangle 76"/>
          <p:cNvSpPr/>
          <p:nvPr/>
        </p:nvSpPr>
        <p:spPr>
          <a:xfrm>
            <a:off x="2740157" y="3249607"/>
            <a:ext cx="295274" cy="307777"/>
          </a:xfrm>
          <a:prstGeom prst="rect">
            <a:avLst/>
          </a:prstGeom>
        </p:spPr>
        <p:txBody>
          <a:bodyPr wrap="none">
            <a:spAutoFit/>
          </a:bodyPr>
          <a:lstStyle/>
          <a:p>
            <a:r>
              <a:rPr lang="en-US" sz="1400" dirty="0" smtClean="0">
                <a:solidFill>
                  <a:srgbClr val="FF0000"/>
                </a:solidFill>
                <a:latin typeface="Cambria Math" panose="02040503050406030204" pitchFamily="18" charset="0"/>
                <a:ea typeface="Cambria Math" panose="02040503050406030204" pitchFamily="18" charset="0"/>
                <a:cs typeface="Arial" pitchFamily="34" charset="0"/>
              </a:rPr>
              <a:t>2</a:t>
            </a:r>
            <a:endParaRPr lang="en-US" sz="1400" dirty="0">
              <a:solidFill>
                <a:srgbClr val="FF0000"/>
              </a:solidFill>
              <a:latin typeface="Cambria Math" panose="02040503050406030204" pitchFamily="18" charset="0"/>
              <a:ea typeface="Cambria Math" panose="02040503050406030204" pitchFamily="18" charset="0"/>
            </a:endParaRPr>
          </a:p>
        </p:txBody>
      </p:sp>
      <p:cxnSp>
        <p:nvCxnSpPr>
          <p:cNvPr id="85" name="Straight Connector 84"/>
          <p:cNvCxnSpPr/>
          <p:nvPr/>
        </p:nvCxnSpPr>
        <p:spPr>
          <a:xfrm flipV="1">
            <a:off x="2512968" y="3257574"/>
            <a:ext cx="329840" cy="15285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flipV="1">
            <a:off x="2535682" y="2990787"/>
            <a:ext cx="239650" cy="186151"/>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87" name="Rectangle 86"/>
          <p:cNvSpPr/>
          <p:nvPr/>
        </p:nvSpPr>
        <p:spPr>
          <a:xfrm>
            <a:off x="3352733" y="3160454"/>
            <a:ext cx="1119217" cy="338554"/>
          </a:xfrm>
          <a:prstGeom prst="rect">
            <a:avLst/>
          </a:prstGeom>
          <a:gradFill flip="none" rotWithShape="1">
            <a:gsLst>
              <a:gs pos="0">
                <a:srgbClr val="CC00CC">
                  <a:tint val="66000"/>
                  <a:satMod val="160000"/>
                </a:srgbClr>
              </a:gs>
              <a:gs pos="50000">
                <a:srgbClr val="CC00CC">
                  <a:tint val="44500"/>
                  <a:satMod val="160000"/>
                </a:srgbClr>
              </a:gs>
              <a:gs pos="100000">
                <a:srgbClr val="CC00CC">
                  <a:tint val="23500"/>
                  <a:satMod val="160000"/>
                </a:srgbClr>
              </a:gs>
            </a:gsLst>
            <a:lin ang="2700000" scaled="1"/>
            <a:tileRect/>
          </a:gradFill>
        </p:spPr>
        <p:txBody>
          <a:bodyPr wrap="none">
            <a:spAutoFit/>
          </a:bodyPr>
          <a:lstStyle/>
          <a:p>
            <a:r>
              <a:rPr lang="en-US" sz="1600" dirty="0" smtClean="0">
                <a:latin typeface="Cambria Math" panose="02040503050406030204" pitchFamily="18" charset="0"/>
                <a:ea typeface="Cambria Math" panose="02040503050406030204" pitchFamily="18" charset="0"/>
              </a:rPr>
              <a:t>7 × 2 = 14</a:t>
            </a:r>
            <a:endParaRPr lang="en-US" sz="1600" dirty="0">
              <a:latin typeface="Cambria Math" panose="02040503050406030204" pitchFamily="18" charset="0"/>
              <a:ea typeface="Cambria Math" panose="02040503050406030204" pitchFamily="18" charset="0"/>
            </a:endParaRPr>
          </a:p>
        </p:txBody>
      </p:sp>
      <p:sp>
        <p:nvSpPr>
          <p:cNvPr id="88" name="Rectangle 87"/>
          <p:cNvSpPr/>
          <p:nvPr/>
        </p:nvSpPr>
        <p:spPr>
          <a:xfrm>
            <a:off x="3331834" y="2854685"/>
            <a:ext cx="1119217" cy="338554"/>
          </a:xfrm>
          <a:prstGeom prst="rect">
            <a:avLst/>
          </a:prstGeom>
          <a:gradFill flip="none" rotWithShape="1">
            <a:gsLst>
              <a:gs pos="0">
                <a:srgbClr val="CC00CC">
                  <a:tint val="66000"/>
                  <a:satMod val="160000"/>
                </a:srgbClr>
              </a:gs>
              <a:gs pos="50000">
                <a:srgbClr val="CC00CC">
                  <a:tint val="44500"/>
                  <a:satMod val="160000"/>
                </a:srgbClr>
              </a:gs>
              <a:gs pos="100000">
                <a:srgbClr val="CC00CC">
                  <a:tint val="23500"/>
                  <a:satMod val="160000"/>
                </a:srgbClr>
              </a:gs>
            </a:gsLst>
            <a:lin ang="2700000" scaled="1"/>
            <a:tileRect/>
          </a:gradFill>
        </p:spPr>
        <p:txBody>
          <a:bodyPr wrap="none">
            <a:spAutoFit/>
          </a:bodyPr>
          <a:lstStyle/>
          <a:p>
            <a:r>
              <a:rPr lang="en-US" sz="1600" dirty="0" smtClean="0">
                <a:latin typeface="Cambria Math" panose="02040503050406030204" pitchFamily="18" charset="0"/>
                <a:ea typeface="Cambria Math" panose="02040503050406030204" pitchFamily="18" charset="0"/>
              </a:rPr>
              <a:t>7 × 3 = 21</a:t>
            </a:r>
            <a:endParaRPr lang="en-US" sz="1600" dirty="0">
              <a:latin typeface="Cambria Math" panose="02040503050406030204" pitchFamily="18" charset="0"/>
              <a:ea typeface="Cambria Math" panose="02040503050406030204" pitchFamily="18" charset="0"/>
            </a:endParaRPr>
          </a:p>
        </p:txBody>
      </p:sp>
      <p:sp>
        <p:nvSpPr>
          <p:cNvPr id="89" name="TextBox 88"/>
          <p:cNvSpPr txBox="1"/>
          <p:nvPr/>
        </p:nvSpPr>
        <p:spPr>
          <a:xfrm>
            <a:off x="850543" y="3626675"/>
            <a:ext cx="369726" cy="369332"/>
          </a:xfrm>
          <a:prstGeom prst="rect">
            <a:avLst/>
          </a:prstGeom>
          <a:noFill/>
        </p:spPr>
        <p:txBody>
          <a:bodyPr wrap="square" rtlCol="0">
            <a:spAutoFit/>
          </a:bodyPr>
          <a:lstStyle/>
          <a:p>
            <a:r>
              <a:rPr lang="en-US" dirty="0" smtClean="0">
                <a:latin typeface="Cambria Math" panose="02040503050406030204" pitchFamily="18" charset="0"/>
                <a:ea typeface="Cambria Math" panose="02040503050406030204" pitchFamily="18" charset="0"/>
                <a:cs typeface="Arial" pitchFamily="34" charset="0"/>
                <a:sym typeface="Symbol"/>
              </a:rPr>
              <a:t></a:t>
            </a:r>
            <a:endParaRPr lang="en-US" dirty="0">
              <a:latin typeface="Cambria Math" panose="02040503050406030204" pitchFamily="18" charset="0"/>
              <a:ea typeface="Cambria Math" panose="02040503050406030204" pitchFamily="18" charset="0"/>
              <a:cs typeface="Arial" pitchFamily="34" charset="0"/>
            </a:endParaRPr>
          </a:p>
        </p:txBody>
      </p:sp>
      <p:sp>
        <p:nvSpPr>
          <p:cNvPr id="96" name="TextBox 95"/>
          <p:cNvSpPr txBox="1"/>
          <p:nvPr/>
        </p:nvSpPr>
        <p:spPr>
          <a:xfrm>
            <a:off x="1670765" y="3617150"/>
            <a:ext cx="326511" cy="369332"/>
          </a:xfrm>
          <a:prstGeom prst="rect">
            <a:avLst/>
          </a:prstGeom>
          <a:noFill/>
        </p:spPr>
        <p:txBody>
          <a:bodyPr wrap="square" rtlCol="0">
            <a:spAutoFit/>
          </a:bodyPr>
          <a:lstStyle/>
          <a:p>
            <a:r>
              <a:rPr lang="en-US" dirty="0">
                <a:latin typeface="Cambria Math" panose="02040503050406030204" pitchFamily="18" charset="0"/>
                <a:ea typeface="Cambria Math" panose="02040503050406030204" pitchFamily="18" charset="0"/>
                <a:cs typeface="Arial" pitchFamily="34" charset="0"/>
              </a:rPr>
              <a:t>y</a:t>
            </a:r>
          </a:p>
        </p:txBody>
      </p:sp>
      <p:sp>
        <p:nvSpPr>
          <p:cNvPr id="97" name="TextBox 96"/>
          <p:cNvSpPr txBox="1"/>
          <p:nvPr/>
        </p:nvSpPr>
        <p:spPr>
          <a:xfrm>
            <a:off x="2038312" y="3605482"/>
            <a:ext cx="392534" cy="369332"/>
          </a:xfrm>
          <a:prstGeom prst="rect">
            <a:avLst/>
          </a:prstGeom>
          <a:noFill/>
        </p:spPr>
        <p:txBody>
          <a:bodyPr wrap="square" rtlCol="0">
            <a:spAutoFit/>
          </a:bodyPr>
          <a:lstStyle/>
          <a:p>
            <a:r>
              <a:rPr lang="en-US" dirty="0">
                <a:latin typeface="Cambria Math" panose="02040503050406030204" pitchFamily="18" charset="0"/>
                <a:ea typeface="Cambria Math" panose="02040503050406030204" pitchFamily="18" charset="0"/>
                <a:cs typeface="Arial" pitchFamily="34" charset="0"/>
              </a:rPr>
              <a:t>=</a:t>
            </a:r>
            <a:r>
              <a:rPr lang="en-US" dirty="0" smtClean="0">
                <a:latin typeface="Cambria Math" panose="02040503050406030204" pitchFamily="18" charset="0"/>
                <a:ea typeface="Cambria Math" panose="02040503050406030204" pitchFamily="18" charset="0"/>
                <a:cs typeface="Arial" pitchFamily="34" charset="0"/>
              </a:rPr>
              <a:t> </a:t>
            </a:r>
            <a:endParaRPr lang="en-US" dirty="0">
              <a:latin typeface="Cambria Math" panose="02040503050406030204" pitchFamily="18" charset="0"/>
              <a:ea typeface="Cambria Math" panose="02040503050406030204" pitchFamily="18" charset="0"/>
              <a:cs typeface="Arial" pitchFamily="34" charset="0"/>
            </a:endParaRPr>
          </a:p>
        </p:txBody>
      </p:sp>
      <p:sp>
        <p:nvSpPr>
          <p:cNvPr id="98" name="TextBox 97"/>
          <p:cNvSpPr txBox="1"/>
          <p:nvPr/>
        </p:nvSpPr>
        <p:spPr>
          <a:xfrm>
            <a:off x="2432771" y="3769550"/>
            <a:ext cx="439041" cy="369332"/>
          </a:xfrm>
          <a:prstGeom prst="rect">
            <a:avLst/>
          </a:prstGeom>
          <a:noFill/>
        </p:spPr>
        <p:txBody>
          <a:bodyPr wrap="square" rtlCol="0">
            <a:spAutoFit/>
          </a:bodyPr>
          <a:lstStyle/>
          <a:p>
            <a:pPr algn="ctr"/>
            <a:r>
              <a:rPr lang="en-US" dirty="0" smtClean="0">
                <a:latin typeface="Cambria Math" panose="02040503050406030204" pitchFamily="18" charset="0"/>
                <a:ea typeface="Cambria Math" panose="02040503050406030204" pitchFamily="18" charset="0"/>
                <a:cs typeface="Arial" pitchFamily="34" charset="0"/>
              </a:rPr>
              <a:t>2</a:t>
            </a:r>
          </a:p>
        </p:txBody>
      </p:sp>
      <p:sp>
        <p:nvSpPr>
          <p:cNvPr id="99" name="TextBox 98"/>
          <p:cNvSpPr txBox="1"/>
          <p:nvPr/>
        </p:nvSpPr>
        <p:spPr>
          <a:xfrm>
            <a:off x="2425213" y="3475791"/>
            <a:ext cx="480671" cy="369332"/>
          </a:xfrm>
          <a:prstGeom prst="rect">
            <a:avLst/>
          </a:prstGeom>
          <a:noFill/>
        </p:spPr>
        <p:txBody>
          <a:bodyPr wrap="square" rtlCol="0">
            <a:spAutoFit/>
          </a:bodyPr>
          <a:lstStyle/>
          <a:p>
            <a:pPr algn="ctr"/>
            <a:r>
              <a:rPr lang="en-US" dirty="0" smtClean="0">
                <a:latin typeface="Cambria Math" panose="02040503050406030204" pitchFamily="18" charset="0"/>
                <a:ea typeface="Cambria Math" panose="02040503050406030204" pitchFamily="18" charset="0"/>
                <a:cs typeface="Arial" pitchFamily="34" charset="0"/>
              </a:rPr>
              <a:t>3</a:t>
            </a:r>
          </a:p>
        </p:txBody>
      </p:sp>
      <p:cxnSp>
        <p:nvCxnSpPr>
          <p:cNvPr id="100" name="Straight Connector 99"/>
          <p:cNvCxnSpPr/>
          <p:nvPr/>
        </p:nvCxnSpPr>
        <p:spPr>
          <a:xfrm>
            <a:off x="2507532" y="3810802"/>
            <a:ext cx="31600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92" name="Picture 8" descr="https://encrypted-tbn3.gstatic.com/images?q=tbn:ANd9GcQF2WyE-ichznlNBDGYVxMKykT8win86D7t7PDmHdDnARm7Zpa1da6hfg">
            <a:hlinkClick r:id="rId3"/>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0" b="100000" l="0" r="100000"/>
                    </a14:imgEffect>
                  </a14:imgLayer>
                </a14:imgProps>
              </a:ext>
              <a:ext uri="{28A0092B-C50C-407E-A947-70E740481C1C}">
                <a14:useLocalDpi xmlns:a14="http://schemas.microsoft.com/office/drawing/2010/main" val="0"/>
              </a:ext>
            </a:extLst>
          </a:blip>
          <a:srcRect/>
          <a:stretch>
            <a:fillRect/>
          </a:stretch>
        </p:blipFill>
        <p:spPr bwMode="auto">
          <a:xfrm>
            <a:off x="4442758" y="3771671"/>
            <a:ext cx="937599" cy="12384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13093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54"/>
                                        </p:tgtEl>
                                        <p:attrNameLst>
                                          <p:attrName>style.visibility</p:attrName>
                                        </p:attrNameLst>
                                      </p:cBhvr>
                                      <p:to>
                                        <p:strVal val="visible"/>
                                      </p:to>
                                    </p:set>
                                    <p:animEffect transition="in" filter="fade">
                                      <p:cBhvr>
                                        <p:cTn id="31" dur="500"/>
                                        <p:tgtEl>
                                          <p:spTgt spid="54"/>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xit" presetSubtype="0" fill="hold" nodeType="clickEffect">
                                  <p:stCondLst>
                                    <p:cond delay="0"/>
                                  </p:stCondLst>
                                  <p:childTnLst>
                                    <p:set>
                                      <p:cBhvr>
                                        <p:cTn id="35" dur="1" fill="hold">
                                          <p:stCondLst>
                                            <p:cond delay="0"/>
                                          </p:stCondLst>
                                        </p:cTn>
                                        <p:tgtEl>
                                          <p:spTgt spid="54"/>
                                        </p:tgtEl>
                                        <p:attrNameLst>
                                          <p:attrName>style.visibility</p:attrName>
                                        </p:attrNameLst>
                                      </p:cBhvr>
                                      <p:to>
                                        <p:strVal val="hidden"/>
                                      </p:to>
                                    </p:se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57"/>
                                        </p:tgtEl>
                                        <p:attrNameLst>
                                          <p:attrName>style.visibility</p:attrName>
                                        </p:attrNameLst>
                                      </p:cBhvr>
                                      <p:to>
                                        <p:strVal val="visible"/>
                                      </p:to>
                                    </p:set>
                                    <p:animEffect transition="in" filter="fade">
                                      <p:cBhvr>
                                        <p:cTn id="40" dur="500"/>
                                        <p:tgtEl>
                                          <p:spTgt spid="57"/>
                                        </p:tgtEl>
                                      </p:cBhvr>
                                    </p:animEffec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grpId="0" nodeType="clickEffect">
                                  <p:stCondLst>
                                    <p:cond delay="0"/>
                                  </p:stCondLst>
                                  <p:childTnLst>
                                    <p:set>
                                      <p:cBhvr>
                                        <p:cTn id="48" dur="1" fill="hold">
                                          <p:stCondLst>
                                            <p:cond delay="0"/>
                                          </p:stCondLst>
                                        </p:cTn>
                                        <p:tgtEl>
                                          <p:spTgt spid="70"/>
                                        </p:tgtEl>
                                        <p:attrNameLst>
                                          <p:attrName>style.visibility</p:attrName>
                                        </p:attrNameLst>
                                      </p:cBhvr>
                                      <p:to>
                                        <p:strVal val="visible"/>
                                      </p:to>
                                    </p:set>
                                    <p:animEffect transition="in" filter="wipe(left)">
                                      <p:cBhvr>
                                        <p:cTn id="49" dur="500"/>
                                        <p:tgtEl>
                                          <p:spTgt spid="70"/>
                                        </p:tgtEl>
                                      </p:cBhvr>
                                    </p:animEffect>
                                  </p:childTnLst>
                                </p:cTn>
                              </p:par>
                            </p:childTnLst>
                          </p:cTn>
                        </p:par>
                      </p:childTnLst>
                    </p:cTn>
                  </p:par>
                  <p:par>
                    <p:cTn id="50" fill="hold">
                      <p:stCondLst>
                        <p:cond delay="indefinite"/>
                      </p:stCondLst>
                      <p:childTnLst>
                        <p:par>
                          <p:cTn id="51" fill="hold">
                            <p:stCondLst>
                              <p:cond delay="0"/>
                            </p:stCondLst>
                            <p:childTnLst>
                              <p:par>
                                <p:cTn id="52" presetID="1" presetClass="exit" presetSubtype="0" fill="hold" nodeType="clickEffect">
                                  <p:stCondLst>
                                    <p:cond delay="0"/>
                                  </p:stCondLst>
                                  <p:childTnLst>
                                    <p:set>
                                      <p:cBhvr>
                                        <p:cTn id="53" dur="1" fill="hold">
                                          <p:stCondLst>
                                            <p:cond delay="0"/>
                                          </p:stCondLst>
                                        </p:cTn>
                                        <p:tgtEl>
                                          <p:spTgt spid="57"/>
                                        </p:tgtEl>
                                        <p:attrNameLst>
                                          <p:attrName>style.visibility</p:attrName>
                                        </p:attrNameLst>
                                      </p:cBhvr>
                                      <p:to>
                                        <p:strVal val="hidden"/>
                                      </p:to>
                                    </p:se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60"/>
                                        </p:tgtEl>
                                        <p:attrNameLst>
                                          <p:attrName>style.visibility</p:attrName>
                                        </p:attrNameLst>
                                      </p:cBhvr>
                                      <p:to>
                                        <p:strVal val="visible"/>
                                      </p:to>
                                    </p:set>
                                    <p:animEffect transition="in" filter="fade">
                                      <p:cBhvr>
                                        <p:cTn id="58" dur="500"/>
                                        <p:tgtEl>
                                          <p:spTgt spid="60"/>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xit" presetSubtype="0" fill="hold" nodeType="clickEffect">
                                  <p:stCondLst>
                                    <p:cond delay="0"/>
                                  </p:stCondLst>
                                  <p:childTnLst>
                                    <p:animEffect transition="out" filter="fade">
                                      <p:cBhvr>
                                        <p:cTn id="62" dur="500"/>
                                        <p:tgtEl>
                                          <p:spTgt spid="60"/>
                                        </p:tgtEl>
                                      </p:cBhvr>
                                    </p:animEffect>
                                    <p:set>
                                      <p:cBhvr>
                                        <p:cTn id="63" dur="1" fill="hold">
                                          <p:stCondLst>
                                            <p:cond delay="499"/>
                                          </p:stCondLst>
                                        </p:cTn>
                                        <p:tgtEl>
                                          <p:spTgt spid="60"/>
                                        </p:tgtEl>
                                        <p:attrNameLst>
                                          <p:attrName>style.visibility</p:attrName>
                                        </p:attrNameLst>
                                      </p:cBhvr>
                                      <p:to>
                                        <p:strVal val="hidden"/>
                                      </p:to>
                                    </p:se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63"/>
                                        </p:tgtEl>
                                        <p:attrNameLst>
                                          <p:attrName>style.visibility</p:attrName>
                                        </p:attrNameLst>
                                      </p:cBhvr>
                                      <p:to>
                                        <p:strVal val="visible"/>
                                      </p:to>
                                    </p:set>
                                    <p:animEffect transition="in" filter="fade">
                                      <p:cBhvr>
                                        <p:cTn id="68" dur="500"/>
                                        <p:tgtEl>
                                          <p:spTgt spid="63"/>
                                        </p:tgtEl>
                                      </p:cBhvr>
                                    </p:animEffec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32"/>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23"/>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24"/>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25"/>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26"/>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grpId="0" nodeType="clickEffect">
                                  <p:stCondLst>
                                    <p:cond delay="0"/>
                                  </p:stCondLst>
                                  <p:childTnLst>
                                    <p:set>
                                      <p:cBhvr>
                                        <p:cTn id="92" dur="1" fill="hold">
                                          <p:stCondLst>
                                            <p:cond delay="0"/>
                                          </p:stCondLst>
                                        </p:cTn>
                                        <p:tgtEl>
                                          <p:spTgt spid="27"/>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xit" presetSubtype="0" fill="hold" grpId="1" nodeType="clickEffect">
                                  <p:stCondLst>
                                    <p:cond delay="0"/>
                                  </p:stCondLst>
                                  <p:childTnLst>
                                    <p:set>
                                      <p:cBhvr>
                                        <p:cTn id="96" dur="1" fill="hold">
                                          <p:stCondLst>
                                            <p:cond delay="0"/>
                                          </p:stCondLst>
                                        </p:cTn>
                                        <p:tgtEl>
                                          <p:spTgt spid="70"/>
                                        </p:tgtEl>
                                        <p:attrNameLst>
                                          <p:attrName>style.visibility</p:attrName>
                                        </p:attrNameLst>
                                      </p:cBhvr>
                                      <p:to>
                                        <p:strVal val="hidden"/>
                                      </p:to>
                                    </p:set>
                                  </p:childTnLst>
                                </p:cTn>
                              </p:par>
                              <p:par>
                                <p:cTn id="97" presetID="1" presetClass="exit" presetSubtype="0" fill="hold" nodeType="withEffect">
                                  <p:stCondLst>
                                    <p:cond delay="0"/>
                                  </p:stCondLst>
                                  <p:childTnLst>
                                    <p:set>
                                      <p:cBhvr>
                                        <p:cTn id="98" dur="1" fill="hold">
                                          <p:stCondLst>
                                            <p:cond delay="0"/>
                                          </p:stCondLst>
                                        </p:cTn>
                                        <p:tgtEl>
                                          <p:spTgt spid="16"/>
                                        </p:tgtEl>
                                        <p:attrNameLst>
                                          <p:attrName>style.visibility</p:attrName>
                                        </p:attrNameLst>
                                      </p:cBhvr>
                                      <p:to>
                                        <p:strVal val="hidden"/>
                                      </p:to>
                                    </p:set>
                                  </p:childTnLst>
                                </p:cTn>
                              </p:par>
                              <p:par>
                                <p:cTn id="99" presetID="10" presetClass="exit" presetSubtype="0" fill="hold" nodeType="withEffect">
                                  <p:stCondLst>
                                    <p:cond delay="0"/>
                                  </p:stCondLst>
                                  <p:childTnLst>
                                    <p:animEffect transition="out" filter="fade">
                                      <p:cBhvr>
                                        <p:cTn id="100" dur="500"/>
                                        <p:tgtEl>
                                          <p:spTgt spid="63"/>
                                        </p:tgtEl>
                                      </p:cBhvr>
                                    </p:animEffect>
                                    <p:set>
                                      <p:cBhvr>
                                        <p:cTn id="101" dur="1" fill="hold">
                                          <p:stCondLst>
                                            <p:cond delay="499"/>
                                          </p:stCondLst>
                                        </p:cTn>
                                        <p:tgtEl>
                                          <p:spTgt spid="63"/>
                                        </p:tgtEl>
                                        <p:attrNameLst>
                                          <p:attrName>style.visibility</p:attrName>
                                        </p:attrNameLst>
                                      </p:cBhvr>
                                      <p:to>
                                        <p:strVal val="hidden"/>
                                      </p:to>
                                    </p:set>
                                  </p:childTnLst>
                                </p:cTn>
                              </p:par>
                            </p:childTnLst>
                          </p:cTn>
                        </p:par>
                      </p:childTnLst>
                    </p:cTn>
                  </p:par>
                  <p:par>
                    <p:cTn id="102" fill="hold">
                      <p:stCondLst>
                        <p:cond delay="indefinite"/>
                      </p:stCondLst>
                      <p:childTnLst>
                        <p:par>
                          <p:cTn id="103" fill="hold">
                            <p:stCondLst>
                              <p:cond delay="0"/>
                            </p:stCondLst>
                            <p:childTnLst>
                              <p:par>
                                <p:cTn id="104" presetID="1" presetClass="entr" presetSubtype="0" fill="hold" grpId="0" nodeType="clickEffect">
                                  <p:stCondLst>
                                    <p:cond delay="0"/>
                                  </p:stCondLst>
                                  <p:childTnLst>
                                    <p:set>
                                      <p:cBhvr>
                                        <p:cTn id="105" dur="1" fill="hold">
                                          <p:stCondLst>
                                            <p:cond delay="0"/>
                                          </p:stCondLst>
                                        </p:cTn>
                                        <p:tgtEl>
                                          <p:spTgt spid="33"/>
                                        </p:tgtEl>
                                        <p:attrNameLst>
                                          <p:attrName>style.visibility</p:attrName>
                                        </p:attrNameLst>
                                      </p:cBhvr>
                                      <p:to>
                                        <p:strVal val="visible"/>
                                      </p:to>
                                    </p:set>
                                  </p:childTnLst>
                                </p:cTn>
                              </p:par>
                            </p:childTnLst>
                          </p:cTn>
                        </p:par>
                      </p:childTnLst>
                    </p:cTn>
                  </p:par>
                  <p:par>
                    <p:cTn id="106" fill="hold">
                      <p:stCondLst>
                        <p:cond delay="indefinite"/>
                      </p:stCondLst>
                      <p:childTnLst>
                        <p:par>
                          <p:cTn id="107" fill="hold">
                            <p:stCondLst>
                              <p:cond delay="0"/>
                            </p:stCondLst>
                            <p:childTnLst>
                              <p:par>
                                <p:cTn id="108" presetID="1" presetClass="entr" presetSubtype="0" fill="hold" grpId="0" nodeType="clickEffect">
                                  <p:stCondLst>
                                    <p:cond delay="0"/>
                                  </p:stCondLst>
                                  <p:childTnLst>
                                    <p:set>
                                      <p:cBhvr>
                                        <p:cTn id="109" dur="1" fill="hold">
                                          <p:stCondLst>
                                            <p:cond delay="0"/>
                                          </p:stCondLst>
                                        </p:cTn>
                                        <p:tgtEl>
                                          <p:spTgt spid="28"/>
                                        </p:tgtEl>
                                        <p:attrNameLst>
                                          <p:attrName>style.visibility</p:attrName>
                                        </p:attrNameLst>
                                      </p:cBhvr>
                                      <p:to>
                                        <p:strVal val="visible"/>
                                      </p:to>
                                    </p:set>
                                  </p:childTnLst>
                                </p:cTn>
                              </p:par>
                            </p:childTnLst>
                          </p:cTn>
                        </p:par>
                      </p:childTnLst>
                    </p:cTn>
                  </p:par>
                  <p:par>
                    <p:cTn id="110" fill="hold">
                      <p:stCondLst>
                        <p:cond delay="indefinite"/>
                      </p:stCondLst>
                      <p:childTnLst>
                        <p:par>
                          <p:cTn id="111" fill="hold">
                            <p:stCondLst>
                              <p:cond delay="0"/>
                            </p:stCondLst>
                            <p:childTnLst>
                              <p:par>
                                <p:cTn id="112" presetID="1" presetClass="entr" presetSubtype="0" fill="hold" grpId="0" nodeType="clickEffect">
                                  <p:stCondLst>
                                    <p:cond delay="0"/>
                                  </p:stCondLst>
                                  <p:childTnLst>
                                    <p:set>
                                      <p:cBhvr>
                                        <p:cTn id="113" dur="1" fill="hold">
                                          <p:stCondLst>
                                            <p:cond delay="0"/>
                                          </p:stCondLst>
                                        </p:cTn>
                                        <p:tgtEl>
                                          <p:spTgt spid="29"/>
                                        </p:tgtEl>
                                        <p:attrNameLst>
                                          <p:attrName>style.visibility</p:attrName>
                                        </p:attrNameLst>
                                      </p:cBhvr>
                                      <p:to>
                                        <p:strVal val="visible"/>
                                      </p:to>
                                    </p:set>
                                  </p:childTnLst>
                                </p:cTn>
                              </p:par>
                            </p:childTnLst>
                          </p:cTn>
                        </p:par>
                      </p:childTnLst>
                    </p:cTn>
                  </p:par>
                  <p:par>
                    <p:cTn id="114" fill="hold">
                      <p:stCondLst>
                        <p:cond delay="indefinite"/>
                      </p:stCondLst>
                      <p:childTnLst>
                        <p:par>
                          <p:cTn id="115" fill="hold">
                            <p:stCondLst>
                              <p:cond delay="0"/>
                            </p:stCondLst>
                            <p:childTnLst>
                              <p:par>
                                <p:cTn id="116" presetID="1" presetClass="entr" presetSubtype="0" fill="hold" grpId="0" nodeType="clickEffect">
                                  <p:stCondLst>
                                    <p:cond delay="0"/>
                                  </p:stCondLst>
                                  <p:childTnLst>
                                    <p:set>
                                      <p:cBhvr>
                                        <p:cTn id="117" dur="1" fill="hold">
                                          <p:stCondLst>
                                            <p:cond delay="0"/>
                                          </p:stCondLst>
                                        </p:cTn>
                                        <p:tgtEl>
                                          <p:spTgt spid="30"/>
                                        </p:tgtEl>
                                        <p:attrNameLst>
                                          <p:attrName>style.visibility</p:attrName>
                                        </p:attrNameLst>
                                      </p:cBhvr>
                                      <p:to>
                                        <p:strVal val="visible"/>
                                      </p:to>
                                    </p:set>
                                  </p:childTnLst>
                                </p:cTn>
                              </p:par>
                            </p:childTnLst>
                          </p:cTn>
                        </p:par>
                      </p:childTnLst>
                    </p:cTn>
                  </p:par>
                  <p:par>
                    <p:cTn id="118" fill="hold">
                      <p:stCondLst>
                        <p:cond delay="indefinite"/>
                      </p:stCondLst>
                      <p:childTnLst>
                        <p:par>
                          <p:cTn id="119" fill="hold">
                            <p:stCondLst>
                              <p:cond delay="0"/>
                            </p:stCondLst>
                            <p:childTnLst>
                              <p:par>
                                <p:cTn id="120" presetID="10" presetClass="entr" presetSubtype="0" fill="hold" nodeType="clickEffect">
                                  <p:stCondLst>
                                    <p:cond delay="0"/>
                                  </p:stCondLst>
                                  <p:childTnLst>
                                    <p:set>
                                      <p:cBhvr>
                                        <p:cTn id="121" dur="1" fill="hold">
                                          <p:stCondLst>
                                            <p:cond delay="0"/>
                                          </p:stCondLst>
                                        </p:cTn>
                                        <p:tgtEl>
                                          <p:spTgt spid="79"/>
                                        </p:tgtEl>
                                        <p:attrNameLst>
                                          <p:attrName>style.visibility</p:attrName>
                                        </p:attrNameLst>
                                      </p:cBhvr>
                                      <p:to>
                                        <p:strVal val="visible"/>
                                      </p:to>
                                    </p:set>
                                    <p:animEffect transition="in" filter="fade">
                                      <p:cBhvr>
                                        <p:cTn id="122" dur="500"/>
                                        <p:tgtEl>
                                          <p:spTgt spid="79"/>
                                        </p:tgtEl>
                                      </p:cBhvr>
                                    </p:animEffect>
                                  </p:childTnLst>
                                </p:cTn>
                              </p:par>
                            </p:childTnLst>
                          </p:cTn>
                        </p:par>
                      </p:childTnLst>
                    </p:cTn>
                  </p:par>
                  <p:par>
                    <p:cTn id="123" fill="hold">
                      <p:stCondLst>
                        <p:cond delay="indefinite"/>
                      </p:stCondLst>
                      <p:childTnLst>
                        <p:par>
                          <p:cTn id="124" fill="hold">
                            <p:stCondLst>
                              <p:cond delay="0"/>
                            </p:stCondLst>
                            <p:childTnLst>
                              <p:par>
                                <p:cTn id="125" presetID="1" presetClass="entr" presetSubtype="0" fill="hold" grpId="0" nodeType="clickEffect">
                                  <p:stCondLst>
                                    <p:cond delay="0"/>
                                  </p:stCondLst>
                                  <p:childTnLst>
                                    <p:set>
                                      <p:cBhvr>
                                        <p:cTn id="126" dur="1" fill="hold">
                                          <p:stCondLst>
                                            <p:cond delay="0"/>
                                          </p:stCondLst>
                                        </p:cTn>
                                        <p:tgtEl>
                                          <p:spTgt spid="78"/>
                                        </p:tgtEl>
                                        <p:attrNameLst>
                                          <p:attrName>style.visibility</p:attrName>
                                        </p:attrNameLst>
                                      </p:cBhvr>
                                      <p:to>
                                        <p:strVal val="visible"/>
                                      </p:to>
                                    </p:set>
                                  </p:childTnLst>
                                </p:cTn>
                              </p:par>
                            </p:childTnLst>
                          </p:cTn>
                        </p:par>
                      </p:childTnLst>
                    </p:cTn>
                  </p:par>
                  <p:par>
                    <p:cTn id="127" fill="hold">
                      <p:stCondLst>
                        <p:cond delay="indefinite"/>
                      </p:stCondLst>
                      <p:childTnLst>
                        <p:par>
                          <p:cTn id="128" fill="hold">
                            <p:stCondLst>
                              <p:cond delay="0"/>
                            </p:stCondLst>
                            <p:childTnLst>
                              <p:par>
                                <p:cTn id="129" presetID="1" presetClass="exit" presetSubtype="0" fill="hold" nodeType="clickEffect">
                                  <p:stCondLst>
                                    <p:cond delay="0"/>
                                  </p:stCondLst>
                                  <p:childTnLst>
                                    <p:set>
                                      <p:cBhvr>
                                        <p:cTn id="130" dur="1" fill="hold">
                                          <p:stCondLst>
                                            <p:cond delay="0"/>
                                          </p:stCondLst>
                                        </p:cTn>
                                        <p:tgtEl>
                                          <p:spTgt spid="79"/>
                                        </p:tgtEl>
                                        <p:attrNameLst>
                                          <p:attrName>style.visibility</p:attrName>
                                        </p:attrNameLst>
                                      </p:cBhvr>
                                      <p:to>
                                        <p:strVal val="hidden"/>
                                      </p:to>
                                    </p:set>
                                  </p:childTnLst>
                                </p:cTn>
                              </p:par>
                            </p:childTnLst>
                          </p:cTn>
                        </p:par>
                      </p:childTnLst>
                    </p:cTn>
                  </p:par>
                  <p:par>
                    <p:cTn id="131" fill="hold">
                      <p:stCondLst>
                        <p:cond delay="indefinite"/>
                      </p:stCondLst>
                      <p:childTnLst>
                        <p:par>
                          <p:cTn id="132" fill="hold">
                            <p:stCondLst>
                              <p:cond delay="0"/>
                            </p:stCondLst>
                            <p:childTnLst>
                              <p:par>
                                <p:cTn id="133" presetID="10" presetClass="entr" presetSubtype="0" fill="hold" nodeType="clickEffect">
                                  <p:stCondLst>
                                    <p:cond delay="0"/>
                                  </p:stCondLst>
                                  <p:childTnLst>
                                    <p:set>
                                      <p:cBhvr>
                                        <p:cTn id="134" dur="1" fill="hold">
                                          <p:stCondLst>
                                            <p:cond delay="0"/>
                                          </p:stCondLst>
                                        </p:cTn>
                                        <p:tgtEl>
                                          <p:spTgt spid="82"/>
                                        </p:tgtEl>
                                        <p:attrNameLst>
                                          <p:attrName>style.visibility</p:attrName>
                                        </p:attrNameLst>
                                      </p:cBhvr>
                                      <p:to>
                                        <p:strVal val="visible"/>
                                      </p:to>
                                    </p:set>
                                    <p:animEffect transition="in" filter="fade">
                                      <p:cBhvr>
                                        <p:cTn id="135" dur="500"/>
                                        <p:tgtEl>
                                          <p:spTgt spid="82"/>
                                        </p:tgtEl>
                                      </p:cBhvr>
                                    </p:animEffect>
                                  </p:childTnLst>
                                </p:cTn>
                              </p:par>
                            </p:childTnLst>
                          </p:cTn>
                        </p:par>
                      </p:childTnLst>
                    </p:cTn>
                  </p:par>
                  <p:par>
                    <p:cTn id="136" fill="hold">
                      <p:stCondLst>
                        <p:cond delay="indefinite"/>
                      </p:stCondLst>
                      <p:childTnLst>
                        <p:par>
                          <p:cTn id="137" fill="hold">
                            <p:stCondLst>
                              <p:cond delay="0"/>
                            </p:stCondLst>
                            <p:childTnLst>
                              <p:par>
                                <p:cTn id="138" presetID="10" presetClass="exit" presetSubtype="0" fill="hold" nodeType="clickEffect">
                                  <p:stCondLst>
                                    <p:cond delay="0"/>
                                  </p:stCondLst>
                                  <p:childTnLst>
                                    <p:animEffect transition="out" filter="fade">
                                      <p:cBhvr>
                                        <p:cTn id="139" dur="500"/>
                                        <p:tgtEl>
                                          <p:spTgt spid="82"/>
                                        </p:tgtEl>
                                      </p:cBhvr>
                                    </p:animEffect>
                                    <p:set>
                                      <p:cBhvr>
                                        <p:cTn id="140" dur="1" fill="hold">
                                          <p:stCondLst>
                                            <p:cond delay="499"/>
                                          </p:stCondLst>
                                        </p:cTn>
                                        <p:tgtEl>
                                          <p:spTgt spid="82"/>
                                        </p:tgtEl>
                                        <p:attrNameLst>
                                          <p:attrName>style.visibility</p:attrName>
                                        </p:attrNameLst>
                                      </p:cBhvr>
                                      <p:to>
                                        <p:strVal val="hidden"/>
                                      </p:to>
                                    </p:set>
                                  </p:childTnLst>
                                </p:cTn>
                              </p:par>
                            </p:childTnLst>
                          </p:cTn>
                        </p:par>
                      </p:childTnLst>
                    </p:cTn>
                  </p:par>
                  <p:par>
                    <p:cTn id="141" fill="hold">
                      <p:stCondLst>
                        <p:cond delay="indefinite"/>
                      </p:stCondLst>
                      <p:childTnLst>
                        <p:par>
                          <p:cTn id="142" fill="hold">
                            <p:stCondLst>
                              <p:cond delay="0"/>
                            </p:stCondLst>
                            <p:childTnLst>
                              <p:par>
                                <p:cTn id="143" presetID="10" presetClass="entr" presetSubtype="0" fill="hold" nodeType="clickEffect">
                                  <p:stCondLst>
                                    <p:cond delay="0"/>
                                  </p:stCondLst>
                                  <p:childTnLst>
                                    <p:set>
                                      <p:cBhvr>
                                        <p:cTn id="144" dur="1" fill="hold">
                                          <p:stCondLst>
                                            <p:cond delay="0"/>
                                          </p:stCondLst>
                                        </p:cTn>
                                        <p:tgtEl>
                                          <p:spTgt spid="71"/>
                                        </p:tgtEl>
                                        <p:attrNameLst>
                                          <p:attrName>style.visibility</p:attrName>
                                        </p:attrNameLst>
                                      </p:cBhvr>
                                      <p:to>
                                        <p:strVal val="visible"/>
                                      </p:to>
                                    </p:set>
                                    <p:animEffect transition="in" filter="fade">
                                      <p:cBhvr>
                                        <p:cTn id="145" dur="500"/>
                                        <p:tgtEl>
                                          <p:spTgt spid="71"/>
                                        </p:tgtEl>
                                      </p:cBhvr>
                                    </p:animEffect>
                                  </p:childTnLst>
                                </p:cTn>
                              </p:par>
                            </p:childTnLst>
                          </p:cTn>
                        </p:par>
                      </p:childTnLst>
                    </p:cTn>
                  </p:par>
                  <p:par>
                    <p:cTn id="146" fill="hold">
                      <p:stCondLst>
                        <p:cond delay="indefinite"/>
                      </p:stCondLst>
                      <p:childTnLst>
                        <p:par>
                          <p:cTn id="147" fill="hold">
                            <p:stCondLst>
                              <p:cond delay="0"/>
                            </p:stCondLst>
                            <p:childTnLst>
                              <p:par>
                                <p:cTn id="148" presetID="22" presetClass="entr" presetSubtype="8" fill="hold" grpId="0" nodeType="clickEffect">
                                  <p:stCondLst>
                                    <p:cond delay="0"/>
                                  </p:stCondLst>
                                  <p:childTnLst>
                                    <p:set>
                                      <p:cBhvr>
                                        <p:cTn id="149" dur="1" fill="hold">
                                          <p:stCondLst>
                                            <p:cond delay="0"/>
                                          </p:stCondLst>
                                        </p:cTn>
                                        <p:tgtEl>
                                          <p:spTgt spid="53"/>
                                        </p:tgtEl>
                                        <p:attrNameLst>
                                          <p:attrName>style.visibility</p:attrName>
                                        </p:attrNameLst>
                                      </p:cBhvr>
                                      <p:to>
                                        <p:strVal val="visible"/>
                                      </p:to>
                                    </p:set>
                                    <p:animEffect transition="in" filter="wipe(left)">
                                      <p:cBhvr>
                                        <p:cTn id="150" dur="500"/>
                                        <p:tgtEl>
                                          <p:spTgt spid="53"/>
                                        </p:tgtEl>
                                      </p:cBhvr>
                                    </p:animEffect>
                                  </p:childTnLst>
                                </p:cTn>
                              </p:par>
                            </p:childTnLst>
                          </p:cTn>
                        </p:par>
                      </p:childTnLst>
                    </p:cTn>
                  </p:par>
                  <p:par>
                    <p:cTn id="151" fill="hold">
                      <p:stCondLst>
                        <p:cond delay="indefinite"/>
                      </p:stCondLst>
                      <p:childTnLst>
                        <p:par>
                          <p:cTn id="152" fill="hold">
                            <p:stCondLst>
                              <p:cond delay="0"/>
                            </p:stCondLst>
                            <p:childTnLst>
                              <p:par>
                                <p:cTn id="153" presetID="1" presetClass="entr" presetSubtype="0" fill="hold" grpId="0" nodeType="clickEffect">
                                  <p:stCondLst>
                                    <p:cond delay="0"/>
                                  </p:stCondLst>
                                  <p:childTnLst>
                                    <p:set>
                                      <p:cBhvr>
                                        <p:cTn id="154" dur="1" fill="hold">
                                          <p:stCondLst>
                                            <p:cond delay="0"/>
                                          </p:stCondLst>
                                        </p:cTn>
                                        <p:tgtEl>
                                          <p:spTgt spid="34"/>
                                        </p:tgtEl>
                                        <p:attrNameLst>
                                          <p:attrName>style.visibility</p:attrName>
                                        </p:attrNameLst>
                                      </p:cBhvr>
                                      <p:to>
                                        <p:strVal val="visible"/>
                                      </p:to>
                                    </p:set>
                                  </p:childTnLst>
                                </p:cTn>
                              </p:par>
                            </p:childTnLst>
                          </p:cTn>
                        </p:par>
                      </p:childTnLst>
                    </p:cTn>
                  </p:par>
                  <p:par>
                    <p:cTn id="155" fill="hold">
                      <p:stCondLst>
                        <p:cond delay="indefinite"/>
                      </p:stCondLst>
                      <p:childTnLst>
                        <p:par>
                          <p:cTn id="156" fill="hold">
                            <p:stCondLst>
                              <p:cond delay="0"/>
                            </p:stCondLst>
                            <p:childTnLst>
                              <p:par>
                                <p:cTn id="157" presetID="1" presetClass="entr" presetSubtype="0" fill="hold" grpId="0" nodeType="clickEffect">
                                  <p:stCondLst>
                                    <p:cond delay="0"/>
                                  </p:stCondLst>
                                  <p:childTnLst>
                                    <p:set>
                                      <p:cBhvr>
                                        <p:cTn id="158" dur="1" fill="hold">
                                          <p:stCondLst>
                                            <p:cond delay="0"/>
                                          </p:stCondLst>
                                        </p:cTn>
                                        <p:tgtEl>
                                          <p:spTgt spid="35"/>
                                        </p:tgtEl>
                                        <p:attrNameLst>
                                          <p:attrName>style.visibility</p:attrName>
                                        </p:attrNameLst>
                                      </p:cBhvr>
                                      <p:to>
                                        <p:strVal val="visible"/>
                                      </p:to>
                                    </p:set>
                                  </p:childTnLst>
                                </p:cTn>
                              </p:par>
                            </p:childTnLst>
                          </p:cTn>
                        </p:par>
                      </p:childTnLst>
                    </p:cTn>
                  </p:par>
                  <p:par>
                    <p:cTn id="159" fill="hold">
                      <p:stCondLst>
                        <p:cond delay="indefinite"/>
                      </p:stCondLst>
                      <p:childTnLst>
                        <p:par>
                          <p:cTn id="160" fill="hold">
                            <p:stCondLst>
                              <p:cond delay="0"/>
                            </p:stCondLst>
                            <p:childTnLst>
                              <p:par>
                                <p:cTn id="161" presetID="1" presetClass="entr" presetSubtype="0" fill="hold" grpId="0" nodeType="clickEffect">
                                  <p:stCondLst>
                                    <p:cond delay="0"/>
                                  </p:stCondLst>
                                  <p:childTnLst>
                                    <p:set>
                                      <p:cBhvr>
                                        <p:cTn id="162" dur="1" fill="hold">
                                          <p:stCondLst>
                                            <p:cond delay="0"/>
                                          </p:stCondLst>
                                        </p:cTn>
                                        <p:tgtEl>
                                          <p:spTgt spid="36"/>
                                        </p:tgtEl>
                                        <p:attrNameLst>
                                          <p:attrName>style.visibility</p:attrName>
                                        </p:attrNameLst>
                                      </p:cBhvr>
                                      <p:to>
                                        <p:strVal val="visible"/>
                                      </p:to>
                                    </p:set>
                                  </p:childTnLst>
                                </p:cTn>
                              </p:par>
                            </p:childTnLst>
                          </p:cTn>
                        </p:par>
                      </p:childTnLst>
                    </p:cTn>
                  </p:par>
                  <p:par>
                    <p:cTn id="163" fill="hold">
                      <p:stCondLst>
                        <p:cond delay="indefinite"/>
                      </p:stCondLst>
                      <p:childTnLst>
                        <p:par>
                          <p:cTn id="164" fill="hold">
                            <p:stCondLst>
                              <p:cond delay="0"/>
                            </p:stCondLst>
                            <p:childTnLst>
                              <p:par>
                                <p:cTn id="165" presetID="1" presetClass="entr" presetSubtype="0" fill="hold" grpId="0" nodeType="clickEffect">
                                  <p:stCondLst>
                                    <p:cond delay="0"/>
                                  </p:stCondLst>
                                  <p:childTnLst>
                                    <p:set>
                                      <p:cBhvr>
                                        <p:cTn id="166" dur="1" fill="hold">
                                          <p:stCondLst>
                                            <p:cond delay="0"/>
                                          </p:stCondLst>
                                        </p:cTn>
                                        <p:tgtEl>
                                          <p:spTgt spid="38"/>
                                        </p:tgtEl>
                                        <p:attrNameLst>
                                          <p:attrName>style.visibility</p:attrName>
                                        </p:attrNameLst>
                                      </p:cBhvr>
                                      <p:to>
                                        <p:strVal val="visible"/>
                                      </p:to>
                                    </p:set>
                                  </p:childTnLst>
                                </p:cTn>
                              </p:par>
                            </p:childTnLst>
                          </p:cTn>
                        </p:par>
                      </p:childTnLst>
                    </p:cTn>
                  </p:par>
                  <p:par>
                    <p:cTn id="167" fill="hold">
                      <p:stCondLst>
                        <p:cond delay="indefinite"/>
                      </p:stCondLst>
                      <p:childTnLst>
                        <p:par>
                          <p:cTn id="168" fill="hold">
                            <p:stCondLst>
                              <p:cond delay="0"/>
                            </p:stCondLst>
                            <p:childTnLst>
                              <p:par>
                                <p:cTn id="169" presetID="1" presetClass="entr" presetSubtype="0" fill="hold" nodeType="clickEffect">
                                  <p:stCondLst>
                                    <p:cond delay="0"/>
                                  </p:stCondLst>
                                  <p:childTnLst>
                                    <p:set>
                                      <p:cBhvr>
                                        <p:cTn id="170" dur="1" fill="hold">
                                          <p:stCondLst>
                                            <p:cond delay="0"/>
                                          </p:stCondLst>
                                        </p:cTn>
                                        <p:tgtEl>
                                          <p:spTgt spid="39"/>
                                        </p:tgtEl>
                                        <p:attrNameLst>
                                          <p:attrName>style.visibility</p:attrName>
                                        </p:attrNameLst>
                                      </p:cBhvr>
                                      <p:to>
                                        <p:strVal val="visible"/>
                                      </p:to>
                                    </p:set>
                                  </p:childTnLst>
                                </p:cTn>
                              </p:par>
                            </p:childTnLst>
                          </p:cTn>
                        </p:par>
                      </p:childTnLst>
                    </p:cTn>
                  </p:par>
                  <p:par>
                    <p:cTn id="171" fill="hold">
                      <p:stCondLst>
                        <p:cond delay="indefinite"/>
                      </p:stCondLst>
                      <p:childTnLst>
                        <p:par>
                          <p:cTn id="172" fill="hold">
                            <p:stCondLst>
                              <p:cond delay="0"/>
                            </p:stCondLst>
                            <p:childTnLst>
                              <p:par>
                                <p:cTn id="173" presetID="1" presetClass="entr" presetSubtype="0" fill="hold" grpId="0" nodeType="clickEffect">
                                  <p:stCondLst>
                                    <p:cond delay="0"/>
                                  </p:stCondLst>
                                  <p:childTnLst>
                                    <p:set>
                                      <p:cBhvr>
                                        <p:cTn id="174" dur="1" fill="hold">
                                          <p:stCondLst>
                                            <p:cond delay="0"/>
                                          </p:stCondLst>
                                        </p:cTn>
                                        <p:tgtEl>
                                          <p:spTgt spid="37"/>
                                        </p:tgtEl>
                                        <p:attrNameLst>
                                          <p:attrName>style.visibility</p:attrName>
                                        </p:attrNameLst>
                                      </p:cBhvr>
                                      <p:to>
                                        <p:strVal val="visible"/>
                                      </p:to>
                                    </p:set>
                                  </p:childTnLst>
                                </p:cTn>
                              </p:par>
                            </p:childTnLst>
                          </p:cTn>
                        </p:par>
                      </p:childTnLst>
                    </p:cTn>
                  </p:par>
                  <p:par>
                    <p:cTn id="175" fill="hold">
                      <p:stCondLst>
                        <p:cond delay="indefinite"/>
                      </p:stCondLst>
                      <p:childTnLst>
                        <p:par>
                          <p:cTn id="176" fill="hold">
                            <p:stCondLst>
                              <p:cond delay="0"/>
                            </p:stCondLst>
                            <p:childTnLst>
                              <p:par>
                                <p:cTn id="177" presetID="1" presetClass="exit" presetSubtype="0" fill="hold" grpId="1" nodeType="clickEffect">
                                  <p:stCondLst>
                                    <p:cond delay="0"/>
                                  </p:stCondLst>
                                  <p:childTnLst>
                                    <p:set>
                                      <p:cBhvr>
                                        <p:cTn id="178" dur="1" fill="hold">
                                          <p:stCondLst>
                                            <p:cond delay="0"/>
                                          </p:stCondLst>
                                        </p:cTn>
                                        <p:tgtEl>
                                          <p:spTgt spid="78"/>
                                        </p:tgtEl>
                                        <p:attrNameLst>
                                          <p:attrName>style.visibility</p:attrName>
                                        </p:attrNameLst>
                                      </p:cBhvr>
                                      <p:to>
                                        <p:strVal val="hidden"/>
                                      </p:to>
                                    </p:set>
                                  </p:childTnLst>
                                </p:cTn>
                              </p:par>
                              <p:par>
                                <p:cTn id="179" presetID="1" presetClass="exit" presetSubtype="0" fill="hold" grpId="1" nodeType="withEffect">
                                  <p:stCondLst>
                                    <p:cond delay="0"/>
                                  </p:stCondLst>
                                  <p:childTnLst>
                                    <p:set>
                                      <p:cBhvr>
                                        <p:cTn id="180" dur="1" fill="hold">
                                          <p:stCondLst>
                                            <p:cond delay="0"/>
                                          </p:stCondLst>
                                        </p:cTn>
                                        <p:tgtEl>
                                          <p:spTgt spid="53"/>
                                        </p:tgtEl>
                                        <p:attrNameLst>
                                          <p:attrName>style.visibility</p:attrName>
                                        </p:attrNameLst>
                                      </p:cBhvr>
                                      <p:to>
                                        <p:strVal val="hidden"/>
                                      </p:to>
                                    </p:set>
                                  </p:childTnLst>
                                </p:cTn>
                              </p:par>
                              <p:par>
                                <p:cTn id="181" presetID="10" presetClass="exit" presetSubtype="0" fill="hold" nodeType="withEffect">
                                  <p:stCondLst>
                                    <p:cond delay="0"/>
                                  </p:stCondLst>
                                  <p:childTnLst>
                                    <p:animEffect transition="out" filter="fade">
                                      <p:cBhvr>
                                        <p:cTn id="182" dur="500"/>
                                        <p:tgtEl>
                                          <p:spTgt spid="71"/>
                                        </p:tgtEl>
                                      </p:cBhvr>
                                    </p:animEffect>
                                    <p:set>
                                      <p:cBhvr>
                                        <p:cTn id="183" dur="1" fill="hold">
                                          <p:stCondLst>
                                            <p:cond delay="499"/>
                                          </p:stCondLst>
                                        </p:cTn>
                                        <p:tgtEl>
                                          <p:spTgt spid="71"/>
                                        </p:tgtEl>
                                        <p:attrNameLst>
                                          <p:attrName>style.visibility</p:attrName>
                                        </p:attrNameLst>
                                      </p:cBhvr>
                                      <p:to>
                                        <p:strVal val="hidden"/>
                                      </p:to>
                                    </p:set>
                                  </p:childTnLst>
                                </p:cTn>
                              </p:par>
                            </p:childTnLst>
                          </p:cTn>
                        </p:par>
                      </p:childTnLst>
                    </p:cTn>
                  </p:par>
                  <p:par>
                    <p:cTn id="184" fill="hold">
                      <p:stCondLst>
                        <p:cond delay="indefinite"/>
                      </p:stCondLst>
                      <p:childTnLst>
                        <p:par>
                          <p:cTn id="185" fill="hold">
                            <p:stCondLst>
                              <p:cond delay="0"/>
                            </p:stCondLst>
                            <p:childTnLst>
                              <p:par>
                                <p:cTn id="186" presetID="22" presetClass="entr" presetSubtype="2" fill="hold" nodeType="clickEffect">
                                  <p:stCondLst>
                                    <p:cond delay="0"/>
                                  </p:stCondLst>
                                  <p:childTnLst>
                                    <p:set>
                                      <p:cBhvr>
                                        <p:cTn id="187" dur="1" fill="hold">
                                          <p:stCondLst>
                                            <p:cond delay="0"/>
                                          </p:stCondLst>
                                        </p:cTn>
                                        <p:tgtEl>
                                          <p:spTgt spid="85"/>
                                        </p:tgtEl>
                                        <p:attrNameLst>
                                          <p:attrName>style.visibility</p:attrName>
                                        </p:attrNameLst>
                                      </p:cBhvr>
                                      <p:to>
                                        <p:strVal val="visible"/>
                                      </p:to>
                                    </p:set>
                                    <p:animEffect transition="in" filter="wipe(right)">
                                      <p:cBhvr>
                                        <p:cTn id="188" dur="500"/>
                                        <p:tgtEl>
                                          <p:spTgt spid="85"/>
                                        </p:tgtEl>
                                      </p:cBhvr>
                                    </p:animEffect>
                                  </p:childTnLst>
                                </p:cTn>
                              </p:par>
                            </p:childTnLst>
                          </p:cTn>
                        </p:par>
                      </p:childTnLst>
                    </p:cTn>
                  </p:par>
                  <p:par>
                    <p:cTn id="189" fill="hold">
                      <p:stCondLst>
                        <p:cond delay="indefinite"/>
                      </p:stCondLst>
                      <p:childTnLst>
                        <p:par>
                          <p:cTn id="190" fill="hold">
                            <p:stCondLst>
                              <p:cond delay="0"/>
                            </p:stCondLst>
                            <p:childTnLst>
                              <p:par>
                                <p:cTn id="191" presetID="1" presetClass="entr" presetSubtype="0" fill="hold" grpId="0" nodeType="clickEffect">
                                  <p:stCondLst>
                                    <p:cond delay="0"/>
                                  </p:stCondLst>
                                  <p:childTnLst>
                                    <p:set>
                                      <p:cBhvr>
                                        <p:cTn id="192" dur="1" fill="hold">
                                          <p:stCondLst>
                                            <p:cond delay="0"/>
                                          </p:stCondLst>
                                        </p:cTn>
                                        <p:tgtEl>
                                          <p:spTgt spid="77"/>
                                        </p:tgtEl>
                                        <p:attrNameLst>
                                          <p:attrName>style.visibility</p:attrName>
                                        </p:attrNameLst>
                                      </p:cBhvr>
                                      <p:to>
                                        <p:strVal val="visible"/>
                                      </p:to>
                                    </p:set>
                                  </p:childTnLst>
                                </p:cTn>
                              </p:par>
                            </p:childTnLst>
                          </p:cTn>
                        </p:par>
                      </p:childTnLst>
                    </p:cTn>
                  </p:par>
                  <p:par>
                    <p:cTn id="193" fill="hold">
                      <p:stCondLst>
                        <p:cond delay="indefinite"/>
                      </p:stCondLst>
                      <p:childTnLst>
                        <p:par>
                          <p:cTn id="194" fill="hold">
                            <p:stCondLst>
                              <p:cond delay="0"/>
                            </p:stCondLst>
                            <p:childTnLst>
                              <p:par>
                                <p:cTn id="195" presetID="22" presetClass="entr" presetSubtype="8" fill="hold" grpId="0" nodeType="clickEffect">
                                  <p:stCondLst>
                                    <p:cond delay="0"/>
                                  </p:stCondLst>
                                  <p:childTnLst>
                                    <p:set>
                                      <p:cBhvr>
                                        <p:cTn id="196" dur="1" fill="hold">
                                          <p:stCondLst>
                                            <p:cond delay="0"/>
                                          </p:stCondLst>
                                        </p:cTn>
                                        <p:tgtEl>
                                          <p:spTgt spid="87"/>
                                        </p:tgtEl>
                                        <p:attrNameLst>
                                          <p:attrName>style.visibility</p:attrName>
                                        </p:attrNameLst>
                                      </p:cBhvr>
                                      <p:to>
                                        <p:strVal val="visible"/>
                                      </p:to>
                                    </p:set>
                                    <p:animEffect transition="in" filter="wipe(left)">
                                      <p:cBhvr>
                                        <p:cTn id="197" dur="500"/>
                                        <p:tgtEl>
                                          <p:spTgt spid="87"/>
                                        </p:tgtEl>
                                      </p:cBhvr>
                                    </p:animEffect>
                                  </p:childTnLst>
                                </p:cTn>
                              </p:par>
                            </p:childTnLst>
                          </p:cTn>
                        </p:par>
                      </p:childTnLst>
                    </p:cTn>
                  </p:par>
                  <p:par>
                    <p:cTn id="198" fill="hold">
                      <p:stCondLst>
                        <p:cond delay="indefinite"/>
                      </p:stCondLst>
                      <p:childTnLst>
                        <p:par>
                          <p:cTn id="199" fill="hold">
                            <p:stCondLst>
                              <p:cond delay="0"/>
                            </p:stCondLst>
                            <p:childTnLst>
                              <p:par>
                                <p:cTn id="200" presetID="1" presetClass="exit" presetSubtype="0" fill="hold" grpId="1" nodeType="clickEffect">
                                  <p:stCondLst>
                                    <p:cond delay="0"/>
                                  </p:stCondLst>
                                  <p:childTnLst>
                                    <p:set>
                                      <p:cBhvr>
                                        <p:cTn id="201" dur="1" fill="hold">
                                          <p:stCondLst>
                                            <p:cond delay="0"/>
                                          </p:stCondLst>
                                        </p:cTn>
                                        <p:tgtEl>
                                          <p:spTgt spid="87"/>
                                        </p:tgtEl>
                                        <p:attrNameLst>
                                          <p:attrName>style.visibility</p:attrName>
                                        </p:attrNameLst>
                                      </p:cBhvr>
                                      <p:to>
                                        <p:strVal val="hidden"/>
                                      </p:to>
                                    </p:set>
                                  </p:childTnLst>
                                </p:cTn>
                              </p:par>
                            </p:childTnLst>
                          </p:cTn>
                        </p:par>
                      </p:childTnLst>
                    </p:cTn>
                  </p:par>
                  <p:par>
                    <p:cTn id="202" fill="hold">
                      <p:stCondLst>
                        <p:cond delay="indefinite"/>
                      </p:stCondLst>
                      <p:childTnLst>
                        <p:par>
                          <p:cTn id="203" fill="hold">
                            <p:stCondLst>
                              <p:cond delay="0"/>
                            </p:stCondLst>
                            <p:childTnLst>
                              <p:par>
                                <p:cTn id="204" presetID="22" presetClass="entr" presetSubtype="2" fill="hold" nodeType="clickEffect">
                                  <p:stCondLst>
                                    <p:cond delay="0"/>
                                  </p:stCondLst>
                                  <p:childTnLst>
                                    <p:set>
                                      <p:cBhvr>
                                        <p:cTn id="205" dur="1" fill="hold">
                                          <p:stCondLst>
                                            <p:cond delay="0"/>
                                          </p:stCondLst>
                                        </p:cTn>
                                        <p:tgtEl>
                                          <p:spTgt spid="86"/>
                                        </p:tgtEl>
                                        <p:attrNameLst>
                                          <p:attrName>style.visibility</p:attrName>
                                        </p:attrNameLst>
                                      </p:cBhvr>
                                      <p:to>
                                        <p:strVal val="visible"/>
                                      </p:to>
                                    </p:set>
                                    <p:animEffect transition="in" filter="wipe(right)">
                                      <p:cBhvr>
                                        <p:cTn id="206" dur="500"/>
                                        <p:tgtEl>
                                          <p:spTgt spid="86"/>
                                        </p:tgtEl>
                                      </p:cBhvr>
                                    </p:animEffect>
                                  </p:childTnLst>
                                </p:cTn>
                              </p:par>
                            </p:childTnLst>
                          </p:cTn>
                        </p:par>
                      </p:childTnLst>
                    </p:cTn>
                  </p:par>
                  <p:par>
                    <p:cTn id="207" fill="hold">
                      <p:stCondLst>
                        <p:cond delay="indefinite"/>
                      </p:stCondLst>
                      <p:childTnLst>
                        <p:par>
                          <p:cTn id="208" fill="hold">
                            <p:stCondLst>
                              <p:cond delay="0"/>
                            </p:stCondLst>
                            <p:childTnLst>
                              <p:par>
                                <p:cTn id="209" presetID="1" presetClass="entr" presetSubtype="0" fill="hold" grpId="0" nodeType="clickEffect">
                                  <p:stCondLst>
                                    <p:cond delay="0"/>
                                  </p:stCondLst>
                                  <p:childTnLst>
                                    <p:set>
                                      <p:cBhvr>
                                        <p:cTn id="210" dur="1" fill="hold">
                                          <p:stCondLst>
                                            <p:cond delay="0"/>
                                          </p:stCondLst>
                                        </p:cTn>
                                        <p:tgtEl>
                                          <p:spTgt spid="76"/>
                                        </p:tgtEl>
                                        <p:attrNameLst>
                                          <p:attrName>style.visibility</p:attrName>
                                        </p:attrNameLst>
                                      </p:cBhvr>
                                      <p:to>
                                        <p:strVal val="visible"/>
                                      </p:to>
                                    </p:set>
                                  </p:childTnLst>
                                </p:cTn>
                              </p:par>
                            </p:childTnLst>
                          </p:cTn>
                        </p:par>
                      </p:childTnLst>
                    </p:cTn>
                  </p:par>
                  <p:par>
                    <p:cTn id="211" fill="hold">
                      <p:stCondLst>
                        <p:cond delay="indefinite"/>
                      </p:stCondLst>
                      <p:childTnLst>
                        <p:par>
                          <p:cTn id="212" fill="hold">
                            <p:stCondLst>
                              <p:cond delay="0"/>
                            </p:stCondLst>
                            <p:childTnLst>
                              <p:par>
                                <p:cTn id="213" presetID="22" presetClass="entr" presetSubtype="8" fill="hold" grpId="0" nodeType="clickEffect">
                                  <p:stCondLst>
                                    <p:cond delay="0"/>
                                  </p:stCondLst>
                                  <p:childTnLst>
                                    <p:set>
                                      <p:cBhvr>
                                        <p:cTn id="214" dur="1" fill="hold">
                                          <p:stCondLst>
                                            <p:cond delay="0"/>
                                          </p:stCondLst>
                                        </p:cTn>
                                        <p:tgtEl>
                                          <p:spTgt spid="88"/>
                                        </p:tgtEl>
                                        <p:attrNameLst>
                                          <p:attrName>style.visibility</p:attrName>
                                        </p:attrNameLst>
                                      </p:cBhvr>
                                      <p:to>
                                        <p:strVal val="visible"/>
                                      </p:to>
                                    </p:set>
                                    <p:animEffect transition="in" filter="wipe(left)">
                                      <p:cBhvr>
                                        <p:cTn id="215" dur="500"/>
                                        <p:tgtEl>
                                          <p:spTgt spid="88"/>
                                        </p:tgtEl>
                                      </p:cBhvr>
                                    </p:animEffect>
                                  </p:childTnLst>
                                </p:cTn>
                              </p:par>
                            </p:childTnLst>
                          </p:cTn>
                        </p:par>
                      </p:childTnLst>
                    </p:cTn>
                  </p:par>
                  <p:par>
                    <p:cTn id="216" fill="hold">
                      <p:stCondLst>
                        <p:cond delay="indefinite"/>
                      </p:stCondLst>
                      <p:childTnLst>
                        <p:par>
                          <p:cTn id="217" fill="hold">
                            <p:stCondLst>
                              <p:cond delay="0"/>
                            </p:stCondLst>
                            <p:childTnLst>
                              <p:par>
                                <p:cTn id="218" presetID="1" presetClass="exit" presetSubtype="0" fill="hold" grpId="1" nodeType="clickEffect">
                                  <p:stCondLst>
                                    <p:cond delay="0"/>
                                  </p:stCondLst>
                                  <p:childTnLst>
                                    <p:set>
                                      <p:cBhvr>
                                        <p:cTn id="219" dur="1" fill="hold">
                                          <p:stCondLst>
                                            <p:cond delay="0"/>
                                          </p:stCondLst>
                                        </p:cTn>
                                        <p:tgtEl>
                                          <p:spTgt spid="88"/>
                                        </p:tgtEl>
                                        <p:attrNameLst>
                                          <p:attrName>style.visibility</p:attrName>
                                        </p:attrNameLst>
                                      </p:cBhvr>
                                      <p:to>
                                        <p:strVal val="hidden"/>
                                      </p:to>
                                    </p:set>
                                  </p:childTnLst>
                                </p:cTn>
                              </p:par>
                            </p:childTnLst>
                          </p:cTn>
                        </p:par>
                      </p:childTnLst>
                    </p:cTn>
                  </p:par>
                  <p:par>
                    <p:cTn id="220" fill="hold">
                      <p:stCondLst>
                        <p:cond delay="indefinite"/>
                      </p:stCondLst>
                      <p:childTnLst>
                        <p:par>
                          <p:cTn id="221" fill="hold">
                            <p:stCondLst>
                              <p:cond delay="0"/>
                            </p:stCondLst>
                            <p:childTnLst>
                              <p:par>
                                <p:cTn id="222" presetID="1" presetClass="entr" presetSubtype="0" fill="hold" grpId="0" nodeType="clickEffect">
                                  <p:stCondLst>
                                    <p:cond delay="0"/>
                                  </p:stCondLst>
                                  <p:childTnLst>
                                    <p:set>
                                      <p:cBhvr>
                                        <p:cTn id="223" dur="1" fill="hold">
                                          <p:stCondLst>
                                            <p:cond delay="0"/>
                                          </p:stCondLst>
                                        </p:cTn>
                                        <p:tgtEl>
                                          <p:spTgt spid="89"/>
                                        </p:tgtEl>
                                        <p:attrNameLst>
                                          <p:attrName>style.visibility</p:attrName>
                                        </p:attrNameLst>
                                      </p:cBhvr>
                                      <p:to>
                                        <p:strVal val="visible"/>
                                      </p:to>
                                    </p:set>
                                  </p:childTnLst>
                                </p:cTn>
                              </p:par>
                            </p:childTnLst>
                          </p:cTn>
                        </p:par>
                      </p:childTnLst>
                    </p:cTn>
                  </p:par>
                  <p:par>
                    <p:cTn id="224" fill="hold">
                      <p:stCondLst>
                        <p:cond delay="indefinite"/>
                      </p:stCondLst>
                      <p:childTnLst>
                        <p:par>
                          <p:cTn id="225" fill="hold">
                            <p:stCondLst>
                              <p:cond delay="0"/>
                            </p:stCondLst>
                            <p:childTnLst>
                              <p:par>
                                <p:cTn id="226" presetID="1" presetClass="entr" presetSubtype="0" fill="hold" grpId="0" nodeType="clickEffect">
                                  <p:stCondLst>
                                    <p:cond delay="0"/>
                                  </p:stCondLst>
                                  <p:childTnLst>
                                    <p:set>
                                      <p:cBhvr>
                                        <p:cTn id="227" dur="1" fill="hold">
                                          <p:stCondLst>
                                            <p:cond delay="0"/>
                                          </p:stCondLst>
                                        </p:cTn>
                                        <p:tgtEl>
                                          <p:spTgt spid="96"/>
                                        </p:tgtEl>
                                        <p:attrNameLst>
                                          <p:attrName>style.visibility</p:attrName>
                                        </p:attrNameLst>
                                      </p:cBhvr>
                                      <p:to>
                                        <p:strVal val="visible"/>
                                      </p:to>
                                    </p:set>
                                  </p:childTnLst>
                                </p:cTn>
                              </p:par>
                            </p:childTnLst>
                          </p:cTn>
                        </p:par>
                      </p:childTnLst>
                    </p:cTn>
                  </p:par>
                  <p:par>
                    <p:cTn id="228" fill="hold">
                      <p:stCondLst>
                        <p:cond delay="indefinite"/>
                      </p:stCondLst>
                      <p:childTnLst>
                        <p:par>
                          <p:cTn id="229" fill="hold">
                            <p:stCondLst>
                              <p:cond delay="0"/>
                            </p:stCondLst>
                            <p:childTnLst>
                              <p:par>
                                <p:cTn id="230" presetID="1" presetClass="entr" presetSubtype="0" fill="hold" grpId="0" nodeType="clickEffect">
                                  <p:stCondLst>
                                    <p:cond delay="0"/>
                                  </p:stCondLst>
                                  <p:childTnLst>
                                    <p:set>
                                      <p:cBhvr>
                                        <p:cTn id="231" dur="1" fill="hold">
                                          <p:stCondLst>
                                            <p:cond delay="0"/>
                                          </p:stCondLst>
                                        </p:cTn>
                                        <p:tgtEl>
                                          <p:spTgt spid="97"/>
                                        </p:tgtEl>
                                        <p:attrNameLst>
                                          <p:attrName>style.visibility</p:attrName>
                                        </p:attrNameLst>
                                      </p:cBhvr>
                                      <p:to>
                                        <p:strVal val="visible"/>
                                      </p:to>
                                    </p:set>
                                  </p:childTnLst>
                                </p:cTn>
                              </p:par>
                            </p:childTnLst>
                          </p:cTn>
                        </p:par>
                      </p:childTnLst>
                    </p:cTn>
                  </p:par>
                  <p:par>
                    <p:cTn id="232" fill="hold">
                      <p:stCondLst>
                        <p:cond delay="indefinite"/>
                      </p:stCondLst>
                      <p:childTnLst>
                        <p:par>
                          <p:cTn id="233" fill="hold">
                            <p:stCondLst>
                              <p:cond delay="0"/>
                            </p:stCondLst>
                            <p:childTnLst>
                              <p:par>
                                <p:cTn id="234" presetID="1" presetClass="entr" presetSubtype="0" fill="hold" grpId="0" nodeType="clickEffect">
                                  <p:stCondLst>
                                    <p:cond delay="0"/>
                                  </p:stCondLst>
                                  <p:childTnLst>
                                    <p:set>
                                      <p:cBhvr>
                                        <p:cTn id="235" dur="1" fill="hold">
                                          <p:stCondLst>
                                            <p:cond delay="0"/>
                                          </p:stCondLst>
                                        </p:cTn>
                                        <p:tgtEl>
                                          <p:spTgt spid="99"/>
                                        </p:tgtEl>
                                        <p:attrNameLst>
                                          <p:attrName>style.visibility</p:attrName>
                                        </p:attrNameLst>
                                      </p:cBhvr>
                                      <p:to>
                                        <p:strVal val="visible"/>
                                      </p:to>
                                    </p:set>
                                  </p:childTnLst>
                                </p:cTn>
                              </p:par>
                            </p:childTnLst>
                          </p:cTn>
                        </p:par>
                      </p:childTnLst>
                    </p:cTn>
                  </p:par>
                  <p:par>
                    <p:cTn id="236" fill="hold">
                      <p:stCondLst>
                        <p:cond delay="indefinite"/>
                      </p:stCondLst>
                      <p:childTnLst>
                        <p:par>
                          <p:cTn id="237" fill="hold">
                            <p:stCondLst>
                              <p:cond delay="0"/>
                            </p:stCondLst>
                            <p:childTnLst>
                              <p:par>
                                <p:cTn id="238" presetID="1" presetClass="entr" presetSubtype="0" fill="hold" nodeType="clickEffect">
                                  <p:stCondLst>
                                    <p:cond delay="0"/>
                                  </p:stCondLst>
                                  <p:childTnLst>
                                    <p:set>
                                      <p:cBhvr>
                                        <p:cTn id="239" dur="1" fill="hold">
                                          <p:stCondLst>
                                            <p:cond delay="0"/>
                                          </p:stCondLst>
                                        </p:cTn>
                                        <p:tgtEl>
                                          <p:spTgt spid="100"/>
                                        </p:tgtEl>
                                        <p:attrNameLst>
                                          <p:attrName>style.visibility</p:attrName>
                                        </p:attrNameLst>
                                      </p:cBhvr>
                                      <p:to>
                                        <p:strVal val="visible"/>
                                      </p:to>
                                    </p:set>
                                  </p:childTnLst>
                                </p:cTn>
                              </p:par>
                            </p:childTnLst>
                          </p:cTn>
                        </p:par>
                      </p:childTnLst>
                    </p:cTn>
                  </p:par>
                  <p:par>
                    <p:cTn id="240" fill="hold">
                      <p:stCondLst>
                        <p:cond delay="indefinite"/>
                      </p:stCondLst>
                      <p:childTnLst>
                        <p:par>
                          <p:cTn id="241" fill="hold">
                            <p:stCondLst>
                              <p:cond delay="0"/>
                            </p:stCondLst>
                            <p:childTnLst>
                              <p:par>
                                <p:cTn id="242" presetID="1" presetClass="entr" presetSubtype="0" fill="hold" grpId="0" nodeType="clickEffect">
                                  <p:stCondLst>
                                    <p:cond delay="0"/>
                                  </p:stCondLst>
                                  <p:childTnLst>
                                    <p:set>
                                      <p:cBhvr>
                                        <p:cTn id="243" dur="1" fill="hold">
                                          <p:stCondLst>
                                            <p:cond delay="0"/>
                                          </p:stCondLst>
                                        </p:cTn>
                                        <p:tgtEl>
                                          <p:spTgt spid="98"/>
                                        </p:tgtEl>
                                        <p:attrNameLst>
                                          <p:attrName>style.visibility</p:attrName>
                                        </p:attrNameLst>
                                      </p:cBhvr>
                                      <p:to>
                                        <p:strVal val="visible"/>
                                      </p:to>
                                    </p:set>
                                  </p:childTnLst>
                                </p:cTn>
                              </p:par>
                            </p:childTnLst>
                          </p:cTn>
                        </p:par>
                      </p:childTnLst>
                    </p:cTn>
                  </p:par>
                  <p:par>
                    <p:cTn id="244" fill="hold">
                      <p:stCondLst>
                        <p:cond delay="indefinite"/>
                      </p:stCondLst>
                      <p:childTnLst>
                        <p:par>
                          <p:cTn id="245" fill="hold">
                            <p:stCondLst>
                              <p:cond delay="0"/>
                            </p:stCondLst>
                            <p:childTnLst>
                              <p:par>
                                <p:cTn id="246" presetID="1" presetClass="entr" presetSubtype="0" fill="hold" grpId="0" nodeType="clickEffect">
                                  <p:stCondLst>
                                    <p:cond delay="0"/>
                                  </p:stCondLst>
                                  <p:childTnLst>
                                    <p:set>
                                      <p:cBhvr>
                                        <p:cTn id="247" dur="1" fill="hold">
                                          <p:stCondLst>
                                            <p:cond delay="0"/>
                                          </p:stCondLst>
                                        </p:cTn>
                                        <p:tgtEl>
                                          <p:spTgt spid="90"/>
                                        </p:tgtEl>
                                        <p:attrNameLst>
                                          <p:attrName>style.visibility</p:attrName>
                                        </p:attrNameLst>
                                      </p:cBhvr>
                                      <p:to>
                                        <p:strVal val="visible"/>
                                      </p:to>
                                    </p:set>
                                  </p:childTnLst>
                                </p:cTn>
                              </p:par>
                            </p:childTnLst>
                          </p:cTn>
                        </p:par>
                      </p:childTnLst>
                    </p:cTn>
                  </p:par>
                  <p:par>
                    <p:cTn id="248" fill="hold">
                      <p:stCondLst>
                        <p:cond delay="indefinite"/>
                      </p:stCondLst>
                      <p:childTnLst>
                        <p:par>
                          <p:cTn id="249" fill="hold">
                            <p:stCondLst>
                              <p:cond delay="0"/>
                            </p:stCondLst>
                            <p:childTnLst>
                              <p:par>
                                <p:cTn id="250" presetID="1" presetClass="entr" presetSubtype="0" fill="hold" nodeType="clickEffect">
                                  <p:stCondLst>
                                    <p:cond delay="0"/>
                                  </p:stCondLst>
                                  <p:childTnLst>
                                    <p:set>
                                      <p:cBhvr>
                                        <p:cTn id="251" dur="1" fill="hold">
                                          <p:stCondLst>
                                            <p:cond delay="0"/>
                                          </p:stCondLst>
                                        </p:cTn>
                                        <p:tgtEl>
                                          <p:spTgt spid="18"/>
                                        </p:tgtEl>
                                        <p:attrNameLst>
                                          <p:attrName>style.visibility</p:attrName>
                                        </p:attrNameLst>
                                      </p:cBhvr>
                                      <p:to>
                                        <p:strVal val="visible"/>
                                      </p:to>
                                    </p:set>
                                  </p:childTnLst>
                                </p:cTn>
                              </p:par>
                              <p:par>
                                <p:cTn id="252" presetID="1" presetClass="entr" presetSubtype="0" fill="hold" nodeType="withEffect">
                                  <p:stCondLst>
                                    <p:cond delay="0"/>
                                  </p:stCondLst>
                                  <p:childTnLst>
                                    <p:set>
                                      <p:cBhvr>
                                        <p:cTn id="253" dur="1" fill="hold">
                                          <p:stCondLst>
                                            <p:cond delay="0"/>
                                          </p:stCondLst>
                                        </p:cTn>
                                        <p:tgtEl>
                                          <p:spTgt spid="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1" grpId="0"/>
      <p:bldP spid="12" grpId="0"/>
      <p:bldP spid="13" grpId="0"/>
      <p:bldP spid="14" grpId="0"/>
      <p:bldP spid="15" grpId="0"/>
      <p:bldP spid="23" grpId="0"/>
      <p:bldP spid="24" grpId="0"/>
      <p:bldP spid="25" grpId="0"/>
      <p:bldP spid="26" grpId="0"/>
      <p:bldP spid="27" grpId="0"/>
      <p:bldP spid="28" grpId="0"/>
      <p:bldP spid="29" grpId="0"/>
      <p:bldP spid="30" grpId="0"/>
      <p:bldP spid="32" grpId="0"/>
      <p:bldP spid="33" grpId="0"/>
      <p:bldP spid="34" grpId="0"/>
      <p:bldP spid="35" grpId="0"/>
      <p:bldP spid="36" grpId="0"/>
      <p:bldP spid="37" grpId="0"/>
      <p:bldP spid="38" grpId="0"/>
      <p:bldP spid="53" grpId="0" animBg="1"/>
      <p:bldP spid="53" grpId="1" animBg="1"/>
      <p:bldP spid="70" grpId="0" animBg="1"/>
      <p:bldP spid="70" grpId="1" animBg="1"/>
      <p:bldP spid="78" grpId="0"/>
      <p:bldP spid="78" grpId="1"/>
      <p:bldP spid="90" grpId="0"/>
      <p:bldP spid="76" grpId="0"/>
      <p:bldP spid="77" grpId="0"/>
      <p:bldP spid="87" grpId="0" animBg="1"/>
      <p:bldP spid="87" grpId="1" animBg="1"/>
      <p:bldP spid="88" grpId="0" animBg="1"/>
      <p:bldP spid="88" grpId="1" animBg="1"/>
      <p:bldP spid="89" grpId="0"/>
      <p:bldP spid="96" grpId="0"/>
      <p:bldP spid="97" grpId="0"/>
      <p:bldP spid="98" grpId="0"/>
      <p:bldP spid="9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86200" y="2387084"/>
            <a:ext cx="1371600" cy="369332"/>
          </a:xfrm>
          <a:prstGeom prst="rect">
            <a:avLst/>
          </a:prstGeom>
          <a:noFill/>
        </p:spPr>
        <p:txBody>
          <a:bodyPr wrap="square" rtlCol="0">
            <a:spAutoFit/>
          </a:bodyPr>
          <a:lstStyle/>
          <a:p>
            <a:r>
              <a:rPr lang="en-US" dirty="0" smtClean="0"/>
              <a:t>Module 01</a:t>
            </a:r>
            <a:endParaRPr lang="en-US" dirty="0"/>
          </a:p>
        </p:txBody>
      </p:sp>
    </p:spTree>
    <p:extLst>
      <p:ext uri="{BB962C8B-B14F-4D97-AF65-F5344CB8AC3E}">
        <p14:creationId xmlns:p14="http://schemas.microsoft.com/office/powerpoint/2010/main" val="37382251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86200" y="2387084"/>
            <a:ext cx="1371600" cy="369332"/>
          </a:xfrm>
          <a:prstGeom prst="rect">
            <a:avLst/>
          </a:prstGeom>
          <a:noFill/>
        </p:spPr>
        <p:txBody>
          <a:bodyPr wrap="square" rtlCol="0">
            <a:spAutoFit/>
          </a:bodyPr>
          <a:lstStyle/>
          <a:p>
            <a:r>
              <a:rPr lang="en-US" dirty="0" smtClean="0">
                <a:solidFill>
                  <a:prstClr val="black"/>
                </a:solidFill>
              </a:rPr>
              <a:t>Module 05</a:t>
            </a:r>
            <a:endParaRPr lang="en-US" dirty="0">
              <a:solidFill>
                <a:prstClr val="black"/>
              </a:solidFill>
            </a:endParaRPr>
          </a:p>
        </p:txBody>
      </p:sp>
    </p:spTree>
    <p:extLst>
      <p:ext uri="{BB962C8B-B14F-4D97-AF65-F5344CB8AC3E}">
        <p14:creationId xmlns:p14="http://schemas.microsoft.com/office/powerpoint/2010/main" val="13852269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6725" y="756821"/>
            <a:ext cx="4495800" cy="338554"/>
          </a:xfrm>
          <a:prstGeom prst="rect">
            <a:avLst/>
          </a:prstGeom>
          <a:noFill/>
        </p:spPr>
        <p:txBody>
          <a:bodyPr wrap="square" rtlCol="0">
            <a:spAutoFit/>
          </a:bodyPr>
          <a:lstStyle/>
          <a:p>
            <a:pPr marL="342900" indent="-342900">
              <a:buAutoNum type="arabicPeriod"/>
            </a:pPr>
            <a:r>
              <a:rPr lang="en-US" sz="1600" b="1" dirty="0" smtClean="0">
                <a:solidFill>
                  <a:schemeClr val="accent6">
                    <a:lumMod val="50000"/>
                  </a:schemeClr>
                </a:solidFill>
                <a:latin typeface="Cambria Math" panose="02040503050406030204" pitchFamily="18" charset="0"/>
                <a:ea typeface="Cambria Math" panose="02040503050406030204" pitchFamily="18" charset="0"/>
                <a:cs typeface="Arial" pitchFamily="34" charset="0"/>
              </a:rPr>
              <a:t>Solve the equations :</a:t>
            </a:r>
          </a:p>
        </p:txBody>
      </p:sp>
      <p:grpSp>
        <p:nvGrpSpPr>
          <p:cNvPr id="3" name="Group 2"/>
          <p:cNvGrpSpPr/>
          <p:nvPr/>
        </p:nvGrpSpPr>
        <p:grpSpPr>
          <a:xfrm>
            <a:off x="571499" y="251378"/>
            <a:ext cx="1205814" cy="512618"/>
            <a:chOff x="3680733" y="331470"/>
            <a:chExt cx="1168552" cy="563880"/>
          </a:xfrm>
        </p:grpSpPr>
        <p:sp>
          <p:nvSpPr>
            <p:cNvPr id="4" name="Horizontal Scroll 3"/>
            <p:cNvSpPr/>
            <p:nvPr/>
          </p:nvSpPr>
          <p:spPr>
            <a:xfrm>
              <a:off x="3680733" y="331470"/>
              <a:ext cx="1168552" cy="563880"/>
            </a:xfrm>
            <a:prstGeom prst="horizontalScroll">
              <a:avLst/>
            </a:prstGeom>
            <a:blipFill>
              <a:blip r:embed="rId2"/>
              <a:tile tx="0" ty="0" sx="100000" sy="100000" flip="none" algn="tl"/>
            </a:blipFill>
            <a:ln w="28575">
              <a:solidFill>
                <a:schemeClr val="tx1"/>
              </a:solid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dirty="0">
                <a:solidFill>
                  <a:schemeClr val="tx1"/>
                </a:solidFill>
                <a:latin typeface="Cambria Math" panose="02040503050406030204" pitchFamily="18" charset="0"/>
                <a:ea typeface="Cambria Math" panose="02040503050406030204" pitchFamily="18" charset="0"/>
              </a:endParaRPr>
            </a:p>
          </p:txBody>
        </p:sp>
        <p:sp>
          <p:nvSpPr>
            <p:cNvPr id="5" name="TextBox 4"/>
            <p:cNvSpPr txBox="1"/>
            <p:nvPr/>
          </p:nvSpPr>
          <p:spPr>
            <a:xfrm>
              <a:off x="3761492" y="423178"/>
              <a:ext cx="1034050" cy="372410"/>
            </a:xfrm>
            <a:prstGeom prst="rect">
              <a:avLst/>
            </a:prstGeom>
            <a:noFill/>
          </p:spPr>
          <p:txBody>
            <a:bodyPr wrap="none" rtlCol="0">
              <a:spAutoFit/>
            </a:bodyPr>
            <a:lstStyle/>
            <a:p>
              <a:r>
                <a:rPr lang="en-US" sz="1600" dirty="0" smtClean="0">
                  <a:latin typeface="Cambria Math" panose="02040503050406030204" pitchFamily="18" charset="0"/>
                  <a:ea typeface="Cambria Math" panose="02040503050406030204" pitchFamily="18" charset="0"/>
                </a:rPr>
                <a:t>EXERCISE</a:t>
              </a:r>
              <a:endParaRPr lang="en-US" sz="1600" dirty="0">
                <a:latin typeface="Cambria Math" panose="02040503050406030204" pitchFamily="18" charset="0"/>
                <a:ea typeface="Cambria Math" panose="02040503050406030204" pitchFamily="18" charset="0"/>
              </a:endParaRPr>
            </a:p>
          </p:txBody>
        </p:sp>
      </p:grpSp>
      <p:sp>
        <p:nvSpPr>
          <p:cNvPr id="6" name="TextBox 5"/>
          <p:cNvSpPr txBox="1"/>
          <p:nvPr/>
        </p:nvSpPr>
        <p:spPr>
          <a:xfrm>
            <a:off x="457211" y="1123950"/>
            <a:ext cx="633507" cy="369332"/>
          </a:xfrm>
          <a:prstGeom prst="rect">
            <a:avLst/>
          </a:prstGeom>
          <a:noFill/>
        </p:spPr>
        <p:txBody>
          <a:bodyPr wrap="none" rtlCol="0">
            <a:spAutoFit/>
          </a:bodyPr>
          <a:lstStyle/>
          <a:p>
            <a:r>
              <a:rPr lang="en-US" dirty="0" smtClean="0">
                <a:solidFill>
                  <a:srgbClr val="CC00CC"/>
                </a:solidFill>
                <a:latin typeface="Cambria Math" panose="02040503050406030204" pitchFamily="18" charset="0"/>
                <a:ea typeface="Cambria Math" panose="02040503050406030204" pitchFamily="18" charset="0"/>
                <a:cs typeface="Arial" pitchFamily="34" charset="0"/>
              </a:rPr>
              <a:t>(11)</a:t>
            </a:r>
            <a:endParaRPr lang="en-US" dirty="0">
              <a:solidFill>
                <a:srgbClr val="CC00CC"/>
              </a:solidFill>
              <a:latin typeface="Cambria Math" panose="02040503050406030204" pitchFamily="18" charset="0"/>
              <a:ea typeface="Cambria Math" panose="02040503050406030204" pitchFamily="18" charset="0"/>
              <a:cs typeface="Arial" pitchFamily="34" charset="0"/>
            </a:endParaRPr>
          </a:p>
        </p:txBody>
      </p:sp>
      <p:sp>
        <p:nvSpPr>
          <p:cNvPr id="7" name="TextBox 6"/>
          <p:cNvSpPr txBox="1"/>
          <p:nvPr/>
        </p:nvSpPr>
        <p:spPr>
          <a:xfrm>
            <a:off x="1055231" y="1123950"/>
            <a:ext cx="1428596" cy="369332"/>
          </a:xfrm>
          <a:prstGeom prst="rect">
            <a:avLst/>
          </a:prstGeom>
          <a:noFill/>
        </p:spPr>
        <p:txBody>
          <a:bodyPr wrap="none" rtlCol="0">
            <a:spAutoFit/>
          </a:bodyPr>
          <a:lstStyle/>
          <a:p>
            <a:r>
              <a:rPr lang="en-US" dirty="0" smtClean="0">
                <a:solidFill>
                  <a:srgbClr val="CC00CC"/>
                </a:solidFill>
                <a:latin typeface="Cambria Math" panose="02040503050406030204" pitchFamily="18" charset="0"/>
                <a:ea typeface="Cambria Math" panose="02040503050406030204" pitchFamily="18" charset="0"/>
                <a:cs typeface="Arial" pitchFamily="34" charset="0"/>
              </a:rPr>
              <a:t>17 +  6p = 9</a:t>
            </a:r>
            <a:endParaRPr lang="en-US" baseline="-25000" dirty="0">
              <a:solidFill>
                <a:srgbClr val="CC00CC"/>
              </a:solidFill>
              <a:latin typeface="Cambria Math" panose="02040503050406030204" pitchFamily="18" charset="0"/>
              <a:ea typeface="Cambria Math" panose="02040503050406030204" pitchFamily="18" charset="0"/>
              <a:cs typeface="Arial" pitchFamily="34" charset="0"/>
            </a:endParaRPr>
          </a:p>
        </p:txBody>
      </p:sp>
      <p:grpSp>
        <p:nvGrpSpPr>
          <p:cNvPr id="8" name="Group 7"/>
          <p:cNvGrpSpPr/>
          <p:nvPr/>
        </p:nvGrpSpPr>
        <p:grpSpPr>
          <a:xfrm>
            <a:off x="457200" y="1657350"/>
            <a:ext cx="630298" cy="369332"/>
            <a:chOff x="508290" y="1515017"/>
            <a:chExt cx="630298" cy="369332"/>
          </a:xfrm>
        </p:grpSpPr>
        <p:sp>
          <p:nvSpPr>
            <p:cNvPr id="9" name="Flowchart: Delay 8"/>
            <p:cNvSpPr/>
            <p:nvPr/>
          </p:nvSpPr>
          <p:spPr>
            <a:xfrm>
              <a:off x="573605" y="1544221"/>
              <a:ext cx="564983" cy="323262"/>
            </a:xfrm>
            <a:prstGeom prst="flowChartDelay">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mbria Math" panose="02040503050406030204" pitchFamily="18" charset="0"/>
                <a:ea typeface="Cambria Math" panose="02040503050406030204" pitchFamily="18" charset="0"/>
              </a:endParaRPr>
            </a:p>
          </p:txBody>
        </p:sp>
        <p:sp>
          <p:nvSpPr>
            <p:cNvPr id="10" name="TextBox 9"/>
            <p:cNvSpPr txBox="1"/>
            <p:nvPr/>
          </p:nvSpPr>
          <p:spPr>
            <a:xfrm>
              <a:off x="508290" y="1515017"/>
              <a:ext cx="562946" cy="369332"/>
            </a:xfrm>
            <a:prstGeom prst="rect">
              <a:avLst/>
            </a:prstGeom>
            <a:noFill/>
          </p:spPr>
          <p:txBody>
            <a:bodyPr wrap="square" rtlCol="0">
              <a:spAutoFit/>
            </a:bodyPr>
            <a:lstStyle/>
            <a:p>
              <a:r>
                <a:rPr lang="en-US" b="1" dirty="0" smtClean="0">
                  <a:solidFill>
                    <a:schemeClr val="tx1">
                      <a:lumMod val="95000"/>
                      <a:lumOff val="5000"/>
                    </a:schemeClr>
                  </a:solidFill>
                  <a:latin typeface="Cambria Math" panose="02040503050406030204" pitchFamily="18" charset="0"/>
                  <a:ea typeface="Cambria Math" panose="02040503050406030204" pitchFamily="18" charset="0"/>
                  <a:cs typeface="Arial" pitchFamily="34" charset="0"/>
                </a:rPr>
                <a:t>Sol</a:t>
              </a:r>
              <a:endParaRPr lang="en-US" b="1" dirty="0">
                <a:solidFill>
                  <a:schemeClr val="tx1">
                    <a:lumMod val="95000"/>
                    <a:lumOff val="5000"/>
                  </a:schemeClr>
                </a:solidFill>
                <a:latin typeface="Cambria Math" panose="02040503050406030204" pitchFamily="18" charset="0"/>
                <a:ea typeface="Cambria Math" panose="02040503050406030204" pitchFamily="18" charset="0"/>
                <a:cs typeface="Arial" pitchFamily="34" charset="0"/>
              </a:endParaRPr>
            </a:p>
          </p:txBody>
        </p:sp>
      </p:grpSp>
      <p:sp>
        <p:nvSpPr>
          <p:cNvPr id="11" name="Rectangle 10"/>
          <p:cNvSpPr/>
          <p:nvPr/>
        </p:nvSpPr>
        <p:spPr>
          <a:xfrm>
            <a:off x="1149529" y="1697593"/>
            <a:ext cx="441146" cy="369332"/>
          </a:xfrm>
          <a:prstGeom prst="rect">
            <a:avLst/>
          </a:prstGeom>
        </p:spPr>
        <p:txBody>
          <a:bodyPr wrap="none">
            <a:spAutoFit/>
          </a:bodyPr>
          <a:lstStyle/>
          <a:p>
            <a:r>
              <a:rPr lang="en-US" dirty="0" smtClean="0">
                <a:latin typeface="Cambria Math" panose="02040503050406030204" pitchFamily="18" charset="0"/>
                <a:ea typeface="Cambria Math" panose="02040503050406030204" pitchFamily="18" charset="0"/>
                <a:cs typeface="Arial" pitchFamily="34" charset="0"/>
              </a:rPr>
              <a:t>17</a:t>
            </a:r>
            <a:endParaRPr lang="en-US" dirty="0">
              <a:latin typeface="Cambria Math" panose="02040503050406030204" pitchFamily="18" charset="0"/>
              <a:ea typeface="Cambria Math" panose="02040503050406030204" pitchFamily="18" charset="0"/>
            </a:endParaRPr>
          </a:p>
        </p:txBody>
      </p:sp>
      <p:sp>
        <p:nvSpPr>
          <p:cNvPr id="12" name="Rectangle 11"/>
          <p:cNvSpPr/>
          <p:nvPr/>
        </p:nvSpPr>
        <p:spPr>
          <a:xfrm>
            <a:off x="1446771" y="1692048"/>
            <a:ext cx="373820" cy="369332"/>
          </a:xfrm>
          <a:prstGeom prst="rect">
            <a:avLst/>
          </a:prstGeom>
        </p:spPr>
        <p:txBody>
          <a:bodyPr wrap="none">
            <a:spAutoFit/>
          </a:bodyPr>
          <a:lstStyle/>
          <a:p>
            <a:r>
              <a:rPr lang="en-US" dirty="0">
                <a:latin typeface="Cambria Math" panose="02040503050406030204" pitchFamily="18" charset="0"/>
                <a:ea typeface="Cambria Math" panose="02040503050406030204" pitchFamily="18" charset="0"/>
                <a:cs typeface="Arial" pitchFamily="34" charset="0"/>
              </a:rPr>
              <a:t> </a:t>
            </a:r>
            <a:r>
              <a:rPr lang="en-US" dirty="0" smtClean="0">
                <a:latin typeface="Bookman Old Style" pitchFamily="18" charset="0"/>
                <a:cs typeface="Arial" pitchFamily="34" charset="0"/>
              </a:rPr>
              <a:t>+</a:t>
            </a:r>
            <a:endParaRPr lang="en-US" dirty="0">
              <a:latin typeface="Cambria Math" panose="02040503050406030204" pitchFamily="18" charset="0"/>
              <a:ea typeface="Cambria Math" panose="02040503050406030204" pitchFamily="18" charset="0"/>
            </a:endParaRPr>
          </a:p>
        </p:txBody>
      </p:sp>
      <p:sp>
        <p:nvSpPr>
          <p:cNvPr id="13" name="Rectangle 12"/>
          <p:cNvSpPr/>
          <p:nvPr/>
        </p:nvSpPr>
        <p:spPr>
          <a:xfrm>
            <a:off x="1715723" y="1692048"/>
            <a:ext cx="441146" cy="369332"/>
          </a:xfrm>
          <a:prstGeom prst="rect">
            <a:avLst/>
          </a:prstGeom>
        </p:spPr>
        <p:txBody>
          <a:bodyPr wrap="none">
            <a:spAutoFit/>
          </a:bodyPr>
          <a:lstStyle/>
          <a:p>
            <a:r>
              <a:rPr lang="en-US" dirty="0" smtClean="0">
                <a:latin typeface="Cambria Math" panose="02040503050406030204" pitchFamily="18" charset="0"/>
                <a:ea typeface="Cambria Math" panose="02040503050406030204" pitchFamily="18" charset="0"/>
                <a:cs typeface="Arial" pitchFamily="34" charset="0"/>
              </a:rPr>
              <a:t>6p</a:t>
            </a:r>
            <a:endParaRPr lang="en-US" dirty="0">
              <a:latin typeface="Cambria Math" panose="02040503050406030204" pitchFamily="18" charset="0"/>
              <a:ea typeface="Cambria Math" panose="02040503050406030204" pitchFamily="18" charset="0"/>
            </a:endParaRPr>
          </a:p>
        </p:txBody>
      </p:sp>
      <p:sp>
        <p:nvSpPr>
          <p:cNvPr id="14" name="Rectangle 13"/>
          <p:cNvSpPr/>
          <p:nvPr/>
        </p:nvSpPr>
        <p:spPr>
          <a:xfrm>
            <a:off x="2056832" y="1692048"/>
            <a:ext cx="357790" cy="369332"/>
          </a:xfrm>
          <a:prstGeom prst="rect">
            <a:avLst/>
          </a:prstGeom>
        </p:spPr>
        <p:txBody>
          <a:bodyPr wrap="none">
            <a:spAutoFit/>
          </a:bodyPr>
          <a:lstStyle/>
          <a:p>
            <a:r>
              <a:rPr lang="en-US" dirty="0" smtClean="0">
                <a:latin typeface="Cambria Math" panose="02040503050406030204" pitchFamily="18" charset="0"/>
                <a:ea typeface="Cambria Math" panose="02040503050406030204" pitchFamily="18" charset="0"/>
                <a:cs typeface="Arial" pitchFamily="34" charset="0"/>
              </a:rPr>
              <a:t>=</a:t>
            </a:r>
            <a:endParaRPr lang="en-US" dirty="0">
              <a:latin typeface="Cambria Math" panose="02040503050406030204" pitchFamily="18" charset="0"/>
              <a:ea typeface="Cambria Math" panose="02040503050406030204" pitchFamily="18" charset="0"/>
            </a:endParaRPr>
          </a:p>
        </p:txBody>
      </p:sp>
      <p:sp>
        <p:nvSpPr>
          <p:cNvPr id="15" name="Rectangle 14"/>
          <p:cNvSpPr/>
          <p:nvPr/>
        </p:nvSpPr>
        <p:spPr>
          <a:xfrm>
            <a:off x="2348623" y="1692048"/>
            <a:ext cx="312906" cy="369332"/>
          </a:xfrm>
          <a:prstGeom prst="rect">
            <a:avLst/>
          </a:prstGeom>
        </p:spPr>
        <p:txBody>
          <a:bodyPr wrap="none">
            <a:spAutoFit/>
          </a:bodyPr>
          <a:lstStyle/>
          <a:p>
            <a:r>
              <a:rPr lang="en-US" dirty="0" smtClean="0">
                <a:latin typeface="Cambria Math" panose="02040503050406030204" pitchFamily="18" charset="0"/>
                <a:ea typeface="Cambria Math" panose="02040503050406030204" pitchFamily="18" charset="0"/>
                <a:cs typeface="Arial" pitchFamily="34" charset="0"/>
              </a:rPr>
              <a:t>9</a:t>
            </a:r>
            <a:endParaRPr lang="en-US" dirty="0">
              <a:latin typeface="Cambria Math" panose="02040503050406030204" pitchFamily="18" charset="0"/>
              <a:ea typeface="Cambria Math" panose="02040503050406030204" pitchFamily="18" charset="0"/>
            </a:endParaRPr>
          </a:p>
        </p:txBody>
      </p:sp>
      <p:sp>
        <p:nvSpPr>
          <p:cNvPr id="23" name="Rectangle 22"/>
          <p:cNvSpPr/>
          <p:nvPr/>
        </p:nvSpPr>
        <p:spPr>
          <a:xfrm>
            <a:off x="1600200" y="2164318"/>
            <a:ext cx="441146" cy="369332"/>
          </a:xfrm>
          <a:prstGeom prst="rect">
            <a:avLst/>
          </a:prstGeom>
        </p:spPr>
        <p:txBody>
          <a:bodyPr wrap="none">
            <a:spAutoFit/>
          </a:bodyPr>
          <a:lstStyle/>
          <a:p>
            <a:r>
              <a:rPr lang="en-US" dirty="0" smtClean="0">
                <a:latin typeface="Cambria Math" panose="02040503050406030204" pitchFamily="18" charset="0"/>
                <a:ea typeface="Cambria Math" panose="02040503050406030204" pitchFamily="18" charset="0"/>
                <a:cs typeface="Arial" pitchFamily="34" charset="0"/>
              </a:rPr>
              <a:t>6p</a:t>
            </a:r>
            <a:endParaRPr lang="en-US" dirty="0">
              <a:latin typeface="Cambria Math" panose="02040503050406030204" pitchFamily="18" charset="0"/>
              <a:ea typeface="Cambria Math" panose="02040503050406030204" pitchFamily="18" charset="0"/>
            </a:endParaRPr>
          </a:p>
        </p:txBody>
      </p:sp>
      <p:sp>
        <p:nvSpPr>
          <p:cNvPr id="24" name="Rectangle 23"/>
          <p:cNvSpPr/>
          <p:nvPr/>
        </p:nvSpPr>
        <p:spPr>
          <a:xfrm>
            <a:off x="2071012" y="2164318"/>
            <a:ext cx="357790" cy="369332"/>
          </a:xfrm>
          <a:prstGeom prst="rect">
            <a:avLst/>
          </a:prstGeom>
        </p:spPr>
        <p:txBody>
          <a:bodyPr wrap="none">
            <a:spAutoFit/>
          </a:bodyPr>
          <a:lstStyle/>
          <a:p>
            <a:r>
              <a:rPr lang="en-US" dirty="0" smtClean="0">
                <a:latin typeface="Cambria Math" panose="02040503050406030204" pitchFamily="18" charset="0"/>
                <a:ea typeface="Cambria Math" panose="02040503050406030204" pitchFamily="18" charset="0"/>
                <a:cs typeface="Arial" pitchFamily="34" charset="0"/>
              </a:rPr>
              <a:t>=</a:t>
            </a:r>
            <a:endParaRPr lang="en-US" dirty="0">
              <a:latin typeface="Cambria Math" panose="02040503050406030204" pitchFamily="18" charset="0"/>
              <a:ea typeface="Cambria Math" panose="02040503050406030204" pitchFamily="18" charset="0"/>
            </a:endParaRPr>
          </a:p>
        </p:txBody>
      </p:sp>
      <p:sp>
        <p:nvSpPr>
          <p:cNvPr id="25" name="Rectangle 24"/>
          <p:cNvSpPr/>
          <p:nvPr/>
        </p:nvSpPr>
        <p:spPr>
          <a:xfrm>
            <a:off x="2359014" y="2164318"/>
            <a:ext cx="312906" cy="369332"/>
          </a:xfrm>
          <a:prstGeom prst="rect">
            <a:avLst/>
          </a:prstGeom>
        </p:spPr>
        <p:txBody>
          <a:bodyPr wrap="none">
            <a:spAutoFit/>
          </a:bodyPr>
          <a:lstStyle/>
          <a:p>
            <a:r>
              <a:rPr lang="en-US" dirty="0" smtClean="0">
                <a:latin typeface="Cambria Math" panose="02040503050406030204" pitchFamily="18" charset="0"/>
                <a:ea typeface="Cambria Math" panose="02040503050406030204" pitchFamily="18" charset="0"/>
                <a:cs typeface="Arial" pitchFamily="34" charset="0"/>
              </a:rPr>
              <a:t>9</a:t>
            </a:r>
            <a:endParaRPr lang="en-US" dirty="0">
              <a:latin typeface="Cambria Math" panose="02040503050406030204" pitchFamily="18" charset="0"/>
              <a:ea typeface="Cambria Math" panose="02040503050406030204" pitchFamily="18" charset="0"/>
            </a:endParaRPr>
          </a:p>
        </p:txBody>
      </p:sp>
      <p:sp>
        <p:nvSpPr>
          <p:cNvPr id="26" name="Rectangle 25"/>
          <p:cNvSpPr/>
          <p:nvPr/>
        </p:nvSpPr>
        <p:spPr>
          <a:xfrm>
            <a:off x="2667000" y="2164318"/>
            <a:ext cx="261610" cy="369332"/>
          </a:xfrm>
          <a:prstGeom prst="rect">
            <a:avLst/>
          </a:prstGeom>
        </p:spPr>
        <p:txBody>
          <a:bodyPr wrap="none">
            <a:spAutoFit/>
          </a:bodyPr>
          <a:lstStyle/>
          <a:p>
            <a:r>
              <a:rPr lang="en-US" dirty="0" smtClean="0">
                <a:solidFill>
                  <a:srgbClr val="C00000"/>
                </a:solidFill>
                <a:latin typeface="Cambria Math" panose="02040503050406030204" pitchFamily="18" charset="0"/>
                <a:ea typeface="Cambria Math" panose="02040503050406030204" pitchFamily="18" charset="0"/>
                <a:cs typeface="Arial" pitchFamily="34" charset="0"/>
              </a:rPr>
              <a:t>-</a:t>
            </a:r>
            <a:endParaRPr lang="en-US" dirty="0">
              <a:solidFill>
                <a:srgbClr val="C00000"/>
              </a:solidFill>
              <a:latin typeface="Cambria Math" panose="02040503050406030204" pitchFamily="18" charset="0"/>
              <a:ea typeface="Cambria Math" panose="02040503050406030204" pitchFamily="18" charset="0"/>
            </a:endParaRPr>
          </a:p>
        </p:txBody>
      </p:sp>
      <p:sp>
        <p:nvSpPr>
          <p:cNvPr id="27" name="Rectangle 26"/>
          <p:cNvSpPr/>
          <p:nvPr/>
        </p:nvSpPr>
        <p:spPr>
          <a:xfrm>
            <a:off x="2958791" y="2164318"/>
            <a:ext cx="441146" cy="369332"/>
          </a:xfrm>
          <a:prstGeom prst="rect">
            <a:avLst/>
          </a:prstGeom>
        </p:spPr>
        <p:txBody>
          <a:bodyPr wrap="none">
            <a:spAutoFit/>
          </a:bodyPr>
          <a:lstStyle/>
          <a:p>
            <a:r>
              <a:rPr lang="en-US" dirty="0" smtClean="0">
                <a:solidFill>
                  <a:srgbClr val="C00000"/>
                </a:solidFill>
                <a:latin typeface="Cambria Math" panose="02040503050406030204" pitchFamily="18" charset="0"/>
                <a:ea typeface="Cambria Math" panose="02040503050406030204" pitchFamily="18" charset="0"/>
                <a:cs typeface="Arial" pitchFamily="34" charset="0"/>
              </a:rPr>
              <a:t>17</a:t>
            </a:r>
            <a:endParaRPr lang="en-US" dirty="0">
              <a:solidFill>
                <a:srgbClr val="C00000"/>
              </a:solidFill>
              <a:latin typeface="Cambria Math" panose="02040503050406030204" pitchFamily="18" charset="0"/>
              <a:ea typeface="Cambria Math" panose="02040503050406030204" pitchFamily="18" charset="0"/>
            </a:endParaRPr>
          </a:p>
        </p:txBody>
      </p:sp>
      <p:sp>
        <p:nvSpPr>
          <p:cNvPr id="28" name="Rectangle 27"/>
          <p:cNvSpPr/>
          <p:nvPr/>
        </p:nvSpPr>
        <p:spPr>
          <a:xfrm>
            <a:off x="1600200" y="2516742"/>
            <a:ext cx="441146" cy="369332"/>
          </a:xfrm>
          <a:prstGeom prst="rect">
            <a:avLst/>
          </a:prstGeom>
        </p:spPr>
        <p:txBody>
          <a:bodyPr wrap="none">
            <a:spAutoFit/>
          </a:bodyPr>
          <a:lstStyle/>
          <a:p>
            <a:r>
              <a:rPr lang="en-US" dirty="0" smtClean="0">
                <a:latin typeface="Cambria Math" panose="02040503050406030204" pitchFamily="18" charset="0"/>
                <a:ea typeface="Cambria Math" panose="02040503050406030204" pitchFamily="18" charset="0"/>
                <a:cs typeface="Arial" pitchFamily="34" charset="0"/>
              </a:rPr>
              <a:t>6p</a:t>
            </a:r>
            <a:endParaRPr lang="en-US" dirty="0">
              <a:latin typeface="Cambria Math" panose="02040503050406030204" pitchFamily="18" charset="0"/>
              <a:ea typeface="Cambria Math" panose="02040503050406030204" pitchFamily="18" charset="0"/>
            </a:endParaRPr>
          </a:p>
        </p:txBody>
      </p:sp>
      <p:sp>
        <p:nvSpPr>
          <p:cNvPr id="29" name="Rectangle 28"/>
          <p:cNvSpPr/>
          <p:nvPr/>
        </p:nvSpPr>
        <p:spPr>
          <a:xfrm>
            <a:off x="2062906" y="2516742"/>
            <a:ext cx="357790" cy="369332"/>
          </a:xfrm>
          <a:prstGeom prst="rect">
            <a:avLst/>
          </a:prstGeom>
        </p:spPr>
        <p:txBody>
          <a:bodyPr wrap="none">
            <a:spAutoFit/>
          </a:bodyPr>
          <a:lstStyle/>
          <a:p>
            <a:r>
              <a:rPr lang="en-US" dirty="0">
                <a:latin typeface="Cambria Math" panose="02040503050406030204" pitchFamily="18" charset="0"/>
                <a:ea typeface="Cambria Math" panose="02040503050406030204" pitchFamily="18" charset="0"/>
                <a:cs typeface="Arial" pitchFamily="34" charset="0"/>
              </a:rPr>
              <a:t>=</a:t>
            </a:r>
            <a:endParaRPr lang="en-US" dirty="0">
              <a:latin typeface="Cambria Math" panose="02040503050406030204" pitchFamily="18" charset="0"/>
              <a:ea typeface="Cambria Math" panose="02040503050406030204" pitchFamily="18" charset="0"/>
            </a:endParaRPr>
          </a:p>
        </p:txBody>
      </p:sp>
      <p:sp>
        <p:nvSpPr>
          <p:cNvPr id="30" name="Rectangle 29"/>
          <p:cNvSpPr/>
          <p:nvPr/>
        </p:nvSpPr>
        <p:spPr>
          <a:xfrm>
            <a:off x="2350908" y="2516742"/>
            <a:ext cx="389850" cy="369332"/>
          </a:xfrm>
          <a:prstGeom prst="rect">
            <a:avLst/>
          </a:prstGeom>
        </p:spPr>
        <p:txBody>
          <a:bodyPr wrap="none">
            <a:spAutoFit/>
          </a:bodyPr>
          <a:lstStyle/>
          <a:p>
            <a:r>
              <a:rPr lang="en-US" dirty="0" smtClean="0">
                <a:latin typeface="Cambria Math" panose="02040503050406030204" pitchFamily="18" charset="0"/>
                <a:ea typeface="Cambria Math" panose="02040503050406030204" pitchFamily="18" charset="0"/>
                <a:cs typeface="Arial" pitchFamily="34" charset="0"/>
              </a:rPr>
              <a:t>-8</a:t>
            </a:r>
            <a:endParaRPr lang="en-US" dirty="0">
              <a:latin typeface="Cambria Math" panose="02040503050406030204" pitchFamily="18" charset="0"/>
              <a:ea typeface="Cambria Math" panose="02040503050406030204" pitchFamily="18" charset="0"/>
            </a:endParaRPr>
          </a:p>
        </p:txBody>
      </p:sp>
      <p:sp>
        <p:nvSpPr>
          <p:cNvPr id="32" name="TextBox 31"/>
          <p:cNvSpPr txBox="1"/>
          <p:nvPr/>
        </p:nvSpPr>
        <p:spPr>
          <a:xfrm>
            <a:off x="838200" y="2164318"/>
            <a:ext cx="369726" cy="369332"/>
          </a:xfrm>
          <a:prstGeom prst="rect">
            <a:avLst/>
          </a:prstGeom>
          <a:noFill/>
        </p:spPr>
        <p:txBody>
          <a:bodyPr wrap="square" rtlCol="0">
            <a:spAutoFit/>
          </a:bodyPr>
          <a:lstStyle/>
          <a:p>
            <a:r>
              <a:rPr lang="en-US" dirty="0" smtClean="0">
                <a:latin typeface="Cambria Math" panose="02040503050406030204" pitchFamily="18" charset="0"/>
                <a:ea typeface="Cambria Math" panose="02040503050406030204" pitchFamily="18" charset="0"/>
                <a:cs typeface="Arial" pitchFamily="34" charset="0"/>
                <a:sym typeface="Symbol"/>
              </a:rPr>
              <a:t></a:t>
            </a:r>
            <a:endParaRPr lang="en-US" dirty="0">
              <a:latin typeface="Cambria Math" panose="02040503050406030204" pitchFamily="18" charset="0"/>
              <a:ea typeface="Cambria Math" panose="02040503050406030204" pitchFamily="18" charset="0"/>
              <a:cs typeface="Arial" pitchFamily="34" charset="0"/>
            </a:endParaRPr>
          </a:p>
        </p:txBody>
      </p:sp>
      <p:sp>
        <p:nvSpPr>
          <p:cNvPr id="33" name="TextBox 32"/>
          <p:cNvSpPr txBox="1"/>
          <p:nvPr/>
        </p:nvSpPr>
        <p:spPr>
          <a:xfrm>
            <a:off x="838200" y="2505074"/>
            <a:ext cx="369726" cy="369332"/>
          </a:xfrm>
          <a:prstGeom prst="rect">
            <a:avLst/>
          </a:prstGeom>
          <a:noFill/>
        </p:spPr>
        <p:txBody>
          <a:bodyPr wrap="square" rtlCol="0">
            <a:spAutoFit/>
          </a:bodyPr>
          <a:lstStyle/>
          <a:p>
            <a:r>
              <a:rPr lang="en-US" dirty="0" smtClean="0">
                <a:latin typeface="Cambria Math" panose="02040503050406030204" pitchFamily="18" charset="0"/>
                <a:ea typeface="Cambria Math" panose="02040503050406030204" pitchFamily="18" charset="0"/>
                <a:cs typeface="Arial" pitchFamily="34" charset="0"/>
                <a:sym typeface="Symbol"/>
              </a:rPr>
              <a:t></a:t>
            </a:r>
            <a:endParaRPr lang="en-US" dirty="0">
              <a:latin typeface="Cambria Math" panose="02040503050406030204" pitchFamily="18" charset="0"/>
              <a:ea typeface="Cambria Math" panose="02040503050406030204" pitchFamily="18" charset="0"/>
              <a:cs typeface="Arial" pitchFamily="34" charset="0"/>
            </a:endParaRPr>
          </a:p>
        </p:txBody>
      </p:sp>
      <p:sp>
        <p:nvSpPr>
          <p:cNvPr id="34" name="TextBox 33"/>
          <p:cNvSpPr txBox="1"/>
          <p:nvPr/>
        </p:nvSpPr>
        <p:spPr>
          <a:xfrm>
            <a:off x="838200" y="3119675"/>
            <a:ext cx="369726" cy="369332"/>
          </a:xfrm>
          <a:prstGeom prst="rect">
            <a:avLst/>
          </a:prstGeom>
          <a:noFill/>
        </p:spPr>
        <p:txBody>
          <a:bodyPr wrap="square" rtlCol="0">
            <a:spAutoFit/>
          </a:bodyPr>
          <a:lstStyle/>
          <a:p>
            <a:r>
              <a:rPr lang="en-US" dirty="0" smtClean="0">
                <a:latin typeface="Cambria Math" panose="02040503050406030204" pitchFamily="18" charset="0"/>
                <a:ea typeface="Cambria Math" panose="02040503050406030204" pitchFamily="18" charset="0"/>
                <a:cs typeface="Arial" pitchFamily="34" charset="0"/>
                <a:sym typeface="Symbol"/>
              </a:rPr>
              <a:t></a:t>
            </a:r>
            <a:endParaRPr lang="en-US" dirty="0">
              <a:latin typeface="Cambria Math" panose="02040503050406030204" pitchFamily="18" charset="0"/>
              <a:ea typeface="Cambria Math" panose="02040503050406030204" pitchFamily="18" charset="0"/>
              <a:cs typeface="Arial" pitchFamily="34" charset="0"/>
            </a:endParaRPr>
          </a:p>
        </p:txBody>
      </p:sp>
      <p:sp>
        <p:nvSpPr>
          <p:cNvPr id="35" name="TextBox 34"/>
          <p:cNvSpPr txBox="1"/>
          <p:nvPr/>
        </p:nvSpPr>
        <p:spPr>
          <a:xfrm>
            <a:off x="1676403" y="3119675"/>
            <a:ext cx="326511" cy="369332"/>
          </a:xfrm>
          <a:prstGeom prst="rect">
            <a:avLst/>
          </a:prstGeom>
          <a:noFill/>
        </p:spPr>
        <p:txBody>
          <a:bodyPr wrap="square" rtlCol="0">
            <a:spAutoFit/>
          </a:bodyPr>
          <a:lstStyle/>
          <a:p>
            <a:r>
              <a:rPr lang="en-US" dirty="0" smtClean="0">
                <a:latin typeface="Cambria Math" panose="02040503050406030204" pitchFamily="18" charset="0"/>
                <a:ea typeface="Cambria Math" panose="02040503050406030204" pitchFamily="18" charset="0"/>
                <a:cs typeface="Arial" pitchFamily="34" charset="0"/>
              </a:rPr>
              <a:t>p</a:t>
            </a:r>
            <a:endParaRPr lang="en-US" dirty="0">
              <a:latin typeface="Cambria Math" panose="02040503050406030204" pitchFamily="18" charset="0"/>
              <a:ea typeface="Cambria Math" panose="02040503050406030204" pitchFamily="18" charset="0"/>
              <a:cs typeface="Arial" pitchFamily="34" charset="0"/>
            </a:endParaRPr>
          </a:p>
        </p:txBody>
      </p:sp>
      <p:sp>
        <p:nvSpPr>
          <p:cNvPr id="36" name="TextBox 35"/>
          <p:cNvSpPr txBox="1"/>
          <p:nvPr/>
        </p:nvSpPr>
        <p:spPr>
          <a:xfrm>
            <a:off x="2043949" y="3108007"/>
            <a:ext cx="392534" cy="369332"/>
          </a:xfrm>
          <a:prstGeom prst="rect">
            <a:avLst/>
          </a:prstGeom>
          <a:noFill/>
        </p:spPr>
        <p:txBody>
          <a:bodyPr wrap="square" rtlCol="0">
            <a:spAutoFit/>
          </a:bodyPr>
          <a:lstStyle/>
          <a:p>
            <a:r>
              <a:rPr lang="en-US" dirty="0">
                <a:latin typeface="Cambria Math" panose="02040503050406030204" pitchFamily="18" charset="0"/>
                <a:ea typeface="Cambria Math" panose="02040503050406030204" pitchFamily="18" charset="0"/>
                <a:cs typeface="Arial" pitchFamily="34" charset="0"/>
              </a:rPr>
              <a:t>=</a:t>
            </a:r>
            <a:r>
              <a:rPr lang="en-US" dirty="0" smtClean="0">
                <a:latin typeface="Cambria Math" panose="02040503050406030204" pitchFamily="18" charset="0"/>
                <a:ea typeface="Cambria Math" panose="02040503050406030204" pitchFamily="18" charset="0"/>
                <a:cs typeface="Arial" pitchFamily="34" charset="0"/>
              </a:rPr>
              <a:t> </a:t>
            </a:r>
            <a:endParaRPr lang="en-US" dirty="0">
              <a:latin typeface="Cambria Math" panose="02040503050406030204" pitchFamily="18" charset="0"/>
              <a:ea typeface="Cambria Math" panose="02040503050406030204" pitchFamily="18" charset="0"/>
              <a:cs typeface="Arial" pitchFamily="34" charset="0"/>
            </a:endParaRPr>
          </a:p>
        </p:txBody>
      </p:sp>
      <p:sp>
        <p:nvSpPr>
          <p:cNvPr id="37" name="TextBox 36"/>
          <p:cNvSpPr txBox="1"/>
          <p:nvPr/>
        </p:nvSpPr>
        <p:spPr>
          <a:xfrm>
            <a:off x="2416372" y="3272075"/>
            <a:ext cx="439041" cy="369332"/>
          </a:xfrm>
          <a:prstGeom prst="rect">
            <a:avLst/>
          </a:prstGeom>
          <a:noFill/>
        </p:spPr>
        <p:txBody>
          <a:bodyPr wrap="square" rtlCol="0">
            <a:spAutoFit/>
          </a:bodyPr>
          <a:lstStyle/>
          <a:p>
            <a:pPr algn="ctr"/>
            <a:r>
              <a:rPr lang="en-US" dirty="0" smtClean="0">
                <a:latin typeface="Cambria Math" panose="02040503050406030204" pitchFamily="18" charset="0"/>
                <a:ea typeface="Cambria Math" panose="02040503050406030204" pitchFamily="18" charset="0"/>
                <a:cs typeface="Arial" pitchFamily="34" charset="0"/>
              </a:rPr>
              <a:t>6</a:t>
            </a:r>
          </a:p>
        </p:txBody>
      </p:sp>
      <p:sp>
        <p:nvSpPr>
          <p:cNvPr id="38" name="TextBox 37"/>
          <p:cNvSpPr txBox="1"/>
          <p:nvPr/>
        </p:nvSpPr>
        <p:spPr>
          <a:xfrm>
            <a:off x="2362208" y="2978316"/>
            <a:ext cx="480671" cy="369332"/>
          </a:xfrm>
          <a:prstGeom prst="rect">
            <a:avLst/>
          </a:prstGeom>
          <a:noFill/>
        </p:spPr>
        <p:txBody>
          <a:bodyPr wrap="square" rtlCol="0">
            <a:spAutoFit/>
          </a:bodyPr>
          <a:lstStyle/>
          <a:p>
            <a:pPr algn="ctr"/>
            <a:r>
              <a:rPr lang="en-US" dirty="0" smtClean="0">
                <a:latin typeface="Cambria Math" panose="02040503050406030204" pitchFamily="18" charset="0"/>
                <a:ea typeface="Cambria Math" panose="02040503050406030204" pitchFamily="18" charset="0"/>
                <a:cs typeface="Arial" pitchFamily="34" charset="0"/>
              </a:rPr>
              <a:t>-8</a:t>
            </a:r>
          </a:p>
        </p:txBody>
      </p:sp>
      <p:cxnSp>
        <p:nvCxnSpPr>
          <p:cNvPr id="39" name="Straight Connector 38"/>
          <p:cNvCxnSpPr/>
          <p:nvPr/>
        </p:nvCxnSpPr>
        <p:spPr>
          <a:xfrm>
            <a:off x="2513169" y="3313327"/>
            <a:ext cx="31600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Curved Down Arrow 52"/>
          <p:cNvSpPr/>
          <p:nvPr/>
        </p:nvSpPr>
        <p:spPr>
          <a:xfrm rot="10800000" flipH="1">
            <a:off x="1905001" y="2888889"/>
            <a:ext cx="654680" cy="181054"/>
          </a:xfrm>
          <a:prstGeom prst="curvedDownArrow">
            <a:avLst/>
          </a:prstGeom>
          <a:solidFill>
            <a:srgbClr val="FFFF00"/>
          </a:solid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black"/>
              </a:solidFill>
              <a:latin typeface="Bookman Old Style" panose="02050604050505020204" pitchFamily="18" charset="0"/>
            </a:endParaRPr>
          </a:p>
        </p:txBody>
      </p:sp>
      <p:grpSp>
        <p:nvGrpSpPr>
          <p:cNvPr id="54" name="Group 53"/>
          <p:cNvGrpSpPr/>
          <p:nvPr/>
        </p:nvGrpSpPr>
        <p:grpSpPr>
          <a:xfrm>
            <a:off x="3199315" y="731679"/>
            <a:ext cx="2355539" cy="1273539"/>
            <a:chOff x="6096215" y="3056468"/>
            <a:chExt cx="1686520" cy="1189709"/>
          </a:xfrm>
        </p:grpSpPr>
        <p:sp>
          <p:nvSpPr>
            <p:cNvPr id="55" name="Cloud Callout 54"/>
            <p:cNvSpPr/>
            <p:nvPr/>
          </p:nvSpPr>
          <p:spPr>
            <a:xfrm>
              <a:off x="6096215" y="3056468"/>
              <a:ext cx="1655996" cy="1189709"/>
            </a:xfrm>
            <a:prstGeom prst="cloudCallout">
              <a:avLst>
                <a:gd name="adj1" fmla="val -73629"/>
                <a:gd name="adj2" fmla="val 40872"/>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mbria Math" panose="02040503050406030204" pitchFamily="18" charset="0"/>
                <a:ea typeface="Cambria Math" panose="02040503050406030204" pitchFamily="18" charset="0"/>
              </a:endParaRPr>
            </a:p>
          </p:txBody>
        </p:sp>
        <p:sp>
          <p:nvSpPr>
            <p:cNvPr id="56" name="Rectangle 55"/>
            <p:cNvSpPr/>
            <p:nvPr/>
          </p:nvSpPr>
          <p:spPr>
            <a:xfrm>
              <a:off x="6153136" y="3317472"/>
              <a:ext cx="1629599" cy="776297"/>
            </a:xfrm>
            <a:prstGeom prst="rect">
              <a:avLst/>
            </a:prstGeom>
          </p:spPr>
          <p:txBody>
            <a:bodyPr wrap="square">
              <a:spAutoFit/>
            </a:bodyPr>
            <a:lstStyle/>
            <a:p>
              <a:pPr algn="ctr"/>
              <a:r>
                <a:rPr lang="en-US" sz="1600" b="1" dirty="0" smtClean="0">
                  <a:solidFill>
                    <a:srgbClr val="002060"/>
                  </a:solidFill>
                  <a:latin typeface="Cambria Math" panose="02040503050406030204" pitchFamily="18" charset="0"/>
                  <a:ea typeface="Cambria Math" panose="02040503050406030204" pitchFamily="18" charset="0"/>
                </a:rPr>
                <a:t>Variables </a:t>
              </a:r>
              <a:r>
                <a:rPr lang="en-US" sz="1600" b="1" dirty="0">
                  <a:solidFill>
                    <a:srgbClr val="002060"/>
                  </a:solidFill>
                  <a:latin typeface="Cambria Math" panose="02040503050406030204" pitchFamily="18" charset="0"/>
                  <a:ea typeface="Cambria Math" panose="02040503050406030204" pitchFamily="18" charset="0"/>
                </a:rPr>
                <a:t>on one side, numbers on the other side.</a:t>
              </a:r>
            </a:p>
          </p:txBody>
        </p:sp>
      </p:grpSp>
      <p:grpSp>
        <p:nvGrpSpPr>
          <p:cNvPr id="57" name="Group 56"/>
          <p:cNvGrpSpPr/>
          <p:nvPr/>
        </p:nvGrpSpPr>
        <p:grpSpPr>
          <a:xfrm>
            <a:off x="3160671" y="831523"/>
            <a:ext cx="2204132" cy="1189709"/>
            <a:chOff x="6050724" y="3085922"/>
            <a:chExt cx="2204132" cy="1189709"/>
          </a:xfrm>
        </p:grpSpPr>
        <p:sp>
          <p:nvSpPr>
            <p:cNvPr id="58" name="Cloud Callout 57"/>
            <p:cNvSpPr/>
            <p:nvPr/>
          </p:nvSpPr>
          <p:spPr>
            <a:xfrm>
              <a:off x="6050724" y="3085922"/>
              <a:ext cx="2204132" cy="1189709"/>
            </a:xfrm>
            <a:prstGeom prst="cloudCallout">
              <a:avLst>
                <a:gd name="adj1" fmla="val -73629"/>
                <a:gd name="adj2" fmla="val 40872"/>
              </a:avLst>
            </a:prstGeom>
            <a:solidFill>
              <a:srgbClr val="FF7C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mbria Math" panose="02040503050406030204" pitchFamily="18" charset="0"/>
                <a:ea typeface="Cambria Math" panose="02040503050406030204" pitchFamily="18" charset="0"/>
              </a:endParaRPr>
            </a:p>
          </p:txBody>
        </p:sp>
        <p:sp>
          <p:nvSpPr>
            <p:cNvPr id="59" name="Rectangle 58"/>
            <p:cNvSpPr/>
            <p:nvPr/>
          </p:nvSpPr>
          <p:spPr>
            <a:xfrm>
              <a:off x="6099290" y="3462543"/>
              <a:ext cx="2107000" cy="584775"/>
            </a:xfrm>
            <a:prstGeom prst="rect">
              <a:avLst/>
            </a:prstGeom>
          </p:spPr>
          <p:txBody>
            <a:bodyPr wrap="square">
              <a:spAutoFit/>
            </a:bodyPr>
            <a:lstStyle/>
            <a:p>
              <a:pPr algn="ctr"/>
              <a:r>
                <a:rPr lang="en-US" sz="1600" b="1" dirty="0">
                  <a:solidFill>
                    <a:srgbClr val="002060"/>
                  </a:solidFill>
                  <a:latin typeface="Cambria Math" panose="02040503050406030204" pitchFamily="18" charset="0"/>
                  <a:ea typeface="Cambria Math" panose="02040503050406030204" pitchFamily="18" charset="0"/>
                </a:rPr>
                <a:t>We will shift </a:t>
              </a:r>
              <a:r>
                <a:rPr lang="en-US" sz="1600" b="1" dirty="0" smtClean="0">
                  <a:solidFill>
                    <a:srgbClr val="002060"/>
                  </a:solidFill>
                  <a:latin typeface="Cambria Math" panose="02040503050406030204" pitchFamily="18" charset="0"/>
                  <a:ea typeface="Cambria Math" panose="02040503050406030204" pitchFamily="18" charset="0"/>
                </a:rPr>
                <a:t>17 to the other side.</a:t>
              </a:r>
              <a:endParaRPr lang="en-US" sz="1600" b="1" dirty="0">
                <a:solidFill>
                  <a:srgbClr val="002060"/>
                </a:solidFill>
                <a:latin typeface="Cambria Math" panose="02040503050406030204" pitchFamily="18" charset="0"/>
                <a:ea typeface="Cambria Math" panose="02040503050406030204" pitchFamily="18" charset="0"/>
              </a:endParaRPr>
            </a:p>
          </p:txBody>
        </p:sp>
      </p:grpSp>
      <p:grpSp>
        <p:nvGrpSpPr>
          <p:cNvPr id="60" name="Group 59"/>
          <p:cNvGrpSpPr/>
          <p:nvPr/>
        </p:nvGrpSpPr>
        <p:grpSpPr>
          <a:xfrm>
            <a:off x="3409532" y="711224"/>
            <a:ext cx="2102642" cy="1380195"/>
            <a:chOff x="5998967" y="2554406"/>
            <a:chExt cx="2003755" cy="1916038"/>
          </a:xfrm>
        </p:grpSpPr>
        <p:sp>
          <p:nvSpPr>
            <p:cNvPr id="61" name="Cloud Callout 60"/>
            <p:cNvSpPr/>
            <p:nvPr/>
          </p:nvSpPr>
          <p:spPr>
            <a:xfrm>
              <a:off x="5998967" y="2554406"/>
              <a:ext cx="2003755" cy="1916038"/>
            </a:xfrm>
            <a:prstGeom prst="cloudCallout">
              <a:avLst>
                <a:gd name="adj1" fmla="val -73629"/>
                <a:gd name="adj2" fmla="val 40872"/>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Rectangle 61"/>
            <p:cNvSpPr/>
            <p:nvPr/>
          </p:nvSpPr>
          <p:spPr>
            <a:xfrm>
              <a:off x="6055966" y="2881050"/>
              <a:ext cx="1794141" cy="1153621"/>
            </a:xfrm>
            <a:prstGeom prst="rect">
              <a:avLst/>
            </a:prstGeom>
          </p:spPr>
          <p:txBody>
            <a:bodyPr wrap="square">
              <a:spAutoFit/>
            </a:bodyPr>
            <a:lstStyle/>
            <a:p>
              <a:pPr algn="ctr"/>
              <a:r>
                <a:rPr lang="en-US" sz="1600" b="1" dirty="0" smtClean="0">
                  <a:solidFill>
                    <a:srgbClr val="002060"/>
                  </a:solidFill>
                  <a:latin typeface="Cambria Math" panose="02040503050406030204" pitchFamily="18" charset="0"/>
                  <a:ea typeface="Cambria Math" panose="02040503050406030204" pitchFamily="18" charset="0"/>
                </a:rPr>
                <a:t>While changing sides, we will change the sign.</a:t>
              </a:r>
              <a:endParaRPr lang="en-US" sz="1600" b="1" dirty="0">
                <a:solidFill>
                  <a:srgbClr val="002060"/>
                </a:solidFill>
                <a:latin typeface="Cambria Math" panose="02040503050406030204" pitchFamily="18" charset="0"/>
                <a:ea typeface="Cambria Math" panose="02040503050406030204" pitchFamily="18" charset="0"/>
              </a:endParaRPr>
            </a:p>
          </p:txBody>
        </p:sp>
      </p:grpSp>
      <p:grpSp>
        <p:nvGrpSpPr>
          <p:cNvPr id="63" name="Group 62"/>
          <p:cNvGrpSpPr/>
          <p:nvPr/>
        </p:nvGrpSpPr>
        <p:grpSpPr>
          <a:xfrm>
            <a:off x="3458200" y="1312524"/>
            <a:ext cx="1777929" cy="895572"/>
            <a:chOff x="5888284" y="1599977"/>
            <a:chExt cx="1777929" cy="895572"/>
          </a:xfrm>
        </p:grpSpPr>
        <p:grpSp>
          <p:nvGrpSpPr>
            <p:cNvPr id="64" name="Group 63"/>
            <p:cNvGrpSpPr/>
            <p:nvPr/>
          </p:nvGrpSpPr>
          <p:grpSpPr>
            <a:xfrm>
              <a:off x="5888284" y="1599977"/>
              <a:ext cx="1777929" cy="895572"/>
              <a:chOff x="6241889" y="3165936"/>
              <a:chExt cx="1517908" cy="983231"/>
            </a:xfrm>
          </p:grpSpPr>
          <p:sp>
            <p:nvSpPr>
              <p:cNvPr id="66" name="Cloud Callout 65"/>
              <p:cNvSpPr/>
              <p:nvPr/>
            </p:nvSpPr>
            <p:spPr>
              <a:xfrm>
                <a:off x="6486722" y="3165936"/>
                <a:ext cx="1028244" cy="983231"/>
              </a:xfrm>
              <a:prstGeom prst="cloudCallout">
                <a:avLst>
                  <a:gd name="adj1" fmla="val -62767"/>
                  <a:gd name="adj2" fmla="val 46317"/>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Rectangle 66"/>
              <p:cNvSpPr/>
              <p:nvPr/>
            </p:nvSpPr>
            <p:spPr>
              <a:xfrm>
                <a:off x="6241889" y="3471706"/>
                <a:ext cx="1517908" cy="371692"/>
              </a:xfrm>
              <a:prstGeom prst="rect">
                <a:avLst/>
              </a:prstGeom>
            </p:spPr>
            <p:txBody>
              <a:bodyPr wrap="square">
                <a:spAutoFit/>
              </a:bodyPr>
              <a:lstStyle/>
              <a:p>
                <a:pPr algn="ctr"/>
                <a:r>
                  <a:rPr lang="en-US" sz="1600" b="1" dirty="0" smtClean="0">
                    <a:solidFill>
                      <a:schemeClr val="bg1"/>
                    </a:solidFill>
                    <a:latin typeface="Cambria Math" panose="02040503050406030204" pitchFamily="18" charset="0"/>
                    <a:ea typeface="Cambria Math" panose="02040503050406030204" pitchFamily="18" charset="0"/>
                    <a:cs typeface="Arial" pitchFamily="34" charset="0"/>
                  </a:rPr>
                  <a:t> ‘+’           ‘-’ </a:t>
                </a:r>
                <a:endParaRPr lang="en-US" sz="1600" b="1" dirty="0">
                  <a:solidFill>
                    <a:schemeClr val="bg1"/>
                  </a:solidFill>
                  <a:latin typeface="Bookman Old Style" panose="02050604050505020204" pitchFamily="18" charset="0"/>
                </a:endParaRPr>
              </a:p>
            </p:txBody>
          </p:sp>
        </p:grpSp>
        <p:cxnSp>
          <p:nvCxnSpPr>
            <p:cNvPr id="65" name="Straight Arrow Connector 64"/>
            <p:cNvCxnSpPr/>
            <p:nvPr/>
          </p:nvCxnSpPr>
          <p:spPr>
            <a:xfrm>
              <a:off x="6692869" y="2066925"/>
              <a:ext cx="228600" cy="0"/>
            </a:xfrm>
            <a:prstGeom prst="straightConnector1">
              <a:avLst/>
            </a:prstGeom>
            <a:ln w="19050">
              <a:solidFill>
                <a:schemeClr val="bg1"/>
              </a:solidFill>
              <a:tailEnd type="arrow"/>
            </a:ln>
          </p:spPr>
          <p:style>
            <a:lnRef idx="1">
              <a:schemeClr val="accent1"/>
            </a:lnRef>
            <a:fillRef idx="0">
              <a:schemeClr val="accent1"/>
            </a:fillRef>
            <a:effectRef idx="0">
              <a:schemeClr val="accent1"/>
            </a:effectRef>
            <a:fontRef idx="minor">
              <a:schemeClr val="tx1"/>
            </a:fontRef>
          </p:style>
        </p:cxnSp>
      </p:grpSp>
      <p:sp>
        <p:nvSpPr>
          <p:cNvPr id="69" name="Rectangle 68"/>
          <p:cNvSpPr/>
          <p:nvPr/>
        </p:nvSpPr>
        <p:spPr>
          <a:xfrm>
            <a:off x="1142984" y="1697593"/>
            <a:ext cx="441146" cy="369332"/>
          </a:xfrm>
          <a:prstGeom prst="rect">
            <a:avLst/>
          </a:prstGeom>
        </p:spPr>
        <p:txBody>
          <a:bodyPr wrap="none">
            <a:spAutoFit/>
          </a:bodyPr>
          <a:lstStyle/>
          <a:p>
            <a:r>
              <a:rPr lang="en-US" dirty="0" smtClean="0">
                <a:solidFill>
                  <a:srgbClr val="C00000"/>
                </a:solidFill>
                <a:latin typeface="Cambria Math" panose="02040503050406030204" pitchFamily="18" charset="0"/>
                <a:ea typeface="Cambria Math" panose="02040503050406030204" pitchFamily="18" charset="0"/>
                <a:cs typeface="Arial" pitchFamily="34" charset="0"/>
              </a:rPr>
              <a:t>17</a:t>
            </a:r>
            <a:endParaRPr lang="en-US" dirty="0">
              <a:solidFill>
                <a:srgbClr val="C00000"/>
              </a:solidFill>
              <a:latin typeface="Cambria Math" panose="02040503050406030204" pitchFamily="18" charset="0"/>
              <a:ea typeface="Cambria Math" panose="02040503050406030204" pitchFamily="18" charset="0"/>
            </a:endParaRPr>
          </a:p>
        </p:txBody>
      </p:sp>
      <p:sp>
        <p:nvSpPr>
          <p:cNvPr id="70" name="Curved Down Arrow 69"/>
          <p:cNvSpPr/>
          <p:nvPr/>
        </p:nvSpPr>
        <p:spPr>
          <a:xfrm rot="10800000" flipH="1">
            <a:off x="1408200" y="1981200"/>
            <a:ext cx="871379" cy="181054"/>
          </a:xfrm>
          <a:prstGeom prst="curvedDownArrow">
            <a:avLst/>
          </a:prstGeom>
          <a:solidFill>
            <a:srgbClr val="FFFF00"/>
          </a:solid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black"/>
              </a:solidFill>
              <a:latin typeface="Bookman Old Style" panose="02050604050505020204" pitchFamily="18" charset="0"/>
            </a:endParaRPr>
          </a:p>
        </p:txBody>
      </p:sp>
      <p:grpSp>
        <p:nvGrpSpPr>
          <p:cNvPr id="71" name="Group 70"/>
          <p:cNvGrpSpPr/>
          <p:nvPr/>
        </p:nvGrpSpPr>
        <p:grpSpPr>
          <a:xfrm>
            <a:off x="2965298" y="2098800"/>
            <a:ext cx="1777929" cy="895572"/>
            <a:chOff x="5888284" y="1599977"/>
            <a:chExt cx="1777929" cy="895572"/>
          </a:xfrm>
        </p:grpSpPr>
        <p:grpSp>
          <p:nvGrpSpPr>
            <p:cNvPr id="72" name="Group 71"/>
            <p:cNvGrpSpPr/>
            <p:nvPr/>
          </p:nvGrpSpPr>
          <p:grpSpPr>
            <a:xfrm>
              <a:off x="5888284" y="1599977"/>
              <a:ext cx="1777929" cy="895572"/>
              <a:chOff x="6241889" y="3165936"/>
              <a:chExt cx="1517908" cy="983231"/>
            </a:xfrm>
          </p:grpSpPr>
          <p:sp>
            <p:nvSpPr>
              <p:cNvPr id="74" name="Cloud Callout 73"/>
              <p:cNvSpPr/>
              <p:nvPr/>
            </p:nvSpPr>
            <p:spPr>
              <a:xfrm>
                <a:off x="6486722" y="3165936"/>
                <a:ext cx="1028244" cy="983231"/>
              </a:xfrm>
              <a:prstGeom prst="cloudCallout">
                <a:avLst>
                  <a:gd name="adj1" fmla="val -62767"/>
                  <a:gd name="adj2" fmla="val 46317"/>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Rectangle 74"/>
              <p:cNvSpPr/>
              <p:nvPr/>
            </p:nvSpPr>
            <p:spPr>
              <a:xfrm>
                <a:off x="6241889" y="3471706"/>
                <a:ext cx="1517908" cy="371692"/>
              </a:xfrm>
              <a:prstGeom prst="rect">
                <a:avLst/>
              </a:prstGeom>
            </p:spPr>
            <p:txBody>
              <a:bodyPr wrap="square">
                <a:spAutoFit/>
              </a:bodyPr>
              <a:lstStyle/>
              <a:p>
                <a:pPr algn="ctr"/>
                <a:r>
                  <a:rPr lang="en-US" sz="1600" b="1" dirty="0" smtClean="0">
                    <a:solidFill>
                      <a:schemeClr val="bg1"/>
                    </a:solidFill>
                    <a:latin typeface="Cambria Math" panose="02040503050406030204" pitchFamily="18" charset="0"/>
                    <a:ea typeface="Cambria Math" panose="02040503050406030204" pitchFamily="18" charset="0"/>
                    <a:cs typeface="Arial" pitchFamily="34" charset="0"/>
                  </a:rPr>
                  <a:t>‘×’         ‘÷’ </a:t>
                </a:r>
                <a:endParaRPr lang="en-US" sz="1600" b="1" dirty="0">
                  <a:solidFill>
                    <a:schemeClr val="bg1"/>
                  </a:solidFill>
                  <a:latin typeface="Bookman Old Style" panose="02050604050505020204" pitchFamily="18" charset="0"/>
                </a:endParaRPr>
              </a:p>
            </p:txBody>
          </p:sp>
        </p:grpSp>
        <p:cxnSp>
          <p:nvCxnSpPr>
            <p:cNvPr id="73" name="Straight Arrow Connector 72"/>
            <p:cNvCxnSpPr/>
            <p:nvPr/>
          </p:nvCxnSpPr>
          <p:spPr>
            <a:xfrm>
              <a:off x="6654769" y="2066925"/>
              <a:ext cx="228600" cy="0"/>
            </a:xfrm>
            <a:prstGeom prst="straightConnector1">
              <a:avLst/>
            </a:prstGeom>
            <a:ln w="19050">
              <a:solidFill>
                <a:schemeClr val="bg1"/>
              </a:solidFill>
              <a:tailEnd type="arrow"/>
            </a:ln>
          </p:spPr>
          <p:style>
            <a:lnRef idx="1">
              <a:schemeClr val="accent1"/>
            </a:lnRef>
            <a:fillRef idx="0">
              <a:schemeClr val="accent1"/>
            </a:fillRef>
            <a:effectRef idx="0">
              <a:schemeClr val="accent1"/>
            </a:effectRef>
            <a:fontRef idx="minor">
              <a:schemeClr val="tx1"/>
            </a:fontRef>
          </p:style>
        </p:cxnSp>
      </p:grpSp>
      <p:sp>
        <p:nvSpPr>
          <p:cNvPr id="78" name="Rectangle 77"/>
          <p:cNvSpPr/>
          <p:nvPr/>
        </p:nvSpPr>
        <p:spPr>
          <a:xfrm>
            <a:off x="1602949" y="2520462"/>
            <a:ext cx="312906" cy="369332"/>
          </a:xfrm>
          <a:prstGeom prst="rect">
            <a:avLst/>
          </a:prstGeom>
        </p:spPr>
        <p:txBody>
          <a:bodyPr wrap="none">
            <a:spAutoFit/>
          </a:bodyPr>
          <a:lstStyle/>
          <a:p>
            <a:r>
              <a:rPr lang="en-US" dirty="0" smtClean="0">
                <a:solidFill>
                  <a:srgbClr val="C00000"/>
                </a:solidFill>
                <a:latin typeface="Cambria Math" panose="02040503050406030204" pitchFamily="18" charset="0"/>
                <a:ea typeface="Cambria Math" panose="02040503050406030204" pitchFamily="18" charset="0"/>
                <a:cs typeface="Arial" pitchFamily="34" charset="0"/>
              </a:rPr>
              <a:t>6</a:t>
            </a:r>
            <a:endParaRPr lang="en-US" dirty="0">
              <a:solidFill>
                <a:srgbClr val="C00000"/>
              </a:solidFill>
              <a:latin typeface="Cambria Math" panose="02040503050406030204" pitchFamily="18" charset="0"/>
              <a:ea typeface="Cambria Math" panose="02040503050406030204" pitchFamily="18" charset="0"/>
            </a:endParaRPr>
          </a:p>
        </p:txBody>
      </p:sp>
      <p:grpSp>
        <p:nvGrpSpPr>
          <p:cNvPr id="79" name="Group 78"/>
          <p:cNvGrpSpPr/>
          <p:nvPr/>
        </p:nvGrpSpPr>
        <p:grpSpPr>
          <a:xfrm>
            <a:off x="3509513" y="1700952"/>
            <a:ext cx="2204132" cy="1189709"/>
            <a:chOff x="6050724" y="3085922"/>
            <a:chExt cx="2204132" cy="1189709"/>
          </a:xfrm>
        </p:grpSpPr>
        <p:sp>
          <p:nvSpPr>
            <p:cNvPr id="80" name="Cloud Callout 79"/>
            <p:cNvSpPr/>
            <p:nvPr/>
          </p:nvSpPr>
          <p:spPr>
            <a:xfrm>
              <a:off x="6050724" y="3085922"/>
              <a:ext cx="2204132" cy="1189709"/>
            </a:xfrm>
            <a:prstGeom prst="cloudCallout">
              <a:avLst>
                <a:gd name="adj1" fmla="val -73629"/>
                <a:gd name="adj2" fmla="val 40872"/>
              </a:avLst>
            </a:prstGeom>
            <a:solidFill>
              <a:srgbClr val="FF7C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mbria Math" panose="02040503050406030204" pitchFamily="18" charset="0"/>
                <a:ea typeface="Cambria Math" panose="02040503050406030204" pitchFamily="18" charset="0"/>
              </a:endParaRPr>
            </a:p>
          </p:txBody>
        </p:sp>
        <p:sp>
          <p:nvSpPr>
            <p:cNvPr id="81" name="Rectangle 80"/>
            <p:cNvSpPr/>
            <p:nvPr/>
          </p:nvSpPr>
          <p:spPr>
            <a:xfrm>
              <a:off x="6100475" y="3438289"/>
              <a:ext cx="2107000" cy="584775"/>
            </a:xfrm>
            <a:prstGeom prst="rect">
              <a:avLst/>
            </a:prstGeom>
          </p:spPr>
          <p:txBody>
            <a:bodyPr wrap="square">
              <a:spAutoFit/>
            </a:bodyPr>
            <a:lstStyle/>
            <a:p>
              <a:pPr algn="ctr"/>
              <a:r>
                <a:rPr lang="en-US" sz="1600" b="1" dirty="0">
                  <a:solidFill>
                    <a:srgbClr val="002060"/>
                  </a:solidFill>
                  <a:latin typeface="Cambria Math" panose="02040503050406030204" pitchFamily="18" charset="0"/>
                  <a:ea typeface="Cambria Math" panose="02040503050406030204" pitchFamily="18" charset="0"/>
                </a:rPr>
                <a:t>We will shift </a:t>
              </a:r>
              <a:r>
                <a:rPr lang="en-US" sz="1600" b="1" dirty="0" smtClean="0">
                  <a:solidFill>
                    <a:srgbClr val="002060"/>
                  </a:solidFill>
                  <a:latin typeface="Cambria Math" panose="02040503050406030204" pitchFamily="18" charset="0"/>
                  <a:ea typeface="Cambria Math" panose="02040503050406030204" pitchFamily="18" charset="0"/>
                </a:rPr>
                <a:t>6  to the other side.</a:t>
              </a:r>
              <a:endParaRPr lang="en-US" sz="1600" b="1" dirty="0">
                <a:solidFill>
                  <a:srgbClr val="002060"/>
                </a:solidFill>
                <a:latin typeface="Cambria Math" panose="02040503050406030204" pitchFamily="18" charset="0"/>
                <a:ea typeface="Cambria Math" panose="02040503050406030204" pitchFamily="18" charset="0"/>
              </a:endParaRPr>
            </a:p>
          </p:txBody>
        </p:sp>
      </p:grpSp>
      <p:grpSp>
        <p:nvGrpSpPr>
          <p:cNvPr id="82" name="Group 81"/>
          <p:cNvGrpSpPr/>
          <p:nvPr/>
        </p:nvGrpSpPr>
        <p:grpSpPr>
          <a:xfrm>
            <a:off x="3447555" y="1544060"/>
            <a:ext cx="2102642" cy="1380195"/>
            <a:chOff x="5998967" y="2554406"/>
            <a:chExt cx="2003755" cy="1916038"/>
          </a:xfrm>
        </p:grpSpPr>
        <p:sp>
          <p:nvSpPr>
            <p:cNvPr id="83" name="Cloud Callout 82"/>
            <p:cNvSpPr/>
            <p:nvPr/>
          </p:nvSpPr>
          <p:spPr>
            <a:xfrm>
              <a:off x="5998967" y="2554406"/>
              <a:ext cx="2003755" cy="1916038"/>
            </a:xfrm>
            <a:prstGeom prst="cloudCallout">
              <a:avLst>
                <a:gd name="adj1" fmla="val -73629"/>
                <a:gd name="adj2" fmla="val 40872"/>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4" name="Rectangle 83"/>
            <p:cNvSpPr/>
            <p:nvPr/>
          </p:nvSpPr>
          <p:spPr>
            <a:xfrm>
              <a:off x="6055966" y="2881050"/>
              <a:ext cx="1794141" cy="1153621"/>
            </a:xfrm>
            <a:prstGeom prst="rect">
              <a:avLst/>
            </a:prstGeom>
          </p:spPr>
          <p:txBody>
            <a:bodyPr wrap="square">
              <a:spAutoFit/>
            </a:bodyPr>
            <a:lstStyle/>
            <a:p>
              <a:pPr algn="ctr"/>
              <a:r>
                <a:rPr lang="en-US" sz="1600" b="1" dirty="0" smtClean="0">
                  <a:solidFill>
                    <a:srgbClr val="002060"/>
                  </a:solidFill>
                  <a:latin typeface="Cambria Math" panose="02040503050406030204" pitchFamily="18" charset="0"/>
                  <a:ea typeface="Cambria Math" panose="02040503050406030204" pitchFamily="18" charset="0"/>
                </a:rPr>
                <a:t>While changing sides, we will change the sign.</a:t>
              </a:r>
              <a:endParaRPr lang="en-US" sz="1600" b="1" dirty="0">
                <a:solidFill>
                  <a:srgbClr val="002060"/>
                </a:solidFill>
                <a:latin typeface="Cambria Math" panose="02040503050406030204" pitchFamily="18" charset="0"/>
                <a:ea typeface="Cambria Math" panose="02040503050406030204" pitchFamily="18" charset="0"/>
              </a:endParaRPr>
            </a:p>
          </p:txBody>
        </p:sp>
      </p:grpSp>
      <p:sp>
        <p:nvSpPr>
          <p:cNvPr id="90" name="TextBox 89"/>
          <p:cNvSpPr txBox="1"/>
          <p:nvPr/>
        </p:nvSpPr>
        <p:spPr>
          <a:xfrm>
            <a:off x="838200" y="4102943"/>
            <a:ext cx="369726" cy="369332"/>
          </a:xfrm>
          <a:prstGeom prst="rect">
            <a:avLst/>
          </a:prstGeom>
          <a:noFill/>
        </p:spPr>
        <p:txBody>
          <a:bodyPr wrap="square" rtlCol="0">
            <a:spAutoFit/>
          </a:bodyPr>
          <a:lstStyle/>
          <a:p>
            <a:r>
              <a:rPr lang="en-US" dirty="0" smtClean="0">
                <a:latin typeface="Cambria Math" panose="02040503050406030204" pitchFamily="18" charset="0"/>
                <a:ea typeface="Cambria Math" panose="02040503050406030204" pitchFamily="18" charset="0"/>
                <a:cs typeface="Arial" pitchFamily="34" charset="0"/>
                <a:sym typeface="Symbol"/>
              </a:rPr>
              <a:t></a:t>
            </a:r>
            <a:endParaRPr lang="en-US" dirty="0">
              <a:latin typeface="Cambria Math" panose="02040503050406030204" pitchFamily="18" charset="0"/>
              <a:ea typeface="Cambria Math" panose="02040503050406030204" pitchFamily="18" charset="0"/>
              <a:cs typeface="Arial" pitchFamily="34" charset="0"/>
            </a:endParaRPr>
          </a:p>
        </p:txBody>
      </p:sp>
      <p:grpSp>
        <p:nvGrpSpPr>
          <p:cNvPr id="18" name="Group 17"/>
          <p:cNvGrpSpPr/>
          <p:nvPr/>
        </p:nvGrpSpPr>
        <p:grpSpPr>
          <a:xfrm>
            <a:off x="1206195" y="4092061"/>
            <a:ext cx="3518217" cy="663091"/>
            <a:chOff x="1206183" y="3856244"/>
            <a:chExt cx="3518217" cy="663091"/>
          </a:xfrm>
        </p:grpSpPr>
        <p:sp>
          <p:nvSpPr>
            <p:cNvPr id="91" name="TextBox 90"/>
            <p:cNvSpPr txBox="1"/>
            <p:nvPr/>
          </p:nvSpPr>
          <p:spPr>
            <a:xfrm>
              <a:off x="1206183" y="3878485"/>
              <a:ext cx="3518217" cy="408245"/>
            </a:xfrm>
            <a:prstGeom prst="roundRect">
              <a:avLst/>
            </a:prstGeom>
            <a:noFill/>
            <a:ln w="19050">
              <a:solidFill>
                <a:schemeClr val="accent3">
                  <a:lumMod val="50000"/>
                </a:schemeClr>
              </a:solidFill>
            </a:ln>
          </p:spPr>
          <p:txBody>
            <a:bodyPr wrap="square" rtlCol="0">
              <a:spAutoFit/>
            </a:bodyPr>
            <a:lstStyle/>
            <a:p>
              <a:r>
                <a:rPr lang="en-US" dirty="0" smtClean="0">
                  <a:latin typeface="Cambria Math" panose="02040503050406030204" pitchFamily="18" charset="0"/>
                  <a:ea typeface="Cambria Math" panose="02040503050406030204" pitchFamily="18" charset="0"/>
                  <a:cs typeface="Arial" pitchFamily="34" charset="0"/>
                </a:rPr>
                <a:t>The solution of the equation is</a:t>
              </a:r>
              <a:endParaRPr lang="en-US" dirty="0">
                <a:latin typeface="Cambria Math" panose="02040503050406030204" pitchFamily="18" charset="0"/>
                <a:ea typeface="Cambria Math" panose="02040503050406030204" pitchFamily="18" charset="0"/>
                <a:cs typeface="Arial" pitchFamily="34" charset="0"/>
              </a:endParaRPr>
            </a:p>
          </p:txBody>
        </p:sp>
        <p:grpSp>
          <p:nvGrpSpPr>
            <p:cNvPr id="17" name="Group 16"/>
            <p:cNvGrpSpPr/>
            <p:nvPr/>
          </p:nvGrpSpPr>
          <p:grpSpPr>
            <a:xfrm>
              <a:off x="4213242" y="3856244"/>
              <a:ext cx="480671" cy="663091"/>
              <a:chOff x="2583238" y="3298475"/>
              <a:chExt cx="480671" cy="663091"/>
            </a:xfrm>
          </p:grpSpPr>
          <p:sp>
            <p:nvSpPr>
              <p:cNvPr id="93" name="TextBox 92"/>
              <p:cNvSpPr txBox="1"/>
              <p:nvPr/>
            </p:nvSpPr>
            <p:spPr>
              <a:xfrm>
                <a:off x="2678650" y="3592234"/>
                <a:ext cx="289838" cy="369332"/>
              </a:xfrm>
              <a:prstGeom prst="rect">
                <a:avLst/>
              </a:prstGeom>
              <a:noFill/>
            </p:spPr>
            <p:txBody>
              <a:bodyPr wrap="square" rtlCol="0">
                <a:spAutoFit/>
              </a:bodyPr>
              <a:lstStyle/>
              <a:p>
                <a:pPr algn="ctr"/>
                <a:r>
                  <a:rPr lang="en-US" dirty="0" smtClean="0">
                    <a:latin typeface="Cambria Math" panose="02040503050406030204" pitchFamily="18" charset="0"/>
                    <a:ea typeface="Cambria Math" panose="02040503050406030204" pitchFamily="18" charset="0"/>
                    <a:cs typeface="Arial" pitchFamily="34" charset="0"/>
                  </a:rPr>
                  <a:t>3</a:t>
                </a:r>
              </a:p>
            </p:txBody>
          </p:sp>
          <p:sp>
            <p:nvSpPr>
              <p:cNvPr id="94" name="TextBox 93"/>
              <p:cNvSpPr txBox="1"/>
              <p:nvPr/>
            </p:nvSpPr>
            <p:spPr>
              <a:xfrm>
                <a:off x="2583238" y="3298475"/>
                <a:ext cx="480671" cy="369332"/>
              </a:xfrm>
              <a:prstGeom prst="rect">
                <a:avLst/>
              </a:prstGeom>
              <a:noFill/>
            </p:spPr>
            <p:txBody>
              <a:bodyPr wrap="square" rtlCol="0">
                <a:spAutoFit/>
              </a:bodyPr>
              <a:lstStyle/>
              <a:p>
                <a:pPr algn="ctr"/>
                <a:r>
                  <a:rPr lang="en-US" dirty="0" smtClean="0">
                    <a:latin typeface="Cambria Math" panose="02040503050406030204" pitchFamily="18" charset="0"/>
                    <a:ea typeface="Cambria Math" panose="02040503050406030204" pitchFamily="18" charset="0"/>
                    <a:cs typeface="Arial" pitchFamily="34" charset="0"/>
                  </a:rPr>
                  <a:t>-4</a:t>
                </a:r>
              </a:p>
            </p:txBody>
          </p:sp>
          <p:cxnSp>
            <p:nvCxnSpPr>
              <p:cNvPr id="95" name="Straight Connector 94"/>
              <p:cNvCxnSpPr/>
              <p:nvPr/>
            </p:nvCxnSpPr>
            <p:spPr>
              <a:xfrm>
                <a:off x="2665569" y="3633486"/>
                <a:ext cx="31600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76" name="Rectangle 75"/>
          <p:cNvSpPr/>
          <p:nvPr/>
        </p:nvSpPr>
        <p:spPr>
          <a:xfrm>
            <a:off x="2743200" y="2977112"/>
            <a:ext cx="343364" cy="307777"/>
          </a:xfrm>
          <a:prstGeom prst="rect">
            <a:avLst/>
          </a:prstGeom>
        </p:spPr>
        <p:txBody>
          <a:bodyPr wrap="none">
            <a:spAutoFit/>
          </a:bodyPr>
          <a:lstStyle/>
          <a:p>
            <a:r>
              <a:rPr lang="en-US" sz="1400" dirty="0" smtClean="0">
                <a:solidFill>
                  <a:srgbClr val="FF0000"/>
                </a:solidFill>
                <a:latin typeface="Cambria Math" panose="02040503050406030204" pitchFamily="18" charset="0"/>
                <a:ea typeface="Cambria Math" panose="02040503050406030204" pitchFamily="18" charset="0"/>
                <a:cs typeface="Arial" pitchFamily="34" charset="0"/>
              </a:rPr>
              <a:t>-4</a:t>
            </a:r>
            <a:endParaRPr lang="en-US" sz="1400" dirty="0">
              <a:solidFill>
                <a:srgbClr val="FF0000"/>
              </a:solidFill>
              <a:latin typeface="Cambria Math" panose="02040503050406030204" pitchFamily="18" charset="0"/>
              <a:ea typeface="Cambria Math" panose="02040503050406030204" pitchFamily="18" charset="0"/>
            </a:endParaRPr>
          </a:p>
        </p:txBody>
      </p:sp>
      <p:sp>
        <p:nvSpPr>
          <p:cNvPr id="77" name="Rectangle 76"/>
          <p:cNvSpPr/>
          <p:nvPr/>
        </p:nvSpPr>
        <p:spPr>
          <a:xfrm>
            <a:off x="2696089" y="3347672"/>
            <a:ext cx="295274" cy="307777"/>
          </a:xfrm>
          <a:prstGeom prst="rect">
            <a:avLst/>
          </a:prstGeom>
        </p:spPr>
        <p:txBody>
          <a:bodyPr wrap="none">
            <a:spAutoFit/>
          </a:bodyPr>
          <a:lstStyle/>
          <a:p>
            <a:r>
              <a:rPr lang="en-US" sz="1400" dirty="0" smtClean="0">
                <a:solidFill>
                  <a:srgbClr val="FF0000"/>
                </a:solidFill>
                <a:latin typeface="Cambria Math" panose="02040503050406030204" pitchFamily="18" charset="0"/>
                <a:ea typeface="Cambria Math" panose="02040503050406030204" pitchFamily="18" charset="0"/>
                <a:cs typeface="Arial" pitchFamily="34" charset="0"/>
              </a:rPr>
              <a:t>3</a:t>
            </a:r>
            <a:endParaRPr lang="en-US" sz="1400" dirty="0">
              <a:solidFill>
                <a:srgbClr val="FF0000"/>
              </a:solidFill>
              <a:latin typeface="Cambria Math" panose="02040503050406030204" pitchFamily="18" charset="0"/>
              <a:ea typeface="Cambria Math" panose="02040503050406030204" pitchFamily="18" charset="0"/>
            </a:endParaRPr>
          </a:p>
        </p:txBody>
      </p:sp>
      <p:cxnSp>
        <p:nvCxnSpPr>
          <p:cNvPr id="85" name="Straight Connector 84"/>
          <p:cNvCxnSpPr/>
          <p:nvPr/>
        </p:nvCxnSpPr>
        <p:spPr>
          <a:xfrm flipV="1">
            <a:off x="2456318" y="3401029"/>
            <a:ext cx="319949" cy="161321"/>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flipV="1">
            <a:off x="2503557" y="3047934"/>
            <a:ext cx="294255" cy="230454"/>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87" name="Rectangle 86"/>
          <p:cNvSpPr/>
          <p:nvPr/>
        </p:nvSpPr>
        <p:spPr>
          <a:xfrm>
            <a:off x="3352709" y="3258519"/>
            <a:ext cx="1005403" cy="338554"/>
          </a:xfrm>
          <a:prstGeom prst="rect">
            <a:avLst/>
          </a:prstGeom>
          <a:gradFill flip="none" rotWithShape="1">
            <a:gsLst>
              <a:gs pos="0">
                <a:srgbClr val="CC00CC">
                  <a:tint val="66000"/>
                  <a:satMod val="160000"/>
                </a:srgbClr>
              </a:gs>
              <a:gs pos="50000">
                <a:srgbClr val="CC00CC">
                  <a:tint val="44500"/>
                  <a:satMod val="160000"/>
                </a:srgbClr>
              </a:gs>
              <a:gs pos="100000">
                <a:srgbClr val="CC00CC">
                  <a:tint val="23500"/>
                  <a:satMod val="160000"/>
                </a:srgbClr>
              </a:gs>
            </a:gsLst>
            <a:lin ang="2700000" scaled="1"/>
            <a:tileRect/>
          </a:gradFill>
        </p:spPr>
        <p:txBody>
          <a:bodyPr wrap="none">
            <a:spAutoFit/>
          </a:bodyPr>
          <a:lstStyle/>
          <a:p>
            <a:r>
              <a:rPr lang="en-US" sz="1600" dirty="0" smtClean="0">
                <a:latin typeface="Cambria Math" panose="02040503050406030204" pitchFamily="18" charset="0"/>
                <a:ea typeface="Cambria Math" panose="02040503050406030204" pitchFamily="18" charset="0"/>
              </a:rPr>
              <a:t>2 × 3 = 6</a:t>
            </a:r>
            <a:endParaRPr lang="en-US" sz="1600" dirty="0">
              <a:latin typeface="Cambria Math" panose="02040503050406030204" pitchFamily="18" charset="0"/>
              <a:ea typeface="Cambria Math" panose="02040503050406030204" pitchFamily="18" charset="0"/>
            </a:endParaRPr>
          </a:p>
        </p:txBody>
      </p:sp>
      <p:sp>
        <p:nvSpPr>
          <p:cNvPr id="88" name="Rectangle 87"/>
          <p:cNvSpPr/>
          <p:nvPr/>
        </p:nvSpPr>
        <p:spPr>
          <a:xfrm>
            <a:off x="3331856" y="2952750"/>
            <a:ext cx="1005403" cy="338554"/>
          </a:xfrm>
          <a:prstGeom prst="rect">
            <a:avLst/>
          </a:prstGeom>
          <a:gradFill flip="none" rotWithShape="1">
            <a:gsLst>
              <a:gs pos="0">
                <a:srgbClr val="CC00CC">
                  <a:tint val="66000"/>
                  <a:satMod val="160000"/>
                </a:srgbClr>
              </a:gs>
              <a:gs pos="50000">
                <a:srgbClr val="CC00CC">
                  <a:tint val="44500"/>
                  <a:satMod val="160000"/>
                </a:srgbClr>
              </a:gs>
              <a:gs pos="100000">
                <a:srgbClr val="CC00CC">
                  <a:tint val="23500"/>
                  <a:satMod val="160000"/>
                </a:srgbClr>
              </a:gs>
            </a:gsLst>
            <a:lin ang="2700000" scaled="1"/>
            <a:tileRect/>
          </a:gradFill>
        </p:spPr>
        <p:txBody>
          <a:bodyPr wrap="none">
            <a:spAutoFit/>
          </a:bodyPr>
          <a:lstStyle/>
          <a:p>
            <a:r>
              <a:rPr lang="en-US" sz="1600" dirty="0" smtClean="0">
                <a:latin typeface="Cambria Math" panose="02040503050406030204" pitchFamily="18" charset="0"/>
                <a:ea typeface="Cambria Math" panose="02040503050406030204" pitchFamily="18" charset="0"/>
              </a:rPr>
              <a:t>2 × 4 = 8</a:t>
            </a:r>
            <a:endParaRPr lang="en-US" sz="1600" dirty="0">
              <a:latin typeface="Cambria Math" panose="02040503050406030204" pitchFamily="18" charset="0"/>
              <a:ea typeface="Cambria Math" panose="02040503050406030204" pitchFamily="18" charset="0"/>
            </a:endParaRPr>
          </a:p>
        </p:txBody>
      </p:sp>
      <p:sp>
        <p:nvSpPr>
          <p:cNvPr id="89" name="TextBox 88"/>
          <p:cNvSpPr txBox="1"/>
          <p:nvPr/>
        </p:nvSpPr>
        <p:spPr>
          <a:xfrm>
            <a:off x="838200" y="3645725"/>
            <a:ext cx="369726" cy="369332"/>
          </a:xfrm>
          <a:prstGeom prst="rect">
            <a:avLst/>
          </a:prstGeom>
          <a:noFill/>
        </p:spPr>
        <p:txBody>
          <a:bodyPr wrap="square" rtlCol="0">
            <a:spAutoFit/>
          </a:bodyPr>
          <a:lstStyle/>
          <a:p>
            <a:r>
              <a:rPr lang="en-US" dirty="0" smtClean="0">
                <a:latin typeface="Cambria Math" panose="02040503050406030204" pitchFamily="18" charset="0"/>
                <a:ea typeface="Cambria Math" panose="02040503050406030204" pitchFamily="18" charset="0"/>
                <a:cs typeface="Arial" pitchFamily="34" charset="0"/>
                <a:sym typeface="Symbol"/>
              </a:rPr>
              <a:t></a:t>
            </a:r>
            <a:endParaRPr lang="en-US" dirty="0">
              <a:latin typeface="Cambria Math" panose="02040503050406030204" pitchFamily="18" charset="0"/>
              <a:ea typeface="Cambria Math" panose="02040503050406030204" pitchFamily="18" charset="0"/>
              <a:cs typeface="Arial" pitchFamily="34" charset="0"/>
            </a:endParaRPr>
          </a:p>
        </p:txBody>
      </p:sp>
      <p:sp>
        <p:nvSpPr>
          <p:cNvPr id="96" name="TextBox 95"/>
          <p:cNvSpPr txBox="1"/>
          <p:nvPr/>
        </p:nvSpPr>
        <p:spPr>
          <a:xfrm>
            <a:off x="1670765" y="3645725"/>
            <a:ext cx="326511" cy="369332"/>
          </a:xfrm>
          <a:prstGeom prst="rect">
            <a:avLst/>
          </a:prstGeom>
          <a:noFill/>
        </p:spPr>
        <p:txBody>
          <a:bodyPr wrap="square" rtlCol="0">
            <a:spAutoFit/>
          </a:bodyPr>
          <a:lstStyle/>
          <a:p>
            <a:r>
              <a:rPr lang="en-US" dirty="0" smtClean="0">
                <a:latin typeface="Cambria Math" panose="02040503050406030204" pitchFamily="18" charset="0"/>
                <a:ea typeface="Cambria Math" panose="02040503050406030204" pitchFamily="18" charset="0"/>
                <a:cs typeface="Arial" pitchFamily="34" charset="0"/>
              </a:rPr>
              <a:t>p</a:t>
            </a:r>
            <a:endParaRPr lang="en-US" dirty="0">
              <a:latin typeface="Cambria Math" panose="02040503050406030204" pitchFamily="18" charset="0"/>
              <a:ea typeface="Cambria Math" panose="02040503050406030204" pitchFamily="18" charset="0"/>
              <a:cs typeface="Arial" pitchFamily="34" charset="0"/>
            </a:endParaRPr>
          </a:p>
        </p:txBody>
      </p:sp>
      <p:sp>
        <p:nvSpPr>
          <p:cNvPr id="97" name="TextBox 96"/>
          <p:cNvSpPr txBox="1"/>
          <p:nvPr/>
        </p:nvSpPr>
        <p:spPr>
          <a:xfrm>
            <a:off x="2038312" y="3634057"/>
            <a:ext cx="392534" cy="369332"/>
          </a:xfrm>
          <a:prstGeom prst="rect">
            <a:avLst/>
          </a:prstGeom>
          <a:noFill/>
        </p:spPr>
        <p:txBody>
          <a:bodyPr wrap="square" rtlCol="0">
            <a:spAutoFit/>
          </a:bodyPr>
          <a:lstStyle/>
          <a:p>
            <a:r>
              <a:rPr lang="en-US" dirty="0">
                <a:latin typeface="Cambria Math" panose="02040503050406030204" pitchFamily="18" charset="0"/>
                <a:ea typeface="Cambria Math" panose="02040503050406030204" pitchFamily="18" charset="0"/>
                <a:cs typeface="Arial" pitchFamily="34" charset="0"/>
              </a:rPr>
              <a:t>=</a:t>
            </a:r>
            <a:r>
              <a:rPr lang="en-US" dirty="0" smtClean="0">
                <a:latin typeface="Cambria Math" panose="02040503050406030204" pitchFamily="18" charset="0"/>
                <a:ea typeface="Cambria Math" panose="02040503050406030204" pitchFamily="18" charset="0"/>
                <a:cs typeface="Arial" pitchFamily="34" charset="0"/>
              </a:rPr>
              <a:t> </a:t>
            </a:r>
            <a:endParaRPr lang="en-US" dirty="0">
              <a:latin typeface="Cambria Math" panose="02040503050406030204" pitchFamily="18" charset="0"/>
              <a:ea typeface="Cambria Math" panose="02040503050406030204" pitchFamily="18" charset="0"/>
              <a:cs typeface="Arial" pitchFamily="34" charset="0"/>
            </a:endParaRPr>
          </a:p>
        </p:txBody>
      </p:sp>
      <p:sp>
        <p:nvSpPr>
          <p:cNvPr id="98" name="TextBox 97"/>
          <p:cNvSpPr txBox="1"/>
          <p:nvPr/>
        </p:nvSpPr>
        <p:spPr>
          <a:xfrm>
            <a:off x="2432771" y="3798125"/>
            <a:ext cx="439041" cy="369332"/>
          </a:xfrm>
          <a:prstGeom prst="rect">
            <a:avLst/>
          </a:prstGeom>
          <a:noFill/>
        </p:spPr>
        <p:txBody>
          <a:bodyPr wrap="square" rtlCol="0">
            <a:spAutoFit/>
          </a:bodyPr>
          <a:lstStyle/>
          <a:p>
            <a:pPr algn="ctr"/>
            <a:r>
              <a:rPr lang="en-US" dirty="0" smtClean="0">
                <a:latin typeface="Cambria Math" panose="02040503050406030204" pitchFamily="18" charset="0"/>
                <a:ea typeface="Cambria Math" panose="02040503050406030204" pitchFamily="18" charset="0"/>
                <a:cs typeface="Arial" pitchFamily="34" charset="0"/>
              </a:rPr>
              <a:t>3</a:t>
            </a:r>
          </a:p>
        </p:txBody>
      </p:sp>
      <p:sp>
        <p:nvSpPr>
          <p:cNvPr id="99" name="TextBox 98"/>
          <p:cNvSpPr txBox="1"/>
          <p:nvPr/>
        </p:nvSpPr>
        <p:spPr>
          <a:xfrm>
            <a:off x="2425213" y="3504366"/>
            <a:ext cx="480671" cy="369332"/>
          </a:xfrm>
          <a:prstGeom prst="rect">
            <a:avLst/>
          </a:prstGeom>
          <a:noFill/>
        </p:spPr>
        <p:txBody>
          <a:bodyPr wrap="square" rtlCol="0">
            <a:spAutoFit/>
          </a:bodyPr>
          <a:lstStyle/>
          <a:p>
            <a:pPr algn="ctr"/>
            <a:r>
              <a:rPr lang="en-US" dirty="0" smtClean="0">
                <a:latin typeface="Cambria Math" panose="02040503050406030204" pitchFamily="18" charset="0"/>
                <a:ea typeface="Cambria Math" panose="02040503050406030204" pitchFamily="18" charset="0"/>
                <a:cs typeface="Arial" pitchFamily="34" charset="0"/>
              </a:rPr>
              <a:t>-4</a:t>
            </a:r>
          </a:p>
        </p:txBody>
      </p:sp>
      <p:cxnSp>
        <p:nvCxnSpPr>
          <p:cNvPr id="100" name="Straight Connector 99"/>
          <p:cNvCxnSpPr/>
          <p:nvPr/>
        </p:nvCxnSpPr>
        <p:spPr>
          <a:xfrm>
            <a:off x="2507532" y="3839377"/>
            <a:ext cx="31600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92" name="Picture 8" descr="https://encrypted-tbn3.gstatic.com/images?q=tbn:ANd9GcQF2WyE-ichznlNBDGYVxMKykT8win86D7t7PDmHdDnARm7Zpa1da6hfg">
            <a:hlinkClick r:id="rId3"/>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0" b="100000" l="0" r="100000"/>
                    </a14:imgEffect>
                  </a14:imgLayer>
                </a14:imgProps>
              </a:ext>
              <a:ext uri="{28A0092B-C50C-407E-A947-70E740481C1C}">
                <a14:useLocalDpi xmlns:a14="http://schemas.microsoft.com/office/drawing/2010/main" val="0"/>
              </a:ext>
            </a:extLst>
          </a:blip>
          <a:srcRect/>
          <a:stretch>
            <a:fillRect/>
          </a:stretch>
        </p:blipFill>
        <p:spPr bwMode="auto">
          <a:xfrm>
            <a:off x="4419616" y="3733800"/>
            <a:ext cx="937599" cy="12384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693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54"/>
                                        </p:tgtEl>
                                        <p:attrNameLst>
                                          <p:attrName>style.visibility</p:attrName>
                                        </p:attrNameLst>
                                      </p:cBhvr>
                                      <p:to>
                                        <p:strVal val="visible"/>
                                      </p:to>
                                    </p:set>
                                    <p:animEffect transition="in" filter="fade">
                                      <p:cBhvr>
                                        <p:cTn id="31" dur="500"/>
                                        <p:tgtEl>
                                          <p:spTgt spid="54"/>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xit" presetSubtype="0" fill="hold" nodeType="clickEffect">
                                  <p:stCondLst>
                                    <p:cond delay="0"/>
                                  </p:stCondLst>
                                  <p:childTnLst>
                                    <p:set>
                                      <p:cBhvr>
                                        <p:cTn id="35" dur="1" fill="hold">
                                          <p:stCondLst>
                                            <p:cond delay="0"/>
                                          </p:stCondLst>
                                        </p:cTn>
                                        <p:tgtEl>
                                          <p:spTgt spid="54"/>
                                        </p:tgtEl>
                                        <p:attrNameLst>
                                          <p:attrName>style.visibility</p:attrName>
                                        </p:attrNameLst>
                                      </p:cBhvr>
                                      <p:to>
                                        <p:strVal val="hidden"/>
                                      </p:to>
                                    </p:se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57"/>
                                        </p:tgtEl>
                                        <p:attrNameLst>
                                          <p:attrName>style.visibility</p:attrName>
                                        </p:attrNameLst>
                                      </p:cBhvr>
                                      <p:to>
                                        <p:strVal val="visible"/>
                                      </p:to>
                                    </p:set>
                                    <p:animEffect transition="in" filter="fade">
                                      <p:cBhvr>
                                        <p:cTn id="40" dur="500"/>
                                        <p:tgtEl>
                                          <p:spTgt spid="57"/>
                                        </p:tgtEl>
                                      </p:cBhvr>
                                    </p:animEffec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69"/>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grpId="0" nodeType="clickEffect">
                                  <p:stCondLst>
                                    <p:cond delay="0"/>
                                  </p:stCondLst>
                                  <p:childTnLst>
                                    <p:set>
                                      <p:cBhvr>
                                        <p:cTn id="48" dur="1" fill="hold">
                                          <p:stCondLst>
                                            <p:cond delay="0"/>
                                          </p:stCondLst>
                                        </p:cTn>
                                        <p:tgtEl>
                                          <p:spTgt spid="70"/>
                                        </p:tgtEl>
                                        <p:attrNameLst>
                                          <p:attrName>style.visibility</p:attrName>
                                        </p:attrNameLst>
                                      </p:cBhvr>
                                      <p:to>
                                        <p:strVal val="visible"/>
                                      </p:to>
                                    </p:set>
                                    <p:animEffect transition="in" filter="wipe(left)">
                                      <p:cBhvr>
                                        <p:cTn id="49" dur="500"/>
                                        <p:tgtEl>
                                          <p:spTgt spid="70"/>
                                        </p:tgtEl>
                                      </p:cBhvr>
                                    </p:animEffect>
                                  </p:childTnLst>
                                </p:cTn>
                              </p:par>
                            </p:childTnLst>
                          </p:cTn>
                        </p:par>
                      </p:childTnLst>
                    </p:cTn>
                  </p:par>
                  <p:par>
                    <p:cTn id="50" fill="hold">
                      <p:stCondLst>
                        <p:cond delay="indefinite"/>
                      </p:stCondLst>
                      <p:childTnLst>
                        <p:par>
                          <p:cTn id="51" fill="hold">
                            <p:stCondLst>
                              <p:cond delay="0"/>
                            </p:stCondLst>
                            <p:childTnLst>
                              <p:par>
                                <p:cTn id="52" presetID="1" presetClass="exit" presetSubtype="0" fill="hold" nodeType="clickEffect">
                                  <p:stCondLst>
                                    <p:cond delay="0"/>
                                  </p:stCondLst>
                                  <p:childTnLst>
                                    <p:set>
                                      <p:cBhvr>
                                        <p:cTn id="53" dur="1" fill="hold">
                                          <p:stCondLst>
                                            <p:cond delay="0"/>
                                          </p:stCondLst>
                                        </p:cTn>
                                        <p:tgtEl>
                                          <p:spTgt spid="57"/>
                                        </p:tgtEl>
                                        <p:attrNameLst>
                                          <p:attrName>style.visibility</p:attrName>
                                        </p:attrNameLst>
                                      </p:cBhvr>
                                      <p:to>
                                        <p:strVal val="hidden"/>
                                      </p:to>
                                    </p:se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60"/>
                                        </p:tgtEl>
                                        <p:attrNameLst>
                                          <p:attrName>style.visibility</p:attrName>
                                        </p:attrNameLst>
                                      </p:cBhvr>
                                      <p:to>
                                        <p:strVal val="visible"/>
                                      </p:to>
                                    </p:set>
                                    <p:animEffect transition="in" filter="fade">
                                      <p:cBhvr>
                                        <p:cTn id="58" dur="500"/>
                                        <p:tgtEl>
                                          <p:spTgt spid="60"/>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xit" presetSubtype="0" fill="hold" nodeType="clickEffect">
                                  <p:stCondLst>
                                    <p:cond delay="0"/>
                                  </p:stCondLst>
                                  <p:childTnLst>
                                    <p:animEffect transition="out" filter="fade">
                                      <p:cBhvr>
                                        <p:cTn id="62" dur="500"/>
                                        <p:tgtEl>
                                          <p:spTgt spid="60"/>
                                        </p:tgtEl>
                                      </p:cBhvr>
                                    </p:animEffect>
                                    <p:set>
                                      <p:cBhvr>
                                        <p:cTn id="63" dur="1" fill="hold">
                                          <p:stCondLst>
                                            <p:cond delay="499"/>
                                          </p:stCondLst>
                                        </p:cTn>
                                        <p:tgtEl>
                                          <p:spTgt spid="60"/>
                                        </p:tgtEl>
                                        <p:attrNameLst>
                                          <p:attrName>style.visibility</p:attrName>
                                        </p:attrNameLst>
                                      </p:cBhvr>
                                      <p:to>
                                        <p:strVal val="hidden"/>
                                      </p:to>
                                    </p:se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63"/>
                                        </p:tgtEl>
                                        <p:attrNameLst>
                                          <p:attrName>style.visibility</p:attrName>
                                        </p:attrNameLst>
                                      </p:cBhvr>
                                      <p:to>
                                        <p:strVal val="visible"/>
                                      </p:to>
                                    </p:set>
                                    <p:animEffect transition="in" filter="fade">
                                      <p:cBhvr>
                                        <p:cTn id="68" dur="500"/>
                                        <p:tgtEl>
                                          <p:spTgt spid="63"/>
                                        </p:tgtEl>
                                      </p:cBhvr>
                                    </p:animEffec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32"/>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23"/>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24"/>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25"/>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26"/>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grpId="0" nodeType="clickEffect">
                                  <p:stCondLst>
                                    <p:cond delay="0"/>
                                  </p:stCondLst>
                                  <p:childTnLst>
                                    <p:set>
                                      <p:cBhvr>
                                        <p:cTn id="92" dur="1" fill="hold">
                                          <p:stCondLst>
                                            <p:cond delay="0"/>
                                          </p:stCondLst>
                                        </p:cTn>
                                        <p:tgtEl>
                                          <p:spTgt spid="27"/>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xit" presetSubtype="0" fill="hold" grpId="1" nodeType="clickEffect">
                                  <p:stCondLst>
                                    <p:cond delay="0"/>
                                  </p:stCondLst>
                                  <p:childTnLst>
                                    <p:set>
                                      <p:cBhvr>
                                        <p:cTn id="96" dur="1" fill="hold">
                                          <p:stCondLst>
                                            <p:cond delay="0"/>
                                          </p:stCondLst>
                                        </p:cTn>
                                        <p:tgtEl>
                                          <p:spTgt spid="70"/>
                                        </p:tgtEl>
                                        <p:attrNameLst>
                                          <p:attrName>style.visibility</p:attrName>
                                        </p:attrNameLst>
                                      </p:cBhvr>
                                      <p:to>
                                        <p:strVal val="hidden"/>
                                      </p:to>
                                    </p:set>
                                  </p:childTnLst>
                                </p:cTn>
                              </p:par>
                              <p:par>
                                <p:cTn id="97" presetID="1" presetClass="exit" presetSubtype="0" fill="hold" grpId="1" nodeType="withEffect">
                                  <p:stCondLst>
                                    <p:cond delay="0"/>
                                  </p:stCondLst>
                                  <p:childTnLst>
                                    <p:set>
                                      <p:cBhvr>
                                        <p:cTn id="98" dur="1" fill="hold">
                                          <p:stCondLst>
                                            <p:cond delay="0"/>
                                          </p:stCondLst>
                                        </p:cTn>
                                        <p:tgtEl>
                                          <p:spTgt spid="69"/>
                                        </p:tgtEl>
                                        <p:attrNameLst>
                                          <p:attrName>style.visibility</p:attrName>
                                        </p:attrNameLst>
                                      </p:cBhvr>
                                      <p:to>
                                        <p:strVal val="hidden"/>
                                      </p:to>
                                    </p:set>
                                  </p:childTnLst>
                                </p:cTn>
                              </p:par>
                              <p:par>
                                <p:cTn id="99" presetID="10" presetClass="exit" presetSubtype="0" fill="hold" nodeType="withEffect">
                                  <p:stCondLst>
                                    <p:cond delay="0"/>
                                  </p:stCondLst>
                                  <p:childTnLst>
                                    <p:animEffect transition="out" filter="fade">
                                      <p:cBhvr>
                                        <p:cTn id="100" dur="500"/>
                                        <p:tgtEl>
                                          <p:spTgt spid="63"/>
                                        </p:tgtEl>
                                      </p:cBhvr>
                                    </p:animEffect>
                                    <p:set>
                                      <p:cBhvr>
                                        <p:cTn id="101" dur="1" fill="hold">
                                          <p:stCondLst>
                                            <p:cond delay="499"/>
                                          </p:stCondLst>
                                        </p:cTn>
                                        <p:tgtEl>
                                          <p:spTgt spid="63"/>
                                        </p:tgtEl>
                                        <p:attrNameLst>
                                          <p:attrName>style.visibility</p:attrName>
                                        </p:attrNameLst>
                                      </p:cBhvr>
                                      <p:to>
                                        <p:strVal val="hidden"/>
                                      </p:to>
                                    </p:set>
                                  </p:childTnLst>
                                </p:cTn>
                              </p:par>
                            </p:childTnLst>
                          </p:cTn>
                        </p:par>
                      </p:childTnLst>
                    </p:cTn>
                  </p:par>
                  <p:par>
                    <p:cTn id="102" fill="hold">
                      <p:stCondLst>
                        <p:cond delay="indefinite"/>
                      </p:stCondLst>
                      <p:childTnLst>
                        <p:par>
                          <p:cTn id="103" fill="hold">
                            <p:stCondLst>
                              <p:cond delay="0"/>
                            </p:stCondLst>
                            <p:childTnLst>
                              <p:par>
                                <p:cTn id="104" presetID="1" presetClass="entr" presetSubtype="0" fill="hold" grpId="0" nodeType="clickEffect">
                                  <p:stCondLst>
                                    <p:cond delay="0"/>
                                  </p:stCondLst>
                                  <p:childTnLst>
                                    <p:set>
                                      <p:cBhvr>
                                        <p:cTn id="105" dur="1" fill="hold">
                                          <p:stCondLst>
                                            <p:cond delay="0"/>
                                          </p:stCondLst>
                                        </p:cTn>
                                        <p:tgtEl>
                                          <p:spTgt spid="33"/>
                                        </p:tgtEl>
                                        <p:attrNameLst>
                                          <p:attrName>style.visibility</p:attrName>
                                        </p:attrNameLst>
                                      </p:cBhvr>
                                      <p:to>
                                        <p:strVal val="visible"/>
                                      </p:to>
                                    </p:set>
                                  </p:childTnLst>
                                </p:cTn>
                              </p:par>
                            </p:childTnLst>
                          </p:cTn>
                        </p:par>
                      </p:childTnLst>
                    </p:cTn>
                  </p:par>
                  <p:par>
                    <p:cTn id="106" fill="hold">
                      <p:stCondLst>
                        <p:cond delay="indefinite"/>
                      </p:stCondLst>
                      <p:childTnLst>
                        <p:par>
                          <p:cTn id="107" fill="hold">
                            <p:stCondLst>
                              <p:cond delay="0"/>
                            </p:stCondLst>
                            <p:childTnLst>
                              <p:par>
                                <p:cTn id="108" presetID="1" presetClass="entr" presetSubtype="0" fill="hold" grpId="0" nodeType="clickEffect">
                                  <p:stCondLst>
                                    <p:cond delay="0"/>
                                  </p:stCondLst>
                                  <p:childTnLst>
                                    <p:set>
                                      <p:cBhvr>
                                        <p:cTn id="109" dur="1" fill="hold">
                                          <p:stCondLst>
                                            <p:cond delay="0"/>
                                          </p:stCondLst>
                                        </p:cTn>
                                        <p:tgtEl>
                                          <p:spTgt spid="28"/>
                                        </p:tgtEl>
                                        <p:attrNameLst>
                                          <p:attrName>style.visibility</p:attrName>
                                        </p:attrNameLst>
                                      </p:cBhvr>
                                      <p:to>
                                        <p:strVal val="visible"/>
                                      </p:to>
                                    </p:set>
                                  </p:childTnLst>
                                </p:cTn>
                              </p:par>
                            </p:childTnLst>
                          </p:cTn>
                        </p:par>
                      </p:childTnLst>
                    </p:cTn>
                  </p:par>
                  <p:par>
                    <p:cTn id="110" fill="hold">
                      <p:stCondLst>
                        <p:cond delay="indefinite"/>
                      </p:stCondLst>
                      <p:childTnLst>
                        <p:par>
                          <p:cTn id="111" fill="hold">
                            <p:stCondLst>
                              <p:cond delay="0"/>
                            </p:stCondLst>
                            <p:childTnLst>
                              <p:par>
                                <p:cTn id="112" presetID="1" presetClass="entr" presetSubtype="0" fill="hold" grpId="0" nodeType="clickEffect">
                                  <p:stCondLst>
                                    <p:cond delay="0"/>
                                  </p:stCondLst>
                                  <p:childTnLst>
                                    <p:set>
                                      <p:cBhvr>
                                        <p:cTn id="113" dur="1" fill="hold">
                                          <p:stCondLst>
                                            <p:cond delay="0"/>
                                          </p:stCondLst>
                                        </p:cTn>
                                        <p:tgtEl>
                                          <p:spTgt spid="29"/>
                                        </p:tgtEl>
                                        <p:attrNameLst>
                                          <p:attrName>style.visibility</p:attrName>
                                        </p:attrNameLst>
                                      </p:cBhvr>
                                      <p:to>
                                        <p:strVal val="visible"/>
                                      </p:to>
                                    </p:set>
                                  </p:childTnLst>
                                </p:cTn>
                              </p:par>
                            </p:childTnLst>
                          </p:cTn>
                        </p:par>
                      </p:childTnLst>
                    </p:cTn>
                  </p:par>
                  <p:par>
                    <p:cTn id="114" fill="hold">
                      <p:stCondLst>
                        <p:cond delay="indefinite"/>
                      </p:stCondLst>
                      <p:childTnLst>
                        <p:par>
                          <p:cTn id="115" fill="hold">
                            <p:stCondLst>
                              <p:cond delay="0"/>
                            </p:stCondLst>
                            <p:childTnLst>
                              <p:par>
                                <p:cTn id="116" presetID="1" presetClass="entr" presetSubtype="0" fill="hold" grpId="0" nodeType="clickEffect">
                                  <p:stCondLst>
                                    <p:cond delay="0"/>
                                  </p:stCondLst>
                                  <p:childTnLst>
                                    <p:set>
                                      <p:cBhvr>
                                        <p:cTn id="117" dur="1" fill="hold">
                                          <p:stCondLst>
                                            <p:cond delay="0"/>
                                          </p:stCondLst>
                                        </p:cTn>
                                        <p:tgtEl>
                                          <p:spTgt spid="30"/>
                                        </p:tgtEl>
                                        <p:attrNameLst>
                                          <p:attrName>style.visibility</p:attrName>
                                        </p:attrNameLst>
                                      </p:cBhvr>
                                      <p:to>
                                        <p:strVal val="visible"/>
                                      </p:to>
                                    </p:set>
                                  </p:childTnLst>
                                </p:cTn>
                              </p:par>
                            </p:childTnLst>
                          </p:cTn>
                        </p:par>
                      </p:childTnLst>
                    </p:cTn>
                  </p:par>
                  <p:par>
                    <p:cTn id="118" fill="hold">
                      <p:stCondLst>
                        <p:cond delay="indefinite"/>
                      </p:stCondLst>
                      <p:childTnLst>
                        <p:par>
                          <p:cTn id="119" fill="hold">
                            <p:stCondLst>
                              <p:cond delay="0"/>
                            </p:stCondLst>
                            <p:childTnLst>
                              <p:par>
                                <p:cTn id="120" presetID="10" presetClass="entr" presetSubtype="0" fill="hold" nodeType="clickEffect">
                                  <p:stCondLst>
                                    <p:cond delay="0"/>
                                  </p:stCondLst>
                                  <p:childTnLst>
                                    <p:set>
                                      <p:cBhvr>
                                        <p:cTn id="121" dur="1" fill="hold">
                                          <p:stCondLst>
                                            <p:cond delay="0"/>
                                          </p:stCondLst>
                                        </p:cTn>
                                        <p:tgtEl>
                                          <p:spTgt spid="79"/>
                                        </p:tgtEl>
                                        <p:attrNameLst>
                                          <p:attrName>style.visibility</p:attrName>
                                        </p:attrNameLst>
                                      </p:cBhvr>
                                      <p:to>
                                        <p:strVal val="visible"/>
                                      </p:to>
                                    </p:set>
                                    <p:animEffect transition="in" filter="fade">
                                      <p:cBhvr>
                                        <p:cTn id="122" dur="500"/>
                                        <p:tgtEl>
                                          <p:spTgt spid="79"/>
                                        </p:tgtEl>
                                      </p:cBhvr>
                                    </p:animEffect>
                                  </p:childTnLst>
                                </p:cTn>
                              </p:par>
                            </p:childTnLst>
                          </p:cTn>
                        </p:par>
                      </p:childTnLst>
                    </p:cTn>
                  </p:par>
                  <p:par>
                    <p:cTn id="123" fill="hold">
                      <p:stCondLst>
                        <p:cond delay="indefinite"/>
                      </p:stCondLst>
                      <p:childTnLst>
                        <p:par>
                          <p:cTn id="124" fill="hold">
                            <p:stCondLst>
                              <p:cond delay="0"/>
                            </p:stCondLst>
                            <p:childTnLst>
                              <p:par>
                                <p:cTn id="125" presetID="1" presetClass="entr" presetSubtype="0" fill="hold" grpId="0" nodeType="clickEffect">
                                  <p:stCondLst>
                                    <p:cond delay="0"/>
                                  </p:stCondLst>
                                  <p:childTnLst>
                                    <p:set>
                                      <p:cBhvr>
                                        <p:cTn id="126" dur="1" fill="hold">
                                          <p:stCondLst>
                                            <p:cond delay="0"/>
                                          </p:stCondLst>
                                        </p:cTn>
                                        <p:tgtEl>
                                          <p:spTgt spid="78"/>
                                        </p:tgtEl>
                                        <p:attrNameLst>
                                          <p:attrName>style.visibility</p:attrName>
                                        </p:attrNameLst>
                                      </p:cBhvr>
                                      <p:to>
                                        <p:strVal val="visible"/>
                                      </p:to>
                                    </p:set>
                                  </p:childTnLst>
                                </p:cTn>
                              </p:par>
                            </p:childTnLst>
                          </p:cTn>
                        </p:par>
                      </p:childTnLst>
                    </p:cTn>
                  </p:par>
                  <p:par>
                    <p:cTn id="127" fill="hold">
                      <p:stCondLst>
                        <p:cond delay="indefinite"/>
                      </p:stCondLst>
                      <p:childTnLst>
                        <p:par>
                          <p:cTn id="128" fill="hold">
                            <p:stCondLst>
                              <p:cond delay="0"/>
                            </p:stCondLst>
                            <p:childTnLst>
                              <p:par>
                                <p:cTn id="129" presetID="22" presetClass="entr" presetSubtype="8" fill="hold" grpId="0" nodeType="clickEffect">
                                  <p:stCondLst>
                                    <p:cond delay="0"/>
                                  </p:stCondLst>
                                  <p:childTnLst>
                                    <p:set>
                                      <p:cBhvr>
                                        <p:cTn id="130" dur="1" fill="hold">
                                          <p:stCondLst>
                                            <p:cond delay="0"/>
                                          </p:stCondLst>
                                        </p:cTn>
                                        <p:tgtEl>
                                          <p:spTgt spid="53"/>
                                        </p:tgtEl>
                                        <p:attrNameLst>
                                          <p:attrName>style.visibility</p:attrName>
                                        </p:attrNameLst>
                                      </p:cBhvr>
                                      <p:to>
                                        <p:strVal val="visible"/>
                                      </p:to>
                                    </p:set>
                                    <p:animEffect transition="in" filter="wipe(left)">
                                      <p:cBhvr>
                                        <p:cTn id="131" dur="500"/>
                                        <p:tgtEl>
                                          <p:spTgt spid="53"/>
                                        </p:tgtEl>
                                      </p:cBhvr>
                                    </p:animEffect>
                                  </p:childTnLst>
                                </p:cTn>
                              </p:par>
                            </p:childTnLst>
                          </p:cTn>
                        </p:par>
                      </p:childTnLst>
                    </p:cTn>
                  </p:par>
                  <p:par>
                    <p:cTn id="132" fill="hold">
                      <p:stCondLst>
                        <p:cond delay="indefinite"/>
                      </p:stCondLst>
                      <p:childTnLst>
                        <p:par>
                          <p:cTn id="133" fill="hold">
                            <p:stCondLst>
                              <p:cond delay="0"/>
                            </p:stCondLst>
                            <p:childTnLst>
                              <p:par>
                                <p:cTn id="134" presetID="1" presetClass="exit" presetSubtype="0" fill="hold" nodeType="clickEffect">
                                  <p:stCondLst>
                                    <p:cond delay="0"/>
                                  </p:stCondLst>
                                  <p:childTnLst>
                                    <p:set>
                                      <p:cBhvr>
                                        <p:cTn id="135" dur="1" fill="hold">
                                          <p:stCondLst>
                                            <p:cond delay="0"/>
                                          </p:stCondLst>
                                        </p:cTn>
                                        <p:tgtEl>
                                          <p:spTgt spid="79"/>
                                        </p:tgtEl>
                                        <p:attrNameLst>
                                          <p:attrName>style.visibility</p:attrName>
                                        </p:attrNameLst>
                                      </p:cBhvr>
                                      <p:to>
                                        <p:strVal val="hidden"/>
                                      </p:to>
                                    </p:set>
                                  </p:childTnLst>
                                </p:cTn>
                              </p:par>
                            </p:childTnLst>
                          </p:cTn>
                        </p:par>
                      </p:childTnLst>
                    </p:cTn>
                  </p:par>
                  <p:par>
                    <p:cTn id="136" fill="hold">
                      <p:stCondLst>
                        <p:cond delay="indefinite"/>
                      </p:stCondLst>
                      <p:childTnLst>
                        <p:par>
                          <p:cTn id="137" fill="hold">
                            <p:stCondLst>
                              <p:cond delay="0"/>
                            </p:stCondLst>
                            <p:childTnLst>
                              <p:par>
                                <p:cTn id="138" presetID="10" presetClass="entr" presetSubtype="0" fill="hold" nodeType="clickEffect">
                                  <p:stCondLst>
                                    <p:cond delay="0"/>
                                  </p:stCondLst>
                                  <p:childTnLst>
                                    <p:set>
                                      <p:cBhvr>
                                        <p:cTn id="139" dur="1" fill="hold">
                                          <p:stCondLst>
                                            <p:cond delay="0"/>
                                          </p:stCondLst>
                                        </p:cTn>
                                        <p:tgtEl>
                                          <p:spTgt spid="82"/>
                                        </p:tgtEl>
                                        <p:attrNameLst>
                                          <p:attrName>style.visibility</p:attrName>
                                        </p:attrNameLst>
                                      </p:cBhvr>
                                      <p:to>
                                        <p:strVal val="visible"/>
                                      </p:to>
                                    </p:set>
                                    <p:animEffect transition="in" filter="fade">
                                      <p:cBhvr>
                                        <p:cTn id="140" dur="500"/>
                                        <p:tgtEl>
                                          <p:spTgt spid="82"/>
                                        </p:tgtEl>
                                      </p:cBhvr>
                                    </p:animEffect>
                                  </p:childTnLst>
                                </p:cTn>
                              </p:par>
                            </p:childTnLst>
                          </p:cTn>
                        </p:par>
                      </p:childTnLst>
                    </p:cTn>
                  </p:par>
                  <p:par>
                    <p:cTn id="141" fill="hold">
                      <p:stCondLst>
                        <p:cond delay="indefinite"/>
                      </p:stCondLst>
                      <p:childTnLst>
                        <p:par>
                          <p:cTn id="142" fill="hold">
                            <p:stCondLst>
                              <p:cond delay="0"/>
                            </p:stCondLst>
                            <p:childTnLst>
                              <p:par>
                                <p:cTn id="143" presetID="10" presetClass="exit" presetSubtype="0" fill="hold" nodeType="clickEffect">
                                  <p:stCondLst>
                                    <p:cond delay="0"/>
                                  </p:stCondLst>
                                  <p:childTnLst>
                                    <p:animEffect transition="out" filter="fade">
                                      <p:cBhvr>
                                        <p:cTn id="144" dur="500"/>
                                        <p:tgtEl>
                                          <p:spTgt spid="82"/>
                                        </p:tgtEl>
                                      </p:cBhvr>
                                    </p:animEffect>
                                    <p:set>
                                      <p:cBhvr>
                                        <p:cTn id="145" dur="1" fill="hold">
                                          <p:stCondLst>
                                            <p:cond delay="499"/>
                                          </p:stCondLst>
                                        </p:cTn>
                                        <p:tgtEl>
                                          <p:spTgt spid="82"/>
                                        </p:tgtEl>
                                        <p:attrNameLst>
                                          <p:attrName>style.visibility</p:attrName>
                                        </p:attrNameLst>
                                      </p:cBhvr>
                                      <p:to>
                                        <p:strVal val="hidden"/>
                                      </p:to>
                                    </p:set>
                                  </p:childTnLst>
                                </p:cTn>
                              </p:par>
                            </p:childTnLst>
                          </p:cTn>
                        </p:par>
                      </p:childTnLst>
                    </p:cTn>
                  </p:par>
                  <p:par>
                    <p:cTn id="146" fill="hold">
                      <p:stCondLst>
                        <p:cond delay="indefinite"/>
                      </p:stCondLst>
                      <p:childTnLst>
                        <p:par>
                          <p:cTn id="147" fill="hold">
                            <p:stCondLst>
                              <p:cond delay="0"/>
                            </p:stCondLst>
                            <p:childTnLst>
                              <p:par>
                                <p:cTn id="148" presetID="10" presetClass="entr" presetSubtype="0" fill="hold" nodeType="clickEffect">
                                  <p:stCondLst>
                                    <p:cond delay="0"/>
                                  </p:stCondLst>
                                  <p:childTnLst>
                                    <p:set>
                                      <p:cBhvr>
                                        <p:cTn id="149" dur="1" fill="hold">
                                          <p:stCondLst>
                                            <p:cond delay="0"/>
                                          </p:stCondLst>
                                        </p:cTn>
                                        <p:tgtEl>
                                          <p:spTgt spid="71"/>
                                        </p:tgtEl>
                                        <p:attrNameLst>
                                          <p:attrName>style.visibility</p:attrName>
                                        </p:attrNameLst>
                                      </p:cBhvr>
                                      <p:to>
                                        <p:strVal val="visible"/>
                                      </p:to>
                                    </p:set>
                                    <p:animEffect transition="in" filter="fade">
                                      <p:cBhvr>
                                        <p:cTn id="150" dur="500"/>
                                        <p:tgtEl>
                                          <p:spTgt spid="71"/>
                                        </p:tgtEl>
                                      </p:cBhvr>
                                    </p:animEffect>
                                  </p:childTnLst>
                                </p:cTn>
                              </p:par>
                            </p:childTnLst>
                          </p:cTn>
                        </p:par>
                      </p:childTnLst>
                    </p:cTn>
                  </p:par>
                  <p:par>
                    <p:cTn id="151" fill="hold">
                      <p:stCondLst>
                        <p:cond delay="indefinite"/>
                      </p:stCondLst>
                      <p:childTnLst>
                        <p:par>
                          <p:cTn id="152" fill="hold">
                            <p:stCondLst>
                              <p:cond delay="0"/>
                            </p:stCondLst>
                            <p:childTnLst>
                              <p:par>
                                <p:cTn id="153" presetID="1" presetClass="entr" presetSubtype="0" fill="hold" grpId="0" nodeType="clickEffect">
                                  <p:stCondLst>
                                    <p:cond delay="0"/>
                                  </p:stCondLst>
                                  <p:childTnLst>
                                    <p:set>
                                      <p:cBhvr>
                                        <p:cTn id="154" dur="1" fill="hold">
                                          <p:stCondLst>
                                            <p:cond delay="0"/>
                                          </p:stCondLst>
                                        </p:cTn>
                                        <p:tgtEl>
                                          <p:spTgt spid="34"/>
                                        </p:tgtEl>
                                        <p:attrNameLst>
                                          <p:attrName>style.visibility</p:attrName>
                                        </p:attrNameLst>
                                      </p:cBhvr>
                                      <p:to>
                                        <p:strVal val="visible"/>
                                      </p:to>
                                    </p:set>
                                  </p:childTnLst>
                                </p:cTn>
                              </p:par>
                            </p:childTnLst>
                          </p:cTn>
                        </p:par>
                      </p:childTnLst>
                    </p:cTn>
                  </p:par>
                  <p:par>
                    <p:cTn id="155" fill="hold">
                      <p:stCondLst>
                        <p:cond delay="indefinite"/>
                      </p:stCondLst>
                      <p:childTnLst>
                        <p:par>
                          <p:cTn id="156" fill="hold">
                            <p:stCondLst>
                              <p:cond delay="0"/>
                            </p:stCondLst>
                            <p:childTnLst>
                              <p:par>
                                <p:cTn id="157" presetID="1" presetClass="entr" presetSubtype="0" fill="hold" grpId="0" nodeType="clickEffect">
                                  <p:stCondLst>
                                    <p:cond delay="0"/>
                                  </p:stCondLst>
                                  <p:childTnLst>
                                    <p:set>
                                      <p:cBhvr>
                                        <p:cTn id="158" dur="1" fill="hold">
                                          <p:stCondLst>
                                            <p:cond delay="0"/>
                                          </p:stCondLst>
                                        </p:cTn>
                                        <p:tgtEl>
                                          <p:spTgt spid="35"/>
                                        </p:tgtEl>
                                        <p:attrNameLst>
                                          <p:attrName>style.visibility</p:attrName>
                                        </p:attrNameLst>
                                      </p:cBhvr>
                                      <p:to>
                                        <p:strVal val="visible"/>
                                      </p:to>
                                    </p:set>
                                  </p:childTnLst>
                                </p:cTn>
                              </p:par>
                            </p:childTnLst>
                          </p:cTn>
                        </p:par>
                      </p:childTnLst>
                    </p:cTn>
                  </p:par>
                  <p:par>
                    <p:cTn id="159" fill="hold">
                      <p:stCondLst>
                        <p:cond delay="indefinite"/>
                      </p:stCondLst>
                      <p:childTnLst>
                        <p:par>
                          <p:cTn id="160" fill="hold">
                            <p:stCondLst>
                              <p:cond delay="0"/>
                            </p:stCondLst>
                            <p:childTnLst>
                              <p:par>
                                <p:cTn id="161" presetID="1" presetClass="entr" presetSubtype="0" fill="hold" grpId="0" nodeType="clickEffect">
                                  <p:stCondLst>
                                    <p:cond delay="0"/>
                                  </p:stCondLst>
                                  <p:childTnLst>
                                    <p:set>
                                      <p:cBhvr>
                                        <p:cTn id="162" dur="1" fill="hold">
                                          <p:stCondLst>
                                            <p:cond delay="0"/>
                                          </p:stCondLst>
                                        </p:cTn>
                                        <p:tgtEl>
                                          <p:spTgt spid="36"/>
                                        </p:tgtEl>
                                        <p:attrNameLst>
                                          <p:attrName>style.visibility</p:attrName>
                                        </p:attrNameLst>
                                      </p:cBhvr>
                                      <p:to>
                                        <p:strVal val="visible"/>
                                      </p:to>
                                    </p:set>
                                  </p:childTnLst>
                                </p:cTn>
                              </p:par>
                            </p:childTnLst>
                          </p:cTn>
                        </p:par>
                      </p:childTnLst>
                    </p:cTn>
                  </p:par>
                  <p:par>
                    <p:cTn id="163" fill="hold">
                      <p:stCondLst>
                        <p:cond delay="indefinite"/>
                      </p:stCondLst>
                      <p:childTnLst>
                        <p:par>
                          <p:cTn id="164" fill="hold">
                            <p:stCondLst>
                              <p:cond delay="0"/>
                            </p:stCondLst>
                            <p:childTnLst>
                              <p:par>
                                <p:cTn id="165" presetID="1" presetClass="entr" presetSubtype="0" fill="hold" grpId="0" nodeType="clickEffect">
                                  <p:stCondLst>
                                    <p:cond delay="0"/>
                                  </p:stCondLst>
                                  <p:childTnLst>
                                    <p:set>
                                      <p:cBhvr>
                                        <p:cTn id="166" dur="1" fill="hold">
                                          <p:stCondLst>
                                            <p:cond delay="0"/>
                                          </p:stCondLst>
                                        </p:cTn>
                                        <p:tgtEl>
                                          <p:spTgt spid="38"/>
                                        </p:tgtEl>
                                        <p:attrNameLst>
                                          <p:attrName>style.visibility</p:attrName>
                                        </p:attrNameLst>
                                      </p:cBhvr>
                                      <p:to>
                                        <p:strVal val="visible"/>
                                      </p:to>
                                    </p:set>
                                  </p:childTnLst>
                                </p:cTn>
                              </p:par>
                            </p:childTnLst>
                          </p:cTn>
                        </p:par>
                      </p:childTnLst>
                    </p:cTn>
                  </p:par>
                  <p:par>
                    <p:cTn id="167" fill="hold">
                      <p:stCondLst>
                        <p:cond delay="indefinite"/>
                      </p:stCondLst>
                      <p:childTnLst>
                        <p:par>
                          <p:cTn id="168" fill="hold">
                            <p:stCondLst>
                              <p:cond delay="0"/>
                            </p:stCondLst>
                            <p:childTnLst>
                              <p:par>
                                <p:cTn id="169" presetID="1" presetClass="entr" presetSubtype="0" fill="hold" nodeType="clickEffect">
                                  <p:stCondLst>
                                    <p:cond delay="0"/>
                                  </p:stCondLst>
                                  <p:childTnLst>
                                    <p:set>
                                      <p:cBhvr>
                                        <p:cTn id="170" dur="1" fill="hold">
                                          <p:stCondLst>
                                            <p:cond delay="0"/>
                                          </p:stCondLst>
                                        </p:cTn>
                                        <p:tgtEl>
                                          <p:spTgt spid="39"/>
                                        </p:tgtEl>
                                        <p:attrNameLst>
                                          <p:attrName>style.visibility</p:attrName>
                                        </p:attrNameLst>
                                      </p:cBhvr>
                                      <p:to>
                                        <p:strVal val="visible"/>
                                      </p:to>
                                    </p:set>
                                  </p:childTnLst>
                                </p:cTn>
                              </p:par>
                            </p:childTnLst>
                          </p:cTn>
                        </p:par>
                      </p:childTnLst>
                    </p:cTn>
                  </p:par>
                  <p:par>
                    <p:cTn id="171" fill="hold">
                      <p:stCondLst>
                        <p:cond delay="indefinite"/>
                      </p:stCondLst>
                      <p:childTnLst>
                        <p:par>
                          <p:cTn id="172" fill="hold">
                            <p:stCondLst>
                              <p:cond delay="0"/>
                            </p:stCondLst>
                            <p:childTnLst>
                              <p:par>
                                <p:cTn id="173" presetID="1" presetClass="entr" presetSubtype="0" fill="hold" grpId="0" nodeType="clickEffect">
                                  <p:stCondLst>
                                    <p:cond delay="0"/>
                                  </p:stCondLst>
                                  <p:childTnLst>
                                    <p:set>
                                      <p:cBhvr>
                                        <p:cTn id="174" dur="1" fill="hold">
                                          <p:stCondLst>
                                            <p:cond delay="0"/>
                                          </p:stCondLst>
                                        </p:cTn>
                                        <p:tgtEl>
                                          <p:spTgt spid="37"/>
                                        </p:tgtEl>
                                        <p:attrNameLst>
                                          <p:attrName>style.visibility</p:attrName>
                                        </p:attrNameLst>
                                      </p:cBhvr>
                                      <p:to>
                                        <p:strVal val="visible"/>
                                      </p:to>
                                    </p:set>
                                  </p:childTnLst>
                                </p:cTn>
                              </p:par>
                            </p:childTnLst>
                          </p:cTn>
                        </p:par>
                      </p:childTnLst>
                    </p:cTn>
                  </p:par>
                  <p:par>
                    <p:cTn id="175" fill="hold">
                      <p:stCondLst>
                        <p:cond delay="indefinite"/>
                      </p:stCondLst>
                      <p:childTnLst>
                        <p:par>
                          <p:cTn id="176" fill="hold">
                            <p:stCondLst>
                              <p:cond delay="0"/>
                            </p:stCondLst>
                            <p:childTnLst>
                              <p:par>
                                <p:cTn id="177" presetID="1" presetClass="exit" presetSubtype="0" fill="hold" grpId="1" nodeType="clickEffect">
                                  <p:stCondLst>
                                    <p:cond delay="0"/>
                                  </p:stCondLst>
                                  <p:childTnLst>
                                    <p:set>
                                      <p:cBhvr>
                                        <p:cTn id="178" dur="1" fill="hold">
                                          <p:stCondLst>
                                            <p:cond delay="0"/>
                                          </p:stCondLst>
                                        </p:cTn>
                                        <p:tgtEl>
                                          <p:spTgt spid="78"/>
                                        </p:tgtEl>
                                        <p:attrNameLst>
                                          <p:attrName>style.visibility</p:attrName>
                                        </p:attrNameLst>
                                      </p:cBhvr>
                                      <p:to>
                                        <p:strVal val="hidden"/>
                                      </p:to>
                                    </p:set>
                                  </p:childTnLst>
                                </p:cTn>
                              </p:par>
                              <p:par>
                                <p:cTn id="179" presetID="1" presetClass="exit" presetSubtype="0" fill="hold" grpId="1" nodeType="withEffect">
                                  <p:stCondLst>
                                    <p:cond delay="0"/>
                                  </p:stCondLst>
                                  <p:childTnLst>
                                    <p:set>
                                      <p:cBhvr>
                                        <p:cTn id="180" dur="1" fill="hold">
                                          <p:stCondLst>
                                            <p:cond delay="0"/>
                                          </p:stCondLst>
                                        </p:cTn>
                                        <p:tgtEl>
                                          <p:spTgt spid="53"/>
                                        </p:tgtEl>
                                        <p:attrNameLst>
                                          <p:attrName>style.visibility</p:attrName>
                                        </p:attrNameLst>
                                      </p:cBhvr>
                                      <p:to>
                                        <p:strVal val="hidden"/>
                                      </p:to>
                                    </p:set>
                                  </p:childTnLst>
                                </p:cTn>
                              </p:par>
                              <p:par>
                                <p:cTn id="181" presetID="10" presetClass="exit" presetSubtype="0" fill="hold" nodeType="withEffect">
                                  <p:stCondLst>
                                    <p:cond delay="0"/>
                                  </p:stCondLst>
                                  <p:childTnLst>
                                    <p:animEffect transition="out" filter="fade">
                                      <p:cBhvr>
                                        <p:cTn id="182" dur="500"/>
                                        <p:tgtEl>
                                          <p:spTgt spid="71"/>
                                        </p:tgtEl>
                                      </p:cBhvr>
                                    </p:animEffect>
                                    <p:set>
                                      <p:cBhvr>
                                        <p:cTn id="183" dur="1" fill="hold">
                                          <p:stCondLst>
                                            <p:cond delay="499"/>
                                          </p:stCondLst>
                                        </p:cTn>
                                        <p:tgtEl>
                                          <p:spTgt spid="71"/>
                                        </p:tgtEl>
                                        <p:attrNameLst>
                                          <p:attrName>style.visibility</p:attrName>
                                        </p:attrNameLst>
                                      </p:cBhvr>
                                      <p:to>
                                        <p:strVal val="hidden"/>
                                      </p:to>
                                    </p:set>
                                  </p:childTnLst>
                                </p:cTn>
                              </p:par>
                            </p:childTnLst>
                          </p:cTn>
                        </p:par>
                      </p:childTnLst>
                    </p:cTn>
                  </p:par>
                  <p:par>
                    <p:cTn id="184" fill="hold">
                      <p:stCondLst>
                        <p:cond delay="indefinite"/>
                      </p:stCondLst>
                      <p:childTnLst>
                        <p:par>
                          <p:cTn id="185" fill="hold">
                            <p:stCondLst>
                              <p:cond delay="0"/>
                            </p:stCondLst>
                            <p:childTnLst>
                              <p:par>
                                <p:cTn id="186" presetID="22" presetClass="entr" presetSubtype="2" fill="hold" nodeType="clickEffect">
                                  <p:stCondLst>
                                    <p:cond delay="0"/>
                                  </p:stCondLst>
                                  <p:childTnLst>
                                    <p:set>
                                      <p:cBhvr>
                                        <p:cTn id="187" dur="1" fill="hold">
                                          <p:stCondLst>
                                            <p:cond delay="0"/>
                                          </p:stCondLst>
                                        </p:cTn>
                                        <p:tgtEl>
                                          <p:spTgt spid="85"/>
                                        </p:tgtEl>
                                        <p:attrNameLst>
                                          <p:attrName>style.visibility</p:attrName>
                                        </p:attrNameLst>
                                      </p:cBhvr>
                                      <p:to>
                                        <p:strVal val="visible"/>
                                      </p:to>
                                    </p:set>
                                    <p:animEffect transition="in" filter="wipe(right)">
                                      <p:cBhvr>
                                        <p:cTn id="188" dur="500"/>
                                        <p:tgtEl>
                                          <p:spTgt spid="85"/>
                                        </p:tgtEl>
                                      </p:cBhvr>
                                    </p:animEffect>
                                  </p:childTnLst>
                                </p:cTn>
                              </p:par>
                            </p:childTnLst>
                          </p:cTn>
                        </p:par>
                      </p:childTnLst>
                    </p:cTn>
                  </p:par>
                  <p:par>
                    <p:cTn id="189" fill="hold">
                      <p:stCondLst>
                        <p:cond delay="indefinite"/>
                      </p:stCondLst>
                      <p:childTnLst>
                        <p:par>
                          <p:cTn id="190" fill="hold">
                            <p:stCondLst>
                              <p:cond delay="0"/>
                            </p:stCondLst>
                            <p:childTnLst>
                              <p:par>
                                <p:cTn id="191" presetID="1" presetClass="entr" presetSubtype="0" fill="hold" grpId="0" nodeType="clickEffect">
                                  <p:stCondLst>
                                    <p:cond delay="0"/>
                                  </p:stCondLst>
                                  <p:childTnLst>
                                    <p:set>
                                      <p:cBhvr>
                                        <p:cTn id="192" dur="1" fill="hold">
                                          <p:stCondLst>
                                            <p:cond delay="0"/>
                                          </p:stCondLst>
                                        </p:cTn>
                                        <p:tgtEl>
                                          <p:spTgt spid="77"/>
                                        </p:tgtEl>
                                        <p:attrNameLst>
                                          <p:attrName>style.visibility</p:attrName>
                                        </p:attrNameLst>
                                      </p:cBhvr>
                                      <p:to>
                                        <p:strVal val="visible"/>
                                      </p:to>
                                    </p:set>
                                  </p:childTnLst>
                                </p:cTn>
                              </p:par>
                            </p:childTnLst>
                          </p:cTn>
                        </p:par>
                      </p:childTnLst>
                    </p:cTn>
                  </p:par>
                  <p:par>
                    <p:cTn id="193" fill="hold">
                      <p:stCondLst>
                        <p:cond delay="indefinite"/>
                      </p:stCondLst>
                      <p:childTnLst>
                        <p:par>
                          <p:cTn id="194" fill="hold">
                            <p:stCondLst>
                              <p:cond delay="0"/>
                            </p:stCondLst>
                            <p:childTnLst>
                              <p:par>
                                <p:cTn id="195" presetID="22" presetClass="entr" presetSubtype="8" fill="hold" grpId="0" nodeType="clickEffect">
                                  <p:stCondLst>
                                    <p:cond delay="0"/>
                                  </p:stCondLst>
                                  <p:childTnLst>
                                    <p:set>
                                      <p:cBhvr>
                                        <p:cTn id="196" dur="1" fill="hold">
                                          <p:stCondLst>
                                            <p:cond delay="0"/>
                                          </p:stCondLst>
                                        </p:cTn>
                                        <p:tgtEl>
                                          <p:spTgt spid="87"/>
                                        </p:tgtEl>
                                        <p:attrNameLst>
                                          <p:attrName>style.visibility</p:attrName>
                                        </p:attrNameLst>
                                      </p:cBhvr>
                                      <p:to>
                                        <p:strVal val="visible"/>
                                      </p:to>
                                    </p:set>
                                    <p:animEffect transition="in" filter="wipe(left)">
                                      <p:cBhvr>
                                        <p:cTn id="197" dur="500"/>
                                        <p:tgtEl>
                                          <p:spTgt spid="87"/>
                                        </p:tgtEl>
                                      </p:cBhvr>
                                    </p:animEffect>
                                  </p:childTnLst>
                                </p:cTn>
                              </p:par>
                            </p:childTnLst>
                          </p:cTn>
                        </p:par>
                      </p:childTnLst>
                    </p:cTn>
                  </p:par>
                  <p:par>
                    <p:cTn id="198" fill="hold">
                      <p:stCondLst>
                        <p:cond delay="indefinite"/>
                      </p:stCondLst>
                      <p:childTnLst>
                        <p:par>
                          <p:cTn id="199" fill="hold">
                            <p:stCondLst>
                              <p:cond delay="0"/>
                            </p:stCondLst>
                            <p:childTnLst>
                              <p:par>
                                <p:cTn id="200" presetID="1" presetClass="exit" presetSubtype="0" fill="hold" grpId="1" nodeType="clickEffect">
                                  <p:stCondLst>
                                    <p:cond delay="0"/>
                                  </p:stCondLst>
                                  <p:childTnLst>
                                    <p:set>
                                      <p:cBhvr>
                                        <p:cTn id="201" dur="1" fill="hold">
                                          <p:stCondLst>
                                            <p:cond delay="0"/>
                                          </p:stCondLst>
                                        </p:cTn>
                                        <p:tgtEl>
                                          <p:spTgt spid="87"/>
                                        </p:tgtEl>
                                        <p:attrNameLst>
                                          <p:attrName>style.visibility</p:attrName>
                                        </p:attrNameLst>
                                      </p:cBhvr>
                                      <p:to>
                                        <p:strVal val="hidden"/>
                                      </p:to>
                                    </p:set>
                                  </p:childTnLst>
                                </p:cTn>
                              </p:par>
                            </p:childTnLst>
                          </p:cTn>
                        </p:par>
                      </p:childTnLst>
                    </p:cTn>
                  </p:par>
                  <p:par>
                    <p:cTn id="202" fill="hold">
                      <p:stCondLst>
                        <p:cond delay="indefinite"/>
                      </p:stCondLst>
                      <p:childTnLst>
                        <p:par>
                          <p:cTn id="203" fill="hold">
                            <p:stCondLst>
                              <p:cond delay="0"/>
                            </p:stCondLst>
                            <p:childTnLst>
                              <p:par>
                                <p:cTn id="204" presetID="22" presetClass="entr" presetSubtype="2" fill="hold" nodeType="clickEffect">
                                  <p:stCondLst>
                                    <p:cond delay="0"/>
                                  </p:stCondLst>
                                  <p:childTnLst>
                                    <p:set>
                                      <p:cBhvr>
                                        <p:cTn id="205" dur="1" fill="hold">
                                          <p:stCondLst>
                                            <p:cond delay="0"/>
                                          </p:stCondLst>
                                        </p:cTn>
                                        <p:tgtEl>
                                          <p:spTgt spid="86"/>
                                        </p:tgtEl>
                                        <p:attrNameLst>
                                          <p:attrName>style.visibility</p:attrName>
                                        </p:attrNameLst>
                                      </p:cBhvr>
                                      <p:to>
                                        <p:strVal val="visible"/>
                                      </p:to>
                                    </p:set>
                                    <p:animEffect transition="in" filter="wipe(right)">
                                      <p:cBhvr>
                                        <p:cTn id="206" dur="500"/>
                                        <p:tgtEl>
                                          <p:spTgt spid="86"/>
                                        </p:tgtEl>
                                      </p:cBhvr>
                                    </p:animEffect>
                                  </p:childTnLst>
                                </p:cTn>
                              </p:par>
                            </p:childTnLst>
                          </p:cTn>
                        </p:par>
                      </p:childTnLst>
                    </p:cTn>
                  </p:par>
                  <p:par>
                    <p:cTn id="207" fill="hold">
                      <p:stCondLst>
                        <p:cond delay="indefinite"/>
                      </p:stCondLst>
                      <p:childTnLst>
                        <p:par>
                          <p:cTn id="208" fill="hold">
                            <p:stCondLst>
                              <p:cond delay="0"/>
                            </p:stCondLst>
                            <p:childTnLst>
                              <p:par>
                                <p:cTn id="209" presetID="1" presetClass="entr" presetSubtype="0" fill="hold" grpId="0" nodeType="clickEffect">
                                  <p:stCondLst>
                                    <p:cond delay="0"/>
                                  </p:stCondLst>
                                  <p:childTnLst>
                                    <p:set>
                                      <p:cBhvr>
                                        <p:cTn id="210" dur="1" fill="hold">
                                          <p:stCondLst>
                                            <p:cond delay="0"/>
                                          </p:stCondLst>
                                        </p:cTn>
                                        <p:tgtEl>
                                          <p:spTgt spid="76"/>
                                        </p:tgtEl>
                                        <p:attrNameLst>
                                          <p:attrName>style.visibility</p:attrName>
                                        </p:attrNameLst>
                                      </p:cBhvr>
                                      <p:to>
                                        <p:strVal val="visible"/>
                                      </p:to>
                                    </p:set>
                                  </p:childTnLst>
                                </p:cTn>
                              </p:par>
                            </p:childTnLst>
                          </p:cTn>
                        </p:par>
                      </p:childTnLst>
                    </p:cTn>
                  </p:par>
                  <p:par>
                    <p:cTn id="211" fill="hold">
                      <p:stCondLst>
                        <p:cond delay="indefinite"/>
                      </p:stCondLst>
                      <p:childTnLst>
                        <p:par>
                          <p:cTn id="212" fill="hold">
                            <p:stCondLst>
                              <p:cond delay="0"/>
                            </p:stCondLst>
                            <p:childTnLst>
                              <p:par>
                                <p:cTn id="213" presetID="22" presetClass="entr" presetSubtype="8" fill="hold" grpId="0" nodeType="clickEffect">
                                  <p:stCondLst>
                                    <p:cond delay="0"/>
                                  </p:stCondLst>
                                  <p:childTnLst>
                                    <p:set>
                                      <p:cBhvr>
                                        <p:cTn id="214" dur="1" fill="hold">
                                          <p:stCondLst>
                                            <p:cond delay="0"/>
                                          </p:stCondLst>
                                        </p:cTn>
                                        <p:tgtEl>
                                          <p:spTgt spid="88"/>
                                        </p:tgtEl>
                                        <p:attrNameLst>
                                          <p:attrName>style.visibility</p:attrName>
                                        </p:attrNameLst>
                                      </p:cBhvr>
                                      <p:to>
                                        <p:strVal val="visible"/>
                                      </p:to>
                                    </p:set>
                                    <p:animEffect transition="in" filter="wipe(left)">
                                      <p:cBhvr>
                                        <p:cTn id="215" dur="500"/>
                                        <p:tgtEl>
                                          <p:spTgt spid="88"/>
                                        </p:tgtEl>
                                      </p:cBhvr>
                                    </p:animEffect>
                                  </p:childTnLst>
                                </p:cTn>
                              </p:par>
                            </p:childTnLst>
                          </p:cTn>
                        </p:par>
                      </p:childTnLst>
                    </p:cTn>
                  </p:par>
                  <p:par>
                    <p:cTn id="216" fill="hold">
                      <p:stCondLst>
                        <p:cond delay="indefinite"/>
                      </p:stCondLst>
                      <p:childTnLst>
                        <p:par>
                          <p:cTn id="217" fill="hold">
                            <p:stCondLst>
                              <p:cond delay="0"/>
                            </p:stCondLst>
                            <p:childTnLst>
                              <p:par>
                                <p:cTn id="218" presetID="1" presetClass="exit" presetSubtype="0" fill="hold" grpId="1" nodeType="clickEffect">
                                  <p:stCondLst>
                                    <p:cond delay="0"/>
                                  </p:stCondLst>
                                  <p:childTnLst>
                                    <p:set>
                                      <p:cBhvr>
                                        <p:cTn id="219" dur="1" fill="hold">
                                          <p:stCondLst>
                                            <p:cond delay="0"/>
                                          </p:stCondLst>
                                        </p:cTn>
                                        <p:tgtEl>
                                          <p:spTgt spid="88"/>
                                        </p:tgtEl>
                                        <p:attrNameLst>
                                          <p:attrName>style.visibility</p:attrName>
                                        </p:attrNameLst>
                                      </p:cBhvr>
                                      <p:to>
                                        <p:strVal val="hidden"/>
                                      </p:to>
                                    </p:set>
                                  </p:childTnLst>
                                </p:cTn>
                              </p:par>
                            </p:childTnLst>
                          </p:cTn>
                        </p:par>
                      </p:childTnLst>
                    </p:cTn>
                  </p:par>
                  <p:par>
                    <p:cTn id="220" fill="hold">
                      <p:stCondLst>
                        <p:cond delay="indefinite"/>
                      </p:stCondLst>
                      <p:childTnLst>
                        <p:par>
                          <p:cTn id="221" fill="hold">
                            <p:stCondLst>
                              <p:cond delay="0"/>
                            </p:stCondLst>
                            <p:childTnLst>
                              <p:par>
                                <p:cTn id="222" presetID="1" presetClass="entr" presetSubtype="0" fill="hold" grpId="0" nodeType="clickEffect">
                                  <p:stCondLst>
                                    <p:cond delay="0"/>
                                  </p:stCondLst>
                                  <p:childTnLst>
                                    <p:set>
                                      <p:cBhvr>
                                        <p:cTn id="223" dur="1" fill="hold">
                                          <p:stCondLst>
                                            <p:cond delay="0"/>
                                          </p:stCondLst>
                                        </p:cTn>
                                        <p:tgtEl>
                                          <p:spTgt spid="89"/>
                                        </p:tgtEl>
                                        <p:attrNameLst>
                                          <p:attrName>style.visibility</p:attrName>
                                        </p:attrNameLst>
                                      </p:cBhvr>
                                      <p:to>
                                        <p:strVal val="visible"/>
                                      </p:to>
                                    </p:set>
                                  </p:childTnLst>
                                </p:cTn>
                              </p:par>
                            </p:childTnLst>
                          </p:cTn>
                        </p:par>
                      </p:childTnLst>
                    </p:cTn>
                  </p:par>
                  <p:par>
                    <p:cTn id="224" fill="hold">
                      <p:stCondLst>
                        <p:cond delay="indefinite"/>
                      </p:stCondLst>
                      <p:childTnLst>
                        <p:par>
                          <p:cTn id="225" fill="hold">
                            <p:stCondLst>
                              <p:cond delay="0"/>
                            </p:stCondLst>
                            <p:childTnLst>
                              <p:par>
                                <p:cTn id="226" presetID="1" presetClass="entr" presetSubtype="0" fill="hold" grpId="0" nodeType="clickEffect">
                                  <p:stCondLst>
                                    <p:cond delay="0"/>
                                  </p:stCondLst>
                                  <p:childTnLst>
                                    <p:set>
                                      <p:cBhvr>
                                        <p:cTn id="227" dur="1" fill="hold">
                                          <p:stCondLst>
                                            <p:cond delay="0"/>
                                          </p:stCondLst>
                                        </p:cTn>
                                        <p:tgtEl>
                                          <p:spTgt spid="96"/>
                                        </p:tgtEl>
                                        <p:attrNameLst>
                                          <p:attrName>style.visibility</p:attrName>
                                        </p:attrNameLst>
                                      </p:cBhvr>
                                      <p:to>
                                        <p:strVal val="visible"/>
                                      </p:to>
                                    </p:set>
                                  </p:childTnLst>
                                </p:cTn>
                              </p:par>
                            </p:childTnLst>
                          </p:cTn>
                        </p:par>
                      </p:childTnLst>
                    </p:cTn>
                  </p:par>
                  <p:par>
                    <p:cTn id="228" fill="hold">
                      <p:stCondLst>
                        <p:cond delay="indefinite"/>
                      </p:stCondLst>
                      <p:childTnLst>
                        <p:par>
                          <p:cTn id="229" fill="hold">
                            <p:stCondLst>
                              <p:cond delay="0"/>
                            </p:stCondLst>
                            <p:childTnLst>
                              <p:par>
                                <p:cTn id="230" presetID="1" presetClass="entr" presetSubtype="0" fill="hold" grpId="0" nodeType="clickEffect">
                                  <p:stCondLst>
                                    <p:cond delay="0"/>
                                  </p:stCondLst>
                                  <p:childTnLst>
                                    <p:set>
                                      <p:cBhvr>
                                        <p:cTn id="231" dur="1" fill="hold">
                                          <p:stCondLst>
                                            <p:cond delay="0"/>
                                          </p:stCondLst>
                                        </p:cTn>
                                        <p:tgtEl>
                                          <p:spTgt spid="97"/>
                                        </p:tgtEl>
                                        <p:attrNameLst>
                                          <p:attrName>style.visibility</p:attrName>
                                        </p:attrNameLst>
                                      </p:cBhvr>
                                      <p:to>
                                        <p:strVal val="visible"/>
                                      </p:to>
                                    </p:set>
                                  </p:childTnLst>
                                </p:cTn>
                              </p:par>
                            </p:childTnLst>
                          </p:cTn>
                        </p:par>
                      </p:childTnLst>
                    </p:cTn>
                  </p:par>
                  <p:par>
                    <p:cTn id="232" fill="hold">
                      <p:stCondLst>
                        <p:cond delay="indefinite"/>
                      </p:stCondLst>
                      <p:childTnLst>
                        <p:par>
                          <p:cTn id="233" fill="hold">
                            <p:stCondLst>
                              <p:cond delay="0"/>
                            </p:stCondLst>
                            <p:childTnLst>
                              <p:par>
                                <p:cTn id="234" presetID="1" presetClass="entr" presetSubtype="0" fill="hold" grpId="0" nodeType="clickEffect">
                                  <p:stCondLst>
                                    <p:cond delay="0"/>
                                  </p:stCondLst>
                                  <p:childTnLst>
                                    <p:set>
                                      <p:cBhvr>
                                        <p:cTn id="235" dur="1" fill="hold">
                                          <p:stCondLst>
                                            <p:cond delay="0"/>
                                          </p:stCondLst>
                                        </p:cTn>
                                        <p:tgtEl>
                                          <p:spTgt spid="99"/>
                                        </p:tgtEl>
                                        <p:attrNameLst>
                                          <p:attrName>style.visibility</p:attrName>
                                        </p:attrNameLst>
                                      </p:cBhvr>
                                      <p:to>
                                        <p:strVal val="visible"/>
                                      </p:to>
                                    </p:set>
                                  </p:childTnLst>
                                </p:cTn>
                              </p:par>
                            </p:childTnLst>
                          </p:cTn>
                        </p:par>
                      </p:childTnLst>
                    </p:cTn>
                  </p:par>
                  <p:par>
                    <p:cTn id="236" fill="hold">
                      <p:stCondLst>
                        <p:cond delay="indefinite"/>
                      </p:stCondLst>
                      <p:childTnLst>
                        <p:par>
                          <p:cTn id="237" fill="hold">
                            <p:stCondLst>
                              <p:cond delay="0"/>
                            </p:stCondLst>
                            <p:childTnLst>
                              <p:par>
                                <p:cTn id="238" presetID="1" presetClass="entr" presetSubtype="0" fill="hold" nodeType="clickEffect">
                                  <p:stCondLst>
                                    <p:cond delay="0"/>
                                  </p:stCondLst>
                                  <p:childTnLst>
                                    <p:set>
                                      <p:cBhvr>
                                        <p:cTn id="239" dur="1" fill="hold">
                                          <p:stCondLst>
                                            <p:cond delay="0"/>
                                          </p:stCondLst>
                                        </p:cTn>
                                        <p:tgtEl>
                                          <p:spTgt spid="100"/>
                                        </p:tgtEl>
                                        <p:attrNameLst>
                                          <p:attrName>style.visibility</p:attrName>
                                        </p:attrNameLst>
                                      </p:cBhvr>
                                      <p:to>
                                        <p:strVal val="visible"/>
                                      </p:to>
                                    </p:set>
                                  </p:childTnLst>
                                </p:cTn>
                              </p:par>
                            </p:childTnLst>
                          </p:cTn>
                        </p:par>
                      </p:childTnLst>
                    </p:cTn>
                  </p:par>
                  <p:par>
                    <p:cTn id="240" fill="hold">
                      <p:stCondLst>
                        <p:cond delay="indefinite"/>
                      </p:stCondLst>
                      <p:childTnLst>
                        <p:par>
                          <p:cTn id="241" fill="hold">
                            <p:stCondLst>
                              <p:cond delay="0"/>
                            </p:stCondLst>
                            <p:childTnLst>
                              <p:par>
                                <p:cTn id="242" presetID="1" presetClass="entr" presetSubtype="0" fill="hold" grpId="0" nodeType="clickEffect">
                                  <p:stCondLst>
                                    <p:cond delay="0"/>
                                  </p:stCondLst>
                                  <p:childTnLst>
                                    <p:set>
                                      <p:cBhvr>
                                        <p:cTn id="243" dur="1" fill="hold">
                                          <p:stCondLst>
                                            <p:cond delay="0"/>
                                          </p:stCondLst>
                                        </p:cTn>
                                        <p:tgtEl>
                                          <p:spTgt spid="98"/>
                                        </p:tgtEl>
                                        <p:attrNameLst>
                                          <p:attrName>style.visibility</p:attrName>
                                        </p:attrNameLst>
                                      </p:cBhvr>
                                      <p:to>
                                        <p:strVal val="visible"/>
                                      </p:to>
                                    </p:set>
                                  </p:childTnLst>
                                </p:cTn>
                              </p:par>
                            </p:childTnLst>
                          </p:cTn>
                        </p:par>
                      </p:childTnLst>
                    </p:cTn>
                  </p:par>
                  <p:par>
                    <p:cTn id="244" fill="hold">
                      <p:stCondLst>
                        <p:cond delay="indefinite"/>
                      </p:stCondLst>
                      <p:childTnLst>
                        <p:par>
                          <p:cTn id="245" fill="hold">
                            <p:stCondLst>
                              <p:cond delay="0"/>
                            </p:stCondLst>
                            <p:childTnLst>
                              <p:par>
                                <p:cTn id="246" presetID="1" presetClass="entr" presetSubtype="0" fill="hold" grpId="0" nodeType="clickEffect">
                                  <p:stCondLst>
                                    <p:cond delay="0"/>
                                  </p:stCondLst>
                                  <p:childTnLst>
                                    <p:set>
                                      <p:cBhvr>
                                        <p:cTn id="247" dur="1" fill="hold">
                                          <p:stCondLst>
                                            <p:cond delay="0"/>
                                          </p:stCondLst>
                                        </p:cTn>
                                        <p:tgtEl>
                                          <p:spTgt spid="90"/>
                                        </p:tgtEl>
                                        <p:attrNameLst>
                                          <p:attrName>style.visibility</p:attrName>
                                        </p:attrNameLst>
                                      </p:cBhvr>
                                      <p:to>
                                        <p:strVal val="visible"/>
                                      </p:to>
                                    </p:set>
                                  </p:childTnLst>
                                </p:cTn>
                              </p:par>
                            </p:childTnLst>
                          </p:cTn>
                        </p:par>
                      </p:childTnLst>
                    </p:cTn>
                  </p:par>
                  <p:par>
                    <p:cTn id="248" fill="hold">
                      <p:stCondLst>
                        <p:cond delay="indefinite"/>
                      </p:stCondLst>
                      <p:childTnLst>
                        <p:par>
                          <p:cTn id="249" fill="hold">
                            <p:stCondLst>
                              <p:cond delay="0"/>
                            </p:stCondLst>
                            <p:childTnLst>
                              <p:par>
                                <p:cTn id="250" presetID="1" presetClass="entr" presetSubtype="0" fill="hold" nodeType="clickEffect">
                                  <p:stCondLst>
                                    <p:cond delay="0"/>
                                  </p:stCondLst>
                                  <p:childTnLst>
                                    <p:set>
                                      <p:cBhvr>
                                        <p:cTn id="251" dur="1" fill="hold">
                                          <p:stCondLst>
                                            <p:cond delay="0"/>
                                          </p:stCondLst>
                                        </p:cTn>
                                        <p:tgtEl>
                                          <p:spTgt spid="18"/>
                                        </p:tgtEl>
                                        <p:attrNameLst>
                                          <p:attrName>style.visibility</p:attrName>
                                        </p:attrNameLst>
                                      </p:cBhvr>
                                      <p:to>
                                        <p:strVal val="visible"/>
                                      </p:to>
                                    </p:set>
                                  </p:childTnLst>
                                </p:cTn>
                              </p:par>
                              <p:par>
                                <p:cTn id="252" presetID="1" presetClass="entr" presetSubtype="0" fill="hold" nodeType="withEffect">
                                  <p:stCondLst>
                                    <p:cond delay="0"/>
                                  </p:stCondLst>
                                  <p:childTnLst>
                                    <p:set>
                                      <p:cBhvr>
                                        <p:cTn id="253" dur="1" fill="hold">
                                          <p:stCondLst>
                                            <p:cond delay="0"/>
                                          </p:stCondLst>
                                        </p:cTn>
                                        <p:tgtEl>
                                          <p:spTgt spid="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1" grpId="0"/>
      <p:bldP spid="12" grpId="0"/>
      <p:bldP spid="13" grpId="0"/>
      <p:bldP spid="14" grpId="0"/>
      <p:bldP spid="15" grpId="0"/>
      <p:bldP spid="23" grpId="0"/>
      <p:bldP spid="24" grpId="0"/>
      <p:bldP spid="25" grpId="0"/>
      <p:bldP spid="26" grpId="0"/>
      <p:bldP spid="27" grpId="0"/>
      <p:bldP spid="28" grpId="0"/>
      <p:bldP spid="29" grpId="0"/>
      <p:bldP spid="30" grpId="0"/>
      <p:bldP spid="32" grpId="0"/>
      <p:bldP spid="33" grpId="0"/>
      <p:bldP spid="34" grpId="0"/>
      <p:bldP spid="35" grpId="0"/>
      <p:bldP spid="36" grpId="0"/>
      <p:bldP spid="37" grpId="0"/>
      <p:bldP spid="38" grpId="0"/>
      <p:bldP spid="53" grpId="0" animBg="1"/>
      <p:bldP spid="53" grpId="1" animBg="1"/>
      <p:bldP spid="69" grpId="0"/>
      <p:bldP spid="69" grpId="1"/>
      <p:bldP spid="70" grpId="0" animBg="1"/>
      <p:bldP spid="70" grpId="1" animBg="1"/>
      <p:bldP spid="78" grpId="0"/>
      <p:bldP spid="78" grpId="1"/>
      <p:bldP spid="90" grpId="0"/>
      <p:bldP spid="76" grpId="0"/>
      <p:bldP spid="77" grpId="0"/>
      <p:bldP spid="87" grpId="0" animBg="1"/>
      <p:bldP spid="87" grpId="1" animBg="1"/>
      <p:bldP spid="88" grpId="0" animBg="1"/>
      <p:bldP spid="88" grpId="1" animBg="1"/>
      <p:bldP spid="89" grpId="0"/>
      <p:bldP spid="96" grpId="0"/>
      <p:bldP spid="97" grpId="0"/>
      <p:bldP spid="98" grpId="0"/>
      <p:bldP spid="99"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6735" y="756821"/>
            <a:ext cx="2962275" cy="338554"/>
          </a:xfrm>
          <a:prstGeom prst="rect">
            <a:avLst/>
          </a:prstGeom>
          <a:noFill/>
        </p:spPr>
        <p:txBody>
          <a:bodyPr wrap="square" rtlCol="0">
            <a:spAutoFit/>
          </a:bodyPr>
          <a:lstStyle/>
          <a:p>
            <a:pPr marL="342900" indent="-342900">
              <a:buAutoNum type="arabicPeriod"/>
            </a:pPr>
            <a:r>
              <a:rPr lang="en-US" sz="1600" b="1" dirty="0" smtClean="0">
                <a:solidFill>
                  <a:schemeClr val="accent6">
                    <a:lumMod val="50000"/>
                  </a:schemeClr>
                </a:solidFill>
                <a:latin typeface="Cambria Math" panose="02040503050406030204" pitchFamily="18" charset="0"/>
                <a:ea typeface="Cambria Math" panose="02040503050406030204" pitchFamily="18" charset="0"/>
                <a:cs typeface="Arial" pitchFamily="34" charset="0"/>
              </a:rPr>
              <a:t>Solve the equations :</a:t>
            </a:r>
          </a:p>
        </p:txBody>
      </p:sp>
      <p:grpSp>
        <p:nvGrpSpPr>
          <p:cNvPr id="3" name="Group 2"/>
          <p:cNvGrpSpPr/>
          <p:nvPr/>
        </p:nvGrpSpPr>
        <p:grpSpPr>
          <a:xfrm>
            <a:off x="571499" y="251378"/>
            <a:ext cx="1205814" cy="512618"/>
            <a:chOff x="3680733" y="331470"/>
            <a:chExt cx="1168552" cy="563880"/>
          </a:xfrm>
        </p:grpSpPr>
        <p:sp>
          <p:nvSpPr>
            <p:cNvPr id="4" name="Horizontal Scroll 3"/>
            <p:cNvSpPr/>
            <p:nvPr/>
          </p:nvSpPr>
          <p:spPr>
            <a:xfrm>
              <a:off x="3680733" y="331470"/>
              <a:ext cx="1168552" cy="563880"/>
            </a:xfrm>
            <a:prstGeom prst="horizontalScroll">
              <a:avLst/>
            </a:prstGeom>
            <a:blipFill>
              <a:blip r:embed="rId3"/>
              <a:tile tx="0" ty="0" sx="100000" sy="100000" flip="none" algn="tl"/>
            </a:blipFill>
            <a:ln w="28575">
              <a:solidFill>
                <a:schemeClr val="tx1"/>
              </a:solid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dirty="0">
                <a:solidFill>
                  <a:schemeClr val="tx1"/>
                </a:solidFill>
                <a:latin typeface="Cambria Math" panose="02040503050406030204" pitchFamily="18" charset="0"/>
                <a:ea typeface="Cambria Math" panose="02040503050406030204" pitchFamily="18" charset="0"/>
              </a:endParaRPr>
            </a:p>
          </p:txBody>
        </p:sp>
        <p:sp>
          <p:nvSpPr>
            <p:cNvPr id="5" name="TextBox 4"/>
            <p:cNvSpPr txBox="1"/>
            <p:nvPr/>
          </p:nvSpPr>
          <p:spPr>
            <a:xfrm>
              <a:off x="3761492" y="423178"/>
              <a:ext cx="1034050" cy="372410"/>
            </a:xfrm>
            <a:prstGeom prst="rect">
              <a:avLst/>
            </a:prstGeom>
            <a:noFill/>
          </p:spPr>
          <p:txBody>
            <a:bodyPr wrap="none" rtlCol="0">
              <a:spAutoFit/>
            </a:bodyPr>
            <a:lstStyle/>
            <a:p>
              <a:r>
                <a:rPr lang="en-US" sz="1600" dirty="0" smtClean="0">
                  <a:latin typeface="Cambria Math" panose="02040503050406030204" pitchFamily="18" charset="0"/>
                  <a:ea typeface="Cambria Math" panose="02040503050406030204" pitchFamily="18" charset="0"/>
                </a:rPr>
                <a:t>EXERCISE</a:t>
              </a:r>
              <a:endParaRPr lang="en-US" sz="1600" dirty="0">
                <a:latin typeface="Cambria Math" panose="02040503050406030204" pitchFamily="18" charset="0"/>
                <a:ea typeface="Cambria Math" panose="02040503050406030204" pitchFamily="18" charset="0"/>
              </a:endParaRPr>
            </a:p>
          </p:txBody>
        </p:sp>
      </p:grpSp>
      <p:sp>
        <p:nvSpPr>
          <p:cNvPr id="6" name="TextBox 5"/>
          <p:cNvSpPr txBox="1"/>
          <p:nvPr/>
        </p:nvSpPr>
        <p:spPr>
          <a:xfrm>
            <a:off x="457211" y="1211818"/>
            <a:ext cx="633507" cy="369332"/>
          </a:xfrm>
          <a:prstGeom prst="rect">
            <a:avLst/>
          </a:prstGeom>
          <a:noFill/>
        </p:spPr>
        <p:txBody>
          <a:bodyPr wrap="none" rtlCol="0">
            <a:spAutoFit/>
          </a:bodyPr>
          <a:lstStyle/>
          <a:p>
            <a:r>
              <a:rPr lang="en-US" dirty="0" smtClean="0">
                <a:solidFill>
                  <a:srgbClr val="CC00CC"/>
                </a:solidFill>
                <a:latin typeface="Cambria Math" panose="02040503050406030204" pitchFamily="18" charset="0"/>
                <a:ea typeface="Cambria Math" panose="02040503050406030204" pitchFamily="18" charset="0"/>
                <a:cs typeface="Arial" pitchFamily="34" charset="0"/>
              </a:rPr>
              <a:t>(12)</a:t>
            </a:r>
            <a:endParaRPr lang="en-US" dirty="0">
              <a:solidFill>
                <a:srgbClr val="CC00CC"/>
              </a:solidFill>
              <a:latin typeface="Cambria Math" panose="02040503050406030204" pitchFamily="18" charset="0"/>
              <a:ea typeface="Cambria Math" panose="02040503050406030204" pitchFamily="18" charset="0"/>
              <a:cs typeface="Arial" pitchFamily="34" charset="0"/>
            </a:endParaRPr>
          </a:p>
        </p:txBody>
      </p:sp>
      <p:grpSp>
        <p:nvGrpSpPr>
          <p:cNvPr id="19" name="Group 18"/>
          <p:cNvGrpSpPr/>
          <p:nvPr/>
        </p:nvGrpSpPr>
        <p:grpSpPr>
          <a:xfrm>
            <a:off x="1066821" y="1123974"/>
            <a:ext cx="1490935" cy="663091"/>
            <a:chOff x="2186329" y="1105333"/>
            <a:chExt cx="1490935" cy="663091"/>
          </a:xfrm>
        </p:grpSpPr>
        <p:sp>
          <p:nvSpPr>
            <p:cNvPr id="8" name="TextBox 7"/>
            <p:cNvSpPr txBox="1"/>
            <p:nvPr/>
          </p:nvSpPr>
          <p:spPr>
            <a:xfrm>
              <a:off x="2775923" y="1248208"/>
              <a:ext cx="326511" cy="369332"/>
            </a:xfrm>
            <a:prstGeom prst="rect">
              <a:avLst/>
            </a:prstGeom>
            <a:noFill/>
          </p:spPr>
          <p:txBody>
            <a:bodyPr wrap="square" rtlCol="0">
              <a:spAutoFit/>
            </a:bodyPr>
            <a:lstStyle/>
            <a:p>
              <a:r>
                <a:rPr lang="en-US" dirty="0" smtClean="0">
                  <a:solidFill>
                    <a:srgbClr val="CC00CC"/>
                  </a:solidFill>
                  <a:latin typeface="Cambria Math" panose="02040503050406030204" pitchFamily="18" charset="0"/>
                  <a:ea typeface="Cambria Math" panose="02040503050406030204" pitchFamily="18" charset="0"/>
                  <a:cs typeface="Arial" pitchFamily="34" charset="0"/>
                </a:rPr>
                <a:t>1</a:t>
              </a:r>
              <a:endParaRPr lang="en-US" dirty="0">
                <a:solidFill>
                  <a:srgbClr val="CC00CC"/>
                </a:solidFill>
                <a:latin typeface="Cambria Math" panose="02040503050406030204" pitchFamily="18" charset="0"/>
                <a:ea typeface="Cambria Math" panose="02040503050406030204" pitchFamily="18" charset="0"/>
                <a:cs typeface="Arial" pitchFamily="34" charset="0"/>
              </a:endParaRPr>
            </a:p>
          </p:txBody>
        </p:sp>
        <p:grpSp>
          <p:nvGrpSpPr>
            <p:cNvPr id="9" name="Group 8"/>
            <p:cNvGrpSpPr/>
            <p:nvPr/>
          </p:nvGrpSpPr>
          <p:grpSpPr>
            <a:xfrm>
              <a:off x="2186329" y="1105333"/>
              <a:ext cx="480671" cy="663091"/>
              <a:chOff x="903126" y="4729920"/>
              <a:chExt cx="480671" cy="663091"/>
            </a:xfrm>
          </p:grpSpPr>
          <p:sp>
            <p:nvSpPr>
              <p:cNvPr id="10" name="TextBox 9"/>
              <p:cNvSpPr txBox="1"/>
              <p:nvPr/>
            </p:nvSpPr>
            <p:spPr>
              <a:xfrm>
                <a:off x="998538" y="5023679"/>
                <a:ext cx="289838" cy="369332"/>
              </a:xfrm>
              <a:prstGeom prst="rect">
                <a:avLst/>
              </a:prstGeom>
              <a:noFill/>
            </p:spPr>
            <p:txBody>
              <a:bodyPr wrap="square" rtlCol="0">
                <a:spAutoFit/>
              </a:bodyPr>
              <a:lstStyle/>
              <a:p>
                <a:pPr algn="ctr"/>
                <a:r>
                  <a:rPr lang="en-US" dirty="0" smtClean="0">
                    <a:solidFill>
                      <a:srgbClr val="CC00CC"/>
                    </a:solidFill>
                    <a:latin typeface="Cambria Math" panose="02040503050406030204" pitchFamily="18" charset="0"/>
                    <a:ea typeface="Cambria Math" panose="02040503050406030204" pitchFamily="18" charset="0"/>
                    <a:cs typeface="Arial" pitchFamily="34" charset="0"/>
                  </a:rPr>
                  <a:t>3</a:t>
                </a:r>
              </a:p>
            </p:txBody>
          </p:sp>
          <p:sp>
            <p:nvSpPr>
              <p:cNvPr id="11" name="TextBox 10"/>
              <p:cNvSpPr txBox="1"/>
              <p:nvPr/>
            </p:nvSpPr>
            <p:spPr>
              <a:xfrm>
                <a:off x="903126" y="4729920"/>
                <a:ext cx="480671" cy="369332"/>
              </a:xfrm>
              <a:prstGeom prst="rect">
                <a:avLst/>
              </a:prstGeom>
              <a:noFill/>
            </p:spPr>
            <p:txBody>
              <a:bodyPr wrap="square" rtlCol="0">
                <a:spAutoFit/>
              </a:bodyPr>
              <a:lstStyle/>
              <a:p>
                <a:pPr algn="ctr"/>
                <a:r>
                  <a:rPr lang="en-US" i="1" dirty="0" smtClean="0">
                    <a:solidFill>
                      <a:srgbClr val="CC00CC"/>
                    </a:solidFill>
                    <a:latin typeface="Bookman Old Style" panose="02050604050505020204" pitchFamily="18" charset="0"/>
                    <a:ea typeface="Cambria Math" panose="02040503050406030204" pitchFamily="18" charset="0"/>
                    <a:cs typeface="Arial" pitchFamily="34" charset="0"/>
                  </a:rPr>
                  <a:t>x</a:t>
                </a:r>
              </a:p>
            </p:txBody>
          </p:sp>
          <p:cxnSp>
            <p:nvCxnSpPr>
              <p:cNvPr id="12" name="Straight Connector 11"/>
              <p:cNvCxnSpPr/>
              <p:nvPr/>
            </p:nvCxnSpPr>
            <p:spPr>
              <a:xfrm>
                <a:off x="1012879" y="5064931"/>
                <a:ext cx="261162" cy="0"/>
              </a:xfrm>
              <a:prstGeom prst="line">
                <a:avLst/>
              </a:prstGeom>
              <a:ln w="19050">
                <a:solidFill>
                  <a:srgbClr val="CC00CC"/>
                </a:solidFill>
              </a:ln>
            </p:spPr>
            <p:style>
              <a:lnRef idx="1">
                <a:schemeClr val="accent1"/>
              </a:lnRef>
              <a:fillRef idx="0">
                <a:schemeClr val="accent1"/>
              </a:fillRef>
              <a:effectRef idx="0">
                <a:schemeClr val="accent1"/>
              </a:effectRef>
              <a:fontRef idx="minor">
                <a:schemeClr val="tx1"/>
              </a:fontRef>
            </p:style>
          </p:cxnSp>
        </p:grpSp>
        <p:sp>
          <p:nvSpPr>
            <p:cNvPr id="13" name="TextBox 12"/>
            <p:cNvSpPr txBox="1"/>
            <p:nvPr/>
          </p:nvSpPr>
          <p:spPr>
            <a:xfrm>
              <a:off x="2557244" y="1248208"/>
              <a:ext cx="326511" cy="369332"/>
            </a:xfrm>
            <a:prstGeom prst="rect">
              <a:avLst/>
            </a:prstGeom>
            <a:noFill/>
          </p:spPr>
          <p:txBody>
            <a:bodyPr wrap="square" rtlCol="0">
              <a:spAutoFit/>
            </a:bodyPr>
            <a:lstStyle/>
            <a:p>
              <a:r>
                <a:rPr lang="en-US" dirty="0" smtClean="0">
                  <a:solidFill>
                    <a:srgbClr val="CC00CC"/>
                  </a:solidFill>
                  <a:latin typeface="Cambria Math" panose="02040503050406030204" pitchFamily="18" charset="0"/>
                  <a:ea typeface="Cambria Math" panose="02040503050406030204" pitchFamily="18" charset="0"/>
                  <a:cs typeface="Arial" pitchFamily="34" charset="0"/>
                </a:rPr>
                <a:t>+</a:t>
              </a:r>
              <a:endParaRPr lang="en-US" dirty="0">
                <a:solidFill>
                  <a:srgbClr val="CC00CC"/>
                </a:solidFill>
                <a:latin typeface="Cambria Math" panose="02040503050406030204" pitchFamily="18" charset="0"/>
                <a:ea typeface="Cambria Math" panose="02040503050406030204" pitchFamily="18" charset="0"/>
                <a:cs typeface="Arial" pitchFamily="34" charset="0"/>
              </a:endParaRPr>
            </a:p>
          </p:txBody>
        </p:sp>
        <p:sp>
          <p:nvSpPr>
            <p:cNvPr id="14" name="TextBox 13"/>
            <p:cNvSpPr txBox="1"/>
            <p:nvPr/>
          </p:nvSpPr>
          <p:spPr>
            <a:xfrm>
              <a:off x="2943225" y="1248208"/>
              <a:ext cx="326511" cy="369332"/>
            </a:xfrm>
            <a:prstGeom prst="rect">
              <a:avLst/>
            </a:prstGeom>
            <a:noFill/>
          </p:spPr>
          <p:txBody>
            <a:bodyPr wrap="square" rtlCol="0">
              <a:spAutoFit/>
            </a:bodyPr>
            <a:lstStyle/>
            <a:p>
              <a:r>
                <a:rPr lang="en-US" dirty="0" smtClean="0">
                  <a:solidFill>
                    <a:srgbClr val="CC00CC"/>
                  </a:solidFill>
                  <a:latin typeface="Bookman Old Style" pitchFamily="18" charset="0"/>
                  <a:cs typeface="Arial" pitchFamily="34" charset="0"/>
                </a:rPr>
                <a:t>=</a:t>
              </a:r>
              <a:endParaRPr lang="en-US" dirty="0">
                <a:solidFill>
                  <a:srgbClr val="CC00CC"/>
                </a:solidFill>
                <a:latin typeface="Bookman Old Style" pitchFamily="18" charset="0"/>
                <a:cs typeface="Arial" pitchFamily="34" charset="0"/>
              </a:endParaRPr>
            </a:p>
          </p:txBody>
        </p:sp>
        <p:grpSp>
          <p:nvGrpSpPr>
            <p:cNvPr id="15" name="Group 14"/>
            <p:cNvGrpSpPr/>
            <p:nvPr/>
          </p:nvGrpSpPr>
          <p:grpSpPr>
            <a:xfrm>
              <a:off x="3176929" y="1105333"/>
              <a:ext cx="500335" cy="663091"/>
              <a:chOff x="883462" y="4729920"/>
              <a:chExt cx="500335" cy="663091"/>
            </a:xfrm>
          </p:grpSpPr>
          <p:sp>
            <p:nvSpPr>
              <p:cNvPr id="16" name="TextBox 15"/>
              <p:cNvSpPr txBox="1"/>
              <p:nvPr/>
            </p:nvSpPr>
            <p:spPr>
              <a:xfrm>
                <a:off x="883462" y="5023679"/>
                <a:ext cx="475303" cy="369332"/>
              </a:xfrm>
              <a:prstGeom prst="rect">
                <a:avLst/>
              </a:prstGeom>
              <a:noFill/>
            </p:spPr>
            <p:txBody>
              <a:bodyPr wrap="square" rtlCol="0">
                <a:spAutoFit/>
              </a:bodyPr>
              <a:lstStyle/>
              <a:p>
                <a:pPr algn="ctr"/>
                <a:r>
                  <a:rPr lang="en-US" dirty="0" smtClean="0">
                    <a:solidFill>
                      <a:srgbClr val="CC00CC"/>
                    </a:solidFill>
                    <a:latin typeface="Bookman Old Style" pitchFamily="18" charset="0"/>
                    <a:cs typeface="Arial" pitchFamily="34" charset="0"/>
                  </a:rPr>
                  <a:t>15</a:t>
                </a:r>
              </a:p>
            </p:txBody>
          </p:sp>
          <p:sp>
            <p:nvSpPr>
              <p:cNvPr id="17" name="TextBox 16"/>
              <p:cNvSpPr txBox="1"/>
              <p:nvPr/>
            </p:nvSpPr>
            <p:spPr>
              <a:xfrm>
                <a:off x="903126" y="4729920"/>
                <a:ext cx="480671" cy="369332"/>
              </a:xfrm>
              <a:prstGeom prst="rect">
                <a:avLst/>
              </a:prstGeom>
              <a:noFill/>
            </p:spPr>
            <p:txBody>
              <a:bodyPr wrap="square" rtlCol="0">
                <a:spAutoFit/>
              </a:bodyPr>
              <a:lstStyle/>
              <a:p>
                <a:pPr algn="ctr"/>
                <a:r>
                  <a:rPr lang="en-US" dirty="0" smtClean="0">
                    <a:solidFill>
                      <a:srgbClr val="CC00CC"/>
                    </a:solidFill>
                    <a:latin typeface="Bookman Old Style" pitchFamily="18" charset="0"/>
                    <a:cs typeface="Arial" pitchFamily="34" charset="0"/>
                  </a:rPr>
                  <a:t>7</a:t>
                </a:r>
                <a:endParaRPr lang="en-US" i="1" dirty="0" smtClean="0">
                  <a:solidFill>
                    <a:srgbClr val="CC00CC"/>
                  </a:solidFill>
                  <a:latin typeface="Bookman Old Style" pitchFamily="18" charset="0"/>
                  <a:cs typeface="Arial" pitchFamily="34" charset="0"/>
                </a:endParaRPr>
              </a:p>
            </p:txBody>
          </p:sp>
          <p:cxnSp>
            <p:nvCxnSpPr>
              <p:cNvPr id="18" name="Straight Connector 17"/>
              <p:cNvCxnSpPr/>
              <p:nvPr/>
            </p:nvCxnSpPr>
            <p:spPr>
              <a:xfrm>
                <a:off x="985457" y="5064931"/>
                <a:ext cx="316006" cy="0"/>
              </a:xfrm>
              <a:prstGeom prst="line">
                <a:avLst/>
              </a:prstGeom>
              <a:ln w="19050">
                <a:solidFill>
                  <a:srgbClr val="CC00CC"/>
                </a:solidFill>
              </a:ln>
            </p:spPr>
            <p:style>
              <a:lnRef idx="1">
                <a:schemeClr val="accent1"/>
              </a:lnRef>
              <a:fillRef idx="0">
                <a:schemeClr val="accent1"/>
              </a:fillRef>
              <a:effectRef idx="0">
                <a:schemeClr val="accent1"/>
              </a:effectRef>
              <a:fontRef idx="minor">
                <a:schemeClr val="tx1"/>
              </a:fontRef>
            </p:style>
          </p:cxnSp>
        </p:grpSp>
      </p:grpSp>
      <p:grpSp>
        <p:nvGrpSpPr>
          <p:cNvPr id="20" name="Group 19"/>
          <p:cNvGrpSpPr/>
          <p:nvPr/>
        </p:nvGrpSpPr>
        <p:grpSpPr>
          <a:xfrm>
            <a:off x="457200" y="1745218"/>
            <a:ext cx="630298" cy="369332"/>
            <a:chOff x="508290" y="1515017"/>
            <a:chExt cx="630298" cy="369332"/>
          </a:xfrm>
        </p:grpSpPr>
        <p:sp>
          <p:nvSpPr>
            <p:cNvPr id="21" name="Flowchart: Delay 20"/>
            <p:cNvSpPr/>
            <p:nvPr/>
          </p:nvSpPr>
          <p:spPr>
            <a:xfrm>
              <a:off x="573605" y="1544221"/>
              <a:ext cx="564983" cy="323262"/>
            </a:xfrm>
            <a:prstGeom prst="flowChartDelay">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mbria Math" panose="02040503050406030204" pitchFamily="18" charset="0"/>
                <a:ea typeface="Cambria Math" panose="02040503050406030204" pitchFamily="18" charset="0"/>
              </a:endParaRPr>
            </a:p>
          </p:txBody>
        </p:sp>
        <p:sp>
          <p:nvSpPr>
            <p:cNvPr id="22" name="TextBox 21"/>
            <p:cNvSpPr txBox="1"/>
            <p:nvPr/>
          </p:nvSpPr>
          <p:spPr>
            <a:xfrm>
              <a:off x="508290" y="1515017"/>
              <a:ext cx="562946" cy="369332"/>
            </a:xfrm>
            <a:prstGeom prst="rect">
              <a:avLst/>
            </a:prstGeom>
            <a:noFill/>
          </p:spPr>
          <p:txBody>
            <a:bodyPr wrap="square" rtlCol="0">
              <a:spAutoFit/>
            </a:bodyPr>
            <a:lstStyle/>
            <a:p>
              <a:r>
                <a:rPr lang="en-US" b="1" dirty="0" smtClean="0">
                  <a:solidFill>
                    <a:schemeClr val="tx1">
                      <a:lumMod val="95000"/>
                      <a:lumOff val="5000"/>
                    </a:schemeClr>
                  </a:solidFill>
                  <a:latin typeface="Cambria Math" panose="02040503050406030204" pitchFamily="18" charset="0"/>
                  <a:ea typeface="Cambria Math" panose="02040503050406030204" pitchFamily="18" charset="0"/>
                  <a:cs typeface="Arial" pitchFamily="34" charset="0"/>
                </a:rPr>
                <a:t>Sol</a:t>
              </a:r>
              <a:endParaRPr lang="en-US" b="1" dirty="0">
                <a:solidFill>
                  <a:schemeClr val="tx1">
                    <a:lumMod val="95000"/>
                    <a:lumOff val="5000"/>
                  </a:schemeClr>
                </a:solidFill>
                <a:latin typeface="Cambria Math" panose="02040503050406030204" pitchFamily="18" charset="0"/>
                <a:ea typeface="Cambria Math" panose="02040503050406030204" pitchFamily="18" charset="0"/>
                <a:cs typeface="Arial" pitchFamily="34" charset="0"/>
              </a:endParaRPr>
            </a:p>
          </p:txBody>
        </p:sp>
      </p:grpSp>
      <p:sp>
        <p:nvSpPr>
          <p:cNvPr id="24" name="TextBox 23"/>
          <p:cNvSpPr txBox="1"/>
          <p:nvPr/>
        </p:nvSpPr>
        <p:spPr>
          <a:xfrm>
            <a:off x="1765663" y="1876425"/>
            <a:ext cx="326511" cy="369332"/>
          </a:xfrm>
          <a:prstGeom prst="rect">
            <a:avLst/>
          </a:prstGeom>
          <a:noFill/>
        </p:spPr>
        <p:txBody>
          <a:bodyPr wrap="square" rtlCol="0">
            <a:spAutoFit/>
          </a:bodyPr>
          <a:lstStyle/>
          <a:p>
            <a:r>
              <a:rPr lang="en-US" dirty="0" smtClean="0">
                <a:latin typeface="Cambria Math" panose="02040503050406030204" pitchFamily="18" charset="0"/>
                <a:ea typeface="Cambria Math" panose="02040503050406030204" pitchFamily="18" charset="0"/>
                <a:cs typeface="Arial" pitchFamily="34" charset="0"/>
              </a:rPr>
              <a:t>1</a:t>
            </a:r>
            <a:endParaRPr lang="en-US" dirty="0">
              <a:latin typeface="Cambria Math" panose="02040503050406030204" pitchFamily="18" charset="0"/>
              <a:ea typeface="Cambria Math" panose="02040503050406030204" pitchFamily="18" charset="0"/>
              <a:cs typeface="Arial" pitchFamily="34" charset="0"/>
            </a:endParaRPr>
          </a:p>
        </p:txBody>
      </p:sp>
      <p:grpSp>
        <p:nvGrpSpPr>
          <p:cNvPr id="25" name="Group 24"/>
          <p:cNvGrpSpPr/>
          <p:nvPr/>
        </p:nvGrpSpPr>
        <p:grpSpPr>
          <a:xfrm>
            <a:off x="1176077" y="1733574"/>
            <a:ext cx="480671" cy="663091"/>
            <a:chOff x="903126" y="4729920"/>
            <a:chExt cx="480671" cy="663091"/>
          </a:xfrm>
        </p:grpSpPr>
        <p:sp>
          <p:nvSpPr>
            <p:cNvPr id="32" name="TextBox 31"/>
            <p:cNvSpPr txBox="1"/>
            <p:nvPr/>
          </p:nvSpPr>
          <p:spPr>
            <a:xfrm>
              <a:off x="998538" y="5023679"/>
              <a:ext cx="289838" cy="369332"/>
            </a:xfrm>
            <a:prstGeom prst="rect">
              <a:avLst/>
            </a:prstGeom>
            <a:noFill/>
          </p:spPr>
          <p:txBody>
            <a:bodyPr wrap="square" rtlCol="0">
              <a:spAutoFit/>
            </a:bodyPr>
            <a:lstStyle/>
            <a:p>
              <a:pPr algn="ctr"/>
              <a:r>
                <a:rPr lang="en-US" dirty="0" smtClean="0">
                  <a:latin typeface="Cambria Math" panose="02040503050406030204" pitchFamily="18" charset="0"/>
                  <a:ea typeface="Cambria Math" panose="02040503050406030204" pitchFamily="18" charset="0"/>
                  <a:cs typeface="Arial" pitchFamily="34" charset="0"/>
                </a:rPr>
                <a:t>3</a:t>
              </a:r>
            </a:p>
          </p:txBody>
        </p:sp>
        <p:sp>
          <p:nvSpPr>
            <p:cNvPr id="33" name="TextBox 32"/>
            <p:cNvSpPr txBox="1"/>
            <p:nvPr/>
          </p:nvSpPr>
          <p:spPr>
            <a:xfrm>
              <a:off x="903126" y="4729920"/>
              <a:ext cx="480671" cy="369332"/>
            </a:xfrm>
            <a:prstGeom prst="rect">
              <a:avLst/>
            </a:prstGeom>
            <a:noFill/>
          </p:spPr>
          <p:txBody>
            <a:bodyPr wrap="square" rtlCol="0">
              <a:spAutoFit/>
            </a:bodyPr>
            <a:lstStyle/>
            <a:p>
              <a:pPr algn="ctr"/>
              <a:r>
                <a:rPr lang="en-US" i="1" dirty="0" smtClean="0">
                  <a:latin typeface="Bookman Old Style" panose="02050604050505020204" pitchFamily="18" charset="0"/>
                  <a:ea typeface="Cambria Math" panose="02040503050406030204" pitchFamily="18" charset="0"/>
                  <a:cs typeface="Arial" pitchFamily="34" charset="0"/>
                </a:rPr>
                <a:t>x</a:t>
              </a:r>
            </a:p>
          </p:txBody>
        </p:sp>
        <p:cxnSp>
          <p:nvCxnSpPr>
            <p:cNvPr id="34" name="Straight Connector 33"/>
            <p:cNvCxnSpPr/>
            <p:nvPr/>
          </p:nvCxnSpPr>
          <p:spPr>
            <a:xfrm>
              <a:off x="1012879" y="5064931"/>
              <a:ext cx="26116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6" name="TextBox 25"/>
          <p:cNvSpPr txBox="1"/>
          <p:nvPr/>
        </p:nvSpPr>
        <p:spPr>
          <a:xfrm>
            <a:off x="1546995" y="1876425"/>
            <a:ext cx="326511" cy="369332"/>
          </a:xfrm>
          <a:prstGeom prst="rect">
            <a:avLst/>
          </a:prstGeom>
          <a:noFill/>
        </p:spPr>
        <p:txBody>
          <a:bodyPr wrap="square" rtlCol="0">
            <a:spAutoFit/>
          </a:bodyPr>
          <a:lstStyle/>
          <a:p>
            <a:r>
              <a:rPr lang="en-US" dirty="0" smtClean="0">
                <a:latin typeface="Cambria Math" panose="02040503050406030204" pitchFamily="18" charset="0"/>
                <a:ea typeface="Cambria Math" panose="02040503050406030204" pitchFamily="18" charset="0"/>
                <a:cs typeface="Arial" pitchFamily="34" charset="0"/>
              </a:rPr>
              <a:t>+</a:t>
            </a:r>
            <a:endParaRPr lang="en-US" dirty="0">
              <a:latin typeface="Cambria Math" panose="02040503050406030204" pitchFamily="18" charset="0"/>
              <a:ea typeface="Cambria Math" panose="02040503050406030204" pitchFamily="18" charset="0"/>
              <a:cs typeface="Arial" pitchFamily="34" charset="0"/>
            </a:endParaRPr>
          </a:p>
        </p:txBody>
      </p:sp>
      <p:sp>
        <p:nvSpPr>
          <p:cNvPr id="27" name="TextBox 26"/>
          <p:cNvSpPr txBox="1"/>
          <p:nvPr/>
        </p:nvSpPr>
        <p:spPr>
          <a:xfrm>
            <a:off x="1943355" y="1876425"/>
            <a:ext cx="326511" cy="369332"/>
          </a:xfrm>
          <a:prstGeom prst="rect">
            <a:avLst/>
          </a:prstGeom>
          <a:noFill/>
        </p:spPr>
        <p:txBody>
          <a:bodyPr wrap="square" rtlCol="0">
            <a:spAutoFit/>
          </a:bodyPr>
          <a:lstStyle/>
          <a:p>
            <a:r>
              <a:rPr lang="en-US" dirty="0" smtClean="0">
                <a:latin typeface="Cambria Math" panose="02040503050406030204" pitchFamily="18" charset="0"/>
                <a:ea typeface="Cambria Math" panose="02040503050406030204" pitchFamily="18" charset="0"/>
                <a:cs typeface="Arial" pitchFamily="34" charset="0"/>
              </a:rPr>
              <a:t>=</a:t>
            </a:r>
            <a:endParaRPr lang="en-US" dirty="0">
              <a:latin typeface="Cambria Math" panose="02040503050406030204" pitchFamily="18" charset="0"/>
              <a:ea typeface="Cambria Math" panose="02040503050406030204" pitchFamily="18" charset="0"/>
              <a:cs typeface="Arial" pitchFamily="34" charset="0"/>
            </a:endParaRPr>
          </a:p>
        </p:txBody>
      </p:sp>
      <p:grpSp>
        <p:nvGrpSpPr>
          <p:cNvPr id="28" name="Group 27"/>
          <p:cNvGrpSpPr/>
          <p:nvPr/>
        </p:nvGrpSpPr>
        <p:grpSpPr>
          <a:xfrm>
            <a:off x="2138900" y="1733574"/>
            <a:ext cx="537659" cy="663091"/>
            <a:chOff x="855662" y="4729920"/>
            <a:chExt cx="537659" cy="663091"/>
          </a:xfrm>
        </p:grpSpPr>
        <p:sp>
          <p:nvSpPr>
            <p:cNvPr id="29" name="TextBox 28"/>
            <p:cNvSpPr txBox="1"/>
            <p:nvPr/>
          </p:nvSpPr>
          <p:spPr>
            <a:xfrm>
              <a:off x="855662" y="5023679"/>
              <a:ext cx="537659" cy="369332"/>
            </a:xfrm>
            <a:prstGeom prst="rect">
              <a:avLst/>
            </a:prstGeom>
            <a:noFill/>
          </p:spPr>
          <p:txBody>
            <a:bodyPr wrap="square" rtlCol="0">
              <a:spAutoFit/>
            </a:bodyPr>
            <a:lstStyle/>
            <a:p>
              <a:pPr algn="ctr"/>
              <a:r>
                <a:rPr lang="en-US" dirty="0" smtClean="0">
                  <a:latin typeface="Cambria Math" panose="02040503050406030204" pitchFamily="18" charset="0"/>
                  <a:ea typeface="Cambria Math" panose="02040503050406030204" pitchFamily="18" charset="0"/>
                  <a:cs typeface="Arial" pitchFamily="34" charset="0"/>
                </a:rPr>
                <a:t>15</a:t>
              </a:r>
            </a:p>
          </p:txBody>
        </p:sp>
        <p:sp>
          <p:nvSpPr>
            <p:cNvPr id="30" name="TextBox 29"/>
            <p:cNvSpPr txBox="1"/>
            <p:nvPr/>
          </p:nvSpPr>
          <p:spPr>
            <a:xfrm>
              <a:off x="903126" y="4729920"/>
              <a:ext cx="480671" cy="369332"/>
            </a:xfrm>
            <a:prstGeom prst="rect">
              <a:avLst/>
            </a:prstGeom>
            <a:noFill/>
          </p:spPr>
          <p:txBody>
            <a:bodyPr wrap="square" rtlCol="0">
              <a:spAutoFit/>
            </a:bodyPr>
            <a:lstStyle/>
            <a:p>
              <a:pPr algn="ctr"/>
              <a:r>
                <a:rPr lang="en-US" dirty="0" smtClean="0">
                  <a:latin typeface="Cambria Math" panose="02040503050406030204" pitchFamily="18" charset="0"/>
                  <a:ea typeface="Cambria Math" panose="02040503050406030204" pitchFamily="18" charset="0"/>
                  <a:cs typeface="Arial" pitchFamily="34" charset="0"/>
                </a:rPr>
                <a:t>7</a:t>
              </a:r>
              <a:endParaRPr lang="en-US" i="1" dirty="0" smtClean="0">
                <a:latin typeface="Cambria Math" panose="02040503050406030204" pitchFamily="18" charset="0"/>
                <a:ea typeface="Cambria Math" panose="02040503050406030204" pitchFamily="18" charset="0"/>
                <a:cs typeface="Arial" pitchFamily="34" charset="0"/>
              </a:endParaRPr>
            </a:p>
          </p:txBody>
        </p:sp>
        <p:cxnSp>
          <p:nvCxnSpPr>
            <p:cNvPr id="31" name="Straight Connector 30"/>
            <p:cNvCxnSpPr/>
            <p:nvPr/>
          </p:nvCxnSpPr>
          <p:spPr>
            <a:xfrm>
              <a:off x="985457" y="5064931"/>
              <a:ext cx="31600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8" name="Group 37"/>
          <p:cNvGrpSpPr/>
          <p:nvPr/>
        </p:nvGrpSpPr>
        <p:grpSpPr>
          <a:xfrm>
            <a:off x="3252733" y="857139"/>
            <a:ext cx="2355539" cy="1273539"/>
            <a:chOff x="6096215" y="3056468"/>
            <a:chExt cx="1686520" cy="1189709"/>
          </a:xfrm>
        </p:grpSpPr>
        <p:sp>
          <p:nvSpPr>
            <p:cNvPr id="39" name="Cloud Callout 38"/>
            <p:cNvSpPr/>
            <p:nvPr/>
          </p:nvSpPr>
          <p:spPr>
            <a:xfrm>
              <a:off x="6096215" y="3056468"/>
              <a:ext cx="1655996" cy="1189709"/>
            </a:xfrm>
            <a:prstGeom prst="cloudCallout">
              <a:avLst>
                <a:gd name="adj1" fmla="val -73629"/>
                <a:gd name="adj2" fmla="val 40872"/>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mbria Math" panose="02040503050406030204" pitchFamily="18" charset="0"/>
                <a:ea typeface="Cambria Math" panose="02040503050406030204" pitchFamily="18" charset="0"/>
              </a:endParaRPr>
            </a:p>
          </p:txBody>
        </p:sp>
        <p:sp>
          <p:nvSpPr>
            <p:cNvPr id="40" name="Rectangle 39"/>
            <p:cNvSpPr/>
            <p:nvPr/>
          </p:nvSpPr>
          <p:spPr>
            <a:xfrm>
              <a:off x="6153136" y="3317472"/>
              <a:ext cx="1629599" cy="776297"/>
            </a:xfrm>
            <a:prstGeom prst="rect">
              <a:avLst/>
            </a:prstGeom>
          </p:spPr>
          <p:txBody>
            <a:bodyPr wrap="square">
              <a:spAutoFit/>
            </a:bodyPr>
            <a:lstStyle/>
            <a:p>
              <a:pPr algn="ctr"/>
              <a:r>
                <a:rPr lang="en-US" sz="1600" b="1" dirty="0" smtClean="0">
                  <a:solidFill>
                    <a:srgbClr val="002060"/>
                  </a:solidFill>
                  <a:latin typeface="Cambria Math" panose="02040503050406030204" pitchFamily="18" charset="0"/>
                  <a:ea typeface="Cambria Math" panose="02040503050406030204" pitchFamily="18" charset="0"/>
                </a:rPr>
                <a:t>Variables on one side, numbers on the other side.</a:t>
              </a:r>
              <a:endParaRPr lang="en-US" sz="1600" b="1" dirty="0">
                <a:solidFill>
                  <a:srgbClr val="002060"/>
                </a:solidFill>
                <a:latin typeface="Cambria Math" panose="02040503050406030204" pitchFamily="18" charset="0"/>
                <a:ea typeface="Cambria Math" panose="02040503050406030204" pitchFamily="18" charset="0"/>
              </a:endParaRPr>
            </a:p>
          </p:txBody>
        </p:sp>
      </p:grpSp>
      <p:grpSp>
        <p:nvGrpSpPr>
          <p:cNvPr id="41" name="Group 40"/>
          <p:cNvGrpSpPr/>
          <p:nvPr/>
        </p:nvGrpSpPr>
        <p:grpSpPr>
          <a:xfrm>
            <a:off x="3131126" y="986319"/>
            <a:ext cx="2204132" cy="1189709"/>
            <a:chOff x="6050724" y="3085922"/>
            <a:chExt cx="2204132" cy="1189709"/>
          </a:xfrm>
        </p:grpSpPr>
        <p:sp>
          <p:nvSpPr>
            <p:cNvPr id="42" name="Cloud Callout 41"/>
            <p:cNvSpPr/>
            <p:nvPr/>
          </p:nvSpPr>
          <p:spPr>
            <a:xfrm>
              <a:off x="6050724" y="3085922"/>
              <a:ext cx="2204132" cy="1189709"/>
            </a:xfrm>
            <a:prstGeom prst="cloudCallout">
              <a:avLst>
                <a:gd name="adj1" fmla="val -73629"/>
                <a:gd name="adj2" fmla="val 40872"/>
              </a:avLst>
            </a:prstGeom>
            <a:solidFill>
              <a:srgbClr val="FF7C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mbria Math" panose="02040503050406030204" pitchFamily="18" charset="0"/>
                <a:ea typeface="Cambria Math" panose="02040503050406030204" pitchFamily="18" charset="0"/>
              </a:endParaRPr>
            </a:p>
          </p:txBody>
        </p:sp>
        <p:sp>
          <p:nvSpPr>
            <p:cNvPr id="43" name="Rectangle 42"/>
            <p:cNvSpPr/>
            <p:nvPr/>
          </p:nvSpPr>
          <p:spPr>
            <a:xfrm>
              <a:off x="6099290" y="3462543"/>
              <a:ext cx="2107000" cy="584775"/>
            </a:xfrm>
            <a:prstGeom prst="rect">
              <a:avLst/>
            </a:prstGeom>
          </p:spPr>
          <p:txBody>
            <a:bodyPr wrap="square">
              <a:spAutoFit/>
            </a:bodyPr>
            <a:lstStyle/>
            <a:p>
              <a:pPr algn="ctr"/>
              <a:r>
                <a:rPr lang="en-US" sz="1600" b="1" dirty="0">
                  <a:solidFill>
                    <a:srgbClr val="002060"/>
                  </a:solidFill>
                  <a:latin typeface="Cambria Math" panose="02040503050406030204" pitchFamily="18" charset="0"/>
                  <a:ea typeface="Cambria Math" panose="02040503050406030204" pitchFamily="18" charset="0"/>
                </a:rPr>
                <a:t>We will shift </a:t>
              </a:r>
              <a:r>
                <a:rPr lang="en-US" sz="1600" b="1" dirty="0" smtClean="0">
                  <a:solidFill>
                    <a:srgbClr val="002060"/>
                  </a:solidFill>
                  <a:latin typeface="Cambria Math" panose="02040503050406030204" pitchFamily="18" charset="0"/>
                  <a:ea typeface="Cambria Math" panose="02040503050406030204" pitchFamily="18" charset="0"/>
                </a:rPr>
                <a:t>+1 to the other side.</a:t>
              </a:r>
              <a:endParaRPr lang="en-US" sz="1600" b="1" dirty="0">
                <a:solidFill>
                  <a:srgbClr val="002060"/>
                </a:solidFill>
                <a:latin typeface="Cambria Math" panose="02040503050406030204" pitchFamily="18" charset="0"/>
                <a:ea typeface="Cambria Math" panose="02040503050406030204" pitchFamily="18" charset="0"/>
              </a:endParaRPr>
            </a:p>
          </p:txBody>
        </p:sp>
      </p:grpSp>
      <p:grpSp>
        <p:nvGrpSpPr>
          <p:cNvPr id="46" name="Group 45"/>
          <p:cNvGrpSpPr/>
          <p:nvPr/>
        </p:nvGrpSpPr>
        <p:grpSpPr>
          <a:xfrm>
            <a:off x="1546980" y="1876425"/>
            <a:ext cx="545190" cy="369332"/>
            <a:chOff x="1775580" y="2105025"/>
            <a:chExt cx="545190" cy="369332"/>
          </a:xfrm>
        </p:grpSpPr>
        <p:sp>
          <p:nvSpPr>
            <p:cNvPr id="44" name="TextBox 43"/>
            <p:cNvSpPr txBox="1"/>
            <p:nvPr/>
          </p:nvSpPr>
          <p:spPr>
            <a:xfrm>
              <a:off x="1994259" y="2105025"/>
              <a:ext cx="326511" cy="369332"/>
            </a:xfrm>
            <a:prstGeom prst="rect">
              <a:avLst/>
            </a:prstGeom>
            <a:noFill/>
          </p:spPr>
          <p:txBody>
            <a:bodyPr wrap="square" rtlCol="0">
              <a:spAutoFit/>
            </a:bodyPr>
            <a:lstStyle/>
            <a:p>
              <a:r>
                <a:rPr lang="en-US" dirty="0" smtClean="0">
                  <a:solidFill>
                    <a:srgbClr val="C00000"/>
                  </a:solidFill>
                  <a:latin typeface="Cambria Math" panose="02040503050406030204" pitchFamily="18" charset="0"/>
                  <a:ea typeface="Cambria Math" panose="02040503050406030204" pitchFamily="18" charset="0"/>
                  <a:cs typeface="Arial" pitchFamily="34" charset="0"/>
                </a:rPr>
                <a:t>1</a:t>
              </a:r>
              <a:endParaRPr lang="en-US" dirty="0">
                <a:solidFill>
                  <a:srgbClr val="C00000"/>
                </a:solidFill>
                <a:latin typeface="Cambria Math" panose="02040503050406030204" pitchFamily="18" charset="0"/>
                <a:ea typeface="Cambria Math" panose="02040503050406030204" pitchFamily="18" charset="0"/>
                <a:cs typeface="Arial" pitchFamily="34" charset="0"/>
              </a:endParaRPr>
            </a:p>
          </p:txBody>
        </p:sp>
        <p:sp>
          <p:nvSpPr>
            <p:cNvPr id="45" name="TextBox 44"/>
            <p:cNvSpPr txBox="1"/>
            <p:nvPr/>
          </p:nvSpPr>
          <p:spPr>
            <a:xfrm>
              <a:off x="1775580" y="2105025"/>
              <a:ext cx="326511" cy="369332"/>
            </a:xfrm>
            <a:prstGeom prst="rect">
              <a:avLst/>
            </a:prstGeom>
            <a:noFill/>
          </p:spPr>
          <p:txBody>
            <a:bodyPr wrap="square" rtlCol="0">
              <a:spAutoFit/>
            </a:bodyPr>
            <a:lstStyle/>
            <a:p>
              <a:r>
                <a:rPr lang="en-US" dirty="0" smtClean="0">
                  <a:solidFill>
                    <a:srgbClr val="C00000"/>
                  </a:solidFill>
                  <a:latin typeface="Cambria Math" panose="02040503050406030204" pitchFamily="18" charset="0"/>
                  <a:ea typeface="Cambria Math" panose="02040503050406030204" pitchFamily="18" charset="0"/>
                  <a:cs typeface="Arial" pitchFamily="34" charset="0"/>
                </a:rPr>
                <a:t>+</a:t>
              </a:r>
              <a:endParaRPr lang="en-US" dirty="0">
                <a:solidFill>
                  <a:srgbClr val="C00000"/>
                </a:solidFill>
                <a:latin typeface="Cambria Math" panose="02040503050406030204" pitchFamily="18" charset="0"/>
                <a:ea typeface="Cambria Math" panose="02040503050406030204" pitchFamily="18" charset="0"/>
                <a:cs typeface="Arial" pitchFamily="34" charset="0"/>
              </a:endParaRPr>
            </a:p>
          </p:txBody>
        </p:sp>
      </p:grpSp>
      <p:sp>
        <p:nvSpPr>
          <p:cNvPr id="47" name="Curved Down Arrow 46"/>
          <p:cNvSpPr/>
          <p:nvPr/>
        </p:nvSpPr>
        <p:spPr>
          <a:xfrm rot="10800000" flipH="1">
            <a:off x="1905028" y="2266950"/>
            <a:ext cx="792163" cy="181054"/>
          </a:xfrm>
          <a:prstGeom prst="curvedDownArrow">
            <a:avLst/>
          </a:prstGeom>
          <a:solidFill>
            <a:srgbClr val="FFFF00"/>
          </a:solid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black"/>
              </a:solidFill>
              <a:latin typeface="Cambria Math" panose="02040503050406030204" pitchFamily="18" charset="0"/>
              <a:ea typeface="Cambria Math" panose="02040503050406030204" pitchFamily="18" charset="0"/>
            </a:endParaRPr>
          </a:p>
        </p:txBody>
      </p:sp>
      <p:grpSp>
        <p:nvGrpSpPr>
          <p:cNvPr id="48" name="Group 47"/>
          <p:cNvGrpSpPr/>
          <p:nvPr/>
        </p:nvGrpSpPr>
        <p:grpSpPr>
          <a:xfrm>
            <a:off x="3241524" y="768639"/>
            <a:ext cx="2102642" cy="1380195"/>
            <a:chOff x="5998967" y="2554406"/>
            <a:chExt cx="2003755" cy="1916038"/>
          </a:xfrm>
        </p:grpSpPr>
        <p:sp>
          <p:nvSpPr>
            <p:cNvPr id="49" name="Cloud Callout 48"/>
            <p:cNvSpPr/>
            <p:nvPr/>
          </p:nvSpPr>
          <p:spPr>
            <a:xfrm>
              <a:off x="5998967" y="2554406"/>
              <a:ext cx="2003755" cy="1916038"/>
            </a:xfrm>
            <a:prstGeom prst="cloudCallout">
              <a:avLst>
                <a:gd name="adj1" fmla="val -73629"/>
                <a:gd name="adj2" fmla="val 40872"/>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Rectangle 49"/>
            <p:cNvSpPr/>
            <p:nvPr/>
          </p:nvSpPr>
          <p:spPr>
            <a:xfrm>
              <a:off x="6055966" y="2881050"/>
              <a:ext cx="1794141" cy="1153621"/>
            </a:xfrm>
            <a:prstGeom prst="rect">
              <a:avLst/>
            </a:prstGeom>
          </p:spPr>
          <p:txBody>
            <a:bodyPr wrap="square">
              <a:spAutoFit/>
            </a:bodyPr>
            <a:lstStyle/>
            <a:p>
              <a:pPr algn="ctr"/>
              <a:r>
                <a:rPr lang="en-US" sz="1600" b="1" dirty="0" smtClean="0">
                  <a:solidFill>
                    <a:srgbClr val="002060"/>
                  </a:solidFill>
                  <a:latin typeface="Cambria Math" panose="02040503050406030204" pitchFamily="18" charset="0"/>
                  <a:ea typeface="Cambria Math" panose="02040503050406030204" pitchFamily="18" charset="0"/>
                </a:rPr>
                <a:t>While changing sides, we will change the sign.</a:t>
              </a:r>
              <a:endParaRPr lang="en-US" sz="1600" b="1" dirty="0">
                <a:solidFill>
                  <a:srgbClr val="002060"/>
                </a:solidFill>
                <a:latin typeface="Cambria Math" panose="02040503050406030204" pitchFamily="18" charset="0"/>
                <a:ea typeface="Cambria Math" panose="02040503050406030204" pitchFamily="18" charset="0"/>
              </a:endParaRPr>
            </a:p>
          </p:txBody>
        </p:sp>
      </p:grpSp>
      <p:grpSp>
        <p:nvGrpSpPr>
          <p:cNvPr id="51" name="Group 50"/>
          <p:cNvGrpSpPr/>
          <p:nvPr/>
        </p:nvGrpSpPr>
        <p:grpSpPr>
          <a:xfrm>
            <a:off x="2930296" y="1524572"/>
            <a:ext cx="1777929" cy="895572"/>
            <a:chOff x="5888284" y="1599977"/>
            <a:chExt cx="1777929" cy="895572"/>
          </a:xfrm>
        </p:grpSpPr>
        <p:grpSp>
          <p:nvGrpSpPr>
            <p:cNvPr id="52" name="Group 51"/>
            <p:cNvGrpSpPr/>
            <p:nvPr/>
          </p:nvGrpSpPr>
          <p:grpSpPr>
            <a:xfrm>
              <a:off x="5888284" y="1599977"/>
              <a:ext cx="1777929" cy="895572"/>
              <a:chOff x="6241889" y="3165936"/>
              <a:chExt cx="1517908" cy="983231"/>
            </a:xfrm>
          </p:grpSpPr>
          <p:sp>
            <p:nvSpPr>
              <p:cNvPr id="54" name="Cloud Callout 53"/>
              <p:cNvSpPr/>
              <p:nvPr/>
            </p:nvSpPr>
            <p:spPr>
              <a:xfrm>
                <a:off x="6486722" y="3165936"/>
                <a:ext cx="1028244" cy="983231"/>
              </a:xfrm>
              <a:prstGeom prst="cloudCallout">
                <a:avLst>
                  <a:gd name="adj1" fmla="val -62767"/>
                  <a:gd name="adj2" fmla="val 46317"/>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Rectangle 54"/>
              <p:cNvSpPr/>
              <p:nvPr/>
            </p:nvSpPr>
            <p:spPr>
              <a:xfrm>
                <a:off x="6241889" y="3471706"/>
                <a:ext cx="1517908" cy="371692"/>
              </a:xfrm>
              <a:prstGeom prst="rect">
                <a:avLst/>
              </a:prstGeom>
            </p:spPr>
            <p:txBody>
              <a:bodyPr wrap="square">
                <a:spAutoFit/>
              </a:bodyPr>
              <a:lstStyle/>
              <a:p>
                <a:pPr algn="ctr"/>
                <a:r>
                  <a:rPr lang="en-US" sz="1600" b="1" dirty="0" smtClean="0">
                    <a:solidFill>
                      <a:schemeClr val="bg1"/>
                    </a:solidFill>
                    <a:latin typeface="Cambria Math" panose="02040503050406030204" pitchFamily="18" charset="0"/>
                    <a:ea typeface="Cambria Math" panose="02040503050406030204" pitchFamily="18" charset="0"/>
                    <a:cs typeface="Arial" pitchFamily="34" charset="0"/>
                  </a:rPr>
                  <a:t> ‘+’         ‘-’ </a:t>
                </a:r>
                <a:endParaRPr lang="en-US" sz="1600" b="1" dirty="0">
                  <a:solidFill>
                    <a:schemeClr val="bg1"/>
                  </a:solidFill>
                  <a:latin typeface="Bookman Old Style" panose="02050604050505020204" pitchFamily="18" charset="0"/>
                </a:endParaRPr>
              </a:p>
            </p:txBody>
          </p:sp>
        </p:grpSp>
        <p:cxnSp>
          <p:nvCxnSpPr>
            <p:cNvPr id="53" name="Straight Arrow Connector 52"/>
            <p:cNvCxnSpPr/>
            <p:nvPr/>
          </p:nvCxnSpPr>
          <p:spPr>
            <a:xfrm>
              <a:off x="6692869" y="2066925"/>
              <a:ext cx="228600" cy="0"/>
            </a:xfrm>
            <a:prstGeom prst="straightConnector1">
              <a:avLst/>
            </a:prstGeom>
            <a:ln w="19050">
              <a:solidFill>
                <a:schemeClr val="bg1"/>
              </a:solidFill>
              <a:tailEnd type="arrow"/>
            </a:ln>
          </p:spPr>
          <p:style>
            <a:lnRef idx="1">
              <a:schemeClr val="accent1"/>
            </a:lnRef>
            <a:fillRef idx="0">
              <a:schemeClr val="accent1"/>
            </a:fillRef>
            <a:effectRef idx="0">
              <a:schemeClr val="accent1"/>
            </a:effectRef>
            <a:fontRef idx="minor">
              <a:schemeClr val="tx1"/>
            </a:fontRef>
          </p:style>
        </p:cxnSp>
      </p:grpSp>
      <p:grpSp>
        <p:nvGrpSpPr>
          <p:cNvPr id="74" name="Group 73"/>
          <p:cNvGrpSpPr/>
          <p:nvPr/>
        </p:nvGrpSpPr>
        <p:grpSpPr>
          <a:xfrm>
            <a:off x="1519568" y="2343174"/>
            <a:ext cx="480671" cy="663091"/>
            <a:chOff x="903126" y="4729920"/>
            <a:chExt cx="480671" cy="663091"/>
          </a:xfrm>
        </p:grpSpPr>
        <p:sp>
          <p:nvSpPr>
            <p:cNvPr id="75" name="TextBox 74"/>
            <p:cNvSpPr txBox="1"/>
            <p:nvPr/>
          </p:nvSpPr>
          <p:spPr>
            <a:xfrm>
              <a:off x="998538" y="5023679"/>
              <a:ext cx="289838" cy="369332"/>
            </a:xfrm>
            <a:prstGeom prst="rect">
              <a:avLst/>
            </a:prstGeom>
            <a:noFill/>
          </p:spPr>
          <p:txBody>
            <a:bodyPr wrap="square" rtlCol="0">
              <a:spAutoFit/>
            </a:bodyPr>
            <a:lstStyle/>
            <a:p>
              <a:pPr algn="ctr"/>
              <a:r>
                <a:rPr lang="en-US" dirty="0" smtClean="0">
                  <a:latin typeface="Cambria Math" panose="02040503050406030204" pitchFamily="18" charset="0"/>
                  <a:ea typeface="Cambria Math" panose="02040503050406030204" pitchFamily="18" charset="0"/>
                  <a:cs typeface="Arial" pitchFamily="34" charset="0"/>
                </a:rPr>
                <a:t>3</a:t>
              </a:r>
            </a:p>
          </p:txBody>
        </p:sp>
        <p:sp>
          <p:nvSpPr>
            <p:cNvPr id="76" name="TextBox 75"/>
            <p:cNvSpPr txBox="1"/>
            <p:nvPr/>
          </p:nvSpPr>
          <p:spPr>
            <a:xfrm>
              <a:off x="903126" y="4729920"/>
              <a:ext cx="480671" cy="369332"/>
            </a:xfrm>
            <a:prstGeom prst="rect">
              <a:avLst/>
            </a:prstGeom>
            <a:noFill/>
          </p:spPr>
          <p:txBody>
            <a:bodyPr wrap="square" rtlCol="0">
              <a:spAutoFit/>
            </a:bodyPr>
            <a:lstStyle/>
            <a:p>
              <a:pPr algn="ctr"/>
              <a:r>
                <a:rPr lang="en-US" i="1" dirty="0">
                  <a:latin typeface="Bookman Old Style" panose="02050604050505020204" pitchFamily="18" charset="0"/>
                  <a:ea typeface="Cambria Math" panose="02040503050406030204" pitchFamily="18" charset="0"/>
                  <a:cs typeface="Arial" pitchFamily="34" charset="0"/>
                </a:rPr>
                <a:t>x</a:t>
              </a:r>
            </a:p>
          </p:txBody>
        </p:sp>
        <p:cxnSp>
          <p:nvCxnSpPr>
            <p:cNvPr id="77" name="Straight Connector 76"/>
            <p:cNvCxnSpPr/>
            <p:nvPr/>
          </p:nvCxnSpPr>
          <p:spPr>
            <a:xfrm>
              <a:off x="1012879" y="5064931"/>
              <a:ext cx="26116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78" name="TextBox 77"/>
          <p:cNvSpPr txBox="1"/>
          <p:nvPr/>
        </p:nvSpPr>
        <p:spPr>
          <a:xfrm>
            <a:off x="1943355" y="2499868"/>
            <a:ext cx="326511" cy="369332"/>
          </a:xfrm>
          <a:prstGeom prst="rect">
            <a:avLst/>
          </a:prstGeom>
          <a:noFill/>
        </p:spPr>
        <p:txBody>
          <a:bodyPr wrap="square" rtlCol="0">
            <a:spAutoFit/>
          </a:bodyPr>
          <a:lstStyle/>
          <a:p>
            <a:r>
              <a:rPr lang="en-US" dirty="0" smtClean="0">
                <a:latin typeface="Cambria Math" panose="02040503050406030204" pitchFamily="18" charset="0"/>
                <a:ea typeface="Cambria Math" panose="02040503050406030204" pitchFamily="18" charset="0"/>
                <a:cs typeface="Arial" pitchFamily="34" charset="0"/>
              </a:rPr>
              <a:t>=</a:t>
            </a:r>
            <a:endParaRPr lang="en-US" dirty="0">
              <a:latin typeface="Cambria Math" panose="02040503050406030204" pitchFamily="18" charset="0"/>
              <a:ea typeface="Cambria Math" panose="02040503050406030204" pitchFamily="18" charset="0"/>
              <a:cs typeface="Arial" pitchFamily="34" charset="0"/>
            </a:endParaRPr>
          </a:p>
        </p:txBody>
      </p:sp>
      <p:grpSp>
        <p:nvGrpSpPr>
          <p:cNvPr id="79" name="Group 78"/>
          <p:cNvGrpSpPr/>
          <p:nvPr/>
        </p:nvGrpSpPr>
        <p:grpSpPr>
          <a:xfrm>
            <a:off x="2212125" y="2343174"/>
            <a:ext cx="537659" cy="663091"/>
            <a:chOff x="855662" y="4729920"/>
            <a:chExt cx="537659" cy="663091"/>
          </a:xfrm>
        </p:grpSpPr>
        <p:sp>
          <p:nvSpPr>
            <p:cNvPr id="80" name="TextBox 79"/>
            <p:cNvSpPr txBox="1"/>
            <p:nvPr/>
          </p:nvSpPr>
          <p:spPr>
            <a:xfrm>
              <a:off x="855662" y="5023679"/>
              <a:ext cx="537659" cy="369332"/>
            </a:xfrm>
            <a:prstGeom prst="rect">
              <a:avLst/>
            </a:prstGeom>
            <a:noFill/>
          </p:spPr>
          <p:txBody>
            <a:bodyPr wrap="square" rtlCol="0">
              <a:spAutoFit/>
            </a:bodyPr>
            <a:lstStyle/>
            <a:p>
              <a:pPr algn="ctr"/>
              <a:r>
                <a:rPr lang="en-US" dirty="0" smtClean="0">
                  <a:latin typeface="Cambria Math" panose="02040503050406030204" pitchFamily="18" charset="0"/>
                  <a:ea typeface="Cambria Math" panose="02040503050406030204" pitchFamily="18" charset="0"/>
                  <a:cs typeface="Arial" pitchFamily="34" charset="0"/>
                </a:rPr>
                <a:t>15</a:t>
              </a:r>
            </a:p>
          </p:txBody>
        </p:sp>
        <p:sp>
          <p:nvSpPr>
            <p:cNvPr id="81" name="TextBox 80"/>
            <p:cNvSpPr txBox="1"/>
            <p:nvPr/>
          </p:nvSpPr>
          <p:spPr>
            <a:xfrm>
              <a:off x="903126" y="4729920"/>
              <a:ext cx="480671" cy="369332"/>
            </a:xfrm>
            <a:prstGeom prst="rect">
              <a:avLst/>
            </a:prstGeom>
            <a:noFill/>
          </p:spPr>
          <p:txBody>
            <a:bodyPr wrap="square" rtlCol="0">
              <a:spAutoFit/>
            </a:bodyPr>
            <a:lstStyle/>
            <a:p>
              <a:pPr algn="ctr"/>
              <a:r>
                <a:rPr lang="en-US" dirty="0" smtClean="0">
                  <a:latin typeface="Cambria Math" panose="02040503050406030204" pitchFamily="18" charset="0"/>
                  <a:ea typeface="Cambria Math" panose="02040503050406030204" pitchFamily="18" charset="0"/>
                  <a:cs typeface="Arial" pitchFamily="34" charset="0"/>
                </a:rPr>
                <a:t>7</a:t>
              </a:r>
              <a:endParaRPr lang="en-US" i="1" dirty="0" smtClean="0">
                <a:latin typeface="Cambria Math" panose="02040503050406030204" pitchFamily="18" charset="0"/>
                <a:ea typeface="Cambria Math" panose="02040503050406030204" pitchFamily="18" charset="0"/>
                <a:cs typeface="Arial" pitchFamily="34" charset="0"/>
              </a:endParaRPr>
            </a:p>
          </p:txBody>
        </p:sp>
        <p:cxnSp>
          <p:nvCxnSpPr>
            <p:cNvPr id="82" name="Straight Connector 81"/>
            <p:cNvCxnSpPr/>
            <p:nvPr/>
          </p:nvCxnSpPr>
          <p:spPr>
            <a:xfrm>
              <a:off x="985457" y="5064931"/>
              <a:ext cx="31600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83" name="TextBox 82"/>
          <p:cNvSpPr txBox="1"/>
          <p:nvPr/>
        </p:nvSpPr>
        <p:spPr>
          <a:xfrm>
            <a:off x="2688501" y="2464920"/>
            <a:ext cx="326511" cy="369332"/>
          </a:xfrm>
          <a:prstGeom prst="rect">
            <a:avLst/>
          </a:prstGeom>
          <a:noFill/>
        </p:spPr>
        <p:txBody>
          <a:bodyPr wrap="square" rtlCol="0">
            <a:spAutoFit/>
          </a:bodyPr>
          <a:lstStyle/>
          <a:p>
            <a:r>
              <a:rPr lang="en-US" dirty="0" smtClean="0">
                <a:solidFill>
                  <a:srgbClr val="C00000"/>
                </a:solidFill>
                <a:latin typeface="Cambria Math" panose="02040503050406030204" pitchFamily="18" charset="0"/>
                <a:ea typeface="Cambria Math" panose="02040503050406030204" pitchFamily="18" charset="0"/>
                <a:cs typeface="Arial" pitchFamily="34" charset="0"/>
              </a:rPr>
              <a:t>-</a:t>
            </a:r>
            <a:endParaRPr lang="en-US" dirty="0">
              <a:solidFill>
                <a:srgbClr val="C00000"/>
              </a:solidFill>
              <a:latin typeface="Cambria Math" panose="02040503050406030204" pitchFamily="18" charset="0"/>
              <a:ea typeface="Cambria Math" panose="02040503050406030204" pitchFamily="18" charset="0"/>
              <a:cs typeface="Arial" pitchFamily="34" charset="0"/>
            </a:endParaRPr>
          </a:p>
        </p:txBody>
      </p:sp>
      <p:sp>
        <p:nvSpPr>
          <p:cNvPr id="88" name="TextBox 87"/>
          <p:cNvSpPr txBox="1"/>
          <p:nvPr/>
        </p:nvSpPr>
        <p:spPr>
          <a:xfrm>
            <a:off x="2834039" y="2474445"/>
            <a:ext cx="326511" cy="369332"/>
          </a:xfrm>
          <a:prstGeom prst="rect">
            <a:avLst/>
          </a:prstGeom>
          <a:noFill/>
        </p:spPr>
        <p:txBody>
          <a:bodyPr wrap="square" rtlCol="0">
            <a:spAutoFit/>
          </a:bodyPr>
          <a:lstStyle/>
          <a:p>
            <a:r>
              <a:rPr lang="en-US" dirty="0" smtClean="0">
                <a:solidFill>
                  <a:srgbClr val="C00000"/>
                </a:solidFill>
                <a:latin typeface="Cambria Math" panose="02040503050406030204" pitchFamily="18" charset="0"/>
                <a:ea typeface="Cambria Math" panose="02040503050406030204" pitchFamily="18" charset="0"/>
                <a:cs typeface="Arial" pitchFamily="34" charset="0"/>
              </a:rPr>
              <a:t>1</a:t>
            </a:r>
            <a:endParaRPr lang="en-US" dirty="0">
              <a:solidFill>
                <a:srgbClr val="C00000"/>
              </a:solidFill>
              <a:latin typeface="Cambria Math" panose="02040503050406030204" pitchFamily="18" charset="0"/>
              <a:ea typeface="Cambria Math" panose="02040503050406030204" pitchFamily="18" charset="0"/>
              <a:cs typeface="Arial" pitchFamily="34" charset="0"/>
            </a:endParaRPr>
          </a:p>
        </p:txBody>
      </p:sp>
      <p:grpSp>
        <p:nvGrpSpPr>
          <p:cNvPr id="89" name="Group 88"/>
          <p:cNvGrpSpPr/>
          <p:nvPr/>
        </p:nvGrpSpPr>
        <p:grpSpPr>
          <a:xfrm>
            <a:off x="1519568" y="2952774"/>
            <a:ext cx="480671" cy="663091"/>
            <a:chOff x="903126" y="4729920"/>
            <a:chExt cx="480671" cy="663091"/>
          </a:xfrm>
        </p:grpSpPr>
        <p:sp>
          <p:nvSpPr>
            <p:cNvPr id="90" name="TextBox 89"/>
            <p:cNvSpPr txBox="1"/>
            <p:nvPr/>
          </p:nvSpPr>
          <p:spPr>
            <a:xfrm>
              <a:off x="998538" y="5023679"/>
              <a:ext cx="289838" cy="369332"/>
            </a:xfrm>
            <a:prstGeom prst="rect">
              <a:avLst/>
            </a:prstGeom>
            <a:noFill/>
          </p:spPr>
          <p:txBody>
            <a:bodyPr wrap="square" rtlCol="0">
              <a:spAutoFit/>
            </a:bodyPr>
            <a:lstStyle/>
            <a:p>
              <a:pPr algn="ctr"/>
              <a:r>
                <a:rPr lang="en-US" dirty="0" smtClean="0">
                  <a:latin typeface="Cambria Math" panose="02040503050406030204" pitchFamily="18" charset="0"/>
                  <a:ea typeface="Cambria Math" panose="02040503050406030204" pitchFamily="18" charset="0"/>
                  <a:cs typeface="Arial" pitchFamily="34" charset="0"/>
                </a:rPr>
                <a:t>3</a:t>
              </a:r>
            </a:p>
          </p:txBody>
        </p:sp>
        <p:sp>
          <p:nvSpPr>
            <p:cNvPr id="91" name="TextBox 90"/>
            <p:cNvSpPr txBox="1"/>
            <p:nvPr/>
          </p:nvSpPr>
          <p:spPr>
            <a:xfrm>
              <a:off x="903126" y="4729920"/>
              <a:ext cx="480671" cy="369332"/>
            </a:xfrm>
            <a:prstGeom prst="rect">
              <a:avLst/>
            </a:prstGeom>
            <a:noFill/>
          </p:spPr>
          <p:txBody>
            <a:bodyPr wrap="square" rtlCol="0">
              <a:spAutoFit/>
            </a:bodyPr>
            <a:lstStyle/>
            <a:p>
              <a:pPr algn="ctr"/>
              <a:r>
                <a:rPr lang="en-US" i="1" dirty="0">
                  <a:latin typeface="Bookman Old Style" panose="02050604050505020204" pitchFamily="18" charset="0"/>
                  <a:ea typeface="Cambria Math" panose="02040503050406030204" pitchFamily="18" charset="0"/>
                  <a:cs typeface="Arial" pitchFamily="34" charset="0"/>
                </a:rPr>
                <a:t>x</a:t>
              </a:r>
            </a:p>
          </p:txBody>
        </p:sp>
        <p:cxnSp>
          <p:nvCxnSpPr>
            <p:cNvPr id="92" name="Straight Connector 91"/>
            <p:cNvCxnSpPr/>
            <p:nvPr/>
          </p:nvCxnSpPr>
          <p:spPr>
            <a:xfrm>
              <a:off x="1012879" y="5064931"/>
              <a:ext cx="26116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93" name="TextBox 92"/>
          <p:cNvSpPr txBox="1"/>
          <p:nvPr/>
        </p:nvSpPr>
        <p:spPr>
          <a:xfrm>
            <a:off x="1943355" y="3109468"/>
            <a:ext cx="326511" cy="369332"/>
          </a:xfrm>
          <a:prstGeom prst="rect">
            <a:avLst/>
          </a:prstGeom>
          <a:noFill/>
        </p:spPr>
        <p:txBody>
          <a:bodyPr wrap="square" rtlCol="0">
            <a:spAutoFit/>
          </a:bodyPr>
          <a:lstStyle/>
          <a:p>
            <a:r>
              <a:rPr lang="en-US" dirty="0" smtClean="0">
                <a:latin typeface="Cambria Math" panose="02040503050406030204" pitchFamily="18" charset="0"/>
                <a:ea typeface="Cambria Math" panose="02040503050406030204" pitchFamily="18" charset="0"/>
                <a:cs typeface="Arial" pitchFamily="34" charset="0"/>
              </a:rPr>
              <a:t>=</a:t>
            </a:r>
            <a:endParaRPr lang="en-US" dirty="0">
              <a:latin typeface="Cambria Math" panose="02040503050406030204" pitchFamily="18" charset="0"/>
              <a:ea typeface="Cambria Math" panose="02040503050406030204" pitchFamily="18" charset="0"/>
              <a:cs typeface="Arial" pitchFamily="34" charset="0"/>
            </a:endParaRPr>
          </a:p>
        </p:txBody>
      </p:sp>
      <p:grpSp>
        <p:nvGrpSpPr>
          <p:cNvPr id="94" name="Group 93"/>
          <p:cNvGrpSpPr/>
          <p:nvPr/>
        </p:nvGrpSpPr>
        <p:grpSpPr>
          <a:xfrm>
            <a:off x="2212125" y="2952774"/>
            <a:ext cx="537659" cy="663091"/>
            <a:chOff x="855662" y="4729920"/>
            <a:chExt cx="537659" cy="663091"/>
          </a:xfrm>
        </p:grpSpPr>
        <p:sp>
          <p:nvSpPr>
            <p:cNvPr id="95" name="TextBox 94"/>
            <p:cNvSpPr txBox="1"/>
            <p:nvPr/>
          </p:nvSpPr>
          <p:spPr>
            <a:xfrm>
              <a:off x="855662" y="5023679"/>
              <a:ext cx="537659" cy="369332"/>
            </a:xfrm>
            <a:prstGeom prst="rect">
              <a:avLst/>
            </a:prstGeom>
            <a:noFill/>
          </p:spPr>
          <p:txBody>
            <a:bodyPr wrap="square" rtlCol="0">
              <a:spAutoFit/>
            </a:bodyPr>
            <a:lstStyle/>
            <a:p>
              <a:pPr algn="ctr"/>
              <a:r>
                <a:rPr lang="en-US" dirty="0" smtClean="0">
                  <a:latin typeface="Cambria Math" panose="02040503050406030204" pitchFamily="18" charset="0"/>
                  <a:ea typeface="Cambria Math" panose="02040503050406030204" pitchFamily="18" charset="0"/>
                  <a:cs typeface="Arial" pitchFamily="34" charset="0"/>
                </a:rPr>
                <a:t>15</a:t>
              </a:r>
            </a:p>
          </p:txBody>
        </p:sp>
        <p:sp>
          <p:nvSpPr>
            <p:cNvPr id="96" name="TextBox 95"/>
            <p:cNvSpPr txBox="1"/>
            <p:nvPr/>
          </p:nvSpPr>
          <p:spPr>
            <a:xfrm>
              <a:off x="903126" y="4729920"/>
              <a:ext cx="480671" cy="369332"/>
            </a:xfrm>
            <a:prstGeom prst="rect">
              <a:avLst/>
            </a:prstGeom>
            <a:noFill/>
          </p:spPr>
          <p:txBody>
            <a:bodyPr wrap="square" rtlCol="0">
              <a:spAutoFit/>
            </a:bodyPr>
            <a:lstStyle/>
            <a:p>
              <a:pPr algn="ctr"/>
              <a:r>
                <a:rPr lang="en-US" dirty="0" smtClean="0">
                  <a:latin typeface="Cambria Math" panose="02040503050406030204" pitchFamily="18" charset="0"/>
                  <a:ea typeface="Cambria Math" panose="02040503050406030204" pitchFamily="18" charset="0"/>
                  <a:cs typeface="Arial" pitchFamily="34" charset="0"/>
                </a:rPr>
                <a:t>7</a:t>
              </a:r>
              <a:endParaRPr lang="en-US" i="1" dirty="0" smtClean="0">
                <a:latin typeface="Cambria Math" panose="02040503050406030204" pitchFamily="18" charset="0"/>
                <a:ea typeface="Cambria Math" panose="02040503050406030204" pitchFamily="18" charset="0"/>
                <a:cs typeface="Arial" pitchFamily="34" charset="0"/>
              </a:endParaRPr>
            </a:p>
          </p:txBody>
        </p:sp>
        <p:cxnSp>
          <p:nvCxnSpPr>
            <p:cNvPr id="97" name="Straight Connector 96"/>
            <p:cNvCxnSpPr/>
            <p:nvPr/>
          </p:nvCxnSpPr>
          <p:spPr>
            <a:xfrm>
              <a:off x="985457" y="5064931"/>
              <a:ext cx="31600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98" name="TextBox 97"/>
          <p:cNvSpPr txBox="1"/>
          <p:nvPr/>
        </p:nvSpPr>
        <p:spPr>
          <a:xfrm>
            <a:off x="2655388" y="3084045"/>
            <a:ext cx="326511" cy="369332"/>
          </a:xfrm>
          <a:prstGeom prst="rect">
            <a:avLst/>
          </a:prstGeom>
          <a:noFill/>
        </p:spPr>
        <p:txBody>
          <a:bodyPr wrap="square" rtlCol="0">
            <a:spAutoFit/>
          </a:bodyPr>
          <a:lstStyle/>
          <a:p>
            <a:r>
              <a:rPr lang="en-US" dirty="0" smtClean="0">
                <a:latin typeface="Cambria Math" panose="02040503050406030204" pitchFamily="18" charset="0"/>
                <a:ea typeface="Cambria Math" panose="02040503050406030204" pitchFamily="18" charset="0"/>
                <a:cs typeface="Arial" pitchFamily="34" charset="0"/>
              </a:rPr>
              <a:t>-</a:t>
            </a:r>
            <a:endParaRPr lang="en-US" dirty="0">
              <a:latin typeface="Cambria Math" panose="02040503050406030204" pitchFamily="18" charset="0"/>
              <a:ea typeface="Cambria Math" panose="02040503050406030204" pitchFamily="18" charset="0"/>
              <a:cs typeface="Arial" pitchFamily="34" charset="0"/>
            </a:endParaRPr>
          </a:p>
        </p:txBody>
      </p:sp>
      <p:grpSp>
        <p:nvGrpSpPr>
          <p:cNvPr id="99" name="Group 98"/>
          <p:cNvGrpSpPr/>
          <p:nvPr/>
        </p:nvGrpSpPr>
        <p:grpSpPr>
          <a:xfrm>
            <a:off x="2714620" y="2952750"/>
            <a:ext cx="1047783" cy="653682"/>
            <a:chOff x="655509" y="4729920"/>
            <a:chExt cx="1047783" cy="653682"/>
          </a:xfrm>
        </p:grpSpPr>
        <p:sp>
          <p:nvSpPr>
            <p:cNvPr id="100" name="TextBox 99"/>
            <p:cNvSpPr txBox="1"/>
            <p:nvPr/>
          </p:nvSpPr>
          <p:spPr>
            <a:xfrm>
              <a:off x="1080514" y="5014270"/>
              <a:ext cx="537659" cy="369332"/>
            </a:xfrm>
            <a:prstGeom prst="rect">
              <a:avLst/>
            </a:prstGeom>
            <a:noFill/>
          </p:spPr>
          <p:txBody>
            <a:bodyPr wrap="square" rtlCol="0">
              <a:spAutoFit/>
            </a:bodyPr>
            <a:lstStyle/>
            <a:p>
              <a:pPr algn="ctr"/>
              <a:r>
                <a:rPr lang="en-US" dirty="0" smtClean="0">
                  <a:latin typeface="Cambria Math" panose="02040503050406030204" pitchFamily="18" charset="0"/>
                  <a:ea typeface="Cambria Math" panose="02040503050406030204" pitchFamily="18" charset="0"/>
                  <a:cs typeface="Arial" pitchFamily="34" charset="0"/>
                </a:rPr>
                <a:t>15</a:t>
              </a:r>
            </a:p>
          </p:txBody>
        </p:sp>
        <p:sp>
          <p:nvSpPr>
            <p:cNvPr id="101" name="TextBox 100"/>
            <p:cNvSpPr txBox="1"/>
            <p:nvPr/>
          </p:nvSpPr>
          <p:spPr>
            <a:xfrm>
              <a:off x="655509" y="4729920"/>
              <a:ext cx="1047783" cy="369332"/>
            </a:xfrm>
            <a:prstGeom prst="rect">
              <a:avLst/>
            </a:prstGeom>
            <a:noFill/>
          </p:spPr>
          <p:txBody>
            <a:bodyPr wrap="square" rtlCol="0">
              <a:spAutoFit/>
            </a:bodyPr>
            <a:lstStyle/>
            <a:p>
              <a:pPr algn="ctr"/>
              <a:r>
                <a:rPr lang="en-US" dirty="0" smtClean="0">
                  <a:latin typeface="Cambria Math" panose="02040503050406030204" pitchFamily="18" charset="0"/>
                  <a:ea typeface="Cambria Math" panose="02040503050406030204" pitchFamily="18" charset="0"/>
                  <a:cs typeface="Arial" pitchFamily="34" charset="0"/>
                </a:rPr>
                <a:t>1 ×15</a:t>
              </a:r>
              <a:endParaRPr lang="en-US" i="1" dirty="0" smtClean="0">
                <a:latin typeface="Cambria Math" panose="02040503050406030204" pitchFamily="18" charset="0"/>
                <a:ea typeface="Cambria Math" panose="02040503050406030204" pitchFamily="18" charset="0"/>
                <a:cs typeface="Arial" pitchFamily="34" charset="0"/>
              </a:endParaRPr>
            </a:p>
          </p:txBody>
        </p:sp>
        <p:cxnSp>
          <p:nvCxnSpPr>
            <p:cNvPr id="102" name="Straight Connector 101"/>
            <p:cNvCxnSpPr/>
            <p:nvPr/>
          </p:nvCxnSpPr>
          <p:spPr>
            <a:xfrm>
              <a:off x="864131" y="5064931"/>
              <a:ext cx="615809"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03" name="TextBox 102"/>
          <p:cNvSpPr txBox="1"/>
          <p:nvPr/>
        </p:nvSpPr>
        <p:spPr>
          <a:xfrm>
            <a:off x="1127619" y="2419350"/>
            <a:ext cx="369726" cy="369332"/>
          </a:xfrm>
          <a:prstGeom prst="rect">
            <a:avLst/>
          </a:prstGeom>
          <a:noFill/>
        </p:spPr>
        <p:txBody>
          <a:bodyPr wrap="square" rtlCol="0">
            <a:spAutoFit/>
          </a:bodyPr>
          <a:lstStyle/>
          <a:p>
            <a:r>
              <a:rPr lang="en-US" dirty="0" smtClean="0">
                <a:latin typeface="Cambria Math" panose="02040503050406030204" pitchFamily="18" charset="0"/>
                <a:ea typeface="Cambria Math" panose="02040503050406030204" pitchFamily="18" charset="0"/>
                <a:cs typeface="Arial" pitchFamily="34" charset="0"/>
                <a:sym typeface="Symbol"/>
              </a:rPr>
              <a:t></a:t>
            </a:r>
            <a:endParaRPr lang="en-US" dirty="0">
              <a:latin typeface="Cambria Math" panose="02040503050406030204" pitchFamily="18" charset="0"/>
              <a:ea typeface="Cambria Math" panose="02040503050406030204" pitchFamily="18" charset="0"/>
              <a:cs typeface="Arial" pitchFamily="34" charset="0"/>
            </a:endParaRPr>
          </a:p>
        </p:txBody>
      </p:sp>
      <p:sp>
        <p:nvSpPr>
          <p:cNvPr id="104" name="TextBox 103"/>
          <p:cNvSpPr txBox="1"/>
          <p:nvPr/>
        </p:nvSpPr>
        <p:spPr>
          <a:xfrm>
            <a:off x="1127619" y="3084584"/>
            <a:ext cx="369726" cy="369332"/>
          </a:xfrm>
          <a:prstGeom prst="rect">
            <a:avLst/>
          </a:prstGeom>
          <a:noFill/>
        </p:spPr>
        <p:txBody>
          <a:bodyPr wrap="square" rtlCol="0">
            <a:spAutoFit/>
          </a:bodyPr>
          <a:lstStyle/>
          <a:p>
            <a:r>
              <a:rPr lang="en-US" dirty="0" smtClean="0">
                <a:latin typeface="Cambria Math" panose="02040503050406030204" pitchFamily="18" charset="0"/>
                <a:ea typeface="Cambria Math" panose="02040503050406030204" pitchFamily="18" charset="0"/>
                <a:cs typeface="Arial" pitchFamily="34" charset="0"/>
                <a:sym typeface="Symbol"/>
              </a:rPr>
              <a:t></a:t>
            </a:r>
            <a:endParaRPr lang="en-US" dirty="0">
              <a:latin typeface="Cambria Math" panose="02040503050406030204" pitchFamily="18" charset="0"/>
              <a:ea typeface="Cambria Math" panose="02040503050406030204" pitchFamily="18" charset="0"/>
              <a:cs typeface="Arial" pitchFamily="34" charset="0"/>
            </a:endParaRPr>
          </a:p>
        </p:txBody>
      </p:sp>
      <p:grpSp>
        <p:nvGrpSpPr>
          <p:cNvPr id="113" name="Group 112"/>
          <p:cNvGrpSpPr/>
          <p:nvPr/>
        </p:nvGrpSpPr>
        <p:grpSpPr>
          <a:xfrm>
            <a:off x="4140323" y="2420120"/>
            <a:ext cx="2954236" cy="1569450"/>
            <a:chOff x="4188589" y="1872734"/>
            <a:chExt cx="2954236" cy="1569450"/>
          </a:xfrm>
        </p:grpSpPr>
        <p:grpSp>
          <p:nvGrpSpPr>
            <p:cNvPr id="106" name="Group 105"/>
            <p:cNvGrpSpPr/>
            <p:nvPr/>
          </p:nvGrpSpPr>
          <p:grpSpPr>
            <a:xfrm>
              <a:off x="4188589" y="1872734"/>
              <a:ext cx="2954236" cy="1569450"/>
              <a:chOff x="5998967" y="2554406"/>
              <a:chExt cx="2003755" cy="1916038"/>
            </a:xfrm>
          </p:grpSpPr>
          <p:sp>
            <p:nvSpPr>
              <p:cNvPr id="107" name="Cloud Callout 106"/>
              <p:cNvSpPr/>
              <p:nvPr/>
            </p:nvSpPr>
            <p:spPr>
              <a:xfrm>
                <a:off x="5998967" y="2554406"/>
                <a:ext cx="2003755" cy="1916038"/>
              </a:xfrm>
              <a:prstGeom prst="cloudCallout">
                <a:avLst>
                  <a:gd name="adj1" fmla="val -73629"/>
                  <a:gd name="adj2" fmla="val 40872"/>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8" name="Rectangle 107"/>
              <p:cNvSpPr/>
              <p:nvPr/>
            </p:nvSpPr>
            <p:spPr>
              <a:xfrm>
                <a:off x="6055966" y="2881050"/>
                <a:ext cx="1794141" cy="1014509"/>
              </a:xfrm>
              <a:prstGeom prst="rect">
                <a:avLst/>
              </a:prstGeom>
            </p:spPr>
            <p:txBody>
              <a:bodyPr wrap="square">
                <a:spAutoFit/>
              </a:bodyPr>
              <a:lstStyle/>
              <a:p>
                <a:pPr algn="ctr"/>
                <a:r>
                  <a:rPr lang="en-US" sz="1600" b="1" dirty="0" smtClean="0">
                    <a:solidFill>
                      <a:srgbClr val="002060"/>
                    </a:solidFill>
                    <a:latin typeface="Cambria Math" panose="02040503050406030204" pitchFamily="18" charset="0"/>
                    <a:ea typeface="Cambria Math" panose="02040503050406030204" pitchFamily="18" charset="0"/>
                  </a:rPr>
                  <a:t>Taking LCM of the denominator as 15 we multiply 1 by </a:t>
                </a:r>
                <a:endParaRPr lang="en-US" sz="1600" b="1" dirty="0">
                  <a:solidFill>
                    <a:srgbClr val="002060"/>
                  </a:solidFill>
                  <a:latin typeface="Cambria Math" panose="02040503050406030204" pitchFamily="18" charset="0"/>
                  <a:ea typeface="Cambria Math" panose="02040503050406030204" pitchFamily="18" charset="0"/>
                </a:endParaRPr>
              </a:p>
            </p:txBody>
          </p:sp>
        </p:grpSp>
        <p:grpSp>
          <p:nvGrpSpPr>
            <p:cNvPr id="109" name="Group 108"/>
            <p:cNvGrpSpPr/>
            <p:nvPr/>
          </p:nvGrpSpPr>
          <p:grpSpPr>
            <a:xfrm>
              <a:off x="6153150" y="2556359"/>
              <a:ext cx="537659" cy="663091"/>
              <a:chOff x="855662" y="4729920"/>
              <a:chExt cx="537659" cy="663091"/>
            </a:xfrm>
          </p:grpSpPr>
          <p:sp>
            <p:nvSpPr>
              <p:cNvPr id="110" name="TextBox 109"/>
              <p:cNvSpPr txBox="1"/>
              <p:nvPr/>
            </p:nvSpPr>
            <p:spPr>
              <a:xfrm>
                <a:off x="855662" y="5023679"/>
                <a:ext cx="537659" cy="369332"/>
              </a:xfrm>
              <a:prstGeom prst="rect">
                <a:avLst/>
              </a:prstGeom>
              <a:noFill/>
            </p:spPr>
            <p:txBody>
              <a:bodyPr wrap="square" rtlCol="0">
                <a:spAutoFit/>
              </a:bodyPr>
              <a:lstStyle/>
              <a:p>
                <a:pPr algn="ctr"/>
                <a:r>
                  <a:rPr lang="en-US" dirty="0" smtClean="0">
                    <a:solidFill>
                      <a:srgbClr val="002060"/>
                    </a:solidFill>
                    <a:latin typeface="Cambria Math" panose="02040503050406030204" pitchFamily="18" charset="0"/>
                    <a:ea typeface="Cambria Math" panose="02040503050406030204" pitchFamily="18" charset="0"/>
                    <a:cs typeface="Arial" pitchFamily="34" charset="0"/>
                  </a:rPr>
                  <a:t>15</a:t>
                </a:r>
              </a:p>
            </p:txBody>
          </p:sp>
          <p:sp>
            <p:nvSpPr>
              <p:cNvPr id="111" name="TextBox 110"/>
              <p:cNvSpPr txBox="1"/>
              <p:nvPr/>
            </p:nvSpPr>
            <p:spPr>
              <a:xfrm>
                <a:off x="903126" y="4729920"/>
                <a:ext cx="480671" cy="369332"/>
              </a:xfrm>
              <a:prstGeom prst="rect">
                <a:avLst/>
              </a:prstGeom>
              <a:noFill/>
            </p:spPr>
            <p:txBody>
              <a:bodyPr wrap="square" rtlCol="0">
                <a:spAutoFit/>
              </a:bodyPr>
              <a:lstStyle/>
              <a:p>
                <a:pPr algn="ctr"/>
                <a:r>
                  <a:rPr lang="en-US" dirty="0" smtClean="0">
                    <a:solidFill>
                      <a:srgbClr val="002060"/>
                    </a:solidFill>
                    <a:latin typeface="Cambria Math" panose="02040503050406030204" pitchFamily="18" charset="0"/>
                    <a:ea typeface="Cambria Math" panose="02040503050406030204" pitchFamily="18" charset="0"/>
                    <a:cs typeface="Arial" pitchFamily="34" charset="0"/>
                  </a:rPr>
                  <a:t>15</a:t>
                </a:r>
                <a:endParaRPr lang="en-US" i="1" dirty="0" smtClean="0">
                  <a:solidFill>
                    <a:srgbClr val="002060"/>
                  </a:solidFill>
                  <a:latin typeface="Cambria Math" panose="02040503050406030204" pitchFamily="18" charset="0"/>
                  <a:ea typeface="Cambria Math" panose="02040503050406030204" pitchFamily="18" charset="0"/>
                  <a:cs typeface="Arial" pitchFamily="34" charset="0"/>
                </a:endParaRPr>
              </a:p>
            </p:txBody>
          </p:sp>
          <p:cxnSp>
            <p:nvCxnSpPr>
              <p:cNvPr id="112" name="Straight Connector 111"/>
              <p:cNvCxnSpPr/>
              <p:nvPr/>
            </p:nvCxnSpPr>
            <p:spPr>
              <a:xfrm>
                <a:off x="985457" y="5064931"/>
                <a:ext cx="316006" cy="0"/>
              </a:xfrm>
              <a:prstGeom prst="line">
                <a:avLst/>
              </a:prstGeom>
              <a:ln w="19050">
                <a:solidFill>
                  <a:srgbClr val="002060"/>
                </a:solidFill>
              </a:ln>
            </p:spPr>
            <p:style>
              <a:lnRef idx="1">
                <a:schemeClr val="accent1"/>
              </a:lnRef>
              <a:fillRef idx="0">
                <a:schemeClr val="accent1"/>
              </a:fillRef>
              <a:effectRef idx="0">
                <a:schemeClr val="accent1"/>
              </a:effectRef>
              <a:fontRef idx="minor">
                <a:schemeClr val="tx1"/>
              </a:fontRef>
            </p:style>
          </p:cxnSp>
        </p:grpSp>
      </p:grpSp>
      <p:grpSp>
        <p:nvGrpSpPr>
          <p:cNvPr id="116" name="Group 115"/>
          <p:cNvGrpSpPr/>
          <p:nvPr/>
        </p:nvGrpSpPr>
        <p:grpSpPr>
          <a:xfrm>
            <a:off x="1519568" y="3562374"/>
            <a:ext cx="480671" cy="663091"/>
            <a:chOff x="903126" y="4729920"/>
            <a:chExt cx="480671" cy="663091"/>
          </a:xfrm>
        </p:grpSpPr>
        <p:sp>
          <p:nvSpPr>
            <p:cNvPr id="117" name="TextBox 116"/>
            <p:cNvSpPr txBox="1"/>
            <p:nvPr/>
          </p:nvSpPr>
          <p:spPr>
            <a:xfrm>
              <a:off x="998538" y="5023679"/>
              <a:ext cx="289838" cy="369332"/>
            </a:xfrm>
            <a:prstGeom prst="rect">
              <a:avLst/>
            </a:prstGeom>
            <a:noFill/>
          </p:spPr>
          <p:txBody>
            <a:bodyPr wrap="square" rtlCol="0">
              <a:spAutoFit/>
            </a:bodyPr>
            <a:lstStyle/>
            <a:p>
              <a:pPr algn="ctr"/>
              <a:r>
                <a:rPr lang="en-US" dirty="0" smtClean="0">
                  <a:latin typeface="Cambria Math" panose="02040503050406030204" pitchFamily="18" charset="0"/>
                  <a:ea typeface="Cambria Math" panose="02040503050406030204" pitchFamily="18" charset="0"/>
                  <a:cs typeface="Arial" pitchFamily="34" charset="0"/>
                </a:rPr>
                <a:t>3</a:t>
              </a:r>
            </a:p>
          </p:txBody>
        </p:sp>
        <p:sp>
          <p:nvSpPr>
            <p:cNvPr id="118" name="TextBox 117"/>
            <p:cNvSpPr txBox="1"/>
            <p:nvPr/>
          </p:nvSpPr>
          <p:spPr>
            <a:xfrm>
              <a:off x="903126" y="4729920"/>
              <a:ext cx="480671" cy="369332"/>
            </a:xfrm>
            <a:prstGeom prst="rect">
              <a:avLst/>
            </a:prstGeom>
            <a:noFill/>
          </p:spPr>
          <p:txBody>
            <a:bodyPr wrap="square" rtlCol="0">
              <a:spAutoFit/>
            </a:bodyPr>
            <a:lstStyle/>
            <a:p>
              <a:pPr algn="ctr"/>
              <a:r>
                <a:rPr lang="en-US" i="1" dirty="0">
                  <a:latin typeface="Bookman Old Style" panose="02050604050505020204" pitchFamily="18" charset="0"/>
                  <a:ea typeface="Cambria Math" panose="02040503050406030204" pitchFamily="18" charset="0"/>
                  <a:cs typeface="Arial" pitchFamily="34" charset="0"/>
                </a:rPr>
                <a:t>x</a:t>
              </a:r>
            </a:p>
          </p:txBody>
        </p:sp>
        <p:cxnSp>
          <p:nvCxnSpPr>
            <p:cNvPr id="119" name="Straight Connector 118"/>
            <p:cNvCxnSpPr/>
            <p:nvPr/>
          </p:nvCxnSpPr>
          <p:spPr>
            <a:xfrm>
              <a:off x="1012879" y="5064931"/>
              <a:ext cx="26116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20" name="TextBox 119"/>
          <p:cNvSpPr txBox="1"/>
          <p:nvPr/>
        </p:nvSpPr>
        <p:spPr>
          <a:xfrm>
            <a:off x="1943355" y="3719068"/>
            <a:ext cx="326511" cy="369332"/>
          </a:xfrm>
          <a:prstGeom prst="rect">
            <a:avLst/>
          </a:prstGeom>
          <a:noFill/>
        </p:spPr>
        <p:txBody>
          <a:bodyPr wrap="square" rtlCol="0">
            <a:spAutoFit/>
          </a:bodyPr>
          <a:lstStyle/>
          <a:p>
            <a:r>
              <a:rPr lang="en-US" dirty="0" smtClean="0">
                <a:latin typeface="Cambria Math" panose="02040503050406030204" pitchFamily="18" charset="0"/>
                <a:ea typeface="Cambria Math" panose="02040503050406030204" pitchFamily="18" charset="0"/>
                <a:cs typeface="Arial" pitchFamily="34" charset="0"/>
              </a:rPr>
              <a:t>=</a:t>
            </a:r>
            <a:endParaRPr lang="en-US" dirty="0">
              <a:latin typeface="Cambria Math" panose="02040503050406030204" pitchFamily="18" charset="0"/>
              <a:ea typeface="Cambria Math" panose="02040503050406030204" pitchFamily="18" charset="0"/>
              <a:cs typeface="Arial" pitchFamily="34" charset="0"/>
            </a:endParaRPr>
          </a:p>
        </p:txBody>
      </p:sp>
      <p:grpSp>
        <p:nvGrpSpPr>
          <p:cNvPr id="121" name="Group 120"/>
          <p:cNvGrpSpPr/>
          <p:nvPr/>
        </p:nvGrpSpPr>
        <p:grpSpPr>
          <a:xfrm>
            <a:off x="2212125" y="3562374"/>
            <a:ext cx="537659" cy="663091"/>
            <a:chOff x="855662" y="4729920"/>
            <a:chExt cx="537659" cy="663091"/>
          </a:xfrm>
        </p:grpSpPr>
        <p:sp>
          <p:nvSpPr>
            <p:cNvPr id="122" name="TextBox 121"/>
            <p:cNvSpPr txBox="1"/>
            <p:nvPr/>
          </p:nvSpPr>
          <p:spPr>
            <a:xfrm>
              <a:off x="855662" y="5023679"/>
              <a:ext cx="537659" cy="369332"/>
            </a:xfrm>
            <a:prstGeom prst="rect">
              <a:avLst/>
            </a:prstGeom>
            <a:noFill/>
          </p:spPr>
          <p:txBody>
            <a:bodyPr wrap="square" rtlCol="0">
              <a:spAutoFit/>
            </a:bodyPr>
            <a:lstStyle/>
            <a:p>
              <a:pPr algn="ctr"/>
              <a:r>
                <a:rPr lang="en-US" dirty="0" smtClean="0">
                  <a:latin typeface="Cambria Math" panose="02040503050406030204" pitchFamily="18" charset="0"/>
                  <a:ea typeface="Cambria Math" panose="02040503050406030204" pitchFamily="18" charset="0"/>
                  <a:cs typeface="Arial" pitchFamily="34" charset="0"/>
                </a:rPr>
                <a:t>15</a:t>
              </a:r>
            </a:p>
          </p:txBody>
        </p:sp>
        <p:sp>
          <p:nvSpPr>
            <p:cNvPr id="123" name="TextBox 122"/>
            <p:cNvSpPr txBox="1"/>
            <p:nvPr/>
          </p:nvSpPr>
          <p:spPr>
            <a:xfrm>
              <a:off x="903126" y="4729920"/>
              <a:ext cx="480671" cy="369332"/>
            </a:xfrm>
            <a:prstGeom prst="rect">
              <a:avLst/>
            </a:prstGeom>
            <a:noFill/>
          </p:spPr>
          <p:txBody>
            <a:bodyPr wrap="square" rtlCol="0">
              <a:spAutoFit/>
            </a:bodyPr>
            <a:lstStyle/>
            <a:p>
              <a:pPr algn="ctr"/>
              <a:r>
                <a:rPr lang="en-US" dirty="0" smtClean="0">
                  <a:latin typeface="Cambria Math" panose="02040503050406030204" pitchFamily="18" charset="0"/>
                  <a:ea typeface="Cambria Math" panose="02040503050406030204" pitchFamily="18" charset="0"/>
                  <a:cs typeface="Arial" pitchFamily="34" charset="0"/>
                </a:rPr>
                <a:t>7</a:t>
              </a:r>
              <a:endParaRPr lang="en-US" i="1" dirty="0" smtClean="0">
                <a:latin typeface="Cambria Math" panose="02040503050406030204" pitchFamily="18" charset="0"/>
                <a:ea typeface="Cambria Math" panose="02040503050406030204" pitchFamily="18" charset="0"/>
                <a:cs typeface="Arial" pitchFamily="34" charset="0"/>
              </a:endParaRPr>
            </a:p>
          </p:txBody>
        </p:sp>
        <p:cxnSp>
          <p:nvCxnSpPr>
            <p:cNvPr id="124" name="Straight Connector 123"/>
            <p:cNvCxnSpPr/>
            <p:nvPr/>
          </p:nvCxnSpPr>
          <p:spPr>
            <a:xfrm>
              <a:off x="985457" y="5064931"/>
              <a:ext cx="31600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25" name="TextBox 124"/>
          <p:cNvSpPr txBox="1"/>
          <p:nvPr/>
        </p:nvSpPr>
        <p:spPr>
          <a:xfrm>
            <a:off x="2731637" y="3712695"/>
            <a:ext cx="326511" cy="369332"/>
          </a:xfrm>
          <a:prstGeom prst="rect">
            <a:avLst/>
          </a:prstGeom>
          <a:noFill/>
        </p:spPr>
        <p:txBody>
          <a:bodyPr wrap="square" rtlCol="0">
            <a:spAutoFit/>
          </a:bodyPr>
          <a:lstStyle/>
          <a:p>
            <a:r>
              <a:rPr lang="en-US" dirty="0" smtClean="0">
                <a:latin typeface="Cambria Math" panose="02040503050406030204" pitchFamily="18" charset="0"/>
                <a:ea typeface="Cambria Math" panose="02040503050406030204" pitchFamily="18" charset="0"/>
                <a:cs typeface="Arial" pitchFamily="34" charset="0"/>
              </a:rPr>
              <a:t>-</a:t>
            </a:r>
            <a:endParaRPr lang="en-US" dirty="0">
              <a:latin typeface="Cambria Math" panose="02040503050406030204" pitchFamily="18" charset="0"/>
              <a:ea typeface="Cambria Math" panose="02040503050406030204" pitchFamily="18" charset="0"/>
              <a:cs typeface="Arial" pitchFamily="34" charset="0"/>
            </a:endParaRPr>
          </a:p>
        </p:txBody>
      </p:sp>
      <p:grpSp>
        <p:nvGrpSpPr>
          <p:cNvPr id="126" name="Group 125"/>
          <p:cNvGrpSpPr/>
          <p:nvPr/>
        </p:nvGrpSpPr>
        <p:grpSpPr>
          <a:xfrm>
            <a:off x="2895768" y="3562374"/>
            <a:ext cx="537659" cy="663091"/>
            <a:chOff x="855662" y="4729920"/>
            <a:chExt cx="537659" cy="663091"/>
          </a:xfrm>
        </p:grpSpPr>
        <p:sp>
          <p:nvSpPr>
            <p:cNvPr id="127" name="TextBox 126"/>
            <p:cNvSpPr txBox="1"/>
            <p:nvPr/>
          </p:nvSpPr>
          <p:spPr>
            <a:xfrm>
              <a:off x="855662" y="5023679"/>
              <a:ext cx="537659" cy="369332"/>
            </a:xfrm>
            <a:prstGeom prst="rect">
              <a:avLst/>
            </a:prstGeom>
            <a:noFill/>
          </p:spPr>
          <p:txBody>
            <a:bodyPr wrap="square" rtlCol="0">
              <a:spAutoFit/>
            </a:bodyPr>
            <a:lstStyle/>
            <a:p>
              <a:pPr algn="ctr"/>
              <a:r>
                <a:rPr lang="en-US" dirty="0" smtClean="0">
                  <a:latin typeface="Cambria Math" panose="02040503050406030204" pitchFamily="18" charset="0"/>
                  <a:ea typeface="Cambria Math" panose="02040503050406030204" pitchFamily="18" charset="0"/>
                  <a:cs typeface="Arial" pitchFamily="34" charset="0"/>
                </a:rPr>
                <a:t>15</a:t>
              </a:r>
            </a:p>
          </p:txBody>
        </p:sp>
        <p:sp>
          <p:nvSpPr>
            <p:cNvPr id="128" name="TextBox 127"/>
            <p:cNvSpPr txBox="1"/>
            <p:nvPr/>
          </p:nvSpPr>
          <p:spPr>
            <a:xfrm>
              <a:off x="903126" y="4729920"/>
              <a:ext cx="480671" cy="369332"/>
            </a:xfrm>
            <a:prstGeom prst="rect">
              <a:avLst/>
            </a:prstGeom>
            <a:noFill/>
          </p:spPr>
          <p:txBody>
            <a:bodyPr wrap="square" rtlCol="0">
              <a:spAutoFit/>
            </a:bodyPr>
            <a:lstStyle/>
            <a:p>
              <a:pPr algn="ctr"/>
              <a:r>
                <a:rPr lang="en-US" dirty="0" smtClean="0">
                  <a:latin typeface="Cambria Math" panose="02040503050406030204" pitchFamily="18" charset="0"/>
                  <a:ea typeface="Cambria Math" panose="02040503050406030204" pitchFamily="18" charset="0"/>
                  <a:cs typeface="Arial" pitchFamily="34" charset="0"/>
                </a:rPr>
                <a:t>15</a:t>
              </a:r>
              <a:endParaRPr lang="en-US" i="1" dirty="0" smtClean="0">
                <a:latin typeface="Cambria Math" panose="02040503050406030204" pitchFamily="18" charset="0"/>
                <a:ea typeface="Cambria Math" panose="02040503050406030204" pitchFamily="18" charset="0"/>
                <a:cs typeface="Arial" pitchFamily="34" charset="0"/>
              </a:endParaRPr>
            </a:p>
          </p:txBody>
        </p:sp>
        <p:cxnSp>
          <p:nvCxnSpPr>
            <p:cNvPr id="129" name="Straight Connector 128"/>
            <p:cNvCxnSpPr/>
            <p:nvPr/>
          </p:nvCxnSpPr>
          <p:spPr>
            <a:xfrm>
              <a:off x="985457" y="5064931"/>
              <a:ext cx="31600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31" name="TextBox 130"/>
          <p:cNvSpPr txBox="1"/>
          <p:nvPr/>
        </p:nvSpPr>
        <p:spPr>
          <a:xfrm>
            <a:off x="1127619" y="3728280"/>
            <a:ext cx="369726" cy="369332"/>
          </a:xfrm>
          <a:prstGeom prst="rect">
            <a:avLst/>
          </a:prstGeom>
          <a:noFill/>
        </p:spPr>
        <p:txBody>
          <a:bodyPr wrap="square" rtlCol="0">
            <a:spAutoFit/>
          </a:bodyPr>
          <a:lstStyle/>
          <a:p>
            <a:r>
              <a:rPr lang="en-US" dirty="0" smtClean="0">
                <a:latin typeface="Cambria Math" panose="02040503050406030204" pitchFamily="18" charset="0"/>
                <a:ea typeface="Cambria Math" panose="02040503050406030204" pitchFamily="18" charset="0"/>
                <a:cs typeface="Arial" pitchFamily="34" charset="0"/>
                <a:sym typeface="Symbol"/>
              </a:rPr>
              <a:t></a:t>
            </a:r>
            <a:endParaRPr lang="en-US" dirty="0">
              <a:latin typeface="Cambria Math" panose="02040503050406030204" pitchFamily="18" charset="0"/>
              <a:ea typeface="Cambria Math" panose="02040503050406030204" pitchFamily="18" charset="0"/>
              <a:cs typeface="Arial" pitchFamily="34" charset="0"/>
            </a:endParaRPr>
          </a:p>
        </p:txBody>
      </p:sp>
      <p:sp>
        <p:nvSpPr>
          <p:cNvPr id="147" name="TextBox 146"/>
          <p:cNvSpPr txBox="1"/>
          <p:nvPr/>
        </p:nvSpPr>
        <p:spPr>
          <a:xfrm>
            <a:off x="1127619" y="4367777"/>
            <a:ext cx="369726" cy="369332"/>
          </a:xfrm>
          <a:prstGeom prst="rect">
            <a:avLst/>
          </a:prstGeom>
          <a:noFill/>
        </p:spPr>
        <p:txBody>
          <a:bodyPr wrap="square" rtlCol="0">
            <a:spAutoFit/>
          </a:bodyPr>
          <a:lstStyle/>
          <a:p>
            <a:r>
              <a:rPr lang="en-US" dirty="0" smtClean="0">
                <a:latin typeface="Cambria Math" panose="02040503050406030204" pitchFamily="18" charset="0"/>
                <a:ea typeface="Cambria Math" panose="02040503050406030204" pitchFamily="18" charset="0"/>
                <a:cs typeface="Arial" pitchFamily="34" charset="0"/>
                <a:sym typeface="Symbol"/>
              </a:rPr>
              <a:t></a:t>
            </a:r>
            <a:endParaRPr lang="en-US" dirty="0">
              <a:latin typeface="Cambria Math" panose="02040503050406030204" pitchFamily="18" charset="0"/>
              <a:ea typeface="Cambria Math" panose="02040503050406030204" pitchFamily="18" charset="0"/>
              <a:cs typeface="Arial" pitchFamily="34" charset="0"/>
            </a:endParaRPr>
          </a:p>
        </p:txBody>
      </p:sp>
      <p:grpSp>
        <p:nvGrpSpPr>
          <p:cNvPr id="148" name="Group 147"/>
          <p:cNvGrpSpPr/>
          <p:nvPr/>
        </p:nvGrpSpPr>
        <p:grpSpPr>
          <a:xfrm>
            <a:off x="1519568" y="4154560"/>
            <a:ext cx="480671" cy="663091"/>
            <a:chOff x="903126" y="4729920"/>
            <a:chExt cx="480671" cy="663091"/>
          </a:xfrm>
        </p:grpSpPr>
        <p:sp>
          <p:nvSpPr>
            <p:cNvPr id="149" name="TextBox 148"/>
            <p:cNvSpPr txBox="1"/>
            <p:nvPr/>
          </p:nvSpPr>
          <p:spPr>
            <a:xfrm>
              <a:off x="998538" y="5023679"/>
              <a:ext cx="289838" cy="369332"/>
            </a:xfrm>
            <a:prstGeom prst="rect">
              <a:avLst/>
            </a:prstGeom>
            <a:noFill/>
          </p:spPr>
          <p:txBody>
            <a:bodyPr wrap="square" rtlCol="0">
              <a:spAutoFit/>
            </a:bodyPr>
            <a:lstStyle/>
            <a:p>
              <a:pPr algn="ctr"/>
              <a:r>
                <a:rPr lang="en-US" dirty="0" smtClean="0">
                  <a:latin typeface="Cambria Math" panose="02040503050406030204" pitchFamily="18" charset="0"/>
                  <a:ea typeface="Cambria Math" panose="02040503050406030204" pitchFamily="18" charset="0"/>
                  <a:cs typeface="Arial" pitchFamily="34" charset="0"/>
                </a:rPr>
                <a:t>3</a:t>
              </a:r>
            </a:p>
          </p:txBody>
        </p:sp>
        <p:sp>
          <p:nvSpPr>
            <p:cNvPr id="150" name="TextBox 149"/>
            <p:cNvSpPr txBox="1"/>
            <p:nvPr/>
          </p:nvSpPr>
          <p:spPr>
            <a:xfrm>
              <a:off x="903126" y="4729920"/>
              <a:ext cx="480671" cy="369332"/>
            </a:xfrm>
            <a:prstGeom prst="rect">
              <a:avLst/>
            </a:prstGeom>
            <a:noFill/>
          </p:spPr>
          <p:txBody>
            <a:bodyPr wrap="square" rtlCol="0">
              <a:spAutoFit/>
            </a:bodyPr>
            <a:lstStyle/>
            <a:p>
              <a:pPr algn="ctr"/>
              <a:r>
                <a:rPr lang="en-US" i="1" dirty="0">
                  <a:latin typeface="Bookman Old Style" panose="02050604050505020204" pitchFamily="18" charset="0"/>
                  <a:ea typeface="Cambria Math" panose="02040503050406030204" pitchFamily="18" charset="0"/>
                  <a:cs typeface="Arial" pitchFamily="34" charset="0"/>
                </a:rPr>
                <a:t>x</a:t>
              </a:r>
            </a:p>
          </p:txBody>
        </p:sp>
        <p:cxnSp>
          <p:nvCxnSpPr>
            <p:cNvPr id="151" name="Straight Connector 150"/>
            <p:cNvCxnSpPr/>
            <p:nvPr/>
          </p:nvCxnSpPr>
          <p:spPr>
            <a:xfrm>
              <a:off x="1012879" y="5064931"/>
              <a:ext cx="26116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52" name="TextBox 151"/>
          <p:cNvSpPr txBox="1"/>
          <p:nvPr/>
        </p:nvSpPr>
        <p:spPr>
          <a:xfrm>
            <a:off x="1943355" y="4301416"/>
            <a:ext cx="326511" cy="369332"/>
          </a:xfrm>
          <a:prstGeom prst="rect">
            <a:avLst/>
          </a:prstGeom>
          <a:noFill/>
        </p:spPr>
        <p:txBody>
          <a:bodyPr wrap="square" rtlCol="0">
            <a:spAutoFit/>
          </a:bodyPr>
          <a:lstStyle/>
          <a:p>
            <a:r>
              <a:rPr lang="en-US" dirty="0" smtClean="0">
                <a:latin typeface="Cambria Math" panose="02040503050406030204" pitchFamily="18" charset="0"/>
                <a:ea typeface="Cambria Math" panose="02040503050406030204" pitchFamily="18" charset="0"/>
                <a:cs typeface="Arial" pitchFamily="34" charset="0"/>
              </a:rPr>
              <a:t>=</a:t>
            </a:r>
            <a:endParaRPr lang="en-US" dirty="0">
              <a:latin typeface="Cambria Math" panose="02040503050406030204" pitchFamily="18" charset="0"/>
              <a:ea typeface="Cambria Math" panose="02040503050406030204" pitchFamily="18" charset="0"/>
              <a:cs typeface="Arial" pitchFamily="34" charset="0"/>
            </a:endParaRPr>
          </a:p>
        </p:txBody>
      </p:sp>
      <p:grpSp>
        <p:nvGrpSpPr>
          <p:cNvPr id="153" name="Group 152"/>
          <p:cNvGrpSpPr/>
          <p:nvPr/>
        </p:nvGrpSpPr>
        <p:grpSpPr>
          <a:xfrm>
            <a:off x="2168301" y="4154560"/>
            <a:ext cx="984485" cy="663091"/>
            <a:chOff x="734881" y="4729920"/>
            <a:chExt cx="984485" cy="663091"/>
          </a:xfrm>
        </p:grpSpPr>
        <p:sp>
          <p:nvSpPr>
            <p:cNvPr id="154" name="TextBox 153"/>
            <p:cNvSpPr txBox="1"/>
            <p:nvPr/>
          </p:nvSpPr>
          <p:spPr>
            <a:xfrm>
              <a:off x="959222" y="5023679"/>
              <a:ext cx="537659" cy="369332"/>
            </a:xfrm>
            <a:prstGeom prst="rect">
              <a:avLst/>
            </a:prstGeom>
            <a:noFill/>
          </p:spPr>
          <p:txBody>
            <a:bodyPr wrap="square" rtlCol="0">
              <a:spAutoFit/>
            </a:bodyPr>
            <a:lstStyle/>
            <a:p>
              <a:pPr algn="ctr"/>
              <a:r>
                <a:rPr lang="en-US" dirty="0" smtClean="0">
                  <a:latin typeface="Cambria Math" panose="02040503050406030204" pitchFamily="18" charset="0"/>
                  <a:ea typeface="Cambria Math" panose="02040503050406030204" pitchFamily="18" charset="0"/>
                  <a:cs typeface="Arial" pitchFamily="34" charset="0"/>
                </a:rPr>
                <a:t>15</a:t>
              </a:r>
            </a:p>
          </p:txBody>
        </p:sp>
        <p:sp>
          <p:nvSpPr>
            <p:cNvPr id="155" name="TextBox 154"/>
            <p:cNvSpPr txBox="1"/>
            <p:nvPr/>
          </p:nvSpPr>
          <p:spPr>
            <a:xfrm>
              <a:off x="734881" y="4729920"/>
              <a:ext cx="984485" cy="369332"/>
            </a:xfrm>
            <a:prstGeom prst="rect">
              <a:avLst/>
            </a:prstGeom>
            <a:noFill/>
          </p:spPr>
          <p:txBody>
            <a:bodyPr wrap="square" rtlCol="0">
              <a:spAutoFit/>
            </a:bodyPr>
            <a:lstStyle/>
            <a:p>
              <a:pPr algn="ctr"/>
              <a:r>
                <a:rPr lang="en-US" dirty="0" smtClean="0">
                  <a:latin typeface="Cambria Math" panose="02040503050406030204" pitchFamily="18" charset="0"/>
                  <a:ea typeface="Cambria Math" panose="02040503050406030204" pitchFamily="18" charset="0"/>
                  <a:cs typeface="Arial" pitchFamily="34" charset="0"/>
                </a:rPr>
                <a:t>7 - 15</a:t>
              </a:r>
              <a:endParaRPr lang="en-US" i="1" dirty="0" smtClean="0">
                <a:latin typeface="Cambria Math" panose="02040503050406030204" pitchFamily="18" charset="0"/>
                <a:ea typeface="Cambria Math" panose="02040503050406030204" pitchFamily="18" charset="0"/>
                <a:cs typeface="Arial" pitchFamily="34" charset="0"/>
              </a:endParaRPr>
            </a:p>
          </p:txBody>
        </p:sp>
        <p:cxnSp>
          <p:nvCxnSpPr>
            <p:cNvPr id="156" name="Straight Connector 155"/>
            <p:cNvCxnSpPr/>
            <p:nvPr/>
          </p:nvCxnSpPr>
          <p:spPr>
            <a:xfrm>
              <a:off x="916956" y="5064931"/>
              <a:ext cx="67739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57" name="Straight Connector 156"/>
          <p:cNvCxnSpPr/>
          <p:nvPr/>
        </p:nvCxnSpPr>
        <p:spPr>
          <a:xfrm>
            <a:off x="3733800" y="1504950"/>
            <a:ext cx="0" cy="32766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58" name="Group 157"/>
          <p:cNvGrpSpPr/>
          <p:nvPr/>
        </p:nvGrpSpPr>
        <p:grpSpPr>
          <a:xfrm>
            <a:off x="4435555" y="1570133"/>
            <a:ext cx="480671" cy="663091"/>
            <a:chOff x="903126" y="4729920"/>
            <a:chExt cx="480671" cy="663091"/>
          </a:xfrm>
        </p:grpSpPr>
        <p:sp>
          <p:nvSpPr>
            <p:cNvPr id="159" name="TextBox 158"/>
            <p:cNvSpPr txBox="1"/>
            <p:nvPr/>
          </p:nvSpPr>
          <p:spPr>
            <a:xfrm>
              <a:off x="998538" y="5023679"/>
              <a:ext cx="289838" cy="369332"/>
            </a:xfrm>
            <a:prstGeom prst="rect">
              <a:avLst/>
            </a:prstGeom>
            <a:noFill/>
          </p:spPr>
          <p:txBody>
            <a:bodyPr wrap="square" rtlCol="0">
              <a:spAutoFit/>
            </a:bodyPr>
            <a:lstStyle/>
            <a:p>
              <a:pPr algn="ctr"/>
              <a:r>
                <a:rPr lang="en-US" dirty="0" smtClean="0">
                  <a:latin typeface="Cambria Math" panose="02040503050406030204" pitchFamily="18" charset="0"/>
                  <a:ea typeface="Cambria Math" panose="02040503050406030204" pitchFamily="18" charset="0"/>
                  <a:cs typeface="Arial" pitchFamily="34" charset="0"/>
                </a:rPr>
                <a:t>3</a:t>
              </a:r>
            </a:p>
          </p:txBody>
        </p:sp>
        <p:sp>
          <p:nvSpPr>
            <p:cNvPr id="160" name="TextBox 159"/>
            <p:cNvSpPr txBox="1"/>
            <p:nvPr/>
          </p:nvSpPr>
          <p:spPr>
            <a:xfrm>
              <a:off x="903126" y="4729920"/>
              <a:ext cx="480671" cy="369332"/>
            </a:xfrm>
            <a:prstGeom prst="rect">
              <a:avLst/>
            </a:prstGeom>
            <a:noFill/>
          </p:spPr>
          <p:txBody>
            <a:bodyPr wrap="square" rtlCol="0">
              <a:spAutoFit/>
            </a:bodyPr>
            <a:lstStyle/>
            <a:p>
              <a:pPr algn="ctr"/>
              <a:r>
                <a:rPr lang="en-US" i="1" dirty="0">
                  <a:latin typeface="Bookman Old Style" panose="02050604050505020204" pitchFamily="18" charset="0"/>
                  <a:ea typeface="Cambria Math" panose="02040503050406030204" pitchFamily="18" charset="0"/>
                  <a:cs typeface="Arial" pitchFamily="34" charset="0"/>
                </a:rPr>
                <a:t>x</a:t>
              </a:r>
            </a:p>
          </p:txBody>
        </p:sp>
        <p:cxnSp>
          <p:nvCxnSpPr>
            <p:cNvPr id="161" name="Straight Connector 160"/>
            <p:cNvCxnSpPr/>
            <p:nvPr/>
          </p:nvCxnSpPr>
          <p:spPr>
            <a:xfrm>
              <a:off x="1012879" y="5064931"/>
              <a:ext cx="26116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62" name="TextBox 161"/>
          <p:cNvSpPr txBox="1"/>
          <p:nvPr/>
        </p:nvSpPr>
        <p:spPr>
          <a:xfrm>
            <a:off x="4869616" y="1726827"/>
            <a:ext cx="326511" cy="369332"/>
          </a:xfrm>
          <a:prstGeom prst="rect">
            <a:avLst/>
          </a:prstGeom>
          <a:noFill/>
        </p:spPr>
        <p:txBody>
          <a:bodyPr wrap="square" rtlCol="0">
            <a:spAutoFit/>
          </a:bodyPr>
          <a:lstStyle/>
          <a:p>
            <a:r>
              <a:rPr lang="en-US" dirty="0" smtClean="0">
                <a:latin typeface="Cambria Math" panose="02040503050406030204" pitchFamily="18" charset="0"/>
                <a:ea typeface="Cambria Math" panose="02040503050406030204" pitchFamily="18" charset="0"/>
                <a:cs typeface="Arial" pitchFamily="34" charset="0"/>
              </a:rPr>
              <a:t>=</a:t>
            </a:r>
            <a:endParaRPr lang="en-US" dirty="0">
              <a:latin typeface="Cambria Math" panose="02040503050406030204" pitchFamily="18" charset="0"/>
              <a:ea typeface="Cambria Math" panose="02040503050406030204" pitchFamily="18" charset="0"/>
              <a:cs typeface="Arial" pitchFamily="34" charset="0"/>
            </a:endParaRPr>
          </a:p>
        </p:txBody>
      </p:sp>
      <p:grpSp>
        <p:nvGrpSpPr>
          <p:cNvPr id="163" name="Group 162"/>
          <p:cNvGrpSpPr/>
          <p:nvPr/>
        </p:nvGrpSpPr>
        <p:grpSpPr>
          <a:xfrm>
            <a:off x="5105402" y="1570133"/>
            <a:ext cx="560307" cy="663091"/>
            <a:chOff x="833014" y="4729920"/>
            <a:chExt cx="560307" cy="663091"/>
          </a:xfrm>
        </p:grpSpPr>
        <p:sp>
          <p:nvSpPr>
            <p:cNvPr id="164" name="TextBox 163"/>
            <p:cNvSpPr txBox="1"/>
            <p:nvPr/>
          </p:nvSpPr>
          <p:spPr>
            <a:xfrm>
              <a:off x="855662" y="5023679"/>
              <a:ext cx="537659" cy="369332"/>
            </a:xfrm>
            <a:prstGeom prst="rect">
              <a:avLst/>
            </a:prstGeom>
            <a:noFill/>
          </p:spPr>
          <p:txBody>
            <a:bodyPr wrap="square" rtlCol="0">
              <a:spAutoFit/>
            </a:bodyPr>
            <a:lstStyle/>
            <a:p>
              <a:pPr algn="ctr"/>
              <a:r>
                <a:rPr lang="en-US" dirty="0" smtClean="0">
                  <a:latin typeface="Cambria Math" panose="02040503050406030204" pitchFamily="18" charset="0"/>
                  <a:ea typeface="Cambria Math" panose="02040503050406030204" pitchFamily="18" charset="0"/>
                  <a:cs typeface="Arial" pitchFamily="34" charset="0"/>
                </a:rPr>
                <a:t>15</a:t>
              </a:r>
            </a:p>
          </p:txBody>
        </p:sp>
        <p:sp>
          <p:nvSpPr>
            <p:cNvPr id="165" name="TextBox 164"/>
            <p:cNvSpPr txBox="1"/>
            <p:nvPr/>
          </p:nvSpPr>
          <p:spPr>
            <a:xfrm>
              <a:off x="833014" y="4729920"/>
              <a:ext cx="480671" cy="369332"/>
            </a:xfrm>
            <a:prstGeom prst="rect">
              <a:avLst/>
            </a:prstGeom>
            <a:noFill/>
          </p:spPr>
          <p:txBody>
            <a:bodyPr wrap="square" rtlCol="0">
              <a:spAutoFit/>
            </a:bodyPr>
            <a:lstStyle/>
            <a:p>
              <a:pPr algn="ctr"/>
              <a:r>
                <a:rPr lang="en-US" dirty="0" smtClean="0">
                  <a:latin typeface="Cambria Math" panose="02040503050406030204" pitchFamily="18" charset="0"/>
                  <a:ea typeface="Cambria Math" panose="02040503050406030204" pitchFamily="18" charset="0"/>
                  <a:cs typeface="Arial" pitchFamily="34" charset="0"/>
                </a:rPr>
                <a:t>- 8</a:t>
              </a:r>
              <a:endParaRPr lang="en-US" i="1" dirty="0" smtClean="0">
                <a:latin typeface="Cambria Math" panose="02040503050406030204" pitchFamily="18" charset="0"/>
                <a:ea typeface="Cambria Math" panose="02040503050406030204" pitchFamily="18" charset="0"/>
                <a:cs typeface="Arial" pitchFamily="34" charset="0"/>
              </a:endParaRPr>
            </a:p>
          </p:txBody>
        </p:sp>
        <p:cxnSp>
          <p:nvCxnSpPr>
            <p:cNvPr id="166" name="Straight Connector 165"/>
            <p:cNvCxnSpPr/>
            <p:nvPr/>
          </p:nvCxnSpPr>
          <p:spPr>
            <a:xfrm>
              <a:off x="985457" y="5064931"/>
              <a:ext cx="31600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67" name="TextBox 166"/>
          <p:cNvSpPr txBox="1"/>
          <p:nvPr/>
        </p:nvSpPr>
        <p:spPr>
          <a:xfrm>
            <a:off x="3810000" y="1726827"/>
            <a:ext cx="369726" cy="369332"/>
          </a:xfrm>
          <a:prstGeom prst="rect">
            <a:avLst/>
          </a:prstGeom>
          <a:noFill/>
        </p:spPr>
        <p:txBody>
          <a:bodyPr wrap="square" rtlCol="0">
            <a:spAutoFit/>
          </a:bodyPr>
          <a:lstStyle/>
          <a:p>
            <a:r>
              <a:rPr lang="en-US" dirty="0" smtClean="0">
                <a:latin typeface="Cambria Math" panose="02040503050406030204" pitchFamily="18" charset="0"/>
                <a:ea typeface="Cambria Math" panose="02040503050406030204" pitchFamily="18" charset="0"/>
                <a:cs typeface="Arial" pitchFamily="34" charset="0"/>
                <a:sym typeface="Symbol"/>
              </a:rPr>
              <a:t></a:t>
            </a:r>
            <a:endParaRPr lang="en-US" dirty="0">
              <a:latin typeface="Cambria Math" panose="02040503050406030204" pitchFamily="18" charset="0"/>
              <a:ea typeface="Cambria Math" panose="02040503050406030204" pitchFamily="18" charset="0"/>
              <a:cs typeface="Arial" pitchFamily="34" charset="0"/>
            </a:endParaRPr>
          </a:p>
        </p:txBody>
      </p:sp>
      <p:grpSp>
        <p:nvGrpSpPr>
          <p:cNvPr id="168" name="Group 167"/>
          <p:cNvGrpSpPr/>
          <p:nvPr/>
        </p:nvGrpSpPr>
        <p:grpSpPr>
          <a:xfrm>
            <a:off x="6096000" y="759203"/>
            <a:ext cx="2453650" cy="1355371"/>
            <a:chOff x="6050724" y="3085922"/>
            <a:chExt cx="2204132" cy="1189709"/>
          </a:xfrm>
        </p:grpSpPr>
        <p:sp>
          <p:nvSpPr>
            <p:cNvPr id="169" name="Cloud Callout 168"/>
            <p:cNvSpPr/>
            <p:nvPr/>
          </p:nvSpPr>
          <p:spPr>
            <a:xfrm>
              <a:off x="6050724" y="3085922"/>
              <a:ext cx="2204132" cy="1189709"/>
            </a:xfrm>
            <a:prstGeom prst="cloudCallout">
              <a:avLst>
                <a:gd name="adj1" fmla="val -73629"/>
                <a:gd name="adj2" fmla="val 40872"/>
              </a:avLst>
            </a:prstGeom>
            <a:solidFill>
              <a:srgbClr val="FF7C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mbria Math" panose="02040503050406030204" pitchFamily="18" charset="0"/>
                <a:ea typeface="Cambria Math" panose="02040503050406030204" pitchFamily="18" charset="0"/>
              </a:endParaRPr>
            </a:p>
          </p:txBody>
        </p:sp>
        <p:sp>
          <p:nvSpPr>
            <p:cNvPr id="170" name="Rectangle 169"/>
            <p:cNvSpPr/>
            <p:nvPr/>
          </p:nvSpPr>
          <p:spPr>
            <a:xfrm>
              <a:off x="6195063" y="3332043"/>
              <a:ext cx="1915455" cy="728753"/>
            </a:xfrm>
            <a:prstGeom prst="rect">
              <a:avLst/>
            </a:prstGeom>
          </p:spPr>
          <p:txBody>
            <a:bodyPr wrap="square">
              <a:spAutoFit/>
            </a:bodyPr>
            <a:lstStyle/>
            <a:p>
              <a:pPr algn="ctr"/>
              <a:r>
                <a:rPr lang="en-US" sz="1600" b="1" dirty="0">
                  <a:solidFill>
                    <a:srgbClr val="002060"/>
                  </a:solidFill>
                  <a:latin typeface="Cambria Math" panose="02040503050406030204" pitchFamily="18" charset="0"/>
                  <a:ea typeface="Cambria Math" panose="02040503050406030204" pitchFamily="18" charset="0"/>
                </a:rPr>
                <a:t>We will </a:t>
              </a:r>
              <a:r>
                <a:rPr lang="en-US" sz="1600" b="1" dirty="0" smtClean="0">
                  <a:solidFill>
                    <a:srgbClr val="002060"/>
                  </a:solidFill>
                  <a:latin typeface="Cambria Math" panose="02040503050406030204" pitchFamily="18" charset="0"/>
                  <a:ea typeface="Cambria Math" panose="02040503050406030204" pitchFamily="18" charset="0"/>
                </a:rPr>
                <a:t>now shift 3 in the denominator to the other side.</a:t>
              </a:r>
              <a:endParaRPr lang="en-US" sz="1600" b="1" dirty="0">
                <a:solidFill>
                  <a:srgbClr val="002060"/>
                </a:solidFill>
                <a:latin typeface="Cambria Math" panose="02040503050406030204" pitchFamily="18" charset="0"/>
                <a:ea typeface="Cambria Math" panose="02040503050406030204" pitchFamily="18" charset="0"/>
              </a:endParaRPr>
            </a:p>
          </p:txBody>
        </p:sp>
      </p:grpSp>
      <p:sp>
        <p:nvSpPr>
          <p:cNvPr id="171" name="TextBox 170"/>
          <p:cNvSpPr txBox="1"/>
          <p:nvPr/>
        </p:nvSpPr>
        <p:spPr>
          <a:xfrm>
            <a:off x="4529915" y="1867559"/>
            <a:ext cx="289838" cy="369332"/>
          </a:xfrm>
          <a:prstGeom prst="rect">
            <a:avLst/>
          </a:prstGeom>
          <a:noFill/>
        </p:spPr>
        <p:txBody>
          <a:bodyPr wrap="square" rtlCol="0">
            <a:spAutoFit/>
          </a:bodyPr>
          <a:lstStyle/>
          <a:p>
            <a:pPr algn="ctr"/>
            <a:r>
              <a:rPr lang="en-US" dirty="0" smtClean="0">
                <a:solidFill>
                  <a:srgbClr val="C00000"/>
                </a:solidFill>
                <a:latin typeface="Cambria Math" panose="02040503050406030204" pitchFamily="18" charset="0"/>
                <a:ea typeface="Cambria Math" panose="02040503050406030204" pitchFamily="18" charset="0"/>
                <a:cs typeface="Arial" pitchFamily="34" charset="0"/>
              </a:rPr>
              <a:t>3</a:t>
            </a:r>
          </a:p>
        </p:txBody>
      </p:sp>
      <p:sp>
        <p:nvSpPr>
          <p:cNvPr id="172" name="Curved Down Arrow 171"/>
          <p:cNvSpPr/>
          <p:nvPr/>
        </p:nvSpPr>
        <p:spPr>
          <a:xfrm rot="10800000" flipH="1">
            <a:off x="4779455" y="2190750"/>
            <a:ext cx="792163" cy="181054"/>
          </a:xfrm>
          <a:prstGeom prst="curvedDownArrow">
            <a:avLst/>
          </a:prstGeom>
          <a:solidFill>
            <a:srgbClr val="FFFF00"/>
          </a:solid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black"/>
              </a:solidFill>
              <a:latin typeface="Cambria Math" panose="02040503050406030204" pitchFamily="18" charset="0"/>
              <a:ea typeface="Cambria Math" panose="02040503050406030204" pitchFamily="18" charset="0"/>
            </a:endParaRPr>
          </a:p>
        </p:txBody>
      </p:sp>
      <p:grpSp>
        <p:nvGrpSpPr>
          <p:cNvPr id="176" name="Group 175"/>
          <p:cNvGrpSpPr/>
          <p:nvPr/>
        </p:nvGrpSpPr>
        <p:grpSpPr>
          <a:xfrm>
            <a:off x="6221460" y="672360"/>
            <a:ext cx="2102642" cy="1380195"/>
            <a:chOff x="5998967" y="2554406"/>
            <a:chExt cx="2003755" cy="1916038"/>
          </a:xfrm>
        </p:grpSpPr>
        <p:sp>
          <p:nvSpPr>
            <p:cNvPr id="177" name="Cloud Callout 176"/>
            <p:cNvSpPr/>
            <p:nvPr/>
          </p:nvSpPr>
          <p:spPr>
            <a:xfrm>
              <a:off x="5998967" y="2554406"/>
              <a:ext cx="2003755" cy="1916038"/>
            </a:xfrm>
            <a:prstGeom prst="cloudCallout">
              <a:avLst>
                <a:gd name="adj1" fmla="val -73629"/>
                <a:gd name="adj2" fmla="val 40872"/>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8" name="Rectangle 177"/>
            <p:cNvSpPr/>
            <p:nvPr/>
          </p:nvSpPr>
          <p:spPr>
            <a:xfrm>
              <a:off x="6055966" y="2881050"/>
              <a:ext cx="1794141" cy="1153621"/>
            </a:xfrm>
            <a:prstGeom prst="rect">
              <a:avLst/>
            </a:prstGeom>
          </p:spPr>
          <p:txBody>
            <a:bodyPr wrap="square">
              <a:spAutoFit/>
            </a:bodyPr>
            <a:lstStyle/>
            <a:p>
              <a:pPr algn="ctr"/>
              <a:r>
                <a:rPr lang="en-US" sz="1600" b="1" dirty="0" smtClean="0">
                  <a:solidFill>
                    <a:srgbClr val="002060"/>
                  </a:solidFill>
                  <a:latin typeface="Cambria Math" panose="02040503050406030204" pitchFamily="18" charset="0"/>
                  <a:ea typeface="Cambria Math" panose="02040503050406030204" pitchFamily="18" charset="0"/>
                </a:rPr>
                <a:t>While changing sides, we will change the sign.</a:t>
              </a:r>
              <a:endParaRPr lang="en-US" sz="1600" b="1" dirty="0">
                <a:solidFill>
                  <a:srgbClr val="002060"/>
                </a:solidFill>
                <a:latin typeface="Cambria Math" panose="02040503050406030204" pitchFamily="18" charset="0"/>
                <a:ea typeface="Cambria Math" panose="02040503050406030204" pitchFamily="18" charset="0"/>
              </a:endParaRPr>
            </a:p>
          </p:txBody>
        </p:sp>
      </p:grpSp>
      <p:grpSp>
        <p:nvGrpSpPr>
          <p:cNvPr id="179" name="Group 178"/>
          <p:cNvGrpSpPr/>
          <p:nvPr/>
        </p:nvGrpSpPr>
        <p:grpSpPr>
          <a:xfrm>
            <a:off x="5975273" y="1435137"/>
            <a:ext cx="1777929" cy="895572"/>
            <a:chOff x="5888284" y="1599977"/>
            <a:chExt cx="1777929" cy="895572"/>
          </a:xfrm>
        </p:grpSpPr>
        <p:grpSp>
          <p:nvGrpSpPr>
            <p:cNvPr id="180" name="Group 179"/>
            <p:cNvGrpSpPr/>
            <p:nvPr/>
          </p:nvGrpSpPr>
          <p:grpSpPr>
            <a:xfrm>
              <a:off x="5888284" y="1599977"/>
              <a:ext cx="1777929" cy="895572"/>
              <a:chOff x="6241889" y="3165936"/>
              <a:chExt cx="1517908" cy="983231"/>
            </a:xfrm>
          </p:grpSpPr>
          <p:sp>
            <p:nvSpPr>
              <p:cNvPr id="182" name="Cloud Callout 181"/>
              <p:cNvSpPr/>
              <p:nvPr/>
            </p:nvSpPr>
            <p:spPr>
              <a:xfrm>
                <a:off x="6486722" y="3165936"/>
                <a:ext cx="1028244" cy="983231"/>
              </a:xfrm>
              <a:prstGeom prst="cloudCallout">
                <a:avLst>
                  <a:gd name="adj1" fmla="val -62767"/>
                  <a:gd name="adj2" fmla="val 46317"/>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3" name="Rectangle 182"/>
              <p:cNvSpPr/>
              <p:nvPr/>
            </p:nvSpPr>
            <p:spPr>
              <a:xfrm>
                <a:off x="6241889" y="3471706"/>
                <a:ext cx="1517908" cy="371692"/>
              </a:xfrm>
              <a:prstGeom prst="rect">
                <a:avLst/>
              </a:prstGeom>
            </p:spPr>
            <p:txBody>
              <a:bodyPr wrap="square">
                <a:spAutoFit/>
              </a:bodyPr>
              <a:lstStyle/>
              <a:p>
                <a:pPr algn="ctr"/>
                <a:r>
                  <a:rPr lang="en-US" sz="1600" b="1" dirty="0" smtClean="0">
                    <a:solidFill>
                      <a:schemeClr val="bg1"/>
                    </a:solidFill>
                    <a:latin typeface="Cambria Math" panose="02040503050406030204" pitchFamily="18" charset="0"/>
                    <a:ea typeface="Cambria Math" panose="02040503050406030204" pitchFamily="18" charset="0"/>
                    <a:cs typeface="Arial" pitchFamily="34" charset="0"/>
                  </a:rPr>
                  <a:t>‘÷’          ‘×’ </a:t>
                </a:r>
                <a:endParaRPr lang="en-US" sz="1600" b="1" dirty="0">
                  <a:solidFill>
                    <a:schemeClr val="bg1"/>
                  </a:solidFill>
                  <a:latin typeface="Bookman Old Style" panose="02050604050505020204" pitchFamily="18" charset="0"/>
                </a:endParaRPr>
              </a:p>
            </p:txBody>
          </p:sp>
        </p:grpSp>
        <p:cxnSp>
          <p:nvCxnSpPr>
            <p:cNvPr id="181" name="Straight Arrow Connector 180"/>
            <p:cNvCxnSpPr/>
            <p:nvPr/>
          </p:nvCxnSpPr>
          <p:spPr>
            <a:xfrm>
              <a:off x="6692869" y="2066925"/>
              <a:ext cx="228600" cy="0"/>
            </a:xfrm>
            <a:prstGeom prst="straightConnector1">
              <a:avLst/>
            </a:prstGeom>
            <a:ln w="19050">
              <a:solidFill>
                <a:schemeClr val="bg1"/>
              </a:solidFill>
              <a:tailEnd type="arrow"/>
            </a:ln>
          </p:spPr>
          <p:style>
            <a:lnRef idx="1">
              <a:schemeClr val="accent1"/>
            </a:lnRef>
            <a:fillRef idx="0">
              <a:schemeClr val="accent1"/>
            </a:fillRef>
            <a:effectRef idx="0">
              <a:schemeClr val="accent1"/>
            </a:effectRef>
            <a:fontRef idx="minor">
              <a:schemeClr val="tx1"/>
            </a:fontRef>
          </p:style>
        </p:cxnSp>
      </p:grpSp>
      <p:sp>
        <p:nvSpPr>
          <p:cNvPr id="184" name="TextBox 183"/>
          <p:cNvSpPr txBox="1"/>
          <p:nvPr/>
        </p:nvSpPr>
        <p:spPr>
          <a:xfrm>
            <a:off x="3810000" y="2562852"/>
            <a:ext cx="369726" cy="369332"/>
          </a:xfrm>
          <a:prstGeom prst="rect">
            <a:avLst/>
          </a:prstGeom>
          <a:noFill/>
        </p:spPr>
        <p:txBody>
          <a:bodyPr wrap="square" rtlCol="0">
            <a:spAutoFit/>
          </a:bodyPr>
          <a:lstStyle/>
          <a:p>
            <a:r>
              <a:rPr lang="en-US" dirty="0" smtClean="0">
                <a:latin typeface="Cambria Math" panose="02040503050406030204" pitchFamily="18" charset="0"/>
                <a:ea typeface="Cambria Math" panose="02040503050406030204" pitchFamily="18" charset="0"/>
                <a:cs typeface="Arial" pitchFamily="34" charset="0"/>
                <a:sym typeface="Symbol"/>
              </a:rPr>
              <a:t></a:t>
            </a:r>
            <a:endParaRPr lang="en-US" dirty="0">
              <a:latin typeface="Cambria Math" panose="02040503050406030204" pitchFamily="18" charset="0"/>
              <a:ea typeface="Cambria Math" panose="02040503050406030204" pitchFamily="18" charset="0"/>
              <a:cs typeface="Arial" pitchFamily="34" charset="0"/>
            </a:endParaRPr>
          </a:p>
        </p:txBody>
      </p:sp>
      <p:sp>
        <p:nvSpPr>
          <p:cNvPr id="185" name="TextBox 184"/>
          <p:cNvSpPr txBox="1"/>
          <p:nvPr/>
        </p:nvSpPr>
        <p:spPr>
          <a:xfrm>
            <a:off x="4464671" y="2562852"/>
            <a:ext cx="326511" cy="369332"/>
          </a:xfrm>
          <a:prstGeom prst="rect">
            <a:avLst/>
          </a:prstGeom>
          <a:noFill/>
        </p:spPr>
        <p:txBody>
          <a:bodyPr wrap="square" rtlCol="0">
            <a:spAutoFit/>
          </a:bodyPr>
          <a:lstStyle/>
          <a:p>
            <a:pPr algn="ctr"/>
            <a:r>
              <a:rPr lang="en-US" i="1" dirty="0">
                <a:latin typeface="Bookman Old Style" panose="02050604050505020204" pitchFamily="18" charset="0"/>
                <a:ea typeface="Cambria Math" panose="02040503050406030204" pitchFamily="18" charset="0"/>
                <a:cs typeface="Arial" pitchFamily="34" charset="0"/>
              </a:rPr>
              <a:t>x</a:t>
            </a:r>
          </a:p>
        </p:txBody>
      </p:sp>
      <p:sp>
        <p:nvSpPr>
          <p:cNvPr id="186" name="TextBox 185"/>
          <p:cNvSpPr txBox="1"/>
          <p:nvPr/>
        </p:nvSpPr>
        <p:spPr>
          <a:xfrm>
            <a:off x="4832215" y="2551184"/>
            <a:ext cx="392534" cy="369332"/>
          </a:xfrm>
          <a:prstGeom prst="rect">
            <a:avLst/>
          </a:prstGeom>
          <a:noFill/>
        </p:spPr>
        <p:txBody>
          <a:bodyPr wrap="square" rtlCol="0">
            <a:spAutoFit/>
          </a:bodyPr>
          <a:lstStyle/>
          <a:p>
            <a:r>
              <a:rPr lang="en-US" dirty="0">
                <a:latin typeface="Cambria Math" panose="02040503050406030204" pitchFamily="18" charset="0"/>
                <a:ea typeface="Cambria Math" panose="02040503050406030204" pitchFamily="18" charset="0"/>
                <a:cs typeface="Arial" pitchFamily="34" charset="0"/>
              </a:rPr>
              <a:t>=</a:t>
            </a:r>
            <a:r>
              <a:rPr lang="en-US" dirty="0" smtClean="0">
                <a:latin typeface="Cambria Math" panose="02040503050406030204" pitchFamily="18" charset="0"/>
                <a:ea typeface="Cambria Math" panose="02040503050406030204" pitchFamily="18" charset="0"/>
                <a:cs typeface="Arial" pitchFamily="34" charset="0"/>
              </a:rPr>
              <a:t> </a:t>
            </a:r>
            <a:endParaRPr lang="en-US" dirty="0">
              <a:latin typeface="Cambria Math" panose="02040503050406030204" pitchFamily="18" charset="0"/>
              <a:ea typeface="Cambria Math" panose="02040503050406030204" pitchFamily="18" charset="0"/>
              <a:cs typeface="Arial" pitchFamily="34" charset="0"/>
            </a:endParaRPr>
          </a:p>
        </p:txBody>
      </p:sp>
      <p:sp>
        <p:nvSpPr>
          <p:cNvPr id="187" name="TextBox 186"/>
          <p:cNvSpPr txBox="1"/>
          <p:nvPr/>
        </p:nvSpPr>
        <p:spPr>
          <a:xfrm>
            <a:off x="5226692" y="2715252"/>
            <a:ext cx="439041" cy="369332"/>
          </a:xfrm>
          <a:prstGeom prst="rect">
            <a:avLst/>
          </a:prstGeom>
          <a:noFill/>
        </p:spPr>
        <p:txBody>
          <a:bodyPr wrap="square" rtlCol="0">
            <a:spAutoFit/>
          </a:bodyPr>
          <a:lstStyle/>
          <a:p>
            <a:pPr algn="ctr"/>
            <a:r>
              <a:rPr lang="en-US" dirty="0" smtClean="0">
                <a:latin typeface="Cambria Math" panose="02040503050406030204" pitchFamily="18" charset="0"/>
                <a:ea typeface="Cambria Math" panose="02040503050406030204" pitchFamily="18" charset="0"/>
                <a:cs typeface="Arial" pitchFamily="34" charset="0"/>
              </a:rPr>
              <a:t>15</a:t>
            </a:r>
          </a:p>
        </p:txBody>
      </p:sp>
      <p:sp>
        <p:nvSpPr>
          <p:cNvPr id="188" name="TextBox 187"/>
          <p:cNvSpPr txBox="1"/>
          <p:nvPr/>
        </p:nvSpPr>
        <p:spPr>
          <a:xfrm>
            <a:off x="5150468" y="2421493"/>
            <a:ext cx="480671" cy="369332"/>
          </a:xfrm>
          <a:prstGeom prst="rect">
            <a:avLst/>
          </a:prstGeom>
          <a:noFill/>
        </p:spPr>
        <p:txBody>
          <a:bodyPr wrap="square" rtlCol="0">
            <a:spAutoFit/>
          </a:bodyPr>
          <a:lstStyle/>
          <a:p>
            <a:pPr algn="ctr"/>
            <a:r>
              <a:rPr lang="en-US" dirty="0" smtClean="0">
                <a:latin typeface="Cambria Math" panose="02040503050406030204" pitchFamily="18" charset="0"/>
                <a:ea typeface="Cambria Math" panose="02040503050406030204" pitchFamily="18" charset="0"/>
                <a:cs typeface="Arial" pitchFamily="34" charset="0"/>
              </a:rPr>
              <a:t>-8</a:t>
            </a:r>
          </a:p>
        </p:txBody>
      </p:sp>
      <p:cxnSp>
        <p:nvCxnSpPr>
          <p:cNvPr id="189" name="Straight Connector 188"/>
          <p:cNvCxnSpPr/>
          <p:nvPr/>
        </p:nvCxnSpPr>
        <p:spPr>
          <a:xfrm>
            <a:off x="5301435" y="2756504"/>
            <a:ext cx="31600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90" name="Rectangle 189"/>
          <p:cNvSpPr/>
          <p:nvPr/>
        </p:nvSpPr>
        <p:spPr>
          <a:xfrm>
            <a:off x="6187958" y="2477326"/>
            <a:ext cx="284052" cy="307777"/>
          </a:xfrm>
          <a:prstGeom prst="rect">
            <a:avLst/>
          </a:prstGeom>
        </p:spPr>
        <p:txBody>
          <a:bodyPr wrap="none">
            <a:spAutoFit/>
          </a:bodyPr>
          <a:lstStyle/>
          <a:p>
            <a:r>
              <a:rPr lang="en-US" sz="1400" dirty="0" smtClean="0">
                <a:solidFill>
                  <a:srgbClr val="FF0000"/>
                </a:solidFill>
                <a:latin typeface="Cambria Math" panose="02040503050406030204" pitchFamily="18" charset="0"/>
                <a:ea typeface="Cambria Math" panose="02040503050406030204" pitchFamily="18" charset="0"/>
                <a:cs typeface="Arial" pitchFamily="34" charset="0"/>
              </a:rPr>
              <a:t>1</a:t>
            </a:r>
            <a:endParaRPr lang="en-US" sz="1400" dirty="0">
              <a:solidFill>
                <a:srgbClr val="FF0000"/>
              </a:solidFill>
              <a:latin typeface="Cambria Math" panose="02040503050406030204" pitchFamily="18" charset="0"/>
              <a:ea typeface="Cambria Math" panose="02040503050406030204" pitchFamily="18" charset="0"/>
            </a:endParaRPr>
          </a:p>
        </p:txBody>
      </p:sp>
      <p:sp>
        <p:nvSpPr>
          <p:cNvPr id="191" name="Rectangle 190"/>
          <p:cNvSpPr/>
          <p:nvPr/>
        </p:nvSpPr>
        <p:spPr>
          <a:xfrm>
            <a:off x="5486400" y="2817935"/>
            <a:ext cx="295274" cy="307777"/>
          </a:xfrm>
          <a:prstGeom prst="rect">
            <a:avLst/>
          </a:prstGeom>
        </p:spPr>
        <p:txBody>
          <a:bodyPr wrap="none">
            <a:spAutoFit/>
          </a:bodyPr>
          <a:lstStyle/>
          <a:p>
            <a:r>
              <a:rPr lang="en-US" sz="1400" dirty="0" smtClean="0">
                <a:solidFill>
                  <a:srgbClr val="FF0000"/>
                </a:solidFill>
                <a:latin typeface="Cambria Math" panose="02040503050406030204" pitchFamily="18" charset="0"/>
                <a:ea typeface="Cambria Math" panose="02040503050406030204" pitchFamily="18" charset="0"/>
                <a:cs typeface="Arial" pitchFamily="34" charset="0"/>
              </a:rPr>
              <a:t>5</a:t>
            </a:r>
            <a:endParaRPr lang="en-US" sz="1400" dirty="0">
              <a:solidFill>
                <a:srgbClr val="FF0000"/>
              </a:solidFill>
              <a:latin typeface="Cambria Math" panose="02040503050406030204" pitchFamily="18" charset="0"/>
              <a:ea typeface="Cambria Math" panose="02040503050406030204" pitchFamily="18" charset="0"/>
            </a:endParaRPr>
          </a:p>
        </p:txBody>
      </p:sp>
      <p:cxnSp>
        <p:nvCxnSpPr>
          <p:cNvPr id="192" name="Straight Connector 191"/>
          <p:cNvCxnSpPr/>
          <p:nvPr/>
        </p:nvCxnSpPr>
        <p:spPr>
          <a:xfrm flipV="1">
            <a:off x="5350464" y="2766648"/>
            <a:ext cx="207508" cy="264095"/>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p:cNvCxnSpPr/>
          <p:nvPr/>
        </p:nvCxnSpPr>
        <p:spPr>
          <a:xfrm flipV="1">
            <a:off x="6059572" y="2589546"/>
            <a:ext cx="188828" cy="36738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94" name="TextBox 193"/>
          <p:cNvSpPr txBox="1"/>
          <p:nvPr/>
        </p:nvSpPr>
        <p:spPr>
          <a:xfrm>
            <a:off x="5654518" y="2559193"/>
            <a:ext cx="392534" cy="369332"/>
          </a:xfrm>
          <a:prstGeom prst="rect">
            <a:avLst/>
          </a:prstGeom>
          <a:noFill/>
        </p:spPr>
        <p:txBody>
          <a:bodyPr wrap="square" rtlCol="0">
            <a:spAutoFit/>
          </a:bodyPr>
          <a:lstStyle/>
          <a:p>
            <a:r>
              <a:rPr lang="en-US" dirty="0" smtClean="0">
                <a:latin typeface="Cambria Math" panose="02040503050406030204" pitchFamily="18" charset="0"/>
                <a:ea typeface="Cambria Math" panose="02040503050406030204" pitchFamily="18" charset="0"/>
                <a:cs typeface="Arial" pitchFamily="34" charset="0"/>
              </a:rPr>
              <a:t>×</a:t>
            </a:r>
            <a:endParaRPr lang="en-US" dirty="0">
              <a:latin typeface="Cambria Math" panose="02040503050406030204" pitchFamily="18" charset="0"/>
              <a:ea typeface="Cambria Math" panose="02040503050406030204" pitchFamily="18" charset="0"/>
              <a:cs typeface="Arial" pitchFamily="34" charset="0"/>
            </a:endParaRPr>
          </a:p>
        </p:txBody>
      </p:sp>
      <p:sp>
        <p:nvSpPr>
          <p:cNvPr id="195" name="TextBox 194"/>
          <p:cNvSpPr txBox="1"/>
          <p:nvPr/>
        </p:nvSpPr>
        <p:spPr>
          <a:xfrm>
            <a:off x="5997332" y="2575441"/>
            <a:ext cx="392534" cy="369332"/>
          </a:xfrm>
          <a:prstGeom prst="rect">
            <a:avLst/>
          </a:prstGeom>
          <a:noFill/>
        </p:spPr>
        <p:txBody>
          <a:bodyPr wrap="square" rtlCol="0">
            <a:spAutoFit/>
          </a:bodyPr>
          <a:lstStyle/>
          <a:p>
            <a:r>
              <a:rPr lang="en-US" dirty="0" smtClean="0">
                <a:latin typeface="Cambria Math" panose="02040503050406030204" pitchFamily="18" charset="0"/>
                <a:ea typeface="Cambria Math" panose="02040503050406030204" pitchFamily="18" charset="0"/>
                <a:cs typeface="Arial" pitchFamily="34" charset="0"/>
              </a:rPr>
              <a:t>3</a:t>
            </a:r>
            <a:endParaRPr lang="en-US" dirty="0">
              <a:latin typeface="Cambria Math" panose="02040503050406030204" pitchFamily="18" charset="0"/>
              <a:ea typeface="Cambria Math" panose="02040503050406030204" pitchFamily="18" charset="0"/>
              <a:cs typeface="Arial" pitchFamily="34" charset="0"/>
            </a:endParaRPr>
          </a:p>
        </p:txBody>
      </p:sp>
      <p:sp>
        <p:nvSpPr>
          <p:cNvPr id="196" name="Rectangle 195"/>
          <p:cNvSpPr/>
          <p:nvPr/>
        </p:nvSpPr>
        <p:spPr>
          <a:xfrm>
            <a:off x="6583885" y="2798862"/>
            <a:ext cx="1119217" cy="338554"/>
          </a:xfrm>
          <a:prstGeom prst="rect">
            <a:avLst/>
          </a:prstGeom>
          <a:gradFill flip="none" rotWithShape="1">
            <a:gsLst>
              <a:gs pos="0">
                <a:srgbClr val="CC00CC">
                  <a:tint val="66000"/>
                  <a:satMod val="160000"/>
                </a:srgbClr>
              </a:gs>
              <a:gs pos="50000">
                <a:srgbClr val="CC00CC">
                  <a:tint val="44500"/>
                  <a:satMod val="160000"/>
                </a:srgbClr>
              </a:gs>
              <a:gs pos="100000">
                <a:srgbClr val="CC00CC">
                  <a:tint val="23500"/>
                  <a:satMod val="160000"/>
                </a:srgbClr>
              </a:gs>
            </a:gsLst>
            <a:lin ang="2700000" scaled="1"/>
            <a:tileRect/>
          </a:gradFill>
        </p:spPr>
        <p:txBody>
          <a:bodyPr wrap="none">
            <a:spAutoFit/>
          </a:bodyPr>
          <a:lstStyle/>
          <a:p>
            <a:r>
              <a:rPr lang="en-US" sz="1600" dirty="0" smtClean="0">
                <a:latin typeface="Cambria Math" panose="02040503050406030204" pitchFamily="18" charset="0"/>
                <a:ea typeface="Cambria Math" panose="02040503050406030204" pitchFamily="18" charset="0"/>
              </a:rPr>
              <a:t>3 × 5 = 15</a:t>
            </a:r>
            <a:endParaRPr lang="en-US" sz="1600" dirty="0">
              <a:latin typeface="Cambria Math" panose="02040503050406030204" pitchFamily="18" charset="0"/>
              <a:ea typeface="Cambria Math" panose="02040503050406030204" pitchFamily="18" charset="0"/>
            </a:endParaRPr>
          </a:p>
        </p:txBody>
      </p:sp>
      <p:sp>
        <p:nvSpPr>
          <p:cNvPr id="197" name="Rectangle 196"/>
          <p:cNvSpPr/>
          <p:nvPr/>
        </p:nvSpPr>
        <p:spPr>
          <a:xfrm>
            <a:off x="6562975" y="2493093"/>
            <a:ext cx="1005403" cy="338554"/>
          </a:xfrm>
          <a:prstGeom prst="rect">
            <a:avLst/>
          </a:prstGeom>
          <a:gradFill flip="none" rotWithShape="1">
            <a:gsLst>
              <a:gs pos="0">
                <a:srgbClr val="CC00CC">
                  <a:tint val="66000"/>
                  <a:satMod val="160000"/>
                </a:srgbClr>
              </a:gs>
              <a:gs pos="50000">
                <a:srgbClr val="CC00CC">
                  <a:tint val="44500"/>
                  <a:satMod val="160000"/>
                </a:srgbClr>
              </a:gs>
              <a:gs pos="100000">
                <a:srgbClr val="CC00CC">
                  <a:tint val="23500"/>
                  <a:satMod val="160000"/>
                </a:srgbClr>
              </a:gs>
            </a:gsLst>
            <a:lin ang="2700000" scaled="1"/>
            <a:tileRect/>
          </a:gradFill>
        </p:spPr>
        <p:txBody>
          <a:bodyPr wrap="none">
            <a:spAutoFit/>
          </a:bodyPr>
          <a:lstStyle/>
          <a:p>
            <a:r>
              <a:rPr lang="en-US" sz="1600" dirty="0" smtClean="0">
                <a:latin typeface="Cambria Math" panose="02040503050406030204" pitchFamily="18" charset="0"/>
                <a:ea typeface="Cambria Math" panose="02040503050406030204" pitchFamily="18" charset="0"/>
              </a:rPr>
              <a:t>3 × 1 = 3</a:t>
            </a:r>
            <a:endParaRPr lang="en-US" sz="1600" dirty="0">
              <a:latin typeface="Cambria Math" panose="02040503050406030204" pitchFamily="18" charset="0"/>
              <a:ea typeface="Cambria Math" panose="02040503050406030204" pitchFamily="18" charset="0"/>
            </a:endParaRPr>
          </a:p>
        </p:txBody>
      </p:sp>
      <p:sp>
        <p:nvSpPr>
          <p:cNvPr id="198" name="TextBox 197"/>
          <p:cNvSpPr txBox="1"/>
          <p:nvPr/>
        </p:nvSpPr>
        <p:spPr>
          <a:xfrm>
            <a:off x="3810000" y="3304314"/>
            <a:ext cx="369726" cy="369332"/>
          </a:xfrm>
          <a:prstGeom prst="rect">
            <a:avLst/>
          </a:prstGeom>
          <a:noFill/>
        </p:spPr>
        <p:txBody>
          <a:bodyPr wrap="square" rtlCol="0">
            <a:spAutoFit/>
          </a:bodyPr>
          <a:lstStyle/>
          <a:p>
            <a:r>
              <a:rPr lang="en-US" dirty="0" smtClean="0">
                <a:latin typeface="Cambria Math" panose="02040503050406030204" pitchFamily="18" charset="0"/>
                <a:ea typeface="Cambria Math" panose="02040503050406030204" pitchFamily="18" charset="0"/>
                <a:cs typeface="Arial" pitchFamily="34" charset="0"/>
                <a:sym typeface="Symbol"/>
              </a:rPr>
              <a:t></a:t>
            </a:r>
            <a:endParaRPr lang="en-US" dirty="0">
              <a:latin typeface="Cambria Math" panose="02040503050406030204" pitchFamily="18" charset="0"/>
              <a:ea typeface="Cambria Math" panose="02040503050406030204" pitchFamily="18" charset="0"/>
              <a:cs typeface="Arial" pitchFamily="34" charset="0"/>
            </a:endParaRPr>
          </a:p>
        </p:txBody>
      </p:sp>
      <p:sp>
        <p:nvSpPr>
          <p:cNvPr id="199" name="TextBox 198"/>
          <p:cNvSpPr txBox="1"/>
          <p:nvPr/>
        </p:nvSpPr>
        <p:spPr>
          <a:xfrm>
            <a:off x="4474202" y="3304314"/>
            <a:ext cx="326511" cy="369332"/>
          </a:xfrm>
          <a:prstGeom prst="rect">
            <a:avLst/>
          </a:prstGeom>
          <a:noFill/>
        </p:spPr>
        <p:txBody>
          <a:bodyPr wrap="square" rtlCol="0">
            <a:spAutoFit/>
          </a:bodyPr>
          <a:lstStyle/>
          <a:p>
            <a:pPr algn="ctr"/>
            <a:r>
              <a:rPr lang="en-US" i="1" dirty="0">
                <a:latin typeface="Bookman Old Style" panose="02050604050505020204" pitchFamily="18" charset="0"/>
                <a:ea typeface="Cambria Math" panose="02040503050406030204" pitchFamily="18" charset="0"/>
                <a:cs typeface="Arial" pitchFamily="34" charset="0"/>
              </a:rPr>
              <a:t>x</a:t>
            </a:r>
          </a:p>
        </p:txBody>
      </p:sp>
      <p:sp>
        <p:nvSpPr>
          <p:cNvPr id="200" name="TextBox 199"/>
          <p:cNvSpPr txBox="1"/>
          <p:nvPr/>
        </p:nvSpPr>
        <p:spPr>
          <a:xfrm>
            <a:off x="4841741" y="3292646"/>
            <a:ext cx="392534" cy="369332"/>
          </a:xfrm>
          <a:prstGeom prst="rect">
            <a:avLst/>
          </a:prstGeom>
          <a:noFill/>
        </p:spPr>
        <p:txBody>
          <a:bodyPr wrap="square" rtlCol="0">
            <a:spAutoFit/>
          </a:bodyPr>
          <a:lstStyle/>
          <a:p>
            <a:r>
              <a:rPr lang="en-US" dirty="0">
                <a:latin typeface="Cambria Math" panose="02040503050406030204" pitchFamily="18" charset="0"/>
                <a:ea typeface="Cambria Math" panose="02040503050406030204" pitchFamily="18" charset="0"/>
                <a:cs typeface="Arial" pitchFamily="34" charset="0"/>
              </a:rPr>
              <a:t>=</a:t>
            </a:r>
            <a:r>
              <a:rPr lang="en-US" dirty="0" smtClean="0">
                <a:latin typeface="Cambria Math" panose="02040503050406030204" pitchFamily="18" charset="0"/>
                <a:ea typeface="Cambria Math" panose="02040503050406030204" pitchFamily="18" charset="0"/>
                <a:cs typeface="Arial" pitchFamily="34" charset="0"/>
              </a:rPr>
              <a:t> </a:t>
            </a:r>
            <a:endParaRPr lang="en-US" dirty="0">
              <a:latin typeface="Cambria Math" panose="02040503050406030204" pitchFamily="18" charset="0"/>
              <a:ea typeface="Cambria Math" panose="02040503050406030204" pitchFamily="18" charset="0"/>
              <a:cs typeface="Arial" pitchFamily="34" charset="0"/>
            </a:endParaRPr>
          </a:p>
        </p:txBody>
      </p:sp>
      <p:sp>
        <p:nvSpPr>
          <p:cNvPr id="201" name="TextBox 200"/>
          <p:cNvSpPr txBox="1"/>
          <p:nvPr/>
        </p:nvSpPr>
        <p:spPr>
          <a:xfrm>
            <a:off x="5236197" y="3456714"/>
            <a:ext cx="439041" cy="369332"/>
          </a:xfrm>
          <a:prstGeom prst="rect">
            <a:avLst/>
          </a:prstGeom>
          <a:noFill/>
        </p:spPr>
        <p:txBody>
          <a:bodyPr wrap="square" rtlCol="0">
            <a:spAutoFit/>
          </a:bodyPr>
          <a:lstStyle/>
          <a:p>
            <a:pPr algn="ctr"/>
            <a:r>
              <a:rPr lang="en-US" dirty="0" smtClean="0">
                <a:latin typeface="Cambria Math" panose="02040503050406030204" pitchFamily="18" charset="0"/>
                <a:ea typeface="Cambria Math" panose="02040503050406030204" pitchFamily="18" charset="0"/>
                <a:cs typeface="Arial" pitchFamily="34" charset="0"/>
              </a:rPr>
              <a:t>5</a:t>
            </a:r>
          </a:p>
        </p:txBody>
      </p:sp>
      <p:sp>
        <p:nvSpPr>
          <p:cNvPr id="202" name="TextBox 201"/>
          <p:cNvSpPr txBox="1"/>
          <p:nvPr/>
        </p:nvSpPr>
        <p:spPr>
          <a:xfrm>
            <a:off x="5159999" y="3162955"/>
            <a:ext cx="480671" cy="369332"/>
          </a:xfrm>
          <a:prstGeom prst="rect">
            <a:avLst/>
          </a:prstGeom>
          <a:noFill/>
        </p:spPr>
        <p:txBody>
          <a:bodyPr wrap="square" rtlCol="0">
            <a:spAutoFit/>
          </a:bodyPr>
          <a:lstStyle/>
          <a:p>
            <a:pPr algn="ctr"/>
            <a:r>
              <a:rPr lang="en-US" dirty="0" smtClean="0">
                <a:latin typeface="Cambria Math" panose="02040503050406030204" pitchFamily="18" charset="0"/>
                <a:ea typeface="Cambria Math" panose="02040503050406030204" pitchFamily="18" charset="0"/>
                <a:cs typeface="Arial" pitchFamily="34" charset="0"/>
              </a:rPr>
              <a:t>-8</a:t>
            </a:r>
          </a:p>
        </p:txBody>
      </p:sp>
      <p:cxnSp>
        <p:nvCxnSpPr>
          <p:cNvPr id="203" name="Straight Connector 202"/>
          <p:cNvCxnSpPr/>
          <p:nvPr/>
        </p:nvCxnSpPr>
        <p:spPr>
          <a:xfrm>
            <a:off x="5310961" y="3497966"/>
            <a:ext cx="31600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09" name="TextBox 208"/>
          <p:cNvSpPr txBox="1"/>
          <p:nvPr/>
        </p:nvSpPr>
        <p:spPr>
          <a:xfrm>
            <a:off x="3810000" y="4107418"/>
            <a:ext cx="369726" cy="369332"/>
          </a:xfrm>
          <a:prstGeom prst="rect">
            <a:avLst/>
          </a:prstGeom>
          <a:noFill/>
        </p:spPr>
        <p:txBody>
          <a:bodyPr wrap="square" rtlCol="0">
            <a:spAutoFit/>
          </a:bodyPr>
          <a:lstStyle/>
          <a:p>
            <a:r>
              <a:rPr lang="en-US" dirty="0" smtClean="0">
                <a:latin typeface="Cambria Math" panose="02040503050406030204" pitchFamily="18" charset="0"/>
                <a:ea typeface="Cambria Math" panose="02040503050406030204" pitchFamily="18" charset="0"/>
                <a:cs typeface="Arial" pitchFamily="34" charset="0"/>
                <a:sym typeface="Symbol"/>
              </a:rPr>
              <a:t></a:t>
            </a:r>
            <a:endParaRPr lang="en-US" dirty="0">
              <a:latin typeface="Cambria Math" panose="02040503050406030204" pitchFamily="18" charset="0"/>
              <a:ea typeface="Cambria Math" panose="02040503050406030204" pitchFamily="18" charset="0"/>
              <a:cs typeface="Arial" pitchFamily="34" charset="0"/>
            </a:endParaRPr>
          </a:p>
        </p:txBody>
      </p:sp>
      <p:grpSp>
        <p:nvGrpSpPr>
          <p:cNvPr id="211" name="Group 210"/>
          <p:cNvGrpSpPr/>
          <p:nvPr/>
        </p:nvGrpSpPr>
        <p:grpSpPr>
          <a:xfrm>
            <a:off x="4191007" y="4006565"/>
            <a:ext cx="3518217" cy="663091"/>
            <a:chOff x="1206183" y="3856244"/>
            <a:chExt cx="3518217" cy="663091"/>
          </a:xfrm>
        </p:grpSpPr>
        <p:sp>
          <p:nvSpPr>
            <p:cNvPr id="212" name="TextBox 211"/>
            <p:cNvSpPr txBox="1"/>
            <p:nvPr/>
          </p:nvSpPr>
          <p:spPr>
            <a:xfrm>
              <a:off x="1206183" y="3878485"/>
              <a:ext cx="3518217" cy="408245"/>
            </a:xfrm>
            <a:prstGeom prst="roundRect">
              <a:avLst/>
            </a:prstGeom>
            <a:noFill/>
            <a:ln w="19050">
              <a:solidFill>
                <a:schemeClr val="accent3">
                  <a:lumMod val="50000"/>
                </a:schemeClr>
              </a:solidFill>
            </a:ln>
          </p:spPr>
          <p:txBody>
            <a:bodyPr wrap="square" rtlCol="0">
              <a:spAutoFit/>
            </a:bodyPr>
            <a:lstStyle/>
            <a:p>
              <a:r>
                <a:rPr lang="en-US" dirty="0" smtClean="0">
                  <a:latin typeface="Cambria Math" panose="02040503050406030204" pitchFamily="18" charset="0"/>
                  <a:ea typeface="Cambria Math" panose="02040503050406030204" pitchFamily="18" charset="0"/>
                  <a:cs typeface="Arial" pitchFamily="34" charset="0"/>
                </a:rPr>
                <a:t>The solution of the equation is</a:t>
              </a:r>
              <a:endParaRPr lang="en-US" dirty="0">
                <a:latin typeface="Cambria Math" panose="02040503050406030204" pitchFamily="18" charset="0"/>
                <a:ea typeface="Cambria Math" panose="02040503050406030204" pitchFamily="18" charset="0"/>
                <a:cs typeface="Arial" pitchFamily="34" charset="0"/>
              </a:endParaRPr>
            </a:p>
          </p:txBody>
        </p:sp>
        <p:grpSp>
          <p:nvGrpSpPr>
            <p:cNvPr id="213" name="Group 212"/>
            <p:cNvGrpSpPr/>
            <p:nvPr/>
          </p:nvGrpSpPr>
          <p:grpSpPr>
            <a:xfrm>
              <a:off x="4213242" y="3856244"/>
              <a:ext cx="480671" cy="663091"/>
              <a:chOff x="2583238" y="3298475"/>
              <a:chExt cx="480671" cy="663091"/>
            </a:xfrm>
          </p:grpSpPr>
          <p:sp>
            <p:nvSpPr>
              <p:cNvPr id="214" name="TextBox 213"/>
              <p:cNvSpPr txBox="1"/>
              <p:nvPr/>
            </p:nvSpPr>
            <p:spPr>
              <a:xfrm>
                <a:off x="2678650" y="3592234"/>
                <a:ext cx="289838" cy="369332"/>
              </a:xfrm>
              <a:prstGeom prst="rect">
                <a:avLst/>
              </a:prstGeom>
              <a:noFill/>
            </p:spPr>
            <p:txBody>
              <a:bodyPr wrap="square" rtlCol="0">
                <a:spAutoFit/>
              </a:bodyPr>
              <a:lstStyle/>
              <a:p>
                <a:pPr algn="ctr"/>
                <a:r>
                  <a:rPr lang="en-US" dirty="0" smtClean="0">
                    <a:latin typeface="Cambria Math" panose="02040503050406030204" pitchFamily="18" charset="0"/>
                    <a:ea typeface="Cambria Math" panose="02040503050406030204" pitchFamily="18" charset="0"/>
                    <a:cs typeface="Arial" pitchFamily="34" charset="0"/>
                  </a:rPr>
                  <a:t>5</a:t>
                </a:r>
              </a:p>
            </p:txBody>
          </p:sp>
          <p:sp>
            <p:nvSpPr>
              <p:cNvPr id="215" name="TextBox 214"/>
              <p:cNvSpPr txBox="1"/>
              <p:nvPr/>
            </p:nvSpPr>
            <p:spPr>
              <a:xfrm>
                <a:off x="2583238" y="3298475"/>
                <a:ext cx="480671" cy="369332"/>
              </a:xfrm>
              <a:prstGeom prst="rect">
                <a:avLst/>
              </a:prstGeom>
              <a:noFill/>
            </p:spPr>
            <p:txBody>
              <a:bodyPr wrap="square" rtlCol="0">
                <a:spAutoFit/>
              </a:bodyPr>
              <a:lstStyle/>
              <a:p>
                <a:pPr algn="ctr"/>
                <a:r>
                  <a:rPr lang="en-US" dirty="0" smtClean="0">
                    <a:latin typeface="Cambria Math" panose="02040503050406030204" pitchFamily="18" charset="0"/>
                    <a:ea typeface="Cambria Math" panose="02040503050406030204" pitchFamily="18" charset="0"/>
                    <a:cs typeface="Arial" pitchFamily="34" charset="0"/>
                  </a:rPr>
                  <a:t>-8</a:t>
                </a:r>
              </a:p>
            </p:txBody>
          </p:sp>
          <p:cxnSp>
            <p:nvCxnSpPr>
              <p:cNvPr id="216" name="Straight Connector 215"/>
              <p:cNvCxnSpPr/>
              <p:nvPr/>
            </p:nvCxnSpPr>
            <p:spPr>
              <a:xfrm>
                <a:off x="2665569" y="3633486"/>
                <a:ext cx="31600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217" name="Group 216"/>
          <p:cNvGrpSpPr/>
          <p:nvPr/>
        </p:nvGrpSpPr>
        <p:grpSpPr>
          <a:xfrm>
            <a:off x="3933227" y="2901276"/>
            <a:ext cx="3075233" cy="1651167"/>
            <a:chOff x="6050723" y="3085922"/>
            <a:chExt cx="2308384" cy="1179150"/>
          </a:xfrm>
        </p:grpSpPr>
        <p:sp>
          <p:nvSpPr>
            <p:cNvPr id="218" name="Cloud Callout 217"/>
            <p:cNvSpPr/>
            <p:nvPr/>
          </p:nvSpPr>
          <p:spPr>
            <a:xfrm>
              <a:off x="6050723" y="3085922"/>
              <a:ext cx="2308384" cy="1179150"/>
            </a:xfrm>
            <a:prstGeom prst="cloudCallout">
              <a:avLst>
                <a:gd name="adj1" fmla="val -73629"/>
                <a:gd name="adj2" fmla="val 40872"/>
              </a:avLst>
            </a:prstGeom>
            <a:gradFill flip="none" rotWithShape="1">
              <a:gsLst>
                <a:gs pos="0">
                  <a:srgbClr val="FF3399">
                    <a:tint val="66000"/>
                    <a:satMod val="160000"/>
                  </a:srgbClr>
                </a:gs>
                <a:gs pos="50000">
                  <a:srgbClr val="FF3399">
                    <a:tint val="44500"/>
                    <a:satMod val="160000"/>
                  </a:srgbClr>
                </a:gs>
                <a:gs pos="100000">
                  <a:srgbClr val="FF3399">
                    <a:tint val="23500"/>
                    <a:satMod val="16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mbria Math" panose="02040503050406030204" pitchFamily="18" charset="0"/>
                <a:ea typeface="Cambria Math" panose="02040503050406030204" pitchFamily="18" charset="0"/>
              </a:endParaRPr>
            </a:p>
          </p:txBody>
        </p:sp>
        <p:sp>
          <p:nvSpPr>
            <p:cNvPr id="219" name="Rectangle 218"/>
            <p:cNvSpPr/>
            <p:nvPr/>
          </p:nvSpPr>
          <p:spPr>
            <a:xfrm>
              <a:off x="6215434" y="3244041"/>
              <a:ext cx="1915455" cy="768563"/>
            </a:xfrm>
            <a:prstGeom prst="rect">
              <a:avLst/>
            </a:prstGeom>
          </p:spPr>
          <p:txBody>
            <a:bodyPr wrap="square">
              <a:spAutoFit/>
            </a:bodyPr>
            <a:lstStyle/>
            <a:p>
              <a:pPr algn="ctr"/>
              <a:r>
                <a:rPr lang="en-US" sz="1600" b="1" dirty="0" smtClean="0">
                  <a:solidFill>
                    <a:srgbClr val="002060"/>
                  </a:solidFill>
                  <a:latin typeface="Cambria Math" panose="02040503050406030204" pitchFamily="18" charset="0"/>
                  <a:ea typeface="Cambria Math" panose="02040503050406030204" pitchFamily="18" charset="0"/>
                </a:rPr>
                <a:t>Since the denominators are same we will take denominator common and subtract the numerators.</a:t>
              </a:r>
              <a:endParaRPr lang="en-US" sz="1600" b="1" dirty="0">
                <a:solidFill>
                  <a:srgbClr val="002060"/>
                </a:solidFill>
                <a:latin typeface="Cambria Math" panose="02040503050406030204" pitchFamily="18" charset="0"/>
                <a:ea typeface="Cambria Math" panose="02040503050406030204" pitchFamily="18" charset="0"/>
              </a:endParaRPr>
            </a:p>
          </p:txBody>
        </p:sp>
      </p:grpSp>
      <p:pic>
        <p:nvPicPr>
          <p:cNvPr id="210" name="Picture 8" descr="https://encrypted-tbn3.gstatic.com/images?q=tbn:ANd9GcQF2WyE-ichznlNBDGYVxMKykT8win86D7t7PDmHdDnARm7Zpa1da6hfg">
            <a:hlinkClick r:id="rId4"/>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0" b="100000" l="0" r="100000"/>
                    </a14:imgEffect>
                  </a14:imgLayer>
                </a14:imgProps>
              </a:ext>
              <a:ext uri="{28A0092B-C50C-407E-A947-70E740481C1C}">
                <a14:useLocalDpi xmlns:a14="http://schemas.microsoft.com/office/drawing/2010/main" val="0"/>
              </a:ext>
            </a:extLst>
          </a:blip>
          <a:srcRect/>
          <a:stretch>
            <a:fillRect/>
          </a:stretch>
        </p:blipFill>
        <p:spPr bwMode="auto">
          <a:xfrm>
            <a:off x="7427587" y="3609975"/>
            <a:ext cx="937599" cy="12384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8441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38"/>
                                        </p:tgtEl>
                                        <p:attrNameLst>
                                          <p:attrName>style.visibility</p:attrName>
                                        </p:attrNameLst>
                                      </p:cBhvr>
                                      <p:to>
                                        <p:strVal val="visible"/>
                                      </p:to>
                                    </p:set>
                                    <p:animEffect transition="in" filter="fade">
                                      <p:cBhvr>
                                        <p:cTn id="39" dur="500"/>
                                        <p:tgtEl>
                                          <p:spTgt spid="38"/>
                                        </p:tgtEl>
                                      </p:cBhvr>
                                    </p:animEffect>
                                  </p:childTnLst>
                                </p:cTn>
                              </p:par>
                            </p:childTnLst>
                          </p:cTn>
                        </p:par>
                      </p:childTnLst>
                    </p:cTn>
                  </p:par>
                  <p:par>
                    <p:cTn id="40" fill="hold">
                      <p:stCondLst>
                        <p:cond delay="indefinite"/>
                      </p:stCondLst>
                      <p:childTnLst>
                        <p:par>
                          <p:cTn id="41" fill="hold">
                            <p:stCondLst>
                              <p:cond delay="0"/>
                            </p:stCondLst>
                            <p:childTnLst>
                              <p:par>
                                <p:cTn id="42" presetID="1" presetClass="exit" presetSubtype="0" fill="hold" nodeType="clickEffect">
                                  <p:stCondLst>
                                    <p:cond delay="0"/>
                                  </p:stCondLst>
                                  <p:childTnLst>
                                    <p:set>
                                      <p:cBhvr>
                                        <p:cTn id="43" dur="1" fill="hold">
                                          <p:stCondLst>
                                            <p:cond delay="0"/>
                                          </p:stCondLst>
                                        </p:cTn>
                                        <p:tgtEl>
                                          <p:spTgt spid="38"/>
                                        </p:tgtEl>
                                        <p:attrNameLst>
                                          <p:attrName>style.visibility</p:attrName>
                                        </p:attrNameLst>
                                      </p:cBhvr>
                                      <p:to>
                                        <p:strVal val="hidden"/>
                                      </p:to>
                                    </p:se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41"/>
                                        </p:tgtEl>
                                        <p:attrNameLst>
                                          <p:attrName>style.visibility</p:attrName>
                                        </p:attrNameLst>
                                      </p:cBhvr>
                                      <p:to>
                                        <p:strVal val="visible"/>
                                      </p:to>
                                    </p:set>
                                    <p:animEffect transition="in" filter="fade">
                                      <p:cBhvr>
                                        <p:cTn id="48" dur="500"/>
                                        <p:tgtEl>
                                          <p:spTgt spid="41"/>
                                        </p:tgtEl>
                                      </p:cBhvr>
                                    </p:animEffec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46"/>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xit" presetSubtype="0" fill="hold" nodeType="clickEffect">
                                  <p:stCondLst>
                                    <p:cond delay="0"/>
                                  </p:stCondLst>
                                  <p:childTnLst>
                                    <p:set>
                                      <p:cBhvr>
                                        <p:cTn id="56" dur="1" fill="hold">
                                          <p:stCondLst>
                                            <p:cond delay="0"/>
                                          </p:stCondLst>
                                        </p:cTn>
                                        <p:tgtEl>
                                          <p:spTgt spid="41"/>
                                        </p:tgtEl>
                                        <p:attrNameLst>
                                          <p:attrName>style.visibility</p:attrName>
                                        </p:attrNameLst>
                                      </p:cBhvr>
                                      <p:to>
                                        <p:strVal val="hidden"/>
                                      </p:to>
                                    </p:set>
                                  </p:childTnLst>
                                </p:cTn>
                              </p:par>
                            </p:childTnLst>
                          </p:cTn>
                        </p:par>
                      </p:childTnLst>
                    </p:cTn>
                  </p:par>
                  <p:par>
                    <p:cTn id="57" fill="hold">
                      <p:stCondLst>
                        <p:cond delay="indefinite"/>
                      </p:stCondLst>
                      <p:childTnLst>
                        <p:par>
                          <p:cTn id="58" fill="hold">
                            <p:stCondLst>
                              <p:cond delay="0"/>
                            </p:stCondLst>
                            <p:childTnLst>
                              <p:par>
                                <p:cTn id="59" presetID="22" presetClass="entr" presetSubtype="8" fill="hold" grpId="0" nodeType="clickEffect">
                                  <p:stCondLst>
                                    <p:cond delay="0"/>
                                  </p:stCondLst>
                                  <p:childTnLst>
                                    <p:set>
                                      <p:cBhvr>
                                        <p:cTn id="60" dur="1" fill="hold">
                                          <p:stCondLst>
                                            <p:cond delay="0"/>
                                          </p:stCondLst>
                                        </p:cTn>
                                        <p:tgtEl>
                                          <p:spTgt spid="47"/>
                                        </p:tgtEl>
                                        <p:attrNameLst>
                                          <p:attrName>style.visibility</p:attrName>
                                        </p:attrNameLst>
                                      </p:cBhvr>
                                      <p:to>
                                        <p:strVal val="visible"/>
                                      </p:to>
                                    </p:set>
                                    <p:animEffect transition="in" filter="wipe(left)">
                                      <p:cBhvr>
                                        <p:cTn id="61" dur="500"/>
                                        <p:tgtEl>
                                          <p:spTgt spid="47"/>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nodeType="clickEffect">
                                  <p:stCondLst>
                                    <p:cond delay="0"/>
                                  </p:stCondLst>
                                  <p:childTnLst>
                                    <p:set>
                                      <p:cBhvr>
                                        <p:cTn id="65" dur="1" fill="hold">
                                          <p:stCondLst>
                                            <p:cond delay="0"/>
                                          </p:stCondLst>
                                        </p:cTn>
                                        <p:tgtEl>
                                          <p:spTgt spid="48"/>
                                        </p:tgtEl>
                                        <p:attrNameLst>
                                          <p:attrName>style.visibility</p:attrName>
                                        </p:attrNameLst>
                                      </p:cBhvr>
                                      <p:to>
                                        <p:strVal val="visible"/>
                                      </p:to>
                                    </p:set>
                                    <p:animEffect transition="in" filter="fade">
                                      <p:cBhvr>
                                        <p:cTn id="66" dur="500"/>
                                        <p:tgtEl>
                                          <p:spTgt spid="48"/>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xit" presetSubtype="0" fill="hold" nodeType="clickEffect">
                                  <p:stCondLst>
                                    <p:cond delay="0"/>
                                  </p:stCondLst>
                                  <p:childTnLst>
                                    <p:animEffect transition="out" filter="fade">
                                      <p:cBhvr>
                                        <p:cTn id="70" dur="500"/>
                                        <p:tgtEl>
                                          <p:spTgt spid="48"/>
                                        </p:tgtEl>
                                      </p:cBhvr>
                                    </p:animEffect>
                                    <p:set>
                                      <p:cBhvr>
                                        <p:cTn id="71" dur="1" fill="hold">
                                          <p:stCondLst>
                                            <p:cond delay="499"/>
                                          </p:stCondLst>
                                        </p:cTn>
                                        <p:tgtEl>
                                          <p:spTgt spid="48"/>
                                        </p:tgtEl>
                                        <p:attrNameLst>
                                          <p:attrName>style.visibility</p:attrName>
                                        </p:attrNameLst>
                                      </p:cBhvr>
                                      <p:to>
                                        <p:strVal val="hidden"/>
                                      </p:to>
                                    </p:se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nodeType="clickEffect">
                                  <p:stCondLst>
                                    <p:cond delay="0"/>
                                  </p:stCondLst>
                                  <p:childTnLst>
                                    <p:set>
                                      <p:cBhvr>
                                        <p:cTn id="75" dur="1" fill="hold">
                                          <p:stCondLst>
                                            <p:cond delay="0"/>
                                          </p:stCondLst>
                                        </p:cTn>
                                        <p:tgtEl>
                                          <p:spTgt spid="51"/>
                                        </p:tgtEl>
                                        <p:attrNameLst>
                                          <p:attrName>style.visibility</p:attrName>
                                        </p:attrNameLst>
                                      </p:cBhvr>
                                      <p:to>
                                        <p:strVal val="visible"/>
                                      </p:to>
                                    </p:set>
                                    <p:animEffect transition="in" filter="fade">
                                      <p:cBhvr>
                                        <p:cTn id="76" dur="500"/>
                                        <p:tgtEl>
                                          <p:spTgt spid="51"/>
                                        </p:tgtEl>
                                      </p:cBhvr>
                                    </p:animEffec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103"/>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nodeType="clickEffect">
                                  <p:stCondLst>
                                    <p:cond delay="0"/>
                                  </p:stCondLst>
                                  <p:childTnLst>
                                    <p:set>
                                      <p:cBhvr>
                                        <p:cTn id="84" dur="1" fill="hold">
                                          <p:stCondLst>
                                            <p:cond delay="0"/>
                                          </p:stCondLst>
                                        </p:cTn>
                                        <p:tgtEl>
                                          <p:spTgt spid="74"/>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78"/>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nodeType="clickEffect">
                                  <p:stCondLst>
                                    <p:cond delay="0"/>
                                  </p:stCondLst>
                                  <p:childTnLst>
                                    <p:set>
                                      <p:cBhvr>
                                        <p:cTn id="92" dur="1" fill="hold">
                                          <p:stCondLst>
                                            <p:cond delay="0"/>
                                          </p:stCondLst>
                                        </p:cTn>
                                        <p:tgtEl>
                                          <p:spTgt spid="79"/>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grpId="0" nodeType="clickEffect">
                                  <p:stCondLst>
                                    <p:cond delay="0"/>
                                  </p:stCondLst>
                                  <p:childTnLst>
                                    <p:set>
                                      <p:cBhvr>
                                        <p:cTn id="96" dur="1" fill="hold">
                                          <p:stCondLst>
                                            <p:cond delay="0"/>
                                          </p:stCondLst>
                                        </p:cTn>
                                        <p:tgtEl>
                                          <p:spTgt spid="83"/>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grpId="0" nodeType="clickEffect">
                                  <p:stCondLst>
                                    <p:cond delay="0"/>
                                  </p:stCondLst>
                                  <p:childTnLst>
                                    <p:set>
                                      <p:cBhvr>
                                        <p:cTn id="100" dur="1" fill="hold">
                                          <p:stCondLst>
                                            <p:cond delay="0"/>
                                          </p:stCondLst>
                                        </p:cTn>
                                        <p:tgtEl>
                                          <p:spTgt spid="88"/>
                                        </p:tgtEl>
                                        <p:attrNameLst>
                                          <p:attrName>style.visibility</p:attrName>
                                        </p:attrNameLst>
                                      </p:cBhvr>
                                      <p:to>
                                        <p:strVal val="visible"/>
                                      </p:to>
                                    </p:set>
                                  </p:childTnLst>
                                </p:cTn>
                              </p:par>
                            </p:childTnLst>
                          </p:cTn>
                        </p:par>
                      </p:childTnLst>
                    </p:cTn>
                  </p:par>
                  <p:par>
                    <p:cTn id="101" fill="hold">
                      <p:stCondLst>
                        <p:cond delay="indefinite"/>
                      </p:stCondLst>
                      <p:childTnLst>
                        <p:par>
                          <p:cTn id="102" fill="hold">
                            <p:stCondLst>
                              <p:cond delay="0"/>
                            </p:stCondLst>
                            <p:childTnLst>
                              <p:par>
                                <p:cTn id="103" presetID="1" presetClass="exit" presetSubtype="0" fill="hold" grpId="1" nodeType="clickEffect">
                                  <p:stCondLst>
                                    <p:cond delay="0"/>
                                  </p:stCondLst>
                                  <p:childTnLst>
                                    <p:set>
                                      <p:cBhvr>
                                        <p:cTn id="104" dur="1" fill="hold">
                                          <p:stCondLst>
                                            <p:cond delay="0"/>
                                          </p:stCondLst>
                                        </p:cTn>
                                        <p:tgtEl>
                                          <p:spTgt spid="47"/>
                                        </p:tgtEl>
                                        <p:attrNameLst>
                                          <p:attrName>style.visibility</p:attrName>
                                        </p:attrNameLst>
                                      </p:cBhvr>
                                      <p:to>
                                        <p:strVal val="hidden"/>
                                      </p:to>
                                    </p:set>
                                  </p:childTnLst>
                                </p:cTn>
                              </p:par>
                              <p:par>
                                <p:cTn id="105" presetID="1" presetClass="exit" presetSubtype="0" fill="hold" nodeType="withEffect">
                                  <p:stCondLst>
                                    <p:cond delay="0"/>
                                  </p:stCondLst>
                                  <p:childTnLst>
                                    <p:set>
                                      <p:cBhvr>
                                        <p:cTn id="106" dur="1" fill="hold">
                                          <p:stCondLst>
                                            <p:cond delay="0"/>
                                          </p:stCondLst>
                                        </p:cTn>
                                        <p:tgtEl>
                                          <p:spTgt spid="46"/>
                                        </p:tgtEl>
                                        <p:attrNameLst>
                                          <p:attrName>style.visibility</p:attrName>
                                        </p:attrNameLst>
                                      </p:cBhvr>
                                      <p:to>
                                        <p:strVal val="hidden"/>
                                      </p:to>
                                    </p:set>
                                  </p:childTnLst>
                                </p:cTn>
                              </p:par>
                              <p:par>
                                <p:cTn id="107" presetID="10" presetClass="exit" presetSubtype="0" fill="hold" nodeType="withEffect">
                                  <p:stCondLst>
                                    <p:cond delay="0"/>
                                  </p:stCondLst>
                                  <p:childTnLst>
                                    <p:animEffect transition="out" filter="fade">
                                      <p:cBhvr>
                                        <p:cTn id="108" dur="500"/>
                                        <p:tgtEl>
                                          <p:spTgt spid="51"/>
                                        </p:tgtEl>
                                      </p:cBhvr>
                                    </p:animEffect>
                                    <p:set>
                                      <p:cBhvr>
                                        <p:cTn id="109" dur="1" fill="hold">
                                          <p:stCondLst>
                                            <p:cond delay="499"/>
                                          </p:stCondLst>
                                        </p:cTn>
                                        <p:tgtEl>
                                          <p:spTgt spid="51"/>
                                        </p:tgtEl>
                                        <p:attrNameLst>
                                          <p:attrName>style.visibility</p:attrName>
                                        </p:attrNameLst>
                                      </p:cBhvr>
                                      <p:to>
                                        <p:strVal val="hidden"/>
                                      </p:to>
                                    </p:set>
                                  </p:childTnLst>
                                </p:cTn>
                              </p:par>
                            </p:childTnLst>
                          </p:cTn>
                        </p:par>
                      </p:childTnLst>
                    </p:cTn>
                  </p:par>
                  <p:par>
                    <p:cTn id="110" fill="hold">
                      <p:stCondLst>
                        <p:cond delay="indefinite"/>
                      </p:stCondLst>
                      <p:childTnLst>
                        <p:par>
                          <p:cTn id="111" fill="hold">
                            <p:stCondLst>
                              <p:cond delay="0"/>
                            </p:stCondLst>
                            <p:childTnLst>
                              <p:par>
                                <p:cTn id="112" presetID="1" presetClass="entr" presetSubtype="0" fill="hold" grpId="0" nodeType="clickEffect">
                                  <p:stCondLst>
                                    <p:cond delay="0"/>
                                  </p:stCondLst>
                                  <p:childTnLst>
                                    <p:set>
                                      <p:cBhvr>
                                        <p:cTn id="113" dur="1" fill="hold">
                                          <p:stCondLst>
                                            <p:cond delay="0"/>
                                          </p:stCondLst>
                                        </p:cTn>
                                        <p:tgtEl>
                                          <p:spTgt spid="104"/>
                                        </p:tgtEl>
                                        <p:attrNameLst>
                                          <p:attrName>style.visibility</p:attrName>
                                        </p:attrNameLst>
                                      </p:cBhvr>
                                      <p:to>
                                        <p:strVal val="visible"/>
                                      </p:to>
                                    </p:set>
                                  </p:childTnLst>
                                </p:cTn>
                              </p:par>
                            </p:childTnLst>
                          </p:cTn>
                        </p:par>
                      </p:childTnLst>
                    </p:cTn>
                  </p:par>
                  <p:par>
                    <p:cTn id="114" fill="hold">
                      <p:stCondLst>
                        <p:cond delay="indefinite"/>
                      </p:stCondLst>
                      <p:childTnLst>
                        <p:par>
                          <p:cTn id="115" fill="hold">
                            <p:stCondLst>
                              <p:cond delay="0"/>
                            </p:stCondLst>
                            <p:childTnLst>
                              <p:par>
                                <p:cTn id="116" presetID="1" presetClass="entr" presetSubtype="0" fill="hold" nodeType="clickEffect">
                                  <p:stCondLst>
                                    <p:cond delay="0"/>
                                  </p:stCondLst>
                                  <p:childTnLst>
                                    <p:set>
                                      <p:cBhvr>
                                        <p:cTn id="117" dur="1" fill="hold">
                                          <p:stCondLst>
                                            <p:cond delay="0"/>
                                          </p:stCondLst>
                                        </p:cTn>
                                        <p:tgtEl>
                                          <p:spTgt spid="89"/>
                                        </p:tgtEl>
                                        <p:attrNameLst>
                                          <p:attrName>style.visibility</p:attrName>
                                        </p:attrNameLst>
                                      </p:cBhvr>
                                      <p:to>
                                        <p:strVal val="visible"/>
                                      </p:to>
                                    </p:set>
                                  </p:childTnLst>
                                </p:cTn>
                              </p:par>
                            </p:childTnLst>
                          </p:cTn>
                        </p:par>
                      </p:childTnLst>
                    </p:cTn>
                  </p:par>
                  <p:par>
                    <p:cTn id="118" fill="hold">
                      <p:stCondLst>
                        <p:cond delay="indefinite"/>
                      </p:stCondLst>
                      <p:childTnLst>
                        <p:par>
                          <p:cTn id="119" fill="hold">
                            <p:stCondLst>
                              <p:cond delay="0"/>
                            </p:stCondLst>
                            <p:childTnLst>
                              <p:par>
                                <p:cTn id="120" presetID="1" presetClass="entr" presetSubtype="0" fill="hold" nodeType="clickEffect">
                                  <p:stCondLst>
                                    <p:cond delay="0"/>
                                  </p:stCondLst>
                                  <p:childTnLst>
                                    <p:set>
                                      <p:cBhvr>
                                        <p:cTn id="121" dur="1" fill="hold">
                                          <p:stCondLst>
                                            <p:cond delay="0"/>
                                          </p:stCondLst>
                                        </p:cTn>
                                        <p:tgtEl>
                                          <p:spTgt spid="113"/>
                                        </p:tgtEl>
                                        <p:attrNameLst>
                                          <p:attrName>style.visibility</p:attrName>
                                        </p:attrNameLst>
                                      </p:cBhvr>
                                      <p:to>
                                        <p:strVal val="visible"/>
                                      </p:to>
                                    </p:set>
                                  </p:childTnLst>
                                </p:cTn>
                              </p:par>
                            </p:childTnLst>
                          </p:cTn>
                        </p:par>
                      </p:childTnLst>
                    </p:cTn>
                  </p:par>
                  <p:par>
                    <p:cTn id="122" fill="hold">
                      <p:stCondLst>
                        <p:cond delay="indefinite"/>
                      </p:stCondLst>
                      <p:childTnLst>
                        <p:par>
                          <p:cTn id="123" fill="hold">
                            <p:stCondLst>
                              <p:cond delay="0"/>
                            </p:stCondLst>
                            <p:childTnLst>
                              <p:par>
                                <p:cTn id="124" presetID="1" presetClass="entr" presetSubtype="0" fill="hold" grpId="0" nodeType="clickEffect">
                                  <p:stCondLst>
                                    <p:cond delay="0"/>
                                  </p:stCondLst>
                                  <p:childTnLst>
                                    <p:set>
                                      <p:cBhvr>
                                        <p:cTn id="125" dur="1" fill="hold">
                                          <p:stCondLst>
                                            <p:cond delay="0"/>
                                          </p:stCondLst>
                                        </p:cTn>
                                        <p:tgtEl>
                                          <p:spTgt spid="93"/>
                                        </p:tgtEl>
                                        <p:attrNameLst>
                                          <p:attrName>style.visibility</p:attrName>
                                        </p:attrNameLst>
                                      </p:cBhvr>
                                      <p:to>
                                        <p:strVal val="visible"/>
                                      </p:to>
                                    </p:set>
                                  </p:childTnLst>
                                </p:cTn>
                              </p:par>
                            </p:childTnLst>
                          </p:cTn>
                        </p:par>
                      </p:childTnLst>
                    </p:cTn>
                  </p:par>
                  <p:par>
                    <p:cTn id="126" fill="hold">
                      <p:stCondLst>
                        <p:cond delay="indefinite"/>
                      </p:stCondLst>
                      <p:childTnLst>
                        <p:par>
                          <p:cTn id="127" fill="hold">
                            <p:stCondLst>
                              <p:cond delay="0"/>
                            </p:stCondLst>
                            <p:childTnLst>
                              <p:par>
                                <p:cTn id="128" presetID="1" presetClass="entr" presetSubtype="0" fill="hold" nodeType="clickEffect">
                                  <p:stCondLst>
                                    <p:cond delay="0"/>
                                  </p:stCondLst>
                                  <p:childTnLst>
                                    <p:set>
                                      <p:cBhvr>
                                        <p:cTn id="129" dur="1" fill="hold">
                                          <p:stCondLst>
                                            <p:cond delay="0"/>
                                          </p:stCondLst>
                                        </p:cTn>
                                        <p:tgtEl>
                                          <p:spTgt spid="94"/>
                                        </p:tgtEl>
                                        <p:attrNameLst>
                                          <p:attrName>style.visibility</p:attrName>
                                        </p:attrNameLst>
                                      </p:cBhvr>
                                      <p:to>
                                        <p:strVal val="visible"/>
                                      </p:to>
                                    </p:set>
                                  </p:childTnLst>
                                </p:cTn>
                              </p:par>
                            </p:childTnLst>
                          </p:cTn>
                        </p:par>
                      </p:childTnLst>
                    </p:cTn>
                  </p:par>
                  <p:par>
                    <p:cTn id="130" fill="hold">
                      <p:stCondLst>
                        <p:cond delay="indefinite"/>
                      </p:stCondLst>
                      <p:childTnLst>
                        <p:par>
                          <p:cTn id="131" fill="hold">
                            <p:stCondLst>
                              <p:cond delay="0"/>
                            </p:stCondLst>
                            <p:childTnLst>
                              <p:par>
                                <p:cTn id="132" presetID="1" presetClass="entr" presetSubtype="0" fill="hold" grpId="0" nodeType="clickEffect">
                                  <p:stCondLst>
                                    <p:cond delay="0"/>
                                  </p:stCondLst>
                                  <p:childTnLst>
                                    <p:set>
                                      <p:cBhvr>
                                        <p:cTn id="133" dur="1" fill="hold">
                                          <p:stCondLst>
                                            <p:cond delay="0"/>
                                          </p:stCondLst>
                                        </p:cTn>
                                        <p:tgtEl>
                                          <p:spTgt spid="98"/>
                                        </p:tgtEl>
                                        <p:attrNameLst>
                                          <p:attrName>style.visibility</p:attrName>
                                        </p:attrNameLst>
                                      </p:cBhvr>
                                      <p:to>
                                        <p:strVal val="visible"/>
                                      </p:to>
                                    </p:set>
                                  </p:childTnLst>
                                </p:cTn>
                              </p:par>
                            </p:childTnLst>
                          </p:cTn>
                        </p:par>
                      </p:childTnLst>
                    </p:cTn>
                  </p:par>
                  <p:par>
                    <p:cTn id="134" fill="hold">
                      <p:stCondLst>
                        <p:cond delay="indefinite"/>
                      </p:stCondLst>
                      <p:childTnLst>
                        <p:par>
                          <p:cTn id="135" fill="hold">
                            <p:stCondLst>
                              <p:cond delay="0"/>
                            </p:stCondLst>
                            <p:childTnLst>
                              <p:par>
                                <p:cTn id="136" presetID="1" presetClass="entr" presetSubtype="0" fill="hold" nodeType="clickEffect">
                                  <p:stCondLst>
                                    <p:cond delay="0"/>
                                  </p:stCondLst>
                                  <p:childTnLst>
                                    <p:set>
                                      <p:cBhvr>
                                        <p:cTn id="137" dur="1" fill="hold">
                                          <p:stCondLst>
                                            <p:cond delay="0"/>
                                          </p:stCondLst>
                                        </p:cTn>
                                        <p:tgtEl>
                                          <p:spTgt spid="99"/>
                                        </p:tgtEl>
                                        <p:attrNameLst>
                                          <p:attrName>style.visibility</p:attrName>
                                        </p:attrNameLst>
                                      </p:cBhvr>
                                      <p:to>
                                        <p:strVal val="visible"/>
                                      </p:to>
                                    </p:set>
                                  </p:childTnLst>
                                </p:cTn>
                              </p:par>
                            </p:childTnLst>
                          </p:cTn>
                        </p:par>
                      </p:childTnLst>
                    </p:cTn>
                  </p:par>
                  <p:par>
                    <p:cTn id="138" fill="hold">
                      <p:stCondLst>
                        <p:cond delay="indefinite"/>
                      </p:stCondLst>
                      <p:childTnLst>
                        <p:par>
                          <p:cTn id="139" fill="hold">
                            <p:stCondLst>
                              <p:cond delay="0"/>
                            </p:stCondLst>
                            <p:childTnLst>
                              <p:par>
                                <p:cTn id="140" presetID="1" presetClass="exit" presetSubtype="0" fill="hold" nodeType="clickEffect">
                                  <p:stCondLst>
                                    <p:cond delay="0"/>
                                  </p:stCondLst>
                                  <p:childTnLst>
                                    <p:set>
                                      <p:cBhvr>
                                        <p:cTn id="141" dur="1" fill="hold">
                                          <p:stCondLst>
                                            <p:cond delay="0"/>
                                          </p:stCondLst>
                                        </p:cTn>
                                        <p:tgtEl>
                                          <p:spTgt spid="113"/>
                                        </p:tgtEl>
                                        <p:attrNameLst>
                                          <p:attrName>style.visibility</p:attrName>
                                        </p:attrNameLst>
                                      </p:cBhvr>
                                      <p:to>
                                        <p:strVal val="hidden"/>
                                      </p:to>
                                    </p:set>
                                  </p:childTnLst>
                                </p:cTn>
                              </p:par>
                            </p:childTnLst>
                          </p:cTn>
                        </p:par>
                      </p:childTnLst>
                    </p:cTn>
                  </p:par>
                  <p:par>
                    <p:cTn id="142" fill="hold">
                      <p:stCondLst>
                        <p:cond delay="indefinite"/>
                      </p:stCondLst>
                      <p:childTnLst>
                        <p:par>
                          <p:cTn id="143" fill="hold">
                            <p:stCondLst>
                              <p:cond delay="0"/>
                            </p:stCondLst>
                            <p:childTnLst>
                              <p:par>
                                <p:cTn id="144" presetID="1" presetClass="entr" presetSubtype="0" fill="hold" grpId="0" nodeType="clickEffect">
                                  <p:stCondLst>
                                    <p:cond delay="0"/>
                                  </p:stCondLst>
                                  <p:childTnLst>
                                    <p:set>
                                      <p:cBhvr>
                                        <p:cTn id="145" dur="1" fill="hold">
                                          <p:stCondLst>
                                            <p:cond delay="0"/>
                                          </p:stCondLst>
                                        </p:cTn>
                                        <p:tgtEl>
                                          <p:spTgt spid="131"/>
                                        </p:tgtEl>
                                        <p:attrNameLst>
                                          <p:attrName>style.visibility</p:attrName>
                                        </p:attrNameLst>
                                      </p:cBhvr>
                                      <p:to>
                                        <p:strVal val="visible"/>
                                      </p:to>
                                    </p:set>
                                  </p:childTnLst>
                                </p:cTn>
                              </p:par>
                            </p:childTnLst>
                          </p:cTn>
                        </p:par>
                      </p:childTnLst>
                    </p:cTn>
                  </p:par>
                  <p:par>
                    <p:cTn id="146" fill="hold">
                      <p:stCondLst>
                        <p:cond delay="indefinite"/>
                      </p:stCondLst>
                      <p:childTnLst>
                        <p:par>
                          <p:cTn id="147" fill="hold">
                            <p:stCondLst>
                              <p:cond delay="0"/>
                            </p:stCondLst>
                            <p:childTnLst>
                              <p:par>
                                <p:cTn id="148" presetID="1" presetClass="entr" presetSubtype="0" fill="hold" nodeType="clickEffect">
                                  <p:stCondLst>
                                    <p:cond delay="0"/>
                                  </p:stCondLst>
                                  <p:childTnLst>
                                    <p:set>
                                      <p:cBhvr>
                                        <p:cTn id="149" dur="1" fill="hold">
                                          <p:stCondLst>
                                            <p:cond delay="0"/>
                                          </p:stCondLst>
                                        </p:cTn>
                                        <p:tgtEl>
                                          <p:spTgt spid="116"/>
                                        </p:tgtEl>
                                        <p:attrNameLst>
                                          <p:attrName>style.visibility</p:attrName>
                                        </p:attrNameLst>
                                      </p:cBhvr>
                                      <p:to>
                                        <p:strVal val="visible"/>
                                      </p:to>
                                    </p:set>
                                  </p:childTnLst>
                                </p:cTn>
                              </p:par>
                            </p:childTnLst>
                          </p:cTn>
                        </p:par>
                      </p:childTnLst>
                    </p:cTn>
                  </p:par>
                  <p:par>
                    <p:cTn id="150" fill="hold">
                      <p:stCondLst>
                        <p:cond delay="indefinite"/>
                      </p:stCondLst>
                      <p:childTnLst>
                        <p:par>
                          <p:cTn id="151" fill="hold">
                            <p:stCondLst>
                              <p:cond delay="0"/>
                            </p:stCondLst>
                            <p:childTnLst>
                              <p:par>
                                <p:cTn id="152" presetID="1" presetClass="entr" presetSubtype="0" fill="hold" grpId="0" nodeType="clickEffect">
                                  <p:stCondLst>
                                    <p:cond delay="0"/>
                                  </p:stCondLst>
                                  <p:childTnLst>
                                    <p:set>
                                      <p:cBhvr>
                                        <p:cTn id="153" dur="1" fill="hold">
                                          <p:stCondLst>
                                            <p:cond delay="0"/>
                                          </p:stCondLst>
                                        </p:cTn>
                                        <p:tgtEl>
                                          <p:spTgt spid="120"/>
                                        </p:tgtEl>
                                        <p:attrNameLst>
                                          <p:attrName>style.visibility</p:attrName>
                                        </p:attrNameLst>
                                      </p:cBhvr>
                                      <p:to>
                                        <p:strVal val="visible"/>
                                      </p:to>
                                    </p:set>
                                  </p:childTnLst>
                                </p:cTn>
                              </p:par>
                            </p:childTnLst>
                          </p:cTn>
                        </p:par>
                      </p:childTnLst>
                    </p:cTn>
                  </p:par>
                  <p:par>
                    <p:cTn id="154" fill="hold">
                      <p:stCondLst>
                        <p:cond delay="indefinite"/>
                      </p:stCondLst>
                      <p:childTnLst>
                        <p:par>
                          <p:cTn id="155" fill="hold">
                            <p:stCondLst>
                              <p:cond delay="0"/>
                            </p:stCondLst>
                            <p:childTnLst>
                              <p:par>
                                <p:cTn id="156" presetID="1" presetClass="entr" presetSubtype="0" fill="hold" nodeType="clickEffect">
                                  <p:stCondLst>
                                    <p:cond delay="0"/>
                                  </p:stCondLst>
                                  <p:childTnLst>
                                    <p:set>
                                      <p:cBhvr>
                                        <p:cTn id="157" dur="1" fill="hold">
                                          <p:stCondLst>
                                            <p:cond delay="0"/>
                                          </p:stCondLst>
                                        </p:cTn>
                                        <p:tgtEl>
                                          <p:spTgt spid="121"/>
                                        </p:tgtEl>
                                        <p:attrNameLst>
                                          <p:attrName>style.visibility</p:attrName>
                                        </p:attrNameLst>
                                      </p:cBhvr>
                                      <p:to>
                                        <p:strVal val="visible"/>
                                      </p:to>
                                    </p:set>
                                  </p:childTnLst>
                                </p:cTn>
                              </p:par>
                            </p:childTnLst>
                          </p:cTn>
                        </p:par>
                      </p:childTnLst>
                    </p:cTn>
                  </p:par>
                  <p:par>
                    <p:cTn id="158" fill="hold">
                      <p:stCondLst>
                        <p:cond delay="indefinite"/>
                      </p:stCondLst>
                      <p:childTnLst>
                        <p:par>
                          <p:cTn id="159" fill="hold">
                            <p:stCondLst>
                              <p:cond delay="0"/>
                            </p:stCondLst>
                            <p:childTnLst>
                              <p:par>
                                <p:cTn id="160" presetID="1" presetClass="entr" presetSubtype="0" fill="hold" grpId="0" nodeType="clickEffect">
                                  <p:stCondLst>
                                    <p:cond delay="0"/>
                                  </p:stCondLst>
                                  <p:childTnLst>
                                    <p:set>
                                      <p:cBhvr>
                                        <p:cTn id="161" dur="1" fill="hold">
                                          <p:stCondLst>
                                            <p:cond delay="0"/>
                                          </p:stCondLst>
                                        </p:cTn>
                                        <p:tgtEl>
                                          <p:spTgt spid="125"/>
                                        </p:tgtEl>
                                        <p:attrNameLst>
                                          <p:attrName>style.visibility</p:attrName>
                                        </p:attrNameLst>
                                      </p:cBhvr>
                                      <p:to>
                                        <p:strVal val="visible"/>
                                      </p:to>
                                    </p:set>
                                  </p:childTnLst>
                                </p:cTn>
                              </p:par>
                            </p:childTnLst>
                          </p:cTn>
                        </p:par>
                      </p:childTnLst>
                    </p:cTn>
                  </p:par>
                  <p:par>
                    <p:cTn id="162" fill="hold">
                      <p:stCondLst>
                        <p:cond delay="indefinite"/>
                      </p:stCondLst>
                      <p:childTnLst>
                        <p:par>
                          <p:cTn id="163" fill="hold">
                            <p:stCondLst>
                              <p:cond delay="0"/>
                            </p:stCondLst>
                            <p:childTnLst>
                              <p:par>
                                <p:cTn id="164" presetID="1" presetClass="entr" presetSubtype="0" fill="hold" nodeType="clickEffect">
                                  <p:stCondLst>
                                    <p:cond delay="0"/>
                                  </p:stCondLst>
                                  <p:childTnLst>
                                    <p:set>
                                      <p:cBhvr>
                                        <p:cTn id="165" dur="1" fill="hold">
                                          <p:stCondLst>
                                            <p:cond delay="0"/>
                                          </p:stCondLst>
                                        </p:cTn>
                                        <p:tgtEl>
                                          <p:spTgt spid="126"/>
                                        </p:tgtEl>
                                        <p:attrNameLst>
                                          <p:attrName>style.visibility</p:attrName>
                                        </p:attrNameLst>
                                      </p:cBhvr>
                                      <p:to>
                                        <p:strVal val="visible"/>
                                      </p:to>
                                    </p:set>
                                  </p:childTnLst>
                                </p:cTn>
                              </p:par>
                            </p:childTnLst>
                          </p:cTn>
                        </p:par>
                      </p:childTnLst>
                    </p:cTn>
                  </p:par>
                  <p:par>
                    <p:cTn id="166" fill="hold">
                      <p:stCondLst>
                        <p:cond delay="indefinite"/>
                      </p:stCondLst>
                      <p:childTnLst>
                        <p:par>
                          <p:cTn id="167" fill="hold">
                            <p:stCondLst>
                              <p:cond delay="0"/>
                            </p:stCondLst>
                            <p:childTnLst>
                              <p:par>
                                <p:cTn id="168" presetID="10" presetClass="entr" presetSubtype="0" fill="hold" nodeType="clickEffect">
                                  <p:stCondLst>
                                    <p:cond delay="0"/>
                                  </p:stCondLst>
                                  <p:childTnLst>
                                    <p:set>
                                      <p:cBhvr>
                                        <p:cTn id="169" dur="1" fill="hold">
                                          <p:stCondLst>
                                            <p:cond delay="0"/>
                                          </p:stCondLst>
                                        </p:cTn>
                                        <p:tgtEl>
                                          <p:spTgt spid="217"/>
                                        </p:tgtEl>
                                        <p:attrNameLst>
                                          <p:attrName>style.visibility</p:attrName>
                                        </p:attrNameLst>
                                      </p:cBhvr>
                                      <p:to>
                                        <p:strVal val="visible"/>
                                      </p:to>
                                    </p:set>
                                    <p:animEffect transition="in" filter="fade">
                                      <p:cBhvr>
                                        <p:cTn id="170" dur="500"/>
                                        <p:tgtEl>
                                          <p:spTgt spid="217"/>
                                        </p:tgtEl>
                                      </p:cBhvr>
                                    </p:animEffect>
                                  </p:childTnLst>
                                </p:cTn>
                              </p:par>
                            </p:childTnLst>
                          </p:cTn>
                        </p:par>
                      </p:childTnLst>
                    </p:cTn>
                  </p:par>
                  <p:par>
                    <p:cTn id="171" fill="hold">
                      <p:stCondLst>
                        <p:cond delay="indefinite"/>
                      </p:stCondLst>
                      <p:childTnLst>
                        <p:par>
                          <p:cTn id="172" fill="hold">
                            <p:stCondLst>
                              <p:cond delay="0"/>
                            </p:stCondLst>
                            <p:childTnLst>
                              <p:par>
                                <p:cTn id="173" presetID="1" presetClass="exit" presetSubtype="0" fill="hold" nodeType="clickEffect">
                                  <p:stCondLst>
                                    <p:cond delay="0"/>
                                  </p:stCondLst>
                                  <p:childTnLst>
                                    <p:set>
                                      <p:cBhvr>
                                        <p:cTn id="174" dur="1" fill="hold">
                                          <p:stCondLst>
                                            <p:cond delay="0"/>
                                          </p:stCondLst>
                                        </p:cTn>
                                        <p:tgtEl>
                                          <p:spTgt spid="217"/>
                                        </p:tgtEl>
                                        <p:attrNameLst>
                                          <p:attrName>style.visibility</p:attrName>
                                        </p:attrNameLst>
                                      </p:cBhvr>
                                      <p:to>
                                        <p:strVal val="hidden"/>
                                      </p:to>
                                    </p:set>
                                  </p:childTnLst>
                                </p:cTn>
                              </p:par>
                            </p:childTnLst>
                          </p:cTn>
                        </p:par>
                      </p:childTnLst>
                    </p:cTn>
                  </p:par>
                  <p:par>
                    <p:cTn id="175" fill="hold">
                      <p:stCondLst>
                        <p:cond delay="indefinite"/>
                      </p:stCondLst>
                      <p:childTnLst>
                        <p:par>
                          <p:cTn id="176" fill="hold">
                            <p:stCondLst>
                              <p:cond delay="0"/>
                            </p:stCondLst>
                            <p:childTnLst>
                              <p:par>
                                <p:cTn id="177" presetID="1" presetClass="entr" presetSubtype="0" fill="hold" grpId="0" nodeType="clickEffect">
                                  <p:stCondLst>
                                    <p:cond delay="0"/>
                                  </p:stCondLst>
                                  <p:childTnLst>
                                    <p:set>
                                      <p:cBhvr>
                                        <p:cTn id="178" dur="1" fill="hold">
                                          <p:stCondLst>
                                            <p:cond delay="0"/>
                                          </p:stCondLst>
                                        </p:cTn>
                                        <p:tgtEl>
                                          <p:spTgt spid="147"/>
                                        </p:tgtEl>
                                        <p:attrNameLst>
                                          <p:attrName>style.visibility</p:attrName>
                                        </p:attrNameLst>
                                      </p:cBhvr>
                                      <p:to>
                                        <p:strVal val="visible"/>
                                      </p:to>
                                    </p:set>
                                  </p:childTnLst>
                                </p:cTn>
                              </p:par>
                            </p:childTnLst>
                          </p:cTn>
                        </p:par>
                      </p:childTnLst>
                    </p:cTn>
                  </p:par>
                  <p:par>
                    <p:cTn id="179" fill="hold">
                      <p:stCondLst>
                        <p:cond delay="indefinite"/>
                      </p:stCondLst>
                      <p:childTnLst>
                        <p:par>
                          <p:cTn id="180" fill="hold">
                            <p:stCondLst>
                              <p:cond delay="0"/>
                            </p:stCondLst>
                            <p:childTnLst>
                              <p:par>
                                <p:cTn id="181" presetID="1" presetClass="entr" presetSubtype="0" fill="hold" nodeType="clickEffect">
                                  <p:stCondLst>
                                    <p:cond delay="0"/>
                                  </p:stCondLst>
                                  <p:childTnLst>
                                    <p:set>
                                      <p:cBhvr>
                                        <p:cTn id="182" dur="1" fill="hold">
                                          <p:stCondLst>
                                            <p:cond delay="0"/>
                                          </p:stCondLst>
                                        </p:cTn>
                                        <p:tgtEl>
                                          <p:spTgt spid="148"/>
                                        </p:tgtEl>
                                        <p:attrNameLst>
                                          <p:attrName>style.visibility</p:attrName>
                                        </p:attrNameLst>
                                      </p:cBhvr>
                                      <p:to>
                                        <p:strVal val="visible"/>
                                      </p:to>
                                    </p:set>
                                  </p:childTnLst>
                                </p:cTn>
                              </p:par>
                            </p:childTnLst>
                          </p:cTn>
                        </p:par>
                      </p:childTnLst>
                    </p:cTn>
                  </p:par>
                  <p:par>
                    <p:cTn id="183" fill="hold">
                      <p:stCondLst>
                        <p:cond delay="indefinite"/>
                      </p:stCondLst>
                      <p:childTnLst>
                        <p:par>
                          <p:cTn id="184" fill="hold">
                            <p:stCondLst>
                              <p:cond delay="0"/>
                            </p:stCondLst>
                            <p:childTnLst>
                              <p:par>
                                <p:cTn id="185" presetID="1" presetClass="entr" presetSubtype="0" fill="hold" grpId="0" nodeType="clickEffect">
                                  <p:stCondLst>
                                    <p:cond delay="0"/>
                                  </p:stCondLst>
                                  <p:childTnLst>
                                    <p:set>
                                      <p:cBhvr>
                                        <p:cTn id="186" dur="1" fill="hold">
                                          <p:stCondLst>
                                            <p:cond delay="0"/>
                                          </p:stCondLst>
                                        </p:cTn>
                                        <p:tgtEl>
                                          <p:spTgt spid="152"/>
                                        </p:tgtEl>
                                        <p:attrNameLst>
                                          <p:attrName>style.visibility</p:attrName>
                                        </p:attrNameLst>
                                      </p:cBhvr>
                                      <p:to>
                                        <p:strVal val="visible"/>
                                      </p:to>
                                    </p:set>
                                  </p:childTnLst>
                                </p:cTn>
                              </p:par>
                            </p:childTnLst>
                          </p:cTn>
                        </p:par>
                      </p:childTnLst>
                    </p:cTn>
                  </p:par>
                  <p:par>
                    <p:cTn id="187" fill="hold">
                      <p:stCondLst>
                        <p:cond delay="indefinite"/>
                      </p:stCondLst>
                      <p:childTnLst>
                        <p:par>
                          <p:cTn id="188" fill="hold">
                            <p:stCondLst>
                              <p:cond delay="0"/>
                            </p:stCondLst>
                            <p:childTnLst>
                              <p:par>
                                <p:cTn id="189" presetID="1" presetClass="entr" presetSubtype="0" fill="hold" nodeType="clickEffect">
                                  <p:stCondLst>
                                    <p:cond delay="0"/>
                                  </p:stCondLst>
                                  <p:childTnLst>
                                    <p:set>
                                      <p:cBhvr>
                                        <p:cTn id="190" dur="1" fill="hold">
                                          <p:stCondLst>
                                            <p:cond delay="0"/>
                                          </p:stCondLst>
                                        </p:cTn>
                                        <p:tgtEl>
                                          <p:spTgt spid="153"/>
                                        </p:tgtEl>
                                        <p:attrNameLst>
                                          <p:attrName>style.visibility</p:attrName>
                                        </p:attrNameLst>
                                      </p:cBhvr>
                                      <p:to>
                                        <p:strVal val="visible"/>
                                      </p:to>
                                    </p:set>
                                  </p:childTnLst>
                                </p:cTn>
                              </p:par>
                            </p:childTnLst>
                          </p:cTn>
                        </p:par>
                      </p:childTnLst>
                    </p:cTn>
                  </p:par>
                  <p:par>
                    <p:cTn id="191" fill="hold">
                      <p:stCondLst>
                        <p:cond delay="indefinite"/>
                      </p:stCondLst>
                      <p:childTnLst>
                        <p:par>
                          <p:cTn id="192" fill="hold">
                            <p:stCondLst>
                              <p:cond delay="0"/>
                            </p:stCondLst>
                            <p:childTnLst>
                              <p:par>
                                <p:cTn id="193" presetID="1" presetClass="entr" presetSubtype="0" fill="hold" nodeType="clickEffect">
                                  <p:stCondLst>
                                    <p:cond delay="0"/>
                                  </p:stCondLst>
                                  <p:childTnLst>
                                    <p:set>
                                      <p:cBhvr>
                                        <p:cTn id="194" dur="1" fill="hold">
                                          <p:stCondLst>
                                            <p:cond delay="0"/>
                                          </p:stCondLst>
                                        </p:cTn>
                                        <p:tgtEl>
                                          <p:spTgt spid="157"/>
                                        </p:tgtEl>
                                        <p:attrNameLst>
                                          <p:attrName>style.visibility</p:attrName>
                                        </p:attrNameLst>
                                      </p:cBhvr>
                                      <p:to>
                                        <p:strVal val="visible"/>
                                      </p:to>
                                    </p:set>
                                  </p:childTnLst>
                                </p:cTn>
                              </p:par>
                            </p:childTnLst>
                          </p:cTn>
                        </p:par>
                      </p:childTnLst>
                    </p:cTn>
                  </p:par>
                  <p:par>
                    <p:cTn id="195" fill="hold">
                      <p:stCondLst>
                        <p:cond delay="indefinite"/>
                      </p:stCondLst>
                      <p:childTnLst>
                        <p:par>
                          <p:cTn id="196" fill="hold">
                            <p:stCondLst>
                              <p:cond delay="0"/>
                            </p:stCondLst>
                            <p:childTnLst>
                              <p:par>
                                <p:cTn id="197" presetID="1" presetClass="entr" presetSubtype="0" fill="hold" grpId="0" nodeType="clickEffect">
                                  <p:stCondLst>
                                    <p:cond delay="0"/>
                                  </p:stCondLst>
                                  <p:childTnLst>
                                    <p:set>
                                      <p:cBhvr>
                                        <p:cTn id="198" dur="1" fill="hold">
                                          <p:stCondLst>
                                            <p:cond delay="0"/>
                                          </p:stCondLst>
                                        </p:cTn>
                                        <p:tgtEl>
                                          <p:spTgt spid="167"/>
                                        </p:tgtEl>
                                        <p:attrNameLst>
                                          <p:attrName>style.visibility</p:attrName>
                                        </p:attrNameLst>
                                      </p:cBhvr>
                                      <p:to>
                                        <p:strVal val="visible"/>
                                      </p:to>
                                    </p:set>
                                  </p:childTnLst>
                                </p:cTn>
                              </p:par>
                            </p:childTnLst>
                          </p:cTn>
                        </p:par>
                      </p:childTnLst>
                    </p:cTn>
                  </p:par>
                  <p:par>
                    <p:cTn id="199" fill="hold">
                      <p:stCondLst>
                        <p:cond delay="indefinite"/>
                      </p:stCondLst>
                      <p:childTnLst>
                        <p:par>
                          <p:cTn id="200" fill="hold">
                            <p:stCondLst>
                              <p:cond delay="0"/>
                            </p:stCondLst>
                            <p:childTnLst>
                              <p:par>
                                <p:cTn id="201" presetID="1" presetClass="entr" presetSubtype="0" fill="hold" nodeType="clickEffect">
                                  <p:stCondLst>
                                    <p:cond delay="0"/>
                                  </p:stCondLst>
                                  <p:childTnLst>
                                    <p:set>
                                      <p:cBhvr>
                                        <p:cTn id="202" dur="1" fill="hold">
                                          <p:stCondLst>
                                            <p:cond delay="0"/>
                                          </p:stCondLst>
                                        </p:cTn>
                                        <p:tgtEl>
                                          <p:spTgt spid="158"/>
                                        </p:tgtEl>
                                        <p:attrNameLst>
                                          <p:attrName>style.visibility</p:attrName>
                                        </p:attrNameLst>
                                      </p:cBhvr>
                                      <p:to>
                                        <p:strVal val="visible"/>
                                      </p:to>
                                    </p:set>
                                  </p:childTnLst>
                                </p:cTn>
                              </p:par>
                            </p:childTnLst>
                          </p:cTn>
                        </p:par>
                      </p:childTnLst>
                    </p:cTn>
                  </p:par>
                  <p:par>
                    <p:cTn id="203" fill="hold">
                      <p:stCondLst>
                        <p:cond delay="indefinite"/>
                      </p:stCondLst>
                      <p:childTnLst>
                        <p:par>
                          <p:cTn id="204" fill="hold">
                            <p:stCondLst>
                              <p:cond delay="0"/>
                            </p:stCondLst>
                            <p:childTnLst>
                              <p:par>
                                <p:cTn id="205" presetID="1" presetClass="entr" presetSubtype="0" fill="hold" grpId="0" nodeType="clickEffect">
                                  <p:stCondLst>
                                    <p:cond delay="0"/>
                                  </p:stCondLst>
                                  <p:childTnLst>
                                    <p:set>
                                      <p:cBhvr>
                                        <p:cTn id="206" dur="1" fill="hold">
                                          <p:stCondLst>
                                            <p:cond delay="0"/>
                                          </p:stCondLst>
                                        </p:cTn>
                                        <p:tgtEl>
                                          <p:spTgt spid="162"/>
                                        </p:tgtEl>
                                        <p:attrNameLst>
                                          <p:attrName>style.visibility</p:attrName>
                                        </p:attrNameLst>
                                      </p:cBhvr>
                                      <p:to>
                                        <p:strVal val="visible"/>
                                      </p:to>
                                    </p:set>
                                  </p:childTnLst>
                                </p:cTn>
                              </p:par>
                            </p:childTnLst>
                          </p:cTn>
                        </p:par>
                      </p:childTnLst>
                    </p:cTn>
                  </p:par>
                  <p:par>
                    <p:cTn id="207" fill="hold">
                      <p:stCondLst>
                        <p:cond delay="indefinite"/>
                      </p:stCondLst>
                      <p:childTnLst>
                        <p:par>
                          <p:cTn id="208" fill="hold">
                            <p:stCondLst>
                              <p:cond delay="0"/>
                            </p:stCondLst>
                            <p:childTnLst>
                              <p:par>
                                <p:cTn id="209" presetID="1" presetClass="entr" presetSubtype="0" fill="hold" nodeType="clickEffect">
                                  <p:stCondLst>
                                    <p:cond delay="0"/>
                                  </p:stCondLst>
                                  <p:childTnLst>
                                    <p:set>
                                      <p:cBhvr>
                                        <p:cTn id="210" dur="1" fill="hold">
                                          <p:stCondLst>
                                            <p:cond delay="0"/>
                                          </p:stCondLst>
                                        </p:cTn>
                                        <p:tgtEl>
                                          <p:spTgt spid="163"/>
                                        </p:tgtEl>
                                        <p:attrNameLst>
                                          <p:attrName>style.visibility</p:attrName>
                                        </p:attrNameLst>
                                      </p:cBhvr>
                                      <p:to>
                                        <p:strVal val="visible"/>
                                      </p:to>
                                    </p:set>
                                  </p:childTnLst>
                                </p:cTn>
                              </p:par>
                            </p:childTnLst>
                          </p:cTn>
                        </p:par>
                      </p:childTnLst>
                    </p:cTn>
                  </p:par>
                  <p:par>
                    <p:cTn id="211" fill="hold">
                      <p:stCondLst>
                        <p:cond delay="indefinite"/>
                      </p:stCondLst>
                      <p:childTnLst>
                        <p:par>
                          <p:cTn id="212" fill="hold">
                            <p:stCondLst>
                              <p:cond delay="0"/>
                            </p:stCondLst>
                            <p:childTnLst>
                              <p:par>
                                <p:cTn id="213" presetID="10" presetClass="entr" presetSubtype="0" fill="hold" nodeType="clickEffect">
                                  <p:stCondLst>
                                    <p:cond delay="0"/>
                                  </p:stCondLst>
                                  <p:childTnLst>
                                    <p:set>
                                      <p:cBhvr>
                                        <p:cTn id="214" dur="1" fill="hold">
                                          <p:stCondLst>
                                            <p:cond delay="0"/>
                                          </p:stCondLst>
                                        </p:cTn>
                                        <p:tgtEl>
                                          <p:spTgt spid="168"/>
                                        </p:tgtEl>
                                        <p:attrNameLst>
                                          <p:attrName>style.visibility</p:attrName>
                                        </p:attrNameLst>
                                      </p:cBhvr>
                                      <p:to>
                                        <p:strVal val="visible"/>
                                      </p:to>
                                    </p:set>
                                    <p:animEffect transition="in" filter="fade">
                                      <p:cBhvr>
                                        <p:cTn id="215" dur="500"/>
                                        <p:tgtEl>
                                          <p:spTgt spid="168"/>
                                        </p:tgtEl>
                                      </p:cBhvr>
                                    </p:animEffect>
                                  </p:childTnLst>
                                </p:cTn>
                              </p:par>
                            </p:childTnLst>
                          </p:cTn>
                        </p:par>
                      </p:childTnLst>
                    </p:cTn>
                  </p:par>
                  <p:par>
                    <p:cTn id="216" fill="hold">
                      <p:stCondLst>
                        <p:cond delay="indefinite"/>
                      </p:stCondLst>
                      <p:childTnLst>
                        <p:par>
                          <p:cTn id="217" fill="hold">
                            <p:stCondLst>
                              <p:cond delay="0"/>
                            </p:stCondLst>
                            <p:childTnLst>
                              <p:par>
                                <p:cTn id="218" presetID="1" presetClass="entr" presetSubtype="0" fill="hold" grpId="0" nodeType="clickEffect">
                                  <p:stCondLst>
                                    <p:cond delay="0"/>
                                  </p:stCondLst>
                                  <p:childTnLst>
                                    <p:set>
                                      <p:cBhvr>
                                        <p:cTn id="219" dur="1" fill="hold">
                                          <p:stCondLst>
                                            <p:cond delay="0"/>
                                          </p:stCondLst>
                                        </p:cTn>
                                        <p:tgtEl>
                                          <p:spTgt spid="171"/>
                                        </p:tgtEl>
                                        <p:attrNameLst>
                                          <p:attrName>style.visibility</p:attrName>
                                        </p:attrNameLst>
                                      </p:cBhvr>
                                      <p:to>
                                        <p:strVal val="visible"/>
                                      </p:to>
                                    </p:set>
                                  </p:childTnLst>
                                </p:cTn>
                              </p:par>
                            </p:childTnLst>
                          </p:cTn>
                        </p:par>
                      </p:childTnLst>
                    </p:cTn>
                  </p:par>
                  <p:par>
                    <p:cTn id="220" fill="hold">
                      <p:stCondLst>
                        <p:cond delay="indefinite"/>
                      </p:stCondLst>
                      <p:childTnLst>
                        <p:par>
                          <p:cTn id="221" fill="hold">
                            <p:stCondLst>
                              <p:cond delay="0"/>
                            </p:stCondLst>
                            <p:childTnLst>
                              <p:par>
                                <p:cTn id="222" presetID="1" presetClass="exit" presetSubtype="0" fill="hold" nodeType="clickEffect">
                                  <p:stCondLst>
                                    <p:cond delay="0"/>
                                  </p:stCondLst>
                                  <p:childTnLst>
                                    <p:set>
                                      <p:cBhvr>
                                        <p:cTn id="223" dur="1" fill="hold">
                                          <p:stCondLst>
                                            <p:cond delay="0"/>
                                          </p:stCondLst>
                                        </p:cTn>
                                        <p:tgtEl>
                                          <p:spTgt spid="168"/>
                                        </p:tgtEl>
                                        <p:attrNameLst>
                                          <p:attrName>style.visibility</p:attrName>
                                        </p:attrNameLst>
                                      </p:cBhvr>
                                      <p:to>
                                        <p:strVal val="hidden"/>
                                      </p:to>
                                    </p:set>
                                  </p:childTnLst>
                                </p:cTn>
                              </p:par>
                            </p:childTnLst>
                          </p:cTn>
                        </p:par>
                      </p:childTnLst>
                    </p:cTn>
                  </p:par>
                  <p:par>
                    <p:cTn id="224" fill="hold">
                      <p:stCondLst>
                        <p:cond delay="indefinite"/>
                      </p:stCondLst>
                      <p:childTnLst>
                        <p:par>
                          <p:cTn id="225" fill="hold">
                            <p:stCondLst>
                              <p:cond delay="0"/>
                            </p:stCondLst>
                            <p:childTnLst>
                              <p:par>
                                <p:cTn id="226" presetID="22" presetClass="entr" presetSubtype="8" fill="hold" grpId="0" nodeType="clickEffect">
                                  <p:stCondLst>
                                    <p:cond delay="0"/>
                                  </p:stCondLst>
                                  <p:childTnLst>
                                    <p:set>
                                      <p:cBhvr>
                                        <p:cTn id="227" dur="1" fill="hold">
                                          <p:stCondLst>
                                            <p:cond delay="0"/>
                                          </p:stCondLst>
                                        </p:cTn>
                                        <p:tgtEl>
                                          <p:spTgt spid="172"/>
                                        </p:tgtEl>
                                        <p:attrNameLst>
                                          <p:attrName>style.visibility</p:attrName>
                                        </p:attrNameLst>
                                      </p:cBhvr>
                                      <p:to>
                                        <p:strVal val="visible"/>
                                      </p:to>
                                    </p:set>
                                    <p:animEffect transition="in" filter="wipe(left)">
                                      <p:cBhvr>
                                        <p:cTn id="228" dur="500"/>
                                        <p:tgtEl>
                                          <p:spTgt spid="172"/>
                                        </p:tgtEl>
                                      </p:cBhvr>
                                    </p:animEffect>
                                  </p:childTnLst>
                                </p:cTn>
                              </p:par>
                            </p:childTnLst>
                          </p:cTn>
                        </p:par>
                      </p:childTnLst>
                    </p:cTn>
                  </p:par>
                  <p:par>
                    <p:cTn id="229" fill="hold">
                      <p:stCondLst>
                        <p:cond delay="indefinite"/>
                      </p:stCondLst>
                      <p:childTnLst>
                        <p:par>
                          <p:cTn id="230" fill="hold">
                            <p:stCondLst>
                              <p:cond delay="0"/>
                            </p:stCondLst>
                            <p:childTnLst>
                              <p:par>
                                <p:cTn id="231" presetID="10" presetClass="entr" presetSubtype="0" fill="hold" nodeType="clickEffect">
                                  <p:stCondLst>
                                    <p:cond delay="0"/>
                                  </p:stCondLst>
                                  <p:childTnLst>
                                    <p:set>
                                      <p:cBhvr>
                                        <p:cTn id="232" dur="1" fill="hold">
                                          <p:stCondLst>
                                            <p:cond delay="0"/>
                                          </p:stCondLst>
                                        </p:cTn>
                                        <p:tgtEl>
                                          <p:spTgt spid="176"/>
                                        </p:tgtEl>
                                        <p:attrNameLst>
                                          <p:attrName>style.visibility</p:attrName>
                                        </p:attrNameLst>
                                      </p:cBhvr>
                                      <p:to>
                                        <p:strVal val="visible"/>
                                      </p:to>
                                    </p:set>
                                    <p:animEffect transition="in" filter="fade">
                                      <p:cBhvr>
                                        <p:cTn id="233" dur="500"/>
                                        <p:tgtEl>
                                          <p:spTgt spid="176"/>
                                        </p:tgtEl>
                                      </p:cBhvr>
                                    </p:animEffect>
                                  </p:childTnLst>
                                </p:cTn>
                              </p:par>
                            </p:childTnLst>
                          </p:cTn>
                        </p:par>
                      </p:childTnLst>
                    </p:cTn>
                  </p:par>
                  <p:par>
                    <p:cTn id="234" fill="hold">
                      <p:stCondLst>
                        <p:cond delay="indefinite"/>
                      </p:stCondLst>
                      <p:childTnLst>
                        <p:par>
                          <p:cTn id="235" fill="hold">
                            <p:stCondLst>
                              <p:cond delay="0"/>
                            </p:stCondLst>
                            <p:childTnLst>
                              <p:par>
                                <p:cTn id="236" presetID="10" presetClass="exit" presetSubtype="0" fill="hold" nodeType="clickEffect">
                                  <p:stCondLst>
                                    <p:cond delay="0"/>
                                  </p:stCondLst>
                                  <p:childTnLst>
                                    <p:animEffect transition="out" filter="fade">
                                      <p:cBhvr>
                                        <p:cTn id="237" dur="500"/>
                                        <p:tgtEl>
                                          <p:spTgt spid="176"/>
                                        </p:tgtEl>
                                      </p:cBhvr>
                                    </p:animEffect>
                                    <p:set>
                                      <p:cBhvr>
                                        <p:cTn id="238" dur="1" fill="hold">
                                          <p:stCondLst>
                                            <p:cond delay="499"/>
                                          </p:stCondLst>
                                        </p:cTn>
                                        <p:tgtEl>
                                          <p:spTgt spid="176"/>
                                        </p:tgtEl>
                                        <p:attrNameLst>
                                          <p:attrName>style.visibility</p:attrName>
                                        </p:attrNameLst>
                                      </p:cBhvr>
                                      <p:to>
                                        <p:strVal val="hidden"/>
                                      </p:to>
                                    </p:set>
                                  </p:childTnLst>
                                </p:cTn>
                              </p:par>
                            </p:childTnLst>
                          </p:cTn>
                        </p:par>
                      </p:childTnLst>
                    </p:cTn>
                  </p:par>
                  <p:par>
                    <p:cTn id="239" fill="hold">
                      <p:stCondLst>
                        <p:cond delay="indefinite"/>
                      </p:stCondLst>
                      <p:childTnLst>
                        <p:par>
                          <p:cTn id="240" fill="hold">
                            <p:stCondLst>
                              <p:cond delay="0"/>
                            </p:stCondLst>
                            <p:childTnLst>
                              <p:par>
                                <p:cTn id="241" presetID="10" presetClass="entr" presetSubtype="0" fill="hold" nodeType="clickEffect">
                                  <p:stCondLst>
                                    <p:cond delay="0"/>
                                  </p:stCondLst>
                                  <p:childTnLst>
                                    <p:set>
                                      <p:cBhvr>
                                        <p:cTn id="242" dur="1" fill="hold">
                                          <p:stCondLst>
                                            <p:cond delay="0"/>
                                          </p:stCondLst>
                                        </p:cTn>
                                        <p:tgtEl>
                                          <p:spTgt spid="179"/>
                                        </p:tgtEl>
                                        <p:attrNameLst>
                                          <p:attrName>style.visibility</p:attrName>
                                        </p:attrNameLst>
                                      </p:cBhvr>
                                      <p:to>
                                        <p:strVal val="visible"/>
                                      </p:to>
                                    </p:set>
                                    <p:animEffect transition="in" filter="fade">
                                      <p:cBhvr>
                                        <p:cTn id="243" dur="500"/>
                                        <p:tgtEl>
                                          <p:spTgt spid="179"/>
                                        </p:tgtEl>
                                      </p:cBhvr>
                                    </p:animEffect>
                                  </p:childTnLst>
                                </p:cTn>
                              </p:par>
                            </p:childTnLst>
                          </p:cTn>
                        </p:par>
                      </p:childTnLst>
                    </p:cTn>
                  </p:par>
                  <p:par>
                    <p:cTn id="244" fill="hold">
                      <p:stCondLst>
                        <p:cond delay="indefinite"/>
                      </p:stCondLst>
                      <p:childTnLst>
                        <p:par>
                          <p:cTn id="245" fill="hold">
                            <p:stCondLst>
                              <p:cond delay="0"/>
                            </p:stCondLst>
                            <p:childTnLst>
                              <p:par>
                                <p:cTn id="246" presetID="1" presetClass="entr" presetSubtype="0" fill="hold" grpId="0" nodeType="clickEffect">
                                  <p:stCondLst>
                                    <p:cond delay="0"/>
                                  </p:stCondLst>
                                  <p:childTnLst>
                                    <p:set>
                                      <p:cBhvr>
                                        <p:cTn id="247" dur="1" fill="hold">
                                          <p:stCondLst>
                                            <p:cond delay="0"/>
                                          </p:stCondLst>
                                        </p:cTn>
                                        <p:tgtEl>
                                          <p:spTgt spid="184"/>
                                        </p:tgtEl>
                                        <p:attrNameLst>
                                          <p:attrName>style.visibility</p:attrName>
                                        </p:attrNameLst>
                                      </p:cBhvr>
                                      <p:to>
                                        <p:strVal val="visible"/>
                                      </p:to>
                                    </p:set>
                                  </p:childTnLst>
                                </p:cTn>
                              </p:par>
                            </p:childTnLst>
                          </p:cTn>
                        </p:par>
                      </p:childTnLst>
                    </p:cTn>
                  </p:par>
                  <p:par>
                    <p:cTn id="248" fill="hold">
                      <p:stCondLst>
                        <p:cond delay="indefinite"/>
                      </p:stCondLst>
                      <p:childTnLst>
                        <p:par>
                          <p:cTn id="249" fill="hold">
                            <p:stCondLst>
                              <p:cond delay="0"/>
                            </p:stCondLst>
                            <p:childTnLst>
                              <p:par>
                                <p:cTn id="250" presetID="1" presetClass="entr" presetSubtype="0" fill="hold" grpId="0" nodeType="clickEffect">
                                  <p:stCondLst>
                                    <p:cond delay="0"/>
                                  </p:stCondLst>
                                  <p:childTnLst>
                                    <p:set>
                                      <p:cBhvr>
                                        <p:cTn id="251" dur="1" fill="hold">
                                          <p:stCondLst>
                                            <p:cond delay="0"/>
                                          </p:stCondLst>
                                        </p:cTn>
                                        <p:tgtEl>
                                          <p:spTgt spid="185"/>
                                        </p:tgtEl>
                                        <p:attrNameLst>
                                          <p:attrName>style.visibility</p:attrName>
                                        </p:attrNameLst>
                                      </p:cBhvr>
                                      <p:to>
                                        <p:strVal val="visible"/>
                                      </p:to>
                                    </p:set>
                                  </p:childTnLst>
                                </p:cTn>
                              </p:par>
                            </p:childTnLst>
                          </p:cTn>
                        </p:par>
                      </p:childTnLst>
                    </p:cTn>
                  </p:par>
                  <p:par>
                    <p:cTn id="252" fill="hold">
                      <p:stCondLst>
                        <p:cond delay="indefinite"/>
                      </p:stCondLst>
                      <p:childTnLst>
                        <p:par>
                          <p:cTn id="253" fill="hold">
                            <p:stCondLst>
                              <p:cond delay="0"/>
                            </p:stCondLst>
                            <p:childTnLst>
                              <p:par>
                                <p:cTn id="254" presetID="1" presetClass="entr" presetSubtype="0" fill="hold" grpId="0" nodeType="clickEffect">
                                  <p:stCondLst>
                                    <p:cond delay="0"/>
                                  </p:stCondLst>
                                  <p:childTnLst>
                                    <p:set>
                                      <p:cBhvr>
                                        <p:cTn id="255" dur="1" fill="hold">
                                          <p:stCondLst>
                                            <p:cond delay="0"/>
                                          </p:stCondLst>
                                        </p:cTn>
                                        <p:tgtEl>
                                          <p:spTgt spid="186"/>
                                        </p:tgtEl>
                                        <p:attrNameLst>
                                          <p:attrName>style.visibility</p:attrName>
                                        </p:attrNameLst>
                                      </p:cBhvr>
                                      <p:to>
                                        <p:strVal val="visible"/>
                                      </p:to>
                                    </p:set>
                                  </p:childTnLst>
                                </p:cTn>
                              </p:par>
                            </p:childTnLst>
                          </p:cTn>
                        </p:par>
                      </p:childTnLst>
                    </p:cTn>
                  </p:par>
                  <p:par>
                    <p:cTn id="256" fill="hold">
                      <p:stCondLst>
                        <p:cond delay="indefinite"/>
                      </p:stCondLst>
                      <p:childTnLst>
                        <p:par>
                          <p:cTn id="257" fill="hold">
                            <p:stCondLst>
                              <p:cond delay="0"/>
                            </p:stCondLst>
                            <p:childTnLst>
                              <p:par>
                                <p:cTn id="258" presetID="1" presetClass="entr" presetSubtype="0" fill="hold" grpId="0" nodeType="clickEffect">
                                  <p:stCondLst>
                                    <p:cond delay="0"/>
                                  </p:stCondLst>
                                  <p:childTnLst>
                                    <p:set>
                                      <p:cBhvr>
                                        <p:cTn id="259" dur="1" fill="hold">
                                          <p:stCondLst>
                                            <p:cond delay="0"/>
                                          </p:stCondLst>
                                        </p:cTn>
                                        <p:tgtEl>
                                          <p:spTgt spid="188"/>
                                        </p:tgtEl>
                                        <p:attrNameLst>
                                          <p:attrName>style.visibility</p:attrName>
                                        </p:attrNameLst>
                                      </p:cBhvr>
                                      <p:to>
                                        <p:strVal val="visible"/>
                                      </p:to>
                                    </p:set>
                                  </p:childTnLst>
                                </p:cTn>
                              </p:par>
                            </p:childTnLst>
                          </p:cTn>
                        </p:par>
                      </p:childTnLst>
                    </p:cTn>
                  </p:par>
                  <p:par>
                    <p:cTn id="260" fill="hold">
                      <p:stCondLst>
                        <p:cond delay="indefinite"/>
                      </p:stCondLst>
                      <p:childTnLst>
                        <p:par>
                          <p:cTn id="261" fill="hold">
                            <p:stCondLst>
                              <p:cond delay="0"/>
                            </p:stCondLst>
                            <p:childTnLst>
                              <p:par>
                                <p:cTn id="262" presetID="1" presetClass="entr" presetSubtype="0" fill="hold" nodeType="clickEffect">
                                  <p:stCondLst>
                                    <p:cond delay="0"/>
                                  </p:stCondLst>
                                  <p:childTnLst>
                                    <p:set>
                                      <p:cBhvr>
                                        <p:cTn id="263" dur="1" fill="hold">
                                          <p:stCondLst>
                                            <p:cond delay="0"/>
                                          </p:stCondLst>
                                        </p:cTn>
                                        <p:tgtEl>
                                          <p:spTgt spid="189"/>
                                        </p:tgtEl>
                                        <p:attrNameLst>
                                          <p:attrName>style.visibility</p:attrName>
                                        </p:attrNameLst>
                                      </p:cBhvr>
                                      <p:to>
                                        <p:strVal val="visible"/>
                                      </p:to>
                                    </p:set>
                                  </p:childTnLst>
                                </p:cTn>
                              </p:par>
                            </p:childTnLst>
                          </p:cTn>
                        </p:par>
                      </p:childTnLst>
                    </p:cTn>
                  </p:par>
                  <p:par>
                    <p:cTn id="264" fill="hold">
                      <p:stCondLst>
                        <p:cond delay="indefinite"/>
                      </p:stCondLst>
                      <p:childTnLst>
                        <p:par>
                          <p:cTn id="265" fill="hold">
                            <p:stCondLst>
                              <p:cond delay="0"/>
                            </p:stCondLst>
                            <p:childTnLst>
                              <p:par>
                                <p:cTn id="266" presetID="1" presetClass="entr" presetSubtype="0" fill="hold" grpId="0" nodeType="clickEffect">
                                  <p:stCondLst>
                                    <p:cond delay="0"/>
                                  </p:stCondLst>
                                  <p:childTnLst>
                                    <p:set>
                                      <p:cBhvr>
                                        <p:cTn id="267" dur="1" fill="hold">
                                          <p:stCondLst>
                                            <p:cond delay="0"/>
                                          </p:stCondLst>
                                        </p:cTn>
                                        <p:tgtEl>
                                          <p:spTgt spid="187"/>
                                        </p:tgtEl>
                                        <p:attrNameLst>
                                          <p:attrName>style.visibility</p:attrName>
                                        </p:attrNameLst>
                                      </p:cBhvr>
                                      <p:to>
                                        <p:strVal val="visible"/>
                                      </p:to>
                                    </p:set>
                                  </p:childTnLst>
                                </p:cTn>
                              </p:par>
                            </p:childTnLst>
                          </p:cTn>
                        </p:par>
                      </p:childTnLst>
                    </p:cTn>
                  </p:par>
                  <p:par>
                    <p:cTn id="268" fill="hold">
                      <p:stCondLst>
                        <p:cond delay="indefinite"/>
                      </p:stCondLst>
                      <p:childTnLst>
                        <p:par>
                          <p:cTn id="269" fill="hold">
                            <p:stCondLst>
                              <p:cond delay="0"/>
                            </p:stCondLst>
                            <p:childTnLst>
                              <p:par>
                                <p:cTn id="270" presetID="1" presetClass="entr" presetSubtype="0" fill="hold" grpId="0" nodeType="clickEffect">
                                  <p:stCondLst>
                                    <p:cond delay="0"/>
                                  </p:stCondLst>
                                  <p:childTnLst>
                                    <p:set>
                                      <p:cBhvr>
                                        <p:cTn id="271" dur="1" fill="hold">
                                          <p:stCondLst>
                                            <p:cond delay="0"/>
                                          </p:stCondLst>
                                        </p:cTn>
                                        <p:tgtEl>
                                          <p:spTgt spid="194"/>
                                        </p:tgtEl>
                                        <p:attrNameLst>
                                          <p:attrName>style.visibility</p:attrName>
                                        </p:attrNameLst>
                                      </p:cBhvr>
                                      <p:to>
                                        <p:strVal val="visible"/>
                                      </p:to>
                                    </p:set>
                                  </p:childTnLst>
                                </p:cTn>
                              </p:par>
                            </p:childTnLst>
                          </p:cTn>
                        </p:par>
                      </p:childTnLst>
                    </p:cTn>
                  </p:par>
                  <p:par>
                    <p:cTn id="272" fill="hold">
                      <p:stCondLst>
                        <p:cond delay="indefinite"/>
                      </p:stCondLst>
                      <p:childTnLst>
                        <p:par>
                          <p:cTn id="273" fill="hold">
                            <p:stCondLst>
                              <p:cond delay="0"/>
                            </p:stCondLst>
                            <p:childTnLst>
                              <p:par>
                                <p:cTn id="274" presetID="1" presetClass="entr" presetSubtype="0" fill="hold" grpId="0" nodeType="clickEffect">
                                  <p:stCondLst>
                                    <p:cond delay="0"/>
                                  </p:stCondLst>
                                  <p:childTnLst>
                                    <p:set>
                                      <p:cBhvr>
                                        <p:cTn id="275" dur="1" fill="hold">
                                          <p:stCondLst>
                                            <p:cond delay="0"/>
                                          </p:stCondLst>
                                        </p:cTn>
                                        <p:tgtEl>
                                          <p:spTgt spid="195"/>
                                        </p:tgtEl>
                                        <p:attrNameLst>
                                          <p:attrName>style.visibility</p:attrName>
                                        </p:attrNameLst>
                                      </p:cBhvr>
                                      <p:to>
                                        <p:strVal val="visible"/>
                                      </p:to>
                                    </p:set>
                                  </p:childTnLst>
                                </p:cTn>
                              </p:par>
                            </p:childTnLst>
                          </p:cTn>
                        </p:par>
                      </p:childTnLst>
                    </p:cTn>
                  </p:par>
                  <p:par>
                    <p:cTn id="276" fill="hold">
                      <p:stCondLst>
                        <p:cond delay="indefinite"/>
                      </p:stCondLst>
                      <p:childTnLst>
                        <p:par>
                          <p:cTn id="277" fill="hold">
                            <p:stCondLst>
                              <p:cond delay="0"/>
                            </p:stCondLst>
                            <p:childTnLst>
                              <p:par>
                                <p:cTn id="278" presetID="10" presetClass="exit" presetSubtype="0" fill="hold" nodeType="clickEffect">
                                  <p:stCondLst>
                                    <p:cond delay="0"/>
                                  </p:stCondLst>
                                  <p:childTnLst>
                                    <p:animEffect transition="out" filter="fade">
                                      <p:cBhvr>
                                        <p:cTn id="279" dur="500"/>
                                        <p:tgtEl>
                                          <p:spTgt spid="179"/>
                                        </p:tgtEl>
                                      </p:cBhvr>
                                    </p:animEffect>
                                    <p:set>
                                      <p:cBhvr>
                                        <p:cTn id="280" dur="1" fill="hold">
                                          <p:stCondLst>
                                            <p:cond delay="499"/>
                                          </p:stCondLst>
                                        </p:cTn>
                                        <p:tgtEl>
                                          <p:spTgt spid="179"/>
                                        </p:tgtEl>
                                        <p:attrNameLst>
                                          <p:attrName>style.visibility</p:attrName>
                                        </p:attrNameLst>
                                      </p:cBhvr>
                                      <p:to>
                                        <p:strVal val="hidden"/>
                                      </p:to>
                                    </p:set>
                                  </p:childTnLst>
                                </p:cTn>
                              </p:par>
                              <p:par>
                                <p:cTn id="281" presetID="1" presetClass="exit" presetSubtype="0" fill="hold" grpId="1" nodeType="withEffect">
                                  <p:stCondLst>
                                    <p:cond delay="0"/>
                                  </p:stCondLst>
                                  <p:childTnLst>
                                    <p:set>
                                      <p:cBhvr>
                                        <p:cTn id="282" dur="1" fill="hold">
                                          <p:stCondLst>
                                            <p:cond delay="0"/>
                                          </p:stCondLst>
                                        </p:cTn>
                                        <p:tgtEl>
                                          <p:spTgt spid="172"/>
                                        </p:tgtEl>
                                        <p:attrNameLst>
                                          <p:attrName>style.visibility</p:attrName>
                                        </p:attrNameLst>
                                      </p:cBhvr>
                                      <p:to>
                                        <p:strVal val="hidden"/>
                                      </p:to>
                                    </p:set>
                                  </p:childTnLst>
                                </p:cTn>
                              </p:par>
                              <p:par>
                                <p:cTn id="283" presetID="1" presetClass="exit" presetSubtype="0" fill="hold" grpId="1" nodeType="withEffect">
                                  <p:stCondLst>
                                    <p:cond delay="0"/>
                                  </p:stCondLst>
                                  <p:childTnLst>
                                    <p:set>
                                      <p:cBhvr>
                                        <p:cTn id="284" dur="1" fill="hold">
                                          <p:stCondLst>
                                            <p:cond delay="0"/>
                                          </p:stCondLst>
                                        </p:cTn>
                                        <p:tgtEl>
                                          <p:spTgt spid="171"/>
                                        </p:tgtEl>
                                        <p:attrNameLst>
                                          <p:attrName>style.visibility</p:attrName>
                                        </p:attrNameLst>
                                      </p:cBhvr>
                                      <p:to>
                                        <p:strVal val="hidden"/>
                                      </p:to>
                                    </p:set>
                                  </p:childTnLst>
                                </p:cTn>
                              </p:par>
                            </p:childTnLst>
                          </p:cTn>
                        </p:par>
                      </p:childTnLst>
                    </p:cTn>
                  </p:par>
                  <p:par>
                    <p:cTn id="285" fill="hold">
                      <p:stCondLst>
                        <p:cond delay="indefinite"/>
                      </p:stCondLst>
                      <p:childTnLst>
                        <p:par>
                          <p:cTn id="286" fill="hold">
                            <p:stCondLst>
                              <p:cond delay="0"/>
                            </p:stCondLst>
                            <p:childTnLst>
                              <p:par>
                                <p:cTn id="287" presetID="22" presetClass="entr" presetSubtype="2" fill="hold" nodeType="clickEffect">
                                  <p:stCondLst>
                                    <p:cond delay="0"/>
                                  </p:stCondLst>
                                  <p:childTnLst>
                                    <p:set>
                                      <p:cBhvr>
                                        <p:cTn id="288" dur="1" fill="hold">
                                          <p:stCondLst>
                                            <p:cond delay="0"/>
                                          </p:stCondLst>
                                        </p:cTn>
                                        <p:tgtEl>
                                          <p:spTgt spid="192"/>
                                        </p:tgtEl>
                                        <p:attrNameLst>
                                          <p:attrName>style.visibility</p:attrName>
                                        </p:attrNameLst>
                                      </p:cBhvr>
                                      <p:to>
                                        <p:strVal val="visible"/>
                                      </p:to>
                                    </p:set>
                                    <p:animEffect transition="in" filter="wipe(right)">
                                      <p:cBhvr>
                                        <p:cTn id="289" dur="500"/>
                                        <p:tgtEl>
                                          <p:spTgt spid="192"/>
                                        </p:tgtEl>
                                      </p:cBhvr>
                                    </p:animEffect>
                                  </p:childTnLst>
                                </p:cTn>
                              </p:par>
                            </p:childTnLst>
                          </p:cTn>
                        </p:par>
                      </p:childTnLst>
                    </p:cTn>
                  </p:par>
                  <p:par>
                    <p:cTn id="290" fill="hold">
                      <p:stCondLst>
                        <p:cond delay="indefinite"/>
                      </p:stCondLst>
                      <p:childTnLst>
                        <p:par>
                          <p:cTn id="291" fill="hold">
                            <p:stCondLst>
                              <p:cond delay="0"/>
                            </p:stCondLst>
                            <p:childTnLst>
                              <p:par>
                                <p:cTn id="292" presetID="1" presetClass="entr" presetSubtype="0" fill="hold" grpId="0" nodeType="clickEffect">
                                  <p:stCondLst>
                                    <p:cond delay="0"/>
                                  </p:stCondLst>
                                  <p:childTnLst>
                                    <p:set>
                                      <p:cBhvr>
                                        <p:cTn id="293" dur="1" fill="hold">
                                          <p:stCondLst>
                                            <p:cond delay="0"/>
                                          </p:stCondLst>
                                        </p:cTn>
                                        <p:tgtEl>
                                          <p:spTgt spid="191"/>
                                        </p:tgtEl>
                                        <p:attrNameLst>
                                          <p:attrName>style.visibility</p:attrName>
                                        </p:attrNameLst>
                                      </p:cBhvr>
                                      <p:to>
                                        <p:strVal val="visible"/>
                                      </p:to>
                                    </p:set>
                                  </p:childTnLst>
                                </p:cTn>
                              </p:par>
                            </p:childTnLst>
                          </p:cTn>
                        </p:par>
                      </p:childTnLst>
                    </p:cTn>
                  </p:par>
                  <p:par>
                    <p:cTn id="294" fill="hold">
                      <p:stCondLst>
                        <p:cond delay="indefinite"/>
                      </p:stCondLst>
                      <p:childTnLst>
                        <p:par>
                          <p:cTn id="295" fill="hold">
                            <p:stCondLst>
                              <p:cond delay="0"/>
                            </p:stCondLst>
                            <p:childTnLst>
                              <p:par>
                                <p:cTn id="296" presetID="22" presetClass="entr" presetSubtype="8" fill="hold" grpId="0" nodeType="clickEffect">
                                  <p:stCondLst>
                                    <p:cond delay="0"/>
                                  </p:stCondLst>
                                  <p:childTnLst>
                                    <p:set>
                                      <p:cBhvr>
                                        <p:cTn id="297" dur="1" fill="hold">
                                          <p:stCondLst>
                                            <p:cond delay="0"/>
                                          </p:stCondLst>
                                        </p:cTn>
                                        <p:tgtEl>
                                          <p:spTgt spid="196"/>
                                        </p:tgtEl>
                                        <p:attrNameLst>
                                          <p:attrName>style.visibility</p:attrName>
                                        </p:attrNameLst>
                                      </p:cBhvr>
                                      <p:to>
                                        <p:strVal val="visible"/>
                                      </p:to>
                                    </p:set>
                                    <p:animEffect transition="in" filter="wipe(left)">
                                      <p:cBhvr>
                                        <p:cTn id="298" dur="500"/>
                                        <p:tgtEl>
                                          <p:spTgt spid="196"/>
                                        </p:tgtEl>
                                      </p:cBhvr>
                                    </p:animEffect>
                                  </p:childTnLst>
                                </p:cTn>
                              </p:par>
                            </p:childTnLst>
                          </p:cTn>
                        </p:par>
                      </p:childTnLst>
                    </p:cTn>
                  </p:par>
                  <p:par>
                    <p:cTn id="299" fill="hold">
                      <p:stCondLst>
                        <p:cond delay="indefinite"/>
                      </p:stCondLst>
                      <p:childTnLst>
                        <p:par>
                          <p:cTn id="300" fill="hold">
                            <p:stCondLst>
                              <p:cond delay="0"/>
                            </p:stCondLst>
                            <p:childTnLst>
                              <p:par>
                                <p:cTn id="301" presetID="1" presetClass="exit" presetSubtype="0" fill="hold" grpId="1" nodeType="clickEffect">
                                  <p:stCondLst>
                                    <p:cond delay="0"/>
                                  </p:stCondLst>
                                  <p:childTnLst>
                                    <p:set>
                                      <p:cBhvr>
                                        <p:cTn id="302" dur="1" fill="hold">
                                          <p:stCondLst>
                                            <p:cond delay="0"/>
                                          </p:stCondLst>
                                        </p:cTn>
                                        <p:tgtEl>
                                          <p:spTgt spid="196"/>
                                        </p:tgtEl>
                                        <p:attrNameLst>
                                          <p:attrName>style.visibility</p:attrName>
                                        </p:attrNameLst>
                                      </p:cBhvr>
                                      <p:to>
                                        <p:strVal val="hidden"/>
                                      </p:to>
                                    </p:set>
                                  </p:childTnLst>
                                </p:cTn>
                              </p:par>
                            </p:childTnLst>
                          </p:cTn>
                        </p:par>
                      </p:childTnLst>
                    </p:cTn>
                  </p:par>
                  <p:par>
                    <p:cTn id="303" fill="hold">
                      <p:stCondLst>
                        <p:cond delay="indefinite"/>
                      </p:stCondLst>
                      <p:childTnLst>
                        <p:par>
                          <p:cTn id="304" fill="hold">
                            <p:stCondLst>
                              <p:cond delay="0"/>
                            </p:stCondLst>
                            <p:childTnLst>
                              <p:par>
                                <p:cTn id="305" presetID="22" presetClass="entr" presetSubtype="2" fill="hold" nodeType="clickEffect">
                                  <p:stCondLst>
                                    <p:cond delay="0"/>
                                  </p:stCondLst>
                                  <p:childTnLst>
                                    <p:set>
                                      <p:cBhvr>
                                        <p:cTn id="306" dur="1" fill="hold">
                                          <p:stCondLst>
                                            <p:cond delay="0"/>
                                          </p:stCondLst>
                                        </p:cTn>
                                        <p:tgtEl>
                                          <p:spTgt spid="193"/>
                                        </p:tgtEl>
                                        <p:attrNameLst>
                                          <p:attrName>style.visibility</p:attrName>
                                        </p:attrNameLst>
                                      </p:cBhvr>
                                      <p:to>
                                        <p:strVal val="visible"/>
                                      </p:to>
                                    </p:set>
                                    <p:animEffect transition="in" filter="wipe(right)">
                                      <p:cBhvr>
                                        <p:cTn id="307" dur="500"/>
                                        <p:tgtEl>
                                          <p:spTgt spid="193"/>
                                        </p:tgtEl>
                                      </p:cBhvr>
                                    </p:animEffect>
                                  </p:childTnLst>
                                </p:cTn>
                              </p:par>
                            </p:childTnLst>
                          </p:cTn>
                        </p:par>
                      </p:childTnLst>
                    </p:cTn>
                  </p:par>
                  <p:par>
                    <p:cTn id="308" fill="hold">
                      <p:stCondLst>
                        <p:cond delay="indefinite"/>
                      </p:stCondLst>
                      <p:childTnLst>
                        <p:par>
                          <p:cTn id="309" fill="hold">
                            <p:stCondLst>
                              <p:cond delay="0"/>
                            </p:stCondLst>
                            <p:childTnLst>
                              <p:par>
                                <p:cTn id="310" presetID="1" presetClass="entr" presetSubtype="0" fill="hold" grpId="0" nodeType="clickEffect">
                                  <p:stCondLst>
                                    <p:cond delay="0"/>
                                  </p:stCondLst>
                                  <p:childTnLst>
                                    <p:set>
                                      <p:cBhvr>
                                        <p:cTn id="311" dur="1" fill="hold">
                                          <p:stCondLst>
                                            <p:cond delay="0"/>
                                          </p:stCondLst>
                                        </p:cTn>
                                        <p:tgtEl>
                                          <p:spTgt spid="190"/>
                                        </p:tgtEl>
                                        <p:attrNameLst>
                                          <p:attrName>style.visibility</p:attrName>
                                        </p:attrNameLst>
                                      </p:cBhvr>
                                      <p:to>
                                        <p:strVal val="visible"/>
                                      </p:to>
                                    </p:set>
                                  </p:childTnLst>
                                </p:cTn>
                              </p:par>
                            </p:childTnLst>
                          </p:cTn>
                        </p:par>
                      </p:childTnLst>
                    </p:cTn>
                  </p:par>
                  <p:par>
                    <p:cTn id="312" fill="hold">
                      <p:stCondLst>
                        <p:cond delay="indefinite"/>
                      </p:stCondLst>
                      <p:childTnLst>
                        <p:par>
                          <p:cTn id="313" fill="hold">
                            <p:stCondLst>
                              <p:cond delay="0"/>
                            </p:stCondLst>
                            <p:childTnLst>
                              <p:par>
                                <p:cTn id="314" presetID="22" presetClass="entr" presetSubtype="8" fill="hold" grpId="0" nodeType="clickEffect">
                                  <p:stCondLst>
                                    <p:cond delay="0"/>
                                  </p:stCondLst>
                                  <p:childTnLst>
                                    <p:set>
                                      <p:cBhvr>
                                        <p:cTn id="315" dur="1" fill="hold">
                                          <p:stCondLst>
                                            <p:cond delay="0"/>
                                          </p:stCondLst>
                                        </p:cTn>
                                        <p:tgtEl>
                                          <p:spTgt spid="197"/>
                                        </p:tgtEl>
                                        <p:attrNameLst>
                                          <p:attrName>style.visibility</p:attrName>
                                        </p:attrNameLst>
                                      </p:cBhvr>
                                      <p:to>
                                        <p:strVal val="visible"/>
                                      </p:to>
                                    </p:set>
                                    <p:animEffect transition="in" filter="wipe(left)">
                                      <p:cBhvr>
                                        <p:cTn id="316" dur="500"/>
                                        <p:tgtEl>
                                          <p:spTgt spid="197"/>
                                        </p:tgtEl>
                                      </p:cBhvr>
                                    </p:animEffect>
                                  </p:childTnLst>
                                </p:cTn>
                              </p:par>
                            </p:childTnLst>
                          </p:cTn>
                        </p:par>
                      </p:childTnLst>
                    </p:cTn>
                  </p:par>
                  <p:par>
                    <p:cTn id="317" fill="hold">
                      <p:stCondLst>
                        <p:cond delay="indefinite"/>
                      </p:stCondLst>
                      <p:childTnLst>
                        <p:par>
                          <p:cTn id="318" fill="hold">
                            <p:stCondLst>
                              <p:cond delay="0"/>
                            </p:stCondLst>
                            <p:childTnLst>
                              <p:par>
                                <p:cTn id="319" presetID="1" presetClass="exit" presetSubtype="0" fill="hold" grpId="1" nodeType="clickEffect">
                                  <p:stCondLst>
                                    <p:cond delay="0"/>
                                  </p:stCondLst>
                                  <p:childTnLst>
                                    <p:set>
                                      <p:cBhvr>
                                        <p:cTn id="320" dur="1" fill="hold">
                                          <p:stCondLst>
                                            <p:cond delay="0"/>
                                          </p:stCondLst>
                                        </p:cTn>
                                        <p:tgtEl>
                                          <p:spTgt spid="197"/>
                                        </p:tgtEl>
                                        <p:attrNameLst>
                                          <p:attrName>style.visibility</p:attrName>
                                        </p:attrNameLst>
                                      </p:cBhvr>
                                      <p:to>
                                        <p:strVal val="hidden"/>
                                      </p:to>
                                    </p:set>
                                  </p:childTnLst>
                                </p:cTn>
                              </p:par>
                            </p:childTnLst>
                          </p:cTn>
                        </p:par>
                      </p:childTnLst>
                    </p:cTn>
                  </p:par>
                  <p:par>
                    <p:cTn id="321" fill="hold">
                      <p:stCondLst>
                        <p:cond delay="indefinite"/>
                      </p:stCondLst>
                      <p:childTnLst>
                        <p:par>
                          <p:cTn id="322" fill="hold">
                            <p:stCondLst>
                              <p:cond delay="0"/>
                            </p:stCondLst>
                            <p:childTnLst>
                              <p:par>
                                <p:cTn id="323" presetID="1" presetClass="entr" presetSubtype="0" fill="hold" grpId="0" nodeType="clickEffect">
                                  <p:stCondLst>
                                    <p:cond delay="0"/>
                                  </p:stCondLst>
                                  <p:childTnLst>
                                    <p:set>
                                      <p:cBhvr>
                                        <p:cTn id="324" dur="1" fill="hold">
                                          <p:stCondLst>
                                            <p:cond delay="0"/>
                                          </p:stCondLst>
                                        </p:cTn>
                                        <p:tgtEl>
                                          <p:spTgt spid="198"/>
                                        </p:tgtEl>
                                        <p:attrNameLst>
                                          <p:attrName>style.visibility</p:attrName>
                                        </p:attrNameLst>
                                      </p:cBhvr>
                                      <p:to>
                                        <p:strVal val="visible"/>
                                      </p:to>
                                    </p:set>
                                  </p:childTnLst>
                                </p:cTn>
                              </p:par>
                            </p:childTnLst>
                          </p:cTn>
                        </p:par>
                      </p:childTnLst>
                    </p:cTn>
                  </p:par>
                  <p:par>
                    <p:cTn id="325" fill="hold">
                      <p:stCondLst>
                        <p:cond delay="indefinite"/>
                      </p:stCondLst>
                      <p:childTnLst>
                        <p:par>
                          <p:cTn id="326" fill="hold">
                            <p:stCondLst>
                              <p:cond delay="0"/>
                            </p:stCondLst>
                            <p:childTnLst>
                              <p:par>
                                <p:cTn id="327" presetID="1" presetClass="entr" presetSubtype="0" fill="hold" grpId="0" nodeType="clickEffect">
                                  <p:stCondLst>
                                    <p:cond delay="0"/>
                                  </p:stCondLst>
                                  <p:childTnLst>
                                    <p:set>
                                      <p:cBhvr>
                                        <p:cTn id="328" dur="1" fill="hold">
                                          <p:stCondLst>
                                            <p:cond delay="0"/>
                                          </p:stCondLst>
                                        </p:cTn>
                                        <p:tgtEl>
                                          <p:spTgt spid="199"/>
                                        </p:tgtEl>
                                        <p:attrNameLst>
                                          <p:attrName>style.visibility</p:attrName>
                                        </p:attrNameLst>
                                      </p:cBhvr>
                                      <p:to>
                                        <p:strVal val="visible"/>
                                      </p:to>
                                    </p:set>
                                  </p:childTnLst>
                                </p:cTn>
                              </p:par>
                            </p:childTnLst>
                          </p:cTn>
                        </p:par>
                      </p:childTnLst>
                    </p:cTn>
                  </p:par>
                  <p:par>
                    <p:cTn id="329" fill="hold">
                      <p:stCondLst>
                        <p:cond delay="indefinite"/>
                      </p:stCondLst>
                      <p:childTnLst>
                        <p:par>
                          <p:cTn id="330" fill="hold">
                            <p:stCondLst>
                              <p:cond delay="0"/>
                            </p:stCondLst>
                            <p:childTnLst>
                              <p:par>
                                <p:cTn id="331" presetID="1" presetClass="entr" presetSubtype="0" fill="hold" grpId="0" nodeType="clickEffect">
                                  <p:stCondLst>
                                    <p:cond delay="0"/>
                                  </p:stCondLst>
                                  <p:childTnLst>
                                    <p:set>
                                      <p:cBhvr>
                                        <p:cTn id="332" dur="1" fill="hold">
                                          <p:stCondLst>
                                            <p:cond delay="0"/>
                                          </p:stCondLst>
                                        </p:cTn>
                                        <p:tgtEl>
                                          <p:spTgt spid="200"/>
                                        </p:tgtEl>
                                        <p:attrNameLst>
                                          <p:attrName>style.visibility</p:attrName>
                                        </p:attrNameLst>
                                      </p:cBhvr>
                                      <p:to>
                                        <p:strVal val="visible"/>
                                      </p:to>
                                    </p:set>
                                  </p:childTnLst>
                                </p:cTn>
                              </p:par>
                            </p:childTnLst>
                          </p:cTn>
                        </p:par>
                      </p:childTnLst>
                    </p:cTn>
                  </p:par>
                  <p:par>
                    <p:cTn id="333" fill="hold">
                      <p:stCondLst>
                        <p:cond delay="indefinite"/>
                      </p:stCondLst>
                      <p:childTnLst>
                        <p:par>
                          <p:cTn id="334" fill="hold">
                            <p:stCondLst>
                              <p:cond delay="0"/>
                            </p:stCondLst>
                            <p:childTnLst>
                              <p:par>
                                <p:cTn id="335" presetID="1" presetClass="entr" presetSubtype="0" fill="hold" grpId="0" nodeType="clickEffect">
                                  <p:stCondLst>
                                    <p:cond delay="0"/>
                                  </p:stCondLst>
                                  <p:childTnLst>
                                    <p:set>
                                      <p:cBhvr>
                                        <p:cTn id="336" dur="1" fill="hold">
                                          <p:stCondLst>
                                            <p:cond delay="0"/>
                                          </p:stCondLst>
                                        </p:cTn>
                                        <p:tgtEl>
                                          <p:spTgt spid="202"/>
                                        </p:tgtEl>
                                        <p:attrNameLst>
                                          <p:attrName>style.visibility</p:attrName>
                                        </p:attrNameLst>
                                      </p:cBhvr>
                                      <p:to>
                                        <p:strVal val="visible"/>
                                      </p:to>
                                    </p:set>
                                  </p:childTnLst>
                                </p:cTn>
                              </p:par>
                            </p:childTnLst>
                          </p:cTn>
                        </p:par>
                      </p:childTnLst>
                    </p:cTn>
                  </p:par>
                  <p:par>
                    <p:cTn id="337" fill="hold">
                      <p:stCondLst>
                        <p:cond delay="indefinite"/>
                      </p:stCondLst>
                      <p:childTnLst>
                        <p:par>
                          <p:cTn id="338" fill="hold">
                            <p:stCondLst>
                              <p:cond delay="0"/>
                            </p:stCondLst>
                            <p:childTnLst>
                              <p:par>
                                <p:cTn id="339" presetID="1" presetClass="entr" presetSubtype="0" fill="hold" nodeType="clickEffect">
                                  <p:stCondLst>
                                    <p:cond delay="0"/>
                                  </p:stCondLst>
                                  <p:childTnLst>
                                    <p:set>
                                      <p:cBhvr>
                                        <p:cTn id="340" dur="1" fill="hold">
                                          <p:stCondLst>
                                            <p:cond delay="0"/>
                                          </p:stCondLst>
                                        </p:cTn>
                                        <p:tgtEl>
                                          <p:spTgt spid="203"/>
                                        </p:tgtEl>
                                        <p:attrNameLst>
                                          <p:attrName>style.visibility</p:attrName>
                                        </p:attrNameLst>
                                      </p:cBhvr>
                                      <p:to>
                                        <p:strVal val="visible"/>
                                      </p:to>
                                    </p:set>
                                  </p:childTnLst>
                                </p:cTn>
                              </p:par>
                            </p:childTnLst>
                          </p:cTn>
                        </p:par>
                      </p:childTnLst>
                    </p:cTn>
                  </p:par>
                  <p:par>
                    <p:cTn id="341" fill="hold">
                      <p:stCondLst>
                        <p:cond delay="indefinite"/>
                      </p:stCondLst>
                      <p:childTnLst>
                        <p:par>
                          <p:cTn id="342" fill="hold">
                            <p:stCondLst>
                              <p:cond delay="0"/>
                            </p:stCondLst>
                            <p:childTnLst>
                              <p:par>
                                <p:cTn id="343" presetID="1" presetClass="entr" presetSubtype="0" fill="hold" grpId="0" nodeType="clickEffect">
                                  <p:stCondLst>
                                    <p:cond delay="0"/>
                                  </p:stCondLst>
                                  <p:childTnLst>
                                    <p:set>
                                      <p:cBhvr>
                                        <p:cTn id="344" dur="1" fill="hold">
                                          <p:stCondLst>
                                            <p:cond delay="0"/>
                                          </p:stCondLst>
                                        </p:cTn>
                                        <p:tgtEl>
                                          <p:spTgt spid="201"/>
                                        </p:tgtEl>
                                        <p:attrNameLst>
                                          <p:attrName>style.visibility</p:attrName>
                                        </p:attrNameLst>
                                      </p:cBhvr>
                                      <p:to>
                                        <p:strVal val="visible"/>
                                      </p:to>
                                    </p:set>
                                  </p:childTnLst>
                                </p:cTn>
                              </p:par>
                            </p:childTnLst>
                          </p:cTn>
                        </p:par>
                      </p:childTnLst>
                    </p:cTn>
                  </p:par>
                  <p:par>
                    <p:cTn id="345" fill="hold">
                      <p:stCondLst>
                        <p:cond delay="indefinite"/>
                      </p:stCondLst>
                      <p:childTnLst>
                        <p:par>
                          <p:cTn id="346" fill="hold">
                            <p:stCondLst>
                              <p:cond delay="0"/>
                            </p:stCondLst>
                            <p:childTnLst>
                              <p:par>
                                <p:cTn id="347" presetID="1" presetClass="entr" presetSubtype="0" fill="hold" grpId="0" nodeType="clickEffect">
                                  <p:stCondLst>
                                    <p:cond delay="0"/>
                                  </p:stCondLst>
                                  <p:childTnLst>
                                    <p:set>
                                      <p:cBhvr>
                                        <p:cTn id="348" dur="1" fill="hold">
                                          <p:stCondLst>
                                            <p:cond delay="0"/>
                                          </p:stCondLst>
                                        </p:cTn>
                                        <p:tgtEl>
                                          <p:spTgt spid="209"/>
                                        </p:tgtEl>
                                        <p:attrNameLst>
                                          <p:attrName>style.visibility</p:attrName>
                                        </p:attrNameLst>
                                      </p:cBhvr>
                                      <p:to>
                                        <p:strVal val="visible"/>
                                      </p:to>
                                    </p:set>
                                  </p:childTnLst>
                                </p:cTn>
                              </p:par>
                            </p:childTnLst>
                          </p:cTn>
                        </p:par>
                      </p:childTnLst>
                    </p:cTn>
                  </p:par>
                  <p:par>
                    <p:cTn id="349" fill="hold">
                      <p:stCondLst>
                        <p:cond delay="indefinite"/>
                      </p:stCondLst>
                      <p:childTnLst>
                        <p:par>
                          <p:cTn id="350" fill="hold">
                            <p:stCondLst>
                              <p:cond delay="0"/>
                            </p:stCondLst>
                            <p:childTnLst>
                              <p:par>
                                <p:cTn id="351" presetID="1" presetClass="entr" presetSubtype="0" fill="hold" nodeType="clickEffect">
                                  <p:stCondLst>
                                    <p:cond delay="0"/>
                                  </p:stCondLst>
                                  <p:childTnLst>
                                    <p:set>
                                      <p:cBhvr>
                                        <p:cTn id="352" dur="1" fill="hold">
                                          <p:stCondLst>
                                            <p:cond delay="0"/>
                                          </p:stCondLst>
                                        </p:cTn>
                                        <p:tgtEl>
                                          <p:spTgt spid="211"/>
                                        </p:tgtEl>
                                        <p:attrNameLst>
                                          <p:attrName>style.visibility</p:attrName>
                                        </p:attrNameLst>
                                      </p:cBhvr>
                                      <p:to>
                                        <p:strVal val="visible"/>
                                      </p:to>
                                    </p:set>
                                  </p:childTnLst>
                                </p:cTn>
                              </p:par>
                              <p:par>
                                <p:cTn id="353" presetID="1" presetClass="entr" presetSubtype="0" fill="hold" nodeType="withEffect">
                                  <p:stCondLst>
                                    <p:cond delay="0"/>
                                  </p:stCondLst>
                                  <p:childTnLst>
                                    <p:set>
                                      <p:cBhvr>
                                        <p:cTn id="354" dur="1" fill="hold">
                                          <p:stCondLst>
                                            <p:cond delay="0"/>
                                          </p:stCondLst>
                                        </p:cTn>
                                        <p:tgtEl>
                                          <p:spTgt spid="2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4" grpId="0"/>
      <p:bldP spid="26" grpId="0"/>
      <p:bldP spid="27" grpId="0"/>
      <p:bldP spid="47" grpId="0" animBg="1"/>
      <p:bldP spid="47" grpId="1" animBg="1"/>
      <p:bldP spid="78" grpId="0"/>
      <p:bldP spid="83" grpId="0"/>
      <p:bldP spid="88" grpId="0"/>
      <p:bldP spid="93" grpId="0"/>
      <p:bldP spid="98" grpId="0"/>
      <p:bldP spid="103" grpId="0"/>
      <p:bldP spid="104" grpId="0"/>
      <p:bldP spid="120" grpId="0"/>
      <p:bldP spid="125" grpId="0"/>
      <p:bldP spid="131" grpId="0"/>
      <p:bldP spid="147" grpId="0"/>
      <p:bldP spid="152" grpId="0"/>
      <p:bldP spid="162" grpId="0"/>
      <p:bldP spid="167" grpId="0"/>
      <p:bldP spid="171" grpId="0"/>
      <p:bldP spid="171" grpId="1"/>
      <p:bldP spid="172" grpId="0" animBg="1"/>
      <p:bldP spid="172" grpId="1" animBg="1"/>
      <p:bldP spid="184" grpId="0"/>
      <p:bldP spid="185" grpId="0"/>
      <p:bldP spid="186" grpId="0"/>
      <p:bldP spid="187" grpId="0"/>
      <p:bldP spid="188" grpId="0"/>
      <p:bldP spid="190" grpId="0"/>
      <p:bldP spid="191" grpId="0"/>
      <p:bldP spid="194" grpId="0"/>
      <p:bldP spid="195" grpId="0"/>
      <p:bldP spid="196" grpId="0" animBg="1"/>
      <p:bldP spid="196" grpId="1" animBg="1"/>
      <p:bldP spid="197" grpId="0" animBg="1"/>
      <p:bldP spid="197" grpId="1" animBg="1"/>
      <p:bldP spid="198" grpId="0"/>
      <p:bldP spid="199" grpId="0"/>
      <p:bldP spid="200" grpId="0"/>
      <p:bldP spid="201" grpId="0"/>
      <p:bldP spid="202" grpId="0"/>
      <p:bldP spid="209"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a:xfrm>
            <a:off x="3048000" y="1543050"/>
            <a:ext cx="3048000" cy="205740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p:cNvSpPr txBox="1"/>
          <p:nvPr/>
        </p:nvSpPr>
        <p:spPr>
          <a:xfrm>
            <a:off x="3996562" y="2387084"/>
            <a:ext cx="1371600" cy="369332"/>
          </a:xfrm>
          <a:prstGeom prst="rect">
            <a:avLst/>
          </a:prstGeom>
          <a:noFill/>
        </p:spPr>
        <p:txBody>
          <a:bodyPr wrap="square" rtlCol="0">
            <a:spAutoFit/>
          </a:bodyPr>
          <a:lstStyle/>
          <a:p>
            <a:r>
              <a:rPr lang="en-US" dirty="0" smtClean="0"/>
              <a:t>Lecture 02</a:t>
            </a:r>
            <a:endParaRPr lang="en-US" dirty="0"/>
          </a:p>
        </p:txBody>
      </p:sp>
    </p:spTree>
    <p:extLst>
      <p:ext uri="{BB962C8B-B14F-4D97-AF65-F5344CB8AC3E}">
        <p14:creationId xmlns:p14="http://schemas.microsoft.com/office/powerpoint/2010/main" val="24166565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86200" y="2387084"/>
            <a:ext cx="1371600" cy="369332"/>
          </a:xfrm>
          <a:prstGeom prst="rect">
            <a:avLst/>
          </a:prstGeom>
          <a:noFill/>
        </p:spPr>
        <p:txBody>
          <a:bodyPr wrap="square" rtlCol="0">
            <a:spAutoFit/>
          </a:bodyPr>
          <a:lstStyle/>
          <a:p>
            <a:r>
              <a:rPr lang="en-US" dirty="0" smtClean="0">
                <a:solidFill>
                  <a:prstClr val="black"/>
                </a:solidFill>
              </a:rPr>
              <a:t>Module 06</a:t>
            </a:r>
            <a:endParaRPr lang="en-US" dirty="0">
              <a:solidFill>
                <a:prstClr val="black"/>
              </a:solidFill>
            </a:endParaRPr>
          </a:p>
        </p:txBody>
      </p:sp>
    </p:spTree>
    <p:extLst>
      <p:ext uri="{BB962C8B-B14F-4D97-AF65-F5344CB8AC3E}">
        <p14:creationId xmlns:p14="http://schemas.microsoft.com/office/powerpoint/2010/main" val="14235503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590550" y="593337"/>
            <a:ext cx="7620000" cy="1600201"/>
            <a:chOff x="171450" y="2046498"/>
            <a:chExt cx="7620000" cy="1600201"/>
          </a:xfrm>
        </p:grpSpPr>
        <p:pic>
          <p:nvPicPr>
            <p:cNvPr id="8194" name="Picture 2" descr="D:\Roshan\maths images\imp- pictures maths\clipart\solving-equations-with-variables-on-both-sides-edmodo-10-152012-1-638.jpg"/>
            <p:cNvPicPr>
              <a:picLocks noChangeAspect="1" noChangeArrowheads="1"/>
            </p:cNvPicPr>
            <p:nvPr/>
          </p:nvPicPr>
          <p:blipFill rotWithShape="1">
            <a:blip r:embed="rId2">
              <a:clrChange>
                <a:clrFrom>
                  <a:srgbClr val="FFFFFF"/>
                </a:clrFrom>
                <a:clrTo>
                  <a:srgbClr val="FFFFFF">
                    <a:alpha val="0"/>
                  </a:srgbClr>
                </a:clrTo>
              </a:clrChange>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rcRect l="8019" t="24077" r="10142" b="42715"/>
            <a:stretch/>
          </p:blipFill>
          <p:spPr bwMode="auto">
            <a:xfrm>
              <a:off x="1181100" y="2122699"/>
              <a:ext cx="6610350" cy="1524000"/>
            </a:xfrm>
            <a:prstGeom prst="rect">
              <a:avLst/>
            </a:prstGeom>
            <a:noFill/>
            <a:extLst>
              <a:ext uri="{909E8E84-426E-40DD-AFC4-6F175D3DCCD1}">
                <a14:hiddenFill xmlns:a14="http://schemas.microsoft.com/office/drawing/2010/main">
                  <a:solidFill>
                    <a:srgbClr val="FFFFFF"/>
                  </a:solidFill>
                </a14:hiddenFill>
              </a:ext>
            </a:extLst>
          </p:spPr>
        </p:pic>
        <p:pic>
          <p:nvPicPr>
            <p:cNvPr id="8195" name="Picture 3" descr="D:\Roshan\maths images\imp- pictures maths\clipart\Picture2.jpg"/>
            <p:cNvPicPr>
              <a:picLocks noChangeAspect="1" noChangeArrowheads="1"/>
            </p:cNvPicPr>
            <p:nvPr/>
          </p:nvPicPr>
          <p:blipFill>
            <a:blip r:embed="rId4">
              <a:clrChange>
                <a:clrFrom>
                  <a:srgbClr val="CE8040"/>
                </a:clrFrom>
                <a:clrTo>
                  <a:srgbClr val="CE8040">
                    <a:alpha val="0"/>
                  </a:srgbClr>
                </a:clrTo>
              </a:clrChange>
              <a:extLst>
                <a:ext uri="{BEBA8EAE-BF5A-486C-A8C5-ECC9F3942E4B}">
                  <a14:imgProps xmlns:a14="http://schemas.microsoft.com/office/drawing/2010/main">
                    <a14:imgLayer r:embed="rId5">
                      <a14:imgEffect>
                        <a14:backgroundRemoval t="0" b="100000" l="0" r="100000">
                          <a14:foregroundMark x1="57738" y1="77381" x2="39286" y2="85714"/>
                          <a14:foregroundMark x1="61905" y1="60714" x2="64286" y2="95238"/>
                          <a14:foregroundMark x1="40476" y1="81548" x2="51190" y2="75000"/>
                          <a14:foregroundMark x1="67857" y1="84524" x2="76786" y2="87500"/>
                          <a14:foregroundMark x1="77381" y1="88095" x2="79762" y2="92857"/>
                        </a14:backgroundRemoval>
                      </a14:imgEffect>
                    </a14:imgLayer>
                  </a14:imgProps>
                </a:ext>
                <a:ext uri="{28A0092B-C50C-407E-A947-70E740481C1C}">
                  <a14:useLocalDpi xmlns:a14="http://schemas.microsoft.com/office/drawing/2010/main" val="0"/>
                </a:ext>
              </a:extLst>
            </a:blip>
            <a:srcRect/>
            <a:stretch>
              <a:fillRect/>
            </a:stretch>
          </p:blipFill>
          <p:spPr bwMode="auto">
            <a:xfrm flipH="1">
              <a:off x="171450" y="2046498"/>
              <a:ext cx="1600200" cy="160020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63481255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712424" y="1956911"/>
            <a:ext cx="278839"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sym typeface="Symbol"/>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9" name="TextBox 8"/>
          <p:cNvSpPr txBox="1"/>
          <p:nvPr/>
        </p:nvSpPr>
        <p:spPr>
          <a:xfrm>
            <a:off x="1057130" y="1956911"/>
            <a:ext cx="482681"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3</a:t>
            </a:r>
            <a:r>
              <a:rPr lang="en-US" i="1" dirty="0" smtClean="0">
                <a:solidFill>
                  <a:prstClr val="black"/>
                </a:solidFill>
                <a:latin typeface="Bookman Old Style" panose="02050604050505020204" pitchFamily="18" charset="0"/>
                <a:ea typeface="Cambria Math" panose="02040503050406030204" pitchFamily="18" charset="0"/>
                <a:cs typeface="Arial" pitchFamily="34" charset="0"/>
              </a:rPr>
              <a:t>x</a:t>
            </a:r>
            <a:endParaRPr lang="en-US" i="1" dirty="0">
              <a:solidFill>
                <a:prstClr val="black"/>
              </a:solidFill>
              <a:latin typeface="Bookman Old Style" panose="02050604050505020204" pitchFamily="18" charset="0"/>
              <a:ea typeface="Cambria Math" panose="02040503050406030204" pitchFamily="18" charset="0"/>
              <a:cs typeface="Arial" pitchFamily="34" charset="0"/>
            </a:endParaRPr>
          </a:p>
        </p:txBody>
      </p:sp>
      <p:sp>
        <p:nvSpPr>
          <p:cNvPr id="10" name="TextBox 9"/>
          <p:cNvSpPr txBox="1"/>
          <p:nvPr/>
        </p:nvSpPr>
        <p:spPr>
          <a:xfrm>
            <a:off x="1412808" y="1956911"/>
            <a:ext cx="241220" cy="369332"/>
          </a:xfrm>
          <a:prstGeom prst="rect">
            <a:avLst/>
          </a:prstGeom>
          <a:noFill/>
        </p:spPr>
        <p:txBody>
          <a:bodyPr wrap="square" rtlCol="0">
            <a:spAutoFit/>
          </a:bodyPr>
          <a:lstStyle/>
          <a:p>
            <a:r>
              <a:rPr lang="en-US" dirty="0">
                <a:solidFill>
                  <a:srgbClr val="C00000"/>
                </a:solidFill>
                <a:latin typeface="Cambria Math" panose="02040503050406030204" pitchFamily="18" charset="0"/>
                <a:ea typeface="Cambria Math" panose="02040503050406030204" pitchFamily="18" charset="0"/>
                <a:cs typeface="Arial" pitchFamily="34" charset="0"/>
              </a:rPr>
              <a:t>–</a:t>
            </a:r>
          </a:p>
        </p:txBody>
      </p:sp>
      <p:sp>
        <p:nvSpPr>
          <p:cNvPr id="11" name="TextBox 10"/>
          <p:cNvSpPr txBox="1"/>
          <p:nvPr/>
        </p:nvSpPr>
        <p:spPr>
          <a:xfrm>
            <a:off x="1590533" y="1956911"/>
            <a:ext cx="572119" cy="369332"/>
          </a:xfrm>
          <a:prstGeom prst="rect">
            <a:avLst/>
          </a:prstGeom>
          <a:noFill/>
        </p:spPr>
        <p:txBody>
          <a:bodyPr wrap="square" rtlCol="0">
            <a:spAutoFit/>
          </a:bodyPr>
          <a:lstStyle/>
          <a:p>
            <a:r>
              <a:rPr lang="en-US" dirty="0" smtClean="0">
                <a:solidFill>
                  <a:srgbClr val="C00000"/>
                </a:solidFill>
                <a:latin typeface="Cambria Math" panose="02040503050406030204" pitchFamily="18" charset="0"/>
                <a:ea typeface="Cambria Math" panose="02040503050406030204" pitchFamily="18" charset="0"/>
                <a:cs typeface="Arial" pitchFamily="34" charset="0"/>
              </a:rPr>
              <a:t>2</a:t>
            </a:r>
            <a:r>
              <a:rPr lang="en-US" i="1" dirty="0" smtClean="0">
                <a:solidFill>
                  <a:srgbClr val="C00000"/>
                </a:solidFill>
                <a:latin typeface="Bookman Old Style" panose="02050604050505020204" pitchFamily="18" charset="0"/>
                <a:ea typeface="Cambria Math" panose="02040503050406030204" pitchFamily="18" charset="0"/>
                <a:cs typeface="Arial" pitchFamily="34" charset="0"/>
              </a:rPr>
              <a:t>x</a:t>
            </a:r>
            <a:endParaRPr lang="en-US" i="1" dirty="0">
              <a:solidFill>
                <a:srgbClr val="C00000"/>
              </a:solidFill>
              <a:latin typeface="Bookman Old Style" panose="02050604050505020204" pitchFamily="18" charset="0"/>
              <a:ea typeface="Cambria Math" panose="02040503050406030204" pitchFamily="18" charset="0"/>
              <a:cs typeface="Arial" pitchFamily="34" charset="0"/>
            </a:endParaRPr>
          </a:p>
        </p:txBody>
      </p:sp>
      <p:sp>
        <p:nvSpPr>
          <p:cNvPr id="12" name="TextBox 11"/>
          <p:cNvSpPr txBox="1"/>
          <p:nvPr/>
        </p:nvSpPr>
        <p:spPr>
          <a:xfrm>
            <a:off x="1968913" y="1956911"/>
            <a:ext cx="310896"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5" name="TextBox 14"/>
          <p:cNvSpPr txBox="1"/>
          <p:nvPr/>
        </p:nvSpPr>
        <p:spPr>
          <a:xfrm>
            <a:off x="2276341" y="1956911"/>
            <a:ext cx="476253"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18</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8" name="TextBox 17"/>
          <p:cNvSpPr txBox="1"/>
          <p:nvPr/>
        </p:nvSpPr>
        <p:spPr>
          <a:xfrm>
            <a:off x="712424" y="2345293"/>
            <a:ext cx="278839"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sym typeface="Symbol"/>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9" name="TextBox 18"/>
          <p:cNvSpPr txBox="1"/>
          <p:nvPr/>
        </p:nvSpPr>
        <p:spPr>
          <a:xfrm>
            <a:off x="1633740" y="2345293"/>
            <a:ext cx="482681"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1</a:t>
            </a:r>
            <a:r>
              <a:rPr lang="en-US" i="1" dirty="0" smtClean="0">
                <a:solidFill>
                  <a:prstClr val="black"/>
                </a:solidFill>
                <a:latin typeface="Bookman Old Style" panose="02050604050505020204" pitchFamily="18" charset="0"/>
                <a:ea typeface="Cambria Math" panose="02040503050406030204" pitchFamily="18" charset="0"/>
                <a:cs typeface="Arial" pitchFamily="34" charset="0"/>
              </a:rPr>
              <a:t>x</a:t>
            </a:r>
            <a:endParaRPr lang="en-US" i="1" dirty="0">
              <a:solidFill>
                <a:prstClr val="black"/>
              </a:solidFill>
              <a:latin typeface="Bookman Old Style" panose="02050604050505020204" pitchFamily="18" charset="0"/>
              <a:ea typeface="Cambria Math" panose="02040503050406030204" pitchFamily="18" charset="0"/>
              <a:cs typeface="Arial" pitchFamily="34" charset="0"/>
            </a:endParaRPr>
          </a:p>
        </p:txBody>
      </p:sp>
      <p:sp>
        <p:nvSpPr>
          <p:cNvPr id="20" name="TextBox 19"/>
          <p:cNvSpPr txBox="1"/>
          <p:nvPr/>
        </p:nvSpPr>
        <p:spPr>
          <a:xfrm>
            <a:off x="1964003" y="2345293"/>
            <a:ext cx="310896"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21" name="TextBox 20"/>
          <p:cNvSpPr txBox="1"/>
          <p:nvPr/>
        </p:nvSpPr>
        <p:spPr>
          <a:xfrm>
            <a:off x="2243325" y="2345293"/>
            <a:ext cx="543524"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18</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22" name="TextBox 21"/>
          <p:cNvSpPr txBox="1"/>
          <p:nvPr/>
        </p:nvSpPr>
        <p:spPr>
          <a:xfrm>
            <a:off x="712953" y="3278743"/>
            <a:ext cx="277781"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sym typeface="Symbol"/>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23" name="TextBox 22"/>
          <p:cNvSpPr txBox="1"/>
          <p:nvPr/>
        </p:nvSpPr>
        <p:spPr>
          <a:xfrm>
            <a:off x="1133329" y="3320650"/>
            <a:ext cx="3750170" cy="408623"/>
          </a:xfrm>
          <a:prstGeom prst="roundRect">
            <a:avLst/>
          </a:prstGeom>
          <a:noFill/>
          <a:ln w="19050">
            <a:solidFill>
              <a:schemeClr val="accent3">
                <a:lumMod val="50000"/>
              </a:schemeClr>
            </a:solidFill>
          </a:ln>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The solution of the equation is 18 </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24" name="TextBox 23"/>
          <p:cNvSpPr txBox="1"/>
          <p:nvPr/>
        </p:nvSpPr>
        <p:spPr>
          <a:xfrm>
            <a:off x="1596524" y="1504950"/>
            <a:ext cx="482681"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3</a:t>
            </a:r>
            <a:r>
              <a:rPr lang="en-US" i="1" dirty="0" smtClean="0">
                <a:solidFill>
                  <a:prstClr val="black"/>
                </a:solidFill>
                <a:latin typeface="Bookman Old Style" panose="02050604050505020204" pitchFamily="18" charset="0"/>
                <a:ea typeface="Cambria Math" panose="02040503050406030204" pitchFamily="18" charset="0"/>
                <a:cs typeface="Arial" pitchFamily="34" charset="0"/>
              </a:rPr>
              <a:t>x</a:t>
            </a:r>
            <a:endParaRPr lang="en-US" i="1" dirty="0">
              <a:solidFill>
                <a:prstClr val="black"/>
              </a:solidFill>
              <a:latin typeface="Bookman Old Style" panose="02050604050505020204" pitchFamily="18" charset="0"/>
              <a:ea typeface="Cambria Math" panose="02040503050406030204" pitchFamily="18" charset="0"/>
              <a:cs typeface="Arial" pitchFamily="34" charset="0"/>
            </a:endParaRPr>
          </a:p>
        </p:txBody>
      </p:sp>
      <p:sp>
        <p:nvSpPr>
          <p:cNvPr id="25" name="TextBox 24"/>
          <p:cNvSpPr txBox="1"/>
          <p:nvPr/>
        </p:nvSpPr>
        <p:spPr>
          <a:xfrm>
            <a:off x="1952127" y="1504950"/>
            <a:ext cx="310896"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26" name="TextBox 25"/>
          <p:cNvSpPr txBox="1"/>
          <p:nvPr/>
        </p:nvSpPr>
        <p:spPr>
          <a:xfrm>
            <a:off x="2206108" y="1504950"/>
            <a:ext cx="558940"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2</a:t>
            </a:r>
            <a:r>
              <a:rPr lang="en-US" i="1" dirty="0" smtClean="0">
                <a:solidFill>
                  <a:prstClr val="black"/>
                </a:solidFill>
                <a:latin typeface="Bookman Old Style" panose="02050604050505020204" pitchFamily="18" charset="0"/>
                <a:ea typeface="Cambria Math" panose="02040503050406030204" pitchFamily="18" charset="0"/>
                <a:cs typeface="Arial" pitchFamily="34" charset="0"/>
              </a:rPr>
              <a:t>x</a:t>
            </a:r>
            <a:endParaRPr lang="en-US" i="1" dirty="0">
              <a:solidFill>
                <a:prstClr val="black"/>
              </a:solidFill>
              <a:latin typeface="Bookman Old Style" panose="02050604050505020204" pitchFamily="18" charset="0"/>
              <a:ea typeface="Cambria Math" panose="02040503050406030204" pitchFamily="18" charset="0"/>
              <a:cs typeface="Arial" pitchFamily="34" charset="0"/>
            </a:endParaRPr>
          </a:p>
        </p:txBody>
      </p:sp>
      <p:sp>
        <p:nvSpPr>
          <p:cNvPr id="27" name="TextBox 26"/>
          <p:cNvSpPr txBox="1"/>
          <p:nvPr/>
        </p:nvSpPr>
        <p:spPr>
          <a:xfrm>
            <a:off x="2527278" y="1504950"/>
            <a:ext cx="241340"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28" name="TextBox 27"/>
          <p:cNvSpPr txBox="1"/>
          <p:nvPr/>
        </p:nvSpPr>
        <p:spPr>
          <a:xfrm>
            <a:off x="2793978" y="1504950"/>
            <a:ext cx="520722"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18</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30" name="TextBox 29"/>
          <p:cNvSpPr txBox="1"/>
          <p:nvPr/>
        </p:nvSpPr>
        <p:spPr>
          <a:xfrm>
            <a:off x="457214" y="1066800"/>
            <a:ext cx="505267" cy="369332"/>
          </a:xfrm>
          <a:prstGeom prst="rect">
            <a:avLst/>
          </a:prstGeom>
          <a:noFill/>
        </p:spPr>
        <p:txBody>
          <a:bodyPr wrap="none" rtlCol="0">
            <a:spAutoFit/>
          </a:bodyPr>
          <a:lstStyle/>
          <a:p>
            <a:r>
              <a:rPr lang="en-US" dirty="0" smtClean="0">
                <a:solidFill>
                  <a:srgbClr val="CC00CC"/>
                </a:solidFill>
                <a:latin typeface="Cambria Math" panose="02040503050406030204" pitchFamily="18" charset="0"/>
                <a:ea typeface="Cambria Math" panose="02040503050406030204" pitchFamily="18" charset="0"/>
                <a:cs typeface="Arial" pitchFamily="34" charset="0"/>
              </a:rPr>
              <a:t>(1)</a:t>
            </a:r>
            <a:endParaRPr lang="en-US" dirty="0">
              <a:solidFill>
                <a:srgbClr val="CC00CC"/>
              </a:solidFill>
              <a:latin typeface="Cambria Math" panose="02040503050406030204" pitchFamily="18" charset="0"/>
              <a:ea typeface="Cambria Math" panose="02040503050406030204" pitchFamily="18" charset="0"/>
              <a:cs typeface="Arial" pitchFamily="34" charset="0"/>
            </a:endParaRPr>
          </a:p>
        </p:txBody>
      </p:sp>
      <p:sp>
        <p:nvSpPr>
          <p:cNvPr id="31" name="TextBox 30"/>
          <p:cNvSpPr txBox="1"/>
          <p:nvPr/>
        </p:nvSpPr>
        <p:spPr>
          <a:xfrm>
            <a:off x="979032" y="1066800"/>
            <a:ext cx="1736373" cy="369332"/>
          </a:xfrm>
          <a:prstGeom prst="rect">
            <a:avLst/>
          </a:prstGeom>
          <a:noFill/>
        </p:spPr>
        <p:txBody>
          <a:bodyPr wrap="none" rtlCol="0">
            <a:spAutoFit/>
          </a:bodyPr>
          <a:lstStyle/>
          <a:p>
            <a:r>
              <a:rPr lang="en-US" dirty="0" smtClean="0">
                <a:solidFill>
                  <a:srgbClr val="CC00CC"/>
                </a:solidFill>
                <a:latin typeface="Cambria Math" panose="02040503050406030204" pitchFamily="18" charset="0"/>
                <a:ea typeface="Cambria Math" panose="02040503050406030204" pitchFamily="18" charset="0"/>
                <a:cs typeface="Arial" pitchFamily="34" charset="0"/>
              </a:rPr>
              <a:t>3</a:t>
            </a:r>
            <a:r>
              <a:rPr lang="en-US" i="1" dirty="0" smtClean="0">
                <a:solidFill>
                  <a:srgbClr val="CC00CC"/>
                </a:solidFill>
                <a:latin typeface="Bookman Old Style" panose="02050604050505020204" pitchFamily="18" charset="0"/>
                <a:ea typeface="Cambria Math" panose="02040503050406030204" pitchFamily="18" charset="0"/>
                <a:cs typeface="Arial" pitchFamily="34" charset="0"/>
              </a:rPr>
              <a:t>x</a:t>
            </a:r>
            <a:r>
              <a:rPr lang="en-US" dirty="0" smtClean="0">
                <a:solidFill>
                  <a:srgbClr val="CC00CC"/>
                </a:solidFill>
                <a:latin typeface="Cambria Math" panose="02040503050406030204" pitchFamily="18" charset="0"/>
                <a:ea typeface="Cambria Math" panose="02040503050406030204" pitchFamily="18" charset="0"/>
                <a:cs typeface="Arial" pitchFamily="34" charset="0"/>
              </a:rPr>
              <a:t>  =  2</a:t>
            </a:r>
            <a:r>
              <a:rPr lang="en-US" i="1" dirty="0" smtClean="0">
                <a:solidFill>
                  <a:srgbClr val="CC00CC"/>
                </a:solidFill>
                <a:latin typeface="Bookman Old Style" panose="02050604050505020204" pitchFamily="18" charset="0"/>
                <a:ea typeface="Cambria Math" panose="02040503050406030204" pitchFamily="18" charset="0"/>
                <a:cs typeface="Arial" pitchFamily="34" charset="0"/>
              </a:rPr>
              <a:t>x</a:t>
            </a:r>
            <a:r>
              <a:rPr lang="en-US" dirty="0" smtClean="0">
                <a:solidFill>
                  <a:srgbClr val="CC00CC"/>
                </a:solidFill>
                <a:latin typeface="Cambria Math" panose="02040503050406030204" pitchFamily="18" charset="0"/>
                <a:ea typeface="Cambria Math" panose="02040503050406030204" pitchFamily="18" charset="0"/>
                <a:cs typeface="Arial" pitchFamily="34" charset="0"/>
              </a:rPr>
              <a:t>  +  18</a:t>
            </a:r>
            <a:endParaRPr lang="en-US" baseline="-25000" dirty="0">
              <a:solidFill>
                <a:srgbClr val="CC00CC"/>
              </a:solidFill>
              <a:latin typeface="Cambria Math" panose="02040503050406030204" pitchFamily="18" charset="0"/>
              <a:ea typeface="Cambria Math" panose="02040503050406030204" pitchFamily="18" charset="0"/>
              <a:cs typeface="Arial" pitchFamily="34" charset="0"/>
            </a:endParaRPr>
          </a:p>
        </p:txBody>
      </p:sp>
      <p:grpSp>
        <p:nvGrpSpPr>
          <p:cNvPr id="32" name="Group 31"/>
          <p:cNvGrpSpPr/>
          <p:nvPr/>
        </p:nvGrpSpPr>
        <p:grpSpPr>
          <a:xfrm>
            <a:off x="571500" y="251378"/>
            <a:ext cx="1181100" cy="512618"/>
            <a:chOff x="3680733" y="331470"/>
            <a:chExt cx="1135475" cy="563880"/>
          </a:xfrm>
        </p:grpSpPr>
        <p:sp>
          <p:nvSpPr>
            <p:cNvPr id="33" name="Horizontal Scroll 32"/>
            <p:cNvSpPr/>
            <p:nvPr/>
          </p:nvSpPr>
          <p:spPr>
            <a:xfrm>
              <a:off x="3680733" y="331470"/>
              <a:ext cx="1135475" cy="563880"/>
            </a:xfrm>
            <a:prstGeom prst="horizontalScroll">
              <a:avLst/>
            </a:prstGeom>
            <a:blipFill>
              <a:blip r:embed="rId2"/>
              <a:tile tx="0" ty="0" sx="100000" sy="100000" flip="none" algn="tl"/>
            </a:blipFill>
            <a:ln w="28575">
              <a:solidFill>
                <a:schemeClr val="tx1"/>
              </a:solid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dirty="0">
                <a:solidFill>
                  <a:prstClr val="black"/>
                </a:solidFill>
                <a:latin typeface="Cambria Math" panose="02040503050406030204" pitchFamily="18" charset="0"/>
                <a:ea typeface="Cambria Math" panose="02040503050406030204" pitchFamily="18" charset="0"/>
              </a:endParaRPr>
            </a:p>
          </p:txBody>
        </p:sp>
        <p:sp>
          <p:nvSpPr>
            <p:cNvPr id="34" name="TextBox 33"/>
            <p:cNvSpPr txBox="1"/>
            <p:nvPr/>
          </p:nvSpPr>
          <p:spPr>
            <a:xfrm>
              <a:off x="3761492" y="423178"/>
              <a:ext cx="1034050" cy="372410"/>
            </a:xfrm>
            <a:prstGeom prst="rect">
              <a:avLst/>
            </a:prstGeom>
            <a:noFill/>
          </p:spPr>
          <p:txBody>
            <a:bodyPr wrap="none" rtlCol="0">
              <a:spAutoFit/>
            </a:bodyPr>
            <a:lstStyle/>
            <a:p>
              <a:r>
                <a:rPr lang="en-US" sz="1600" dirty="0" smtClean="0">
                  <a:solidFill>
                    <a:prstClr val="black"/>
                  </a:solidFill>
                  <a:latin typeface="Cambria Math" panose="02040503050406030204" pitchFamily="18" charset="0"/>
                  <a:ea typeface="Cambria Math" panose="02040503050406030204" pitchFamily="18" charset="0"/>
                </a:rPr>
                <a:t>EXERCISE</a:t>
              </a:r>
              <a:endParaRPr lang="en-US" sz="1600" dirty="0">
                <a:solidFill>
                  <a:prstClr val="black"/>
                </a:solidFill>
                <a:latin typeface="Cambria Math" panose="02040503050406030204" pitchFamily="18" charset="0"/>
                <a:ea typeface="Cambria Math" panose="02040503050406030204" pitchFamily="18" charset="0"/>
              </a:endParaRPr>
            </a:p>
          </p:txBody>
        </p:sp>
      </p:grpSp>
      <p:sp>
        <p:nvSpPr>
          <p:cNvPr id="35" name="TextBox 34"/>
          <p:cNvSpPr txBox="1"/>
          <p:nvPr/>
        </p:nvSpPr>
        <p:spPr>
          <a:xfrm>
            <a:off x="466725" y="756821"/>
            <a:ext cx="4495800" cy="338554"/>
          </a:xfrm>
          <a:prstGeom prst="rect">
            <a:avLst/>
          </a:prstGeom>
          <a:noFill/>
        </p:spPr>
        <p:txBody>
          <a:bodyPr wrap="square" rtlCol="0">
            <a:spAutoFit/>
          </a:bodyPr>
          <a:lstStyle/>
          <a:p>
            <a:pPr marL="342900" indent="-342900">
              <a:buFontTx/>
              <a:buAutoNum type="arabicPeriod"/>
            </a:pPr>
            <a:r>
              <a:rPr lang="en-US" sz="1600" b="1" dirty="0" smtClean="0">
                <a:solidFill>
                  <a:srgbClr val="F79646">
                    <a:lumMod val="50000"/>
                  </a:srgbClr>
                </a:solidFill>
                <a:latin typeface="Cambria Math" panose="02040503050406030204" pitchFamily="18" charset="0"/>
                <a:ea typeface="Cambria Math" panose="02040503050406030204" pitchFamily="18" charset="0"/>
                <a:cs typeface="Arial" pitchFamily="34" charset="0"/>
              </a:rPr>
              <a:t>Solve the equations :</a:t>
            </a:r>
          </a:p>
        </p:txBody>
      </p:sp>
      <p:grpSp>
        <p:nvGrpSpPr>
          <p:cNvPr id="36" name="Group 35"/>
          <p:cNvGrpSpPr/>
          <p:nvPr/>
        </p:nvGrpSpPr>
        <p:grpSpPr>
          <a:xfrm>
            <a:off x="522920" y="1527810"/>
            <a:ext cx="615668" cy="369332"/>
            <a:chOff x="522920" y="1515017"/>
            <a:chExt cx="615668" cy="369332"/>
          </a:xfrm>
        </p:grpSpPr>
        <p:sp>
          <p:nvSpPr>
            <p:cNvPr id="37" name="Flowchart: Delay 36"/>
            <p:cNvSpPr/>
            <p:nvPr/>
          </p:nvSpPr>
          <p:spPr>
            <a:xfrm>
              <a:off x="573605" y="1544221"/>
              <a:ext cx="564983" cy="323262"/>
            </a:xfrm>
            <a:prstGeom prst="flowChartDelay">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mbria Math" panose="02040503050406030204" pitchFamily="18" charset="0"/>
                <a:ea typeface="Cambria Math" panose="02040503050406030204" pitchFamily="18" charset="0"/>
              </a:endParaRPr>
            </a:p>
          </p:txBody>
        </p:sp>
        <p:sp>
          <p:nvSpPr>
            <p:cNvPr id="38" name="TextBox 37"/>
            <p:cNvSpPr txBox="1"/>
            <p:nvPr/>
          </p:nvSpPr>
          <p:spPr>
            <a:xfrm>
              <a:off x="522920" y="1515017"/>
              <a:ext cx="562946" cy="369332"/>
            </a:xfrm>
            <a:prstGeom prst="rect">
              <a:avLst/>
            </a:prstGeom>
            <a:noFill/>
          </p:spPr>
          <p:txBody>
            <a:bodyPr wrap="square" rtlCol="0">
              <a:spAutoFit/>
            </a:bodyPr>
            <a:lstStyle/>
            <a:p>
              <a:r>
                <a:rPr lang="en-US" b="1" dirty="0" smtClean="0">
                  <a:solidFill>
                    <a:prstClr val="black">
                      <a:lumMod val="95000"/>
                      <a:lumOff val="5000"/>
                    </a:prstClr>
                  </a:solidFill>
                  <a:latin typeface="Cambria Math" panose="02040503050406030204" pitchFamily="18" charset="0"/>
                  <a:ea typeface="Cambria Math" panose="02040503050406030204" pitchFamily="18" charset="0"/>
                  <a:cs typeface="Arial" pitchFamily="34" charset="0"/>
                </a:rPr>
                <a:t>Sol</a:t>
              </a:r>
              <a:endParaRPr lang="en-US" b="1" dirty="0">
                <a:solidFill>
                  <a:prstClr val="black">
                    <a:lumMod val="95000"/>
                    <a:lumOff val="5000"/>
                  </a:prstClr>
                </a:solidFill>
                <a:latin typeface="Cambria Math" panose="02040503050406030204" pitchFamily="18" charset="0"/>
                <a:ea typeface="Cambria Math" panose="02040503050406030204" pitchFamily="18" charset="0"/>
                <a:cs typeface="Arial" pitchFamily="34" charset="0"/>
              </a:endParaRPr>
            </a:p>
          </p:txBody>
        </p:sp>
      </p:grpSp>
      <p:pic>
        <p:nvPicPr>
          <p:cNvPr id="39" name="Picture 8" descr="https://encrypted-tbn3.gstatic.com/images?q=tbn:ANd9GcQF2WyE-ichznlNBDGYVxMKykT8win86D7t7PDmHdDnARm7Zpa1da6hfg">
            <a:hlinkClick r:id="rId3"/>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0" b="100000" l="0" r="100000"/>
                    </a14:imgEffect>
                  </a14:imgLayer>
                </a14:imgProps>
              </a:ext>
              <a:ext uri="{28A0092B-C50C-407E-A947-70E740481C1C}">
                <a14:useLocalDpi xmlns:a14="http://schemas.microsoft.com/office/drawing/2010/main" val="0"/>
              </a:ext>
            </a:extLst>
          </a:blip>
          <a:srcRect/>
          <a:stretch>
            <a:fillRect/>
          </a:stretch>
        </p:blipFill>
        <p:spPr bwMode="auto">
          <a:xfrm>
            <a:off x="4472611" y="2844169"/>
            <a:ext cx="937599" cy="1238479"/>
          </a:xfrm>
          <a:prstGeom prst="rect">
            <a:avLst/>
          </a:prstGeom>
          <a:noFill/>
          <a:extLst>
            <a:ext uri="{909E8E84-426E-40DD-AFC4-6F175D3DCCD1}">
              <a14:hiddenFill xmlns:a14="http://schemas.microsoft.com/office/drawing/2010/main">
                <a:solidFill>
                  <a:srgbClr val="FFFFFF"/>
                </a:solidFill>
              </a14:hiddenFill>
            </a:ext>
          </a:extLst>
        </p:spPr>
      </p:pic>
      <p:grpSp>
        <p:nvGrpSpPr>
          <p:cNvPr id="46" name="Group 45"/>
          <p:cNvGrpSpPr/>
          <p:nvPr/>
        </p:nvGrpSpPr>
        <p:grpSpPr>
          <a:xfrm>
            <a:off x="3663314" y="438151"/>
            <a:ext cx="2585086" cy="1143000"/>
            <a:chOff x="6111615" y="3189161"/>
            <a:chExt cx="1664985" cy="983231"/>
          </a:xfrm>
        </p:grpSpPr>
        <p:sp>
          <p:nvSpPr>
            <p:cNvPr id="47" name="Cloud Callout 46"/>
            <p:cNvSpPr/>
            <p:nvPr/>
          </p:nvSpPr>
          <p:spPr>
            <a:xfrm>
              <a:off x="6111615" y="3189161"/>
              <a:ext cx="1655996" cy="983231"/>
            </a:xfrm>
            <a:prstGeom prst="cloudCallout">
              <a:avLst>
                <a:gd name="adj1" fmla="val -68511"/>
                <a:gd name="adj2" fmla="val 60508"/>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mbria Math" panose="02040503050406030204" pitchFamily="18" charset="0"/>
                <a:ea typeface="Cambria Math" panose="02040503050406030204" pitchFamily="18" charset="0"/>
              </a:endParaRPr>
            </a:p>
          </p:txBody>
        </p:sp>
        <p:sp>
          <p:nvSpPr>
            <p:cNvPr id="48" name="Rectangle 47"/>
            <p:cNvSpPr/>
            <p:nvPr/>
          </p:nvSpPr>
          <p:spPr>
            <a:xfrm>
              <a:off x="6147001" y="3357101"/>
              <a:ext cx="1629599" cy="503035"/>
            </a:xfrm>
            <a:prstGeom prst="rect">
              <a:avLst/>
            </a:prstGeom>
          </p:spPr>
          <p:txBody>
            <a:bodyPr wrap="square">
              <a:spAutoFit/>
            </a:bodyPr>
            <a:lstStyle/>
            <a:p>
              <a:pPr algn="ctr"/>
              <a:r>
                <a:rPr lang="en-US" sz="1600" b="1" dirty="0">
                  <a:solidFill>
                    <a:srgbClr val="002060"/>
                  </a:solidFill>
                  <a:latin typeface="Cambria Math" panose="02040503050406030204" pitchFamily="18" charset="0"/>
                  <a:ea typeface="Cambria Math" panose="02040503050406030204" pitchFamily="18" charset="0"/>
                </a:rPr>
                <a:t>Variables on one side, numbers on the other side.</a:t>
              </a:r>
            </a:p>
          </p:txBody>
        </p:sp>
      </p:grpSp>
      <p:sp>
        <p:nvSpPr>
          <p:cNvPr id="2" name="Rectangle 1"/>
          <p:cNvSpPr/>
          <p:nvPr/>
        </p:nvSpPr>
        <p:spPr>
          <a:xfrm>
            <a:off x="2205198" y="1510915"/>
            <a:ext cx="442750" cy="369332"/>
          </a:xfrm>
          <a:prstGeom prst="rect">
            <a:avLst/>
          </a:prstGeom>
        </p:spPr>
        <p:txBody>
          <a:bodyPr wrap="none">
            <a:spAutoFit/>
          </a:bodyPr>
          <a:lstStyle/>
          <a:p>
            <a:r>
              <a:rPr lang="en-US" dirty="0" smtClean="0">
                <a:solidFill>
                  <a:srgbClr val="C00000"/>
                </a:solidFill>
                <a:latin typeface="Cambria Math" panose="02040503050406030204" pitchFamily="18" charset="0"/>
                <a:ea typeface="Cambria Math" panose="02040503050406030204" pitchFamily="18" charset="0"/>
                <a:cs typeface="Arial" pitchFamily="34" charset="0"/>
              </a:rPr>
              <a:t>2</a:t>
            </a:r>
            <a:r>
              <a:rPr lang="en-US" i="1" dirty="0" smtClean="0">
                <a:solidFill>
                  <a:srgbClr val="C00000"/>
                </a:solidFill>
                <a:latin typeface="Bookman Old Style" panose="02050604050505020204" pitchFamily="18" charset="0"/>
                <a:ea typeface="Cambria Math" panose="02040503050406030204" pitchFamily="18" charset="0"/>
                <a:cs typeface="Arial" pitchFamily="34" charset="0"/>
              </a:rPr>
              <a:t>x</a:t>
            </a:r>
            <a:endParaRPr lang="en-US" i="1" dirty="0">
              <a:solidFill>
                <a:srgbClr val="C00000"/>
              </a:solidFill>
              <a:latin typeface="Bookman Old Style" panose="02050604050505020204" pitchFamily="18" charset="0"/>
              <a:ea typeface="Cambria Math" panose="02040503050406030204" pitchFamily="18" charset="0"/>
              <a:cs typeface="Arial" pitchFamily="34" charset="0"/>
            </a:endParaRPr>
          </a:p>
        </p:txBody>
      </p:sp>
      <p:sp>
        <p:nvSpPr>
          <p:cNvPr id="58" name="TextBox 57"/>
          <p:cNvSpPr txBox="1"/>
          <p:nvPr/>
        </p:nvSpPr>
        <p:spPr>
          <a:xfrm>
            <a:off x="712424" y="2802493"/>
            <a:ext cx="278839"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sym typeface="Symbol"/>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59" name="TextBox 58"/>
          <p:cNvSpPr txBox="1"/>
          <p:nvPr/>
        </p:nvSpPr>
        <p:spPr>
          <a:xfrm>
            <a:off x="1728331" y="2802493"/>
            <a:ext cx="438801" cy="369332"/>
          </a:xfrm>
          <a:prstGeom prst="rect">
            <a:avLst/>
          </a:prstGeom>
          <a:noFill/>
        </p:spPr>
        <p:txBody>
          <a:bodyPr wrap="square" rtlCol="0">
            <a:spAutoFit/>
          </a:bodyPr>
          <a:lstStyle/>
          <a:p>
            <a:r>
              <a:rPr lang="en-US" i="1" dirty="0" smtClean="0">
                <a:solidFill>
                  <a:prstClr val="black"/>
                </a:solidFill>
                <a:latin typeface="Bookman Old Style" panose="02050604050505020204" pitchFamily="18" charset="0"/>
                <a:ea typeface="Cambria Math" panose="02040503050406030204" pitchFamily="18" charset="0"/>
                <a:cs typeface="Arial" pitchFamily="34" charset="0"/>
              </a:rPr>
              <a:t>x</a:t>
            </a:r>
            <a:endParaRPr lang="en-US" i="1" dirty="0">
              <a:solidFill>
                <a:prstClr val="black"/>
              </a:solidFill>
              <a:latin typeface="Bookman Old Style" panose="02050604050505020204" pitchFamily="18" charset="0"/>
              <a:ea typeface="Cambria Math" panose="02040503050406030204" pitchFamily="18" charset="0"/>
              <a:cs typeface="Arial" pitchFamily="34" charset="0"/>
            </a:endParaRPr>
          </a:p>
        </p:txBody>
      </p:sp>
      <p:sp>
        <p:nvSpPr>
          <p:cNvPr id="60" name="TextBox 59"/>
          <p:cNvSpPr txBox="1"/>
          <p:nvPr/>
        </p:nvSpPr>
        <p:spPr>
          <a:xfrm>
            <a:off x="1964003" y="2802493"/>
            <a:ext cx="310896"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61" name="TextBox 60"/>
          <p:cNvSpPr txBox="1"/>
          <p:nvPr/>
        </p:nvSpPr>
        <p:spPr>
          <a:xfrm>
            <a:off x="2243325" y="2802493"/>
            <a:ext cx="543524"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18</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grpSp>
        <p:nvGrpSpPr>
          <p:cNvPr id="62" name="Group 61"/>
          <p:cNvGrpSpPr/>
          <p:nvPr/>
        </p:nvGrpSpPr>
        <p:grpSpPr>
          <a:xfrm>
            <a:off x="3846813" y="656635"/>
            <a:ext cx="2204132" cy="1189709"/>
            <a:chOff x="6050724" y="3085922"/>
            <a:chExt cx="2204132" cy="1189709"/>
          </a:xfrm>
        </p:grpSpPr>
        <p:sp>
          <p:nvSpPr>
            <p:cNvPr id="63" name="Cloud Callout 62"/>
            <p:cNvSpPr/>
            <p:nvPr/>
          </p:nvSpPr>
          <p:spPr>
            <a:xfrm>
              <a:off x="6050724" y="3085922"/>
              <a:ext cx="2204132" cy="1189709"/>
            </a:xfrm>
            <a:prstGeom prst="cloudCallout">
              <a:avLst>
                <a:gd name="adj1" fmla="val -73629"/>
                <a:gd name="adj2" fmla="val 40872"/>
              </a:avLst>
            </a:prstGeom>
            <a:solidFill>
              <a:srgbClr val="FF7C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mbria Math" panose="02040503050406030204" pitchFamily="18" charset="0"/>
                <a:ea typeface="Cambria Math" panose="02040503050406030204" pitchFamily="18" charset="0"/>
              </a:endParaRPr>
            </a:p>
          </p:txBody>
        </p:sp>
        <p:sp>
          <p:nvSpPr>
            <p:cNvPr id="64" name="Rectangle 63"/>
            <p:cNvSpPr/>
            <p:nvPr/>
          </p:nvSpPr>
          <p:spPr>
            <a:xfrm>
              <a:off x="6100475" y="3438289"/>
              <a:ext cx="2107000" cy="584775"/>
            </a:xfrm>
            <a:prstGeom prst="rect">
              <a:avLst/>
            </a:prstGeom>
          </p:spPr>
          <p:txBody>
            <a:bodyPr wrap="square">
              <a:spAutoFit/>
            </a:bodyPr>
            <a:lstStyle/>
            <a:p>
              <a:pPr algn="ctr"/>
              <a:r>
                <a:rPr lang="en-US" sz="1600" b="1" dirty="0">
                  <a:solidFill>
                    <a:srgbClr val="002060"/>
                  </a:solidFill>
                  <a:latin typeface="Cambria Math" panose="02040503050406030204" pitchFamily="18" charset="0"/>
                  <a:ea typeface="Cambria Math" panose="02040503050406030204" pitchFamily="18" charset="0"/>
                </a:rPr>
                <a:t>We will shift </a:t>
              </a:r>
              <a:r>
                <a:rPr lang="en-US" sz="1600" b="1" dirty="0" smtClean="0">
                  <a:solidFill>
                    <a:srgbClr val="002060"/>
                  </a:solidFill>
                  <a:latin typeface="Cambria Math" panose="02040503050406030204" pitchFamily="18" charset="0"/>
                  <a:ea typeface="Cambria Math" panose="02040503050406030204" pitchFamily="18" charset="0"/>
                </a:rPr>
                <a:t>2</a:t>
              </a:r>
              <a:r>
                <a:rPr lang="en-US" sz="1600" b="1" i="1" dirty="0" smtClean="0">
                  <a:solidFill>
                    <a:srgbClr val="002060"/>
                  </a:solidFill>
                  <a:latin typeface="Bookman Old Style" panose="02050604050505020204" pitchFamily="18" charset="0"/>
                  <a:ea typeface="Cambria Math" panose="02040503050406030204" pitchFamily="18" charset="0"/>
                </a:rPr>
                <a:t>x</a:t>
              </a:r>
              <a:r>
                <a:rPr lang="en-US" sz="1600" b="1" dirty="0" smtClean="0">
                  <a:solidFill>
                    <a:srgbClr val="002060"/>
                  </a:solidFill>
                  <a:latin typeface="Cambria Math" panose="02040503050406030204" pitchFamily="18" charset="0"/>
                  <a:ea typeface="Cambria Math" panose="02040503050406030204" pitchFamily="18" charset="0"/>
                </a:rPr>
                <a:t>  to the other side.</a:t>
              </a:r>
              <a:endParaRPr lang="en-US" sz="1600" b="1" dirty="0">
                <a:solidFill>
                  <a:srgbClr val="002060"/>
                </a:solidFill>
                <a:latin typeface="Cambria Math" panose="02040503050406030204" pitchFamily="18" charset="0"/>
                <a:ea typeface="Cambria Math" panose="02040503050406030204" pitchFamily="18" charset="0"/>
              </a:endParaRPr>
            </a:p>
          </p:txBody>
        </p:sp>
      </p:grpSp>
      <p:sp>
        <p:nvSpPr>
          <p:cNvPr id="65" name="Curved Down Arrow 64"/>
          <p:cNvSpPr/>
          <p:nvPr/>
        </p:nvSpPr>
        <p:spPr>
          <a:xfrm rot="10800000">
            <a:off x="1672711" y="1809750"/>
            <a:ext cx="792163" cy="181054"/>
          </a:xfrm>
          <a:prstGeom prst="curvedDownArrow">
            <a:avLst/>
          </a:prstGeom>
          <a:solidFill>
            <a:srgbClr val="FFFF00"/>
          </a:solid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black"/>
              </a:solidFill>
              <a:latin typeface="Bookman Old Style" panose="02050604050505020204" pitchFamily="18" charset="0"/>
            </a:endParaRPr>
          </a:p>
        </p:txBody>
      </p:sp>
      <p:grpSp>
        <p:nvGrpSpPr>
          <p:cNvPr id="66" name="Group 65"/>
          <p:cNvGrpSpPr/>
          <p:nvPr/>
        </p:nvGrpSpPr>
        <p:grpSpPr>
          <a:xfrm>
            <a:off x="3957938" y="675446"/>
            <a:ext cx="2102642" cy="1380195"/>
            <a:chOff x="5998967" y="2554406"/>
            <a:chExt cx="2003755" cy="1916038"/>
          </a:xfrm>
        </p:grpSpPr>
        <p:sp>
          <p:nvSpPr>
            <p:cNvPr id="69" name="Cloud Callout 68"/>
            <p:cNvSpPr/>
            <p:nvPr/>
          </p:nvSpPr>
          <p:spPr>
            <a:xfrm>
              <a:off x="5998967" y="2554406"/>
              <a:ext cx="2003755" cy="1916038"/>
            </a:xfrm>
            <a:prstGeom prst="cloudCallout">
              <a:avLst>
                <a:gd name="adj1" fmla="val -73629"/>
                <a:gd name="adj2" fmla="val 40872"/>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73" name="Rectangle 72"/>
            <p:cNvSpPr/>
            <p:nvPr/>
          </p:nvSpPr>
          <p:spPr>
            <a:xfrm>
              <a:off x="6055966" y="2881050"/>
              <a:ext cx="1794141" cy="1153621"/>
            </a:xfrm>
            <a:prstGeom prst="rect">
              <a:avLst/>
            </a:prstGeom>
          </p:spPr>
          <p:txBody>
            <a:bodyPr wrap="square">
              <a:spAutoFit/>
            </a:bodyPr>
            <a:lstStyle/>
            <a:p>
              <a:pPr algn="ctr"/>
              <a:r>
                <a:rPr lang="en-US" sz="1600" b="1" dirty="0" smtClean="0">
                  <a:solidFill>
                    <a:srgbClr val="002060"/>
                  </a:solidFill>
                  <a:latin typeface="Cambria Math" panose="02040503050406030204" pitchFamily="18" charset="0"/>
                  <a:ea typeface="Cambria Math" panose="02040503050406030204" pitchFamily="18" charset="0"/>
                </a:rPr>
                <a:t>While changing sides, we will change the sign.</a:t>
              </a:r>
              <a:endParaRPr lang="en-US" sz="1600" b="1" dirty="0">
                <a:solidFill>
                  <a:srgbClr val="002060"/>
                </a:solidFill>
                <a:latin typeface="Cambria Math" panose="02040503050406030204" pitchFamily="18" charset="0"/>
                <a:ea typeface="Cambria Math" panose="02040503050406030204" pitchFamily="18" charset="0"/>
              </a:endParaRPr>
            </a:p>
          </p:txBody>
        </p:sp>
      </p:grpSp>
      <p:grpSp>
        <p:nvGrpSpPr>
          <p:cNvPr id="74" name="Group 73"/>
          <p:cNvGrpSpPr/>
          <p:nvPr/>
        </p:nvGrpSpPr>
        <p:grpSpPr>
          <a:xfrm>
            <a:off x="3068986" y="1253610"/>
            <a:ext cx="1777929" cy="895572"/>
            <a:chOff x="5888284" y="1599977"/>
            <a:chExt cx="1777929" cy="895572"/>
          </a:xfrm>
        </p:grpSpPr>
        <p:grpSp>
          <p:nvGrpSpPr>
            <p:cNvPr id="75" name="Group 74"/>
            <p:cNvGrpSpPr/>
            <p:nvPr/>
          </p:nvGrpSpPr>
          <p:grpSpPr>
            <a:xfrm>
              <a:off x="5888284" y="1599977"/>
              <a:ext cx="1777929" cy="895572"/>
              <a:chOff x="6241889" y="3165936"/>
              <a:chExt cx="1517908" cy="983231"/>
            </a:xfrm>
          </p:grpSpPr>
          <p:sp>
            <p:nvSpPr>
              <p:cNvPr id="77" name="Cloud Callout 76"/>
              <p:cNvSpPr/>
              <p:nvPr/>
            </p:nvSpPr>
            <p:spPr>
              <a:xfrm>
                <a:off x="6486722" y="3165936"/>
                <a:ext cx="1028244" cy="983231"/>
              </a:xfrm>
              <a:prstGeom prst="cloudCallout">
                <a:avLst>
                  <a:gd name="adj1" fmla="val -62767"/>
                  <a:gd name="adj2" fmla="val 46317"/>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78" name="Rectangle 77"/>
              <p:cNvSpPr/>
              <p:nvPr/>
            </p:nvSpPr>
            <p:spPr>
              <a:xfrm>
                <a:off x="6241889" y="3471706"/>
                <a:ext cx="1517908" cy="371692"/>
              </a:xfrm>
              <a:prstGeom prst="rect">
                <a:avLst/>
              </a:prstGeom>
            </p:spPr>
            <p:txBody>
              <a:bodyPr wrap="square">
                <a:spAutoFit/>
              </a:bodyPr>
              <a:lstStyle/>
              <a:p>
                <a:pPr algn="ctr"/>
                <a:r>
                  <a:rPr lang="en-US" sz="1600" b="1" dirty="0" smtClean="0">
                    <a:solidFill>
                      <a:prstClr val="white"/>
                    </a:solidFill>
                    <a:latin typeface="Cambria Math" panose="02040503050406030204" pitchFamily="18" charset="0"/>
                    <a:ea typeface="Cambria Math" panose="02040503050406030204" pitchFamily="18" charset="0"/>
                    <a:cs typeface="Arial" pitchFamily="34" charset="0"/>
                  </a:rPr>
                  <a:t>‘+’          ‘-’ </a:t>
                </a:r>
                <a:endParaRPr lang="en-US" sz="1600" b="1" dirty="0">
                  <a:solidFill>
                    <a:prstClr val="white"/>
                  </a:solidFill>
                  <a:latin typeface="Bookman Old Style" panose="02050604050505020204" pitchFamily="18" charset="0"/>
                </a:endParaRPr>
              </a:p>
            </p:txBody>
          </p:sp>
        </p:grpSp>
        <p:cxnSp>
          <p:nvCxnSpPr>
            <p:cNvPr id="76" name="Straight Arrow Connector 75"/>
            <p:cNvCxnSpPr/>
            <p:nvPr/>
          </p:nvCxnSpPr>
          <p:spPr>
            <a:xfrm>
              <a:off x="6665480" y="2066925"/>
              <a:ext cx="228600" cy="0"/>
            </a:xfrm>
            <a:prstGeom prst="straightConnector1">
              <a:avLst/>
            </a:prstGeom>
            <a:ln w="19050">
              <a:solidFill>
                <a:schemeClr val="bg1"/>
              </a:solidFill>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17964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46"/>
                                        </p:tgtEl>
                                        <p:attrNameLst>
                                          <p:attrName>style.visibility</p:attrName>
                                        </p:attrNameLst>
                                      </p:cBhvr>
                                      <p:to>
                                        <p:strVal val="visible"/>
                                      </p:to>
                                    </p:set>
                                    <p:animEffect transition="in" filter="fade">
                                      <p:cBhvr>
                                        <p:cTn id="31" dur="500"/>
                                        <p:tgtEl>
                                          <p:spTgt spid="46"/>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xit" presetSubtype="0" fill="hold" nodeType="clickEffect">
                                  <p:stCondLst>
                                    <p:cond delay="0"/>
                                  </p:stCondLst>
                                  <p:childTnLst>
                                    <p:animEffect transition="out" filter="fade">
                                      <p:cBhvr>
                                        <p:cTn id="35" dur="500"/>
                                        <p:tgtEl>
                                          <p:spTgt spid="46"/>
                                        </p:tgtEl>
                                      </p:cBhvr>
                                    </p:animEffect>
                                    <p:set>
                                      <p:cBhvr>
                                        <p:cTn id="36" dur="1" fill="hold">
                                          <p:stCondLst>
                                            <p:cond delay="499"/>
                                          </p:stCondLst>
                                        </p:cTn>
                                        <p:tgtEl>
                                          <p:spTgt spid="46"/>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62"/>
                                        </p:tgtEl>
                                        <p:attrNameLst>
                                          <p:attrName>style.visibility</p:attrName>
                                        </p:attrNameLst>
                                      </p:cBhvr>
                                      <p:to>
                                        <p:strVal val="visible"/>
                                      </p:to>
                                    </p:set>
                                    <p:animEffect transition="in" filter="fade">
                                      <p:cBhvr>
                                        <p:cTn id="41" dur="500"/>
                                        <p:tgtEl>
                                          <p:spTgt spid="62"/>
                                        </p:tgtEl>
                                      </p:cBhvr>
                                    </p:animEffec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2"/>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22" presetClass="entr" presetSubtype="2" fill="hold" grpId="0" nodeType="clickEffect">
                                  <p:stCondLst>
                                    <p:cond delay="0"/>
                                  </p:stCondLst>
                                  <p:childTnLst>
                                    <p:set>
                                      <p:cBhvr>
                                        <p:cTn id="49" dur="1" fill="hold">
                                          <p:stCondLst>
                                            <p:cond delay="0"/>
                                          </p:stCondLst>
                                        </p:cTn>
                                        <p:tgtEl>
                                          <p:spTgt spid="65"/>
                                        </p:tgtEl>
                                        <p:attrNameLst>
                                          <p:attrName>style.visibility</p:attrName>
                                        </p:attrNameLst>
                                      </p:cBhvr>
                                      <p:to>
                                        <p:strVal val="visible"/>
                                      </p:to>
                                    </p:set>
                                    <p:animEffect transition="in" filter="wipe(right)">
                                      <p:cBhvr>
                                        <p:cTn id="50" dur="500"/>
                                        <p:tgtEl>
                                          <p:spTgt spid="65"/>
                                        </p:tgtEl>
                                      </p:cBhvr>
                                    </p:animEffec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nodeType="clickEffect">
                                  <p:stCondLst>
                                    <p:cond delay="0"/>
                                  </p:stCondLst>
                                  <p:childTnLst>
                                    <p:set>
                                      <p:cBhvr>
                                        <p:cTn id="54" dur="1" fill="hold">
                                          <p:stCondLst>
                                            <p:cond delay="0"/>
                                          </p:stCondLst>
                                        </p:cTn>
                                        <p:tgtEl>
                                          <p:spTgt spid="62"/>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66"/>
                                        </p:tgtEl>
                                        <p:attrNameLst>
                                          <p:attrName>style.visibility</p:attrName>
                                        </p:attrNameLst>
                                      </p:cBhvr>
                                      <p:to>
                                        <p:strVal val="visible"/>
                                      </p:to>
                                    </p:set>
                                    <p:animEffect transition="in" filter="fade">
                                      <p:cBhvr>
                                        <p:cTn id="59" dur="500"/>
                                        <p:tgtEl>
                                          <p:spTgt spid="66"/>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xit" presetSubtype="0" fill="hold" nodeType="clickEffect">
                                  <p:stCondLst>
                                    <p:cond delay="0"/>
                                  </p:stCondLst>
                                  <p:childTnLst>
                                    <p:animEffect transition="out" filter="fade">
                                      <p:cBhvr>
                                        <p:cTn id="63" dur="500"/>
                                        <p:tgtEl>
                                          <p:spTgt spid="66"/>
                                        </p:tgtEl>
                                      </p:cBhvr>
                                    </p:animEffect>
                                    <p:set>
                                      <p:cBhvr>
                                        <p:cTn id="64" dur="1" fill="hold">
                                          <p:stCondLst>
                                            <p:cond delay="499"/>
                                          </p:stCondLst>
                                        </p:cTn>
                                        <p:tgtEl>
                                          <p:spTgt spid="66"/>
                                        </p:tgtEl>
                                        <p:attrNameLst>
                                          <p:attrName>style.visibility</p:attrName>
                                        </p:attrNameLst>
                                      </p:cBhvr>
                                      <p:to>
                                        <p:strVal val="hidden"/>
                                      </p:to>
                                    </p:se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74"/>
                                        </p:tgtEl>
                                        <p:attrNameLst>
                                          <p:attrName>style.visibility</p:attrName>
                                        </p:attrNameLst>
                                      </p:cBhvr>
                                      <p:to>
                                        <p:strVal val="visible"/>
                                      </p:to>
                                    </p:set>
                                    <p:animEffect transition="in" filter="fade">
                                      <p:cBhvr>
                                        <p:cTn id="69" dur="500"/>
                                        <p:tgtEl>
                                          <p:spTgt spid="74"/>
                                        </p:tgtEl>
                                      </p:cBhvr>
                                    </p:animEffect>
                                  </p:childTnLst>
                                </p:cTn>
                              </p:par>
                            </p:childTnLst>
                          </p:cTn>
                        </p:par>
                      </p:childTnLst>
                    </p:cTn>
                  </p:par>
                  <p:par>
                    <p:cTn id="70" fill="hold">
                      <p:stCondLst>
                        <p:cond delay="indefinite"/>
                      </p:stCondLst>
                      <p:childTnLst>
                        <p:par>
                          <p:cTn id="71" fill="hold">
                            <p:stCondLst>
                              <p:cond delay="0"/>
                            </p:stCondLst>
                            <p:childTnLst>
                              <p:par>
                                <p:cTn id="72" presetID="1" presetClass="entr" presetSubtype="0" fill="hold" grpId="0" nodeType="clickEffect">
                                  <p:stCondLst>
                                    <p:cond delay="0"/>
                                  </p:stCondLst>
                                  <p:childTnLst>
                                    <p:set>
                                      <p:cBhvr>
                                        <p:cTn id="73" dur="1" fill="hold">
                                          <p:stCondLst>
                                            <p:cond delay="0"/>
                                          </p:stCondLst>
                                        </p:cTn>
                                        <p:tgtEl>
                                          <p:spTgt spid="8"/>
                                        </p:tgtEl>
                                        <p:attrNameLst>
                                          <p:attrName>style.visibility</p:attrName>
                                        </p:attrNameLst>
                                      </p:cBhvr>
                                      <p:to>
                                        <p:strVal val="visible"/>
                                      </p:to>
                                    </p:set>
                                  </p:childTnLst>
                                </p:cTn>
                              </p:par>
                            </p:childTnLst>
                          </p:cTn>
                        </p:par>
                      </p:childTnLst>
                    </p:cTn>
                  </p:par>
                  <p:par>
                    <p:cTn id="74" fill="hold">
                      <p:stCondLst>
                        <p:cond delay="indefinite"/>
                      </p:stCondLst>
                      <p:childTnLst>
                        <p:par>
                          <p:cTn id="75" fill="hold">
                            <p:stCondLst>
                              <p:cond delay="0"/>
                            </p:stCondLst>
                            <p:childTnLst>
                              <p:par>
                                <p:cTn id="76" presetID="1" presetClass="entr" presetSubtype="0" fill="hold" grpId="0" nodeType="clickEffect">
                                  <p:stCondLst>
                                    <p:cond delay="0"/>
                                  </p:stCondLst>
                                  <p:childTnLst>
                                    <p:set>
                                      <p:cBhvr>
                                        <p:cTn id="77" dur="1" fill="hold">
                                          <p:stCondLst>
                                            <p:cond delay="0"/>
                                          </p:stCondLst>
                                        </p:cTn>
                                        <p:tgtEl>
                                          <p:spTgt spid="9"/>
                                        </p:tgtEl>
                                        <p:attrNameLst>
                                          <p:attrName>style.visibility</p:attrName>
                                        </p:attrNameLst>
                                      </p:cBhvr>
                                      <p:to>
                                        <p:strVal val="visible"/>
                                      </p:to>
                                    </p:set>
                                  </p:childTnLst>
                                </p:cTn>
                              </p:par>
                            </p:childTnLst>
                          </p:cTn>
                        </p:par>
                      </p:childTnLst>
                    </p:cTn>
                  </p:par>
                  <p:par>
                    <p:cTn id="78" fill="hold">
                      <p:stCondLst>
                        <p:cond delay="indefinite"/>
                      </p:stCondLst>
                      <p:childTnLst>
                        <p:par>
                          <p:cTn id="79" fill="hold">
                            <p:stCondLst>
                              <p:cond delay="0"/>
                            </p:stCondLst>
                            <p:childTnLst>
                              <p:par>
                                <p:cTn id="80" presetID="1" presetClass="entr" presetSubtype="0" fill="hold" grpId="0" nodeType="clickEffect">
                                  <p:stCondLst>
                                    <p:cond delay="0"/>
                                  </p:stCondLst>
                                  <p:childTnLst>
                                    <p:set>
                                      <p:cBhvr>
                                        <p:cTn id="81" dur="1" fill="hold">
                                          <p:stCondLst>
                                            <p:cond delay="0"/>
                                          </p:stCondLst>
                                        </p:cTn>
                                        <p:tgtEl>
                                          <p:spTgt spid="10"/>
                                        </p:tgtEl>
                                        <p:attrNameLst>
                                          <p:attrName>style.visibility</p:attrName>
                                        </p:attrNameLst>
                                      </p:cBhvr>
                                      <p:to>
                                        <p:strVal val="visible"/>
                                      </p:to>
                                    </p:set>
                                  </p:childTnLst>
                                </p:cTn>
                              </p:par>
                            </p:childTnLst>
                          </p:cTn>
                        </p:par>
                      </p:childTnLst>
                    </p:cTn>
                  </p:par>
                  <p:par>
                    <p:cTn id="82" fill="hold">
                      <p:stCondLst>
                        <p:cond delay="indefinite"/>
                      </p:stCondLst>
                      <p:childTnLst>
                        <p:par>
                          <p:cTn id="83" fill="hold">
                            <p:stCondLst>
                              <p:cond delay="0"/>
                            </p:stCondLst>
                            <p:childTnLst>
                              <p:par>
                                <p:cTn id="84" presetID="1" presetClass="entr" presetSubtype="0" fill="hold" grpId="0" nodeType="clickEffect">
                                  <p:stCondLst>
                                    <p:cond delay="0"/>
                                  </p:stCondLst>
                                  <p:childTnLst>
                                    <p:set>
                                      <p:cBhvr>
                                        <p:cTn id="85" dur="1" fill="hold">
                                          <p:stCondLst>
                                            <p:cond delay="0"/>
                                          </p:stCondLst>
                                        </p:cTn>
                                        <p:tgtEl>
                                          <p:spTgt spid="11"/>
                                        </p:tgtEl>
                                        <p:attrNameLst>
                                          <p:attrName>style.visibility</p:attrName>
                                        </p:attrNameLst>
                                      </p:cBhvr>
                                      <p:to>
                                        <p:strVal val="visible"/>
                                      </p:to>
                                    </p:set>
                                  </p:childTnLst>
                                </p:cTn>
                              </p:par>
                            </p:childTnLst>
                          </p:cTn>
                        </p:par>
                      </p:childTnLst>
                    </p:cTn>
                  </p:par>
                  <p:par>
                    <p:cTn id="86" fill="hold">
                      <p:stCondLst>
                        <p:cond delay="indefinite"/>
                      </p:stCondLst>
                      <p:childTnLst>
                        <p:par>
                          <p:cTn id="87" fill="hold">
                            <p:stCondLst>
                              <p:cond delay="0"/>
                            </p:stCondLst>
                            <p:childTnLst>
                              <p:par>
                                <p:cTn id="88" presetID="1" presetClass="entr" presetSubtype="0" fill="hold" grpId="0" nodeType="clickEffect">
                                  <p:stCondLst>
                                    <p:cond delay="0"/>
                                  </p:stCondLst>
                                  <p:childTnLst>
                                    <p:set>
                                      <p:cBhvr>
                                        <p:cTn id="89" dur="1" fill="hold">
                                          <p:stCondLst>
                                            <p:cond delay="0"/>
                                          </p:stCondLst>
                                        </p:cTn>
                                        <p:tgtEl>
                                          <p:spTgt spid="12"/>
                                        </p:tgtEl>
                                        <p:attrNameLst>
                                          <p:attrName>style.visibility</p:attrName>
                                        </p:attrNameLst>
                                      </p:cBhvr>
                                      <p:to>
                                        <p:strVal val="visible"/>
                                      </p:to>
                                    </p:set>
                                  </p:childTnLst>
                                </p:cTn>
                              </p:par>
                            </p:childTnLst>
                          </p:cTn>
                        </p:par>
                      </p:childTnLst>
                    </p:cTn>
                  </p:par>
                  <p:par>
                    <p:cTn id="90" fill="hold">
                      <p:stCondLst>
                        <p:cond delay="indefinite"/>
                      </p:stCondLst>
                      <p:childTnLst>
                        <p:par>
                          <p:cTn id="91" fill="hold">
                            <p:stCondLst>
                              <p:cond delay="0"/>
                            </p:stCondLst>
                            <p:childTnLst>
                              <p:par>
                                <p:cTn id="92" presetID="1" presetClass="entr" presetSubtype="0" fill="hold" grpId="0" nodeType="clickEffect">
                                  <p:stCondLst>
                                    <p:cond delay="0"/>
                                  </p:stCondLst>
                                  <p:childTnLst>
                                    <p:set>
                                      <p:cBhvr>
                                        <p:cTn id="93" dur="1" fill="hold">
                                          <p:stCondLst>
                                            <p:cond delay="0"/>
                                          </p:stCondLst>
                                        </p:cTn>
                                        <p:tgtEl>
                                          <p:spTgt spid="15"/>
                                        </p:tgtEl>
                                        <p:attrNameLst>
                                          <p:attrName>style.visibility</p:attrName>
                                        </p:attrNameLst>
                                      </p:cBhvr>
                                      <p:to>
                                        <p:strVal val="visible"/>
                                      </p:to>
                                    </p:set>
                                  </p:childTnLst>
                                </p:cTn>
                              </p:par>
                            </p:childTnLst>
                          </p:cTn>
                        </p:par>
                      </p:childTnLst>
                    </p:cTn>
                  </p:par>
                  <p:par>
                    <p:cTn id="94" fill="hold">
                      <p:stCondLst>
                        <p:cond delay="indefinite"/>
                      </p:stCondLst>
                      <p:childTnLst>
                        <p:par>
                          <p:cTn id="95" fill="hold">
                            <p:stCondLst>
                              <p:cond delay="0"/>
                            </p:stCondLst>
                            <p:childTnLst>
                              <p:par>
                                <p:cTn id="96" presetID="1" presetClass="exit" presetSubtype="0" fill="hold" grpId="1" nodeType="clickEffect">
                                  <p:stCondLst>
                                    <p:cond delay="0"/>
                                  </p:stCondLst>
                                  <p:childTnLst>
                                    <p:set>
                                      <p:cBhvr>
                                        <p:cTn id="97" dur="1" fill="hold">
                                          <p:stCondLst>
                                            <p:cond delay="0"/>
                                          </p:stCondLst>
                                        </p:cTn>
                                        <p:tgtEl>
                                          <p:spTgt spid="65"/>
                                        </p:tgtEl>
                                        <p:attrNameLst>
                                          <p:attrName>style.visibility</p:attrName>
                                        </p:attrNameLst>
                                      </p:cBhvr>
                                      <p:to>
                                        <p:strVal val="hidden"/>
                                      </p:to>
                                    </p:set>
                                  </p:childTnLst>
                                </p:cTn>
                              </p:par>
                              <p:par>
                                <p:cTn id="98" presetID="1" presetClass="exit" presetSubtype="0" fill="hold" grpId="1" nodeType="withEffect">
                                  <p:stCondLst>
                                    <p:cond delay="0"/>
                                  </p:stCondLst>
                                  <p:childTnLst>
                                    <p:set>
                                      <p:cBhvr>
                                        <p:cTn id="99" dur="1" fill="hold">
                                          <p:stCondLst>
                                            <p:cond delay="0"/>
                                          </p:stCondLst>
                                        </p:cTn>
                                        <p:tgtEl>
                                          <p:spTgt spid="2"/>
                                        </p:tgtEl>
                                        <p:attrNameLst>
                                          <p:attrName>style.visibility</p:attrName>
                                        </p:attrNameLst>
                                      </p:cBhvr>
                                      <p:to>
                                        <p:strVal val="hidden"/>
                                      </p:to>
                                    </p:set>
                                  </p:childTnLst>
                                </p:cTn>
                              </p:par>
                              <p:par>
                                <p:cTn id="100" presetID="10" presetClass="exit" presetSubtype="0" fill="hold" nodeType="withEffect">
                                  <p:stCondLst>
                                    <p:cond delay="0"/>
                                  </p:stCondLst>
                                  <p:childTnLst>
                                    <p:animEffect transition="out" filter="fade">
                                      <p:cBhvr>
                                        <p:cTn id="101" dur="500"/>
                                        <p:tgtEl>
                                          <p:spTgt spid="74"/>
                                        </p:tgtEl>
                                      </p:cBhvr>
                                    </p:animEffect>
                                    <p:set>
                                      <p:cBhvr>
                                        <p:cTn id="102" dur="1" fill="hold">
                                          <p:stCondLst>
                                            <p:cond delay="499"/>
                                          </p:stCondLst>
                                        </p:cTn>
                                        <p:tgtEl>
                                          <p:spTgt spid="74"/>
                                        </p:tgtEl>
                                        <p:attrNameLst>
                                          <p:attrName>style.visibility</p:attrName>
                                        </p:attrNameLst>
                                      </p:cBhvr>
                                      <p:to>
                                        <p:strVal val="hidden"/>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grpId="0" nodeType="clickEffect">
                                  <p:stCondLst>
                                    <p:cond delay="0"/>
                                  </p:stCondLst>
                                  <p:childTnLst>
                                    <p:set>
                                      <p:cBhvr>
                                        <p:cTn id="106" dur="1" fill="hold">
                                          <p:stCondLst>
                                            <p:cond delay="0"/>
                                          </p:stCondLst>
                                        </p:cTn>
                                        <p:tgtEl>
                                          <p:spTgt spid="18"/>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grpId="0" nodeType="clickEffect">
                                  <p:stCondLst>
                                    <p:cond delay="0"/>
                                  </p:stCondLst>
                                  <p:childTnLst>
                                    <p:set>
                                      <p:cBhvr>
                                        <p:cTn id="110" dur="1" fill="hold">
                                          <p:stCondLst>
                                            <p:cond delay="0"/>
                                          </p:stCondLst>
                                        </p:cTn>
                                        <p:tgtEl>
                                          <p:spTgt spid="19"/>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presetID="1" presetClass="entr" presetSubtype="0" fill="hold" grpId="0" nodeType="clickEffect">
                                  <p:stCondLst>
                                    <p:cond delay="0"/>
                                  </p:stCondLst>
                                  <p:childTnLst>
                                    <p:set>
                                      <p:cBhvr>
                                        <p:cTn id="114" dur="1" fill="hold">
                                          <p:stCondLst>
                                            <p:cond delay="0"/>
                                          </p:stCondLst>
                                        </p:cTn>
                                        <p:tgtEl>
                                          <p:spTgt spid="20"/>
                                        </p:tgtEl>
                                        <p:attrNameLst>
                                          <p:attrName>style.visibility</p:attrName>
                                        </p:attrNameLst>
                                      </p:cBhvr>
                                      <p:to>
                                        <p:strVal val="visible"/>
                                      </p:to>
                                    </p:set>
                                  </p:childTnLst>
                                </p:cTn>
                              </p:par>
                            </p:childTnLst>
                          </p:cTn>
                        </p:par>
                      </p:childTnLst>
                    </p:cTn>
                  </p:par>
                  <p:par>
                    <p:cTn id="115" fill="hold">
                      <p:stCondLst>
                        <p:cond delay="indefinite"/>
                      </p:stCondLst>
                      <p:childTnLst>
                        <p:par>
                          <p:cTn id="116" fill="hold">
                            <p:stCondLst>
                              <p:cond delay="0"/>
                            </p:stCondLst>
                            <p:childTnLst>
                              <p:par>
                                <p:cTn id="117" presetID="1" presetClass="entr" presetSubtype="0" fill="hold" grpId="0" nodeType="clickEffect">
                                  <p:stCondLst>
                                    <p:cond delay="0"/>
                                  </p:stCondLst>
                                  <p:childTnLst>
                                    <p:set>
                                      <p:cBhvr>
                                        <p:cTn id="118" dur="1" fill="hold">
                                          <p:stCondLst>
                                            <p:cond delay="0"/>
                                          </p:stCondLst>
                                        </p:cTn>
                                        <p:tgtEl>
                                          <p:spTgt spid="21"/>
                                        </p:tgtEl>
                                        <p:attrNameLst>
                                          <p:attrName>style.visibility</p:attrName>
                                        </p:attrNameLst>
                                      </p:cBhvr>
                                      <p:to>
                                        <p:strVal val="visible"/>
                                      </p:to>
                                    </p:set>
                                  </p:childTnLst>
                                </p:cTn>
                              </p:par>
                            </p:childTnLst>
                          </p:cTn>
                        </p:par>
                      </p:childTnLst>
                    </p:cTn>
                  </p:par>
                  <p:par>
                    <p:cTn id="119" fill="hold">
                      <p:stCondLst>
                        <p:cond delay="indefinite"/>
                      </p:stCondLst>
                      <p:childTnLst>
                        <p:par>
                          <p:cTn id="120" fill="hold">
                            <p:stCondLst>
                              <p:cond delay="0"/>
                            </p:stCondLst>
                            <p:childTnLst>
                              <p:par>
                                <p:cTn id="121" presetID="1" presetClass="entr" presetSubtype="0" fill="hold" grpId="0" nodeType="clickEffect">
                                  <p:stCondLst>
                                    <p:cond delay="0"/>
                                  </p:stCondLst>
                                  <p:childTnLst>
                                    <p:set>
                                      <p:cBhvr>
                                        <p:cTn id="122" dur="1" fill="hold">
                                          <p:stCondLst>
                                            <p:cond delay="0"/>
                                          </p:stCondLst>
                                        </p:cTn>
                                        <p:tgtEl>
                                          <p:spTgt spid="58"/>
                                        </p:tgtEl>
                                        <p:attrNameLst>
                                          <p:attrName>style.visibility</p:attrName>
                                        </p:attrNameLst>
                                      </p:cBhvr>
                                      <p:to>
                                        <p:strVal val="visible"/>
                                      </p:to>
                                    </p:set>
                                  </p:childTnLst>
                                </p:cTn>
                              </p:par>
                            </p:childTnLst>
                          </p:cTn>
                        </p:par>
                      </p:childTnLst>
                    </p:cTn>
                  </p:par>
                  <p:par>
                    <p:cTn id="123" fill="hold">
                      <p:stCondLst>
                        <p:cond delay="indefinite"/>
                      </p:stCondLst>
                      <p:childTnLst>
                        <p:par>
                          <p:cTn id="124" fill="hold">
                            <p:stCondLst>
                              <p:cond delay="0"/>
                            </p:stCondLst>
                            <p:childTnLst>
                              <p:par>
                                <p:cTn id="125" presetID="1" presetClass="entr" presetSubtype="0" fill="hold" grpId="0" nodeType="clickEffect">
                                  <p:stCondLst>
                                    <p:cond delay="0"/>
                                  </p:stCondLst>
                                  <p:childTnLst>
                                    <p:set>
                                      <p:cBhvr>
                                        <p:cTn id="126" dur="1" fill="hold">
                                          <p:stCondLst>
                                            <p:cond delay="0"/>
                                          </p:stCondLst>
                                        </p:cTn>
                                        <p:tgtEl>
                                          <p:spTgt spid="59"/>
                                        </p:tgtEl>
                                        <p:attrNameLst>
                                          <p:attrName>style.visibility</p:attrName>
                                        </p:attrNameLst>
                                      </p:cBhvr>
                                      <p:to>
                                        <p:strVal val="visible"/>
                                      </p:to>
                                    </p:set>
                                  </p:childTnLst>
                                </p:cTn>
                              </p:par>
                            </p:childTnLst>
                          </p:cTn>
                        </p:par>
                      </p:childTnLst>
                    </p:cTn>
                  </p:par>
                  <p:par>
                    <p:cTn id="127" fill="hold">
                      <p:stCondLst>
                        <p:cond delay="indefinite"/>
                      </p:stCondLst>
                      <p:childTnLst>
                        <p:par>
                          <p:cTn id="128" fill="hold">
                            <p:stCondLst>
                              <p:cond delay="0"/>
                            </p:stCondLst>
                            <p:childTnLst>
                              <p:par>
                                <p:cTn id="129" presetID="1" presetClass="entr" presetSubtype="0" fill="hold" grpId="0" nodeType="clickEffect">
                                  <p:stCondLst>
                                    <p:cond delay="0"/>
                                  </p:stCondLst>
                                  <p:childTnLst>
                                    <p:set>
                                      <p:cBhvr>
                                        <p:cTn id="130" dur="1" fill="hold">
                                          <p:stCondLst>
                                            <p:cond delay="0"/>
                                          </p:stCondLst>
                                        </p:cTn>
                                        <p:tgtEl>
                                          <p:spTgt spid="60"/>
                                        </p:tgtEl>
                                        <p:attrNameLst>
                                          <p:attrName>style.visibility</p:attrName>
                                        </p:attrNameLst>
                                      </p:cBhvr>
                                      <p:to>
                                        <p:strVal val="visible"/>
                                      </p:to>
                                    </p:set>
                                  </p:childTnLst>
                                </p:cTn>
                              </p:par>
                            </p:childTnLst>
                          </p:cTn>
                        </p:par>
                      </p:childTnLst>
                    </p:cTn>
                  </p:par>
                  <p:par>
                    <p:cTn id="131" fill="hold">
                      <p:stCondLst>
                        <p:cond delay="indefinite"/>
                      </p:stCondLst>
                      <p:childTnLst>
                        <p:par>
                          <p:cTn id="132" fill="hold">
                            <p:stCondLst>
                              <p:cond delay="0"/>
                            </p:stCondLst>
                            <p:childTnLst>
                              <p:par>
                                <p:cTn id="133" presetID="1" presetClass="entr" presetSubtype="0" fill="hold" grpId="0" nodeType="clickEffect">
                                  <p:stCondLst>
                                    <p:cond delay="0"/>
                                  </p:stCondLst>
                                  <p:childTnLst>
                                    <p:set>
                                      <p:cBhvr>
                                        <p:cTn id="134" dur="1" fill="hold">
                                          <p:stCondLst>
                                            <p:cond delay="0"/>
                                          </p:stCondLst>
                                        </p:cTn>
                                        <p:tgtEl>
                                          <p:spTgt spid="61"/>
                                        </p:tgtEl>
                                        <p:attrNameLst>
                                          <p:attrName>style.visibility</p:attrName>
                                        </p:attrNameLst>
                                      </p:cBhvr>
                                      <p:to>
                                        <p:strVal val="visible"/>
                                      </p:to>
                                    </p:set>
                                  </p:childTnLst>
                                </p:cTn>
                              </p:par>
                            </p:childTnLst>
                          </p:cTn>
                        </p:par>
                      </p:childTnLst>
                    </p:cTn>
                  </p:par>
                  <p:par>
                    <p:cTn id="135" fill="hold">
                      <p:stCondLst>
                        <p:cond delay="indefinite"/>
                      </p:stCondLst>
                      <p:childTnLst>
                        <p:par>
                          <p:cTn id="136" fill="hold">
                            <p:stCondLst>
                              <p:cond delay="0"/>
                            </p:stCondLst>
                            <p:childTnLst>
                              <p:par>
                                <p:cTn id="137" presetID="1" presetClass="entr" presetSubtype="0" fill="hold" grpId="0" nodeType="clickEffect">
                                  <p:stCondLst>
                                    <p:cond delay="0"/>
                                  </p:stCondLst>
                                  <p:childTnLst>
                                    <p:set>
                                      <p:cBhvr>
                                        <p:cTn id="138" dur="1" fill="hold">
                                          <p:stCondLst>
                                            <p:cond delay="0"/>
                                          </p:stCondLst>
                                        </p:cTn>
                                        <p:tgtEl>
                                          <p:spTgt spid="22"/>
                                        </p:tgtEl>
                                        <p:attrNameLst>
                                          <p:attrName>style.visibility</p:attrName>
                                        </p:attrNameLst>
                                      </p:cBhvr>
                                      <p:to>
                                        <p:strVal val="visible"/>
                                      </p:to>
                                    </p:set>
                                  </p:childTnLst>
                                </p:cTn>
                              </p:par>
                            </p:childTnLst>
                          </p:cTn>
                        </p:par>
                      </p:childTnLst>
                    </p:cTn>
                  </p:par>
                  <p:par>
                    <p:cTn id="139" fill="hold">
                      <p:stCondLst>
                        <p:cond delay="indefinite"/>
                      </p:stCondLst>
                      <p:childTnLst>
                        <p:par>
                          <p:cTn id="140" fill="hold">
                            <p:stCondLst>
                              <p:cond delay="0"/>
                            </p:stCondLst>
                            <p:childTnLst>
                              <p:par>
                                <p:cTn id="141" presetID="22" presetClass="entr" presetSubtype="8" fill="hold" nodeType="clickEffect">
                                  <p:stCondLst>
                                    <p:cond delay="0"/>
                                  </p:stCondLst>
                                  <p:childTnLst>
                                    <p:set>
                                      <p:cBhvr>
                                        <p:cTn id="142" dur="1" fill="hold">
                                          <p:stCondLst>
                                            <p:cond delay="0"/>
                                          </p:stCondLst>
                                        </p:cTn>
                                        <p:tgtEl>
                                          <p:spTgt spid="23">
                                            <p:txEl>
                                              <p:pRg st="0" end="0"/>
                                            </p:txEl>
                                          </p:spTgt>
                                        </p:tgtEl>
                                        <p:attrNameLst>
                                          <p:attrName>style.visibility</p:attrName>
                                        </p:attrNameLst>
                                      </p:cBhvr>
                                      <p:to>
                                        <p:strVal val="visible"/>
                                      </p:to>
                                    </p:set>
                                    <p:animEffect transition="in" filter="wipe(left)">
                                      <p:cBhvr>
                                        <p:cTn id="143" dur="500"/>
                                        <p:tgtEl>
                                          <p:spTgt spid="23">
                                            <p:txEl>
                                              <p:pRg st="0" end="0"/>
                                            </p:txEl>
                                          </p:spTgt>
                                        </p:tgtEl>
                                      </p:cBhvr>
                                    </p:animEffect>
                                  </p:childTnLst>
                                </p:cTn>
                              </p:par>
                              <p:par>
                                <p:cTn id="144" presetID="1" presetClass="entr" presetSubtype="0" fill="hold" nodeType="withEffect">
                                  <p:stCondLst>
                                    <p:cond delay="0"/>
                                  </p:stCondLst>
                                  <p:childTnLst>
                                    <p:set>
                                      <p:cBhvr>
                                        <p:cTn id="145" dur="1" fill="hold">
                                          <p:stCondLst>
                                            <p:cond delay="0"/>
                                          </p:stCondLst>
                                        </p:cTn>
                                        <p:tgtEl>
                                          <p:spTgt spid="39"/>
                                        </p:tgtEl>
                                        <p:attrNameLst>
                                          <p:attrName>style.visibility</p:attrName>
                                        </p:attrNameLst>
                                      </p:cBhvr>
                                      <p:to>
                                        <p:strVal val="visible"/>
                                      </p:to>
                                    </p:set>
                                  </p:childTnLst>
                                </p:cTn>
                              </p:par>
                              <p:par>
                                <p:cTn id="146" presetID="21" presetClass="entr" presetSubtype="1" fill="hold" grpId="0" nodeType="withEffect">
                                  <p:stCondLst>
                                    <p:cond delay="0"/>
                                  </p:stCondLst>
                                  <p:childTnLst>
                                    <p:set>
                                      <p:cBhvr>
                                        <p:cTn id="147" dur="1" fill="hold">
                                          <p:stCondLst>
                                            <p:cond delay="0"/>
                                          </p:stCondLst>
                                        </p:cTn>
                                        <p:tgtEl>
                                          <p:spTgt spid="23"/>
                                        </p:tgtEl>
                                        <p:attrNameLst>
                                          <p:attrName>style.visibility</p:attrName>
                                        </p:attrNameLst>
                                      </p:cBhvr>
                                      <p:to>
                                        <p:strVal val="visible"/>
                                      </p:to>
                                    </p:set>
                                    <p:animEffect transition="in" filter="wheel(1)">
                                      <p:cBhvr>
                                        <p:cTn id="148" dur="20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p:bldP spid="12" grpId="0"/>
      <p:bldP spid="15" grpId="0"/>
      <p:bldP spid="18" grpId="0"/>
      <p:bldP spid="19" grpId="0"/>
      <p:bldP spid="20" grpId="0"/>
      <p:bldP spid="21" grpId="0"/>
      <p:bldP spid="22" grpId="0"/>
      <p:bldP spid="23" grpId="0" animBg="1"/>
      <p:bldP spid="24" grpId="0"/>
      <p:bldP spid="25" grpId="0"/>
      <p:bldP spid="26" grpId="0"/>
      <p:bldP spid="27" grpId="0"/>
      <p:bldP spid="28" grpId="0"/>
      <p:bldP spid="30" grpId="0"/>
      <p:bldP spid="31" grpId="0"/>
      <p:bldP spid="2" grpId="0"/>
      <p:bldP spid="2" grpId="1"/>
      <p:bldP spid="58" grpId="0"/>
      <p:bldP spid="59" grpId="0"/>
      <p:bldP spid="60" grpId="0"/>
      <p:bldP spid="61" grpId="0"/>
      <p:bldP spid="65" grpId="0" animBg="1"/>
      <p:bldP spid="65" grpId="1"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457214" y="1047750"/>
            <a:ext cx="505267" cy="369332"/>
          </a:xfrm>
          <a:prstGeom prst="rect">
            <a:avLst/>
          </a:prstGeom>
          <a:noFill/>
        </p:spPr>
        <p:txBody>
          <a:bodyPr wrap="none" rtlCol="0">
            <a:spAutoFit/>
          </a:bodyPr>
          <a:lstStyle/>
          <a:p>
            <a:r>
              <a:rPr lang="en-US" dirty="0" smtClean="0">
                <a:solidFill>
                  <a:srgbClr val="CC00CC"/>
                </a:solidFill>
                <a:latin typeface="Cambria Math" panose="02040503050406030204" pitchFamily="18" charset="0"/>
                <a:ea typeface="Cambria Math" panose="02040503050406030204" pitchFamily="18" charset="0"/>
                <a:cs typeface="Arial" pitchFamily="34" charset="0"/>
              </a:rPr>
              <a:t>(2)</a:t>
            </a:r>
            <a:endParaRPr lang="en-US" dirty="0">
              <a:solidFill>
                <a:srgbClr val="CC00CC"/>
              </a:solidFill>
              <a:latin typeface="Cambria Math" panose="02040503050406030204" pitchFamily="18" charset="0"/>
              <a:ea typeface="Cambria Math" panose="02040503050406030204" pitchFamily="18" charset="0"/>
              <a:cs typeface="Arial" pitchFamily="34" charset="0"/>
            </a:endParaRPr>
          </a:p>
        </p:txBody>
      </p:sp>
      <p:sp>
        <p:nvSpPr>
          <p:cNvPr id="7" name="TextBox 6"/>
          <p:cNvSpPr txBox="1"/>
          <p:nvPr/>
        </p:nvSpPr>
        <p:spPr>
          <a:xfrm>
            <a:off x="979038" y="1047750"/>
            <a:ext cx="1887055" cy="369332"/>
          </a:xfrm>
          <a:prstGeom prst="rect">
            <a:avLst/>
          </a:prstGeom>
          <a:noFill/>
        </p:spPr>
        <p:txBody>
          <a:bodyPr wrap="none" rtlCol="0">
            <a:spAutoFit/>
          </a:bodyPr>
          <a:lstStyle/>
          <a:p>
            <a:r>
              <a:rPr lang="en-US" dirty="0" smtClean="0">
                <a:solidFill>
                  <a:srgbClr val="CC00CC"/>
                </a:solidFill>
                <a:latin typeface="Cambria Math" panose="02040503050406030204" pitchFamily="18" charset="0"/>
                <a:ea typeface="Cambria Math" panose="02040503050406030204" pitchFamily="18" charset="0"/>
                <a:cs typeface="Arial" pitchFamily="34" charset="0"/>
              </a:rPr>
              <a:t>5t  –  3  =  3t  -  5 </a:t>
            </a:r>
            <a:endParaRPr lang="en-US" baseline="-25000" dirty="0">
              <a:solidFill>
                <a:srgbClr val="CC00CC"/>
              </a:solidFill>
              <a:latin typeface="Cambria Math" panose="02040503050406030204" pitchFamily="18" charset="0"/>
              <a:ea typeface="Cambria Math" panose="02040503050406030204" pitchFamily="18" charset="0"/>
              <a:cs typeface="Arial" pitchFamily="34" charset="0"/>
            </a:endParaRPr>
          </a:p>
        </p:txBody>
      </p:sp>
      <p:sp>
        <p:nvSpPr>
          <p:cNvPr id="10" name="TextBox 9"/>
          <p:cNvSpPr txBox="1"/>
          <p:nvPr/>
        </p:nvSpPr>
        <p:spPr>
          <a:xfrm>
            <a:off x="1095449" y="1833086"/>
            <a:ext cx="278839"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sym typeface="Symbol"/>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1" name="TextBox 10"/>
          <p:cNvSpPr txBox="1"/>
          <p:nvPr/>
        </p:nvSpPr>
        <p:spPr>
          <a:xfrm>
            <a:off x="1718585" y="1833086"/>
            <a:ext cx="478523"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5t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2" name="TextBox 11"/>
          <p:cNvSpPr txBox="1"/>
          <p:nvPr/>
        </p:nvSpPr>
        <p:spPr>
          <a:xfrm>
            <a:off x="2064279" y="1833086"/>
            <a:ext cx="310896"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3" name="TextBox 12"/>
          <p:cNvSpPr txBox="1"/>
          <p:nvPr/>
        </p:nvSpPr>
        <p:spPr>
          <a:xfrm>
            <a:off x="2349121" y="1833086"/>
            <a:ext cx="494498"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3t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4" name="TextBox 13"/>
          <p:cNvSpPr txBox="1"/>
          <p:nvPr/>
        </p:nvSpPr>
        <p:spPr>
          <a:xfrm>
            <a:off x="2653922" y="1833086"/>
            <a:ext cx="241340" cy="369332"/>
          </a:xfrm>
          <a:prstGeom prst="rect">
            <a:avLst/>
          </a:prstGeom>
          <a:noFill/>
        </p:spPr>
        <p:txBody>
          <a:bodyPr wrap="square" rtlCol="0">
            <a:spAutoFit/>
          </a:bodyPr>
          <a:lstStyle/>
          <a:p>
            <a:r>
              <a:rPr lang="en-US" dirty="0">
                <a:solidFill>
                  <a:prstClr val="black"/>
                </a:solidFill>
                <a:latin typeface="Cambria Math" panose="02040503050406030204" pitchFamily="18" charset="0"/>
                <a:ea typeface="Cambria Math" panose="02040503050406030204" pitchFamily="18" charset="0"/>
                <a:cs typeface="Arial" pitchFamily="34" charset="0"/>
              </a:rPr>
              <a:t>–</a:t>
            </a:r>
          </a:p>
        </p:txBody>
      </p:sp>
      <p:sp>
        <p:nvSpPr>
          <p:cNvPr id="15" name="TextBox 14"/>
          <p:cNvSpPr txBox="1"/>
          <p:nvPr/>
        </p:nvSpPr>
        <p:spPr>
          <a:xfrm>
            <a:off x="2882522" y="1833086"/>
            <a:ext cx="461242"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5</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8" name="TextBox 17"/>
          <p:cNvSpPr txBox="1"/>
          <p:nvPr/>
        </p:nvSpPr>
        <p:spPr>
          <a:xfrm>
            <a:off x="3165999" y="1833086"/>
            <a:ext cx="241340" cy="369332"/>
          </a:xfrm>
          <a:prstGeom prst="rect">
            <a:avLst/>
          </a:prstGeom>
          <a:noFill/>
        </p:spPr>
        <p:txBody>
          <a:bodyPr wrap="square" rtlCol="0">
            <a:spAutoFit/>
          </a:bodyPr>
          <a:lstStyle/>
          <a:p>
            <a:r>
              <a:rPr lang="en-US" dirty="0" smtClean="0">
                <a:solidFill>
                  <a:srgbClr val="C00000"/>
                </a:solidFill>
                <a:latin typeface="Cambria Math" panose="02040503050406030204" pitchFamily="18" charset="0"/>
                <a:ea typeface="Cambria Math" panose="02040503050406030204" pitchFamily="18" charset="0"/>
                <a:cs typeface="Arial" pitchFamily="34" charset="0"/>
              </a:rPr>
              <a:t>+</a:t>
            </a:r>
            <a:endParaRPr lang="en-US" dirty="0">
              <a:solidFill>
                <a:srgbClr val="C00000"/>
              </a:solidFill>
              <a:latin typeface="Cambria Math" panose="02040503050406030204" pitchFamily="18" charset="0"/>
              <a:ea typeface="Cambria Math" panose="02040503050406030204" pitchFamily="18" charset="0"/>
              <a:cs typeface="Arial" pitchFamily="34" charset="0"/>
            </a:endParaRPr>
          </a:p>
        </p:txBody>
      </p:sp>
      <p:sp>
        <p:nvSpPr>
          <p:cNvPr id="19" name="TextBox 18"/>
          <p:cNvSpPr txBox="1"/>
          <p:nvPr/>
        </p:nvSpPr>
        <p:spPr>
          <a:xfrm>
            <a:off x="3394611" y="1833086"/>
            <a:ext cx="478523" cy="369332"/>
          </a:xfrm>
          <a:prstGeom prst="rect">
            <a:avLst/>
          </a:prstGeom>
          <a:noFill/>
        </p:spPr>
        <p:txBody>
          <a:bodyPr wrap="square" rtlCol="0">
            <a:spAutoFit/>
          </a:bodyPr>
          <a:lstStyle/>
          <a:p>
            <a:r>
              <a:rPr lang="en-US" dirty="0" smtClean="0">
                <a:solidFill>
                  <a:srgbClr val="C00000"/>
                </a:solidFill>
                <a:latin typeface="Cambria Math" panose="02040503050406030204" pitchFamily="18" charset="0"/>
                <a:ea typeface="Cambria Math" panose="02040503050406030204" pitchFamily="18" charset="0"/>
                <a:cs typeface="Arial" pitchFamily="34" charset="0"/>
              </a:rPr>
              <a:t>3</a:t>
            </a:r>
            <a:endParaRPr lang="en-US" dirty="0">
              <a:solidFill>
                <a:srgbClr val="C00000"/>
              </a:solidFill>
              <a:latin typeface="Cambria Math" panose="02040503050406030204" pitchFamily="18" charset="0"/>
              <a:ea typeface="Cambria Math" panose="02040503050406030204" pitchFamily="18" charset="0"/>
              <a:cs typeface="Arial" pitchFamily="34" charset="0"/>
            </a:endParaRPr>
          </a:p>
        </p:txBody>
      </p:sp>
      <p:sp>
        <p:nvSpPr>
          <p:cNvPr id="22" name="TextBox 21"/>
          <p:cNvSpPr txBox="1"/>
          <p:nvPr/>
        </p:nvSpPr>
        <p:spPr>
          <a:xfrm>
            <a:off x="1095449" y="2173457"/>
            <a:ext cx="278839"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sym typeface="Symbol"/>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23" name="TextBox 22"/>
          <p:cNvSpPr txBox="1"/>
          <p:nvPr/>
        </p:nvSpPr>
        <p:spPr>
          <a:xfrm>
            <a:off x="1718585" y="2173457"/>
            <a:ext cx="478523"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5t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24" name="TextBox 23"/>
          <p:cNvSpPr txBox="1"/>
          <p:nvPr/>
        </p:nvSpPr>
        <p:spPr>
          <a:xfrm>
            <a:off x="2064279" y="2173457"/>
            <a:ext cx="310896"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25" name="TextBox 24"/>
          <p:cNvSpPr txBox="1"/>
          <p:nvPr/>
        </p:nvSpPr>
        <p:spPr>
          <a:xfrm>
            <a:off x="2349122" y="2173457"/>
            <a:ext cx="457200"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3t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26" name="TextBox 25"/>
          <p:cNvSpPr txBox="1"/>
          <p:nvPr/>
        </p:nvSpPr>
        <p:spPr>
          <a:xfrm>
            <a:off x="2730122" y="2173457"/>
            <a:ext cx="241340"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27" name="TextBox 26"/>
          <p:cNvSpPr txBox="1"/>
          <p:nvPr/>
        </p:nvSpPr>
        <p:spPr>
          <a:xfrm>
            <a:off x="3013609" y="2173457"/>
            <a:ext cx="478523"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2</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28" name="TextBox 27"/>
          <p:cNvSpPr txBox="1"/>
          <p:nvPr/>
        </p:nvSpPr>
        <p:spPr>
          <a:xfrm>
            <a:off x="1095449" y="2583418"/>
            <a:ext cx="278839"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sym typeface="Symbol"/>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29" name="TextBox 28"/>
          <p:cNvSpPr txBox="1"/>
          <p:nvPr/>
        </p:nvSpPr>
        <p:spPr>
          <a:xfrm>
            <a:off x="1718585" y="2583418"/>
            <a:ext cx="478523"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2t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30" name="TextBox 29"/>
          <p:cNvSpPr txBox="1"/>
          <p:nvPr/>
        </p:nvSpPr>
        <p:spPr>
          <a:xfrm>
            <a:off x="2064279" y="2583418"/>
            <a:ext cx="310896"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31" name="TextBox 30"/>
          <p:cNvSpPr txBox="1"/>
          <p:nvPr/>
        </p:nvSpPr>
        <p:spPr>
          <a:xfrm>
            <a:off x="2349122" y="2568654"/>
            <a:ext cx="609600"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-2</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42" name="TextBox 41"/>
          <p:cNvSpPr txBox="1"/>
          <p:nvPr/>
        </p:nvSpPr>
        <p:spPr>
          <a:xfrm>
            <a:off x="1095449" y="3081730"/>
            <a:ext cx="278839"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sym typeface="Symbol"/>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45" name="TextBox 44"/>
          <p:cNvSpPr txBox="1"/>
          <p:nvPr/>
        </p:nvSpPr>
        <p:spPr>
          <a:xfrm>
            <a:off x="1694235" y="3161268"/>
            <a:ext cx="488846" cy="369332"/>
          </a:xfrm>
          <a:prstGeom prst="rect">
            <a:avLst/>
          </a:prstGeom>
          <a:noFill/>
        </p:spPr>
        <p:txBody>
          <a:bodyPr wrap="square" rtlCol="0">
            <a:spAutoFit/>
          </a:bodyPr>
          <a:lstStyle/>
          <a:p>
            <a:pPr algn="ctr"/>
            <a:r>
              <a:rPr lang="en-US" dirty="0" smtClean="0">
                <a:solidFill>
                  <a:prstClr val="black"/>
                </a:solidFill>
                <a:latin typeface="Cambria Math" panose="02040503050406030204" pitchFamily="18" charset="0"/>
                <a:ea typeface="Cambria Math" panose="02040503050406030204" pitchFamily="18" charset="0"/>
                <a:cs typeface="Arial" pitchFamily="34" charset="0"/>
              </a:rPr>
              <a:t>t</a:t>
            </a:r>
          </a:p>
        </p:txBody>
      </p:sp>
      <p:sp>
        <p:nvSpPr>
          <p:cNvPr id="47" name="TextBox 46"/>
          <p:cNvSpPr txBox="1"/>
          <p:nvPr/>
        </p:nvSpPr>
        <p:spPr>
          <a:xfrm>
            <a:off x="2064279" y="3158176"/>
            <a:ext cx="310896"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49" name="TextBox 48"/>
          <p:cNvSpPr txBox="1"/>
          <p:nvPr/>
        </p:nvSpPr>
        <p:spPr>
          <a:xfrm>
            <a:off x="2523984" y="3294784"/>
            <a:ext cx="228230" cy="369332"/>
          </a:xfrm>
          <a:prstGeom prst="rect">
            <a:avLst/>
          </a:prstGeom>
          <a:noFill/>
        </p:spPr>
        <p:txBody>
          <a:bodyPr wrap="square" rtlCol="0">
            <a:spAutoFit/>
          </a:bodyPr>
          <a:lstStyle/>
          <a:p>
            <a:pPr algn="ctr"/>
            <a:r>
              <a:rPr lang="en-US" dirty="0" smtClean="0">
                <a:solidFill>
                  <a:prstClr val="black"/>
                </a:solidFill>
                <a:latin typeface="Cambria Math" panose="02040503050406030204" pitchFamily="18" charset="0"/>
                <a:ea typeface="Cambria Math" panose="02040503050406030204" pitchFamily="18" charset="0"/>
                <a:cs typeface="Arial" pitchFamily="34" charset="0"/>
              </a:rPr>
              <a:t>2</a:t>
            </a:r>
          </a:p>
        </p:txBody>
      </p:sp>
      <p:sp>
        <p:nvSpPr>
          <p:cNvPr id="50" name="TextBox 49"/>
          <p:cNvSpPr txBox="1"/>
          <p:nvPr/>
        </p:nvSpPr>
        <p:spPr>
          <a:xfrm>
            <a:off x="2393676" y="3021568"/>
            <a:ext cx="488846" cy="369332"/>
          </a:xfrm>
          <a:prstGeom prst="rect">
            <a:avLst/>
          </a:prstGeom>
          <a:noFill/>
        </p:spPr>
        <p:txBody>
          <a:bodyPr wrap="square" rtlCol="0">
            <a:spAutoFit/>
          </a:bodyPr>
          <a:lstStyle/>
          <a:p>
            <a:pPr algn="ctr"/>
            <a:r>
              <a:rPr lang="en-US" dirty="0" smtClean="0">
                <a:solidFill>
                  <a:prstClr val="black"/>
                </a:solidFill>
                <a:latin typeface="Cambria Math" panose="02040503050406030204" pitchFamily="18" charset="0"/>
                <a:ea typeface="Cambria Math" panose="02040503050406030204" pitchFamily="18" charset="0"/>
                <a:cs typeface="Arial" pitchFamily="34" charset="0"/>
              </a:rPr>
              <a:t>-2</a:t>
            </a:r>
          </a:p>
        </p:txBody>
      </p:sp>
      <p:cxnSp>
        <p:nvCxnSpPr>
          <p:cNvPr id="51" name="Straight Connector 50"/>
          <p:cNvCxnSpPr/>
          <p:nvPr/>
        </p:nvCxnSpPr>
        <p:spPr>
          <a:xfrm>
            <a:off x="2487584" y="3350488"/>
            <a:ext cx="301091"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52" name="TextBox 51"/>
          <p:cNvSpPr txBox="1"/>
          <p:nvPr/>
        </p:nvSpPr>
        <p:spPr>
          <a:xfrm>
            <a:off x="1095449" y="3631168"/>
            <a:ext cx="278839"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sym typeface="Symbol"/>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53" name="TextBox 52"/>
          <p:cNvSpPr txBox="1"/>
          <p:nvPr/>
        </p:nvSpPr>
        <p:spPr>
          <a:xfrm>
            <a:off x="1810603" y="3631168"/>
            <a:ext cx="351385"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54" name="TextBox 53"/>
          <p:cNvSpPr txBox="1"/>
          <p:nvPr/>
        </p:nvSpPr>
        <p:spPr>
          <a:xfrm>
            <a:off x="2064279" y="3631168"/>
            <a:ext cx="310896"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55" name="TextBox 54"/>
          <p:cNvSpPr txBox="1"/>
          <p:nvPr/>
        </p:nvSpPr>
        <p:spPr>
          <a:xfrm>
            <a:off x="2527026" y="3631168"/>
            <a:ext cx="539992"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-1</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56" name="TextBox 55"/>
          <p:cNvSpPr txBox="1"/>
          <p:nvPr/>
        </p:nvSpPr>
        <p:spPr>
          <a:xfrm>
            <a:off x="1066811" y="4113759"/>
            <a:ext cx="336115"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sym typeface="Symbol"/>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57" name="TextBox 56"/>
          <p:cNvSpPr txBox="1"/>
          <p:nvPr/>
        </p:nvSpPr>
        <p:spPr>
          <a:xfrm>
            <a:off x="1744964" y="4108026"/>
            <a:ext cx="3575991" cy="408623"/>
          </a:xfrm>
          <a:prstGeom prst="roundRect">
            <a:avLst/>
          </a:prstGeom>
          <a:noFill/>
          <a:ln w="19050">
            <a:solidFill>
              <a:schemeClr val="accent3">
                <a:lumMod val="50000"/>
              </a:schemeClr>
            </a:solidFill>
          </a:ln>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The solution of the equation is -1 </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58" name="TextBox 57"/>
          <p:cNvSpPr txBox="1"/>
          <p:nvPr/>
        </p:nvSpPr>
        <p:spPr>
          <a:xfrm>
            <a:off x="1197899" y="1440418"/>
            <a:ext cx="478523"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5t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59" name="TextBox 58"/>
          <p:cNvSpPr txBox="1"/>
          <p:nvPr/>
        </p:nvSpPr>
        <p:spPr>
          <a:xfrm>
            <a:off x="1573129" y="1440418"/>
            <a:ext cx="241340" cy="369332"/>
          </a:xfrm>
          <a:prstGeom prst="rect">
            <a:avLst/>
          </a:prstGeom>
          <a:noFill/>
        </p:spPr>
        <p:txBody>
          <a:bodyPr wrap="square" rtlCol="0">
            <a:spAutoFit/>
          </a:bodyPr>
          <a:lstStyle/>
          <a:p>
            <a:r>
              <a:rPr lang="en-US" dirty="0">
                <a:solidFill>
                  <a:prstClr val="black"/>
                </a:solidFill>
                <a:latin typeface="Cambria Math" panose="02040503050406030204" pitchFamily="18" charset="0"/>
                <a:ea typeface="Cambria Math" panose="02040503050406030204" pitchFamily="18" charset="0"/>
                <a:cs typeface="Arial" pitchFamily="34" charset="0"/>
              </a:rPr>
              <a:t>–</a:t>
            </a:r>
          </a:p>
        </p:txBody>
      </p:sp>
      <p:sp>
        <p:nvSpPr>
          <p:cNvPr id="60" name="TextBox 59"/>
          <p:cNvSpPr txBox="1"/>
          <p:nvPr/>
        </p:nvSpPr>
        <p:spPr>
          <a:xfrm>
            <a:off x="1828800" y="1440418"/>
            <a:ext cx="241340"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3</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61" name="TextBox 60"/>
          <p:cNvSpPr txBox="1"/>
          <p:nvPr/>
        </p:nvSpPr>
        <p:spPr>
          <a:xfrm>
            <a:off x="2064279" y="1440418"/>
            <a:ext cx="310896"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62" name="TextBox 61"/>
          <p:cNvSpPr txBox="1"/>
          <p:nvPr/>
        </p:nvSpPr>
        <p:spPr>
          <a:xfrm>
            <a:off x="2286000" y="1440418"/>
            <a:ext cx="461242"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3t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63" name="TextBox 62"/>
          <p:cNvSpPr txBox="1"/>
          <p:nvPr/>
        </p:nvSpPr>
        <p:spPr>
          <a:xfrm>
            <a:off x="2667000" y="1440418"/>
            <a:ext cx="241340"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64" name="TextBox 63"/>
          <p:cNvSpPr txBox="1"/>
          <p:nvPr/>
        </p:nvSpPr>
        <p:spPr>
          <a:xfrm>
            <a:off x="2895608" y="1440418"/>
            <a:ext cx="478523"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5</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69" name="TextBox 68"/>
          <p:cNvSpPr txBox="1"/>
          <p:nvPr/>
        </p:nvSpPr>
        <p:spPr>
          <a:xfrm>
            <a:off x="466725" y="756821"/>
            <a:ext cx="4495800" cy="338554"/>
          </a:xfrm>
          <a:prstGeom prst="rect">
            <a:avLst/>
          </a:prstGeom>
          <a:noFill/>
        </p:spPr>
        <p:txBody>
          <a:bodyPr wrap="square" rtlCol="0">
            <a:spAutoFit/>
          </a:bodyPr>
          <a:lstStyle/>
          <a:p>
            <a:pPr marL="342900" indent="-342900">
              <a:buFontTx/>
              <a:buAutoNum type="arabicPeriod"/>
            </a:pPr>
            <a:r>
              <a:rPr lang="en-US" sz="1600" b="1" dirty="0" smtClean="0">
                <a:solidFill>
                  <a:srgbClr val="F79646">
                    <a:lumMod val="50000"/>
                  </a:srgbClr>
                </a:solidFill>
                <a:latin typeface="Cambria Math" panose="02040503050406030204" pitchFamily="18" charset="0"/>
                <a:ea typeface="Cambria Math" panose="02040503050406030204" pitchFamily="18" charset="0"/>
                <a:cs typeface="Arial" pitchFamily="34" charset="0"/>
              </a:rPr>
              <a:t>Solve the equations :</a:t>
            </a:r>
          </a:p>
        </p:txBody>
      </p:sp>
      <p:grpSp>
        <p:nvGrpSpPr>
          <p:cNvPr id="70" name="Group 69"/>
          <p:cNvGrpSpPr/>
          <p:nvPr/>
        </p:nvGrpSpPr>
        <p:grpSpPr>
          <a:xfrm>
            <a:off x="522920" y="1468952"/>
            <a:ext cx="615668" cy="369332"/>
            <a:chOff x="522920" y="1515017"/>
            <a:chExt cx="615668" cy="369332"/>
          </a:xfrm>
        </p:grpSpPr>
        <p:sp>
          <p:nvSpPr>
            <p:cNvPr id="71" name="Flowchart: Delay 70"/>
            <p:cNvSpPr/>
            <p:nvPr/>
          </p:nvSpPr>
          <p:spPr>
            <a:xfrm>
              <a:off x="573605" y="1544221"/>
              <a:ext cx="564983" cy="323262"/>
            </a:xfrm>
            <a:prstGeom prst="flowChartDelay">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mbria Math" panose="02040503050406030204" pitchFamily="18" charset="0"/>
                <a:ea typeface="Cambria Math" panose="02040503050406030204" pitchFamily="18" charset="0"/>
              </a:endParaRPr>
            </a:p>
          </p:txBody>
        </p:sp>
        <p:sp>
          <p:nvSpPr>
            <p:cNvPr id="72" name="TextBox 71"/>
            <p:cNvSpPr txBox="1"/>
            <p:nvPr/>
          </p:nvSpPr>
          <p:spPr>
            <a:xfrm>
              <a:off x="522920" y="1515017"/>
              <a:ext cx="562946" cy="369332"/>
            </a:xfrm>
            <a:prstGeom prst="rect">
              <a:avLst/>
            </a:prstGeom>
            <a:noFill/>
          </p:spPr>
          <p:txBody>
            <a:bodyPr wrap="square" rtlCol="0">
              <a:spAutoFit/>
            </a:bodyPr>
            <a:lstStyle/>
            <a:p>
              <a:r>
                <a:rPr lang="en-US" b="1" dirty="0" smtClean="0">
                  <a:solidFill>
                    <a:prstClr val="black">
                      <a:lumMod val="95000"/>
                      <a:lumOff val="5000"/>
                    </a:prstClr>
                  </a:solidFill>
                  <a:latin typeface="Cambria Math" panose="02040503050406030204" pitchFamily="18" charset="0"/>
                  <a:ea typeface="Cambria Math" panose="02040503050406030204" pitchFamily="18" charset="0"/>
                  <a:cs typeface="Arial" pitchFamily="34" charset="0"/>
                </a:rPr>
                <a:t>Sol</a:t>
              </a:r>
              <a:endParaRPr lang="en-US" b="1" dirty="0">
                <a:solidFill>
                  <a:prstClr val="black">
                    <a:lumMod val="95000"/>
                    <a:lumOff val="5000"/>
                  </a:prstClr>
                </a:solidFill>
                <a:latin typeface="Cambria Math" panose="02040503050406030204" pitchFamily="18" charset="0"/>
                <a:ea typeface="Cambria Math" panose="02040503050406030204" pitchFamily="18" charset="0"/>
                <a:cs typeface="Arial" pitchFamily="34" charset="0"/>
              </a:endParaRPr>
            </a:p>
          </p:txBody>
        </p:sp>
      </p:grpSp>
      <p:pic>
        <p:nvPicPr>
          <p:cNvPr id="73" name="Picture 8" descr="https://encrypted-tbn3.gstatic.com/images?q=tbn:ANd9GcQF2WyE-ichznlNBDGYVxMKykT8win86D7t7PDmHdDnARm7Zpa1da6hfg">
            <a:hlinkClick r:id="rId3"/>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0" b="100000" l="0" r="100000"/>
                    </a14:imgEffect>
                  </a14:imgLayer>
                </a14:imgProps>
              </a:ext>
              <a:ext uri="{28A0092B-C50C-407E-A947-70E740481C1C}">
                <a14:useLocalDpi xmlns:a14="http://schemas.microsoft.com/office/drawing/2010/main" val="0"/>
              </a:ext>
            </a:extLst>
          </a:blip>
          <a:srcRect/>
          <a:stretch>
            <a:fillRect/>
          </a:stretch>
        </p:blipFill>
        <p:spPr bwMode="auto">
          <a:xfrm>
            <a:off x="4968529" y="3486150"/>
            <a:ext cx="966269" cy="127635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562483" y="1440418"/>
            <a:ext cx="628291" cy="369332"/>
          </a:xfrm>
          <a:prstGeom prst="rect">
            <a:avLst/>
          </a:prstGeom>
        </p:spPr>
        <p:txBody>
          <a:bodyPr wrap="square">
            <a:spAutoFit/>
          </a:bodyPr>
          <a:lstStyle/>
          <a:p>
            <a:r>
              <a:rPr lang="en-US" dirty="0" smtClean="0">
                <a:solidFill>
                  <a:srgbClr val="C00000"/>
                </a:solidFill>
                <a:latin typeface="Cambria Math" panose="02040503050406030204" pitchFamily="18" charset="0"/>
                <a:ea typeface="Cambria Math" panose="02040503050406030204" pitchFamily="18" charset="0"/>
                <a:cs typeface="Arial" pitchFamily="34" charset="0"/>
              </a:rPr>
              <a:t>– </a:t>
            </a:r>
            <a:r>
              <a:rPr lang="en-US" dirty="0" smtClean="0">
                <a:solidFill>
                  <a:prstClr val="black"/>
                </a:solidFill>
                <a:latin typeface="Cambria Math" panose="02040503050406030204" pitchFamily="18" charset="0"/>
                <a:ea typeface="Cambria Math" panose="02040503050406030204" pitchFamily="18" charset="0"/>
                <a:cs typeface="Arial" pitchFamily="34" charset="0"/>
              </a:rPr>
              <a:t>  </a:t>
            </a:r>
            <a:r>
              <a:rPr lang="en-US" dirty="0" smtClean="0">
                <a:solidFill>
                  <a:srgbClr val="C00000"/>
                </a:solidFill>
                <a:latin typeface="Cambria Math" panose="02040503050406030204" pitchFamily="18" charset="0"/>
                <a:ea typeface="Cambria Math" panose="02040503050406030204" pitchFamily="18" charset="0"/>
                <a:cs typeface="Arial" pitchFamily="34" charset="0"/>
              </a:rPr>
              <a:t>3</a:t>
            </a:r>
            <a:endParaRPr lang="en-US" dirty="0">
              <a:solidFill>
                <a:srgbClr val="C00000"/>
              </a:solidFill>
              <a:latin typeface="Cambria Math" panose="02040503050406030204" pitchFamily="18" charset="0"/>
              <a:ea typeface="Cambria Math" panose="02040503050406030204" pitchFamily="18" charset="0"/>
              <a:cs typeface="Arial" pitchFamily="34" charset="0"/>
            </a:endParaRPr>
          </a:p>
        </p:txBody>
      </p:sp>
      <p:cxnSp>
        <p:nvCxnSpPr>
          <p:cNvPr id="136" name="Straight Connector 135"/>
          <p:cNvCxnSpPr/>
          <p:nvPr/>
        </p:nvCxnSpPr>
        <p:spPr>
          <a:xfrm flipV="1">
            <a:off x="2552699" y="3095625"/>
            <a:ext cx="237744" cy="164592"/>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a:xfrm flipV="1">
            <a:off x="2512677" y="3409950"/>
            <a:ext cx="240055" cy="163415"/>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38" name="TextBox 137"/>
          <p:cNvSpPr txBox="1"/>
          <p:nvPr/>
        </p:nvSpPr>
        <p:spPr>
          <a:xfrm>
            <a:off x="2253882" y="2930723"/>
            <a:ext cx="397483" cy="307777"/>
          </a:xfrm>
          <a:prstGeom prst="rect">
            <a:avLst/>
          </a:prstGeom>
          <a:noFill/>
        </p:spPr>
        <p:txBody>
          <a:bodyPr wrap="square" rtlCol="0">
            <a:spAutoFit/>
          </a:bodyPr>
          <a:lstStyle/>
          <a:p>
            <a:r>
              <a:rPr lang="en-US" sz="1400" dirty="0" smtClean="0">
                <a:solidFill>
                  <a:srgbClr val="FF0000"/>
                </a:solidFill>
                <a:latin typeface="Cambria Math" panose="02040503050406030204" pitchFamily="18" charset="0"/>
                <a:ea typeface="Cambria Math" panose="02040503050406030204" pitchFamily="18" charset="0"/>
                <a:cs typeface="Arial" pitchFamily="34" charset="0"/>
                <a:sym typeface="Symbol"/>
              </a:rPr>
              <a:t>-1</a:t>
            </a:r>
            <a:endParaRPr lang="en-US" sz="1400" dirty="0">
              <a:solidFill>
                <a:srgbClr val="FF0000"/>
              </a:solidFill>
              <a:latin typeface="Cambria Math" panose="02040503050406030204" pitchFamily="18" charset="0"/>
              <a:ea typeface="Cambria Math" panose="02040503050406030204" pitchFamily="18" charset="0"/>
              <a:cs typeface="Arial" pitchFamily="34" charset="0"/>
            </a:endParaRPr>
          </a:p>
        </p:txBody>
      </p:sp>
      <p:sp>
        <p:nvSpPr>
          <p:cNvPr id="139" name="TextBox 138"/>
          <p:cNvSpPr txBox="1"/>
          <p:nvPr/>
        </p:nvSpPr>
        <p:spPr>
          <a:xfrm>
            <a:off x="2286883" y="3380721"/>
            <a:ext cx="302502" cy="307777"/>
          </a:xfrm>
          <a:prstGeom prst="rect">
            <a:avLst/>
          </a:prstGeom>
          <a:noFill/>
        </p:spPr>
        <p:txBody>
          <a:bodyPr wrap="square" rtlCol="0">
            <a:spAutoFit/>
          </a:bodyPr>
          <a:lstStyle/>
          <a:p>
            <a:r>
              <a:rPr lang="en-US" sz="1400" dirty="0" smtClean="0">
                <a:solidFill>
                  <a:srgbClr val="FF0000"/>
                </a:solidFill>
                <a:latin typeface="Cambria Math" panose="02040503050406030204" pitchFamily="18" charset="0"/>
                <a:ea typeface="Cambria Math" panose="02040503050406030204" pitchFamily="18" charset="0"/>
                <a:cs typeface="Arial" pitchFamily="34" charset="0"/>
                <a:sym typeface="Symbol"/>
              </a:rPr>
              <a:t>1</a:t>
            </a:r>
            <a:endParaRPr lang="en-US" sz="1400" dirty="0">
              <a:solidFill>
                <a:srgbClr val="FF0000"/>
              </a:solidFill>
              <a:latin typeface="Cambria Math" panose="02040503050406030204" pitchFamily="18" charset="0"/>
              <a:ea typeface="Cambria Math" panose="02040503050406030204" pitchFamily="18" charset="0"/>
              <a:cs typeface="Arial" pitchFamily="34" charset="0"/>
            </a:endParaRPr>
          </a:p>
        </p:txBody>
      </p:sp>
      <p:grpSp>
        <p:nvGrpSpPr>
          <p:cNvPr id="135" name="Group 134"/>
          <p:cNvGrpSpPr/>
          <p:nvPr/>
        </p:nvGrpSpPr>
        <p:grpSpPr>
          <a:xfrm>
            <a:off x="4273861" y="410980"/>
            <a:ext cx="2355539" cy="1273539"/>
            <a:chOff x="6096215" y="3056468"/>
            <a:chExt cx="1686520" cy="1189709"/>
          </a:xfrm>
        </p:grpSpPr>
        <p:sp>
          <p:nvSpPr>
            <p:cNvPr id="140" name="Cloud Callout 139"/>
            <p:cNvSpPr/>
            <p:nvPr/>
          </p:nvSpPr>
          <p:spPr>
            <a:xfrm>
              <a:off x="6096215" y="3056468"/>
              <a:ext cx="1655996" cy="1189709"/>
            </a:xfrm>
            <a:prstGeom prst="cloudCallout">
              <a:avLst>
                <a:gd name="adj1" fmla="val -73629"/>
                <a:gd name="adj2" fmla="val 40872"/>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mbria Math" panose="02040503050406030204" pitchFamily="18" charset="0"/>
                <a:ea typeface="Cambria Math" panose="02040503050406030204" pitchFamily="18" charset="0"/>
              </a:endParaRPr>
            </a:p>
          </p:txBody>
        </p:sp>
        <p:sp>
          <p:nvSpPr>
            <p:cNvPr id="141" name="Rectangle 140"/>
            <p:cNvSpPr/>
            <p:nvPr/>
          </p:nvSpPr>
          <p:spPr>
            <a:xfrm>
              <a:off x="6153136" y="3317472"/>
              <a:ext cx="1629599" cy="776297"/>
            </a:xfrm>
            <a:prstGeom prst="rect">
              <a:avLst/>
            </a:prstGeom>
          </p:spPr>
          <p:txBody>
            <a:bodyPr wrap="square">
              <a:spAutoFit/>
            </a:bodyPr>
            <a:lstStyle/>
            <a:p>
              <a:pPr algn="ctr"/>
              <a:r>
                <a:rPr lang="en-US" sz="1600" b="1" dirty="0" smtClean="0">
                  <a:solidFill>
                    <a:srgbClr val="002060"/>
                  </a:solidFill>
                  <a:latin typeface="Cambria Math" panose="02040503050406030204" pitchFamily="18" charset="0"/>
                  <a:ea typeface="Cambria Math" panose="02040503050406030204" pitchFamily="18" charset="0"/>
                </a:rPr>
                <a:t>Variables </a:t>
              </a:r>
              <a:r>
                <a:rPr lang="en-US" sz="1600" b="1" dirty="0">
                  <a:solidFill>
                    <a:srgbClr val="002060"/>
                  </a:solidFill>
                  <a:latin typeface="Cambria Math" panose="02040503050406030204" pitchFamily="18" charset="0"/>
                  <a:ea typeface="Cambria Math" panose="02040503050406030204" pitchFamily="18" charset="0"/>
                </a:rPr>
                <a:t>on one side, numbers on the other side.</a:t>
              </a:r>
            </a:p>
          </p:txBody>
        </p:sp>
      </p:grpSp>
      <p:grpSp>
        <p:nvGrpSpPr>
          <p:cNvPr id="142" name="Group 141"/>
          <p:cNvGrpSpPr/>
          <p:nvPr/>
        </p:nvGrpSpPr>
        <p:grpSpPr>
          <a:xfrm>
            <a:off x="4218856" y="471737"/>
            <a:ext cx="2204132" cy="1189709"/>
            <a:chOff x="6050724" y="3085922"/>
            <a:chExt cx="2204132" cy="1189709"/>
          </a:xfrm>
        </p:grpSpPr>
        <p:sp>
          <p:nvSpPr>
            <p:cNvPr id="143" name="Cloud Callout 142"/>
            <p:cNvSpPr/>
            <p:nvPr/>
          </p:nvSpPr>
          <p:spPr>
            <a:xfrm>
              <a:off x="6050724" y="3085922"/>
              <a:ext cx="2204132" cy="1189709"/>
            </a:xfrm>
            <a:prstGeom prst="cloudCallout">
              <a:avLst>
                <a:gd name="adj1" fmla="val -73629"/>
                <a:gd name="adj2" fmla="val 40872"/>
              </a:avLst>
            </a:prstGeom>
            <a:solidFill>
              <a:srgbClr val="FF7C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mbria Math" panose="02040503050406030204" pitchFamily="18" charset="0"/>
                <a:ea typeface="Cambria Math" panose="02040503050406030204" pitchFamily="18" charset="0"/>
              </a:endParaRPr>
            </a:p>
          </p:txBody>
        </p:sp>
        <p:sp>
          <p:nvSpPr>
            <p:cNvPr id="144" name="Rectangle 143"/>
            <p:cNvSpPr/>
            <p:nvPr/>
          </p:nvSpPr>
          <p:spPr>
            <a:xfrm>
              <a:off x="6100475" y="3438289"/>
              <a:ext cx="2107000" cy="584775"/>
            </a:xfrm>
            <a:prstGeom prst="rect">
              <a:avLst/>
            </a:prstGeom>
          </p:spPr>
          <p:txBody>
            <a:bodyPr wrap="square">
              <a:spAutoFit/>
            </a:bodyPr>
            <a:lstStyle/>
            <a:p>
              <a:pPr algn="ctr"/>
              <a:r>
                <a:rPr lang="en-US" sz="1600" b="1" dirty="0">
                  <a:solidFill>
                    <a:srgbClr val="002060"/>
                  </a:solidFill>
                  <a:latin typeface="Cambria Math" panose="02040503050406030204" pitchFamily="18" charset="0"/>
                  <a:ea typeface="Cambria Math" panose="02040503050406030204" pitchFamily="18" charset="0"/>
                </a:rPr>
                <a:t>We will shift </a:t>
              </a:r>
              <a:r>
                <a:rPr lang="en-US" sz="1600" b="1" dirty="0" smtClean="0">
                  <a:solidFill>
                    <a:srgbClr val="002060"/>
                  </a:solidFill>
                  <a:latin typeface="Cambria Math" panose="02040503050406030204" pitchFamily="18" charset="0"/>
                  <a:ea typeface="Cambria Math" panose="02040503050406030204" pitchFamily="18" charset="0"/>
                </a:rPr>
                <a:t>-3  to the other side.</a:t>
              </a:r>
              <a:endParaRPr lang="en-US" sz="1600" b="1" dirty="0">
                <a:solidFill>
                  <a:srgbClr val="002060"/>
                </a:solidFill>
                <a:latin typeface="Cambria Math" panose="02040503050406030204" pitchFamily="18" charset="0"/>
                <a:ea typeface="Cambria Math" panose="02040503050406030204" pitchFamily="18" charset="0"/>
              </a:endParaRPr>
            </a:p>
          </p:txBody>
        </p:sp>
      </p:grpSp>
      <p:grpSp>
        <p:nvGrpSpPr>
          <p:cNvPr id="145" name="Group 144"/>
          <p:cNvGrpSpPr/>
          <p:nvPr/>
        </p:nvGrpSpPr>
        <p:grpSpPr>
          <a:xfrm>
            <a:off x="4440060" y="517394"/>
            <a:ext cx="2102642" cy="1380195"/>
            <a:chOff x="5998967" y="2554406"/>
            <a:chExt cx="2003755" cy="1916038"/>
          </a:xfrm>
        </p:grpSpPr>
        <p:sp>
          <p:nvSpPr>
            <p:cNvPr id="146" name="Cloud Callout 145"/>
            <p:cNvSpPr/>
            <p:nvPr/>
          </p:nvSpPr>
          <p:spPr>
            <a:xfrm>
              <a:off x="5998967" y="2554406"/>
              <a:ext cx="2003755" cy="1916038"/>
            </a:xfrm>
            <a:prstGeom prst="cloudCallout">
              <a:avLst>
                <a:gd name="adj1" fmla="val -73629"/>
                <a:gd name="adj2" fmla="val 40872"/>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47" name="Rectangle 146"/>
            <p:cNvSpPr/>
            <p:nvPr/>
          </p:nvSpPr>
          <p:spPr>
            <a:xfrm>
              <a:off x="6055966" y="2881050"/>
              <a:ext cx="1794141" cy="1153621"/>
            </a:xfrm>
            <a:prstGeom prst="rect">
              <a:avLst/>
            </a:prstGeom>
          </p:spPr>
          <p:txBody>
            <a:bodyPr wrap="square">
              <a:spAutoFit/>
            </a:bodyPr>
            <a:lstStyle/>
            <a:p>
              <a:pPr algn="ctr"/>
              <a:r>
                <a:rPr lang="en-US" sz="1600" b="1" dirty="0" smtClean="0">
                  <a:solidFill>
                    <a:srgbClr val="002060"/>
                  </a:solidFill>
                  <a:latin typeface="Cambria Math" panose="02040503050406030204" pitchFamily="18" charset="0"/>
                  <a:ea typeface="Cambria Math" panose="02040503050406030204" pitchFamily="18" charset="0"/>
                </a:rPr>
                <a:t>While changing sides, we will change the sign.</a:t>
              </a:r>
              <a:endParaRPr lang="en-US" sz="1600" b="1" dirty="0">
                <a:solidFill>
                  <a:srgbClr val="002060"/>
                </a:solidFill>
                <a:latin typeface="Cambria Math" panose="02040503050406030204" pitchFamily="18" charset="0"/>
                <a:ea typeface="Cambria Math" panose="02040503050406030204" pitchFamily="18" charset="0"/>
              </a:endParaRPr>
            </a:p>
          </p:txBody>
        </p:sp>
      </p:grpSp>
      <p:sp>
        <p:nvSpPr>
          <p:cNvPr id="148" name="Curved Down Arrow 147"/>
          <p:cNvSpPr/>
          <p:nvPr/>
        </p:nvSpPr>
        <p:spPr>
          <a:xfrm rot="10800000" flipH="1">
            <a:off x="1970106" y="1733550"/>
            <a:ext cx="792163" cy="181054"/>
          </a:xfrm>
          <a:prstGeom prst="curvedDownArrow">
            <a:avLst/>
          </a:prstGeom>
          <a:solidFill>
            <a:srgbClr val="FFFF00"/>
          </a:solid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black"/>
              </a:solidFill>
              <a:latin typeface="Bookman Old Style" panose="02050604050505020204" pitchFamily="18" charset="0"/>
            </a:endParaRPr>
          </a:p>
        </p:txBody>
      </p:sp>
      <p:grpSp>
        <p:nvGrpSpPr>
          <p:cNvPr id="149" name="Group 148"/>
          <p:cNvGrpSpPr/>
          <p:nvPr/>
        </p:nvGrpSpPr>
        <p:grpSpPr>
          <a:xfrm>
            <a:off x="3704944" y="1021190"/>
            <a:ext cx="1777929" cy="895572"/>
            <a:chOff x="5888284" y="1599977"/>
            <a:chExt cx="1777929" cy="895572"/>
          </a:xfrm>
        </p:grpSpPr>
        <p:grpSp>
          <p:nvGrpSpPr>
            <p:cNvPr id="150" name="Group 149"/>
            <p:cNvGrpSpPr/>
            <p:nvPr/>
          </p:nvGrpSpPr>
          <p:grpSpPr>
            <a:xfrm>
              <a:off x="5888284" y="1599977"/>
              <a:ext cx="1777929" cy="895572"/>
              <a:chOff x="6241889" y="3165936"/>
              <a:chExt cx="1517908" cy="983231"/>
            </a:xfrm>
          </p:grpSpPr>
          <p:sp>
            <p:nvSpPr>
              <p:cNvPr id="152" name="Cloud Callout 151"/>
              <p:cNvSpPr/>
              <p:nvPr/>
            </p:nvSpPr>
            <p:spPr>
              <a:xfrm>
                <a:off x="6486722" y="3165936"/>
                <a:ext cx="1028244" cy="983231"/>
              </a:xfrm>
              <a:prstGeom prst="cloudCallout">
                <a:avLst>
                  <a:gd name="adj1" fmla="val -62767"/>
                  <a:gd name="adj2" fmla="val 46317"/>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53" name="Rectangle 152"/>
              <p:cNvSpPr/>
              <p:nvPr/>
            </p:nvSpPr>
            <p:spPr>
              <a:xfrm>
                <a:off x="6241889" y="3471706"/>
                <a:ext cx="1517908" cy="371692"/>
              </a:xfrm>
              <a:prstGeom prst="rect">
                <a:avLst/>
              </a:prstGeom>
            </p:spPr>
            <p:txBody>
              <a:bodyPr wrap="square">
                <a:spAutoFit/>
              </a:bodyPr>
              <a:lstStyle/>
              <a:p>
                <a:pPr algn="ctr"/>
                <a:r>
                  <a:rPr lang="en-US" sz="1600" b="1" dirty="0" smtClean="0">
                    <a:solidFill>
                      <a:prstClr val="white"/>
                    </a:solidFill>
                    <a:latin typeface="Cambria Math" panose="02040503050406030204" pitchFamily="18" charset="0"/>
                    <a:ea typeface="Cambria Math" panose="02040503050406030204" pitchFamily="18" charset="0"/>
                    <a:cs typeface="Arial" pitchFamily="34" charset="0"/>
                  </a:rPr>
                  <a:t>‘-’           ‘+’ </a:t>
                </a:r>
                <a:endParaRPr lang="en-US" sz="1600" b="1" dirty="0">
                  <a:solidFill>
                    <a:prstClr val="white"/>
                  </a:solidFill>
                  <a:latin typeface="Bookman Old Style" panose="02050604050505020204" pitchFamily="18" charset="0"/>
                </a:endParaRPr>
              </a:p>
            </p:txBody>
          </p:sp>
        </p:grpSp>
        <p:cxnSp>
          <p:nvCxnSpPr>
            <p:cNvPr id="151" name="Straight Arrow Connector 150"/>
            <p:cNvCxnSpPr/>
            <p:nvPr/>
          </p:nvCxnSpPr>
          <p:spPr>
            <a:xfrm>
              <a:off x="6645244" y="2066925"/>
              <a:ext cx="228600" cy="0"/>
            </a:xfrm>
            <a:prstGeom prst="straightConnector1">
              <a:avLst/>
            </a:prstGeom>
            <a:ln w="19050">
              <a:solidFill>
                <a:schemeClr val="bg1"/>
              </a:solidFill>
              <a:tailEnd type="arrow"/>
            </a:ln>
          </p:spPr>
          <p:style>
            <a:lnRef idx="1">
              <a:schemeClr val="accent1"/>
            </a:lnRef>
            <a:fillRef idx="0">
              <a:schemeClr val="accent1"/>
            </a:fillRef>
            <a:effectRef idx="0">
              <a:schemeClr val="accent1"/>
            </a:effectRef>
            <a:fontRef idx="minor">
              <a:schemeClr val="tx1"/>
            </a:fontRef>
          </p:style>
        </p:cxnSp>
      </p:grpSp>
      <p:sp>
        <p:nvSpPr>
          <p:cNvPr id="154" name="TextBox 153"/>
          <p:cNvSpPr txBox="1"/>
          <p:nvPr/>
        </p:nvSpPr>
        <p:spPr>
          <a:xfrm>
            <a:off x="2349122" y="2171700"/>
            <a:ext cx="457200" cy="369332"/>
          </a:xfrm>
          <a:prstGeom prst="rect">
            <a:avLst/>
          </a:prstGeom>
          <a:noFill/>
        </p:spPr>
        <p:txBody>
          <a:bodyPr wrap="square" rtlCol="0">
            <a:spAutoFit/>
          </a:bodyPr>
          <a:lstStyle/>
          <a:p>
            <a:r>
              <a:rPr lang="en-US" dirty="0" smtClean="0">
                <a:solidFill>
                  <a:srgbClr val="C00000"/>
                </a:solidFill>
                <a:latin typeface="Cambria Math" panose="02040503050406030204" pitchFamily="18" charset="0"/>
                <a:ea typeface="Cambria Math" panose="02040503050406030204" pitchFamily="18" charset="0"/>
                <a:cs typeface="Arial" pitchFamily="34" charset="0"/>
              </a:rPr>
              <a:t>3t</a:t>
            </a:r>
            <a:endParaRPr lang="en-US" dirty="0">
              <a:solidFill>
                <a:srgbClr val="C00000"/>
              </a:solidFill>
              <a:latin typeface="Cambria Math" panose="02040503050406030204" pitchFamily="18" charset="0"/>
              <a:ea typeface="Cambria Math" panose="02040503050406030204" pitchFamily="18" charset="0"/>
              <a:cs typeface="Arial" pitchFamily="34" charset="0"/>
            </a:endParaRPr>
          </a:p>
        </p:txBody>
      </p:sp>
      <p:grpSp>
        <p:nvGrpSpPr>
          <p:cNvPr id="155" name="Group 154"/>
          <p:cNvGrpSpPr/>
          <p:nvPr/>
        </p:nvGrpSpPr>
        <p:grpSpPr>
          <a:xfrm>
            <a:off x="4027016" y="1232440"/>
            <a:ext cx="2355539" cy="1273539"/>
            <a:chOff x="6096215" y="3056468"/>
            <a:chExt cx="1686520" cy="1189709"/>
          </a:xfrm>
        </p:grpSpPr>
        <p:sp>
          <p:nvSpPr>
            <p:cNvPr id="156" name="Cloud Callout 155"/>
            <p:cNvSpPr/>
            <p:nvPr/>
          </p:nvSpPr>
          <p:spPr>
            <a:xfrm>
              <a:off x="6096215" y="3056468"/>
              <a:ext cx="1655996" cy="1189709"/>
            </a:xfrm>
            <a:prstGeom prst="cloudCallout">
              <a:avLst>
                <a:gd name="adj1" fmla="val -73629"/>
                <a:gd name="adj2" fmla="val 40872"/>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mbria Math" panose="02040503050406030204" pitchFamily="18" charset="0"/>
                <a:ea typeface="Cambria Math" panose="02040503050406030204" pitchFamily="18" charset="0"/>
              </a:endParaRPr>
            </a:p>
          </p:txBody>
        </p:sp>
        <p:sp>
          <p:nvSpPr>
            <p:cNvPr id="157" name="Rectangle 156"/>
            <p:cNvSpPr/>
            <p:nvPr/>
          </p:nvSpPr>
          <p:spPr>
            <a:xfrm>
              <a:off x="6153136" y="3317472"/>
              <a:ext cx="1629599" cy="776297"/>
            </a:xfrm>
            <a:prstGeom prst="rect">
              <a:avLst/>
            </a:prstGeom>
          </p:spPr>
          <p:txBody>
            <a:bodyPr wrap="square">
              <a:spAutoFit/>
            </a:bodyPr>
            <a:lstStyle/>
            <a:p>
              <a:pPr algn="ctr"/>
              <a:r>
                <a:rPr lang="en-US" sz="1600" b="1" dirty="0" smtClean="0">
                  <a:solidFill>
                    <a:srgbClr val="002060"/>
                  </a:solidFill>
                  <a:latin typeface="Cambria Math" panose="02040503050406030204" pitchFamily="18" charset="0"/>
                  <a:ea typeface="Cambria Math" panose="02040503050406030204" pitchFamily="18" charset="0"/>
                </a:rPr>
                <a:t>Variables </a:t>
              </a:r>
              <a:r>
                <a:rPr lang="en-US" sz="1600" b="1" dirty="0">
                  <a:solidFill>
                    <a:srgbClr val="002060"/>
                  </a:solidFill>
                  <a:latin typeface="Cambria Math" panose="02040503050406030204" pitchFamily="18" charset="0"/>
                  <a:ea typeface="Cambria Math" panose="02040503050406030204" pitchFamily="18" charset="0"/>
                </a:rPr>
                <a:t>on one side, numbers on the other side.</a:t>
              </a:r>
            </a:p>
          </p:txBody>
        </p:sp>
      </p:grpSp>
      <p:grpSp>
        <p:nvGrpSpPr>
          <p:cNvPr id="158" name="Group 157"/>
          <p:cNvGrpSpPr/>
          <p:nvPr/>
        </p:nvGrpSpPr>
        <p:grpSpPr>
          <a:xfrm>
            <a:off x="4142470" y="1276374"/>
            <a:ext cx="2204132" cy="1189709"/>
            <a:chOff x="6050724" y="3085922"/>
            <a:chExt cx="2204132" cy="1189709"/>
          </a:xfrm>
        </p:grpSpPr>
        <p:sp>
          <p:nvSpPr>
            <p:cNvPr id="159" name="Cloud Callout 158"/>
            <p:cNvSpPr/>
            <p:nvPr/>
          </p:nvSpPr>
          <p:spPr>
            <a:xfrm>
              <a:off x="6050724" y="3085922"/>
              <a:ext cx="2204132" cy="1189709"/>
            </a:xfrm>
            <a:prstGeom prst="cloudCallout">
              <a:avLst>
                <a:gd name="adj1" fmla="val -73629"/>
                <a:gd name="adj2" fmla="val 40872"/>
              </a:avLst>
            </a:prstGeom>
            <a:solidFill>
              <a:srgbClr val="FF7C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mbria Math" panose="02040503050406030204" pitchFamily="18" charset="0"/>
                <a:ea typeface="Cambria Math" panose="02040503050406030204" pitchFamily="18" charset="0"/>
              </a:endParaRPr>
            </a:p>
          </p:txBody>
        </p:sp>
        <p:sp>
          <p:nvSpPr>
            <p:cNvPr id="160" name="Rectangle 159"/>
            <p:cNvSpPr/>
            <p:nvPr/>
          </p:nvSpPr>
          <p:spPr>
            <a:xfrm>
              <a:off x="6100475" y="3438289"/>
              <a:ext cx="2107000" cy="584775"/>
            </a:xfrm>
            <a:prstGeom prst="rect">
              <a:avLst/>
            </a:prstGeom>
          </p:spPr>
          <p:txBody>
            <a:bodyPr wrap="square">
              <a:spAutoFit/>
            </a:bodyPr>
            <a:lstStyle/>
            <a:p>
              <a:pPr algn="ctr"/>
              <a:r>
                <a:rPr lang="en-US" sz="1600" b="1" dirty="0">
                  <a:solidFill>
                    <a:srgbClr val="002060"/>
                  </a:solidFill>
                  <a:latin typeface="Cambria Math" panose="02040503050406030204" pitchFamily="18" charset="0"/>
                  <a:ea typeface="Cambria Math" panose="02040503050406030204" pitchFamily="18" charset="0"/>
                </a:rPr>
                <a:t>We will shift </a:t>
              </a:r>
              <a:r>
                <a:rPr lang="en-US" sz="1600" b="1" dirty="0" smtClean="0">
                  <a:solidFill>
                    <a:srgbClr val="002060"/>
                  </a:solidFill>
                  <a:latin typeface="Cambria Math" panose="02040503050406030204" pitchFamily="18" charset="0"/>
                  <a:ea typeface="Cambria Math" panose="02040503050406030204" pitchFamily="18" charset="0"/>
                </a:rPr>
                <a:t>3t to the other side.</a:t>
              </a:r>
              <a:endParaRPr lang="en-US" sz="1600" b="1" dirty="0">
                <a:solidFill>
                  <a:srgbClr val="002060"/>
                </a:solidFill>
                <a:latin typeface="Cambria Math" panose="02040503050406030204" pitchFamily="18" charset="0"/>
                <a:ea typeface="Cambria Math" panose="02040503050406030204" pitchFamily="18" charset="0"/>
              </a:endParaRPr>
            </a:p>
          </p:txBody>
        </p:sp>
      </p:grpSp>
      <p:grpSp>
        <p:nvGrpSpPr>
          <p:cNvPr id="161" name="Group 160"/>
          <p:cNvGrpSpPr/>
          <p:nvPr/>
        </p:nvGrpSpPr>
        <p:grpSpPr>
          <a:xfrm>
            <a:off x="4132148" y="1301536"/>
            <a:ext cx="2102642" cy="1380195"/>
            <a:chOff x="5998967" y="2554406"/>
            <a:chExt cx="2003755" cy="1916038"/>
          </a:xfrm>
        </p:grpSpPr>
        <p:sp>
          <p:nvSpPr>
            <p:cNvPr id="162" name="Cloud Callout 161"/>
            <p:cNvSpPr/>
            <p:nvPr/>
          </p:nvSpPr>
          <p:spPr>
            <a:xfrm>
              <a:off x="5998967" y="2554406"/>
              <a:ext cx="2003755" cy="1916038"/>
            </a:xfrm>
            <a:prstGeom prst="cloudCallout">
              <a:avLst>
                <a:gd name="adj1" fmla="val -73629"/>
                <a:gd name="adj2" fmla="val 40872"/>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63" name="Rectangle 162"/>
            <p:cNvSpPr/>
            <p:nvPr/>
          </p:nvSpPr>
          <p:spPr>
            <a:xfrm>
              <a:off x="6055966" y="2881050"/>
              <a:ext cx="1794141" cy="1153621"/>
            </a:xfrm>
            <a:prstGeom prst="rect">
              <a:avLst/>
            </a:prstGeom>
          </p:spPr>
          <p:txBody>
            <a:bodyPr wrap="square">
              <a:spAutoFit/>
            </a:bodyPr>
            <a:lstStyle/>
            <a:p>
              <a:pPr algn="ctr"/>
              <a:r>
                <a:rPr lang="en-US" sz="1600" b="1" dirty="0" smtClean="0">
                  <a:solidFill>
                    <a:srgbClr val="002060"/>
                  </a:solidFill>
                  <a:latin typeface="Cambria Math" panose="02040503050406030204" pitchFamily="18" charset="0"/>
                  <a:ea typeface="Cambria Math" panose="02040503050406030204" pitchFamily="18" charset="0"/>
                </a:rPr>
                <a:t>While changing sides, we will change the sign.</a:t>
              </a:r>
              <a:endParaRPr lang="en-US" sz="1600" b="1" dirty="0">
                <a:solidFill>
                  <a:srgbClr val="002060"/>
                </a:solidFill>
                <a:latin typeface="Cambria Math" panose="02040503050406030204" pitchFamily="18" charset="0"/>
                <a:ea typeface="Cambria Math" panose="02040503050406030204" pitchFamily="18" charset="0"/>
              </a:endParaRPr>
            </a:p>
          </p:txBody>
        </p:sp>
      </p:grpSp>
      <p:sp>
        <p:nvSpPr>
          <p:cNvPr id="164" name="Curved Down Arrow 163"/>
          <p:cNvSpPr/>
          <p:nvPr/>
        </p:nvSpPr>
        <p:spPr>
          <a:xfrm rot="10800000">
            <a:off x="1815771" y="2447009"/>
            <a:ext cx="792163" cy="181054"/>
          </a:xfrm>
          <a:prstGeom prst="curvedDownArrow">
            <a:avLst/>
          </a:prstGeom>
          <a:solidFill>
            <a:srgbClr val="FFFF00"/>
          </a:solid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black"/>
              </a:solidFill>
              <a:latin typeface="Bookman Old Style" panose="02050604050505020204" pitchFamily="18" charset="0"/>
            </a:endParaRPr>
          </a:p>
        </p:txBody>
      </p:sp>
      <p:grpSp>
        <p:nvGrpSpPr>
          <p:cNvPr id="165" name="Group 164"/>
          <p:cNvGrpSpPr/>
          <p:nvPr/>
        </p:nvGrpSpPr>
        <p:grpSpPr>
          <a:xfrm>
            <a:off x="3424638" y="1790700"/>
            <a:ext cx="1777929" cy="895572"/>
            <a:chOff x="5888284" y="1599975"/>
            <a:chExt cx="1777929" cy="895572"/>
          </a:xfrm>
        </p:grpSpPr>
        <p:grpSp>
          <p:nvGrpSpPr>
            <p:cNvPr id="166" name="Group 165"/>
            <p:cNvGrpSpPr/>
            <p:nvPr/>
          </p:nvGrpSpPr>
          <p:grpSpPr>
            <a:xfrm>
              <a:off x="5888284" y="1599975"/>
              <a:ext cx="1777929" cy="895572"/>
              <a:chOff x="6241889" y="3165934"/>
              <a:chExt cx="1517908" cy="983231"/>
            </a:xfrm>
          </p:grpSpPr>
          <p:sp>
            <p:nvSpPr>
              <p:cNvPr id="168" name="Cloud Callout 167"/>
              <p:cNvSpPr/>
              <p:nvPr/>
            </p:nvSpPr>
            <p:spPr>
              <a:xfrm>
                <a:off x="6486723" y="3165934"/>
                <a:ext cx="1028244" cy="983231"/>
              </a:xfrm>
              <a:prstGeom prst="cloudCallout">
                <a:avLst>
                  <a:gd name="adj1" fmla="val -62767"/>
                  <a:gd name="adj2" fmla="val 46317"/>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69" name="Rectangle 168"/>
              <p:cNvSpPr/>
              <p:nvPr/>
            </p:nvSpPr>
            <p:spPr>
              <a:xfrm>
                <a:off x="6241889" y="3471706"/>
                <a:ext cx="1517908" cy="371692"/>
              </a:xfrm>
              <a:prstGeom prst="rect">
                <a:avLst/>
              </a:prstGeom>
            </p:spPr>
            <p:txBody>
              <a:bodyPr wrap="square">
                <a:spAutoFit/>
              </a:bodyPr>
              <a:lstStyle/>
              <a:p>
                <a:pPr algn="ctr"/>
                <a:r>
                  <a:rPr lang="en-US" sz="1600" b="1" dirty="0" smtClean="0">
                    <a:solidFill>
                      <a:prstClr val="white"/>
                    </a:solidFill>
                    <a:latin typeface="Cambria Math" panose="02040503050406030204" pitchFamily="18" charset="0"/>
                    <a:ea typeface="Cambria Math" panose="02040503050406030204" pitchFamily="18" charset="0"/>
                    <a:cs typeface="Arial" pitchFamily="34" charset="0"/>
                  </a:rPr>
                  <a:t>‘+’         ‘-’ </a:t>
                </a:r>
                <a:endParaRPr lang="en-US" sz="1600" b="1" dirty="0">
                  <a:solidFill>
                    <a:prstClr val="white"/>
                  </a:solidFill>
                  <a:latin typeface="Bookman Old Style" panose="02050604050505020204" pitchFamily="18" charset="0"/>
                </a:endParaRPr>
              </a:p>
            </p:txBody>
          </p:sp>
        </p:grpSp>
        <p:cxnSp>
          <p:nvCxnSpPr>
            <p:cNvPr id="167" name="Straight Arrow Connector 166"/>
            <p:cNvCxnSpPr/>
            <p:nvPr/>
          </p:nvCxnSpPr>
          <p:spPr>
            <a:xfrm>
              <a:off x="6692869" y="2066925"/>
              <a:ext cx="228600" cy="0"/>
            </a:xfrm>
            <a:prstGeom prst="straightConnector1">
              <a:avLst/>
            </a:prstGeom>
            <a:ln w="19050">
              <a:solidFill>
                <a:schemeClr val="bg1"/>
              </a:solidFill>
              <a:tailEnd type="arrow"/>
            </a:ln>
          </p:spPr>
          <p:style>
            <a:lnRef idx="1">
              <a:schemeClr val="accent1"/>
            </a:lnRef>
            <a:fillRef idx="0">
              <a:schemeClr val="accent1"/>
            </a:fillRef>
            <a:effectRef idx="0">
              <a:schemeClr val="accent1"/>
            </a:effectRef>
            <a:fontRef idx="minor">
              <a:schemeClr val="tx1"/>
            </a:fontRef>
          </p:style>
        </p:cxnSp>
      </p:grpSp>
      <p:sp>
        <p:nvSpPr>
          <p:cNvPr id="170" name="TextBox 169"/>
          <p:cNvSpPr txBox="1"/>
          <p:nvPr/>
        </p:nvSpPr>
        <p:spPr>
          <a:xfrm>
            <a:off x="1710182" y="2587346"/>
            <a:ext cx="478523" cy="369332"/>
          </a:xfrm>
          <a:prstGeom prst="rect">
            <a:avLst/>
          </a:prstGeom>
          <a:noFill/>
        </p:spPr>
        <p:txBody>
          <a:bodyPr wrap="square" rtlCol="0">
            <a:spAutoFit/>
          </a:bodyPr>
          <a:lstStyle/>
          <a:p>
            <a:r>
              <a:rPr lang="en-US" dirty="0" smtClean="0">
                <a:solidFill>
                  <a:srgbClr val="C00000"/>
                </a:solidFill>
                <a:latin typeface="Cambria Math" panose="02040503050406030204" pitchFamily="18" charset="0"/>
                <a:ea typeface="Cambria Math" panose="02040503050406030204" pitchFamily="18" charset="0"/>
                <a:cs typeface="Arial" pitchFamily="34" charset="0"/>
              </a:rPr>
              <a:t>2</a:t>
            </a:r>
            <a:endParaRPr lang="en-US" dirty="0">
              <a:solidFill>
                <a:srgbClr val="C00000"/>
              </a:solidFill>
              <a:latin typeface="Cambria Math" panose="02040503050406030204" pitchFamily="18" charset="0"/>
              <a:ea typeface="Cambria Math" panose="02040503050406030204" pitchFamily="18" charset="0"/>
              <a:cs typeface="Arial" pitchFamily="34" charset="0"/>
            </a:endParaRPr>
          </a:p>
        </p:txBody>
      </p:sp>
      <p:grpSp>
        <p:nvGrpSpPr>
          <p:cNvPr id="171" name="Group 170"/>
          <p:cNvGrpSpPr/>
          <p:nvPr/>
        </p:nvGrpSpPr>
        <p:grpSpPr>
          <a:xfrm>
            <a:off x="3578286" y="1653642"/>
            <a:ext cx="2355539" cy="1273539"/>
            <a:chOff x="6096215" y="3056468"/>
            <a:chExt cx="1686520" cy="1189709"/>
          </a:xfrm>
        </p:grpSpPr>
        <p:sp>
          <p:nvSpPr>
            <p:cNvPr id="172" name="Cloud Callout 171"/>
            <p:cNvSpPr/>
            <p:nvPr/>
          </p:nvSpPr>
          <p:spPr>
            <a:xfrm>
              <a:off x="6096215" y="3056468"/>
              <a:ext cx="1655996" cy="1189709"/>
            </a:xfrm>
            <a:prstGeom prst="cloudCallout">
              <a:avLst>
                <a:gd name="adj1" fmla="val -73629"/>
                <a:gd name="adj2" fmla="val 40872"/>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mbria Math" panose="02040503050406030204" pitchFamily="18" charset="0"/>
                <a:ea typeface="Cambria Math" panose="02040503050406030204" pitchFamily="18" charset="0"/>
              </a:endParaRPr>
            </a:p>
          </p:txBody>
        </p:sp>
        <p:sp>
          <p:nvSpPr>
            <p:cNvPr id="173" name="Rectangle 172"/>
            <p:cNvSpPr/>
            <p:nvPr/>
          </p:nvSpPr>
          <p:spPr>
            <a:xfrm>
              <a:off x="6153136" y="3317472"/>
              <a:ext cx="1629599" cy="776297"/>
            </a:xfrm>
            <a:prstGeom prst="rect">
              <a:avLst/>
            </a:prstGeom>
          </p:spPr>
          <p:txBody>
            <a:bodyPr wrap="square">
              <a:spAutoFit/>
            </a:bodyPr>
            <a:lstStyle/>
            <a:p>
              <a:pPr algn="ctr"/>
              <a:r>
                <a:rPr lang="en-US" sz="1600" b="1" dirty="0" smtClean="0">
                  <a:solidFill>
                    <a:srgbClr val="002060"/>
                  </a:solidFill>
                  <a:latin typeface="Cambria Math" panose="02040503050406030204" pitchFamily="18" charset="0"/>
                  <a:ea typeface="Cambria Math" panose="02040503050406030204" pitchFamily="18" charset="0"/>
                </a:rPr>
                <a:t>Variables </a:t>
              </a:r>
              <a:r>
                <a:rPr lang="en-US" sz="1600" b="1" dirty="0">
                  <a:solidFill>
                    <a:srgbClr val="002060"/>
                  </a:solidFill>
                  <a:latin typeface="Cambria Math" panose="02040503050406030204" pitchFamily="18" charset="0"/>
                  <a:ea typeface="Cambria Math" panose="02040503050406030204" pitchFamily="18" charset="0"/>
                </a:rPr>
                <a:t>on one side, numbers on the other side.</a:t>
              </a:r>
            </a:p>
          </p:txBody>
        </p:sp>
      </p:grpSp>
      <p:grpSp>
        <p:nvGrpSpPr>
          <p:cNvPr id="174" name="Group 173"/>
          <p:cNvGrpSpPr/>
          <p:nvPr/>
        </p:nvGrpSpPr>
        <p:grpSpPr>
          <a:xfrm>
            <a:off x="3540184" y="1742263"/>
            <a:ext cx="2204132" cy="1189709"/>
            <a:chOff x="6050724" y="3085922"/>
            <a:chExt cx="2204132" cy="1189709"/>
          </a:xfrm>
        </p:grpSpPr>
        <p:sp>
          <p:nvSpPr>
            <p:cNvPr id="175" name="Cloud Callout 174"/>
            <p:cNvSpPr/>
            <p:nvPr/>
          </p:nvSpPr>
          <p:spPr>
            <a:xfrm>
              <a:off x="6050724" y="3085922"/>
              <a:ext cx="2204132" cy="1189709"/>
            </a:xfrm>
            <a:prstGeom prst="cloudCallout">
              <a:avLst>
                <a:gd name="adj1" fmla="val -73629"/>
                <a:gd name="adj2" fmla="val 40872"/>
              </a:avLst>
            </a:prstGeom>
            <a:solidFill>
              <a:srgbClr val="FF7C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mbria Math" panose="02040503050406030204" pitchFamily="18" charset="0"/>
                <a:ea typeface="Cambria Math" panose="02040503050406030204" pitchFamily="18" charset="0"/>
              </a:endParaRPr>
            </a:p>
          </p:txBody>
        </p:sp>
        <p:sp>
          <p:nvSpPr>
            <p:cNvPr id="176" name="Rectangle 175"/>
            <p:cNvSpPr/>
            <p:nvPr/>
          </p:nvSpPr>
          <p:spPr>
            <a:xfrm>
              <a:off x="6100475" y="3438289"/>
              <a:ext cx="2107000" cy="584775"/>
            </a:xfrm>
            <a:prstGeom prst="rect">
              <a:avLst/>
            </a:prstGeom>
          </p:spPr>
          <p:txBody>
            <a:bodyPr wrap="square">
              <a:spAutoFit/>
            </a:bodyPr>
            <a:lstStyle/>
            <a:p>
              <a:pPr algn="ctr"/>
              <a:r>
                <a:rPr lang="en-US" sz="1600" b="1" dirty="0">
                  <a:solidFill>
                    <a:srgbClr val="002060"/>
                  </a:solidFill>
                  <a:latin typeface="Cambria Math" panose="02040503050406030204" pitchFamily="18" charset="0"/>
                  <a:ea typeface="Cambria Math" panose="02040503050406030204" pitchFamily="18" charset="0"/>
                </a:rPr>
                <a:t>We will shift </a:t>
              </a:r>
              <a:r>
                <a:rPr lang="en-US" sz="1600" b="1" dirty="0" smtClean="0">
                  <a:solidFill>
                    <a:srgbClr val="002060"/>
                  </a:solidFill>
                  <a:latin typeface="Cambria Math" panose="02040503050406030204" pitchFamily="18" charset="0"/>
                  <a:ea typeface="Cambria Math" panose="02040503050406030204" pitchFamily="18" charset="0"/>
                </a:rPr>
                <a:t>2 to the other side.</a:t>
              </a:r>
              <a:endParaRPr lang="en-US" sz="1600" b="1" dirty="0">
                <a:solidFill>
                  <a:srgbClr val="002060"/>
                </a:solidFill>
                <a:latin typeface="Cambria Math" panose="02040503050406030204" pitchFamily="18" charset="0"/>
                <a:ea typeface="Cambria Math" panose="02040503050406030204" pitchFamily="18" charset="0"/>
              </a:endParaRPr>
            </a:p>
          </p:txBody>
        </p:sp>
      </p:grpSp>
      <p:grpSp>
        <p:nvGrpSpPr>
          <p:cNvPr id="177" name="Group 176"/>
          <p:cNvGrpSpPr/>
          <p:nvPr/>
        </p:nvGrpSpPr>
        <p:grpSpPr>
          <a:xfrm>
            <a:off x="3633860" y="1726796"/>
            <a:ext cx="2102642" cy="1380195"/>
            <a:chOff x="5998967" y="2554406"/>
            <a:chExt cx="2003755" cy="1916038"/>
          </a:xfrm>
        </p:grpSpPr>
        <p:sp>
          <p:nvSpPr>
            <p:cNvPr id="178" name="Cloud Callout 177"/>
            <p:cNvSpPr/>
            <p:nvPr/>
          </p:nvSpPr>
          <p:spPr>
            <a:xfrm>
              <a:off x="5998967" y="2554406"/>
              <a:ext cx="2003755" cy="1916038"/>
            </a:xfrm>
            <a:prstGeom prst="cloudCallout">
              <a:avLst>
                <a:gd name="adj1" fmla="val -73629"/>
                <a:gd name="adj2" fmla="val 40872"/>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79" name="Rectangle 178"/>
            <p:cNvSpPr/>
            <p:nvPr/>
          </p:nvSpPr>
          <p:spPr>
            <a:xfrm>
              <a:off x="6055966" y="2881050"/>
              <a:ext cx="1794141" cy="1153621"/>
            </a:xfrm>
            <a:prstGeom prst="rect">
              <a:avLst/>
            </a:prstGeom>
          </p:spPr>
          <p:txBody>
            <a:bodyPr wrap="square">
              <a:spAutoFit/>
            </a:bodyPr>
            <a:lstStyle/>
            <a:p>
              <a:pPr algn="ctr"/>
              <a:r>
                <a:rPr lang="en-US" sz="1600" b="1" dirty="0" smtClean="0">
                  <a:solidFill>
                    <a:srgbClr val="002060"/>
                  </a:solidFill>
                  <a:latin typeface="Cambria Math" panose="02040503050406030204" pitchFamily="18" charset="0"/>
                  <a:ea typeface="Cambria Math" panose="02040503050406030204" pitchFamily="18" charset="0"/>
                </a:rPr>
                <a:t>While changing sides, we will change the sign.</a:t>
              </a:r>
              <a:endParaRPr lang="en-US" sz="1600" b="1" dirty="0">
                <a:solidFill>
                  <a:srgbClr val="002060"/>
                </a:solidFill>
                <a:latin typeface="Cambria Math" panose="02040503050406030204" pitchFamily="18" charset="0"/>
                <a:ea typeface="Cambria Math" panose="02040503050406030204" pitchFamily="18" charset="0"/>
              </a:endParaRPr>
            </a:p>
          </p:txBody>
        </p:sp>
      </p:grpSp>
      <p:sp>
        <p:nvSpPr>
          <p:cNvPr id="180" name="Curved Down Arrow 179"/>
          <p:cNvSpPr/>
          <p:nvPr/>
        </p:nvSpPr>
        <p:spPr>
          <a:xfrm rot="10800000" flipH="1">
            <a:off x="1824417" y="2880133"/>
            <a:ext cx="792163" cy="181054"/>
          </a:xfrm>
          <a:prstGeom prst="curvedDownArrow">
            <a:avLst/>
          </a:prstGeom>
          <a:solidFill>
            <a:srgbClr val="FFFF00"/>
          </a:solid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black"/>
              </a:solidFill>
              <a:latin typeface="Bookman Old Style" panose="02050604050505020204" pitchFamily="18" charset="0"/>
            </a:endParaRPr>
          </a:p>
        </p:txBody>
      </p:sp>
      <p:grpSp>
        <p:nvGrpSpPr>
          <p:cNvPr id="181" name="Group 180"/>
          <p:cNvGrpSpPr/>
          <p:nvPr/>
        </p:nvGrpSpPr>
        <p:grpSpPr>
          <a:xfrm>
            <a:off x="2956810" y="2332382"/>
            <a:ext cx="1777929" cy="895572"/>
            <a:chOff x="5888284" y="1599975"/>
            <a:chExt cx="1777929" cy="895572"/>
          </a:xfrm>
        </p:grpSpPr>
        <p:grpSp>
          <p:nvGrpSpPr>
            <p:cNvPr id="182" name="Group 181"/>
            <p:cNvGrpSpPr/>
            <p:nvPr/>
          </p:nvGrpSpPr>
          <p:grpSpPr>
            <a:xfrm>
              <a:off x="5888284" y="1599975"/>
              <a:ext cx="1777929" cy="895572"/>
              <a:chOff x="6241889" y="3165934"/>
              <a:chExt cx="1517908" cy="983231"/>
            </a:xfrm>
          </p:grpSpPr>
          <p:sp>
            <p:nvSpPr>
              <p:cNvPr id="184" name="Cloud Callout 183"/>
              <p:cNvSpPr/>
              <p:nvPr/>
            </p:nvSpPr>
            <p:spPr>
              <a:xfrm>
                <a:off x="6486723" y="3165934"/>
                <a:ext cx="1028244" cy="983231"/>
              </a:xfrm>
              <a:prstGeom prst="cloudCallout">
                <a:avLst>
                  <a:gd name="adj1" fmla="val -62767"/>
                  <a:gd name="adj2" fmla="val 46317"/>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85" name="Rectangle 184"/>
              <p:cNvSpPr/>
              <p:nvPr/>
            </p:nvSpPr>
            <p:spPr>
              <a:xfrm>
                <a:off x="6241889" y="3471706"/>
                <a:ext cx="1517908" cy="371692"/>
              </a:xfrm>
              <a:prstGeom prst="rect">
                <a:avLst/>
              </a:prstGeom>
            </p:spPr>
            <p:txBody>
              <a:bodyPr wrap="square">
                <a:spAutoFit/>
              </a:bodyPr>
              <a:lstStyle/>
              <a:p>
                <a:pPr algn="ctr"/>
                <a:r>
                  <a:rPr lang="en-US" sz="1600" b="1" dirty="0" smtClean="0">
                    <a:solidFill>
                      <a:prstClr val="white"/>
                    </a:solidFill>
                    <a:latin typeface="Cambria Math" panose="02040503050406030204" pitchFamily="18" charset="0"/>
                    <a:ea typeface="Cambria Math" panose="02040503050406030204" pitchFamily="18" charset="0"/>
                    <a:cs typeface="Arial" pitchFamily="34" charset="0"/>
                  </a:rPr>
                  <a:t>‘×’         ‘÷’ </a:t>
                </a:r>
                <a:endParaRPr lang="en-US" sz="1600" b="1" dirty="0">
                  <a:solidFill>
                    <a:prstClr val="white"/>
                  </a:solidFill>
                  <a:latin typeface="Bookman Old Style" panose="02050604050505020204" pitchFamily="18" charset="0"/>
                </a:endParaRPr>
              </a:p>
            </p:txBody>
          </p:sp>
        </p:grpSp>
        <p:cxnSp>
          <p:nvCxnSpPr>
            <p:cNvPr id="183" name="Straight Arrow Connector 182"/>
            <p:cNvCxnSpPr/>
            <p:nvPr/>
          </p:nvCxnSpPr>
          <p:spPr>
            <a:xfrm>
              <a:off x="6692869" y="2066925"/>
              <a:ext cx="228600" cy="0"/>
            </a:xfrm>
            <a:prstGeom prst="straightConnector1">
              <a:avLst/>
            </a:prstGeom>
            <a:ln w="19050">
              <a:solidFill>
                <a:schemeClr val="bg1"/>
              </a:solidFill>
              <a:tailEnd type="arrow"/>
            </a:ln>
          </p:spPr>
          <p:style>
            <a:lnRef idx="1">
              <a:schemeClr val="accent1"/>
            </a:lnRef>
            <a:fillRef idx="0">
              <a:schemeClr val="accent1"/>
            </a:fillRef>
            <a:effectRef idx="0">
              <a:schemeClr val="accent1"/>
            </a:effectRef>
            <a:fontRef idx="minor">
              <a:schemeClr val="tx1"/>
            </a:fontRef>
          </p:style>
        </p:cxnSp>
      </p:grpSp>
      <p:sp>
        <p:nvSpPr>
          <p:cNvPr id="101" name="Rectangle 100"/>
          <p:cNvSpPr/>
          <p:nvPr/>
        </p:nvSpPr>
        <p:spPr>
          <a:xfrm>
            <a:off x="2992691" y="3334719"/>
            <a:ext cx="1005403" cy="338554"/>
          </a:xfrm>
          <a:prstGeom prst="rect">
            <a:avLst/>
          </a:prstGeom>
          <a:gradFill flip="none" rotWithShape="1">
            <a:gsLst>
              <a:gs pos="0">
                <a:srgbClr val="CC00CC">
                  <a:tint val="66000"/>
                  <a:satMod val="160000"/>
                </a:srgbClr>
              </a:gs>
              <a:gs pos="50000">
                <a:srgbClr val="CC00CC">
                  <a:tint val="44500"/>
                  <a:satMod val="160000"/>
                </a:srgbClr>
              </a:gs>
              <a:gs pos="100000">
                <a:srgbClr val="CC00CC">
                  <a:tint val="23500"/>
                  <a:satMod val="160000"/>
                </a:srgbClr>
              </a:gs>
            </a:gsLst>
            <a:lin ang="2700000" scaled="1"/>
            <a:tileRect/>
          </a:gradFill>
        </p:spPr>
        <p:txBody>
          <a:bodyPr wrap="none">
            <a:spAutoFit/>
          </a:bodyPr>
          <a:lstStyle/>
          <a:p>
            <a:r>
              <a:rPr lang="en-US" sz="1600" dirty="0" smtClean="0">
                <a:solidFill>
                  <a:prstClr val="black"/>
                </a:solidFill>
                <a:latin typeface="Cambria Math" panose="02040503050406030204" pitchFamily="18" charset="0"/>
                <a:ea typeface="Cambria Math" panose="02040503050406030204" pitchFamily="18" charset="0"/>
              </a:rPr>
              <a:t>2 × 1 = 2</a:t>
            </a:r>
            <a:endParaRPr lang="en-US" sz="1600" dirty="0">
              <a:solidFill>
                <a:prstClr val="black"/>
              </a:solidFill>
              <a:latin typeface="Cambria Math" panose="02040503050406030204" pitchFamily="18" charset="0"/>
              <a:ea typeface="Cambria Math" panose="02040503050406030204" pitchFamily="18" charset="0"/>
            </a:endParaRPr>
          </a:p>
        </p:txBody>
      </p:sp>
      <p:sp>
        <p:nvSpPr>
          <p:cNvPr id="102" name="Rectangle 101"/>
          <p:cNvSpPr/>
          <p:nvPr/>
        </p:nvSpPr>
        <p:spPr>
          <a:xfrm>
            <a:off x="2971825" y="3028950"/>
            <a:ext cx="1005403" cy="338554"/>
          </a:xfrm>
          <a:prstGeom prst="rect">
            <a:avLst/>
          </a:prstGeom>
          <a:gradFill flip="none" rotWithShape="1">
            <a:gsLst>
              <a:gs pos="0">
                <a:srgbClr val="CC00CC">
                  <a:tint val="66000"/>
                  <a:satMod val="160000"/>
                </a:srgbClr>
              </a:gs>
              <a:gs pos="50000">
                <a:srgbClr val="CC00CC">
                  <a:tint val="44500"/>
                  <a:satMod val="160000"/>
                </a:srgbClr>
              </a:gs>
              <a:gs pos="100000">
                <a:srgbClr val="CC00CC">
                  <a:tint val="23500"/>
                  <a:satMod val="160000"/>
                </a:srgbClr>
              </a:gs>
            </a:gsLst>
            <a:lin ang="2700000" scaled="1"/>
            <a:tileRect/>
          </a:gradFill>
        </p:spPr>
        <p:txBody>
          <a:bodyPr wrap="none">
            <a:spAutoFit/>
          </a:bodyPr>
          <a:lstStyle/>
          <a:p>
            <a:r>
              <a:rPr lang="en-US" sz="1600" dirty="0" smtClean="0">
                <a:solidFill>
                  <a:prstClr val="black"/>
                </a:solidFill>
                <a:latin typeface="Cambria Math" panose="02040503050406030204" pitchFamily="18" charset="0"/>
                <a:ea typeface="Cambria Math" panose="02040503050406030204" pitchFamily="18" charset="0"/>
              </a:rPr>
              <a:t>2 × 1 = 2</a:t>
            </a:r>
            <a:endParaRPr lang="en-US" sz="1600" dirty="0">
              <a:solidFill>
                <a:prstClr val="black"/>
              </a:solidFill>
              <a:latin typeface="Cambria Math" panose="02040503050406030204" pitchFamily="18" charset="0"/>
              <a:ea typeface="Cambria Math" panose="02040503050406030204" pitchFamily="18" charset="0"/>
            </a:endParaRPr>
          </a:p>
        </p:txBody>
      </p:sp>
      <p:grpSp>
        <p:nvGrpSpPr>
          <p:cNvPr id="106" name="Group 105"/>
          <p:cNvGrpSpPr/>
          <p:nvPr/>
        </p:nvGrpSpPr>
        <p:grpSpPr>
          <a:xfrm>
            <a:off x="571500" y="251378"/>
            <a:ext cx="1181100" cy="512618"/>
            <a:chOff x="3680733" y="331470"/>
            <a:chExt cx="1135475" cy="563880"/>
          </a:xfrm>
        </p:grpSpPr>
        <p:sp>
          <p:nvSpPr>
            <p:cNvPr id="107" name="Horizontal Scroll 106"/>
            <p:cNvSpPr/>
            <p:nvPr/>
          </p:nvSpPr>
          <p:spPr>
            <a:xfrm>
              <a:off x="3680733" y="331470"/>
              <a:ext cx="1135475" cy="563880"/>
            </a:xfrm>
            <a:prstGeom prst="horizontalScroll">
              <a:avLst/>
            </a:prstGeom>
            <a:blipFill>
              <a:blip r:embed="rId6"/>
              <a:tile tx="0" ty="0" sx="100000" sy="100000" flip="none" algn="tl"/>
            </a:blipFill>
            <a:ln w="28575">
              <a:solidFill>
                <a:schemeClr val="tx1"/>
              </a:solid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dirty="0">
                <a:solidFill>
                  <a:prstClr val="black"/>
                </a:solidFill>
                <a:latin typeface="Cambria Math" panose="02040503050406030204" pitchFamily="18" charset="0"/>
                <a:ea typeface="Cambria Math" panose="02040503050406030204" pitchFamily="18" charset="0"/>
              </a:endParaRPr>
            </a:p>
          </p:txBody>
        </p:sp>
        <p:sp>
          <p:nvSpPr>
            <p:cNvPr id="108" name="TextBox 107"/>
            <p:cNvSpPr txBox="1"/>
            <p:nvPr/>
          </p:nvSpPr>
          <p:spPr>
            <a:xfrm>
              <a:off x="3761492" y="423178"/>
              <a:ext cx="1034050" cy="372410"/>
            </a:xfrm>
            <a:prstGeom prst="rect">
              <a:avLst/>
            </a:prstGeom>
            <a:noFill/>
          </p:spPr>
          <p:txBody>
            <a:bodyPr wrap="none" rtlCol="0">
              <a:spAutoFit/>
            </a:bodyPr>
            <a:lstStyle/>
            <a:p>
              <a:r>
                <a:rPr lang="en-US" sz="1600" dirty="0" smtClean="0">
                  <a:solidFill>
                    <a:prstClr val="black"/>
                  </a:solidFill>
                  <a:latin typeface="Cambria Math" panose="02040503050406030204" pitchFamily="18" charset="0"/>
                  <a:ea typeface="Cambria Math" panose="02040503050406030204" pitchFamily="18" charset="0"/>
                </a:rPr>
                <a:t>EXERCISE</a:t>
              </a:r>
              <a:endParaRPr lang="en-US" sz="1600" dirty="0">
                <a:solidFill>
                  <a:prstClr val="black"/>
                </a:solidFill>
                <a:latin typeface="Cambria Math" panose="02040503050406030204" pitchFamily="18" charset="0"/>
                <a:ea typeface="Cambria Math" panose="02040503050406030204" pitchFamily="18" charset="0"/>
              </a:endParaRPr>
            </a:p>
          </p:txBody>
        </p:sp>
      </p:grpSp>
    </p:spTree>
    <p:extLst>
      <p:ext uri="{BB962C8B-B14F-4D97-AF65-F5344CB8AC3E}">
        <p14:creationId xmlns:p14="http://schemas.microsoft.com/office/powerpoint/2010/main" val="1067192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35"/>
                                        </p:tgtEl>
                                        <p:attrNameLst>
                                          <p:attrName>style.visibility</p:attrName>
                                        </p:attrNameLst>
                                      </p:cBhvr>
                                      <p:to>
                                        <p:strVal val="visible"/>
                                      </p:to>
                                    </p:set>
                                    <p:animEffect transition="in" filter="fade">
                                      <p:cBhvr>
                                        <p:cTn id="35" dur="500"/>
                                        <p:tgtEl>
                                          <p:spTgt spid="135"/>
                                        </p:tgtEl>
                                      </p:cBhvr>
                                    </p:animEffect>
                                  </p:childTnLst>
                                </p:cTn>
                              </p:par>
                            </p:childTnLst>
                          </p:cTn>
                        </p:par>
                      </p:childTnLst>
                    </p:cTn>
                  </p:par>
                  <p:par>
                    <p:cTn id="36" fill="hold">
                      <p:stCondLst>
                        <p:cond delay="indefinite"/>
                      </p:stCondLst>
                      <p:childTnLst>
                        <p:par>
                          <p:cTn id="37" fill="hold">
                            <p:stCondLst>
                              <p:cond delay="0"/>
                            </p:stCondLst>
                            <p:childTnLst>
                              <p:par>
                                <p:cTn id="38" presetID="1" presetClass="exit" presetSubtype="0" fill="hold" nodeType="clickEffect">
                                  <p:stCondLst>
                                    <p:cond delay="0"/>
                                  </p:stCondLst>
                                  <p:childTnLst>
                                    <p:set>
                                      <p:cBhvr>
                                        <p:cTn id="39" dur="1" fill="hold">
                                          <p:stCondLst>
                                            <p:cond delay="0"/>
                                          </p:stCondLst>
                                        </p:cTn>
                                        <p:tgtEl>
                                          <p:spTgt spid="135"/>
                                        </p:tgtEl>
                                        <p:attrNameLst>
                                          <p:attrName>style.visibility</p:attrName>
                                        </p:attrNameLst>
                                      </p:cBhvr>
                                      <p:to>
                                        <p:strVal val="hidden"/>
                                      </p:to>
                                    </p:se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142"/>
                                        </p:tgtEl>
                                        <p:attrNameLst>
                                          <p:attrName>style.visibility</p:attrName>
                                        </p:attrNameLst>
                                      </p:cBhvr>
                                      <p:to>
                                        <p:strVal val="visible"/>
                                      </p:to>
                                    </p:set>
                                    <p:animEffect transition="in" filter="fade">
                                      <p:cBhvr>
                                        <p:cTn id="44" dur="500"/>
                                        <p:tgtEl>
                                          <p:spTgt spid="142"/>
                                        </p:tgtEl>
                                      </p:cBhvr>
                                    </p:animEffec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22" presetClass="entr" presetSubtype="8" fill="hold" grpId="0" nodeType="clickEffect">
                                  <p:stCondLst>
                                    <p:cond delay="0"/>
                                  </p:stCondLst>
                                  <p:childTnLst>
                                    <p:set>
                                      <p:cBhvr>
                                        <p:cTn id="52" dur="1" fill="hold">
                                          <p:stCondLst>
                                            <p:cond delay="0"/>
                                          </p:stCondLst>
                                        </p:cTn>
                                        <p:tgtEl>
                                          <p:spTgt spid="148"/>
                                        </p:tgtEl>
                                        <p:attrNameLst>
                                          <p:attrName>style.visibility</p:attrName>
                                        </p:attrNameLst>
                                      </p:cBhvr>
                                      <p:to>
                                        <p:strVal val="visible"/>
                                      </p:to>
                                    </p:set>
                                    <p:animEffect transition="in" filter="wipe(left)">
                                      <p:cBhvr>
                                        <p:cTn id="53" dur="500"/>
                                        <p:tgtEl>
                                          <p:spTgt spid="148"/>
                                        </p:tgtEl>
                                      </p:cBhvr>
                                    </p:animEffect>
                                  </p:childTnLst>
                                </p:cTn>
                              </p:par>
                            </p:childTnLst>
                          </p:cTn>
                        </p:par>
                      </p:childTnLst>
                    </p:cTn>
                  </p:par>
                  <p:par>
                    <p:cTn id="54" fill="hold">
                      <p:stCondLst>
                        <p:cond delay="indefinite"/>
                      </p:stCondLst>
                      <p:childTnLst>
                        <p:par>
                          <p:cTn id="55" fill="hold">
                            <p:stCondLst>
                              <p:cond delay="0"/>
                            </p:stCondLst>
                            <p:childTnLst>
                              <p:par>
                                <p:cTn id="56" presetID="1" presetClass="exit" presetSubtype="0" fill="hold" nodeType="clickEffect">
                                  <p:stCondLst>
                                    <p:cond delay="0"/>
                                  </p:stCondLst>
                                  <p:childTnLst>
                                    <p:set>
                                      <p:cBhvr>
                                        <p:cTn id="57" dur="1" fill="hold">
                                          <p:stCondLst>
                                            <p:cond delay="0"/>
                                          </p:stCondLst>
                                        </p:cTn>
                                        <p:tgtEl>
                                          <p:spTgt spid="142"/>
                                        </p:tgtEl>
                                        <p:attrNameLst>
                                          <p:attrName>style.visibility</p:attrName>
                                        </p:attrNameLst>
                                      </p:cBhvr>
                                      <p:to>
                                        <p:strVal val="hidden"/>
                                      </p:to>
                                    </p:se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145"/>
                                        </p:tgtEl>
                                        <p:attrNameLst>
                                          <p:attrName>style.visibility</p:attrName>
                                        </p:attrNameLst>
                                      </p:cBhvr>
                                      <p:to>
                                        <p:strVal val="visible"/>
                                      </p:to>
                                    </p:set>
                                    <p:animEffect transition="in" filter="fade">
                                      <p:cBhvr>
                                        <p:cTn id="62" dur="500"/>
                                        <p:tgtEl>
                                          <p:spTgt spid="145"/>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xit" presetSubtype="0" fill="hold" nodeType="clickEffect">
                                  <p:stCondLst>
                                    <p:cond delay="0"/>
                                  </p:stCondLst>
                                  <p:childTnLst>
                                    <p:animEffect transition="out" filter="fade">
                                      <p:cBhvr>
                                        <p:cTn id="66" dur="500"/>
                                        <p:tgtEl>
                                          <p:spTgt spid="145"/>
                                        </p:tgtEl>
                                      </p:cBhvr>
                                    </p:animEffect>
                                    <p:set>
                                      <p:cBhvr>
                                        <p:cTn id="67" dur="1" fill="hold">
                                          <p:stCondLst>
                                            <p:cond delay="499"/>
                                          </p:stCondLst>
                                        </p:cTn>
                                        <p:tgtEl>
                                          <p:spTgt spid="145"/>
                                        </p:tgtEl>
                                        <p:attrNameLst>
                                          <p:attrName>style.visibility</p:attrName>
                                        </p:attrNameLst>
                                      </p:cBhvr>
                                      <p:to>
                                        <p:strVal val="hidden"/>
                                      </p:to>
                                    </p:se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149"/>
                                        </p:tgtEl>
                                        <p:attrNameLst>
                                          <p:attrName>style.visibility</p:attrName>
                                        </p:attrNameLst>
                                      </p:cBhvr>
                                      <p:to>
                                        <p:strVal val="visible"/>
                                      </p:to>
                                    </p:set>
                                    <p:animEffect transition="in" filter="fade">
                                      <p:cBhvr>
                                        <p:cTn id="72" dur="500"/>
                                        <p:tgtEl>
                                          <p:spTgt spid="149"/>
                                        </p:tgtEl>
                                      </p:cBhvr>
                                    </p:animEffec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10"/>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11"/>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12"/>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13"/>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grpId="0" nodeType="clickEffect">
                                  <p:stCondLst>
                                    <p:cond delay="0"/>
                                  </p:stCondLst>
                                  <p:childTnLst>
                                    <p:set>
                                      <p:cBhvr>
                                        <p:cTn id="92" dur="1" fill="hold">
                                          <p:stCondLst>
                                            <p:cond delay="0"/>
                                          </p:stCondLst>
                                        </p:cTn>
                                        <p:tgtEl>
                                          <p:spTgt spid="14"/>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grpId="0" nodeType="clickEffect">
                                  <p:stCondLst>
                                    <p:cond delay="0"/>
                                  </p:stCondLst>
                                  <p:childTnLst>
                                    <p:set>
                                      <p:cBhvr>
                                        <p:cTn id="96" dur="1" fill="hold">
                                          <p:stCondLst>
                                            <p:cond delay="0"/>
                                          </p:stCondLst>
                                        </p:cTn>
                                        <p:tgtEl>
                                          <p:spTgt spid="15"/>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grpId="0" nodeType="clickEffect">
                                  <p:stCondLst>
                                    <p:cond delay="0"/>
                                  </p:stCondLst>
                                  <p:childTnLst>
                                    <p:set>
                                      <p:cBhvr>
                                        <p:cTn id="100" dur="1" fill="hold">
                                          <p:stCondLst>
                                            <p:cond delay="0"/>
                                          </p:stCondLst>
                                        </p:cTn>
                                        <p:tgtEl>
                                          <p:spTgt spid="18"/>
                                        </p:tgtEl>
                                        <p:attrNameLst>
                                          <p:attrName>style.visibility</p:attrName>
                                        </p:attrNameLst>
                                      </p:cBhvr>
                                      <p:to>
                                        <p:strVal val="visible"/>
                                      </p:to>
                                    </p:set>
                                  </p:childTnLst>
                                </p:cTn>
                              </p:par>
                            </p:childTnLst>
                          </p:cTn>
                        </p:par>
                      </p:childTnLst>
                    </p:cTn>
                  </p:par>
                  <p:par>
                    <p:cTn id="101" fill="hold">
                      <p:stCondLst>
                        <p:cond delay="indefinite"/>
                      </p:stCondLst>
                      <p:childTnLst>
                        <p:par>
                          <p:cTn id="102" fill="hold">
                            <p:stCondLst>
                              <p:cond delay="0"/>
                            </p:stCondLst>
                            <p:childTnLst>
                              <p:par>
                                <p:cTn id="103" presetID="1" presetClass="entr" presetSubtype="0" fill="hold" grpId="0" nodeType="clickEffect">
                                  <p:stCondLst>
                                    <p:cond delay="0"/>
                                  </p:stCondLst>
                                  <p:childTnLst>
                                    <p:set>
                                      <p:cBhvr>
                                        <p:cTn id="104" dur="1" fill="hold">
                                          <p:stCondLst>
                                            <p:cond delay="0"/>
                                          </p:stCondLst>
                                        </p:cTn>
                                        <p:tgtEl>
                                          <p:spTgt spid="19"/>
                                        </p:tgtEl>
                                        <p:attrNameLst>
                                          <p:attrName>style.visibility</p:attrName>
                                        </p:attrNameLst>
                                      </p:cBhvr>
                                      <p:to>
                                        <p:strVal val="visible"/>
                                      </p:to>
                                    </p:set>
                                  </p:childTnLst>
                                </p:cTn>
                              </p:par>
                            </p:childTnLst>
                          </p:cTn>
                        </p:par>
                      </p:childTnLst>
                    </p:cTn>
                  </p:par>
                  <p:par>
                    <p:cTn id="105" fill="hold">
                      <p:stCondLst>
                        <p:cond delay="indefinite"/>
                      </p:stCondLst>
                      <p:childTnLst>
                        <p:par>
                          <p:cTn id="106" fill="hold">
                            <p:stCondLst>
                              <p:cond delay="0"/>
                            </p:stCondLst>
                            <p:childTnLst>
                              <p:par>
                                <p:cTn id="107" presetID="1" presetClass="exit" presetSubtype="0" fill="hold" grpId="1" nodeType="clickEffect">
                                  <p:stCondLst>
                                    <p:cond delay="0"/>
                                  </p:stCondLst>
                                  <p:childTnLst>
                                    <p:set>
                                      <p:cBhvr>
                                        <p:cTn id="108" dur="1" fill="hold">
                                          <p:stCondLst>
                                            <p:cond delay="0"/>
                                          </p:stCondLst>
                                        </p:cTn>
                                        <p:tgtEl>
                                          <p:spTgt spid="148"/>
                                        </p:tgtEl>
                                        <p:attrNameLst>
                                          <p:attrName>style.visibility</p:attrName>
                                        </p:attrNameLst>
                                      </p:cBhvr>
                                      <p:to>
                                        <p:strVal val="hidden"/>
                                      </p:to>
                                    </p:set>
                                  </p:childTnLst>
                                </p:cTn>
                              </p:par>
                              <p:par>
                                <p:cTn id="109" presetID="1" presetClass="exit" presetSubtype="0" fill="hold" grpId="1" nodeType="withEffect">
                                  <p:stCondLst>
                                    <p:cond delay="0"/>
                                  </p:stCondLst>
                                  <p:childTnLst>
                                    <p:set>
                                      <p:cBhvr>
                                        <p:cTn id="110" dur="1" fill="hold">
                                          <p:stCondLst>
                                            <p:cond delay="0"/>
                                          </p:stCondLst>
                                        </p:cTn>
                                        <p:tgtEl>
                                          <p:spTgt spid="3"/>
                                        </p:tgtEl>
                                        <p:attrNameLst>
                                          <p:attrName>style.visibility</p:attrName>
                                        </p:attrNameLst>
                                      </p:cBhvr>
                                      <p:to>
                                        <p:strVal val="hidden"/>
                                      </p:to>
                                    </p:set>
                                  </p:childTnLst>
                                </p:cTn>
                              </p:par>
                              <p:par>
                                <p:cTn id="111" presetID="10" presetClass="exit" presetSubtype="0" fill="hold" nodeType="withEffect">
                                  <p:stCondLst>
                                    <p:cond delay="0"/>
                                  </p:stCondLst>
                                  <p:childTnLst>
                                    <p:animEffect transition="out" filter="fade">
                                      <p:cBhvr>
                                        <p:cTn id="112" dur="500"/>
                                        <p:tgtEl>
                                          <p:spTgt spid="149"/>
                                        </p:tgtEl>
                                      </p:cBhvr>
                                    </p:animEffect>
                                    <p:set>
                                      <p:cBhvr>
                                        <p:cTn id="113" dur="1" fill="hold">
                                          <p:stCondLst>
                                            <p:cond delay="499"/>
                                          </p:stCondLst>
                                        </p:cTn>
                                        <p:tgtEl>
                                          <p:spTgt spid="149"/>
                                        </p:tgtEl>
                                        <p:attrNameLst>
                                          <p:attrName>style.visibility</p:attrName>
                                        </p:attrNameLst>
                                      </p:cBhvr>
                                      <p:to>
                                        <p:strVal val="hidden"/>
                                      </p:to>
                                    </p:set>
                                  </p:childTnLst>
                                </p:cTn>
                              </p:par>
                            </p:childTnLst>
                          </p:cTn>
                        </p:par>
                      </p:childTnLst>
                    </p:cTn>
                  </p:par>
                  <p:par>
                    <p:cTn id="114" fill="hold">
                      <p:stCondLst>
                        <p:cond delay="indefinite"/>
                      </p:stCondLst>
                      <p:childTnLst>
                        <p:par>
                          <p:cTn id="115" fill="hold">
                            <p:stCondLst>
                              <p:cond delay="0"/>
                            </p:stCondLst>
                            <p:childTnLst>
                              <p:par>
                                <p:cTn id="116" presetID="1" presetClass="entr" presetSubtype="0" fill="hold" grpId="0" nodeType="clickEffect">
                                  <p:stCondLst>
                                    <p:cond delay="0"/>
                                  </p:stCondLst>
                                  <p:childTnLst>
                                    <p:set>
                                      <p:cBhvr>
                                        <p:cTn id="117" dur="1" fill="hold">
                                          <p:stCondLst>
                                            <p:cond delay="0"/>
                                          </p:stCondLst>
                                        </p:cTn>
                                        <p:tgtEl>
                                          <p:spTgt spid="22"/>
                                        </p:tgtEl>
                                        <p:attrNameLst>
                                          <p:attrName>style.visibility</p:attrName>
                                        </p:attrNameLst>
                                      </p:cBhvr>
                                      <p:to>
                                        <p:strVal val="visible"/>
                                      </p:to>
                                    </p:set>
                                  </p:childTnLst>
                                </p:cTn>
                              </p:par>
                            </p:childTnLst>
                          </p:cTn>
                        </p:par>
                      </p:childTnLst>
                    </p:cTn>
                  </p:par>
                  <p:par>
                    <p:cTn id="118" fill="hold">
                      <p:stCondLst>
                        <p:cond delay="indefinite"/>
                      </p:stCondLst>
                      <p:childTnLst>
                        <p:par>
                          <p:cTn id="119" fill="hold">
                            <p:stCondLst>
                              <p:cond delay="0"/>
                            </p:stCondLst>
                            <p:childTnLst>
                              <p:par>
                                <p:cTn id="120" presetID="1" presetClass="entr" presetSubtype="0" fill="hold" grpId="0" nodeType="clickEffect">
                                  <p:stCondLst>
                                    <p:cond delay="0"/>
                                  </p:stCondLst>
                                  <p:childTnLst>
                                    <p:set>
                                      <p:cBhvr>
                                        <p:cTn id="121" dur="1" fill="hold">
                                          <p:stCondLst>
                                            <p:cond delay="0"/>
                                          </p:stCondLst>
                                        </p:cTn>
                                        <p:tgtEl>
                                          <p:spTgt spid="23"/>
                                        </p:tgtEl>
                                        <p:attrNameLst>
                                          <p:attrName>style.visibility</p:attrName>
                                        </p:attrNameLst>
                                      </p:cBhvr>
                                      <p:to>
                                        <p:strVal val="visible"/>
                                      </p:to>
                                    </p:set>
                                  </p:childTnLst>
                                </p:cTn>
                              </p:par>
                            </p:childTnLst>
                          </p:cTn>
                        </p:par>
                      </p:childTnLst>
                    </p:cTn>
                  </p:par>
                  <p:par>
                    <p:cTn id="122" fill="hold">
                      <p:stCondLst>
                        <p:cond delay="indefinite"/>
                      </p:stCondLst>
                      <p:childTnLst>
                        <p:par>
                          <p:cTn id="123" fill="hold">
                            <p:stCondLst>
                              <p:cond delay="0"/>
                            </p:stCondLst>
                            <p:childTnLst>
                              <p:par>
                                <p:cTn id="124" presetID="1" presetClass="entr" presetSubtype="0" fill="hold" grpId="0" nodeType="clickEffect">
                                  <p:stCondLst>
                                    <p:cond delay="0"/>
                                  </p:stCondLst>
                                  <p:childTnLst>
                                    <p:set>
                                      <p:cBhvr>
                                        <p:cTn id="125" dur="1" fill="hold">
                                          <p:stCondLst>
                                            <p:cond delay="0"/>
                                          </p:stCondLst>
                                        </p:cTn>
                                        <p:tgtEl>
                                          <p:spTgt spid="24"/>
                                        </p:tgtEl>
                                        <p:attrNameLst>
                                          <p:attrName>style.visibility</p:attrName>
                                        </p:attrNameLst>
                                      </p:cBhvr>
                                      <p:to>
                                        <p:strVal val="visible"/>
                                      </p:to>
                                    </p:set>
                                  </p:childTnLst>
                                </p:cTn>
                              </p:par>
                            </p:childTnLst>
                          </p:cTn>
                        </p:par>
                      </p:childTnLst>
                    </p:cTn>
                  </p:par>
                  <p:par>
                    <p:cTn id="126" fill="hold">
                      <p:stCondLst>
                        <p:cond delay="indefinite"/>
                      </p:stCondLst>
                      <p:childTnLst>
                        <p:par>
                          <p:cTn id="127" fill="hold">
                            <p:stCondLst>
                              <p:cond delay="0"/>
                            </p:stCondLst>
                            <p:childTnLst>
                              <p:par>
                                <p:cTn id="128" presetID="1" presetClass="entr" presetSubtype="0" fill="hold" grpId="0" nodeType="clickEffect">
                                  <p:stCondLst>
                                    <p:cond delay="0"/>
                                  </p:stCondLst>
                                  <p:childTnLst>
                                    <p:set>
                                      <p:cBhvr>
                                        <p:cTn id="129" dur="1" fill="hold">
                                          <p:stCondLst>
                                            <p:cond delay="0"/>
                                          </p:stCondLst>
                                        </p:cTn>
                                        <p:tgtEl>
                                          <p:spTgt spid="25"/>
                                        </p:tgtEl>
                                        <p:attrNameLst>
                                          <p:attrName>style.visibility</p:attrName>
                                        </p:attrNameLst>
                                      </p:cBhvr>
                                      <p:to>
                                        <p:strVal val="visible"/>
                                      </p:to>
                                    </p:set>
                                  </p:childTnLst>
                                </p:cTn>
                              </p:par>
                            </p:childTnLst>
                          </p:cTn>
                        </p:par>
                      </p:childTnLst>
                    </p:cTn>
                  </p:par>
                  <p:par>
                    <p:cTn id="130" fill="hold">
                      <p:stCondLst>
                        <p:cond delay="indefinite"/>
                      </p:stCondLst>
                      <p:childTnLst>
                        <p:par>
                          <p:cTn id="131" fill="hold">
                            <p:stCondLst>
                              <p:cond delay="0"/>
                            </p:stCondLst>
                            <p:childTnLst>
                              <p:par>
                                <p:cTn id="132" presetID="1" presetClass="entr" presetSubtype="0" fill="hold" grpId="0" nodeType="clickEffect">
                                  <p:stCondLst>
                                    <p:cond delay="0"/>
                                  </p:stCondLst>
                                  <p:childTnLst>
                                    <p:set>
                                      <p:cBhvr>
                                        <p:cTn id="133" dur="1" fill="hold">
                                          <p:stCondLst>
                                            <p:cond delay="0"/>
                                          </p:stCondLst>
                                        </p:cTn>
                                        <p:tgtEl>
                                          <p:spTgt spid="26"/>
                                        </p:tgtEl>
                                        <p:attrNameLst>
                                          <p:attrName>style.visibility</p:attrName>
                                        </p:attrNameLst>
                                      </p:cBhvr>
                                      <p:to>
                                        <p:strVal val="visible"/>
                                      </p:to>
                                    </p:set>
                                  </p:childTnLst>
                                </p:cTn>
                              </p:par>
                            </p:childTnLst>
                          </p:cTn>
                        </p:par>
                      </p:childTnLst>
                    </p:cTn>
                  </p:par>
                  <p:par>
                    <p:cTn id="134" fill="hold">
                      <p:stCondLst>
                        <p:cond delay="indefinite"/>
                      </p:stCondLst>
                      <p:childTnLst>
                        <p:par>
                          <p:cTn id="135" fill="hold">
                            <p:stCondLst>
                              <p:cond delay="0"/>
                            </p:stCondLst>
                            <p:childTnLst>
                              <p:par>
                                <p:cTn id="136" presetID="1" presetClass="entr" presetSubtype="0" fill="hold" grpId="0" nodeType="clickEffect">
                                  <p:stCondLst>
                                    <p:cond delay="0"/>
                                  </p:stCondLst>
                                  <p:childTnLst>
                                    <p:set>
                                      <p:cBhvr>
                                        <p:cTn id="137" dur="1" fill="hold">
                                          <p:stCondLst>
                                            <p:cond delay="0"/>
                                          </p:stCondLst>
                                        </p:cTn>
                                        <p:tgtEl>
                                          <p:spTgt spid="27"/>
                                        </p:tgtEl>
                                        <p:attrNameLst>
                                          <p:attrName>style.visibility</p:attrName>
                                        </p:attrNameLst>
                                      </p:cBhvr>
                                      <p:to>
                                        <p:strVal val="visible"/>
                                      </p:to>
                                    </p:set>
                                  </p:childTnLst>
                                </p:cTn>
                              </p:par>
                            </p:childTnLst>
                          </p:cTn>
                        </p:par>
                      </p:childTnLst>
                    </p:cTn>
                  </p:par>
                  <p:par>
                    <p:cTn id="138" fill="hold">
                      <p:stCondLst>
                        <p:cond delay="indefinite"/>
                      </p:stCondLst>
                      <p:childTnLst>
                        <p:par>
                          <p:cTn id="139" fill="hold">
                            <p:stCondLst>
                              <p:cond delay="0"/>
                            </p:stCondLst>
                            <p:childTnLst>
                              <p:par>
                                <p:cTn id="140" presetID="10" presetClass="entr" presetSubtype="0" fill="hold" nodeType="clickEffect">
                                  <p:stCondLst>
                                    <p:cond delay="0"/>
                                  </p:stCondLst>
                                  <p:childTnLst>
                                    <p:set>
                                      <p:cBhvr>
                                        <p:cTn id="141" dur="1" fill="hold">
                                          <p:stCondLst>
                                            <p:cond delay="0"/>
                                          </p:stCondLst>
                                        </p:cTn>
                                        <p:tgtEl>
                                          <p:spTgt spid="155"/>
                                        </p:tgtEl>
                                        <p:attrNameLst>
                                          <p:attrName>style.visibility</p:attrName>
                                        </p:attrNameLst>
                                      </p:cBhvr>
                                      <p:to>
                                        <p:strVal val="visible"/>
                                      </p:to>
                                    </p:set>
                                    <p:animEffect transition="in" filter="fade">
                                      <p:cBhvr>
                                        <p:cTn id="142" dur="500"/>
                                        <p:tgtEl>
                                          <p:spTgt spid="155"/>
                                        </p:tgtEl>
                                      </p:cBhvr>
                                    </p:animEffect>
                                  </p:childTnLst>
                                </p:cTn>
                              </p:par>
                            </p:childTnLst>
                          </p:cTn>
                        </p:par>
                      </p:childTnLst>
                    </p:cTn>
                  </p:par>
                  <p:par>
                    <p:cTn id="143" fill="hold">
                      <p:stCondLst>
                        <p:cond delay="indefinite"/>
                      </p:stCondLst>
                      <p:childTnLst>
                        <p:par>
                          <p:cTn id="144" fill="hold">
                            <p:stCondLst>
                              <p:cond delay="0"/>
                            </p:stCondLst>
                            <p:childTnLst>
                              <p:par>
                                <p:cTn id="145" presetID="1" presetClass="exit" presetSubtype="0" fill="hold" nodeType="clickEffect">
                                  <p:stCondLst>
                                    <p:cond delay="0"/>
                                  </p:stCondLst>
                                  <p:childTnLst>
                                    <p:set>
                                      <p:cBhvr>
                                        <p:cTn id="146" dur="1" fill="hold">
                                          <p:stCondLst>
                                            <p:cond delay="0"/>
                                          </p:stCondLst>
                                        </p:cTn>
                                        <p:tgtEl>
                                          <p:spTgt spid="155"/>
                                        </p:tgtEl>
                                        <p:attrNameLst>
                                          <p:attrName>style.visibility</p:attrName>
                                        </p:attrNameLst>
                                      </p:cBhvr>
                                      <p:to>
                                        <p:strVal val="hidden"/>
                                      </p:to>
                                    </p:set>
                                  </p:childTnLst>
                                </p:cTn>
                              </p:par>
                            </p:childTnLst>
                          </p:cTn>
                        </p:par>
                      </p:childTnLst>
                    </p:cTn>
                  </p:par>
                  <p:par>
                    <p:cTn id="147" fill="hold">
                      <p:stCondLst>
                        <p:cond delay="indefinite"/>
                      </p:stCondLst>
                      <p:childTnLst>
                        <p:par>
                          <p:cTn id="148" fill="hold">
                            <p:stCondLst>
                              <p:cond delay="0"/>
                            </p:stCondLst>
                            <p:childTnLst>
                              <p:par>
                                <p:cTn id="149" presetID="10" presetClass="entr" presetSubtype="0" fill="hold" nodeType="clickEffect">
                                  <p:stCondLst>
                                    <p:cond delay="0"/>
                                  </p:stCondLst>
                                  <p:childTnLst>
                                    <p:set>
                                      <p:cBhvr>
                                        <p:cTn id="150" dur="1" fill="hold">
                                          <p:stCondLst>
                                            <p:cond delay="0"/>
                                          </p:stCondLst>
                                        </p:cTn>
                                        <p:tgtEl>
                                          <p:spTgt spid="158"/>
                                        </p:tgtEl>
                                        <p:attrNameLst>
                                          <p:attrName>style.visibility</p:attrName>
                                        </p:attrNameLst>
                                      </p:cBhvr>
                                      <p:to>
                                        <p:strVal val="visible"/>
                                      </p:to>
                                    </p:set>
                                    <p:animEffect transition="in" filter="fade">
                                      <p:cBhvr>
                                        <p:cTn id="151" dur="500"/>
                                        <p:tgtEl>
                                          <p:spTgt spid="158"/>
                                        </p:tgtEl>
                                      </p:cBhvr>
                                    </p:animEffect>
                                  </p:childTnLst>
                                </p:cTn>
                              </p:par>
                            </p:childTnLst>
                          </p:cTn>
                        </p:par>
                      </p:childTnLst>
                    </p:cTn>
                  </p:par>
                  <p:par>
                    <p:cTn id="152" fill="hold">
                      <p:stCondLst>
                        <p:cond delay="indefinite"/>
                      </p:stCondLst>
                      <p:childTnLst>
                        <p:par>
                          <p:cTn id="153" fill="hold">
                            <p:stCondLst>
                              <p:cond delay="0"/>
                            </p:stCondLst>
                            <p:childTnLst>
                              <p:par>
                                <p:cTn id="154" presetID="1" presetClass="entr" presetSubtype="0" fill="hold" grpId="0" nodeType="clickEffect">
                                  <p:stCondLst>
                                    <p:cond delay="0"/>
                                  </p:stCondLst>
                                  <p:childTnLst>
                                    <p:set>
                                      <p:cBhvr>
                                        <p:cTn id="155" dur="1" fill="hold">
                                          <p:stCondLst>
                                            <p:cond delay="0"/>
                                          </p:stCondLst>
                                        </p:cTn>
                                        <p:tgtEl>
                                          <p:spTgt spid="154"/>
                                        </p:tgtEl>
                                        <p:attrNameLst>
                                          <p:attrName>style.visibility</p:attrName>
                                        </p:attrNameLst>
                                      </p:cBhvr>
                                      <p:to>
                                        <p:strVal val="visible"/>
                                      </p:to>
                                    </p:set>
                                  </p:childTnLst>
                                </p:cTn>
                              </p:par>
                            </p:childTnLst>
                          </p:cTn>
                        </p:par>
                      </p:childTnLst>
                    </p:cTn>
                  </p:par>
                  <p:par>
                    <p:cTn id="156" fill="hold">
                      <p:stCondLst>
                        <p:cond delay="indefinite"/>
                      </p:stCondLst>
                      <p:childTnLst>
                        <p:par>
                          <p:cTn id="157" fill="hold">
                            <p:stCondLst>
                              <p:cond delay="0"/>
                            </p:stCondLst>
                            <p:childTnLst>
                              <p:par>
                                <p:cTn id="158" presetID="22" presetClass="entr" presetSubtype="2" fill="hold" grpId="0" nodeType="clickEffect">
                                  <p:stCondLst>
                                    <p:cond delay="0"/>
                                  </p:stCondLst>
                                  <p:childTnLst>
                                    <p:set>
                                      <p:cBhvr>
                                        <p:cTn id="159" dur="1" fill="hold">
                                          <p:stCondLst>
                                            <p:cond delay="0"/>
                                          </p:stCondLst>
                                        </p:cTn>
                                        <p:tgtEl>
                                          <p:spTgt spid="164"/>
                                        </p:tgtEl>
                                        <p:attrNameLst>
                                          <p:attrName>style.visibility</p:attrName>
                                        </p:attrNameLst>
                                      </p:cBhvr>
                                      <p:to>
                                        <p:strVal val="visible"/>
                                      </p:to>
                                    </p:set>
                                    <p:animEffect transition="in" filter="wipe(right)">
                                      <p:cBhvr>
                                        <p:cTn id="160" dur="500"/>
                                        <p:tgtEl>
                                          <p:spTgt spid="164"/>
                                        </p:tgtEl>
                                      </p:cBhvr>
                                    </p:animEffect>
                                  </p:childTnLst>
                                </p:cTn>
                              </p:par>
                            </p:childTnLst>
                          </p:cTn>
                        </p:par>
                      </p:childTnLst>
                    </p:cTn>
                  </p:par>
                  <p:par>
                    <p:cTn id="161" fill="hold">
                      <p:stCondLst>
                        <p:cond delay="indefinite"/>
                      </p:stCondLst>
                      <p:childTnLst>
                        <p:par>
                          <p:cTn id="162" fill="hold">
                            <p:stCondLst>
                              <p:cond delay="0"/>
                            </p:stCondLst>
                            <p:childTnLst>
                              <p:par>
                                <p:cTn id="163" presetID="1" presetClass="exit" presetSubtype="0" fill="hold" nodeType="clickEffect">
                                  <p:stCondLst>
                                    <p:cond delay="0"/>
                                  </p:stCondLst>
                                  <p:childTnLst>
                                    <p:set>
                                      <p:cBhvr>
                                        <p:cTn id="164" dur="1" fill="hold">
                                          <p:stCondLst>
                                            <p:cond delay="0"/>
                                          </p:stCondLst>
                                        </p:cTn>
                                        <p:tgtEl>
                                          <p:spTgt spid="158"/>
                                        </p:tgtEl>
                                        <p:attrNameLst>
                                          <p:attrName>style.visibility</p:attrName>
                                        </p:attrNameLst>
                                      </p:cBhvr>
                                      <p:to>
                                        <p:strVal val="hidden"/>
                                      </p:to>
                                    </p:set>
                                  </p:childTnLst>
                                </p:cTn>
                              </p:par>
                            </p:childTnLst>
                          </p:cTn>
                        </p:par>
                      </p:childTnLst>
                    </p:cTn>
                  </p:par>
                  <p:par>
                    <p:cTn id="165" fill="hold">
                      <p:stCondLst>
                        <p:cond delay="indefinite"/>
                      </p:stCondLst>
                      <p:childTnLst>
                        <p:par>
                          <p:cTn id="166" fill="hold">
                            <p:stCondLst>
                              <p:cond delay="0"/>
                            </p:stCondLst>
                            <p:childTnLst>
                              <p:par>
                                <p:cTn id="167" presetID="10" presetClass="entr" presetSubtype="0" fill="hold" nodeType="clickEffect">
                                  <p:stCondLst>
                                    <p:cond delay="0"/>
                                  </p:stCondLst>
                                  <p:childTnLst>
                                    <p:set>
                                      <p:cBhvr>
                                        <p:cTn id="168" dur="1" fill="hold">
                                          <p:stCondLst>
                                            <p:cond delay="0"/>
                                          </p:stCondLst>
                                        </p:cTn>
                                        <p:tgtEl>
                                          <p:spTgt spid="161"/>
                                        </p:tgtEl>
                                        <p:attrNameLst>
                                          <p:attrName>style.visibility</p:attrName>
                                        </p:attrNameLst>
                                      </p:cBhvr>
                                      <p:to>
                                        <p:strVal val="visible"/>
                                      </p:to>
                                    </p:set>
                                    <p:animEffect transition="in" filter="fade">
                                      <p:cBhvr>
                                        <p:cTn id="169" dur="500"/>
                                        <p:tgtEl>
                                          <p:spTgt spid="161"/>
                                        </p:tgtEl>
                                      </p:cBhvr>
                                    </p:animEffect>
                                  </p:childTnLst>
                                </p:cTn>
                              </p:par>
                            </p:childTnLst>
                          </p:cTn>
                        </p:par>
                      </p:childTnLst>
                    </p:cTn>
                  </p:par>
                  <p:par>
                    <p:cTn id="170" fill="hold">
                      <p:stCondLst>
                        <p:cond delay="indefinite"/>
                      </p:stCondLst>
                      <p:childTnLst>
                        <p:par>
                          <p:cTn id="171" fill="hold">
                            <p:stCondLst>
                              <p:cond delay="0"/>
                            </p:stCondLst>
                            <p:childTnLst>
                              <p:par>
                                <p:cTn id="172" presetID="10" presetClass="exit" presetSubtype="0" fill="hold" nodeType="clickEffect">
                                  <p:stCondLst>
                                    <p:cond delay="0"/>
                                  </p:stCondLst>
                                  <p:childTnLst>
                                    <p:animEffect transition="out" filter="fade">
                                      <p:cBhvr>
                                        <p:cTn id="173" dur="500"/>
                                        <p:tgtEl>
                                          <p:spTgt spid="161"/>
                                        </p:tgtEl>
                                      </p:cBhvr>
                                    </p:animEffect>
                                    <p:set>
                                      <p:cBhvr>
                                        <p:cTn id="174" dur="1" fill="hold">
                                          <p:stCondLst>
                                            <p:cond delay="499"/>
                                          </p:stCondLst>
                                        </p:cTn>
                                        <p:tgtEl>
                                          <p:spTgt spid="161"/>
                                        </p:tgtEl>
                                        <p:attrNameLst>
                                          <p:attrName>style.visibility</p:attrName>
                                        </p:attrNameLst>
                                      </p:cBhvr>
                                      <p:to>
                                        <p:strVal val="hidden"/>
                                      </p:to>
                                    </p:set>
                                  </p:childTnLst>
                                </p:cTn>
                              </p:par>
                            </p:childTnLst>
                          </p:cTn>
                        </p:par>
                      </p:childTnLst>
                    </p:cTn>
                  </p:par>
                  <p:par>
                    <p:cTn id="175" fill="hold">
                      <p:stCondLst>
                        <p:cond delay="indefinite"/>
                      </p:stCondLst>
                      <p:childTnLst>
                        <p:par>
                          <p:cTn id="176" fill="hold">
                            <p:stCondLst>
                              <p:cond delay="0"/>
                            </p:stCondLst>
                            <p:childTnLst>
                              <p:par>
                                <p:cTn id="177" presetID="10" presetClass="entr" presetSubtype="0" fill="hold" nodeType="clickEffect">
                                  <p:stCondLst>
                                    <p:cond delay="0"/>
                                  </p:stCondLst>
                                  <p:childTnLst>
                                    <p:set>
                                      <p:cBhvr>
                                        <p:cTn id="178" dur="1" fill="hold">
                                          <p:stCondLst>
                                            <p:cond delay="0"/>
                                          </p:stCondLst>
                                        </p:cTn>
                                        <p:tgtEl>
                                          <p:spTgt spid="165"/>
                                        </p:tgtEl>
                                        <p:attrNameLst>
                                          <p:attrName>style.visibility</p:attrName>
                                        </p:attrNameLst>
                                      </p:cBhvr>
                                      <p:to>
                                        <p:strVal val="visible"/>
                                      </p:to>
                                    </p:set>
                                    <p:animEffect transition="in" filter="fade">
                                      <p:cBhvr>
                                        <p:cTn id="179" dur="500"/>
                                        <p:tgtEl>
                                          <p:spTgt spid="165"/>
                                        </p:tgtEl>
                                      </p:cBhvr>
                                    </p:animEffect>
                                  </p:childTnLst>
                                </p:cTn>
                              </p:par>
                            </p:childTnLst>
                          </p:cTn>
                        </p:par>
                      </p:childTnLst>
                    </p:cTn>
                  </p:par>
                  <p:par>
                    <p:cTn id="180" fill="hold">
                      <p:stCondLst>
                        <p:cond delay="indefinite"/>
                      </p:stCondLst>
                      <p:childTnLst>
                        <p:par>
                          <p:cTn id="181" fill="hold">
                            <p:stCondLst>
                              <p:cond delay="0"/>
                            </p:stCondLst>
                            <p:childTnLst>
                              <p:par>
                                <p:cTn id="182" presetID="1" presetClass="entr" presetSubtype="0" fill="hold" grpId="0" nodeType="clickEffect">
                                  <p:stCondLst>
                                    <p:cond delay="0"/>
                                  </p:stCondLst>
                                  <p:childTnLst>
                                    <p:set>
                                      <p:cBhvr>
                                        <p:cTn id="183" dur="1" fill="hold">
                                          <p:stCondLst>
                                            <p:cond delay="0"/>
                                          </p:stCondLst>
                                        </p:cTn>
                                        <p:tgtEl>
                                          <p:spTgt spid="28"/>
                                        </p:tgtEl>
                                        <p:attrNameLst>
                                          <p:attrName>style.visibility</p:attrName>
                                        </p:attrNameLst>
                                      </p:cBhvr>
                                      <p:to>
                                        <p:strVal val="visible"/>
                                      </p:to>
                                    </p:set>
                                  </p:childTnLst>
                                </p:cTn>
                              </p:par>
                            </p:childTnLst>
                          </p:cTn>
                        </p:par>
                      </p:childTnLst>
                    </p:cTn>
                  </p:par>
                  <p:par>
                    <p:cTn id="184" fill="hold">
                      <p:stCondLst>
                        <p:cond delay="indefinite"/>
                      </p:stCondLst>
                      <p:childTnLst>
                        <p:par>
                          <p:cTn id="185" fill="hold">
                            <p:stCondLst>
                              <p:cond delay="0"/>
                            </p:stCondLst>
                            <p:childTnLst>
                              <p:par>
                                <p:cTn id="186" presetID="1" presetClass="entr" presetSubtype="0" fill="hold" grpId="0" nodeType="clickEffect">
                                  <p:stCondLst>
                                    <p:cond delay="0"/>
                                  </p:stCondLst>
                                  <p:childTnLst>
                                    <p:set>
                                      <p:cBhvr>
                                        <p:cTn id="187" dur="1" fill="hold">
                                          <p:stCondLst>
                                            <p:cond delay="0"/>
                                          </p:stCondLst>
                                        </p:cTn>
                                        <p:tgtEl>
                                          <p:spTgt spid="29"/>
                                        </p:tgtEl>
                                        <p:attrNameLst>
                                          <p:attrName>style.visibility</p:attrName>
                                        </p:attrNameLst>
                                      </p:cBhvr>
                                      <p:to>
                                        <p:strVal val="visible"/>
                                      </p:to>
                                    </p:set>
                                  </p:childTnLst>
                                </p:cTn>
                              </p:par>
                            </p:childTnLst>
                          </p:cTn>
                        </p:par>
                      </p:childTnLst>
                    </p:cTn>
                  </p:par>
                  <p:par>
                    <p:cTn id="188" fill="hold">
                      <p:stCondLst>
                        <p:cond delay="indefinite"/>
                      </p:stCondLst>
                      <p:childTnLst>
                        <p:par>
                          <p:cTn id="189" fill="hold">
                            <p:stCondLst>
                              <p:cond delay="0"/>
                            </p:stCondLst>
                            <p:childTnLst>
                              <p:par>
                                <p:cTn id="190" presetID="1" presetClass="entr" presetSubtype="0" fill="hold" grpId="0" nodeType="clickEffect">
                                  <p:stCondLst>
                                    <p:cond delay="0"/>
                                  </p:stCondLst>
                                  <p:childTnLst>
                                    <p:set>
                                      <p:cBhvr>
                                        <p:cTn id="191" dur="1" fill="hold">
                                          <p:stCondLst>
                                            <p:cond delay="0"/>
                                          </p:stCondLst>
                                        </p:cTn>
                                        <p:tgtEl>
                                          <p:spTgt spid="30"/>
                                        </p:tgtEl>
                                        <p:attrNameLst>
                                          <p:attrName>style.visibility</p:attrName>
                                        </p:attrNameLst>
                                      </p:cBhvr>
                                      <p:to>
                                        <p:strVal val="visible"/>
                                      </p:to>
                                    </p:set>
                                  </p:childTnLst>
                                </p:cTn>
                              </p:par>
                            </p:childTnLst>
                          </p:cTn>
                        </p:par>
                      </p:childTnLst>
                    </p:cTn>
                  </p:par>
                  <p:par>
                    <p:cTn id="192" fill="hold">
                      <p:stCondLst>
                        <p:cond delay="indefinite"/>
                      </p:stCondLst>
                      <p:childTnLst>
                        <p:par>
                          <p:cTn id="193" fill="hold">
                            <p:stCondLst>
                              <p:cond delay="0"/>
                            </p:stCondLst>
                            <p:childTnLst>
                              <p:par>
                                <p:cTn id="194" presetID="1" presetClass="entr" presetSubtype="0" fill="hold" grpId="0" nodeType="clickEffect">
                                  <p:stCondLst>
                                    <p:cond delay="0"/>
                                  </p:stCondLst>
                                  <p:childTnLst>
                                    <p:set>
                                      <p:cBhvr>
                                        <p:cTn id="195" dur="1" fill="hold">
                                          <p:stCondLst>
                                            <p:cond delay="0"/>
                                          </p:stCondLst>
                                        </p:cTn>
                                        <p:tgtEl>
                                          <p:spTgt spid="31"/>
                                        </p:tgtEl>
                                        <p:attrNameLst>
                                          <p:attrName>style.visibility</p:attrName>
                                        </p:attrNameLst>
                                      </p:cBhvr>
                                      <p:to>
                                        <p:strVal val="visible"/>
                                      </p:to>
                                    </p:set>
                                  </p:childTnLst>
                                </p:cTn>
                              </p:par>
                            </p:childTnLst>
                          </p:cTn>
                        </p:par>
                      </p:childTnLst>
                    </p:cTn>
                  </p:par>
                  <p:par>
                    <p:cTn id="196" fill="hold">
                      <p:stCondLst>
                        <p:cond delay="indefinite"/>
                      </p:stCondLst>
                      <p:childTnLst>
                        <p:par>
                          <p:cTn id="197" fill="hold">
                            <p:stCondLst>
                              <p:cond delay="0"/>
                            </p:stCondLst>
                            <p:childTnLst>
                              <p:par>
                                <p:cTn id="198" presetID="1" presetClass="exit" presetSubtype="0" fill="hold" grpId="1" nodeType="clickEffect">
                                  <p:stCondLst>
                                    <p:cond delay="0"/>
                                  </p:stCondLst>
                                  <p:childTnLst>
                                    <p:set>
                                      <p:cBhvr>
                                        <p:cTn id="199" dur="1" fill="hold">
                                          <p:stCondLst>
                                            <p:cond delay="0"/>
                                          </p:stCondLst>
                                        </p:cTn>
                                        <p:tgtEl>
                                          <p:spTgt spid="164"/>
                                        </p:tgtEl>
                                        <p:attrNameLst>
                                          <p:attrName>style.visibility</p:attrName>
                                        </p:attrNameLst>
                                      </p:cBhvr>
                                      <p:to>
                                        <p:strVal val="hidden"/>
                                      </p:to>
                                    </p:set>
                                  </p:childTnLst>
                                </p:cTn>
                              </p:par>
                              <p:par>
                                <p:cTn id="200" presetID="10" presetClass="exit" presetSubtype="0" fill="hold" nodeType="withEffect">
                                  <p:stCondLst>
                                    <p:cond delay="0"/>
                                  </p:stCondLst>
                                  <p:childTnLst>
                                    <p:animEffect transition="out" filter="fade">
                                      <p:cBhvr>
                                        <p:cTn id="201" dur="500"/>
                                        <p:tgtEl>
                                          <p:spTgt spid="165"/>
                                        </p:tgtEl>
                                      </p:cBhvr>
                                    </p:animEffect>
                                    <p:set>
                                      <p:cBhvr>
                                        <p:cTn id="202" dur="1" fill="hold">
                                          <p:stCondLst>
                                            <p:cond delay="499"/>
                                          </p:stCondLst>
                                        </p:cTn>
                                        <p:tgtEl>
                                          <p:spTgt spid="165"/>
                                        </p:tgtEl>
                                        <p:attrNameLst>
                                          <p:attrName>style.visibility</p:attrName>
                                        </p:attrNameLst>
                                      </p:cBhvr>
                                      <p:to>
                                        <p:strVal val="hidden"/>
                                      </p:to>
                                    </p:set>
                                  </p:childTnLst>
                                </p:cTn>
                              </p:par>
                            </p:childTnLst>
                          </p:cTn>
                        </p:par>
                      </p:childTnLst>
                    </p:cTn>
                  </p:par>
                  <p:par>
                    <p:cTn id="203" fill="hold">
                      <p:stCondLst>
                        <p:cond delay="indefinite"/>
                      </p:stCondLst>
                      <p:childTnLst>
                        <p:par>
                          <p:cTn id="204" fill="hold">
                            <p:stCondLst>
                              <p:cond delay="0"/>
                            </p:stCondLst>
                            <p:childTnLst>
                              <p:par>
                                <p:cTn id="205" presetID="10" presetClass="entr" presetSubtype="0" fill="hold" nodeType="clickEffect">
                                  <p:stCondLst>
                                    <p:cond delay="0"/>
                                  </p:stCondLst>
                                  <p:childTnLst>
                                    <p:set>
                                      <p:cBhvr>
                                        <p:cTn id="206" dur="1" fill="hold">
                                          <p:stCondLst>
                                            <p:cond delay="0"/>
                                          </p:stCondLst>
                                        </p:cTn>
                                        <p:tgtEl>
                                          <p:spTgt spid="171"/>
                                        </p:tgtEl>
                                        <p:attrNameLst>
                                          <p:attrName>style.visibility</p:attrName>
                                        </p:attrNameLst>
                                      </p:cBhvr>
                                      <p:to>
                                        <p:strVal val="visible"/>
                                      </p:to>
                                    </p:set>
                                    <p:animEffect transition="in" filter="fade">
                                      <p:cBhvr>
                                        <p:cTn id="207" dur="500"/>
                                        <p:tgtEl>
                                          <p:spTgt spid="171"/>
                                        </p:tgtEl>
                                      </p:cBhvr>
                                    </p:animEffect>
                                  </p:childTnLst>
                                </p:cTn>
                              </p:par>
                            </p:childTnLst>
                          </p:cTn>
                        </p:par>
                      </p:childTnLst>
                    </p:cTn>
                  </p:par>
                  <p:par>
                    <p:cTn id="208" fill="hold">
                      <p:stCondLst>
                        <p:cond delay="indefinite"/>
                      </p:stCondLst>
                      <p:childTnLst>
                        <p:par>
                          <p:cTn id="209" fill="hold">
                            <p:stCondLst>
                              <p:cond delay="0"/>
                            </p:stCondLst>
                            <p:childTnLst>
                              <p:par>
                                <p:cTn id="210" presetID="1" presetClass="exit" presetSubtype="0" fill="hold" nodeType="clickEffect">
                                  <p:stCondLst>
                                    <p:cond delay="0"/>
                                  </p:stCondLst>
                                  <p:childTnLst>
                                    <p:set>
                                      <p:cBhvr>
                                        <p:cTn id="211" dur="1" fill="hold">
                                          <p:stCondLst>
                                            <p:cond delay="0"/>
                                          </p:stCondLst>
                                        </p:cTn>
                                        <p:tgtEl>
                                          <p:spTgt spid="171"/>
                                        </p:tgtEl>
                                        <p:attrNameLst>
                                          <p:attrName>style.visibility</p:attrName>
                                        </p:attrNameLst>
                                      </p:cBhvr>
                                      <p:to>
                                        <p:strVal val="hidden"/>
                                      </p:to>
                                    </p:set>
                                  </p:childTnLst>
                                </p:cTn>
                              </p:par>
                            </p:childTnLst>
                          </p:cTn>
                        </p:par>
                      </p:childTnLst>
                    </p:cTn>
                  </p:par>
                  <p:par>
                    <p:cTn id="212" fill="hold">
                      <p:stCondLst>
                        <p:cond delay="indefinite"/>
                      </p:stCondLst>
                      <p:childTnLst>
                        <p:par>
                          <p:cTn id="213" fill="hold">
                            <p:stCondLst>
                              <p:cond delay="0"/>
                            </p:stCondLst>
                            <p:childTnLst>
                              <p:par>
                                <p:cTn id="214" presetID="10" presetClass="entr" presetSubtype="0" fill="hold" nodeType="clickEffect">
                                  <p:stCondLst>
                                    <p:cond delay="0"/>
                                  </p:stCondLst>
                                  <p:childTnLst>
                                    <p:set>
                                      <p:cBhvr>
                                        <p:cTn id="215" dur="1" fill="hold">
                                          <p:stCondLst>
                                            <p:cond delay="0"/>
                                          </p:stCondLst>
                                        </p:cTn>
                                        <p:tgtEl>
                                          <p:spTgt spid="174"/>
                                        </p:tgtEl>
                                        <p:attrNameLst>
                                          <p:attrName>style.visibility</p:attrName>
                                        </p:attrNameLst>
                                      </p:cBhvr>
                                      <p:to>
                                        <p:strVal val="visible"/>
                                      </p:to>
                                    </p:set>
                                    <p:animEffect transition="in" filter="fade">
                                      <p:cBhvr>
                                        <p:cTn id="216" dur="500"/>
                                        <p:tgtEl>
                                          <p:spTgt spid="174"/>
                                        </p:tgtEl>
                                      </p:cBhvr>
                                    </p:animEffect>
                                  </p:childTnLst>
                                </p:cTn>
                              </p:par>
                            </p:childTnLst>
                          </p:cTn>
                        </p:par>
                      </p:childTnLst>
                    </p:cTn>
                  </p:par>
                  <p:par>
                    <p:cTn id="217" fill="hold">
                      <p:stCondLst>
                        <p:cond delay="indefinite"/>
                      </p:stCondLst>
                      <p:childTnLst>
                        <p:par>
                          <p:cTn id="218" fill="hold">
                            <p:stCondLst>
                              <p:cond delay="0"/>
                            </p:stCondLst>
                            <p:childTnLst>
                              <p:par>
                                <p:cTn id="219" presetID="1" presetClass="entr" presetSubtype="0" fill="hold" grpId="0" nodeType="clickEffect">
                                  <p:stCondLst>
                                    <p:cond delay="0"/>
                                  </p:stCondLst>
                                  <p:childTnLst>
                                    <p:set>
                                      <p:cBhvr>
                                        <p:cTn id="220" dur="1" fill="hold">
                                          <p:stCondLst>
                                            <p:cond delay="0"/>
                                          </p:stCondLst>
                                        </p:cTn>
                                        <p:tgtEl>
                                          <p:spTgt spid="170"/>
                                        </p:tgtEl>
                                        <p:attrNameLst>
                                          <p:attrName>style.visibility</p:attrName>
                                        </p:attrNameLst>
                                      </p:cBhvr>
                                      <p:to>
                                        <p:strVal val="visible"/>
                                      </p:to>
                                    </p:set>
                                  </p:childTnLst>
                                </p:cTn>
                              </p:par>
                            </p:childTnLst>
                          </p:cTn>
                        </p:par>
                      </p:childTnLst>
                    </p:cTn>
                  </p:par>
                  <p:par>
                    <p:cTn id="221" fill="hold">
                      <p:stCondLst>
                        <p:cond delay="indefinite"/>
                      </p:stCondLst>
                      <p:childTnLst>
                        <p:par>
                          <p:cTn id="222" fill="hold">
                            <p:stCondLst>
                              <p:cond delay="0"/>
                            </p:stCondLst>
                            <p:childTnLst>
                              <p:par>
                                <p:cTn id="223" presetID="22" presetClass="entr" presetSubtype="8" fill="hold" grpId="0" nodeType="clickEffect">
                                  <p:stCondLst>
                                    <p:cond delay="0"/>
                                  </p:stCondLst>
                                  <p:childTnLst>
                                    <p:set>
                                      <p:cBhvr>
                                        <p:cTn id="224" dur="1" fill="hold">
                                          <p:stCondLst>
                                            <p:cond delay="0"/>
                                          </p:stCondLst>
                                        </p:cTn>
                                        <p:tgtEl>
                                          <p:spTgt spid="180"/>
                                        </p:tgtEl>
                                        <p:attrNameLst>
                                          <p:attrName>style.visibility</p:attrName>
                                        </p:attrNameLst>
                                      </p:cBhvr>
                                      <p:to>
                                        <p:strVal val="visible"/>
                                      </p:to>
                                    </p:set>
                                    <p:animEffect transition="in" filter="wipe(left)">
                                      <p:cBhvr>
                                        <p:cTn id="225" dur="500"/>
                                        <p:tgtEl>
                                          <p:spTgt spid="180"/>
                                        </p:tgtEl>
                                      </p:cBhvr>
                                    </p:animEffect>
                                  </p:childTnLst>
                                </p:cTn>
                              </p:par>
                            </p:childTnLst>
                          </p:cTn>
                        </p:par>
                      </p:childTnLst>
                    </p:cTn>
                  </p:par>
                  <p:par>
                    <p:cTn id="226" fill="hold">
                      <p:stCondLst>
                        <p:cond delay="indefinite"/>
                      </p:stCondLst>
                      <p:childTnLst>
                        <p:par>
                          <p:cTn id="227" fill="hold">
                            <p:stCondLst>
                              <p:cond delay="0"/>
                            </p:stCondLst>
                            <p:childTnLst>
                              <p:par>
                                <p:cTn id="228" presetID="1" presetClass="exit" presetSubtype="0" fill="hold" nodeType="clickEffect">
                                  <p:stCondLst>
                                    <p:cond delay="0"/>
                                  </p:stCondLst>
                                  <p:childTnLst>
                                    <p:set>
                                      <p:cBhvr>
                                        <p:cTn id="229" dur="1" fill="hold">
                                          <p:stCondLst>
                                            <p:cond delay="0"/>
                                          </p:stCondLst>
                                        </p:cTn>
                                        <p:tgtEl>
                                          <p:spTgt spid="174"/>
                                        </p:tgtEl>
                                        <p:attrNameLst>
                                          <p:attrName>style.visibility</p:attrName>
                                        </p:attrNameLst>
                                      </p:cBhvr>
                                      <p:to>
                                        <p:strVal val="hidden"/>
                                      </p:to>
                                    </p:set>
                                  </p:childTnLst>
                                </p:cTn>
                              </p:par>
                            </p:childTnLst>
                          </p:cTn>
                        </p:par>
                      </p:childTnLst>
                    </p:cTn>
                  </p:par>
                  <p:par>
                    <p:cTn id="230" fill="hold">
                      <p:stCondLst>
                        <p:cond delay="indefinite"/>
                      </p:stCondLst>
                      <p:childTnLst>
                        <p:par>
                          <p:cTn id="231" fill="hold">
                            <p:stCondLst>
                              <p:cond delay="0"/>
                            </p:stCondLst>
                            <p:childTnLst>
                              <p:par>
                                <p:cTn id="232" presetID="10" presetClass="entr" presetSubtype="0" fill="hold" nodeType="clickEffect">
                                  <p:stCondLst>
                                    <p:cond delay="0"/>
                                  </p:stCondLst>
                                  <p:childTnLst>
                                    <p:set>
                                      <p:cBhvr>
                                        <p:cTn id="233" dur="1" fill="hold">
                                          <p:stCondLst>
                                            <p:cond delay="0"/>
                                          </p:stCondLst>
                                        </p:cTn>
                                        <p:tgtEl>
                                          <p:spTgt spid="177"/>
                                        </p:tgtEl>
                                        <p:attrNameLst>
                                          <p:attrName>style.visibility</p:attrName>
                                        </p:attrNameLst>
                                      </p:cBhvr>
                                      <p:to>
                                        <p:strVal val="visible"/>
                                      </p:to>
                                    </p:set>
                                    <p:animEffect transition="in" filter="fade">
                                      <p:cBhvr>
                                        <p:cTn id="234" dur="500"/>
                                        <p:tgtEl>
                                          <p:spTgt spid="177"/>
                                        </p:tgtEl>
                                      </p:cBhvr>
                                    </p:animEffect>
                                  </p:childTnLst>
                                </p:cTn>
                              </p:par>
                            </p:childTnLst>
                          </p:cTn>
                        </p:par>
                      </p:childTnLst>
                    </p:cTn>
                  </p:par>
                  <p:par>
                    <p:cTn id="235" fill="hold">
                      <p:stCondLst>
                        <p:cond delay="indefinite"/>
                      </p:stCondLst>
                      <p:childTnLst>
                        <p:par>
                          <p:cTn id="236" fill="hold">
                            <p:stCondLst>
                              <p:cond delay="0"/>
                            </p:stCondLst>
                            <p:childTnLst>
                              <p:par>
                                <p:cTn id="237" presetID="10" presetClass="exit" presetSubtype="0" fill="hold" nodeType="clickEffect">
                                  <p:stCondLst>
                                    <p:cond delay="0"/>
                                  </p:stCondLst>
                                  <p:childTnLst>
                                    <p:animEffect transition="out" filter="fade">
                                      <p:cBhvr>
                                        <p:cTn id="238" dur="500"/>
                                        <p:tgtEl>
                                          <p:spTgt spid="177"/>
                                        </p:tgtEl>
                                      </p:cBhvr>
                                    </p:animEffect>
                                    <p:set>
                                      <p:cBhvr>
                                        <p:cTn id="239" dur="1" fill="hold">
                                          <p:stCondLst>
                                            <p:cond delay="499"/>
                                          </p:stCondLst>
                                        </p:cTn>
                                        <p:tgtEl>
                                          <p:spTgt spid="177"/>
                                        </p:tgtEl>
                                        <p:attrNameLst>
                                          <p:attrName>style.visibility</p:attrName>
                                        </p:attrNameLst>
                                      </p:cBhvr>
                                      <p:to>
                                        <p:strVal val="hidden"/>
                                      </p:to>
                                    </p:set>
                                  </p:childTnLst>
                                </p:cTn>
                              </p:par>
                            </p:childTnLst>
                          </p:cTn>
                        </p:par>
                      </p:childTnLst>
                    </p:cTn>
                  </p:par>
                  <p:par>
                    <p:cTn id="240" fill="hold">
                      <p:stCondLst>
                        <p:cond delay="indefinite"/>
                      </p:stCondLst>
                      <p:childTnLst>
                        <p:par>
                          <p:cTn id="241" fill="hold">
                            <p:stCondLst>
                              <p:cond delay="0"/>
                            </p:stCondLst>
                            <p:childTnLst>
                              <p:par>
                                <p:cTn id="242" presetID="10" presetClass="entr" presetSubtype="0" fill="hold" nodeType="clickEffect">
                                  <p:stCondLst>
                                    <p:cond delay="0"/>
                                  </p:stCondLst>
                                  <p:childTnLst>
                                    <p:set>
                                      <p:cBhvr>
                                        <p:cTn id="243" dur="1" fill="hold">
                                          <p:stCondLst>
                                            <p:cond delay="0"/>
                                          </p:stCondLst>
                                        </p:cTn>
                                        <p:tgtEl>
                                          <p:spTgt spid="181"/>
                                        </p:tgtEl>
                                        <p:attrNameLst>
                                          <p:attrName>style.visibility</p:attrName>
                                        </p:attrNameLst>
                                      </p:cBhvr>
                                      <p:to>
                                        <p:strVal val="visible"/>
                                      </p:to>
                                    </p:set>
                                    <p:animEffect transition="in" filter="fade">
                                      <p:cBhvr>
                                        <p:cTn id="244" dur="500"/>
                                        <p:tgtEl>
                                          <p:spTgt spid="181"/>
                                        </p:tgtEl>
                                      </p:cBhvr>
                                    </p:animEffect>
                                  </p:childTnLst>
                                </p:cTn>
                              </p:par>
                            </p:childTnLst>
                          </p:cTn>
                        </p:par>
                      </p:childTnLst>
                    </p:cTn>
                  </p:par>
                  <p:par>
                    <p:cTn id="245" fill="hold">
                      <p:stCondLst>
                        <p:cond delay="indefinite"/>
                      </p:stCondLst>
                      <p:childTnLst>
                        <p:par>
                          <p:cTn id="246" fill="hold">
                            <p:stCondLst>
                              <p:cond delay="0"/>
                            </p:stCondLst>
                            <p:childTnLst>
                              <p:par>
                                <p:cTn id="247" presetID="1" presetClass="entr" presetSubtype="0" fill="hold" grpId="0" nodeType="clickEffect">
                                  <p:stCondLst>
                                    <p:cond delay="0"/>
                                  </p:stCondLst>
                                  <p:childTnLst>
                                    <p:set>
                                      <p:cBhvr>
                                        <p:cTn id="248" dur="1" fill="hold">
                                          <p:stCondLst>
                                            <p:cond delay="0"/>
                                          </p:stCondLst>
                                        </p:cTn>
                                        <p:tgtEl>
                                          <p:spTgt spid="42"/>
                                        </p:tgtEl>
                                        <p:attrNameLst>
                                          <p:attrName>style.visibility</p:attrName>
                                        </p:attrNameLst>
                                      </p:cBhvr>
                                      <p:to>
                                        <p:strVal val="visible"/>
                                      </p:to>
                                    </p:set>
                                  </p:childTnLst>
                                </p:cTn>
                              </p:par>
                            </p:childTnLst>
                          </p:cTn>
                        </p:par>
                      </p:childTnLst>
                    </p:cTn>
                  </p:par>
                  <p:par>
                    <p:cTn id="249" fill="hold">
                      <p:stCondLst>
                        <p:cond delay="indefinite"/>
                      </p:stCondLst>
                      <p:childTnLst>
                        <p:par>
                          <p:cTn id="250" fill="hold">
                            <p:stCondLst>
                              <p:cond delay="0"/>
                            </p:stCondLst>
                            <p:childTnLst>
                              <p:par>
                                <p:cTn id="251" presetID="1" presetClass="entr" presetSubtype="0" fill="hold" grpId="0" nodeType="clickEffect">
                                  <p:stCondLst>
                                    <p:cond delay="0"/>
                                  </p:stCondLst>
                                  <p:childTnLst>
                                    <p:set>
                                      <p:cBhvr>
                                        <p:cTn id="252" dur="1" fill="hold">
                                          <p:stCondLst>
                                            <p:cond delay="0"/>
                                          </p:stCondLst>
                                        </p:cTn>
                                        <p:tgtEl>
                                          <p:spTgt spid="45"/>
                                        </p:tgtEl>
                                        <p:attrNameLst>
                                          <p:attrName>style.visibility</p:attrName>
                                        </p:attrNameLst>
                                      </p:cBhvr>
                                      <p:to>
                                        <p:strVal val="visible"/>
                                      </p:to>
                                    </p:set>
                                  </p:childTnLst>
                                </p:cTn>
                              </p:par>
                            </p:childTnLst>
                          </p:cTn>
                        </p:par>
                      </p:childTnLst>
                    </p:cTn>
                  </p:par>
                  <p:par>
                    <p:cTn id="253" fill="hold">
                      <p:stCondLst>
                        <p:cond delay="indefinite"/>
                      </p:stCondLst>
                      <p:childTnLst>
                        <p:par>
                          <p:cTn id="254" fill="hold">
                            <p:stCondLst>
                              <p:cond delay="0"/>
                            </p:stCondLst>
                            <p:childTnLst>
                              <p:par>
                                <p:cTn id="255" presetID="1" presetClass="entr" presetSubtype="0" fill="hold" grpId="0" nodeType="clickEffect">
                                  <p:stCondLst>
                                    <p:cond delay="0"/>
                                  </p:stCondLst>
                                  <p:childTnLst>
                                    <p:set>
                                      <p:cBhvr>
                                        <p:cTn id="256" dur="1" fill="hold">
                                          <p:stCondLst>
                                            <p:cond delay="0"/>
                                          </p:stCondLst>
                                        </p:cTn>
                                        <p:tgtEl>
                                          <p:spTgt spid="47"/>
                                        </p:tgtEl>
                                        <p:attrNameLst>
                                          <p:attrName>style.visibility</p:attrName>
                                        </p:attrNameLst>
                                      </p:cBhvr>
                                      <p:to>
                                        <p:strVal val="visible"/>
                                      </p:to>
                                    </p:set>
                                  </p:childTnLst>
                                </p:cTn>
                              </p:par>
                            </p:childTnLst>
                          </p:cTn>
                        </p:par>
                      </p:childTnLst>
                    </p:cTn>
                  </p:par>
                  <p:par>
                    <p:cTn id="257" fill="hold">
                      <p:stCondLst>
                        <p:cond delay="indefinite"/>
                      </p:stCondLst>
                      <p:childTnLst>
                        <p:par>
                          <p:cTn id="258" fill="hold">
                            <p:stCondLst>
                              <p:cond delay="0"/>
                            </p:stCondLst>
                            <p:childTnLst>
                              <p:par>
                                <p:cTn id="259" presetID="1" presetClass="entr" presetSubtype="0" fill="hold" grpId="0" nodeType="clickEffect">
                                  <p:stCondLst>
                                    <p:cond delay="0"/>
                                  </p:stCondLst>
                                  <p:childTnLst>
                                    <p:set>
                                      <p:cBhvr>
                                        <p:cTn id="260" dur="1" fill="hold">
                                          <p:stCondLst>
                                            <p:cond delay="0"/>
                                          </p:stCondLst>
                                        </p:cTn>
                                        <p:tgtEl>
                                          <p:spTgt spid="50"/>
                                        </p:tgtEl>
                                        <p:attrNameLst>
                                          <p:attrName>style.visibility</p:attrName>
                                        </p:attrNameLst>
                                      </p:cBhvr>
                                      <p:to>
                                        <p:strVal val="visible"/>
                                      </p:to>
                                    </p:set>
                                  </p:childTnLst>
                                </p:cTn>
                              </p:par>
                            </p:childTnLst>
                          </p:cTn>
                        </p:par>
                      </p:childTnLst>
                    </p:cTn>
                  </p:par>
                  <p:par>
                    <p:cTn id="261" fill="hold">
                      <p:stCondLst>
                        <p:cond delay="indefinite"/>
                      </p:stCondLst>
                      <p:childTnLst>
                        <p:par>
                          <p:cTn id="262" fill="hold">
                            <p:stCondLst>
                              <p:cond delay="0"/>
                            </p:stCondLst>
                            <p:childTnLst>
                              <p:par>
                                <p:cTn id="263" presetID="1" presetClass="entr" presetSubtype="0" fill="hold" nodeType="clickEffect">
                                  <p:stCondLst>
                                    <p:cond delay="0"/>
                                  </p:stCondLst>
                                  <p:childTnLst>
                                    <p:set>
                                      <p:cBhvr>
                                        <p:cTn id="264" dur="1" fill="hold">
                                          <p:stCondLst>
                                            <p:cond delay="0"/>
                                          </p:stCondLst>
                                        </p:cTn>
                                        <p:tgtEl>
                                          <p:spTgt spid="51"/>
                                        </p:tgtEl>
                                        <p:attrNameLst>
                                          <p:attrName>style.visibility</p:attrName>
                                        </p:attrNameLst>
                                      </p:cBhvr>
                                      <p:to>
                                        <p:strVal val="visible"/>
                                      </p:to>
                                    </p:set>
                                  </p:childTnLst>
                                </p:cTn>
                              </p:par>
                            </p:childTnLst>
                          </p:cTn>
                        </p:par>
                      </p:childTnLst>
                    </p:cTn>
                  </p:par>
                  <p:par>
                    <p:cTn id="265" fill="hold">
                      <p:stCondLst>
                        <p:cond delay="indefinite"/>
                      </p:stCondLst>
                      <p:childTnLst>
                        <p:par>
                          <p:cTn id="266" fill="hold">
                            <p:stCondLst>
                              <p:cond delay="0"/>
                            </p:stCondLst>
                            <p:childTnLst>
                              <p:par>
                                <p:cTn id="267" presetID="1" presetClass="entr" presetSubtype="0" fill="hold" grpId="0" nodeType="clickEffect">
                                  <p:stCondLst>
                                    <p:cond delay="0"/>
                                  </p:stCondLst>
                                  <p:childTnLst>
                                    <p:set>
                                      <p:cBhvr>
                                        <p:cTn id="268" dur="1" fill="hold">
                                          <p:stCondLst>
                                            <p:cond delay="0"/>
                                          </p:stCondLst>
                                        </p:cTn>
                                        <p:tgtEl>
                                          <p:spTgt spid="49"/>
                                        </p:tgtEl>
                                        <p:attrNameLst>
                                          <p:attrName>style.visibility</p:attrName>
                                        </p:attrNameLst>
                                      </p:cBhvr>
                                      <p:to>
                                        <p:strVal val="visible"/>
                                      </p:to>
                                    </p:set>
                                  </p:childTnLst>
                                </p:cTn>
                              </p:par>
                            </p:childTnLst>
                          </p:cTn>
                        </p:par>
                      </p:childTnLst>
                    </p:cTn>
                  </p:par>
                  <p:par>
                    <p:cTn id="269" fill="hold">
                      <p:stCondLst>
                        <p:cond delay="indefinite"/>
                      </p:stCondLst>
                      <p:childTnLst>
                        <p:par>
                          <p:cTn id="270" fill="hold">
                            <p:stCondLst>
                              <p:cond delay="0"/>
                            </p:stCondLst>
                            <p:childTnLst>
                              <p:par>
                                <p:cTn id="271" presetID="1" presetClass="exit" presetSubtype="0" fill="hold" grpId="1" nodeType="clickEffect">
                                  <p:stCondLst>
                                    <p:cond delay="0"/>
                                  </p:stCondLst>
                                  <p:childTnLst>
                                    <p:set>
                                      <p:cBhvr>
                                        <p:cTn id="272" dur="1" fill="hold">
                                          <p:stCondLst>
                                            <p:cond delay="0"/>
                                          </p:stCondLst>
                                        </p:cTn>
                                        <p:tgtEl>
                                          <p:spTgt spid="180"/>
                                        </p:tgtEl>
                                        <p:attrNameLst>
                                          <p:attrName>style.visibility</p:attrName>
                                        </p:attrNameLst>
                                      </p:cBhvr>
                                      <p:to>
                                        <p:strVal val="hidden"/>
                                      </p:to>
                                    </p:set>
                                  </p:childTnLst>
                                </p:cTn>
                              </p:par>
                              <p:par>
                                <p:cTn id="273" presetID="1" presetClass="exit" presetSubtype="0" fill="hold" grpId="1" nodeType="withEffect">
                                  <p:stCondLst>
                                    <p:cond delay="0"/>
                                  </p:stCondLst>
                                  <p:childTnLst>
                                    <p:set>
                                      <p:cBhvr>
                                        <p:cTn id="274" dur="1" fill="hold">
                                          <p:stCondLst>
                                            <p:cond delay="0"/>
                                          </p:stCondLst>
                                        </p:cTn>
                                        <p:tgtEl>
                                          <p:spTgt spid="170"/>
                                        </p:tgtEl>
                                        <p:attrNameLst>
                                          <p:attrName>style.visibility</p:attrName>
                                        </p:attrNameLst>
                                      </p:cBhvr>
                                      <p:to>
                                        <p:strVal val="hidden"/>
                                      </p:to>
                                    </p:set>
                                  </p:childTnLst>
                                </p:cTn>
                              </p:par>
                              <p:par>
                                <p:cTn id="275" presetID="10" presetClass="exit" presetSubtype="0" fill="hold" nodeType="withEffect">
                                  <p:stCondLst>
                                    <p:cond delay="0"/>
                                  </p:stCondLst>
                                  <p:childTnLst>
                                    <p:animEffect transition="out" filter="fade">
                                      <p:cBhvr>
                                        <p:cTn id="276" dur="500"/>
                                        <p:tgtEl>
                                          <p:spTgt spid="181"/>
                                        </p:tgtEl>
                                      </p:cBhvr>
                                    </p:animEffect>
                                    <p:set>
                                      <p:cBhvr>
                                        <p:cTn id="277" dur="1" fill="hold">
                                          <p:stCondLst>
                                            <p:cond delay="499"/>
                                          </p:stCondLst>
                                        </p:cTn>
                                        <p:tgtEl>
                                          <p:spTgt spid="181"/>
                                        </p:tgtEl>
                                        <p:attrNameLst>
                                          <p:attrName>style.visibility</p:attrName>
                                        </p:attrNameLst>
                                      </p:cBhvr>
                                      <p:to>
                                        <p:strVal val="hidden"/>
                                      </p:to>
                                    </p:set>
                                  </p:childTnLst>
                                </p:cTn>
                              </p:par>
                            </p:childTnLst>
                          </p:cTn>
                        </p:par>
                      </p:childTnLst>
                    </p:cTn>
                  </p:par>
                  <p:par>
                    <p:cTn id="278" fill="hold">
                      <p:stCondLst>
                        <p:cond delay="indefinite"/>
                      </p:stCondLst>
                      <p:childTnLst>
                        <p:par>
                          <p:cTn id="279" fill="hold">
                            <p:stCondLst>
                              <p:cond delay="0"/>
                            </p:stCondLst>
                            <p:childTnLst>
                              <p:par>
                                <p:cTn id="280" presetID="22" presetClass="entr" presetSubtype="2" fill="hold" nodeType="clickEffect">
                                  <p:stCondLst>
                                    <p:cond delay="0"/>
                                  </p:stCondLst>
                                  <p:childTnLst>
                                    <p:set>
                                      <p:cBhvr>
                                        <p:cTn id="281" dur="1" fill="hold">
                                          <p:stCondLst>
                                            <p:cond delay="0"/>
                                          </p:stCondLst>
                                        </p:cTn>
                                        <p:tgtEl>
                                          <p:spTgt spid="137"/>
                                        </p:tgtEl>
                                        <p:attrNameLst>
                                          <p:attrName>style.visibility</p:attrName>
                                        </p:attrNameLst>
                                      </p:cBhvr>
                                      <p:to>
                                        <p:strVal val="visible"/>
                                      </p:to>
                                    </p:set>
                                    <p:animEffect transition="in" filter="wipe(right)">
                                      <p:cBhvr>
                                        <p:cTn id="282" dur="500"/>
                                        <p:tgtEl>
                                          <p:spTgt spid="137"/>
                                        </p:tgtEl>
                                      </p:cBhvr>
                                    </p:animEffect>
                                  </p:childTnLst>
                                </p:cTn>
                              </p:par>
                            </p:childTnLst>
                          </p:cTn>
                        </p:par>
                      </p:childTnLst>
                    </p:cTn>
                  </p:par>
                  <p:par>
                    <p:cTn id="283" fill="hold">
                      <p:stCondLst>
                        <p:cond delay="indefinite"/>
                      </p:stCondLst>
                      <p:childTnLst>
                        <p:par>
                          <p:cTn id="284" fill="hold">
                            <p:stCondLst>
                              <p:cond delay="0"/>
                            </p:stCondLst>
                            <p:childTnLst>
                              <p:par>
                                <p:cTn id="285" presetID="1" presetClass="entr" presetSubtype="0" fill="hold" grpId="0" nodeType="clickEffect">
                                  <p:stCondLst>
                                    <p:cond delay="0"/>
                                  </p:stCondLst>
                                  <p:childTnLst>
                                    <p:set>
                                      <p:cBhvr>
                                        <p:cTn id="286" dur="1" fill="hold">
                                          <p:stCondLst>
                                            <p:cond delay="0"/>
                                          </p:stCondLst>
                                        </p:cTn>
                                        <p:tgtEl>
                                          <p:spTgt spid="139"/>
                                        </p:tgtEl>
                                        <p:attrNameLst>
                                          <p:attrName>style.visibility</p:attrName>
                                        </p:attrNameLst>
                                      </p:cBhvr>
                                      <p:to>
                                        <p:strVal val="visible"/>
                                      </p:to>
                                    </p:set>
                                  </p:childTnLst>
                                </p:cTn>
                              </p:par>
                            </p:childTnLst>
                          </p:cTn>
                        </p:par>
                      </p:childTnLst>
                    </p:cTn>
                  </p:par>
                  <p:par>
                    <p:cTn id="287" fill="hold">
                      <p:stCondLst>
                        <p:cond delay="indefinite"/>
                      </p:stCondLst>
                      <p:childTnLst>
                        <p:par>
                          <p:cTn id="288" fill="hold">
                            <p:stCondLst>
                              <p:cond delay="0"/>
                            </p:stCondLst>
                            <p:childTnLst>
                              <p:par>
                                <p:cTn id="289" presetID="22" presetClass="entr" presetSubtype="8" fill="hold" grpId="0" nodeType="clickEffect">
                                  <p:stCondLst>
                                    <p:cond delay="0"/>
                                  </p:stCondLst>
                                  <p:childTnLst>
                                    <p:set>
                                      <p:cBhvr>
                                        <p:cTn id="290" dur="1" fill="hold">
                                          <p:stCondLst>
                                            <p:cond delay="0"/>
                                          </p:stCondLst>
                                        </p:cTn>
                                        <p:tgtEl>
                                          <p:spTgt spid="101"/>
                                        </p:tgtEl>
                                        <p:attrNameLst>
                                          <p:attrName>style.visibility</p:attrName>
                                        </p:attrNameLst>
                                      </p:cBhvr>
                                      <p:to>
                                        <p:strVal val="visible"/>
                                      </p:to>
                                    </p:set>
                                    <p:animEffect transition="in" filter="wipe(left)">
                                      <p:cBhvr>
                                        <p:cTn id="291" dur="500"/>
                                        <p:tgtEl>
                                          <p:spTgt spid="101"/>
                                        </p:tgtEl>
                                      </p:cBhvr>
                                    </p:animEffect>
                                  </p:childTnLst>
                                </p:cTn>
                              </p:par>
                            </p:childTnLst>
                          </p:cTn>
                        </p:par>
                      </p:childTnLst>
                    </p:cTn>
                  </p:par>
                  <p:par>
                    <p:cTn id="292" fill="hold">
                      <p:stCondLst>
                        <p:cond delay="indefinite"/>
                      </p:stCondLst>
                      <p:childTnLst>
                        <p:par>
                          <p:cTn id="293" fill="hold">
                            <p:stCondLst>
                              <p:cond delay="0"/>
                            </p:stCondLst>
                            <p:childTnLst>
                              <p:par>
                                <p:cTn id="294" presetID="1" presetClass="exit" presetSubtype="0" fill="hold" grpId="1" nodeType="clickEffect">
                                  <p:stCondLst>
                                    <p:cond delay="0"/>
                                  </p:stCondLst>
                                  <p:childTnLst>
                                    <p:set>
                                      <p:cBhvr>
                                        <p:cTn id="295" dur="1" fill="hold">
                                          <p:stCondLst>
                                            <p:cond delay="0"/>
                                          </p:stCondLst>
                                        </p:cTn>
                                        <p:tgtEl>
                                          <p:spTgt spid="101"/>
                                        </p:tgtEl>
                                        <p:attrNameLst>
                                          <p:attrName>style.visibility</p:attrName>
                                        </p:attrNameLst>
                                      </p:cBhvr>
                                      <p:to>
                                        <p:strVal val="hidden"/>
                                      </p:to>
                                    </p:set>
                                  </p:childTnLst>
                                </p:cTn>
                              </p:par>
                            </p:childTnLst>
                          </p:cTn>
                        </p:par>
                      </p:childTnLst>
                    </p:cTn>
                  </p:par>
                  <p:par>
                    <p:cTn id="296" fill="hold">
                      <p:stCondLst>
                        <p:cond delay="indefinite"/>
                      </p:stCondLst>
                      <p:childTnLst>
                        <p:par>
                          <p:cTn id="297" fill="hold">
                            <p:stCondLst>
                              <p:cond delay="0"/>
                            </p:stCondLst>
                            <p:childTnLst>
                              <p:par>
                                <p:cTn id="298" presetID="22" presetClass="entr" presetSubtype="2" fill="hold" nodeType="clickEffect">
                                  <p:stCondLst>
                                    <p:cond delay="0"/>
                                  </p:stCondLst>
                                  <p:childTnLst>
                                    <p:set>
                                      <p:cBhvr>
                                        <p:cTn id="299" dur="1" fill="hold">
                                          <p:stCondLst>
                                            <p:cond delay="0"/>
                                          </p:stCondLst>
                                        </p:cTn>
                                        <p:tgtEl>
                                          <p:spTgt spid="136"/>
                                        </p:tgtEl>
                                        <p:attrNameLst>
                                          <p:attrName>style.visibility</p:attrName>
                                        </p:attrNameLst>
                                      </p:cBhvr>
                                      <p:to>
                                        <p:strVal val="visible"/>
                                      </p:to>
                                    </p:set>
                                    <p:animEffect transition="in" filter="wipe(right)">
                                      <p:cBhvr>
                                        <p:cTn id="300" dur="500"/>
                                        <p:tgtEl>
                                          <p:spTgt spid="136"/>
                                        </p:tgtEl>
                                      </p:cBhvr>
                                    </p:animEffect>
                                  </p:childTnLst>
                                </p:cTn>
                              </p:par>
                            </p:childTnLst>
                          </p:cTn>
                        </p:par>
                      </p:childTnLst>
                    </p:cTn>
                  </p:par>
                  <p:par>
                    <p:cTn id="301" fill="hold">
                      <p:stCondLst>
                        <p:cond delay="indefinite"/>
                      </p:stCondLst>
                      <p:childTnLst>
                        <p:par>
                          <p:cTn id="302" fill="hold">
                            <p:stCondLst>
                              <p:cond delay="0"/>
                            </p:stCondLst>
                            <p:childTnLst>
                              <p:par>
                                <p:cTn id="303" presetID="1" presetClass="entr" presetSubtype="0" fill="hold" grpId="0" nodeType="clickEffect">
                                  <p:stCondLst>
                                    <p:cond delay="0"/>
                                  </p:stCondLst>
                                  <p:childTnLst>
                                    <p:set>
                                      <p:cBhvr>
                                        <p:cTn id="304" dur="1" fill="hold">
                                          <p:stCondLst>
                                            <p:cond delay="0"/>
                                          </p:stCondLst>
                                        </p:cTn>
                                        <p:tgtEl>
                                          <p:spTgt spid="138"/>
                                        </p:tgtEl>
                                        <p:attrNameLst>
                                          <p:attrName>style.visibility</p:attrName>
                                        </p:attrNameLst>
                                      </p:cBhvr>
                                      <p:to>
                                        <p:strVal val="visible"/>
                                      </p:to>
                                    </p:set>
                                  </p:childTnLst>
                                </p:cTn>
                              </p:par>
                            </p:childTnLst>
                          </p:cTn>
                        </p:par>
                      </p:childTnLst>
                    </p:cTn>
                  </p:par>
                  <p:par>
                    <p:cTn id="305" fill="hold">
                      <p:stCondLst>
                        <p:cond delay="indefinite"/>
                      </p:stCondLst>
                      <p:childTnLst>
                        <p:par>
                          <p:cTn id="306" fill="hold">
                            <p:stCondLst>
                              <p:cond delay="0"/>
                            </p:stCondLst>
                            <p:childTnLst>
                              <p:par>
                                <p:cTn id="307" presetID="22" presetClass="entr" presetSubtype="8" fill="hold" grpId="0" nodeType="clickEffect">
                                  <p:stCondLst>
                                    <p:cond delay="0"/>
                                  </p:stCondLst>
                                  <p:childTnLst>
                                    <p:set>
                                      <p:cBhvr>
                                        <p:cTn id="308" dur="1" fill="hold">
                                          <p:stCondLst>
                                            <p:cond delay="0"/>
                                          </p:stCondLst>
                                        </p:cTn>
                                        <p:tgtEl>
                                          <p:spTgt spid="102"/>
                                        </p:tgtEl>
                                        <p:attrNameLst>
                                          <p:attrName>style.visibility</p:attrName>
                                        </p:attrNameLst>
                                      </p:cBhvr>
                                      <p:to>
                                        <p:strVal val="visible"/>
                                      </p:to>
                                    </p:set>
                                    <p:animEffect transition="in" filter="wipe(left)">
                                      <p:cBhvr>
                                        <p:cTn id="309" dur="500"/>
                                        <p:tgtEl>
                                          <p:spTgt spid="102"/>
                                        </p:tgtEl>
                                      </p:cBhvr>
                                    </p:animEffect>
                                  </p:childTnLst>
                                </p:cTn>
                              </p:par>
                            </p:childTnLst>
                          </p:cTn>
                        </p:par>
                      </p:childTnLst>
                    </p:cTn>
                  </p:par>
                  <p:par>
                    <p:cTn id="310" fill="hold">
                      <p:stCondLst>
                        <p:cond delay="indefinite"/>
                      </p:stCondLst>
                      <p:childTnLst>
                        <p:par>
                          <p:cTn id="311" fill="hold">
                            <p:stCondLst>
                              <p:cond delay="0"/>
                            </p:stCondLst>
                            <p:childTnLst>
                              <p:par>
                                <p:cTn id="312" presetID="1" presetClass="exit" presetSubtype="0" fill="hold" grpId="1" nodeType="clickEffect">
                                  <p:stCondLst>
                                    <p:cond delay="0"/>
                                  </p:stCondLst>
                                  <p:childTnLst>
                                    <p:set>
                                      <p:cBhvr>
                                        <p:cTn id="313" dur="1" fill="hold">
                                          <p:stCondLst>
                                            <p:cond delay="0"/>
                                          </p:stCondLst>
                                        </p:cTn>
                                        <p:tgtEl>
                                          <p:spTgt spid="102"/>
                                        </p:tgtEl>
                                        <p:attrNameLst>
                                          <p:attrName>style.visibility</p:attrName>
                                        </p:attrNameLst>
                                      </p:cBhvr>
                                      <p:to>
                                        <p:strVal val="hidden"/>
                                      </p:to>
                                    </p:set>
                                  </p:childTnLst>
                                </p:cTn>
                              </p:par>
                            </p:childTnLst>
                          </p:cTn>
                        </p:par>
                      </p:childTnLst>
                    </p:cTn>
                  </p:par>
                  <p:par>
                    <p:cTn id="314" fill="hold">
                      <p:stCondLst>
                        <p:cond delay="indefinite"/>
                      </p:stCondLst>
                      <p:childTnLst>
                        <p:par>
                          <p:cTn id="315" fill="hold">
                            <p:stCondLst>
                              <p:cond delay="0"/>
                            </p:stCondLst>
                            <p:childTnLst>
                              <p:par>
                                <p:cTn id="316" presetID="1" presetClass="entr" presetSubtype="0" fill="hold" grpId="0" nodeType="clickEffect">
                                  <p:stCondLst>
                                    <p:cond delay="0"/>
                                  </p:stCondLst>
                                  <p:childTnLst>
                                    <p:set>
                                      <p:cBhvr>
                                        <p:cTn id="317" dur="1" fill="hold">
                                          <p:stCondLst>
                                            <p:cond delay="0"/>
                                          </p:stCondLst>
                                        </p:cTn>
                                        <p:tgtEl>
                                          <p:spTgt spid="52"/>
                                        </p:tgtEl>
                                        <p:attrNameLst>
                                          <p:attrName>style.visibility</p:attrName>
                                        </p:attrNameLst>
                                      </p:cBhvr>
                                      <p:to>
                                        <p:strVal val="visible"/>
                                      </p:to>
                                    </p:set>
                                  </p:childTnLst>
                                </p:cTn>
                              </p:par>
                            </p:childTnLst>
                          </p:cTn>
                        </p:par>
                      </p:childTnLst>
                    </p:cTn>
                  </p:par>
                  <p:par>
                    <p:cTn id="318" fill="hold">
                      <p:stCondLst>
                        <p:cond delay="indefinite"/>
                      </p:stCondLst>
                      <p:childTnLst>
                        <p:par>
                          <p:cTn id="319" fill="hold">
                            <p:stCondLst>
                              <p:cond delay="0"/>
                            </p:stCondLst>
                            <p:childTnLst>
                              <p:par>
                                <p:cTn id="320" presetID="1" presetClass="entr" presetSubtype="0" fill="hold" grpId="0" nodeType="clickEffect">
                                  <p:stCondLst>
                                    <p:cond delay="0"/>
                                  </p:stCondLst>
                                  <p:childTnLst>
                                    <p:set>
                                      <p:cBhvr>
                                        <p:cTn id="321" dur="1" fill="hold">
                                          <p:stCondLst>
                                            <p:cond delay="0"/>
                                          </p:stCondLst>
                                        </p:cTn>
                                        <p:tgtEl>
                                          <p:spTgt spid="53"/>
                                        </p:tgtEl>
                                        <p:attrNameLst>
                                          <p:attrName>style.visibility</p:attrName>
                                        </p:attrNameLst>
                                      </p:cBhvr>
                                      <p:to>
                                        <p:strVal val="visible"/>
                                      </p:to>
                                    </p:set>
                                  </p:childTnLst>
                                </p:cTn>
                              </p:par>
                            </p:childTnLst>
                          </p:cTn>
                        </p:par>
                      </p:childTnLst>
                    </p:cTn>
                  </p:par>
                  <p:par>
                    <p:cTn id="322" fill="hold">
                      <p:stCondLst>
                        <p:cond delay="indefinite"/>
                      </p:stCondLst>
                      <p:childTnLst>
                        <p:par>
                          <p:cTn id="323" fill="hold">
                            <p:stCondLst>
                              <p:cond delay="0"/>
                            </p:stCondLst>
                            <p:childTnLst>
                              <p:par>
                                <p:cTn id="324" presetID="1" presetClass="entr" presetSubtype="0" fill="hold" grpId="0" nodeType="clickEffect">
                                  <p:stCondLst>
                                    <p:cond delay="0"/>
                                  </p:stCondLst>
                                  <p:childTnLst>
                                    <p:set>
                                      <p:cBhvr>
                                        <p:cTn id="325" dur="1" fill="hold">
                                          <p:stCondLst>
                                            <p:cond delay="0"/>
                                          </p:stCondLst>
                                        </p:cTn>
                                        <p:tgtEl>
                                          <p:spTgt spid="54"/>
                                        </p:tgtEl>
                                        <p:attrNameLst>
                                          <p:attrName>style.visibility</p:attrName>
                                        </p:attrNameLst>
                                      </p:cBhvr>
                                      <p:to>
                                        <p:strVal val="visible"/>
                                      </p:to>
                                    </p:set>
                                  </p:childTnLst>
                                </p:cTn>
                              </p:par>
                            </p:childTnLst>
                          </p:cTn>
                        </p:par>
                      </p:childTnLst>
                    </p:cTn>
                  </p:par>
                  <p:par>
                    <p:cTn id="326" fill="hold">
                      <p:stCondLst>
                        <p:cond delay="indefinite"/>
                      </p:stCondLst>
                      <p:childTnLst>
                        <p:par>
                          <p:cTn id="327" fill="hold">
                            <p:stCondLst>
                              <p:cond delay="0"/>
                            </p:stCondLst>
                            <p:childTnLst>
                              <p:par>
                                <p:cTn id="328" presetID="1" presetClass="entr" presetSubtype="0" fill="hold" grpId="0" nodeType="clickEffect">
                                  <p:stCondLst>
                                    <p:cond delay="0"/>
                                  </p:stCondLst>
                                  <p:childTnLst>
                                    <p:set>
                                      <p:cBhvr>
                                        <p:cTn id="329" dur="1" fill="hold">
                                          <p:stCondLst>
                                            <p:cond delay="0"/>
                                          </p:stCondLst>
                                        </p:cTn>
                                        <p:tgtEl>
                                          <p:spTgt spid="55"/>
                                        </p:tgtEl>
                                        <p:attrNameLst>
                                          <p:attrName>style.visibility</p:attrName>
                                        </p:attrNameLst>
                                      </p:cBhvr>
                                      <p:to>
                                        <p:strVal val="visible"/>
                                      </p:to>
                                    </p:set>
                                  </p:childTnLst>
                                </p:cTn>
                              </p:par>
                            </p:childTnLst>
                          </p:cTn>
                        </p:par>
                      </p:childTnLst>
                    </p:cTn>
                  </p:par>
                  <p:par>
                    <p:cTn id="330" fill="hold">
                      <p:stCondLst>
                        <p:cond delay="indefinite"/>
                      </p:stCondLst>
                      <p:childTnLst>
                        <p:par>
                          <p:cTn id="331" fill="hold">
                            <p:stCondLst>
                              <p:cond delay="0"/>
                            </p:stCondLst>
                            <p:childTnLst>
                              <p:par>
                                <p:cTn id="332" presetID="1" presetClass="entr" presetSubtype="0" fill="hold" grpId="0" nodeType="clickEffect">
                                  <p:stCondLst>
                                    <p:cond delay="0"/>
                                  </p:stCondLst>
                                  <p:childTnLst>
                                    <p:set>
                                      <p:cBhvr>
                                        <p:cTn id="333" dur="1" fill="hold">
                                          <p:stCondLst>
                                            <p:cond delay="0"/>
                                          </p:stCondLst>
                                        </p:cTn>
                                        <p:tgtEl>
                                          <p:spTgt spid="56"/>
                                        </p:tgtEl>
                                        <p:attrNameLst>
                                          <p:attrName>style.visibility</p:attrName>
                                        </p:attrNameLst>
                                      </p:cBhvr>
                                      <p:to>
                                        <p:strVal val="visible"/>
                                      </p:to>
                                    </p:set>
                                  </p:childTnLst>
                                </p:cTn>
                              </p:par>
                            </p:childTnLst>
                          </p:cTn>
                        </p:par>
                      </p:childTnLst>
                    </p:cTn>
                  </p:par>
                  <p:par>
                    <p:cTn id="334" fill="hold">
                      <p:stCondLst>
                        <p:cond delay="indefinite"/>
                      </p:stCondLst>
                      <p:childTnLst>
                        <p:par>
                          <p:cTn id="335" fill="hold">
                            <p:stCondLst>
                              <p:cond delay="0"/>
                            </p:stCondLst>
                            <p:childTnLst>
                              <p:par>
                                <p:cTn id="336" presetID="22" presetClass="entr" presetSubtype="8" fill="hold" nodeType="clickEffect">
                                  <p:stCondLst>
                                    <p:cond delay="0"/>
                                  </p:stCondLst>
                                  <p:childTnLst>
                                    <p:set>
                                      <p:cBhvr>
                                        <p:cTn id="337" dur="1" fill="hold">
                                          <p:stCondLst>
                                            <p:cond delay="0"/>
                                          </p:stCondLst>
                                        </p:cTn>
                                        <p:tgtEl>
                                          <p:spTgt spid="57">
                                            <p:txEl>
                                              <p:pRg st="0" end="0"/>
                                            </p:txEl>
                                          </p:spTgt>
                                        </p:tgtEl>
                                        <p:attrNameLst>
                                          <p:attrName>style.visibility</p:attrName>
                                        </p:attrNameLst>
                                      </p:cBhvr>
                                      <p:to>
                                        <p:strVal val="visible"/>
                                      </p:to>
                                    </p:set>
                                    <p:animEffect transition="in" filter="wipe(left)">
                                      <p:cBhvr>
                                        <p:cTn id="338" dur="500"/>
                                        <p:tgtEl>
                                          <p:spTgt spid="57">
                                            <p:txEl>
                                              <p:pRg st="0" end="0"/>
                                            </p:txEl>
                                          </p:spTgt>
                                        </p:tgtEl>
                                      </p:cBhvr>
                                    </p:animEffect>
                                  </p:childTnLst>
                                </p:cTn>
                              </p:par>
                              <p:par>
                                <p:cTn id="339" presetID="1" presetClass="entr" presetSubtype="0" fill="hold" nodeType="withEffect">
                                  <p:stCondLst>
                                    <p:cond delay="0"/>
                                  </p:stCondLst>
                                  <p:childTnLst>
                                    <p:set>
                                      <p:cBhvr>
                                        <p:cTn id="340" dur="1" fill="hold">
                                          <p:stCondLst>
                                            <p:cond delay="0"/>
                                          </p:stCondLst>
                                        </p:cTn>
                                        <p:tgtEl>
                                          <p:spTgt spid="73"/>
                                        </p:tgtEl>
                                        <p:attrNameLst>
                                          <p:attrName>style.visibility</p:attrName>
                                        </p:attrNameLst>
                                      </p:cBhvr>
                                      <p:to>
                                        <p:strVal val="visible"/>
                                      </p:to>
                                    </p:set>
                                  </p:childTnLst>
                                </p:cTn>
                              </p:par>
                              <p:par>
                                <p:cTn id="341" presetID="21" presetClass="entr" presetSubtype="1" fill="hold" grpId="0" nodeType="withEffect">
                                  <p:stCondLst>
                                    <p:cond delay="0"/>
                                  </p:stCondLst>
                                  <p:childTnLst>
                                    <p:set>
                                      <p:cBhvr>
                                        <p:cTn id="342" dur="1" fill="hold">
                                          <p:stCondLst>
                                            <p:cond delay="0"/>
                                          </p:stCondLst>
                                        </p:cTn>
                                        <p:tgtEl>
                                          <p:spTgt spid="57"/>
                                        </p:tgtEl>
                                        <p:attrNameLst>
                                          <p:attrName>style.visibility</p:attrName>
                                        </p:attrNameLst>
                                      </p:cBhvr>
                                      <p:to>
                                        <p:strVal val="visible"/>
                                      </p:to>
                                    </p:set>
                                    <p:animEffect transition="in" filter="wheel(1)">
                                      <p:cBhvr>
                                        <p:cTn id="343" dur="20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0" grpId="0"/>
      <p:bldP spid="11" grpId="0"/>
      <p:bldP spid="12" grpId="0"/>
      <p:bldP spid="13" grpId="0"/>
      <p:bldP spid="14" grpId="0"/>
      <p:bldP spid="15" grpId="0"/>
      <p:bldP spid="18" grpId="0"/>
      <p:bldP spid="19" grpId="0"/>
      <p:bldP spid="22" grpId="0"/>
      <p:bldP spid="23" grpId="0"/>
      <p:bldP spid="24" grpId="0"/>
      <p:bldP spid="25" grpId="0"/>
      <p:bldP spid="26" grpId="0"/>
      <p:bldP spid="27" grpId="0"/>
      <p:bldP spid="28" grpId="0"/>
      <p:bldP spid="29" grpId="0"/>
      <p:bldP spid="30" grpId="0"/>
      <p:bldP spid="31" grpId="0"/>
      <p:bldP spid="42" grpId="0"/>
      <p:bldP spid="45" grpId="0"/>
      <p:bldP spid="47" grpId="0"/>
      <p:bldP spid="49" grpId="0"/>
      <p:bldP spid="50" grpId="0"/>
      <p:bldP spid="52" grpId="0"/>
      <p:bldP spid="53" grpId="0"/>
      <p:bldP spid="54" grpId="0"/>
      <p:bldP spid="55" grpId="0"/>
      <p:bldP spid="56" grpId="0"/>
      <p:bldP spid="57" grpId="0" animBg="1"/>
      <p:bldP spid="58" grpId="0"/>
      <p:bldP spid="59" grpId="0"/>
      <p:bldP spid="60" grpId="0"/>
      <p:bldP spid="61" grpId="0"/>
      <p:bldP spid="62" grpId="0"/>
      <p:bldP spid="63" grpId="0"/>
      <p:bldP spid="64" grpId="0"/>
      <p:bldP spid="3" grpId="0"/>
      <p:bldP spid="3" grpId="1"/>
      <p:bldP spid="138" grpId="0"/>
      <p:bldP spid="139" grpId="0"/>
      <p:bldP spid="148" grpId="0" animBg="1"/>
      <p:bldP spid="148" grpId="1" animBg="1"/>
      <p:bldP spid="154" grpId="0"/>
      <p:bldP spid="164" grpId="0" animBg="1"/>
      <p:bldP spid="164" grpId="1" animBg="1"/>
      <p:bldP spid="170" grpId="0"/>
      <p:bldP spid="170" grpId="1"/>
      <p:bldP spid="180" grpId="0" animBg="1"/>
      <p:bldP spid="180" grpId="1" animBg="1"/>
      <p:bldP spid="101" grpId="0" animBg="1"/>
      <p:bldP spid="101" grpId="1" animBg="1"/>
      <p:bldP spid="102" grpId="0" animBg="1"/>
      <p:bldP spid="102" grpId="1"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86200" y="2387084"/>
            <a:ext cx="1371600" cy="369332"/>
          </a:xfrm>
          <a:prstGeom prst="rect">
            <a:avLst/>
          </a:prstGeom>
          <a:noFill/>
        </p:spPr>
        <p:txBody>
          <a:bodyPr wrap="square" rtlCol="0">
            <a:spAutoFit/>
          </a:bodyPr>
          <a:lstStyle/>
          <a:p>
            <a:r>
              <a:rPr lang="en-US" dirty="0" smtClean="0">
                <a:solidFill>
                  <a:prstClr val="black"/>
                </a:solidFill>
              </a:rPr>
              <a:t>Module 07</a:t>
            </a:r>
            <a:endParaRPr lang="en-US" dirty="0">
              <a:solidFill>
                <a:prstClr val="black"/>
              </a:solidFill>
            </a:endParaRPr>
          </a:p>
        </p:txBody>
      </p:sp>
    </p:spTree>
    <p:extLst>
      <p:ext uri="{BB962C8B-B14F-4D97-AF65-F5344CB8AC3E}">
        <p14:creationId xmlns:p14="http://schemas.microsoft.com/office/powerpoint/2010/main" val="36807272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457214" y="1047750"/>
            <a:ext cx="505267" cy="369332"/>
          </a:xfrm>
          <a:prstGeom prst="rect">
            <a:avLst/>
          </a:prstGeom>
          <a:noFill/>
        </p:spPr>
        <p:txBody>
          <a:bodyPr wrap="none" rtlCol="0">
            <a:spAutoFit/>
          </a:bodyPr>
          <a:lstStyle/>
          <a:p>
            <a:r>
              <a:rPr lang="en-US" dirty="0" smtClean="0">
                <a:solidFill>
                  <a:srgbClr val="CC00CC"/>
                </a:solidFill>
                <a:latin typeface="Cambria Math" panose="02040503050406030204" pitchFamily="18" charset="0"/>
                <a:ea typeface="Cambria Math" panose="02040503050406030204" pitchFamily="18" charset="0"/>
                <a:cs typeface="Arial" pitchFamily="34" charset="0"/>
              </a:rPr>
              <a:t>(3)</a:t>
            </a:r>
            <a:endParaRPr lang="en-US" dirty="0">
              <a:solidFill>
                <a:srgbClr val="CC00CC"/>
              </a:solidFill>
              <a:latin typeface="Cambria Math" panose="02040503050406030204" pitchFamily="18" charset="0"/>
              <a:ea typeface="Cambria Math" panose="02040503050406030204" pitchFamily="18" charset="0"/>
              <a:cs typeface="Arial" pitchFamily="34" charset="0"/>
            </a:endParaRPr>
          </a:p>
        </p:txBody>
      </p:sp>
      <p:sp>
        <p:nvSpPr>
          <p:cNvPr id="7" name="TextBox 6"/>
          <p:cNvSpPr txBox="1"/>
          <p:nvPr/>
        </p:nvSpPr>
        <p:spPr>
          <a:xfrm>
            <a:off x="979045" y="1047750"/>
            <a:ext cx="2092239" cy="369332"/>
          </a:xfrm>
          <a:prstGeom prst="rect">
            <a:avLst/>
          </a:prstGeom>
          <a:noFill/>
        </p:spPr>
        <p:txBody>
          <a:bodyPr wrap="none" rtlCol="0">
            <a:spAutoFit/>
          </a:bodyPr>
          <a:lstStyle/>
          <a:p>
            <a:r>
              <a:rPr lang="en-US" dirty="0" smtClean="0">
                <a:solidFill>
                  <a:srgbClr val="CC00CC"/>
                </a:solidFill>
                <a:latin typeface="Cambria Math" panose="02040503050406030204" pitchFamily="18" charset="0"/>
                <a:ea typeface="Cambria Math" panose="02040503050406030204" pitchFamily="18" charset="0"/>
                <a:cs typeface="Arial" pitchFamily="34" charset="0"/>
              </a:rPr>
              <a:t>5</a:t>
            </a:r>
            <a:r>
              <a:rPr lang="en-US" i="1" dirty="0" smtClean="0">
                <a:solidFill>
                  <a:srgbClr val="CC00CC"/>
                </a:solidFill>
                <a:latin typeface="Bookman Old Style" panose="02050604050505020204" pitchFamily="18" charset="0"/>
                <a:ea typeface="Cambria Math" panose="02040503050406030204" pitchFamily="18" charset="0"/>
                <a:cs typeface="Arial" pitchFamily="34" charset="0"/>
              </a:rPr>
              <a:t>x</a:t>
            </a:r>
            <a:r>
              <a:rPr lang="en-US" dirty="0" smtClean="0">
                <a:solidFill>
                  <a:srgbClr val="CC00CC"/>
                </a:solidFill>
                <a:latin typeface="Cambria Math" panose="02040503050406030204" pitchFamily="18" charset="0"/>
                <a:ea typeface="Cambria Math" panose="02040503050406030204" pitchFamily="18" charset="0"/>
                <a:cs typeface="Arial" pitchFamily="34" charset="0"/>
              </a:rPr>
              <a:t>  +  9  =  5  +  3</a:t>
            </a:r>
            <a:r>
              <a:rPr lang="en-US" i="1" dirty="0" smtClean="0">
                <a:solidFill>
                  <a:srgbClr val="CC00CC"/>
                </a:solidFill>
                <a:latin typeface="Bookman Old Style" panose="02050604050505020204" pitchFamily="18" charset="0"/>
                <a:ea typeface="Cambria Math" panose="02040503050406030204" pitchFamily="18" charset="0"/>
                <a:cs typeface="Arial" pitchFamily="34" charset="0"/>
              </a:rPr>
              <a:t>x</a:t>
            </a:r>
            <a:endParaRPr lang="en-US" i="1" baseline="-25000" dirty="0">
              <a:solidFill>
                <a:srgbClr val="CC00CC"/>
              </a:solidFill>
              <a:latin typeface="Bookman Old Style" panose="02050604050505020204" pitchFamily="18" charset="0"/>
              <a:ea typeface="Cambria Math" panose="02040503050406030204" pitchFamily="18" charset="0"/>
              <a:cs typeface="Arial" pitchFamily="34" charset="0"/>
            </a:endParaRPr>
          </a:p>
        </p:txBody>
      </p:sp>
      <p:sp>
        <p:nvSpPr>
          <p:cNvPr id="10" name="TextBox 9"/>
          <p:cNvSpPr txBox="1"/>
          <p:nvPr/>
        </p:nvSpPr>
        <p:spPr>
          <a:xfrm>
            <a:off x="1247842" y="1833086"/>
            <a:ext cx="278839"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sym typeface="Symbol"/>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1" name="TextBox 10"/>
          <p:cNvSpPr txBox="1"/>
          <p:nvPr/>
        </p:nvSpPr>
        <p:spPr>
          <a:xfrm>
            <a:off x="1718585" y="1833086"/>
            <a:ext cx="478523"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5</a:t>
            </a:r>
            <a:r>
              <a:rPr lang="en-US" i="1" dirty="0" smtClean="0">
                <a:solidFill>
                  <a:prstClr val="black"/>
                </a:solidFill>
                <a:latin typeface="Bookman Old Style" panose="02050604050505020204" pitchFamily="18" charset="0"/>
                <a:ea typeface="Cambria Math" panose="02040503050406030204" pitchFamily="18" charset="0"/>
                <a:cs typeface="Arial" pitchFamily="34" charset="0"/>
              </a:rPr>
              <a:t>x</a:t>
            </a:r>
            <a:endParaRPr lang="en-US" i="1" dirty="0">
              <a:solidFill>
                <a:prstClr val="black"/>
              </a:solidFill>
              <a:latin typeface="Bookman Old Style" panose="02050604050505020204" pitchFamily="18" charset="0"/>
              <a:ea typeface="Cambria Math" panose="02040503050406030204" pitchFamily="18" charset="0"/>
              <a:cs typeface="Arial" pitchFamily="34" charset="0"/>
            </a:endParaRPr>
          </a:p>
        </p:txBody>
      </p:sp>
      <p:sp>
        <p:nvSpPr>
          <p:cNvPr id="12" name="TextBox 11"/>
          <p:cNvSpPr txBox="1"/>
          <p:nvPr/>
        </p:nvSpPr>
        <p:spPr>
          <a:xfrm>
            <a:off x="2084558" y="1833086"/>
            <a:ext cx="310896"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3" name="TextBox 12"/>
          <p:cNvSpPr txBox="1"/>
          <p:nvPr/>
        </p:nvSpPr>
        <p:spPr>
          <a:xfrm>
            <a:off x="2349121" y="1833086"/>
            <a:ext cx="494498"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3</a:t>
            </a:r>
            <a:r>
              <a:rPr lang="en-US" i="1" dirty="0" smtClean="0">
                <a:solidFill>
                  <a:prstClr val="black"/>
                </a:solidFill>
                <a:latin typeface="Bookman Old Style" panose="02050604050505020204" pitchFamily="18" charset="0"/>
                <a:ea typeface="Cambria Math" panose="02040503050406030204" pitchFamily="18" charset="0"/>
                <a:cs typeface="Arial" pitchFamily="34" charset="0"/>
              </a:rPr>
              <a:t>x</a:t>
            </a:r>
            <a:endParaRPr lang="en-US" i="1" dirty="0">
              <a:solidFill>
                <a:prstClr val="black"/>
              </a:solidFill>
              <a:latin typeface="Bookman Old Style" panose="02050604050505020204" pitchFamily="18" charset="0"/>
              <a:ea typeface="Cambria Math" panose="02040503050406030204" pitchFamily="18" charset="0"/>
              <a:cs typeface="Arial" pitchFamily="34" charset="0"/>
            </a:endParaRPr>
          </a:p>
        </p:txBody>
      </p:sp>
      <p:sp>
        <p:nvSpPr>
          <p:cNvPr id="14" name="TextBox 13"/>
          <p:cNvSpPr txBox="1"/>
          <p:nvPr/>
        </p:nvSpPr>
        <p:spPr>
          <a:xfrm>
            <a:off x="2653922" y="1833086"/>
            <a:ext cx="241340"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5" name="TextBox 14"/>
          <p:cNvSpPr txBox="1"/>
          <p:nvPr/>
        </p:nvSpPr>
        <p:spPr>
          <a:xfrm>
            <a:off x="2882522" y="1833086"/>
            <a:ext cx="461242"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5</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8" name="TextBox 17"/>
          <p:cNvSpPr txBox="1"/>
          <p:nvPr/>
        </p:nvSpPr>
        <p:spPr>
          <a:xfrm>
            <a:off x="3165999" y="1833086"/>
            <a:ext cx="241340" cy="369332"/>
          </a:xfrm>
          <a:prstGeom prst="rect">
            <a:avLst/>
          </a:prstGeom>
          <a:noFill/>
        </p:spPr>
        <p:txBody>
          <a:bodyPr wrap="square" rtlCol="0">
            <a:spAutoFit/>
          </a:bodyPr>
          <a:lstStyle/>
          <a:p>
            <a:r>
              <a:rPr lang="en-US" dirty="0" smtClean="0">
                <a:solidFill>
                  <a:srgbClr val="C00000"/>
                </a:solidFill>
                <a:latin typeface="Cambria Math" panose="02040503050406030204" pitchFamily="18" charset="0"/>
                <a:ea typeface="Cambria Math" panose="02040503050406030204" pitchFamily="18" charset="0"/>
                <a:cs typeface="Arial" pitchFamily="34" charset="0"/>
              </a:rPr>
              <a:t>-</a:t>
            </a:r>
            <a:endParaRPr lang="en-US" dirty="0">
              <a:solidFill>
                <a:srgbClr val="C00000"/>
              </a:solidFill>
              <a:latin typeface="Cambria Math" panose="02040503050406030204" pitchFamily="18" charset="0"/>
              <a:ea typeface="Cambria Math" panose="02040503050406030204" pitchFamily="18" charset="0"/>
              <a:cs typeface="Arial" pitchFamily="34" charset="0"/>
            </a:endParaRPr>
          </a:p>
        </p:txBody>
      </p:sp>
      <p:sp>
        <p:nvSpPr>
          <p:cNvPr id="19" name="TextBox 18"/>
          <p:cNvSpPr txBox="1"/>
          <p:nvPr/>
        </p:nvSpPr>
        <p:spPr>
          <a:xfrm>
            <a:off x="3394611" y="1833086"/>
            <a:ext cx="478523" cy="369332"/>
          </a:xfrm>
          <a:prstGeom prst="rect">
            <a:avLst/>
          </a:prstGeom>
          <a:noFill/>
        </p:spPr>
        <p:txBody>
          <a:bodyPr wrap="square" rtlCol="0">
            <a:spAutoFit/>
          </a:bodyPr>
          <a:lstStyle/>
          <a:p>
            <a:r>
              <a:rPr lang="en-US" dirty="0" smtClean="0">
                <a:solidFill>
                  <a:srgbClr val="C00000"/>
                </a:solidFill>
                <a:latin typeface="Cambria Math" panose="02040503050406030204" pitchFamily="18" charset="0"/>
                <a:ea typeface="Cambria Math" panose="02040503050406030204" pitchFamily="18" charset="0"/>
                <a:cs typeface="Arial" pitchFamily="34" charset="0"/>
              </a:rPr>
              <a:t>9</a:t>
            </a:r>
            <a:endParaRPr lang="en-US" dirty="0">
              <a:solidFill>
                <a:srgbClr val="C00000"/>
              </a:solidFill>
              <a:latin typeface="Cambria Math" panose="02040503050406030204" pitchFamily="18" charset="0"/>
              <a:ea typeface="Cambria Math" panose="02040503050406030204" pitchFamily="18" charset="0"/>
              <a:cs typeface="Arial" pitchFamily="34" charset="0"/>
            </a:endParaRPr>
          </a:p>
        </p:txBody>
      </p:sp>
      <p:sp>
        <p:nvSpPr>
          <p:cNvPr id="22" name="TextBox 21"/>
          <p:cNvSpPr txBox="1"/>
          <p:nvPr/>
        </p:nvSpPr>
        <p:spPr>
          <a:xfrm>
            <a:off x="1247842" y="2173457"/>
            <a:ext cx="278839"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sym typeface="Symbol"/>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23" name="TextBox 22"/>
          <p:cNvSpPr txBox="1"/>
          <p:nvPr/>
        </p:nvSpPr>
        <p:spPr>
          <a:xfrm>
            <a:off x="1718585" y="2173457"/>
            <a:ext cx="478523"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5</a:t>
            </a:r>
            <a:r>
              <a:rPr lang="en-US" i="1" dirty="0" smtClean="0">
                <a:solidFill>
                  <a:prstClr val="black"/>
                </a:solidFill>
                <a:latin typeface="Bookman Old Style" panose="02050604050505020204" pitchFamily="18" charset="0"/>
                <a:ea typeface="Cambria Math" panose="02040503050406030204" pitchFamily="18" charset="0"/>
                <a:cs typeface="Arial" pitchFamily="34" charset="0"/>
              </a:rPr>
              <a:t>x</a:t>
            </a:r>
            <a:endParaRPr lang="en-US" i="1" dirty="0">
              <a:solidFill>
                <a:prstClr val="black"/>
              </a:solidFill>
              <a:latin typeface="Bookman Old Style" panose="02050604050505020204" pitchFamily="18" charset="0"/>
              <a:ea typeface="Cambria Math" panose="02040503050406030204" pitchFamily="18" charset="0"/>
              <a:cs typeface="Arial" pitchFamily="34" charset="0"/>
            </a:endParaRPr>
          </a:p>
        </p:txBody>
      </p:sp>
      <p:sp>
        <p:nvSpPr>
          <p:cNvPr id="24" name="TextBox 23"/>
          <p:cNvSpPr txBox="1"/>
          <p:nvPr/>
        </p:nvSpPr>
        <p:spPr>
          <a:xfrm>
            <a:off x="2084558" y="2173457"/>
            <a:ext cx="310896"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25" name="TextBox 24"/>
          <p:cNvSpPr txBox="1"/>
          <p:nvPr/>
        </p:nvSpPr>
        <p:spPr>
          <a:xfrm>
            <a:off x="2349122" y="2173457"/>
            <a:ext cx="457200"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3</a:t>
            </a:r>
            <a:r>
              <a:rPr lang="en-US" i="1" dirty="0" smtClean="0">
                <a:solidFill>
                  <a:prstClr val="black"/>
                </a:solidFill>
                <a:latin typeface="Bookman Old Style" panose="02050604050505020204" pitchFamily="18" charset="0"/>
                <a:ea typeface="Cambria Math" panose="02040503050406030204" pitchFamily="18" charset="0"/>
                <a:cs typeface="Arial" pitchFamily="34" charset="0"/>
              </a:rPr>
              <a:t>x</a:t>
            </a:r>
            <a:endParaRPr lang="en-US" i="1" dirty="0">
              <a:solidFill>
                <a:prstClr val="black"/>
              </a:solidFill>
              <a:latin typeface="Bookman Old Style" panose="02050604050505020204" pitchFamily="18" charset="0"/>
              <a:ea typeface="Cambria Math" panose="02040503050406030204" pitchFamily="18" charset="0"/>
              <a:cs typeface="Arial" pitchFamily="34" charset="0"/>
            </a:endParaRPr>
          </a:p>
        </p:txBody>
      </p:sp>
      <p:sp>
        <p:nvSpPr>
          <p:cNvPr id="26" name="TextBox 25"/>
          <p:cNvSpPr txBox="1"/>
          <p:nvPr/>
        </p:nvSpPr>
        <p:spPr>
          <a:xfrm>
            <a:off x="2730122" y="2173457"/>
            <a:ext cx="241340"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27" name="TextBox 26"/>
          <p:cNvSpPr txBox="1"/>
          <p:nvPr/>
        </p:nvSpPr>
        <p:spPr>
          <a:xfrm>
            <a:off x="2965986" y="2173457"/>
            <a:ext cx="478523"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4</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28" name="TextBox 27"/>
          <p:cNvSpPr txBox="1"/>
          <p:nvPr/>
        </p:nvSpPr>
        <p:spPr>
          <a:xfrm>
            <a:off x="1247842" y="2583418"/>
            <a:ext cx="278839"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sym typeface="Symbol"/>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29" name="TextBox 28"/>
          <p:cNvSpPr txBox="1"/>
          <p:nvPr/>
        </p:nvSpPr>
        <p:spPr>
          <a:xfrm>
            <a:off x="1718585" y="2583418"/>
            <a:ext cx="478523"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2</a:t>
            </a:r>
            <a:r>
              <a:rPr lang="en-US" i="1" dirty="0" smtClean="0">
                <a:solidFill>
                  <a:prstClr val="black"/>
                </a:solidFill>
                <a:latin typeface="Bookman Old Style" panose="02050604050505020204" pitchFamily="18" charset="0"/>
                <a:ea typeface="Cambria Math" panose="02040503050406030204" pitchFamily="18" charset="0"/>
                <a:cs typeface="Arial" pitchFamily="34" charset="0"/>
              </a:rPr>
              <a:t>x</a:t>
            </a:r>
            <a:endParaRPr lang="en-US" i="1" dirty="0">
              <a:solidFill>
                <a:prstClr val="black"/>
              </a:solidFill>
              <a:latin typeface="Bookman Old Style" panose="02050604050505020204" pitchFamily="18" charset="0"/>
              <a:ea typeface="Cambria Math" panose="02040503050406030204" pitchFamily="18" charset="0"/>
              <a:cs typeface="Arial" pitchFamily="34" charset="0"/>
            </a:endParaRPr>
          </a:p>
        </p:txBody>
      </p:sp>
      <p:sp>
        <p:nvSpPr>
          <p:cNvPr id="30" name="TextBox 29"/>
          <p:cNvSpPr txBox="1"/>
          <p:nvPr/>
        </p:nvSpPr>
        <p:spPr>
          <a:xfrm>
            <a:off x="2084558" y="2583418"/>
            <a:ext cx="310896"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31" name="TextBox 30"/>
          <p:cNvSpPr txBox="1"/>
          <p:nvPr/>
        </p:nvSpPr>
        <p:spPr>
          <a:xfrm>
            <a:off x="2406272" y="2597229"/>
            <a:ext cx="609600"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-4</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42" name="TextBox 41"/>
          <p:cNvSpPr txBox="1"/>
          <p:nvPr/>
        </p:nvSpPr>
        <p:spPr>
          <a:xfrm>
            <a:off x="1180032" y="3154918"/>
            <a:ext cx="278839"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sym typeface="Symbol"/>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45" name="TextBox 44"/>
          <p:cNvSpPr txBox="1"/>
          <p:nvPr/>
        </p:nvSpPr>
        <p:spPr>
          <a:xfrm>
            <a:off x="1694235" y="3154918"/>
            <a:ext cx="488846" cy="369332"/>
          </a:xfrm>
          <a:prstGeom prst="rect">
            <a:avLst/>
          </a:prstGeom>
          <a:noFill/>
        </p:spPr>
        <p:txBody>
          <a:bodyPr wrap="square" rtlCol="0">
            <a:spAutoFit/>
          </a:bodyPr>
          <a:lstStyle/>
          <a:p>
            <a:pPr algn="ctr"/>
            <a:r>
              <a:rPr lang="en-US" i="1" dirty="0" smtClean="0">
                <a:solidFill>
                  <a:prstClr val="black"/>
                </a:solidFill>
                <a:latin typeface="Bookman Old Style" panose="02050604050505020204" pitchFamily="18" charset="0"/>
                <a:ea typeface="Cambria Math" panose="02040503050406030204" pitchFamily="18" charset="0"/>
                <a:cs typeface="Arial" pitchFamily="34" charset="0"/>
              </a:rPr>
              <a:t>x</a:t>
            </a:r>
          </a:p>
        </p:txBody>
      </p:sp>
      <p:sp>
        <p:nvSpPr>
          <p:cNvPr id="47" name="TextBox 46"/>
          <p:cNvSpPr txBox="1"/>
          <p:nvPr/>
        </p:nvSpPr>
        <p:spPr>
          <a:xfrm>
            <a:off x="2084558" y="3158176"/>
            <a:ext cx="310896"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49" name="TextBox 48"/>
          <p:cNvSpPr txBox="1"/>
          <p:nvPr/>
        </p:nvSpPr>
        <p:spPr>
          <a:xfrm>
            <a:off x="2581134" y="3294784"/>
            <a:ext cx="228230" cy="369332"/>
          </a:xfrm>
          <a:prstGeom prst="rect">
            <a:avLst/>
          </a:prstGeom>
          <a:noFill/>
        </p:spPr>
        <p:txBody>
          <a:bodyPr wrap="square" rtlCol="0">
            <a:spAutoFit/>
          </a:bodyPr>
          <a:lstStyle/>
          <a:p>
            <a:pPr algn="ctr"/>
            <a:r>
              <a:rPr lang="en-US" dirty="0" smtClean="0">
                <a:solidFill>
                  <a:prstClr val="black"/>
                </a:solidFill>
                <a:latin typeface="Cambria Math" panose="02040503050406030204" pitchFamily="18" charset="0"/>
                <a:ea typeface="Cambria Math" panose="02040503050406030204" pitchFamily="18" charset="0"/>
                <a:cs typeface="Arial" pitchFamily="34" charset="0"/>
              </a:rPr>
              <a:t>2</a:t>
            </a:r>
          </a:p>
        </p:txBody>
      </p:sp>
      <p:sp>
        <p:nvSpPr>
          <p:cNvPr id="50" name="TextBox 49"/>
          <p:cNvSpPr txBox="1"/>
          <p:nvPr/>
        </p:nvSpPr>
        <p:spPr>
          <a:xfrm>
            <a:off x="2450826" y="3021568"/>
            <a:ext cx="488846" cy="369332"/>
          </a:xfrm>
          <a:prstGeom prst="rect">
            <a:avLst/>
          </a:prstGeom>
          <a:noFill/>
        </p:spPr>
        <p:txBody>
          <a:bodyPr wrap="square" rtlCol="0">
            <a:spAutoFit/>
          </a:bodyPr>
          <a:lstStyle/>
          <a:p>
            <a:pPr algn="ctr"/>
            <a:r>
              <a:rPr lang="en-US" dirty="0" smtClean="0">
                <a:solidFill>
                  <a:prstClr val="black"/>
                </a:solidFill>
                <a:latin typeface="Cambria Math" panose="02040503050406030204" pitchFamily="18" charset="0"/>
                <a:ea typeface="Cambria Math" panose="02040503050406030204" pitchFamily="18" charset="0"/>
                <a:cs typeface="Arial" pitchFamily="34" charset="0"/>
              </a:rPr>
              <a:t>-4</a:t>
            </a:r>
          </a:p>
        </p:txBody>
      </p:sp>
      <p:cxnSp>
        <p:nvCxnSpPr>
          <p:cNvPr id="51" name="Straight Connector 50"/>
          <p:cNvCxnSpPr/>
          <p:nvPr/>
        </p:nvCxnSpPr>
        <p:spPr>
          <a:xfrm>
            <a:off x="2544705" y="3350488"/>
            <a:ext cx="301091"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52" name="TextBox 51"/>
          <p:cNvSpPr txBox="1"/>
          <p:nvPr/>
        </p:nvSpPr>
        <p:spPr>
          <a:xfrm>
            <a:off x="1247842" y="3735943"/>
            <a:ext cx="278839"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sym typeface="Symbol"/>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53" name="TextBox 52"/>
          <p:cNvSpPr txBox="1"/>
          <p:nvPr/>
        </p:nvSpPr>
        <p:spPr>
          <a:xfrm>
            <a:off x="1762967" y="3735943"/>
            <a:ext cx="351385" cy="369332"/>
          </a:xfrm>
          <a:prstGeom prst="rect">
            <a:avLst/>
          </a:prstGeom>
          <a:noFill/>
        </p:spPr>
        <p:txBody>
          <a:bodyPr wrap="square" rtlCol="0">
            <a:spAutoFit/>
          </a:bodyPr>
          <a:lstStyle/>
          <a:p>
            <a:r>
              <a:rPr lang="en-US" i="1" dirty="0" smtClean="0">
                <a:solidFill>
                  <a:prstClr val="black"/>
                </a:solidFill>
                <a:latin typeface="Bookman Old Style" panose="02050604050505020204" pitchFamily="18" charset="0"/>
                <a:ea typeface="Cambria Math" panose="02040503050406030204" pitchFamily="18" charset="0"/>
                <a:cs typeface="Arial" pitchFamily="34" charset="0"/>
              </a:rPr>
              <a:t>x</a:t>
            </a:r>
            <a:endParaRPr lang="en-US" i="1" dirty="0">
              <a:solidFill>
                <a:prstClr val="black"/>
              </a:solidFill>
              <a:latin typeface="Bookman Old Style" panose="02050604050505020204" pitchFamily="18" charset="0"/>
              <a:ea typeface="Cambria Math" panose="02040503050406030204" pitchFamily="18" charset="0"/>
              <a:cs typeface="Arial" pitchFamily="34" charset="0"/>
            </a:endParaRPr>
          </a:p>
        </p:txBody>
      </p:sp>
      <p:sp>
        <p:nvSpPr>
          <p:cNvPr id="54" name="TextBox 53"/>
          <p:cNvSpPr txBox="1"/>
          <p:nvPr/>
        </p:nvSpPr>
        <p:spPr>
          <a:xfrm>
            <a:off x="2084558" y="3735943"/>
            <a:ext cx="310896"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55" name="TextBox 54"/>
          <p:cNvSpPr txBox="1"/>
          <p:nvPr/>
        </p:nvSpPr>
        <p:spPr>
          <a:xfrm>
            <a:off x="2527026" y="3735943"/>
            <a:ext cx="539992"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-2</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56" name="TextBox 55"/>
          <p:cNvSpPr txBox="1"/>
          <p:nvPr/>
        </p:nvSpPr>
        <p:spPr>
          <a:xfrm>
            <a:off x="1219204" y="4209009"/>
            <a:ext cx="336115"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sym typeface="Symbol"/>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57" name="TextBox 56"/>
          <p:cNvSpPr txBox="1"/>
          <p:nvPr/>
        </p:nvSpPr>
        <p:spPr>
          <a:xfrm>
            <a:off x="1744964" y="4203276"/>
            <a:ext cx="3575991" cy="408623"/>
          </a:xfrm>
          <a:prstGeom prst="roundRect">
            <a:avLst/>
          </a:prstGeom>
          <a:noFill/>
          <a:ln w="19050">
            <a:solidFill>
              <a:schemeClr val="accent3">
                <a:lumMod val="50000"/>
              </a:schemeClr>
            </a:solidFill>
          </a:ln>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The solution of the equation is -2 </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58" name="TextBox 57"/>
          <p:cNvSpPr txBox="1"/>
          <p:nvPr/>
        </p:nvSpPr>
        <p:spPr>
          <a:xfrm>
            <a:off x="1197899" y="1440418"/>
            <a:ext cx="478523"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5</a:t>
            </a:r>
            <a:r>
              <a:rPr lang="en-US" i="1" dirty="0" smtClean="0">
                <a:solidFill>
                  <a:prstClr val="black"/>
                </a:solidFill>
                <a:latin typeface="Bookman Old Style" panose="02050604050505020204" pitchFamily="18" charset="0"/>
                <a:ea typeface="Cambria Math" panose="02040503050406030204" pitchFamily="18" charset="0"/>
                <a:cs typeface="Arial" pitchFamily="34" charset="0"/>
              </a:rPr>
              <a:t>x</a:t>
            </a:r>
            <a:endParaRPr lang="en-US" i="1" dirty="0">
              <a:solidFill>
                <a:prstClr val="black"/>
              </a:solidFill>
              <a:latin typeface="Bookman Old Style" panose="02050604050505020204" pitchFamily="18" charset="0"/>
              <a:ea typeface="Cambria Math" panose="02040503050406030204" pitchFamily="18" charset="0"/>
              <a:cs typeface="Arial" pitchFamily="34" charset="0"/>
            </a:endParaRPr>
          </a:p>
        </p:txBody>
      </p:sp>
      <p:sp>
        <p:nvSpPr>
          <p:cNvPr id="59" name="TextBox 58"/>
          <p:cNvSpPr txBox="1"/>
          <p:nvPr/>
        </p:nvSpPr>
        <p:spPr>
          <a:xfrm>
            <a:off x="1563604" y="1440418"/>
            <a:ext cx="241340" cy="369332"/>
          </a:xfrm>
          <a:prstGeom prst="rect">
            <a:avLst/>
          </a:prstGeom>
          <a:noFill/>
        </p:spPr>
        <p:txBody>
          <a:bodyPr wrap="square" rtlCol="0">
            <a:spAutoFit/>
          </a:bodyPr>
          <a:lstStyle/>
          <a:p>
            <a:r>
              <a:rPr lang="en-US" dirty="0">
                <a:solidFill>
                  <a:prstClr val="black"/>
                </a:solidFill>
                <a:latin typeface="Cambria Math" panose="02040503050406030204" pitchFamily="18" charset="0"/>
                <a:ea typeface="Cambria Math" panose="02040503050406030204" pitchFamily="18" charset="0"/>
                <a:cs typeface="Arial" pitchFamily="34" charset="0"/>
              </a:rPr>
              <a:t>+</a:t>
            </a:r>
          </a:p>
        </p:txBody>
      </p:sp>
      <p:sp>
        <p:nvSpPr>
          <p:cNvPr id="60" name="TextBox 59"/>
          <p:cNvSpPr txBox="1"/>
          <p:nvPr/>
        </p:nvSpPr>
        <p:spPr>
          <a:xfrm>
            <a:off x="1838325" y="1440418"/>
            <a:ext cx="241340"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9</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61" name="TextBox 60"/>
          <p:cNvSpPr txBox="1"/>
          <p:nvPr/>
        </p:nvSpPr>
        <p:spPr>
          <a:xfrm>
            <a:off x="2084558" y="1440418"/>
            <a:ext cx="310896"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62" name="TextBox 61"/>
          <p:cNvSpPr txBox="1"/>
          <p:nvPr/>
        </p:nvSpPr>
        <p:spPr>
          <a:xfrm>
            <a:off x="2286000" y="1440418"/>
            <a:ext cx="461242"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5</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63" name="TextBox 62"/>
          <p:cNvSpPr txBox="1"/>
          <p:nvPr/>
        </p:nvSpPr>
        <p:spPr>
          <a:xfrm>
            <a:off x="2590800" y="1440418"/>
            <a:ext cx="241340"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64" name="TextBox 63"/>
          <p:cNvSpPr txBox="1"/>
          <p:nvPr/>
        </p:nvSpPr>
        <p:spPr>
          <a:xfrm>
            <a:off x="2895608" y="1440418"/>
            <a:ext cx="478523"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3</a:t>
            </a:r>
            <a:r>
              <a:rPr lang="en-US" i="1" dirty="0" smtClean="0">
                <a:solidFill>
                  <a:prstClr val="black"/>
                </a:solidFill>
                <a:latin typeface="Bookman Old Style" panose="02050604050505020204" pitchFamily="18" charset="0"/>
                <a:ea typeface="Cambria Math" panose="02040503050406030204" pitchFamily="18" charset="0"/>
                <a:cs typeface="Arial" pitchFamily="34" charset="0"/>
              </a:rPr>
              <a:t>x</a:t>
            </a:r>
            <a:endParaRPr lang="en-US" i="1" dirty="0">
              <a:solidFill>
                <a:prstClr val="black"/>
              </a:solidFill>
              <a:latin typeface="Bookman Old Style" panose="02050604050505020204" pitchFamily="18" charset="0"/>
              <a:ea typeface="Cambria Math" panose="02040503050406030204" pitchFamily="18" charset="0"/>
              <a:cs typeface="Arial" pitchFamily="34" charset="0"/>
            </a:endParaRPr>
          </a:p>
        </p:txBody>
      </p:sp>
      <p:sp>
        <p:nvSpPr>
          <p:cNvPr id="69" name="TextBox 68"/>
          <p:cNvSpPr txBox="1"/>
          <p:nvPr/>
        </p:nvSpPr>
        <p:spPr>
          <a:xfrm>
            <a:off x="466725" y="756821"/>
            <a:ext cx="4495800" cy="338554"/>
          </a:xfrm>
          <a:prstGeom prst="rect">
            <a:avLst/>
          </a:prstGeom>
          <a:noFill/>
        </p:spPr>
        <p:txBody>
          <a:bodyPr wrap="square" rtlCol="0">
            <a:spAutoFit/>
          </a:bodyPr>
          <a:lstStyle/>
          <a:p>
            <a:pPr marL="342900" indent="-342900">
              <a:buFontTx/>
              <a:buAutoNum type="arabicPeriod"/>
            </a:pPr>
            <a:r>
              <a:rPr lang="en-US" sz="1600" b="1" dirty="0" smtClean="0">
                <a:solidFill>
                  <a:srgbClr val="F79646">
                    <a:lumMod val="50000"/>
                  </a:srgbClr>
                </a:solidFill>
                <a:latin typeface="Cambria Math" panose="02040503050406030204" pitchFamily="18" charset="0"/>
                <a:ea typeface="Cambria Math" panose="02040503050406030204" pitchFamily="18" charset="0"/>
                <a:cs typeface="Arial" pitchFamily="34" charset="0"/>
              </a:rPr>
              <a:t>Solve the equations :</a:t>
            </a:r>
          </a:p>
        </p:txBody>
      </p:sp>
      <p:grpSp>
        <p:nvGrpSpPr>
          <p:cNvPr id="70" name="Group 69"/>
          <p:cNvGrpSpPr/>
          <p:nvPr/>
        </p:nvGrpSpPr>
        <p:grpSpPr>
          <a:xfrm>
            <a:off x="522920" y="1468952"/>
            <a:ext cx="615668" cy="369332"/>
            <a:chOff x="522920" y="1515017"/>
            <a:chExt cx="615668" cy="369332"/>
          </a:xfrm>
        </p:grpSpPr>
        <p:sp>
          <p:nvSpPr>
            <p:cNvPr id="71" name="Flowchart: Delay 70"/>
            <p:cNvSpPr/>
            <p:nvPr/>
          </p:nvSpPr>
          <p:spPr>
            <a:xfrm>
              <a:off x="573605" y="1544221"/>
              <a:ext cx="564983" cy="323262"/>
            </a:xfrm>
            <a:prstGeom prst="flowChartDelay">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mbria Math" panose="02040503050406030204" pitchFamily="18" charset="0"/>
                <a:ea typeface="Cambria Math" panose="02040503050406030204" pitchFamily="18" charset="0"/>
              </a:endParaRPr>
            </a:p>
          </p:txBody>
        </p:sp>
        <p:sp>
          <p:nvSpPr>
            <p:cNvPr id="72" name="TextBox 71"/>
            <p:cNvSpPr txBox="1"/>
            <p:nvPr/>
          </p:nvSpPr>
          <p:spPr>
            <a:xfrm>
              <a:off x="522920" y="1515017"/>
              <a:ext cx="562946" cy="369332"/>
            </a:xfrm>
            <a:prstGeom prst="rect">
              <a:avLst/>
            </a:prstGeom>
            <a:noFill/>
          </p:spPr>
          <p:txBody>
            <a:bodyPr wrap="square" rtlCol="0">
              <a:spAutoFit/>
            </a:bodyPr>
            <a:lstStyle/>
            <a:p>
              <a:r>
                <a:rPr lang="en-US" b="1" dirty="0" smtClean="0">
                  <a:solidFill>
                    <a:prstClr val="black">
                      <a:lumMod val="95000"/>
                      <a:lumOff val="5000"/>
                    </a:prstClr>
                  </a:solidFill>
                  <a:latin typeface="Cambria Math" panose="02040503050406030204" pitchFamily="18" charset="0"/>
                  <a:ea typeface="Cambria Math" panose="02040503050406030204" pitchFamily="18" charset="0"/>
                  <a:cs typeface="Arial" pitchFamily="34" charset="0"/>
                </a:rPr>
                <a:t>Sol</a:t>
              </a:r>
              <a:endParaRPr lang="en-US" b="1" dirty="0">
                <a:solidFill>
                  <a:prstClr val="black">
                    <a:lumMod val="95000"/>
                    <a:lumOff val="5000"/>
                  </a:prstClr>
                </a:solidFill>
                <a:latin typeface="Cambria Math" panose="02040503050406030204" pitchFamily="18" charset="0"/>
                <a:ea typeface="Cambria Math" panose="02040503050406030204" pitchFamily="18" charset="0"/>
                <a:cs typeface="Arial" pitchFamily="34" charset="0"/>
              </a:endParaRPr>
            </a:p>
          </p:txBody>
        </p:sp>
      </p:grpSp>
      <p:pic>
        <p:nvPicPr>
          <p:cNvPr id="73" name="Picture 8" descr="https://encrypted-tbn3.gstatic.com/images?q=tbn:ANd9GcQF2WyE-ichznlNBDGYVxMKykT8win86D7t7PDmHdDnARm7Zpa1da6hfg">
            <a:hlinkClick r:id="rId3"/>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0" b="100000" l="0" r="100000"/>
                    </a14:imgEffect>
                  </a14:imgLayer>
                </a14:imgProps>
              </a:ext>
              <a:ext uri="{28A0092B-C50C-407E-A947-70E740481C1C}">
                <a14:useLocalDpi xmlns:a14="http://schemas.microsoft.com/office/drawing/2010/main" val="0"/>
              </a:ext>
            </a:extLst>
          </a:blip>
          <a:srcRect/>
          <a:stretch>
            <a:fillRect/>
          </a:stretch>
        </p:blipFill>
        <p:spPr bwMode="auto">
          <a:xfrm>
            <a:off x="4968529" y="3581400"/>
            <a:ext cx="966269" cy="127635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562459" y="1440418"/>
            <a:ext cx="760838" cy="369332"/>
          </a:xfrm>
          <a:prstGeom prst="rect">
            <a:avLst/>
          </a:prstGeom>
        </p:spPr>
        <p:txBody>
          <a:bodyPr wrap="square">
            <a:spAutoFit/>
          </a:bodyPr>
          <a:lstStyle/>
          <a:p>
            <a:r>
              <a:rPr lang="en-US" dirty="0" smtClean="0">
                <a:solidFill>
                  <a:srgbClr val="C00000"/>
                </a:solidFill>
                <a:latin typeface="Cambria Math" panose="02040503050406030204" pitchFamily="18" charset="0"/>
                <a:ea typeface="Cambria Math" panose="02040503050406030204" pitchFamily="18" charset="0"/>
                <a:cs typeface="Arial" pitchFamily="34" charset="0"/>
              </a:rPr>
              <a:t>+ </a:t>
            </a:r>
            <a:r>
              <a:rPr lang="en-US" dirty="0" smtClean="0">
                <a:solidFill>
                  <a:prstClr val="black"/>
                </a:solidFill>
                <a:latin typeface="Cambria Math" panose="02040503050406030204" pitchFamily="18" charset="0"/>
                <a:ea typeface="Cambria Math" panose="02040503050406030204" pitchFamily="18" charset="0"/>
                <a:cs typeface="Arial" pitchFamily="34" charset="0"/>
              </a:rPr>
              <a:t> </a:t>
            </a:r>
            <a:r>
              <a:rPr lang="en-US" dirty="0" smtClean="0">
                <a:solidFill>
                  <a:srgbClr val="C00000"/>
                </a:solidFill>
                <a:latin typeface="Cambria Math" panose="02040503050406030204" pitchFamily="18" charset="0"/>
                <a:ea typeface="Cambria Math" panose="02040503050406030204" pitchFamily="18" charset="0"/>
                <a:cs typeface="Arial" pitchFamily="34" charset="0"/>
              </a:rPr>
              <a:t>9</a:t>
            </a:r>
            <a:endParaRPr lang="en-US" dirty="0">
              <a:solidFill>
                <a:srgbClr val="C00000"/>
              </a:solidFill>
              <a:latin typeface="Cambria Math" panose="02040503050406030204" pitchFamily="18" charset="0"/>
              <a:ea typeface="Cambria Math" panose="02040503050406030204" pitchFamily="18" charset="0"/>
              <a:cs typeface="Arial" pitchFamily="34" charset="0"/>
            </a:endParaRPr>
          </a:p>
        </p:txBody>
      </p:sp>
      <p:cxnSp>
        <p:nvCxnSpPr>
          <p:cNvPr id="136" name="Straight Connector 135"/>
          <p:cNvCxnSpPr/>
          <p:nvPr/>
        </p:nvCxnSpPr>
        <p:spPr>
          <a:xfrm flipV="1">
            <a:off x="2600325" y="3120044"/>
            <a:ext cx="237744" cy="164592"/>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a:xfrm flipV="1">
            <a:off x="2581656" y="3369183"/>
            <a:ext cx="237744" cy="164592"/>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38" name="TextBox 137"/>
          <p:cNvSpPr txBox="1"/>
          <p:nvPr/>
        </p:nvSpPr>
        <p:spPr>
          <a:xfrm>
            <a:off x="2311036" y="2930723"/>
            <a:ext cx="397483" cy="307777"/>
          </a:xfrm>
          <a:prstGeom prst="rect">
            <a:avLst/>
          </a:prstGeom>
          <a:noFill/>
        </p:spPr>
        <p:txBody>
          <a:bodyPr wrap="square" rtlCol="0">
            <a:spAutoFit/>
          </a:bodyPr>
          <a:lstStyle/>
          <a:p>
            <a:r>
              <a:rPr lang="en-US" sz="1400" dirty="0" smtClean="0">
                <a:solidFill>
                  <a:srgbClr val="FF0000"/>
                </a:solidFill>
                <a:latin typeface="Cambria Math" panose="02040503050406030204" pitchFamily="18" charset="0"/>
                <a:ea typeface="Cambria Math" panose="02040503050406030204" pitchFamily="18" charset="0"/>
                <a:cs typeface="Arial" pitchFamily="34" charset="0"/>
                <a:sym typeface="Symbol"/>
              </a:rPr>
              <a:t>-2</a:t>
            </a:r>
            <a:endParaRPr lang="en-US" sz="1400" dirty="0">
              <a:solidFill>
                <a:srgbClr val="FF0000"/>
              </a:solidFill>
              <a:latin typeface="Cambria Math" panose="02040503050406030204" pitchFamily="18" charset="0"/>
              <a:ea typeface="Cambria Math" panose="02040503050406030204" pitchFamily="18" charset="0"/>
              <a:cs typeface="Arial" pitchFamily="34" charset="0"/>
            </a:endParaRPr>
          </a:p>
        </p:txBody>
      </p:sp>
      <p:sp>
        <p:nvSpPr>
          <p:cNvPr id="139" name="TextBox 138"/>
          <p:cNvSpPr txBox="1"/>
          <p:nvPr/>
        </p:nvSpPr>
        <p:spPr>
          <a:xfrm>
            <a:off x="2344033" y="3380721"/>
            <a:ext cx="302502" cy="307777"/>
          </a:xfrm>
          <a:prstGeom prst="rect">
            <a:avLst/>
          </a:prstGeom>
          <a:noFill/>
        </p:spPr>
        <p:txBody>
          <a:bodyPr wrap="square" rtlCol="0">
            <a:spAutoFit/>
          </a:bodyPr>
          <a:lstStyle/>
          <a:p>
            <a:r>
              <a:rPr lang="en-US" sz="1400" dirty="0" smtClean="0">
                <a:solidFill>
                  <a:srgbClr val="FF0000"/>
                </a:solidFill>
                <a:latin typeface="Cambria Math" panose="02040503050406030204" pitchFamily="18" charset="0"/>
                <a:ea typeface="Cambria Math" panose="02040503050406030204" pitchFamily="18" charset="0"/>
                <a:cs typeface="Arial" pitchFamily="34" charset="0"/>
                <a:sym typeface="Symbol"/>
              </a:rPr>
              <a:t>1</a:t>
            </a:r>
            <a:endParaRPr lang="en-US" sz="1400" dirty="0">
              <a:solidFill>
                <a:srgbClr val="FF0000"/>
              </a:solidFill>
              <a:latin typeface="Cambria Math" panose="02040503050406030204" pitchFamily="18" charset="0"/>
              <a:ea typeface="Cambria Math" panose="02040503050406030204" pitchFamily="18" charset="0"/>
              <a:cs typeface="Arial" pitchFamily="34" charset="0"/>
            </a:endParaRPr>
          </a:p>
        </p:txBody>
      </p:sp>
      <p:grpSp>
        <p:nvGrpSpPr>
          <p:cNvPr id="135" name="Group 134"/>
          <p:cNvGrpSpPr/>
          <p:nvPr/>
        </p:nvGrpSpPr>
        <p:grpSpPr>
          <a:xfrm>
            <a:off x="4273861" y="410980"/>
            <a:ext cx="2355539" cy="1273539"/>
            <a:chOff x="6096215" y="3056468"/>
            <a:chExt cx="1686520" cy="1189709"/>
          </a:xfrm>
        </p:grpSpPr>
        <p:sp>
          <p:nvSpPr>
            <p:cNvPr id="140" name="Cloud Callout 139"/>
            <p:cNvSpPr/>
            <p:nvPr/>
          </p:nvSpPr>
          <p:spPr>
            <a:xfrm>
              <a:off x="6096215" y="3056468"/>
              <a:ext cx="1655996" cy="1189709"/>
            </a:xfrm>
            <a:prstGeom prst="cloudCallout">
              <a:avLst>
                <a:gd name="adj1" fmla="val -73629"/>
                <a:gd name="adj2" fmla="val 40872"/>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mbria Math" panose="02040503050406030204" pitchFamily="18" charset="0"/>
                <a:ea typeface="Cambria Math" panose="02040503050406030204" pitchFamily="18" charset="0"/>
              </a:endParaRPr>
            </a:p>
          </p:txBody>
        </p:sp>
        <p:sp>
          <p:nvSpPr>
            <p:cNvPr id="141" name="Rectangle 140"/>
            <p:cNvSpPr/>
            <p:nvPr/>
          </p:nvSpPr>
          <p:spPr>
            <a:xfrm>
              <a:off x="6153136" y="3317472"/>
              <a:ext cx="1629599" cy="776297"/>
            </a:xfrm>
            <a:prstGeom prst="rect">
              <a:avLst/>
            </a:prstGeom>
          </p:spPr>
          <p:txBody>
            <a:bodyPr wrap="square">
              <a:spAutoFit/>
            </a:bodyPr>
            <a:lstStyle/>
            <a:p>
              <a:pPr algn="ctr"/>
              <a:r>
                <a:rPr lang="en-US" sz="1600" b="1" dirty="0" smtClean="0">
                  <a:solidFill>
                    <a:srgbClr val="002060"/>
                  </a:solidFill>
                  <a:latin typeface="Cambria Math" panose="02040503050406030204" pitchFamily="18" charset="0"/>
                  <a:ea typeface="Cambria Math" panose="02040503050406030204" pitchFamily="18" charset="0"/>
                </a:rPr>
                <a:t>Variables </a:t>
              </a:r>
              <a:r>
                <a:rPr lang="en-US" sz="1600" b="1" dirty="0">
                  <a:solidFill>
                    <a:srgbClr val="002060"/>
                  </a:solidFill>
                  <a:latin typeface="Cambria Math" panose="02040503050406030204" pitchFamily="18" charset="0"/>
                  <a:ea typeface="Cambria Math" panose="02040503050406030204" pitchFamily="18" charset="0"/>
                </a:rPr>
                <a:t>on one side, numbers on the other side.</a:t>
              </a:r>
            </a:p>
          </p:txBody>
        </p:sp>
      </p:grpSp>
      <p:grpSp>
        <p:nvGrpSpPr>
          <p:cNvPr id="142" name="Group 141"/>
          <p:cNvGrpSpPr/>
          <p:nvPr/>
        </p:nvGrpSpPr>
        <p:grpSpPr>
          <a:xfrm>
            <a:off x="4218856" y="471737"/>
            <a:ext cx="2204132" cy="1189709"/>
            <a:chOff x="6050724" y="3085922"/>
            <a:chExt cx="2204132" cy="1189709"/>
          </a:xfrm>
        </p:grpSpPr>
        <p:sp>
          <p:nvSpPr>
            <p:cNvPr id="143" name="Cloud Callout 142"/>
            <p:cNvSpPr/>
            <p:nvPr/>
          </p:nvSpPr>
          <p:spPr>
            <a:xfrm>
              <a:off x="6050724" y="3085922"/>
              <a:ext cx="2204132" cy="1189709"/>
            </a:xfrm>
            <a:prstGeom prst="cloudCallout">
              <a:avLst>
                <a:gd name="adj1" fmla="val -73629"/>
                <a:gd name="adj2" fmla="val 40872"/>
              </a:avLst>
            </a:prstGeom>
            <a:solidFill>
              <a:srgbClr val="FF7C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mbria Math" panose="02040503050406030204" pitchFamily="18" charset="0"/>
                <a:ea typeface="Cambria Math" panose="02040503050406030204" pitchFamily="18" charset="0"/>
              </a:endParaRPr>
            </a:p>
          </p:txBody>
        </p:sp>
        <p:sp>
          <p:nvSpPr>
            <p:cNvPr id="144" name="Rectangle 143"/>
            <p:cNvSpPr/>
            <p:nvPr/>
          </p:nvSpPr>
          <p:spPr>
            <a:xfrm>
              <a:off x="6100475" y="3438289"/>
              <a:ext cx="2107000" cy="584775"/>
            </a:xfrm>
            <a:prstGeom prst="rect">
              <a:avLst/>
            </a:prstGeom>
          </p:spPr>
          <p:txBody>
            <a:bodyPr wrap="square">
              <a:spAutoFit/>
            </a:bodyPr>
            <a:lstStyle/>
            <a:p>
              <a:pPr algn="ctr"/>
              <a:r>
                <a:rPr lang="en-US" sz="1600" b="1" dirty="0" smtClean="0">
                  <a:solidFill>
                    <a:srgbClr val="002060"/>
                  </a:solidFill>
                  <a:latin typeface="Cambria Math" panose="02040503050406030204" pitchFamily="18" charset="0"/>
                  <a:ea typeface="Cambria Math" panose="02040503050406030204" pitchFamily="18" charset="0"/>
                </a:rPr>
                <a:t>We </a:t>
              </a:r>
              <a:r>
                <a:rPr lang="en-US" sz="1600" b="1" dirty="0">
                  <a:solidFill>
                    <a:srgbClr val="002060"/>
                  </a:solidFill>
                  <a:latin typeface="Cambria Math" panose="02040503050406030204" pitchFamily="18" charset="0"/>
                  <a:ea typeface="Cambria Math" panose="02040503050406030204" pitchFamily="18" charset="0"/>
                </a:rPr>
                <a:t>will shift </a:t>
              </a:r>
              <a:r>
                <a:rPr lang="en-US" sz="1600" b="1" dirty="0" smtClean="0">
                  <a:solidFill>
                    <a:srgbClr val="002060"/>
                  </a:solidFill>
                  <a:latin typeface="Cambria Math" panose="02040503050406030204" pitchFamily="18" charset="0"/>
                  <a:ea typeface="Cambria Math" panose="02040503050406030204" pitchFamily="18" charset="0"/>
                </a:rPr>
                <a:t>+9 to the other side.</a:t>
              </a:r>
              <a:endParaRPr lang="en-US" sz="1600" b="1" dirty="0">
                <a:solidFill>
                  <a:srgbClr val="002060"/>
                </a:solidFill>
                <a:latin typeface="Cambria Math" panose="02040503050406030204" pitchFamily="18" charset="0"/>
                <a:ea typeface="Cambria Math" panose="02040503050406030204" pitchFamily="18" charset="0"/>
              </a:endParaRPr>
            </a:p>
          </p:txBody>
        </p:sp>
      </p:grpSp>
      <p:grpSp>
        <p:nvGrpSpPr>
          <p:cNvPr id="145" name="Group 144"/>
          <p:cNvGrpSpPr/>
          <p:nvPr/>
        </p:nvGrpSpPr>
        <p:grpSpPr>
          <a:xfrm>
            <a:off x="4440060" y="517394"/>
            <a:ext cx="2102642" cy="1380195"/>
            <a:chOff x="5998967" y="2554406"/>
            <a:chExt cx="2003755" cy="1916038"/>
          </a:xfrm>
        </p:grpSpPr>
        <p:sp>
          <p:nvSpPr>
            <p:cNvPr id="146" name="Cloud Callout 145"/>
            <p:cNvSpPr/>
            <p:nvPr/>
          </p:nvSpPr>
          <p:spPr>
            <a:xfrm>
              <a:off x="5998967" y="2554406"/>
              <a:ext cx="2003755" cy="1916038"/>
            </a:xfrm>
            <a:prstGeom prst="cloudCallout">
              <a:avLst>
                <a:gd name="adj1" fmla="val -73629"/>
                <a:gd name="adj2" fmla="val 40872"/>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47" name="Rectangle 146"/>
            <p:cNvSpPr/>
            <p:nvPr/>
          </p:nvSpPr>
          <p:spPr>
            <a:xfrm>
              <a:off x="6055966" y="2881050"/>
              <a:ext cx="1794141" cy="1153621"/>
            </a:xfrm>
            <a:prstGeom prst="rect">
              <a:avLst/>
            </a:prstGeom>
          </p:spPr>
          <p:txBody>
            <a:bodyPr wrap="square">
              <a:spAutoFit/>
            </a:bodyPr>
            <a:lstStyle/>
            <a:p>
              <a:pPr algn="ctr"/>
              <a:r>
                <a:rPr lang="en-US" sz="1600" b="1" dirty="0" smtClean="0">
                  <a:solidFill>
                    <a:srgbClr val="002060"/>
                  </a:solidFill>
                  <a:latin typeface="Cambria Math" panose="02040503050406030204" pitchFamily="18" charset="0"/>
                  <a:ea typeface="Cambria Math" panose="02040503050406030204" pitchFamily="18" charset="0"/>
                </a:rPr>
                <a:t>While changing sides, we will change the sign.</a:t>
              </a:r>
              <a:endParaRPr lang="en-US" sz="1600" b="1" dirty="0">
                <a:solidFill>
                  <a:srgbClr val="002060"/>
                </a:solidFill>
                <a:latin typeface="Cambria Math" panose="02040503050406030204" pitchFamily="18" charset="0"/>
                <a:ea typeface="Cambria Math" panose="02040503050406030204" pitchFamily="18" charset="0"/>
              </a:endParaRPr>
            </a:p>
          </p:txBody>
        </p:sp>
      </p:grpSp>
      <p:sp>
        <p:nvSpPr>
          <p:cNvPr id="148" name="Curved Down Arrow 147"/>
          <p:cNvSpPr/>
          <p:nvPr/>
        </p:nvSpPr>
        <p:spPr>
          <a:xfrm rot="10800000" flipH="1">
            <a:off x="1970106" y="1733550"/>
            <a:ext cx="792163" cy="181054"/>
          </a:xfrm>
          <a:prstGeom prst="curvedDownArrow">
            <a:avLst/>
          </a:prstGeom>
          <a:solidFill>
            <a:srgbClr val="FFFF00"/>
          </a:solid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black"/>
              </a:solidFill>
              <a:latin typeface="Bookman Old Style" panose="02050604050505020204" pitchFamily="18" charset="0"/>
            </a:endParaRPr>
          </a:p>
        </p:txBody>
      </p:sp>
      <p:grpSp>
        <p:nvGrpSpPr>
          <p:cNvPr id="149" name="Group 148"/>
          <p:cNvGrpSpPr/>
          <p:nvPr/>
        </p:nvGrpSpPr>
        <p:grpSpPr>
          <a:xfrm>
            <a:off x="3666866" y="1021190"/>
            <a:ext cx="1777929" cy="895572"/>
            <a:chOff x="5850184" y="1599977"/>
            <a:chExt cx="1777929" cy="895572"/>
          </a:xfrm>
        </p:grpSpPr>
        <p:grpSp>
          <p:nvGrpSpPr>
            <p:cNvPr id="150" name="Group 149"/>
            <p:cNvGrpSpPr/>
            <p:nvPr/>
          </p:nvGrpSpPr>
          <p:grpSpPr>
            <a:xfrm>
              <a:off x="5850184" y="1599977"/>
              <a:ext cx="1777929" cy="895572"/>
              <a:chOff x="6209361" y="3165936"/>
              <a:chExt cx="1517908" cy="983231"/>
            </a:xfrm>
          </p:grpSpPr>
          <p:sp>
            <p:nvSpPr>
              <p:cNvPr id="152" name="Cloud Callout 151"/>
              <p:cNvSpPr/>
              <p:nvPr/>
            </p:nvSpPr>
            <p:spPr>
              <a:xfrm>
                <a:off x="6486722" y="3165936"/>
                <a:ext cx="1028244" cy="983231"/>
              </a:xfrm>
              <a:prstGeom prst="cloudCallout">
                <a:avLst>
                  <a:gd name="adj1" fmla="val -62767"/>
                  <a:gd name="adj2" fmla="val 46317"/>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53" name="Rectangle 152"/>
              <p:cNvSpPr/>
              <p:nvPr/>
            </p:nvSpPr>
            <p:spPr>
              <a:xfrm>
                <a:off x="6209361" y="3471706"/>
                <a:ext cx="1517908" cy="371692"/>
              </a:xfrm>
              <a:prstGeom prst="rect">
                <a:avLst/>
              </a:prstGeom>
            </p:spPr>
            <p:txBody>
              <a:bodyPr wrap="square">
                <a:spAutoFit/>
              </a:bodyPr>
              <a:lstStyle/>
              <a:p>
                <a:pPr algn="ctr"/>
                <a:r>
                  <a:rPr lang="en-US" sz="1600" b="1" dirty="0" smtClean="0">
                    <a:solidFill>
                      <a:prstClr val="white"/>
                    </a:solidFill>
                    <a:latin typeface="Cambria Math" panose="02040503050406030204" pitchFamily="18" charset="0"/>
                    <a:ea typeface="Cambria Math" panose="02040503050406030204" pitchFamily="18" charset="0"/>
                    <a:cs typeface="Arial" pitchFamily="34" charset="0"/>
                  </a:rPr>
                  <a:t>‘+’        ‘-’ </a:t>
                </a:r>
                <a:endParaRPr lang="en-US" sz="1600" b="1" dirty="0">
                  <a:solidFill>
                    <a:prstClr val="white"/>
                  </a:solidFill>
                  <a:latin typeface="Bookman Old Style" panose="02050604050505020204" pitchFamily="18" charset="0"/>
                </a:endParaRPr>
              </a:p>
            </p:txBody>
          </p:sp>
        </p:grpSp>
        <p:cxnSp>
          <p:nvCxnSpPr>
            <p:cNvPr id="151" name="Straight Arrow Connector 150"/>
            <p:cNvCxnSpPr/>
            <p:nvPr/>
          </p:nvCxnSpPr>
          <p:spPr>
            <a:xfrm>
              <a:off x="6645244" y="2066925"/>
              <a:ext cx="228600" cy="0"/>
            </a:xfrm>
            <a:prstGeom prst="straightConnector1">
              <a:avLst/>
            </a:prstGeom>
            <a:ln w="19050">
              <a:solidFill>
                <a:schemeClr val="bg1"/>
              </a:solidFill>
              <a:tailEnd type="arrow"/>
            </a:ln>
          </p:spPr>
          <p:style>
            <a:lnRef idx="1">
              <a:schemeClr val="accent1"/>
            </a:lnRef>
            <a:fillRef idx="0">
              <a:schemeClr val="accent1"/>
            </a:fillRef>
            <a:effectRef idx="0">
              <a:schemeClr val="accent1"/>
            </a:effectRef>
            <a:fontRef idx="minor">
              <a:schemeClr val="tx1"/>
            </a:fontRef>
          </p:style>
        </p:cxnSp>
      </p:grpSp>
      <p:sp>
        <p:nvSpPr>
          <p:cNvPr id="154" name="TextBox 153"/>
          <p:cNvSpPr txBox="1"/>
          <p:nvPr/>
        </p:nvSpPr>
        <p:spPr>
          <a:xfrm>
            <a:off x="2348720" y="2173370"/>
            <a:ext cx="457200" cy="369332"/>
          </a:xfrm>
          <a:prstGeom prst="rect">
            <a:avLst/>
          </a:prstGeom>
          <a:noFill/>
        </p:spPr>
        <p:txBody>
          <a:bodyPr wrap="square" rtlCol="0">
            <a:spAutoFit/>
          </a:bodyPr>
          <a:lstStyle/>
          <a:p>
            <a:r>
              <a:rPr lang="en-US" dirty="0" smtClean="0">
                <a:solidFill>
                  <a:srgbClr val="C00000"/>
                </a:solidFill>
                <a:latin typeface="Cambria Math" panose="02040503050406030204" pitchFamily="18" charset="0"/>
                <a:ea typeface="Cambria Math" panose="02040503050406030204" pitchFamily="18" charset="0"/>
                <a:cs typeface="Arial" pitchFamily="34" charset="0"/>
              </a:rPr>
              <a:t>3</a:t>
            </a:r>
            <a:r>
              <a:rPr lang="en-US" i="1" dirty="0" smtClean="0">
                <a:solidFill>
                  <a:srgbClr val="C00000"/>
                </a:solidFill>
                <a:latin typeface="Bookman Old Style" panose="02050604050505020204" pitchFamily="18" charset="0"/>
                <a:ea typeface="Cambria Math" panose="02040503050406030204" pitchFamily="18" charset="0"/>
                <a:cs typeface="Arial" pitchFamily="34" charset="0"/>
              </a:rPr>
              <a:t>x</a:t>
            </a:r>
            <a:endParaRPr lang="en-US" i="1" dirty="0">
              <a:solidFill>
                <a:srgbClr val="C00000"/>
              </a:solidFill>
              <a:latin typeface="Bookman Old Style" panose="02050604050505020204" pitchFamily="18" charset="0"/>
              <a:ea typeface="Cambria Math" panose="02040503050406030204" pitchFamily="18" charset="0"/>
              <a:cs typeface="Arial" pitchFamily="34" charset="0"/>
            </a:endParaRPr>
          </a:p>
        </p:txBody>
      </p:sp>
      <p:grpSp>
        <p:nvGrpSpPr>
          <p:cNvPr id="155" name="Group 154"/>
          <p:cNvGrpSpPr/>
          <p:nvPr/>
        </p:nvGrpSpPr>
        <p:grpSpPr>
          <a:xfrm>
            <a:off x="4027016" y="1232440"/>
            <a:ext cx="2355539" cy="1273539"/>
            <a:chOff x="6096215" y="3056468"/>
            <a:chExt cx="1686520" cy="1189709"/>
          </a:xfrm>
        </p:grpSpPr>
        <p:sp>
          <p:nvSpPr>
            <p:cNvPr id="156" name="Cloud Callout 155"/>
            <p:cNvSpPr/>
            <p:nvPr/>
          </p:nvSpPr>
          <p:spPr>
            <a:xfrm>
              <a:off x="6096215" y="3056468"/>
              <a:ext cx="1655996" cy="1189709"/>
            </a:xfrm>
            <a:prstGeom prst="cloudCallout">
              <a:avLst>
                <a:gd name="adj1" fmla="val -73629"/>
                <a:gd name="adj2" fmla="val 40872"/>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mbria Math" panose="02040503050406030204" pitchFamily="18" charset="0"/>
                <a:ea typeface="Cambria Math" panose="02040503050406030204" pitchFamily="18" charset="0"/>
              </a:endParaRPr>
            </a:p>
          </p:txBody>
        </p:sp>
        <p:sp>
          <p:nvSpPr>
            <p:cNvPr id="157" name="Rectangle 156"/>
            <p:cNvSpPr/>
            <p:nvPr/>
          </p:nvSpPr>
          <p:spPr>
            <a:xfrm>
              <a:off x="6153136" y="3317472"/>
              <a:ext cx="1629599" cy="776297"/>
            </a:xfrm>
            <a:prstGeom prst="rect">
              <a:avLst/>
            </a:prstGeom>
          </p:spPr>
          <p:txBody>
            <a:bodyPr wrap="square">
              <a:spAutoFit/>
            </a:bodyPr>
            <a:lstStyle/>
            <a:p>
              <a:pPr algn="ctr"/>
              <a:r>
                <a:rPr lang="en-US" sz="1600" b="1" dirty="0" smtClean="0">
                  <a:solidFill>
                    <a:srgbClr val="002060"/>
                  </a:solidFill>
                  <a:latin typeface="Cambria Math" panose="02040503050406030204" pitchFamily="18" charset="0"/>
                  <a:ea typeface="Cambria Math" panose="02040503050406030204" pitchFamily="18" charset="0"/>
                </a:rPr>
                <a:t>Variables </a:t>
              </a:r>
              <a:r>
                <a:rPr lang="en-US" sz="1600" b="1" dirty="0">
                  <a:solidFill>
                    <a:srgbClr val="002060"/>
                  </a:solidFill>
                  <a:latin typeface="Cambria Math" panose="02040503050406030204" pitchFamily="18" charset="0"/>
                  <a:ea typeface="Cambria Math" panose="02040503050406030204" pitchFamily="18" charset="0"/>
                </a:rPr>
                <a:t>on one side, numbers on the other side.</a:t>
              </a:r>
            </a:p>
          </p:txBody>
        </p:sp>
      </p:grpSp>
      <p:grpSp>
        <p:nvGrpSpPr>
          <p:cNvPr id="158" name="Group 157"/>
          <p:cNvGrpSpPr/>
          <p:nvPr/>
        </p:nvGrpSpPr>
        <p:grpSpPr>
          <a:xfrm>
            <a:off x="4142470" y="1276374"/>
            <a:ext cx="2204132" cy="1189709"/>
            <a:chOff x="6050724" y="3085922"/>
            <a:chExt cx="2204132" cy="1189709"/>
          </a:xfrm>
        </p:grpSpPr>
        <p:sp>
          <p:nvSpPr>
            <p:cNvPr id="159" name="Cloud Callout 158"/>
            <p:cNvSpPr/>
            <p:nvPr/>
          </p:nvSpPr>
          <p:spPr>
            <a:xfrm>
              <a:off x="6050724" y="3085922"/>
              <a:ext cx="2204132" cy="1189709"/>
            </a:xfrm>
            <a:prstGeom prst="cloudCallout">
              <a:avLst>
                <a:gd name="adj1" fmla="val -73629"/>
                <a:gd name="adj2" fmla="val 40872"/>
              </a:avLst>
            </a:prstGeom>
            <a:solidFill>
              <a:srgbClr val="FF7C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mbria Math" panose="02040503050406030204" pitchFamily="18" charset="0"/>
                <a:ea typeface="Cambria Math" panose="02040503050406030204" pitchFamily="18" charset="0"/>
              </a:endParaRPr>
            </a:p>
          </p:txBody>
        </p:sp>
        <p:sp>
          <p:nvSpPr>
            <p:cNvPr id="160" name="Rectangle 159"/>
            <p:cNvSpPr/>
            <p:nvPr/>
          </p:nvSpPr>
          <p:spPr>
            <a:xfrm>
              <a:off x="6100475" y="3438289"/>
              <a:ext cx="2107000" cy="584775"/>
            </a:xfrm>
            <a:prstGeom prst="rect">
              <a:avLst/>
            </a:prstGeom>
          </p:spPr>
          <p:txBody>
            <a:bodyPr wrap="square">
              <a:spAutoFit/>
            </a:bodyPr>
            <a:lstStyle/>
            <a:p>
              <a:pPr algn="ctr"/>
              <a:r>
                <a:rPr lang="en-US" sz="1600" b="1" dirty="0">
                  <a:solidFill>
                    <a:srgbClr val="002060"/>
                  </a:solidFill>
                  <a:latin typeface="Cambria Math" panose="02040503050406030204" pitchFamily="18" charset="0"/>
                  <a:ea typeface="Cambria Math" panose="02040503050406030204" pitchFamily="18" charset="0"/>
                </a:rPr>
                <a:t>We will shift </a:t>
              </a:r>
              <a:r>
                <a:rPr lang="en-US" sz="1600" b="1" dirty="0" smtClean="0">
                  <a:solidFill>
                    <a:srgbClr val="002060"/>
                  </a:solidFill>
                  <a:latin typeface="Cambria Math" panose="02040503050406030204" pitchFamily="18" charset="0"/>
                  <a:ea typeface="Cambria Math" panose="02040503050406030204" pitchFamily="18" charset="0"/>
                </a:rPr>
                <a:t>3</a:t>
              </a:r>
              <a:r>
                <a:rPr lang="en-US" sz="1600" b="1" i="1" dirty="0" smtClean="0">
                  <a:solidFill>
                    <a:srgbClr val="002060"/>
                  </a:solidFill>
                  <a:latin typeface="Bookman Old Style" panose="02050604050505020204" pitchFamily="18" charset="0"/>
                  <a:ea typeface="Cambria Math" panose="02040503050406030204" pitchFamily="18" charset="0"/>
                </a:rPr>
                <a:t>x</a:t>
              </a:r>
              <a:r>
                <a:rPr lang="en-US" sz="1600" b="1" dirty="0" smtClean="0">
                  <a:solidFill>
                    <a:srgbClr val="002060"/>
                  </a:solidFill>
                  <a:latin typeface="Cambria Math" panose="02040503050406030204" pitchFamily="18" charset="0"/>
                  <a:ea typeface="Cambria Math" panose="02040503050406030204" pitchFamily="18" charset="0"/>
                </a:rPr>
                <a:t> to the other side.</a:t>
              </a:r>
              <a:endParaRPr lang="en-US" sz="1600" b="1" dirty="0">
                <a:solidFill>
                  <a:srgbClr val="002060"/>
                </a:solidFill>
                <a:latin typeface="Cambria Math" panose="02040503050406030204" pitchFamily="18" charset="0"/>
                <a:ea typeface="Cambria Math" panose="02040503050406030204" pitchFamily="18" charset="0"/>
              </a:endParaRPr>
            </a:p>
          </p:txBody>
        </p:sp>
      </p:grpSp>
      <p:grpSp>
        <p:nvGrpSpPr>
          <p:cNvPr id="161" name="Group 160"/>
          <p:cNvGrpSpPr/>
          <p:nvPr/>
        </p:nvGrpSpPr>
        <p:grpSpPr>
          <a:xfrm>
            <a:off x="4132148" y="1301536"/>
            <a:ext cx="2102642" cy="1380195"/>
            <a:chOff x="5998967" y="2554406"/>
            <a:chExt cx="2003755" cy="1916038"/>
          </a:xfrm>
        </p:grpSpPr>
        <p:sp>
          <p:nvSpPr>
            <p:cNvPr id="162" name="Cloud Callout 161"/>
            <p:cNvSpPr/>
            <p:nvPr/>
          </p:nvSpPr>
          <p:spPr>
            <a:xfrm>
              <a:off x="5998967" y="2554406"/>
              <a:ext cx="2003755" cy="1916038"/>
            </a:xfrm>
            <a:prstGeom prst="cloudCallout">
              <a:avLst>
                <a:gd name="adj1" fmla="val -73629"/>
                <a:gd name="adj2" fmla="val 40872"/>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63" name="Rectangle 162"/>
            <p:cNvSpPr/>
            <p:nvPr/>
          </p:nvSpPr>
          <p:spPr>
            <a:xfrm>
              <a:off x="6055966" y="2881050"/>
              <a:ext cx="1794141" cy="1153621"/>
            </a:xfrm>
            <a:prstGeom prst="rect">
              <a:avLst/>
            </a:prstGeom>
          </p:spPr>
          <p:txBody>
            <a:bodyPr wrap="square">
              <a:spAutoFit/>
            </a:bodyPr>
            <a:lstStyle/>
            <a:p>
              <a:pPr algn="ctr"/>
              <a:r>
                <a:rPr lang="en-US" sz="1600" b="1" dirty="0" smtClean="0">
                  <a:solidFill>
                    <a:srgbClr val="002060"/>
                  </a:solidFill>
                  <a:latin typeface="Cambria Math" panose="02040503050406030204" pitchFamily="18" charset="0"/>
                  <a:ea typeface="Cambria Math" panose="02040503050406030204" pitchFamily="18" charset="0"/>
                </a:rPr>
                <a:t>While changing sides, we will change the sign.</a:t>
              </a:r>
              <a:endParaRPr lang="en-US" sz="1600" b="1" dirty="0">
                <a:solidFill>
                  <a:srgbClr val="002060"/>
                </a:solidFill>
                <a:latin typeface="Cambria Math" panose="02040503050406030204" pitchFamily="18" charset="0"/>
                <a:ea typeface="Cambria Math" panose="02040503050406030204" pitchFamily="18" charset="0"/>
              </a:endParaRPr>
            </a:p>
          </p:txBody>
        </p:sp>
      </p:grpSp>
      <p:sp>
        <p:nvSpPr>
          <p:cNvPr id="164" name="Curved Down Arrow 163"/>
          <p:cNvSpPr/>
          <p:nvPr/>
        </p:nvSpPr>
        <p:spPr>
          <a:xfrm rot="10800000">
            <a:off x="1815771" y="2447009"/>
            <a:ext cx="792163" cy="181054"/>
          </a:xfrm>
          <a:prstGeom prst="curvedDownArrow">
            <a:avLst/>
          </a:prstGeom>
          <a:solidFill>
            <a:srgbClr val="FFFF00"/>
          </a:solid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black"/>
              </a:solidFill>
              <a:latin typeface="Bookman Old Style" panose="02050604050505020204" pitchFamily="18" charset="0"/>
            </a:endParaRPr>
          </a:p>
        </p:txBody>
      </p:sp>
      <p:grpSp>
        <p:nvGrpSpPr>
          <p:cNvPr id="165" name="Group 164"/>
          <p:cNvGrpSpPr/>
          <p:nvPr/>
        </p:nvGrpSpPr>
        <p:grpSpPr>
          <a:xfrm>
            <a:off x="3424638" y="1790700"/>
            <a:ext cx="1777929" cy="895572"/>
            <a:chOff x="5888284" y="1599975"/>
            <a:chExt cx="1777929" cy="895572"/>
          </a:xfrm>
        </p:grpSpPr>
        <p:grpSp>
          <p:nvGrpSpPr>
            <p:cNvPr id="166" name="Group 165"/>
            <p:cNvGrpSpPr/>
            <p:nvPr/>
          </p:nvGrpSpPr>
          <p:grpSpPr>
            <a:xfrm>
              <a:off x="5888284" y="1599975"/>
              <a:ext cx="1777929" cy="895572"/>
              <a:chOff x="6241889" y="3165934"/>
              <a:chExt cx="1517908" cy="983231"/>
            </a:xfrm>
          </p:grpSpPr>
          <p:sp>
            <p:nvSpPr>
              <p:cNvPr id="168" name="Cloud Callout 167"/>
              <p:cNvSpPr/>
              <p:nvPr/>
            </p:nvSpPr>
            <p:spPr>
              <a:xfrm>
                <a:off x="6486723" y="3165934"/>
                <a:ext cx="1028244" cy="983231"/>
              </a:xfrm>
              <a:prstGeom prst="cloudCallout">
                <a:avLst>
                  <a:gd name="adj1" fmla="val -62767"/>
                  <a:gd name="adj2" fmla="val 46317"/>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69" name="Rectangle 168"/>
              <p:cNvSpPr/>
              <p:nvPr/>
            </p:nvSpPr>
            <p:spPr>
              <a:xfrm>
                <a:off x="6241889" y="3471706"/>
                <a:ext cx="1517908" cy="371692"/>
              </a:xfrm>
              <a:prstGeom prst="rect">
                <a:avLst/>
              </a:prstGeom>
            </p:spPr>
            <p:txBody>
              <a:bodyPr wrap="square">
                <a:spAutoFit/>
              </a:bodyPr>
              <a:lstStyle/>
              <a:p>
                <a:pPr algn="ctr"/>
                <a:r>
                  <a:rPr lang="en-US" sz="1600" b="1" dirty="0" smtClean="0">
                    <a:solidFill>
                      <a:prstClr val="white"/>
                    </a:solidFill>
                    <a:latin typeface="Cambria Math" panose="02040503050406030204" pitchFamily="18" charset="0"/>
                    <a:ea typeface="Cambria Math" panose="02040503050406030204" pitchFamily="18" charset="0"/>
                    <a:cs typeface="Arial" pitchFamily="34" charset="0"/>
                  </a:rPr>
                  <a:t>‘+’         ‘-’ </a:t>
                </a:r>
                <a:endParaRPr lang="en-US" sz="1600" b="1" dirty="0">
                  <a:solidFill>
                    <a:prstClr val="white"/>
                  </a:solidFill>
                  <a:latin typeface="Bookman Old Style" panose="02050604050505020204" pitchFamily="18" charset="0"/>
                </a:endParaRPr>
              </a:p>
            </p:txBody>
          </p:sp>
        </p:grpSp>
        <p:cxnSp>
          <p:nvCxnSpPr>
            <p:cNvPr id="167" name="Straight Arrow Connector 166"/>
            <p:cNvCxnSpPr/>
            <p:nvPr/>
          </p:nvCxnSpPr>
          <p:spPr>
            <a:xfrm>
              <a:off x="6692869" y="2066925"/>
              <a:ext cx="228600" cy="0"/>
            </a:xfrm>
            <a:prstGeom prst="straightConnector1">
              <a:avLst/>
            </a:prstGeom>
            <a:ln w="19050">
              <a:solidFill>
                <a:schemeClr val="bg1"/>
              </a:solidFill>
              <a:tailEnd type="arrow"/>
            </a:ln>
          </p:spPr>
          <p:style>
            <a:lnRef idx="1">
              <a:schemeClr val="accent1"/>
            </a:lnRef>
            <a:fillRef idx="0">
              <a:schemeClr val="accent1"/>
            </a:fillRef>
            <a:effectRef idx="0">
              <a:schemeClr val="accent1"/>
            </a:effectRef>
            <a:fontRef idx="minor">
              <a:schemeClr val="tx1"/>
            </a:fontRef>
          </p:style>
        </p:cxnSp>
      </p:grpSp>
      <p:sp>
        <p:nvSpPr>
          <p:cNvPr id="170" name="TextBox 169"/>
          <p:cNvSpPr txBox="1"/>
          <p:nvPr/>
        </p:nvSpPr>
        <p:spPr>
          <a:xfrm>
            <a:off x="1710179" y="2587346"/>
            <a:ext cx="301332" cy="369332"/>
          </a:xfrm>
          <a:prstGeom prst="rect">
            <a:avLst/>
          </a:prstGeom>
          <a:noFill/>
        </p:spPr>
        <p:txBody>
          <a:bodyPr wrap="square" rtlCol="0">
            <a:spAutoFit/>
          </a:bodyPr>
          <a:lstStyle/>
          <a:p>
            <a:r>
              <a:rPr lang="en-US" dirty="0" smtClean="0">
                <a:solidFill>
                  <a:srgbClr val="C00000"/>
                </a:solidFill>
                <a:latin typeface="Cambria Math" panose="02040503050406030204" pitchFamily="18" charset="0"/>
                <a:ea typeface="Cambria Math" panose="02040503050406030204" pitchFamily="18" charset="0"/>
                <a:cs typeface="Arial" pitchFamily="34" charset="0"/>
              </a:rPr>
              <a:t>2</a:t>
            </a:r>
            <a:endParaRPr lang="en-US" dirty="0">
              <a:solidFill>
                <a:srgbClr val="C00000"/>
              </a:solidFill>
              <a:latin typeface="Cambria Math" panose="02040503050406030204" pitchFamily="18" charset="0"/>
              <a:ea typeface="Cambria Math" panose="02040503050406030204" pitchFamily="18" charset="0"/>
              <a:cs typeface="Arial" pitchFamily="34" charset="0"/>
            </a:endParaRPr>
          </a:p>
        </p:txBody>
      </p:sp>
      <p:grpSp>
        <p:nvGrpSpPr>
          <p:cNvPr id="171" name="Group 170"/>
          <p:cNvGrpSpPr/>
          <p:nvPr/>
        </p:nvGrpSpPr>
        <p:grpSpPr>
          <a:xfrm>
            <a:off x="3578286" y="1653642"/>
            <a:ext cx="2355539" cy="1273539"/>
            <a:chOff x="6096215" y="3056468"/>
            <a:chExt cx="1686520" cy="1189709"/>
          </a:xfrm>
        </p:grpSpPr>
        <p:sp>
          <p:nvSpPr>
            <p:cNvPr id="172" name="Cloud Callout 171"/>
            <p:cNvSpPr/>
            <p:nvPr/>
          </p:nvSpPr>
          <p:spPr>
            <a:xfrm>
              <a:off x="6096215" y="3056468"/>
              <a:ext cx="1655996" cy="1189709"/>
            </a:xfrm>
            <a:prstGeom prst="cloudCallout">
              <a:avLst>
                <a:gd name="adj1" fmla="val -73629"/>
                <a:gd name="adj2" fmla="val 40872"/>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mbria Math" panose="02040503050406030204" pitchFamily="18" charset="0"/>
                <a:ea typeface="Cambria Math" panose="02040503050406030204" pitchFamily="18" charset="0"/>
              </a:endParaRPr>
            </a:p>
          </p:txBody>
        </p:sp>
        <p:sp>
          <p:nvSpPr>
            <p:cNvPr id="173" name="Rectangle 172"/>
            <p:cNvSpPr/>
            <p:nvPr/>
          </p:nvSpPr>
          <p:spPr>
            <a:xfrm>
              <a:off x="6153136" y="3317472"/>
              <a:ext cx="1629599" cy="776297"/>
            </a:xfrm>
            <a:prstGeom prst="rect">
              <a:avLst/>
            </a:prstGeom>
          </p:spPr>
          <p:txBody>
            <a:bodyPr wrap="square">
              <a:spAutoFit/>
            </a:bodyPr>
            <a:lstStyle/>
            <a:p>
              <a:pPr algn="ctr"/>
              <a:r>
                <a:rPr lang="en-US" sz="1600" b="1" dirty="0" smtClean="0">
                  <a:solidFill>
                    <a:srgbClr val="002060"/>
                  </a:solidFill>
                  <a:latin typeface="Cambria Math" panose="02040503050406030204" pitchFamily="18" charset="0"/>
                  <a:ea typeface="Cambria Math" panose="02040503050406030204" pitchFamily="18" charset="0"/>
                </a:rPr>
                <a:t>Variables </a:t>
              </a:r>
              <a:r>
                <a:rPr lang="en-US" sz="1600" b="1" dirty="0">
                  <a:solidFill>
                    <a:srgbClr val="002060"/>
                  </a:solidFill>
                  <a:latin typeface="Cambria Math" panose="02040503050406030204" pitchFamily="18" charset="0"/>
                  <a:ea typeface="Cambria Math" panose="02040503050406030204" pitchFamily="18" charset="0"/>
                </a:rPr>
                <a:t>on one side, numbers on the other side.</a:t>
              </a:r>
            </a:p>
          </p:txBody>
        </p:sp>
      </p:grpSp>
      <p:grpSp>
        <p:nvGrpSpPr>
          <p:cNvPr id="174" name="Group 173"/>
          <p:cNvGrpSpPr/>
          <p:nvPr/>
        </p:nvGrpSpPr>
        <p:grpSpPr>
          <a:xfrm>
            <a:off x="3540184" y="1742263"/>
            <a:ext cx="2204132" cy="1189709"/>
            <a:chOff x="6050724" y="3085922"/>
            <a:chExt cx="2204132" cy="1189709"/>
          </a:xfrm>
        </p:grpSpPr>
        <p:sp>
          <p:nvSpPr>
            <p:cNvPr id="175" name="Cloud Callout 174"/>
            <p:cNvSpPr/>
            <p:nvPr/>
          </p:nvSpPr>
          <p:spPr>
            <a:xfrm>
              <a:off x="6050724" y="3085922"/>
              <a:ext cx="2204132" cy="1189709"/>
            </a:xfrm>
            <a:prstGeom prst="cloudCallout">
              <a:avLst>
                <a:gd name="adj1" fmla="val -73629"/>
                <a:gd name="adj2" fmla="val 40872"/>
              </a:avLst>
            </a:prstGeom>
            <a:solidFill>
              <a:srgbClr val="FF7C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mbria Math" panose="02040503050406030204" pitchFamily="18" charset="0"/>
                <a:ea typeface="Cambria Math" panose="02040503050406030204" pitchFamily="18" charset="0"/>
              </a:endParaRPr>
            </a:p>
          </p:txBody>
        </p:sp>
        <p:sp>
          <p:nvSpPr>
            <p:cNvPr id="176" name="Rectangle 175"/>
            <p:cNvSpPr/>
            <p:nvPr/>
          </p:nvSpPr>
          <p:spPr>
            <a:xfrm>
              <a:off x="6100475" y="3438289"/>
              <a:ext cx="2107000" cy="584775"/>
            </a:xfrm>
            <a:prstGeom prst="rect">
              <a:avLst/>
            </a:prstGeom>
          </p:spPr>
          <p:txBody>
            <a:bodyPr wrap="square">
              <a:spAutoFit/>
            </a:bodyPr>
            <a:lstStyle/>
            <a:p>
              <a:pPr algn="ctr"/>
              <a:r>
                <a:rPr lang="en-US" sz="1600" b="1" dirty="0">
                  <a:solidFill>
                    <a:srgbClr val="002060"/>
                  </a:solidFill>
                  <a:latin typeface="Cambria Math" panose="02040503050406030204" pitchFamily="18" charset="0"/>
                  <a:ea typeface="Cambria Math" panose="02040503050406030204" pitchFamily="18" charset="0"/>
                </a:rPr>
                <a:t>We will shift </a:t>
              </a:r>
              <a:r>
                <a:rPr lang="en-US" sz="1600" b="1" dirty="0" smtClean="0">
                  <a:solidFill>
                    <a:srgbClr val="002060"/>
                  </a:solidFill>
                  <a:latin typeface="Cambria Math" panose="02040503050406030204" pitchFamily="18" charset="0"/>
                  <a:ea typeface="Cambria Math" panose="02040503050406030204" pitchFamily="18" charset="0"/>
                </a:rPr>
                <a:t>2 to the other side.</a:t>
              </a:r>
              <a:endParaRPr lang="en-US" sz="1600" b="1" dirty="0">
                <a:solidFill>
                  <a:srgbClr val="002060"/>
                </a:solidFill>
                <a:latin typeface="Cambria Math" panose="02040503050406030204" pitchFamily="18" charset="0"/>
                <a:ea typeface="Cambria Math" panose="02040503050406030204" pitchFamily="18" charset="0"/>
              </a:endParaRPr>
            </a:p>
          </p:txBody>
        </p:sp>
      </p:grpSp>
      <p:grpSp>
        <p:nvGrpSpPr>
          <p:cNvPr id="177" name="Group 176"/>
          <p:cNvGrpSpPr/>
          <p:nvPr/>
        </p:nvGrpSpPr>
        <p:grpSpPr>
          <a:xfrm>
            <a:off x="3633860" y="1726796"/>
            <a:ext cx="2102642" cy="1380195"/>
            <a:chOff x="5998967" y="2554406"/>
            <a:chExt cx="2003755" cy="1916038"/>
          </a:xfrm>
        </p:grpSpPr>
        <p:sp>
          <p:nvSpPr>
            <p:cNvPr id="178" name="Cloud Callout 177"/>
            <p:cNvSpPr/>
            <p:nvPr/>
          </p:nvSpPr>
          <p:spPr>
            <a:xfrm>
              <a:off x="5998967" y="2554406"/>
              <a:ext cx="2003755" cy="1916038"/>
            </a:xfrm>
            <a:prstGeom prst="cloudCallout">
              <a:avLst>
                <a:gd name="adj1" fmla="val -73629"/>
                <a:gd name="adj2" fmla="val 40872"/>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79" name="Rectangle 178"/>
            <p:cNvSpPr/>
            <p:nvPr/>
          </p:nvSpPr>
          <p:spPr>
            <a:xfrm>
              <a:off x="6055966" y="2881050"/>
              <a:ext cx="1794141" cy="1153621"/>
            </a:xfrm>
            <a:prstGeom prst="rect">
              <a:avLst/>
            </a:prstGeom>
          </p:spPr>
          <p:txBody>
            <a:bodyPr wrap="square">
              <a:spAutoFit/>
            </a:bodyPr>
            <a:lstStyle/>
            <a:p>
              <a:pPr algn="ctr"/>
              <a:r>
                <a:rPr lang="en-US" sz="1600" b="1" dirty="0" smtClean="0">
                  <a:solidFill>
                    <a:srgbClr val="002060"/>
                  </a:solidFill>
                  <a:latin typeface="Cambria Math" panose="02040503050406030204" pitchFamily="18" charset="0"/>
                  <a:ea typeface="Cambria Math" panose="02040503050406030204" pitchFamily="18" charset="0"/>
                </a:rPr>
                <a:t>While changing sides, we will change the sign.</a:t>
              </a:r>
              <a:endParaRPr lang="en-US" sz="1600" b="1" dirty="0">
                <a:solidFill>
                  <a:srgbClr val="002060"/>
                </a:solidFill>
                <a:latin typeface="Cambria Math" panose="02040503050406030204" pitchFamily="18" charset="0"/>
                <a:ea typeface="Cambria Math" panose="02040503050406030204" pitchFamily="18" charset="0"/>
              </a:endParaRPr>
            </a:p>
          </p:txBody>
        </p:sp>
      </p:grpSp>
      <p:sp>
        <p:nvSpPr>
          <p:cNvPr id="180" name="Curved Down Arrow 179"/>
          <p:cNvSpPr/>
          <p:nvPr/>
        </p:nvSpPr>
        <p:spPr>
          <a:xfrm rot="10800000" flipH="1">
            <a:off x="1824417" y="2880133"/>
            <a:ext cx="792163" cy="181054"/>
          </a:xfrm>
          <a:prstGeom prst="curvedDownArrow">
            <a:avLst/>
          </a:prstGeom>
          <a:solidFill>
            <a:srgbClr val="FFFF00"/>
          </a:solid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black"/>
              </a:solidFill>
              <a:latin typeface="Bookman Old Style" panose="02050604050505020204" pitchFamily="18" charset="0"/>
            </a:endParaRPr>
          </a:p>
        </p:txBody>
      </p:sp>
      <p:grpSp>
        <p:nvGrpSpPr>
          <p:cNvPr id="181" name="Group 180"/>
          <p:cNvGrpSpPr/>
          <p:nvPr/>
        </p:nvGrpSpPr>
        <p:grpSpPr>
          <a:xfrm>
            <a:off x="2956810" y="2332382"/>
            <a:ext cx="1777929" cy="895572"/>
            <a:chOff x="5888284" y="1599975"/>
            <a:chExt cx="1777929" cy="895572"/>
          </a:xfrm>
        </p:grpSpPr>
        <p:grpSp>
          <p:nvGrpSpPr>
            <p:cNvPr id="182" name="Group 181"/>
            <p:cNvGrpSpPr/>
            <p:nvPr/>
          </p:nvGrpSpPr>
          <p:grpSpPr>
            <a:xfrm>
              <a:off x="5888284" y="1599975"/>
              <a:ext cx="1777929" cy="895572"/>
              <a:chOff x="6241889" y="3165934"/>
              <a:chExt cx="1517908" cy="983231"/>
            </a:xfrm>
          </p:grpSpPr>
          <p:sp>
            <p:nvSpPr>
              <p:cNvPr id="184" name="Cloud Callout 183"/>
              <p:cNvSpPr/>
              <p:nvPr/>
            </p:nvSpPr>
            <p:spPr>
              <a:xfrm>
                <a:off x="6486723" y="3165934"/>
                <a:ext cx="1028244" cy="983231"/>
              </a:xfrm>
              <a:prstGeom prst="cloudCallout">
                <a:avLst>
                  <a:gd name="adj1" fmla="val -62767"/>
                  <a:gd name="adj2" fmla="val 46317"/>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85" name="Rectangle 184"/>
              <p:cNvSpPr/>
              <p:nvPr/>
            </p:nvSpPr>
            <p:spPr>
              <a:xfrm>
                <a:off x="6241889" y="3471706"/>
                <a:ext cx="1517908" cy="371692"/>
              </a:xfrm>
              <a:prstGeom prst="rect">
                <a:avLst/>
              </a:prstGeom>
            </p:spPr>
            <p:txBody>
              <a:bodyPr wrap="square">
                <a:spAutoFit/>
              </a:bodyPr>
              <a:lstStyle/>
              <a:p>
                <a:pPr algn="ctr"/>
                <a:r>
                  <a:rPr lang="en-US" sz="1600" b="1" dirty="0" smtClean="0">
                    <a:solidFill>
                      <a:prstClr val="white"/>
                    </a:solidFill>
                    <a:latin typeface="Cambria Math" panose="02040503050406030204" pitchFamily="18" charset="0"/>
                    <a:ea typeface="Cambria Math" panose="02040503050406030204" pitchFamily="18" charset="0"/>
                    <a:cs typeface="Arial" pitchFamily="34" charset="0"/>
                  </a:rPr>
                  <a:t>‘×’         ‘÷’ </a:t>
                </a:r>
                <a:endParaRPr lang="en-US" sz="1600" b="1" dirty="0">
                  <a:solidFill>
                    <a:prstClr val="white"/>
                  </a:solidFill>
                  <a:latin typeface="Bookman Old Style" panose="02050604050505020204" pitchFamily="18" charset="0"/>
                </a:endParaRPr>
              </a:p>
            </p:txBody>
          </p:sp>
        </p:grpSp>
        <p:cxnSp>
          <p:nvCxnSpPr>
            <p:cNvPr id="183" name="Straight Arrow Connector 182"/>
            <p:cNvCxnSpPr/>
            <p:nvPr/>
          </p:nvCxnSpPr>
          <p:spPr>
            <a:xfrm>
              <a:off x="6692869" y="2066925"/>
              <a:ext cx="228600" cy="0"/>
            </a:xfrm>
            <a:prstGeom prst="straightConnector1">
              <a:avLst/>
            </a:prstGeom>
            <a:ln w="19050">
              <a:solidFill>
                <a:schemeClr val="bg1"/>
              </a:solidFill>
              <a:tailEnd type="arrow"/>
            </a:ln>
          </p:spPr>
          <p:style>
            <a:lnRef idx="1">
              <a:schemeClr val="accent1"/>
            </a:lnRef>
            <a:fillRef idx="0">
              <a:schemeClr val="accent1"/>
            </a:fillRef>
            <a:effectRef idx="0">
              <a:schemeClr val="accent1"/>
            </a:effectRef>
            <a:fontRef idx="minor">
              <a:schemeClr val="tx1"/>
            </a:fontRef>
          </p:style>
        </p:cxnSp>
      </p:grpSp>
      <p:sp>
        <p:nvSpPr>
          <p:cNvPr id="101" name="Rectangle 100"/>
          <p:cNvSpPr/>
          <p:nvPr/>
        </p:nvSpPr>
        <p:spPr>
          <a:xfrm>
            <a:off x="2992699" y="3426278"/>
            <a:ext cx="960519" cy="338554"/>
          </a:xfrm>
          <a:prstGeom prst="rect">
            <a:avLst/>
          </a:prstGeom>
          <a:gradFill flip="none" rotWithShape="1">
            <a:gsLst>
              <a:gs pos="0">
                <a:srgbClr val="CC00CC">
                  <a:tint val="66000"/>
                  <a:satMod val="160000"/>
                </a:srgbClr>
              </a:gs>
              <a:gs pos="50000">
                <a:srgbClr val="CC00CC">
                  <a:tint val="44500"/>
                  <a:satMod val="160000"/>
                </a:srgbClr>
              </a:gs>
              <a:gs pos="100000">
                <a:srgbClr val="CC00CC">
                  <a:tint val="23500"/>
                  <a:satMod val="160000"/>
                </a:srgbClr>
              </a:gs>
            </a:gsLst>
            <a:lin ang="2700000" scaled="1"/>
            <a:tileRect/>
          </a:gradFill>
        </p:spPr>
        <p:txBody>
          <a:bodyPr wrap="none">
            <a:spAutoFit/>
          </a:bodyPr>
          <a:lstStyle/>
          <a:p>
            <a:r>
              <a:rPr lang="en-US" sz="1600" dirty="0" smtClean="0">
                <a:solidFill>
                  <a:prstClr val="black"/>
                </a:solidFill>
                <a:latin typeface="Cambria Math" panose="02040503050406030204" pitchFamily="18" charset="0"/>
                <a:ea typeface="Cambria Math" panose="02040503050406030204" pitchFamily="18" charset="0"/>
              </a:rPr>
              <a:t>2 × 1= 2</a:t>
            </a:r>
            <a:endParaRPr lang="en-US" sz="1600" dirty="0">
              <a:solidFill>
                <a:prstClr val="black"/>
              </a:solidFill>
              <a:latin typeface="Cambria Math" panose="02040503050406030204" pitchFamily="18" charset="0"/>
              <a:ea typeface="Cambria Math" panose="02040503050406030204" pitchFamily="18" charset="0"/>
            </a:endParaRPr>
          </a:p>
        </p:txBody>
      </p:sp>
      <p:sp>
        <p:nvSpPr>
          <p:cNvPr id="102" name="Rectangle 101"/>
          <p:cNvSpPr/>
          <p:nvPr/>
        </p:nvSpPr>
        <p:spPr>
          <a:xfrm>
            <a:off x="2971825" y="3120509"/>
            <a:ext cx="1005403" cy="338554"/>
          </a:xfrm>
          <a:prstGeom prst="rect">
            <a:avLst/>
          </a:prstGeom>
          <a:gradFill flip="none" rotWithShape="1">
            <a:gsLst>
              <a:gs pos="0">
                <a:srgbClr val="CC00CC">
                  <a:tint val="66000"/>
                  <a:satMod val="160000"/>
                </a:srgbClr>
              </a:gs>
              <a:gs pos="50000">
                <a:srgbClr val="CC00CC">
                  <a:tint val="44500"/>
                  <a:satMod val="160000"/>
                </a:srgbClr>
              </a:gs>
              <a:gs pos="100000">
                <a:srgbClr val="CC00CC">
                  <a:tint val="23500"/>
                  <a:satMod val="160000"/>
                </a:srgbClr>
              </a:gs>
            </a:gsLst>
            <a:lin ang="2700000" scaled="1"/>
            <a:tileRect/>
          </a:gradFill>
        </p:spPr>
        <p:txBody>
          <a:bodyPr wrap="none">
            <a:spAutoFit/>
          </a:bodyPr>
          <a:lstStyle/>
          <a:p>
            <a:r>
              <a:rPr lang="en-US" sz="1600" dirty="0" smtClean="0">
                <a:solidFill>
                  <a:prstClr val="black"/>
                </a:solidFill>
                <a:latin typeface="Cambria Math" panose="02040503050406030204" pitchFamily="18" charset="0"/>
                <a:ea typeface="Cambria Math" panose="02040503050406030204" pitchFamily="18" charset="0"/>
              </a:rPr>
              <a:t>2 × 2 = 4</a:t>
            </a:r>
            <a:endParaRPr lang="en-US" sz="1600" dirty="0">
              <a:solidFill>
                <a:prstClr val="black"/>
              </a:solidFill>
              <a:latin typeface="Cambria Math" panose="02040503050406030204" pitchFamily="18" charset="0"/>
              <a:ea typeface="Cambria Math" panose="02040503050406030204" pitchFamily="18" charset="0"/>
            </a:endParaRPr>
          </a:p>
        </p:txBody>
      </p:sp>
      <p:grpSp>
        <p:nvGrpSpPr>
          <p:cNvPr id="103" name="Group 102"/>
          <p:cNvGrpSpPr/>
          <p:nvPr/>
        </p:nvGrpSpPr>
        <p:grpSpPr>
          <a:xfrm>
            <a:off x="571500" y="251378"/>
            <a:ext cx="1181100" cy="512618"/>
            <a:chOff x="3680733" y="331470"/>
            <a:chExt cx="1135475" cy="563880"/>
          </a:xfrm>
        </p:grpSpPr>
        <p:sp>
          <p:nvSpPr>
            <p:cNvPr id="104" name="Horizontal Scroll 103"/>
            <p:cNvSpPr/>
            <p:nvPr/>
          </p:nvSpPr>
          <p:spPr>
            <a:xfrm>
              <a:off x="3680733" y="331470"/>
              <a:ext cx="1135475" cy="563880"/>
            </a:xfrm>
            <a:prstGeom prst="horizontalScroll">
              <a:avLst/>
            </a:prstGeom>
            <a:blipFill>
              <a:blip r:embed="rId6"/>
              <a:tile tx="0" ty="0" sx="100000" sy="100000" flip="none" algn="tl"/>
            </a:blipFill>
            <a:ln w="28575">
              <a:solidFill>
                <a:schemeClr val="tx1"/>
              </a:solid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dirty="0">
                <a:solidFill>
                  <a:prstClr val="black"/>
                </a:solidFill>
                <a:latin typeface="Cambria Math" panose="02040503050406030204" pitchFamily="18" charset="0"/>
                <a:ea typeface="Cambria Math" panose="02040503050406030204" pitchFamily="18" charset="0"/>
              </a:endParaRPr>
            </a:p>
          </p:txBody>
        </p:sp>
        <p:sp>
          <p:nvSpPr>
            <p:cNvPr id="105" name="TextBox 104"/>
            <p:cNvSpPr txBox="1"/>
            <p:nvPr/>
          </p:nvSpPr>
          <p:spPr>
            <a:xfrm>
              <a:off x="3761492" y="423178"/>
              <a:ext cx="1034050" cy="372410"/>
            </a:xfrm>
            <a:prstGeom prst="rect">
              <a:avLst/>
            </a:prstGeom>
            <a:noFill/>
          </p:spPr>
          <p:txBody>
            <a:bodyPr wrap="none" rtlCol="0">
              <a:spAutoFit/>
            </a:bodyPr>
            <a:lstStyle/>
            <a:p>
              <a:r>
                <a:rPr lang="en-US" sz="1600" dirty="0" smtClean="0">
                  <a:solidFill>
                    <a:prstClr val="black"/>
                  </a:solidFill>
                  <a:latin typeface="Cambria Math" panose="02040503050406030204" pitchFamily="18" charset="0"/>
                  <a:ea typeface="Cambria Math" panose="02040503050406030204" pitchFamily="18" charset="0"/>
                </a:rPr>
                <a:t>EXERCISE</a:t>
              </a:r>
              <a:endParaRPr lang="en-US" sz="1600" dirty="0">
                <a:solidFill>
                  <a:prstClr val="black"/>
                </a:solidFill>
                <a:latin typeface="Cambria Math" panose="02040503050406030204" pitchFamily="18" charset="0"/>
                <a:ea typeface="Cambria Math" panose="02040503050406030204" pitchFamily="18" charset="0"/>
              </a:endParaRPr>
            </a:p>
          </p:txBody>
        </p:sp>
      </p:grpSp>
    </p:spTree>
    <p:extLst>
      <p:ext uri="{BB962C8B-B14F-4D97-AF65-F5344CB8AC3E}">
        <p14:creationId xmlns:p14="http://schemas.microsoft.com/office/powerpoint/2010/main" val="2289085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35"/>
                                        </p:tgtEl>
                                        <p:attrNameLst>
                                          <p:attrName>style.visibility</p:attrName>
                                        </p:attrNameLst>
                                      </p:cBhvr>
                                      <p:to>
                                        <p:strVal val="visible"/>
                                      </p:to>
                                    </p:set>
                                    <p:animEffect transition="in" filter="fade">
                                      <p:cBhvr>
                                        <p:cTn id="35" dur="500"/>
                                        <p:tgtEl>
                                          <p:spTgt spid="135"/>
                                        </p:tgtEl>
                                      </p:cBhvr>
                                    </p:animEffect>
                                  </p:childTnLst>
                                </p:cTn>
                              </p:par>
                            </p:childTnLst>
                          </p:cTn>
                        </p:par>
                      </p:childTnLst>
                    </p:cTn>
                  </p:par>
                  <p:par>
                    <p:cTn id="36" fill="hold">
                      <p:stCondLst>
                        <p:cond delay="indefinite"/>
                      </p:stCondLst>
                      <p:childTnLst>
                        <p:par>
                          <p:cTn id="37" fill="hold">
                            <p:stCondLst>
                              <p:cond delay="0"/>
                            </p:stCondLst>
                            <p:childTnLst>
                              <p:par>
                                <p:cTn id="38" presetID="1" presetClass="exit" presetSubtype="0" fill="hold" nodeType="clickEffect">
                                  <p:stCondLst>
                                    <p:cond delay="0"/>
                                  </p:stCondLst>
                                  <p:childTnLst>
                                    <p:set>
                                      <p:cBhvr>
                                        <p:cTn id="39" dur="1" fill="hold">
                                          <p:stCondLst>
                                            <p:cond delay="0"/>
                                          </p:stCondLst>
                                        </p:cTn>
                                        <p:tgtEl>
                                          <p:spTgt spid="135"/>
                                        </p:tgtEl>
                                        <p:attrNameLst>
                                          <p:attrName>style.visibility</p:attrName>
                                        </p:attrNameLst>
                                      </p:cBhvr>
                                      <p:to>
                                        <p:strVal val="hidden"/>
                                      </p:to>
                                    </p:se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142"/>
                                        </p:tgtEl>
                                        <p:attrNameLst>
                                          <p:attrName>style.visibility</p:attrName>
                                        </p:attrNameLst>
                                      </p:cBhvr>
                                      <p:to>
                                        <p:strVal val="visible"/>
                                      </p:to>
                                    </p:set>
                                    <p:animEffect transition="in" filter="fade">
                                      <p:cBhvr>
                                        <p:cTn id="44" dur="500"/>
                                        <p:tgtEl>
                                          <p:spTgt spid="142"/>
                                        </p:tgtEl>
                                      </p:cBhvr>
                                    </p:animEffec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22" presetClass="entr" presetSubtype="8" fill="hold" grpId="0" nodeType="clickEffect">
                                  <p:stCondLst>
                                    <p:cond delay="0"/>
                                  </p:stCondLst>
                                  <p:childTnLst>
                                    <p:set>
                                      <p:cBhvr>
                                        <p:cTn id="52" dur="1" fill="hold">
                                          <p:stCondLst>
                                            <p:cond delay="0"/>
                                          </p:stCondLst>
                                        </p:cTn>
                                        <p:tgtEl>
                                          <p:spTgt spid="148"/>
                                        </p:tgtEl>
                                        <p:attrNameLst>
                                          <p:attrName>style.visibility</p:attrName>
                                        </p:attrNameLst>
                                      </p:cBhvr>
                                      <p:to>
                                        <p:strVal val="visible"/>
                                      </p:to>
                                    </p:set>
                                    <p:animEffect transition="in" filter="wipe(left)">
                                      <p:cBhvr>
                                        <p:cTn id="53" dur="500"/>
                                        <p:tgtEl>
                                          <p:spTgt spid="148"/>
                                        </p:tgtEl>
                                      </p:cBhvr>
                                    </p:animEffect>
                                  </p:childTnLst>
                                </p:cTn>
                              </p:par>
                            </p:childTnLst>
                          </p:cTn>
                        </p:par>
                      </p:childTnLst>
                    </p:cTn>
                  </p:par>
                  <p:par>
                    <p:cTn id="54" fill="hold">
                      <p:stCondLst>
                        <p:cond delay="indefinite"/>
                      </p:stCondLst>
                      <p:childTnLst>
                        <p:par>
                          <p:cTn id="55" fill="hold">
                            <p:stCondLst>
                              <p:cond delay="0"/>
                            </p:stCondLst>
                            <p:childTnLst>
                              <p:par>
                                <p:cTn id="56" presetID="1" presetClass="exit" presetSubtype="0" fill="hold" nodeType="clickEffect">
                                  <p:stCondLst>
                                    <p:cond delay="0"/>
                                  </p:stCondLst>
                                  <p:childTnLst>
                                    <p:set>
                                      <p:cBhvr>
                                        <p:cTn id="57" dur="1" fill="hold">
                                          <p:stCondLst>
                                            <p:cond delay="0"/>
                                          </p:stCondLst>
                                        </p:cTn>
                                        <p:tgtEl>
                                          <p:spTgt spid="142"/>
                                        </p:tgtEl>
                                        <p:attrNameLst>
                                          <p:attrName>style.visibility</p:attrName>
                                        </p:attrNameLst>
                                      </p:cBhvr>
                                      <p:to>
                                        <p:strVal val="hidden"/>
                                      </p:to>
                                    </p:se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145"/>
                                        </p:tgtEl>
                                        <p:attrNameLst>
                                          <p:attrName>style.visibility</p:attrName>
                                        </p:attrNameLst>
                                      </p:cBhvr>
                                      <p:to>
                                        <p:strVal val="visible"/>
                                      </p:to>
                                    </p:set>
                                    <p:animEffect transition="in" filter="fade">
                                      <p:cBhvr>
                                        <p:cTn id="62" dur="500"/>
                                        <p:tgtEl>
                                          <p:spTgt spid="145"/>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xit" presetSubtype="0" fill="hold" nodeType="clickEffect">
                                  <p:stCondLst>
                                    <p:cond delay="0"/>
                                  </p:stCondLst>
                                  <p:childTnLst>
                                    <p:animEffect transition="out" filter="fade">
                                      <p:cBhvr>
                                        <p:cTn id="66" dur="500"/>
                                        <p:tgtEl>
                                          <p:spTgt spid="145"/>
                                        </p:tgtEl>
                                      </p:cBhvr>
                                    </p:animEffect>
                                    <p:set>
                                      <p:cBhvr>
                                        <p:cTn id="67" dur="1" fill="hold">
                                          <p:stCondLst>
                                            <p:cond delay="499"/>
                                          </p:stCondLst>
                                        </p:cTn>
                                        <p:tgtEl>
                                          <p:spTgt spid="145"/>
                                        </p:tgtEl>
                                        <p:attrNameLst>
                                          <p:attrName>style.visibility</p:attrName>
                                        </p:attrNameLst>
                                      </p:cBhvr>
                                      <p:to>
                                        <p:strVal val="hidden"/>
                                      </p:to>
                                    </p:se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149"/>
                                        </p:tgtEl>
                                        <p:attrNameLst>
                                          <p:attrName>style.visibility</p:attrName>
                                        </p:attrNameLst>
                                      </p:cBhvr>
                                      <p:to>
                                        <p:strVal val="visible"/>
                                      </p:to>
                                    </p:set>
                                    <p:animEffect transition="in" filter="fade">
                                      <p:cBhvr>
                                        <p:cTn id="72" dur="500"/>
                                        <p:tgtEl>
                                          <p:spTgt spid="149"/>
                                        </p:tgtEl>
                                      </p:cBhvr>
                                    </p:animEffec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10"/>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11"/>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12"/>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13"/>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grpId="0" nodeType="clickEffect">
                                  <p:stCondLst>
                                    <p:cond delay="0"/>
                                  </p:stCondLst>
                                  <p:childTnLst>
                                    <p:set>
                                      <p:cBhvr>
                                        <p:cTn id="92" dur="1" fill="hold">
                                          <p:stCondLst>
                                            <p:cond delay="0"/>
                                          </p:stCondLst>
                                        </p:cTn>
                                        <p:tgtEl>
                                          <p:spTgt spid="14"/>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grpId="0" nodeType="clickEffect">
                                  <p:stCondLst>
                                    <p:cond delay="0"/>
                                  </p:stCondLst>
                                  <p:childTnLst>
                                    <p:set>
                                      <p:cBhvr>
                                        <p:cTn id="96" dur="1" fill="hold">
                                          <p:stCondLst>
                                            <p:cond delay="0"/>
                                          </p:stCondLst>
                                        </p:cTn>
                                        <p:tgtEl>
                                          <p:spTgt spid="15"/>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grpId="0" nodeType="clickEffect">
                                  <p:stCondLst>
                                    <p:cond delay="0"/>
                                  </p:stCondLst>
                                  <p:childTnLst>
                                    <p:set>
                                      <p:cBhvr>
                                        <p:cTn id="100" dur="1" fill="hold">
                                          <p:stCondLst>
                                            <p:cond delay="0"/>
                                          </p:stCondLst>
                                        </p:cTn>
                                        <p:tgtEl>
                                          <p:spTgt spid="18"/>
                                        </p:tgtEl>
                                        <p:attrNameLst>
                                          <p:attrName>style.visibility</p:attrName>
                                        </p:attrNameLst>
                                      </p:cBhvr>
                                      <p:to>
                                        <p:strVal val="visible"/>
                                      </p:to>
                                    </p:set>
                                  </p:childTnLst>
                                </p:cTn>
                              </p:par>
                            </p:childTnLst>
                          </p:cTn>
                        </p:par>
                      </p:childTnLst>
                    </p:cTn>
                  </p:par>
                  <p:par>
                    <p:cTn id="101" fill="hold">
                      <p:stCondLst>
                        <p:cond delay="indefinite"/>
                      </p:stCondLst>
                      <p:childTnLst>
                        <p:par>
                          <p:cTn id="102" fill="hold">
                            <p:stCondLst>
                              <p:cond delay="0"/>
                            </p:stCondLst>
                            <p:childTnLst>
                              <p:par>
                                <p:cTn id="103" presetID="1" presetClass="entr" presetSubtype="0" fill="hold" grpId="0" nodeType="clickEffect">
                                  <p:stCondLst>
                                    <p:cond delay="0"/>
                                  </p:stCondLst>
                                  <p:childTnLst>
                                    <p:set>
                                      <p:cBhvr>
                                        <p:cTn id="104" dur="1" fill="hold">
                                          <p:stCondLst>
                                            <p:cond delay="0"/>
                                          </p:stCondLst>
                                        </p:cTn>
                                        <p:tgtEl>
                                          <p:spTgt spid="19"/>
                                        </p:tgtEl>
                                        <p:attrNameLst>
                                          <p:attrName>style.visibility</p:attrName>
                                        </p:attrNameLst>
                                      </p:cBhvr>
                                      <p:to>
                                        <p:strVal val="visible"/>
                                      </p:to>
                                    </p:set>
                                  </p:childTnLst>
                                </p:cTn>
                              </p:par>
                            </p:childTnLst>
                          </p:cTn>
                        </p:par>
                      </p:childTnLst>
                    </p:cTn>
                  </p:par>
                  <p:par>
                    <p:cTn id="105" fill="hold">
                      <p:stCondLst>
                        <p:cond delay="indefinite"/>
                      </p:stCondLst>
                      <p:childTnLst>
                        <p:par>
                          <p:cTn id="106" fill="hold">
                            <p:stCondLst>
                              <p:cond delay="0"/>
                            </p:stCondLst>
                            <p:childTnLst>
                              <p:par>
                                <p:cTn id="107" presetID="1" presetClass="exit" presetSubtype="0" fill="hold" grpId="1" nodeType="clickEffect">
                                  <p:stCondLst>
                                    <p:cond delay="0"/>
                                  </p:stCondLst>
                                  <p:childTnLst>
                                    <p:set>
                                      <p:cBhvr>
                                        <p:cTn id="108" dur="1" fill="hold">
                                          <p:stCondLst>
                                            <p:cond delay="0"/>
                                          </p:stCondLst>
                                        </p:cTn>
                                        <p:tgtEl>
                                          <p:spTgt spid="148"/>
                                        </p:tgtEl>
                                        <p:attrNameLst>
                                          <p:attrName>style.visibility</p:attrName>
                                        </p:attrNameLst>
                                      </p:cBhvr>
                                      <p:to>
                                        <p:strVal val="hidden"/>
                                      </p:to>
                                    </p:set>
                                  </p:childTnLst>
                                </p:cTn>
                              </p:par>
                              <p:par>
                                <p:cTn id="109" presetID="1" presetClass="exit" presetSubtype="0" fill="hold" grpId="1" nodeType="withEffect">
                                  <p:stCondLst>
                                    <p:cond delay="0"/>
                                  </p:stCondLst>
                                  <p:childTnLst>
                                    <p:set>
                                      <p:cBhvr>
                                        <p:cTn id="110" dur="1" fill="hold">
                                          <p:stCondLst>
                                            <p:cond delay="0"/>
                                          </p:stCondLst>
                                        </p:cTn>
                                        <p:tgtEl>
                                          <p:spTgt spid="3"/>
                                        </p:tgtEl>
                                        <p:attrNameLst>
                                          <p:attrName>style.visibility</p:attrName>
                                        </p:attrNameLst>
                                      </p:cBhvr>
                                      <p:to>
                                        <p:strVal val="hidden"/>
                                      </p:to>
                                    </p:set>
                                  </p:childTnLst>
                                </p:cTn>
                              </p:par>
                              <p:par>
                                <p:cTn id="111" presetID="10" presetClass="exit" presetSubtype="0" fill="hold" nodeType="withEffect">
                                  <p:stCondLst>
                                    <p:cond delay="0"/>
                                  </p:stCondLst>
                                  <p:childTnLst>
                                    <p:animEffect transition="out" filter="fade">
                                      <p:cBhvr>
                                        <p:cTn id="112" dur="500"/>
                                        <p:tgtEl>
                                          <p:spTgt spid="149"/>
                                        </p:tgtEl>
                                      </p:cBhvr>
                                    </p:animEffect>
                                    <p:set>
                                      <p:cBhvr>
                                        <p:cTn id="113" dur="1" fill="hold">
                                          <p:stCondLst>
                                            <p:cond delay="499"/>
                                          </p:stCondLst>
                                        </p:cTn>
                                        <p:tgtEl>
                                          <p:spTgt spid="149"/>
                                        </p:tgtEl>
                                        <p:attrNameLst>
                                          <p:attrName>style.visibility</p:attrName>
                                        </p:attrNameLst>
                                      </p:cBhvr>
                                      <p:to>
                                        <p:strVal val="hidden"/>
                                      </p:to>
                                    </p:set>
                                  </p:childTnLst>
                                </p:cTn>
                              </p:par>
                            </p:childTnLst>
                          </p:cTn>
                        </p:par>
                      </p:childTnLst>
                    </p:cTn>
                  </p:par>
                  <p:par>
                    <p:cTn id="114" fill="hold">
                      <p:stCondLst>
                        <p:cond delay="indefinite"/>
                      </p:stCondLst>
                      <p:childTnLst>
                        <p:par>
                          <p:cTn id="115" fill="hold">
                            <p:stCondLst>
                              <p:cond delay="0"/>
                            </p:stCondLst>
                            <p:childTnLst>
                              <p:par>
                                <p:cTn id="116" presetID="1" presetClass="entr" presetSubtype="0" fill="hold" grpId="0" nodeType="clickEffect">
                                  <p:stCondLst>
                                    <p:cond delay="0"/>
                                  </p:stCondLst>
                                  <p:childTnLst>
                                    <p:set>
                                      <p:cBhvr>
                                        <p:cTn id="117" dur="1" fill="hold">
                                          <p:stCondLst>
                                            <p:cond delay="0"/>
                                          </p:stCondLst>
                                        </p:cTn>
                                        <p:tgtEl>
                                          <p:spTgt spid="22"/>
                                        </p:tgtEl>
                                        <p:attrNameLst>
                                          <p:attrName>style.visibility</p:attrName>
                                        </p:attrNameLst>
                                      </p:cBhvr>
                                      <p:to>
                                        <p:strVal val="visible"/>
                                      </p:to>
                                    </p:set>
                                  </p:childTnLst>
                                </p:cTn>
                              </p:par>
                            </p:childTnLst>
                          </p:cTn>
                        </p:par>
                      </p:childTnLst>
                    </p:cTn>
                  </p:par>
                  <p:par>
                    <p:cTn id="118" fill="hold">
                      <p:stCondLst>
                        <p:cond delay="indefinite"/>
                      </p:stCondLst>
                      <p:childTnLst>
                        <p:par>
                          <p:cTn id="119" fill="hold">
                            <p:stCondLst>
                              <p:cond delay="0"/>
                            </p:stCondLst>
                            <p:childTnLst>
                              <p:par>
                                <p:cTn id="120" presetID="1" presetClass="entr" presetSubtype="0" fill="hold" grpId="0" nodeType="clickEffect">
                                  <p:stCondLst>
                                    <p:cond delay="0"/>
                                  </p:stCondLst>
                                  <p:childTnLst>
                                    <p:set>
                                      <p:cBhvr>
                                        <p:cTn id="121" dur="1" fill="hold">
                                          <p:stCondLst>
                                            <p:cond delay="0"/>
                                          </p:stCondLst>
                                        </p:cTn>
                                        <p:tgtEl>
                                          <p:spTgt spid="23"/>
                                        </p:tgtEl>
                                        <p:attrNameLst>
                                          <p:attrName>style.visibility</p:attrName>
                                        </p:attrNameLst>
                                      </p:cBhvr>
                                      <p:to>
                                        <p:strVal val="visible"/>
                                      </p:to>
                                    </p:set>
                                  </p:childTnLst>
                                </p:cTn>
                              </p:par>
                            </p:childTnLst>
                          </p:cTn>
                        </p:par>
                      </p:childTnLst>
                    </p:cTn>
                  </p:par>
                  <p:par>
                    <p:cTn id="122" fill="hold">
                      <p:stCondLst>
                        <p:cond delay="indefinite"/>
                      </p:stCondLst>
                      <p:childTnLst>
                        <p:par>
                          <p:cTn id="123" fill="hold">
                            <p:stCondLst>
                              <p:cond delay="0"/>
                            </p:stCondLst>
                            <p:childTnLst>
                              <p:par>
                                <p:cTn id="124" presetID="1" presetClass="entr" presetSubtype="0" fill="hold" grpId="0" nodeType="clickEffect">
                                  <p:stCondLst>
                                    <p:cond delay="0"/>
                                  </p:stCondLst>
                                  <p:childTnLst>
                                    <p:set>
                                      <p:cBhvr>
                                        <p:cTn id="125" dur="1" fill="hold">
                                          <p:stCondLst>
                                            <p:cond delay="0"/>
                                          </p:stCondLst>
                                        </p:cTn>
                                        <p:tgtEl>
                                          <p:spTgt spid="24"/>
                                        </p:tgtEl>
                                        <p:attrNameLst>
                                          <p:attrName>style.visibility</p:attrName>
                                        </p:attrNameLst>
                                      </p:cBhvr>
                                      <p:to>
                                        <p:strVal val="visible"/>
                                      </p:to>
                                    </p:set>
                                  </p:childTnLst>
                                </p:cTn>
                              </p:par>
                            </p:childTnLst>
                          </p:cTn>
                        </p:par>
                      </p:childTnLst>
                    </p:cTn>
                  </p:par>
                  <p:par>
                    <p:cTn id="126" fill="hold">
                      <p:stCondLst>
                        <p:cond delay="indefinite"/>
                      </p:stCondLst>
                      <p:childTnLst>
                        <p:par>
                          <p:cTn id="127" fill="hold">
                            <p:stCondLst>
                              <p:cond delay="0"/>
                            </p:stCondLst>
                            <p:childTnLst>
                              <p:par>
                                <p:cTn id="128" presetID="1" presetClass="entr" presetSubtype="0" fill="hold" grpId="0" nodeType="clickEffect">
                                  <p:stCondLst>
                                    <p:cond delay="0"/>
                                  </p:stCondLst>
                                  <p:childTnLst>
                                    <p:set>
                                      <p:cBhvr>
                                        <p:cTn id="129" dur="1" fill="hold">
                                          <p:stCondLst>
                                            <p:cond delay="0"/>
                                          </p:stCondLst>
                                        </p:cTn>
                                        <p:tgtEl>
                                          <p:spTgt spid="25"/>
                                        </p:tgtEl>
                                        <p:attrNameLst>
                                          <p:attrName>style.visibility</p:attrName>
                                        </p:attrNameLst>
                                      </p:cBhvr>
                                      <p:to>
                                        <p:strVal val="visible"/>
                                      </p:to>
                                    </p:set>
                                  </p:childTnLst>
                                </p:cTn>
                              </p:par>
                            </p:childTnLst>
                          </p:cTn>
                        </p:par>
                      </p:childTnLst>
                    </p:cTn>
                  </p:par>
                  <p:par>
                    <p:cTn id="130" fill="hold">
                      <p:stCondLst>
                        <p:cond delay="indefinite"/>
                      </p:stCondLst>
                      <p:childTnLst>
                        <p:par>
                          <p:cTn id="131" fill="hold">
                            <p:stCondLst>
                              <p:cond delay="0"/>
                            </p:stCondLst>
                            <p:childTnLst>
                              <p:par>
                                <p:cTn id="132" presetID="1" presetClass="entr" presetSubtype="0" fill="hold" grpId="0" nodeType="clickEffect">
                                  <p:stCondLst>
                                    <p:cond delay="0"/>
                                  </p:stCondLst>
                                  <p:childTnLst>
                                    <p:set>
                                      <p:cBhvr>
                                        <p:cTn id="133" dur="1" fill="hold">
                                          <p:stCondLst>
                                            <p:cond delay="0"/>
                                          </p:stCondLst>
                                        </p:cTn>
                                        <p:tgtEl>
                                          <p:spTgt spid="26"/>
                                        </p:tgtEl>
                                        <p:attrNameLst>
                                          <p:attrName>style.visibility</p:attrName>
                                        </p:attrNameLst>
                                      </p:cBhvr>
                                      <p:to>
                                        <p:strVal val="visible"/>
                                      </p:to>
                                    </p:set>
                                  </p:childTnLst>
                                </p:cTn>
                              </p:par>
                            </p:childTnLst>
                          </p:cTn>
                        </p:par>
                      </p:childTnLst>
                    </p:cTn>
                  </p:par>
                  <p:par>
                    <p:cTn id="134" fill="hold">
                      <p:stCondLst>
                        <p:cond delay="indefinite"/>
                      </p:stCondLst>
                      <p:childTnLst>
                        <p:par>
                          <p:cTn id="135" fill="hold">
                            <p:stCondLst>
                              <p:cond delay="0"/>
                            </p:stCondLst>
                            <p:childTnLst>
                              <p:par>
                                <p:cTn id="136" presetID="1" presetClass="entr" presetSubtype="0" fill="hold" grpId="0" nodeType="clickEffect">
                                  <p:stCondLst>
                                    <p:cond delay="0"/>
                                  </p:stCondLst>
                                  <p:childTnLst>
                                    <p:set>
                                      <p:cBhvr>
                                        <p:cTn id="137" dur="1" fill="hold">
                                          <p:stCondLst>
                                            <p:cond delay="0"/>
                                          </p:stCondLst>
                                        </p:cTn>
                                        <p:tgtEl>
                                          <p:spTgt spid="27"/>
                                        </p:tgtEl>
                                        <p:attrNameLst>
                                          <p:attrName>style.visibility</p:attrName>
                                        </p:attrNameLst>
                                      </p:cBhvr>
                                      <p:to>
                                        <p:strVal val="visible"/>
                                      </p:to>
                                    </p:set>
                                  </p:childTnLst>
                                </p:cTn>
                              </p:par>
                            </p:childTnLst>
                          </p:cTn>
                        </p:par>
                      </p:childTnLst>
                    </p:cTn>
                  </p:par>
                  <p:par>
                    <p:cTn id="138" fill="hold">
                      <p:stCondLst>
                        <p:cond delay="indefinite"/>
                      </p:stCondLst>
                      <p:childTnLst>
                        <p:par>
                          <p:cTn id="139" fill="hold">
                            <p:stCondLst>
                              <p:cond delay="0"/>
                            </p:stCondLst>
                            <p:childTnLst>
                              <p:par>
                                <p:cTn id="140" presetID="10" presetClass="entr" presetSubtype="0" fill="hold" nodeType="clickEffect">
                                  <p:stCondLst>
                                    <p:cond delay="0"/>
                                  </p:stCondLst>
                                  <p:childTnLst>
                                    <p:set>
                                      <p:cBhvr>
                                        <p:cTn id="141" dur="1" fill="hold">
                                          <p:stCondLst>
                                            <p:cond delay="0"/>
                                          </p:stCondLst>
                                        </p:cTn>
                                        <p:tgtEl>
                                          <p:spTgt spid="155"/>
                                        </p:tgtEl>
                                        <p:attrNameLst>
                                          <p:attrName>style.visibility</p:attrName>
                                        </p:attrNameLst>
                                      </p:cBhvr>
                                      <p:to>
                                        <p:strVal val="visible"/>
                                      </p:to>
                                    </p:set>
                                    <p:animEffect transition="in" filter="fade">
                                      <p:cBhvr>
                                        <p:cTn id="142" dur="500"/>
                                        <p:tgtEl>
                                          <p:spTgt spid="155"/>
                                        </p:tgtEl>
                                      </p:cBhvr>
                                    </p:animEffect>
                                  </p:childTnLst>
                                </p:cTn>
                              </p:par>
                            </p:childTnLst>
                          </p:cTn>
                        </p:par>
                      </p:childTnLst>
                    </p:cTn>
                  </p:par>
                  <p:par>
                    <p:cTn id="143" fill="hold">
                      <p:stCondLst>
                        <p:cond delay="indefinite"/>
                      </p:stCondLst>
                      <p:childTnLst>
                        <p:par>
                          <p:cTn id="144" fill="hold">
                            <p:stCondLst>
                              <p:cond delay="0"/>
                            </p:stCondLst>
                            <p:childTnLst>
                              <p:par>
                                <p:cTn id="145" presetID="1" presetClass="exit" presetSubtype="0" fill="hold" nodeType="clickEffect">
                                  <p:stCondLst>
                                    <p:cond delay="0"/>
                                  </p:stCondLst>
                                  <p:childTnLst>
                                    <p:set>
                                      <p:cBhvr>
                                        <p:cTn id="146" dur="1" fill="hold">
                                          <p:stCondLst>
                                            <p:cond delay="0"/>
                                          </p:stCondLst>
                                        </p:cTn>
                                        <p:tgtEl>
                                          <p:spTgt spid="155"/>
                                        </p:tgtEl>
                                        <p:attrNameLst>
                                          <p:attrName>style.visibility</p:attrName>
                                        </p:attrNameLst>
                                      </p:cBhvr>
                                      <p:to>
                                        <p:strVal val="hidden"/>
                                      </p:to>
                                    </p:set>
                                  </p:childTnLst>
                                </p:cTn>
                              </p:par>
                            </p:childTnLst>
                          </p:cTn>
                        </p:par>
                      </p:childTnLst>
                    </p:cTn>
                  </p:par>
                  <p:par>
                    <p:cTn id="147" fill="hold">
                      <p:stCondLst>
                        <p:cond delay="indefinite"/>
                      </p:stCondLst>
                      <p:childTnLst>
                        <p:par>
                          <p:cTn id="148" fill="hold">
                            <p:stCondLst>
                              <p:cond delay="0"/>
                            </p:stCondLst>
                            <p:childTnLst>
                              <p:par>
                                <p:cTn id="149" presetID="10" presetClass="entr" presetSubtype="0" fill="hold" nodeType="clickEffect">
                                  <p:stCondLst>
                                    <p:cond delay="0"/>
                                  </p:stCondLst>
                                  <p:childTnLst>
                                    <p:set>
                                      <p:cBhvr>
                                        <p:cTn id="150" dur="1" fill="hold">
                                          <p:stCondLst>
                                            <p:cond delay="0"/>
                                          </p:stCondLst>
                                        </p:cTn>
                                        <p:tgtEl>
                                          <p:spTgt spid="158"/>
                                        </p:tgtEl>
                                        <p:attrNameLst>
                                          <p:attrName>style.visibility</p:attrName>
                                        </p:attrNameLst>
                                      </p:cBhvr>
                                      <p:to>
                                        <p:strVal val="visible"/>
                                      </p:to>
                                    </p:set>
                                    <p:animEffect transition="in" filter="fade">
                                      <p:cBhvr>
                                        <p:cTn id="151" dur="500"/>
                                        <p:tgtEl>
                                          <p:spTgt spid="158"/>
                                        </p:tgtEl>
                                      </p:cBhvr>
                                    </p:animEffect>
                                  </p:childTnLst>
                                </p:cTn>
                              </p:par>
                            </p:childTnLst>
                          </p:cTn>
                        </p:par>
                      </p:childTnLst>
                    </p:cTn>
                  </p:par>
                  <p:par>
                    <p:cTn id="152" fill="hold">
                      <p:stCondLst>
                        <p:cond delay="indefinite"/>
                      </p:stCondLst>
                      <p:childTnLst>
                        <p:par>
                          <p:cTn id="153" fill="hold">
                            <p:stCondLst>
                              <p:cond delay="0"/>
                            </p:stCondLst>
                            <p:childTnLst>
                              <p:par>
                                <p:cTn id="154" presetID="1" presetClass="entr" presetSubtype="0" fill="hold" grpId="0" nodeType="clickEffect">
                                  <p:stCondLst>
                                    <p:cond delay="0"/>
                                  </p:stCondLst>
                                  <p:childTnLst>
                                    <p:set>
                                      <p:cBhvr>
                                        <p:cTn id="155" dur="1" fill="hold">
                                          <p:stCondLst>
                                            <p:cond delay="0"/>
                                          </p:stCondLst>
                                        </p:cTn>
                                        <p:tgtEl>
                                          <p:spTgt spid="154"/>
                                        </p:tgtEl>
                                        <p:attrNameLst>
                                          <p:attrName>style.visibility</p:attrName>
                                        </p:attrNameLst>
                                      </p:cBhvr>
                                      <p:to>
                                        <p:strVal val="visible"/>
                                      </p:to>
                                    </p:set>
                                  </p:childTnLst>
                                </p:cTn>
                              </p:par>
                            </p:childTnLst>
                          </p:cTn>
                        </p:par>
                      </p:childTnLst>
                    </p:cTn>
                  </p:par>
                  <p:par>
                    <p:cTn id="156" fill="hold">
                      <p:stCondLst>
                        <p:cond delay="indefinite"/>
                      </p:stCondLst>
                      <p:childTnLst>
                        <p:par>
                          <p:cTn id="157" fill="hold">
                            <p:stCondLst>
                              <p:cond delay="0"/>
                            </p:stCondLst>
                            <p:childTnLst>
                              <p:par>
                                <p:cTn id="158" presetID="22" presetClass="entr" presetSubtype="2" fill="hold" grpId="0" nodeType="clickEffect">
                                  <p:stCondLst>
                                    <p:cond delay="0"/>
                                  </p:stCondLst>
                                  <p:childTnLst>
                                    <p:set>
                                      <p:cBhvr>
                                        <p:cTn id="159" dur="1" fill="hold">
                                          <p:stCondLst>
                                            <p:cond delay="0"/>
                                          </p:stCondLst>
                                        </p:cTn>
                                        <p:tgtEl>
                                          <p:spTgt spid="164"/>
                                        </p:tgtEl>
                                        <p:attrNameLst>
                                          <p:attrName>style.visibility</p:attrName>
                                        </p:attrNameLst>
                                      </p:cBhvr>
                                      <p:to>
                                        <p:strVal val="visible"/>
                                      </p:to>
                                    </p:set>
                                    <p:animEffect transition="in" filter="wipe(right)">
                                      <p:cBhvr>
                                        <p:cTn id="160" dur="500"/>
                                        <p:tgtEl>
                                          <p:spTgt spid="164"/>
                                        </p:tgtEl>
                                      </p:cBhvr>
                                    </p:animEffect>
                                  </p:childTnLst>
                                </p:cTn>
                              </p:par>
                            </p:childTnLst>
                          </p:cTn>
                        </p:par>
                      </p:childTnLst>
                    </p:cTn>
                  </p:par>
                  <p:par>
                    <p:cTn id="161" fill="hold">
                      <p:stCondLst>
                        <p:cond delay="indefinite"/>
                      </p:stCondLst>
                      <p:childTnLst>
                        <p:par>
                          <p:cTn id="162" fill="hold">
                            <p:stCondLst>
                              <p:cond delay="0"/>
                            </p:stCondLst>
                            <p:childTnLst>
                              <p:par>
                                <p:cTn id="163" presetID="1" presetClass="exit" presetSubtype="0" fill="hold" nodeType="clickEffect">
                                  <p:stCondLst>
                                    <p:cond delay="0"/>
                                  </p:stCondLst>
                                  <p:childTnLst>
                                    <p:set>
                                      <p:cBhvr>
                                        <p:cTn id="164" dur="1" fill="hold">
                                          <p:stCondLst>
                                            <p:cond delay="0"/>
                                          </p:stCondLst>
                                        </p:cTn>
                                        <p:tgtEl>
                                          <p:spTgt spid="158"/>
                                        </p:tgtEl>
                                        <p:attrNameLst>
                                          <p:attrName>style.visibility</p:attrName>
                                        </p:attrNameLst>
                                      </p:cBhvr>
                                      <p:to>
                                        <p:strVal val="hidden"/>
                                      </p:to>
                                    </p:set>
                                  </p:childTnLst>
                                </p:cTn>
                              </p:par>
                            </p:childTnLst>
                          </p:cTn>
                        </p:par>
                      </p:childTnLst>
                    </p:cTn>
                  </p:par>
                  <p:par>
                    <p:cTn id="165" fill="hold">
                      <p:stCondLst>
                        <p:cond delay="indefinite"/>
                      </p:stCondLst>
                      <p:childTnLst>
                        <p:par>
                          <p:cTn id="166" fill="hold">
                            <p:stCondLst>
                              <p:cond delay="0"/>
                            </p:stCondLst>
                            <p:childTnLst>
                              <p:par>
                                <p:cTn id="167" presetID="10" presetClass="entr" presetSubtype="0" fill="hold" nodeType="clickEffect">
                                  <p:stCondLst>
                                    <p:cond delay="0"/>
                                  </p:stCondLst>
                                  <p:childTnLst>
                                    <p:set>
                                      <p:cBhvr>
                                        <p:cTn id="168" dur="1" fill="hold">
                                          <p:stCondLst>
                                            <p:cond delay="0"/>
                                          </p:stCondLst>
                                        </p:cTn>
                                        <p:tgtEl>
                                          <p:spTgt spid="161"/>
                                        </p:tgtEl>
                                        <p:attrNameLst>
                                          <p:attrName>style.visibility</p:attrName>
                                        </p:attrNameLst>
                                      </p:cBhvr>
                                      <p:to>
                                        <p:strVal val="visible"/>
                                      </p:to>
                                    </p:set>
                                    <p:animEffect transition="in" filter="fade">
                                      <p:cBhvr>
                                        <p:cTn id="169" dur="500"/>
                                        <p:tgtEl>
                                          <p:spTgt spid="161"/>
                                        </p:tgtEl>
                                      </p:cBhvr>
                                    </p:animEffect>
                                  </p:childTnLst>
                                </p:cTn>
                              </p:par>
                            </p:childTnLst>
                          </p:cTn>
                        </p:par>
                      </p:childTnLst>
                    </p:cTn>
                  </p:par>
                  <p:par>
                    <p:cTn id="170" fill="hold">
                      <p:stCondLst>
                        <p:cond delay="indefinite"/>
                      </p:stCondLst>
                      <p:childTnLst>
                        <p:par>
                          <p:cTn id="171" fill="hold">
                            <p:stCondLst>
                              <p:cond delay="0"/>
                            </p:stCondLst>
                            <p:childTnLst>
                              <p:par>
                                <p:cTn id="172" presetID="10" presetClass="exit" presetSubtype="0" fill="hold" nodeType="clickEffect">
                                  <p:stCondLst>
                                    <p:cond delay="0"/>
                                  </p:stCondLst>
                                  <p:childTnLst>
                                    <p:animEffect transition="out" filter="fade">
                                      <p:cBhvr>
                                        <p:cTn id="173" dur="500"/>
                                        <p:tgtEl>
                                          <p:spTgt spid="161"/>
                                        </p:tgtEl>
                                      </p:cBhvr>
                                    </p:animEffect>
                                    <p:set>
                                      <p:cBhvr>
                                        <p:cTn id="174" dur="1" fill="hold">
                                          <p:stCondLst>
                                            <p:cond delay="499"/>
                                          </p:stCondLst>
                                        </p:cTn>
                                        <p:tgtEl>
                                          <p:spTgt spid="161"/>
                                        </p:tgtEl>
                                        <p:attrNameLst>
                                          <p:attrName>style.visibility</p:attrName>
                                        </p:attrNameLst>
                                      </p:cBhvr>
                                      <p:to>
                                        <p:strVal val="hidden"/>
                                      </p:to>
                                    </p:set>
                                  </p:childTnLst>
                                </p:cTn>
                              </p:par>
                            </p:childTnLst>
                          </p:cTn>
                        </p:par>
                      </p:childTnLst>
                    </p:cTn>
                  </p:par>
                  <p:par>
                    <p:cTn id="175" fill="hold">
                      <p:stCondLst>
                        <p:cond delay="indefinite"/>
                      </p:stCondLst>
                      <p:childTnLst>
                        <p:par>
                          <p:cTn id="176" fill="hold">
                            <p:stCondLst>
                              <p:cond delay="0"/>
                            </p:stCondLst>
                            <p:childTnLst>
                              <p:par>
                                <p:cTn id="177" presetID="10" presetClass="entr" presetSubtype="0" fill="hold" nodeType="clickEffect">
                                  <p:stCondLst>
                                    <p:cond delay="0"/>
                                  </p:stCondLst>
                                  <p:childTnLst>
                                    <p:set>
                                      <p:cBhvr>
                                        <p:cTn id="178" dur="1" fill="hold">
                                          <p:stCondLst>
                                            <p:cond delay="0"/>
                                          </p:stCondLst>
                                        </p:cTn>
                                        <p:tgtEl>
                                          <p:spTgt spid="165"/>
                                        </p:tgtEl>
                                        <p:attrNameLst>
                                          <p:attrName>style.visibility</p:attrName>
                                        </p:attrNameLst>
                                      </p:cBhvr>
                                      <p:to>
                                        <p:strVal val="visible"/>
                                      </p:to>
                                    </p:set>
                                    <p:animEffect transition="in" filter="fade">
                                      <p:cBhvr>
                                        <p:cTn id="179" dur="500"/>
                                        <p:tgtEl>
                                          <p:spTgt spid="165"/>
                                        </p:tgtEl>
                                      </p:cBhvr>
                                    </p:animEffect>
                                  </p:childTnLst>
                                </p:cTn>
                              </p:par>
                            </p:childTnLst>
                          </p:cTn>
                        </p:par>
                      </p:childTnLst>
                    </p:cTn>
                  </p:par>
                  <p:par>
                    <p:cTn id="180" fill="hold">
                      <p:stCondLst>
                        <p:cond delay="indefinite"/>
                      </p:stCondLst>
                      <p:childTnLst>
                        <p:par>
                          <p:cTn id="181" fill="hold">
                            <p:stCondLst>
                              <p:cond delay="0"/>
                            </p:stCondLst>
                            <p:childTnLst>
                              <p:par>
                                <p:cTn id="182" presetID="1" presetClass="entr" presetSubtype="0" fill="hold" grpId="0" nodeType="clickEffect">
                                  <p:stCondLst>
                                    <p:cond delay="0"/>
                                  </p:stCondLst>
                                  <p:childTnLst>
                                    <p:set>
                                      <p:cBhvr>
                                        <p:cTn id="183" dur="1" fill="hold">
                                          <p:stCondLst>
                                            <p:cond delay="0"/>
                                          </p:stCondLst>
                                        </p:cTn>
                                        <p:tgtEl>
                                          <p:spTgt spid="28"/>
                                        </p:tgtEl>
                                        <p:attrNameLst>
                                          <p:attrName>style.visibility</p:attrName>
                                        </p:attrNameLst>
                                      </p:cBhvr>
                                      <p:to>
                                        <p:strVal val="visible"/>
                                      </p:to>
                                    </p:set>
                                  </p:childTnLst>
                                </p:cTn>
                              </p:par>
                            </p:childTnLst>
                          </p:cTn>
                        </p:par>
                      </p:childTnLst>
                    </p:cTn>
                  </p:par>
                  <p:par>
                    <p:cTn id="184" fill="hold">
                      <p:stCondLst>
                        <p:cond delay="indefinite"/>
                      </p:stCondLst>
                      <p:childTnLst>
                        <p:par>
                          <p:cTn id="185" fill="hold">
                            <p:stCondLst>
                              <p:cond delay="0"/>
                            </p:stCondLst>
                            <p:childTnLst>
                              <p:par>
                                <p:cTn id="186" presetID="1" presetClass="entr" presetSubtype="0" fill="hold" grpId="0" nodeType="clickEffect">
                                  <p:stCondLst>
                                    <p:cond delay="0"/>
                                  </p:stCondLst>
                                  <p:childTnLst>
                                    <p:set>
                                      <p:cBhvr>
                                        <p:cTn id="187" dur="1" fill="hold">
                                          <p:stCondLst>
                                            <p:cond delay="0"/>
                                          </p:stCondLst>
                                        </p:cTn>
                                        <p:tgtEl>
                                          <p:spTgt spid="29"/>
                                        </p:tgtEl>
                                        <p:attrNameLst>
                                          <p:attrName>style.visibility</p:attrName>
                                        </p:attrNameLst>
                                      </p:cBhvr>
                                      <p:to>
                                        <p:strVal val="visible"/>
                                      </p:to>
                                    </p:set>
                                  </p:childTnLst>
                                </p:cTn>
                              </p:par>
                            </p:childTnLst>
                          </p:cTn>
                        </p:par>
                      </p:childTnLst>
                    </p:cTn>
                  </p:par>
                  <p:par>
                    <p:cTn id="188" fill="hold">
                      <p:stCondLst>
                        <p:cond delay="indefinite"/>
                      </p:stCondLst>
                      <p:childTnLst>
                        <p:par>
                          <p:cTn id="189" fill="hold">
                            <p:stCondLst>
                              <p:cond delay="0"/>
                            </p:stCondLst>
                            <p:childTnLst>
                              <p:par>
                                <p:cTn id="190" presetID="1" presetClass="entr" presetSubtype="0" fill="hold" grpId="0" nodeType="clickEffect">
                                  <p:stCondLst>
                                    <p:cond delay="0"/>
                                  </p:stCondLst>
                                  <p:childTnLst>
                                    <p:set>
                                      <p:cBhvr>
                                        <p:cTn id="191" dur="1" fill="hold">
                                          <p:stCondLst>
                                            <p:cond delay="0"/>
                                          </p:stCondLst>
                                        </p:cTn>
                                        <p:tgtEl>
                                          <p:spTgt spid="30"/>
                                        </p:tgtEl>
                                        <p:attrNameLst>
                                          <p:attrName>style.visibility</p:attrName>
                                        </p:attrNameLst>
                                      </p:cBhvr>
                                      <p:to>
                                        <p:strVal val="visible"/>
                                      </p:to>
                                    </p:set>
                                  </p:childTnLst>
                                </p:cTn>
                              </p:par>
                            </p:childTnLst>
                          </p:cTn>
                        </p:par>
                      </p:childTnLst>
                    </p:cTn>
                  </p:par>
                  <p:par>
                    <p:cTn id="192" fill="hold">
                      <p:stCondLst>
                        <p:cond delay="indefinite"/>
                      </p:stCondLst>
                      <p:childTnLst>
                        <p:par>
                          <p:cTn id="193" fill="hold">
                            <p:stCondLst>
                              <p:cond delay="0"/>
                            </p:stCondLst>
                            <p:childTnLst>
                              <p:par>
                                <p:cTn id="194" presetID="1" presetClass="entr" presetSubtype="0" fill="hold" grpId="0" nodeType="clickEffect">
                                  <p:stCondLst>
                                    <p:cond delay="0"/>
                                  </p:stCondLst>
                                  <p:childTnLst>
                                    <p:set>
                                      <p:cBhvr>
                                        <p:cTn id="195" dur="1" fill="hold">
                                          <p:stCondLst>
                                            <p:cond delay="0"/>
                                          </p:stCondLst>
                                        </p:cTn>
                                        <p:tgtEl>
                                          <p:spTgt spid="31"/>
                                        </p:tgtEl>
                                        <p:attrNameLst>
                                          <p:attrName>style.visibility</p:attrName>
                                        </p:attrNameLst>
                                      </p:cBhvr>
                                      <p:to>
                                        <p:strVal val="visible"/>
                                      </p:to>
                                    </p:set>
                                  </p:childTnLst>
                                </p:cTn>
                              </p:par>
                            </p:childTnLst>
                          </p:cTn>
                        </p:par>
                      </p:childTnLst>
                    </p:cTn>
                  </p:par>
                  <p:par>
                    <p:cTn id="196" fill="hold">
                      <p:stCondLst>
                        <p:cond delay="indefinite"/>
                      </p:stCondLst>
                      <p:childTnLst>
                        <p:par>
                          <p:cTn id="197" fill="hold">
                            <p:stCondLst>
                              <p:cond delay="0"/>
                            </p:stCondLst>
                            <p:childTnLst>
                              <p:par>
                                <p:cTn id="198" presetID="1" presetClass="exit" presetSubtype="0" fill="hold" grpId="1" nodeType="clickEffect">
                                  <p:stCondLst>
                                    <p:cond delay="0"/>
                                  </p:stCondLst>
                                  <p:childTnLst>
                                    <p:set>
                                      <p:cBhvr>
                                        <p:cTn id="199" dur="1" fill="hold">
                                          <p:stCondLst>
                                            <p:cond delay="0"/>
                                          </p:stCondLst>
                                        </p:cTn>
                                        <p:tgtEl>
                                          <p:spTgt spid="164"/>
                                        </p:tgtEl>
                                        <p:attrNameLst>
                                          <p:attrName>style.visibility</p:attrName>
                                        </p:attrNameLst>
                                      </p:cBhvr>
                                      <p:to>
                                        <p:strVal val="hidden"/>
                                      </p:to>
                                    </p:set>
                                  </p:childTnLst>
                                </p:cTn>
                              </p:par>
                              <p:par>
                                <p:cTn id="200" presetID="10" presetClass="exit" presetSubtype="0" fill="hold" nodeType="withEffect">
                                  <p:stCondLst>
                                    <p:cond delay="0"/>
                                  </p:stCondLst>
                                  <p:childTnLst>
                                    <p:animEffect transition="out" filter="fade">
                                      <p:cBhvr>
                                        <p:cTn id="201" dur="500"/>
                                        <p:tgtEl>
                                          <p:spTgt spid="165"/>
                                        </p:tgtEl>
                                      </p:cBhvr>
                                    </p:animEffect>
                                    <p:set>
                                      <p:cBhvr>
                                        <p:cTn id="202" dur="1" fill="hold">
                                          <p:stCondLst>
                                            <p:cond delay="499"/>
                                          </p:stCondLst>
                                        </p:cTn>
                                        <p:tgtEl>
                                          <p:spTgt spid="165"/>
                                        </p:tgtEl>
                                        <p:attrNameLst>
                                          <p:attrName>style.visibility</p:attrName>
                                        </p:attrNameLst>
                                      </p:cBhvr>
                                      <p:to>
                                        <p:strVal val="hidden"/>
                                      </p:to>
                                    </p:set>
                                  </p:childTnLst>
                                </p:cTn>
                              </p:par>
                            </p:childTnLst>
                          </p:cTn>
                        </p:par>
                      </p:childTnLst>
                    </p:cTn>
                  </p:par>
                  <p:par>
                    <p:cTn id="203" fill="hold">
                      <p:stCondLst>
                        <p:cond delay="indefinite"/>
                      </p:stCondLst>
                      <p:childTnLst>
                        <p:par>
                          <p:cTn id="204" fill="hold">
                            <p:stCondLst>
                              <p:cond delay="0"/>
                            </p:stCondLst>
                            <p:childTnLst>
                              <p:par>
                                <p:cTn id="205" presetID="10" presetClass="entr" presetSubtype="0" fill="hold" nodeType="clickEffect">
                                  <p:stCondLst>
                                    <p:cond delay="0"/>
                                  </p:stCondLst>
                                  <p:childTnLst>
                                    <p:set>
                                      <p:cBhvr>
                                        <p:cTn id="206" dur="1" fill="hold">
                                          <p:stCondLst>
                                            <p:cond delay="0"/>
                                          </p:stCondLst>
                                        </p:cTn>
                                        <p:tgtEl>
                                          <p:spTgt spid="171"/>
                                        </p:tgtEl>
                                        <p:attrNameLst>
                                          <p:attrName>style.visibility</p:attrName>
                                        </p:attrNameLst>
                                      </p:cBhvr>
                                      <p:to>
                                        <p:strVal val="visible"/>
                                      </p:to>
                                    </p:set>
                                    <p:animEffect transition="in" filter="fade">
                                      <p:cBhvr>
                                        <p:cTn id="207" dur="500"/>
                                        <p:tgtEl>
                                          <p:spTgt spid="171"/>
                                        </p:tgtEl>
                                      </p:cBhvr>
                                    </p:animEffect>
                                  </p:childTnLst>
                                </p:cTn>
                              </p:par>
                            </p:childTnLst>
                          </p:cTn>
                        </p:par>
                      </p:childTnLst>
                    </p:cTn>
                  </p:par>
                  <p:par>
                    <p:cTn id="208" fill="hold">
                      <p:stCondLst>
                        <p:cond delay="indefinite"/>
                      </p:stCondLst>
                      <p:childTnLst>
                        <p:par>
                          <p:cTn id="209" fill="hold">
                            <p:stCondLst>
                              <p:cond delay="0"/>
                            </p:stCondLst>
                            <p:childTnLst>
                              <p:par>
                                <p:cTn id="210" presetID="1" presetClass="exit" presetSubtype="0" fill="hold" nodeType="clickEffect">
                                  <p:stCondLst>
                                    <p:cond delay="0"/>
                                  </p:stCondLst>
                                  <p:childTnLst>
                                    <p:set>
                                      <p:cBhvr>
                                        <p:cTn id="211" dur="1" fill="hold">
                                          <p:stCondLst>
                                            <p:cond delay="0"/>
                                          </p:stCondLst>
                                        </p:cTn>
                                        <p:tgtEl>
                                          <p:spTgt spid="171"/>
                                        </p:tgtEl>
                                        <p:attrNameLst>
                                          <p:attrName>style.visibility</p:attrName>
                                        </p:attrNameLst>
                                      </p:cBhvr>
                                      <p:to>
                                        <p:strVal val="hidden"/>
                                      </p:to>
                                    </p:set>
                                  </p:childTnLst>
                                </p:cTn>
                              </p:par>
                            </p:childTnLst>
                          </p:cTn>
                        </p:par>
                      </p:childTnLst>
                    </p:cTn>
                  </p:par>
                  <p:par>
                    <p:cTn id="212" fill="hold">
                      <p:stCondLst>
                        <p:cond delay="indefinite"/>
                      </p:stCondLst>
                      <p:childTnLst>
                        <p:par>
                          <p:cTn id="213" fill="hold">
                            <p:stCondLst>
                              <p:cond delay="0"/>
                            </p:stCondLst>
                            <p:childTnLst>
                              <p:par>
                                <p:cTn id="214" presetID="10" presetClass="entr" presetSubtype="0" fill="hold" nodeType="clickEffect">
                                  <p:stCondLst>
                                    <p:cond delay="0"/>
                                  </p:stCondLst>
                                  <p:childTnLst>
                                    <p:set>
                                      <p:cBhvr>
                                        <p:cTn id="215" dur="1" fill="hold">
                                          <p:stCondLst>
                                            <p:cond delay="0"/>
                                          </p:stCondLst>
                                        </p:cTn>
                                        <p:tgtEl>
                                          <p:spTgt spid="174"/>
                                        </p:tgtEl>
                                        <p:attrNameLst>
                                          <p:attrName>style.visibility</p:attrName>
                                        </p:attrNameLst>
                                      </p:cBhvr>
                                      <p:to>
                                        <p:strVal val="visible"/>
                                      </p:to>
                                    </p:set>
                                    <p:animEffect transition="in" filter="fade">
                                      <p:cBhvr>
                                        <p:cTn id="216" dur="500"/>
                                        <p:tgtEl>
                                          <p:spTgt spid="174"/>
                                        </p:tgtEl>
                                      </p:cBhvr>
                                    </p:animEffect>
                                  </p:childTnLst>
                                </p:cTn>
                              </p:par>
                            </p:childTnLst>
                          </p:cTn>
                        </p:par>
                      </p:childTnLst>
                    </p:cTn>
                  </p:par>
                  <p:par>
                    <p:cTn id="217" fill="hold">
                      <p:stCondLst>
                        <p:cond delay="indefinite"/>
                      </p:stCondLst>
                      <p:childTnLst>
                        <p:par>
                          <p:cTn id="218" fill="hold">
                            <p:stCondLst>
                              <p:cond delay="0"/>
                            </p:stCondLst>
                            <p:childTnLst>
                              <p:par>
                                <p:cTn id="219" presetID="1" presetClass="entr" presetSubtype="0" fill="hold" grpId="0" nodeType="clickEffect">
                                  <p:stCondLst>
                                    <p:cond delay="0"/>
                                  </p:stCondLst>
                                  <p:childTnLst>
                                    <p:set>
                                      <p:cBhvr>
                                        <p:cTn id="220" dur="1" fill="hold">
                                          <p:stCondLst>
                                            <p:cond delay="0"/>
                                          </p:stCondLst>
                                        </p:cTn>
                                        <p:tgtEl>
                                          <p:spTgt spid="170"/>
                                        </p:tgtEl>
                                        <p:attrNameLst>
                                          <p:attrName>style.visibility</p:attrName>
                                        </p:attrNameLst>
                                      </p:cBhvr>
                                      <p:to>
                                        <p:strVal val="visible"/>
                                      </p:to>
                                    </p:set>
                                  </p:childTnLst>
                                </p:cTn>
                              </p:par>
                            </p:childTnLst>
                          </p:cTn>
                        </p:par>
                      </p:childTnLst>
                    </p:cTn>
                  </p:par>
                  <p:par>
                    <p:cTn id="221" fill="hold">
                      <p:stCondLst>
                        <p:cond delay="indefinite"/>
                      </p:stCondLst>
                      <p:childTnLst>
                        <p:par>
                          <p:cTn id="222" fill="hold">
                            <p:stCondLst>
                              <p:cond delay="0"/>
                            </p:stCondLst>
                            <p:childTnLst>
                              <p:par>
                                <p:cTn id="223" presetID="22" presetClass="entr" presetSubtype="8" fill="hold" grpId="0" nodeType="clickEffect">
                                  <p:stCondLst>
                                    <p:cond delay="0"/>
                                  </p:stCondLst>
                                  <p:childTnLst>
                                    <p:set>
                                      <p:cBhvr>
                                        <p:cTn id="224" dur="1" fill="hold">
                                          <p:stCondLst>
                                            <p:cond delay="0"/>
                                          </p:stCondLst>
                                        </p:cTn>
                                        <p:tgtEl>
                                          <p:spTgt spid="180"/>
                                        </p:tgtEl>
                                        <p:attrNameLst>
                                          <p:attrName>style.visibility</p:attrName>
                                        </p:attrNameLst>
                                      </p:cBhvr>
                                      <p:to>
                                        <p:strVal val="visible"/>
                                      </p:to>
                                    </p:set>
                                    <p:animEffect transition="in" filter="wipe(left)">
                                      <p:cBhvr>
                                        <p:cTn id="225" dur="500"/>
                                        <p:tgtEl>
                                          <p:spTgt spid="180"/>
                                        </p:tgtEl>
                                      </p:cBhvr>
                                    </p:animEffect>
                                  </p:childTnLst>
                                </p:cTn>
                              </p:par>
                            </p:childTnLst>
                          </p:cTn>
                        </p:par>
                      </p:childTnLst>
                    </p:cTn>
                  </p:par>
                  <p:par>
                    <p:cTn id="226" fill="hold">
                      <p:stCondLst>
                        <p:cond delay="indefinite"/>
                      </p:stCondLst>
                      <p:childTnLst>
                        <p:par>
                          <p:cTn id="227" fill="hold">
                            <p:stCondLst>
                              <p:cond delay="0"/>
                            </p:stCondLst>
                            <p:childTnLst>
                              <p:par>
                                <p:cTn id="228" presetID="1" presetClass="exit" presetSubtype="0" fill="hold" nodeType="clickEffect">
                                  <p:stCondLst>
                                    <p:cond delay="0"/>
                                  </p:stCondLst>
                                  <p:childTnLst>
                                    <p:set>
                                      <p:cBhvr>
                                        <p:cTn id="229" dur="1" fill="hold">
                                          <p:stCondLst>
                                            <p:cond delay="0"/>
                                          </p:stCondLst>
                                        </p:cTn>
                                        <p:tgtEl>
                                          <p:spTgt spid="174"/>
                                        </p:tgtEl>
                                        <p:attrNameLst>
                                          <p:attrName>style.visibility</p:attrName>
                                        </p:attrNameLst>
                                      </p:cBhvr>
                                      <p:to>
                                        <p:strVal val="hidden"/>
                                      </p:to>
                                    </p:set>
                                  </p:childTnLst>
                                </p:cTn>
                              </p:par>
                            </p:childTnLst>
                          </p:cTn>
                        </p:par>
                      </p:childTnLst>
                    </p:cTn>
                  </p:par>
                  <p:par>
                    <p:cTn id="230" fill="hold">
                      <p:stCondLst>
                        <p:cond delay="indefinite"/>
                      </p:stCondLst>
                      <p:childTnLst>
                        <p:par>
                          <p:cTn id="231" fill="hold">
                            <p:stCondLst>
                              <p:cond delay="0"/>
                            </p:stCondLst>
                            <p:childTnLst>
                              <p:par>
                                <p:cTn id="232" presetID="10" presetClass="entr" presetSubtype="0" fill="hold" nodeType="clickEffect">
                                  <p:stCondLst>
                                    <p:cond delay="0"/>
                                  </p:stCondLst>
                                  <p:childTnLst>
                                    <p:set>
                                      <p:cBhvr>
                                        <p:cTn id="233" dur="1" fill="hold">
                                          <p:stCondLst>
                                            <p:cond delay="0"/>
                                          </p:stCondLst>
                                        </p:cTn>
                                        <p:tgtEl>
                                          <p:spTgt spid="177"/>
                                        </p:tgtEl>
                                        <p:attrNameLst>
                                          <p:attrName>style.visibility</p:attrName>
                                        </p:attrNameLst>
                                      </p:cBhvr>
                                      <p:to>
                                        <p:strVal val="visible"/>
                                      </p:to>
                                    </p:set>
                                    <p:animEffect transition="in" filter="fade">
                                      <p:cBhvr>
                                        <p:cTn id="234" dur="500"/>
                                        <p:tgtEl>
                                          <p:spTgt spid="177"/>
                                        </p:tgtEl>
                                      </p:cBhvr>
                                    </p:animEffect>
                                  </p:childTnLst>
                                </p:cTn>
                              </p:par>
                            </p:childTnLst>
                          </p:cTn>
                        </p:par>
                      </p:childTnLst>
                    </p:cTn>
                  </p:par>
                  <p:par>
                    <p:cTn id="235" fill="hold">
                      <p:stCondLst>
                        <p:cond delay="indefinite"/>
                      </p:stCondLst>
                      <p:childTnLst>
                        <p:par>
                          <p:cTn id="236" fill="hold">
                            <p:stCondLst>
                              <p:cond delay="0"/>
                            </p:stCondLst>
                            <p:childTnLst>
                              <p:par>
                                <p:cTn id="237" presetID="10" presetClass="exit" presetSubtype="0" fill="hold" nodeType="clickEffect">
                                  <p:stCondLst>
                                    <p:cond delay="0"/>
                                  </p:stCondLst>
                                  <p:childTnLst>
                                    <p:animEffect transition="out" filter="fade">
                                      <p:cBhvr>
                                        <p:cTn id="238" dur="500"/>
                                        <p:tgtEl>
                                          <p:spTgt spid="177"/>
                                        </p:tgtEl>
                                      </p:cBhvr>
                                    </p:animEffect>
                                    <p:set>
                                      <p:cBhvr>
                                        <p:cTn id="239" dur="1" fill="hold">
                                          <p:stCondLst>
                                            <p:cond delay="499"/>
                                          </p:stCondLst>
                                        </p:cTn>
                                        <p:tgtEl>
                                          <p:spTgt spid="177"/>
                                        </p:tgtEl>
                                        <p:attrNameLst>
                                          <p:attrName>style.visibility</p:attrName>
                                        </p:attrNameLst>
                                      </p:cBhvr>
                                      <p:to>
                                        <p:strVal val="hidden"/>
                                      </p:to>
                                    </p:set>
                                  </p:childTnLst>
                                </p:cTn>
                              </p:par>
                            </p:childTnLst>
                          </p:cTn>
                        </p:par>
                      </p:childTnLst>
                    </p:cTn>
                  </p:par>
                  <p:par>
                    <p:cTn id="240" fill="hold">
                      <p:stCondLst>
                        <p:cond delay="indefinite"/>
                      </p:stCondLst>
                      <p:childTnLst>
                        <p:par>
                          <p:cTn id="241" fill="hold">
                            <p:stCondLst>
                              <p:cond delay="0"/>
                            </p:stCondLst>
                            <p:childTnLst>
                              <p:par>
                                <p:cTn id="242" presetID="10" presetClass="entr" presetSubtype="0" fill="hold" nodeType="clickEffect">
                                  <p:stCondLst>
                                    <p:cond delay="0"/>
                                  </p:stCondLst>
                                  <p:childTnLst>
                                    <p:set>
                                      <p:cBhvr>
                                        <p:cTn id="243" dur="1" fill="hold">
                                          <p:stCondLst>
                                            <p:cond delay="0"/>
                                          </p:stCondLst>
                                        </p:cTn>
                                        <p:tgtEl>
                                          <p:spTgt spid="181"/>
                                        </p:tgtEl>
                                        <p:attrNameLst>
                                          <p:attrName>style.visibility</p:attrName>
                                        </p:attrNameLst>
                                      </p:cBhvr>
                                      <p:to>
                                        <p:strVal val="visible"/>
                                      </p:to>
                                    </p:set>
                                    <p:animEffect transition="in" filter="fade">
                                      <p:cBhvr>
                                        <p:cTn id="244" dur="500"/>
                                        <p:tgtEl>
                                          <p:spTgt spid="181"/>
                                        </p:tgtEl>
                                      </p:cBhvr>
                                    </p:animEffect>
                                  </p:childTnLst>
                                </p:cTn>
                              </p:par>
                            </p:childTnLst>
                          </p:cTn>
                        </p:par>
                      </p:childTnLst>
                    </p:cTn>
                  </p:par>
                  <p:par>
                    <p:cTn id="245" fill="hold">
                      <p:stCondLst>
                        <p:cond delay="indefinite"/>
                      </p:stCondLst>
                      <p:childTnLst>
                        <p:par>
                          <p:cTn id="246" fill="hold">
                            <p:stCondLst>
                              <p:cond delay="0"/>
                            </p:stCondLst>
                            <p:childTnLst>
                              <p:par>
                                <p:cTn id="247" presetID="1" presetClass="entr" presetSubtype="0" fill="hold" grpId="0" nodeType="clickEffect">
                                  <p:stCondLst>
                                    <p:cond delay="0"/>
                                  </p:stCondLst>
                                  <p:childTnLst>
                                    <p:set>
                                      <p:cBhvr>
                                        <p:cTn id="248" dur="1" fill="hold">
                                          <p:stCondLst>
                                            <p:cond delay="0"/>
                                          </p:stCondLst>
                                        </p:cTn>
                                        <p:tgtEl>
                                          <p:spTgt spid="42"/>
                                        </p:tgtEl>
                                        <p:attrNameLst>
                                          <p:attrName>style.visibility</p:attrName>
                                        </p:attrNameLst>
                                      </p:cBhvr>
                                      <p:to>
                                        <p:strVal val="visible"/>
                                      </p:to>
                                    </p:set>
                                  </p:childTnLst>
                                </p:cTn>
                              </p:par>
                            </p:childTnLst>
                          </p:cTn>
                        </p:par>
                      </p:childTnLst>
                    </p:cTn>
                  </p:par>
                  <p:par>
                    <p:cTn id="249" fill="hold">
                      <p:stCondLst>
                        <p:cond delay="indefinite"/>
                      </p:stCondLst>
                      <p:childTnLst>
                        <p:par>
                          <p:cTn id="250" fill="hold">
                            <p:stCondLst>
                              <p:cond delay="0"/>
                            </p:stCondLst>
                            <p:childTnLst>
                              <p:par>
                                <p:cTn id="251" presetID="1" presetClass="entr" presetSubtype="0" fill="hold" grpId="0" nodeType="clickEffect">
                                  <p:stCondLst>
                                    <p:cond delay="0"/>
                                  </p:stCondLst>
                                  <p:childTnLst>
                                    <p:set>
                                      <p:cBhvr>
                                        <p:cTn id="252" dur="1" fill="hold">
                                          <p:stCondLst>
                                            <p:cond delay="0"/>
                                          </p:stCondLst>
                                        </p:cTn>
                                        <p:tgtEl>
                                          <p:spTgt spid="45"/>
                                        </p:tgtEl>
                                        <p:attrNameLst>
                                          <p:attrName>style.visibility</p:attrName>
                                        </p:attrNameLst>
                                      </p:cBhvr>
                                      <p:to>
                                        <p:strVal val="visible"/>
                                      </p:to>
                                    </p:set>
                                  </p:childTnLst>
                                </p:cTn>
                              </p:par>
                            </p:childTnLst>
                          </p:cTn>
                        </p:par>
                      </p:childTnLst>
                    </p:cTn>
                  </p:par>
                  <p:par>
                    <p:cTn id="253" fill="hold">
                      <p:stCondLst>
                        <p:cond delay="indefinite"/>
                      </p:stCondLst>
                      <p:childTnLst>
                        <p:par>
                          <p:cTn id="254" fill="hold">
                            <p:stCondLst>
                              <p:cond delay="0"/>
                            </p:stCondLst>
                            <p:childTnLst>
                              <p:par>
                                <p:cTn id="255" presetID="1" presetClass="entr" presetSubtype="0" fill="hold" grpId="0" nodeType="clickEffect">
                                  <p:stCondLst>
                                    <p:cond delay="0"/>
                                  </p:stCondLst>
                                  <p:childTnLst>
                                    <p:set>
                                      <p:cBhvr>
                                        <p:cTn id="256" dur="1" fill="hold">
                                          <p:stCondLst>
                                            <p:cond delay="0"/>
                                          </p:stCondLst>
                                        </p:cTn>
                                        <p:tgtEl>
                                          <p:spTgt spid="47"/>
                                        </p:tgtEl>
                                        <p:attrNameLst>
                                          <p:attrName>style.visibility</p:attrName>
                                        </p:attrNameLst>
                                      </p:cBhvr>
                                      <p:to>
                                        <p:strVal val="visible"/>
                                      </p:to>
                                    </p:set>
                                  </p:childTnLst>
                                </p:cTn>
                              </p:par>
                            </p:childTnLst>
                          </p:cTn>
                        </p:par>
                      </p:childTnLst>
                    </p:cTn>
                  </p:par>
                  <p:par>
                    <p:cTn id="257" fill="hold">
                      <p:stCondLst>
                        <p:cond delay="indefinite"/>
                      </p:stCondLst>
                      <p:childTnLst>
                        <p:par>
                          <p:cTn id="258" fill="hold">
                            <p:stCondLst>
                              <p:cond delay="0"/>
                            </p:stCondLst>
                            <p:childTnLst>
                              <p:par>
                                <p:cTn id="259" presetID="1" presetClass="entr" presetSubtype="0" fill="hold" grpId="0" nodeType="clickEffect">
                                  <p:stCondLst>
                                    <p:cond delay="0"/>
                                  </p:stCondLst>
                                  <p:childTnLst>
                                    <p:set>
                                      <p:cBhvr>
                                        <p:cTn id="260" dur="1" fill="hold">
                                          <p:stCondLst>
                                            <p:cond delay="0"/>
                                          </p:stCondLst>
                                        </p:cTn>
                                        <p:tgtEl>
                                          <p:spTgt spid="50"/>
                                        </p:tgtEl>
                                        <p:attrNameLst>
                                          <p:attrName>style.visibility</p:attrName>
                                        </p:attrNameLst>
                                      </p:cBhvr>
                                      <p:to>
                                        <p:strVal val="visible"/>
                                      </p:to>
                                    </p:set>
                                  </p:childTnLst>
                                </p:cTn>
                              </p:par>
                            </p:childTnLst>
                          </p:cTn>
                        </p:par>
                      </p:childTnLst>
                    </p:cTn>
                  </p:par>
                  <p:par>
                    <p:cTn id="261" fill="hold">
                      <p:stCondLst>
                        <p:cond delay="indefinite"/>
                      </p:stCondLst>
                      <p:childTnLst>
                        <p:par>
                          <p:cTn id="262" fill="hold">
                            <p:stCondLst>
                              <p:cond delay="0"/>
                            </p:stCondLst>
                            <p:childTnLst>
                              <p:par>
                                <p:cTn id="263" presetID="1" presetClass="entr" presetSubtype="0" fill="hold" nodeType="clickEffect">
                                  <p:stCondLst>
                                    <p:cond delay="0"/>
                                  </p:stCondLst>
                                  <p:childTnLst>
                                    <p:set>
                                      <p:cBhvr>
                                        <p:cTn id="264" dur="1" fill="hold">
                                          <p:stCondLst>
                                            <p:cond delay="0"/>
                                          </p:stCondLst>
                                        </p:cTn>
                                        <p:tgtEl>
                                          <p:spTgt spid="51"/>
                                        </p:tgtEl>
                                        <p:attrNameLst>
                                          <p:attrName>style.visibility</p:attrName>
                                        </p:attrNameLst>
                                      </p:cBhvr>
                                      <p:to>
                                        <p:strVal val="visible"/>
                                      </p:to>
                                    </p:set>
                                  </p:childTnLst>
                                </p:cTn>
                              </p:par>
                            </p:childTnLst>
                          </p:cTn>
                        </p:par>
                      </p:childTnLst>
                    </p:cTn>
                  </p:par>
                  <p:par>
                    <p:cTn id="265" fill="hold">
                      <p:stCondLst>
                        <p:cond delay="indefinite"/>
                      </p:stCondLst>
                      <p:childTnLst>
                        <p:par>
                          <p:cTn id="266" fill="hold">
                            <p:stCondLst>
                              <p:cond delay="0"/>
                            </p:stCondLst>
                            <p:childTnLst>
                              <p:par>
                                <p:cTn id="267" presetID="1" presetClass="entr" presetSubtype="0" fill="hold" grpId="0" nodeType="clickEffect">
                                  <p:stCondLst>
                                    <p:cond delay="0"/>
                                  </p:stCondLst>
                                  <p:childTnLst>
                                    <p:set>
                                      <p:cBhvr>
                                        <p:cTn id="268" dur="1" fill="hold">
                                          <p:stCondLst>
                                            <p:cond delay="0"/>
                                          </p:stCondLst>
                                        </p:cTn>
                                        <p:tgtEl>
                                          <p:spTgt spid="49"/>
                                        </p:tgtEl>
                                        <p:attrNameLst>
                                          <p:attrName>style.visibility</p:attrName>
                                        </p:attrNameLst>
                                      </p:cBhvr>
                                      <p:to>
                                        <p:strVal val="visible"/>
                                      </p:to>
                                    </p:set>
                                  </p:childTnLst>
                                </p:cTn>
                              </p:par>
                            </p:childTnLst>
                          </p:cTn>
                        </p:par>
                      </p:childTnLst>
                    </p:cTn>
                  </p:par>
                  <p:par>
                    <p:cTn id="269" fill="hold">
                      <p:stCondLst>
                        <p:cond delay="indefinite"/>
                      </p:stCondLst>
                      <p:childTnLst>
                        <p:par>
                          <p:cTn id="270" fill="hold">
                            <p:stCondLst>
                              <p:cond delay="0"/>
                            </p:stCondLst>
                            <p:childTnLst>
                              <p:par>
                                <p:cTn id="271" presetID="1" presetClass="exit" presetSubtype="0" fill="hold" grpId="1" nodeType="clickEffect">
                                  <p:stCondLst>
                                    <p:cond delay="0"/>
                                  </p:stCondLst>
                                  <p:childTnLst>
                                    <p:set>
                                      <p:cBhvr>
                                        <p:cTn id="272" dur="1" fill="hold">
                                          <p:stCondLst>
                                            <p:cond delay="0"/>
                                          </p:stCondLst>
                                        </p:cTn>
                                        <p:tgtEl>
                                          <p:spTgt spid="180"/>
                                        </p:tgtEl>
                                        <p:attrNameLst>
                                          <p:attrName>style.visibility</p:attrName>
                                        </p:attrNameLst>
                                      </p:cBhvr>
                                      <p:to>
                                        <p:strVal val="hidden"/>
                                      </p:to>
                                    </p:set>
                                  </p:childTnLst>
                                </p:cTn>
                              </p:par>
                              <p:par>
                                <p:cTn id="273" presetID="1" presetClass="exit" presetSubtype="0" fill="hold" grpId="1" nodeType="withEffect">
                                  <p:stCondLst>
                                    <p:cond delay="0"/>
                                  </p:stCondLst>
                                  <p:childTnLst>
                                    <p:set>
                                      <p:cBhvr>
                                        <p:cTn id="274" dur="1" fill="hold">
                                          <p:stCondLst>
                                            <p:cond delay="0"/>
                                          </p:stCondLst>
                                        </p:cTn>
                                        <p:tgtEl>
                                          <p:spTgt spid="170"/>
                                        </p:tgtEl>
                                        <p:attrNameLst>
                                          <p:attrName>style.visibility</p:attrName>
                                        </p:attrNameLst>
                                      </p:cBhvr>
                                      <p:to>
                                        <p:strVal val="hidden"/>
                                      </p:to>
                                    </p:set>
                                  </p:childTnLst>
                                </p:cTn>
                              </p:par>
                              <p:par>
                                <p:cTn id="275" presetID="10" presetClass="exit" presetSubtype="0" fill="hold" nodeType="withEffect">
                                  <p:stCondLst>
                                    <p:cond delay="0"/>
                                  </p:stCondLst>
                                  <p:childTnLst>
                                    <p:animEffect transition="out" filter="fade">
                                      <p:cBhvr>
                                        <p:cTn id="276" dur="500"/>
                                        <p:tgtEl>
                                          <p:spTgt spid="181"/>
                                        </p:tgtEl>
                                      </p:cBhvr>
                                    </p:animEffect>
                                    <p:set>
                                      <p:cBhvr>
                                        <p:cTn id="277" dur="1" fill="hold">
                                          <p:stCondLst>
                                            <p:cond delay="499"/>
                                          </p:stCondLst>
                                        </p:cTn>
                                        <p:tgtEl>
                                          <p:spTgt spid="181"/>
                                        </p:tgtEl>
                                        <p:attrNameLst>
                                          <p:attrName>style.visibility</p:attrName>
                                        </p:attrNameLst>
                                      </p:cBhvr>
                                      <p:to>
                                        <p:strVal val="hidden"/>
                                      </p:to>
                                    </p:set>
                                  </p:childTnLst>
                                </p:cTn>
                              </p:par>
                            </p:childTnLst>
                          </p:cTn>
                        </p:par>
                      </p:childTnLst>
                    </p:cTn>
                  </p:par>
                  <p:par>
                    <p:cTn id="278" fill="hold">
                      <p:stCondLst>
                        <p:cond delay="indefinite"/>
                      </p:stCondLst>
                      <p:childTnLst>
                        <p:par>
                          <p:cTn id="279" fill="hold">
                            <p:stCondLst>
                              <p:cond delay="0"/>
                            </p:stCondLst>
                            <p:childTnLst>
                              <p:par>
                                <p:cTn id="280" presetID="22" presetClass="entr" presetSubtype="2" fill="hold" nodeType="clickEffect">
                                  <p:stCondLst>
                                    <p:cond delay="0"/>
                                  </p:stCondLst>
                                  <p:childTnLst>
                                    <p:set>
                                      <p:cBhvr>
                                        <p:cTn id="281" dur="1" fill="hold">
                                          <p:stCondLst>
                                            <p:cond delay="0"/>
                                          </p:stCondLst>
                                        </p:cTn>
                                        <p:tgtEl>
                                          <p:spTgt spid="137"/>
                                        </p:tgtEl>
                                        <p:attrNameLst>
                                          <p:attrName>style.visibility</p:attrName>
                                        </p:attrNameLst>
                                      </p:cBhvr>
                                      <p:to>
                                        <p:strVal val="visible"/>
                                      </p:to>
                                    </p:set>
                                    <p:animEffect transition="in" filter="wipe(right)">
                                      <p:cBhvr>
                                        <p:cTn id="282" dur="500"/>
                                        <p:tgtEl>
                                          <p:spTgt spid="137"/>
                                        </p:tgtEl>
                                      </p:cBhvr>
                                    </p:animEffect>
                                  </p:childTnLst>
                                </p:cTn>
                              </p:par>
                            </p:childTnLst>
                          </p:cTn>
                        </p:par>
                      </p:childTnLst>
                    </p:cTn>
                  </p:par>
                  <p:par>
                    <p:cTn id="283" fill="hold">
                      <p:stCondLst>
                        <p:cond delay="indefinite"/>
                      </p:stCondLst>
                      <p:childTnLst>
                        <p:par>
                          <p:cTn id="284" fill="hold">
                            <p:stCondLst>
                              <p:cond delay="0"/>
                            </p:stCondLst>
                            <p:childTnLst>
                              <p:par>
                                <p:cTn id="285" presetID="1" presetClass="entr" presetSubtype="0" fill="hold" grpId="0" nodeType="clickEffect">
                                  <p:stCondLst>
                                    <p:cond delay="0"/>
                                  </p:stCondLst>
                                  <p:childTnLst>
                                    <p:set>
                                      <p:cBhvr>
                                        <p:cTn id="286" dur="1" fill="hold">
                                          <p:stCondLst>
                                            <p:cond delay="0"/>
                                          </p:stCondLst>
                                        </p:cTn>
                                        <p:tgtEl>
                                          <p:spTgt spid="139"/>
                                        </p:tgtEl>
                                        <p:attrNameLst>
                                          <p:attrName>style.visibility</p:attrName>
                                        </p:attrNameLst>
                                      </p:cBhvr>
                                      <p:to>
                                        <p:strVal val="visible"/>
                                      </p:to>
                                    </p:set>
                                  </p:childTnLst>
                                </p:cTn>
                              </p:par>
                            </p:childTnLst>
                          </p:cTn>
                        </p:par>
                      </p:childTnLst>
                    </p:cTn>
                  </p:par>
                  <p:par>
                    <p:cTn id="287" fill="hold">
                      <p:stCondLst>
                        <p:cond delay="indefinite"/>
                      </p:stCondLst>
                      <p:childTnLst>
                        <p:par>
                          <p:cTn id="288" fill="hold">
                            <p:stCondLst>
                              <p:cond delay="0"/>
                            </p:stCondLst>
                            <p:childTnLst>
                              <p:par>
                                <p:cTn id="289" presetID="22" presetClass="entr" presetSubtype="8" fill="hold" grpId="0" nodeType="clickEffect">
                                  <p:stCondLst>
                                    <p:cond delay="0"/>
                                  </p:stCondLst>
                                  <p:childTnLst>
                                    <p:set>
                                      <p:cBhvr>
                                        <p:cTn id="290" dur="1" fill="hold">
                                          <p:stCondLst>
                                            <p:cond delay="0"/>
                                          </p:stCondLst>
                                        </p:cTn>
                                        <p:tgtEl>
                                          <p:spTgt spid="101"/>
                                        </p:tgtEl>
                                        <p:attrNameLst>
                                          <p:attrName>style.visibility</p:attrName>
                                        </p:attrNameLst>
                                      </p:cBhvr>
                                      <p:to>
                                        <p:strVal val="visible"/>
                                      </p:to>
                                    </p:set>
                                    <p:animEffect transition="in" filter="wipe(left)">
                                      <p:cBhvr>
                                        <p:cTn id="291" dur="500"/>
                                        <p:tgtEl>
                                          <p:spTgt spid="101"/>
                                        </p:tgtEl>
                                      </p:cBhvr>
                                    </p:animEffect>
                                  </p:childTnLst>
                                </p:cTn>
                              </p:par>
                            </p:childTnLst>
                          </p:cTn>
                        </p:par>
                      </p:childTnLst>
                    </p:cTn>
                  </p:par>
                  <p:par>
                    <p:cTn id="292" fill="hold">
                      <p:stCondLst>
                        <p:cond delay="indefinite"/>
                      </p:stCondLst>
                      <p:childTnLst>
                        <p:par>
                          <p:cTn id="293" fill="hold">
                            <p:stCondLst>
                              <p:cond delay="0"/>
                            </p:stCondLst>
                            <p:childTnLst>
                              <p:par>
                                <p:cTn id="294" presetID="1" presetClass="exit" presetSubtype="0" fill="hold" grpId="1" nodeType="clickEffect">
                                  <p:stCondLst>
                                    <p:cond delay="0"/>
                                  </p:stCondLst>
                                  <p:childTnLst>
                                    <p:set>
                                      <p:cBhvr>
                                        <p:cTn id="295" dur="1" fill="hold">
                                          <p:stCondLst>
                                            <p:cond delay="0"/>
                                          </p:stCondLst>
                                        </p:cTn>
                                        <p:tgtEl>
                                          <p:spTgt spid="101"/>
                                        </p:tgtEl>
                                        <p:attrNameLst>
                                          <p:attrName>style.visibility</p:attrName>
                                        </p:attrNameLst>
                                      </p:cBhvr>
                                      <p:to>
                                        <p:strVal val="hidden"/>
                                      </p:to>
                                    </p:set>
                                  </p:childTnLst>
                                </p:cTn>
                              </p:par>
                            </p:childTnLst>
                          </p:cTn>
                        </p:par>
                      </p:childTnLst>
                    </p:cTn>
                  </p:par>
                  <p:par>
                    <p:cTn id="296" fill="hold">
                      <p:stCondLst>
                        <p:cond delay="indefinite"/>
                      </p:stCondLst>
                      <p:childTnLst>
                        <p:par>
                          <p:cTn id="297" fill="hold">
                            <p:stCondLst>
                              <p:cond delay="0"/>
                            </p:stCondLst>
                            <p:childTnLst>
                              <p:par>
                                <p:cTn id="298" presetID="22" presetClass="entr" presetSubtype="2" fill="hold" nodeType="clickEffect">
                                  <p:stCondLst>
                                    <p:cond delay="0"/>
                                  </p:stCondLst>
                                  <p:childTnLst>
                                    <p:set>
                                      <p:cBhvr>
                                        <p:cTn id="299" dur="1" fill="hold">
                                          <p:stCondLst>
                                            <p:cond delay="0"/>
                                          </p:stCondLst>
                                        </p:cTn>
                                        <p:tgtEl>
                                          <p:spTgt spid="136"/>
                                        </p:tgtEl>
                                        <p:attrNameLst>
                                          <p:attrName>style.visibility</p:attrName>
                                        </p:attrNameLst>
                                      </p:cBhvr>
                                      <p:to>
                                        <p:strVal val="visible"/>
                                      </p:to>
                                    </p:set>
                                    <p:animEffect transition="in" filter="wipe(right)">
                                      <p:cBhvr>
                                        <p:cTn id="300" dur="500"/>
                                        <p:tgtEl>
                                          <p:spTgt spid="136"/>
                                        </p:tgtEl>
                                      </p:cBhvr>
                                    </p:animEffect>
                                  </p:childTnLst>
                                </p:cTn>
                              </p:par>
                            </p:childTnLst>
                          </p:cTn>
                        </p:par>
                      </p:childTnLst>
                    </p:cTn>
                  </p:par>
                  <p:par>
                    <p:cTn id="301" fill="hold">
                      <p:stCondLst>
                        <p:cond delay="indefinite"/>
                      </p:stCondLst>
                      <p:childTnLst>
                        <p:par>
                          <p:cTn id="302" fill="hold">
                            <p:stCondLst>
                              <p:cond delay="0"/>
                            </p:stCondLst>
                            <p:childTnLst>
                              <p:par>
                                <p:cTn id="303" presetID="1" presetClass="entr" presetSubtype="0" fill="hold" grpId="0" nodeType="clickEffect">
                                  <p:stCondLst>
                                    <p:cond delay="0"/>
                                  </p:stCondLst>
                                  <p:childTnLst>
                                    <p:set>
                                      <p:cBhvr>
                                        <p:cTn id="304" dur="1" fill="hold">
                                          <p:stCondLst>
                                            <p:cond delay="0"/>
                                          </p:stCondLst>
                                        </p:cTn>
                                        <p:tgtEl>
                                          <p:spTgt spid="138"/>
                                        </p:tgtEl>
                                        <p:attrNameLst>
                                          <p:attrName>style.visibility</p:attrName>
                                        </p:attrNameLst>
                                      </p:cBhvr>
                                      <p:to>
                                        <p:strVal val="visible"/>
                                      </p:to>
                                    </p:set>
                                  </p:childTnLst>
                                </p:cTn>
                              </p:par>
                            </p:childTnLst>
                          </p:cTn>
                        </p:par>
                      </p:childTnLst>
                    </p:cTn>
                  </p:par>
                  <p:par>
                    <p:cTn id="305" fill="hold">
                      <p:stCondLst>
                        <p:cond delay="indefinite"/>
                      </p:stCondLst>
                      <p:childTnLst>
                        <p:par>
                          <p:cTn id="306" fill="hold">
                            <p:stCondLst>
                              <p:cond delay="0"/>
                            </p:stCondLst>
                            <p:childTnLst>
                              <p:par>
                                <p:cTn id="307" presetID="22" presetClass="entr" presetSubtype="8" fill="hold" grpId="0" nodeType="clickEffect">
                                  <p:stCondLst>
                                    <p:cond delay="0"/>
                                  </p:stCondLst>
                                  <p:childTnLst>
                                    <p:set>
                                      <p:cBhvr>
                                        <p:cTn id="308" dur="1" fill="hold">
                                          <p:stCondLst>
                                            <p:cond delay="0"/>
                                          </p:stCondLst>
                                        </p:cTn>
                                        <p:tgtEl>
                                          <p:spTgt spid="102"/>
                                        </p:tgtEl>
                                        <p:attrNameLst>
                                          <p:attrName>style.visibility</p:attrName>
                                        </p:attrNameLst>
                                      </p:cBhvr>
                                      <p:to>
                                        <p:strVal val="visible"/>
                                      </p:to>
                                    </p:set>
                                    <p:animEffect transition="in" filter="wipe(left)">
                                      <p:cBhvr>
                                        <p:cTn id="309" dur="500"/>
                                        <p:tgtEl>
                                          <p:spTgt spid="102"/>
                                        </p:tgtEl>
                                      </p:cBhvr>
                                    </p:animEffect>
                                  </p:childTnLst>
                                </p:cTn>
                              </p:par>
                            </p:childTnLst>
                          </p:cTn>
                        </p:par>
                      </p:childTnLst>
                    </p:cTn>
                  </p:par>
                  <p:par>
                    <p:cTn id="310" fill="hold">
                      <p:stCondLst>
                        <p:cond delay="indefinite"/>
                      </p:stCondLst>
                      <p:childTnLst>
                        <p:par>
                          <p:cTn id="311" fill="hold">
                            <p:stCondLst>
                              <p:cond delay="0"/>
                            </p:stCondLst>
                            <p:childTnLst>
                              <p:par>
                                <p:cTn id="312" presetID="1" presetClass="exit" presetSubtype="0" fill="hold" grpId="1" nodeType="clickEffect">
                                  <p:stCondLst>
                                    <p:cond delay="0"/>
                                  </p:stCondLst>
                                  <p:childTnLst>
                                    <p:set>
                                      <p:cBhvr>
                                        <p:cTn id="313" dur="1" fill="hold">
                                          <p:stCondLst>
                                            <p:cond delay="0"/>
                                          </p:stCondLst>
                                        </p:cTn>
                                        <p:tgtEl>
                                          <p:spTgt spid="102"/>
                                        </p:tgtEl>
                                        <p:attrNameLst>
                                          <p:attrName>style.visibility</p:attrName>
                                        </p:attrNameLst>
                                      </p:cBhvr>
                                      <p:to>
                                        <p:strVal val="hidden"/>
                                      </p:to>
                                    </p:set>
                                  </p:childTnLst>
                                </p:cTn>
                              </p:par>
                            </p:childTnLst>
                          </p:cTn>
                        </p:par>
                      </p:childTnLst>
                    </p:cTn>
                  </p:par>
                  <p:par>
                    <p:cTn id="314" fill="hold">
                      <p:stCondLst>
                        <p:cond delay="indefinite"/>
                      </p:stCondLst>
                      <p:childTnLst>
                        <p:par>
                          <p:cTn id="315" fill="hold">
                            <p:stCondLst>
                              <p:cond delay="0"/>
                            </p:stCondLst>
                            <p:childTnLst>
                              <p:par>
                                <p:cTn id="316" presetID="1" presetClass="entr" presetSubtype="0" fill="hold" grpId="0" nodeType="clickEffect">
                                  <p:stCondLst>
                                    <p:cond delay="0"/>
                                  </p:stCondLst>
                                  <p:childTnLst>
                                    <p:set>
                                      <p:cBhvr>
                                        <p:cTn id="317" dur="1" fill="hold">
                                          <p:stCondLst>
                                            <p:cond delay="0"/>
                                          </p:stCondLst>
                                        </p:cTn>
                                        <p:tgtEl>
                                          <p:spTgt spid="52"/>
                                        </p:tgtEl>
                                        <p:attrNameLst>
                                          <p:attrName>style.visibility</p:attrName>
                                        </p:attrNameLst>
                                      </p:cBhvr>
                                      <p:to>
                                        <p:strVal val="visible"/>
                                      </p:to>
                                    </p:set>
                                  </p:childTnLst>
                                </p:cTn>
                              </p:par>
                            </p:childTnLst>
                          </p:cTn>
                        </p:par>
                      </p:childTnLst>
                    </p:cTn>
                  </p:par>
                  <p:par>
                    <p:cTn id="318" fill="hold">
                      <p:stCondLst>
                        <p:cond delay="indefinite"/>
                      </p:stCondLst>
                      <p:childTnLst>
                        <p:par>
                          <p:cTn id="319" fill="hold">
                            <p:stCondLst>
                              <p:cond delay="0"/>
                            </p:stCondLst>
                            <p:childTnLst>
                              <p:par>
                                <p:cTn id="320" presetID="1" presetClass="entr" presetSubtype="0" fill="hold" grpId="0" nodeType="clickEffect">
                                  <p:stCondLst>
                                    <p:cond delay="0"/>
                                  </p:stCondLst>
                                  <p:childTnLst>
                                    <p:set>
                                      <p:cBhvr>
                                        <p:cTn id="321" dur="1" fill="hold">
                                          <p:stCondLst>
                                            <p:cond delay="0"/>
                                          </p:stCondLst>
                                        </p:cTn>
                                        <p:tgtEl>
                                          <p:spTgt spid="53"/>
                                        </p:tgtEl>
                                        <p:attrNameLst>
                                          <p:attrName>style.visibility</p:attrName>
                                        </p:attrNameLst>
                                      </p:cBhvr>
                                      <p:to>
                                        <p:strVal val="visible"/>
                                      </p:to>
                                    </p:set>
                                  </p:childTnLst>
                                </p:cTn>
                              </p:par>
                            </p:childTnLst>
                          </p:cTn>
                        </p:par>
                      </p:childTnLst>
                    </p:cTn>
                  </p:par>
                  <p:par>
                    <p:cTn id="322" fill="hold">
                      <p:stCondLst>
                        <p:cond delay="indefinite"/>
                      </p:stCondLst>
                      <p:childTnLst>
                        <p:par>
                          <p:cTn id="323" fill="hold">
                            <p:stCondLst>
                              <p:cond delay="0"/>
                            </p:stCondLst>
                            <p:childTnLst>
                              <p:par>
                                <p:cTn id="324" presetID="1" presetClass="entr" presetSubtype="0" fill="hold" grpId="0" nodeType="clickEffect">
                                  <p:stCondLst>
                                    <p:cond delay="0"/>
                                  </p:stCondLst>
                                  <p:childTnLst>
                                    <p:set>
                                      <p:cBhvr>
                                        <p:cTn id="325" dur="1" fill="hold">
                                          <p:stCondLst>
                                            <p:cond delay="0"/>
                                          </p:stCondLst>
                                        </p:cTn>
                                        <p:tgtEl>
                                          <p:spTgt spid="54"/>
                                        </p:tgtEl>
                                        <p:attrNameLst>
                                          <p:attrName>style.visibility</p:attrName>
                                        </p:attrNameLst>
                                      </p:cBhvr>
                                      <p:to>
                                        <p:strVal val="visible"/>
                                      </p:to>
                                    </p:set>
                                  </p:childTnLst>
                                </p:cTn>
                              </p:par>
                            </p:childTnLst>
                          </p:cTn>
                        </p:par>
                      </p:childTnLst>
                    </p:cTn>
                  </p:par>
                  <p:par>
                    <p:cTn id="326" fill="hold">
                      <p:stCondLst>
                        <p:cond delay="indefinite"/>
                      </p:stCondLst>
                      <p:childTnLst>
                        <p:par>
                          <p:cTn id="327" fill="hold">
                            <p:stCondLst>
                              <p:cond delay="0"/>
                            </p:stCondLst>
                            <p:childTnLst>
                              <p:par>
                                <p:cTn id="328" presetID="1" presetClass="entr" presetSubtype="0" fill="hold" grpId="0" nodeType="clickEffect">
                                  <p:stCondLst>
                                    <p:cond delay="0"/>
                                  </p:stCondLst>
                                  <p:childTnLst>
                                    <p:set>
                                      <p:cBhvr>
                                        <p:cTn id="329" dur="1" fill="hold">
                                          <p:stCondLst>
                                            <p:cond delay="0"/>
                                          </p:stCondLst>
                                        </p:cTn>
                                        <p:tgtEl>
                                          <p:spTgt spid="55"/>
                                        </p:tgtEl>
                                        <p:attrNameLst>
                                          <p:attrName>style.visibility</p:attrName>
                                        </p:attrNameLst>
                                      </p:cBhvr>
                                      <p:to>
                                        <p:strVal val="visible"/>
                                      </p:to>
                                    </p:set>
                                  </p:childTnLst>
                                </p:cTn>
                              </p:par>
                            </p:childTnLst>
                          </p:cTn>
                        </p:par>
                      </p:childTnLst>
                    </p:cTn>
                  </p:par>
                  <p:par>
                    <p:cTn id="330" fill="hold">
                      <p:stCondLst>
                        <p:cond delay="indefinite"/>
                      </p:stCondLst>
                      <p:childTnLst>
                        <p:par>
                          <p:cTn id="331" fill="hold">
                            <p:stCondLst>
                              <p:cond delay="0"/>
                            </p:stCondLst>
                            <p:childTnLst>
                              <p:par>
                                <p:cTn id="332" presetID="1" presetClass="entr" presetSubtype="0" fill="hold" grpId="0" nodeType="clickEffect">
                                  <p:stCondLst>
                                    <p:cond delay="0"/>
                                  </p:stCondLst>
                                  <p:childTnLst>
                                    <p:set>
                                      <p:cBhvr>
                                        <p:cTn id="333" dur="1" fill="hold">
                                          <p:stCondLst>
                                            <p:cond delay="0"/>
                                          </p:stCondLst>
                                        </p:cTn>
                                        <p:tgtEl>
                                          <p:spTgt spid="56"/>
                                        </p:tgtEl>
                                        <p:attrNameLst>
                                          <p:attrName>style.visibility</p:attrName>
                                        </p:attrNameLst>
                                      </p:cBhvr>
                                      <p:to>
                                        <p:strVal val="visible"/>
                                      </p:to>
                                    </p:set>
                                  </p:childTnLst>
                                </p:cTn>
                              </p:par>
                            </p:childTnLst>
                          </p:cTn>
                        </p:par>
                      </p:childTnLst>
                    </p:cTn>
                  </p:par>
                  <p:par>
                    <p:cTn id="334" fill="hold">
                      <p:stCondLst>
                        <p:cond delay="indefinite"/>
                      </p:stCondLst>
                      <p:childTnLst>
                        <p:par>
                          <p:cTn id="335" fill="hold">
                            <p:stCondLst>
                              <p:cond delay="0"/>
                            </p:stCondLst>
                            <p:childTnLst>
                              <p:par>
                                <p:cTn id="336" presetID="22" presetClass="entr" presetSubtype="8" fill="hold" nodeType="clickEffect">
                                  <p:stCondLst>
                                    <p:cond delay="0"/>
                                  </p:stCondLst>
                                  <p:childTnLst>
                                    <p:set>
                                      <p:cBhvr>
                                        <p:cTn id="337" dur="1" fill="hold">
                                          <p:stCondLst>
                                            <p:cond delay="0"/>
                                          </p:stCondLst>
                                        </p:cTn>
                                        <p:tgtEl>
                                          <p:spTgt spid="57">
                                            <p:txEl>
                                              <p:pRg st="0" end="0"/>
                                            </p:txEl>
                                          </p:spTgt>
                                        </p:tgtEl>
                                        <p:attrNameLst>
                                          <p:attrName>style.visibility</p:attrName>
                                        </p:attrNameLst>
                                      </p:cBhvr>
                                      <p:to>
                                        <p:strVal val="visible"/>
                                      </p:to>
                                    </p:set>
                                    <p:animEffect transition="in" filter="wipe(left)">
                                      <p:cBhvr>
                                        <p:cTn id="338" dur="500"/>
                                        <p:tgtEl>
                                          <p:spTgt spid="57">
                                            <p:txEl>
                                              <p:pRg st="0" end="0"/>
                                            </p:txEl>
                                          </p:spTgt>
                                        </p:tgtEl>
                                      </p:cBhvr>
                                    </p:animEffect>
                                  </p:childTnLst>
                                </p:cTn>
                              </p:par>
                              <p:par>
                                <p:cTn id="339" presetID="1" presetClass="entr" presetSubtype="0" fill="hold" nodeType="withEffect">
                                  <p:stCondLst>
                                    <p:cond delay="0"/>
                                  </p:stCondLst>
                                  <p:childTnLst>
                                    <p:set>
                                      <p:cBhvr>
                                        <p:cTn id="340" dur="1" fill="hold">
                                          <p:stCondLst>
                                            <p:cond delay="0"/>
                                          </p:stCondLst>
                                        </p:cTn>
                                        <p:tgtEl>
                                          <p:spTgt spid="73"/>
                                        </p:tgtEl>
                                        <p:attrNameLst>
                                          <p:attrName>style.visibility</p:attrName>
                                        </p:attrNameLst>
                                      </p:cBhvr>
                                      <p:to>
                                        <p:strVal val="visible"/>
                                      </p:to>
                                    </p:set>
                                  </p:childTnLst>
                                </p:cTn>
                              </p:par>
                              <p:par>
                                <p:cTn id="341" presetID="21" presetClass="entr" presetSubtype="1" fill="hold" grpId="0" nodeType="withEffect">
                                  <p:stCondLst>
                                    <p:cond delay="0"/>
                                  </p:stCondLst>
                                  <p:childTnLst>
                                    <p:set>
                                      <p:cBhvr>
                                        <p:cTn id="342" dur="1" fill="hold">
                                          <p:stCondLst>
                                            <p:cond delay="0"/>
                                          </p:stCondLst>
                                        </p:cTn>
                                        <p:tgtEl>
                                          <p:spTgt spid="57"/>
                                        </p:tgtEl>
                                        <p:attrNameLst>
                                          <p:attrName>style.visibility</p:attrName>
                                        </p:attrNameLst>
                                      </p:cBhvr>
                                      <p:to>
                                        <p:strVal val="visible"/>
                                      </p:to>
                                    </p:set>
                                    <p:animEffect transition="in" filter="wheel(1)">
                                      <p:cBhvr>
                                        <p:cTn id="343" dur="20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0" grpId="0"/>
      <p:bldP spid="11" grpId="0"/>
      <p:bldP spid="12" grpId="0"/>
      <p:bldP spid="13" grpId="0"/>
      <p:bldP spid="14" grpId="0"/>
      <p:bldP spid="15" grpId="0"/>
      <p:bldP spid="18" grpId="0"/>
      <p:bldP spid="19" grpId="0"/>
      <p:bldP spid="22" grpId="0"/>
      <p:bldP spid="23" grpId="0"/>
      <p:bldP spid="24" grpId="0"/>
      <p:bldP spid="25" grpId="0"/>
      <p:bldP spid="26" grpId="0"/>
      <p:bldP spid="27" grpId="0"/>
      <p:bldP spid="28" grpId="0"/>
      <p:bldP spid="29" grpId="0"/>
      <p:bldP spid="30" grpId="0"/>
      <p:bldP spid="31" grpId="0"/>
      <p:bldP spid="42" grpId="0"/>
      <p:bldP spid="45" grpId="0"/>
      <p:bldP spid="47" grpId="0"/>
      <p:bldP spid="49" grpId="0"/>
      <p:bldP spid="50" grpId="0"/>
      <p:bldP spid="52" grpId="0"/>
      <p:bldP spid="53" grpId="0"/>
      <p:bldP spid="54" grpId="0"/>
      <p:bldP spid="55" grpId="0"/>
      <p:bldP spid="56" grpId="0"/>
      <p:bldP spid="57" grpId="0" animBg="1"/>
      <p:bldP spid="58" grpId="0"/>
      <p:bldP spid="59" grpId="0"/>
      <p:bldP spid="60" grpId="0"/>
      <p:bldP spid="61" grpId="0"/>
      <p:bldP spid="62" grpId="0"/>
      <p:bldP spid="63" grpId="0"/>
      <p:bldP spid="64" grpId="0"/>
      <p:bldP spid="3" grpId="0"/>
      <p:bldP spid="3" grpId="1"/>
      <p:bldP spid="138" grpId="0"/>
      <p:bldP spid="139" grpId="0"/>
      <p:bldP spid="148" grpId="0" animBg="1"/>
      <p:bldP spid="148" grpId="1" animBg="1"/>
      <p:bldP spid="154" grpId="0"/>
      <p:bldP spid="164" grpId="0" animBg="1"/>
      <p:bldP spid="164" grpId="1" animBg="1"/>
      <p:bldP spid="170" grpId="0"/>
      <p:bldP spid="170" grpId="1"/>
      <p:bldP spid="180" grpId="0" animBg="1"/>
      <p:bldP spid="180" grpId="1" animBg="1"/>
      <p:bldP spid="101" grpId="0" animBg="1"/>
      <p:bldP spid="101" grpId="1" animBg="1"/>
      <p:bldP spid="102" grpId="0" animBg="1"/>
      <p:bldP spid="102" grpId="1"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506570" y="244125"/>
            <a:ext cx="8180230" cy="4608576"/>
            <a:chOff x="453110" y="229362"/>
            <a:chExt cx="8099234" cy="4608576"/>
          </a:xfrm>
        </p:grpSpPr>
        <p:grpSp>
          <p:nvGrpSpPr>
            <p:cNvPr id="4" name="Group 3"/>
            <p:cNvGrpSpPr/>
            <p:nvPr/>
          </p:nvGrpSpPr>
          <p:grpSpPr>
            <a:xfrm>
              <a:off x="453110" y="229362"/>
              <a:ext cx="8099234" cy="4608576"/>
              <a:chOff x="-72458" y="-891978"/>
              <a:chExt cx="10073674" cy="6858000"/>
            </a:xfrm>
          </p:grpSpPr>
          <p:pic>
            <p:nvPicPr>
              <p:cNvPr id="5123" name="Picture 3" descr="C:\Users\USER\Desktop\110444259[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458" y="-891978"/>
                <a:ext cx="10073674"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3155018" y="2480326"/>
                <a:ext cx="3374204" cy="1786204"/>
              </a:xfrm>
              <a:prstGeom prst="rect">
                <a:avLst/>
              </a:prstGeom>
              <a:noFill/>
            </p:spPr>
            <p:txBody>
              <a:bodyPr wrap="square" rtlCol="0">
                <a:spAutoFit/>
              </a:bodyPr>
              <a:lstStyle/>
              <a:p>
                <a:pPr algn="ctr"/>
                <a:r>
                  <a:rPr lang="en-US" sz="7200" b="1" dirty="0" smtClean="0">
                    <a:ln>
                      <a:solidFill>
                        <a:srgbClr val="FFFF00"/>
                      </a:solidFill>
                    </a:ln>
                    <a:solidFill>
                      <a:srgbClr val="FFFF00"/>
                    </a:solidFill>
                    <a:latin typeface="Eras Demi ITC" panose="020B0805030504020804" pitchFamily="34" charset="0"/>
                  </a:rPr>
                  <a:t>ONE</a:t>
                </a:r>
                <a:endParaRPr lang="en-US" sz="7200" b="1" dirty="0">
                  <a:ln>
                    <a:solidFill>
                      <a:srgbClr val="FFFF00"/>
                    </a:solidFill>
                  </a:ln>
                  <a:solidFill>
                    <a:srgbClr val="FFFF00"/>
                  </a:solidFill>
                  <a:latin typeface="Eras Demi ITC" panose="020B0805030504020804" pitchFamily="34" charset="0"/>
                </a:endParaRPr>
              </a:p>
            </p:txBody>
          </p:sp>
        </p:grpSp>
        <p:pic>
          <p:nvPicPr>
            <p:cNvPr id="7" name="Picture 2"/>
            <p:cNvPicPr>
              <a:picLocks noChangeAspect="1" noChangeArrowheads="1"/>
            </p:cNvPicPr>
            <p:nvPr/>
          </p:nvPicPr>
          <p:blipFill rotWithShape="1">
            <a:blip r:embed="rId4">
              <a:extLst>
                <a:ext uri="{BEBA8EAE-BF5A-486C-A8C5-ECC9F3942E4B}">
                  <a14:imgProps xmlns:a14="http://schemas.microsoft.com/office/drawing/2010/main">
                    <a14:imgLayer r:embed="rId5">
                      <a14:imgEffect>
                        <a14:backgroundRemoval t="9948" b="100000" l="0" r="89987">
                          <a14:backgroundMark x1="24317" y1="11169" x2="24837" y2="52356"/>
                          <a14:backgroundMark x1="34720" y1="53927" x2="90117" y2="53403"/>
                        </a14:backgroundRemoval>
                      </a14:imgEffect>
                    </a14:imgLayer>
                  </a14:imgProps>
                </a:ext>
                <a:ext uri="{28A0092B-C50C-407E-A947-70E740481C1C}">
                  <a14:useLocalDpi xmlns:a14="http://schemas.microsoft.com/office/drawing/2010/main" val="0"/>
                </a:ext>
              </a:extLst>
            </a:blip>
            <a:srcRect r="60466"/>
            <a:stretch/>
          </p:blipFill>
          <p:spPr bwMode="auto">
            <a:xfrm>
              <a:off x="464751" y="1185387"/>
              <a:ext cx="1797324" cy="342141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443281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86200" y="2387084"/>
            <a:ext cx="1371600" cy="369332"/>
          </a:xfrm>
          <a:prstGeom prst="rect">
            <a:avLst/>
          </a:prstGeom>
          <a:noFill/>
        </p:spPr>
        <p:txBody>
          <a:bodyPr wrap="square" rtlCol="0">
            <a:spAutoFit/>
          </a:bodyPr>
          <a:lstStyle/>
          <a:p>
            <a:r>
              <a:rPr lang="en-US" dirty="0" smtClean="0">
                <a:solidFill>
                  <a:prstClr val="black"/>
                </a:solidFill>
              </a:rPr>
              <a:t>Module 08</a:t>
            </a:r>
            <a:endParaRPr lang="en-US" dirty="0">
              <a:solidFill>
                <a:prstClr val="black"/>
              </a:solidFill>
            </a:endParaRPr>
          </a:p>
        </p:txBody>
      </p:sp>
    </p:spTree>
    <p:extLst>
      <p:ext uri="{BB962C8B-B14F-4D97-AF65-F5344CB8AC3E}">
        <p14:creationId xmlns:p14="http://schemas.microsoft.com/office/powerpoint/2010/main" val="25243490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457214" y="1047750"/>
            <a:ext cx="505267" cy="369332"/>
          </a:xfrm>
          <a:prstGeom prst="rect">
            <a:avLst/>
          </a:prstGeom>
          <a:noFill/>
        </p:spPr>
        <p:txBody>
          <a:bodyPr wrap="none" rtlCol="0">
            <a:spAutoFit/>
          </a:bodyPr>
          <a:lstStyle/>
          <a:p>
            <a:r>
              <a:rPr lang="en-US" dirty="0" smtClean="0">
                <a:solidFill>
                  <a:srgbClr val="CC00CC"/>
                </a:solidFill>
                <a:latin typeface="Cambria Math" panose="02040503050406030204" pitchFamily="18" charset="0"/>
                <a:ea typeface="Cambria Math" panose="02040503050406030204" pitchFamily="18" charset="0"/>
                <a:cs typeface="Arial" pitchFamily="34" charset="0"/>
              </a:rPr>
              <a:t>(4)</a:t>
            </a:r>
            <a:endParaRPr lang="en-US" dirty="0">
              <a:solidFill>
                <a:srgbClr val="CC00CC"/>
              </a:solidFill>
              <a:latin typeface="Cambria Math" panose="02040503050406030204" pitchFamily="18" charset="0"/>
              <a:ea typeface="Cambria Math" panose="02040503050406030204" pitchFamily="18" charset="0"/>
              <a:cs typeface="Arial" pitchFamily="34" charset="0"/>
            </a:endParaRPr>
          </a:p>
        </p:txBody>
      </p:sp>
      <p:sp>
        <p:nvSpPr>
          <p:cNvPr id="7" name="TextBox 6"/>
          <p:cNvSpPr txBox="1"/>
          <p:nvPr/>
        </p:nvSpPr>
        <p:spPr>
          <a:xfrm>
            <a:off x="979035" y="1047750"/>
            <a:ext cx="1989647" cy="369332"/>
          </a:xfrm>
          <a:prstGeom prst="rect">
            <a:avLst/>
          </a:prstGeom>
          <a:noFill/>
        </p:spPr>
        <p:txBody>
          <a:bodyPr wrap="none" rtlCol="0">
            <a:spAutoFit/>
          </a:bodyPr>
          <a:lstStyle/>
          <a:p>
            <a:r>
              <a:rPr lang="en-US" dirty="0" smtClean="0">
                <a:solidFill>
                  <a:srgbClr val="CC00CC"/>
                </a:solidFill>
                <a:latin typeface="Cambria Math" panose="02040503050406030204" pitchFamily="18" charset="0"/>
                <a:ea typeface="Cambria Math" panose="02040503050406030204" pitchFamily="18" charset="0"/>
                <a:cs typeface="Arial" pitchFamily="34" charset="0"/>
              </a:rPr>
              <a:t>4z  +  3  =  6 +  2z</a:t>
            </a:r>
            <a:endParaRPr lang="en-US" baseline="-25000" dirty="0">
              <a:solidFill>
                <a:srgbClr val="CC00CC"/>
              </a:solidFill>
              <a:latin typeface="Cambria Math" panose="02040503050406030204" pitchFamily="18" charset="0"/>
              <a:ea typeface="Cambria Math" panose="02040503050406030204" pitchFamily="18" charset="0"/>
              <a:cs typeface="Arial" pitchFamily="34" charset="0"/>
            </a:endParaRPr>
          </a:p>
        </p:txBody>
      </p:sp>
      <p:sp>
        <p:nvSpPr>
          <p:cNvPr id="10" name="TextBox 9"/>
          <p:cNvSpPr txBox="1"/>
          <p:nvPr/>
        </p:nvSpPr>
        <p:spPr>
          <a:xfrm>
            <a:off x="1289243" y="1833086"/>
            <a:ext cx="278839"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sym typeface="Symbol"/>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1" name="TextBox 10"/>
          <p:cNvSpPr txBox="1"/>
          <p:nvPr/>
        </p:nvSpPr>
        <p:spPr>
          <a:xfrm>
            <a:off x="1699526" y="1833086"/>
            <a:ext cx="478523"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4z</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2" name="TextBox 11"/>
          <p:cNvSpPr txBox="1"/>
          <p:nvPr/>
        </p:nvSpPr>
        <p:spPr>
          <a:xfrm>
            <a:off x="2050278" y="1833086"/>
            <a:ext cx="310896"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3" name="TextBox 12"/>
          <p:cNvSpPr txBox="1"/>
          <p:nvPr/>
        </p:nvSpPr>
        <p:spPr>
          <a:xfrm>
            <a:off x="2330071" y="1833086"/>
            <a:ext cx="494498"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2z</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4" name="TextBox 13"/>
          <p:cNvSpPr txBox="1"/>
          <p:nvPr/>
        </p:nvSpPr>
        <p:spPr>
          <a:xfrm>
            <a:off x="2634872" y="1833086"/>
            <a:ext cx="241340"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5" name="TextBox 14"/>
          <p:cNvSpPr txBox="1"/>
          <p:nvPr/>
        </p:nvSpPr>
        <p:spPr>
          <a:xfrm>
            <a:off x="2892047" y="1833086"/>
            <a:ext cx="461242"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6</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8" name="TextBox 17"/>
          <p:cNvSpPr txBox="1"/>
          <p:nvPr/>
        </p:nvSpPr>
        <p:spPr>
          <a:xfrm>
            <a:off x="3146949" y="1833086"/>
            <a:ext cx="241340" cy="369332"/>
          </a:xfrm>
          <a:prstGeom prst="rect">
            <a:avLst/>
          </a:prstGeom>
          <a:noFill/>
        </p:spPr>
        <p:txBody>
          <a:bodyPr wrap="square" rtlCol="0">
            <a:spAutoFit/>
          </a:bodyPr>
          <a:lstStyle/>
          <a:p>
            <a:r>
              <a:rPr lang="en-US" dirty="0" smtClean="0">
                <a:solidFill>
                  <a:srgbClr val="C00000"/>
                </a:solidFill>
                <a:latin typeface="Cambria Math" panose="02040503050406030204" pitchFamily="18" charset="0"/>
                <a:ea typeface="Cambria Math" panose="02040503050406030204" pitchFamily="18" charset="0"/>
                <a:cs typeface="Arial" pitchFamily="34" charset="0"/>
              </a:rPr>
              <a:t>-</a:t>
            </a:r>
            <a:endParaRPr lang="en-US" dirty="0">
              <a:solidFill>
                <a:srgbClr val="C00000"/>
              </a:solidFill>
              <a:latin typeface="Cambria Math" panose="02040503050406030204" pitchFamily="18" charset="0"/>
              <a:ea typeface="Cambria Math" panose="02040503050406030204" pitchFamily="18" charset="0"/>
              <a:cs typeface="Arial" pitchFamily="34" charset="0"/>
            </a:endParaRPr>
          </a:p>
        </p:txBody>
      </p:sp>
      <p:sp>
        <p:nvSpPr>
          <p:cNvPr id="19" name="TextBox 18"/>
          <p:cNvSpPr txBox="1"/>
          <p:nvPr/>
        </p:nvSpPr>
        <p:spPr>
          <a:xfrm>
            <a:off x="3375562" y="1833086"/>
            <a:ext cx="478523" cy="369332"/>
          </a:xfrm>
          <a:prstGeom prst="rect">
            <a:avLst/>
          </a:prstGeom>
          <a:noFill/>
        </p:spPr>
        <p:txBody>
          <a:bodyPr wrap="square" rtlCol="0">
            <a:spAutoFit/>
          </a:bodyPr>
          <a:lstStyle/>
          <a:p>
            <a:r>
              <a:rPr lang="en-US" dirty="0" smtClean="0">
                <a:solidFill>
                  <a:srgbClr val="C00000"/>
                </a:solidFill>
                <a:latin typeface="Cambria Math" panose="02040503050406030204" pitchFamily="18" charset="0"/>
                <a:ea typeface="Cambria Math" panose="02040503050406030204" pitchFamily="18" charset="0"/>
                <a:cs typeface="Arial" pitchFamily="34" charset="0"/>
              </a:rPr>
              <a:t>3</a:t>
            </a:r>
            <a:endParaRPr lang="en-US" dirty="0">
              <a:solidFill>
                <a:srgbClr val="C00000"/>
              </a:solidFill>
              <a:latin typeface="Cambria Math" panose="02040503050406030204" pitchFamily="18" charset="0"/>
              <a:ea typeface="Cambria Math" panose="02040503050406030204" pitchFamily="18" charset="0"/>
              <a:cs typeface="Arial" pitchFamily="34" charset="0"/>
            </a:endParaRPr>
          </a:p>
        </p:txBody>
      </p:sp>
      <p:sp>
        <p:nvSpPr>
          <p:cNvPr id="22" name="TextBox 21"/>
          <p:cNvSpPr txBox="1"/>
          <p:nvPr/>
        </p:nvSpPr>
        <p:spPr>
          <a:xfrm>
            <a:off x="1289243" y="2173457"/>
            <a:ext cx="278839"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sym typeface="Symbol"/>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23" name="TextBox 22"/>
          <p:cNvSpPr txBox="1"/>
          <p:nvPr/>
        </p:nvSpPr>
        <p:spPr>
          <a:xfrm>
            <a:off x="1699526" y="2173457"/>
            <a:ext cx="478523"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4z</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24" name="TextBox 23"/>
          <p:cNvSpPr txBox="1"/>
          <p:nvPr/>
        </p:nvSpPr>
        <p:spPr>
          <a:xfrm>
            <a:off x="2050278" y="2173457"/>
            <a:ext cx="310896"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25" name="TextBox 24"/>
          <p:cNvSpPr txBox="1"/>
          <p:nvPr/>
        </p:nvSpPr>
        <p:spPr>
          <a:xfrm>
            <a:off x="2330072" y="2173457"/>
            <a:ext cx="457200"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2z</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26" name="TextBox 25"/>
          <p:cNvSpPr txBox="1"/>
          <p:nvPr/>
        </p:nvSpPr>
        <p:spPr>
          <a:xfrm>
            <a:off x="2634872" y="2173457"/>
            <a:ext cx="241340"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27" name="TextBox 26"/>
          <p:cNvSpPr txBox="1"/>
          <p:nvPr/>
        </p:nvSpPr>
        <p:spPr>
          <a:xfrm>
            <a:off x="2946937" y="2173457"/>
            <a:ext cx="478523"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3</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28" name="TextBox 27"/>
          <p:cNvSpPr txBox="1"/>
          <p:nvPr/>
        </p:nvSpPr>
        <p:spPr>
          <a:xfrm>
            <a:off x="1289243" y="2583418"/>
            <a:ext cx="278839"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sym typeface="Symbol"/>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29" name="TextBox 28"/>
          <p:cNvSpPr txBox="1"/>
          <p:nvPr/>
        </p:nvSpPr>
        <p:spPr>
          <a:xfrm>
            <a:off x="1699526" y="2583418"/>
            <a:ext cx="478523"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2z</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30" name="TextBox 29"/>
          <p:cNvSpPr txBox="1"/>
          <p:nvPr/>
        </p:nvSpPr>
        <p:spPr>
          <a:xfrm>
            <a:off x="2050278" y="2583418"/>
            <a:ext cx="310896"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31" name="TextBox 30"/>
          <p:cNvSpPr txBox="1"/>
          <p:nvPr/>
        </p:nvSpPr>
        <p:spPr>
          <a:xfrm>
            <a:off x="2387222" y="2578179"/>
            <a:ext cx="609600"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3</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42" name="TextBox 41"/>
          <p:cNvSpPr txBox="1"/>
          <p:nvPr/>
        </p:nvSpPr>
        <p:spPr>
          <a:xfrm>
            <a:off x="1288797" y="3081730"/>
            <a:ext cx="278839"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sym typeface="Symbol"/>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45" name="TextBox 44"/>
          <p:cNvSpPr txBox="1"/>
          <p:nvPr/>
        </p:nvSpPr>
        <p:spPr>
          <a:xfrm>
            <a:off x="1637085" y="3094593"/>
            <a:ext cx="488846" cy="369332"/>
          </a:xfrm>
          <a:prstGeom prst="rect">
            <a:avLst/>
          </a:prstGeom>
          <a:noFill/>
        </p:spPr>
        <p:txBody>
          <a:bodyPr wrap="square" rtlCol="0">
            <a:spAutoFit/>
          </a:bodyPr>
          <a:lstStyle/>
          <a:p>
            <a:pPr algn="ctr"/>
            <a:r>
              <a:rPr lang="en-US" dirty="0" smtClean="0">
                <a:solidFill>
                  <a:prstClr val="black"/>
                </a:solidFill>
                <a:latin typeface="Cambria Math" panose="02040503050406030204" pitchFamily="18" charset="0"/>
                <a:ea typeface="Cambria Math" panose="02040503050406030204" pitchFamily="18" charset="0"/>
                <a:cs typeface="Arial" pitchFamily="34" charset="0"/>
              </a:rPr>
              <a:t>z</a:t>
            </a:r>
          </a:p>
        </p:txBody>
      </p:sp>
      <p:sp>
        <p:nvSpPr>
          <p:cNvPr id="47" name="TextBox 46"/>
          <p:cNvSpPr txBox="1"/>
          <p:nvPr/>
        </p:nvSpPr>
        <p:spPr>
          <a:xfrm>
            <a:off x="2050278" y="3091501"/>
            <a:ext cx="310896"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49" name="TextBox 48"/>
          <p:cNvSpPr txBox="1"/>
          <p:nvPr/>
        </p:nvSpPr>
        <p:spPr>
          <a:xfrm>
            <a:off x="2523984" y="3228109"/>
            <a:ext cx="228230" cy="369332"/>
          </a:xfrm>
          <a:prstGeom prst="rect">
            <a:avLst/>
          </a:prstGeom>
          <a:noFill/>
        </p:spPr>
        <p:txBody>
          <a:bodyPr wrap="square" rtlCol="0">
            <a:spAutoFit/>
          </a:bodyPr>
          <a:lstStyle/>
          <a:p>
            <a:pPr algn="ctr"/>
            <a:r>
              <a:rPr lang="en-US" dirty="0" smtClean="0">
                <a:solidFill>
                  <a:prstClr val="black"/>
                </a:solidFill>
                <a:latin typeface="Cambria Math" panose="02040503050406030204" pitchFamily="18" charset="0"/>
                <a:ea typeface="Cambria Math" panose="02040503050406030204" pitchFamily="18" charset="0"/>
                <a:cs typeface="Arial" pitchFamily="34" charset="0"/>
              </a:rPr>
              <a:t>2</a:t>
            </a:r>
          </a:p>
        </p:txBody>
      </p:sp>
      <p:sp>
        <p:nvSpPr>
          <p:cNvPr id="50" name="TextBox 49"/>
          <p:cNvSpPr txBox="1"/>
          <p:nvPr/>
        </p:nvSpPr>
        <p:spPr>
          <a:xfrm>
            <a:off x="2393676" y="2954893"/>
            <a:ext cx="488846" cy="369332"/>
          </a:xfrm>
          <a:prstGeom prst="rect">
            <a:avLst/>
          </a:prstGeom>
          <a:noFill/>
        </p:spPr>
        <p:txBody>
          <a:bodyPr wrap="square" rtlCol="0">
            <a:spAutoFit/>
          </a:bodyPr>
          <a:lstStyle/>
          <a:p>
            <a:pPr algn="ctr"/>
            <a:r>
              <a:rPr lang="en-US" dirty="0" smtClean="0">
                <a:solidFill>
                  <a:prstClr val="black"/>
                </a:solidFill>
                <a:latin typeface="Cambria Math" panose="02040503050406030204" pitchFamily="18" charset="0"/>
                <a:ea typeface="Cambria Math" panose="02040503050406030204" pitchFamily="18" charset="0"/>
                <a:cs typeface="Arial" pitchFamily="34" charset="0"/>
              </a:rPr>
              <a:t>3</a:t>
            </a:r>
          </a:p>
        </p:txBody>
      </p:sp>
      <p:cxnSp>
        <p:nvCxnSpPr>
          <p:cNvPr id="51" name="Straight Connector 50"/>
          <p:cNvCxnSpPr/>
          <p:nvPr/>
        </p:nvCxnSpPr>
        <p:spPr>
          <a:xfrm>
            <a:off x="2487584" y="3283813"/>
            <a:ext cx="301091"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1197899" y="1440418"/>
            <a:ext cx="478523"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4z</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59" name="TextBox 58"/>
          <p:cNvSpPr txBox="1"/>
          <p:nvPr/>
        </p:nvSpPr>
        <p:spPr>
          <a:xfrm>
            <a:off x="1563604" y="1440418"/>
            <a:ext cx="241340" cy="369332"/>
          </a:xfrm>
          <a:prstGeom prst="rect">
            <a:avLst/>
          </a:prstGeom>
          <a:noFill/>
        </p:spPr>
        <p:txBody>
          <a:bodyPr wrap="square" rtlCol="0">
            <a:spAutoFit/>
          </a:bodyPr>
          <a:lstStyle/>
          <a:p>
            <a:r>
              <a:rPr lang="en-US" dirty="0">
                <a:solidFill>
                  <a:prstClr val="black"/>
                </a:solidFill>
                <a:latin typeface="Cambria Math" panose="02040503050406030204" pitchFamily="18" charset="0"/>
                <a:ea typeface="Cambria Math" panose="02040503050406030204" pitchFamily="18" charset="0"/>
                <a:cs typeface="Arial" pitchFamily="34" charset="0"/>
              </a:rPr>
              <a:t>+</a:t>
            </a:r>
          </a:p>
        </p:txBody>
      </p:sp>
      <p:sp>
        <p:nvSpPr>
          <p:cNvPr id="60" name="TextBox 59"/>
          <p:cNvSpPr txBox="1"/>
          <p:nvPr/>
        </p:nvSpPr>
        <p:spPr>
          <a:xfrm>
            <a:off x="1838325" y="1440418"/>
            <a:ext cx="241340"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3</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61" name="TextBox 60"/>
          <p:cNvSpPr txBox="1"/>
          <p:nvPr/>
        </p:nvSpPr>
        <p:spPr>
          <a:xfrm>
            <a:off x="2050278" y="1440418"/>
            <a:ext cx="310896"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62" name="TextBox 61"/>
          <p:cNvSpPr txBox="1"/>
          <p:nvPr/>
        </p:nvSpPr>
        <p:spPr>
          <a:xfrm>
            <a:off x="2286000" y="1440418"/>
            <a:ext cx="461242"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6</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63" name="TextBox 62"/>
          <p:cNvSpPr txBox="1"/>
          <p:nvPr/>
        </p:nvSpPr>
        <p:spPr>
          <a:xfrm>
            <a:off x="2590800" y="1440418"/>
            <a:ext cx="241340"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64" name="TextBox 63"/>
          <p:cNvSpPr txBox="1"/>
          <p:nvPr/>
        </p:nvSpPr>
        <p:spPr>
          <a:xfrm>
            <a:off x="2895608" y="1440418"/>
            <a:ext cx="478523"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2z</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69" name="TextBox 68"/>
          <p:cNvSpPr txBox="1"/>
          <p:nvPr/>
        </p:nvSpPr>
        <p:spPr>
          <a:xfrm>
            <a:off x="466725" y="756821"/>
            <a:ext cx="4495800" cy="338554"/>
          </a:xfrm>
          <a:prstGeom prst="rect">
            <a:avLst/>
          </a:prstGeom>
          <a:noFill/>
        </p:spPr>
        <p:txBody>
          <a:bodyPr wrap="square" rtlCol="0">
            <a:spAutoFit/>
          </a:bodyPr>
          <a:lstStyle/>
          <a:p>
            <a:pPr marL="342900" indent="-342900">
              <a:buFontTx/>
              <a:buAutoNum type="arabicPeriod"/>
            </a:pPr>
            <a:r>
              <a:rPr lang="en-US" sz="1600" b="1" dirty="0" smtClean="0">
                <a:solidFill>
                  <a:srgbClr val="F79646">
                    <a:lumMod val="50000"/>
                  </a:srgbClr>
                </a:solidFill>
                <a:latin typeface="Cambria Math" panose="02040503050406030204" pitchFamily="18" charset="0"/>
                <a:ea typeface="Cambria Math" panose="02040503050406030204" pitchFamily="18" charset="0"/>
                <a:cs typeface="Arial" pitchFamily="34" charset="0"/>
              </a:rPr>
              <a:t>Solve the equations :</a:t>
            </a:r>
          </a:p>
        </p:txBody>
      </p:sp>
      <p:grpSp>
        <p:nvGrpSpPr>
          <p:cNvPr id="70" name="Group 69"/>
          <p:cNvGrpSpPr/>
          <p:nvPr/>
        </p:nvGrpSpPr>
        <p:grpSpPr>
          <a:xfrm>
            <a:off x="522920" y="1468952"/>
            <a:ext cx="615668" cy="369332"/>
            <a:chOff x="522920" y="1515017"/>
            <a:chExt cx="615668" cy="369332"/>
          </a:xfrm>
        </p:grpSpPr>
        <p:sp>
          <p:nvSpPr>
            <p:cNvPr id="71" name="Flowchart: Delay 70"/>
            <p:cNvSpPr/>
            <p:nvPr/>
          </p:nvSpPr>
          <p:spPr>
            <a:xfrm>
              <a:off x="573605" y="1544221"/>
              <a:ext cx="564983" cy="323262"/>
            </a:xfrm>
            <a:prstGeom prst="flowChartDelay">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mbria Math" panose="02040503050406030204" pitchFamily="18" charset="0"/>
                <a:ea typeface="Cambria Math" panose="02040503050406030204" pitchFamily="18" charset="0"/>
              </a:endParaRPr>
            </a:p>
          </p:txBody>
        </p:sp>
        <p:sp>
          <p:nvSpPr>
            <p:cNvPr id="72" name="TextBox 71"/>
            <p:cNvSpPr txBox="1"/>
            <p:nvPr/>
          </p:nvSpPr>
          <p:spPr>
            <a:xfrm>
              <a:off x="522920" y="1515017"/>
              <a:ext cx="562946" cy="369332"/>
            </a:xfrm>
            <a:prstGeom prst="rect">
              <a:avLst/>
            </a:prstGeom>
            <a:noFill/>
          </p:spPr>
          <p:txBody>
            <a:bodyPr wrap="square" rtlCol="0">
              <a:spAutoFit/>
            </a:bodyPr>
            <a:lstStyle/>
            <a:p>
              <a:r>
                <a:rPr lang="en-US" b="1" dirty="0" smtClean="0">
                  <a:solidFill>
                    <a:prstClr val="black">
                      <a:lumMod val="95000"/>
                      <a:lumOff val="5000"/>
                    </a:prstClr>
                  </a:solidFill>
                  <a:latin typeface="Cambria Math" panose="02040503050406030204" pitchFamily="18" charset="0"/>
                  <a:ea typeface="Cambria Math" panose="02040503050406030204" pitchFamily="18" charset="0"/>
                  <a:cs typeface="Arial" pitchFamily="34" charset="0"/>
                </a:rPr>
                <a:t>Sol</a:t>
              </a:r>
              <a:endParaRPr lang="en-US" b="1" dirty="0">
                <a:solidFill>
                  <a:prstClr val="black">
                    <a:lumMod val="95000"/>
                    <a:lumOff val="5000"/>
                  </a:prstClr>
                </a:solidFill>
                <a:latin typeface="Cambria Math" panose="02040503050406030204" pitchFamily="18" charset="0"/>
                <a:ea typeface="Cambria Math" panose="02040503050406030204" pitchFamily="18" charset="0"/>
                <a:cs typeface="Arial" pitchFamily="34" charset="0"/>
              </a:endParaRPr>
            </a:p>
          </p:txBody>
        </p:sp>
      </p:grpSp>
      <p:sp>
        <p:nvSpPr>
          <p:cNvPr id="3" name="Rectangle 2"/>
          <p:cNvSpPr/>
          <p:nvPr/>
        </p:nvSpPr>
        <p:spPr>
          <a:xfrm>
            <a:off x="1566428" y="1444051"/>
            <a:ext cx="760838" cy="369332"/>
          </a:xfrm>
          <a:prstGeom prst="rect">
            <a:avLst/>
          </a:prstGeom>
        </p:spPr>
        <p:txBody>
          <a:bodyPr wrap="square">
            <a:spAutoFit/>
          </a:bodyPr>
          <a:lstStyle/>
          <a:p>
            <a:r>
              <a:rPr lang="en-US" dirty="0" smtClean="0">
                <a:solidFill>
                  <a:srgbClr val="C00000"/>
                </a:solidFill>
                <a:latin typeface="Cambria Math" panose="02040503050406030204" pitchFamily="18" charset="0"/>
                <a:ea typeface="Cambria Math" panose="02040503050406030204" pitchFamily="18" charset="0"/>
                <a:cs typeface="Arial" pitchFamily="34" charset="0"/>
              </a:rPr>
              <a:t>+ </a:t>
            </a:r>
            <a:r>
              <a:rPr lang="en-US" dirty="0" smtClean="0">
                <a:solidFill>
                  <a:prstClr val="black"/>
                </a:solidFill>
                <a:latin typeface="Cambria Math" panose="02040503050406030204" pitchFamily="18" charset="0"/>
                <a:ea typeface="Cambria Math" panose="02040503050406030204" pitchFamily="18" charset="0"/>
                <a:cs typeface="Arial" pitchFamily="34" charset="0"/>
              </a:rPr>
              <a:t> </a:t>
            </a:r>
            <a:r>
              <a:rPr lang="en-US" dirty="0" smtClean="0">
                <a:solidFill>
                  <a:srgbClr val="C00000"/>
                </a:solidFill>
                <a:latin typeface="Cambria Math" panose="02040503050406030204" pitchFamily="18" charset="0"/>
                <a:ea typeface="Cambria Math" panose="02040503050406030204" pitchFamily="18" charset="0"/>
                <a:cs typeface="Arial" pitchFamily="34" charset="0"/>
              </a:rPr>
              <a:t>3</a:t>
            </a:r>
            <a:endParaRPr lang="en-US" dirty="0">
              <a:solidFill>
                <a:srgbClr val="C00000"/>
              </a:solidFill>
              <a:latin typeface="Cambria Math" panose="02040503050406030204" pitchFamily="18" charset="0"/>
              <a:ea typeface="Cambria Math" panose="02040503050406030204" pitchFamily="18" charset="0"/>
              <a:cs typeface="Arial" pitchFamily="34" charset="0"/>
            </a:endParaRPr>
          </a:p>
        </p:txBody>
      </p:sp>
      <p:grpSp>
        <p:nvGrpSpPr>
          <p:cNvPr id="135" name="Group 134"/>
          <p:cNvGrpSpPr/>
          <p:nvPr/>
        </p:nvGrpSpPr>
        <p:grpSpPr>
          <a:xfrm>
            <a:off x="4254825" y="410980"/>
            <a:ext cx="2355539" cy="1273539"/>
            <a:chOff x="6096215" y="3056468"/>
            <a:chExt cx="1686520" cy="1189709"/>
          </a:xfrm>
        </p:grpSpPr>
        <p:sp>
          <p:nvSpPr>
            <p:cNvPr id="140" name="Cloud Callout 139"/>
            <p:cNvSpPr/>
            <p:nvPr/>
          </p:nvSpPr>
          <p:spPr>
            <a:xfrm>
              <a:off x="6096215" y="3056468"/>
              <a:ext cx="1655996" cy="1189709"/>
            </a:xfrm>
            <a:prstGeom prst="cloudCallout">
              <a:avLst>
                <a:gd name="adj1" fmla="val -73629"/>
                <a:gd name="adj2" fmla="val 40872"/>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mbria Math" panose="02040503050406030204" pitchFamily="18" charset="0"/>
                <a:ea typeface="Cambria Math" panose="02040503050406030204" pitchFamily="18" charset="0"/>
              </a:endParaRPr>
            </a:p>
          </p:txBody>
        </p:sp>
        <p:sp>
          <p:nvSpPr>
            <p:cNvPr id="141" name="Rectangle 140"/>
            <p:cNvSpPr/>
            <p:nvPr/>
          </p:nvSpPr>
          <p:spPr>
            <a:xfrm>
              <a:off x="6153136" y="3317472"/>
              <a:ext cx="1629599" cy="776297"/>
            </a:xfrm>
            <a:prstGeom prst="rect">
              <a:avLst/>
            </a:prstGeom>
          </p:spPr>
          <p:txBody>
            <a:bodyPr wrap="square">
              <a:spAutoFit/>
            </a:bodyPr>
            <a:lstStyle/>
            <a:p>
              <a:pPr algn="ctr"/>
              <a:r>
                <a:rPr lang="en-US" sz="1600" b="1" dirty="0" smtClean="0">
                  <a:solidFill>
                    <a:srgbClr val="002060"/>
                  </a:solidFill>
                  <a:latin typeface="Cambria Math" panose="02040503050406030204" pitchFamily="18" charset="0"/>
                  <a:ea typeface="Cambria Math" panose="02040503050406030204" pitchFamily="18" charset="0"/>
                </a:rPr>
                <a:t>Variables </a:t>
              </a:r>
              <a:r>
                <a:rPr lang="en-US" sz="1600" b="1" dirty="0">
                  <a:solidFill>
                    <a:srgbClr val="002060"/>
                  </a:solidFill>
                  <a:latin typeface="Cambria Math" panose="02040503050406030204" pitchFamily="18" charset="0"/>
                  <a:ea typeface="Cambria Math" panose="02040503050406030204" pitchFamily="18" charset="0"/>
                </a:rPr>
                <a:t>on one side, numbers on the other side.</a:t>
              </a:r>
            </a:p>
          </p:txBody>
        </p:sp>
      </p:grpSp>
      <p:grpSp>
        <p:nvGrpSpPr>
          <p:cNvPr id="142" name="Group 141"/>
          <p:cNvGrpSpPr/>
          <p:nvPr/>
        </p:nvGrpSpPr>
        <p:grpSpPr>
          <a:xfrm>
            <a:off x="4199806" y="471737"/>
            <a:ext cx="2204132" cy="1189709"/>
            <a:chOff x="6050724" y="3085922"/>
            <a:chExt cx="2204132" cy="1189709"/>
          </a:xfrm>
        </p:grpSpPr>
        <p:sp>
          <p:nvSpPr>
            <p:cNvPr id="143" name="Cloud Callout 142"/>
            <p:cNvSpPr/>
            <p:nvPr/>
          </p:nvSpPr>
          <p:spPr>
            <a:xfrm>
              <a:off x="6050724" y="3085922"/>
              <a:ext cx="2204132" cy="1189709"/>
            </a:xfrm>
            <a:prstGeom prst="cloudCallout">
              <a:avLst>
                <a:gd name="adj1" fmla="val -73629"/>
                <a:gd name="adj2" fmla="val 40872"/>
              </a:avLst>
            </a:prstGeom>
            <a:solidFill>
              <a:srgbClr val="FF7C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mbria Math" panose="02040503050406030204" pitchFamily="18" charset="0"/>
                <a:ea typeface="Cambria Math" panose="02040503050406030204" pitchFamily="18" charset="0"/>
              </a:endParaRPr>
            </a:p>
          </p:txBody>
        </p:sp>
        <p:sp>
          <p:nvSpPr>
            <p:cNvPr id="144" name="Rectangle 143"/>
            <p:cNvSpPr/>
            <p:nvPr/>
          </p:nvSpPr>
          <p:spPr>
            <a:xfrm>
              <a:off x="6100475" y="3438289"/>
              <a:ext cx="2107000" cy="584775"/>
            </a:xfrm>
            <a:prstGeom prst="rect">
              <a:avLst/>
            </a:prstGeom>
          </p:spPr>
          <p:txBody>
            <a:bodyPr wrap="square">
              <a:spAutoFit/>
            </a:bodyPr>
            <a:lstStyle/>
            <a:p>
              <a:pPr algn="ctr"/>
              <a:r>
                <a:rPr lang="en-US" sz="1600" b="1" dirty="0" smtClean="0">
                  <a:solidFill>
                    <a:srgbClr val="002060"/>
                  </a:solidFill>
                  <a:latin typeface="Cambria Math" panose="02040503050406030204" pitchFamily="18" charset="0"/>
                  <a:ea typeface="Cambria Math" panose="02040503050406030204" pitchFamily="18" charset="0"/>
                </a:rPr>
                <a:t>We </a:t>
              </a:r>
              <a:r>
                <a:rPr lang="en-US" sz="1600" b="1" dirty="0">
                  <a:solidFill>
                    <a:srgbClr val="002060"/>
                  </a:solidFill>
                  <a:latin typeface="Cambria Math" panose="02040503050406030204" pitchFamily="18" charset="0"/>
                  <a:ea typeface="Cambria Math" panose="02040503050406030204" pitchFamily="18" charset="0"/>
                </a:rPr>
                <a:t>will shift </a:t>
              </a:r>
              <a:r>
                <a:rPr lang="en-US" sz="1600" b="1" dirty="0" smtClean="0">
                  <a:solidFill>
                    <a:srgbClr val="002060"/>
                  </a:solidFill>
                  <a:latin typeface="Cambria Math" panose="02040503050406030204" pitchFamily="18" charset="0"/>
                  <a:ea typeface="Cambria Math" panose="02040503050406030204" pitchFamily="18" charset="0"/>
                </a:rPr>
                <a:t>+3 to the other side.</a:t>
              </a:r>
              <a:endParaRPr lang="en-US" sz="1600" b="1" dirty="0">
                <a:solidFill>
                  <a:srgbClr val="002060"/>
                </a:solidFill>
                <a:latin typeface="Cambria Math" panose="02040503050406030204" pitchFamily="18" charset="0"/>
                <a:ea typeface="Cambria Math" panose="02040503050406030204" pitchFamily="18" charset="0"/>
              </a:endParaRPr>
            </a:p>
          </p:txBody>
        </p:sp>
      </p:grpSp>
      <p:grpSp>
        <p:nvGrpSpPr>
          <p:cNvPr id="145" name="Group 144"/>
          <p:cNvGrpSpPr/>
          <p:nvPr/>
        </p:nvGrpSpPr>
        <p:grpSpPr>
          <a:xfrm>
            <a:off x="4421010" y="517394"/>
            <a:ext cx="2102642" cy="1380195"/>
            <a:chOff x="5998967" y="2554406"/>
            <a:chExt cx="2003755" cy="1916038"/>
          </a:xfrm>
        </p:grpSpPr>
        <p:sp>
          <p:nvSpPr>
            <p:cNvPr id="146" name="Cloud Callout 145"/>
            <p:cNvSpPr/>
            <p:nvPr/>
          </p:nvSpPr>
          <p:spPr>
            <a:xfrm>
              <a:off x="5998967" y="2554406"/>
              <a:ext cx="2003755" cy="1916038"/>
            </a:xfrm>
            <a:prstGeom prst="cloudCallout">
              <a:avLst>
                <a:gd name="adj1" fmla="val -73629"/>
                <a:gd name="adj2" fmla="val 40872"/>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47" name="Rectangle 146"/>
            <p:cNvSpPr/>
            <p:nvPr/>
          </p:nvSpPr>
          <p:spPr>
            <a:xfrm>
              <a:off x="6055966" y="2881050"/>
              <a:ext cx="1794141" cy="1153621"/>
            </a:xfrm>
            <a:prstGeom prst="rect">
              <a:avLst/>
            </a:prstGeom>
          </p:spPr>
          <p:txBody>
            <a:bodyPr wrap="square">
              <a:spAutoFit/>
            </a:bodyPr>
            <a:lstStyle/>
            <a:p>
              <a:pPr algn="ctr"/>
              <a:r>
                <a:rPr lang="en-US" sz="1600" b="1" dirty="0" smtClean="0">
                  <a:solidFill>
                    <a:srgbClr val="002060"/>
                  </a:solidFill>
                  <a:latin typeface="Cambria Math" panose="02040503050406030204" pitchFamily="18" charset="0"/>
                  <a:ea typeface="Cambria Math" panose="02040503050406030204" pitchFamily="18" charset="0"/>
                </a:rPr>
                <a:t>While changing sides, we will change the sign.</a:t>
              </a:r>
              <a:endParaRPr lang="en-US" sz="1600" b="1" dirty="0">
                <a:solidFill>
                  <a:srgbClr val="002060"/>
                </a:solidFill>
                <a:latin typeface="Cambria Math" panose="02040503050406030204" pitchFamily="18" charset="0"/>
                <a:ea typeface="Cambria Math" panose="02040503050406030204" pitchFamily="18" charset="0"/>
              </a:endParaRPr>
            </a:p>
          </p:txBody>
        </p:sp>
      </p:grpSp>
      <p:sp>
        <p:nvSpPr>
          <p:cNvPr id="148" name="Curved Down Arrow 147"/>
          <p:cNvSpPr/>
          <p:nvPr/>
        </p:nvSpPr>
        <p:spPr>
          <a:xfrm rot="10800000" flipH="1">
            <a:off x="1970106" y="1733550"/>
            <a:ext cx="792163" cy="181054"/>
          </a:xfrm>
          <a:prstGeom prst="curvedDownArrow">
            <a:avLst/>
          </a:prstGeom>
          <a:solidFill>
            <a:srgbClr val="FFFF00"/>
          </a:solid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black"/>
              </a:solidFill>
              <a:latin typeface="Bookman Old Style" panose="02050604050505020204" pitchFamily="18" charset="0"/>
            </a:endParaRPr>
          </a:p>
        </p:txBody>
      </p:sp>
      <p:grpSp>
        <p:nvGrpSpPr>
          <p:cNvPr id="149" name="Group 148"/>
          <p:cNvGrpSpPr/>
          <p:nvPr/>
        </p:nvGrpSpPr>
        <p:grpSpPr>
          <a:xfrm>
            <a:off x="3647816" y="1021190"/>
            <a:ext cx="1777929" cy="895572"/>
            <a:chOff x="5850184" y="1599977"/>
            <a:chExt cx="1777929" cy="895572"/>
          </a:xfrm>
        </p:grpSpPr>
        <p:grpSp>
          <p:nvGrpSpPr>
            <p:cNvPr id="150" name="Group 149"/>
            <p:cNvGrpSpPr/>
            <p:nvPr/>
          </p:nvGrpSpPr>
          <p:grpSpPr>
            <a:xfrm>
              <a:off x="5850184" y="1599977"/>
              <a:ext cx="1777929" cy="895572"/>
              <a:chOff x="6209361" y="3165936"/>
              <a:chExt cx="1517908" cy="983231"/>
            </a:xfrm>
          </p:grpSpPr>
          <p:sp>
            <p:nvSpPr>
              <p:cNvPr id="152" name="Cloud Callout 151"/>
              <p:cNvSpPr/>
              <p:nvPr/>
            </p:nvSpPr>
            <p:spPr>
              <a:xfrm>
                <a:off x="6486722" y="3165936"/>
                <a:ext cx="1028244" cy="983231"/>
              </a:xfrm>
              <a:prstGeom prst="cloudCallout">
                <a:avLst>
                  <a:gd name="adj1" fmla="val -62767"/>
                  <a:gd name="adj2" fmla="val 46317"/>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53" name="Rectangle 152"/>
              <p:cNvSpPr/>
              <p:nvPr/>
            </p:nvSpPr>
            <p:spPr>
              <a:xfrm>
                <a:off x="6209361" y="3471706"/>
                <a:ext cx="1517908" cy="371692"/>
              </a:xfrm>
              <a:prstGeom prst="rect">
                <a:avLst/>
              </a:prstGeom>
            </p:spPr>
            <p:txBody>
              <a:bodyPr wrap="square">
                <a:spAutoFit/>
              </a:bodyPr>
              <a:lstStyle/>
              <a:p>
                <a:pPr algn="ctr"/>
                <a:r>
                  <a:rPr lang="en-US" sz="1600" b="1" dirty="0" smtClean="0">
                    <a:solidFill>
                      <a:prstClr val="white"/>
                    </a:solidFill>
                    <a:latin typeface="Cambria Math" panose="02040503050406030204" pitchFamily="18" charset="0"/>
                    <a:ea typeface="Cambria Math" panose="02040503050406030204" pitchFamily="18" charset="0"/>
                    <a:cs typeface="Arial" pitchFamily="34" charset="0"/>
                  </a:rPr>
                  <a:t>‘+’        ‘-’ </a:t>
                </a:r>
                <a:endParaRPr lang="en-US" sz="1600" b="1" dirty="0">
                  <a:solidFill>
                    <a:prstClr val="white"/>
                  </a:solidFill>
                  <a:latin typeface="Bookman Old Style" panose="02050604050505020204" pitchFamily="18" charset="0"/>
                </a:endParaRPr>
              </a:p>
            </p:txBody>
          </p:sp>
        </p:grpSp>
        <p:cxnSp>
          <p:nvCxnSpPr>
            <p:cNvPr id="151" name="Straight Arrow Connector 150"/>
            <p:cNvCxnSpPr/>
            <p:nvPr/>
          </p:nvCxnSpPr>
          <p:spPr>
            <a:xfrm>
              <a:off x="6645244" y="2066925"/>
              <a:ext cx="228600" cy="0"/>
            </a:xfrm>
            <a:prstGeom prst="straightConnector1">
              <a:avLst/>
            </a:prstGeom>
            <a:ln w="19050">
              <a:solidFill>
                <a:schemeClr val="bg1"/>
              </a:solidFill>
              <a:tailEnd type="arrow"/>
            </a:ln>
          </p:spPr>
          <p:style>
            <a:lnRef idx="1">
              <a:schemeClr val="accent1"/>
            </a:lnRef>
            <a:fillRef idx="0">
              <a:schemeClr val="accent1"/>
            </a:fillRef>
            <a:effectRef idx="0">
              <a:schemeClr val="accent1"/>
            </a:effectRef>
            <a:fontRef idx="minor">
              <a:schemeClr val="tx1"/>
            </a:fontRef>
          </p:style>
        </p:cxnSp>
      </p:grpSp>
      <p:sp>
        <p:nvSpPr>
          <p:cNvPr id="154" name="TextBox 153"/>
          <p:cNvSpPr txBox="1"/>
          <p:nvPr/>
        </p:nvSpPr>
        <p:spPr>
          <a:xfrm>
            <a:off x="2331695" y="2171727"/>
            <a:ext cx="457200" cy="369332"/>
          </a:xfrm>
          <a:prstGeom prst="rect">
            <a:avLst/>
          </a:prstGeom>
          <a:noFill/>
        </p:spPr>
        <p:txBody>
          <a:bodyPr wrap="square" rtlCol="0">
            <a:spAutoFit/>
          </a:bodyPr>
          <a:lstStyle/>
          <a:p>
            <a:r>
              <a:rPr lang="en-US" dirty="0" smtClean="0">
                <a:solidFill>
                  <a:srgbClr val="C00000"/>
                </a:solidFill>
                <a:latin typeface="Cambria Math" panose="02040503050406030204" pitchFamily="18" charset="0"/>
                <a:ea typeface="Cambria Math" panose="02040503050406030204" pitchFamily="18" charset="0"/>
                <a:cs typeface="Arial" pitchFamily="34" charset="0"/>
              </a:rPr>
              <a:t>2z</a:t>
            </a:r>
            <a:endParaRPr lang="en-US" dirty="0">
              <a:solidFill>
                <a:srgbClr val="C00000"/>
              </a:solidFill>
              <a:latin typeface="Cambria Math" panose="02040503050406030204" pitchFamily="18" charset="0"/>
              <a:ea typeface="Cambria Math" panose="02040503050406030204" pitchFamily="18" charset="0"/>
              <a:cs typeface="Arial" pitchFamily="34" charset="0"/>
            </a:endParaRPr>
          </a:p>
        </p:txBody>
      </p:sp>
      <p:grpSp>
        <p:nvGrpSpPr>
          <p:cNvPr id="155" name="Group 154"/>
          <p:cNvGrpSpPr/>
          <p:nvPr/>
        </p:nvGrpSpPr>
        <p:grpSpPr>
          <a:xfrm>
            <a:off x="4007980" y="1232440"/>
            <a:ext cx="2355539" cy="1273539"/>
            <a:chOff x="6096215" y="3056468"/>
            <a:chExt cx="1686520" cy="1189709"/>
          </a:xfrm>
        </p:grpSpPr>
        <p:sp>
          <p:nvSpPr>
            <p:cNvPr id="156" name="Cloud Callout 155"/>
            <p:cNvSpPr/>
            <p:nvPr/>
          </p:nvSpPr>
          <p:spPr>
            <a:xfrm>
              <a:off x="6096215" y="3056468"/>
              <a:ext cx="1655996" cy="1189709"/>
            </a:xfrm>
            <a:prstGeom prst="cloudCallout">
              <a:avLst>
                <a:gd name="adj1" fmla="val -73629"/>
                <a:gd name="adj2" fmla="val 40872"/>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mbria Math" panose="02040503050406030204" pitchFamily="18" charset="0"/>
                <a:ea typeface="Cambria Math" panose="02040503050406030204" pitchFamily="18" charset="0"/>
              </a:endParaRPr>
            </a:p>
          </p:txBody>
        </p:sp>
        <p:sp>
          <p:nvSpPr>
            <p:cNvPr id="157" name="Rectangle 156"/>
            <p:cNvSpPr/>
            <p:nvPr/>
          </p:nvSpPr>
          <p:spPr>
            <a:xfrm>
              <a:off x="6153136" y="3317472"/>
              <a:ext cx="1629599" cy="776297"/>
            </a:xfrm>
            <a:prstGeom prst="rect">
              <a:avLst/>
            </a:prstGeom>
          </p:spPr>
          <p:txBody>
            <a:bodyPr wrap="square">
              <a:spAutoFit/>
            </a:bodyPr>
            <a:lstStyle/>
            <a:p>
              <a:pPr algn="ctr"/>
              <a:r>
                <a:rPr lang="en-US" sz="1600" b="1" dirty="0" smtClean="0">
                  <a:solidFill>
                    <a:srgbClr val="002060"/>
                  </a:solidFill>
                  <a:latin typeface="Cambria Math" panose="02040503050406030204" pitchFamily="18" charset="0"/>
                  <a:ea typeface="Cambria Math" panose="02040503050406030204" pitchFamily="18" charset="0"/>
                </a:rPr>
                <a:t>Variables </a:t>
              </a:r>
              <a:r>
                <a:rPr lang="en-US" sz="1600" b="1" dirty="0">
                  <a:solidFill>
                    <a:srgbClr val="002060"/>
                  </a:solidFill>
                  <a:latin typeface="Cambria Math" panose="02040503050406030204" pitchFamily="18" charset="0"/>
                  <a:ea typeface="Cambria Math" panose="02040503050406030204" pitchFamily="18" charset="0"/>
                </a:rPr>
                <a:t>on one side, numbers on the other side.</a:t>
              </a:r>
            </a:p>
          </p:txBody>
        </p:sp>
      </p:grpSp>
      <p:grpSp>
        <p:nvGrpSpPr>
          <p:cNvPr id="158" name="Group 157"/>
          <p:cNvGrpSpPr/>
          <p:nvPr/>
        </p:nvGrpSpPr>
        <p:grpSpPr>
          <a:xfrm>
            <a:off x="4123420" y="1276374"/>
            <a:ext cx="2204132" cy="1189709"/>
            <a:chOff x="6050724" y="3085922"/>
            <a:chExt cx="2204132" cy="1189709"/>
          </a:xfrm>
        </p:grpSpPr>
        <p:sp>
          <p:nvSpPr>
            <p:cNvPr id="159" name="Cloud Callout 158"/>
            <p:cNvSpPr/>
            <p:nvPr/>
          </p:nvSpPr>
          <p:spPr>
            <a:xfrm>
              <a:off x="6050724" y="3085922"/>
              <a:ext cx="2204132" cy="1189709"/>
            </a:xfrm>
            <a:prstGeom prst="cloudCallout">
              <a:avLst>
                <a:gd name="adj1" fmla="val -73629"/>
                <a:gd name="adj2" fmla="val 40872"/>
              </a:avLst>
            </a:prstGeom>
            <a:solidFill>
              <a:srgbClr val="FF7C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mbria Math" panose="02040503050406030204" pitchFamily="18" charset="0"/>
                <a:ea typeface="Cambria Math" panose="02040503050406030204" pitchFamily="18" charset="0"/>
              </a:endParaRPr>
            </a:p>
          </p:txBody>
        </p:sp>
        <p:sp>
          <p:nvSpPr>
            <p:cNvPr id="160" name="Rectangle 159"/>
            <p:cNvSpPr/>
            <p:nvPr/>
          </p:nvSpPr>
          <p:spPr>
            <a:xfrm>
              <a:off x="6100475" y="3438289"/>
              <a:ext cx="2107000" cy="584775"/>
            </a:xfrm>
            <a:prstGeom prst="rect">
              <a:avLst/>
            </a:prstGeom>
          </p:spPr>
          <p:txBody>
            <a:bodyPr wrap="square">
              <a:spAutoFit/>
            </a:bodyPr>
            <a:lstStyle/>
            <a:p>
              <a:pPr algn="ctr"/>
              <a:r>
                <a:rPr lang="en-US" sz="1600" b="1" dirty="0">
                  <a:solidFill>
                    <a:srgbClr val="002060"/>
                  </a:solidFill>
                  <a:latin typeface="Cambria Math" panose="02040503050406030204" pitchFamily="18" charset="0"/>
                  <a:ea typeface="Cambria Math" panose="02040503050406030204" pitchFamily="18" charset="0"/>
                </a:rPr>
                <a:t>We will shift </a:t>
              </a:r>
              <a:r>
                <a:rPr lang="en-US" sz="1600" b="1" dirty="0" smtClean="0">
                  <a:solidFill>
                    <a:srgbClr val="002060"/>
                  </a:solidFill>
                  <a:latin typeface="Cambria Math" panose="02040503050406030204" pitchFamily="18" charset="0"/>
                  <a:ea typeface="Cambria Math" panose="02040503050406030204" pitchFamily="18" charset="0"/>
                </a:rPr>
                <a:t>2z to the other side.</a:t>
              </a:r>
              <a:endParaRPr lang="en-US" sz="1600" b="1" dirty="0">
                <a:solidFill>
                  <a:srgbClr val="002060"/>
                </a:solidFill>
                <a:latin typeface="Cambria Math" panose="02040503050406030204" pitchFamily="18" charset="0"/>
                <a:ea typeface="Cambria Math" panose="02040503050406030204" pitchFamily="18" charset="0"/>
              </a:endParaRPr>
            </a:p>
          </p:txBody>
        </p:sp>
      </p:grpSp>
      <p:grpSp>
        <p:nvGrpSpPr>
          <p:cNvPr id="161" name="Group 160"/>
          <p:cNvGrpSpPr/>
          <p:nvPr/>
        </p:nvGrpSpPr>
        <p:grpSpPr>
          <a:xfrm>
            <a:off x="4113098" y="1301536"/>
            <a:ext cx="2102642" cy="1380195"/>
            <a:chOff x="5998967" y="2554406"/>
            <a:chExt cx="2003755" cy="1916038"/>
          </a:xfrm>
        </p:grpSpPr>
        <p:sp>
          <p:nvSpPr>
            <p:cNvPr id="162" name="Cloud Callout 161"/>
            <p:cNvSpPr/>
            <p:nvPr/>
          </p:nvSpPr>
          <p:spPr>
            <a:xfrm>
              <a:off x="5998967" y="2554406"/>
              <a:ext cx="2003755" cy="1916038"/>
            </a:xfrm>
            <a:prstGeom prst="cloudCallout">
              <a:avLst>
                <a:gd name="adj1" fmla="val -73629"/>
                <a:gd name="adj2" fmla="val 40872"/>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63" name="Rectangle 162"/>
            <p:cNvSpPr/>
            <p:nvPr/>
          </p:nvSpPr>
          <p:spPr>
            <a:xfrm>
              <a:off x="6055966" y="2881050"/>
              <a:ext cx="1794141" cy="1153621"/>
            </a:xfrm>
            <a:prstGeom prst="rect">
              <a:avLst/>
            </a:prstGeom>
          </p:spPr>
          <p:txBody>
            <a:bodyPr wrap="square">
              <a:spAutoFit/>
            </a:bodyPr>
            <a:lstStyle/>
            <a:p>
              <a:pPr algn="ctr"/>
              <a:r>
                <a:rPr lang="en-US" sz="1600" b="1" dirty="0" smtClean="0">
                  <a:solidFill>
                    <a:srgbClr val="002060"/>
                  </a:solidFill>
                  <a:latin typeface="Cambria Math" panose="02040503050406030204" pitchFamily="18" charset="0"/>
                  <a:ea typeface="Cambria Math" panose="02040503050406030204" pitchFamily="18" charset="0"/>
                </a:rPr>
                <a:t>While changing sides, we will change the sign.</a:t>
              </a:r>
              <a:endParaRPr lang="en-US" sz="1600" b="1" dirty="0">
                <a:solidFill>
                  <a:srgbClr val="002060"/>
                </a:solidFill>
                <a:latin typeface="Cambria Math" panose="02040503050406030204" pitchFamily="18" charset="0"/>
                <a:ea typeface="Cambria Math" panose="02040503050406030204" pitchFamily="18" charset="0"/>
              </a:endParaRPr>
            </a:p>
          </p:txBody>
        </p:sp>
      </p:grpSp>
      <p:sp>
        <p:nvSpPr>
          <p:cNvPr id="164" name="Curved Down Arrow 163"/>
          <p:cNvSpPr/>
          <p:nvPr/>
        </p:nvSpPr>
        <p:spPr>
          <a:xfrm rot="10800000">
            <a:off x="1796721" y="2447009"/>
            <a:ext cx="792163" cy="181054"/>
          </a:xfrm>
          <a:prstGeom prst="curvedDownArrow">
            <a:avLst/>
          </a:prstGeom>
          <a:solidFill>
            <a:srgbClr val="FFFF00"/>
          </a:solid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black"/>
              </a:solidFill>
              <a:latin typeface="Bookman Old Style" panose="02050604050505020204" pitchFamily="18" charset="0"/>
            </a:endParaRPr>
          </a:p>
        </p:txBody>
      </p:sp>
      <p:grpSp>
        <p:nvGrpSpPr>
          <p:cNvPr id="165" name="Group 164"/>
          <p:cNvGrpSpPr/>
          <p:nvPr/>
        </p:nvGrpSpPr>
        <p:grpSpPr>
          <a:xfrm>
            <a:off x="3405588" y="1790700"/>
            <a:ext cx="1777929" cy="895572"/>
            <a:chOff x="5888284" y="1599975"/>
            <a:chExt cx="1777929" cy="895572"/>
          </a:xfrm>
        </p:grpSpPr>
        <p:grpSp>
          <p:nvGrpSpPr>
            <p:cNvPr id="166" name="Group 165"/>
            <p:cNvGrpSpPr/>
            <p:nvPr/>
          </p:nvGrpSpPr>
          <p:grpSpPr>
            <a:xfrm>
              <a:off x="5888284" y="1599975"/>
              <a:ext cx="1777929" cy="895572"/>
              <a:chOff x="6241889" y="3165934"/>
              <a:chExt cx="1517908" cy="983231"/>
            </a:xfrm>
          </p:grpSpPr>
          <p:sp>
            <p:nvSpPr>
              <p:cNvPr id="168" name="Cloud Callout 167"/>
              <p:cNvSpPr/>
              <p:nvPr/>
            </p:nvSpPr>
            <p:spPr>
              <a:xfrm>
                <a:off x="6486723" y="3165934"/>
                <a:ext cx="1028244" cy="983231"/>
              </a:xfrm>
              <a:prstGeom prst="cloudCallout">
                <a:avLst>
                  <a:gd name="adj1" fmla="val -62767"/>
                  <a:gd name="adj2" fmla="val 46317"/>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69" name="Rectangle 168"/>
              <p:cNvSpPr/>
              <p:nvPr/>
            </p:nvSpPr>
            <p:spPr>
              <a:xfrm>
                <a:off x="6241889" y="3471706"/>
                <a:ext cx="1517908" cy="371692"/>
              </a:xfrm>
              <a:prstGeom prst="rect">
                <a:avLst/>
              </a:prstGeom>
            </p:spPr>
            <p:txBody>
              <a:bodyPr wrap="square">
                <a:spAutoFit/>
              </a:bodyPr>
              <a:lstStyle/>
              <a:p>
                <a:pPr algn="ctr"/>
                <a:r>
                  <a:rPr lang="en-US" sz="1600" b="1" dirty="0" smtClean="0">
                    <a:solidFill>
                      <a:prstClr val="white"/>
                    </a:solidFill>
                    <a:latin typeface="Cambria Math" panose="02040503050406030204" pitchFamily="18" charset="0"/>
                    <a:ea typeface="Cambria Math" panose="02040503050406030204" pitchFamily="18" charset="0"/>
                    <a:cs typeface="Arial" pitchFamily="34" charset="0"/>
                  </a:rPr>
                  <a:t>‘+’         ‘-’ </a:t>
                </a:r>
                <a:endParaRPr lang="en-US" sz="1600" b="1" dirty="0">
                  <a:solidFill>
                    <a:prstClr val="white"/>
                  </a:solidFill>
                  <a:latin typeface="Bookman Old Style" panose="02050604050505020204" pitchFamily="18" charset="0"/>
                </a:endParaRPr>
              </a:p>
            </p:txBody>
          </p:sp>
        </p:grpSp>
        <p:cxnSp>
          <p:nvCxnSpPr>
            <p:cNvPr id="167" name="Straight Arrow Connector 166"/>
            <p:cNvCxnSpPr/>
            <p:nvPr/>
          </p:nvCxnSpPr>
          <p:spPr>
            <a:xfrm>
              <a:off x="6692869" y="2066925"/>
              <a:ext cx="228600" cy="0"/>
            </a:xfrm>
            <a:prstGeom prst="straightConnector1">
              <a:avLst/>
            </a:prstGeom>
            <a:ln w="19050">
              <a:solidFill>
                <a:schemeClr val="bg1"/>
              </a:solidFill>
              <a:tailEnd type="arrow"/>
            </a:ln>
          </p:spPr>
          <p:style>
            <a:lnRef idx="1">
              <a:schemeClr val="accent1"/>
            </a:lnRef>
            <a:fillRef idx="0">
              <a:schemeClr val="accent1"/>
            </a:fillRef>
            <a:effectRef idx="0">
              <a:schemeClr val="accent1"/>
            </a:effectRef>
            <a:fontRef idx="minor">
              <a:schemeClr val="tx1"/>
            </a:fontRef>
          </p:style>
        </p:cxnSp>
      </p:grpSp>
      <p:sp>
        <p:nvSpPr>
          <p:cNvPr id="170" name="TextBox 169"/>
          <p:cNvSpPr txBox="1"/>
          <p:nvPr/>
        </p:nvSpPr>
        <p:spPr>
          <a:xfrm>
            <a:off x="1691129" y="2587346"/>
            <a:ext cx="301332" cy="369332"/>
          </a:xfrm>
          <a:prstGeom prst="rect">
            <a:avLst/>
          </a:prstGeom>
          <a:noFill/>
        </p:spPr>
        <p:txBody>
          <a:bodyPr wrap="square" rtlCol="0">
            <a:spAutoFit/>
          </a:bodyPr>
          <a:lstStyle/>
          <a:p>
            <a:r>
              <a:rPr lang="en-US" dirty="0" smtClean="0">
                <a:solidFill>
                  <a:srgbClr val="C00000"/>
                </a:solidFill>
                <a:latin typeface="Cambria Math" panose="02040503050406030204" pitchFamily="18" charset="0"/>
                <a:ea typeface="Cambria Math" panose="02040503050406030204" pitchFamily="18" charset="0"/>
                <a:cs typeface="Arial" pitchFamily="34" charset="0"/>
              </a:rPr>
              <a:t>2</a:t>
            </a:r>
            <a:endParaRPr lang="en-US" dirty="0">
              <a:solidFill>
                <a:srgbClr val="C00000"/>
              </a:solidFill>
              <a:latin typeface="Cambria Math" panose="02040503050406030204" pitchFamily="18" charset="0"/>
              <a:ea typeface="Cambria Math" panose="02040503050406030204" pitchFamily="18" charset="0"/>
              <a:cs typeface="Arial" pitchFamily="34" charset="0"/>
            </a:endParaRPr>
          </a:p>
        </p:txBody>
      </p:sp>
      <p:grpSp>
        <p:nvGrpSpPr>
          <p:cNvPr id="171" name="Group 170"/>
          <p:cNvGrpSpPr/>
          <p:nvPr/>
        </p:nvGrpSpPr>
        <p:grpSpPr>
          <a:xfrm>
            <a:off x="3559250" y="1653642"/>
            <a:ext cx="2355539" cy="1273539"/>
            <a:chOff x="6096215" y="3056468"/>
            <a:chExt cx="1686520" cy="1189709"/>
          </a:xfrm>
        </p:grpSpPr>
        <p:sp>
          <p:nvSpPr>
            <p:cNvPr id="172" name="Cloud Callout 171"/>
            <p:cNvSpPr/>
            <p:nvPr/>
          </p:nvSpPr>
          <p:spPr>
            <a:xfrm>
              <a:off x="6096215" y="3056468"/>
              <a:ext cx="1655996" cy="1189709"/>
            </a:xfrm>
            <a:prstGeom prst="cloudCallout">
              <a:avLst>
                <a:gd name="adj1" fmla="val -73629"/>
                <a:gd name="adj2" fmla="val 40872"/>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mbria Math" panose="02040503050406030204" pitchFamily="18" charset="0"/>
                <a:ea typeface="Cambria Math" panose="02040503050406030204" pitchFamily="18" charset="0"/>
              </a:endParaRPr>
            </a:p>
          </p:txBody>
        </p:sp>
        <p:sp>
          <p:nvSpPr>
            <p:cNvPr id="173" name="Rectangle 172"/>
            <p:cNvSpPr/>
            <p:nvPr/>
          </p:nvSpPr>
          <p:spPr>
            <a:xfrm>
              <a:off x="6153136" y="3317472"/>
              <a:ext cx="1629599" cy="776297"/>
            </a:xfrm>
            <a:prstGeom prst="rect">
              <a:avLst/>
            </a:prstGeom>
          </p:spPr>
          <p:txBody>
            <a:bodyPr wrap="square">
              <a:spAutoFit/>
            </a:bodyPr>
            <a:lstStyle/>
            <a:p>
              <a:pPr algn="ctr"/>
              <a:r>
                <a:rPr lang="en-US" sz="1600" b="1" dirty="0" smtClean="0">
                  <a:solidFill>
                    <a:srgbClr val="002060"/>
                  </a:solidFill>
                  <a:latin typeface="Cambria Math" panose="02040503050406030204" pitchFamily="18" charset="0"/>
                  <a:ea typeface="Cambria Math" panose="02040503050406030204" pitchFamily="18" charset="0"/>
                </a:rPr>
                <a:t>Variables </a:t>
              </a:r>
              <a:r>
                <a:rPr lang="en-US" sz="1600" b="1" dirty="0">
                  <a:solidFill>
                    <a:srgbClr val="002060"/>
                  </a:solidFill>
                  <a:latin typeface="Cambria Math" panose="02040503050406030204" pitchFamily="18" charset="0"/>
                  <a:ea typeface="Cambria Math" panose="02040503050406030204" pitchFamily="18" charset="0"/>
                </a:rPr>
                <a:t>on one side, numbers on the other side.</a:t>
              </a:r>
            </a:p>
          </p:txBody>
        </p:sp>
      </p:grpSp>
      <p:grpSp>
        <p:nvGrpSpPr>
          <p:cNvPr id="174" name="Group 173"/>
          <p:cNvGrpSpPr/>
          <p:nvPr/>
        </p:nvGrpSpPr>
        <p:grpSpPr>
          <a:xfrm>
            <a:off x="3521134" y="1742263"/>
            <a:ext cx="2204132" cy="1189709"/>
            <a:chOff x="6050724" y="3085922"/>
            <a:chExt cx="2204132" cy="1189709"/>
          </a:xfrm>
        </p:grpSpPr>
        <p:sp>
          <p:nvSpPr>
            <p:cNvPr id="175" name="Cloud Callout 174"/>
            <p:cNvSpPr/>
            <p:nvPr/>
          </p:nvSpPr>
          <p:spPr>
            <a:xfrm>
              <a:off x="6050724" y="3085922"/>
              <a:ext cx="2204132" cy="1189709"/>
            </a:xfrm>
            <a:prstGeom prst="cloudCallout">
              <a:avLst>
                <a:gd name="adj1" fmla="val -73629"/>
                <a:gd name="adj2" fmla="val 40872"/>
              </a:avLst>
            </a:prstGeom>
            <a:solidFill>
              <a:srgbClr val="FF7C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mbria Math" panose="02040503050406030204" pitchFamily="18" charset="0"/>
                <a:ea typeface="Cambria Math" panose="02040503050406030204" pitchFamily="18" charset="0"/>
              </a:endParaRPr>
            </a:p>
          </p:txBody>
        </p:sp>
        <p:sp>
          <p:nvSpPr>
            <p:cNvPr id="176" name="Rectangle 175"/>
            <p:cNvSpPr/>
            <p:nvPr/>
          </p:nvSpPr>
          <p:spPr>
            <a:xfrm>
              <a:off x="6100475" y="3438289"/>
              <a:ext cx="2107000" cy="584775"/>
            </a:xfrm>
            <a:prstGeom prst="rect">
              <a:avLst/>
            </a:prstGeom>
          </p:spPr>
          <p:txBody>
            <a:bodyPr wrap="square">
              <a:spAutoFit/>
            </a:bodyPr>
            <a:lstStyle/>
            <a:p>
              <a:pPr algn="ctr"/>
              <a:r>
                <a:rPr lang="en-US" sz="1600" b="1" dirty="0">
                  <a:solidFill>
                    <a:srgbClr val="002060"/>
                  </a:solidFill>
                  <a:latin typeface="Cambria Math" panose="02040503050406030204" pitchFamily="18" charset="0"/>
                  <a:ea typeface="Cambria Math" panose="02040503050406030204" pitchFamily="18" charset="0"/>
                </a:rPr>
                <a:t>We will shift </a:t>
              </a:r>
              <a:r>
                <a:rPr lang="en-US" sz="1600" b="1" dirty="0" smtClean="0">
                  <a:solidFill>
                    <a:srgbClr val="002060"/>
                  </a:solidFill>
                  <a:latin typeface="Cambria Math" panose="02040503050406030204" pitchFamily="18" charset="0"/>
                  <a:ea typeface="Cambria Math" panose="02040503050406030204" pitchFamily="18" charset="0"/>
                </a:rPr>
                <a:t>2 to the other side.</a:t>
              </a:r>
              <a:endParaRPr lang="en-US" sz="1600" b="1" dirty="0">
                <a:solidFill>
                  <a:srgbClr val="002060"/>
                </a:solidFill>
                <a:latin typeface="Cambria Math" panose="02040503050406030204" pitchFamily="18" charset="0"/>
                <a:ea typeface="Cambria Math" panose="02040503050406030204" pitchFamily="18" charset="0"/>
              </a:endParaRPr>
            </a:p>
          </p:txBody>
        </p:sp>
      </p:grpSp>
      <p:grpSp>
        <p:nvGrpSpPr>
          <p:cNvPr id="177" name="Group 176"/>
          <p:cNvGrpSpPr/>
          <p:nvPr/>
        </p:nvGrpSpPr>
        <p:grpSpPr>
          <a:xfrm>
            <a:off x="3614810" y="1726796"/>
            <a:ext cx="2102642" cy="1380195"/>
            <a:chOff x="5998967" y="2554406"/>
            <a:chExt cx="2003755" cy="1916038"/>
          </a:xfrm>
        </p:grpSpPr>
        <p:sp>
          <p:nvSpPr>
            <p:cNvPr id="178" name="Cloud Callout 177"/>
            <p:cNvSpPr/>
            <p:nvPr/>
          </p:nvSpPr>
          <p:spPr>
            <a:xfrm>
              <a:off x="5998967" y="2554406"/>
              <a:ext cx="2003755" cy="1916038"/>
            </a:xfrm>
            <a:prstGeom prst="cloudCallout">
              <a:avLst>
                <a:gd name="adj1" fmla="val -73629"/>
                <a:gd name="adj2" fmla="val 40872"/>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79" name="Rectangle 178"/>
            <p:cNvSpPr/>
            <p:nvPr/>
          </p:nvSpPr>
          <p:spPr>
            <a:xfrm>
              <a:off x="6055966" y="2881050"/>
              <a:ext cx="1794141" cy="1153621"/>
            </a:xfrm>
            <a:prstGeom prst="rect">
              <a:avLst/>
            </a:prstGeom>
          </p:spPr>
          <p:txBody>
            <a:bodyPr wrap="square">
              <a:spAutoFit/>
            </a:bodyPr>
            <a:lstStyle/>
            <a:p>
              <a:pPr algn="ctr"/>
              <a:r>
                <a:rPr lang="en-US" sz="1600" b="1" dirty="0" smtClean="0">
                  <a:solidFill>
                    <a:srgbClr val="002060"/>
                  </a:solidFill>
                  <a:latin typeface="Cambria Math" panose="02040503050406030204" pitchFamily="18" charset="0"/>
                  <a:ea typeface="Cambria Math" panose="02040503050406030204" pitchFamily="18" charset="0"/>
                </a:rPr>
                <a:t>While changing sides, we will change the sign.</a:t>
              </a:r>
              <a:endParaRPr lang="en-US" sz="1600" b="1" dirty="0">
                <a:solidFill>
                  <a:srgbClr val="002060"/>
                </a:solidFill>
                <a:latin typeface="Cambria Math" panose="02040503050406030204" pitchFamily="18" charset="0"/>
                <a:ea typeface="Cambria Math" panose="02040503050406030204" pitchFamily="18" charset="0"/>
              </a:endParaRPr>
            </a:p>
          </p:txBody>
        </p:sp>
      </p:grpSp>
      <p:sp>
        <p:nvSpPr>
          <p:cNvPr id="180" name="Curved Down Arrow 179"/>
          <p:cNvSpPr/>
          <p:nvPr/>
        </p:nvSpPr>
        <p:spPr>
          <a:xfrm rot="10800000" flipH="1">
            <a:off x="1805367" y="2880133"/>
            <a:ext cx="792163" cy="181054"/>
          </a:xfrm>
          <a:prstGeom prst="curvedDownArrow">
            <a:avLst/>
          </a:prstGeom>
          <a:solidFill>
            <a:srgbClr val="FFFF00"/>
          </a:solid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black"/>
              </a:solidFill>
              <a:latin typeface="Bookman Old Style" panose="02050604050505020204" pitchFamily="18" charset="0"/>
            </a:endParaRPr>
          </a:p>
        </p:txBody>
      </p:sp>
      <p:grpSp>
        <p:nvGrpSpPr>
          <p:cNvPr id="181" name="Group 180"/>
          <p:cNvGrpSpPr/>
          <p:nvPr/>
        </p:nvGrpSpPr>
        <p:grpSpPr>
          <a:xfrm>
            <a:off x="2937774" y="2332382"/>
            <a:ext cx="1777929" cy="895572"/>
            <a:chOff x="5888284" y="1599975"/>
            <a:chExt cx="1777929" cy="895572"/>
          </a:xfrm>
        </p:grpSpPr>
        <p:grpSp>
          <p:nvGrpSpPr>
            <p:cNvPr id="182" name="Group 181"/>
            <p:cNvGrpSpPr/>
            <p:nvPr/>
          </p:nvGrpSpPr>
          <p:grpSpPr>
            <a:xfrm>
              <a:off x="5888284" y="1599975"/>
              <a:ext cx="1777929" cy="895572"/>
              <a:chOff x="6241889" y="3165934"/>
              <a:chExt cx="1517908" cy="983231"/>
            </a:xfrm>
          </p:grpSpPr>
          <p:sp>
            <p:nvSpPr>
              <p:cNvPr id="184" name="Cloud Callout 183"/>
              <p:cNvSpPr/>
              <p:nvPr/>
            </p:nvSpPr>
            <p:spPr>
              <a:xfrm>
                <a:off x="6486723" y="3165934"/>
                <a:ext cx="1028244" cy="983231"/>
              </a:xfrm>
              <a:prstGeom prst="cloudCallout">
                <a:avLst>
                  <a:gd name="adj1" fmla="val -62767"/>
                  <a:gd name="adj2" fmla="val 46317"/>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85" name="Rectangle 184"/>
              <p:cNvSpPr/>
              <p:nvPr/>
            </p:nvSpPr>
            <p:spPr>
              <a:xfrm>
                <a:off x="6241889" y="3471706"/>
                <a:ext cx="1517908" cy="371692"/>
              </a:xfrm>
              <a:prstGeom prst="rect">
                <a:avLst/>
              </a:prstGeom>
            </p:spPr>
            <p:txBody>
              <a:bodyPr wrap="square">
                <a:spAutoFit/>
              </a:bodyPr>
              <a:lstStyle/>
              <a:p>
                <a:pPr algn="ctr"/>
                <a:r>
                  <a:rPr lang="en-US" sz="1600" b="1" dirty="0" smtClean="0">
                    <a:solidFill>
                      <a:prstClr val="white"/>
                    </a:solidFill>
                    <a:latin typeface="Cambria Math" panose="02040503050406030204" pitchFamily="18" charset="0"/>
                    <a:ea typeface="Cambria Math" panose="02040503050406030204" pitchFamily="18" charset="0"/>
                    <a:cs typeface="Arial" pitchFamily="34" charset="0"/>
                  </a:rPr>
                  <a:t>‘×’         ‘÷’ </a:t>
                </a:r>
                <a:endParaRPr lang="en-US" sz="1600" b="1" dirty="0">
                  <a:solidFill>
                    <a:prstClr val="white"/>
                  </a:solidFill>
                  <a:latin typeface="Bookman Old Style" panose="02050604050505020204" pitchFamily="18" charset="0"/>
                </a:endParaRPr>
              </a:p>
            </p:txBody>
          </p:sp>
        </p:grpSp>
        <p:cxnSp>
          <p:nvCxnSpPr>
            <p:cNvPr id="183" name="Straight Arrow Connector 182"/>
            <p:cNvCxnSpPr/>
            <p:nvPr/>
          </p:nvCxnSpPr>
          <p:spPr>
            <a:xfrm>
              <a:off x="6692869" y="2066925"/>
              <a:ext cx="228600" cy="0"/>
            </a:xfrm>
            <a:prstGeom prst="straightConnector1">
              <a:avLst/>
            </a:prstGeom>
            <a:ln w="19050">
              <a:solidFill>
                <a:schemeClr val="bg1"/>
              </a:solidFill>
              <a:tailEnd type="arrow"/>
            </a:ln>
          </p:spPr>
          <p:style>
            <a:lnRef idx="1">
              <a:schemeClr val="accent1"/>
            </a:lnRef>
            <a:fillRef idx="0">
              <a:schemeClr val="accent1"/>
            </a:fillRef>
            <a:effectRef idx="0">
              <a:schemeClr val="accent1"/>
            </a:effectRef>
            <a:fontRef idx="minor">
              <a:schemeClr val="tx1"/>
            </a:fontRef>
          </p:style>
        </p:cxnSp>
      </p:grpSp>
      <p:sp>
        <p:nvSpPr>
          <p:cNvPr id="101" name="TextBox 100"/>
          <p:cNvSpPr txBox="1"/>
          <p:nvPr/>
        </p:nvSpPr>
        <p:spPr>
          <a:xfrm>
            <a:off x="1306674" y="3878818"/>
            <a:ext cx="369726"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sym typeface="Symbol"/>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grpSp>
        <p:nvGrpSpPr>
          <p:cNvPr id="103" name="Group 102"/>
          <p:cNvGrpSpPr/>
          <p:nvPr/>
        </p:nvGrpSpPr>
        <p:grpSpPr>
          <a:xfrm>
            <a:off x="1707461" y="3730340"/>
            <a:ext cx="3518217" cy="663091"/>
            <a:chOff x="1206183" y="3856244"/>
            <a:chExt cx="3518217" cy="663091"/>
          </a:xfrm>
        </p:grpSpPr>
        <p:sp>
          <p:nvSpPr>
            <p:cNvPr id="104" name="TextBox 103"/>
            <p:cNvSpPr txBox="1"/>
            <p:nvPr/>
          </p:nvSpPr>
          <p:spPr>
            <a:xfrm>
              <a:off x="1206183" y="3878485"/>
              <a:ext cx="3518217" cy="408245"/>
            </a:xfrm>
            <a:prstGeom prst="roundRect">
              <a:avLst/>
            </a:prstGeom>
            <a:noFill/>
            <a:ln w="19050">
              <a:solidFill>
                <a:schemeClr val="accent3">
                  <a:lumMod val="50000"/>
                </a:schemeClr>
              </a:solidFill>
            </a:ln>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The solution of the equation is</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grpSp>
          <p:nvGrpSpPr>
            <p:cNvPr id="105" name="Group 104"/>
            <p:cNvGrpSpPr/>
            <p:nvPr/>
          </p:nvGrpSpPr>
          <p:grpSpPr>
            <a:xfrm>
              <a:off x="4213242" y="3856244"/>
              <a:ext cx="480671" cy="663091"/>
              <a:chOff x="2583238" y="3298475"/>
              <a:chExt cx="480671" cy="663091"/>
            </a:xfrm>
          </p:grpSpPr>
          <p:sp>
            <p:nvSpPr>
              <p:cNvPr id="106" name="TextBox 105"/>
              <p:cNvSpPr txBox="1"/>
              <p:nvPr/>
            </p:nvSpPr>
            <p:spPr>
              <a:xfrm>
                <a:off x="2678650" y="3592234"/>
                <a:ext cx="289838" cy="369332"/>
              </a:xfrm>
              <a:prstGeom prst="rect">
                <a:avLst/>
              </a:prstGeom>
              <a:noFill/>
            </p:spPr>
            <p:txBody>
              <a:bodyPr wrap="square" rtlCol="0">
                <a:spAutoFit/>
              </a:bodyPr>
              <a:lstStyle/>
              <a:p>
                <a:pPr algn="ctr"/>
                <a:r>
                  <a:rPr lang="en-US" dirty="0" smtClean="0">
                    <a:solidFill>
                      <a:prstClr val="black"/>
                    </a:solidFill>
                    <a:latin typeface="Cambria Math" panose="02040503050406030204" pitchFamily="18" charset="0"/>
                    <a:ea typeface="Cambria Math" panose="02040503050406030204" pitchFamily="18" charset="0"/>
                    <a:cs typeface="Arial" pitchFamily="34" charset="0"/>
                  </a:rPr>
                  <a:t>2</a:t>
                </a:r>
              </a:p>
            </p:txBody>
          </p:sp>
          <p:sp>
            <p:nvSpPr>
              <p:cNvPr id="107" name="TextBox 106"/>
              <p:cNvSpPr txBox="1"/>
              <p:nvPr/>
            </p:nvSpPr>
            <p:spPr>
              <a:xfrm>
                <a:off x="2583238" y="3298475"/>
                <a:ext cx="480671" cy="369332"/>
              </a:xfrm>
              <a:prstGeom prst="rect">
                <a:avLst/>
              </a:prstGeom>
              <a:noFill/>
            </p:spPr>
            <p:txBody>
              <a:bodyPr wrap="square" rtlCol="0">
                <a:spAutoFit/>
              </a:bodyPr>
              <a:lstStyle/>
              <a:p>
                <a:pPr algn="ctr"/>
                <a:r>
                  <a:rPr lang="en-US" dirty="0" smtClean="0">
                    <a:solidFill>
                      <a:prstClr val="black"/>
                    </a:solidFill>
                    <a:latin typeface="Cambria Math" panose="02040503050406030204" pitchFamily="18" charset="0"/>
                    <a:ea typeface="Cambria Math" panose="02040503050406030204" pitchFamily="18" charset="0"/>
                    <a:cs typeface="Arial" pitchFamily="34" charset="0"/>
                  </a:rPr>
                  <a:t>3</a:t>
                </a:r>
              </a:p>
            </p:txBody>
          </p:sp>
          <p:cxnSp>
            <p:nvCxnSpPr>
              <p:cNvPr id="108" name="Straight Connector 107"/>
              <p:cNvCxnSpPr/>
              <p:nvPr/>
            </p:nvCxnSpPr>
            <p:spPr>
              <a:xfrm>
                <a:off x="2665569" y="3633486"/>
                <a:ext cx="31600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98" name="Group 97"/>
          <p:cNvGrpSpPr/>
          <p:nvPr/>
        </p:nvGrpSpPr>
        <p:grpSpPr>
          <a:xfrm>
            <a:off x="571500" y="251378"/>
            <a:ext cx="1181100" cy="512618"/>
            <a:chOff x="3680733" y="331470"/>
            <a:chExt cx="1135475" cy="563880"/>
          </a:xfrm>
        </p:grpSpPr>
        <p:sp>
          <p:nvSpPr>
            <p:cNvPr id="99" name="Horizontal Scroll 98"/>
            <p:cNvSpPr/>
            <p:nvPr/>
          </p:nvSpPr>
          <p:spPr>
            <a:xfrm>
              <a:off x="3680733" y="331470"/>
              <a:ext cx="1135475" cy="563880"/>
            </a:xfrm>
            <a:prstGeom prst="horizontalScroll">
              <a:avLst/>
            </a:prstGeom>
            <a:blipFill>
              <a:blip r:embed="rId3"/>
              <a:tile tx="0" ty="0" sx="100000" sy="100000" flip="none" algn="tl"/>
            </a:blipFill>
            <a:ln w="28575">
              <a:solidFill>
                <a:schemeClr val="tx1"/>
              </a:solid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dirty="0">
                <a:solidFill>
                  <a:prstClr val="black"/>
                </a:solidFill>
                <a:latin typeface="Cambria Math" panose="02040503050406030204" pitchFamily="18" charset="0"/>
                <a:ea typeface="Cambria Math" panose="02040503050406030204" pitchFamily="18" charset="0"/>
              </a:endParaRPr>
            </a:p>
          </p:txBody>
        </p:sp>
        <p:sp>
          <p:nvSpPr>
            <p:cNvPr id="100" name="TextBox 99"/>
            <p:cNvSpPr txBox="1"/>
            <p:nvPr/>
          </p:nvSpPr>
          <p:spPr>
            <a:xfrm>
              <a:off x="3761492" y="423178"/>
              <a:ext cx="1034050" cy="372410"/>
            </a:xfrm>
            <a:prstGeom prst="rect">
              <a:avLst/>
            </a:prstGeom>
            <a:noFill/>
          </p:spPr>
          <p:txBody>
            <a:bodyPr wrap="none" rtlCol="0">
              <a:spAutoFit/>
            </a:bodyPr>
            <a:lstStyle/>
            <a:p>
              <a:r>
                <a:rPr lang="en-US" sz="1600" dirty="0" smtClean="0">
                  <a:solidFill>
                    <a:prstClr val="black"/>
                  </a:solidFill>
                  <a:latin typeface="Cambria Math" panose="02040503050406030204" pitchFamily="18" charset="0"/>
                  <a:ea typeface="Cambria Math" panose="02040503050406030204" pitchFamily="18" charset="0"/>
                </a:rPr>
                <a:t>EXERCISE</a:t>
              </a:r>
              <a:endParaRPr lang="en-US" sz="1600" dirty="0">
                <a:solidFill>
                  <a:prstClr val="black"/>
                </a:solidFill>
                <a:latin typeface="Cambria Math" panose="02040503050406030204" pitchFamily="18" charset="0"/>
                <a:ea typeface="Cambria Math" panose="02040503050406030204" pitchFamily="18" charset="0"/>
              </a:endParaRPr>
            </a:p>
          </p:txBody>
        </p:sp>
      </p:grpSp>
      <p:pic>
        <p:nvPicPr>
          <p:cNvPr id="102" name="Picture 8" descr="https://encrypted-tbn3.gstatic.com/images?q=tbn:ANd9GcQF2WyE-ichznlNBDGYVxMKykT8win86D7t7PDmHdDnARm7Zpa1da6hfg">
            <a:hlinkClick r:id="rId4"/>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0" b="100000" l="0" r="100000"/>
                    </a14:imgEffect>
                  </a14:imgLayer>
                </a14:imgProps>
              </a:ext>
              <a:ext uri="{28A0092B-C50C-407E-A947-70E740481C1C}">
                <a14:useLocalDpi xmlns:a14="http://schemas.microsoft.com/office/drawing/2010/main" val="0"/>
              </a:ext>
            </a:extLst>
          </a:blip>
          <a:srcRect/>
          <a:stretch>
            <a:fillRect/>
          </a:stretch>
        </p:blipFill>
        <p:spPr bwMode="auto">
          <a:xfrm>
            <a:off x="4944044" y="3333774"/>
            <a:ext cx="937599" cy="12384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7786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35"/>
                                        </p:tgtEl>
                                        <p:attrNameLst>
                                          <p:attrName>style.visibility</p:attrName>
                                        </p:attrNameLst>
                                      </p:cBhvr>
                                      <p:to>
                                        <p:strVal val="visible"/>
                                      </p:to>
                                    </p:set>
                                    <p:animEffect transition="in" filter="fade">
                                      <p:cBhvr>
                                        <p:cTn id="35" dur="500"/>
                                        <p:tgtEl>
                                          <p:spTgt spid="135"/>
                                        </p:tgtEl>
                                      </p:cBhvr>
                                    </p:animEffect>
                                  </p:childTnLst>
                                </p:cTn>
                              </p:par>
                            </p:childTnLst>
                          </p:cTn>
                        </p:par>
                      </p:childTnLst>
                    </p:cTn>
                  </p:par>
                  <p:par>
                    <p:cTn id="36" fill="hold">
                      <p:stCondLst>
                        <p:cond delay="indefinite"/>
                      </p:stCondLst>
                      <p:childTnLst>
                        <p:par>
                          <p:cTn id="37" fill="hold">
                            <p:stCondLst>
                              <p:cond delay="0"/>
                            </p:stCondLst>
                            <p:childTnLst>
                              <p:par>
                                <p:cTn id="38" presetID="1" presetClass="exit" presetSubtype="0" fill="hold" nodeType="clickEffect">
                                  <p:stCondLst>
                                    <p:cond delay="0"/>
                                  </p:stCondLst>
                                  <p:childTnLst>
                                    <p:set>
                                      <p:cBhvr>
                                        <p:cTn id="39" dur="1" fill="hold">
                                          <p:stCondLst>
                                            <p:cond delay="0"/>
                                          </p:stCondLst>
                                        </p:cTn>
                                        <p:tgtEl>
                                          <p:spTgt spid="135"/>
                                        </p:tgtEl>
                                        <p:attrNameLst>
                                          <p:attrName>style.visibility</p:attrName>
                                        </p:attrNameLst>
                                      </p:cBhvr>
                                      <p:to>
                                        <p:strVal val="hidden"/>
                                      </p:to>
                                    </p:se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142"/>
                                        </p:tgtEl>
                                        <p:attrNameLst>
                                          <p:attrName>style.visibility</p:attrName>
                                        </p:attrNameLst>
                                      </p:cBhvr>
                                      <p:to>
                                        <p:strVal val="visible"/>
                                      </p:to>
                                    </p:set>
                                    <p:animEffect transition="in" filter="fade">
                                      <p:cBhvr>
                                        <p:cTn id="44" dur="500"/>
                                        <p:tgtEl>
                                          <p:spTgt spid="142"/>
                                        </p:tgtEl>
                                      </p:cBhvr>
                                    </p:animEffec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22" presetClass="entr" presetSubtype="8" fill="hold" grpId="0" nodeType="clickEffect">
                                  <p:stCondLst>
                                    <p:cond delay="0"/>
                                  </p:stCondLst>
                                  <p:childTnLst>
                                    <p:set>
                                      <p:cBhvr>
                                        <p:cTn id="52" dur="1" fill="hold">
                                          <p:stCondLst>
                                            <p:cond delay="0"/>
                                          </p:stCondLst>
                                        </p:cTn>
                                        <p:tgtEl>
                                          <p:spTgt spid="148"/>
                                        </p:tgtEl>
                                        <p:attrNameLst>
                                          <p:attrName>style.visibility</p:attrName>
                                        </p:attrNameLst>
                                      </p:cBhvr>
                                      <p:to>
                                        <p:strVal val="visible"/>
                                      </p:to>
                                    </p:set>
                                    <p:animEffect transition="in" filter="wipe(left)">
                                      <p:cBhvr>
                                        <p:cTn id="53" dur="500"/>
                                        <p:tgtEl>
                                          <p:spTgt spid="148"/>
                                        </p:tgtEl>
                                      </p:cBhvr>
                                    </p:animEffect>
                                  </p:childTnLst>
                                </p:cTn>
                              </p:par>
                            </p:childTnLst>
                          </p:cTn>
                        </p:par>
                      </p:childTnLst>
                    </p:cTn>
                  </p:par>
                  <p:par>
                    <p:cTn id="54" fill="hold">
                      <p:stCondLst>
                        <p:cond delay="indefinite"/>
                      </p:stCondLst>
                      <p:childTnLst>
                        <p:par>
                          <p:cTn id="55" fill="hold">
                            <p:stCondLst>
                              <p:cond delay="0"/>
                            </p:stCondLst>
                            <p:childTnLst>
                              <p:par>
                                <p:cTn id="56" presetID="1" presetClass="exit" presetSubtype="0" fill="hold" nodeType="clickEffect">
                                  <p:stCondLst>
                                    <p:cond delay="0"/>
                                  </p:stCondLst>
                                  <p:childTnLst>
                                    <p:set>
                                      <p:cBhvr>
                                        <p:cTn id="57" dur="1" fill="hold">
                                          <p:stCondLst>
                                            <p:cond delay="0"/>
                                          </p:stCondLst>
                                        </p:cTn>
                                        <p:tgtEl>
                                          <p:spTgt spid="142"/>
                                        </p:tgtEl>
                                        <p:attrNameLst>
                                          <p:attrName>style.visibility</p:attrName>
                                        </p:attrNameLst>
                                      </p:cBhvr>
                                      <p:to>
                                        <p:strVal val="hidden"/>
                                      </p:to>
                                    </p:se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145"/>
                                        </p:tgtEl>
                                        <p:attrNameLst>
                                          <p:attrName>style.visibility</p:attrName>
                                        </p:attrNameLst>
                                      </p:cBhvr>
                                      <p:to>
                                        <p:strVal val="visible"/>
                                      </p:to>
                                    </p:set>
                                    <p:animEffect transition="in" filter="fade">
                                      <p:cBhvr>
                                        <p:cTn id="62" dur="500"/>
                                        <p:tgtEl>
                                          <p:spTgt spid="145"/>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xit" presetSubtype="0" fill="hold" nodeType="clickEffect">
                                  <p:stCondLst>
                                    <p:cond delay="0"/>
                                  </p:stCondLst>
                                  <p:childTnLst>
                                    <p:animEffect transition="out" filter="fade">
                                      <p:cBhvr>
                                        <p:cTn id="66" dur="500"/>
                                        <p:tgtEl>
                                          <p:spTgt spid="145"/>
                                        </p:tgtEl>
                                      </p:cBhvr>
                                    </p:animEffect>
                                    <p:set>
                                      <p:cBhvr>
                                        <p:cTn id="67" dur="1" fill="hold">
                                          <p:stCondLst>
                                            <p:cond delay="499"/>
                                          </p:stCondLst>
                                        </p:cTn>
                                        <p:tgtEl>
                                          <p:spTgt spid="145"/>
                                        </p:tgtEl>
                                        <p:attrNameLst>
                                          <p:attrName>style.visibility</p:attrName>
                                        </p:attrNameLst>
                                      </p:cBhvr>
                                      <p:to>
                                        <p:strVal val="hidden"/>
                                      </p:to>
                                    </p:se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149"/>
                                        </p:tgtEl>
                                        <p:attrNameLst>
                                          <p:attrName>style.visibility</p:attrName>
                                        </p:attrNameLst>
                                      </p:cBhvr>
                                      <p:to>
                                        <p:strVal val="visible"/>
                                      </p:to>
                                    </p:set>
                                    <p:animEffect transition="in" filter="fade">
                                      <p:cBhvr>
                                        <p:cTn id="72" dur="500"/>
                                        <p:tgtEl>
                                          <p:spTgt spid="149"/>
                                        </p:tgtEl>
                                      </p:cBhvr>
                                    </p:animEffec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10"/>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11"/>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12"/>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13"/>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grpId="0" nodeType="clickEffect">
                                  <p:stCondLst>
                                    <p:cond delay="0"/>
                                  </p:stCondLst>
                                  <p:childTnLst>
                                    <p:set>
                                      <p:cBhvr>
                                        <p:cTn id="92" dur="1" fill="hold">
                                          <p:stCondLst>
                                            <p:cond delay="0"/>
                                          </p:stCondLst>
                                        </p:cTn>
                                        <p:tgtEl>
                                          <p:spTgt spid="14"/>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grpId="0" nodeType="clickEffect">
                                  <p:stCondLst>
                                    <p:cond delay="0"/>
                                  </p:stCondLst>
                                  <p:childTnLst>
                                    <p:set>
                                      <p:cBhvr>
                                        <p:cTn id="96" dur="1" fill="hold">
                                          <p:stCondLst>
                                            <p:cond delay="0"/>
                                          </p:stCondLst>
                                        </p:cTn>
                                        <p:tgtEl>
                                          <p:spTgt spid="15"/>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grpId="0" nodeType="clickEffect">
                                  <p:stCondLst>
                                    <p:cond delay="0"/>
                                  </p:stCondLst>
                                  <p:childTnLst>
                                    <p:set>
                                      <p:cBhvr>
                                        <p:cTn id="100" dur="1" fill="hold">
                                          <p:stCondLst>
                                            <p:cond delay="0"/>
                                          </p:stCondLst>
                                        </p:cTn>
                                        <p:tgtEl>
                                          <p:spTgt spid="18"/>
                                        </p:tgtEl>
                                        <p:attrNameLst>
                                          <p:attrName>style.visibility</p:attrName>
                                        </p:attrNameLst>
                                      </p:cBhvr>
                                      <p:to>
                                        <p:strVal val="visible"/>
                                      </p:to>
                                    </p:set>
                                  </p:childTnLst>
                                </p:cTn>
                              </p:par>
                            </p:childTnLst>
                          </p:cTn>
                        </p:par>
                      </p:childTnLst>
                    </p:cTn>
                  </p:par>
                  <p:par>
                    <p:cTn id="101" fill="hold">
                      <p:stCondLst>
                        <p:cond delay="indefinite"/>
                      </p:stCondLst>
                      <p:childTnLst>
                        <p:par>
                          <p:cTn id="102" fill="hold">
                            <p:stCondLst>
                              <p:cond delay="0"/>
                            </p:stCondLst>
                            <p:childTnLst>
                              <p:par>
                                <p:cTn id="103" presetID="1" presetClass="entr" presetSubtype="0" fill="hold" grpId="0" nodeType="clickEffect">
                                  <p:stCondLst>
                                    <p:cond delay="0"/>
                                  </p:stCondLst>
                                  <p:childTnLst>
                                    <p:set>
                                      <p:cBhvr>
                                        <p:cTn id="104" dur="1" fill="hold">
                                          <p:stCondLst>
                                            <p:cond delay="0"/>
                                          </p:stCondLst>
                                        </p:cTn>
                                        <p:tgtEl>
                                          <p:spTgt spid="19"/>
                                        </p:tgtEl>
                                        <p:attrNameLst>
                                          <p:attrName>style.visibility</p:attrName>
                                        </p:attrNameLst>
                                      </p:cBhvr>
                                      <p:to>
                                        <p:strVal val="visible"/>
                                      </p:to>
                                    </p:set>
                                  </p:childTnLst>
                                </p:cTn>
                              </p:par>
                            </p:childTnLst>
                          </p:cTn>
                        </p:par>
                      </p:childTnLst>
                    </p:cTn>
                  </p:par>
                  <p:par>
                    <p:cTn id="105" fill="hold">
                      <p:stCondLst>
                        <p:cond delay="indefinite"/>
                      </p:stCondLst>
                      <p:childTnLst>
                        <p:par>
                          <p:cTn id="106" fill="hold">
                            <p:stCondLst>
                              <p:cond delay="0"/>
                            </p:stCondLst>
                            <p:childTnLst>
                              <p:par>
                                <p:cTn id="107" presetID="1" presetClass="exit" presetSubtype="0" fill="hold" grpId="1" nodeType="clickEffect">
                                  <p:stCondLst>
                                    <p:cond delay="0"/>
                                  </p:stCondLst>
                                  <p:childTnLst>
                                    <p:set>
                                      <p:cBhvr>
                                        <p:cTn id="108" dur="1" fill="hold">
                                          <p:stCondLst>
                                            <p:cond delay="0"/>
                                          </p:stCondLst>
                                        </p:cTn>
                                        <p:tgtEl>
                                          <p:spTgt spid="148"/>
                                        </p:tgtEl>
                                        <p:attrNameLst>
                                          <p:attrName>style.visibility</p:attrName>
                                        </p:attrNameLst>
                                      </p:cBhvr>
                                      <p:to>
                                        <p:strVal val="hidden"/>
                                      </p:to>
                                    </p:set>
                                  </p:childTnLst>
                                </p:cTn>
                              </p:par>
                              <p:par>
                                <p:cTn id="109" presetID="1" presetClass="exit" presetSubtype="0" fill="hold" grpId="1" nodeType="withEffect">
                                  <p:stCondLst>
                                    <p:cond delay="0"/>
                                  </p:stCondLst>
                                  <p:childTnLst>
                                    <p:set>
                                      <p:cBhvr>
                                        <p:cTn id="110" dur="1" fill="hold">
                                          <p:stCondLst>
                                            <p:cond delay="0"/>
                                          </p:stCondLst>
                                        </p:cTn>
                                        <p:tgtEl>
                                          <p:spTgt spid="3"/>
                                        </p:tgtEl>
                                        <p:attrNameLst>
                                          <p:attrName>style.visibility</p:attrName>
                                        </p:attrNameLst>
                                      </p:cBhvr>
                                      <p:to>
                                        <p:strVal val="hidden"/>
                                      </p:to>
                                    </p:set>
                                  </p:childTnLst>
                                </p:cTn>
                              </p:par>
                              <p:par>
                                <p:cTn id="111" presetID="10" presetClass="exit" presetSubtype="0" fill="hold" nodeType="withEffect">
                                  <p:stCondLst>
                                    <p:cond delay="0"/>
                                  </p:stCondLst>
                                  <p:childTnLst>
                                    <p:animEffect transition="out" filter="fade">
                                      <p:cBhvr>
                                        <p:cTn id="112" dur="500"/>
                                        <p:tgtEl>
                                          <p:spTgt spid="149"/>
                                        </p:tgtEl>
                                      </p:cBhvr>
                                    </p:animEffect>
                                    <p:set>
                                      <p:cBhvr>
                                        <p:cTn id="113" dur="1" fill="hold">
                                          <p:stCondLst>
                                            <p:cond delay="499"/>
                                          </p:stCondLst>
                                        </p:cTn>
                                        <p:tgtEl>
                                          <p:spTgt spid="149"/>
                                        </p:tgtEl>
                                        <p:attrNameLst>
                                          <p:attrName>style.visibility</p:attrName>
                                        </p:attrNameLst>
                                      </p:cBhvr>
                                      <p:to>
                                        <p:strVal val="hidden"/>
                                      </p:to>
                                    </p:set>
                                  </p:childTnLst>
                                </p:cTn>
                              </p:par>
                            </p:childTnLst>
                          </p:cTn>
                        </p:par>
                      </p:childTnLst>
                    </p:cTn>
                  </p:par>
                  <p:par>
                    <p:cTn id="114" fill="hold">
                      <p:stCondLst>
                        <p:cond delay="indefinite"/>
                      </p:stCondLst>
                      <p:childTnLst>
                        <p:par>
                          <p:cTn id="115" fill="hold">
                            <p:stCondLst>
                              <p:cond delay="0"/>
                            </p:stCondLst>
                            <p:childTnLst>
                              <p:par>
                                <p:cTn id="116" presetID="1" presetClass="entr" presetSubtype="0" fill="hold" grpId="0" nodeType="clickEffect">
                                  <p:stCondLst>
                                    <p:cond delay="0"/>
                                  </p:stCondLst>
                                  <p:childTnLst>
                                    <p:set>
                                      <p:cBhvr>
                                        <p:cTn id="117" dur="1" fill="hold">
                                          <p:stCondLst>
                                            <p:cond delay="0"/>
                                          </p:stCondLst>
                                        </p:cTn>
                                        <p:tgtEl>
                                          <p:spTgt spid="22"/>
                                        </p:tgtEl>
                                        <p:attrNameLst>
                                          <p:attrName>style.visibility</p:attrName>
                                        </p:attrNameLst>
                                      </p:cBhvr>
                                      <p:to>
                                        <p:strVal val="visible"/>
                                      </p:to>
                                    </p:set>
                                  </p:childTnLst>
                                </p:cTn>
                              </p:par>
                            </p:childTnLst>
                          </p:cTn>
                        </p:par>
                      </p:childTnLst>
                    </p:cTn>
                  </p:par>
                  <p:par>
                    <p:cTn id="118" fill="hold">
                      <p:stCondLst>
                        <p:cond delay="indefinite"/>
                      </p:stCondLst>
                      <p:childTnLst>
                        <p:par>
                          <p:cTn id="119" fill="hold">
                            <p:stCondLst>
                              <p:cond delay="0"/>
                            </p:stCondLst>
                            <p:childTnLst>
                              <p:par>
                                <p:cTn id="120" presetID="1" presetClass="entr" presetSubtype="0" fill="hold" grpId="0" nodeType="clickEffect">
                                  <p:stCondLst>
                                    <p:cond delay="0"/>
                                  </p:stCondLst>
                                  <p:childTnLst>
                                    <p:set>
                                      <p:cBhvr>
                                        <p:cTn id="121" dur="1" fill="hold">
                                          <p:stCondLst>
                                            <p:cond delay="0"/>
                                          </p:stCondLst>
                                        </p:cTn>
                                        <p:tgtEl>
                                          <p:spTgt spid="23"/>
                                        </p:tgtEl>
                                        <p:attrNameLst>
                                          <p:attrName>style.visibility</p:attrName>
                                        </p:attrNameLst>
                                      </p:cBhvr>
                                      <p:to>
                                        <p:strVal val="visible"/>
                                      </p:to>
                                    </p:set>
                                  </p:childTnLst>
                                </p:cTn>
                              </p:par>
                            </p:childTnLst>
                          </p:cTn>
                        </p:par>
                      </p:childTnLst>
                    </p:cTn>
                  </p:par>
                  <p:par>
                    <p:cTn id="122" fill="hold">
                      <p:stCondLst>
                        <p:cond delay="indefinite"/>
                      </p:stCondLst>
                      <p:childTnLst>
                        <p:par>
                          <p:cTn id="123" fill="hold">
                            <p:stCondLst>
                              <p:cond delay="0"/>
                            </p:stCondLst>
                            <p:childTnLst>
                              <p:par>
                                <p:cTn id="124" presetID="1" presetClass="entr" presetSubtype="0" fill="hold" grpId="0" nodeType="clickEffect">
                                  <p:stCondLst>
                                    <p:cond delay="0"/>
                                  </p:stCondLst>
                                  <p:childTnLst>
                                    <p:set>
                                      <p:cBhvr>
                                        <p:cTn id="125" dur="1" fill="hold">
                                          <p:stCondLst>
                                            <p:cond delay="0"/>
                                          </p:stCondLst>
                                        </p:cTn>
                                        <p:tgtEl>
                                          <p:spTgt spid="24"/>
                                        </p:tgtEl>
                                        <p:attrNameLst>
                                          <p:attrName>style.visibility</p:attrName>
                                        </p:attrNameLst>
                                      </p:cBhvr>
                                      <p:to>
                                        <p:strVal val="visible"/>
                                      </p:to>
                                    </p:set>
                                  </p:childTnLst>
                                </p:cTn>
                              </p:par>
                            </p:childTnLst>
                          </p:cTn>
                        </p:par>
                      </p:childTnLst>
                    </p:cTn>
                  </p:par>
                  <p:par>
                    <p:cTn id="126" fill="hold">
                      <p:stCondLst>
                        <p:cond delay="indefinite"/>
                      </p:stCondLst>
                      <p:childTnLst>
                        <p:par>
                          <p:cTn id="127" fill="hold">
                            <p:stCondLst>
                              <p:cond delay="0"/>
                            </p:stCondLst>
                            <p:childTnLst>
                              <p:par>
                                <p:cTn id="128" presetID="1" presetClass="entr" presetSubtype="0" fill="hold" grpId="0" nodeType="clickEffect">
                                  <p:stCondLst>
                                    <p:cond delay="0"/>
                                  </p:stCondLst>
                                  <p:childTnLst>
                                    <p:set>
                                      <p:cBhvr>
                                        <p:cTn id="129" dur="1" fill="hold">
                                          <p:stCondLst>
                                            <p:cond delay="0"/>
                                          </p:stCondLst>
                                        </p:cTn>
                                        <p:tgtEl>
                                          <p:spTgt spid="25"/>
                                        </p:tgtEl>
                                        <p:attrNameLst>
                                          <p:attrName>style.visibility</p:attrName>
                                        </p:attrNameLst>
                                      </p:cBhvr>
                                      <p:to>
                                        <p:strVal val="visible"/>
                                      </p:to>
                                    </p:set>
                                  </p:childTnLst>
                                </p:cTn>
                              </p:par>
                            </p:childTnLst>
                          </p:cTn>
                        </p:par>
                      </p:childTnLst>
                    </p:cTn>
                  </p:par>
                  <p:par>
                    <p:cTn id="130" fill="hold">
                      <p:stCondLst>
                        <p:cond delay="indefinite"/>
                      </p:stCondLst>
                      <p:childTnLst>
                        <p:par>
                          <p:cTn id="131" fill="hold">
                            <p:stCondLst>
                              <p:cond delay="0"/>
                            </p:stCondLst>
                            <p:childTnLst>
                              <p:par>
                                <p:cTn id="132" presetID="1" presetClass="entr" presetSubtype="0" fill="hold" grpId="0" nodeType="clickEffect">
                                  <p:stCondLst>
                                    <p:cond delay="0"/>
                                  </p:stCondLst>
                                  <p:childTnLst>
                                    <p:set>
                                      <p:cBhvr>
                                        <p:cTn id="133" dur="1" fill="hold">
                                          <p:stCondLst>
                                            <p:cond delay="0"/>
                                          </p:stCondLst>
                                        </p:cTn>
                                        <p:tgtEl>
                                          <p:spTgt spid="26"/>
                                        </p:tgtEl>
                                        <p:attrNameLst>
                                          <p:attrName>style.visibility</p:attrName>
                                        </p:attrNameLst>
                                      </p:cBhvr>
                                      <p:to>
                                        <p:strVal val="visible"/>
                                      </p:to>
                                    </p:set>
                                  </p:childTnLst>
                                </p:cTn>
                              </p:par>
                            </p:childTnLst>
                          </p:cTn>
                        </p:par>
                      </p:childTnLst>
                    </p:cTn>
                  </p:par>
                  <p:par>
                    <p:cTn id="134" fill="hold">
                      <p:stCondLst>
                        <p:cond delay="indefinite"/>
                      </p:stCondLst>
                      <p:childTnLst>
                        <p:par>
                          <p:cTn id="135" fill="hold">
                            <p:stCondLst>
                              <p:cond delay="0"/>
                            </p:stCondLst>
                            <p:childTnLst>
                              <p:par>
                                <p:cTn id="136" presetID="1" presetClass="entr" presetSubtype="0" fill="hold" grpId="0" nodeType="clickEffect">
                                  <p:stCondLst>
                                    <p:cond delay="0"/>
                                  </p:stCondLst>
                                  <p:childTnLst>
                                    <p:set>
                                      <p:cBhvr>
                                        <p:cTn id="137" dur="1" fill="hold">
                                          <p:stCondLst>
                                            <p:cond delay="0"/>
                                          </p:stCondLst>
                                        </p:cTn>
                                        <p:tgtEl>
                                          <p:spTgt spid="27"/>
                                        </p:tgtEl>
                                        <p:attrNameLst>
                                          <p:attrName>style.visibility</p:attrName>
                                        </p:attrNameLst>
                                      </p:cBhvr>
                                      <p:to>
                                        <p:strVal val="visible"/>
                                      </p:to>
                                    </p:set>
                                  </p:childTnLst>
                                </p:cTn>
                              </p:par>
                            </p:childTnLst>
                          </p:cTn>
                        </p:par>
                      </p:childTnLst>
                    </p:cTn>
                  </p:par>
                  <p:par>
                    <p:cTn id="138" fill="hold">
                      <p:stCondLst>
                        <p:cond delay="indefinite"/>
                      </p:stCondLst>
                      <p:childTnLst>
                        <p:par>
                          <p:cTn id="139" fill="hold">
                            <p:stCondLst>
                              <p:cond delay="0"/>
                            </p:stCondLst>
                            <p:childTnLst>
                              <p:par>
                                <p:cTn id="140" presetID="10" presetClass="entr" presetSubtype="0" fill="hold" nodeType="clickEffect">
                                  <p:stCondLst>
                                    <p:cond delay="0"/>
                                  </p:stCondLst>
                                  <p:childTnLst>
                                    <p:set>
                                      <p:cBhvr>
                                        <p:cTn id="141" dur="1" fill="hold">
                                          <p:stCondLst>
                                            <p:cond delay="0"/>
                                          </p:stCondLst>
                                        </p:cTn>
                                        <p:tgtEl>
                                          <p:spTgt spid="155"/>
                                        </p:tgtEl>
                                        <p:attrNameLst>
                                          <p:attrName>style.visibility</p:attrName>
                                        </p:attrNameLst>
                                      </p:cBhvr>
                                      <p:to>
                                        <p:strVal val="visible"/>
                                      </p:to>
                                    </p:set>
                                    <p:animEffect transition="in" filter="fade">
                                      <p:cBhvr>
                                        <p:cTn id="142" dur="500"/>
                                        <p:tgtEl>
                                          <p:spTgt spid="155"/>
                                        </p:tgtEl>
                                      </p:cBhvr>
                                    </p:animEffect>
                                  </p:childTnLst>
                                </p:cTn>
                              </p:par>
                            </p:childTnLst>
                          </p:cTn>
                        </p:par>
                      </p:childTnLst>
                    </p:cTn>
                  </p:par>
                  <p:par>
                    <p:cTn id="143" fill="hold">
                      <p:stCondLst>
                        <p:cond delay="indefinite"/>
                      </p:stCondLst>
                      <p:childTnLst>
                        <p:par>
                          <p:cTn id="144" fill="hold">
                            <p:stCondLst>
                              <p:cond delay="0"/>
                            </p:stCondLst>
                            <p:childTnLst>
                              <p:par>
                                <p:cTn id="145" presetID="1" presetClass="exit" presetSubtype="0" fill="hold" nodeType="clickEffect">
                                  <p:stCondLst>
                                    <p:cond delay="0"/>
                                  </p:stCondLst>
                                  <p:childTnLst>
                                    <p:set>
                                      <p:cBhvr>
                                        <p:cTn id="146" dur="1" fill="hold">
                                          <p:stCondLst>
                                            <p:cond delay="0"/>
                                          </p:stCondLst>
                                        </p:cTn>
                                        <p:tgtEl>
                                          <p:spTgt spid="155"/>
                                        </p:tgtEl>
                                        <p:attrNameLst>
                                          <p:attrName>style.visibility</p:attrName>
                                        </p:attrNameLst>
                                      </p:cBhvr>
                                      <p:to>
                                        <p:strVal val="hidden"/>
                                      </p:to>
                                    </p:set>
                                  </p:childTnLst>
                                </p:cTn>
                              </p:par>
                            </p:childTnLst>
                          </p:cTn>
                        </p:par>
                      </p:childTnLst>
                    </p:cTn>
                  </p:par>
                  <p:par>
                    <p:cTn id="147" fill="hold">
                      <p:stCondLst>
                        <p:cond delay="indefinite"/>
                      </p:stCondLst>
                      <p:childTnLst>
                        <p:par>
                          <p:cTn id="148" fill="hold">
                            <p:stCondLst>
                              <p:cond delay="0"/>
                            </p:stCondLst>
                            <p:childTnLst>
                              <p:par>
                                <p:cTn id="149" presetID="10" presetClass="entr" presetSubtype="0" fill="hold" nodeType="clickEffect">
                                  <p:stCondLst>
                                    <p:cond delay="0"/>
                                  </p:stCondLst>
                                  <p:childTnLst>
                                    <p:set>
                                      <p:cBhvr>
                                        <p:cTn id="150" dur="1" fill="hold">
                                          <p:stCondLst>
                                            <p:cond delay="0"/>
                                          </p:stCondLst>
                                        </p:cTn>
                                        <p:tgtEl>
                                          <p:spTgt spid="158"/>
                                        </p:tgtEl>
                                        <p:attrNameLst>
                                          <p:attrName>style.visibility</p:attrName>
                                        </p:attrNameLst>
                                      </p:cBhvr>
                                      <p:to>
                                        <p:strVal val="visible"/>
                                      </p:to>
                                    </p:set>
                                    <p:animEffect transition="in" filter="fade">
                                      <p:cBhvr>
                                        <p:cTn id="151" dur="500"/>
                                        <p:tgtEl>
                                          <p:spTgt spid="158"/>
                                        </p:tgtEl>
                                      </p:cBhvr>
                                    </p:animEffect>
                                  </p:childTnLst>
                                </p:cTn>
                              </p:par>
                            </p:childTnLst>
                          </p:cTn>
                        </p:par>
                      </p:childTnLst>
                    </p:cTn>
                  </p:par>
                  <p:par>
                    <p:cTn id="152" fill="hold">
                      <p:stCondLst>
                        <p:cond delay="indefinite"/>
                      </p:stCondLst>
                      <p:childTnLst>
                        <p:par>
                          <p:cTn id="153" fill="hold">
                            <p:stCondLst>
                              <p:cond delay="0"/>
                            </p:stCondLst>
                            <p:childTnLst>
                              <p:par>
                                <p:cTn id="154" presetID="1" presetClass="entr" presetSubtype="0" fill="hold" grpId="0" nodeType="clickEffect">
                                  <p:stCondLst>
                                    <p:cond delay="0"/>
                                  </p:stCondLst>
                                  <p:childTnLst>
                                    <p:set>
                                      <p:cBhvr>
                                        <p:cTn id="155" dur="1" fill="hold">
                                          <p:stCondLst>
                                            <p:cond delay="0"/>
                                          </p:stCondLst>
                                        </p:cTn>
                                        <p:tgtEl>
                                          <p:spTgt spid="154"/>
                                        </p:tgtEl>
                                        <p:attrNameLst>
                                          <p:attrName>style.visibility</p:attrName>
                                        </p:attrNameLst>
                                      </p:cBhvr>
                                      <p:to>
                                        <p:strVal val="visible"/>
                                      </p:to>
                                    </p:set>
                                  </p:childTnLst>
                                </p:cTn>
                              </p:par>
                            </p:childTnLst>
                          </p:cTn>
                        </p:par>
                      </p:childTnLst>
                    </p:cTn>
                  </p:par>
                  <p:par>
                    <p:cTn id="156" fill="hold">
                      <p:stCondLst>
                        <p:cond delay="indefinite"/>
                      </p:stCondLst>
                      <p:childTnLst>
                        <p:par>
                          <p:cTn id="157" fill="hold">
                            <p:stCondLst>
                              <p:cond delay="0"/>
                            </p:stCondLst>
                            <p:childTnLst>
                              <p:par>
                                <p:cTn id="158" presetID="22" presetClass="entr" presetSubtype="2" fill="hold" grpId="0" nodeType="clickEffect">
                                  <p:stCondLst>
                                    <p:cond delay="0"/>
                                  </p:stCondLst>
                                  <p:childTnLst>
                                    <p:set>
                                      <p:cBhvr>
                                        <p:cTn id="159" dur="1" fill="hold">
                                          <p:stCondLst>
                                            <p:cond delay="0"/>
                                          </p:stCondLst>
                                        </p:cTn>
                                        <p:tgtEl>
                                          <p:spTgt spid="164"/>
                                        </p:tgtEl>
                                        <p:attrNameLst>
                                          <p:attrName>style.visibility</p:attrName>
                                        </p:attrNameLst>
                                      </p:cBhvr>
                                      <p:to>
                                        <p:strVal val="visible"/>
                                      </p:to>
                                    </p:set>
                                    <p:animEffect transition="in" filter="wipe(right)">
                                      <p:cBhvr>
                                        <p:cTn id="160" dur="500"/>
                                        <p:tgtEl>
                                          <p:spTgt spid="164"/>
                                        </p:tgtEl>
                                      </p:cBhvr>
                                    </p:animEffect>
                                  </p:childTnLst>
                                </p:cTn>
                              </p:par>
                            </p:childTnLst>
                          </p:cTn>
                        </p:par>
                      </p:childTnLst>
                    </p:cTn>
                  </p:par>
                  <p:par>
                    <p:cTn id="161" fill="hold">
                      <p:stCondLst>
                        <p:cond delay="indefinite"/>
                      </p:stCondLst>
                      <p:childTnLst>
                        <p:par>
                          <p:cTn id="162" fill="hold">
                            <p:stCondLst>
                              <p:cond delay="0"/>
                            </p:stCondLst>
                            <p:childTnLst>
                              <p:par>
                                <p:cTn id="163" presetID="1" presetClass="exit" presetSubtype="0" fill="hold" nodeType="clickEffect">
                                  <p:stCondLst>
                                    <p:cond delay="0"/>
                                  </p:stCondLst>
                                  <p:childTnLst>
                                    <p:set>
                                      <p:cBhvr>
                                        <p:cTn id="164" dur="1" fill="hold">
                                          <p:stCondLst>
                                            <p:cond delay="0"/>
                                          </p:stCondLst>
                                        </p:cTn>
                                        <p:tgtEl>
                                          <p:spTgt spid="158"/>
                                        </p:tgtEl>
                                        <p:attrNameLst>
                                          <p:attrName>style.visibility</p:attrName>
                                        </p:attrNameLst>
                                      </p:cBhvr>
                                      <p:to>
                                        <p:strVal val="hidden"/>
                                      </p:to>
                                    </p:set>
                                  </p:childTnLst>
                                </p:cTn>
                              </p:par>
                            </p:childTnLst>
                          </p:cTn>
                        </p:par>
                      </p:childTnLst>
                    </p:cTn>
                  </p:par>
                  <p:par>
                    <p:cTn id="165" fill="hold">
                      <p:stCondLst>
                        <p:cond delay="indefinite"/>
                      </p:stCondLst>
                      <p:childTnLst>
                        <p:par>
                          <p:cTn id="166" fill="hold">
                            <p:stCondLst>
                              <p:cond delay="0"/>
                            </p:stCondLst>
                            <p:childTnLst>
                              <p:par>
                                <p:cTn id="167" presetID="10" presetClass="entr" presetSubtype="0" fill="hold" nodeType="clickEffect">
                                  <p:stCondLst>
                                    <p:cond delay="0"/>
                                  </p:stCondLst>
                                  <p:childTnLst>
                                    <p:set>
                                      <p:cBhvr>
                                        <p:cTn id="168" dur="1" fill="hold">
                                          <p:stCondLst>
                                            <p:cond delay="0"/>
                                          </p:stCondLst>
                                        </p:cTn>
                                        <p:tgtEl>
                                          <p:spTgt spid="161"/>
                                        </p:tgtEl>
                                        <p:attrNameLst>
                                          <p:attrName>style.visibility</p:attrName>
                                        </p:attrNameLst>
                                      </p:cBhvr>
                                      <p:to>
                                        <p:strVal val="visible"/>
                                      </p:to>
                                    </p:set>
                                    <p:animEffect transition="in" filter="fade">
                                      <p:cBhvr>
                                        <p:cTn id="169" dur="500"/>
                                        <p:tgtEl>
                                          <p:spTgt spid="161"/>
                                        </p:tgtEl>
                                      </p:cBhvr>
                                    </p:animEffect>
                                  </p:childTnLst>
                                </p:cTn>
                              </p:par>
                            </p:childTnLst>
                          </p:cTn>
                        </p:par>
                      </p:childTnLst>
                    </p:cTn>
                  </p:par>
                  <p:par>
                    <p:cTn id="170" fill="hold">
                      <p:stCondLst>
                        <p:cond delay="indefinite"/>
                      </p:stCondLst>
                      <p:childTnLst>
                        <p:par>
                          <p:cTn id="171" fill="hold">
                            <p:stCondLst>
                              <p:cond delay="0"/>
                            </p:stCondLst>
                            <p:childTnLst>
                              <p:par>
                                <p:cTn id="172" presetID="10" presetClass="exit" presetSubtype="0" fill="hold" nodeType="clickEffect">
                                  <p:stCondLst>
                                    <p:cond delay="0"/>
                                  </p:stCondLst>
                                  <p:childTnLst>
                                    <p:animEffect transition="out" filter="fade">
                                      <p:cBhvr>
                                        <p:cTn id="173" dur="500"/>
                                        <p:tgtEl>
                                          <p:spTgt spid="161"/>
                                        </p:tgtEl>
                                      </p:cBhvr>
                                    </p:animEffect>
                                    <p:set>
                                      <p:cBhvr>
                                        <p:cTn id="174" dur="1" fill="hold">
                                          <p:stCondLst>
                                            <p:cond delay="499"/>
                                          </p:stCondLst>
                                        </p:cTn>
                                        <p:tgtEl>
                                          <p:spTgt spid="161"/>
                                        </p:tgtEl>
                                        <p:attrNameLst>
                                          <p:attrName>style.visibility</p:attrName>
                                        </p:attrNameLst>
                                      </p:cBhvr>
                                      <p:to>
                                        <p:strVal val="hidden"/>
                                      </p:to>
                                    </p:set>
                                  </p:childTnLst>
                                </p:cTn>
                              </p:par>
                            </p:childTnLst>
                          </p:cTn>
                        </p:par>
                      </p:childTnLst>
                    </p:cTn>
                  </p:par>
                  <p:par>
                    <p:cTn id="175" fill="hold">
                      <p:stCondLst>
                        <p:cond delay="indefinite"/>
                      </p:stCondLst>
                      <p:childTnLst>
                        <p:par>
                          <p:cTn id="176" fill="hold">
                            <p:stCondLst>
                              <p:cond delay="0"/>
                            </p:stCondLst>
                            <p:childTnLst>
                              <p:par>
                                <p:cTn id="177" presetID="10" presetClass="entr" presetSubtype="0" fill="hold" nodeType="clickEffect">
                                  <p:stCondLst>
                                    <p:cond delay="0"/>
                                  </p:stCondLst>
                                  <p:childTnLst>
                                    <p:set>
                                      <p:cBhvr>
                                        <p:cTn id="178" dur="1" fill="hold">
                                          <p:stCondLst>
                                            <p:cond delay="0"/>
                                          </p:stCondLst>
                                        </p:cTn>
                                        <p:tgtEl>
                                          <p:spTgt spid="165"/>
                                        </p:tgtEl>
                                        <p:attrNameLst>
                                          <p:attrName>style.visibility</p:attrName>
                                        </p:attrNameLst>
                                      </p:cBhvr>
                                      <p:to>
                                        <p:strVal val="visible"/>
                                      </p:to>
                                    </p:set>
                                    <p:animEffect transition="in" filter="fade">
                                      <p:cBhvr>
                                        <p:cTn id="179" dur="500"/>
                                        <p:tgtEl>
                                          <p:spTgt spid="165"/>
                                        </p:tgtEl>
                                      </p:cBhvr>
                                    </p:animEffect>
                                  </p:childTnLst>
                                </p:cTn>
                              </p:par>
                            </p:childTnLst>
                          </p:cTn>
                        </p:par>
                      </p:childTnLst>
                    </p:cTn>
                  </p:par>
                  <p:par>
                    <p:cTn id="180" fill="hold">
                      <p:stCondLst>
                        <p:cond delay="indefinite"/>
                      </p:stCondLst>
                      <p:childTnLst>
                        <p:par>
                          <p:cTn id="181" fill="hold">
                            <p:stCondLst>
                              <p:cond delay="0"/>
                            </p:stCondLst>
                            <p:childTnLst>
                              <p:par>
                                <p:cTn id="182" presetID="1" presetClass="entr" presetSubtype="0" fill="hold" grpId="0" nodeType="clickEffect">
                                  <p:stCondLst>
                                    <p:cond delay="0"/>
                                  </p:stCondLst>
                                  <p:childTnLst>
                                    <p:set>
                                      <p:cBhvr>
                                        <p:cTn id="183" dur="1" fill="hold">
                                          <p:stCondLst>
                                            <p:cond delay="0"/>
                                          </p:stCondLst>
                                        </p:cTn>
                                        <p:tgtEl>
                                          <p:spTgt spid="28"/>
                                        </p:tgtEl>
                                        <p:attrNameLst>
                                          <p:attrName>style.visibility</p:attrName>
                                        </p:attrNameLst>
                                      </p:cBhvr>
                                      <p:to>
                                        <p:strVal val="visible"/>
                                      </p:to>
                                    </p:set>
                                  </p:childTnLst>
                                </p:cTn>
                              </p:par>
                            </p:childTnLst>
                          </p:cTn>
                        </p:par>
                      </p:childTnLst>
                    </p:cTn>
                  </p:par>
                  <p:par>
                    <p:cTn id="184" fill="hold">
                      <p:stCondLst>
                        <p:cond delay="indefinite"/>
                      </p:stCondLst>
                      <p:childTnLst>
                        <p:par>
                          <p:cTn id="185" fill="hold">
                            <p:stCondLst>
                              <p:cond delay="0"/>
                            </p:stCondLst>
                            <p:childTnLst>
                              <p:par>
                                <p:cTn id="186" presetID="1" presetClass="entr" presetSubtype="0" fill="hold" grpId="0" nodeType="clickEffect">
                                  <p:stCondLst>
                                    <p:cond delay="0"/>
                                  </p:stCondLst>
                                  <p:childTnLst>
                                    <p:set>
                                      <p:cBhvr>
                                        <p:cTn id="187" dur="1" fill="hold">
                                          <p:stCondLst>
                                            <p:cond delay="0"/>
                                          </p:stCondLst>
                                        </p:cTn>
                                        <p:tgtEl>
                                          <p:spTgt spid="29"/>
                                        </p:tgtEl>
                                        <p:attrNameLst>
                                          <p:attrName>style.visibility</p:attrName>
                                        </p:attrNameLst>
                                      </p:cBhvr>
                                      <p:to>
                                        <p:strVal val="visible"/>
                                      </p:to>
                                    </p:set>
                                  </p:childTnLst>
                                </p:cTn>
                              </p:par>
                            </p:childTnLst>
                          </p:cTn>
                        </p:par>
                      </p:childTnLst>
                    </p:cTn>
                  </p:par>
                  <p:par>
                    <p:cTn id="188" fill="hold">
                      <p:stCondLst>
                        <p:cond delay="indefinite"/>
                      </p:stCondLst>
                      <p:childTnLst>
                        <p:par>
                          <p:cTn id="189" fill="hold">
                            <p:stCondLst>
                              <p:cond delay="0"/>
                            </p:stCondLst>
                            <p:childTnLst>
                              <p:par>
                                <p:cTn id="190" presetID="1" presetClass="entr" presetSubtype="0" fill="hold" grpId="0" nodeType="clickEffect">
                                  <p:stCondLst>
                                    <p:cond delay="0"/>
                                  </p:stCondLst>
                                  <p:childTnLst>
                                    <p:set>
                                      <p:cBhvr>
                                        <p:cTn id="191" dur="1" fill="hold">
                                          <p:stCondLst>
                                            <p:cond delay="0"/>
                                          </p:stCondLst>
                                        </p:cTn>
                                        <p:tgtEl>
                                          <p:spTgt spid="30"/>
                                        </p:tgtEl>
                                        <p:attrNameLst>
                                          <p:attrName>style.visibility</p:attrName>
                                        </p:attrNameLst>
                                      </p:cBhvr>
                                      <p:to>
                                        <p:strVal val="visible"/>
                                      </p:to>
                                    </p:set>
                                  </p:childTnLst>
                                </p:cTn>
                              </p:par>
                            </p:childTnLst>
                          </p:cTn>
                        </p:par>
                      </p:childTnLst>
                    </p:cTn>
                  </p:par>
                  <p:par>
                    <p:cTn id="192" fill="hold">
                      <p:stCondLst>
                        <p:cond delay="indefinite"/>
                      </p:stCondLst>
                      <p:childTnLst>
                        <p:par>
                          <p:cTn id="193" fill="hold">
                            <p:stCondLst>
                              <p:cond delay="0"/>
                            </p:stCondLst>
                            <p:childTnLst>
                              <p:par>
                                <p:cTn id="194" presetID="1" presetClass="entr" presetSubtype="0" fill="hold" grpId="0" nodeType="clickEffect">
                                  <p:stCondLst>
                                    <p:cond delay="0"/>
                                  </p:stCondLst>
                                  <p:childTnLst>
                                    <p:set>
                                      <p:cBhvr>
                                        <p:cTn id="195" dur="1" fill="hold">
                                          <p:stCondLst>
                                            <p:cond delay="0"/>
                                          </p:stCondLst>
                                        </p:cTn>
                                        <p:tgtEl>
                                          <p:spTgt spid="31"/>
                                        </p:tgtEl>
                                        <p:attrNameLst>
                                          <p:attrName>style.visibility</p:attrName>
                                        </p:attrNameLst>
                                      </p:cBhvr>
                                      <p:to>
                                        <p:strVal val="visible"/>
                                      </p:to>
                                    </p:set>
                                  </p:childTnLst>
                                </p:cTn>
                              </p:par>
                            </p:childTnLst>
                          </p:cTn>
                        </p:par>
                      </p:childTnLst>
                    </p:cTn>
                  </p:par>
                  <p:par>
                    <p:cTn id="196" fill="hold">
                      <p:stCondLst>
                        <p:cond delay="indefinite"/>
                      </p:stCondLst>
                      <p:childTnLst>
                        <p:par>
                          <p:cTn id="197" fill="hold">
                            <p:stCondLst>
                              <p:cond delay="0"/>
                            </p:stCondLst>
                            <p:childTnLst>
                              <p:par>
                                <p:cTn id="198" presetID="1" presetClass="exit" presetSubtype="0" fill="hold" grpId="1" nodeType="clickEffect">
                                  <p:stCondLst>
                                    <p:cond delay="0"/>
                                  </p:stCondLst>
                                  <p:childTnLst>
                                    <p:set>
                                      <p:cBhvr>
                                        <p:cTn id="199" dur="1" fill="hold">
                                          <p:stCondLst>
                                            <p:cond delay="0"/>
                                          </p:stCondLst>
                                        </p:cTn>
                                        <p:tgtEl>
                                          <p:spTgt spid="164"/>
                                        </p:tgtEl>
                                        <p:attrNameLst>
                                          <p:attrName>style.visibility</p:attrName>
                                        </p:attrNameLst>
                                      </p:cBhvr>
                                      <p:to>
                                        <p:strVal val="hidden"/>
                                      </p:to>
                                    </p:set>
                                  </p:childTnLst>
                                </p:cTn>
                              </p:par>
                              <p:par>
                                <p:cTn id="200" presetID="10" presetClass="exit" presetSubtype="0" fill="hold" nodeType="withEffect">
                                  <p:stCondLst>
                                    <p:cond delay="0"/>
                                  </p:stCondLst>
                                  <p:childTnLst>
                                    <p:animEffect transition="out" filter="fade">
                                      <p:cBhvr>
                                        <p:cTn id="201" dur="500"/>
                                        <p:tgtEl>
                                          <p:spTgt spid="165"/>
                                        </p:tgtEl>
                                      </p:cBhvr>
                                    </p:animEffect>
                                    <p:set>
                                      <p:cBhvr>
                                        <p:cTn id="202" dur="1" fill="hold">
                                          <p:stCondLst>
                                            <p:cond delay="499"/>
                                          </p:stCondLst>
                                        </p:cTn>
                                        <p:tgtEl>
                                          <p:spTgt spid="165"/>
                                        </p:tgtEl>
                                        <p:attrNameLst>
                                          <p:attrName>style.visibility</p:attrName>
                                        </p:attrNameLst>
                                      </p:cBhvr>
                                      <p:to>
                                        <p:strVal val="hidden"/>
                                      </p:to>
                                    </p:set>
                                  </p:childTnLst>
                                </p:cTn>
                              </p:par>
                            </p:childTnLst>
                          </p:cTn>
                        </p:par>
                      </p:childTnLst>
                    </p:cTn>
                  </p:par>
                  <p:par>
                    <p:cTn id="203" fill="hold">
                      <p:stCondLst>
                        <p:cond delay="indefinite"/>
                      </p:stCondLst>
                      <p:childTnLst>
                        <p:par>
                          <p:cTn id="204" fill="hold">
                            <p:stCondLst>
                              <p:cond delay="0"/>
                            </p:stCondLst>
                            <p:childTnLst>
                              <p:par>
                                <p:cTn id="205" presetID="10" presetClass="entr" presetSubtype="0" fill="hold" nodeType="clickEffect">
                                  <p:stCondLst>
                                    <p:cond delay="0"/>
                                  </p:stCondLst>
                                  <p:childTnLst>
                                    <p:set>
                                      <p:cBhvr>
                                        <p:cTn id="206" dur="1" fill="hold">
                                          <p:stCondLst>
                                            <p:cond delay="0"/>
                                          </p:stCondLst>
                                        </p:cTn>
                                        <p:tgtEl>
                                          <p:spTgt spid="171"/>
                                        </p:tgtEl>
                                        <p:attrNameLst>
                                          <p:attrName>style.visibility</p:attrName>
                                        </p:attrNameLst>
                                      </p:cBhvr>
                                      <p:to>
                                        <p:strVal val="visible"/>
                                      </p:to>
                                    </p:set>
                                    <p:animEffect transition="in" filter="fade">
                                      <p:cBhvr>
                                        <p:cTn id="207" dur="500"/>
                                        <p:tgtEl>
                                          <p:spTgt spid="171"/>
                                        </p:tgtEl>
                                      </p:cBhvr>
                                    </p:animEffect>
                                  </p:childTnLst>
                                </p:cTn>
                              </p:par>
                            </p:childTnLst>
                          </p:cTn>
                        </p:par>
                      </p:childTnLst>
                    </p:cTn>
                  </p:par>
                  <p:par>
                    <p:cTn id="208" fill="hold">
                      <p:stCondLst>
                        <p:cond delay="indefinite"/>
                      </p:stCondLst>
                      <p:childTnLst>
                        <p:par>
                          <p:cTn id="209" fill="hold">
                            <p:stCondLst>
                              <p:cond delay="0"/>
                            </p:stCondLst>
                            <p:childTnLst>
                              <p:par>
                                <p:cTn id="210" presetID="1" presetClass="exit" presetSubtype="0" fill="hold" nodeType="clickEffect">
                                  <p:stCondLst>
                                    <p:cond delay="0"/>
                                  </p:stCondLst>
                                  <p:childTnLst>
                                    <p:set>
                                      <p:cBhvr>
                                        <p:cTn id="211" dur="1" fill="hold">
                                          <p:stCondLst>
                                            <p:cond delay="0"/>
                                          </p:stCondLst>
                                        </p:cTn>
                                        <p:tgtEl>
                                          <p:spTgt spid="171"/>
                                        </p:tgtEl>
                                        <p:attrNameLst>
                                          <p:attrName>style.visibility</p:attrName>
                                        </p:attrNameLst>
                                      </p:cBhvr>
                                      <p:to>
                                        <p:strVal val="hidden"/>
                                      </p:to>
                                    </p:set>
                                  </p:childTnLst>
                                </p:cTn>
                              </p:par>
                            </p:childTnLst>
                          </p:cTn>
                        </p:par>
                      </p:childTnLst>
                    </p:cTn>
                  </p:par>
                  <p:par>
                    <p:cTn id="212" fill="hold">
                      <p:stCondLst>
                        <p:cond delay="indefinite"/>
                      </p:stCondLst>
                      <p:childTnLst>
                        <p:par>
                          <p:cTn id="213" fill="hold">
                            <p:stCondLst>
                              <p:cond delay="0"/>
                            </p:stCondLst>
                            <p:childTnLst>
                              <p:par>
                                <p:cTn id="214" presetID="10" presetClass="entr" presetSubtype="0" fill="hold" nodeType="clickEffect">
                                  <p:stCondLst>
                                    <p:cond delay="0"/>
                                  </p:stCondLst>
                                  <p:childTnLst>
                                    <p:set>
                                      <p:cBhvr>
                                        <p:cTn id="215" dur="1" fill="hold">
                                          <p:stCondLst>
                                            <p:cond delay="0"/>
                                          </p:stCondLst>
                                        </p:cTn>
                                        <p:tgtEl>
                                          <p:spTgt spid="174"/>
                                        </p:tgtEl>
                                        <p:attrNameLst>
                                          <p:attrName>style.visibility</p:attrName>
                                        </p:attrNameLst>
                                      </p:cBhvr>
                                      <p:to>
                                        <p:strVal val="visible"/>
                                      </p:to>
                                    </p:set>
                                    <p:animEffect transition="in" filter="fade">
                                      <p:cBhvr>
                                        <p:cTn id="216" dur="500"/>
                                        <p:tgtEl>
                                          <p:spTgt spid="174"/>
                                        </p:tgtEl>
                                      </p:cBhvr>
                                    </p:animEffect>
                                  </p:childTnLst>
                                </p:cTn>
                              </p:par>
                            </p:childTnLst>
                          </p:cTn>
                        </p:par>
                      </p:childTnLst>
                    </p:cTn>
                  </p:par>
                  <p:par>
                    <p:cTn id="217" fill="hold">
                      <p:stCondLst>
                        <p:cond delay="indefinite"/>
                      </p:stCondLst>
                      <p:childTnLst>
                        <p:par>
                          <p:cTn id="218" fill="hold">
                            <p:stCondLst>
                              <p:cond delay="0"/>
                            </p:stCondLst>
                            <p:childTnLst>
                              <p:par>
                                <p:cTn id="219" presetID="1" presetClass="entr" presetSubtype="0" fill="hold" grpId="0" nodeType="clickEffect">
                                  <p:stCondLst>
                                    <p:cond delay="0"/>
                                  </p:stCondLst>
                                  <p:childTnLst>
                                    <p:set>
                                      <p:cBhvr>
                                        <p:cTn id="220" dur="1" fill="hold">
                                          <p:stCondLst>
                                            <p:cond delay="0"/>
                                          </p:stCondLst>
                                        </p:cTn>
                                        <p:tgtEl>
                                          <p:spTgt spid="170"/>
                                        </p:tgtEl>
                                        <p:attrNameLst>
                                          <p:attrName>style.visibility</p:attrName>
                                        </p:attrNameLst>
                                      </p:cBhvr>
                                      <p:to>
                                        <p:strVal val="visible"/>
                                      </p:to>
                                    </p:set>
                                  </p:childTnLst>
                                </p:cTn>
                              </p:par>
                            </p:childTnLst>
                          </p:cTn>
                        </p:par>
                      </p:childTnLst>
                    </p:cTn>
                  </p:par>
                  <p:par>
                    <p:cTn id="221" fill="hold">
                      <p:stCondLst>
                        <p:cond delay="indefinite"/>
                      </p:stCondLst>
                      <p:childTnLst>
                        <p:par>
                          <p:cTn id="222" fill="hold">
                            <p:stCondLst>
                              <p:cond delay="0"/>
                            </p:stCondLst>
                            <p:childTnLst>
                              <p:par>
                                <p:cTn id="223" presetID="22" presetClass="entr" presetSubtype="8" fill="hold" grpId="0" nodeType="clickEffect">
                                  <p:stCondLst>
                                    <p:cond delay="0"/>
                                  </p:stCondLst>
                                  <p:childTnLst>
                                    <p:set>
                                      <p:cBhvr>
                                        <p:cTn id="224" dur="1" fill="hold">
                                          <p:stCondLst>
                                            <p:cond delay="0"/>
                                          </p:stCondLst>
                                        </p:cTn>
                                        <p:tgtEl>
                                          <p:spTgt spid="180"/>
                                        </p:tgtEl>
                                        <p:attrNameLst>
                                          <p:attrName>style.visibility</p:attrName>
                                        </p:attrNameLst>
                                      </p:cBhvr>
                                      <p:to>
                                        <p:strVal val="visible"/>
                                      </p:to>
                                    </p:set>
                                    <p:animEffect transition="in" filter="wipe(left)">
                                      <p:cBhvr>
                                        <p:cTn id="225" dur="500"/>
                                        <p:tgtEl>
                                          <p:spTgt spid="180"/>
                                        </p:tgtEl>
                                      </p:cBhvr>
                                    </p:animEffect>
                                  </p:childTnLst>
                                </p:cTn>
                              </p:par>
                            </p:childTnLst>
                          </p:cTn>
                        </p:par>
                      </p:childTnLst>
                    </p:cTn>
                  </p:par>
                  <p:par>
                    <p:cTn id="226" fill="hold">
                      <p:stCondLst>
                        <p:cond delay="indefinite"/>
                      </p:stCondLst>
                      <p:childTnLst>
                        <p:par>
                          <p:cTn id="227" fill="hold">
                            <p:stCondLst>
                              <p:cond delay="0"/>
                            </p:stCondLst>
                            <p:childTnLst>
                              <p:par>
                                <p:cTn id="228" presetID="1" presetClass="exit" presetSubtype="0" fill="hold" nodeType="clickEffect">
                                  <p:stCondLst>
                                    <p:cond delay="0"/>
                                  </p:stCondLst>
                                  <p:childTnLst>
                                    <p:set>
                                      <p:cBhvr>
                                        <p:cTn id="229" dur="1" fill="hold">
                                          <p:stCondLst>
                                            <p:cond delay="0"/>
                                          </p:stCondLst>
                                        </p:cTn>
                                        <p:tgtEl>
                                          <p:spTgt spid="174"/>
                                        </p:tgtEl>
                                        <p:attrNameLst>
                                          <p:attrName>style.visibility</p:attrName>
                                        </p:attrNameLst>
                                      </p:cBhvr>
                                      <p:to>
                                        <p:strVal val="hidden"/>
                                      </p:to>
                                    </p:set>
                                  </p:childTnLst>
                                </p:cTn>
                              </p:par>
                            </p:childTnLst>
                          </p:cTn>
                        </p:par>
                      </p:childTnLst>
                    </p:cTn>
                  </p:par>
                  <p:par>
                    <p:cTn id="230" fill="hold">
                      <p:stCondLst>
                        <p:cond delay="indefinite"/>
                      </p:stCondLst>
                      <p:childTnLst>
                        <p:par>
                          <p:cTn id="231" fill="hold">
                            <p:stCondLst>
                              <p:cond delay="0"/>
                            </p:stCondLst>
                            <p:childTnLst>
                              <p:par>
                                <p:cTn id="232" presetID="10" presetClass="entr" presetSubtype="0" fill="hold" nodeType="clickEffect">
                                  <p:stCondLst>
                                    <p:cond delay="0"/>
                                  </p:stCondLst>
                                  <p:childTnLst>
                                    <p:set>
                                      <p:cBhvr>
                                        <p:cTn id="233" dur="1" fill="hold">
                                          <p:stCondLst>
                                            <p:cond delay="0"/>
                                          </p:stCondLst>
                                        </p:cTn>
                                        <p:tgtEl>
                                          <p:spTgt spid="177"/>
                                        </p:tgtEl>
                                        <p:attrNameLst>
                                          <p:attrName>style.visibility</p:attrName>
                                        </p:attrNameLst>
                                      </p:cBhvr>
                                      <p:to>
                                        <p:strVal val="visible"/>
                                      </p:to>
                                    </p:set>
                                    <p:animEffect transition="in" filter="fade">
                                      <p:cBhvr>
                                        <p:cTn id="234" dur="500"/>
                                        <p:tgtEl>
                                          <p:spTgt spid="177"/>
                                        </p:tgtEl>
                                      </p:cBhvr>
                                    </p:animEffect>
                                  </p:childTnLst>
                                </p:cTn>
                              </p:par>
                            </p:childTnLst>
                          </p:cTn>
                        </p:par>
                      </p:childTnLst>
                    </p:cTn>
                  </p:par>
                  <p:par>
                    <p:cTn id="235" fill="hold">
                      <p:stCondLst>
                        <p:cond delay="indefinite"/>
                      </p:stCondLst>
                      <p:childTnLst>
                        <p:par>
                          <p:cTn id="236" fill="hold">
                            <p:stCondLst>
                              <p:cond delay="0"/>
                            </p:stCondLst>
                            <p:childTnLst>
                              <p:par>
                                <p:cTn id="237" presetID="10" presetClass="exit" presetSubtype="0" fill="hold" nodeType="clickEffect">
                                  <p:stCondLst>
                                    <p:cond delay="0"/>
                                  </p:stCondLst>
                                  <p:childTnLst>
                                    <p:animEffect transition="out" filter="fade">
                                      <p:cBhvr>
                                        <p:cTn id="238" dur="500"/>
                                        <p:tgtEl>
                                          <p:spTgt spid="177"/>
                                        </p:tgtEl>
                                      </p:cBhvr>
                                    </p:animEffect>
                                    <p:set>
                                      <p:cBhvr>
                                        <p:cTn id="239" dur="1" fill="hold">
                                          <p:stCondLst>
                                            <p:cond delay="499"/>
                                          </p:stCondLst>
                                        </p:cTn>
                                        <p:tgtEl>
                                          <p:spTgt spid="177"/>
                                        </p:tgtEl>
                                        <p:attrNameLst>
                                          <p:attrName>style.visibility</p:attrName>
                                        </p:attrNameLst>
                                      </p:cBhvr>
                                      <p:to>
                                        <p:strVal val="hidden"/>
                                      </p:to>
                                    </p:set>
                                  </p:childTnLst>
                                </p:cTn>
                              </p:par>
                            </p:childTnLst>
                          </p:cTn>
                        </p:par>
                      </p:childTnLst>
                    </p:cTn>
                  </p:par>
                  <p:par>
                    <p:cTn id="240" fill="hold">
                      <p:stCondLst>
                        <p:cond delay="indefinite"/>
                      </p:stCondLst>
                      <p:childTnLst>
                        <p:par>
                          <p:cTn id="241" fill="hold">
                            <p:stCondLst>
                              <p:cond delay="0"/>
                            </p:stCondLst>
                            <p:childTnLst>
                              <p:par>
                                <p:cTn id="242" presetID="10" presetClass="entr" presetSubtype="0" fill="hold" nodeType="clickEffect">
                                  <p:stCondLst>
                                    <p:cond delay="0"/>
                                  </p:stCondLst>
                                  <p:childTnLst>
                                    <p:set>
                                      <p:cBhvr>
                                        <p:cTn id="243" dur="1" fill="hold">
                                          <p:stCondLst>
                                            <p:cond delay="0"/>
                                          </p:stCondLst>
                                        </p:cTn>
                                        <p:tgtEl>
                                          <p:spTgt spid="181"/>
                                        </p:tgtEl>
                                        <p:attrNameLst>
                                          <p:attrName>style.visibility</p:attrName>
                                        </p:attrNameLst>
                                      </p:cBhvr>
                                      <p:to>
                                        <p:strVal val="visible"/>
                                      </p:to>
                                    </p:set>
                                    <p:animEffect transition="in" filter="fade">
                                      <p:cBhvr>
                                        <p:cTn id="244" dur="500"/>
                                        <p:tgtEl>
                                          <p:spTgt spid="181"/>
                                        </p:tgtEl>
                                      </p:cBhvr>
                                    </p:animEffect>
                                  </p:childTnLst>
                                </p:cTn>
                              </p:par>
                            </p:childTnLst>
                          </p:cTn>
                        </p:par>
                      </p:childTnLst>
                    </p:cTn>
                  </p:par>
                  <p:par>
                    <p:cTn id="245" fill="hold">
                      <p:stCondLst>
                        <p:cond delay="indefinite"/>
                      </p:stCondLst>
                      <p:childTnLst>
                        <p:par>
                          <p:cTn id="246" fill="hold">
                            <p:stCondLst>
                              <p:cond delay="0"/>
                            </p:stCondLst>
                            <p:childTnLst>
                              <p:par>
                                <p:cTn id="247" presetID="1" presetClass="entr" presetSubtype="0" fill="hold" grpId="0" nodeType="clickEffect">
                                  <p:stCondLst>
                                    <p:cond delay="0"/>
                                  </p:stCondLst>
                                  <p:childTnLst>
                                    <p:set>
                                      <p:cBhvr>
                                        <p:cTn id="248" dur="1" fill="hold">
                                          <p:stCondLst>
                                            <p:cond delay="0"/>
                                          </p:stCondLst>
                                        </p:cTn>
                                        <p:tgtEl>
                                          <p:spTgt spid="42"/>
                                        </p:tgtEl>
                                        <p:attrNameLst>
                                          <p:attrName>style.visibility</p:attrName>
                                        </p:attrNameLst>
                                      </p:cBhvr>
                                      <p:to>
                                        <p:strVal val="visible"/>
                                      </p:to>
                                    </p:set>
                                  </p:childTnLst>
                                </p:cTn>
                              </p:par>
                            </p:childTnLst>
                          </p:cTn>
                        </p:par>
                      </p:childTnLst>
                    </p:cTn>
                  </p:par>
                  <p:par>
                    <p:cTn id="249" fill="hold">
                      <p:stCondLst>
                        <p:cond delay="indefinite"/>
                      </p:stCondLst>
                      <p:childTnLst>
                        <p:par>
                          <p:cTn id="250" fill="hold">
                            <p:stCondLst>
                              <p:cond delay="0"/>
                            </p:stCondLst>
                            <p:childTnLst>
                              <p:par>
                                <p:cTn id="251" presetID="1" presetClass="entr" presetSubtype="0" fill="hold" grpId="0" nodeType="clickEffect">
                                  <p:stCondLst>
                                    <p:cond delay="0"/>
                                  </p:stCondLst>
                                  <p:childTnLst>
                                    <p:set>
                                      <p:cBhvr>
                                        <p:cTn id="252" dur="1" fill="hold">
                                          <p:stCondLst>
                                            <p:cond delay="0"/>
                                          </p:stCondLst>
                                        </p:cTn>
                                        <p:tgtEl>
                                          <p:spTgt spid="45"/>
                                        </p:tgtEl>
                                        <p:attrNameLst>
                                          <p:attrName>style.visibility</p:attrName>
                                        </p:attrNameLst>
                                      </p:cBhvr>
                                      <p:to>
                                        <p:strVal val="visible"/>
                                      </p:to>
                                    </p:set>
                                  </p:childTnLst>
                                </p:cTn>
                              </p:par>
                            </p:childTnLst>
                          </p:cTn>
                        </p:par>
                      </p:childTnLst>
                    </p:cTn>
                  </p:par>
                  <p:par>
                    <p:cTn id="253" fill="hold">
                      <p:stCondLst>
                        <p:cond delay="indefinite"/>
                      </p:stCondLst>
                      <p:childTnLst>
                        <p:par>
                          <p:cTn id="254" fill="hold">
                            <p:stCondLst>
                              <p:cond delay="0"/>
                            </p:stCondLst>
                            <p:childTnLst>
                              <p:par>
                                <p:cTn id="255" presetID="1" presetClass="entr" presetSubtype="0" fill="hold" grpId="0" nodeType="clickEffect">
                                  <p:stCondLst>
                                    <p:cond delay="0"/>
                                  </p:stCondLst>
                                  <p:childTnLst>
                                    <p:set>
                                      <p:cBhvr>
                                        <p:cTn id="256" dur="1" fill="hold">
                                          <p:stCondLst>
                                            <p:cond delay="0"/>
                                          </p:stCondLst>
                                        </p:cTn>
                                        <p:tgtEl>
                                          <p:spTgt spid="47"/>
                                        </p:tgtEl>
                                        <p:attrNameLst>
                                          <p:attrName>style.visibility</p:attrName>
                                        </p:attrNameLst>
                                      </p:cBhvr>
                                      <p:to>
                                        <p:strVal val="visible"/>
                                      </p:to>
                                    </p:set>
                                  </p:childTnLst>
                                </p:cTn>
                              </p:par>
                            </p:childTnLst>
                          </p:cTn>
                        </p:par>
                      </p:childTnLst>
                    </p:cTn>
                  </p:par>
                  <p:par>
                    <p:cTn id="257" fill="hold">
                      <p:stCondLst>
                        <p:cond delay="indefinite"/>
                      </p:stCondLst>
                      <p:childTnLst>
                        <p:par>
                          <p:cTn id="258" fill="hold">
                            <p:stCondLst>
                              <p:cond delay="0"/>
                            </p:stCondLst>
                            <p:childTnLst>
                              <p:par>
                                <p:cTn id="259" presetID="1" presetClass="entr" presetSubtype="0" fill="hold" grpId="0" nodeType="clickEffect">
                                  <p:stCondLst>
                                    <p:cond delay="0"/>
                                  </p:stCondLst>
                                  <p:childTnLst>
                                    <p:set>
                                      <p:cBhvr>
                                        <p:cTn id="260" dur="1" fill="hold">
                                          <p:stCondLst>
                                            <p:cond delay="0"/>
                                          </p:stCondLst>
                                        </p:cTn>
                                        <p:tgtEl>
                                          <p:spTgt spid="50"/>
                                        </p:tgtEl>
                                        <p:attrNameLst>
                                          <p:attrName>style.visibility</p:attrName>
                                        </p:attrNameLst>
                                      </p:cBhvr>
                                      <p:to>
                                        <p:strVal val="visible"/>
                                      </p:to>
                                    </p:set>
                                  </p:childTnLst>
                                </p:cTn>
                              </p:par>
                            </p:childTnLst>
                          </p:cTn>
                        </p:par>
                      </p:childTnLst>
                    </p:cTn>
                  </p:par>
                  <p:par>
                    <p:cTn id="261" fill="hold">
                      <p:stCondLst>
                        <p:cond delay="indefinite"/>
                      </p:stCondLst>
                      <p:childTnLst>
                        <p:par>
                          <p:cTn id="262" fill="hold">
                            <p:stCondLst>
                              <p:cond delay="0"/>
                            </p:stCondLst>
                            <p:childTnLst>
                              <p:par>
                                <p:cTn id="263" presetID="1" presetClass="entr" presetSubtype="0" fill="hold" nodeType="clickEffect">
                                  <p:stCondLst>
                                    <p:cond delay="0"/>
                                  </p:stCondLst>
                                  <p:childTnLst>
                                    <p:set>
                                      <p:cBhvr>
                                        <p:cTn id="264" dur="1" fill="hold">
                                          <p:stCondLst>
                                            <p:cond delay="0"/>
                                          </p:stCondLst>
                                        </p:cTn>
                                        <p:tgtEl>
                                          <p:spTgt spid="51"/>
                                        </p:tgtEl>
                                        <p:attrNameLst>
                                          <p:attrName>style.visibility</p:attrName>
                                        </p:attrNameLst>
                                      </p:cBhvr>
                                      <p:to>
                                        <p:strVal val="visible"/>
                                      </p:to>
                                    </p:set>
                                  </p:childTnLst>
                                </p:cTn>
                              </p:par>
                            </p:childTnLst>
                          </p:cTn>
                        </p:par>
                      </p:childTnLst>
                    </p:cTn>
                  </p:par>
                  <p:par>
                    <p:cTn id="265" fill="hold">
                      <p:stCondLst>
                        <p:cond delay="indefinite"/>
                      </p:stCondLst>
                      <p:childTnLst>
                        <p:par>
                          <p:cTn id="266" fill="hold">
                            <p:stCondLst>
                              <p:cond delay="0"/>
                            </p:stCondLst>
                            <p:childTnLst>
                              <p:par>
                                <p:cTn id="267" presetID="1" presetClass="entr" presetSubtype="0" fill="hold" grpId="0" nodeType="clickEffect">
                                  <p:stCondLst>
                                    <p:cond delay="0"/>
                                  </p:stCondLst>
                                  <p:childTnLst>
                                    <p:set>
                                      <p:cBhvr>
                                        <p:cTn id="268" dur="1" fill="hold">
                                          <p:stCondLst>
                                            <p:cond delay="0"/>
                                          </p:stCondLst>
                                        </p:cTn>
                                        <p:tgtEl>
                                          <p:spTgt spid="49"/>
                                        </p:tgtEl>
                                        <p:attrNameLst>
                                          <p:attrName>style.visibility</p:attrName>
                                        </p:attrNameLst>
                                      </p:cBhvr>
                                      <p:to>
                                        <p:strVal val="visible"/>
                                      </p:to>
                                    </p:set>
                                  </p:childTnLst>
                                </p:cTn>
                              </p:par>
                            </p:childTnLst>
                          </p:cTn>
                        </p:par>
                      </p:childTnLst>
                    </p:cTn>
                  </p:par>
                  <p:par>
                    <p:cTn id="269" fill="hold">
                      <p:stCondLst>
                        <p:cond delay="indefinite"/>
                      </p:stCondLst>
                      <p:childTnLst>
                        <p:par>
                          <p:cTn id="270" fill="hold">
                            <p:stCondLst>
                              <p:cond delay="0"/>
                            </p:stCondLst>
                            <p:childTnLst>
                              <p:par>
                                <p:cTn id="271" presetID="1" presetClass="exit" presetSubtype="0" fill="hold" grpId="1" nodeType="clickEffect">
                                  <p:stCondLst>
                                    <p:cond delay="0"/>
                                  </p:stCondLst>
                                  <p:childTnLst>
                                    <p:set>
                                      <p:cBhvr>
                                        <p:cTn id="272" dur="1" fill="hold">
                                          <p:stCondLst>
                                            <p:cond delay="0"/>
                                          </p:stCondLst>
                                        </p:cTn>
                                        <p:tgtEl>
                                          <p:spTgt spid="180"/>
                                        </p:tgtEl>
                                        <p:attrNameLst>
                                          <p:attrName>style.visibility</p:attrName>
                                        </p:attrNameLst>
                                      </p:cBhvr>
                                      <p:to>
                                        <p:strVal val="hidden"/>
                                      </p:to>
                                    </p:set>
                                  </p:childTnLst>
                                </p:cTn>
                              </p:par>
                              <p:par>
                                <p:cTn id="273" presetID="1" presetClass="exit" presetSubtype="0" fill="hold" grpId="1" nodeType="withEffect">
                                  <p:stCondLst>
                                    <p:cond delay="0"/>
                                  </p:stCondLst>
                                  <p:childTnLst>
                                    <p:set>
                                      <p:cBhvr>
                                        <p:cTn id="274" dur="1" fill="hold">
                                          <p:stCondLst>
                                            <p:cond delay="0"/>
                                          </p:stCondLst>
                                        </p:cTn>
                                        <p:tgtEl>
                                          <p:spTgt spid="170"/>
                                        </p:tgtEl>
                                        <p:attrNameLst>
                                          <p:attrName>style.visibility</p:attrName>
                                        </p:attrNameLst>
                                      </p:cBhvr>
                                      <p:to>
                                        <p:strVal val="hidden"/>
                                      </p:to>
                                    </p:set>
                                  </p:childTnLst>
                                </p:cTn>
                              </p:par>
                              <p:par>
                                <p:cTn id="275" presetID="10" presetClass="exit" presetSubtype="0" fill="hold" nodeType="withEffect">
                                  <p:stCondLst>
                                    <p:cond delay="0"/>
                                  </p:stCondLst>
                                  <p:childTnLst>
                                    <p:animEffect transition="out" filter="fade">
                                      <p:cBhvr>
                                        <p:cTn id="276" dur="500"/>
                                        <p:tgtEl>
                                          <p:spTgt spid="181"/>
                                        </p:tgtEl>
                                      </p:cBhvr>
                                    </p:animEffect>
                                    <p:set>
                                      <p:cBhvr>
                                        <p:cTn id="277" dur="1" fill="hold">
                                          <p:stCondLst>
                                            <p:cond delay="499"/>
                                          </p:stCondLst>
                                        </p:cTn>
                                        <p:tgtEl>
                                          <p:spTgt spid="181"/>
                                        </p:tgtEl>
                                        <p:attrNameLst>
                                          <p:attrName>style.visibility</p:attrName>
                                        </p:attrNameLst>
                                      </p:cBhvr>
                                      <p:to>
                                        <p:strVal val="hidden"/>
                                      </p:to>
                                    </p:set>
                                  </p:childTnLst>
                                </p:cTn>
                              </p:par>
                            </p:childTnLst>
                          </p:cTn>
                        </p:par>
                      </p:childTnLst>
                    </p:cTn>
                  </p:par>
                  <p:par>
                    <p:cTn id="278" fill="hold">
                      <p:stCondLst>
                        <p:cond delay="indefinite"/>
                      </p:stCondLst>
                      <p:childTnLst>
                        <p:par>
                          <p:cTn id="279" fill="hold">
                            <p:stCondLst>
                              <p:cond delay="0"/>
                            </p:stCondLst>
                            <p:childTnLst>
                              <p:par>
                                <p:cTn id="280" presetID="1" presetClass="entr" presetSubtype="0" fill="hold" grpId="0" nodeType="clickEffect">
                                  <p:stCondLst>
                                    <p:cond delay="0"/>
                                  </p:stCondLst>
                                  <p:childTnLst>
                                    <p:set>
                                      <p:cBhvr>
                                        <p:cTn id="281" dur="1" fill="hold">
                                          <p:stCondLst>
                                            <p:cond delay="0"/>
                                          </p:stCondLst>
                                        </p:cTn>
                                        <p:tgtEl>
                                          <p:spTgt spid="101"/>
                                        </p:tgtEl>
                                        <p:attrNameLst>
                                          <p:attrName>style.visibility</p:attrName>
                                        </p:attrNameLst>
                                      </p:cBhvr>
                                      <p:to>
                                        <p:strVal val="visible"/>
                                      </p:to>
                                    </p:set>
                                  </p:childTnLst>
                                </p:cTn>
                              </p:par>
                            </p:childTnLst>
                          </p:cTn>
                        </p:par>
                      </p:childTnLst>
                    </p:cTn>
                  </p:par>
                  <p:par>
                    <p:cTn id="282" fill="hold">
                      <p:stCondLst>
                        <p:cond delay="indefinite"/>
                      </p:stCondLst>
                      <p:childTnLst>
                        <p:par>
                          <p:cTn id="283" fill="hold">
                            <p:stCondLst>
                              <p:cond delay="0"/>
                            </p:stCondLst>
                            <p:childTnLst>
                              <p:par>
                                <p:cTn id="284" presetID="1" presetClass="entr" presetSubtype="0" fill="hold" nodeType="clickEffect">
                                  <p:stCondLst>
                                    <p:cond delay="0"/>
                                  </p:stCondLst>
                                  <p:childTnLst>
                                    <p:set>
                                      <p:cBhvr>
                                        <p:cTn id="285" dur="1" fill="hold">
                                          <p:stCondLst>
                                            <p:cond delay="0"/>
                                          </p:stCondLst>
                                        </p:cTn>
                                        <p:tgtEl>
                                          <p:spTgt spid="103"/>
                                        </p:tgtEl>
                                        <p:attrNameLst>
                                          <p:attrName>style.visibility</p:attrName>
                                        </p:attrNameLst>
                                      </p:cBhvr>
                                      <p:to>
                                        <p:strVal val="visible"/>
                                      </p:to>
                                    </p:set>
                                  </p:childTnLst>
                                </p:cTn>
                              </p:par>
                              <p:par>
                                <p:cTn id="286" presetID="1" presetClass="entr" presetSubtype="0" fill="hold" nodeType="withEffect">
                                  <p:stCondLst>
                                    <p:cond delay="0"/>
                                  </p:stCondLst>
                                  <p:childTnLst>
                                    <p:set>
                                      <p:cBhvr>
                                        <p:cTn id="287" dur="1" fill="hold">
                                          <p:stCondLst>
                                            <p:cond delay="0"/>
                                          </p:stCondLst>
                                        </p:cTn>
                                        <p:tgtEl>
                                          <p:spTgt spid="1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0" grpId="0"/>
      <p:bldP spid="11" grpId="0"/>
      <p:bldP spid="12" grpId="0"/>
      <p:bldP spid="13" grpId="0"/>
      <p:bldP spid="14" grpId="0"/>
      <p:bldP spid="15" grpId="0"/>
      <p:bldP spid="18" grpId="0"/>
      <p:bldP spid="19" grpId="0"/>
      <p:bldP spid="22" grpId="0"/>
      <p:bldP spid="23" grpId="0"/>
      <p:bldP spid="24" grpId="0"/>
      <p:bldP spid="25" grpId="0"/>
      <p:bldP spid="26" grpId="0"/>
      <p:bldP spid="27" grpId="0"/>
      <p:bldP spid="28" grpId="0"/>
      <p:bldP spid="29" grpId="0"/>
      <p:bldP spid="30" grpId="0"/>
      <p:bldP spid="31" grpId="0"/>
      <p:bldP spid="42" grpId="0"/>
      <p:bldP spid="45" grpId="0"/>
      <p:bldP spid="47" grpId="0"/>
      <p:bldP spid="49" grpId="0"/>
      <p:bldP spid="50" grpId="0"/>
      <p:bldP spid="58" grpId="0"/>
      <p:bldP spid="59" grpId="0"/>
      <p:bldP spid="60" grpId="0"/>
      <p:bldP spid="61" grpId="0"/>
      <p:bldP spid="62" grpId="0"/>
      <p:bldP spid="63" grpId="0"/>
      <p:bldP spid="64" grpId="0"/>
      <p:bldP spid="3" grpId="0"/>
      <p:bldP spid="3" grpId="1"/>
      <p:bldP spid="148" grpId="0" animBg="1"/>
      <p:bldP spid="148" grpId="1" animBg="1"/>
      <p:bldP spid="154" grpId="0"/>
      <p:bldP spid="164" grpId="0" animBg="1"/>
      <p:bldP spid="164" grpId="1" animBg="1"/>
      <p:bldP spid="170" grpId="0"/>
      <p:bldP spid="170" grpId="1"/>
      <p:bldP spid="180" grpId="0" animBg="1"/>
      <p:bldP spid="180" grpId="1" animBg="1"/>
      <p:bldP spid="101"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457214" y="1047750"/>
            <a:ext cx="505267" cy="369332"/>
          </a:xfrm>
          <a:prstGeom prst="rect">
            <a:avLst/>
          </a:prstGeom>
          <a:noFill/>
        </p:spPr>
        <p:txBody>
          <a:bodyPr wrap="none" rtlCol="0">
            <a:spAutoFit/>
          </a:bodyPr>
          <a:lstStyle/>
          <a:p>
            <a:r>
              <a:rPr lang="en-US" dirty="0" smtClean="0">
                <a:solidFill>
                  <a:srgbClr val="CC00CC"/>
                </a:solidFill>
                <a:latin typeface="Cambria Math" panose="02040503050406030204" pitchFamily="18" charset="0"/>
                <a:ea typeface="Cambria Math" panose="02040503050406030204" pitchFamily="18" charset="0"/>
                <a:cs typeface="Arial" pitchFamily="34" charset="0"/>
              </a:rPr>
              <a:t>(5)</a:t>
            </a:r>
            <a:endParaRPr lang="en-US" dirty="0">
              <a:solidFill>
                <a:srgbClr val="CC00CC"/>
              </a:solidFill>
              <a:latin typeface="Cambria Math" panose="02040503050406030204" pitchFamily="18" charset="0"/>
              <a:ea typeface="Cambria Math" panose="02040503050406030204" pitchFamily="18" charset="0"/>
              <a:cs typeface="Arial" pitchFamily="34" charset="0"/>
            </a:endParaRPr>
          </a:p>
        </p:txBody>
      </p:sp>
      <p:sp>
        <p:nvSpPr>
          <p:cNvPr id="7" name="TextBox 6"/>
          <p:cNvSpPr txBox="1"/>
          <p:nvPr/>
        </p:nvSpPr>
        <p:spPr>
          <a:xfrm>
            <a:off x="979053" y="1047750"/>
            <a:ext cx="1970411" cy="369332"/>
          </a:xfrm>
          <a:prstGeom prst="rect">
            <a:avLst/>
          </a:prstGeom>
          <a:noFill/>
        </p:spPr>
        <p:txBody>
          <a:bodyPr wrap="none" rtlCol="0">
            <a:spAutoFit/>
          </a:bodyPr>
          <a:lstStyle/>
          <a:p>
            <a:r>
              <a:rPr lang="en-US" dirty="0" smtClean="0">
                <a:solidFill>
                  <a:srgbClr val="CC00CC"/>
                </a:solidFill>
                <a:latin typeface="Cambria Math" panose="02040503050406030204" pitchFamily="18" charset="0"/>
                <a:ea typeface="Cambria Math" panose="02040503050406030204" pitchFamily="18" charset="0"/>
                <a:cs typeface="Arial" pitchFamily="34" charset="0"/>
              </a:rPr>
              <a:t>2</a:t>
            </a:r>
            <a:r>
              <a:rPr lang="en-US" i="1" dirty="0" smtClean="0">
                <a:solidFill>
                  <a:srgbClr val="CC00CC"/>
                </a:solidFill>
                <a:latin typeface="Bookman Old Style" panose="02050604050505020204" pitchFamily="18" charset="0"/>
                <a:ea typeface="Cambria Math" panose="02040503050406030204" pitchFamily="18" charset="0"/>
                <a:cs typeface="Arial" pitchFamily="34" charset="0"/>
              </a:rPr>
              <a:t>x</a:t>
            </a:r>
            <a:r>
              <a:rPr lang="en-US" dirty="0" smtClean="0">
                <a:solidFill>
                  <a:srgbClr val="CC00CC"/>
                </a:solidFill>
                <a:latin typeface="Cambria Math" panose="02040503050406030204" pitchFamily="18" charset="0"/>
                <a:ea typeface="Cambria Math" panose="02040503050406030204" pitchFamily="18" charset="0"/>
                <a:cs typeface="Arial" pitchFamily="34" charset="0"/>
              </a:rPr>
              <a:t>  –  1  =  14  -  </a:t>
            </a:r>
            <a:r>
              <a:rPr lang="en-US" i="1" dirty="0" smtClean="0">
                <a:solidFill>
                  <a:srgbClr val="CC00CC"/>
                </a:solidFill>
                <a:latin typeface="Bookman Old Style" panose="02050604050505020204" pitchFamily="18" charset="0"/>
                <a:ea typeface="Cambria Math" panose="02040503050406030204" pitchFamily="18" charset="0"/>
                <a:cs typeface="Arial" pitchFamily="34" charset="0"/>
              </a:rPr>
              <a:t>x</a:t>
            </a:r>
            <a:endParaRPr lang="en-US" i="1" baseline="-25000" dirty="0">
              <a:solidFill>
                <a:srgbClr val="CC00CC"/>
              </a:solidFill>
              <a:latin typeface="Bookman Old Style" panose="02050604050505020204" pitchFamily="18" charset="0"/>
              <a:ea typeface="Cambria Math" panose="02040503050406030204" pitchFamily="18" charset="0"/>
              <a:cs typeface="Arial" pitchFamily="34" charset="0"/>
            </a:endParaRPr>
          </a:p>
        </p:txBody>
      </p:sp>
      <p:sp>
        <p:nvSpPr>
          <p:cNvPr id="10" name="TextBox 9"/>
          <p:cNvSpPr txBox="1"/>
          <p:nvPr/>
        </p:nvSpPr>
        <p:spPr>
          <a:xfrm>
            <a:off x="1143472" y="1833086"/>
            <a:ext cx="278839"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sym typeface="Symbol"/>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1" name="TextBox 10"/>
          <p:cNvSpPr txBox="1"/>
          <p:nvPr/>
        </p:nvSpPr>
        <p:spPr>
          <a:xfrm>
            <a:off x="1553768" y="1833086"/>
            <a:ext cx="478523"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2</a:t>
            </a:r>
            <a:r>
              <a:rPr lang="en-US" i="1" dirty="0" smtClean="0">
                <a:solidFill>
                  <a:prstClr val="black"/>
                </a:solidFill>
                <a:latin typeface="Bookman Old Style" panose="02050604050505020204" pitchFamily="18" charset="0"/>
                <a:ea typeface="Cambria Math" panose="02040503050406030204" pitchFamily="18" charset="0"/>
                <a:cs typeface="Arial" pitchFamily="34" charset="0"/>
              </a:rPr>
              <a:t>x</a:t>
            </a:r>
            <a:endParaRPr lang="en-US" i="1" dirty="0">
              <a:solidFill>
                <a:prstClr val="black"/>
              </a:solidFill>
              <a:latin typeface="Bookman Old Style" panose="02050604050505020204" pitchFamily="18" charset="0"/>
              <a:ea typeface="Cambria Math" panose="02040503050406030204" pitchFamily="18" charset="0"/>
              <a:cs typeface="Arial" pitchFamily="34" charset="0"/>
            </a:endParaRPr>
          </a:p>
        </p:txBody>
      </p:sp>
      <p:sp>
        <p:nvSpPr>
          <p:cNvPr id="12" name="TextBox 11"/>
          <p:cNvSpPr txBox="1"/>
          <p:nvPr/>
        </p:nvSpPr>
        <p:spPr>
          <a:xfrm>
            <a:off x="2031228" y="1833086"/>
            <a:ext cx="310896"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3" name="TextBox 12"/>
          <p:cNvSpPr txBox="1"/>
          <p:nvPr/>
        </p:nvSpPr>
        <p:spPr>
          <a:xfrm>
            <a:off x="2257450" y="1833086"/>
            <a:ext cx="494498"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 </a:t>
            </a:r>
            <a:r>
              <a:rPr lang="en-US" i="1" dirty="0" smtClean="0">
                <a:solidFill>
                  <a:prstClr val="black"/>
                </a:solidFill>
                <a:latin typeface="Bookman Old Style" panose="02050604050505020204" pitchFamily="18" charset="0"/>
                <a:ea typeface="Cambria Math" panose="02040503050406030204" pitchFamily="18" charset="0"/>
                <a:cs typeface="Arial" pitchFamily="34" charset="0"/>
              </a:rPr>
              <a:t>x</a:t>
            </a:r>
            <a:endParaRPr lang="en-US" i="1" dirty="0">
              <a:solidFill>
                <a:prstClr val="black"/>
              </a:solidFill>
              <a:latin typeface="Bookman Old Style" panose="02050604050505020204" pitchFamily="18" charset="0"/>
              <a:ea typeface="Cambria Math" panose="02040503050406030204" pitchFamily="18" charset="0"/>
              <a:cs typeface="Arial" pitchFamily="34" charset="0"/>
            </a:endParaRPr>
          </a:p>
        </p:txBody>
      </p:sp>
      <p:sp>
        <p:nvSpPr>
          <p:cNvPr id="14" name="TextBox 13"/>
          <p:cNvSpPr txBox="1"/>
          <p:nvPr/>
        </p:nvSpPr>
        <p:spPr>
          <a:xfrm>
            <a:off x="2653922" y="1833086"/>
            <a:ext cx="241340"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5" name="TextBox 14"/>
          <p:cNvSpPr txBox="1"/>
          <p:nvPr/>
        </p:nvSpPr>
        <p:spPr>
          <a:xfrm>
            <a:off x="2882522" y="1833086"/>
            <a:ext cx="461242"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14</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8" name="TextBox 17"/>
          <p:cNvSpPr txBox="1"/>
          <p:nvPr/>
        </p:nvSpPr>
        <p:spPr>
          <a:xfrm>
            <a:off x="3255277" y="1833086"/>
            <a:ext cx="241340" cy="369332"/>
          </a:xfrm>
          <a:prstGeom prst="rect">
            <a:avLst/>
          </a:prstGeom>
          <a:noFill/>
        </p:spPr>
        <p:txBody>
          <a:bodyPr wrap="square" rtlCol="0">
            <a:spAutoFit/>
          </a:bodyPr>
          <a:lstStyle/>
          <a:p>
            <a:r>
              <a:rPr lang="en-US" dirty="0" smtClean="0">
                <a:solidFill>
                  <a:srgbClr val="C00000"/>
                </a:solidFill>
                <a:latin typeface="Cambria Math" panose="02040503050406030204" pitchFamily="18" charset="0"/>
                <a:ea typeface="Cambria Math" panose="02040503050406030204" pitchFamily="18" charset="0"/>
                <a:cs typeface="Arial" pitchFamily="34" charset="0"/>
              </a:rPr>
              <a:t>+</a:t>
            </a:r>
            <a:endParaRPr lang="en-US" dirty="0">
              <a:solidFill>
                <a:srgbClr val="C00000"/>
              </a:solidFill>
              <a:latin typeface="Cambria Math" panose="02040503050406030204" pitchFamily="18" charset="0"/>
              <a:ea typeface="Cambria Math" panose="02040503050406030204" pitchFamily="18" charset="0"/>
              <a:cs typeface="Arial" pitchFamily="34" charset="0"/>
            </a:endParaRPr>
          </a:p>
        </p:txBody>
      </p:sp>
      <p:sp>
        <p:nvSpPr>
          <p:cNvPr id="19" name="TextBox 18"/>
          <p:cNvSpPr txBox="1"/>
          <p:nvPr/>
        </p:nvSpPr>
        <p:spPr>
          <a:xfrm>
            <a:off x="3483881" y="1833086"/>
            <a:ext cx="478523" cy="369332"/>
          </a:xfrm>
          <a:prstGeom prst="rect">
            <a:avLst/>
          </a:prstGeom>
          <a:noFill/>
        </p:spPr>
        <p:txBody>
          <a:bodyPr wrap="square" rtlCol="0">
            <a:spAutoFit/>
          </a:bodyPr>
          <a:lstStyle/>
          <a:p>
            <a:r>
              <a:rPr lang="en-US" dirty="0" smtClean="0">
                <a:solidFill>
                  <a:srgbClr val="C00000"/>
                </a:solidFill>
                <a:latin typeface="Cambria Math" panose="02040503050406030204" pitchFamily="18" charset="0"/>
                <a:ea typeface="Cambria Math" panose="02040503050406030204" pitchFamily="18" charset="0"/>
                <a:cs typeface="Arial" pitchFamily="34" charset="0"/>
              </a:rPr>
              <a:t>1</a:t>
            </a:r>
            <a:endParaRPr lang="en-US" dirty="0">
              <a:solidFill>
                <a:srgbClr val="C00000"/>
              </a:solidFill>
              <a:latin typeface="Cambria Math" panose="02040503050406030204" pitchFamily="18" charset="0"/>
              <a:ea typeface="Cambria Math" panose="02040503050406030204" pitchFamily="18" charset="0"/>
              <a:cs typeface="Arial" pitchFamily="34" charset="0"/>
            </a:endParaRPr>
          </a:p>
        </p:txBody>
      </p:sp>
      <p:sp>
        <p:nvSpPr>
          <p:cNvPr id="22" name="TextBox 21"/>
          <p:cNvSpPr txBox="1"/>
          <p:nvPr/>
        </p:nvSpPr>
        <p:spPr>
          <a:xfrm>
            <a:off x="1143472" y="2173457"/>
            <a:ext cx="278839"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sym typeface="Symbol"/>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23" name="TextBox 22"/>
          <p:cNvSpPr txBox="1"/>
          <p:nvPr/>
        </p:nvSpPr>
        <p:spPr>
          <a:xfrm>
            <a:off x="1553768" y="2173457"/>
            <a:ext cx="478523"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2</a:t>
            </a:r>
            <a:r>
              <a:rPr lang="en-US" i="1" dirty="0" smtClean="0">
                <a:solidFill>
                  <a:prstClr val="black"/>
                </a:solidFill>
                <a:latin typeface="Bookman Old Style" panose="02050604050505020204" pitchFamily="18" charset="0"/>
                <a:ea typeface="Cambria Math" panose="02040503050406030204" pitchFamily="18" charset="0"/>
                <a:cs typeface="Arial" pitchFamily="34" charset="0"/>
              </a:rPr>
              <a:t>x</a:t>
            </a:r>
            <a:endParaRPr lang="en-US" i="1" dirty="0">
              <a:solidFill>
                <a:prstClr val="black"/>
              </a:solidFill>
              <a:latin typeface="Bookman Old Style" panose="02050604050505020204" pitchFamily="18" charset="0"/>
              <a:ea typeface="Cambria Math" panose="02040503050406030204" pitchFamily="18" charset="0"/>
              <a:cs typeface="Arial" pitchFamily="34" charset="0"/>
            </a:endParaRPr>
          </a:p>
        </p:txBody>
      </p:sp>
      <p:sp>
        <p:nvSpPr>
          <p:cNvPr id="24" name="TextBox 23"/>
          <p:cNvSpPr txBox="1"/>
          <p:nvPr/>
        </p:nvSpPr>
        <p:spPr>
          <a:xfrm>
            <a:off x="2031228" y="2173457"/>
            <a:ext cx="310896"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25" name="TextBox 24"/>
          <p:cNvSpPr txBox="1"/>
          <p:nvPr/>
        </p:nvSpPr>
        <p:spPr>
          <a:xfrm>
            <a:off x="2286000" y="2173457"/>
            <a:ext cx="457200"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 </a:t>
            </a:r>
            <a:r>
              <a:rPr lang="en-US" i="1" dirty="0" smtClean="0">
                <a:solidFill>
                  <a:prstClr val="black"/>
                </a:solidFill>
                <a:latin typeface="Bookman Old Style" panose="02050604050505020204" pitchFamily="18" charset="0"/>
                <a:ea typeface="Cambria Math" panose="02040503050406030204" pitchFamily="18" charset="0"/>
                <a:cs typeface="Arial" pitchFamily="34" charset="0"/>
              </a:rPr>
              <a:t>x</a:t>
            </a:r>
            <a:endParaRPr lang="en-US" i="1" dirty="0">
              <a:solidFill>
                <a:prstClr val="black"/>
              </a:solidFill>
              <a:latin typeface="Bookman Old Style" panose="02050604050505020204" pitchFamily="18" charset="0"/>
              <a:ea typeface="Cambria Math" panose="02040503050406030204" pitchFamily="18" charset="0"/>
              <a:cs typeface="Arial" pitchFamily="34" charset="0"/>
            </a:endParaRPr>
          </a:p>
        </p:txBody>
      </p:sp>
      <p:sp>
        <p:nvSpPr>
          <p:cNvPr id="26" name="TextBox 25"/>
          <p:cNvSpPr txBox="1"/>
          <p:nvPr/>
        </p:nvSpPr>
        <p:spPr>
          <a:xfrm>
            <a:off x="2667000" y="2173457"/>
            <a:ext cx="241340"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27" name="TextBox 26"/>
          <p:cNvSpPr txBox="1"/>
          <p:nvPr/>
        </p:nvSpPr>
        <p:spPr>
          <a:xfrm>
            <a:off x="2908701" y="2173457"/>
            <a:ext cx="478523"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15</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28" name="TextBox 27"/>
          <p:cNvSpPr txBox="1"/>
          <p:nvPr/>
        </p:nvSpPr>
        <p:spPr>
          <a:xfrm>
            <a:off x="1143472" y="2583418"/>
            <a:ext cx="278839"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sym typeface="Symbol"/>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29" name="TextBox 28"/>
          <p:cNvSpPr txBox="1"/>
          <p:nvPr/>
        </p:nvSpPr>
        <p:spPr>
          <a:xfrm>
            <a:off x="1553768" y="2583418"/>
            <a:ext cx="478523"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3</a:t>
            </a:r>
            <a:r>
              <a:rPr lang="en-US" i="1" dirty="0" smtClean="0">
                <a:solidFill>
                  <a:prstClr val="black"/>
                </a:solidFill>
                <a:latin typeface="Bookman Old Style" panose="02050604050505020204" pitchFamily="18" charset="0"/>
                <a:ea typeface="Cambria Math" panose="02040503050406030204" pitchFamily="18" charset="0"/>
                <a:cs typeface="Arial" pitchFamily="34" charset="0"/>
              </a:rPr>
              <a:t>x</a:t>
            </a:r>
            <a:endParaRPr lang="en-US" i="1" dirty="0">
              <a:solidFill>
                <a:prstClr val="black"/>
              </a:solidFill>
              <a:latin typeface="Bookman Old Style" panose="02050604050505020204" pitchFamily="18" charset="0"/>
              <a:ea typeface="Cambria Math" panose="02040503050406030204" pitchFamily="18" charset="0"/>
              <a:cs typeface="Arial" pitchFamily="34" charset="0"/>
            </a:endParaRPr>
          </a:p>
        </p:txBody>
      </p:sp>
      <p:sp>
        <p:nvSpPr>
          <p:cNvPr id="30" name="TextBox 29"/>
          <p:cNvSpPr txBox="1"/>
          <p:nvPr/>
        </p:nvSpPr>
        <p:spPr>
          <a:xfrm>
            <a:off x="2031228" y="2583418"/>
            <a:ext cx="310896"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31" name="TextBox 30"/>
          <p:cNvSpPr txBox="1"/>
          <p:nvPr/>
        </p:nvSpPr>
        <p:spPr>
          <a:xfrm>
            <a:off x="2349122" y="2568654"/>
            <a:ext cx="609600"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15</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42" name="TextBox 41"/>
          <p:cNvSpPr txBox="1"/>
          <p:nvPr/>
        </p:nvSpPr>
        <p:spPr>
          <a:xfrm>
            <a:off x="1143003" y="3133725"/>
            <a:ext cx="278839"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sym typeface="Symbol"/>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45" name="TextBox 44"/>
          <p:cNvSpPr txBox="1"/>
          <p:nvPr/>
        </p:nvSpPr>
        <p:spPr>
          <a:xfrm>
            <a:off x="1529409" y="3133725"/>
            <a:ext cx="488846" cy="369332"/>
          </a:xfrm>
          <a:prstGeom prst="rect">
            <a:avLst/>
          </a:prstGeom>
          <a:noFill/>
        </p:spPr>
        <p:txBody>
          <a:bodyPr wrap="square" rtlCol="0">
            <a:spAutoFit/>
          </a:bodyPr>
          <a:lstStyle/>
          <a:p>
            <a:pPr algn="ctr"/>
            <a:r>
              <a:rPr lang="en-US" i="1" dirty="0" smtClean="0">
                <a:solidFill>
                  <a:prstClr val="black"/>
                </a:solidFill>
                <a:latin typeface="Bookman Old Style" panose="02050604050505020204" pitchFamily="18" charset="0"/>
                <a:ea typeface="Cambria Math" panose="02040503050406030204" pitchFamily="18" charset="0"/>
                <a:cs typeface="Arial" pitchFamily="34" charset="0"/>
              </a:rPr>
              <a:t>x</a:t>
            </a:r>
          </a:p>
        </p:txBody>
      </p:sp>
      <p:sp>
        <p:nvSpPr>
          <p:cNvPr id="47" name="TextBox 46"/>
          <p:cNvSpPr txBox="1"/>
          <p:nvPr/>
        </p:nvSpPr>
        <p:spPr>
          <a:xfrm>
            <a:off x="2031228" y="3133725"/>
            <a:ext cx="310896"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49" name="TextBox 48"/>
          <p:cNvSpPr txBox="1"/>
          <p:nvPr/>
        </p:nvSpPr>
        <p:spPr>
          <a:xfrm>
            <a:off x="2523984" y="3294784"/>
            <a:ext cx="228230" cy="369332"/>
          </a:xfrm>
          <a:prstGeom prst="rect">
            <a:avLst/>
          </a:prstGeom>
          <a:noFill/>
        </p:spPr>
        <p:txBody>
          <a:bodyPr wrap="square" rtlCol="0">
            <a:spAutoFit/>
          </a:bodyPr>
          <a:lstStyle/>
          <a:p>
            <a:pPr algn="ctr"/>
            <a:r>
              <a:rPr lang="en-US" dirty="0" smtClean="0">
                <a:solidFill>
                  <a:prstClr val="black"/>
                </a:solidFill>
                <a:latin typeface="Cambria Math" panose="02040503050406030204" pitchFamily="18" charset="0"/>
                <a:ea typeface="Cambria Math" panose="02040503050406030204" pitchFamily="18" charset="0"/>
                <a:cs typeface="Arial" pitchFamily="34" charset="0"/>
              </a:rPr>
              <a:t>3</a:t>
            </a:r>
          </a:p>
        </p:txBody>
      </p:sp>
      <p:sp>
        <p:nvSpPr>
          <p:cNvPr id="50" name="TextBox 49"/>
          <p:cNvSpPr txBox="1"/>
          <p:nvPr/>
        </p:nvSpPr>
        <p:spPr>
          <a:xfrm>
            <a:off x="2393676" y="3021568"/>
            <a:ext cx="488846" cy="369332"/>
          </a:xfrm>
          <a:prstGeom prst="rect">
            <a:avLst/>
          </a:prstGeom>
          <a:noFill/>
        </p:spPr>
        <p:txBody>
          <a:bodyPr wrap="square" rtlCol="0">
            <a:spAutoFit/>
          </a:bodyPr>
          <a:lstStyle/>
          <a:p>
            <a:pPr algn="ctr"/>
            <a:r>
              <a:rPr lang="en-US" dirty="0" smtClean="0">
                <a:solidFill>
                  <a:prstClr val="black"/>
                </a:solidFill>
                <a:latin typeface="Cambria Math" panose="02040503050406030204" pitchFamily="18" charset="0"/>
                <a:ea typeface="Cambria Math" panose="02040503050406030204" pitchFamily="18" charset="0"/>
                <a:cs typeface="Arial" pitchFamily="34" charset="0"/>
              </a:rPr>
              <a:t>15</a:t>
            </a:r>
          </a:p>
        </p:txBody>
      </p:sp>
      <p:cxnSp>
        <p:nvCxnSpPr>
          <p:cNvPr id="51" name="Straight Connector 50"/>
          <p:cNvCxnSpPr/>
          <p:nvPr/>
        </p:nvCxnSpPr>
        <p:spPr>
          <a:xfrm>
            <a:off x="2487584" y="3350488"/>
            <a:ext cx="301091"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52" name="TextBox 51"/>
          <p:cNvSpPr txBox="1"/>
          <p:nvPr/>
        </p:nvSpPr>
        <p:spPr>
          <a:xfrm>
            <a:off x="1143003" y="3640693"/>
            <a:ext cx="278839"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sym typeface="Symbol"/>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53" name="TextBox 52"/>
          <p:cNvSpPr txBox="1"/>
          <p:nvPr/>
        </p:nvSpPr>
        <p:spPr>
          <a:xfrm>
            <a:off x="1645773" y="3631168"/>
            <a:ext cx="351385" cy="369332"/>
          </a:xfrm>
          <a:prstGeom prst="rect">
            <a:avLst/>
          </a:prstGeom>
          <a:noFill/>
        </p:spPr>
        <p:txBody>
          <a:bodyPr wrap="square" rtlCol="0">
            <a:spAutoFit/>
          </a:bodyPr>
          <a:lstStyle/>
          <a:p>
            <a:r>
              <a:rPr lang="en-US" i="1" dirty="0" smtClean="0">
                <a:solidFill>
                  <a:prstClr val="black"/>
                </a:solidFill>
                <a:latin typeface="Bookman Old Style" panose="02050604050505020204" pitchFamily="18" charset="0"/>
                <a:ea typeface="Cambria Math" panose="02040503050406030204" pitchFamily="18" charset="0"/>
                <a:cs typeface="Arial" pitchFamily="34" charset="0"/>
              </a:rPr>
              <a:t>x</a:t>
            </a:r>
            <a:endParaRPr lang="en-US" i="1" dirty="0">
              <a:solidFill>
                <a:prstClr val="black"/>
              </a:solidFill>
              <a:latin typeface="Bookman Old Style" panose="02050604050505020204" pitchFamily="18" charset="0"/>
              <a:ea typeface="Cambria Math" panose="02040503050406030204" pitchFamily="18" charset="0"/>
              <a:cs typeface="Arial" pitchFamily="34" charset="0"/>
            </a:endParaRPr>
          </a:p>
        </p:txBody>
      </p:sp>
      <p:sp>
        <p:nvSpPr>
          <p:cNvPr id="54" name="TextBox 53"/>
          <p:cNvSpPr txBox="1"/>
          <p:nvPr/>
        </p:nvSpPr>
        <p:spPr>
          <a:xfrm>
            <a:off x="2031228" y="3640693"/>
            <a:ext cx="310896"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55" name="TextBox 54"/>
          <p:cNvSpPr txBox="1"/>
          <p:nvPr/>
        </p:nvSpPr>
        <p:spPr>
          <a:xfrm>
            <a:off x="2527026" y="3640693"/>
            <a:ext cx="539992"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5</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56" name="TextBox 55"/>
          <p:cNvSpPr txBox="1"/>
          <p:nvPr/>
        </p:nvSpPr>
        <p:spPr>
          <a:xfrm>
            <a:off x="1164628" y="4113759"/>
            <a:ext cx="336115"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sym typeface="Symbol"/>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57" name="TextBox 56"/>
          <p:cNvSpPr txBox="1"/>
          <p:nvPr/>
        </p:nvSpPr>
        <p:spPr>
          <a:xfrm>
            <a:off x="1744964" y="4108026"/>
            <a:ext cx="3575991" cy="408623"/>
          </a:xfrm>
          <a:prstGeom prst="roundRect">
            <a:avLst/>
          </a:prstGeom>
          <a:noFill/>
          <a:ln w="19050">
            <a:solidFill>
              <a:schemeClr val="accent3">
                <a:lumMod val="50000"/>
              </a:schemeClr>
            </a:solidFill>
          </a:ln>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The solution of the equation is 5</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58" name="TextBox 57"/>
          <p:cNvSpPr txBox="1"/>
          <p:nvPr/>
        </p:nvSpPr>
        <p:spPr>
          <a:xfrm>
            <a:off x="1197899" y="1440418"/>
            <a:ext cx="478523"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2</a:t>
            </a:r>
            <a:r>
              <a:rPr lang="en-US" i="1" dirty="0" smtClean="0">
                <a:solidFill>
                  <a:prstClr val="black"/>
                </a:solidFill>
                <a:latin typeface="Bookman Old Style" panose="02050604050505020204" pitchFamily="18" charset="0"/>
                <a:ea typeface="Cambria Math" panose="02040503050406030204" pitchFamily="18" charset="0"/>
                <a:cs typeface="Arial" pitchFamily="34" charset="0"/>
              </a:rPr>
              <a:t>x</a:t>
            </a:r>
            <a:endParaRPr lang="en-US" i="1" dirty="0">
              <a:solidFill>
                <a:prstClr val="black"/>
              </a:solidFill>
              <a:latin typeface="Bookman Old Style" panose="02050604050505020204" pitchFamily="18" charset="0"/>
              <a:ea typeface="Cambria Math" panose="02040503050406030204" pitchFamily="18" charset="0"/>
              <a:cs typeface="Arial" pitchFamily="34" charset="0"/>
            </a:endParaRPr>
          </a:p>
        </p:txBody>
      </p:sp>
      <p:sp>
        <p:nvSpPr>
          <p:cNvPr id="59" name="TextBox 58"/>
          <p:cNvSpPr txBox="1"/>
          <p:nvPr/>
        </p:nvSpPr>
        <p:spPr>
          <a:xfrm>
            <a:off x="1573129" y="1440418"/>
            <a:ext cx="241340" cy="369332"/>
          </a:xfrm>
          <a:prstGeom prst="rect">
            <a:avLst/>
          </a:prstGeom>
          <a:noFill/>
        </p:spPr>
        <p:txBody>
          <a:bodyPr wrap="square" rtlCol="0">
            <a:spAutoFit/>
          </a:bodyPr>
          <a:lstStyle/>
          <a:p>
            <a:r>
              <a:rPr lang="en-US" dirty="0">
                <a:solidFill>
                  <a:prstClr val="black"/>
                </a:solidFill>
                <a:latin typeface="Cambria Math" panose="02040503050406030204" pitchFamily="18" charset="0"/>
                <a:ea typeface="Cambria Math" panose="02040503050406030204" pitchFamily="18" charset="0"/>
                <a:cs typeface="Arial" pitchFamily="34" charset="0"/>
              </a:rPr>
              <a:t>–</a:t>
            </a:r>
          </a:p>
        </p:txBody>
      </p:sp>
      <p:sp>
        <p:nvSpPr>
          <p:cNvPr id="60" name="TextBox 59"/>
          <p:cNvSpPr txBox="1"/>
          <p:nvPr/>
        </p:nvSpPr>
        <p:spPr>
          <a:xfrm>
            <a:off x="1828800" y="1440418"/>
            <a:ext cx="241340" cy="369332"/>
          </a:xfrm>
          <a:prstGeom prst="rect">
            <a:avLst/>
          </a:prstGeom>
          <a:noFill/>
        </p:spPr>
        <p:txBody>
          <a:bodyPr wrap="square" rtlCol="0">
            <a:spAutoFit/>
          </a:bodyPr>
          <a:lstStyle/>
          <a:p>
            <a:r>
              <a:rPr lang="en-US" dirty="0">
                <a:solidFill>
                  <a:prstClr val="black"/>
                </a:solidFill>
                <a:latin typeface="Cambria Math" panose="02040503050406030204" pitchFamily="18" charset="0"/>
                <a:ea typeface="Cambria Math" panose="02040503050406030204" pitchFamily="18" charset="0"/>
                <a:cs typeface="Arial" pitchFamily="34" charset="0"/>
              </a:rPr>
              <a:t>1</a:t>
            </a:r>
          </a:p>
        </p:txBody>
      </p:sp>
      <p:sp>
        <p:nvSpPr>
          <p:cNvPr id="61" name="TextBox 60"/>
          <p:cNvSpPr txBox="1"/>
          <p:nvPr/>
        </p:nvSpPr>
        <p:spPr>
          <a:xfrm>
            <a:off x="2031228" y="1440418"/>
            <a:ext cx="310896"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62" name="TextBox 61"/>
          <p:cNvSpPr txBox="1"/>
          <p:nvPr/>
        </p:nvSpPr>
        <p:spPr>
          <a:xfrm>
            <a:off x="2286000" y="1440418"/>
            <a:ext cx="461242"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14</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63" name="TextBox 62"/>
          <p:cNvSpPr txBox="1"/>
          <p:nvPr/>
        </p:nvSpPr>
        <p:spPr>
          <a:xfrm>
            <a:off x="2667000" y="1440418"/>
            <a:ext cx="241340"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64" name="TextBox 63"/>
          <p:cNvSpPr txBox="1"/>
          <p:nvPr/>
        </p:nvSpPr>
        <p:spPr>
          <a:xfrm>
            <a:off x="2895608" y="1440418"/>
            <a:ext cx="478523" cy="369332"/>
          </a:xfrm>
          <a:prstGeom prst="rect">
            <a:avLst/>
          </a:prstGeom>
          <a:noFill/>
        </p:spPr>
        <p:txBody>
          <a:bodyPr wrap="square" rtlCol="0">
            <a:spAutoFit/>
          </a:bodyPr>
          <a:lstStyle/>
          <a:p>
            <a:r>
              <a:rPr lang="en-US" i="1" dirty="0" smtClean="0">
                <a:solidFill>
                  <a:prstClr val="black"/>
                </a:solidFill>
                <a:latin typeface="Bookman Old Style" panose="02050604050505020204" pitchFamily="18" charset="0"/>
                <a:ea typeface="Cambria Math" panose="02040503050406030204" pitchFamily="18" charset="0"/>
                <a:cs typeface="Arial" pitchFamily="34" charset="0"/>
              </a:rPr>
              <a:t>x</a:t>
            </a:r>
            <a:endParaRPr lang="en-US" i="1" dirty="0">
              <a:solidFill>
                <a:prstClr val="black"/>
              </a:solidFill>
              <a:latin typeface="Bookman Old Style" panose="02050604050505020204" pitchFamily="18" charset="0"/>
              <a:ea typeface="Cambria Math" panose="02040503050406030204" pitchFamily="18" charset="0"/>
              <a:cs typeface="Arial" pitchFamily="34" charset="0"/>
            </a:endParaRPr>
          </a:p>
        </p:txBody>
      </p:sp>
      <p:sp>
        <p:nvSpPr>
          <p:cNvPr id="69" name="TextBox 68"/>
          <p:cNvSpPr txBox="1"/>
          <p:nvPr/>
        </p:nvSpPr>
        <p:spPr>
          <a:xfrm>
            <a:off x="466725" y="756821"/>
            <a:ext cx="4495800" cy="338554"/>
          </a:xfrm>
          <a:prstGeom prst="rect">
            <a:avLst/>
          </a:prstGeom>
          <a:noFill/>
        </p:spPr>
        <p:txBody>
          <a:bodyPr wrap="square" rtlCol="0">
            <a:spAutoFit/>
          </a:bodyPr>
          <a:lstStyle/>
          <a:p>
            <a:pPr marL="342900" indent="-342900">
              <a:buFontTx/>
              <a:buAutoNum type="arabicPeriod"/>
            </a:pPr>
            <a:r>
              <a:rPr lang="en-US" sz="1600" b="1" dirty="0" smtClean="0">
                <a:solidFill>
                  <a:srgbClr val="F79646">
                    <a:lumMod val="50000"/>
                  </a:srgbClr>
                </a:solidFill>
                <a:latin typeface="Cambria Math" panose="02040503050406030204" pitchFamily="18" charset="0"/>
                <a:ea typeface="Cambria Math" panose="02040503050406030204" pitchFamily="18" charset="0"/>
                <a:cs typeface="Arial" pitchFamily="34" charset="0"/>
              </a:rPr>
              <a:t>Solve the equations :</a:t>
            </a:r>
          </a:p>
        </p:txBody>
      </p:sp>
      <p:grpSp>
        <p:nvGrpSpPr>
          <p:cNvPr id="70" name="Group 69"/>
          <p:cNvGrpSpPr/>
          <p:nvPr/>
        </p:nvGrpSpPr>
        <p:grpSpPr>
          <a:xfrm>
            <a:off x="522920" y="1468952"/>
            <a:ext cx="615668" cy="369332"/>
            <a:chOff x="522920" y="1515017"/>
            <a:chExt cx="615668" cy="369332"/>
          </a:xfrm>
        </p:grpSpPr>
        <p:sp>
          <p:nvSpPr>
            <p:cNvPr id="71" name="Flowchart: Delay 70"/>
            <p:cNvSpPr/>
            <p:nvPr/>
          </p:nvSpPr>
          <p:spPr>
            <a:xfrm>
              <a:off x="573605" y="1544221"/>
              <a:ext cx="564983" cy="323262"/>
            </a:xfrm>
            <a:prstGeom prst="flowChartDelay">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mbria Math" panose="02040503050406030204" pitchFamily="18" charset="0"/>
                <a:ea typeface="Cambria Math" panose="02040503050406030204" pitchFamily="18" charset="0"/>
              </a:endParaRPr>
            </a:p>
          </p:txBody>
        </p:sp>
        <p:sp>
          <p:nvSpPr>
            <p:cNvPr id="72" name="TextBox 71"/>
            <p:cNvSpPr txBox="1"/>
            <p:nvPr/>
          </p:nvSpPr>
          <p:spPr>
            <a:xfrm>
              <a:off x="522920" y="1515017"/>
              <a:ext cx="562946" cy="369332"/>
            </a:xfrm>
            <a:prstGeom prst="rect">
              <a:avLst/>
            </a:prstGeom>
            <a:noFill/>
          </p:spPr>
          <p:txBody>
            <a:bodyPr wrap="square" rtlCol="0">
              <a:spAutoFit/>
            </a:bodyPr>
            <a:lstStyle/>
            <a:p>
              <a:r>
                <a:rPr lang="en-US" b="1" dirty="0" smtClean="0">
                  <a:solidFill>
                    <a:prstClr val="black">
                      <a:lumMod val="95000"/>
                      <a:lumOff val="5000"/>
                    </a:prstClr>
                  </a:solidFill>
                  <a:latin typeface="Cambria Math" panose="02040503050406030204" pitchFamily="18" charset="0"/>
                  <a:ea typeface="Cambria Math" panose="02040503050406030204" pitchFamily="18" charset="0"/>
                  <a:cs typeface="Arial" pitchFamily="34" charset="0"/>
                </a:rPr>
                <a:t>Sol</a:t>
              </a:r>
              <a:endParaRPr lang="en-US" b="1" dirty="0">
                <a:solidFill>
                  <a:prstClr val="black">
                    <a:lumMod val="95000"/>
                    <a:lumOff val="5000"/>
                  </a:prstClr>
                </a:solidFill>
                <a:latin typeface="Cambria Math" panose="02040503050406030204" pitchFamily="18" charset="0"/>
                <a:ea typeface="Cambria Math" panose="02040503050406030204" pitchFamily="18" charset="0"/>
                <a:cs typeface="Arial" pitchFamily="34" charset="0"/>
              </a:endParaRPr>
            </a:p>
          </p:txBody>
        </p:sp>
      </p:grpSp>
      <p:pic>
        <p:nvPicPr>
          <p:cNvPr id="73" name="Picture 8" descr="https://encrypted-tbn3.gstatic.com/images?q=tbn:ANd9GcQF2WyE-ichznlNBDGYVxMKykT8win86D7t7PDmHdDnARm7Zpa1da6hfg">
            <a:hlinkClick r:id="rId3"/>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0" b="100000" l="0" r="100000"/>
                    </a14:imgEffect>
                  </a14:imgLayer>
                </a14:imgProps>
              </a:ext>
              <a:ext uri="{28A0092B-C50C-407E-A947-70E740481C1C}">
                <a14:useLocalDpi xmlns:a14="http://schemas.microsoft.com/office/drawing/2010/main" val="0"/>
              </a:ext>
            </a:extLst>
          </a:blip>
          <a:srcRect/>
          <a:stretch>
            <a:fillRect/>
          </a:stretch>
        </p:blipFill>
        <p:spPr bwMode="auto">
          <a:xfrm>
            <a:off x="4968529" y="3486150"/>
            <a:ext cx="966269" cy="127635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562483" y="1440418"/>
            <a:ext cx="628291" cy="369332"/>
          </a:xfrm>
          <a:prstGeom prst="rect">
            <a:avLst/>
          </a:prstGeom>
        </p:spPr>
        <p:txBody>
          <a:bodyPr wrap="square">
            <a:spAutoFit/>
          </a:bodyPr>
          <a:lstStyle/>
          <a:p>
            <a:r>
              <a:rPr lang="en-US" dirty="0" smtClean="0">
                <a:solidFill>
                  <a:srgbClr val="C00000"/>
                </a:solidFill>
                <a:latin typeface="Cambria Math" panose="02040503050406030204" pitchFamily="18" charset="0"/>
                <a:ea typeface="Cambria Math" panose="02040503050406030204" pitchFamily="18" charset="0"/>
                <a:cs typeface="Arial" pitchFamily="34" charset="0"/>
              </a:rPr>
              <a:t>– </a:t>
            </a:r>
            <a:r>
              <a:rPr lang="en-US" dirty="0" smtClean="0">
                <a:solidFill>
                  <a:prstClr val="black"/>
                </a:solidFill>
                <a:latin typeface="Cambria Math" panose="02040503050406030204" pitchFamily="18" charset="0"/>
                <a:ea typeface="Cambria Math" panose="02040503050406030204" pitchFamily="18" charset="0"/>
                <a:cs typeface="Arial" pitchFamily="34" charset="0"/>
              </a:rPr>
              <a:t>  </a:t>
            </a:r>
            <a:r>
              <a:rPr lang="en-US" dirty="0" smtClean="0">
                <a:solidFill>
                  <a:srgbClr val="C00000"/>
                </a:solidFill>
                <a:latin typeface="Cambria Math" panose="02040503050406030204" pitchFamily="18" charset="0"/>
                <a:ea typeface="Cambria Math" panose="02040503050406030204" pitchFamily="18" charset="0"/>
                <a:cs typeface="Arial" pitchFamily="34" charset="0"/>
              </a:rPr>
              <a:t>1</a:t>
            </a:r>
            <a:endParaRPr lang="en-US" dirty="0">
              <a:solidFill>
                <a:srgbClr val="C00000"/>
              </a:solidFill>
              <a:latin typeface="Cambria Math" panose="02040503050406030204" pitchFamily="18" charset="0"/>
              <a:ea typeface="Cambria Math" panose="02040503050406030204" pitchFamily="18" charset="0"/>
              <a:cs typeface="Arial" pitchFamily="34" charset="0"/>
            </a:endParaRPr>
          </a:p>
        </p:txBody>
      </p:sp>
      <p:cxnSp>
        <p:nvCxnSpPr>
          <p:cNvPr id="136" name="Straight Connector 135"/>
          <p:cNvCxnSpPr/>
          <p:nvPr/>
        </p:nvCxnSpPr>
        <p:spPr>
          <a:xfrm flipV="1">
            <a:off x="2522883" y="3105150"/>
            <a:ext cx="237744" cy="164592"/>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a:xfrm flipV="1">
            <a:off x="2504699" y="3426278"/>
            <a:ext cx="237744" cy="164592"/>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38" name="TextBox 137"/>
          <p:cNvSpPr txBox="1"/>
          <p:nvPr/>
        </p:nvSpPr>
        <p:spPr>
          <a:xfrm>
            <a:off x="2320554" y="2930723"/>
            <a:ext cx="397483" cy="307777"/>
          </a:xfrm>
          <a:prstGeom prst="rect">
            <a:avLst/>
          </a:prstGeom>
          <a:noFill/>
        </p:spPr>
        <p:txBody>
          <a:bodyPr wrap="square" rtlCol="0">
            <a:spAutoFit/>
          </a:bodyPr>
          <a:lstStyle/>
          <a:p>
            <a:r>
              <a:rPr lang="en-US" sz="1400" dirty="0" smtClean="0">
                <a:solidFill>
                  <a:srgbClr val="FF0000"/>
                </a:solidFill>
                <a:latin typeface="Cambria Math" panose="02040503050406030204" pitchFamily="18" charset="0"/>
                <a:ea typeface="Cambria Math" panose="02040503050406030204" pitchFamily="18" charset="0"/>
                <a:cs typeface="Arial" pitchFamily="34" charset="0"/>
                <a:sym typeface="Symbol"/>
              </a:rPr>
              <a:t>5</a:t>
            </a:r>
            <a:endParaRPr lang="en-US" sz="1400" dirty="0">
              <a:solidFill>
                <a:srgbClr val="FF0000"/>
              </a:solidFill>
              <a:latin typeface="Cambria Math" panose="02040503050406030204" pitchFamily="18" charset="0"/>
              <a:ea typeface="Cambria Math" panose="02040503050406030204" pitchFamily="18" charset="0"/>
              <a:cs typeface="Arial" pitchFamily="34" charset="0"/>
            </a:endParaRPr>
          </a:p>
        </p:txBody>
      </p:sp>
      <p:sp>
        <p:nvSpPr>
          <p:cNvPr id="139" name="TextBox 138"/>
          <p:cNvSpPr txBox="1"/>
          <p:nvPr/>
        </p:nvSpPr>
        <p:spPr>
          <a:xfrm>
            <a:off x="2286883" y="3380721"/>
            <a:ext cx="302502" cy="307777"/>
          </a:xfrm>
          <a:prstGeom prst="rect">
            <a:avLst/>
          </a:prstGeom>
          <a:noFill/>
        </p:spPr>
        <p:txBody>
          <a:bodyPr wrap="square" rtlCol="0">
            <a:spAutoFit/>
          </a:bodyPr>
          <a:lstStyle/>
          <a:p>
            <a:r>
              <a:rPr lang="en-US" sz="1400" dirty="0" smtClean="0">
                <a:solidFill>
                  <a:srgbClr val="FF0000"/>
                </a:solidFill>
                <a:latin typeface="Cambria Math" panose="02040503050406030204" pitchFamily="18" charset="0"/>
                <a:ea typeface="Cambria Math" panose="02040503050406030204" pitchFamily="18" charset="0"/>
                <a:cs typeface="Arial" pitchFamily="34" charset="0"/>
                <a:sym typeface="Symbol"/>
              </a:rPr>
              <a:t>1</a:t>
            </a:r>
            <a:endParaRPr lang="en-US" sz="1400" dirty="0">
              <a:solidFill>
                <a:srgbClr val="FF0000"/>
              </a:solidFill>
              <a:latin typeface="Cambria Math" panose="02040503050406030204" pitchFamily="18" charset="0"/>
              <a:ea typeface="Cambria Math" panose="02040503050406030204" pitchFamily="18" charset="0"/>
              <a:cs typeface="Arial" pitchFamily="34" charset="0"/>
            </a:endParaRPr>
          </a:p>
        </p:txBody>
      </p:sp>
      <p:grpSp>
        <p:nvGrpSpPr>
          <p:cNvPr id="135" name="Group 134"/>
          <p:cNvGrpSpPr/>
          <p:nvPr/>
        </p:nvGrpSpPr>
        <p:grpSpPr>
          <a:xfrm>
            <a:off x="4273861" y="410980"/>
            <a:ext cx="2355539" cy="1273539"/>
            <a:chOff x="6096215" y="3056468"/>
            <a:chExt cx="1686520" cy="1189709"/>
          </a:xfrm>
        </p:grpSpPr>
        <p:sp>
          <p:nvSpPr>
            <p:cNvPr id="140" name="Cloud Callout 139"/>
            <p:cNvSpPr/>
            <p:nvPr/>
          </p:nvSpPr>
          <p:spPr>
            <a:xfrm>
              <a:off x="6096215" y="3056468"/>
              <a:ext cx="1655996" cy="1189709"/>
            </a:xfrm>
            <a:prstGeom prst="cloudCallout">
              <a:avLst>
                <a:gd name="adj1" fmla="val -73629"/>
                <a:gd name="adj2" fmla="val 40872"/>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mbria Math" panose="02040503050406030204" pitchFamily="18" charset="0"/>
                <a:ea typeface="Cambria Math" panose="02040503050406030204" pitchFamily="18" charset="0"/>
              </a:endParaRPr>
            </a:p>
          </p:txBody>
        </p:sp>
        <p:sp>
          <p:nvSpPr>
            <p:cNvPr id="141" name="Rectangle 140"/>
            <p:cNvSpPr/>
            <p:nvPr/>
          </p:nvSpPr>
          <p:spPr>
            <a:xfrm>
              <a:off x="6153136" y="3317472"/>
              <a:ext cx="1629599" cy="776297"/>
            </a:xfrm>
            <a:prstGeom prst="rect">
              <a:avLst/>
            </a:prstGeom>
          </p:spPr>
          <p:txBody>
            <a:bodyPr wrap="square">
              <a:spAutoFit/>
            </a:bodyPr>
            <a:lstStyle/>
            <a:p>
              <a:pPr algn="ctr"/>
              <a:r>
                <a:rPr lang="en-US" sz="1600" b="1" dirty="0" smtClean="0">
                  <a:solidFill>
                    <a:srgbClr val="002060"/>
                  </a:solidFill>
                  <a:latin typeface="Cambria Math" panose="02040503050406030204" pitchFamily="18" charset="0"/>
                  <a:ea typeface="Cambria Math" panose="02040503050406030204" pitchFamily="18" charset="0"/>
                </a:rPr>
                <a:t>Variables </a:t>
              </a:r>
              <a:r>
                <a:rPr lang="en-US" sz="1600" b="1" dirty="0">
                  <a:solidFill>
                    <a:srgbClr val="002060"/>
                  </a:solidFill>
                  <a:latin typeface="Cambria Math" panose="02040503050406030204" pitchFamily="18" charset="0"/>
                  <a:ea typeface="Cambria Math" panose="02040503050406030204" pitchFamily="18" charset="0"/>
                </a:rPr>
                <a:t>on one side, numbers on the other side.</a:t>
              </a:r>
            </a:p>
          </p:txBody>
        </p:sp>
      </p:grpSp>
      <p:grpSp>
        <p:nvGrpSpPr>
          <p:cNvPr id="142" name="Group 141"/>
          <p:cNvGrpSpPr/>
          <p:nvPr/>
        </p:nvGrpSpPr>
        <p:grpSpPr>
          <a:xfrm>
            <a:off x="4218856" y="471737"/>
            <a:ext cx="2204132" cy="1189709"/>
            <a:chOff x="6050724" y="3085922"/>
            <a:chExt cx="2204132" cy="1189709"/>
          </a:xfrm>
        </p:grpSpPr>
        <p:sp>
          <p:nvSpPr>
            <p:cNvPr id="143" name="Cloud Callout 142"/>
            <p:cNvSpPr/>
            <p:nvPr/>
          </p:nvSpPr>
          <p:spPr>
            <a:xfrm>
              <a:off x="6050724" y="3085922"/>
              <a:ext cx="2204132" cy="1189709"/>
            </a:xfrm>
            <a:prstGeom prst="cloudCallout">
              <a:avLst>
                <a:gd name="adj1" fmla="val -73629"/>
                <a:gd name="adj2" fmla="val 40872"/>
              </a:avLst>
            </a:prstGeom>
            <a:solidFill>
              <a:srgbClr val="FF7C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mbria Math" panose="02040503050406030204" pitchFamily="18" charset="0"/>
                <a:ea typeface="Cambria Math" panose="02040503050406030204" pitchFamily="18" charset="0"/>
              </a:endParaRPr>
            </a:p>
          </p:txBody>
        </p:sp>
        <p:sp>
          <p:nvSpPr>
            <p:cNvPr id="144" name="Rectangle 143"/>
            <p:cNvSpPr/>
            <p:nvPr/>
          </p:nvSpPr>
          <p:spPr>
            <a:xfrm>
              <a:off x="6100475" y="3438289"/>
              <a:ext cx="2107000" cy="584775"/>
            </a:xfrm>
            <a:prstGeom prst="rect">
              <a:avLst/>
            </a:prstGeom>
          </p:spPr>
          <p:txBody>
            <a:bodyPr wrap="square">
              <a:spAutoFit/>
            </a:bodyPr>
            <a:lstStyle/>
            <a:p>
              <a:pPr algn="ctr"/>
              <a:r>
                <a:rPr lang="en-US" sz="1600" b="1" dirty="0">
                  <a:solidFill>
                    <a:srgbClr val="002060"/>
                  </a:solidFill>
                  <a:latin typeface="Cambria Math" panose="02040503050406030204" pitchFamily="18" charset="0"/>
                  <a:ea typeface="Cambria Math" panose="02040503050406030204" pitchFamily="18" charset="0"/>
                </a:rPr>
                <a:t>We will shift </a:t>
              </a:r>
              <a:r>
                <a:rPr lang="en-US" sz="1600" b="1" dirty="0" smtClean="0">
                  <a:solidFill>
                    <a:srgbClr val="002060"/>
                  </a:solidFill>
                  <a:latin typeface="Cambria Math" panose="02040503050406030204" pitchFamily="18" charset="0"/>
                  <a:ea typeface="Cambria Math" panose="02040503050406030204" pitchFamily="18" charset="0"/>
                </a:rPr>
                <a:t>-1  to the other side.</a:t>
              </a:r>
              <a:endParaRPr lang="en-US" sz="1600" b="1" dirty="0">
                <a:solidFill>
                  <a:srgbClr val="002060"/>
                </a:solidFill>
                <a:latin typeface="Cambria Math" panose="02040503050406030204" pitchFamily="18" charset="0"/>
                <a:ea typeface="Cambria Math" panose="02040503050406030204" pitchFamily="18" charset="0"/>
              </a:endParaRPr>
            </a:p>
          </p:txBody>
        </p:sp>
      </p:grpSp>
      <p:grpSp>
        <p:nvGrpSpPr>
          <p:cNvPr id="145" name="Group 144"/>
          <p:cNvGrpSpPr/>
          <p:nvPr/>
        </p:nvGrpSpPr>
        <p:grpSpPr>
          <a:xfrm>
            <a:off x="4440060" y="517394"/>
            <a:ext cx="2102642" cy="1380195"/>
            <a:chOff x="5998967" y="2554406"/>
            <a:chExt cx="2003755" cy="1916038"/>
          </a:xfrm>
        </p:grpSpPr>
        <p:sp>
          <p:nvSpPr>
            <p:cNvPr id="146" name="Cloud Callout 145"/>
            <p:cNvSpPr/>
            <p:nvPr/>
          </p:nvSpPr>
          <p:spPr>
            <a:xfrm>
              <a:off x="5998967" y="2554406"/>
              <a:ext cx="2003755" cy="1916038"/>
            </a:xfrm>
            <a:prstGeom prst="cloudCallout">
              <a:avLst>
                <a:gd name="adj1" fmla="val -73629"/>
                <a:gd name="adj2" fmla="val 40872"/>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47" name="Rectangle 146"/>
            <p:cNvSpPr/>
            <p:nvPr/>
          </p:nvSpPr>
          <p:spPr>
            <a:xfrm>
              <a:off x="6055966" y="2881050"/>
              <a:ext cx="1794141" cy="1153621"/>
            </a:xfrm>
            <a:prstGeom prst="rect">
              <a:avLst/>
            </a:prstGeom>
          </p:spPr>
          <p:txBody>
            <a:bodyPr wrap="square">
              <a:spAutoFit/>
            </a:bodyPr>
            <a:lstStyle/>
            <a:p>
              <a:pPr algn="ctr"/>
              <a:r>
                <a:rPr lang="en-US" sz="1600" b="1" dirty="0" smtClean="0">
                  <a:solidFill>
                    <a:srgbClr val="002060"/>
                  </a:solidFill>
                  <a:latin typeface="Cambria Math" panose="02040503050406030204" pitchFamily="18" charset="0"/>
                  <a:ea typeface="Cambria Math" panose="02040503050406030204" pitchFamily="18" charset="0"/>
                </a:rPr>
                <a:t>While changing sides, we will change the sign.</a:t>
              </a:r>
              <a:endParaRPr lang="en-US" sz="1600" b="1" dirty="0">
                <a:solidFill>
                  <a:srgbClr val="002060"/>
                </a:solidFill>
                <a:latin typeface="Cambria Math" panose="02040503050406030204" pitchFamily="18" charset="0"/>
                <a:ea typeface="Cambria Math" panose="02040503050406030204" pitchFamily="18" charset="0"/>
              </a:endParaRPr>
            </a:p>
          </p:txBody>
        </p:sp>
      </p:grpSp>
      <p:sp>
        <p:nvSpPr>
          <p:cNvPr id="148" name="Curved Down Arrow 147"/>
          <p:cNvSpPr/>
          <p:nvPr/>
        </p:nvSpPr>
        <p:spPr>
          <a:xfrm rot="10800000" flipH="1">
            <a:off x="1970106" y="1733550"/>
            <a:ext cx="792163" cy="181054"/>
          </a:xfrm>
          <a:prstGeom prst="curvedDownArrow">
            <a:avLst/>
          </a:prstGeom>
          <a:solidFill>
            <a:srgbClr val="FFFF00"/>
          </a:solid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black"/>
              </a:solidFill>
              <a:latin typeface="Bookman Old Style" panose="02050604050505020204" pitchFamily="18" charset="0"/>
            </a:endParaRPr>
          </a:p>
        </p:txBody>
      </p:sp>
      <p:grpSp>
        <p:nvGrpSpPr>
          <p:cNvPr id="149" name="Group 148"/>
          <p:cNvGrpSpPr/>
          <p:nvPr/>
        </p:nvGrpSpPr>
        <p:grpSpPr>
          <a:xfrm>
            <a:off x="3704944" y="1021190"/>
            <a:ext cx="1777929" cy="895572"/>
            <a:chOff x="5888284" y="1599977"/>
            <a:chExt cx="1777929" cy="895572"/>
          </a:xfrm>
        </p:grpSpPr>
        <p:grpSp>
          <p:nvGrpSpPr>
            <p:cNvPr id="150" name="Group 149"/>
            <p:cNvGrpSpPr/>
            <p:nvPr/>
          </p:nvGrpSpPr>
          <p:grpSpPr>
            <a:xfrm>
              <a:off x="5888284" y="1599977"/>
              <a:ext cx="1777929" cy="895572"/>
              <a:chOff x="6241889" y="3165936"/>
              <a:chExt cx="1517908" cy="983231"/>
            </a:xfrm>
          </p:grpSpPr>
          <p:sp>
            <p:nvSpPr>
              <p:cNvPr id="152" name="Cloud Callout 151"/>
              <p:cNvSpPr/>
              <p:nvPr/>
            </p:nvSpPr>
            <p:spPr>
              <a:xfrm>
                <a:off x="6486722" y="3165936"/>
                <a:ext cx="1028244" cy="983231"/>
              </a:xfrm>
              <a:prstGeom prst="cloudCallout">
                <a:avLst>
                  <a:gd name="adj1" fmla="val -62767"/>
                  <a:gd name="adj2" fmla="val 46317"/>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53" name="Rectangle 152"/>
              <p:cNvSpPr/>
              <p:nvPr/>
            </p:nvSpPr>
            <p:spPr>
              <a:xfrm>
                <a:off x="6241889" y="3471706"/>
                <a:ext cx="1517908" cy="371692"/>
              </a:xfrm>
              <a:prstGeom prst="rect">
                <a:avLst/>
              </a:prstGeom>
            </p:spPr>
            <p:txBody>
              <a:bodyPr wrap="square">
                <a:spAutoFit/>
              </a:bodyPr>
              <a:lstStyle/>
              <a:p>
                <a:pPr algn="ctr"/>
                <a:r>
                  <a:rPr lang="en-US" sz="1600" b="1" dirty="0" smtClean="0">
                    <a:solidFill>
                      <a:prstClr val="white"/>
                    </a:solidFill>
                    <a:latin typeface="Cambria Math" panose="02040503050406030204" pitchFamily="18" charset="0"/>
                    <a:ea typeface="Cambria Math" panose="02040503050406030204" pitchFamily="18" charset="0"/>
                    <a:cs typeface="Arial" pitchFamily="34" charset="0"/>
                  </a:rPr>
                  <a:t>‘-’           ‘+’ </a:t>
                </a:r>
                <a:endParaRPr lang="en-US" sz="1600" b="1" dirty="0">
                  <a:solidFill>
                    <a:prstClr val="white"/>
                  </a:solidFill>
                  <a:latin typeface="Bookman Old Style" panose="02050604050505020204" pitchFamily="18" charset="0"/>
                </a:endParaRPr>
              </a:p>
            </p:txBody>
          </p:sp>
        </p:grpSp>
        <p:cxnSp>
          <p:nvCxnSpPr>
            <p:cNvPr id="151" name="Straight Arrow Connector 150"/>
            <p:cNvCxnSpPr/>
            <p:nvPr/>
          </p:nvCxnSpPr>
          <p:spPr>
            <a:xfrm>
              <a:off x="6645244" y="2066925"/>
              <a:ext cx="228600" cy="0"/>
            </a:xfrm>
            <a:prstGeom prst="straightConnector1">
              <a:avLst/>
            </a:prstGeom>
            <a:ln w="19050">
              <a:solidFill>
                <a:schemeClr val="bg1"/>
              </a:solidFill>
              <a:tailEnd type="arrow"/>
            </a:ln>
          </p:spPr>
          <p:style>
            <a:lnRef idx="1">
              <a:schemeClr val="accent1"/>
            </a:lnRef>
            <a:fillRef idx="0">
              <a:schemeClr val="accent1"/>
            </a:fillRef>
            <a:effectRef idx="0">
              <a:schemeClr val="accent1"/>
            </a:effectRef>
            <a:fontRef idx="minor">
              <a:schemeClr val="tx1"/>
            </a:fontRef>
          </p:style>
        </p:cxnSp>
      </p:grpSp>
      <p:sp>
        <p:nvSpPr>
          <p:cNvPr id="154" name="TextBox 153"/>
          <p:cNvSpPr txBox="1"/>
          <p:nvPr/>
        </p:nvSpPr>
        <p:spPr>
          <a:xfrm>
            <a:off x="2286000" y="2175392"/>
            <a:ext cx="457200" cy="369332"/>
          </a:xfrm>
          <a:prstGeom prst="rect">
            <a:avLst/>
          </a:prstGeom>
          <a:noFill/>
        </p:spPr>
        <p:txBody>
          <a:bodyPr wrap="square" rtlCol="0">
            <a:spAutoFit/>
          </a:bodyPr>
          <a:lstStyle/>
          <a:p>
            <a:r>
              <a:rPr lang="en-US" dirty="0" smtClean="0">
                <a:solidFill>
                  <a:srgbClr val="C00000"/>
                </a:solidFill>
                <a:latin typeface="Cambria Math" panose="02040503050406030204" pitchFamily="18" charset="0"/>
                <a:ea typeface="Cambria Math" panose="02040503050406030204" pitchFamily="18" charset="0"/>
                <a:cs typeface="Arial" pitchFamily="34" charset="0"/>
              </a:rPr>
              <a:t>- </a:t>
            </a:r>
            <a:r>
              <a:rPr lang="en-US" i="1" dirty="0" smtClean="0">
                <a:solidFill>
                  <a:srgbClr val="C00000"/>
                </a:solidFill>
                <a:latin typeface="Bookman Old Style" panose="02050604050505020204" pitchFamily="18" charset="0"/>
                <a:ea typeface="Cambria Math" panose="02040503050406030204" pitchFamily="18" charset="0"/>
                <a:cs typeface="Arial" pitchFamily="34" charset="0"/>
              </a:rPr>
              <a:t>x</a:t>
            </a:r>
            <a:endParaRPr lang="en-US" i="1" dirty="0">
              <a:solidFill>
                <a:srgbClr val="C00000"/>
              </a:solidFill>
              <a:latin typeface="Bookman Old Style" panose="02050604050505020204" pitchFamily="18" charset="0"/>
              <a:ea typeface="Cambria Math" panose="02040503050406030204" pitchFamily="18" charset="0"/>
              <a:cs typeface="Arial" pitchFamily="34" charset="0"/>
            </a:endParaRPr>
          </a:p>
        </p:txBody>
      </p:sp>
      <p:grpSp>
        <p:nvGrpSpPr>
          <p:cNvPr id="155" name="Group 154"/>
          <p:cNvGrpSpPr/>
          <p:nvPr/>
        </p:nvGrpSpPr>
        <p:grpSpPr>
          <a:xfrm>
            <a:off x="4027016" y="1232440"/>
            <a:ext cx="2355539" cy="1273539"/>
            <a:chOff x="6096215" y="3056468"/>
            <a:chExt cx="1686520" cy="1189709"/>
          </a:xfrm>
        </p:grpSpPr>
        <p:sp>
          <p:nvSpPr>
            <p:cNvPr id="156" name="Cloud Callout 155"/>
            <p:cNvSpPr/>
            <p:nvPr/>
          </p:nvSpPr>
          <p:spPr>
            <a:xfrm>
              <a:off x="6096215" y="3056468"/>
              <a:ext cx="1655996" cy="1189709"/>
            </a:xfrm>
            <a:prstGeom prst="cloudCallout">
              <a:avLst>
                <a:gd name="adj1" fmla="val -73629"/>
                <a:gd name="adj2" fmla="val 40872"/>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mbria Math" panose="02040503050406030204" pitchFamily="18" charset="0"/>
                <a:ea typeface="Cambria Math" panose="02040503050406030204" pitchFamily="18" charset="0"/>
              </a:endParaRPr>
            </a:p>
          </p:txBody>
        </p:sp>
        <p:sp>
          <p:nvSpPr>
            <p:cNvPr id="157" name="Rectangle 156"/>
            <p:cNvSpPr/>
            <p:nvPr/>
          </p:nvSpPr>
          <p:spPr>
            <a:xfrm>
              <a:off x="6153136" y="3317472"/>
              <a:ext cx="1629599" cy="776297"/>
            </a:xfrm>
            <a:prstGeom prst="rect">
              <a:avLst/>
            </a:prstGeom>
          </p:spPr>
          <p:txBody>
            <a:bodyPr wrap="square">
              <a:spAutoFit/>
            </a:bodyPr>
            <a:lstStyle/>
            <a:p>
              <a:pPr algn="ctr"/>
              <a:r>
                <a:rPr lang="en-US" sz="1600" b="1" dirty="0" smtClean="0">
                  <a:solidFill>
                    <a:srgbClr val="002060"/>
                  </a:solidFill>
                  <a:latin typeface="Cambria Math" panose="02040503050406030204" pitchFamily="18" charset="0"/>
                  <a:ea typeface="Cambria Math" panose="02040503050406030204" pitchFamily="18" charset="0"/>
                </a:rPr>
                <a:t>Variables </a:t>
              </a:r>
              <a:r>
                <a:rPr lang="en-US" sz="1600" b="1" dirty="0">
                  <a:solidFill>
                    <a:srgbClr val="002060"/>
                  </a:solidFill>
                  <a:latin typeface="Cambria Math" panose="02040503050406030204" pitchFamily="18" charset="0"/>
                  <a:ea typeface="Cambria Math" panose="02040503050406030204" pitchFamily="18" charset="0"/>
                </a:rPr>
                <a:t>on one side, numbers on the other side.</a:t>
              </a:r>
            </a:p>
          </p:txBody>
        </p:sp>
      </p:grpSp>
      <p:grpSp>
        <p:nvGrpSpPr>
          <p:cNvPr id="158" name="Group 157"/>
          <p:cNvGrpSpPr/>
          <p:nvPr/>
        </p:nvGrpSpPr>
        <p:grpSpPr>
          <a:xfrm>
            <a:off x="4142470" y="1276374"/>
            <a:ext cx="2204132" cy="1189709"/>
            <a:chOff x="6050724" y="3085922"/>
            <a:chExt cx="2204132" cy="1189709"/>
          </a:xfrm>
        </p:grpSpPr>
        <p:sp>
          <p:nvSpPr>
            <p:cNvPr id="159" name="Cloud Callout 158"/>
            <p:cNvSpPr/>
            <p:nvPr/>
          </p:nvSpPr>
          <p:spPr>
            <a:xfrm>
              <a:off x="6050724" y="3085922"/>
              <a:ext cx="2204132" cy="1189709"/>
            </a:xfrm>
            <a:prstGeom prst="cloudCallout">
              <a:avLst>
                <a:gd name="adj1" fmla="val -73629"/>
                <a:gd name="adj2" fmla="val 40872"/>
              </a:avLst>
            </a:prstGeom>
            <a:solidFill>
              <a:srgbClr val="FF7C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mbria Math" panose="02040503050406030204" pitchFamily="18" charset="0"/>
                <a:ea typeface="Cambria Math" panose="02040503050406030204" pitchFamily="18" charset="0"/>
              </a:endParaRPr>
            </a:p>
          </p:txBody>
        </p:sp>
        <p:sp>
          <p:nvSpPr>
            <p:cNvPr id="160" name="Rectangle 159"/>
            <p:cNvSpPr/>
            <p:nvPr/>
          </p:nvSpPr>
          <p:spPr>
            <a:xfrm>
              <a:off x="6100475" y="3438289"/>
              <a:ext cx="2107000" cy="584775"/>
            </a:xfrm>
            <a:prstGeom prst="rect">
              <a:avLst/>
            </a:prstGeom>
          </p:spPr>
          <p:txBody>
            <a:bodyPr wrap="square">
              <a:spAutoFit/>
            </a:bodyPr>
            <a:lstStyle/>
            <a:p>
              <a:pPr algn="ctr"/>
              <a:r>
                <a:rPr lang="en-US" sz="1600" b="1" dirty="0">
                  <a:solidFill>
                    <a:srgbClr val="002060"/>
                  </a:solidFill>
                  <a:latin typeface="Cambria Math" panose="02040503050406030204" pitchFamily="18" charset="0"/>
                  <a:ea typeface="Cambria Math" panose="02040503050406030204" pitchFamily="18" charset="0"/>
                </a:rPr>
                <a:t>We will shift </a:t>
              </a:r>
              <a:r>
                <a:rPr lang="en-US" sz="1600" b="1" dirty="0" smtClean="0">
                  <a:solidFill>
                    <a:srgbClr val="002060"/>
                  </a:solidFill>
                  <a:latin typeface="Cambria Math" panose="02040503050406030204" pitchFamily="18" charset="0"/>
                  <a:ea typeface="Cambria Math" panose="02040503050406030204" pitchFamily="18" charset="0"/>
                </a:rPr>
                <a:t>-</a:t>
              </a:r>
              <a:r>
                <a:rPr lang="en-US" sz="1600" b="1" i="1" dirty="0" smtClean="0">
                  <a:solidFill>
                    <a:srgbClr val="002060"/>
                  </a:solidFill>
                  <a:latin typeface="Bookman Old Style" panose="02050604050505020204" pitchFamily="18" charset="0"/>
                  <a:ea typeface="Cambria Math" panose="02040503050406030204" pitchFamily="18" charset="0"/>
                </a:rPr>
                <a:t>x</a:t>
              </a:r>
              <a:r>
                <a:rPr lang="en-US" sz="1600" b="1" dirty="0" smtClean="0">
                  <a:solidFill>
                    <a:srgbClr val="002060"/>
                  </a:solidFill>
                  <a:latin typeface="Cambria Math" panose="02040503050406030204" pitchFamily="18" charset="0"/>
                  <a:ea typeface="Cambria Math" panose="02040503050406030204" pitchFamily="18" charset="0"/>
                </a:rPr>
                <a:t> to the other side.</a:t>
              </a:r>
              <a:endParaRPr lang="en-US" sz="1600" b="1" dirty="0">
                <a:solidFill>
                  <a:srgbClr val="002060"/>
                </a:solidFill>
                <a:latin typeface="Cambria Math" panose="02040503050406030204" pitchFamily="18" charset="0"/>
                <a:ea typeface="Cambria Math" panose="02040503050406030204" pitchFamily="18" charset="0"/>
              </a:endParaRPr>
            </a:p>
          </p:txBody>
        </p:sp>
      </p:grpSp>
      <p:grpSp>
        <p:nvGrpSpPr>
          <p:cNvPr id="161" name="Group 160"/>
          <p:cNvGrpSpPr/>
          <p:nvPr/>
        </p:nvGrpSpPr>
        <p:grpSpPr>
          <a:xfrm>
            <a:off x="4132148" y="1301536"/>
            <a:ext cx="2102642" cy="1380195"/>
            <a:chOff x="5998967" y="2554406"/>
            <a:chExt cx="2003755" cy="1916038"/>
          </a:xfrm>
        </p:grpSpPr>
        <p:sp>
          <p:nvSpPr>
            <p:cNvPr id="162" name="Cloud Callout 161"/>
            <p:cNvSpPr/>
            <p:nvPr/>
          </p:nvSpPr>
          <p:spPr>
            <a:xfrm>
              <a:off x="5998967" y="2554406"/>
              <a:ext cx="2003755" cy="1916038"/>
            </a:xfrm>
            <a:prstGeom prst="cloudCallout">
              <a:avLst>
                <a:gd name="adj1" fmla="val -73629"/>
                <a:gd name="adj2" fmla="val 40872"/>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63" name="Rectangle 162"/>
            <p:cNvSpPr/>
            <p:nvPr/>
          </p:nvSpPr>
          <p:spPr>
            <a:xfrm>
              <a:off x="6055966" y="2881050"/>
              <a:ext cx="1794141" cy="1153621"/>
            </a:xfrm>
            <a:prstGeom prst="rect">
              <a:avLst/>
            </a:prstGeom>
          </p:spPr>
          <p:txBody>
            <a:bodyPr wrap="square">
              <a:spAutoFit/>
            </a:bodyPr>
            <a:lstStyle/>
            <a:p>
              <a:pPr algn="ctr"/>
              <a:r>
                <a:rPr lang="en-US" sz="1600" b="1" dirty="0" smtClean="0">
                  <a:solidFill>
                    <a:srgbClr val="002060"/>
                  </a:solidFill>
                  <a:latin typeface="Cambria Math" panose="02040503050406030204" pitchFamily="18" charset="0"/>
                  <a:ea typeface="Cambria Math" panose="02040503050406030204" pitchFamily="18" charset="0"/>
                </a:rPr>
                <a:t>While changing sides, we will change the sign.</a:t>
              </a:r>
              <a:endParaRPr lang="en-US" sz="1600" b="1" dirty="0">
                <a:solidFill>
                  <a:srgbClr val="002060"/>
                </a:solidFill>
                <a:latin typeface="Cambria Math" panose="02040503050406030204" pitchFamily="18" charset="0"/>
                <a:ea typeface="Cambria Math" panose="02040503050406030204" pitchFamily="18" charset="0"/>
              </a:endParaRPr>
            </a:p>
          </p:txBody>
        </p:sp>
      </p:grpSp>
      <p:sp>
        <p:nvSpPr>
          <p:cNvPr id="164" name="Curved Down Arrow 163"/>
          <p:cNvSpPr/>
          <p:nvPr/>
        </p:nvSpPr>
        <p:spPr>
          <a:xfrm rot="10800000">
            <a:off x="1815771" y="2447009"/>
            <a:ext cx="792163" cy="181054"/>
          </a:xfrm>
          <a:prstGeom prst="curvedDownArrow">
            <a:avLst/>
          </a:prstGeom>
          <a:solidFill>
            <a:srgbClr val="FFFF00"/>
          </a:solid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black"/>
              </a:solidFill>
              <a:latin typeface="Bookman Old Style" panose="02050604050505020204" pitchFamily="18" charset="0"/>
            </a:endParaRPr>
          </a:p>
        </p:txBody>
      </p:sp>
      <p:grpSp>
        <p:nvGrpSpPr>
          <p:cNvPr id="165" name="Group 164"/>
          <p:cNvGrpSpPr/>
          <p:nvPr/>
        </p:nvGrpSpPr>
        <p:grpSpPr>
          <a:xfrm>
            <a:off x="3424638" y="1790700"/>
            <a:ext cx="1777929" cy="895572"/>
            <a:chOff x="5888284" y="1599975"/>
            <a:chExt cx="1777929" cy="895572"/>
          </a:xfrm>
        </p:grpSpPr>
        <p:grpSp>
          <p:nvGrpSpPr>
            <p:cNvPr id="166" name="Group 165"/>
            <p:cNvGrpSpPr/>
            <p:nvPr/>
          </p:nvGrpSpPr>
          <p:grpSpPr>
            <a:xfrm>
              <a:off x="5888284" y="1599975"/>
              <a:ext cx="1777929" cy="895572"/>
              <a:chOff x="6241889" y="3165934"/>
              <a:chExt cx="1517908" cy="983231"/>
            </a:xfrm>
          </p:grpSpPr>
          <p:sp>
            <p:nvSpPr>
              <p:cNvPr id="168" name="Cloud Callout 167"/>
              <p:cNvSpPr/>
              <p:nvPr/>
            </p:nvSpPr>
            <p:spPr>
              <a:xfrm>
                <a:off x="6486723" y="3165934"/>
                <a:ext cx="1028244" cy="983231"/>
              </a:xfrm>
              <a:prstGeom prst="cloudCallout">
                <a:avLst>
                  <a:gd name="adj1" fmla="val -62767"/>
                  <a:gd name="adj2" fmla="val 46317"/>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69" name="Rectangle 168"/>
              <p:cNvSpPr/>
              <p:nvPr/>
            </p:nvSpPr>
            <p:spPr>
              <a:xfrm>
                <a:off x="6241889" y="3471706"/>
                <a:ext cx="1517908" cy="371692"/>
              </a:xfrm>
              <a:prstGeom prst="rect">
                <a:avLst/>
              </a:prstGeom>
            </p:spPr>
            <p:txBody>
              <a:bodyPr wrap="square">
                <a:spAutoFit/>
              </a:bodyPr>
              <a:lstStyle/>
              <a:p>
                <a:pPr algn="ctr"/>
                <a:r>
                  <a:rPr lang="en-US" sz="1600" b="1" dirty="0" smtClean="0">
                    <a:solidFill>
                      <a:prstClr val="white"/>
                    </a:solidFill>
                    <a:latin typeface="Cambria Math" panose="02040503050406030204" pitchFamily="18" charset="0"/>
                    <a:ea typeface="Cambria Math" panose="02040503050406030204" pitchFamily="18" charset="0"/>
                    <a:cs typeface="Arial" pitchFamily="34" charset="0"/>
                  </a:rPr>
                  <a:t>‘+’         ‘-’ </a:t>
                </a:r>
                <a:endParaRPr lang="en-US" sz="1600" b="1" dirty="0">
                  <a:solidFill>
                    <a:prstClr val="white"/>
                  </a:solidFill>
                  <a:latin typeface="Bookman Old Style" panose="02050604050505020204" pitchFamily="18" charset="0"/>
                </a:endParaRPr>
              </a:p>
            </p:txBody>
          </p:sp>
        </p:grpSp>
        <p:cxnSp>
          <p:nvCxnSpPr>
            <p:cNvPr id="167" name="Straight Arrow Connector 166"/>
            <p:cNvCxnSpPr/>
            <p:nvPr/>
          </p:nvCxnSpPr>
          <p:spPr>
            <a:xfrm>
              <a:off x="6692869" y="2066925"/>
              <a:ext cx="228600" cy="0"/>
            </a:xfrm>
            <a:prstGeom prst="straightConnector1">
              <a:avLst/>
            </a:prstGeom>
            <a:ln w="19050">
              <a:solidFill>
                <a:schemeClr val="bg1"/>
              </a:solidFill>
              <a:tailEnd type="arrow"/>
            </a:ln>
          </p:spPr>
          <p:style>
            <a:lnRef idx="1">
              <a:schemeClr val="accent1"/>
            </a:lnRef>
            <a:fillRef idx="0">
              <a:schemeClr val="accent1"/>
            </a:fillRef>
            <a:effectRef idx="0">
              <a:schemeClr val="accent1"/>
            </a:effectRef>
            <a:fontRef idx="minor">
              <a:schemeClr val="tx1"/>
            </a:fontRef>
          </p:style>
        </p:cxnSp>
      </p:grpSp>
      <p:sp>
        <p:nvSpPr>
          <p:cNvPr id="170" name="TextBox 169"/>
          <p:cNvSpPr txBox="1"/>
          <p:nvPr/>
        </p:nvSpPr>
        <p:spPr>
          <a:xfrm>
            <a:off x="1555097" y="2586940"/>
            <a:ext cx="276105" cy="369332"/>
          </a:xfrm>
          <a:prstGeom prst="rect">
            <a:avLst/>
          </a:prstGeom>
          <a:noFill/>
        </p:spPr>
        <p:txBody>
          <a:bodyPr wrap="square" rtlCol="0">
            <a:spAutoFit/>
          </a:bodyPr>
          <a:lstStyle/>
          <a:p>
            <a:r>
              <a:rPr lang="en-US" dirty="0" smtClean="0">
                <a:solidFill>
                  <a:srgbClr val="C00000"/>
                </a:solidFill>
                <a:latin typeface="Cambria Math" panose="02040503050406030204" pitchFamily="18" charset="0"/>
                <a:ea typeface="Cambria Math" panose="02040503050406030204" pitchFamily="18" charset="0"/>
                <a:cs typeface="Arial" pitchFamily="34" charset="0"/>
              </a:rPr>
              <a:t>3</a:t>
            </a:r>
            <a:endParaRPr lang="en-US" dirty="0">
              <a:solidFill>
                <a:srgbClr val="C00000"/>
              </a:solidFill>
              <a:latin typeface="Cambria Math" panose="02040503050406030204" pitchFamily="18" charset="0"/>
              <a:ea typeface="Cambria Math" panose="02040503050406030204" pitchFamily="18" charset="0"/>
              <a:cs typeface="Arial" pitchFamily="34" charset="0"/>
            </a:endParaRPr>
          </a:p>
        </p:txBody>
      </p:sp>
      <p:grpSp>
        <p:nvGrpSpPr>
          <p:cNvPr id="171" name="Group 170"/>
          <p:cNvGrpSpPr/>
          <p:nvPr/>
        </p:nvGrpSpPr>
        <p:grpSpPr>
          <a:xfrm>
            <a:off x="3578286" y="1653642"/>
            <a:ext cx="2355539" cy="1273539"/>
            <a:chOff x="6096215" y="3056468"/>
            <a:chExt cx="1686520" cy="1189709"/>
          </a:xfrm>
        </p:grpSpPr>
        <p:sp>
          <p:nvSpPr>
            <p:cNvPr id="172" name="Cloud Callout 171"/>
            <p:cNvSpPr/>
            <p:nvPr/>
          </p:nvSpPr>
          <p:spPr>
            <a:xfrm>
              <a:off x="6096215" y="3056468"/>
              <a:ext cx="1655996" cy="1189709"/>
            </a:xfrm>
            <a:prstGeom prst="cloudCallout">
              <a:avLst>
                <a:gd name="adj1" fmla="val -73629"/>
                <a:gd name="adj2" fmla="val 40872"/>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mbria Math" panose="02040503050406030204" pitchFamily="18" charset="0"/>
                <a:ea typeface="Cambria Math" panose="02040503050406030204" pitchFamily="18" charset="0"/>
              </a:endParaRPr>
            </a:p>
          </p:txBody>
        </p:sp>
        <p:sp>
          <p:nvSpPr>
            <p:cNvPr id="173" name="Rectangle 172"/>
            <p:cNvSpPr/>
            <p:nvPr/>
          </p:nvSpPr>
          <p:spPr>
            <a:xfrm>
              <a:off x="6153136" y="3317472"/>
              <a:ext cx="1629599" cy="776297"/>
            </a:xfrm>
            <a:prstGeom prst="rect">
              <a:avLst/>
            </a:prstGeom>
          </p:spPr>
          <p:txBody>
            <a:bodyPr wrap="square">
              <a:spAutoFit/>
            </a:bodyPr>
            <a:lstStyle/>
            <a:p>
              <a:pPr algn="ctr"/>
              <a:r>
                <a:rPr lang="en-US" sz="1600" b="1" dirty="0" smtClean="0">
                  <a:solidFill>
                    <a:srgbClr val="002060"/>
                  </a:solidFill>
                  <a:latin typeface="Cambria Math" panose="02040503050406030204" pitchFamily="18" charset="0"/>
                  <a:ea typeface="Cambria Math" panose="02040503050406030204" pitchFamily="18" charset="0"/>
                </a:rPr>
                <a:t>Variables </a:t>
              </a:r>
              <a:r>
                <a:rPr lang="en-US" sz="1600" b="1" dirty="0">
                  <a:solidFill>
                    <a:srgbClr val="002060"/>
                  </a:solidFill>
                  <a:latin typeface="Cambria Math" panose="02040503050406030204" pitchFamily="18" charset="0"/>
                  <a:ea typeface="Cambria Math" panose="02040503050406030204" pitchFamily="18" charset="0"/>
                </a:rPr>
                <a:t>on one side, numbers on the other side.</a:t>
              </a:r>
            </a:p>
          </p:txBody>
        </p:sp>
      </p:grpSp>
      <p:grpSp>
        <p:nvGrpSpPr>
          <p:cNvPr id="174" name="Group 173"/>
          <p:cNvGrpSpPr/>
          <p:nvPr/>
        </p:nvGrpSpPr>
        <p:grpSpPr>
          <a:xfrm>
            <a:off x="3540184" y="1742263"/>
            <a:ext cx="2204132" cy="1189709"/>
            <a:chOff x="6050724" y="3085922"/>
            <a:chExt cx="2204132" cy="1189709"/>
          </a:xfrm>
        </p:grpSpPr>
        <p:sp>
          <p:nvSpPr>
            <p:cNvPr id="175" name="Cloud Callout 174"/>
            <p:cNvSpPr/>
            <p:nvPr/>
          </p:nvSpPr>
          <p:spPr>
            <a:xfrm>
              <a:off x="6050724" y="3085922"/>
              <a:ext cx="2204132" cy="1189709"/>
            </a:xfrm>
            <a:prstGeom prst="cloudCallout">
              <a:avLst>
                <a:gd name="adj1" fmla="val -73629"/>
                <a:gd name="adj2" fmla="val 40872"/>
              </a:avLst>
            </a:prstGeom>
            <a:solidFill>
              <a:srgbClr val="FF7C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mbria Math" panose="02040503050406030204" pitchFamily="18" charset="0"/>
                <a:ea typeface="Cambria Math" panose="02040503050406030204" pitchFamily="18" charset="0"/>
              </a:endParaRPr>
            </a:p>
          </p:txBody>
        </p:sp>
        <p:sp>
          <p:nvSpPr>
            <p:cNvPr id="176" name="Rectangle 175"/>
            <p:cNvSpPr/>
            <p:nvPr/>
          </p:nvSpPr>
          <p:spPr>
            <a:xfrm>
              <a:off x="6100475" y="3438289"/>
              <a:ext cx="2107000" cy="584775"/>
            </a:xfrm>
            <a:prstGeom prst="rect">
              <a:avLst/>
            </a:prstGeom>
          </p:spPr>
          <p:txBody>
            <a:bodyPr wrap="square">
              <a:spAutoFit/>
            </a:bodyPr>
            <a:lstStyle/>
            <a:p>
              <a:pPr algn="ctr"/>
              <a:r>
                <a:rPr lang="en-US" sz="1600" b="1" dirty="0">
                  <a:solidFill>
                    <a:srgbClr val="002060"/>
                  </a:solidFill>
                  <a:latin typeface="Cambria Math" panose="02040503050406030204" pitchFamily="18" charset="0"/>
                  <a:ea typeface="Cambria Math" panose="02040503050406030204" pitchFamily="18" charset="0"/>
                </a:rPr>
                <a:t>We will shift </a:t>
              </a:r>
              <a:r>
                <a:rPr lang="en-US" sz="1600" b="1" dirty="0" smtClean="0">
                  <a:solidFill>
                    <a:srgbClr val="002060"/>
                  </a:solidFill>
                  <a:latin typeface="Cambria Math" panose="02040503050406030204" pitchFamily="18" charset="0"/>
                  <a:ea typeface="Cambria Math" panose="02040503050406030204" pitchFamily="18" charset="0"/>
                </a:rPr>
                <a:t>3 to the other side.</a:t>
              </a:r>
              <a:endParaRPr lang="en-US" sz="1600" b="1" dirty="0">
                <a:solidFill>
                  <a:srgbClr val="002060"/>
                </a:solidFill>
                <a:latin typeface="Cambria Math" panose="02040503050406030204" pitchFamily="18" charset="0"/>
                <a:ea typeface="Cambria Math" panose="02040503050406030204" pitchFamily="18" charset="0"/>
              </a:endParaRPr>
            </a:p>
          </p:txBody>
        </p:sp>
      </p:grpSp>
      <p:grpSp>
        <p:nvGrpSpPr>
          <p:cNvPr id="177" name="Group 176"/>
          <p:cNvGrpSpPr/>
          <p:nvPr/>
        </p:nvGrpSpPr>
        <p:grpSpPr>
          <a:xfrm>
            <a:off x="3633860" y="1726796"/>
            <a:ext cx="2102642" cy="1380195"/>
            <a:chOff x="5998967" y="2554406"/>
            <a:chExt cx="2003755" cy="1916038"/>
          </a:xfrm>
        </p:grpSpPr>
        <p:sp>
          <p:nvSpPr>
            <p:cNvPr id="178" name="Cloud Callout 177"/>
            <p:cNvSpPr/>
            <p:nvPr/>
          </p:nvSpPr>
          <p:spPr>
            <a:xfrm>
              <a:off x="5998967" y="2554406"/>
              <a:ext cx="2003755" cy="1916038"/>
            </a:xfrm>
            <a:prstGeom prst="cloudCallout">
              <a:avLst>
                <a:gd name="adj1" fmla="val -73629"/>
                <a:gd name="adj2" fmla="val 40872"/>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79" name="Rectangle 178"/>
            <p:cNvSpPr/>
            <p:nvPr/>
          </p:nvSpPr>
          <p:spPr>
            <a:xfrm>
              <a:off x="6055966" y="2881050"/>
              <a:ext cx="1794141" cy="1153621"/>
            </a:xfrm>
            <a:prstGeom prst="rect">
              <a:avLst/>
            </a:prstGeom>
          </p:spPr>
          <p:txBody>
            <a:bodyPr wrap="square">
              <a:spAutoFit/>
            </a:bodyPr>
            <a:lstStyle/>
            <a:p>
              <a:pPr algn="ctr"/>
              <a:r>
                <a:rPr lang="en-US" sz="1600" b="1" dirty="0" smtClean="0">
                  <a:solidFill>
                    <a:srgbClr val="002060"/>
                  </a:solidFill>
                  <a:latin typeface="Cambria Math" panose="02040503050406030204" pitchFamily="18" charset="0"/>
                  <a:ea typeface="Cambria Math" panose="02040503050406030204" pitchFamily="18" charset="0"/>
                </a:rPr>
                <a:t>While changing sides, we will change the sign.</a:t>
              </a:r>
              <a:endParaRPr lang="en-US" sz="1600" b="1" dirty="0">
                <a:solidFill>
                  <a:srgbClr val="002060"/>
                </a:solidFill>
                <a:latin typeface="Cambria Math" panose="02040503050406030204" pitchFamily="18" charset="0"/>
                <a:ea typeface="Cambria Math" panose="02040503050406030204" pitchFamily="18" charset="0"/>
              </a:endParaRPr>
            </a:p>
          </p:txBody>
        </p:sp>
      </p:grpSp>
      <p:sp>
        <p:nvSpPr>
          <p:cNvPr id="180" name="Curved Down Arrow 179"/>
          <p:cNvSpPr/>
          <p:nvPr/>
        </p:nvSpPr>
        <p:spPr>
          <a:xfrm rot="10800000" flipH="1">
            <a:off x="1824417" y="2880133"/>
            <a:ext cx="792163" cy="181054"/>
          </a:xfrm>
          <a:prstGeom prst="curvedDownArrow">
            <a:avLst/>
          </a:prstGeom>
          <a:solidFill>
            <a:srgbClr val="FFFF00"/>
          </a:solid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black"/>
              </a:solidFill>
              <a:latin typeface="Bookman Old Style" panose="02050604050505020204" pitchFamily="18" charset="0"/>
            </a:endParaRPr>
          </a:p>
        </p:txBody>
      </p:sp>
      <p:grpSp>
        <p:nvGrpSpPr>
          <p:cNvPr id="181" name="Group 180"/>
          <p:cNvGrpSpPr/>
          <p:nvPr/>
        </p:nvGrpSpPr>
        <p:grpSpPr>
          <a:xfrm>
            <a:off x="2956810" y="2332382"/>
            <a:ext cx="1777929" cy="895572"/>
            <a:chOff x="5888284" y="1599975"/>
            <a:chExt cx="1777929" cy="895572"/>
          </a:xfrm>
        </p:grpSpPr>
        <p:grpSp>
          <p:nvGrpSpPr>
            <p:cNvPr id="182" name="Group 181"/>
            <p:cNvGrpSpPr/>
            <p:nvPr/>
          </p:nvGrpSpPr>
          <p:grpSpPr>
            <a:xfrm>
              <a:off x="5888284" y="1599975"/>
              <a:ext cx="1777929" cy="895572"/>
              <a:chOff x="6241889" y="3165934"/>
              <a:chExt cx="1517908" cy="983231"/>
            </a:xfrm>
          </p:grpSpPr>
          <p:sp>
            <p:nvSpPr>
              <p:cNvPr id="184" name="Cloud Callout 183"/>
              <p:cNvSpPr/>
              <p:nvPr/>
            </p:nvSpPr>
            <p:spPr>
              <a:xfrm>
                <a:off x="6486723" y="3165934"/>
                <a:ext cx="1028244" cy="983231"/>
              </a:xfrm>
              <a:prstGeom prst="cloudCallout">
                <a:avLst>
                  <a:gd name="adj1" fmla="val -62767"/>
                  <a:gd name="adj2" fmla="val 46317"/>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85" name="Rectangle 184"/>
              <p:cNvSpPr/>
              <p:nvPr/>
            </p:nvSpPr>
            <p:spPr>
              <a:xfrm>
                <a:off x="6241889" y="3471706"/>
                <a:ext cx="1517908" cy="371692"/>
              </a:xfrm>
              <a:prstGeom prst="rect">
                <a:avLst/>
              </a:prstGeom>
            </p:spPr>
            <p:txBody>
              <a:bodyPr wrap="square">
                <a:spAutoFit/>
              </a:bodyPr>
              <a:lstStyle/>
              <a:p>
                <a:pPr algn="ctr"/>
                <a:r>
                  <a:rPr lang="en-US" sz="1600" b="1" dirty="0" smtClean="0">
                    <a:solidFill>
                      <a:prstClr val="white"/>
                    </a:solidFill>
                    <a:latin typeface="Cambria Math" panose="02040503050406030204" pitchFamily="18" charset="0"/>
                    <a:ea typeface="Cambria Math" panose="02040503050406030204" pitchFamily="18" charset="0"/>
                    <a:cs typeface="Arial" pitchFamily="34" charset="0"/>
                  </a:rPr>
                  <a:t>‘×’         ‘÷’ </a:t>
                </a:r>
                <a:endParaRPr lang="en-US" sz="1600" b="1" dirty="0">
                  <a:solidFill>
                    <a:prstClr val="white"/>
                  </a:solidFill>
                  <a:latin typeface="Bookman Old Style" panose="02050604050505020204" pitchFamily="18" charset="0"/>
                </a:endParaRPr>
              </a:p>
            </p:txBody>
          </p:sp>
        </p:grpSp>
        <p:cxnSp>
          <p:nvCxnSpPr>
            <p:cNvPr id="183" name="Straight Arrow Connector 182"/>
            <p:cNvCxnSpPr/>
            <p:nvPr/>
          </p:nvCxnSpPr>
          <p:spPr>
            <a:xfrm>
              <a:off x="6692869" y="2066925"/>
              <a:ext cx="228600" cy="0"/>
            </a:xfrm>
            <a:prstGeom prst="straightConnector1">
              <a:avLst/>
            </a:prstGeom>
            <a:ln w="19050">
              <a:solidFill>
                <a:schemeClr val="bg1"/>
              </a:solidFill>
              <a:tailEnd type="arrow"/>
            </a:ln>
          </p:spPr>
          <p:style>
            <a:lnRef idx="1">
              <a:schemeClr val="accent1"/>
            </a:lnRef>
            <a:fillRef idx="0">
              <a:schemeClr val="accent1"/>
            </a:fillRef>
            <a:effectRef idx="0">
              <a:schemeClr val="accent1"/>
            </a:effectRef>
            <a:fontRef idx="minor">
              <a:schemeClr val="tx1"/>
            </a:fontRef>
          </p:style>
        </p:cxnSp>
      </p:grpSp>
      <p:sp>
        <p:nvSpPr>
          <p:cNvPr id="101" name="Rectangle 100"/>
          <p:cNvSpPr/>
          <p:nvPr/>
        </p:nvSpPr>
        <p:spPr>
          <a:xfrm>
            <a:off x="3068894" y="3426278"/>
            <a:ext cx="1005403" cy="338554"/>
          </a:xfrm>
          <a:prstGeom prst="rect">
            <a:avLst/>
          </a:prstGeom>
          <a:gradFill flip="none" rotWithShape="1">
            <a:gsLst>
              <a:gs pos="0">
                <a:srgbClr val="CC00CC">
                  <a:tint val="66000"/>
                  <a:satMod val="160000"/>
                </a:srgbClr>
              </a:gs>
              <a:gs pos="50000">
                <a:srgbClr val="CC00CC">
                  <a:tint val="44500"/>
                  <a:satMod val="160000"/>
                </a:srgbClr>
              </a:gs>
              <a:gs pos="100000">
                <a:srgbClr val="CC00CC">
                  <a:tint val="23500"/>
                  <a:satMod val="160000"/>
                </a:srgbClr>
              </a:gs>
            </a:gsLst>
            <a:lin ang="2700000" scaled="1"/>
            <a:tileRect/>
          </a:gradFill>
        </p:spPr>
        <p:txBody>
          <a:bodyPr wrap="none">
            <a:spAutoFit/>
          </a:bodyPr>
          <a:lstStyle/>
          <a:p>
            <a:r>
              <a:rPr lang="en-US" sz="1600" dirty="0" smtClean="0">
                <a:solidFill>
                  <a:prstClr val="black"/>
                </a:solidFill>
                <a:latin typeface="Cambria Math" panose="02040503050406030204" pitchFamily="18" charset="0"/>
                <a:ea typeface="Cambria Math" panose="02040503050406030204" pitchFamily="18" charset="0"/>
              </a:rPr>
              <a:t>3 × 1 = 3</a:t>
            </a:r>
            <a:endParaRPr lang="en-US" sz="1600" dirty="0">
              <a:solidFill>
                <a:prstClr val="black"/>
              </a:solidFill>
              <a:latin typeface="Cambria Math" panose="02040503050406030204" pitchFamily="18" charset="0"/>
              <a:ea typeface="Cambria Math" panose="02040503050406030204" pitchFamily="18" charset="0"/>
            </a:endParaRPr>
          </a:p>
        </p:txBody>
      </p:sp>
      <p:sp>
        <p:nvSpPr>
          <p:cNvPr id="102" name="Rectangle 101"/>
          <p:cNvSpPr/>
          <p:nvPr/>
        </p:nvSpPr>
        <p:spPr>
          <a:xfrm>
            <a:off x="3048006" y="3120509"/>
            <a:ext cx="1119217" cy="338554"/>
          </a:xfrm>
          <a:prstGeom prst="rect">
            <a:avLst/>
          </a:prstGeom>
          <a:gradFill flip="none" rotWithShape="1">
            <a:gsLst>
              <a:gs pos="0">
                <a:srgbClr val="CC00CC">
                  <a:tint val="66000"/>
                  <a:satMod val="160000"/>
                </a:srgbClr>
              </a:gs>
              <a:gs pos="50000">
                <a:srgbClr val="CC00CC">
                  <a:tint val="44500"/>
                  <a:satMod val="160000"/>
                </a:srgbClr>
              </a:gs>
              <a:gs pos="100000">
                <a:srgbClr val="CC00CC">
                  <a:tint val="23500"/>
                  <a:satMod val="160000"/>
                </a:srgbClr>
              </a:gs>
            </a:gsLst>
            <a:lin ang="2700000" scaled="1"/>
            <a:tileRect/>
          </a:gradFill>
        </p:spPr>
        <p:txBody>
          <a:bodyPr wrap="none">
            <a:spAutoFit/>
          </a:bodyPr>
          <a:lstStyle/>
          <a:p>
            <a:r>
              <a:rPr lang="en-US" sz="1600" dirty="0" smtClean="0">
                <a:solidFill>
                  <a:prstClr val="black"/>
                </a:solidFill>
                <a:latin typeface="Cambria Math" panose="02040503050406030204" pitchFamily="18" charset="0"/>
                <a:ea typeface="Cambria Math" panose="02040503050406030204" pitchFamily="18" charset="0"/>
              </a:rPr>
              <a:t>3 × 5 = 15</a:t>
            </a:r>
            <a:endParaRPr lang="en-US" sz="1600" dirty="0">
              <a:solidFill>
                <a:prstClr val="black"/>
              </a:solidFill>
              <a:latin typeface="Cambria Math" panose="02040503050406030204" pitchFamily="18" charset="0"/>
              <a:ea typeface="Cambria Math" panose="02040503050406030204" pitchFamily="18" charset="0"/>
            </a:endParaRPr>
          </a:p>
        </p:txBody>
      </p:sp>
      <p:grpSp>
        <p:nvGrpSpPr>
          <p:cNvPr id="103" name="Group 102"/>
          <p:cNvGrpSpPr/>
          <p:nvPr/>
        </p:nvGrpSpPr>
        <p:grpSpPr>
          <a:xfrm>
            <a:off x="571500" y="251378"/>
            <a:ext cx="1181100" cy="512618"/>
            <a:chOff x="3680733" y="331470"/>
            <a:chExt cx="1135475" cy="563880"/>
          </a:xfrm>
        </p:grpSpPr>
        <p:sp>
          <p:nvSpPr>
            <p:cNvPr id="104" name="Horizontal Scroll 103"/>
            <p:cNvSpPr/>
            <p:nvPr/>
          </p:nvSpPr>
          <p:spPr>
            <a:xfrm>
              <a:off x="3680733" y="331470"/>
              <a:ext cx="1135475" cy="563880"/>
            </a:xfrm>
            <a:prstGeom prst="horizontalScroll">
              <a:avLst/>
            </a:prstGeom>
            <a:blipFill>
              <a:blip r:embed="rId6"/>
              <a:tile tx="0" ty="0" sx="100000" sy="100000" flip="none" algn="tl"/>
            </a:blipFill>
            <a:ln w="28575">
              <a:solidFill>
                <a:schemeClr val="tx1"/>
              </a:solid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dirty="0">
                <a:solidFill>
                  <a:prstClr val="black"/>
                </a:solidFill>
                <a:latin typeface="Cambria Math" panose="02040503050406030204" pitchFamily="18" charset="0"/>
                <a:ea typeface="Cambria Math" panose="02040503050406030204" pitchFamily="18" charset="0"/>
              </a:endParaRPr>
            </a:p>
          </p:txBody>
        </p:sp>
        <p:sp>
          <p:nvSpPr>
            <p:cNvPr id="105" name="TextBox 104"/>
            <p:cNvSpPr txBox="1"/>
            <p:nvPr/>
          </p:nvSpPr>
          <p:spPr>
            <a:xfrm>
              <a:off x="3761492" y="423178"/>
              <a:ext cx="1034050" cy="372410"/>
            </a:xfrm>
            <a:prstGeom prst="rect">
              <a:avLst/>
            </a:prstGeom>
            <a:noFill/>
          </p:spPr>
          <p:txBody>
            <a:bodyPr wrap="none" rtlCol="0">
              <a:spAutoFit/>
            </a:bodyPr>
            <a:lstStyle/>
            <a:p>
              <a:r>
                <a:rPr lang="en-US" sz="1600" dirty="0" smtClean="0">
                  <a:solidFill>
                    <a:prstClr val="black"/>
                  </a:solidFill>
                  <a:latin typeface="Cambria Math" panose="02040503050406030204" pitchFamily="18" charset="0"/>
                  <a:ea typeface="Cambria Math" panose="02040503050406030204" pitchFamily="18" charset="0"/>
                </a:rPr>
                <a:t>EXERCISE</a:t>
              </a:r>
              <a:endParaRPr lang="en-US" sz="1600" dirty="0">
                <a:solidFill>
                  <a:prstClr val="black"/>
                </a:solidFill>
                <a:latin typeface="Cambria Math" panose="02040503050406030204" pitchFamily="18" charset="0"/>
                <a:ea typeface="Cambria Math" panose="02040503050406030204" pitchFamily="18" charset="0"/>
              </a:endParaRPr>
            </a:p>
          </p:txBody>
        </p:sp>
      </p:grpSp>
    </p:spTree>
    <p:extLst>
      <p:ext uri="{BB962C8B-B14F-4D97-AF65-F5344CB8AC3E}">
        <p14:creationId xmlns:p14="http://schemas.microsoft.com/office/powerpoint/2010/main" val="2316116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35"/>
                                        </p:tgtEl>
                                        <p:attrNameLst>
                                          <p:attrName>style.visibility</p:attrName>
                                        </p:attrNameLst>
                                      </p:cBhvr>
                                      <p:to>
                                        <p:strVal val="visible"/>
                                      </p:to>
                                    </p:set>
                                    <p:animEffect transition="in" filter="fade">
                                      <p:cBhvr>
                                        <p:cTn id="35" dur="500"/>
                                        <p:tgtEl>
                                          <p:spTgt spid="135"/>
                                        </p:tgtEl>
                                      </p:cBhvr>
                                    </p:animEffect>
                                  </p:childTnLst>
                                </p:cTn>
                              </p:par>
                            </p:childTnLst>
                          </p:cTn>
                        </p:par>
                      </p:childTnLst>
                    </p:cTn>
                  </p:par>
                  <p:par>
                    <p:cTn id="36" fill="hold">
                      <p:stCondLst>
                        <p:cond delay="indefinite"/>
                      </p:stCondLst>
                      <p:childTnLst>
                        <p:par>
                          <p:cTn id="37" fill="hold">
                            <p:stCondLst>
                              <p:cond delay="0"/>
                            </p:stCondLst>
                            <p:childTnLst>
                              <p:par>
                                <p:cTn id="38" presetID="1" presetClass="exit" presetSubtype="0" fill="hold" nodeType="clickEffect">
                                  <p:stCondLst>
                                    <p:cond delay="0"/>
                                  </p:stCondLst>
                                  <p:childTnLst>
                                    <p:set>
                                      <p:cBhvr>
                                        <p:cTn id="39" dur="1" fill="hold">
                                          <p:stCondLst>
                                            <p:cond delay="0"/>
                                          </p:stCondLst>
                                        </p:cTn>
                                        <p:tgtEl>
                                          <p:spTgt spid="135"/>
                                        </p:tgtEl>
                                        <p:attrNameLst>
                                          <p:attrName>style.visibility</p:attrName>
                                        </p:attrNameLst>
                                      </p:cBhvr>
                                      <p:to>
                                        <p:strVal val="hidden"/>
                                      </p:to>
                                    </p:se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142"/>
                                        </p:tgtEl>
                                        <p:attrNameLst>
                                          <p:attrName>style.visibility</p:attrName>
                                        </p:attrNameLst>
                                      </p:cBhvr>
                                      <p:to>
                                        <p:strVal val="visible"/>
                                      </p:to>
                                    </p:set>
                                    <p:animEffect transition="in" filter="fade">
                                      <p:cBhvr>
                                        <p:cTn id="44" dur="500"/>
                                        <p:tgtEl>
                                          <p:spTgt spid="142"/>
                                        </p:tgtEl>
                                      </p:cBhvr>
                                    </p:animEffec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22" presetClass="entr" presetSubtype="8" fill="hold" grpId="0" nodeType="clickEffect">
                                  <p:stCondLst>
                                    <p:cond delay="0"/>
                                  </p:stCondLst>
                                  <p:childTnLst>
                                    <p:set>
                                      <p:cBhvr>
                                        <p:cTn id="52" dur="1" fill="hold">
                                          <p:stCondLst>
                                            <p:cond delay="0"/>
                                          </p:stCondLst>
                                        </p:cTn>
                                        <p:tgtEl>
                                          <p:spTgt spid="148"/>
                                        </p:tgtEl>
                                        <p:attrNameLst>
                                          <p:attrName>style.visibility</p:attrName>
                                        </p:attrNameLst>
                                      </p:cBhvr>
                                      <p:to>
                                        <p:strVal val="visible"/>
                                      </p:to>
                                    </p:set>
                                    <p:animEffect transition="in" filter="wipe(left)">
                                      <p:cBhvr>
                                        <p:cTn id="53" dur="500"/>
                                        <p:tgtEl>
                                          <p:spTgt spid="148"/>
                                        </p:tgtEl>
                                      </p:cBhvr>
                                    </p:animEffect>
                                  </p:childTnLst>
                                </p:cTn>
                              </p:par>
                            </p:childTnLst>
                          </p:cTn>
                        </p:par>
                      </p:childTnLst>
                    </p:cTn>
                  </p:par>
                  <p:par>
                    <p:cTn id="54" fill="hold">
                      <p:stCondLst>
                        <p:cond delay="indefinite"/>
                      </p:stCondLst>
                      <p:childTnLst>
                        <p:par>
                          <p:cTn id="55" fill="hold">
                            <p:stCondLst>
                              <p:cond delay="0"/>
                            </p:stCondLst>
                            <p:childTnLst>
                              <p:par>
                                <p:cTn id="56" presetID="1" presetClass="exit" presetSubtype="0" fill="hold" nodeType="clickEffect">
                                  <p:stCondLst>
                                    <p:cond delay="0"/>
                                  </p:stCondLst>
                                  <p:childTnLst>
                                    <p:set>
                                      <p:cBhvr>
                                        <p:cTn id="57" dur="1" fill="hold">
                                          <p:stCondLst>
                                            <p:cond delay="0"/>
                                          </p:stCondLst>
                                        </p:cTn>
                                        <p:tgtEl>
                                          <p:spTgt spid="142"/>
                                        </p:tgtEl>
                                        <p:attrNameLst>
                                          <p:attrName>style.visibility</p:attrName>
                                        </p:attrNameLst>
                                      </p:cBhvr>
                                      <p:to>
                                        <p:strVal val="hidden"/>
                                      </p:to>
                                    </p:se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145"/>
                                        </p:tgtEl>
                                        <p:attrNameLst>
                                          <p:attrName>style.visibility</p:attrName>
                                        </p:attrNameLst>
                                      </p:cBhvr>
                                      <p:to>
                                        <p:strVal val="visible"/>
                                      </p:to>
                                    </p:set>
                                    <p:animEffect transition="in" filter="fade">
                                      <p:cBhvr>
                                        <p:cTn id="62" dur="500"/>
                                        <p:tgtEl>
                                          <p:spTgt spid="145"/>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xit" presetSubtype="0" fill="hold" nodeType="clickEffect">
                                  <p:stCondLst>
                                    <p:cond delay="0"/>
                                  </p:stCondLst>
                                  <p:childTnLst>
                                    <p:animEffect transition="out" filter="fade">
                                      <p:cBhvr>
                                        <p:cTn id="66" dur="500"/>
                                        <p:tgtEl>
                                          <p:spTgt spid="145"/>
                                        </p:tgtEl>
                                      </p:cBhvr>
                                    </p:animEffect>
                                    <p:set>
                                      <p:cBhvr>
                                        <p:cTn id="67" dur="1" fill="hold">
                                          <p:stCondLst>
                                            <p:cond delay="499"/>
                                          </p:stCondLst>
                                        </p:cTn>
                                        <p:tgtEl>
                                          <p:spTgt spid="145"/>
                                        </p:tgtEl>
                                        <p:attrNameLst>
                                          <p:attrName>style.visibility</p:attrName>
                                        </p:attrNameLst>
                                      </p:cBhvr>
                                      <p:to>
                                        <p:strVal val="hidden"/>
                                      </p:to>
                                    </p:se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149"/>
                                        </p:tgtEl>
                                        <p:attrNameLst>
                                          <p:attrName>style.visibility</p:attrName>
                                        </p:attrNameLst>
                                      </p:cBhvr>
                                      <p:to>
                                        <p:strVal val="visible"/>
                                      </p:to>
                                    </p:set>
                                    <p:animEffect transition="in" filter="fade">
                                      <p:cBhvr>
                                        <p:cTn id="72" dur="500"/>
                                        <p:tgtEl>
                                          <p:spTgt spid="149"/>
                                        </p:tgtEl>
                                      </p:cBhvr>
                                    </p:animEffec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10"/>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11"/>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12"/>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13"/>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grpId="0" nodeType="clickEffect">
                                  <p:stCondLst>
                                    <p:cond delay="0"/>
                                  </p:stCondLst>
                                  <p:childTnLst>
                                    <p:set>
                                      <p:cBhvr>
                                        <p:cTn id="92" dur="1" fill="hold">
                                          <p:stCondLst>
                                            <p:cond delay="0"/>
                                          </p:stCondLst>
                                        </p:cTn>
                                        <p:tgtEl>
                                          <p:spTgt spid="14"/>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grpId="0" nodeType="clickEffect">
                                  <p:stCondLst>
                                    <p:cond delay="0"/>
                                  </p:stCondLst>
                                  <p:childTnLst>
                                    <p:set>
                                      <p:cBhvr>
                                        <p:cTn id="96" dur="1" fill="hold">
                                          <p:stCondLst>
                                            <p:cond delay="0"/>
                                          </p:stCondLst>
                                        </p:cTn>
                                        <p:tgtEl>
                                          <p:spTgt spid="15"/>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grpId="0" nodeType="clickEffect">
                                  <p:stCondLst>
                                    <p:cond delay="0"/>
                                  </p:stCondLst>
                                  <p:childTnLst>
                                    <p:set>
                                      <p:cBhvr>
                                        <p:cTn id="100" dur="1" fill="hold">
                                          <p:stCondLst>
                                            <p:cond delay="0"/>
                                          </p:stCondLst>
                                        </p:cTn>
                                        <p:tgtEl>
                                          <p:spTgt spid="18"/>
                                        </p:tgtEl>
                                        <p:attrNameLst>
                                          <p:attrName>style.visibility</p:attrName>
                                        </p:attrNameLst>
                                      </p:cBhvr>
                                      <p:to>
                                        <p:strVal val="visible"/>
                                      </p:to>
                                    </p:set>
                                  </p:childTnLst>
                                </p:cTn>
                              </p:par>
                            </p:childTnLst>
                          </p:cTn>
                        </p:par>
                      </p:childTnLst>
                    </p:cTn>
                  </p:par>
                  <p:par>
                    <p:cTn id="101" fill="hold">
                      <p:stCondLst>
                        <p:cond delay="indefinite"/>
                      </p:stCondLst>
                      <p:childTnLst>
                        <p:par>
                          <p:cTn id="102" fill="hold">
                            <p:stCondLst>
                              <p:cond delay="0"/>
                            </p:stCondLst>
                            <p:childTnLst>
                              <p:par>
                                <p:cTn id="103" presetID="1" presetClass="entr" presetSubtype="0" fill="hold" grpId="0" nodeType="clickEffect">
                                  <p:stCondLst>
                                    <p:cond delay="0"/>
                                  </p:stCondLst>
                                  <p:childTnLst>
                                    <p:set>
                                      <p:cBhvr>
                                        <p:cTn id="104" dur="1" fill="hold">
                                          <p:stCondLst>
                                            <p:cond delay="0"/>
                                          </p:stCondLst>
                                        </p:cTn>
                                        <p:tgtEl>
                                          <p:spTgt spid="19"/>
                                        </p:tgtEl>
                                        <p:attrNameLst>
                                          <p:attrName>style.visibility</p:attrName>
                                        </p:attrNameLst>
                                      </p:cBhvr>
                                      <p:to>
                                        <p:strVal val="visible"/>
                                      </p:to>
                                    </p:set>
                                  </p:childTnLst>
                                </p:cTn>
                              </p:par>
                            </p:childTnLst>
                          </p:cTn>
                        </p:par>
                      </p:childTnLst>
                    </p:cTn>
                  </p:par>
                  <p:par>
                    <p:cTn id="105" fill="hold">
                      <p:stCondLst>
                        <p:cond delay="indefinite"/>
                      </p:stCondLst>
                      <p:childTnLst>
                        <p:par>
                          <p:cTn id="106" fill="hold">
                            <p:stCondLst>
                              <p:cond delay="0"/>
                            </p:stCondLst>
                            <p:childTnLst>
                              <p:par>
                                <p:cTn id="107" presetID="1" presetClass="exit" presetSubtype="0" fill="hold" grpId="1" nodeType="clickEffect">
                                  <p:stCondLst>
                                    <p:cond delay="0"/>
                                  </p:stCondLst>
                                  <p:childTnLst>
                                    <p:set>
                                      <p:cBhvr>
                                        <p:cTn id="108" dur="1" fill="hold">
                                          <p:stCondLst>
                                            <p:cond delay="0"/>
                                          </p:stCondLst>
                                        </p:cTn>
                                        <p:tgtEl>
                                          <p:spTgt spid="148"/>
                                        </p:tgtEl>
                                        <p:attrNameLst>
                                          <p:attrName>style.visibility</p:attrName>
                                        </p:attrNameLst>
                                      </p:cBhvr>
                                      <p:to>
                                        <p:strVal val="hidden"/>
                                      </p:to>
                                    </p:set>
                                  </p:childTnLst>
                                </p:cTn>
                              </p:par>
                              <p:par>
                                <p:cTn id="109" presetID="1" presetClass="exit" presetSubtype="0" fill="hold" grpId="1" nodeType="withEffect">
                                  <p:stCondLst>
                                    <p:cond delay="0"/>
                                  </p:stCondLst>
                                  <p:childTnLst>
                                    <p:set>
                                      <p:cBhvr>
                                        <p:cTn id="110" dur="1" fill="hold">
                                          <p:stCondLst>
                                            <p:cond delay="0"/>
                                          </p:stCondLst>
                                        </p:cTn>
                                        <p:tgtEl>
                                          <p:spTgt spid="3"/>
                                        </p:tgtEl>
                                        <p:attrNameLst>
                                          <p:attrName>style.visibility</p:attrName>
                                        </p:attrNameLst>
                                      </p:cBhvr>
                                      <p:to>
                                        <p:strVal val="hidden"/>
                                      </p:to>
                                    </p:set>
                                  </p:childTnLst>
                                </p:cTn>
                              </p:par>
                              <p:par>
                                <p:cTn id="111" presetID="10" presetClass="exit" presetSubtype="0" fill="hold" nodeType="withEffect">
                                  <p:stCondLst>
                                    <p:cond delay="0"/>
                                  </p:stCondLst>
                                  <p:childTnLst>
                                    <p:animEffect transition="out" filter="fade">
                                      <p:cBhvr>
                                        <p:cTn id="112" dur="500"/>
                                        <p:tgtEl>
                                          <p:spTgt spid="149"/>
                                        </p:tgtEl>
                                      </p:cBhvr>
                                    </p:animEffect>
                                    <p:set>
                                      <p:cBhvr>
                                        <p:cTn id="113" dur="1" fill="hold">
                                          <p:stCondLst>
                                            <p:cond delay="499"/>
                                          </p:stCondLst>
                                        </p:cTn>
                                        <p:tgtEl>
                                          <p:spTgt spid="149"/>
                                        </p:tgtEl>
                                        <p:attrNameLst>
                                          <p:attrName>style.visibility</p:attrName>
                                        </p:attrNameLst>
                                      </p:cBhvr>
                                      <p:to>
                                        <p:strVal val="hidden"/>
                                      </p:to>
                                    </p:set>
                                  </p:childTnLst>
                                </p:cTn>
                              </p:par>
                            </p:childTnLst>
                          </p:cTn>
                        </p:par>
                      </p:childTnLst>
                    </p:cTn>
                  </p:par>
                  <p:par>
                    <p:cTn id="114" fill="hold">
                      <p:stCondLst>
                        <p:cond delay="indefinite"/>
                      </p:stCondLst>
                      <p:childTnLst>
                        <p:par>
                          <p:cTn id="115" fill="hold">
                            <p:stCondLst>
                              <p:cond delay="0"/>
                            </p:stCondLst>
                            <p:childTnLst>
                              <p:par>
                                <p:cTn id="116" presetID="1" presetClass="entr" presetSubtype="0" fill="hold" grpId="0" nodeType="clickEffect">
                                  <p:stCondLst>
                                    <p:cond delay="0"/>
                                  </p:stCondLst>
                                  <p:childTnLst>
                                    <p:set>
                                      <p:cBhvr>
                                        <p:cTn id="117" dur="1" fill="hold">
                                          <p:stCondLst>
                                            <p:cond delay="0"/>
                                          </p:stCondLst>
                                        </p:cTn>
                                        <p:tgtEl>
                                          <p:spTgt spid="22"/>
                                        </p:tgtEl>
                                        <p:attrNameLst>
                                          <p:attrName>style.visibility</p:attrName>
                                        </p:attrNameLst>
                                      </p:cBhvr>
                                      <p:to>
                                        <p:strVal val="visible"/>
                                      </p:to>
                                    </p:set>
                                  </p:childTnLst>
                                </p:cTn>
                              </p:par>
                            </p:childTnLst>
                          </p:cTn>
                        </p:par>
                      </p:childTnLst>
                    </p:cTn>
                  </p:par>
                  <p:par>
                    <p:cTn id="118" fill="hold">
                      <p:stCondLst>
                        <p:cond delay="indefinite"/>
                      </p:stCondLst>
                      <p:childTnLst>
                        <p:par>
                          <p:cTn id="119" fill="hold">
                            <p:stCondLst>
                              <p:cond delay="0"/>
                            </p:stCondLst>
                            <p:childTnLst>
                              <p:par>
                                <p:cTn id="120" presetID="1" presetClass="entr" presetSubtype="0" fill="hold" grpId="0" nodeType="clickEffect">
                                  <p:stCondLst>
                                    <p:cond delay="0"/>
                                  </p:stCondLst>
                                  <p:childTnLst>
                                    <p:set>
                                      <p:cBhvr>
                                        <p:cTn id="121" dur="1" fill="hold">
                                          <p:stCondLst>
                                            <p:cond delay="0"/>
                                          </p:stCondLst>
                                        </p:cTn>
                                        <p:tgtEl>
                                          <p:spTgt spid="23"/>
                                        </p:tgtEl>
                                        <p:attrNameLst>
                                          <p:attrName>style.visibility</p:attrName>
                                        </p:attrNameLst>
                                      </p:cBhvr>
                                      <p:to>
                                        <p:strVal val="visible"/>
                                      </p:to>
                                    </p:set>
                                  </p:childTnLst>
                                </p:cTn>
                              </p:par>
                            </p:childTnLst>
                          </p:cTn>
                        </p:par>
                      </p:childTnLst>
                    </p:cTn>
                  </p:par>
                  <p:par>
                    <p:cTn id="122" fill="hold">
                      <p:stCondLst>
                        <p:cond delay="indefinite"/>
                      </p:stCondLst>
                      <p:childTnLst>
                        <p:par>
                          <p:cTn id="123" fill="hold">
                            <p:stCondLst>
                              <p:cond delay="0"/>
                            </p:stCondLst>
                            <p:childTnLst>
                              <p:par>
                                <p:cTn id="124" presetID="1" presetClass="entr" presetSubtype="0" fill="hold" grpId="0" nodeType="clickEffect">
                                  <p:stCondLst>
                                    <p:cond delay="0"/>
                                  </p:stCondLst>
                                  <p:childTnLst>
                                    <p:set>
                                      <p:cBhvr>
                                        <p:cTn id="125" dur="1" fill="hold">
                                          <p:stCondLst>
                                            <p:cond delay="0"/>
                                          </p:stCondLst>
                                        </p:cTn>
                                        <p:tgtEl>
                                          <p:spTgt spid="24"/>
                                        </p:tgtEl>
                                        <p:attrNameLst>
                                          <p:attrName>style.visibility</p:attrName>
                                        </p:attrNameLst>
                                      </p:cBhvr>
                                      <p:to>
                                        <p:strVal val="visible"/>
                                      </p:to>
                                    </p:set>
                                  </p:childTnLst>
                                </p:cTn>
                              </p:par>
                            </p:childTnLst>
                          </p:cTn>
                        </p:par>
                      </p:childTnLst>
                    </p:cTn>
                  </p:par>
                  <p:par>
                    <p:cTn id="126" fill="hold">
                      <p:stCondLst>
                        <p:cond delay="indefinite"/>
                      </p:stCondLst>
                      <p:childTnLst>
                        <p:par>
                          <p:cTn id="127" fill="hold">
                            <p:stCondLst>
                              <p:cond delay="0"/>
                            </p:stCondLst>
                            <p:childTnLst>
                              <p:par>
                                <p:cTn id="128" presetID="1" presetClass="entr" presetSubtype="0" fill="hold" grpId="0" nodeType="clickEffect">
                                  <p:stCondLst>
                                    <p:cond delay="0"/>
                                  </p:stCondLst>
                                  <p:childTnLst>
                                    <p:set>
                                      <p:cBhvr>
                                        <p:cTn id="129" dur="1" fill="hold">
                                          <p:stCondLst>
                                            <p:cond delay="0"/>
                                          </p:stCondLst>
                                        </p:cTn>
                                        <p:tgtEl>
                                          <p:spTgt spid="25"/>
                                        </p:tgtEl>
                                        <p:attrNameLst>
                                          <p:attrName>style.visibility</p:attrName>
                                        </p:attrNameLst>
                                      </p:cBhvr>
                                      <p:to>
                                        <p:strVal val="visible"/>
                                      </p:to>
                                    </p:set>
                                  </p:childTnLst>
                                </p:cTn>
                              </p:par>
                            </p:childTnLst>
                          </p:cTn>
                        </p:par>
                      </p:childTnLst>
                    </p:cTn>
                  </p:par>
                  <p:par>
                    <p:cTn id="130" fill="hold">
                      <p:stCondLst>
                        <p:cond delay="indefinite"/>
                      </p:stCondLst>
                      <p:childTnLst>
                        <p:par>
                          <p:cTn id="131" fill="hold">
                            <p:stCondLst>
                              <p:cond delay="0"/>
                            </p:stCondLst>
                            <p:childTnLst>
                              <p:par>
                                <p:cTn id="132" presetID="1" presetClass="entr" presetSubtype="0" fill="hold" grpId="0" nodeType="clickEffect">
                                  <p:stCondLst>
                                    <p:cond delay="0"/>
                                  </p:stCondLst>
                                  <p:childTnLst>
                                    <p:set>
                                      <p:cBhvr>
                                        <p:cTn id="133" dur="1" fill="hold">
                                          <p:stCondLst>
                                            <p:cond delay="0"/>
                                          </p:stCondLst>
                                        </p:cTn>
                                        <p:tgtEl>
                                          <p:spTgt spid="26"/>
                                        </p:tgtEl>
                                        <p:attrNameLst>
                                          <p:attrName>style.visibility</p:attrName>
                                        </p:attrNameLst>
                                      </p:cBhvr>
                                      <p:to>
                                        <p:strVal val="visible"/>
                                      </p:to>
                                    </p:set>
                                  </p:childTnLst>
                                </p:cTn>
                              </p:par>
                            </p:childTnLst>
                          </p:cTn>
                        </p:par>
                      </p:childTnLst>
                    </p:cTn>
                  </p:par>
                  <p:par>
                    <p:cTn id="134" fill="hold">
                      <p:stCondLst>
                        <p:cond delay="indefinite"/>
                      </p:stCondLst>
                      <p:childTnLst>
                        <p:par>
                          <p:cTn id="135" fill="hold">
                            <p:stCondLst>
                              <p:cond delay="0"/>
                            </p:stCondLst>
                            <p:childTnLst>
                              <p:par>
                                <p:cTn id="136" presetID="1" presetClass="entr" presetSubtype="0" fill="hold" grpId="0" nodeType="clickEffect">
                                  <p:stCondLst>
                                    <p:cond delay="0"/>
                                  </p:stCondLst>
                                  <p:childTnLst>
                                    <p:set>
                                      <p:cBhvr>
                                        <p:cTn id="137" dur="1" fill="hold">
                                          <p:stCondLst>
                                            <p:cond delay="0"/>
                                          </p:stCondLst>
                                        </p:cTn>
                                        <p:tgtEl>
                                          <p:spTgt spid="27"/>
                                        </p:tgtEl>
                                        <p:attrNameLst>
                                          <p:attrName>style.visibility</p:attrName>
                                        </p:attrNameLst>
                                      </p:cBhvr>
                                      <p:to>
                                        <p:strVal val="visible"/>
                                      </p:to>
                                    </p:set>
                                  </p:childTnLst>
                                </p:cTn>
                              </p:par>
                            </p:childTnLst>
                          </p:cTn>
                        </p:par>
                      </p:childTnLst>
                    </p:cTn>
                  </p:par>
                  <p:par>
                    <p:cTn id="138" fill="hold">
                      <p:stCondLst>
                        <p:cond delay="indefinite"/>
                      </p:stCondLst>
                      <p:childTnLst>
                        <p:par>
                          <p:cTn id="139" fill="hold">
                            <p:stCondLst>
                              <p:cond delay="0"/>
                            </p:stCondLst>
                            <p:childTnLst>
                              <p:par>
                                <p:cTn id="140" presetID="10" presetClass="entr" presetSubtype="0" fill="hold" nodeType="clickEffect">
                                  <p:stCondLst>
                                    <p:cond delay="0"/>
                                  </p:stCondLst>
                                  <p:childTnLst>
                                    <p:set>
                                      <p:cBhvr>
                                        <p:cTn id="141" dur="1" fill="hold">
                                          <p:stCondLst>
                                            <p:cond delay="0"/>
                                          </p:stCondLst>
                                        </p:cTn>
                                        <p:tgtEl>
                                          <p:spTgt spid="155"/>
                                        </p:tgtEl>
                                        <p:attrNameLst>
                                          <p:attrName>style.visibility</p:attrName>
                                        </p:attrNameLst>
                                      </p:cBhvr>
                                      <p:to>
                                        <p:strVal val="visible"/>
                                      </p:to>
                                    </p:set>
                                    <p:animEffect transition="in" filter="fade">
                                      <p:cBhvr>
                                        <p:cTn id="142" dur="500"/>
                                        <p:tgtEl>
                                          <p:spTgt spid="155"/>
                                        </p:tgtEl>
                                      </p:cBhvr>
                                    </p:animEffect>
                                  </p:childTnLst>
                                </p:cTn>
                              </p:par>
                            </p:childTnLst>
                          </p:cTn>
                        </p:par>
                      </p:childTnLst>
                    </p:cTn>
                  </p:par>
                  <p:par>
                    <p:cTn id="143" fill="hold">
                      <p:stCondLst>
                        <p:cond delay="indefinite"/>
                      </p:stCondLst>
                      <p:childTnLst>
                        <p:par>
                          <p:cTn id="144" fill="hold">
                            <p:stCondLst>
                              <p:cond delay="0"/>
                            </p:stCondLst>
                            <p:childTnLst>
                              <p:par>
                                <p:cTn id="145" presetID="1" presetClass="exit" presetSubtype="0" fill="hold" nodeType="clickEffect">
                                  <p:stCondLst>
                                    <p:cond delay="0"/>
                                  </p:stCondLst>
                                  <p:childTnLst>
                                    <p:set>
                                      <p:cBhvr>
                                        <p:cTn id="146" dur="1" fill="hold">
                                          <p:stCondLst>
                                            <p:cond delay="0"/>
                                          </p:stCondLst>
                                        </p:cTn>
                                        <p:tgtEl>
                                          <p:spTgt spid="155"/>
                                        </p:tgtEl>
                                        <p:attrNameLst>
                                          <p:attrName>style.visibility</p:attrName>
                                        </p:attrNameLst>
                                      </p:cBhvr>
                                      <p:to>
                                        <p:strVal val="hidden"/>
                                      </p:to>
                                    </p:set>
                                  </p:childTnLst>
                                </p:cTn>
                              </p:par>
                            </p:childTnLst>
                          </p:cTn>
                        </p:par>
                      </p:childTnLst>
                    </p:cTn>
                  </p:par>
                  <p:par>
                    <p:cTn id="147" fill="hold">
                      <p:stCondLst>
                        <p:cond delay="indefinite"/>
                      </p:stCondLst>
                      <p:childTnLst>
                        <p:par>
                          <p:cTn id="148" fill="hold">
                            <p:stCondLst>
                              <p:cond delay="0"/>
                            </p:stCondLst>
                            <p:childTnLst>
                              <p:par>
                                <p:cTn id="149" presetID="10" presetClass="entr" presetSubtype="0" fill="hold" nodeType="clickEffect">
                                  <p:stCondLst>
                                    <p:cond delay="0"/>
                                  </p:stCondLst>
                                  <p:childTnLst>
                                    <p:set>
                                      <p:cBhvr>
                                        <p:cTn id="150" dur="1" fill="hold">
                                          <p:stCondLst>
                                            <p:cond delay="0"/>
                                          </p:stCondLst>
                                        </p:cTn>
                                        <p:tgtEl>
                                          <p:spTgt spid="158"/>
                                        </p:tgtEl>
                                        <p:attrNameLst>
                                          <p:attrName>style.visibility</p:attrName>
                                        </p:attrNameLst>
                                      </p:cBhvr>
                                      <p:to>
                                        <p:strVal val="visible"/>
                                      </p:to>
                                    </p:set>
                                    <p:animEffect transition="in" filter="fade">
                                      <p:cBhvr>
                                        <p:cTn id="151" dur="500"/>
                                        <p:tgtEl>
                                          <p:spTgt spid="158"/>
                                        </p:tgtEl>
                                      </p:cBhvr>
                                    </p:animEffect>
                                  </p:childTnLst>
                                </p:cTn>
                              </p:par>
                            </p:childTnLst>
                          </p:cTn>
                        </p:par>
                      </p:childTnLst>
                    </p:cTn>
                  </p:par>
                  <p:par>
                    <p:cTn id="152" fill="hold">
                      <p:stCondLst>
                        <p:cond delay="indefinite"/>
                      </p:stCondLst>
                      <p:childTnLst>
                        <p:par>
                          <p:cTn id="153" fill="hold">
                            <p:stCondLst>
                              <p:cond delay="0"/>
                            </p:stCondLst>
                            <p:childTnLst>
                              <p:par>
                                <p:cTn id="154" presetID="1" presetClass="entr" presetSubtype="0" fill="hold" grpId="0" nodeType="clickEffect">
                                  <p:stCondLst>
                                    <p:cond delay="0"/>
                                  </p:stCondLst>
                                  <p:childTnLst>
                                    <p:set>
                                      <p:cBhvr>
                                        <p:cTn id="155" dur="1" fill="hold">
                                          <p:stCondLst>
                                            <p:cond delay="0"/>
                                          </p:stCondLst>
                                        </p:cTn>
                                        <p:tgtEl>
                                          <p:spTgt spid="154"/>
                                        </p:tgtEl>
                                        <p:attrNameLst>
                                          <p:attrName>style.visibility</p:attrName>
                                        </p:attrNameLst>
                                      </p:cBhvr>
                                      <p:to>
                                        <p:strVal val="visible"/>
                                      </p:to>
                                    </p:set>
                                  </p:childTnLst>
                                </p:cTn>
                              </p:par>
                            </p:childTnLst>
                          </p:cTn>
                        </p:par>
                      </p:childTnLst>
                    </p:cTn>
                  </p:par>
                  <p:par>
                    <p:cTn id="156" fill="hold">
                      <p:stCondLst>
                        <p:cond delay="indefinite"/>
                      </p:stCondLst>
                      <p:childTnLst>
                        <p:par>
                          <p:cTn id="157" fill="hold">
                            <p:stCondLst>
                              <p:cond delay="0"/>
                            </p:stCondLst>
                            <p:childTnLst>
                              <p:par>
                                <p:cTn id="158" presetID="22" presetClass="entr" presetSubtype="2" fill="hold" grpId="0" nodeType="clickEffect">
                                  <p:stCondLst>
                                    <p:cond delay="0"/>
                                  </p:stCondLst>
                                  <p:childTnLst>
                                    <p:set>
                                      <p:cBhvr>
                                        <p:cTn id="159" dur="1" fill="hold">
                                          <p:stCondLst>
                                            <p:cond delay="0"/>
                                          </p:stCondLst>
                                        </p:cTn>
                                        <p:tgtEl>
                                          <p:spTgt spid="164"/>
                                        </p:tgtEl>
                                        <p:attrNameLst>
                                          <p:attrName>style.visibility</p:attrName>
                                        </p:attrNameLst>
                                      </p:cBhvr>
                                      <p:to>
                                        <p:strVal val="visible"/>
                                      </p:to>
                                    </p:set>
                                    <p:animEffect transition="in" filter="wipe(right)">
                                      <p:cBhvr>
                                        <p:cTn id="160" dur="500"/>
                                        <p:tgtEl>
                                          <p:spTgt spid="164"/>
                                        </p:tgtEl>
                                      </p:cBhvr>
                                    </p:animEffect>
                                  </p:childTnLst>
                                </p:cTn>
                              </p:par>
                            </p:childTnLst>
                          </p:cTn>
                        </p:par>
                      </p:childTnLst>
                    </p:cTn>
                  </p:par>
                  <p:par>
                    <p:cTn id="161" fill="hold">
                      <p:stCondLst>
                        <p:cond delay="indefinite"/>
                      </p:stCondLst>
                      <p:childTnLst>
                        <p:par>
                          <p:cTn id="162" fill="hold">
                            <p:stCondLst>
                              <p:cond delay="0"/>
                            </p:stCondLst>
                            <p:childTnLst>
                              <p:par>
                                <p:cTn id="163" presetID="1" presetClass="exit" presetSubtype="0" fill="hold" nodeType="clickEffect">
                                  <p:stCondLst>
                                    <p:cond delay="0"/>
                                  </p:stCondLst>
                                  <p:childTnLst>
                                    <p:set>
                                      <p:cBhvr>
                                        <p:cTn id="164" dur="1" fill="hold">
                                          <p:stCondLst>
                                            <p:cond delay="0"/>
                                          </p:stCondLst>
                                        </p:cTn>
                                        <p:tgtEl>
                                          <p:spTgt spid="158"/>
                                        </p:tgtEl>
                                        <p:attrNameLst>
                                          <p:attrName>style.visibility</p:attrName>
                                        </p:attrNameLst>
                                      </p:cBhvr>
                                      <p:to>
                                        <p:strVal val="hidden"/>
                                      </p:to>
                                    </p:set>
                                  </p:childTnLst>
                                </p:cTn>
                              </p:par>
                            </p:childTnLst>
                          </p:cTn>
                        </p:par>
                      </p:childTnLst>
                    </p:cTn>
                  </p:par>
                  <p:par>
                    <p:cTn id="165" fill="hold">
                      <p:stCondLst>
                        <p:cond delay="indefinite"/>
                      </p:stCondLst>
                      <p:childTnLst>
                        <p:par>
                          <p:cTn id="166" fill="hold">
                            <p:stCondLst>
                              <p:cond delay="0"/>
                            </p:stCondLst>
                            <p:childTnLst>
                              <p:par>
                                <p:cTn id="167" presetID="10" presetClass="entr" presetSubtype="0" fill="hold" nodeType="clickEffect">
                                  <p:stCondLst>
                                    <p:cond delay="0"/>
                                  </p:stCondLst>
                                  <p:childTnLst>
                                    <p:set>
                                      <p:cBhvr>
                                        <p:cTn id="168" dur="1" fill="hold">
                                          <p:stCondLst>
                                            <p:cond delay="0"/>
                                          </p:stCondLst>
                                        </p:cTn>
                                        <p:tgtEl>
                                          <p:spTgt spid="161"/>
                                        </p:tgtEl>
                                        <p:attrNameLst>
                                          <p:attrName>style.visibility</p:attrName>
                                        </p:attrNameLst>
                                      </p:cBhvr>
                                      <p:to>
                                        <p:strVal val="visible"/>
                                      </p:to>
                                    </p:set>
                                    <p:animEffect transition="in" filter="fade">
                                      <p:cBhvr>
                                        <p:cTn id="169" dur="500"/>
                                        <p:tgtEl>
                                          <p:spTgt spid="161"/>
                                        </p:tgtEl>
                                      </p:cBhvr>
                                    </p:animEffect>
                                  </p:childTnLst>
                                </p:cTn>
                              </p:par>
                            </p:childTnLst>
                          </p:cTn>
                        </p:par>
                      </p:childTnLst>
                    </p:cTn>
                  </p:par>
                  <p:par>
                    <p:cTn id="170" fill="hold">
                      <p:stCondLst>
                        <p:cond delay="indefinite"/>
                      </p:stCondLst>
                      <p:childTnLst>
                        <p:par>
                          <p:cTn id="171" fill="hold">
                            <p:stCondLst>
                              <p:cond delay="0"/>
                            </p:stCondLst>
                            <p:childTnLst>
                              <p:par>
                                <p:cTn id="172" presetID="10" presetClass="exit" presetSubtype="0" fill="hold" nodeType="clickEffect">
                                  <p:stCondLst>
                                    <p:cond delay="0"/>
                                  </p:stCondLst>
                                  <p:childTnLst>
                                    <p:animEffect transition="out" filter="fade">
                                      <p:cBhvr>
                                        <p:cTn id="173" dur="500"/>
                                        <p:tgtEl>
                                          <p:spTgt spid="161"/>
                                        </p:tgtEl>
                                      </p:cBhvr>
                                    </p:animEffect>
                                    <p:set>
                                      <p:cBhvr>
                                        <p:cTn id="174" dur="1" fill="hold">
                                          <p:stCondLst>
                                            <p:cond delay="499"/>
                                          </p:stCondLst>
                                        </p:cTn>
                                        <p:tgtEl>
                                          <p:spTgt spid="161"/>
                                        </p:tgtEl>
                                        <p:attrNameLst>
                                          <p:attrName>style.visibility</p:attrName>
                                        </p:attrNameLst>
                                      </p:cBhvr>
                                      <p:to>
                                        <p:strVal val="hidden"/>
                                      </p:to>
                                    </p:set>
                                  </p:childTnLst>
                                </p:cTn>
                              </p:par>
                            </p:childTnLst>
                          </p:cTn>
                        </p:par>
                      </p:childTnLst>
                    </p:cTn>
                  </p:par>
                  <p:par>
                    <p:cTn id="175" fill="hold">
                      <p:stCondLst>
                        <p:cond delay="indefinite"/>
                      </p:stCondLst>
                      <p:childTnLst>
                        <p:par>
                          <p:cTn id="176" fill="hold">
                            <p:stCondLst>
                              <p:cond delay="0"/>
                            </p:stCondLst>
                            <p:childTnLst>
                              <p:par>
                                <p:cTn id="177" presetID="10" presetClass="entr" presetSubtype="0" fill="hold" nodeType="clickEffect">
                                  <p:stCondLst>
                                    <p:cond delay="0"/>
                                  </p:stCondLst>
                                  <p:childTnLst>
                                    <p:set>
                                      <p:cBhvr>
                                        <p:cTn id="178" dur="1" fill="hold">
                                          <p:stCondLst>
                                            <p:cond delay="0"/>
                                          </p:stCondLst>
                                        </p:cTn>
                                        <p:tgtEl>
                                          <p:spTgt spid="165"/>
                                        </p:tgtEl>
                                        <p:attrNameLst>
                                          <p:attrName>style.visibility</p:attrName>
                                        </p:attrNameLst>
                                      </p:cBhvr>
                                      <p:to>
                                        <p:strVal val="visible"/>
                                      </p:to>
                                    </p:set>
                                    <p:animEffect transition="in" filter="fade">
                                      <p:cBhvr>
                                        <p:cTn id="179" dur="500"/>
                                        <p:tgtEl>
                                          <p:spTgt spid="165"/>
                                        </p:tgtEl>
                                      </p:cBhvr>
                                    </p:animEffect>
                                  </p:childTnLst>
                                </p:cTn>
                              </p:par>
                            </p:childTnLst>
                          </p:cTn>
                        </p:par>
                      </p:childTnLst>
                    </p:cTn>
                  </p:par>
                  <p:par>
                    <p:cTn id="180" fill="hold">
                      <p:stCondLst>
                        <p:cond delay="indefinite"/>
                      </p:stCondLst>
                      <p:childTnLst>
                        <p:par>
                          <p:cTn id="181" fill="hold">
                            <p:stCondLst>
                              <p:cond delay="0"/>
                            </p:stCondLst>
                            <p:childTnLst>
                              <p:par>
                                <p:cTn id="182" presetID="1" presetClass="entr" presetSubtype="0" fill="hold" grpId="0" nodeType="clickEffect">
                                  <p:stCondLst>
                                    <p:cond delay="0"/>
                                  </p:stCondLst>
                                  <p:childTnLst>
                                    <p:set>
                                      <p:cBhvr>
                                        <p:cTn id="183" dur="1" fill="hold">
                                          <p:stCondLst>
                                            <p:cond delay="0"/>
                                          </p:stCondLst>
                                        </p:cTn>
                                        <p:tgtEl>
                                          <p:spTgt spid="28"/>
                                        </p:tgtEl>
                                        <p:attrNameLst>
                                          <p:attrName>style.visibility</p:attrName>
                                        </p:attrNameLst>
                                      </p:cBhvr>
                                      <p:to>
                                        <p:strVal val="visible"/>
                                      </p:to>
                                    </p:set>
                                  </p:childTnLst>
                                </p:cTn>
                              </p:par>
                            </p:childTnLst>
                          </p:cTn>
                        </p:par>
                      </p:childTnLst>
                    </p:cTn>
                  </p:par>
                  <p:par>
                    <p:cTn id="184" fill="hold">
                      <p:stCondLst>
                        <p:cond delay="indefinite"/>
                      </p:stCondLst>
                      <p:childTnLst>
                        <p:par>
                          <p:cTn id="185" fill="hold">
                            <p:stCondLst>
                              <p:cond delay="0"/>
                            </p:stCondLst>
                            <p:childTnLst>
                              <p:par>
                                <p:cTn id="186" presetID="1" presetClass="entr" presetSubtype="0" fill="hold" grpId="0" nodeType="clickEffect">
                                  <p:stCondLst>
                                    <p:cond delay="0"/>
                                  </p:stCondLst>
                                  <p:childTnLst>
                                    <p:set>
                                      <p:cBhvr>
                                        <p:cTn id="187" dur="1" fill="hold">
                                          <p:stCondLst>
                                            <p:cond delay="0"/>
                                          </p:stCondLst>
                                        </p:cTn>
                                        <p:tgtEl>
                                          <p:spTgt spid="29"/>
                                        </p:tgtEl>
                                        <p:attrNameLst>
                                          <p:attrName>style.visibility</p:attrName>
                                        </p:attrNameLst>
                                      </p:cBhvr>
                                      <p:to>
                                        <p:strVal val="visible"/>
                                      </p:to>
                                    </p:set>
                                  </p:childTnLst>
                                </p:cTn>
                              </p:par>
                            </p:childTnLst>
                          </p:cTn>
                        </p:par>
                      </p:childTnLst>
                    </p:cTn>
                  </p:par>
                  <p:par>
                    <p:cTn id="188" fill="hold">
                      <p:stCondLst>
                        <p:cond delay="indefinite"/>
                      </p:stCondLst>
                      <p:childTnLst>
                        <p:par>
                          <p:cTn id="189" fill="hold">
                            <p:stCondLst>
                              <p:cond delay="0"/>
                            </p:stCondLst>
                            <p:childTnLst>
                              <p:par>
                                <p:cTn id="190" presetID="1" presetClass="entr" presetSubtype="0" fill="hold" grpId="0" nodeType="clickEffect">
                                  <p:stCondLst>
                                    <p:cond delay="0"/>
                                  </p:stCondLst>
                                  <p:childTnLst>
                                    <p:set>
                                      <p:cBhvr>
                                        <p:cTn id="191" dur="1" fill="hold">
                                          <p:stCondLst>
                                            <p:cond delay="0"/>
                                          </p:stCondLst>
                                        </p:cTn>
                                        <p:tgtEl>
                                          <p:spTgt spid="30"/>
                                        </p:tgtEl>
                                        <p:attrNameLst>
                                          <p:attrName>style.visibility</p:attrName>
                                        </p:attrNameLst>
                                      </p:cBhvr>
                                      <p:to>
                                        <p:strVal val="visible"/>
                                      </p:to>
                                    </p:set>
                                  </p:childTnLst>
                                </p:cTn>
                              </p:par>
                            </p:childTnLst>
                          </p:cTn>
                        </p:par>
                      </p:childTnLst>
                    </p:cTn>
                  </p:par>
                  <p:par>
                    <p:cTn id="192" fill="hold">
                      <p:stCondLst>
                        <p:cond delay="indefinite"/>
                      </p:stCondLst>
                      <p:childTnLst>
                        <p:par>
                          <p:cTn id="193" fill="hold">
                            <p:stCondLst>
                              <p:cond delay="0"/>
                            </p:stCondLst>
                            <p:childTnLst>
                              <p:par>
                                <p:cTn id="194" presetID="1" presetClass="entr" presetSubtype="0" fill="hold" grpId="0" nodeType="clickEffect">
                                  <p:stCondLst>
                                    <p:cond delay="0"/>
                                  </p:stCondLst>
                                  <p:childTnLst>
                                    <p:set>
                                      <p:cBhvr>
                                        <p:cTn id="195" dur="1" fill="hold">
                                          <p:stCondLst>
                                            <p:cond delay="0"/>
                                          </p:stCondLst>
                                        </p:cTn>
                                        <p:tgtEl>
                                          <p:spTgt spid="31"/>
                                        </p:tgtEl>
                                        <p:attrNameLst>
                                          <p:attrName>style.visibility</p:attrName>
                                        </p:attrNameLst>
                                      </p:cBhvr>
                                      <p:to>
                                        <p:strVal val="visible"/>
                                      </p:to>
                                    </p:set>
                                  </p:childTnLst>
                                </p:cTn>
                              </p:par>
                            </p:childTnLst>
                          </p:cTn>
                        </p:par>
                      </p:childTnLst>
                    </p:cTn>
                  </p:par>
                  <p:par>
                    <p:cTn id="196" fill="hold">
                      <p:stCondLst>
                        <p:cond delay="indefinite"/>
                      </p:stCondLst>
                      <p:childTnLst>
                        <p:par>
                          <p:cTn id="197" fill="hold">
                            <p:stCondLst>
                              <p:cond delay="0"/>
                            </p:stCondLst>
                            <p:childTnLst>
                              <p:par>
                                <p:cTn id="198" presetID="1" presetClass="exit" presetSubtype="0" fill="hold" grpId="1" nodeType="clickEffect">
                                  <p:stCondLst>
                                    <p:cond delay="0"/>
                                  </p:stCondLst>
                                  <p:childTnLst>
                                    <p:set>
                                      <p:cBhvr>
                                        <p:cTn id="199" dur="1" fill="hold">
                                          <p:stCondLst>
                                            <p:cond delay="0"/>
                                          </p:stCondLst>
                                        </p:cTn>
                                        <p:tgtEl>
                                          <p:spTgt spid="164"/>
                                        </p:tgtEl>
                                        <p:attrNameLst>
                                          <p:attrName>style.visibility</p:attrName>
                                        </p:attrNameLst>
                                      </p:cBhvr>
                                      <p:to>
                                        <p:strVal val="hidden"/>
                                      </p:to>
                                    </p:set>
                                  </p:childTnLst>
                                </p:cTn>
                              </p:par>
                              <p:par>
                                <p:cTn id="200" presetID="10" presetClass="exit" presetSubtype="0" fill="hold" nodeType="withEffect">
                                  <p:stCondLst>
                                    <p:cond delay="0"/>
                                  </p:stCondLst>
                                  <p:childTnLst>
                                    <p:animEffect transition="out" filter="fade">
                                      <p:cBhvr>
                                        <p:cTn id="201" dur="500"/>
                                        <p:tgtEl>
                                          <p:spTgt spid="165"/>
                                        </p:tgtEl>
                                      </p:cBhvr>
                                    </p:animEffect>
                                    <p:set>
                                      <p:cBhvr>
                                        <p:cTn id="202" dur="1" fill="hold">
                                          <p:stCondLst>
                                            <p:cond delay="499"/>
                                          </p:stCondLst>
                                        </p:cTn>
                                        <p:tgtEl>
                                          <p:spTgt spid="165"/>
                                        </p:tgtEl>
                                        <p:attrNameLst>
                                          <p:attrName>style.visibility</p:attrName>
                                        </p:attrNameLst>
                                      </p:cBhvr>
                                      <p:to>
                                        <p:strVal val="hidden"/>
                                      </p:to>
                                    </p:set>
                                  </p:childTnLst>
                                </p:cTn>
                              </p:par>
                            </p:childTnLst>
                          </p:cTn>
                        </p:par>
                      </p:childTnLst>
                    </p:cTn>
                  </p:par>
                  <p:par>
                    <p:cTn id="203" fill="hold">
                      <p:stCondLst>
                        <p:cond delay="indefinite"/>
                      </p:stCondLst>
                      <p:childTnLst>
                        <p:par>
                          <p:cTn id="204" fill="hold">
                            <p:stCondLst>
                              <p:cond delay="0"/>
                            </p:stCondLst>
                            <p:childTnLst>
                              <p:par>
                                <p:cTn id="205" presetID="10" presetClass="entr" presetSubtype="0" fill="hold" nodeType="clickEffect">
                                  <p:stCondLst>
                                    <p:cond delay="0"/>
                                  </p:stCondLst>
                                  <p:childTnLst>
                                    <p:set>
                                      <p:cBhvr>
                                        <p:cTn id="206" dur="1" fill="hold">
                                          <p:stCondLst>
                                            <p:cond delay="0"/>
                                          </p:stCondLst>
                                        </p:cTn>
                                        <p:tgtEl>
                                          <p:spTgt spid="171"/>
                                        </p:tgtEl>
                                        <p:attrNameLst>
                                          <p:attrName>style.visibility</p:attrName>
                                        </p:attrNameLst>
                                      </p:cBhvr>
                                      <p:to>
                                        <p:strVal val="visible"/>
                                      </p:to>
                                    </p:set>
                                    <p:animEffect transition="in" filter="fade">
                                      <p:cBhvr>
                                        <p:cTn id="207" dur="500"/>
                                        <p:tgtEl>
                                          <p:spTgt spid="171"/>
                                        </p:tgtEl>
                                      </p:cBhvr>
                                    </p:animEffect>
                                  </p:childTnLst>
                                </p:cTn>
                              </p:par>
                            </p:childTnLst>
                          </p:cTn>
                        </p:par>
                      </p:childTnLst>
                    </p:cTn>
                  </p:par>
                  <p:par>
                    <p:cTn id="208" fill="hold">
                      <p:stCondLst>
                        <p:cond delay="indefinite"/>
                      </p:stCondLst>
                      <p:childTnLst>
                        <p:par>
                          <p:cTn id="209" fill="hold">
                            <p:stCondLst>
                              <p:cond delay="0"/>
                            </p:stCondLst>
                            <p:childTnLst>
                              <p:par>
                                <p:cTn id="210" presetID="1" presetClass="exit" presetSubtype="0" fill="hold" nodeType="clickEffect">
                                  <p:stCondLst>
                                    <p:cond delay="0"/>
                                  </p:stCondLst>
                                  <p:childTnLst>
                                    <p:set>
                                      <p:cBhvr>
                                        <p:cTn id="211" dur="1" fill="hold">
                                          <p:stCondLst>
                                            <p:cond delay="0"/>
                                          </p:stCondLst>
                                        </p:cTn>
                                        <p:tgtEl>
                                          <p:spTgt spid="171"/>
                                        </p:tgtEl>
                                        <p:attrNameLst>
                                          <p:attrName>style.visibility</p:attrName>
                                        </p:attrNameLst>
                                      </p:cBhvr>
                                      <p:to>
                                        <p:strVal val="hidden"/>
                                      </p:to>
                                    </p:set>
                                  </p:childTnLst>
                                </p:cTn>
                              </p:par>
                            </p:childTnLst>
                          </p:cTn>
                        </p:par>
                      </p:childTnLst>
                    </p:cTn>
                  </p:par>
                  <p:par>
                    <p:cTn id="212" fill="hold">
                      <p:stCondLst>
                        <p:cond delay="indefinite"/>
                      </p:stCondLst>
                      <p:childTnLst>
                        <p:par>
                          <p:cTn id="213" fill="hold">
                            <p:stCondLst>
                              <p:cond delay="0"/>
                            </p:stCondLst>
                            <p:childTnLst>
                              <p:par>
                                <p:cTn id="214" presetID="10" presetClass="entr" presetSubtype="0" fill="hold" nodeType="clickEffect">
                                  <p:stCondLst>
                                    <p:cond delay="0"/>
                                  </p:stCondLst>
                                  <p:childTnLst>
                                    <p:set>
                                      <p:cBhvr>
                                        <p:cTn id="215" dur="1" fill="hold">
                                          <p:stCondLst>
                                            <p:cond delay="0"/>
                                          </p:stCondLst>
                                        </p:cTn>
                                        <p:tgtEl>
                                          <p:spTgt spid="174"/>
                                        </p:tgtEl>
                                        <p:attrNameLst>
                                          <p:attrName>style.visibility</p:attrName>
                                        </p:attrNameLst>
                                      </p:cBhvr>
                                      <p:to>
                                        <p:strVal val="visible"/>
                                      </p:to>
                                    </p:set>
                                    <p:animEffect transition="in" filter="fade">
                                      <p:cBhvr>
                                        <p:cTn id="216" dur="500"/>
                                        <p:tgtEl>
                                          <p:spTgt spid="174"/>
                                        </p:tgtEl>
                                      </p:cBhvr>
                                    </p:animEffect>
                                  </p:childTnLst>
                                </p:cTn>
                              </p:par>
                            </p:childTnLst>
                          </p:cTn>
                        </p:par>
                      </p:childTnLst>
                    </p:cTn>
                  </p:par>
                  <p:par>
                    <p:cTn id="217" fill="hold">
                      <p:stCondLst>
                        <p:cond delay="indefinite"/>
                      </p:stCondLst>
                      <p:childTnLst>
                        <p:par>
                          <p:cTn id="218" fill="hold">
                            <p:stCondLst>
                              <p:cond delay="0"/>
                            </p:stCondLst>
                            <p:childTnLst>
                              <p:par>
                                <p:cTn id="219" presetID="1" presetClass="entr" presetSubtype="0" fill="hold" grpId="0" nodeType="clickEffect">
                                  <p:stCondLst>
                                    <p:cond delay="0"/>
                                  </p:stCondLst>
                                  <p:childTnLst>
                                    <p:set>
                                      <p:cBhvr>
                                        <p:cTn id="220" dur="1" fill="hold">
                                          <p:stCondLst>
                                            <p:cond delay="0"/>
                                          </p:stCondLst>
                                        </p:cTn>
                                        <p:tgtEl>
                                          <p:spTgt spid="170"/>
                                        </p:tgtEl>
                                        <p:attrNameLst>
                                          <p:attrName>style.visibility</p:attrName>
                                        </p:attrNameLst>
                                      </p:cBhvr>
                                      <p:to>
                                        <p:strVal val="visible"/>
                                      </p:to>
                                    </p:set>
                                  </p:childTnLst>
                                </p:cTn>
                              </p:par>
                            </p:childTnLst>
                          </p:cTn>
                        </p:par>
                      </p:childTnLst>
                    </p:cTn>
                  </p:par>
                  <p:par>
                    <p:cTn id="221" fill="hold">
                      <p:stCondLst>
                        <p:cond delay="indefinite"/>
                      </p:stCondLst>
                      <p:childTnLst>
                        <p:par>
                          <p:cTn id="222" fill="hold">
                            <p:stCondLst>
                              <p:cond delay="0"/>
                            </p:stCondLst>
                            <p:childTnLst>
                              <p:par>
                                <p:cTn id="223" presetID="22" presetClass="entr" presetSubtype="8" fill="hold" grpId="0" nodeType="clickEffect">
                                  <p:stCondLst>
                                    <p:cond delay="0"/>
                                  </p:stCondLst>
                                  <p:childTnLst>
                                    <p:set>
                                      <p:cBhvr>
                                        <p:cTn id="224" dur="1" fill="hold">
                                          <p:stCondLst>
                                            <p:cond delay="0"/>
                                          </p:stCondLst>
                                        </p:cTn>
                                        <p:tgtEl>
                                          <p:spTgt spid="180"/>
                                        </p:tgtEl>
                                        <p:attrNameLst>
                                          <p:attrName>style.visibility</p:attrName>
                                        </p:attrNameLst>
                                      </p:cBhvr>
                                      <p:to>
                                        <p:strVal val="visible"/>
                                      </p:to>
                                    </p:set>
                                    <p:animEffect transition="in" filter="wipe(left)">
                                      <p:cBhvr>
                                        <p:cTn id="225" dur="500"/>
                                        <p:tgtEl>
                                          <p:spTgt spid="180"/>
                                        </p:tgtEl>
                                      </p:cBhvr>
                                    </p:animEffect>
                                  </p:childTnLst>
                                </p:cTn>
                              </p:par>
                            </p:childTnLst>
                          </p:cTn>
                        </p:par>
                      </p:childTnLst>
                    </p:cTn>
                  </p:par>
                  <p:par>
                    <p:cTn id="226" fill="hold">
                      <p:stCondLst>
                        <p:cond delay="indefinite"/>
                      </p:stCondLst>
                      <p:childTnLst>
                        <p:par>
                          <p:cTn id="227" fill="hold">
                            <p:stCondLst>
                              <p:cond delay="0"/>
                            </p:stCondLst>
                            <p:childTnLst>
                              <p:par>
                                <p:cTn id="228" presetID="1" presetClass="exit" presetSubtype="0" fill="hold" nodeType="clickEffect">
                                  <p:stCondLst>
                                    <p:cond delay="0"/>
                                  </p:stCondLst>
                                  <p:childTnLst>
                                    <p:set>
                                      <p:cBhvr>
                                        <p:cTn id="229" dur="1" fill="hold">
                                          <p:stCondLst>
                                            <p:cond delay="0"/>
                                          </p:stCondLst>
                                        </p:cTn>
                                        <p:tgtEl>
                                          <p:spTgt spid="174"/>
                                        </p:tgtEl>
                                        <p:attrNameLst>
                                          <p:attrName>style.visibility</p:attrName>
                                        </p:attrNameLst>
                                      </p:cBhvr>
                                      <p:to>
                                        <p:strVal val="hidden"/>
                                      </p:to>
                                    </p:set>
                                  </p:childTnLst>
                                </p:cTn>
                              </p:par>
                            </p:childTnLst>
                          </p:cTn>
                        </p:par>
                      </p:childTnLst>
                    </p:cTn>
                  </p:par>
                  <p:par>
                    <p:cTn id="230" fill="hold">
                      <p:stCondLst>
                        <p:cond delay="indefinite"/>
                      </p:stCondLst>
                      <p:childTnLst>
                        <p:par>
                          <p:cTn id="231" fill="hold">
                            <p:stCondLst>
                              <p:cond delay="0"/>
                            </p:stCondLst>
                            <p:childTnLst>
                              <p:par>
                                <p:cTn id="232" presetID="10" presetClass="entr" presetSubtype="0" fill="hold" nodeType="clickEffect">
                                  <p:stCondLst>
                                    <p:cond delay="0"/>
                                  </p:stCondLst>
                                  <p:childTnLst>
                                    <p:set>
                                      <p:cBhvr>
                                        <p:cTn id="233" dur="1" fill="hold">
                                          <p:stCondLst>
                                            <p:cond delay="0"/>
                                          </p:stCondLst>
                                        </p:cTn>
                                        <p:tgtEl>
                                          <p:spTgt spid="177"/>
                                        </p:tgtEl>
                                        <p:attrNameLst>
                                          <p:attrName>style.visibility</p:attrName>
                                        </p:attrNameLst>
                                      </p:cBhvr>
                                      <p:to>
                                        <p:strVal val="visible"/>
                                      </p:to>
                                    </p:set>
                                    <p:animEffect transition="in" filter="fade">
                                      <p:cBhvr>
                                        <p:cTn id="234" dur="500"/>
                                        <p:tgtEl>
                                          <p:spTgt spid="177"/>
                                        </p:tgtEl>
                                      </p:cBhvr>
                                    </p:animEffect>
                                  </p:childTnLst>
                                </p:cTn>
                              </p:par>
                            </p:childTnLst>
                          </p:cTn>
                        </p:par>
                      </p:childTnLst>
                    </p:cTn>
                  </p:par>
                  <p:par>
                    <p:cTn id="235" fill="hold">
                      <p:stCondLst>
                        <p:cond delay="indefinite"/>
                      </p:stCondLst>
                      <p:childTnLst>
                        <p:par>
                          <p:cTn id="236" fill="hold">
                            <p:stCondLst>
                              <p:cond delay="0"/>
                            </p:stCondLst>
                            <p:childTnLst>
                              <p:par>
                                <p:cTn id="237" presetID="10" presetClass="exit" presetSubtype="0" fill="hold" nodeType="clickEffect">
                                  <p:stCondLst>
                                    <p:cond delay="0"/>
                                  </p:stCondLst>
                                  <p:childTnLst>
                                    <p:animEffect transition="out" filter="fade">
                                      <p:cBhvr>
                                        <p:cTn id="238" dur="500"/>
                                        <p:tgtEl>
                                          <p:spTgt spid="177"/>
                                        </p:tgtEl>
                                      </p:cBhvr>
                                    </p:animEffect>
                                    <p:set>
                                      <p:cBhvr>
                                        <p:cTn id="239" dur="1" fill="hold">
                                          <p:stCondLst>
                                            <p:cond delay="499"/>
                                          </p:stCondLst>
                                        </p:cTn>
                                        <p:tgtEl>
                                          <p:spTgt spid="177"/>
                                        </p:tgtEl>
                                        <p:attrNameLst>
                                          <p:attrName>style.visibility</p:attrName>
                                        </p:attrNameLst>
                                      </p:cBhvr>
                                      <p:to>
                                        <p:strVal val="hidden"/>
                                      </p:to>
                                    </p:set>
                                  </p:childTnLst>
                                </p:cTn>
                              </p:par>
                            </p:childTnLst>
                          </p:cTn>
                        </p:par>
                      </p:childTnLst>
                    </p:cTn>
                  </p:par>
                  <p:par>
                    <p:cTn id="240" fill="hold">
                      <p:stCondLst>
                        <p:cond delay="indefinite"/>
                      </p:stCondLst>
                      <p:childTnLst>
                        <p:par>
                          <p:cTn id="241" fill="hold">
                            <p:stCondLst>
                              <p:cond delay="0"/>
                            </p:stCondLst>
                            <p:childTnLst>
                              <p:par>
                                <p:cTn id="242" presetID="10" presetClass="entr" presetSubtype="0" fill="hold" nodeType="clickEffect">
                                  <p:stCondLst>
                                    <p:cond delay="0"/>
                                  </p:stCondLst>
                                  <p:childTnLst>
                                    <p:set>
                                      <p:cBhvr>
                                        <p:cTn id="243" dur="1" fill="hold">
                                          <p:stCondLst>
                                            <p:cond delay="0"/>
                                          </p:stCondLst>
                                        </p:cTn>
                                        <p:tgtEl>
                                          <p:spTgt spid="181"/>
                                        </p:tgtEl>
                                        <p:attrNameLst>
                                          <p:attrName>style.visibility</p:attrName>
                                        </p:attrNameLst>
                                      </p:cBhvr>
                                      <p:to>
                                        <p:strVal val="visible"/>
                                      </p:to>
                                    </p:set>
                                    <p:animEffect transition="in" filter="fade">
                                      <p:cBhvr>
                                        <p:cTn id="244" dur="500"/>
                                        <p:tgtEl>
                                          <p:spTgt spid="181"/>
                                        </p:tgtEl>
                                      </p:cBhvr>
                                    </p:animEffect>
                                  </p:childTnLst>
                                </p:cTn>
                              </p:par>
                            </p:childTnLst>
                          </p:cTn>
                        </p:par>
                      </p:childTnLst>
                    </p:cTn>
                  </p:par>
                  <p:par>
                    <p:cTn id="245" fill="hold">
                      <p:stCondLst>
                        <p:cond delay="indefinite"/>
                      </p:stCondLst>
                      <p:childTnLst>
                        <p:par>
                          <p:cTn id="246" fill="hold">
                            <p:stCondLst>
                              <p:cond delay="0"/>
                            </p:stCondLst>
                            <p:childTnLst>
                              <p:par>
                                <p:cTn id="247" presetID="1" presetClass="entr" presetSubtype="0" fill="hold" grpId="0" nodeType="clickEffect">
                                  <p:stCondLst>
                                    <p:cond delay="0"/>
                                  </p:stCondLst>
                                  <p:childTnLst>
                                    <p:set>
                                      <p:cBhvr>
                                        <p:cTn id="248" dur="1" fill="hold">
                                          <p:stCondLst>
                                            <p:cond delay="0"/>
                                          </p:stCondLst>
                                        </p:cTn>
                                        <p:tgtEl>
                                          <p:spTgt spid="42"/>
                                        </p:tgtEl>
                                        <p:attrNameLst>
                                          <p:attrName>style.visibility</p:attrName>
                                        </p:attrNameLst>
                                      </p:cBhvr>
                                      <p:to>
                                        <p:strVal val="visible"/>
                                      </p:to>
                                    </p:set>
                                  </p:childTnLst>
                                </p:cTn>
                              </p:par>
                            </p:childTnLst>
                          </p:cTn>
                        </p:par>
                      </p:childTnLst>
                    </p:cTn>
                  </p:par>
                  <p:par>
                    <p:cTn id="249" fill="hold">
                      <p:stCondLst>
                        <p:cond delay="indefinite"/>
                      </p:stCondLst>
                      <p:childTnLst>
                        <p:par>
                          <p:cTn id="250" fill="hold">
                            <p:stCondLst>
                              <p:cond delay="0"/>
                            </p:stCondLst>
                            <p:childTnLst>
                              <p:par>
                                <p:cTn id="251" presetID="1" presetClass="entr" presetSubtype="0" fill="hold" grpId="0" nodeType="clickEffect">
                                  <p:stCondLst>
                                    <p:cond delay="0"/>
                                  </p:stCondLst>
                                  <p:childTnLst>
                                    <p:set>
                                      <p:cBhvr>
                                        <p:cTn id="252" dur="1" fill="hold">
                                          <p:stCondLst>
                                            <p:cond delay="0"/>
                                          </p:stCondLst>
                                        </p:cTn>
                                        <p:tgtEl>
                                          <p:spTgt spid="45"/>
                                        </p:tgtEl>
                                        <p:attrNameLst>
                                          <p:attrName>style.visibility</p:attrName>
                                        </p:attrNameLst>
                                      </p:cBhvr>
                                      <p:to>
                                        <p:strVal val="visible"/>
                                      </p:to>
                                    </p:set>
                                  </p:childTnLst>
                                </p:cTn>
                              </p:par>
                            </p:childTnLst>
                          </p:cTn>
                        </p:par>
                      </p:childTnLst>
                    </p:cTn>
                  </p:par>
                  <p:par>
                    <p:cTn id="253" fill="hold">
                      <p:stCondLst>
                        <p:cond delay="indefinite"/>
                      </p:stCondLst>
                      <p:childTnLst>
                        <p:par>
                          <p:cTn id="254" fill="hold">
                            <p:stCondLst>
                              <p:cond delay="0"/>
                            </p:stCondLst>
                            <p:childTnLst>
                              <p:par>
                                <p:cTn id="255" presetID="1" presetClass="entr" presetSubtype="0" fill="hold" grpId="0" nodeType="clickEffect">
                                  <p:stCondLst>
                                    <p:cond delay="0"/>
                                  </p:stCondLst>
                                  <p:childTnLst>
                                    <p:set>
                                      <p:cBhvr>
                                        <p:cTn id="256" dur="1" fill="hold">
                                          <p:stCondLst>
                                            <p:cond delay="0"/>
                                          </p:stCondLst>
                                        </p:cTn>
                                        <p:tgtEl>
                                          <p:spTgt spid="47"/>
                                        </p:tgtEl>
                                        <p:attrNameLst>
                                          <p:attrName>style.visibility</p:attrName>
                                        </p:attrNameLst>
                                      </p:cBhvr>
                                      <p:to>
                                        <p:strVal val="visible"/>
                                      </p:to>
                                    </p:set>
                                  </p:childTnLst>
                                </p:cTn>
                              </p:par>
                            </p:childTnLst>
                          </p:cTn>
                        </p:par>
                      </p:childTnLst>
                    </p:cTn>
                  </p:par>
                  <p:par>
                    <p:cTn id="257" fill="hold">
                      <p:stCondLst>
                        <p:cond delay="indefinite"/>
                      </p:stCondLst>
                      <p:childTnLst>
                        <p:par>
                          <p:cTn id="258" fill="hold">
                            <p:stCondLst>
                              <p:cond delay="0"/>
                            </p:stCondLst>
                            <p:childTnLst>
                              <p:par>
                                <p:cTn id="259" presetID="1" presetClass="entr" presetSubtype="0" fill="hold" grpId="0" nodeType="clickEffect">
                                  <p:stCondLst>
                                    <p:cond delay="0"/>
                                  </p:stCondLst>
                                  <p:childTnLst>
                                    <p:set>
                                      <p:cBhvr>
                                        <p:cTn id="260" dur="1" fill="hold">
                                          <p:stCondLst>
                                            <p:cond delay="0"/>
                                          </p:stCondLst>
                                        </p:cTn>
                                        <p:tgtEl>
                                          <p:spTgt spid="50"/>
                                        </p:tgtEl>
                                        <p:attrNameLst>
                                          <p:attrName>style.visibility</p:attrName>
                                        </p:attrNameLst>
                                      </p:cBhvr>
                                      <p:to>
                                        <p:strVal val="visible"/>
                                      </p:to>
                                    </p:set>
                                  </p:childTnLst>
                                </p:cTn>
                              </p:par>
                            </p:childTnLst>
                          </p:cTn>
                        </p:par>
                      </p:childTnLst>
                    </p:cTn>
                  </p:par>
                  <p:par>
                    <p:cTn id="261" fill="hold">
                      <p:stCondLst>
                        <p:cond delay="indefinite"/>
                      </p:stCondLst>
                      <p:childTnLst>
                        <p:par>
                          <p:cTn id="262" fill="hold">
                            <p:stCondLst>
                              <p:cond delay="0"/>
                            </p:stCondLst>
                            <p:childTnLst>
                              <p:par>
                                <p:cTn id="263" presetID="1" presetClass="entr" presetSubtype="0" fill="hold" nodeType="clickEffect">
                                  <p:stCondLst>
                                    <p:cond delay="0"/>
                                  </p:stCondLst>
                                  <p:childTnLst>
                                    <p:set>
                                      <p:cBhvr>
                                        <p:cTn id="264" dur="1" fill="hold">
                                          <p:stCondLst>
                                            <p:cond delay="0"/>
                                          </p:stCondLst>
                                        </p:cTn>
                                        <p:tgtEl>
                                          <p:spTgt spid="51"/>
                                        </p:tgtEl>
                                        <p:attrNameLst>
                                          <p:attrName>style.visibility</p:attrName>
                                        </p:attrNameLst>
                                      </p:cBhvr>
                                      <p:to>
                                        <p:strVal val="visible"/>
                                      </p:to>
                                    </p:set>
                                  </p:childTnLst>
                                </p:cTn>
                              </p:par>
                            </p:childTnLst>
                          </p:cTn>
                        </p:par>
                      </p:childTnLst>
                    </p:cTn>
                  </p:par>
                  <p:par>
                    <p:cTn id="265" fill="hold">
                      <p:stCondLst>
                        <p:cond delay="indefinite"/>
                      </p:stCondLst>
                      <p:childTnLst>
                        <p:par>
                          <p:cTn id="266" fill="hold">
                            <p:stCondLst>
                              <p:cond delay="0"/>
                            </p:stCondLst>
                            <p:childTnLst>
                              <p:par>
                                <p:cTn id="267" presetID="1" presetClass="entr" presetSubtype="0" fill="hold" grpId="0" nodeType="clickEffect">
                                  <p:stCondLst>
                                    <p:cond delay="0"/>
                                  </p:stCondLst>
                                  <p:childTnLst>
                                    <p:set>
                                      <p:cBhvr>
                                        <p:cTn id="268" dur="1" fill="hold">
                                          <p:stCondLst>
                                            <p:cond delay="0"/>
                                          </p:stCondLst>
                                        </p:cTn>
                                        <p:tgtEl>
                                          <p:spTgt spid="49"/>
                                        </p:tgtEl>
                                        <p:attrNameLst>
                                          <p:attrName>style.visibility</p:attrName>
                                        </p:attrNameLst>
                                      </p:cBhvr>
                                      <p:to>
                                        <p:strVal val="visible"/>
                                      </p:to>
                                    </p:set>
                                  </p:childTnLst>
                                </p:cTn>
                              </p:par>
                            </p:childTnLst>
                          </p:cTn>
                        </p:par>
                      </p:childTnLst>
                    </p:cTn>
                  </p:par>
                  <p:par>
                    <p:cTn id="269" fill="hold">
                      <p:stCondLst>
                        <p:cond delay="indefinite"/>
                      </p:stCondLst>
                      <p:childTnLst>
                        <p:par>
                          <p:cTn id="270" fill="hold">
                            <p:stCondLst>
                              <p:cond delay="0"/>
                            </p:stCondLst>
                            <p:childTnLst>
                              <p:par>
                                <p:cTn id="271" presetID="1" presetClass="exit" presetSubtype="0" fill="hold" grpId="1" nodeType="clickEffect">
                                  <p:stCondLst>
                                    <p:cond delay="0"/>
                                  </p:stCondLst>
                                  <p:childTnLst>
                                    <p:set>
                                      <p:cBhvr>
                                        <p:cTn id="272" dur="1" fill="hold">
                                          <p:stCondLst>
                                            <p:cond delay="0"/>
                                          </p:stCondLst>
                                        </p:cTn>
                                        <p:tgtEl>
                                          <p:spTgt spid="180"/>
                                        </p:tgtEl>
                                        <p:attrNameLst>
                                          <p:attrName>style.visibility</p:attrName>
                                        </p:attrNameLst>
                                      </p:cBhvr>
                                      <p:to>
                                        <p:strVal val="hidden"/>
                                      </p:to>
                                    </p:set>
                                  </p:childTnLst>
                                </p:cTn>
                              </p:par>
                              <p:par>
                                <p:cTn id="273" presetID="1" presetClass="exit" presetSubtype="0" fill="hold" grpId="1" nodeType="withEffect">
                                  <p:stCondLst>
                                    <p:cond delay="0"/>
                                  </p:stCondLst>
                                  <p:childTnLst>
                                    <p:set>
                                      <p:cBhvr>
                                        <p:cTn id="274" dur="1" fill="hold">
                                          <p:stCondLst>
                                            <p:cond delay="0"/>
                                          </p:stCondLst>
                                        </p:cTn>
                                        <p:tgtEl>
                                          <p:spTgt spid="170"/>
                                        </p:tgtEl>
                                        <p:attrNameLst>
                                          <p:attrName>style.visibility</p:attrName>
                                        </p:attrNameLst>
                                      </p:cBhvr>
                                      <p:to>
                                        <p:strVal val="hidden"/>
                                      </p:to>
                                    </p:set>
                                  </p:childTnLst>
                                </p:cTn>
                              </p:par>
                              <p:par>
                                <p:cTn id="275" presetID="10" presetClass="exit" presetSubtype="0" fill="hold" nodeType="withEffect">
                                  <p:stCondLst>
                                    <p:cond delay="0"/>
                                  </p:stCondLst>
                                  <p:childTnLst>
                                    <p:animEffect transition="out" filter="fade">
                                      <p:cBhvr>
                                        <p:cTn id="276" dur="500"/>
                                        <p:tgtEl>
                                          <p:spTgt spid="181"/>
                                        </p:tgtEl>
                                      </p:cBhvr>
                                    </p:animEffect>
                                    <p:set>
                                      <p:cBhvr>
                                        <p:cTn id="277" dur="1" fill="hold">
                                          <p:stCondLst>
                                            <p:cond delay="499"/>
                                          </p:stCondLst>
                                        </p:cTn>
                                        <p:tgtEl>
                                          <p:spTgt spid="181"/>
                                        </p:tgtEl>
                                        <p:attrNameLst>
                                          <p:attrName>style.visibility</p:attrName>
                                        </p:attrNameLst>
                                      </p:cBhvr>
                                      <p:to>
                                        <p:strVal val="hidden"/>
                                      </p:to>
                                    </p:set>
                                  </p:childTnLst>
                                </p:cTn>
                              </p:par>
                            </p:childTnLst>
                          </p:cTn>
                        </p:par>
                      </p:childTnLst>
                    </p:cTn>
                  </p:par>
                  <p:par>
                    <p:cTn id="278" fill="hold">
                      <p:stCondLst>
                        <p:cond delay="indefinite"/>
                      </p:stCondLst>
                      <p:childTnLst>
                        <p:par>
                          <p:cTn id="279" fill="hold">
                            <p:stCondLst>
                              <p:cond delay="0"/>
                            </p:stCondLst>
                            <p:childTnLst>
                              <p:par>
                                <p:cTn id="280" presetID="22" presetClass="entr" presetSubtype="2" fill="hold" nodeType="clickEffect">
                                  <p:stCondLst>
                                    <p:cond delay="0"/>
                                  </p:stCondLst>
                                  <p:childTnLst>
                                    <p:set>
                                      <p:cBhvr>
                                        <p:cTn id="281" dur="1" fill="hold">
                                          <p:stCondLst>
                                            <p:cond delay="0"/>
                                          </p:stCondLst>
                                        </p:cTn>
                                        <p:tgtEl>
                                          <p:spTgt spid="137"/>
                                        </p:tgtEl>
                                        <p:attrNameLst>
                                          <p:attrName>style.visibility</p:attrName>
                                        </p:attrNameLst>
                                      </p:cBhvr>
                                      <p:to>
                                        <p:strVal val="visible"/>
                                      </p:to>
                                    </p:set>
                                    <p:animEffect transition="in" filter="wipe(right)">
                                      <p:cBhvr>
                                        <p:cTn id="282" dur="500"/>
                                        <p:tgtEl>
                                          <p:spTgt spid="137"/>
                                        </p:tgtEl>
                                      </p:cBhvr>
                                    </p:animEffect>
                                  </p:childTnLst>
                                </p:cTn>
                              </p:par>
                            </p:childTnLst>
                          </p:cTn>
                        </p:par>
                      </p:childTnLst>
                    </p:cTn>
                  </p:par>
                  <p:par>
                    <p:cTn id="283" fill="hold">
                      <p:stCondLst>
                        <p:cond delay="indefinite"/>
                      </p:stCondLst>
                      <p:childTnLst>
                        <p:par>
                          <p:cTn id="284" fill="hold">
                            <p:stCondLst>
                              <p:cond delay="0"/>
                            </p:stCondLst>
                            <p:childTnLst>
                              <p:par>
                                <p:cTn id="285" presetID="1" presetClass="entr" presetSubtype="0" fill="hold" grpId="0" nodeType="clickEffect">
                                  <p:stCondLst>
                                    <p:cond delay="0"/>
                                  </p:stCondLst>
                                  <p:childTnLst>
                                    <p:set>
                                      <p:cBhvr>
                                        <p:cTn id="286" dur="1" fill="hold">
                                          <p:stCondLst>
                                            <p:cond delay="0"/>
                                          </p:stCondLst>
                                        </p:cTn>
                                        <p:tgtEl>
                                          <p:spTgt spid="139"/>
                                        </p:tgtEl>
                                        <p:attrNameLst>
                                          <p:attrName>style.visibility</p:attrName>
                                        </p:attrNameLst>
                                      </p:cBhvr>
                                      <p:to>
                                        <p:strVal val="visible"/>
                                      </p:to>
                                    </p:set>
                                  </p:childTnLst>
                                </p:cTn>
                              </p:par>
                            </p:childTnLst>
                          </p:cTn>
                        </p:par>
                      </p:childTnLst>
                    </p:cTn>
                  </p:par>
                  <p:par>
                    <p:cTn id="287" fill="hold">
                      <p:stCondLst>
                        <p:cond delay="indefinite"/>
                      </p:stCondLst>
                      <p:childTnLst>
                        <p:par>
                          <p:cTn id="288" fill="hold">
                            <p:stCondLst>
                              <p:cond delay="0"/>
                            </p:stCondLst>
                            <p:childTnLst>
                              <p:par>
                                <p:cTn id="289" presetID="22" presetClass="entr" presetSubtype="8" fill="hold" grpId="0" nodeType="clickEffect">
                                  <p:stCondLst>
                                    <p:cond delay="0"/>
                                  </p:stCondLst>
                                  <p:childTnLst>
                                    <p:set>
                                      <p:cBhvr>
                                        <p:cTn id="290" dur="1" fill="hold">
                                          <p:stCondLst>
                                            <p:cond delay="0"/>
                                          </p:stCondLst>
                                        </p:cTn>
                                        <p:tgtEl>
                                          <p:spTgt spid="101"/>
                                        </p:tgtEl>
                                        <p:attrNameLst>
                                          <p:attrName>style.visibility</p:attrName>
                                        </p:attrNameLst>
                                      </p:cBhvr>
                                      <p:to>
                                        <p:strVal val="visible"/>
                                      </p:to>
                                    </p:set>
                                    <p:animEffect transition="in" filter="wipe(left)">
                                      <p:cBhvr>
                                        <p:cTn id="291" dur="500"/>
                                        <p:tgtEl>
                                          <p:spTgt spid="101"/>
                                        </p:tgtEl>
                                      </p:cBhvr>
                                    </p:animEffect>
                                  </p:childTnLst>
                                </p:cTn>
                              </p:par>
                            </p:childTnLst>
                          </p:cTn>
                        </p:par>
                      </p:childTnLst>
                    </p:cTn>
                  </p:par>
                  <p:par>
                    <p:cTn id="292" fill="hold">
                      <p:stCondLst>
                        <p:cond delay="indefinite"/>
                      </p:stCondLst>
                      <p:childTnLst>
                        <p:par>
                          <p:cTn id="293" fill="hold">
                            <p:stCondLst>
                              <p:cond delay="0"/>
                            </p:stCondLst>
                            <p:childTnLst>
                              <p:par>
                                <p:cTn id="294" presetID="1" presetClass="exit" presetSubtype="0" fill="hold" grpId="1" nodeType="clickEffect">
                                  <p:stCondLst>
                                    <p:cond delay="0"/>
                                  </p:stCondLst>
                                  <p:childTnLst>
                                    <p:set>
                                      <p:cBhvr>
                                        <p:cTn id="295" dur="1" fill="hold">
                                          <p:stCondLst>
                                            <p:cond delay="0"/>
                                          </p:stCondLst>
                                        </p:cTn>
                                        <p:tgtEl>
                                          <p:spTgt spid="101"/>
                                        </p:tgtEl>
                                        <p:attrNameLst>
                                          <p:attrName>style.visibility</p:attrName>
                                        </p:attrNameLst>
                                      </p:cBhvr>
                                      <p:to>
                                        <p:strVal val="hidden"/>
                                      </p:to>
                                    </p:set>
                                  </p:childTnLst>
                                </p:cTn>
                              </p:par>
                            </p:childTnLst>
                          </p:cTn>
                        </p:par>
                      </p:childTnLst>
                    </p:cTn>
                  </p:par>
                  <p:par>
                    <p:cTn id="296" fill="hold">
                      <p:stCondLst>
                        <p:cond delay="indefinite"/>
                      </p:stCondLst>
                      <p:childTnLst>
                        <p:par>
                          <p:cTn id="297" fill="hold">
                            <p:stCondLst>
                              <p:cond delay="0"/>
                            </p:stCondLst>
                            <p:childTnLst>
                              <p:par>
                                <p:cTn id="298" presetID="22" presetClass="entr" presetSubtype="2" fill="hold" nodeType="clickEffect">
                                  <p:stCondLst>
                                    <p:cond delay="0"/>
                                  </p:stCondLst>
                                  <p:childTnLst>
                                    <p:set>
                                      <p:cBhvr>
                                        <p:cTn id="299" dur="1" fill="hold">
                                          <p:stCondLst>
                                            <p:cond delay="0"/>
                                          </p:stCondLst>
                                        </p:cTn>
                                        <p:tgtEl>
                                          <p:spTgt spid="136"/>
                                        </p:tgtEl>
                                        <p:attrNameLst>
                                          <p:attrName>style.visibility</p:attrName>
                                        </p:attrNameLst>
                                      </p:cBhvr>
                                      <p:to>
                                        <p:strVal val="visible"/>
                                      </p:to>
                                    </p:set>
                                    <p:animEffect transition="in" filter="wipe(right)">
                                      <p:cBhvr>
                                        <p:cTn id="300" dur="500"/>
                                        <p:tgtEl>
                                          <p:spTgt spid="136"/>
                                        </p:tgtEl>
                                      </p:cBhvr>
                                    </p:animEffect>
                                  </p:childTnLst>
                                </p:cTn>
                              </p:par>
                            </p:childTnLst>
                          </p:cTn>
                        </p:par>
                      </p:childTnLst>
                    </p:cTn>
                  </p:par>
                  <p:par>
                    <p:cTn id="301" fill="hold">
                      <p:stCondLst>
                        <p:cond delay="indefinite"/>
                      </p:stCondLst>
                      <p:childTnLst>
                        <p:par>
                          <p:cTn id="302" fill="hold">
                            <p:stCondLst>
                              <p:cond delay="0"/>
                            </p:stCondLst>
                            <p:childTnLst>
                              <p:par>
                                <p:cTn id="303" presetID="1" presetClass="entr" presetSubtype="0" fill="hold" grpId="0" nodeType="clickEffect">
                                  <p:stCondLst>
                                    <p:cond delay="0"/>
                                  </p:stCondLst>
                                  <p:childTnLst>
                                    <p:set>
                                      <p:cBhvr>
                                        <p:cTn id="304" dur="1" fill="hold">
                                          <p:stCondLst>
                                            <p:cond delay="0"/>
                                          </p:stCondLst>
                                        </p:cTn>
                                        <p:tgtEl>
                                          <p:spTgt spid="138"/>
                                        </p:tgtEl>
                                        <p:attrNameLst>
                                          <p:attrName>style.visibility</p:attrName>
                                        </p:attrNameLst>
                                      </p:cBhvr>
                                      <p:to>
                                        <p:strVal val="visible"/>
                                      </p:to>
                                    </p:set>
                                  </p:childTnLst>
                                </p:cTn>
                              </p:par>
                            </p:childTnLst>
                          </p:cTn>
                        </p:par>
                      </p:childTnLst>
                    </p:cTn>
                  </p:par>
                  <p:par>
                    <p:cTn id="305" fill="hold">
                      <p:stCondLst>
                        <p:cond delay="indefinite"/>
                      </p:stCondLst>
                      <p:childTnLst>
                        <p:par>
                          <p:cTn id="306" fill="hold">
                            <p:stCondLst>
                              <p:cond delay="0"/>
                            </p:stCondLst>
                            <p:childTnLst>
                              <p:par>
                                <p:cTn id="307" presetID="22" presetClass="entr" presetSubtype="8" fill="hold" grpId="0" nodeType="clickEffect">
                                  <p:stCondLst>
                                    <p:cond delay="0"/>
                                  </p:stCondLst>
                                  <p:childTnLst>
                                    <p:set>
                                      <p:cBhvr>
                                        <p:cTn id="308" dur="1" fill="hold">
                                          <p:stCondLst>
                                            <p:cond delay="0"/>
                                          </p:stCondLst>
                                        </p:cTn>
                                        <p:tgtEl>
                                          <p:spTgt spid="102"/>
                                        </p:tgtEl>
                                        <p:attrNameLst>
                                          <p:attrName>style.visibility</p:attrName>
                                        </p:attrNameLst>
                                      </p:cBhvr>
                                      <p:to>
                                        <p:strVal val="visible"/>
                                      </p:to>
                                    </p:set>
                                    <p:animEffect transition="in" filter="wipe(left)">
                                      <p:cBhvr>
                                        <p:cTn id="309" dur="500"/>
                                        <p:tgtEl>
                                          <p:spTgt spid="102"/>
                                        </p:tgtEl>
                                      </p:cBhvr>
                                    </p:animEffect>
                                  </p:childTnLst>
                                </p:cTn>
                              </p:par>
                            </p:childTnLst>
                          </p:cTn>
                        </p:par>
                      </p:childTnLst>
                    </p:cTn>
                  </p:par>
                  <p:par>
                    <p:cTn id="310" fill="hold">
                      <p:stCondLst>
                        <p:cond delay="indefinite"/>
                      </p:stCondLst>
                      <p:childTnLst>
                        <p:par>
                          <p:cTn id="311" fill="hold">
                            <p:stCondLst>
                              <p:cond delay="0"/>
                            </p:stCondLst>
                            <p:childTnLst>
                              <p:par>
                                <p:cTn id="312" presetID="1" presetClass="exit" presetSubtype="0" fill="hold" grpId="1" nodeType="clickEffect">
                                  <p:stCondLst>
                                    <p:cond delay="0"/>
                                  </p:stCondLst>
                                  <p:childTnLst>
                                    <p:set>
                                      <p:cBhvr>
                                        <p:cTn id="313" dur="1" fill="hold">
                                          <p:stCondLst>
                                            <p:cond delay="0"/>
                                          </p:stCondLst>
                                        </p:cTn>
                                        <p:tgtEl>
                                          <p:spTgt spid="102"/>
                                        </p:tgtEl>
                                        <p:attrNameLst>
                                          <p:attrName>style.visibility</p:attrName>
                                        </p:attrNameLst>
                                      </p:cBhvr>
                                      <p:to>
                                        <p:strVal val="hidden"/>
                                      </p:to>
                                    </p:set>
                                  </p:childTnLst>
                                </p:cTn>
                              </p:par>
                            </p:childTnLst>
                          </p:cTn>
                        </p:par>
                      </p:childTnLst>
                    </p:cTn>
                  </p:par>
                  <p:par>
                    <p:cTn id="314" fill="hold">
                      <p:stCondLst>
                        <p:cond delay="indefinite"/>
                      </p:stCondLst>
                      <p:childTnLst>
                        <p:par>
                          <p:cTn id="315" fill="hold">
                            <p:stCondLst>
                              <p:cond delay="0"/>
                            </p:stCondLst>
                            <p:childTnLst>
                              <p:par>
                                <p:cTn id="316" presetID="1" presetClass="entr" presetSubtype="0" fill="hold" grpId="0" nodeType="clickEffect">
                                  <p:stCondLst>
                                    <p:cond delay="0"/>
                                  </p:stCondLst>
                                  <p:childTnLst>
                                    <p:set>
                                      <p:cBhvr>
                                        <p:cTn id="317" dur="1" fill="hold">
                                          <p:stCondLst>
                                            <p:cond delay="0"/>
                                          </p:stCondLst>
                                        </p:cTn>
                                        <p:tgtEl>
                                          <p:spTgt spid="52"/>
                                        </p:tgtEl>
                                        <p:attrNameLst>
                                          <p:attrName>style.visibility</p:attrName>
                                        </p:attrNameLst>
                                      </p:cBhvr>
                                      <p:to>
                                        <p:strVal val="visible"/>
                                      </p:to>
                                    </p:set>
                                  </p:childTnLst>
                                </p:cTn>
                              </p:par>
                            </p:childTnLst>
                          </p:cTn>
                        </p:par>
                      </p:childTnLst>
                    </p:cTn>
                  </p:par>
                  <p:par>
                    <p:cTn id="318" fill="hold">
                      <p:stCondLst>
                        <p:cond delay="indefinite"/>
                      </p:stCondLst>
                      <p:childTnLst>
                        <p:par>
                          <p:cTn id="319" fill="hold">
                            <p:stCondLst>
                              <p:cond delay="0"/>
                            </p:stCondLst>
                            <p:childTnLst>
                              <p:par>
                                <p:cTn id="320" presetID="1" presetClass="entr" presetSubtype="0" fill="hold" grpId="0" nodeType="clickEffect">
                                  <p:stCondLst>
                                    <p:cond delay="0"/>
                                  </p:stCondLst>
                                  <p:childTnLst>
                                    <p:set>
                                      <p:cBhvr>
                                        <p:cTn id="321" dur="1" fill="hold">
                                          <p:stCondLst>
                                            <p:cond delay="0"/>
                                          </p:stCondLst>
                                        </p:cTn>
                                        <p:tgtEl>
                                          <p:spTgt spid="53"/>
                                        </p:tgtEl>
                                        <p:attrNameLst>
                                          <p:attrName>style.visibility</p:attrName>
                                        </p:attrNameLst>
                                      </p:cBhvr>
                                      <p:to>
                                        <p:strVal val="visible"/>
                                      </p:to>
                                    </p:set>
                                  </p:childTnLst>
                                </p:cTn>
                              </p:par>
                            </p:childTnLst>
                          </p:cTn>
                        </p:par>
                      </p:childTnLst>
                    </p:cTn>
                  </p:par>
                  <p:par>
                    <p:cTn id="322" fill="hold">
                      <p:stCondLst>
                        <p:cond delay="indefinite"/>
                      </p:stCondLst>
                      <p:childTnLst>
                        <p:par>
                          <p:cTn id="323" fill="hold">
                            <p:stCondLst>
                              <p:cond delay="0"/>
                            </p:stCondLst>
                            <p:childTnLst>
                              <p:par>
                                <p:cTn id="324" presetID="1" presetClass="entr" presetSubtype="0" fill="hold" grpId="0" nodeType="clickEffect">
                                  <p:stCondLst>
                                    <p:cond delay="0"/>
                                  </p:stCondLst>
                                  <p:childTnLst>
                                    <p:set>
                                      <p:cBhvr>
                                        <p:cTn id="325" dur="1" fill="hold">
                                          <p:stCondLst>
                                            <p:cond delay="0"/>
                                          </p:stCondLst>
                                        </p:cTn>
                                        <p:tgtEl>
                                          <p:spTgt spid="54"/>
                                        </p:tgtEl>
                                        <p:attrNameLst>
                                          <p:attrName>style.visibility</p:attrName>
                                        </p:attrNameLst>
                                      </p:cBhvr>
                                      <p:to>
                                        <p:strVal val="visible"/>
                                      </p:to>
                                    </p:set>
                                  </p:childTnLst>
                                </p:cTn>
                              </p:par>
                            </p:childTnLst>
                          </p:cTn>
                        </p:par>
                      </p:childTnLst>
                    </p:cTn>
                  </p:par>
                  <p:par>
                    <p:cTn id="326" fill="hold">
                      <p:stCondLst>
                        <p:cond delay="indefinite"/>
                      </p:stCondLst>
                      <p:childTnLst>
                        <p:par>
                          <p:cTn id="327" fill="hold">
                            <p:stCondLst>
                              <p:cond delay="0"/>
                            </p:stCondLst>
                            <p:childTnLst>
                              <p:par>
                                <p:cTn id="328" presetID="1" presetClass="entr" presetSubtype="0" fill="hold" grpId="0" nodeType="clickEffect">
                                  <p:stCondLst>
                                    <p:cond delay="0"/>
                                  </p:stCondLst>
                                  <p:childTnLst>
                                    <p:set>
                                      <p:cBhvr>
                                        <p:cTn id="329" dur="1" fill="hold">
                                          <p:stCondLst>
                                            <p:cond delay="0"/>
                                          </p:stCondLst>
                                        </p:cTn>
                                        <p:tgtEl>
                                          <p:spTgt spid="55"/>
                                        </p:tgtEl>
                                        <p:attrNameLst>
                                          <p:attrName>style.visibility</p:attrName>
                                        </p:attrNameLst>
                                      </p:cBhvr>
                                      <p:to>
                                        <p:strVal val="visible"/>
                                      </p:to>
                                    </p:set>
                                  </p:childTnLst>
                                </p:cTn>
                              </p:par>
                            </p:childTnLst>
                          </p:cTn>
                        </p:par>
                      </p:childTnLst>
                    </p:cTn>
                  </p:par>
                  <p:par>
                    <p:cTn id="330" fill="hold">
                      <p:stCondLst>
                        <p:cond delay="indefinite"/>
                      </p:stCondLst>
                      <p:childTnLst>
                        <p:par>
                          <p:cTn id="331" fill="hold">
                            <p:stCondLst>
                              <p:cond delay="0"/>
                            </p:stCondLst>
                            <p:childTnLst>
                              <p:par>
                                <p:cTn id="332" presetID="1" presetClass="entr" presetSubtype="0" fill="hold" grpId="0" nodeType="clickEffect">
                                  <p:stCondLst>
                                    <p:cond delay="0"/>
                                  </p:stCondLst>
                                  <p:childTnLst>
                                    <p:set>
                                      <p:cBhvr>
                                        <p:cTn id="333" dur="1" fill="hold">
                                          <p:stCondLst>
                                            <p:cond delay="0"/>
                                          </p:stCondLst>
                                        </p:cTn>
                                        <p:tgtEl>
                                          <p:spTgt spid="56"/>
                                        </p:tgtEl>
                                        <p:attrNameLst>
                                          <p:attrName>style.visibility</p:attrName>
                                        </p:attrNameLst>
                                      </p:cBhvr>
                                      <p:to>
                                        <p:strVal val="visible"/>
                                      </p:to>
                                    </p:set>
                                  </p:childTnLst>
                                </p:cTn>
                              </p:par>
                            </p:childTnLst>
                          </p:cTn>
                        </p:par>
                      </p:childTnLst>
                    </p:cTn>
                  </p:par>
                  <p:par>
                    <p:cTn id="334" fill="hold">
                      <p:stCondLst>
                        <p:cond delay="indefinite"/>
                      </p:stCondLst>
                      <p:childTnLst>
                        <p:par>
                          <p:cTn id="335" fill="hold">
                            <p:stCondLst>
                              <p:cond delay="0"/>
                            </p:stCondLst>
                            <p:childTnLst>
                              <p:par>
                                <p:cTn id="336" presetID="22" presetClass="entr" presetSubtype="8" fill="hold" nodeType="clickEffect">
                                  <p:stCondLst>
                                    <p:cond delay="0"/>
                                  </p:stCondLst>
                                  <p:childTnLst>
                                    <p:set>
                                      <p:cBhvr>
                                        <p:cTn id="337" dur="1" fill="hold">
                                          <p:stCondLst>
                                            <p:cond delay="0"/>
                                          </p:stCondLst>
                                        </p:cTn>
                                        <p:tgtEl>
                                          <p:spTgt spid="57">
                                            <p:txEl>
                                              <p:pRg st="0" end="0"/>
                                            </p:txEl>
                                          </p:spTgt>
                                        </p:tgtEl>
                                        <p:attrNameLst>
                                          <p:attrName>style.visibility</p:attrName>
                                        </p:attrNameLst>
                                      </p:cBhvr>
                                      <p:to>
                                        <p:strVal val="visible"/>
                                      </p:to>
                                    </p:set>
                                    <p:animEffect transition="in" filter="wipe(left)">
                                      <p:cBhvr>
                                        <p:cTn id="338" dur="500"/>
                                        <p:tgtEl>
                                          <p:spTgt spid="57">
                                            <p:txEl>
                                              <p:pRg st="0" end="0"/>
                                            </p:txEl>
                                          </p:spTgt>
                                        </p:tgtEl>
                                      </p:cBhvr>
                                    </p:animEffect>
                                  </p:childTnLst>
                                </p:cTn>
                              </p:par>
                              <p:par>
                                <p:cTn id="339" presetID="1" presetClass="entr" presetSubtype="0" fill="hold" nodeType="withEffect">
                                  <p:stCondLst>
                                    <p:cond delay="0"/>
                                  </p:stCondLst>
                                  <p:childTnLst>
                                    <p:set>
                                      <p:cBhvr>
                                        <p:cTn id="340" dur="1" fill="hold">
                                          <p:stCondLst>
                                            <p:cond delay="0"/>
                                          </p:stCondLst>
                                        </p:cTn>
                                        <p:tgtEl>
                                          <p:spTgt spid="73"/>
                                        </p:tgtEl>
                                        <p:attrNameLst>
                                          <p:attrName>style.visibility</p:attrName>
                                        </p:attrNameLst>
                                      </p:cBhvr>
                                      <p:to>
                                        <p:strVal val="visible"/>
                                      </p:to>
                                    </p:set>
                                  </p:childTnLst>
                                </p:cTn>
                              </p:par>
                              <p:par>
                                <p:cTn id="341" presetID="21" presetClass="entr" presetSubtype="1" fill="hold" grpId="0" nodeType="withEffect">
                                  <p:stCondLst>
                                    <p:cond delay="0"/>
                                  </p:stCondLst>
                                  <p:childTnLst>
                                    <p:set>
                                      <p:cBhvr>
                                        <p:cTn id="342" dur="1" fill="hold">
                                          <p:stCondLst>
                                            <p:cond delay="0"/>
                                          </p:stCondLst>
                                        </p:cTn>
                                        <p:tgtEl>
                                          <p:spTgt spid="57"/>
                                        </p:tgtEl>
                                        <p:attrNameLst>
                                          <p:attrName>style.visibility</p:attrName>
                                        </p:attrNameLst>
                                      </p:cBhvr>
                                      <p:to>
                                        <p:strVal val="visible"/>
                                      </p:to>
                                    </p:set>
                                    <p:animEffect transition="in" filter="wheel(1)">
                                      <p:cBhvr>
                                        <p:cTn id="343" dur="20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0" grpId="0"/>
      <p:bldP spid="11" grpId="0"/>
      <p:bldP spid="12" grpId="0"/>
      <p:bldP spid="13" grpId="0"/>
      <p:bldP spid="14" grpId="0"/>
      <p:bldP spid="15" grpId="0"/>
      <p:bldP spid="18" grpId="0"/>
      <p:bldP spid="19" grpId="0"/>
      <p:bldP spid="22" grpId="0"/>
      <p:bldP spid="23" grpId="0"/>
      <p:bldP spid="24" grpId="0"/>
      <p:bldP spid="25" grpId="0"/>
      <p:bldP spid="26" grpId="0"/>
      <p:bldP spid="27" grpId="0"/>
      <p:bldP spid="28" grpId="0"/>
      <p:bldP spid="29" grpId="0"/>
      <p:bldP spid="30" grpId="0"/>
      <p:bldP spid="31" grpId="0"/>
      <p:bldP spid="42" grpId="0"/>
      <p:bldP spid="45" grpId="0"/>
      <p:bldP spid="47" grpId="0"/>
      <p:bldP spid="49" grpId="0"/>
      <p:bldP spid="50" grpId="0"/>
      <p:bldP spid="52" grpId="0"/>
      <p:bldP spid="53" grpId="0"/>
      <p:bldP spid="54" grpId="0"/>
      <p:bldP spid="55" grpId="0"/>
      <p:bldP spid="56" grpId="0"/>
      <p:bldP spid="57" grpId="0" animBg="1"/>
      <p:bldP spid="58" grpId="0"/>
      <p:bldP spid="59" grpId="0"/>
      <p:bldP spid="60" grpId="0"/>
      <p:bldP spid="61" grpId="0"/>
      <p:bldP spid="62" grpId="0"/>
      <p:bldP spid="63" grpId="0"/>
      <p:bldP spid="64" grpId="0"/>
      <p:bldP spid="3" grpId="0"/>
      <p:bldP spid="3" grpId="1"/>
      <p:bldP spid="138" grpId="0"/>
      <p:bldP spid="139" grpId="0"/>
      <p:bldP spid="148" grpId="0" animBg="1"/>
      <p:bldP spid="148" grpId="1" animBg="1"/>
      <p:bldP spid="154" grpId="0"/>
      <p:bldP spid="164" grpId="0" animBg="1"/>
      <p:bldP spid="164" grpId="1" animBg="1"/>
      <p:bldP spid="170" grpId="0"/>
      <p:bldP spid="170" grpId="1"/>
      <p:bldP spid="180" grpId="0" animBg="1"/>
      <p:bldP spid="180" grpId="1" animBg="1"/>
      <p:bldP spid="101" grpId="0" animBg="1"/>
      <p:bldP spid="101" grpId="1" animBg="1"/>
      <p:bldP spid="102" grpId="0" animBg="1"/>
      <p:bldP spid="102" grpId="1"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86200" y="2387084"/>
            <a:ext cx="1371600" cy="369332"/>
          </a:xfrm>
          <a:prstGeom prst="rect">
            <a:avLst/>
          </a:prstGeom>
          <a:noFill/>
        </p:spPr>
        <p:txBody>
          <a:bodyPr wrap="square" rtlCol="0">
            <a:spAutoFit/>
          </a:bodyPr>
          <a:lstStyle/>
          <a:p>
            <a:r>
              <a:rPr lang="en-US" dirty="0" smtClean="0">
                <a:solidFill>
                  <a:prstClr val="black"/>
                </a:solidFill>
              </a:rPr>
              <a:t>Module 09</a:t>
            </a:r>
            <a:endParaRPr lang="en-US" dirty="0">
              <a:solidFill>
                <a:prstClr val="black"/>
              </a:solidFill>
            </a:endParaRPr>
          </a:p>
        </p:txBody>
      </p:sp>
    </p:spTree>
    <p:extLst>
      <p:ext uri="{BB962C8B-B14F-4D97-AF65-F5344CB8AC3E}">
        <p14:creationId xmlns:p14="http://schemas.microsoft.com/office/powerpoint/2010/main" val="358468560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047750" y="995911"/>
            <a:ext cx="3124200" cy="369332"/>
          </a:xfrm>
          <a:prstGeom prst="rect">
            <a:avLst/>
          </a:prstGeom>
          <a:noFill/>
          <a:ln>
            <a:noFill/>
          </a:ln>
          <a:effectLst>
            <a:outerShdw blurRad="40000" dist="20000" dir="5400000" rotWithShape="0">
              <a:srgbClr val="000000">
                <a:alpha val="0"/>
              </a:srgbClr>
            </a:outerShdw>
          </a:effectLst>
        </p:spPr>
        <p:style>
          <a:lnRef idx="1">
            <a:schemeClr val="accent3"/>
          </a:lnRef>
          <a:fillRef idx="2">
            <a:schemeClr val="accent3"/>
          </a:fillRef>
          <a:effectRef idx="1">
            <a:schemeClr val="accent3"/>
          </a:effectRef>
          <a:fontRef idx="minor">
            <a:schemeClr val="dk1"/>
          </a:fontRef>
        </p:style>
        <p:txBody>
          <a:bodyPr wrap="square">
            <a:spAutoFit/>
          </a:bodyPr>
          <a:lstStyle/>
          <a:p>
            <a:pPr marL="342900" indent="-342900" algn="just"/>
            <a:r>
              <a:rPr lang="en-US" dirty="0" smtClean="0">
                <a:solidFill>
                  <a:srgbClr val="CC00CC"/>
                </a:solidFill>
                <a:latin typeface="Cambria Math" panose="02040503050406030204" pitchFamily="18" charset="0"/>
                <a:ea typeface="Cambria Math" panose="02040503050406030204" pitchFamily="18" charset="0"/>
                <a:cs typeface="Arial" pitchFamily="34" charset="0"/>
              </a:rPr>
              <a:t>8</a:t>
            </a:r>
            <a:r>
              <a:rPr lang="en-US" i="1" dirty="0" smtClean="0">
                <a:solidFill>
                  <a:srgbClr val="CC00CC"/>
                </a:solidFill>
                <a:latin typeface="Bookman Old Style" panose="02050604050505020204" pitchFamily="18" charset="0"/>
                <a:ea typeface="Cambria Math" panose="02040503050406030204" pitchFamily="18" charset="0"/>
                <a:cs typeface="Arial" pitchFamily="34" charset="0"/>
              </a:rPr>
              <a:t>x</a:t>
            </a:r>
            <a:r>
              <a:rPr lang="en-US" dirty="0" smtClean="0">
                <a:solidFill>
                  <a:srgbClr val="CC00CC"/>
                </a:solidFill>
                <a:latin typeface="Cambria Math" panose="02040503050406030204" pitchFamily="18" charset="0"/>
                <a:ea typeface="Cambria Math" panose="02040503050406030204" pitchFamily="18" charset="0"/>
                <a:cs typeface="Arial" pitchFamily="34" charset="0"/>
              </a:rPr>
              <a:t> + 4 = 3 (</a:t>
            </a:r>
            <a:r>
              <a:rPr lang="en-US" i="1" dirty="0" smtClean="0">
                <a:solidFill>
                  <a:srgbClr val="CC00CC"/>
                </a:solidFill>
                <a:latin typeface="Bookman Old Style" panose="02050604050505020204" pitchFamily="18" charset="0"/>
                <a:ea typeface="Cambria Math" panose="02040503050406030204" pitchFamily="18" charset="0"/>
                <a:cs typeface="Arial" pitchFamily="34" charset="0"/>
              </a:rPr>
              <a:t>x</a:t>
            </a:r>
            <a:r>
              <a:rPr lang="en-US" dirty="0" smtClean="0">
                <a:solidFill>
                  <a:srgbClr val="CC00CC"/>
                </a:solidFill>
                <a:latin typeface="Cambria Math" panose="02040503050406030204" pitchFamily="18" charset="0"/>
                <a:ea typeface="Cambria Math" panose="02040503050406030204" pitchFamily="18" charset="0"/>
                <a:cs typeface="Arial" pitchFamily="34" charset="0"/>
              </a:rPr>
              <a:t> - 1) + 7</a:t>
            </a:r>
            <a:endParaRPr lang="en-US" dirty="0">
              <a:solidFill>
                <a:srgbClr val="CC00CC"/>
              </a:solidFill>
              <a:latin typeface="Cambria Math" panose="02040503050406030204" pitchFamily="18" charset="0"/>
              <a:ea typeface="Cambria Math" panose="02040503050406030204" pitchFamily="18" charset="0"/>
              <a:cs typeface="Arial" pitchFamily="34" charset="0"/>
            </a:endParaRPr>
          </a:p>
        </p:txBody>
      </p:sp>
      <p:sp>
        <p:nvSpPr>
          <p:cNvPr id="4" name="Rectangle 3"/>
          <p:cNvSpPr/>
          <p:nvPr/>
        </p:nvSpPr>
        <p:spPr>
          <a:xfrm>
            <a:off x="1245257" y="1366915"/>
            <a:ext cx="457200" cy="369332"/>
          </a:xfrm>
          <a:prstGeom prst="rect">
            <a:avLst/>
          </a:prstGeom>
        </p:spPr>
        <p:txBody>
          <a:bodyPr wrap="square">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8</a:t>
            </a:r>
            <a:r>
              <a:rPr lang="en-US" i="1" dirty="0" smtClean="0">
                <a:solidFill>
                  <a:prstClr val="black"/>
                </a:solidFill>
                <a:latin typeface="Bookman Old Style" panose="02050604050505020204" pitchFamily="18" charset="0"/>
                <a:ea typeface="Cambria Math" panose="02040503050406030204" pitchFamily="18" charset="0"/>
                <a:cs typeface="Arial" pitchFamily="34" charset="0"/>
              </a:rPr>
              <a:t>x</a:t>
            </a:r>
            <a:endParaRPr lang="en-US" i="1" dirty="0">
              <a:solidFill>
                <a:prstClr val="black"/>
              </a:solidFill>
              <a:latin typeface="Bookman Old Style" panose="02050604050505020204" pitchFamily="18" charset="0"/>
              <a:ea typeface="Cambria Math" panose="02040503050406030204" pitchFamily="18" charset="0"/>
              <a:cs typeface="Arial" pitchFamily="34" charset="0"/>
            </a:endParaRPr>
          </a:p>
        </p:txBody>
      </p:sp>
      <p:sp>
        <p:nvSpPr>
          <p:cNvPr id="5" name="Rectangle 4"/>
          <p:cNvSpPr/>
          <p:nvPr/>
        </p:nvSpPr>
        <p:spPr>
          <a:xfrm>
            <a:off x="2507320" y="1366915"/>
            <a:ext cx="323850" cy="369332"/>
          </a:xfrm>
          <a:prstGeom prst="rect">
            <a:avLst/>
          </a:prstGeom>
        </p:spPr>
        <p:txBody>
          <a:bodyPr wrap="square">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3</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9" name="TextBox 18"/>
          <p:cNvSpPr txBox="1"/>
          <p:nvPr/>
        </p:nvSpPr>
        <p:spPr>
          <a:xfrm>
            <a:off x="466725" y="756821"/>
            <a:ext cx="4495800" cy="338554"/>
          </a:xfrm>
          <a:prstGeom prst="rect">
            <a:avLst/>
          </a:prstGeom>
          <a:noFill/>
        </p:spPr>
        <p:txBody>
          <a:bodyPr wrap="square" rtlCol="0">
            <a:spAutoFit/>
          </a:bodyPr>
          <a:lstStyle/>
          <a:p>
            <a:pPr marL="342900" indent="-342900">
              <a:buFontTx/>
              <a:buAutoNum type="arabicPeriod"/>
            </a:pPr>
            <a:r>
              <a:rPr lang="en-US" sz="1600" b="1" dirty="0" smtClean="0">
                <a:solidFill>
                  <a:srgbClr val="F79646">
                    <a:lumMod val="50000"/>
                  </a:srgbClr>
                </a:solidFill>
                <a:latin typeface="Cambria Math" panose="02040503050406030204" pitchFamily="18" charset="0"/>
                <a:ea typeface="Cambria Math" panose="02040503050406030204" pitchFamily="18" charset="0"/>
                <a:cs typeface="Arial" pitchFamily="34" charset="0"/>
              </a:rPr>
              <a:t>Solve the equations :</a:t>
            </a:r>
          </a:p>
        </p:txBody>
      </p:sp>
      <p:grpSp>
        <p:nvGrpSpPr>
          <p:cNvPr id="20" name="Group 19"/>
          <p:cNvGrpSpPr/>
          <p:nvPr/>
        </p:nvGrpSpPr>
        <p:grpSpPr>
          <a:xfrm>
            <a:off x="522920" y="1329286"/>
            <a:ext cx="615668" cy="369332"/>
            <a:chOff x="522920" y="1515017"/>
            <a:chExt cx="615668" cy="369332"/>
          </a:xfrm>
        </p:grpSpPr>
        <p:sp>
          <p:nvSpPr>
            <p:cNvPr id="21" name="Flowchart: Delay 20"/>
            <p:cNvSpPr/>
            <p:nvPr/>
          </p:nvSpPr>
          <p:spPr>
            <a:xfrm>
              <a:off x="573605" y="1544221"/>
              <a:ext cx="564983" cy="323262"/>
            </a:xfrm>
            <a:prstGeom prst="flowChartDelay">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22" name="TextBox 21"/>
            <p:cNvSpPr txBox="1"/>
            <p:nvPr/>
          </p:nvSpPr>
          <p:spPr>
            <a:xfrm>
              <a:off x="522920" y="1515017"/>
              <a:ext cx="562946" cy="369332"/>
            </a:xfrm>
            <a:prstGeom prst="rect">
              <a:avLst/>
            </a:prstGeom>
            <a:noFill/>
          </p:spPr>
          <p:txBody>
            <a:bodyPr wrap="square" rtlCol="0">
              <a:spAutoFit/>
            </a:bodyPr>
            <a:lstStyle/>
            <a:p>
              <a:r>
                <a:rPr lang="en-US" dirty="0" smtClean="0">
                  <a:solidFill>
                    <a:prstClr val="black">
                      <a:lumMod val="95000"/>
                      <a:lumOff val="5000"/>
                    </a:prstClr>
                  </a:solidFill>
                  <a:latin typeface="Bookman Old Style" pitchFamily="18" charset="0"/>
                  <a:cs typeface="Arial" pitchFamily="34" charset="0"/>
                </a:rPr>
                <a:t>Sol</a:t>
              </a:r>
              <a:endParaRPr lang="en-US" dirty="0">
                <a:solidFill>
                  <a:prstClr val="black">
                    <a:lumMod val="95000"/>
                    <a:lumOff val="5000"/>
                  </a:prstClr>
                </a:solidFill>
                <a:latin typeface="Bookman Old Style" pitchFamily="18" charset="0"/>
                <a:cs typeface="Arial" pitchFamily="34" charset="0"/>
              </a:endParaRPr>
            </a:p>
          </p:txBody>
        </p:sp>
      </p:grpSp>
      <p:sp>
        <p:nvSpPr>
          <p:cNvPr id="23" name="Rectangle 22"/>
          <p:cNvSpPr/>
          <p:nvPr/>
        </p:nvSpPr>
        <p:spPr>
          <a:xfrm>
            <a:off x="1605089" y="1366915"/>
            <a:ext cx="357790" cy="369332"/>
          </a:xfrm>
          <a:prstGeom prst="rect">
            <a:avLst/>
          </a:prstGeom>
        </p:spPr>
        <p:txBody>
          <a:bodyPr wrap="none">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3" name="Rectangle 2"/>
          <p:cNvSpPr/>
          <p:nvPr/>
        </p:nvSpPr>
        <p:spPr>
          <a:xfrm>
            <a:off x="1927004" y="1366915"/>
            <a:ext cx="312906" cy="369332"/>
          </a:xfrm>
          <a:prstGeom prst="rect">
            <a:avLst/>
          </a:prstGeom>
        </p:spPr>
        <p:txBody>
          <a:bodyPr wrap="none">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4</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24" name="Rectangle 23"/>
          <p:cNvSpPr/>
          <p:nvPr/>
        </p:nvSpPr>
        <p:spPr>
          <a:xfrm>
            <a:off x="2202436" y="1366915"/>
            <a:ext cx="357790" cy="368990"/>
          </a:xfrm>
          <a:prstGeom prst="rect">
            <a:avLst/>
          </a:prstGeom>
        </p:spPr>
        <p:txBody>
          <a:bodyPr wrap="none">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25" name="Rectangle 24"/>
          <p:cNvSpPr/>
          <p:nvPr/>
        </p:nvSpPr>
        <p:spPr>
          <a:xfrm>
            <a:off x="2659723" y="1366915"/>
            <a:ext cx="853119" cy="369332"/>
          </a:xfrm>
          <a:prstGeom prst="rect">
            <a:avLst/>
          </a:prstGeom>
        </p:spPr>
        <p:txBody>
          <a:bodyPr wrap="none">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a:t>
            </a:r>
            <a:r>
              <a:rPr lang="en-US" i="1" dirty="0" smtClean="0">
                <a:solidFill>
                  <a:prstClr val="black"/>
                </a:solidFill>
                <a:latin typeface="Bookman Old Style" panose="02050604050505020204" pitchFamily="18" charset="0"/>
                <a:ea typeface="Cambria Math" panose="02040503050406030204" pitchFamily="18" charset="0"/>
                <a:cs typeface="Arial" pitchFamily="34" charset="0"/>
              </a:rPr>
              <a:t>x</a:t>
            </a:r>
            <a:r>
              <a:rPr lang="en-US" dirty="0" smtClean="0">
                <a:solidFill>
                  <a:prstClr val="black"/>
                </a:solidFill>
                <a:latin typeface="Cambria Math" panose="02040503050406030204" pitchFamily="18" charset="0"/>
                <a:ea typeface="Cambria Math" panose="02040503050406030204" pitchFamily="18" charset="0"/>
                <a:cs typeface="Arial" pitchFamily="34" charset="0"/>
              </a:rPr>
              <a:t> – 1)</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27" name="Rectangle 26"/>
          <p:cNvSpPr/>
          <p:nvPr/>
        </p:nvSpPr>
        <p:spPr>
          <a:xfrm>
            <a:off x="3329645" y="1366915"/>
            <a:ext cx="357790" cy="369332"/>
          </a:xfrm>
          <a:prstGeom prst="rect">
            <a:avLst/>
          </a:prstGeom>
        </p:spPr>
        <p:txBody>
          <a:bodyPr wrap="none">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28" name="Rectangle 27"/>
          <p:cNvSpPr/>
          <p:nvPr/>
        </p:nvSpPr>
        <p:spPr>
          <a:xfrm>
            <a:off x="3613639" y="1366915"/>
            <a:ext cx="312906" cy="369332"/>
          </a:xfrm>
          <a:prstGeom prst="rect">
            <a:avLst/>
          </a:prstGeom>
        </p:spPr>
        <p:txBody>
          <a:bodyPr wrap="none">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7</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29" name="Rectangle 28"/>
          <p:cNvSpPr/>
          <p:nvPr/>
        </p:nvSpPr>
        <p:spPr>
          <a:xfrm>
            <a:off x="1245257" y="1648751"/>
            <a:ext cx="457200" cy="369332"/>
          </a:xfrm>
          <a:prstGeom prst="rect">
            <a:avLst/>
          </a:prstGeom>
        </p:spPr>
        <p:txBody>
          <a:bodyPr wrap="square">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8</a:t>
            </a:r>
            <a:r>
              <a:rPr lang="en-US" i="1" dirty="0" smtClean="0">
                <a:solidFill>
                  <a:prstClr val="black"/>
                </a:solidFill>
                <a:latin typeface="Bookman Old Style" panose="02050604050505020204" pitchFamily="18" charset="0"/>
                <a:ea typeface="Cambria Math" panose="02040503050406030204" pitchFamily="18" charset="0"/>
                <a:cs typeface="Arial" pitchFamily="34" charset="0"/>
              </a:rPr>
              <a:t>x</a:t>
            </a:r>
            <a:endParaRPr lang="en-US" i="1" dirty="0">
              <a:solidFill>
                <a:prstClr val="black"/>
              </a:solidFill>
              <a:latin typeface="Bookman Old Style" panose="02050604050505020204" pitchFamily="18" charset="0"/>
              <a:ea typeface="Cambria Math" panose="02040503050406030204" pitchFamily="18" charset="0"/>
              <a:cs typeface="Arial" pitchFamily="34" charset="0"/>
            </a:endParaRPr>
          </a:p>
        </p:txBody>
      </p:sp>
      <p:sp>
        <p:nvSpPr>
          <p:cNvPr id="30" name="Rectangle 29"/>
          <p:cNvSpPr/>
          <p:nvPr/>
        </p:nvSpPr>
        <p:spPr>
          <a:xfrm>
            <a:off x="1926317" y="1648751"/>
            <a:ext cx="314325" cy="369332"/>
          </a:xfrm>
          <a:prstGeom prst="rect">
            <a:avLst/>
          </a:prstGeom>
        </p:spPr>
        <p:txBody>
          <a:bodyPr wrap="square">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4</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33" name="Rectangle 32"/>
          <p:cNvSpPr/>
          <p:nvPr/>
        </p:nvSpPr>
        <p:spPr>
          <a:xfrm>
            <a:off x="1605089" y="1648751"/>
            <a:ext cx="357790" cy="369332"/>
          </a:xfrm>
          <a:prstGeom prst="rect">
            <a:avLst/>
          </a:prstGeom>
        </p:spPr>
        <p:txBody>
          <a:bodyPr wrap="none">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34" name="Rectangle 33"/>
          <p:cNvSpPr/>
          <p:nvPr/>
        </p:nvSpPr>
        <p:spPr>
          <a:xfrm>
            <a:off x="2202436" y="1648751"/>
            <a:ext cx="357790" cy="368990"/>
          </a:xfrm>
          <a:prstGeom prst="rect">
            <a:avLst/>
          </a:prstGeom>
        </p:spPr>
        <p:txBody>
          <a:bodyPr wrap="none">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35" name="Rectangle 34"/>
          <p:cNvSpPr/>
          <p:nvPr/>
        </p:nvSpPr>
        <p:spPr>
          <a:xfrm>
            <a:off x="2510159" y="1648751"/>
            <a:ext cx="312906" cy="369332"/>
          </a:xfrm>
          <a:prstGeom prst="rect">
            <a:avLst/>
          </a:prstGeom>
        </p:spPr>
        <p:txBody>
          <a:bodyPr wrap="none">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3</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36" name="Rectangle 35"/>
          <p:cNvSpPr/>
          <p:nvPr/>
        </p:nvSpPr>
        <p:spPr>
          <a:xfrm>
            <a:off x="3340155" y="1648751"/>
            <a:ext cx="261610" cy="369332"/>
          </a:xfrm>
          <a:prstGeom prst="rect">
            <a:avLst/>
          </a:prstGeom>
        </p:spPr>
        <p:txBody>
          <a:bodyPr wrap="none">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37" name="Rectangle 36"/>
          <p:cNvSpPr/>
          <p:nvPr/>
        </p:nvSpPr>
        <p:spPr>
          <a:xfrm>
            <a:off x="4640094" y="1648751"/>
            <a:ext cx="312906" cy="369332"/>
          </a:xfrm>
          <a:prstGeom prst="rect">
            <a:avLst/>
          </a:prstGeom>
        </p:spPr>
        <p:txBody>
          <a:bodyPr wrap="none">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7</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15" name="TextBox 114"/>
          <p:cNvSpPr txBox="1"/>
          <p:nvPr/>
        </p:nvSpPr>
        <p:spPr>
          <a:xfrm>
            <a:off x="532906" y="1007579"/>
            <a:ext cx="465192" cy="369332"/>
          </a:xfrm>
          <a:prstGeom prst="rect">
            <a:avLst/>
          </a:prstGeom>
          <a:noFill/>
        </p:spPr>
        <p:txBody>
          <a:bodyPr wrap="none" rtlCol="0">
            <a:spAutoFit/>
          </a:bodyPr>
          <a:lstStyle/>
          <a:p>
            <a:r>
              <a:rPr lang="en-US" dirty="0" smtClean="0">
                <a:solidFill>
                  <a:srgbClr val="CC00CC"/>
                </a:solidFill>
                <a:latin typeface="Bookman Old Style" pitchFamily="18" charset="0"/>
                <a:cs typeface="Arial" pitchFamily="34" charset="0"/>
              </a:rPr>
              <a:t>(6)</a:t>
            </a:r>
            <a:endParaRPr lang="en-US" dirty="0">
              <a:solidFill>
                <a:srgbClr val="CC00CC"/>
              </a:solidFill>
              <a:latin typeface="Bookman Old Style" pitchFamily="18" charset="0"/>
              <a:cs typeface="Arial" pitchFamily="34" charset="0"/>
            </a:endParaRPr>
          </a:p>
        </p:txBody>
      </p:sp>
      <p:sp>
        <p:nvSpPr>
          <p:cNvPr id="102" name="Curved Down Arrow 101"/>
          <p:cNvSpPr/>
          <p:nvPr/>
        </p:nvSpPr>
        <p:spPr>
          <a:xfrm rot="10800000" flipH="1" flipV="1">
            <a:off x="2602570" y="1323504"/>
            <a:ext cx="305414" cy="136029"/>
          </a:xfrm>
          <a:prstGeom prst="curvedDownArrow">
            <a:avLst/>
          </a:prstGeom>
          <a:solidFill>
            <a:srgbClr val="FFFF00"/>
          </a:solid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prstClr val="black"/>
              </a:solidFill>
              <a:latin typeface="Bookman Old Style" panose="02050604050505020204" pitchFamily="18" charset="0"/>
            </a:endParaRPr>
          </a:p>
        </p:txBody>
      </p:sp>
      <p:sp>
        <p:nvSpPr>
          <p:cNvPr id="116" name="Rectangle 115"/>
          <p:cNvSpPr/>
          <p:nvPr/>
        </p:nvSpPr>
        <p:spPr>
          <a:xfrm>
            <a:off x="2756748" y="1648751"/>
            <a:ext cx="349776" cy="369332"/>
          </a:xfrm>
          <a:prstGeom prst="rect">
            <a:avLst/>
          </a:prstGeom>
        </p:spPr>
        <p:txBody>
          <a:bodyPr wrap="none">
            <a:spAutoFit/>
          </a:bodyPr>
          <a:lstStyle/>
          <a:p>
            <a:r>
              <a:rPr lang="en-US" dirty="0" smtClean="0">
                <a:solidFill>
                  <a:srgbClr val="C00000"/>
                </a:solidFill>
                <a:latin typeface="Cambria Math" panose="02040503050406030204" pitchFamily="18" charset="0"/>
                <a:ea typeface="Cambria Math" panose="02040503050406030204" pitchFamily="18" charset="0"/>
                <a:cs typeface="Arial" pitchFamily="34" charset="0"/>
              </a:rPr>
              <a:t>×</a:t>
            </a:r>
            <a:endParaRPr lang="en-US" dirty="0">
              <a:solidFill>
                <a:srgbClr val="C00000"/>
              </a:solidFill>
              <a:latin typeface="Cambria Math" panose="02040503050406030204" pitchFamily="18" charset="0"/>
              <a:ea typeface="Cambria Math" panose="02040503050406030204" pitchFamily="18" charset="0"/>
              <a:cs typeface="Arial" pitchFamily="34" charset="0"/>
            </a:endParaRPr>
          </a:p>
        </p:txBody>
      </p:sp>
      <p:sp>
        <p:nvSpPr>
          <p:cNvPr id="117" name="Rectangle 116"/>
          <p:cNvSpPr/>
          <p:nvPr/>
        </p:nvSpPr>
        <p:spPr>
          <a:xfrm>
            <a:off x="3066200" y="1648751"/>
            <a:ext cx="309700" cy="369332"/>
          </a:xfrm>
          <a:prstGeom prst="rect">
            <a:avLst/>
          </a:prstGeom>
        </p:spPr>
        <p:txBody>
          <a:bodyPr wrap="none">
            <a:spAutoFit/>
          </a:bodyPr>
          <a:lstStyle/>
          <a:p>
            <a:r>
              <a:rPr lang="en-US" i="1" dirty="0" smtClean="0">
                <a:solidFill>
                  <a:srgbClr val="C00000"/>
                </a:solidFill>
                <a:latin typeface="Bookman Old Style" panose="02050604050505020204" pitchFamily="18" charset="0"/>
                <a:ea typeface="Cambria Math" panose="02040503050406030204" pitchFamily="18" charset="0"/>
                <a:cs typeface="Arial" pitchFamily="34" charset="0"/>
              </a:rPr>
              <a:t>x</a:t>
            </a:r>
            <a:endParaRPr lang="en-US" i="1" dirty="0">
              <a:solidFill>
                <a:srgbClr val="C00000"/>
              </a:solidFill>
              <a:latin typeface="Bookman Old Style" panose="02050604050505020204" pitchFamily="18" charset="0"/>
              <a:ea typeface="Cambria Math" panose="02040503050406030204" pitchFamily="18" charset="0"/>
              <a:cs typeface="Arial" pitchFamily="34" charset="0"/>
            </a:endParaRPr>
          </a:p>
        </p:txBody>
      </p:sp>
      <p:sp>
        <p:nvSpPr>
          <p:cNvPr id="118" name="Curved Down Arrow 117"/>
          <p:cNvSpPr/>
          <p:nvPr/>
        </p:nvSpPr>
        <p:spPr>
          <a:xfrm rot="10800000" flipH="1" flipV="1">
            <a:off x="2655104" y="1319828"/>
            <a:ext cx="595166" cy="149632"/>
          </a:xfrm>
          <a:prstGeom prst="curvedDownArrow">
            <a:avLst/>
          </a:prstGeom>
          <a:solidFill>
            <a:srgbClr val="FFFF00"/>
          </a:solid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prstClr val="black"/>
              </a:solidFill>
              <a:latin typeface="Bookman Old Style" panose="02050604050505020204" pitchFamily="18" charset="0"/>
            </a:endParaRPr>
          </a:p>
        </p:txBody>
      </p:sp>
      <p:sp>
        <p:nvSpPr>
          <p:cNvPr id="119" name="Rectangle 118"/>
          <p:cNvSpPr/>
          <p:nvPr/>
        </p:nvSpPr>
        <p:spPr>
          <a:xfrm>
            <a:off x="3483459" y="1648751"/>
            <a:ext cx="312906" cy="369332"/>
          </a:xfrm>
          <a:prstGeom prst="rect">
            <a:avLst/>
          </a:prstGeom>
        </p:spPr>
        <p:txBody>
          <a:bodyPr wrap="none">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3</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20" name="Rectangle 119"/>
          <p:cNvSpPr/>
          <p:nvPr/>
        </p:nvSpPr>
        <p:spPr>
          <a:xfrm>
            <a:off x="4293585" y="1648751"/>
            <a:ext cx="357790" cy="369332"/>
          </a:xfrm>
          <a:prstGeom prst="rect">
            <a:avLst/>
          </a:prstGeom>
        </p:spPr>
        <p:txBody>
          <a:bodyPr wrap="none">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21" name="Rectangle 120"/>
          <p:cNvSpPr/>
          <p:nvPr/>
        </p:nvSpPr>
        <p:spPr>
          <a:xfrm>
            <a:off x="3805428" y="1648751"/>
            <a:ext cx="349776" cy="369332"/>
          </a:xfrm>
          <a:prstGeom prst="rect">
            <a:avLst/>
          </a:prstGeom>
        </p:spPr>
        <p:txBody>
          <a:bodyPr wrap="none">
            <a:spAutoFit/>
          </a:bodyPr>
          <a:lstStyle/>
          <a:p>
            <a:r>
              <a:rPr lang="en-US" dirty="0" smtClean="0">
                <a:solidFill>
                  <a:srgbClr val="C00000"/>
                </a:solidFill>
                <a:latin typeface="Cambria Math" panose="02040503050406030204" pitchFamily="18" charset="0"/>
                <a:ea typeface="Cambria Math" panose="02040503050406030204" pitchFamily="18" charset="0"/>
                <a:cs typeface="Arial" pitchFamily="34" charset="0"/>
              </a:rPr>
              <a:t>×</a:t>
            </a:r>
            <a:endParaRPr lang="en-US" dirty="0">
              <a:solidFill>
                <a:srgbClr val="C00000"/>
              </a:solidFill>
              <a:latin typeface="Cambria Math" panose="02040503050406030204" pitchFamily="18" charset="0"/>
              <a:ea typeface="Cambria Math" panose="02040503050406030204" pitchFamily="18" charset="0"/>
              <a:cs typeface="Arial" pitchFamily="34" charset="0"/>
            </a:endParaRPr>
          </a:p>
        </p:txBody>
      </p:sp>
      <p:sp>
        <p:nvSpPr>
          <p:cNvPr id="122" name="Rectangle 121"/>
          <p:cNvSpPr/>
          <p:nvPr/>
        </p:nvSpPr>
        <p:spPr>
          <a:xfrm>
            <a:off x="4068270" y="1648751"/>
            <a:ext cx="312906" cy="369332"/>
          </a:xfrm>
          <a:prstGeom prst="rect">
            <a:avLst/>
          </a:prstGeom>
        </p:spPr>
        <p:txBody>
          <a:bodyPr wrap="none">
            <a:spAutoFit/>
          </a:bodyPr>
          <a:lstStyle/>
          <a:p>
            <a:r>
              <a:rPr lang="en-US" dirty="0" smtClean="0">
                <a:solidFill>
                  <a:srgbClr val="C00000"/>
                </a:solidFill>
                <a:latin typeface="Cambria Math" panose="02040503050406030204" pitchFamily="18" charset="0"/>
                <a:ea typeface="Cambria Math" panose="02040503050406030204" pitchFamily="18" charset="0"/>
                <a:cs typeface="Arial" pitchFamily="34" charset="0"/>
              </a:rPr>
              <a:t>1</a:t>
            </a:r>
            <a:endParaRPr lang="en-US" dirty="0">
              <a:solidFill>
                <a:srgbClr val="C00000"/>
              </a:solidFill>
              <a:latin typeface="Cambria Math" panose="02040503050406030204" pitchFamily="18" charset="0"/>
              <a:ea typeface="Cambria Math" panose="02040503050406030204" pitchFamily="18" charset="0"/>
              <a:cs typeface="Arial" pitchFamily="34" charset="0"/>
            </a:endParaRPr>
          </a:p>
        </p:txBody>
      </p:sp>
      <p:grpSp>
        <p:nvGrpSpPr>
          <p:cNvPr id="123" name="Group 122"/>
          <p:cNvGrpSpPr/>
          <p:nvPr/>
        </p:nvGrpSpPr>
        <p:grpSpPr>
          <a:xfrm>
            <a:off x="4449862" y="588308"/>
            <a:ext cx="2355539" cy="1148209"/>
            <a:chOff x="6096215" y="3056468"/>
            <a:chExt cx="1686520" cy="1072629"/>
          </a:xfrm>
        </p:grpSpPr>
        <p:sp>
          <p:nvSpPr>
            <p:cNvPr id="124" name="Cloud Callout 123"/>
            <p:cNvSpPr/>
            <p:nvPr/>
          </p:nvSpPr>
          <p:spPr>
            <a:xfrm>
              <a:off x="6096215" y="3056468"/>
              <a:ext cx="1655996" cy="1072629"/>
            </a:xfrm>
            <a:prstGeom prst="cloudCallout">
              <a:avLst>
                <a:gd name="adj1" fmla="val -73629"/>
                <a:gd name="adj2" fmla="val 40872"/>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mbria Math" panose="02040503050406030204" pitchFamily="18" charset="0"/>
                <a:ea typeface="Cambria Math" panose="02040503050406030204" pitchFamily="18" charset="0"/>
              </a:endParaRPr>
            </a:p>
          </p:txBody>
        </p:sp>
        <p:sp>
          <p:nvSpPr>
            <p:cNvPr id="125" name="Rectangle 124"/>
            <p:cNvSpPr/>
            <p:nvPr/>
          </p:nvSpPr>
          <p:spPr>
            <a:xfrm>
              <a:off x="6153136" y="3317472"/>
              <a:ext cx="1629599" cy="546283"/>
            </a:xfrm>
            <a:prstGeom prst="rect">
              <a:avLst/>
            </a:prstGeom>
          </p:spPr>
          <p:txBody>
            <a:bodyPr wrap="square">
              <a:spAutoFit/>
            </a:bodyPr>
            <a:lstStyle/>
            <a:p>
              <a:pPr algn="ctr"/>
              <a:r>
                <a:rPr lang="en-US" sz="1600" b="1" dirty="0" smtClean="0">
                  <a:solidFill>
                    <a:srgbClr val="002060"/>
                  </a:solidFill>
                  <a:latin typeface="Cambria Math" panose="02040503050406030204" pitchFamily="18" charset="0"/>
                  <a:ea typeface="Cambria Math" panose="02040503050406030204" pitchFamily="18" charset="0"/>
                </a:rPr>
                <a:t>We will first open the brackets.</a:t>
              </a:r>
              <a:endParaRPr lang="en-US" sz="1600" b="1" dirty="0">
                <a:solidFill>
                  <a:srgbClr val="002060"/>
                </a:solidFill>
                <a:latin typeface="Cambria Math" panose="02040503050406030204" pitchFamily="18" charset="0"/>
                <a:ea typeface="Cambria Math" panose="02040503050406030204" pitchFamily="18" charset="0"/>
              </a:endParaRPr>
            </a:p>
          </p:txBody>
        </p:sp>
      </p:grpSp>
      <p:sp>
        <p:nvSpPr>
          <p:cNvPr id="127" name="Cloud Callout 126"/>
          <p:cNvSpPr/>
          <p:nvPr/>
        </p:nvSpPr>
        <p:spPr>
          <a:xfrm>
            <a:off x="4602470" y="466749"/>
            <a:ext cx="1831898" cy="1189709"/>
          </a:xfrm>
          <a:prstGeom prst="cloudCallout">
            <a:avLst>
              <a:gd name="adj1" fmla="val -73629"/>
              <a:gd name="adj2" fmla="val 40872"/>
            </a:avLst>
          </a:prstGeom>
          <a:solidFill>
            <a:srgbClr val="FF7C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mbria Math" panose="02040503050406030204" pitchFamily="18" charset="0"/>
              <a:ea typeface="Cambria Math" panose="02040503050406030204" pitchFamily="18" charset="0"/>
            </a:endParaRPr>
          </a:p>
        </p:txBody>
      </p:sp>
      <p:sp>
        <p:nvSpPr>
          <p:cNvPr id="128" name="Rectangle 127"/>
          <p:cNvSpPr/>
          <p:nvPr/>
        </p:nvSpPr>
        <p:spPr>
          <a:xfrm>
            <a:off x="4652221" y="819116"/>
            <a:ext cx="1705492" cy="584775"/>
          </a:xfrm>
          <a:prstGeom prst="rect">
            <a:avLst/>
          </a:prstGeom>
        </p:spPr>
        <p:txBody>
          <a:bodyPr wrap="square">
            <a:spAutoFit/>
          </a:bodyPr>
          <a:lstStyle/>
          <a:p>
            <a:pPr algn="ctr"/>
            <a:r>
              <a:rPr lang="en-US" sz="1600" b="1" dirty="0" smtClean="0">
                <a:solidFill>
                  <a:srgbClr val="002060"/>
                </a:solidFill>
                <a:latin typeface="Cambria Math" panose="02040503050406030204" pitchFamily="18" charset="0"/>
                <a:ea typeface="Cambria Math" panose="02040503050406030204" pitchFamily="18" charset="0"/>
              </a:rPr>
              <a:t>3 will be multiplied by </a:t>
            </a:r>
            <a:r>
              <a:rPr lang="en-US" sz="1600" b="1" i="1" dirty="0" smtClean="0">
                <a:solidFill>
                  <a:srgbClr val="002060"/>
                </a:solidFill>
                <a:latin typeface="Bookman Old Style" panose="02050604050505020204" pitchFamily="18" charset="0"/>
                <a:ea typeface="Cambria Math" panose="02040503050406030204" pitchFamily="18" charset="0"/>
              </a:rPr>
              <a:t>x</a:t>
            </a:r>
            <a:r>
              <a:rPr lang="en-US" sz="1600" b="1" dirty="0" smtClean="0">
                <a:solidFill>
                  <a:srgbClr val="002060"/>
                </a:solidFill>
                <a:latin typeface="Cambria Math" panose="02040503050406030204" pitchFamily="18" charset="0"/>
                <a:ea typeface="Cambria Math" panose="02040503050406030204" pitchFamily="18" charset="0"/>
              </a:rPr>
              <a:t>.</a:t>
            </a:r>
            <a:endParaRPr lang="en-US" sz="1600" b="1" dirty="0">
              <a:solidFill>
                <a:srgbClr val="002060"/>
              </a:solidFill>
              <a:latin typeface="Cambria Math" panose="02040503050406030204" pitchFamily="18" charset="0"/>
              <a:ea typeface="Cambria Math" panose="02040503050406030204" pitchFamily="18" charset="0"/>
            </a:endParaRPr>
          </a:p>
        </p:txBody>
      </p:sp>
      <p:sp>
        <p:nvSpPr>
          <p:cNvPr id="129" name="Rectangle 128"/>
          <p:cNvSpPr/>
          <p:nvPr/>
        </p:nvSpPr>
        <p:spPr>
          <a:xfrm>
            <a:off x="4651977" y="820735"/>
            <a:ext cx="1751170" cy="584775"/>
          </a:xfrm>
          <a:prstGeom prst="rect">
            <a:avLst/>
          </a:prstGeom>
        </p:spPr>
        <p:txBody>
          <a:bodyPr wrap="square">
            <a:spAutoFit/>
          </a:bodyPr>
          <a:lstStyle/>
          <a:p>
            <a:pPr algn="ctr"/>
            <a:r>
              <a:rPr lang="en-US" sz="1600" b="1" dirty="0" smtClean="0">
                <a:solidFill>
                  <a:srgbClr val="002060"/>
                </a:solidFill>
                <a:latin typeface="Cambria Math" panose="02040503050406030204" pitchFamily="18" charset="0"/>
                <a:ea typeface="Cambria Math" panose="02040503050406030204" pitchFamily="18" charset="0"/>
              </a:rPr>
              <a:t>3 will be multiplied by 1.</a:t>
            </a:r>
            <a:endParaRPr lang="en-US" sz="1600" b="1" dirty="0">
              <a:solidFill>
                <a:srgbClr val="002060"/>
              </a:solidFill>
              <a:latin typeface="Cambria Math" panose="02040503050406030204" pitchFamily="18" charset="0"/>
              <a:ea typeface="Cambria Math" panose="02040503050406030204" pitchFamily="18" charset="0"/>
            </a:endParaRPr>
          </a:p>
        </p:txBody>
      </p:sp>
      <p:sp>
        <p:nvSpPr>
          <p:cNvPr id="130" name="Rectangle 129"/>
          <p:cNvSpPr/>
          <p:nvPr/>
        </p:nvSpPr>
        <p:spPr>
          <a:xfrm>
            <a:off x="1245257" y="1948411"/>
            <a:ext cx="457200" cy="369332"/>
          </a:xfrm>
          <a:prstGeom prst="rect">
            <a:avLst/>
          </a:prstGeom>
        </p:spPr>
        <p:txBody>
          <a:bodyPr wrap="square">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8</a:t>
            </a:r>
            <a:r>
              <a:rPr lang="en-US" i="1" dirty="0" smtClean="0">
                <a:solidFill>
                  <a:prstClr val="black"/>
                </a:solidFill>
                <a:latin typeface="Bookman Old Style" panose="02050604050505020204" pitchFamily="18" charset="0"/>
                <a:ea typeface="Cambria Math" panose="02040503050406030204" pitchFamily="18" charset="0"/>
                <a:cs typeface="Arial" pitchFamily="34" charset="0"/>
              </a:rPr>
              <a:t>x</a:t>
            </a:r>
            <a:endParaRPr lang="en-US" i="1" dirty="0">
              <a:solidFill>
                <a:prstClr val="black"/>
              </a:solidFill>
              <a:latin typeface="Bookman Old Style" panose="02050604050505020204" pitchFamily="18" charset="0"/>
              <a:ea typeface="Cambria Math" panose="02040503050406030204" pitchFamily="18" charset="0"/>
              <a:cs typeface="Arial" pitchFamily="34" charset="0"/>
            </a:endParaRPr>
          </a:p>
        </p:txBody>
      </p:sp>
      <p:sp>
        <p:nvSpPr>
          <p:cNvPr id="131" name="Rectangle 130"/>
          <p:cNvSpPr/>
          <p:nvPr/>
        </p:nvSpPr>
        <p:spPr>
          <a:xfrm>
            <a:off x="1912007" y="1948411"/>
            <a:ext cx="342900" cy="369332"/>
          </a:xfrm>
          <a:prstGeom prst="rect">
            <a:avLst/>
          </a:prstGeom>
        </p:spPr>
        <p:txBody>
          <a:bodyPr wrap="square">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4</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34" name="Rectangle 133"/>
          <p:cNvSpPr/>
          <p:nvPr/>
        </p:nvSpPr>
        <p:spPr>
          <a:xfrm>
            <a:off x="1605089" y="1948411"/>
            <a:ext cx="357790" cy="369332"/>
          </a:xfrm>
          <a:prstGeom prst="rect">
            <a:avLst/>
          </a:prstGeom>
        </p:spPr>
        <p:txBody>
          <a:bodyPr wrap="none">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35" name="Rectangle 134"/>
          <p:cNvSpPr/>
          <p:nvPr/>
        </p:nvSpPr>
        <p:spPr>
          <a:xfrm>
            <a:off x="2202436" y="1948411"/>
            <a:ext cx="357790" cy="368990"/>
          </a:xfrm>
          <a:prstGeom prst="rect">
            <a:avLst/>
          </a:prstGeom>
        </p:spPr>
        <p:txBody>
          <a:bodyPr wrap="none">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36" name="Rectangle 135"/>
          <p:cNvSpPr/>
          <p:nvPr/>
        </p:nvSpPr>
        <p:spPr>
          <a:xfrm>
            <a:off x="2454054" y="1948411"/>
            <a:ext cx="442750" cy="369332"/>
          </a:xfrm>
          <a:prstGeom prst="rect">
            <a:avLst/>
          </a:prstGeom>
        </p:spPr>
        <p:txBody>
          <a:bodyPr wrap="none">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3</a:t>
            </a:r>
            <a:r>
              <a:rPr lang="en-US" i="1" dirty="0" smtClean="0">
                <a:solidFill>
                  <a:prstClr val="black"/>
                </a:solidFill>
                <a:latin typeface="Bookman Old Style" panose="02050604050505020204" pitchFamily="18" charset="0"/>
                <a:ea typeface="Cambria Math" panose="02040503050406030204" pitchFamily="18" charset="0"/>
                <a:cs typeface="Arial" pitchFamily="34" charset="0"/>
              </a:rPr>
              <a:t>x</a:t>
            </a:r>
            <a:endParaRPr lang="en-US" i="1" dirty="0">
              <a:solidFill>
                <a:prstClr val="black"/>
              </a:solidFill>
              <a:latin typeface="Bookman Old Style" panose="02050604050505020204" pitchFamily="18" charset="0"/>
              <a:ea typeface="Cambria Math" panose="02040503050406030204" pitchFamily="18" charset="0"/>
              <a:cs typeface="Arial" pitchFamily="34" charset="0"/>
            </a:endParaRPr>
          </a:p>
        </p:txBody>
      </p:sp>
      <p:sp>
        <p:nvSpPr>
          <p:cNvPr id="137" name="Rectangle 136"/>
          <p:cNvSpPr/>
          <p:nvPr/>
        </p:nvSpPr>
        <p:spPr>
          <a:xfrm>
            <a:off x="2840695" y="1948411"/>
            <a:ext cx="261610" cy="369332"/>
          </a:xfrm>
          <a:prstGeom prst="rect">
            <a:avLst/>
          </a:prstGeom>
        </p:spPr>
        <p:txBody>
          <a:bodyPr wrap="none">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38" name="Rectangle 137"/>
          <p:cNvSpPr/>
          <p:nvPr/>
        </p:nvSpPr>
        <p:spPr>
          <a:xfrm>
            <a:off x="3124689" y="1948411"/>
            <a:ext cx="312906" cy="369332"/>
          </a:xfrm>
          <a:prstGeom prst="rect">
            <a:avLst/>
          </a:prstGeom>
        </p:spPr>
        <p:txBody>
          <a:bodyPr wrap="none">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3</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39" name="Rectangle 138"/>
          <p:cNvSpPr/>
          <p:nvPr/>
        </p:nvSpPr>
        <p:spPr>
          <a:xfrm>
            <a:off x="3693226" y="1948411"/>
            <a:ext cx="312906" cy="369332"/>
          </a:xfrm>
          <a:prstGeom prst="rect">
            <a:avLst/>
          </a:prstGeom>
        </p:spPr>
        <p:txBody>
          <a:bodyPr wrap="none">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7</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40" name="Rectangle 139"/>
          <p:cNvSpPr/>
          <p:nvPr/>
        </p:nvSpPr>
        <p:spPr>
          <a:xfrm>
            <a:off x="3346717" y="1948411"/>
            <a:ext cx="357790" cy="369332"/>
          </a:xfrm>
          <a:prstGeom prst="rect">
            <a:avLst/>
          </a:prstGeom>
        </p:spPr>
        <p:txBody>
          <a:bodyPr wrap="none">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41" name="Rectangle 140"/>
          <p:cNvSpPr/>
          <p:nvPr/>
        </p:nvSpPr>
        <p:spPr>
          <a:xfrm>
            <a:off x="1245257" y="2250988"/>
            <a:ext cx="457200" cy="369332"/>
          </a:xfrm>
          <a:prstGeom prst="rect">
            <a:avLst/>
          </a:prstGeom>
        </p:spPr>
        <p:txBody>
          <a:bodyPr wrap="square">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8</a:t>
            </a:r>
            <a:r>
              <a:rPr lang="en-US" i="1" dirty="0" smtClean="0">
                <a:solidFill>
                  <a:prstClr val="black"/>
                </a:solidFill>
                <a:latin typeface="Bookman Old Style" panose="02050604050505020204" pitchFamily="18" charset="0"/>
                <a:ea typeface="Cambria Math" panose="02040503050406030204" pitchFamily="18" charset="0"/>
                <a:cs typeface="Arial" pitchFamily="34" charset="0"/>
              </a:rPr>
              <a:t>x</a:t>
            </a:r>
            <a:endParaRPr lang="en-US" i="1" dirty="0">
              <a:solidFill>
                <a:prstClr val="black"/>
              </a:solidFill>
              <a:latin typeface="Bookman Old Style" panose="02050604050505020204" pitchFamily="18" charset="0"/>
              <a:ea typeface="Cambria Math" panose="02040503050406030204" pitchFamily="18" charset="0"/>
              <a:cs typeface="Arial" pitchFamily="34" charset="0"/>
            </a:endParaRPr>
          </a:p>
        </p:txBody>
      </p:sp>
      <p:sp>
        <p:nvSpPr>
          <p:cNvPr id="142" name="Rectangle 141"/>
          <p:cNvSpPr/>
          <p:nvPr/>
        </p:nvSpPr>
        <p:spPr>
          <a:xfrm>
            <a:off x="1902498" y="2250988"/>
            <a:ext cx="347663" cy="369332"/>
          </a:xfrm>
          <a:prstGeom prst="rect">
            <a:avLst/>
          </a:prstGeom>
        </p:spPr>
        <p:txBody>
          <a:bodyPr wrap="square">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4</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43" name="Rectangle 142"/>
          <p:cNvSpPr/>
          <p:nvPr/>
        </p:nvSpPr>
        <p:spPr>
          <a:xfrm>
            <a:off x="1605089" y="2250988"/>
            <a:ext cx="357790" cy="369332"/>
          </a:xfrm>
          <a:prstGeom prst="rect">
            <a:avLst/>
          </a:prstGeom>
        </p:spPr>
        <p:txBody>
          <a:bodyPr wrap="none">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44" name="Rectangle 143"/>
          <p:cNvSpPr/>
          <p:nvPr/>
        </p:nvSpPr>
        <p:spPr>
          <a:xfrm>
            <a:off x="2202436" y="2250988"/>
            <a:ext cx="357790" cy="368990"/>
          </a:xfrm>
          <a:prstGeom prst="rect">
            <a:avLst/>
          </a:prstGeom>
        </p:spPr>
        <p:txBody>
          <a:bodyPr wrap="none">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45" name="Rectangle 144"/>
          <p:cNvSpPr/>
          <p:nvPr/>
        </p:nvSpPr>
        <p:spPr>
          <a:xfrm>
            <a:off x="2454054" y="2250988"/>
            <a:ext cx="442750" cy="369332"/>
          </a:xfrm>
          <a:prstGeom prst="rect">
            <a:avLst/>
          </a:prstGeom>
        </p:spPr>
        <p:txBody>
          <a:bodyPr wrap="none">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3</a:t>
            </a:r>
            <a:r>
              <a:rPr lang="en-US" i="1" dirty="0" smtClean="0">
                <a:solidFill>
                  <a:prstClr val="black"/>
                </a:solidFill>
                <a:latin typeface="Bookman Old Style" panose="02050604050505020204" pitchFamily="18" charset="0"/>
                <a:ea typeface="Cambria Math" panose="02040503050406030204" pitchFamily="18" charset="0"/>
                <a:cs typeface="Arial" pitchFamily="34" charset="0"/>
              </a:rPr>
              <a:t>x</a:t>
            </a:r>
            <a:endParaRPr lang="en-US" i="1" dirty="0">
              <a:solidFill>
                <a:prstClr val="black"/>
              </a:solidFill>
              <a:latin typeface="Bookman Old Style" panose="02050604050505020204" pitchFamily="18" charset="0"/>
              <a:ea typeface="Cambria Math" panose="02040503050406030204" pitchFamily="18" charset="0"/>
              <a:cs typeface="Arial" pitchFamily="34" charset="0"/>
            </a:endParaRPr>
          </a:p>
        </p:txBody>
      </p:sp>
      <p:sp>
        <p:nvSpPr>
          <p:cNvPr id="146" name="Rectangle 145"/>
          <p:cNvSpPr/>
          <p:nvPr/>
        </p:nvSpPr>
        <p:spPr>
          <a:xfrm>
            <a:off x="2888320" y="2250988"/>
            <a:ext cx="357790" cy="369332"/>
          </a:xfrm>
          <a:prstGeom prst="rect">
            <a:avLst/>
          </a:prstGeom>
        </p:spPr>
        <p:txBody>
          <a:bodyPr wrap="none">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47" name="Rectangle 146"/>
          <p:cNvSpPr/>
          <p:nvPr/>
        </p:nvSpPr>
        <p:spPr>
          <a:xfrm>
            <a:off x="3172314" y="2250988"/>
            <a:ext cx="312906" cy="369332"/>
          </a:xfrm>
          <a:prstGeom prst="rect">
            <a:avLst/>
          </a:prstGeom>
        </p:spPr>
        <p:txBody>
          <a:bodyPr wrap="none">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4</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grpSp>
        <p:nvGrpSpPr>
          <p:cNvPr id="150" name="Group 149"/>
          <p:cNvGrpSpPr/>
          <p:nvPr/>
        </p:nvGrpSpPr>
        <p:grpSpPr>
          <a:xfrm>
            <a:off x="4139271" y="1657350"/>
            <a:ext cx="2355539" cy="1273539"/>
            <a:chOff x="6096215" y="3198836"/>
            <a:chExt cx="1686520" cy="1189709"/>
          </a:xfrm>
        </p:grpSpPr>
        <p:sp>
          <p:nvSpPr>
            <p:cNvPr id="151" name="Cloud Callout 150"/>
            <p:cNvSpPr/>
            <p:nvPr/>
          </p:nvSpPr>
          <p:spPr>
            <a:xfrm>
              <a:off x="6096215" y="3198836"/>
              <a:ext cx="1655996" cy="1189709"/>
            </a:xfrm>
            <a:prstGeom prst="cloudCallout">
              <a:avLst>
                <a:gd name="adj1" fmla="val -77335"/>
                <a:gd name="adj2" fmla="val 3476"/>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mbria Math" panose="02040503050406030204" pitchFamily="18" charset="0"/>
                <a:ea typeface="Cambria Math" panose="02040503050406030204" pitchFamily="18" charset="0"/>
              </a:endParaRPr>
            </a:p>
          </p:txBody>
        </p:sp>
        <p:sp>
          <p:nvSpPr>
            <p:cNvPr id="152" name="Rectangle 151"/>
            <p:cNvSpPr/>
            <p:nvPr/>
          </p:nvSpPr>
          <p:spPr>
            <a:xfrm>
              <a:off x="6153136" y="3398695"/>
              <a:ext cx="1629599" cy="776297"/>
            </a:xfrm>
            <a:prstGeom prst="rect">
              <a:avLst/>
            </a:prstGeom>
          </p:spPr>
          <p:txBody>
            <a:bodyPr wrap="square">
              <a:spAutoFit/>
            </a:bodyPr>
            <a:lstStyle/>
            <a:p>
              <a:pPr algn="ctr"/>
              <a:r>
                <a:rPr lang="en-US" sz="1600" b="1" dirty="0" smtClean="0">
                  <a:solidFill>
                    <a:srgbClr val="002060"/>
                  </a:solidFill>
                  <a:latin typeface="Cambria Math" panose="02040503050406030204" pitchFamily="18" charset="0"/>
                  <a:ea typeface="Cambria Math" panose="02040503050406030204" pitchFamily="18" charset="0"/>
                </a:rPr>
                <a:t>Variables </a:t>
              </a:r>
              <a:r>
                <a:rPr lang="en-US" sz="1600" b="1" dirty="0">
                  <a:solidFill>
                    <a:srgbClr val="002060"/>
                  </a:solidFill>
                  <a:latin typeface="Cambria Math" panose="02040503050406030204" pitchFamily="18" charset="0"/>
                  <a:ea typeface="Cambria Math" panose="02040503050406030204" pitchFamily="18" charset="0"/>
                </a:rPr>
                <a:t>on one side, numbers on the other side.</a:t>
              </a:r>
            </a:p>
          </p:txBody>
        </p:sp>
      </p:grpSp>
      <p:sp>
        <p:nvSpPr>
          <p:cNvPr id="153" name="Rectangle 152"/>
          <p:cNvSpPr/>
          <p:nvPr/>
        </p:nvSpPr>
        <p:spPr>
          <a:xfrm>
            <a:off x="1901442" y="2250988"/>
            <a:ext cx="364030" cy="369332"/>
          </a:xfrm>
          <a:prstGeom prst="rect">
            <a:avLst/>
          </a:prstGeom>
        </p:spPr>
        <p:txBody>
          <a:bodyPr wrap="square">
            <a:spAutoFit/>
          </a:bodyPr>
          <a:lstStyle/>
          <a:p>
            <a:r>
              <a:rPr lang="en-US" dirty="0" smtClean="0">
                <a:solidFill>
                  <a:srgbClr val="C00000"/>
                </a:solidFill>
                <a:latin typeface="Cambria Math" panose="02040503050406030204" pitchFamily="18" charset="0"/>
                <a:ea typeface="Cambria Math" panose="02040503050406030204" pitchFamily="18" charset="0"/>
                <a:cs typeface="Arial" pitchFamily="34" charset="0"/>
              </a:rPr>
              <a:t>4</a:t>
            </a:r>
            <a:endParaRPr lang="en-US" dirty="0">
              <a:solidFill>
                <a:srgbClr val="C00000"/>
              </a:solidFill>
              <a:latin typeface="Cambria Math" panose="02040503050406030204" pitchFamily="18" charset="0"/>
              <a:ea typeface="Cambria Math" panose="02040503050406030204" pitchFamily="18" charset="0"/>
              <a:cs typeface="Arial" pitchFamily="34" charset="0"/>
            </a:endParaRPr>
          </a:p>
        </p:txBody>
      </p:sp>
      <p:grpSp>
        <p:nvGrpSpPr>
          <p:cNvPr id="154" name="Group 153"/>
          <p:cNvGrpSpPr/>
          <p:nvPr/>
        </p:nvGrpSpPr>
        <p:grpSpPr>
          <a:xfrm>
            <a:off x="4090143" y="1710371"/>
            <a:ext cx="2204132" cy="1189709"/>
            <a:chOff x="6050724" y="3085922"/>
            <a:chExt cx="2204132" cy="1189709"/>
          </a:xfrm>
        </p:grpSpPr>
        <p:sp>
          <p:nvSpPr>
            <p:cNvPr id="155" name="Cloud Callout 154"/>
            <p:cNvSpPr/>
            <p:nvPr/>
          </p:nvSpPr>
          <p:spPr>
            <a:xfrm>
              <a:off x="6050724" y="3085922"/>
              <a:ext cx="2204132" cy="1189709"/>
            </a:xfrm>
            <a:prstGeom prst="cloudCallout">
              <a:avLst>
                <a:gd name="adj1" fmla="val -78815"/>
                <a:gd name="adj2" fmla="val 7246"/>
              </a:avLst>
            </a:prstGeom>
            <a:solidFill>
              <a:srgbClr val="FF7C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mbria Math" panose="02040503050406030204" pitchFamily="18" charset="0"/>
                <a:ea typeface="Cambria Math" panose="02040503050406030204" pitchFamily="18" charset="0"/>
              </a:endParaRPr>
            </a:p>
          </p:txBody>
        </p:sp>
        <p:sp>
          <p:nvSpPr>
            <p:cNvPr id="156" name="Rectangle 155"/>
            <p:cNvSpPr/>
            <p:nvPr/>
          </p:nvSpPr>
          <p:spPr>
            <a:xfrm>
              <a:off x="6100475" y="3438289"/>
              <a:ext cx="2107000" cy="584775"/>
            </a:xfrm>
            <a:prstGeom prst="rect">
              <a:avLst/>
            </a:prstGeom>
          </p:spPr>
          <p:txBody>
            <a:bodyPr wrap="square">
              <a:spAutoFit/>
            </a:bodyPr>
            <a:lstStyle/>
            <a:p>
              <a:pPr algn="ctr"/>
              <a:r>
                <a:rPr lang="en-US" sz="1600" b="1" dirty="0">
                  <a:solidFill>
                    <a:srgbClr val="002060"/>
                  </a:solidFill>
                  <a:latin typeface="Cambria Math" panose="02040503050406030204" pitchFamily="18" charset="0"/>
                  <a:ea typeface="Cambria Math" panose="02040503050406030204" pitchFamily="18" charset="0"/>
                </a:rPr>
                <a:t>We will shift </a:t>
              </a:r>
              <a:r>
                <a:rPr lang="en-US" sz="1600" b="1" dirty="0" smtClean="0">
                  <a:solidFill>
                    <a:srgbClr val="002060"/>
                  </a:solidFill>
                  <a:latin typeface="Cambria Math" panose="02040503050406030204" pitchFamily="18" charset="0"/>
                  <a:ea typeface="Cambria Math" panose="02040503050406030204" pitchFamily="18" charset="0"/>
                </a:rPr>
                <a:t>4  to the other side.</a:t>
              </a:r>
              <a:endParaRPr lang="en-US" sz="1600" b="1" dirty="0">
                <a:solidFill>
                  <a:srgbClr val="002060"/>
                </a:solidFill>
                <a:latin typeface="Cambria Math" panose="02040503050406030204" pitchFamily="18" charset="0"/>
                <a:ea typeface="Cambria Math" panose="02040503050406030204" pitchFamily="18" charset="0"/>
              </a:endParaRPr>
            </a:p>
          </p:txBody>
        </p:sp>
      </p:grpSp>
      <p:sp>
        <p:nvSpPr>
          <p:cNvPr id="157" name="Curved Down Arrow 156"/>
          <p:cNvSpPr/>
          <p:nvPr/>
        </p:nvSpPr>
        <p:spPr>
          <a:xfrm rot="10800000" flipH="1">
            <a:off x="2062594" y="2510306"/>
            <a:ext cx="1054369" cy="181054"/>
          </a:xfrm>
          <a:prstGeom prst="curvedDownArrow">
            <a:avLst/>
          </a:prstGeom>
          <a:solidFill>
            <a:srgbClr val="FFFF00"/>
          </a:solid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black"/>
              </a:solidFill>
              <a:latin typeface="Bookman Old Style" panose="02050604050505020204" pitchFamily="18" charset="0"/>
            </a:endParaRPr>
          </a:p>
        </p:txBody>
      </p:sp>
      <p:sp>
        <p:nvSpPr>
          <p:cNvPr id="158" name="Rectangle 157"/>
          <p:cNvSpPr/>
          <p:nvPr/>
        </p:nvSpPr>
        <p:spPr>
          <a:xfrm>
            <a:off x="1796489" y="2565492"/>
            <a:ext cx="457200" cy="369332"/>
          </a:xfrm>
          <a:prstGeom prst="rect">
            <a:avLst/>
          </a:prstGeom>
        </p:spPr>
        <p:txBody>
          <a:bodyPr wrap="square">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8</a:t>
            </a:r>
            <a:r>
              <a:rPr lang="en-US" i="1" dirty="0" smtClean="0">
                <a:solidFill>
                  <a:prstClr val="black"/>
                </a:solidFill>
                <a:latin typeface="Bookman Old Style" panose="02050604050505020204" pitchFamily="18" charset="0"/>
                <a:ea typeface="Cambria Math" panose="02040503050406030204" pitchFamily="18" charset="0"/>
                <a:cs typeface="Arial" pitchFamily="34" charset="0"/>
              </a:rPr>
              <a:t>x</a:t>
            </a:r>
            <a:endParaRPr lang="en-US" i="1" dirty="0">
              <a:solidFill>
                <a:prstClr val="black"/>
              </a:solidFill>
              <a:latin typeface="Bookman Old Style" panose="02050604050505020204" pitchFamily="18" charset="0"/>
              <a:ea typeface="Cambria Math" panose="02040503050406030204" pitchFamily="18" charset="0"/>
              <a:cs typeface="Arial" pitchFamily="34" charset="0"/>
            </a:endParaRPr>
          </a:p>
        </p:txBody>
      </p:sp>
      <p:sp>
        <p:nvSpPr>
          <p:cNvPr id="160" name="Rectangle 159"/>
          <p:cNvSpPr/>
          <p:nvPr/>
        </p:nvSpPr>
        <p:spPr>
          <a:xfrm>
            <a:off x="2877768" y="2565492"/>
            <a:ext cx="357790" cy="369332"/>
          </a:xfrm>
          <a:prstGeom prst="rect">
            <a:avLst/>
          </a:prstGeom>
        </p:spPr>
        <p:txBody>
          <a:bodyPr wrap="none">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61" name="Rectangle 160"/>
          <p:cNvSpPr/>
          <p:nvPr/>
        </p:nvSpPr>
        <p:spPr>
          <a:xfrm>
            <a:off x="2503710" y="2565492"/>
            <a:ext cx="437940" cy="369332"/>
          </a:xfrm>
          <a:prstGeom prst="rect">
            <a:avLst/>
          </a:prstGeom>
        </p:spPr>
        <p:txBody>
          <a:bodyPr wrap="none">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3</a:t>
            </a:r>
            <a:r>
              <a:rPr lang="en-US" i="1" dirty="0" smtClean="0">
                <a:solidFill>
                  <a:prstClr val="black"/>
                </a:solidFill>
                <a:latin typeface="Bookman Old Style" panose="02050604050505020204" pitchFamily="18" charset="0"/>
                <a:ea typeface="Cambria Math" panose="02040503050406030204" pitchFamily="18" charset="0"/>
                <a:cs typeface="Arial" pitchFamily="34" charset="0"/>
              </a:rPr>
              <a:t>x</a:t>
            </a:r>
            <a:endParaRPr lang="en-US" i="1" dirty="0">
              <a:solidFill>
                <a:prstClr val="black"/>
              </a:solidFill>
              <a:latin typeface="Bookman Old Style" panose="02050604050505020204" pitchFamily="18" charset="0"/>
              <a:ea typeface="Cambria Math" panose="02040503050406030204" pitchFamily="18" charset="0"/>
              <a:cs typeface="Arial" pitchFamily="34" charset="0"/>
            </a:endParaRPr>
          </a:p>
        </p:txBody>
      </p:sp>
      <p:sp>
        <p:nvSpPr>
          <p:cNvPr id="163" name="Rectangle 162"/>
          <p:cNvSpPr/>
          <p:nvPr/>
        </p:nvSpPr>
        <p:spPr>
          <a:xfrm>
            <a:off x="2202436" y="2565492"/>
            <a:ext cx="357790" cy="368990"/>
          </a:xfrm>
          <a:prstGeom prst="rect">
            <a:avLst/>
          </a:prstGeom>
        </p:spPr>
        <p:txBody>
          <a:bodyPr wrap="none">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64" name="Rectangle 163"/>
          <p:cNvSpPr/>
          <p:nvPr/>
        </p:nvSpPr>
        <p:spPr>
          <a:xfrm>
            <a:off x="3183038" y="2565492"/>
            <a:ext cx="312906" cy="369332"/>
          </a:xfrm>
          <a:prstGeom prst="rect">
            <a:avLst/>
          </a:prstGeom>
        </p:spPr>
        <p:txBody>
          <a:bodyPr wrap="none">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4</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65" name="Rectangle 164"/>
          <p:cNvSpPr/>
          <p:nvPr/>
        </p:nvSpPr>
        <p:spPr>
          <a:xfrm>
            <a:off x="3488716" y="2565492"/>
            <a:ext cx="261610" cy="369332"/>
          </a:xfrm>
          <a:prstGeom prst="rect">
            <a:avLst/>
          </a:prstGeom>
        </p:spPr>
        <p:txBody>
          <a:bodyPr wrap="none">
            <a:spAutoFit/>
          </a:bodyPr>
          <a:lstStyle/>
          <a:p>
            <a:r>
              <a:rPr lang="en-US" dirty="0">
                <a:solidFill>
                  <a:srgbClr val="C00000"/>
                </a:solidFill>
                <a:latin typeface="Cambria Math" panose="02040503050406030204" pitchFamily="18" charset="0"/>
                <a:ea typeface="Cambria Math" panose="02040503050406030204" pitchFamily="18" charset="0"/>
                <a:cs typeface="Arial" pitchFamily="34" charset="0"/>
              </a:rPr>
              <a:t>-</a:t>
            </a:r>
          </a:p>
        </p:txBody>
      </p:sp>
      <p:sp>
        <p:nvSpPr>
          <p:cNvPr id="166" name="Rectangle 165"/>
          <p:cNvSpPr/>
          <p:nvPr/>
        </p:nvSpPr>
        <p:spPr>
          <a:xfrm>
            <a:off x="3772710" y="2565492"/>
            <a:ext cx="312906" cy="369332"/>
          </a:xfrm>
          <a:prstGeom prst="rect">
            <a:avLst/>
          </a:prstGeom>
        </p:spPr>
        <p:txBody>
          <a:bodyPr wrap="none">
            <a:spAutoFit/>
          </a:bodyPr>
          <a:lstStyle/>
          <a:p>
            <a:r>
              <a:rPr lang="en-US" dirty="0" smtClean="0">
                <a:solidFill>
                  <a:srgbClr val="C00000"/>
                </a:solidFill>
                <a:latin typeface="Cambria Math" panose="02040503050406030204" pitchFamily="18" charset="0"/>
                <a:ea typeface="Cambria Math" panose="02040503050406030204" pitchFamily="18" charset="0"/>
                <a:cs typeface="Arial" pitchFamily="34" charset="0"/>
              </a:rPr>
              <a:t>4</a:t>
            </a:r>
            <a:endParaRPr lang="en-US" dirty="0">
              <a:solidFill>
                <a:srgbClr val="C00000"/>
              </a:solidFill>
              <a:latin typeface="Cambria Math" panose="02040503050406030204" pitchFamily="18" charset="0"/>
              <a:ea typeface="Cambria Math" panose="02040503050406030204" pitchFamily="18" charset="0"/>
              <a:cs typeface="Arial" pitchFamily="34" charset="0"/>
            </a:endParaRPr>
          </a:p>
        </p:txBody>
      </p:sp>
      <p:grpSp>
        <p:nvGrpSpPr>
          <p:cNvPr id="167" name="Group 166"/>
          <p:cNvGrpSpPr/>
          <p:nvPr/>
        </p:nvGrpSpPr>
        <p:grpSpPr>
          <a:xfrm>
            <a:off x="4186623" y="1627669"/>
            <a:ext cx="2102642" cy="1380195"/>
            <a:chOff x="5998967" y="2554406"/>
            <a:chExt cx="2003755" cy="1916038"/>
          </a:xfrm>
        </p:grpSpPr>
        <p:sp>
          <p:nvSpPr>
            <p:cNvPr id="168" name="Cloud Callout 167"/>
            <p:cNvSpPr/>
            <p:nvPr/>
          </p:nvSpPr>
          <p:spPr>
            <a:xfrm>
              <a:off x="5998967" y="2554406"/>
              <a:ext cx="2003755" cy="1916038"/>
            </a:xfrm>
            <a:prstGeom prst="cloudCallout">
              <a:avLst>
                <a:gd name="adj1" fmla="val -77706"/>
                <a:gd name="adj2" fmla="val 25689"/>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69" name="Rectangle 168"/>
            <p:cNvSpPr/>
            <p:nvPr/>
          </p:nvSpPr>
          <p:spPr>
            <a:xfrm>
              <a:off x="6055966" y="2881050"/>
              <a:ext cx="1794141" cy="1153621"/>
            </a:xfrm>
            <a:prstGeom prst="rect">
              <a:avLst/>
            </a:prstGeom>
          </p:spPr>
          <p:txBody>
            <a:bodyPr wrap="square">
              <a:spAutoFit/>
            </a:bodyPr>
            <a:lstStyle/>
            <a:p>
              <a:pPr algn="ctr"/>
              <a:r>
                <a:rPr lang="en-US" sz="1600" b="1" dirty="0" smtClean="0">
                  <a:solidFill>
                    <a:srgbClr val="002060"/>
                  </a:solidFill>
                  <a:latin typeface="Cambria Math" panose="02040503050406030204" pitchFamily="18" charset="0"/>
                  <a:ea typeface="Cambria Math" panose="02040503050406030204" pitchFamily="18" charset="0"/>
                </a:rPr>
                <a:t>While changing sides, we will change the sign.</a:t>
              </a:r>
              <a:endParaRPr lang="en-US" sz="1600" b="1" dirty="0">
                <a:solidFill>
                  <a:srgbClr val="002060"/>
                </a:solidFill>
                <a:latin typeface="Cambria Math" panose="02040503050406030204" pitchFamily="18" charset="0"/>
                <a:ea typeface="Cambria Math" panose="02040503050406030204" pitchFamily="18" charset="0"/>
              </a:endParaRPr>
            </a:p>
          </p:txBody>
        </p:sp>
      </p:grpSp>
      <p:grpSp>
        <p:nvGrpSpPr>
          <p:cNvPr id="170" name="Group 169"/>
          <p:cNvGrpSpPr/>
          <p:nvPr/>
        </p:nvGrpSpPr>
        <p:grpSpPr>
          <a:xfrm>
            <a:off x="3809445" y="1829229"/>
            <a:ext cx="1777929" cy="895572"/>
            <a:chOff x="5888284" y="1599977"/>
            <a:chExt cx="1777929" cy="895572"/>
          </a:xfrm>
        </p:grpSpPr>
        <p:grpSp>
          <p:nvGrpSpPr>
            <p:cNvPr id="171" name="Group 170"/>
            <p:cNvGrpSpPr/>
            <p:nvPr/>
          </p:nvGrpSpPr>
          <p:grpSpPr>
            <a:xfrm>
              <a:off x="5888284" y="1599977"/>
              <a:ext cx="1777929" cy="895572"/>
              <a:chOff x="6241889" y="3165936"/>
              <a:chExt cx="1517908" cy="983231"/>
            </a:xfrm>
          </p:grpSpPr>
          <p:sp>
            <p:nvSpPr>
              <p:cNvPr id="173" name="Cloud Callout 172"/>
              <p:cNvSpPr/>
              <p:nvPr/>
            </p:nvSpPr>
            <p:spPr>
              <a:xfrm>
                <a:off x="6486722" y="3165936"/>
                <a:ext cx="1028244" cy="983231"/>
              </a:xfrm>
              <a:prstGeom prst="cloudCallout">
                <a:avLst>
                  <a:gd name="adj1" fmla="val -83329"/>
                  <a:gd name="adj2" fmla="val 28236"/>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74" name="Rectangle 173"/>
              <p:cNvSpPr/>
              <p:nvPr/>
            </p:nvSpPr>
            <p:spPr>
              <a:xfrm>
                <a:off x="6241889" y="3471706"/>
                <a:ext cx="1517908" cy="371692"/>
              </a:xfrm>
              <a:prstGeom prst="rect">
                <a:avLst/>
              </a:prstGeom>
            </p:spPr>
            <p:txBody>
              <a:bodyPr wrap="square">
                <a:spAutoFit/>
              </a:bodyPr>
              <a:lstStyle/>
              <a:p>
                <a:pPr algn="ctr"/>
                <a:r>
                  <a:rPr lang="en-US" sz="1600" b="1" dirty="0" smtClean="0">
                    <a:solidFill>
                      <a:prstClr val="white"/>
                    </a:solidFill>
                    <a:latin typeface="Cambria Math" panose="02040503050406030204" pitchFamily="18" charset="0"/>
                    <a:ea typeface="Cambria Math" panose="02040503050406030204" pitchFamily="18" charset="0"/>
                    <a:cs typeface="Arial" pitchFamily="34" charset="0"/>
                  </a:rPr>
                  <a:t>‘+’          ‘-’ </a:t>
                </a:r>
                <a:endParaRPr lang="en-US" sz="1600" b="1" dirty="0">
                  <a:solidFill>
                    <a:prstClr val="white"/>
                  </a:solidFill>
                  <a:latin typeface="Bookman Old Style" panose="02050604050505020204" pitchFamily="18" charset="0"/>
                </a:endParaRPr>
              </a:p>
            </p:txBody>
          </p:sp>
        </p:grpSp>
        <p:cxnSp>
          <p:nvCxnSpPr>
            <p:cNvPr id="172" name="Straight Arrow Connector 171"/>
            <p:cNvCxnSpPr/>
            <p:nvPr/>
          </p:nvCxnSpPr>
          <p:spPr>
            <a:xfrm>
              <a:off x="6702294" y="2066925"/>
              <a:ext cx="228600" cy="0"/>
            </a:xfrm>
            <a:prstGeom prst="straightConnector1">
              <a:avLst/>
            </a:prstGeom>
            <a:ln w="19050">
              <a:solidFill>
                <a:schemeClr val="bg1"/>
              </a:solidFill>
              <a:tailEnd type="arrow"/>
            </a:ln>
          </p:spPr>
          <p:style>
            <a:lnRef idx="1">
              <a:schemeClr val="accent1"/>
            </a:lnRef>
            <a:fillRef idx="0">
              <a:schemeClr val="accent1"/>
            </a:fillRef>
            <a:effectRef idx="0">
              <a:schemeClr val="accent1"/>
            </a:effectRef>
            <a:fontRef idx="minor">
              <a:schemeClr val="tx1"/>
            </a:fontRef>
          </p:style>
        </p:cxnSp>
      </p:grpSp>
      <p:sp>
        <p:nvSpPr>
          <p:cNvPr id="210" name="TextBox 209"/>
          <p:cNvSpPr txBox="1"/>
          <p:nvPr/>
        </p:nvSpPr>
        <p:spPr>
          <a:xfrm>
            <a:off x="885119" y="2605040"/>
            <a:ext cx="383438" cy="369332"/>
          </a:xfrm>
          <a:prstGeom prst="rect">
            <a:avLst/>
          </a:prstGeom>
          <a:noFill/>
        </p:spPr>
        <p:txBody>
          <a:bodyPr wrap="none" rtlCol="0">
            <a:spAutoFit/>
          </a:bodyPr>
          <a:lstStyle/>
          <a:p>
            <a:r>
              <a:rPr lang="en-US" dirty="0">
                <a:solidFill>
                  <a:prstClr val="black"/>
                </a:solidFill>
                <a:latin typeface="Cambria Math" panose="02040503050406030204" pitchFamily="18" charset="0"/>
                <a:ea typeface="Cambria Math" panose="02040503050406030204" pitchFamily="18" charset="0"/>
                <a:cs typeface="Arial" pitchFamily="34" charset="0"/>
                <a:sym typeface="Symbol"/>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211" name="TextBox 210"/>
          <p:cNvSpPr txBox="1"/>
          <p:nvPr/>
        </p:nvSpPr>
        <p:spPr>
          <a:xfrm>
            <a:off x="885119" y="2252542"/>
            <a:ext cx="383438" cy="369332"/>
          </a:xfrm>
          <a:prstGeom prst="rect">
            <a:avLst/>
          </a:prstGeom>
          <a:noFill/>
        </p:spPr>
        <p:txBody>
          <a:bodyPr wrap="none" rtlCol="0">
            <a:spAutoFit/>
          </a:bodyPr>
          <a:lstStyle/>
          <a:p>
            <a:r>
              <a:rPr lang="en-US" dirty="0">
                <a:solidFill>
                  <a:prstClr val="black"/>
                </a:solidFill>
                <a:latin typeface="Cambria Math" panose="02040503050406030204" pitchFamily="18" charset="0"/>
                <a:ea typeface="Cambria Math" panose="02040503050406030204" pitchFamily="18" charset="0"/>
                <a:cs typeface="Arial" pitchFamily="34" charset="0"/>
                <a:sym typeface="Symbol"/>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212" name="TextBox 211"/>
          <p:cNvSpPr txBox="1"/>
          <p:nvPr/>
        </p:nvSpPr>
        <p:spPr>
          <a:xfrm>
            <a:off x="885119" y="1948411"/>
            <a:ext cx="383438" cy="369332"/>
          </a:xfrm>
          <a:prstGeom prst="rect">
            <a:avLst/>
          </a:prstGeom>
          <a:noFill/>
        </p:spPr>
        <p:txBody>
          <a:bodyPr wrap="none" rtlCol="0">
            <a:spAutoFit/>
          </a:bodyPr>
          <a:lstStyle/>
          <a:p>
            <a:r>
              <a:rPr lang="en-US" dirty="0">
                <a:solidFill>
                  <a:prstClr val="black"/>
                </a:solidFill>
                <a:latin typeface="Cambria Math" panose="02040503050406030204" pitchFamily="18" charset="0"/>
                <a:ea typeface="Cambria Math" panose="02040503050406030204" pitchFamily="18" charset="0"/>
                <a:cs typeface="Arial" pitchFamily="34" charset="0"/>
                <a:sym typeface="Symbol"/>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213" name="TextBox 212"/>
          <p:cNvSpPr txBox="1"/>
          <p:nvPr/>
        </p:nvSpPr>
        <p:spPr>
          <a:xfrm>
            <a:off x="885119" y="1586461"/>
            <a:ext cx="383438" cy="369332"/>
          </a:xfrm>
          <a:prstGeom prst="rect">
            <a:avLst/>
          </a:prstGeom>
          <a:noFill/>
        </p:spPr>
        <p:txBody>
          <a:bodyPr wrap="none" rtlCol="0">
            <a:spAutoFit/>
          </a:bodyPr>
          <a:lstStyle/>
          <a:p>
            <a:r>
              <a:rPr lang="en-US" dirty="0">
                <a:solidFill>
                  <a:prstClr val="black"/>
                </a:solidFill>
                <a:latin typeface="Cambria Math" panose="02040503050406030204" pitchFamily="18" charset="0"/>
                <a:ea typeface="Cambria Math" panose="02040503050406030204" pitchFamily="18" charset="0"/>
                <a:cs typeface="Arial" pitchFamily="34" charset="0"/>
                <a:sym typeface="Symbol"/>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grpSp>
        <p:nvGrpSpPr>
          <p:cNvPr id="126" name="Group 125"/>
          <p:cNvGrpSpPr/>
          <p:nvPr/>
        </p:nvGrpSpPr>
        <p:grpSpPr>
          <a:xfrm>
            <a:off x="571500" y="251378"/>
            <a:ext cx="1181100" cy="512618"/>
            <a:chOff x="3680733" y="331470"/>
            <a:chExt cx="1135475" cy="563880"/>
          </a:xfrm>
        </p:grpSpPr>
        <p:sp>
          <p:nvSpPr>
            <p:cNvPr id="132" name="Horizontal Scroll 131"/>
            <p:cNvSpPr/>
            <p:nvPr/>
          </p:nvSpPr>
          <p:spPr>
            <a:xfrm>
              <a:off x="3680733" y="331470"/>
              <a:ext cx="1135475" cy="563880"/>
            </a:xfrm>
            <a:prstGeom prst="horizontalScroll">
              <a:avLst/>
            </a:prstGeom>
            <a:blipFill>
              <a:blip r:embed="rId2"/>
              <a:tile tx="0" ty="0" sx="100000" sy="100000" flip="none" algn="tl"/>
            </a:blipFill>
            <a:ln w="28575">
              <a:solidFill>
                <a:schemeClr val="tx1"/>
              </a:solid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dirty="0">
                <a:solidFill>
                  <a:prstClr val="black"/>
                </a:solidFill>
                <a:latin typeface="Cambria Math" panose="02040503050406030204" pitchFamily="18" charset="0"/>
                <a:ea typeface="Cambria Math" panose="02040503050406030204" pitchFamily="18" charset="0"/>
              </a:endParaRPr>
            </a:p>
          </p:txBody>
        </p:sp>
        <p:sp>
          <p:nvSpPr>
            <p:cNvPr id="133" name="TextBox 132"/>
            <p:cNvSpPr txBox="1"/>
            <p:nvPr/>
          </p:nvSpPr>
          <p:spPr>
            <a:xfrm>
              <a:off x="3761492" y="423178"/>
              <a:ext cx="1034050" cy="372410"/>
            </a:xfrm>
            <a:prstGeom prst="rect">
              <a:avLst/>
            </a:prstGeom>
            <a:noFill/>
          </p:spPr>
          <p:txBody>
            <a:bodyPr wrap="none" rtlCol="0">
              <a:spAutoFit/>
            </a:bodyPr>
            <a:lstStyle/>
            <a:p>
              <a:r>
                <a:rPr lang="en-US" sz="1600" dirty="0" smtClean="0">
                  <a:solidFill>
                    <a:prstClr val="black"/>
                  </a:solidFill>
                  <a:latin typeface="Cambria Math" panose="02040503050406030204" pitchFamily="18" charset="0"/>
                  <a:ea typeface="Cambria Math" panose="02040503050406030204" pitchFamily="18" charset="0"/>
                </a:rPr>
                <a:t>EXERCISE</a:t>
              </a:r>
              <a:endParaRPr lang="en-US" sz="1600" dirty="0">
                <a:solidFill>
                  <a:prstClr val="black"/>
                </a:solidFill>
                <a:latin typeface="Cambria Math" panose="02040503050406030204" pitchFamily="18" charset="0"/>
                <a:ea typeface="Cambria Math" panose="02040503050406030204" pitchFamily="18" charset="0"/>
              </a:endParaRPr>
            </a:p>
          </p:txBody>
        </p:sp>
      </p:grpSp>
      <p:sp>
        <p:nvSpPr>
          <p:cNvPr id="148" name="Rectangle 147"/>
          <p:cNvSpPr/>
          <p:nvPr/>
        </p:nvSpPr>
        <p:spPr>
          <a:xfrm>
            <a:off x="2507580" y="2565492"/>
            <a:ext cx="464985" cy="369332"/>
          </a:xfrm>
          <a:prstGeom prst="rect">
            <a:avLst/>
          </a:prstGeom>
        </p:spPr>
        <p:txBody>
          <a:bodyPr wrap="square">
            <a:spAutoFit/>
          </a:bodyPr>
          <a:lstStyle/>
          <a:p>
            <a:r>
              <a:rPr lang="en-US" dirty="0" smtClean="0">
                <a:solidFill>
                  <a:srgbClr val="C00000"/>
                </a:solidFill>
                <a:latin typeface="Cambria Math" panose="02040503050406030204" pitchFamily="18" charset="0"/>
                <a:ea typeface="Cambria Math" panose="02040503050406030204" pitchFamily="18" charset="0"/>
                <a:cs typeface="Arial" pitchFamily="34" charset="0"/>
              </a:rPr>
              <a:t>3</a:t>
            </a:r>
            <a:r>
              <a:rPr lang="en-US" i="1" dirty="0" smtClean="0">
                <a:solidFill>
                  <a:srgbClr val="C00000"/>
                </a:solidFill>
                <a:latin typeface="Bookman Old Style" panose="02050604050505020204" pitchFamily="18" charset="0"/>
                <a:ea typeface="Cambria Math" panose="02040503050406030204" pitchFamily="18" charset="0"/>
                <a:cs typeface="Arial" pitchFamily="34" charset="0"/>
              </a:rPr>
              <a:t>x</a:t>
            </a:r>
            <a:endParaRPr lang="en-US" i="1" dirty="0">
              <a:solidFill>
                <a:srgbClr val="C00000"/>
              </a:solidFill>
              <a:latin typeface="Bookman Old Style" panose="02050604050505020204" pitchFamily="18" charset="0"/>
              <a:ea typeface="Cambria Math" panose="02040503050406030204" pitchFamily="18" charset="0"/>
              <a:cs typeface="Arial" pitchFamily="34" charset="0"/>
            </a:endParaRPr>
          </a:p>
        </p:txBody>
      </p:sp>
      <p:sp>
        <p:nvSpPr>
          <p:cNvPr id="149" name="Curved Down Arrow 148"/>
          <p:cNvSpPr/>
          <p:nvPr/>
        </p:nvSpPr>
        <p:spPr>
          <a:xfrm rot="10800000">
            <a:off x="2053459" y="2840552"/>
            <a:ext cx="654680" cy="149632"/>
          </a:xfrm>
          <a:prstGeom prst="curvedDownArrow">
            <a:avLst/>
          </a:prstGeom>
          <a:solidFill>
            <a:srgbClr val="FFFF00"/>
          </a:solid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black"/>
              </a:solidFill>
              <a:latin typeface="Bookman Old Style" panose="02050604050505020204" pitchFamily="18" charset="0"/>
            </a:endParaRPr>
          </a:p>
        </p:txBody>
      </p:sp>
      <p:grpSp>
        <p:nvGrpSpPr>
          <p:cNvPr id="162" name="Group 161"/>
          <p:cNvGrpSpPr/>
          <p:nvPr/>
        </p:nvGrpSpPr>
        <p:grpSpPr>
          <a:xfrm>
            <a:off x="4451389" y="1800500"/>
            <a:ext cx="2204132" cy="1189709"/>
            <a:chOff x="6050724" y="3085922"/>
            <a:chExt cx="2204132" cy="1189709"/>
          </a:xfrm>
        </p:grpSpPr>
        <p:sp>
          <p:nvSpPr>
            <p:cNvPr id="175" name="Cloud Callout 174"/>
            <p:cNvSpPr/>
            <p:nvPr/>
          </p:nvSpPr>
          <p:spPr>
            <a:xfrm>
              <a:off x="6050724" y="3085922"/>
              <a:ext cx="2204132" cy="1189709"/>
            </a:xfrm>
            <a:prstGeom prst="cloudCallout">
              <a:avLst>
                <a:gd name="adj1" fmla="val -65419"/>
                <a:gd name="adj2" fmla="val 32065"/>
              </a:avLst>
            </a:prstGeom>
            <a:solidFill>
              <a:srgbClr val="FF7C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mbria Math" panose="02040503050406030204" pitchFamily="18" charset="0"/>
                <a:ea typeface="Cambria Math" panose="02040503050406030204" pitchFamily="18" charset="0"/>
              </a:endParaRPr>
            </a:p>
          </p:txBody>
        </p:sp>
        <p:sp>
          <p:nvSpPr>
            <p:cNvPr id="176" name="Rectangle 175"/>
            <p:cNvSpPr/>
            <p:nvPr/>
          </p:nvSpPr>
          <p:spPr>
            <a:xfrm>
              <a:off x="6100475" y="3438289"/>
              <a:ext cx="2107000" cy="584775"/>
            </a:xfrm>
            <a:prstGeom prst="rect">
              <a:avLst/>
            </a:prstGeom>
          </p:spPr>
          <p:txBody>
            <a:bodyPr wrap="square">
              <a:spAutoFit/>
            </a:bodyPr>
            <a:lstStyle/>
            <a:p>
              <a:pPr algn="ctr"/>
              <a:r>
                <a:rPr lang="en-US" sz="1600" b="1" dirty="0">
                  <a:solidFill>
                    <a:srgbClr val="002060"/>
                  </a:solidFill>
                  <a:latin typeface="Cambria Math" panose="02040503050406030204" pitchFamily="18" charset="0"/>
                  <a:ea typeface="Cambria Math" panose="02040503050406030204" pitchFamily="18" charset="0"/>
                </a:rPr>
                <a:t>We will shift </a:t>
              </a:r>
              <a:r>
                <a:rPr lang="en-US" sz="1600" b="1" dirty="0" smtClean="0">
                  <a:solidFill>
                    <a:srgbClr val="002060"/>
                  </a:solidFill>
                  <a:latin typeface="Cambria Math" panose="02040503050406030204" pitchFamily="18" charset="0"/>
                  <a:ea typeface="Cambria Math" panose="02040503050406030204" pitchFamily="18" charset="0"/>
                </a:rPr>
                <a:t>3</a:t>
              </a:r>
              <a:r>
                <a:rPr lang="en-US" sz="1600" b="1" i="1" dirty="0" smtClean="0">
                  <a:solidFill>
                    <a:srgbClr val="002060"/>
                  </a:solidFill>
                  <a:latin typeface="Bookman Old Style" panose="02050604050505020204" pitchFamily="18" charset="0"/>
                  <a:ea typeface="Cambria Math" panose="02040503050406030204" pitchFamily="18" charset="0"/>
                </a:rPr>
                <a:t>x</a:t>
              </a:r>
              <a:r>
                <a:rPr lang="en-US" sz="1600" b="1" dirty="0" smtClean="0">
                  <a:solidFill>
                    <a:srgbClr val="002060"/>
                  </a:solidFill>
                  <a:latin typeface="Cambria Math" panose="02040503050406030204" pitchFamily="18" charset="0"/>
                  <a:ea typeface="Cambria Math" panose="02040503050406030204" pitchFamily="18" charset="0"/>
                </a:rPr>
                <a:t>  to the other side.</a:t>
              </a:r>
              <a:endParaRPr lang="en-US" sz="1600" b="1" dirty="0">
                <a:solidFill>
                  <a:srgbClr val="002060"/>
                </a:solidFill>
                <a:latin typeface="Cambria Math" panose="02040503050406030204" pitchFamily="18" charset="0"/>
                <a:ea typeface="Cambria Math" panose="02040503050406030204" pitchFamily="18" charset="0"/>
              </a:endParaRPr>
            </a:p>
          </p:txBody>
        </p:sp>
      </p:grpSp>
      <p:grpSp>
        <p:nvGrpSpPr>
          <p:cNvPr id="180" name="Group 179"/>
          <p:cNvGrpSpPr/>
          <p:nvPr/>
        </p:nvGrpSpPr>
        <p:grpSpPr>
          <a:xfrm>
            <a:off x="4660103" y="1754961"/>
            <a:ext cx="2102642" cy="1380195"/>
            <a:chOff x="5998967" y="2554406"/>
            <a:chExt cx="2003755" cy="1916038"/>
          </a:xfrm>
        </p:grpSpPr>
        <p:sp>
          <p:nvSpPr>
            <p:cNvPr id="181" name="Cloud Callout 180"/>
            <p:cNvSpPr/>
            <p:nvPr/>
          </p:nvSpPr>
          <p:spPr>
            <a:xfrm>
              <a:off x="5998967" y="2554406"/>
              <a:ext cx="2003755" cy="1916038"/>
            </a:xfrm>
            <a:prstGeom prst="cloudCallout">
              <a:avLst>
                <a:gd name="adj1" fmla="val -77706"/>
                <a:gd name="adj2" fmla="val 25689"/>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201" name="Rectangle 200"/>
            <p:cNvSpPr/>
            <p:nvPr/>
          </p:nvSpPr>
          <p:spPr>
            <a:xfrm>
              <a:off x="6055966" y="2881050"/>
              <a:ext cx="1794141" cy="1153621"/>
            </a:xfrm>
            <a:prstGeom prst="rect">
              <a:avLst/>
            </a:prstGeom>
          </p:spPr>
          <p:txBody>
            <a:bodyPr wrap="square">
              <a:spAutoFit/>
            </a:bodyPr>
            <a:lstStyle/>
            <a:p>
              <a:pPr algn="ctr"/>
              <a:r>
                <a:rPr lang="en-US" sz="1600" b="1" dirty="0" smtClean="0">
                  <a:solidFill>
                    <a:srgbClr val="002060"/>
                  </a:solidFill>
                  <a:latin typeface="Cambria Math" panose="02040503050406030204" pitchFamily="18" charset="0"/>
                  <a:ea typeface="Cambria Math" panose="02040503050406030204" pitchFamily="18" charset="0"/>
                </a:rPr>
                <a:t>While changing sides, we will change the sign.</a:t>
              </a:r>
              <a:endParaRPr lang="en-US" sz="1600" b="1" dirty="0">
                <a:solidFill>
                  <a:srgbClr val="002060"/>
                </a:solidFill>
                <a:latin typeface="Cambria Math" panose="02040503050406030204" pitchFamily="18" charset="0"/>
                <a:ea typeface="Cambria Math" panose="02040503050406030204" pitchFamily="18" charset="0"/>
              </a:endParaRPr>
            </a:p>
          </p:txBody>
        </p:sp>
      </p:grpSp>
      <p:grpSp>
        <p:nvGrpSpPr>
          <p:cNvPr id="217" name="Group 216"/>
          <p:cNvGrpSpPr/>
          <p:nvPr/>
        </p:nvGrpSpPr>
        <p:grpSpPr>
          <a:xfrm>
            <a:off x="4006155" y="2251012"/>
            <a:ext cx="1777929" cy="895572"/>
            <a:chOff x="5888284" y="1599977"/>
            <a:chExt cx="1777929" cy="895572"/>
          </a:xfrm>
        </p:grpSpPr>
        <p:grpSp>
          <p:nvGrpSpPr>
            <p:cNvPr id="218" name="Group 217"/>
            <p:cNvGrpSpPr/>
            <p:nvPr/>
          </p:nvGrpSpPr>
          <p:grpSpPr>
            <a:xfrm>
              <a:off x="5888284" y="1599977"/>
              <a:ext cx="1777929" cy="895572"/>
              <a:chOff x="6241889" y="3165936"/>
              <a:chExt cx="1517908" cy="983231"/>
            </a:xfrm>
          </p:grpSpPr>
          <p:sp>
            <p:nvSpPr>
              <p:cNvPr id="220" name="Cloud Callout 219"/>
              <p:cNvSpPr/>
              <p:nvPr/>
            </p:nvSpPr>
            <p:spPr>
              <a:xfrm>
                <a:off x="6486722" y="3165936"/>
                <a:ext cx="1028244" cy="983231"/>
              </a:xfrm>
              <a:prstGeom prst="cloudCallout">
                <a:avLst>
                  <a:gd name="adj1" fmla="val -83329"/>
                  <a:gd name="adj2" fmla="val 28236"/>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221" name="Rectangle 220"/>
              <p:cNvSpPr/>
              <p:nvPr/>
            </p:nvSpPr>
            <p:spPr>
              <a:xfrm>
                <a:off x="6241889" y="3471706"/>
                <a:ext cx="1517908" cy="371692"/>
              </a:xfrm>
              <a:prstGeom prst="rect">
                <a:avLst/>
              </a:prstGeom>
            </p:spPr>
            <p:txBody>
              <a:bodyPr wrap="square">
                <a:spAutoFit/>
              </a:bodyPr>
              <a:lstStyle/>
              <a:p>
                <a:pPr algn="ctr"/>
                <a:r>
                  <a:rPr lang="en-US" sz="1600" b="1" dirty="0" smtClean="0">
                    <a:solidFill>
                      <a:prstClr val="white"/>
                    </a:solidFill>
                    <a:latin typeface="Cambria Math" panose="02040503050406030204" pitchFamily="18" charset="0"/>
                    <a:ea typeface="Cambria Math" panose="02040503050406030204" pitchFamily="18" charset="0"/>
                    <a:cs typeface="Arial" pitchFamily="34" charset="0"/>
                  </a:rPr>
                  <a:t>‘+’          ‘-’ </a:t>
                </a:r>
                <a:endParaRPr lang="en-US" sz="1600" b="1" dirty="0">
                  <a:solidFill>
                    <a:prstClr val="white"/>
                  </a:solidFill>
                  <a:latin typeface="Bookman Old Style" panose="02050604050505020204" pitchFamily="18" charset="0"/>
                </a:endParaRPr>
              </a:p>
            </p:txBody>
          </p:sp>
        </p:grpSp>
        <p:cxnSp>
          <p:nvCxnSpPr>
            <p:cNvPr id="219" name="Straight Arrow Connector 218"/>
            <p:cNvCxnSpPr/>
            <p:nvPr/>
          </p:nvCxnSpPr>
          <p:spPr>
            <a:xfrm>
              <a:off x="6702294" y="2066925"/>
              <a:ext cx="228600" cy="0"/>
            </a:xfrm>
            <a:prstGeom prst="straightConnector1">
              <a:avLst/>
            </a:prstGeom>
            <a:ln w="19050">
              <a:solidFill>
                <a:schemeClr val="bg1"/>
              </a:solidFill>
              <a:tailEnd type="arrow"/>
            </a:ln>
          </p:spPr>
          <p:style>
            <a:lnRef idx="1">
              <a:schemeClr val="accent1"/>
            </a:lnRef>
            <a:fillRef idx="0">
              <a:schemeClr val="accent1"/>
            </a:fillRef>
            <a:effectRef idx="0">
              <a:schemeClr val="accent1"/>
            </a:effectRef>
            <a:fontRef idx="minor">
              <a:schemeClr val="tx1"/>
            </a:fontRef>
          </p:style>
        </p:cxnSp>
      </p:grpSp>
      <p:sp>
        <p:nvSpPr>
          <p:cNvPr id="222" name="Rectangle 221"/>
          <p:cNvSpPr/>
          <p:nvPr/>
        </p:nvSpPr>
        <p:spPr>
          <a:xfrm>
            <a:off x="1266216" y="2959760"/>
            <a:ext cx="457200" cy="369332"/>
          </a:xfrm>
          <a:prstGeom prst="rect">
            <a:avLst/>
          </a:prstGeom>
        </p:spPr>
        <p:txBody>
          <a:bodyPr wrap="square">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8</a:t>
            </a:r>
            <a:r>
              <a:rPr lang="en-US" i="1" dirty="0" smtClean="0">
                <a:solidFill>
                  <a:prstClr val="black"/>
                </a:solidFill>
                <a:latin typeface="Bookman Old Style" panose="02050604050505020204" pitchFamily="18" charset="0"/>
                <a:ea typeface="Cambria Math" panose="02040503050406030204" pitchFamily="18" charset="0"/>
                <a:cs typeface="Arial" pitchFamily="34" charset="0"/>
              </a:rPr>
              <a:t>x</a:t>
            </a:r>
            <a:endParaRPr lang="en-US" i="1" dirty="0">
              <a:solidFill>
                <a:prstClr val="black"/>
              </a:solidFill>
              <a:latin typeface="Bookman Old Style" panose="02050604050505020204" pitchFamily="18" charset="0"/>
              <a:ea typeface="Cambria Math" panose="02040503050406030204" pitchFamily="18" charset="0"/>
              <a:cs typeface="Arial" pitchFamily="34" charset="0"/>
            </a:endParaRPr>
          </a:p>
        </p:txBody>
      </p:sp>
      <p:sp>
        <p:nvSpPr>
          <p:cNvPr id="223" name="Rectangle 222"/>
          <p:cNvSpPr/>
          <p:nvPr/>
        </p:nvSpPr>
        <p:spPr>
          <a:xfrm>
            <a:off x="2202436" y="2959760"/>
            <a:ext cx="357790" cy="368990"/>
          </a:xfrm>
          <a:prstGeom prst="rect">
            <a:avLst/>
          </a:prstGeom>
        </p:spPr>
        <p:txBody>
          <a:bodyPr wrap="none">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224" name="Rectangle 223"/>
          <p:cNvSpPr/>
          <p:nvPr/>
        </p:nvSpPr>
        <p:spPr>
          <a:xfrm>
            <a:off x="1840493" y="2959760"/>
            <a:ext cx="437940" cy="369332"/>
          </a:xfrm>
          <a:prstGeom prst="rect">
            <a:avLst/>
          </a:prstGeom>
        </p:spPr>
        <p:txBody>
          <a:bodyPr wrap="none">
            <a:spAutoFit/>
          </a:bodyPr>
          <a:lstStyle/>
          <a:p>
            <a:r>
              <a:rPr lang="en-US" dirty="0" smtClean="0">
                <a:solidFill>
                  <a:srgbClr val="C00000"/>
                </a:solidFill>
                <a:latin typeface="Cambria Math" panose="02040503050406030204" pitchFamily="18" charset="0"/>
                <a:ea typeface="Cambria Math" panose="02040503050406030204" pitchFamily="18" charset="0"/>
                <a:cs typeface="Arial" pitchFamily="34" charset="0"/>
              </a:rPr>
              <a:t>3</a:t>
            </a:r>
            <a:r>
              <a:rPr lang="en-US" i="1" dirty="0" smtClean="0">
                <a:solidFill>
                  <a:srgbClr val="C00000"/>
                </a:solidFill>
                <a:latin typeface="Bookman Old Style" panose="02050604050505020204" pitchFamily="18" charset="0"/>
                <a:ea typeface="Cambria Math" panose="02040503050406030204" pitchFamily="18" charset="0"/>
                <a:cs typeface="Arial" pitchFamily="34" charset="0"/>
              </a:rPr>
              <a:t>x</a:t>
            </a:r>
            <a:endParaRPr lang="en-US" i="1" dirty="0">
              <a:solidFill>
                <a:srgbClr val="C00000"/>
              </a:solidFill>
              <a:latin typeface="Bookman Old Style" panose="02050604050505020204" pitchFamily="18" charset="0"/>
              <a:ea typeface="Cambria Math" panose="02040503050406030204" pitchFamily="18" charset="0"/>
              <a:cs typeface="Arial" pitchFamily="34" charset="0"/>
            </a:endParaRPr>
          </a:p>
        </p:txBody>
      </p:sp>
      <p:sp>
        <p:nvSpPr>
          <p:cNvPr id="225" name="Rectangle 224"/>
          <p:cNvSpPr/>
          <p:nvPr/>
        </p:nvSpPr>
        <p:spPr>
          <a:xfrm>
            <a:off x="1653118" y="2920848"/>
            <a:ext cx="261610" cy="369332"/>
          </a:xfrm>
          <a:prstGeom prst="rect">
            <a:avLst/>
          </a:prstGeom>
        </p:spPr>
        <p:txBody>
          <a:bodyPr wrap="none">
            <a:spAutoFit/>
          </a:bodyPr>
          <a:lstStyle/>
          <a:p>
            <a:r>
              <a:rPr lang="en-US" dirty="0" smtClean="0">
                <a:solidFill>
                  <a:srgbClr val="C00000"/>
                </a:solidFill>
                <a:latin typeface="Cambria Math" panose="02040503050406030204" pitchFamily="18" charset="0"/>
                <a:ea typeface="Cambria Math" panose="02040503050406030204" pitchFamily="18" charset="0"/>
                <a:cs typeface="Arial" pitchFamily="34" charset="0"/>
              </a:rPr>
              <a:t>-</a:t>
            </a:r>
            <a:endParaRPr lang="en-US" dirty="0">
              <a:solidFill>
                <a:srgbClr val="C00000"/>
              </a:solidFill>
              <a:latin typeface="Cambria Math" panose="02040503050406030204" pitchFamily="18" charset="0"/>
              <a:ea typeface="Cambria Math" panose="02040503050406030204" pitchFamily="18" charset="0"/>
              <a:cs typeface="Arial" pitchFamily="34" charset="0"/>
            </a:endParaRPr>
          </a:p>
        </p:txBody>
      </p:sp>
      <p:sp>
        <p:nvSpPr>
          <p:cNvPr id="226" name="Rectangle 225"/>
          <p:cNvSpPr/>
          <p:nvPr/>
        </p:nvSpPr>
        <p:spPr>
          <a:xfrm>
            <a:off x="2582694" y="2959760"/>
            <a:ext cx="312906" cy="369332"/>
          </a:xfrm>
          <a:prstGeom prst="rect">
            <a:avLst/>
          </a:prstGeom>
        </p:spPr>
        <p:txBody>
          <a:bodyPr wrap="none">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0</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229" name="TextBox 228"/>
          <p:cNvSpPr txBox="1"/>
          <p:nvPr/>
        </p:nvSpPr>
        <p:spPr>
          <a:xfrm>
            <a:off x="872143" y="2959760"/>
            <a:ext cx="383438" cy="369332"/>
          </a:xfrm>
          <a:prstGeom prst="rect">
            <a:avLst/>
          </a:prstGeom>
          <a:noFill/>
        </p:spPr>
        <p:txBody>
          <a:bodyPr wrap="none" rtlCol="0">
            <a:spAutoFit/>
          </a:bodyPr>
          <a:lstStyle/>
          <a:p>
            <a:r>
              <a:rPr lang="en-US" dirty="0">
                <a:solidFill>
                  <a:prstClr val="black"/>
                </a:solidFill>
                <a:latin typeface="Cambria Math" panose="02040503050406030204" pitchFamily="18" charset="0"/>
                <a:ea typeface="Cambria Math" panose="02040503050406030204" pitchFamily="18" charset="0"/>
                <a:cs typeface="Arial" pitchFamily="34" charset="0"/>
                <a:sym typeface="Symbol"/>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238" name="Rectangle 237"/>
          <p:cNvSpPr/>
          <p:nvPr/>
        </p:nvSpPr>
        <p:spPr>
          <a:xfrm>
            <a:off x="1726270" y="3301683"/>
            <a:ext cx="437940" cy="369332"/>
          </a:xfrm>
          <a:prstGeom prst="rect">
            <a:avLst/>
          </a:prstGeom>
        </p:spPr>
        <p:txBody>
          <a:bodyPr wrap="none">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5</a:t>
            </a:r>
            <a:r>
              <a:rPr lang="en-US" i="1" dirty="0" smtClean="0">
                <a:solidFill>
                  <a:prstClr val="black"/>
                </a:solidFill>
                <a:latin typeface="Bookman Old Style" panose="02050604050505020204" pitchFamily="18" charset="0"/>
                <a:ea typeface="Cambria Math" panose="02040503050406030204" pitchFamily="18" charset="0"/>
                <a:cs typeface="Arial" pitchFamily="34" charset="0"/>
              </a:rPr>
              <a:t>x</a:t>
            </a:r>
            <a:endParaRPr lang="en-US" i="1" dirty="0">
              <a:solidFill>
                <a:prstClr val="black"/>
              </a:solidFill>
              <a:latin typeface="Bookman Old Style" panose="02050604050505020204" pitchFamily="18" charset="0"/>
              <a:ea typeface="Cambria Math" panose="02040503050406030204" pitchFamily="18" charset="0"/>
              <a:cs typeface="Arial" pitchFamily="34" charset="0"/>
            </a:endParaRPr>
          </a:p>
        </p:txBody>
      </p:sp>
      <p:sp>
        <p:nvSpPr>
          <p:cNvPr id="239" name="Rectangle 238"/>
          <p:cNvSpPr/>
          <p:nvPr/>
        </p:nvSpPr>
        <p:spPr>
          <a:xfrm>
            <a:off x="2202436" y="3301683"/>
            <a:ext cx="357790" cy="368990"/>
          </a:xfrm>
          <a:prstGeom prst="rect">
            <a:avLst/>
          </a:prstGeom>
        </p:spPr>
        <p:txBody>
          <a:bodyPr wrap="none">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240" name="Rectangle 239"/>
          <p:cNvSpPr/>
          <p:nvPr/>
        </p:nvSpPr>
        <p:spPr>
          <a:xfrm>
            <a:off x="2582694" y="3301683"/>
            <a:ext cx="312906" cy="369332"/>
          </a:xfrm>
          <a:prstGeom prst="rect">
            <a:avLst/>
          </a:prstGeom>
        </p:spPr>
        <p:txBody>
          <a:bodyPr wrap="none">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0</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241" name="Rectangle 240"/>
          <p:cNvSpPr/>
          <p:nvPr/>
        </p:nvSpPr>
        <p:spPr>
          <a:xfrm>
            <a:off x="1724190" y="3301683"/>
            <a:ext cx="364030" cy="369332"/>
          </a:xfrm>
          <a:prstGeom prst="rect">
            <a:avLst/>
          </a:prstGeom>
        </p:spPr>
        <p:txBody>
          <a:bodyPr wrap="square">
            <a:spAutoFit/>
          </a:bodyPr>
          <a:lstStyle/>
          <a:p>
            <a:r>
              <a:rPr lang="en-US" dirty="0" smtClean="0">
                <a:solidFill>
                  <a:srgbClr val="C00000"/>
                </a:solidFill>
                <a:latin typeface="Cambria Math" panose="02040503050406030204" pitchFamily="18" charset="0"/>
                <a:ea typeface="Cambria Math" panose="02040503050406030204" pitchFamily="18" charset="0"/>
                <a:cs typeface="Arial" pitchFamily="34" charset="0"/>
              </a:rPr>
              <a:t>5</a:t>
            </a:r>
            <a:endParaRPr lang="en-US" dirty="0">
              <a:solidFill>
                <a:srgbClr val="C00000"/>
              </a:solidFill>
              <a:latin typeface="Cambria Math" panose="02040503050406030204" pitchFamily="18" charset="0"/>
              <a:ea typeface="Cambria Math" panose="02040503050406030204" pitchFamily="18" charset="0"/>
              <a:cs typeface="Arial" pitchFamily="34" charset="0"/>
            </a:endParaRPr>
          </a:p>
        </p:txBody>
      </p:sp>
      <p:grpSp>
        <p:nvGrpSpPr>
          <p:cNvPr id="242" name="Group 241"/>
          <p:cNvGrpSpPr/>
          <p:nvPr/>
        </p:nvGrpSpPr>
        <p:grpSpPr>
          <a:xfrm>
            <a:off x="3450236" y="2379541"/>
            <a:ext cx="2204132" cy="1189709"/>
            <a:chOff x="6050724" y="3085922"/>
            <a:chExt cx="2204132" cy="1189709"/>
          </a:xfrm>
        </p:grpSpPr>
        <p:sp>
          <p:nvSpPr>
            <p:cNvPr id="243" name="Cloud Callout 242"/>
            <p:cNvSpPr/>
            <p:nvPr/>
          </p:nvSpPr>
          <p:spPr>
            <a:xfrm>
              <a:off x="6050724" y="3085922"/>
              <a:ext cx="2204132" cy="1189709"/>
            </a:xfrm>
            <a:prstGeom prst="cloudCallout">
              <a:avLst>
                <a:gd name="adj1" fmla="val -73629"/>
                <a:gd name="adj2" fmla="val 40872"/>
              </a:avLst>
            </a:prstGeom>
            <a:solidFill>
              <a:srgbClr val="FF7C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mbria Math" panose="02040503050406030204" pitchFamily="18" charset="0"/>
                <a:ea typeface="Cambria Math" panose="02040503050406030204" pitchFamily="18" charset="0"/>
              </a:endParaRPr>
            </a:p>
          </p:txBody>
        </p:sp>
        <p:sp>
          <p:nvSpPr>
            <p:cNvPr id="244" name="Rectangle 243"/>
            <p:cNvSpPr/>
            <p:nvPr/>
          </p:nvSpPr>
          <p:spPr>
            <a:xfrm>
              <a:off x="6100475" y="3438289"/>
              <a:ext cx="2107000" cy="584775"/>
            </a:xfrm>
            <a:prstGeom prst="rect">
              <a:avLst/>
            </a:prstGeom>
          </p:spPr>
          <p:txBody>
            <a:bodyPr wrap="square">
              <a:spAutoFit/>
            </a:bodyPr>
            <a:lstStyle/>
            <a:p>
              <a:pPr algn="ctr"/>
              <a:r>
                <a:rPr lang="en-US" sz="1600" b="1" dirty="0">
                  <a:solidFill>
                    <a:srgbClr val="002060"/>
                  </a:solidFill>
                  <a:latin typeface="Cambria Math" panose="02040503050406030204" pitchFamily="18" charset="0"/>
                  <a:ea typeface="Cambria Math" panose="02040503050406030204" pitchFamily="18" charset="0"/>
                </a:rPr>
                <a:t>We will shift </a:t>
              </a:r>
              <a:r>
                <a:rPr lang="en-US" sz="1600" b="1" dirty="0" smtClean="0">
                  <a:solidFill>
                    <a:srgbClr val="002060"/>
                  </a:solidFill>
                  <a:latin typeface="Cambria Math" panose="02040503050406030204" pitchFamily="18" charset="0"/>
                  <a:ea typeface="Cambria Math" panose="02040503050406030204" pitchFamily="18" charset="0"/>
                </a:rPr>
                <a:t>5 to the other side.</a:t>
              </a:r>
              <a:endParaRPr lang="en-US" sz="1600" b="1" dirty="0">
                <a:solidFill>
                  <a:srgbClr val="002060"/>
                </a:solidFill>
                <a:latin typeface="Cambria Math" panose="02040503050406030204" pitchFamily="18" charset="0"/>
                <a:ea typeface="Cambria Math" panose="02040503050406030204" pitchFamily="18" charset="0"/>
              </a:endParaRPr>
            </a:p>
          </p:txBody>
        </p:sp>
      </p:grpSp>
      <p:sp>
        <p:nvSpPr>
          <p:cNvPr id="245" name="Curved Down Arrow 244"/>
          <p:cNvSpPr/>
          <p:nvPr/>
        </p:nvSpPr>
        <p:spPr>
          <a:xfrm rot="10800000" flipH="1">
            <a:off x="1916771" y="3578556"/>
            <a:ext cx="720148" cy="149632"/>
          </a:xfrm>
          <a:prstGeom prst="curvedDownArrow">
            <a:avLst/>
          </a:prstGeom>
          <a:solidFill>
            <a:srgbClr val="FFFF00"/>
          </a:solid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black"/>
              </a:solidFill>
              <a:latin typeface="Bookman Old Style" panose="02050604050505020204" pitchFamily="18" charset="0"/>
            </a:endParaRPr>
          </a:p>
        </p:txBody>
      </p:sp>
      <p:grpSp>
        <p:nvGrpSpPr>
          <p:cNvPr id="246" name="Group 245"/>
          <p:cNvGrpSpPr/>
          <p:nvPr/>
        </p:nvGrpSpPr>
        <p:grpSpPr>
          <a:xfrm>
            <a:off x="3437595" y="2252677"/>
            <a:ext cx="2102642" cy="1380195"/>
            <a:chOff x="5998967" y="2554406"/>
            <a:chExt cx="2003755" cy="1916038"/>
          </a:xfrm>
        </p:grpSpPr>
        <p:sp>
          <p:nvSpPr>
            <p:cNvPr id="247" name="Cloud Callout 246"/>
            <p:cNvSpPr/>
            <p:nvPr/>
          </p:nvSpPr>
          <p:spPr>
            <a:xfrm>
              <a:off x="5998967" y="2554406"/>
              <a:ext cx="2003755" cy="1916038"/>
            </a:xfrm>
            <a:prstGeom prst="cloudCallout">
              <a:avLst>
                <a:gd name="adj1" fmla="val -73629"/>
                <a:gd name="adj2" fmla="val 40872"/>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248" name="Rectangle 247"/>
            <p:cNvSpPr/>
            <p:nvPr/>
          </p:nvSpPr>
          <p:spPr>
            <a:xfrm>
              <a:off x="6055966" y="2881050"/>
              <a:ext cx="1794141" cy="1153621"/>
            </a:xfrm>
            <a:prstGeom prst="rect">
              <a:avLst/>
            </a:prstGeom>
          </p:spPr>
          <p:txBody>
            <a:bodyPr wrap="square">
              <a:spAutoFit/>
            </a:bodyPr>
            <a:lstStyle/>
            <a:p>
              <a:pPr algn="ctr"/>
              <a:r>
                <a:rPr lang="en-US" sz="1600" b="1" dirty="0" smtClean="0">
                  <a:solidFill>
                    <a:srgbClr val="002060"/>
                  </a:solidFill>
                  <a:latin typeface="Cambria Math" panose="02040503050406030204" pitchFamily="18" charset="0"/>
                  <a:ea typeface="Cambria Math" panose="02040503050406030204" pitchFamily="18" charset="0"/>
                </a:rPr>
                <a:t>While changing sides, we will change the sign.</a:t>
              </a:r>
              <a:endParaRPr lang="en-US" sz="1600" b="1" dirty="0">
                <a:solidFill>
                  <a:srgbClr val="002060"/>
                </a:solidFill>
                <a:latin typeface="Cambria Math" panose="02040503050406030204" pitchFamily="18" charset="0"/>
                <a:ea typeface="Cambria Math" panose="02040503050406030204" pitchFamily="18" charset="0"/>
              </a:endParaRPr>
            </a:p>
          </p:txBody>
        </p:sp>
      </p:grpSp>
      <p:grpSp>
        <p:nvGrpSpPr>
          <p:cNvPr id="249" name="Group 248"/>
          <p:cNvGrpSpPr/>
          <p:nvPr/>
        </p:nvGrpSpPr>
        <p:grpSpPr>
          <a:xfrm>
            <a:off x="3056667" y="2620344"/>
            <a:ext cx="1777929" cy="895572"/>
            <a:chOff x="5888284" y="1599975"/>
            <a:chExt cx="1777929" cy="895572"/>
          </a:xfrm>
        </p:grpSpPr>
        <p:grpSp>
          <p:nvGrpSpPr>
            <p:cNvPr id="250" name="Group 249"/>
            <p:cNvGrpSpPr/>
            <p:nvPr/>
          </p:nvGrpSpPr>
          <p:grpSpPr>
            <a:xfrm>
              <a:off x="5888284" y="1599975"/>
              <a:ext cx="1777929" cy="895572"/>
              <a:chOff x="6241889" y="3165934"/>
              <a:chExt cx="1517908" cy="983231"/>
            </a:xfrm>
          </p:grpSpPr>
          <p:sp>
            <p:nvSpPr>
              <p:cNvPr id="252" name="Cloud Callout 251"/>
              <p:cNvSpPr/>
              <p:nvPr/>
            </p:nvSpPr>
            <p:spPr>
              <a:xfrm>
                <a:off x="6486723" y="3165934"/>
                <a:ext cx="1028244" cy="983231"/>
              </a:xfrm>
              <a:prstGeom prst="cloudCallout">
                <a:avLst>
                  <a:gd name="adj1" fmla="val -62767"/>
                  <a:gd name="adj2" fmla="val 46317"/>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253" name="Rectangle 252"/>
              <p:cNvSpPr/>
              <p:nvPr/>
            </p:nvSpPr>
            <p:spPr>
              <a:xfrm>
                <a:off x="6241889" y="3471706"/>
                <a:ext cx="1517908" cy="371692"/>
              </a:xfrm>
              <a:prstGeom prst="rect">
                <a:avLst/>
              </a:prstGeom>
            </p:spPr>
            <p:txBody>
              <a:bodyPr wrap="square">
                <a:spAutoFit/>
              </a:bodyPr>
              <a:lstStyle/>
              <a:p>
                <a:pPr algn="ctr"/>
                <a:r>
                  <a:rPr lang="en-US" sz="1600" b="1" dirty="0" smtClean="0">
                    <a:solidFill>
                      <a:prstClr val="white"/>
                    </a:solidFill>
                    <a:latin typeface="Cambria Math" panose="02040503050406030204" pitchFamily="18" charset="0"/>
                    <a:ea typeface="Cambria Math" panose="02040503050406030204" pitchFamily="18" charset="0"/>
                    <a:cs typeface="Arial" pitchFamily="34" charset="0"/>
                  </a:rPr>
                  <a:t>‘×’         ‘÷’ </a:t>
                </a:r>
                <a:endParaRPr lang="en-US" sz="1600" b="1" dirty="0">
                  <a:solidFill>
                    <a:prstClr val="white"/>
                  </a:solidFill>
                  <a:latin typeface="Bookman Old Style" panose="02050604050505020204" pitchFamily="18" charset="0"/>
                </a:endParaRPr>
              </a:p>
            </p:txBody>
          </p:sp>
        </p:grpSp>
        <p:cxnSp>
          <p:nvCxnSpPr>
            <p:cNvPr id="251" name="Straight Arrow Connector 250"/>
            <p:cNvCxnSpPr/>
            <p:nvPr/>
          </p:nvCxnSpPr>
          <p:spPr>
            <a:xfrm>
              <a:off x="6654769" y="2066925"/>
              <a:ext cx="228600" cy="0"/>
            </a:xfrm>
            <a:prstGeom prst="straightConnector1">
              <a:avLst/>
            </a:prstGeom>
            <a:ln w="19050">
              <a:solidFill>
                <a:schemeClr val="bg1"/>
              </a:solidFill>
              <a:tailEnd type="arrow"/>
            </a:ln>
          </p:spPr>
          <p:style>
            <a:lnRef idx="1">
              <a:schemeClr val="accent1"/>
            </a:lnRef>
            <a:fillRef idx="0">
              <a:schemeClr val="accent1"/>
            </a:fillRef>
            <a:effectRef idx="0">
              <a:schemeClr val="accent1"/>
            </a:effectRef>
            <a:fontRef idx="minor">
              <a:schemeClr val="tx1"/>
            </a:fontRef>
          </p:style>
        </p:cxnSp>
      </p:grpSp>
      <p:sp>
        <p:nvSpPr>
          <p:cNvPr id="254" name="TextBox 253"/>
          <p:cNvSpPr txBox="1"/>
          <p:nvPr/>
        </p:nvSpPr>
        <p:spPr>
          <a:xfrm>
            <a:off x="885119" y="3692153"/>
            <a:ext cx="383438" cy="369332"/>
          </a:xfrm>
          <a:prstGeom prst="rect">
            <a:avLst/>
          </a:prstGeom>
          <a:noFill/>
        </p:spPr>
        <p:txBody>
          <a:bodyPr wrap="none" rtlCol="0">
            <a:spAutoFit/>
          </a:bodyPr>
          <a:lstStyle/>
          <a:p>
            <a:r>
              <a:rPr lang="en-US" dirty="0">
                <a:solidFill>
                  <a:prstClr val="black"/>
                </a:solidFill>
                <a:latin typeface="Cambria Math" panose="02040503050406030204" pitchFamily="18" charset="0"/>
                <a:ea typeface="Cambria Math" panose="02040503050406030204" pitchFamily="18" charset="0"/>
                <a:cs typeface="Arial" pitchFamily="34" charset="0"/>
                <a:sym typeface="Symbol"/>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255" name="TextBox 254"/>
          <p:cNvSpPr txBox="1"/>
          <p:nvPr/>
        </p:nvSpPr>
        <p:spPr>
          <a:xfrm>
            <a:off x="1852167" y="3690002"/>
            <a:ext cx="314510" cy="369332"/>
          </a:xfrm>
          <a:prstGeom prst="rect">
            <a:avLst/>
          </a:prstGeom>
          <a:noFill/>
        </p:spPr>
        <p:txBody>
          <a:bodyPr wrap="none" rtlCol="0">
            <a:spAutoFit/>
          </a:bodyPr>
          <a:lstStyle/>
          <a:p>
            <a:r>
              <a:rPr lang="en-US" i="1" dirty="0" smtClean="0">
                <a:solidFill>
                  <a:prstClr val="black"/>
                </a:solidFill>
                <a:latin typeface="Bookman Old Style" panose="02050604050505020204" pitchFamily="18" charset="0"/>
                <a:ea typeface="Cambria Math" panose="02040503050406030204" pitchFamily="18" charset="0"/>
              </a:rPr>
              <a:t>x</a:t>
            </a:r>
            <a:endParaRPr lang="en-US" i="1" dirty="0">
              <a:solidFill>
                <a:prstClr val="black"/>
              </a:solidFill>
              <a:latin typeface="Bookman Old Style" panose="02050604050505020204" pitchFamily="18" charset="0"/>
              <a:ea typeface="Cambria Math" panose="02040503050406030204" pitchFamily="18" charset="0"/>
            </a:endParaRPr>
          </a:p>
        </p:txBody>
      </p:sp>
      <p:sp>
        <p:nvSpPr>
          <p:cNvPr id="256" name="TextBox 255"/>
          <p:cNvSpPr txBox="1"/>
          <p:nvPr/>
        </p:nvSpPr>
        <p:spPr>
          <a:xfrm>
            <a:off x="2202436" y="3705857"/>
            <a:ext cx="357790" cy="368990"/>
          </a:xfrm>
          <a:prstGeom prst="rect">
            <a:avLst/>
          </a:prstGeom>
          <a:noFill/>
        </p:spPr>
        <p:txBody>
          <a:bodyPr wrap="none" rtlCol="0">
            <a:spAutoFit/>
          </a:bodyPr>
          <a:lstStyle/>
          <a:p>
            <a:r>
              <a:rPr lang="en-US" dirty="0" smtClean="0">
                <a:solidFill>
                  <a:prstClr val="black"/>
                </a:solidFill>
                <a:latin typeface="Cambria Math" panose="02040503050406030204" pitchFamily="18" charset="0"/>
                <a:ea typeface="Cambria Math" panose="02040503050406030204" pitchFamily="18" charset="0"/>
              </a:rPr>
              <a:t>=</a:t>
            </a:r>
            <a:endParaRPr lang="en-US" dirty="0">
              <a:solidFill>
                <a:prstClr val="black"/>
              </a:solidFill>
              <a:latin typeface="Cambria Math" panose="02040503050406030204" pitchFamily="18" charset="0"/>
              <a:ea typeface="Cambria Math" panose="02040503050406030204" pitchFamily="18" charset="0"/>
            </a:endParaRPr>
          </a:p>
        </p:txBody>
      </p:sp>
      <p:sp>
        <p:nvSpPr>
          <p:cNvPr id="257" name="TextBox 256"/>
          <p:cNvSpPr txBox="1"/>
          <p:nvPr/>
        </p:nvSpPr>
        <p:spPr>
          <a:xfrm>
            <a:off x="2474362" y="3840949"/>
            <a:ext cx="509064" cy="369332"/>
          </a:xfrm>
          <a:prstGeom prst="rect">
            <a:avLst/>
          </a:prstGeom>
          <a:noFill/>
        </p:spPr>
        <p:txBody>
          <a:bodyPr wrap="square" rtlCol="0">
            <a:spAutoFit/>
          </a:bodyPr>
          <a:lstStyle/>
          <a:p>
            <a:pPr algn="ctr"/>
            <a:r>
              <a:rPr lang="en-US" dirty="0" smtClean="0">
                <a:solidFill>
                  <a:prstClr val="black"/>
                </a:solidFill>
                <a:latin typeface="Cambria Math" panose="02040503050406030204" pitchFamily="18" charset="0"/>
                <a:ea typeface="Cambria Math" panose="02040503050406030204" pitchFamily="18" charset="0"/>
                <a:cs typeface="Arial" pitchFamily="34" charset="0"/>
              </a:rPr>
              <a:t>5</a:t>
            </a:r>
          </a:p>
        </p:txBody>
      </p:sp>
      <p:sp>
        <p:nvSpPr>
          <p:cNvPr id="258" name="TextBox 257"/>
          <p:cNvSpPr txBox="1"/>
          <p:nvPr/>
        </p:nvSpPr>
        <p:spPr>
          <a:xfrm>
            <a:off x="2441387" y="3547190"/>
            <a:ext cx="554146" cy="369332"/>
          </a:xfrm>
          <a:prstGeom prst="rect">
            <a:avLst/>
          </a:prstGeom>
          <a:noFill/>
        </p:spPr>
        <p:txBody>
          <a:bodyPr wrap="square" rtlCol="0">
            <a:spAutoFit/>
          </a:bodyPr>
          <a:lstStyle/>
          <a:p>
            <a:pPr algn="ctr"/>
            <a:r>
              <a:rPr lang="en-US" dirty="0" smtClean="0">
                <a:solidFill>
                  <a:prstClr val="black"/>
                </a:solidFill>
                <a:latin typeface="Cambria Math" panose="02040503050406030204" pitchFamily="18" charset="0"/>
                <a:ea typeface="Cambria Math" panose="02040503050406030204" pitchFamily="18" charset="0"/>
                <a:cs typeface="Arial" pitchFamily="34" charset="0"/>
              </a:rPr>
              <a:t>0</a:t>
            </a:r>
          </a:p>
        </p:txBody>
      </p:sp>
      <p:cxnSp>
        <p:nvCxnSpPr>
          <p:cNvPr id="259" name="Straight Connector 258"/>
          <p:cNvCxnSpPr/>
          <p:nvPr/>
        </p:nvCxnSpPr>
        <p:spPr>
          <a:xfrm>
            <a:off x="2603842" y="3865413"/>
            <a:ext cx="28727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60" name="TextBox 259"/>
          <p:cNvSpPr txBox="1"/>
          <p:nvPr/>
        </p:nvSpPr>
        <p:spPr>
          <a:xfrm>
            <a:off x="885119" y="4107129"/>
            <a:ext cx="383438" cy="369332"/>
          </a:xfrm>
          <a:prstGeom prst="rect">
            <a:avLst/>
          </a:prstGeom>
          <a:noFill/>
        </p:spPr>
        <p:txBody>
          <a:bodyPr wrap="none" rtlCol="0">
            <a:spAutoFit/>
          </a:bodyPr>
          <a:lstStyle/>
          <a:p>
            <a:r>
              <a:rPr lang="en-US" dirty="0">
                <a:solidFill>
                  <a:prstClr val="black"/>
                </a:solidFill>
                <a:latin typeface="Cambria Math" panose="02040503050406030204" pitchFamily="18" charset="0"/>
                <a:ea typeface="Cambria Math" panose="02040503050406030204" pitchFamily="18" charset="0"/>
                <a:cs typeface="Arial" pitchFamily="34" charset="0"/>
                <a:sym typeface="Symbol"/>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261" name="TextBox 260"/>
          <p:cNvSpPr txBox="1"/>
          <p:nvPr/>
        </p:nvSpPr>
        <p:spPr>
          <a:xfrm>
            <a:off x="1911057" y="4104978"/>
            <a:ext cx="314510" cy="369332"/>
          </a:xfrm>
          <a:prstGeom prst="rect">
            <a:avLst/>
          </a:prstGeom>
          <a:noFill/>
        </p:spPr>
        <p:txBody>
          <a:bodyPr wrap="none" rtlCol="0">
            <a:spAutoFit/>
          </a:bodyPr>
          <a:lstStyle/>
          <a:p>
            <a:r>
              <a:rPr lang="en-US" i="1" dirty="0" smtClean="0">
                <a:solidFill>
                  <a:prstClr val="black"/>
                </a:solidFill>
                <a:latin typeface="Bookman Old Style" panose="02050604050505020204" pitchFamily="18" charset="0"/>
                <a:ea typeface="Cambria Math" panose="02040503050406030204" pitchFamily="18" charset="0"/>
              </a:rPr>
              <a:t>x</a:t>
            </a:r>
            <a:endParaRPr lang="en-US" i="1" dirty="0">
              <a:solidFill>
                <a:prstClr val="black"/>
              </a:solidFill>
              <a:latin typeface="Bookman Old Style" panose="02050604050505020204" pitchFamily="18" charset="0"/>
              <a:ea typeface="Cambria Math" panose="02040503050406030204" pitchFamily="18" charset="0"/>
            </a:endParaRPr>
          </a:p>
        </p:txBody>
      </p:sp>
      <p:sp>
        <p:nvSpPr>
          <p:cNvPr id="262" name="TextBox 261"/>
          <p:cNvSpPr txBox="1"/>
          <p:nvPr/>
        </p:nvSpPr>
        <p:spPr>
          <a:xfrm>
            <a:off x="2202436" y="4120833"/>
            <a:ext cx="357790" cy="368990"/>
          </a:xfrm>
          <a:prstGeom prst="rect">
            <a:avLst/>
          </a:prstGeom>
          <a:noFill/>
        </p:spPr>
        <p:txBody>
          <a:bodyPr wrap="none" rtlCol="0">
            <a:spAutoFit/>
          </a:bodyPr>
          <a:lstStyle/>
          <a:p>
            <a:r>
              <a:rPr lang="en-US" dirty="0" smtClean="0">
                <a:solidFill>
                  <a:prstClr val="black"/>
                </a:solidFill>
                <a:latin typeface="Cambria Math" panose="02040503050406030204" pitchFamily="18" charset="0"/>
                <a:ea typeface="Cambria Math" panose="02040503050406030204" pitchFamily="18" charset="0"/>
              </a:rPr>
              <a:t>=</a:t>
            </a:r>
            <a:endParaRPr lang="en-US" dirty="0">
              <a:solidFill>
                <a:prstClr val="black"/>
              </a:solidFill>
              <a:latin typeface="Cambria Math" panose="02040503050406030204" pitchFamily="18" charset="0"/>
              <a:ea typeface="Cambria Math" panose="02040503050406030204" pitchFamily="18" charset="0"/>
            </a:endParaRPr>
          </a:p>
        </p:txBody>
      </p:sp>
      <p:sp>
        <p:nvSpPr>
          <p:cNvPr id="263" name="Rectangle 262"/>
          <p:cNvSpPr/>
          <p:nvPr/>
        </p:nvSpPr>
        <p:spPr>
          <a:xfrm>
            <a:off x="2584939" y="4120833"/>
            <a:ext cx="312906" cy="369332"/>
          </a:xfrm>
          <a:prstGeom prst="rect">
            <a:avLst/>
          </a:prstGeom>
        </p:spPr>
        <p:txBody>
          <a:bodyPr wrap="none">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0</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264" name="TextBox 263"/>
          <p:cNvSpPr txBox="1"/>
          <p:nvPr/>
        </p:nvSpPr>
        <p:spPr>
          <a:xfrm>
            <a:off x="885119" y="3301683"/>
            <a:ext cx="383438" cy="369332"/>
          </a:xfrm>
          <a:prstGeom prst="rect">
            <a:avLst/>
          </a:prstGeom>
          <a:noFill/>
        </p:spPr>
        <p:txBody>
          <a:bodyPr wrap="none" rtlCol="0">
            <a:spAutoFit/>
          </a:bodyPr>
          <a:lstStyle/>
          <a:p>
            <a:r>
              <a:rPr lang="en-US" dirty="0">
                <a:solidFill>
                  <a:prstClr val="black"/>
                </a:solidFill>
                <a:latin typeface="Cambria Math" panose="02040503050406030204" pitchFamily="18" charset="0"/>
                <a:ea typeface="Cambria Math" panose="02040503050406030204" pitchFamily="18" charset="0"/>
                <a:cs typeface="Arial" pitchFamily="34" charset="0"/>
                <a:sym typeface="Symbol"/>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59" name="TextBox 158"/>
          <p:cNvSpPr txBox="1"/>
          <p:nvPr/>
        </p:nvSpPr>
        <p:spPr>
          <a:xfrm>
            <a:off x="881134" y="4437609"/>
            <a:ext cx="336115"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sym typeface="Symbol"/>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77" name="TextBox 176"/>
          <p:cNvSpPr txBox="1"/>
          <p:nvPr/>
        </p:nvSpPr>
        <p:spPr>
          <a:xfrm>
            <a:off x="1296588" y="4431876"/>
            <a:ext cx="3575991" cy="408623"/>
          </a:xfrm>
          <a:prstGeom prst="roundRect">
            <a:avLst/>
          </a:prstGeom>
          <a:noFill/>
          <a:ln w="19050">
            <a:solidFill>
              <a:schemeClr val="accent3">
                <a:lumMod val="50000"/>
              </a:schemeClr>
            </a:solidFill>
          </a:ln>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The solution of the equation is 0</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pic>
        <p:nvPicPr>
          <p:cNvPr id="178" name="Picture 8" descr="https://encrypted-tbn3.gstatic.com/images?q=tbn:ANd9GcQF2WyE-ichznlNBDGYVxMKykT8win86D7t7PDmHdDnARm7Zpa1da6hfg">
            <a:hlinkClick r:id="rId3"/>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0" b="100000" l="0" r="100000"/>
                    </a14:imgEffect>
                  </a14:imgLayer>
                </a14:imgProps>
              </a:ext>
              <a:ext uri="{28A0092B-C50C-407E-A947-70E740481C1C}">
                <a14:useLocalDpi xmlns:a14="http://schemas.microsoft.com/office/drawing/2010/main" val="0"/>
              </a:ext>
            </a:extLst>
          </a:blip>
          <a:srcRect/>
          <a:stretch>
            <a:fillRect/>
          </a:stretch>
        </p:blipFill>
        <p:spPr bwMode="auto">
          <a:xfrm>
            <a:off x="4520153" y="3810000"/>
            <a:ext cx="966269" cy="1276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7415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7"/>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8"/>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13"/>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29"/>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33"/>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30"/>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34"/>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123"/>
                                        </p:tgtEl>
                                        <p:attrNameLst>
                                          <p:attrName>style.visibility</p:attrName>
                                        </p:attrNameLst>
                                      </p:cBhvr>
                                      <p:to>
                                        <p:strVal val="visible"/>
                                      </p:to>
                                    </p:set>
                                    <p:animEffect transition="in" filter="fade">
                                      <p:cBhvr>
                                        <p:cTn id="69" dur="500"/>
                                        <p:tgtEl>
                                          <p:spTgt spid="123"/>
                                        </p:tgtEl>
                                      </p:cBhvr>
                                    </p:animEffect>
                                  </p:childTnLst>
                                </p:cTn>
                              </p:par>
                            </p:childTnLst>
                          </p:cTn>
                        </p:par>
                      </p:childTnLst>
                    </p:cTn>
                  </p:par>
                  <p:par>
                    <p:cTn id="70" fill="hold">
                      <p:stCondLst>
                        <p:cond delay="indefinite"/>
                      </p:stCondLst>
                      <p:childTnLst>
                        <p:par>
                          <p:cTn id="71" fill="hold">
                            <p:stCondLst>
                              <p:cond delay="0"/>
                            </p:stCondLst>
                            <p:childTnLst>
                              <p:par>
                                <p:cTn id="72" presetID="1" presetClass="exit" presetSubtype="0" fill="hold" nodeType="clickEffect">
                                  <p:stCondLst>
                                    <p:cond delay="0"/>
                                  </p:stCondLst>
                                  <p:childTnLst>
                                    <p:set>
                                      <p:cBhvr>
                                        <p:cTn id="73" dur="1" fill="hold">
                                          <p:stCondLst>
                                            <p:cond delay="0"/>
                                          </p:stCondLst>
                                        </p:cTn>
                                        <p:tgtEl>
                                          <p:spTgt spid="123"/>
                                        </p:tgtEl>
                                        <p:attrNameLst>
                                          <p:attrName>style.visibility</p:attrName>
                                        </p:attrNameLst>
                                      </p:cBhvr>
                                      <p:to>
                                        <p:strVal val="hidden"/>
                                      </p:to>
                                    </p:se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grpId="1" nodeType="clickEffect">
                                  <p:stCondLst>
                                    <p:cond delay="0"/>
                                  </p:stCondLst>
                                  <p:childTnLst>
                                    <p:set>
                                      <p:cBhvr>
                                        <p:cTn id="77" dur="1" fill="hold">
                                          <p:stCondLst>
                                            <p:cond delay="0"/>
                                          </p:stCondLst>
                                        </p:cTn>
                                        <p:tgtEl>
                                          <p:spTgt spid="127"/>
                                        </p:tgtEl>
                                        <p:attrNameLst>
                                          <p:attrName>style.visibility</p:attrName>
                                        </p:attrNameLst>
                                      </p:cBhvr>
                                      <p:to>
                                        <p:strVal val="visible"/>
                                      </p:to>
                                    </p:set>
                                    <p:animEffect transition="in" filter="fade">
                                      <p:cBhvr>
                                        <p:cTn id="78" dur="500"/>
                                        <p:tgtEl>
                                          <p:spTgt spid="127"/>
                                        </p:tgtEl>
                                      </p:cBhvr>
                                    </p:animEffect>
                                  </p:childTnLst>
                                </p:cTn>
                              </p:par>
                              <p:par>
                                <p:cTn id="79" presetID="10" presetClass="entr" presetSubtype="0" fill="hold" grpId="1" nodeType="withEffect">
                                  <p:stCondLst>
                                    <p:cond delay="0"/>
                                  </p:stCondLst>
                                  <p:childTnLst>
                                    <p:set>
                                      <p:cBhvr>
                                        <p:cTn id="80" dur="1" fill="hold">
                                          <p:stCondLst>
                                            <p:cond delay="0"/>
                                          </p:stCondLst>
                                        </p:cTn>
                                        <p:tgtEl>
                                          <p:spTgt spid="128"/>
                                        </p:tgtEl>
                                        <p:attrNameLst>
                                          <p:attrName>style.visibility</p:attrName>
                                        </p:attrNameLst>
                                      </p:cBhvr>
                                      <p:to>
                                        <p:strVal val="visible"/>
                                      </p:to>
                                    </p:set>
                                    <p:animEffect transition="in" filter="fade">
                                      <p:cBhvr>
                                        <p:cTn id="81" dur="500"/>
                                        <p:tgtEl>
                                          <p:spTgt spid="128"/>
                                        </p:tgtEl>
                                      </p:cBhvr>
                                    </p:animEffect>
                                  </p:childTnLst>
                                </p:cTn>
                              </p:par>
                            </p:childTnLst>
                          </p:cTn>
                        </p:par>
                      </p:childTnLst>
                    </p:cTn>
                  </p:par>
                  <p:par>
                    <p:cTn id="82" fill="hold">
                      <p:stCondLst>
                        <p:cond delay="indefinite"/>
                      </p:stCondLst>
                      <p:childTnLst>
                        <p:par>
                          <p:cTn id="83" fill="hold">
                            <p:stCondLst>
                              <p:cond delay="0"/>
                            </p:stCondLst>
                            <p:childTnLst>
                              <p:par>
                                <p:cTn id="84" presetID="22" presetClass="entr" presetSubtype="8" fill="hold" grpId="0" nodeType="clickEffect">
                                  <p:stCondLst>
                                    <p:cond delay="0"/>
                                  </p:stCondLst>
                                  <p:childTnLst>
                                    <p:set>
                                      <p:cBhvr>
                                        <p:cTn id="85" dur="1" fill="hold">
                                          <p:stCondLst>
                                            <p:cond delay="0"/>
                                          </p:stCondLst>
                                        </p:cTn>
                                        <p:tgtEl>
                                          <p:spTgt spid="102"/>
                                        </p:tgtEl>
                                        <p:attrNameLst>
                                          <p:attrName>style.visibility</p:attrName>
                                        </p:attrNameLst>
                                      </p:cBhvr>
                                      <p:to>
                                        <p:strVal val="visible"/>
                                      </p:to>
                                    </p:set>
                                    <p:animEffect transition="in" filter="wipe(left)">
                                      <p:cBhvr>
                                        <p:cTn id="86" dur="500"/>
                                        <p:tgtEl>
                                          <p:spTgt spid="102"/>
                                        </p:tgtEl>
                                      </p:cBhvr>
                                    </p:animEffec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35"/>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116"/>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grpId="0" nodeType="clickEffect">
                                  <p:stCondLst>
                                    <p:cond delay="0"/>
                                  </p:stCondLst>
                                  <p:childTnLst>
                                    <p:set>
                                      <p:cBhvr>
                                        <p:cTn id="98" dur="1" fill="hold">
                                          <p:stCondLst>
                                            <p:cond delay="0"/>
                                          </p:stCondLst>
                                        </p:cTn>
                                        <p:tgtEl>
                                          <p:spTgt spid="117"/>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xit" presetSubtype="0" fill="hold" grpId="1" nodeType="clickEffect">
                                  <p:stCondLst>
                                    <p:cond delay="0"/>
                                  </p:stCondLst>
                                  <p:childTnLst>
                                    <p:set>
                                      <p:cBhvr>
                                        <p:cTn id="102" dur="1" fill="hold">
                                          <p:stCondLst>
                                            <p:cond delay="0"/>
                                          </p:stCondLst>
                                        </p:cTn>
                                        <p:tgtEl>
                                          <p:spTgt spid="102"/>
                                        </p:tgtEl>
                                        <p:attrNameLst>
                                          <p:attrName>style.visibility</p:attrName>
                                        </p:attrNameLst>
                                      </p:cBhvr>
                                      <p:to>
                                        <p:strVal val="hidden"/>
                                      </p:to>
                                    </p:set>
                                  </p:childTnLst>
                                </p:cTn>
                              </p:par>
                              <p:par>
                                <p:cTn id="103" presetID="1" presetClass="exit" presetSubtype="0" fill="hold" grpId="0" nodeType="withEffect">
                                  <p:stCondLst>
                                    <p:cond delay="0"/>
                                  </p:stCondLst>
                                  <p:childTnLst>
                                    <p:set>
                                      <p:cBhvr>
                                        <p:cTn id="104" dur="1" fill="hold">
                                          <p:stCondLst>
                                            <p:cond delay="0"/>
                                          </p:stCondLst>
                                        </p:cTn>
                                        <p:tgtEl>
                                          <p:spTgt spid="128"/>
                                        </p:tgtEl>
                                        <p:attrNameLst>
                                          <p:attrName>style.visibility</p:attrName>
                                        </p:attrNameLst>
                                      </p:cBhvr>
                                      <p:to>
                                        <p:strVal val="hidden"/>
                                      </p:to>
                                    </p:set>
                                  </p:childTnLst>
                                </p:cTn>
                              </p:par>
                              <p:par>
                                <p:cTn id="105" presetID="10" presetClass="entr" presetSubtype="0" fill="hold" grpId="1" nodeType="withEffect">
                                  <p:stCondLst>
                                    <p:cond delay="0"/>
                                  </p:stCondLst>
                                  <p:childTnLst>
                                    <p:set>
                                      <p:cBhvr>
                                        <p:cTn id="106" dur="1" fill="hold">
                                          <p:stCondLst>
                                            <p:cond delay="0"/>
                                          </p:stCondLst>
                                        </p:cTn>
                                        <p:tgtEl>
                                          <p:spTgt spid="129"/>
                                        </p:tgtEl>
                                        <p:attrNameLst>
                                          <p:attrName>style.visibility</p:attrName>
                                        </p:attrNameLst>
                                      </p:cBhvr>
                                      <p:to>
                                        <p:strVal val="visible"/>
                                      </p:to>
                                    </p:set>
                                    <p:animEffect transition="in" filter="fade">
                                      <p:cBhvr>
                                        <p:cTn id="107" dur="500"/>
                                        <p:tgtEl>
                                          <p:spTgt spid="129"/>
                                        </p:tgtEl>
                                      </p:cBhvr>
                                    </p:animEffect>
                                  </p:childTnLst>
                                </p:cTn>
                              </p:par>
                            </p:childTnLst>
                          </p:cTn>
                        </p:par>
                      </p:childTnLst>
                    </p:cTn>
                  </p:par>
                  <p:par>
                    <p:cTn id="108" fill="hold">
                      <p:stCondLst>
                        <p:cond delay="indefinite"/>
                      </p:stCondLst>
                      <p:childTnLst>
                        <p:par>
                          <p:cTn id="109" fill="hold">
                            <p:stCondLst>
                              <p:cond delay="0"/>
                            </p:stCondLst>
                            <p:childTnLst>
                              <p:par>
                                <p:cTn id="110" presetID="22" presetClass="entr" presetSubtype="8" fill="hold" grpId="0" nodeType="clickEffect">
                                  <p:stCondLst>
                                    <p:cond delay="0"/>
                                  </p:stCondLst>
                                  <p:childTnLst>
                                    <p:set>
                                      <p:cBhvr>
                                        <p:cTn id="111" dur="1" fill="hold">
                                          <p:stCondLst>
                                            <p:cond delay="0"/>
                                          </p:stCondLst>
                                        </p:cTn>
                                        <p:tgtEl>
                                          <p:spTgt spid="118"/>
                                        </p:tgtEl>
                                        <p:attrNameLst>
                                          <p:attrName>style.visibility</p:attrName>
                                        </p:attrNameLst>
                                      </p:cBhvr>
                                      <p:to>
                                        <p:strVal val="visible"/>
                                      </p:to>
                                    </p:set>
                                    <p:animEffect transition="in" filter="wipe(left)">
                                      <p:cBhvr>
                                        <p:cTn id="112" dur="500"/>
                                        <p:tgtEl>
                                          <p:spTgt spid="118"/>
                                        </p:tgtEl>
                                      </p:cBhvr>
                                    </p:animEffect>
                                  </p:childTnLst>
                                </p:cTn>
                              </p:par>
                            </p:childTnLst>
                          </p:cTn>
                        </p:par>
                      </p:childTnLst>
                    </p:cTn>
                  </p:par>
                  <p:par>
                    <p:cTn id="113" fill="hold">
                      <p:stCondLst>
                        <p:cond delay="indefinite"/>
                      </p:stCondLst>
                      <p:childTnLst>
                        <p:par>
                          <p:cTn id="114" fill="hold">
                            <p:stCondLst>
                              <p:cond delay="0"/>
                            </p:stCondLst>
                            <p:childTnLst>
                              <p:par>
                                <p:cTn id="115" presetID="1" presetClass="entr" presetSubtype="0" fill="hold" grpId="0" nodeType="clickEffect">
                                  <p:stCondLst>
                                    <p:cond delay="0"/>
                                  </p:stCondLst>
                                  <p:childTnLst>
                                    <p:set>
                                      <p:cBhvr>
                                        <p:cTn id="116" dur="1" fill="hold">
                                          <p:stCondLst>
                                            <p:cond delay="0"/>
                                          </p:stCondLst>
                                        </p:cTn>
                                        <p:tgtEl>
                                          <p:spTgt spid="36"/>
                                        </p:tgtEl>
                                        <p:attrNameLst>
                                          <p:attrName>style.visibility</p:attrName>
                                        </p:attrNameLst>
                                      </p:cBhvr>
                                      <p:to>
                                        <p:strVal val="visible"/>
                                      </p:to>
                                    </p:set>
                                  </p:childTnLst>
                                </p:cTn>
                              </p:par>
                            </p:childTnLst>
                          </p:cTn>
                        </p:par>
                      </p:childTnLst>
                    </p:cTn>
                  </p:par>
                  <p:par>
                    <p:cTn id="117" fill="hold">
                      <p:stCondLst>
                        <p:cond delay="indefinite"/>
                      </p:stCondLst>
                      <p:childTnLst>
                        <p:par>
                          <p:cTn id="118" fill="hold">
                            <p:stCondLst>
                              <p:cond delay="0"/>
                            </p:stCondLst>
                            <p:childTnLst>
                              <p:par>
                                <p:cTn id="119" presetID="1" presetClass="entr" presetSubtype="0" fill="hold" grpId="0" nodeType="clickEffect">
                                  <p:stCondLst>
                                    <p:cond delay="0"/>
                                  </p:stCondLst>
                                  <p:childTnLst>
                                    <p:set>
                                      <p:cBhvr>
                                        <p:cTn id="120" dur="1" fill="hold">
                                          <p:stCondLst>
                                            <p:cond delay="0"/>
                                          </p:stCondLst>
                                        </p:cTn>
                                        <p:tgtEl>
                                          <p:spTgt spid="119"/>
                                        </p:tgtEl>
                                        <p:attrNameLst>
                                          <p:attrName>style.visibility</p:attrName>
                                        </p:attrNameLst>
                                      </p:cBhvr>
                                      <p:to>
                                        <p:strVal val="visible"/>
                                      </p:to>
                                    </p:set>
                                  </p:childTnLst>
                                </p:cTn>
                              </p:par>
                            </p:childTnLst>
                          </p:cTn>
                        </p:par>
                      </p:childTnLst>
                    </p:cTn>
                  </p:par>
                  <p:par>
                    <p:cTn id="121" fill="hold">
                      <p:stCondLst>
                        <p:cond delay="indefinite"/>
                      </p:stCondLst>
                      <p:childTnLst>
                        <p:par>
                          <p:cTn id="122" fill="hold">
                            <p:stCondLst>
                              <p:cond delay="0"/>
                            </p:stCondLst>
                            <p:childTnLst>
                              <p:par>
                                <p:cTn id="123" presetID="1" presetClass="entr" presetSubtype="0" fill="hold" grpId="0" nodeType="clickEffect">
                                  <p:stCondLst>
                                    <p:cond delay="0"/>
                                  </p:stCondLst>
                                  <p:childTnLst>
                                    <p:set>
                                      <p:cBhvr>
                                        <p:cTn id="124" dur="1" fill="hold">
                                          <p:stCondLst>
                                            <p:cond delay="0"/>
                                          </p:stCondLst>
                                        </p:cTn>
                                        <p:tgtEl>
                                          <p:spTgt spid="121"/>
                                        </p:tgtEl>
                                        <p:attrNameLst>
                                          <p:attrName>style.visibility</p:attrName>
                                        </p:attrNameLst>
                                      </p:cBhvr>
                                      <p:to>
                                        <p:strVal val="visible"/>
                                      </p:to>
                                    </p:set>
                                  </p:childTnLst>
                                </p:cTn>
                              </p:par>
                            </p:childTnLst>
                          </p:cTn>
                        </p:par>
                      </p:childTnLst>
                    </p:cTn>
                  </p:par>
                  <p:par>
                    <p:cTn id="125" fill="hold">
                      <p:stCondLst>
                        <p:cond delay="indefinite"/>
                      </p:stCondLst>
                      <p:childTnLst>
                        <p:par>
                          <p:cTn id="126" fill="hold">
                            <p:stCondLst>
                              <p:cond delay="0"/>
                            </p:stCondLst>
                            <p:childTnLst>
                              <p:par>
                                <p:cTn id="127" presetID="1" presetClass="entr" presetSubtype="0" fill="hold" grpId="0" nodeType="clickEffect">
                                  <p:stCondLst>
                                    <p:cond delay="0"/>
                                  </p:stCondLst>
                                  <p:childTnLst>
                                    <p:set>
                                      <p:cBhvr>
                                        <p:cTn id="128" dur="1" fill="hold">
                                          <p:stCondLst>
                                            <p:cond delay="0"/>
                                          </p:stCondLst>
                                        </p:cTn>
                                        <p:tgtEl>
                                          <p:spTgt spid="122"/>
                                        </p:tgtEl>
                                        <p:attrNameLst>
                                          <p:attrName>style.visibility</p:attrName>
                                        </p:attrNameLst>
                                      </p:cBhvr>
                                      <p:to>
                                        <p:strVal val="visible"/>
                                      </p:to>
                                    </p:set>
                                  </p:childTnLst>
                                </p:cTn>
                              </p:par>
                            </p:childTnLst>
                          </p:cTn>
                        </p:par>
                      </p:childTnLst>
                    </p:cTn>
                  </p:par>
                  <p:par>
                    <p:cTn id="129" fill="hold">
                      <p:stCondLst>
                        <p:cond delay="indefinite"/>
                      </p:stCondLst>
                      <p:childTnLst>
                        <p:par>
                          <p:cTn id="130" fill="hold">
                            <p:stCondLst>
                              <p:cond delay="0"/>
                            </p:stCondLst>
                            <p:childTnLst>
                              <p:par>
                                <p:cTn id="131" presetID="1" presetClass="exit" presetSubtype="0" fill="hold" grpId="1" nodeType="clickEffect">
                                  <p:stCondLst>
                                    <p:cond delay="0"/>
                                  </p:stCondLst>
                                  <p:childTnLst>
                                    <p:set>
                                      <p:cBhvr>
                                        <p:cTn id="132" dur="1" fill="hold">
                                          <p:stCondLst>
                                            <p:cond delay="0"/>
                                          </p:stCondLst>
                                        </p:cTn>
                                        <p:tgtEl>
                                          <p:spTgt spid="118"/>
                                        </p:tgtEl>
                                        <p:attrNameLst>
                                          <p:attrName>style.visibility</p:attrName>
                                        </p:attrNameLst>
                                      </p:cBhvr>
                                      <p:to>
                                        <p:strVal val="hidden"/>
                                      </p:to>
                                    </p:set>
                                  </p:childTnLst>
                                </p:cTn>
                              </p:par>
                              <p:par>
                                <p:cTn id="133" presetID="1" presetClass="exit" presetSubtype="0" fill="hold" grpId="0" nodeType="withEffect">
                                  <p:stCondLst>
                                    <p:cond delay="0"/>
                                  </p:stCondLst>
                                  <p:childTnLst>
                                    <p:set>
                                      <p:cBhvr>
                                        <p:cTn id="134" dur="1" fill="hold">
                                          <p:stCondLst>
                                            <p:cond delay="0"/>
                                          </p:stCondLst>
                                        </p:cTn>
                                        <p:tgtEl>
                                          <p:spTgt spid="129"/>
                                        </p:tgtEl>
                                        <p:attrNameLst>
                                          <p:attrName>style.visibility</p:attrName>
                                        </p:attrNameLst>
                                      </p:cBhvr>
                                      <p:to>
                                        <p:strVal val="hidden"/>
                                      </p:to>
                                    </p:set>
                                  </p:childTnLst>
                                </p:cTn>
                              </p:par>
                              <p:par>
                                <p:cTn id="135" presetID="1" presetClass="exit" presetSubtype="0" fill="hold" grpId="0" nodeType="withEffect">
                                  <p:stCondLst>
                                    <p:cond delay="0"/>
                                  </p:stCondLst>
                                  <p:childTnLst>
                                    <p:set>
                                      <p:cBhvr>
                                        <p:cTn id="136" dur="1" fill="hold">
                                          <p:stCondLst>
                                            <p:cond delay="0"/>
                                          </p:stCondLst>
                                        </p:cTn>
                                        <p:tgtEl>
                                          <p:spTgt spid="127"/>
                                        </p:tgtEl>
                                        <p:attrNameLst>
                                          <p:attrName>style.visibility</p:attrName>
                                        </p:attrNameLst>
                                      </p:cBhvr>
                                      <p:to>
                                        <p:strVal val="hidden"/>
                                      </p:to>
                                    </p:set>
                                  </p:childTnLst>
                                </p:cTn>
                              </p:par>
                            </p:childTnLst>
                          </p:cTn>
                        </p:par>
                      </p:childTnLst>
                    </p:cTn>
                  </p:par>
                  <p:par>
                    <p:cTn id="137" fill="hold">
                      <p:stCondLst>
                        <p:cond delay="indefinite"/>
                      </p:stCondLst>
                      <p:childTnLst>
                        <p:par>
                          <p:cTn id="138" fill="hold">
                            <p:stCondLst>
                              <p:cond delay="0"/>
                            </p:stCondLst>
                            <p:childTnLst>
                              <p:par>
                                <p:cTn id="139" presetID="1" presetClass="entr" presetSubtype="0" fill="hold" grpId="0" nodeType="clickEffect">
                                  <p:stCondLst>
                                    <p:cond delay="0"/>
                                  </p:stCondLst>
                                  <p:childTnLst>
                                    <p:set>
                                      <p:cBhvr>
                                        <p:cTn id="140" dur="1" fill="hold">
                                          <p:stCondLst>
                                            <p:cond delay="0"/>
                                          </p:stCondLst>
                                        </p:cTn>
                                        <p:tgtEl>
                                          <p:spTgt spid="120"/>
                                        </p:tgtEl>
                                        <p:attrNameLst>
                                          <p:attrName>style.visibility</p:attrName>
                                        </p:attrNameLst>
                                      </p:cBhvr>
                                      <p:to>
                                        <p:strVal val="visible"/>
                                      </p:to>
                                    </p:set>
                                  </p:childTnLst>
                                </p:cTn>
                              </p:par>
                            </p:childTnLst>
                          </p:cTn>
                        </p:par>
                      </p:childTnLst>
                    </p:cTn>
                  </p:par>
                  <p:par>
                    <p:cTn id="141" fill="hold">
                      <p:stCondLst>
                        <p:cond delay="indefinite"/>
                      </p:stCondLst>
                      <p:childTnLst>
                        <p:par>
                          <p:cTn id="142" fill="hold">
                            <p:stCondLst>
                              <p:cond delay="0"/>
                            </p:stCondLst>
                            <p:childTnLst>
                              <p:par>
                                <p:cTn id="143" presetID="1" presetClass="entr" presetSubtype="0" fill="hold" grpId="0" nodeType="clickEffect">
                                  <p:stCondLst>
                                    <p:cond delay="0"/>
                                  </p:stCondLst>
                                  <p:childTnLst>
                                    <p:set>
                                      <p:cBhvr>
                                        <p:cTn id="144" dur="1" fill="hold">
                                          <p:stCondLst>
                                            <p:cond delay="0"/>
                                          </p:stCondLst>
                                        </p:cTn>
                                        <p:tgtEl>
                                          <p:spTgt spid="37"/>
                                        </p:tgtEl>
                                        <p:attrNameLst>
                                          <p:attrName>style.visibility</p:attrName>
                                        </p:attrNameLst>
                                      </p:cBhvr>
                                      <p:to>
                                        <p:strVal val="visible"/>
                                      </p:to>
                                    </p:set>
                                  </p:childTnLst>
                                </p:cTn>
                              </p:par>
                            </p:childTnLst>
                          </p:cTn>
                        </p:par>
                      </p:childTnLst>
                    </p:cTn>
                  </p:par>
                  <p:par>
                    <p:cTn id="145" fill="hold">
                      <p:stCondLst>
                        <p:cond delay="indefinite"/>
                      </p:stCondLst>
                      <p:childTnLst>
                        <p:par>
                          <p:cTn id="146" fill="hold">
                            <p:stCondLst>
                              <p:cond delay="0"/>
                            </p:stCondLst>
                            <p:childTnLst>
                              <p:par>
                                <p:cTn id="147" presetID="1" presetClass="entr" presetSubtype="0" fill="hold" grpId="0" nodeType="clickEffect">
                                  <p:stCondLst>
                                    <p:cond delay="0"/>
                                  </p:stCondLst>
                                  <p:childTnLst>
                                    <p:set>
                                      <p:cBhvr>
                                        <p:cTn id="148" dur="1" fill="hold">
                                          <p:stCondLst>
                                            <p:cond delay="0"/>
                                          </p:stCondLst>
                                        </p:cTn>
                                        <p:tgtEl>
                                          <p:spTgt spid="212"/>
                                        </p:tgtEl>
                                        <p:attrNameLst>
                                          <p:attrName>style.visibility</p:attrName>
                                        </p:attrNameLst>
                                      </p:cBhvr>
                                      <p:to>
                                        <p:strVal val="visible"/>
                                      </p:to>
                                    </p:set>
                                  </p:childTnLst>
                                </p:cTn>
                              </p:par>
                            </p:childTnLst>
                          </p:cTn>
                        </p:par>
                      </p:childTnLst>
                    </p:cTn>
                  </p:par>
                  <p:par>
                    <p:cTn id="149" fill="hold">
                      <p:stCondLst>
                        <p:cond delay="indefinite"/>
                      </p:stCondLst>
                      <p:childTnLst>
                        <p:par>
                          <p:cTn id="150" fill="hold">
                            <p:stCondLst>
                              <p:cond delay="0"/>
                            </p:stCondLst>
                            <p:childTnLst>
                              <p:par>
                                <p:cTn id="151" presetID="1" presetClass="entr" presetSubtype="0" fill="hold" grpId="0" nodeType="clickEffect">
                                  <p:stCondLst>
                                    <p:cond delay="0"/>
                                  </p:stCondLst>
                                  <p:childTnLst>
                                    <p:set>
                                      <p:cBhvr>
                                        <p:cTn id="152" dur="1" fill="hold">
                                          <p:stCondLst>
                                            <p:cond delay="0"/>
                                          </p:stCondLst>
                                        </p:cTn>
                                        <p:tgtEl>
                                          <p:spTgt spid="130"/>
                                        </p:tgtEl>
                                        <p:attrNameLst>
                                          <p:attrName>style.visibility</p:attrName>
                                        </p:attrNameLst>
                                      </p:cBhvr>
                                      <p:to>
                                        <p:strVal val="visible"/>
                                      </p:to>
                                    </p:set>
                                  </p:childTnLst>
                                </p:cTn>
                              </p:par>
                            </p:childTnLst>
                          </p:cTn>
                        </p:par>
                      </p:childTnLst>
                    </p:cTn>
                  </p:par>
                  <p:par>
                    <p:cTn id="153" fill="hold">
                      <p:stCondLst>
                        <p:cond delay="indefinite"/>
                      </p:stCondLst>
                      <p:childTnLst>
                        <p:par>
                          <p:cTn id="154" fill="hold">
                            <p:stCondLst>
                              <p:cond delay="0"/>
                            </p:stCondLst>
                            <p:childTnLst>
                              <p:par>
                                <p:cTn id="155" presetID="1" presetClass="entr" presetSubtype="0" fill="hold" grpId="0" nodeType="clickEffect">
                                  <p:stCondLst>
                                    <p:cond delay="0"/>
                                  </p:stCondLst>
                                  <p:childTnLst>
                                    <p:set>
                                      <p:cBhvr>
                                        <p:cTn id="156" dur="1" fill="hold">
                                          <p:stCondLst>
                                            <p:cond delay="0"/>
                                          </p:stCondLst>
                                        </p:cTn>
                                        <p:tgtEl>
                                          <p:spTgt spid="134"/>
                                        </p:tgtEl>
                                        <p:attrNameLst>
                                          <p:attrName>style.visibility</p:attrName>
                                        </p:attrNameLst>
                                      </p:cBhvr>
                                      <p:to>
                                        <p:strVal val="visible"/>
                                      </p:to>
                                    </p:set>
                                  </p:childTnLst>
                                </p:cTn>
                              </p:par>
                            </p:childTnLst>
                          </p:cTn>
                        </p:par>
                      </p:childTnLst>
                    </p:cTn>
                  </p:par>
                  <p:par>
                    <p:cTn id="157" fill="hold">
                      <p:stCondLst>
                        <p:cond delay="indefinite"/>
                      </p:stCondLst>
                      <p:childTnLst>
                        <p:par>
                          <p:cTn id="158" fill="hold">
                            <p:stCondLst>
                              <p:cond delay="0"/>
                            </p:stCondLst>
                            <p:childTnLst>
                              <p:par>
                                <p:cTn id="159" presetID="1" presetClass="entr" presetSubtype="0" fill="hold" grpId="0" nodeType="clickEffect">
                                  <p:stCondLst>
                                    <p:cond delay="0"/>
                                  </p:stCondLst>
                                  <p:childTnLst>
                                    <p:set>
                                      <p:cBhvr>
                                        <p:cTn id="160" dur="1" fill="hold">
                                          <p:stCondLst>
                                            <p:cond delay="0"/>
                                          </p:stCondLst>
                                        </p:cTn>
                                        <p:tgtEl>
                                          <p:spTgt spid="131"/>
                                        </p:tgtEl>
                                        <p:attrNameLst>
                                          <p:attrName>style.visibility</p:attrName>
                                        </p:attrNameLst>
                                      </p:cBhvr>
                                      <p:to>
                                        <p:strVal val="visible"/>
                                      </p:to>
                                    </p:set>
                                  </p:childTnLst>
                                </p:cTn>
                              </p:par>
                            </p:childTnLst>
                          </p:cTn>
                        </p:par>
                      </p:childTnLst>
                    </p:cTn>
                  </p:par>
                  <p:par>
                    <p:cTn id="161" fill="hold">
                      <p:stCondLst>
                        <p:cond delay="indefinite"/>
                      </p:stCondLst>
                      <p:childTnLst>
                        <p:par>
                          <p:cTn id="162" fill="hold">
                            <p:stCondLst>
                              <p:cond delay="0"/>
                            </p:stCondLst>
                            <p:childTnLst>
                              <p:par>
                                <p:cTn id="163" presetID="1" presetClass="entr" presetSubtype="0" fill="hold" grpId="0" nodeType="clickEffect">
                                  <p:stCondLst>
                                    <p:cond delay="0"/>
                                  </p:stCondLst>
                                  <p:childTnLst>
                                    <p:set>
                                      <p:cBhvr>
                                        <p:cTn id="164" dur="1" fill="hold">
                                          <p:stCondLst>
                                            <p:cond delay="0"/>
                                          </p:stCondLst>
                                        </p:cTn>
                                        <p:tgtEl>
                                          <p:spTgt spid="135"/>
                                        </p:tgtEl>
                                        <p:attrNameLst>
                                          <p:attrName>style.visibility</p:attrName>
                                        </p:attrNameLst>
                                      </p:cBhvr>
                                      <p:to>
                                        <p:strVal val="visible"/>
                                      </p:to>
                                    </p:set>
                                  </p:childTnLst>
                                </p:cTn>
                              </p:par>
                            </p:childTnLst>
                          </p:cTn>
                        </p:par>
                      </p:childTnLst>
                    </p:cTn>
                  </p:par>
                  <p:par>
                    <p:cTn id="165" fill="hold">
                      <p:stCondLst>
                        <p:cond delay="indefinite"/>
                      </p:stCondLst>
                      <p:childTnLst>
                        <p:par>
                          <p:cTn id="166" fill="hold">
                            <p:stCondLst>
                              <p:cond delay="0"/>
                            </p:stCondLst>
                            <p:childTnLst>
                              <p:par>
                                <p:cTn id="167" presetID="1" presetClass="entr" presetSubtype="0" fill="hold" grpId="0" nodeType="clickEffect">
                                  <p:stCondLst>
                                    <p:cond delay="0"/>
                                  </p:stCondLst>
                                  <p:childTnLst>
                                    <p:set>
                                      <p:cBhvr>
                                        <p:cTn id="168" dur="1" fill="hold">
                                          <p:stCondLst>
                                            <p:cond delay="0"/>
                                          </p:stCondLst>
                                        </p:cTn>
                                        <p:tgtEl>
                                          <p:spTgt spid="136"/>
                                        </p:tgtEl>
                                        <p:attrNameLst>
                                          <p:attrName>style.visibility</p:attrName>
                                        </p:attrNameLst>
                                      </p:cBhvr>
                                      <p:to>
                                        <p:strVal val="visible"/>
                                      </p:to>
                                    </p:set>
                                  </p:childTnLst>
                                </p:cTn>
                              </p:par>
                            </p:childTnLst>
                          </p:cTn>
                        </p:par>
                      </p:childTnLst>
                    </p:cTn>
                  </p:par>
                  <p:par>
                    <p:cTn id="169" fill="hold">
                      <p:stCondLst>
                        <p:cond delay="indefinite"/>
                      </p:stCondLst>
                      <p:childTnLst>
                        <p:par>
                          <p:cTn id="170" fill="hold">
                            <p:stCondLst>
                              <p:cond delay="0"/>
                            </p:stCondLst>
                            <p:childTnLst>
                              <p:par>
                                <p:cTn id="171" presetID="1" presetClass="entr" presetSubtype="0" fill="hold" grpId="0" nodeType="clickEffect">
                                  <p:stCondLst>
                                    <p:cond delay="0"/>
                                  </p:stCondLst>
                                  <p:childTnLst>
                                    <p:set>
                                      <p:cBhvr>
                                        <p:cTn id="172" dur="1" fill="hold">
                                          <p:stCondLst>
                                            <p:cond delay="0"/>
                                          </p:stCondLst>
                                        </p:cTn>
                                        <p:tgtEl>
                                          <p:spTgt spid="137"/>
                                        </p:tgtEl>
                                        <p:attrNameLst>
                                          <p:attrName>style.visibility</p:attrName>
                                        </p:attrNameLst>
                                      </p:cBhvr>
                                      <p:to>
                                        <p:strVal val="visible"/>
                                      </p:to>
                                    </p:set>
                                  </p:childTnLst>
                                </p:cTn>
                              </p:par>
                            </p:childTnLst>
                          </p:cTn>
                        </p:par>
                      </p:childTnLst>
                    </p:cTn>
                  </p:par>
                  <p:par>
                    <p:cTn id="173" fill="hold">
                      <p:stCondLst>
                        <p:cond delay="indefinite"/>
                      </p:stCondLst>
                      <p:childTnLst>
                        <p:par>
                          <p:cTn id="174" fill="hold">
                            <p:stCondLst>
                              <p:cond delay="0"/>
                            </p:stCondLst>
                            <p:childTnLst>
                              <p:par>
                                <p:cTn id="175" presetID="1" presetClass="entr" presetSubtype="0" fill="hold" grpId="0" nodeType="clickEffect">
                                  <p:stCondLst>
                                    <p:cond delay="0"/>
                                  </p:stCondLst>
                                  <p:childTnLst>
                                    <p:set>
                                      <p:cBhvr>
                                        <p:cTn id="176" dur="1" fill="hold">
                                          <p:stCondLst>
                                            <p:cond delay="0"/>
                                          </p:stCondLst>
                                        </p:cTn>
                                        <p:tgtEl>
                                          <p:spTgt spid="138"/>
                                        </p:tgtEl>
                                        <p:attrNameLst>
                                          <p:attrName>style.visibility</p:attrName>
                                        </p:attrNameLst>
                                      </p:cBhvr>
                                      <p:to>
                                        <p:strVal val="visible"/>
                                      </p:to>
                                    </p:set>
                                  </p:childTnLst>
                                </p:cTn>
                              </p:par>
                            </p:childTnLst>
                          </p:cTn>
                        </p:par>
                      </p:childTnLst>
                    </p:cTn>
                  </p:par>
                  <p:par>
                    <p:cTn id="177" fill="hold">
                      <p:stCondLst>
                        <p:cond delay="indefinite"/>
                      </p:stCondLst>
                      <p:childTnLst>
                        <p:par>
                          <p:cTn id="178" fill="hold">
                            <p:stCondLst>
                              <p:cond delay="0"/>
                            </p:stCondLst>
                            <p:childTnLst>
                              <p:par>
                                <p:cTn id="179" presetID="1" presetClass="entr" presetSubtype="0" fill="hold" grpId="0" nodeType="clickEffect">
                                  <p:stCondLst>
                                    <p:cond delay="0"/>
                                  </p:stCondLst>
                                  <p:childTnLst>
                                    <p:set>
                                      <p:cBhvr>
                                        <p:cTn id="180" dur="1" fill="hold">
                                          <p:stCondLst>
                                            <p:cond delay="0"/>
                                          </p:stCondLst>
                                        </p:cTn>
                                        <p:tgtEl>
                                          <p:spTgt spid="140"/>
                                        </p:tgtEl>
                                        <p:attrNameLst>
                                          <p:attrName>style.visibility</p:attrName>
                                        </p:attrNameLst>
                                      </p:cBhvr>
                                      <p:to>
                                        <p:strVal val="visible"/>
                                      </p:to>
                                    </p:set>
                                  </p:childTnLst>
                                </p:cTn>
                              </p:par>
                            </p:childTnLst>
                          </p:cTn>
                        </p:par>
                      </p:childTnLst>
                    </p:cTn>
                  </p:par>
                  <p:par>
                    <p:cTn id="181" fill="hold">
                      <p:stCondLst>
                        <p:cond delay="indefinite"/>
                      </p:stCondLst>
                      <p:childTnLst>
                        <p:par>
                          <p:cTn id="182" fill="hold">
                            <p:stCondLst>
                              <p:cond delay="0"/>
                            </p:stCondLst>
                            <p:childTnLst>
                              <p:par>
                                <p:cTn id="183" presetID="1" presetClass="entr" presetSubtype="0" fill="hold" grpId="0" nodeType="clickEffect">
                                  <p:stCondLst>
                                    <p:cond delay="0"/>
                                  </p:stCondLst>
                                  <p:childTnLst>
                                    <p:set>
                                      <p:cBhvr>
                                        <p:cTn id="184" dur="1" fill="hold">
                                          <p:stCondLst>
                                            <p:cond delay="0"/>
                                          </p:stCondLst>
                                        </p:cTn>
                                        <p:tgtEl>
                                          <p:spTgt spid="139"/>
                                        </p:tgtEl>
                                        <p:attrNameLst>
                                          <p:attrName>style.visibility</p:attrName>
                                        </p:attrNameLst>
                                      </p:cBhvr>
                                      <p:to>
                                        <p:strVal val="visible"/>
                                      </p:to>
                                    </p:set>
                                  </p:childTnLst>
                                </p:cTn>
                              </p:par>
                            </p:childTnLst>
                          </p:cTn>
                        </p:par>
                      </p:childTnLst>
                    </p:cTn>
                  </p:par>
                  <p:par>
                    <p:cTn id="185" fill="hold">
                      <p:stCondLst>
                        <p:cond delay="indefinite"/>
                      </p:stCondLst>
                      <p:childTnLst>
                        <p:par>
                          <p:cTn id="186" fill="hold">
                            <p:stCondLst>
                              <p:cond delay="0"/>
                            </p:stCondLst>
                            <p:childTnLst>
                              <p:par>
                                <p:cTn id="187" presetID="1" presetClass="entr" presetSubtype="0" fill="hold" grpId="0" nodeType="clickEffect">
                                  <p:stCondLst>
                                    <p:cond delay="0"/>
                                  </p:stCondLst>
                                  <p:childTnLst>
                                    <p:set>
                                      <p:cBhvr>
                                        <p:cTn id="188" dur="1" fill="hold">
                                          <p:stCondLst>
                                            <p:cond delay="0"/>
                                          </p:stCondLst>
                                        </p:cTn>
                                        <p:tgtEl>
                                          <p:spTgt spid="211"/>
                                        </p:tgtEl>
                                        <p:attrNameLst>
                                          <p:attrName>style.visibility</p:attrName>
                                        </p:attrNameLst>
                                      </p:cBhvr>
                                      <p:to>
                                        <p:strVal val="visible"/>
                                      </p:to>
                                    </p:set>
                                  </p:childTnLst>
                                </p:cTn>
                              </p:par>
                            </p:childTnLst>
                          </p:cTn>
                        </p:par>
                      </p:childTnLst>
                    </p:cTn>
                  </p:par>
                  <p:par>
                    <p:cTn id="189" fill="hold">
                      <p:stCondLst>
                        <p:cond delay="indefinite"/>
                      </p:stCondLst>
                      <p:childTnLst>
                        <p:par>
                          <p:cTn id="190" fill="hold">
                            <p:stCondLst>
                              <p:cond delay="0"/>
                            </p:stCondLst>
                            <p:childTnLst>
                              <p:par>
                                <p:cTn id="191" presetID="1" presetClass="entr" presetSubtype="0" fill="hold" grpId="0" nodeType="clickEffect">
                                  <p:stCondLst>
                                    <p:cond delay="0"/>
                                  </p:stCondLst>
                                  <p:childTnLst>
                                    <p:set>
                                      <p:cBhvr>
                                        <p:cTn id="192" dur="1" fill="hold">
                                          <p:stCondLst>
                                            <p:cond delay="0"/>
                                          </p:stCondLst>
                                        </p:cTn>
                                        <p:tgtEl>
                                          <p:spTgt spid="141"/>
                                        </p:tgtEl>
                                        <p:attrNameLst>
                                          <p:attrName>style.visibility</p:attrName>
                                        </p:attrNameLst>
                                      </p:cBhvr>
                                      <p:to>
                                        <p:strVal val="visible"/>
                                      </p:to>
                                    </p:set>
                                  </p:childTnLst>
                                </p:cTn>
                              </p:par>
                            </p:childTnLst>
                          </p:cTn>
                        </p:par>
                      </p:childTnLst>
                    </p:cTn>
                  </p:par>
                  <p:par>
                    <p:cTn id="193" fill="hold">
                      <p:stCondLst>
                        <p:cond delay="indefinite"/>
                      </p:stCondLst>
                      <p:childTnLst>
                        <p:par>
                          <p:cTn id="194" fill="hold">
                            <p:stCondLst>
                              <p:cond delay="0"/>
                            </p:stCondLst>
                            <p:childTnLst>
                              <p:par>
                                <p:cTn id="195" presetID="1" presetClass="entr" presetSubtype="0" fill="hold" grpId="0" nodeType="clickEffect">
                                  <p:stCondLst>
                                    <p:cond delay="0"/>
                                  </p:stCondLst>
                                  <p:childTnLst>
                                    <p:set>
                                      <p:cBhvr>
                                        <p:cTn id="196" dur="1" fill="hold">
                                          <p:stCondLst>
                                            <p:cond delay="0"/>
                                          </p:stCondLst>
                                        </p:cTn>
                                        <p:tgtEl>
                                          <p:spTgt spid="143"/>
                                        </p:tgtEl>
                                        <p:attrNameLst>
                                          <p:attrName>style.visibility</p:attrName>
                                        </p:attrNameLst>
                                      </p:cBhvr>
                                      <p:to>
                                        <p:strVal val="visible"/>
                                      </p:to>
                                    </p:set>
                                  </p:childTnLst>
                                </p:cTn>
                              </p:par>
                            </p:childTnLst>
                          </p:cTn>
                        </p:par>
                      </p:childTnLst>
                    </p:cTn>
                  </p:par>
                  <p:par>
                    <p:cTn id="197" fill="hold">
                      <p:stCondLst>
                        <p:cond delay="indefinite"/>
                      </p:stCondLst>
                      <p:childTnLst>
                        <p:par>
                          <p:cTn id="198" fill="hold">
                            <p:stCondLst>
                              <p:cond delay="0"/>
                            </p:stCondLst>
                            <p:childTnLst>
                              <p:par>
                                <p:cTn id="199" presetID="1" presetClass="entr" presetSubtype="0" fill="hold" grpId="0" nodeType="clickEffect">
                                  <p:stCondLst>
                                    <p:cond delay="0"/>
                                  </p:stCondLst>
                                  <p:childTnLst>
                                    <p:set>
                                      <p:cBhvr>
                                        <p:cTn id="200" dur="1" fill="hold">
                                          <p:stCondLst>
                                            <p:cond delay="0"/>
                                          </p:stCondLst>
                                        </p:cTn>
                                        <p:tgtEl>
                                          <p:spTgt spid="142"/>
                                        </p:tgtEl>
                                        <p:attrNameLst>
                                          <p:attrName>style.visibility</p:attrName>
                                        </p:attrNameLst>
                                      </p:cBhvr>
                                      <p:to>
                                        <p:strVal val="visible"/>
                                      </p:to>
                                    </p:set>
                                  </p:childTnLst>
                                </p:cTn>
                              </p:par>
                            </p:childTnLst>
                          </p:cTn>
                        </p:par>
                      </p:childTnLst>
                    </p:cTn>
                  </p:par>
                  <p:par>
                    <p:cTn id="201" fill="hold">
                      <p:stCondLst>
                        <p:cond delay="indefinite"/>
                      </p:stCondLst>
                      <p:childTnLst>
                        <p:par>
                          <p:cTn id="202" fill="hold">
                            <p:stCondLst>
                              <p:cond delay="0"/>
                            </p:stCondLst>
                            <p:childTnLst>
                              <p:par>
                                <p:cTn id="203" presetID="1" presetClass="entr" presetSubtype="0" fill="hold" grpId="0" nodeType="clickEffect">
                                  <p:stCondLst>
                                    <p:cond delay="0"/>
                                  </p:stCondLst>
                                  <p:childTnLst>
                                    <p:set>
                                      <p:cBhvr>
                                        <p:cTn id="204" dur="1" fill="hold">
                                          <p:stCondLst>
                                            <p:cond delay="0"/>
                                          </p:stCondLst>
                                        </p:cTn>
                                        <p:tgtEl>
                                          <p:spTgt spid="144"/>
                                        </p:tgtEl>
                                        <p:attrNameLst>
                                          <p:attrName>style.visibility</p:attrName>
                                        </p:attrNameLst>
                                      </p:cBhvr>
                                      <p:to>
                                        <p:strVal val="visible"/>
                                      </p:to>
                                    </p:set>
                                  </p:childTnLst>
                                </p:cTn>
                              </p:par>
                            </p:childTnLst>
                          </p:cTn>
                        </p:par>
                      </p:childTnLst>
                    </p:cTn>
                  </p:par>
                  <p:par>
                    <p:cTn id="205" fill="hold">
                      <p:stCondLst>
                        <p:cond delay="indefinite"/>
                      </p:stCondLst>
                      <p:childTnLst>
                        <p:par>
                          <p:cTn id="206" fill="hold">
                            <p:stCondLst>
                              <p:cond delay="0"/>
                            </p:stCondLst>
                            <p:childTnLst>
                              <p:par>
                                <p:cTn id="207" presetID="1" presetClass="entr" presetSubtype="0" fill="hold" grpId="0" nodeType="clickEffect">
                                  <p:stCondLst>
                                    <p:cond delay="0"/>
                                  </p:stCondLst>
                                  <p:childTnLst>
                                    <p:set>
                                      <p:cBhvr>
                                        <p:cTn id="208" dur="1" fill="hold">
                                          <p:stCondLst>
                                            <p:cond delay="0"/>
                                          </p:stCondLst>
                                        </p:cTn>
                                        <p:tgtEl>
                                          <p:spTgt spid="145"/>
                                        </p:tgtEl>
                                        <p:attrNameLst>
                                          <p:attrName>style.visibility</p:attrName>
                                        </p:attrNameLst>
                                      </p:cBhvr>
                                      <p:to>
                                        <p:strVal val="visible"/>
                                      </p:to>
                                    </p:set>
                                  </p:childTnLst>
                                </p:cTn>
                              </p:par>
                            </p:childTnLst>
                          </p:cTn>
                        </p:par>
                      </p:childTnLst>
                    </p:cTn>
                  </p:par>
                  <p:par>
                    <p:cTn id="209" fill="hold">
                      <p:stCondLst>
                        <p:cond delay="indefinite"/>
                      </p:stCondLst>
                      <p:childTnLst>
                        <p:par>
                          <p:cTn id="210" fill="hold">
                            <p:stCondLst>
                              <p:cond delay="0"/>
                            </p:stCondLst>
                            <p:childTnLst>
                              <p:par>
                                <p:cTn id="211" presetID="1" presetClass="entr" presetSubtype="0" fill="hold" grpId="0" nodeType="clickEffect">
                                  <p:stCondLst>
                                    <p:cond delay="0"/>
                                  </p:stCondLst>
                                  <p:childTnLst>
                                    <p:set>
                                      <p:cBhvr>
                                        <p:cTn id="212" dur="1" fill="hold">
                                          <p:stCondLst>
                                            <p:cond delay="0"/>
                                          </p:stCondLst>
                                        </p:cTn>
                                        <p:tgtEl>
                                          <p:spTgt spid="146"/>
                                        </p:tgtEl>
                                        <p:attrNameLst>
                                          <p:attrName>style.visibility</p:attrName>
                                        </p:attrNameLst>
                                      </p:cBhvr>
                                      <p:to>
                                        <p:strVal val="visible"/>
                                      </p:to>
                                    </p:set>
                                  </p:childTnLst>
                                </p:cTn>
                              </p:par>
                            </p:childTnLst>
                          </p:cTn>
                        </p:par>
                      </p:childTnLst>
                    </p:cTn>
                  </p:par>
                  <p:par>
                    <p:cTn id="213" fill="hold">
                      <p:stCondLst>
                        <p:cond delay="indefinite"/>
                      </p:stCondLst>
                      <p:childTnLst>
                        <p:par>
                          <p:cTn id="214" fill="hold">
                            <p:stCondLst>
                              <p:cond delay="0"/>
                            </p:stCondLst>
                            <p:childTnLst>
                              <p:par>
                                <p:cTn id="215" presetID="1" presetClass="entr" presetSubtype="0" fill="hold" grpId="0" nodeType="clickEffect">
                                  <p:stCondLst>
                                    <p:cond delay="0"/>
                                  </p:stCondLst>
                                  <p:childTnLst>
                                    <p:set>
                                      <p:cBhvr>
                                        <p:cTn id="216" dur="1" fill="hold">
                                          <p:stCondLst>
                                            <p:cond delay="0"/>
                                          </p:stCondLst>
                                        </p:cTn>
                                        <p:tgtEl>
                                          <p:spTgt spid="147"/>
                                        </p:tgtEl>
                                        <p:attrNameLst>
                                          <p:attrName>style.visibility</p:attrName>
                                        </p:attrNameLst>
                                      </p:cBhvr>
                                      <p:to>
                                        <p:strVal val="visible"/>
                                      </p:to>
                                    </p:set>
                                  </p:childTnLst>
                                </p:cTn>
                              </p:par>
                            </p:childTnLst>
                          </p:cTn>
                        </p:par>
                      </p:childTnLst>
                    </p:cTn>
                  </p:par>
                  <p:par>
                    <p:cTn id="217" fill="hold">
                      <p:stCondLst>
                        <p:cond delay="indefinite"/>
                      </p:stCondLst>
                      <p:childTnLst>
                        <p:par>
                          <p:cTn id="218" fill="hold">
                            <p:stCondLst>
                              <p:cond delay="0"/>
                            </p:stCondLst>
                            <p:childTnLst>
                              <p:par>
                                <p:cTn id="219" presetID="10" presetClass="entr" presetSubtype="0" fill="hold" nodeType="clickEffect">
                                  <p:stCondLst>
                                    <p:cond delay="0"/>
                                  </p:stCondLst>
                                  <p:childTnLst>
                                    <p:set>
                                      <p:cBhvr>
                                        <p:cTn id="220" dur="1" fill="hold">
                                          <p:stCondLst>
                                            <p:cond delay="0"/>
                                          </p:stCondLst>
                                        </p:cTn>
                                        <p:tgtEl>
                                          <p:spTgt spid="150"/>
                                        </p:tgtEl>
                                        <p:attrNameLst>
                                          <p:attrName>style.visibility</p:attrName>
                                        </p:attrNameLst>
                                      </p:cBhvr>
                                      <p:to>
                                        <p:strVal val="visible"/>
                                      </p:to>
                                    </p:set>
                                    <p:animEffect transition="in" filter="fade">
                                      <p:cBhvr>
                                        <p:cTn id="221" dur="500"/>
                                        <p:tgtEl>
                                          <p:spTgt spid="150"/>
                                        </p:tgtEl>
                                      </p:cBhvr>
                                    </p:animEffect>
                                  </p:childTnLst>
                                </p:cTn>
                              </p:par>
                            </p:childTnLst>
                          </p:cTn>
                        </p:par>
                      </p:childTnLst>
                    </p:cTn>
                  </p:par>
                  <p:par>
                    <p:cTn id="222" fill="hold">
                      <p:stCondLst>
                        <p:cond delay="indefinite"/>
                      </p:stCondLst>
                      <p:childTnLst>
                        <p:par>
                          <p:cTn id="223" fill="hold">
                            <p:stCondLst>
                              <p:cond delay="0"/>
                            </p:stCondLst>
                            <p:childTnLst>
                              <p:par>
                                <p:cTn id="224" presetID="1" presetClass="exit" presetSubtype="0" fill="hold" nodeType="clickEffect">
                                  <p:stCondLst>
                                    <p:cond delay="0"/>
                                  </p:stCondLst>
                                  <p:childTnLst>
                                    <p:set>
                                      <p:cBhvr>
                                        <p:cTn id="225" dur="1" fill="hold">
                                          <p:stCondLst>
                                            <p:cond delay="0"/>
                                          </p:stCondLst>
                                        </p:cTn>
                                        <p:tgtEl>
                                          <p:spTgt spid="150"/>
                                        </p:tgtEl>
                                        <p:attrNameLst>
                                          <p:attrName>style.visibility</p:attrName>
                                        </p:attrNameLst>
                                      </p:cBhvr>
                                      <p:to>
                                        <p:strVal val="hidden"/>
                                      </p:to>
                                    </p:set>
                                  </p:childTnLst>
                                </p:cTn>
                              </p:par>
                            </p:childTnLst>
                          </p:cTn>
                        </p:par>
                      </p:childTnLst>
                    </p:cTn>
                  </p:par>
                  <p:par>
                    <p:cTn id="226" fill="hold">
                      <p:stCondLst>
                        <p:cond delay="indefinite"/>
                      </p:stCondLst>
                      <p:childTnLst>
                        <p:par>
                          <p:cTn id="227" fill="hold">
                            <p:stCondLst>
                              <p:cond delay="0"/>
                            </p:stCondLst>
                            <p:childTnLst>
                              <p:par>
                                <p:cTn id="228" presetID="10" presetClass="entr" presetSubtype="0" fill="hold" nodeType="clickEffect">
                                  <p:stCondLst>
                                    <p:cond delay="0"/>
                                  </p:stCondLst>
                                  <p:childTnLst>
                                    <p:set>
                                      <p:cBhvr>
                                        <p:cTn id="229" dur="1" fill="hold">
                                          <p:stCondLst>
                                            <p:cond delay="0"/>
                                          </p:stCondLst>
                                        </p:cTn>
                                        <p:tgtEl>
                                          <p:spTgt spid="154"/>
                                        </p:tgtEl>
                                        <p:attrNameLst>
                                          <p:attrName>style.visibility</p:attrName>
                                        </p:attrNameLst>
                                      </p:cBhvr>
                                      <p:to>
                                        <p:strVal val="visible"/>
                                      </p:to>
                                    </p:set>
                                    <p:animEffect transition="in" filter="fade">
                                      <p:cBhvr>
                                        <p:cTn id="230" dur="500"/>
                                        <p:tgtEl>
                                          <p:spTgt spid="154"/>
                                        </p:tgtEl>
                                      </p:cBhvr>
                                    </p:animEffect>
                                  </p:childTnLst>
                                </p:cTn>
                              </p:par>
                            </p:childTnLst>
                          </p:cTn>
                        </p:par>
                      </p:childTnLst>
                    </p:cTn>
                  </p:par>
                  <p:par>
                    <p:cTn id="231" fill="hold">
                      <p:stCondLst>
                        <p:cond delay="indefinite"/>
                      </p:stCondLst>
                      <p:childTnLst>
                        <p:par>
                          <p:cTn id="232" fill="hold">
                            <p:stCondLst>
                              <p:cond delay="0"/>
                            </p:stCondLst>
                            <p:childTnLst>
                              <p:par>
                                <p:cTn id="233" presetID="1" presetClass="entr" presetSubtype="0" fill="hold" grpId="0" nodeType="clickEffect">
                                  <p:stCondLst>
                                    <p:cond delay="0"/>
                                  </p:stCondLst>
                                  <p:childTnLst>
                                    <p:set>
                                      <p:cBhvr>
                                        <p:cTn id="234" dur="1" fill="hold">
                                          <p:stCondLst>
                                            <p:cond delay="0"/>
                                          </p:stCondLst>
                                        </p:cTn>
                                        <p:tgtEl>
                                          <p:spTgt spid="153"/>
                                        </p:tgtEl>
                                        <p:attrNameLst>
                                          <p:attrName>style.visibility</p:attrName>
                                        </p:attrNameLst>
                                      </p:cBhvr>
                                      <p:to>
                                        <p:strVal val="visible"/>
                                      </p:to>
                                    </p:set>
                                  </p:childTnLst>
                                </p:cTn>
                              </p:par>
                            </p:childTnLst>
                          </p:cTn>
                        </p:par>
                      </p:childTnLst>
                    </p:cTn>
                  </p:par>
                  <p:par>
                    <p:cTn id="235" fill="hold">
                      <p:stCondLst>
                        <p:cond delay="indefinite"/>
                      </p:stCondLst>
                      <p:childTnLst>
                        <p:par>
                          <p:cTn id="236" fill="hold">
                            <p:stCondLst>
                              <p:cond delay="0"/>
                            </p:stCondLst>
                            <p:childTnLst>
                              <p:par>
                                <p:cTn id="237" presetID="22" presetClass="entr" presetSubtype="8" fill="hold" grpId="0" nodeType="clickEffect">
                                  <p:stCondLst>
                                    <p:cond delay="0"/>
                                  </p:stCondLst>
                                  <p:childTnLst>
                                    <p:set>
                                      <p:cBhvr>
                                        <p:cTn id="238" dur="1" fill="hold">
                                          <p:stCondLst>
                                            <p:cond delay="0"/>
                                          </p:stCondLst>
                                        </p:cTn>
                                        <p:tgtEl>
                                          <p:spTgt spid="157"/>
                                        </p:tgtEl>
                                        <p:attrNameLst>
                                          <p:attrName>style.visibility</p:attrName>
                                        </p:attrNameLst>
                                      </p:cBhvr>
                                      <p:to>
                                        <p:strVal val="visible"/>
                                      </p:to>
                                    </p:set>
                                    <p:animEffect transition="in" filter="wipe(left)">
                                      <p:cBhvr>
                                        <p:cTn id="239" dur="500"/>
                                        <p:tgtEl>
                                          <p:spTgt spid="157"/>
                                        </p:tgtEl>
                                      </p:cBhvr>
                                    </p:animEffect>
                                  </p:childTnLst>
                                </p:cTn>
                              </p:par>
                            </p:childTnLst>
                          </p:cTn>
                        </p:par>
                      </p:childTnLst>
                    </p:cTn>
                  </p:par>
                  <p:par>
                    <p:cTn id="240" fill="hold">
                      <p:stCondLst>
                        <p:cond delay="indefinite"/>
                      </p:stCondLst>
                      <p:childTnLst>
                        <p:par>
                          <p:cTn id="241" fill="hold">
                            <p:stCondLst>
                              <p:cond delay="0"/>
                            </p:stCondLst>
                            <p:childTnLst>
                              <p:par>
                                <p:cTn id="242" presetID="1" presetClass="exit" presetSubtype="0" fill="hold" nodeType="clickEffect">
                                  <p:stCondLst>
                                    <p:cond delay="0"/>
                                  </p:stCondLst>
                                  <p:childTnLst>
                                    <p:set>
                                      <p:cBhvr>
                                        <p:cTn id="243" dur="1" fill="hold">
                                          <p:stCondLst>
                                            <p:cond delay="0"/>
                                          </p:stCondLst>
                                        </p:cTn>
                                        <p:tgtEl>
                                          <p:spTgt spid="154"/>
                                        </p:tgtEl>
                                        <p:attrNameLst>
                                          <p:attrName>style.visibility</p:attrName>
                                        </p:attrNameLst>
                                      </p:cBhvr>
                                      <p:to>
                                        <p:strVal val="hidden"/>
                                      </p:to>
                                    </p:set>
                                  </p:childTnLst>
                                </p:cTn>
                              </p:par>
                            </p:childTnLst>
                          </p:cTn>
                        </p:par>
                      </p:childTnLst>
                    </p:cTn>
                  </p:par>
                  <p:par>
                    <p:cTn id="244" fill="hold">
                      <p:stCondLst>
                        <p:cond delay="indefinite"/>
                      </p:stCondLst>
                      <p:childTnLst>
                        <p:par>
                          <p:cTn id="245" fill="hold">
                            <p:stCondLst>
                              <p:cond delay="0"/>
                            </p:stCondLst>
                            <p:childTnLst>
                              <p:par>
                                <p:cTn id="246" presetID="10" presetClass="entr" presetSubtype="0" fill="hold" nodeType="clickEffect">
                                  <p:stCondLst>
                                    <p:cond delay="0"/>
                                  </p:stCondLst>
                                  <p:childTnLst>
                                    <p:set>
                                      <p:cBhvr>
                                        <p:cTn id="247" dur="1" fill="hold">
                                          <p:stCondLst>
                                            <p:cond delay="0"/>
                                          </p:stCondLst>
                                        </p:cTn>
                                        <p:tgtEl>
                                          <p:spTgt spid="167"/>
                                        </p:tgtEl>
                                        <p:attrNameLst>
                                          <p:attrName>style.visibility</p:attrName>
                                        </p:attrNameLst>
                                      </p:cBhvr>
                                      <p:to>
                                        <p:strVal val="visible"/>
                                      </p:to>
                                    </p:set>
                                    <p:animEffect transition="in" filter="fade">
                                      <p:cBhvr>
                                        <p:cTn id="248" dur="500"/>
                                        <p:tgtEl>
                                          <p:spTgt spid="167"/>
                                        </p:tgtEl>
                                      </p:cBhvr>
                                    </p:animEffect>
                                  </p:childTnLst>
                                </p:cTn>
                              </p:par>
                            </p:childTnLst>
                          </p:cTn>
                        </p:par>
                      </p:childTnLst>
                    </p:cTn>
                  </p:par>
                  <p:par>
                    <p:cTn id="249" fill="hold">
                      <p:stCondLst>
                        <p:cond delay="indefinite"/>
                      </p:stCondLst>
                      <p:childTnLst>
                        <p:par>
                          <p:cTn id="250" fill="hold">
                            <p:stCondLst>
                              <p:cond delay="0"/>
                            </p:stCondLst>
                            <p:childTnLst>
                              <p:par>
                                <p:cTn id="251" presetID="10" presetClass="exit" presetSubtype="0" fill="hold" nodeType="clickEffect">
                                  <p:stCondLst>
                                    <p:cond delay="0"/>
                                  </p:stCondLst>
                                  <p:childTnLst>
                                    <p:animEffect transition="out" filter="fade">
                                      <p:cBhvr>
                                        <p:cTn id="252" dur="500"/>
                                        <p:tgtEl>
                                          <p:spTgt spid="167"/>
                                        </p:tgtEl>
                                      </p:cBhvr>
                                    </p:animEffect>
                                    <p:set>
                                      <p:cBhvr>
                                        <p:cTn id="253" dur="1" fill="hold">
                                          <p:stCondLst>
                                            <p:cond delay="499"/>
                                          </p:stCondLst>
                                        </p:cTn>
                                        <p:tgtEl>
                                          <p:spTgt spid="167"/>
                                        </p:tgtEl>
                                        <p:attrNameLst>
                                          <p:attrName>style.visibility</p:attrName>
                                        </p:attrNameLst>
                                      </p:cBhvr>
                                      <p:to>
                                        <p:strVal val="hidden"/>
                                      </p:to>
                                    </p:set>
                                  </p:childTnLst>
                                </p:cTn>
                              </p:par>
                            </p:childTnLst>
                          </p:cTn>
                        </p:par>
                      </p:childTnLst>
                    </p:cTn>
                  </p:par>
                  <p:par>
                    <p:cTn id="254" fill="hold">
                      <p:stCondLst>
                        <p:cond delay="indefinite"/>
                      </p:stCondLst>
                      <p:childTnLst>
                        <p:par>
                          <p:cTn id="255" fill="hold">
                            <p:stCondLst>
                              <p:cond delay="0"/>
                            </p:stCondLst>
                            <p:childTnLst>
                              <p:par>
                                <p:cTn id="256" presetID="10" presetClass="entr" presetSubtype="0" fill="hold" nodeType="clickEffect">
                                  <p:stCondLst>
                                    <p:cond delay="0"/>
                                  </p:stCondLst>
                                  <p:childTnLst>
                                    <p:set>
                                      <p:cBhvr>
                                        <p:cTn id="257" dur="1" fill="hold">
                                          <p:stCondLst>
                                            <p:cond delay="0"/>
                                          </p:stCondLst>
                                        </p:cTn>
                                        <p:tgtEl>
                                          <p:spTgt spid="170"/>
                                        </p:tgtEl>
                                        <p:attrNameLst>
                                          <p:attrName>style.visibility</p:attrName>
                                        </p:attrNameLst>
                                      </p:cBhvr>
                                      <p:to>
                                        <p:strVal val="visible"/>
                                      </p:to>
                                    </p:set>
                                    <p:animEffect transition="in" filter="fade">
                                      <p:cBhvr>
                                        <p:cTn id="258" dur="500"/>
                                        <p:tgtEl>
                                          <p:spTgt spid="170"/>
                                        </p:tgtEl>
                                      </p:cBhvr>
                                    </p:animEffect>
                                  </p:childTnLst>
                                </p:cTn>
                              </p:par>
                            </p:childTnLst>
                          </p:cTn>
                        </p:par>
                      </p:childTnLst>
                    </p:cTn>
                  </p:par>
                  <p:par>
                    <p:cTn id="259" fill="hold">
                      <p:stCondLst>
                        <p:cond delay="indefinite"/>
                      </p:stCondLst>
                      <p:childTnLst>
                        <p:par>
                          <p:cTn id="260" fill="hold">
                            <p:stCondLst>
                              <p:cond delay="0"/>
                            </p:stCondLst>
                            <p:childTnLst>
                              <p:par>
                                <p:cTn id="261" presetID="1" presetClass="entr" presetSubtype="0" fill="hold" grpId="0" nodeType="clickEffect">
                                  <p:stCondLst>
                                    <p:cond delay="0"/>
                                  </p:stCondLst>
                                  <p:childTnLst>
                                    <p:set>
                                      <p:cBhvr>
                                        <p:cTn id="262" dur="1" fill="hold">
                                          <p:stCondLst>
                                            <p:cond delay="0"/>
                                          </p:stCondLst>
                                        </p:cTn>
                                        <p:tgtEl>
                                          <p:spTgt spid="210"/>
                                        </p:tgtEl>
                                        <p:attrNameLst>
                                          <p:attrName>style.visibility</p:attrName>
                                        </p:attrNameLst>
                                      </p:cBhvr>
                                      <p:to>
                                        <p:strVal val="visible"/>
                                      </p:to>
                                    </p:set>
                                  </p:childTnLst>
                                </p:cTn>
                              </p:par>
                            </p:childTnLst>
                          </p:cTn>
                        </p:par>
                      </p:childTnLst>
                    </p:cTn>
                  </p:par>
                  <p:par>
                    <p:cTn id="263" fill="hold">
                      <p:stCondLst>
                        <p:cond delay="indefinite"/>
                      </p:stCondLst>
                      <p:childTnLst>
                        <p:par>
                          <p:cTn id="264" fill="hold">
                            <p:stCondLst>
                              <p:cond delay="0"/>
                            </p:stCondLst>
                            <p:childTnLst>
                              <p:par>
                                <p:cTn id="265" presetID="1" presetClass="entr" presetSubtype="0" fill="hold" grpId="0" nodeType="clickEffect">
                                  <p:stCondLst>
                                    <p:cond delay="0"/>
                                  </p:stCondLst>
                                  <p:childTnLst>
                                    <p:set>
                                      <p:cBhvr>
                                        <p:cTn id="266" dur="1" fill="hold">
                                          <p:stCondLst>
                                            <p:cond delay="0"/>
                                          </p:stCondLst>
                                        </p:cTn>
                                        <p:tgtEl>
                                          <p:spTgt spid="158"/>
                                        </p:tgtEl>
                                        <p:attrNameLst>
                                          <p:attrName>style.visibility</p:attrName>
                                        </p:attrNameLst>
                                      </p:cBhvr>
                                      <p:to>
                                        <p:strVal val="visible"/>
                                      </p:to>
                                    </p:set>
                                  </p:childTnLst>
                                </p:cTn>
                              </p:par>
                            </p:childTnLst>
                          </p:cTn>
                        </p:par>
                      </p:childTnLst>
                    </p:cTn>
                  </p:par>
                  <p:par>
                    <p:cTn id="267" fill="hold">
                      <p:stCondLst>
                        <p:cond delay="indefinite"/>
                      </p:stCondLst>
                      <p:childTnLst>
                        <p:par>
                          <p:cTn id="268" fill="hold">
                            <p:stCondLst>
                              <p:cond delay="0"/>
                            </p:stCondLst>
                            <p:childTnLst>
                              <p:par>
                                <p:cTn id="269" presetID="1" presetClass="entr" presetSubtype="0" fill="hold" grpId="0" nodeType="clickEffect">
                                  <p:stCondLst>
                                    <p:cond delay="0"/>
                                  </p:stCondLst>
                                  <p:childTnLst>
                                    <p:set>
                                      <p:cBhvr>
                                        <p:cTn id="270" dur="1" fill="hold">
                                          <p:stCondLst>
                                            <p:cond delay="0"/>
                                          </p:stCondLst>
                                        </p:cTn>
                                        <p:tgtEl>
                                          <p:spTgt spid="163"/>
                                        </p:tgtEl>
                                        <p:attrNameLst>
                                          <p:attrName>style.visibility</p:attrName>
                                        </p:attrNameLst>
                                      </p:cBhvr>
                                      <p:to>
                                        <p:strVal val="visible"/>
                                      </p:to>
                                    </p:set>
                                  </p:childTnLst>
                                </p:cTn>
                              </p:par>
                            </p:childTnLst>
                          </p:cTn>
                        </p:par>
                      </p:childTnLst>
                    </p:cTn>
                  </p:par>
                  <p:par>
                    <p:cTn id="271" fill="hold">
                      <p:stCondLst>
                        <p:cond delay="indefinite"/>
                      </p:stCondLst>
                      <p:childTnLst>
                        <p:par>
                          <p:cTn id="272" fill="hold">
                            <p:stCondLst>
                              <p:cond delay="0"/>
                            </p:stCondLst>
                            <p:childTnLst>
                              <p:par>
                                <p:cTn id="273" presetID="1" presetClass="entr" presetSubtype="0" fill="hold" grpId="0" nodeType="clickEffect">
                                  <p:stCondLst>
                                    <p:cond delay="0"/>
                                  </p:stCondLst>
                                  <p:childTnLst>
                                    <p:set>
                                      <p:cBhvr>
                                        <p:cTn id="274" dur="1" fill="hold">
                                          <p:stCondLst>
                                            <p:cond delay="0"/>
                                          </p:stCondLst>
                                        </p:cTn>
                                        <p:tgtEl>
                                          <p:spTgt spid="161"/>
                                        </p:tgtEl>
                                        <p:attrNameLst>
                                          <p:attrName>style.visibility</p:attrName>
                                        </p:attrNameLst>
                                      </p:cBhvr>
                                      <p:to>
                                        <p:strVal val="visible"/>
                                      </p:to>
                                    </p:set>
                                  </p:childTnLst>
                                </p:cTn>
                              </p:par>
                            </p:childTnLst>
                          </p:cTn>
                        </p:par>
                      </p:childTnLst>
                    </p:cTn>
                  </p:par>
                  <p:par>
                    <p:cTn id="275" fill="hold">
                      <p:stCondLst>
                        <p:cond delay="indefinite"/>
                      </p:stCondLst>
                      <p:childTnLst>
                        <p:par>
                          <p:cTn id="276" fill="hold">
                            <p:stCondLst>
                              <p:cond delay="0"/>
                            </p:stCondLst>
                            <p:childTnLst>
                              <p:par>
                                <p:cTn id="277" presetID="1" presetClass="entr" presetSubtype="0" fill="hold" grpId="0" nodeType="clickEffect">
                                  <p:stCondLst>
                                    <p:cond delay="0"/>
                                  </p:stCondLst>
                                  <p:childTnLst>
                                    <p:set>
                                      <p:cBhvr>
                                        <p:cTn id="278" dur="1" fill="hold">
                                          <p:stCondLst>
                                            <p:cond delay="0"/>
                                          </p:stCondLst>
                                        </p:cTn>
                                        <p:tgtEl>
                                          <p:spTgt spid="160"/>
                                        </p:tgtEl>
                                        <p:attrNameLst>
                                          <p:attrName>style.visibility</p:attrName>
                                        </p:attrNameLst>
                                      </p:cBhvr>
                                      <p:to>
                                        <p:strVal val="visible"/>
                                      </p:to>
                                    </p:set>
                                  </p:childTnLst>
                                </p:cTn>
                              </p:par>
                            </p:childTnLst>
                          </p:cTn>
                        </p:par>
                      </p:childTnLst>
                    </p:cTn>
                  </p:par>
                  <p:par>
                    <p:cTn id="279" fill="hold">
                      <p:stCondLst>
                        <p:cond delay="indefinite"/>
                      </p:stCondLst>
                      <p:childTnLst>
                        <p:par>
                          <p:cTn id="280" fill="hold">
                            <p:stCondLst>
                              <p:cond delay="0"/>
                            </p:stCondLst>
                            <p:childTnLst>
                              <p:par>
                                <p:cTn id="281" presetID="1" presetClass="entr" presetSubtype="0" fill="hold" grpId="0" nodeType="clickEffect">
                                  <p:stCondLst>
                                    <p:cond delay="0"/>
                                  </p:stCondLst>
                                  <p:childTnLst>
                                    <p:set>
                                      <p:cBhvr>
                                        <p:cTn id="282" dur="1" fill="hold">
                                          <p:stCondLst>
                                            <p:cond delay="0"/>
                                          </p:stCondLst>
                                        </p:cTn>
                                        <p:tgtEl>
                                          <p:spTgt spid="164"/>
                                        </p:tgtEl>
                                        <p:attrNameLst>
                                          <p:attrName>style.visibility</p:attrName>
                                        </p:attrNameLst>
                                      </p:cBhvr>
                                      <p:to>
                                        <p:strVal val="visible"/>
                                      </p:to>
                                    </p:set>
                                  </p:childTnLst>
                                </p:cTn>
                              </p:par>
                            </p:childTnLst>
                          </p:cTn>
                        </p:par>
                      </p:childTnLst>
                    </p:cTn>
                  </p:par>
                  <p:par>
                    <p:cTn id="283" fill="hold">
                      <p:stCondLst>
                        <p:cond delay="indefinite"/>
                      </p:stCondLst>
                      <p:childTnLst>
                        <p:par>
                          <p:cTn id="284" fill="hold">
                            <p:stCondLst>
                              <p:cond delay="0"/>
                            </p:stCondLst>
                            <p:childTnLst>
                              <p:par>
                                <p:cTn id="285" presetID="1" presetClass="entr" presetSubtype="0" fill="hold" grpId="0" nodeType="clickEffect">
                                  <p:stCondLst>
                                    <p:cond delay="0"/>
                                  </p:stCondLst>
                                  <p:childTnLst>
                                    <p:set>
                                      <p:cBhvr>
                                        <p:cTn id="286" dur="1" fill="hold">
                                          <p:stCondLst>
                                            <p:cond delay="0"/>
                                          </p:stCondLst>
                                        </p:cTn>
                                        <p:tgtEl>
                                          <p:spTgt spid="165"/>
                                        </p:tgtEl>
                                        <p:attrNameLst>
                                          <p:attrName>style.visibility</p:attrName>
                                        </p:attrNameLst>
                                      </p:cBhvr>
                                      <p:to>
                                        <p:strVal val="visible"/>
                                      </p:to>
                                    </p:set>
                                  </p:childTnLst>
                                </p:cTn>
                              </p:par>
                            </p:childTnLst>
                          </p:cTn>
                        </p:par>
                      </p:childTnLst>
                    </p:cTn>
                  </p:par>
                  <p:par>
                    <p:cTn id="287" fill="hold">
                      <p:stCondLst>
                        <p:cond delay="indefinite"/>
                      </p:stCondLst>
                      <p:childTnLst>
                        <p:par>
                          <p:cTn id="288" fill="hold">
                            <p:stCondLst>
                              <p:cond delay="0"/>
                            </p:stCondLst>
                            <p:childTnLst>
                              <p:par>
                                <p:cTn id="289" presetID="1" presetClass="entr" presetSubtype="0" fill="hold" grpId="0" nodeType="clickEffect">
                                  <p:stCondLst>
                                    <p:cond delay="0"/>
                                  </p:stCondLst>
                                  <p:childTnLst>
                                    <p:set>
                                      <p:cBhvr>
                                        <p:cTn id="290" dur="1" fill="hold">
                                          <p:stCondLst>
                                            <p:cond delay="0"/>
                                          </p:stCondLst>
                                        </p:cTn>
                                        <p:tgtEl>
                                          <p:spTgt spid="166"/>
                                        </p:tgtEl>
                                        <p:attrNameLst>
                                          <p:attrName>style.visibility</p:attrName>
                                        </p:attrNameLst>
                                      </p:cBhvr>
                                      <p:to>
                                        <p:strVal val="visible"/>
                                      </p:to>
                                    </p:set>
                                  </p:childTnLst>
                                </p:cTn>
                              </p:par>
                            </p:childTnLst>
                          </p:cTn>
                        </p:par>
                      </p:childTnLst>
                    </p:cTn>
                  </p:par>
                  <p:par>
                    <p:cTn id="291" fill="hold">
                      <p:stCondLst>
                        <p:cond delay="indefinite"/>
                      </p:stCondLst>
                      <p:childTnLst>
                        <p:par>
                          <p:cTn id="292" fill="hold">
                            <p:stCondLst>
                              <p:cond delay="0"/>
                            </p:stCondLst>
                            <p:childTnLst>
                              <p:par>
                                <p:cTn id="293" presetID="1" presetClass="exit" presetSubtype="0" fill="hold" grpId="1" nodeType="clickEffect">
                                  <p:stCondLst>
                                    <p:cond delay="0"/>
                                  </p:stCondLst>
                                  <p:childTnLst>
                                    <p:set>
                                      <p:cBhvr>
                                        <p:cTn id="294" dur="1" fill="hold">
                                          <p:stCondLst>
                                            <p:cond delay="0"/>
                                          </p:stCondLst>
                                        </p:cTn>
                                        <p:tgtEl>
                                          <p:spTgt spid="153"/>
                                        </p:tgtEl>
                                        <p:attrNameLst>
                                          <p:attrName>style.visibility</p:attrName>
                                        </p:attrNameLst>
                                      </p:cBhvr>
                                      <p:to>
                                        <p:strVal val="hidden"/>
                                      </p:to>
                                    </p:set>
                                  </p:childTnLst>
                                </p:cTn>
                              </p:par>
                              <p:par>
                                <p:cTn id="295" presetID="10" presetClass="exit" presetSubtype="0" fill="hold" nodeType="withEffect">
                                  <p:stCondLst>
                                    <p:cond delay="0"/>
                                  </p:stCondLst>
                                  <p:childTnLst>
                                    <p:animEffect transition="out" filter="fade">
                                      <p:cBhvr>
                                        <p:cTn id="296" dur="500"/>
                                        <p:tgtEl>
                                          <p:spTgt spid="170"/>
                                        </p:tgtEl>
                                      </p:cBhvr>
                                    </p:animEffect>
                                    <p:set>
                                      <p:cBhvr>
                                        <p:cTn id="297" dur="1" fill="hold">
                                          <p:stCondLst>
                                            <p:cond delay="499"/>
                                          </p:stCondLst>
                                        </p:cTn>
                                        <p:tgtEl>
                                          <p:spTgt spid="170"/>
                                        </p:tgtEl>
                                        <p:attrNameLst>
                                          <p:attrName>style.visibility</p:attrName>
                                        </p:attrNameLst>
                                      </p:cBhvr>
                                      <p:to>
                                        <p:strVal val="hidden"/>
                                      </p:to>
                                    </p:set>
                                  </p:childTnLst>
                                </p:cTn>
                              </p:par>
                              <p:par>
                                <p:cTn id="298" presetID="1" presetClass="exit" presetSubtype="0" fill="hold" grpId="1" nodeType="withEffect">
                                  <p:stCondLst>
                                    <p:cond delay="0"/>
                                  </p:stCondLst>
                                  <p:childTnLst>
                                    <p:set>
                                      <p:cBhvr>
                                        <p:cTn id="299" dur="1" fill="hold">
                                          <p:stCondLst>
                                            <p:cond delay="0"/>
                                          </p:stCondLst>
                                        </p:cTn>
                                        <p:tgtEl>
                                          <p:spTgt spid="157"/>
                                        </p:tgtEl>
                                        <p:attrNameLst>
                                          <p:attrName>style.visibility</p:attrName>
                                        </p:attrNameLst>
                                      </p:cBhvr>
                                      <p:to>
                                        <p:strVal val="hidden"/>
                                      </p:to>
                                    </p:set>
                                  </p:childTnLst>
                                </p:cTn>
                              </p:par>
                            </p:childTnLst>
                          </p:cTn>
                        </p:par>
                      </p:childTnLst>
                    </p:cTn>
                  </p:par>
                  <p:par>
                    <p:cTn id="300" fill="hold">
                      <p:stCondLst>
                        <p:cond delay="indefinite"/>
                      </p:stCondLst>
                      <p:childTnLst>
                        <p:par>
                          <p:cTn id="301" fill="hold">
                            <p:stCondLst>
                              <p:cond delay="0"/>
                            </p:stCondLst>
                            <p:childTnLst>
                              <p:par>
                                <p:cTn id="302" presetID="10" presetClass="entr" presetSubtype="0" fill="hold" nodeType="clickEffect">
                                  <p:stCondLst>
                                    <p:cond delay="0"/>
                                  </p:stCondLst>
                                  <p:childTnLst>
                                    <p:set>
                                      <p:cBhvr>
                                        <p:cTn id="303" dur="1" fill="hold">
                                          <p:stCondLst>
                                            <p:cond delay="0"/>
                                          </p:stCondLst>
                                        </p:cTn>
                                        <p:tgtEl>
                                          <p:spTgt spid="162"/>
                                        </p:tgtEl>
                                        <p:attrNameLst>
                                          <p:attrName>style.visibility</p:attrName>
                                        </p:attrNameLst>
                                      </p:cBhvr>
                                      <p:to>
                                        <p:strVal val="visible"/>
                                      </p:to>
                                    </p:set>
                                    <p:animEffect transition="in" filter="fade">
                                      <p:cBhvr>
                                        <p:cTn id="304" dur="500"/>
                                        <p:tgtEl>
                                          <p:spTgt spid="162"/>
                                        </p:tgtEl>
                                      </p:cBhvr>
                                    </p:animEffect>
                                  </p:childTnLst>
                                </p:cTn>
                              </p:par>
                            </p:childTnLst>
                          </p:cTn>
                        </p:par>
                      </p:childTnLst>
                    </p:cTn>
                  </p:par>
                  <p:par>
                    <p:cTn id="305" fill="hold">
                      <p:stCondLst>
                        <p:cond delay="indefinite"/>
                      </p:stCondLst>
                      <p:childTnLst>
                        <p:par>
                          <p:cTn id="306" fill="hold">
                            <p:stCondLst>
                              <p:cond delay="0"/>
                            </p:stCondLst>
                            <p:childTnLst>
                              <p:par>
                                <p:cTn id="307" presetID="1" presetClass="entr" presetSubtype="0" fill="hold" grpId="0" nodeType="clickEffect">
                                  <p:stCondLst>
                                    <p:cond delay="0"/>
                                  </p:stCondLst>
                                  <p:childTnLst>
                                    <p:set>
                                      <p:cBhvr>
                                        <p:cTn id="308" dur="1" fill="hold">
                                          <p:stCondLst>
                                            <p:cond delay="0"/>
                                          </p:stCondLst>
                                        </p:cTn>
                                        <p:tgtEl>
                                          <p:spTgt spid="148"/>
                                        </p:tgtEl>
                                        <p:attrNameLst>
                                          <p:attrName>style.visibility</p:attrName>
                                        </p:attrNameLst>
                                      </p:cBhvr>
                                      <p:to>
                                        <p:strVal val="visible"/>
                                      </p:to>
                                    </p:set>
                                  </p:childTnLst>
                                </p:cTn>
                              </p:par>
                            </p:childTnLst>
                          </p:cTn>
                        </p:par>
                      </p:childTnLst>
                    </p:cTn>
                  </p:par>
                  <p:par>
                    <p:cTn id="309" fill="hold">
                      <p:stCondLst>
                        <p:cond delay="indefinite"/>
                      </p:stCondLst>
                      <p:childTnLst>
                        <p:par>
                          <p:cTn id="310" fill="hold">
                            <p:stCondLst>
                              <p:cond delay="0"/>
                            </p:stCondLst>
                            <p:childTnLst>
                              <p:par>
                                <p:cTn id="311" presetID="22" presetClass="entr" presetSubtype="2" fill="hold" grpId="0" nodeType="clickEffect">
                                  <p:stCondLst>
                                    <p:cond delay="0"/>
                                  </p:stCondLst>
                                  <p:childTnLst>
                                    <p:set>
                                      <p:cBhvr>
                                        <p:cTn id="312" dur="1" fill="hold">
                                          <p:stCondLst>
                                            <p:cond delay="0"/>
                                          </p:stCondLst>
                                        </p:cTn>
                                        <p:tgtEl>
                                          <p:spTgt spid="149"/>
                                        </p:tgtEl>
                                        <p:attrNameLst>
                                          <p:attrName>style.visibility</p:attrName>
                                        </p:attrNameLst>
                                      </p:cBhvr>
                                      <p:to>
                                        <p:strVal val="visible"/>
                                      </p:to>
                                    </p:set>
                                    <p:animEffect transition="in" filter="wipe(right)">
                                      <p:cBhvr>
                                        <p:cTn id="313" dur="500"/>
                                        <p:tgtEl>
                                          <p:spTgt spid="149"/>
                                        </p:tgtEl>
                                      </p:cBhvr>
                                    </p:animEffect>
                                  </p:childTnLst>
                                </p:cTn>
                              </p:par>
                            </p:childTnLst>
                          </p:cTn>
                        </p:par>
                      </p:childTnLst>
                    </p:cTn>
                  </p:par>
                  <p:par>
                    <p:cTn id="314" fill="hold">
                      <p:stCondLst>
                        <p:cond delay="indefinite"/>
                      </p:stCondLst>
                      <p:childTnLst>
                        <p:par>
                          <p:cTn id="315" fill="hold">
                            <p:stCondLst>
                              <p:cond delay="0"/>
                            </p:stCondLst>
                            <p:childTnLst>
                              <p:par>
                                <p:cTn id="316" presetID="1" presetClass="exit" presetSubtype="0" fill="hold" nodeType="clickEffect">
                                  <p:stCondLst>
                                    <p:cond delay="0"/>
                                  </p:stCondLst>
                                  <p:childTnLst>
                                    <p:set>
                                      <p:cBhvr>
                                        <p:cTn id="317" dur="1" fill="hold">
                                          <p:stCondLst>
                                            <p:cond delay="0"/>
                                          </p:stCondLst>
                                        </p:cTn>
                                        <p:tgtEl>
                                          <p:spTgt spid="162"/>
                                        </p:tgtEl>
                                        <p:attrNameLst>
                                          <p:attrName>style.visibility</p:attrName>
                                        </p:attrNameLst>
                                      </p:cBhvr>
                                      <p:to>
                                        <p:strVal val="hidden"/>
                                      </p:to>
                                    </p:set>
                                  </p:childTnLst>
                                </p:cTn>
                              </p:par>
                            </p:childTnLst>
                          </p:cTn>
                        </p:par>
                      </p:childTnLst>
                    </p:cTn>
                  </p:par>
                  <p:par>
                    <p:cTn id="318" fill="hold">
                      <p:stCondLst>
                        <p:cond delay="indefinite"/>
                      </p:stCondLst>
                      <p:childTnLst>
                        <p:par>
                          <p:cTn id="319" fill="hold">
                            <p:stCondLst>
                              <p:cond delay="0"/>
                            </p:stCondLst>
                            <p:childTnLst>
                              <p:par>
                                <p:cTn id="320" presetID="10" presetClass="entr" presetSubtype="0" fill="hold" nodeType="clickEffect">
                                  <p:stCondLst>
                                    <p:cond delay="0"/>
                                  </p:stCondLst>
                                  <p:childTnLst>
                                    <p:set>
                                      <p:cBhvr>
                                        <p:cTn id="321" dur="1" fill="hold">
                                          <p:stCondLst>
                                            <p:cond delay="0"/>
                                          </p:stCondLst>
                                        </p:cTn>
                                        <p:tgtEl>
                                          <p:spTgt spid="180"/>
                                        </p:tgtEl>
                                        <p:attrNameLst>
                                          <p:attrName>style.visibility</p:attrName>
                                        </p:attrNameLst>
                                      </p:cBhvr>
                                      <p:to>
                                        <p:strVal val="visible"/>
                                      </p:to>
                                    </p:set>
                                    <p:animEffect transition="in" filter="fade">
                                      <p:cBhvr>
                                        <p:cTn id="322" dur="500"/>
                                        <p:tgtEl>
                                          <p:spTgt spid="180"/>
                                        </p:tgtEl>
                                      </p:cBhvr>
                                    </p:animEffect>
                                  </p:childTnLst>
                                </p:cTn>
                              </p:par>
                            </p:childTnLst>
                          </p:cTn>
                        </p:par>
                      </p:childTnLst>
                    </p:cTn>
                  </p:par>
                  <p:par>
                    <p:cTn id="323" fill="hold">
                      <p:stCondLst>
                        <p:cond delay="indefinite"/>
                      </p:stCondLst>
                      <p:childTnLst>
                        <p:par>
                          <p:cTn id="324" fill="hold">
                            <p:stCondLst>
                              <p:cond delay="0"/>
                            </p:stCondLst>
                            <p:childTnLst>
                              <p:par>
                                <p:cTn id="325" presetID="10" presetClass="exit" presetSubtype="0" fill="hold" nodeType="clickEffect">
                                  <p:stCondLst>
                                    <p:cond delay="0"/>
                                  </p:stCondLst>
                                  <p:childTnLst>
                                    <p:animEffect transition="out" filter="fade">
                                      <p:cBhvr>
                                        <p:cTn id="326" dur="500"/>
                                        <p:tgtEl>
                                          <p:spTgt spid="180"/>
                                        </p:tgtEl>
                                      </p:cBhvr>
                                    </p:animEffect>
                                    <p:set>
                                      <p:cBhvr>
                                        <p:cTn id="327" dur="1" fill="hold">
                                          <p:stCondLst>
                                            <p:cond delay="499"/>
                                          </p:stCondLst>
                                        </p:cTn>
                                        <p:tgtEl>
                                          <p:spTgt spid="180"/>
                                        </p:tgtEl>
                                        <p:attrNameLst>
                                          <p:attrName>style.visibility</p:attrName>
                                        </p:attrNameLst>
                                      </p:cBhvr>
                                      <p:to>
                                        <p:strVal val="hidden"/>
                                      </p:to>
                                    </p:set>
                                  </p:childTnLst>
                                </p:cTn>
                              </p:par>
                            </p:childTnLst>
                          </p:cTn>
                        </p:par>
                      </p:childTnLst>
                    </p:cTn>
                  </p:par>
                  <p:par>
                    <p:cTn id="328" fill="hold">
                      <p:stCondLst>
                        <p:cond delay="indefinite"/>
                      </p:stCondLst>
                      <p:childTnLst>
                        <p:par>
                          <p:cTn id="329" fill="hold">
                            <p:stCondLst>
                              <p:cond delay="0"/>
                            </p:stCondLst>
                            <p:childTnLst>
                              <p:par>
                                <p:cTn id="330" presetID="10" presetClass="entr" presetSubtype="0" fill="hold" nodeType="clickEffect">
                                  <p:stCondLst>
                                    <p:cond delay="0"/>
                                  </p:stCondLst>
                                  <p:childTnLst>
                                    <p:set>
                                      <p:cBhvr>
                                        <p:cTn id="331" dur="1" fill="hold">
                                          <p:stCondLst>
                                            <p:cond delay="0"/>
                                          </p:stCondLst>
                                        </p:cTn>
                                        <p:tgtEl>
                                          <p:spTgt spid="217"/>
                                        </p:tgtEl>
                                        <p:attrNameLst>
                                          <p:attrName>style.visibility</p:attrName>
                                        </p:attrNameLst>
                                      </p:cBhvr>
                                      <p:to>
                                        <p:strVal val="visible"/>
                                      </p:to>
                                    </p:set>
                                    <p:animEffect transition="in" filter="fade">
                                      <p:cBhvr>
                                        <p:cTn id="332" dur="500"/>
                                        <p:tgtEl>
                                          <p:spTgt spid="217"/>
                                        </p:tgtEl>
                                      </p:cBhvr>
                                    </p:animEffect>
                                  </p:childTnLst>
                                </p:cTn>
                              </p:par>
                            </p:childTnLst>
                          </p:cTn>
                        </p:par>
                      </p:childTnLst>
                    </p:cTn>
                  </p:par>
                  <p:par>
                    <p:cTn id="333" fill="hold">
                      <p:stCondLst>
                        <p:cond delay="indefinite"/>
                      </p:stCondLst>
                      <p:childTnLst>
                        <p:par>
                          <p:cTn id="334" fill="hold">
                            <p:stCondLst>
                              <p:cond delay="0"/>
                            </p:stCondLst>
                            <p:childTnLst>
                              <p:par>
                                <p:cTn id="335" presetID="1" presetClass="entr" presetSubtype="0" fill="hold" grpId="0" nodeType="clickEffect">
                                  <p:stCondLst>
                                    <p:cond delay="0"/>
                                  </p:stCondLst>
                                  <p:childTnLst>
                                    <p:set>
                                      <p:cBhvr>
                                        <p:cTn id="336" dur="1" fill="hold">
                                          <p:stCondLst>
                                            <p:cond delay="0"/>
                                          </p:stCondLst>
                                        </p:cTn>
                                        <p:tgtEl>
                                          <p:spTgt spid="229"/>
                                        </p:tgtEl>
                                        <p:attrNameLst>
                                          <p:attrName>style.visibility</p:attrName>
                                        </p:attrNameLst>
                                      </p:cBhvr>
                                      <p:to>
                                        <p:strVal val="visible"/>
                                      </p:to>
                                    </p:set>
                                  </p:childTnLst>
                                </p:cTn>
                              </p:par>
                            </p:childTnLst>
                          </p:cTn>
                        </p:par>
                      </p:childTnLst>
                    </p:cTn>
                  </p:par>
                  <p:par>
                    <p:cTn id="337" fill="hold">
                      <p:stCondLst>
                        <p:cond delay="indefinite"/>
                      </p:stCondLst>
                      <p:childTnLst>
                        <p:par>
                          <p:cTn id="338" fill="hold">
                            <p:stCondLst>
                              <p:cond delay="0"/>
                            </p:stCondLst>
                            <p:childTnLst>
                              <p:par>
                                <p:cTn id="339" presetID="1" presetClass="entr" presetSubtype="0" fill="hold" grpId="0" nodeType="clickEffect">
                                  <p:stCondLst>
                                    <p:cond delay="0"/>
                                  </p:stCondLst>
                                  <p:childTnLst>
                                    <p:set>
                                      <p:cBhvr>
                                        <p:cTn id="340" dur="1" fill="hold">
                                          <p:stCondLst>
                                            <p:cond delay="0"/>
                                          </p:stCondLst>
                                        </p:cTn>
                                        <p:tgtEl>
                                          <p:spTgt spid="222"/>
                                        </p:tgtEl>
                                        <p:attrNameLst>
                                          <p:attrName>style.visibility</p:attrName>
                                        </p:attrNameLst>
                                      </p:cBhvr>
                                      <p:to>
                                        <p:strVal val="visible"/>
                                      </p:to>
                                    </p:set>
                                  </p:childTnLst>
                                </p:cTn>
                              </p:par>
                            </p:childTnLst>
                          </p:cTn>
                        </p:par>
                      </p:childTnLst>
                    </p:cTn>
                  </p:par>
                  <p:par>
                    <p:cTn id="341" fill="hold">
                      <p:stCondLst>
                        <p:cond delay="indefinite"/>
                      </p:stCondLst>
                      <p:childTnLst>
                        <p:par>
                          <p:cTn id="342" fill="hold">
                            <p:stCondLst>
                              <p:cond delay="0"/>
                            </p:stCondLst>
                            <p:childTnLst>
                              <p:par>
                                <p:cTn id="343" presetID="1" presetClass="entr" presetSubtype="0" fill="hold" grpId="0" nodeType="clickEffect">
                                  <p:stCondLst>
                                    <p:cond delay="0"/>
                                  </p:stCondLst>
                                  <p:childTnLst>
                                    <p:set>
                                      <p:cBhvr>
                                        <p:cTn id="344" dur="1" fill="hold">
                                          <p:stCondLst>
                                            <p:cond delay="0"/>
                                          </p:stCondLst>
                                        </p:cTn>
                                        <p:tgtEl>
                                          <p:spTgt spid="225"/>
                                        </p:tgtEl>
                                        <p:attrNameLst>
                                          <p:attrName>style.visibility</p:attrName>
                                        </p:attrNameLst>
                                      </p:cBhvr>
                                      <p:to>
                                        <p:strVal val="visible"/>
                                      </p:to>
                                    </p:set>
                                  </p:childTnLst>
                                </p:cTn>
                              </p:par>
                            </p:childTnLst>
                          </p:cTn>
                        </p:par>
                      </p:childTnLst>
                    </p:cTn>
                  </p:par>
                  <p:par>
                    <p:cTn id="345" fill="hold">
                      <p:stCondLst>
                        <p:cond delay="indefinite"/>
                      </p:stCondLst>
                      <p:childTnLst>
                        <p:par>
                          <p:cTn id="346" fill="hold">
                            <p:stCondLst>
                              <p:cond delay="0"/>
                            </p:stCondLst>
                            <p:childTnLst>
                              <p:par>
                                <p:cTn id="347" presetID="1" presetClass="entr" presetSubtype="0" fill="hold" grpId="0" nodeType="clickEffect">
                                  <p:stCondLst>
                                    <p:cond delay="0"/>
                                  </p:stCondLst>
                                  <p:childTnLst>
                                    <p:set>
                                      <p:cBhvr>
                                        <p:cTn id="348" dur="1" fill="hold">
                                          <p:stCondLst>
                                            <p:cond delay="0"/>
                                          </p:stCondLst>
                                        </p:cTn>
                                        <p:tgtEl>
                                          <p:spTgt spid="224"/>
                                        </p:tgtEl>
                                        <p:attrNameLst>
                                          <p:attrName>style.visibility</p:attrName>
                                        </p:attrNameLst>
                                      </p:cBhvr>
                                      <p:to>
                                        <p:strVal val="visible"/>
                                      </p:to>
                                    </p:set>
                                  </p:childTnLst>
                                </p:cTn>
                              </p:par>
                            </p:childTnLst>
                          </p:cTn>
                        </p:par>
                      </p:childTnLst>
                    </p:cTn>
                  </p:par>
                  <p:par>
                    <p:cTn id="349" fill="hold">
                      <p:stCondLst>
                        <p:cond delay="indefinite"/>
                      </p:stCondLst>
                      <p:childTnLst>
                        <p:par>
                          <p:cTn id="350" fill="hold">
                            <p:stCondLst>
                              <p:cond delay="0"/>
                            </p:stCondLst>
                            <p:childTnLst>
                              <p:par>
                                <p:cTn id="351" presetID="1" presetClass="entr" presetSubtype="0" fill="hold" grpId="0" nodeType="clickEffect">
                                  <p:stCondLst>
                                    <p:cond delay="0"/>
                                  </p:stCondLst>
                                  <p:childTnLst>
                                    <p:set>
                                      <p:cBhvr>
                                        <p:cTn id="352" dur="1" fill="hold">
                                          <p:stCondLst>
                                            <p:cond delay="0"/>
                                          </p:stCondLst>
                                        </p:cTn>
                                        <p:tgtEl>
                                          <p:spTgt spid="223"/>
                                        </p:tgtEl>
                                        <p:attrNameLst>
                                          <p:attrName>style.visibility</p:attrName>
                                        </p:attrNameLst>
                                      </p:cBhvr>
                                      <p:to>
                                        <p:strVal val="visible"/>
                                      </p:to>
                                    </p:set>
                                  </p:childTnLst>
                                </p:cTn>
                              </p:par>
                            </p:childTnLst>
                          </p:cTn>
                        </p:par>
                      </p:childTnLst>
                    </p:cTn>
                  </p:par>
                  <p:par>
                    <p:cTn id="353" fill="hold">
                      <p:stCondLst>
                        <p:cond delay="indefinite"/>
                      </p:stCondLst>
                      <p:childTnLst>
                        <p:par>
                          <p:cTn id="354" fill="hold">
                            <p:stCondLst>
                              <p:cond delay="0"/>
                            </p:stCondLst>
                            <p:childTnLst>
                              <p:par>
                                <p:cTn id="355" presetID="1" presetClass="entr" presetSubtype="0" fill="hold" grpId="0" nodeType="clickEffect">
                                  <p:stCondLst>
                                    <p:cond delay="0"/>
                                  </p:stCondLst>
                                  <p:childTnLst>
                                    <p:set>
                                      <p:cBhvr>
                                        <p:cTn id="356" dur="1" fill="hold">
                                          <p:stCondLst>
                                            <p:cond delay="0"/>
                                          </p:stCondLst>
                                        </p:cTn>
                                        <p:tgtEl>
                                          <p:spTgt spid="226"/>
                                        </p:tgtEl>
                                        <p:attrNameLst>
                                          <p:attrName>style.visibility</p:attrName>
                                        </p:attrNameLst>
                                      </p:cBhvr>
                                      <p:to>
                                        <p:strVal val="visible"/>
                                      </p:to>
                                    </p:set>
                                  </p:childTnLst>
                                </p:cTn>
                              </p:par>
                            </p:childTnLst>
                          </p:cTn>
                        </p:par>
                      </p:childTnLst>
                    </p:cTn>
                  </p:par>
                  <p:par>
                    <p:cTn id="357" fill="hold">
                      <p:stCondLst>
                        <p:cond delay="indefinite"/>
                      </p:stCondLst>
                      <p:childTnLst>
                        <p:par>
                          <p:cTn id="358" fill="hold">
                            <p:stCondLst>
                              <p:cond delay="0"/>
                            </p:stCondLst>
                            <p:childTnLst>
                              <p:par>
                                <p:cTn id="359" presetID="1" presetClass="exit" presetSubtype="0" fill="hold" grpId="1" nodeType="clickEffect">
                                  <p:stCondLst>
                                    <p:cond delay="0"/>
                                  </p:stCondLst>
                                  <p:childTnLst>
                                    <p:set>
                                      <p:cBhvr>
                                        <p:cTn id="360" dur="1" fill="hold">
                                          <p:stCondLst>
                                            <p:cond delay="0"/>
                                          </p:stCondLst>
                                        </p:cTn>
                                        <p:tgtEl>
                                          <p:spTgt spid="148"/>
                                        </p:tgtEl>
                                        <p:attrNameLst>
                                          <p:attrName>style.visibility</p:attrName>
                                        </p:attrNameLst>
                                      </p:cBhvr>
                                      <p:to>
                                        <p:strVal val="hidden"/>
                                      </p:to>
                                    </p:set>
                                  </p:childTnLst>
                                </p:cTn>
                              </p:par>
                              <p:par>
                                <p:cTn id="361" presetID="10" presetClass="exit" presetSubtype="0" fill="hold" nodeType="withEffect">
                                  <p:stCondLst>
                                    <p:cond delay="0"/>
                                  </p:stCondLst>
                                  <p:childTnLst>
                                    <p:animEffect transition="out" filter="fade">
                                      <p:cBhvr>
                                        <p:cTn id="362" dur="500"/>
                                        <p:tgtEl>
                                          <p:spTgt spid="217"/>
                                        </p:tgtEl>
                                      </p:cBhvr>
                                    </p:animEffect>
                                    <p:set>
                                      <p:cBhvr>
                                        <p:cTn id="363" dur="1" fill="hold">
                                          <p:stCondLst>
                                            <p:cond delay="499"/>
                                          </p:stCondLst>
                                        </p:cTn>
                                        <p:tgtEl>
                                          <p:spTgt spid="217"/>
                                        </p:tgtEl>
                                        <p:attrNameLst>
                                          <p:attrName>style.visibility</p:attrName>
                                        </p:attrNameLst>
                                      </p:cBhvr>
                                      <p:to>
                                        <p:strVal val="hidden"/>
                                      </p:to>
                                    </p:set>
                                  </p:childTnLst>
                                </p:cTn>
                              </p:par>
                              <p:par>
                                <p:cTn id="364" presetID="1" presetClass="exit" presetSubtype="0" fill="hold" grpId="1" nodeType="withEffect">
                                  <p:stCondLst>
                                    <p:cond delay="0"/>
                                  </p:stCondLst>
                                  <p:childTnLst>
                                    <p:set>
                                      <p:cBhvr>
                                        <p:cTn id="365" dur="1" fill="hold">
                                          <p:stCondLst>
                                            <p:cond delay="0"/>
                                          </p:stCondLst>
                                        </p:cTn>
                                        <p:tgtEl>
                                          <p:spTgt spid="149"/>
                                        </p:tgtEl>
                                        <p:attrNameLst>
                                          <p:attrName>style.visibility</p:attrName>
                                        </p:attrNameLst>
                                      </p:cBhvr>
                                      <p:to>
                                        <p:strVal val="hidden"/>
                                      </p:to>
                                    </p:set>
                                  </p:childTnLst>
                                </p:cTn>
                              </p:par>
                            </p:childTnLst>
                          </p:cTn>
                        </p:par>
                      </p:childTnLst>
                    </p:cTn>
                  </p:par>
                  <p:par>
                    <p:cTn id="366" fill="hold">
                      <p:stCondLst>
                        <p:cond delay="indefinite"/>
                      </p:stCondLst>
                      <p:childTnLst>
                        <p:par>
                          <p:cTn id="367" fill="hold">
                            <p:stCondLst>
                              <p:cond delay="0"/>
                            </p:stCondLst>
                            <p:childTnLst>
                              <p:par>
                                <p:cTn id="368" presetID="1" presetClass="entr" presetSubtype="0" fill="hold" grpId="0" nodeType="clickEffect">
                                  <p:stCondLst>
                                    <p:cond delay="0"/>
                                  </p:stCondLst>
                                  <p:childTnLst>
                                    <p:set>
                                      <p:cBhvr>
                                        <p:cTn id="369" dur="1" fill="hold">
                                          <p:stCondLst>
                                            <p:cond delay="0"/>
                                          </p:stCondLst>
                                        </p:cTn>
                                        <p:tgtEl>
                                          <p:spTgt spid="264"/>
                                        </p:tgtEl>
                                        <p:attrNameLst>
                                          <p:attrName>style.visibility</p:attrName>
                                        </p:attrNameLst>
                                      </p:cBhvr>
                                      <p:to>
                                        <p:strVal val="visible"/>
                                      </p:to>
                                    </p:set>
                                  </p:childTnLst>
                                </p:cTn>
                              </p:par>
                            </p:childTnLst>
                          </p:cTn>
                        </p:par>
                      </p:childTnLst>
                    </p:cTn>
                  </p:par>
                  <p:par>
                    <p:cTn id="370" fill="hold">
                      <p:stCondLst>
                        <p:cond delay="indefinite"/>
                      </p:stCondLst>
                      <p:childTnLst>
                        <p:par>
                          <p:cTn id="371" fill="hold">
                            <p:stCondLst>
                              <p:cond delay="0"/>
                            </p:stCondLst>
                            <p:childTnLst>
                              <p:par>
                                <p:cTn id="372" presetID="1" presetClass="entr" presetSubtype="0" fill="hold" grpId="0" nodeType="clickEffect">
                                  <p:stCondLst>
                                    <p:cond delay="0"/>
                                  </p:stCondLst>
                                  <p:childTnLst>
                                    <p:set>
                                      <p:cBhvr>
                                        <p:cTn id="373" dur="1" fill="hold">
                                          <p:stCondLst>
                                            <p:cond delay="0"/>
                                          </p:stCondLst>
                                        </p:cTn>
                                        <p:tgtEl>
                                          <p:spTgt spid="238"/>
                                        </p:tgtEl>
                                        <p:attrNameLst>
                                          <p:attrName>style.visibility</p:attrName>
                                        </p:attrNameLst>
                                      </p:cBhvr>
                                      <p:to>
                                        <p:strVal val="visible"/>
                                      </p:to>
                                    </p:set>
                                  </p:childTnLst>
                                </p:cTn>
                              </p:par>
                            </p:childTnLst>
                          </p:cTn>
                        </p:par>
                      </p:childTnLst>
                    </p:cTn>
                  </p:par>
                  <p:par>
                    <p:cTn id="374" fill="hold">
                      <p:stCondLst>
                        <p:cond delay="indefinite"/>
                      </p:stCondLst>
                      <p:childTnLst>
                        <p:par>
                          <p:cTn id="375" fill="hold">
                            <p:stCondLst>
                              <p:cond delay="0"/>
                            </p:stCondLst>
                            <p:childTnLst>
                              <p:par>
                                <p:cTn id="376" presetID="1" presetClass="entr" presetSubtype="0" fill="hold" grpId="0" nodeType="clickEffect">
                                  <p:stCondLst>
                                    <p:cond delay="0"/>
                                  </p:stCondLst>
                                  <p:childTnLst>
                                    <p:set>
                                      <p:cBhvr>
                                        <p:cTn id="377" dur="1" fill="hold">
                                          <p:stCondLst>
                                            <p:cond delay="0"/>
                                          </p:stCondLst>
                                        </p:cTn>
                                        <p:tgtEl>
                                          <p:spTgt spid="239"/>
                                        </p:tgtEl>
                                        <p:attrNameLst>
                                          <p:attrName>style.visibility</p:attrName>
                                        </p:attrNameLst>
                                      </p:cBhvr>
                                      <p:to>
                                        <p:strVal val="visible"/>
                                      </p:to>
                                    </p:set>
                                  </p:childTnLst>
                                </p:cTn>
                              </p:par>
                            </p:childTnLst>
                          </p:cTn>
                        </p:par>
                      </p:childTnLst>
                    </p:cTn>
                  </p:par>
                  <p:par>
                    <p:cTn id="378" fill="hold">
                      <p:stCondLst>
                        <p:cond delay="indefinite"/>
                      </p:stCondLst>
                      <p:childTnLst>
                        <p:par>
                          <p:cTn id="379" fill="hold">
                            <p:stCondLst>
                              <p:cond delay="0"/>
                            </p:stCondLst>
                            <p:childTnLst>
                              <p:par>
                                <p:cTn id="380" presetID="1" presetClass="entr" presetSubtype="0" fill="hold" grpId="0" nodeType="clickEffect">
                                  <p:stCondLst>
                                    <p:cond delay="0"/>
                                  </p:stCondLst>
                                  <p:childTnLst>
                                    <p:set>
                                      <p:cBhvr>
                                        <p:cTn id="381" dur="1" fill="hold">
                                          <p:stCondLst>
                                            <p:cond delay="0"/>
                                          </p:stCondLst>
                                        </p:cTn>
                                        <p:tgtEl>
                                          <p:spTgt spid="240"/>
                                        </p:tgtEl>
                                        <p:attrNameLst>
                                          <p:attrName>style.visibility</p:attrName>
                                        </p:attrNameLst>
                                      </p:cBhvr>
                                      <p:to>
                                        <p:strVal val="visible"/>
                                      </p:to>
                                    </p:set>
                                  </p:childTnLst>
                                </p:cTn>
                              </p:par>
                            </p:childTnLst>
                          </p:cTn>
                        </p:par>
                      </p:childTnLst>
                    </p:cTn>
                  </p:par>
                  <p:par>
                    <p:cTn id="382" fill="hold">
                      <p:stCondLst>
                        <p:cond delay="indefinite"/>
                      </p:stCondLst>
                      <p:childTnLst>
                        <p:par>
                          <p:cTn id="383" fill="hold">
                            <p:stCondLst>
                              <p:cond delay="0"/>
                            </p:stCondLst>
                            <p:childTnLst>
                              <p:par>
                                <p:cTn id="384" presetID="10" presetClass="entr" presetSubtype="0" fill="hold" nodeType="clickEffect">
                                  <p:stCondLst>
                                    <p:cond delay="0"/>
                                  </p:stCondLst>
                                  <p:childTnLst>
                                    <p:set>
                                      <p:cBhvr>
                                        <p:cTn id="385" dur="1" fill="hold">
                                          <p:stCondLst>
                                            <p:cond delay="0"/>
                                          </p:stCondLst>
                                        </p:cTn>
                                        <p:tgtEl>
                                          <p:spTgt spid="242"/>
                                        </p:tgtEl>
                                        <p:attrNameLst>
                                          <p:attrName>style.visibility</p:attrName>
                                        </p:attrNameLst>
                                      </p:cBhvr>
                                      <p:to>
                                        <p:strVal val="visible"/>
                                      </p:to>
                                    </p:set>
                                    <p:animEffect transition="in" filter="fade">
                                      <p:cBhvr>
                                        <p:cTn id="386" dur="500"/>
                                        <p:tgtEl>
                                          <p:spTgt spid="242"/>
                                        </p:tgtEl>
                                      </p:cBhvr>
                                    </p:animEffect>
                                  </p:childTnLst>
                                </p:cTn>
                              </p:par>
                            </p:childTnLst>
                          </p:cTn>
                        </p:par>
                      </p:childTnLst>
                    </p:cTn>
                  </p:par>
                  <p:par>
                    <p:cTn id="387" fill="hold">
                      <p:stCondLst>
                        <p:cond delay="indefinite"/>
                      </p:stCondLst>
                      <p:childTnLst>
                        <p:par>
                          <p:cTn id="388" fill="hold">
                            <p:stCondLst>
                              <p:cond delay="0"/>
                            </p:stCondLst>
                            <p:childTnLst>
                              <p:par>
                                <p:cTn id="389" presetID="1" presetClass="entr" presetSubtype="0" fill="hold" grpId="0" nodeType="clickEffect">
                                  <p:stCondLst>
                                    <p:cond delay="0"/>
                                  </p:stCondLst>
                                  <p:childTnLst>
                                    <p:set>
                                      <p:cBhvr>
                                        <p:cTn id="390" dur="1" fill="hold">
                                          <p:stCondLst>
                                            <p:cond delay="0"/>
                                          </p:stCondLst>
                                        </p:cTn>
                                        <p:tgtEl>
                                          <p:spTgt spid="241"/>
                                        </p:tgtEl>
                                        <p:attrNameLst>
                                          <p:attrName>style.visibility</p:attrName>
                                        </p:attrNameLst>
                                      </p:cBhvr>
                                      <p:to>
                                        <p:strVal val="visible"/>
                                      </p:to>
                                    </p:set>
                                  </p:childTnLst>
                                </p:cTn>
                              </p:par>
                            </p:childTnLst>
                          </p:cTn>
                        </p:par>
                      </p:childTnLst>
                    </p:cTn>
                  </p:par>
                  <p:par>
                    <p:cTn id="391" fill="hold">
                      <p:stCondLst>
                        <p:cond delay="indefinite"/>
                      </p:stCondLst>
                      <p:childTnLst>
                        <p:par>
                          <p:cTn id="392" fill="hold">
                            <p:stCondLst>
                              <p:cond delay="0"/>
                            </p:stCondLst>
                            <p:childTnLst>
                              <p:par>
                                <p:cTn id="393" presetID="22" presetClass="entr" presetSubtype="8" fill="hold" grpId="0" nodeType="clickEffect">
                                  <p:stCondLst>
                                    <p:cond delay="0"/>
                                  </p:stCondLst>
                                  <p:childTnLst>
                                    <p:set>
                                      <p:cBhvr>
                                        <p:cTn id="394" dur="1" fill="hold">
                                          <p:stCondLst>
                                            <p:cond delay="0"/>
                                          </p:stCondLst>
                                        </p:cTn>
                                        <p:tgtEl>
                                          <p:spTgt spid="245"/>
                                        </p:tgtEl>
                                        <p:attrNameLst>
                                          <p:attrName>style.visibility</p:attrName>
                                        </p:attrNameLst>
                                      </p:cBhvr>
                                      <p:to>
                                        <p:strVal val="visible"/>
                                      </p:to>
                                    </p:set>
                                    <p:animEffect transition="in" filter="wipe(left)">
                                      <p:cBhvr>
                                        <p:cTn id="395" dur="500"/>
                                        <p:tgtEl>
                                          <p:spTgt spid="245"/>
                                        </p:tgtEl>
                                      </p:cBhvr>
                                    </p:animEffect>
                                  </p:childTnLst>
                                </p:cTn>
                              </p:par>
                            </p:childTnLst>
                          </p:cTn>
                        </p:par>
                      </p:childTnLst>
                    </p:cTn>
                  </p:par>
                  <p:par>
                    <p:cTn id="396" fill="hold">
                      <p:stCondLst>
                        <p:cond delay="indefinite"/>
                      </p:stCondLst>
                      <p:childTnLst>
                        <p:par>
                          <p:cTn id="397" fill="hold">
                            <p:stCondLst>
                              <p:cond delay="0"/>
                            </p:stCondLst>
                            <p:childTnLst>
                              <p:par>
                                <p:cTn id="398" presetID="1" presetClass="exit" presetSubtype="0" fill="hold" nodeType="clickEffect">
                                  <p:stCondLst>
                                    <p:cond delay="0"/>
                                  </p:stCondLst>
                                  <p:childTnLst>
                                    <p:set>
                                      <p:cBhvr>
                                        <p:cTn id="399" dur="1" fill="hold">
                                          <p:stCondLst>
                                            <p:cond delay="0"/>
                                          </p:stCondLst>
                                        </p:cTn>
                                        <p:tgtEl>
                                          <p:spTgt spid="242"/>
                                        </p:tgtEl>
                                        <p:attrNameLst>
                                          <p:attrName>style.visibility</p:attrName>
                                        </p:attrNameLst>
                                      </p:cBhvr>
                                      <p:to>
                                        <p:strVal val="hidden"/>
                                      </p:to>
                                    </p:set>
                                  </p:childTnLst>
                                </p:cTn>
                              </p:par>
                            </p:childTnLst>
                          </p:cTn>
                        </p:par>
                      </p:childTnLst>
                    </p:cTn>
                  </p:par>
                  <p:par>
                    <p:cTn id="400" fill="hold">
                      <p:stCondLst>
                        <p:cond delay="indefinite"/>
                      </p:stCondLst>
                      <p:childTnLst>
                        <p:par>
                          <p:cTn id="401" fill="hold">
                            <p:stCondLst>
                              <p:cond delay="0"/>
                            </p:stCondLst>
                            <p:childTnLst>
                              <p:par>
                                <p:cTn id="402" presetID="10" presetClass="entr" presetSubtype="0" fill="hold" nodeType="clickEffect">
                                  <p:stCondLst>
                                    <p:cond delay="0"/>
                                  </p:stCondLst>
                                  <p:childTnLst>
                                    <p:set>
                                      <p:cBhvr>
                                        <p:cTn id="403" dur="1" fill="hold">
                                          <p:stCondLst>
                                            <p:cond delay="0"/>
                                          </p:stCondLst>
                                        </p:cTn>
                                        <p:tgtEl>
                                          <p:spTgt spid="246"/>
                                        </p:tgtEl>
                                        <p:attrNameLst>
                                          <p:attrName>style.visibility</p:attrName>
                                        </p:attrNameLst>
                                      </p:cBhvr>
                                      <p:to>
                                        <p:strVal val="visible"/>
                                      </p:to>
                                    </p:set>
                                    <p:animEffect transition="in" filter="fade">
                                      <p:cBhvr>
                                        <p:cTn id="404" dur="500"/>
                                        <p:tgtEl>
                                          <p:spTgt spid="246"/>
                                        </p:tgtEl>
                                      </p:cBhvr>
                                    </p:animEffect>
                                  </p:childTnLst>
                                </p:cTn>
                              </p:par>
                            </p:childTnLst>
                          </p:cTn>
                        </p:par>
                      </p:childTnLst>
                    </p:cTn>
                  </p:par>
                  <p:par>
                    <p:cTn id="405" fill="hold">
                      <p:stCondLst>
                        <p:cond delay="indefinite"/>
                      </p:stCondLst>
                      <p:childTnLst>
                        <p:par>
                          <p:cTn id="406" fill="hold">
                            <p:stCondLst>
                              <p:cond delay="0"/>
                            </p:stCondLst>
                            <p:childTnLst>
                              <p:par>
                                <p:cTn id="407" presetID="10" presetClass="exit" presetSubtype="0" fill="hold" nodeType="clickEffect">
                                  <p:stCondLst>
                                    <p:cond delay="0"/>
                                  </p:stCondLst>
                                  <p:childTnLst>
                                    <p:animEffect transition="out" filter="fade">
                                      <p:cBhvr>
                                        <p:cTn id="408" dur="500"/>
                                        <p:tgtEl>
                                          <p:spTgt spid="246"/>
                                        </p:tgtEl>
                                      </p:cBhvr>
                                    </p:animEffect>
                                    <p:set>
                                      <p:cBhvr>
                                        <p:cTn id="409" dur="1" fill="hold">
                                          <p:stCondLst>
                                            <p:cond delay="499"/>
                                          </p:stCondLst>
                                        </p:cTn>
                                        <p:tgtEl>
                                          <p:spTgt spid="246"/>
                                        </p:tgtEl>
                                        <p:attrNameLst>
                                          <p:attrName>style.visibility</p:attrName>
                                        </p:attrNameLst>
                                      </p:cBhvr>
                                      <p:to>
                                        <p:strVal val="hidden"/>
                                      </p:to>
                                    </p:set>
                                  </p:childTnLst>
                                </p:cTn>
                              </p:par>
                            </p:childTnLst>
                          </p:cTn>
                        </p:par>
                      </p:childTnLst>
                    </p:cTn>
                  </p:par>
                  <p:par>
                    <p:cTn id="410" fill="hold">
                      <p:stCondLst>
                        <p:cond delay="indefinite"/>
                      </p:stCondLst>
                      <p:childTnLst>
                        <p:par>
                          <p:cTn id="411" fill="hold">
                            <p:stCondLst>
                              <p:cond delay="0"/>
                            </p:stCondLst>
                            <p:childTnLst>
                              <p:par>
                                <p:cTn id="412" presetID="10" presetClass="entr" presetSubtype="0" fill="hold" nodeType="clickEffect">
                                  <p:stCondLst>
                                    <p:cond delay="0"/>
                                  </p:stCondLst>
                                  <p:childTnLst>
                                    <p:set>
                                      <p:cBhvr>
                                        <p:cTn id="413" dur="1" fill="hold">
                                          <p:stCondLst>
                                            <p:cond delay="0"/>
                                          </p:stCondLst>
                                        </p:cTn>
                                        <p:tgtEl>
                                          <p:spTgt spid="249"/>
                                        </p:tgtEl>
                                        <p:attrNameLst>
                                          <p:attrName>style.visibility</p:attrName>
                                        </p:attrNameLst>
                                      </p:cBhvr>
                                      <p:to>
                                        <p:strVal val="visible"/>
                                      </p:to>
                                    </p:set>
                                    <p:animEffect transition="in" filter="fade">
                                      <p:cBhvr>
                                        <p:cTn id="414" dur="500"/>
                                        <p:tgtEl>
                                          <p:spTgt spid="249"/>
                                        </p:tgtEl>
                                      </p:cBhvr>
                                    </p:animEffect>
                                  </p:childTnLst>
                                </p:cTn>
                              </p:par>
                            </p:childTnLst>
                          </p:cTn>
                        </p:par>
                      </p:childTnLst>
                    </p:cTn>
                  </p:par>
                  <p:par>
                    <p:cTn id="415" fill="hold">
                      <p:stCondLst>
                        <p:cond delay="indefinite"/>
                      </p:stCondLst>
                      <p:childTnLst>
                        <p:par>
                          <p:cTn id="416" fill="hold">
                            <p:stCondLst>
                              <p:cond delay="0"/>
                            </p:stCondLst>
                            <p:childTnLst>
                              <p:par>
                                <p:cTn id="417" presetID="1" presetClass="entr" presetSubtype="0" fill="hold" grpId="0" nodeType="clickEffect">
                                  <p:stCondLst>
                                    <p:cond delay="0"/>
                                  </p:stCondLst>
                                  <p:childTnLst>
                                    <p:set>
                                      <p:cBhvr>
                                        <p:cTn id="418" dur="1" fill="hold">
                                          <p:stCondLst>
                                            <p:cond delay="0"/>
                                          </p:stCondLst>
                                        </p:cTn>
                                        <p:tgtEl>
                                          <p:spTgt spid="254"/>
                                        </p:tgtEl>
                                        <p:attrNameLst>
                                          <p:attrName>style.visibility</p:attrName>
                                        </p:attrNameLst>
                                      </p:cBhvr>
                                      <p:to>
                                        <p:strVal val="visible"/>
                                      </p:to>
                                    </p:set>
                                  </p:childTnLst>
                                </p:cTn>
                              </p:par>
                            </p:childTnLst>
                          </p:cTn>
                        </p:par>
                      </p:childTnLst>
                    </p:cTn>
                  </p:par>
                  <p:par>
                    <p:cTn id="419" fill="hold">
                      <p:stCondLst>
                        <p:cond delay="indefinite"/>
                      </p:stCondLst>
                      <p:childTnLst>
                        <p:par>
                          <p:cTn id="420" fill="hold">
                            <p:stCondLst>
                              <p:cond delay="0"/>
                            </p:stCondLst>
                            <p:childTnLst>
                              <p:par>
                                <p:cTn id="421" presetID="1" presetClass="entr" presetSubtype="0" fill="hold" grpId="0" nodeType="clickEffect">
                                  <p:stCondLst>
                                    <p:cond delay="0"/>
                                  </p:stCondLst>
                                  <p:childTnLst>
                                    <p:set>
                                      <p:cBhvr>
                                        <p:cTn id="422" dur="1" fill="hold">
                                          <p:stCondLst>
                                            <p:cond delay="0"/>
                                          </p:stCondLst>
                                        </p:cTn>
                                        <p:tgtEl>
                                          <p:spTgt spid="255"/>
                                        </p:tgtEl>
                                        <p:attrNameLst>
                                          <p:attrName>style.visibility</p:attrName>
                                        </p:attrNameLst>
                                      </p:cBhvr>
                                      <p:to>
                                        <p:strVal val="visible"/>
                                      </p:to>
                                    </p:set>
                                  </p:childTnLst>
                                </p:cTn>
                              </p:par>
                            </p:childTnLst>
                          </p:cTn>
                        </p:par>
                      </p:childTnLst>
                    </p:cTn>
                  </p:par>
                  <p:par>
                    <p:cTn id="423" fill="hold">
                      <p:stCondLst>
                        <p:cond delay="indefinite"/>
                      </p:stCondLst>
                      <p:childTnLst>
                        <p:par>
                          <p:cTn id="424" fill="hold">
                            <p:stCondLst>
                              <p:cond delay="0"/>
                            </p:stCondLst>
                            <p:childTnLst>
                              <p:par>
                                <p:cTn id="425" presetID="1" presetClass="entr" presetSubtype="0" fill="hold" grpId="0" nodeType="clickEffect">
                                  <p:stCondLst>
                                    <p:cond delay="0"/>
                                  </p:stCondLst>
                                  <p:childTnLst>
                                    <p:set>
                                      <p:cBhvr>
                                        <p:cTn id="426" dur="1" fill="hold">
                                          <p:stCondLst>
                                            <p:cond delay="0"/>
                                          </p:stCondLst>
                                        </p:cTn>
                                        <p:tgtEl>
                                          <p:spTgt spid="256"/>
                                        </p:tgtEl>
                                        <p:attrNameLst>
                                          <p:attrName>style.visibility</p:attrName>
                                        </p:attrNameLst>
                                      </p:cBhvr>
                                      <p:to>
                                        <p:strVal val="visible"/>
                                      </p:to>
                                    </p:set>
                                  </p:childTnLst>
                                </p:cTn>
                              </p:par>
                            </p:childTnLst>
                          </p:cTn>
                        </p:par>
                      </p:childTnLst>
                    </p:cTn>
                  </p:par>
                  <p:par>
                    <p:cTn id="427" fill="hold">
                      <p:stCondLst>
                        <p:cond delay="indefinite"/>
                      </p:stCondLst>
                      <p:childTnLst>
                        <p:par>
                          <p:cTn id="428" fill="hold">
                            <p:stCondLst>
                              <p:cond delay="0"/>
                            </p:stCondLst>
                            <p:childTnLst>
                              <p:par>
                                <p:cTn id="429" presetID="1" presetClass="entr" presetSubtype="0" fill="hold" grpId="0" nodeType="clickEffect">
                                  <p:stCondLst>
                                    <p:cond delay="0"/>
                                  </p:stCondLst>
                                  <p:childTnLst>
                                    <p:set>
                                      <p:cBhvr>
                                        <p:cTn id="430" dur="1" fill="hold">
                                          <p:stCondLst>
                                            <p:cond delay="0"/>
                                          </p:stCondLst>
                                        </p:cTn>
                                        <p:tgtEl>
                                          <p:spTgt spid="258"/>
                                        </p:tgtEl>
                                        <p:attrNameLst>
                                          <p:attrName>style.visibility</p:attrName>
                                        </p:attrNameLst>
                                      </p:cBhvr>
                                      <p:to>
                                        <p:strVal val="visible"/>
                                      </p:to>
                                    </p:set>
                                  </p:childTnLst>
                                </p:cTn>
                              </p:par>
                              <p:par>
                                <p:cTn id="431" presetID="1" presetClass="entr" presetSubtype="0" fill="hold" nodeType="withEffect">
                                  <p:stCondLst>
                                    <p:cond delay="0"/>
                                  </p:stCondLst>
                                  <p:childTnLst>
                                    <p:set>
                                      <p:cBhvr>
                                        <p:cTn id="432" dur="1" fill="hold">
                                          <p:stCondLst>
                                            <p:cond delay="0"/>
                                          </p:stCondLst>
                                        </p:cTn>
                                        <p:tgtEl>
                                          <p:spTgt spid="259"/>
                                        </p:tgtEl>
                                        <p:attrNameLst>
                                          <p:attrName>style.visibility</p:attrName>
                                        </p:attrNameLst>
                                      </p:cBhvr>
                                      <p:to>
                                        <p:strVal val="visible"/>
                                      </p:to>
                                    </p:set>
                                  </p:childTnLst>
                                </p:cTn>
                              </p:par>
                            </p:childTnLst>
                          </p:cTn>
                        </p:par>
                      </p:childTnLst>
                    </p:cTn>
                  </p:par>
                  <p:par>
                    <p:cTn id="433" fill="hold">
                      <p:stCondLst>
                        <p:cond delay="indefinite"/>
                      </p:stCondLst>
                      <p:childTnLst>
                        <p:par>
                          <p:cTn id="434" fill="hold">
                            <p:stCondLst>
                              <p:cond delay="0"/>
                            </p:stCondLst>
                            <p:childTnLst>
                              <p:par>
                                <p:cTn id="435" presetID="1" presetClass="entr" presetSubtype="0" fill="hold" grpId="0" nodeType="clickEffect">
                                  <p:stCondLst>
                                    <p:cond delay="0"/>
                                  </p:stCondLst>
                                  <p:childTnLst>
                                    <p:set>
                                      <p:cBhvr>
                                        <p:cTn id="436" dur="1" fill="hold">
                                          <p:stCondLst>
                                            <p:cond delay="0"/>
                                          </p:stCondLst>
                                        </p:cTn>
                                        <p:tgtEl>
                                          <p:spTgt spid="257"/>
                                        </p:tgtEl>
                                        <p:attrNameLst>
                                          <p:attrName>style.visibility</p:attrName>
                                        </p:attrNameLst>
                                      </p:cBhvr>
                                      <p:to>
                                        <p:strVal val="visible"/>
                                      </p:to>
                                    </p:set>
                                  </p:childTnLst>
                                </p:cTn>
                              </p:par>
                            </p:childTnLst>
                          </p:cTn>
                        </p:par>
                      </p:childTnLst>
                    </p:cTn>
                  </p:par>
                  <p:par>
                    <p:cTn id="437" fill="hold">
                      <p:stCondLst>
                        <p:cond delay="indefinite"/>
                      </p:stCondLst>
                      <p:childTnLst>
                        <p:par>
                          <p:cTn id="438" fill="hold">
                            <p:stCondLst>
                              <p:cond delay="0"/>
                            </p:stCondLst>
                            <p:childTnLst>
                              <p:par>
                                <p:cTn id="439" presetID="1" presetClass="exit" presetSubtype="0" fill="hold" grpId="1" nodeType="clickEffect">
                                  <p:stCondLst>
                                    <p:cond delay="0"/>
                                  </p:stCondLst>
                                  <p:childTnLst>
                                    <p:set>
                                      <p:cBhvr>
                                        <p:cTn id="440" dur="1" fill="hold">
                                          <p:stCondLst>
                                            <p:cond delay="0"/>
                                          </p:stCondLst>
                                        </p:cTn>
                                        <p:tgtEl>
                                          <p:spTgt spid="241"/>
                                        </p:tgtEl>
                                        <p:attrNameLst>
                                          <p:attrName>style.visibility</p:attrName>
                                        </p:attrNameLst>
                                      </p:cBhvr>
                                      <p:to>
                                        <p:strVal val="hidden"/>
                                      </p:to>
                                    </p:set>
                                  </p:childTnLst>
                                </p:cTn>
                              </p:par>
                              <p:par>
                                <p:cTn id="441" presetID="10" presetClass="exit" presetSubtype="0" fill="hold" nodeType="withEffect">
                                  <p:stCondLst>
                                    <p:cond delay="0"/>
                                  </p:stCondLst>
                                  <p:childTnLst>
                                    <p:animEffect transition="out" filter="fade">
                                      <p:cBhvr>
                                        <p:cTn id="442" dur="500"/>
                                        <p:tgtEl>
                                          <p:spTgt spid="249"/>
                                        </p:tgtEl>
                                      </p:cBhvr>
                                    </p:animEffect>
                                    <p:set>
                                      <p:cBhvr>
                                        <p:cTn id="443" dur="1" fill="hold">
                                          <p:stCondLst>
                                            <p:cond delay="499"/>
                                          </p:stCondLst>
                                        </p:cTn>
                                        <p:tgtEl>
                                          <p:spTgt spid="249"/>
                                        </p:tgtEl>
                                        <p:attrNameLst>
                                          <p:attrName>style.visibility</p:attrName>
                                        </p:attrNameLst>
                                      </p:cBhvr>
                                      <p:to>
                                        <p:strVal val="hidden"/>
                                      </p:to>
                                    </p:set>
                                  </p:childTnLst>
                                </p:cTn>
                              </p:par>
                              <p:par>
                                <p:cTn id="444" presetID="1" presetClass="exit" presetSubtype="0" fill="hold" grpId="1" nodeType="withEffect">
                                  <p:stCondLst>
                                    <p:cond delay="0"/>
                                  </p:stCondLst>
                                  <p:childTnLst>
                                    <p:set>
                                      <p:cBhvr>
                                        <p:cTn id="445" dur="1" fill="hold">
                                          <p:stCondLst>
                                            <p:cond delay="0"/>
                                          </p:stCondLst>
                                        </p:cTn>
                                        <p:tgtEl>
                                          <p:spTgt spid="245"/>
                                        </p:tgtEl>
                                        <p:attrNameLst>
                                          <p:attrName>style.visibility</p:attrName>
                                        </p:attrNameLst>
                                      </p:cBhvr>
                                      <p:to>
                                        <p:strVal val="hidden"/>
                                      </p:to>
                                    </p:set>
                                  </p:childTnLst>
                                </p:cTn>
                              </p:par>
                            </p:childTnLst>
                          </p:cTn>
                        </p:par>
                      </p:childTnLst>
                    </p:cTn>
                  </p:par>
                  <p:par>
                    <p:cTn id="446" fill="hold">
                      <p:stCondLst>
                        <p:cond delay="indefinite"/>
                      </p:stCondLst>
                      <p:childTnLst>
                        <p:par>
                          <p:cTn id="447" fill="hold">
                            <p:stCondLst>
                              <p:cond delay="0"/>
                            </p:stCondLst>
                            <p:childTnLst>
                              <p:par>
                                <p:cTn id="448" presetID="1" presetClass="entr" presetSubtype="0" fill="hold" grpId="0" nodeType="clickEffect">
                                  <p:stCondLst>
                                    <p:cond delay="0"/>
                                  </p:stCondLst>
                                  <p:childTnLst>
                                    <p:set>
                                      <p:cBhvr>
                                        <p:cTn id="449" dur="1" fill="hold">
                                          <p:stCondLst>
                                            <p:cond delay="0"/>
                                          </p:stCondLst>
                                        </p:cTn>
                                        <p:tgtEl>
                                          <p:spTgt spid="260"/>
                                        </p:tgtEl>
                                        <p:attrNameLst>
                                          <p:attrName>style.visibility</p:attrName>
                                        </p:attrNameLst>
                                      </p:cBhvr>
                                      <p:to>
                                        <p:strVal val="visible"/>
                                      </p:to>
                                    </p:set>
                                  </p:childTnLst>
                                </p:cTn>
                              </p:par>
                            </p:childTnLst>
                          </p:cTn>
                        </p:par>
                      </p:childTnLst>
                    </p:cTn>
                  </p:par>
                  <p:par>
                    <p:cTn id="450" fill="hold">
                      <p:stCondLst>
                        <p:cond delay="indefinite"/>
                      </p:stCondLst>
                      <p:childTnLst>
                        <p:par>
                          <p:cTn id="451" fill="hold">
                            <p:stCondLst>
                              <p:cond delay="0"/>
                            </p:stCondLst>
                            <p:childTnLst>
                              <p:par>
                                <p:cTn id="452" presetID="1" presetClass="entr" presetSubtype="0" fill="hold" grpId="0" nodeType="clickEffect">
                                  <p:stCondLst>
                                    <p:cond delay="0"/>
                                  </p:stCondLst>
                                  <p:childTnLst>
                                    <p:set>
                                      <p:cBhvr>
                                        <p:cTn id="453" dur="1" fill="hold">
                                          <p:stCondLst>
                                            <p:cond delay="0"/>
                                          </p:stCondLst>
                                        </p:cTn>
                                        <p:tgtEl>
                                          <p:spTgt spid="261"/>
                                        </p:tgtEl>
                                        <p:attrNameLst>
                                          <p:attrName>style.visibility</p:attrName>
                                        </p:attrNameLst>
                                      </p:cBhvr>
                                      <p:to>
                                        <p:strVal val="visible"/>
                                      </p:to>
                                    </p:set>
                                  </p:childTnLst>
                                </p:cTn>
                              </p:par>
                            </p:childTnLst>
                          </p:cTn>
                        </p:par>
                      </p:childTnLst>
                    </p:cTn>
                  </p:par>
                  <p:par>
                    <p:cTn id="454" fill="hold">
                      <p:stCondLst>
                        <p:cond delay="indefinite"/>
                      </p:stCondLst>
                      <p:childTnLst>
                        <p:par>
                          <p:cTn id="455" fill="hold">
                            <p:stCondLst>
                              <p:cond delay="0"/>
                            </p:stCondLst>
                            <p:childTnLst>
                              <p:par>
                                <p:cTn id="456" presetID="1" presetClass="entr" presetSubtype="0" fill="hold" grpId="0" nodeType="clickEffect">
                                  <p:stCondLst>
                                    <p:cond delay="0"/>
                                  </p:stCondLst>
                                  <p:childTnLst>
                                    <p:set>
                                      <p:cBhvr>
                                        <p:cTn id="457" dur="1" fill="hold">
                                          <p:stCondLst>
                                            <p:cond delay="0"/>
                                          </p:stCondLst>
                                        </p:cTn>
                                        <p:tgtEl>
                                          <p:spTgt spid="262"/>
                                        </p:tgtEl>
                                        <p:attrNameLst>
                                          <p:attrName>style.visibility</p:attrName>
                                        </p:attrNameLst>
                                      </p:cBhvr>
                                      <p:to>
                                        <p:strVal val="visible"/>
                                      </p:to>
                                    </p:set>
                                  </p:childTnLst>
                                </p:cTn>
                              </p:par>
                            </p:childTnLst>
                          </p:cTn>
                        </p:par>
                      </p:childTnLst>
                    </p:cTn>
                  </p:par>
                  <p:par>
                    <p:cTn id="458" fill="hold">
                      <p:stCondLst>
                        <p:cond delay="indefinite"/>
                      </p:stCondLst>
                      <p:childTnLst>
                        <p:par>
                          <p:cTn id="459" fill="hold">
                            <p:stCondLst>
                              <p:cond delay="0"/>
                            </p:stCondLst>
                            <p:childTnLst>
                              <p:par>
                                <p:cTn id="460" presetID="1" presetClass="entr" presetSubtype="0" fill="hold" grpId="0" nodeType="clickEffect">
                                  <p:stCondLst>
                                    <p:cond delay="0"/>
                                  </p:stCondLst>
                                  <p:childTnLst>
                                    <p:set>
                                      <p:cBhvr>
                                        <p:cTn id="461" dur="1" fill="hold">
                                          <p:stCondLst>
                                            <p:cond delay="0"/>
                                          </p:stCondLst>
                                        </p:cTn>
                                        <p:tgtEl>
                                          <p:spTgt spid="263"/>
                                        </p:tgtEl>
                                        <p:attrNameLst>
                                          <p:attrName>style.visibility</p:attrName>
                                        </p:attrNameLst>
                                      </p:cBhvr>
                                      <p:to>
                                        <p:strVal val="visible"/>
                                      </p:to>
                                    </p:set>
                                  </p:childTnLst>
                                </p:cTn>
                              </p:par>
                            </p:childTnLst>
                          </p:cTn>
                        </p:par>
                      </p:childTnLst>
                    </p:cTn>
                  </p:par>
                  <p:par>
                    <p:cTn id="462" fill="hold">
                      <p:stCondLst>
                        <p:cond delay="indefinite"/>
                      </p:stCondLst>
                      <p:childTnLst>
                        <p:par>
                          <p:cTn id="463" fill="hold">
                            <p:stCondLst>
                              <p:cond delay="0"/>
                            </p:stCondLst>
                            <p:childTnLst>
                              <p:par>
                                <p:cTn id="464" presetID="1" presetClass="entr" presetSubtype="0" fill="hold" grpId="0" nodeType="clickEffect">
                                  <p:stCondLst>
                                    <p:cond delay="0"/>
                                  </p:stCondLst>
                                  <p:childTnLst>
                                    <p:set>
                                      <p:cBhvr>
                                        <p:cTn id="465" dur="1" fill="hold">
                                          <p:stCondLst>
                                            <p:cond delay="0"/>
                                          </p:stCondLst>
                                        </p:cTn>
                                        <p:tgtEl>
                                          <p:spTgt spid="159"/>
                                        </p:tgtEl>
                                        <p:attrNameLst>
                                          <p:attrName>style.visibility</p:attrName>
                                        </p:attrNameLst>
                                      </p:cBhvr>
                                      <p:to>
                                        <p:strVal val="visible"/>
                                      </p:to>
                                    </p:set>
                                  </p:childTnLst>
                                </p:cTn>
                              </p:par>
                            </p:childTnLst>
                          </p:cTn>
                        </p:par>
                      </p:childTnLst>
                    </p:cTn>
                  </p:par>
                  <p:par>
                    <p:cTn id="466" fill="hold">
                      <p:stCondLst>
                        <p:cond delay="indefinite"/>
                      </p:stCondLst>
                      <p:childTnLst>
                        <p:par>
                          <p:cTn id="467" fill="hold">
                            <p:stCondLst>
                              <p:cond delay="0"/>
                            </p:stCondLst>
                            <p:childTnLst>
                              <p:par>
                                <p:cTn id="468" presetID="22" presetClass="entr" presetSubtype="8" fill="hold" nodeType="clickEffect">
                                  <p:stCondLst>
                                    <p:cond delay="0"/>
                                  </p:stCondLst>
                                  <p:childTnLst>
                                    <p:set>
                                      <p:cBhvr>
                                        <p:cTn id="469" dur="1" fill="hold">
                                          <p:stCondLst>
                                            <p:cond delay="0"/>
                                          </p:stCondLst>
                                        </p:cTn>
                                        <p:tgtEl>
                                          <p:spTgt spid="177">
                                            <p:txEl>
                                              <p:pRg st="0" end="0"/>
                                            </p:txEl>
                                          </p:spTgt>
                                        </p:tgtEl>
                                        <p:attrNameLst>
                                          <p:attrName>style.visibility</p:attrName>
                                        </p:attrNameLst>
                                      </p:cBhvr>
                                      <p:to>
                                        <p:strVal val="visible"/>
                                      </p:to>
                                    </p:set>
                                    <p:animEffect transition="in" filter="wipe(left)">
                                      <p:cBhvr>
                                        <p:cTn id="470" dur="500"/>
                                        <p:tgtEl>
                                          <p:spTgt spid="177">
                                            <p:txEl>
                                              <p:pRg st="0" end="0"/>
                                            </p:txEl>
                                          </p:spTgt>
                                        </p:tgtEl>
                                      </p:cBhvr>
                                    </p:animEffect>
                                  </p:childTnLst>
                                </p:cTn>
                              </p:par>
                              <p:par>
                                <p:cTn id="471" presetID="1" presetClass="entr" presetSubtype="0" fill="hold" nodeType="withEffect">
                                  <p:stCondLst>
                                    <p:cond delay="0"/>
                                  </p:stCondLst>
                                  <p:childTnLst>
                                    <p:set>
                                      <p:cBhvr>
                                        <p:cTn id="472" dur="1" fill="hold">
                                          <p:stCondLst>
                                            <p:cond delay="0"/>
                                          </p:stCondLst>
                                        </p:cTn>
                                        <p:tgtEl>
                                          <p:spTgt spid="178"/>
                                        </p:tgtEl>
                                        <p:attrNameLst>
                                          <p:attrName>style.visibility</p:attrName>
                                        </p:attrNameLst>
                                      </p:cBhvr>
                                      <p:to>
                                        <p:strVal val="visible"/>
                                      </p:to>
                                    </p:set>
                                  </p:childTnLst>
                                </p:cTn>
                              </p:par>
                              <p:par>
                                <p:cTn id="473" presetID="21" presetClass="entr" presetSubtype="1" fill="hold" grpId="0" nodeType="withEffect">
                                  <p:stCondLst>
                                    <p:cond delay="0"/>
                                  </p:stCondLst>
                                  <p:childTnLst>
                                    <p:set>
                                      <p:cBhvr>
                                        <p:cTn id="474" dur="1" fill="hold">
                                          <p:stCondLst>
                                            <p:cond delay="0"/>
                                          </p:stCondLst>
                                        </p:cTn>
                                        <p:tgtEl>
                                          <p:spTgt spid="177"/>
                                        </p:tgtEl>
                                        <p:attrNameLst>
                                          <p:attrName>style.visibility</p:attrName>
                                        </p:attrNameLst>
                                      </p:cBhvr>
                                      <p:to>
                                        <p:strVal val="visible"/>
                                      </p:to>
                                    </p:set>
                                    <p:animEffect transition="in" filter="wheel(1)">
                                      <p:cBhvr>
                                        <p:cTn id="475" dur="2000"/>
                                        <p:tgtEl>
                                          <p:spTgt spid="1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5" grpId="0"/>
      <p:bldP spid="23" grpId="0"/>
      <p:bldP spid="3" grpId="0"/>
      <p:bldP spid="24" grpId="0"/>
      <p:bldP spid="25" grpId="0"/>
      <p:bldP spid="27" grpId="0"/>
      <p:bldP spid="28" grpId="0"/>
      <p:bldP spid="29" grpId="0"/>
      <p:bldP spid="30" grpId="0"/>
      <p:bldP spid="33" grpId="0"/>
      <p:bldP spid="34" grpId="0"/>
      <p:bldP spid="35" grpId="0"/>
      <p:bldP spid="36" grpId="0"/>
      <p:bldP spid="37" grpId="0"/>
      <p:bldP spid="115" grpId="0"/>
      <p:bldP spid="102" grpId="0" animBg="1"/>
      <p:bldP spid="102" grpId="1" animBg="1"/>
      <p:bldP spid="116" grpId="0"/>
      <p:bldP spid="117" grpId="0"/>
      <p:bldP spid="118" grpId="0" animBg="1"/>
      <p:bldP spid="118" grpId="1" animBg="1"/>
      <p:bldP spid="119" grpId="0"/>
      <p:bldP spid="120" grpId="0"/>
      <p:bldP spid="121" grpId="0"/>
      <p:bldP spid="122" grpId="0"/>
      <p:bldP spid="127" grpId="0" animBg="1"/>
      <p:bldP spid="127" grpId="1" animBg="1"/>
      <p:bldP spid="128" grpId="0"/>
      <p:bldP spid="128" grpId="1"/>
      <p:bldP spid="129" grpId="0"/>
      <p:bldP spid="129" grpId="1"/>
      <p:bldP spid="130" grpId="0"/>
      <p:bldP spid="131" grpId="0"/>
      <p:bldP spid="134" grpId="0"/>
      <p:bldP spid="135" grpId="0"/>
      <p:bldP spid="136" grpId="0"/>
      <p:bldP spid="137" grpId="0"/>
      <p:bldP spid="138" grpId="0"/>
      <p:bldP spid="139" grpId="0"/>
      <p:bldP spid="140" grpId="0"/>
      <p:bldP spid="141" grpId="0"/>
      <p:bldP spid="142" grpId="0"/>
      <p:bldP spid="143" grpId="0"/>
      <p:bldP spid="144" grpId="0"/>
      <p:bldP spid="145" grpId="0"/>
      <p:bldP spid="146" grpId="0"/>
      <p:bldP spid="147" grpId="0"/>
      <p:bldP spid="153" grpId="0"/>
      <p:bldP spid="153" grpId="1"/>
      <p:bldP spid="157" grpId="0" animBg="1"/>
      <p:bldP spid="157" grpId="1" animBg="1"/>
      <p:bldP spid="158" grpId="0"/>
      <p:bldP spid="160" grpId="0"/>
      <p:bldP spid="161" grpId="0"/>
      <p:bldP spid="163" grpId="0"/>
      <p:bldP spid="164" grpId="0"/>
      <p:bldP spid="165" grpId="0"/>
      <p:bldP spid="166" grpId="0"/>
      <p:bldP spid="210" grpId="0"/>
      <p:bldP spid="211" grpId="0"/>
      <p:bldP spid="212" grpId="0"/>
      <p:bldP spid="213" grpId="0"/>
      <p:bldP spid="148" grpId="0"/>
      <p:bldP spid="148" grpId="1"/>
      <p:bldP spid="149" grpId="0" animBg="1"/>
      <p:bldP spid="149" grpId="1" animBg="1"/>
      <p:bldP spid="222" grpId="0"/>
      <p:bldP spid="223" grpId="0"/>
      <p:bldP spid="224" grpId="0"/>
      <p:bldP spid="225" grpId="0"/>
      <p:bldP spid="226" grpId="0"/>
      <p:bldP spid="229" grpId="0"/>
      <p:bldP spid="238" grpId="0"/>
      <p:bldP spid="239" grpId="0"/>
      <p:bldP spid="240" grpId="0"/>
      <p:bldP spid="241" grpId="0"/>
      <p:bldP spid="241" grpId="1"/>
      <p:bldP spid="245" grpId="0" animBg="1"/>
      <p:bldP spid="245" grpId="1" animBg="1"/>
      <p:bldP spid="254" grpId="0"/>
      <p:bldP spid="255" grpId="0"/>
      <p:bldP spid="256" grpId="0"/>
      <p:bldP spid="257" grpId="0"/>
      <p:bldP spid="258" grpId="0"/>
      <p:bldP spid="260" grpId="0"/>
      <p:bldP spid="261" grpId="0"/>
      <p:bldP spid="262" grpId="0"/>
      <p:bldP spid="263" grpId="0"/>
      <p:bldP spid="264" grpId="0"/>
      <p:bldP spid="159" grpId="0"/>
      <p:bldP spid="177"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86200" y="2387084"/>
            <a:ext cx="1371600" cy="369332"/>
          </a:xfrm>
          <a:prstGeom prst="rect">
            <a:avLst/>
          </a:prstGeom>
          <a:noFill/>
        </p:spPr>
        <p:txBody>
          <a:bodyPr wrap="square" rtlCol="0">
            <a:spAutoFit/>
          </a:bodyPr>
          <a:lstStyle/>
          <a:p>
            <a:r>
              <a:rPr lang="en-US" dirty="0" smtClean="0">
                <a:solidFill>
                  <a:prstClr val="black"/>
                </a:solidFill>
              </a:rPr>
              <a:t>Module 10</a:t>
            </a:r>
            <a:endParaRPr lang="en-US" dirty="0">
              <a:solidFill>
                <a:prstClr val="black"/>
              </a:solidFill>
            </a:endParaRPr>
          </a:p>
        </p:txBody>
      </p:sp>
    </p:spTree>
    <p:extLst>
      <p:ext uri="{BB962C8B-B14F-4D97-AF65-F5344CB8AC3E}">
        <p14:creationId xmlns:p14="http://schemas.microsoft.com/office/powerpoint/2010/main" val="19940185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p:cNvSpPr txBox="1"/>
          <p:nvPr/>
        </p:nvSpPr>
        <p:spPr>
          <a:xfrm>
            <a:off x="466725" y="756821"/>
            <a:ext cx="4495800" cy="338554"/>
          </a:xfrm>
          <a:prstGeom prst="rect">
            <a:avLst/>
          </a:prstGeom>
          <a:noFill/>
        </p:spPr>
        <p:txBody>
          <a:bodyPr wrap="square" rtlCol="0">
            <a:spAutoFit/>
          </a:bodyPr>
          <a:lstStyle/>
          <a:p>
            <a:pPr marL="342900" indent="-342900">
              <a:buFontTx/>
              <a:buAutoNum type="arabicPeriod"/>
            </a:pPr>
            <a:r>
              <a:rPr lang="en-US" sz="1600" b="1" dirty="0" smtClean="0">
                <a:solidFill>
                  <a:srgbClr val="F79646">
                    <a:lumMod val="50000"/>
                  </a:srgbClr>
                </a:solidFill>
                <a:latin typeface="Cambria Math" panose="02040503050406030204" pitchFamily="18" charset="0"/>
                <a:ea typeface="Cambria Math" panose="02040503050406030204" pitchFamily="18" charset="0"/>
                <a:cs typeface="Arial" pitchFamily="34" charset="0"/>
              </a:rPr>
              <a:t>Solve the equations :</a:t>
            </a:r>
          </a:p>
        </p:txBody>
      </p:sp>
      <p:sp>
        <p:nvSpPr>
          <p:cNvPr id="31" name="TextBox 30"/>
          <p:cNvSpPr txBox="1"/>
          <p:nvPr/>
        </p:nvSpPr>
        <p:spPr>
          <a:xfrm>
            <a:off x="532912" y="1200150"/>
            <a:ext cx="505267" cy="369332"/>
          </a:xfrm>
          <a:prstGeom prst="rect">
            <a:avLst/>
          </a:prstGeom>
          <a:noFill/>
        </p:spPr>
        <p:txBody>
          <a:bodyPr wrap="none" rtlCol="0">
            <a:spAutoFit/>
          </a:bodyPr>
          <a:lstStyle/>
          <a:p>
            <a:r>
              <a:rPr lang="en-US" dirty="0" smtClean="0">
                <a:solidFill>
                  <a:srgbClr val="CC00CC"/>
                </a:solidFill>
                <a:latin typeface="Cambria Math" panose="02040503050406030204" pitchFamily="18" charset="0"/>
                <a:ea typeface="Cambria Math" panose="02040503050406030204" pitchFamily="18" charset="0"/>
                <a:cs typeface="Arial" pitchFamily="34" charset="0"/>
              </a:rPr>
              <a:t>(7)</a:t>
            </a:r>
            <a:endParaRPr lang="en-US" dirty="0">
              <a:solidFill>
                <a:srgbClr val="CC00CC"/>
              </a:solidFill>
              <a:latin typeface="Cambria Math" panose="02040503050406030204" pitchFamily="18" charset="0"/>
              <a:ea typeface="Cambria Math" panose="02040503050406030204" pitchFamily="18" charset="0"/>
              <a:cs typeface="Arial" pitchFamily="34" charset="0"/>
            </a:endParaRPr>
          </a:p>
        </p:txBody>
      </p:sp>
      <p:grpSp>
        <p:nvGrpSpPr>
          <p:cNvPr id="36" name="Group 35"/>
          <p:cNvGrpSpPr/>
          <p:nvPr/>
        </p:nvGrpSpPr>
        <p:grpSpPr>
          <a:xfrm>
            <a:off x="990605" y="1047774"/>
            <a:ext cx="1990725" cy="663091"/>
            <a:chOff x="3952875" y="822809"/>
            <a:chExt cx="1990725" cy="663091"/>
          </a:xfrm>
        </p:grpSpPr>
        <p:sp>
          <p:nvSpPr>
            <p:cNvPr id="16" name="Rectangle 15"/>
            <p:cNvSpPr/>
            <p:nvPr/>
          </p:nvSpPr>
          <p:spPr>
            <a:xfrm>
              <a:off x="3952875" y="927388"/>
              <a:ext cx="1990725" cy="369332"/>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wrap="square">
              <a:spAutoFit/>
              <a:scene3d>
                <a:camera prst="perspectiveFront"/>
                <a:lightRig rig="threePt" dir="t"/>
              </a:scene3d>
            </a:bodyPr>
            <a:lstStyle/>
            <a:p>
              <a:pPr marL="342900" indent="-342900" algn="just"/>
              <a:r>
                <a:rPr lang="en-US" i="1" dirty="0" smtClean="0">
                  <a:solidFill>
                    <a:srgbClr val="CC00CC"/>
                  </a:solidFill>
                  <a:latin typeface="Bookman Old Style" panose="02050604050505020204" pitchFamily="18" charset="0"/>
                  <a:ea typeface="Cambria Math" panose="02040503050406030204" pitchFamily="18" charset="0"/>
                  <a:cs typeface="Arial" pitchFamily="34" charset="0"/>
                </a:rPr>
                <a:t>x</a:t>
              </a:r>
              <a:r>
                <a:rPr lang="en-US" dirty="0" smtClean="0">
                  <a:solidFill>
                    <a:srgbClr val="CC00CC"/>
                  </a:solidFill>
                  <a:latin typeface="Cambria Math" panose="02040503050406030204" pitchFamily="18" charset="0"/>
                  <a:ea typeface="Cambria Math" panose="02040503050406030204" pitchFamily="18" charset="0"/>
                  <a:cs typeface="Arial" pitchFamily="34" charset="0"/>
                </a:rPr>
                <a:t> =        (</a:t>
              </a:r>
              <a:r>
                <a:rPr lang="en-US" i="1" dirty="0" smtClean="0">
                  <a:solidFill>
                    <a:srgbClr val="CC00CC"/>
                  </a:solidFill>
                  <a:latin typeface="Bookman Old Style" panose="02050604050505020204" pitchFamily="18" charset="0"/>
                  <a:ea typeface="Cambria Math" panose="02040503050406030204" pitchFamily="18" charset="0"/>
                  <a:cs typeface="Arial" pitchFamily="34" charset="0"/>
                </a:rPr>
                <a:t>x</a:t>
              </a:r>
              <a:r>
                <a:rPr lang="en-US" dirty="0" smtClean="0">
                  <a:solidFill>
                    <a:srgbClr val="CC00CC"/>
                  </a:solidFill>
                  <a:latin typeface="Cambria Math" panose="02040503050406030204" pitchFamily="18" charset="0"/>
                  <a:ea typeface="Cambria Math" panose="02040503050406030204" pitchFamily="18" charset="0"/>
                  <a:cs typeface="Arial" pitchFamily="34" charset="0"/>
                </a:rPr>
                <a:t> + 10)</a:t>
              </a:r>
              <a:endParaRPr lang="en-US" dirty="0">
                <a:solidFill>
                  <a:srgbClr val="CC00CC"/>
                </a:solidFill>
                <a:latin typeface="Cambria Math" panose="02040503050406030204" pitchFamily="18" charset="0"/>
                <a:ea typeface="Cambria Math" panose="02040503050406030204" pitchFamily="18" charset="0"/>
                <a:cs typeface="Arial" pitchFamily="34" charset="0"/>
              </a:endParaRPr>
            </a:p>
          </p:txBody>
        </p:sp>
        <p:grpSp>
          <p:nvGrpSpPr>
            <p:cNvPr id="32" name="Group 31"/>
            <p:cNvGrpSpPr/>
            <p:nvPr/>
          </p:nvGrpSpPr>
          <p:grpSpPr>
            <a:xfrm>
              <a:off x="4294079" y="822809"/>
              <a:ext cx="554146" cy="663091"/>
              <a:chOff x="885111" y="4746708"/>
              <a:chExt cx="554146" cy="663091"/>
            </a:xfrm>
          </p:grpSpPr>
          <p:sp>
            <p:nvSpPr>
              <p:cNvPr id="33" name="TextBox 32"/>
              <p:cNvSpPr txBox="1"/>
              <p:nvPr/>
            </p:nvSpPr>
            <p:spPr>
              <a:xfrm>
                <a:off x="918086" y="5040467"/>
                <a:ext cx="509064" cy="369332"/>
              </a:xfrm>
              <a:prstGeom prst="rect">
                <a:avLst/>
              </a:prstGeom>
              <a:noFill/>
            </p:spPr>
            <p:txBody>
              <a:bodyPr wrap="square" rtlCol="0">
                <a:spAutoFit/>
              </a:bodyPr>
              <a:lstStyle/>
              <a:p>
                <a:pPr algn="ctr"/>
                <a:r>
                  <a:rPr lang="en-US" dirty="0" smtClean="0">
                    <a:solidFill>
                      <a:srgbClr val="CC00CC"/>
                    </a:solidFill>
                    <a:latin typeface="Cambria Math" panose="02040503050406030204" pitchFamily="18" charset="0"/>
                    <a:ea typeface="Cambria Math" panose="02040503050406030204" pitchFamily="18" charset="0"/>
                    <a:cs typeface="Arial" pitchFamily="34" charset="0"/>
                  </a:rPr>
                  <a:t>5</a:t>
                </a:r>
              </a:p>
            </p:txBody>
          </p:sp>
          <p:sp>
            <p:nvSpPr>
              <p:cNvPr id="34" name="TextBox 33"/>
              <p:cNvSpPr txBox="1"/>
              <p:nvPr/>
            </p:nvSpPr>
            <p:spPr>
              <a:xfrm>
                <a:off x="885111" y="4746708"/>
                <a:ext cx="554146" cy="369332"/>
              </a:xfrm>
              <a:prstGeom prst="rect">
                <a:avLst/>
              </a:prstGeom>
              <a:noFill/>
            </p:spPr>
            <p:txBody>
              <a:bodyPr wrap="square" rtlCol="0">
                <a:spAutoFit/>
              </a:bodyPr>
              <a:lstStyle/>
              <a:p>
                <a:pPr algn="ctr"/>
                <a:r>
                  <a:rPr lang="en-US" dirty="0" smtClean="0">
                    <a:solidFill>
                      <a:srgbClr val="CC00CC"/>
                    </a:solidFill>
                    <a:latin typeface="Cambria Math" panose="02040503050406030204" pitchFamily="18" charset="0"/>
                    <a:ea typeface="Cambria Math" panose="02040503050406030204" pitchFamily="18" charset="0"/>
                    <a:cs typeface="Arial" pitchFamily="34" charset="0"/>
                  </a:rPr>
                  <a:t>4</a:t>
                </a:r>
              </a:p>
            </p:txBody>
          </p:sp>
          <p:cxnSp>
            <p:nvCxnSpPr>
              <p:cNvPr id="35" name="Straight Connector 34"/>
              <p:cNvCxnSpPr/>
              <p:nvPr/>
            </p:nvCxnSpPr>
            <p:spPr>
              <a:xfrm>
                <a:off x="1047566" y="5064931"/>
                <a:ext cx="287278" cy="0"/>
              </a:xfrm>
              <a:prstGeom prst="line">
                <a:avLst/>
              </a:prstGeom>
              <a:ln w="19050">
                <a:solidFill>
                  <a:srgbClr val="CC00CC"/>
                </a:solidFill>
              </a:ln>
            </p:spPr>
            <p:style>
              <a:lnRef idx="1">
                <a:schemeClr val="accent1"/>
              </a:lnRef>
              <a:fillRef idx="0">
                <a:schemeClr val="accent1"/>
              </a:fillRef>
              <a:effectRef idx="0">
                <a:schemeClr val="accent1"/>
              </a:effectRef>
              <a:fontRef idx="minor">
                <a:schemeClr val="tx1"/>
              </a:fontRef>
            </p:style>
          </p:cxnSp>
        </p:grpSp>
      </p:grpSp>
      <p:grpSp>
        <p:nvGrpSpPr>
          <p:cNvPr id="71" name="Group 70"/>
          <p:cNvGrpSpPr/>
          <p:nvPr/>
        </p:nvGrpSpPr>
        <p:grpSpPr>
          <a:xfrm>
            <a:off x="522920" y="1780043"/>
            <a:ext cx="615668" cy="369332"/>
            <a:chOff x="522920" y="1515017"/>
            <a:chExt cx="615668" cy="369332"/>
          </a:xfrm>
        </p:grpSpPr>
        <p:sp>
          <p:nvSpPr>
            <p:cNvPr id="72" name="Flowchart: Delay 71"/>
            <p:cNvSpPr/>
            <p:nvPr/>
          </p:nvSpPr>
          <p:spPr>
            <a:xfrm>
              <a:off x="573605" y="1544221"/>
              <a:ext cx="564983" cy="323262"/>
            </a:xfrm>
            <a:prstGeom prst="flowChartDelay">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mbria Math" panose="02040503050406030204" pitchFamily="18" charset="0"/>
                <a:ea typeface="Cambria Math" panose="02040503050406030204" pitchFamily="18" charset="0"/>
              </a:endParaRPr>
            </a:p>
          </p:txBody>
        </p:sp>
        <p:sp>
          <p:nvSpPr>
            <p:cNvPr id="73" name="TextBox 72"/>
            <p:cNvSpPr txBox="1"/>
            <p:nvPr/>
          </p:nvSpPr>
          <p:spPr>
            <a:xfrm>
              <a:off x="522920" y="1515017"/>
              <a:ext cx="562946" cy="369332"/>
            </a:xfrm>
            <a:prstGeom prst="rect">
              <a:avLst/>
            </a:prstGeom>
            <a:noFill/>
          </p:spPr>
          <p:txBody>
            <a:bodyPr wrap="square" rtlCol="0">
              <a:spAutoFit/>
            </a:bodyPr>
            <a:lstStyle/>
            <a:p>
              <a:r>
                <a:rPr lang="en-US" b="1" dirty="0" smtClean="0">
                  <a:solidFill>
                    <a:prstClr val="black">
                      <a:lumMod val="95000"/>
                      <a:lumOff val="5000"/>
                    </a:prstClr>
                  </a:solidFill>
                  <a:latin typeface="Cambria Math" panose="02040503050406030204" pitchFamily="18" charset="0"/>
                  <a:ea typeface="Cambria Math" panose="02040503050406030204" pitchFamily="18" charset="0"/>
                  <a:cs typeface="Arial" pitchFamily="34" charset="0"/>
                </a:rPr>
                <a:t>Sol</a:t>
              </a:r>
              <a:endParaRPr lang="en-US" b="1" dirty="0">
                <a:solidFill>
                  <a:prstClr val="black">
                    <a:lumMod val="95000"/>
                    <a:lumOff val="5000"/>
                  </a:prstClr>
                </a:solidFill>
                <a:latin typeface="Cambria Math" panose="02040503050406030204" pitchFamily="18" charset="0"/>
                <a:ea typeface="Cambria Math" panose="02040503050406030204" pitchFamily="18" charset="0"/>
                <a:cs typeface="Arial" pitchFamily="34" charset="0"/>
              </a:endParaRPr>
            </a:p>
          </p:txBody>
        </p:sp>
      </p:grpSp>
      <p:sp>
        <p:nvSpPr>
          <p:cNvPr id="76" name="Rectangle 75"/>
          <p:cNvSpPr/>
          <p:nvPr/>
        </p:nvSpPr>
        <p:spPr>
          <a:xfrm>
            <a:off x="1264453" y="1808610"/>
            <a:ext cx="332591" cy="369332"/>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wrap="square">
            <a:spAutoFit/>
            <a:scene3d>
              <a:camera prst="perspectiveFront"/>
              <a:lightRig rig="threePt" dir="t"/>
            </a:scene3d>
          </a:bodyPr>
          <a:lstStyle/>
          <a:p>
            <a:pPr algn="ctr"/>
            <a:r>
              <a:rPr lang="en-US" i="1" dirty="0">
                <a:solidFill>
                  <a:prstClr val="black"/>
                </a:solidFill>
                <a:latin typeface="Bookman Old Style" panose="02050604050505020204" pitchFamily="18" charset="0"/>
                <a:ea typeface="Cambria Math" panose="02040503050406030204" pitchFamily="18" charset="0"/>
                <a:cs typeface="Arial" pitchFamily="34" charset="0"/>
              </a:rPr>
              <a:t>x</a:t>
            </a:r>
          </a:p>
        </p:txBody>
      </p:sp>
      <p:sp>
        <p:nvSpPr>
          <p:cNvPr id="2" name="Rectangle 1"/>
          <p:cNvSpPr/>
          <p:nvPr/>
        </p:nvSpPr>
        <p:spPr>
          <a:xfrm>
            <a:off x="2183359" y="1786212"/>
            <a:ext cx="1090363" cy="369332"/>
          </a:xfrm>
          <a:prstGeom prst="rect">
            <a:avLst/>
          </a:prstGeom>
        </p:spPr>
        <p:txBody>
          <a:bodyPr wrap="none">
            <a:spAutoFit/>
          </a:bodyPr>
          <a:lstStyle/>
          <a:p>
            <a:pPr marL="342900" indent="-342900" algn="just"/>
            <a:r>
              <a:rPr lang="en-US" dirty="0" smtClean="0">
                <a:solidFill>
                  <a:prstClr val="black"/>
                </a:solidFill>
                <a:latin typeface="Cambria Math" panose="02040503050406030204" pitchFamily="18" charset="0"/>
                <a:ea typeface="Cambria Math" panose="02040503050406030204" pitchFamily="18" charset="0"/>
                <a:cs typeface="Arial" pitchFamily="34" charset="0"/>
              </a:rPr>
              <a:t> </a:t>
            </a:r>
            <a:r>
              <a:rPr lang="en-US" dirty="0">
                <a:solidFill>
                  <a:prstClr val="black"/>
                </a:solidFill>
                <a:latin typeface="Cambria Math" panose="02040503050406030204" pitchFamily="18" charset="0"/>
                <a:ea typeface="Cambria Math" panose="02040503050406030204" pitchFamily="18" charset="0"/>
                <a:cs typeface="Arial" pitchFamily="34" charset="0"/>
              </a:rPr>
              <a:t>(</a:t>
            </a:r>
            <a:r>
              <a:rPr lang="en-US" i="1" dirty="0">
                <a:solidFill>
                  <a:prstClr val="black"/>
                </a:solidFill>
                <a:latin typeface="Bookman Old Style" panose="02050604050505020204" pitchFamily="18" charset="0"/>
                <a:ea typeface="Cambria Math" panose="02040503050406030204" pitchFamily="18" charset="0"/>
                <a:cs typeface="Arial" pitchFamily="34" charset="0"/>
              </a:rPr>
              <a:t>x</a:t>
            </a:r>
            <a:r>
              <a:rPr lang="en-US" dirty="0">
                <a:solidFill>
                  <a:prstClr val="black"/>
                </a:solidFill>
                <a:latin typeface="Cambria Math" panose="02040503050406030204" pitchFamily="18" charset="0"/>
                <a:ea typeface="Cambria Math" panose="02040503050406030204" pitchFamily="18" charset="0"/>
                <a:cs typeface="Arial" pitchFamily="34" charset="0"/>
              </a:rPr>
              <a:t> + 10)</a:t>
            </a:r>
          </a:p>
        </p:txBody>
      </p:sp>
      <p:sp>
        <p:nvSpPr>
          <p:cNvPr id="3" name="Rectangle 2"/>
          <p:cNvSpPr/>
          <p:nvPr/>
        </p:nvSpPr>
        <p:spPr>
          <a:xfrm>
            <a:off x="1584555" y="1843079"/>
            <a:ext cx="409086" cy="369332"/>
          </a:xfrm>
          <a:prstGeom prst="rect">
            <a:avLst/>
          </a:prstGeom>
        </p:spPr>
        <p:txBody>
          <a:bodyPr wrap="none">
            <a:spAutoFit/>
          </a:bodyPr>
          <a:lstStyle/>
          <a:p>
            <a:r>
              <a:rPr lang="en-US" dirty="0">
                <a:solidFill>
                  <a:prstClr val="black"/>
                </a:solidFill>
                <a:latin typeface="Cambria Math" panose="02040503050406030204" pitchFamily="18" charset="0"/>
                <a:ea typeface="Cambria Math" panose="02040503050406030204" pitchFamily="18" charset="0"/>
                <a:cs typeface="Arial" pitchFamily="34" charset="0"/>
              </a:rPr>
              <a:t>= </a:t>
            </a:r>
            <a:endParaRPr lang="en-US" dirty="0">
              <a:solidFill>
                <a:prstClr val="black"/>
              </a:solidFill>
              <a:latin typeface="Cambria Math" panose="02040503050406030204" pitchFamily="18" charset="0"/>
              <a:ea typeface="Cambria Math" panose="02040503050406030204" pitchFamily="18" charset="0"/>
            </a:endParaRPr>
          </a:p>
        </p:txBody>
      </p:sp>
      <p:sp>
        <p:nvSpPr>
          <p:cNvPr id="78" name="TextBox 77"/>
          <p:cNvSpPr txBox="1"/>
          <p:nvPr/>
        </p:nvSpPr>
        <p:spPr>
          <a:xfrm>
            <a:off x="1764829" y="1970878"/>
            <a:ext cx="509064" cy="369332"/>
          </a:xfrm>
          <a:prstGeom prst="rect">
            <a:avLst/>
          </a:prstGeom>
          <a:noFill/>
        </p:spPr>
        <p:txBody>
          <a:bodyPr wrap="square" rtlCol="0">
            <a:spAutoFit/>
          </a:bodyPr>
          <a:lstStyle/>
          <a:p>
            <a:pPr algn="ctr"/>
            <a:r>
              <a:rPr lang="en-US" dirty="0" smtClean="0">
                <a:solidFill>
                  <a:prstClr val="black"/>
                </a:solidFill>
                <a:latin typeface="Cambria Math" panose="02040503050406030204" pitchFamily="18" charset="0"/>
                <a:ea typeface="Cambria Math" panose="02040503050406030204" pitchFamily="18" charset="0"/>
                <a:cs typeface="Arial" pitchFamily="34" charset="0"/>
              </a:rPr>
              <a:t>5</a:t>
            </a:r>
          </a:p>
        </p:txBody>
      </p:sp>
      <p:sp>
        <p:nvSpPr>
          <p:cNvPr id="79" name="TextBox 78"/>
          <p:cNvSpPr txBox="1"/>
          <p:nvPr/>
        </p:nvSpPr>
        <p:spPr>
          <a:xfrm>
            <a:off x="1731854" y="1677119"/>
            <a:ext cx="554146" cy="369332"/>
          </a:xfrm>
          <a:prstGeom prst="rect">
            <a:avLst/>
          </a:prstGeom>
          <a:noFill/>
        </p:spPr>
        <p:txBody>
          <a:bodyPr wrap="square" rtlCol="0">
            <a:spAutoFit/>
          </a:bodyPr>
          <a:lstStyle/>
          <a:p>
            <a:pPr algn="ctr"/>
            <a:r>
              <a:rPr lang="en-US" dirty="0" smtClean="0">
                <a:solidFill>
                  <a:prstClr val="black"/>
                </a:solidFill>
                <a:latin typeface="Cambria Math" panose="02040503050406030204" pitchFamily="18" charset="0"/>
                <a:ea typeface="Cambria Math" panose="02040503050406030204" pitchFamily="18" charset="0"/>
                <a:cs typeface="Arial" pitchFamily="34" charset="0"/>
              </a:rPr>
              <a:t>4</a:t>
            </a:r>
          </a:p>
        </p:txBody>
      </p:sp>
      <p:cxnSp>
        <p:nvCxnSpPr>
          <p:cNvPr id="80" name="Straight Connector 79"/>
          <p:cNvCxnSpPr/>
          <p:nvPr/>
        </p:nvCxnSpPr>
        <p:spPr>
          <a:xfrm>
            <a:off x="1894309" y="1995342"/>
            <a:ext cx="28727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7" name="Curved Down Arrow 86"/>
          <p:cNvSpPr/>
          <p:nvPr/>
        </p:nvSpPr>
        <p:spPr>
          <a:xfrm rot="10800000" flipH="1" flipV="1">
            <a:off x="2057400" y="1660117"/>
            <a:ext cx="595166" cy="149632"/>
          </a:xfrm>
          <a:prstGeom prst="curvedDownArrow">
            <a:avLst/>
          </a:prstGeom>
          <a:solidFill>
            <a:srgbClr val="FFFF00"/>
          </a:solid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prstClr val="black"/>
              </a:solidFill>
              <a:latin typeface="Cambria Math" panose="02040503050406030204" pitchFamily="18" charset="0"/>
              <a:ea typeface="Cambria Math" panose="02040503050406030204" pitchFamily="18" charset="0"/>
            </a:endParaRPr>
          </a:p>
        </p:txBody>
      </p:sp>
      <p:sp>
        <p:nvSpPr>
          <p:cNvPr id="88" name="Rectangle 87"/>
          <p:cNvSpPr/>
          <p:nvPr/>
        </p:nvSpPr>
        <p:spPr>
          <a:xfrm>
            <a:off x="1293781" y="2344950"/>
            <a:ext cx="332591" cy="369332"/>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wrap="square">
            <a:spAutoFit/>
            <a:scene3d>
              <a:camera prst="perspectiveFront"/>
              <a:lightRig rig="threePt" dir="t"/>
            </a:scene3d>
          </a:bodyPr>
          <a:lstStyle/>
          <a:p>
            <a:pPr algn="ctr"/>
            <a:r>
              <a:rPr lang="en-US" i="1" dirty="0">
                <a:solidFill>
                  <a:prstClr val="black"/>
                </a:solidFill>
                <a:latin typeface="Bookman Old Style" panose="02050604050505020204" pitchFamily="18" charset="0"/>
                <a:ea typeface="Cambria Math" panose="02040503050406030204" pitchFamily="18" charset="0"/>
                <a:cs typeface="Arial" pitchFamily="34" charset="0"/>
              </a:rPr>
              <a:t>x</a:t>
            </a:r>
          </a:p>
        </p:txBody>
      </p:sp>
      <p:sp>
        <p:nvSpPr>
          <p:cNvPr id="89" name="Rectangle 88"/>
          <p:cNvSpPr/>
          <p:nvPr/>
        </p:nvSpPr>
        <p:spPr>
          <a:xfrm>
            <a:off x="2194571" y="2322552"/>
            <a:ext cx="349776" cy="369332"/>
          </a:xfrm>
          <a:prstGeom prst="rect">
            <a:avLst/>
          </a:prstGeom>
        </p:spPr>
        <p:txBody>
          <a:bodyPr wrap="none">
            <a:spAutoFit/>
          </a:bodyPr>
          <a:lstStyle/>
          <a:p>
            <a:pPr marL="342900" indent="-342900" algn="just"/>
            <a:r>
              <a:rPr lang="en-US" dirty="0">
                <a:solidFill>
                  <a:prstClr val="black"/>
                </a:solidFill>
                <a:latin typeface="Cambria Math" panose="02040503050406030204" pitchFamily="18" charset="0"/>
                <a:ea typeface="Cambria Math" panose="02040503050406030204" pitchFamily="18" charset="0"/>
                <a:cs typeface="Arial" pitchFamily="34" charset="0"/>
              </a:rPr>
              <a:t>×</a:t>
            </a:r>
          </a:p>
        </p:txBody>
      </p:sp>
      <p:sp>
        <p:nvSpPr>
          <p:cNvPr id="95" name="Rectangle 94"/>
          <p:cNvSpPr/>
          <p:nvPr/>
        </p:nvSpPr>
        <p:spPr>
          <a:xfrm>
            <a:off x="1584555" y="2379419"/>
            <a:ext cx="409086" cy="369332"/>
          </a:xfrm>
          <a:prstGeom prst="rect">
            <a:avLst/>
          </a:prstGeom>
        </p:spPr>
        <p:txBody>
          <a:bodyPr wrap="none">
            <a:spAutoFit/>
          </a:bodyPr>
          <a:lstStyle/>
          <a:p>
            <a:r>
              <a:rPr lang="en-US" dirty="0">
                <a:solidFill>
                  <a:prstClr val="black"/>
                </a:solidFill>
                <a:latin typeface="Cambria Math" panose="02040503050406030204" pitchFamily="18" charset="0"/>
                <a:ea typeface="Cambria Math" panose="02040503050406030204" pitchFamily="18" charset="0"/>
                <a:cs typeface="Arial" pitchFamily="34" charset="0"/>
              </a:rPr>
              <a:t>= </a:t>
            </a:r>
            <a:endParaRPr lang="en-US" dirty="0">
              <a:solidFill>
                <a:prstClr val="black"/>
              </a:solidFill>
              <a:latin typeface="Cambria Math" panose="02040503050406030204" pitchFamily="18" charset="0"/>
              <a:ea typeface="Cambria Math" panose="02040503050406030204" pitchFamily="18" charset="0"/>
            </a:endParaRPr>
          </a:p>
        </p:txBody>
      </p:sp>
      <p:sp>
        <p:nvSpPr>
          <p:cNvPr id="96" name="TextBox 95"/>
          <p:cNvSpPr txBox="1"/>
          <p:nvPr/>
        </p:nvSpPr>
        <p:spPr>
          <a:xfrm>
            <a:off x="1794166" y="2507218"/>
            <a:ext cx="509064" cy="369332"/>
          </a:xfrm>
          <a:prstGeom prst="rect">
            <a:avLst/>
          </a:prstGeom>
          <a:noFill/>
        </p:spPr>
        <p:txBody>
          <a:bodyPr wrap="square" rtlCol="0">
            <a:spAutoFit/>
          </a:bodyPr>
          <a:lstStyle/>
          <a:p>
            <a:pPr algn="ctr"/>
            <a:r>
              <a:rPr lang="en-US" dirty="0" smtClean="0">
                <a:solidFill>
                  <a:prstClr val="black"/>
                </a:solidFill>
                <a:latin typeface="Cambria Math" panose="02040503050406030204" pitchFamily="18" charset="0"/>
                <a:ea typeface="Cambria Math" panose="02040503050406030204" pitchFamily="18" charset="0"/>
                <a:cs typeface="Arial" pitchFamily="34" charset="0"/>
              </a:rPr>
              <a:t>5</a:t>
            </a:r>
          </a:p>
        </p:txBody>
      </p:sp>
      <p:sp>
        <p:nvSpPr>
          <p:cNvPr id="126" name="TextBox 125"/>
          <p:cNvSpPr txBox="1"/>
          <p:nvPr/>
        </p:nvSpPr>
        <p:spPr>
          <a:xfrm>
            <a:off x="1761191" y="2213459"/>
            <a:ext cx="554146" cy="369332"/>
          </a:xfrm>
          <a:prstGeom prst="rect">
            <a:avLst/>
          </a:prstGeom>
          <a:noFill/>
        </p:spPr>
        <p:txBody>
          <a:bodyPr wrap="square" rtlCol="0">
            <a:spAutoFit/>
          </a:bodyPr>
          <a:lstStyle/>
          <a:p>
            <a:pPr algn="ctr"/>
            <a:r>
              <a:rPr lang="en-US" dirty="0" smtClean="0">
                <a:solidFill>
                  <a:prstClr val="black"/>
                </a:solidFill>
                <a:latin typeface="Cambria Math" panose="02040503050406030204" pitchFamily="18" charset="0"/>
                <a:ea typeface="Cambria Math" panose="02040503050406030204" pitchFamily="18" charset="0"/>
                <a:cs typeface="Arial" pitchFamily="34" charset="0"/>
              </a:rPr>
              <a:t>4</a:t>
            </a:r>
          </a:p>
        </p:txBody>
      </p:sp>
      <p:cxnSp>
        <p:nvCxnSpPr>
          <p:cNvPr id="127" name="Straight Connector 126"/>
          <p:cNvCxnSpPr/>
          <p:nvPr/>
        </p:nvCxnSpPr>
        <p:spPr>
          <a:xfrm>
            <a:off x="1923646" y="2531682"/>
            <a:ext cx="28727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0" name="Rectangle 129"/>
          <p:cNvSpPr/>
          <p:nvPr/>
        </p:nvSpPr>
        <p:spPr>
          <a:xfrm>
            <a:off x="2531522" y="2322552"/>
            <a:ext cx="314510" cy="369332"/>
          </a:xfrm>
          <a:prstGeom prst="rect">
            <a:avLst/>
          </a:prstGeom>
        </p:spPr>
        <p:txBody>
          <a:bodyPr wrap="none">
            <a:spAutoFit/>
          </a:bodyPr>
          <a:lstStyle/>
          <a:p>
            <a:pPr marL="342900" indent="-342900" algn="just"/>
            <a:r>
              <a:rPr lang="en-US" i="1" dirty="0" smtClean="0">
                <a:solidFill>
                  <a:prstClr val="black"/>
                </a:solidFill>
                <a:latin typeface="Bookman Old Style" panose="02050604050505020204" pitchFamily="18" charset="0"/>
                <a:ea typeface="Cambria Math" panose="02040503050406030204" pitchFamily="18" charset="0"/>
                <a:cs typeface="Arial" pitchFamily="34" charset="0"/>
              </a:rPr>
              <a:t>x</a:t>
            </a:r>
            <a:endParaRPr lang="en-US" i="1" dirty="0">
              <a:solidFill>
                <a:prstClr val="black"/>
              </a:solidFill>
              <a:latin typeface="Bookman Old Style" panose="02050604050505020204" pitchFamily="18" charset="0"/>
              <a:ea typeface="Cambria Math" panose="02040503050406030204" pitchFamily="18" charset="0"/>
              <a:cs typeface="Arial" pitchFamily="34" charset="0"/>
            </a:endParaRPr>
          </a:p>
        </p:txBody>
      </p:sp>
      <p:sp>
        <p:nvSpPr>
          <p:cNvPr id="131" name="Rectangle 130"/>
          <p:cNvSpPr/>
          <p:nvPr/>
        </p:nvSpPr>
        <p:spPr>
          <a:xfrm>
            <a:off x="2802430" y="2322552"/>
            <a:ext cx="357790" cy="369332"/>
          </a:xfrm>
          <a:prstGeom prst="rect">
            <a:avLst/>
          </a:prstGeom>
        </p:spPr>
        <p:txBody>
          <a:bodyPr wrap="none">
            <a:spAutoFit/>
          </a:bodyPr>
          <a:lstStyle/>
          <a:p>
            <a:pPr marL="342900" indent="-342900" algn="just"/>
            <a:r>
              <a:rPr lang="en-US" dirty="0" smtClean="0">
                <a:solidFill>
                  <a:prstClr val="black"/>
                </a:solidFill>
                <a:latin typeface="Cambria Math" panose="02040503050406030204" pitchFamily="18" charset="0"/>
                <a:ea typeface="Cambria Math" panose="02040503050406030204" pitchFamily="18" charset="0"/>
                <a:cs typeface="Arial" pitchFamily="34" charset="0"/>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32" name="Rectangle 131"/>
          <p:cNvSpPr/>
          <p:nvPr/>
        </p:nvSpPr>
        <p:spPr>
          <a:xfrm>
            <a:off x="3470553" y="2322552"/>
            <a:ext cx="349776" cy="369332"/>
          </a:xfrm>
          <a:prstGeom prst="rect">
            <a:avLst/>
          </a:prstGeom>
        </p:spPr>
        <p:txBody>
          <a:bodyPr wrap="none">
            <a:spAutoFit/>
          </a:bodyPr>
          <a:lstStyle/>
          <a:p>
            <a:pPr marL="342900" indent="-342900" algn="just"/>
            <a:r>
              <a:rPr lang="en-US" dirty="0">
                <a:solidFill>
                  <a:prstClr val="black"/>
                </a:solidFill>
                <a:latin typeface="Cambria Math" panose="02040503050406030204" pitchFamily="18" charset="0"/>
                <a:ea typeface="Cambria Math" panose="02040503050406030204" pitchFamily="18" charset="0"/>
                <a:cs typeface="Arial" pitchFamily="34" charset="0"/>
              </a:rPr>
              <a:t>×</a:t>
            </a:r>
          </a:p>
        </p:txBody>
      </p:sp>
      <p:sp>
        <p:nvSpPr>
          <p:cNvPr id="133" name="TextBox 132"/>
          <p:cNvSpPr txBox="1"/>
          <p:nvPr/>
        </p:nvSpPr>
        <p:spPr>
          <a:xfrm>
            <a:off x="3012998" y="2488168"/>
            <a:ext cx="509064" cy="369332"/>
          </a:xfrm>
          <a:prstGeom prst="rect">
            <a:avLst/>
          </a:prstGeom>
          <a:noFill/>
        </p:spPr>
        <p:txBody>
          <a:bodyPr wrap="square" rtlCol="0">
            <a:spAutoFit/>
          </a:bodyPr>
          <a:lstStyle/>
          <a:p>
            <a:pPr algn="ctr"/>
            <a:r>
              <a:rPr lang="en-US" dirty="0" smtClean="0">
                <a:solidFill>
                  <a:prstClr val="black"/>
                </a:solidFill>
                <a:latin typeface="Cambria Math" panose="02040503050406030204" pitchFamily="18" charset="0"/>
                <a:ea typeface="Cambria Math" panose="02040503050406030204" pitchFamily="18" charset="0"/>
                <a:cs typeface="Arial" pitchFamily="34" charset="0"/>
              </a:rPr>
              <a:t>5</a:t>
            </a:r>
          </a:p>
        </p:txBody>
      </p:sp>
      <p:sp>
        <p:nvSpPr>
          <p:cNvPr id="134" name="TextBox 133"/>
          <p:cNvSpPr txBox="1"/>
          <p:nvPr/>
        </p:nvSpPr>
        <p:spPr>
          <a:xfrm>
            <a:off x="2980023" y="2213459"/>
            <a:ext cx="554146" cy="369332"/>
          </a:xfrm>
          <a:prstGeom prst="rect">
            <a:avLst/>
          </a:prstGeom>
          <a:noFill/>
        </p:spPr>
        <p:txBody>
          <a:bodyPr wrap="square" rtlCol="0">
            <a:spAutoFit/>
          </a:bodyPr>
          <a:lstStyle/>
          <a:p>
            <a:pPr algn="ctr"/>
            <a:r>
              <a:rPr lang="en-US" dirty="0" smtClean="0">
                <a:solidFill>
                  <a:prstClr val="black"/>
                </a:solidFill>
                <a:latin typeface="Cambria Math" panose="02040503050406030204" pitchFamily="18" charset="0"/>
                <a:ea typeface="Cambria Math" panose="02040503050406030204" pitchFamily="18" charset="0"/>
                <a:cs typeface="Arial" pitchFamily="34" charset="0"/>
              </a:rPr>
              <a:t>4</a:t>
            </a:r>
          </a:p>
        </p:txBody>
      </p:sp>
      <p:cxnSp>
        <p:nvCxnSpPr>
          <p:cNvPr id="135" name="Straight Connector 134"/>
          <p:cNvCxnSpPr/>
          <p:nvPr/>
        </p:nvCxnSpPr>
        <p:spPr>
          <a:xfrm>
            <a:off x="3142478" y="2531682"/>
            <a:ext cx="28727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6" name="Rectangle 135"/>
          <p:cNvSpPr/>
          <p:nvPr/>
        </p:nvSpPr>
        <p:spPr>
          <a:xfrm>
            <a:off x="3744186" y="2322552"/>
            <a:ext cx="441146" cy="369332"/>
          </a:xfrm>
          <a:prstGeom prst="rect">
            <a:avLst/>
          </a:prstGeom>
        </p:spPr>
        <p:txBody>
          <a:bodyPr wrap="none">
            <a:spAutoFit/>
          </a:bodyPr>
          <a:lstStyle/>
          <a:p>
            <a:pPr marL="342900" indent="-342900" algn="just"/>
            <a:r>
              <a:rPr lang="en-US" dirty="0" smtClean="0">
                <a:solidFill>
                  <a:prstClr val="black"/>
                </a:solidFill>
                <a:latin typeface="Cambria Math" panose="02040503050406030204" pitchFamily="18" charset="0"/>
                <a:ea typeface="Cambria Math" panose="02040503050406030204" pitchFamily="18" charset="0"/>
                <a:cs typeface="Arial" pitchFamily="34" charset="0"/>
              </a:rPr>
              <a:t>10</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grpSp>
        <p:nvGrpSpPr>
          <p:cNvPr id="137" name="Group 136"/>
          <p:cNvGrpSpPr/>
          <p:nvPr/>
        </p:nvGrpSpPr>
        <p:grpSpPr>
          <a:xfrm>
            <a:off x="3777672" y="994123"/>
            <a:ext cx="2355539" cy="1148209"/>
            <a:chOff x="6096215" y="3056468"/>
            <a:chExt cx="1686520" cy="1072629"/>
          </a:xfrm>
        </p:grpSpPr>
        <p:sp>
          <p:nvSpPr>
            <p:cNvPr id="138" name="Cloud Callout 137"/>
            <p:cNvSpPr/>
            <p:nvPr/>
          </p:nvSpPr>
          <p:spPr>
            <a:xfrm>
              <a:off x="6096215" y="3056468"/>
              <a:ext cx="1655996" cy="1072629"/>
            </a:xfrm>
            <a:prstGeom prst="cloudCallout">
              <a:avLst>
                <a:gd name="adj1" fmla="val -73629"/>
                <a:gd name="adj2" fmla="val 40872"/>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mbria Math" panose="02040503050406030204" pitchFamily="18" charset="0"/>
                <a:ea typeface="Cambria Math" panose="02040503050406030204" pitchFamily="18" charset="0"/>
              </a:endParaRPr>
            </a:p>
          </p:txBody>
        </p:sp>
        <p:sp>
          <p:nvSpPr>
            <p:cNvPr id="139" name="Rectangle 138"/>
            <p:cNvSpPr/>
            <p:nvPr/>
          </p:nvSpPr>
          <p:spPr>
            <a:xfrm>
              <a:off x="6153136" y="3317472"/>
              <a:ext cx="1629599" cy="546283"/>
            </a:xfrm>
            <a:prstGeom prst="rect">
              <a:avLst/>
            </a:prstGeom>
          </p:spPr>
          <p:txBody>
            <a:bodyPr wrap="square">
              <a:spAutoFit/>
            </a:bodyPr>
            <a:lstStyle/>
            <a:p>
              <a:pPr algn="ctr"/>
              <a:r>
                <a:rPr lang="en-US" sz="1600" b="1" dirty="0" smtClean="0">
                  <a:solidFill>
                    <a:srgbClr val="002060"/>
                  </a:solidFill>
                  <a:latin typeface="Cambria Math" panose="02040503050406030204" pitchFamily="18" charset="0"/>
                  <a:ea typeface="Cambria Math" panose="02040503050406030204" pitchFamily="18" charset="0"/>
                </a:rPr>
                <a:t>We will first open the brackets.</a:t>
              </a:r>
              <a:endParaRPr lang="en-US" sz="1600" b="1" dirty="0">
                <a:solidFill>
                  <a:srgbClr val="002060"/>
                </a:solidFill>
                <a:latin typeface="Cambria Math" panose="02040503050406030204" pitchFamily="18" charset="0"/>
                <a:ea typeface="Cambria Math" panose="02040503050406030204" pitchFamily="18" charset="0"/>
              </a:endParaRPr>
            </a:p>
          </p:txBody>
        </p:sp>
      </p:grpSp>
      <p:sp>
        <p:nvSpPr>
          <p:cNvPr id="140" name="Cloud Callout 139"/>
          <p:cNvSpPr/>
          <p:nvPr/>
        </p:nvSpPr>
        <p:spPr>
          <a:xfrm>
            <a:off x="3744608" y="934819"/>
            <a:ext cx="2204132" cy="1189709"/>
          </a:xfrm>
          <a:prstGeom prst="cloudCallout">
            <a:avLst>
              <a:gd name="adj1" fmla="val -73629"/>
              <a:gd name="adj2" fmla="val 40872"/>
            </a:avLst>
          </a:prstGeom>
          <a:solidFill>
            <a:srgbClr val="FF7C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mbria Math" panose="02040503050406030204" pitchFamily="18" charset="0"/>
              <a:ea typeface="Cambria Math" panose="02040503050406030204" pitchFamily="18" charset="0"/>
            </a:endParaRPr>
          </a:p>
        </p:txBody>
      </p:sp>
      <p:grpSp>
        <p:nvGrpSpPr>
          <p:cNvPr id="5" name="Group 4"/>
          <p:cNvGrpSpPr/>
          <p:nvPr/>
        </p:nvGrpSpPr>
        <p:grpSpPr>
          <a:xfrm>
            <a:off x="1732052" y="1682870"/>
            <a:ext cx="554146" cy="663091"/>
            <a:chOff x="1884254" y="1829519"/>
            <a:chExt cx="554146" cy="663091"/>
          </a:xfrm>
        </p:grpSpPr>
        <p:sp>
          <p:nvSpPr>
            <p:cNvPr id="143" name="TextBox 142"/>
            <p:cNvSpPr txBox="1"/>
            <p:nvPr/>
          </p:nvSpPr>
          <p:spPr>
            <a:xfrm>
              <a:off x="1917229" y="2123278"/>
              <a:ext cx="509064" cy="369332"/>
            </a:xfrm>
            <a:prstGeom prst="rect">
              <a:avLst/>
            </a:prstGeom>
            <a:noFill/>
          </p:spPr>
          <p:txBody>
            <a:bodyPr wrap="square" rtlCol="0">
              <a:spAutoFit/>
            </a:bodyPr>
            <a:lstStyle/>
            <a:p>
              <a:pPr algn="ctr"/>
              <a:r>
                <a:rPr lang="en-US" dirty="0" smtClean="0">
                  <a:solidFill>
                    <a:srgbClr val="C00000"/>
                  </a:solidFill>
                  <a:latin typeface="Cambria Math" panose="02040503050406030204" pitchFamily="18" charset="0"/>
                  <a:ea typeface="Cambria Math" panose="02040503050406030204" pitchFamily="18" charset="0"/>
                  <a:cs typeface="Arial" pitchFamily="34" charset="0"/>
                </a:rPr>
                <a:t>5</a:t>
              </a:r>
            </a:p>
          </p:txBody>
        </p:sp>
        <p:sp>
          <p:nvSpPr>
            <p:cNvPr id="144" name="TextBox 143"/>
            <p:cNvSpPr txBox="1"/>
            <p:nvPr/>
          </p:nvSpPr>
          <p:spPr>
            <a:xfrm>
              <a:off x="1884254" y="1829519"/>
              <a:ext cx="554146" cy="369332"/>
            </a:xfrm>
            <a:prstGeom prst="rect">
              <a:avLst/>
            </a:prstGeom>
            <a:noFill/>
          </p:spPr>
          <p:txBody>
            <a:bodyPr wrap="square" rtlCol="0">
              <a:spAutoFit/>
            </a:bodyPr>
            <a:lstStyle/>
            <a:p>
              <a:pPr algn="ctr"/>
              <a:r>
                <a:rPr lang="en-US" dirty="0" smtClean="0">
                  <a:solidFill>
                    <a:srgbClr val="C00000"/>
                  </a:solidFill>
                  <a:latin typeface="Cambria Math" panose="02040503050406030204" pitchFamily="18" charset="0"/>
                  <a:ea typeface="Cambria Math" panose="02040503050406030204" pitchFamily="18" charset="0"/>
                  <a:cs typeface="Arial" pitchFamily="34" charset="0"/>
                </a:rPr>
                <a:t>4</a:t>
              </a:r>
            </a:p>
          </p:txBody>
        </p:sp>
        <p:cxnSp>
          <p:nvCxnSpPr>
            <p:cNvPr id="145" name="Straight Connector 144"/>
            <p:cNvCxnSpPr/>
            <p:nvPr/>
          </p:nvCxnSpPr>
          <p:spPr>
            <a:xfrm>
              <a:off x="2046709" y="2138217"/>
              <a:ext cx="287278"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grpSp>
      <p:grpSp>
        <p:nvGrpSpPr>
          <p:cNvPr id="6" name="Group 5"/>
          <p:cNvGrpSpPr/>
          <p:nvPr/>
        </p:nvGrpSpPr>
        <p:grpSpPr>
          <a:xfrm>
            <a:off x="3876078" y="1134844"/>
            <a:ext cx="2154017" cy="699075"/>
            <a:chOff x="4733925" y="1095375"/>
            <a:chExt cx="2154017" cy="699075"/>
          </a:xfrm>
        </p:grpSpPr>
        <p:sp>
          <p:nvSpPr>
            <p:cNvPr id="154" name="Rectangle 153"/>
            <p:cNvSpPr/>
            <p:nvPr/>
          </p:nvSpPr>
          <p:spPr>
            <a:xfrm>
              <a:off x="5000625" y="1209675"/>
              <a:ext cx="1887317" cy="584775"/>
            </a:xfrm>
            <a:prstGeom prst="rect">
              <a:avLst/>
            </a:prstGeom>
          </p:spPr>
          <p:txBody>
            <a:bodyPr wrap="square">
              <a:spAutoFit/>
            </a:bodyPr>
            <a:lstStyle/>
            <a:p>
              <a:pPr algn="ctr"/>
              <a:r>
                <a:rPr lang="en-US" sz="1600" b="1" dirty="0" smtClean="0">
                  <a:solidFill>
                    <a:srgbClr val="002060"/>
                  </a:solidFill>
                  <a:latin typeface="Cambria Math" panose="02040503050406030204" pitchFamily="18" charset="0"/>
                  <a:ea typeface="Cambria Math" panose="02040503050406030204" pitchFamily="18" charset="0"/>
                </a:rPr>
                <a:t>will be multiplied by </a:t>
              </a:r>
              <a:r>
                <a:rPr lang="en-US" sz="1600" b="1" i="1" dirty="0" smtClean="0">
                  <a:solidFill>
                    <a:srgbClr val="002060"/>
                  </a:solidFill>
                  <a:latin typeface="Bookman Old Style" panose="02050604050505020204" pitchFamily="18" charset="0"/>
                  <a:ea typeface="Cambria Math" panose="02040503050406030204" pitchFamily="18" charset="0"/>
                </a:rPr>
                <a:t>x</a:t>
              </a:r>
              <a:endParaRPr lang="en-US" sz="1600" b="1" i="1" dirty="0">
                <a:solidFill>
                  <a:srgbClr val="002060"/>
                </a:solidFill>
                <a:latin typeface="Bookman Old Style" panose="02050604050505020204" pitchFamily="18" charset="0"/>
                <a:ea typeface="Cambria Math" panose="02040503050406030204" pitchFamily="18" charset="0"/>
              </a:endParaRPr>
            </a:p>
          </p:txBody>
        </p:sp>
        <p:grpSp>
          <p:nvGrpSpPr>
            <p:cNvPr id="148" name="Group 147"/>
            <p:cNvGrpSpPr/>
            <p:nvPr/>
          </p:nvGrpSpPr>
          <p:grpSpPr>
            <a:xfrm>
              <a:off x="4733925" y="1095375"/>
              <a:ext cx="480671" cy="630283"/>
              <a:chOff x="1130415" y="2003521"/>
              <a:chExt cx="480671" cy="630283"/>
            </a:xfrm>
          </p:grpSpPr>
          <p:grpSp>
            <p:nvGrpSpPr>
              <p:cNvPr id="149" name="Group 148"/>
              <p:cNvGrpSpPr/>
              <p:nvPr/>
            </p:nvGrpSpPr>
            <p:grpSpPr>
              <a:xfrm>
                <a:off x="1130415" y="2003521"/>
                <a:ext cx="480671" cy="369332"/>
                <a:chOff x="1130415" y="2003521"/>
                <a:chExt cx="480671" cy="369332"/>
              </a:xfrm>
            </p:grpSpPr>
            <p:sp>
              <p:nvSpPr>
                <p:cNvPr id="151" name="TextBox 150"/>
                <p:cNvSpPr txBox="1"/>
                <p:nvPr/>
              </p:nvSpPr>
              <p:spPr>
                <a:xfrm>
                  <a:off x="1130415" y="2003521"/>
                  <a:ext cx="480671" cy="369332"/>
                </a:xfrm>
                <a:prstGeom prst="rect">
                  <a:avLst/>
                </a:prstGeom>
                <a:noFill/>
                <a:ln>
                  <a:noFill/>
                </a:ln>
              </p:spPr>
              <p:txBody>
                <a:bodyPr wrap="square" rtlCol="0">
                  <a:spAutoFit/>
                </a:bodyPr>
                <a:lstStyle/>
                <a:p>
                  <a:pPr algn="ctr"/>
                  <a:r>
                    <a:rPr lang="en-US" dirty="0" smtClean="0">
                      <a:solidFill>
                        <a:srgbClr val="002060"/>
                      </a:solidFill>
                      <a:latin typeface="Cambria Math" panose="02040503050406030204" pitchFamily="18" charset="0"/>
                      <a:ea typeface="Cambria Math" panose="02040503050406030204" pitchFamily="18" charset="0"/>
                      <a:cs typeface="Arial" pitchFamily="34" charset="0"/>
                    </a:rPr>
                    <a:t>4</a:t>
                  </a:r>
                  <a:endParaRPr lang="en-US" i="1" dirty="0" smtClean="0">
                    <a:solidFill>
                      <a:srgbClr val="002060"/>
                    </a:solidFill>
                    <a:latin typeface="Cambria Math" panose="02040503050406030204" pitchFamily="18" charset="0"/>
                    <a:ea typeface="Cambria Math" panose="02040503050406030204" pitchFamily="18" charset="0"/>
                    <a:cs typeface="Arial" pitchFamily="34" charset="0"/>
                  </a:endParaRPr>
                </a:p>
              </p:txBody>
            </p:sp>
            <p:cxnSp>
              <p:nvCxnSpPr>
                <p:cNvPr id="152" name="Straight Connector 151"/>
                <p:cNvCxnSpPr/>
                <p:nvPr/>
              </p:nvCxnSpPr>
              <p:spPr>
                <a:xfrm>
                  <a:off x="1212746" y="2319870"/>
                  <a:ext cx="316006" cy="0"/>
                </a:xfrm>
                <a:prstGeom prst="line">
                  <a:avLst/>
                </a:prstGeom>
                <a:ln w="19050">
                  <a:solidFill>
                    <a:srgbClr val="002060"/>
                  </a:solidFill>
                </a:ln>
              </p:spPr>
              <p:style>
                <a:lnRef idx="1">
                  <a:schemeClr val="accent1"/>
                </a:lnRef>
                <a:fillRef idx="0">
                  <a:schemeClr val="accent1"/>
                </a:fillRef>
                <a:effectRef idx="0">
                  <a:schemeClr val="accent1"/>
                </a:effectRef>
                <a:fontRef idx="minor">
                  <a:schemeClr val="tx1"/>
                </a:fontRef>
              </p:style>
            </p:cxnSp>
          </p:grpSp>
          <p:sp>
            <p:nvSpPr>
              <p:cNvPr id="150" name="TextBox 149"/>
              <p:cNvSpPr txBox="1"/>
              <p:nvPr/>
            </p:nvSpPr>
            <p:spPr>
              <a:xfrm>
                <a:off x="1212746" y="2264472"/>
                <a:ext cx="289838" cy="369332"/>
              </a:xfrm>
              <a:prstGeom prst="rect">
                <a:avLst/>
              </a:prstGeom>
              <a:noFill/>
              <a:ln>
                <a:noFill/>
              </a:ln>
            </p:spPr>
            <p:txBody>
              <a:bodyPr wrap="square" rtlCol="0">
                <a:spAutoFit/>
              </a:bodyPr>
              <a:lstStyle/>
              <a:p>
                <a:pPr algn="ctr"/>
                <a:r>
                  <a:rPr lang="en-US" dirty="0" smtClean="0">
                    <a:solidFill>
                      <a:srgbClr val="002060"/>
                    </a:solidFill>
                    <a:latin typeface="Cambria Math" panose="02040503050406030204" pitchFamily="18" charset="0"/>
                    <a:ea typeface="Cambria Math" panose="02040503050406030204" pitchFamily="18" charset="0"/>
                    <a:cs typeface="Arial" pitchFamily="34" charset="0"/>
                  </a:rPr>
                  <a:t>5</a:t>
                </a:r>
              </a:p>
            </p:txBody>
          </p:sp>
        </p:grpSp>
      </p:grpSp>
      <p:grpSp>
        <p:nvGrpSpPr>
          <p:cNvPr id="155" name="Group 154"/>
          <p:cNvGrpSpPr/>
          <p:nvPr/>
        </p:nvGrpSpPr>
        <p:grpSpPr>
          <a:xfrm>
            <a:off x="3878433" y="1131070"/>
            <a:ext cx="2154017" cy="699075"/>
            <a:chOff x="4733925" y="1095375"/>
            <a:chExt cx="2154017" cy="699075"/>
          </a:xfrm>
        </p:grpSpPr>
        <p:sp>
          <p:nvSpPr>
            <p:cNvPr id="156" name="Rectangle 155"/>
            <p:cNvSpPr/>
            <p:nvPr/>
          </p:nvSpPr>
          <p:spPr>
            <a:xfrm>
              <a:off x="5000625" y="1209675"/>
              <a:ext cx="1887317" cy="584775"/>
            </a:xfrm>
            <a:prstGeom prst="rect">
              <a:avLst/>
            </a:prstGeom>
          </p:spPr>
          <p:txBody>
            <a:bodyPr wrap="square">
              <a:spAutoFit/>
            </a:bodyPr>
            <a:lstStyle/>
            <a:p>
              <a:pPr algn="ctr"/>
              <a:r>
                <a:rPr lang="en-US" sz="1600" b="1" dirty="0" smtClean="0">
                  <a:solidFill>
                    <a:srgbClr val="002060"/>
                  </a:solidFill>
                  <a:latin typeface="Cambria Math" panose="02040503050406030204" pitchFamily="18" charset="0"/>
                  <a:ea typeface="Cambria Math" panose="02040503050406030204" pitchFamily="18" charset="0"/>
                </a:rPr>
                <a:t>will be multiplied by 10</a:t>
              </a:r>
              <a:endParaRPr lang="en-US" sz="1600" b="1" dirty="0">
                <a:solidFill>
                  <a:srgbClr val="002060"/>
                </a:solidFill>
                <a:latin typeface="Cambria Math" panose="02040503050406030204" pitchFamily="18" charset="0"/>
                <a:ea typeface="Cambria Math" panose="02040503050406030204" pitchFamily="18" charset="0"/>
              </a:endParaRPr>
            </a:p>
          </p:txBody>
        </p:sp>
        <p:grpSp>
          <p:nvGrpSpPr>
            <p:cNvPr id="157" name="Group 156"/>
            <p:cNvGrpSpPr/>
            <p:nvPr/>
          </p:nvGrpSpPr>
          <p:grpSpPr>
            <a:xfrm>
              <a:off x="4733925" y="1095375"/>
              <a:ext cx="480671" cy="630283"/>
              <a:chOff x="1130415" y="2003521"/>
              <a:chExt cx="480671" cy="630283"/>
            </a:xfrm>
          </p:grpSpPr>
          <p:grpSp>
            <p:nvGrpSpPr>
              <p:cNvPr id="158" name="Group 157"/>
              <p:cNvGrpSpPr/>
              <p:nvPr/>
            </p:nvGrpSpPr>
            <p:grpSpPr>
              <a:xfrm>
                <a:off x="1130415" y="2003521"/>
                <a:ext cx="480671" cy="369332"/>
                <a:chOff x="1130415" y="2003521"/>
                <a:chExt cx="480671" cy="369332"/>
              </a:xfrm>
            </p:grpSpPr>
            <p:sp>
              <p:nvSpPr>
                <p:cNvPr id="160" name="TextBox 159"/>
                <p:cNvSpPr txBox="1"/>
                <p:nvPr/>
              </p:nvSpPr>
              <p:spPr>
                <a:xfrm>
                  <a:off x="1130415" y="2003521"/>
                  <a:ext cx="480671" cy="369332"/>
                </a:xfrm>
                <a:prstGeom prst="rect">
                  <a:avLst/>
                </a:prstGeom>
                <a:noFill/>
                <a:ln>
                  <a:noFill/>
                </a:ln>
              </p:spPr>
              <p:txBody>
                <a:bodyPr wrap="square" rtlCol="0">
                  <a:spAutoFit/>
                </a:bodyPr>
                <a:lstStyle/>
                <a:p>
                  <a:pPr algn="ctr"/>
                  <a:r>
                    <a:rPr lang="en-US" dirty="0" smtClean="0">
                      <a:solidFill>
                        <a:srgbClr val="002060"/>
                      </a:solidFill>
                      <a:latin typeface="Cambria Math" panose="02040503050406030204" pitchFamily="18" charset="0"/>
                      <a:ea typeface="Cambria Math" panose="02040503050406030204" pitchFamily="18" charset="0"/>
                      <a:cs typeface="Arial" pitchFamily="34" charset="0"/>
                    </a:rPr>
                    <a:t>4</a:t>
                  </a:r>
                  <a:endParaRPr lang="en-US" i="1" dirty="0" smtClean="0">
                    <a:solidFill>
                      <a:srgbClr val="002060"/>
                    </a:solidFill>
                    <a:latin typeface="Cambria Math" panose="02040503050406030204" pitchFamily="18" charset="0"/>
                    <a:ea typeface="Cambria Math" panose="02040503050406030204" pitchFamily="18" charset="0"/>
                    <a:cs typeface="Arial" pitchFamily="34" charset="0"/>
                  </a:endParaRPr>
                </a:p>
              </p:txBody>
            </p:sp>
            <p:cxnSp>
              <p:nvCxnSpPr>
                <p:cNvPr id="161" name="Straight Connector 160"/>
                <p:cNvCxnSpPr/>
                <p:nvPr/>
              </p:nvCxnSpPr>
              <p:spPr>
                <a:xfrm>
                  <a:off x="1212746" y="2319870"/>
                  <a:ext cx="316006" cy="0"/>
                </a:xfrm>
                <a:prstGeom prst="line">
                  <a:avLst/>
                </a:prstGeom>
                <a:ln w="19050">
                  <a:solidFill>
                    <a:srgbClr val="002060"/>
                  </a:solidFill>
                </a:ln>
              </p:spPr>
              <p:style>
                <a:lnRef idx="1">
                  <a:schemeClr val="accent1"/>
                </a:lnRef>
                <a:fillRef idx="0">
                  <a:schemeClr val="accent1"/>
                </a:fillRef>
                <a:effectRef idx="0">
                  <a:schemeClr val="accent1"/>
                </a:effectRef>
                <a:fontRef idx="minor">
                  <a:schemeClr val="tx1"/>
                </a:fontRef>
              </p:style>
            </p:cxnSp>
          </p:grpSp>
          <p:sp>
            <p:nvSpPr>
              <p:cNvPr id="159" name="TextBox 158"/>
              <p:cNvSpPr txBox="1"/>
              <p:nvPr/>
            </p:nvSpPr>
            <p:spPr>
              <a:xfrm>
                <a:off x="1212746" y="2264472"/>
                <a:ext cx="289838" cy="369332"/>
              </a:xfrm>
              <a:prstGeom prst="rect">
                <a:avLst/>
              </a:prstGeom>
              <a:noFill/>
              <a:ln>
                <a:noFill/>
              </a:ln>
            </p:spPr>
            <p:txBody>
              <a:bodyPr wrap="square" rtlCol="0">
                <a:spAutoFit/>
              </a:bodyPr>
              <a:lstStyle/>
              <a:p>
                <a:pPr algn="ctr"/>
                <a:r>
                  <a:rPr lang="en-US" dirty="0" smtClean="0">
                    <a:solidFill>
                      <a:srgbClr val="002060"/>
                    </a:solidFill>
                    <a:latin typeface="Cambria Math" panose="02040503050406030204" pitchFamily="18" charset="0"/>
                    <a:ea typeface="Cambria Math" panose="02040503050406030204" pitchFamily="18" charset="0"/>
                    <a:cs typeface="Arial" pitchFamily="34" charset="0"/>
                  </a:rPr>
                  <a:t>5</a:t>
                </a:r>
              </a:p>
            </p:txBody>
          </p:sp>
        </p:grpSp>
      </p:grpSp>
      <p:cxnSp>
        <p:nvCxnSpPr>
          <p:cNvPr id="162" name="Straight Connector 161"/>
          <p:cNvCxnSpPr/>
          <p:nvPr/>
        </p:nvCxnSpPr>
        <p:spPr>
          <a:xfrm flipV="1">
            <a:off x="3861205" y="2431332"/>
            <a:ext cx="237744" cy="164592"/>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p:cNvCxnSpPr/>
          <p:nvPr/>
        </p:nvCxnSpPr>
        <p:spPr>
          <a:xfrm flipV="1">
            <a:off x="3143250" y="2607183"/>
            <a:ext cx="237744" cy="164592"/>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64" name="TextBox 163"/>
          <p:cNvSpPr txBox="1"/>
          <p:nvPr/>
        </p:nvSpPr>
        <p:spPr>
          <a:xfrm>
            <a:off x="3768071" y="2168687"/>
            <a:ext cx="397483" cy="307777"/>
          </a:xfrm>
          <a:prstGeom prst="rect">
            <a:avLst/>
          </a:prstGeom>
          <a:noFill/>
        </p:spPr>
        <p:txBody>
          <a:bodyPr wrap="square" rtlCol="0">
            <a:spAutoFit/>
          </a:bodyPr>
          <a:lstStyle/>
          <a:p>
            <a:r>
              <a:rPr lang="en-US" sz="1400" dirty="0" smtClean="0">
                <a:solidFill>
                  <a:srgbClr val="FF0000"/>
                </a:solidFill>
                <a:latin typeface="Cambria Math" panose="02040503050406030204" pitchFamily="18" charset="0"/>
                <a:ea typeface="Cambria Math" panose="02040503050406030204" pitchFamily="18" charset="0"/>
                <a:cs typeface="Arial" pitchFamily="34" charset="0"/>
                <a:sym typeface="Symbol"/>
              </a:rPr>
              <a:t>2</a:t>
            </a:r>
            <a:endParaRPr lang="en-US" sz="1400" dirty="0">
              <a:solidFill>
                <a:srgbClr val="FF0000"/>
              </a:solidFill>
              <a:latin typeface="Cambria Math" panose="02040503050406030204" pitchFamily="18" charset="0"/>
              <a:ea typeface="Cambria Math" panose="02040503050406030204" pitchFamily="18" charset="0"/>
              <a:cs typeface="Arial" pitchFamily="34" charset="0"/>
            </a:endParaRPr>
          </a:p>
        </p:txBody>
      </p:sp>
      <p:sp>
        <p:nvSpPr>
          <p:cNvPr id="165" name="TextBox 164"/>
          <p:cNvSpPr txBox="1"/>
          <p:nvPr/>
        </p:nvSpPr>
        <p:spPr>
          <a:xfrm>
            <a:off x="3355098" y="2531706"/>
            <a:ext cx="302502" cy="307777"/>
          </a:xfrm>
          <a:prstGeom prst="rect">
            <a:avLst/>
          </a:prstGeom>
          <a:noFill/>
        </p:spPr>
        <p:txBody>
          <a:bodyPr wrap="square" rtlCol="0">
            <a:spAutoFit/>
          </a:bodyPr>
          <a:lstStyle/>
          <a:p>
            <a:r>
              <a:rPr lang="en-US" sz="1400" dirty="0" smtClean="0">
                <a:solidFill>
                  <a:srgbClr val="FF0000"/>
                </a:solidFill>
                <a:latin typeface="Cambria Math" panose="02040503050406030204" pitchFamily="18" charset="0"/>
                <a:ea typeface="Cambria Math" panose="02040503050406030204" pitchFamily="18" charset="0"/>
                <a:cs typeface="Arial" pitchFamily="34" charset="0"/>
                <a:sym typeface="Symbol"/>
              </a:rPr>
              <a:t>1</a:t>
            </a:r>
            <a:endParaRPr lang="en-US" sz="1400" dirty="0">
              <a:solidFill>
                <a:srgbClr val="FF0000"/>
              </a:solidFill>
              <a:latin typeface="Cambria Math" panose="02040503050406030204" pitchFamily="18" charset="0"/>
              <a:ea typeface="Cambria Math" panose="02040503050406030204" pitchFamily="18" charset="0"/>
              <a:cs typeface="Arial" pitchFamily="34" charset="0"/>
            </a:endParaRPr>
          </a:p>
        </p:txBody>
      </p:sp>
      <p:sp>
        <p:nvSpPr>
          <p:cNvPr id="166" name="Rectangle 165"/>
          <p:cNvSpPr/>
          <p:nvPr/>
        </p:nvSpPr>
        <p:spPr>
          <a:xfrm>
            <a:off x="4235689" y="2496519"/>
            <a:ext cx="1005403" cy="338554"/>
          </a:xfrm>
          <a:prstGeom prst="rect">
            <a:avLst/>
          </a:prstGeom>
          <a:gradFill flip="none" rotWithShape="1">
            <a:gsLst>
              <a:gs pos="0">
                <a:srgbClr val="CC00CC">
                  <a:tint val="66000"/>
                  <a:satMod val="160000"/>
                </a:srgbClr>
              </a:gs>
              <a:gs pos="50000">
                <a:srgbClr val="CC00CC">
                  <a:tint val="44500"/>
                  <a:satMod val="160000"/>
                </a:srgbClr>
              </a:gs>
              <a:gs pos="100000">
                <a:srgbClr val="CC00CC">
                  <a:tint val="23500"/>
                  <a:satMod val="160000"/>
                </a:srgbClr>
              </a:gs>
            </a:gsLst>
            <a:lin ang="2700000" scaled="1"/>
            <a:tileRect/>
          </a:gradFill>
        </p:spPr>
        <p:txBody>
          <a:bodyPr wrap="none">
            <a:spAutoFit/>
          </a:bodyPr>
          <a:lstStyle/>
          <a:p>
            <a:r>
              <a:rPr lang="en-US" sz="1600" dirty="0" smtClean="0">
                <a:solidFill>
                  <a:prstClr val="black"/>
                </a:solidFill>
                <a:latin typeface="Cambria Math" panose="02040503050406030204" pitchFamily="18" charset="0"/>
                <a:ea typeface="Cambria Math" panose="02040503050406030204" pitchFamily="18" charset="0"/>
              </a:rPr>
              <a:t>5 × 1 = 5</a:t>
            </a:r>
            <a:endParaRPr lang="en-US" sz="1600" dirty="0">
              <a:solidFill>
                <a:prstClr val="black"/>
              </a:solidFill>
              <a:latin typeface="Cambria Math" panose="02040503050406030204" pitchFamily="18" charset="0"/>
              <a:ea typeface="Cambria Math" panose="02040503050406030204" pitchFamily="18" charset="0"/>
            </a:endParaRPr>
          </a:p>
        </p:txBody>
      </p:sp>
      <p:sp>
        <p:nvSpPr>
          <p:cNvPr id="167" name="Rectangle 166"/>
          <p:cNvSpPr/>
          <p:nvPr/>
        </p:nvSpPr>
        <p:spPr>
          <a:xfrm>
            <a:off x="4214794" y="2190750"/>
            <a:ext cx="1119217" cy="338554"/>
          </a:xfrm>
          <a:prstGeom prst="rect">
            <a:avLst/>
          </a:prstGeom>
          <a:gradFill flip="none" rotWithShape="1">
            <a:gsLst>
              <a:gs pos="0">
                <a:srgbClr val="CC00CC">
                  <a:tint val="66000"/>
                  <a:satMod val="160000"/>
                </a:srgbClr>
              </a:gs>
              <a:gs pos="50000">
                <a:srgbClr val="CC00CC">
                  <a:tint val="44500"/>
                  <a:satMod val="160000"/>
                </a:srgbClr>
              </a:gs>
              <a:gs pos="100000">
                <a:srgbClr val="CC00CC">
                  <a:tint val="23500"/>
                  <a:satMod val="160000"/>
                </a:srgbClr>
              </a:gs>
            </a:gsLst>
            <a:lin ang="2700000" scaled="1"/>
            <a:tileRect/>
          </a:gradFill>
        </p:spPr>
        <p:txBody>
          <a:bodyPr wrap="none">
            <a:spAutoFit/>
          </a:bodyPr>
          <a:lstStyle/>
          <a:p>
            <a:r>
              <a:rPr lang="en-US" sz="1600" dirty="0" smtClean="0">
                <a:solidFill>
                  <a:prstClr val="black"/>
                </a:solidFill>
                <a:latin typeface="Cambria Math" panose="02040503050406030204" pitchFamily="18" charset="0"/>
                <a:ea typeface="Cambria Math" panose="02040503050406030204" pitchFamily="18" charset="0"/>
              </a:rPr>
              <a:t>5 × 2 = 10</a:t>
            </a:r>
            <a:endParaRPr lang="en-US" sz="1600" dirty="0">
              <a:solidFill>
                <a:prstClr val="black"/>
              </a:solidFill>
              <a:latin typeface="Cambria Math" panose="02040503050406030204" pitchFamily="18" charset="0"/>
              <a:ea typeface="Cambria Math" panose="02040503050406030204" pitchFamily="18" charset="0"/>
            </a:endParaRPr>
          </a:p>
        </p:txBody>
      </p:sp>
      <p:sp>
        <p:nvSpPr>
          <p:cNvPr id="168" name="Rectangle 167"/>
          <p:cNvSpPr/>
          <p:nvPr/>
        </p:nvSpPr>
        <p:spPr>
          <a:xfrm>
            <a:off x="1287005" y="2935500"/>
            <a:ext cx="332591" cy="369332"/>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wrap="square">
            <a:spAutoFit/>
            <a:scene3d>
              <a:camera prst="perspectiveFront"/>
              <a:lightRig rig="threePt" dir="t"/>
            </a:scene3d>
          </a:bodyPr>
          <a:lstStyle/>
          <a:p>
            <a:pPr algn="ctr"/>
            <a:r>
              <a:rPr lang="en-US" i="1" dirty="0" smtClean="0">
                <a:solidFill>
                  <a:prstClr val="black"/>
                </a:solidFill>
                <a:latin typeface="Bookman Old Style" panose="02050604050505020204" pitchFamily="18" charset="0"/>
                <a:ea typeface="Cambria Math" panose="02040503050406030204" pitchFamily="18" charset="0"/>
                <a:cs typeface="Arial" pitchFamily="34" charset="0"/>
              </a:rPr>
              <a:t>x</a:t>
            </a:r>
            <a:endParaRPr lang="en-US" i="1" dirty="0">
              <a:solidFill>
                <a:prstClr val="black"/>
              </a:solidFill>
              <a:latin typeface="Bookman Old Style" panose="02050604050505020204" pitchFamily="18" charset="0"/>
              <a:ea typeface="Cambria Math" panose="02040503050406030204" pitchFamily="18" charset="0"/>
              <a:cs typeface="Arial" pitchFamily="34" charset="0"/>
            </a:endParaRPr>
          </a:p>
        </p:txBody>
      </p:sp>
      <p:sp>
        <p:nvSpPr>
          <p:cNvPr id="169" name="Rectangle 168"/>
          <p:cNvSpPr/>
          <p:nvPr/>
        </p:nvSpPr>
        <p:spPr>
          <a:xfrm>
            <a:off x="2183784" y="2913102"/>
            <a:ext cx="357790" cy="369332"/>
          </a:xfrm>
          <a:prstGeom prst="rect">
            <a:avLst/>
          </a:prstGeom>
        </p:spPr>
        <p:txBody>
          <a:bodyPr wrap="none">
            <a:spAutoFit/>
          </a:bodyPr>
          <a:lstStyle/>
          <a:p>
            <a:pPr marL="342900" indent="-342900" algn="just"/>
            <a:r>
              <a:rPr lang="en-US" dirty="0" smtClean="0">
                <a:solidFill>
                  <a:prstClr val="black"/>
                </a:solidFill>
                <a:latin typeface="Cambria Math" panose="02040503050406030204" pitchFamily="18" charset="0"/>
                <a:ea typeface="Cambria Math" panose="02040503050406030204" pitchFamily="18" charset="0"/>
                <a:cs typeface="Arial" pitchFamily="34" charset="0"/>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70" name="Rectangle 169"/>
          <p:cNvSpPr/>
          <p:nvPr/>
        </p:nvSpPr>
        <p:spPr>
          <a:xfrm>
            <a:off x="1576145" y="2969969"/>
            <a:ext cx="409086" cy="369332"/>
          </a:xfrm>
          <a:prstGeom prst="rect">
            <a:avLst/>
          </a:prstGeom>
        </p:spPr>
        <p:txBody>
          <a:bodyPr wrap="none">
            <a:spAutoFit/>
          </a:bodyPr>
          <a:lstStyle/>
          <a:p>
            <a:r>
              <a:rPr lang="en-US" dirty="0">
                <a:solidFill>
                  <a:prstClr val="black"/>
                </a:solidFill>
                <a:latin typeface="Cambria Math" panose="02040503050406030204" pitchFamily="18" charset="0"/>
                <a:ea typeface="Cambria Math" panose="02040503050406030204" pitchFamily="18" charset="0"/>
                <a:cs typeface="Arial" pitchFamily="34" charset="0"/>
              </a:rPr>
              <a:t>= </a:t>
            </a:r>
            <a:endParaRPr lang="en-US" dirty="0">
              <a:solidFill>
                <a:prstClr val="black"/>
              </a:solidFill>
              <a:latin typeface="Cambria Math" panose="02040503050406030204" pitchFamily="18" charset="0"/>
              <a:ea typeface="Cambria Math" panose="02040503050406030204" pitchFamily="18" charset="0"/>
            </a:endParaRPr>
          </a:p>
        </p:txBody>
      </p:sp>
      <p:sp>
        <p:nvSpPr>
          <p:cNvPr id="171" name="TextBox 170"/>
          <p:cNvSpPr txBox="1"/>
          <p:nvPr/>
        </p:nvSpPr>
        <p:spPr>
          <a:xfrm>
            <a:off x="1787386" y="3097768"/>
            <a:ext cx="509064" cy="369332"/>
          </a:xfrm>
          <a:prstGeom prst="rect">
            <a:avLst/>
          </a:prstGeom>
          <a:noFill/>
        </p:spPr>
        <p:txBody>
          <a:bodyPr wrap="square" rtlCol="0">
            <a:spAutoFit/>
          </a:bodyPr>
          <a:lstStyle/>
          <a:p>
            <a:pPr algn="ctr"/>
            <a:r>
              <a:rPr lang="en-US" dirty="0" smtClean="0">
                <a:solidFill>
                  <a:prstClr val="black"/>
                </a:solidFill>
                <a:latin typeface="Cambria Math" panose="02040503050406030204" pitchFamily="18" charset="0"/>
                <a:ea typeface="Cambria Math" panose="02040503050406030204" pitchFamily="18" charset="0"/>
                <a:cs typeface="Arial" pitchFamily="34" charset="0"/>
              </a:rPr>
              <a:t>5</a:t>
            </a:r>
          </a:p>
        </p:txBody>
      </p:sp>
      <p:sp>
        <p:nvSpPr>
          <p:cNvPr id="172" name="TextBox 171"/>
          <p:cNvSpPr txBox="1"/>
          <p:nvPr/>
        </p:nvSpPr>
        <p:spPr>
          <a:xfrm>
            <a:off x="1754411" y="2804009"/>
            <a:ext cx="554146" cy="369332"/>
          </a:xfrm>
          <a:prstGeom prst="rect">
            <a:avLst/>
          </a:prstGeom>
          <a:noFill/>
        </p:spPr>
        <p:txBody>
          <a:bodyPr wrap="square" rtlCol="0">
            <a:spAutoFit/>
          </a:bodyPr>
          <a:lstStyle/>
          <a:p>
            <a:pPr algn="ctr"/>
            <a:r>
              <a:rPr lang="en-US" dirty="0" smtClean="0">
                <a:solidFill>
                  <a:prstClr val="black"/>
                </a:solidFill>
                <a:latin typeface="Cambria Math" panose="02040503050406030204" pitchFamily="18" charset="0"/>
                <a:ea typeface="Cambria Math" panose="02040503050406030204" pitchFamily="18" charset="0"/>
                <a:cs typeface="Arial" pitchFamily="34" charset="0"/>
              </a:rPr>
              <a:t>4</a:t>
            </a:r>
            <a:r>
              <a:rPr lang="en-US" i="1" dirty="0" smtClean="0">
                <a:solidFill>
                  <a:prstClr val="black"/>
                </a:solidFill>
                <a:latin typeface="Bookman Old Style" panose="02050604050505020204" pitchFamily="18" charset="0"/>
                <a:ea typeface="Cambria Math" panose="02040503050406030204" pitchFamily="18" charset="0"/>
                <a:cs typeface="Arial" pitchFamily="34" charset="0"/>
              </a:rPr>
              <a:t>x</a:t>
            </a:r>
          </a:p>
        </p:txBody>
      </p:sp>
      <p:cxnSp>
        <p:nvCxnSpPr>
          <p:cNvPr id="173" name="Straight Connector 172"/>
          <p:cNvCxnSpPr/>
          <p:nvPr/>
        </p:nvCxnSpPr>
        <p:spPr>
          <a:xfrm>
            <a:off x="1916866" y="3122232"/>
            <a:ext cx="28727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74" name="Rectangle 173"/>
          <p:cNvSpPr/>
          <p:nvPr/>
        </p:nvSpPr>
        <p:spPr>
          <a:xfrm>
            <a:off x="2525544" y="2913102"/>
            <a:ext cx="312906" cy="369332"/>
          </a:xfrm>
          <a:prstGeom prst="rect">
            <a:avLst/>
          </a:prstGeom>
        </p:spPr>
        <p:txBody>
          <a:bodyPr wrap="none">
            <a:spAutoFit/>
          </a:bodyPr>
          <a:lstStyle/>
          <a:p>
            <a:pPr marL="342900" indent="-342900" algn="just"/>
            <a:r>
              <a:rPr lang="en-US" dirty="0" smtClean="0">
                <a:solidFill>
                  <a:prstClr val="black"/>
                </a:solidFill>
                <a:latin typeface="Cambria Math" panose="02040503050406030204" pitchFamily="18" charset="0"/>
                <a:ea typeface="Cambria Math" panose="02040503050406030204" pitchFamily="18" charset="0"/>
                <a:cs typeface="Arial" pitchFamily="34" charset="0"/>
              </a:rPr>
              <a:t>8</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76" name="Curved Down Arrow 175"/>
          <p:cNvSpPr/>
          <p:nvPr/>
        </p:nvSpPr>
        <p:spPr>
          <a:xfrm rot="10800000" flipH="1" flipV="1">
            <a:off x="2201934" y="1654703"/>
            <a:ext cx="792166" cy="164595"/>
          </a:xfrm>
          <a:prstGeom prst="curvedDownArrow">
            <a:avLst/>
          </a:prstGeom>
          <a:solidFill>
            <a:srgbClr val="FFFF00"/>
          </a:solid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prstClr val="black"/>
              </a:solidFill>
              <a:latin typeface="Cambria Math" panose="02040503050406030204" pitchFamily="18" charset="0"/>
              <a:ea typeface="Cambria Math" panose="02040503050406030204" pitchFamily="18" charset="0"/>
            </a:endParaRPr>
          </a:p>
        </p:txBody>
      </p:sp>
      <p:sp>
        <p:nvSpPr>
          <p:cNvPr id="177" name="TextBox 176"/>
          <p:cNvSpPr txBox="1"/>
          <p:nvPr/>
        </p:nvSpPr>
        <p:spPr>
          <a:xfrm>
            <a:off x="1167447" y="3661635"/>
            <a:ext cx="509064" cy="369332"/>
          </a:xfrm>
          <a:prstGeom prst="rect">
            <a:avLst/>
          </a:prstGeom>
          <a:noFill/>
        </p:spPr>
        <p:txBody>
          <a:bodyPr wrap="square" rtlCol="0">
            <a:spAutoFit/>
          </a:bodyPr>
          <a:lstStyle/>
          <a:p>
            <a:pPr algn="ctr"/>
            <a:r>
              <a:rPr lang="en-US" dirty="0" smtClean="0">
                <a:solidFill>
                  <a:prstClr val="black"/>
                </a:solidFill>
                <a:latin typeface="Cambria Math" panose="02040503050406030204" pitchFamily="18" charset="0"/>
                <a:ea typeface="Cambria Math" panose="02040503050406030204" pitchFamily="18" charset="0"/>
                <a:cs typeface="Arial" pitchFamily="34" charset="0"/>
              </a:rPr>
              <a:t>1</a:t>
            </a:r>
          </a:p>
        </p:txBody>
      </p:sp>
      <p:sp>
        <p:nvSpPr>
          <p:cNvPr id="178" name="TextBox 177"/>
          <p:cNvSpPr txBox="1"/>
          <p:nvPr/>
        </p:nvSpPr>
        <p:spPr>
          <a:xfrm>
            <a:off x="1134472" y="3367876"/>
            <a:ext cx="554146" cy="369332"/>
          </a:xfrm>
          <a:prstGeom prst="rect">
            <a:avLst/>
          </a:prstGeom>
          <a:noFill/>
        </p:spPr>
        <p:txBody>
          <a:bodyPr wrap="square" rtlCol="0">
            <a:spAutoFit/>
          </a:bodyPr>
          <a:lstStyle/>
          <a:p>
            <a:pPr algn="ctr"/>
            <a:r>
              <a:rPr lang="en-US" i="1" dirty="0" smtClean="0">
                <a:solidFill>
                  <a:prstClr val="black"/>
                </a:solidFill>
                <a:latin typeface="Bookman Old Style" panose="02050604050505020204" pitchFamily="18" charset="0"/>
                <a:ea typeface="Cambria Math" panose="02040503050406030204" pitchFamily="18" charset="0"/>
                <a:cs typeface="Arial" pitchFamily="34" charset="0"/>
              </a:rPr>
              <a:t>x</a:t>
            </a:r>
          </a:p>
        </p:txBody>
      </p:sp>
      <p:cxnSp>
        <p:nvCxnSpPr>
          <p:cNvPr id="179" name="Straight Connector 178"/>
          <p:cNvCxnSpPr/>
          <p:nvPr/>
        </p:nvCxnSpPr>
        <p:spPr>
          <a:xfrm>
            <a:off x="1296927" y="3686099"/>
            <a:ext cx="28727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84" name="Rectangle 183"/>
          <p:cNvSpPr/>
          <p:nvPr/>
        </p:nvSpPr>
        <p:spPr>
          <a:xfrm>
            <a:off x="1573565" y="3501853"/>
            <a:ext cx="261610" cy="369332"/>
          </a:xfrm>
          <a:prstGeom prst="rect">
            <a:avLst/>
          </a:prstGeom>
        </p:spPr>
        <p:txBody>
          <a:bodyPr wrap="none">
            <a:spAutoFit/>
          </a:bodyPr>
          <a:lstStyle/>
          <a:p>
            <a:pPr marL="342900" indent="-342900" algn="just"/>
            <a:r>
              <a:rPr lang="en-US" dirty="0" smtClean="0">
                <a:solidFill>
                  <a:prstClr val="black"/>
                </a:solidFill>
                <a:latin typeface="Cambria Math" panose="02040503050406030204" pitchFamily="18" charset="0"/>
                <a:ea typeface="Cambria Math" panose="02040503050406030204" pitchFamily="18" charset="0"/>
                <a:cs typeface="Arial" pitchFamily="34" charset="0"/>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85" name="TextBox 184"/>
          <p:cNvSpPr txBox="1"/>
          <p:nvPr/>
        </p:nvSpPr>
        <p:spPr>
          <a:xfrm>
            <a:off x="1817490" y="3692729"/>
            <a:ext cx="509064" cy="369332"/>
          </a:xfrm>
          <a:prstGeom prst="rect">
            <a:avLst/>
          </a:prstGeom>
          <a:noFill/>
        </p:spPr>
        <p:txBody>
          <a:bodyPr wrap="square" rtlCol="0">
            <a:spAutoFit/>
          </a:bodyPr>
          <a:lstStyle/>
          <a:p>
            <a:pPr algn="ctr"/>
            <a:r>
              <a:rPr lang="en-US" dirty="0" smtClean="0">
                <a:solidFill>
                  <a:prstClr val="black"/>
                </a:solidFill>
                <a:latin typeface="Cambria Math" panose="02040503050406030204" pitchFamily="18" charset="0"/>
                <a:ea typeface="Cambria Math" panose="02040503050406030204" pitchFamily="18" charset="0"/>
                <a:cs typeface="Arial" pitchFamily="34" charset="0"/>
              </a:rPr>
              <a:t>5</a:t>
            </a:r>
          </a:p>
        </p:txBody>
      </p:sp>
      <p:sp>
        <p:nvSpPr>
          <p:cNvPr id="186" name="TextBox 185"/>
          <p:cNvSpPr txBox="1"/>
          <p:nvPr/>
        </p:nvSpPr>
        <p:spPr>
          <a:xfrm>
            <a:off x="1784515" y="3398970"/>
            <a:ext cx="554146" cy="369332"/>
          </a:xfrm>
          <a:prstGeom prst="rect">
            <a:avLst/>
          </a:prstGeom>
          <a:noFill/>
        </p:spPr>
        <p:txBody>
          <a:bodyPr wrap="square" rtlCol="0">
            <a:spAutoFit/>
          </a:bodyPr>
          <a:lstStyle/>
          <a:p>
            <a:pPr algn="ctr"/>
            <a:r>
              <a:rPr lang="en-US" dirty="0" smtClean="0">
                <a:solidFill>
                  <a:prstClr val="black"/>
                </a:solidFill>
                <a:latin typeface="Cambria Math" panose="02040503050406030204" pitchFamily="18" charset="0"/>
                <a:ea typeface="Cambria Math" panose="02040503050406030204" pitchFamily="18" charset="0"/>
                <a:cs typeface="Arial" pitchFamily="34" charset="0"/>
              </a:rPr>
              <a:t>4</a:t>
            </a:r>
            <a:r>
              <a:rPr lang="en-US" i="1" dirty="0" smtClean="0">
                <a:solidFill>
                  <a:prstClr val="black"/>
                </a:solidFill>
                <a:latin typeface="Bookman Old Style" panose="02050604050505020204" pitchFamily="18" charset="0"/>
                <a:ea typeface="Cambria Math" panose="02040503050406030204" pitchFamily="18" charset="0"/>
                <a:cs typeface="Arial" pitchFamily="34" charset="0"/>
              </a:rPr>
              <a:t>x</a:t>
            </a:r>
          </a:p>
        </p:txBody>
      </p:sp>
      <p:cxnSp>
        <p:nvCxnSpPr>
          <p:cNvPr id="187" name="Straight Connector 186"/>
          <p:cNvCxnSpPr/>
          <p:nvPr/>
        </p:nvCxnSpPr>
        <p:spPr>
          <a:xfrm>
            <a:off x="1946970" y="3717193"/>
            <a:ext cx="28727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88" name="Rectangle 187"/>
          <p:cNvSpPr/>
          <p:nvPr/>
        </p:nvSpPr>
        <p:spPr>
          <a:xfrm>
            <a:off x="2240934" y="3532527"/>
            <a:ext cx="357790" cy="369332"/>
          </a:xfrm>
          <a:prstGeom prst="rect">
            <a:avLst/>
          </a:prstGeom>
        </p:spPr>
        <p:txBody>
          <a:bodyPr wrap="none">
            <a:spAutoFit/>
          </a:bodyPr>
          <a:lstStyle/>
          <a:p>
            <a:pPr marL="342900" indent="-342900" algn="just"/>
            <a:r>
              <a:rPr lang="en-US" dirty="0" smtClean="0">
                <a:solidFill>
                  <a:prstClr val="black"/>
                </a:solidFill>
                <a:latin typeface="Cambria Math" panose="02040503050406030204" pitchFamily="18" charset="0"/>
                <a:ea typeface="Cambria Math" panose="02040503050406030204" pitchFamily="18" charset="0"/>
                <a:cs typeface="Arial" pitchFamily="34" charset="0"/>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89" name="Rectangle 188"/>
          <p:cNvSpPr/>
          <p:nvPr/>
        </p:nvSpPr>
        <p:spPr>
          <a:xfrm>
            <a:off x="2582694" y="3532527"/>
            <a:ext cx="312906" cy="369332"/>
          </a:xfrm>
          <a:prstGeom prst="rect">
            <a:avLst/>
          </a:prstGeom>
        </p:spPr>
        <p:txBody>
          <a:bodyPr wrap="none">
            <a:spAutoFit/>
          </a:bodyPr>
          <a:lstStyle/>
          <a:p>
            <a:pPr marL="342900" indent="-342900" algn="just"/>
            <a:r>
              <a:rPr lang="en-US" dirty="0" smtClean="0">
                <a:solidFill>
                  <a:prstClr val="black"/>
                </a:solidFill>
                <a:latin typeface="Cambria Math" panose="02040503050406030204" pitchFamily="18" charset="0"/>
                <a:ea typeface="Cambria Math" panose="02040503050406030204" pitchFamily="18" charset="0"/>
                <a:cs typeface="Arial" pitchFamily="34" charset="0"/>
              </a:rPr>
              <a:t>8</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90" name="TextBox 189"/>
          <p:cNvSpPr txBox="1"/>
          <p:nvPr/>
        </p:nvSpPr>
        <p:spPr>
          <a:xfrm>
            <a:off x="871175" y="4237109"/>
            <a:ext cx="509064" cy="369332"/>
          </a:xfrm>
          <a:prstGeom prst="rect">
            <a:avLst/>
          </a:prstGeom>
          <a:noFill/>
        </p:spPr>
        <p:txBody>
          <a:bodyPr wrap="square" rtlCol="0">
            <a:spAutoFit/>
          </a:bodyPr>
          <a:lstStyle/>
          <a:p>
            <a:pPr algn="ctr"/>
            <a:r>
              <a:rPr lang="en-US" dirty="0" smtClean="0">
                <a:solidFill>
                  <a:prstClr val="black"/>
                </a:solidFill>
                <a:latin typeface="Cambria Math" panose="02040503050406030204" pitchFamily="18" charset="0"/>
                <a:ea typeface="Cambria Math" panose="02040503050406030204" pitchFamily="18" charset="0"/>
                <a:cs typeface="Arial" pitchFamily="34" charset="0"/>
              </a:rPr>
              <a:t>1</a:t>
            </a:r>
          </a:p>
        </p:txBody>
      </p:sp>
      <p:sp>
        <p:nvSpPr>
          <p:cNvPr id="191" name="TextBox 190"/>
          <p:cNvSpPr txBox="1"/>
          <p:nvPr/>
        </p:nvSpPr>
        <p:spPr>
          <a:xfrm>
            <a:off x="838200" y="3943350"/>
            <a:ext cx="554146" cy="369332"/>
          </a:xfrm>
          <a:prstGeom prst="rect">
            <a:avLst/>
          </a:prstGeom>
          <a:noFill/>
        </p:spPr>
        <p:txBody>
          <a:bodyPr wrap="square" rtlCol="0">
            <a:spAutoFit/>
          </a:bodyPr>
          <a:lstStyle/>
          <a:p>
            <a:pPr algn="ctr"/>
            <a:r>
              <a:rPr lang="en-US" i="1" dirty="0" smtClean="0">
                <a:solidFill>
                  <a:prstClr val="black"/>
                </a:solidFill>
                <a:latin typeface="Bookman Old Style" panose="02050604050505020204" pitchFamily="18" charset="0"/>
                <a:ea typeface="Cambria Math" panose="02040503050406030204" pitchFamily="18" charset="0"/>
                <a:cs typeface="Arial" pitchFamily="34" charset="0"/>
              </a:rPr>
              <a:t>x</a:t>
            </a:r>
          </a:p>
        </p:txBody>
      </p:sp>
      <p:cxnSp>
        <p:nvCxnSpPr>
          <p:cNvPr id="192" name="Straight Connector 191"/>
          <p:cNvCxnSpPr/>
          <p:nvPr/>
        </p:nvCxnSpPr>
        <p:spPr>
          <a:xfrm>
            <a:off x="1000655" y="4261573"/>
            <a:ext cx="28727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94" name="TextBox 193"/>
          <p:cNvSpPr txBox="1"/>
          <p:nvPr/>
        </p:nvSpPr>
        <p:spPr>
          <a:xfrm>
            <a:off x="1116313" y="4250749"/>
            <a:ext cx="649573" cy="369332"/>
          </a:xfrm>
          <a:prstGeom prst="rect">
            <a:avLst/>
          </a:prstGeom>
          <a:noFill/>
        </p:spPr>
        <p:txBody>
          <a:bodyPr wrap="square" rtlCol="0">
            <a:spAutoFit/>
          </a:bodyPr>
          <a:lstStyle/>
          <a:p>
            <a:pPr algn="ctr"/>
            <a:r>
              <a:rPr lang="en-US" dirty="0" smtClean="0">
                <a:solidFill>
                  <a:srgbClr val="C00000"/>
                </a:solidFill>
                <a:latin typeface="Cambria Math" panose="02040503050406030204" pitchFamily="18" charset="0"/>
                <a:ea typeface="Cambria Math" panose="02040503050406030204" pitchFamily="18" charset="0"/>
                <a:cs typeface="Arial" pitchFamily="34" charset="0"/>
              </a:rPr>
              <a:t>× 5</a:t>
            </a:r>
          </a:p>
        </p:txBody>
      </p:sp>
      <p:cxnSp>
        <p:nvCxnSpPr>
          <p:cNvPr id="196" name="Straight Connector 195"/>
          <p:cNvCxnSpPr/>
          <p:nvPr/>
        </p:nvCxnSpPr>
        <p:spPr>
          <a:xfrm>
            <a:off x="1268585" y="4265485"/>
            <a:ext cx="34760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97" name="Rectangle 196"/>
          <p:cNvSpPr/>
          <p:nvPr/>
        </p:nvSpPr>
        <p:spPr>
          <a:xfrm>
            <a:off x="1610244" y="4077327"/>
            <a:ext cx="261610" cy="369332"/>
          </a:xfrm>
          <a:prstGeom prst="rect">
            <a:avLst/>
          </a:prstGeom>
        </p:spPr>
        <p:txBody>
          <a:bodyPr wrap="none">
            <a:spAutoFit/>
          </a:bodyPr>
          <a:lstStyle/>
          <a:p>
            <a:pPr marL="342900" indent="-342900" algn="just"/>
            <a:r>
              <a:rPr lang="en-US" dirty="0" smtClean="0">
                <a:solidFill>
                  <a:prstClr val="black"/>
                </a:solidFill>
                <a:latin typeface="Cambria Math" panose="02040503050406030204" pitchFamily="18" charset="0"/>
                <a:ea typeface="Cambria Math" panose="02040503050406030204" pitchFamily="18" charset="0"/>
                <a:cs typeface="Arial" pitchFamily="34" charset="0"/>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98" name="TextBox 197"/>
          <p:cNvSpPr txBox="1"/>
          <p:nvPr/>
        </p:nvSpPr>
        <p:spPr>
          <a:xfrm>
            <a:off x="1836062" y="4268203"/>
            <a:ext cx="509064" cy="369332"/>
          </a:xfrm>
          <a:prstGeom prst="rect">
            <a:avLst/>
          </a:prstGeom>
          <a:noFill/>
        </p:spPr>
        <p:txBody>
          <a:bodyPr wrap="square" rtlCol="0">
            <a:spAutoFit/>
          </a:bodyPr>
          <a:lstStyle/>
          <a:p>
            <a:pPr algn="ctr"/>
            <a:r>
              <a:rPr lang="en-US" dirty="0" smtClean="0">
                <a:solidFill>
                  <a:prstClr val="black"/>
                </a:solidFill>
                <a:latin typeface="Cambria Math" panose="02040503050406030204" pitchFamily="18" charset="0"/>
                <a:ea typeface="Cambria Math" panose="02040503050406030204" pitchFamily="18" charset="0"/>
                <a:cs typeface="Arial" pitchFamily="34" charset="0"/>
              </a:rPr>
              <a:t>5</a:t>
            </a:r>
          </a:p>
        </p:txBody>
      </p:sp>
      <p:sp>
        <p:nvSpPr>
          <p:cNvPr id="199" name="TextBox 198"/>
          <p:cNvSpPr txBox="1"/>
          <p:nvPr/>
        </p:nvSpPr>
        <p:spPr>
          <a:xfrm>
            <a:off x="1803087" y="3974444"/>
            <a:ext cx="554146" cy="369332"/>
          </a:xfrm>
          <a:prstGeom prst="rect">
            <a:avLst/>
          </a:prstGeom>
          <a:noFill/>
        </p:spPr>
        <p:txBody>
          <a:bodyPr wrap="square" rtlCol="0">
            <a:spAutoFit/>
          </a:bodyPr>
          <a:lstStyle/>
          <a:p>
            <a:pPr algn="ctr"/>
            <a:r>
              <a:rPr lang="en-US" dirty="0" smtClean="0">
                <a:solidFill>
                  <a:prstClr val="black"/>
                </a:solidFill>
                <a:latin typeface="Cambria Math" panose="02040503050406030204" pitchFamily="18" charset="0"/>
                <a:ea typeface="Cambria Math" panose="02040503050406030204" pitchFamily="18" charset="0"/>
                <a:cs typeface="Arial" pitchFamily="34" charset="0"/>
              </a:rPr>
              <a:t>4</a:t>
            </a:r>
            <a:r>
              <a:rPr lang="en-US" i="1" dirty="0" smtClean="0">
                <a:solidFill>
                  <a:prstClr val="black"/>
                </a:solidFill>
                <a:latin typeface="Bookman Old Style" panose="02050604050505020204" pitchFamily="18" charset="0"/>
                <a:ea typeface="Cambria Math" panose="02040503050406030204" pitchFamily="18" charset="0"/>
                <a:cs typeface="Arial" pitchFamily="34" charset="0"/>
              </a:rPr>
              <a:t>x</a:t>
            </a:r>
          </a:p>
        </p:txBody>
      </p:sp>
      <p:cxnSp>
        <p:nvCxnSpPr>
          <p:cNvPr id="200" name="Straight Connector 199"/>
          <p:cNvCxnSpPr/>
          <p:nvPr/>
        </p:nvCxnSpPr>
        <p:spPr>
          <a:xfrm>
            <a:off x="1965542" y="4292667"/>
            <a:ext cx="28727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01" name="Rectangle 200"/>
          <p:cNvSpPr/>
          <p:nvPr/>
        </p:nvSpPr>
        <p:spPr>
          <a:xfrm>
            <a:off x="2259506" y="4108001"/>
            <a:ext cx="357790" cy="369332"/>
          </a:xfrm>
          <a:prstGeom prst="rect">
            <a:avLst/>
          </a:prstGeom>
        </p:spPr>
        <p:txBody>
          <a:bodyPr wrap="none">
            <a:spAutoFit/>
          </a:bodyPr>
          <a:lstStyle/>
          <a:p>
            <a:pPr marL="342900" indent="-342900" algn="just"/>
            <a:r>
              <a:rPr lang="en-US" dirty="0" smtClean="0">
                <a:solidFill>
                  <a:prstClr val="black"/>
                </a:solidFill>
                <a:latin typeface="Cambria Math" panose="02040503050406030204" pitchFamily="18" charset="0"/>
                <a:ea typeface="Cambria Math" panose="02040503050406030204" pitchFamily="18" charset="0"/>
                <a:cs typeface="Arial" pitchFamily="34" charset="0"/>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202" name="Rectangle 201"/>
          <p:cNvSpPr/>
          <p:nvPr/>
        </p:nvSpPr>
        <p:spPr>
          <a:xfrm>
            <a:off x="2601266" y="4108001"/>
            <a:ext cx="312906" cy="369332"/>
          </a:xfrm>
          <a:prstGeom prst="rect">
            <a:avLst/>
          </a:prstGeom>
        </p:spPr>
        <p:txBody>
          <a:bodyPr wrap="none">
            <a:spAutoFit/>
          </a:bodyPr>
          <a:lstStyle/>
          <a:p>
            <a:pPr marL="342900" indent="-342900" algn="just"/>
            <a:r>
              <a:rPr lang="en-US" dirty="0" smtClean="0">
                <a:solidFill>
                  <a:prstClr val="black"/>
                </a:solidFill>
                <a:latin typeface="Cambria Math" panose="02040503050406030204" pitchFamily="18" charset="0"/>
                <a:ea typeface="Cambria Math" panose="02040503050406030204" pitchFamily="18" charset="0"/>
                <a:cs typeface="Arial" pitchFamily="34" charset="0"/>
              </a:rPr>
              <a:t>8</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grpSp>
        <p:nvGrpSpPr>
          <p:cNvPr id="203" name="Group 202"/>
          <p:cNvGrpSpPr/>
          <p:nvPr/>
        </p:nvGrpSpPr>
        <p:grpSpPr>
          <a:xfrm>
            <a:off x="3264945" y="2628344"/>
            <a:ext cx="2355539" cy="1273539"/>
            <a:chOff x="6096215" y="3056468"/>
            <a:chExt cx="1686520" cy="1189709"/>
          </a:xfrm>
        </p:grpSpPr>
        <p:sp>
          <p:nvSpPr>
            <p:cNvPr id="204" name="Cloud Callout 203"/>
            <p:cNvSpPr/>
            <p:nvPr/>
          </p:nvSpPr>
          <p:spPr>
            <a:xfrm>
              <a:off x="6096215" y="3056468"/>
              <a:ext cx="1655996" cy="1189709"/>
            </a:xfrm>
            <a:prstGeom prst="cloudCallout">
              <a:avLst>
                <a:gd name="adj1" fmla="val -66628"/>
                <a:gd name="adj2" fmla="val -4751"/>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mbria Math" panose="02040503050406030204" pitchFamily="18" charset="0"/>
                <a:ea typeface="Cambria Math" panose="02040503050406030204" pitchFamily="18" charset="0"/>
              </a:endParaRPr>
            </a:p>
          </p:txBody>
        </p:sp>
        <p:sp>
          <p:nvSpPr>
            <p:cNvPr id="205" name="Rectangle 204"/>
            <p:cNvSpPr/>
            <p:nvPr/>
          </p:nvSpPr>
          <p:spPr>
            <a:xfrm>
              <a:off x="6153136" y="3317472"/>
              <a:ext cx="1629599" cy="776297"/>
            </a:xfrm>
            <a:prstGeom prst="rect">
              <a:avLst/>
            </a:prstGeom>
          </p:spPr>
          <p:txBody>
            <a:bodyPr wrap="square">
              <a:spAutoFit/>
            </a:bodyPr>
            <a:lstStyle/>
            <a:p>
              <a:pPr algn="ctr"/>
              <a:r>
                <a:rPr lang="en-US" sz="1600" b="1" dirty="0" smtClean="0">
                  <a:solidFill>
                    <a:srgbClr val="002060"/>
                  </a:solidFill>
                  <a:latin typeface="Cambria Math" panose="02040503050406030204" pitchFamily="18" charset="0"/>
                  <a:ea typeface="Cambria Math" panose="02040503050406030204" pitchFamily="18" charset="0"/>
                </a:rPr>
                <a:t>Variables </a:t>
              </a:r>
              <a:r>
                <a:rPr lang="en-US" sz="1600" b="1" dirty="0">
                  <a:solidFill>
                    <a:srgbClr val="002060"/>
                  </a:solidFill>
                  <a:latin typeface="Cambria Math" panose="02040503050406030204" pitchFamily="18" charset="0"/>
                  <a:ea typeface="Cambria Math" panose="02040503050406030204" pitchFamily="18" charset="0"/>
                </a:rPr>
                <a:t>on one side, numbers on the other side.</a:t>
              </a:r>
            </a:p>
          </p:txBody>
        </p:sp>
      </p:grpSp>
      <p:grpSp>
        <p:nvGrpSpPr>
          <p:cNvPr id="7" name="Group 6"/>
          <p:cNvGrpSpPr/>
          <p:nvPr/>
        </p:nvGrpSpPr>
        <p:grpSpPr>
          <a:xfrm>
            <a:off x="1758661" y="2802203"/>
            <a:ext cx="554146" cy="663091"/>
            <a:chOff x="2031168" y="3551370"/>
            <a:chExt cx="554146" cy="663091"/>
          </a:xfrm>
        </p:grpSpPr>
        <p:sp>
          <p:nvSpPr>
            <p:cNvPr id="206" name="TextBox 205"/>
            <p:cNvSpPr txBox="1"/>
            <p:nvPr/>
          </p:nvSpPr>
          <p:spPr>
            <a:xfrm>
              <a:off x="2054618" y="3845129"/>
              <a:ext cx="509064" cy="369332"/>
            </a:xfrm>
            <a:prstGeom prst="rect">
              <a:avLst/>
            </a:prstGeom>
            <a:noFill/>
          </p:spPr>
          <p:txBody>
            <a:bodyPr wrap="square" rtlCol="0">
              <a:spAutoFit/>
            </a:bodyPr>
            <a:lstStyle/>
            <a:p>
              <a:pPr algn="ctr"/>
              <a:r>
                <a:rPr lang="en-US" dirty="0" smtClean="0">
                  <a:solidFill>
                    <a:srgbClr val="C00000"/>
                  </a:solidFill>
                  <a:latin typeface="Cambria Math" panose="02040503050406030204" pitchFamily="18" charset="0"/>
                  <a:ea typeface="Cambria Math" panose="02040503050406030204" pitchFamily="18" charset="0"/>
                  <a:cs typeface="Arial" pitchFamily="34" charset="0"/>
                </a:rPr>
                <a:t>5</a:t>
              </a:r>
            </a:p>
          </p:txBody>
        </p:sp>
        <p:sp>
          <p:nvSpPr>
            <p:cNvPr id="207" name="TextBox 206"/>
            <p:cNvSpPr txBox="1"/>
            <p:nvPr/>
          </p:nvSpPr>
          <p:spPr>
            <a:xfrm>
              <a:off x="2031168" y="3551370"/>
              <a:ext cx="554146" cy="369332"/>
            </a:xfrm>
            <a:prstGeom prst="rect">
              <a:avLst/>
            </a:prstGeom>
            <a:noFill/>
          </p:spPr>
          <p:txBody>
            <a:bodyPr wrap="square" rtlCol="0">
              <a:spAutoFit/>
            </a:bodyPr>
            <a:lstStyle/>
            <a:p>
              <a:pPr algn="ctr"/>
              <a:r>
                <a:rPr lang="en-US" dirty="0" smtClean="0">
                  <a:solidFill>
                    <a:srgbClr val="C00000"/>
                  </a:solidFill>
                  <a:latin typeface="Cambria Math" panose="02040503050406030204" pitchFamily="18" charset="0"/>
                  <a:ea typeface="Cambria Math" panose="02040503050406030204" pitchFamily="18" charset="0"/>
                  <a:cs typeface="Arial" pitchFamily="34" charset="0"/>
                </a:rPr>
                <a:t>4</a:t>
              </a:r>
              <a:r>
                <a:rPr lang="en-US" i="1" dirty="0" smtClean="0">
                  <a:solidFill>
                    <a:srgbClr val="C00000"/>
                  </a:solidFill>
                  <a:latin typeface="Bookman Old Style" panose="02050604050505020204" pitchFamily="18" charset="0"/>
                  <a:ea typeface="Cambria Math" panose="02040503050406030204" pitchFamily="18" charset="0"/>
                  <a:cs typeface="Arial" pitchFamily="34" charset="0"/>
                </a:rPr>
                <a:t>x</a:t>
              </a:r>
            </a:p>
          </p:txBody>
        </p:sp>
        <p:cxnSp>
          <p:nvCxnSpPr>
            <p:cNvPr id="208" name="Straight Connector 207"/>
            <p:cNvCxnSpPr/>
            <p:nvPr/>
          </p:nvCxnSpPr>
          <p:spPr>
            <a:xfrm>
              <a:off x="2184098" y="3869593"/>
              <a:ext cx="287278"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grpSp>
      <p:grpSp>
        <p:nvGrpSpPr>
          <p:cNvPr id="212" name="Group 211"/>
          <p:cNvGrpSpPr/>
          <p:nvPr/>
        </p:nvGrpSpPr>
        <p:grpSpPr>
          <a:xfrm>
            <a:off x="3383575" y="2586519"/>
            <a:ext cx="2265788" cy="1342109"/>
            <a:chOff x="3544462" y="1458241"/>
            <a:chExt cx="2265788" cy="1342109"/>
          </a:xfrm>
        </p:grpSpPr>
        <p:grpSp>
          <p:nvGrpSpPr>
            <p:cNvPr id="213" name="Group 212"/>
            <p:cNvGrpSpPr/>
            <p:nvPr/>
          </p:nvGrpSpPr>
          <p:grpSpPr>
            <a:xfrm>
              <a:off x="3544462" y="1458241"/>
              <a:ext cx="2265788" cy="1342109"/>
              <a:chOff x="6046482" y="3085922"/>
              <a:chExt cx="1966539" cy="1342109"/>
            </a:xfrm>
          </p:grpSpPr>
          <p:sp>
            <p:nvSpPr>
              <p:cNvPr id="219" name="Cloud Callout 218"/>
              <p:cNvSpPr/>
              <p:nvPr/>
            </p:nvSpPr>
            <p:spPr>
              <a:xfrm>
                <a:off x="6046482" y="3085922"/>
                <a:ext cx="1966539" cy="1342109"/>
              </a:xfrm>
              <a:prstGeom prst="cloudCallout">
                <a:avLst>
                  <a:gd name="adj1" fmla="val -72788"/>
                  <a:gd name="adj2" fmla="val 8935"/>
                </a:avLst>
              </a:prstGeom>
              <a:solidFill>
                <a:srgbClr val="FF7C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220" name="Rectangle 219"/>
              <p:cNvSpPr/>
              <p:nvPr/>
            </p:nvSpPr>
            <p:spPr>
              <a:xfrm>
                <a:off x="6071656" y="3373488"/>
                <a:ext cx="1792559" cy="830997"/>
              </a:xfrm>
              <a:prstGeom prst="rect">
                <a:avLst/>
              </a:prstGeom>
            </p:spPr>
            <p:txBody>
              <a:bodyPr wrap="square">
                <a:spAutoFit/>
              </a:bodyPr>
              <a:lstStyle/>
              <a:p>
                <a:pPr algn="ctr"/>
                <a:r>
                  <a:rPr lang="en-US" sz="1600" b="1" dirty="0" smtClean="0">
                    <a:solidFill>
                      <a:srgbClr val="002060"/>
                    </a:solidFill>
                    <a:latin typeface="Cambria Math" panose="02040503050406030204" pitchFamily="18" charset="0"/>
                    <a:ea typeface="Cambria Math" panose="02040503050406030204" pitchFamily="18" charset="0"/>
                  </a:rPr>
                  <a:t>We will shift          to</a:t>
                </a:r>
              </a:p>
              <a:p>
                <a:pPr algn="ctr"/>
                <a:endParaRPr lang="en-US" sz="1600" b="1" dirty="0" smtClean="0">
                  <a:solidFill>
                    <a:srgbClr val="002060"/>
                  </a:solidFill>
                  <a:latin typeface="Cambria Math" panose="02040503050406030204" pitchFamily="18" charset="0"/>
                  <a:ea typeface="Cambria Math" panose="02040503050406030204" pitchFamily="18" charset="0"/>
                </a:endParaRPr>
              </a:p>
              <a:p>
                <a:pPr algn="ctr"/>
                <a:r>
                  <a:rPr lang="en-US" sz="1600" b="1" dirty="0" smtClean="0">
                    <a:solidFill>
                      <a:srgbClr val="002060"/>
                    </a:solidFill>
                    <a:latin typeface="Cambria Math" panose="02040503050406030204" pitchFamily="18" charset="0"/>
                    <a:ea typeface="Cambria Math" panose="02040503050406030204" pitchFamily="18" charset="0"/>
                  </a:rPr>
                  <a:t> the other side.</a:t>
                </a:r>
                <a:endParaRPr lang="en-US" sz="1600" b="1" dirty="0">
                  <a:solidFill>
                    <a:srgbClr val="002060"/>
                  </a:solidFill>
                  <a:latin typeface="Cambria Math" panose="02040503050406030204" pitchFamily="18" charset="0"/>
                  <a:ea typeface="Cambria Math" panose="02040503050406030204" pitchFamily="18" charset="0"/>
                </a:endParaRPr>
              </a:p>
            </p:txBody>
          </p:sp>
        </p:grpSp>
        <p:grpSp>
          <p:nvGrpSpPr>
            <p:cNvPr id="214" name="Group 213"/>
            <p:cNvGrpSpPr/>
            <p:nvPr/>
          </p:nvGrpSpPr>
          <p:grpSpPr>
            <a:xfrm>
              <a:off x="4835105" y="1634524"/>
              <a:ext cx="480671" cy="630283"/>
              <a:chOff x="1130415" y="2003521"/>
              <a:chExt cx="480671" cy="630283"/>
            </a:xfrm>
          </p:grpSpPr>
          <p:grpSp>
            <p:nvGrpSpPr>
              <p:cNvPr id="215" name="Group 214"/>
              <p:cNvGrpSpPr/>
              <p:nvPr/>
            </p:nvGrpSpPr>
            <p:grpSpPr>
              <a:xfrm>
                <a:off x="1130415" y="2003521"/>
                <a:ext cx="480671" cy="369332"/>
                <a:chOff x="1130415" y="2003521"/>
                <a:chExt cx="480671" cy="369332"/>
              </a:xfrm>
            </p:grpSpPr>
            <p:sp>
              <p:nvSpPr>
                <p:cNvPr id="217" name="TextBox 216"/>
                <p:cNvSpPr txBox="1"/>
                <p:nvPr/>
              </p:nvSpPr>
              <p:spPr>
                <a:xfrm>
                  <a:off x="1130415" y="2003521"/>
                  <a:ext cx="480671" cy="369332"/>
                </a:xfrm>
                <a:prstGeom prst="rect">
                  <a:avLst/>
                </a:prstGeom>
                <a:noFill/>
                <a:ln>
                  <a:noFill/>
                </a:ln>
              </p:spPr>
              <p:txBody>
                <a:bodyPr wrap="square" rtlCol="0">
                  <a:spAutoFit/>
                </a:bodyPr>
                <a:lstStyle/>
                <a:p>
                  <a:pPr algn="ctr"/>
                  <a:r>
                    <a:rPr lang="en-US" dirty="0" smtClean="0">
                      <a:solidFill>
                        <a:srgbClr val="002060"/>
                      </a:solidFill>
                      <a:latin typeface="Cambria Math" panose="02040503050406030204" pitchFamily="18" charset="0"/>
                      <a:ea typeface="Cambria Math" panose="02040503050406030204" pitchFamily="18" charset="0"/>
                      <a:cs typeface="Arial" pitchFamily="34" charset="0"/>
                    </a:rPr>
                    <a:t>4</a:t>
                  </a:r>
                  <a:r>
                    <a:rPr lang="en-US" i="1" dirty="0" smtClean="0">
                      <a:solidFill>
                        <a:srgbClr val="002060"/>
                      </a:solidFill>
                      <a:latin typeface="Bookman Old Style" pitchFamily="18" charset="0"/>
                      <a:cs typeface="Arial" pitchFamily="34" charset="0"/>
                    </a:rPr>
                    <a:t>x</a:t>
                  </a:r>
                </a:p>
              </p:txBody>
            </p:sp>
            <p:cxnSp>
              <p:nvCxnSpPr>
                <p:cNvPr id="218" name="Straight Connector 217"/>
                <p:cNvCxnSpPr/>
                <p:nvPr/>
              </p:nvCxnSpPr>
              <p:spPr>
                <a:xfrm>
                  <a:off x="1212746" y="2319870"/>
                  <a:ext cx="316006" cy="0"/>
                </a:xfrm>
                <a:prstGeom prst="line">
                  <a:avLst/>
                </a:prstGeom>
                <a:ln w="19050">
                  <a:solidFill>
                    <a:srgbClr val="002060"/>
                  </a:solidFill>
                </a:ln>
              </p:spPr>
              <p:style>
                <a:lnRef idx="1">
                  <a:schemeClr val="accent1"/>
                </a:lnRef>
                <a:fillRef idx="0">
                  <a:schemeClr val="accent1"/>
                </a:fillRef>
                <a:effectRef idx="0">
                  <a:schemeClr val="accent1"/>
                </a:effectRef>
                <a:fontRef idx="minor">
                  <a:schemeClr val="tx1"/>
                </a:fontRef>
              </p:style>
            </p:cxnSp>
          </p:grpSp>
          <p:sp>
            <p:nvSpPr>
              <p:cNvPr id="216" name="TextBox 215"/>
              <p:cNvSpPr txBox="1"/>
              <p:nvPr/>
            </p:nvSpPr>
            <p:spPr>
              <a:xfrm>
                <a:off x="1212746" y="2264472"/>
                <a:ext cx="289838" cy="369332"/>
              </a:xfrm>
              <a:prstGeom prst="rect">
                <a:avLst/>
              </a:prstGeom>
              <a:noFill/>
              <a:ln>
                <a:noFill/>
              </a:ln>
            </p:spPr>
            <p:txBody>
              <a:bodyPr wrap="square" rtlCol="0">
                <a:spAutoFit/>
              </a:bodyPr>
              <a:lstStyle/>
              <a:p>
                <a:pPr algn="ctr"/>
                <a:r>
                  <a:rPr lang="en-US" dirty="0" smtClean="0">
                    <a:solidFill>
                      <a:srgbClr val="002060"/>
                    </a:solidFill>
                    <a:latin typeface="Cambria Math" panose="02040503050406030204" pitchFamily="18" charset="0"/>
                    <a:ea typeface="Cambria Math" panose="02040503050406030204" pitchFamily="18" charset="0"/>
                    <a:cs typeface="Arial" pitchFamily="34" charset="0"/>
                  </a:rPr>
                  <a:t>5</a:t>
                </a:r>
              </a:p>
            </p:txBody>
          </p:sp>
        </p:grpSp>
      </p:grpSp>
      <p:grpSp>
        <p:nvGrpSpPr>
          <p:cNvPr id="226" name="Group 225"/>
          <p:cNvGrpSpPr/>
          <p:nvPr/>
        </p:nvGrpSpPr>
        <p:grpSpPr>
          <a:xfrm>
            <a:off x="3475162" y="2521688"/>
            <a:ext cx="2102642" cy="1380195"/>
            <a:chOff x="5998967" y="2554406"/>
            <a:chExt cx="2003755" cy="1916038"/>
          </a:xfrm>
        </p:grpSpPr>
        <p:sp>
          <p:nvSpPr>
            <p:cNvPr id="227" name="Cloud Callout 226"/>
            <p:cNvSpPr/>
            <p:nvPr/>
          </p:nvSpPr>
          <p:spPr>
            <a:xfrm>
              <a:off x="5998967" y="2554406"/>
              <a:ext cx="2003755" cy="1916038"/>
            </a:xfrm>
            <a:prstGeom prst="cloudCallout">
              <a:avLst>
                <a:gd name="adj1" fmla="val -73629"/>
                <a:gd name="adj2" fmla="val 40872"/>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228" name="Rectangle 227"/>
            <p:cNvSpPr/>
            <p:nvPr/>
          </p:nvSpPr>
          <p:spPr>
            <a:xfrm>
              <a:off x="6055966" y="2881050"/>
              <a:ext cx="1794141" cy="1153621"/>
            </a:xfrm>
            <a:prstGeom prst="rect">
              <a:avLst/>
            </a:prstGeom>
          </p:spPr>
          <p:txBody>
            <a:bodyPr wrap="square">
              <a:spAutoFit/>
            </a:bodyPr>
            <a:lstStyle/>
            <a:p>
              <a:pPr algn="ctr"/>
              <a:r>
                <a:rPr lang="en-US" sz="1600" b="1" dirty="0" smtClean="0">
                  <a:solidFill>
                    <a:srgbClr val="002060"/>
                  </a:solidFill>
                  <a:latin typeface="Cambria Math" panose="02040503050406030204" pitchFamily="18" charset="0"/>
                  <a:ea typeface="Cambria Math" panose="02040503050406030204" pitchFamily="18" charset="0"/>
                </a:rPr>
                <a:t>While changing sides, we will change the sign.</a:t>
              </a:r>
              <a:endParaRPr lang="en-US" sz="1600" b="1" dirty="0">
                <a:solidFill>
                  <a:srgbClr val="002060"/>
                </a:solidFill>
                <a:latin typeface="Cambria Math" panose="02040503050406030204" pitchFamily="18" charset="0"/>
                <a:ea typeface="Cambria Math" panose="02040503050406030204" pitchFamily="18" charset="0"/>
              </a:endParaRPr>
            </a:p>
          </p:txBody>
        </p:sp>
      </p:grpSp>
      <p:sp>
        <p:nvSpPr>
          <p:cNvPr id="229" name="Curved Down Arrow 228"/>
          <p:cNvSpPr/>
          <p:nvPr/>
        </p:nvSpPr>
        <p:spPr>
          <a:xfrm rot="10800000">
            <a:off x="1346136" y="3227520"/>
            <a:ext cx="595164" cy="181054"/>
          </a:xfrm>
          <a:prstGeom prst="curvedDownArrow">
            <a:avLst/>
          </a:prstGeom>
          <a:solidFill>
            <a:srgbClr val="FFFF00"/>
          </a:solid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black"/>
              </a:solidFill>
              <a:latin typeface="Bookman Old Style" panose="02050604050505020204" pitchFamily="18" charset="0"/>
            </a:endParaRPr>
          </a:p>
        </p:txBody>
      </p:sp>
      <p:cxnSp>
        <p:nvCxnSpPr>
          <p:cNvPr id="230" name="Straight Connector 229"/>
          <p:cNvCxnSpPr/>
          <p:nvPr/>
        </p:nvCxnSpPr>
        <p:spPr>
          <a:xfrm>
            <a:off x="4267200" y="1504950"/>
            <a:ext cx="0" cy="32766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50" name="Rectangle 249"/>
          <p:cNvSpPr/>
          <p:nvPr/>
        </p:nvSpPr>
        <p:spPr>
          <a:xfrm>
            <a:off x="5846577" y="1798808"/>
            <a:ext cx="357790" cy="369332"/>
          </a:xfrm>
          <a:prstGeom prst="rect">
            <a:avLst/>
          </a:prstGeom>
        </p:spPr>
        <p:txBody>
          <a:bodyPr wrap="none">
            <a:spAutoFit/>
          </a:bodyPr>
          <a:lstStyle/>
          <a:p>
            <a:pPr marL="342900" indent="-342900" algn="just"/>
            <a:r>
              <a:rPr lang="en-US" dirty="0" smtClean="0">
                <a:solidFill>
                  <a:prstClr val="black"/>
                </a:solidFill>
                <a:latin typeface="Cambria Math" panose="02040503050406030204" pitchFamily="18" charset="0"/>
                <a:ea typeface="Cambria Math" panose="02040503050406030204" pitchFamily="18" charset="0"/>
                <a:cs typeface="Arial" pitchFamily="34" charset="0"/>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251" name="Rectangle 250"/>
          <p:cNvSpPr/>
          <p:nvPr/>
        </p:nvSpPr>
        <p:spPr>
          <a:xfrm>
            <a:off x="6110513" y="1798808"/>
            <a:ext cx="312906" cy="369332"/>
          </a:xfrm>
          <a:prstGeom prst="rect">
            <a:avLst/>
          </a:prstGeom>
        </p:spPr>
        <p:txBody>
          <a:bodyPr wrap="none">
            <a:spAutoFit/>
          </a:bodyPr>
          <a:lstStyle/>
          <a:p>
            <a:pPr marL="342900" indent="-342900" algn="just"/>
            <a:r>
              <a:rPr lang="en-US" dirty="0" smtClean="0">
                <a:solidFill>
                  <a:prstClr val="black"/>
                </a:solidFill>
                <a:latin typeface="Cambria Math" panose="02040503050406030204" pitchFamily="18" charset="0"/>
                <a:ea typeface="Cambria Math" panose="02040503050406030204" pitchFamily="18" charset="0"/>
                <a:cs typeface="Arial" pitchFamily="34" charset="0"/>
              </a:rPr>
              <a:t>8</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252" name="TextBox 251"/>
          <p:cNvSpPr txBox="1"/>
          <p:nvPr/>
        </p:nvSpPr>
        <p:spPr>
          <a:xfrm>
            <a:off x="5102362" y="2745343"/>
            <a:ext cx="509064" cy="369332"/>
          </a:xfrm>
          <a:prstGeom prst="rect">
            <a:avLst/>
          </a:prstGeom>
          <a:noFill/>
        </p:spPr>
        <p:txBody>
          <a:bodyPr wrap="square" rtlCol="0">
            <a:spAutoFit/>
          </a:bodyPr>
          <a:lstStyle/>
          <a:p>
            <a:pPr algn="ctr"/>
            <a:r>
              <a:rPr lang="en-US" dirty="0" smtClean="0">
                <a:solidFill>
                  <a:prstClr val="black"/>
                </a:solidFill>
                <a:latin typeface="Cambria Math" panose="02040503050406030204" pitchFamily="18" charset="0"/>
                <a:ea typeface="Cambria Math" panose="02040503050406030204" pitchFamily="18" charset="0"/>
                <a:cs typeface="Arial" pitchFamily="34" charset="0"/>
              </a:rPr>
              <a:t>5</a:t>
            </a:r>
          </a:p>
        </p:txBody>
      </p:sp>
      <p:sp>
        <p:nvSpPr>
          <p:cNvPr id="253" name="TextBox 252"/>
          <p:cNvSpPr txBox="1"/>
          <p:nvPr/>
        </p:nvSpPr>
        <p:spPr>
          <a:xfrm>
            <a:off x="4724400" y="2401854"/>
            <a:ext cx="1200448" cy="369332"/>
          </a:xfrm>
          <a:prstGeom prst="rect">
            <a:avLst/>
          </a:prstGeom>
          <a:noFill/>
        </p:spPr>
        <p:txBody>
          <a:bodyPr wrap="square" rtlCol="0">
            <a:spAutoFit/>
          </a:bodyPr>
          <a:lstStyle/>
          <a:p>
            <a:pPr algn="ctr"/>
            <a:r>
              <a:rPr lang="en-US" dirty="0" smtClean="0">
                <a:solidFill>
                  <a:prstClr val="black"/>
                </a:solidFill>
                <a:latin typeface="Cambria Math" panose="02040503050406030204" pitchFamily="18" charset="0"/>
                <a:ea typeface="Cambria Math" panose="02040503050406030204" pitchFamily="18" charset="0"/>
                <a:cs typeface="Arial" pitchFamily="34" charset="0"/>
              </a:rPr>
              <a:t>1</a:t>
            </a:r>
            <a:r>
              <a:rPr lang="en-US" i="1" dirty="0" smtClean="0">
                <a:solidFill>
                  <a:prstClr val="black"/>
                </a:solidFill>
                <a:latin typeface="Bookman Old Style" panose="02050604050505020204" pitchFamily="18" charset="0"/>
                <a:ea typeface="Cambria Math" panose="02040503050406030204" pitchFamily="18" charset="0"/>
                <a:cs typeface="Arial" pitchFamily="34" charset="0"/>
              </a:rPr>
              <a:t>x</a:t>
            </a:r>
          </a:p>
        </p:txBody>
      </p:sp>
      <p:cxnSp>
        <p:nvCxnSpPr>
          <p:cNvPr id="254" name="Straight Connector 253"/>
          <p:cNvCxnSpPr/>
          <p:nvPr/>
        </p:nvCxnSpPr>
        <p:spPr>
          <a:xfrm>
            <a:off x="5170289" y="2745343"/>
            <a:ext cx="361723"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55" name="Rectangle 254"/>
          <p:cNvSpPr/>
          <p:nvPr/>
        </p:nvSpPr>
        <p:spPr>
          <a:xfrm>
            <a:off x="5827121" y="2535411"/>
            <a:ext cx="357790" cy="369332"/>
          </a:xfrm>
          <a:prstGeom prst="rect">
            <a:avLst/>
          </a:prstGeom>
        </p:spPr>
        <p:txBody>
          <a:bodyPr wrap="none">
            <a:spAutoFit/>
          </a:bodyPr>
          <a:lstStyle/>
          <a:p>
            <a:pPr marL="342900" indent="-342900" algn="just"/>
            <a:r>
              <a:rPr lang="en-US" dirty="0" smtClean="0">
                <a:solidFill>
                  <a:prstClr val="black"/>
                </a:solidFill>
                <a:latin typeface="Cambria Math" panose="02040503050406030204" pitchFamily="18" charset="0"/>
                <a:ea typeface="Cambria Math" panose="02040503050406030204" pitchFamily="18" charset="0"/>
                <a:cs typeface="Arial" pitchFamily="34" charset="0"/>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256" name="Rectangle 255"/>
          <p:cNvSpPr/>
          <p:nvPr/>
        </p:nvSpPr>
        <p:spPr>
          <a:xfrm>
            <a:off x="6168881" y="2535411"/>
            <a:ext cx="312906" cy="369332"/>
          </a:xfrm>
          <a:prstGeom prst="rect">
            <a:avLst/>
          </a:prstGeom>
        </p:spPr>
        <p:txBody>
          <a:bodyPr wrap="none">
            <a:spAutoFit/>
          </a:bodyPr>
          <a:lstStyle/>
          <a:p>
            <a:pPr marL="342900" indent="-342900" algn="just"/>
            <a:r>
              <a:rPr lang="en-US" dirty="0" smtClean="0">
                <a:solidFill>
                  <a:prstClr val="black"/>
                </a:solidFill>
                <a:latin typeface="Cambria Math" panose="02040503050406030204" pitchFamily="18" charset="0"/>
                <a:ea typeface="Cambria Math" panose="02040503050406030204" pitchFamily="18" charset="0"/>
                <a:cs typeface="Arial" pitchFamily="34" charset="0"/>
              </a:rPr>
              <a:t>8</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grpSp>
        <p:nvGrpSpPr>
          <p:cNvPr id="257" name="Group 256"/>
          <p:cNvGrpSpPr/>
          <p:nvPr/>
        </p:nvGrpSpPr>
        <p:grpSpPr>
          <a:xfrm>
            <a:off x="6324600" y="1352574"/>
            <a:ext cx="2204132" cy="1189709"/>
            <a:chOff x="6050724" y="3085922"/>
            <a:chExt cx="2204132" cy="1189709"/>
          </a:xfrm>
        </p:grpSpPr>
        <p:sp>
          <p:nvSpPr>
            <p:cNvPr id="258" name="Cloud Callout 257"/>
            <p:cNvSpPr/>
            <p:nvPr/>
          </p:nvSpPr>
          <p:spPr>
            <a:xfrm>
              <a:off x="6050724" y="3085922"/>
              <a:ext cx="2204132" cy="1189709"/>
            </a:xfrm>
            <a:prstGeom prst="cloudCallout">
              <a:avLst>
                <a:gd name="adj1" fmla="val -51158"/>
                <a:gd name="adj2" fmla="val 48078"/>
              </a:avLst>
            </a:prstGeom>
            <a:solidFill>
              <a:srgbClr val="FF7C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mbria Math" panose="02040503050406030204" pitchFamily="18" charset="0"/>
                <a:ea typeface="Cambria Math" panose="02040503050406030204" pitchFamily="18" charset="0"/>
              </a:endParaRPr>
            </a:p>
          </p:txBody>
        </p:sp>
        <p:sp>
          <p:nvSpPr>
            <p:cNvPr id="259" name="Rectangle 258"/>
            <p:cNvSpPr/>
            <p:nvPr/>
          </p:nvSpPr>
          <p:spPr>
            <a:xfrm>
              <a:off x="6100475" y="3438289"/>
              <a:ext cx="2107000" cy="584775"/>
            </a:xfrm>
            <a:prstGeom prst="rect">
              <a:avLst/>
            </a:prstGeom>
          </p:spPr>
          <p:txBody>
            <a:bodyPr wrap="square">
              <a:spAutoFit/>
            </a:bodyPr>
            <a:lstStyle/>
            <a:p>
              <a:pPr algn="ctr"/>
              <a:r>
                <a:rPr lang="en-US" sz="1600" b="1" dirty="0">
                  <a:solidFill>
                    <a:srgbClr val="002060"/>
                  </a:solidFill>
                  <a:latin typeface="Cambria Math" panose="02040503050406030204" pitchFamily="18" charset="0"/>
                  <a:ea typeface="Cambria Math" panose="02040503050406030204" pitchFamily="18" charset="0"/>
                </a:rPr>
                <a:t>We will shift </a:t>
              </a:r>
              <a:r>
                <a:rPr lang="en-US" sz="1600" b="1" dirty="0" smtClean="0">
                  <a:solidFill>
                    <a:srgbClr val="002060"/>
                  </a:solidFill>
                  <a:latin typeface="Cambria Math" panose="02040503050406030204" pitchFamily="18" charset="0"/>
                  <a:ea typeface="Cambria Math" panose="02040503050406030204" pitchFamily="18" charset="0"/>
                </a:rPr>
                <a:t>5 to the other side.</a:t>
              </a:r>
              <a:endParaRPr lang="en-US" sz="1600" b="1" dirty="0">
                <a:solidFill>
                  <a:srgbClr val="002060"/>
                </a:solidFill>
                <a:latin typeface="Cambria Math" panose="02040503050406030204" pitchFamily="18" charset="0"/>
                <a:ea typeface="Cambria Math" panose="02040503050406030204" pitchFamily="18" charset="0"/>
              </a:endParaRPr>
            </a:p>
          </p:txBody>
        </p:sp>
      </p:grpSp>
      <p:grpSp>
        <p:nvGrpSpPr>
          <p:cNvPr id="260" name="Group 259"/>
          <p:cNvGrpSpPr/>
          <p:nvPr/>
        </p:nvGrpSpPr>
        <p:grpSpPr>
          <a:xfrm>
            <a:off x="6477000" y="1200174"/>
            <a:ext cx="2102642" cy="1380195"/>
            <a:chOff x="5998967" y="2554406"/>
            <a:chExt cx="2003755" cy="1916038"/>
          </a:xfrm>
        </p:grpSpPr>
        <p:sp>
          <p:nvSpPr>
            <p:cNvPr id="261" name="Cloud Callout 260"/>
            <p:cNvSpPr/>
            <p:nvPr/>
          </p:nvSpPr>
          <p:spPr>
            <a:xfrm>
              <a:off x="5998967" y="2554406"/>
              <a:ext cx="2003755" cy="1916038"/>
            </a:xfrm>
            <a:prstGeom prst="cloudCallout">
              <a:avLst>
                <a:gd name="adj1" fmla="val -58680"/>
                <a:gd name="adj2" fmla="val 40872"/>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262" name="Rectangle 261"/>
            <p:cNvSpPr/>
            <p:nvPr/>
          </p:nvSpPr>
          <p:spPr>
            <a:xfrm>
              <a:off x="6055966" y="2881050"/>
              <a:ext cx="1794141" cy="1153621"/>
            </a:xfrm>
            <a:prstGeom prst="rect">
              <a:avLst/>
            </a:prstGeom>
          </p:spPr>
          <p:txBody>
            <a:bodyPr wrap="square">
              <a:spAutoFit/>
            </a:bodyPr>
            <a:lstStyle/>
            <a:p>
              <a:pPr algn="ctr"/>
              <a:r>
                <a:rPr lang="en-US" sz="1600" b="1" dirty="0" smtClean="0">
                  <a:solidFill>
                    <a:srgbClr val="002060"/>
                  </a:solidFill>
                  <a:latin typeface="Cambria Math" panose="02040503050406030204" pitchFamily="18" charset="0"/>
                  <a:ea typeface="Cambria Math" panose="02040503050406030204" pitchFamily="18" charset="0"/>
                </a:rPr>
                <a:t>While changing sides, we will change the sign.</a:t>
              </a:r>
              <a:endParaRPr lang="en-US" sz="1600" b="1" dirty="0">
                <a:solidFill>
                  <a:srgbClr val="002060"/>
                </a:solidFill>
                <a:latin typeface="Cambria Math" panose="02040503050406030204" pitchFamily="18" charset="0"/>
                <a:ea typeface="Cambria Math" panose="02040503050406030204" pitchFamily="18" charset="0"/>
              </a:endParaRPr>
            </a:p>
          </p:txBody>
        </p:sp>
      </p:grpSp>
      <p:grpSp>
        <p:nvGrpSpPr>
          <p:cNvPr id="263" name="Group 262"/>
          <p:cNvGrpSpPr/>
          <p:nvPr/>
        </p:nvGrpSpPr>
        <p:grpSpPr>
          <a:xfrm>
            <a:off x="6531548" y="2190774"/>
            <a:ext cx="1777929" cy="895572"/>
            <a:chOff x="5888284" y="1599975"/>
            <a:chExt cx="1777929" cy="895572"/>
          </a:xfrm>
        </p:grpSpPr>
        <p:grpSp>
          <p:nvGrpSpPr>
            <p:cNvPr id="264" name="Group 263"/>
            <p:cNvGrpSpPr/>
            <p:nvPr/>
          </p:nvGrpSpPr>
          <p:grpSpPr>
            <a:xfrm>
              <a:off x="5888284" y="1599975"/>
              <a:ext cx="1777929" cy="895572"/>
              <a:chOff x="6241889" y="3165934"/>
              <a:chExt cx="1517908" cy="983231"/>
            </a:xfrm>
          </p:grpSpPr>
          <p:sp>
            <p:nvSpPr>
              <p:cNvPr id="266" name="Cloud Callout 265"/>
              <p:cNvSpPr/>
              <p:nvPr/>
            </p:nvSpPr>
            <p:spPr>
              <a:xfrm>
                <a:off x="6486723" y="3165934"/>
                <a:ext cx="1028244" cy="983231"/>
              </a:xfrm>
              <a:prstGeom prst="cloudCallout">
                <a:avLst>
                  <a:gd name="adj1" fmla="val -62767"/>
                  <a:gd name="adj2" fmla="val 46317"/>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267" name="Rectangle 266"/>
              <p:cNvSpPr/>
              <p:nvPr/>
            </p:nvSpPr>
            <p:spPr>
              <a:xfrm>
                <a:off x="6241889" y="3471706"/>
                <a:ext cx="1517908" cy="371692"/>
              </a:xfrm>
              <a:prstGeom prst="rect">
                <a:avLst/>
              </a:prstGeom>
            </p:spPr>
            <p:txBody>
              <a:bodyPr wrap="square">
                <a:spAutoFit/>
              </a:bodyPr>
              <a:lstStyle/>
              <a:p>
                <a:pPr algn="ctr"/>
                <a:r>
                  <a:rPr lang="en-US" sz="1600" b="1" dirty="0">
                    <a:solidFill>
                      <a:prstClr val="white"/>
                    </a:solidFill>
                    <a:latin typeface="Cambria Math" panose="02040503050406030204" pitchFamily="18" charset="0"/>
                    <a:ea typeface="Cambria Math" panose="02040503050406030204" pitchFamily="18" charset="0"/>
                    <a:cs typeface="Arial" pitchFamily="34" charset="0"/>
                  </a:rPr>
                  <a:t>‘÷’         </a:t>
                </a:r>
                <a:r>
                  <a:rPr lang="en-US" sz="1600" b="1" dirty="0" smtClean="0">
                    <a:solidFill>
                      <a:prstClr val="white"/>
                    </a:solidFill>
                    <a:latin typeface="Cambria Math" panose="02040503050406030204" pitchFamily="18" charset="0"/>
                    <a:ea typeface="Cambria Math" panose="02040503050406030204" pitchFamily="18" charset="0"/>
                    <a:cs typeface="Arial" pitchFamily="34" charset="0"/>
                  </a:rPr>
                  <a:t>‘×’ </a:t>
                </a:r>
                <a:endParaRPr lang="en-US" sz="1600" b="1" dirty="0">
                  <a:solidFill>
                    <a:prstClr val="white"/>
                  </a:solidFill>
                  <a:latin typeface="Bookman Old Style" panose="02050604050505020204" pitchFamily="18" charset="0"/>
                </a:endParaRPr>
              </a:p>
            </p:txBody>
          </p:sp>
        </p:grpSp>
        <p:cxnSp>
          <p:nvCxnSpPr>
            <p:cNvPr id="265" name="Straight Arrow Connector 264"/>
            <p:cNvCxnSpPr/>
            <p:nvPr/>
          </p:nvCxnSpPr>
          <p:spPr>
            <a:xfrm>
              <a:off x="6692869" y="2066925"/>
              <a:ext cx="228600" cy="0"/>
            </a:xfrm>
            <a:prstGeom prst="straightConnector1">
              <a:avLst/>
            </a:prstGeom>
            <a:ln w="19050">
              <a:solidFill>
                <a:schemeClr val="bg1"/>
              </a:solidFill>
              <a:tailEnd type="arrow"/>
            </a:ln>
          </p:spPr>
          <p:style>
            <a:lnRef idx="1">
              <a:schemeClr val="accent1"/>
            </a:lnRef>
            <a:fillRef idx="0">
              <a:schemeClr val="accent1"/>
            </a:fillRef>
            <a:effectRef idx="0">
              <a:schemeClr val="accent1"/>
            </a:effectRef>
            <a:fontRef idx="minor">
              <a:schemeClr val="tx1"/>
            </a:fontRef>
          </p:style>
        </p:cxnSp>
      </p:grpSp>
      <p:sp>
        <p:nvSpPr>
          <p:cNvPr id="268" name="Rectangle 267"/>
          <p:cNvSpPr/>
          <p:nvPr/>
        </p:nvSpPr>
        <p:spPr>
          <a:xfrm>
            <a:off x="5293504" y="3126343"/>
            <a:ext cx="457200" cy="369332"/>
          </a:xfrm>
          <a:prstGeom prst="rect">
            <a:avLst/>
          </a:prstGeom>
        </p:spPr>
        <p:txBody>
          <a:bodyPr wrap="square">
            <a:spAutoFit/>
          </a:bodyPr>
          <a:lstStyle/>
          <a:p>
            <a:r>
              <a:rPr lang="en-US" i="1" dirty="0" smtClean="0">
                <a:solidFill>
                  <a:prstClr val="black"/>
                </a:solidFill>
                <a:latin typeface="Bookman Old Style" panose="02050604050505020204" pitchFamily="18" charset="0"/>
                <a:ea typeface="Cambria Math" panose="02040503050406030204" pitchFamily="18" charset="0"/>
                <a:cs typeface="Arial" pitchFamily="34" charset="0"/>
              </a:rPr>
              <a:t>x</a:t>
            </a:r>
            <a:endParaRPr lang="en-US" i="1" dirty="0">
              <a:solidFill>
                <a:prstClr val="black"/>
              </a:solidFill>
              <a:latin typeface="Bookman Old Style" panose="02050604050505020204" pitchFamily="18" charset="0"/>
              <a:ea typeface="Cambria Math" panose="02040503050406030204" pitchFamily="18" charset="0"/>
              <a:cs typeface="Arial" pitchFamily="34" charset="0"/>
            </a:endParaRPr>
          </a:p>
        </p:txBody>
      </p:sp>
      <p:sp>
        <p:nvSpPr>
          <p:cNvPr id="269" name="Rectangle 268"/>
          <p:cNvSpPr/>
          <p:nvPr/>
        </p:nvSpPr>
        <p:spPr>
          <a:xfrm>
            <a:off x="5867400" y="3126343"/>
            <a:ext cx="357790" cy="369332"/>
          </a:xfrm>
          <a:prstGeom prst="rect">
            <a:avLst/>
          </a:prstGeom>
        </p:spPr>
        <p:txBody>
          <a:bodyPr wrap="none">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270" name="Rectangle 269"/>
          <p:cNvSpPr/>
          <p:nvPr/>
        </p:nvSpPr>
        <p:spPr>
          <a:xfrm>
            <a:off x="6223114" y="3126343"/>
            <a:ext cx="312906" cy="369332"/>
          </a:xfrm>
          <a:prstGeom prst="rect">
            <a:avLst/>
          </a:prstGeom>
        </p:spPr>
        <p:txBody>
          <a:bodyPr wrap="none">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8</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271" name="Rectangle 270"/>
          <p:cNvSpPr/>
          <p:nvPr/>
        </p:nvSpPr>
        <p:spPr>
          <a:xfrm>
            <a:off x="6449988" y="3126343"/>
            <a:ext cx="357790" cy="369332"/>
          </a:xfrm>
          <a:prstGeom prst="rect">
            <a:avLst/>
          </a:prstGeom>
        </p:spPr>
        <p:txBody>
          <a:bodyPr wrap="none">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272" name="TextBox 271"/>
          <p:cNvSpPr txBox="1"/>
          <p:nvPr/>
        </p:nvSpPr>
        <p:spPr>
          <a:xfrm>
            <a:off x="4572000" y="3126343"/>
            <a:ext cx="383438" cy="369332"/>
          </a:xfrm>
          <a:prstGeom prst="rect">
            <a:avLst/>
          </a:prstGeom>
          <a:noFill/>
        </p:spPr>
        <p:txBody>
          <a:bodyPr wrap="none" rtlCol="0">
            <a:spAutoFit/>
          </a:bodyPr>
          <a:lstStyle/>
          <a:p>
            <a:r>
              <a:rPr lang="en-US" dirty="0">
                <a:solidFill>
                  <a:prstClr val="black"/>
                </a:solidFill>
                <a:latin typeface="Cambria Math" panose="02040503050406030204" pitchFamily="18" charset="0"/>
                <a:ea typeface="Cambria Math" panose="02040503050406030204" pitchFamily="18" charset="0"/>
                <a:cs typeface="Arial" pitchFamily="34" charset="0"/>
                <a:sym typeface="Symbol"/>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273" name="Rectangle 272"/>
          <p:cNvSpPr/>
          <p:nvPr/>
        </p:nvSpPr>
        <p:spPr>
          <a:xfrm>
            <a:off x="6781800" y="3126343"/>
            <a:ext cx="312906" cy="369332"/>
          </a:xfrm>
          <a:prstGeom prst="rect">
            <a:avLst/>
          </a:prstGeom>
        </p:spPr>
        <p:txBody>
          <a:bodyPr wrap="none">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5</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274" name="Rectangle 273"/>
          <p:cNvSpPr/>
          <p:nvPr/>
        </p:nvSpPr>
        <p:spPr>
          <a:xfrm>
            <a:off x="5334688" y="3507343"/>
            <a:ext cx="457200" cy="369332"/>
          </a:xfrm>
          <a:prstGeom prst="rect">
            <a:avLst/>
          </a:prstGeom>
        </p:spPr>
        <p:txBody>
          <a:bodyPr wrap="square">
            <a:spAutoFit/>
          </a:bodyPr>
          <a:lstStyle/>
          <a:p>
            <a:r>
              <a:rPr lang="en-US" i="1" dirty="0" smtClean="0">
                <a:solidFill>
                  <a:prstClr val="black"/>
                </a:solidFill>
                <a:latin typeface="Bookman Old Style" panose="02050604050505020204" pitchFamily="18" charset="0"/>
                <a:ea typeface="Cambria Math" panose="02040503050406030204" pitchFamily="18" charset="0"/>
                <a:cs typeface="Arial" pitchFamily="34" charset="0"/>
              </a:rPr>
              <a:t>x</a:t>
            </a:r>
            <a:endParaRPr lang="en-US" i="1" dirty="0">
              <a:solidFill>
                <a:prstClr val="black"/>
              </a:solidFill>
              <a:latin typeface="Bookman Old Style" panose="02050604050505020204" pitchFamily="18" charset="0"/>
              <a:ea typeface="Cambria Math" panose="02040503050406030204" pitchFamily="18" charset="0"/>
              <a:cs typeface="Arial" pitchFamily="34" charset="0"/>
            </a:endParaRPr>
          </a:p>
        </p:txBody>
      </p:sp>
      <p:sp>
        <p:nvSpPr>
          <p:cNvPr id="275" name="Rectangle 274"/>
          <p:cNvSpPr/>
          <p:nvPr/>
        </p:nvSpPr>
        <p:spPr>
          <a:xfrm>
            <a:off x="5851698" y="3507343"/>
            <a:ext cx="357790" cy="369332"/>
          </a:xfrm>
          <a:prstGeom prst="rect">
            <a:avLst/>
          </a:prstGeom>
        </p:spPr>
        <p:txBody>
          <a:bodyPr wrap="none">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276" name="Rectangle 275"/>
          <p:cNvSpPr/>
          <p:nvPr/>
        </p:nvSpPr>
        <p:spPr>
          <a:xfrm>
            <a:off x="6188254" y="3507343"/>
            <a:ext cx="441146" cy="369332"/>
          </a:xfrm>
          <a:prstGeom prst="rect">
            <a:avLst/>
          </a:prstGeom>
        </p:spPr>
        <p:txBody>
          <a:bodyPr wrap="none">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40</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277" name="TextBox 276"/>
          <p:cNvSpPr txBox="1"/>
          <p:nvPr/>
        </p:nvSpPr>
        <p:spPr>
          <a:xfrm>
            <a:off x="4572000" y="3507343"/>
            <a:ext cx="383438" cy="369332"/>
          </a:xfrm>
          <a:prstGeom prst="rect">
            <a:avLst/>
          </a:prstGeom>
          <a:noFill/>
        </p:spPr>
        <p:txBody>
          <a:bodyPr wrap="none" rtlCol="0">
            <a:spAutoFit/>
          </a:bodyPr>
          <a:lstStyle/>
          <a:p>
            <a:r>
              <a:rPr lang="en-US" dirty="0">
                <a:solidFill>
                  <a:prstClr val="black"/>
                </a:solidFill>
                <a:latin typeface="Cambria Math" panose="02040503050406030204" pitchFamily="18" charset="0"/>
                <a:ea typeface="Cambria Math" panose="02040503050406030204" pitchFamily="18" charset="0"/>
                <a:cs typeface="Arial" pitchFamily="34" charset="0"/>
                <a:sym typeface="Symbol"/>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278" name="TextBox 277"/>
          <p:cNvSpPr txBox="1"/>
          <p:nvPr/>
        </p:nvSpPr>
        <p:spPr>
          <a:xfrm>
            <a:off x="1153057" y="3945290"/>
            <a:ext cx="572989" cy="369332"/>
          </a:xfrm>
          <a:prstGeom prst="rect">
            <a:avLst/>
          </a:prstGeom>
          <a:noFill/>
        </p:spPr>
        <p:txBody>
          <a:bodyPr wrap="square" rtlCol="0">
            <a:spAutoFit/>
          </a:bodyPr>
          <a:lstStyle/>
          <a:p>
            <a:pPr algn="ctr"/>
            <a:r>
              <a:rPr lang="en-US" dirty="0" smtClean="0">
                <a:solidFill>
                  <a:prstClr val="black"/>
                </a:solidFill>
                <a:latin typeface="Cambria Math" panose="02040503050406030204" pitchFamily="18" charset="0"/>
                <a:ea typeface="Cambria Math" panose="02040503050406030204" pitchFamily="18" charset="0"/>
                <a:cs typeface="Arial" pitchFamily="34" charset="0"/>
              </a:rPr>
              <a:t>× 5</a:t>
            </a:r>
          </a:p>
        </p:txBody>
      </p:sp>
      <p:sp>
        <p:nvSpPr>
          <p:cNvPr id="279" name="TextBox 278"/>
          <p:cNvSpPr txBox="1"/>
          <p:nvPr/>
        </p:nvSpPr>
        <p:spPr>
          <a:xfrm>
            <a:off x="5101161" y="2743200"/>
            <a:ext cx="509064" cy="369332"/>
          </a:xfrm>
          <a:prstGeom prst="rect">
            <a:avLst/>
          </a:prstGeom>
          <a:noFill/>
        </p:spPr>
        <p:txBody>
          <a:bodyPr wrap="square" rtlCol="0">
            <a:spAutoFit/>
          </a:bodyPr>
          <a:lstStyle/>
          <a:p>
            <a:pPr algn="ctr"/>
            <a:r>
              <a:rPr lang="en-US" dirty="0" smtClean="0">
                <a:solidFill>
                  <a:srgbClr val="C00000"/>
                </a:solidFill>
                <a:latin typeface="Cambria Math" panose="02040503050406030204" pitchFamily="18" charset="0"/>
                <a:ea typeface="Cambria Math" panose="02040503050406030204" pitchFamily="18" charset="0"/>
                <a:cs typeface="Arial" pitchFamily="34" charset="0"/>
              </a:rPr>
              <a:t>5</a:t>
            </a:r>
          </a:p>
        </p:txBody>
      </p:sp>
      <p:sp>
        <p:nvSpPr>
          <p:cNvPr id="280" name="Curved Down Arrow 279"/>
          <p:cNvSpPr/>
          <p:nvPr/>
        </p:nvSpPr>
        <p:spPr>
          <a:xfrm rot="9758996" flipH="1">
            <a:off x="5446124" y="2851544"/>
            <a:ext cx="720148" cy="149632"/>
          </a:xfrm>
          <a:prstGeom prst="curvedDownArrow">
            <a:avLst/>
          </a:prstGeom>
          <a:solidFill>
            <a:srgbClr val="FFFF00"/>
          </a:solid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black"/>
              </a:solidFill>
              <a:latin typeface="Bookman Old Style" panose="02050604050505020204" pitchFamily="18" charset="0"/>
            </a:endParaRPr>
          </a:p>
        </p:txBody>
      </p:sp>
      <p:sp>
        <p:nvSpPr>
          <p:cNvPr id="281" name="TextBox 280"/>
          <p:cNvSpPr txBox="1"/>
          <p:nvPr/>
        </p:nvSpPr>
        <p:spPr>
          <a:xfrm>
            <a:off x="4572000" y="2449686"/>
            <a:ext cx="383438" cy="369332"/>
          </a:xfrm>
          <a:prstGeom prst="rect">
            <a:avLst/>
          </a:prstGeom>
          <a:noFill/>
        </p:spPr>
        <p:txBody>
          <a:bodyPr wrap="none" rtlCol="0">
            <a:spAutoFit/>
          </a:bodyPr>
          <a:lstStyle/>
          <a:p>
            <a:r>
              <a:rPr lang="en-US" dirty="0">
                <a:solidFill>
                  <a:prstClr val="black"/>
                </a:solidFill>
                <a:latin typeface="Cambria Math" panose="02040503050406030204" pitchFamily="18" charset="0"/>
                <a:ea typeface="Cambria Math" panose="02040503050406030204" pitchFamily="18" charset="0"/>
                <a:cs typeface="Arial" pitchFamily="34" charset="0"/>
                <a:sym typeface="Symbol"/>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282" name="TextBox 281"/>
          <p:cNvSpPr txBox="1"/>
          <p:nvPr/>
        </p:nvSpPr>
        <p:spPr>
          <a:xfrm>
            <a:off x="4569562" y="1733550"/>
            <a:ext cx="383438" cy="369332"/>
          </a:xfrm>
          <a:prstGeom prst="rect">
            <a:avLst/>
          </a:prstGeom>
          <a:noFill/>
        </p:spPr>
        <p:txBody>
          <a:bodyPr wrap="none" rtlCol="0">
            <a:spAutoFit/>
          </a:bodyPr>
          <a:lstStyle/>
          <a:p>
            <a:r>
              <a:rPr lang="en-US" dirty="0">
                <a:solidFill>
                  <a:prstClr val="black"/>
                </a:solidFill>
                <a:latin typeface="Cambria Math" panose="02040503050406030204" pitchFamily="18" charset="0"/>
                <a:ea typeface="Cambria Math" panose="02040503050406030204" pitchFamily="18" charset="0"/>
                <a:cs typeface="Arial" pitchFamily="34" charset="0"/>
                <a:sym typeface="Symbol"/>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283" name="TextBox 282"/>
          <p:cNvSpPr txBox="1"/>
          <p:nvPr/>
        </p:nvSpPr>
        <p:spPr>
          <a:xfrm>
            <a:off x="533400" y="4077327"/>
            <a:ext cx="383438" cy="369332"/>
          </a:xfrm>
          <a:prstGeom prst="rect">
            <a:avLst/>
          </a:prstGeom>
          <a:noFill/>
        </p:spPr>
        <p:txBody>
          <a:bodyPr wrap="none" rtlCol="0">
            <a:spAutoFit/>
          </a:bodyPr>
          <a:lstStyle/>
          <a:p>
            <a:r>
              <a:rPr lang="en-US" dirty="0">
                <a:solidFill>
                  <a:prstClr val="black"/>
                </a:solidFill>
                <a:latin typeface="Cambria Math" panose="02040503050406030204" pitchFamily="18" charset="0"/>
                <a:ea typeface="Cambria Math" panose="02040503050406030204" pitchFamily="18" charset="0"/>
                <a:cs typeface="Arial" pitchFamily="34" charset="0"/>
                <a:sym typeface="Symbol"/>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284" name="TextBox 283"/>
          <p:cNvSpPr txBox="1"/>
          <p:nvPr/>
        </p:nvSpPr>
        <p:spPr>
          <a:xfrm>
            <a:off x="533400" y="3504612"/>
            <a:ext cx="383438" cy="369332"/>
          </a:xfrm>
          <a:prstGeom prst="rect">
            <a:avLst/>
          </a:prstGeom>
          <a:noFill/>
        </p:spPr>
        <p:txBody>
          <a:bodyPr wrap="none" rtlCol="0">
            <a:spAutoFit/>
          </a:bodyPr>
          <a:lstStyle/>
          <a:p>
            <a:r>
              <a:rPr lang="en-US" dirty="0">
                <a:solidFill>
                  <a:prstClr val="black"/>
                </a:solidFill>
                <a:latin typeface="Cambria Math" panose="02040503050406030204" pitchFamily="18" charset="0"/>
                <a:ea typeface="Cambria Math" panose="02040503050406030204" pitchFamily="18" charset="0"/>
                <a:cs typeface="Arial" pitchFamily="34" charset="0"/>
                <a:sym typeface="Symbol"/>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285" name="TextBox 284"/>
          <p:cNvSpPr txBox="1"/>
          <p:nvPr/>
        </p:nvSpPr>
        <p:spPr>
          <a:xfrm>
            <a:off x="533400" y="3026040"/>
            <a:ext cx="383438" cy="369332"/>
          </a:xfrm>
          <a:prstGeom prst="rect">
            <a:avLst/>
          </a:prstGeom>
          <a:noFill/>
        </p:spPr>
        <p:txBody>
          <a:bodyPr wrap="none" rtlCol="0">
            <a:spAutoFit/>
          </a:bodyPr>
          <a:lstStyle/>
          <a:p>
            <a:r>
              <a:rPr lang="en-US" dirty="0">
                <a:solidFill>
                  <a:prstClr val="black"/>
                </a:solidFill>
                <a:latin typeface="Cambria Math" panose="02040503050406030204" pitchFamily="18" charset="0"/>
                <a:ea typeface="Cambria Math" panose="02040503050406030204" pitchFamily="18" charset="0"/>
                <a:cs typeface="Arial" pitchFamily="34" charset="0"/>
                <a:sym typeface="Symbol"/>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286" name="TextBox 285"/>
          <p:cNvSpPr txBox="1"/>
          <p:nvPr/>
        </p:nvSpPr>
        <p:spPr>
          <a:xfrm>
            <a:off x="533400" y="2419373"/>
            <a:ext cx="383438" cy="369332"/>
          </a:xfrm>
          <a:prstGeom prst="rect">
            <a:avLst/>
          </a:prstGeom>
          <a:noFill/>
        </p:spPr>
        <p:txBody>
          <a:bodyPr wrap="none" rtlCol="0">
            <a:spAutoFit/>
          </a:bodyPr>
          <a:lstStyle/>
          <a:p>
            <a:r>
              <a:rPr lang="en-US" dirty="0">
                <a:solidFill>
                  <a:prstClr val="black"/>
                </a:solidFill>
                <a:latin typeface="Cambria Math" panose="02040503050406030204" pitchFamily="18" charset="0"/>
                <a:ea typeface="Cambria Math" panose="02040503050406030204" pitchFamily="18" charset="0"/>
                <a:cs typeface="Arial" pitchFamily="34" charset="0"/>
                <a:sym typeface="Symbol"/>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grpSp>
        <p:nvGrpSpPr>
          <p:cNvPr id="221" name="Group 220"/>
          <p:cNvGrpSpPr/>
          <p:nvPr/>
        </p:nvGrpSpPr>
        <p:grpSpPr>
          <a:xfrm>
            <a:off x="2918856" y="2777360"/>
            <a:ext cx="1777929" cy="895572"/>
            <a:chOff x="5888284" y="1599977"/>
            <a:chExt cx="1777929" cy="895572"/>
          </a:xfrm>
        </p:grpSpPr>
        <p:grpSp>
          <p:nvGrpSpPr>
            <p:cNvPr id="222" name="Group 221"/>
            <p:cNvGrpSpPr/>
            <p:nvPr/>
          </p:nvGrpSpPr>
          <p:grpSpPr>
            <a:xfrm>
              <a:off x="5888284" y="1599977"/>
              <a:ext cx="1777929" cy="895572"/>
              <a:chOff x="6241889" y="3165936"/>
              <a:chExt cx="1517908" cy="983231"/>
            </a:xfrm>
          </p:grpSpPr>
          <p:sp>
            <p:nvSpPr>
              <p:cNvPr id="224" name="Cloud Callout 223"/>
              <p:cNvSpPr/>
              <p:nvPr/>
            </p:nvSpPr>
            <p:spPr>
              <a:xfrm>
                <a:off x="6486722" y="3165936"/>
                <a:ext cx="1028244" cy="983231"/>
              </a:xfrm>
              <a:prstGeom prst="cloudCallout">
                <a:avLst>
                  <a:gd name="adj1" fmla="val -62767"/>
                  <a:gd name="adj2" fmla="val 46317"/>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225" name="Rectangle 224"/>
              <p:cNvSpPr/>
              <p:nvPr/>
            </p:nvSpPr>
            <p:spPr>
              <a:xfrm>
                <a:off x="6241889" y="3471706"/>
                <a:ext cx="1517908" cy="371692"/>
              </a:xfrm>
              <a:prstGeom prst="rect">
                <a:avLst/>
              </a:prstGeom>
            </p:spPr>
            <p:txBody>
              <a:bodyPr wrap="square">
                <a:spAutoFit/>
              </a:bodyPr>
              <a:lstStyle/>
              <a:p>
                <a:pPr algn="ctr"/>
                <a:r>
                  <a:rPr lang="en-US" sz="1600" b="1" dirty="0" smtClean="0">
                    <a:solidFill>
                      <a:prstClr val="white"/>
                    </a:solidFill>
                    <a:latin typeface="Cambria Math" panose="02040503050406030204" pitchFamily="18" charset="0"/>
                    <a:ea typeface="Cambria Math" panose="02040503050406030204" pitchFamily="18" charset="0"/>
                    <a:cs typeface="Arial" pitchFamily="34" charset="0"/>
                  </a:rPr>
                  <a:t>‘+’           ‘-’ </a:t>
                </a:r>
                <a:endParaRPr lang="en-US" sz="1600" b="1" dirty="0">
                  <a:solidFill>
                    <a:prstClr val="white"/>
                  </a:solidFill>
                  <a:latin typeface="Bookman Old Style" panose="02050604050505020204" pitchFamily="18" charset="0"/>
                </a:endParaRPr>
              </a:p>
            </p:txBody>
          </p:sp>
        </p:grpSp>
        <p:cxnSp>
          <p:nvCxnSpPr>
            <p:cNvPr id="223" name="Straight Arrow Connector 222"/>
            <p:cNvCxnSpPr/>
            <p:nvPr/>
          </p:nvCxnSpPr>
          <p:spPr>
            <a:xfrm>
              <a:off x="6645244" y="2066925"/>
              <a:ext cx="228600" cy="0"/>
            </a:xfrm>
            <a:prstGeom prst="straightConnector1">
              <a:avLst/>
            </a:prstGeom>
            <a:ln w="19050">
              <a:solidFill>
                <a:schemeClr val="bg1"/>
              </a:solidFill>
              <a:tailEnd type="arrow"/>
            </a:ln>
          </p:spPr>
          <p:style>
            <a:lnRef idx="1">
              <a:schemeClr val="accent1"/>
            </a:lnRef>
            <a:fillRef idx="0">
              <a:schemeClr val="accent1"/>
            </a:fillRef>
            <a:effectRef idx="0">
              <a:schemeClr val="accent1"/>
            </a:effectRef>
            <a:fontRef idx="minor">
              <a:schemeClr val="tx1"/>
            </a:fontRef>
          </p:style>
        </p:cxnSp>
      </p:grpSp>
      <p:sp>
        <p:nvSpPr>
          <p:cNvPr id="235" name="Cloud Callout 234"/>
          <p:cNvSpPr/>
          <p:nvPr/>
        </p:nvSpPr>
        <p:spPr>
          <a:xfrm>
            <a:off x="4290983" y="3249968"/>
            <a:ext cx="2204132" cy="1189709"/>
          </a:xfrm>
          <a:prstGeom prst="cloudCallout">
            <a:avLst>
              <a:gd name="adj1" fmla="val -73629"/>
              <a:gd name="adj2" fmla="val 40872"/>
            </a:avLst>
          </a:prstGeom>
          <a:solidFill>
            <a:srgbClr val="E9ED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mbria Math" panose="02040503050406030204" pitchFamily="18" charset="0"/>
              <a:ea typeface="Cambria Math" panose="02040503050406030204" pitchFamily="18" charset="0"/>
            </a:endParaRPr>
          </a:p>
        </p:txBody>
      </p:sp>
      <p:sp>
        <p:nvSpPr>
          <p:cNvPr id="236" name="Rectangle 235"/>
          <p:cNvSpPr/>
          <p:nvPr/>
        </p:nvSpPr>
        <p:spPr>
          <a:xfrm>
            <a:off x="4566831" y="3517953"/>
            <a:ext cx="1490291" cy="584775"/>
          </a:xfrm>
          <a:prstGeom prst="rect">
            <a:avLst/>
          </a:prstGeom>
        </p:spPr>
        <p:txBody>
          <a:bodyPr wrap="square">
            <a:spAutoFit/>
          </a:bodyPr>
          <a:lstStyle/>
          <a:p>
            <a:pPr algn="ctr"/>
            <a:r>
              <a:rPr lang="en-US" sz="1600" b="1" dirty="0" smtClean="0">
                <a:solidFill>
                  <a:srgbClr val="002060"/>
                </a:solidFill>
                <a:latin typeface="Cambria Math" panose="02040503050406030204" pitchFamily="18" charset="0"/>
                <a:ea typeface="Cambria Math" panose="02040503050406030204" pitchFamily="18" charset="0"/>
              </a:rPr>
              <a:t>LCM of 1 and 5 = 1 × 5 = 5</a:t>
            </a:r>
            <a:endParaRPr lang="en-US" sz="1600" b="1" dirty="0">
              <a:solidFill>
                <a:srgbClr val="002060"/>
              </a:solidFill>
              <a:latin typeface="Cambria Math" panose="02040503050406030204" pitchFamily="18" charset="0"/>
              <a:ea typeface="Cambria Math" panose="02040503050406030204" pitchFamily="18" charset="0"/>
            </a:endParaRPr>
          </a:p>
        </p:txBody>
      </p:sp>
      <p:sp>
        <p:nvSpPr>
          <p:cNvPr id="237" name="Rectangle 236"/>
          <p:cNvSpPr/>
          <p:nvPr/>
        </p:nvSpPr>
        <p:spPr>
          <a:xfrm>
            <a:off x="4609311" y="3671821"/>
            <a:ext cx="1490291" cy="338554"/>
          </a:xfrm>
          <a:prstGeom prst="rect">
            <a:avLst/>
          </a:prstGeom>
        </p:spPr>
        <p:txBody>
          <a:bodyPr wrap="square">
            <a:spAutoFit/>
          </a:bodyPr>
          <a:lstStyle/>
          <a:p>
            <a:pPr algn="ctr"/>
            <a:r>
              <a:rPr lang="en-US" sz="1600" b="1" dirty="0" smtClean="0">
                <a:solidFill>
                  <a:srgbClr val="FF0000"/>
                </a:solidFill>
                <a:latin typeface="Cambria Math" panose="02040503050406030204" pitchFamily="18" charset="0"/>
                <a:ea typeface="Cambria Math" panose="02040503050406030204" pitchFamily="18" charset="0"/>
              </a:rPr>
              <a:t>1 × ? = 5</a:t>
            </a:r>
            <a:endParaRPr lang="en-US" sz="1600" b="1" dirty="0">
              <a:solidFill>
                <a:srgbClr val="FF0000"/>
              </a:solidFill>
              <a:latin typeface="Cambria Math" panose="02040503050406030204" pitchFamily="18" charset="0"/>
              <a:ea typeface="Cambria Math" panose="02040503050406030204" pitchFamily="18" charset="0"/>
            </a:endParaRPr>
          </a:p>
        </p:txBody>
      </p:sp>
      <p:sp>
        <p:nvSpPr>
          <p:cNvPr id="238" name="Rectangle 237"/>
          <p:cNvSpPr/>
          <p:nvPr/>
        </p:nvSpPr>
        <p:spPr>
          <a:xfrm>
            <a:off x="4619439" y="3664215"/>
            <a:ext cx="1490291" cy="338554"/>
          </a:xfrm>
          <a:prstGeom prst="rect">
            <a:avLst/>
          </a:prstGeom>
        </p:spPr>
        <p:txBody>
          <a:bodyPr wrap="square">
            <a:spAutoFit/>
          </a:bodyPr>
          <a:lstStyle/>
          <a:p>
            <a:pPr algn="ctr"/>
            <a:r>
              <a:rPr lang="en-US" sz="1600" b="1" dirty="0" smtClean="0">
                <a:solidFill>
                  <a:srgbClr val="FF0000"/>
                </a:solidFill>
                <a:latin typeface="Cambria Math" panose="02040503050406030204" pitchFamily="18" charset="0"/>
                <a:ea typeface="Cambria Math" panose="02040503050406030204" pitchFamily="18" charset="0"/>
              </a:rPr>
              <a:t>1 × 5 = 5</a:t>
            </a:r>
            <a:endParaRPr lang="en-US" sz="1600" b="1" dirty="0">
              <a:solidFill>
                <a:srgbClr val="FF0000"/>
              </a:solidFill>
              <a:latin typeface="Cambria Math" panose="02040503050406030204" pitchFamily="18" charset="0"/>
              <a:ea typeface="Cambria Math" panose="02040503050406030204" pitchFamily="18" charset="0"/>
            </a:endParaRPr>
          </a:p>
        </p:txBody>
      </p:sp>
      <p:sp>
        <p:nvSpPr>
          <p:cNvPr id="288" name="TextBox 287"/>
          <p:cNvSpPr txBox="1"/>
          <p:nvPr/>
        </p:nvSpPr>
        <p:spPr>
          <a:xfrm>
            <a:off x="4337201" y="4134308"/>
            <a:ext cx="336115"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sym typeface="Symbol"/>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289" name="TextBox 288"/>
          <p:cNvSpPr txBox="1"/>
          <p:nvPr/>
        </p:nvSpPr>
        <p:spPr>
          <a:xfrm>
            <a:off x="4718159" y="4128575"/>
            <a:ext cx="3575991" cy="408623"/>
          </a:xfrm>
          <a:prstGeom prst="roundRect">
            <a:avLst/>
          </a:prstGeom>
          <a:noFill/>
          <a:ln w="19050">
            <a:solidFill>
              <a:schemeClr val="accent3">
                <a:lumMod val="50000"/>
              </a:schemeClr>
            </a:solidFill>
          </a:ln>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The solution of the equation is 40</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pic>
        <p:nvPicPr>
          <p:cNvPr id="290" name="Picture 8" descr="https://encrypted-tbn3.gstatic.com/images?q=tbn:ANd9GcQF2WyE-ichznlNBDGYVxMKykT8win86D7t7PDmHdDnARm7Zpa1da6hfg">
            <a:hlinkClick r:id="rId2"/>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0" b="100000" l="0" r="100000"/>
                    </a14:imgEffect>
                  </a14:imgLayer>
                </a14:imgProps>
              </a:ext>
              <a:ext uri="{28A0092B-C50C-407E-A947-70E740481C1C}">
                <a14:useLocalDpi xmlns:a14="http://schemas.microsoft.com/office/drawing/2010/main" val="0"/>
              </a:ext>
            </a:extLst>
          </a:blip>
          <a:srcRect/>
          <a:stretch>
            <a:fillRect/>
          </a:stretch>
        </p:blipFill>
        <p:spPr bwMode="auto">
          <a:xfrm>
            <a:off x="7920604" y="3505200"/>
            <a:ext cx="966269" cy="1276350"/>
          </a:xfrm>
          <a:prstGeom prst="rect">
            <a:avLst/>
          </a:prstGeom>
          <a:noFill/>
          <a:extLst>
            <a:ext uri="{909E8E84-426E-40DD-AFC4-6F175D3DCCD1}">
              <a14:hiddenFill xmlns:a14="http://schemas.microsoft.com/office/drawing/2010/main">
                <a:solidFill>
                  <a:srgbClr val="FFFFFF"/>
                </a:solidFill>
              </a14:hiddenFill>
            </a:ext>
          </a:extLst>
        </p:spPr>
      </p:pic>
      <p:grpSp>
        <p:nvGrpSpPr>
          <p:cNvPr id="175" name="Group 174"/>
          <p:cNvGrpSpPr/>
          <p:nvPr/>
        </p:nvGrpSpPr>
        <p:grpSpPr>
          <a:xfrm>
            <a:off x="571500" y="251378"/>
            <a:ext cx="1181100" cy="512618"/>
            <a:chOff x="3680733" y="331470"/>
            <a:chExt cx="1135475" cy="563880"/>
          </a:xfrm>
        </p:grpSpPr>
        <p:sp>
          <p:nvSpPr>
            <p:cNvPr id="180" name="Horizontal Scroll 179"/>
            <p:cNvSpPr/>
            <p:nvPr/>
          </p:nvSpPr>
          <p:spPr>
            <a:xfrm>
              <a:off x="3680733" y="331470"/>
              <a:ext cx="1135475" cy="563880"/>
            </a:xfrm>
            <a:prstGeom prst="horizontalScroll">
              <a:avLst/>
            </a:prstGeom>
            <a:blipFill>
              <a:blip r:embed="rId5"/>
              <a:tile tx="0" ty="0" sx="100000" sy="100000" flip="none" algn="tl"/>
            </a:blipFill>
            <a:ln w="28575">
              <a:solidFill>
                <a:schemeClr val="tx1"/>
              </a:solid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dirty="0">
                <a:solidFill>
                  <a:prstClr val="black"/>
                </a:solidFill>
                <a:latin typeface="Cambria Math" panose="02040503050406030204" pitchFamily="18" charset="0"/>
                <a:ea typeface="Cambria Math" panose="02040503050406030204" pitchFamily="18" charset="0"/>
              </a:endParaRPr>
            </a:p>
          </p:txBody>
        </p:sp>
        <p:sp>
          <p:nvSpPr>
            <p:cNvPr id="181" name="TextBox 180"/>
            <p:cNvSpPr txBox="1"/>
            <p:nvPr/>
          </p:nvSpPr>
          <p:spPr>
            <a:xfrm>
              <a:off x="3761492" y="423178"/>
              <a:ext cx="1034050" cy="372410"/>
            </a:xfrm>
            <a:prstGeom prst="rect">
              <a:avLst/>
            </a:prstGeom>
            <a:noFill/>
          </p:spPr>
          <p:txBody>
            <a:bodyPr wrap="none" rtlCol="0">
              <a:spAutoFit/>
            </a:bodyPr>
            <a:lstStyle/>
            <a:p>
              <a:r>
                <a:rPr lang="en-US" sz="1600" dirty="0" smtClean="0">
                  <a:solidFill>
                    <a:prstClr val="black"/>
                  </a:solidFill>
                  <a:latin typeface="Cambria Math" panose="02040503050406030204" pitchFamily="18" charset="0"/>
                  <a:ea typeface="Cambria Math" panose="02040503050406030204" pitchFamily="18" charset="0"/>
                </a:rPr>
                <a:t>EXERCISE</a:t>
              </a:r>
              <a:endParaRPr lang="en-US" sz="1600" dirty="0">
                <a:solidFill>
                  <a:prstClr val="black"/>
                </a:solidFill>
                <a:latin typeface="Cambria Math" panose="02040503050406030204" pitchFamily="18" charset="0"/>
                <a:ea typeface="Cambria Math" panose="02040503050406030204" pitchFamily="18" charset="0"/>
              </a:endParaRPr>
            </a:p>
          </p:txBody>
        </p:sp>
      </p:grpSp>
      <p:grpSp>
        <p:nvGrpSpPr>
          <p:cNvPr id="182" name="Group 181"/>
          <p:cNvGrpSpPr/>
          <p:nvPr/>
        </p:nvGrpSpPr>
        <p:grpSpPr>
          <a:xfrm>
            <a:off x="2918877" y="2661587"/>
            <a:ext cx="2482849" cy="1470604"/>
            <a:chOff x="6052776" y="2685343"/>
            <a:chExt cx="2003756" cy="1741853"/>
          </a:xfrm>
        </p:grpSpPr>
        <p:sp>
          <p:nvSpPr>
            <p:cNvPr id="183" name="Cloud 182"/>
            <p:cNvSpPr/>
            <p:nvPr/>
          </p:nvSpPr>
          <p:spPr>
            <a:xfrm>
              <a:off x="6052776" y="2685343"/>
              <a:ext cx="2003756" cy="1741853"/>
            </a:xfrm>
            <a:prstGeom prst="cloud">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209" name="Rectangle 208"/>
            <p:cNvSpPr/>
            <p:nvPr/>
          </p:nvSpPr>
          <p:spPr>
            <a:xfrm>
              <a:off x="6150144" y="3022015"/>
              <a:ext cx="1794141" cy="984272"/>
            </a:xfrm>
            <a:prstGeom prst="rect">
              <a:avLst/>
            </a:prstGeom>
          </p:spPr>
          <p:txBody>
            <a:bodyPr wrap="square">
              <a:spAutoFit/>
            </a:bodyPr>
            <a:lstStyle/>
            <a:p>
              <a:pPr algn="ctr"/>
              <a:r>
                <a:rPr lang="en-US" sz="1600" b="1" dirty="0" smtClean="0">
                  <a:solidFill>
                    <a:srgbClr val="002060"/>
                  </a:solidFill>
                  <a:latin typeface="Cambria Math" panose="02040503050406030204" pitchFamily="18" charset="0"/>
                  <a:ea typeface="Cambria Math" panose="02040503050406030204" pitchFamily="18" charset="0"/>
                </a:rPr>
                <a:t>In order to solve this, we have to make the denominator same.</a:t>
              </a:r>
              <a:endParaRPr lang="en-US" sz="1600" b="1" dirty="0">
                <a:solidFill>
                  <a:srgbClr val="002060"/>
                </a:solidFill>
                <a:latin typeface="Cambria Math" panose="02040503050406030204" pitchFamily="18" charset="0"/>
                <a:ea typeface="Cambria Math" panose="02040503050406030204" pitchFamily="18" charset="0"/>
              </a:endParaRPr>
            </a:p>
          </p:txBody>
        </p:sp>
      </p:grpSp>
      <p:grpSp>
        <p:nvGrpSpPr>
          <p:cNvPr id="210" name="Group 209"/>
          <p:cNvGrpSpPr/>
          <p:nvPr/>
        </p:nvGrpSpPr>
        <p:grpSpPr>
          <a:xfrm>
            <a:off x="3085775" y="2425042"/>
            <a:ext cx="2563588" cy="1594508"/>
            <a:chOff x="6027957" y="2650534"/>
            <a:chExt cx="2443023" cy="2213555"/>
          </a:xfrm>
        </p:grpSpPr>
        <p:sp>
          <p:nvSpPr>
            <p:cNvPr id="211" name="Cloud Callout 210"/>
            <p:cNvSpPr/>
            <p:nvPr/>
          </p:nvSpPr>
          <p:spPr>
            <a:xfrm>
              <a:off x="6027957" y="2650534"/>
              <a:ext cx="2443023" cy="2213555"/>
            </a:xfrm>
            <a:prstGeom prst="cloudCallout">
              <a:avLst>
                <a:gd name="adj1" fmla="val -67060"/>
                <a:gd name="adj2" fmla="val 53823"/>
              </a:avLst>
            </a:prstGeom>
            <a:gradFill flip="none" rotWithShape="1">
              <a:gsLst>
                <a:gs pos="0">
                  <a:srgbClr val="FF33CC">
                    <a:tint val="66000"/>
                    <a:satMod val="160000"/>
                  </a:srgbClr>
                </a:gs>
                <a:gs pos="50000">
                  <a:srgbClr val="FF33CC">
                    <a:tint val="44500"/>
                    <a:satMod val="160000"/>
                  </a:srgbClr>
                </a:gs>
                <a:gs pos="100000">
                  <a:srgbClr val="FF33CC">
                    <a:tint val="23500"/>
                    <a:satMod val="160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234" name="Rectangle 233"/>
            <p:cNvSpPr/>
            <p:nvPr/>
          </p:nvSpPr>
          <p:spPr>
            <a:xfrm>
              <a:off x="6263060" y="3051305"/>
              <a:ext cx="1972326" cy="1495434"/>
            </a:xfrm>
            <a:prstGeom prst="rect">
              <a:avLst/>
            </a:prstGeom>
          </p:spPr>
          <p:txBody>
            <a:bodyPr wrap="square">
              <a:spAutoFit/>
            </a:bodyPr>
            <a:lstStyle/>
            <a:p>
              <a:pPr algn="ctr"/>
              <a:r>
                <a:rPr lang="en-US" sz="1600" b="1" dirty="0" smtClean="0">
                  <a:solidFill>
                    <a:srgbClr val="002060"/>
                  </a:solidFill>
                  <a:latin typeface="Cambria Math" panose="02040503050406030204" pitchFamily="18" charset="0"/>
                  <a:ea typeface="Cambria Math" panose="02040503050406030204" pitchFamily="18" charset="0"/>
                </a:rPr>
                <a:t>Whatever we multiply in the denominator the same is multiplied in the numerator.</a:t>
              </a:r>
              <a:endParaRPr lang="en-US" sz="1600" b="1" dirty="0">
                <a:solidFill>
                  <a:srgbClr val="002060"/>
                </a:solidFill>
                <a:latin typeface="Cambria Math" panose="02040503050406030204" pitchFamily="18" charset="0"/>
                <a:ea typeface="Cambria Math" panose="02040503050406030204" pitchFamily="18" charset="0"/>
              </a:endParaRPr>
            </a:p>
          </p:txBody>
        </p:sp>
      </p:grpSp>
      <p:grpSp>
        <p:nvGrpSpPr>
          <p:cNvPr id="239" name="Group 238"/>
          <p:cNvGrpSpPr/>
          <p:nvPr/>
        </p:nvGrpSpPr>
        <p:grpSpPr>
          <a:xfrm>
            <a:off x="3412580" y="2956993"/>
            <a:ext cx="2102642" cy="1380195"/>
            <a:chOff x="5998967" y="2554406"/>
            <a:chExt cx="2003755" cy="1916038"/>
          </a:xfrm>
        </p:grpSpPr>
        <p:sp>
          <p:nvSpPr>
            <p:cNvPr id="240" name="Cloud Callout 239"/>
            <p:cNvSpPr/>
            <p:nvPr/>
          </p:nvSpPr>
          <p:spPr>
            <a:xfrm>
              <a:off x="5998967" y="2554406"/>
              <a:ext cx="2003755" cy="1916038"/>
            </a:xfrm>
            <a:prstGeom prst="cloudCallout">
              <a:avLst>
                <a:gd name="adj1" fmla="val -84501"/>
                <a:gd name="adj2" fmla="val 31900"/>
              </a:avLst>
            </a:prstGeom>
            <a:gradFill flip="none" rotWithShape="1">
              <a:gsLst>
                <a:gs pos="0">
                  <a:srgbClr val="FF6600">
                    <a:tint val="66000"/>
                    <a:satMod val="160000"/>
                  </a:srgbClr>
                </a:gs>
                <a:gs pos="50000">
                  <a:srgbClr val="FF6600">
                    <a:tint val="44500"/>
                    <a:satMod val="160000"/>
                  </a:srgbClr>
                </a:gs>
                <a:gs pos="100000">
                  <a:srgbClr val="FF6600">
                    <a:tint val="23500"/>
                    <a:satMod val="16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241" name="Rectangle 240"/>
            <p:cNvSpPr/>
            <p:nvPr/>
          </p:nvSpPr>
          <p:spPr>
            <a:xfrm>
              <a:off x="6055966" y="2881050"/>
              <a:ext cx="1794141" cy="1153621"/>
            </a:xfrm>
            <a:prstGeom prst="rect">
              <a:avLst/>
            </a:prstGeom>
          </p:spPr>
          <p:txBody>
            <a:bodyPr wrap="square">
              <a:spAutoFit/>
            </a:bodyPr>
            <a:lstStyle/>
            <a:p>
              <a:pPr algn="ctr"/>
              <a:r>
                <a:rPr lang="en-US" sz="1600" b="1" dirty="0" smtClean="0">
                  <a:solidFill>
                    <a:srgbClr val="002060"/>
                  </a:solidFill>
                  <a:latin typeface="Cambria Math" panose="02040503050406030204" pitchFamily="18" charset="0"/>
                  <a:ea typeface="Cambria Math" panose="02040503050406030204" pitchFamily="18" charset="0"/>
                </a:rPr>
                <a:t>For that we will take LCM of denominator .</a:t>
              </a:r>
              <a:endParaRPr lang="en-US" sz="1600" b="1" dirty="0">
                <a:solidFill>
                  <a:srgbClr val="002060"/>
                </a:solidFill>
                <a:latin typeface="Cambria Math" panose="02040503050406030204" pitchFamily="18" charset="0"/>
                <a:ea typeface="Cambria Math" panose="02040503050406030204" pitchFamily="18" charset="0"/>
              </a:endParaRPr>
            </a:p>
          </p:txBody>
        </p:sp>
      </p:grpSp>
      <p:grpSp>
        <p:nvGrpSpPr>
          <p:cNvPr id="242" name="Group 241"/>
          <p:cNvGrpSpPr/>
          <p:nvPr/>
        </p:nvGrpSpPr>
        <p:grpSpPr>
          <a:xfrm>
            <a:off x="3083141" y="2602598"/>
            <a:ext cx="2118668" cy="1449553"/>
            <a:chOff x="6239955" y="2751151"/>
            <a:chExt cx="2019027" cy="2012323"/>
          </a:xfrm>
        </p:grpSpPr>
        <p:sp>
          <p:nvSpPr>
            <p:cNvPr id="243" name="Cloud Callout 242"/>
            <p:cNvSpPr/>
            <p:nvPr/>
          </p:nvSpPr>
          <p:spPr>
            <a:xfrm>
              <a:off x="6239955" y="2751151"/>
              <a:ext cx="2019027" cy="2012323"/>
            </a:xfrm>
            <a:prstGeom prst="cloudCallout">
              <a:avLst>
                <a:gd name="adj1" fmla="val -67060"/>
                <a:gd name="adj2" fmla="val 53823"/>
              </a:avLst>
            </a:prstGeom>
            <a:gradFill flip="none" rotWithShape="1">
              <a:gsLst>
                <a:gs pos="0">
                  <a:srgbClr val="FF33CC">
                    <a:tint val="66000"/>
                    <a:satMod val="160000"/>
                  </a:srgbClr>
                </a:gs>
                <a:gs pos="50000">
                  <a:srgbClr val="FF33CC">
                    <a:tint val="44500"/>
                    <a:satMod val="160000"/>
                  </a:srgbClr>
                </a:gs>
                <a:gs pos="100000">
                  <a:srgbClr val="FF33CC">
                    <a:tint val="23500"/>
                    <a:satMod val="160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244" name="Rectangle 243"/>
            <p:cNvSpPr/>
            <p:nvPr/>
          </p:nvSpPr>
          <p:spPr>
            <a:xfrm>
              <a:off x="6263060" y="3051306"/>
              <a:ext cx="1972326" cy="1153621"/>
            </a:xfrm>
            <a:prstGeom prst="rect">
              <a:avLst/>
            </a:prstGeom>
          </p:spPr>
          <p:txBody>
            <a:bodyPr wrap="square">
              <a:spAutoFit/>
            </a:bodyPr>
            <a:lstStyle/>
            <a:p>
              <a:pPr algn="ctr"/>
              <a:r>
                <a:rPr lang="en-US" sz="1600" b="1" dirty="0" smtClean="0">
                  <a:solidFill>
                    <a:srgbClr val="002060"/>
                  </a:solidFill>
                  <a:latin typeface="Cambria Math" panose="02040503050406030204" pitchFamily="18" charset="0"/>
                  <a:ea typeface="Cambria Math" panose="02040503050406030204" pitchFamily="18" charset="0"/>
                </a:rPr>
                <a:t>Since the denominator is 5 we will keep it as it is.</a:t>
              </a:r>
              <a:endParaRPr lang="en-US" sz="1600" b="1" dirty="0">
                <a:solidFill>
                  <a:srgbClr val="002060"/>
                </a:solidFill>
                <a:latin typeface="Cambria Math" panose="02040503050406030204" pitchFamily="18" charset="0"/>
                <a:ea typeface="Cambria Math" panose="02040503050406030204" pitchFamily="18" charset="0"/>
              </a:endParaRPr>
            </a:p>
          </p:txBody>
        </p:sp>
      </p:grpSp>
      <p:sp>
        <p:nvSpPr>
          <p:cNvPr id="245" name="Rectangle 244"/>
          <p:cNvSpPr/>
          <p:nvPr/>
        </p:nvSpPr>
        <p:spPr>
          <a:xfrm>
            <a:off x="5300751" y="1772342"/>
            <a:ext cx="261610" cy="369332"/>
          </a:xfrm>
          <a:prstGeom prst="rect">
            <a:avLst/>
          </a:prstGeom>
        </p:spPr>
        <p:txBody>
          <a:bodyPr wrap="none">
            <a:spAutoFit/>
          </a:bodyPr>
          <a:lstStyle/>
          <a:p>
            <a:pPr marL="342900" indent="-342900" algn="just"/>
            <a:r>
              <a:rPr lang="en-US" dirty="0" smtClean="0">
                <a:solidFill>
                  <a:prstClr val="black"/>
                </a:solidFill>
                <a:latin typeface="Cambria Math" panose="02040503050406030204" pitchFamily="18" charset="0"/>
                <a:ea typeface="Cambria Math" panose="02040503050406030204" pitchFamily="18" charset="0"/>
                <a:cs typeface="Arial" pitchFamily="34" charset="0"/>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293" name="Rounded Rectangle 292"/>
          <p:cNvSpPr/>
          <p:nvPr/>
        </p:nvSpPr>
        <p:spPr>
          <a:xfrm>
            <a:off x="4958089" y="1721193"/>
            <a:ext cx="234604" cy="184404"/>
          </a:xfrm>
          <a:prstGeom prst="roundRect">
            <a:avLst/>
          </a:prstGeom>
          <a:gradFill flip="none" rotWithShape="1">
            <a:gsLst>
              <a:gs pos="0">
                <a:srgbClr val="9900FF">
                  <a:tint val="66000"/>
                  <a:satMod val="160000"/>
                </a:srgbClr>
              </a:gs>
              <a:gs pos="50000">
                <a:srgbClr val="9900FF">
                  <a:tint val="44500"/>
                  <a:satMod val="160000"/>
                </a:srgbClr>
              </a:gs>
              <a:gs pos="100000">
                <a:srgbClr val="9900FF">
                  <a:tint val="23500"/>
                  <a:satMod val="160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94" name="Rounded Rectangle 293"/>
          <p:cNvSpPr/>
          <p:nvPr/>
        </p:nvSpPr>
        <p:spPr>
          <a:xfrm>
            <a:off x="5592517" y="1727073"/>
            <a:ext cx="234604" cy="184404"/>
          </a:xfrm>
          <a:prstGeom prst="roundRect">
            <a:avLst/>
          </a:prstGeom>
          <a:gradFill flip="none" rotWithShape="1">
            <a:gsLst>
              <a:gs pos="0">
                <a:srgbClr val="9900FF">
                  <a:tint val="66000"/>
                  <a:satMod val="160000"/>
                </a:srgbClr>
              </a:gs>
              <a:gs pos="50000">
                <a:srgbClr val="9900FF">
                  <a:tint val="44500"/>
                  <a:satMod val="160000"/>
                </a:srgbClr>
              </a:gs>
              <a:gs pos="100000">
                <a:srgbClr val="9900FF">
                  <a:tint val="23500"/>
                  <a:satMod val="160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nvGrpSpPr>
          <p:cNvPr id="4" name="Group 3"/>
          <p:cNvGrpSpPr/>
          <p:nvPr/>
        </p:nvGrpSpPr>
        <p:grpSpPr>
          <a:xfrm>
            <a:off x="4820859" y="1628729"/>
            <a:ext cx="509064" cy="712821"/>
            <a:chOff x="5073787" y="1743075"/>
            <a:chExt cx="509064" cy="712821"/>
          </a:xfrm>
        </p:grpSpPr>
        <p:sp>
          <p:nvSpPr>
            <p:cNvPr id="247" name="TextBox 246"/>
            <p:cNvSpPr txBox="1"/>
            <p:nvPr/>
          </p:nvSpPr>
          <p:spPr>
            <a:xfrm>
              <a:off x="5073787" y="2086564"/>
              <a:ext cx="509064" cy="369332"/>
            </a:xfrm>
            <a:prstGeom prst="rect">
              <a:avLst/>
            </a:prstGeom>
            <a:noFill/>
          </p:spPr>
          <p:txBody>
            <a:bodyPr wrap="square" rtlCol="0">
              <a:spAutoFit/>
            </a:bodyPr>
            <a:lstStyle/>
            <a:p>
              <a:pPr algn="ctr"/>
              <a:r>
                <a:rPr lang="en-US" dirty="0" smtClean="0">
                  <a:solidFill>
                    <a:prstClr val="black"/>
                  </a:solidFill>
                  <a:latin typeface="Cambria Math" panose="02040503050406030204" pitchFamily="18" charset="0"/>
                  <a:ea typeface="Cambria Math" panose="02040503050406030204" pitchFamily="18" charset="0"/>
                  <a:cs typeface="Arial" pitchFamily="34" charset="0"/>
                </a:rPr>
                <a:t>5</a:t>
              </a:r>
            </a:p>
          </p:txBody>
        </p:sp>
        <p:sp>
          <p:nvSpPr>
            <p:cNvPr id="248" name="TextBox 247"/>
            <p:cNvSpPr txBox="1"/>
            <p:nvPr/>
          </p:nvSpPr>
          <p:spPr>
            <a:xfrm>
              <a:off x="5093212" y="1743075"/>
              <a:ext cx="462825" cy="369332"/>
            </a:xfrm>
            <a:prstGeom prst="rect">
              <a:avLst/>
            </a:prstGeom>
            <a:noFill/>
          </p:spPr>
          <p:txBody>
            <a:bodyPr wrap="square" rtlCol="0">
              <a:spAutoFit/>
            </a:bodyPr>
            <a:lstStyle/>
            <a:p>
              <a:pPr algn="ctr"/>
              <a:r>
                <a:rPr lang="en-US" dirty="0" smtClean="0">
                  <a:solidFill>
                    <a:prstClr val="black"/>
                  </a:solidFill>
                  <a:latin typeface="Cambria Math" panose="02040503050406030204" pitchFamily="18" charset="0"/>
                  <a:ea typeface="Cambria Math" panose="02040503050406030204" pitchFamily="18" charset="0"/>
                  <a:cs typeface="Arial" pitchFamily="34" charset="0"/>
                </a:rPr>
                <a:t>5</a:t>
              </a:r>
              <a:r>
                <a:rPr lang="en-US" i="1" dirty="0" smtClean="0">
                  <a:solidFill>
                    <a:prstClr val="black"/>
                  </a:solidFill>
                  <a:latin typeface="Bookman Old Style" panose="02050604050505020204" pitchFamily="18" charset="0"/>
                  <a:ea typeface="Cambria Math" panose="02040503050406030204" pitchFamily="18" charset="0"/>
                  <a:cs typeface="Arial" pitchFamily="34" charset="0"/>
                </a:rPr>
                <a:t>x</a:t>
              </a:r>
              <a:r>
                <a:rPr lang="en-US" dirty="0" smtClean="0">
                  <a:solidFill>
                    <a:prstClr val="black"/>
                  </a:solidFill>
                  <a:latin typeface="Cambria Math" panose="02040503050406030204" pitchFamily="18" charset="0"/>
                  <a:ea typeface="Cambria Math" panose="02040503050406030204" pitchFamily="18" charset="0"/>
                  <a:cs typeface="Arial" pitchFamily="34" charset="0"/>
                </a:rPr>
                <a:t> </a:t>
              </a:r>
              <a:endParaRPr lang="en-US" i="1" dirty="0" smtClean="0">
                <a:solidFill>
                  <a:prstClr val="black"/>
                </a:solidFill>
                <a:latin typeface="Bookman Old Style" panose="02050604050505020204" pitchFamily="18" charset="0"/>
                <a:ea typeface="Cambria Math" panose="02040503050406030204" pitchFamily="18" charset="0"/>
                <a:cs typeface="Arial" pitchFamily="34" charset="0"/>
              </a:endParaRPr>
            </a:p>
          </p:txBody>
        </p:sp>
        <p:cxnSp>
          <p:nvCxnSpPr>
            <p:cNvPr id="249" name="Straight Connector 248"/>
            <p:cNvCxnSpPr/>
            <p:nvPr/>
          </p:nvCxnSpPr>
          <p:spPr>
            <a:xfrm>
              <a:off x="5170285" y="2086564"/>
              <a:ext cx="361723"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46" name="Group 245"/>
          <p:cNvGrpSpPr/>
          <p:nvPr/>
        </p:nvGrpSpPr>
        <p:grpSpPr>
          <a:xfrm>
            <a:off x="5442632" y="1658034"/>
            <a:ext cx="509064" cy="712821"/>
            <a:chOff x="5073787" y="1743075"/>
            <a:chExt cx="509064" cy="712821"/>
          </a:xfrm>
        </p:grpSpPr>
        <p:sp>
          <p:nvSpPr>
            <p:cNvPr id="287" name="TextBox 286"/>
            <p:cNvSpPr txBox="1"/>
            <p:nvPr/>
          </p:nvSpPr>
          <p:spPr>
            <a:xfrm>
              <a:off x="5073787" y="2086564"/>
              <a:ext cx="509064" cy="369332"/>
            </a:xfrm>
            <a:prstGeom prst="rect">
              <a:avLst/>
            </a:prstGeom>
            <a:noFill/>
          </p:spPr>
          <p:txBody>
            <a:bodyPr wrap="square" rtlCol="0">
              <a:spAutoFit/>
            </a:bodyPr>
            <a:lstStyle/>
            <a:p>
              <a:pPr algn="ctr"/>
              <a:r>
                <a:rPr lang="en-US" dirty="0" smtClean="0">
                  <a:solidFill>
                    <a:prstClr val="black"/>
                  </a:solidFill>
                  <a:latin typeface="Cambria Math" panose="02040503050406030204" pitchFamily="18" charset="0"/>
                  <a:ea typeface="Cambria Math" panose="02040503050406030204" pitchFamily="18" charset="0"/>
                  <a:cs typeface="Arial" pitchFamily="34" charset="0"/>
                </a:rPr>
                <a:t>5</a:t>
              </a:r>
            </a:p>
          </p:txBody>
        </p:sp>
        <p:sp>
          <p:nvSpPr>
            <p:cNvPr id="291" name="TextBox 290"/>
            <p:cNvSpPr txBox="1"/>
            <p:nvPr/>
          </p:nvSpPr>
          <p:spPr>
            <a:xfrm>
              <a:off x="5093212" y="1743075"/>
              <a:ext cx="462825" cy="369332"/>
            </a:xfrm>
            <a:prstGeom prst="rect">
              <a:avLst/>
            </a:prstGeom>
            <a:noFill/>
          </p:spPr>
          <p:txBody>
            <a:bodyPr wrap="square" rtlCol="0">
              <a:spAutoFit/>
            </a:bodyPr>
            <a:lstStyle/>
            <a:p>
              <a:pPr algn="ctr"/>
              <a:r>
                <a:rPr lang="en-US" dirty="0" smtClean="0">
                  <a:solidFill>
                    <a:prstClr val="black"/>
                  </a:solidFill>
                  <a:latin typeface="Cambria Math" panose="02040503050406030204" pitchFamily="18" charset="0"/>
                  <a:ea typeface="Cambria Math" panose="02040503050406030204" pitchFamily="18" charset="0"/>
                  <a:cs typeface="Arial" pitchFamily="34" charset="0"/>
                </a:rPr>
                <a:t>4</a:t>
              </a:r>
              <a:r>
                <a:rPr lang="en-US" i="1" dirty="0" smtClean="0">
                  <a:solidFill>
                    <a:prstClr val="black"/>
                  </a:solidFill>
                  <a:latin typeface="Bookman Old Style" panose="02050604050505020204" pitchFamily="18" charset="0"/>
                  <a:ea typeface="Cambria Math" panose="02040503050406030204" pitchFamily="18" charset="0"/>
                  <a:cs typeface="Arial" pitchFamily="34" charset="0"/>
                </a:rPr>
                <a:t>x</a:t>
              </a:r>
              <a:r>
                <a:rPr lang="en-US" dirty="0" smtClean="0">
                  <a:solidFill>
                    <a:prstClr val="black"/>
                  </a:solidFill>
                  <a:latin typeface="Cambria Math" panose="02040503050406030204" pitchFamily="18" charset="0"/>
                  <a:ea typeface="Cambria Math" panose="02040503050406030204" pitchFamily="18" charset="0"/>
                  <a:cs typeface="Arial" pitchFamily="34" charset="0"/>
                </a:rPr>
                <a:t> </a:t>
              </a:r>
              <a:endParaRPr lang="en-US" i="1" dirty="0" smtClean="0">
                <a:solidFill>
                  <a:prstClr val="black"/>
                </a:solidFill>
                <a:latin typeface="Bookman Old Style" panose="02050604050505020204" pitchFamily="18" charset="0"/>
                <a:ea typeface="Cambria Math" panose="02040503050406030204" pitchFamily="18" charset="0"/>
                <a:cs typeface="Arial" pitchFamily="34" charset="0"/>
              </a:endParaRPr>
            </a:p>
          </p:txBody>
        </p:sp>
        <p:cxnSp>
          <p:nvCxnSpPr>
            <p:cNvPr id="292" name="Straight Connector 291"/>
            <p:cNvCxnSpPr/>
            <p:nvPr/>
          </p:nvCxnSpPr>
          <p:spPr>
            <a:xfrm>
              <a:off x="5170285" y="2086564"/>
              <a:ext cx="361723"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109510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8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7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137"/>
                                        </p:tgtEl>
                                        <p:attrNameLst>
                                          <p:attrName>style.visibility</p:attrName>
                                        </p:attrNameLst>
                                      </p:cBhvr>
                                      <p:to>
                                        <p:strVal val="visible"/>
                                      </p:to>
                                    </p:set>
                                    <p:animEffect transition="in" filter="fade">
                                      <p:cBhvr>
                                        <p:cTn id="41" dur="500"/>
                                        <p:tgtEl>
                                          <p:spTgt spid="137"/>
                                        </p:tgtEl>
                                      </p:cBhvr>
                                    </p:animEffect>
                                  </p:childTnLst>
                                </p:cTn>
                              </p:par>
                            </p:childTnLst>
                          </p:cTn>
                        </p:par>
                      </p:childTnLst>
                    </p:cTn>
                  </p:par>
                  <p:par>
                    <p:cTn id="42" fill="hold">
                      <p:stCondLst>
                        <p:cond delay="indefinite"/>
                      </p:stCondLst>
                      <p:childTnLst>
                        <p:par>
                          <p:cTn id="43" fill="hold">
                            <p:stCondLst>
                              <p:cond delay="0"/>
                            </p:stCondLst>
                            <p:childTnLst>
                              <p:par>
                                <p:cTn id="44" presetID="1" presetClass="exit" presetSubtype="0" fill="hold" nodeType="clickEffect">
                                  <p:stCondLst>
                                    <p:cond delay="0"/>
                                  </p:stCondLst>
                                  <p:childTnLst>
                                    <p:set>
                                      <p:cBhvr>
                                        <p:cTn id="45" dur="1" fill="hold">
                                          <p:stCondLst>
                                            <p:cond delay="0"/>
                                          </p:stCondLst>
                                        </p:cTn>
                                        <p:tgtEl>
                                          <p:spTgt spid="137"/>
                                        </p:tgtEl>
                                        <p:attrNameLst>
                                          <p:attrName>style.visibility</p:attrName>
                                        </p:attrNameLst>
                                      </p:cBhvr>
                                      <p:to>
                                        <p:strVal val="hidden"/>
                                      </p:to>
                                    </p:se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140"/>
                                        </p:tgtEl>
                                        <p:attrNameLst>
                                          <p:attrName>style.visibility</p:attrName>
                                        </p:attrNameLst>
                                      </p:cBhvr>
                                      <p:to>
                                        <p:strVal val="visible"/>
                                      </p:to>
                                    </p:set>
                                    <p:animEffect transition="in" filter="fade">
                                      <p:cBhvr>
                                        <p:cTn id="50" dur="500"/>
                                        <p:tgtEl>
                                          <p:spTgt spid="140"/>
                                        </p:tgtEl>
                                      </p:cBhvr>
                                    </p:animEffect>
                                  </p:childTnLst>
                                </p:cTn>
                              </p:par>
                              <p:par>
                                <p:cTn id="51" presetID="10" presetClass="entr" presetSubtype="0" fill="hold" nodeType="withEffect">
                                  <p:stCondLst>
                                    <p:cond delay="0"/>
                                  </p:stCondLst>
                                  <p:childTnLst>
                                    <p:set>
                                      <p:cBhvr>
                                        <p:cTn id="52" dur="1" fill="hold">
                                          <p:stCondLst>
                                            <p:cond delay="0"/>
                                          </p:stCondLst>
                                        </p:cTn>
                                        <p:tgtEl>
                                          <p:spTgt spid="6"/>
                                        </p:tgtEl>
                                        <p:attrNameLst>
                                          <p:attrName>style.visibility</p:attrName>
                                        </p:attrNameLst>
                                      </p:cBhvr>
                                      <p:to>
                                        <p:strVal val="visible"/>
                                      </p:to>
                                    </p:set>
                                    <p:animEffect transition="in" filter="fade">
                                      <p:cBhvr>
                                        <p:cTn id="53" dur="500"/>
                                        <p:tgtEl>
                                          <p:spTgt spid="6"/>
                                        </p:tgtEl>
                                      </p:cBhvr>
                                    </p:animEffec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nodeType="clickEffect">
                                  <p:stCondLst>
                                    <p:cond delay="0"/>
                                  </p:stCondLst>
                                  <p:childTnLst>
                                    <p:set>
                                      <p:cBhvr>
                                        <p:cTn id="57" dur="1" fill="hold">
                                          <p:stCondLst>
                                            <p:cond delay="0"/>
                                          </p:stCondLst>
                                        </p:cTn>
                                        <p:tgtEl>
                                          <p:spTgt spid="5"/>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87"/>
                                        </p:tgtEl>
                                        <p:attrNameLst>
                                          <p:attrName>style.visibility</p:attrName>
                                        </p:attrNameLst>
                                      </p:cBhvr>
                                      <p:to>
                                        <p:strVal val="visible"/>
                                      </p:to>
                                    </p:set>
                                    <p:animEffect transition="in" filter="wipe(left)">
                                      <p:cBhvr>
                                        <p:cTn id="62" dur="500"/>
                                        <p:tgtEl>
                                          <p:spTgt spid="87"/>
                                        </p:tgtEl>
                                      </p:cBhvr>
                                    </p:animEffec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286"/>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88"/>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95"/>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126"/>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127"/>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96"/>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89"/>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130"/>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xit" presetSubtype="0" fill="hold" nodeType="clickEffect">
                                  <p:stCondLst>
                                    <p:cond delay="0"/>
                                  </p:stCondLst>
                                  <p:childTnLst>
                                    <p:set>
                                      <p:cBhvr>
                                        <p:cTn id="98" dur="1" fill="hold">
                                          <p:stCondLst>
                                            <p:cond delay="0"/>
                                          </p:stCondLst>
                                        </p:cTn>
                                        <p:tgtEl>
                                          <p:spTgt spid="6"/>
                                        </p:tgtEl>
                                        <p:attrNameLst>
                                          <p:attrName>style.visibility</p:attrName>
                                        </p:attrNameLst>
                                      </p:cBhvr>
                                      <p:to>
                                        <p:strVal val="hidden"/>
                                      </p:to>
                                    </p:set>
                                  </p:childTnLst>
                                </p:cTn>
                              </p:par>
                              <p:par>
                                <p:cTn id="99" presetID="1" presetClass="exit" presetSubtype="0" fill="hold" grpId="1" nodeType="withEffect">
                                  <p:stCondLst>
                                    <p:cond delay="0"/>
                                  </p:stCondLst>
                                  <p:childTnLst>
                                    <p:set>
                                      <p:cBhvr>
                                        <p:cTn id="100" dur="1" fill="hold">
                                          <p:stCondLst>
                                            <p:cond delay="0"/>
                                          </p:stCondLst>
                                        </p:cTn>
                                        <p:tgtEl>
                                          <p:spTgt spid="87"/>
                                        </p:tgtEl>
                                        <p:attrNameLst>
                                          <p:attrName>style.visibility</p:attrName>
                                        </p:attrNameLst>
                                      </p:cBhvr>
                                      <p:to>
                                        <p:strVal val="hidden"/>
                                      </p:to>
                                    </p:set>
                                  </p:childTnLst>
                                </p:cTn>
                              </p:par>
                              <p:par>
                                <p:cTn id="101" presetID="10" presetClass="entr" presetSubtype="0" fill="hold" nodeType="withEffect">
                                  <p:stCondLst>
                                    <p:cond delay="0"/>
                                  </p:stCondLst>
                                  <p:childTnLst>
                                    <p:set>
                                      <p:cBhvr>
                                        <p:cTn id="102" dur="1" fill="hold">
                                          <p:stCondLst>
                                            <p:cond delay="0"/>
                                          </p:stCondLst>
                                        </p:cTn>
                                        <p:tgtEl>
                                          <p:spTgt spid="155"/>
                                        </p:tgtEl>
                                        <p:attrNameLst>
                                          <p:attrName>style.visibility</p:attrName>
                                        </p:attrNameLst>
                                      </p:cBhvr>
                                      <p:to>
                                        <p:strVal val="visible"/>
                                      </p:to>
                                    </p:set>
                                    <p:animEffect transition="in" filter="fade">
                                      <p:cBhvr>
                                        <p:cTn id="103" dur="500"/>
                                        <p:tgtEl>
                                          <p:spTgt spid="155"/>
                                        </p:tgtEl>
                                      </p:cBhvr>
                                    </p:animEffect>
                                  </p:childTnLst>
                                </p:cTn>
                              </p:par>
                            </p:childTnLst>
                          </p:cTn>
                        </p:par>
                      </p:childTnLst>
                    </p:cTn>
                  </p:par>
                  <p:par>
                    <p:cTn id="104" fill="hold">
                      <p:stCondLst>
                        <p:cond delay="indefinite"/>
                      </p:stCondLst>
                      <p:childTnLst>
                        <p:par>
                          <p:cTn id="105" fill="hold">
                            <p:stCondLst>
                              <p:cond delay="0"/>
                            </p:stCondLst>
                            <p:childTnLst>
                              <p:par>
                                <p:cTn id="106" presetID="22" presetClass="entr" presetSubtype="8" fill="hold" grpId="0" nodeType="clickEffect">
                                  <p:stCondLst>
                                    <p:cond delay="0"/>
                                  </p:stCondLst>
                                  <p:childTnLst>
                                    <p:set>
                                      <p:cBhvr>
                                        <p:cTn id="107" dur="1" fill="hold">
                                          <p:stCondLst>
                                            <p:cond delay="0"/>
                                          </p:stCondLst>
                                        </p:cTn>
                                        <p:tgtEl>
                                          <p:spTgt spid="176"/>
                                        </p:tgtEl>
                                        <p:attrNameLst>
                                          <p:attrName>style.visibility</p:attrName>
                                        </p:attrNameLst>
                                      </p:cBhvr>
                                      <p:to>
                                        <p:strVal val="visible"/>
                                      </p:to>
                                    </p:set>
                                    <p:animEffect transition="in" filter="wipe(left)">
                                      <p:cBhvr>
                                        <p:cTn id="108" dur="500"/>
                                        <p:tgtEl>
                                          <p:spTgt spid="176"/>
                                        </p:tgtEl>
                                      </p:cBhvr>
                                    </p:animEffect>
                                  </p:childTnLst>
                                </p:cTn>
                              </p:par>
                            </p:childTnLst>
                          </p:cTn>
                        </p:par>
                      </p:childTnLst>
                    </p:cTn>
                  </p:par>
                  <p:par>
                    <p:cTn id="109" fill="hold">
                      <p:stCondLst>
                        <p:cond delay="indefinite"/>
                      </p:stCondLst>
                      <p:childTnLst>
                        <p:par>
                          <p:cTn id="110" fill="hold">
                            <p:stCondLst>
                              <p:cond delay="0"/>
                            </p:stCondLst>
                            <p:childTnLst>
                              <p:par>
                                <p:cTn id="111" presetID="1" presetClass="entr" presetSubtype="0" fill="hold" grpId="0" nodeType="clickEffect">
                                  <p:stCondLst>
                                    <p:cond delay="0"/>
                                  </p:stCondLst>
                                  <p:childTnLst>
                                    <p:set>
                                      <p:cBhvr>
                                        <p:cTn id="112" dur="1" fill="hold">
                                          <p:stCondLst>
                                            <p:cond delay="0"/>
                                          </p:stCondLst>
                                        </p:cTn>
                                        <p:tgtEl>
                                          <p:spTgt spid="131"/>
                                        </p:tgtEl>
                                        <p:attrNameLst>
                                          <p:attrName>style.visibility</p:attrName>
                                        </p:attrNameLst>
                                      </p:cBhvr>
                                      <p:to>
                                        <p:strVal val="visible"/>
                                      </p:to>
                                    </p:set>
                                  </p:childTnLst>
                                </p:cTn>
                              </p:par>
                            </p:childTnLst>
                          </p:cTn>
                        </p:par>
                      </p:childTnLst>
                    </p:cTn>
                  </p:par>
                  <p:par>
                    <p:cTn id="113" fill="hold">
                      <p:stCondLst>
                        <p:cond delay="indefinite"/>
                      </p:stCondLst>
                      <p:childTnLst>
                        <p:par>
                          <p:cTn id="114" fill="hold">
                            <p:stCondLst>
                              <p:cond delay="0"/>
                            </p:stCondLst>
                            <p:childTnLst>
                              <p:par>
                                <p:cTn id="115" presetID="1" presetClass="entr" presetSubtype="0" fill="hold" grpId="0" nodeType="clickEffect">
                                  <p:stCondLst>
                                    <p:cond delay="0"/>
                                  </p:stCondLst>
                                  <p:childTnLst>
                                    <p:set>
                                      <p:cBhvr>
                                        <p:cTn id="116" dur="1" fill="hold">
                                          <p:stCondLst>
                                            <p:cond delay="0"/>
                                          </p:stCondLst>
                                        </p:cTn>
                                        <p:tgtEl>
                                          <p:spTgt spid="134"/>
                                        </p:tgtEl>
                                        <p:attrNameLst>
                                          <p:attrName>style.visibility</p:attrName>
                                        </p:attrNameLst>
                                      </p:cBhvr>
                                      <p:to>
                                        <p:strVal val="visible"/>
                                      </p:to>
                                    </p:set>
                                  </p:childTnLst>
                                </p:cTn>
                              </p:par>
                            </p:childTnLst>
                          </p:cTn>
                        </p:par>
                      </p:childTnLst>
                    </p:cTn>
                  </p:par>
                  <p:par>
                    <p:cTn id="117" fill="hold">
                      <p:stCondLst>
                        <p:cond delay="indefinite"/>
                      </p:stCondLst>
                      <p:childTnLst>
                        <p:par>
                          <p:cTn id="118" fill="hold">
                            <p:stCondLst>
                              <p:cond delay="0"/>
                            </p:stCondLst>
                            <p:childTnLst>
                              <p:par>
                                <p:cTn id="119" presetID="1" presetClass="entr" presetSubtype="0" fill="hold" nodeType="clickEffect">
                                  <p:stCondLst>
                                    <p:cond delay="0"/>
                                  </p:stCondLst>
                                  <p:childTnLst>
                                    <p:set>
                                      <p:cBhvr>
                                        <p:cTn id="120" dur="1" fill="hold">
                                          <p:stCondLst>
                                            <p:cond delay="0"/>
                                          </p:stCondLst>
                                        </p:cTn>
                                        <p:tgtEl>
                                          <p:spTgt spid="135"/>
                                        </p:tgtEl>
                                        <p:attrNameLst>
                                          <p:attrName>style.visibility</p:attrName>
                                        </p:attrNameLst>
                                      </p:cBhvr>
                                      <p:to>
                                        <p:strVal val="visible"/>
                                      </p:to>
                                    </p:set>
                                  </p:childTnLst>
                                </p:cTn>
                              </p:par>
                            </p:childTnLst>
                          </p:cTn>
                        </p:par>
                      </p:childTnLst>
                    </p:cTn>
                  </p:par>
                  <p:par>
                    <p:cTn id="121" fill="hold">
                      <p:stCondLst>
                        <p:cond delay="indefinite"/>
                      </p:stCondLst>
                      <p:childTnLst>
                        <p:par>
                          <p:cTn id="122" fill="hold">
                            <p:stCondLst>
                              <p:cond delay="0"/>
                            </p:stCondLst>
                            <p:childTnLst>
                              <p:par>
                                <p:cTn id="123" presetID="1" presetClass="entr" presetSubtype="0" fill="hold" grpId="0" nodeType="clickEffect">
                                  <p:stCondLst>
                                    <p:cond delay="0"/>
                                  </p:stCondLst>
                                  <p:childTnLst>
                                    <p:set>
                                      <p:cBhvr>
                                        <p:cTn id="124" dur="1" fill="hold">
                                          <p:stCondLst>
                                            <p:cond delay="0"/>
                                          </p:stCondLst>
                                        </p:cTn>
                                        <p:tgtEl>
                                          <p:spTgt spid="133"/>
                                        </p:tgtEl>
                                        <p:attrNameLst>
                                          <p:attrName>style.visibility</p:attrName>
                                        </p:attrNameLst>
                                      </p:cBhvr>
                                      <p:to>
                                        <p:strVal val="visible"/>
                                      </p:to>
                                    </p:set>
                                  </p:childTnLst>
                                </p:cTn>
                              </p:par>
                            </p:childTnLst>
                          </p:cTn>
                        </p:par>
                      </p:childTnLst>
                    </p:cTn>
                  </p:par>
                  <p:par>
                    <p:cTn id="125" fill="hold">
                      <p:stCondLst>
                        <p:cond delay="indefinite"/>
                      </p:stCondLst>
                      <p:childTnLst>
                        <p:par>
                          <p:cTn id="126" fill="hold">
                            <p:stCondLst>
                              <p:cond delay="0"/>
                            </p:stCondLst>
                            <p:childTnLst>
                              <p:par>
                                <p:cTn id="127" presetID="1" presetClass="entr" presetSubtype="0" fill="hold" grpId="0" nodeType="clickEffect">
                                  <p:stCondLst>
                                    <p:cond delay="0"/>
                                  </p:stCondLst>
                                  <p:childTnLst>
                                    <p:set>
                                      <p:cBhvr>
                                        <p:cTn id="128" dur="1" fill="hold">
                                          <p:stCondLst>
                                            <p:cond delay="0"/>
                                          </p:stCondLst>
                                        </p:cTn>
                                        <p:tgtEl>
                                          <p:spTgt spid="132"/>
                                        </p:tgtEl>
                                        <p:attrNameLst>
                                          <p:attrName>style.visibility</p:attrName>
                                        </p:attrNameLst>
                                      </p:cBhvr>
                                      <p:to>
                                        <p:strVal val="visible"/>
                                      </p:to>
                                    </p:set>
                                  </p:childTnLst>
                                </p:cTn>
                              </p:par>
                            </p:childTnLst>
                          </p:cTn>
                        </p:par>
                      </p:childTnLst>
                    </p:cTn>
                  </p:par>
                  <p:par>
                    <p:cTn id="129" fill="hold">
                      <p:stCondLst>
                        <p:cond delay="indefinite"/>
                      </p:stCondLst>
                      <p:childTnLst>
                        <p:par>
                          <p:cTn id="130" fill="hold">
                            <p:stCondLst>
                              <p:cond delay="0"/>
                            </p:stCondLst>
                            <p:childTnLst>
                              <p:par>
                                <p:cTn id="131" presetID="1" presetClass="entr" presetSubtype="0" fill="hold" grpId="0" nodeType="clickEffect">
                                  <p:stCondLst>
                                    <p:cond delay="0"/>
                                  </p:stCondLst>
                                  <p:childTnLst>
                                    <p:set>
                                      <p:cBhvr>
                                        <p:cTn id="132" dur="1" fill="hold">
                                          <p:stCondLst>
                                            <p:cond delay="0"/>
                                          </p:stCondLst>
                                        </p:cTn>
                                        <p:tgtEl>
                                          <p:spTgt spid="136"/>
                                        </p:tgtEl>
                                        <p:attrNameLst>
                                          <p:attrName>style.visibility</p:attrName>
                                        </p:attrNameLst>
                                      </p:cBhvr>
                                      <p:to>
                                        <p:strVal val="visible"/>
                                      </p:to>
                                    </p:set>
                                  </p:childTnLst>
                                </p:cTn>
                              </p:par>
                            </p:childTnLst>
                          </p:cTn>
                        </p:par>
                      </p:childTnLst>
                    </p:cTn>
                  </p:par>
                  <p:par>
                    <p:cTn id="133" fill="hold">
                      <p:stCondLst>
                        <p:cond delay="indefinite"/>
                      </p:stCondLst>
                      <p:childTnLst>
                        <p:par>
                          <p:cTn id="134" fill="hold">
                            <p:stCondLst>
                              <p:cond delay="0"/>
                            </p:stCondLst>
                            <p:childTnLst>
                              <p:par>
                                <p:cTn id="135" presetID="22" presetClass="entr" presetSubtype="2" fill="hold" nodeType="clickEffect">
                                  <p:stCondLst>
                                    <p:cond delay="0"/>
                                  </p:stCondLst>
                                  <p:childTnLst>
                                    <p:set>
                                      <p:cBhvr>
                                        <p:cTn id="136" dur="1" fill="hold">
                                          <p:stCondLst>
                                            <p:cond delay="0"/>
                                          </p:stCondLst>
                                        </p:cTn>
                                        <p:tgtEl>
                                          <p:spTgt spid="163"/>
                                        </p:tgtEl>
                                        <p:attrNameLst>
                                          <p:attrName>style.visibility</p:attrName>
                                        </p:attrNameLst>
                                      </p:cBhvr>
                                      <p:to>
                                        <p:strVal val="visible"/>
                                      </p:to>
                                    </p:set>
                                    <p:animEffect transition="in" filter="wipe(right)">
                                      <p:cBhvr>
                                        <p:cTn id="137" dur="500"/>
                                        <p:tgtEl>
                                          <p:spTgt spid="163"/>
                                        </p:tgtEl>
                                      </p:cBhvr>
                                    </p:animEffect>
                                  </p:childTnLst>
                                </p:cTn>
                              </p:par>
                            </p:childTnLst>
                          </p:cTn>
                        </p:par>
                      </p:childTnLst>
                    </p:cTn>
                  </p:par>
                  <p:par>
                    <p:cTn id="138" fill="hold">
                      <p:stCondLst>
                        <p:cond delay="indefinite"/>
                      </p:stCondLst>
                      <p:childTnLst>
                        <p:par>
                          <p:cTn id="139" fill="hold">
                            <p:stCondLst>
                              <p:cond delay="0"/>
                            </p:stCondLst>
                            <p:childTnLst>
                              <p:par>
                                <p:cTn id="140" presetID="1" presetClass="entr" presetSubtype="0" fill="hold" grpId="0" nodeType="clickEffect">
                                  <p:stCondLst>
                                    <p:cond delay="0"/>
                                  </p:stCondLst>
                                  <p:childTnLst>
                                    <p:set>
                                      <p:cBhvr>
                                        <p:cTn id="141" dur="1" fill="hold">
                                          <p:stCondLst>
                                            <p:cond delay="0"/>
                                          </p:stCondLst>
                                        </p:cTn>
                                        <p:tgtEl>
                                          <p:spTgt spid="165"/>
                                        </p:tgtEl>
                                        <p:attrNameLst>
                                          <p:attrName>style.visibility</p:attrName>
                                        </p:attrNameLst>
                                      </p:cBhvr>
                                      <p:to>
                                        <p:strVal val="visible"/>
                                      </p:to>
                                    </p:set>
                                  </p:childTnLst>
                                </p:cTn>
                              </p:par>
                            </p:childTnLst>
                          </p:cTn>
                        </p:par>
                      </p:childTnLst>
                    </p:cTn>
                  </p:par>
                  <p:par>
                    <p:cTn id="142" fill="hold">
                      <p:stCondLst>
                        <p:cond delay="indefinite"/>
                      </p:stCondLst>
                      <p:childTnLst>
                        <p:par>
                          <p:cTn id="143" fill="hold">
                            <p:stCondLst>
                              <p:cond delay="0"/>
                            </p:stCondLst>
                            <p:childTnLst>
                              <p:par>
                                <p:cTn id="144" presetID="22" presetClass="entr" presetSubtype="8" fill="hold" grpId="0" nodeType="clickEffect">
                                  <p:stCondLst>
                                    <p:cond delay="0"/>
                                  </p:stCondLst>
                                  <p:childTnLst>
                                    <p:set>
                                      <p:cBhvr>
                                        <p:cTn id="145" dur="1" fill="hold">
                                          <p:stCondLst>
                                            <p:cond delay="0"/>
                                          </p:stCondLst>
                                        </p:cTn>
                                        <p:tgtEl>
                                          <p:spTgt spid="166"/>
                                        </p:tgtEl>
                                        <p:attrNameLst>
                                          <p:attrName>style.visibility</p:attrName>
                                        </p:attrNameLst>
                                      </p:cBhvr>
                                      <p:to>
                                        <p:strVal val="visible"/>
                                      </p:to>
                                    </p:set>
                                    <p:animEffect transition="in" filter="wipe(left)">
                                      <p:cBhvr>
                                        <p:cTn id="146" dur="500"/>
                                        <p:tgtEl>
                                          <p:spTgt spid="166"/>
                                        </p:tgtEl>
                                      </p:cBhvr>
                                    </p:animEffect>
                                  </p:childTnLst>
                                </p:cTn>
                              </p:par>
                            </p:childTnLst>
                          </p:cTn>
                        </p:par>
                      </p:childTnLst>
                    </p:cTn>
                  </p:par>
                  <p:par>
                    <p:cTn id="147" fill="hold">
                      <p:stCondLst>
                        <p:cond delay="indefinite"/>
                      </p:stCondLst>
                      <p:childTnLst>
                        <p:par>
                          <p:cTn id="148" fill="hold">
                            <p:stCondLst>
                              <p:cond delay="0"/>
                            </p:stCondLst>
                            <p:childTnLst>
                              <p:par>
                                <p:cTn id="149" presetID="1" presetClass="exit" presetSubtype="0" fill="hold" grpId="1" nodeType="clickEffect">
                                  <p:stCondLst>
                                    <p:cond delay="0"/>
                                  </p:stCondLst>
                                  <p:childTnLst>
                                    <p:set>
                                      <p:cBhvr>
                                        <p:cTn id="150" dur="1" fill="hold">
                                          <p:stCondLst>
                                            <p:cond delay="0"/>
                                          </p:stCondLst>
                                        </p:cTn>
                                        <p:tgtEl>
                                          <p:spTgt spid="166"/>
                                        </p:tgtEl>
                                        <p:attrNameLst>
                                          <p:attrName>style.visibility</p:attrName>
                                        </p:attrNameLst>
                                      </p:cBhvr>
                                      <p:to>
                                        <p:strVal val="hidden"/>
                                      </p:to>
                                    </p:set>
                                  </p:childTnLst>
                                </p:cTn>
                              </p:par>
                            </p:childTnLst>
                          </p:cTn>
                        </p:par>
                      </p:childTnLst>
                    </p:cTn>
                  </p:par>
                  <p:par>
                    <p:cTn id="151" fill="hold">
                      <p:stCondLst>
                        <p:cond delay="indefinite"/>
                      </p:stCondLst>
                      <p:childTnLst>
                        <p:par>
                          <p:cTn id="152" fill="hold">
                            <p:stCondLst>
                              <p:cond delay="0"/>
                            </p:stCondLst>
                            <p:childTnLst>
                              <p:par>
                                <p:cTn id="153" presetID="22" presetClass="entr" presetSubtype="2" fill="hold" nodeType="clickEffect">
                                  <p:stCondLst>
                                    <p:cond delay="0"/>
                                  </p:stCondLst>
                                  <p:childTnLst>
                                    <p:set>
                                      <p:cBhvr>
                                        <p:cTn id="154" dur="1" fill="hold">
                                          <p:stCondLst>
                                            <p:cond delay="0"/>
                                          </p:stCondLst>
                                        </p:cTn>
                                        <p:tgtEl>
                                          <p:spTgt spid="162"/>
                                        </p:tgtEl>
                                        <p:attrNameLst>
                                          <p:attrName>style.visibility</p:attrName>
                                        </p:attrNameLst>
                                      </p:cBhvr>
                                      <p:to>
                                        <p:strVal val="visible"/>
                                      </p:to>
                                    </p:set>
                                    <p:animEffect transition="in" filter="wipe(right)">
                                      <p:cBhvr>
                                        <p:cTn id="155" dur="500"/>
                                        <p:tgtEl>
                                          <p:spTgt spid="162"/>
                                        </p:tgtEl>
                                      </p:cBhvr>
                                    </p:animEffect>
                                  </p:childTnLst>
                                </p:cTn>
                              </p:par>
                            </p:childTnLst>
                          </p:cTn>
                        </p:par>
                      </p:childTnLst>
                    </p:cTn>
                  </p:par>
                  <p:par>
                    <p:cTn id="156" fill="hold">
                      <p:stCondLst>
                        <p:cond delay="indefinite"/>
                      </p:stCondLst>
                      <p:childTnLst>
                        <p:par>
                          <p:cTn id="157" fill="hold">
                            <p:stCondLst>
                              <p:cond delay="0"/>
                            </p:stCondLst>
                            <p:childTnLst>
                              <p:par>
                                <p:cTn id="158" presetID="1" presetClass="entr" presetSubtype="0" fill="hold" grpId="0" nodeType="clickEffect">
                                  <p:stCondLst>
                                    <p:cond delay="0"/>
                                  </p:stCondLst>
                                  <p:childTnLst>
                                    <p:set>
                                      <p:cBhvr>
                                        <p:cTn id="159" dur="1" fill="hold">
                                          <p:stCondLst>
                                            <p:cond delay="0"/>
                                          </p:stCondLst>
                                        </p:cTn>
                                        <p:tgtEl>
                                          <p:spTgt spid="164"/>
                                        </p:tgtEl>
                                        <p:attrNameLst>
                                          <p:attrName>style.visibility</p:attrName>
                                        </p:attrNameLst>
                                      </p:cBhvr>
                                      <p:to>
                                        <p:strVal val="visible"/>
                                      </p:to>
                                    </p:set>
                                  </p:childTnLst>
                                </p:cTn>
                              </p:par>
                            </p:childTnLst>
                          </p:cTn>
                        </p:par>
                      </p:childTnLst>
                    </p:cTn>
                  </p:par>
                  <p:par>
                    <p:cTn id="160" fill="hold">
                      <p:stCondLst>
                        <p:cond delay="indefinite"/>
                      </p:stCondLst>
                      <p:childTnLst>
                        <p:par>
                          <p:cTn id="161" fill="hold">
                            <p:stCondLst>
                              <p:cond delay="0"/>
                            </p:stCondLst>
                            <p:childTnLst>
                              <p:par>
                                <p:cTn id="162" presetID="22" presetClass="entr" presetSubtype="8" fill="hold" grpId="0" nodeType="clickEffect">
                                  <p:stCondLst>
                                    <p:cond delay="0"/>
                                  </p:stCondLst>
                                  <p:childTnLst>
                                    <p:set>
                                      <p:cBhvr>
                                        <p:cTn id="163" dur="1" fill="hold">
                                          <p:stCondLst>
                                            <p:cond delay="0"/>
                                          </p:stCondLst>
                                        </p:cTn>
                                        <p:tgtEl>
                                          <p:spTgt spid="167"/>
                                        </p:tgtEl>
                                        <p:attrNameLst>
                                          <p:attrName>style.visibility</p:attrName>
                                        </p:attrNameLst>
                                      </p:cBhvr>
                                      <p:to>
                                        <p:strVal val="visible"/>
                                      </p:to>
                                    </p:set>
                                    <p:animEffect transition="in" filter="wipe(left)">
                                      <p:cBhvr>
                                        <p:cTn id="164" dur="500"/>
                                        <p:tgtEl>
                                          <p:spTgt spid="167"/>
                                        </p:tgtEl>
                                      </p:cBhvr>
                                    </p:animEffect>
                                  </p:childTnLst>
                                </p:cTn>
                              </p:par>
                            </p:childTnLst>
                          </p:cTn>
                        </p:par>
                      </p:childTnLst>
                    </p:cTn>
                  </p:par>
                  <p:par>
                    <p:cTn id="165" fill="hold">
                      <p:stCondLst>
                        <p:cond delay="indefinite"/>
                      </p:stCondLst>
                      <p:childTnLst>
                        <p:par>
                          <p:cTn id="166" fill="hold">
                            <p:stCondLst>
                              <p:cond delay="0"/>
                            </p:stCondLst>
                            <p:childTnLst>
                              <p:par>
                                <p:cTn id="167" presetID="1" presetClass="exit" presetSubtype="0" fill="hold" grpId="1" nodeType="clickEffect">
                                  <p:stCondLst>
                                    <p:cond delay="0"/>
                                  </p:stCondLst>
                                  <p:childTnLst>
                                    <p:set>
                                      <p:cBhvr>
                                        <p:cTn id="168" dur="1" fill="hold">
                                          <p:stCondLst>
                                            <p:cond delay="0"/>
                                          </p:stCondLst>
                                        </p:cTn>
                                        <p:tgtEl>
                                          <p:spTgt spid="167"/>
                                        </p:tgtEl>
                                        <p:attrNameLst>
                                          <p:attrName>style.visibility</p:attrName>
                                        </p:attrNameLst>
                                      </p:cBhvr>
                                      <p:to>
                                        <p:strVal val="hidden"/>
                                      </p:to>
                                    </p:set>
                                  </p:childTnLst>
                                </p:cTn>
                              </p:par>
                              <p:par>
                                <p:cTn id="169" presetID="1" presetClass="exit" presetSubtype="0" fill="hold" grpId="1" nodeType="withEffect">
                                  <p:stCondLst>
                                    <p:cond delay="0"/>
                                  </p:stCondLst>
                                  <p:childTnLst>
                                    <p:set>
                                      <p:cBhvr>
                                        <p:cTn id="170" dur="1" fill="hold">
                                          <p:stCondLst>
                                            <p:cond delay="0"/>
                                          </p:stCondLst>
                                        </p:cTn>
                                        <p:tgtEl>
                                          <p:spTgt spid="176"/>
                                        </p:tgtEl>
                                        <p:attrNameLst>
                                          <p:attrName>style.visibility</p:attrName>
                                        </p:attrNameLst>
                                      </p:cBhvr>
                                      <p:to>
                                        <p:strVal val="hidden"/>
                                      </p:to>
                                    </p:set>
                                  </p:childTnLst>
                                </p:cTn>
                              </p:par>
                              <p:par>
                                <p:cTn id="171" presetID="1" presetClass="exit" presetSubtype="0" fill="hold" grpId="1" nodeType="withEffect">
                                  <p:stCondLst>
                                    <p:cond delay="0"/>
                                  </p:stCondLst>
                                  <p:childTnLst>
                                    <p:set>
                                      <p:cBhvr>
                                        <p:cTn id="172" dur="1" fill="hold">
                                          <p:stCondLst>
                                            <p:cond delay="0"/>
                                          </p:stCondLst>
                                        </p:cTn>
                                        <p:tgtEl>
                                          <p:spTgt spid="140"/>
                                        </p:tgtEl>
                                        <p:attrNameLst>
                                          <p:attrName>style.visibility</p:attrName>
                                        </p:attrNameLst>
                                      </p:cBhvr>
                                      <p:to>
                                        <p:strVal val="hidden"/>
                                      </p:to>
                                    </p:set>
                                  </p:childTnLst>
                                </p:cTn>
                              </p:par>
                              <p:par>
                                <p:cTn id="173" presetID="1" presetClass="exit" presetSubtype="0" fill="hold" nodeType="withEffect">
                                  <p:stCondLst>
                                    <p:cond delay="0"/>
                                  </p:stCondLst>
                                  <p:childTnLst>
                                    <p:set>
                                      <p:cBhvr>
                                        <p:cTn id="174" dur="1" fill="hold">
                                          <p:stCondLst>
                                            <p:cond delay="0"/>
                                          </p:stCondLst>
                                        </p:cTn>
                                        <p:tgtEl>
                                          <p:spTgt spid="5"/>
                                        </p:tgtEl>
                                        <p:attrNameLst>
                                          <p:attrName>style.visibility</p:attrName>
                                        </p:attrNameLst>
                                      </p:cBhvr>
                                      <p:to>
                                        <p:strVal val="hidden"/>
                                      </p:to>
                                    </p:set>
                                  </p:childTnLst>
                                </p:cTn>
                              </p:par>
                              <p:par>
                                <p:cTn id="175" presetID="1" presetClass="exit" presetSubtype="0" fill="hold" nodeType="withEffect">
                                  <p:stCondLst>
                                    <p:cond delay="0"/>
                                  </p:stCondLst>
                                  <p:childTnLst>
                                    <p:set>
                                      <p:cBhvr>
                                        <p:cTn id="176" dur="1" fill="hold">
                                          <p:stCondLst>
                                            <p:cond delay="0"/>
                                          </p:stCondLst>
                                        </p:cTn>
                                        <p:tgtEl>
                                          <p:spTgt spid="155"/>
                                        </p:tgtEl>
                                        <p:attrNameLst>
                                          <p:attrName>style.visibility</p:attrName>
                                        </p:attrNameLst>
                                      </p:cBhvr>
                                      <p:to>
                                        <p:strVal val="hidden"/>
                                      </p:to>
                                    </p:set>
                                  </p:childTnLst>
                                </p:cTn>
                              </p:par>
                            </p:childTnLst>
                          </p:cTn>
                        </p:par>
                      </p:childTnLst>
                    </p:cTn>
                  </p:par>
                  <p:par>
                    <p:cTn id="177" fill="hold">
                      <p:stCondLst>
                        <p:cond delay="indefinite"/>
                      </p:stCondLst>
                      <p:childTnLst>
                        <p:par>
                          <p:cTn id="178" fill="hold">
                            <p:stCondLst>
                              <p:cond delay="0"/>
                            </p:stCondLst>
                            <p:childTnLst>
                              <p:par>
                                <p:cTn id="179" presetID="1" presetClass="entr" presetSubtype="0" fill="hold" grpId="0" nodeType="clickEffect">
                                  <p:stCondLst>
                                    <p:cond delay="0"/>
                                  </p:stCondLst>
                                  <p:childTnLst>
                                    <p:set>
                                      <p:cBhvr>
                                        <p:cTn id="180" dur="1" fill="hold">
                                          <p:stCondLst>
                                            <p:cond delay="0"/>
                                          </p:stCondLst>
                                        </p:cTn>
                                        <p:tgtEl>
                                          <p:spTgt spid="285"/>
                                        </p:tgtEl>
                                        <p:attrNameLst>
                                          <p:attrName>style.visibility</p:attrName>
                                        </p:attrNameLst>
                                      </p:cBhvr>
                                      <p:to>
                                        <p:strVal val="visible"/>
                                      </p:to>
                                    </p:set>
                                  </p:childTnLst>
                                </p:cTn>
                              </p:par>
                            </p:childTnLst>
                          </p:cTn>
                        </p:par>
                      </p:childTnLst>
                    </p:cTn>
                  </p:par>
                  <p:par>
                    <p:cTn id="181" fill="hold">
                      <p:stCondLst>
                        <p:cond delay="indefinite"/>
                      </p:stCondLst>
                      <p:childTnLst>
                        <p:par>
                          <p:cTn id="182" fill="hold">
                            <p:stCondLst>
                              <p:cond delay="0"/>
                            </p:stCondLst>
                            <p:childTnLst>
                              <p:par>
                                <p:cTn id="183" presetID="1" presetClass="entr" presetSubtype="0" fill="hold" grpId="0" nodeType="clickEffect">
                                  <p:stCondLst>
                                    <p:cond delay="0"/>
                                  </p:stCondLst>
                                  <p:childTnLst>
                                    <p:set>
                                      <p:cBhvr>
                                        <p:cTn id="184" dur="1" fill="hold">
                                          <p:stCondLst>
                                            <p:cond delay="0"/>
                                          </p:stCondLst>
                                        </p:cTn>
                                        <p:tgtEl>
                                          <p:spTgt spid="168"/>
                                        </p:tgtEl>
                                        <p:attrNameLst>
                                          <p:attrName>style.visibility</p:attrName>
                                        </p:attrNameLst>
                                      </p:cBhvr>
                                      <p:to>
                                        <p:strVal val="visible"/>
                                      </p:to>
                                    </p:set>
                                  </p:childTnLst>
                                </p:cTn>
                              </p:par>
                            </p:childTnLst>
                          </p:cTn>
                        </p:par>
                      </p:childTnLst>
                    </p:cTn>
                  </p:par>
                  <p:par>
                    <p:cTn id="185" fill="hold">
                      <p:stCondLst>
                        <p:cond delay="indefinite"/>
                      </p:stCondLst>
                      <p:childTnLst>
                        <p:par>
                          <p:cTn id="186" fill="hold">
                            <p:stCondLst>
                              <p:cond delay="0"/>
                            </p:stCondLst>
                            <p:childTnLst>
                              <p:par>
                                <p:cTn id="187" presetID="1" presetClass="entr" presetSubtype="0" fill="hold" grpId="0" nodeType="clickEffect">
                                  <p:stCondLst>
                                    <p:cond delay="0"/>
                                  </p:stCondLst>
                                  <p:childTnLst>
                                    <p:set>
                                      <p:cBhvr>
                                        <p:cTn id="188" dur="1" fill="hold">
                                          <p:stCondLst>
                                            <p:cond delay="0"/>
                                          </p:stCondLst>
                                        </p:cTn>
                                        <p:tgtEl>
                                          <p:spTgt spid="170"/>
                                        </p:tgtEl>
                                        <p:attrNameLst>
                                          <p:attrName>style.visibility</p:attrName>
                                        </p:attrNameLst>
                                      </p:cBhvr>
                                      <p:to>
                                        <p:strVal val="visible"/>
                                      </p:to>
                                    </p:set>
                                  </p:childTnLst>
                                </p:cTn>
                              </p:par>
                            </p:childTnLst>
                          </p:cTn>
                        </p:par>
                      </p:childTnLst>
                    </p:cTn>
                  </p:par>
                  <p:par>
                    <p:cTn id="189" fill="hold">
                      <p:stCondLst>
                        <p:cond delay="indefinite"/>
                      </p:stCondLst>
                      <p:childTnLst>
                        <p:par>
                          <p:cTn id="190" fill="hold">
                            <p:stCondLst>
                              <p:cond delay="0"/>
                            </p:stCondLst>
                            <p:childTnLst>
                              <p:par>
                                <p:cTn id="191" presetID="1" presetClass="entr" presetSubtype="0" fill="hold" grpId="0" nodeType="clickEffect">
                                  <p:stCondLst>
                                    <p:cond delay="0"/>
                                  </p:stCondLst>
                                  <p:childTnLst>
                                    <p:set>
                                      <p:cBhvr>
                                        <p:cTn id="192" dur="1" fill="hold">
                                          <p:stCondLst>
                                            <p:cond delay="0"/>
                                          </p:stCondLst>
                                        </p:cTn>
                                        <p:tgtEl>
                                          <p:spTgt spid="172"/>
                                        </p:tgtEl>
                                        <p:attrNameLst>
                                          <p:attrName>style.visibility</p:attrName>
                                        </p:attrNameLst>
                                      </p:cBhvr>
                                      <p:to>
                                        <p:strVal val="visible"/>
                                      </p:to>
                                    </p:set>
                                  </p:childTnLst>
                                </p:cTn>
                              </p:par>
                            </p:childTnLst>
                          </p:cTn>
                        </p:par>
                      </p:childTnLst>
                    </p:cTn>
                  </p:par>
                  <p:par>
                    <p:cTn id="193" fill="hold">
                      <p:stCondLst>
                        <p:cond delay="indefinite"/>
                      </p:stCondLst>
                      <p:childTnLst>
                        <p:par>
                          <p:cTn id="194" fill="hold">
                            <p:stCondLst>
                              <p:cond delay="0"/>
                            </p:stCondLst>
                            <p:childTnLst>
                              <p:par>
                                <p:cTn id="195" presetID="1" presetClass="entr" presetSubtype="0" fill="hold" nodeType="clickEffect">
                                  <p:stCondLst>
                                    <p:cond delay="0"/>
                                  </p:stCondLst>
                                  <p:childTnLst>
                                    <p:set>
                                      <p:cBhvr>
                                        <p:cTn id="196" dur="1" fill="hold">
                                          <p:stCondLst>
                                            <p:cond delay="0"/>
                                          </p:stCondLst>
                                        </p:cTn>
                                        <p:tgtEl>
                                          <p:spTgt spid="173"/>
                                        </p:tgtEl>
                                        <p:attrNameLst>
                                          <p:attrName>style.visibility</p:attrName>
                                        </p:attrNameLst>
                                      </p:cBhvr>
                                      <p:to>
                                        <p:strVal val="visible"/>
                                      </p:to>
                                    </p:set>
                                  </p:childTnLst>
                                </p:cTn>
                              </p:par>
                            </p:childTnLst>
                          </p:cTn>
                        </p:par>
                      </p:childTnLst>
                    </p:cTn>
                  </p:par>
                  <p:par>
                    <p:cTn id="197" fill="hold">
                      <p:stCondLst>
                        <p:cond delay="indefinite"/>
                      </p:stCondLst>
                      <p:childTnLst>
                        <p:par>
                          <p:cTn id="198" fill="hold">
                            <p:stCondLst>
                              <p:cond delay="0"/>
                            </p:stCondLst>
                            <p:childTnLst>
                              <p:par>
                                <p:cTn id="199" presetID="1" presetClass="entr" presetSubtype="0" fill="hold" grpId="0" nodeType="clickEffect">
                                  <p:stCondLst>
                                    <p:cond delay="0"/>
                                  </p:stCondLst>
                                  <p:childTnLst>
                                    <p:set>
                                      <p:cBhvr>
                                        <p:cTn id="200" dur="1" fill="hold">
                                          <p:stCondLst>
                                            <p:cond delay="0"/>
                                          </p:stCondLst>
                                        </p:cTn>
                                        <p:tgtEl>
                                          <p:spTgt spid="171"/>
                                        </p:tgtEl>
                                        <p:attrNameLst>
                                          <p:attrName>style.visibility</p:attrName>
                                        </p:attrNameLst>
                                      </p:cBhvr>
                                      <p:to>
                                        <p:strVal val="visible"/>
                                      </p:to>
                                    </p:set>
                                  </p:childTnLst>
                                </p:cTn>
                              </p:par>
                            </p:childTnLst>
                          </p:cTn>
                        </p:par>
                      </p:childTnLst>
                    </p:cTn>
                  </p:par>
                  <p:par>
                    <p:cTn id="201" fill="hold">
                      <p:stCondLst>
                        <p:cond delay="indefinite"/>
                      </p:stCondLst>
                      <p:childTnLst>
                        <p:par>
                          <p:cTn id="202" fill="hold">
                            <p:stCondLst>
                              <p:cond delay="0"/>
                            </p:stCondLst>
                            <p:childTnLst>
                              <p:par>
                                <p:cTn id="203" presetID="1" presetClass="entr" presetSubtype="0" fill="hold" grpId="0" nodeType="clickEffect">
                                  <p:stCondLst>
                                    <p:cond delay="0"/>
                                  </p:stCondLst>
                                  <p:childTnLst>
                                    <p:set>
                                      <p:cBhvr>
                                        <p:cTn id="204" dur="1" fill="hold">
                                          <p:stCondLst>
                                            <p:cond delay="0"/>
                                          </p:stCondLst>
                                        </p:cTn>
                                        <p:tgtEl>
                                          <p:spTgt spid="169"/>
                                        </p:tgtEl>
                                        <p:attrNameLst>
                                          <p:attrName>style.visibility</p:attrName>
                                        </p:attrNameLst>
                                      </p:cBhvr>
                                      <p:to>
                                        <p:strVal val="visible"/>
                                      </p:to>
                                    </p:set>
                                  </p:childTnLst>
                                </p:cTn>
                              </p:par>
                            </p:childTnLst>
                          </p:cTn>
                        </p:par>
                      </p:childTnLst>
                    </p:cTn>
                  </p:par>
                  <p:par>
                    <p:cTn id="205" fill="hold">
                      <p:stCondLst>
                        <p:cond delay="indefinite"/>
                      </p:stCondLst>
                      <p:childTnLst>
                        <p:par>
                          <p:cTn id="206" fill="hold">
                            <p:stCondLst>
                              <p:cond delay="0"/>
                            </p:stCondLst>
                            <p:childTnLst>
                              <p:par>
                                <p:cTn id="207" presetID="1" presetClass="entr" presetSubtype="0" fill="hold" grpId="0" nodeType="clickEffect">
                                  <p:stCondLst>
                                    <p:cond delay="0"/>
                                  </p:stCondLst>
                                  <p:childTnLst>
                                    <p:set>
                                      <p:cBhvr>
                                        <p:cTn id="208" dur="1" fill="hold">
                                          <p:stCondLst>
                                            <p:cond delay="0"/>
                                          </p:stCondLst>
                                        </p:cTn>
                                        <p:tgtEl>
                                          <p:spTgt spid="174"/>
                                        </p:tgtEl>
                                        <p:attrNameLst>
                                          <p:attrName>style.visibility</p:attrName>
                                        </p:attrNameLst>
                                      </p:cBhvr>
                                      <p:to>
                                        <p:strVal val="visible"/>
                                      </p:to>
                                    </p:set>
                                  </p:childTnLst>
                                </p:cTn>
                              </p:par>
                            </p:childTnLst>
                          </p:cTn>
                        </p:par>
                      </p:childTnLst>
                    </p:cTn>
                  </p:par>
                  <p:par>
                    <p:cTn id="209" fill="hold">
                      <p:stCondLst>
                        <p:cond delay="indefinite"/>
                      </p:stCondLst>
                      <p:childTnLst>
                        <p:par>
                          <p:cTn id="210" fill="hold">
                            <p:stCondLst>
                              <p:cond delay="0"/>
                            </p:stCondLst>
                            <p:childTnLst>
                              <p:par>
                                <p:cTn id="211" presetID="10" presetClass="entr" presetSubtype="0" fill="hold" nodeType="clickEffect">
                                  <p:stCondLst>
                                    <p:cond delay="0"/>
                                  </p:stCondLst>
                                  <p:childTnLst>
                                    <p:set>
                                      <p:cBhvr>
                                        <p:cTn id="212" dur="1" fill="hold">
                                          <p:stCondLst>
                                            <p:cond delay="0"/>
                                          </p:stCondLst>
                                        </p:cTn>
                                        <p:tgtEl>
                                          <p:spTgt spid="203"/>
                                        </p:tgtEl>
                                        <p:attrNameLst>
                                          <p:attrName>style.visibility</p:attrName>
                                        </p:attrNameLst>
                                      </p:cBhvr>
                                      <p:to>
                                        <p:strVal val="visible"/>
                                      </p:to>
                                    </p:set>
                                    <p:animEffect transition="in" filter="fade">
                                      <p:cBhvr>
                                        <p:cTn id="213" dur="500"/>
                                        <p:tgtEl>
                                          <p:spTgt spid="203"/>
                                        </p:tgtEl>
                                      </p:cBhvr>
                                    </p:animEffect>
                                  </p:childTnLst>
                                </p:cTn>
                              </p:par>
                            </p:childTnLst>
                          </p:cTn>
                        </p:par>
                      </p:childTnLst>
                    </p:cTn>
                  </p:par>
                  <p:par>
                    <p:cTn id="214" fill="hold">
                      <p:stCondLst>
                        <p:cond delay="indefinite"/>
                      </p:stCondLst>
                      <p:childTnLst>
                        <p:par>
                          <p:cTn id="215" fill="hold">
                            <p:stCondLst>
                              <p:cond delay="0"/>
                            </p:stCondLst>
                            <p:childTnLst>
                              <p:par>
                                <p:cTn id="216" presetID="1" presetClass="exit" presetSubtype="0" fill="hold" nodeType="clickEffect">
                                  <p:stCondLst>
                                    <p:cond delay="0"/>
                                  </p:stCondLst>
                                  <p:childTnLst>
                                    <p:set>
                                      <p:cBhvr>
                                        <p:cTn id="217" dur="1" fill="hold">
                                          <p:stCondLst>
                                            <p:cond delay="0"/>
                                          </p:stCondLst>
                                        </p:cTn>
                                        <p:tgtEl>
                                          <p:spTgt spid="203"/>
                                        </p:tgtEl>
                                        <p:attrNameLst>
                                          <p:attrName>style.visibility</p:attrName>
                                        </p:attrNameLst>
                                      </p:cBhvr>
                                      <p:to>
                                        <p:strVal val="hidden"/>
                                      </p:to>
                                    </p:set>
                                  </p:childTnLst>
                                </p:cTn>
                              </p:par>
                            </p:childTnLst>
                          </p:cTn>
                        </p:par>
                      </p:childTnLst>
                    </p:cTn>
                  </p:par>
                  <p:par>
                    <p:cTn id="218" fill="hold">
                      <p:stCondLst>
                        <p:cond delay="indefinite"/>
                      </p:stCondLst>
                      <p:childTnLst>
                        <p:par>
                          <p:cTn id="219" fill="hold">
                            <p:stCondLst>
                              <p:cond delay="0"/>
                            </p:stCondLst>
                            <p:childTnLst>
                              <p:par>
                                <p:cTn id="220" presetID="10" presetClass="entr" presetSubtype="0" fill="hold" nodeType="clickEffect">
                                  <p:stCondLst>
                                    <p:cond delay="0"/>
                                  </p:stCondLst>
                                  <p:childTnLst>
                                    <p:set>
                                      <p:cBhvr>
                                        <p:cTn id="221" dur="1" fill="hold">
                                          <p:stCondLst>
                                            <p:cond delay="0"/>
                                          </p:stCondLst>
                                        </p:cTn>
                                        <p:tgtEl>
                                          <p:spTgt spid="212"/>
                                        </p:tgtEl>
                                        <p:attrNameLst>
                                          <p:attrName>style.visibility</p:attrName>
                                        </p:attrNameLst>
                                      </p:cBhvr>
                                      <p:to>
                                        <p:strVal val="visible"/>
                                      </p:to>
                                    </p:set>
                                    <p:animEffect transition="in" filter="fade">
                                      <p:cBhvr>
                                        <p:cTn id="222" dur="500"/>
                                        <p:tgtEl>
                                          <p:spTgt spid="212"/>
                                        </p:tgtEl>
                                      </p:cBhvr>
                                    </p:animEffect>
                                  </p:childTnLst>
                                </p:cTn>
                              </p:par>
                            </p:childTnLst>
                          </p:cTn>
                        </p:par>
                      </p:childTnLst>
                    </p:cTn>
                  </p:par>
                  <p:par>
                    <p:cTn id="223" fill="hold">
                      <p:stCondLst>
                        <p:cond delay="indefinite"/>
                      </p:stCondLst>
                      <p:childTnLst>
                        <p:par>
                          <p:cTn id="224" fill="hold">
                            <p:stCondLst>
                              <p:cond delay="0"/>
                            </p:stCondLst>
                            <p:childTnLst>
                              <p:par>
                                <p:cTn id="225" presetID="1" presetClass="entr" presetSubtype="0" fill="hold" nodeType="clickEffect">
                                  <p:stCondLst>
                                    <p:cond delay="0"/>
                                  </p:stCondLst>
                                  <p:childTnLst>
                                    <p:set>
                                      <p:cBhvr>
                                        <p:cTn id="226" dur="1" fill="hold">
                                          <p:stCondLst>
                                            <p:cond delay="0"/>
                                          </p:stCondLst>
                                        </p:cTn>
                                        <p:tgtEl>
                                          <p:spTgt spid="7"/>
                                        </p:tgtEl>
                                        <p:attrNameLst>
                                          <p:attrName>style.visibility</p:attrName>
                                        </p:attrNameLst>
                                      </p:cBhvr>
                                      <p:to>
                                        <p:strVal val="visible"/>
                                      </p:to>
                                    </p:set>
                                  </p:childTnLst>
                                </p:cTn>
                              </p:par>
                            </p:childTnLst>
                          </p:cTn>
                        </p:par>
                      </p:childTnLst>
                    </p:cTn>
                  </p:par>
                  <p:par>
                    <p:cTn id="227" fill="hold">
                      <p:stCondLst>
                        <p:cond delay="indefinite"/>
                      </p:stCondLst>
                      <p:childTnLst>
                        <p:par>
                          <p:cTn id="228" fill="hold">
                            <p:stCondLst>
                              <p:cond delay="0"/>
                            </p:stCondLst>
                            <p:childTnLst>
                              <p:par>
                                <p:cTn id="229" presetID="22" presetClass="entr" presetSubtype="2" fill="hold" grpId="0" nodeType="clickEffect">
                                  <p:stCondLst>
                                    <p:cond delay="0"/>
                                  </p:stCondLst>
                                  <p:childTnLst>
                                    <p:set>
                                      <p:cBhvr>
                                        <p:cTn id="230" dur="1" fill="hold">
                                          <p:stCondLst>
                                            <p:cond delay="0"/>
                                          </p:stCondLst>
                                        </p:cTn>
                                        <p:tgtEl>
                                          <p:spTgt spid="229"/>
                                        </p:tgtEl>
                                        <p:attrNameLst>
                                          <p:attrName>style.visibility</p:attrName>
                                        </p:attrNameLst>
                                      </p:cBhvr>
                                      <p:to>
                                        <p:strVal val="visible"/>
                                      </p:to>
                                    </p:set>
                                    <p:animEffect transition="in" filter="wipe(right)">
                                      <p:cBhvr>
                                        <p:cTn id="231" dur="500"/>
                                        <p:tgtEl>
                                          <p:spTgt spid="229"/>
                                        </p:tgtEl>
                                      </p:cBhvr>
                                    </p:animEffect>
                                  </p:childTnLst>
                                </p:cTn>
                              </p:par>
                            </p:childTnLst>
                          </p:cTn>
                        </p:par>
                      </p:childTnLst>
                    </p:cTn>
                  </p:par>
                  <p:par>
                    <p:cTn id="232" fill="hold">
                      <p:stCondLst>
                        <p:cond delay="indefinite"/>
                      </p:stCondLst>
                      <p:childTnLst>
                        <p:par>
                          <p:cTn id="233" fill="hold">
                            <p:stCondLst>
                              <p:cond delay="0"/>
                            </p:stCondLst>
                            <p:childTnLst>
                              <p:par>
                                <p:cTn id="234" presetID="10" presetClass="exit" presetSubtype="0" fill="hold" nodeType="clickEffect">
                                  <p:stCondLst>
                                    <p:cond delay="0"/>
                                  </p:stCondLst>
                                  <p:childTnLst>
                                    <p:animEffect transition="out" filter="fade">
                                      <p:cBhvr>
                                        <p:cTn id="235" dur="500"/>
                                        <p:tgtEl>
                                          <p:spTgt spid="212"/>
                                        </p:tgtEl>
                                      </p:cBhvr>
                                    </p:animEffect>
                                    <p:set>
                                      <p:cBhvr>
                                        <p:cTn id="236" dur="1" fill="hold">
                                          <p:stCondLst>
                                            <p:cond delay="499"/>
                                          </p:stCondLst>
                                        </p:cTn>
                                        <p:tgtEl>
                                          <p:spTgt spid="212"/>
                                        </p:tgtEl>
                                        <p:attrNameLst>
                                          <p:attrName>style.visibility</p:attrName>
                                        </p:attrNameLst>
                                      </p:cBhvr>
                                      <p:to>
                                        <p:strVal val="hidden"/>
                                      </p:to>
                                    </p:set>
                                  </p:childTnLst>
                                </p:cTn>
                              </p:par>
                            </p:childTnLst>
                          </p:cTn>
                        </p:par>
                      </p:childTnLst>
                    </p:cTn>
                  </p:par>
                  <p:par>
                    <p:cTn id="237" fill="hold">
                      <p:stCondLst>
                        <p:cond delay="indefinite"/>
                      </p:stCondLst>
                      <p:childTnLst>
                        <p:par>
                          <p:cTn id="238" fill="hold">
                            <p:stCondLst>
                              <p:cond delay="0"/>
                            </p:stCondLst>
                            <p:childTnLst>
                              <p:par>
                                <p:cTn id="239" presetID="10" presetClass="entr" presetSubtype="0" fill="hold" nodeType="clickEffect">
                                  <p:stCondLst>
                                    <p:cond delay="0"/>
                                  </p:stCondLst>
                                  <p:childTnLst>
                                    <p:set>
                                      <p:cBhvr>
                                        <p:cTn id="240" dur="1" fill="hold">
                                          <p:stCondLst>
                                            <p:cond delay="0"/>
                                          </p:stCondLst>
                                        </p:cTn>
                                        <p:tgtEl>
                                          <p:spTgt spid="226"/>
                                        </p:tgtEl>
                                        <p:attrNameLst>
                                          <p:attrName>style.visibility</p:attrName>
                                        </p:attrNameLst>
                                      </p:cBhvr>
                                      <p:to>
                                        <p:strVal val="visible"/>
                                      </p:to>
                                    </p:set>
                                    <p:animEffect transition="in" filter="fade">
                                      <p:cBhvr>
                                        <p:cTn id="241" dur="500"/>
                                        <p:tgtEl>
                                          <p:spTgt spid="226"/>
                                        </p:tgtEl>
                                      </p:cBhvr>
                                    </p:animEffect>
                                  </p:childTnLst>
                                </p:cTn>
                              </p:par>
                            </p:childTnLst>
                          </p:cTn>
                        </p:par>
                      </p:childTnLst>
                    </p:cTn>
                  </p:par>
                  <p:par>
                    <p:cTn id="242" fill="hold">
                      <p:stCondLst>
                        <p:cond delay="indefinite"/>
                      </p:stCondLst>
                      <p:childTnLst>
                        <p:par>
                          <p:cTn id="243" fill="hold">
                            <p:stCondLst>
                              <p:cond delay="0"/>
                            </p:stCondLst>
                            <p:childTnLst>
                              <p:par>
                                <p:cTn id="244" presetID="10" presetClass="exit" presetSubtype="0" fill="hold" nodeType="clickEffect">
                                  <p:stCondLst>
                                    <p:cond delay="0"/>
                                  </p:stCondLst>
                                  <p:childTnLst>
                                    <p:animEffect transition="out" filter="fade">
                                      <p:cBhvr>
                                        <p:cTn id="245" dur="500"/>
                                        <p:tgtEl>
                                          <p:spTgt spid="226"/>
                                        </p:tgtEl>
                                      </p:cBhvr>
                                    </p:animEffect>
                                    <p:set>
                                      <p:cBhvr>
                                        <p:cTn id="246" dur="1" fill="hold">
                                          <p:stCondLst>
                                            <p:cond delay="499"/>
                                          </p:stCondLst>
                                        </p:cTn>
                                        <p:tgtEl>
                                          <p:spTgt spid="226"/>
                                        </p:tgtEl>
                                        <p:attrNameLst>
                                          <p:attrName>style.visibility</p:attrName>
                                        </p:attrNameLst>
                                      </p:cBhvr>
                                      <p:to>
                                        <p:strVal val="hidden"/>
                                      </p:to>
                                    </p:set>
                                  </p:childTnLst>
                                </p:cTn>
                              </p:par>
                            </p:childTnLst>
                          </p:cTn>
                        </p:par>
                      </p:childTnLst>
                    </p:cTn>
                  </p:par>
                  <p:par>
                    <p:cTn id="247" fill="hold">
                      <p:stCondLst>
                        <p:cond delay="indefinite"/>
                      </p:stCondLst>
                      <p:childTnLst>
                        <p:par>
                          <p:cTn id="248" fill="hold">
                            <p:stCondLst>
                              <p:cond delay="0"/>
                            </p:stCondLst>
                            <p:childTnLst>
                              <p:par>
                                <p:cTn id="249" presetID="10" presetClass="entr" presetSubtype="0" fill="hold" nodeType="clickEffect">
                                  <p:stCondLst>
                                    <p:cond delay="0"/>
                                  </p:stCondLst>
                                  <p:childTnLst>
                                    <p:set>
                                      <p:cBhvr>
                                        <p:cTn id="250" dur="1" fill="hold">
                                          <p:stCondLst>
                                            <p:cond delay="0"/>
                                          </p:stCondLst>
                                        </p:cTn>
                                        <p:tgtEl>
                                          <p:spTgt spid="221"/>
                                        </p:tgtEl>
                                        <p:attrNameLst>
                                          <p:attrName>style.visibility</p:attrName>
                                        </p:attrNameLst>
                                      </p:cBhvr>
                                      <p:to>
                                        <p:strVal val="visible"/>
                                      </p:to>
                                    </p:set>
                                    <p:animEffect transition="in" filter="fade">
                                      <p:cBhvr>
                                        <p:cTn id="251" dur="500"/>
                                        <p:tgtEl>
                                          <p:spTgt spid="221"/>
                                        </p:tgtEl>
                                      </p:cBhvr>
                                    </p:animEffect>
                                  </p:childTnLst>
                                </p:cTn>
                              </p:par>
                            </p:childTnLst>
                          </p:cTn>
                        </p:par>
                      </p:childTnLst>
                    </p:cTn>
                  </p:par>
                  <p:par>
                    <p:cTn id="252" fill="hold">
                      <p:stCondLst>
                        <p:cond delay="indefinite"/>
                      </p:stCondLst>
                      <p:childTnLst>
                        <p:par>
                          <p:cTn id="253" fill="hold">
                            <p:stCondLst>
                              <p:cond delay="0"/>
                            </p:stCondLst>
                            <p:childTnLst>
                              <p:par>
                                <p:cTn id="254" presetID="1" presetClass="entr" presetSubtype="0" fill="hold" grpId="0" nodeType="clickEffect">
                                  <p:stCondLst>
                                    <p:cond delay="0"/>
                                  </p:stCondLst>
                                  <p:childTnLst>
                                    <p:set>
                                      <p:cBhvr>
                                        <p:cTn id="255" dur="1" fill="hold">
                                          <p:stCondLst>
                                            <p:cond delay="0"/>
                                          </p:stCondLst>
                                        </p:cTn>
                                        <p:tgtEl>
                                          <p:spTgt spid="284"/>
                                        </p:tgtEl>
                                        <p:attrNameLst>
                                          <p:attrName>style.visibility</p:attrName>
                                        </p:attrNameLst>
                                      </p:cBhvr>
                                      <p:to>
                                        <p:strVal val="visible"/>
                                      </p:to>
                                    </p:set>
                                  </p:childTnLst>
                                </p:cTn>
                              </p:par>
                            </p:childTnLst>
                          </p:cTn>
                        </p:par>
                      </p:childTnLst>
                    </p:cTn>
                  </p:par>
                  <p:par>
                    <p:cTn id="256" fill="hold">
                      <p:stCondLst>
                        <p:cond delay="indefinite"/>
                      </p:stCondLst>
                      <p:childTnLst>
                        <p:par>
                          <p:cTn id="257" fill="hold">
                            <p:stCondLst>
                              <p:cond delay="0"/>
                            </p:stCondLst>
                            <p:childTnLst>
                              <p:par>
                                <p:cTn id="258" presetID="1" presetClass="entr" presetSubtype="0" fill="hold" grpId="0" nodeType="clickEffect">
                                  <p:stCondLst>
                                    <p:cond delay="0"/>
                                  </p:stCondLst>
                                  <p:childTnLst>
                                    <p:set>
                                      <p:cBhvr>
                                        <p:cTn id="259" dur="1" fill="hold">
                                          <p:stCondLst>
                                            <p:cond delay="0"/>
                                          </p:stCondLst>
                                        </p:cTn>
                                        <p:tgtEl>
                                          <p:spTgt spid="178"/>
                                        </p:tgtEl>
                                        <p:attrNameLst>
                                          <p:attrName>style.visibility</p:attrName>
                                        </p:attrNameLst>
                                      </p:cBhvr>
                                      <p:to>
                                        <p:strVal val="visible"/>
                                      </p:to>
                                    </p:set>
                                  </p:childTnLst>
                                </p:cTn>
                              </p:par>
                            </p:childTnLst>
                          </p:cTn>
                        </p:par>
                      </p:childTnLst>
                    </p:cTn>
                  </p:par>
                  <p:par>
                    <p:cTn id="260" fill="hold">
                      <p:stCondLst>
                        <p:cond delay="indefinite"/>
                      </p:stCondLst>
                      <p:childTnLst>
                        <p:par>
                          <p:cTn id="261" fill="hold">
                            <p:stCondLst>
                              <p:cond delay="0"/>
                            </p:stCondLst>
                            <p:childTnLst>
                              <p:par>
                                <p:cTn id="262" presetID="1" presetClass="entr" presetSubtype="0" fill="hold" nodeType="clickEffect">
                                  <p:stCondLst>
                                    <p:cond delay="0"/>
                                  </p:stCondLst>
                                  <p:childTnLst>
                                    <p:set>
                                      <p:cBhvr>
                                        <p:cTn id="263" dur="1" fill="hold">
                                          <p:stCondLst>
                                            <p:cond delay="0"/>
                                          </p:stCondLst>
                                        </p:cTn>
                                        <p:tgtEl>
                                          <p:spTgt spid="179"/>
                                        </p:tgtEl>
                                        <p:attrNameLst>
                                          <p:attrName>style.visibility</p:attrName>
                                        </p:attrNameLst>
                                      </p:cBhvr>
                                      <p:to>
                                        <p:strVal val="visible"/>
                                      </p:to>
                                    </p:set>
                                  </p:childTnLst>
                                </p:cTn>
                              </p:par>
                            </p:childTnLst>
                          </p:cTn>
                        </p:par>
                      </p:childTnLst>
                    </p:cTn>
                  </p:par>
                  <p:par>
                    <p:cTn id="264" fill="hold">
                      <p:stCondLst>
                        <p:cond delay="indefinite"/>
                      </p:stCondLst>
                      <p:childTnLst>
                        <p:par>
                          <p:cTn id="265" fill="hold">
                            <p:stCondLst>
                              <p:cond delay="0"/>
                            </p:stCondLst>
                            <p:childTnLst>
                              <p:par>
                                <p:cTn id="266" presetID="1" presetClass="entr" presetSubtype="0" fill="hold" grpId="0" nodeType="clickEffect">
                                  <p:stCondLst>
                                    <p:cond delay="0"/>
                                  </p:stCondLst>
                                  <p:childTnLst>
                                    <p:set>
                                      <p:cBhvr>
                                        <p:cTn id="267" dur="1" fill="hold">
                                          <p:stCondLst>
                                            <p:cond delay="0"/>
                                          </p:stCondLst>
                                        </p:cTn>
                                        <p:tgtEl>
                                          <p:spTgt spid="177"/>
                                        </p:tgtEl>
                                        <p:attrNameLst>
                                          <p:attrName>style.visibility</p:attrName>
                                        </p:attrNameLst>
                                      </p:cBhvr>
                                      <p:to>
                                        <p:strVal val="visible"/>
                                      </p:to>
                                    </p:set>
                                  </p:childTnLst>
                                </p:cTn>
                              </p:par>
                            </p:childTnLst>
                          </p:cTn>
                        </p:par>
                      </p:childTnLst>
                    </p:cTn>
                  </p:par>
                  <p:par>
                    <p:cTn id="268" fill="hold">
                      <p:stCondLst>
                        <p:cond delay="indefinite"/>
                      </p:stCondLst>
                      <p:childTnLst>
                        <p:par>
                          <p:cTn id="269" fill="hold">
                            <p:stCondLst>
                              <p:cond delay="0"/>
                            </p:stCondLst>
                            <p:childTnLst>
                              <p:par>
                                <p:cTn id="270" presetID="1" presetClass="entr" presetSubtype="0" fill="hold" grpId="0" nodeType="clickEffect">
                                  <p:stCondLst>
                                    <p:cond delay="0"/>
                                  </p:stCondLst>
                                  <p:childTnLst>
                                    <p:set>
                                      <p:cBhvr>
                                        <p:cTn id="271" dur="1" fill="hold">
                                          <p:stCondLst>
                                            <p:cond delay="0"/>
                                          </p:stCondLst>
                                        </p:cTn>
                                        <p:tgtEl>
                                          <p:spTgt spid="184"/>
                                        </p:tgtEl>
                                        <p:attrNameLst>
                                          <p:attrName>style.visibility</p:attrName>
                                        </p:attrNameLst>
                                      </p:cBhvr>
                                      <p:to>
                                        <p:strVal val="visible"/>
                                      </p:to>
                                    </p:set>
                                  </p:childTnLst>
                                </p:cTn>
                              </p:par>
                            </p:childTnLst>
                          </p:cTn>
                        </p:par>
                      </p:childTnLst>
                    </p:cTn>
                  </p:par>
                  <p:par>
                    <p:cTn id="272" fill="hold">
                      <p:stCondLst>
                        <p:cond delay="indefinite"/>
                      </p:stCondLst>
                      <p:childTnLst>
                        <p:par>
                          <p:cTn id="273" fill="hold">
                            <p:stCondLst>
                              <p:cond delay="0"/>
                            </p:stCondLst>
                            <p:childTnLst>
                              <p:par>
                                <p:cTn id="274" presetID="1" presetClass="entr" presetSubtype="0" fill="hold" grpId="0" nodeType="clickEffect">
                                  <p:stCondLst>
                                    <p:cond delay="0"/>
                                  </p:stCondLst>
                                  <p:childTnLst>
                                    <p:set>
                                      <p:cBhvr>
                                        <p:cTn id="275" dur="1" fill="hold">
                                          <p:stCondLst>
                                            <p:cond delay="0"/>
                                          </p:stCondLst>
                                        </p:cTn>
                                        <p:tgtEl>
                                          <p:spTgt spid="186"/>
                                        </p:tgtEl>
                                        <p:attrNameLst>
                                          <p:attrName>style.visibility</p:attrName>
                                        </p:attrNameLst>
                                      </p:cBhvr>
                                      <p:to>
                                        <p:strVal val="visible"/>
                                      </p:to>
                                    </p:set>
                                  </p:childTnLst>
                                </p:cTn>
                              </p:par>
                            </p:childTnLst>
                          </p:cTn>
                        </p:par>
                      </p:childTnLst>
                    </p:cTn>
                  </p:par>
                  <p:par>
                    <p:cTn id="276" fill="hold">
                      <p:stCondLst>
                        <p:cond delay="indefinite"/>
                      </p:stCondLst>
                      <p:childTnLst>
                        <p:par>
                          <p:cTn id="277" fill="hold">
                            <p:stCondLst>
                              <p:cond delay="0"/>
                            </p:stCondLst>
                            <p:childTnLst>
                              <p:par>
                                <p:cTn id="278" presetID="1" presetClass="entr" presetSubtype="0" fill="hold" nodeType="clickEffect">
                                  <p:stCondLst>
                                    <p:cond delay="0"/>
                                  </p:stCondLst>
                                  <p:childTnLst>
                                    <p:set>
                                      <p:cBhvr>
                                        <p:cTn id="279" dur="1" fill="hold">
                                          <p:stCondLst>
                                            <p:cond delay="0"/>
                                          </p:stCondLst>
                                        </p:cTn>
                                        <p:tgtEl>
                                          <p:spTgt spid="187"/>
                                        </p:tgtEl>
                                        <p:attrNameLst>
                                          <p:attrName>style.visibility</p:attrName>
                                        </p:attrNameLst>
                                      </p:cBhvr>
                                      <p:to>
                                        <p:strVal val="visible"/>
                                      </p:to>
                                    </p:set>
                                  </p:childTnLst>
                                </p:cTn>
                              </p:par>
                            </p:childTnLst>
                          </p:cTn>
                        </p:par>
                      </p:childTnLst>
                    </p:cTn>
                  </p:par>
                  <p:par>
                    <p:cTn id="280" fill="hold">
                      <p:stCondLst>
                        <p:cond delay="indefinite"/>
                      </p:stCondLst>
                      <p:childTnLst>
                        <p:par>
                          <p:cTn id="281" fill="hold">
                            <p:stCondLst>
                              <p:cond delay="0"/>
                            </p:stCondLst>
                            <p:childTnLst>
                              <p:par>
                                <p:cTn id="282" presetID="1" presetClass="entr" presetSubtype="0" fill="hold" grpId="0" nodeType="clickEffect">
                                  <p:stCondLst>
                                    <p:cond delay="0"/>
                                  </p:stCondLst>
                                  <p:childTnLst>
                                    <p:set>
                                      <p:cBhvr>
                                        <p:cTn id="283" dur="1" fill="hold">
                                          <p:stCondLst>
                                            <p:cond delay="0"/>
                                          </p:stCondLst>
                                        </p:cTn>
                                        <p:tgtEl>
                                          <p:spTgt spid="185"/>
                                        </p:tgtEl>
                                        <p:attrNameLst>
                                          <p:attrName>style.visibility</p:attrName>
                                        </p:attrNameLst>
                                      </p:cBhvr>
                                      <p:to>
                                        <p:strVal val="visible"/>
                                      </p:to>
                                    </p:set>
                                  </p:childTnLst>
                                </p:cTn>
                              </p:par>
                            </p:childTnLst>
                          </p:cTn>
                        </p:par>
                      </p:childTnLst>
                    </p:cTn>
                  </p:par>
                  <p:par>
                    <p:cTn id="284" fill="hold">
                      <p:stCondLst>
                        <p:cond delay="indefinite"/>
                      </p:stCondLst>
                      <p:childTnLst>
                        <p:par>
                          <p:cTn id="285" fill="hold">
                            <p:stCondLst>
                              <p:cond delay="0"/>
                            </p:stCondLst>
                            <p:childTnLst>
                              <p:par>
                                <p:cTn id="286" presetID="1" presetClass="entr" presetSubtype="0" fill="hold" grpId="0" nodeType="clickEffect">
                                  <p:stCondLst>
                                    <p:cond delay="0"/>
                                  </p:stCondLst>
                                  <p:childTnLst>
                                    <p:set>
                                      <p:cBhvr>
                                        <p:cTn id="287" dur="1" fill="hold">
                                          <p:stCondLst>
                                            <p:cond delay="0"/>
                                          </p:stCondLst>
                                        </p:cTn>
                                        <p:tgtEl>
                                          <p:spTgt spid="188"/>
                                        </p:tgtEl>
                                        <p:attrNameLst>
                                          <p:attrName>style.visibility</p:attrName>
                                        </p:attrNameLst>
                                      </p:cBhvr>
                                      <p:to>
                                        <p:strVal val="visible"/>
                                      </p:to>
                                    </p:set>
                                  </p:childTnLst>
                                </p:cTn>
                              </p:par>
                            </p:childTnLst>
                          </p:cTn>
                        </p:par>
                      </p:childTnLst>
                    </p:cTn>
                  </p:par>
                  <p:par>
                    <p:cTn id="288" fill="hold">
                      <p:stCondLst>
                        <p:cond delay="indefinite"/>
                      </p:stCondLst>
                      <p:childTnLst>
                        <p:par>
                          <p:cTn id="289" fill="hold">
                            <p:stCondLst>
                              <p:cond delay="0"/>
                            </p:stCondLst>
                            <p:childTnLst>
                              <p:par>
                                <p:cTn id="290" presetID="1" presetClass="entr" presetSubtype="0" fill="hold" grpId="0" nodeType="clickEffect">
                                  <p:stCondLst>
                                    <p:cond delay="0"/>
                                  </p:stCondLst>
                                  <p:childTnLst>
                                    <p:set>
                                      <p:cBhvr>
                                        <p:cTn id="291" dur="1" fill="hold">
                                          <p:stCondLst>
                                            <p:cond delay="0"/>
                                          </p:stCondLst>
                                        </p:cTn>
                                        <p:tgtEl>
                                          <p:spTgt spid="189"/>
                                        </p:tgtEl>
                                        <p:attrNameLst>
                                          <p:attrName>style.visibility</p:attrName>
                                        </p:attrNameLst>
                                      </p:cBhvr>
                                      <p:to>
                                        <p:strVal val="visible"/>
                                      </p:to>
                                    </p:set>
                                  </p:childTnLst>
                                </p:cTn>
                              </p:par>
                            </p:childTnLst>
                          </p:cTn>
                        </p:par>
                      </p:childTnLst>
                    </p:cTn>
                  </p:par>
                  <p:par>
                    <p:cTn id="292" fill="hold">
                      <p:stCondLst>
                        <p:cond delay="indefinite"/>
                      </p:stCondLst>
                      <p:childTnLst>
                        <p:par>
                          <p:cTn id="293" fill="hold">
                            <p:stCondLst>
                              <p:cond delay="0"/>
                            </p:stCondLst>
                            <p:childTnLst>
                              <p:par>
                                <p:cTn id="294" presetID="1" presetClass="exit" presetSubtype="0" fill="hold" grpId="1" nodeType="clickEffect">
                                  <p:stCondLst>
                                    <p:cond delay="0"/>
                                  </p:stCondLst>
                                  <p:childTnLst>
                                    <p:set>
                                      <p:cBhvr>
                                        <p:cTn id="295" dur="1" fill="hold">
                                          <p:stCondLst>
                                            <p:cond delay="0"/>
                                          </p:stCondLst>
                                        </p:cTn>
                                        <p:tgtEl>
                                          <p:spTgt spid="229"/>
                                        </p:tgtEl>
                                        <p:attrNameLst>
                                          <p:attrName>style.visibility</p:attrName>
                                        </p:attrNameLst>
                                      </p:cBhvr>
                                      <p:to>
                                        <p:strVal val="hidden"/>
                                      </p:to>
                                    </p:set>
                                  </p:childTnLst>
                                </p:cTn>
                              </p:par>
                              <p:par>
                                <p:cTn id="296" presetID="10" presetClass="exit" presetSubtype="0" fill="hold" nodeType="withEffect">
                                  <p:stCondLst>
                                    <p:cond delay="0"/>
                                  </p:stCondLst>
                                  <p:childTnLst>
                                    <p:animEffect transition="out" filter="fade">
                                      <p:cBhvr>
                                        <p:cTn id="297" dur="500"/>
                                        <p:tgtEl>
                                          <p:spTgt spid="221"/>
                                        </p:tgtEl>
                                      </p:cBhvr>
                                    </p:animEffect>
                                    <p:set>
                                      <p:cBhvr>
                                        <p:cTn id="298" dur="1" fill="hold">
                                          <p:stCondLst>
                                            <p:cond delay="499"/>
                                          </p:stCondLst>
                                        </p:cTn>
                                        <p:tgtEl>
                                          <p:spTgt spid="221"/>
                                        </p:tgtEl>
                                        <p:attrNameLst>
                                          <p:attrName>style.visibility</p:attrName>
                                        </p:attrNameLst>
                                      </p:cBhvr>
                                      <p:to>
                                        <p:strVal val="hidden"/>
                                      </p:to>
                                    </p:set>
                                  </p:childTnLst>
                                </p:cTn>
                              </p:par>
                              <p:par>
                                <p:cTn id="299" presetID="1" presetClass="exit" presetSubtype="0" fill="hold" nodeType="withEffect">
                                  <p:stCondLst>
                                    <p:cond delay="0"/>
                                  </p:stCondLst>
                                  <p:childTnLst>
                                    <p:set>
                                      <p:cBhvr>
                                        <p:cTn id="300" dur="1" fill="hold">
                                          <p:stCondLst>
                                            <p:cond delay="0"/>
                                          </p:stCondLst>
                                        </p:cTn>
                                        <p:tgtEl>
                                          <p:spTgt spid="7"/>
                                        </p:tgtEl>
                                        <p:attrNameLst>
                                          <p:attrName>style.visibility</p:attrName>
                                        </p:attrNameLst>
                                      </p:cBhvr>
                                      <p:to>
                                        <p:strVal val="hidden"/>
                                      </p:to>
                                    </p:set>
                                  </p:childTnLst>
                                </p:cTn>
                              </p:par>
                            </p:childTnLst>
                          </p:cTn>
                        </p:par>
                      </p:childTnLst>
                    </p:cTn>
                  </p:par>
                  <p:par>
                    <p:cTn id="301" fill="hold">
                      <p:stCondLst>
                        <p:cond delay="indefinite"/>
                      </p:stCondLst>
                      <p:childTnLst>
                        <p:par>
                          <p:cTn id="302" fill="hold">
                            <p:stCondLst>
                              <p:cond delay="0"/>
                            </p:stCondLst>
                            <p:childTnLst>
                              <p:par>
                                <p:cTn id="303" presetID="10" presetClass="entr" presetSubtype="0" fill="hold" nodeType="clickEffect">
                                  <p:stCondLst>
                                    <p:cond delay="0"/>
                                  </p:stCondLst>
                                  <p:childTnLst>
                                    <p:set>
                                      <p:cBhvr>
                                        <p:cTn id="304" dur="1" fill="hold">
                                          <p:stCondLst>
                                            <p:cond delay="0"/>
                                          </p:stCondLst>
                                        </p:cTn>
                                        <p:tgtEl>
                                          <p:spTgt spid="182"/>
                                        </p:tgtEl>
                                        <p:attrNameLst>
                                          <p:attrName>style.visibility</p:attrName>
                                        </p:attrNameLst>
                                      </p:cBhvr>
                                      <p:to>
                                        <p:strVal val="visible"/>
                                      </p:to>
                                    </p:set>
                                    <p:animEffect transition="in" filter="fade">
                                      <p:cBhvr>
                                        <p:cTn id="305" dur="500"/>
                                        <p:tgtEl>
                                          <p:spTgt spid="182"/>
                                        </p:tgtEl>
                                      </p:cBhvr>
                                    </p:animEffect>
                                  </p:childTnLst>
                                </p:cTn>
                              </p:par>
                            </p:childTnLst>
                          </p:cTn>
                        </p:par>
                      </p:childTnLst>
                    </p:cTn>
                  </p:par>
                  <p:par>
                    <p:cTn id="306" fill="hold">
                      <p:stCondLst>
                        <p:cond delay="indefinite"/>
                      </p:stCondLst>
                      <p:childTnLst>
                        <p:par>
                          <p:cTn id="307" fill="hold">
                            <p:stCondLst>
                              <p:cond delay="0"/>
                            </p:stCondLst>
                            <p:childTnLst>
                              <p:par>
                                <p:cTn id="308" presetID="10" presetClass="exit" presetSubtype="0" fill="hold" nodeType="clickEffect">
                                  <p:stCondLst>
                                    <p:cond delay="0"/>
                                  </p:stCondLst>
                                  <p:childTnLst>
                                    <p:animEffect transition="out" filter="fade">
                                      <p:cBhvr>
                                        <p:cTn id="309" dur="500"/>
                                        <p:tgtEl>
                                          <p:spTgt spid="182"/>
                                        </p:tgtEl>
                                      </p:cBhvr>
                                    </p:animEffect>
                                    <p:set>
                                      <p:cBhvr>
                                        <p:cTn id="310" dur="1" fill="hold">
                                          <p:stCondLst>
                                            <p:cond delay="499"/>
                                          </p:stCondLst>
                                        </p:cTn>
                                        <p:tgtEl>
                                          <p:spTgt spid="182"/>
                                        </p:tgtEl>
                                        <p:attrNameLst>
                                          <p:attrName>style.visibility</p:attrName>
                                        </p:attrNameLst>
                                      </p:cBhvr>
                                      <p:to>
                                        <p:strVal val="hidden"/>
                                      </p:to>
                                    </p:set>
                                  </p:childTnLst>
                                </p:cTn>
                              </p:par>
                            </p:childTnLst>
                          </p:cTn>
                        </p:par>
                      </p:childTnLst>
                    </p:cTn>
                  </p:par>
                  <p:par>
                    <p:cTn id="311" fill="hold">
                      <p:stCondLst>
                        <p:cond delay="indefinite"/>
                      </p:stCondLst>
                      <p:childTnLst>
                        <p:par>
                          <p:cTn id="312" fill="hold">
                            <p:stCondLst>
                              <p:cond delay="0"/>
                            </p:stCondLst>
                            <p:childTnLst>
                              <p:par>
                                <p:cTn id="313" presetID="10" presetClass="entr" presetSubtype="0" fill="hold" nodeType="clickEffect">
                                  <p:stCondLst>
                                    <p:cond delay="0"/>
                                  </p:stCondLst>
                                  <p:childTnLst>
                                    <p:set>
                                      <p:cBhvr>
                                        <p:cTn id="314" dur="1" fill="hold">
                                          <p:stCondLst>
                                            <p:cond delay="0"/>
                                          </p:stCondLst>
                                        </p:cTn>
                                        <p:tgtEl>
                                          <p:spTgt spid="239"/>
                                        </p:tgtEl>
                                        <p:attrNameLst>
                                          <p:attrName>style.visibility</p:attrName>
                                        </p:attrNameLst>
                                      </p:cBhvr>
                                      <p:to>
                                        <p:strVal val="visible"/>
                                      </p:to>
                                    </p:set>
                                    <p:animEffect transition="in" filter="fade">
                                      <p:cBhvr>
                                        <p:cTn id="315" dur="500"/>
                                        <p:tgtEl>
                                          <p:spTgt spid="239"/>
                                        </p:tgtEl>
                                      </p:cBhvr>
                                    </p:animEffect>
                                  </p:childTnLst>
                                </p:cTn>
                              </p:par>
                            </p:childTnLst>
                          </p:cTn>
                        </p:par>
                      </p:childTnLst>
                    </p:cTn>
                  </p:par>
                  <p:par>
                    <p:cTn id="316" fill="hold">
                      <p:stCondLst>
                        <p:cond delay="indefinite"/>
                      </p:stCondLst>
                      <p:childTnLst>
                        <p:par>
                          <p:cTn id="317" fill="hold">
                            <p:stCondLst>
                              <p:cond delay="0"/>
                            </p:stCondLst>
                            <p:childTnLst>
                              <p:par>
                                <p:cTn id="318" presetID="10" presetClass="exit" presetSubtype="0" fill="hold" nodeType="clickEffect">
                                  <p:stCondLst>
                                    <p:cond delay="0"/>
                                  </p:stCondLst>
                                  <p:childTnLst>
                                    <p:animEffect transition="out" filter="fade">
                                      <p:cBhvr>
                                        <p:cTn id="319" dur="500"/>
                                        <p:tgtEl>
                                          <p:spTgt spid="239"/>
                                        </p:tgtEl>
                                      </p:cBhvr>
                                    </p:animEffect>
                                    <p:set>
                                      <p:cBhvr>
                                        <p:cTn id="320" dur="1" fill="hold">
                                          <p:stCondLst>
                                            <p:cond delay="499"/>
                                          </p:stCondLst>
                                        </p:cTn>
                                        <p:tgtEl>
                                          <p:spTgt spid="239"/>
                                        </p:tgtEl>
                                        <p:attrNameLst>
                                          <p:attrName>style.visibility</p:attrName>
                                        </p:attrNameLst>
                                      </p:cBhvr>
                                      <p:to>
                                        <p:strVal val="hidden"/>
                                      </p:to>
                                    </p:set>
                                  </p:childTnLst>
                                </p:cTn>
                              </p:par>
                            </p:childTnLst>
                          </p:cTn>
                        </p:par>
                      </p:childTnLst>
                    </p:cTn>
                  </p:par>
                  <p:par>
                    <p:cTn id="321" fill="hold">
                      <p:stCondLst>
                        <p:cond delay="indefinite"/>
                      </p:stCondLst>
                      <p:childTnLst>
                        <p:par>
                          <p:cTn id="322" fill="hold">
                            <p:stCondLst>
                              <p:cond delay="0"/>
                            </p:stCondLst>
                            <p:childTnLst>
                              <p:par>
                                <p:cTn id="323" presetID="10" presetClass="entr" presetSubtype="0" fill="hold" grpId="0" nodeType="clickEffect">
                                  <p:stCondLst>
                                    <p:cond delay="0"/>
                                  </p:stCondLst>
                                  <p:childTnLst>
                                    <p:set>
                                      <p:cBhvr>
                                        <p:cTn id="324" dur="1" fill="hold">
                                          <p:stCondLst>
                                            <p:cond delay="0"/>
                                          </p:stCondLst>
                                        </p:cTn>
                                        <p:tgtEl>
                                          <p:spTgt spid="235"/>
                                        </p:tgtEl>
                                        <p:attrNameLst>
                                          <p:attrName>style.visibility</p:attrName>
                                        </p:attrNameLst>
                                      </p:cBhvr>
                                      <p:to>
                                        <p:strVal val="visible"/>
                                      </p:to>
                                    </p:set>
                                    <p:animEffect transition="in" filter="fade">
                                      <p:cBhvr>
                                        <p:cTn id="325" dur="500"/>
                                        <p:tgtEl>
                                          <p:spTgt spid="235"/>
                                        </p:tgtEl>
                                      </p:cBhvr>
                                    </p:animEffect>
                                  </p:childTnLst>
                                </p:cTn>
                              </p:par>
                              <p:par>
                                <p:cTn id="326" presetID="10" presetClass="entr" presetSubtype="0" fill="hold" grpId="0" nodeType="withEffect">
                                  <p:stCondLst>
                                    <p:cond delay="0"/>
                                  </p:stCondLst>
                                  <p:childTnLst>
                                    <p:set>
                                      <p:cBhvr>
                                        <p:cTn id="327" dur="1" fill="hold">
                                          <p:stCondLst>
                                            <p:cond delay="0"/>
                                          </p:stCondLst>
                                        </p:cTn>
                                        <p:tgtEl>
                                          <p:spTgt spid="236"/>
                                        </p:tgtEl>
                                        <p:attrNameLst>
                                          <p:attrName>style.visibility</p:attrName>
                                        </p:attrNameLst>
                                      </p:cBhvr>
                                      <p:to>
                                        <p:strVal val="visible"/>
                                      </p:to>
                                    </p:set>
                                    <p:animEffect transition="in" filter="fade">
                                      <p:cBhvr>
                                        <p:cTn id="328" dur="500"/>
                                        <p:tgtEl>
                                          <p:spTgt spid="236"/>
                                        </p:tgtEl>
                                      </p:cBhvr>
                                    </p:animEffect>
                                  </p:childTnLst>
                                </p:cTn>
                              </p:par>
                            </p:childTnLst>
                          </p:cTn>
                        </p:par>
                      </p:childTnLst>
                    </p:cTn>
                  </p:par>
                  <p:par>
                    <p:cTn id="329" fill="hold">
                      <p:stCondLst>
                        <p:cond delay="indefinite"/>
                      </p:stCondLst>
                      <p:childTnLst>
                        <p:par>
                          <p:cTn id="330" fill="hold">
                            <p:stCondLst>
                              <p:cond delay="0"/>
                            </p:stCondLst>
                            <p:childTnLst>
                              <p:par>
                                <p:cTn id="331" presetID="1" presetClass="exit" presetSubtype="0" fill="hold" grpId="1" nodeType="clickEffect">
                                  <p:stCondLst>
                                    <p:cond delay="0"/>
                                  </p:stCondLst>
                                  <p:childTnLst>
                                    <p:set>
                                      <p:cBhvr>
                                        <p:cTn id="332" dur="1" fill="hold">
                                          <p:stCondLst>
                                            <p:cond delay="0"/>
                                          </p:stCondLst>
                                        </p:cTn>
                                        <p:tgtEl>
                                          <p:spTgt spid="236"/>
                                        </p:tgtEl>
                                        <p:attrNameLst>
                                          <p:attrName>style.visibility</p:attrName>
                                        </p:attrNameLst>
                                      </p:cBhvr>
                                      <p:to>
                                        <p:strVal val="hidden"/>
                                      </p:to>
                                    </p:set>
                                  </p:childTnLst>
                                </p:cTn>
                              </p:par>
                            </p:childTnLst>
                          </p:cTn>
                        </p:par>
                      </p:childTnLst>
                    </p:cTn>
                  </p:par>
                  <p:par>
                    <p:cTn id="333" fill="hold">
                      <p:stCondLst>
                        <p:cond delay="indefinite"/>
                      </p:stCondLst>
                      <p:childTnLst>
                        <p:par>
                          <p:cTn id="334" fill="hold">
                            <p:stCondLst>
                              <p:cond delay="0"/>
                            </p:stCondLst>
                            <p:childTnLst>
                              <p:par>
                                <p:cTn id="335" presetID="1" presetClass="entr" presetSubtype="0" fill="hold" grpId="0" nodeType="clickEffect">
                                  <p:stCondLst>
                                    <p:cond delay="0"/>
                                  </p:stCondLst>
                                  <p:childTnLst>
                                    <p:set>
                                      <p:cBhvr>
                                        <p:cTn id="336" dur="1" fill="hold">
                                          <p:stCondLst>
                                            <p:cond delay="0"/>
                                          </p:stCondLst>
                                        </p:cTn>
                                        <p:tgtEl>
                                          <p:spTgt spid="283"/>
                                        </p:tgtEl>
                                        <p:attrNameLst>
                                          <p:attrName>style.visibility</p:attrName>
                                        </p:attrNameLst>
                                      </p:cBhvr>
                                      <p:to>
                                        <p:strVal val="visible"/>
                                      </p:to>
                                    </p:set>
                                  </p:childTnLst>
                                </p:cTn>
                              </p:par>
                            </p:childTnLst>
                          </p:cTn>
                        </p:par>
                      </p:childTnLst>
                    </p:cTn>
                  </p:par>
                  <p:par>
                    <p:cTn id="337" fill="hold">
                      <p:stCondLst>
                        <p:cond delay="indefinite"/>
                      </p:stCondLst>
                      <p:childTnLst>
                        <p:par>
                          <p:cTn id="338" fill="hold">
                            <p:stCondLst>
                              <p:cond delay="0"/>
                            </p:stCondLst>
                            <p:childTnLst>
                              <p:par>
                                <p:cTn id="339" presetID="1" presetClass="entr" presetSubtype="0" fill="hold" grpId="0" nodeType="clickEffect">
                                  <p:stCondLst>
                                    <p:cond delay="0"/>
                                  </p:stCondLst>
                                  <p:childTnLst>
                                    <p:set>
                                      <p:cBhvr>
                                        <p:cTn id="340" dur="1" fill="hold">
                                          <p:stCondLst>
                                            <p:cond delay="0"/>
                                          </p:stCondLst>
                                        </p:cTn>
                                        <p:tgtEl>
                                          <p:spTgt spid="191"/>
                                        </p:tgtEl>
                                        <p:attrNameLst>
                                          <p:attrName>style.visibility</p:attrName>
                                        </p:attrNameLst>
                                      </p:cBhvr>
                                      <p:to>
                                        <p:strVal val="visible"/>
                                      </p:to>
                                    </p:set>
                                  </p:childTnLst>
                                </p:cTn>
                              </p:par>
                            </p:childTnLst>
                          </p:cTn>
                        </p:par>
                      </p:childTnLst>
                    </p:cTn>
                  </p:par>
                  <p:par>
                    <p:cTn id="341" fill="hold">
                      <p:stCondLst>
                        <p:cond delay="indefinite"/>
                      </p:stCondLst>
                      <p:childTnLst>
                        <p:par>
                          <p:cTn id="342" fill="hold">
                            <p:stCondLst>
                              <p:cond delay="0"/>
                            </p:stCondLst>
                            <p:childTnLst>
                              <p:par>
                                <p:cTn id="343" presetID="1" presetClass="entr" presetSubtype="0" fill="hold" nodeType="clickEffect">
                                  <p:stCondLst>
                                    <p:cond delay="0"/>
                                  </p:stCondLst>
                                  <p:childTnLst>
                                    <p:set>
                                      <p:cBhvr>
                                        <p:cTn id="344" dur="1" fill="hold">
                                          <p:stCondLst>
                                            <p:cond delay="0"/>
                                          </p:stCondLst>
                                        </p:cTn>
                                        <p:tgtEl>
                                          <p:spTgt spid="192"/>
                                        </p:tgtEl>
                                        <p:attrNameLst>
                                          <p:attrName>style.visibility</p:attrName>
                                        </p:attrNameLst>
                                      </p:cBhvr>
                                      <p:to>
                                        <p:strVal val="visible"/>
                                      </p:to>
                                    </p:set>
                                  </p:childTnLst>
                                </p:cTn>
                              </p:par>
                            </p:childTnLst>
                          </p:cTn>
                        </p:par>
                      </p:childTnLst>
                    </p:cTn>
                  </p:par>
                  <p:par>
                    <p:cTn id="345" fill="hold">
                      <p:stCondLst>
                        <p:cond delay="indefinite"/>
                      </p:stCondLst>
                      <p:childTnLst>
                        <p:par>
                          <p:cTn id="346" fill="hold">
                            <p:stCondLst>
                              <p:cond delay="0"/>
                            </p:stCondLst>
                            <p:childTnLst>
                              <p:par>
                                <p:cTn id="347" presetID="1" presetClass="entr" presetSubtype="0" fill="hold" grpId="0" nodeType="clickEffect">
                                  <p:stCondLst>
                                    <p:cond delay="0"/>
                                  </p:stCondLst>
                                  <p:childTnLst>
                                    <p:set>
                                      <p:cBhvr>
                                        <p:cTn id="348" dur="1" fill="hold">
                                          <p:stCondLst>
                                            <p:cond delay="0"/>
                                          </p:stCondLst>
                                        </p:cTn>
                                        <p:tgtEl>
                                          <p:spTgt spid="190"/>
                                        </p:tgtEl>
                                        <p:attrNameLst>
                                          <p:attrName>style.visibility</p:attrName>
                                        </p:attrNameLst>
                                      </p:cBhvr>
                                      <p:to>
                                        <p:strVal val="visible"/>
                                      </p:to>
                                    </p:set>
                                  </p:childTnLst>
                                </p:cTn>
                              </p:par>
                              <p:par>
                                <p:cTn id="349" presetID="10" presetClass="entr" presetSubtype="0" fill="hold" grpId="0" nodeType="withEffect">
                                  <p:stCondLst>
                                    <p:cond delay="0"/>
                                  </p:stCondLst>
                                  <p:childTnLst>
                                    <p:set>
                                      <p:cBhvr>
                                        <p:cTn id="350" dur="1" fill="hold">
                                          <p:stCondLst>
                                            <p:cond delay="0"/>
                                          </p:stCondLst>
                                        </p:cTn>
                                        <p:tgtEl>
                                          <p:spTgt spid="237"/>
                                        </p:tgtEl>
                                        <p:attrNameLst>
                                          <p:attrName>style.visibility</p:attrName>
                                        </p:attrNameLst>
                                      </p:cBhvr>
                                      <p:to>
                                        <p:strVal val="visible"/>
                                      </p:to>
                                    </p:set>
                                    <p:animEffect transition="in" filter="fade">
                                      <p:cBhvr>
                                        <p:cTn id="351" dur="500"/>
                                        <p:tgtEl>
                                          <p:spTgt spid="237"/>
                                        </p:tgtEl>
                                      </p:cBhvr>
                                    </p:animEffect>
                                  </p:childTnLst>
                                </p:cTn>
                              </p:par>
                            </p:childTnLst>
                          </p:cTn>
                        </p:par>
                      </p:childTnLst>
                    </p:cTn>
                  </p:par>
                  <p:par>
                    <p:cTn id="352" fill="hold">
                      <p:stCondLst>
                        <p:cond delay="indefinite"/>
                      </p:stCondLst>
                      <p:childTnLst>
                        <p:par>
                          <p:cTn id="353" fill="hold">
                            <p:stCondLst>
                              <p:cond delay="0"/>
                            </p:stCondLst>
                            <p:childTnLst>
                              <p:par>
                                <p:cTn id="354" presetID="1" presetClass="exit" presetSubtype="0" fill="hold" grpId="1" nodeType="clickEffect">
                                  <p:stCondLst>
                                    <p:cond delay="0"/>
                                  </p:stCondLst>
                                  <p:childTnLst>
                                    <p:set>
                                      <p:cBhvr>
                                        <p:cTn id="355" dur="1" fill="hold">
                                          <p:stCondLst>
                                            <p:cond delay="0"/>
                                          </p:stCondLst>
                                        </p:cTn>
                                        <p:tgtEl>
                                          <p:spTgt spid="237"/>
                                        </p:tgtEl>
                                        <p:attrNameLst>
                                          <p:attrName>style.visibility</p:attrName>
                                        </p:attrNameLst>
                                      </p:cBhvr>
                                      <p:to>
                                        <p:strVal val="hidden"/>
                                      </p:to>
                                    </p:set>
                                  </p:childTnLst>
                                </p:cTn>
                              </p:par>
                              <p:par>
                                <p:cTn id="356" presetID="10" presetClass="entr" presetSubtype="0" fill="hold" grpId="0" nodeType="withEffect">
                                  <p:stCondLst>
                                    <p:cond delay="0"/>
                                  </p:stCondLst>
                                  <p:childTnLst>
                                    <p:set>
                                      <p:cBhvr>
                                        <p:cTn id="357" dur="1" fill="hold">
                                          <p:stCondLst>
                                            <p:cond delay="0"/>
                                          </p:stCondLst>
                                        </p:cTn>
                                        <p:tgtEl>
                                          <p:spTgt spid="238"/>
                                        </p:tgtEl>
                                        <p:attrNameLst>
                                          <p:attrName>style.visibility</p:attrName>
                                        </p:attrNameLst>
                                      </p:cBhvr>
                                      <p:to>
                                        <p:strVal val="visible"/>
                                      </p:to>
                                    </p:set>
                                    <p:animEffect transition="in" filter="fade">
                                      <p:cBhvr>
                                        <p:cTn id="358" dur="500"/>
                                        <p:tgtEl>
                                          <p:spTgt spid="238"/>
                                        </p:tgtEl>
                                      </p:cBhvr>
                                    </p:animEffect>
                                  </p:childTnLst>
                                </p:cTn>
                              </p:par>
                              <p:par>
                                <p:cTn id="359" presetID="1" presetClass="entr" presetSubtype="0" fill="hold" nodeType="withEffect">
                                  <p:stCondLst>
                                    <p:cond delay="0"/>
                                  </p:stCondLst>
                                  <p:childTnLst>
                                    <p:set>
                                      <p:cBhvr>
                                        <p:cTn id="360" dur="1" fill="hold">
                                          <p:stCondLst>
                                            <p:cond delay="0"/>
                                          </p:stCondLst>
                                        </p:cTn>
                                        <p:tgtEl>
                                          <p:spTgt spid="196"/>
                                        </p:tgtEl>
                                        <p:attrNameLst>
                                          <p:attrName>style.visibility</p:attrName>
                                        </p:attrNameLst>
                                      </p:cBhvr>
                                      <p:to>
                                        <p:strVal val="visible"/>
                                      </p:to>
                                    </p:set>
                                  </p:childTnLst>
                                </p:cTn>
                              </p:par>
                            </p:childTnLst>
                          </p:cTn>
                        </p:par>
                      </p:childTnLst>
                    </p:cTn>
                  </p:par>
                  <p:par>
                    <p:cTn id="361" fill="hold">
                      <p:stCondLst>
                        <p:cond delay="indefinite"/>
                      </p:stCondLst>
                      <p:childTnLst>
                        <p:par>
                          <p:cTn id="362" fill="hold">
                            <p:stCondLst>
                              <p:cond delay="0"/>
                            </p:stCondLst>
                            <p:childTnLst>
                              <p:par>
                                <p:cTn id="363" presetID="1" presetClass="entr" presetSubtype="0" fill="hold" grpId="0" nodeType="clickEffect">
                                  <p:stCondLst>
                                    <p:cond delay="0"/>
                                  </p:stCondLst>
                                  <p:childTnLst>
                                    <p:set>
                                      <p:cBhvr>
                                        <p:cTn id="364" dur="1" fill="hold">
                                          <p:stCondLst>
                                            <p:cond delay="0"/>
                                          </p:stCondLst>
                                        </p:cTn>
                                        <p:tgtEl>
                                          <p:spTgt spid="194"/>
                                        </p:tgtEl>
                                        <p:attrNameLst>
                                          <p:attrName>style.visibility</p:attrName>
                                        </p:attrNameLst>
                                      </p:cBhvr>
                                      <p:to>
                                        <p:strVal val="visible"/>
                                      </p:to>
                                    </p:set>
                                  </p:childTnLst>
                                </p:cTn>
                              </p:par>
                            </p:childTnLst>
                          </p:cTn>
                        </p:par>
                      </p:childTnLst>
                    </p:cTn>
                  </p:par>
                  <p:par>
                    <p:cTn id="365" fill="hold">
                      <p:stCondLst>
                        <p:cond delay="indefinite"/>
                      </p:stCondLst>
                      <p:childTnLst>
                        <p:par>
                          <p:cTn id="366" fill="hold">
                            <p:stCondLst>
                              <p:cond delay="0"/>
                            </p:stCondLst>
                            <p:childTnLst>
                              <p:par>
                                <p:cTn id="367" presetID="1" presetClass="exit" presetSubtype="0" fill="hold" grpId="1" nodeType="clickEffect">
                                  <p:stCondLst>
                                    <p:cond delay="0"/>
                                  </p:stCondLst>
                                  <p:childTnLst>
                                    <p:set>
                                      <p:cBhvr>
                                        <p:cTn id="368" dur="1" fill="hold">
                                          <p:stCondLst>
                                            <p:cond delay="0"/>
                                          </p:stCondLst>
                                        </p:cTn>
                                        <p:tgtEl>
                                          <p:spTgt spid="235"/>
                                        </p:tgtEl>
                                        <p:attrNameLst>
                                          <p:attrName>style.visibility</p:attrName>
                                        </p:attrNameLst>
                                      </p:cBhvr>
                                      <p:to>
                                        <p:strVal val="hidden"/>
                                      </p:to>
                                    </p:set>
                                  </p:childTnLst>
                                </p:cTn>
                              </p:par>
                              <p:par>
                                <p:cTn id="369" presetID="1" presetClass="exit" presetSubtype="0" fill="hold" grpId="1" nodeType="withEffect">
                                  <p:stCondLst>
                                    <p:cond delay="0"/>
                                  </p:stCondLst>
                                  <p:childTnLst>
                                    <p:set>
                                      <p:cBhvr>
                                        <p:cTn id="370" dur="1" fill="hold">
                                          <p:stCondLst>
                                            <p:cond delay="0"/>
                                          </p:stCondLst>
                                        </p:cTn>
                                        <p:tgtEl>
                                          <p:spTgt spid="238"/>
                                        </p:tgtEl>
                                        <p:attrNameLst>
                                          <p:attrName>style.visibility</p:attrName>
                                        </p:attrNameLst>
                                      </p:cBhvr>
                                      <p:to>
                                        <p:strVal val="hidden"/>
                                      </p:to>
                                    </p:set>
                                  </p:childTnLst>
                                </p:cTn>
                              </p:par>
                            </p:childTnLst>
                          </p:cTn>
                        </p:par>
                      </p:childTnLst>
                    </p:cTn>
                  </p:par>
                  <p:par>
                    <p:cTn id="371" fill="hold">
                      <p:stCondLst>
                        <p:cond delay="indefinite"/>
                      </p:stCondLst>
                      <p:childTnLst>
                        <p:par>
                          <p:cTn id="372" fill="hold">
                            <p:stCondLst>
                              <p:cond delay="0"/>
                            </p:stCondLst>
                            <p:childTnLst>
                              <p:par>
                                <p:cTn id="373" presetID="10" presetClass="entr" presetSubtype="0" fill="hold" nodeType="clickEffect">
                                  <p:stCondLst>
                                    <p:cond delay="0"/>
                                  </p:stCondLst>
                                  <p:childTnLst>
                                    <p:set>
                                      <p:cBhvr>
                                        <p:cTn id="374" dur="1" fill="hold">
                                          <p:stCondLst>
                                            <p:cond delay="0"/>
                                          </p:stCondLst>
                                        </p:cTn>
                                        <p:tgtEl>
                                          <p:spTgt spid="210"/>
                                        </p:tgtEl>
                                        <p:attrNameLst>
                                          <p:attrName>style.visibility</p:attrName>
                                        </p:attrNameLst>
                                      </p:cBhvr>
                                      <p:to>
                                        <p:strVal val="visible"/>
                                      </p:to>
                                    </p:set>
                                    <p:animEffect transition="in" filter="fade">
                                      <p:cBhvr>
                                        <p:cTn id="375" dur="500"/>
                                        <p:tgtEl>
                                          <p:spTgt spid="210"/>
                                        </p:tgtEl>
                                      </p:cBhvr>
                                    </p:animEffect>
                                  </p:childTnLst>
                                </p:cTn>
                              </p:par>
                            </p:childTnLst>
                          </p:cTn>
                        </p:par>
                      </p:childTnLst>
                    </p:cTn>
                  </p:par>
                  <p:par>
                    <p:cTn id="376" fill="hold">
                      <p:stCondLst>
                        <p:cond delay="indefinite"/>
                      </p:stCondLst>
                      <p:childTnLst>
                        <p:par>
                          <p:cTn id="377" fill="hold">
                            <p:stCondLst>
                              <p:cond delay="0"/>
                            </p:stCondLst>
                            <p:childTnLst>
                              <p:par>
                                <p:cTn id="378" presetID="1" presetClass="entr" presetSubtype="0" fill="hold" grpId="0" nodeType="clickEffect">
                                  <p:stCondLst>
                                    <p:cond delay="0"/>
                                  </p:stCondLst>
                                  <p:childTnLst>
                                    <p:set>
                                      <p:cBhvr>
                                        <p:cTn id="379" dur="1" fill="hold">
                                          <p:stCondLst>
                                            <p:cond delay="0"/>
                                          </p:stCondLst>
                                        </p:cTn>
                                        <p:tgtEl>
                                          <p:spTgt spid="278"/>
                                        </p:tgtEl>
                                        <p:attrNameLst>
                                          <p:attrName>style.visibility</p:attrName>
                                        </p:attrNameLst>
                                      </p:cBhvr>
                                      <p:to>
                                        <p:strVal val="visible"/>
                                      </p:to>
                                    </p:set>
                                  </p:childTnLst>
                                </p:cTn>
                              </p:par>
                            </p:childTnLst>
                          </p:cTn>
                        </p:par>
                      </p:childTnLst>
                    </p:cTn>
                  </p:par>
                  <p:par>
                    <p:cTn id="380" fill="hold">
                      <p:stCondLst>
                        <p:cond delay="indefinite"/>
                      </p:stCondLst>
                      <p:childTnLst>
                        <p:par>
                          <p:cTn id="381" fill="hold">
                            <p:stCondLst>
                              <p:cond delay="0"/>
                            </p:stCondLst>
                            <p:childTnLst>
                              <p:par>
                                <p:cTn id="382" presetID="10" presetClass="exit" presetSubtype="0" fill="hold" nodeType="clickEffect">
                                  <p:stCondLst>
                                    <p:cond delay="0"/>
                                  </p:stCondLst>
                                  <p:childTnLst>
                                    <p:animEffect transition="out" filter="fade">
                                      <p:cBhvr>
                                        <p:cTn id="383" dur="500"/>
                                        <p:tgtEl>
                                          <p:spTgt spid="210"/>
                                        </p:tgtEl>
                                      </p:cBhvr>
                                    </p:animEffect>
                                    <p:set>
                                      <p:cBhvr>
                                        <p:cTn id="384" dur="1" fill="hold">
                                          <p:stCondLst>
                                            <p:cond delay="499"/>
                                          </p:stCondLst>
                                        </p:cTn>
                                        <p:tgtEl>
                                          <p:spTgt spid="210"/>
                                        </p:tgtEl>
                                        <p:attrNameLst>
                                          <p:attrName>style.visibility</p:attrName>
                                        </p:attrNameLst>
                                      </p:cBhvr>
                                      <p:to>
                                        <p:strVal val="hidden"/>
                                      </p:to>
                                    </p:set>
                                  </p:childTnLst>
                                </p:cTn>
                              </p:par>
                            </p:childTnLst>
                          </p:cTn>
                        </p:par>
                      </p:childTnLst>
                    </p:cTn>
                  </p:par>
                  <p:par>
                    <p:cTn id="385" fill="hold">
                      <p:stCondLst>
                        <p:cond delay="indefinite"/>
                      </p:stCondLst>
                      <p:childTnLst>
                        <p:par>
                          <p:cTn id="386" fill="hold">
                            <p:stCondLst>
                              <p:cond delay="0"/>
                            </p:stCondLst>
                            <p:childTnLst>
                              <p:par>
                                <p:cTn id="387" presetID="1" presetClass="entr" presetSubtype="0" fill="hold" grpId="0" nodeType="clickEffect">
                                  <p:stCondLst>
                                    <p:cond delay="0"/>
                                  </p:stCondLst>
                                  <p:childTnLst>
                                    <p:set>
                                      <p:cBhvr>
                                        <p:cTn id="388" dur="1" fill="hold">
                                          <p:stCondLst>
                                            <p:cond delay="0"/>
                                          </p:stCondLst>
                                        </p:cTn>
                                        <p:tgtEl>
                                          <p:spTgt spid="197"/>
                                        </p:tgtEl>
                                        <p:attrNameLst>
                                          <p:attrName>style.visibility</p:attrName>
                                        </p:attrNameLst>
                                      </p:cBhvr>
                                      <p:to>
                                        <p:strVal val="visible"/>
                                      </p:to>
                                    </p:set>
                                  </p:childTnLst>
                                </p:cTn>
                              </p:par>
                            </p:childTnLst>
                          </p:cTn>
                        </p:par>
                      </p:childTnLst>
                    </p:cTn>
                  </p:par>
                  <p:par>
                    <p:cTn id="389" fill="hold">
                      <p:stCondLst>
                        <p:cond delay="indefinite"/>
                      </p:stCondLst>
                      <p:childTnLst>
                        <p:par>
                          <p:cTn id="390" fill="hold">
                            <p:stCondLst>
                              <p:cond delay="0"/>
                            </p:stCondLst>
                            <p:childTnLst>
                              <p:par>
                                <p:cTn id="391" presetID="1" presetClass="entr" presetSubtype="0" fill="hold" grpId="0" nodeType="clickEffect">
                                  <p:stCondLst>
                                    <p:cond delay="0"/>
                                  </p:stCondLst>
                                  <p:childTnLst>
                                    <p:set>
                                      <p:cBhvr>
                                        <p:cTn id="392" dur="1" fill="hold">
                                          <p:stCondLst>
                                            <p:cond delay="0"/>
                                          </p:stCondLst>
                                        </p:cTn>
                                        <p:tgtEl>
                                          <p:spTgt spid="199"/>
                                        </p:tgtEl>
                                        <p:attrNameLst>
                                          <p:attrName>style.visibility</p:attrName>
                                        </p:attrNameLst>
                                      </p:cBhvr>
                                      <p:to>
                                        <p:strVal val="visible"/>
                                      </p:to>
                                    </p:set>
                                  </p:childTnLst>
                                </p:cTn>
                              </p:par>
                            </p:childTnLst>
                          </p:cTn>
                        </p:par>
                      </p:childTnLst>
                    </p:cTn>
                  </p:par>
                  <p:par>
                    <p:cTn id="393" fill="hold">
                      <p:stCondLst>
                        <p:cond delay="indefinite"/>
                      </p:stCondLst>
                      <p:childTnLst>
                        <p:par>
                          <p:cTn id="394" fill="hold">
                            <p:stCondLst>
                              <p:cond delay="0"/>
                            </p:stCondLst>
                            <p:childTnLst>
                              <p:par>
                                <p:cTn id="395" presetID="1" presetClass="entr" presetSubtype="0" fill="hold" nodeType="clickEffect">
                                  <p:stCondLst>
                                    <p:cond delay="0"/>
                                  </p:stCondLst>
                                  <p:childTnLst>
                                    <p:set>
                                      <p:cBhvr>
                                        <p:cTn id="396" dur="1" fill="hold">
                                          <p:stCondLst>
                                            <p:cond delay="0"/>
                                          </p:stCondLst>
                                        </p:cTn>
                                        <p:tgtEl>
                                          <p:spTgt spid="200"/>
                                        </p:tgtEl>
                                        <p:attrNameLst>
                                          <p:attrName>style.visibility</p:attrName>
                                        </p:attrNameLst>
                                      </p:cBhvr>
                                      <p:to>
                                        <p:strVal val="visible"/>
                                      </p:to>
                                    </p:set>
                                  </p:childTnLst>
                                </p:cTn>
                              </p:par>
                            </p:childTnLst>
                          </p:cTn>
                        </p:par>
                      </p:childTnLst>
                    </p:cTn>
                  </p:par>
                  <p:par>
                    <p:cTn id="397" fill="hold">
                      <p:stCondLst>
                        <p:cond delay="indefinite"/>
                      </p:stCondLst>
                      <p:childTnLst>
                        <p:par>
                          <p:cTn id="398" fill="hold">
                            <p:stCondLst>
                              <p:cond delay="0"/>
                            </p:stCondLst>
                            <p:childTnLst>
                              <p:par>
                                <p:cTn id="399" presetID="1" presetClass="entr" presetSubtype="0" fill="hold" grpId="0" nodeType="clickEffect">
                                  <p:stCondLst>
                                    <p:cond delay="0"/>
                                  </p:stCondLst>
                                  <p:childTnLst>
                                    <p:set>
                                      <p:cBhvr>
                                        <p:cTn id="400" dur="1" fill="hold">
                                          <p:stCondLst>
                                            <p:cond delay="0"/>
                                          </p:stCondLst>
                                        </p:cTn>
                                        <p:tgtEl>
                                          <p:spTgt spid="198"/>
                                        </p:tgtEl>
                                        <p:attrNameLst>
                                          <p:attrName>style.visibility</p:attrName>
                                        </p:attrNameLst>
                                      </p:cBhvr>
                                      <p:to>
                                        <p:strVal val="visible"/>
                                      </p:to>
                                    </p:set>
                                  </p:childTnLst>
                                </p:cTn>
                              </p:par>
                            </p:childTnLst>
                          </p:cTn>
                        </p:par>
                      </p:childTnLst>
                    </p:cTn>
                  </p:par>
                  <p:par>
                    <p:cTn id="401" fill="hold">
                      <p:stCondLst>
                        <p:cond delay="indefinite"/>
                      </p:stCondLst>
                      <p:childTnLst>
                        <p:par>
                          <p:cTn id="402" fill="hold">
                            <p:stCondLst>
                              <p:cond delay="0"/>
                            </p:stCondLst>
                            <p:childTnLst>
                              <p:par>
                                <p:cTn id="403" presetID="1" presetClass="entr" presetSubtype="0" fill="hold" grpId="0" nodeType="clickEffect">
                                  <p:stCondLst>
                                    <p:cond delay="0"/>
                                  </p:stCondLst>
                                  <p:childTnLst>
                                    <p:set>
                                      <p:cBhvr>
                                        <p:cTn id="404" dur="1" fill="hold">
                                          <p:stCondLst>
                                            <p:cond delay="0"/>
                                          </p:stCondLst>
                                        </p:cTn>
                                        <p:tgtEl>
                                          <p:spTgt spid="201"/>
                                        </p:tgtEl>
                                        <p:attrNameLst>
                                          <p:attrName>style.visibility</p:attrName>
                                        </p:attrNameLst>
                                      </p:cBhvr>
                                      <p:to>
                                        <p:strVal val="visible"/>
                                      </p:to>
                                    </p:set>
                                  </p:childTnLst>
                                </p:cTn>
                              </p:par>
                            </p:childTnLst>
                          </p:cTn>
                        </p:par>
                      </p:childTnLst>
                    </p:cTn>
                  </p:par>
                  <p:par>
                    <p:cTn id="405" fill="hold">
                      <p:stCondLst>
                        <p:cond delay="indefinite"/>
                      </p:stCondLst>
                      <p:childTnLst>
                        <p:par>
                          <p:cTn id="406" fill="hold">
                            <p:stCondLst>
                              <p:cond delay="0"/>
                            </p:stCondLst>
                            <p:childTnLst>
                              <p:par>
                                <p:cTn id="407" presetID="1" presetClass="entr" presetSubtype="0" fill="hold" grpId="0" nodeType="clickEffect">
                                  <p:stCondLst>
                                    <p:cond delay="0"/>
                                  </p:stCondLst>
                                  <p:childTnLst>
                                    <p:set>
                                      <p:cBhvr>
                                        <p:cTn id="408" dur="1" fill="hold">
                                          <p:stCondLst>
                                            <p:cond delay="0"/>
                                          </p:stCondLst>
                                        </p:cTn>
                                        <p:tgtEl>
                                          <p:spTgt spid="202"/>
                                        </p:tgtEl>
                                        <p:attrNameLst>
                                          <p:attrName>style.visibility</p:attrName>
                                        </p:attrNameLst>
                                      </p:cBhvr>
                                      <p:to>
                                        <p:strVal val="visible"/>
                                      </p:to>
                                    </p:set>
                                  </p:childTnLst>
                                </p:cTn>
                              </p:par>
                            </p:childTnLst>
                          </p:cTn>
                        </p:par>
                      </p:childTnLst>
                    </p:cTn>
                  </p:par>
                  <p:par>
                    <p:cTn id="409" fill="hold">
                      <p:stCondLst>
                        <p:cond delay="indefinite"/>
                      </p:stCondLst>
                      <p:childTnLst>
                        <p:par>
                          <p:cTn id="410" fill="hold">
                            <p:stCondLst>
                              <p:cond delay="0"/>
                            </p:stCondLst>
                            <p:childTnLst>
                              <p:par>
                                <p:cTn id="411" presetID="10" presetClass="entr" presetSubtype="0" fill="hold" nodeType="clickEffect">
                                  <p:stCondLst>
                                    <p:cond delay="0"/>
                                  </p:stCondLst>
                                  <p:childTnLst>
                                    <p:set>
                                      <p:cBhvr>
                                        <p:cTn id="412" dur="1" fill="hold">
                                          <p:stCondLst>
                                            <p:cond delay="0"/>
                                          </p:stCondLst>
                                        </p:cTn>
                                        <p:tgtEl>
                                          <p:spTgt spid="242"/>
                                        </p:tgtEl>
                                        <p:attrNameLst>
                                          <p:attrName>style.visibility</p:attrName>
                                        </p:attrNameLst>
                                      </p:cBhvr>
                                      <p:to>
                                        <p:strVal val="visible"/>
                                      </p:to>
                                    </p:set>
                                    <p:animEffect transition="in" filter="fade">
                                      <p:cBhvr>
                                        <p:cTn id="413" dur="500"/>
                                        <p:tgtEl>
                                          <p:spTgt spid="242"/>
                                        </p:tgtEl>
                                      </p:cBhvr>
                                    </p:animEffect>
                                  </p:childTnLst>
                                </p:cTn>
                              </p:par>
                            </p:childTnLst>
                          </p:cTn>
                        </p:par>
                      </p:childTnLst>
                    </p:cTn>
                  </p:par>
                  <p:par>
                    <p:cTn id="414" fill="hold">
                      <p:stCondLst>
                        <p:cond delay="indefinite"/>
                      </p:stCondLst>
                      <p:childTnLst>
                        <p:par>
                          <p:cTn id="415" fill="hold">
                            <p:stCondLst>
                              <p:cond delay="0"/>
                            </p:stCondLst>
                            <p:childTnLst>
                              <p:par>
                                <p:cTn id="416" presetID="10" presetClass="exit" presetSubtype="0" fill="hold" nodeType="clickEffect">
                                  <p:stCondLst>
                                    <p:cond delay="0"/>
                                  </p:stCondLst>
                                  <p:childTnLst>
                                    <p:animEffect transition="out" filter="fade">
                                      <p:cBhvr>
                                        <p:cTn id="417" dur="500"/>
                                        <p:tgtEl>
                                          <p:spTgt spid="242"/>
                                        </p:tgtEl>
                                      </p:cBhvr>
                                    </p:animEffect>
                                    <p:set>
                                      <p:cBhvr>
                                        <p:cTn id="418" dur="1" fill="hold">
                                          <p:stCondLst>
                                            <p:cond delay="499"/>
                                          </p:stCondLst>
                                        </p:cTn>
                                        <p:tgtEl>
                                          <p:spTgt spid="242"/>
                                        </p:tgtEl>
                                        <p:attrNameLst>
                                          <p:attrName>style.visibility</p:attrName>
                                        </p:attrNameLst>
                                      </p:cBhvr>
                                      <p:to>
                                        <p:strVal val="hidden"/>
                                      </p:to>
                                    </p:set>
                                  </p:childTnLst>
                                </p:cTn>
                              </p:par>
                            </p:childTnLst>
                          </p:cTn>
                        </p:par>
                      </p:childTnLst>
                    </p:cTn>
                  </p:par>
                  <p:par>
                    <p:cTn id="419" fill="hold">
                      <p:stCondLst>
                        <p:cond delay="indefinite"/>
                      </p:stCondLst>
                      <p:childTnLst>
                        <p:par>
                          <p:cTn id="420" fill="hold">
                            <p:stCondLst>
                              <p:cond delay="0"/>
                            </p:stCondLst>
                            <p:childTnLst>
                              <p:par>
                                <p:cTn id="421" presetID="1" presetClass="entr" presetSubtype="0" fill="hold" nodeType="clickEffect">
                                  <p:stCondLst>
                                    <p:cond delay="0"/>
                                  </p:stCondLst>
                                  <p:childTnLst>
                                    <p:set>
                                      <p:cBhvr>
                                        <p:cTn id="422" dur="1" fill="hold">
                                          <p:stCondLst>
                                            <p:cond delay="0"/>
                                          </p:stCondLst>
                                        </p:cTn>
                                        <p:tgtEl>
                                          <p:spTgt spid="230"/>
                                        </p:tgtEl>
                                        <p:attrNameLst>
                                          <p:attrName>style.visibility</p:attrName>
                                        </p:attrNameLst>
                                      </p:cBhvr>
                                      <p:to>
                                        <p:strVal val="visible"/>
                                      </p:to>
                                    </p:set>
                                  </p:childTnLst>
                                </p:cTn>
                              </p:par>
                            </p:childTnLst>
                          </p:cTn>
                        </p:par>
                      </p:childTnLst>
                    </p:cTn>
                  </p:par>
                  <p:par>
                    <p:cTn id="423" fill="hold">
                      <p:stCondLst>
                        <p:cond delay="indefinite"/>
                      </p:stCondLst>
                      <p:childTnLst>
                        <p:par>
                          <p:cTn id="424" fill="hold">
                            <p:stCondLst>
                              <p:cond delay="0"/>
                            </p:stCondLst>
                            <p:childTnLst>
                              <p:par>
                                <p:cTn id="425" presetID="1" presetClass="entr" presetSubtype="0" fill="hold" grpId="0" nodeType="clickEffect">
                                  <p:stCondLst>
                                    <p:cond delay="0"/>
                                  </p:stCondLst>
                                  <p:childTnLst>
                                    <p:set>
                                      <p:cBhvr>
                                        <p:cTn id="426" dur="1" fill="hold">
                                          <p:stCondLst>
                                            <p:cond delay="0"/>
                                          </p:stCondLst>
                                        </p:cTn>
                                        <p:tgtEl>
                                          <p:spTgt spid="282"/>
                                        </p:tgtEl>
                                        <p:attrNameLst>
                                          <p:attrName>style.visibility</p:attrName>
                                        </p:attrNameLst>
                                      </p:cBhvr>
                                      <p:to>
                                        <p:strVal val="visible"/>
                                      </p:to>
                                    </p:set>
                                  </p:childTnLst>
                                </p:cTn>
                              </p:par>
                            </p:childTnLst>
                          </p:cTn>
                        </p:par>
                      </p:childTnLst>
                    </p:cTn>
                  </p:par>
                  <p:par>
                    <p:cTn id="427" fill="hold">
                      <p:stCondLst>
                        <p:cond delay="indefinite"/>
                      </p:stCondLst>
                      <p:childTnLst>
                        <p:par>
                          <p:cTn id="428" fill="hold">
                            <p:stCondLst>
                              <p:cond delay="0"/>
                            </p:stCondLst>
                            <p:childTnLst>
                              <p:par>
                                <p:cTn id="429" presetID="1" presetClass="entr" presetSubtype="0" fill="hold" nodeType="clickEffect">
                                  <p:stCondLst>
                                    <p:cond delay="0"/>
                                  </p:stCondLst>
                                  <p:childTnLst>
                                    <p:set>
                                      <p:cBhvr>
                                        <p:cTn id="430" dur="1" fill="hold">
                                          <p:stCondLst>
                                            <p:cond delay="0"/>
                                          </p:stCondLst>
                                        </p:cTn>
                                        <p:tgtEl>
                                          <p:spTgt spid="4"/>
                                        </p:tgtEl>
                                        <p:attrNameLst>
                                          <p:attrName>style.visibility</p:attrName>
                                        </p:attrNameLst>
                                      </p:cBhvr>
                                      <p:to>
                                        <p:strVal val="visible"/>
                                      </p:to>
                                    </p:set>
                                  </p:childTnLst>
                                </p:cTn>
                              </p:par>
                            </p:childTnLst>
                          </p:cTn>
                        </p:par>
                      </p:childTnLst>
                    </p:cTn>
                  </p:par>
                  <p:par>
                    <p:cTn id="431" fill="hold">
                      <p:stCondLst>
                        <p:cond delay="indefinite"/>
                      </p:stCondLst>
                      <p:childTnLst>
                        <p:par>
                          <p:cTn id="432" fill="hold">
                            <p:stCondLst>
                              <p:cond delay="0"/>
                            </p:stCondLst>
                            <p:childTnLst>
                              <p:par>
                                <p:cTn id="433" presetID="1" presetClass="entr" presetSubtype="0" fill="hold" grpId="0" nodeType="clickEffect">
                                  <p:stCondLst>
                                    <p:cond delay="0"/>
                                  </p:stCondLst>
                                  <p:childTnLst>
                                    <p:set>
                                      <p:cBhvr>
                                        <p:cTn id="434" dur="1" fill="hold">
                                          <p:stCondLst>
                                            <p:cond delay="0"/>
                                          </p:stCondLst>
                                        </p:cTn>
                                        <p:tgtEl>
                                          <p:spTgt spid="245"/>
                                        </p:tgtEl>
                                        <p:attrNameLst>
                                          <p:attrName>style.visibility</p:attrName>
                                        </p:attrNameLst>
                                      </p:cBhvr>
                                      <p:to>
                                        <p:strVal val="visible"/>
                                      </p:to>
                                    </p:set>
                                  </p:childTnLst>
                                </p:cTn>
                              </p:par>
                            </p:childTnLst>
                          </p:cTn>
                        </p:par>
                      </p:childTnLst>
                    </p:cTn>
                  </p:par>
                  <p:par>
                    <p:cTn id="435" fill="hold">
                      <p:stCondLst>
                        <p:cond delay="indefinite"/>
                      </p:stCondLst>
                      <p:childTnLst>
                        <p:par>
                          <p:cTn id="436" fill="hold">
                            <p:stCondLst>
                              <p:cond delay="0"/>
                            </p:stCondLst>
                            <p:childTnLst>
                              <p:par>
                                <p:cTn id="437" presetID="1" presetClass="entr" presetSubtype="0" fill="hold" nodeType="clickEffect">
                                  <p:stCondLst>
                                    <p:cond delay="0"/>
                                  </p:stCondLst>
                                  <p:childTnLst>
                                    <p:set>
                                      <p:cBhvr>
                                        <p:cTn id="438" dur="1" fill="hold">
                                          <p:stCondLst>
                                            <p:cond delay="0"/>
                                          </p:stCondLst>
                                        </p:cTn>
                                        <p:tgtEl>
                                          <p:spTgt spid="246"/>
                                        </p:tgtEl>
                                        <p:attrNameLst>
                                          <p:attrName>style.visibility</p:attrName>
                                        </p:attrNameLst>
                                      </p:cBhvr>
                                      <p:to>
                                        <p:strVal val="visible"/>
                                      </p:to>
                                    </p:set>
                                  </p:childTnLst>
                                </p:cTn>
                              </p:par>
                            </p:childTnLst>
                          </p:cTn>
                        </p:par>
                      </p:childTnLst>
                    </p:cTn>
                  </p:par>
                  <p:par>
                    <p:cTn id="439" fill="hold">
                      <p:stCondLst>
                        <p:cond delay="indefinite"/>
                      </p:stCondLst>
                      <p:childTnLst>
                        <p:par>
                          <p:cTn id="440" fill="hold">
                            <p:stCondLst>
                              <p:cond delay="0"/>
                            </p:stCondLst>
                            <p:childTnLst>
                              <p:par>
                                <p:cTn id="441" presetID="1" presetClass="entr" presetSubtype="0" fill="hold" grpId="0" nodeType="clickEffect">
                                  <p:stCondLst>
                                    <p:cond delay="0"/>
                                  </p:stCondLst>
                                  <p:childTnLst>
                                    <p:set>
                                      <p:cBhvr>
                                        <p:cTn id="442" dur="1" fill="hold">
                                          <p:stCondLst>
                                            <p:cond delay="0"/>
                                          </p:stCondLst>
                                        </p:cTn>
                                        <p:tgtEl>
                                          <p:spTgt spid="250"/>
                                        </p:tgtEl>
                                        <p:attrNameLst>
                                          <p:attrName>style.visibility</p:attrName>
                                        </p:attrNameLst>
                                      </p:cBhvr>
                                      <p:to>
                                        <p:strVal val="visible"/>
                                      </p:to>
                                    </p:set>
                                  </p:childTnLst>
                                </p:cTn>
                              </p:par>
                            </p:childTnLst>
                          </p:cTn>
                        </p:par>
                      </p:childTnLst>
                    </p:cTn>
                  </p:par>
                  <p:par>
                    <p:cTn id="443" fill="hold">
                      <p:stCondLst>
                        <p:cond delay="indefinite"/>
                      </p:stCondLst>
                      <p:childTnLst>
                        <p:par>
                          <p:cTn id="444" fill="hold">
                            <p:stCondLst>
                              <p:cond delay="0"/>
                            </p:stCondLst>
                            <p:childTnLst>
                              <p:par>
                                <p:cTn id="445" presetID="1" presetClass="entr" presetSubtype="0" fill="hold" grpId="0" nodeType="clickEffect">
                                  <p:stCondLst>
                                    <p:cond delay="0"/>
                                  </p:stCondLst>
                                  <p:childTnLst>
                                    <p:set>
                                      <p:cBhvr>
                                        <p:cTn id="446" dur="1" fill="hold">
                                          <p:stCondLst>
                                            <p:cond delay="0"/>
                                          </p:stCondLst>
                                        </p:cTn>
                                        <p:tgtEl>
                                          <p:spTgt spid="251"/>
                                        </p:tgtEl>
                                        <p:attrNameLst>
                                          <p:attrName>style.visibility</p:attrName>
                                        </p:attrNameLst>
                                      </p:cBhvr>
                                      <p:to>
                                        <p:strVal val="visible"/>
                                      </p:to>
                                    </p:set>
                                  </p:childTnLst>
                                </p:cTn>
                              </p:par>
                            </p:childTnLst>
                          </p:cTn>
                        </p:par>
                      </p:childTnLst>
                    </p:cTn>
                  </p:par>
                  <p:par>
                    <p:cTn id="447" fill="hold">
                      <p:stCondLst>
                        <p:cond delay="indefinite"/>
                      </p:stCondLst>
                      <p:childTnLst>
                        <p:par>
                          <p:cTn id="448" fill="hold">
                            <p:stCondLst>
                              <p:cond delay="0"/>
                            </p:stCondLst>
                            <p:childTnLst>
                              <p:par>
                                <p:cTn id="449" presetID="1" presetClass="entr" presetSubtype="0" fill="hold" grpId="0" nodeType="clickEffect">
                                  <p:stCondLst>
                                    <p:cond delay="0"/>
                                  </p:stCondLst>
                                  <p:childTnLst>
                                    <p:set>
                                      <p:cBhvr>
                                        <p:cTn id="450" dur="1" fill="hold">
                                          <p:stCondLst>
                                            <p:cond delay="0"/>
                                          </p:stCondLst>
                                        </p:cTn>
                                        <p:tgtEl>
                                          <p:spTgt spid="281"/>
                                        </p:tgtEl>
                                        <p:attrNameLst>
                                          <p:attrName>style.visibility</p:attrName>
                                        </p:attrNameLst>
                                      </p:cBhvr>
                                      <p:to>
                                        <p:strVal val="visible"/>
                                      </p:to>
                                    </p:set>
                                  </p:childTnLst>
                                </p:cTn>
                              </p:par>
                            </p:childTnLst>
                          </p:cTn>
                        </p:par>
                      </p:childTnLst>
                    </p:cTn>
                  </p:par>
                  <p:par>
                    <p:cTn id="451" fill="hold">
                      <p:stCondLst>
                        <p:cond delay="indefinite"/>
                      </p:stCondLst>
                      <p:childTnLst>
                        <p:par>
                          <p:cTn id="452" fill="hold">
                            <p:stCondLst>
                              <p:cond delay="0"/>
                            </p:stCondLst>
                            <p:childTnLst>
                              <p:par>
                                <p:cTn id="453" presetID="1" presetClass="entr" presetSubtype="0" fill="hold" grpId="0" nodeType="clickEffect">
                                  <p:stCondLst>
                                    <p:cond delay="0"/>
                                  </p:stCondLst>
                                  <p:childTnLst>
                                    <p:set>
                                      <p:cBhvr>
                                        <p:cTn id="454" dur="1" fill="hold">
                                          <p:stCondLst>
                                            <p:cond delay="0"/>
                                          </p:stCondLst>
                                        </p:cTn>
                                        <p:tgtEl>
                                          <p:spTgt spid="293"/>
                                        </p:tgtEl>
                                        <p:attrNameLst>
                                          <p:attrName>style.visibility</p:attrName>
                                        </p:attrNameLst>
                                      </p:cBhvr>
                                      <p:to>
                                        <p:strVal val="visible"/>
                                      </p:to>
                                    </p:set>
                                  </p:childTnLst>
                                </p:cTn>
                              </p:par>
                              <p:par>
                                <p:cTn id="455" presetID="1" presetClass="entr" presetSubtype="0" fill="hold" grpId="0" nodeType="withEffect">
                                  <p:stCondLst>
                                    <p:cond delay="0"/>
                                  </p:stCondLst>
                                  <p:childTnLst>
                                    <p:set>
                                      <p:cBhvr>
                                        <p:cTn id="456" dur="1" fill="hold">
                                          <p:stCondLst>
                                            <p:cond delay="0"/>
                                          </p:stCondLst>
                                        </p:cTn>
                                        <p:tgtEl>
                                          <p:spTgt spid="294"/>
                                        </p:tgtEl>
                                        <p:attrNameLst>
                                          <p:attrName>style.visibility</p:attrName>
                                        </p:attrNameLst>
                                      </p:cBhvr>
                                      <p:to>
                                        <p:strVal val="visible"/>
                                      </p:to>
                                    </p:set>
                                  </p:childTnLst>
                                </p:cTn>
                              </p:par>
                            </p:childTnLst>
                          </p:cTn>
                        </p:par>
                      </p:childTnLst>
                    </p:cTn>
                  </p:par>
                  <p:par>
                    <p:cTn id="457" fill="hold">
                      <p:stCondLst>
                        <p:cond delay="indefinite"/>
                      </p:stCondLst>
                      <p:childTnLst>
                        <p:par>
                          <p:cTn id="458" fill="hold">
                            <p:stCondLst>
                              <p:cond delay="0"/>
                            </p:stCondLst>
                            <p:childTnLst>
                              <p:par>
                                <p:cTn id="459" presetID="1" presetClass="entr" presetSubtype="0" fill="hold" grpId="0" nodeType="clickEffect">
                                  <p:stCondLst>
                                    <p:cond delay="0"/>
                                  </p:stCondLst>
                                  <p:childTnLst>
                                    <p:set>
                                      <p:cBhvr>
                                        <p:cTn id="460" dur="1" fill="hold">
                                          <p:stCondLst>
                                            <p:cond delay="0"/>
                                          </p:stCondLst>
                                        </p:cTn>
                                        <p:tgtEl>
                                          <p:spTgt spid="253"/>
                                        </p:tgtEl>
                                        <p:attrNameLst>
                                          <p:attrName>style.visibility</p:attrName>
                                        </p:attrNameLst>
                                      </p:cBhvr>
                                      <p:to>
                                        <p:strVal val="visible"/>
                                      </p:to>
                                    </p:set>
                                  </p:childTnLst>
                                </p:cTn>
                              </p:par>
                            </p:childTnLst>
                          </p:cTn>
                        </p:par>
                      </p:childTnLst>
                    </p:cTn>
                  </p:par>
                  <p:par>
                    <p:cTn id="461" fill="hold">
                      <p:stCondLst>
                        <p:cond delay="indefinite"/>
                      </p:stCondLst>
                      <p:childTnLst>
                        <p:par>
                          <p:cTn id="462" fill="hold">
                            <p:stCondLst>
                              <p:cond delay="0"/>
                            </p:stCondLst>
                            <p:childTnLst>
                              <p:par>
                                <p:cTn id="463" presetID="1" presetClass="entr" presetSubtype="0" fill="hold" nodeType="clickEffect">
                                  <p:stCondLst>
                                    <p:cond delay="0"/>
                                  </p:stCondLst>
                                  <p:childTnLst>
                                    <p:set>
                                      <p:cBhvr>
                                        <p:cTn id="464" dur="1" fill="hold">
                                          <p:stCondLst>
                                            <p:cond delay="0"/>
                                          </p:stCondLst>
                                        </p:cTn>
                                        <p:tgtEl>
                                          <p:spTgt spid="254"/>
                                        </p:tgtEl>
                                        <p:attrNameLst>
                                          <p:attrName>style.visibility</p:attrName>
                                        </p:attrNameLst>
                                      </p:cBhvr>
                                      <p:to>
                                        <p:strVal val="visible"/>
                                      </p:to>
                                    </p:set>
                                  </p:childTnLst>
                                </p:cTn>
                              </p:par>
                            </p:childTnLst>
                          </p:cTn>
                        </p:par>
                      </p:childTnLst>
                    </p:cTn>
                  </p:par>
                  <p:par>
                    <p:cTn id="465" fill="hold">
                      <p:stCondLst>
                        <p:cond delay="indefinite"/>
                      </p:stCondLst>
                      <p:childTnLst>
                        <p:par>
                          <p:cTn id="466" fill="hold">
                            <p:stCondLst>
                              <p:cond delay="0"/>
                            </p:stCondLst>
                            <p:childTnLst>
                              <p:par>
                                <p:cTn id="467" presetID="1" presetClass="entr" presetSubtype="0" fill="hold" grpId="0" nodeType="clickEffect">
                                  <p:stCondLst>
                                    <p:cond delay="0"/>
                                  </p:stCondLst>
                                  <p:childTnLst>
                                    <p:set>
                                      <p:cBhvr>
                                        <p:cTn id="468" dur="1" fill="hold">
                                          <p:stCondLst>
                                            <p:cond delay="0"/>
                                          </p:stCondLst>
                                        </p:cTn>
                                        <p:tgtEl>
                                          <p:spTgt spid="252"/>
                                        </p:tgtEl>
                                        <p:attrNameLst>
                                          <p:attrName>style.visibility</p:attrName>
                                        </p:attrNameLst>
                                      </p:cBhvr>
                                      <p:to>
                                        <p:strVal val="visible"/>
                                      </p:to>
                                    </p:set>
                                  </p:childTnLst>
                                </p:cTn>
                              </p:par>
                            </p:childTnLst>
                          </p:cTn>
                        </p:par>
                      </p:childTnLst>
                    </p:cTn>
                  </p:par>
                  <p:par>
                    <p:cTn id="469" fill="hold">
                      <p:stCondLst>
                        <p:cond delay="indefinite"/>
                      </p:stCondLst>
                      <p:childTnLst>
                        <p:par>
                          <p:cTn id="470" fill="hold">
                            <p:stCondLst>
                              <p:cond delay="0"/>
                            </p:stCondLst>
                            <p:childTnLst>
                              <p:par>
                                <p:cTn id="471" presetID="1" presetClass="entr" presetSubtype="0" fill="hold" grpId="0" nodeType="clickEffect">
                                  <p:stCondLst>
                                    <p:cond delay="0"/>
                                  </p:stCondLst>
                                  <p:childTnLst>
                                    <p:set>
                                      <p:cBhvr>
                                        <p:cTn id="472" dur="1" fill="hold">
                                          <p:stCondLst>
                                            <p:cond delay="0"/>
                                          </p:stCondLst>
                                        </p:cTn>
                                        <p:tgtEl>
                                          <p:spTgt spid="255"/>
                                        </p:tgtEl>
                                        <p:attrNameLst>
                                          <p:attrName>style.visibility</p:attrName>
                                        </p:attrNameLst>
                                      </p:cBhvr>
                                      <p:to>
                                        <p:strVal val="visible"/>
                                      </p:to>
                                    </p:set>
                                  </p:childTnLst>
                                </p:cTn>
                              </p:par>
                            </p:childTnLst>
                          </p:cTn>
                        </p:par>
                      </p:childTnLst>
                    </p:cTn>
                  </p:par>
                  <p:par>
                    <p:cTn id="473" fill="hold">
                      <p:stCondLst>
                        <p:cond delay="indefinite"/>
                      </p:stCondLst>
                      <p:childTnLst>
                        <p:par>
                          <p:cTn id="474" fill="hold">
                            <p:stCondLst>
                              <p:cond delay="0"/>
                            </p:stCondLst>
                            <p:childTnLst>
                              <p:par>
                                <p:cTn id="475" presetID="1" presetClass="exit" presetSubtype="0" fill="hold" grpId="1" nodeType="clickEffect">
                                  <p:stCondLst>
                                    <p:cond delay="0"/>
                                  </p:stCondLst>
                                  <p:childTnLst>
                                    <p:set>
                                      <p:cBhvr>
                                        <p:cTn id="476" dur="1" fill="hold">
                                          <p:stCondLst>
                                            <p:cond delay="0"/>
                                          </p:stCondLst>
                                        </p:cTn>
                                        <p:tgtEl>
                                          <p:spTgt spid="293"/>
                                        </p:tgtEl>
                                        <p:attrNameLst>
                                          <p:attrName>style.visibility</p:attrName>
                                        </p:attrNameLst>
                                      </p:cBhvr>
                                      <p:to>
                                        <p:strVal val="hidden"/>
                                      </p:to>
                                    </p:set>
                                  </p:childTnLst>
                                </p:cTn>
                              </p:par>
                              <p:par>
                                <p:cTn id="477" presetID="1" presetClass="exit" presetSubtype="0" fill="hold" grpId="1" nodeType="withEffect">
                                  <p:stCondLst>
                                    <p:cond delay="0"/>
                                  </p:stCondLst>
                                  <p:childTnLst>
                                    <p:set>
                                      <p:cBhvr>
                                        <p:cTn id="478" dur="1" fill="hold">
                                          <p:stCondLst>
                                            <p:cond delay="0"/>
                                          </p:stCondLst>
                                        </p:cTn>
                                        <p:tgtEl>
                                          <p:spTgt spid="294"/>
                                        </p:tgtEl>
                                        <p:attrNameLst>
                                          <p:attrName>style.visibility</p:attrName>
                                        </p:attrNameLst>
                                      </p:cBhvr>
                                      <p:to>
                                        <p:strVal val="hidden"/>
                                      </p:to>
                                    </p:set>
                                  </p:childTnLst>
                                </p:cTn>
                              </p:par>
                            </p:childTnLst>
                          </p:cTn>
                        </p:par>
                      </p:childTnLst>
                    </p:cTn>
                  </p:par>
                  <p:par>
                    <p:cTn id="479" fill="hold">
                      <p:stCondLst>
                        <p:cond delay="indefinite"/>
                      </p:stCondLst>
                      <p:childTnLst>
                        <p:par>
                          <p:cTn id="480" fill="hold">
                            <p:stCondLst>
                              <p:cond delay="0"/>
                            </p:stCondLst>
                            <p:childTnLst>
                              <p:par>
                                <p:cTn id="481" presetID="1" presetClass="entr" presetSubtype="0" fill="hold" grpId="0" nodeType="clickEffect">
                                  <p:stCondLst>
                                    <p:cond delay="0"/>
                                  </p:stCondLst>
                                  <p:childTnLst>
                                    <p:set>
                                      <p:cBhvr>
                                        <p:cTn id="482" dur="1" fill="hold">
                                          <p:stCondLst>
                                            <p:cond delay="0"/>
                                          </p:stCondLst>
                                        </p:cTn>
                                        <p:tgtEl>
                                          <p:spTgt spid="256"/>
                                        </p:tgtEl>
                                        <p:attrNameLst>
                                          <p:attrName>style.visibility</p:attrName>
                                        </p:attrNameLst>
                                      </p:cBhvr>
                                      <p:to>
                                        <p:strVal val="visible"/>
                                      </p:to>
                                    </p:set>
                                  </p:childTnLst>
                                </p:cTn>
                              </p:par>
                            </p:childTnLst>
                          </p:cTn>
                        </p:par>
                      </p:childTnLst>
                    </p:cTn>
                  </p:par>
                  <p:par>
                    <p:cTn id="483" fill="hold">
                      <p:stCondLst>
                        <p:cond delay="indefinite"/>
                      </p:stCondLst>
                      <p:childTnLst>
                        <p:par>
                          <p:cTn id="484" fill="hold">
                            <p:stCondLst>
                              <p:cond delay="0"/>
                            </p:stCondLst>
                            <p:childTnLst>
                              <p:par>
                                <p:cTn id="485" presetID="10" presetClass="entr" presetSubtype="0" fill="hold" nodeType="clickEffect">
                                  <p:stCondLst>
                                    <p:cond delay="0"/>
                                  </p:stCondLst>
                                  <p:childTnLst>
                                    <p:set>
                                      <p:cBhvr>
                                        <p:cTn id="486" dur="1" fill="hold">
                                          <p:stCondLst>
                                            <p:cond delay="0"/>
                                          </p:stCondLst>
                                        </p:cTn>
                                        <p:tgtEl>
                                          <p:spTgt spid="257"/>
                                        </p:tgtEl>
                                        <p:attrNameLst>
                                          <p:attrName>style.visibility</p:attrName>
                                        </p:attrNameLst>
                                      </p:cBhvr>
                                      <p:to>
                                        <p:strVal val="visible"/>
                                      </p:to>
                                    </p:set>
                                    <p:animEffect transition="in" filter="fade">
                                      <p:cBhvr>
                                        <p:cTn id="487" dur="500"/>
                                        <p:tgtEl>
                                          <p:spTgt spid="257"/>
                                        </p:tgtEl>
                                      </p:cBhvr>
                                    </p:animEffect>
                                  </p:childTnLst>
                                </p:cTn>
                              </p:par>
                            </p:childTnLst>
                          </p:cTn>
                        </p:par>
                      </p:childTnLst>
                    </p:cTn>
                  </p:par>
                  <p:par>
                    <p:cTn id="488" fill="hold">
                      <p:stCondLst>
                        <p:cond delay="indefinite"/>
                      </p:stCondLst>
                      <p:childTnLst>
                        <p:par>
                          <p:cTn id="489" fill="hold">
                            <p:stCondLst>
                              <p:cond delay="0"/>
                            </p:stCondLst>
                            <p:childTnLst>
                              <p:par>
                                <p:cTn id="490" presetID="1" presetClass="entr" presetSubtype="0" fill="hold" grpId="0" nodeType="clickEffect">
                                  <p:stCondLst>
                                    <p:cond delay="0"/>
                                  </p:stCondLst>
                                  <p:childTnLst>
                                    <p:set>
                                      <p:cBhvr>
                                        <p:cTn id="491" dur="1" fill="hold">
                                          <p:stCondLst>
                                            <p:cond delay="0"/>
                                          </p:stCondLst>
                                        </p:cTn>
                                        <p:tgtEl>
                                          <p:spTgt spid="279"/>
                                        </p:tgtEl>
                                        <p:attrNameLst>
                                          <p:attrName>style.visibility</p:attrName>
                                        </p:attrNameLst>
                                      </p:cBhvr>
                                      <p:to>
                                        <p:strVal val="visible"/>
                                      </p:to>
                                    </p:set>
                                  </p:childTnLst>
                                </p:cTn>
                              </p:par>
                            </p:childTnLst>
                          </p:cTn>
                        </p:par>
                      </p:childTnLst>
                    </p:cTn>
                  </p:par>
                  <p:par>
                    <p:cTn id="492" fill="hold">
                      <p:stCondLst>
                        <p:cond delay="indefinite"/>
                      </p:stCondLst>
                      <p:childTnLst>
                        <p:par>
                          <p:cTn id="493" fill="hold">
                            <p:stCondLst>
                              <p:cond delay="0"/>
                            </p:stCondLst>
                            <p:childTnLst>
                              <p:par>
                                <p:cTn id="494" presetID="22" presetClass="entr" presetSubtype="8" fill="hold" grpId="0" nodeType="clickEffect">
                                  <p:stCondLst>
                                    <p:cond delay="0"/>
                                  </p:stCondLst>
                                  <p:childTnLst>
                                    <p:set>
                                      <p:cBhvr>
                                        <p:cTn id="495" dur="1" fill="hold">
                                          <p:stCondLst>
                                            <p:cond delay="0"/>
                                          </p:stCondLst>
                                        </p:cTn>
                                        <p:tgtEl>
                                          <p:spTgt spid="280"/>
                                        </p:tgtEl>
                                        <p:attrNameLst>
                                          <p:attrName>style.visibility</p:attrName>
                                        </p:attrNameLst>
                                      </p:cBhvr>
                                      <p:to>
                                        <p:strVal val="visible"/>
                                      </p:to>
                                    </p:set>
                                    <p:animEffect transition="in" filter="wipe(left)">
                                      <p:cBhvr>
                                        <p:cTn id="496" dur="500"/>
                                        <p:tgtEl>
                                          <p:spTgt spid="280"/>
                                        </p:tgtEl>
                                      </p:cBhvr>
                                    </p:animEffect>
                                  </p:childTnLst>
                                </p:cTn>
                              </p:par>
                            </p:childTnLst>
                          </p:cTn>
                        </p:par>
                      </p:childTnLst>
                    </p:cTn>
                  </p:par>
                  <p:par>
                    <p:cTn id="497" fill="hold">
                      <p:stCondLst>
                        <p:cond delay="indefinite"/>
                      </p:stCondLst>
                      <p:childTnLst>
                        <p:par>
                          <p:cTn id="498" fill="hold">
                            <p:stCondLst>
                              <p:cond delay="0"/>
                            </p:stCondLst>
                            <p:childTnLst>
                              <p:par>
                                <p:cTn id="499" presetID="1" presetClass="exit" presetSubtype="0" fill="hold" nodeType="clickEffect">
                                  <p:stCondLst>
                                    <p:cond delay="0"/>
                                  </p:stCondLst>
                                  <p:childTnLst>
                                    <p:set>
                                      <p:cBhvr>
                                        <p:cTn id="500" dur="1" fill="hold">
                                          <p:stCondLst>
                                            <p:cond delay="0"/>
                                          </p:stCondLst>
                                        </p:cTn>
                                        <p:tgtEl>
                                          <p:spTgt spid="257"/>
                                        </p:tgtEl>
                                        <p:attrNameLst>
                                          <p:attrName>style.visibility</p:attrName>
                                        </p:attrNameLst>
                                      </p:cBhvr>
                                      <p:to>
                                        <p:strVal val="hidden"/>
                                      </p:to>
                                    </p:set>
                                  </p:childTnLst>
                                </p:cTn>
                              </p:par>
                            </p:childTnLst>
                          </p:cTn>
                        </p:par>
                      </p:childTnLst>
                    </p:cTn>
                  </p:par>
                  <p:par>
                    <p:cTn id="501" fill="hold">
                      <p:stCondLst>
                        <p:cond delay="indefinite"/>
                      </p:stCondLst>
                      <p:childTnLst>
                        <p:par>
                          <p:cTn id="502" fill="hold">
                            <p:stCondLst>
                              <p:cond delay="0"/>
                            </p:stCondLst>
                            <p:childTnLst>
                              <p:par>
                                <p:cTn id="503" presetID="10" presetClass="entr" presetSubtype="0" fill="hold" nodeType="clickEffect">
                                  <p:stCondLst>
                                    <p:cond delay="0"/>
                                  </p:stCondLst>
                                  <p:childTnLst>
                                    <p:set>
                                      <p:cBhvr>
                                        <p:cTn id="504" dur="1" fill="hold">
                                          <p:stCondLst>
                                            <p:cond delay="0"/>
                                          </p:stCondLst>
                                        </p:cTn>
                                        <p:tgtEl>
                                          <p:spTgt spid="260"/>
                                        </p:tgtEl>
                                        <p:attrNameLst>
                                          <p:attrName>style.visibility</p:attrName>
                                        </p:attrNameLst>
                                      </p:cBhvr>
                                      <p:to>
                                        <p:strVal val="visible"/>
                                      </p:to>
                                    </p:set>
                                    <p:animEffect transition="in" filter="fade">
                                      <p:cBhvr>
                                        <p:cTn id="505" dur="500"/>
                                        <p:tgtEl>
                                          <p:spTgt spid="260"/>
                                        </p:tgtEl>
                                      </p:cBhvr>
                                    </p:animEffect>
                                  </p:childTnLst>
                                </p:cTn>
                              </p:par>
                            </p:childTnLst>
                          </p:cTn>
                        </p:par>
                      </p:childTnLst>
                    </p:cTn>
                  </p:par>
                  <p:par>
                    <p:cTn id="506" fill="hold">
                      <p:stCondLst>
                        <p:cond delay="indefinite"/>
                      </p:stCondLst>
                      <p:childTnLst>
                        <p:par>
                          <p:cTn id="507" fill="hold">
                            <p:stCondLst>
                              <p:cond delay="0"/>
                            </p:stCondLst>
                            <p:childTnLst>
                              <p:par>
                                <p:cTn id="508" presetID="10" presetClass="exit" presetSubtype="0" fill="hold" nodeType="clickEffect">
                                  <p:stCondLst>
                                    <p:cond delay="0"/>
                                  </p:stCondLst>
                                  <p:childTnLst>
                                    <p:animEffect transition="out" filter="fade">
                                      <p:cBhvr>
                                        <p:cTn id="509" dur="500"/>
                                        <p:tgtEl>
                                          <p:spTgt spid="260"/>
                                        </p:tgtEl>
                                      </p:cBhvr>
                                    </p:animEffect>
                                    <p:set>
                                      <p:cBhvr>
                                        <p:cTn id="510" dur="1" fill="hold">
                                          <p:stCondLst>
                                            <p:cond delay="499"/>
                                          </p:stCondLst>
                                        </p:cTn>
                                        <p:tgtEl>
                                          <p:spTgt spid="260"/>
                                        </p:tgtEl>
                                        <p:attrNameLst>
                                          <p:attrName>style.visibility</p:attrName>
                                        </p:attrNameLst>
                                      </p:cBhvr>
                                      <p:to>
                                        <p:strVal val="hidden"/>
                                      </p:to>
                                    </p:set>
                                  </p:childTnLst>
                                </p:cTn>
                              </p:par>
                            </p:childTnLst>
                          </p:cTn>
                        </p:par>
                      </p:childTnLst>
                    </p:cTn>
                  </p:par>
                  <p:par>
                    <p:cTn id="511" fill="hold">
                      <p:stCondLst>
                        <p:cond delay="indefinite"/>
                      </p:stCondLst>
                      <p:childTnLst>
                        <p:par>
                          <p:cTn id="512" fill="hold">
                            <p:stCondLst>
                              <p:cond delay="0"/>
                            </p:stCondLst>
                            <p:childTnLst>
                              <p:par>
                                <p:cTn id="513" presetID="10" presetClass="entr" presetSubtype="0" fill="hold" nodeType="clickEffect">
                                  <p:stCondLst>
                                    <p:cond delay="0"/>
                                  </p:stCondLst>
                                  <p:childTnLst>
                                    <p:set>
                                      <p:cBhvr>
                                        <p:cTn id="514" dur="1" fill="hold">
                                          <p:stCondLst>
                                            <p:cond delay="0"/>
                                          </p:stCondLst>
                                        </p:cTn>
                                        <p:tgtEl>
                                          <p:spTgt spid="263"/>
                                        </p:tgtEl>
                                        <p:attrNameLst>
                                          <p:attrName>style.visibility</p:attrName>
                                        </p:attrNameLst>
                                      </p:cBhvr>
                                      <p:to>
                                        <p:strVal val="visible"/>
                                      </p:to>
                                    </p:set>
                                    <p:animEffect transition="in" filter="fade">
                                      <p:cBhvr>
                                        <p:cTn id="515" dur="500"/>
                                        <p:tgtEl>
                                          <p:spTgt spid="263"/>
                                        </p:tgtEl>
                                      </p:cBhvr>
                                    </p:animEffect>
                                  </p:childTnLst>
                                </p:cTn>
                              </p:par>
                            </p:childTnLst>
                          </p:cTn>
                        </p:par>
                      </p:childTnLst>
                    </p:cTn>
                  </p:par>
                  <p:par>
                    <p:cTn id="516" fill="hold">
                      <p:stCondLst>
                        <p:cond delay="indefinite"/>
                      </p:stCondLst>
                      <p:childTnLst>
                        <p:par>
                          <p:cTn id="517" fill="hold">
                            <p:stCondLst>
                              <p:cond delay="0"/>
                            </p:stCondLst>
                            <p:childTnLst>
                              <p:par>
                                <p:cTn id="518" presetID="1" presetClass="entr" presetSubtype="0" fill="hold" grpId="0" nodeType="clickEffect">
                                  <p:stCondLst>
                                    <p:cond delay="0"/>
                                  </p:stCondLst>
                                  <p:childTnLst>
                                    <p:set>
                                      <p:cBhvr>
                                        <p:cTn id="519" dur="1" fill="hold">
                                          <p:stCondLst>
                                            <p:cond delay="0"/>
                                          </p:stCondLst>
                                        </p:cTn>
                                        <p:tgtEl>
                                          <p:spTgt spid="272"/>
                                        </p:tgtEl>
                                        <p:attrNameLst>
                                          <p:attrName>style.visibility</p:attrName>
                                        </p:attrNameLst>
                                      </p:cBhvr>
                                      <p:to>
                                        <p:strVal val="visible"/>
                                      </p:to>
                                    </p:set>
                                  </p:childTnLst>
                                </p:cTn>
                              </p:par>
                            </p:childTnLst>
                          </p:cTn>
                        </p:par>
                      </p:childTnLst>
                    </p:cTn>
                  </p:par>
                  <p:par>
                    <p:cTn id="520" fill="hold">
                      <p:stCondLst>
                        <p:cond delay="indefinite"/>
                      </p:stCondLst>
                      <p:childTnLst>
                        <p:par>
                          <p:cTn id="521" fill="hold">
                            <p:stCondLst>
                              <p:cond delay="0"/>
                            </p:stCondLst>
                            <p:childTnLst>
                              <p:par>
                                <p:cTn id="522" presetID="1" presetClass="entr" presetSubtype="0" fill="hold" grpId="0" nodeType="clickEffect">
                                  <p:stCondLst>
                                    <p:cond delay="0"/>
                                  </p:stCondLst>
                                  <p:childTnLst>
                                    <p:set>
                                      <p:cBhvr>
                                        <p:cTn id="523" dur="1" fill="hold">
                                          <p:stCondLst>
                                            <p:cond delay="0"/>
                                          </p:stCondLst>
                                        </p:cTn>
                                        <p:tgtEl>
                                          <p:spTgt spid="268"/>
                                        </p:tgtEl>
                                        <p:attrNameLst>
                                          <p:attrName>style.visibility</p:attrName>
                                        </p:attrNameLst>
                                      </p:cBhvr>
                                      <p:to>
                                        <p:strVal val="visible"/>
                                      </p:to>
                                    </p:set>
                                  </p:childTnLst>
                                </p:cTn>
                              </p:par>
                            </p:childTnLst>
                          </p:cTn>
                        </p:par>
                      </p:childTnLst>
                    </p:cTn>
                  </p:par>
                  <p:par>
                    <p:cTn id="524" fill="hold">
                      <p:stCondLst>
                        <p:cond delay="indefinite"/>
                      </p:stCondLst>
                      <p:childTnLst>
                        <p:par>
                          <p:cTn id="525" fill="hold">
                            <p:stCondLst>
                              <p:cond delay="0"/>
                            </p:stCondLst>
                            <p:childTnLst>
                              <p:par>
                                <p:cTn id="526" presetID="1" presetClass="entr" presetSubtype="0" fill="hold" grpId="0" nodeType="clickEffect">
                                  <p:stCondLst>
                                    <p:cond delay="0"/>
                                  </p:stCondLst>
                                  <p:childTnLst>
                                    <p:set>
                                      <p:cBhvr>
                                        <p:cTn id="527" dur="1" fill="hold">
                                          <p:stCondLst>
                                            <p:cond delay="0"/>
                                          </p:stCondLst>
                                        </p:cTn>
                                        <p:tgtEl>
                                          <p:spTgt spid="269"/>
                                        </p:tgtEl>
                                        <p:attrNameLst>
                                          <p:attrName>style.visibility</p:attrName>
                                        </p:attrNameLst>
                                      </p:cBhvr>
                                      <p:to>
                                        <p:strVal val="visible"/>
                                      </p:to>
                                    </p:set>
                                  </p:childTnLst>
                                </p:cTn>
                              </p:par>
                            </p:childTnLst>
                          </p:cTn>
                        </p:par>
                      </p:childTnLst>
                    </p:cTn>
                  </p:par>
                  <p:par>
                    <p:cTn id="528" fill="hold">
                      <p:stCondLst>
                        <p:cond delay="indefinite"/>
                      </p:stCondLst>
                      <p:childTnLst>
                        <p:par>
                          <p:cTn id="529" fill="hold">
                            <p:stCondLst>
                              <p:cond delay="0"/>
                            </p:stCondLst>
                            <p:childTnLst>
                              <p:par>
                                <p:cTn id="530" presetID="1" presetClass="entr" presetSubtype="0" fill="hold" grpId="0" nodeType="clickEffect">
                                  <p:stCondLst>
                                    <p:cond delay="0"/>
                                  </p:stCondLst>
                                  <p:childTnLst>
                                    <p:set>
                                      <p:cBhvr>
                                        <p:cTn id="531" dur="1" fill="hold">
                                          <p:stCondLst>
                                            <p:cond delay="0"/>
                                          </p:stCondLst>
                                        </p:cTn>
                                        <p:tgtEl>
                                          <p:spTgt spid="270"/>
                                        </p:tgtEl>
                                        <p:attrNameLst>
                                          <p:attrName>style.visibility</p:attrName>
                                        </p:attrNameLst>
                                      </p:cBhvr>
                                      <p:to>
                                        <p:strVal val="visible"/>
                                      </p:to>
                                    </p:set>
                                  </p:childTnLst>
                                </p:cTn>
                              </p:par>
                            </p:childTnLst>
                          </p:cTn>
                        </p:par>
                      </p:childTnLst>
                    </p:cTn>
                  </p:par>
                  <p:par>
                    <p:cTn id="532" fill="hold">
                      <p:stCondLst>
                        <p:cond delay="indefinite"/>
                      </p:stCondLst>
                      <p:childTnLst>
                        <p:par>
                          <p:cTn id="533" fill="hold">
                            <p:stCondLst>
                              <p:cond delay="0"/>
                            </p:stCondLst>
                            <p:childTnLst>
                              <p:par>
                                <p:cTn id="534" presetID="1" presetClass="entr" presetSubtype="0" fill="hold" grpId="0" nodeType="clickEffect">
                                  <p:stCondLst>
                                    <p:cond delay="0"/>
                                  </p:stCondLst>
                                  <p:childTnLst>
                                    <p:set>
                                      <p:cBhvr>
                                        <p:cTn id="535" dur="1" fill="hold">
                                          <p:stCondLst>
                                            <p:cond delay="0"/>
                                          </p:stCondLst>
                                        </p:cTn>
                                        <p:tgtEl>
                                          <p:spTgt spid="271"/>
                                        </p:tgtEl>
                                        <p:attrNameLst>
                                          <p:attrName>style.visibility</p:attrName>
                                        </p:attrNameLst>
                                      </p:cBhvr>
                                      <p:to>
                                        <p:strVal val="visible"/>
                                      </p:to>
                                    </p:set>
                                  </p:childTnLst>
                                </p:cTn>
                              </p:par>
                            </p:childTnLst>
                          </p:cTn>
                        </p:par>
                      </p:childTnLst>
                    </p:cTn>
                  </p:par>
                  <p:par>
                    <p:cTn id="536" fill="hold">
                      <p:stCondLst>
                        <p:cond delay="indefinite"/>
                      </p:stCondLst>
                      <p:childTnLst>
                        <p:par>
                          <p:cTn id="537" fill="hold">
                            <p:stCondLst>
                              <p:cond delay="0"/>
                            </p:stCondLst>
                            <p:childTnLst>
                              <p:par>
                                <p:cTn id="538" presetID="1" presetClass="entr" presetSubtype="0" fill="hold" grpId="0" nodeType="clickEffect">
                                  <p:stCondLst>
                                    <p:cond delay="0"/>
                                  </p:stCondLst>
                                  <p:childTnLst>
                                    <p:set>
                                      <p:cBhvr>
                                        <p:cTn id="539" dur="1" fill="hold">
                                          <p:stCondLst>
                                            <p:cond delay="0"/>
                                          </p:stCondLst>
                                        </p:cTn>
                                        <p:tgtEl>
                                          <p:spTgt spid="273"/>
                                        </p:tgtEl>
                                        <p:attrNameLst>
                                          <p:attrName>style.visibility</p:attrName>
                                        </p:attrNameLst>
                                      </p:cBhvr>
                                      <p:to>
                                        <p:strVal val="visible"/>
                                      </p:to>
                                    </p:set>
                                  </p:childTnLst>
                                </p:cTn>
                              </p:par>
                            </p:childTnLst>
                          </p:cTn>
                        </p:par>
                      </p:childTnLst>
                    </p:cTn>
                  </p:par>
                  <p:par>
                    <p:cTn id="540" fill="hold">
                      <p:stCondLst>
                        <p:cond delay="indefinite"/>
                      </p:stCondLst>
                      <p:childTnLst>
                        <p:par>
                          <p:cTn id="541" fill="hold">
                            <p:stCondLst>
                              <p:cond delay="0"/>
                            </p:stCondLst>
                            <p:childTnLst>
                              <p:par>
                                <p:cTn id="542" presetID="10" presetClass="exit" presetSubtype="0" fill="hold" nodeType="clickEffect">
                                  <p:stCondLst>
                                    <p:cond delay="0"/>
                                  </p:stCondLst>
                                  <p:childTnLst>
                                    <p:animEffect transition="out" filter="fade">
                                      <p:cBhvr>
                                        <p:cTn id="543" dur="500"/>
                                        <p:tgtEl>
                                          <p:spTgt spid="263"/>
                                        </p:tgtEl>
                                      </p:cBhvr>
                                    </p:animEffect>
                                    <p:set>
                                      <p:cBhvr>
                                        <p:cTn id="544" dur="1" fill="hold">
                                          <p:stCondLst>
                                            <p:cond delay="499"/>
                                          </p:stCondLst>
                                        </p:cTn>
                                        <p:tgtEl>
                                          <p:spTgt spid="263"/>
                                        </p:tgtEl>
                                        <p:attrNameLst>
                                          <p:attrName>style.visibility</p:attrName>
                                        </p:attrNameLst>
                                      </p:cBhvr>
                                      <p:to>
                                        <p:strVal val="hidden"/>
                                      </p:to>
                                    </p:set>
                                  </p:childTnLst>
                                </p:cTn>
                              </p:par>
                              <p:par>
                                <p:cTn id="545" presetID="1" presetClass="exit" presetSubtype="0" fill="hold" grpId="1" nodeType="withEffect">
                                  <p:stCondLst>
                                    <p:cond delay="0"/>
                                  </p:stCondLst>
                                  <p:childTnLst>
                                    <p:set>
                                      <p:cBhvr>
                                        <p:cTn id="546" dur="1" fill="hold">
                                          <p:stCondLst>
                                            <p:cond delay="0"/>
                                          </p:stCondLst>
                                        </p:cTn>
                                        <p:tgtEl>
                                          <p:spTgt spid="280"/>
                                        </p:tgtEl>
                                        <p:attrNameLst>
                                          <p:attrName>style.visibility</p:attrName>
                                        </p:attrNameLst>
                                      </p:cBhvr>
                                      <p:to>
                                        <p:strVal val="hidden"/>
                                      </p:to>
                                    </p:set>
                                  </p:childTnLst>
                                </p:cTn>
                              </p:par>
                              <p:par>
                                <p:cTn id="547" presetID="1" presetClass="exit" presetSubtype="0" fill="hold" grpId="1" nodeType="withEffect">
                                  <p:stCondLst>
                                    <p:cond delay="0"/>
                                  </p:stCondLst>
                                  <p:childTnLst>
                                    <p:set>
                                      <p:cBhvr>
                                        <p:cTn id="548" dur="1" fill="hold">
                                          <p:stCondLst>
                                            <p:cond delay="0"/>
                                          </p:stCondLst>
                                        </p:cTn>
                                        <p:tgtEl>
                                          <p:spTgt spid="279"/>
                                        </p:tgtEl>
                                        <p:attrNameLst>
                                          <p:attrName>style.visibility</p:attrName>
                                        </p:attrNameLst>
                                      </p:cBhvr>
                                      <p:to>
                                        <p:strVal val="hidden"/>
                                      </p:to>
                                    </p:set>
                                  </p:childTnLst>
                                </p:cTn>
                              </p:par>
                            </p:childTnLst>
                          </p:cTn>
                        </p:par>
                      </p:childTnLst>
                    </p:cTn>
                  </p:par>
                  <p:par>
                    <p:cTn id="549" fill="hold">
                      <p:stCondLst>
                        <p:cond delay="indefinite"/>
                      </p:stCondLst>
                      <p:childTnLst>
                        <p:par>
                          <p:cTn id="550" fill="hold">
                            <p:stCondLst>
                              <p:cond delay="0"/>
                            </p:stCondLst>
                            <p:childTnLst>
                              <p:par>
                                <p:cTn id="551" presetID="1" presetClass="entr" presetSubtype="0" fill="hold" grpId="0" nodeType="clickEffect">
                                  <p:stCondLst>
                                    <p:cond delay="0"/>
                                  </p:stCondLst>
                                  <p:childTnLst>
                                    <p:set>
                                      <p:cBhvr>
                                        <p:cTn id="552" dur="1" fill="hold">
                                          <p:stCondLst>
                                            <p:cond delay="0"/>
                                          </p:stCondLst>
                                        </p:cTn>
                                        <p:tgtEl>
                                          <p:spTgt spid="277"/>
                                        </p:tgtEl>
                                        <p:attrNameLst>
                                          <p:attrName>style.visibility</p:attrName>
                                        </p:attrNameLst>
                                      </p:cBhvr>
                                      <p:to>
                                        <p:strVal val="visible"/>
                                      </p:to>
                                    </p:set>
                                  </p:childTnLst>
                                </p:cTn>
                              </p:par>
                            </p:childTnLst>
                          </p:cTn>
                        </p:par>
                      </p:childTnLst>
                    </p:cTn>
                  </p:par>
                  <p:par>
                    <p:cTn id="553" fill="hold">
                      <p:stCondLst>
                        <p:cond delay="indefinite"/>
                      </p:stCondLst>
                      <p:childTnLst>
                        <p:par>
                          <p:cTn id="554" fill="hold">
                            <p:stCondLst>
                              <p:cond delay="0"/>
                            </p:stCondLst>
                            <p:childTnLst>
                              <p:par>
                                <p:cTn id="555" presetID="1" presetClass="entr" presetSubtype="0" fill="hold" grpId="0" nodeType="clickEffect">
                                  <p:stCondLst>
                                    <p:cond delay="0"/>
                                  </p:stCondLst>
                                  <p:childTnLst>
                                    <p:set>
                                      <p:cBhvr>
                                        <p:cTn id="556" dur="1" fill="hold">
                                          <p:stCondLst>
                                            <p:cond delay="0"/>
                                          </p:stCondLst>
                                        </p:cTn>
                                        <p:tgtEl>
                                          <p:spTgt spid="274"/>
                                        </p:tgtEl>
                                        <p:attrNameLst>
                                          <p:attrName>style.visibility</p:attrName>
                                        </p:attrNameLst>
                                      </p:cBhvr>
                                      <p:to>
                                        <p:strVal val="visible"/>
                                      </p:to>
                                    </p:set>
                                  </p:childTnLst>
                                </p:cTn>
                              </p:par>
                            </p:childTnLst>
                          </p:cTn>
                        </p:par>
                      </p:childTnLst>
                    </p:cTn>
                  </p:par>
                  <p:par>
                    <p:cTn id="557" fill="hold">
                      <p:stCondLst>
                        <p:cond delay="indefinite"/>
                      </p:stCondLst>
                      <p:childTnLst>
                        <p:par>
                          <p:cTn id="558" fill="hold">
                            <p:stCondLst>
                              <p:cond delay="0"/>
                            </p:stCondLst>
                            <p:childTnLst>
                              <p:par>
                                <p:cTn id="559" presetID="1" presetClass="entr" presetSubtype="0" fill="hold" grpId="0" nodeType="clickEffect">
                                  <p:stCondLst>
                                    <p:cond delay="0"/>
                                  </p:stCondLst>
                                  <p:childTnLst>
                                    <p:set>
                                      <p:cBhvr>
                                        <p:cTn id="560" dur="1" fill="hold">
                                          <p:stCondLst>
                                            <p:cond delay="0"/>
                                          </p:stCondLst>
                                        </p:cTn>
                                        <p:tgtEl>
                                          <p:spTgt spid="275"/>
                                        </p:tgtEl>
                                        <p:attrNameLst>
                                          <p:attrName>style.visibility</p:attrName>
                                        </p:attrNameLst>
                                      </p:cBhvr>
                                      <p:to>
                                        <p:strVal val="visible"/>
                                      </p:to>
                                    </p:set>
                                  </p:childTnLst>
                                </p:cTn>
                              </p:par>
                            </p:childTnLst>
                          </p:cTn>
                        </p:par>
                      </p:childTnLst>
                    </p:cTn>
                  </p:par>
                  <p:par>
                    <p:cTn id="561" fill="hold">
                      <p:stCondLst>
                        <p:cond delay="indefinite"/>
                      </p:stCondLst>
                      <p:childTnLst>
                        <p:par>
                          <p:cTn id="562" fill="hold">
                            <p:stCondLst>
                              <p:cond delay="0"/>
                            </p:stCondLst>
                            <p:childTnLst>
                              <p:par>
                                <p:cTn id="563" presetID="1" presetClass="entr" presetSubtype="0" fill="hold" grpId="0" nodeType="clickEffect">
                                  <p:stCondLst>
                                    <p:cond delay="0"/>
                                  </p:stCondLst>
                                  <p:childTnLst>
                                    <p:set>
                                      <p:cBhvr>
                                        <p:cTn id="564" dur="1" fill="hold">
                                          <p:stCondLst>
                                            <p:cond delay="0"/>
                                          </p:stCondLst>
                                        </p:cTn>
                                        <p:tgtEl>
                                          <p:spTgt spid="276"/>
                                        </p:tgtEl>
                                        <p:attrNameLst>
                                          <p:attrName>style.visibility</p:attrName>
                                        </p:attrNameLst>
                                      </p:cBhvr>
                                      <p:to>
                                        <p:strVal val="visible"/>
                                      </p:to>
                                    </p:set>
                                  </p:childTnLst>
                                </p:cTn>
                              </p:par>
                            </p:childTnLst>
                          </p:cTn>
                        </p:par>
                      </p:childTnLst>
                    </p:cTn>
                  </p:par>
                  <p:par>
                    <p:cTn id="565" fill="hold">
                      <p:stCondLst>
                        <p:cond delay="indefinite"/>
                      </p:stCondLst>
                      <p:childTnLst>
                        <p:par>
                          <p:cTn id="566" fill="hold">
                            <p:stCondLst>
                              <p:cond delay="0"/>
                            </p:stCondLst>
                            <p:childTnLst>
                              <p:par>
                                <p:cTn id="567" presetID="1" presetClass="entr" presetSubtype="0" fill="hold" grpId="0" nodeType="clickEffect">
                                  <p:stCondLst>
                                    <p:cond delay="0"/>
                                  </p:stCondLst>
                                  <p:childTnLst>
                                    <p:set>
                                      <p:cBhvr>
                                        <p:cTn id="568" dur="1" fill="hold">
                                          <p:stCondLst>
                                            <p:cond delay="0"/>
                                          </p:stCondLst>
                                        </p:cTn>
                                        <p:tgtEl>
                                          <p:spTgt spid="288"/>
                                        </p:tgtEl>
                                        <p:attrNameLst>
                                          <p:attrName>style.visibility</p:attrName>
                                        </p:attrNameLst>
                                      </p:cBhvr>
                                      <p:to>
                                        <p:strVal val="visible"/>
                                      </p:to>
                                    </p:set>
                                  </p:childTnLst>
                                </p:cTn>
                              </p:par>
                            </p:childTnLst>
                          </p:cTn>
                        </p:par>
                      </p:childTnLst>
                    </p:cTn>
                  </p:par>
                  <p:par>
                    <p:cTn id="569" fill="hold">
                      <p:stCondLst>
                        <p:cond delay="indefinite"/>
                      </p:stCondLst>
                      <p:childTnLst>
                        <p:par>
                          <p:cTn id="570" fill="hold">
                            <p:stCondLst>
                              <p:cond delay="0"/>
                            </p:stCondLst>
                            <p:childTnLst>
                              <p:par>
                                <p:cTn id="571" presetID="22" presetClass="entr" presetSubtype="8" fill="hold" nodeType="clickEffect">
                                  <p:stCondLst>
                                    <p:cond delay="0"/>
                                  </p:stCondLst>
                                  <p:childTnLst>
                                    <p:set>
                                      <p:cBhvr>
                                        <p:cTn id="572" dur="1" fill="hold">
                                          <p:stCondLst>
                                            <p:cond delay="0"/>
                                          </p:stCondLst>
                                        </p:cTn>
                                        <p:tgtEl>
                                          <p:spTgt spid="289">
                                            <p:txEl>
                                              <p:pRg st="0" end="0"/>
                                            </p:txEl>
                                          </p:spTgt>
                                        </p:tgtEl>
                                        <p:attrNameLst>
                                          <p:attrName>style.visibility</p:attrName>
                                        </p:attrNameLst>
                                      </p:cBhvr>
                                      <p:to>
                                        <p:strVal val="visible"/>
                                      </p:to>
                                    </p:set>
                                    <p:animEffect transition="in" filter="wipe(left)">
                                      <p:cBhvr>
                                        <p:cTn id="573" dur="500"/>
                                        <p:tgtEl>
                                          <p:spTgt spid="289">
                                            <p:txEl>
                                              <p:pRg st="0" end="0"/>
                                            </p:txEl>
                                          </p:spTgt>
                                        </p:tgtEl>
                                      </p:cBhvr>
                                    </p:animEffect>
                                  </p:childTnLst>
                                </p:cTn>
                              </p:par>
                              <p:par>
                                <p:cTn id="574" presetID="1" presetClass="entr" presetSubtype="0" fill="hold" nodeType="withEffect">
                                  <p:stCondLst>
                                    <p:cond delay="0"/>
                                  </p:stCondLst>
                                  <p:childTnLst>
                                    <p:set>
                                      <p:cBhvr>
                                        <p:cTn id="575" dur="1" fill="hold">
                                          <p:stCondLst>
                                            <p:cond delay="0"/>
                                          </p:stCondLst>
                                        </p:cTn>
                                        <p:tgtEl>
                                          <p:spTgt spid="290"/>
                                        </p:tgtEl>
                                        <p:attrNameLst>
                                          <p:attrName>style.visibility</p:attrName>
                                        </p:attrNameLst>
                                      </p:cBhvr>
                                      <p:to>
                                        <p:strVal val="visible"/>
                                      </p:to>
                                    </p:set>
                                  </p:childTnLst>
                                </p:cTn>
                              </p:par>
                              <p:par>
                                <p:cTn id="576" presetID="21" presetClass="entr" presetSubtype="1" fill="hold" grpId="0" nodeType="withEffect">
                                  <p:stCondLst>
                                    <p:cond delay="0"/>
                                  </p:stCondLst>
                                  <p:childTnLst>
                                    <p:set>
                                      <p:cBhvr>
                                        <p:cTn id="577" dur="1" fill="hold">
                                          <p:stCondLst>
                                            <p:cond delay="0"/>
                                          </p:stCondLst>
                                        </p:cTn>
                                        <p:tgtEl>
                                          <p:spTgt spid="289"/>
                                        </p:tgtEl>
                                        <p:attrNameLst>
                                          <p:attrName>style.visibility</p:attrName>
                                        </p:attrNameLst>
                                      </p:cBhvr>
                                      <p:to>
                                        <p:strVal val="visible"/>
                                      </p:to>
                                    </p:set>
                                    <p:animEffect transition="in" filter="wheel(1)">
                                      <p:cBhvr>
                                        <p:cTn id="578" dur="2000"/>
                                        <p:tgtEl>
                                          <p:spTgt spid="2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76" grpId="0"/>
      <p:bldP spid="2" grpId="0"/>
      <p:bldP spid="3" grpId="0"/>
      <p:bldP spid="78" grpId="0"/>
      <p:bldP spid="79" grpId="0"/>
      <p:bldP spid="87" grpId="0" animBg="1"/>
      <p:bldP spid="87" grpId="1" animBg="1"/>
      <p:bldP spid="88" grpId="0"/>
      <p:bldP spid="89" grpId="0"/>
      <p:bldP spid="95" grpId="0"/>
      <p:bldP spid="96" grpId="0"/>
      <p:bldP spid="126" grpId="0"/>
      <p:bldP spid="130" grpId="0"/>
      <p:bldP spid="131" grpId="0"/>
      <p:bldP spid="132" grpId="0"/>
      <p:bldP spid="133" grpId="0"/>
      <p:bldP spid="134" grpId="0"/>
      <p:bldP spid="136" grpId="0"/>
      <p:bldP spid="140" grpId="0" animBg="1"/>
      <p:bldP spid="140" grpId="1" animBg="1"/>
      <p:bldP spid="164" grpId="0"/>
      <p:bldP spid="165" grpId="0"/>
      <p:bldP spid="166" grpId="0" animBg="1"/>
      <p:bldP spid="166" grpId="1" animBg="1"/>
      <p:bldP spid="167" grpId="0" animBg="1"/>
      <p:bldP spid="167" grpId="1" animBg="1"/>
      <p:bldP spid="168" grpId="0"/>
      <p:bldP spid="169" grpId="0"/>
      <p:bldP spid="170" grpId="0"/>
      <p:bldP spid="171" grpId="0"/>
      <p:bldP spid="172" grpId="0"/>
      <p:bldP spid="174" grpId="0"/>
      <p:bldP spid="176" grpId="0" animBg="1"/>
      <p:bldP spid="176" grpId="1" animBg="1"/>
      <p:bldP spid="177" grpId="0"/>
      <p:bldP spid="178" grpId="0"/>
      <p:bldP spid="184" grpId="0"/>
      <p:bldP spid="185" grpId="0"/>
      <p:bldP spid="186" grpId="0"/>
      <p:bldP spid="188" grpId="0"/>
      <p:bldP spid="189" grpId="0"/>
      <p:bldP spid="190" grpId="0"/>
      <p:bldP spid="191" grpId="0"/>
      <p:bldP spid="194" grpId="0"/>
      <p:bldP spid="197" grpId="0"/>
      <p:bldP spid="198" grpId="0"/>
      <p:bldP spid="199" grpId="0"/>
      <p:bldP spid="201" grpId="0"/>
      <p:bldP spid="202" grpId="0"/>
      <p:bldP spid="229" grpId="0" animBg="1"/>
      <p:bldP spid="229" grpId="1" animBg="1"/>
      <p:bldP spid="250" grpId="0"/>
      <p:bldP spid="251" grpId="0"/>
      <p:bldP spid="252" grpId="0"/>
      <p:bldP spid="253" grpId="0"/>
      <p:bldP spid="255" grpId="0"/>
      <p:bldP spid="256" grpId="0"/>
      <p:bldP spid="268" grpId="0"/>
      <p:bldP spid="269" grpId="0"/>
      <p:bldP spid="270" grpId="0"/>
      <p:bldP spid="271" grpId="0"/>
      <p:bldP spid="272" grpId="0"/>
      <p:bldP spid="273" grpId="0"/>
      <p:bldP spid="274" grpId="0"/>
      <p:bldP spid="275" grpId="0"/>
      <p:bldP spid="276" grpId="0"/>
      <p:bldP spid="277" grpId="0"/>
      <p:bldP spid="278" grpId="0"/>
      <p:bldP spid="279" grpId="0"/>
      <p:bldP spid="279" grpId="1"/>
      <p:bldP spid="280" grpId="0" animBg="1"/>
      <p:bldP spid="280" grpId="1" animBg="1"/>
      <p:bldP spid="281" grpId="0"/>
      <p:bldP spid="282" grpId="0"/>
      <p:bldP spid="283" grpId="0"/>
      <p:bldP spid="284" grpId="0"/>
      <p:bldP spid="285" grpId="0"/>
      <p:bldP spid="286" grpId="0"/>
      <p:bldP spid="235" grpId="0" animBg="1"/>
      <p:bldP spid="235" grpId="1" animBg="1"/>
      <p:bldP spid="236" grpId="0"/>
      <p:bldP spid="236" grpId="1"/>
      <p:bldP spid="237" grpId="0"/>
      <p:bldP spid="237" grpId="1"/>
      <p:bldP spid="238" grpId="0"/>
      <p:bldP spid="238" grpId="1"/>
      <p:bldP spid="288" grpId="0"/>
      <p:bldP spid="289" grpId="0" animBg="1"/>
      <p:bldP spid="245" grpId="0"/>
      <p:bldP spid="293" grpId="0" animBg="1"/>
      <p:bldP spid="293" grpId="1" animBg="1"/>
      <p:bldP spid="294" grpId="0" animBg="1"/>
      <p:bldP spid="294" grpId="1"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 name="Rounded Rectangle 293"/>
          <p:cNvSpPr/>
          <p:nvPr/>
        </p:nvSpPr>
        <p:spPr>
          <a:xfrm>
            <a:off x="5551143" y="1354691"/>
            <a:ext cx="234604" cy="184404"/>
          </a:xfrm>
          <a:prstGeom prst="roundRect">
            <a:avLst/>
          </a:prstGeom>
          <a:gradFill flip="none" rotWithShape="1">
            <a:gsLst>
              <a:gs pos="0">
                <a:srgbClr val="9900FF">
                  <a:tint val="66000"/>
                  <a:satMod val="160000"/>
                </a:srgbClr>
              </a:gs>
              <a:gs pos="50000">
                <a:srgbClr val="9900FF">
                  <a:tint val="44500"/>
                  <a:satMod val="160000"/>
                </a:srgbClr>
              </a:gs>
              <a:gs pos="100000">
                <a:srgbClr val="9900FF">
                  <a:tint val="23500"/>
                  <a:satMod val="160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93" name="Rounded Rectangle 292"/>
          <p:cNvSpPr/>
          <p:nvPr/>
        </p:nvSpPr>
        <p:spPr>
          <a:xfrm>
            <a:off x="4885854" y="1373483"/>
            <a:ext cx="312257" cy="184404"/>
          </a:xfrm>
          <a:prstGeom prst="roundRect">
            <a:avLst/>
          </a:prstGeom>
          <a:gradFill flip="none" rotWithShape="1">
            <a:gsLst>
              <a:gs pos="0">
                <a:srgbClr val="9900FF">
                  <a:tint val="66000"/>
                  <a:satMod val="160000"/>
                </a:srgbClr>
              </a:gs>
              <a:gs pos="50000">
                <a:srgbClr val="9900FF">
                  <a:tint val="44500"/>
                  <a:satMod val="160000"/>
                </a:srgbClr>
              </a:gs>
              <a:gs pos="100000">
                <a:srgbClr val="9900FF">
                  <a:tint val="23500"/>
                  <a:satMod val="160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7" name="TextBox 16"/>
          <p:cNvSpPr txBox="1"/>
          <p:nvPr/>
        </p:nvSpPr>
        <p:spPr>
          <a:xfrm>
            <a:off x="466745" y="756821"/>
            <a:ext cx="3050213" cy="338554"/>
          </a:xfrm>
          <a:prstGeom prst="rect">
            <a:avLst/>
          </a:prstGeom>
          <a:noFill/>
        </p:spPr>
        <p:txBody>
          <a:bodyPr wrap="square" rtlCol="0">
            <a:spAutoFit/>
          </a:bodyPr>
          <a:lstStyle/>
          <a:p>
            <a:pPr marL="342900" indent="-342900">
              <a:buFontTx/>
              <a:buAutoNum type="arabicPeriod"/>
            </a:pPr>
            <a:r>
              <a:rPr lang="en-US" sz="1600" b="1" dirty="0" smtClean="0">
                <a:solidFill>
                  <a:srgbClr val="F79646">
                    <a:lumMod val="50000"/>
                  </a:srgbClr>
                </a:solidFill>
                <a:latin typeface="Cambria Math" panose="02040503050406030204" pitchFamily="18" charset="0"/>
                <a:ea typeface="Cambria Math" panose="02040503050406030204" pitchFamily="18" charset="0"/>
                <a:cs typeface="Arial" pitchFamily="34" charset="0"/>
              </a:rPr>
              <a:t>Solve the equations :</a:t>
            </a:r>
          </a:p>
        </p:txBody>
      </p:sp>
      <p:sp>
        <p:nvSpPr>
          <p:cNvPr id="18" name="TextBox 17"/>
          <p:cNvSpPr txBox="1"/>
          <p:nvPr/>
        </p:nvSpPr>
        <p:spPr>
          <a:xfrm>
            <a:off x="532906" y="1200150"/>
            <a:ext cx="465192" cy="369332"/>
          </a:xfrm>
          <a:prstGeom prst="rect">
            <a:avLst/>
          </a:prstGeom>
          <a:noFill/>
        </p:spPr>
        <p:txBody>
          <a:bodyPr wrap="none" rtlCol="0">
            <a:spAutoFit/>
          </a:bodyPr>
          <a:lstStyle/>
          <a:p>
            <a:r>
              <a:rPr lang="en-US" dirty="0" smtClean="0">
                <a:solidFill>
                  <a:srgbClr val="CC00CC"/>
                </a:solidFill>
                <a:latin typeface="Bookman Old Style" pitchFamily="18" charset="0"/>
                <a:cs typeface="Arial" pitchFamily="34" charset="0"/>
              </a:rPr>
              <a:t>(8)</a:t>
            </a:r>
            <a:endParaRPr lang="en-US" dirty="0">
              <a:solidFill>
                <a:srgbClr val="CC00CC"/>
              </a:solidFill>
              <a:latin typeface="Bookman Old Style" pitchFamily="18" charset="0"/>
              <a:cs typeface="Arial" pitchFamily="34" charset="0"/>
            </a:endParaRPr>
          </a:p>
        </p:txBody>
      </p:sp>
      <p:grpSp>
        <p:nvGrpSpPr>
          <p:cNvPr id="34" name="Group 33"/>
          <p:cNvGrpSpPr/>
          <p:nvPr/>
        </p:nvGrpSpPr>
        <p:grpSpPr>
          <a:xfrm>
            <a:off x="990610" y="1123974"/>
            <a:ext cx="1953791" cy="663091"/>
            <a:chOff x="1557065" y="1123950"/>
            <a:chExt cx="1953791" cy="663091"/>
          </a:xfrm>
        </p:grpSpPr>
        <p:grpSp>
          <p:nvGrpSpPr>
            <p:cNvPr id="20" name="Group 19"/>
            <p:cNvGrpSpPr/>
            <p:nvPr/>
          </p:nvGrpSpPr>
          <p:grpSpPr>
            <a:xfrm>
              <a:off x="1557065" y="1123950"/>
              <a:ext cx="1514406" cy="663091"/>
              <a:chOff x="2186329" y="1105333"/>
              <a:chExt cx="1514406" cy="663091"/>
            </a:xfrm>
          </p:grpSpPr>
          <p:sp>
            <p:nvSpPr>
              <p:cNvPr id="21" name="TextBox 20"/>
              <p:cNvSpPr txBox="1"/>
              <p:nvPr/>
            </p:nvSpPr>
            <p:spPr>
              <a:xfrm>
                <a:off x="2775923" y="1248208"/>
                <a:ext cx="326511" cy="369332"/>
              </a:xfrm>
              <a:prstGeom prst="rect">
                <a:avLst/>
              </a:prstGeom>
              <a:noFill/>
            </p:spPr>
            <p:txBody>
              <a:bodyPr wrap="square" rtlCol="0">
                <a:spAutoFit/>
              </a:bodyPr>
              <a:lstStyle/>
              <a:p>
                <a:r>
                  <a:rPr lang="en-US" dirty="0" smtClean="0">
                    <a:solidFill>
                      <a:srgbClr val="CC00CC"/>
                    </a:solidFill>
                    <a:latin typeface="Cambria Math" panose="02040503050406030204" pitchFamily="18" charset="0"/>
                    <a:ea typeface="Cambria Math" panose="02040503050406030204" pitchFamily="18" charset="0"/>
                    <a:cs typeface="Arial" pitchFamily="34" charset="0"/>
                  </a:rPr>
                  <a:t>1</a:t>
                </a:r>
                <a:endParaRPr lang="en-US" dirty="0">
                  <a:solidFill>
                    <a:srgbClr val="CC00CC"/>
                  </a:solidFill>
                  <a:latin typeface="Cambria Math" panose="02040503050406030204" pitchFamily="18" charset="0"/>
                  <a:ea typeface="Cambria Math" panose="02040503050406030204" pitchFamily="18" charset="0"/>
                  <a:cs typeface="Arial" pitchFamily="34" charset="0"/>
                </a:endParaRPr>
              </a:p>
            </p:txBody>
          </p:sp>
          <p:grpSp>
            <p:nvGrpSpPr>
              <p:cNvPr id="22" name="Group 21"/>
              <p:cNvGrpSpPr/>
              <p:nvPr/>
            </p:nvGrpSpPr>
            <p:grpSpPr>
              <a:xfrm>
                <a:off x="2186329" y="1105333"/>
                <a:ext cx="480671" cy="663091"/>
                <a:chOff x="903126" y="4729920"/>
                <a:chExt cx="480671" cy="663091"/>
              </a:xfrm>
            </p:grpSpPr>
            <p:sp>
              <p:nvSpPr>
                <p:cNvPr id="29" name="TextBox 28"/>
                <p:cNvSpPr txBox="1"/>
                <p:nvPr/>
              </p:nvSpPr>
              <p:spPr>
                <a:xfrm>
                  <a:off x="998538" y="5023679"/>
                  <a:ext cx="289838" cy="369332"/>
                </a:xfrm>
                <a:prstGeom prst="rect">
                  <a:avLst/>
                </a:prstGeom>
                <a:noFill/>
              </p:spPr>
              <p:txBody>
                <a:bodyPr wrap="square" rtlCol="0">
                  <a:spAutoFit/>
                </a:bodyPr>
                <a:lstStyle/>
                <a:p>
                  <a:pPr algn="ctr"/>
                  <a:r>
                    <a:rPr lang="en-US" dirty="0" smtClean="0">
                      <a:solidFill>
                        <a:srgbClr val="CC00CC"/>
                      </a:solidFill>
                      <a:latin typeface="Cambria Math" panose="02040503050406030204" pitchFamily="18" charset="0"/>
                      <a:ea typeface="Cambria Math" panose="02040503050406030204" pitchFamily="18" charset="0"/>
                      <a:cs typeface="Arial" pitchFamily="34" charset="0"/>
                    </a:rPr>
                    <a:t>3</a:t>
                  </a:r>
                </a:p>
              </p:txBody>
            </p:sp>
            <p:sp>
              <p:nvSpPr>
                <p:cNvPr id="30" name="TextBox 29"/>
                <p:cNvSpPr txBox="1"/>
                <p:nvPr/>
              </p:nvSpPr>
              <p:spPr>
                <a:xfrm>
                  <a:off x="903126" y="4729920"/>
                  <a:ext cx="480671" cy="369332"/>
                </a:xfrm>
                <a:prstGeom prst="rect">
                  <a:avLst/>
                </a:prstGeom>
                <a:noFill/>
              </p:spPr>
              <p:txBody>
                <a:bodyPr wrap="square" rtlCol="0">
                  <a:spAutoFit/>
                </a:bodyPr>
                <a:lstStyle/>
                <a:p>
                  <a:pPr algn="ctr"/>
                  <a:r>
                    <a:rPr lang="en-US" dirty="0" smtClean="0">
                      <a:solidFill>
                        <a:srgbClr val="CC00CC"/>
                      </a:solidFill>
                      <a:latin typeface="Bookman Old Style" panose="02050604050505020204" pitchFamily="18" charset="0"/>
                      <a:ea typeface="Cambria Math" panose="02040503050406030204" pitchFamily="18" charset="0"/>
                      <a:cs typeface="Arial" pitchFamily="34" charset="0"/>
                    </a:rPr>
                    <a:t>2</a:t>
                  </a:r>
                  <a:r>
                    <a:rPr lang="en-US" i="1" dirty="0" smtClean="0">
                      <a:solidFill>
                        <a:srgbClr val="CC00CC"/>
                      </a:solidFill>
                      <a:latin typeface="Bookman Old Style" panose="02050604050505020204" pitchFamily="18" charset="0"/>
                      <a:ea typeface="Cambria Math" panose="02040503050406030204" pitchFamily="18" charset="0"/>
                      <a:cs typeface="Arial" pitchFamily="34" charset="0"/>
                    </a:rPr>
                    <a:t>x</a:t>
                  </a:r>
                </a:p>
              </p:txBody>
            </p:sp>
            <p:cxnSp>
              <p:nvCxnSpPr>
                <p:cNvPr id="31" name="Straight Connector 30"/>
                <p:cNvCxnSpPr/>
                <p:nvPr/>
              </p:nvCxnSpPr>
              <p:spPr>
                <a:xfrm>
                  <a:off x="1012879" y="5064931"/>
                  <a:ext cx="261162" cy="0"/>
                </a:xfrm>
                <a:prstGeom prst="line">
                  <a:avLst/>
                </a:prstGeom>
                <a:ln w="19050">
                  <a:solidFill>
                    <a:srgbClr val="CC00CC"/>
                  </a:solidFill>
                </a:ln>
              </p:spPr>
              <p:style>
                <a:lnRef idx="1">
                  <a:schemeClr val="accent1"/>
                </a:lnRef>
                <a:fillRef idx="0">
                  <a:schemeClr val="accent1"/>
                </a:fillRef>
                <a:effectRef idx="0">
                  <a:schemeClr val="accent1"/>
                </a:effectRef>
                <a:fontRef idx="minor">
                  <a:schemeClr val="tx1"/>
                </a:fontRef>
              </p:style>
            </p:cxnSp>
          </p:grpSp>
          <p:sp>
            <p:nvSpPr>
              <p:cNvPr id="23" name="TextBox 22"/>
              <p:cNvSpPr txBox="1"/>
              <p:nvPr/>
            </p:nvSpPr>
            <p:spPr>
              <a:xfrm>
                <a:off x="2557244" y="1248208"/>
                <a:ext cx="326511" cy="369332"/>
              </a:xfrm>
              <a:prstGeom prst="rect">
                <a:avLst/>
              </a:prstGeom>
              <a:noFill/>
            </p:spPr>
            <p:txBody>
              <a:bodyPr wrap="square" rtlCol="0">
                <a:spAutoFit/>
              </a:bodyPr>
              <a:lstStyle/>
              <a:p>
                <a:r>
                  <a:rPr lang="en-US" dirty="0" smtClean="0">
                    <a:solidFill>
                      <a:srgbClr val="CC00CC"/>
                    </a:solidFill>
                    <a:latin typeface="Cambria Math" panose="02040503050406030204" pitchFamily="18" charset="0"/>
                    <a:ea typeface="Cambria Math" panose="02040503050406030204" pitchFamily="18" charset="0"/>
                    <a:cs typeface="Arial" pitchFamily="34" charset="0"/>
                  </a:rPr>
                  <a:t>+</a:t>
                </a:r>
                <a:endParaRPr lang="en-US" dirty="0">
                  <a:solidFill>
                    <a:srgbClr val="CC00CC"/>
                  </a:solidFill>
                  <a:latin typeface="Cambria Math" panose="02040503050406030204" pitchFamily="18" charset="0"/>
                  <a:ea typeface="Cambria Math" panose="02040503050406030204" pitchFamily="18" charset="0"/>
                  <a:cs typeface="Arial" pitchFamily="34" charset="0"/>
                </a:endParaRPr>
              </a:p>
            </p:txBody>
          </p:sp>
          <p:sp>
            <p:nvSpPr>
              <p:cNvPr id="24" name="TextBox 23"/>
              <p:cNvSpPr txBox="1"/>
              <p:nvPr/>
            </p:nvSpPr>
            <p:spPr>
              <a:xfrm>
                <a:off x="2943225" y="1248208"/>
                <a:ext cx="326511" cy="369332"/>
              </a:xfrm>
              <a:prstGeom prst="rect">
                <a:avLst/>
              </a:prstGeom>
              <a:noFill/>
            </p:spPr>
            <p:txBody>
              <a:bodyPr wrap="square" rtlCol="0">
                <a:spAutoFit/>
              </a:bodyPr>
              <a:lstStyle/>
              <a:p>
                <a:r>
                  <a:rPr lang="en-US" dirty="0" smtClean="0">
                    <a:solidFill>
                      <a:srgbClr val="CC00CC"/>
                    </a:solidFill>
                    <a:latin typeface="Bookman Old Style" pitchFamily="18" charset="0"/>
                    <a:cs typeface="Arial" pitchFamily="34" charset="0"/>
                  </a:rPr>
                  <a:t>=</a:t>
                </a:r>
                <a:endParaRPr lang="en-US" dirty="0">
                  <a:solidFill>
                    <a:srgbClr val="CC00CC"/>
                  </a:solidFill>
                  <a:latin typeface="Bookman Old Style" pitchFamily="18" charset="0"/>
                  <a:cs typeface="Arial" pitchFamily="34" charset="0"/>
                </a:endParaRPr>
              </a:p>
            </p:txBody>
          </p:sp>
          <p:grpSp>
            <p:nvGrpSpPr>
              <p:cNvPr id="25" name="Group 24"/>
              <p:cNvGrpSpPr/>
              <p:nvPr/>
            </p:nvGrpSpPr>
            <p:grpSpPr>
              <a:xfrm>
                <a:off x="3143864" y="1105333"/>
                <a:ext cx="556871" cy="663091"/>
                <a:chOff x="850397" y="4729920"/>
                <a:chExt cx="556871" cy="663091"/>
              </a:xfrm>
            </p:grpSpPr>
            <p:sp>
              <p:nvSpPr>
                <p:cNvPr id="26" name="TextBox 25"/>
                <p:cNvSpPr txBox="1"/>
                <p:nvPr/>
              </p:nvSpPr>
              <p:spPr>
                <a:xfrm>
                  <a:off x="883462" y="5023679"/>
                  <a:ext cx="475303" cy="369332"/>
                </a:xfrm>
                <a:prstGeom prst="rect">
                  <a:avLst/>
                </a:prstGeom>
                <a:noFill/>
              </p:spPr>
              <p:txBody>
                <a:bodyPr wrap="square" rtlCol="0">
                  <a:spAutoFit/>
                </a:bodyPr>
                <a:lstStyle/>
                <a:p>
                  <a:pPr algn="ctr"/>
                  <a:r>
                    <a:rPr lang="en-US" dirty="0" smtClean="0">
                      <a:solidFill>
                        <a:srgbClr val="CC00CC"/>
                      </a:solidFill>
                      <a:latin typeface="Bookman Old Style" pitchFamily="18" charset="0"/>
                      <a:cs typeface="Arial" pitchFamily="34" charset="0"/>
                    </a:rPr>
                    <a:t>15</a:t>
                  </a:r>
                </a:p>
              </p:txBody>
            </p:sp>
            <p:sp>
              <p:nvSpPr>
                <p:cNvPr id="27" name="TextBox 26"/>
                <p:cNvSpPr txBox="1"/>
                <p:nvPr/>
              </p:nvSpPr>
              <p:spPr>
                <a:xfrm>
                  <a:off x="850397" y="4729920"/>
                  <a:ext cx="556871" cy="369332"/>
                </a:xfrm>
                <a:prstGeom prst="rect">
                  <a:avLst/>
                </a:prstGeom>
                <a:noFill/>
              </p:spPr>
              <p:txBody>
                <a:bodyPr wrap="square" rtlCol="0">
                  <a:spAutoFit/>
                </a:bodyPr>
                <a:lstStyle/>
                <a:p>
                  <a:pPr algn="ctr"/>
                  <a:r>
                    <a:rPr lang="en-US" dirty="0" smtClean="0">
                      <a:solidFill>
                        <a:srgbClr val="CC00CC"/>
                      </a:solidFill>
                      <a:latin typeface="Bookman Old Style" pitchFamily="18" charset="0"/>
                      <a:cs typeface="Arial" pitchFamily="34" charset="0"/>
                    </a:rPr>
                    <a:t>7</a:t>
                  </a:r>
                  <a:r>
                    <a:rPr lang="en-US" i="1" dirty="0" smtClean="0">
                      <a:solidFill>
                        <a:srgbClr val="CC00CC"/>
                      </a:solidFill>
                      <a:latin typeface="Bookman Old Style" pitchFamily="18" charset="0"/>
                      <a:cs typeface="Arial" pitchFamily="34" charset="0"/>
                    </a:rPr>
                    <a:t>x</a:t>
                  </a:r>
                </a:p>
              </p:txBody>
            </p:sp>
            <p:cxnSp>
              <p:nvCxnSpPr>
                <p:cNvPr id="28" name="Straight Connector 27"/>
                <p:cNvCxnSpPr/>
                <p:nvPr/>
              </p:nvCxnSpPr>
              <p:spPr>
                <a:xfrm>
                  <a:off x="985457" y="5064931"/>
                  <a:ext cx="316006" cy="0"/>
                </a:xfrm>
                <a:prstGeom prst="line">
                  <a:avLst/>
                </a:prstGeom>
                <a:ln w="19050">
                  <a:solidFill>
                    <a:srgbClr val="CC00CC"/>
                  </a:solidFill>
                </a:ln>
              </p:spPr>
              <p:style>
                <a:lnRef idx="1">
                  <a:schemeClr val="accent1"/>
                </a:lnRef>
                <a:fillRef idx="0">
                  <a:schemeClr val="accent1"/>
                </a:fillRef>
                <a:effectRef idx="0">
                  <a:schemeClr val="accent1"/>
                </a:effectRef>
                <a:fontRef idx="minor">
                  <a:schemeClr val="tx1"/>
                </a:fontRef>
              </p:style>
            </p:cxnSp>
          </p:grpSp>
        </p:grpSp>
        <p:sp>
          <p:nvSpPr>
            <p:cNvPr id="32" name="TextBox 31"/>
            <p:cNvSpPr txBox="1"/>
            <p:nvPr/>
          </p:nvSpPr>
          <p:spPr>
            <a:xfrm>
              <a:off x="3184345" y="1233043"/>
              <a:ext cx="326511" cy="369332"/>
            </a:xfrm>
            <a:prstGeom prst="rect">
              <a:avLst/>
            </a:prstGeom>
            <a:noFill/>
          </p:spPr>
          <p:txBody>
            <a:bodyPr wrap="square" rtlCol="0">
              <a:spAutoFit/>
            </a:bodyPr>
            <a:lstStyle/>
            <a:p>
              <a:r>
                <a:rPr lang="en-US" dirty="0" smtClean="0">
                  <a:solidFill>
                    <a:srgbClr val="CC00CC"/>
                  </a:solidFill>
                  <a:latin typeface="Cambria Math" panose="02040503050406030204" pitchFamily="18" charset="0"/>
                  <a:ea typeface="Cambria Math" panose="02040503050406030204" pitchFamily="18" charset="0"/>
                  <a:cs typeface="Arial" pitchFamily="34" charset="0"/>
                </a:rPr>
                <a:t>3</a:t>
              </a:r>
              <a:endParaRPr lang="en-US" dirty="0">
                <a:solidFill>
                  <a:srgbClr val="CC00CC"/>
                </a:solidFill>
                <a:latin typeface="Cambria Math" panose="02040503050406030204" pitchFamily="18" charset="0"/>
                <a:ea typeface="Cambria Math" panose="02040503050406030204" pitchFamily="18" charset="0"/>
                <a:cs typeface="Arial" pitchFamily="34" charset="0"/>
              </a:endParaRPr>
            </a:p>
          </p:txBody>
        </p:sp>
        <p:sp>
          <p:nvSpPr>
            <p:cNvPr id="33" name="TextBox 32"/>
            <p:cNvSpPr txBox="1"/>
            <p:nvPr/>
          </p:nvSpPr>
          <p:spPr>
            <a:xfrm>
              <a:off x="2965666" y="1233043"/>
              <a:ext cx="326511" cy="369332"/>
            </a:xfrm>
            <a:prstGeom prst="rect">
              <a:avLst/>
            </a:prstGeom>
            <a:noFill/>
          </p:spPr>
          <p:txBody>
            <a:bodyPr wrap="square" rtlCol="0">
              <a:spAutoFit/>
            </a:bodyPr>
            <a:lstStyle/>
            <a:p>
              <a:r>
                <a:rPr lang="en-US" dirty="0" smtClean="0">
                  <a:solidFill>
                    <a:srgbClr val="CC00CC"/>
                  </a:solidFill>
                  <a:latin typeface="Cambria Math" panose="02040503050406030204" pitchFamily="18" charset="0"/>
                  <a:ea typeface="Cambria Math" panose="02040503050406030204" pitchFamily="18" charset="0"/>
                  <a:cs typeface="Arial" pitchFamily="34" charset="0"/>
                </a:rPr>
                <a:t>+</a:t>
              </a:r>
              <a:endParaRPr lang="en-US" dirty="0">
                <a:solidFill>
                  <a:srgbClr val="CC00CC"/>
                </a:solidFill>
                <a:latin typeface="Cambria Math" panose="02040503050406030204" pitchFamily="18" charset="0"/>
                <a:ea typeface="Cambria Math" panose="02040503050406030204" pitchFamily="18" charset="0"/>
                <a:cs typeface="Arial" pitchFamily="34" charset="0"/>
              </a:endParaRPr>
            </a:p>
          </p:txBody>
        </p:sp>
      </p:grpSp>
      <p:grpSp>
        <p:nvGrpSpPr>
          <p:cNvPr id="35" name="Group 34"/>
          <p:cNvGrpSpPr/>
          <p:nvPr/>
        </p:nvGrpSpPr>
        <p:grpSpPr>
          <a:xfrm>
            <a:off x="522920" y="1780043"/>
            <a:ext cx="615668" cy="369332"/>
            <a:chOff x="522920" y="1515017"/>
            <a:chExt cx="615668" cy="369332"/>
          </a:xfrm>
        </p:grpSpPr>
        <p:sp>
          <p:nvSpPr>
            <p:cNvPr id="36" name="Flowchart: Delay 35"/>
            <p:cNvSpPr/>
            <p:nvPr/>
          </p:nvSpPr>
          <p:spPr>
            <a:xfrm>
              <a:off x="573605" y="1544221"/>
              <a:ext cx="564983" cy="323262"/>
            </a:xfrm>
            <a:prstGeom prst="flowChartDelay">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37" name="TextBox 36"/>
            <p:cNvSpPr txBox="1"/>
            <p:nvPr/>
          </p:nvSpPr>
          <p:spPr>
            <a:xfrm>
              <a:off x="522920" y="1515017"/>
              <a:ext cx="562946" cy="369332"/>
            </a:xfrm>
            <a:prstGeom prst="rect">
              <a:avLst/>
            </a:prstGeom>
            <a:noFill/>
          </p:spPr>
          <p:txBody>
            <a:bodyPr wrap="square" rtlCol="0">
              <a:spAutoFit/>
            </a:bodyPr>
            <a:lstStyle/>
            <a:p>
              <a:r>
                <a:rPr lang="en-US" dirty="0" smtClean="0">
                  <a:solidFill>
                    <a:prstClr val="black">
                      <a:lumMod val="95000"/>
                      <a:lumOff val="5000"/>
                    </a:prstClr>
                  </a:solidFill>
                  <a:latin typeface="Bookman Old Style" pitchFamily="18" charset="0"/>
                  <a:cs typeface="Arial" pitchFamily="34" charset="0"/>
                </a:rPr>
                <a:t>Sol</a:t>
              </a:r>
              <a:endParaRPr lang="en-US" dirty="0">
                <a:solidFill>
                  <a:prstClr val="black">
                    <a:lumMod val="95000"/>
                    <a:lumOff val="5000"/>
                  </a:prstClr>
                </a:solidFill>
                <a:latin typeface="Bookman Old Style" pitchFamily="18" charset="0"/>
                <a:cs typeface="Arial" pitchFamily="34" charset="0"/>
              </a:endParaRPr>
            </a:p>
          </p:txBody>
        </p:sp>
      </p:grpSp>
      <p:sp>
        <p:nvSpPr>
          <p:cNvPr id="42" name="TextBox 41"/>
          <p:cNvSpPr txBox="1"/>
          <p:nvPr/>
        </p:nvSpPr>
        <p:spPr>
          <a:xfrm>
            <a:off x="2196510" y="1811758"/>
            <a:ext cx="326511"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grpSp>
        <p:nvGrpSpPr>
          <p:cNvPr id="43" name="Group 42"/>
          <p:cNvGrpSpPr/>
          <p:nvPr/>
        </p:nvGrpSpPr>
        <p:grpSpPr>
          <a:xfrm>
            <a:off x="1246619" y="1693545"/>
            <a:ext cx="480671" cy="663091"/>
            <a:chOff x="903126" y="4729920"/>
            <a:chExt cx="480671" cy="663091"/>
          </a:xfrm>
        </p:grpSpPr>
        <p:sp>
          <p:nvSpPr>
            <p:cNvPr id="50" name="TextBox 49"/>
            <p:cNvSpPr txBox="1"/>
            <p:nvPr/>
          </p:nvSpPr>
          <p:spPr>
            <a:xfrm>
              <a:off x="998538" y="5023679"/>
              <a:ext cx="289838" cy="369332"/>
            </a:xfrm>
            <a:prstGeom prst="rect">
              <a:avLst/>
            </a:prstGeom>
            <a:noFill/>
          </p:spPr>
          <p:txBody>
            <a:bodyPr wrap="square" rtlCol="0">
              <a:spAutoFit/>
            </a:bodyPr>
            <a:lstStyle/>
            <a:p>
              <a:pPr algn="ctr"/>
              <a:r>
                <a:rPr lang="en-US" dirty="0" smtClean="0">
                  <a:solidFill>
                    <a:prstClr val="black"/>
                  </a:solidFill>
                  <a:latin typeface="Cambria Math" panose="02040503050406030204" pitchFamily="18" charset="0"/>
                  <a:ea typeface="Cambria Math" panose="02040503050406030204" pitchFamily="18" charset="0"/>
                  <a:cs typeface="Arial" pitchFamily="34" charset="0"/>
                </a:rPr>
                <a:t>3</a:t>
              </a:r>
            </a:p>
          </p:txBody>
        </p:sp>
        <p:sp>
          <p:nvSpPr>
            <p:cNvPr id="51" name="TextBox 50"/>
            <p:cNvSpPr txBox="1"/>
            <p:nvPr/>
          </p:nvSpPr>
          <p:spPr>
            <a:xfrm>
              <a:off x="903126" y="4729920"/>
              <a:ext cx="480671" cy="369332"/>
            </a:xfrm>
            <a:prstGeom prst="rect">
              <a:avLst/>
            </a:prstGeom>
            <a:noFill/>
          </p:spPr>
          <p:txBody>
            <a:bodyPr wrap="square" rtlCol="0">
              <a:spAutoFit/>
            </a:bodyPr>
            <a:lstStyle/>
            <a:p>
              <a:pPr algn="ctr"/>
              <a:r>
                <a:rPr lang="en-US" dirty="0" smtClean="0">
                  <a:solidFill>
                    <a:prstClr val="black"/>
                  </a:solidFill>
                  <a:latin typeface="Bookman Old Style" panose="02050604050505020204" pitchFamily="18" charset="0"/>
                  <a:ea typeface="Cambria Math" panose="02040503050406030204" pitchFamily="18" charset="0"/>
                  <a:cs typeface="Arial" pitchFamily="34" charset="0"/>
                </a:rPr>
                <a:t>2</a:t>
              </a:r>
              <a:r>
                <a:rPr lang="en-US" i="1" dirty="0" smtClean="0">
                  <a:solidFill>
                    <a:prstClr val="black"/>
                  </a:solidFill>
                  <a:latin typeface="Bookman Old Style" panose="02050604050505020204" pitchFamily="18" charset="0"/>
                  <a:ea typeface="Cambria Math" panose="02040503050406030204" pitchFamily="18" charset="0"/>
                  <a:cs typeface="Arial" pitchFamily="34" charset="0"/>
                </a:rPr>
                <a:t>x</a:t>
              </a:r>
            </a:p>
          </p:txBody>
        </p:sp>
        <p:cxnSp>
          <p:nvCxnSpPr>
            <p:cNvPr id="52" name="Straight Connector 51"/>
            <p:cNvCxnSpPr/>
            <p:nvPr/>
          </p:nvCxnSpPr>
          <p:spPr>
            <a:xfrm>
              <a:off x="1012879" y="5064931"/>
              <a:ext cx="26116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4" name="TextBox 43"/>
          <p:cNvSpPr txBox="1"/>
          <p:nvPr/>
        </p:nvSpPr>
        <p:spPr>
          <a:xfrm>
            <a:off x="2857503" y="1802233"/>
            <a:ext cx="326511"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45" name="TextBox 44"/>
          <p:cNvSpPr txBox="1"/>
          <p:nvPr/>
        </p:nvSpPr>
        <p:spPr>
          <a:xfrm>
            <a:off x="3124217" y="1821148"/>
            <a:ext cx="326511" cy="369332"/>
          </a:xfrm>
          <a:prstGeom prst="rect">
            <a:avLst/>
          </a:prstGeom>
          <a:noFill/>
        </p:spPr>
        <p:txBody>
          <a:bodyPr wrap="square" rtlCol="0">
            <a:spAutoFit/>
          </a:bodyPr>
          <a:lstStyle/>
          <a:p>
            <a:r>
              <a:rPr lang="en-US" dirty="0" smtClean="0">
                <a:solidFill>
                  <a:prstClr val="black"/>
                </a:solidFill>
                <a:latin typeface="Bookman Old Style" pitchFamily="18" charset="0"/>
                <a:cs typeface="Arial" pitchFamily="34" charset="0"/>
              </a:rPr>
              <a:t>3</a:t>
            </a:r>
            <a:endParaRPr lang="en-US" dirty="0">
              <a:solidFill>
                <a:prstClr val="black"/>
              </a:solidFill>
              <a:latin typeface="Bookman Old Style" pitchFamily="18" charset="0"/>
              <a:cs typeface="Arial" pitchFamily="34" charset="0"/>
            </a:endParaRPr>
          </a:p>
        </p:txBody>
      </p:sp>
      <p:grpSp>
        <p:nvGrpSpPr>
          <p:cNvPr id="46" name="Group 45"/>
          <p:cNvGrpSpPr/>
          <p:nvPr/>
        </p:nvGrpSpPr>
        <p:grpSpPr>
          <a:xfrm>
            <a:off x="2381262" y="1657374"/>
            <a:ext cx="556871" cy="663091"/>
            <a:chOff x="850397" y="4729920"/>
            <a:chExt cx="556871" cy="663091"/>
          </a:xfrm>
        </p:grpSpPr>
        <p:sp>
          <p:nvSpPr>
            <p:cNvPr id="47" name="TextBox 46"/>
            <p:cNvSpPr txBox="1"/>
            <p:nvPr/>
          </p:nvSpPr>
          <p:spPr>
            <a:xfrm>
              <a:off x="883462" y="5023679"/>
              <a:ext cx="475303" cy="369332"/>
            </a:xfrm>
            <a:prstGeom prst="rect">
              <a:avLst/>
            </a:prstGeom>
            <a:noFill/>
          </p:spPr>
          <p:txBody>
            <a:bodyPr wrap="square" rtlCol="0">
              <a:spAutoFit/>
            </a:bodyPr>
            <a:lstStyle/>
            <a:p>
              <a:pPr algn="ctr"/>
              <a:r>
                <a:rPr lang="en-US" dirty="0" smtClean="0">
                  <a:solidFill>
                    <a:prstClr val="black"/>
                  </a:solidFill>
                  <a:latin typeface="Cambria Math" panose="02040503050406030204" pitchFamily="18" charset="0"/>
                  <a:ea typeface="Cambria Math" panose="02040503050406030204" pitchFamily="18" charset="0"/>
                  <a:cs typeface="Arial" pitchFamily="34" charset="0"/>
                </a:rPr>
                <a:t>15</a:t>
              </a:r>
            </a:p>
          </p:txBody>
        </p:sp>
        <p:sp>
          <p:nvSpPr>
            <p:cNvPr id="48" name="TextBox 47"/>
            <p:cNvSpPr txBox="1"/>
            <p:nvPr/>
          </p:nvSpPr>
          <p:spPr>
            <a:xfrm>
              <a:off x="850397" y="4729920"/>
              <a:ext cx="556871" cy="369332"/>
            </a:xfrm>
            <a:prstGeom prst="rect">
              <a:avLst/>
            </a:prstGeom>
            <a:noFill/>
          </p:spPr>
          <p:txBody>
            <a:bodyPr wrap="square" rtlCol="0">
              <a:spAutoFit/>
            </a:bodyPr>
            <a:lstStyle/>
            <a:p>
              <a:pPr algn="ctr"/>
              <a:r>
                <a:rPr lang="en-US" dirty="0" smtClean="0">
                  <a:solidFill>
                    <a:prstClr val="black"/>
                  </a:solidFill>
                  <a:latin typeface="Cambria Math" panose="02040503050406030204" pitchFamily="18" charset="0"/>
                  <a:ea typeface="Cambria Math" panose="02040503050406030204" pitchFamily="18" charset="0"/>
                  <a:cs typeface="Arial" pitchFamily="34" charset="0"/>
                </a:rPr>
                <a:t>7</a:t>
              </a:r>
              <a:r>
                <a:rPr lang="en-US" i="1" dirty="0" smtClean="0">
                  <a:solidFill>
                    <a:prstClr val="black"/>
                  </a:solidFill>
                  <a:latin typeface="Bookman Old Style" pitchFamily="18" charset="0"/>
                  <a:cs typeface="Arial" pitchFamily="34" charset="0"/>
                </a:rPr>
                <a:t>x</a:t>
              </a:r>
            </a:p>
          </p:txBody>
        </p:sp>
        <p:cxnSp>
          <p:nvCxnSpPr>
            <p:cNvPr id="49" name="Straight Connector 48"/>
            <p:cNvCxnSpPr/>
            <p:nvPr/>
          </p:nvCxnSpPr>
          <p:spPr>
            <a:xfrm>
              <a:off x="985457" y="5064931"/>
              <a:ext cx="31600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0" name="TextBox 39"/>
          <p:cNvSpPr txBox="1"/>
          <p:nvPr/>
        </p:nvSpPr>
        <p:spPr>
          <a:xfrm>
            <a:off x="1944973" y="1811758"/>
            <a:ext cx="326511"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1</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41" name="TextBox 40"/>
          <p:cNvSpPr txBox="1"/>
          <p:nvPr/>
        </p:nvSpPr>
        <p:spPr>
          <a:xfrm>
            <a:off x="1640148" y="1811758"/>
            <a:ext cx="326511"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grpSp>
        <p:nvGrpSpPr>
          <p:cNvPr id="117" name="Group 116"/>
          <p:cNvGrpSpPr/>
          <p:nvPr/>
        </p:nvGrpSpPr>
        <p:grpSpPr>
          <a:xfrm>
            <a:off x="3947179" y="763972"/>
            <a:ext cx="2355539" cy="1273539"/>
            <a:chOff x="6096215" y="3056468"/>
            <a:chExt cx="1686520" cy="1189709"/>
          </a:xfrm>
        </p:grpSpPr>
        <p:sp>
          <p:nvSpPr>
            <p:cNvPr id="118" name="Cloud Callout 117"/>
            <p:cNvSpPr/>
            <p:nvPr/>
          </p:nvSpPr>
          <p:spPr>
            <a:xfrm>
              <a:off x="6096215" y="3056468"/>
              <a:ext cx="1655996" cy="1189709"/>
            </a:xfrm>
            <a:prstGeom prst="cloudCallout">
              <a:avLst>
                <a:gd name="adj1" fmla="val -73629"/>
                <a:gd name="adj2" fmla="val 40872"/>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mbria Math" panose="02040503050406030204" pitchFamily="18" charset="0"/>
                <a:ea typeface="Cambria Math" panose="02040503050406030204" pitchFamily="18" charset="0"/>
              </a:endParaRPr>
            </a:p>
          </p:txBody>
        </p:sp>
        <p:sp>
          <p:nvSpPr>
            <p:cNvPr id="119" name="Rectangle 118"/>
            <p:cNvSpPr/>
            <p:nvPr/>
          </p:nvSpPr>
          <p:spPr>
            <a:xfrm>
              <a:off x="6153136" y="3317472"/>
              <a:ext cx="1629599" cy="776297"/>
            </a:xfrm>
            <a:prstGeom prst="rect">
              <a:avLst/>
            </a:prstGeom>
          </p:spPr>
          <p:txBody>
            <a:bodyPr wrap="square">
              <a:spAutoFit/>
            </a:bodyPr>
            <a:lstStyle/>
            <a:p>
              <a:pPr algn="ctr"/>
              <a:r>
                <a:rPr lang="en-US" sz="1600" b="1" dirty="0" smtClean="0">
                  <a:solidFill>
                    <a:srgbClr val="002060"/>
                  </a:solidFill>
                  <a:latin typeface="Cambria Math" panose="02040503050406030204" pitchFamily="18" charset="0"/>
                  <a:ea typeface="Cambria Math" panose="02040503050406030204" pitchFamily="18" charset="0"/>
                </a:rPr>
                <a:t>Variables </a:t>
              </a:r>
              <a:r>
                <a:rPr lang="en-US" sz="1600" b="1" dirty="0">
                  <a:solidFill>
                    <a:srgbClr val="002060"/>
                  </a:solidFill>
                  <a:latin typeface="Cambria Math" panose="02040503050406030204" pitchFamily="18" charset="0"/>
                  <a:ea typeface="Cambria Math" panose="02040503050406030204" pitchFamily="18" charset="0"/>
                </a:rPr>
                <a:t>on one side, numbers on the other side.</a:t>
              </a:r>
            </a:p>
          </p:txBody>
        </p:sp>
      </p:grpSp>
      <p:grpSp>
        <p:nvGrpSpPr>
          <p:cNvPr id="120" name="Group 119"/>
          <p:cNvGrpSpPr/>
          <p:nvPr/>
        </p:nvGrpSpPr>
        <p:grpSpPr>
          <a:xfrm>
            <a:off x="1590675" y="1806955"/>
            <a:ext cx="666750" cy="369332"/>
            <a:chOff x="1706777" y="1844448"/>
            <a:chExt cx="666750" cy="369332"/>
          </a:xfrm>
        </p:grpSpPr>
        <p:sp>
          <p:nvSpPr>
            <p:cNvPr id="121" name="Rectangle 120"/>
            <p:cNvSpPr/>
            <p:nvPr/>
          </p:nvSpPr>
          <p:spPr>
            <a:xfrm>
              <a:off x="1706777" y="1844448"/>
              <a:ext cx="409086" cy="369332"/>
            </a:xfrm>
            <a:prstGeom prst="rect">
              <a:avLst/>
            </a:prstGeom>
          </p:spPr>
          <p:txBody>
            <a:bodyPr wrap="none">
              <a:spAutoFit/>
            </a:bodyPr>
            <a:lstStyle/>
            <a:p>
              <a:r>
                <a:rPr lang="en-US" dirty="0">
                  <a:solidFill>
                    <a:srgbClr val="C00000"/>
                  </a:solidFill>
                  <a:latin typeface="Cambria Math" panose="02040503050406030204" pitchFamily="18" charset="0"/>
                  <a:ea typeface="Cambria Math" panose="02040503050406030204" pitchFamily="18" charset="0"/>
                  <a:cs typeface="Arial" pitchFamily="34" charset="0"/>
                </a:rPr>
                <a:t> </a:t>
              </a:r>
              <a:r>
                <a:rPr lang="en-US" dirty="0" smtClean="0">
                  <a:solidFill>
                    <a:srgbClr val="C00000"/>
                  </a:solidFill>
                  <a:latin typeface="Cambria Math" panose="02040503050406030204" pitchFamily="18" charset="0"/>
                  <a:ea typeface="Cambria Math" panose="02040503050406030204" pitchFamily="18" charset="0"/>
                  <a:cs typeface="Arial" pitchFamily="34" charset="0"/>
                </a:rPr>
                <a:t>+</a:t>
              </a:r>
              <a:endParaRPr lang="en-US" dirty="0">
                <a:solidFill>
                  <a:srgbClr val="C00000"/>
                </a:solidFill>
                <a:latin typeface="Cambria Math" panose="02040503050406030204" pitchFamily="18" charset="0"/>
                <a:ea typeface="Cambria Math" panose="02040503050406030204" pitchFamily="18" charset="0"/>
              </a:endParaRPr>
            </a:p>
          </p:txBody>
        </p:sp>
        <p:sp>
          <p:nvSpPr>
            <p:cNvPr id="122" name="Rectangle 121"/>
            <p:cNvSpPr/>
            <p:nvPr/>
          </p:nvSpPr>
          <p:spPr>
            <a:xfrm>
              <a:off x="2060621" y="1844448"/>
              <a:ext cx="312906" cy="369332"/>
            </a:xfrm>
            <a:prstGeom prst="rect">
              <a:avLst/>
            </a:prstGeom>
          </p:spPr>
          <p:txBody>
            <a:bodyPr wrap="none">
              <a:spAutoFit/>
            </a:bodyPr>
            <a:lstStyle/>
            <a:p>
              <a:r>
                <a:rPr lang="en-US" dirty="0" smtClean="0">
                  <a:solidFill>
                    <a:srgbClr val="C00000"/>
                  </a:solidFill>
                  <a:latin typeface="Cambria Math" panose="02040503050406030204" pitchFamily="18" charset="0"/>
                  <a:ea typeface="Cambria Math" panose="02040503050406030204" pitchFamily="18" charset="0"/>
                  <a:cs typeface="Arial" pitchFamily="34" charset="0"/>
                </a:rPr>
                <a:t>1</a:t>
              </a:r>
              <a:endParaRPr lang="en-US" dirty="0">
                <a:solidFill>
                  <a:srgbClr val="C00000"/>
                </a:solidFill>
                <a:latin typeface="Cambria Math" panose="02040503050406030204" pitchFamily="18" charset="0"/>
                <a:ea typeface="Cambria Math" panose="02040503050406030204" pitchFamily="18" charset="0"/>
              </a:endParaRPr>
            </a:p>
          </p:txBody>
        </p:sp>
      </p:grpSp>
      <p:sp>
        <p:nvSpPr>
          <p:cNvPr id="123" name="Curved Down Arrow 122"/>
          <p:cNvSpPr/>
          <p:nvPr/>
        </p:nvSpPr>
        <p:spPr>
          <a:xfrm rot="10800000" flipH="1">
            <a:off x="1912580" y="2143149"/>
            <a:ext cx="1440223" cy="181055"/>
          </a:xfrm>
          <a:prstGeom prst="curvedDownArrow">
            <a:avLst/>
          </a:prstGeom>
          <a:solidFill>
            <a:srgbClr val="FFFF00"/>
          </a:solid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black"/>
              </a:solidFill>
              <a:latin typeface="Bookman Old Style" panose="02050604050505020204" pitchFamily="18" charset="0"/>
            </a:endParaRPr>
          </a:p>
        </p:txBody>
      </p:sp>
      <p:grpSp>
        <p:nvGrpSpPr>
          <p:cNvPr id="124" name="Group 123"/>
          <p:cNvGrpSpPr/>
          <p:nvPr/>
        </p:nvGrpSpPr>
        <p:grpSpPr>
          <a:xfrm>
            <a:off x="3959962" y="849756"/>
            <a:ext cx="2204132" cy="1189709"/>
            <a:chOff x="6050724" y="3085922"/>
            <a:chExt cx="2204132" cy="1189709"/>
          </a:xfrm>
        </p:grpSpPr>
        <p:sp>
          <p:nvSpPr>
            <p:cNvPr id="125" name="Cloud Callout 124"/>
            <p:cNvSpPr/>
            <p:nvPr/>
          </p:nvSpPr>
          <p:spPr>
            <a:xfrm>
              <a:off x="6050724" y="3085922"/>
              <a:ext cx="2204132" cy="1189709"/>
            </a:xfrm>
            <a:prstGeom prst="cloudCallout">
              <a:avLst>
                <a:gd name="adj1" fmla="val -73629"/>
                <a:gd name="adj2" fmla="val 40872"/>
              </a:avLst>
            </a:prstGeom>
            <a:solidFill>
              <a:srgbClr val="FF7C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mbria Math" panose="02040503050406030204" pitchFamily="18" charset="0"/>
                <a:ea typeface="Cambria Math" panose="02040503050406030204" pitchFamily="18" charset="0"/>
              </a:endParaRPr>
            </a:p>
          </p:txBody>
        </p:sp>
        <p:sp>
          <p:nvSpPr>
            <p:cNvPr id="126" name="Rectangle 125"/>
            <p:cNvSpPr/>
            <p:nvPr/>
          </p:nvSpPr>
          <p:spPr>
            <a:xfrm>
              <a:off x="6100475" y="3438289"/>
              <a:ext cx="2107000" cy="584775"/>
            </a:xfrm>
            <a:prstGeom prst="rect">
              <a:avLst/>
            </a:prstGeom>
          </p:spPr>
          <p:txBody>
            <a:bodyPr wrap="square">
              <a:spAutoFit/>
            </a:bodyPr>
            <a:lstStyle/>
            <a:p>
              <a:pPr algn="ctr"/>
              <a:r>
                <a:rPr lang="en-US" sz="1600" b="1" dirty="0">
                  <a:solidFill>
                    <a:srgbClr val="002060"/>
                  </a:solidFill>
                  <a:latin typeface="Cambria Math" panose="02040503050406030204" pitchFamily="18" charset="0"/>
                  <a:ea typeface="Cambria Math" panose="02040503050406030204" pitchFamily="18" charset="0"/>
                </a:rPr>
                <a:t>We will shift </a:t>
              </a:r>
              <a:r>
                <a:rPr lang="en-US" sz="1600" b="1" dirty="0" smtClean="0">
                  <a:solidFill>
                    <a:srgbClr val="002060"/>
                  </a:solidFill>
                  <a:latin typeface="Cambria Math" panose="02040503050406030204" pitchFamily="18" charset="0"/>
                  <a:ea typeface="Cambria Math" panose="02040503050406030204" pitchFamily="18" charset="0"/>
                </a:rPr>
                <a:t>1 to the other side.</a:t>
              </a:r>
              <a:endParaRPr lang="en-US" sz="1600" b="1" dirty="0">
                <a:solidFill>
                  <a:srgbClr val="002060"/>
                </a:solidFill>
                <a:latin typeface="Cambria Math" panose="02040503050406030204" pitchFamily="18" charset="0"/>
                <a:ea typeface="Cambria Math" panose="02040503050406030204" pitchFamily="18" charset="0"/>
              </a:endParaRPr>
            </a:p>
          </p:txBody>
        </p:sp>
      </p:grpSp>
      <p:grpSp>
        <p:nvGrpSpPr>
          <p:cNvPr id="127" name="Group 126"/>
          <p:cNvGrpSpPr/>
          <p:nvPr/>
        </p:nvGrpSpPr>
        <p:grpSpPr>
          <a:xfrm>
            <a:off x="3536036" y="1465661"/>
            <a:ext cx="1777929" cy="895572"/>
            <a:chOff x="5888284" y="1599977"/>
            <a:chExt cx="1777929" cy="895572"/>
          </a:xfrm>
        </p:grpSpPr>
        <p:grpSp>
          <p:nvGrpSpPr>
            <p:cNvPr id="128" name="Group 127"/>
            <p:cNvGrpSpPr/>
            <p:nvPr/>
          </p:nvGrpSpPr>
          <p:grpSpPr>
            <a:xfrm>
              <a:off x="5888284" y="1599977"/>
              <a:ext cx="1777929" cy="895572"/>
              <a:chOff x="6241889" y="3165936"/>
              <a:chExt cx="1517908" cy="983231"/>
            </a:xfrm>
          </p:grpSpPr>
          <p:sp>
            <p:nvSpPr>
              <p:cNvPr id="130" name="Cloud Callout 129"/>
              <p:cNvSpPr/>
              <p:nvPr/>
            </p:nvSpPr>
            <p:spPr>
              <a:xfrm>
                <a:off x="6486722" y="3165936"/>
                <a:ext cx="1028244" cy="983231"/>
              </a:xfrm>
              <a:prstGeom prst="cloudCallout">
                <a:avLst>
                  <a:gd name="adj1" fmla="val -62767"/>
                  <a:gd name="adj2" fmla="val 46317"/>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31" name="Rectangle 130"/>
              <p:cNvSpPr/>
              <p:nvPr/>
            </p:nvSpPr>
            <p:spPr>
              <a:xfrm>
                <a:off x="6241889" y="3471706"/>
                <a:ext cx="1517908" cy="371692"/>
              </a:xfrm>
              <a:prstGeom prst="rect">
                <a:avLst/>
              </a:prstGeom>
            </p:spPr>
            <p:txBody>
              <a:bodyPr wrap="square">
                <a:spAutoFit/>
              </a:bodyPr>
              <a:lstStyle/>
              <a:p>
                <a:pPr algn="ctr"/>
                <a:r>
                  <a:rPr lang="en-US" sz="1600" b="1" dirty="0" smtClean="0">
                    <a:solidFill>
                      <a:prstClr val="white"/>
                    </a:solidFill>
                    <a:latin typeface="Cambria Math" panose="02040503050406030204" pitchFamily="18" charset="0"/>
                    <a:ea typeface="Cambria Math" panose="02040503050406030204" pitchFamily="18" charset="0"/>
                    <a:cs typeface="Arial" pitchFamily="34" charset="0"/>
                  </a:rPr>
                  <a:t>‘+’           ‘-’ </a:t>
                </a:r>
                <a:endParaRPr lang="en-US" sz="1600" b="1" dirty="0">
                  <a:solidFill>
                    <a:prstClr val="white"/>
                  </a:solidFill>
                  <a:latin typeface="Bookman Old Style" panose="02050604050505020204" pitchFamily="18" charset="0"/>
                </a:endParaRPr>
              </a:p>
            </p:txBody>
          </p:sp>
        </p:grpSp>
        <p:cxnSp>
          <p:nvCxnSpPr>
            <p:cNvPr id="129" name="Straight Arrow Connector 128"/>
            <p:cNvCxnSpPr/>
            <p:nvPr/>
          </p:nvCxnSpPr>
          <p:spPr>
            <a:xfrm>
              <a:off x="6645244" y="2066925"/>
              <a:ext cx="228600" cy="0"/>
            </a:xfrm>
            <a:prstGeom prst="straightConnector1">
              <a:avLst/>
            </a:prstGeom>
            <a:ln w="19050">
              <a:solidFill>
                <a:schemeClr val="bg1"/>
              </a:solidFill>
              <a:tailEnd type="arrow"/>
            </a:ln>
          </p:spPr>
          <p:style>
            <a:lnRef idx="1">
              <a:schemeClr val="accent1"/>
            </a:lnRef>
            <a:fillRef idx="0">
              <a:schemeClr val="accent1"/>
            </a:fillRef>
            <a:effectRef idx="0">
              <a:schemeClr val="accent1"/>
            </a:effectRef>
            <a:fontRef idx="minor">
              <a:schemeClr val="tx1"/>
            </a:fontRef>
          </p:style>
        </p:cxnSp>
      </p:grpSp>
      <p:grpSp>
        <p:nvGrpSpPr>
          <p:cNvPr id="132" name="Group 131"/>
          <p:cNvGrpSpPr/>
          <p:nvPr/>
        </p:nvGrpSpPr>
        <p:grpSpPr>
          <a:xfrm>
            <a:off x="4144499" y="1011193"/>
            <a:ext cx="2102642" cy="1380195"/>
            <a:chOff x="5998967" y="2554406"/>
            <a:chExt cx="2003755" cy="1916038"/>
          </a:xfrm>
        </p:grpSpPr>
        <p:sp>
          <p:nvSpPr>
            <p:cNvPr id="133" name="Cloud Callout 132"/>
            <p:cNvSpPr/>
            <p:nvPr/>
          </p:nvSpPr>
          <p:spPr>
            <a:xfrm>
              <a:off x="5998967" y="2554406"/>
              <a:ext cx="2003755" cy="1916038"/>
            </a:xfrm>
            <a:prstGeom prst="cloudCallout">
              <a:avLst>
                <a:gd name="adj1" fmla="val -73629"/>
                <a:gd name="adj2" fmla="val 40872"/>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34" name="Rectangle 133"/>
            <p:cNvSpPr/>
            <p:nvPr/>
          </p:nvSpPr>
          <p:spPr>
            <a:xfrm>
              <a:off x="6055966" y="2881050"/>
              <a:ext cx="1794141" cy="1153621"/>
            </a:xfrm>
            <a:prstGeom prst="rect">
              <a:avLst/>
            </a:prstGeom>
          </p:spPr>
          <p:txBody>
            <a:bodyPr wrap="square">
              <a:spAutoFit/>
            </a:bodyPr>
            <a:lstStyle/>
            <a:p>
              <a:pPr algn="ctr"/>
              <a:r>
                <a:rPr lang="en-US" sz="1600" b="1" dirty="0" smtClean="0">
                  <a:solidFill>
                    <a:srgbClr val="002060"/>
                  </a:solidFill>
                  <a:latin typeface="Cambria Math" panose="02040503050406030204" pitchFamily="18" charset="0"/>
                  <a:ea typeface="Cambria Math" panose="02040503050406030204" pitchFamily="18" charset="0"/>
                </a:rPr>
                <a:t>While changing sides, we will change the sign.</a:t>
              </a:r>
              <a:endParaRPr lang="en-US" sz="1600" b="1" dirty="0">
                <a:solidFill>
                  <a:srgbClr val="002060"/>
                </a:solidFill>
                <a:latin typeface="Cambria Math" panose="02040503050406030204" pitchFamily="18" charset="0"/>
                <a:ea typeface="Cambria Math" panose="02040503050406030204" pitchFamily="18" charset="0"/>
              </a:endParaRPr>
            </a:p>
          </p:txBody>
        </p:sp>
      </p:grpSp>
      <p:sp>
        <p:nvSpPr>
          <p:cNvPr id="135" name="TextBox 134"/>
          <p:cNvSpPr txBox="1"/>
          <p:nvPr/>
        </p:nvSpPr>
        <p:spPr>
          <a:xfrm>
            <a:off x="3393135" y="2373654"/>
            <a:ext cx="326511" cy="369332"/>
          </a:xfrm>
          <a:prstGeom prst="rect">
            <a:avLst/>
          </a:prstGeom>
          <a:noFill/>
        </p:spPr>
        <p:txBody>
          <a:bodyPr wrap="square" rtlCol="0">
            <a:spAutoFit/>
          </a:bodyPr>
          <a:lstStyle/>
          <a:p>
            <a:r>
              <a:rPr lang="en-US" dirty="0" smtClean="0">
                <a:solidFill>
                  <a:srgbClr val="C00000"/>
                </a:solidFill>
                <a:latin typeface="Cambria Math" panose="02040503050406030204" pitchFamily="18" charset="0"/>
                <a:ea typeface="Cambria Math" panose="02040503050406030204" pitchFamily="18" charset="0"/>
                <a:cs typeface="Arial" pitchFamily="34" charset="0"/>
              </a:rPr>
              <a:t>-</a:t>
            </a:r>
            <a:endParaRPr lang="en-US" dirty="0">
              <a:solidFill>
                <a:srgbClr val="C00000"/>
              </a:solidFill>
              <a:latin typeface="Cambria Math" panose="02040503050406030204" pitchFamily="18" charset="0"/>
              <a:ea typeface="Cambria Math" panose="02040503050406030204" pitchFamily="18" charset="0"/>
              <a:cs typeface="Arial" pitchFamily="34" charset="0"/>
            </a:endParaRPr>
          </a:p>
        </p:txBody>
      </p:sp>
      <p:grpSp>
        <p:nvGrpSpPr>
          <p:cNvPr id="136" name="Group 135"/>
          <p:cNvGrpSpPr/>
          <p:nvPr/>
        </p:nvGrpSpPr>
        <p:grpSpPr>
          <a:xfrm>
            <a:off x="1791756" y="2257449"/>
            <a:ext cx="480671" cy="663091"/>
            <a:chOff x="903126" y="4729920"/>
            <a:chExt cx="480671" cy="663091"/>
          </a:xfrm>
        </p:grpSpPr>
        <p:sp>
          <p:nvSpPr>
            <p:cNvPr id="137" name="TextBox 136"/>
            <p:cNvSpPr txBox="1"/>
            <p:nvPr/>
          </p:nvSpPr>
          <p:spPr>
            <a:xfrm>
              <a:off x="998538" y="5023679"/>
              <a:ext cx="289838" cy="369332"/>
            </a:xfrm>
            <a:prstGeom prst="rect">
              <a:avLst/>
            </a:prstGeom>
            <a:noFill/>
          </p:spPr>
          <p:txBody>
            <a:bodyPr wrap="square" rtlCol="0">
              <a:spAutoFit/>
            </a:bodyPr>
            <a:lstStyle/>
            <a:p>
              <a:pPr algn="ctr"/>
              <a:r>
                <a:rPr lang="en-US" dirty="0" smtClean="0">
                  <a:solidFill>
                    <a:prstClr val="black"/>
                  </a:solidFill>
                  <a:latin typeface="Cambria Math" panose="02040503050406030204" pitchFamily="18" charset="0"/>
                  <a:ea typeface="Cambria Math" panose="02040503050406030204" pitchFamily="18" charset="0"/>
                  <a:cs typeface="Arial" pitchFamily="34" charset="0"/>
                </a:rPr>
                <a:t>3</a:t>
              </a:r>
            </a:p>
          </p:txBody>
        </p:sp>
        <p:sp>
          <p:nvSpPr>
            <p:cNvPr id="138" name="TextBox 137"/>
            <p:cNvSpPr txBox="1"/>
            <p:nvPr/>
          </p:nvSpPr>
          <p:spPr>
            <a:xfrm>
              <a:off x="903126" y="4729920"/>
              <a:ext cx="480671" cy="369332"/>
            </a:xfrm>
            <a:prstGeom prst="rect">
              <a:avLst/>
            </a:prstGeom>
            <a:noFill/>
          </p:spPr>
          <p:txBody>
            <a:bodyPr wrap="square" rtlCol="0">
              <a:spAutoFit/>
            </a:bodyPr>
            <a:lstStyle/>
            <a:p>
              <a:pPr algn="ctr"/>
              <a:r>
                <a:rPr lang="en-US" dirty="0" smtClean="0">
                  <a:solidFill>
                    <a:prstClr val="black"/>
                  </a:solidFill>
                  <a:latin typeface="Cambria Math" panose="02040503050406030204" pitchFamily="18" charset="0"/>
                  <a:ea typeface="Cambria Math" panose="02040503050406030204" pitchFamily="18" charset="0"/>
                  <a:cs typeface="Arial" pitchFamily="34" charset="0"/>
                </a:rPr>
                <a:t>2</a:t>
              </a:r>
              <a:r>
                <a:rPr lang="en-US" i="1" dirty="0" smtClean="0">
                  <a:solidFill>
                    <a:prstClr val="black"/>
                  </a:solidFill>
                  <a:latin typeface="Bookman Old Style" panose="02050604050505020204" pitchFamily="18" charset="0"/>
                  <a:ea typeface="Cambria Math" panose="02040503050406030204" pitchFamily="18" charset="0"/>
                  <a:cs typeface="Arial" pitchFamily="34" charset="0"/>
                </a:rPr>
                <a:t>x</a:t>
              </a:r>
            </a:p>
          </p:txBody>
        </p:sp>
        <p:cxnSp>
          <p:nvCxnSpPr>
            <p:cNvPr id="139" name="Straight Connector 138"/>
            <p:cNvCxnSpPr/>
            <p:nvPr/>
          </p:nvCxnSpPr>
          <p:spPr>
            <a:xfrm>
              <a:off x="1012879" y="5064931"/>
              <a:ext cx="26116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40" name="TextBox 139"/>
          <p:cNvSpPr txBox="1"/>
          <p:nvPr/>
        </p:nvSpPr>
        <p:spPr>
          <a:xfrm>
            <a:off x="2196510" y="2375662"/>
            <a:ext cx="326511"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41" name="TextBox 140"/>
          <p:cNvSpPr txBox="1"/>
          <p:nvPr/>
        </p:nvSpPr>
        <p:spPr>
          <a:xfrm>
            <a:off x="3681909" y="2373654"/>
            <a:ext cx="326511" cy="369332"/>
          </a:xfrm>
          <a:prstGeom prst="rect">
            <a:avLst/>
          </a:prstGeom>
          <a:noFill/>
        </p:spPr>
        <p:txBody>
          <a:bodyPr wrap="square" rtlCol="0">
            <a:spAutoFit/>
          </a:bodyPr>
          <a:lstStyle/>
          <a:p>
            <a:r>
              <a:rPr lang="en-US" dirty="0" smtClean="0">
                <a:solidFill>
                  <a:srgbClr val="C00000"/>
                </a:solidFill>
                <a:latin typeface="Bookman Old Style" pitchFamily="18" charset="0"/>
                <a:cs typeface="Arial" pitchFamily="34" charset="0"/>
              </a:rPr>
              <a:t>1</a:t>
            </a:r>
            <a:endParaRPr lang="en-US" dirty="0">
              <a:solidFill>
                <a:srgbClr val="C00000"/>
              </a:solidFill>
              <a:latin typeface="Bookman Old Style" pitchFamily="18" charset="0"/>
              <a:cs typeface="Arial" pitchFamily="34" charset="0"/>
            </a:endParaRPr>
          </a:p>
        </p:txBody>
      </p:sp>
      <p:grpSp>
        <p:nvGrpSpPr>
          <p:cNvPr id="142" name="Group 141"/>
          <p:cNvGrpSpPr/>
          <p:nvPr/>
        </p:nvGrpSpPr>
        <p:grpSpPr>
          <a:xfrm>
            <a:off x="2373948" y="2257449"/>
            <a:ext cx="556871" cy="663091"/>
            <a:chOff x="850397" y="4729920"/>
            <a:chExt cx="556871" cy="663091"/>
          </a:xfrm>
        </p:grpSpPr>
        <p:sp>
          <p:nvSpPr>
            <p:cNvPr id="143" name="TextBox 142"/>
            <p:cNvSpPr txBox="1"/>
            <p:nvPr/>
          </p:nvSpPr>
          <p:spPr>
            <a:xfrm>
              <a:off x="883462" y="5023679"/>
              <a:ext cx="475303" cy="369332"/>
            </a:xfrm>
            <a:prstGeom prst="rect">
              <a:avLst/>
            </a:prstGeom>
            <a:noFill/>
          </p:spPr>
          <p:txBody>
            <a:bodyPr wrap="square" rtlCol="0">
              <a:spAutoFit/>
            </a:bodyPr>
            <a:lstStyle/>
            <a:p>
              <a:pPr algn="ctr"/>
              <a:r>
                <a:rPr lang="en-US" dirty="0" smtClean="0">
                  <a:solidFill>
                    <a:prstClr val="black"/>
                  </a:solidFill>
                  <a:latin typeface="Cambria Math" panose="02040503050406030204" pitchFamily="18" charset="0"/>
                  <a:ea typeface="Cambria Math" panose="02040503050406030204" pitchFamily="18" charset="0"/>
                  <a:cs typeface="Arial" pitchFamily="34" charset="0"/>
                </a:rPr>
                <a:t>15</a:t>
              </a:r>
            </a:p>
          </p:txBody>
        </p:sp>
        <p:sp>
          <p:nvSpPr>
            <p:cNvPr id="144" name="TextBox 143"/>
            <p:cNvSpPr txBox="1"/>
            <p:nvPr/>
          </p:nvSpPr>
          <p:spPr>
            <a:xfrm>
              <a:off x="850397" y="4729920"/>
              <a:ext cx="556871" cy="369332"/>
            </a:xfrm>
            <a:prstGeom prst="rect">
              <a:avLst/>
            </a:prstGeom>
            <a:noFill/>
          </p:spPr>
          <p:txBody>
            <a:bodyPr wrap="square" rtlCol="0">
              <a:spAutoFit/>
            </a:bodyPr>
            <a:lstStyle/>
            <a:p>
              <a:pPr algn="ctr"/>
              <a:r>
                <a:rPr lang="en-US" dirty="0" smtClean="0">
                  <a:solidFill>
                    <a:prstClr val="black"/>
                  </a:solidFill>
                  <a:latin typeface="Cambria Math" panose="02040503050406030204" pitchFamily="18" charset="0"/>
                  <a:ea typeface="Cambria Math" panose="02040503050406030204" pitchFamily="18" charset="0"/>
                  <a:cs typeface="Arial" pitchFamily="34" charset="0"/>
                </a:rPr>
                <a:t>7</a:t>
              </a:r>
              <a:r>
                <a:rPr lang="en-US" i="1" dirty="0" smtClean="0">
                  <a:solidFill>
                    <a:prstClr val="black"/>
                  </a:solidFill>
                  <a:latin typeface="Bookman Old Style" pitchFamily="18" charset="0"/>
                  <a:cs typeface="Arial" pitchFamily="34" charset="0"/>
                </a:rPr>
                <a:t>x</a:t>
              </a:r>
            </a:p>
          </p:txBody>
        </p:sp>
        <p:cxnSp>
          <p:nvCxnSpPr>
            <p:cNvPr id="145" name="Straight Connector 144"/>
            <p:cNvCxnSpPr/>
            <p:nvPr/>
          </p:nvCxnSpPr>
          <p:spPr>
            <a:xfrm>
              <a:off x="985457" y="5064931"/>
              <a:ext cx="31600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46" name="TextBox 145"/>
          <p:cNvSpPr txBox="1"/>
          <p:nvPr/>
        </p:nvSpPr>
        <p:spPr>
          <a:xfrm>
            <a:off x="3142820" y="2373654"/>
            <a:ext cx="326511"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3</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47" name="TextBox 146"/>
          <p:cNvSpPr txBox="1"/>
          <p:nvPr/>
        </p:nvSpPr>
        <p:spPr>
          <a:xfrm>
            <a:off x="2838034" y="2373654"/>
            <a:ext cx="326511"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grpSp>
        <p:nvGrpSpPr>
          <p:cNvPr id="148" name="Group 147"/>
          <p:cNvGrpSpPr/>
          <p:nvPr/>
        </p:nvGrpSpPr>
        <p:grpSpPr>
          <a:xfrm>
            <a:off x="1839382" y="2886099"/>
            <a:ext cx="480671" cy="663091"/>
            <a:chOff x="903126" y="4729920"/>
            <a:chExt cx="480671" cy="663091"/>
          </a:xfrm>
        </p:grpSpPr>
        <p:sp>
          <p:nvSpPr>
            <p:cNvPr id="149" name="TextBox 148"/>
            <p:cNvSpPr txBox="1"/>
            <p:nvPr/>
          </p:nvSpPr>
          <p:spPr>
            <a:xfrm>
              <a:off x="998538" y="5023679"/>
              <a:ext cx="289838" cy="369332"/>
            </a:xfrm>
            <a:prstGeom prst="rect">
              <a:avLst/>
            </a:prstGeom>
            <a:noFill/>
          </p:spPr>
          <p:txBody>
            <a:bodyPr wrap="square" rtlCol="0">
              <a:spAutoFit/>
            </a:bodyPr>
            <a:lstStyle/>
            <a:p>
              <a:pPr algn="ctr"/>
              <a:r>
                <a:rPr lang="en-US" dirty="0" smtClean="0">
                  <a:solidFill>
                    <a:prstClr val="black"/>
                  </a:solidFill>
                  <a:latin typeface="Cambria Math" panose="02040503050406030204" pitchFamily="18" charset="0"/>
                  <a:ea typeface="Cambria Math" panose="02040503050406030204" pitchFamily="18" charset="0"/>
                  <a:cs typeface="Arial" pitchFamily="34" charset="0"/>
                </a:rPr>
                <a:t>3</a:t>
              </a:r>
            </a:p>
          </p:txBody>
        </p:sp>
        <p:sp>
          <p:nvSpPr>
            <p:cNvPr id="150" name="TextBox 149"/>
            <p:cNvSpPr txBox="1"/>
            <p:nvPr/>
          </p:nvSpPr>
          <p:spPr>
            <a:xfrm>
              <a:off x="903126" y="4729920"/>
              <a:ext cx="480671" cy="369332"/>
            </a:xfrm>
            <a:prstGeom prst="rect">
              <a:avLst/>
            </a:prstGeom>
            <a:noFill/>
          </p:spPr>
          <p:txBody>
            <a:bodyPr wrap="square" rtlCol="0">
              <a:spAutoFit/>
            </a:bodyPr>
            <a:lstStyle/>
            <a:p>
              <a:pPr algn="ctr"/>
              <a:r>
                <a:rPr lang="en-US" dirty="0" smtClean="0">
                  <a:solidFill>
                    <a:prstClr val="black"/>
                  </a:solidFill>
                  <a:latin typeface="Cambria Math" panose="02040503050406030204" pitchFamily="18" charset="0"/>
                  <a:ea typeface="Cambria Math" panose="02040503050406030204" pitchFamily="18" charset="0"/>
                  <a:cs typeface="Arial" pitchFamily="34" charset="0"/>
                </a:rPr>
                <a:t>2</a:t>
              </a:r>
              <a:r>
                <a:rPr lang="en-US" i="1" dirty="0" smtClean="0">
                  <a:solidFill>
                    <a:prstClr val="black"/>
                  </a:solidFill>
                  <a:latin typeface="Bookman Old Style" panose="02050604050505020204" pitchFamily="18" charset="0"/>
                  <a:ea typeface="Cambria Math" panose="02040503050406030204" pitchFamily="18" charset="0"/>
                  <a:cs typeface="Arial" pitchFamily="34" charset="0"/>
                </a:rPr>
                <a:t>x</a:t>
              </a:r>
            </a:p>
          </p:txBody>
        </p:sp>
        <p:cxnSp>
          <p:nvCxnSpPr>
            <p:cNvPr id="151" name="Straight Connector 150"/>
            <p:cNvCxnSpPr/>
            <p:nvPr/>
          </p:nvCxnSpPr>
          <p:spPr>
            <a:xfrm>
              <a:off x="1012879" y="5064931"/>
              <a:ext cx="26116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52" name="TextBox 151"/>
          <p:cNvSpPr txBox="1"/>
          <p:nvPr/>
        </p:nvSpPr>
        <p:spPr>
          <a:xfrm>
            <a:off x="2196510" y="3004312"/>
            <a:ext cx="326511"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grpSp>
        <p:nvGrpSpPr>
          <p:cNvPr id="153" name="Group 152"/>
          <p:cNvGrpSpPr/>
          <p:nvPr/>
        </p:nvGrpSpPr>
        <p:grpSpPr>
          <a:xfrm>
            <a:off x="2421584" y="2886099"/>
            <a:ext cx="556871" cy="663091"/>
            <a:chOff x="850397" y="4729920"/>
            <a:chExt cx="556871" cy="663091"/>
          </a:xfrm>
        </p:grpSpPr>
        <p:sp>
          <p:nvSpPr>
            <p:cNvPr id="154" name="TextBox 153"/>
            <p:cNvSpPr txBox="1"/>
            <p:nvPr/>
          </p:nvSpPr>
          <p:spPr>
            <a:xfrm>
              <a:off x="883462" y="5023679"/>
              <a:ext cx="475303" cy="369332"/>
            </a:xfrm>
            <a:prstGeom prst="rect">
              <a:avLst/>
            </a:prstGeom>
            <a:noFill/>
          </p:spPr>
          <p:txBody>
            <a:bodyPr wrap="square" rtlCol="0">
              <a:spAutoFit/>
            </a:bodyPr>
            <a:lstStyle/>
            <a:p>
              <a:pPr algn="ctr"/>
              <a:r>
                <a:rPr lang="en-US" dirty="0" smtClean="0">
                  <a:solidFill>
                    <a:prstClr val="black"/>
                  </a:solidFill>
                  <a:latin typeface="Cambria Math" panose="02040503050406030204" pitchFamily="18" charset="0"/>
                  <a:ea typeface="Cambria Math" panose="02040503050406030204" pitchFamily="18" charset="0"/>
                  <a:cs typeface="Arial" pitchFamily="34" charset="0"/>
                </a:rPr>
                <a:t>15</a:t>
              </a:r>
            </a:p>
          </p:txBody>
        </p:sp>
        <p:sp>
          <p:nvSpPr>
            <p:cNvPr id="155" name="TextBox 154"/>
            <p:cNvSpPr txBox="1"/>
            <p:nvPr/>
          </p:nvSpPr>
          <p:spPr>
            <a:xfrm>
              <a:off x="850397" y="4729920"/>
              <a:ext cx="556871" cy="369332"/>
            </a:xfrm>
            <a:prstGeom prst="rect">
              <a:avLst/>
            </a:prstGeom>
            <a:noFill/>
          </p:spPr>
          <p:txBody>
            <a:bodyPr wrap="square" rtlCol="0">
              <a:spAutoFit/>
            </a:bodyPr>
            <a:lstStyle/>
            <a:p>
              <a:pPr algn="ctr"/>
              <a:r>
                <a:rPr lang="en-US" dirty="0" smtClean="0">
                  <a:solidFill>
                    <a:prstClr val="black"/>
                  </a:solidFill>
                  <a:latin typeface="Cambria Math" panose="02040503050406030204" pitchFamily="18" charset="0"/>
                  <a:ea typeface="Cambria Math" panose="02040503050406030204" pitchFamily="18" charset="0"/>
                  <a:cs typeface="Arial" pitchFamily="34" charset="0"/>
                </a:rPr>
                <a:t>7</a:t>
              </a:r>
              <a:r>
                <a:rPr lang="en-US" i="1" dirty="0" smtClean="0">
                  <a:solidFill>
                    <a:prstClr val="black"/>
                  </a:solidFill>
                  <a:latin typeface="Bookman Old Style" pitchFamily="18" charset="0"/>
                  <a:cs typeface="Arial" pitchFamily="34" charset="0"/>
                </a:rPr>
                <a:t>x</a:t>
              </a:r>
            </a:p>
          </p:txBody>
        </p:sp>
        <p:cxnSp>
          <p:nvCxnSpPr>
            <p:cNvPr id="156" name="Straight Connector 155"/>
            <p:cNvCxnSpPr/>
            <p:nvPr/>
          </p:nvCxnSpPr>
          <p:spPr>
            <a:xfrm>
              <a:off x="985457" y="5064931"/>
              <a:ext cx="31600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57" name="TextBox 156"/>
          <p:cNvSpPr txBox="1"/>
          <p:nvPr/>
        </p:nvSpPr>
        <p:spPr>
          <a:xfrm>
            <a:off x="3190456" y="3002304"/>
            <a:ext cx="326511"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2</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58" name="TextBox 157"/>
          <p:cNvSpPr txBox="1"/>
          <p:nvPr/>
        </p:nvSpPr>
        <p:spPr>
          <a:xfrm>
            <a:off x="2885637" y="3002304"/>
            <a:ext cx="326511"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grpSp>
        <p:nvGrpSpPr>
          <p:cNvPr id="159" name="Group 158"/>
          <p:cNvGrpSpPr/>
          <p:nvPr/>
        </p:nvGrpSpPr>
        <p:grpSpPr>
          <a:xfrm>
            <a:off x="3657618" y="1855066"/>
            <a:ext cx="2355539" cy="1273539"/>
            <a:chOff x="6096215" y="3056468"/>
            <a:chExt cx="1686520" cy="1189709"/>
          </a:xfrm>
        </p:grpSpPr>
        <p:sp>
          <p:nvSpPr>
            <p:cNvPr id="160" name="Cloud Callout 159"/>
            <p:cNvSpPr/>
            <p:nvPr/>
          </p:nvSpPr>
          <p:spPr>
            <a:xfrm>
              <a:off x="6096215" y="3056468"/>
              <a:ext cx="1655996" cy="1189709"/>
            </a:xfrm>
            <a:prstGeom prst="cloudCallout">
              <a:avLst>
                <a:gd name="adj1" fmla="val -73629"/>
                <a:gd name="adj2" fmla="val 40872"/>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mbria Math" panose="02040503050406030204" pitchFamily="18" charset="0"/>
                <a:ea typeface="Cambria Math" panose="02040503050406030204" pitchFamily="18" charset="0"/>
              </a:endParaRPr>
            </a:p>
          </p:txBody>
        </p:sp>
        <p:sp>
          <p:nvSpPr>
            <p:cNvPr id="161" name="Rectangle 160"/>
            <p:cNvSpPr/>
            <p:nvPr/>
          </p:nvSpPr>
          <p:spPr>
            <a:xfrm>
              <a:off x="6153136" y="3317472"/>
              <a:ext cx="1629599" cy="776297"/>
            </a:xfrm>
            <a:prstGeom prst="rect">
              <a:avLst/>
            </a:prstGeom>
          </p:spPr>
          <p:txBody>
            <a:bodyPr wrap="square">
              <a:spAutoFit/>
            </a:bodyPr>
            <a:lstStyle/>
            <a:p>
              <a:pPr algn="ctr"/>
              <a:r>
                <a:rPr lang="en-US" sz="1600" b="1" dirty="0" smtClean="0">
                  <a:solidFill>
                    <a:srgbClr val="002060"/>
                  </a:solidFill>
                  <a:latin typeface="Cambria Math" panose="02040503050406030204" pitchFamily="18" charset="0"/>
                  <a:ea typeface="Cambria Math" panose="02040503050406030204" pitchFamily="18" charset="0"/>
                </a:rPr>
                <a:t>Variables </a:t>
              </a:r>
              <a:r>
                <a:rPr lang="en-US" sz="1600" b="1" dirty="0">
                  <a:solidFill>
                    <a:srgbClr val="002060"/>
                  </a:solidFill>
                  <a:latin typeface="Cambria Math" panose="02040503050406030204" pitchFamily="18" charset="0"/>
                  <a:ea typeface="Cambria Math" panose="02040503050406030204" pitchFamily="18" charset="0"/>
                </a:rPr>
                <a:t>on one side, numbers on the other side.</a:t>
              </a:r>
            </a:p>
          </p:txBody>
        </p:sp>
      </p:grpSp>
      <p:grpSp>
        <p:nvGrpSpPr>
          <p:cNvPr id="162" name="Group 161"/>
          <p:cNvGrpSpPr/>
          <p:nvPr/>
        </p:nvGrpSpPr>
        <p:grpSpPr>
          <a:xfrm>
            <a:off x="3755572" y="1801890"/>
            <a:ext cx="2265788" cy="1342109"/>
            <a:chOff x="3544462" y="1458241"/>
            <a:chExt cx="2265788" cy="1342109"/>
          </a:xfrm>
        </p:grpSpPr>
        <p:grpSp>
          <p:nvGrpSpPr>
            <p:cNvPr id="163" name="Group 162"/>
            <p:cNvGrpSpPr/>
            <p:nvPr/>
          </p:nvGrpSpPr>
          <p:grpSpPr>
            <a:xfrm>
              <a:off x="3544462" y="1458241"/>
              <a:ext cx="2265788" cy="1342109"/>
              <a:chOff x="6046482" y="3085922"/>
              <a:chExt cx="1966539" cy="1342109"/>
            </a:xfrm>
          </p:grpSpPr>
          <p:sp>
            <p:nvSpPr>
              <p:cNvPr id="169" name="Cloud Callout 168"/>
              <p:cNvSpPr/>
              <p:nvPr/>
            </p:nvSpPr>
            <p:spPr>
              <a:xfrm>
                <a:off x="6046482" y="3085922"/>
                <a:ext cx="1966539" cy="1342109"/>
              </a:xfrm>
              <a:prstGeom prst="cloudCallout">
                <a:avLst>
                  <a:gd name="adj1" fmla="val -73629"/>
                  <a:gd name="adj2" fmla="val 40872"/>
                </a:avLst>
              </a:prstGeom>
              <a:solidFill>
                <a:srgbClr val="FF7C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70" name="Rectangle 169"/>
              <p:cNvSpPr/>
              <p:nvPr/>
            </p:nvSpPr>
            <p:spPr>
              <a:xfrm>
                <a:off x="6071656" y="3373488"/>
                <a:ext cx="1792559" cy="830997"/>
              </a:xfrm>
              <a:prstGeom prst="rect">
                <a:avLst/>
              </a:prstGeom>
            </p:spPr>
            <p:txBody>
              <a:bodyPr wrap="square">
                <a:spAutoFit/>
              </a:bodyPr>
              <a:lstStyle/>
              <a:p>
                <a:pPr algn="ctr"/>
                <a:r>
                  <a:rPr lang="en-US" sz="1600" b="1" dirty="0" smtClean="0">
                    <a:solidFill>
                      <a:srgbClr val="002060"/>
                    </a:solidFill>
                    <a:latin typeface="Cambria Math" panose="02040503050406030204" pitchFamily="18" charset="0"/>
                    <a:ea typeface="Cambria Math" panose="02040503050406030204" pitchFamily="18" charset="0"/>
                  </a:rPr>
                  <a:t>We will shift          to</a:t>
                </a:r>
              </a:p>
              <a:p>
                <a:pPr algn="ctr"/>
                <a:endParaRPr lang="en-US" sz="1600" b="1" dirty="0" smtClean="0">
                  <a:solidFill>
                    <a:srgbClr val="002060"/>
                  </a:solidFill>
                  <a:latin typeface="Cambria Math" panose="02040503050406030204" pitchFamily="18" charset="0"/>
                  <a:ea typeface="Cambria Math" panose="02040503050406030204" pitchFamily="18" charset="0"/>
                </a:endParaRPr>
              </a:p>
              <a:p>
                <a:pPr algn="ctr"/>
                <a:r>
                  <a:rPr lang="en-US" sz="1600" b="1" dirty="0" smtClean="0">
                    <a:solidFill>
                      <a:srgbClr val="002060"/>
                    </a:solidFill>
                    <a:latin typeface="Cambria Math" panose="02040503050406030204" pitchFamily="18" charset="0"/>
                    <a:ea typeface="Cambria Math" panose="02040503050406030204" pitchFamily="18" charset="0"/>
                  </a:rPr>
                  <a:t> the other side.</a:t>
                </a:r>
                <a:endParaRPr lang="en-US" sz="1600" b="1" dirty="0">
                  <a:solidFill>
                    <a:srgbClr val="002060"/>
                  </a:solidFill>
                  <a:latin typeface="Cambria Math" panose="02040503050406030204" pitchFamily="18" charset="0"/>
                  <a:ea typeface="Cambria Math" panose="02040503050406030204" pitchFamily="18" charset="0"/>
                </a:endParaRPr>
              </a:p>
            </p:txBody>
          </p:sp>
        </p:grpSp>
        <p:grpSp>
          <p:nvGrpSpPr>
            <p:cNvPr id="164" name="Group 163"/>
            <p:cNvGrpSpPr/>
            <p:nvPr/>
          </p:nvGrpSpPr>
          <p:grpSpPr>
            <a:xfrm>
              <a:off x="4773086" y="1634524"/>
              <a:ext cx="567680" cy="630283"/>
              <a:chOff x="1068396" y="2003521"/>
              <a:chExt cx="567680" cy="630283"/>
            </a:xfrm>
          </p:grpSpPr>
          <p:grpSp>
            <p:nvGrpSpPr>
              <p:cNvPr id="165" name="Group 164"/>
              <p:cNvGrpSpPr/>
              <p:nvPr/>
            </p:nvGrpSpPr>
            <p:grpSpPr>
              <a:xfrm>
                <a:off x="1130415" y="2003521"/>
                <a:ext cx="480671" cy="369332"/>
                <a:chOff x="1130415" y="2003521"/>
                <a:chExt cx="480671" cy="369332"/>
              </a:xfrm>
            </p:grpSpPr>
            <p:sp>
              <p:nvSpPr>
                <p:cNvPr id="167" name="TextBox 166"/>
                <p:cNvSpPr txBox="1"/>
                <p:nvPr/>
              </p:nvSpPr>
              <p:spPr>
                <a:xfrm>
                  <a:off x="1130415" y="2003521"/>
                  <a:ext cx="480671" cy="369332"/>
                </a:xfrm>
                <a:prstGeom prst="rect">
                  <a:avLst/>
                </a:prstGeom>
                <a:noFill/>
                <a:ln>
                  <a:noFill/>
                </a:ln>
              </p:spPr>
              <p:txBody>
                <a:bodyPr wrap="square" rtlCol="0">
                  <a:spAutoFit/>
                </a:bodyPr>
                <a:lstStyle/>
                <a:p>
                  <a:pPr algn="ctr"/>
                  <a:r>
                    <a:rPr lang="en-US" dirty="0" smtClean="0">
                      <a:solidFill>
                        <a:srgbClr val="002060"/>
                      </a:solidFill>
                      <a:latin typeface="Cambria Math" panose="02040503050406030204" pitchFamily="18" charset="0"/>
                      <a:ea typeface="Cambria Math" panose="02040503050406030204" pitchFamily="18" charset="0"/>
                      <a:cs typeface="Arial" pitchFamily="34" charset="0"/>
                    </a:rPr>
                    <a:t>7</a:t>
                  </a:r>
                  <a:r>
                    <a:rPr lang="en-US" i="1" dirty="0" smtClean="0">
                      <a:solidFill>
                        <a:srgbClr val="002060"/>
                      </a:solidFill>
                      <a:latin typeface="Bookman Old Style" pitchFamily="18" charset="0"/>
                      <a:cs typeface="Arial" pitchFamily="34" charset="0"/>
                    </a:rPr>
                    <a:t>x</a:t>
                  </a:r>
                </a:p>
              </p:txBody>
            </p:sp>
            <p:cxnSp>
              <p:nvCxnSpPr>
                <p:cNvPr id="168" name="Straight Connector 167"/>
                <p:cNvCxnSpPr/>
                <p:nvPr/>
              </p:nvCxnSpPr>
              <p:spPr>
                <a:xfrm>
                  <a:off x="1212746" y="2319870"/>
                  <a:ext cx="316006" cy="0"/>
                </a:xfrm>
                <a:prstGeom prst="line">
                  <a:avLst/>
                </a:prstGeom>
                <a:ln w="19050">
                  <a:solidFill>
                    <a:srgbClr val="002060"/>
                  </a:solidFill>
                </a:ln>
              </p:spPr>
              <p:style>
                <a:lnRef idx="1">
                  <a:schemeClr val="accent1"/>
                </a:lnRef>
                <a:fillRef idx="0">
                  <a:schemeClr val="accent1"/>
                </a:fillRef>
                <a:effectRef idx="0">
                  <a:schemeClr val="accent1"/>
                </a:effectRef>
                <a:fontRef idx="minor">
                  <a:schemeClr val="tx1"/>
                </a:fontRef>
              </p:style>
            </p:cxnSp>
          </p:grpSp>
          <p:sp>
            <p:nvSpPr>
              <p:cNvPr id="166" name="TextBox 165"/>
              <p:cNvSpPr txBox="1"/>
              <p:nvPr/>
            </p:nvSpPr>
            <p:spPr>
              <a:xfrm>
                <a:off x="1068396" y="2264472"/>
                <a:ext cx="567680" cy="369332"/>
              </a:xfrm>
              <a:prstGeom prst="rect">
                <a:avLst/>
              </a:prstGeom>
              <a:noFill/>
              <a:ln>
                <a:noFill/>
              </a:ln>
            </p:spPr>
            <p:txBody>
              <a:bodyPr wrap="square" rtlCol="0">
                <a:spAutoFit/>
              </a:bodyPr>
              <a:lstStyle/>
              <a:p>
                <a:pPr algn="ctr"/>
                <a:r>
                  <a:rPr lang="en-US" dirty="0" smtClean="0">
                    <a:solidFill>
                      <a:srgbClr val="002060"/>
                    </a:solidFill>
                    <a:latin typeface="Cambria Math" panose="02040503050406030204" pitchFamily="18" charset="0"/>
                    <a:ea typeface="Cambria Math" panose="02040503050406030204" pitchFamily="18" charset="0"/>
                    <a:cs typeface="Arial" pitchFamily="34" charset="0"/>
                  </a:rPr>
                  <a:t>15</a:t>
                </a:r>
              </a:p>
            </p:txBody>
          </p:sp>
        </p:grpSp>
      </p:grpSp>
      <p:grpSp>
        <p:nvGrpSpPr>
          <p:cNvPr id="171" name="Group 170"/>
          <p:cNvGrpSpPr/>
          <p:nvPr/>
        </p:nvGrpSpPr>
        <p:grpSpPr>
          <a:xfrm>
            <a:off x="2414165" y="2893861"/>
            <a:ext cx="556871" cy="663091"/>
            <a:chOff x="850397" y="4729920"/>
            <a:chExt cx="556871" cy="663091"/>
          </a:xfrm>
        </p:grpSpPr>
        <p:sp>
          <p:nvSpPr>
            <p:cNvPr id="172" name="TextBox 171"/>
            <p:cNvSpPr txBox="1"/>
            <p:nvPr/>
          </p:nvSpPr>
          <p:spPr>
            <a:xfrm>
              <a:off x="883462" y="5023679"/>
              <a:ext cx="475303" cy="369332"/>
            </a:xfrm>
            <a:prstGeom prst="rect">
              <a:avLst/>
            </a:prstGeom>
            <a:noFill/>
            <a:ln>
              <a:noFill/>
            </a:ln>
          </p:spPr>
          <p:txBody>
            <a:bodyPr wrap="square" rtlCol="0">
              <a:spAutoFit/>
            </a:bodyPr>
            <a:lstStyle/>
            <a:p>
              <a:pPr algn="ctr"/>
              <a:r>
                <a:rPr lang="en-US" dirty="0" smtClean="0">
                  <a:solidFill>
                    <a:srgbClr val="C00000"/>
                  </a:solidFill>
                  <a:latin typeface="Cambria Math" panose="02040503050406030204" pitchFamily="18" charset="0"/>
                  <a:ea typeface="Cambria Math" panose="02040503050406030204" pitchFamily="18" charset="0"/>
                  <a:cs typeface="Arial" pitchFamily="34" charset="0"/>
                </a:rPr>
                <a:t>15</a:t>
              </a:r>
            </a:p>
          </p:txBody>
        </p:sp>
        <p:sp>
          <p:nvSpPr>
            <p:cNvPr id="173" name="TextBox 172"/>
            <p:cNvSpPr txBox="1"/>
            <p:nvPr/>
          </p:nvSpPr>
          <p:spPr>
            <a:xfrm>
              <a:off x="850397" y="4729920"/>
              <a:ext cx="556871" cy="369332"/>
            </a:xfrm>
            <a:prstGeom prst="rect">
              <a:avLst/>
            </a:prstGeom>
            <a:noFill/>
            <a:ln>
              <a:noFill/>
            </a:ln>
          </p:spPr>
          <p:txBody>
            <a:bodyPr wrap="square" rtlCol="0">
              <a:spAutoFit/>
            </a:bodyPr>
            <a:lstStyle/>
            <a:p>
              <a:pPr algn="ctr"/>
              <a:r>
                <a:rPr lang="en-US" dirty="0" smtClean="0">
                  <a:solidFill>
                    <a:srgbClr val="C00000"/>
                  </a:solidFill>
                  <a:latin typeface="Cambria Math" panose="02040503050406030204" pitchFamily="18" charset="0"/>
                  <a:ea typeface="Cambria Math" panose="02040503050406030204" pitchFamily="18" charset="0"/>
                  <a:cs typeface="Arial" pitchFamily="34" charset="0"/>
                </a:rPr>
                <a:t>7</a:t>
              </a:r>
              <a:r>
                <a:rPr lang="en-US" i="1" dirty="0" smtClean="0">
                  <a:solidFill>
                    <a:srgbClr val="C00000"/>
                  </a:solidFill>
                  <a:latin typeface="Bookman Old Style" pitchFamily="18" charset="0"/>
                  <a:cs typeface="Arial" pitchFamily="34" charset="0"/>
                </a:rPr>
                <a:t>x</a:t>
              </a:r>
            </a:p>
          </p:txBody>
        </p:sp>
        <p:cxnSp>
          <p:nvCxnSpPr>
            <p:cNvPr id="174" name="Straight Connector 173"/>
            <p:cNvCxnSpPr/>
            <p:nvPr/>
          </p:nvCxnSpPr>
          <p:spPr>
            <a:xfrm>
              <a:off x="985457" y="5064931"/>
              <a:ext cx="316006"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175" name="Curved Down Arrow 174"/>
          <p:cNvSpPr/>
          <p:nvPr/>
        </p:nvSpPr>
        <p:spPr>
          <a:xfrm rot="10800000">
            <a:off x="2022461" y="3371930"/>
            <a:ext cx="595164" cy="181054"/>
          </a:xfrm>
          <a:prstGeom prst="curvedDownArrow">
            <a:avLst/>
          </a:prstGeom>
          <a:solidFill>
            <a:srgbClr val="FFFF00"/>
          </a:solid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black"/>
              </a:solidFill>
              <a:latin typeface="Bookman Old Style" panose="02050604050505020204" pitchFamily="18" charset="0"/>
            </a:endParaRPr>
          </a:p>
        </p:txBody>
      </p:sp>
      <p:grpSp>
        <p:nvGrpSpPr>
          <p:cNvPr id="176" name="Group 175"/>
          <p:cNvGrpSpPr/>
          <p:nvPr/>
        </p:nvGrpSpPr>
        <p:grpSpPr>
          <a:xfrm>
            <a:off x="3725950" y="2252493"/>
            <a:ext cx="2102642" cy="1380195"/>
            <a:chOff x="5998967" y="2554406"/>
            <a:chExt cx="2003755" cy="1916038"/>
          </a:xfrm>
        </p:grpSpPr>
        <p:sp>
          <p:nvSpPr>
            <p:cNvPr id="177" name="Cloud Callout 176"/>
            <p:cNvSpPr/>
            <p:nvPr/>
          </p:nvSpPr>
          <p:spPr>
            <a:xfrm>
              <a:off x="5998967" y="2554406"/>
              <a:ext cx="2003755" cy="1916038"/>
            </a:xfrm>
            <a:prstGeom prst="cloudCallout">
              <a:avLst>
                <a:gd name="adj1" fmla="val -73629"/>
                <a:gd name="adj2" fmla="val 40872"/>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78" name="Rectangle 177"/>
            <p:cNvSpPr/>
            <p:nvPr/>
          </p:nvSpPr>
          <p:spPr>
            <a:xfrm>
              <a:off x="6055966" y="2881050"/>
              <a:ext cx="1794141" cy="1153621"/>
            </a:xfrm>
            <a:prstGeom prst="rect">
              <a:avLst/>
            </a:prstGeom>
          </p:spPr>
          <p:txBody>
            <a:bodyPr wrap="square">
              <a:spAutoFit/>
            </a:bodyPr>
            <a:lstStyle/>
            <a:p>
              <a:pPr algn="ctr"/>
              <a:r>
                <a:rPr lang="en-US" sz="1600" b="1" dirty="0" smtClean="0">
                  <a:solidFill>
                    <a:srgbClr val="002060"/>
                  </a:solidFill>
                  <a:latin typeface="Cambria Math" panose="02040503050406030204" pitchFamily="18" charset="0"/>
                  <a:ea typeface="Cambria Math" panose="02040503050406030204" pitchFamily="18" charset="0"/>
                </a:rPr>
                <a:t>While changing sides, we will change the sign.</a:t>
              </a:r>
              <a:endParaRPr lang="en-US" sz="1600" b="1" dirty="0">
                <a:solidFill>
                  <a:srgbClr val="002060"/>
                </a:solidFill>
                <a:latin typeface="Cambria Math" panose="02040503050406030204" pitchFamily="18" charset="0"/>
                <a:ea typeface="Cambria Math" panose="02040503050406030204" pitchFamily="18" charset="0"/>
              </a:endParaRPr>
            </a:p>
          </p:txBody>
        </p:sp>
      </p:grpSp>
      <p:grpSp>
        <p:nvGrpSpPr>
          <p:cNvPr id="179" name="Group 178"/>
          <p:cNvGrpSpPr/>
          <p:nvPr/>
        </p:nvGrpSpPr>
        <p:grpSpPr>
          <a:xfrm>
            <a:off x="3287467" y="2642440"/>
            <a:ext cx="1777929" cy="895572"/>
            <a:chOff x="5888284" y="1599977"/>
            <a:chExt cx="1777929" cy="895572"/>
          </a:xfrm>
        </p:grpSpPr>
        <p:grpSp>
          <p:nvGrpSpPr>
            <p:cNvPr id="180" name="Group 179"/>
            <p:cNvGrpSpPr/>
            <p:nvPr/>
          </p:nvGrpSpPr>
          <p:grpSpPr>
            <a:xfrm>
              <a:off x="5888284" y="1599977"/>
              <a:ext cx="1777929" cy="895572"/>
              <a:chOff x="6241889" y="3165936"/>
              <a:chExt cx="1517908" cy="983231"/>
            </a:xfrm>
          </p:grpSpPr>
          <p:sp>
            <p:nvSpPr>
              <p:cNvPr id="182" name="Cloud Callout 181"/>
              <p:cNvSpPr/>
              <p:nvPr/>
            </p:nvSpPr>
            <p:spPr>
              <a:xfrm>
                <a:off x="6486722" y="3165936"/>
                <a:ext cx="1028244" cy="983231"/>
              </a:xfrm>
              <a:prstGeom prst="cloudCallout">
                <a:avLst>
                  <a:gd name="adj1" fmla="val -62767"/>
                  <a:gd name="adj2" fmla="val 46317"/>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83" name="Rectangle 182"/>
              <p:cNvSpPr/>
              <p:nvPr/>
            </p:nvSpPr>
            <p:spPr>
              <a:xfrm>
                <a:off x="6241889" y="3471706"/>
                <a:ext cx="1517908" cy="371692"/>
              </a:xfrm>
              <a:prstGeom prst="rect">
                <a:avLst/>
              </a:prstGeom>
            </p:spPr>
            <p:txBody>
              <a:bodyPr wrap="square">
                <a:spAutoFit/>
              </a:bodyPr>
              <a:lstStyle/>
              <a:p>
                <a:pPr algn="ctr"/>
                <a:r>
                  <a:rPr lang="en-US" sz="1600" b="1" dirty="0" smtClean="0">
                    <a:solidFill>
                      <a:prstClr val="white"/>
                    </a:solidFill>
                    <a:latin typeface="Cambria Math" panose="02040503050406030204" pitchFamily="18" charset="0"/>
                    <a:ea typeface="Cambria Math" panose="02040503050406030204" pitchFamily="18" charset="0"/>
                    <a:cs typeface="Arial" pitchFamily="34" charset="0"/>
                  </a:rPr>
                  <a:t>‘+’           ‘-’ </a:t>
                </a:r>
                <a:endParaRPr lang="en-US" sz="1600" b="1" dirty="0">
                  <a:solidFill>
                    <a:prstClr val="white"/>
                  </a:solidFill>
                  <a:latin typeface="Bookman Old Style" panose="02050604050505020204" pitchFamily="18" charset="0"/>
                </a:endParaRPr>
              </a:p>
            </p:txBody>
          </p:sp>
        </p:grpSp>
        <p:cxnSp>
          <p:nvCxnSpPr>
            <p:cNvPr id="181" name="Straight Arrow Connector 180"/>
            <p:cNvCxnSpPr/>
            <p:nvPr/>
          </p:nvCxnSpPr>
          <p:spPr>
            <a:xfrm>
              <a:off x="6645244" y="2066925"/>
              <a:ext cx="228600" cy="0"/>
            </a:xfrm>
            <a:prstGeom prst="straightConnector1">
              <a:avLst/>
            </a:prstGeom>
            <a:ln w="19050">
              <a:solidFill>
                <a:schemeClr val="bg1"/>
              </a:solidFill>
              <a:tailEnd type="arrow"/>
            </a:ln>
          </p:spPr>
          <p:style>
            <a:lnRef idx="1">
              <a:schemeClr val="accent1"/>
            </a:lnRef>
            <a:fillRef idx="0">
              <a:schemeClr val="accent1"/>
            </a:fillRef>
            <a:effectRef idx="0">
              <a:schemeClr val="accent1"/>
            </a:effectRef>
            <a:fontRef idx="minor">
              <a:schemeClr val="tx1"/>
            </a:fontRef>
          </p:style>
        </p:cxnSp>
      </p:grpSp>
      <p:grpSp>
        <p:nvGrpSpPr>
          <p:cNvPr id="184" name="Group 183"/>
          <p:cNvGrpSpPr/>
          <p:nvPr/>
        </p:nvGrpSpPr>
        <p:grpSpPr>
          <a:xfrm>
            <a:off x="1143023" y="3486174"/>
            <a:ext cx="480671" cy="663091"/>
            <a:chOff x="903126" y="4729920"/>
            <a:chExt cx="480671" cy="663091"/>
          </a:xfrm>
        </p:grpSpPr>
        <p:sp>
          <p:nvSpPr>
            <p:cNvPr id="185" name="TextBox 184"/>
            <p:cNvSpPr txBox="1"/>
            <p:nvPr/>
          </p:nvSpPr>
          <p:spPr>
            <a:xfrm>
              <a:off x="998538" y="5023679"/>
              <a:ext cx="289838" cy="369332"/>
            </a:xfrm>
            <a:prstGeom prst="rect">
              <a:avLst/>
            </a:prstGeom>
            <a:noFill/>
          </p:spPr>
          <p:txBody>
            <a:bodyPr wrap="square" rtlCol="0">
              <a:spAutoFit/>
            </a:bodyPr>
            <a:lstStyle/>
            <a:p>
              <a:pPr algn="ctr"/>
              <a:r>
                <a:rPr lang="en-US" dirty="0" smtClean="0">
                  <a:solidFill>
                    <a:prstClr val="black"/>
                  </a:solidFill>
                  <a:latin typeface="Cambria Math" panose="02040503050406030204" pitchFamily="18" charset="0"/>
                  <a:ea typeface="Cambria Math" panose="02040503050406030204" pitchFamily="18" charset="0"/>
                  <a:cs typeface="Arial" pitchFamily="34" charset="0"/>
                </a:rPr>
                <a:t>3</a:t>
              </a:r>
            </a:p>
          </p:txBody>
        </p:sp>
        <p:sp>
          <p:nvSpPr>
            <p:cNvPr id="186" name="TextBox 185"/>
            <p:cNvSpPr txBox="1"/>
            <p:nvPr/>
          </p:nvSpPr>
          <p:spPr>
            <a:xfrm>
              <a:off x="903126" y="4729920"/>
              <a:ext cx="480671" cy="369332"/>
            </a:xfrm>
            <a:prstGeom prst="rect">
              <a:avLst/>
            </a:prstGeom>
            <a:noFill/>
          </p:spPr>
          <p:txBody>
            <a:bodyPr wrap="square" rtlCol="0">
              <a:spAutoFit/>
            </a:bodyPr>
            <a:lstStyle/>
            <a:p>
              <a:pPr algn="ctr"/>
              <a:r>
                <a:rPr lang="en-US" dirty="0" smtClean="0">
                  <a:solidFill>
                    <a:prstClr val="black"/>
                  </a:solidFill>
                  <a:latin typeface="Cambria Math" panose="02040503050406030204" pitchFamily="18" charset="0"/>
                  <a:ea typeface="Cambria Math" panose="02040503050406030204" pitchFamily="18" charset="0"/>
                  <a:cs typeface="Arial" pitchFamily="34" charset="0"/>
                </a:rPr>
                <a:t>2</a:t>
              </a:r>
              <a:r>
                <a:rPr lang="en-US" i="1" dirty="0" smtClean="0">
                  <a:solidFill>
                    <a:prstClr val="black"/>
                  </a:solidFill>
                  <a:latin typeface="Bookman Old Style" panose="02050604050505020204" pitchFamily="18" charset="0"/>
                  <a:ea typeface="Cambria Math" panose="02040503050406030204" pitchFamily="18" charset="0"/>
                  <a:cs typeface="Arial" pitchFamily="34" charset="0"/>
                </a:rPr>
                <a:t>x</a:t>
              </a:r>
            </a:p>
          </p:txBody>
        </p:sp>
        <p:cxnSp>
          <p:nvCxnSpPr>
            <p:cNvPr id="187" name="Straight Connector 186"/>
            <p:cNvCxnSpPr/>
            <p:nvPr/>
          </p:nvCxnSpPr>
          <p:spPr>
            <a:xfrm>
              <a:off x="1012879" y="5064931"/>
              <a:ext cx="26116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88" name="TextBox 187"/>
          <p:cNvSpPr txBox="1"/>
          <p:nvPr/>
        </p:nvSpPr>
        <p:spPr>
          <a:xfrm>
            <a:off x="1541557" y="3604387"/>
            <a:ext cx="326511" cy="369332"/>
          </a:xfrm>
          <a:prstGeom prst="rect">
            <a:avLst/>
          </a:prstGeom>
          <a:noFill/>
        </p:spPr>
        <p:txBody>
          <a:bodyPr wrap="square" rtlCol="0">
            <a:spAutoFit/>
          </a:bodyPr>
          <a:lstStyle/>
          <a:p>
            <a:r>
              <a:rPr lang="en-US" dirty="0" smtClean="0">
                <a:solidFill>
                  <a:srgbClr val="C00000"/>
                </a:solidFill>
                <a:latin typeface="Cambria Math" panose="02040503050406030204" pitchFamily="18" charset="0"/>
                <a:ea typeface="Cambria Math" panose="02040503050406030204" pitchFamily="18" charset="0"/>
                <a:cs typeface="Arial" pitchFamily="34" charset="0"/>
              </a:rPr>
              <a:t>-</a:t>
            </a:r>
            <a:endParaRPr lang="en-US" dirty="0">
              <a:solidFill>
                <a:srgbClr val="C00000"/>
              </a:solidFill>
              <a:latin typeface="Cambria Math" panose="02040503050406030204" pitchFamily="18" charset="0"/>
              <a:ea typeface="Cambria Math" panose="02040503050406030204" pitchFamily="18" charset="0"/>
              <a:cs typeface="Arial" pitchFamily="34" charset="0"/>
            </a:endParaRPr>
          </a:p>
        </p:txBody>
      </p:sp>
      <p:grpSp>
        <p:nvGrpSpPr>
          <p:cNvPr id="189" name="Group 188"/>
          <p:cNvGrpSpPr/>
          <p:nvPr/>
        </p:nvGrpSpPr>
        <p:grpSpPr>
          <a:xfrm>
            <a:off x="1725197" y="3486174"/>
            <a:ext cx="556871" cy="663091"/>
            <a:chOff x="850397" y="4729920"/>
            <a:chExt cx="556871" cy="663091"/>
          </a:xfrm>
        </p:grpSpPr>
        <p:sp>
          <p:nvSpPr>
            <p:cNvPr id="190" name="TextBox 189"/>
            <p:cNvSpPr txBox="1"/>
            <p:nvPr/>
          </p:nvSpPr>
          <p:spPr>
            <a:xfrm>
              <a:off x="883462" y="5023679"/>
              <a:ext cx="475303" cy="369332"/>
            </a:xfrm>
            <a:prstGeom prst="rect">
              <a:avLst/>
            </a:prstGeom>
            <a:noFill/>
          </p:spPr>
          <p:txBody>
            <a:bodyPr wrap="square" rtlCol="0">
              <a:spAutoFit/>
            </a:bodyPr>
            <a:lstStyle/>
            <a:p>
              <a:pPr algn="ctr"/>
              <a:r>
                <a:rPr lang="en-US" dirty="0" smtClean="0">
                  <a:solidFill>
                    <a:srgbClr val="C00000"/>
                  </a:solidFill>
                  <a:latin typeface="Cambria Math" panose="02040503050406030204" pitchFamily="18" charset="0"/>
                  <a:ea typeface="Cambria Math" panose="02040503050406030204" pitchFamily="18" charset="0"/>
                  <a:cs typeface="Arial" pitchFamily="34" charset="0"/>
                </a:rPr>
                <a:t>15</a:t>
              </a:r>
            </a:p>
          </p:txBody>
        </p:sp>
        <p:sp>
          <p:nvSpPr>
            <p:cNvPr id="191" name="TextBox 190"/>
            <p:cNvSpPr txBox="1"/>
            <p:nvPr/>
          </p:nvSpPr>
          <p:spPr>
            <a:xfrm>
              <a:off x="850397" y="4729920"/>
              <a:ext cx="556871" cy="369332"/>
            </a:xfrm>
            <a:prstGeom prst="rect">
              <a:avLst/>
            </a:prstGeom>
            <a:noFill/>
          </p:spPr>
          <p:txBody>
            <a:bodyPr wrap="square" rtlCol="0">
              <a:spAutoFit/>
            </a:bodyPr>
            <a:lstStyle/>
            <a:p>
              <a:pPr algn="ctr"/>
              <a:r>
                <a:rPr lang="en-US" dirty="0" smtClean="0">
                  <a:solidFill>
                    <a:srgbClr val="C00000"/>
                  </a:solidFill>
                  <a:latin typeface="Cambria Math" panose="02040503050406030204" pitchFamily="18" charset="0"/>
                  <a:ea typeface="Cambria Math" panose="02040503050406030204" pitchFamily="18" charset="0"/>
                  <a:cs typeface="Arial" pitchFamily="34" charset="0"/>
                </a:rPr>
                <a:t>7</a:t>
              </a:r>
              <a:r>
                <a:rPr lang="en-US" i="1" dirty="0" smtClean="0">
                  <a:solidFill>
                    <a:srgbClr val="C00000"/>
                  </a:solidFill>
                  <a:latin typeface="Bookman Old Style" pitchFamily="18" charset="0"/>
                  <a:cs typeface="Arial" pitchFamily="34" charset="0"/>
                </a:rPr>
                <a:t>x</a:t>
              </a:r>
            </a:p>
          </p:txBody>
        </p:sp>
        <p:cxnSp>
          <p:nvCxnSpPr>
            <p:cNvPr id="192" name="Straight Connector 191"/>
            <p:cNvCxnSpPr/>
            <p:nvPr/>
          </p:nvCxnSpPr>
          <p:spPr>
            <a:xfrm>
              <a:off x="985457" y="5064931"/>
              <a:ext cx="316006"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193" name="TextBox 192"/>
          <p:cNvSpPr txBox="1"/>
          <p:nvPr/>
        </p:nvSpPr>
        <p:spPr>
          <a:xfrm>
            <a:off x="2494074" y="3602379"/>
            <a:ext cx="326511"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2</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94" name="TextBox 193"/>
          <p:cNvSpPr txBox="1"/>
          <p:nvPr/>
        </p:nvSpPr>
        <p:spPr>
          <a:xfrm>
            <a:off x="2196510" y="3602379"/>
            <a:ext cx="326511"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96" name="TextBox 195"/>
          <p:cNvSpPr txBox="1"/>
          <p:nvPr/>
        </p:nvSpPr>
        <p:spPr>
          <a:xfrm>
            <a:off x="1086905" y="4457324"/>
            <a:ext cx="509064" cy="369332"/>
          </a:xfrm>
          <a:prstGeom prst="rect">
            <a:avLst/>
          </a:prstGeom>
          <a:noFill/>
        </p:spPr>
        <p:txBody>
          <a:bodyPr wrap="square" rtlCol="0">
            <a:spAutoFit/>
          </a:bodyPr>
          <a:lstStyle/>
          <a:p>
            <a:pPr algn="ctr"/>
            <a:r>
              <a:rPr lang="en-US" dirty="0" smtClean="0">
                <a:solidFill>
                  <a:prstClr val="black"/>
                </a:solidFill>
                <a:latin typeface="Cambria Math" panose="02040503050406030204" pitchFamily="18" charset="0"/>
                <a:ea typeface="Cambria Math" panose="02040503050406030204" pitchFamily="18" charset="0"/>
                <a:cs typeface="Arial" pitchFamily="34" charset="0"/>
              </a:rPr>
              <a:t>3</a:t>
            </a:r>
          </a:p>
        </p:txBody>
      </p:sp>
      <p:sp>
        <p:nvSpPr>
          <p:cNvPr id="197" name="TextBox 196"/>
          <p:cNvSpPr txBox="1"/>
          <p:nvPr/>
        </p:nvSpPr>
        <p:spPr>
          <a:xfrm>
            <a:off x="1053930" y="4163565"/>
            <a:ext cx="554146" cy="369332"/>
          </a:xfrm>
          <a:prstGeom prst="rect">
            <a:avLst/>
          </a:prstGeom>
          <a:noFill/>
        </p:spPr>
        <p:txBody>
          <a:bodyPr wrap="square" rtlCol="0">
            <a:spAutoFit/>
          </a:bodyPr>
          <a:lstStyle/>
          <a:p>
            <a:pPr algn="ctr"/>
            <a:r>
              <a:rPr lang="en-US" dirty="0" smtClean="0">
                <a:solidFill>
                  <a:prstClr val="black"/>
                </a:solidFill>
                <a:latin typeface="Cambria Math" panose="02040503050406030204" pitchFamily="18" charset="0"/>
                <a:ea typeface="Cambria Math" panose="02040503050406030204" pitchFamily="18" charset="0"/>
                <a:cs typeface="Arial" pitchFamily="34" charset="0"/>
              </a:rPr>
              <a:t>2</a:t>
            </a:r>
            <a:r>
              <a:rPr lang="en-US" i="1" dirty="0" smtClean="0">
                <a:solidFill>
                  <a:prstClr val="black"/>
                </a:solidFill>
                <a:latin typeface="Bookman Old Style" panose="02050604050505020204" pitchFamily="18" charset="0"/>
                <a:ea typeface="Cambria Math" panose="02040503050406030204" pitchFamily="18" charset="0"/>
                <a:cs typeface="Arial" pitchFamily="34" charset="0"/>
              </a:rPr>
              <a:t>x</a:t>
            </a:r>
          </a:p>
        </p:txBody>
      </p:sp>
      <p:cxnSp>
        <p:nvCxnSpPr>
          <p:cNvPr id="198" name="Straight Connector 197"/>
          <p:cNvCxnSpPr/>
          <p:nvPr/>
        </p:nvCxnSpPr>
        <p:spPr>
          <a:xfrm>
            <a:off x="1192293" y="4481788"/>
            <a:ext cx="31600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00" name="TextBox 199"/>
          <p:cNvSpPr txBox="1"/>
          <p:nvPr/>
        </p:nvSpPr>
        <p:spPr>
          <a:xfrm>
            <a:off x="1433622" y="4461236"/>
            <a:ext cx="605436" cy="369332"/>
          </a:xfrm>
          <a:prstGeom prst="rect">
            <a:avLst/>
          </a:prstGeom>
          <a:noFill/>
        </p:spPr>
        <p:txBody>
          <a:bodyPr wrap="square" rtlCol="0">
            <a:spAutoFit/>
          </a:bodyPr>
          <a:lstStyle/>
          <a:p>
            <a:pPr algn="ctr"/>
            <a:r>
              <a:rPr lang="en-US" dirty="0" smtClean="0">
                <a:solidFill>
                  <a:srgbClr val="C00000"/>
                </a:solidFill>
                <a:latin typeface="Cambria Math" panose="02040503050406030204" pitchFamily="18" charset="0"/>
                <a:ea typeface="Cambria Math" panose="02040503050406030204" pitchFamily="18" charset="0"/>
                <a:cs typeface="Arial" pitchFamily="34" charset="0"/>
              </a:rPr>
              <a:t>× 5</a:t>
            </a:r>
          </a:p>
        </p:txBody>
      </p:sp>
      <p:sp>
        <p:nvSpPr>
          <p:cNvPr id="201" name="TextBox 200"/>
          <p:cNvSpPr txBox="1"/>
          <p:nvPr/>
        </p:nvSpPr>
        <p:spPr>
          <a:xfrm>
            <a:off x="1462811" y="4167477"/>
            <a:ext cx="535975" cy="369332"/>
          </a:xfrm>
          <a:prstGeom prst="rect">
            <a:avLst/>
          </a:prstGeom>
          <a:noFill/>
        </p:spPr>
        <p:txBody>
          <a:bodyPr wrap="square" rtlCol="0">
            <a:spAutoFit/>
          </a:bodyPr>
          <a:lstStyle/>
          <a:p>
            <a:pPr algn="ctr"/>
            <a:r>
              <a:rPr lang="en-US" dirty="0" smtClean="0">
                <a:solidFill>
                  <a:prstClr val="black"/>
                </a:solidFill>
                <a:latin typeface="Cambria Math" panose="02040503050406030204" pitchFamily="18" charset="0"/>
                <a:ea typeface="Cambria Math" panose="02040503050406030204" pitchFamily="18" charset="0"/>
                <a:cs typeface="Arial" pitchFamily="34" charset="0"/>
              </a:rPr>
              <a:t>× 5</a:t>
            </a:r>
          </a:p>
        </p:txBody>
      </p:sp>
      <p:cxnSp>
        <p:nvCxnSpPr>
          <p:cNvPr id="202" name="Straight Connector 201"/>
          <p:cNvCxnSpPr/>
          <p:nvPr/>
        </p:nvCxnSpPr>
        <p:spPr>
          <a:xfrm>
            <a:off x="1488791" y="4480734"/>
            <a:ext cx="46266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03" name="Rectangle 202"/>
          <p:cNvSpPr/>
          <p:nvPr/>
        </p:nvSpPr>
        <p:spPr>
          <a:xfrm>
            <a:off x="1972672" y="4278086"/>
            <a:ext cx="261610" cy="369332"/>
          </a:xfrm>
          <a:prstGeom prst="rect">
            <a:avLst/>
          </a:prstGeom>
        </p:spPr>
        <p:txBody>
          <a:bodyPr wrap="none">
            <a:spAutoFit/>
          </a:bodyPr>
          <a:lstStyle/>
          <a:p>
            <a:pPr marL="342900" indent="-342900" algn="just"/>
            <a:r>
              <a:rPr lang="en-US" dirty="0" smtClean="0">
                <a:solidFill>
                  <a:prstClr val="black"/>
                </a:solidFill>
                <a:latin typeface="Cambria Math" panose="02040503050406030204" pitchFamily="18" charset="0"/>
                <a:ea typeface="Cambria Math" panose="02040503050406030204" pitchFamily="18" charset="0"/>
                <a:cs typeface="Arial" pitchFamily="34" charset="0"/>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204" name="TextBox 203"/>
          <p:cNvSpPr txBox="1"/>
          <p:nvPr/>
        </p:nvSpPr>
        <p:spPr>
          <a:xfrm>
            <a:off x="2198490" y="4468962"/>
            <a:ext cx="509064" cy="369332"/>
          </a:xfrm>
          <a:prstGeom prst="rect">
            <a:avLst/>
          </a:prstGeom>
          <a:noFill/>
        </p:spPr>
        <p:txBody>
          <a:bodyPr wrap="square" rtlCol="0">
            <a:spAutoFit/>
          </a:bodyPr>
          <a:lstStyle/>
          <a:p>
            <a:pPr algn="ctr"/>
            <a:r>
              <a:rPr lang="en-US" dirty="0" smtClean="0">
                <a:solidFill>
                  <a:prstClr val="black"/>
                </a:solidFill>
                <a:latin typeface="Cambria Math" panose="02040503050406030204" pitchFamily="18" charset="0"/>
                <a:ea typeface="Cambria Math" panose="02040503050406030204" pitchFamily="18" charset="0"/>
                <a:cs typeface="Arial" pitchFamily="34" charset="0"/>
              </a:rPr>
              <a:t>15</a:t>
            </a:r>
          </a:p>
        </p:txBody>
      </p:sp>
      <p:sp>
        <p:nvSpPr>
          <p:cNvPr id="205" name="TextBox 204"/>
          <p:cNvSpPr txBox="1"/>
          <p:nvPr/>
        </p:nvSpPr>
        <p:spPr>
          <a:xfrm>
            <a:off x="2165515" y="4175203"/>
            <a:ext cx="554146" cy="369332"/>
          </a:xfrm>
          <a:prstGeom prst="rect">
            <a:avLst/>
          </a:prstGeom>
          <a:noFill/>
        </p:spPr>
        <p:txBody>
          <a:bodyPr wrap="square" rtlCol="0">
            <a:spAutoFit/>
          </a:bodyPr>
          <a:lstStyle/>
          <a:p>
            <a:pPr algn="ctr"/>
            <a:r>
              <a:rPr lang="en-US" dirty="0" smtClean="0">
                <a:solidFill>
                  <a:prstClr val="black"/>
                </a:solidFill>
                <a:latin typeface="Cambria Math" panose="02040503050406030204" pitchFamily="18" charset="0"/>
                <a:ea typeface="Cambria Math" panose="02040503050406030204" pitchFamily="18" charset="0"/>
                <a:cs typeface="Arial" pitchFamily="34" charset="0"/>
              </a:rPr>
              <a:t>7</a:t>
            </a:r>
            <a:r>
              <a:rPr lang="en-US" i="1" dirty="0" smtClean="0">
                <a:solidFill>
                  <a:prstClr val="black"/>
                </a:solidFill>
                <a:latin typeface="Bookman Old Style" panose="02050604050505020204" pitchFamily="18" charset="0"/>
                <a:ea typeface="Cambria Math" panose="02040503050406030204" pitchFamily="18" charset="0"/>
                <a:cs typeface="Arial" pitchFamily="34" charset="0"/>
              </a:rPr>
              <a:t>x</a:t>
            </a:r>
          </a:p>
        </p:txBody>
      </p:sp>
      <p:cxnSp>
        <p:nvCxnSpPr>
          <p:cNvPr id="206" name="Straight Connector 205"/>
          <p:cNvCxnSpPr/>
          <p:nvPr/>
        </p:nvCxnSpPr>
        <p:spPr>
          <a:xfrm>
            <a:off x="2327970" y="4493426"/>
            <a:ext cx="28727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07" name="Rectangle 206"/>
          <p:cNvSpPr/>
          <p:nvPr/>
        </p:nvSpPr>
        <p:spPr>
          <a:xfrm>
            <a:off x="2621934" y="4308760"/>
            <a:ext cx="357790" cy="369332"/>
          </a:xfrm>
          <a:prstGeom prst="rect">
            <a:avLst/>
          </a:prstGeom>
        </p:spPr>
        <p:txBody>
          <a:bodyPr wrap="none">
            <a:spAutoFit/>
          </a:bodyPr>
          <a:lstStyle/>
          <a:p>
            <a:pPr marL="342900" indent="-342900" algn="just"/>
            <a:r>
              <a:rPr lang="en-US" dirty="0" smtClean="0">
                <a:solidFill>
                  <a:prstClr val="black"/>
                </a:solidFill>
                <a:latin typeface="Cambria Math" panose="02040503050406030204" pitchFamily="18" charset="0"/>
                <a:ea typeface="Cambria Math" panose="02040503050406030204" pitchFamily="18" charset="0"/>
                <a:cs typeface="Arial" pitchFamily="34" charset="0"/>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208" name="Rectangle 207"/>
          <p:cNvSpPr/>
          <p:nvPr/>
        </p:nvSpPr>
        <p:spPr>
          <a:xfrm>
            <a:off x="2963694" y="4308760"/>
            <a:ext cx="312906" cy="369332"/>
          </a:xfrm>
          <a:prstGeom prst="rect">
            <a:avLst/>
          </a:prstGeom>
        </p:spPr>
        <p:txBody>
          <a:bodyPr wrap="none">
            <a:spAutoFit/>
          </a:bodyPr>
          <a:lstStyle/>
          <a:p>
            <a:pPr marL="342900" indent="-342900" algn="just"/>
            <a:r>
              <a:rPr lang="en-US" dirty="0" smtClean="0">
                <a:solidFill>
                  <a:prstClr val="black"/>
                </a:solidFill>
                <a:latin typeface="Cambria Math" panose="02040503050406030204" pitchFamily="18" charset="0"/>
                <a:ea typeface="Cambria Math" panose="02040503050406030204" pitchFamily="18" charset="0"/>
                <a:cs typeface="Arial" pitchFamily="34" charset="0"/>
              </a:rPr>
              <a:t>2</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212" name="TextBox 211"/>
          <p:cNvSpPr txBox="1"/>
          <p:nvPr/>
        </p:nvSpPr>
        <p:spPr>
          <a:xfrm>
            <a:off x="762000" y="4297542"/>
            <a:ext cx="383438" cy="369332"/>
          </a:xfrm>
          <a:prstGeom prst="rect">
            <a:avLst/>
          </a:prstGeom>
          <a:noFill/>
        </p:spPr>
        <p:txBody>
          <a:bodyPr wrap="none" rtlCol="0">
            <a:spAutoFit/>
          </a:bodyPr>
          <a:lstStyle/>
          <a:p>
            <a:r>
              <a:rPr lang="en-US" dirty="0">
                <a:solidFill>
                  <a:prstClr val="black"/>
                </a:solidFill>
                <a:latin typeface="Cambria Math" panose="02040503050406030204" pitchFamily="18" charset="0"/>
                <a:ea typeface="Cambria Math" panose="02040503050406030204" pitchFamily="18" charset="0"/>
                <a:cs typeface="Arial" pitchFamily="34" charset="0"/>
                <a:sym typeface="Symbol"/>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cxnSp>
        <p:nvCxnSpPr>
          <p:cNvPr id="227" name="Straight Connector 226"/>
          <p:cNvCxnSpPr/>
          <p:nvPr/>
        </p:nvCxnSpPr>
        <p:spPr>
          <a:xfrm>
            <a:off x="4191000" y="1200150"/>
            <a:ext cx="0" cy="36042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28" name="TextBox 227"/>
          <p:cNvSpPr txBox="1"/>
          <p:nvPr/>
        </p:nvSpPr>
        <p:spPr>
          <a:xfrm>
            <a:off x="4722256" y="1570109"/>
            <a:ext cx="509064" cy="369332"/>
          </a:xfrm>
          <a:prstGeom prst="rect">
            <a:avLst/>
          </a:prstGeom>
          <a:noFill/>
        </p:spPr>
        <p:txBody>
          <a:bodyPr wrap="square" rtlCol="0">
            <a:spAutoFit/>
          </a:bodyPr>
          <a:lstStyle/>
          <a:p>
            <a:pPr algn="ctr"/>
            <a:r>
              <a:rPr lang="en-US" dirty="0" smtClean="0">
                <a:solidFill>
                  <a:prstClr val="black"/>
                </a:solidFill>
                <a:latin typeface="Cambria Math" panose="02040503050406030204" pitchFamily="18" charset="0"/>
                <a:ea typeface="Cambria Math" panose="02040503050406030204" pitchFamily="18" charset="0"/>
                <a:cs typeface="Arial" pitchFamily="34" charset="0"/>
              </a:rPr>
              <a:t>15</a:t>
            </a:r>
          </a:p>
        </p:txBody>
      </p:sp>
      <p:sp>
        <p:nvSpPr>
          <p:cNvPr id="229" name="TextBox 228"/>
          <p:cNvSpPr txBox="1"/>
          <p:nvPr/>
        </p:nvSpPr>
        <p:spPr>
          <a:xfrm>
            <a:off x="4689294" y="1276350"/>
            <a:ext cx="656469" cy="369332"/>
          </a:xfrm>
          <a:prstGeom prst="rect">
            <a:avLst/>
          </a:prstGeom>
          <a:noFill/>
        </p:spPr>
        <p:txBody>
          <a:bodyPr wrap="square" rtlCol="0">
            <a:spAutoFit/>
          </a:bodyPr>
          <a:lstStyle/>
          <a:p>
            <a:pPr algn="ctr"/>
            <a:r>
              <a:rPr lang="en-US" dirty="0" smtClean="0">
                <a:solidFill>
                  <a:prstClr val="black"/>
                </a:solidFill>
                <a:latin typeface="Cambria Math" panose="02040503050406030204" pitchFamily="18" charset="0"/>
                <a:ea typeface="Cambria Math" panose="02040503050406030204" pitchFamily="18" charset="0"/>
                <a:cs typeface="Arial" pitchFamily="34" charset="0"/>
              </a:rPr>
              <a:t>10</a:t>
            </a:r>
            <a:r>
              <a:rPr lang="en-US" i="1" dirty="0" smtClean="0">
                <a:solidFill>
                  <a:prstClr val="black"/>
                </a:solidFill>
                <a:latin typeface="Bookman Old Style" panose="02050604050505020204" pitchFamily="18" charset="0"/>
                <a:ea typeface="Cambria Math" panose="02040503050406030204" pitchFamily="18" charset="0"/>
                <a:cs typeface="Arial" pitchFamily="34" charset="0"/>
              </a:rPr>
              <a:t>x</a:t>
            </a:r>
          </a:p>
        </p:txBody>
      </p:sp>
      <p:cxnSp>
        <p:nvCxnSpPr>
          <p:cNvPr id="230" name="Straight Connector 229"/>
          <p:cNvCxnSpPr/>
          <p:nvPr/>
        </p:nvCxnSpPr>
        <p:spPr>
          <a:xfrm>
            <a:off x="4823647" y="1594573"/>
            <a:ext cx="38236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31" name="Rectangle 230"/>
          <p:cNvSpPr/>
          <p:nvPr/>
        </p:nvSpPr>
        <p:spPr>
          <a:xfrm>
            <a:off x="5214284" y="1410327"/>
            <a:ext cx="261610" cy="369332"/>
          </a:xfrm>
          <a:prstGeom prst="rect">
            <a:avLst/>
          </a:prstGeom>
        </p:spPr>
        <p:txBody>
          <a:bodyPr wrap="none">
            <a:spAutoFit/>
          </a:bodyPr>
          <a:lstStyle/>
          <a:p>
            <a:pPr marL="342900" indent="-342900" algn="just"/>
            <a:r>
              <a:rPr lang="en-US" dirty="0" smtClean="0">
                <a:solidFill>
                  <a:prstClr val="black"/>
                </a:solidFill>
                <a:latin typeface="Cambria Math" panose="02040503050406030204" pitchFamily="18" charset="0"/>
                <a:ea typeface="Cambria Math" panose="02040503050406030204" pitchFamily="18" charset="0"/>
                <a:cs typeface="Arial" pitchFamily="34" charset="0"/>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232" name="TextBox 231"/>
          <p:cNvSpPr txBox="1"/>
          <p:nvPr/>
        </p:nvSpPr>
        <p:spPr>
          <a:xfrm>
            <a:off x="5411527" y="1572628"/>
            <a:ext cx="509064" cy="369332"/>
          </a:xfrm>
          <a:prstGeom prst="rect">
            <a:avLst/>
          </a:prstGeom>
          <a:noFill/>
        </p:spPr>
        <p:txBody>
          <a:bodyPr wrap="square" rtlCol="0">
            <a:spAutoFit/>
          </a:bodyPr>
          <a:lstStyle/>
          <a:p>
            <a:pPr algn="ctr"/>
            <a:r>
              <a:rPr lang="en-US" dirty="0" smtClean="0">
                <a:solidFill>
                  <a:prstClr val="black"/>
                </a:solidFill>
                <a:latin typeface="Cambria Math" panose="02040503050406030204" pitchFamily="18" charset="0"/>
                <a:ea typeface="Cambria Math" panose="02040503050406030204" pitchFamily="18" charset="0"/>
                <a:cs typeface="Arial" pitchFamily="34" charset="0"/>
              </a:rPr>
              <a:t>15</a:t>
            </a:r>
          </a:p>
        </p:txBody>
      </p:sp>
      <p:sp>
        <p:nvSpPr>
          <p:cNvPr id="233" name="TextBox 232"/>
          <p:cNvSpPr txBox="1"/>
          <p:nvPr/>
        </p:nvSpPr>
        <p:spPr>
          <a:xfrm>
            <a:off x="5378552" y="1278869"/>
            <a:ext cx="554146" cy="369332"/>
          </a:xfrm>
          <a:prstGeom prst="rect">
            <a:avLst/>
          </a:prstGeom>
          <a:noFill/>
        </p:spPr>
        <p:txBody>
          <a:bodyPr wrap="square" rtlCol="0">
            <a:spAutoFit/>
          </a:bodyPr>
          <a:lstStyle/>
          <a:p>
            <a:pPr algn="ctr"/>
            <a:r>
              <a:rPr lang="en-US" dirty="0" smtClean="0">
                <a:solidFill>
                  <a:prstClr val="black"/>
                </a:solidFill>
                <a:latin typeface="Cambria Math" panose="02040503050406030204" pitchFamily="18" charset="0"/>
                <a:ea typeface="Cambria Math" panose="02040503050406030204" pitchFamily="18" charset="0"/>
                <a:cs typeface="Arial" pitchFamily="34" charset="0"/>
              </a:rPr>
              <a:t>7</a:t>
            </a:r>
            <a:r>
              <a:rPr lang="en-US" i="1" dirty="0" smtClean="0">
                <a:solidFill>
                  <a:prstClr val="black"/>
                </a:solidFill>
                <a:latin typeface="Bookman Old Style" panose="02050604050505020204" pitchFamily="18" charset="0"/>
                <a:ea typeface="Cambria Math" panose="02040503050406030204" pitchFamily="18" charset="0"/>
                <a:cs typeface="Arial" pitchFamily="34" charset="0"/>
              </a:rPr>
              <a:t>x</a:t>
            </a:r>
          </a:p>
        </p:txBody>
      </p:sp>
      <p:cxnSp>
        <p:nvCxnSpPr>
          <p:cNvPr id="234" name="Straight Connector 233"/>
          <p:cNvCxnSpPr/>
          <p:nvPr/>
        </p:nvCxnSpPr>
        <p:spPr>
          <a:xfrm>
            <a:off x="5541007" y="1597092"/>
            <a:ext cx="28727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35" name="Rectangle 234"/>
          <p:cNvSpPr/>
          <p:nvPr/>
        </p:nvSpPr>
        <p:spPr>
          <a:xfrm>
            <a:off x="5820726" y="1412426"/>
            <a:ext cx="357790" cy="369332"/>
          </a:xfrm>
          <a:prstGeom prst="rect">
            <a:avLst/>
          </a:prstGeom>
        </p:spPr>
        <p:txBody>
          <a:bodyPr wrap="none">
            <a:spAutoFit/>
          </a:bodyPr>
          <a:lstStyle/>
          <a:p>
            <a:pPr marL="342900" indent="-342900" algn="just"/>
            <a:r>
              <a:rPr lang="en-US" dirty="0" smtClean="0">
                <a:solidFill>
                  <a:prstClr val="black"/>
                </a:solidFill>
                <a:latin typeface="Cambria Math" panose="02040503050406030204" pitchFamily="18" charset="0"/>
                <a:ea typeface="Cambria Math" panose="02040503050406030204" pitchFamily="18" charset="0"/>
                <a:cs typeface="Arial" pitchFamily="34" charset="0"/>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236" name="Rectangle 235"/>
          <p:cNvSpPr/>
          <p:nvPr/>
        </p:nvSpPr>
        <p:spPr>
          <a:xfrm>
            <a:off x="6092656" y="1441001"/>
            <a:ext cx="312906" cy="369332"/>
          </a:xfrm>
          <a:prstGeom prst="rect">
            <a:avLst/>
          </a:prstGeom>
        </p:spPr>
        <p:txBody>
          <a:bodyPr wrap="none">
            <a:spAutoFit/>
          </a:bodyPr>
          <a:lstStyle/>
          <a:p>
            <a:pPr marL="342900" indent="-342900" algn="just"/>
            <a:r>
              <a:rPr lang="en-US" dirty="0" smtClean="0">
                <a:solidFill>
                  <a:prstClr val="black"/>
                </a:solidFill>
                <a:latin typeface="Cambria Math" panose="02040503050406030204" pitchFamily="18" charset="0"/>
                <a:ea typeface="Cambria Math" panose="02040503050406030204" pitchFamily="18" charset="0"/>
                <a:cs typeface="Arial" pitchFamily="34" charset="0"/>
              </a:rPr>
              <a:t>2</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237" name="TextBox 236"/>
          <p:cNvSpPr txBox="1"/>
          <p:nvPr/>
        </p:nvSpPr>
        <p:spPr>
          <a:xfrm>
            <a:off x="4343400" y="1410327"/>
            <a:ext cx="383438" cy="369332"/>
          </a:xfrm>
          <a:prstGeom prst="rect">
            <a:avLst/>
          </a:prstGeom>
          <a:noFill/>
        </p:spPr>
        <p:txBody>
          <a:bodyPr wrap="none" rtlCol="0">
            <a:spAutoFit/>
          </a:bodyPr>
          <a:lstStyle/>
          <a:p>
            <a:r>
              <a:rPr lang="en-US" dirty="0">
                <a:solidFill>
                  <a:prstClr val="black"/>
                </a:solidFill>
                <a:latin typeface="Cambria Math" panose="02040503050406030204" pitchFamily="18" charset="0"/>
                <a:ea typeface="Cambria Math" panose="02040503050406030204" pitchFamily="18" charset="0"/>
                <a:cs typeface="Arial" pitchFamily="34" charset="0"/>
                <a:sym typeface="Symbol"/>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243" name="TextBox 242"/>
          <p:cNvSpPr txBox="1"/>
          <p:nvPr/>
        </p:nvSpPr>
        <p:spPr>
          <a:xfrm>
            <a:off x="5183300" y="3026950"/>
            <a:ext cx="509064" cy="369332"/>
          </a:xfrm>
          <a:prstGeom prst="rect">
            <a:avLst/>
          </a:prstGeom>
          <a:noFill/>
        </p:spPr>
        <p:txBody>
          <a:bodyPr wrap="square" rtlCol="0">
            <a:spAutoFit/>
          </a:bodyPr>
          <a:lstStyle/>
          <a:p>
            <a:pPr algn="ctr"/>
            <a:r>
              <a:rPr lang="en-US" dirty="0" smtClean="0">
                <a:solidFill>
                  <a:prstClr val="black"/>
                </a:solidFill>
                <a:latin typeface="Cambria Math" panose="02040503050406030204" pitchFamily="18" charset="0"/>
                <a:ea typeface="Cambria Math" panose="02040503050406030204" pitchFamily="18" charset="0"/>
                <a:cs typeface="Arial" pitchFamily="34" charset="0"/>
              </a:rPr>
              <a:t>5</a:t>
            </a:r>
          </a:p>
        </p:txBody>
      </p:sp>
      <p:sp>
        <p:nvSpPr>
          <p:cNvPr id="244" name="TextBox 243"/>
          <p:cNvSpPr txBox="1"/>
          <p:nvPr/>
        </p:nvSpPr>
        <p:spPr>
          <a:xfrm>
            <a:off x="5125553" y="2683461"/>
            <a:ext cx="560018" cy="369332"/>
          </a:xfrm>
          <a:prstGeom prst="rect">
            <a:avLst/>
          </a:prstGeom>
          <a:noFill/>
        </p:spPr>
        <p:txBody>
          <a:bodyPr wrap="square" rtlCol="0">
            <a:spAutoFit/>
          </a:bodyPr>
          <a:lstStyle/>
          <a:p>
            <a:pPr algn="ctr"/>
            <a:r>
              <a:rPr lang="en-US" dirty="0" smtClean="0">
                <a:solidFill>
                  <a:prstClr val="black"/>
                </a:solidFill>
                <a:latin typeface="Cambria Math" panose="02040503050406030204" pitchFamily="18" charset="0"/>
                <a:ea typeface="Cambria Math" panose="02040503050406030204" pitchFamily="18" charset="0"/>
                <a:cs typeface="Arial" pitchFamily="34" charset="0"/>
              </a:rPr>
              <a:t>1</a:t>
            </a:r>
            <a:r>
              <a:rPr lang="en-US" i="1" dirty="0" smtClean="0">
                <a:solidFill>
                  <a:prstClr val="black"/>
                </a:solidFill>
                <a:latin typeface="Bookman Old Style" panose="02050604050505020204" pitchFamily="18" charset="0"/>
                <a:ea typeface="Cambria Math" panose="02040503050406030204" pitchFamily="18" charset="0"/>
                <a:cs typeface="Arial" pitchFamily="34" charset="0"/>
              </a:rPr>
              <a:t>x</a:t>
            </a:r>
          </a:p>
        </p:txBody>
      </p:sp>
      <p:cxnSp>
        <p:nvCxnSpPr>
          <p:cNvPr id="245" name="Straight Connector 244"/>
          <p:cNvCxnSpPr/>
          <p:nvPr/>
        </p:nvCxnSpPr>
        <p:spPr>
          <a:xfrm>
            <a:off x="5251228" y="3026950"/>
            <a:ext cx="361723"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46" name="Rectangle 245"/>
          <p:cNvSpPr/>
          <p:nvPr/>
        </p:nvSpPr>
        <p:spPr>
          <a:xfrm>
            <a:off x="5820726" y="2807493"/>
            <a:ext cx="357790" cy="369332"/>
          </a:xfrm>
          <a:prstGeom prst="rect">
            <a:avLst/>
          </a:prstGeom>
        </p:spPr>
        <p:txBody>
          <a:bodyPr wrap="none">
            <a:spAutoFit/>
          </a:bodyPr>
          <a:lstStyle/>
          <a:p>
            <a:pPr marL="342900" indent="-342900" algn="just"/>
            <a:r>
              <a:rPr lang="en-US" dirty="0" smtClean="0">
                <a:solidFill>
                  <a:prstClr val="black"/>
                </a:solidFill>
                <a:latin typeface="Cambria Math" panose="02040503050406030204" pitchFamily="18" charset="0"/>
                <a:ea typeface="Cambria Math" panose="02040503050406030204" pitchFamily="18" charset="0"/>
                <a:cs typeface="Arial" pitchFamily="34" charset="0"/>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247" name="Rectangle 246"/>
          <p:cNvSpPr/>
          <p:nvPr/>
        </p:nvSpPr>
        <p:spPr>
          <a:xfrm>
            <a:off x="6092656" y="2836068"/>
            <a:ext cx="312906" cy="369332"/>
          </a:xfrm>
          <a:prstGeom prst="rect">
            <a:avLst/>
          </a:prstGeom>
        </p:spPr>
        <p:txBody>
          <a:bodyPr wrap="none">
            <a:spAutoFit/>
          </a:bodyPr>
          <a:lstStyle/>
          <a:p>
            <a:pPr marL="342900" indent="-342900" algn="just"/>
            <a:r>
              <a:rPr lang="en-US" dirty="0" smtClean="0">
                <a:solidFill>
                  <a:prstClr val="black"/>
                </a:solidFill>
                <a:latin typeface="Cambria Math" panose="02040503050406030204" pitchFamily="18" charset="0"/>
                <a:ea typeface="Cambria Math" panose="02040503050406030204" pitchFamily="18" charset="0"/>
                <a:cs typeface="Arial" pitchFamily="34" charset="0"/>
              </a:rPr>
              <a:t>2</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grpSp>
        <p:nvGrpSpPr>
          <p:cNvPr id="248" name="Group 247"/>
          <p:cNvGrpSpPr/>
          <p:nvPr/>
        </p:nvGrpSpPr>
        <p:grpSpPr>
          <a:xfrm>
            <a:off x="6240373" y="1682205"/>
            <a:ext cx="2204132" cy="1189709"/>
            <a:chOff x="6050724" y="3085922"/>
            <a:chExt cx="2204132" cy="1189709"/>
          </a:xfrm>
        </p:grpSpPr>
        <p:sp>
          <p:nvSpPr>
            <p:cNvPr id="249" name="Cloud Callout 248"/>
            <p:cNvSpPr/>
            <p:nvPr/>
          </p:nvSpPr>
          <p:spPr>
            <a:xfrm>
              <a:off x="6050724" y="3085922"/>
              <a:ext cx="2204132" cy="1189709"/>
            </a:xfrm>
            <a:prstGeom prst="cloudCallout">
              <a:avLst>
                <a:gd name="adj1" fmla="val -51158"/>
                <a:gd name="adj2" fmla="val 48078"/>
              </a:avLst>
            </a:prstGeom>
            <a:solidFill>
              <a:srgbClr val="FF7C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mbria Math" panose="02040503050406030204" pitchFamily="18" charset="0"/>
                <a:ea typeface="Cambria Math" panose="02040503050406030204" pitchFamily="18" charset="0"/>
              </a:endParaRPr>
            </a:p>
          </p:txBody>
        </p:sp>
        <p:sp>
          <p:nvSpPr>
            <p:cNvPr id="250" name="Rectangle 249"/>
            <p:cNvSpPr/>
            <p:nvPr/>
          </p:nvSpPr>
          <p:spPr>
            <a:xfrm>
              <a:off x="6100475" y="3438289"/>
              <a:ext cx="2107000" cy="584775"/>
            </a:xfrm>
            <a:prstGeom prst="rect">
              <a:avLst/>
            </a:prstGeom>
          </p:spPr>
          <p:txBody>
            <a:bodyPr wrap="square">
              <a:spAutoFit/>
            </a:bodyPr>
            <a:lstStyle/>
            <a:p>
              <a:pPr algn="ctr"/>
              <a:r>
                <a:rPr lang="en-US" sz="1600" b="1" dirty="0">
                  <a:solidFill>
                    <a:srgbClr val="002060"/>
                  </a:solidFill>
                  <a:latin typeface="Cambria Math" panose="02040503050406030204" pitchFamily="18" charset="0"/>
                  <a:ea typeface="Cambria Math" panose="02040503050406030204" pitchFamily="18" charset="0"/>
                </a:rPr>
                <a:t>We will shift </a:t>
              </a:r>
              <a:r>
                <a:rPr lang="en-US" sz="1600" b="1" dirty="0" smtClean="0">
                  <a:solidFill>
                    <a:srgbClr val="002060"/>
                  </a:solidFill>
                  <a:latin typeface="Cambria Math" panose="02040503050406030204" pitchFamily="18" charset="0"/>
                  <a:ea typeface="Cambria Math" panose="02040503050406030204" pitchFamily="18" charset="0"/>
                </a:rPr>
                <a:t>5 to the other side.</a:t>
              </a:r>
              <a:endParaRPr lang="en-US" sz="1600" b="1" dirty="0">
                <a:solidFill>
                  <a:srgbClr val="002060"/>
                </a:solidFill>
                <a:latin typeface="Cambria Math" panose="02040503050406030204" pitchFamily="18" charset="0"/>
                <a:ea typeface="Cambria Math" panose="02040503050406030204" pitchFamily="18" charset="0"/>
              </a:endParaRPr>
            </a:p>
          </p:txBody>
        </p:sp>
      </p:grpSp>
      <p:grpSp>
        <p:nvGrpSpPr>
          <p:cNvPr id="251" name="Group 250"/>
          <p:cNvGrpSpPr/>
          <p:nvPr/>
        </p:nvGrpSpPr>
        <p:grpSpPr>
          <a:xfrm>
            <a:off x="6364561" y="1606771"/>
            <a:ext cx="2102642" cy="1380195"/>
            <a:chOff x="5998967" y="2554406"/>
            <a:chExt cx="2003755" cy="1916038"/>
          </a:xfrm>
        </p:grpSpPr>
        <p:sp>
          <p:nvSpPr>
            <p:cNvPr id="252" name="Cloud Callout 251"/>
            <p:cNvSpPr/>
            <p:nvPr/>
          </p:nvSpPr>
          <p:spPr>
            <a:xfrm>
              <a:off x="5998967" y="2554406"/>
              <a:ext cx="2003755" cy="1916038"/>
            </a:xfrm>
            <a:prstGeom prst="cloudCallout">
              <a:avLst>
                <a:gd name="adj1" fmla="val -58680"/>
                <a:gd name="adj2" fmla="val 40872"/>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253" name="Rectangle 252"/>
            <p:cNvSpPr/>
            <p:nvPr/>
          </p:nvSpPr>
          <p:spPr>
            <a:xfrm>
              <a:off x="6055966" y="2881050"/>
              <a:ext cx="1794141" cy="1153621"/>
            </a:xfrm>
            <a:prstGeom prst="rect">
              <a:avLst/>
            </a:prstGeom>
          </p:spPr>
          <p:txBody>
            <a:bodyPr wrap="square">
              <a:spAutoFit/>
            </a:bodyPr>
            <a:lstStyle/>
            <a:p>
              <a:pPr algn="ctr"/>
              <a:r>
                <a:rPr lang="en-US" sz="1600" b="1" dirty="0" smtClean="0">
                  <a:solidFill>
                    <a:srgbClr val="002060"/>
                  </a:solidFill>
                  <a:latin typeface="Cambria Math" panose="02040503050406030204" pitchFamily="18" charset="0"/>
                  <a:ea typeface="Cambria Math" panose="02040503050406030204" pitchFamily="18" charset="0"/>
                </a:rPr>
                <a:t>While changing sides, we will change the sign.</a:t>
              </a:r>
              <a:endParaRPr lang="en-US" sz="1600" b="1" dirty="0">
                <a:solidFill>
                  <a:srgbClr val="002060"/>
                </a:solidFill>
                <a:latin typeface="Cambria Math" panose="02040503050406030204" pitchFamily="18" charset="0"/>
                <a:ea typeface="Cambria Math" panose="02040503050406030204" pitchFamily="18" charset="0"/>
              </a:endParaRPr>
            </a:p>
          </p:txBody>
        </p:sp>
      </p:grpSp>
      <p:grpSp>
        <p:nvGrpSpPr>
          <p:cNvPr id="254" name="Group 253"/>
          <p:cNvGrpSpPr/>
          <p:nvPr/>
        </p:nvGrpSpPr>
        <p:grpSpPr>
          <a:xfrm>
            <a:off x="6251341" y="2277424"/>
            <a:ext cx="1777929" cy="895572"/>
            <a:chOff x="5888284" y="1599975"/>
            <a:chExt cx="1777929" cy="895572"/>
          </a:xfrm>
        </p:grpSpPr>
        <p:grpSp>
          <p:nvGrpSpPr>
            <p:cNvPr id="255" name="Group 254"/>
            <p:cNvGrpSpPr/>
            <p:nvPr/>
          </p:nvGrpSpPr>
          <p:grpSpPr>
            <a:xfrm>
              <a:off x="5888284" y="1599975"/>
              <a:ext cx="1777929" cy="895572"/>
              <a:chOff x="6241889" y="3165934"/>
              <a:chExt cx="1517908" cy="983231"/>
            </a:xfrm>
          </p:grpSpPr>
          <p:sp>
            <p:nvSpPr>
              <p:cNvPr id="257" name="Cloud Callout 256"/>
              <p:cNvSpPr/>
              <p:nvPr/>
            </p:nvSpPr>
            <p:spPr>
              <a:xfrm>
                <a:off x="6486723" y="3165934"/>
                <a:ext cx="1028244" cy="983231"/>
              </a:xfrm>
              <a:prstGeom prst="cloudCallout">
                <a:avLst>
                  <a:gd name="adj1" fmla="val -62767"/>
                  <a:gd name="adj2" fmla="val 46317"/>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258" name="Rectangle 257"/>
              <p:cNvSpPr/>
              <p:nvPr/>
            </p:nvSpPr>
            <p:spPr>
              <a:xfrm>
                <a:off x="6241889" y="3471706"/>
                <a:ext cx="1517908" cy="371692"/>
              </a:xfrm>
              <a:prstGeom prst="rect">
                <a:avLst/>
              </a:prstGeom>
            </p:spPr>
            <p:txBody>
              <a:bodyPr wrap="square">
                <a:spAutoFit/>
              </a:bodyPr>
              <a:lstStyle/>
              <a:p>
                <a:pPr algn="ctr"/>
                <a:r>
                  <a:rPr lang="en-US" sz="1600" b="1" dirty="0">
                    <a:solidFill>
                      <a:prstClr val="white"/>
                    </a:solidFill>
                    <a:latin typeface="Cambria Math" panose="02040503050406030204" pitchFamily="18" charset="0"/>
                    <a:ea typeface="Cambria Math" panose="02040503050406030204" pitchFamily="18" charset="0"/>
                    <a:cs typeface="Arial" pitchFamily="34" charset="0"/>
                  </a:rPr>
                  <a:t>‘÷’         </a:t>
                </a:r>
                <a:r>
                  <a:rPr lang="en-US" sz="1600" b="1" dirty="0" smtClean="0">
                    <a:solidFill>
                      <a:prstClr val="white"/>
                    </a:solidFill>
                    <a:latin typeface="Cambria Math" panose="02040503050406030204" pitchFamily="18" charset="0"/>
                    <a:ea typeface="Cambria Math" panose="02040503050406030204" pitchFamily="18" charset="0"/>
                    <a:cs typeface="Arial" pitchFamily="34" charset="0"/>
                  </a:rPr>
                  <a:t>‘×’ </a:t>
                </a:r>
                <a:endParaRPr lang="en-US" sz="1600" b="1" dirty="0">
                  <a:solidFill>
                    <a:prstClr val="white"/>
                  </a:solidFill>
                  <a:latin typeface="Bookman Old Style" panose="02050604050505020204" pitchFamily="18" charset="0"/>
                </a:endParaRPr>
              </a:p>
            </p:txBody>
          </p:sp>
        </p:grpSp>
        <p:cxnSp>
          <p:nvCxnSpPr>
            <p:cNvPr id="256" name="Straight Arrow Connector 255"/>
            <p:cNvCxnSpPr/>
            <p:nvPr/>
          </p:nvCxnSpPr>
          <p:spPr>
            <a:xfrm>
              <a:off x="6692869" y="2066925"/>
              <a:ext cx="228600" cy="0"/>
            </a:xfrm>
            <a:prstGeom prst="straightConnector1">
              <a:avLst/>
            </a:prstGeom>
            <a:ln w="19050">
              <a:solidFill>
                <a:schemeClr val="bg1"/>
              </a:solidFill>
              <a:tailEnd type="arrow"/>
            </a:ln>
          </p:spPr>
          <p:style>
            <a:lnRef idx="1">
              <a:schemeClr val="accent1"/>
            </a:lnRef>
            <a:fillRef idx="0">
              <a:schemeClr val="accent1"/>
            </a:fillRef>
            <a:effectRef idx="0">
              <a:schemeClr val="accent1"/>
            </a:effectRef>
            <a:fontRef idx="minor">
              <a:schemeClr val="tx1"/>
            </a:fontRef>
          </p:style>
        </p:cxnSp>
      </p:grpSp>
      <p:sp>
        <p:nvSpPr>
          <p:cNvPr id="259" name="Rectangle 258"/>
          <p:cNvSpPr/>
          <p:nvPr/>
        </p:nvSpPr>
        <p:spPr>
          <a:xfrm>
            <a:off x="5295900" y="3283536"/>
            <a:ext cx="457200" cy="369332"/>
          </a:xfrm>
          <a:prstGeom prst="rect">
            <a:avLst/>
          </a:prstGeom>
        </p:spPr>
        <p:txBody>
          <a:bodyPr wrap="square">
            <a:spAutoFit/>
          </a:bodyPr>
          <a:lstStyle/>
          <a:p>
            <a:r>
              <a:rPr lang="en-US" i="1" dirty="0" smtClean="0">
                <a:solidFill>
                  <a:prstClr val="black"/>
                </a:solidFill>
                <a:latin typeface="Bookman Old Style" panose="02050604050505020204" pitchFamily="18" charset="0"/>
                <a:ea typeface="Cambria Math" panose="02040503050406030204" pitchFamily="18" charset="0"/>
                <a:cs typeface="Arial" pitchFamily="34" charset="0"/>
              </a:rPr>
              <a:t>x</a:t>
            </a:r>
            <a:endParaRPr lang="en-US" i="1" dirty="0">
              <a:solidFill>
                <a:prstClr val="black"/>
              </a:solidFill>
              <a:latin typeface="Bookman Old Style" panose="02050604050505020204" pitchFamily="18" charset="0"/>
              <a:ea typeface="Cambria Math" panose="02040503050406030204" pitchFamily="18" charset="0"/>
              <a:cs typeface="Arial" pitchFamily="34" charset="0"/>
            </a:endParaRPr>
          </a:p>
        </p:txBody>
      </p:sp>
      <p:sp>
        <p:nvSpPr>
          <p:cNvPr id="260" name="Rectangle 259"/>
          <p:cNvSpPr/>
          <p:nvPr/>
        </p:nvSpPr>
        <p:spPr>
          <a:xfrm>
            <a:off x="5820726" y="3274011"/>
            <a:ext cx="357790" cy="369332"/>
          </a:xfrm>
          <a:prstGeom prst="rect">
            <a:avLst/>
          </a:prstGeom>
        </p:spPr>
        <p:txBody>
          <a:bodyPr wrap="none">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261" name="Rectangle 260"/>
          <p:cNvSpPr/>
          <p:nvPr/>
        </p:nvSpPr>
        <p:spPr>
          <a:xfrm>
            <a:off x="6092656" y="3302586"/>
            <a:ext cx="312906" cy="369332"/>
          </a:xfrm>
          <a:prstGeom prst="rect">
            <a:avLst/>
          </a:prstGeom>
        </p:spPr>
        <p:txBody>
          <a:bodyPr wrap="none">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2</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262" name="Rectangle 261"/>
          <p:cNvSpPr/>
          <p:nvPr/>
        </p:nvSpPr>
        <p:spPr>
          <a:xfrm>
            <a:off x="6289189" y="3302586"/>
            <a:ext cx="357790" cy="369332"/>
          </a:xfrm>
          <a:prstGeom prst="rect">
            <a:avLst/>
          </a:prstGeom>
        </p:spPr>
        <p:txBody>
          <a:bodyPr wrap="none">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263" name="TextBox 262"/>
          <p:cNvSpPr txBox="1"/>
          <p:nvPr/>
        </p:nvSpPr>
        <p:spPr>
          <a:xfrm>
            <a:off x="4427255" y="3302586"/>
            <a:ext cx="383438" cy="369332"/>
          </a:xfrm>
          <a:prstGeom prst="rect">
            <a:avLst/>
          </a:prstGeom>
          <a:noFill/>
        </p:spPr>
        <p:txBody>
          <a:bodyPr wrap="none" rtlCol="0">
            <a:spAutoFit/>
          </a:bodyPr>
          <a:lstStyle/>
          <a:p>
            <a:r>
              <a:rPr lang="en-US" dirty="0">
                <a:solidFill>
                  <a:prstClr val="black"/>
                </a:solidFill>
                <a:latin typeface="Cambria Math" panose="02040503050406030204" pitchFamily="18" charset="0"/>
                <a:ea typeface="Cambria Math" panose="02040503050406030204" pitchFamily="18" charset="0"/>
                <a:cs typeface="Arial" pitchFamily="34" charset="0"/>
                <a:sym typeface="Symbol"/>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264" name="Rectangle 263"/>
          <p:cNvSpPr/>
          <p:nvPr/>
        </p:nvSpPr>
        <p:spPr>
          <a:xfrm>
            <a:off x="6576665" y="3302586"/>
            <a:ext cx="312906" cy="369332"/>
          </a:xfrm>
          <a:prstGeom prst="rect">
            <a:avLst/>
          </a:prstGeom>
        </p:spPr>
        <p:txBody>
          <a:bodyPr wrap="none">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5</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265" name="Rectangle 264"/>
          <p:cNvSpPr/>
          <p:nvPr/>
        </p:nvSpPr>
        <p:spPr>
          <a:xfrm>
            <a:off x="5295900" y="3664536"/>
            <a:ext cx="457200" cy="369332"/>
          </a:xfrm>
          <a:prstGeom prst="rect">
            <a:avLst/>
          </a:prstGeom>
        </p:spPr>
        <p:txBody>
          <a:bodyPr wrap="square">
            <a:spAutoFit/>
          </a:bodyPr>
          <a:lstStyle/>
          <a:p>
            <a:r>
              <a:rPr lang="en-US" i="1" dirty="0" smtClean="0">
                <a:solidFill>
                  <a:prstClr val="black"/>
                </a:solidFill>
                <a:latin typeface="Bookman Old Style" panose="02050604050505020204" pitchFamily="18" charset="0"/>
                <a:ea typeface="Cambria Math" panose="02040503050406030204" pitchFamily="18" charset="0"/>
                <a:cs typeface="Arial" pitchFamily="34" charset="0"/>
              </a:rPr>
              <a:t>x</a:t>
            </a:r>
            <a:endParaRPr lang="en-US" i="1" dirty="0">
              <a:solidFill>
                <a:prstClr val="black"/>
              </a:solidFill>
              <a:latin typeface="Bookman Old Style" panose="02050604050505020204" pitchFamily="18" charset="0"/>
              <a:ea typeface="Cambria Math" panose="02040503050406030204" pitchFamily="18" charset="0"/>
              <a:cs typeface="Arial" pitchFamily="34" charset="0"/>
            </a:endParaRPr>
          </a:p>
        </p:txBody>
      </p:sp>
      <p:sp>
        <p:nvSpPr>
          <p:cNvPr id="266" name="Rectangle 265"/>
          <p:cNvSpPr/>
          <p:nvPr/>
        </p:nvSpPr>
        <p:spPr>
          <a:xfrm>
            <a:off x="5820726" y="3655011"/>
            <a:ext cx="357790" cy="369332"/>
          </a:xfrm>
          <a:prstGeom prst="rect">
            <a:avLst/>
          </a:prstGeom>
        </p:spPr>
        <p:txBody>
          <a:bodyPr wrap="none">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267" name="Rectangle 266"/>
          <p:cNvSpPr/>
          <p:nvPr/>
        </p:nvSpPr>
        <p:spPr>
          <a:xfrm>
            <a:off x="6112054" y="3683586"/>
            <a:ext cx="441146" cy="369332"/>
          </a:xfrm>
          <a:prstGeom prst="rect">
            <a:avLst/>
          </a:prstGeom>
        </p:spPr>
        <p:txBody>
          <a:bodyPr wrap="none">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10</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268" name="TextBox 267"/>
          <p:cNvSpPr txBox="1"/>
          <p:nvPr/>
        </p:nvSpPr>
        <p:spPr>
          <a:xfrm>
            <a:off x="4427255" y="3683586"/>
            <a:ext cx="383438" cy="369332"/>
          </a:xfrm>
          <a:prstGeom prst="rect">
            <a:avLst/>
          </a:prstGeom>
          <a:noFill/>
        </p:spPr>
        <p:txBody>
          <a:bodyPr wrap="none" rtlCol="0">
            <a:spAutoFit/>
          </a:bodyPr>
          <a:lstStyle/>
          <a:p>
            <a:r>
              <a:rPr lang="en-US" dirty="0">
                <a:solidFill>
                  <a:prstClr val="black"/>
                </a:solidFill>
                <a:latin typeface="Cambria Math" panose="02040503050406030204" pitchFamily="18" charset="0"/>
                <a:ea typeface="Cambria Math" panose="02040503050406030204" pitchFamily="18" charset="0"/>
                <a:cs typeface="Arial" pitchFamily="34" charset="0"/>
                <a:sym typeface="Symbol"/>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269" name="TextBox 268"/>
          <p:cNvSpPr txBox="1"/>
          <p:nvPr/>
        </p:nvSpPr>
        <p:spPr>
          <a:xfrm>
            <a:off x="5182099" y="3024807"/>
            <a:ext cx="509064" cy="369332"/>
          </a:xfrm>
          <a:prstGeom prst="rect">
            <a:avLst/>
          </a:prstGeom>
          <a:noFill/>
        </p:spPr>
        <p:txBody>
          <a:bodyPr wrap="square" rtlCol="0">
            <a:spAutoFit/>
          </a:bodyPr>
          <a:lstStyle/>
          <a:p>
            <a:pPr algn="ctr"/>
            <a:r>
              <a:rPr lang="en-US" dirty="0" smtClean="0">
                <a:solidFill>
                  <a:srgbClr val="C00000"/>
                </a:solidFill>
                <a:latin typeface="Cambria Math" panose="02040503050406030204" pitchFamily="18" charset="0"/>
                <a:ea typeface="Cambria Math" panose="02040503050406030204" pitchFamily="18" charset="0"/>
                <a:cs typeface="Arial" pitchFamily="34" charset="0"/>
              </a:rPr>
              <a:t>5</a:t>
            </a:r>
          </a:p>
        </p:txBody>
      </p:sp>
      <p:sp>
        <p:nvSpPr>
          <p:cNvPr id="270" name="Curved Down Arrow 269"/>
          <p:cNvSpPr/>
          <p:nvPr/>
        </p:nvSpPr>
        <p:spPr>
          <a:xfrm rot="10800000" flipH="1">
            <a:off x="5541677" y="3081058"/>
            <a:ext cx="720148" cy="149632"/>
          </a:xfrm>
          <a:prstGeom prst="curvedDownArrow">
            <a:avLst/>
          </a:prstGeom>
          <a:solidFill>
            <a:srgbClr val="FFFF00"/>
          </a:solid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black"/>
              </a:solidFill>
              <a:latin typeface="Bookman Old Style" panose="02050604050505020204" pitchFamily="18" charset="0"/>
            </a:endParaRPr>
          </a:p>
        </p:txBody>
      </p:sp>
      <p:sp>
        <p:nvSpPr>
          <p:cNvPr id="271" name="TextBox 270"/>
          <p:cNvSpPr txBox="1"/>
          <p:nvPr/>
        </p:nvSpPr>
        <p:spPr>
          <a:xfrm>
            <a:off x="4417162" y="2750343"/>
            <a:ext cx="383438" cy="369332"/>
          </a:xfrm>
          <a:prstGeom prst="rect">
            <a:avLst/>
          </a:prstGeom>
          <a:noFill/>
        </p:spPr>
        <p:txBody>
          <a:bodyPr wrap="none" rtlCol="0">
            <a:spAutoFit/>
          </a:bodyPr>
          <a:lstStyle/>
          <a:p>
            <a:r>
              <a:rPr lang="en-US" dirty="0">
                <a:solidFill>
                  <a:prstClr val="black"/>
                </a:solidFill>
                <a:latin typeface="Cambria Math" panose="02040503050406030204" pitchFamily="18" charset="0"/>
                <a:ea typeface="Cambria Math" panose="02040503050406030204" pitchFamily="18" charset="0"/>
                <a:cs typeface="Arial" pitchFamily="34" charset="0"/>
                <a:sym typeface="Symbol"/>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276" name="TextBox 275"/>
          <p:cNvSpPr txBox="1"/>
          <p:nvPr/>
        </p:nvSpPr>
        <p:spPr>
          <a:xfrm>
            <a:off x="5198690" y="2314680"/>
            <a:ext cx="509064" cy="369332"/>
          </a:xfrm>
          <a:prstGeom prst="rect">
            <a:avLst/>
          </a:prstGeom>
          <a:noFill/>
        </p:spPr>
        <p:txBody>
          <a:bodyPr wrap="square" rtlCol="0">
            <a:spAutoFit/>
          </a:bodyPr>
          <a:lstStyle/>
          <a:p>
            <a:pPr algn="ctr"/>
            <a:r>
              <a:rPr lang="en-US" dirty="0" smtClean="0">
                <a:solidFill>
                  <a:prstClr val="black"/>
                </a:solidFill>
                <a:latin typeface="Cambria Math" panose="02040503050406030204" pitchFamily="18" charset="0"/>
                <a:ea typeface="Cambria Math" panose="02040503050406030204" pitchFamily="18" charset="0"/>
                <a:cs typeface="Arial" pitchFamily="34" charset="0"/>
              </a:rPr>
              <a:t>15</a:t>
            </a:r>
          </a:p>
        </p:txBody>
      </p:sp>
      <p:sp>
        <p:nvSpPr>
          <p:cNvPr id="277" name="TextBox 276"/>
          <p:cNvSpPr txBox="1"/>
          <p:nvPr/>
        </p:nvSpPr>
        <p:spPr>
          <a:xfrm>
            <a:off x="5140943" y="2018816"/>
            <a:ext cx="560018" cy="369332"/>
          </a:xfrm>
          <a:prstGeom prst="rect">
            <a:avLst/>
          </a:prstGeom>
          <a:noFill/>
        </p:spPr>
        <p:txBody>
          <a:bodyPr wrap="square" rtlCol="0">
            <a:spAutoFit/>
          </a:bodyPr>
          <a:lstStyle/>
          <a:p>
            <a:pPr algn="ctr"/>
            <a:r>
              <a:rPr lang="en-US" dirty="0" smtClean="0">
                <a:solidFill>
                  <a:prstClr val="black"/>
                </a:solidFill>
                <a:latin typeface="Cambria Math" panose="02040503050406030204" pitchFamily="18" charset="0"/>
                <a:ea typeface="Cambria Math" panose="02040503050406030204" pitchFamily="18" charset="0"/>
                <a:cs typeface="Arial" pitchFamily="34" charset="0"/>
              </a:rPr>
              <a:t>3</a:t>
            </a:r>
            <a:r>
              <a:rPr lang="en-US" i="1" dirty="0" smtClean="0">
                <a:solidFill>
                  <a:prstClr val="black"/>
                </a:solidFill>
                <a:latin typeface="Bookman Old Style" panose="02050604050505020204" pitchFamily="18" charset="0"/>
                <a:ea typeface="Cambria Math" panose="02040503050406030204" pitchFamily="18" charset="0"/>
                <a:cs typeface="Arial" pitchFamily="34" charset="0"/>
              </a:rPr>
              <a:t>x</a:t>
            </a:r>
          </a:p>
        </p:txBody>
      </p:sp>
      <p:cxnSp>
        <p:nvCxnSpPr>
          <p:cNvPr id="278" name="Straight Connector 277"/>
          <p:cNvCxnSpPr/>
          <p:nvPr/>
        </p:nvCxnSpPr>
        <p:spPr>
          <a:xfrm>
            <a:off x="5266630" y="2362305"/>
            <a:ext cx="361723"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79" name="Rectangle 278"/>
          <p:cNvSpPr/>
          <p:nvPr/>
        </p:nvSpPr>
        <p:spPr>
          <a:xfrm>
            <a:off x="5820726" y="2152373"/>
            <a:ext cx="357790" cy="369332"/>
          </a:xfrm>
          <a:prstGeom prst="rect">
            <a:avLst/>
          </a:prstGeom>
        </p:spPr>
        <p:txBody>
          <a:bodyPr wrap="none">
            <a:spAutoFit/>
          </a:bodyPr>
          <a:lstStyle/>
          <a:p>
            <a:pPr marL="342900" indent="-342900" algn="just"/>
            <a:r>
              <a:rPr lang="en-US" dirty="0" smtClean="0">
                <a:solidFill>
                  <a:prstClr val="black"/>
                </a:solidFill>
                <a:latin typeface="Cambria Math" panose="02040503050406030204" pitchFamily="18" charset="0"/>
                <a:ea typeface="Cambria Math" panose="02040503050406030204" pitchFamily="18" charset="0"/>
                <a:cs typeface="Arial" pitchFamily="34" charset="0"/>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280" name="Rectangle 279"/>
          <p:cNvSpPr/>
          <p:nvPr/>
        </p:nvSpPr>
        <p:spPr>
          <a:xfrm>
            <a:off x="6092656" y="2180948"/>
            <a:ext cx="312906" cy="369332"/>
          </a:xfrm>
          <a:prstGeom prst="rect">
            <a:avLst/>
          </a:prstGeom>
        </p:spPr>
        <p:txBody>
          <a:bodyPr wrap="none">
            <a:spAutoFit/>
          </a:bodyPr>
          <a:lstStyle/>
          <a:p>
            <a:pPr marL="342900" indent="-342900" algn="just"/>
            <a:r>
              <a:rPr lang="en-US" dirty="0" smtClean="0">
                <a:solidFill>
                  <a:prstClr val="black"/>
                </a:solidFill>
                <a:latin typeface="Cambria Math" panose="02040503050406030204" pitchFamily="18" charset="0"/>
                <a:ea typeface="Cambria Math" panose="02040503050406030204" pitchFamily="18" charset="0"/>
                <a:cs typeface="Arial" pitchFamily="34" charset="0"/>
              </a:rPr>
              <a:t>2</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281" name="TextBox 280"/>
          <p:cNvSpPr txBox="1"/>
          <p:nvPr/>
        </p:nvSpPr>
        <p:spPr>
          <a:xfrm>
            <a:off x="4380281" y="2118509"/>
            <a:ext cx="383438" cy="369332"/>
          </a:xfrm>
          <a:prstGeom prst="rect">
            <a:avLst/>
          </a:prstGeom>
          <a:noFill/>
        </p:spPr>
        <p:txBody>
          <a:bodyPr wrap="none" rtlCol="0">
            <a:spAutoFit/>
          </a:bodyPr>
          <a:lstStyle/>
          <a:p>
            <a:r>
              <a:rPr lang="en-US" dirty="0">
                <a:solidFill>
                  <a:prstClr val="black"/>
                </a:solidFill>
                <a:latin typeface="Cambria Math" panose="02040503050406030204" pitchFamily="18" charset="0"/>
                <a:ea typeface="Cambria Math" panose="02040503050406030204" pitchFamily="18" charset="0"/>
                <a:cs typeface="Arial" pitchFamily="34" charset="0"/>
                <a:sym typeface="Symbol"/>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cxnSp>
        <p:nvCxnSpPr>
          <p:cNvPr id="282" name="Straight Connector 281"/>
          <p:cNvCxnSpPr/>
          <p:nvPr/>
        </p:nvCxnSpPr>
        <p:spPr>
          <a:xfrm flipV="1">
            <a:off x="5238994" y="2131011"/>
            <a:ext cx="237744" cy="164592"/>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83" name="Straight Connector 282"/>
          <p:cNvCxnSpPr/>
          <p:nvPr/>
        </p:nvCxnSpPr>
        <p:spPr>
          <a:xfrm flipV="1">
            <a:off x="5334381" y="2420277"/>
            <a:ext cx="237744" cy="164592"/>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284" name="TextBox 283"/>
          <p:cNvSpPr txBox="1"/>
          <p:nvPr/>
        </p:nvSpPr>
        <p:spPr>
          <a:xfrm>
            <a:off x="5141087" y="1885974"/>
            <a:ext cx="397483" cy="307777"/>
          </a:xfrm>
          <a:prstGeom prst="rect">
            <a:avLst/>
          </a:prstGeom>
          <a:noFill/>
        </p:spPr>
        <p:txBody>
          <a:bodyPr wrap="square" rtlCol="0">
            <a:spAutoFit/>
          </a:bodyPr>
          <a:lstStyle/>
          <a:p>
            <a:r>
              <a:rPr lang="en-US" sz="1400" dirty="0" smtClean="0">
                <a:solidFill>
                  <a:srgbClr val="FF0000"/>
                </a:solidFill>
                <a:latin typeface="Cambria Math" panose="02040503050406030204" pitchFamily="18" charset="0"/>
                <a:ea typeface="Cambria Math" panose="02040503050406030204" pitchFamily="18" charset="0"/>
                <a:cs typeface="Arial" pitchFamily="34" charset="0"/>
                <a:sym typeface="Symbol"/>
              </a:rPr>
              <a:t>1</a:t>
            </a:r>
            <a:endParaRPr lang="en-US" sz="1400" dirty="0">
              <a:solidFill>
                <a:srgbClr val="FF0000"/>
              </a:solidFill>
              <a:latin typeface="Cambria Math" panose="02040503050406030204" pitchFamily="18" charset="0"/>
              <a:ea typeface="Cambria Math" panose="02040503050406030204" pitchFamily="18" charset="0"/>
              <a:cs typeface="Arial" pitchFamily="34" charset="0"/>
            </a:endParaRPr>
          </a:p>
        </p:txBody>
      </p:sp>
      <p:sp>
        <p:nvSpPr>
          <p:cNvPr id="285" name="TextBox 284"/>
          <p:cNvSpPr txBox="1"/>
          <p:nvPr/>
        </p:nvSpPr>
        <p:spPr>
          <a:xfrm>
            <a:off x="5524500" y="2435811"/>
            <a:ext cx="302502" cy="307777"/>
          </a:xfrm>
          <a:prstGeom prst="rect">
            <a:avLst/>
          </a:prstGeom>
          <a:noFill/>
        </p:spPr>
        <p:txBody>
          <a:bodyPr wrap="square" rtlCol="0">
            <a:spAutoFit/>
          </a:bodyPr>
          <a:lstStyle/>
          <a:p>
            <a:r>
              <a:rPr lang="en-US" sz="1400" dirty="0" smtClean="0">
                <a:solidFill>
                  <a:srgbClr val="FF0000"/>
                </a:solidFill>
                <a:latin typeface="Cambria Math" panose="02040503050406030204" pitchFamily="18" charset="0"/>
                <a:ea typeface="Cambria Math" panose="02040503050406030204" pitchFamily="18" charset="0"/>
                <a:cs typeface="Arial" pitchFamily="34" charset="0"/>
                <a:sym typeface="Symbol"/>
              </a:rPr>
              <a:t>5</a:t>
            </a:r>
            <a:endParaRPr lang="en-US" sz="1400" dirty="0">
              <a:solidFill>
                <a:srgbClr val="FF0000"/>
              </a:solidFill>
              <a:latin typeface="Cambria Math" panose="02040503050406030204" pitchFamily="18" charset="0"/>
              <a:ea typeface="Cambria Math" panose="02040503050406030204" pitchFamily="18" charset="0"/>
              <a:cs typeface="Arial" pitchFamily="34" charset="0"/>
            </a:endParaRPr>
          </a:p>
        </p:txBody>
      </p:sp>
      <p:sp>
        <p:nvSpPr>
          <p:cNvPr id="286" name="Rectangle 285"/>
          <p:cNvSpPr/>
          <p:nvPr/>
        </p:nvSpPr>
        <p:spPr>
          <a:xfrm>
            <a:off x="6424591" y="2333958"/>
            <a:ext cx="1119217" cy="338554"/>
          </a:xfrm>
          <a:prstGeom prst="rect">
            <a:avLst/>
          </a:prstGeom>
          <a:gradFill flip="none" rotWithShape="1">
            <a:gsLst>
              <a:gs pos="0">
                <a:srgbClr val="CC00CC">
                  <a:tint val="66000"/>
                  <a:satMod val="160000"/>
                </a:srgbClr>
              </a:gs>
              <a:gs pos="50000">
                <a:srgbClr val="CC00CC">
                  <a:tint val="44500"/>
                  <a:satMod val="160000"/>
                </a:srgbClr>
              </a:gs>
              <a:gs pos="100000">
                <a:srgbClr val="CC00CC">
                  <a:tint val="23500"/>
                  <a:satMod val="160000"/>
                </a:srgbClr>
              </a:gs>
            </a:gsLst>
            <a:lin ang="2700000" scaled="1"/>
            <a:tileRect/>
          </a:gradFill>
        </p:spPr>
        <p:txBody>
          <a:bodyPr wrap="none">
            <a:spAutoFit/>
          </a:bodyPr>
          <a:lstStyle/>
          <a:p>
            <a:r>
              <a:rPr lang="en-US" sz="1600" dirty="0" smtClean="0">
                <a:solidFill>
                  <a:prstClr val="black"/>
                </a:solidFill>
                <a:latin typeface="Cambria Math" panose="02040503050406030204" pitchFamily="18" charset="0"/>
                <a:ea typeface="Cambria Math" panose="02040503050406030204" pitchFamily="18" charset="0"/>
              </a:rPr>
              <a:t>3 × 5 = 15</a:t>
            </a:r>
            <a:endParaRPr lang="en-US" sz="1600" dirty="0">
              <a:solidFill>
                <a:prstClr val="black"/>
              </a:solidFill>
              <a:latin typeface="Cambria Math" panose="02040503050406030204" pitchFamily="18" charset="0"/>
              <a:ea typeface="Cambria Math" panose="02040503050406030204" pitchFamily="18" charset="0"/>
            </a:endParaRPr>
          </a:p>
        </p:txBody>
      </p:sp>
      <p:sp>
        <p:nvSpPr>
          <p:cNvPr id="287" name="Rectangle 286"/>
          <p:cNvSpPr/>
          <p:nvPr/>
        </p:nvSpPr>
        <p:spPr>
          <a:xfrm>
            <a:off x="6403714" y="2028189"/>
            <a:ext cx="1005403" cy="338554"/>
          </a:xfrm>
          <a:prstGeom prst="rect">
            <a:avLst/>
          </a:prstGeom>
          <a:gradFill flip="none" rotWithShape="1">
            <a:gsLst>
              <a:gs pos="0">
                <a:srgbClr val="CC00CC">
                  <a:tint val="66000"/>
                  <a:satMod val="160000"/>
                </a:srgbClr>
              </a:gs>
              <a:gs pos="50000">
                <a:srgbClr val="CC00CC">
                  <a:tint val="44500"/>
                  <a:satMod val="160000"/>
                </a:srgbClr>
              </a:gs>
              <a:gs pos="100000">
                <a:srgbClr val="CC00CC">
                  <a:tint val="23500"/>
                  <a:satMod val="160000"/>
                </a:srgbClr>
              </a:gs>
            </a:gsLst>
            <a:lin ang="2700000" scaled="1"/>
            <a:tileRect/>
          </a:gradFill>
        </p:spPr>
        <p:txBody>
          <a:bodyPr wrap="none">
            <a:spAutoFit/>
          </a:bodyPr>
          <a:lstStyle/>
          <a:p>
            <a:r>
              <a:rPr lang="en-US" sz="1600" dirty="0" smtClean="0">
                <a:solidFill>
                  <a:prstClr val="black"/>
                </a:solidFill>
                <a:latin typeface="Cambria Math" panose="02040503050406030204" pitchFamily="18" charset="0"/>
                <a:ea typeface="Cambria Math" panose="02040503050406030204" pitchFamily="18" charset="0"/>
              </a:rPr>
              <a:t>3 × 1 = 3</a:t>
            </a:r>
            <a:endParaRPr lang="en-US" sz="1600" dirty="0">
              <a:solidFill>
                <a:prstClr val="black"/>
              </a:solidFill>
              <a:latin typeface="Cambria Math" panose="02040503050406030204" pitchFamily="18" charset="0"/>
              <a:ea typeface="Cambria Math" panose="02040503050406030204" pitchFamily="18" charset="0"/>
            </a:endParaRPr>
          </a:p>
        </p:txBody>
      </p:sp>
      <p:sp>
        <p:nvSpPr>
          <p:cNvPr id="288" name="TextBox 287"/>
          <p:cNvSpPr txBox="1"/>
          <p:nvPr/>
        </p:nvSpPr>
        <p:spPr>
          <a:xfrm>
            <a:off x="762000" y="3564277"/>
            <a:ext cx="383438" cy="369332"/>
          </a:xfrm>
          <a:prstGeom prst="rect">
            <a:avLst/>
          </a:prstGeom>
          <a:noFill/>
        </p:spPr>
        <p:txBody>
          <a:bodyPr wrap="none" rtlCol="0">
            <a:spAutoFit/>
          </a:bodyPr>
          <a:lstStyle/>
          <a:p>
            <a:r>
              <a:rPr lang="en-US" dirty="0">
                <a:solidFill>
                  <a:prstClr val="black"/>
                </a:solidFill>
                <a:latin typeface="Cambria Math" panose="02040503050406030204" pitchFamily="18" charset="0"/>
                <a:ea typeface="Cambria Math" panose="02040503050406030204" pitchFamily="18" charset="0"/>
                <a:cs typeface="Arial" pitchFamily="34" charset="0"/>
                <a:sym typeface="Symbol"/>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289" name="TextBox 288"/>
          <p:cNvSpPr txBox="1"/>
          <p:nvPr/>
        </p:nvSpPr>
        <p:spPr>
          <a:xfrm>
            <a:off x="762000" y="3013865"/>
            <a:ext cx="383438" cy="369332"/>
          </a:xfrm>
          <a:prstGeom prst="rect">
            <a:avLst/>
          </a:prstGeom>
          <a:noFill/>
        </p:spPr>
        <p:txBody>
          <a:bodyPr wrap="none" rtlCol="0">
            <a:spAutoFit/>
          </a:bodyPr>
          <a:lstStyle/>
          <a:p>
            <a:r>
              <a:rPr lang="en-US" dirty="0">
                <a:solidFill>
                  <a:prstClr val="black"/>
                </a:solidFill>
                <a:latin typeface="Cambria Math" panose="02040503050406030204" pitchFamily="18" charset="0"/>
                <a:ea typeface="Cambria Math" panose="02040503050406030204" pitchFamily="18" charset="0"/>
                <a:cs typeface="Arial" pitchFamily="34" charset="0"/>
                <a:sym typeface="Symbol"/>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290" name="TextBox 289"/>
          <p:cNvSpPr txBox="1"/>
          <p:nvPr/>
        </p:nvSpPr>
        <p:spPr>
          <a:xfrm>
            <a:off x="762000" y="2391364"/>
            <a:ext cx="383438" cy="369332"/>
          </a:xfrm>
          <a:prstGeom prst="rect">
            <a:avLst/>
          </a:prstGeom>
          <a:noFill/>
        </p:spPr>
        <p:txBody>
          <a:bodyPr wrap="none" rtlCol="0">
            <a:spAutoFit/>
          </a:bodyPr>
          <a:lstStyle/>
          <a:p>
            <a:r>
              <a:rPr lang="en-US" dirty="0">
                <a:solidFill>
                  <a:prstClr val="black"/>
                </a:solidFill>
                <a:latin typeface="Cambria Math" panose="02040503050406030204" pitchFamily="18" charset="0"/>
                <a:ea typeface="Cambria Math" panose="02040503050406030204" pitchFamily="18" charset="0"/>
                <a:cs typeface="Arial" pitchFamily="34" charset="0"/>
                <a:sym typeface="Symbol"/>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213" name="Cloud Callout 212"/>
          <p:cNvSpPr/>
          <p:nvPr/>
        </p:nvSpPr>
        <p:spPr>
          <a:xfrm>
            <a:off x="2912851" y="3173020"/>
            <a:ext cx="2204132" cy="1189709"/>
          </a:xfrm>
          <a:prstGeom prst="cloudCallout">
            <a:avLst>
              <a:gd name="adj1" fmla="val -73629"/>
              <a:gd name="adj2" fmla="val 40872"/>
            </a:avLst>
          </a:prstGeom>
          <a:solidFill>
            <a:srgbClr val="E9ED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mbria Math" panose="02040503050406030204" pitchFamily="18" charset="0"/>
              <a:ea typeface="Cambria Math" panose="02040503050406030204" pitchFamily="18" charset="0"/>
            </a:endParaRPr>
          </a:p>
        </p:txBody>
      </p:sp>
      <p:sp>
        <p:nvSpPr>
          <p:cNvPr id="214" name="Rectangle 213"/>
          <p:cNvSpPr/>
          <p:nvPr/>
        </p:nvSpPr>
        <p:spPr>
          <a:xfrm>
            <a:off x="3188672" y="3441005"/>
            <a:ext cx="1490291" cy="584775"/>
          </a:xfrm>
          <a:prstGeom prst="rect">
            <a:avLst/>
          </a:prstGeom>
        </p:spPr>
        <p:txBody>
          <a:bodyPr wrap="square">
            <a:spAutoFit/>
          </a:bodyPr>
          <a:lstStyle/>
          <a:p>
            <a:pPr algn="ctr"/>
            <a:r>
              <a:rPr lang="en-US" sz="1600" b="1" dirty="0" smtClean="0">
                <a:solidFill>
                  <a:srgbClr val="002060"/>
                </a:solidFill>
                <a:latin typeface="Cambria Math" panose="02040503050406030204" pitchFamily="18" charset="0"/>
                <a:ea typeface="Cambria Math" panose="02040503050406030204" pitchFamily="18" charset="0"/>
              </a:rPr>
              <a:t>LCM of 3 and 5 IS 15.</a:t>
            </a:r>
            <a:endParaRPr lang="en-US" sz="1600" b="1" dirty="0">
              <a:solidFill>
                <a:srgbClr val="002060"/>
              </a:solidFill>
              <a:latin typeface="Cambria Math" panose="02040503050406030204" pitchFamily="18" charset="0"/>
              <a:ea typeface="Cambria Math" panose="02040503050406030204" pitchFamily="18" charset="0"/>
            </a:endParaRPr>
          </a:p>
        </p:txBody>
      </p:sp>
      <p:sp>
        <p:nvSpPr>
          <p:cNvPr id="215" name="Rectangle 214"/>
          <p:cNvSpPr/>
          <p:nvPr/>
        </p:nvSpPr>
        <p:spPr>
          <a:xfrm>
            <a:off x="3203195" y="3595106"/>
            <a:ext cx="1490291" cy="338554"/>
          </a:xfrm>
          <a:prstGeom prst="rect">
            <a:avLst/>
          </a:prstGeom>
        </p:spPr>
        <p:txBody>
          <a:bodyPr wrap="square">
            <a:spAutoFit/>
          </a:bodyPr>
          <a:lstStyle/>
          <a:p>
            <a:pPr algn="ctr"/>
            <a:r>
              <a:rPr lang="en-US" sz="1600" b="1" dirty="0" smtClean="0">
                <a:solidFill>
                  <a:srgbClr val="FF0000"/>
                </a:solidFill>
                <a:latin typeface="Cambria Math" panose="02040503050406030204" pitchFamily="18" charset="0"/>
                <a:ea typeface="Cambria Math" panose="02040503050406030204" pitchFamily="18" charset="0"/>
              </a:rPr>
              <a:t>3 × ? = 15</a:t>
            </a:r>
            <a:endParaRPr lang="en-US" sz="1600" b="1" dirty="0">
              <a:solidFill>
                <a:srgbClr val="FF0000"/>
              </a:solidFill>
              <a:latin typeface="Cambria Math" panose="02040503050406030204" pitchFamily="18" charset="0"/>
              <a:ea typeface="Cambria Math" panose="02040503050406030204" pitchFamily="18" charset="0"/>
            </a:endParaRPr>
          </a:p>
        </p:txBody>
      </p:sp>
      <p:sp>
        <p:nvSpPr>
          <p:cNvPr id="216" name="Rectangle 215"/>
          <p:cNvSpPr/>
          <p:nvPr/>
        </p:nvSpPr>
        <p:spPr>
          <a:xfrm>
            <a:off x="3242015" y="3596400"/>
            <a:ext cx="1490291" cy="338554"/>
          </a:xfrm>
          <a:prstGeom prst="rect">
            <a:avLst/>
          </a:prstGeom>
        </p:spPr>
        <p:txBody>
          <a:bodyPr wrap="square">
            <a:spAutoFit/>
          </a:bodyPr>
          <a:lstStyle/>
          <a:p>
            <a:pPr algn="ctr"/>
            <a:r>
              <a:rPr lang="en-US" sz="1600" b="1" dirty="0" smtClean="0">
                <a:solidFill>
                  <a:srgbClr val="FF0000"/>
                </a:solidFill>
                <a:latin typeface="Cambria Math" panose="02040503050406030204" pitchFamily="18" charset="0"/>
                <a:ea typeface="Cambria Math" panose="02040503050406030204" pitchFamily="18" charset="0"/>
              </a:rPr>
              <a:t>3 × 5 = 15</a:t>
            </a:r>
            <a:endParaRPr lang="en-US" sz="1600" b="1" dirty="0">
              <a:solidFill>
                <a:srgbClr val="FF0000"/>
              </a:solidFill>
              <a:latin typeface="Cambria Math" panose="02040503050406030204" pitchFamily="18" charset="0"/>
              <a:ea typeface="Cambria Math" panose="02040503050406030204" pitchFamily="18" charset="0"/>
            </a:endParaRPr>
          </a:p>
        </p:txBody>
      </p:sp>
      <p:grpSp>
        <p:nvGrpSpPr>
          <p:cNvPr id="217" name="Group 216"/>
          <p:cNvGrpSpPr/>
          <p:nvPr/>
        </p:nvGrpSpPr>
        <p:grpSpPr>
          <a:xfrm>
            <a:off x="571500" y="251378"/>
            <a:ext cx="1181100" cy="512618"/>
            <a:chOff x="3680733" y="331470"/>
            <a:chExt cx="1135475" cy="563880"/>
          </a:xfrm>
        </p:grpSpPr>
        <p:sp>
          <p:nvSpPr>
            <p:cNvPr id="218" name="Horizontal Scroll 217"/>
            <p:cNvSpPr/>
            <p:nvPr/>
          </p:nvSpPr>
          <p:spPr>
            <a:xfrm>
              <a:off x="3680733" y="331470"/>
              <a:ext cx="1135475" cy="563880"/>
            </a:xfrm>
            <a:prstGeom prst="horizontalScroll">
              <a:avLst/>
            </a:prstGeom>
            <a:blipFill>
              <a:blip r:embed="rId2"/>
              <a:tile tx="0" ty="0" sx="100000" sy="100000" flip="none" algn="tl"/>
            </a:blipFill>
            <a:ln w="28575">
              <a:solidFill>
                <a:schemeClr val="tx1"/>
              </a:solid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dirty="0">
                <a:solidFill>
                  <a:prstClr val="black"/>
                </a:solidFill>
                <a:latin typeface="Cambria Math" panose="02040503050406030204" pitchFamily="18" charset="0"/>
                <a:ea typeface="Cambria Math" panose="02040503050406030204" pitchFamily="18" charset="0"/>
              </a:endParaRPr>
            </a:p>
          </p:txBody>
        </p:sp>
        <p:sp>
          <p:nvSpPr>
            <p:cNvPr id="219" name="TextBox 218"/>
            <p:cNvSpPr txBox="1"/>
            <p:nvPr/>
          </p:nvSpPr>
          <p:spPr>
            <a:xfrm>
              <a:off x="3761492" y="423178"/>
              <a:ext cx="1034050" cy="372410"/>
            </a:xfrm>
            <a:prstGeom prst="rect">
              <a:avLst/>
            </a:prstGeom>
            <a:noFill/>
          </p:spPr>
          <p:txBody>
            <a:bodyPr wrap="none" rtlCol="0">
              <a:spAutoFit/>
            </a:bodyPr>
            <a:lstStyle/>
            <a:p>
              <a:r>
                <a:rPr lang="en-US" sz="1600" dirty="0" smtClean="0">
                  <a:solidFill>
                    <a:prstClr val="black"/>
                  </a:solidFill>
                  <a:latin typeface="Cambria Math" panose="02040503050406030204" pitchFamily="18" charset="0"/>
                  <a:ea typeface="Cambria Math" panose="02040503050406030204" pitchFamily="18" charset="0"/>
                </a:rPr>
                <a:t>EXERCISE</a:t>
              </a:r>
              <a:endParaRPr lang="en-US" sz="1600" dirty="0">
                <a:solidFill>
                  <a:prstClr val="black"/>
                </a:solidFill>
                <a:latin typeface="Cambria Math" panose="02040503050406030204" pitchFamily="18" charset="0"/>
                <a:ea typeface="Cambria Math" panose="02040503050406030204" pitchFamily="18" charset="0"/>
              </a:endParaRPr>
            </a:p>
          </p:txBody>
        </p:sp>
      </p:grpSp>
      <p:grpSp>
        <p:nvGrpSpPr>
          <p:cNvPr id="220" name="Group 219"/>
          <p:cNvGrpSpPr/>
          <p:nvPr/>
        </p:nvGrpSpPr>
        <p:grpSpPr>
          <a:xfrm>
            <a:off x="2880431" y="2801430"/>
            <a:ext cx="2482849" cy="1470604"/>
            <a:chOff x="6052776" y="2685343"/>
            <a:chExt cx="2003756" cy="1741853"/>
          </a:xfrm>
        </p:grpSpPr>
        <p:sp>
          <p:nvSpPr>
            <p:cNvPr id="221" name="Cloud 220"/>
            <p:cNvSpPr/>
            <p:nvPr/>
          </p:nvSpPr>
          <p:spPr>
            <a:xfrm>
              <a:off x="6052776" y="2685343"/>
              <a:ext cx="2003756" cy="1741853"/>
            </a:xfrm>
            <a:prstGeom prst="cloud">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222" name="Rectangle 221"/>
            <p:cNvSpPr/>
            <p:nvPr/>
          </p:nvSpPr>
          <p:spPr>
            <a:xfrm>
              <a:off x="6150144" y="3022015"/>
              <a:ext cx="1794141" cy="984272"/>
            </a:xfrm>
            <a:prstGeom prst="rect">
              <a:avLst/>
            </a:prstGeom>
          </p:spPr>
          <p:txBody>
            <a:bodyPr wrap="square">
              <a:spAutoFit/>
            </a:bodyPr>
            <a:lstStyle/>
            <a:p>
              <a:pPr algn="ctr"/>
              <a:r>
                <a:rPr lang="en-US" sz="1600" b="1" dirty="0" smtClean="0">
                  <a:solidFill>
                    <a:srgbClr val="002060"/>
                  </a:solidFill>
                  <a:latin typeface="Cambria Math" panose="02040503050406030204" pitchFamily="18" charset="0"/>
                  <a:ea typeface="Cambria Math" panose="02040503050406030204" pitchFamily="18" charset="0"/>
                </a:rPr>
                <a:t>In order to solve this, we have to make the denominator same.</a:t>
              </a:r>
              <a:endParaRPr lang="en-US" sz="1600" b="1" dirty="0">
                <a:solidFill>
                  <a:srgbClr val="002060"/>
                </a:solidFill>
                <a:latin typeface="Cambria Math" panose="02040503050406030204" pitchFamily="18" charset="0"/>
                <a:ea typeface="Cambria Math" panose="02040503050406030204" pitchFamily="18" charset="0"/>
              </a:endParaRPr>
            </a:p>
          </p:txBody>
        </p:sp>
      </p:grpSp>
      <p:grpSp>
        <p:nvGrpSpPr>
          <p:cNvPr id="223" name="Group 222"/>
          <p:cNvGrpSpPr/>
          <p:nvPr/>
        </p:nvGrpSpPr>
        <p:grpSpPr>
          <a:xfrm>
            <a:off x="2625643" y="2575008"/>
            <a:ext cx="2563588" cy="1594508"/>
            <a:chOff x="6027957" y="2650534"/>
            <a:chExt cx="2443023" cy="2213555"/>
          </a:xfrm>
        </p:grpSpPr>
        <p:sp>
          <p:nvSpPr>
            <p:cNvPr id="224" name="Cloud Callout 223"/>
            <p:cNvSpPr/>
            <p:nvPr/>
          </p:nvSpPr>
          <p:spPr>
            <a:xfrm>
              <a:off x="6027957" y="2650534"/>
              <a:ext cx="2443023" cy="2213555"/>
            </a:xfrm>
            <a:prstGeom prst="cloudCallout">
              <a:avLst>
                <a:gd name="adj1" fmla="val -67060"/>
                <a:gd name="adj2" fmla="val 53823"/>
              </a:avLst>
            </a:prstGeom>
            <a:gradFill flip="none" rotWithShape="1">
              <a:gsLst>
                <a:gs pos="0">
                  <a:srgbClr val="FF33CC">
                    <a:tint val="66000"/>
                    <a:satMod val="160000"/>
                  </a:srgbClr>
                </a:gs>
                <a:gs pos="50000">
                  <a:srgbClr val="FF33CC">
                    <a:tint val="44500"/>
                    <a:satMod val="160000"/>
                  </a:srgbClr>
                </a:gs>
                <a:gs pos="100000">
                  <a:srgbClr val="FF33CC">
                    <a:tint val="23500"/>
                    <a:satMod val="160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225" name="Rectangle 224"/>
            <p:cNvSpPr/>
            <p:nvPr/>
          </p:nvSpPr>
          <p:spPr>
            <a:xfrm>
              <a:off x="6263060" y="3051305"/>
              <a:ext cx="1972326" cy="1495434"/>
            </a:xfrm>
            <a:prstGeom prst="rect">
              <a:avLst/>
            </a:prstGeom>
          </p:spPr>
          <p:txBody>
            <a:bodyPr wrap="square">
              <a:spAutoFit/>
            </a:bodyPr>
            <a:lstStyle/>
            <a:p>
              <a:pPr algn="ctr"/>
              <a:r>
                <a:rPr lang="en-US" sz="1600" b="1" dirty="0" smtClean="0">
                  <a:solidFill>
                    <a:srgbClr val="002060"/>
                  </a:solidFill>
                  <a:latin typeface="Cambria Math" panose="02040503050406030204" pitchFamily="18" charset="0"/>
                  <a:ea typeface="Cambria Math" panose="02040503050406030204" pitchFamily="18" charset="0"/>
                </a:rPr>
                <a:t>Whatever we multiply in the denominator the same is multiplied in the numerator.</a:t>
              </a:r>
              <a:endParaRPr lang="en-US" sz="1600" b="1" dirty="0">
                <a:solidFill>
                  <a:srgbClr val="002060"/>
                </a:solidFill>
                <a:latin typeface="Cambria Math" panose="02040503050406030204" pitchFamily="18" charset="0"/>
                <a:ea typeface="Cambria Math" panose="02040503050406030204" pitchFamily="18" charset="0"/>
              </a:endParaRPr>
            </a:p>
          </p:txBody>
        </p:sp>
      </p:grpSp>
      <p:grpSp>
        <p:nvGrpSpPr>
          <p:cNvPr id="226" name="Group 225"/>
          <p:cNvGrpSpPr/>
          <p:nvPr/>
        </p:nvGrpSpPr>
        <p:grpSpPr>
          <a:xfrm>
            <a:off x="3060170" y="3034020"/>
            <a:ext cx="2102642" cy="1380195"/>
            <a:chOff x="5998967" y="2554406"/>
            <a:chExt cx="2003755" cy="1916038"/>
          </a:xfrm>
        </p:grpSpPr>
        <p:sp>
          <p:nvSpPr>
            <p:cNvPr id="273" name="Cloud Callout 272"/>
            <p:cNvSpPr/>
            <p:nvPr/>
          </p:nvSpPr>
          <p:spPr>
            <a:xfrm>
              <a:off x="5998967" y="2554406"/>
              <a:ext cx="2003755" cy="1916038"/>
            </a:xfrm>
            <a:prstGeom prst="cloudCallout">
              <a:avLst>
                <a:gd name="adj1" fmla="val -84501"/>
                <a:gd name="adj2" fmla="val 31900"/>
              </a:avLst>
            </a:prstGeom>
            <a:gradFill flip="none" rotWithShape="1">
              <a:gsLst>
                <a:gs pos="0">
                  <a:srgbClr val="FF6600">
                    <a:tint val="66000"/>
                    <a:satMod val="160000"/>
                  </a:srgbClr>
                </a:gs>
                <a:gs pos="50000">
                  <a:srgbClr val="FF6600">
                    <a:tint val="44500"/>
                    <a:satMod val="160000"/>
                  </a:srgbClr>
                </a:gs>
                <a:gs pos="100000">
                  <a:srgbClr val="FF6600">
                    <a:tint val="23500"/>
                    <a:satMod val="16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274" name="Rectangle 273"/>
            <p:cNvSpPr/>
            <p:nvPr/>
          </p:nvSpPr>
          <p:spPr>
            <a:xfrm>
              <a:off x="6055966" y="2881050"/>
              <a:ext cx="1794141" cy="1153621"/>
            </a:xfrm>
            <a:prstGeom prst="rect">
              <a:avLst/>
            </a:prstGeom>
          </p:spPr>
          <p:txBody>
            <a:bodyPr wrap="square">
              <a:spAutoFit/>
            </a:bodyPr>
            <a:lstStyle/>
            <a:p>
              <a:pPr algn="ctr"/>
              <a:r>
                <a:rPr lang="en-US" sz="1600" b="1" dirty="0" smtClean="0">
                  <a:solidFill>
                    <a:srgbClr val="002060"/>
                  </a:solidFill>
                  <a:latin typeface="Cambria Math" panose="02040503050406030204" pitchFamily="18" charset="0"/>
                  <a:ea typeface="Cambria Math" panose="02040503050406030204" pitchFamily="18" charset="0"/>
                </a:rPr>
                <a:t>For that we will take LCM of denominator .</a:t>
              </a:r>
              <a:endParaRPr lang="en-US" sz="1600" b="1" dirty="0">
                <a:solidFill>
                  <a:srgbClr val="002060"/>
                </a:solidFill>
                <a:latin typeface="Cambria Math" panose="02040503050406030204" pitchFamily="18" charset="0"/>
                <a:ea typeface="Cambria Math" panose="02040503050406030204" pitchFamily="18" charset="0"/>
              </a:endParaRPr>
            </a:p>
          </p:txBody>
        </p:sp>
      </p:grpSp>
      <p:grpSp>
        <p:nvGrpSpPr>
          <p:cNvPr id="275" name="Group 274"/>
          <p:cNvGrpSpPr/>
          <p:nvPr/>
        </p:nvGrpSpPr>
        <p:grpSpPr>
          <a:xfrm>
            <a:off x="3320947" y="2658074"/>
            <a:ext cx="2118668" cy="1449553"/>
            <a:chOff x="6239955" y="2751151"/>
            <a:chExt cx="2019027" cy="2012323"/>
          </a:xfrm>
        </p:grpSpPr>
        <p:sp>
          <p:nvSpPr>
            <p:cNvPr id="291" name="Cloud Callout 290"/>
            <p:cNvSpPr/>
            <p:nvPr/>
          </p:nvSpPr>
          <p:spPr>
            <a:xfrm>
              <a:off x="6239955" y="2751151"/>
              <a:ext cx="2019027" cy="2012323"/>
            </a:xfrm>
            <a:prstGeom prst="cloudCallout">
              <a:avLst>
                <a:gd name="adj1" fmla="val -67060"/>
                <a:gd name="adj2" fmla="val 53823"/>
              </a:avLst>
            </a:prstGeom>
            <a:gradFill flip="none" rotWithShape="1">
              <a:gsLst>
                <a:gs pos="0">
                  <a:srgbClr val="FF33CC">
                    <a:tint val="66000"/>
                    <a:satMod val="160000"/>
                  </a:srgbClr>
                </a:gs>
                <a:gs pos="50000">
                  <a:srgbClr val="FF33CC">
                    <a:tint val="44500"/>
                    <a:satMod val="160000"/>
                  </a:srgbClr>
                </a:gs>
                <a:gs pos="100000">
                  <a:srgbClr val="FF33CC">
                    <a:tint val="23500"/>
                    <a:satMod val="160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292" name="Rectangle 291"/>
            <p:cNvSpPr/>
            <p:nvPr/>
          </p:nvSpPr>
          <p:spPr>
            <a:xfrm>
              <a:off x="6263060" y="3051306"/>
              <a:ext cx="1972326" cy="1153621"/>
            </a:xfrm>
            <a:prstGeom prst="rect">
              <a:avLst/>
            </a:prstGeom>
          </p:spPr>
          <p:txBody>
            <a:bodyPr wrap="square">
              <a:spAutoFit/>
            </a:bodyPr>
            <a:lstStyle/>
            <a:p>
              <a:pPr algn="ctr"/>
              <a:r>
                <a:rPr lang="en-US" sz="1600" b="1" dirty="0" smtClean="0">
                  <a:solidFill>
                    <a:srgbClr val="002060"/>
                  </a:solidFill>
                  <a:latin typeface="Cambria Math" panose="02040503050406030204" pitchFamily="18" charset="0"/>
                  <a:ea typeface="Cambria Math" panose="02040503050406030204" pitchFamily="18" charset="0"/>
                </a:rPr>
                <a:t>Since the denominator is 15 we will keep it an it is.</a:t>
              </a:r>
              <a:endParaRPr lang="en-US" sz="1600" b="1" dirty="0">
                <a:solidFill>
                  <a:srgbClr val="002060"/>
                </a:solidFill>
                <a:latin typeface="Cambria Math" panose="02040503050406030204" pitchFamily="18" charset="0"/>
                <a:ea typeface="Cambria Math" panose="02040503050406030204" pitchFamily="18" charset="0"/>
              </a:endParaRPr>
            </a:p>
          </p:txBody>
        </p:sp>
      </p:grpSp>
      <p:sp>
        <p:nvSpPr>
          <p:cNvPr id="295" name="TextBox 294"/>
          <p:cNvSpPr txBox="1"/>
          <p:nvPr/>
        </p:nvSpPr>
        <p:spPr>
          <a:xfrm>
            <a:off x="4191048" y="4134308"/>
            <a:ext cx="336115"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sym typeface="Symbol"/>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296" name="TextBox 295"/>
          <p:cNvSpPr txBox="1"/>
          <p:nvPr/>
        </p:nvSpPr>
        <p:spPr>
          <a:xfrm>
            <a:off x="4572004" y="4128575"/>
            <a:ext cx="3575991" cy="408623"/>
          </a:xfrm>
          <a:prstGeom prst="roundRect">
            <a:avLst/>
          </a:prstGeom>
          <a:noFill/>
          <a:ln w="19050">
            <a:solidFill>
              <a:schemeClr val="accent3">
                <a:lumMod val="50000"/>
              </a:schemeClr>
            </a:solidFill>
          </a:ln>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The solution of the equation is 10</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pic>
        <p:nvPicPr>
          <p:cNvPr id="297" name="Picture 8" descr="https://encrypted-tbn3.gstatic.com/images?q=tbn:ANd9GcQF2WyE-ichznlNBDGYVxMKykT8win86D7t7PDmHdDnARm7Zpa1da6hfg">
            <a:hlinkClick r:id="rId3"/>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0" b="100000" l="0" r="100000"/>
                    </a14:imgEffect>
                  </a14:imgLayer>
                </a14:imgProps>
              </a:ext>
              <a:ext uri="{28A0092B-C50C-407E-A947-70E740481C1C}">
                <a14:useLocalDpi xmlns:a14="http://schemas.microsoft.com/office/drawing/2010/main" val="0"/>
              </a:ext>
            </a:extLst>
          </a:blip>
          <a:srcRect/>
          <a:stretch>
            <a:fillRect/>
          </a:stretch>
        </p:blipFill>
        <p:spPr bwMode="auto">
          <a:xfrm>
            <a:off x="7774405" y="3505200"/>
            <a:ext cx="966269" cy="1276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504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17"/>
                                        </p:tgtEl>
                                        <p:attrNameLst>
                                          <p:attrName>style.visibility</p:attrName>
                                        </p:attrNameLst>
                                      </p:cBhvr>
                                      <p:to>
                                        <p:strVal val="visible"/>
                                      </p:to>
                                    </p:set>
                                    <p:animEffect transition="in" filter="fade">
                                      <p:cBhvr>
                                        <p:cTn id="47" dur="500"/>
                                        <p:tgtEl>
                                          <p:spTgt spid="117"/>
                                        </p:tgtEl>
                                      </p:cBhvr>
                                    </p:animEffect>
                                  </p:childTnLst>
                                </p:cTn>
                              </p:par>
                            </p:childTnLst>
                          </p:cTn>
                        </p:par>
                      </p:childTnLst>
                    </p:cTn>
                  </p:par>
                  <p:par>
                    <p:cTn id="48" fill="hold">
                      <p:stCondLst>
                        <p:cond delay="indefinite"/>
                      </p:stCondLst>
                      <p:childTnLst>
                        <p:par>
                          <p:cTn id="49" fill="hold">
                            <p:stCondLst>
                              <p:cond delay="0"/>
                            </p:stCondLst>
                            <p:childTnLst>
                              <p:par>
                                <p:cTn id="50" presetID="1" presetClass="exit" presetSubtype="0" fill="hold" nodeType="clickEffect">
                                  <p:stCondLst>
                                    <p:cond delay="0"/>
                                  </p:stCondLst>
                                  <p:childTnLst>
                                    <p:set>
                                      <p:cBhvr>
                                        <p:cTn id="51" dur="1" fill="hold">
                                          <p:stCondLst>
                                            <p:cond delay="0"/>
                                          </p:stCondLst>
                                        </p:cTn>
                                        <p:tgtEl>
                                          <p:spTgt spid="117"/>
                                        </p:tgtEl>
                                        <p:attrNameLst>
                                          <p:attrName>style.visibility</p:attrName>
                                        </p:attrNameLst>
                                      </p:cBhvr>
                                      <p:to>
                                        <p:strVal val="hidden"/>
                                      </p:to>
                                    </p:se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124"/>
                                        </p:tgtEl>
                                        <p:attrNameLst>
                                          <p:attrName>style.visibility</p:attrName>
                                        </p:attrNameLst>
                                      </p:cBhvr>
                                      <p:to>
                                        <p:strVal val="visible"/>
                                      </p:to>
                                    </p:set>
                                    <p:animEffect transition="in" filter="fade">
                                      <p:cBhvr>
                                        <p:cTn id="56" dur="500"/>
                                        <p:tgtEl>
                                          <p:spTgt spid="124"/>
                                        </p:tgtEl>
                                      </p:cBhvr>
                                    </p:animEffec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120"/>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22" presetClass="entr" presetSubtype="8" fill="hold" grpId="0" nodeType="clickEffect">
                                  <p:stCondLst>
                                    <p:cond delay="0"/>
                                  </p:stCondLst>
                                  <p:childTnLst>
                                    <p:set>
                                      <p:cBhvr>
                                        <p:cTn id="64" dur="1" fill="hold">
                                          <p:stCondLst>
                                            <p:cond delay="0"/>
                                          </p:stCondLst>
                                        </p:cTn>
                                        <p:tgtEl>
                                          <p:spTgt spid="123"/>
                                        </p:tgtEl>
                                        <p:attrNameLst>
                                          <p:attrName>style.visibility</p:attrName>
                                        </p:attrNameLst>
                                      </p:cBhvr>
                                      <p:to>
                                        <p:strVal val="visible"/>
                                      </p:to>
                                    </p:set>
                                    <p:animEffect transition="in" filter="wipe(left)">
                                      <p:cBhvr>
                                        <p:cTn id="65" dur="500"/>
                                        <p:tgtEl>
                                          <p:spTgt spid="123"/>
                                        </p:tgtEl>
                                      </p:cBhvr>
                                    </p:animEffect>
                                  </p:childTnLst>
                                </p:cTn>
                              </p:par>
                            </p:childTnLst>
                          </p:cTn>
                        </p:par>
                      </p:childTnLst>
                    </p:cTn>
                  </p:par>
                  <p:par>
                    <p:cTn id="66" fill="hold">
                      <p:stCondLst>
                        <p:cond delay="indefinite"/>
                      </p:stCondLst>
                      <p:childTnLst>
                        <p:par>
                          <p:cTn id="67" fill="hold">
                            <p:stCondLst>
                              <p:cond delay="0"/>
                            </p:stCondLst>
                            <p:childTnLst>
                              <p:par>
                                <p:cTn id="68" presetID="1" presetClass="exit" presetSubtype="0" fill="hold" nodeType="clickEffect">
                                  <p:stCondLst>
                                    <p:cond delay="0"/>
                                  </p:stCondLst>
                                  <p:childTnLst>
                                    <p:set>
                                      <p:cBhvr>
                                        <p:cTn id="69" dur="1" fill="hold">
                                          <p:stCondLst>
                                            <p:cond delay="0"/>
                                          </p:stCondLst>
                                        </p:cTn>
                                        <p:tgtEl>
                                          <p:spTgt spid="124"/>
                                        </p:tgtEl>
                                        <p:attrNameLst>
                                          <p:attrName>style.visibility</p:attrName>
                                        </p:attrNameLst>
                                      </p:cBhvr>
                                      <p:to>
                                        <p:strVal val="hidden"/>
                                      </p:to>
                                    </p:se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nodeType="clickEffect">
                                  <p:stCondLst>
                                    <p:cond delay="0"/>
                                  </p:stCondLst>
                                  <p:childTnLst>
                                    <p:set>
                                      <p:cBhvr>
                                        <p:cTn id="73" dur="1" fill="hold">
                                          <p:stCondLst>
                                            <p:cond delay="0"/>
                                          </p:stCondLst>
                                        </p:cTn>
                                        <p:tgtEl>
                                          <p:spTgt spid="132"/>
                                        </p:tgtEl>
                                        <p:attrNameLst>
                                          <p:attrName>style.visibility</p:attrName>
                                        </p:attrNameLst>
                                      </p:cBhvr>
                                      <p:to>
                                        <p:strVal val="visible"/>
                                      </p:to>
                                    </p:set>
                                    <p:animEffect transition="in" filter="fade">
                                      <p:cBhvr>
                                        <p:cTn id="74" dur="500"/>
                                        <p:tgtEl>
                                          <p:spTgt spid="132"/>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xit" presetSubtype="0" fill="hold" nodeType="clickEffect">
                                  <p:stCondLst>
                                    <p:cond delay="0"/>
                                  </p:stCondLst>
                                  <p:childTnLst>
                                    <p:animEffect transition="out" filter="fade">
                                      <p:cBhvr>
                                        <p:cTn id="78" dur="500"/>
                                        <p:tgtEl>
                                          <p:spTgt spid="132"/>
                                        </p:tgtEl>
                                      </p:cBhvr>
                                    </p:animEffect>
                                    <p:set>
                                      <p:cBhvr>
                                        <p:cTn id="79" dur="1" fill="hold">
                                          <p:stCondLst>
                                            <p:cond delay="499"/>
                                          </p:stCondLst>
                                        </p:cTn>
                                        <p:tgtEl>
                                          <p:spTgt spid="132"/>
                                        </p:tgtEl>
                                        <p:attrNameLst>
                                          <p:attrName>style.visibility</p:attrName>
                                        </p:attrNameLst>
                                      </p:cBhvr>
                                      <p:to>
                                        <p:strVal val="hidden"/>
                                      </p:to>
                                    </p:se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nodeType="clickEffect">
                                  <p:stCondLst>
                                    <p:cond delay="0"/>
                                  </p:stCondLst>
                                  <p:childTnLst>
                                    <p:set>
                                      <p:cBhvr>
                                        <p:cTn id="83" dur="1" fill="hold">
                                          <p:stCondLst>
                                            <p:cond delay="0"/>
                                          </p:stCondLst>
                                        </p:cTn>
                                        <p:tgtEl>
                                          <p:spTgt spid="127"/>
                                        </p:tgtEl>
                                        <p:attrNameLst>
                                          <p:attrName>style.visibility</p:attrName>
                                        </p:attrNameLst>
                                      </p:cBhvr>
                                      <p:to>
                                        <p:strVal val="visible"/>
                                      </p:to>
                                    </p:set>
                                    <p:animEffect transition="in" filter="fade">
                                      <p:cBhvr>
                                        <p:cTn id="84" dur="500"/>
                                        <p:tgtEl>
                                          <p:spTgt spid="127"/>
                                        </p:tgtEl>
                                      </p:cBhvr>
                                    </p:animEffec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290"/>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nodeType="clickEffect">
                                  <p:stCondLst>
                                    <p:cond delay="0"/>
                                  </p:stCondLst>
                                  <p:childTnLst>
                                    <p:set>
                                      <p:cBhvr>
                                        <p:cTn id="92" dur="1" fill="hold">
                                          <p:stCondLst>
                                            <p:cond delay="0"/>
                                          </p:stCondLst>
                                        </p:cTn>
                                        <p:tgtEl>
                                          <p:spTgt spid="136"/>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grpId="0" nodeType="clickEffect">
                                  <p:stCondLst>
                                    <p:cond delay="0"/>
                                  </p:stCondLst>
                                  <p:childTnLst>
                                    <p:set>
                                      <p:cBhvr>
                                        <p:cTn id="96" dur="1" fill="hold">
                                          <p:stCondLst>
                                            <p:cond delay="0"/>
                                          </p:stCondLst>
                                        </p:cTn>
                                        <p:tgtEl>
                                          <p:spTgt spid="140"/>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nodeType="clickEffect">
                                  <p:stCondLst>
                                    <p:cond delay="0"/>
                                  </p:stCondLst>
                                  <p:childTnLst>
                                    <p:set>
                                      <p:cBhvr>
                                        <p:cTn id="100" dur="1" fill="hold">
                                          <p:stCondLst>
                                            <p:cond delay="0"/>
                                          </p:stCondLst>
                                        </p:cTn>
                                        <p:tgtEl>
                                          <p:spTgt spid="142"/>
                                        </p:tgtEl>
                                        <p:attrNameLst>
                                          <p:attrName>style.visibility</p:attrName>
                                        </p:attrNameLst>
                                      </p:cBhvr>
                                      <p:to>
                                        <p:strVal val="visible"/>
                                      </p:to>
                                    </p:set>
                                  </p:childTnLst>
                                </p:cTn>
                              </p:par>
                            </p:childTnLst>
                          </p:cTn>
                        </p:par>
                      </p:childTnLst>
                    </p:cTn>
                  </p:par>
                  <p:par>
                    <p:cTn id="101" fill="hold">
                      <p:stCondLst>
                        <p:cond delay="indefinite"/>
                      </p:stCondLst>
                      <p:childTnLst>
                        <p:par>
                          <p:cTn id="102" fill="hold">
                            <p:stCondLst>
                              <p:cond delay="0"/>
                            </p:stCondLst>
                            <p:childTnLst>
                              <p:par>
                                <p:cTn id="103" presetID="1" presetClass="entr" presetSubtype="0" fill="hold" grpId="0" nodeType="clickEffect">
                                  <p:stCondLst>
                                    <p:cond delay="0"/>
                                  </p:stCondLst>
                                  <p:childTnLst>
                                    <p:set>
                                      <p:cBhvr>
                                        <p:cTn id="104" dur="1" fill="hold">
                                          <p:stCondLst>
                                            <p:cond delay="0"/>
                                          </p:stCondLst>
                                        </p:cTn>
                                        <p:tgtEl>
                                          <p:spTgt spid="147"/>
                                        </p:tgtEl>
                                        <p:attrNameLst>
                                          <p:attrName>style.visibility</p:attrName>
                                        </p:attrNameLst>
                                      </p:cBhvr>
                                      <p:to>
                                        <p:strVal val="visible"/>
                                      </p:to>
                                    </p:set>
                                  </p:childTnLst>
                                </p:cTn>
                              </p:par>
                            </p:childTnLst>
                          </p:cTn>
                        </p:par>
                      </p:childTnLst>
                    </p:cTn>
                  </p:par>
                  <p:par>
                    <p:cTn id="105" fill="hold">
                      <p:stCondLst>
                        <p:cond delay="indefinite"/>
                      </p:stCondLst>
                      <p:childTnLst>
                        <p:par>
                          <p:cTn id="106" fill="hold">
                            <p:stCondLst>
                              <p:cond delay="0"/>
                            </p:stCondLst>
                            <p:childTnLst>
                              <p:par>
                                <p:cTn id="107" presetID="1" presetClass="entr" presetSubtype="0" fill="hold" grpId="0" nodeType="clickEffect">
                                  <p:stCondLst>
                                    <p:cond delay="0"/>
                                  </p:stCondLst>
                                  <p:childTnLst>
                                    <p:set>
                                      <p:cBhvr>
                                        <p:cTn id="108" dur="1" fill="hold">
                                          <p:stCondLst>
                                            <p:cond delay="0"/>
                                          </p:stCondLst>
                                        </p:cTn>
                                        <p:tgtEl>
                                          <p:spTgt spid="146"/>
                                        </p:tgtEl>
                                        <p:attrNameLst>
                                          <p:attrName>style.visibility</p:attrName>
                                        </p:attrNameLst>
                                      </p:cBhvr>
                                      <p:to>
                                        <p:strVal val="visible"/>
                                      </p:to>
                                    </p:set>
                                  </p:childTnLst>
                                </p:cTn>
                              </p:par>
                            </p:childTnLst>
                          </p:cTn>
                        </p:par>
                      </p:childTnLst>
                    </p:cTn>
                  </p:par>
                  <p:par>
                    <p:cTn id="109" fill="hold">
                      <p:stCondLst>
                        <p:cond delay="indefinite"/>
                      </p:stCondLst>
                      <p:childTnLst>
                        <p:par>
                          <p:cTn id="110" fill="hold">
                            <p:stCondLst>
                              <p:cond delay="0"/>
                            </p:stCondLst>
                            <p:childTnLst>
                              <p:par>
                                <p:cTn id="111" presetID="1" presetClass="entr" presetSubtype="0" fill="hold" grpId="0" nodeType="clickEffect">
                                  <p:stCondLst>
                                    <p:cond delay="0"/>
                                  </p:stCondLst>
                                  <p:childTnLst>
                                    <p:set>
                                      <p:cBhvr>
                                        <p:cTn id="112" dur="1" fill="hold">
                                          <p:stCondLst>
                                            <p:cond delay="0"/>
                                          </p:stCondLst>
                                        </p:cTn>
                                        <p:tgtEl>
                                          <p:spTgt spid="135"/>
                                        </p:tgtEl>
                                        <p:attrNameLst>
                                          <p:attrName>style.visibility</p:attrName>
                                        </p:attrNameLst>
                                      </p:cBhvr>
                                      <p:to>
                                        <p:strVal val="visible"/>
                                      </p:to>
                                    </p:set>
                                  </p:childTnLst>
                                </p:cTn>
                              </p:par>
                            </p:childTnLst>
                          </p:cTn>
                        </p:par>
                      </p:childTnLst>
                    </p:cTn>
                  </p:par>
                  <p:par>
                    <p:cTn id="113" fill="hold">
                      <p:stCondLst>
                        <p:cond delay="indefinite"/>
                      </p:stCondLst>
                      <p:childTnLst>
                        <p:par>
                          <p:cTn id="114" fill="hold">
                            <p:stCondLst>
                              <p:cond delay="0"/>
                            </p:stCondLst>
                            <p:childTnLst>
                              <p:par>
                                <p:cTn id="115" presetID="1" presetClass="entr" presetSubtype="0" fill="hold" grpId="0" nodeType="clickEffect">
                                  <p:stCondLst>
                                    <p:cond delay="0"/>
                                  </p:stCondLst>
                                  <p:childTnLst>
                                    <p:set>
                                      <p:cBhvr>
                                        <p:cTn id="116" dur="1" fill="hold">
                                          <p:stCondLst>
                                            <p:cond delay="0"/>
                                          </p:stCondLst>
                                        </p:cTn>
                                        <p:tgtEl>
                                          <p:spTgt spid="141"/>
                                        </p:tgtEl>
                                        <p:attrNameLst>
                                          <p:attrName>style.visibility</p:attrName>
                                        </p:attrNameLst>
                                      </p:cBhvr>
                                      <p:to>
                                        <p:strVal val="visible"/>
                                      </p:to>
                                    </p:set>
                                  </p:childTnLst>
                                </p:cTn>
                              </p:par>
                            </p:childTnLst>
                          </p:cTn>
                        </p:par>
                      </p:childTnLst>
                    </p:cTn>
                  </p:par>
                  <p:par>
                    <p:cTn id="117" fill="hold">
                      <p:stCondLst>
                        <p:cond delay="indefinite"/>
                      </p:stCondLst>
                      <p:childTnLst>
                        <p:par>
                          <p:cTn id="118" fill="hold">
                            <p:stCondLst>
                              <p:cond delay="0"/>
                            </p:stCondLst>
                            <p:childTnLst>
                              <p:par>
                                <p:cTn id="119" presetID="1" presetClass="exit" presetSubtype="0" fill="hold" nodeType="clickEffect">
                                  <p:stCondLst>
                                    <p:cond delay="0"/>
                                  </p:stCondLst>
                                  <p:childTnLst>
                                    <p:set>
                                      <p:cBhvr>
                                        <p:cTn id="120" dur="1" fill="hold">
                                          <p:stCondLst>
                                            <p:cond delay="0"/>
                                          </p:stCondLst>
                                        </p:cTn>
                                        <p:tgtEl>
                                          <p:spTgt spid="120"/>
                                        </p:tgtEl>
                                        <p:attrNameLst>
                                          <p:attrName>style.visibility</p:attrName>
                                        </p:attrNameLst>
                                      </p:cBhvr>
                                      <p:to>
                                        <p:strVal val="hidden"/>
                                      </p:to>
                                    </p:set>
                                  </p:childTnLst>
                                </p:cTn>
                              </p:par>
                              <p:par>
                                <p:cTn id="121" presetID="1" presetClass="exit" presetSubtype="0" fill="hold" grpId="1" nodeType="withEffect">
                                  <p:stCondLst>
                                    <p:cond delay="0"/>
                                  </p:stCondLst>
                                  <p:childTnLst>
                                    <p:set>
                                      <p:cBhvr>
                                        <p:cTn id="122" dur="1" fill="hold">
                                          <p:stCondLst>
                                            <p:cond delay="0"/>
                                          </p:stCondLst>
                                        </p:cTn>
                                        <p:tgtEl>
                                          <p:spTgt spid="123"/>
                                        </p:tgtEl>
                                        <p:attrNameLst>
                                          <p:attrName>style.visibility</p:attrName>
                                        </p:attrNameLst>
                                      </p:cBhvr>
                                      <p:to>
                                        <p:strVal val="hidden"/>
                                      </p:to>
                                    </p:set>
                                  </p:childTnLst>
                                </p:cTn>
                              </p:par>
                              <p:par>
                                <p:cTn id="123" presetID="10" presetClass="exit" presetSubtype="0" fill="hold" nodeType="withEffect">
                                  <p:stCondLst>
                                    <p:cond delay="0"/>
                                  </p:stCondLst>
                                  <p:childTnLst>
                                    <p:animEffect transition="out" filter="fade">
                                      <p:cBhvr>
                                        <p:cTn id="124" dur="500"/>
                                        <p:tgtEl>
                                          <p:spTgt spid="127"/>
                                        </p:tgtEl>
                                      </p:cBhvr>
                                    </p:animEffect>
                                    <p:set>
                                      <p:cBhvr>
                                        <p:cTn id="125" dur="1" fill="hold">
                                          <p:stCondLst>
                                            <p:cond delay="499"/>
                                          </p:stCondLst>
                                        </p:cTn>
                                        <p:tgtEl>
                                          <p:spTgt spid="127"/>
                                        </p:tgtEl>
                                        <p:attrNameLst>
                                          <p:attrName>style.visibility</p:attrName>
                                        </p:attrNameLst>
                                      </p:cBhvr>
                                      <p:to>
                                        <p:strVal val="hidden"/>
                                      </p:to>
                                    </p:set>
                                  </p:childTnLst>
                                </p:cTn>
                              </p:par>
                            </p:childTnLst>
                          </p:cTn>
                        </p:par>
                      </p:childTnLst>
                    </p:cTn>
                  </p:par>
                  <p:par>
                    <p:cTn id="126" fill="hold">
                      <p:stCondLst>
                        <p:cond delay="indefinite"/>
                      </p:stCondLst>
                      <p:childTnLst>
                        <p:par>
                          <p:cTn id="127" fill="hold">
                            <p:stCondLst>
                              <p:cond delay="0"/>
                            </p:stCondLst>
                            <p:childTnLst>
                              <p:par>
                                <p:cTn id="128" presetID="1" presetClass="entr" presetSubtype="0" fill="hold" grpId="0" nodeType="clickEffect">
                                  <p:stCondLst>
                                    <p:cond delay="0"/>
                                  </p:stCondLst>
                                  <p:childTnLst>
                                    <p:set>
                                      <p:cBhvr>
                                        <p:cTn id="129" dur="1" fill="hold">
                                          <p:stCondLst>
                                            <p:cond delay="0"/>
                                          </p:stCondLst>
                                        </p:cTn>
                                        <p:tgtEl>
                                          <p:spTgt spid="289"/>
                                        </p:tgtEl>
                                        <p:attrNameLst>
                                          <p:attrName>style.visibility</p:attrName>
                                        </p:attrNameLst>
                                      </p:cBhvr>
                                      <p:to>
                                        <p:strVal val="visible"/>
                                      </p:to>
                                    </p:set>
                                  </p:childTnLst>
                                </p:cTn>
                              </p:par>
                            </p:childTnLst>
                          </p:cTn>
                        </p:par>
                      </p:childTnLst>
                    </p:cTn>
                  </p:par>
                  <p:par>
                    <p:cTn id="130" fill="hold">
                      <p:stCondLst>
                        <p:cond delay="indefinite"/>
                      </p:stCondLst>
                      <p:childTnLst>
                        <p:par>
                          <p:cTn id="131" fill="hold">
                            <p:stCondLst>
                              <p:cond delay="0"/>
                            </p:stCondLst>
                            <p:childTnLst>
                              <p:par>
                                <p:cTn id="132" presetID="1" presetClass="entr" presetSubtype="0" fill="hold" nodeType="clickEffect">
                                  <p:stCondLst>
                                    <p:cond delay="0"/>
                                  </p:stCondLst>
                                  <p:childTnLst>
                                    <p:set>
                                      <p:cBhvr>
                                        <p:cTn id="133" dur="1" fill="hold">
                                          <p:stCondLst>
                                            <p:cond delay="0"/>
                                          </p:stCondLst>
                                        </p:cTn>
                                        <p:tgtEl>
                                          <p:spTgt spid="148"/>
                                        </p:tgtEl>
                                        <p:attrNameLst>
                                          <p:attrName>style.visibility</p:attrName>
                                        </p:attrNameLst>
                                      </p:cBhvr>
                                      <p:to>
                                        <p:strVal val="visible"/>
                                      </p:to>
                                    </p:set>
                                  </p:childTnLst>
                                </p:cTn>
                              </p:par>
                            </p:childTnLst>
                          </p:cTn>
                        </p:par>
                      </p:childTnLst>
                    </p:cTn>
                  </p:par>
                  <p:par>
                    <p:cTn id="134" fill="hold">
                      <p:stCondLst>
                        <p:cond delay="indefinite"/>
                      </p:stCondLst>
                      <p:childTnLst>
                        <p:par>
                          <p:cTn id="135" fill="hold">
                            <p:stCondLst>
                              <p:cond delay="0"/>
                            </p:stCondLst>
                            <p:childTnLst>
                              <p:par>
                                <p:cTn id="136" presetID="1" presetClass="entr" presetSubtype="0" fill="hold" grpId="0" nodeType="clickEffect">
                                  <p:stCondLst>
                                    <p:cond delay="0"/>
                                  </p:stCondLst>
                                  <p:childTnLst>
                                    <p:set>
                                      <p:cBhvr>
                                        <p:cTn id="137" dur="1" fill="hold">
                                          <p:stCondLst>
                                            <p:cond delay="0"/>
                                          </p:stCondLst>
                                        </p:cTn>
                                        <p:tgtEl>
                                          <p:spTgt spid="152"/>
                                        </p:tgtEl>
                                        <p:attrNameLst>
                                          <p:attrName>style.visibility</p:attrName>
                                        </p:attrNameLst>
                                      </p:cBhvr>
                                      <p:to>
                                        <p:strVal val="visible"/>
                                      </p:to>
                                    </p:set>
                                  </p:childTnLst>
                                </p:cTn>
                              </p:par>
                            </p:childTnLst>
                          </p:cTn>
                        </p:par>
                      </p:childTnLst>
                    </p:cTn>
                  </p:par>
                  <p:par>
                    <p:cTn id="138" fill="hold">
                      <p:stCondLst>
                        <p:cond delay="indefinite"/>
                      </p:stCondLst>
                      <p:childTnLst>
                        <p:par>
                          <p:cTn id="139" fill="hold">
                            <p:stCondLst>
                              <p:cond delay="0"/>
                            </p:stCondLst>
                            <p:childTnLst>
                              <p:par>
                                <p:cTn id="140" presetID="1" presetClass="entr" presetSubtype="0" fill="hold" nodeType="clickEffect">
                                  <p:stCondLst>
                                    <p:cond delay="0"/>
                                  </p:stCondLst>
                                  <p:childTnLst>
                                    <p:set>
                                      <p:cBhvr>
                                        <p:cTn id="141" dur="1" fill="hold">
                                          <p:stCondLst>
                                            <p:cond delay="0"/>
                                          </p:stCondLst>
                                        </p:cTn>
                                        <p:tgtEl>
                                          <p:spTgt spid="153"/>
                                        </p:tgtEl>
                                        <p:attrNameLst>
                                          <p:attrName>style.visibility</p:attrName>
                                        </p:attrNameLst>
                                      </p:cBhvr>
                                      <p:to>
                                        <p:strVal val="visible"/>
                                      </p:to>
                                    </p:set>
                                  </p:childTnLst>
                                </p:cTn>
                              </p:par>
                            </p:childTnLst>
                          </p:cTn>
                        </p:par>
                      </p:childTnLst>
                    </p:cTn>
                  </p:par>
                  <p:par>
                    <p:cTn id="142" fill="hold">
                      <p:stCondLst>
                        <p:cond delay="indefinite"/>
                      </p:stCondLst>
                      <p:childTnLst>
                        <p:par>
                          <p:cTn id="143" fill="hold">
                            <p:stCondLst>
                              <p:cond delay="0"/>
                            </p:stCondLst>
                            <p:childTnLst>
                              <p:par>
                                <p:cTn id="144" presetID="1" presetClass="entr" presetSubtype="0" fill="hold" grpId="0" nodeType="clickEffect">
                                  <p:stCondLst>
                                    <p:cond delay="0"/>
                                  </p:stCondLst>
                                  <p:childTnLst>
                                    <p:set>
                                      <p:cBhvr>
                                        <p:cTn id="145" dur="1" fill="hold">
                                          <p:stCondLst>
                                            <p:cond delay="0"/>
                                          </p:stCondLst>
                                        </p:cTn>
                                        <p:tgtEl>
                                          <p:spTgt spid="158"/>
                                        </p:tgtEl>
                                        <p:attrNameLst>
                                          <p:attrName>style.visibility</p:attrName>
                                        </p:attrNameLst>
                                      </p:cBhvr>
                                      <p:to>
                                        <p:strVal val="visible"/>
                                      </p:to>
                                    </p:set>
                                  </p:childTnLst>
                                </p:cTn>
                              </p:par>
                            </p:childTnLst>
                          </p:cTn>
                        </p:par>
                      </p:childTnLst>
                    </p:cTn>
                  </p:par>
                  <p:par>
                    <p:cTn id="146" fill="hold">
                      <p:stCondLst>
                        <p:cond delay="indefinite"/>
                      </p:stCondLst>
                      <p:childTnLst>
                        <p:par>
                          <p:cTn id="147" fill="hold">
                            <p:stCondLst>
                              <p:cond delay="0"/>
                            </p:stCondLst>
                            <p:childTnLst>
                              <p:par>
                                <p:cTn id="148" presetID="1" presetClass="entr" presetSubtype="0" fill="hold" grpId="0" nodeType="clickEffect">
                                  <p:stCondLst>
                                    <p:cond delay="0"/>
                                  </p:stCondLst>
                                  <p:childTnLst>
                                    <p:set>
                                      <p:cBhvr>
                                        <p:cTn id="149" dur="1" fill="hold">
                                          <p:stCondLst>
                                            <p:cond delay="0"/>
                                          </p:stCondLst>
                                        </p:cTn>
                                        <p:tgtEl>
                                          <p:spTgt spid="157"/>
                                        </p:tgtEl>
                                        <p:attrNameLst>
                                          <p:attrName>style.visibility</p:attrName>
                                        </p:attrNameLst>
                                      </p:cBhvr>
                                      <p:to>
                                        <p:strVal val="visible"/>
                                      </p:to>
                                    </p:set>
                                  </p:childTnLst>
                                </p:cTn>
                              </p:par>
                            </p:childTnLst>
                          </p:cTn>
                        </p:par>
                      </p:childTnLst>
                    </p:cTn>
                  </p:par>
                  <p:par>
                    <p:cTn id="150" fill="hold">
                      <p:stCondLst>
                        <p:cond delay="indefinite"/>
                      </p:stCondLst>
                      <p:childTnLst>
                        <p:par>
                          <p:cTn id="151" fill="hold">
                            <p:stCondLst>
                              <p:cond delay="0"/>
                            </p:stCondLst>
                            <p:childTnLst>
                              <p:par>
                                <p:cTn id="152" presetID="10" presetClass="entr" presetSubtype="0" fill="hold" nodeType="clickEffect">
                                  <p:stCondLst>
                                    <p:cond delay="0"/>
                                  </p:stCondLst>
                                  <p:childTnLst>
                                    <p:set>
                                      <p:cBhvr>
                                        <p:cTn id="153" dur="1" fill="hold">
                                          <p:stCondLst>
                                            <p:cond delay="0"/>
                                          </p:stCondLst>
                                        </p:cTn>
                                        <p:tgtEl>
                                          <p:spTgt spid="159"/>
                                        </p:tgtEl>
                                        <p:attrNameLst>
                                          <p:attrName>style.visibility</p:attrName>
                                        </p:attrNameLst>
                                      </p:cBhvr>
                                      <p:to>
                                        <p:strVal val="visible"/>
                                      </p:to>
                                    </p:set>
                                    <p:animEffect transition="in" filter="fade">
                                      <p:cBhvr>
                                        <p:cTn id="154" dur="500"/>
                                        <p:tgtEl>
                                          <p:spTgt spid="159"/>
                                        </p:tgtEl>
                                      </p:cBhvr>
                                    </p:animEffect>
                                  </p:childTnLst>
                                </p:cTn>
                              </p:par>
                            </p:childTnLst>
                          </p:cTn>
                        </p:par>
                      </p:childTnLst>
                    </p:cTn>
                  </p:par>
                  <p:par>
                    <p:cTn id="155" fill="hold">
                      <p:stCondLst>
                        <p:cond delay="indefinite"/>
                      </p:stCondLst>
                      <p:childTnLst>
                        <p:par>
                          <p:cTn id="156" fill="hold">
                            <p:stCondLst>
                              <p:cond delay="0"/>
                            </p:stCondLst>
                            <p:childTnLst>
                              <p:par>
                                <p:cTn id="157" presetID="1" presetClass="exit" presetSubtype="0" fill="hold" nodeType="clickEffect">
                                  <p:stCondLst>
                                    <p:cond delay="0"/>
                                  </p:stCondLst>
                                  <p:childTnLst>
                                    <p:set>
                                      <p:cBhvr>
                                        <p:cTn id="158" dur="1" fill="hold">
                                          <p:stCondLst>
                                            <p:cond delay="0"/>
                                          </p:stCondLst>
                                        </p:cTn>
                                        <p:tgtEl>
                                          <p:spTgt spid="159"/>
                                        </p:tgtEl>
                                        <p:attrNameLst>
                                          <p:attrName>style.visibility</p:attrName>
                                        </p:attrNameLst>
                                      </p:cBhvr>
                                      <p:to>
                                        <p:strVal val="hidden"/>
                                      </p:to>
                                    </p:set>
                                  </p:childTnLst>
                                </p:cTn>
                              </p:par>
                            </p:childTnLst>
                          </p:cTn>
                        </p:par>
                      </p:childTnLst>
                    </p:cTn>
                  </p:par>
                  <p:par>
                    <p:cTn id="159" fill="hold">
                      <p:stCondLst>
                        <p:cond delay="indefinite"/>
                      </p:stCondLst>
                      <p:childTnLst>
                        <p:par>
                          <p:cTn id="160" fill="hold">
                            <p:stCondLst>
                              <p:cond delay="0"/>
                            </p:stCondLst>
                            <p:childTnLst>
                              <p:par>
                                <p:cTn id="161" presetID="10" presetClass="entr" presetSubtype="0" fill="hold" nodeType="clickEffect">
                                  <p:stCondLst>
                                    <p:cond delay="0"/>
                                  </p:stCondLst>
                                  <p:childTnLst>
                                    <p:set>
                                      <p:cBhvr>
                                        <p:cTn id="162" dur="1" fill="hold">
                                          <p:stCondLst>
                                            <p:cond delay="0"/>
                                          </p:stCondLst>
                                        </p:cTn>
                                        <p:tgtEl>
                                          <p:spTgt spid="162"/>
                                        </p:tgtEl>
                                        <p:attrNameLst>
                                          <p:attrName>style.visibility</p:attrName>
                                        </p:attrNameLst>
                                      </p:cBhvr>
                                      <p:to>
                                        <p:strVal val="visible"/>
                                      </p:to>
                                    </p:set>
                                    <p:animEffect transition="in" filter="fade">
                                      <p:cBhvr>
                                        <p:cTn id="163" dur="500"/>
                                        <p:tgtEl>
                                          <p:spTgt spid="162"/>
                                        </p:tgtEl>
                                      </p:cBhvr>
                                    </p:animEffect>
                                  </p:childTnLst>
                                </p:cTn>
                              </p:par>
                            </p:childTnLst>
                          </p:cTn>
                        </p:par>
                      </p:childTnLst>
                    </p:cTn>
                  </p:par>
                  <p:par>
                    <p:cTn id="164" fill="hold">
                      <p:stCondLst>
                        <p:cond delay="indefinite"/>
                      </p:stCondLst>
                      <p:childTnLst>
                        <p:par>
                          <p:cTn id="165" fill="hold">
                            <p:stCondLst>
                              <p:cond delay="0"/>
                            </p:stCondLst>
                            <p:childTnLst>
                              <p:par>
                                <p:cTn id="166" presetID="1" presetClass="entr" presetSubtype="0" fill="hold" nodeType="clickEffect">
                                  <p:stCondLst>
                                    <p:cond delay="0"/>
                                  </p:stCondLst>
                                  <p:childTnLst>
                                    <p:set>
                                      <p:cBhvr>
                                        <p:cTn id="167" dur="1" fill="hold">
                                          <p:stCondLst>
                                            <p:cond delay="0"/>
                                          </p:stCondLst>
                                        </p:cTn>
                                        <p:tgtEl>
                                          <p:spTgt spid="171"/>
                                        </p:tgtEl>
                                        <p:attrNameLst>
                                          <p:attrName>style.visibility</p:attrName>
                                        </p:attrNameLst>
                                      </p:cBhvr>
                                      <p:to>
                                        <p:strVal val="visible"/>
                                      </p:to>
                                    </p:set>
                                  </p:childTnLst>
                                </p:cTn>
                              </p:par>
                            </p:childTnLst>
                          </p:cTn>
                        </p:par>
                      </p:childTnLst>
                    </p:cTn>
                  </p:par>
                  <p:par>
                    <p:cTn id="168" fill="hold">
                      <p:stCondLst>
                        <p:cond delay="indefinite"/>
                      </p:stCondLst>
                      <p:childTnLst>
                        <p:par>
                          <p:cTn id="169" fill="hold">
                            <p:stCondLst>
                              <p:cond delay="0"/>
                            </p:stCondLst>
                            <p:childTnLst>
                              <p:par>
                                <p:cTn id="170" presetID="22" presetClass="entr" presetSubtype="2" fill="hold" grpId="0" nodeType="clickEffect">
                                  <p:stCondLst>
                                    <p:cond delay="0"/>
                                  </p:stCondLst>
                                  <p:childTnLst>
                                    <p:set>
                                      <p:cBhvr>
                                        <p:cTn id="171" dur="1" fill="hold">
                                          <p:stCondLst>
                                            <p:cond delay="0"/>
                                          </p:stCondLst>
                                        </p:cTn>
                                        <p:tgtEl>
                                          <p:spTgt spid="175"/>
                                        </p:tgtEl>
                                        <p:attrNameLst>
                                          <p:attrName>style.visibility</p:attrName>
                                        </p:attrNameLst>
                                      </p:cBhvr>
                                      <p:to>
                                        <p:strVal val="visible"/>
                                      </p:to>
                                    </p:set>
                                    <p:animEffect transition="in" filter="wipe(right)">
                                      <p:cBhvr>
                                        <p:cTn id="172" dur="500"/>
                                        <p:tgtEl>
                                          <p:spTgt spid="175"/>
                                        </p:tgtEl>
                                      </p:cBhvr>
                                    </p:animEffect>
                                  </p:childTnLst>
                                </p:cTn>
                              </p:par>
                            </p:childTnLst>
                          </p:cTn>
                        </p:par>
                      </p:childTnLst>
                    </p:cTn>
                  </p:par>
                  <p:par>
                    <p:cTn id="173" fill="hold">
                      <p:stCondLst>
                        <p:cond delay="indefinite"/>
                      </p:stCondLst>
                      <p:childTnLst>
                        <p:par>
                          <p:cTn id="174" fill="hold">
                            <p:stCondLst>
                              <p:cond delay="0"/>
                            </p:stCondLst>
                            <p:childTnLst>
                              <p:par>
                                <p:cTn id="175" presetID="10" presetClass="exit" presetSubtype="0" fill="hold" nodeType="clickEffect">
                                  <p:stCondLst>
                                    <p:cond delay="0"/>
                                  </p:stCondLst>
                                  <p:childTnLst>
                                    <p:animEffect transition="out" filter="fade">
                                      <p:cBhvr>
                                        <p:cTn id="176" dur="500"/>
                                        <p:tgtEl>
                                          <p:spTgt spid="162"/>
                                        </p:tgtEl>
                                      </p:cBhvr>
                                    </p:animEffect>
                                    <p:set>
                                      <p:cBhvr>
                                        <p:cTn id="177" dur="1" fill="hold">
                                          <p:stCondLst>
                                            <p:cond delay="499"/>
                                          </p:stCondLst>
                                        </p:cTn>
                                        <p:tgtEl>
                                          <p:spTgt spid="162"/>
                                        </p:tgtEl>
                                        <p:attrNameLst>
                                          <p:attrName>style.visibility</p:attrName>
                                        </p:attrNameLst>
                                      </p:cBhvr>
                                      <p:to>
                                        <p:strVal val="hidden"/>
                                      </p:to>
                                    </p:set>
                                  </p:childTnLst>
                                </p:cTn>
                              </p:par>
                            </p:childTnLst>
                          </p:cTn>
                        </p:par>
                      </p:childTnLst>
                    </p:cTn>
                  </p:par>
                  <p:par>
                    <p:cTn id="178" fill="hold">
                      <p:stCondLst>
                        <p:cond delay="indefinite"/>
                      </p:stCondLst>
                      <p:childTnLst>
                        <p:par>
                          <p:cTn id="179" fill="hold">
                            <p:stCondLst>
                              <p:cond delay="0"/>
                            </p:stCondLst>
                            <p:childTnLst>
                              <p:par>
                                <p:cTn id="180" presetID="10" presetClass="entr" presetSubtype="0" fill="hold" nodeType="clickEffect">
                                  <p:stCondLst>
                                    <p:cond delay="0"/>
                                  </p:stCondLst>
                                  <p:childTnLst>
                                    <p:set>
                                      <p:cBhvr>
                                        <p:cTn id="181" dur="1" fill="hold">
                                          <p:stCondLst>
                                            <p:cond delay="0"/>
                                          </p:stCondLst>
                                        </p:cTn>
                                        <p:tgtEl>
                                          <p:spTgt spid="176"/>
                                        </p:tgtEl>
                                        <p:attrNameLst>
                                          <p:attrName>style.visibility</p:attrName>
                                        </p:attrNameLst>
                                      </p:cBhvr>
                                      <p:to>
                                        <p:strVal val="visible"/>
                                      </p:to>
                                    </p:set>
                                    <p:animEffect transition="in" filter="fade">
                                      <p:cBhvr>
                                        <p:cTn id="182" dur="500"/>
                                        <p:tgtEl>
                                          <p:spTgt spid="176"/>
                                        </p:tgtEl>
                                      </p:cBhvr>
                                    </p:animEffect>
                                  </p:childTnLst>
                                </p:cTn>
                              </p:par>
                            </p:childTnLst>
                          </p:cTn>
                        </p:par>
                      </p:childTnLst>
                    </p:cTn>
                  </p:par>
                  <p:par>
                    <p:cTn id="183" fill="hold">
                      <p:stCondLst>
                        <p:cond delay="indefinite"/>
                      </p:stCondLst>
                      <p:childTnLst>
                        <p:par>
                          <p:cTn id="184" fill="hold">
                            <p:stCondLst>
                              <p:cond delay="0"/>
                            </p:stCondLst>
                            <p:childTnLst>
                              <p:par>
                                <p:cTn id="185" presetID="10" presetClass="exit" presetSubtype="0" fill="hold" nodeType="clickEffect">
                                  <p:stCondLst>
                                    <p:cond delay="0"/>
                                  </p:stCondLst>
                                  <p:childTnLst>
                                    <p:animEffect transition="out" filter="fade">
                                      <p:cBhvr>
                                        <p:cTn id="186" dur="500"/>
                                        <p:tgtEl>
                                          <p:spTgt spid="176"/>
                                        </p:tgtEl>
                                      </p:cBhvr>
                                    </p:animEffect>
                                    <p:set>
                                      <p:cBhvr>
                                        <p:cTn id="187" dur="1" fill="hold">
                                          <p:stCondLst>
                                            <p:cond delay="499"/>
                                          </p:stCondLst>
                                        </p:cTn>
                                        <p:tgtEl>
                                          <p:spTgt spid="176"/>
                                        </p:tgtEl>
                                        <p:attrNameLst>
                                          <p:attrName>style.visibility</p:attrName>
                                        </p:attrNameLst>
                                      </p:cBhvr>
                                      <p:to>
                                        <p:strVal val="hidden"/>
                                      </p:to>
                                    </p:set>
                                  </p:childTnLst>
                                </p:cTn>
                              </p:par>
                            </p:childTnLst>
                          </p:cTn>
                        </p:par>
                      </p:childTnLst>
                    </p:cTn>
                  </p:par>
                  <p:par>
                    <p:cTn id="188" fill="hold">
                      <p:stCondLst>
                        <p:cond delay="indefinite"/>
                      </p:stCondLst>
                      <p:childTnLst>
                        <p:par>
                          <p:cTn id="189" fill="hold">
                            <p:stCondLst>
                              <p:cond delay="0"/>
                            </p:stCondLst>
                            <p:childTnLst>
                              <p:par>
                                <p:cTn id="190" presetID="10" presetClass="entr" presetSubtype="0" fill="hold" nodeType="clickEffect">
                                  <p:stCondLst>
                                    <p:cond delay="0"/>
                                  </p:stCondLst>
                                  <p:childTnLst>
                                    <p:set>
                                      <p:cBhvr>
                                        <p:cTn id="191" dur="1" fill="hold">
                                          <p:stCondLst>
                                            <p:cond delay="0"/>
                                          </p:stCondLst>
                                        </p:cTn>
                                        <p:tgtEl>
                                          <p:spTgt spid="179"/>
                                        </p:tgtEl>
                                        <p:attrNameLst>
                                          <p:attrName>style.visibility</p:attrName>
                                        </p:attrNameLst>
                                      </p:cBhvr>
                                      <p:to>
                                        <p:strVal val="visible"/>
                                      </p:to>
                                    </p:set>
                                    <p:animEffect transition="in" filter="fade">
                                      <p:cBhvr>
                                        <p:cTn id="192" dur="500"/>
                                        <p:tgtEl>
                                          <p:spTgt spid="179"/>
                                        </p:tgtEl>
                                      </p:cBhvr>
                                    </p:animEffect>
                                  </p:childTnLst>
                                </p:cTn>
                              </p:par>
                            </p:childTnLst>
                          </p:cTn>
                        </p:par>
                      </p:childTnLst>
                    </p:cTn>
                  </p:par>
                  <p:par>
                    <p:cTn id="193" fill="hold">
                      <p:stCondLst>
                        <p:cond delay="indefinite"/>
                      </p:stCondLst>
                      <p:childTnLst>
                        <p:par>
                          <p:cTn id="194" fill="hold">
                            <p:stCondLst>
                              <p:cond delay="0"/>
                            </p:stCondLst>
                            <p:childTnLst>
                              <p:par>
                                <p:cTn id="195" presetID="1" presetClass="entr" presetSubtype="0" fill="hold" grpId="0" nodeType="clickEffect">
                                  <p:stCondLst>
                                    <p:cond delay="0"/>
                                  </p:stCondLst>
                                  <p:childTnLst>
                                    <p:set>
                                      <p:cBhvr>
                                        <p:cTn id="196" dur="1" fill="hold">
                                          <p:stCondLst>
                                            <p:cond delay="0"/>
                                          </p:stCondLst>
                                        </p:cTn>
                                        <p:tgtEl>
                                          <p:spTgt spid="288"/>
                                        </p:tgtEl>
                                        <p:attrNameLst>
                                          <p:attrName>style.visibility</p:attrName>
                                        </p:attrNameLst>
                                      </p:cBhvr>
                                      <p:to>
                                        <p:strVal val="visible"/>
                                      </p:to>
                                    </p:set>
                                  </p:childTnLst>
                                </p:cTn>
                              </p:par>
                            </p:childTnLst>
                          </p:cTn>
                        </p:par>
                      </p:childTnLst>
                    </p:cTn>
                  </p:par>
                  <p:par>
                    <p:cTn id="197" fill="hold">
                      <p:stCondLst>
                        <p:cond delay="indefinite"/>
                      </p:stCondLst>
                      <p:childTnLst>
                        <p:par>
                          <p:cTn id="198" fill="hold">
                            <p:stCondLst>
                              <p:cond delay="0"/>
                            </p:stCondLst>
                            <p:childTnLst>
                              <p:par>
                                <p:cTn id="199" presetID="1" presetClass="entr" presetSubtype="0" fill="hold" nodeType="clickEffect">
                                  <p:stCondLst>
                                    <p:cond delay="0"/>
                                  </p:stCondLst>
                                  <p:childTnLst>
                                    <p:set>
                                      <p:cBhvr>
                                        <p:cTn id="200" dur="1" fill="hold">
                                          <p:stCondLst>
                                            <p:cond delay="0"/>
                                          </p:stCondLst>
                                        </p:cTn>
                                        <p:tgtEl>
                                          <p:spTgt spid="184"/>
                                        </p:tgtEl>
                                        <p:attrNameLst>
                                          <p:attrName>style.visibility</p:attrName>
                                        </p:attrNameLst>
                                      </p:cBhvr>
                                      <p:to>
                                        <p:strVal val="visible"/>
                                      </p:to>
                                    </p:set>
                                  </p:childTnLst>
                                </p:cTn>
                              </p:par>
                            </p:childTnLst>
                          </p:cTn>
                        </p:par>
                      </p:childTnLst>
                    </p:cTn>
                  </p:par>
                  <p:par>
                    <p:cTn id="201" fill="hold">
                      <p:stCondLst>
                        <p:cond delay="indefinite"/>
                      </p:stCondLst>
                      <p:childTnLst>
                        <p:par>
                          <p:cTn id="202" fill="hold">
                            <p:stCondLst>
                              <p:cond delay="0"/>
                            </p:stCondLst>
                            <p:childTnLst>
                              <p:par>
                                <p:cTn id="203" presetID="1" presetClass="entr" presetSubtype="0" fill="hold" grpId="0" nodeType="clickEffect">
                                  <p:stCondLst>
                                    <p:cond delay="0"/>
                                  </p:stCondLst>
                                  <p:childTnLst>
                                    <p:set>
                                      <p:cBhvr>
                                        <p:cTn id="204" dur="1" fill="hold">
                                          <p:stCondLst>
                                            <p:cond delay="0"/>
                                          </p:stCondLst>
                                        </p:cTn>
                                        <p:tgtEl>
                                          <p:spTgt spid="188"/>
                                        </p:tgtEl>
                                        <p:attrNameLst>
                                          <p:attrName>style.visibility</p:attrName>
                                        </p:attrNameLst>
                                      </p:cBhvr>
                                      <p:to>
                                        <p:strVal val="visible"/>
                                      </p:to>
                                    </p:set>
                                  </p:childTnLst>
                                </p:cTn>
                              </p:par>
                            </p:childTnLst>
                          </p:cTn>
                        </p:par>
                      </p:childTnLst>
                    </p:cTn>
                  </p:par>
                  <p:par>
                    <p:cTn id="205" fill="hold">
                      <p:stCondLst>
                        <p:cond delay="indefinite"/>
                      </p:stCondLst>
                      <p:childTnLst>
                        <p:par>
                          <p:cTn id="206" fill="hold">
                            <p:stCondLst>
                              <p:cond delay="0"/>
                            </p:stCondLst>
                            <p:childTnLst>
                              <p:par>
                                <p:cTn id="207" presetID="1" presetClass="entr" presetSubtype="0" fill="hold" nodeType="clickEffect">
                                  <p:stCondLst>
                                    <p:cond delay="0"/>
                                  </p:stCondLst>
                                  <p:childTnLst>
                                    <p:set>
                                      <p:cBhvr>
                                        <p:cTn id="208" dur="1" fill="hold">
                                          <p:stCondLst>
                                            <p:cond delay="0"/>
                                          </p:stCondLst>
                                        </p:cTn>
                                        <p:tgtEl>
                                          <p:spTgt spid="189"/>
                                        </p:tgtEl>
                                        <p:attrNameLst>
                                          <p:attrName>style.visibility</p:attrName>
                                        </p:attrNameLst>
                                      </p:cBhvr>
                                      <p:to>
                                        <p:strVal val="visible"/>
                                      </p:to>
                                    </p:set>
                                  </p:childTnLst>
                                </p:cTn>
                              </p:par>
                            </p:childTnLst>
                          </p:cTn>
                        </p:par>
                      </p:childTnLst>
                    </p:cTn>
                  </p:par>
                  <p:par>
                    <p:cTn id="209" fill="hold">
                      <p:stCondLst>
                        <p:cond delay="indefinite"/>
                      </p:stCondLst>
                      <p:childTnLst>
                        <p:par>
                          <p:cTn id="210" fill="hold">
                            <p:stCondLst>
                              <p:cond delay="0"/>
                            </p:stCondLst>
                            <p:childTnLst>
                              <p:par>
                                <p:cTn id="211" presetID="1" presetClass="entr" presetSubtype="0" fill="hold" grpId="0" nodeType="clickEffect">
                                  <p:stCondLst>
                                    <p:cond delay="0"/>
                                  </p:stCondLst>
                                  <p:childTnLst>
                                    <p:set>
                                      <p:cBhvr>
                                        <p:cTn id="212" dur="1" fill="hold">
                                          <p:stCondLst>
                                            <p:cond delay="0"/>
                                          </p:stCondLst>
                                        </p:cTn>
                                        <p:tgtEl>
                                          <p:spTgt spid="194"/>
                                        </p:tgtEl>
                                        <p:attrNameLst>
                                          <p:attrName>style.visibility</p:attrName>
                                        </p:attrNameLst>
                                      </p:cBhvr>
                                      <p:to>
                                        <p:strVal val="visible"/>
                                      </p:to>
                                    </p:set>
                                  </p:childTnLst>
                                </p:cTn>
                              </p:par>
                            </p:childTnLst>
                          </p:cTn>
                        </p:par>
                      </p:childTnLst>
                    </p:cTn>
                  </p:par>
                  <p:par>
                    <p:cTn id="213" fill="hold">
                      <p:stCondLst>
                        <p:cond delay="indefinite"/>
                      </p:stCondLst>
                      <p:childTnLst>
                        <p:par>
                          <p:cTn id="214" fill="hold">
                            <p:stCondLst>
                              <p:cond delay="0"/>
                            </p:stCondLst>
                            <p:childTnLst>
                              <p:par>
                                <p:cTn id="215" presetID="1" presetClass="entr" presetSubtype="0" fill="hold" grpId="0" nodeType="clickEffect">
                                  <p:stCondLst>
                                    <p:cond delay="0"/>
                                  </p:stCondLst>
                                  <p:childTnLst>
                                    <p:set>
                                      <p:cBhvr>
                                        <p:cTn id="216" dur="1" fill="hold">
                                          <p:stCondLst>
                                            <p:cond delay="0"/>
                                          </p:stCondLst>
                                        </p:cTn>
                                        <p:tgtEl>
                                          <p:spTgt spid="193"/>
                                        </p:tgtEl>
                                        <p:attrNameLst>
                                          <p:attrName>style.visibility</p:attrName>
                                        </p:attrNameLst>
                                      </p:cBhvr>
                                      <p:to>
                                        <p:strVal val="visible"/>
                                      </p:to>
                                    </p:set>
                                  </p:childTnLst>
                                </p:cTn>
                              </p:par>
                            </p:childTnLst>
                          </p:cTn>
                        </p:par>
                      </p:childTnLst>
                    </p:cTn>
                  </p:par>
                  <p:par>
                    <p:cTn id="217" fill="hold">
                      <p:stCondLst>
                        <p:cond delay="indefinite"/>
                      </p:stCondLst>
                      <p:childTnLst>
                        <p:par>
                          <p:cTn id="218" fill="hold">
                            <p:stCondLst>
                              <p:cond delay="0"/>
                            </p:stCondLst>
                            <p:childTnLst>
                              <p:par>
                                <p:cTn id="219" presetID="1" presetClass="exit" presetSubtype="0" fill="hold" grpId="1" nodeType="clickEffect">
                                  <p:stCondLst>
                                    <p:cond delay="0"/>
                                  </p:stCondLst>
                                  <p:childTnLst>
                                    <p:set>
                                      <p:cBhvr>
                                        <p:cTn id="220" dur="1" fill="hold">
                                          <p:stCondLst>
                                            <p:cond delay="0"/>
                                          </p:stCondLst>
                                        </p:cTn>
                                        <p:tgtEl>
                                          <p:spTgt spid="175"/>
                                        </p:tgtEl>
                                        <p:attrNameLst>
                                          <p:attrName>style.visibility</p:attrName>
                                        </p:attrNameLst>
                                      </p:cBhvr>
                                      <p:to>
                                        <p:strVal val="hidden"/>
                                      </p:to>
                                    </p:set>
                                  </p:childTnLst>
                                </p:cTn>
                              </p:par>
                              <p:par>
                                <p:cTn id="221" presetID="1" presetClass="exit" presetSubtype="0" fill="hold" nodeType="withEffect">
                                  <p:stCondLst>
                                    <p:cond delay="0"/>
                                  </p:stCondLst>
                                  <p:childTnLst>
                                    <p:set>
                                      <p:cBhvr>
                                        <p:cTn id="222" dur="1" fill="hold">
                                          <p:stCondLst>
                                            <p:cond delay="0"/>
                                          </p:stCondLst>
                                        </p:cTn>
                                        <p:tgtEl>
                                          <p:spTgt spid="171"/>
                                        </p:tgtEl>
                                        <p:attrNameLst>
                                          <p:attrName>style.visibility</p:attrName>
                                        </p:attrNameLst>
                                      </p:cBhvr>
                                      <p:to>
                                        <p:strVal val="hidden"/>
                                      </p:to>
                                    </p:set>
                                  </p:childTnLst>
                                </p:cTn>
                              </p:par>
                              <p:par>
                                <p:cTn id="223" presetID="10" presetClass="exit" presetSubtype="0" fill="hold" nodeType="withEffect">
                                  <p:stCondLst>
                                    <p:cond delay="0"/>
                                  </p:stCondLst>
                                  <p:childTnLst>
                                    <p:animEffect transition="out" filter="fade">
                                      <p:cBhvr>
                                        <p:cTn id="224" dur="500"/>
                                        <p:tgtEl>
                                          <p:spTgt spid="179"/>
                                        </p:tgtEl>
                                      </p:cBhvr>
                                    </p:animEffect>
                                    <p:set>
                                      <p:cBhvr>
                                        <p:cTn id="225" dur="1" fill="hold">
                                          <p:stCondLst>
                                            <p:cond delay="499"/>
                                          </p:stCondLst>
                                        </p:cTn>
                                        <p:tgtEl>
                                          <p:spTgt spid="179"/>
                                        </p:tgtEl>
                                        <p:attrNameLst>
                                          <p:attrName>style.visibility</p:attrName>
                                        </p:attrNameLst>
                                      </p:cBhvr>
                                      <p:to>
                                        <p:strVal val="hidden"/>
                                      </p:to>
                                    </p:set>
                                  </p:childTnLst>
                                </p:cTn>
                              </p:par>
                            </p:childTnLst>
                          </p:cTn>
                        </p:par>
                      </p:childTnLst>
                    </p:cTn>
                  </p:par>
                  <p:par>
                    <p:cTn id="226" fill="hold">
                      <p:stCondLst>
                        <p:cond delay="indefinite"/>
                      </p:stCondLst>
                      <p:childTnLst>
                        <p:par>
                          <p:cTn id="227" fill="hold">
                            <p:stCondLst>
                              <p:cond delay="0"/>
                            </p:stCondLst>
                            <p:childTnLst>
                              <p:par>
                                <p:cTn id="228" presetID="10" presetClass="entr" presetSubtype="0" fill="hold" nodeType="clickEffect">
                                  <p:stCondLst>
                                    <p:cond delay="0"/>
                                  </p:stCondLst>
                                  <p:childTnLst>
                                    <p:set>
                                      <p:cBhvr>
                                        <p:cTn id="229" dur="1" fill="hold">
                                          <p:stCondLst>
                                            <p:cond delay="0"/>
                                          </p:stCondLst>
                                        </p:cTn>
                                        <p:tgtEl>
                                          <p:spTgt spid="220"/>
                                        </p:tgtEl>
                                        <p:attrNameLst>
                                          <p:attrName>style.visibility</p:attrName>
                                        </p:attrNameLst>
                                      </p:cBhvr>
                                      <p:to>
                                        <p:strVal val="visible"/>
                                      </p:to>
                                    </p:set>
                                    <p:animEffect transition="in" filter="fade">
                                      <p:cBhvr>
                                        <p:cTn id="230" dur="500"/>
                                        <p:tgtEl>
                                          <p:spTgt spid="220"/>
                                        </p:tgtEl>
                                      </p:cBhvr>
                                    </p:animEffect>
                                  </p:childTnLst>
                                </p:cTn>
                              </p:par>
                            </p:childTnLst>
                          </p:cTn>
                        </p:par>
                      </p:childTnLst>
                    </p:cTn>
                  </p:par>
                  <p:par>
                    <p:cTn id="231" fill="hold">
                      <p:stCondLst>
                        <p:cond delay="indefinite"/>
                      </p:stCondLst>
                      <p:childTnLst>
                        <p:par>
                          <p:cTn id="232" fill="hold">
                            <p:stCondLst>
                              <p:cond delay="0"/>
                            </p:stCondLst>
                            <p:childTnLst>
                              <p:par>
                                <p:cTn id="233" presetID="10" presetClass="exit" presetSubtype="0" fill="hold" nodeType="clickEffect">
                                  <p:stCondLst>
                                    <p:cond delay="0"/>
                                  </p:stCondLst>
                                  <p:childTnLst>
                                    <p:animEffect transition="out" filter="fade">
                                      <p:cBhvr>
                                        <p:cTn id="234" dur="500"/>
                                        <p:tgtEl>
                                          <p:spTgt spid="220"/>
                                        </p:tgtEl>
                                      </p:cBhvr>
                                    </p:animEffect>
                                    <p:set>
                                      <p:cBhvr>
                                        <p:cTn id="235" dur="1" fill="hold">
                                          <p:stCondLst>
                                            <p:cond delay="499"/>
                                          </p:stCondLst>
                                        </p:cTn>
                                        <p:tgtEl>
                                          <p:spTgt spid="220"/>
                                        </p:tgtEl>
                                        <p:attrNameLst>
                                          <p:attrName>style.visibility</p:attrName>
                                        </p:attrNameLst>
                                      </p:cBhvr>
                                      <p:to>
                                        <p:strVal val="hidden"/>
                                      </p:to>
                                    </p:set>
                                  </p:childTnLst>
                                </p:cTn>
                              </p:par>
                            </p:childTnLst>
                          </p:cTn>
                        </p:par>
                      </p:childTnLst>
                    </p:cTn>
                  </p:par>
                  <p:par>
                    <p:cTn id="236" fill="hold">
                      <p:stCondLst>
                        <p:cond delay="indefinite"/>
                      </p:stCondLst>
                      <p:childTnLst>
                        <p:par>
                          <p:cTn id="237" fill="hold">
                            <p:stCondLst>
                              <p:cond delay="0"/>
                            </p:stCondLst>
                            <p:childTnLst>
                              <p:par>
                                <p:cTn id="238" presetID="10" presetClass="entr" presetSubtype="0" fill="hold" nodeType="clickEffect">
                                  <p:stCondLst>
                                    <p:cond delay="0"/>
                                  </p:stCondLst>
                                  <p:childTnLst>
                                    <p:set>
                                      <p:cBhvr>
                                        <p:cTn id="239" dur="1" fill="hold">
                                          <p:stCondLst>
                                            <p:cond delay="0"/>
                                          </p:stCondLst>
                                        </p:cTn>
                                        <p:tgtEl>
                                          <p:spTgt spid="226"/>
                                        </p:tgtEl>
                                        <p:attrNameLst>
                                          <p:attrName>style.visibility</p:attrName>
                                        </p:attrNameLst>
                                      </p:cBhvr>
                                      <p:to>
                                        <p:strVal val="visible"/>
                                      </p:to>
                                    </p:set>
                                    <p:animEffect transition="in" filter="fade">
                                      <p:cBhvr>
                                        <p:cTn id="240" dur="500"/>
                                        <p:tgtEl>
                                          <p:spTgt spid="226"/>
                                        </p:tgtEl>
                                      </p:cBhvr>
                                    </p:animEffect>
                                  </p:childTnLst>
                                </p:cTn>
                              </p:par>
                            </p:childTnLst>
                          </p:cTn>
                        </p:par>
                      </p:childTnLst>
                    </p:cTn>
                  </p:par>
                  <p:par>
                    <p:cTn id="241" fill="hold">
                      <p:stCondLst>
                        <p:cond delay="indefinite"/>
                      </p:stCondLst>
                      <p:childTnLst>
                        <p:par>
                          <p:cTn id="242" fill="hold">
                            <p:stCondLst>
                              <p:cond delay="0"/>
                            </p:stCondLst>
                            <p:childTnLst>
                              <p:par>
                                <p:cTn id="243" presetID="10" presetClass="exit" presetSubtype="0" fill="hold" nodeType="clickEffect">
                                  <p:stCondLst>
                                    <p:cond delay="0"/>
                                  </p:stCondLst>
                                  <p:childTnLst>
                                    <p:animEffect transition="out" filter="fade">
                                      <p:cBhvr>
                                        <p:cTn id="244" dur="500"/>
                                        <p:tgtEl>
                                          <p:spTgt spid="226"/>
                                        </p:tgtEl>
                                      </p:cBhvr>
                                    </p:animEffect>
                                    <p:set>
                                      <p:cBhvr>
                                        <p:cTn id="245" dur="1" fill="hold">
                                          <p:stCondLst>
                                            <p:cond delay="499"/>
                                          </p:stCondLst>
                                        </p:cTn>
                                        <p:tgtEl>
                                          <p:spTgt spid="226"/>
                                        </p:tgtEl>
                                        <p:attrNameLst>
                                          <p:attrName>style.visibility</p:attrName>
                                        </p:attrNameLst>
                                      </p:cBhvr>
                                      <p:to>
                                        <p:strVal val="hidden"/>
                                      </p:to>
                                    </p:set>
                                  </p:childTnLst>
                                </p:cTn>
                              </p:par>
                            </p:childTnLst>
                          </p:cTn>
                        </p:par>
                      </p:childTnLst>
                    </p:cTn>
                  </p:par>
                  <p:par>
                    <p:cTn id="246" fill="hold">
                      <p:stCondLst>
                        <p:cond delay="indefinite"/>
                      </p:stCondLst>
                      <p:childTnLst>
                        <p:par>
                          <p:cTn id="247" fill="hold">
                            <p:stCondLst>
                              <p:cond delay="0"/>
                            </p:stCondLst>
                            <p:childTnLst>
                              <p:par>
                                <p:cTn id="248" presetID="10" presetClass="entr" presetSubtype="0" fill="hold" grpId="0" nodeType="clickEffect">
                                  <p:stCondLst>
                                    <p:cond delay="0"/>
                                  </p:stCondLst>
                                  <p:childTnLst>
                                    <p:set>
                                      <p:cBhvr>
                                        <p:cTn id="249" dur="1" fill="hold">
                                          <p:stCondLst>
                                            <p:cond delay="0"/>
                                          </p:stCondLst>
                                        </p:cTn>
                                        <p:tgtEl>
                                          <p:spTgt spid="213"/>
                                        </p:tgtEl>
                                        <p:attrNameLst>
                                          <p:attrName>style.visibility</p:attrName>
                                        </p:attrNameLst>
                                      </p:cBhvr>
                                      <p:to>
                                        <p:strVal val="visible"/>
                                      </p:to>
                                    </p:set>
                                    <p:animEffect transition="in" filter="fade">
                                      <p:cBhvr>
                                        <p:cTn id="250" dur="500"/>
                                        <p:tgtEl>
                                          <p:spTgt spid="213"/>
                                        </p:tgtEl>
                                      </p:cBhvr>
                                    </p:animEffect>
                                  </p:childTnLst>
                                </p:cTn>
                              </p:par>
                              <p:par>
                                <p:cTn id="251" presetID="10" presetClass="entr" presetSubtype="0" fill="hold" grpId="0" nodeType="withEffect">
                                  <p:stCondLst>
                                    <p:cond delay="0"/>
                                  </p:stCondLst>
                                  <p:childTnLst>
                                    <p:set>
                                      <p:cBhvr>
                                        <p:cTn id="252" dur="1" fill="hold">
                                          <p:stCondLst>
                                            <p:cond delay="0"/>
                                          </p:stCondLst>
                                        </p:cTn>
                                        <p:tgtEl>
                                          <p:spTgt spid="214"/>
                                        </p:tgtEl>
                                        <p:attrNameLst>
                                          <p:attrName>style.visibility</p:attrName>
                                        </p:attrNameLst>
                                      </p:cBhvr>
                                      <p:to>
                                        <p:strVal val="visible"/>
                                      </p:to>
                                    </p:set>
                                    <p:animEffect transition="in" filter="fade">
                                      <p:cBhvr>
                                        <p:cTn id="253" dur="500"/>
                                        <p:tgtEl>
                                          <p:spTgt spid="214"/>
                                        </p:tgtEl>
                                      </p:cBhvr>
                                    </p:animEffect>
                                  </p:childTnLst>
                                </p:cTn>
                              </p:par>
                            </p:childTnLst>
                          </p:cTn>
                        </p:par>
                      </p:childTnLst>
                    </p:cTn>
                  </p:par>
                  <p:par>
                    <p:cTn id="254" fill="hold">
                      <p:stCondLst>
                        <p:cond delay="indefinite"/>
                      </p:stCondLst>
                      <p:childTnLst>
                        <p:par>
                          <p:cTn id="255" fill="hold">
                            <p:stCondLst>
                              <p:cond delay="0"/>
                            </p:stCondLst>
                            <p:childTnLst>
                              <p:par>
                                <p:cTn id="256" presetID="1" presetClass="exit" presetSubtype="0" fill="hold" grpId="1" nodeType="clickEffect">
                                  <p:stCondLst>
                                    <p:cond delay="0"/>
                                  </p:stCondLst>
                                  <p:childTnLst>
                                    <p:set>
                                      <p:cBhvr>
                                        <p:cTn id="257" dur="1" fill="hold">
                                          <p:stCondLst>
                                            <p:cond delay="0"/>
                                          </p:stCondLst>
                                        </p:cTn>
                                        <p:tgtEl>
                                          <p:spTgt spid="214"/>
                                        </p:tgtEl>
                                        <p:attrNameLst>
                                          <p:attrName>style.visibility</p:attrName>
                                        </p:attrNameLst>
                                      </p:cBhvr>
                                      <p:to>
                                        <p:strVal val="hidden"/>
                                      </p:to>
                                    </p:set>
                                  </p:childTnLst>
                                </p:cTn>
                              </p:par>
                            </p:childTnLst>
                          </p:cTn>
                        </p:par>
                      </p:childTnLst>
                    </p:cTn>
                  </p:par>
                  <p:par>
                    <p:cTn id="258" fill="hold">
                      <p:stCondLst>
                        <p:cond delay="indefinite"/>
                      </p:stCondLst>
                      <p:childTnLst>
                        <p:par>
                          <p:cTn id="259" fill="hold">
                            <p:stCondLst>
                              <p:cond delay="0"/>
                            </p:stCondLst>
                            <p:childTnLst>
                              <p:par>
                                <p:cTn id="260" presetID="1" presetClass="entr" presetSubtype="0" fill="hold" grpId="0" nodeType="clickEffect">
                                  <p:stCondLst>
                                    <p:cond delay="0"/>
                                  </p:stCondLst>
                                  <p:childTnLst>
                                    <p:set>
                                      <p:cBhvr>
                                        <p:cTn id="261" dur="1" fill="hold">
                                          <p:stCondLst>
                                            <p:cond delay="0"/>
                                          </p:stCondLst>
                                        </p:cTn>
                                        <p:tgtEl>
                                          <p:spTgt spid="212"/>
                                        </p:tgtEl>
                                        <p:attrNameLst>
                                          <p:attrName>style.visibility</p:attrName>
                                        </p:attrNameLst>
                                      </p:cBhvr>
                                      <p:to>
                                        <p:strVal val="visible"/>
                                      </p:to>
                                    </p:set>
                                  </p:childTnLst>
                                </p:cTn>
                              </p:par>
                            </p:childTnLst>
                          </p:cTn>
                        </p:par>
                      </p:childTnLst>
                    </p:cTn>
                  </p:par>
                  <p:par>
                    <p:cTn id="262" fill="hold">
                      <p:stCondLst>
                        <p:cond delay="indefinite"/>
                      </p:stCondLst>
                      <p:childTnLst>
                        <p:par>
                          <p:cTn id="263" fill="hold">
                            <p:stCondLst>
                              <p:cond delay="0"/>
                            </p:stCondLst>
                            <p:childTnLst>
                              <p:par>
                                <p:cTn id="264" presetID="1" presetClass="entr" presetSubtype="0" fill="hold" grpId="0" nodeType="clickEffect">
                                  <p:stCondLst>
                                    <p:cond delay="0"/>
                                  </p:stCondLst>
                                  <p:childTnLst>
                                    <p:set>
                                      <p:cBhvr>
                                        <p:cTn id="265" dur="1" fill="hold">
                                          <p:stCondLst>
                                            <p:cond delay="0"/>
                                          </p:stCondLst>
                                        </p:cTn>
                                        <p:tgtEl>
                                          <p:spTgt spid="197"/>
                                        </p:tgtEl>
                                        <p:attrNameLst>
                                          <p:attrName>style.visibility</p:attrName>
                                        </p:attrNameLst>
                                      </p:cBhvr>
                                      <p:to>
                                        <p:strVal val="visible"/>
                                      </p:to>
                                    </p:set>
                                  </p:childTnLst>
                                </p:cTn>
                              </p:par>
                            </p:childTnLst>
                          </p:cTn>
                        </p:par>
                      </p:childTnLst>
                    </p:cTn>
                  </p:par>
                  <p:par>
                    <p:cTn id="266" fill="hold">
                      <p:stCondLst>
                        <p:cond delay="indefinite"/>
                      </p:stCondLst>
                      <p:childTnLst>
                        <p:par>
                          <p:cTn id="267" fill="hold">
                            <p:stCondLst>
                              <p:cond delay="0"/>
                            </p:stCondLst>
                            <p:childTnLst>
                              <p:par>
                                <p:cTn id="268" presetID="1" presetClass="entr" presetSubtype="0" fill="hold" nodeType="clickEffect">
                                  <p:stCondLst>
                                    <p:cond delay="0"/>
                                  </p:stCondLst>
                                  <p:childTnLst>
                                    <p:set>
                                      <p:cBhvr>
                                        <p:cTn id="269" dur="1" fill="hold">
                                          <p:stCondLst>
                                            <p:cond delay="0"/>
                                          </p:stCondLst>
                                        </p:cTn>
                                        <p:tgtEl>
                                          <p:spTgt spid="198"/>
                                        </p:tgtEl>
                                        <p:attrNameLst>
                                          <p:attrName>style.visibility</p:attrName>
                                        </p:attrNameLst>
                                      </p:cBhvr>
                                      <p:to>
                                        <p:strVal val="visible"/>
                                      </p:to>
                                    </p:set>
                                  </p:childTnLst>
                                </p:cTn>
                              </p:par>
                            </p:childTnLst>
                          </p:cTn>
                        </p:par>
                      </p:childTnLst>
                    </p:cTn>
                  </p:par>
                  <p:par>
                    <p:cTn id="270" fill="hold">
                      <p:stCondLst>
                        <p:cond delay="indefinite"/>
                      </p:stCondLst>
                      <p:childTnLst>
                        <p:par>
                          <p:cTn id="271" fill="hold">
                            <p:stCondLst>
                              <p:cond delay="0"/>
                            </p:stCondLst>
                            <p:childTnLst>
                              <p:par>
                                <p:cTn id="272" presetID="1" presetClass="entr" presetSubtype="0" fill="hold" grpId="0" nodeType="clickEffect">
                                  <p:stCondLst>
                                    <p:cond delay="0"/>
                                  </p:stCondLst>
                                  <p:childTnLst>
                                    <p:set>
                                      <p:cBhvr>
                                        <p:cTn id="273" dur="1" fill="hold">
                                          <p:stCondLst>
                                            <p:cond delay="0"/>
                                          </p:stCondLst>
                                        </p:cTn>
                                        <p:tgtEl>
                                          <p:spTgt spid="196"/>
                                        </p:tgtEl>
                                        <p:attrNameLst>
                                          <p:attrName>style.visibility</p:attrName>
                                        </p:attrNameLst>
                                      </p:cBhvr>
                                      <p:to>
                                        <p:strVal val="visible"/>
                                      </p:to>
                                    </p:set>
                                  </p:childTnLst>
                                </p:cTn>
                              </p:par>
                            </p:childTnLst>
                          </p:cTn>
                        </p:par>
                      </p:childTnLst>
                    </p:cTn>
                  </p:par>
                  <p:par>
                    <p:cTn id="274" fill="hold">
                      <p:stCondLst>
                        <p:cond delay="indefinite"/>
                      </p:stCondLst>
                      <p:childTnLst>
                        <p:par>
                          <p:cTn id="275" fill="hold">
                            <p:stCondLst>
                              <p:cond delay="0"/>
                            </p:stCondLst>
                            <p:childTnLst>
                              <p:par>
                                <p:cTn id="276" presetID="10" presetClass="entr" presetSubtype="0" fill="hold" grpId="0" nodeType="clickEffect">
                                  <p:stCondLst>
                                    <p:cond delay="0"/>
                                  </p:stCondLst>
                                  <p:childTnLst>
                                    <p:set>
                                      <p:cBhvr>
                                        <p:cTn id="277" dur="1" fill="hold">
                                          <p:stCondLst>
                                            <p:cond delay="0"/>
                                          </p:stCondLst>
                                        </p:cTn>
                                        <p:tgtEl>
                                          <p:spTgt spid="215"/>
                                        </p:tgtEl>
                                        <p:attrNameLst>
                                          <p:attrName>style.visibility</p:attrName>
                                        </p:attrNameLst>
                                      </p:cBhvr>
                                      <p:to>
                                        <p:strVal val="visible"/>
                                      </p:to>
                                    </p:set>
                                    <p:animEffect transition="in" filter="fade">
                                      <p:cBhvr>
                                        <p:cTn id="278" dur="500"/>
                                        <p:tgtEl>
                                          <p:spTgt spid="215"/>
                                        </p:tgtEl>
                                      </p:cBhvr>
                                    </p:animEffect>
                                  </p:childTnLst>
                                </p:cTn>
                              </p:par>
                            </p:childTnLst>
                          </p:cTn>
                        </p:par>
                      </p:childTnLst>
                    </p:cTn>
                  </p:par>
                  <p:par>
                    <p:cTn id="279" fill="hold">
                      <p:stCondLst>
                        <p:cond delay="indefinite"/>
                      </p:stCondLst>
                      <p:childTnLst>
                        <p:par>
                          <p:cTn id="280" fill="hold">
                            <p:stCondLst>
                              <p:cond delay="0"/>
                            </p:stCondLst>
                            <p:childTnLst>
                              <p:par>
                                <p:cTn id="281" presetID="1" presetClass="exit" presetSubtype="0" fill="hold" grpId="1" nodeType="clickEffect">
                                  <p:stCondLst>
                                    <p:cond delay="0"/>
                                  </p:stCondLst>
                                  <p:childTnLst>
                                    <p:set>
                                      <p:cBhvr>
                                        <p:cTn id="282" dur="1" fill="hold">
                                          <p:stCondLst>
                                            <p:cond delay="0"/>
                                          </p:stCondLst>
                                        </p:cTn>
                                        <p:tgtEl>
                                          <p:spTgt spid="215"/>
                                        </p:tgtEl>
                                        <p:attrNameLst>
                                          <p:attrName>style.visibility</p:attrName>
                                        </p:attrNameLst>
                                      </p:cBhvr>
                                      <p:to>
                                        <p:strVal val="hidden"/>
                                      </p:to>
                                    </p:set>
                                  </p:childTnLst>
                                </p:cTn>
                              </p:par>
                              <p:par>
                                <p:cTn id="283" presetID="10" presetClass="entr" presetSubtype="0" fill="hold" grpId="0" nodeType="withEffect">
                                  <p:stCondLst>
                                    <p:cond delay="0"/>
                                  </p:stCondLst>
                                  <p:childTnLst>
                                    <p:set>
                                      <p:cBhvr>
                                        <p:cTn id="284" dur="1" fill="hold">
                                          <p:stCondLst>
                                            <p:cond delay="0"/>
                                          </p:stCondLst>
                                        </p:cTn>
                                        <p:tgtEl>
                                          <p:spTgt spid="216"/>
                                        </p:tgtEl>
                                        <p:attrNameLst>
                                          <p:attrName>style.visibility</p:attrName>
                                        </p:attrNameLst>
                                      </p:cBhvr>
                                      <p:to>
                                        <p:strVal val="visible"/>
                                      </p:to>
                                    </p:set>
                                    <p:animEffect transition="in" filter="fade">
                                      <p:cBhvr>
                                        <p:cTn id="285" dur="500"/>
                                        <p:tgtEl>
                                          <p:spTgt spid="216"/>
                                        </p:tgtEl>
                                      </p:cBhvr>
                                    </p:animEffect>
                                  </p:childTnLst>
                                </p:cTn>
                              </p:par>
                              <p:par>
                                <p:cTn id="286" presetID="1" presetClass="entr" presetSubtype="0" fill="hold" nodeType="withEffect">
                                  <p:stCondLst>
                                    <p:cond delay="0"/>
                                  </p:stCondLst>
                                  <p:childTnLst>
                                    <p:set>
                                      <p:cBhvr>
                                        <p:cTn id="287" dur="1" fill="hold">
                                          <p:stCondLst>
                                            <p:cond delay="0"/>
                                          </p:stCondLst>
                                        </p:cTn>
                                        <p:tgtEl>
                                          <p:spTgt spid="202"/>
                                        </p:tgtEl>
                                        <p:attrNameLst>
                                          <p:attrName>style.visibility</p:attrName>
                                        </p:attrNameLst>
                                      </p:cBhvr>
                                      <p:to>
                                        <p:strVal val="visible"/>
                                      </p:to>
                                    </p:set>
                                  </p:childTnLst>
                                </p:cTn>
                              </p:par>
                            </p:childTnLst>
                          </p:cTn>
                        </p:par>
                      </p:childTnLst>
                    </p:cTn>
                  </p:par>
                  <p:par>
                    <p:cTn id="288" fill="hold">
                      <p:stCondLst>
                        <p:cond delay="indefinite"/>
                      </p:stCondLst>
                      <p:childTnLst>
                        <p:par>
                          <p:cTn id="289" fill="hold">
                            <p:stCondLst>
                              <p:cond delay="0"/>
                            </p:stCondLst>
                            <p:childTnLst>
                              <p:par>
                                <p:cTn id="290" presetID="1" presetClass="entr" presetSubtype="0" fill="hold" grpId="0" nodeType="clickEffect">
                                  <p:stCondLst>
                                    <p:cond delay="0"/>
                                  </p:stCondLst>
                                  <p:childTnLst>
                                    <p:set>
                                      <p:cBhvr>
                                        <p:cTn id="291" dur="1" fill="hold">
                                          <p:stCondLst>
                                            <p:cond delay="0"/>
                                          </p:stCondLst>
                                        </p:cTn>
                                        <p:tgtEl>
                                          <p:spTgt spid="200"/>
                                        </p:tgtEl>
                                        <p:attrNameLst>
                                          <p:attrName>style.visibility</p:attrName>
                                        </p:attrNameLst>
                                      </p:cBhvr>
                                      <p:to>
                                        <p:strVal val="visible"/>
                                      </p:to>
                                    </p:set>
                                  </p:childTnLst>
                                </p:cTn>
                              </p:par>
                            </p:childTnLst>
                          </p:cTn>
                        </p:par>
                      </p:childTnLst>
                    </p:cTn>
                  </p:par>
                  <p:par>
                    <p:cTn id="292" fill="hold">
                      <p:stCondLst>
                        <p:cond delay="indefinite"/>
                      </p:stCondLst>
                      <p:childTnLst>
                        <p:par>
                          <p:cTn id="293" fill="hold">
                            <p:stCondLst>
                              <p:cond delay="0"/>
                            </p:stCondLst>
                            <p:childTnLst>
                              <p:par>
                                <p:cTn id="294" presetID="1" presetClass="exit" presetSubtype="0" fill="hold" grpId="1" nodeType="clickEffect">
                                  <p:stCondLst>
                                    <p:cond delay="0"/>
                                  </p:stCondLst>
                                  <p:childTnLst>
                                    <p:set>
                                      <p:cBhvr>
                                        <p:cTn id="295" dur="1" fill="hold">
                                          <p:stCondLst>
                                            <p:cond delay="0"/>
                                          </p:stCondLst>
                                        </p:cTn>
                                        <p:tgtEl>
                                          <p:spTgt spid="213"/>
                                        </p:tgtEl>
                                        <p:attrNameLst>
                                          <p:attrName>style.visibility</p:attrName>
                                        </p:attrNameLst>
                                      </p:cBhvr>
                                      <p:to>
                                        <p:strVal val="hidden"/>
                                      </p:to>
                                    </p:set>
                                  </p:childTnLst>
                                </p:cTn>
                              </p:par>
                              <p:par>
                                <p:cTn id="296" presetID="1" presetClass="exit" presetSubtype="0" fill="hold" grpId="1" nodeType="withEffect">
                                  <p:stCondLst>
                                    <p:cond delay="0"/>
                                  </p:stCondLst>
                                  <p:childTnLst>
                                    <p:set>
                                      <p:cBhvr>
                                        <p:cTn id="297" dur="1" fill="hold">
                                          <p:stCondLst>
                                            <p:cond delay="0"/>
                                          </p:stCondLst>
                                        </p:cTn>
                                        <p:tgtEl>
                                          <p:spTgt spid="216"/>
                                        </p:tgtEl>
                                        <p:attrNameLst>
                                          <p:attrName>style.visibility</p:attrName>
                                        </p:attrNameLst>
                                      </p:cBhvr>
                                      <p:to>
                                        <p:strVal val="hidden"/>
                                      </p:to>
                                    </p:set>
                                  </p:childTnLst>
                                </p:cTn>
                              </p:par>
                            </p:childTnLst>
                          </p:cTn>
                        </p:par>
                      </p:childTnLst>
                    </p:cTn>
                  </p:par>
                  <p:par>
                    <p:cTn id="298" fill="hold">
                      <p:stCondLst>
                        <p:cond delay="indefinite"/>
                      </p:stCondLst>
                      <p:childTnLst>
                        <p:par>
                          <p:cTn id="299" fill="hold">
                            <p:stCondLst>
                              <p:cond delay="0"/>
                            </p:stCondLst>
                            <p:childTnLst>
                              <p:par>
                                <p:cTn id="300" presetID="10" presetClass="entr" presetSubtype="0" fill="hold" nodeType="clickEffect">
                                  <p:stCondLst>
                                    <p:cond delay="0"/>
                                  </p:stCondLst>
                                  <p:childTnLst>
                                    <p:set>
                                      <p:cBhvr>
                                        <p:cTn id="301" dur="1" fill="hold">
                                          <p:stCondLst>
                                            <p:cond delay="0"/>
                                          </p:stCondLst>
                                        </p:cTn>
                                        <p:tgtEl>
                                          <p:spTgt spid="223"/>
                                        </p:tgtEl>
                                        <p:attrNameLst>
                                          <p:attrName>style.visibility</p:attrName>
                                        </p:attrNameLst>
                                      </p:cBhvr>
                                      <p:to>
                                        <p:strVal val="visible"/>
                                      </p:to>
                                    </p:set>
                                    <p:animEffect transition="in" filter="fade">
                                      <p:cBhvr>
                                        <p:cTn id="302" dur="500"/>
                                        <p:tgtEl>
                                          <p:spTgt spid="223"/>
                                        </p:tgtEl>
                                      </p:cBhvr>
                                    </p:animEffect>
                                  </p:childTnLst>
                                </p:cTn>
                              </p:par>
                            </p:childTnLst>
                          </p:cTn>
                        </p:par>
                      </p:childTnLst>
                    </p:cTn>
                  </p:par>
                  <p:par>
                    <p:cTn id="303" fill="hold">
                      <p:stCondLst>
                        <p:cond delay="indefinite"/>
                      </p:stCondLst>
                      <p:childTnLst>
                        <p:par>
                          <p:cTn id="304" fill="hold">
                            <p:stCondLst>
                              <p:cond delay="0"/>
                            </p:stCondLst>
                            <p:childTnLst>
                              <p:par>
                                <p:cTn id="305" presetID="10" presetClass="exit" presetSubtype="0" fill="hold" nodeType="clickEffect">
                                  <p:stCondLst>
                                    <p:cond delay="0"/>
                                  </p:stCondLst>
                                  <p:childTnLst>
                                    <p:animEffect transition="out" filter="fade">
                                      <p:cBhvr>
                                        <p:cTn id="306" dur="500"/>
                                        <p:tgtEl>
                                          <p:spTgt spid="223"/>
                                        </p:tgtEl>
                                      </p:cBhvr>
                                    </p:animEffect>
                                    <p:set>
                                      <p:cBhvr>
                                        <p:cTn id="307" dur="1" fill="hold">
                                          <p:stCondLst>
                                            <p:cond delay="499"/>
                                          </p:stCondLst>
                                        </p:cTn>
                                        <p:tgtEl>
                                          <p:spTgt spid="223"/>
                                        </p:tgtEl>
                                        <p:attrNameLst>
                                          <p:attrName>style.visibility</p:attrName>
                                        </p:attrNameLst>
                                      </p:cBhvr>
                                      <p:to>
                                        <p:strVal val="hidden"/>
                                      </p:to>
                                    </p:set>
                                  </p:childTnLst>
                                </p:cTn>
                              </p:par>
                            </p:childTnLst>
                          </p:cTn>
                        </p:par>
                      </p:childTnLst>
                    </p:cTn>
                  </p:par>
                  <p:par>
                    <p:cTn id="308" fill="hold">
                      <p:stCondLst>
                        <p:cond delay="indefinite"/>
                      </p:stCondLst>
                      <p:childTnLst>
                        <p:par>
                          <p:cTn id="309" fill="hold">
                            <p:stCondLst>
                              <p:cond delay="0"/>
                            </p:stCondLst>
                            <p:childTnLst>
                              <p:par>
                                <p:cTn id="310" presetID="1" presetClass="entr" presetSubtype="0" fill="hold" grpId="0" nodeType="clickEffect">
                                  <p:stCondLst>
                                    <p:cond delay="0"/>
                                  </p:stCondLst>
                                  <p:childTnLst>
                                    <p:set>
                                      <p:cBhvr>
                                        <p:cTn id="311" dur="1" fill="hold">
                                          <p:stCondLst>
                                            <p:cond delay="0"/>
                                          </p:stCondLst>
                                        </p:cTn>
                                        <p:tgtEl>
                                          <p:spTgt spid="201"/>
                                        </p:tgtEl>
                                        <p:attrNameLst>
                                          <p:attrName>style.visibility</p:attrName>
                                        </p:attrNameLst>
                                      </p:cBhvr>
                                      <p:to>
                                        <p:strVal val="visible"/>
                                      </p:to>
                                    </p:set>
                                  </p:childTnLst>
                                </p:cTn>
                              </p:par>
                            </p:childTnLst>
                          </p:cTn>
                        </p:par>
                      </p:childTnLst>
                    </p:cTn>
                  </p:par>
                  <p:par>
                    <p:cTn id="312" fill="hold">
                      <p:stCondLst>
                        <p:cond delay="indefinite"/>
                      </p:stCondLst>
                      <p:childTnLst>
                        <p:par>
                          <p:cTn id="313" fill="hold">
                            <p:stCondLst>
                              <p:cond delay="0"/>
                            </p:stCondLst>
                            <p:childTnLst>
                              <p:par>
                                <p:cTn id="314" presetID="1" presetClass="entr" presetSubtype="0" fill="hold" grpId="0" nodeType="clickEffect">
                                  <p:stCondLst>
                                    <p:cond delay="0"/>
                                  </p:stCondLst>
                                  <p:childTnLst>
                                    <p:set>
                                      <p:cBhvr>
                                        <p:cTn id="315" dur="1" fill="hold">
                                          <p:stCondLst>
                                            <p:cond delay="0"/>
                                          </p:stCondLst>
                                        </p:cTn>
                                        <p:tgtEl>
                                          <p:spTgt spid="203"/>
                                        </p:tgtEl>
                                        <p:attrNameLst>
                                          <p:attrName>style.visibility</p:attrName>
                                        </p:attrNameLst>
                                      </p:cBhvr>
                                      <p:to>
                                        <p:strVal val="visible"/>
                                      </p:to>
                                    </p:set>
                                  </p:childTnLst>
                                </p:cTn>
                              </p:par>
                            </p:childTnLst>
                          </p:cTn>
                        </p:par>
                      </p:childTnLst>
                    </p:cTn>
                  </p:par>
                  <p:par>
                    <p:cTn id="316" fill="hold">
                      <p:stCondLst>
                        <p:cond delay="indefinite"/>
                      </p:stCondLst>
                      <p:childTnLst>
                        <p:par>
                          <p:cTn id="317" fill="hold">
                            <p:stCondLst>
                              <p:cond delay="0"/>
                            </p:stCondLst>
                            <p:childTnLst>
                              <p:par>
                                <p:cTn id="318" presetID="1" presetClass="entr" presetSubtype="0" fill="hold" grpId="0" nodeType="clickEffect">
                                  <p:stCondLst>
                                    <p:cond delay="0"/>
                                  </p:stCondLst>
                                  <p:childTnLst>
                                    <p:set>
                                      <p:cBhvr>
                                        <p:cTn id="319" dur="1" fill="hold">
                                          <p:stCondLst>
                                            <p:cond delay="0"/>
                                          </p:stCondLst>
                                        </p:cTn>
                                        <p:tgtEl>
                                          <p:spTgt spid="205"/>
                                        </p:tgtEl>
                                        <p:attrNameLst>
                                          <p:attrName>style.visibility</p:attrName>
                                        </p:attrNameLst>
                                      </p:cBhvr>
                                      <p:to>
                                        <p:strVal val="visible"/>
                                      </p:to>
                                    </p:set>
                                  </p:childTnLst>
                                </p:cTn>
                              </p:par>
                            </p:childTnLst>
                          </p:cTn>
                        </p:par>
                      </p:childTnLst>
                    </p:cTn>
                  </p:par>
                  <p:par>
                    <p:cTn id="320" fill="hold">
                      <p:stCondLst>
                        <p:cond delay="indefinite"/>
                      </p:stCondLst>
                      <p:childTnLst>
                        <p:par>
                          <p:cTn id="321" fill="hold">
                            <p:stCondLst>
                              <p:cond delay="0"/>
                            </p:stCondLst>
                            <p:childTnLst>
                              <p:par>
                                <p:cTn id="322" presetID="1" presetClass="entr" presetSubtype="0" fill="hold" nodeType="clickEffect">
                                  <p:stCondLst>
                                    <p:cond delay="0"/>
                                  </p:stCondLst>
                                  <p:childTnLst>
                                    <p:set>
                                      <p:cBhvr>
                                        <p:cTn id="323" dur="1" fill="hold">
                                          <p:stCondLst>
                                            <p:cond delay="0"/>
                                          </p:stCondLst>
                                        </p:cTn>
                                        <p:tgtEl>
                                          <p:spTgt spid="206"/>
                                        </p:tgtEl>
                                        <p:attrNameLst>
                                          <p:attrName>style.visibility</p:attrName>
                                        </p:attrNameLst>
                                      </p:cBhvr>
                                      <p:to>
                                        <p:strVal val="visible"/>
                                      </p:to>
                                    </p:set>
                                  </p:childTnLst>
                                </p:cTn>
                              </p:par>
                            </p:childTnLst>
                          </p:cTn>
                        </p:par>
                      </p:childTnLst>
                    </p:cTn>
                  </p:par>
                  <p:par>
                    <p:cTn id="324" fill="hold">
                      <p:stCondLst>
                        <p:cond delay="indefinite"/>
                      </p:stCondLst>
                      <p:childTnLst>
                        <p:par>
                          <p:cTn id="325" fill="hold">
                            <p:stCondLst>
                              <p:cond delay="0"/>
                            </p:stCondLst>
                            <p:childTnLst>
                              <p:par>
                                <p:cTn id="326" presetID="1" presetClass="entr" presetSubtype="0" fill="hold" grpId="0" nodeType="clickEffect">
                                  <p:stCondLst>
                                    <p:cond delay="0"/>
                                  </p:stCondLst>
                                  <p:childTnLst>
                                    <p:set>
                                      <p:cBhvr>
                                        <p:cTn id="327" dur="1" fill="hold">
                                          <p:stCondLst>
                                            <p:cond delay="0"/>
                                          </p:stCondLst>
                                        </p:cTn>
                                        <p:tgtEl>
                                          <p:spTgt spid="204"/>
                                        </p:tgtEl>
                                        <p:attrNameLst>
                                          <p:attrName>style.visibility</p:attrName>
                                        </p:attrNameLst>
                                      </p:cBhvr>
                                      <p:to>
                                        <p:strVal val="visible"/>
                                      </p:to>
                                    </p:set>
                                  </p:childTnLst>
                                </p:cTn>
                              </p:par>
                            </p:childTnLst>
                          </p:cTn>
                        </p:par>
                      </p:childTnLst>
                    </p:cTn>
                  </p:par>
                  <p:par>
                    <p:cTn id="328" fill="hold">
                      <p:stCondLst>
                        <p:cond delay="indefinite"/>
                      </p:stCondLst>
                      <p:childTnLst>
                        <p:par>
                          <p:cTn id="329" fill="hold">
                            <p:stCondLst>
                              <p:cond delay="0"/>
                            </p:stCondLst>
                            <p:childTnLst>
                              <p:par>
                                <p:cTn id="330" presetID="1" presetClass="entr" presetSubtype="0" fill="hold" grpId="0" nodeType="clickEffect">
                                  <p:stCondLst>
                                    <p:cond delay="0"/>
                                  </p:stCondLst>
                                  <p:childTnLst>
                                    <p:set>
                                      <p:cBhvr>
                                        <p:cTn id="331" dur="1" fill="hold">
                                          <p:stCondLst>
                                            <p:cond delay="0"/>
                                          </p:stCondLst>
                                        </p:cTn>
                                        <p:tgtEl>
                                          <p:spTgt spid="207"/>
                                        </p:tgtEl>
                                        <p:attrNameLst>
                                          <p:attrName>style.visibility</p:attrName>
                                        </p:attrNameLst>
                                      </p:cBhvr>
                                      <p:to>
                                        <p:strVal val="visible"/>
                                      </p:to>
                                    </p:set>
                                  </p:childTnLst>
                                </p:cTn>
                              </p:par>
                            </p:childTnLst>
                          </p:cTn>
                        </p:par>
                      </p:childTnLst>
                    </p:cTn>
                  </p:par>
                  <p:par>
                    <p:cTn id="332" fill="hold">
                      <p:stCondLst>
                        <p:cond delay="indefinite"/>
                      </p:stCondLst>
                      <p:childTnLst>
                        <p:par>
                          <p:cTn id="333" fill="hold">
                            <p:stCondLst>
                              <p:cond delay="0"/>
                            </p:stCondLst>
                            <p:childTnLst>
                              <p:par>
                                <p:cTn id="334" presetID="1" presetClass="entr" presetSubtype="0" fill="hold" grpId="0" nodeType="clickEffect">
                                  <p:stCondLst>
                                    <p:cond delay="0"/>
                                  </p:stCondLst>
                                  <p:childTnLst>
                                    <p:set>
                                      <p:cBhvr>
                                        <p:cTn id="335" dur="1" fill="hold">
                                          <p:stCondLst>
                                            <p:cond delay="0"/>
                                          </p:stCondLst>
                                        </p:cTn>
                                        <p:tgtEl>
                                          <p:spTgt spid="208"/>
                                        </p:tgtEl>
                                        <p:attrNameLst>
                                          <p:attrName>style.visibility</p:attrName>
                                        </p:attrNameLst>
                                      </p:cBhvr>
                                      <p:to>
                                        <p:strVal val="visible"/>
                                      </p:to>
                                    </p:set>
                                  </p:childTnLst>
                                </p:cTn>
                              </p:par>
                            </p:childTnLst>
                          </p:cTn>
                        </p:par>
                      </p:childTnLst>
                    </p:cTn>
                  </p:par>
                  <p:par>
                    <p:cTn id="336" fill="hold">
                      <p:stCondLst>
                        <p:cond delay="indefinite"/>
                      </p:stCondLst>
                      <p:childTnLst>
                        <p:par>
                          <p:cTn id="337" fill="hold">
                            <p:stCondLst>
                              <p:cond delay="0"/>
                            </p:stCondLst>
                            <p:childTnLst>
                              <p:par>
                                <p:cTn id="338" presetID="10" presetClass="entr" presetSubtype="0" fill="hold" nodeType="clickEffect">
                                  <p:stCondLst>
                                    <p:cond delay="0"/>
                                  </p:stCondLst>
                                  <p:childTnLst>
                                    <p:set>
                                      <p:cBhvr>
                                        <p:cTn id="339" dur="1" fill="hold">
                                          <p:stCondLst>
                                            <p:cond delay="0"/>
                                          </p:stCondLst>
                                        </p:cTn>
                                        <p:tgtEl>
                                          <p:spTgt spid="275"/>
                                        </p:tgtEl>
                                        <p:attrNameLst>
                                          <p:attrName>style.visibility</p:attrName>
                                        </p:attrNameLst>
                                      </p:cBhvr>
                                      <p:to>
                                        <p:strVal val="visible"/>
                                      </p:to>
                                    </p:set>
                                    <p:animEffect transition="in" filter="fade">
                                      <p:cBhvr>
                                        <p:cTn id="340" dur="500"/>
                                        <p:tgtEl>
                                          <p:spTgt spid="275"/>
                                        </p:tgtEl>
                                      </p:cBhvr>
                                    </p:animEffect>
                                  </p:childTnLst>
                                </p:cTn>
                              </p:par>
                            </p:childTnLst>
                          </p:cTn>
                        </p:par>
                      </p:childTnLst>
                    </p:cTn>
                  </p:par>
                  <p:par>
                    <p:cTn id="341" fill="hold">
                      <p:stCondLst>
                        <p:cond delay="indefinite"/>
                      </p:stCondLst>
                      <p:childTnLst>
                        <p:par>
                          <p:cTn id="342" fill="hold">
                            <p:stCondLst>
                              <p:cond delay="0"/>
                            </p:stCondLst>
                            <p:childTnLst>
                              <p:par>
                                <p:cTn id="343" presetID="10" presetClass="exit" presetSubtype="0" fill="hold" nodeType="clickEffect">
                                  <p:stCondLst>
                                    <p:cond delay="0"/>
                                  </p:stCondLst>
                                  <p:childTnLst>
                                    <p:animEffect transition="out" filter="fade">
                                      <p:cBhvr>
                                        <p:cTn id="344" dur="500"/>
                                        <p:tgtEl>
                                          <p:spTgt spid="275"/>
                                        </p:tgtEl>
                                      </p:cBhvr>
                                    </p:animEffect>
                                    <p:set>
                                      <p:cBhvr>
                                        <p:cTn id="345" dur="1" fill="hold">
                                          <p:stCondLst>
                                            <p:cond delay="499"/>
                                          </p:stCondLst>
                                        </p:cTn>
                                        <p:tgtEl>
                                          <p:spTgt spid="275"/>
                                        </p:tgtEl>
                                        <p:attrNameLst>
                                          <p:attrName>style.visibility</p:attrName>
                                        </p:attrNameLst>
                                      </p:cBhvr>
                                      <p:to>
                                        <p:strVal val="hidden"/>
                                      </p:to>
                                    </p:set>
                                  </p:childTnLst>
                                </p:cTn>
                              </p:par>
                            </p:childTnLst>
                          </p:cTn>
                        </p:par>
                      </p:childTnLst>
                    </p:cTn>
                  </p:par>
                  <p:par>
                    <p:cTn id="346" fill="hold">
                      <p:stCondLst>
                        <p:cond delay="indefinite"/>
                      </p:stCondLst>
                      <p:childTnLst>
                        <p:par>
                          <p:cTn id="347" fill="hold">
                            <p:stCondLst>
                              <p:cond delay="0"/>
                            </p:stCondLst>
                            <p:childTnLst>
                              <p:par>
                                <p:cTn id="348" presetID="1" presetClass="entr" presetSubtype="0" fill="hold" nodeType="clickEffect">
                                  <p:stCondLst>
                                    <p:cond delay="0"/>
                                  </p:stCondLst>
                                  <p:childTnLst>
                                    <p:set>
                                      <p:cBhvr>
                                        <p:cTn id="349" dur="1" fill="hold">
                                          <p:stCondLst>
                                            <p:cond delay="0"/>
                                          </p:stCondLst>
                                        </p:cTn>
                                        <p:tgtEl>
                                          <p:spTgt spid="227"/>
                                        </p:tgtEl>
                                        <p:attrNameLst>
                                          <p:attrName>style.visibility</p:attrName>
                                        </p:attrNameLst>
                                      </p:cBhvr>
                                      <p:to>
                                        <p:strVal val="visible"/>
                                      </p:to>
                                    </p:set>
                                  </p:childTnLst>
                                </p:cTn>
                              </p:par>
                            </p:childTnLst>
                          </p:cTn>
                        </p:par>
                      </p:childTnLst>
                    </p:cTn>
                  </p:par>
                  <p:par>
                    <p:cTn id="350" fill="hold">
                      <p:stCondLst>
                        <p:cond delay="indefinite"/>
                      </p:stCondLst>
                      <p:childTnLst>
                        <p:par>
                          <p:cTn id="351" fill="hold">
                            <p:stCondLst>
                              <p:cond delay="0"/>
                            </p:stCondLst>
                            <p:childTnLst>
                              <p:par>
                                <p:cTn id="352" presetID="1" presetClass="entr" presetSubtype="0" fill="hold" grpId="0" nodeType="clickEffect">
                                  <p:stCondLst>
                                    <p:cond delay="0"/>
                                  </p:stCondLst>
                                  <p:childTnLst>
                                    <p:set>
                                      <p:cBhvr>
                                        <p:cTn id="353" dur="1" fill="hold">
                                          <p:stCondLst>
                                            <p:cond delay="0"/>
                                          </p:stCondLst>
                                        </p:cTn>
                                        <p:tgtEl>
                                          <p:spTgt spid="237"/>
                                        </p:tgtEl>
                                        <p:attrNameLst>
                                          <p:attrName>style.visibility</p:attrName>
                                        </p:attrNameLst>
                                      </p:cBhvr>
                                      <p:to>
                                        <p:strVal val="visible"/>
                                      </p:to>
                                    </p:set>
                                  </p:childTnLst>
                                </p:cTn>
                              </p:par>
                            </p:childTnLst>
                          </p:cTn>
                        </p:par>
                      </p:childTnLst>
                    </p:cTn>
                  </p:par>
                  <p:par>
                    <p:cTn id="354" fill="hold">
                      <p:stCondLst>
                        <p:cond delay="indefinite"/>
                      </p:stCondLst>
                      <p:childTnLst>
                        <p:par>
                          <p:cTn id="355" fill="hold">
                            <p:stCondLst>
                              <p:cond delay="0"/>
                            </p:stCondLst>
                            <p:childTnLst>
                              <p:par>
                                <p:cTn id="356" presetID="1" presetClass="entr" presetSubtype="0" fill="hold" grpId="0" nodeType="clickEffect">
                                  <p:stCondLst>
                                    <p:cond delay="0"/>
                                  </p:stCondLst>
                                  <p:childTnLst>
                                    <p:set>
                                      <p:cBhvr>
                                        <p:cTn id="357" dur="1" fill="hold">
                                          <p:stCondLst>
                                            <p:cond delay="0"/>
                                          </p:stCondLst>
                                        </p:cTn>
                                        <p:tgtEl>
                                          <p:spTgt spid="229"/>
                                        </p:tgtEl>
                                        <p:attrNameLst>
                                          <p:attrName>style.visibility</p:attrName>
                                        </p:attrNameLst>
                                      </p:cBhvr>
                                      <p:to>
                                        <p:strVal val="visible"/>
                                      </p:to>
                                    </p:set>
                                  </p:childTnLst>
                                </p:cTn>
                              </p:par>
                            </p:childTnLst>
                          </p:cTn>
                        </p:par>
                      </p:childTnLst>
                    </p:cTn>
                  </p:par>
                  <p:par>
                    <p:cTn id="358" fill="hold">
                      <p:stCondLst>
                        <p:cond delay="indefinite"/>
                      </p:stCondLst>
                      <p:childTnLst>
                        <p:par>
                          <p:cTn id="359" fill="hold">
                            <p:stCondLst>
                              <p:cond delay="0"/>
                            </p:stCondLst>
                            <p:childTnLst>
                              <p:par>
                                <p:cTn id="360" presetID="1" presetClass="entr" presetSubtype="0" fill="hold" nodeType="clickEffect">
                                  <p:stCondLst>
                                    <p:cond delay="0"/>
                                  </p:stCondLst>
                                  <p:childTnLst>
                                    <p:set>
                                      <p:cBhvr>
                                        <p:cTn id="361" dur="1" fill="hold">
                                          <p:stCondLst>
                                            <p:cond delay="0"/>
                                          </p:stCondLst>
                                        </p:cTn>
                                        <p:tgtEl>
                                          <p:spTgt spid="230"/>
                                        </p:tgtEl>
                                        <p:attrNameLst>
                                          <p:attrName>style.visibility</p:attrName>
                                        </p:attrNameLst>
                                      </p:cBhvr>
                                      <p:to>
                                        <p:strVal val="visible"/>
                                      </p:to>
                                    </p:set>
                                  </p:childTnLst>
                                </p:cTn>
                              </p:par>
                            </p:childTnLst>
                          </p:cTn>
                        </p:par>
                      </p:childTnLst>
                    </p:cTn>
                  </p:par>
                  <p:par>
                    <p:cTn id="362" fill="hold">
                      <p:stCondLst>
                        <p:cond delay="indefinite"/>
                      </p:stCondLst>
                      <p:childTnLst>
                        <p:par>
                          <p:cTn id="363" fill="hold">
                            <p:stCondLst>
                              <p:cond delay="0"/>
                            </p:stCondLst>
                            <p:childTnLst>
                              <p:par>
                                <p:cTn id="364" presetID="1" presetClass="entr" presetSubtype="0" fill="hold" grpId="0" nodeType="clickEffect">
                                  <p:stCondLst>
                                    <p:cond delay="0"/>
                                  </p:stCondLst>
                                  <p:childTnLst>
                                    <p:set>
                                      <p:cBhvr>
                                        <p:cTn id="365" dur="1" fill="hold">
                                          <p:stCondLst>
                                            <p:cond delay="0"/>
                                          </p:stCondLst>
                                        </p:cTn>
                                        <p:tgtEl>
                                          <p:spTgt spid="228"/>
                                        </p:tgtEl>
                                        <p:attrNameLst>
                                          <p:attrName>style.visibility</p:attrName>
                                        </p:attrNameLst>
                                      </p:cBhvr>
                                      <p:to>
                                        <p:strVal val="visible"/>
                                      </p:to>
                                    </p:set>
                                  </p:childTnLst>
                                </p:cTn>
                              </p:par>
                            </p:childTnLst>
                          </p:cTn>
                        </p:par>
                      </p:childTnLst>
                    </p:cTn>
                  </p:par>
                  <p:par>
                    <p:cTn id="366" fill="hold">
                      <p:stCondLst>
                        <p:cond delay="indefinite"/>
                      </p:stCondLst>
                      <p:childTnLst>
                        <p:par>
                          <p:cTn id="367" fill="hold">
                            <p:stCondLst>
                              <p:cond delay="0"/>
                            </p:stCondLst>
                            <p:childTnLst>
                              <p:par>
                                <p:cTn id="368" presetID="1" presetClass="entr" presetSubtype="0" fill="hold" grpId="0" nodeType="clickEffect">
                                  <p:stCondLst>
                                    <p:cond delay="0"/>
                                  </p:stCondLst>
                                  <p:childTnLst>
                                    <p:set>
                                      <p:cBhvr>
                                        <p:cTn id="369" dur="1" fill="hold">
                                          <p:stCondLst>
                                            <p:cond delay="0"/>
                                          </p:stCondLst>
                                        </p:cTn>
                                        <p:tgtEl>
                                          <p:spTgt spid="231"/>
                                        </p:tgtEl>
                                        <p:attrNameLst>
                                          <p:attrName>style.visibility</p:attrName>
                                        </p:attrNameLst>
                                      </p:cBhvr>
                                      <p:to>
                                        <p:strVal val="visible"/>
                                      </p:to>
                                    </p:set>
                                  </p:childTnLst>
                                </p:cTn>
                              </p:par>
                            </p:childTnLst>
                          </p:cTn>
                        </p:par>
                      </p:childTnLst>
                    </p:cTn>
                  </p:par>
                  <p:par>
                    <p:cTn id="370" fill="hold">
                      <p:stCondLst>
                        <p:cond delay="indefinite"/>
                      </p:stCondLst>
                      <p:childTnLst>
                        <p:par>
                          <p:cTn id="371" fill="hold">
                            <p:stCondLst>
                              <p:cond delay="0"/>
                            </p:stCondLst>
                            <p:childTnLst>
                              <p:par>
                                <p:cTn id="372" presetID="1" presetClass="entr" presetSubtype="0" fill="hold" grpId="0" nodeType="clickEffect">
                                  <p:stCondLst>
                                    <p:cond delay="0"/>
                                  </p:stCondLst>
                                  <p:childTnLst>
                                    <p:set>
                                      <p:cBhvr>
                                        <p:cTn id="373" dur="1" fill="hold">
                                          <p:stCondLst>
                                            <p:cond delay="0"/>
                                          </p:stCondLst>
                                        </p:cTn>
                                        <p:tgtEl>
                                          <p:spTgt spid="233"/>
                                        </p:tgtEl>
                                        <p:attrNameLst>
                                          <p:attrName>style.visibility</p:attrName>
                                        </p:attrNameLst>
                                      </p:cBhvr>
                                      <p:to>
                                        <p:strVal val="visible"/>
                                      </p:to>
                                    </p:set>
                                  </p:childTnLst>
                                </p:cTn>
                              </p:par>
                            </p:childTnLst>
                          </p:cTn>
                        </p:par>
                      </p:childTnLst>
                    </p:cTn>
                  </p:par>
                  <p:par>
                    <p:cTn id="374" fill="hold">
                      <p:stCondLst>
                        <p:cond delay="indefinite"/>
                      </p:stCondLst>
                      <p:childTnLst>
                        <p:par>
                          <p:cTn id="375" fill="hold">
                            <p:stCondLst>
                              <p:cond delay="0"/>
                            </p:stCondLst>
                            <p:childTnLst>
                              <p:par>
                                <p:cTn id="376" presetID="1" presetClass="entr" presetSubtype="0" fill="hold" nodeType="clickEffect">
                                  <p:stCondLst>
                                    <p:cond delay="0"/>
                                  </p:stCondLst>
                                  <p:childTnLst>
                                    <p:set>
                                      <p:cBhvr>
                                        <p:cTn id="377" dur="1" fill="hold">
                                          <p:stCondLst>
                                            <p:cond delay="0"/>
                                          </p:stCondLst>
                                        </p:cTn>
                                        <p:tgtEl>
                                          <p:spTgt spid="234"/>
                                        </p:tgtEl>
                                        <p:attrNameLst>
                                          <p:attrName>style.visibility</p:attrName>
                                        </p:attrNameLst>
                                      </p:cBhvr>
                                      <p:to>
                                        <p:strVal val="visible"/>
                                      </p:to>
                                    </p:set>
                                  </p:childTnLst>
                                </p:cTn>
                              </p:par>
                            </p:childTnLst>
                          </p:cTn>
                        </p:par>
                      </p:childTnLst>
                    </p:cTn>
                  </p:par>
                  <p:par>
                    <p:cTn id="378" fill="hold">
                      <p:stCondLst>
                        <p:cond delay="indefinite"/>
                      </p:stCondLst>
                      <p:childTnLst>
                        <p:par>
                          <p:cTn id="379" fill="hold">
                            <p:stCondLst>
                              <p:cond delay="0"/>
                            </p:stCondLst>
                            <p:childTnLst>
                              <p:par>
                                <p:cTn id="380" presetID="1" presetClass="entr" presetSubtype="0" fill="hold" grpId="0" nodeType="clickEffect">
                                  <p:stCondLst>
                                    <p:cond delay="0"/>
                                  </p:stCondLst>
                                  <p:childTnLst>
                                    <p:set>
                                      <p:cBhvr>
                                        <p:cTn id="381" dur="1" fill="hold">
                                          <p:stCondLst>
                                            <p:cond delay="0"/>
                                          </p:stCondLst>
                                        </p:cTn>
                                        <p:tgtEl>
                                          <p:spTgt spid="232"/>
                                        </p:tgtEl>
                                        <p:attrNameLst>
                                          <p:attrName>style.visibility</p:attrName>
                                        </p:attrNameLst>
                                      </p:cBhvr>
                                      <p:to>
                                        <p:strVal val="visible"/>
                                      </p:to>
                                    </p:set>
                                  </p:childTnLst>
                                </p:cTn>
                              </p:par>
                            </p:childTnLst>
                          </p:cTn>
                        </p:par>
                      </p:childTnLst>
                    </p:cTn>
                  </p:par>
                  <p:par>
                    <p:cTn id="382" fill="hold">
                      <p:stCondLst>
                        <p:cond delay="indefinite"/>
                      </p:stCondLst>
                      <p:childTnLst>
                        <p:par>
                          <p:cTn id="383" fill="hold">
                            <p:stCondLst>
                              <p:cond delay="0"/>
                            </p:stCondLst>
                            <p:childTnLst>
                              <p:par>
                                <p:cTn id="384" presetID="1" presetClass="entr" presetSubtype="0" fill="hold" grpId="0" nodeType="clickEffect">
                                  <p:stCondLst>
                                    <p:cond delay="0"/>
                                  </p:stCondLst>
                                  <p:childTnLst>
                                    <p:set>
                                      <p:cBhvr>
                                        <p:cTn id="385" dur="1" fill="hold">
                                          <p:stCondLst>
                                            <p:cond delay="0"/>
                                          </p:stCondLst>
                                        </p:cTn>
                                        <p:tgtEl>
                                          <p:spTgt spid="235"/>
                                        </p:tgtEl>
                                        <p:attrNameLst>
                                          <p:attrName>style.visibility</p:attrName>
                                        </p:attrNameLst>
                                      </p:cBhvr>
                                      <p:to>
                                        <p:strVal val="visible"/>
                                      </p:to>
                                    </p:set>
                                  </p:childTnLst>
                                </p:cTn>
                              </p:par>
                            </p:childTnLst>
                          </p:cTn>
                        </p:par>
                      </p:childTnLst>
                    </p:cTn>
                  </p:par>
                  <p:par>
                    <p:cTn id="386" fill="hold">
                      <p:stCondLst>
                        <p:cond delay="indefinite"/>
                      </p:stCondLst>
                      <p:childTnLst>
                        <p:par>
                          <p:cTn id="387" fill="hold">
                            <p:stCondLst>
                              <p:cond delay="0"/>
                            </p:stCondLst>
                            <p:childTnLst>
                              <p:par>
                                <p:cTn id="388" presetID="1" presetClass="entr" presetSubtype="0" fill="hold" grpId="0" nodeType="clickEffect">
                                  <p:stCondLst>
                                    <p:cond delay="0"/>
                                  </p:stCondLst>
                                  <p:childTnLst>
                                    <p:set>
                                      <p:cBhvr>
                                        <p:cTn id="389" dur="1" fill="hold">
                                          <p:stCondLst>
                                            <p:cond delay="0"/>
                                          </p:stCondLst>
                                        </p:cTn>
                                        <p:tgtEl>
                                          <p:spTgt spid="236"/>
                                        </p:tgtEl>
                                        <p:attrNameLst>
                                          <p:attrName>style.visibility</p:attrName>
                                        </p:attrNameLst>
                                      </p:cBhvr>
                                      <p:to>
                                        <p:strVal val="visible"/>
                                      </p:to>
                                    </p:set>
                                  </p:childTnLst>
                                </p:cTn>
                              </p:par>
                            </p:childTnLst>
                          </p:cTn>
                        </p:par>
                      </p:childTnLst>
                    </p:cTn>
                  </p:par>
                  <p:par>
                    <p:cTn id="390" fill="hold">
                      <p:stCondLst>
                        <p:cond delay="indefinite"/>
                      </p:stCondLst>
                      <p:childTnLst>
                        <p:par>
                          <p:cTn id="391" fill="hold">
                            <p:stCondLst>
                              <p:cond delay="0"/>
                            </p:stCondLst>
                            <p:childTnLst>
                              <p:par>
                                <p:cTn id="392" presetID="1" presetClass="entr" presetSubtype="0" fill="hold" grpId="0" nodeType="clickEffect">
                                  <p:stCondLst>
                                    <p:cond delay="0"/>
                                  </p:stCondLst>
                                  <p:childTnLst>
                                    <p:set>
                                      <p:cBhvr>
                                        <p:cTn id="393" dur="1" fill="hold">
                                          <p:stCondLst>
                                            <p:cond delay="0"/>
                                          </p:stCondLst>
                                        </p:cTn>
                                        <p:tgtEl>
                                          <p:spTgt spid="281"/>
                                        </p:tgtEl>
                                        <p:attrNameLst>
                                          <p:attrName>style.visibility</p:attrName>
                                        </p:attrNameLst>
                                      </p:cBhvr>
                                      <p:to>
                                        <p:strVal val="visible"/>
                                      </p:to>
                                    </p:set>
                                  </p:childTnLst>
                                </p:cTn>
                              </p:par>
                            </p:childTnLst>
                          </p:cTn>
                        </p:par>
                      </p:childTnLst>
                    </p:cTn>
                  </p:par>
                  <p:par>
                    <p:cTn id="394" fill="hold">
                      <p:stCondLst>
                        <p:cond delay="indefinite"/>
                      </p:stCondLst>
                      <p:childTnLst>
                        <p:par>
                          <p:cTn id="395" fill="hold">
                            <p:stCondLst>
                              <p:cond delay="0"/>
                            </p:stCondLst>
                            <p:childTnLst>
                              <p:par>
                                <p:cTn id="396" presetID="1" presetClass="entr" presetSubtype="0" fill="hold" grpId="0" nodeType="clickEffect">
                                  <p:stCondLst>
                                    <p:cond delay="0"/>
                                  </p:stCondLst>
                                  <p:childTnLst>
                                    <p:set>
                                      <p:cBhvr>
                                        <p:cTn id="397" dur="1" fill="hold">
                                          <p:stCondLst>
                                            <p:cond delay="0"/>
                                          </p:stCondLst>
                                        </p:cTn>
                                        <p:tgtEl>
                                          <p:spTgt spid="293"/>
                                        </p:tgtEl>
                                        <p:attrNameLst>
                                          <p:attrName>style.visibility</p:attrName>
                                        </p:attrNameLst>
                                      </p:cBhvr>
                                      <p:to>
                                        <p:strVal val="visible"/>
                                      </p:to>
                                    </p:set>
                                  </p:childTnLst>
                                </p:cTn>
                              </p:par>
                              <p:par>
                                <p:cTn id="398" presetID="1" presetClass="entr" presetSubtype="0" fill="hold" grpId="0" nodeType="withEffect">
                                  <p:stCondLst>
                                    <p:cond delay="0"/>
                                  </p:stCondLst>
                                  <p:childTnLst>
                                    <p:set>
                                      <p:cBhvr>
                                        <p:cTn id="399" dur="1" fill="hold">
                                          <p:stCondLst>
                                            <p:cond delay="0"/>
                                          </p:stCondLst>
                                        </p:cTn>
                                        <p:tgtEl>
                                          <p:spTgt spid="294"/>
                                        </p:tgtEl>
                                        <p:attrNameLst>
                                          <p:attrName>style.visibility</p:attrName>
                                        </p:attrNameLst>
                                      </p:cBhvr>
                                      <p:to>
                                        <p:strVal val="visible"/>
                                      </p:to>
                                    </p:set>
                                  </p:childTnLst>
                                </p:cTn>
                              </p:par>
                            </p:childTnLst>
                          </p:cTn>
                        </p:par>
                      </p:childTnLst>
                    </p:cTn>
                  </p:par>
                  <p:par>
                    <p:cTn id="400" fill="hold">
                      <p:stCondLst>
                        <p:cond delay="indefinite"/>
                      </p:stCondLst>
                      <p:childTnLst>
                        <p:par>
                          <p:cTn id="401" fill="hold">
                            <p:stCondLst>
                              <p:cond delay="0"/>
                            </p:stCondLst>
                            <p:childTnLst>
                              <p:par>
                                <p:cTn id="402" presetID="1" presetClass="entr" presetSubtype="0" fill="hold" grpId="0" nodeType="clickEffect">
                                  <p:stCondLst>
                                    <p:cond delay="0"/>
                                  </p:stCondLst>
                                  <p:childTnLst>
                                    <p:set>
                                      <p:cBhvr>
                                        <p:cTn id="403" dur="1" fill="hold">
                                          <p:stCondLst>
                                            <p:cond delay="0"/>
                                          </p:stCondLst>
                                        </p:cTn>
                                        <p:tgtEl>
                                          <p:spTgt spid="277"/>
                                        </p:tgtEl>
                                        <p:attrNameLst>
                                          <p:attrName>style.visibility</p:attrName>
                                        </p:attrNameLst>
                                      </p:cBhvr>
                                      <p:to>
                                        <p:strVal val="visible"/>
                                      </p:to>
                                    </p:set>
                                  </p:childTnLst>
                                </p:cTn>
                              </p:par>
                            </p:childTnLst>
                          </p:cTn>
                        </p:par>
                      </p:childTnLst>
                    </p:cTn>
                  </p:par>
                  <p:par>
                    <p:cTn id="404" fill="hold">
                      <p:stCondLst>
                        <p:cond delay="indefinite"/>
                      </p:stCondLst>
                      <p:childTnLst>
                        <p:par>
                          <p:cTn id="405" fill="hold">
                            <p:stCondLst>
                              <p:cond delay="0"/>
                            </p:stCondLst>
                            <p:childTnLst>
                              <p:par>
                                <p:cTn id="406" presetID="1" presetClass="entr" presetSubtype="0" fill="hold" nodeType="clickEffect">
                                  <p:stCondLst>
                                    <p:cond delay="0"/>
                                  </p:stCondLst>
                                  <p:childTnLst>
                                    <p:set>
                                      <p:cBhvr>
                                        <p:cTn id="407" dur="1" fill="hold">
                                          <p:stCondLst>
                                            <p:cond delay="0"/>
                                          </p:stCondLst>
                                        </p:cTn>
                                        <p:tgtEl>
                                          <p:spTgt spid="278"/>
                                        </p:tgtEl>
                                        <p:attrNameLst>
                                          <p:attrName>style.visibility</p:attrName>
                                        </p:attrNameLst>
                                      </p:cBhvr>
                                      <p:to>
                                        <p:strVal val="visible"/>
                                      </p:to>
                                    </p:set>
                                  </p:childTnLst>
                                </p:cTn>
                              </p:par>
                            </p:childTnLst>
                          </p:cTn>
                        </p:par>
                      </p:childTnLst>
                    </p:cTn>
                  </p:par>
                  <p:par>
                    <p:cTn id="408" fill="hold">
                      <p:stCondLst>
                        <p:cond delay="indefinite"/>
                      </p:stCondLst>
                      <p:childTnLst>
                        <p:par>
                          <p:cTn id="409" fill="hold">
                            <p:stCondLst>
                              <p:cond delay="0"/>
                            </p:stCondLst>
                            <p:childTnLst>
                              <p:par>
                                <p:cTn id="410" presetID="1" presetClass="entr" presetSubtype="0" fill="hold" grpId="0" nodeType="clickEffect">
                                  <p:stCondLst>
                                    <p:cond delay="0"/>
                                  </p:stCondLst>
                                  <p:childTnLst>
                                    <p:set>
                                      <p:cBhvr>
                                        <p:cTn id="411" dur="1" fill="hold">
                                          <p:stCondLst>
                                            <p:cond delay="0"/>
                                          </p:stCondLst>
                                        </p:cTn>
                                        <p:tgtEl>
                                          <p:spTgt spid="276"/>
                                        </p:tgtEl>
                                        <p:attrNameLst>
                                          <p:attrName>style.visibility</p:attrName>
                                        </p:attrNameLst>
                                      </p:cBhvr>
                                      <p:to>
                                        <p:strVal val="visible"/>
                                      </p:to>
                                    </p:set>
                                  </p:childTnLst>
                                </p:cTn>
                              </p:par>
                            </p:childTnLst>
                          </p:cTn>
                        </p:par>
                      </p:childTnLst>
                    </p:cTn>
                  </p:par>
                  <p:par>
                    <p:cTn id="412" fill="hold">
                      <p:stCondLst>
                        <p:cond delay="indefinite"/>
                      </p:stCondLst>
                      <p:childTnLst>
                        <p:par>
                          <p:cTn id="413" fill="hold">
                            <p:stCondLst>
                              <p:cond delay="0"/>
                            </p:stCondLst>
                            <p:childTnLst>
                              <p:par>
                                <p:cTn id="414" presetID="1" presetClass="entr" presetSubtype="0" fill="hold" grpId="0" nodeType="clickEffect">
                                  <p:stCondLst>
                                    <p:cond delay="0"/>
                                  </p:stCondLst>
                                  <p:childTnLst>
                                    <p:set>
                                      <p:cBhvr>
                                        <p:cTn id="415" dur="1" fill="hold">
                                          <p:stCondLst>
                                            <p:cond delay="0"/>
                                          </p:stCondLst>
                                        </p:cTn>
                                        <p:tgtEl>
                                          <p:spTgt spid="279"/>
                                        </p:tgtEl>
                                        <p:attrNameLst>
                                          <p:attrName>style.visibility</p:attrName>
                                        </p:attrNameLst>
                                      </p:cBhvr>
                                      <p:to>
                                        <p:strVal val="visible"/>
                                      </p:to>
                                    </p:set>
                                  </p:childTnLst>
                                </p:cTn>
                              </p:par>
                            </p:childTnLst>
                          </p:cTn>
                        </p:par>
                      </p:childTnLst>
                    </p:cTn>
                  </p:par>
                  <p:par>
                    <p:cTn id="416" fill="hold">
                      <p:stCondLst>
                        <p:cond delay="indefinite"/>
                      </p:stCondLst>
                      <p:childTnLst>
                        <p:par>
                          <p:cTn id="417" fill="hold">
                            <p:stCondLst>
                              <p:cond delay="0"/>
                            </p:stCondLst>
                            <p:childTnLst>
                              <p:par>
                                <p:cTn id="418" presetID="1" presetClass="exit" presetSubtype="0" fill="hold" grpId="1" nodeType="clickEffect">
                                  <p:stCondLst>
                                    <p:cond delay="0"/>
                                  </p:stCondLst>
                                  <p:childTnLst>
                                    <p:set>
                                      <p:cBhvr>
                                        <p:cTn id="419" dur="1" fill="hold">
                                          <p:stCondLst>
                                            <p:cond delay="0"/>
                                          </p:stCondLst>
                                        </p:cTn>
                                        <p:tgtEl>
                                          <p:spTgt spid="293"/>
                                        </p:tgtEl>
                                        <p:attrNameLst>
                                          <p:attrName>style.visibility</p:attrName>
                                        </p:attrNameLst>
                                      </p:cBhvr>
                                      <p:to>
                                        <p:strVal val="hidden"/>
                                      </p:to>
                                    </p:set>
                                  </p:childTnLst>
                                </p:cTn>
                              </p:par>
                              <p:par>
                                <p:cTn id="420" presetID="1" presetClass="exit" presetSubtype="0" fill="hold" grpId="1" nodeType="withEffect">
                                  <p:stCondLst>
                                    <p:cond delay="0"/>
                                  </p:stCondLst>
                                  <p:childTnLst>
                                    <p:set>
                                      <p:cBhvr>
                                        <p:cTn id="421" dur="1" fill="hold">
                                          <p:stCondLst>
                                            <p:cond delay="0"/>
                                          </p:stCondLst>
                                        </p:cTn>
                                        <p:tgtEl>
                                          <p:spTgt spid="294"/>
                                        </p:tgtEl>
                                        <p:attrNameLst>
                                          <p:attrName>style.visibility</p:attrName>
                                        </p:attrNameLst>
                                      </p:cBhvr>
                                      <p:to>
                                        <p:strVal val="hidden"/>
                                      </p:to>
                                    </p:set>
                                  </p:childTnLst>
                                </p:cTn>
                              </p:par>
                            </p:childTnLst>
                          </p:cTn>
                        </p:par>
                      </p:childTnLst>
                    </p:cTn>
                  </p:par>
                  <p:par>
                    <p:cTn id="422" fill="hold">
                      <p:stCondLst>
                        <p:cond delay="indefinite"/>
                      </p:stCondLst>
                      <p:childTnLst>
                        <p:par>
                          <p:cTn id="423" fill="hold">
                            <p:stCondLst>
                              <p:cond delay="0"/>
                            </p:stCondLst>
                            <p:childTnLst>
                              <p:par>
                                <p:cTn id="424" presetID="1" presetClass="entr" presetSubtype="0" fill="hold" grpId="0" nodeType="clickEffect">
                                  <p:stCondLst>
                                    <p:cond delay="0"/>
                                  </p:stCondLst>
                                  <p:childTnLst>
                                    <p:set>
                                      <p:cBhvr>
                                        <p:cTn id="425" dur="1" fill="hold">
                                          <p:stCondLst>
                                            <p:cond delay="0"/>
                                          </p:stCondLst>
                                        </p:cTn>
                                        <p:tgtEl>
                                          <p:spTgt spid="280"/>
                                        </p:tgtEl>
                                        <p:attrNameLst>
                                          <p:attrName>style.visibility</p:attrName>
                                        </p:attrNameLst>
                                      </p:cBhvr>
                                      <p:to>
                                        <p:strVal val="visible"/>
                                      </p:to>
                                    </p:set>
                                  </p:childTnLst>
                                </p:cTn>
                              </p:par>
                            </p:childTnLst>
                          </p:cTn>
                        </p:par>
                      </p:childTnLst>
                    </p:cTn>
                  </p:par>
                  <p:par>
                    <p:cTn id="426" fill="hold">
                      <p:stCondLst>
                        <p:cond delay="indefinite"/>
                      </p:stCondLst>
                      <p:childTnLst>
                        <p:par>
                          <p:cTn id="427" fill="hold">
                            <p:stCondLst>
                              <p:cond delay="0"/>
                            </p:stCondLst>
                            <p:childTnLst>
                              <p:par>
                                <p:cTn id="428" presetID="22" presetClass="entr" presetSubtype="2" fill="hold" nodeType="clickEffect">
                                  <p:stCondLst>
                                    <p:cond delay="0"/>
                                  </p:stCondLst>
                                  <p:childTnLst>
                                    <p:set>
                                      <p:cBhvr>
                                        <p:cTn id="429" dur="1" fill="hold">
                                          <p:stCondLst>
                                            <p:cond delay="0"/>
                                          </p:stCondLst>
                                        </p:cTn>
                                        <p:tgtEl>
                                          <p:spTgt spid="283"/>
                                        </p:tgtEl>
                                        <p:attrNameLst>
                                          <p:attrName>style.visibility</p:attrName>
                                        </p:attrNameLst>
                                      </p:cBhvr>
                                      <p:to>
                                        <p:strVal val="visible"/>
                                      </p:to>
                                    </p:set>
                                    <p:animEffect transition="in" filter="wipe(right)">
                                      <p:cBhvr>
                                        <p:cTn id="430" dur="500"/>
                                        <p:tgtEl>
                                          <p:spTgt spid="283"/>
                                        </p:tgtEl>
                                      </p:cBhvr>
                                    </p:animEffect>
                                  </p:childTnLst>
                                </p:cTn>
                              </p:par>
                            </p:childTnLst>
                          </p:cTn>
                        </p:par>
                      </p:childTnLst>
                    </p:cTn>
                  </p:par>
                  <p:par>
                    <p:cTn id="431" fill="hold">
                      <p:stCondLst>
                        <p:cond delay="indefinite"/>
                      </p:stCondLst>
                      <p:childTnLst>
                        <p:par>
                          <p:cTn id="432" fill="hold">
                            <p:stCondLst>
                              <p:cond delay="0"/>
                            </p:stCondLst>
                            <p:childTnLst>
                              <p:par>
                                <p:cTn id="433" presetID="1" presetClass="entr" presetSubtype="0" fill="hold" grpId="0" nodeType="clickEffect">
                                  <p:stCondLst>
                                    <p:cond delay="0"/>
                                  </p:stCondLst>
                                  <p:childTnLst>
                                    <p:set>
                                      <p:cBhvr>
                                        <p:cTn id="434" dur="1" fill="hold">
                                          <p:stCondLst>
                                            <p:cond delay="0"/>
                                          </p:stCondLst>
                                        </p:cTn>
                                        <p:tgtEl>
                                          <p:spTgt spid="285"/>
                                        </p:tgtEl>
                                        <p:attrNameLst>
                                          <p:attrName>style.visibility</p:attrName>
                                        </p:attrNameLst>
                                      </p:cBhvr>
                                      <p:to>
                                        <p:strVal val="visible"/>
                                      </p:to>
                                    </p:set>
                                  </p:childTnLst>
                                </p:cTn>
                              </p:par>
                            </p:childTnLst>
                          </p:cTn>
                        </p:par>
                      </p:childTnLst>
                    </p:cTn>
                  </p:par>
                  <p:par>
                    <p:cTn id="435" fill="hold">
                      <p:stCondLst>
                        <p:cond delay="indefinite"/>
                      </p:stCondLst>
                      <p:childTnLst>
                        <p:par>
                          <p:cTn id="436" fill="hold">
                            <p:stCondLst>
                              <p:cond delay="0"/>
                            </p:stCondLst>
                            <p:childTnLst>
                              <p:par>
                                <p:cTn id="437" presetID="22" presetClass="entr" presetSubtype="8" fill="hold" grpId="0" nodeType="clickEffect">
                                  <p:stCondLst>
                                    <p:cond delay="0"/>
                                  </p:stCondLst>
                                  <p:childTnLst>
                                    <p:set>
                                      <p:cBhvr>
                                        <p:cTn id="438" dur="1" fill="hold">
                                          <p:stCondLst>
                                            <p:cond delay="0"/>
                                          </p:stCondLst>
                                        </p:cTn>
                                        <p:tgtEl>
                                          <p:spTgt spid="286"/>
                                        </p:tgtEl>
                                        <p:attrNameLst>
                                          <p:attrName>style.visibility</p:attrName>
                                        </p:attrNameLst>
                                      </p:cBhvr>
                                      <p:to>
                                        <p:strVal val="visible"/>
                                      </p:to>
                                    </p:set>
                                    <p:animEffect transition="in" filter="wipe(left)">
                                      <p:cBhvr>
                                        <p:cTn id="439" dur="500"/>
                                        <p:tgtEl>
                                          <p:spTgt spid="286"/>
                                        </p:tgtEl>
                                      </p:cBhvr>
                                    </p:animEffect>
                                  </p:childTnLst>
                                </p:cTn>
                              </p:par>
                            </p:childTnLst>
                          </p:cTn>
                        </p:par>
                      </p:childTnLst>
                    </p:cTn>
                  </p:par>
                  <p:par>
                    <p:cTn id="440" fill="hold">
                      <p:stCondLst>
                        <p:cond delay="indefinite"/>
                      </p:stCondLst>
                      <p:childTnLst>
                        <p:par>
                          <p:cTn id="441" fill="hold">
                            <p:stCondLst>
                              <p:cond delay="0"/>
                            </p:stCondLst>
                            <p:childTnLst>
                              <p:par>
                                <p:cTn id="442" presetID="1" presetClass="exit" presetSubtype="0" fill="hold" grpId="1" nodeType="clickEffect">
                                  <p:stCondLst>
                                    <p:cond delay="0"/>
                                  </p:stCondLst>
                                  <p:childTnLst>
                                    <p:set>
                                      <p:cBhvr>
                                        <p:cTn id="443" dur="1" fill="hold">
                                          <p:stCondLst>
                                            <p:cond delay="0"/>
                                          </p:stCondLst>
                                        </p:cTn>
                                        <p:tgtEl>
                                          <p:spTgt spid="286"/>
                                        </p:tgtEl>
                                        <p:attrNameLst>
                                          <p:attrName>style.visibility</p:attrName>
                                        </p:attrNameLst>
                                      </p:cBhvr>
                                      <p:to>
                                        <p:strVal val="hidden"/>
                                      </p:to>
                                    </p:set>
                                  </p:childTnLst>
                                </p:cTn>
                              </p:par>
                            </p:childTnLst>
                          </p:cTn>
                        </p:par>
                      </p:childTnLst>
                    </p:cTn>
                  </p:par>
                  <p:par>
                    <p:cTn id="444" fill="hold">
                      <p:stCondLst>
                        <p:cond delay="indefinite"/>
                      </p:stCondLst>
                      <p:childTnLst>
                        <p:par>
                          <p:cTn id="445" fill="hold">
                            <p:stCondLst>
                              <p:cond delay="0"/>
                            </p:stCondLst>
                            <p:childTnLst>
                              <p:par>
                                <p:cTn id="446" presetID="22" presetClass="entr" presetSubtype="2" fill="hold" nodeType="clickEffect">
                                  <p:stCondLst>
                                    <p:cond delay="0"/>
                                  </p:stCondLst>
                                  <p:childTnLst>
                                    <p:set>
                                      <p:cBhvr>
                                        <p:cTn id="447" dur="1" fill="hold">
                                          <p:stCondLst>
                                            <p:cond delay="0"/>
                                          </p:stCondLst>
                                        </p:cTn>
                                        <p:tgtEl>
                                          <p:spTgt spid="282"/>
                                        </p:tgtEl>
                                        <p:attrNameLst>
                                          <p:attrName>style.visibility</p:attrName>
                                        </p:attrNameLst>
                                      </p:cBhvr>
                                      <p:to>
                                        <p:strVal val="visible"/>
                                      </p:to>
                                    </p:set>
                                    <p:animEffect transition="in" filter="wipe(right)">
                                      <p:cBhvr>
                                        <p:cTn id="448" dur="500"/>
                                        <p:tgtEl>
                                          <p:spTgt spid="282"/>
                                        </p:tgtEl>
                                      </p:cBhvr>
                                    </p:animEffect>
                                  </p:childTnLst>
                                </p:cTn>
                              </p:par>
                            </p:childTnLst>
                          </p:cTn>
                        </p:par>
                      </p:childTnLst>
                    </p:cTn>
                  </p:par>
                  <p:par>
                    <p:cTn id="449" fill="hold">
                      <p:stCondLst>
                        <p:cond delay="indefinite"/>
                      </p:stCondLst>
                      <p:childTnLst>
                        <p:par>
                          <p:cTn id="450" fill="hold">
                            <p:stCondLst>
                              <p:cond delay="0"/>
                            </p:stCondLst>
                            <p:childTnLst>
                              <p:par>
                                <p:cTn id="451" presetID="1" presetClass="entr" presetSubtype="0" fill="hold" grpId="0" nodeType="clickEffect">
                                  <p:stCondLst>
                                    <p:cond delay="0"/>
                                  </p:stCondLst>
                                  <p:childTnLst>
                                    <p:set>
                                      <p:cBhvr>
                                        <p:cTn id="452" dur="1" fill="hold">
                                          <p:stCondLst>
                                            <p:cond delay="0"/>
                                          </p:stCondLst>
                                        </p:cTn>
                                        <p:tgtEl>
                                          <p:spTgt spid="284"/>
                                        </p:tgtEl>
                                        <p:attrNameLst>
                                          <p:attrName>style.visibility</p:attrName>
                                        </p:attrNameLst>
                                      </p:cBhvr>
                                      <p:to>
                                        <p:strVal val="visible"/>
                                      </p:to>
                                    </p:set>
                                  </p:childTnLst>
                                </p:cTn>
                              </p:par>
                            </p:childTnLst>
                          </p:cTn>
                        </p:par>
                      </p:childTnLst>
                    </p:cTn>
                  </p:par>
                  <p:par>
                    <p:cTn id="453" fill="hold">
                      <p:stCondLst>
                        <p:cond delay="indefinite"/>
                      </p:stCondLst>
                      <p:childTnLst>
                        <p:par>
                          <p:cTn id="454" fill="hold">
                            <p:stCondLst>
                              <p:cond delay="0"/>
                            </p:stCondLst>
                            <p:childTnLst>
                              <p:par>
                                <p:cTn id="455" presetID="22" presetClass="entr" presetSubtype="8" fill="hold" grpId="0" nodeType="clickEffect">
                                  <p:stCondLst>
                                    <p:cond delay="0"/>
                                  </p:stCondLst>
                                  <p:childTnLst>
                                    <p:set>
                                      <p:cBhvr>
                                        <p:cTn id="456" dur="1" fill="hold">
                                          <p:stCondLst>
                                            <p:cond delay="0"/>
                                          </p:stCondLst>
                                        </p:cTn>
                                        <p:tgtEl>
                                          <p:spTgt spid="287"/>
                                        </p:tgtEl>
                                        <p:attrNameLst>
                                          <p:attrName>style.visibility</p:attrName>
                                        </p:attrNameLst>
                                      </p:cBhvr>
                                      <p:to>
                                        <p:strVal val="visible"/>
                                      </p:to>
                                    </p:set>
                                    <p:animEffect transition="in" filter="wipe(left)">
                                      <p:cBhvr>
                                        <p:cTn id="457" dur="500"/>
                                        <p:tgtEl>
                                          <p:spTgt spid="287"/>
                                        </p:tgtEl>
                                      </p:cBhvr>
                                    </p:animEffect>
                                  </p:childTnLst>
                                </p:cTn>
                              </p:par>
                            </p:childTnLst>
                          </p:cTn>
                        </p:par>
                      </p:childTnLst>
                    </p:cTn>
                  </p:par>
                  <p:par>
                    <p:cTn id="458" fill="hold">
                      <p:stCondLst>
                        <p:cond delay="indefinite"/>
                      </p:stCondLst>
                      <p:childTnLst>
                        <p:par>
                          <p:cTn id="459" fill="hold">
                            <p:stCondLst>
                              <p:cond delay="0"/>
                            </p:stCondLst>
                            <p:childTnLst>
                              <p:par>
                                <p:cTn id="460" presetID="1" presetClass="exit" presetSubtype="0" fill="hold" grpId="1" nodeType="clickEffect">
                                  <p:stCondLst>
                                    <p:cond delay="0"/>
                                  </p:stCondLst>
                                  <p:childTnLst>
                                    <p:set>
                                      <p:cBhvr>
                                        <p:cTn id="461" dur="1" fill="hold">
                                          <p:stCondLst>
                                            <p:cond delay="0"/>
                                          </p:stCondLst>
                                        </p:cTn>
                                        <p:tgtEl>
                                          <p:spTgt spid="287"/>
                                        </p:tgtEl>
                                        <p:attrNameLst>
                                          <p:attrName>style.visibility</p:attrName>
                                        </p:attrNameLst>
                                      </p:cBhvr>
                                      <p:to>
                                        <p:strVal val="hidden"/>
                                      </p:to>
                                    </p:set>
                                  </p:childTnLst>
                                </p:cTn>
                              </p:par>
                            </p:childTnLst>
                          </p:cTn>
                        </p:par>
                      </p:childTnLst>
                    </p:cTn>
                  </p:par>
                  <p:par>
                    <p:cTn id="462" fill="hold">
                      <p:stCondLst>
                        <p:cond delay="indefinite"/>
                      </p:stCondLst>
                      <p:childTnLst>
                        <p:par>
                          <p:cTn id="463" fill="hold">
                            <p:stCondLst>
                              <p:cond delay="0"/>
                            </p:stCondLst>
                            <p:childTnLst>
                              <p:par>
                                <p:cTn id="464" presetID="1" presetClass="entr" presetSubtype="0" fill="hold" grpId="0" nodeType="clickEffect">
                                  <p:stCondLst>
                                    <p:cond delay="0"/>
                                  </p:stCondLst>
                                  <p:childTnLst>
                                    <p:set>
                                      <p:cBhvr>
                                        <p:cTn id="465" dur="1" fill="hold">
                                          <p:stCondLst>
                                            <p:cond delay="0"/>
                                          </p:stCondLst>
                                        </p:cTn>
                                        <p:tgtEl>
                                          <p:spTgt spid="271"/>
                                        </p:tgtEl>
                                        <p:attrNameLst>
                                          <p:attrName>style.visibility</p:attrName>
                                        </p:attrNameLst>
                                      </p:cBhvr>
                                      <p:to>
                                        <p:strVal val="visible"/>
                                      </p:to>
                                    </p:set>
                                  </p:childTnLst>
                                </p:cTn>
                              </p:par>
                            </p:childTnLst>
                          </p:cTn>
                        </p:par>
                      </p:childTnLst>
                    </p:cTn>
                  </p:par>
                  <p:par>
                    <p:cTn id="466" fill="hold">
                      <p:stCondLst>
                        <p:cond delay="indefinite"/>
                      </p:stCondLst>
                      <p:childTnLst>
                        <p:par>
                          <p:cTn id="467" fill="hold">
                            <p:stCondLst>
                              <p:cond delay="0"/>
                            </p:stCondLst>
                            <p:childTnLst>
                              <p:par>
                                <p:cTn id="468" presetID="1" presetClass="entr" presetSubtype="0" fill="hold" grpId="0" nodeType="clickEffect">
                                  <p:stCondLst>
                                    <p:cond delay="0"/>
                                  </p:stCondLst>
                                  <p:childTnLst>
                                    <p:set>
                                      <p:cBhvr>
                                        <p:cTn id="469" dur="1" fill="hold">
                                          <p:stCondLst>
                                            <p:cond delay="0"/>
                                          </p:stCondLst>
                                        </p:cTn>
                                        <p:tgtEl>
                                          <p:spTgt spid="244"/>
                                        </p:tgtEl>
                                        <p:attrNameLst>
                                          <p:attrName>style.visibility</p:attrName>
                                        </p:attrNameLst>
                                      </p:cBhvr>
                                      <p:to>
                                        <p:strVal val="visible"/>
                                      </p:to>
                                    </p:set>
                                  </p:childTnLst>
                                </p:cTn>
                              </p:par>
                            </p:childTnLst>
                          </p:cTn>
                        </p:par>
                      </p:childTnLst>
                    </p:cTn>
                  </p:par>
                  <p:par>
                    <p:cTn id="470" fill="hold">
                      <p:stCondLst>
                        <p:cond delay="indefinite"/>
                      </p:stCondLst>
                      <p:childTnLst>
                        <p:par>
                          <p:cTn id="471" fill="hold">
                            <p:stCondLst>
                              <p:cond delay="0"/>
                            </p:stCondLst>
                            <p:childTnLst>
                              <p:par>
                                <p:cTn id="472" presetID="1" presetClass="entr" presetSubtype="0" fill="hold" nodeType="clickEffect">
                                  <p:stCondLst>
                                    <p:cond delay="0"/>
                                  </p:stCondLst>
                                  <p:childTnLst>
                                    <p:set>
                                      <p:cBhvr>
                                        <p:cTn id="473" dur="1" fill="hold">
                                          <p:stCondLst>
                                            <p:cond delay="0"/>
                                          </p:stCondLst>
                                        </p:cTn>
                                        <p:tgtEl>
                                          <p:spTgt spid="245"/>
                                        </p:tgtEl>
                                        <p:attrNameLst>
                                          <p:attrName>style.visibility</p:attrName>
                                        </p:attrNameLst>
                                      </p:cBhvr>
                                      <p:to>
                                        <p:strVal val="visible"/>
                                      </p:to>
                                    </p:set>
                                  </p:childTnLst>
                                </p:cTn>
                              </p:par>
                            </p:childTnLst>
                          </p:cTn>
                        </p:par>
                      </p:childTnLst>
                    </p:cTn>
                  </p:par>
                  <p:par>
                    <p:cTn id="474" fill="hold">
                      <p:stCondLst>
                        <p:cond delay="indefinite"/>
                      </p:stCondLst>
                      <p:childTnLst>
                        <p:par>
                          <p:cTn id="475" fill="hold">
                            <p:stCondLst>
                              <p:cond delay="0"/>
                            </p:stCondLst>
                            <p:childTnLst>
                              <p:par>
                                <p:cTn id="476" presetID="1" presetClass="entr" presetSubtype="0" fill="hold" grpId="0" nodeType="clickEffect">
                                  <p:stCondLst>
                                    <p:cond delay="0"/>
                                  </p:stCondLst>
                                  <p:childTnLst>
                                    <p:set>
                                      <p:cBhvr>
                                        <p:cTn id="477" dur="1" fill="hold">
                                          <p:stCondLst>
                                            <p:cond delay="0"/>
                                          </p:stCondLst>
                                        </p:cTn>
                                        <p:tgtEl>
                                          <p:spTgt spid="243"/>
                                        </p:tgtEl>
                                        <p:attrNameLst>
                                          <p:attrName>style.visibility</p:attrName>
                                        </p:attrNameLst>
                                      </p:cBhvr>
                                      <p:to>
                                        <p:strVal val="visible"/>
                                      </p:to>
                                    </p:set>
                                  </p:childTnLst>
                                </p:cTn>
                              </p:par>
                            </p:childTnLst>
                          </p:cTn>
                        </p:par>
                      </p:childTnLst>
                    </p:cTn>
                  </p:par>
                  <p:par>
                    <p:cTn id="478" fill="hold">
                      <p:stCondLst>
                        <p:cond delay="indefinite"/>
                      </p:stCondLst>
                      <p:childTnLst>
                        <p:par>
                          <p:cTn id="479" fill="hold">
                            <p:stCondLst>
                              <p:cond delay="0"/>
                            </p:stCondLst>
                            <p:childTnLst>
                              <p:par>
                                <p:cTn id="480" presetID="1" presetClass="entr" presetSubtype="0" fill="hold" grpId="0" nodeType="clickEffect">
                                  <p:stCondLst>
                                    <p:cond delay="0"/>
                                  </p:stCondLst>
                                  <p:childTnLst>
                                    <p:set>
                                      <p:cBhvr>
                                        <p:cTn id="481" dur="1" fill="hold">
                                          <p:stCondLst>
                                            <p:cond delay="0"/>
                                          </p:stCondLst>
                                        </p:cTn>
                                        <p:tgtEl>
                                          <p:spTgt spid="246"/>
                                        </p:tgtEl>
                                        <p:attrNameLst>
                                          <p:attrName>style.visibility</p:attrName>
                                        </p:attrNameLst>
                                      </p:cBhvr>
                                      <p:to>
                                        <p:strVal val="visible"/>
                                      </p:to>
                                    </p:set>
                                  </p:childTnLst>
                                </p:cTn>
                              </p:par>
                            </p:childTnLst>
                          </p:cTn>
                        </p:par>
                      </p:childTnLst>
                    </p:cTn>
                  </p:par>
                  <p:par>
                    <p:cTn id="482" fill="hold">
                      <p:stCondLst>
                        <p:cond delay="indefinite"/>
                      </p:stCondLst>
                      <p:childTnLst>
                        <p:par>
                          <p:cTn id="483" fill="hold">
                            <p:stCondLst>
                              <p:cond delay="0"/>
                            </p:stCondLst>
                            <p:childTnLst>
                              <p:par>
                                <p:cTn id="484" presetID="1" presetClass="entr" presetSubtype="0" fill="hold" grpId="0" nodeType="clickEffect">
                                  <p:stCondLst>
                                    <p:cond delay="0"/>
                                  </p:stCondLst>
                                  <p:childTnLst>
                                    <p:set>
                                      <p:cBhvr>
                                        <p:cTn id="485" dur="1" fill="hold">
                                          <p:stCondLst>
                                            <p:cond delay="0"/>
                                          </p:stCondLst>
                                        </p:cTn>
                                        <p:tgtEl>
                                          <p:spTgt spid="247"/>
                                        </p:tgtEl>
                                        <p:attrNameLst>
                                          <p:attrName>style.visibility</p:attrName>
                                        </p:attrNameLst>
                                      </p:cBhvr>
                                      <p:to>
                                        <p:strVal val="visible"/>
                                      </p:to>
                                    </p:set>
                                  </p:childTnLst>
                                </p:cTn>
                              </p:par>
                            </p:childTnLst>
                          </p:cTn>
                        </p:par>
                      </p:childTnLst>
                    </p:cTn>
                  </p:par>
                  <p:par>
                    <p:cTn id="486" fill="hold">
                      <p:stCondLst>
                        <p:cond delay="indefinite"/>
                      </p:stCondLst>
                      <p:childTnLst>
                        <p:par>
                          <p:cTn id="487" fill="hold">
                            <p:stCondLst>
                              <p:cond delay="0"/>
                            </p:stCondLst>
                            <p:childTnLst>
                              <p:par>
                                <p:cTn id="488" presetID="10" presetClass="entr" presetSubtype="0" fill="hold" nodeType="clickEffect">
                                  <p:stCondLst>
                                    <p:cond delay="0"/>
                                  </p:stCondLst>
                                  <p:childTnLst>
                                    <p:set>
                                      <p:cBhvr>
                                        <p:cTn id="489" dur="1" fill="hold">
                                          <p:stCondLst>
                                            <p:cond delay="0"/>
                                          </p:stCondLst>
                                        </p:cTn>
                                        <p:tgtEl>
                                          <p:spTgt spid="248"/>
                                        </p:tgtEl>
                                        <p:attrNameLst>
                                          <p:attrName>style.visibility</p:attrName>
                                        </p:attrNameLst>
                                      </p:cBhvr>
                                      <p:to>
                                        <p:strVal val="visible"/>
                                      </p:to>
                                    </p:set>
                                    <p:animEffect transition="in" filter="fade">
                                      <p:cBhvr>
                                        <p:cTn id="490" dur="500"/>
                                        <p:tgtEl>
                                          <p:spTgt spid="248"/>
                                        </p:tgtEl>
                                      </p:cBhvr>
                                    </p:animEffect>
                                  </p:childTnLst>
                                </p:cTn>
                              </p:par>
                            </p:childTnLst>
                          </p:cTn>
                        </p:par>
                      </p:childTnLst>
                    </p:cTn>
                  </p:par>
                  <p:par>
                    <p:cTn id="491" fill="hold">
                      <p:stCondLst>
                        <p:cond delay="indefinite"/>
                      </p:stCondLst>
                      <p:childTnLst>
                        <p:par>
                          <p:cTn id="492" fill="hold">
                            <p:stCondLst>
                              <p:cond delay="0"/>
                            </p:stCondLst>
                            <p:childTnLst>
                              <p:par>
                                <p:cTn id="493" presetID="1" presetClass="entr" presetSubtype="0" fill="hold" grpId="0" nodeType="clickEffect">
                                  <p:stCondLst>
                                    <p:cond delay="0"/>
                                  </p:stCondLst>
                                  <p:childTnLst>
                                    <p:set>
                                      <p:cBhvr>
                                        <p:cTn id="494" dur="1" fill="hold">
                                          <p:stCondLst>
                                            <p:cond delay="0"/>
                                          </p:stCondLst>
                                        </p:cTn>
                                        <p:tgtEl>
                                          <p:spTgt spid="269"/>
                                        </p:tgtEl>
                                        <p:attrNameLst>
                                          <p:attrName>style.visibility</p:attrName>
                                        </p:attrNameLst>
                                      </p:cBhvr>
                                      <p:to>
                                        <p:strVal val="visible"/>
                                      </p:to>
                                    </p:set>
                                  </p:childTnLst>
                                </p:cTn>
                              </p:par>
                            </p:childTnLst>
                          </p:cTn>
                        </p:par>
                      </p:childTnLst>
                    </p:cTn>
                  </p:par>
                  <p:par>
                    <p:cTn id="495" fill="hold">
                      <p:stCondLst>
                        <p:cond delay="indefinite"/>
                      </p:stCondLst>
                      <p:childTnLst>
                        <p:par>
                          <p:cTn id="496" fill="hold">
                            <p:stCondLst>
                              <p:cond delay="0"/>
                            </p:stCondLst>
                            <p:childTnLst>
                              <p:par>
                                <p:cTn id="497" presetID="22" presetClass="entr" presetSubtype="8" fill="hold" grpId="0" nodeType="clickEffect">
                                  <p:stCondLst>
                                    <p:cond delay="0"/>
                                  </p:stCondLst>
                                  <p:childTnLst>
                                    <p:set>
                                      <p:cBhvr>
                                        <p:cTn id="498" dur="1" fill="hold">
                                          <p:stCondLst>
                                            <p:cond delay="0"/>
                                          </p:stCondLst>
                                        </p:cTn>
                                        <p:tgtEl>
                                          <p:spTgt spid="270"/>
                                        </p:tgtEl>
                                        <p:attrNameLst>
                                          <p:attrName>style.visibility</p:attrName>
                                        </p:attrNameLst>
                                      </p:cBhvr>
                                      <p:to>
                                        <p:strVal val="visible"/>
                                      </p:to>
                                    </p:set>
                                    <p:animEffect transition="in" filter="wipe(left)">
                                      <p:cBhvr>
                                        <p:cTn id="499" dur="500"/>
                                        <p:tgtEl>
                                          <p:spTgt spid="270"/>
                                        </p:tgtEl>
                                      </p:cBhvr>
                                    </p:animEffect>
                                  </p:childTnLst>
                                </p:cTn>
                              </p:par>
                            </p:childTnLst>
                          </p:cTn>
                        </p:par>
                      </p:childTnLst>
                    </p:cTn>
                  </p:par>
                  <p:par>
                    <p:cTn id="500" fill="hold">
                      <p:stCondLst>
                        <p:cond delay="indefinite"/>
                      </p:stCondLst>
                      <p:childTnLst>
                        <p:par>
                          <p:cTn id="501" fill="hold">
                            <p:stCondLst>
                              <p:cond delay="0"/>
                            </p:stCondLst>
                            <p:childTnLst>
                              <p:par>
                                <p:cTn id="502" presetID="1" presetClass="exit" presetSubtype="0" fill="hold" nodeType="clickEffect">
                                  <p:stCondLst>
                                    <p:cond delay="0"/>
                                  </p:stCondLst>
                                  <p:childTnLst>
                                    <p:set>
                                      <p:cBhvr>
                                        <p:cTn id="503" dur="1" fill="hold">
                                          <p:stCondLst>
                                            <p:cond delay="0"/>
                                          </p:stCondLst>
                                        </p:cTn>
                                        <p:tgtEl>
                                          <p:spTgt spid="248"/>
                                        </p:tgtEl>
                                        <p:attrNameLst>
                                          <p:attrName>style.visibility</p:attrName>
                                        </p:attrNameLst>
                                      </p:cBhvr>
                                      <p:to>
                                        <p:strVal val="hidden"/>
                                      </p:to>
                                    </p:set>
                                  </p:childTnLst>
                                </p:cTn>
                              </p:par>
                            </p:childTnLst>
                          </p:cTn>
                        </p:par>
                      </p:childTnLst>
                    </p:cTn>
                  </p:par>
                  <p:par>
                    <p:cTn id="504" fill="hold">
                      <p:stCondLst>
                        <p:cond delay="indefinite"/>
                      </p:stCondLst>
                      <p:childTnLst>
                        <p:par>
                          <p:cTn id="505" fill="hold">
                            <p:stCondLst>
                              <p:cond delay="0"/>
                            </p:stCondLst>
                            <p:childTnLst>
                              <p:par>
                                <p:cTn id="506" presetID="10" presetClass="entr" presetSubtype="0" fill="hold" nodeType="clickEffect">
                                  <p:stCondLst>
                                    <p:cond delay="0"/>
                                  </p:stCondLst>
                                  <p:childTnLst>
                                    <p:set>
                                      <p:cBhvr>
                                        <p:cTn id="507" dur="1" fill="hold">
                                          <p:stCondLst>
                                            <p:cond delay="0"/>
                                          </p:stCondLst>
                                        </p:cTn>
                                        <p:tgtEl>
                                          <p:spTgt spid="251"/>
                                        </p:tgtEl>
                                        <p:attrNameLst>
                                          <p:attrName>style.visibility</p:attrName>
                                        </p:attrNameLst>
                                      </p:cBhvr>
                                      <p:to>
                                        <p:strVal val="visible"/>
                                      </p:to>
                                    </p:set>
                                    <p:animEffect transition="in" filter="fade">
                                      <p:cBhvr>
                                        <p:cTn id="508" dur="500"/>
                                        <p:tgtEl>
                                          <p:spTgt spid="251"/>
                                        </p:tgtEl>
                                      </p:cBhvr>
                                    </p:animEffect>
                                  </p:childTnLst>
                                </p:cTn>
                              </p:par>
                            </p:childTnLst>
                          </p:cTn>
                        </p:par>
                      </p:childTnLst>
                    </p:cTn>
                  </p:par>
                  <p:par>
                    <p:cTn id="509" fill="hold">
                      <p:stCondLst>
                        <p:cond delay="indefinite"/>
                      </p:stCondLst>
                      <p:childTnLst>
                        <p:par>
                          <p:cTn id="510" fill="hold">
                            <p:stCondLst>
                              <p:cond delay="0"/>
                            </p:stCondLst>
                            <p:childTnLst>
                              <p:par>
                                <p:cTn id="511" presetID="10" presetClass="exit" presetSubtype="0" fill="hold" nodeType="clickEffect">
                                  <p:stCondLst>
                                    <p:cond delay="0"/>
                                  </p:stCondLst>
                                  <p:childTnLst>
                                    <p:animEffect transition="out" filter="fade">
                                      <p:cBhvr>
                                        <p:cTn id="512" dur="500"/>
                                        <p:tgtEl>
                                          <p:spTgt spid="251"/>
                                        </p:tgtEl>
                                      </p:cBhvr>
                                    </p:animEffect>
                                    <p:set>
                                      <p:cBhvr>
                                        <p:cTn id="513" dur="1" fill="hold">
                                          <p:stCondLst>
                                            <p:cond delay="499"/>
                                          </p:stCondLst>
                                        </p:cTn>
                                        <p:tgtEl>
                                          <p:spTgt spid="251"/>
                                        </p:tgtEl>
                                        <p:attrNameLst>
                                          <p:attrName>style.visibility</p:attrName>
                                        </p:attrNameLst>
                                      </p:cBhvr>
                                      <p:to>
                                        <p:strVal val="hidden"/>
                                      </p:to>
                                    </p:set>
                                  </p:childTnLst>
                                </p:cTn>
                              </p:par>
                            </p:childTnLst>
                          </p:cTn>
                        </p:par>
                      </p:childTnLst>
                    </p:cTn>
                  </p:par>
                  <p:par>
                    <p:cTn id="514" fill="hold">
                      <p:stCondLst>
                        <p:cond delay="indefinite"/>
                      </p:stCondLst>
                      <p:childTnLst>
                        <p:par>
                          <p:cTn id="515" fill="hold">
                            <p:stCondLst>
                              <p:cond delay="0"/>
                            </p:stCondLst>
                            <p:childTnLst>
                              <p:par>
                                <p:cTn id="516" presetID="10" presetClass="entr" presetSubtype="0" fill="hold" nodeType="clickEffect">
                                  <p:stCondLst>
                                    <p:cond delay="0"/>
                                  </p:stCondLst>
                                  <p:childTnLst>
                                    <p:set>
                                      <p:cBhvr>
                                        <p:cTn id="517" dur="1" fill="hold">
                                          <p:stCondLst>
                                            <p:cond delay="0"/>
                                          </p:stCondLst>
                                        </p:cTn>
                                        <p:tgtEl>
                                          <p:spTgt spid="254"/>
                                        </p:tgtEl>
                                        <p:attrNameLst>
                                          <p:attrName>style.visibility</p:attrName>
                                        </p:attrNameLst>
                                      </p:cBhvr>
                                      <p:to>
                                        <p:strVal val="visible"/>
                                      </p:to>
                                    </p:set>
                                    <p:animEffect transition="in" filter="fade">
                                      <p:cBhvr>
                                        <p:cTn id="518" dur="500"/>
                                        <p:tgtEl>
                                          <p:spTgt spid="254"/>
                                        </p:tgtEl>
                                      </p:cBhvr>
                                    </p:animEffect>
                                  </p:childTnLst>
                                </p:cTn>
                              </p:par>
                            </p:childTnLst>
                          </p:cTn>
                        </p:par>
                      </p:childTnLst>
                    </p:cTn>
                  </p:par>
                  <p:par>
                    <p:cTn id="519" fill="hold">
                      <p:stCondLst>
                        <p:cond delay="indefinite"/>
                      </p:stCondLst>
                      <p:childTnLst>
                        <p:par>
                          <p:cTn id="520" fill="hold">
                            <p:stCondLst>
                              <p:cond delay="0"/>
                            </p:stCondLst>
                            <p:childTnLst>
                              <p:par>
                                <p:cTn id="521" presetID="1" presetClass="entr" presetSubtype="0" fill="hold" grpId="0" nodeType="clickEffect">
                                  <p:stCondLst>
                                    <p:cond delay="0"/>
                                  </p:stCondLst>
                                  <p:childTnLst>
                                    <p:set>
                                      <p:cBhvr>
                                        <p:cTn id="522" dur="1" fill="hold">
                                          <p:stCondLst>
                                            <p:cond delay="0"/>
                                          </p:stCondLst>
                                        </p:cTn>
                                        <p:tgtEl>
                                          <p:spTgt spid="263"/>
                                        </p:tgtEl>
                                        <p:attrNameLst>
                                          <p:attrName>style.visibility</p:attrName>
                                        </p:attrNameLst>
                                      </p:cBhvr>
                                      <p:to>
                                        <p:strVal val="visible"/>
                                      </p:to>
                                    </p:set>
                                  </p:childTnLst>
                                </p:cTn>
                              </p:par>
                            </p:childTnLst>
                          </p:cTn>
                        </p:par>
                      </p:childTnLst>
                    </p:cTn>
                  </p:par>
                  <p:par>
                    <p:cTn id="523" fill="hold">
                      <p:stCondLst>
                        <p:cond delay="indefinite"/>
                      </p:stCondLst>
                      <p:childTnLst>
                        <p:par>
                          <p:cTn id="524" fill="hold">
                            <p:stCondLst>
                              <p:cond delay="0"/>
                            </p:stCondLst>
                            <p:childTnLst>
                              <p:par>
                                <p:cTn id="525" presetID="1" presetClass="entr" presetSubtype="0" fill="hold" grpId="0" nodeType="clickEffect">
                                  <p:stCondLst>
                                    <p:cond delay="0"/>
                                  </p:stCondLst>
                                  <p:childTnLst>
                                    <p:set>
                                      <p:cBhvr>
                                        <p:cTn id="526" dur="1" fill="hold">
                                          <p:stCondLst>
                                            <p:cond delay="0"/>
                                          </p:stCondLst>
                                        </p:cTn>
                                        <p:tgtEl>
                                          <p:spTgt spid="259"/>
                                        </p:tgtEl>
                                        <p:attrNameLst>
                                          <p:attrName>style.visibility</p:attrName>
                                        </p:attrNameLst>
                                      </p:cBhvr>
                                      <p:to>
                                        <p:strVal val="visible"/>
                                      </p:to>
                                    </p:set>
                                  </p:childTnLst>
                                </p:cTn>
                              </p:par>
                            </p:childTnLst>
                          </p:cTn>
                        </p:par>
                      </p:childTnLst>
                    </p:cTn>
                  </p:par>
                  <p:par>
                    <p:cTn id="527" fill="hold">
                      <p:stCondLst>
                        <p:cond delay="indefinite"/>
                      </p:stCondLst>
                      <p:childTnLst>
                        <p:par>
                          <p:cTn id="528" fill="hold">
                            <p:stCondLst>
                              <p:cond delay="0"/>
                            </p:stCondLst>
                            <p:childTnLst>
                              <p:par>
                                <p:cTn id="529" presetID="1" presetClass="entr" presetSubtype="0" fill="hold" grpId="0" nodeType="clickEffect">
                                  <p:stCondLst>
                                    <p:cond delay="0"/>
                                  </p:stCondLst>
                                  <p:childTnLst>
                                    <p:set>
                                      <p:cBhvr>
                                        <p:cTn id="530" dur="1" fill="hold">
                                          <p:stCondLst>
                                            <p:cond delay="0"/>
                                          </p:stCondLst>
                                        </p:cTn>
                                        <p:tgtEl>
                                          <p:spTgt spid="260"/>
                                        </p:tgtEl>
                                        <p:attrNameLst>
                                          <p:attrName>style.visibility</p:attrName>
                                        </p:attrNameLst>
                                      </p:cBhvr>
                                      <p:to>
                                        <p:strVal val="visible"/>
                                      </p:to>
                                    </p:set>
                                  </p:childTnLst>
                                </p:cTn>
                              </p:par>
                            </p:childTnLst>
                          </p:cTn>
                        </p:par>
                      </p:childTnLst>
                    </p:cTn>
                  </p:par>
                  <p:par>
                    <p:cTn id="531" fill="hold">
                      <p:stCondLst>
                        <p:cond delay="indefinite"/>
                      </p:stCondLst>
                      <p:childTnLst>
                        <p:par>
                          <p:cTn id="532" fill="hold">
                            <p:stCondLst>
                              <p:cond delay="0"/>
                            </p:stCondLst>
                            <p:childTnLst>
                              <p:par>
                                <p:cTn id="533" presetID="1" presetClass="entr" presetSubtype="0" fill="hold" grpId="0" nodeType="clickEffect">
                                  <p:stCondLst>
                                    <p:cond delay="0"/>
                                  </p:stCondLst>
                                  <p:childTnLst>
                                    <p:set>
                                      <p:cBhvr>
                                        <p:cTn id="534" dur="1" fill="hold">
                                          <p:stCondLst>
                                            <p:cond delay="0"/>
                                          </p:stCondLst>
                                        </p:cTn>
                                        <p:tgtEl>
                                          <p:spTgt spid="261"/>
                                        </p:tgtEl>
                                        <p:attrNameLst>
                                          <p:attrName>style.visibility</p:attrName>
                                        </p:attrNameLst>
                                      </p:cBhvr>
                                      <p:to>
                                        <p:strVal val="visible"/>
                                      </p:to>
                                    </p:set>
                                  </p:childTnLst>
                                </p:cTn>
                              </p:par>
                            </p:childTnLst>
                          </p:cTn>
                        </p:par>
                      </p:childTnLst>
                    </p:cTn>
                  </p:par>
                  <p:par>
                    <p:cTn id="535" fill="hold">
                      <p:stCondLst>
                        <p:cond delay="indefinite"/>
                      </p:stCondLst>
                      <p:childTnLst>
                        <p:par>
                          <p:cTn id="536" fill="hold">
                            <p:stCondLst>
                              <p:cond delay="0"/>
                            </p:stCondLst>
                            <p:childTnLst>
                              <p:par>
                                <p:cTn id="537" presetID="1" presetClass="entr" presetSubtype="0" fill="hold" grpId="0" nodeType="clickEffect">
                                  <p:stCondLst>
                                    <p:cond delay="0"/>
                                  </p:stCondLst>
                                  <p:childTnLst>
                                    <p:set>
                                      <p:cBhvr>
                                        <p:cTn id="538" dur="1" fill="hold">
                                          <p:stCondLst>
                                            <p:cond delay="0"/>
                                          </p:stCondLst>
                                        </p:cTn>
                                        <p:tgtEl>
                                          <p:spTgt spid="262"/>
                                        </p:tgtEl>
                                        <p:attrNameLst>
                                          <p:attrName>style.visibility</p:attrName>
                                        </p:attrNameLst>
                                      </p:cBhvr>
                                      <p:to>
                                        <p:strVal val="visible"/>
                                      </p:to>
                                    </p:set>
                                  </p:childTnLst>
                                </p:cTn>
                              </p:par>
                            </p:childTnLst>
                          </p:cTn>
                        </p:par>
                      </p:childTnLst>
                    </p:cTn>
                  </p:par>
                  <p:par>
                    <p:cTn id="539" fill="hold">
                      <p:stCondLst>
                        <p:cond delay="indefinite"/>
                      </p:stCondLst>
                      <p:childTnLst>
                        <p:par>
                          <p:cTn id="540" fill="hold">
                            <p:stCondLst>
                              <p:cond delay="0"/>
                            </p:stCondLst>
                            <p:childTnLst>
                              <p:par>
                                <p:cTn id="541" presetID="1" presetClass="entr" presetSubtype="0" fill="hold" grpId="0" nodeType="clickEffect">
                                  <p:stCondLst>
                                    <p:cond delay="0"/>
                                  </p:stCondLst>
                                  <p:childTnLst>
                                    <p:set>
                                      <p:cBhvr>
                                        <p:cTn id="542" dur="1" fill="hold">
                                          <p:stCondLst>
                                            <p:cond delay="0"/>
                                          </p:stCondLst>
                                        </p:cTn>
                                        <p:tgtEl>
                                          <p:spTgt spid="264"/>
                                        </p:tgtEl>
                                        <p:attrNameLst>
                                          <p:attrName>style.visibility</p:attrName>
                                        </p:attrNameLst>
                                      </p:cBhvr>
                                      <p:to>
                                        <p:strVal val="visible"/>
                                      </p:to>
                                    </p:set>
                                  </p:childTnLst>
                                </p:cTn>
                              </p:par>
                            </p:childTnLst>
                          </p:cTn>
                        </p:par>
                      </p:childTnLst>
                    </p:cTn>
                  </p:par>
                  <p:par>
                    <p:cTn id="543" fill="hold">
                      <p:stCondLst>
                        <p:cond delay="indefinite"/>
                      </p:stCondLst>
                      <p:childTnLst>
                        <p:par>
                          <p:cTn id="544" fill="hold">
                            <p:stCondLst>
                              <p:cond delay="0"/>
                            </p:stCondLst>
                            <p:childTnLst>
                              <p:par>
                                <p:cTn id="545" presetID="10" presetClass="exit" presetSubtype="0" fill="hold" nodeType="clickEffect">
                                  <p:stCondLst>
                                    <p:cond delay="0"/>
                                  </p:stCondLst>
                                  <p:childTnLst>
                                    <p:animEffect transition="out" filter="fade">
                                      <p:cBhvr>
                                        <p:cTn id="546" dur="500"/>
                                        <p:tgtEl>
                                          <p:spTgt spid="254"/>
                                        </p:tgtEl>
                                      </p:cBhvr>
                                    </p:animEffect>
                                    <p:set>
                                      <p:cBhvr>
                                        <p:cTn id="547" dur="1" fill="hold">
                                          <p:stCondLst>
                                            <p:cond delay="499"/>
                                          </p:stCondLst>
                                        </p:cTn>
                                        <p:tgtEl>
                                          <p:spTgt spid="254"/>
                                        </p:tgtEl>
                                        <p:attrNameLst>
                                          <p:attrName>style.visibility</p:attrName>
                                        </p:attrNameLst>
                                      </p:cBhvr>
                                      <p:to>
                                        <p:strVal val="hidden"/>
                                      </p:to>
                                    </p:set>
                                  </p:childTnLst>
                                </p:cTn>
                              </p:par>
                              <p:par>
                                <p:cTn id="548" presetID="1" presetClass="exit" presetSubtype="0" fill="hold" grpId="1" nodeType="withEffect">
                                  <p:stCondLst>
                                    <p:cond delay="0"/>
                                  </p:stCondLst>
                                  <p:childTnLst>
                                    <p:set>
                                      <p:cBhvr>
                                        <p:cTn id="549" dur="1" fill="hold">
                                          <p:stCondLst>
                                            <p:cond delay="0"/>
                                          </p:stCondLst>
                                        </p:cTn>
                                        <p:tgtEl>
                                          <p:spTgt spid="270"/>
                                        </p:tgtEl>
                                        <p:attrNameLst>
                                          <p:attrName>style.visibility</p:attrName>
                                        </p:attrNameLst>
                                      </p:cBhvr>
                                      <p:to>
                                        <p:strVal val="hidden"/>
                                      </p:to>
                                    </p:set>
                                  </p:childTnLst>
                                </p:cTn>
                              </p:par>
                              <p:par>
                                <p:cTn id="550" presetID="1" presetClass="exit" presetSubtype="0" fill="hold" grpId="1" nodeType="withEffect">
                                  <p:stCondLst>
                                    <p:cond delay="0"/>
                                  </p:stCondLst>
                                  <p:childTnLst>
                                    <p:set>
                                      <p:cBhvr>
                                        <p:cTn id="551" dur="1" fill="hold">
                                          <p:stCondLst>
                                            <p:cond delay="0"/>
                                          </p:stCondLst>
                                        </p:cTn>
                                        <p:tgtEl>
                                          <p:spTgt spid="269"/>
                                        </p:tgtEl>
                                        <p:attrNameLst>
                                          <p:attrName>style.visibility</p:attrName>
                                        </p:attrNameLst>
                                      </p:cBhvr>
                                      <p:to>
                                        <p:strVal val="hidden"/>
                                      </p:to>
                                    </p:set>
                                  </p:childTnLst>
                                </p:cTn>
                              </p:par>
                            </p:childTnLst>
                          </p:cTn>
                        </p:par>
                      </p:childTnLst>
                    </p:cTn>
                  </p:par>
                  <p:par>
                    <p:cTn id="552" fill="hold">
                      <p:stCondLst>
                        <p:cond delay="indefinite"/>
                      </p:stCondLst>
                      <p:childTnLst>
                        <p:par>
                          <p:cTn id="553" fill="hold">
                            <p:stCondLst>
                              <p:cond delay="0"/>
                            </p:stCondLst>
                            <p:childTnLst>
                              <p:par>
                                <p:cTn id="554" presetID="1" presetClass="entr" presetSubtype="0" fill="hold" grpId="0" nodeType="clickEffect">
                                  <p:stCondLst>
                                    <p:cond delay="0"/>
                                  </p:stCondLst>
                                  <p:childTnLst>
                                    <p:set>
                                      <p:cBhvr>
                                        <p:cTn id="555" dur="1" fill="hold">
                                          <p:stCondLst>
                                            <p:cond delay="0"/>
                                          </p:stCondLst>
                                        </p:cTn>
                                        <p:tgtEl>
                                          <p:spTgt spid="268"/>
                                        </p:tgtEl>
                                        <p:attrNameLst>
                                          <p:attrName>style.visibility</p:attrName>
                                        </p:attrNameLst>
                                      </p:cBhvr>
                                      <p:to>
                                        <p:strVal val="visible"/>
                                      </p:to>
                                    </p:set>
                                  </p:childTnLst>
                                </p:cTn>
                              </p:par>
                            </p:childTnLst>
                          </p:cTn>
                        </p:par>
                      </p:childTnLst>
                    </p:cTn>
                  </p:par>
                  <p:par>
                    <p:cTn id="556" fill="hold">
                      <p:stCondLst>
                        <p:cond delay="indefinite"/>
                      </p:stCondLst>
                      <p:childTnLst>
                        <p:par>
                          <p:cTn id="557" fill="hold">
                            <p:stCondLst>
                              <p:cond delay="0"/>
                            </p:stCondLst>
                            <p:childTnLst>
                              <p:par>
                                <p:cTn id="558" presetID="1" presetClass="entr" presetSubtype="0" fill="hold" grpId="0" nodeType="clickEffect">
                                  <p:stCondLst>
                                    <p:cond delay="0"/>
                                  </p:stCondLst>
                                  <p:childTnLst>
                                    <p:set>
                                      <p:cBhvr>
                                        <p:cTn id="559" dur="1" fill="hold">
                                          <p:stCondLst>
                                            <p:cond delay="0"/>
                                          </p:stCondLst>
                                        </p:cTn>
                                        <p:tgtEl>
                                          <p:spTgt spid="265"/>
                                        </p:tgtEl>
                                        <p:attrNameLst>
                                          <p:attrName>style.visibility</p:attrName>
                                        </p:attrNameLst>
                                      </p:cBhvr>
                                      <p:to>
                                        <p:strVal val="visible"/>
                                      </p:to>
                                    </p:set>
                                  </p:childTnLst>
                                </p:cTn>
                              </p:par>
                            </p:childTnLst>
                          </p:cTn>
                        </p:par>
                      </p:childTnLst>
                    </p:cTn>
                  </p:par>
                  <p:par>
                    <p:cTn id="560" fill="hold">
                      <p:stCondLst>
                        <p:cond delay="indefinite"/>
                      </p:stCondLst>
                      <p:childTnLst>
                        <p:par>
                          <p:cTn id="561" fill="hold">
                            <p:stCondLst>
                              <p:cond delay="0"/>
                            </p:stCondLst>
                            <p:childTnLst>
                              <p:par>
                                <p:cTn id="562" presetID="1" presetClass="entr" presetSubtype="0" fill="hold" grpId="0" nodeType="clickEffect">
                                  <p:stCondLst>
                                    <p:cond delay="0"/>
                                  </p:stCondLst>
                                  <p:childTnLst>
                                    <p:set>
                                      <p:cBhvr>
                                        <p:cTn id="563" dur="1" fill="hold">
                                          <p:stCondLst>
                                            <p:cond delay="0"/>
                                          </p:stCondLst>
                                        </p:cTn>
                                        <p:tgtEl>
                                          <p:spTgt spid="266"/>
                                        </p:tgtEl>
                                        <p:attrNameLst>
                                          <p:attrName>style.visibility</p:attrName>
                                        </p:attrNameLst>
                                      </p:cBhvr>
                                      <p:to>
                                        <p:strVal val="visible"/>
                                      </p:to>
                                    </p:set>
                                  </p:childTnLst>
                                </p:cTn>
                              </p:par>
                            </p:childTnLst>
                          </p:cTn>
                        </p:par>
                      </p:childTnLst>
                    </p:cTn>
                  </p:par>
                  <p:par>
                    <p:cTn id="564" fill="hold">
                      <p:stCondLst>
                        <p:cond delay="indefinite"/>
                      </p:stCondLst>
                      <p:childTnLst>
                        <p:par>
                          <p:cTn id="565" fill="hold">
                            <p:stCondLst>
                              <p:cond delay="0"/>
                            </p:stCondLst>
                            <p:childTnLst>
                              <p:par>
                                <p:cTn id="566" presetID="1" presetClass="entr" presetSubtype="0" fill="hold" grpId="0" nodeType="clickEffect">
                                  <p:stCondLst>
                                    <p:cond delay="0"/>
                                  </p:stCondLst>
                                  <p:childTnLst>
                                    <p:set>
                                      <p:cBhvr>
                                        <p:cTn id="567" dur="1" fill="hold">
                                          <p:stCondLst>
                                            <p:cond delay="0"/>
                                          </p:stCondLst>
                                        </p:cTn>
                                        <p:tgtEl>
                                          <p:spTgt spid="267"/>
                                        </p:tgtEl>
                                        <p:attrNameLst>
                                          <p:attrName>style.visibility</p:attrName>
                                        </p:attrNameLst>
                                      </p:cBhvr>
                                      <p:to>
                                        <p:strVal val="visible"/>
                                      </p:to>
                                    </p:set>
                                  </p:childTnLst>
                                </p:cTn>
                              </p:par>
                            </p:childTnLst>
                          </p:cTn>
                        </p:par>
                      </p:childTnLst>
                    </p:cTn>
                  </p:par>
                  <p:par>
                    <p:cTn id="568" fill="hold">
                      <p:stCondLst>
                        <p:cond delay="indefinite"/>
                      </p:stCondLst>
                      <p:childTnLst>
                        <p:par>
                          <p:cTn id="569" fill="hold">
                            <p:stCondLst>
                              <p:cond delay="0"/>
                            </p:stCondLst>
                            <p:childTnLst>
                              <p:par>
                                <p:cTn id="570" presetID="1" presetClass="entr" presetSubtype="0" fill="hold" grpId="0" nodeType="clickEffect">
                                  <p:stCondLst>
                                    <p:cond delay="0"/>
                                  </p:stCondLst>
                                  <p:childTnLst>
                                    <p:set>
                                      <p:cBhvr>
                                        <p:cTn id="571" dur="1" fill="hold">
                                          <p:stCondLst>
                                            <p:cond delay="0"/>
                                          </p:stCondLst>
                                        </p:cTn>
                                        <p:tgtEl>
                                          <p:spTgt spid="295"/>
                                        </p:tgtEl>
                                        <p:attrNameLst>
                                          <p:attrName>style.visibility</p:attrName>
                                        </p:attrNameLst>
                                      </p:cBhvr>
                                      <p:to>
                                        <p:strVal val="visible"/>
                                      </p:to>
                                    </p:set>
                                  </p:childTnLst>
                                </p:cTn>
                              </p:par>
                            </p:childTnLst>
                          </p:cTn>
                        </p:par>
                      </p:childTnLst>
                    </p:cTn>
                  </p:par>
                  <p:par>
                    <p:cTn id="572" fill="hold">
                      <p:stCondLst>
                        <p:cond delay="indefinite"/>
                      </p:stCondLst>
                      <p:childTnLst>
                        <p:par>
                          <p:cTn id="573" fill="hold">
                            <p:stCondLst>
                              <p:cond delay="0"/>
                            </p:stCondLst>
                            <p:childTnLst>
                              <p:par>
                                <p:cTn id="574" presetID="22" presetClass="entr" presetSubtype="8" fill="hold" nodeType="clickEffect">
                                  <p:stCondLst>
                                    <p:cond delay="0"/>
                                  </p:stCondLst>
                                  <p:childTnLst>
                                    <p:set>
                                      <p:cBhvr>
                                        <p:cTn id="575" dur="1" fill="hold">
                                          <p:stCondLst>
                                            <p:cond delay="0"/>
                                          </p:stCondLst>
                                        </p:cTn>
                                        <p:tgtEl>
                                          <p:spTgt spid="296">
                                            <p:txEl>
                                              <p:pRg st="0" end="0"/>
                                            </p:txEl>
                                          </p:spTgt>
                                        </p:tgtEl>
                                        <p:attrNameLst>
                                          <p:attrName>style.visibility</p:attrName>
                                        </p:attrNameLst>
                                      </p:cBhvr>
                                      <p:to>
                                        <p:strVal val="visible"/>
                                      </p:to>
                                    </p:set>
                                    <p:animEffect transition="in" filter="wipe(left)">
                                      <p:cBhvr>
                                        <p:cTn id="576" dur="500"/>
                                        <p:tgtEl>
                                          <p:spTgt spid="296">
                                            <p:txEl>
                                              <p:pRg st="0" end="0"/>
                                            </p:txEl>
                                          </p:spTgt>
                                        </p:tgtEl>
                                      </p:cBhvr>
                                    </p:animEffect>
                                  </p:childTnLst>
                                </p:cTn>
                              </p:par>
                              <p:par>
                                <p:cTn id="577" presetID="1" presetClass="entr" presetSubtype="0" fill="hold" nodeType="withEffect">
                                  <p:stCondLst>
                                    <p:cond delay="0"/>
                                  </p:stCondLst>
                                  <p:childTnLst>
                                    <p:set>
                                      <p:cBhvr>
                                        <p:cTn id="578" dur="1" fill="hold">
                                          <p:stCondLst>
                                            <p:cond delay="0"/>
                                          </p:stCondLst>
                                        </p:cTn>
                                        <p:tgtEl>
                                          <p:spTgt spid="297"/>
                                        </p:tgtEl>
                                        <p:attrNameLst>
                                          <p:attrName>style.visibility</p:attrName>
                                        </p:attrNameLst>
                                      </p:cBhvr>
                                      <p:to>
                                        <p:strVal val="visible"/>
                                      </p:to>
                                    </p:set>
                                  </p:childTnLst>
                                </p:cTn>
                              </p:par>
                              <p:par>
                                <p:cTn id="579" presetID="21" presetClass="entr" presetSubtype="1" fill="hold" grpId="0" nodeType="withEffect">
                                  <p:stCondLst>
                                    <p:cond delay="0"/>
                                  </p:stCondLst>
                                  <p:childTnLst>
                                    <p:set>
                                      <p:cBhvr>
                                        <p:cTn id="580" dur="1" fill="hold">
                                          <p:stCondLst>
                                            <p:cond delay="0"/>
                                          </p:stCondLst>
                                        </p:cTn>
                                        <p:tgtEl>
                                          <p:spTgt spid="296"/>
                                        </p:tgtEl>
                                        <p:attrNameLst>
                                          <p:attrName>style.visibility</p:attrName>
                                        </p:attrNameLst>
                                      </p:cBhvr>
                                      <p:to>
                                        <p:strVal val="visible"/>
                                      </p:to>
                                    </p:set>
                                    <p:animEffect transition="in" filter="wheel(1)">
                                      <p:cBhvr>
                                        <p:cTn id="581" dur="2000"/>
                                        <p:tgtEl>
                                          <p:spTgt spid="2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4" grpId="0" animBg="1"/>
      <p:bldP spid="294" grpId="1" animBg="1"/>
      <p:bldP spid="293" grpId="0" animBg="1"/>
      <p:bldP spid="293" grpId="1" animBg="1"/>
      <p:bldP spid="18" grpId="0"/>
      <p:bldP spid="42" grpId="0"/>
      <p:bldP spid="44" grpId="0"/>
      <p:bldP spid="45" grpId="0"/>
      <p:bldP spid="40" grpId="0"/>
      <p:bldP spid="41" grpId="0"/>
      <p:bldP spid="123" grpId="0" animBg="1"/>
      <p:bldP spid="123" grpId="1" animBg="1"/>
      <p:bldP spid="135" grpId="0"/>
      <p:bldP spid="140" grpId="0"/>
      <p:bldP spid="141" grpId="0"/>
      <p:bldP spid="146" grpId="0"/>
      <p:bldP spid="147" grpId="0"/>
      <p:bldP spid="152" grpId="0"/>
      <p:bldP spid="157" grpId="0"/>
      <p:bldP spid="158" grpId="0"/>
      <p:bldP spid="175" grpId="0" animBg="1"/>
      <p:bldP spid="175" grpId="1" animBg="1"/>
      <p:bldP spid="188" grpId="0"/>
      <p:bldP spid="193" grpId="0"/>
      <p:bldP spid="194" grpId="0"/>
      <p:bldP spid="196" grpId="0"/>
      <p:bldP spid="197" grpId="0"/>
      <p:bldP spid="200" grpId="0"/>
      <p:bldP spid="201" grpId="0"/>
      <p:bldP spid="203" grpId="0"/>
      <p:bldP spid="204" grpId="0"/>
      <p:bldP spid="205" grpId="0"/>
      <p:bldP spid="207" grpId="0"/>
      <p:bldP spid="208" grpId="0"/>
      <p:bldP spid="212" grpId="0"/>
      <p:bldP spid="228" grpId="0"/>
      <p:bldP spid="229" grpId="0"/>
      <p:bldP spid="231" grpId="0"/>
      <p:bldP spid="232" grpId="0"/>
      <p:bldP spid="233" grpId="0"/>
      <p:bldP spid="235" grpId="0"/>
      <p:bldP spid="236" grpId="0"/>
      <p:bldP spid="237" grpId="0"/>
      <p:bldP spid="243" grpId="0"/>
      <p:bldP spid="244" grpId="0"/>
      <p:bldP spid="246" grpId="0"/>
      <p:bldP spid="247" grpId="0"/>
      <p:bldP spid="259" grpId="0"/>
      <p:bldP spid="260" grpId="0"/>
      <p:bldP spid="261" grpId="0"/>
      <p:bldP spid="262" grpId="0"/>
      <p:bldP spid="263" grpId="0"/>
      <p:bldP spid="264" grpId="0"/>
      <p:bldP spid="265" grpId="0"/>
      <p:bldP spid="266" grpId="0"/>
      <p:bldP spid="267" grpId="0"/>
      <p:bldP spid="268" grpId="0"/>
      <p:bldP spid="269" grpId="0"/>
      <p:bldP spid="269" grpId="1"/>
      <p:bldP spid="270" grpId="0" animBg="1"/>
      <p:bldP spid="270" grpId="1" animBg="1"/>
      <p:bldP spid="271" grpId="0"/>
      <p:bldP spid="276" grpId="0"/>
      <p:bldP spid="277" grpId="0"/>
      <p:bldP spid="279" grpId="0"/>
      <p:bldP spid="280" grpId="0"/>
      <p:bldP spid="281" grpId="0"/>
      <p:bldP spid="284" grpId="0"/>
      <p:bldP spid="285" grpId="0"/>
      <p:bldP spid="286" grpId="0" animBg="1"/>
      <p:bldP spid="286" grpId="1" animBg="1"/>
      <p:bldP spid="287" grpId="0" animBg="1"/>
      <p:bldP spid="287" grpId="1" animBg="1"/>
      <p:bldP spid="288" grpId="0"/>
      <p:bldP spid="289" grpId="0"/>
      <p:bldP spid="290" grpId="0"/>
      <p:bldP spid="213" grpId="0" animBg="1"/>
      <p:bldP spid="213" grpId="1" animBg="1"/>
      <p:bldP spid="214" grpId="0"/>
      <p:bldP spid="214" grpId="1"/>
      <p:bldP spid="215" grpId="0"/>
      <p:bldP spid="215" grpId="1"/>
      <p:bldP spid="216" grpId="0"/>
      <p:bldP spid="216" grpId="1"/>
      <p:bldP spid="295" grpId="0"/>
      <p:bldP spid="296"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86200" y="2387084"/>
            <a:ext cx="1371600" cy="369332"/>
          </a:xfrm>
          <a:prstGeom prst="rect">
            <a:avLst/>
          </a:prstGeom>
          <a:noFill/>
        </p:spPr>
        <p:txBody>
          <a:bodyPr wrap="square" rtlCol="0">
            <a:spAutoFit/>
          </a:bodyPr>
          <a:lstStyle/>
          <a:p>
            <a:r>
              <a:rPr lang="en-US" dirty="0" smtClean="0">
                <a:solidFill>
                  <a:prstClr val="black"/>
                </a:solidFill>
              </a:rPr>
              <a:t>Module 11</a:t>
            </a:r>
            <a:endParaRPr lang="en-US" dirty="0">
              <a:solidFill>
                <a:prstClr val="black"/>
              </a:solidFill>
            </a:endParaRPr>
          </a:p>
        </p:txBody>
      </p:sp>
    </p:spTree>
    <p:extLst>
      <p:ext uri="{BB962C8B-B14F-4D97-AF65-F5344CB8AC3E}">
        <p14:creationId xmlns:p14="http://schemas.microsoft.com/office/powerpoint/2010/main" val="270792697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a:xfrm>
            <a:off x="2613145" y="2621476"/>
            <a:ext cx="210536" cy="226871"/>
          </a:xfrm>
          <a:prstGeom prst="roundRect">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mbria Math" panose="02040503050406030204" pitchFamily="18" charset="0"/>
              <a:ea typeface="Cambria Math" panose="02040503050406030204" pitchFamily="18" charset="0"/>
            </a:endParaRPr>
          </a:p>
        </p:txBody>
      </p:sp>
      <p:sp>
        <p:nvSpPr>
          <p:cNvPr id="427" name="Rounded Rectangle 426"/>
          <p:cNvSpPr/>
          <p:nvPr/>
        </p:nvSpPr>
        <p:spPr>
          <a:xfrm>
            <a:off x="3237621" y="2596592"/>
            <a:ext cx="210536" cy="226871"/>
          </a:xfrm>
          <a:prstGeom prst="roundRect">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mbria Math" panose="02040503050406030204" pitchFamily="18" charset="0"/>
              <a:ea typeface="Cambria Math" panose="02040503050406030204" pitchFamily="18" charset="0"/>
            </a:endParaRPr>
          </a:p>
        </p:txBody>
      </p:sp>
      <p:sp>
        <p:nvSpPr>
          <p:cNvPr id="17" name="TextBox 16"/>
          <p:cNvSpPr txBox="1"/>
          <p:nvPr/>
        </p:nvSpPr>
        <p:spPr>
          <a:xfrm>
            <a:off x="466740" y="756821"/>
            <a:ext cx="2540849" cy="338554"/>
          </a:xfrm>
          <a:prstGeom prst="rect">
            <a:avLst/>
          </a:prstGeom>
          <a:noFill/>
        </p:spPr>
        <p:txBody>
          <a:bodyPr wrap="square" rtlCol="0">
            <a:spAutoFit/>
          </a:bodyPr>
          <a:lstStyle/>
          <a:p>
            <a:pPr marL="342900" indent="-342900">
              <a:buFontTx/>
              <a:buAutoNum type="arabicPeriod"/>
            </a:pPr>
            <a:r>
              <a:rPr lang="en-US" sz="1600" b="1" dirty="0" smtClean="0">
                <a:solidFill>
                  <a:srgbClr val="F79646">
                    <a:lumMod val="50000"/>
                  </a:srgbClr>
                </a:solidFill>
                <a:latin typeface="Cambria Math" panose="02040503050406030204" pitchFamily="18" charset="0"/>
                <a:ea typeface="Cambria Math" panose="02040503050406030204" pitchFamily="18" charset="0"/>
                <a:cs typeface="Arial" pitchFamily="34" charset="0"/>
              </a:rPr>
              <a:t>Solve the equations :</a:t>
            </a:r>
          </a:p>
        </p:txBody>
      </p:sp>
      <p:grpSp>
        <p:nvGrpSpPr>
          <p:cNvPr id="35" name="Group 34"/>
          <p:cNvGrpSpPr/>
          <p:nvPr/>
        </p:nvGrpSpPr>
        <p:grpSpPr>
          <a:xfrm>
            <a:off x="522920" y="1780043"/>
            <a:ext cx="615668" cy="369332"/>
            <a:chOff x="522920" y="1515017"/>
            <a:chExt cx="615668" cy="369332"/>
          </a:xfrm>
        </p:grpSpPr>
        <p:sp>
          <p:nvSpPr>
            <p:cNvPr id="36" name="Flowchart: Delay 35"/>
            <p:cNvSpPr/>
            <p:nvPr/>
          </p:nvSpPr>
          <p:spPr>
            <a:xfrm>
              <a:off x="573605" y="1544221"/>
              <a:ext cx="564983" cy="323262"/>
            </a:xfrm>
            <a:prstGeom prst="flowChartDelay">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mbria Math" panose="02040503050406030204" pitchFamily="18" charset="0"/>
                <a:ea typeface="Cambria Math" panose="02040503050406030204" pitchFamily="18" charset="0"/>
              </a:endParaRPr>
            </a:p>
          </p:txBody>
        </p:sp>
        <p:sp>
          <p:nvSpPr>
            <p:cNvPr id="37" name="TextBox 36"/>
            <p:cNvSpPr txBox="1"/>
            <p:nvPr/>
          </p:nvSpPr>
          <p:spPr>
            <a:xfrm>
              <a:off x="522920" y="1515017"/>
              <a:ext cx="562946" cy="369332"/>
            </a:xfrm>
            <a:prstGeom prst="rect">
              <a:avLst/>
            </a:prstGeom>
            <a:noFill/>
          </p:spPr>
          <p:txBody>
            <a:bodyPr wrap="square" rtlCol="0">
              <a:spAutoFit/>
            </a:bodyPr>
            <a:lstStyle/>
            <a:p>
              <a:r>
                <a:rPr lang="en-US" b="1" dirty="0" smtClean="0">
                  <a:solidFill>
                    <a:prstClr val="black">
                      <a:lumMod val="95000"/>
                      <a:lumOff val="5000"/>
                    </a:prstClr>
                  </a:solidFill>
                  <a:latin typeface="Cambria Math" panose="02040503050406030204" pitchFamily="18" charset="0"/>
                  <a:ea typeface="Cambria Math" panose="02040503050406030204" pitchFamily="18" charset="0"/>
                  <a:cs typeface="Arial" pitchFamily="34" charset="0"/>
                </a:rPr>
                <a:t>Sol</a:t>
              </a:r>
              <a:endParaRPr lang="en-US" b="1" dirty="0">
                <a:solidFill>
                  <a:prstClr val="black">
                    <a:lumMod val="95000"/>
                    <a:lumOff val="5000"/>
                  </a:prstClr>
                </a:solidFill>
                <a:latin typeface="Cambria Math" panose="02040503050406030204" pitchFamily="18" charset="0"/>
                <a:ea typeface="Cambria Math" panose="02040503050406030204" pitchFamily="18" charset="0"/>
                <a:cs typeface="Arial" pitchFamily="34" charset="0"/>
              </a:endParaRPr>
            </a:p>
          </p:txBody>
        </p:sp>
      </p:grpSp>
      <p:sp>
        <p:nvSpPr>
          <p:cNvPr id="42" name="TextBox 41"/>
          <p:cNvSpPr txBox="1"/>
          <p:nvPr/>
        </p:nvSpPr>
        <p:spPr>
          <a:xfrm>
            <a:off x="2242552" y="1783183"/>
            <a:ext cx="326511"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grpSp>
        <p:nvGrpSpPr>
          <p:cNvPr id="43" name="Group 42"/>
          <p:cNvGrpSpPr/>
          <p:nvPr/>
        </p:nvGrpSpPr>
        <p:grpSpPr>
          <a:xfrm>
            <a:off x="1818775" y="1666585"/>
            <a:ext cx="480671" cy="663091"/>
            <a:chOff x="903126" y="4729920"/>
            <a:chExt cx="480671" cy="663091"/>
          </a:xfrm>
        </p:grpSpPr>
        <p:sp>
          <p:nvSpPr>
            <p:cNvPr id="50" name="TextBox 49"/>
            <p:cNvSpPr txBox="1"/>
            <p:nvPr/>
          </p:nvSpPr>
          <p:spPr>
            <a:xfrm>
              <a:off x="998538" y="5023679"/>
              <a:ext cx="289838" cy="369332"/>
            </a:xfrm>
            <a:prstGeom prst="rect">
              <a:avLst/>
            </a:prstGeom>
            <a:noFill/>
          </p:spPr>
          <p:txBody>
            <a:bodyPr wrap="square" rtlCol="0">
              <a:spAutoFit/>
            </a:bodyPr>
            <a:lstStyle/>
            <a:p>
              <a:pPr algn="ctr"/>
              <a:r>
                <a:rPr lang="en-US" dirty="0" smtClean="0">
                  <a:solidFill>
                    <a:prstClr val="black"/>
                  </a:solidFill>
                  <a:latin typeface="Cambria Math" panose="02040503050406030204" pitchFamily="18" charset="0"/>
                  <a:ea typeface="Cambria Math" panose="02040503050406030204" pitchFamily="18" charset="0"/>
                  <a:cs typeface="Arial" pitchFamily="34" charset="0"/>
                </a:rPr>
                <a:t>3</a:t>
              </a:r>
            </a:p>
          </p:txBody>
        </p:sp>
        <p:sp>
          <p:nvSpPr>
            <p:cNvPr id="51" name="TextBox 50"/>
            <p:cNvSpPr txBox="1"/>
            <p:nvPr/>
          </p:nvSpPr>
          <p:spPr>
            <a:xfrm>
              <a:off x="903126" y="4729920"/>
              <a:ext cx="480671" cy="369332"/>
            </a:xfrm>
            <a:prstGeom prst="rect">
              <a:avLst/>
            </a:prstGeom>
            <a:noFill/>
          </p:spPr>
          <p:txBody>
            <a:bodyPr wrap="square" rtlCol="0">
              <a:spAutoFit/>
            </a:bodyPr>
            <a:lstStyle/>
            <a:p>
              <a:pPr algn="ctr"/>
              <a:r>
                <a:rPr lang="en-US" dirty="0" smtClean="0">
                  <a:solidFill>
                    <a:prstClr val="black"/>
                  </a:solidFill>
                  <a:latin typeface="Cambria Math" panose="02040503050406030204" pitchFamily="18" charset="0"/>
                  <a:ea typeface="Cambria Math" panose="02040503050406030204" pitchFamily="18" charset="0"/>
                  <a:cs typeface="Arial" pitchFamily="34" charset="0"/>
                </a:rPr>
                <a:t>5</a:t>
              </a:r>
              <a:endParaRPr lang="en-US" i="1" dirty="0" smtClean="0">
                <a:solidFill>
                  <a:prstClr val="black"/>
                </a:solidFill>
                <a:latin typeface="Cambria Math" panose="02040503050406030204" pitchFamily="18" charset="0"/>
                <a:ea typeface="Cambria Math" panose="02040503050406030204" pitchFamily="18" charset="0"/>
                <a:cs typeface="Arial" pitchFamily="34" charset="0"/>
              </a:endParaRPr>
            </a:p>
          </p:txBody>
        </p:sp>
        <p:cxnSp>
          <p:nvCxnSpPr>
            <p:cNvPr id="52" name="Straight Connector 51"/>
            <p:cNvCxnSpPr/>
            <p:nvPr/>
          </p:nvCxnSpPr>
          <p:spPr>
            <a:xfrm>
              <a:off x="1012879" y="5064931"/>
              <a:ext cx="26116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4" name="TextBox 43"/>
          <p:cNvSpPr txBox="1"/>
          <p:nvPr/>
        </p:nvSpPr>
        <p:spPr>
          <a:xfrm>
            <a:off x="2857503" y="1773658"/>
            <a:ext cx="326511"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grpSp>
        <p:nvGrpSpPr>
          <p:cNvPr id="46" name="Group 45"/>
          <p:cNvGrpSpPr/>
          <p:nvPr/>
        </p:nvGrpSpPr>
        <p:grpSpPr>
          <a:xfrm>
            <a:off x="2381262" y="1628799"/>
            <a:ext cx="556871" cy="663091"/>
            <a:chOff x="850397" y="4729920"/>
            <a:chExt cx="556871" cy="663091"/>
          </a:xfrm>
        </p:grpSpPr>
        <p:sp>
          <p:nvSpPr>
            <p:cNvPr id="47" name="TextBox 46"/>
            <p:cNvSpPr txBox="1"/>
            <p:nvPr/>
          </p:nvSpPr>
          <p:spPr>
            <a:xfrm>
              <a:off x="883462" y="5023679"/>
              <a:ext cx="475303" cy="369332"/>
            </a:xfrm>
            <a:prstGeom prst="rect">
              <a:avLst/>
            </a:prstGeom>
            <a:noFill/>
          </p:spPr>
          <p:txBody>
            <a:bodyPr wrap="square" rtlCol="0">
              <a:spAutoFit/>
            </a:bodyPr>
            <a:lstStyle/>
            <a:p>
              <a:pPr algn="ctr"/>
              <a:r>
                <a:rPr lang="en-US" dirty="0" smtClean="0">
                  <a:solidFill>
                    <a:prstClr val="black"/>
                  </a:solidFill>
                  <a:latin typeface="Cambria Math" panose="02040503050406030204" pitchFamily="18" charset="0"/>
                  <a:ea typeface="Cambria Math" panose="02040503050406030204" pitchFamily="18" charset="0"/>
                  <a:cs typeface="Arial" pitchFamily="34" charset="0"/>
                </a:rPr>
                <a:t>3</a:t>
              </a:r>
            </a:p>
          </p:txBody>
        </p:sp>
        <p:sp>
          <p:nvSpPr>
            <p:cNvPr id="48" name="TextBox 47"/>
            <p:cNvSpPr txBox="1"/>
            <p:nvPr/>
          </p:nvSpPr>
          <p:spPr>
            <a:xfrm>
              <a:off x="850397" y="4729920"/>
              <a:ext cx="556871" cy="369332"/>
            </a:xfrm>
            <a:prstGeom prst="rect">
              <a:avLst/>
            </a:prstGeom>
            <a:noFill/>
          </p:spPr>
          <p:txBody>
            <a:bodyPr wrap="square" rtlCol="0">
              <a:spAutoFit/>
            </a:bodyPr>
            <a:lstStyle/>
            <a:p>
              <a:pPr algn="ctr"/>
              <a:r>
                <a:rPr lang="en-US" dirty="0" smtClean="0">
                  <a:solidFill>
                    <a:prstClr val="black"/>
                  </a:solidFill>
                  <a:latin typeface="Cambria Math" panose="02040503050406030204" pitchFamily="18" charset="0"/>
                  <a:ea typeface="Cambria Math" panose="02040503050406030204" pitchFamily="18" charset="0"/>
                  <a:cs typeface="Arial" pitchFamily="34" charset="0"/>
                </a:rPr>
                <a:t>26</a:t>
              </a:r>
              <a:endParaRPr lang="en-US" i="1" dirty="0" smtClean="0">
                <a:solidFill>
                  <a:prstClr val="black"/>
                </a:solidFill>
                <a:latin typeface="Cambria Math" panose="02040503050406030204" pitchFamily="18" charset="0"/>
                <a:ea typeface="Cambria Math" panose="02040503050406030204" pitchFamily="18" charset="0"/>
                <a:cs typeface="Arial" pitchFamily="34" charset="0"/>
              </a:endParaRPr>
            </a:p>
          </p:txBody>
        </p:sp>
        <p:cxnSp>
          <p:nvCxnSpPr>
            <p:cNvPr id="49" name="Straight Connector 48"/>
            <p:cNvCxnSpPr/>
            <p:nvPr/>
          </p:nvCxnSpPr>
          <p:spPr>
            <a:xfrm>
              <a:off x="985457" y="5064931"/>
              <a:ext cx="31600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0" name="TextBox 39"/>
          <p:cNvSpPr txBox="1"/>
          <p:nvPr/>
        </p:nvSpPr>
        <p:spPr>
          <a:xfrm>
            <a:off x="1219234" y="1792573"/>
            <a:ext cx="446755"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2y</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41" name="TextBox 40"/>
          <p:cNvSpPr txBox="1"/>
          <p:nvPr/>
        </p:nvSpPr>
        <p:spPr>
          <a:xfrm>
            <a:off x="1524010" y="1783183"/>
            <a:ext cx="326511"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grpSp>
        <p:nvGrpSpPr>
          <p:cNvPr id="117" name="Group 116"/>
          <p:cNvGrpSpPr/>
          <p:nvPr/>
        </p:nvGrpSpPr>
        <p:grpSpPr>
          <a:xfrm>
            <a:off x="3947179" y="813774"/>
            <a:ext cx="2355539" cy="1273539"/>
            <a:chOff x="6096215" y="3056468"/>
            <a:chExt cx="1686520" cy="1189709"/>
          </a:xfrm>
        </p:grpSpPr>
        <p:sp>
          <p:nvSpPr>
            <p:cNvPr id="118" name="Cloud Callout 117"/>
            <p:cNvSpPr/>
            <p:nvPr/>
          </p:nvSpPr>
          <p:spPr>
            <a:xfrm>
              <a:off x="6096215" y="3056468"/>
              <a:ext cx="1655996" cy="1189709"/>
            </a:xfrm>
            <a:prstGeom prst="cloudCallout">
              <a:avLst>
                <a:gd name="adj1" fmla="val -73629"/>
                <a:gd name="adj2" fmla="val 40872"/>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mbria Math" panose="02040503050406030204" pitchFamily="18" charset="0"/>
                <a:ea typeface="Cambria Math" panose="02040503050406030204" pitchFamily="18" charset="0"/>
              </a:endParaRPr>
            </a:p>
          </p:txBody>
        </p:sp>
        <p:sp>
          <p:nvSpPr>
            <p:cNvPr id="119" name="Rectangle 118"/>
            <p:cNvSpPr/>
            <p:nvPr/>
          </p:nvSpPr>
          <p:spPr>
            <a:xfrm>
              <a:off x="6153136" y="3317472"/>
              <a:ext cx="1629599" cy="776297"/>
            </a:xfrm>
            <a:prstGeom prst="rect">
              <a:avLst/>
            </a:prstGeom>
          </p:spPr>
          <p:txBody>
            <a:bodyPr wrap="square">
              <a:spAutoFit/>
            </a:bodyPr>
            <a:lstStyle/>
            <a:p>
              <a:pPr algn="ctr"/>
              <a:r>
                <a:rPr lang="en-US" sz="1600" b="1" dirty="0" smtClean="0">
                  <a:solidFill>
                    <a:srgbClr val="002060"/>
                  </a:solidFill>
                  <a:latin typeface="Cambria Math" panose="02040503050406030204" pitchFamily="18" charset="0"/>
                  <a:ea typeface="Cambria Math" panose="02040503050406030204" pitchFamily="18" charset="0"/>
                </a:rPr>
                <a:t>Variables </a:t>
              </a:r>
              <a:r>
                <a:rPr lang="en-US" sz="1600" b="1" dirty="0">
                  <a:solidFill>
                    <a:srgbClr val="002060"/>
                  </a:solidFill>
                  <a:latin typeface="Cambria Math" panose="02040503050406030204" pitchFamily="18" charset="0"/>
                  <a:ea typeface="Cambria Math" panose="02040503050406030204" pitchFamily="18" charset="0"/>
                </a:rPr>
                <a:t>on one side, numbers on the other side.</a:t>
              </a:r>
            </a:p>
          </p:txBody>
        </p:sp>
      </p:grpSp>
      <p:sp>
        <p:nvSpPr>
          <p:cNvPr id="123" name="Curved Down Arrow 122"/>
          <p:cNvSpPr/>
          <p:nvPr/>
        </p:nvSpPr>
        <p:spPr>
          <a:xfrm rot="10800000" flipH="1">
            <a:off x="1988783" y="2209743"/>
            <a:ext cx="1440223" cy="181055"/>
          </a:xfrm>
          <a:prstGeom prst="curvedDownArrow">
            <a:avLst/>
          </a:prstGeom>
          <a:solidFill>
            <a:srgbClr val="FFFF00"/>
          </a:solid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black"/>
              </a:solidFill>
              <a:latin typeface="Cambria Math" panose="02040503050406030204" pitchFamily="18" charset="0"/>
              <a:ea typeface="Cambria Math" panose="02040503050406030204" pitchFamily="18" charset="0"/>
            </a:endParaRPr>
          </a:p>
        </p:txBody>
      </p:sp>
      <p:grpSp>
        <p:nvGrpSpPr>
          <p:cNvPr id="127" name="Group 126"/>
          <p:cNvGrpSpPr/>
          <p:nvPr/>
        </p:nvGrpSpPr>
        <p:grpSpPr>
          <a:xfrm>
            <a:off x="3519484" y="1434822"/>
            <a:ext cx="1777929" cy="895572"/>
            <a:chOff x="5888284" y="1599977"/>
            <a:chExt cx="1777929" cy="895572"/>
          </a:xfrm>
        </p:grpSpPr>
        <p:grpSp>
          <p:nvGrpSpPr>
            <p:cNvPr id="128" name="Group 127"/>
            <p:cNvGrpSpPr/>
            <p:nvPr/>
          </p:nvGrpSpPr>
          <p:grpSpPr>
            <a:xfrm>
              <a:off x="5888284" y="1599977"/>
              <a:ext cx="1777929" cy="895572"/>
              <a:chOff x="6241889" y="3165936"/>
              <a:chExt cx="1517908" cy="983231"/>
            </a:xfrm>
          </p:grpSpPr>
          <p:sp>
            <p:nvSpPr>
              <p:cNvPr id="130" name="Cloud Callout 129"/>
              <p:cNvSpPr/>
              <p:nvPr/>
            </p:nvSpPr>
            <p:spPr>
              <a:xfrm>
                <a:off x="6486722" y="3165936"/>
                <a:ext cx="1028244" cy="983231"/>
              </a:xfrm>
              <a:prstGeom prst="cloudCallout">
                <a:avLst>
                  <a:gd name="adj1" fmla="val -62767"/>
                  <a:gd name="adj2" fmla="val 46317"/>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31" name="Rectangle 130"/>
              <p:cNvSpPr/>
              <p:nvPr/>
            </p:nvSpPr>
            <p:spPr>
              <a:xfrm>
                <a:off x="6241889" y="3471706"/>
                <a:ext cx="1517908" cy="371692"/>
              </a:xfrm>
              <a:prstGeom prst="rect">
                <a:avLst/>
              </a:prstGeom>
            </p:spPr>
            <p:txBody>
              <a:bodyPr wrap="square">
                <a:spAutoFit/>
              </a:bodyPr>
              <a:lstStyle/>
              <a:p>
                <a:pPr algn="ctr"/>
                <a:r>
                  <a:rPr lang="en-US" sz="1600" b="1" dirty="0" smtClean="0">
                    <a:solidFill>
                      <a:prstClr val="white"/>
                    </a:solidFill>
                    <a:latin typeface="Cambria Math" panose="02040503050406030204" pitchFamily="18" charset="0"/>
                    <a:ea typeface="Cambria Math" panose="02040503050406030204" pitchFamily="18" charset="0"/>
                    <a:cs typeface="Arial" pitchFamily="34" charset="0"/>
                  </a:rPr>
                  <a:t>‘+’           ‘-’ </a:t>
                </a:r>
                <a:endParaRPr lang="en-US" sz="1600" b="1" dirty="0">
                  <a:solidFill>
                    <a:prstClr val="white"/>
                  </a:solidFill>
                  <a:latin typeface="Bookman Old Style" panose="02050604050505020204" pitchFamily="18" charset="0"/>
                </a:endParaRPr>
              </a:p>
            </p:txBody>
          </p:sp>
        </p:grpSp>
        <p:cxnSp>
          <p:nvCxnSpPr>
            <p:cNvPr id="129" name="Straight Arrow Connector 128"/>
            <p:cNvCxnSpPr/>
            <p:nvPr/>
          </p:nvCxnSpPr>
          <p:spPr>
            <a:xfrm>
              <a:off x="6645244" y="2066925"/>
              <a:ext cx="228600" cy="0"/>
            </a:xfrm>
            <a:prstGeom prst="straightConnector1">
              <a:avLst/>
            </a:prstGeom>
            <a:ln w="19050">
              <a:solidFill>
                <a:schemeClr val="bg1"/>
              </a:solidFill>
              <a:tailEnd type="arrow"/>
            </a:ln>
          </p:spPr>
          <p:style>
            <a:lnRef idx="1">
              <a:schemeClr val="accent1"/>
            </a:lnRef>
            <a:fillRef idx="0">
              <a:schemeClr val="accent1"/>
            </a:fillRef>
            <a:effectRef idx="0">
              <a:schemeClr val="accent1"/>
            </a:effectRef>
            <a:fontRef idx="minor">
              <a:schemeClr val="tx1"/>
            </a:fontRef>
          </p:style>
        </p:cxnSp>
      </p:grpSp>
      <p:grpSp>
        <p:nvGrpSpPr>
          <p:cNvPr id="132" name="Group 131"/>
          <p:cNvGrpSpPr/>
          <p:nvPr/>
        </p:nvGrpSpPr>
        <p:grpSpPr>
          <a:xfrm>
            <a:off x="4186501" y="927608"/>
            <a:ext cx="2102642" cy="1380195"/>
            <a:chOff x="5998967" y="2554406"/>
            <a:chExt cx="2003755" cy="1916038"/>
          </a:xfrm>
        </p:grpSpPr>
        <p:sp>
          <p:nvSpPr>
            <p:cNvPr id="133" name="Cloud Callout 132"/>
            <p:cNvSpPr/>
            <p:nvPr/>
          </p:nvSpPr>
          <p:spPr>
            <a:xfrm>
              <a:off x="5998967" y="2554406"/>
              <a:ext cx="2003755" cy="1916038"/>
            </a:xfrm>
            <a:prstGeom prst="cloudCallout">
              <a:avLst>
                <a:gd name="adj1" fmla="val -73629"/>
                <a:gd name="adj2" fmla="val 40872"/>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34" name="Rectangle 133"/>
            <p:cNvSpPr/>
            <p:nvPr/>
          </p:nvSpPr>
          <p:spPr>
            <a:xfrm>
              <a:off x="6055966" y="2881050"/>
              <a:ext cx="1794141" cy="1153621"/>
            </a:xfrm>
            <a:prstGeom prst="rect">
              <a:avLst/>
            </a:prstGeom>
          </p:spPr>
          <p:txBody>
            <a:bodyPr wrap="square">
              <a:spAutoFit/>
            </a:bodyPr>
            <a:lstStyle/>
            <a:p>
              <a:pPr algn="ctr"/>
              <a:r>
                <a:rPr lang="en-US" sz="1600" b="1" dirty="0" smtClean="0">
                  <a:solidFill>
                    <a:srgbClr val="002060"/>
                  </a:solidFill>
                  <a:latin typeface="Cambria Math" panose="02040503050406030204" pitchFamily="18" charset="0"/>
                  <a:ea typeface="Cambria Math" panose="02040503050406030204" pitchFamily="18" charset="0"/>
                </a:rPr>
                <a:t>While changing sides, we will change the sign.</a:t>
              </a:r>
              <a:endParaRPr lang="en-US" sz="1600" b="1" dirty="0">
                <a:solidFill>
                  <a:srgbClr val="002060"/>
                </a:solidFill>
                <a:latin typeface="Cambria Math" panose="02040503050406030204" pitchFamily="18" charset="0"/>
                <a:ea typeface="Cambria Math" panose="02040503050406030204" pitchFamily="18" charset="0"/>
              </a:endParaRPr>
            </a:p>
          </p:txBody>
        </p:sp>
      </p:grpSp>
      <p:sp>
        <p:nvSpPr>
          <p:cNvPr id="217" name="TextBox 216"/>
          <p:cNvSpPr txBox="1"/>
          <p:nvPr/>
        </p:nvSpPr>
        <p:spPr>
          <a:xfrm>
            <a:off x="532912" y="1200150"/>
            <a:ext cx="505267" cy="369332"/>
          </a:xfrm>
          <a:prstGeom prst="rect">
            <a:avLst/>
          </a:prstGeom>
          <a:noFill/>
        </p:spPr>
        <p:txBody>
          <a:bodyPr wrap="none" rtlCol="0">
            <a:spAutoFit/>
          </a:bodyPr>
          <a:lstStyle/>
          <a:p>
            <a:r>
              <a:rPr lang="en-US" dirty="0" smtClean="0">
                <a:solidFill>
                  <a:srgbClr val="CC00CC"/>
                </a:solidFill>
                <a:latin typeface="Cambria Math" panose="02040503050406030204" pitchFamily="18" charset="0"/>
                <a:ea typeface="Cambria Math" panose="02040503050406030204" pitchFamily="18" charset="0"/>
                <a:cs typeface="Arial" pitchFamily="34" charset="0"/>
              </a:rPr>
              <a:t>(9)</a:t>
            </a:r>
            <a:endParaRPr lang="en-US" dirty="0">
              <a:solidFill>
                <a:srgbClr val="CC00CC"/>
              </a:solidFill>
              <a:latin typeface="Cambria Math" panose="02040503050406030204" pitchFamily="18" charset="0"/>
              <a:ea typeface="Cambria Math" panose="02040503050406030204" pitchFamily="18" charset="0"/>
              <a:cs typeface="Arial" pitchFamily="34" charset="0"/>
            </a:endParaRPr>
          </a:p>
        </p:txBody>
      </p:sp>
      <p:grpSp>
        <p:nvGrpSpPr>
          <p:cNvPr id="218" name="Group 217"/>
          <p:cNvGrpSpPr/>
          <p:nvPr/>
        </p:nvGrpSpPr>
        <p:grpSpPr>
          <a:xfrm>
            <a:off x="1037310" y="1076349"/>
            <a:ext cx="2086901" cy="672616"/>
            <a:chOff x="1059010" y="2196270"/>
            <a:chExt cx="2086901" cy="672616"/>
          </a:xfrm>
        </p:grpSpPr>
        <p:sp>
          <p:nvSpPr>
            <p:cNvPr id="219" name="TextBox 218"/>
            <p:cNvSpPr txBox="1"/>
            <p:nvPr/>
          </p:nvSpPr>
          <p:spPr>
            <a:xfrm>
              <a:off x="1362075" y="2343150"/>
              <a:ext cx="326511" cy="369332"/>
            </a:xfrm>
            <a:prstGeom prst="rect">
              <a:avLst/>
            </a:prstGeom>
            <a:noFill/>
          </p:spPr>
          <p:txBody>
            <a:bodyPr wrap="square" rtlCol="0">
              <a:spAutoFit/>
            </a:bodyPr>
            <a:lstStyle/>
            <a:p>
              <a:r>
                <a:rPr lang="en-US" dirty="0">
                  <a:solidFill>
                    <a:srgbClr val="CC00CC"/>
                  </a:solidFill>
                  <a:latin typeface="Cambria Math" panose="02040503050406030204" pitchFamily="18" charset="0"/>
                  <a:ea typeface="Cambria Math" panose="02040503050406030204" pitchFamily="18" charset="0"/>
                  <a:cs typeface="Arial" pitchFamily="34" charset="0"/>
                </a:rPr>
                <a:t>+</a:t>
              </a:r>
            </a:p>
          </p:txBody>
        </p:sp>
        <p:grpSp>
          <p:nvGrpSpPr>
            <p:cNvPr id="220" name="Group 219"/>
            <p:cNvGrpSpPr/>
            <p:nvPr/>
          </p:nvGrpSpPr>
          <p:grpSpPr>
            <a:xfrm>
              <a:off x="1604138" y="2196270"/>
              <a:ext cx="480671" cy="663091"/>
              <a:chOff x="903126" y="4729920"/>
              <a:chExt cx="480671" cy="663091"/>
            </a:xfrm>
          </p:grpSpPr>
          <p:sp>
            <p:nvSpPr>
              <p:cNvPr id="275" name="TextBox 274"/>
              <p:cNvSpPr txBox="1"/>
              <p:nvPr/>
            </p:nvSpPr>
            <p:spPr>
              <a:xfrm>
                <a:off x="998538" y="5023679"/>
                <a:ext cx="289838" cy="369332"/>
              </a:xfrm>
              <a:prstGeom prst="rect">
                <a:avLst/>
              </a:prstGeom>
              <a:noFill/>
            </p:spPr>
            <p:txBody>
              <a:bodyPr wrap="square" rtlCol="0">
                <a:spAutoFit/>
              </a:bodyPr>
              <a:lstStyle/>
              <a:p>
                <a:pPr algn="ctr"/>
                <a:r>
                  <a:rPr lang="en-US" dirty="0" smtClean="0">
                    <a:solidFill>
                      <a:srgbClr val="CC00CC"/>
                    </a:solidFill>
                    <a:latin typeface="Cambria Math" panose="02040503050406030204" pitchFamily="18" charset="0"/>
                    <a:ea typeface="Cambria Math" panose="02040503050406030204" pitchFamily="18" charset="0"/>
                    <a:cs typeface="Arial" pitchFamily="34" charset="0"/>
                  </a:rPr>
                  <a:t>3</a:t>
                </a:r>
              </a:p>
            </p:txBody>
          </p:sp>
          <p:sp>
            <p:nvSpPr>
              <p:cNvPr id="291" name="TextBox 290"/>
              <p:cNvSpPr txBox="1"/>
              <p:nvPr/>
            </p:nvSpPr>
            <p:spPr>
              <a:xfrm>
                <a:off x="903126" y="4729920"/>
                <a:ext cx="480671" cy="369332"/>
              </a:xfrm>
              <a:prstGeom prst="rect">
                <a:avLst/>
              </a:prstGeom>
              <a:noFill/>
            </p:spPr>
            <p:txBody>
              <a:bodyPr wrap="square" rtlCol="0">
                <a:spAutoFit/>
              </a:bodyPr>
              <a:lstStyle/>
              <a:p>
                <a:pPr algn="ctr"/>
                <a:r>
                  <a:rPr lang="en-US" dirty="0" smtClean="0">
                    <a:solidFill>
                      <a:srgbClr val="CC00CC"/>
                    </a:solidFill>
                    <a:latin typeface="Cambria Math" panose="02040503050406030204" pitchFamily="18" charset="0"/>
                    <a:ea typeface="Cambria Math" panose="02040503050406030204" pitchFamily="18" charset="0"/>
                    <a:cs typeface="Arial" pitchFamily="34" charset="0"/>
                  </a:rPr>
                  <a:t>5</a:t>
                </a:r>
                <a:endParaRPr lang="en-US" i="1" dirty="0" smtClean="0">
                  <a:solidFill>
                    <a:srgbClr val="CC00CC"/>
                  </a:solidFill>
                  <a:latin typeface="Cambria Math" panose="02040503050406030204" pitchFamily="18" charset="0"/>
                  <a:ea typeface="Cambria Math" panose="02040503050406030204" pitchFamily="18" charset="0"/>
                  <a:cs typeface="Arial" pitchFamily="34" charset="0"/>
                </a:endParaRPr>
              </a:p>
            </p:txBody>
          </p:sp>
          <p:cxnSp>
            <p:nvCxnSpPr>
              <p:cNvPr id="292" name="Straight Connector 291"/>
              <p:cNvCxnSpPr/>
              <p:nvPr/>
            </p:nvCxnSpPr>
            <p:spPr>
              <a:xfrm>
                <a:off x="1012879" y="5064931"/>
                <a:ext cx="261162" cy="0"/>
              </a:xfrm>
              <a:prstGeom prst="line">
                <a:avLst/>
              </a:prstGeom>
              <a:ln w="19050">
                <a:solidFill>
                  <a:srgbClr val="CC00CC"/>
                </a:solidFill>
              </a:ln>
            </p:spPr>
            <p:style>
              <a:lnRef idx="1">
                <a:schemeClr val="accent1"/>
              </a:lnRef>
              <a:fillRef idx="0">
                <a:schemeClr val="accent1"/>
              </a:fillRef>
              <a:effectRef idx="0">
                <a:schemeClr val="accent1"/>
              </a:effectRef>
              <a:fontRef idx="minor">
                <a:schemeClr val="tx1"/>
              </a:fontRef>
            </p:style>
          </p:cxnSp>
        </p:grpSp>
        <p:sp>
          <p:nvSpPr>
            <p:cNvPr id="221" name="TextBox 220"/>
            <p:cNvSpPr txBox="1"/>
            <p:nvPr/>
          </p:nvSpPr>
          <p:spPr>
            <a:xfrm>
              <a:off x="1059010" y="2324100"/>
              <a:ext cx="489590" cy="369332"/>
            </a:xfrm>
            <a:prstGeom prst="rect">
              <a:avLst/>
            </a:prstGeom>
            <a:noFill/>
          </p:spPr>
          <p:txBody>
            <a:bodyPr wrap="square" rtlCol="0">
              <a:spAutoFit/>
            </a:bodyPr>
            <a:lstStyle/>
            <a:p>
              <a:r>
                <a:rPr lang="en-US" dirty="0" smtClean="0">
                  <a:solidFill>
                    <a:srgbClr val="CC00CC"/>
                  </a:solidFill>
                  <a:latin typeface="Cambria Math" panose="02040503050406030204" pitchFamily="18" charset="0"/>
                  <a:ea typeface="Cambria Math" panose="02040503050406030204" pitchFamily="18" charset="0"/>
                  <a:cs typeface="Arial" pitchFamily="34" charset="0"/>
                </a:rPr>
                <a:t>2y</a:t>
              </a:r>
              <a:endParaRPr lang="en-US" dirty="0">
                <a:solidFill>
                  <a:srgbClr val="CC00CC"/>
                </a:solidFill>
                <a:latin typeface="Cambria Math" panose="02040503050406030204" pitchFamily="18" charset="0"/>
                <a:ea typeface="Cambria Math" panose="02040503050406030204" pitchFamily="18" charset="0"/>
                <a:cs typeface="Arial" pitchFamily="34" charset="0"/>
              </a:endParaRPr>
            </a:p>
          </p:txBody>
        </p:sp>
        <p:sp>
          <p:nvSpPr>
            <p:cNvPr id="222" name="TextBox 221"/>
            <p:cNvSpPr txBox="1"/>
            <p:nvPr/>
          </p:nvSpPr>
          <p:spPr>
            <a:xfrm>
              <a:off x="1986165" y="2348670"/>
              <a:ext cx="326511" cy="369332"/>
            </a:xfrm>
            <a:prstGeom prst="rect">
              <a:avLst/>
            </a:prstGeom>
            <a:noFill/>
          </p:spPr>
          <p:txBody>
            <a:bodyPr wrap="square" rtlCol="0">
              <a:spAutoFit/>
            </a:bodyPr>
            <a:lstStyle/>
            <a:p>
              <a:r>
                <a:rPr lang="en-US" dirty="0" smtClean="0">
                  <a:solidFill>
                    <a:srgbClr val="CC00CC"/>
                  </a:solidFill>
                  <a:latin typeface="Cambria Math" panose="02040503050406030204" pitchFamily="18" charset="0"/>
                  <a:ea typeface="Cambria Math" panose="02040503050406030204" pitchFamily="18" charset="0"/>
                  <a:cs typeface="Arial" pitchFamily="34" charset="0"/>
                </a:rPr>
                <a:t>=</a:t>
              </a:r>
              <a:endParaRPr lang="en-US" dirty="0">
                <a:solidFill>
                  <a:srgbClr val="CC00CC"/>
                </a:solidFill>
                <a:latin typeface="Cambria Math" panose="02040503050406030204" pitchFamily="18" charset="0"/>
                <a:ea typeface="Cambria Math" panose="02040503050406030204" pitchFamily="18" charset="0"/>
                <a:cs typeface="Arial" pitchFamily="34" charset="0"/>
              </a:endParaRPr>
            </a:p>
          </p:txBody>
        </p:sp>
        <p:grpSp>
          <p:nvGrpSpPr>
            <p:cNvPr id="223" name="Group 222"/>
            <p:cNvGrpSpPr/>
            <p:nvPr/>
          </p:nvGrpSpPr>
          <p:grpSpPr>
            <a:xfrm>
              <a:off x="2186804" y="2205795"/>
              <a:ext cx="556871" cy="663091"/>
              <a:chOff x="850397" y="4729920"/>
              <a:chExt cx="556871" cy="663091"/>
            </a:xfrm>
          </p:grpSpPr>
          <p:sp>
            <p:nvSpPr>
              <p:cNvPr id="226" name="TextBox 225"/>
              <p:cNvSpPr txBox="1"/>
              <p:nvPr/>
            </p:nvSpPr>
            <p:spPr>
              <a:xfrm>
                <a:off x="883462" y="5023679"/>
                <a:ext cx="475303" cy="369332"/>
              </a:xfrm>
              <a:prstGeom prst="rect">
                <a:avLst/>
              </a:prstGeom>
              <a:noFill/>
            </p:spPr>
            <p:txBody>
              <a:bodyPr wrap="square" rtlCol="0">
                <a:spAutoFit/>
              </a:bodyPr>
              <a:lstStyle/>
              <a:p>
                <a:pPr algn="ctr"/>
                <a:r>
                  <a:rPr lang="en-US" dirty="0" smtClean="0">
                    <a:solidFill>
                      <a:srgbClr val="CC00CC"/>
                    </a:solidFill>
                    <a:latin typeface="Cambria Math" panose="02040503050406030204" pitchFamily="18" charset="0"/>
                    <a:ea typeface="Cambria Math" panose="02040503050406030204" pitchFamily="18" charset="0"/>
                    <a:cs typeface="Arial" pitchFamily="34" charset="0"/>
                  </a:rPr>
                  <a:t>3</a:t>
                </a:r>
              </a:p>
            </p:txBody>
          </p:sp>
          <p:sp>
            <p:nvSpPr>
              <p:cNvPr id="273" name="TextBox 272"/>
              <p:cNvSpPr txBox="1"/>
              <p:nvPr/>
            </p:nvSpPr>
            <p:spPr>
              <a:xfrm>
                <a:off x="850397" y="4729920"/>
                <a:ext cx="556871" cy="369332"/>
              </a:xfrm>
              <a:prstGeom prst="rect">
                <a:avLst/>
              </a:prstGeom>
              <a:noFill/>
            </p:spPr>
            <p:txBody>
              <a:bodyPr wrap="square" rtlCol="0">
                <a:spAutoFit/>
              </a:bodyPr>
              <a:lstStyle/>
              <a:p>
                <a:pPr algn="ctr"/>
                <a:r>
                  <a:rPr lang="en-US" dirty="0" smtClean="0">
                    <a:solidFill>
                      <a:srgbClr val="CC00CC"/>
                    </a:solidFill>
                    <a:latin typeface="Cambria Math" panose="02040503050406030204" pitchFamily="18" charset="0"/>
                    <a:ea typeface="Cambria Math" panose="02040503050406030204" pitchFamily="18" charset="0"/>
                    <a:cs typeface="Arial" pitchFamily="34" charset="0"/>
                  </a:rPr>
                  <a:t>26</a:t>
                </a:r>
                <a:endParaRPr lang="en-US" i="1" dirty="0" smtClean="0">
                  <a:solidFill>
                    <a:srgbClr val="CC00CC"/>
                  </a:solidFill>
                  <a:latin typeface="Cambria Math" panose="02040503050406030204" pitchFamily="18" charset="0"/>
                  <a:ea typeface="Cambria Math" panose="02040503050406030204" pitchFamily="18" charset="0"/>
                  <a:cs typeface="Arial" pitchFamily="34" charset="0"/>
                </a:endParaRPr>
              </a:p>
            </p:txBody>
          </p:sp>
          <p:cxnSp>
            <p:nvCxnSpPr>
              <p:cNvPr id="274" name="Straight Connector 273"/>
              <p:cNvCxnSpPr/>
              <p:nvPr/>
            </p:nvCxnSpPr>
            <p:spPr>
              <a:xfrm>
                <a:off x="985457" y="5064931"/>
                <a:ext cx="316006" cy="0"/>
              </a:xfrm>
              <a:prstGeom prst="line">
                <a:avLst/>
              </a:prstGeom>
              <a:ln w="19050">
                <a:solidFill>
                  <a:srgbClr val="CC00CC"/>
                </a:solidFill>
              </a:ln>
            </p:spPr>
            <p:style>
              <a:lnRef idx="1">
                <a:schemeClr val="accent1"/>
              </a:lnRef>
              <a:fillRef idx="0">
                <a:schemeClr val="accent1"/>
              </a:fillRef>
              <a:effectRef idx="0">
                <a:schemeClr val="accent1"/>
              </a:effectRef>
              <a:fontRef idx="minor">
                <a:schemeClr val="tx1"/>
              </a:fontRef>
            </p:style>
          </p:cxnSp>
        </p:grpSp>
        <p:sp>
          <p:nvSpPr>
            <p:cNvPr id="224" name="TextBox 223"/>
            <p:cNvSpPr txBox="1"/>
            <p:nvPr/>
          </p:nvSpPr>
          <p:spPr>
            <a:xfrm>
              <a:off x="2819400" y="2314888"/>
              <a:ext cx="326511" cy="369332"/>
            </a:xfrm>
            <a:prstGeom prst="rect">
              <a:avLst/>
            </a:prstGeom>
            <a:noFill/>
          </p:spPr>
          <p:txBody>
            <a:bodyPr wrap="square" rtlCol="0">
              <a:spAutoFit/>
            </a:bodyPr>
            <a:lstStyle/>
            <a:p>
              <a:r>
                <a:rPr lang="en-US" dirty="0" smtClean="0">
                  <a:solidFill>
                    <a:srgbClr val="CC00CC"/>
                  </a:solidFill>
                  <a:latin typeface="Cambria Math" panose="02040503050406030204" pitchFamily="18" charset="0"/>
                  <a:ea typeface="Cambria Math" panose="02040503050406030204" pitchFamily="18" charset="0"/>
                  <a:cs typeface="Arial" pitchFamily="34" charset="0"/>
                </a:rPr>
                <a:t>y</a:t>
              </a:r>
              <a:endParaRPr lang="en-US" dirty="0">
                <a:solidFill>
                  <a:srgbClr val="CC00CC"/>
                </a:solidFill>
                <a:latin typeface="Cambria Math" panose="02040503050406030204" pitchFamily="18" charset="0"/>
                <a:ea typeface="Cambria Math" panose="02040503050406030204" pitchFamily="18" charset="0"/>
                <a:cs typeface="Arial" pitchFamily="34" charset="0"/>
              </a:endParaRPr>
            </a:p>
          </p:txBody>
        </p:sp>
        <p:sp>
          <p:nvSpPr>
            <p:cNvPr id="225" name="TextBox 224"/>
            <p:cNvSpPr txBox="1"/>
            <p:nvPr/>
          </p:nvSpPr>
          <p:spPr>
            <a:xfrm>
              <a:off x="2637870" y="2314888"/>
              <a:ext cx="326511" cy="369332"/>
            </a:xfrm>
            <a:prstGeom prst="rect">
              <a:avLst/>
            </a:prstGeom>
            <a:noFill/>
          </p:spPr>
          <p:txBody>
            <a:bodyPr wrap="square" rtlCol="0">
              <a:spAutoFit/>
            </a:bodyPr>
            <a:lstStyle/>
            <a:p>
              <a:r>
                <a:rPr lang="en-US" dirty="0" smtClean="0">
                  <a:solidFill>
                    <a:srgbClr val="CC00CC"/>
                  </a:solidFill>
                  <a:latin typeface="Cambria Math" panose="02040503050406030204" pitchFamily="18" charset="0"/>
                  <a:ea typeface="Cambria Math" panose="02040503050406030204" pitchFamily="18" charset="0"/>
                  <a:cs typeface="Arial" pitchFamily="34" charset="0"/>
                </a:rPr>
                <a:t>-</a:t>
              </a:r>
              <a:endParaRPr lang="en-US" dirty="0">
                <a:solidFill>
                  <a:srgbClr val="CC00CC"/>
                </a:solidFill>
                <a:latin typeface="Cambria Math" panose="02040503050406030204" pitchFamily="18" charset="0"/>
                <a:ea typeface="Cambria Math" panose="02040503050406030204" pitchFamily="18" charset="0"/>
                <a:cs typeface="Arial" pitchFamily="34" charset="0"/>
              </a:endParaRPr>
            </a:p>
          </p:txBody>
        </p:sp>
      </p:grpSp>
      <p:grpSp>
        <p:nvGrpSpPr>
          <p:cNvPr id="293" name="Group 292"/>
          <p:cNvGrpSpPr/>
          <p:nvPr/>
        </p:nvGrpSpPr>
        <p:grpSpPr>
          <a:xfrm>
            <a:off x="1825374" y="1667303"/>
            <a:ext cx="480671" cy="663091"/>
            <a:chOff x="903126" y="4729920"/>
            <a:chExt cx="480671" cy="663091"/>
          </a:xfrm>
        </p:grpSpPr>
        <p:sp>
          <p:nvSpPr>
            <p:cNvPr id="294" name="TextBox 293"/>
            <p:cNvSpPr txBox="1"/>
            <p:nvPr/>
          </p:nvSpPr>
          <p:spPr>
            <a:xfrm>
              <a:off x="998538" y="5023679"/>
              <a:ext cx="289838" cy="369332"/>
            </a:xfrm>
            <a:prstGeom prst="rect">
              <a:avLst/>
            </a:prstGeom>
            <a:noFill/>
          </p:spPr>
          <p:txBody>
            <a:bodyPr wrap="square" rtlCol="0">
              <a:spAutoFit/>
            </a:bodyPr>
            <a:lstStyle/>
            <a:p>
              <a:pPr algn="ctr"/>
              <a:r>
                <a:rPr lang="en-US" dirty="0" smtClean="0">
                  <a:solidFill>
                    <a:srgbClr val="C00000"/>
                  </a:solidFill>
                  <a:latin typeface="Cambria Math" panose="02040503050406030204" pitchFamily="18" charset="0"/>
                  <a:ea typeface="Cambria Math" panose="02040503050406030204" pitchFamily="18" charset="0"/>
                  <a:cs typeface="Arial" pitchFamily="34" charset="0"/>
                </a:rPr>
                <a:t>3</a:t>
              </a:r>
            </a:p>
          </p:txBody>
        </p:sp>
        <p:sp>
          <p:nvSpPr>
            <p:cNvPr id="295" name="TextBox 294"/>
            <p:cNvSpPr txBox="1"/>
            <p:nvPr/>
          </p:nvSpPr>
          <p:spPr>
            <a:xfrm>
              <a:off x="903126" y="4729920"/>
              <a:ext cx="480671" cy="369332"/>
            </a:xfrm>
            <a:prstGeom prst="rect">
              <a:avLst/>
            </a:prstGeom>
            <a:noFill/>
          </p:spPr>
          <p:txBody>
            <a:bodyPr wrap="square" rtlCol="0">
              <a:spAutoFit/>
            </a:bodyPr>
            <a:lstStyle/>
            <a:p>
              <a:pPr algn="ctr"/>
              <a:r>
                <a:rPr lang="en-US" dirty="0" smtClean="0">
                  <a:solidFill>
                    <a:srgbClr val="C00000"/>
                  </a:solidFill>
                  <a:latin typeface="Cambria Math" panose="02040503050406030204" pitchFamily="18" charset="0"/>
                  <a:ea typeface="Cambria Math" panose="02040503050406030204" pitchFamily="18" charset="0"/>
                  <a:cs typeface="Arial" pitchFamily="34" charset="0"/>
                </a:rPr>
                <a:t>5</a:t>
              </a:r>
              <a:endParaRPr lang="en-US" i="1" dirty="0" smtClean="0">
                <a:solidFill>
                  <a:srgbClr val="C00000"/>
                </a:solidFill>
                <a:latin typeface="Cambria Math" panose="02040503050406030204" pitchFamily="18" charset="0"/>
                <a:ea typeface="Cambria Math" panose="02040503050406030204" pitchFamily="18" charset="0"/>
                <a:cs typeface="Arial" pitchFamily="34" charset="0"/>
              </a:endParaRPr>
            </a:p>
          </p:txBody>
        </p:sp>
        <p:cxnSp>
          <p:nvCxnSpPr>
            <p:cNvPr id="296" name="Straight Connector 295"/>
            <p:cNvCxnSpPr/>
            <p:nvPr/>
          </p:nvCxnSpPr>
          <p:spPr>
            <a:xfrm>
              <a:off x="1012879" y="5064931"/>
              <a:ext cx="261162"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297" name="TextBox 296"/>
          <p:cNvSpPr txBox="1"/>
          <p:nvPr/>
        </p:nvSpPr>
        <p:spPr>
          <a:xfrm>
            <a:off x="3128625" y="1754608"/>
            <a:ext cx="326511"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y</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grpSp>
        <p:nvGrpSpPr>
          <p:cNvPr id="298" name="Group 297"/>
          <p:cNvGrpSpPr/>
          <p:nvPr/>
        </p:nvGrpSpPr>
        <p:grpSpPr>
          <a:xfrm>
            <a:off x="3947179" y="751301"/>
            <a:ext cx="2265788" cy="1342109"/>
            <a:chOff x="3544462" y="1458241"/>
            <a:chExt cx="2265788" cy="1342109"/>
          </a:xfrm>
        </p:grpSpPr>
        <p:grpSp>
          <p:nvGrpSpPr>
            <p:cNvPr id="299" name="Group 298"/>
            <p:cNvGrpSpPr/>
            <p:nvPr/>
          </p:nvGrpSpPr>
          <p:grpSpPr>
            <a:xfrm>
              <a:off x="3544462" y="1458241"/>
              <a:ext cx="2265788" cy="1342109"/>
              <a:chOff x="6046482" y="3085922"/>
              <a:chExt cx="1966539" cy="1342109"/>
            </a:xfrm>
          </p:grpSpPr>
          <p:sp>
            <p:nvSpPr>
              <p:cNvPr id="305" name="Cloud Callout 304"/>
              <p:cNvSpPr/>
              <p:nvPr/>
            </p:nvSpPr>
            <p:spPr>
              <a:xfrm>
                <a:off x="6046482" y="3085922"/>
                <a:ext cx="1966539" cy="1342109"/>
              </a:xfrm>
              <a:prstGeom prst="cloudCallout">
                <a:avLst>
                  <a:gd name="adj1" fmla="val -73629"/>
                  <a:gd name="adj2" fmla="val 40872"/>
                </a:avLst>
              </a:prstGeom>
              <a:solidFill>
                <a:srgbClr val="FF7C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306" name="Rectangle 305"/>
              <p:cNvSpPr/>
              <p:nvPr/>
            </p:nvSpPr>
            <p:spPr>
              <a:xfrm>
                <a:off x="6071656" y="3373488"/>
                <a:ext cx="1792559" cy="830997"/>
              </a:xfrm>
              <a:prstGeom prst="rect">
                <a:avLst/>
              </a:prstGeom>
            </p:spPr>
            <p:txBody>
              <a:bodyPr wrap="square">
                <a:spAutoFit/>
              </a:bodyPr>
              <a:lstStyle/>
              <a:p>
                <a:pPr algn="ctr"/>
                <a:r>
                  <a:rPr lang="en-US" sz="1600" b="1" dirty="0" smtClean="0">
                    <a:solidFill>
                      <a:srgbClr val="002060"/>
                    </a:solidFill>
                    <a:latin typeface="Cambria Math" panose="02040503050406030204" pitchFamily="18" charset="0"/>
                    <a:ea typeface="Cambria Math" panose="02040503050406030204" pitchFamily="18" charset="0"/>
                  </a:rPr>
                  <a:t>We will shift          to</a:t>
                </a:r>
              </a:p>
              <a:p>
                <a:pPr algn="ctr"/>
                <a:endParaRPr lang="en-US" sz="1600" b="1" dirty="0" smtClean="0">
                  <a:solidFill>
                    <a:srgbClr val="002060"/>
                  </a:solidFill>
                  <a:latin typeface="Cambria Math" panose="02040503050406030204" pitchFamily="18" charset="0"/>
                  <a:ea typeface="Cambria Math" panose="02040503050406030204" pitchFamily="18" charset="0"/>
                </a:endParaRPr>
              </a:p>
              <a:p>
                <a:pPr algn="ctr"/>
                <a:r>
                  <a:rPr lang="en-US" sz="1600" b="1" dirty="0" smtClean="0">
                    <a:solidFill>
                      <a:srgbClr val="002060"/>
                    </a:solidFill>
                    <a:latin typeface="Cambria Math" panose="02040503050406030204" pitchFamily="18" charset="0"/>
                    <a:ea typeface="Cambria Math" panose="02040503050406030204" pitchFamily="18" charset="0"/>
                  </a:rPr>
                  <a:t> the other side.</a:t>
                </a:r>
                <a:endParaRPr lang="en-US" sz="1600" b="1" dirty="0">
                  <a:solidFill>
                    <a:srgbClr val="002060"/>
                  </a:solidFill>
                  <a:latin typeface="Cambria Math" panose="02040503050406030204" pitchFamily="18" charset="0"/>
                  <a:ea typeface="Cambria Math" panose="02040503050406030204" pitchFamily="18" charset="0"/>
                </a:endParaRPr>
              </a:p>
            </p:txBody>
          </p:sp>
        </p:grpSp>
        <p:grpSp>
          <p:nvGrpSpPr>
            <p:cNvPr id="300" name="Group 299"/>
            <p:cNvGrpSpPr/>
            <p:nvPr/>
          </p:nvGrpSpPr>
          <p:grpSpPr>
            <a:xfrm>
              <a:off x="4773086" y="1634524"/>
              <a:ext cx="567680" cy="630283"/>
              <a:chOff x="1068396" y="2003521"/>
              <a:chExt cx="567680" cy="630283"/>
            </a:xfrm>
          </p:grpSpPr>
          <p:grpSp>
            <p:nvGrpSpPr>
              <p:cNvPr id="301" name="Group 300"/>
              <p:cNvGrpSpPr/>
              <p:nvPr/>
            </p:nvGrpSpPr>
            <p:grpSpPr>
              <a:xfrm>
                <a:off x="1130415" y="2003521"/>
                <a:ext cx="480671" cy="369332"/>
                <a:chOff x="1130415" y="2003521"/>
                <a:chExt cx="480671" cy="369332"/>
              </a:xfrm>
            </p:grpSpPr>
            <p:sp>
              <p:nvSpPr>
                <p:cNvPr id="303" name="TextBox 302"/>
                <p:cNvSpPr txBox="1"/>
                <p:nvPr/>
              </p:nvSpPr>
              <p:spPr>
                <a:xfrm>
                  <a:off x="1130415" y="2003521"/>
                  <a:ext cx="480671" cy="369332"/>
                </a:xfrm>
                <a:prstGeom prst="rect">
                  <a:avLst/>
                </a:prstGeom>
                <a:noFill/>
                <a:ln>
                  <a:noFill/>
                </a:ln>
              </p:spPr>
              <p:txBody>
                <a:bodyPr wrap="square" rtlCol="0">
                  <a:spAutoFit/>
                </a:bodyPr>
                <a:lstStyle/>
                <a:p>
                  <a:pPr algn="ctr"/>
                  <a:r>
                    <a:rPr lang="en-US" dirty="0" smtClean="0">
                      <a:solidFill>
                        <a:srgbClr val="002060"/>
                      </a:solidFill>
                      <a:latin typeface="Cambria Math" panose="02040503050406030204" pitchFamily="18" charset="0"/>
                      <a:ea typeface="Cambria Math" panose="02040503050406030204" pitchFamily="18" charset="0"/>
                      <a:cs typeface="Arial" pitchFamily="34" charset="0"/>
                    </a:rPr>
                    <a:t>5</a:t>
                  </a:r>
                  <a:endParaRPr lang="en-US" i="1" dirty="0" smtClean="0">
                    <a:solidFill>
                      <a:srgbClr val="002060"/>
                    </a:solidFill>
                    <a:latin typeface="Cambria Math" panose="02040503050406030204" pitchFamily="18" charset="0"/>
                    <a:ea typeface="Cambria Math" panose="02040503050406030204" pitchFamily="18" charset="0"/>
                    <a:cs typeface="Arial" pitchFamily="34" charset="0"/>
                  </a:endParaRPr>
                </a:p>
              </p:txBody>
            </p:sp>
            <p:cxnSp>
              <p:nvCxnSpPr>
                <p:cNvPr id="304" name="Straight Connector 303"/>
                <p:cNvCxnSpPr/>
                <p:nvPr/>
              </p:nvCxnSpPr>
              <p:spPr>
                <a:xfrm>
                  <a:off x="1212746" y="2319870"/>
                  <a:ext cx="316006" cy="0"/>
                </a:xfrm>
                <a:prstGeom prst="line">
                  <a:avLst/>
                </a:prstGeom>
                <a:ln w="19050">
                  <a:solidFill>
                    <a:srgbClr val="002060"/>
                  </a:solidFill>
                </a:ln>
              </p:spPr>
              <p:style>
                <a:lnRef idx="1">
                  <a:schemeClr val="accent1"/>
                </a:lnRef>
                <a:fillRef idx="0">
                  <a:schemeClr val="accent1"/>
                </a:fillRef>
                <a:effectRef idx="0">
                  <a:schemeClr val="accent1"/>
                </a:effectRef>
                <a:fontRef idx="minor">
                  <a:schemeClr val="tx1"/>
                </a:fontRef>
              </p:style>
            </p:cxnSp>
          </p:grpSp>
          <p:sp>
            <p:nvSpPr>
              <p:cNvPr id="302" name="TextBox 301"/>
              <p:cNvSpPr txBox="1"/>
              <p:nvPr/>
            </p:nvSpPr>
            <p:spPr>
              <a:xfrm>
                <a:off x="1068396" y="2264472"/>
                <a:ext cx="567680" cy="369332"/>
              </a:xfrm>
              <a:prstGeom prst="rect">
                <a:avLst/>
              </a:prstGeom>
              <a:noFill/>
              <a:ln>
                <a:noFill/>
              </a:ln>
            </p:spPr>
            <p:txBody>
              <a:bodyPr wrap="square" rtlCol="0">
                <a:spAutoFit/>
              </a:bodyPr>
              <a:lstStyle/>
              <a:p>
                <a:pPr algn="ctr"/>
                <a:r>
                  <a:rPr lang="en-US" dirty="0" smtClean="0">
                    <a:solidFill>
                      <a:srgbClr val="002060"/>
                    </a:solidFill>
                    <a:latin typeface="Cambria Math" panose="02040503050406030204" pitchFamily="18" charset="0"/>
                    <a:ea typeface="Cambria Math" panose="02040503050406030204" pitchFamily="18" charset="0"/>
                    <a:cs typeface="Arial" pitchFamily="34" charset="0"/>
                  </a:rPr>
                  <a:t>3</a:t>
                </a:r>
              </a:p>
            </p:txBody>
          </p:sp>
        </p:grpSp>
      </p:grpSp>
      <p:sp>
        <p:nvSpPr>
          <p:cNvPr id="320" name="TextBox 319"/>
          <p:cNvSpPr txBox="1"/>
          <p:nvPr/>
        </p:nvSpPr>
        <p:spPr>
          <a:xfrm>
            <a:off x="2914670" y="2381250"/>
            <a:ext cx="326511" cy="369332"/>
          </a:xfrm>
          <a:prstGeom prst="rect">
            <a:avLst/>
          </a:prstGeom>
          <a:noFill/>
        </p:spPr>
        <p:txBody>
          <a:bodyPr wrap="square" rtlCol="0">
            <a:spAutoFit/>
          </a:bodyPr>
          <a:lstStyle/>
          <a:p>
            <a:r>
              <a:rPr lang="en-US" dirty="0" smtClean="0">
                <a:solidFill>
                  <a:srgbClr val="C00000"/>
                </a:solidFill>
                <a:latin typeface="Cambria Math" panose="02040503050406030204" pitchFamily="18" charset="0"/>
                <a:ea typeface="Cambria Math" panose="02040503050406030204" pitchFamily="18" charset="0"/>
                <a:cs typeface="Arial" pitchFamily="34" charset="0"/>
              </a:rPr>
              <a:t>-</a:t>
            </a:r>
            <a:endParaRPr lang="en-US" dirty="0">
              <a:solidFill>
                <a:srgbClr val="C00000"/>
              </a:solidFill>
              <a:latin typeface="Cambria Math" panose="02040503050406030204" pitchFamily="18" charset="0"/>
              <a:ea typeface="Cambria Math" panose="02040503050406030204" pitchFamily="18" charset="0"/>
              <a:cs typeface="Arial" pitchFamily="34" charset="0"/>
            </a:endParaRPr>
          </a:p>
        </p:txBody>
      </p:sp>
      <p:grpSp>
        <p:nvGrpSpPr>
          <p:cNvPr id="321" name="Group 320"/>
          <p:cNvGrpSpPr/>
          <p:nvPr/>
        </p:nvGrpSpPr>
        <p:grpSpPr>
          <a:xfrm>
            <a:off x="3102559" y="2228874"/>
            <a:ext cx="480671" cy="663091"/>
            <a:chOff x="903126" y="4729920"/>
            <a:chExt cx="480671" cy="663091"/>
          </a:xfrm>
        </p:grpSpPr>
        <p:sp>
          <p:nvSpPr>
            <p:cNvPr id="322" name="TextBox 321"/>
            <p:cNvSpPr txBox="1"/>
            <p:nvPr/>
          </p:nvSpPr>
          <p:spPr>
            <a:xfrm>
              <a:off x="998538" y="5023679"/>
              <a:ext cx="289838" cy="369332"/>
            </a:xfrm>
            <a:prstGeom prst="rect">
              <a:avLst/>
            </a:prstGeom>
            <a:noFill/>
          </p:spPr>
          <p:txBody>
            <a:bodyPr wrap="square" rtlCol="0">
              <a:spAutoFit/>
            </a:bodyPr>
            <a:lstStyle/>
            <a:p>
              <a:pPr algn="ctr"/>
              <a:r>
                <a:rPr lang="en-US" dirty="0" smtClean="0">
                  <a:solidFill>
                    <a:srgbClr val="C00000"/>
                  </a:solidFill>
                  <a:latin typeface="Cambria Math" panose="02040503050406030204" pitchFamily="18" charset="0"/>
                  <a:ea typeface="Cambria Math" panose="02040503050406030204" pitchFamily="18" charset="0"/>
                  <a:cs typeface="Arial" pitchFamily="34" charset="0"/>
                </a:rPr>
                <a:t>3</a:t>
              </a:r>
            </a:p>
          </p:txBody>
        </p:sp>
        <p:sp>
          <p:nvSpPr>
            <p:cNvPr id="323" name="TextBox 322"/>
            <p:cNvSpPr txBox="1"/>
            <p:nvPr/>
          </p:nvSpPr>
          <p:spPr>
            <a:xfrm>
              <a:off x="903126" y="4729920"/>
              <a:ext cx="480671" cy="369332"/>
            </a:xfrm>
            <a:prstGeom prst="rect">
              <a:avLst/>
            </a:prstGeom>
            <a:noFill/>
          </p:spPr>
          <p:txBody>
            <a:bodyPr wrap="square" rtlCol="0">
              <a:spAutoFit/>
            </a:bodyPr>
            <a:lstStyle/>
            <a:p>
              <a:pPr algn="ctr"/>
              <a:r>
                <a:rPr lang="en-US" dirty="0" smtClean="0">
                  <a:solidFill>
                    <a:srgbClr val="C00000"/>
                  </a:solidFill>
                  <a:latin typeface="Cambria Math" panose="02040503050406030204" pitchFamily="18" charset="0"/>
                  <a:ea typeface="Cambria Math" panose="02040503050406030204" pitchFamily="18" charset="0"/>
                  <a:cs typeface="Arial" pitchFamily="34" charset="0"/>
                </a:rPr>
                <a:t>5</a:t>
              </a:r>
              <a:endParaRPr lang="en-US" i="1" dirty="0" smtClean="0">
                <a:solidFill>
                  <a:srgbClr val="C00000"/>
                </a:solidFill>
                <a:latin typeface="Cambria Math" panose="02040503050406030204" pitchFamily="18" charset="0"/>
                <a:ea typeface="Cambria Math" panose="02040503050406030204" pitchFamily="18" charset="0"/>
                <a:cs typeface="Arial" pitchFamily="34" charset="0"/>
              </a:endParaRPr>
            </a:p>
          </p:txBody>
        </p:sp>
        <p:cxnSp>
          <p:nvCxnSpPr>
            <p:cNvPr id="324" name="Straight Connector 323"/>
            <p:cNvCxnSpPr/>
            <p:nvPr/>
          </p:nvCxnSpPr>
          <p:spPr>
            <a:xfrm>
              <a:off x="1012879" y="5064931"/>
              <a:ext cx="261162"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325" name="TextBox 324"/>
          <p:cNvSpPr txBox="1"/>
          <p:nvPr/>
        </p:nvSpPr>
        <p:spPr>
          <a:xfrm>
            <a:off x="3506590" y="2362200"/>
            <a:ext cx="326511"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grpSp>
        <p:nvGrpSpPr>
          <p:cNvPr id="326" name="Group 325"/>
          <p:cNvGrpSpPr/>
          <p:nvPr/>
        </p:nvGrpSpPr>
        <p:grpSpPr>
          <a:xfrm>
            <a:off x="2444090" y="2257449"/>
            <a:ext cx="556871" cy="663091"/>
            <a:chOff x="850397" y="4729920"/>
            <a:chExt cx="556871" cy="663091"/>
          </a:xfrm>
        </p:grpSpPr>
        <p:sp>
          <p:nvSpPr>
            <p:cNvPr id="327" name="TextBox 326"/>
            <p:cNvSpPr txBox="1"/>
            <p:nvPr/>
          </p:nvSpPr>
          <p:spPr>
            <a:xfrm>
              <a:off x="883462" y="5023679"/>
              <a:ext cx="475303" cy="369332"/>
            </a:xfrm>
            <a:prstGeom prst="rect">
              <a:avLst/>
            </a:prstGeom>
            <a:noFill/>
          </p:spPr>
          <p:txBody>
            <a:bodyPr wrap="square" rtlCol="0">
              <a:spAutoFit/>
            </a:bodyPr>
            <a:lstStyle/>
            <a:p>
              <a:pPr algn="ctr"/>
              <a:r>
                <a:rPr lang="en-US" dirty="0" smtClean="0">
                  <a:solidFill>
                    <a:prstClr val="black"/>
                  </a:solidFill>
                  <a:latin typeface="Cambria Math" panose="02040503050406030204" pitchFamily="18" charset="0"/>
                  <a:ea typeface="Cambria Math" panose="02040503050406030204" pitchFamily="18" charset="0"/>
                  <a:cs typeface="Arial" pitchFamily="34" charset="0"/>
                </a:rPr>
                <a:t>3</a:t>
              </a:r>
            </a:p>
          </p:txBody>
        </p:sp>
        <p:sp>
          <p:nvSpPr>
            <p:cNvPr id="328" name="TextBox 327"/>
            <p:cNvSpPr txBox="1"/>
            <p:nvPr/>
          </p:nvSpPr>
          <p:spPr>
            <a:xfrm>
              <a:off x="850397" y="4729920"/>
              <a:ext cx="556871" cy="369332"/>
            </a:xfrm>
            <a:prstGeom prst="rect">
              <a:avLst/>
            </a:prstGeom>
            <a:noFill/>
          </p:spPr>
          <p:txBody>
            <a:bodyPr wrap="square" rtlCol="0">
              <a:spAutoFit/>
            </a:bodyPr>
            <a:lstStyle/>
            <a:p>
              <a:pPr algn="ctr"/>
              <a:r>
                <a:rPr lang="en-US" dirty="0" smtClean="0">
                  <a:solidFill>
                    <a:prstClr val="black"/>
                  </a:solidFill>
                  <a:latin typeface="Cambria Math" panose="02040503050406030204" pitchFamily="18" charset="0"/>
                  <a:ea typeface="Cambria Math" panose="02040503050406030204" pitchFamily="18" charset="0"/>
                  <a:cs typeface="Arial" pitchFamily="34" charset="0"/>
                </a:rPr>
                <a:t>26</a:t>
              </a:r>
              <a:endParaRPr lang="en-US" i="1" dirty="0" smtClean="0">
                <a:solidFill>
                  <a:prstClr val="black"/>
                </a:solidFill>
                <a:latin typeface="Cambria Math" panose="02040503050406030204" pitchFamily="18" charset="0"/>
                <a:ea typeface="Cambria Math" panose="02040503050406030204" pitchFamily="18" charset="0"/>
                <a:cs typeface="Arial" pitchFamily="34" charset="0"/>
              </a:endParaRPr>
            </a:p>
          </p:txBody>
        </p:sp>
        <p:cxnSp>
          <p:nvCxnSpPr>
            <p:cNvPr id="329" name="Straight Connector 328"/>
            <p:cNvCxnSpPr/>
            <p:nvPr/>
          </p:nvCxnSpPr>
          <p:spPr>
            <a:xfrm>
              <a:off x="985457" y="5064931"/>
              <a:ext cx="31600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30" name="TextBox 329"/>
          <p:cNvSpPr txBox="1"/>
          <p:nvPr/>
        </p:nvSpPr>
        <p:spPr>
          <a:xfrm>
            <a:off x="1910707" y="2421223"/>
            <a:ext cx="446755"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2y</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331" name="TextBox 330"/>
          <p:cNvSpPr txBox="1"/>
          <p:nvPr/>
        </p:nvSpPr>
        <p:spPr>
          <a:xfrm>
            <a:off x="2242552" y="2411833"/>
            <a:ext cx="326511"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333" name="TextBox 332"/>
          <p:cNvSpPr txBox="1"/>
          <p:nvPr/>
        </p:nvSpPr>
        <p:spPr>
          <a:xfrm>
            <a:off x="3777699" y="2343150"/>
            <a:ext cx="326511"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y</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grpSp>
        <p:nvGrpSpPr>
          <p:cNvPr id="334" name="Group 333"/>
          <p:cNvGrpSpPr/>
          <p:nvPr/>
        </p:nvGrpSpPr>
        <p:grpSpPr>
          <a:xfrm>
            <a:off x="4300408" y="1965921"/>
            <a:ext cx="2355539" cy="1273539"/>
            <a:chOff x="6096215" y="3056468"/>
            <a:chExt cx="1686520" cy="1189709"/>
          </a:xfrm>
        </p:grpSpPr>
        <p:sp>
          <p:nvSpPr>
            <p:cNvPr id="335" name="Cloud Callout 334"/>
            <p:cNvSpPr/>
            <p:nvPr/>
          </p:nvSpPr>
          <p:spPr>
            <a:xfrm>
              <a:off x="6096215" y="3056468"/>
              <a:ext cx="1655996" cy="1189709"/>
            </a:xfrm>
            <a:prstGeom prst="cloudCallout">
              <a:avLst>
                <a:gd name="adj1" fmla="val -73629"/>
                <a:gd name="adj2" fmla="val 40872"/>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mbria Math" panose="02040503050406030204" pitchFamily="18" charset="0"/>
                <a:ea typeface="Cambria Math" panose="02040503050406030204" pitchFamily="18" charset="0"/>
              </a:endParaRPr>
            </a:p>
          </p:txBody>
        </p:sp>
        <p:sp>
          <p:nvSpPr>
            <p:cNvPr id="336" name="Rectangle 335"/>
            <p:cNvSpPr/>
            <p:nvPr/>
          </p:nvSpPr>
          <p:spPr>
            <a:xfrm>
              <a:off x="6153136" y="3317472"/>
              <a:ext cx="1629599" cy="776297"/>
            </a:xfrm>
            <a:prstGeom prst="rect">
              <a:avLst/>
            </a:prstGeom>
          </p:spPr>
          <p:txBody>
            <a:bodyPr wrap="square">
              <a:spAutoFit/>
            </a:bodyPr>
            <a:lstStyle/>
            <a:p>
              <a:pPr algn="ctr"/>
              <a:r>
                <a:rPr lang="en-US" sz="1600" b="1" dirty="0" smtClean="0">
                  <a:solidFill>
                    <a:srgbClr val="002060"/>
                  </a:solidFill>
                  <a:latin typeface="Cambria Math" panose="02040503050406030204" pitchFamily="18" charset="0"/>
                  <a:ea typeface="Cambria Math" panose="02040503050406030204" pitchFamily="18" charset="0"/>
                </a:rPr>
                <a:t>Variables </a:t>
              </a:r>
              <a:r>
                <a:rPr lang="en-US" sz="1600" b="1" dirty="0">
                  <a:solidFill>
                    <a:srgbClr val="002060"/>
                  </a:solidFill>
                  <a:latin typeface="Cambria Math" panose="02040503050406030204" pitchFamily="18" charset="0"/>
                  <a:ea typeface="Cambria Math" panose="02040503050406030204" pitchFamily="18" charset="0"/>
                </a:rPr>
                <a:t>on one side, numbers on the other side.</a:t>
              </a:r>
            </a:p>
          </p:txBody>
        </p:sp>
      </p:grpSp>
      <p:grpSp>
        <p:nvGrpSpPr>
          <p:cNvPr id="337" name="Group 336"/>
          <p:cNvGrpSpPr/>
          <p:nvPr/>
        </p:nvGrpSpPr>
        <p:grpSpPr>
          <a:xfrm>
            <a:off x="4306695" y="2028909"/>
            <a:ext cx="2204132" cy="1189709"/>
            <a:chOff x="6050724" y="3085922"/>
            <a:chExt cx="2204132" cy="1189709"/>
          </a:xfrm>
        </p:grpSpPr>
        <p:sp>
          <p:nvSpPr>
            <p:cNvPr id="338" name="Cloud Callout 337"/>
            <p:cNvSpPr/>
            <p:nvPr/>
          </p:nvSpPr>
          <p:spPr>
            <a:xfrm>
              <a:off x="6050724" y="3085922"/>
              <a:ext cx="2204132" cy="1189709"/>
            </a:xfrm>
            <a:prstGeom prst="cloudCallout">
              <a:avLst>
                <a:gd name="adj1" fmla="val -73629"/>
                <a:gd name="adj2" fmla="val 40872"/>
              </a:avLst>
            </a:prstGeom>
            <a:solidFill>
              <a:srgbClr val="FF7C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mbria Math" panose="02040503050406030204" pitchFamily="18" charset="0"/>
                <a:ea typeface="Cambria Math" panose="02040503050406030204" pitchFamily="18" charset="0"/>
              </a:endParaRPr>
            </a:p>
          </p:txBody>
        </p:sp>
        <p:sp>
          <p:nvSpPr>
            <p:cNvPr id="339" name="Rectangle 338"/>
            <p:cNvSpPr/>
            <p:nvPr/>
          </p:nvSpPr>
          <p:spPr>
            <a:xfrm>
              <a:off x="6100475" y="3438289"/>
              <a:ext cx="2107000" cy="584775"/>
            </a:xfrm>
            <a:prstGeom prst="rect">
              <a:avLst/>
            </a:prstGeom>
          </p:spPr>
          <p:txBody>
            <a:bodyPr wrap="square">
              <a:spAutoFit/>
            </a:bodyPr>
            <a:lstStyle/>
            <a:p>
              <a:pPr algn="ctr"/>
              <a:r>
                <a:rPr lang="en-US" sz="1600" b="1" dirty="0">
                  <a:solidFill>
                    <a:srgbClr val="002060"/>
                  </a:solidFill>
                  <a:latin typeface="Cambria Math" panose="02040503050406030204" pitchFamily="18" charset="0"/>
                  <a:ea typeface="Cambria Math" panose="02040503050406030204" pitchFamily="18" charset="0"/>
                </a:rPr>
                <a:t>We will shift </a:t>
              </a:r>
              <a:r>
                <a:rPr lang="en-US" sz="1600" b="1" dirty="0" smtClean="0">
                  <a:solidFill>
                    <a:srgbClr val="002060"/>
                  </a:solidFill>
                  <a:latin typeface="Cambria Math" panose="02040503050406030204" pitchFamily="18" charset="0"/>
                  <a:ea typeface="Cambria Math" panose="02040503050406030204" pitchFamily="18" charset="0"/>
                </a:rPr>
                <a:t>-y to the other side.</a:t>
              </a:r>
              <a:endParaRPr lang="en-US" sz="1600" b="1" dirty="0">
                <a:solidFill>
                  <a:srgbClr val="002060"/>
                </a:solidFill>
                <a:latin typeface="Cambria Math" panose="02040503050406030204" pitchFamily="18" charset="0"/>
                <a:ea typeface="Cambria Math" panose="02040503050406030204" pitchFamily="18" charset="0"/>
              </a:endParaRPr>
            </a:p>
          </p:txBody>
        </p:sp>
      </p:grpSp>
      <p:grpSp>
        <p:nvGrpSpPr>
          <p:cNvPr id="343" name="Group 342"/>
          <p:cNvGrpSpPr/>
          <p:nvPr/>
        </p:nvGrpSpPr>
        <p:grpSpPr>
          <a:xfrm>
            <a:off x="4200076" y="1915815"/>
            <a:ext cx="2102642" cy="1380195"/>
            <a:chOff x="5998967" y="2554406"/>
            <a:chExt cx="2003755" cy="1916038"/>
          </a:xfrm>
        </p:grpSpPr>
        <p:sp>
          <p:nvSpPr>
            <p:cNvPr id="344" name="Cloud Callout 343"/>
            <p:cNvSpPr/>
            <p:nvPr/>
          </p:nvSpPr>
          <p:spPr>
            <a:xfrm>
              <a:off x="5998967" y="2554406"/>
              <a:ext cx="2003755" cy="1916038"/>
            </a:xfrm>
            <a:prstGeom prst="cloudCallout">
              <a:avLst>
                <a:gd name="adj1" fmla="val -73629"/>
                <a:gd name="adj2" fmla="val 40872"/>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345" name="Rectangle 344"/>
            <p:cNvSpPr/>
            <p:nvPr/>
          </p:nvSpPr>
          <p:spPr>
            <a:xfrm>
              <a:off x="6055966" y="2881050"/>
              <a:ext cx="1794141" cy="1153621"/>
            </a:xfrm>
            <a:prstGeom prst="rect">
              <a:avLst/>
            </a:prstGeom>
          </p:spPr>
          <p:txBody>
            <a:bodyPr wrap="square">
              <a:spAutoFit/>
            </a:bodyPr>
            <a:lstStyle/>
            <a:p>
              <a:pPr algn="ctr"/>
              <a:r>
                <a:rPr lang="en-US" sz="1600" b="1" dirty="0" smtClean="0">
                  <a:solidFill>
                    <a:srgbClr val="002060"/>
                  </a:solidFill>
                  <a:latin typeface="Cambria Math" panose="02040503050406030204" pitchFamily="18" charset="0"/>
                  <a:ea typeface="Cambria Math" panose="02040503050406030204" pitchFamily="18" charset="0"/>
                </a:rPr>
                <a:t>While changing sides, we will change the sign.</a:t>
              </a:r>
              <a:endParaRPr lang="en-US" sz="1600" b="1" dirty="0">
                <a:solidFill>
                  <a:srgbClr val="002060"/>
                </a:solidFill>
                <a:latin typeface="Cambria Math" panose="02040503050406030204" pitchFamily="18" charset="0"/>
                <a:ea typeface="Cambria Math" panose="02040503050406030204" pitchFamily="18" charset="0"/>
              </a:endParaRPr>
            </a:p>
          </p:txBody>
        </p:sp>
      </p:grpSp>
      <p:grpSp>
        <p:nvGrpSpPr>
          <p:cNvPr id="346" name="Group 345"/>
          <p:cNvGrpSpPr/>
          <p:nvPr/>
        </p:nvGrpSpPr>
        <p:grpSpPr>
          <a:xfrm>
            <a:off x="3387479" y="2413516"/>
            <a:ext cx="1777929" cy="895572"/>
            <a:chOff x="5888284" y="1599977"/>
            <a:chExt cx="1777929" cy="895572"/>
          </a:xfrm>
        </p:grpSpPr>
        <p:grpSp>
          <p:nvGrpSpPr>
            <p:cNvPr id="347" name="Group 346"/>
            <p:cNvGrpSpPr/>
            <p:nvPr/>
          </p:nvGrpSpPr>
          <p:grpSpPr>
            <a:xfrm>
              <a:off x="5888284" y="1599977"/>
              <a:ext cx="1777929" cy="895572"/>
              <a:chOff x="6241889" y="3165936"/>
              <a:chExt cx="1517908" cy="983231"/>
            </a:xfrm>
          </p:grpSpPr>
          <p:sp>
            <p:nvSpPr>
              <p:cNvPr id="349" name="Cloud Callout 348"/>
              <p:cNvSpPr/>
              <p:nvPr/>
            </p:nvSpPr>
            <p:spPr>
              <a:xfrm>
                <a:off x="6486722" y="3165936"/>
                <a:ext cx="1028244" cy="983231"/>
              </a:xfrm>
              <a:prstGeom prst="cloudCallout">
                <a:avLst>
                  <a:gd name="adj1" fmla="val -62767"/>
                  <a:gd name="adj2" fmla="val 46317"/>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350" name="Rectangle 349"/>
              <p:cNvSpPr/>
              <p:nvPr/>
            </p:nvSpPr>
            <p:spPr>
              <a:xfrm>
                <a:off x="6241889" y="3471706"/>
                <a:ext cx="1517908" cy="371692"/>
              </a:xfrm>
              <a:prstGeom prst="rect">
                <a:avLst/>
              </a:prstGeom>
            </p:spPr>
            <p:txBody>
              <a:bodyPr wrap="square">
                <a:spAutoFit/>
              </a:bodyPr>
              <a:lstStyle/>
              <a:p>
                <a:pPr algn="ctr"/>
                <a:r>
                  <a:rPr lang="en-US" sz="1600" b="1" dirty="0" smtClean="0">
                    <a:solidFill>
                      <a:prstClr val="white"/>
                    </a:solidFill>
                    <a:latin typeface="Cambria Math" panose="02040503050406030204" pitchFamily="18" charset="0"/>
                    <a:ea typeface="Cambria Math" panose="02040503050406030204" pitchFamily="18" charset="0"/>
                    <a:cs typeface="Arial" pitchFamily="34" charset="0"/>
                  </a:rPr>
                  <a:t>‘-’           ‘+’ </a:t>
                </a:r>
                <a:endParaRPr lang="en-US" sz="1600" b="1" dirty="0">
                  <a:solidFill>
                    <a:prstClr val="white"/>
                  </a:solidFill>
                  <a:latin typeface="Bookman Old Style" panose="02050604050505020204" pitchFamily="18" charset="0"/>
                </a:endParaRPr>
              </a:p>
            </p:txBody>
          </p:sp>
        </p:grpSp>
        <p:cxnSp>
          <p:nvCxnSpPr>
            <p:cNvPr id="348" name="Straight Arrow Connector 347"/>
            <p:cNvCxnSpPr/>
            <p:nvPr/>
          </p:nvCxnSpPr>
          <p:spPr>
            <a:xfrm>
              <a:off x="6645244" y="2066925"/>
              <a:ext cx="228600" cy="0"/>
            </a:xfrm>
            <a:prstGeom prst="straightConnector1">
              <a:avLst/>
            </a:prstGeom>
            <a:ln w="19050">
              <a:solidFill>
                <a:schemeClr val="bg1"/>
              </a:solidFill>
              <a:tailEnd type="arrow"/>
            </a:ln>
          </p:spPr>
          <p:style>
            <a:lnRef idx="1">
              <a:schemeClr val="accent1"/>
            </a:lnRef>
            <a:fillRef idx="0">
              <a:schemeClr val="accent1"/>
            </a:fillRef>
            <a:effectRef idx="0">
              <a:schemeClr val="accent1"/>
            </a:effectRef>
            <a:fontRef idx="minor">
              <a:schemeClr val="tx1"/>
            </a:fontRef>
          </p:style>
        </p:cxnSp>
      </p:grpSp>
      <p:sp>
        <p:nvSpPr>
          <p:cNvPr id="428" name="TextBox 427"/>
          <p:cNvSpPr txBox="1"/>
          <p:nvPr/>
        </p:nvSpPr>
        <p:spPr>
          <a:xfrm>
            <a:off x="2983769" y="3004693"/>
            <a:ext cx="326511"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grpSp>
        <p:nvGrpSpPr>
          <p:cNvPr id="429" name="Group 428"/>
          <p:cNvGrpSpPr/>
          <p:nvPr/>
        </p:nvGrpSpPr>
        <p:grpSpPr>
          <a:xfrm>
            <a:off x="2481506" y="2876574"/>
            <a:ext cx="556871" cy="663091"/>
            <a:chOff x="850397" y="4729920"/>
            <a:chExt cx="556871" cy="663091"/>
          </a:xfrm>
        </p:grpSpPr>
        <p:sp>
          <p:nvSpPr>
            <p:cNvPr id="430" name="TextBox 429"/>
            <p:cNvSpPr txBox="1"/>
            <p:nvPr/>
          </p:nvSpPr>
          <p:spPr>
            <a:xfrm>
              <a:off x="883462" y="5023679"/>
              <a:ext cx="475303" cy="369332"/>
            </a:xfrm>
            <a:prstGeom prst="rect">
              <a:avLst/>
            </a:prstGeom>
            <a:noFill/>
          </p:spPr>
          <p:txBody>
            <a:bodyPr wrap="square" rtlCol="0">
              <a:spAutoFit/>
            </a:bodyPr>
            <a:lstStyle/>
            <a:p>
              <a:pPr algn="ctr"/>
              <a:r>
                <a:rPr lang="en-US" dirty="0" smtClean="0">
                  <a:solidFill>
                    <a:prstClr val="black"/>
                  </a:solidFill>
                  <a:latin typeface="Cambria Math" panose="02040503050406030204" pitchFamily="18" charset="0"/>
                  <a:ea typeface="Cambria Math" panose="02040503050406030204" pitchFamily="18" charset="0"/>
                  <a:cs typeface="Arial" pitchFamily="34" charset="0"/>
                </a:rPr>
                <a:t>3</a:t>
              </a:r>
            </a:p>
          </p:txBody>
        </p:sp>
        <p:sp>
          <p:nvSpPr>
            <p:cNvPr id="431" name="TextBox 430"/>
            <p:cNvSpPr txBox="1"/>
            <p:nvPr/>
          </p:nvSpPr>
          <p:spPr>
            <a:xfrm>
              <a:off x="850397" y="4729920"/>
              <a:ext cx="556871" cy="369332"/>
            </a:xfrm>
            <a:prstGeom prst="rect">
              <a:avLst/>
            </a:prstGeom>
            <a:noFill/>
          </p:spPr>
          <p:txBody>
            <a:bodyPr wrap="square" rtlCol="0">
              <a:spAutoFit/>
            </a:bodyPr>
            <a:lstStyle/>
            <a:p>
              <a:pPr algn="ctr"/>
              <a:r>
                <a:rPr lang="en-US" dirty="0" smtClean="0">
                  <a:solidFill>
                    <a:prstClr val="black"/>
                  </a:solidFill>
                  <a:latin typeface="Cambria Math" panose="02040503050406030204" pitchFamily="18" charset="0"/>
                  <a:ea typeface="Cambria Math" panose="02040503050406030204" pitchFamily="18" charset="0"/>
                  <a:cs typeface="Arial" pitchFamily="34" charset="0"/>
                </a:rPr>
                <a:t>21</a:t>
              </a:r>
              <a:endParaRPr lang="en-US" i="1" dirty="0" smtClean="0">
                <a:solidFill>
                  <a:prstClr val="black"/>
                </a:solidFill>
                <a:latin typeface="Cambria Math" panose="02040503050406030204" pitchFamily="18" charset="0"/>
                <a:ea typeface="Cambria Math" panose="02040503050406030204" pitchFamily="18" charset="0"/>
                <a:cs typeface="Arial" pitchFamily="34" charset="0"/>
              </a:endParaRPr>
            </a:p>
          </p:txBody>
        </p:sp>
        <p:cxnSp>
          <p:nvCxnSpPr>
            <p:cNvPr id="432" name="Straight Connector 431"/>
            <p:cNvCxnSpPr/>
            <p:nvPr/>
          </p:nvCxnSpPr>
          <p:spPr>
            <a:xfrm>
              <a:off x="985457" y="5064931"/>
              <a:ext cx="31600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33" name="TextBox 432"/>
          <p:cNvSpPr txBox="1"/>
          <p:nvPr/>
        </p:nvSpPr>
        <p:spPr>
          <a:xfrm>
            <a:off x="1948149" y="3040348"/>
            <a:ext cx="446755"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2y</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434" name="TextBox 433"/>
          <p:cNvSpPr txBox="1"/>
          <p:nvPr/>
        </p:nvSpPr>
        <p:spPr>
          <a:xfrm>
            <a:off x="2242552" y="3030958"/>
            <a:ext cx="326511"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435" name="TextBox 434"/>
          <p:cNvSpPr txBox="1"/>
          <p:nvPr/>
        </p:nvSpPr>
        <p:spPr>
          <a:xfrm>
            <a:off x="3254891" y="2985643"/>
            <a:ext cx="326511"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y</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grpSp>
        <p:nvGrpSpPr>
          <p:cNvPr id="436" name="Group 435"/>
          <p:cNvGrpSpPr/>
          <p:nvPr/>
        </p:nvGrpSpPr>
        <p:grpSpPr>
          <a:xfrm>
            <a:off x="2981325" y="2981325"/>
            <a:ext cx="597632" cy="388382"/>
            <a:chOff x="2381250" y="2621383"/>
            <a:chExt cx="597632" cy="388382"/>
          </a:xfrm>
        </p:grpSpPr>
        <p:sp>
          <p:nvSpPr>
            <p:cNvPr id="437" name="TextBox 436"/>
            <p:cNvSpPr txBox="1"/>
            <p:nvPr/>
          </p:nvSpPr>
          <p:spPr>
            <a:xfrm>
              <a:off x="2381250" y="2640433"/>
              <a:ext cx="326511" cy="369332"/>
            </a:xfrm>
            <a:prstGeom prst="rect">
              <a:avLst/>
            </a:prstGeom>
            <a:noFill/>
          </p:spPr>
          <p:txBody>
            <a:bodyPr wrap="square" rtlCol="0">
              <a:spAutoFit/>
            </a:bodyPr>
            <a:lstStyle/>
            <a:p>
              <a:r>
                <a:rPr lang="en-US" dirty="0" smtClean="0">
                  <a:solidFill>
                    <a:srgbClr val="C00000"/>
                  </a:solidFill>
                  <a:latin typeface="Cambria Math" panose="02040503050406030204" pitchFamily="18" charset="0"/>
                  <a:ea typeface="Cambria Math" panose="02040503050406030204" pitchFamily="18" charset="0"/>
                  <a:cs typeface="Arial" pitchFamily="34" charset="0"/>
                </a:rPr>
                <a:t>-</a:t>
              </a:r>
              <a:endParaRPr lang="en-US" dirty="0">
                <a:solidFill>
                  <a:srgbClr val="C00000"/>
                </a:solidFill>
                <a:latin typeface="Cambria Math" panose="02040503050406030204" pitchFamily="18" charset="0"/>
                <a:ea typeface="Cambria Math" panose="02040503050406030204" pitchFamily="18" charset="0"/>
                <a:cs typeface="Arial" pitchFamily="34" charset="0"/>
              </a:endParaRPr>
            </a:p>
          </p:txBody>
        </p:sp>
        <p:sp>
          <p:nvSpPr>
            <p:cNvPr id="438" name="TextBox 437"/>
            <p:cNvSpPr txBox="1"/>
            <p:nvPr/>
          </p:nvSpPr>
          <p:spPr>
            <a:xfrm>
              <a:off x="2652371" y="2621383"/>
              <a:ext cx="326511" cy="369332"/>
            </a:xfrm>
            <a:prstGeom prst="rect">
              <a:avLst/>
            </a:prstGeom>
            <a:noFill/>
          </p:spPr>
          <p:txBody>
            <a:bodyPr wrap="square" rtlCol="0">
              <a:spAutoFit/>
            </a:bodyPr>
            <a:lstStyle/>
            <a:p>
              <a:r>
                <a:rPr lang="en-US" dirty="0" smtClean="0">
                  <a:solidFill>
                    <a:srgbClr val="C00000"/>
                  </a:solidFill>
                  <a:latin typeface="Cambria Math" panose="02040503050406030204" pitchFamily="18" charset="0"/>
                  <a:ea typeface="Cambria Math" panose="02040503050406030204" pitchFamily="18" charset="0"/>
                  <a:cs typeface="Arial" pitchFamily="34" charset="0"/>
                </a:rPr>
                <a:t>y</a:t>
              </a:r>
              <a:endParaRPr lang="en-US" dirty="0">
                <a:solidFill>
                  <a:srgbClr val="C00000"/>
                </a:solidFill>
                <a:latin typeface="Cambria Math" panose="02040503050406030204" pitchFamily="18" charset="0"/>
                <a:ea typeface="Cambria Math" panose="02040503050406030204" pitchFamily="18" charset="0"/>
                <a:cs typeface="Arial" pitchFamily="34" charset="0"/>
              </a:endParaRPr>
            </a:p>
          </p:txBody>
        </p:sp>
      </p:grpSp>
      <p:sp>
        <p:nvSpPr>
          <p:cNvPr id="439" name="Curved Down Arrow 438"/>
          <p:cNvSpPr/>
          <p:nvPr/>
        </p:nvSpPr>
        <p:spPr>
          <a:xfrm rot="10800000">
            <a:off x="2396211" y="3353997"/>
            <a:ext cx="958517" cy="181054"/>
          </a:xfrm>
          <a:prstGeom prst="curvedDownArrow">
            <a:avLst/>
          </a:prstGeom>
          <a:solidFill>
            <a:srgbClr val="FFFF00"/>
          </a:solid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black"/>
              </a:solidFill>
              <a:latin typeface="Cambria Math" panose="02040503050406030204" pitchFamily="18" charset="0"/>
              <a:ea typeface="Cambria Math" panose="02040503050406030204" pitchFamily="18" charset="0"/>
            </a:endParaRPr>
          </a:p>
        </p:txBody>
      </p:sp>
      <p:sp>
        <p:nvSpPr>
          <p:cNvPr id="457" name="TextBox 456"/>
          <p:cNvSpPr txBox="1"/>
          <p:nvPr/>
        </p:nvSpPr>
        <p:spPr>
          <a:xfrm>
            <a:off x="1699975" y="3650218"/>
            <a:ext cx="326511" cy="369332"/>
          </a:xfrm>
          <a:prstGeom prst="rect">
            <a:avLst/>
          </a:prstGeom>
          <a:noFill/>
        </p:spPr>
        <p:txBody>
          <a:bodyPr wrap="square" rtlCol="0">
            <a:spAutoFit/>
          </a:bodyPr>
          <a:lstStyle/>
          <a:p>
            <a:r>
              <a:rPr lang="en-US" dirty="0" smtClean="0">
                <a:solidFill>
                  <a:srgbClr val="C00000"/>
                </a:solidFill>
                <a:latin typeface="Cambria Math" panose="02040503050406030204" pitchFamily="18" charset="0"/>
                <a:ea typeface="Cambria Math" panose="02040503050406030204" pitchFamily="18" charset="0"/>
                <a:cs typeface="Arial" pitchFamily="34" charset="0"/>
              </a:rPr>
              <a:t>+</a:t>
            </a:r>
            <a:endParaRPr lang="en-US" dirty="0">
              <a:solidFill>
                <a:srgbClr val="C00000"/>
              </a:solidFill>
              <a:latin typeface="Cambria Math" panose="02040503050406030204" pitchFamily="18" charset="0"/>
              <a:ea typeface="Cambria Math" panose="02040503050406030204" pitchFamily="18" charset="0"/>
              <a:cs typeface="Arial" pitchFamily="34" charset="0"/>
            </a:endParaRPr>
          </a:p>
        </p:txBody>
      </p:sp>
      <p:sp>
        <p:nvSpPr>
          <p:cNvPr id="458" name="TextBox 457"/>
          <p:cNvSpPr txBox="1"/>
          <p:nvPr/>
        </p:nvSpPr>
        <p:spPr>
          <a:xfrm>
            <a:off x="1371600" y="3650218"/>
            <a:ext cx="489590"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2y</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459" name="TextBox 458"/>
          <p:cNvSpPr txBox="1"/>
          <p:nvPr/>
        </p:nvSpPr>
        <p:spPr>
          <a:xfrm>
            <a:off x="2242552" y="3650218"/>
            <a:ext cx="326511"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460" name="TextBox 459"/>
          <p:cNvSpPr txBox="1"/>
          <p:nvPr/>
        </p:nvSpPr>
        <p:spPr>
          <a:xfrm>
            <a:off x="2046808" y="3650218"/>
            <a:ext cx="315392" cy="369332"/>
          </a:xfrm>
          <a:prstGeom prst="rect">
            <a:avLst/>
          </a:prstGeom>
          <a:noFill/>
        </p:spPr>
        <p:txBody>
          <a:bodyPr wrap="square" rtlCol="0">
            <a:spAutoFit/>
          </a:bodyPr>
          <a:lstStyle/>
          <a:p>
            <a:r>
              <a:rPr lang="en-US" dirty="0" smtClean="0">
                <a:solidFill>
                  <a:srgbClr val="C00000"/>
                </a:solidFill>
                <a:latin typeface="Cambria Math" panose="02040503050406030204" pitchFamily="18" charset="0"/>
                <a:ea typeface="Cambria Math" panose="02040503050406030204" pitchFamily="18" charset="0"/>
                <a:cs typeface="Arial" pitchFamily="34" charset="0"/>
              </a:rPr>
              <a:t>y</a:t>
            </a:r>
            <a:endParaRPr lang="en-US" dirty="0">
              <a:solidFill>
                <a:srgbClr val="C00000"/>
              </a:solidFill>
              <a:latin typeface="Cambria Math" panose="02040503050406030204" pitchFamily="18" charset="0"/>
              <a:ea typeface="Cambria Math" panose="02040503050406030204" pitchFamily="18" charset="0"/>
              <a:cs typeface="Arial" pitchFamily="34" charset="0"/>
            </a:endParaRPr>
          </a:p>
        </p:txBody>
      </p:sp>
      <p:grpSp>
        <p:nvGrpSpPr>
          <p:cNvPr id="461" name="Group 460"/>
          <p:cNvGrpSpPr/>
          <p:nvPr/>
        </p:nvGrpSpPr>
        <p:grpSpPr>
          <a:xfrm>
            <a:off x="2514619" y="3535076"/>
            <a:ext cx="556871" cy="663091"/>
            <a:chOff x="850397" y="4729920"/>
            <a:chExt cx="556871" cy="663091"/>
          </a:xfrm>
        </p:grpSpPr>
        <p:sp>
          <p:nvSpPr>
            <p:cNvPr id="462" name="TextBox 461"/>
            <p:cNvSpPr txBox="1"/>
            <p:nvPr/>
          </p:nvSpPr>
          <p:spPr>
            <a:xfrm>
              <a:off x="883462" y="5023679"/>
              <a:ext cx="475303" cy="369332"/>
            </a:xfrm>
            <a:prstGeom prst="rect">
              <a:avLst/>
            </a:prstGeom>
            <a:noFill/>
          </p:spPr>
          <p:txBody>
            <a:bodyPr wrap="square" rtlCol="0">
              <a:spAutoFit/>
            </a:bodyPr>
            <a:lstStyle/>
            <a:p>
              <a:pPr algn="ctr"/>
              <a:r>
                <a:rPr lang="en-US" dirty="0" smtClean="0">
                  <a:solidFill>
                    <a:prstClr val="black"/>
                  </a:solidFill>
                  <a:latin typeface="Cambria Math" panose="02040503050406030204" pitchFamily="18" charset="0"/>
                  <a:ea typeface="Cambria Math" panose="02040503050406030204" pitchFamily="18" charset="0"/>
                  <a:cs typeface="Arial" pitchFamily="34" charset="0"/>
                </a:rPr>
                <a:t>3</a:t>
              </a:r>
            </a:p>
          </p:txBody>
        </p:sp>
        <p:sp>
          <p:nvSpPr>
            <p:cNvPr id="463" name="TextBox 462"/>
            <p:cNvSpPr txBox="1"/>
            <p:nvPr/>
          </p:nvSpPr>
          <p:spPr>
            <a:xfrm>
              <a:off x="850397" y="4729920"/>
              <a:ext cx="556871" cy="369332"/>
            </a:xfrm>
            <a:prstGeom prst="rect">
              <a:avLst/>
            </a:prstGeom>
            <a:noFill/>
          </p:spPr>
          <p:txBody>
            <a:bodyPr wrap="square" rtlCol="0">
              <a:spAutoFit/>
            </a:bodyPr>
            <a:lstStyle/>
            <a:p>
              <a:pPr algn="ctr"/>
              <a:r>
                <a:rPr lang="en-US" dirty="0" smtClean="0">
                  <a:solidFill>
                    <a:prstClr val="black"/>
                  </a:solidFill>
                  <a:latin typeface="Cambria Math" panose="02040503050406030204" pitchFamily="18" charset="0"/>
                  <a:ea typeface="Cambria Math" panose="02040503050406030204" pitchFamily="18" charset="0"/>
                  <a:cs typeface="Arial" pitchFamily="34" charset="0"/>
                </a:rPr>
                <a:t>21</a:t>
              </a:r>
              <a:endParaRPr lang="en-US" i="1" dirty="0" smtClean="0">
                <a:solidFill>
                  <a:prstClr val="black"/>
                </a:solidFill>
                <a:latin typeface="Cambria Math" panose="02040503050406030204" pitchFamily="18" charset="0"/>
                <a:ea typeface="Cambria Math" panose="02040503050406030204" pitchFamily="18" charset="0"/>
                <a:cs typeface="Arial" pitchFamily="34" charset="0"/>
              </a:endParaRPr>
            </a:p>
          </p:txBody>
        </p:sp>
        <p:cxnSp>
          <p:nvCxnSpPr>
            <p:cNvPr id="464" name="Straight Connector 463"/>
            <p:cNvCxnSpPr/>
            <p:nvPr/>
          </p:nvCxnSpPr>
          <p:spPr>
            <a:xfrm>
              <a:off x="985457" y="5064931"/>
              <a:ext cx="31600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65" name="TextBox 464"/>
          <p:cNvSpPr txBox="1"/>
          <p:nvPr/>
        </p:nvSpPr>
        <p:spPr>
          <a:xfrm>
            <a:off x="2242552" y="4233625"/>
            <a:ext cx="326511"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466" name="TextBox 465"/>
          <p:cNvSpPr txBox="1"/>
          <p:nvPr/>
        </p:nvSpPr>
        <p:spPr>
          <a:xfrm>
            <a:off x="1943806" y="4233625"/>
            <a:ext cx="448036"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3y</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grpSp>
        <p:nvGrpSpPr>
          <p:cNvPr id="467" name="Group 466"/>
          <p:cNvGrpSpPr/>
          <p:nvPr/>
        </p:nvGrpSpPr>
        <p:grpSpPr>
          <a:xfrm>
            <a:off x="2571786" y="4118483"/>
            <a:ext cx="556871" cy="663091"/>
            <a:chOff x="850397" y="4729920"/>
            <a:chExt cx="556871" cy="663091"/>
          </a:xfrm>
        </p:grpSpPr>
        <p:sp>
          <p:nvSpPr>
            <p:cNvPr id="468" name="TextBox 467"/>
            <p:cNvSpPr txBox="1"/>
            <p:nvPr/>
          </p:nvSpPr>
          <p:spPr>
            <a:xfrm>
              <a:off x="883462" y="5023679"/>
              <a:ext cx="475303" cy="369332"/>
            </a:xfrm>
            <a:prstGeom prst="rect">
              <a:avLst/>
            </a:prstGeom>
            <a:noFill/>
          </p:spPr>
          <p:txBody>
            <a:bodyPr wrap="square" rtlCol="0">
              <a:spAutoFit/>
            </a:bodyPr>
            <a:lstStyle/>
            <a:p>
              <a:pPr algn="ctr"/>
              <a:r>
                <a:rPr lang="en-US" dirty="0" smtClean="0">
                  <a:solidFill>
                    <a:prstClr val="black"/>
                  </a:solidFill>
                  <a:latin typeface="Cambria Math" panose="02040503050406030204" pitchFamily="18" charset="0"/>
                  <a:ea typeface="Cambria Math" panose="02040503050406030204" pitchFamily="18" charset="0"/>
                  <a:cs typeface="Arial" pitchFamily="34" charset="0"/>
                </a:rPr>
                <a:t>3</a:t>
              </a:r>
            </a:p>
          </p:txBody>
        </p:sp>
        <p:sp>
          <p:nvSpPr>
            <p:cNvPr id="469" name="TextBox 468"/>
            <p:cNvSpPr txBox="1"/>
            <p:nvPr/>
          </p:nvSpPr>
          <p:spPr>
            <a:xfrm>
              <a:off x="850397" y="4729920"/>
              <a:ext cx="556871" cy="369332"/>
            </a:xfrm>
            <a:prstGeom prst="rect">
              <a:avLst/>
            </a:prstGeom>
            <a:noFill/>
          </p:spPr>
          <p:txBody>
            <a:bodyPr wrap="square" rtlCol="0">
              <a:spAutoFit/>
            </a:bodyPr>
            <a:lstStyle/>
            <a:p>
              <a:pPr algn="ctr"/>
              <a:r>
                <a:rPr lang="en-US" dirty="0" smtClean="0">
                  <a:solidFill>
                    <a:prstClr val="black"/>
                  </a:solidFill>
                  <a:latin typeface="Cambria Math" panose="02040503050406030204" pitchFamily="18" charset="0"/>
                  <a:ea typeface="Cambria Math" panose="02040503050406030204" pitchFamily="18" charset="0"/>
                  <a:cs typeface="Arial" pitchFamily="34" charset="0"/>
                </a:rPr>
                <a:t>21</a:t>
              </a:r>
              <a:endParaRPr lang="en-US" i="1" dirty="0" smtClean="0">
                <a:solidFill>
                  <a:prstClr val="black"/>
                </a:solidFill>
                <a:latin typeface="Cambria Math" panose="02040503050406030204" pitchFamily="18" charset="0"/>
                <a:ea typeface="Cambria Math" panose="02040503050406030204" pitchFamily="18" charset="0"/>
                <a:cs typeface="Arial" pitchFamily="34" charset="0"/>
              </a:endParaRPr>
            </a:p>
          </p:txBody>
        </p:sp>
        <p:cxnSp>
          <p:nvCxnSpPr>
            <p:cNvPr id="470" name="Straight Connector 469"/>
            <p:cNvCxnSpPr/>
            <p:nvPr/>
          </p:nvCxnSpPr>
          <p:spPr>
            <a:xfrm>
              <a:off x="985457" y="5064931"/>
              <a:ext cx="31600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471" name="Straight Connector 470"/>
          <p:cNvCxnSpPr/>
          <p:nvPr/>
        </p:nvCxnSpPr>
        <p:spPr>
          <a:xfrm flipV="1">
            <a:off x="2726901" y="4232146"/>
            <a:ext cx="237744" cy="164592"/>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72" name="Straight Connector 471"/>
          <p:cNvCxnSpPr/>
          <p:nvPr/>
        </p:nvCxnSpPr>
        <p:spPr>
          <a:xfrm flipV="1">
            <a:off x="2724531" y="4502658"/>
            <a:ext cx="237744" cy="164592"/>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473" name="TextBox 472"/>
          <p:cNvSpPr txBox="1"/>
          <p:nvPr/>
        </p:nvSpPr>
        <p:spPr>
          <a:xfrm>
            <a:off x="2922917" y="4082707"/>
            <a:ext cx="397483" cy="307777"/>
          </a:xfrm>
          <a:prstGeom prst="rect">
            <a:avLst/>
          </a:prstGeom>
          <a:noFill/>
        </p:spPr>
        <p:txBody>
          <a:bodyPr wrap="square" rtlCol="0">
            <a:spAutoFit/>
          </a:bodyPr>
          <a:lstStyle/>
          <a:p>
            <a:r>
              <a:rPr lang="en-US" sz="1400" dirty="0" smtClean="0">
                <a:solidFill>
                  <a:srgbClr val="FF0000"/>
                </a:solidFill>
                <a:latin typeface="Cambria Math" panose="02040503050406030204" pitchFamily="18" charset="0"/>
                <a:ea typeface="Cambria Math" panose="02040503050406030204" pitchFamily="18" charset="0"/>
                <a:cs typeface="Arial" pitchFamily="34" charset="0"/>
                <a:sym typeface="Symbol"/>
              </a:rPr>
              <a:t>7</a:t>
            </a:r>
            <a:endParaRPr lang="en-US" sz="1400" dirty="0">
              <a:solidFill>
                <a:srgbClr val="FF0000"/>
              </a:solidFill>
              <a:latin typeface="Cambria Math" panose="02040503050406030204" pitchFamily="18" charset="0"/>
              <a:ea typeface="Cambria Math" panose="02040503050406030204" pitchFamily="18" charset="0"/>
              <a:cs typeface="Arial" pitchFamily="34" charset="0"/>
            </a:endParaRPr>
          </a:p>
        </p:txBody>
      </p:sp>
      <p:sp>
        <p:nvSpPr>
          <p:cNvPr id="474" name="TextBox 473"/>
          <p:cNvSpPr txBox="1"/>
          <p:nvPr/>
        </p:nvSpPr>
        <p:spPr>
          <a:xfrm>
            <a:off x="2907423" y="4505349"/>
            <a:ext cx="302502" cy="307777"/>
          </a:xfrm>
          <a:prstGeom prst="rect">
            <a:avLst/>
          </a:prstGeom>
          <a:noFill/>
        </p:spPr>
        <p:txBody>
          <a:bodyPr wrap="square" rtlCol="0">
            <a:spAutoFit/>
          </a:bodyPr>
          <a:lstStyle/>
          <a:p>
            <a:r>
              <a:rPr lang="en-US" sz="1400" dirty="0" smtClean="0">
                <a:solidFill>
                  <a:srgbClr val="FF0000"/>
                </a:solidFill>
                <a:latin typeface="Cambria Math" panose="02040503050406030204" pitchFamily="18" charset="0"/>
                <a:ea typeface="Cambria Math" panose="02040503050406030204" pitchFamily="18" charset="0"/>
                <a:cs typeface="Arial" pitchFamily="34" charset="0"/>
                <a:sym typeface="Symbol"/>
              </a:rPr>
              <a:t>1</a:t>
            </a:r>
            <a:endParaRPr lang="en-US" sz="1400" dirty="0">
              <a:solidFill>
                <a:srgbClr val="FF0000"/>
              </a:solidFill>
              <a:latin typeface="Cambria Math" panose="02040503050406030204" pitchFamily="18" charset="0"/>
              <a:ea typeface="Cambria Math" panose="02040503050406030204" pitchFamily="18" charset="0"/>
              <a:cs typeface="Arial" pitchFamily="34" charset="0"/>
            </a:endParaRPr>
          </a:p>
        </p:txBody>
      </p:sp>
      <p:sp>
        <p:nvSpPr>
          <p:cNvPr id="475" name="Rectangle 474"/>
          <p:cNvSpPr/>
          <p:nvPr/>
        </p:nvSpPr>
        <p:spPr>
          <a:xfrm>
            <a:off x="3187925" y="4332820"/>
            <a:ext cx="1005403" cy="338554"/>
          </a:xfrm>
          <a:prstGeom prst="rect">
            <a:avLst/>
          </a:prstGeom>
          <a:gradFill flip="none" rotWithShape="1">
            <a:gsLst>
              <a:gs pos="0">
                <a:srgbClr val="CC00CC">
                  <a:tint val="66000"/>
                  <a:satMod val="160000"/>
                </a:srgbClr>
              </a:gs>
              <a:gs pos="50000">
                <a:srgbClr val="CC00CC">
                  <a:tint val="44500"/>
                  <a:satMod val="160000"/>
                </a:srgbClr>
              </a:gs>
              <a:gs pos="100000">
                <a:srgbClr val="CC00CC">
                  <a:tint val="23500"/>
                  <a:satMod val="160000"/>
                </a:srgbClr>
              </a:gs>
            </a:gsLst>
            <a:lin ang="2700000" scaled="1"/>
            <a:tileRect/>
          </a:gradFill>
        </p:spPr>
        <p:txBody>
          <a:bodyPr wrap="none">
            <a:spAutoFit/>
          </a:bodyPr>
          <a:lstStyle/>
          <a:p>
            <a:r>
              <a:rPr lang="en-US" sz="1600" dirty="0" smtClean="0">
                <a:solidFill>
                  <a:prstClr val="black"/>
                </a:solidFill>
                <a:latin typeface="Cambria Math" panose="02040503050406030204" pitchFamily="18" charset="0"/>
                <a:ea typeface="Cambria Math" panose="02040503050406030204" pitchFamily="18" charset="0"/>
              </a:rPr>
              <a:t>3 × 1 = 3</a:t>
            </a:r>
            <a:endParaRPr lang="en-US" sz="1600" dirty="0">
              <a:solidFill>
                <a:prstClr val="black"/>
              </a:solidFill>
              <a:latin typeface="Cambria Math" panose="02040503050406030204" pitchFamily="18" charset="0"/>
              <a:ea typeface="Cambria Math" panose="02040503050406030204" pitchFamily="18" charset="0"/>
            </a:endParaRPr>
          </a:p>
        </p:txBody>
      </p:sp>
      <p:sp>
        <p:nvSpPr>
          <p:cNvPr id="476" name="Rectangle 475"/>
          <p:cNvSpPr/>
          <p:nvPr/>
        </p:nvSpPr>
        <p:spPr>
          <a:xfrm>
            <a:off x="3167063" y="4027051"/>
            <a:ext cx="1119217" cy="338554"/>
          </a:xfrm>
          <a:prstGeom prst="rect">
            <a:avLst/>
          </a:prstGeom>
          <a:gradFill flip="none" rotWithShape="1">
            <a:gsLst>
              <a:gs pos="0">
                <a:srgbClr val="CC00CC">
                  <a:tint val="66000"/>
                  <a:satMod val="160000"/>
                </a:srgbClr>
              </a:gs>
              <a:gs pos="50000">
                <a:srgbClr val="CC00CC">
                  <a:tint val="44500"/>
                  <a:satMod val="160000"/>
                </a:srgbClr>
              </a:gs>
              <a:gs pos="100000">
                <a:srgbClr val="CC00CC">
                  <a:tint val="23500"/>
                  <a:satMod val="160000"/>
                </a:srgbClr>
              </a:gs>
            </a:gsLst>
            <a:lin ang="2700000" scaled="1"/>
            <a:tileRect/>
          </a:gradFill>
        </p:spPr>
        <p:txBody>
          <a:bodyPr wrap="none">
            <a:spAutoFit/>
          </a:bodyPr>
          <a:lstStyle/>
          <a:p>
            <a:r>
              <a:rPr lang="en-US" sz="1600" dirty="0" smtClean="0">
                <a:solidFill>
                  <a:prstClr val="black"/>
                </a:solidFill>
                <a:latin typeface="Cambria Math" panose="02040503050406030204" pitchFamily="18" charset="0"/>
                <a:ea typeface="Cambria Math" panose="02040503050406030204" pitchFamily="18" charset="0"/>
              </a:rPr>
              <a:t>3 × 7 = 21</a:t>
            </a:r>
            <a:endParaRPr lang="en-US" sz="1600" dirty="0">
              <a:solidFill>
                <a:prstClr val="black"/>
              </a:solidFill>
              <a:latin typeface="Cambria Math" panose="02040503050406030204" pitchFamily="18" charset="0"/>
              <a:ea typeface="Cambria Math" panose="02040503050406030204" pitchFamily="18" charset="0"/>
            </a:endParaRPr>
          </a:p>
        </p:txBody>
      </p:sp>
      <p:grpSp>
        <p:nvGrpSpPr>
          <p:cNvPr id="126" name="Group 125"/>
          <p:cNvGrpSpPr/>
          <p:nvPr/>
        </p:nvGrpSpPr>
        <p:grpSpPr>
          <a:xfrm>
            <a:off x="4661716" y="1057307"/>
            <a:ext cx="2954236" cy="1569450"/>
            <a:chOff x="5998967" y="2554406"/>
            <a:chExt cx="2003755" cy="1916038"/>
          </a:xfrm>
        </p:grpSpPr>
        <p:sp>
          <p:nvSpPr>
            <p:cNvPr id="135" name="Cloud Callout 134"/>
            <p:cNvSpPr/>
            <p:nvPr/>
          </p:nvSpPr>
          <p:spPr>
            <a:xfrm>
              <a:off x="5998967" y="2554406"/>
              <a:ext cx="2003755" cy="1916038"/>
            </a:xfrm>
            <a:prstGeom prst="cloudCallout">
              <a:avLst>
                <a:gd name="adj1" fmla="val -73629"/>
                <a:gd name="adj2" fmla="val 40872"/>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36" name="Rectangle 135"/>
            <p:cNvSpPr/>
            <p:nvPr/>
          </p:nvSpPr>
          <p:spPr>
            <a:xfrm>
              <a:off x="6055966" y="2881050"/>
              <a:ext cx="1794141" cy="1315104"/>
            </a:xfrm>
            <a:prstGeom prst="rect">
              <a:avLst/>
            </a:prstGeom>
          </p:spPr>
          <p:txBody>
            <a:bodyPr wrap="square">
              <a:spAutoFit/>
            </a:bodyPr>
            <a:lstStyle/>
            <a:p>
              <a:pPr algn="ctr"/>
              <a:r>
                <a:rPr lang="en-US" sz="1600" b="1" dirty="0">
                  <a:solidFill>
                    <a:srgbClr val="002060"/>
                  </a:solidFill>
                  <a:latin typeface="Cambria Math" panose="02040503050406030204" pitchFamily="18" charset="0"/>
                  <a:ea typeface="Cambria Math" panose="02040503050406030204" pitchFamily="18" charset="0"/>
                </a:rPr>
                <a:t>In order </a:t>
              </a:r>
              <a:r>
                <a:rPr lang="en-US" sz="1600" b="1" dirty="0" smtClean="0">
                  <a:solidFill>
                    <a:srgbClr val="002060"/>
                  </a:solidFill>
                  <a:latin typeface="Cambria Math" panose="02040503050406030204" pitchFamily="18" charset="0"/>
                  <a:ea typeface="Cambria Math" panose="02040503050406030204" pitchFamily="18" charset="0"/>
                </a:rPr>
                <a:t>solve </a:t>
              </a:r>
              <a:r>
                <a:rPr lang="en-US" sz="1600" b="1" dirty="0">
                  <a:solidFill>
                    <a:srgbClr val="002060"/>
                  </a:solidFill>
                  <a:latin typeface="Cambria Math" panose="02040503050406030204" pitchFamily="18" charset="0"/>
                  <a:ea typeface="Cambria Math" panose="02040503050406030204" pitchFamily="18" charset="0"/>
                </a:rPr>
                <a:t>this, we </a:t>
              </a:r>
            </a:p>
            <a:p>
              <a:pPr algn="ctr"/>
              <a:r>
                <a:rPr lang="en-US" sz="1600" b="1" dirty="0">
                  <a:solidFill>
                    <a:srgbClr val="002060"/>
                  </a:solidFill>
                  <a:latin typeface="Cambria Math" panose="02040503050406030204" pitchFamily="18" charset="0"/>
                  <a:ea typeface="Cambria Math" panose="02040503050406030204" pitchFamily="18" charset="0"/>
                </a:rPr>
                <a:t>will have to make denominators same, by taking LCM.</a:t>
              </a:r>
            </a:p>
          </p:txBody>
        </p:sp>
      </p:grpSp>
      <p:cxnSp>
        <p:nvCxnSpPr>
          <p:cNvPr id="137" name="Straight Connector 136"/>
          <p:cNvCxnSpPr/>
          <p:nvPr/>
        </p:nvCxnSpPr>
        <p:spPr>
          <a:xfrm>
            <a:off x="4495800" y="1726647"/>
            <a:ext cx="0" cy="297872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8" name="TextBox 137"/>
          <p:cNvSpPr txBox="1"/>
          <p:nvPr/>
        </p:nvSpPr>
        <p:spPr>
          <a:xfrm>
            <a:off x="5391722" y="1775908"/>
            <a:ext cx="326511"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39" name="TextBox 138"/>
          <p:cNvSpPr txBox="1"/>
          <p:nvPr/>
        </p:nvSpPr>
        <p:spPr>
          <a:xfrm>
            <a:off x="4961413" y="1775908"/>
            <a:ext cx="489590"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3y</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40" name="TextBox 139"/>
          <p:cNvSpPr txBox="1"/>
          <p:nvPr/>
        </p:nvSpPr>
        <p:spPr>
          <a:xfrm>
            <a:off x="5760446" y="1775908"/>
            <a:ext cx="315392"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7</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41" name="TextBox 140"/>
          <p:cNvSpPr txBox="1"/>
          <p:nvPr/>
        </p:nvSpPr>
        <p:spPr>
          <a:xfrm>
            <a:off x="4958092" y="1781563"/>
            <a:ext cx="326511" cy="369332"/>
          </a:xfrm>
          <a:prstGeom prst="rect">
            <a:avLst/>
          </a:prstGeom>
          <a:noFill/>
        </p:spPr>
        <p:txBody>
          <a:bodyPr wrap="square" rtlCol="0">
            <a:spAutoFit/>
          </a:bodyPr>
          <a:lstStyle/>
          <a:p>
            <a:r>
              <a:rPr lang="en-US" dirty="0" smtClean="0">
                <a:solidFill>
                  <a:srgbClr val="C00000"/>
                </a:solidFill>
                <a:latin typeface="Cambria Math" panose="02040503050406030204" pitchFamily="18" charset="0"/>
                <a:ea typeface="Cambria Math" panose="02040503050406030204" pitchFamily="18" charset="0"/>
                <a:cs typeface="Arial" pitchFamily="34" charset="0"/>
              </a:rPr>
              <a:t>3</a:t>
            </a:r>
            <a:endParaRPr lang="en-US" dirty="0">
              <a:solidFill>
                <a:srgbClr val="C00000"/>
              </a:solidFill>
              <a:latin typeface="Cambria Math" panose="02040503050406030204" pitchFamily="18" charset="0"/>
              <a:ea typeface="Cambria Math" panose="02040503050406030204" pitchFamily="18" charset="0"/>
              <a:cs typeface="Arial" pitchFamily="34" charset="0"/>
            </a:endParaRPr>
          </a:p>
        </p:txBody>
      </p:sp>
      <p:grpSp>
        <p:nvGrpSpPr>
          <p:cNvPr id="142" name="Group 141"/>
          <p:cNvGrpSpPr/>
          <p:nvPr/>
        </p:nvGrpSpPr>
        <p:grpSpPr>
          <a:xfrm>
            <a:off x="6330268" y="1050005"/>
            <a:ext cx="2204132" cy="1189709"/>
            <a:chOff x="6050724" y="3085922"/>
            <a:chExt cx="2204132" cy="1189709"/>
          </a:xfrm>
        </p:grpSpPr>
        <p:sp>
          <p:nvSpPr>
            <p:cNvPr id="143" name="Cloud Callout 142"/>
            <p:cNvSpPr/>
            <p:nvPr/>
          </p:nvSpPr>
          <p:spPr>
            <a:xfrm>
              <a:off x="6050724" y="3085922"/>
              <a:ext cx="2204132" cy="1189709"/>
            </a:xfrm>
            <a:prstGeom prst="cloudCallout">
              <a:avLst>
                <a:gd name="adj1" fmla="val -67147"/>
                <a:gd name="adj2" fmla="val 37670"/>
              </a:avLst>
            </a:prstGeom>
            <a:solidFill>
              <a:srgbClr val="FF7C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mbria Math" panose="02040503050406030204" pitchFamily="18" charset="0"/>
                <a:ea typeface="Cambria Math" panose="02040503050406030204" pitchFamily="18" charset="0"/>
              </a:endParaRPr>
            </a:p>
          </p:txBody>
        </p:sp>
        <p:sp>
          <p:nvSpPr>
            <p:cNvPr id="144" name="Rectangle 143"/>
            <p:cNvSpPr/>
            <p:nvPr/>
          </p:nvSpPr>
          <p:spPr>
            <a:xfrm>
              <a:off x="6100475" y="3438289"/>
              <a:ext cx="2107000" cy="584775"/>
            </a:xfrm>
            <a:prstGeom prst="rect">
              <a:avLst/>
            </a:prstGeom>
          </p:spPr>
          <p:txBody>
            <a:bodyPr wrap="square">
              <a:spAutoFit/>
            </a:bodyPr>
            <a:lstStyle/>
            <a:p>
              <a:pPr algn="ctr"/>
              <a:r>
                <a:rPr lang="en-US" sz="1600" b="1" dirty="0">
                  <a:solidFill>
                    <a:srgbClr val="002060"/>
                  </a:solidFill>
                  <a:latin typeface="Cambria Math" panose="02040503050406030204" pitchFamily="18" charset="0"/>
                  <a:ea typeface="Cambria Math" panose="02040503050406030204" pitchFamily="18" charset="0"/>
                </a:rPr>
                <a:t>We will shift 3</a:t>
              </a:r>
              <a:r>
                <a:rPr lang="en-US" sz="1600" b="1" dirty="0" smtClean="0">
                  <a:solidFill>
                    <a:srgbClr val="002060"/>
                  </a:solidFill>
                  <a:latin typeface="Cambria Math" panose="02040503050406030204" pitchFamily="18" charset="0"/>
                  <a:ea typeface="Cambria Math" panose="02040503050406030204" pitchFamily="18" charset="0"/>
                </a:rPr>
                <a:t> to the other side.</a:t>
              </a:r>
              <a:endParaRPr lang="en-US" sz="1600" b="1" dirty="0">
                <a:solidFill>
                  <a:srgbClr val="002060"/>
                </a:solidFill>
                <a:latin typeface="Cambria Math" panose="02040503050406030204" pitchFamily="18" charset="0"/>
                <a:ea typeface="Cambria Math" panose="02040503050406030204" pitchFamily="18" charset="0"/>
              </a:endParaRPr>
            </a:p>
          </p:txBody>
        </p:sp>
      </p:grpSp>
      <p:grpSp>
        <p:nvGrpSpPr>
          <p:cNvPr id="145" name="Group 144"/>
          <p:cNvGrpSpPr/>
          <p:nvPr/>
        </p:nvGrpSpPr>
        <p:grpSpPr>
          <a:xfrm>
            <a:off x="6507958" y="819174"/>
            <a:ext cx="2102642" cy="1380195"/>
            <a:chOff x="5998967" y="2554406"/>
            <a:chExt cx="2003755" cy="1916038"/>
          </a:xfrm>
        </p:grpSpPr>
        <p:sp>
          <p:nvSpPr>
            <p:cNvPr id="146" name="Cloud Callout 145"/>
            <p:cNvSpPr/>
            <p:nvPr/>
          </p:nvSpPr>
          <p:spPr>
            <a:xfrm>
              <a:off x="5998967" y="2554406"/>
              <a:ext cx="2003755" cy="1916038"/>
            </a:xfrm>
            <a:prstGeom prst="cloudCallout">
              <a:avLst>
                <a:gd name="adj1" fmla="val -73629"/>
                <a:gd name="adj2" fmla="val 40872"/>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47" name="Rectangle 146"/>
            <p:cNvSpPr/>
            <p:nvPr/>
          </p:nvSpPr>
          <p:spPr>
            <a:xfrm>
              <a:off x="6055966" y="2881050"/>
              <a:ext cx="1794141" cy="1153621"/>
            </a:xfrm>
            <a:prstGeom prst="rect">
              <a:avLst/>
            </a:prstGeom>
          </p:spPr>
          <p:txBody>
            <a:bodyPr wrap="square">
              <a:spAutoFit/>
            </a:bodyPr>
            <a:lstStyle/>
            <a:p>
              <a:pPr algn="ctr"/>
              <a:r>
                <a:rPr lang="en-US" sz="1600" b="1" dirty="0" smtClean="0">
                  <a:solidFill>
                    <a:srgbClr val="002060"/>
                  </a:solidFill>
                  <a:latin typeface="Cambria Math" panose="02040503050406030204" pitchFamily="18" charset="0"/>
                  <a:ea typeface="Cambria Math" panose="02040503050406030204" pitchFamily="18" charset="0"/>
                </a:rPr>
                <a:t>While changing sides, we will change the sign.</a:t>
              </a:r>
              <a:endParaRPr lang="en-US" sz="1600" b="1" dirty="0">
                <a:solidFill>
                  <a:srgbClr val="002060"/>
                </a:solidFill>
                <a:latin typeface="Cambria Math" panose="02040503050406030204" pitchFamily="18" charset="0"/>
                <a:ea typeface="Cambria Math" panose="02040503050406030204" pitchFamily="18" charset="0"/>
              </a:endParaRPr>
            </a:p>
          </p:txBody>
        </p:sp>
      </p:grpSp>
      <p:grpSp>
        <p:nvGrpSpPr>
          <p:cNvPr id="148" name="Group 147"/>
          <p:cNvGrpSpPr/>
          <p:nvPr/>
        </p:nvGrpSpPr>
        <p:grpSpPr>
          <a:xfrm>
            <a:off x="6142458" y="1373450"/>
            <a:ext cx="1777929" cy="895572"/>
            <a:chOff x="5888284" y="1599975"/>
            <a:chExt cx="1777929" cy="895572"/>
          </a:xfrm>
        </p:grpSpPr>
        <p:grpSp>
          <p:nvGrpSpPr>
            <p:cNvPr id="149" name="Group 148"/>
            <p:cNvGrpSpPr/>
            <p:nvPr/>
          </p:nvGrpSpPr>
          <p:grpSpPr>
            <a:xfrm>
              <a:off x="5888284" y="1599975"/>
              <a:ext cx="1777929" cy="895572"/>
              <a:chOff x="6241889" y="3165934"/>
              <a:chExt cx="1517908" cy="983231"/>
            </a:xfrm>
          </p:grpSpPr>
          <p:sp>
            <p:nvSpPr>
              <p:cNvPr id="151" name="Cloud Callout 150"/>
              <p:cNvSpPr/>
              <p:nvPr/>
            </p:nvSpPr>
            <p:spPr>
              <a:xfrm>
                <a:off x="6486723" y="3165934"/>
                <a:ext cx="1028244" cy="983231"/>
              </a:xfrm>
              <a:prstGeom prst="cloudCallout">
                <a:avLst>
                  <a:gd name="adj1" fmla="val -62767"/>
                  <a:gd name="adj2" fmla="val 46317"/>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52" name="Rectangle 151"/>
              <p:cNvSpPr/>
              <p:nvPr/>
            </p:nvSpPr>
            <p:spPr>
              <a:xfrm>
                <a:off x="6241889" y="3471706"/>
                <a:ext cx="1517908" cy="371692"/>
              </a:xfrm>
              <a:prstGeom prst="rect">
                <a:avLst/>
              </a:prstGeom>
            </p:spPr>
            <p:txBody>
              <a:bodyPr wrap="square">
                <a:spAutoFit/>
              </a:bodyPr>
              <a:lstStyle/>
              <a:p>
                <a:pPr algn="ctr"/>
                <a:r>
                  <a:rPr lang="en-US" sz="1600" b="1" dirty="0" smtClean="0">
                    <a:solidFill>
                      <a:prstClr val="white"/>
                    </a:solidFill>
                    <a:latin typeface="Cambria Math" panose="02040503050406030204" pitchFamily="18" charset="0"/>
                    <a:ea typeface="Cambria Math" panose="02040503050406030204" pitchFamily="18" charset="0"/>
                    <a:cs typeface="Arial" pitchFamily="34" charset="0"/>
                  </a:rPr>
                  <a:t>‘×’         ‘÷’ </a:t>
                </a:r>
                <a:endParaRPr lang="en-US" sz="1600" b="1" dirty="0">
                  <a:solidFill>
                    <a:prstClr val="white"/>
                  </a:solidFill>
                  <a:latin typeface="Bookman Old Style" panose="02050604050505020204" pitchFamily="18" charset="0"/>
                </a:endParaRPr>
              </a:p>
            </p:txBody>
          </p:sp>
        </p:grpSp>
        <p:cxnSp>
          <p:nvCxnSpPr>
            <p:cNvPr id="150" name="Straight Arrow Connector 149"/>
            <p:cNvCxnSpPr/>
            <p:nvPr/>
          </p:nvCxnSpPr>
          <p:spPr>
            <a:xfrm>
              <a:off x="6692869" y="2066925"/>
              <a:ext cx="228600" cy="0"/>
            </a:xfrm>
            <a:prstGeom prst="straightConnector1">
              <a:avLst/>
            </a:prstGeom>
            <a:ln w="19050">
              <a:solidFill>
                <a:schemeClr val="bg1"/>
              </a:solidFill>
              <a:tailEnd type="arrow"/>
            </a:ln>
          </p:spPr>
          <p:style>
            <a:lnRef idx="1">
              <a:schemeClr val="accent1"/>
            </a:lnRef>
            <a:fillRef idx="0">
              <a:schemeClr val="accent1"/>
            </a:fillRef>
            <a:effectRef idx="0">
              <a:schemeClr val="accent1"/>
            </a:effectRef>
            <a:fontRef idx="minor">
              <a:schemeClr val="tx1"/>
            </a:fontRef>
          </p:style>
        </p:cxnSp>
      </p:grpSp>
      <p:sp>
        <p:nvSpPr>
          <p:cNvPr id="153" name="TextBox 152"/>
          <p:cNvSpPr txBox="1"/>
          <p:nvPr/>
        </p:nvSpPr>
        <p:spPr>
          <a:xfrm>
            <a:off x="4501468" y="2251358"/>
            <a:ext cx="369726"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sym typeface="Symbol"/>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54" name="TextBox 153"/>
          <p:cNvSpPr txBox="1"/>
          <p:nvPr/>
        </p:nvSpPr>
        <p:spPr>
          <a:xfrm>
            <a:off x="5036053" y="2251358"/>
            <a:ext cx="326511"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y</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55" name="TextBox 154"/>
          <p:cNvSpPr txBox="1"/>
          <p:nvPr/>
        </p:nvSpPr>
        <p:spPr>
          <a:xfrm>
            <a:off x="5358680" y="2239690"/>
            <a:ext cx="392534" cy="369332"/>
          </a:xfrm>
          <a:prstGeom prst="rect">
            <a:avLst/>
          </a:prstGeom>
          <a:noFill/>
        </p:spPr>
        <p:txBody>
          <a:bodyPr wrap="square" rtlCol="0">
            <a:spAutoFit/>
          </a:bodyPr>
          <a:lstStyle/>
          <a:p>
            <a:r>
              <a:rPr lang="en-US" dirty="0">
                <a:solidFill>
                  <a:prstClr val="black"/>
                </a:solidFill>
                <a:latin typeface="Cambria Math" panose="02040503050406030204" pitchFamily="18" charset="0"/>
                <a:ea typeface="Cambria Math" panose="02040503050406030204" pitchFamily="18" charset="0"/>
                <a:cs typeface="Arial" pitchFamily="34" charset="0"/>
              </a:rPr>
              <a:t>=</a:t>
            </a:r>
            <a:r>
              <a:rPr lang="en-US" dirty="0" smtClean="0">
                <a:solidFill>
                  <a:prstClr val="black"/>
                </a:solidFill>
                <a:latin typeface="Cambria Math" panose="02040503050406030204" pitchFamily="18" charset="0"/>
                <a:ea typeface="Cambria Math" panose="02040503050406030204" pitchFamily="18" charset="0"/>
                <a:cs typeface="Arial" pitchFamily="34" charset="0"/>
              </a:rPr>
              <a:t> </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56" name="TextBox 155"/>
          <p:cNvSpPr txBox="1"/>
          <p:nvPr/>
        </p:nvSpPr>
        <p:spPr>
          <a:xfrm>
            <a:off x="5812406" y="2403758"/>
            <a:ext cx="289838" cy="369332"/>
          </a:xfrm>
          <a:prstGeom prst="rect">
            <a:avLst/>
          </a:prstGeom>
          <a:noFill/>
        </p:spPr>
        <p:txBody>
          <a:bodyPr wrap="square" rtlCol="0">
            <a:spAutoFit/>
          </a:bodyPr>
          <a:lstStyle/>
          <a:p>
            <a:pPr algn="ctr"/>
            <a:r>
              <a:rPr lang="en-US" dirty="0" smtClean="0">
                <a:solidFill>
                  <a:prstClr val="black"/>
                </a:solidFill>
                <a:latin typeface="Cambria Math" panose="02040503050406030204" pitchFamily="18" charset="0"/>
                <a:ea typeface="Cambria Math" panose="02040503050406030204" pitchFamily="18" charset="0"/>
                <a:cs typeface="Arial" pitchFamily="34" charset="0"/>
              </a:rPr>
              <a:t>3</a:t>
            </a:r>
          </a:p>
        </p:txBody>
      </p:sp>
      <p:sp>
        <p:nvSpPr>
          <p:cNvPr id="157" name="TextBox 156"/>
          <p:cNvSpPr txBox="1"/>
          <p:nvPr/>
        </p:nvSpPr>
        <p:spPr>
          <a:xfrm>
            <a:off x="5717022" y="2109999"/>
            <a:ext cx="480671" cy="369332"/>
          </a:xfrm>
          <a:prstGeom prst="rect">
            <a:avLst/>
          </a:prstGeom>
          <a:noFill/>
        </p:spPr>
        <p:txBody>
          <a:bodyPr wrap="square" rtlCol="0">
            <a:spAutoFit/>
          </a:bodyPr>
          <a:lstStyle/>
          <a:p>
            <a:pPr algn="ctr"/>
            <a:r>
              <a:rPr lang="en-US" dirty="0" smtClean="0">
                <a:solidFill>
                  <a:prstClr val="black"/>
                </a:solidFill>
                <a:latin typeface="Cambria Math" panose="02040503050406030204" pitchFamily="18" charset="0"/>
                <a:ea typeface="Cambria Math" panose="02040503050406030204" pitchFamily="18" charset="0"/>
                <a:cs typeface="Arial" pitchFamily="34" charset="0"/>
              </a:rPr>
              <a:t>7</a:t>
            </a:r>
          </a:p>
        </p:txBody>
      </p:sp>
      <p:cxnSp>
        <p:nvCxnSpPr>
          <p:cNvPr id="158" name="Straight Connector 157"/>
          <p:cNvCxnSpPr/>
          <p:nvPr/>
        </p:nvCxnSpPr>
        <p:spPr>
          <a:xfrm>
            <a:off x="5799325" y="2445010"/>
            <a:ext cx="31600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59" name="TextBox 158"/>
          <p:cNvSpPr txBox="1"/>
          <p:nvPr/>
        </p:nvSpPr>
        <p:spPr>
          <a:xfrm>
            <a:off x="4501468" y="1805430"/>
            <a:ext cx="369726"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sym typeface="Symbol"/>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60" name="TextBox 159"/>
          <p:cNvSpPr txBox="1"/>
          <p:nvPr/>
        </p:nvSpPr>
        <p:spPr>
          <a:xfrm>
            <a:off x="990600" y="4241110"/>
            <a:ext cx="369726"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sym typeface="Symbol"/>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61" name="TextBox 160"/>
          <p:cNvSpPr txBox="1"/>
          <p:nvPr/>
        </p:nvSpPr>
        <p:spPr>
          <a:xfrm>
            <a:off x="990600" y="3638550"/>
            <a:ext cx="369726"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sym typeface="Symbol"/>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62" name="TextBox 161"/>
          <p:cNvSpPr txBox="1"/>
          <p:nvPr/>
        </p:nvSpPr>
        <p:spPr>
          <a:xfrm>
            <a:off x="990600" y="2983198"/>
            <a:ext cx="369726"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sym typeface="Symbol"/>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63" name="TextBox 162"/>
          <p:cNvSpPr txBox="1"/>
          <p:nvPr/>
        </p:nvSpPr>
        <p:spPr>
          <a:xfrm>
            <a:off x="990600" y="2386290"/>
            <a:ext cx="369726"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sym typeface="Symbol"/>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64" name="TextBox 163"/>
          <p:cNvSpPr txBox="1"/>
          <p:nvPr/>
        </p:nvSpPr>
        <p:spPr>
          <a:xfrm>
            <a:off x="4457700" y="2882081"/>
            <a:ext cx="369726"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sym typeface="Symbol"/>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grpSp>
        <p:nvGrpSpPr>
          <p:cNvPr id="166" name="Group 165"/>
          <p:cNvGrpSpPr/>
          <p:nvPr/>
        </p:nvGrpSpPr>
        <p:grpSpPr>
          <a:xfrm>
            <a:off x="4768168" y="2871199"/>
            <a:ext cx="3518217" cy="663091"/>
            <a:chOff x="1206183" y="3856244"/>
            <a:chExt cx="3518217" cy="663091"/>
          </a:xfrm>
        </p:grpSpPr>
        <p:sp>
          <p:nvSpPr>
            <p:cNvPr id="167" name="TextBox 166"/>
            <p:cNvSpPr txBox="1"/>
            <p:nvPr/>
          </p:nvSpPr>
          <p:spPr>
            <a:xfrm>
              <a:off x="1206183" y="3878485"/>
              <a:ext cx="3518217" cy="408245"/>
            </a:xfrm>
            <a:prstGeom prst="roundRect">
              <a:avLst/>
            </a:prstGeom>
            <a:noFill/>
            <a:ln w="19050">
              <a:solidFill>
                <a:schemeClr val="accent3">
                  <a:lumMod val="50000"/>
                </a:schemeClr>
              </a:solidFill>
            </a:ln>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The solution of the equation is</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grpSp>
          <p:nvGrpSpPr>
            <p:cNvPr id="168" name="Group 167"/>
            <p:cNvGrpSpPr/>
            <p:nvPr/>
          </p:nvGrpSpPr>
          <p:grpSpPr>
            <a:xfrm>
              <a:off x="4213242" y="3856244"/>
              <a:ext cx="480671" cy="663091"/>
              <a:chOff x="2583238" y="3298475"/>
              <a:chExt cx="480671" cy="663091"/>
            </a:xfrm>
          </p:grpSpPr>
          <p:sp>
            <p:nvSpPr>
              <p:cNvPr id="169" name="TextBox 168"/>
              <p:cNvSpPr txBox="1"/>
              <p:nvPr/>
            </p:nvSpPr>
            <p:spPr>
              <a:xfrm>
                <a:off x="2678650" y="3592234"/>
                <a:ext cx="289838" cy="369332"/>
              </a:xfrm>
              <a:prstGeom prst="rect">
                <a:avLst/>
              </a:prstGeom>
              <a:noFill/>
            </p:spPr>
            <p:txBody>
              <a:bodyPr wrap="square" rtlCol="0">
                <a:spAutoFit/>
              </a:bodyPr>
              <a:lstStyle/>
              <a:p>
                <a:pPr algn="ctr"/>
                <a:r>
                  <a:rPr lang="en-US" dirty="0" smtClean="0">
                    <a:solidFill>
                      <a:prstClr val="black"/>
                    </a:solidFill>
                    <a:latin typeface="Cambria Math" panose="02040503050406030204" pitchFamily="18" charset="0"/>
                    <a:ea typeface="Cambria Math" panose="02040503050406030204" pitchFamily="18" charset="0"/>
                    <a:cs typeface="Arial" pitchFamily="34" charset="0"/>
                  </a:rPr>
                  <a:t>3</a:t>
                </a:r>
              </a:p>
            </p:txBody>
          </p:sp>
          <p:sp>
            <p:nvSpPr>
              <p:cNvPr id="170" name="TextBox 169"/>
              <p:cNvSpPr txBox="1"/>
              <p:nvPr/>
            </p:nvSpPr>
            <p:spPr>
              <a:xfrm>
                <a:off x="2583238" y="3298475"/>
                <a:ext cx="480671" cy="369332"/>
              </a:xfrm>
              <a:prstGeom prst="rect">
                <a:avLst/>
              </a:prstGeom>
              <a:noFill/>
            </p:spPr>
            <p:txBody>
              <a:bodyPr wrap="square" rtlCol="0">
                <a:spAutoFit/>
              </a:bodyPr>
              <a:lstStyle/>
              <a:p>
                <a:pPr algn="ctr"/>
                <a:r>
                  <a:rPr lang="en-US" dirty="0" smtClean="0">
                    <a:solidFill>
                      <a:prstClr val="black"/>
                    </a:solidFill>
                    <a:latin typeface="Cambria Math" panose="02040503050406030204" pitchFamily="18" charset="0"/>
                    <a:ea typeface="Cambria Math" panose="02040503050406030204" pitchFamily="18" charset="0"/>
                    <a:cs typeface="Arial" pitchFamily="34" charset="0"/>
                  </a:rPr>
                  <a:t>7</a:t>
                </a:r>
              </a:p>
            </p:txBody>
          </p:sp>
          <p:cxnSp>
            <p:nvCxnSpPr>
              <p:cNvPr id="171" name="Straight Connector 170"/>
              <p:cNvCxnSpPr/>
              <p:nvPr/>
            </p:nvCxnSpPr>
            <p:spPr>
              <a:xfrm>
                <a:off x="2665569" y="3633486"/>
                <a:ext cx="31600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172" name="Curved Down Arrow 171"/>
          <p:cNvSpPr/>
          <p:nvPr/>
        </p:nvSpPr>
        <p:spPr>
          <a:xfrm rot="10800000" flipH="1">
            <a:off x="5111075" y="2066644"/>
            <a:ext cx="671875" cy="149632"/>
          </a:xfrm>
          <a:prstGeom prst="curvedDownArrow">
            <a:avLst/>
          </a:prstGeom>
          <a:solidFill>
            <a:srgbClr val="FFFF00"/>
          </a:solid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black"/>
              </a:solidFill>
              <a:latin typeface="Cambria Math" panose="02040503050406030204" pitchFamily="18" charset="0"/>
              <a:ea typeface="Cambria Math" panose="02040503050406030204" pitchFamily="18" charset="0"/>
            </a:endParaRPr>
          </a:p>
        </p:txBody>
      </p:sp>
      <p:grpSp>
        <p:nvGrpSpPr>
          <p:cNvPr id="173" name="Group 172"/>
          <p:cNvGrpSpPr/>
          <p:nvPr/>
        </p:nvGrpSpPr>
        <p:grpSpPr>
          <a:xfrm>
            <a:off x="571500" y="251378"/>
            <a:ext cx="1181100" cy="512618"/>
            <a:chOff x="3680733" y="331470"/>
            <a:chExt cx="1135475" cy="563880"/>
          </a:xfrm>
        </p:grpSpPr>
        <p:sp>
          <p:nvSpPr>
            <p:cNvPr id="174" name="Horizontal Scroll 173"/>
            <p:cNvSpPr/>
            <p:nvPr/>
          </p:nvSpPr>
          <p:spPr>
            <a:xfrm>
              <a:off x="3680733" y="331470"/>
              <a:ext cx="1135475" cy="563880"/>
            </a:xfrm>
            <a:prstGeom prst="horizontalScroll">
              <a:avLst/>
            </a:prstGeom>
            <a:blipFill>
              <a:blip r:embed="rId2"/>
              <a:tile tx="0" ty="0" sx="100000" sy="100000" flip="none" algn="tl"/>
            </a:blipFill>
            <a:ln w="28575">
              <a:solidFill>
                <a:schemeClr val="tx1"/>
              </a:solid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dirty="0">
                <a:solidFill>
                  <a:prstClr val="black"/>
                </a:solidFill>
                <a:latin typeface="Cambria Math" panose="02040503050406030204" pitchFamily="18" charset="0"/>
                <a:ea typeface="Cambria Math" panose="02040503050406030204" pitchFamily="18" charset="0"/>
              </a:endParaRPr>
            </a:p>
          </p:txBody>
        </p:sp>
        <p:sp>
          <p:nvSpPr>
            <p:cNvPr id="175" name="TextBox 174"/>
            <p:cNvSpPr txBox="1"/>
            <p:nvPr/>
          </p:nvSpPr>
          <p:spPr>
            <a:xfrm>
              <a:off x="3761492" y="423178"/>
              <a:ext cx="1034050" cy="372410"/>
            </a:xfrm>
            <a:prstGeom prst="rect">
              <a:avLst/>
            </a:prstGeom>
            <a:noFill/>
          </p:spPr>
          <p:txBody>
            <a:bodyPr wrap="none" rtlCol="0">
              <a:spAutoFit/>
            </a:bodyPr>
            <a:lstStyle/>
            <a:p>
              <a:r>
                <a:rPr lang="en-US" sz="1600" dirty="0" smtClean="0">
                  <a:solidFill>
                    <a:prstClr val="black"/>
                  </a:solidFill>
                  <a:latin typeface="Cambria Math" panose="02040503050406030204" pitchFamily="18" charset="0"/>
                  <a:ea typeface="Cambria Math" panose="02040503050406030204" pitchFamily="18" charset="0"/>
                </a:rPr>
                <a:t>EXERCISE</a:t>
              </a:r>
              <a:endParaRPr lang="en-US" sz="1600" dirty="0">
                <a:solidFill>
                  <a:prstClr val="black"/>
                </a:solidFill>
                <a:latin typeface="Cambria Math" panose="02040503050406030204" pitchFamily="18" charset="0"/>
                <a:ea typeface="Cambria Math" panose="02040503050406030204" pitchFamily="18" charset="0"/>
              </a:endParaRPr>
            </a:p>
          </p:txBody>
        </p:sp>
      </p:grpSp>
      <p:pic>
        <p:nvPicPr>
          <p:cNvPr id="165" name="Picture 8" descr="https://encrypted-tbn3.gstatic.com/images?q=tbn:ANd9GcQF2WyE-ichznlNBDGYVxMKykT8win86D7t7PDmHdDnARm7Zpa1da6hfg">
            <a:hlinkClick r:id="rId3"/>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0" b="100000" l="0" r="100000"/>
                    </a14:imgEffect>
                  </a14:imgLayer>
                </a14:imgProps>
              </a:ext>
              <a:ext uri="{28A0092B-C50C-407E-A947-70E740481C1C}">
                <a14:useLocalDpi xmlns:a14="http://schemas.microsoft.com/office/drawing/2010/main" val="0"/>
              </a:ext>
            </a:extLst>
          </a:blip>
          <a:srcRect/>
          <a:stretch>
            <a:fillRect/>
          </a:stretch>
        </p:blipFill>
        <p:spPr bwMode="auto">
          <a:xfrm>
            <a:off x="7930516" y="2522170"/>
            <a:ext cx="937599" cy="1238479"/>
          </a:xfrm>
          <a:prstGeom prst="rect">
            <a:avLst/>
          </a:prstGeom>
          <a:noFill/>
          <a:extLst>
            <a:ext uri="{909E8E84-426E-40DD-AFC4-6F175D3DCCD1}">
              <a14:hiddenFill xmlns:a14="http://schemas.microsoft.com/office/drawing/2010/main">
                <a:solidFill>
                  <a:srgbClr val="FFFFFF"/>
                </a:solidFill>
              </a14:hiddenFill>
            </a:ext>
          </a:extLst>
        </p:spPr>
      </p:pic>
      <p:grpSp>
        <p:nvGrpSpPr>
          <p:cNvPr id="424" name="Group 423"/>
          <p:cNvGrpSpPr/>
          <p:nvPr/>
        </p:nvGrpSpPr>
        <p:grpSpPr>
          <a:xfrm>
            <a:off x="4423238" y="1017047"/>
            <a:ext cx="2936348" cy="1665952"/>
            <a:chOff x="6050724" y="3085922"/>
            <a:chExt cx="2204132" cy="1189709"/>
          </a:xfrm>
        </p:grpSpPr>
        <p:sp>
          <p:nvSpPr>
            <p:cNvPr id="425" name="Cloud Callout 424"/>
            <p:cNvSpPr/>
            <p:nvPr/>
          </p:nvSpPr>
          <p:spPr>
            <a:xfrm>
              <a:off x="6050724" y="3085922"/>
              <a:ext cx="2204132" cy="1189709"/>
            </a:xfrm>
            <a:prstGeom prst="cloudCallout">
              <a:avLst>
                <a:gd name="adj1" fmla="val -73629"/>
                <a:gd name="adj2" fmla="val 40872"/>
              </a:avLst>
            </a:prstGeom>
            <a:gradFill flip="none" rotWithShape="1">
              <a:gsLst>
                <a:gs pos="0">
                  <a:srgbClr val="FF33CC">
                    <a:tint val="66000"/>
                    <a:satMod val="160000"/>
                  </a:srgbClr>
                </a:gs>
                <a:gs pos="50000">
                  <a:srgbClr val="FF33CC">
                    <a:tint val="44500"/>
                    <a:satMod val="160000"/>
                  </a:srgbClr>
                </a:gs>
                <a:gs pos="100000">
                  <a:srgbClr val="FF33CC">
                    <a:tint val="23500"/>
                    <a:satMod val="160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mbria Math" panose="02040503050406030204" pitchFamily="18" charset="0"/>
                <a:ea typeface="Cambria Math" panose="02040503050406030204" pitchFamily="18" charset="0"/>
              </a:endParaRPr>
            </a:p>
          </p:txBody>
        </p:sp>
        <p:sp>
          <p:nvSpPr>
            <p:cNvPr id="426" name="Rectangle 425"/>
            <p:cNvSpPr/>
            <p:nvPr/>
          </p:nvSpPr>
          <p:spPr>
            <a:xfrm>
              <a:off x="6236884" y="3237239"/>
              <a:ext cx="1915455" cy="768563"/>
            </a:xfrm>
            <a:prstGeom prst="rect">
              <a:avLst/>
            </a:prstGeom>
          </p:spPr>
          <p:txBody>
            <a:bodyPr wrap="square">
              <a:spAutoFit/>
            </a:bodyPr>
            <a:lstStyle/>
            <a:p>
              <a:pPr algn="ctr"/>
              <a:r>
                <a:rPr lang="en-US" sz="1600" b="1" dirty="0" smtClean="0">
                  <a:solidFill>
                    <a:srgbClr val="002060"/>
                  </a:solidFill>
                  <a:latin typeface="Cambria Math" panose="02040503050406030204" pitchFamily="18" charset="0"/>
                  <a:ea typeface="Cambria Math" panose="02040503050406030204" pitchFamily="18" charset="0"/>
                </a:rPr>
                <a:t>Since the denominators are same we will take denominator common and subtract the numerators.</a:t>
              </a:r>
              <a:endParaRPr lang="en-US" sz="1600" b="1" dirty="0">
                <a:solidFill>
                  <a:srgbClr val="002060"/>
                </a:solidFill>
                <a:latin typeface="Cambria Math" panose="02040503050406030204" pitchFamily="18" charset="0"/>
                <a:ea typeface="Cambria Math" panose="02040503050406030204" pitchFamily="18" charset="0"/>
              </a:endParaRPr>
            </a:p>
          </p:txBody>
        </p:sp>
      </p:grpSp>
    </p:spTree>
    <p:extLst>
      <p:ext uri="{BB962C8B-B14F-4D97-AF65-F5344CB8AC3E}">
        <p14:creationId xmlns:p14="http://schemas.microsoft.com/office/powerpoint/2010/main" val="2065311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9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17"/>
                                        </p:tgtEl>
                                        <p:attrNameLst>
                                          <p:attrName>style.visibility</p:attrName>
                                        </p:attrNameLst>
                                      </p:cBhvr>
                                      <p:to>
                                        <p:strVal val="visible"/>
                                      </p:to>
                                    </p:set>
                                    <p:animEffect transition="in" filter="fade">
                                      <p:cBhvr>
                                        <p:cTn id="47" dur="500"/>
                                        <p:tgtEl>
                                          <p:spTgt spid="117"/>
                                        </p:tgtEl>
                                      </p:cBhvr>
                                    </p:animEffect>
                                  </p:childTnLst>
                                </p:cTn>
                              </p:par>
                            </p:childTnLst>
                          </p:cTn>
                        </p:par>
                      </p:childTnLst>
                    </p:cTn>
                  </p:par>
                  <p:par>
                    <p:cTn id="48" fill="hold">
                      <p:stCondLst>
                        <p:cond delay="indefinite"/>
                      </p:stCondLst>
                      <p:childTnLst>
                        <p:par>
                          <p:cTn id="49" fill="hold">
                            <p:stCondLst>
                              <p:cond delay="0"/>
                            </p:stCondLst>
                            <p:childTnLst>
                              <p:par>
                                <p:cTn id="50" presetID="1" presetClass="exit" presetSubtype="0" fill="hold" nodeType="clickEffect">
                                  <p:stCondLst>
                                    <p:cond delay="0"/>
                                  </p:stCondLst>
                                  <p:childTnLst>
                                    <p:set>
                                      <p:cBhvr>
                                        <p:cTn id="51" dur="1" fill="hold">
                                          <p:stCondLst>
                                            <p:cond delay="0"/>
                                          </p:stCondLst>
                                        </p:cTn>
                                        <p:tgtEl>
                                          <p:spTgt spid="117"/>
                                        </p:tgtEl>
                                        <p:attrNameLst>
                                          <p:attrName>style.visibility</p:attrName>
                                        </p:attrNameLst>
                                      </p:cBhvr>
                                      <p:to>
                                        <p:strVal val="hidden"/>
                                      </p:to>
                                    </p:se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298"/>
                                        </p:tgtEl>
                                        <p:attrNameLst>
                                          <p:attrName>style.visibility</p:attrName>
                                        </p:attrNameLst>
                                      </p:cBhvr>
                                      <p:to>
                                        <p:strVal val="visible"/>
                                      </p:to>
                                    </p:set>
                                    <p:animEffect transition="in" filter="fade">
                                      <p:cBhvr>
                                        <p:cTn id="56" dur="500"/>
                                        <p:tgtEl>
                                          <p:spTgt spid="298"/>
                                        </p:tgtEl>
                                      </p:cBhvr>
                                    </p:animEffec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293"/>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22" presetClass="entr" presetSubtype="8" fill="hold" grpId="0" nodeType="clickEffect">
                                  <p:stCondLst>
                                    <p:cond delay="0"/>
                                  </p:stCondLst>
                                  <p:childTnLst>
                                    <p:set>
                                      <p:cBhvr>
                                        <p:cTn id="64" dur="1" fill="hold">
                                          <p:stCondLst>
                                            <p:cond delay="0"/>
                                          </p:stCondLst>
                                        </p:cTn>
                                        <p:tgtEl>
                                          <p:spTgt spid="123"/>
                                        </p:tgtEl>
                                        <p:attrNameLst>
                                          <p:attrName>style.visibility</p:attrName>
                                        </p:attrNameLst>
                                      </p:cBhvr>
                                      <p:to>
                                        <p:strVal val="visible"/>
                                      </p:to>
                                    </p:set>
                                    <p:animEffect transition="in" filter="wipe(left)">
                                      <p:cBhvr>
                                        <p:cTn id="65" dur="500"/>
                                        <p:tgtEl>
                                          <p:spTgt spid="123"/>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xit" presetSubtype="0" fill="hold" nodeType="clickEffect">
                                  <p:stCondLst>
                                    <p:cond delay="0"/>
                                  </p:stCondLst>
                                  <p:childTnLst>
                                    <p:animEffect transition="out" filter="fade">
                                      <p:cBhvr>
                                        <p:cTn id="69" dur="500"/>
                                        <p:tgtEl>
                                          <p:spTgt spid="298"/>
                                        </p:tgtEl>
                                      </p:cBhvr>
                                    </p:animEffect>
                                    <p:set>
                                      <p:cBhvr>
                                        <p:cTn id="70" dur="1" fill="hold">
                                          <p:stCondLst>
                                            <p:cond delay="499"/>
                                          </p:stCondLst>
                                        </p:cTn>
                                        <p:tgtEl>
                                          <p:spTgt spid="298"/>
                                        </p:tgtEl>
                                        <p:attrNameLst>
                                          <p:attrName>style.visibility</p:attrName>
                                        </p:attrNameLst>
                                      </p:cBhvr>
                                      <p:to>
                                        <p:strVal val="hidden"/>
                                      </p:to>
                                    </p:se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nodeType="clickEffect">
                                  <p:stCondLst>
                                    <p:cond delay="0"/>
                                  </p:stCondLst>
                                  <p:childTnLst>
                                    <p:set>
                                      <p:cBhvr>
                                        <p:cTn id="74" dur="1" fill="hold">
                                          <p:stCondLst>
                                            <p:cond delay="0"/>
                                          </p:stCondLst>
                                        </p:cTn>
                                        <p:tgtEl>
                                          <p:spTgt spid="132"/>
                                        </p:tgtEl>
                                        <p:attrNameLst>
                                          <p:attrName>style.visibility</p:attrName>
                                        </p:attrNameLst>
                                      </p:cBhvr>
                                      <p:to>
                                        <p:strVal val="visible"/>
                                      </p:to>
                                    </p:set>
                                    <p:animEffect transition="in" filter="fade">
                                      <p:cBhvr>
                                        <p:cTn id="75" dur="500"/>
                                        <p:tgtEl>
                                          <p:spTgt spid="132"/>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xit" presetSubtype="0" fill="hold" nodeType="clickEffect">
                                  <p:stCondLst>
                                    <p:cond delay="0"/>
                                  </p:stCondLst>
                                  <p:childTnLst>
                                    <p:animEffect transition="out" filter="fade">
                                      <p:cBhvr>
                                        <p:cTn id="79" dur="500"/>
                                        <p:tgtEl>
                                          <p:spTgt spid="132"/>
                                        </p:tgtEl>
                                      </p:cBhvr>
                                    </p:animEffect>
                                    <p:set>
                                      <p:cBhvr>
                                        <p:cTn id="80" dur="1" fill="hold">
                                          <p:stCondLst>
                                            <p:cond delay="499"/>
                                          </p:stCondLst>
                                        </p:cTn>
                                        <p:tgtEl>
                                          <p:spTgt spid="132"/>
                                        </p:tgtEl>
                                        <p:attrNameLst>
                                          <p:attrName>style.visibility</p:attrName>
                                        </p:attrNameLst>
                                      </p:cBhvr>
                                      <p:to>
                                        <p:strVal val="hidden"/>
                                      </p:to>
                                    </p:se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nodeType="clickEffect">
                                  <p:stCondLst>
                                    <p:cond delay="0"/>
                                  </p:stCondLst>
                                  <p:childTnLst>
                                    <p:set>
                                      <p:cBhvr>
                                        <p:cTn id="84" dur="1" fill="hold">
                                          <p:stCondLst>
                                            <p:cond delay="0"/>
                                          </p:stCondLst>
                                        </p:cTn>
                                        <p:tgtEl>
                                          <p:spTgt spid="127"/>
                                        </p:tgtEl>
                                        <p:attrNameLst>
                                          <p:attrName>style.visibility</p:attrName>
                                        </p:attrNameLst>
                                      </p:cBhvr>
                                      <p:to>
                                        <p:strVal val="visible"/>
                                      </p:to>
                                    </p:set>
                                    <p:animEffect transition="in" filter="fade">
                                      <p:cBhvr>
                                        <p:cTn id="85" dur="500"/>
                                        <p:tgtEl>
                                          <p:spTgt spid="127"/>
                                        </p:tgtEl>
                                      </p:cBhvr>
                                    </p:animEffect>
                                  </p:childTnLst>
                                </p:cTn>
                              </p:par>
                            </p:childTnLst>
                          </p:cTn>
                        </p:par>
                      </p:childTnLst>
                    </p:cTn>
                  </p:par>
                  <p:par>
                    <p:cTn id="86" fill="hold">
                      <p:stCondLst>
                        <p:cond delay="indefinite"/>
                      </p:stCondLst>
                      <p:childTnLst>
                        <p:par>
                          <p:cTn id="87" fill="hold">
                            <p:stCondLst>
                              <p:cond delay="0"/>
                            </p:stCondLst>
                            <p:childTnLst>
                              <p:par>
                                <p:cTn id="88" presetID="1" presetClass="entr" presetSubtype="0" fill="hold" grpId="0" nodeType="clickEffect">
                                  <p:stCondLst>
                                    <p:cond delay="0"/>
                                  </p:stCondLst>
                                  <p:childTnLst>
                                    <p:set>
                                      <p:cBhvr>
                                        <p:cTn id="89" dur="1" fill="hold">
                                          <p:stCondLst>
                                            <p:cond delay="0"/>
                                          </p:stCondLst>
                                        </p:cTn>
                                        <p:tgtEl>
                                          <p:spTgt spid="163"/>
                                        </p:tgtEl>
                                        <p:attrNameLst>
                                          <p:attrName>style.visibility</p:attrName>
                                        </p:attrNameLst>
                                      </p:cBhvr>
                                      <p:to>
                                        <p:strVal val="visible"/>
                                      </p:to>
                                    </p:set>
                                  </p:childTnLst>
                                </p:cTn>
                              </p:par>
                            </p:childTnLst>
                          </p:cTn>
                        </p:par>
                      </p:childTnLst>
                    </p:cTn>
                  </p:par>
                  <p:par>
                    <p:cTn id="90" fill="hold">
                      <p:stCondLst>
                        <p:cond delay="indefinite"/>
                      </p:stCondLst>
                      <p:childTnLst>
                        <p:par>
                          <p:cTn id="91" fill="hold">
                            <p:stCondLst>
                              <p:cond delay="0"/>
                            </p:stCondLst>
                            <p:childTnLst>
                              <p:par>
                                <p:cTn id="92" presetID="1" presetClass="entr" presetSubtype="0" fill="hold" grpId="0" nodeType="clickEffect">
                                  <p:stCondLst>
                                    <p:cond delay="0"/>
                                  </p:stCondLst>
                                  <p:childTnLst>
                                    <p:set>
                                      <p:cBhvr>
                                        <p:cTn id="93" dur="1" fill="hold">
                                          <p:stCondLst>
                                            <p:cond delay="0"/>
                                          </p:stCondLst>
                                        </p:cTn>
                                        <p:tgtEl>
                                          <p:spTgt spid="330"/>
                                        </p:tgtEl>
                                        <p:attrNameLst>
                                          <p:attrName>style.visibility</p:attrName>
                                        </p:attrNameLst>
                                      </p:cBhvr>
                                      <p:to>
                                        <p:strVal val="visible"/>
                                      </p:to>
                                    </p:set>
                                  </p:childTnLst>
                                </p:cTn>
                              </p:par>
                            </p:childTnLst>
                          </p:cTn>
                        </p:par>
                      </p:childTnLst>
                    </p:cTn>
                  </p:par>
                  <p:par>
                    <p:cTn id="94" fill="hold">
                      <p:stCondLst>
                        <p:cond delay="indefinite"/>
                      </p:stCondLst>
                      <p:childTnLst>
                        <p:par>
                          <p:cTn id="95" fill="hold">
                            <p:stCondLst>
                              <p:cond delay="0"/>
                            </p:stCondLst>
                            <p:childTnLst>
                              <p:par>
                                <p:cTn id="96" presetID="1" presetClass="entr" presetSubtype="0" fill="hold" grpId="0" nodeType="clickEffect">
                                  <p:stCondLst>
                                    <p:cond delay="0"/>
                                  </p:stCondLst>
                                  <p:childTnLst>
                                    <p:set>
                                      <p:cBhvr>
                                        <p:cTn id="97" dur="1" fill="hold">
                                          <p:stCondLst>
                                            <p:cond delay="0"/>
                                          </p:stCondLst>
                                        </p:cTn>
                                        <p:tgtEl>
                                          <p:spTgt spid="331"/>
                                        </p:tgtEl>
                                        <p:attrNameLst>
                                          <p:attrName>style.visibility</p:attrName>
                                        </p:attrNameLst>
                                      </p:cBhvr>
                                      <p:to>
                                        <p:strVal val="visible"/>
                                      </p:to>
                                    </p:set>
                                  </p:childTnLst>
                                </p:cTn>
                              </p:par>
                            </p:childTnLst>
                          </p:cTn>
                        </p:par>
                      </p:childTnLst>
                    </p:cTn>
                  </p:par>
                  <p:par>
                    <p:cTn id="98" fill="hold">
                      <p:stCondLst>
                        <p:cond delay="indefinite"/>
                      </p:stCondLst>
                      <p:childTnLst>
                        <p:par>
                          <p:cTn id="99" fill="hold">
                            <p:stCondLst>
                              <p:cond delay="0"/>
                            </p:stCondLst>
                            <p:childTnLst>
                              <p:par>
                                <p:cTn id="100" presetID="1" presetClass="entr" presetSubtype="0" fill="hold" nodeType="clickEffect">
                                  <p:stCondLst>
                                    <p:cond delay="0"/>
                                  </p:stCondLst>
                                  <p:childTnLst>
                                    <p:set>
                                      <p:cBhvr>
                                        <p:cTn id="101" dur="1" fill="hold">
                                          <p:stCondLst>
                                            <p:cond delay="0"/>
                                          </p:stCondLst>
                                        </p:cTn>
                                        <p:tgtEl>
                                          <p:spTgt spid="326"/>
                                        </p:tgtEl>
                                        <p:attrNameLst>
                                          <p:attrName>style.visibility</p:attrName>
                                        </p:attrNameLst>
                                      </p:cBhvr>
                                      <p:to>
                                        <p:strVal val="visible"/>
                                      </p:to>
                                    </p:set>
                                  </p:childTnLst>
                                </p:cTn>
                              </p:par>
                            </p:childTnLst>
                          </p:cTn>
                        </p:par>
                      </p:childTnLst>
                    </p:cTn>
                  </p:par>
                  <p:par>
                    <p:cTn id="102" fill="hold">
                      <p:stCondLst>
                        <p:cond delay="indefinite"/>
                      </p:stCondLst>
                      <p:childTnLst>
                        <p:par>
                          <p:cTn id="103" fill="hold">
                            <p:stCondLst>
                              <p:cond delay="0"/>
                            </p:stCondLst>
                            <p:childTnLst>
                              <p:par>
                                <p:cTn id="104" presetID="1" presetClass="entr" presetSubtype="0" fill="hold" grpId="0" nodeType="clickEffect">
                                  <p:stCondLst>
                                    <p:cond delay="0"/>
                                  </p:stCondLst>
                                  <p:childTnLst>
                                    <p:set>
                                      <p:cBhvr>
                                        <p:cTn id="105" dur="1" fill="hold">
                                          <p:stCondLst>
                                            <p:cond delay="0"/>
                                          </p:stCondLst>
                                        </p:cTn>
                                        <p:tgtEl>
                                          <p:spTgt spid="320"/>
                                        </p:tgtEl>
                                        <p:attrNameLst>
                                          <p:attrName>style.visibility</p:attrName>
                                        </p:attrNameLst>
                                      </p:cBhvr>
                                      <p:to>
                                        <p:strVal val="visible"/>
                                      </p:to>
                                    </p:set>
                                  </p:childTnLst>
                                </p:cTn>
                              </p:par>
                            </p:childTnLst>
                          </p:cTn>
                        </p:par>
                      </p:childTnLst>
                    </p:cTn>
                  </p:par>
                  <p:par>
                    <p:cTn id="106" fill="hold">
                      <p:stCondLst>
                        <p:cond delay="indefinite"/>
                      </p:stCondLst>
                      <p:childTnLst>
                        <p:par>
                          <p:cTn id="107" fill="hold">
                            <p:stCondLst>
                              <p:cond delay="0"/>
                            </p:stCondLst>
                            <p:childTnLst>
                              <p:par>
                                <p:cTn id="108" presetID="1" presetClass="entr" presetSubtype="0" fill="hold" nodeType="clickEffect">
                                  <p:stCondLst>
                                    <p:cond delay="0"/>
                                  </p:stCondLst>
                                  <p:childTnLst>
                                    <p:set>
                                      <p:cBhvr>
                                        <p:cTn id="109" dur="1" fill="hold">
                                          <p:stCondLst>
                                            <p:cond delay="0"/>
                                          </p:stCondLst>
                                        </p:cTn>
                                        <p:tgtEl>
                                          <p:spTgt spid="321"/>
                                        </p:tgtEl>
                                        <p:attrNameLst>
                                          <p:attrName>style.visibility</p:attrName>
                                        </p:attrNameLst>
                                      </p:cBhvr>
                                      <p:to>
                                        <p:strVal val="visible"/>
                                      </p:to>
                                    </p:set>
                                  </p:childTnLst>
                                </p:cTn>
                              </p:par>
                            </p:childTnLst>
                          </p:cTn>
                        </p:par>
                      </p:childTnLst>
                    </p:cTn>
                  </p:par>
                  <p:par>
                    <p:cTn id="110" fill="hold">
                      <p:stCondLst>
                        <p:cond delay="indefinite"/>
                      </p:stCondLst>
                      <p:childTnLst>
                        <p:par>
                          <p:cTn id="111" fill="hold">
                            <p:stCondLst>
                              <p:cond delay="0"/>
                            </p:stCondLst>
                            <p:childTnLst>
                              <p:par>
                                <p:cTn id="112" presetID="1" presetClass="entr" presetSubtype="0" fill="hold" grpId="0" nodeType="clickEffect">
                                  <p:stCondLst>
                                    <p:cond delay="0"/>
                                  </p:stCondLst>
                                  <p:childTnLst>
                                    <p:set>
                                      <p:cBhvr>
                                        <p:cTn id="113" dur="1" fill="hold">
                                          <p:stCondLst>
                                            <p:cond delay="0"/>
                                          </p:stCondLst>
                                        </p:cTn>
                                        <p:tgtEl>
                                          <p:spTgt spid="325"/>
                                        </p:tgtEl>
                                        <p:attrNameLst>
                                          <p:attrName>style.visibility</p:attrName>
                                        </p:attrNameLst>
                                      </p:cBhvr>
                                      <p:to>
                                        <p:strVal val="visible"/>
                                      </p:to>
                                    </p:set>
                                  </p:childTnLst>
                                </p:cTn>
                              </p:par>
                            </p:childTnLst>
                          </p:cTn>
                        </p:par>
                      </p:childTnLst>
                    </p:cTn>
                  </p:par>
                  <p:par>
                    <p:cTn id="114" fill="hold">
                      <p:stCondLst>
                        <p:cond delay="indefinite"/>
                      </p:stCondLst>
                      <p:childTnLst>
                        <p:par>
                          <p:cTn id="115" fill="hold">
                            <p:stCondLst>
                              <p:cond delay="0"/>
                            </p:stCondLst>
                            <p:childTnLst>
                              <p:par>
                                <p:cTn id="116" presetID="1" presetClass="entr" presetSubtype="0" fill="hold" grpId="0" nodeType="clickEffect">
                                  <p:stCondLst>
                                    <p:cond delay="0"/>
                                  </p:stCondLst>
                                  <p:childTnLst>
                                    <p:set>
                                      <p:cBhvr>
                                        <p:cTn id="117" dur="1" fill="hold">
                                          <p:stCondLst>
                                            <p:cond delay="0"/>
                                          </p:stCondLst>
                                        </p:cTn>
                                        <p:tgtEl>
                                          <p:spTgt spid="333"/>
                                        </p:tgtEl>
                                        <p:attrNameLst>
                                          <p:attrName>style.visibility</p:attrName>
                                        </p:attrNameLst>
                                      </p:cBhvr>
                                      <p:to>
                                        <p:strVal val="visible"/>
                                      </p:to>
                                    </p:set>
                                  </p:childTnLst>
                                </p:cTn>
                              </p:par>
                            </p:childTnLst>
                          </p:cTn>
                        </p:par>
                      </p:childTnLst>
                    </p:cTn>
                  </p:par>
                  <p:par>
                    <p:cTn id="118" fill="hold">
                      <p:stCondLst>
                        <p:cond delay="indefinite"/>
                      </p:stCondLst>
                      <p:childTnLst>
                        <p:par>
                          <p:cTn id="119" fill="hold">
                            <p:stCondLst>
                              <p:cond delay="0"/>
                            </p:stCondLst>
                            <p:childTnLst>
                              <p:par>
                                <p:cTn id="120" presetID="1" presetClass="exit" presetSubtype="0" fill="hold" nodeType="clickEffect">
                                  <p:stCondLst>
                                    <p:cond delay="0"/>
                                  </p:stCondLst>
                                  <p:childTnLst>
                                    <p:set>
                                      <p:cBhvr>
                                        <p:cTn id="121" dur="1" fill="hold">
                                          <p:stCondLst>
                                            <p:cond delay="0"/>
                                          </p:stCondLst>
                                        </p:cTn>
                                        <p:tgtEl>
                                          <p:spTgt spid="293"/>
                                        </p:tgtEl>
                                        <p:attrNameLst>
                                          <p:attrName>style.visibility</p:attrName>
                                        </p:attrNameLst>
                                      </p:cBhvr>
                                      <p:to>
                                        <p:strVal val="hidden"/>
                                      </p:to>
                                    </p:set>
                                  </p:childTnLst>
                                </p:cTn>
                              </p:par>
                              <p:par>
                                <p:cTn id="122" presetID="10" presetClass="exit" presetSubtype="0" fill="hold" nodeType="withEffect">
                                  <p:stCondLst>
                                    <p:cond delay="0"/>
                                  </p:stCondLst>
                                  <p:childTnLst>
                                    <p:animEffect transition="out" filter="fade">
                                      <p:cBhvr>
                                        <p:cTn id="123" dur="500"/>
                                        <p:tgtEl>
                                          <p:spTgt spid="127"/>
                                        </p:tgtEl>
                                      </p:cBhvr>
                                    </p:animEffect>
                                    <p:set>
                                      <p:cBhvr>
                                        <p:cTn id="124" dur="1" fill="hold">
                                          <p:stCondLst>
                                            <p:cond delay="499"/>
                                          </p:stCondLst>
                                        </p:cTn>
                                        <p:tgtEl>
                                          <p:spTgt spid="127"/>
                                        </p:tgtEl>
                                        <p:attrNameLst>
                                          <p:attrName>style.visibility</p:attrName>
                                        </p:attrNameLst>
                                      </p:cBhvr>
                                      <p:to>
                                        <p:strVal val="hidden"/>
                                      </p:to>
                                    </p:set>
                                  </p:childTnLst>
                                </p:cTn>
                              </p:par>
                              <p:par>
                                <p:cTn id="125" presetID="1" presetClass="exit" presetSubtype="0" fill="hold" grpId="1" nodeType="withEffect">
                                  <p:stCondLst>
                                    <p:cond delay="0"/>
                                  </p:stCondLst>
                                  <p:childTnLst>
                                    <p:set>
                                      <p:cBhvr>
                                        <p:cTn id="126" dur="1" fill="hold">
                                          <p:stCondLst>
                                            <p:cond delay="0"/>
                                          </p:stCondLst>
                                        </p:cTn>
                                        <p:tgtEl>
                                          <p:spTgt spid="123"/>
                                        </p:tgtEl>
                                        <p:attrNameLst>
                                          <p:attrName>style.visibility</p:attrName>
                                        </p:attrNameLst>
                                      </p:cBhvr>
                                      <p:to>
                                        <p:strVal val="hidden"/>
                                      </p:to>
                                    </p:set>
                                  </p:childTnLst>
                                </p:cTn>
                              </p:par>
                            </p:childTnLst>
                          </p:cTn>
                        </p:par>
                      </p:childTnLst>
                    </p:cTn>
                  </p:par>
                  <p:par>
                    <p:cTn id="127" fill="hold">
                      <p:stCondLst>
                        <p:cond delay="indefinite"/>
                      </p:stCondLst>
                      <p:childTnLst>
                        <p:par>
                          <p:cTn id="128" fill="hold">
                            <p:stCondLst>
                              <p:cond delay="0"/>
                            </p:stCondLst>
                            <p:childTnLst>
                              <p:par>
                                <p:cTn id="129" presetID="10" presetClass="entr" presetSubtype="0" fill="hold" nodeType="clickEffect">
                                  <p:stCondLst>
                                    <p:cond delay="0"/>
                                  </p:stCondLst>
                                  <p:childTnLst>
                                    <p:set>
                                      <p:cBhvr>
                                        <p:cTn id="130" dur="1" fill="hold">
                                          <p:stCondLst>
                                            <p:cond delay="0"/>
                                          </p:stCondLst>
                                        </p:cTn>
                                        <p:tgtEl>
                                          <p:spTgt spid="126"/>
                                        </p:tgtEl>
                                        <p:attrNameLst>
                                          <p:attrName>style.visibility</p:attrName>
                                        </p:attrNameLst>
                                      </p:cBhvr>
                                      <p:to>
                                        <p:strVal val="visible"/>
                                      </p:to>
                                    </p:set>
                                    <p:animEffect transition="in" filter="fade">
                                      <p:cBhvr>
                                        <p:cTn id="131" dur="500"/>
                                        <p:tgtEl>
                                          <p:spTgt spid="126"/>
                                        </p:tgtEl>
                                      </p:cBhvr>
                                    </p:animEffect>
                                  </p:childTnLst>
                                </p:cTn>
                              </p:par>
                            </p:childTnLst>
                          </p:cTn>
                        </p:par>
                      </p:childTnLst>
                    </p:cTn>
                  </p:par>
                  <p:par>
                    <p:cTn id="132" fill="hold">
                      <p:stCondLst>
                        <p:cond delay="indefinite"/>
                      </p:stCondLst>
                      <p:childTnLst>
                        <p:par>
                          <p:cTn id="133" fill="hold">
                            <p:stCondLst>
                              <p:cond delay="0"/>
                            </p:stCondLst>
                            <p:childTnLst>
                              <p:par>
                                <p:cTn id="134" presetID="1" presetClass="exit" presetSubtype="0" fill="hold" nodeType="clickEffect">
                                  <p:stCondLst>
                                    <p:cond delay="0"/>
                                  </p:stCondLst>
                                  <p:childTnLst>
                                    <p:set>
                                      <p:cBhvr>
                                        <p:cTn id="135" dur="1" fill="hold">
                                          <p:stCondLst>
                                            <p:cond delay="0"/>
                                          </p:stCondLst>
                                        </p:cTn>
                                        <p:tgtEl>
                                          <p:spTgt spid="126"/>
                                        </p:tgtEl>
                                        <p:attrNameLst>
                                          <p:attrName>style.visibility</p:attrName>
                                        </p:attrNameLst>
                                      </p:cBhvr>
                                      <p:to>
                                        <p:strVal val="hidden"/>
                                      </p:to>
                                    </p:set>
                                  </p:childTnLst>
                                </p:cTn>
                              </p:par>
                            </p:childTnLst>
                          </p:cTn>
                        </p:par>
                      </p:childTnLst>
                    </p:cTn>
                  </p:par>
                  <p:par>
                    <p:cTn id="136" fill="hold">
                      <p:stCondLst>
                        <p:cond delay="indefinite"/>
                      </p:stCondLst>
                      <p:childTnLst>
                        <p:par>
                          <p:cTn id="137" fill="hold">
                            <p:stCondLst>
                              <p:cond delay="0"/>
                            </p:stCondLst>
                            <p:childTnLst>
                              <p:par>
                                <p:cTn id="138" presetID="10" presetClass="entr" presetSubtype="0" fill="hold" nodeType="clickEffect">
                                  <p:stCondLst>
                                    <p:cond delay="0"/>
                                  </p:stCondLst>
                                  <p:childTnLst>
                                    <p:set>
                                      <p:cBhvr>
                                        <p:cTn id="139" dur="1" fill="hold">
                                          <p:stCondLst>
                                            <p:cond delay="0"/>
                                          </p:stCondLst>
                                        </p:cTn>
                                        <p:tgtEl>
                                          <p:spTgt spid="424"/>
                                        </p:tgtEl>
                                        <p:attrNameLst>
                                          <p:attrName>style.visibility</p:attrName>
                                        </p:attrNameLst>
                                      </p:cBhvr>
                                      <p:to>
                                        <p:strVal val="visible"/>
                                      </p:to>
                                    </p:set>
                                    <p:animEffect transition="in" filter="fade">
                                      <p:cBhvr>
                                        <p:cTn id="140" dur="500"/>
                                        <p:tgtEl>
                                          <p:spTgt spid="424"/>
                                        </p:tgtEl>
                                      </p:cBhvr>
                                    </p:animEffect>
                                  </p:childTnLst>
                                </p:cTn>
                              </p:par>
                            </p:childTnLst>
                          </p:cTn>
                        </p:par>
                      </p:childTnLst>
                    </p:cTn>
                  </p:par>
                  <p:par>
                    <p:cTn id="141" fill="hold">
                      <p:stCondLst>
                        <p:cond delay="indefinite"/>
                      </p:stCondLst>
                      <p:childTnLst>
                        <p:par>
                          <p:cTn id="142" fill="hold">
                            <p:stCondLst>
                              <p:cond delay="0"/>
                            </p:stCondLst>
                            <p:childTnLst>
                              <p:par>
                                <p:cTn id="143" presetID="1" presetClass="entr" presetSubtype="0" fill="hold" grpId="0" nodeType="clickEffect">
                                  <p:stCondLst>
                                    <p:cond delay="0"/>
                                  </p:stCondLst>
                                  <p:childTnLst>
                                    <p:set>
                                      <p:cBhvr>
                                        <p:cTn id="144" dur="1" fill="hold">
                                          <p:stCondLst>
                                            <p:cond delay="0"/>
                                          </p:stCondLst>
                                        </p:cTn>
                                        <p:tgtEl>
                                          <p:spTgt spid="3"/>
                                        </p:tgtEl>
                                        <p:attrNameLst>
                                          <p:attrName>style.visibility</p:attrName>
                                        </p:attrNameLst>
                                      </p:cBhvr>
                                      <p:to>
                                        <p:strVal val="visible"/>
                                      </p:to>
                                    </p:set>
                                  </p:childTnLst>
                                </p:cTn>
                              </p:par>
                              <p:par>
                                <p:cTn id="145" presetID="1" presetClass="entr" presetSubtype="0" fill="hold" grpId="0" nodeType="withEffect">
                                  <p:stCondLst>
                                    <p:cond delay="0"/>
                                  </p:stCondLst>
                                  <p:childTnLst>
                                    <p:set>
                                      <p:cBhvr>
                                        <p:cTn id="146" dur="1" fill="hold">
                                          <p:stCondLst>
                                            <p:cond delay="0"/>
                                          </p:stCondLst>
                                        </p:cTn>
                                        <p:tgtEl>
                                          <p:spTgt spid="427"/>
                                        </p:tgtEl>
                                        <p:attrNameLst>
                                          <p:attrName>style.visibility</p:attrName>
                                        </p:attrNameLst>
                                      </p:cBhvr>
                                      <p:to>
                                        <p:strVal val="visible"/>
                                      </p:to>
                                    </p:set>
                                  </p:childTnLst>
                                </p:cTn>
                              </p:par>
                            </p:childTnLst>
                          </p:cTn>
                        </p:par>
                      </p:childTnLst>
                    </p:cTn>
                  </p:par>
                  <p:par>
                    <p:cTn id="147" fill="hold">
                      <p:stCondLst>
                        <p:cond delay="indefinite"/>
                      </p:stCondLst>
                      <p:childTnLst>
                        <p:par>
                          <p:cTn id="148" fill="hold">
                            <p:stCondLst>
                              <p:cond delay="0"/>
                            </p:stCondLst>
                            <p:childTnLst>
                              <p:par>
                                <p:cTn id="149" presetID="1" presetClass="exit" presetSubtype="0" fill="hold" nodeType="clickEffect">
                                  <p:stCondLst>
                                    <p:cond delay="0"/>
                                  </p:stCondLst>
                                  <p:childTnLst>
                                    <p:set>
                                      <p:cBhvr>
                                        <p:cTn id="150" dur="1" fill="hold">
                                          <p:stCondLst>
                                            <p:cond delay="0"/>
                                          </p:stCondLst>
                                        </p:cTn>
                                        <p:tgtEl>
                                          <p:spTgt spid="424"/>
                                        </p:tgtEl>
                                        <p:attrNameLst>
                                          <p:attrName>style.visibility</p:attrName>
                                        </p:attrNameLst>
                                      </p:cBhvr>
                                      <p:to>
                                        <p:strVal val="hidden"/>
                                      </p:to>
                                    </p:set>
                                  </p:childTnLst>
                                </p:cTn>
                              </p:par>
                              <p:par>
                                <p:cTn id="151" presetID="1" presetClass="exit" presetSubtype="0" fill="hold" grpId="1" nodeType="withEffect">
                                  <p:stCondLst>
                                    <p:cond delay="0"/>
                                  </p:stCondLst>
                                  <p:childTnLst>
                                    <p:set>
                                      <p:cBhvr>
                                        <p:cTn id="152" dur="1" fill="hold">
                                          <p:stCondLst>
                                            <p:cond delay="0"/>
                                          </p:stCondLst>
                                        </p:cTn>
                                        <p:tgtEl>
                                          <p:spTgt spid="3"/>
                                        </p:tgtEl>
                                        <p:attrNameLst>
                                          <p:attrName>style.visibility</p:attrName>
                                        </p:attrNameLst>
                                      </p:cBhvr>
                                      <p:to>
                                        <p:strVal val="hidden"/>
                                      </p:to>
                                    </p:set>
                                  </p:childTnLst>
                                </p:cTn>
                              </p:par>
                              <p:par>
                                <p:cTn id="153" presetID="1" presetClass="exit" presetSubtype="0" fill="hold" grpId="1" nodeType="withEffect">
                                  <p:stCondLst>
                                    <p:cond delay="0"/>
                                  </p:stCondLst>
                                  <p:childTnLst>
                                    <p:set>
                                      <p:cBhvr>
                                        <p:cTn id="154" dur="1" fill="hold">
                                          <p:stCondLst>
                                            <p:cond delay="0"/>
                                          </p:stCondLst>
                                        </p:cTn>
                                        <p:tgtEl>
                                          <p:spTgt spid="427"/>
                                        </p:tgtEl>
                                        <p:attrNameLst>
                                          <p:attrName>style.visibility</p:attrName>
                                        </p:attrNameLst>
                                      </p:cBhvr>
                                      <p:to>
                                        <p:strVal val="hidden"/>
                                      </p:to>
                                    </p:set>
                                  </p:childTnLst>
                                </p:cTn>
                              </p:par>
                            </p:childTnLst>
                          </p:cTn>
                        </p:par>
                      </p:childTnLst>
                    </p:cTn>
                  </p:par>
                  <p:par>
                    <p:cTn id="155" fill="hold">
                      <p:stCondLst>
                        <p:cond delay="indefinite"/>
                      </p:stCondLst>
                      <p:childTnLst>
                        <p:par>
                          <p:cTn id="156" fill="hold">
                            <p:stCondLst>
                              <p:cond delay="0"/>
                            </p:stCondLst>
                            <p:childTnLst>
                              <p:par>
                                <p:cTn id="157" presetID="1" presetClass="entr" presetSubtype="0" fill="hold" grpId="0" nodeType="clickEffect">
                                  <p:stCondLst>
                                    <p:cond delay="0"/>
                                  </p:stCondLst>
                                  <p:childTnLst>
                                    <p:set>
                                      <p:cBhvr>
                                        <p:cTn id="158" dur="1" fill="hold">
                                          <p:stCondLst>
                                            <p:cond delay="0"/>
                                          </p:stCondLst>
                                        </p:cTn>
                                        <p:tgtEl>
                                          <p:spTgt spid="162"/>
                                        </p:tgtEl>
                                        <p:attrNameLst>
                                          <p:attrName>style.visibility</p:attrName>
                                        </p:attrNameLst>
                                      </p:cBhvr>
                                      <p:to>
                                        <p:strVal val="visible"/>
                                      </p:to>
                                    </p:set>
                                  </p:childTnLst>
                                </p:cTn>
                              </p:par>
                            </p:childTnLst>
                          </p:cTn>
                        </p:par>
                      </p:childTnLst>
                    </p:cTn>
                  </p:par>
                  <p:par>
                    <p:cTn id="159" fill="hold">
                      <p:stCondLst>
                        <p:cond delay="indefinite"/>
                      </p:stCondLst>
                      <p:childTnLst>
                        <p:par>
                          <p:cTn id="160" fill="hold">
                            <p:stCondLst>
                              <p:cond delay="0"/>
                            </p:stCondLst>
                            <p:childTnLst>
                              <p:par>
                                <p:cTn id="161" presetID="1" presetClass="entr" presetSubtype="0" fill="hold" grpId="0" nodeType="clickEffect">
                                  <p:stCondLst>
                                    <p:cond delay="0"/>
                                  </p:stCondLst>
                                  <p:childTnLst>
                                    <p:set>
                                      <p:cBhvr>
                                        <p:cTn id="162" dur="1" fill="hold">
                                          <p:stCondLst>
                                            <p:cond delay="0"/>
                                          </p:stCondLst>
                                        </p:cTn>
                                        <p:tgtEl>
                                          <p:spTgt spid="433"/>
                                        </p:tgtEl>
                                        <p:attrNameLst>
                                          <p:attrName>style.visibility</p:attrName>
                                        </p:attrNameLst>
                                      </p:cBhvr>
                                      <p:to>
                                        <p:strVal val="visible"/>
                                      </p:to>
                                    </p:set>
                                  </p:childTnLst>
                                </p:cTn>
                              </p:par>
                            </p:childTnLst>
                          </p:cTn>
                        </p:par>
                      </p:childTnLst>
                    </p:cTn>
                  </p:par>
                  <p:par>
                    <p:cTn id="163" fill="hold">
                      <p:stCondLst>
                        <p:cond delay="indefinite"/>
                      </p:stCondLst>
                      <p:childTnLst>
                        <p:par>
                          <p:cTn id="164" fill="hold">
                            <p:stCondLst>
                              <p:cond delay="0"/>
                            </p:stCondLst>
                            <p:childTnLst>
                              <p:par>
                                <p:cTn id="165" presetID="1" presetClass="entr" presetSubtype="0" fill="hold" grpId="0" nodeType="clickEffect">
                                  <p:stCondLst>
                                    <p:cond delay="0"/>
                                  </p:stCondLst>
                                  <p:childTnLst>
                                    <p:set>
                                      <p:cBhvr>
                                        <p:cTn id="166" dur="1" fill="hold">
                                          <p:stCondLst>
                                            <p:cond delay="0"/>
                                          </p:stCondLst>
                                        </p:cTn>
                                        <p:tgtEl>
                                          <p:spTgt spid="434"/>
                                        </p:tgtEl>
                                        <p:attrNameLst>
                                          <p:attrName>style.visibility</p:attrName>
                                        </p:attrNameLst>
                                      </p:cBhvr>
                                      <p:to>
                                        <p:strVal val="visible"/>
                                      </p:to>
                                    </p:set>
                                  </p:childTnLst>
                                </p:cTn>
                              </p:par>
                            </p:childTnLst>
                          </p:cTn>
                        </p:par>
                      </p:childTnLst>
                    </p:cTn>
                  </p:par>
                  <p:par>
                    <p:cTn id="167" fill="hold">
                      <p:stCondLst>
                        <p:cond delay="indefinite"/>
                      </p:stCondLst>
                      <p:childTnLst>
                        <p:par>
                          <p:cTn id="168" fill="hold">
                            <p:stCondLst>
                              <p:cond delay="0"/>
                            </p:stCondLst>
                            <p:childTnLst>
                              <p:par>
                                <p:cTn id="169" presetID="1" presetClass="entr" presetSubtype="0" fill="hold" nodeType="clickEffect">
                                  <p:stCondLst>
                                    <p:cond delay="0"/>
                                  </p:stCondLst>
                                  <p:childTnLst>
                                    <p:set>
                                      <p:cBhvr>
                                        <p:cTn id="170" dur="1" fill="hold">
                                          <p:stCondLst>
                                            <p:cond delay="0"/>
                                          </p:stCondLst>
                                        </p:cTn>
                                        <p:tgtEl>
                                          <p:spTgt spid="429"/>
                                        </p:tgtEl>
                                        <p:attrNameLst>
                                          <p:attrName>style.visibility</p:attrName>
                                        </p:attrNameLst>
                                      </p:cBhvr>
                                      <p:to>
                                        <p:strVal val="visible"/>
                                      </p:to>
                                    </p:set>
                                  </p:childTnLst>
                                </p:cTn>
                              </p:par>
                            </p:childTnLst>
                          </p:cTn>
                        </p:par>
                      </p:childTnLst>
                    </p:cTn>
                  </p:par>
                  <p:par>
                    <p:cTn id="171" fill="hold">
                      <p:stCondLst>
                        <p:cond delay="indefinite"/>
                      </p:stCondLst>
                      <p:childTnLst>
                        <p:par>
                          <p:cTn id="172" fill="hold">
                            <p:stCondLst>
                              <p:cond delay="0"/>
                            </p:stCondLst>
                            <p:childTnLst>
                              <p:par>
                                <p:cTn id="173" presetID="1" presetClass="entr" presetSubtype="0" fill="hold" grpId="0" nodeType="clickEffect">
                                  <p:stCondLst>
                                    <p:cond delay="0"/>
                                  </p:stCondLst>
                                  <p:childTnLst>
                                    <p:set>
                                      <p:cBhvr>
                                        <p:cTn id="174" dur="1" fill="hold">
                                          <p:stCondLst>
                                            <p:cond delay="0"/>
                                          </p:stCondLst>
                                        </p:cTn>
                                        <p:tgtEl>
                                          <p:spTgt spid="428"/>
                                        </p:tgtEl>
                                        <p:attrNameLst>
                                          <p:attrName>style.visibility</p:attrName>
                                        </p:attrNameLst>
                                      </p:cBhvr>
                                      <p:to>
                                        <p:strVal val="visible"/>
                                      </p:to>
                                    </p:set>
                                  </p:childTnLst>
                                </p:cTn>
                              </p:par>
                            </p:childTnLst>
                          </p:cTn>
                        </p:par>
                      </p:childTnLst>
                    </p:cTn>
                  </p:par>
                  <p:par>
                    <p:cTn id="175" fill="hold">
                      <p:stCondLst>
                        <p:cond delay="indefinite"/>
                      </p:stCondLst>
                      <p:childTnLst>
                        <p:par>
                          <p:cTn id="176" fill="hold">
                            <p:stCondLst>
                              <p:cond delay="0"/>
                            </p:stCondLst>
                            <p:childTnLst>
                              <p:par>
                                <p:cTn id="177" presetID="1" presetClass="entr" presetSubtype="0" fill="hold" grpId="0" nodeType="clickEffect">
                                  <p:stCondLst>
                                    <p:cond delay="0"/>
                                  </p:stCondLst>
                                  <p:childTnLst>
                                    <p:set>
                                      <p:cBhvr>
                                        <p:cTn id="178" dur="1" fill="hold">
                                          <p:stCondLst>
                                            <p:cond delay="0"/>
                                          </p:stCondLst>
                                        </p:cTn>
                                        <p:tgtEl>
                                          <p:spTgt spid="435"/>
                                        </p:tgtEl>
                                        <p:attrNameLst>
                                          <p:attrName>style.visibility</p:attrName>
                                        </p:attrNameLst>
                                      </p:cBhvr>
                                      <p:to>
                                        <p:strVal val="visible"/>
                                      </p:to>
                                    </p:set>
                                  </p:childTnLst>
                                </p:cTn>
                              </p:par>
                            </p:childTnLst>
                          </p:cTn>
                        </p:par>
                      </p:childTnLst>
                    </p:cTn>
                  </p:par>
                  <p:par>
                    <p:cTn id="179" fill="hold">
                      <p:stCondLst>
                        <p:cond delay="indefinite"/>
                      </p:stCondLst>
                      <p:childTnLst>
                        <p:par>
                          <p:cTn id="180" fill="hold">
                            <p:stCondLst>
                              <p:cond delay="0"/>
                            </p:stCondLst>
                            <p:childTnLst>
                              <p:par>
                                <p:cTn id="181" presetID="10" presetClass="entr" presetSubtype="0" fill="hold" nodeType="clickEffect">
                                  <p:stCondLst>
                                    <p:cond delay="0"/>
                                  </p:stCondLst>
                                  <p:childTnLst>
                                    <p:set>
                                      <p:cBhvr>
                                        <p:cTn id="182" dur="1" fill="hold">
                                          <p:stCondLst>
                                            <p:cond delay="0"/>
                                          </p:stCondLst>
                                        </p:cTn>
                                        <p:tgtEl>
                                          <p:spTgt spid="334"/>
                                        </p:tgtEl>
                                        <p:attrNameLst>
                                          <p:attrName>style.visibility</p:attrName>
                                        </p:attrNameLst>
                                      </p:cBhvr>
                                      <p:to>
                                        <p:strVal val="visible"/>
                                      </p:to>
                                    </p:set>
                                    <p:animEffect transition="in" filter="fade">
                                      <p:cBhvr>
                                        <p:cTn id="183" dur="500"/>
                                        <p:tgtEl>
                                          <p:spTgt spid="334"/>
                                        </p:tgtEl>
                                      </p:cBhvr>
                                    </p:animEffect>
                                  </p:childTnLst>
                                </p:cTn>
                              </p:par>
                            </p:childTnLst>
                          </p:cTn>
                        </p:par>
                      </p:childTnLst>
                    </p:cTn>
                  </p:par>
                  <p:par>
                    <p:cTn id="184" fill="hold">
                      <p:stCondLst>
                        <p:cond delay="indefinite"/>
                      </p:stCondLst>
                      <p:childTnLst>
                        <p:par>
                          <p:cTn id="185" fill="hold">
                            <p:stCondLst>
                              <p:cond delay="0"/>
                            </p:stCondLst>
                            <p:childTnLst>
                              <p:par>
                                <p:cTn id="186" presetID="1" presetClass="exit" presetSubtype="0" fill="hold" nodeType="clickEffect">
                                  <p:stCondLst>
                                    <p:cond delay="0"/>
                                  </p:stCondLst>
                                  <p:childTnLst>
                                    <p:set>
                                      <p:cBhvr>
                                        <p:cTn id="187" dur="1" fill="hold">
                                          <p:stCondLst>
                                            <p:cond delay="0"/>
                                          </p:stCondLst>
                                        </p:cTn>
                                        <p:tgtEl>
                                          <p:spTgt spid="334"/>
                                        </p:tgtEl>
                                        <p:attrNameLst>
                                          <p:attrName>style.visibility</p:attrName>
                                        </p:attrNameLst>
                                      </p:cBhvr>
                                      <p:to>
                                        <p:strVal val="hidden"/>
                                      </p:to>
                                    </p:set>
                                  </p:childTnLst>
                                </p:cTn>
                              </p:par>
                            </p:childTnLst>
                          </p:cTn>
                        </p:par>
                      </p:childTnLst>
                    </p:cTn>
                  </p:par>
                  <p:par>
                    <p:cTn id="188" fill="hold">
                      <p:stCondLst>
                        <p:cond delay="indefinite"/>
                      </p:stCondLst>
                      <p:childTnLst>
                        <p:par>
                          <p:cTn id="189" fill="hold">
                            <p:stCondLst>
                              <p:cond delay="0"/>
                            </p:stCondLst>
                            <p:childTnLst>
                              <p:par>
                                <p:cTn id="190" presetID="10" presetClass="entr" presetSubtype="0" fill="hold" nodeType="clickEffect">
                                  <p:stCondLst>
                                    <p:cond delay="0"/>
                                  </p:stCondLst>
                                  <p:childTnLst>
                                    <p:set>
                                      <p:cBhvr>
                                        <p:cTn id="191" dur="1" fill="hold">
                                          <p:stCondLst>
                                            <p:cond delay="0"/>
                                          </p:stCondLst>
                                        </p:cTn>
                                        <p:tgtEl>
                                          <p:spTgt spid="337"/>
                                        </p:tgtEl>
                                        <p:attrNameLst>
                                          <p:attrName>style.visibility</p:attrName>
                                        </p:attrNameLst>
                                      </p:cBhvr>
                                      <p:to>
                                        <p:strVal val="visible"/>
                                      </p:to>
                                    </p:set>
                                    <p:animEffect transition="in" filter="fade">
                                      <p:cBhvr>
                                        <p:cTn id="192" dur="500"/>
                                        <p:tgtEl>
                                          <p:spTgt spid="337"/>
                                        </p:tgtEl>
                                      </p:cBhvr>
                                    </p:animEffect>
                                  </p:childTnLst>
                                </p:cTn>
                              </p:par>
                            </p:childTnLst>
                          </p:cTn>
                        </p:par>
                      </p:childTnLst>
                    </p:cTn>
                  </p:par>
                  <p:par>
                    <p:cTn id="193" fill="hold">
                      <p:stCondLst>
                        <p:cond delay="indefinite"/>
                      </p:stCondLst>
                      <p:childTnLst>
                        <p:par>
                          <p:cTn id="194" fill="hold">
                            <p:stCondLst>
                              <p:cond delay="0"/>
                            </p:stCondLst>
                            <p:childTnLst>
                              <p:par>
                                <p:cTn id="195" presetID="1" presetClass="entr" presetSubtype="0" fill="hold" nodeType="clickEffect">
                                  <p:stCondLst>
                                    <p:cond delay="0"/>
                                  </p:stCondLst>
                                  <p:childTnLst>
                                    <p:set>
                                      <p:cBhvr>
                                        <p:cTn id="196" dur="1" fill="hold">
                                          <p:stCondLst>
                                            <p:cond delay="0"/>
                                          </p:stCondLst>
                                        </p:cTn>
                                        <p:tgtEl>
                                          <p:spTgt spid="436"/>
                                        </p:tgtEl>
                                        <p:attrNameLst>
                                          <p:attrName>style.visibility</p:attrName>
                                        </p:attrNameLst>
                                      </p:cBhvr>
                                      <p:to>
                                        <p:strVal val="visible"/>
                                      </p:to>
                                    </p:set>
                                  </p:childTnLst>
                                </p:cTn>
                              </p:par>
                            </p:childTnLst>
                          </p:cTn>
                        </p:par>
                      </p:childTnLst>
                    </p:cTn>
                  </p:par>
                  <p:par>
                    <p:cTn id="197" fill="hold">
                      <p:stCondLst>
                        <p:cond delay="indefinite"/>
                      </p:stCondLst>
                      <p:childTnLst>
                        <p:par>
                          <p:cTn id="198" fill="hold">
                            <p:stCondLst>
                              <p:cond delay="0"/>
                            </p:stCondLst>
                            <p:childTnLst>
                              <p:par>
                                <p:cTn id="199" presetID="22" presetClass="entr" presetSubtype="2" fill="hold" grpId="0" nodeType="clickEffect">
                                  <p:stCondLst>
                                    <p:cond delay="0"/>
                                  </p:stCondLst>
                                  <p:childTnLst>
                                    <p:set>
                                      <p:cBhvr>
                                        <p:cTn id="200" dur="1" fill="hold">
                                          <p:stCondLst>
                                            <p:cond delay="0"/>
                                          </p:stCondLst>
                                        </p:cTn>
                                        <p:tgtEl>
                                          <p:spTgt spid="439"/>
                                        </p:tgtEl>
                                        <p:attrNameLst>
                                          <p:attrName>style.visibility</p:attrName>
                                        </p:attrNameLst>
                                      </p:cBhvr>
                                      <p:to>
                                        <p:strVal val="visible"/>
                                      </p:to>
                                    </p:set>
                                    <p:animEffect transition="in" filter="wipe(right)">
                                      <p:cBhvr>
                                        <p:cTn id="201" dur="500"/>
                                        <p:tgtEl>
                                          <p:spTgt spid="439"/>
                                        </p:tgtEl>
                                      </p:cBhvr>
                                    </p:animEffect>
                                  </p:childTnLst>
                                </p:cTn>
                              </p:par>
                            </p:childTnLst>
                          </p:cTn>
                        </p:par>
                      </p:childTnLst>
                    </p:cTn>
                  </p:par>
                  <p:par>
                    <p:cTn id="202" fill="hold">
                      <p:stCondLst>
                        <p:cond delay="indefinite"/>
                      </p:stCondLst>
                      <p:childTnLst>
                        <p:par>
                          <p:cTn id="203" fill="hold">
                            <p:stCondLst>
                              <p:cond delay="0"/>
                            </p:stCondLst>
                            <p:childTnLst>
                              <p:par>
                                <p:cTn id="204" presetID="1" presetClass="exit" presetSubtype="0" fill="hold" nodeType="clickEffect">
                                  <p:stCondLst>
                                    <p:cond delay="0"/>
                                  </p:stCondLst>
                                  <p:childTnLst>
                                    <p:set>
                                      <p:cBhvr>
                                        <p:cTn id="205" dur="1" fill="hold">
                                          <p:stCondLst>
                                            <p:cond delay="0"/>
                                          </p:stCondLst>
                                        </p:cTn>
                                        <p:tgtEl>
                                          <p:spTgt spid="337"/>
                                        </p:tgtEl>
                                        <p:attrNameLst>
                                          <p:attrName>style.visibility</p:attrName>
                                        </p:attrNameLst>
                                      </p:cBhvr>
                                      <p:to>
                                        <p:strVal val="hidden"/>
                                      </p:to>
                                    </p:set>
                                  </p:childTnLst>
                                </p:cTn>
                              </p:par>
                            </p:childTnLst>
                          </p:cTn>
                        </p:par>
                      </p:childTnLst>
                    </p:cTn>
                  </p:par>
                  <p:par>
                    <p:cTn id="206" fill="hold">
                      <p:stCondLst>
                        <p:cond delay="indefinite"/>
                      </p:stCondLst>
                      <p:childTnLst>
                        <p:par>
                          <p:cTn id="207" fill="hold">
                            <p:stCondLst>
                              <p:cond delay="0"/>
                            </p:stCondLst>
                            <p:childTnLst>
                              <p:par>
                                <p:cTn id="208" presetID="10" presetClass="entr" presetSubtype="0" fill="hold" nodeType="clickEffect">
                                  <p:stCondLst>
                                    <p:cond delay="0"/>
                                  </p:stCondLst>
                                  <p:childTnLst>
                                    <p:set>
                                      <p:cBhvr>
                                        <p:cTn id="209" dur="1" fill="hold">
                                          <p:stCondLst>
                                            <p:cond delay="0"/>
                                          </p:stCondLst>
                                        </p:cTn>
                                        <p:tgtEl>
                                          <p:spTgt spid="343"/>
                                        </p:tgtEl>
                                        <p:attrNameLst>
                                          <p:attrName>style.visibility</p:attrName>
                                        </p:attrNameLst>
                                      </p:cBhvr>
                                      <p:to>
                                        <p:strVal val="visible"/>
                                      </p:to>
                                    </p:set>
                                    <p:animEffect transition="in" filter="fade">
                                      <p:cBhvr>
                                        <p:cTn id="210" dur="500"/>
                                        <p:tgtEl>
                                          <p:spTgt spid="343"/>
                                        </p:tgtEl>
                                      </p:cBhvr>
                                    </p:animEffect>
                                  </p:childTnLst>
                                </p:cTn>
                              </p:par>
                            </p:childTnLst>
                          </p:cTn>
                        </p:par>
                      </p:childTnLst>
                    </p:cTn>
                  </p:par>
                  <p:par>
                    <p:cTn id="211" fill="hold">
                      <p:stCondLst>
                        <p:cond delay="indefinite"/>
                      </p:stCondLst>
                      <p:childTnLst>
                        <p:par>
                          <p:cTn id="212" fill="hold">
                            <p:stCondLst>
                              <p:cond delay="0"/>
                            </p:stCondLst>
                            <p:childTnLst>
                              <p:par>
                                <p:cTn id="213" presetID="10" presetClass="exit" presetSubtype="0" fill="hold" nodeType="clickEffect">
                                  <p:stCondLst>
                                    <p:cond delay="0"/>
                                  </p:stCondLst>
                                  <p:childTnLst>
                                    <p:animEffect transition="out" filter="fade">
                                      <p:cBhvr>
                                        <p:cTn id="214" dur="500"/>
                                        <p:tgtEl>
                                          <p:spTgt spid="343"/>
                                        </p:tgtEl>
                                      </p:cBhvr>
                                    </p:animEffect>
                                    <p:set>
                                      <p:cBhvr>
                                        <p:cTn id="215" dur="1" fill="hold">
                                          <p:stCondLst>
                                            <p:cond delay="499"/>
                                          </p:stCondLst>
                                        </p:cTn>
                                        <p:tgtEl>
                                          <p:spTgt spid="343"/>
                                        </p:tgtEl>
                                        <p:attrNameLst>
                                          <p:attrName>style.visibility</p:attrName>
                                        </p:attrNameLst>
                                      </p:cBhvr>
                                      <p:to>
                                        <p:strVal val="hidden"/>
                                      </p:to>
                                    </p:set>
                                  </p:childTnLst>
                                </p:cTn>
                              </p:par>
                            </p:childTnLst>
                          </p:cTn>
                        </p:par>
                      </p:childTnLst>
                    </p:cTn>
                  </p:par>
                  <p:par>
                    <p:cTn id="216" fill="hold">
                      <p:stCondLst>
                        <p:cond delay="indefinite"/>
                      </p:stCondLst>
                      <p:childTnLst>
                        <p:par>
                          <p:cTn id="217" fill="hold">
                            <p:stCondLst>
                              <p:cond delay="0"/>
                            </p:stCondLst>
                            <p:childTnLst>
                              <p:par>
                                <p:cTn id="218" presetID="10" presetClass="entr" presetSubtype="0" fill="hold" nodeType="clickEffect">
                                  <p:stCondLst>
                                    <p:cond delay="0"/>
                                  </p:stCondLst>
                                  <p:childTnLst>
                                    <p:set>
                                      <p:cBhvr>
                                        <p:cTn id="219" dur="1" fill="hold">
                                          <p:stCondLst>
                                            <p:cond delay="0"/>
                                          </p:stCondLst>
                                        </p:cTn>
                                        <p:tgtEl>
                                          <p:spTgt spid="346"/>
                                        </p:tgtEl>
                                        <p:attrNameLst>
                                          <p:attrName>style.visibility</p:attrName>
                                        </p:attrNameLst>
                                      </p:cBhvr>
                                      <p:to>
                                        <p:strVal val="visible"/>
                                      </p:to>
                                    </p:set>
                                    <p:animEffect transition="in" filter="fade">
                                      <p:cBhvr>
                                        <p:cTn id="220" dur="500"/>
                                        <p:tgtEl>
                                          <p:spTgt spid="346"/>
                                        </p:tgtEl>
                                      </p:cBhvr>
                                    </p:animEffect>
                                  </p:childTnLst>
                                </p:cTn>
                              </p:par>
                            </p:childTnLst>
                          </p:cTn>
                        </p:par>
                      </p:childTnLst>
                    </p:cTn>
                  </p:par>
                  <p:par>
                    <p:cTn id="221" fill="hold">
                      <p:stCondLst>
                        <p:cond delay="indefinite"/>
                      </p:stCondLst>
                      <p:childTnLst>
                        <p:par>
                          <p:cTn id="222" fill="hold">
                            <p:stCondLst>
                              <p:cond delay="0"/>
                            </p:stCondLst>
                            <p:childTnLst>
                              <p:par>
                                <p:cTn id="223" presetID="1" presetClass="entr" presetSubtype="0" fill="hold" grpId="0" nodeType="clickEffect">
                                  <p:stCondLst>
                                    <p:cond delay="0"/>
                                  </p:stCondLst>
                                  <p:childTnLst>
                                    <p:set>
                                      <p:cBhvr>
                                        <p:cTn id="224" dur="1" fill="hold">
                                          <p:stCondLst>
                                            <p:cond delay="0"/>
                                          </p:stCondLst>
                                        </p:cTn>
                                        <p:tgtEl>
                                          <p:spTgt spid="161"/>
                                        </p:tgtEl>
                                        <p:attrNameLst>
                                          <p:attrName>style.visibility</p:attrName>
                                        </p:attrNameLst>
                                      </p:cBhvr>
                                      <p:to>
                                        <p:strVal val="visible"/>
                                      </p:to>
                                    </p:set>
                                  </p:childTnLst>
                                </p:cTn>
                              </p:par>
                            </p:childTnLst>
                          </p:cTn>
                        </p:par>
                      </p:childTnLst>
                    </p:cTn>
                  </p:par>
                  <p:par>
                    <p:cTn id="225" fill="hold">
                      <p:stCondLst>
                        <p:cond delay="indefinite"/>
                      </p:stCondLst>
                      <p:childTnLst>
                        <p:par>
                          <p:cTn id="226" fill="hold">
                            <p:stCondLst>
                              <p:cond delay="0"/>
                            </p:stCondLst>
                            <p:childTnLst>
                              <p:par>
                                <p:cTn id="227" presetID="1" presetClass="entr" presetSubtype="0" fill="hold" grpId="0" nodeType="clickEffect">
                                  <p:stCondLst>
                                    <p:cond delay="0"/>
                                  </p:stCondLst>
                                  <p:childTnLst>
                                    <p:set>
                                      <p:cBhvr>
                                        <p:cTn id="228" dur="1" fill="hold">
                                          <p:stCondLst>
                                            <p:cond delay="0"/>
                                          </p:stCondLst>
                                        </p:cTn>
                                        <p:tgtEl>
                                          <p:spTgt spid="458"/>
                                        </p:tgtEl>
                                        <p:attrNameLst>
                                          <p:attrName>style.visibility</p:attrName>
                                        </p:attrNameLst>
                                      </p:cBhvr>
                                      <p:to>
                                        <p:strVal val="visible"/>
                                      </p:to>
                                    </p:set>
                                  </p:childTnLst>
                                </p:cTn>
                              </p:par>
                            </p:childTnLst>
                          </p:cTn>
                        </p:par>
                      </p:childTnLst>
                    </p:cTn>
                  </p:par>
                  <p:par>
                    <p:cTn id="229" fill="hold">
                      <p:stCondLst>
                        <p:cond delay="indefinite"/>
                      </p:stCondLst>
                      <p:childTnLst>
                        <p:par>
                          <p:cTn id="230" fill="hold">
                            <p:stCondLst>
                              <p:cond delay="0"/>
                            </p:stCondLst>
                            <p:childTnLst>
                              <p:par>
                                <p:cTn id="231" presetID="1" presetClass="entr" presetSubtype="0" fill="hold" grpId="0" nodeType="clickEffect">
                                  <p:stCondLst>
                                    <p:cond delay="0"/>
                                  </p:stCondLst>
                                  <p:childTnLst>
                                    <p:set>
                                      <p:cBhvr>
                                        <p:cTn id="232" dur="1" fill="hold">
                                          <p:stCondLst>
                                            <p:cond delay="0"/>
                                          </p:stCondLst>
                                        </p:cTn>
                                        <p:tgtEl>
                                          <p:spTgt spid="457"/>
                                        </p:tgtEl>
                                        <p:attrNameLst>
                                          <p:attrName>style.visibility</p:attrName>
                                        </p:attrNameLst>
                                      </p:cBhvr>
                                      <p:to>
                                        <p:strVal val="visible"/>
                                      </p:to>
                                    </p:set>
                                  </p:childTnLst>
                                </p:cTn>
                              </p:par>
                            </p:childTnLst>
                          </p:cTn>
                        </p:par>
                      </p:childTnLst>
                    </p:cTn>
                  </p:par>
                  <p:par>
                    <p:cTn id="233" fill="hold">
                      <p:stCondLst>
                        <p:cond delay="indefinite"/>
                      </p:stCondLst>
                      <p:childTnLst>
                        <p:par>
                          <p:cTn id="234" fill="hold">
                            <p:stCondLst>
                              <p:cond delay="0"/>
                            </p:stCondLst>
                            <p:childTnLst>
                              <p:par>
                                <p:cTn id="235" presetID="1" presetClass="entr" presetSubtype="0" fill="hold" grpId="0" nodeType="clickEffect">
                                  <p:stCondLst>
                                    <p:cond delay="0"/>
                                  </p:stCondLst>
                                  <p:childTnLst>
                                    <p:set>
                                      <p:cBhvr>
                                        <p:cTn id="236" dur="1" fill="hold">
                                          <p:stCondLst>
                                            <p:cond delay="0"/>
                                          </p:stCondLst>
                                        </p:cTn>
                                        <p:tgtEl>
                                          <p:spTgt spid="460"/>
                                        </p:tgtEl>
                                        <p:attrNameLst>
                                          <p:attrName>style.visibility</p:attrName>
                                        </p:attrNameLst>
                                      </p:cBhvr>
                                      <p:to>
                                        <p:strVal val="visible"/>
                                      </p:to>
                                    </p:set>
                                  </p:childTnLst>
                                </p:cTn>
                              </p:par>
                            </p:childTnLst>
                          </p:cTn>
                        </p:par>
                      </p:childTnLst>
                    </p:cTn>
                  </p:par>
                  <p:par>
                    <p:cTn id="237" fill="hold">
                      <p:stCondLst>
                        <p:cond delay="indefinite"/>
                      </p:stCondLst>
                      <p:childTnLst>
                        <p:par>
                          <p:cTn id="238" fill="hold">
                            <p:stCondLst>
                              <p:cond delay="0"/>
                            </p:stCondLst>
                            <p:childTnLst>
                              <p:par>
                                <p:cTn id="239" presetID="1" presetClass="entr" presetSubtype="0" fill="hold" grpId="0" nodeType="clickEffect">
                                  <p:stCondLst>
                                    <p:cond delay="0"/>
                                  </p:stCondLst>
                                  <p:childTnLst>
                                    <p:set>
                                      <p:cBhvr>
                                        <p:cTn id="240" dur="1" fill="hold">
                                          <p:stCondLst>
                                            <p:cond delay="0"/>
                                          </p:stCondLst>
                                        </p:cTn>
                                        <p:tgtEl>
                                          <p:spTgt spid="459"/>
                                        </p:tgtEl>
                                        <p:attrNameLst>
                                          <p:attrName>style.visibility</p:attrName>
                                        </p:attrNameLst>
                                      </p:cBhvr>
                                      <p:to>
                                        <p:strVal val="visible"/>
                                      </p:to>
                                    </p:set>
                                  </p:childTnLst>
                                </p:cTn>
                              </p:par>
                            </p:childTnLst>
                          </p:cTn>
                        </p:par>
                      </p:childTnLst>
                    </p:cTn>
                  </p:par>
                  <p:par>
                    <p:cTn id="241" fill="hold">
                      <p:stCondLst>
                        <p:cond delay="indefinite"/>
                      </p:stCondLst>
                      <p:childTnLst>
                        <p:par>
                          <p:cTn id="242" fill="hold">
                            <p:stCondLst>
                              <p:cond delay="0"/>
                            </p:stCondLst>
                            <p:childTnLst>
                              <p:par>
                                <p:cTn id="243" presetID="1" presetClass="entr" presetSubtype="0" fill="hold" nodeType="clickEffect">
                                  <p:stCondLst>
                                    <p:cond delay="0"/>
                                  </p:stCondLst>
                                  <p:childTnLst>
                                    <p:set>
                                      <p:cBhvr>
                                        <p:cTn id="244" dur="1" fill="hold">
                                          <p:stCondLst>
                                            <p:cond delay="0"/>
                                          </p:stCondLst>
                                        </p:cTn>
                                        <p:tgtEl>
                                          <p:spTgt spid="461"/>
                                        </p:tgtEl>
                                        <p:attrNameLst>
                                          <p:attrName>style.visibility</p:attrName>
                                        </p:attrNameLst>
                                      </p:cBhvr>
                                      <p:to>
                                        <p:strVal val="visible"/>
                                      </p:to>
                                    </p:set>
                                  </p:childTnLst>
                                </p:cTn>
                              </p:par>
                            </p:childTnLst>
                          </p:cTn>
                        </p:par>
                      </p:childTnLst>
                    </p:cTn>
                  </p:par>
                  <p:par>
                    <p:cTn id="245" fill="hold">
                      <p:stCondLst>
                        <p:cond delay="indefinite"/>
                      </p:stCondLst>
                      <p:childTnLst>
                        <p:par>
                          <p:cTn id="246" fill="hold">
                            <p:stCondLst>
                              <p:cond delay="0"/>
                            </p:stCondLst>
                            <p:childTnLst>
                              <p:par>
                                <p:cTn id="247" presetID="1" presetClass="exit" presetSubtype="0" fill="hold" nodeType="clickEffect">
                                  <p:stCondLst>
                                    <p:cond delay="0"/>
                                  </p:stCondLst>
                                  <p:childTnLst>
                                    <p:set>
                                      <p:cBhvr>
                                        <p:cTn id="248" dur="1" fill="hold">
                                          <p:stCondLst>
                                            <p:cond delay="0"/>
                                          </p:stCondLst>
                                        </p:cTn>
                                        <p:tgtEl>
                                          <p:spTgt spid="436"/>
                                        </p:tgtEl>
                                        <p:attrNameLst>
                                          <p:attrName>style.visibility</p:attrName>
                                        </p:attrNameLst>
                                      </p:cBhvr>
                                      <p:to>
                                        <p:strVal val="hidden"/>
                                      </p:to>
                                    </p:set>
                                  </p:childTnLst>
                                </p:cTn>
                              </p:par>
                              <p:par>
                                <p:cTn id="249" presetID="10" presetClass="exit" presetSubtype="0" fill="hold" nodeType="withEffect">
                                  <p:stCondLst>
                                    <p:cond delay="0"/>
                                  </p:stCondLst>
                                  <p:childTnLst>
                                    <p:animEffect transition="out" filter="fade">
                                      <p:cBhvr>
                                        <p:cTn id="250" dur="500"/>
                                        <p:tgtEl>
                                          <p:spTgt spid="346"/>
                                        </p:tgtEl>
                                      </p:cBhvr>
                                    </p:animEffect>
                                    <p:set>
                                      <p:cBhvr>
                                        <p:cTn id="251" dur="1" fill="hold">
                                          <p:stCondLst>
                                            <p:cond delay="499"/>
                                          </p:stCondLst>
                                        </p:cTn>
                                        <p:tgtEl>
                                          <p:spTgt spid="346"/>
                                        </p:tgtEl>
                                        <p:attrNameLst>
                                          <p:attrName>style.visibility</p:attrName>
                                        </p:attrNameLst>
                                      </p:cBhvr>
                                      <p:to>
                                        <p:strVal val="hidden"/>
                                      </p:to>
                                    </p:set>
                                  </p:childTnLst>
                                </p:cTn>
                              </p:par>
                              <p:par>
                                <p:cTn id="252" presetID="1" presetClass="exit" presetSubtype="0" fill="hold" grpId="1" nodeType="withEffect">
                                  <p:stCondLst>
                                    <p:cond delay="0"/>
                                  </p:stCondLst>
                                  <p:childTnLst>
                                    <p:set>
                                      <p:cBhvr>
                                        <p:cTn id="253" dur="1" fill="hold">
                                          <p:stCondLst>
                                            <p:cond delay="0"/>
                                          </p:stCondLst>
                                        </p:cTn>
                                        <p:tgtEl>
                                          <p:spTgt spid="439"/>
                                        </p:tgtEl>
                                        <p:attrNameLst>
                                          <p:attrName>style.visibility</p:attrName>
                                        </p:attrNameLst>
                                      </p:cBhvr>
                                      <p:to>
                                        <p:strVal val="hidden"/>
                                      </p:to>
                                    </p:set>
                                  </p:childTnLst>
                                </p:cTn>
                              </p:par>
                            </p:childTnLst>
                          </p:cTn>
                        </p:par>
                      </p:childTnLst>
                    </p:cTn>
                  </p:par>
                  <p:par>
                    <p:cTn id="254" fill="hold">
                      <p:stCondLst>
                        <p:cond delay="indefinite"/>
                      </p:stCondLst>
                      <p:childTnLst>
                        <p:par>
                          <p:cTn id="255" fill="hold">
                            <p:stCondLst>
                              <p:cond delay="0"/>
                            </p:stCondLst>
                            <p:childTnLst>
                              <p:par>
                                <p:cTn id="256" presetID="1" presetClass="entr" presetSubtype="0" fill="hold" grpId="0" nodeType="clickEffect">
                                  <p:stCondLst>
                                    <p:cond delay="0"/>
                                  </p:stCondLst>
                                  <p:childTnLst>
                                    <p:set>
                                      <p:cBhvr>
                                        <p:cTn id="257" dur="1" fill="hold">
                                          <p:stCondLst>
                                            <p:cond delay="0"/>
                                          </p:stCondLst>
                                        </p:cTn>
                                        <p:tgtEl>
                                          <p:spTgt spid="160"/>
                                        </p:tgtEl>
                                        <p:attrNameLst>
                                          <p:attrName>style.visibility</p:attrName>
                                        </p:attrNameLst>
                                      </p:cBhvr>
                                      <p:to>
                                        <p:strVal val="visible"/>
                                      </p:to>
                                    </p:set>
                                  </p:childTnLst>
                                </p:cTn>
                              </p:par>
                            </p:childTnLst>
                          </p:cTn>
                        </p:par>
                      </p:childTnLst>
                    </p:cTn>
                  </p:par>
                  <p:par>
                    <p:cTn id="258" fill="hold">
                      <p:stCondLst>
                        <p:cond delay="indefinite"/>
                      </p:stCondLst>
                      <p:childTnLst>
                        <p:par>
                          <p:cTn id="259" fill="hold">
                            <p:stCondLst>
                              <p:cond delay="0"/>
                            </p:stCondLst>
                            <p:childTnLst>
                              <p:par>
                                <p:cTn id="260" presetID="1" presetClass="entr" presetSubtype="0" fill="hold" grpId="0" nodeType="clickEffect">
                                  <p:stCondLst>
                                    <p:cond delay="0"/>
                                  </p:stCondLst>
                                  <p:childTnLst>
                                    <p:set>
                                      <p:cBhvr>
                                        <p:cTn id="261" dur="1" fill="hold">
                                          <p:stCondLst>
                                            <p:cond delay="0"/>
                                          </p:stCondLst>
                                        </p:cTn>
                                        <p:tgtEl>
                                          <p:spTgt spid="466"/>
                                        </p:tgtEl>
                                        <p:attrNameLst>
                                          <p:attrName>style.visibility</p:attrName>
                                        </p:attrNameLst>
                                      </p:cBhvr>
                                      <p:to>
                                        <p:strVal val="visible"/>
                                      </p:to>
                                    </p:set>
                                  </p:childTnLst>
                                </p:cTn>
                              </p:par>
                            </p:childTnLst>
                          </p:cTn>
                        </p:par>
                      </p:childTnLst>
                    </p:cTn>
                  </p:par>
                  <p:par>
                    <p:cTn id="262" fill="hold">
                      <p:stCondLst>
                        <p:cond delay="indefinite"/>
                      </p:stCondLst>
                      <p:childTnLst>
                        <p:par>
                          <p:cTn id="263" fill="hold">
                            <p:stCondLst>
                              <p:cond delay="0"/>
                            </p:stCondLst>
                            <p:childTnLst>
                              <p:par>
                                <p:cTn id="264" presetID="1" presetClass="entr" presetSubtype="0" fill="hold" grpId="0" nodeType="clickEffect">
                                  <p:stCondLst>
                                    <p:cond delay="0"/>
                                  </p:stCondLst>
                                  <p:childTnLst>
                                    <p:set>
                                      <p:cBhvr>
                                        <p:cTn id="265" dur="1" fill="hold">
                                          <p:stCondLst>
                                            <p:cond delay="0"/>
                                          </p:stCondLst>
                                        </p:cTn>
                                        <p:tgtEl>
                                          <p:spTgt spid="465"/>
                                        </p:tgtEl>
                                        <p:attrNameLst>
                                          <p:attrName>style.visibility</p:attrName>
                                        </p:attrNameLst>
                                      </p:cBhvr>
                                      <p:to>
                                        <p:strVal val="visible"/>
                                      </p:to>
                                    </p:set>
                                  </p:childTnLst>
                                </p:cTn>
                              </p:par>
                            </p:childTnLst>
                          </p:cTn>
                        </p:par>
                      </p:childTnLst>
                    </p:cTn>
                  </p:par>
                  <p:par>
                    <p:cTn id="266" fill="hold">
                      <p:stCondLst>
                        <p:cond delay="indefinite"/>
                      </p:stCondLst>
                      <p:childTnLst>
                        <p:par>
                          <p:cTn id="267" fill="hold">
                            <p:stCondLst>
                              <p:cond delay="0"/>
                            </p:stCondLst>
                            <p:childTnLst>
                              <p:par>
                                <p:cTn id="268" presetID="1" presetClass="entr" presetSubtype="0" fill="hold" nodeType="clickEffect">
                                  <p:stCondLst>
                                    <p:cond delay="0"/>
                                  </p:stCondLst>
                                  <p:childTnLst>
                                    <p:set>
                                      <p:cBhvr>
                                        <p:cTn id="269" dur="1" fill="hold">
                                          <p:stCondLst>
                                            <p:cond delay="0"/>
                                          </p:stCondLst>
                                        </p:cTn>
                                        <p:tgtEl>
                                          <p:spTgt spid="467"/>
                                        </p:tgtEl>
                                        <p:attrNameLst>
                                          <p:attrName>style.visibility</p:attrName>
                                        </p:attrNameLst>
                                      </p:cBhvr>
                                      <p:to>
                                        <p:strVal val="visible"/>
                                      </p:to>
                                    </p:set>
                                  </p:childTnLst>
                                </p:cTn>
                              </p:par>
                            </p:childTnLst>
                          </p:cTn>
                        </p:par>
                      </p:childTnLst>
                    </p:cTn>
                  </p:par>
                  <p:par>
                    <p:cTn id="270" fill="hold">
                      <p:stCondLst>
                        <p:cond delay="indefinite"/>
                      </p:stCondLst>
                      <p:childTnLst>
                        <p:par>
                          <p:cTn id="271" fill="hold">
                            <p:stCondLst>
                              <p:cond delay="0"/>
                            </p:stCondLst>
                            <p:childTnLst>
                              <p:par>
                                <p:cTn id="272" presetID="22" presetClass="entr" presetSubtype="2" fill="hold" nodeType="clickEffect">
                                  <p:stCondLst>
                                    <p:cond delay="0"/>
                                  </p:stCondLst>
                                  <p:childTnLst>
                                    <p:set>
                                      <p:cBhvr>
                                        <p:cTn id="273" dur="1" fill="hold">
                                          <p:stCondLst>
                                            <p:cond delay="0"/>
                                          </p:stCondLst>
                                        </p:cTn>
                                        <p:tgtEl>
                                          <p:spTgt spid="472"/>
                                        </p:tgtEl>
                                        <p:attrNameLst>
                                          <p:attrName>style.visibility</p:attrName>
                                        </p:attrNameLst>
                                      </p:cBhvr>
                                      <p:to>
                                        <p:strVal val="visible"/>
                                      </p:to>
                                    </p:set>
                                    <p:animEffect transition="in" filter="wipe(right)">
                                      <p:cBhvr>
                                        <p:cTn id="274" dur="500"/>
                                        <p:tgtEl>
                                          <p:spTgt spid="472"/>
                                        </p:tgtEl>
                                      </p:cBhvr>
                                    </p:animEffect>
                                  </p:childTnLst>
                                </p:cTn>
                              </p:par>
                            </p:childTnLst>
                          </p:cTn>
                        </p:par>
                      </p:childTnLst>
                    </p:cTn>
                  </p:par>
                  <p:par>
                    <p:cTn id="275" fill="hold">
                      <p:stCondLst>
                        <p:cond delay="indefinite"/>
                      </p:stCondLst>
                      <p:childTnLst>
                        <p:par>
                          <p:cTn id="276" fill="hold">
                            <p:stCondLst>
                              <p:cond delay="0"/>
                            </p:stCondLst>
                            <p:childTnLst>
                              <p:par>
                                <p:cTn id="277" presetID="1" presetClass="entr" presetSubtype="0" fill="hold" grpId="0" nodeType="clickEffect">
                                  <p:stCondLst>
                                    <p:cond delay="0"/>
                                  </p:stCondLst>
                                  <p:childTnLst>
                                    <p:set>
                                      <p:cBhvr>
                                        <p:cTn id="278" dur="1" fill="hold">
                                          <p:stCondLst>
                                            <p:cond delay="0"/>
                                          </p:stCondLst>
                                        </p:cTn>
                                        <p:tgtEl>
                                          <p:spTgt spid="474"/>
                                        </p:tgtEl>
                                        <p:attrNameLst>
                                          <p:attrName>style.visibility</p:attrName>
                                        </p:attrNameLst>
                                      </p:cBhvr>
                                      <p:to>
                                        <p:strVal val="visible"/>
                                      </p:to>
                                    </p:set>
                                  </p:childTnLst>
                                </p:cTn>
                              </p:par>
                            </p:childTnLst>
                          </p:cTn>
                        </p:par>
                      </p:childTnLst>
                    </p:cTn>
                  </p:par>
                  <p:par>
                    <p:cTn id="279" fill="hold">
                      <p:stCondLst>
                        <p:cond delay="indefinite"/>
                      </p:stCondLst>
                      <p:childTnLst>
                        <p:par>
                          <p:cTn id="280" fill="hold">
                            <p:stCondLst>
                              <p:cond delay="0"/>
                            </p:stCondLst>
                            <p:childTnLst>
                              <p:par>
                                <p:cTn id="281" presetID="22" presetClass="entr" presetSubtype="8" fill="hold" grpId="0" nodeType="clickEffect">
                                  <p:stCondLst>
                                    <p:cond delay="0"/>
                                  </p:stCondLst>
                                  <p:childTnLst>
                                    <p:set>
                                      <p:cBhvr>
                                        <p:cTn id="282" dur="1" fill="hold">
                                          <p:stCondLst>
                                            <p:cond delay="0"/>
                                          </p:stCondLst>
                                        </p:cTn>
                                        <p:tgtEl>
                                          <p:spTgt spid="475"/>
                                        </p:tgtEl>
                                        <p:attrNameLst>
                                          <p:attrName>style.visibility</p:attrName>
                                        </p:attrNameLst>
                                      </p:cBhvr>
                                      <p:to>
                                        <p:strVal val="visible"/>
                                      </p:to>
                                    </p:set>
                                    <p:animEffect transition="in" filter="wipe(left)">
                                      <p:cBhvr>
                                        <p:cTn id="283" dur="500"/>
                                        <p:tgtEl>
                                          <p:spTgt spid="475"/>
                                        </p:tgtEl>
                                      </p:cBhvr>
                                    </p:animEffect>
                                  </p:childTnLst>
                                </p:cTn>
                              </p:par>
                            </p:childTnLst>
                          </p:cTn>
                        </p:par>
                      </p:childTnLst>
                    </p:cTn>
                  </p:par>
                  <p:par>
                    <p:cTn id="284" fill="hold">
                      <p:stCondLst>
                        <p:cond delay="indefinite"/>
                      </p:stCondLst>
                      <p:childTnLst>
                        <p:par>
                          <p:cTn id="285" fill="hold">
                            <p:stCondLst>
                              <p:cond delay="0"/>
                            </p:stCondLst>
                            <p:childTnLst>
                              <p:par>
                                <p:cTn id="286" presetID="1" presetClass="exit" presetSubtype="0" fill="hold" grpId="1" nodeType="clickEffect">
                                  <p:stCondLst>
                                    <p:cond delay="0"/>
                                  </p:stCondLst>
                                  <p:childTnLst>
                                    <p:set>
                                      <p:cBhvr>
                                        <p:cTn id="287" dur="1" fill="hold">
                                          <p:stCondLst>
                                            <p:cond delay="0"/>
                                          </p:stCondLst>
                                        </p:cTn>
                                        <p:tgtEl>
                                          <p:spTgt spid="475"/>
                                        </p:tgtEl>
                                        <p:attrNameLst>
                                          <p:attrName>style.visibility</p:attrName>
                                        </p:attrNameLst>
                                      </p:cBhvr>
                                      <p:to>
                                        <p:strVal val="hidden"/>
                                      </p:to>
                                    </p:set>
                                  </p:childTnLst>
                                </p:cTn>
                              </p:par>
                            </p:childTnLst>
                          </p:cTn>
                        </p:par>
                      </p:childTnLst>
                    </p:cTn>
                  </p:par>
                  <p:par>
                    <p:cTn id="288" fill="hold">
                      <p:stCondLst>
                        <p:cond delay="indefinite"/>
                      </p:stCondLst>
                      <p:childTnLst>
                        <p:par>
                          <p:cTn id="289" fill="hold">
                            <p:stCondLst>
                              <p:cond delay="0"/>
                            </p:stCondLst>
                            <p:childTnLst>
                              <p:par>
                                <p:cTn id="290" presetID="22" presetClass="entr" presetSubtype="2" fill="hold" nodeType="clickEffect">
                                  <p:stCondLst>
                                    <p:cond delay="0"/>
                                  </p:stCondLst>
                                  <p:childTnLst>
                                    <p:set>
                                      <p:cBhvr>
                                        <p:cTn id="291" dur="1" fill="hold">
                                          <p:stCondLst>
                                            <p:cond delay="0"/>
                                          </p:stCondLst>
                                        </p:cTn>
                                        <p:tgtEl>
                                          <p:spTgt spid="471"/>
                                        </p:tgtEl>
                                        <p:attrNameLst>
                                          <p:attrName>style.visibility</p:attrName>
                                        </p:attrNameLst>
                                      </p:cBhvr>
                                      <p:to>
                                        <p:strVal val="visible"/>
                                      </p:to>
                                    </p:set>
                                    <p:animEffect transition="in" filter="wipe(right)">
                                      <p:cBhvr>
                                        <p:cTn id="292" dur="500"/>
                                        <p:tgtEl>
                                          <p:spTgt spid="471"/>
                                        </p:tgtEl>
                                      </p:cBhvr>
                                    </p:animEffect>
                                  </p:childTnLst>
                                </p:cTn>
                              </p:par>
                            </p:childTnLst>
                          </p:cTn>
                        </p:par>
                      </p:childTnLst>
                    </p:cTn>
                  </p:par>
                  <p:par>
                    <p:cTn id="293" fill="hold">
                      <p:stCondLst>
                        <p:cond delay="indefinite"/>
                      </p:stCondLst>
                      <p:childTnLst>
                        <p:par>
                          <p:cTn id="294" fill="hold">
                            <p:stCondLst>
                              <p:cond delay="0"/>
                            </p:stCondLst>
                            <p:childTnLst>
                              <p:par>
                                <p:cTn id="295" presetID="1" presetClass="entr" presetSubtype="0" fill="hold" grpId="0" nodeType="clickEffect">
                                  <p:stCondLst>
                                    <p:cond delay="0"/>
                                  </p:stCondLst>
                                  <p:childTnLst>
                                    <p:set>
                                      <p:cBhvr>
                                        <p:cTn id="296" dur="1" fill="hold">
                                          <p:stCondLst>
                                            <p:cond delay="0"/>
                                          </p:stCondLst>
                                        </p:cTn>
                                        <p:tgtEl>
                                          <p:spTgt spid="473"/>
                                        </p:tgtEl>
                                        <p:attrNameLst>
                                          <p:attrName>style.visibility</p:attrName>
                                        </p:attrNameLst>
                                      </p:cBhvr>
                                      <p:to>
                                        <p:strVal val="visible"/>
                                      </p:to>
                                    </p:set>
                                  </p:childTnLst>
                                </p:cTn>
                              </p:par>
                            </p:childTnLst>
                          </p:cTn>
                        </p:par>
                      </p:childTnLst>
                    </p:cTn>
                  </p:par>
                  <p:par>
                    <p:cTn id="297" fill="hold">
                      <p:stCondLst>
                        <p:cond delay="indefinite"/>
                      </p:stCondLst>
                      <p:childTnLst>
                        <p:par>
                          <p:cTn id="298" fill="hold">
                            <p:stCondLst>
                              <p:cond delay="0"/>
                            </p:stCondLst>
                            <p:childTnLst>
                              <p:par>
                                <p:cTn id="299" presetID="22" presetClass="entr" presetSubtype="8" fill="hold" grpId="0" nodeType="clickEffect">
                                  <p:stCondLst>
                                    <p:cond delay="0"/>
                                  </p:stCondLst>
                                  <p:childTnLst>
                                    <p:set>
                                      <p:cBhvr>
                                        <p:cTn id="300" dur="1" fill="hold">
                                          <p:stCondLst>
                                            <p:cond delay="0"/>
                                          </p:stCondLst>
                                        </p:cTn>
                                        <p:tgtEl>
                                          <p:spTgt spid="476"/>
                                        </p:tgtEl>
                                        <p:attrNameLst>
                                          <p:attrName>style.visibility</p:attrName>
                                        </p:attrNameLst>
                                      </p:cBhvr>
                                      <p:to>
                                        <p:strVal val="visible"/>
                                      </p:to>
                                    </p:set>
                                    <p:animEffect transition="in" filter="wipe(left)">
                                      <p:cBhvr>
                                        <p:cTn id="301" dur="500"/>
                                        <p:tgtEl>
                                          <p:spTgt spid="476"/>
                                        </p:tgtEl>
                                      </p:cBhvr>
                                    </p:animEffect>
                                  </p:childTnLst>
                                </p:cTn>
                              </p:par>
                            </p:childTnLst>
                          </p:cTn>
                        </p:par>
                      </p:childTnLst>
                    </p:cTn>
                  </p:par>
                  <p:par>
                    <p:cTn id="302" fill="hold">
                      <p:stCondLst>
                        <p:cond delay="indefinite"/>
                      </p:stCondLst>
                      <p:childTnLst>
                        <p:par>
                          <p:cTn id="303" fill="hold">
                            <p:stCondLst>
                              <p:cond delay="0"/>
                            </p:stCondLst>
                            <p:childTnLst>
                              <p:par>
                                <p:cTn id="304" presetID="1" presetClass="exit" presetSubtype="0" fill="hold" grpId="1" nodeType="clickEffect">
                                  <p:stCondLst>
                                    <p:cond delay="0"/>
                                  </p:stCondLst>
                                  <p:childTnLst>
                                    <p:set>
                                      <p:cBhvr>
                                        <p:cTn id="305" dur="1" fill="hold">
                                          <p:stCondLst>
                                            <p:cond delay="0"/>
                                          </p:stCondLst>
                                        </p:cTn>
                                        <p:tgtEl>
                                          <p:spTgt spid="476"/>
                                        </p:tgtEl>
                                        <p:attrNameLst>
                                          <p:attrName>style.visibility</p:attrName>
                                        </p:attrNameLst>
                                      </p:cBhvr>
                                      <p:to>
                                        <p:strVal val="hidden"/>
                                      </p:to>
                                    </p:set>
                                  </p:childTnLst>
                                </p:cTn>
                              </p:par>
                            </p:childTnLst>
                          </p:cTn>
                        </p:par>
                      </p:childTnLst>
                    </p:cTn>
                  </p:par>
                  <p:par>
                    <p:cTn id="306" fill="hold">
                      <p:stCondLst>
                        <p:cond delay="indefinite"/>
                      </p:stCondLst>
                      <p:childTnLst>
                        <p:par>
                          <p:cTn id="307" fill="hold">
                            <p:stCondLst>
                              <p:cond delay="0"/>
                            </p:stCondLst>
                            <p:childTnLst>
                              <p:par>
                                <p:cTn id="308" presetID="1" presetClass="entr" presetSubtype="0" fill="hold" nodeType="clickEffect">
                                  <p:stCondLst>
                                    <p:cond delay="0"/>
                                  </p:stCondLst>
                                  <p:childTnLst>
                                    <p:set>
                                      <p:cBhvr>
                                        <p:cTn id="309" dur="1" fill="hold">
                                          <p:stCondLst>
                                            <p:cond delay="0"/>
                                          </p:stCondLst>
                                        </p:cTn>
                                        <p:tgtEl>
                                          <p:spTgt spid="137"/>
                                        </p:tgtEl>
                                        <p:attrNameLst>
                                          <p:attrName>style.visibility</p:attrName>
                                        </p:attrNameLst>
                                      </p:cBhvr>
                                      <p:to>
                                        <p:strVal val="visible"/>
                                      </p:to>
                                    </p:set>
                                  </p:childTnLst>
                                </p:cTn>
                              </p:par>
                            </p:childTnLst>
                          </p:cTn>
                        </p:par>
                      </p:childTnLst>
                    </p:cTn>
                  </p:par>
                  <p:par>
                    <p:cTn id="310" fill="hold">
                      <p:stCondLst>
                        <p:cond delay="indefinite"/>
                      </p:stCondLst>
                      <p:childTnLst>
                        <p:par>
                          <p:cTn id="311" fill="hold">
                            <p:stCondLst>
                              <p:cond delay="0"/>
                            </p:stCondLst>
                            <p:childTnLst>
                              <p:par>
                                <p:cTn id="312" presetID="1" presetClass="entr" presetSubtype="0" fill="hold" grpId="0" nodeType="clickEffect">
                                  <p:stCondLst>
                                    <p:cond delay="0"/>
                                  </p:stCondLst>
                                  <p:childTnLst>
                                    <p:set>
                                      <p:cBhvr>
                                        <p:cTn id="313" dur="1" fill="hold">
                                          <p:stCondLst>
                                            <p:cond delay="0"/>
                                          </p:stCondLst>
                                        </p:cTn>
                                        <p:tgtEl>
                                          <p:spTgt spid="159"/>
                                        </p:tgtEl>
                                        <p:attrNameLst>
                                          <p:attrName>style.visibility</p:attrName>
                                        </p:attrNameLst>
                                      </p:cBhvr>
                                      <p:to>
                                        <p:strVal val="visible"/>
                                      </p:to>
                                    </p:set>
                                  </p:childTnLst>
                                </p:cTn>
                              </p:par>
                            </p:childTnLst>
                          </p:cTn>
                        </p:par>
                      </p:childTnLst>
                    </p:cTn>
                  </p:par>
                  <p:par>
                    <p:cTn id="314" fill="hold">
                      <p:stCondLst>
                        <p:cond delay="indefinite"/>
                      </p:stCondLst>
                      <p:childTnLst>
                        <p:par>
                          <p:cTn id="315" fill="hold">
                            <p:stCondLst>
                              <p:cond delay="0"/>
                            </p:stCondLst>
                            <p:childTnLst>
                              <p:par>
                                <p:cTn id="316" presetID="1" presetClass="entr" presetSubtype="0" fill="hold" grpId="0" nodeType="clickEffect">
                                  <p:stCondLst>
                                    <p:cond delay="0"/>
                                  </p:stCondLst>
                                  <p:childTnLst>
                                    <p:set>
                                      <p:cBhvr>
                                        <p:cTn id="317" dur="1" fill="hold">
                                          <p:stCondLst>
                                            <p:cond delay="0"/>
                                          </p:stCondLst>
                                        </p:cTn>
                                        <p:tgtEl>
                                          <p:spTgt spid="139"/>
                                        </p:tgtEl>
                                        <p:attrNameLst>
                                          <p:attrName>style.visibility</p:attrName>
                                        </p:attrNameLst>
                                      </p:cBhvr>
                                      <p:to>
                                        <p:strVal val="visible"/>
                                      </p:to>
                                    </p:set>
                                  </p:childTnLst>
                                </p:cTn>
                              </p:par>
                            </p:childTnLst>
                          </p:cTn>
                        </p:par>
                      </p:childTnLst>
                    </p:cTn>
                  </p:par>
                  <p:par>
                    <p:cTn id="318" fill="hold">
                      <p:stCondLst>
                        <p:cond delay="indefinite"/>
                      </p:stCondLst>
                      <p:childTnLst>
                        <p:par>
                          <p:cTn id="319" fill="hold">
                            <p:stCondLst>
                              <p:cond delay="0"/>
                            </p:stCondLst>
                            <p:childTnLst>
                              <p:par>
                                <p:cTn id="320" presetID="1" presetClass="entr" presetSubtype="0" fill="hold" grpId="0" nodeType="clickEffect">
                                  <p:stCondLst>
                                    <p:cond delay="0"/>
                                  </p:stCondLst>
                                  <p:childTnLst>
                                    <p:set>
                                      <p:cBhvr>
                                        <p:cTn id="321" dur="1" fill="hold">
                                          <p:stCondLst>
                                            <p:cond delay="0"/>
                                          </p:stCondLst>
                                        </p:cTn>
                                        <p:tgtEl>
                                          <p:spTgt spid="138"/>
                                        </p:tgtEl>
                                        <p:attrNameLst>
                                          <p:attrName>style.visibility</p:attrName>
                                        </p:attrNameLst>
                                      </p:cBhvr>
                                      <p:to>
                                        <p:strVal val="visible"/>
                                      </p:to>
                                    </p:set>
                                  </p:childTnLst>
                                </p:cTn>
                              </p:par>
                            </p:childTnLst>
                          </p:cTn>
                        </p:par>
                      </p:childTnLst>
                    </p:cTn>
                  </p:par>
                  <p:par>
                    <p:cTn id="322" fill="hold">
                      <p:stCondLst>
                        <p:cond delay="indefinite"/>
                      </p:stCondLst>
                      <p:childTnLst>
                        <p:par>
                          <p:cTn id="323" fill="hold">
                            <p:stCondLst>
                              <p:cond delay="0"/>
                            </p:stCondLst>
                            <p:childTnLst>
                              <p:par>
                                <p:cTn id="324" presetID="1" presetClass="entr" presetSubtype="0" fill="hold" grpId="0" nodeType="clickEffect">
                                  <p:stCondLst>
                                    <p:cond delay="0"/>
                                  </p:stCondLst>
                                  <p:childTnLst>
                                    <p:set>
                                      <p:cBhvr>
                                        <p:cTn id="325" dur="1" fill="hold">
                                          <p:stCondLst>
                                            <p:cond delay="0"/>
                                          </p:stCondLst>
                                        </p:cTn>
                                        <p:tgtEl>
                                          <p:spTgt spid="140"/>
                                        </p:tgtEl>
                                        <p:attrNameLst>
                                          <p:attrName>style.visibility</p:attrName>
                                        </p:attrNameLst>
                                      </p:cBhvr>
                                      <p:to>
                                        <p:strVal val="visible"/>
                                      </p:to>
                                    </p:set>
                                  </p:childTnLst>
                                </p:cTn>
                              </p:par>
                            </p:childTnLst>
                          </p:cTn>
                        </p:par>
                      </p:childTnLst>
                    </p:cTn>
                  </p:par>
                  <p:par>
                    <p:cTn id="326" fill="hold">
                      <p:stCondLst>
                        <p:cond delay="indefinite"/>
                      </p:stCondLst>
                      <p:childTnLst>
                        <p:par>
                          <p:cTn id="327" fill="hold">
                            <p:stCondLst>
                              <p:cond delay="0"/>
                            </p:stCondLst>
                            <p:childTnLst>
                              <p:par>
                                <p:cTn id="328" presetID="10" presetClass="entr" presetSubtype="0" fill="hold" nodeType="clickEffect">
                                  <p:stCondLst>
                                    <p:cond delay="0"/>
                                  </p:stCondLst>
                                  <p:childTnLst>
                                    <p:set>
                                      <p:cBhvr>
                                        <p:cTn id="329" dur="1" fill="hold">
                                          <p:stCondLst>
                                            <p:cond delay="0"/>
                                          </p:stCondLst>
                                        </p:cTn>
                                        <p:tgtEl>
                                          <p:spTgt spid="142"/>
                                        </p:tgtEl>
                                        <p:attrNameLst>
                                          <p:attrName>style.visibility</p:attrName>
                                        </p:attrNameLst>
                                      </p:cBhvr>
                                      <p:to>
                                        <p:strVal val="visible"/>
                                      </p:to>
                                    </p:set>
                                    <p:animEffect transition="in" filter="fade">
                                      <p:cBhvr>
                                        <p:cTn id="330" dur="500"/>
                                        <p:tgtEl>
                                          <p:spTgt spid="142"/>
                                        </p:tgtEl>
                                      </p:cBhvr>
                                    </p:animEffect>
                                  </p:childTnLst>
                                </p:cTn>
                              </p:par>
                            </p:childTnLst>
                          </p:cTn>
                        </p:par>
                      </p:childTnLst>
                    </p:cTn>
                  </p:par>
                  <p:par>
                    <p:cTn id="331" fill="hold">
                      <p:stCondLst>
                        <p:cond delay="indefinite"/>
                      </p:stCondLst>
                      <p:childTnLst>
                        <p:par>
                          <p:cTn id="332" fill="hold">
                            <p:stCondLst>
                              <p:cond delay="0"/>
                            </p:stCondLst>
                            <p:childTnLst>
                              <p:par>
                                <p:cTn id="333" presetID="1" presetClass="entr" presetSubtype="0" fill="hold" grpId="0" nodeType="clickEffect">
                                  <p:stCondLst>
                                    <p:cond delay="0"/>
                                  </p:stCondLst>
                                  <p:childTnLst>
                                    <p:set>
                                      <p:cBhvr>
                                        <p:cTn id="334" dur="1" fill="hold">
                                          <p:stCondLst>
                                            <p:cond delay="0"/>
                                          </p:stCondLst>
                                        </p:cTn>
                                        <p:tgtEl>
                                          <p:spTgt spid="141"/>
                                        </p:tgtEl>
                                        <p:attrNameLst>
                                          <p:attrName>style.visibility</p:attrName>
                                        </p:attrNameLst>
                                      </p:cBhvr>
                                      <p:to>
                                        <p:strVal val="visible"/>
                                      </p:to>
                                    </p:set>
                                  </p:childTnLst>
                                </p:cTn>
                              </p:par>
                            </p:childTnLst>
                          </p:cTn>
                        </p:par>
                      </p:childTnLst>
                    </p:cTn>
                  </p:par>
                  <p:par>
                    <p:cTn id="335" fill="hold">
                      <p:stCondLst>
                        <p:cond delay="indefinite"/>
                      </p:stCondLst>
                      <p:childTnLst>
                        <p:par>
                          <p:cTn id="336" fill="hold">
                            <p:stCondLst>
                              <p:cond delay="0"/>
                            </p:stCondLst>
                            <p:childTnLst>
                              <p:par>
                                <p:cTn id="337" presetID="22" presetClass="entr" presetSubtype="8" fill="hold" grpId="0" nodeType="clickEffect">
                                  <p:stCondLst>
                                    <p:cond delay="0"/>
                                  </p:stCondLst>
                                  <p:childTnLst>
                                    <p:set>
                                      <p:cBhvr>
                                        <p:cTn id="338" dur="1" fill="hold">
                                          <p:stCondLst>
                                            <p:cond delay="0"/>
                                          </p:stCondLst>
                                        </p:cTn>
                                        <p:tgtEl>
                                          <p:spTgt spid="172"/>
                                        </p:tgtEl>
                                        <p:attrNameLst>
                                          <p:attrName>style.visibility</p:attrName>
                                        </p:attrNameLst>
                                      </p:cBhvr>
                                      <p:to>
                                        <p:strVal val="visible"/>
                                      </p:to>
                                    </p:set>
                                    <p:animEffect transition="in" filter="wipe(left)">
                                      <p:cBhvr>
                                        <p:cTn id="339" dur="500"/>
                                        <p:tgtEl>
                                          <p:spTgt spid="172"/>
                                        </p:tgtEl>
                                      </p:cBhvr>
                                    </p:animEffect>
                                  </p:childTnLst>
                                </p:cTn>
                              </p:par>
                            </p:childTnLst>
                          </p:cTn>
                        </p:par>
                      </p:childTnLst>
                    </p:cTn>
                  </p:par>
                  <p:par>
                    <p:cTn id="340" fill="hold">
                      <p:stCondLst>
                        <p:cond delay="indefinite"/>
                      </p:stCondLst>
                      <p:childTnLst>
                        <p:par>
                          <p:cTn id="341" fill="hold">
                            <p:stCondLst>
                              <p:cond delay="0"/>
                            </p:stCondLst>
                            <p:childTnLst>
                              <p:par>
                                <p:cTn id="342" presetID="1" presetClass="exit" presetSubtype="0" fill="hold" nodeType="clickEffect">
                                  <p:stCondLst>
                                    <p:cond delay="0"/>
                                  </p:stCondLst>
                                  <p:childTnLst>
                                    <p:set>
                                      <p:cBhvr>
                                        <p:cTn id="343" dur="1" fill="hold">
                                          <p:stCondLst>
                                            <p:cond delay="0"/>
                                          </p:stCondLst>
                                        </p:cTn>
                                        <p:tgtEl>
                                          <p:spTgt spid="142"/>
                                        </p:tgtEl>
                                        <p:attrNameLst>
                                          <p:attrName>style.visibility</p:attrName>
                                        </p:attrNameLst>
                                      </p:cBhvr>
                                      <p:to>
                                        <p:strVal val="hidden"/>
                                      </p:to>
                                    </p:set>
                                  </p:childTnLst>
                                </p:cTn>
                              </p:par>
                            </p:childTnLst>
                          </p:cTn>
                        </p:par>
                      </p:childTnLst>
                    </p:cTn>
                  </p:par>
                  <p:par>
                    <p:cTn id="344" fill="hold">
                      <p:stCondLst>
                        <p:cond delay="indefinite"/>
                      </p:stCondLst>
                      <p:childTnLst>
                        <p:par>
                          <p:cTn id="345" fill="hold">
                            <p:stCondLst>
                              <p:cond delay="0"/>
                            </p:stCondLst>
                            <p:childTnLst>
                              <p:par>
                                <p:cTn id="346" presetID="10" presetClass="entr" presetSubtype="0" fill="hold" nodeType="clickEffect">
                                  <p:stCondLst>
                                    <p:cond delay="0"/>
                                  </p:stCondLst>
                                  <p:childTnLst>
                                    <p:set>
                                      <p:cBhvr>
                                        <p:cTn id="347" dur="1" fill="hold">
                                          <p:stCondLst>
                                            <p:cond delay="0"/>
                                          </p:stCondLst>
                                        </p:cTn>
                                        <p:tgtEl>
                                          <p:spTgt spid="145"/>
                                        </p:tgtEl>
                                        <p:attrNameLst>
                                          <p:attrName>style.visibility</p:attrName>
                                        </p:attrNameLst>
                                      </p:cBhvr>
                                      <p:to>
                                        <p:strVal val="visible"/>
                                      </p:to>
                                    </p:set>
                                    <p:animEffect transition="in" filter="fade">
                                      <p:cBhvr>
                                        <p:cTn id="348" dur="500"/>
                                        <p:tgtEl>
                                          <p:spTgt spid="145"/>
                                        </p:tgtEl>
                                      </p:cBhvr>
                                    </p:animEffect>
                                  </p:childTnLst>
                                </p:cTn>
                              </p:par>
                            </p:childTnLst>
                          </p:cTn>
                        </p:par>
                      </p:childTnLst>
                    </p:cTn>
                  </p:par>
                  <p:par>
                    <p:cTn id="349" fill="hold">
                      <p:stCondLst>
                        <p:cond delay="indefinite"/>
                      </p:stCondLst>
                      <p:childTnLst>
                        <p:par>
                          <p:cTn id="350" fill="hold">
                            <p:stCondLst>
                              <p:cond delay="0"/>
                            </p:stCondLst>
                            <p:childTnLst>
                              <p:par>
                                <p:cTn id="351" presetID="10" presetClass="exit" presetSubtype="0" fill="hold" nodeType="clickEffect">
                                  <p:stCondLst>
                                    <p:cond delay="0"/>
                                  </p:stCondLst>
                                  <p:childTnLst>
                                    <p:animEffect transition="out" filter="fade">
                                      <p:cBhvr>
                                        <p:cTn id="352" dur="500"/>
                                        <p:tgtEl>
                                          <p:spTgt spid="145"/>
                                        </p:tgtEl>
                                      </p:cBhvr>
                                    </p:animEffect>
                                    <p:set>
                                      <p:cBhvr>
                                        <p:cTn id="353" dur="1" fill="hold">
                                          <p:stCondLst>
                                            <p:cond delay="499"/>
                                          </p:stCondLst>
                                        </p:cTn>
                                        <p:tgtEl>
                                          <p:spTgt spid="145"/>
                                        </p:tgtEl>
                                        <p:attrNameLst>
                                          <p:attrName>style.visibility</p:attrName>
                                        </p:attrNameLst>
                                      </p:cBhvr>
                                      <p:to>
                                        <p:strVal val="hidden"/>
                                      </p:to>
                                    </p:set>
                                  </p:childTnLst>
                                </p:cTn>
                              </p:par>
                            </p:childTnLst>
                          </p:cTn>
                        </p:par>
                      </p:childTnLst>
                    </p:cTn>
                  </p:par>
                  <p:par>
                    <p:cTn id="354" fill="hold">
                      <p:stCondLst>
                        <p:cond delay="indefinite"/>
                      </p:stCondLst>
                      <p:childTnLst>
                        <p:par>
                          <p:cTn id="355" fill="hold">
                            <p:stCondLst>
                              <p:cond delay="0"/>
                            </p:stCondLst>
                            <p:childTnLst>
                              <p:par>
                                <p:cTn id="356" presetID="10" presetClass="entr" presetSubtype="0" fill="hold" nodeType="clickEffect">
                                  <p:stCondLst>
                                    <p:cond delay="0"/>
                                  </p:stCondLst>
                                  <p:childTnLst>
                                    <p:set>
                                      <p:cBhvr>
                                        <p:cTn id="357" dur="1" fill="hold">
                                          <p:stCondLst>
                                            <p:cond delay="0"/>
                                          </p:stCondLst>
                                        </p:cTn>
                                        <p:tgtEl>
                                          <p:spTgt spid="148"/>
                                        </p:tgtEl>
                                        <p:attrNameLst>
                                          <p:attrName>style.visibility</p:attrName>
                                        </p:attrNameLst>
                                      </p:cBhvr>
                                      <p:to>
                                        <p:strVal val="visible"/>
                                      </p:to>
                                    </p:set>
                                    <p:animEffect transition="in" filter="fade">
                                      <p:cBhvr>
                                        <p:cTn id="358" dur="500"/>
                                        <p:tgtEl>
                                          <p:spTgt spid="148"/>
                                        </p:tgtEl>
                                      </p:cBhvr>
                                    </p:animEffect>
                                  </p:childTnLst>
                                </p:cTn>
                              </p:par>
                            </p:childTnLst>
                          </p:cTn>
                        </p:par>
                      </p:childTnLst>
                    </p:cTn>
                  </p:par>
                  <p:par>
                    <p:cTn id="359" fill="hold">
                      <p:stCondLst>
                        <p:cond delay="indefinite"/>
                      </p:stCondLst>
                      <p:childTnLst>
                        <p:par>
                          <p:cTn id="360" fill="hold">
                            <p:stCondLst>
                              <p:cond delay="0"/>
                            </p:stCondLst>
                            <p:childTnLst>
                              <p:par>
                                <p:cTn id="361" presetID="1" presetClass="entr" presetSubtype="0" fill="hold" grpId="0" nodeType="clickEffect">
                                  <p:stCondLst>
                                    <p:cond delay="0"/>
                                  </p:stCondLst>
                                  <p:childTnLst>
                                    <p:set>
                                      <p:cBhvr>
                                        <p:cTn id="362" dur="1" fill="hold">
                                          <p:stCondLst>
                                            <p:cond delay="0"/>
                                          </p:stCondLst>
                                        </p:cTn>
                                        <p:tgtEl>
                                          <p:spTgt spid="153"/>
                                        </p:tgtEl>
                                        <p:attrNameLst>
                                          <p:attrName>style.visibility</p:attrName>
                                        </p:attrNameLst>
                                      </p:cBhvr>
                                      <p:to>
                                        <p:strVal val="visible"/>
                                      </p:to>
                                    </p:set>
                                  </p:childTnLst>
                                </p:cTn>
                              </p:par>
                            </p:childTnLst>
                          </p:cTn>
                        </p:par>
                      </p:childTnLst>
                    </p:cTn>
                  </p:par>
                  <p:par>
                    <p:cTn id="363" fill="hold">
                      <p:stCondLst>
                        <p:cond delay="indefinite"/>
                      </p:stCondLst>
                      <p:childTnLst>
                        <p:par>
                          <p:cTn id="364" fill="hold">
                            <p:stCondLst>
                              <p:cond delay="0"/>
                            </p:stCondLst>
                            <p:childTnLst>
                              <p:par>
                                <p:cTn id="365" presetID="1" presetClass="entr" presetSubtype="0" fill="hold" grpId="0" nodeType="clickEffect">
                                  <p:stCondLst>
                                    <p:cond delay="0"/>
                                  </p:stCondLst>
                                  <p:childTnLst>
                                    <p:set>
                                      <p:cBhvr>
                                        <p:cTn id="366" dur="1" fill="hold">
                                          <p:stCondLst>
                                            <p:cond delay="0"/>
                                          </p:stCondLst>
                                        </p:cTn>
                                        <p:tgtEl>
                                          <p:spTgt spid="154"/>
                                        </p:tgtEl>
                                        <p:attrNameLst>
                                          <p:attrName>style.visibility</p:attrName>
                                        </p:attrNameLst>
                                      </p:cBhvr>
                                      <p:to>
                                        <p:strVal val="visible"/>
                                      </p:to>
                                    </p:set>
                                  </p:childTnLst>
                                </p:cTn>
                              </p:par>
                            </p:childTnLst>
                          </p:cTn>
                        </p:par>
                      </p:childTnLst>
                    </p:cTn>
                  </p:par>
                  <p:par>
                    <p:cTn id="367" fill="hold">
                      <p:stCondLst>
                        <p:cond delay="indefinite"/>
                      </p:stCondLst>
                      <p:childTnLst>
                        <p:par>
                          <p:cTn id="368" fill="hold">
                            <p:stCondLst>
                              <p:cond delay="0"/>
                            </p:stCondLst>
                            <p:childTnLst>
                              <p:par>
                                <p:cTn id="369" presetID="1" presetClass="entr" presetSubtype="0" fill="hold" grpId="0" nodeType="clickEffect">
                                  <p:stCondLst>
                                    <p:cond delay="0"/>
                                  </p:stCondLst>
                                  <p:childTnLst>
                                    <p:set>
                                      <p:cBhvr>
                                        <p:cTn id="370" dur="1" fill="hold">
                                          <p:stCondLst>
                                            <p:cond delay="0"/>
                                          </p:stCondLst>
                                        </p:cTn>
                                        <p:tgtEl>
                                          <p:spTgt spid="155"/>
                                        </p:tgtEl>
                                        <p:attrNameLst>
                                          <p:attrName>style.visibility</p:attrName>
                                        </p:attrNameLst>
                                      </p:cBhvr>
                                      <p:to>
                                        <p:strVal val="visible"/>
                                      </p:to>
                                    </p:set>
                                  </p:childTnLst>
                                </p:cTn>
                              </p:par>
                            </p:childTnLst>
                          </p:cTn>
                        </p:par>
                      </p:childTnLst>
                    </p:cTn>
                  </p:par>
                  <p:par>
                    <p:cTn id="371" fill="hold">
                      <p:stCondLst>
                        <p:cond delay="indefinite"/>
                      </p:stCondLst>
                      <p:childTnLst>
                        <p:par>
                          <p:cTn id="372" fill="hold">
                            <p:stCondLst>
                              <p:cond delay="0"/>
                            </p:stCondLst>
                            <p:childTnLst>
                              <p:par>
                                <p:cTn id="373" presetID="1" presetClass="entr" presetSubtype="0" fill="hold" grpId="0" nodeType="clickEffect">
                                  <p:stCondLst>
                                    <p:cond delay="0"/>
                                  </p:stCondLst>
                                  <p:childTnLst>
                                    <p:set>
                                      <p:cBhvr>
                                        <p:cTn id="374" dur="1" fill="hold">
                                          <p:stCondLst>
                                            <p:cond delay="0"/>
                                          </p:stCondLst>
                                        </p:cTn>
                                        <p:tgtEl>
                                          <p:spTgt spid="157"/>
                                        </p:tgtEl>
                                        <p:attrNameLst>
                                          <p:attrName>style.visibility</p:attrName>
                                        </p:attrNameLst>
                                      </p:cBhvr>
                                      <p:to>
                                        <p:strVal val="visible"/>
                                      </p:to>
                                    </p:set>
                                  </p:childTnLst>
                                </p:cTn>
                              </p:par>
                            </p:childTnLst>
                          </p:cTn>
                        </p:par>
                      </p:childTnLst>
                    </p:cTn>
                  </p:par>
                  <p:par>
                    <p:cTn id="375" fill="hold">
                      <p:stCondLst>
                        <p:cond delay="indefinite"/>
                      </p:stCondLst>
                      <p:childTnLst>
                        <p:par>
                          <p:cTn id="376" fill="hold">
                            <p:stCondLst>
                              <p:cond delay="0"/>
                            </p:stCondLst>
                            <p:childTnLst>
                              <p:par>
                                <p:cTn id="377" presetID="1" presetClass="entr" presetSubtype="0" fill="hold" nodeType="clickEffect">
                                  <p:stCondLst>
                                    <p:cond delay="0"/>
                                  </p:stCondLst>
                                  <p:childTnLst>
                                    <p:set>
                                      <p:cBhvr>
                                        <p:cTn id="378" dur="1" fill="hold">
                                          <p:stCondLst>
                                            <p:cond delay="0"/>
                                          </p:stCondLst>
                                        </p:cTn>
                                        <p:tgtEl>
                                          <p:spTgt spid="158"/>
                                        </p:tgtEl>
                                        <p:attrNameLst>
                                          <p:attrName>style.visibility</p:attrName>
                                        </p:attrNameLst>
                                      </p:cBhvr>
                                      <p:to>
                                        <p:strVal val="visible"/>
                                      </p:to>
                                    </p:set>
                                  </p:childTnLst>
                                </p:cTn>
                              </p:par>
                            </p:childTnLst>
                          </p:cTn>
                        </p:par>
                      </p:childTnLst>
                    </p:cTn>
                  </p:par>
                  <p:par>
                    <p:cTn id="379" fill="hold">
                      <p:stCondLst>
                        <p:cond delay="indefinite"/>
                      </p:stCondLst>
                      <p:childTnLst>
                        <p:par>
                          <p:cTn id="380" fill="hold">
                            <p:stCondLst>
                              <p:cond delay="0"/>
                            </p:stCondLst>
                            <p:childTnLst>
                              <p:par>
                                <p:cTn id="381" presetID="1" presetClass="entr" presetSubtype="0" fill="hold" grpId="0" nodeType="clickEffect">
                                  <p:stCondLst>
                                    <p:cond delay="0"/>
                                  </p:stCondLst>
                                  <p:childTnLst>
                                    <p:set>
                                      <p:cBhvr>
                                        <p:cTn id="382" dur="1" fill="hold">
                                          <p:stCondLst>
                                            <p:cond delay="0"/>
                                          </p:stCondLst>
                                        </p:cTn>
                                        <p:tgtEl>
                                          <p:spTgt spid="156"/>
                                        </p:tgtEl>
                                        <p:attrNameLst>
                                          <p:attrName>style.visibility</p:attrName>
                                        </p:attrNameLst>
                                      </p:cBhvr>
                                      <p:to>
                                        <p:strVal val="visible"/>
                                      </p:to>
                                    </p:set>
                                  </p:childTnLst>
                                </p:cTn>
                              </p:par>
                            </p:childTnLst>
                          </p:cTn>
                        </p:par>
                      </p:childTnLst>
                    </p:cTn>
                  </p:par>
                  <p:par>
                    <p:cTn id="383" fill="hold">
                      <p:stCondLst>
                        <p:cond delay="indefinite"/>
                      </p:stCondLst>
                      <p:childTnLst>
                        <p:par>
                          <p:cTn id="384" fill="hold">
                            <p:stCondLst>
                              <p:cond delay="0"/>
                            </p:stCondLst>
                            <p:childTnLst>
                              <p:par>
                                <p:cTn id="385" presetID="1" presetClass="exit" presetSubtype="0" fill="hold" grpId="1" nodeType="clickEffect">
                                  <p:stCondLst>
                                    <p:cond delay="0"/>
                                  </p:stCondLst>
                                  <p:childTnLst>
                                    <p:set>
                                      <p:cBhvr>
                                        <p:cTn id="386" dur="1" fill="hold">
                                          <p:stCondLst>
                                            <p:cond delay="0"/>
                                          </p:stCondLst>
                                        </p:cTn>
                                        <p:tgtEl>
                                          <p:spTgt spid="141"/>
                                        </p:tgtEl>
                                        <p:attrNameLst>
                                          <p:attrName>style.visibility</p:attrName>
                                        </p:attrNameLst>
                                      </p:cBhvr>
                                      <p:to>
                                        <p:strVal val="hidden"/>
                                      </p:to>
                                    </p:set>
                                  </p:childTnLst>
                                </p:cTn>
                              </p:par>
                              <p:par>
                                <p:cTn id="387" presetID="10" presetClass="exit" presetSubtype="0" fill="hold" nodeType="withEffect">
                                  <p:stCondLst>
                                    <p:cond delay="0"/>
                                  </p:stCondLst>
                                  <p:childTnLst>
                                    <p:animEffect transition="out" filter="fade">
                                      <p:cBhvr>
                                        <p:cTn id="388" dur="500"/>
                                        <p:tgtEl>
                                          <p:spTgt spid="148"/>
                                        </p:tgtEl>
                                      </p:cBhvr>
                                    </p:animEffect>
                                    <p:set>
                                      <p:cBhvr>
                                        <p:cTn id="389" dur="1" fill="hold">
                                          <p:stCondLst>
                                            <p:cond delay="499"/>
                                          </p:stCondLst>
                                        </p:cTn>
                                        <p:tgtEl>
                                          <p:spTgt spid="148"/>
                                        </p:tgtEl>
                                        <p:attrNameLst>
                                          <p:attrName>style.visibility</p:attrName>
                                        </p:attrNameLst>
                                      </p:cBhvr>
                                      <p:to>
                                        <p:strVal val="hidden"/>
                                      </p:to>
                                    </p:set>
                                  </p:childTnLst>
                                </p:cTn>
                              </p:par>
                              <p:par>
                                <p:cTn id="390" presetID="1" presetClass="exit" presetSubtype="0" fill="hold" grpId="1" nodeType="withEffect">
                                  <p:stCondLst>
                                    <p:cond delay="0"/>
                                  </p:stCondLst>
                                  <p:childTnLst>
                                    <p:set>
                                      <p:cBhvr>
                                        <p:cTn id="391" dur="1" fill="hold">
                                          <p:stCondLst>
                                            <p:cond delay="0"/>
                                          </p:stCondLst>
                                        </p:cTn>
                                        <p:tgtEl>
                                          <p:spTgt spid="172"/>
                                        </p:tgtEl>
                                        <p:attrNameLst>
                                          <p:attrName>style.visibility</p:attrName>
                                        </p:attrNameLst>
                                      </p:cBhvr>
                                      <p:to>
                                        <p:strVal val="hidden"/>
                                      </p:to>
                                    </p:set>
                                  </p:childTnLst>
                                </p:cTn>
                              </p:par>
                            </p:childTnLst>
                          </p:cTn>
                        </p:par>
                      </p:childTnLst>
                    </p:cTn>
                  </p:par>
                  <p:par>
                    <p:cTn id="392" fill="hold">
                      <p:stCondLst>
                        <p:cond delay="indefinite"/>
                      </p:stCondLst>
                      <p:childTnLst>
                        <p:par>
                          <p:cTn id="393" fill="hold">
                            <p:stCondLst>
                              <p:cond delay="0"/>
                            </p:stCondLst>
                            <p:childTnLst>
                              <p:par>
                                <p:cTn id="394" presetID="1" presetClass="entr" presetSubtype="0" fill="hold" grpId="0" nodeType="clickEffect">
                                  <p:stCondLst>
                                    <p:cond delay="0"/>
                                  </p:stCondLst>
                                  <p:childTnLst>
                                    <p:set>
                                      <p:cBhvr>
                                        <p:cTn id="395" dur="1" fill="hold">
                                          <p:stCondLst>
                                            <p:cond delay="0"/>
                                          </p:stCondLst>
                                        </p:cTn>
                                        <p:tgtEl>
                                          <p:spTgt spid="164"/>
                                        </p:tgtEl>
                                        <p:attrNameLst>
                                          <p:attrName>style.visibility</p:attrName>
                                        </p:attrNameLst>
                                      </p:cBhvr>
                                      <p:to>
                                        <p:strVal val="visible"/>
                                      </p:to>
                                    </p:set>
                                  </p:childTnLst>
                                </p:cTn>
                              </p:par>
                            </p:childTnLst>
                          </p:cTn>
                        </p:par>
                      </p:childTnLst>
                    </p:cTn>
                  </p:par>
                  <p:par>
                    <p:cTn id="396" fill="hold">
                      <p:stCondLst>
                        <p:cond delay="indefinite"/>
                      </p:stCondLst>
                      <p:childTnLst>
                        <p:par>
                          <p:cTn id="397" fill="hold">
                            <p:stCondLst>
                              <p:cond delay="0"/>
                            </p:stCondLst>
                            <p:childTnLst>
                              <p:par>
                                <p:cTn id="398" presetID="1" presetClass="entr" presetSubtype="0" fill="hold" nodeType="clickEffect">
                                  <p:stCondLst>
                                    <p:cond delay="0"/>
                                  </p:stCondLst>
                                  <p:childTnLst>
                                    <p:set>
                                      <p:cBhvr>
                                        <p:cTn id="399" dur="1" fill="hold">
                                          <p:stCondLst>
                                            <p:cond delay="0"/>
                                          </p:stCondLst>
                                        </p:cTn>
                                        <p:tgtEl>
                                          <p:spTgt spid="166"/>
                                        </p:tgtEl>
                                        <p:attrNameLst>
                                          <p:attrName>style.visibility</p:attrName>
                                        </p:attrNameLst>
                                      </p:cBhvr>
                                      <p:to>
                                        <p:strVal val="visible"/>
                                      </p:to>
                                    </p:set>
                                  </p:childTnLst>
                                </p:cTn>
                              </p:par>
                              <p:par>
                                <p:cTn id="400" presetID="1" presetClass="entr" presetSubtype="0" fill="hold" nodeType="withEffect">
                                  <p:stCondLst>
                                    <p:cond delay="0"/>
                                  </p:stCondLst>
                                  <p:childTnLst>
                                    <p:set>
                                      <p:cBhvr>
                                        <p:cTn id="401" dur="1" fill="hold">
                                          <p:stCondLst>
                                            <p:cond delay="0"/>
                                          </p:stCondLst>
                                        </p:cTn>
                                        <p:tgtEl>
                                          <p:spTgt spid="1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427" grpId="0" animBg="1"/>
      <p:bldP spid="427" grpId="1" animBg="1"/>
      <p:bldP spid="42" grpId="0"/>
      <p:bldP spid="44" grpId="0"/>
      <p:bldP spid="40" grpId="0"/>
      <p:bldP spid="41" grpId="0"/>
      <p:bldP spid="123" grpId="0" animBg="1"/>
      <p:bldP spid="123" grpId="1" animBg="1"/>
      <p:bldP spid="217" grpId="0"/>
      <p:bldP spid="297" grpId="0"/>
      <p:bldP spid="320" grpId="0"/>
      <p:bldP spid="325" grpId="0"/>
      <p:bldP spid="330" grpId="0"/>
      <p:bldP spid="331" grpId="0"/>
      <p:bldP spid="333" grpId="0"/>
      <p:bldP spid="428" grpId="0"/>
      <p:bldP spid="433" grpId="0"/>
      <p:bldP spid="434" grpId="0"/>
      <p:bldP spid="435" grpId="0"/>
      <p:bldP spid="439" grpId="0" animBg="1"/>
      <p:bldP spid="439" grpId="1" animBg="1"/>
      <p:bldP spid="457" grpId="0"/>
      <p:bldP spid="458" grpId="0"/>
      <p:bldP spid="459" grpId="0"/>
      <p:bldP spid="460" grpId="0"/>
      <p:bldP spid="465" grpId="0"/>
      <p:bldP spid="466" grpId="0"/>
      <p:bldP spid="473" grpId="0"/>
      <p:bldP spid="474" grpId="0"/>
      <p:bldP spid="475" grpId="0" animBg="1"/>
      <p:bldP spid="475" grpId="1" animBg="1"/>
      <p:bldP spid="476" grpId="0" animBg="1"/>
      <p:bldP spid="476" grpId="1" animBg="1"/>
      <p:bldP spid="138" grpId="0"/>
      <p:bldP spid="139" grpId="0"/>
      <p:bldP spid="140" grpId="0"/>
      <p:bldP spid="141" grpId="0"/>
      <p:bldP spid="141" grpId="1"/>
      <p:bldP spid="153" grpId="0"/>
      <p:bldP spid="154" grpId="0"/>
      <p:bldP spid="155" grpId="0"/>
      <p:bldP spid="156" grpId="0"/>
      <p:bldP spid="157" grpId="0"/>
      <p:bldP spid="159" grpId="0"/>
      <p:bldP spid="160" grpId="0"/>
      <p:bldP spid="161" grpId="0"/>
      <p:bldP spid="162" grpId="0"/>
      <p:bldP spid="163" grpId="0"/>
      <p:bldP spid="164" grpId="0"/>
      <p:bldP spid="172" grpId="0" animBg="1"/>
      <p:bldP spid="172" grpId="1"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 name="Rounded Rectangle 244"/>
          <p:cNvSpPr/>
          <p:nvPr/>
        </p:nvSpPr>
        <p:spPr>
          <a:xfrm>
            <a:off x="1676400" y="2004959"/>
            <a:ext cx="312452" cy="262015"/>
          </a:xfrm>
          <a:prstGeom prst="roundRect">
            <a:avLst/>
          </a:prstGeom>
          <a:gradFill flip="none" rotWithShape="1">
            <a:gsLst>
              <a:gs pos="0">
                <a:schemeClr val="accent6"/>
              </a:gs>
              <a:gs pos="100000">
                <a:schemeClr val="bg1"/>
              </a:gs>
              <a:gs pos="95000">
                <a:schemeClr val="bg1"/>
              </a:gs>
            </a:gsLst>
            <a:lin ang="0" scaled="1"/>
            <a:tileRect/>
          </a:gradFill>
          <a:ln>
            <a:noFill/>
          </a:ln>
          <a:effectLst>
            <a:softEdge rad="12700"/>
          </a:effectLst>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dirty="0">
              <a:ln>
                <a:gradFill>
                  <a:gsLst>
                    <a:gs pos="0">
                      <a:srgbClr val="C0504D">
                        <a:lumMod val="60000"/>
                        <a:lumOff val="40000"/>
                      </a:srgbClr>
                    </a:gs>
                    <a:gs pos="99000">
                      <a:srgbClr val="4F81BD">
                        <a:tint val="44500"/>
                        <a:satMod val="160000"/>
                      </a:srgbClr>
                    </a:gs>
                    <a:gs pos="100000">
                      <a:srgbClr val="4F81BD">
                        <a:tint val="23500"/>
                        <a:satMod val="160000"/>
                      </a:srgbClr>
                    </a:gs>
                  </a:gsLst>
                  <a:lin ang="5400000" scaled="0"/>
                </a:gradFill>
              </a:ln>
              <a:solidFill>
                <a:prstClr val="black"/>
              </a:solidFill>
              <a:latin typeface="Cambria Math" panose="02040503050406030204" pitchFamily="18" charset="0"/>
              <a:ea typeface="Cambria Math" panose="02040503050406030204" pitchFamily="18" charset="0"/>
            </a:endParaRPr>
          </a:p>
        </p:txBody>
      </p:sp>
      <p:sp>
        <p:nvSpPr>
          <p:cNvPr id="244" name="Rounded Rectangle 243"/>
          <p:cNvSpPr/>
          <p:nvPr/>
        </p:nvSpPr>
        <p:spPr>
          <a:xfrm>
            <a:off x="1676400" y="1623935"/>
            <a:ext cx="312452" cy="262015"/>
          </a:xfrm>
          <a:prstGeom prst="roundRect">
            <a:avLst/>
          </a:prstGeom>
          <a:gradFill flip="none" rotWithShape="1">
            <a:gsLst>
              <a:gs pos="0">
                <a:schemeClr val="accent6"/>
              </a:gs>
              <a:gs pos="100000">
                <a:schemeClr val="bg1"/>
              </a:gs>
              <a:gs pos="95000">
                <a:schemeClr val="bg1"/>
              </a:gs>
            </a:gsLst>
            <a:lin ang="0" scaled="1"/>
            <a:tileRect/>
          </a:gradFill>
          <a:ln>
            <a:noFill/>
          </a:ln>
          <a:effectLst>
            <a:softEdge rad="12700"/>
          </a:effectLst>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dirty="0">
              <a:ln>
                <a:gradFill>
                  <a:gsLst>
                    <a:gs pos="0">
                      <a:srgbClr val="C0504D">
                        <a:lumMod val="60000"/>
                        <a:lumOff val="40000"/>
                      </a:srgbClr>
                    </a:gs>
                    <a:gs pos="99000">
                      <a:srgbClr val="4F81BD">
                        <a:tint val="44500"/>
                        <a:satMod val="160000"/>
                      </a:srgbClr>
                    </a:gs>
                    <a:gs pos="100000">
                      <a:srgbClr val="4F81BD">
                        <a:tint val="23500"/>
                        <a:satMod val="160000"/>
                      </a:srgbClr>
                    </a:gs>
                  </a:gsLst>
                  <a:lin ang="5400000" scaled="0"/>
                </a:gradFill>
              </a:ln>
              <a:solidFill>
                <a:prstClr val="black"/>
              </a:solidFill>
              <a:latin typeface="Cambria Math" panose="02040503050406030204" pitchFamily="18" charset="0"/>
              <a:ea typeface="Cambria Math" panose="02040503050406030204" pitchFamily="18" charset="0"/>
            </a:endParaRPr>
          </a:p>
        </p:txBody>
      </p:sp>
      <p:sp>
        <p:nvSpPr>
          <p:cNvPr id="238" name="Rounded Rectangle 237"/>
          <p:cNvSpPr/>
          <p:nvPr/>
        </p:nvSpPr>
        <p:spPr>
          <a:xfrm>
            <a:off x="948952" y="1970800"/>
            <a:ext cx="378067" cy="317039"/>
          </a:xfrm>
          <a:prstGeom prst="roundRect">
            <a:avLst/>
          </a:prstGeom>
          <a:gradFill flip="none" rotWithShape="1">
            <a:gsLst>
              <a:gs pos="0">
                <a:schemeClr val="accent6"/>
              </a:gs>
              <a:gs pos="100000">
                <a:schemeClr val="bg1"/>
              </a:gs>
              <a:gs pos="95000">
                <a:schemeClr val="bg1"/>
              </a:gs>
            </a:gsLst>
            <a:lin ang="0" scaled="1"/>
            <a:tileRect/>
          </a:gradFill>
          <a:ln>
            <a:noFill/>
          </a:ln>
          <a:effectLst>
            <a:softEdge rad="12700"/>
          </a:effectLst>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dirty="0">
              <a:ln>
                <a:gradFill>
                  <a:gsLst>
                    <a:gs pos="0">
                      <a:srgbClr val="C0504D">
                        <a:lumMod val="60000"/>
                        <a:lumOff val="40000"/>
                      </a:srgbClr>
                    </a:gs>
                    <a:gs pos="99000">
                      <a:srgbClr val="4F81BD">
                        <a:tint val="44500"/>
                        <a:satMod val="160000"/>
                      </a:srgbClr>
                    </a:gs>
                    <a:gs pos="100000">
                      <a:srgbClr val="4F81BD">
                        <a:tint val="23500"/>
                        <a:satMod val="160000"/>
                      </a:srgbClr>
                    </a:gs>
                  </a:gsLst>
                  <a:lin ang="5400000" scaled="0"/>
                </a:gradFill>
              </a:ln>
              <a:solidFill>
                <a:prstClr val="black"/>
              </a:solidFill>
              <a:latin typeface="Cambria Math" panose="02040503050406030204" pitchFamily="18" charset="0"/>
              <a:ea typeface="Cambria Math" panose="02040503050406030204" pitchFamily="18" charset="0"/>
            </a:endParaRPr>
          </a:p>
        </p:txBody>
      </p:sp>
      <p:sp>
        <p:nvSpPr>
          <p:cNvPr id="237" name="Rounded Rectangle 236"/>
          <p:cNvSpPr/>
          <p:nvPr/>
        </p:nvSpPr>
        <p:spPr>
          <a:xfrm>
            <a:off x="948952" y="1606894"/>
            <a:ext cx="378067" cy="317039"/>
          </a:xfrm>
          <a:prstGeom prst="roundRect">
            <a:avLst/>
          </a:prstGeom>
          <a:gradFill flip="none" rotWithShape="1">
            <a:gsLst>
              <a:gs pos="0">
                <a:schemeClr val="accent6"/>
              </a:gs>
              <a:gs pos="100000">
                <a:schemeClr val="bg1"/>
              </a:gs>
              <a:gs pos="95000">
                <a:schemeClr val="bg1"/>
              </a:gs>
            </a:gsLst>
            <a:lin ang="0" scaled="1"/>
            <a:tileRect/>
          </a:gradFill>
          <a:ln>
            <a:noFill/>
          </a:ln>
          <a:effectLst>
            <a:softEdge rad="12700"/>
          </a:effectLst>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dirty="0">
              <a:ln>
                <a:gradFill>
                  <a:gsLst>
                    <a:gs pos="0">
                      <a:srgbClr val="C0504D">
                        <a:lumMod val="60000"/>
                        <a:lumOff val="40000"/>
                      </a:srgbClr>
                    </a:gs>
                    <a:gs pos="99000">
                      <a:srgbClr val="4F81BD">
                        <a:tint val="44500"/>
                        <a:satMod val="160000"/>
                      </a:srgbClr>
                    </a:gs>
                    <a:gs pos="100000">
                      <a:srgbClr val="4F81BD">
                        <a:tint val="23500"/>
                        <a:satMod val="160000"/>
                      </a:srgbClr>
                    </a:gs>
                  </a:gsLst>
                  <a:lin ang="5400000" scaled="0"/>
                </a:gradFill>
              </a:ln>
              <a:solidFill>
                <a:prstClr val="black"/>
              </a:solidFill>
              <a:latin typeface="Cambria Math" panose="02040503050406030204" pitchFamily="18" charset="0"/>
              <a:ea typeface="Cambria Math" panose="02040503050406030204" pitchFamily="18" charset="0"/>
            </a:endParaRPr>
          </a:p>
        </p:txBody>
      </p:sp>
      <p:sp>
        <p:nvSpPr>
          <p:cNvPr id="199" name="TextBox 198"/>
          <p:cNvSpPr txBox="1">
            <a:spLocks noChangeArrowheads="1"/>
          </p:cNvSpPr>
          <p:nvPr/>
        </p:nvSpPr>
        <p:spPr bwMode="auto">
          <a:xfrm>
            <a:off x="1603078" y="184174"/>
            <a:ext cx="4911922" cy="492443"/>
          </a:xfrm>
          <a:prstGeom prst="rect">
            <a:avLst/>
          </a:prstGeom>
          <a:noFill/>
          <a:ln w="9525">
            <a:noFill/>
            <a:miter lim="800000"/>
            <a:headEnd/>
            <a:tailEnd/>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600" b="1" i="0" u="none" strike="noStrike" kern="0" cap="none" spc="0" normalizeH="0" baseline="0" noProof="0" dirty="0" smtClean="0">
                <a:ln>
                  <a:noFill/>
                </a:ln>
                <a:solidFill>
                  <a:srgbClr val="1F497D"/>
                </a:solidFill>
                <a:effectLst/>
                <a:uLnTx/>
                <a:uFillTx/>
                <a:latin typeface="Cambria Math" panose="02040503050406030204" pitchFamily="18" charset="0"/>
                <a:ea typeface="Cambria Math" panose="02040503050406030204" pitchFamily="18" charset="0"/>
              </a:rPr>
              <a:t>Linear</a:t>
            </a:r>
            <a:r>
              <a:rPr kumimoji="0" lang="en-US" sz="2600" b="1" i="0" u="none" strike="noStrike" kern="0" cap="none" spc="0" normalizeH="0" noProof="0" dirty="0" smtClean="0">
                <a:ln>
                  <a:noFill/>
                </a:ln>
                <a:solidFill>
                  <a:srgbClr val="1F497D"/>
                </a:solidFill>
                <a:effectLst/>
                <a:uLnTx/>
                <a:uFillTx/>
                <a:latin typeface="Cambria Math" panose="02040503050406030204" pitchFamily="18" charset="0"/>
                <a:ea typeface="Cambria Math" panose="02040503050406030204" pitchFamily="18" charset="0"/>
              </a:rPr>
              <a:t> </a:t>
            </a:r>
            <a:r>
              <a:rPr kumimoji="0" lang="en-US" sz="2600" b="1" i="0" u="none" strike="noStrike" kern="0" cap="none" spc="0" normalizeH="0" baseline="0" noProof="0" dirty="0" smtClean="0">
                <a:ln>
                  <a:noFill/>
                </a:ln>
                <a:solidFill>
                  <a:srgbClr val="1F497D"/>
                </a:solidFill>
                <a:effectLst/>
                <a:uLnTx/>
                <a:uFillTx/>
                <a:latin typeface="Cambria Math" panose="02040503050406030204" pitchFamily="18" charset="0"/>
                <a:ea typeface="Cambria Math" panose="02040503050406030204" pitchFamily="18" charset="0"/>
              </a:rPr>
              <a:t>Equations </a:t>
            </a:r>
            <a:r>
              <a:rPr kumimoji="0" lang="en-US" sz="2600" b="1" i="0" u="none" strike="noStrike" kern="0" cap="none" spc="0" normalizeH="0" baseline="0" noProof="0" dirty="0">
                <a:ln>
                  <a:noFill/>
                </a:ln>
                <a:solidFill>
                  <a:srgbClr val="1F497D"/>
                </a:solidFill>
                <a:effectLst/>
                <a:uLnTx/>
                <a:uFillTx/>
                <a:latin typeface="Cambria Math" panose="02040503050406030204" pitchFamily="18" charset="0"/>
                <a:ea typeface="Cambria Math" panose="02040503050406030204" pitchFamily="18" charset="0"/>
              </a:rPr>
              <a:t>In </a:t>
            </a:r>
            <a:r>
              <a:rPr kumimoji="0" lang="en-US" sz="2600" b="1" i="0" u="none" strike="noStrike" kern="0" cap="none" spc="0" normalizeH="0" baseline="0" noProof="0" dirty="0" smtClean="0">
                <a:ln>
                  <a:noFill/>
                </a:ln>
                <a:solidFill>
                  <a:srgbClr val="1F497D"/>
                </a:solidFill>
                <a:effectLst/>
                <a:uLnTx/>
                <a:uFillTx/>
                <a:latin typeface="Cambria Math" panose="02040503050406030204" pitchFamily="18" charset="0"/>
                <a:ea typeface="Cambria Math" panose="02040503050406030204" pitchFamily="18" charset="0"/>
              </a:rPr>
              <a:t>One variable</a:t>
            </a:r>
            <a:endParaRPr kumimoji="0" lang="en-US" sz="2600" b="1" i="0" u="none" strike="noStrike" kern="0" cap="none" spc="0" normalizeH="0" baseline="0" noProof="0" dirty="0">
              <a:ln>
                <a:noFill/>
              </a:ln>
              <a:solidFill>
                <a:srgbClr val="1F497D"/>
              </a:solidFill>
              <a:effectLst/>
              <a:uLnTx/>
              <a:uFillTx/>
              <a:latin typeface="Cambria Math" panose="02040503050406030204" pitchFamily="18" charset="0"/>
              <a:ea typeface="Cambria Math" panose="02040503050406030204" pitchFamily="18" charset="0"/>
            </a:endParaRPr>
          </a:p>
        </p:txBody>
      </p:sp>
      <p:sp>
        <p:nvSpPr>
          <p:cNvPr id="200" name="Rectangle 199"/>
          <p:cNvSpPr>
            <a:spLocks noChangeArrowheads="1"/>
          </p:cNvSpPr>
          <p:nvPr/>
        </p:nvSpPr>
        <p:spPr bwMode="auto">
          <a:xfrm>
            <a:off x="2580861" y="185981"/>
            <a:ext cx="1590500" cy="492443"/>
          </a:xfrm>
          <a:prstGeom prst="rect">
            <a:avLst/>
          </a:prstGeom>
          <a:noFill/>
          <a:ln w="9525">
            <a:noFill/>
            <a:miter lim="800000"/>
            <a:headEnd/>
            <a:tailEnd/>
          </a:ln>
        </p:spPr>
        <p:txBody>
          <a:bodyPr wrap="none">
            <a:spAutoFit/>
          </a:bodyPr>
          <a:lstStyle/>
          <a:p>
            <a:r>
              <a:rPr lang="en-US" sz="2600" b="1" dirty="0">
                <a:solidFill>
                  <a:srgbClr val="FF0000"/>
                </a:solidFill>
                <a:latin typeface="Cambria Math" panose="02040503050406030204" pitchFamily="18" charset="0"/>
                <a:ea typeface="Cambria Math" panose="02040503050406030204" pitchFamily="18" charset="0"/>
              </a:rPr>
              <a:t>Equations</a:t>
            </a:r>
            <a:endParaRPr lang="en-US" sz="2600" dirty="0">
              <a:solidFill>
                <a:srgbClr val="FF0000"/>
              </a:solidFill>
              <a:latin typeface="Cambria Math" panose="02040503050406030204" pitchFamily="18" charset="0"/>
              <a:ea typeface="Cambria Math" panose="02040503050406030204" pitchFamily="18" charset="0"/>
            </a:endParaRPr>
          </a:p>
        </p:txBody>
      </p:sp>
      <p:sp>
        <p:nvSpPr>
          <p:cNvPr id="201" name="Text Box 68"/>
          <p:cNvSpPr txBox="1">
            <a:spLocks noChangeArrowheads="1"/>
          </p:cNvSpPr>
          <p:nvPr/>
        </p:nvSpPr>
        <p:spPr bwMode="auto">
          <a:xfrm>
            <a:off x="1689106" y="1584265"/>
            <a:ext cx="582211" cy="338554"/>
          </a:xfrm>
          <a:prstGeom prst="rect">
            <a:avLst/>
          </a:prstGeom>
          <a:noFill/>
          <a:ln w="9525">
            <a:noFill/>
            <a:miter lim="800000"/>
            <a:headEnd/>
            <a:tailEnd/>
          </a:ln>
        </p:spPr>
        <p:txBody>
          <a:bodyPr wrap="none">
            <a:spAutoFit/>
          </a:bodyPr>
          <a:lstStyle/>
          <a:p>
            <a:r>
              <a:rPr lang="en-US" sz="1600" b="1" dirty="0">
                <a:latin typeface="Cambria Math" panose="02040503050406030204" pitchFamily="18" charset="0"/>
                <a:ea typeface="Cambria Math" panose="02040503050406030204" pitchFamily="18" charset="0"/>
              </a:rPr>
              <a:t>=   0</a:t>
            </a:r>
            <a:endParaRPr lang="en-IN" sz="1600" b="1" dirty="0">
              <a:latin typeface="Cambria Math" panose="02040503050406030204" pitchFamily="18" charset="0"/>
              <a:ea typeface="Cambria Math" panose="02040503050406030204" pitchFamily="18" charset="0"/>
            </a:endParaRPr>
          </a:p>
        </p:txBody>
      </p:sp>
      <p:sp>
        <p:nvSpPr>
          <p:cNvPr id="202" name="Text Box 69"/>
          <p:cNvSpPr txBox="1">
            <a:spLocks noChangeArrowheads="1"/>
          </p:cNvSpPr>
          <p:nvPr/>
        </p:nvSpPr>
        <p:spPr bwMode="auto">
          <a:xfrm>
            <a:off x="927115" y="1584265"/>
            <a:ext cx="769763" cy="338554"/>
          </a:xfrm>
          <a:prstGeom prst="rect">
            <a:avLst/>
          </a:prstGeom>
          <a:noFill/>
          <a:ln w="9525">
            <a:noFill/>
            <a:miter lim="800000"/>
            <a:headEnd/>
            <a:tailEnd/>
          </a:ln>
        </p:spPr>
        <p:txBody>
          <a:bodyPr wrap="none">
            <a:spAutoFit/>
          </a:bodyPr>
          <a:lstStyle/>
          <a:p>
            <a:r>
              <a:rPr lang="en-US" sz="1600" b="1" i="1" dirty="0">
                <a:latin typeface="Cambria Math" panose="02040503050406030204" pitchFamily="18" charset="0"/>
                <a:ea typeface="Cambria Math" panose="02040503050406030204" pitchFamily="18" charset="0"/>
              </a:rPr>
              <a:t>x</a:t>
            </a:r>
            <a:r>
              <a:rPr lang="en-US" sz="1600" b="1" dirty="0">
                <a:latin typeface="Cambria Math" panose="02040503050406030204" pitchFamily="18" charset="0"/>
                <a:ea typeface="Cambria Math" panose="02040503050406030204" pitchFamily="18" charset="0"/>
              </a:rPr>
              <a:t>  +  3 </a:t>
            </a:r>
            <a:endParaRPr lang="en-IN" sz="1600" b="1" dirty="0">
              <a:latin typeface="Cambria Math" panose="02040503050406030204" pitchFamily="18" charset="0"/>
              <a:ea typeface="Cambria Math" panose="02040503050406030204" pitchFamily="18" charset="0"/>
            </a:endParaRPr>
          </a:p>
        </p:txBody>
      </p:sp>
      <p:sp>
        <p:nvSpPr>
          <p:cNvPr id="203" name="Text Box 71"/>
          <p:cNvSpPr txBox="1">
            <a:spLocks noChangeArrowheads="1"/>
          </p:cNvSpPr>
          <p:nvPr/>
        </p:nvSpPr>
        <p:spPr bwMode="auto">
          <a:xfrm>
            <a:off x="937374" y="1965325"/>
            <a:ext cx="1350050" cy="338554"/>
          </a:xfrm>
          <a:prstGeom prst="rect">
            <a:avLst/>
          </a:prstGeom>
          <a:noFill/>
          <a:ln w="9525">
            <a:noFill/>
            <a:miter lim="800000"/>
            <a:headEnd/>
            <a:tailEnd/>
          </a:ln>
        </p:spPr>
        <p:txBody>
          <a:bodyPr wrap="none">
            <a:spAutoFit/>
          </a:bodyPr>
          <a:lstStyle/>
          <a:p>
            <a:r>
              <a:rPr lang="en-US" sz="1600" b="1" dirty="0">
                <a:latin typeface="Cambria Math" panose="02040503050406030204" pitchFamily="18" charset="0"/>
                <a:ea typeface="Cambria Math" panose="02040503050406030204" pitchFamily="18" charset="0"/>
              </a:rPr>
              <a:t>y  +  3 </a:t>
            </a:r>
            <a:r>
              <a:rPr lang="en-US" sz="1600" b="1" dirty="0" smtClean="0">
                <a:latin typeface="Cambria Math" panose="02040503050406030204" pitchFamily="18" charset="0"/>
                <a:ea typeface="Cambria Math" panose="02040503050406030204" pitchFamily="18" charset="0"/>
              </a:rPr>
              <a:t>   =   </a:t>
            </a:r>
            <a:r>
              <a:rPr lang="en-US" sz="1600" b="1" dirty="0">
                <a:latin typeface="Cambria Math" panose="02040503050406030204" pitchFamily="18" charset="0"/>
                <a:ea typeface="Cambria Math" panose="02040503050406030204" pitchFamily="18" charset="0"/>
              </a:rPr>
              <a:t>0 </a:t>
            </a:r>
            <a:endParaRPr lang="en-IN" sz="1600" b="1" dirty="0">
              <a:latin typeface="Cambria Math" panose="02040503050406030204" pitchFamily="18" charset="0"/>
              <a:ea typeface="Cambria Math" panose="02040503050406030204" pitchFamily="18" charset="0"/>
            </a:endParaRPr>
          </a:p>
        </p:txBody>
      </p:sp>
      <p:sp>
        <p:nvSpPr>
          <p:cNvPr id="204" name="Rectangle 203"/>
          <p:cNvSpPr>
            <a:spLocks noChangeArrowheads="1"/>
          </p:cNvSpPr>
          <p:nvPr/>
        </p:nvSpPr>
        <p:spPr bwMode="auto">
          <a:xfrm>
            <a:off x="4391038" y="186469"/>
            <a:ext cx="1945597" cy="492443"/>
          </a:xfrm>
          <a:prstGeom prst="rect">
            <a:avLst/>
          </a:prstGeom>
          <a:noFill/>
          <a:ln w="9525">
            <a:noFill/>
            <a:miter lim="800000"/>
            <a:headEnd/>
            <a:tailEnd/>
          </a:ln>
        </p:spPr>
        <p:txBody>
          <a:bodyPr wrap="none">
            <a:spAutoFit/>
          </a:bodyPr>
          <a:lstStyle/>
          <a:p>
            <a:r>
              <a:rPr lang="en-US" sz="2600" b="1" dirty="0" smtClean="0">
                <a:solidFill>
                  <a:srgbClr val="FF0000"/>
                </a:solidFill>
                <a:latin typeface="Cambria Math" panose="02040503050406030204" pitchFamily="18" charset="0"/>
                <a:ea typeface="Cambria Math" panose="02040503050406030204" pitchFamily="18" charset="0"/>
              </a:rPr>
              <a:t>One variable</a:t>
            </a:r>
            <a:endParaRPr lang="en-US" sz="2600" dirty="0">
              <a:solidFill>
                <a:srgbClr val="FF0000"/>
              </a:solidFill>
              <a:latin typeface="Cambria Math" panose="02040503050406030204" pitchFamily="18" charset="0"/>
              <a:ea typeface="Cambria Math" panose="02040503050406030204" pitchFamily="18" charset="0"/>
            </a:endParaRPr>
          </a:p>
        </p:txBody>
      </p:sp>
      <p:sp>
        <p:nvSpPr>
          <p:cNvPr id="206" name="TextBox 205"/>
          <p:cNvSpPr txBox="1">
            <a:spLocks noChangeArrowheads="1"/>
          </p:cNvSpPr>
          <p:nvPr/>
        </p:nvSpPr>
        <p:spPr bwMode="auto">
          <a:xfrm>
            <a:off x="1887616" y="1010609"/>
            <a:ext cx="1884608" cy="584775"/>
          </a:xfrm>
          <a:prstGeom prst="rect">
            <a:avLst/>
          </a:prstGeom>
          <a:solidFill>
            <a:srgbClr val="1F497D"/>
          </a:solid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ysClr val="window" lastClr="FFFFFF"/>
                </a:solidFill>
                <a:effectLst/>
                <a:uLnTx/>
                <a:uFillTx/>
                <a:latin typeface="Cambria Math" panose="02040503050406030204" pitchFamily="18" charset="0"/>
                <a:ea typeface="Cambria Math" panose="02040503050406030204" pitchFamily="18" charset="0"/>
                <a:cs typeface="+mn-cs"/>
              </a:rPr>
              <a:t>Degree of the variable</a:t>
            </a:r>
            <a:r>
              <a:rPr kumimoji="0" lang="en-US" sz="1600" b="1" i="0" u="none" strike="noStrike" kern="0" cap="none" spc="0" normalizeH="0" noProof="0" dirty="0" smtClean="0">
                <a:ln>
                  <a:noFill/>
                </a:ln>
                <a:solidFill>
                  <a:sysClr val="window" lastClr="FFFFFF"/>
                </a:solidFill>
                <a:effectLst/>
                <a:uLnTx/>
                <a:uFillTx/>
                <a:latin typeface="Cambria Math" panose="02040503050406030204" pitchFamily="18" charset="0"/>
                <a:ea typeface="Cambria Math" panose="02040503050406030204" pitchFamily="18" charset="0"/>
                <a:cs typeface="+mn-cs"/>
              </a:rPr>
              <a:t> =</a:t>
            </a:r>
            <a:r>
              <a:rPr kumimoji="0" lang="en-US" sz="1600" b="1" i="0" u="none" strike="noStrike" kern="0" cap="none" spc="0" normalizeH="0" baseline="0" noProof="0" dirty="0" smtClean="0">
                <a:ln>
                  <a:noFill/>
                </a:ln>
                <a:solidFill>
                  <a:sysClr val="window" lastClr="FFFFFF"/>
                </a:solidFill>
                <a:effectLst/>
                <a:uLnTx/>
                <a:uFillTx/>
                <a:latin typeface="Cambria Math" panose="02040503050406030204" pitchFamily="18" charset="0"/>
                <a:ea typeface="Cambria Math" panose="02040503050406030204" pitchFamily="18" charset="0"/>
                <a:cs typeface="+mn-cs"/>
              </a:rPr>
              <a:t>1</a:t>
            </a:r>
            <a:endParaRPr kumimoji="0" lang="en-US" sz="1600" b="1" i="0" u="none" strike="noStrike" kern="0" cap="none" spc="0" normalizeH="0" baseline="0" noProof="0" dirty="0">
              <a:ln>
                <a:noFill/>
              </a:ln>
              <a:solidFill>
                <a:sysClr val="window" lastClr="FFFFFF"/>
              </a:solidFill>
              <a:effectLst/>
              <a:uLnTx/>
              <a:uFillTx/>
              <a:latin typeface="Cambria Math" panose="02040503050406030204" pitchFamily="18" charset="0"/>
              <a:ea typeface="Cambria Math" panose="02040503050406030204" pitchFamily="18" charset="0"/>
              <a:cs typeface="+mn-cs"/>
            </a:endParaRPr>
          </a:p>
        </p:txBody>
      </p:sp>
      <p:grpSp>
        <p:nvGrpSpPr>
          <p:cNvPr id="207" name="Group 206"/>
          <p:cNvGrpSpPr/>
          <p:nvPr/>
        </p:nvGrpSpPr>
        <p:grpSpPr>
          <a:xfrm>
            <a:off x="3003612" y="678418"/>
            <a:ext cx="1739900" cy="770414"/>
            <a:chOff x="927100" y="3638551"/>
            <a:chExt cx="1739900" cy="770414"/>
          </a:xfrm>
        </p:grpSpPr>
        <p:sp>
          <p:nvSpPr>
            <p:cNvPr id="208" name="Cloud Callout 207"/>
            <p:cNvSpPr/>
            <p:nvPr/>
          </p:nvSpPr>
          <p:spPr>
            <a:xfrm>
              <a:off x="927100" y="3638551"/>
              <a:ext cx="1739900" cy="770414"/>
            </a:xfrm>
            <a:prstGeom prst="cloudCallout">
              <a:avLst>
                <a:gd name="adj1" fmla="val -39855"/>
                <a:gd name="adj2" fmla="val -63500"/>
              </a:avLst>
            </a:prstGeom>
            <a:solidFill>
              <a:srgbClr val="4BACC6">
                <a:lumMod val="20000"/>
                <a:lumOff val="80000"/>
              </a:srgbClr>
            </a:solidFill>
            <a:ln w="25400" cap="flat" cmpd="sng" algn="ctr">
              <a:solidFill>
                <a:srgbClr val="00206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ysClr val="window" lastClr="FFFFFF"/>
                </a:solidFill>
                <a:effectLst/>
                <a:uLnTx/>
                <a:uFillTx/>
                <a:latin typeface="Cambria Math" panose="02040503050406030204" pitchFamily="18" charset="0"/>
                <a:ea typeface="Cambria Math" panose="02040503050406030204" pitchFamily="18" charset="0"/>
                <a:cs typeface="+mn-cs"/>
              </a:endParaRPr>
            </a:p>
          </p:txBody>
        </p:sp>
        <p:sp>
          <p:nvSpPr>
            <p:cNvPr id="209" name="TextBox 208"/>
            <p:cNvSpPr txBox="1"/>
            <p:nvPr/>
          </p:nvSpPr>
          <p:spPr>
            <a:xfrm>
              <a:off x="1082136" y="3752057"/>
              <a:ext cx="1170513" cy="5232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smtClean="0">
                  <a:ln>
                    <a:noFill/>
                  </a:ln>
                  <a:solidFill>
                    <a:srgbClr val="002060"/>
                  </a:solidFill>
                  <a:effectLst/>
                  <a:uLnTx/>
                  <a:uFillTx/>
                  <a:latin typeface="Cambria Math" panose="02040503050406030204" pitchFamily="18" charset="0"/>
                  <a:ea typeface="Cambria Math" panose="02040503050406030204" pitchFamily="18" charset="0"/>
                </a:rPr>
                <a:t>WHAT IS AN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smtClean="0">
                  <a:ln>
                    <a:noFill/>
                  </a:ln>
                  <a:solidFill>
                    <a:srgbClr val="002060"/>
                  </a:solidFill>
                  <a:effectLst/>
                  <a:uLnTx/>
                  <a:uFillTx/>
                  <a:latin typeface="Cambria Math" panose="02040503050406030204" pitchFamily="18" charset="0"/>
                  <a:ea typeface="Cambria Math" panose="02040503050406030204" pitchFamily="18" charset="0"/>
                </a:rPr>
                <a:t>EQUATION?</a:t>
              </a:r>
              <a:endParaRPr kumimoji="0" lang="en-IN" sz="1400" b="1" i="0" u="none" strike="noStrike" kern="0" cap="none" spc="0" normalizeH="0" baseline="0" noProof="0" dirty="0">
                <a:ln>
                  <a:noFill/>
                </a:ln>
                <a:solidFill>
                  <a:srgbClr val="002060"/>
                </a:solidFill>
                <a:effectLst/>
                <a:uLnTx/>
                <a:uFillTx/>
                <a:latin typeface="Cambria Math" panose="02040503050406030204" pitchFamily="18" charset="0"/>
                <a:ea typeface="Cambria Math" panose="02040503050406030204" pitchFamily="18" charset="0"/>
              </a:endParaRPr>
            </a:p>
          </p:txBody>
        </p:sp>
      </p:grpSp>
      <p:grpSp>
        <p:nvGrpSpPr>
          <p:cNvPr id="216" name="Group 60"/>
          <p:cNvGrpSpPr/>
          <p:nvPr/>
        </p:nvGrpSpPr>
        <p:grpSpPr>
          <a:xfrm>
            <a:off x="2006001" y="727452"/>
            <a:ext cx="2161573" cy="363355"/>
            <a:chOff x="1865675" y="4499275"/>
            <a:chExt cx="2161573" cy="363355"/>
          </a:xfrm>
        </p:grpSpPr>
        <p:sp>
          <p:nvSpPr>
            <p:cNvPr id="217" name="Rounded Rectangular Callout 216"/>
            <p:cNvSpPr/>
            <p:nvPr/>
          </p:nvSpPr>
          <p:spPr>
            <a:xfrm>
              <a:off x="1865675" y="4499275"/>
              <a:ext cx="2161573" cy="363355"/>
            </a:xfrm>
            <a:prstGeom prst="wedgeRoundRectCallout">
              <a:avLst>
                <a:gd name="adj1" fmla="val -23747"/>
                <a:gd name="adj2" fmla="val -84675"/>
                <a:gd name="adj3" fmla="val 16667"/>
              </a:avLst>
            </a:prstGeom>
            <a:solidFill>
              <a:srgbClr val="F5FD87"/>
            </a:solidFill>
            <a:ln w="25400" cap="flat" cmpd="sng" algn="ctr">
              <a:solidFill>
                <a:srgbClr val="EEECE1">
                  <a:lumMod val="2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ysClr val="window" lastClr="FFFFFF"/>
                </a:solidFill>
                <a:effectLst/>
                <a:uLnTx/>
                <a:uFillTx/>
                <a:latin typeface="Cambria Math" panose="02040503050406030204" pitchFamily="18" charset="0"/>
                <a:ea typeface="Cambria Math" panose="02040503050406030204" pitchFamily="18" charset="0"/>
                <a:cs typeface="+mn-cs"/>
              </a:endParaRPr>
            </a:p>
          </p:txBody>
        </p:sp>
        <p:sp>
          <p:nvSpPr>
            <p:cNvPr id="218" name="TextBox 217"/>
            <p:cNvSpPr txBox="1"/>
            <p:nvPr/>
          </p:nvSpPr>
          <p:spPr>
            <a:xfrm>
              <a:off x="2184477" y="4519027"/>
              <a:ext cx="1516761" cy="30777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smtClean="0">
                  <a:ln>
                    <a:noFill/>
                  </a:ln>
                  <a:solidFill>
                    <a:sysClr val="windowText" lastClr="000000"/>
                  </a:solidFill>
                  <a:effectLst/>
                  <a:uLnTx/>
                  <a:uFillTx/>
                  <a:latin typeface="Cambria Math" panose="02040503050406030204" pitchFamily="18" charset="0"/>
                  <a:ea typeface="Cambria Math" panose="02040503050406030204" pitchFamily="18" charset="0"/>
                </a:rPr>
                <a:t>An equation with </a:t>
              </a:r>
              <a:endParaRPr kumimoji="0" lang="en-IN" sz="1400" b="1" i="0" u="none" strike="noStrike" kern="0" cap="none" spc="0" normalizeH="0" baseline="0" noProof="0" dirty="0">
                <a:ln>
                  <a:noFill/>
                </a:ln>
                <a:solidFill>
                  <a:sysClr val="windowText" lastClr="000000"/>
                </a:solidFill>
                <a:effectLst/>
                <a:uLnTx/>
                <a:uFillTx/>
                <a:latin typeface="Cambria Math" panose="02040503050406030204" pitchFamily="18" charset="0"/>
                <a:ea typeface="Cambria Math" panose="02040503050406030204" pitchFamily="18" charset="0"/>
              </a:endParaRPr>
            </a:p>
          </p:txBody>
        </p:sp>
      </p:grpSp>
      <p:sp>
        <p:nvSpPr>
          <p:cNvPr id="219" name="Rounded Rectangle 218"/>
          <p:cNvSpPr/>
          <p:nvPr/>
        </p:nvSpPr>
        <p:spPr>
          <a:xfrm>
            <a:off x="919294" y="1567750"/>
            <a:ext cx="1506386" cy="764123"/>
          </a:xfrm>
          <a:prstGeom prst="roundRect">
            <a:avLst/>
          </a:prstGeom>
          <a:noFill/>
          <a:ln w="25400" cap="flat" cmpd="sng" algn="ctr">
            <a:solidFill>
              <a:srgbClr val="EEECE1">
                <a:lumMod val="2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ysClr val="window" lastClr="FFFFFF"/>
              </a:solidFill>
              <a:effectLst/>
              <a:uLnTx/>
              <a:uFillTx/>
              <a:latin typeface="Cambria Math" panose="02040503050406030204" pitchFamily="18" charset="0"/>
              <a:ea typeface="Cambria Math" panose="02040503050406030204" pitchFamily="18" charset="0"/>
              <a:cs typeface="+mn-cs"/>
            </a:endParaRPr>
          </a:p>
        </p:txBody>
      </p:sp>
      <p:grpSp>
        <p:nvGrpSpPr>
          <p:cNvPr id="224" name="Group 57"/>
          <p:cNvGrpSpPr/>
          <p:nvPr/>
        </p:nvGrpSpPr>
        <p:grpSpPr>
          <a:xfrm>
            <a:off x="2880845" y="1249260"/>
            <a:ext cx="2325417" cy="1119903"/>
            <a:chOff x="416592" y="3403380"/>
            <a:chExt cx="3133809" cy="1240759"/>
          </a:xfrm>
        </p:grpSpPr>
        <p:sp>
          <p:nvSpPr>
            <p:cNvPr id="225" name="Cloud Callout 224"/>
            <p:cNvSpPr/>
            <p:nvPr/>
          </p:nvSpPr>
          <p:spPr>
            <a:xfrm>
              <a:off x="416592" y="3403380"/>
              <a:ext cx="3133809" cy="1240759"/>
            </a:xfrm>
            <a:prstGeom prst="cloudCallout">
              <a:avLst>
                <a:gd name="adj1" fmla="val -69011"/>
                <a:gd name="adj2" fmla="val 660"/>
              </a:avLst>
            </a:prstGeom>
            <a:ln w="28575">
              <a:solidFill>
                <a:srgbClr val="00B0F0"/>
              </a:solidFill>
            </a:ln>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ysClr val="window" lastClr="FFFFFF"/>
                </a:solidFill>
                <a:effectLst/>
                <a:uLnTx/>
                <a:uFillTx/>
                <a:latin typeface="Cambria Math" panose="02040503050406030204" pitchFamily="18" charset="0"/>
                <a:ea typeface="Cambria Math" panose="02040503050406030204" pitchFamily="18" charset="0"/>
              </a:endParaRPr>
            </a:p>
          </p:txBody>
        </p:sp>
        <p:sp>
          <p:nvSpPr>
            <p:cNvPr id="226" name="TextBox 225"/>
            <p:cNvSpPr txBox="1"/>
            <p:nvPr/>
          </p:nvSpPr>
          <p:spPr>
            <a:xfrm>
              <a:off x="1019011" y="3709942"/>
              <a:ext cx="2195257" cy="579684"/>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smtClean="0">
                  <a:ln>
                    <a:noFill/>
                  </a:ln>
                  <a:solidFill>
                    <a:srgbClr val="002060"/>
                  </a:solidFill>
                  <a:effectLst/>
                  <a:uLnTx/>
                  <a:uFillTx/>
                  <a:latin typeface="Cambria Math" panose="02040503050406030204" pitchFamily="18" charset="0"/>
                  <a:ea typeface="Cambria Math" panose="02040503050406030204" pitchFamily="18" charset="0"/>
                </a:rPr>
                <a:t>What is the degree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smtClean="0">
                  <a:ln>
                    <a:noFill/>
                  </a:ln>
                  <a:solidFill>
                    <a:srgbClr val="002060"/>
                  </a:solidFill>
                  <a:effectLst/>
                  <a:uLnTx/>
                  <a:uFillTx/>
                  <a:latin typeface="Cambria Math" panose="02040503050406030204" pitchFamily="18" charset="0"/>
                  <a:ea typeface="Cambria Math" panose="02040503050406030204" pitchFamily="18" charset="0"/>
                </a:rPr>
                <a:t>of the variable?</a:t>
              </a:r>
              <a:endParaRPr kumimoji="0" lang="en-IN" sz="1400" b="1" i="0" u="none" strike="noStrike" kern="0" cap="none" spc="0" normalizeH="0" baseline="0" noProof="0" dirty="0">
                <a:ln>
                  <a:noFill/>
                </a:ln>
                <a:solidFill>
                  <a:srgbClr val="002060"/>
                </a:solidFill>
                <a:effectLst/>
                <a:uLnTx/>
                <a:uFillTx/>
                <a:latin typeface="Cambria Math" panose="02040503050406030204" pitchFamily="18" charset="0"/>
                <a:ea typeface="Cambria Math" panose="02040503050406030204" pitchFamily="18" charset="0"/>
              </a:endParaRPr>
            </a:p>
          </p:txBody>
        </p:sp>
      </p:grpSp>
      <p:sp>
        <p:nvSpPr>
          <p:cNvPr id="228" name="Rectangle 227"/>
          <p:cNvSpPr/>
          <p:nvPr/>
        </p:nvSpPr>
        <p:spPr>
          <a:xfrm>
            <a:off x="1077446" y="1534839"/>
            <a:ext cx="268022" cy="276999"/>
          </a:xfrm>
          <a:prstGeom prst="rect">
            <a:avLst/>
          </a:prstGeom>
        </p:spPr>
        <p:txBody>
          <a:bodyPr wrap="none">
            <a:spAutoFit/>
          </a:bodyPr>
          <a:lstStyle/>
          <a:p>
            <a:r>
              <a:rPr lang="en-US" sz="1200" b="1" dirty="0" smtClean="0">
                <a:solidFill>
                  <a:srgbClr val="C00000"/>
                </a:solidFill>
                <a:latin typeface="Cambria Math" panose="02040503050406030204" pitchFamily="18" charset="0"/>
                <a:ea typeface="Cambria Math" panose="02040503050406030204" pitchFamily="18" charset="0"/>
              </a:rPr>
              <a:t>1</a:t>
            </a:r>
            <a:endParaRPr lang="en-US" sz="1200" b="1" dirty="0">
              <a:solidFill>
                <a:srgbClr val="C00000"/>
              </a:solidFill>
              <a:latin typeface="Cambria Math" panose="02040503050406030204" pitchFamily="18" charset="0"/>
              <a:ea typeface="Cambria Math" panose="02040503050406030204" pitchFamily="18" charset="0"/>
            </a:endParaRPr>
          </a:p>
        </p:txBody>
      </p:sp>
      <p:sp>
        <p:nvSpPr>
          <p:cNvPr id="230" name="Rectangle 229"/>
          <p:cNvSpPr/>
          <p:nvPr/>
        </p:nvSpPr>
        <p:spPr>
          <a:xfrm>
            <a:off x="1063157" y="1891372"/>
            <a:ext cx="268022" cy="276999"/>
          </a:xfrm>
          <a:prstGeom prst="rect">
            <a:avLst/>
          </a:prstGeom>
        </p:spPr>
        <p:txBody>
          <a:bodyPr wrap="none">
            <a:spAutoFit/>
          </a:bodyPr>
          <a:lstStyle/>
          <a:p>
            <a:r>
              <a:rPr lang="en-US" sz="1200" b="1" dirty="0" smtClean="0">
                <a:solidFill>
                  <a:srgbClr val="C00000"/>
                </a:solidFill>
                <a:latin typeface="Cambria Math" panose="02040503050406030204" pitchFamily="18" charset="0"/>
                <a:ea typeface="Cambria Math" panose="02040503050406030204" pitchFamily="18" charset="0"/>
              </a:rPr>
              <a:t>1</a:t>
            </a:r>
            <a:endParaRPr lang="en-US" sz="1200" b="1" dirty="0">
              <a:solidFill>
                <a:srgbClr val="C00000"/>
              </a:solidFill>
              <a:latin typeface="Cambria Math" panose="02040503050406030204" pitchFamily="18" charset="0"/>
              <a:ea typeface="Cambria Math" panose="02040503050406030204" pitchFamily="18" charset="0"/>
            </a:endParaRPr>
          </a:p>
        </p:txBody>
      </p:sp>
      <p:grpSp>
        <p:nvGrpSpPr>
          <p:cNvPr id="232" name="Group 231"/>
          <p:cNvGrpSpPr/>
          <p:nvPr/>
        </p:nvGrpSpPr>
        <p:grpSpPr>
          <a:xfrm>
            <a:off x="3086768" y="1881136"/>
            <a:ext cx="5025402" cy="467033"/>
            <a:chOff x="3203274" y="1865838"/>
            <a:chExt cx="4452269" cy="381672"/>
          </a:xfrm>
        </p:grpSpPr>
        <p:sp>
          <p:nvSpPr>
            <p:cNvPr id="233" name="Rectangle 232"/>
            <p:cNvSpPr/>
            <p:nvPr/>
          </p:nvSpPr>
          <p:spPr>
            <a:xfrm>
              <a:off x="3226106" y="1881113"/>
              <a:ext cx="4020526" cy="366397"/>
            </a:xfrm>
            <a:prstGeom prst="rect">
              <a:avLst/>
            </a:prstGeom>
            <a:gradFill flip="none" rotWithShape="1">
              <a:gsLst>
                <a:gs pos="100000">
                  <a:sysClr val="window" lastClr="FFFFFF"/>
                </a:gs>
                <a:gs pos="0">
                  <a:srgbClr val="F79646">
                    <a:lumMod val="60000"/>
                    <a:lumOff val="40000"/>
                  </a:srgbClr>
                </a:gs>
              </a:gsLst>
              <a:lin ang="8100000" scaled="1"/>
              <a:tileRect/>
            </a:gradFill>
            <a:ln w="25400" cap="flat"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ysClr val="window" lastClr="FFFFFF"/>
                </a:solidFill>
                <a:effectLst/>
                <a:uLnTx/>
                <a:uFillTx/>
                <a:latin typeface="Cambria Math" panose="02040503050406030204" pitchFamily="18" charset="0"/>
                <a:ea typeface="Cambria Math" panose="02040503050406030204" pitchFamily="18" charset="0"/>
              </a:endParaRPr>
            </a:p>
          </p:txBody>
        </p:sp>
        <p:sp>
          <p:nvSpPr>
            <p:cNvPr id="234" name="TextBox 233"/>
            <p:cNvSpPr txBox="1"/>
            <p:nvPr/>
          </p:nvSpPr>
          <p:spPr>
            <a:xfrm>
              <a:off x="3203274" y="1865838"/>
              <a:ext cx="4452269" cy="301828"/>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rgbClr val="002060"/>
                  </a:solidFill>
                  <a:effectLst/>
                  <a:uLnTx/>
                  <a:uFillTx/>
                  <a:latin typeface="Cambria Math" panose="02040503050406030204" pitchFamily="18" charset="0"/>
                  <a:ea typeface="Cambria Math" panose="02040503050406030204" pitchFamily="18" charset="0"/>
                </a:rPr>
                <a:t>These are linear equations in one variable.</a:t>
              </a:r>
              <a:endParaRPr kumimoji="0" lang="en-US" sz="1800" b="0" i="0" u="none" strike="noStrike" kern="0" cap="none" spc="0" normalizeH="0" baseline="0" noProof="0" dirty="0">
                <a:ln>
                  <a:noFill/>
                </a:ln>
                <a:solidFill>
                  <a:srgbClr val="002060"/>
                </a:solidFill>
                <a:effectLst/>
                <a:uLnTx/>
                <a:uFillTx/>
                <a:latin typeface="Cambria Math" panose="02040503050406030204" pitchFamily="18" charset="0"/>
                <a:ea typeface="Cambria Math" panose="02040503050406030204" pitchFamily="18" charset="0"/>
              </a:endParaRPr>
            </a:p>
          </p:txBody>
        </p:sp>
      </p:grpSp>
      <p:pic>
        <p:nvPicPr>
          <p:cNvPr id="235" name="Picture 234"/>
          <p:cNvPicPr>
            <a:picLocks noChangeAspect="1"/>
          </p:cNvPicPr>
          <p:nvPr/>
        </p:nvPicPr>
        <p:blipFill>
          <a:blip r:embed="rId2" cstate="print">
            <a:extLst>
              <a:ext uri="{BEBA8EAE-BF5A-486C-A8C5-ECC9F3942E4B}">
                <a14:imgProps xmlns:a14="http://schemas.microsoft.com/office/drawing/2010/main">
                  <a14:imgLayer r:embed="rId3">
                    <a14:imgEffect>
                      <a14:backgroundRemoval t="0" b="93296" l="2484" r="97516">
                        <a14:foregroundMark x1="17702" y1="21229" x2="18323" y2="74302"/>
                        <a14:foregroundMark x1="25155" y1="50279" x2="48447" y2="20112"/>
                        <a14:foregroundMark x1="41304" y1="40782" x2="32919" y2="69832"/>
                        <a14:foregroundMark x1="40683" y1="78212" x2="60248" y2="46927"/>
                        <a14:foregroundMark x1="69876" y1="82682" x2="67391" y2="50279"/>
                        <a14:foregroundMark x1="63354" y1="23464" x2="91304" y2="24581"/>
                        <a14:foregroundMark x1="53106" y1="22346" x2="66770" y2="87151"/>
                        <a14:foregroundMark x1="66770" y1="46927" x2="64596" y2="52514"/>
                        <a14:foregroundMark x1="26708" y1="65363" x2="36335" y2="55866"/>
                        <a14:foregroundMark x1="53727" y1="72067" x2="62112" y2="66480"/>
                      </a14:backgroundRemoval>
                    </a14:imgEffect>
                  </a14:imgLayer>
                </a14:imgProps>
              </a:ext>
              <a:ext uri="{28A0092B-C50C-407E-A947-70E740481C1C}">
                <a14:useLocalDpi xmlns:a14="http://schemas.microsoft.com/office/drawing/2010/main" val="0"/>
              </a:ext>
            </a:extLst>
          </a:blip>
          <a:stretch>
            <a:fillRect/>
          </a:stretch>
        </p:blipFill>
        <p:spPr>
          <a:xfrm flipH="1">
            <a:off x="2294256" y="1802448"/>
            <a:ext cx="867950" cy="545698"/>
          </a:xfrm>
          <a:prstGeom prst="rect">
            <a:avLst/>
          </a:prstGeom>
        </p:spPr>
      </p:pic>
      <p:sp>
        <p:nvSpPr>
          <p:cNvPr id="211" name="Rounded Rectangular Callout 210"/>
          <p:cNvSpPr/>
          <p:nvPr/>
        </p:nvSpPr>
        <p:spPr>
          <a:xfrm>
            <a:off x="3456728" y="815865"/>
            <a:ext cx="2944097" cy="540987"/>
          </a:xfrm>
          <a:prstGeom prst="wedgeRoundRectCallout">
            <a:avLst>
              <a:gd name="adj1" fmla="val -48864"/>
              <a:gd name="adj2" fmla="val -97782"/>
              <a:gd name="adj3" fmla="val 16667"/>
            </a:avLst>
          </a:prstGeom>
          <a:solidFill>
            <a:srgbClr val="F5FD87"/>
          </a:solidFill>
          <a:ln w="25400" cap="flat" cmpd="sng" algn="ctr">
            <a:solidFill>
              <a:srgbClr val="EEECE1">
                <a:lumMod val="2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ysClr val="window" lastClr="FFFFFF"/>
              </a:solidFill>
              <a:effectLst/>
              <a:uLnTx/>
              <a:uFillTx/>
              <a:latin typeface="Cambria Math" panose="02040503050406030204" pitchFamily="18" charset="0"/>
              <a:ea typeface="Cambria Math" panose="02040503050406030204" pitchFamily="18" charset="0"/>
              <a:cs typeface="+mn-cs"/>
            </a:endParaRPr>
          </a:p>
        </p:txBody>
      </p:sp>
      <p:grpSp>
        <p:nvGrpSpPr>
          <p:cNvPr id="213" name="Group 57"/>
          <p:cNvGrpSpPr/>
          <p:nvPr/>
        </p:nvGrpSpPr>
        <p:grpSpPr>
          <a:xfrm>
            <a:off x="5811320" y="968239"/>
            <a:ext cx="2310377" cy="1077408"/>
            <a:chOff x="932721" y="3619501"/>
            <a:chExt cx="2238484" cy="770414"/>
          </a:xfrm>
        </p:grpSpPr>
        <p:sp>
          <p:nvSpPr>
            <p:cNvPr id="214" name="Cloud Callout 213"/>
            <p:cNvSpPr/>
            <p:nvPr/>
          </p:nvSpPr>
          <p:spPr>
            <a:xfrm>
              <a:off x="932721" y="3619501"/>
              <a:ext cx="2238484" cy="770414"/>
            </a:xfrm>
            <a:prstGeom prst="cloudCallout">
              <a:avLst>
                <a:gd name="adj1" fmla="val -39855"/>
                <a:gd name="adj2" fmla="val -63500"/>
              </a:avLst>
            </a:prstGeom>
            <a:solidFill>
              <a:srgbClr val="4BACC6">
                <a:lumMod val="20000"/>
                <a:lumOff val="80000"/>
              </a:srgbClr>
            </a:solidFill>
            <a:ln w="25400" cap="flat" cmpd="sng" algn="ctr">
              <a:solidFill>
                <a:srgbClr val="00206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ysClr val="window" lastClr="FFFFFF"/>
                </a:solidFill>
                <a:effectLst/>
                <a:uLnTx/>
                <a:uFillTx/>
                <a:latin typeface="Cambria Math" panose="02040503050406030204" pitchFamily="18" charset="0"/>
                <a:ea typeface="Cambria Math" panose="02040503050406030204" pitchFamily="18" charset="0"/>
                <a:cs typeface="+mn-cs"/>
              </a:endParaRPr>
            </a:p>
          </p:txBody>
        </p:sp>
        <p:sp>
          <p:nvSpPr>
            <p:cNvPr id="215" name="TextBox 214"/>
            <p:cNvSpPr txBox="1"/>
            <p:nvPr/>
          </p:nvSpPr>
          <p:spPr>
            <a:xfrm>
              <a:off x="1026031" y="3747922"/>
              <a:ext cx="2045890" cy="374135"/>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smtClean="0">
                  <a:ln>
                    <a:noFill/>
                  </a:ln>
                  <a:solidFill>
                    <a:srgbClr val="002060"/>
                  </a:solidFill>
                  <a:effectLst/>
                  <a:uLnTx/>
                  <a:uFillTx/>
                  <a:latin typeface="Cambria Math" panose="02040503050406030204" pitchFamily="18" charset="0"/>
                  <a:ea typeface="Cambria Math" panose="02040503050406030204" pitchFamily="18" charset="0"/>
                </a:rPr>
                <a:t>The equation will</a:t>
              </a:r>
              <a:r>
                <a:rPr kumimoji="0" lang="en-US" sz="1400" b="1" i="0" u="none" strike="noStrike" kern="0" cap="none" spc="0" normalizeH="0" noProof="0" dirty="0" smtClean="0">
                  <a:ln>
                    <a:noFill/>
                  </a:ln>
                  <a:solidFill>
                    <a:srgbClr val="002060"/>
                  </a:solidFill>
                  <a:effectLst/>
                  <a:uLnTx/>
                  <a:uFillTx/>
                  <a:latin typeface="Cambria Math" panose="02040503050406030204" pitchFamily="18" charset="0"/>
                  <a:ea typeface="Cambria Math" panose="02040503050406030204" pitchFamily="18" charset="0"/>
                </a:rPr>
                <a:t> have only one variable</a:t>
              </a:r>
              <a:endParaRPr kumimoji="0" lang="en-IN" sz="1400" b="1" i="0" u="none" strike="noStrike" kern="0" cap="none" spc="0" normalizeH="0" baseline="0" noProof="0" dirty="0">
                <a:ln>
                  <a:noFill/>
                </a:ln>
                <a:solidFill>
                  <a:srgbClr val="002060"/>
                </a:solidFill>
                <a:effectLst/>
                <a:uLnTx/>
                <a:uFillTx/>
                <a:latin typeface="Cambria Math" panose="02040503050406030204" pitchFamily="18" charset="0"/>
                <a:ea typeface="Cambria Math" panose="02040503050406030204" pitchFamily="18" charset="0"/>
              </a:endParaRPr>
            </a:p>
          </p:txBody>
        </p:sp>
      </p:grpSp>
      <p:sp>
        <p:nvSpPr>
          <p:cNvPr id="212" name="TextBox 211"/>
          <p:cNvSpPr txBox="1"/>
          <p:nvPr/>
        </p:nvSpPr>
        <p:spPr>
          <a:xfrm>
            <a:off x="3491800" y="833632"/>
            <a:ext cx="2730783" cy="52322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smtClean="0">
                <a:ln>
                  <a:noFill/>
                </a:ln>
                <a:solidFill>
                  <a:sysClr val="windowText" lastClr="000000"/>
                </a:solidFill>
                <a:effectLst/>
                <a:uLnTx/>
                <a:uFillTx/>
                <a:latin typeface="Cambria Math" panose="02040503050406030204" pitchFamily="18" charset="0"/>
                <a:ea typeface="Cambria Math" panose="02040503050406030204" pitchFamily="18" charset="0"/>
              </a:rPr>
              <a:t>An algebraic expression</a:t>
            </a:r>
            <a:r>
              <a:rPr kumimoji="0" lang="en-US" sz="1400" b="1" i="0" u="none" strike="noStrike" kern="0" cap="none" spc="0" normalizeH="0" noProof="0" dirty="0" smtClean="0">
                <a:ln>
                  <a:noFill/>
                </a:ln>
                <a:solidFill>
                  <a:sysClr val="windowText" lastClr="000000"/>
                </a:solidFill>
                <a:effectLst/>
                <a:uLnTx/>
                <a:uFillTx/>
                <a:latin typeface="Cambria Math" panose="02040503050406030204" pitchFamily="18" charset="0"/>
                <a:ea typeface="Cambria Math" panose="02040503050406030204" pitchFamily="18" charset="0"/>
              </a:rPr>
              <a:t> with an </a:t>
            </a:r>
            <a:r>
              <a:rPr lang="en-US" sz="1400" b="1" kern="0" dirty="0" smtClean="0">
                <a:solidFill>
                  <a:sysClr val="windowText" lastClr="000000"/>
                </a:solidFill>
                <a:latin typeface="Cambria Math" panose="02040503050406030204" pitchFamily="18" charset="0"/>
                <a:ea typeface="Cambria Math" panose="02040503050406030204" pitchFamily="18" charset="0"/>
              </a:rPr>
              <a:t>‘=’</a:t>
            </a:r>
            <a:r>
              <a:rPr kumimoji="0" lang="en-US" sz="1400" b="1" i="0" u="none" strike="noStrike" kern="0" cap="none" spc="0" normalizeH="0" baseline="0" noProof="0" dirty="0" smtClean="0">
                <a:ln>
                  <a:noFill/>
                </a:ln>
                <a:solidFill>
                  <a:sysClr val="windowText" lastClr="000000"/>
                </a:solidFill>
                <a:effectLst/>
                <a:uLnTx/>
                <a:uFillTx/>
                <a:latin typeface="Cambria Math" panose="02040503050406030204" pitchFamily="18" charset="0"/>
                <a:ea typeface="Cambria Math" panose="02040503050406030204" pitchFamily="18" charset="0"/>
              </a:rPr>
              <a:t> sign</a:t>
            </a:r>
            <a:endParaRPr kumimoji="0" lang="en-IN" sz="1400" b="1" i="0" u="none" strike="noStrike" kern="0" cap="none" spc="0" normalizeH="0" baseline="0" noProof="0" dirty="0">
              <a:ln>
                <a:noFill/>
              </a:ln>
              <a:solidFill>
                <a:sysClr val="windowText" lastClr="000000"/>
              </a:solidFill>
              <a:effectLst/>
              <a:uLnTx/>
              <a:uFillTx/>
              <a:latin typeface="Cambria Math" panose="02040503050406030204" pitchFamily="18" charset="0"/>
              <a:ea typeface="Cambria Math" panose="02040503050406030204" pitchFamily="18" charset="0"/>
            </a:endParaRPr>
          </a:p>
        </p:txBody>
      </p:sp>
      <p:grpSp>
        <p:nvGrpSpPr>
          <p:cNvPr id="240" name="Group 57"/>
          <p:cNvGrpSpPr/>
          <p:nvPr/>
        </p:nvGrpSpPr>
        <p:grpSpPr>
          <a:xfrm>
            <a:off x="5145217" y="1712555"/>
            <a:ext cx="1849986" cy="1025421"/>
            <a:chOff x="1137244" y="3562418"/>
            <a:chExt cx="1849986" cy="1025421"/>
          </a:xfrm>
        </p:grpSpPr>
        <p:sp>
          <p:nvSpPr>
            <p:cNvPr id="241" name="Cloud Callout 240"/>
            <p:cNvSpPr/>
            <p:nvPr/>
          </p:nvSpPr>
          <p:spPr>
            <a:xfrm>
              <a:off x="1137244" y="3562418"/>
              <a:ext cx="1849986" cy="1025421"/>
            </a:xfrm>
            <a:prstGeom prst="cloudCallout">
              <a:avLst>
                <a:gd name="adj1" fmla="val 13460"/>
                <a:gd name="adj2" fmla="val -85543"/>
              </a:avLst>
            </a:prstGeom>
            <a:solidFill>
              <a:srgbClr val="4BACC6">
                <a:lumMod val="20000"/>
                <a:lumOff val="80000"/>
              </a:srgbClr>
            </a:solidFill>
            <a:ln w="25400" cap="flat" cmpd="sng" algn="ctr">
              <a:solidFill>
                <a:srgbClr val="00206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ysClr val="window" lastClr="FFFFFF"/>
                </a:solidFill>
                <a:effectLst/>
                <a:uLnTx/>
                <a:uFillTx/>
                <a:latin typeface="Cambria Math" panose="02040503050406030204" pitchFamily="18" charset="0"/>
                <a:ea typeface="Cambria Math" panose="02040503050406030204" pitchFamily="18" charset="0"/>
                <a:cs typeface="+mn-cs"/>
              </a:endParaRPr>
            </a:p>
          </p:txBody>
        </p:sp>
        <p:sp>
          <p:nvSpPr>
            <p:cNvPr id="242" name="TextBox 241"/>
            <p:cNvSpPr txBox="1"/>
            <p:nvPr/>
          </p:nvSpPr>
          <p:spPr>
            <a:xfrm>
              <a:off x="1239553" y="3659099"/>
              <a:ext cx="1657690" cy="738664"/>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smtClean="0">
                  <a:ln>
                    <a:noFill/>
                  </a:ln>
                  <a:solidFill>
                    <a:srgbClr val="002060"/>
                  </a:solidFill>
                  <a:effectLst/>
                  <a:uLnTx/>
                  <a:uFillTx/>
                  <a:latin typeface="Cambria Math" panose="02040503050406030204" pitchFamily="18" charset="0"/>
                  <a:ea typeface="Cambria Math" panose="02040503050406030204" pitchFamily="18" charset="0"/>
                </a:rPr>
                <a:t>Do we have an equal</a:t>
              </a:r>
              <a:r>
                <a:rPr kumimoji="0" lang="en-US" sz="1400" b="1" i="0" u="none" strike="noStrike" kern="0" cap="none" spc="0" normalizeH="0" noProof="0" dirty="0" smtClean="0">
                  <a:ln>
                    <a:noFill/>
                  </a:ln>
                  <a:solidFill>
                    <a:srgbClr val="002060"/>
                  </a:solidFill>
                  <a:effectLst/>
                  <a:uLnTx/>
                  <a:uFillTx/>
                  <a:latin typeface="Cambria Math" panose="02040503050406030204" pitchFamily="18" charset="0"/>
                  <a:ea typeface="Cambria Math" panose="02040503050406030204" pitchFamily="18" charset="0"/>
                </a:rPr>
                <a:t> </a:t>
              </a:r>
              <a:r>
                <a:rPr lang="en-US" sz="1400" b="1" kern="0" dirty="0" smtClean="0">
                  <a:solidFill>
                    <a:srgbClr val="002060"/>
                  </a:solidFill>
                  <a:latin typeface="Cambria Math" panose="02040503050406030204" pitchFamily="18" charset="0"/>
                  <a:ea typeface="Cambria Math" panose="02040503050406030204" pitchFamily="18" charset="0"/>
                </a:rPr>
                <a:t>‘=’</a:t>
              </a:r>
              <a:r>
                <a:rPr kumimoji="0" lang="en-US" sz="1400" b="1" i="0" u="none" strike="noStrike" kern="0" cap="none" spc="0" normalizeH="0" noProof="0" dirty="0" smtClean="0">
                  <a:ln>
                    <a:noFill/>
                  </a:ln>
                  <a:solidFill>
                    <a:srgbClr val="002060"/>
                  </a:solidFill>
                  <a:effectLst/>
                  <a:uLnTx/>
                  <a:uFillTx/>
                  <a:latin typeface="Cambria Math" panose="02040503050406030204" pitchFamily="18" charset="0"/>
                  <a:ea typeface="Cambria Math" panose="02040503050406030204" pitchFamily="18" charset="0"/>
                </a:rPr>
                <a:t> sign in the example</a:t>
              </a:r>
              <a:r>
                <a:rPr kumimoji="0" lang="en-US" sz="1400" b="1" i="0" u="none" strike="noStrike" kern="0" cap="none" spc="0" normalizeH="0" baseline="0" noProof="0" dirty="0" smtClean="0">
                  <a:ln>
                    <a:noFill/>
                  </a:ln>
                  <a:solidFill>
                    <a:srgbClr val="002060"/>
                  </a:solidFill>
                  <a:effectLst/>
                  <a:uLnTx/>
                  <a:uFillTx/>
                  <a:latin typeface="Cambria Math" panose="02040503050406030204" pitchFamily="18" charset="0"/>
                  <a:ea typeface="Cambria Math" panose="02040503050406030204" pitchFamily="18" charset="0"/>
                </a:rPr>
                <a:t>?</a:t>
              </a:r>
              <a:endParaRPr kumimoji="0" lang="en-IN" sz="1400" b="1" i="0" u="none" strike="noStrike" kern="0" cap="none" spc="0" normalizeH="0" baseline="0" noProof="0" dirty="0">
                <a:ln>
                  <a:noFill/>
                </a:ln>
                <a:solidFill>
                  <a:srgbClr val="002060"/>
                </a:solidFill>
                <a:effectLst/>
                <a:uLnTx/>
                <a:uFillTx/>
                <a:latin typeface="Cambria Math" panose="02040503050406030204" pitchFamily="18" charset="0"/>
                <a:ea typeface="Cambria Math" panose="02040503050406030204" pitchFamily="18" charset="0"/>
              </a:endParaRPr>
            </a:p>
          </p:txBody>
        </p:sp>
      </p:grpSp>
      <p:pic>
        <p:nvPicPr>
          <p:cNvPr id="243" name="Picture 3" descr="D:\Smileys\Thinking Smiley.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5649393" y="2431785"/>
            <a:ext cx="597130" cy="663115"/>
          </a:xfrm>
          <a:prstGeom prst="rect">
            <a:avLst/>
          </a:prstGeom>
          <a:noFill/>
          <a:extLst>
            <a:ext uri="{909E8E84-426E-40DD-AFC4-6F175D3DCCD1}">
              <a14:hiddenFill xmlns:a14="http://schemas.microsoft.com/office/drawing/2010/main">
                <a:solidFill>
                  <a:srgbClr val="FFFFFF"/>
                </a:solidFill>
              </a14:hiddenFill>
            </a:ext>
          </a:extLst>
        </p:spPr>
      </p:pic>
      <p:grpSp>
        <p:nvGrpSpPr>
          <p:cNvPr id="246" name="Group 245"/>
          <p:cNvGrpSpPr/>
          <p:nvPr/>
        </p:nvGrpSpPr>
        <p:grpSpPr>
          <a:xfrm>
            <a:off x="764102" y="514350"/>
            <a:ext cx="1750498" cy="929754"/>
            <a:chOff x="7931999" y="-861648"/>
            <a:chExt cx="1903266" cy="929754"/>
          </a:xfrm>
        </p:grpSpPr>
        <p:sp>
          <p:nvSpPr>
            <p:cNvPr id="247" name="Cloud Callout 246"/>
            <p:cNvSpPr/>
            <p:nvPr/>
          </p:nvSpPr>
          <p:spPr>
            <a:xfrm>
              <a:off x="8686547" y="-734990"/>
              <a:ext cx="849100" cy="703848"/>
            </a:xfrm>
            <a:prstGeom prst="cloudCallout">
              <a:avLst>
                <a:gd name="adj1" fmla="val -3730"/>
                <a:gd name="adj2" fmla="val 84396"/>
              </a:avLst>
            </a:prstGeom>
            <a:ln w="19050">
              <a:solidFill>
                <a:srgbClr val="002060"/>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dirty="0">
                <a:solidFill>
                  <a:prstClr val="black"/>
                </a:solidFill>
                <a:latin typeface="Cambria Math" panose="02040503050406030204" pitchFamily="18" charset="0"/>
                <a:ea typeface="Cambria Math" panose="02040503050406030204" pitchFamily="18" charset="0"/>
              </a:endParaRPr>
            </a:p>
          </p:txBody>
        </p:sp>
        <p:pic>
          <p:nvPicPr>
            <p:cNvPr id="248" name="Picture 247"/>
            <p:cNvPicPr>
              <a:picLocks noChangeAspect="1" noChangeArrowheads="1"/>
            </p:cNvPicPr>
            <p:nvPr/>
          </p:nvPicPr>
          <p:blipFill>
            <a:blip r:embed="rId5" cstate="print">
              <a:extLst>
                <a:ext uri="{BEBA8EAE-BF5A-486C-A8C5-ECC9F3942E4B}">
                  <a14:imgProps xmlns:a14="http://schemas.microsoft.com/office/drawing/2010/main">
                    <a14:imgLayer r:embed="rId6">
                      <a14:imgEffect>
                        <a14:backgroundRemoval t="0" b="100000" l="0" r="100000"/>
                      </a14:imgEffect>
                    </a14:imgLayer>
                  </a14:imgProps>
                </a:ext>
                <a:ext uri="{28A0092B-C50C-407E-A947-70E740481C1C}">
                  <a14:useLocalDpi xmlns:a14="http://schemas.microsoft.com/office/drawing/2010/main" val="0"/>
                </a:ext>
              </a:extLst>
            </a:blip>
            <a:srcRect/>
            <a:stretch>
              <a:fillRect/>
            </a:stretch>
          </p:blipFill>
          <p:spPr bwMode="auto">
            <a:xfrm>
              <a:off x="7931999" y="-861648"/>
              <a:ext cx="931142" cy="8906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49" name="TextBox 248"/>
            <p:cNvSpPr txBox="1"/>
            <p:nvPr/>
          </p:nvSpPr>
          <p:spPr>
            <a:xfrm>
              <a:off x="8360351" y="-578225"/>
              <a:ext cx="1474914" cy="646331"/>
            </a:xfrm>
            <a:prstGeom prst="rect">
              <a:avLst/>
            </a:prstGeom>
            <a:noFill/>
          </p:spPr>
          <p:txBody>
            <a:bodyPr wrap="square" rtlCol="0">
              <a:spAutoFit/>
            </a:bodyPr>
            <a:lstStyle/>
            <a:p>
              <a:pPr algn="ctr"/>
              <a:r>
                <a:rPr lang="en-US" dirty="0" smtClean="0">
                  <a:solidFill>
                    <a:prstClr val="black"/>
                  </a:solidFill>
                  <a:latin typeface="Cambria Math" panose="02040503050406030204" pitchFamily="18" charset="0"/>
                  <a:ea typeface="Cambria Math" panose="02040503050406030204" pitchFamily="18" charset="0"/>
                </a:rPr>
                <a:t>Yes</a:t>
              </a:r>
              <a:endParaRPr lang="en-US" dirty="0">
                <a:solidFill>
                  <a:prstClr val="black"/>
                </a:solidFill>
                <a:latin typeface="Cambria Math" panose="02040503050406030204" pitchFamily="18" charset="0"/>
                <a:ea typeface="Cambria Math" panose="02040503050406030204" pitchFamily="18" charset="0"/>
              </a:endParaRPr>
            </a:p>
            <a:p>
              <a:pPr algn="ctr"/>
              <a:endParaRPr lang="en-US" dirty="0">
                <a:solidFill>
                  <a:prstClr val="black"/>
                </a:solidFill>
                <a:latin typeface="Cambria Math" panose="02040503050406030204" pitchFamily="18" charset="0"/>
                <a:ea typeface="Cambria Math" panose="02040503050406030204" pitchFamily="18" charset="0"/>
              </a:endParaRPr>
            </a:p>
          </p:txBody>
        </p:sp>
      </p:grpSp>
      <p:pic>
        <p:nvPicPr>
          <p:cNvPr id="257" name="Picture 3" descr="D:\Smileys\Thinking Smiley.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3799082" y="1994747"/>
            <a:ext cx="656843" cy="729427"/>
          </a:xfrm>
          <a:prstGeom prst="rect">
            <a:avLst/>
          </a:prstGeom>
          <a:noFill/>
          <a:extLst>
            <a:ext uri="{909E8E84-426E-40DD-AFC4-6F175D3DCCD1}">
              <a14:hiddenFill xmlns:a14="http://schemas.microsoft.com/office/drawing/2010/main">
                <a:solidFill>
                  <a:srgbClr val="FFFFFF"/>
                </a:solidFill>
              </a14:hiddenFill>
            </a:ext>
          </a:extLst>
        </p:spPr>
      </p:pic>
      <p:grpSp>
        <p:nvGrpSpPr>
          <p:cNvPr id="261" name="Group 260"/>
          <p:cNvGrpSpPr/>
          <p:nvPr/>
        </p:nvGrpSpPr>
        <p:grpSpPr>
          <a:xfrm>
            <a:off x="914402" y="833676"/>
            <a:ext cx="669769" cy="595074"/>
            <a:chOff x="955453" y="3064054"/>
            <a:chExt cx="669769" cy="595074"/>
          </a:xfrm>
        </p:grpSpPr>
        <p:sp>
          <p:nvSpPr>
            <p:cNvPr id="259" name="Rectangular Callout 258"/>
            <p:cNvSpPr/>
            <p:nvPr/>
          </p:nvSpPr>
          <p:spPr>
            <a:xfrm>
              <a:off x="955453" y="3148533"/>
              <a:ext cx="669769" cy="510595"/>
            </a:xfrm>
            <a:prstGeom prst="wedgeRectCallout">
              <a:avLst>
                <a:gd name="adj1" fmla="val -22367"/>
                <a:gd name="adj2" fmla="val 84634"/>
              </a:avLst>
            </a:prstGeom>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dirty="0">
                <a:ln>
                  <a:gradFill>
                    <a:gsLst>
                      <a:gs pos="0">
                        <a:srgbClr val="C0504D">
                          <a:lumMod val="60000"/>
                          <a:lumOff val="40000"/>
                        </a:srgbClr>
                      </a:gs>
                      <a:gs pos="99000">
                        <a:srgbClr val="4F81BD">
                          <a:tint val="44500"/>
                          <a:satMod val="160000"/>
                        </a:srgbClr>
                      </a:gs>
                      <a:gs pos="100000">
                        <a:srgbClr val="4F81BD">
                          <a:tint val="23500"/>
                          <a:satMod val="160000"/>
                        </a:srgbClr>
                      </a:gs>
                    </a:gsLst>
                    <a:lin ang="5400000" scaled="0"/>
                  </a:gradFill>
                </a:ln>
                <a:solidFill>
                  <a:prstClr val="black"/>
                </a:solidFill>
                <a:latin typeface="Cambria Math" panose="02040503050406030204" pitchFamily="18" charset="0"/>
                <a:ea typeface="Cambria Math" panose="02040503050406030204" pitchFamily="18" charset="0"/>
              </a:endParaRPr>
            </a:p>
          </p:txBody>
        </p:sp>
        <p:sp>
          <p:nvSpPr>
            <p:cNvPr id="260" name="Rectangle 259"/>
            <p:cNvSpPr/>
            <p:nvPr/>
          </p:nvSpPr>
          <p:spPr>
            <a:xfrm>
              <a:off x="1046252" y="3064054"/>
              <a:ext cx="380232" cy="584775"/>
            </a:xfrm>
            <a:prstGeom prst="rect">
              <a:avLst/>
            </a:prstGeom>
          </p:spPr>
          <p:txBody>
            <a:bodyPr wrap="none">
              <a:spAutoFit/>
            </a:bodyPr>
            <a:lstStyle/>
            <a:p>
              <a:r>
                <a:rPr lang="en-US" sz="3200" b="1" dirty="0">
                  <a:latin typeface="Cambria Math" panose="02040503050406030204" pitchFamily="18" charset="0"/>
                  <a:ea typeface="Cambria Math" panose="02040503050406030204" pitchFamily="18" charset="0"/>
                </a:rPr>
                <a:t>x</a:t>
              </a:r>
              <a:endParaRPr lang="en-US" sz="3200" dirty="0">
                <a:latin typeface="Cambria Math" panose="02040503050406030204" pitchFamily="18" charset="0"/>
                <a:ea typeface="Cambria Math" panose="02040503050406030204" pitchFamily="18" charset="0"/>
              </a:endParaRPr>
            </a:p>
          </p:txBody>
        </p:sp>
      </p:grpSp>
      <p:grpSp>
        <p:nvGrpSpPr>
          <p:cNvPr id="262" name="Group 261"/>
          <p:cNvGrpSpPr/>
          <p:nvPr/>
        </p:nvGrpSpPr>
        <p:grpSpPr>
          <a:xfrm>
            <a:off x="971533" y="2450196"/>
            <a:ext cx="669769" cy="595074"/>
            <a:chOff x="955453" y="3064054"/>
            <a:chExt cx="669769" cy="595074"/>
          </a:xfrm>
        </p:grpSpPr>
        <p:sp>
          <p:nvSpPr>
            <p:cNvPr id="263" name="Rectangular Callout 262"/>
            <p:cNvSpPr/>
            <p:nvPr/>
          </p:nvSpPr>
          <p:spPr>
            <a:xfrm>
              <a:off x="955453" y="3148533"/>
              <a:ext cx="669769" cy="510595"/>
            </a:xfrm>
            <a:prstGeom prst="wedgeRectCallout">
              <a:avLst>
                <a:gd name="adj1" fmla="val -33105"/>
                <a:gd name="adj2" fmla="val -102500"/>
              </a:avLst>
            </a:prstGeom>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dirty="0">
                <a:ln>
                  <a:gradFill>
                    <a:gsLst>
                      <a:gs pos="0">
                        <a:srgbClr val="C0504D">
                          <a:lumMod val="60000"/>
                          <a:lumOff val="40000"/>
                        </a:srgbClr>
                      </a:gs>
                      <a:gs pos="99000">
                        <a:srgbClr val="4F81BD">
                          <a:tint val="44500"/>
                          <a:satMod val="160000"/>
                        </a:srgbClr>
                      </a:gs>
                      <a:gs pos="100000">
                        <a:srgbClr val="4F81BD">
                          <a:tint val="23500"/>
                          <a:satMod val="160000"/>
                        </a:srgbClr>
                      </a:gs>
                    </a:gsLst>
                    <a:lin ang="5400000" scaled="0"/>
                  </a:gradFill>
                </a:ln>
                <a:solidFill>
                  <a:prstClr val="black"/>
                </a:solidFill>
                <a:latin typeface="Cambria Math" panose="02040503050406030204" pitchFamily="18" charset="0"/>
                <a:ea typeface="Cambria Math" panose="02040503050406030204" pitchFamily="18" charset="0"/>
              </a:endParaRPr>
            </a:p>
          </p:txBody>
        </p:sp>
        <p:sp>
          <p:nvSpPr>
            <p:cNvPr id="264" name="Rectangle 263"/>
            <p:cNvSpPr/>
            <p:nvPr/>
          </p:nvSpPr>
          <p:spPr>
            <a:xfrm>
              <a:off x="1066800" y="3064054"/>
              <a:ext cx="388248" cy="584775"/>
            </a:xfrm>
            <a:prstGeom prst="rect">
              <a:avLst/>
            </a:prstGeom>
          </p:spPr>
          <p:txBody>
            <a:bodyPr wrap="none">
              <a:spAutoFit/>
            </a:bodyPr>
            <a:lstStyle/>
            <a:p>
              <a:r>
                <a:rPr lang="en-US" sz="3200" b="1" dirty="0" smtClean="0">
                  <a:latin typeface="Cambria Math" panose="02040503050406030204" pitchFamily="18" charset="0"/>
                  <a:ea typeface="Cambria Math" panose="02040503050406030204" pitchFamily="18" charset="0"/>
                </a:rPr>
                <a:t>y</a:t>
              </a:r>
              <a:endParaRPr lang="en-US" sz="3200" dirty="0">
                <a:latin typeface="Cambria Math" panose="02040503050406030204" pitchFamily="18" charset="0"/>
                <a:ea typeface="Cambria Math" panose="02040503050406030204" pitchFamily="18" charset="0"/>
              </a:endParaRPr>
            </a:p>
          </p:txBody>
        </p:sp>
      </p:grpSp>
      <p:sp>
        <p:nvSpPr>
          <p:cNvPr id="2" name="Rectangle 1"/>
          <p:cNvSpPr/>
          <p:nvPr/>
        </p:nvSpPr>
        <p:spPr>
          <a:xfrm>
            <a:off x="1601700" y="181229"/>
            <a:ext cx="3132946" cy="492443"/>
          </a:xfrm>
          <a:prstGeom prst="rect">
            <a:avLst/>
          </a:prstGeom>
        </p:spPr>
        <p:txBody>
          <a:bodyPr wrap="square">
            <a:spAutoFit/>
          </a:bodyPr>
          <a:lstStyle/>
          <a:p>
            <a:r>
              <a:rPr lang="en-US" sz="2600" b="1" kern="0" dirty="0" smtClean="0">
                <a:solidFill>
                  <a:srgbClr val="FF33CC"/>
                </a:solidFill>
                <a:latin typeface="Cambria Math" panose="02040503050406030204" pitchFamily="18" charset="0"/>
                <a:ea typeface="Cambria Math" panose="02040503050406030204" pitchFamily="18" charset="0"/>
              </a:rPr>
              <a:t>Linear Equations</a:t>
            </a:r>
            <a:endParaRPr lang="en-US" sz="2600" dirty="0">
              <a:solidFill>
                <a:srgbClr val="FF33CC"/>
              </a:solidFill>
              <a:latin typeface="Cambria Math" panose="02040503050406030204" pitchFamily="18" charset="0"/>
              <a:ea typeface="Cambria Math" panose="02040503050406030204" pitchFamily="18" charset="0"/>
            </a:endParaRPr>
          </a:p>
        </p:txBody>
      </p:sp>
      <p:grpSp>
        <p:nvGrpSpPr>
          <p:cNvPr id="53" name="Group 57"/>
          <p:cNvGrpSpPr/>
          <p:nvPr/>
        </p:nvGrpSpPr>
        <p:grpSpPr>
          <a:xfrm>
            <a:off x="5801815" y="968239"/>
            <a:ext cx="2310377" cy="1077408"/>
            <a:chOff x="932721" y="3619501"/>
            <a:chExt cx="2238484" cy="770414"/>
          </a:xfrm>
        </p:grpSpPr>
        <p:sp>
          <p:nvSpPr>
            <p:cNvPr id="54" name="Cloud Callout 53"/>
            <p:cNvSpPr/>
            <p:nvPr/>
          </p:nvSpPr>
          <p:spPr>
            <a:xfrm>
              <a:off x="932721" y="3619501"/>
              <a:ext cx="2238484" cy="770414"/>
            </a:xfrm>
            <a:prstGeom prst="cloudCallout">
              <a:avLst>
                <a:gd name="adj1" fmla="val -39855"/>
                <a:gd name="adj2" fmla="val -63500"/>
              </a:avLst>
            </a:prstGeom>
            <a:solidFill>
              <a:srgbClr val="CCFFFF"/>
            </a:solidFill>
            <a:ln w="25400" cap="flat" cmpd="sng" algn="ctr">
              <a:solidFill>
                <a:srgbClr val="00206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ysClr val="window" lastClr="FFFFFF"/>
                </a:solidFill>
                <a:effectLst/>
                <a:uLnTx/>
                <a:uFillTx/>
                <a:latin typeface="Cambria Math" panose="02040503050406030204" pitchFamily="18" charset="0"/>
                <a:ea typeface="Cambria Math" panose="02040503050406030204" pitchFamily="18" charset="0"/>
                <a:cs typeface="+mn-cs"/>
              </a:endParaRPr>
            </a:p>
          </p:txBody>
        </p:sp>
        <p:sp>
          <p:nvSpPr>
            <p:cNvPr id="55" name="TextBox 54"/>
            <p:cNvSpPr txBox="1"/>
            <p:nvPr/>
          </p:nvSpPr>
          <p:spPr>
            <a:xfrm>
              <a:off x="1026031" y="3747922"/>
              <a:ext cx="2045890" cy="374135"/>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smtClean="0">
                  <a:ln>
                    <a:noFill/>
                  </a:ln>
                  <a:solidFill>
                    <a:srgbClr val="002060"/>
                  </a:solidFill>
                  <a:effectLst/>
                  <a:uLnTx/>
                  <a:uFillTx/>
                  <a:latin typeface="Cambria Math" panose="02040503050406030204" pitchFamily="18" charset="0"/>
                  <a:ea typeface="Cambria Math" panose="02040503050406030204" pitchFamily="18" charset="0"/>
                </a:rPr>
                <a:t>What is the variable in these examples?</a:t>
              </a:r>
              <a:endParaRPr kumimoji="0" lang="en-IN" sz="1400" b="1" i="0" u="none" strike="noStrike" kern="0" cap="none" spc="0" normalizeH="0" baseline="0" noProof="0" dirty="0">
                <a:ln>
                  <a:noFill/>
                </a:ln>
                <a:solidFill>
                  <a:srgbClr val="002060"/>
                </a:solidFill>
                <a:effectLst/>
                <a:uLnTx/>
                <a:uFillTx/>
                <a:latin typeface="Cambria Math" panose="02040503050406030204" pitchFamily="18" charset="0"/>
                <a:ea typeface="Cambria Math" panose="02040503050406030204" pitchFamily="18" charset="0"/>
              </a:endParaRPr>
            </a:p>
          </p:txBody>
        </p:sp>
      </p:grpSp>
      <p:grpSp>
        <p:nvGrpSpPr>
          <p:cNvPr id="56" name="Group 57"/>
          <p:cNvGrpSpPr/>
          <p:nvPr/>
        </p:nvGrpSpPr>
        <p:grpSpPr>
          <a:xfrm>
            <a:off x="3558389" y="1346193"/>
            <a:ext cx="1849986" cy="1025421"/>
            <a:chOff x="-564406" y="3798028"/>
            <a:chExt cx="1849986" cy="1025421"/>
          </a:xfrm>
        </p:grpSpPr>
        <p:sp>
          <p:nvSpPr>
            <p:cNvPr id="57" name="Cloud Callout 56"/>
            <p:cNvSpPr/>
            <p:nvPr/>
          </p:nvSpPr>
          <p:spPr>
            <a:xfrm>
              <a:off x="-564406" y="3798028"/>
              <a:ext cx="1849986" cy="1025421"/>
            </a:xfrm>
            <a:prstGeom prst="cloudCallout">
              <a:avLst>
                <a:gd name="adj1" fmla="val -109594"/>
                <a:gd name="adj2" fmla="val 844"/>
              </a:avLst>
            </a:prstGeom>
            <a:solidFill>
              <a:srgbClr val="FF9999"/>
            </a:solidFill>
            <a:ln w="25400" cap="flat" cmpd="sng" algn="ctr">
              <a:solidFill>
                <a:srgbClr val="00206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ysClr val="window" lastClr="FFFFFF"/>
                </a:solidFill>
                <a:effectLst/>
                <a:uLnTx/>
                <a:uFillTx/>
                <a:latin typeface="Cambria Math" panose="02040503050406030204" pitchFamily="18" charset="0"/>
                <a:ea typeface="Cambria Math" panose="02040503050406030204" pitchFamily="18" charset="0"/>
                <a:cs typeface="+mn-cs"/>
              </a:endParaRPr>
            </a:p>
          </p:txBody>
        </p:sp>
        <p:sp>
          <p:nvSpPr>
            <p:cNvPr id="58" name="TextBox 57"/>
            <p:cNvSpPr txBox="1"/>
            <p:nvPr/>
          </p:nvSpPr>
          <p:spPr>
            <a:xfrm>
              <a:off x="-486167" y="4049128"/>
              <a:ext cx="1657690" cy="52322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smtClean="0">
                  <a:ln>
                    <a:noFill/>
                  </a:ln>
                  <a:solidFill>
                    <a:srgbClr val="002060"/>
                  </a:solidFill>
                  <a:effectLst/>
                  <a:uLnTx/>
                  <a:uFillTx/>
                  <a:latin typeface="Cambria Math" panose="02040503050406030204" pitchFamily="18" charset="0"/>
                  <a:ea typeface="Cambria Math" panose="02040503050406030204" pitchFamily="18" charset="0"/>
                </a:rPr>
                <a:t>Therefore, it is an equation</a:t>
              </a:r>
              <a:endParaRPr kumimoji="0" lang="en-IN" sz="1400" b="1" i="0" u="none" strike="noStrike" kern="0" cap="none" spc="0" normalizeH="0" baseline="0" noProof="0" dirty="0">
                <a:ln>
                  <a:noFill/>
                </a:ln>
                <a:solidFill>
                  <a:srgbClr val="002060"/>
                </a:solidFill>
                <a:effectLst/>
                <a:uLnTx/>
                <a:uFillTx/>
                <a:latin typeface="Cambria Math" panose="02040503050406030204" pitchFamily="18" charset="0"/>
                <a:ea typeface="Cambria Math" panose="02040503050406030204" pitchFamily="18" charset="0"/>
              </a:endParaRPr>
            </a:p>
          </p:txBody>
        </p:sp>
      </p:grpSp>
    </p:spTree>
    <p:extLst>
      <p:ext uri="{BB962C8B-B14F-4D97-AF65-F5344CB8AC3E}">
        <p14:creationId xmlns:p14="http://schemas.microsoft.com/office/powerpoint/2010/main" val="3296681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99"/>
                                        </p:tgtEl>
                                        <p:attrNameLst>
                                          <p:attrName>style.visibility</p:attrName>
                                        </p:attrNameLst>
                                      </p:cBhvr>
                                      <p:to>
                                        <p:strVal val="visible"/>
                                      </p:to>
                                    </p:set>
                                    <p:animEffect transition="in" filter="wipe(left)">
                                      <p:cBhvr>
                                        <p:cTn id="7" dur="1000"/>
                                        <p:tgtEl>
                                          <p:spTgt spid="19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7"/>
                                        </p:tgtEl>
                                        <p:attrNameLst>
                                          <p:attrName>style.visibility</p:attrName>
                                        </p:attrNameLst>
                                      </p:cBhvr>
                                      <p:to>
                                        <p:strVal val="visible"/>
                                      </p:to>
                                    </p:set>
                                    <p:animEffect transition="in" filter="fade">
                                      <p:cBhvr>
                                        <p:cTn id="12" dur="500"/>
                                        <p:tgtEl>
                                          <p:spTgt spid="207"/>
                                        </p:tgtEl>
                                      </p:cBhvr>
                                    </p:animEffect>
                                  </p:childTnLst>
                                </p:cTn>
                              </p:par>
                            </p:childTnLst>
                          </p:cTn>
                        </p:par>
                        <p:par>
                          <p:cTn id="13" fill="hold">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200"/>
                                        </p:tgtEl>
                                        <p:attrNameLst>
                                          <p:attrName>style.visibility</p:attrName>
                                        </p:attrNameLst>
                                      </p:cBhvr>
                                      <p:to>
                                        <p:strVal val="visible"/>
                                      </p:to>
                                    </p:set>
                                    <p:animEffect transition="in" filter="wipe(left)">
                                      <p:cBhvr>
                                        <p:cTn id="16" dur="500"/>
                                        <p:tgtEl>
                                          <p:spTgt spid="200"/>
                                        </p:tgtEl>
                                      </p:cBhvr>
                                    </p:animEffect>
                                  </p:childTnLst>
                                </p:cTn>
                              </p:par>
                              <p:par>
                                <p:cTn id="17" presetID="10" presetClass="exit" presetSubtype="0" fill="hold" nodeType="withEffect">
                                  <p:stCondLst>
                                    <p:cond delay="0"/>
                                  </p:stCondLst>
                                  <p:childTnLst>
                                    <p:animEffect transition="out" filter="fade">
                                      <p:cBhvr>
                                        <p:cTn id="18" dur="500"/>
                                        <p:tgtEl>
                                          <p:spTgt spid="207"/>
                                        </p:tgtEl>
                                      </p:cBhvr>
                                    </p:animEffect>
                                    <p:set>
                                      <p:cBhvr>
                                        <p:cTn id="19" dur="1" fill="hold">
                                          <p:stCondLst>
                                            <p:cond delay="499"/>
                                          </p:stCondLst>
                                        </p:cTn>
                                        <p:tgtEl>
                                          <p:spTgt spid="207"/>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22" presetClass="entr" presetSubtype="1" fill="hold" grpId="0" nodeType="clickEffect">
                                  <p:stCondLst>
                                    <p:cond delay="0"/>
                                  </p:stCondLst>
                                  <p:childTnLst>
                                    <p:set>
                                      <p:cBhvr>
                                        <p:cTn id="23" dur="1" fill="hold">
                                          <p:stCondLst>
                                            <p:cond delay="0"/>
                                          </p:stCondLst>
                                        </p:cTn>
                                        <p:tgtEl>
                                          <p:spTgt spid="211"/>
                                        </p:tgtEl>
                                        <p:attrNameLst>
                                          <p:attrName>style.visibility</p:attrName>
                                        </p:attrNameLst>
                                      </p:cBhvr>
                                      <p:to>
                                        <p:strVal val="visible"/>
                                      </p:to>
                                    </p:set>
                                    <p:animEffect transition="in" filter="wipe(up)">
                                      <p:cBhvr>
                                        <p:cTn id="24" dur="500"/>
                                        <p:tgtEl>
                                          <p:spTgt spid="211"/>
                                        </p:tgtEl>
                                      </p:cBhvr>
                                    </p:animEffect>
                                  </p:childTnLst>
                                </p:cTn>
                              </p:par>
                              <p:par>
                                <p:cTn id="25" presetID="22" presetClass="entr" presetSubtype="1" fill="hold" grpId="0" nodeType="withEffect">
                                  <p:stCondLst>
                                    <p:cond delay="0"/>
                                  </p:stCondLst>
                                  <p:childTnLst>
                                    <p:set>
                                      <p:cBhvr>
                                        <p:cTn id="26" dur="1" fill="hold">
                                          <p:stCondLst>
                                            <p:cond delay="0"/>
                                          </p:stCondLst>
                                        </p:cTn>
                                        <p:tgtEl>
                                          <p:spTgt spid="212"/>
                                        </p:tgtEl>
                                        <p:attrNameLst>
                                          <p:attrName>style.visibility</p:attrName>
                                        </p:attrNameLst>
                                      </p:cBhvr>
                                      <p:to>
                                        <p:strVal val="visible"/>
                                      </p:to>
                                    </p:set>
                                    <p:animEffect transition="in" filter="wipe(up)">
                                      <p:cBhvr>
                                        <p:cTn id="27" dur="500"/>
                                        <p:tgtEl>
                                          <p:spTgt spid="21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iterate type="lt">
                                    <p:tmPct val="0"/>
                                  </p:iterate>
                                  <p:childTnLst>
                                    <p:set>
                                      <p:cBhvr>
                                        <p:cTn id="31" dur="1" fill="hold">
                                          <p:stCondLst>
                                            <p:cond delay="0"/>
                                          </p:stCondLst>
                                        </p:cTn>
                                        <p:tgtEl>
                                          <p:spTgt spid="202"/>
                                        </p:tgtEl>
                                        <p:attrNameLst>
                                          <p:attrName>style.visibility</p:attrName>
                                        </p:attrNameLst>
                                      </p:cBhvr>
                                      <p:to>
                                        <p:strVal val="visible"/>
                                      </p:to>
                                    </p:set>
                                    <p:animEffect transition="in" filter="wipe(left)">
                                      <p:cBhvr>
                                        <p:cTn id="32" dur="1000"/>
                                        <p:tgtEl>
                                          <p:spTgt spid="202"/>
                                        </p:tgtEl>
                                      </p:cBhvr>
                                    </p:animEffect>
                                  </p:childTnLst>
                                </p:cTn>
                              </p:par>
                              <p:par>
                                <p:cTn id="33" presetID="22" presetClass="entr" presetSubtype="8" fill="hold" grpId="0" nodeType="withEffect">
                                  <p:stCondLst>
                                    <p:cond delay="0"/>
                                  </p:stCondLst>
                                  <p:iterate type="lt">
                                    <p:tmPct val="0"/>
                                  </p:iterate>
                                  <p:childTnLst>
                                    <p:set>
                                      <p:cBhvr>
                                        <p:cTn id="34" dur="1" fill="hold">
                                          <p:stCondLst>
                                            <p:cond delay="0"/>
                                          </p:stCondLst>
                                        </p:cTn>
                                        <p:tgtEl>
                                          <p:spTgt spid="201"/>
                                        </p:tgtEl>
                                        <p:attrNameLst>
                                          <p:attrName>style.visibility</p:attrName>
                                        </p:attrNameLst>
                                      </p:cBhvr>
                                      <p:to>
                                        <p:strVal val="visible"/>
                                      </p:to>
                                    </p:set>
                                    <p:animEffect transition="in" filter="wipe(left)">
                                      <p:cBhvr>
                                        <p:cTn id="35" dur="1000"/>
                                        <p:tgtEl>
                                          <p:spTgt spid="201"/>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iterate type="lt">
                                    <p:tmPct val="0"/>
                                  </p:iterate>
                                  <p:childTnLst>
                                    <p:set>
                                      <p:cBhvr>
                                        <p:cTn id="39" dur="1" fill="hold">
                                          <p:stCondLst>
                                            <p:cond delay="0"/>
                                          </p:stCondLst>
                                        </p:cTn>
                                        <p:tgtEl>
                                          <p:spTgt spid="203"/>
                                        </p:tgtEl>
                                        <p:attrNameLst>
                                          <p:attrName>style.visibility</p:attrName>
                                        </p:attrNameLst>
                                      </p:cBhvr>
                                      <p:to>
                                        <p:strVal val="visible"/>
                                      </p:to>
                                    </p:set>
                                    <p:animEffect transition="in" filter="wipe(left)">
                                      <p:cBhvr>
                                        <p:cTn id="40" dur="1000"/>
                                        <p:tgtEl>
                                          <p:spTgt spid="203"/>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1" fill="hold" nodeType="clickEffect">
                                  <p:stCondLst>
                                    <p:cond delay="0"/>
                                  </p:stCondLst>
                                  <p:childTnLst>
                                    <p:set>
                                      <p:cBhvr>
                                        <p:cTn id="44" dur="1" fill="hold">
                                          <p:stCondLst>
                                            <p:cond delay="0"/>
                                          </p:stCondLst>
                                        </p:cTn>
                                        <p:tgtEl>
                                          <p:spTgt spid="240"/>
                                        </p:tgtEl>
                                        <p:attrNameLst>
                                          <p:attrName>style.visibility</p:attrName>
                                        </p:attrNameLst>
                                      </p:cBhvr>
                                      <p:to>
                                        <p:strVal val="visible"/>
                                      </p:to>
                                    </p:set>
                                    <p:animEffect transition="in" filter="wipe(up)">
                                      <p:cBhvr>
                                        <p:cTn id="45" dur="500"/>
                                        <p:tgtEl>
                                          <p:spTgt spid="240"/>
                                        </p:tgtEl>
                                      </p:cBhvr>
                                    </p:animEffect>
                                  </p:childTnLst>
                                </p:cTn>
                              </p:par>
                              <p:par>
                                <p:cTn id="46" presetID="10" presetClass="entr" presetSubtype="0" fill="hold" nodeType="withEffect">
                                  <p:stCondLst>
                                    <p:cond delay="0"/>
                                  </p:stCondLst>
                                  <p:childTnLst>
                                    <p:set>
                                      <p:cBhvr>
                                        <p:cTn id="47" dur="1" fill="hold">
                                          <p:stCondLst>
                                            <p:cond delay="0"/>
                                          </p:stCondLst>
                                        </p:cTn>
                                        <p:tgtEl>
                                          <p:spTgt spid="243"/>
                                        </p:tgtEl>
                                        <p:attrNameLst>
                                          <p:attrName>style.visibility</p:attrName>
                                        </p:attrNameLst>
                                      </p:cBhvr>
                                      <p:to>
                                        <p:strVal val="visible"/>
                                      </p:to>
                                    </p:set>
                                    <p:animEffect transition="in" filter="fade">
                                      <p:cBhvr>
                                        <p:cTn id="48" dur="500"/>
                                        <p:tgtEl>
                                          <p:spTgt spid="243"/>
                                        </p:tgtEl>
                                      </p:cBhvr>
                                    </p:animEffec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244"/>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245"/>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22" presetClass="entr" presetSubtype="4" fill="hold" nodeType="clickEffect">
                                  <p:stCondLst>
                                    <p:cond delay="0"/>
                                  </p:stCondLst>
                                  <p:childTnLst>
                                    <p:set>
                                      <p:cBhvr>
                                        <p:cTn id="60" dur="1" fill="hold">
                                          <p:stCondLst>
                                            <p:cond delay="0"/>
                                          </p:stCondLst>
                                        </p:cTn>
                                        <p:tgtEl>
                                          <p:spTgt spid="246"/>
                                        </p:tgtEl>
                                        <p:attrNameLst>
                                          <p:attrName>style.visibility</p:attrName>
                                        </p:attrNameLst>
                                      </p:cBhvr>
                                      <p:to>
                                        <p:strVal val="visible"/>
                                      </p:to>
                                    </p:set>
                                    <p:animEffect transition="in" filter="wipe(down)">
                                      <p:cBhvr>
                                        <p:cTn id="61" dur="500"/>
                                        <p:tgtEl>
                                          <p:spTgt spid="246"/>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1" fill="hold" nodeType="clickEffect">
                                  <p:stCondLst>
                                    <p:cond delay="0"/>
                                  </p:stCondLst>
                                  <p:childTnLst>
                                    <p:set>
                                      <p:cBhvr>
                                        <p:cTn id="65" dur="1" fill="hold">
                                          <p:stCondLst>
                                            <p:cond delay="0"/>
                                          </p:stCondLst>
                                        </p:cTn>
                                        <p:tgtEl>
                                          <p:spTgt spid="56"/>
                                        </p:tgtEl>
                                        <p:attrNameLst>
                                          <p:attrName>style.visibility</p:attrName>
                                        </p:attrNameLst>
                                      </p:cBhvr>
                                      <p:to>
                                        <p:strVal val="visible"/>
                                      </p:to>
                                    </p:set>
                                    <p:animEffect transition="in" filter="wipe(up)">
                                      <p:cBhvr>
                                        <p:cTn id="66" dur="500"/>
                                        <p:tgtEl>
                                          <p:spTgt spid="56"/>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xit" presetSubtype="0" fill="hold" nodeType="clickEffect">
                                  <p:stCondLst>
                                    <p:cond delay="0"/>
                                  </p:stCondLst>
                                  <p:childTnLst>
                                    <p:animEffect transition="out" filter="fade">
                                      <p:cBhvr>
                                        <p:cTn id="70" dur="500"/>
                                        <p:tgtEl>
                                          <p:spTgt spid="56"/>
                                        </p:tgtEl>
                                      </p:cBhvr>
                                    </p:animEffect>
                                    <p:set>
                                      <p:cBhvr>
                                        <p:cTn id="71" dur="1" fill="hold">
                                          <p:stCondLst>
                                            <p:cond delay="499"/>
                                          </p:stCondLst>
                                        </p:cTn>
                                        <p:tgtEl>
                                          <p:spTgt spid="56"/>
                                        </p:tgtEl>
                                        <p:attrNameLst>
                                          <p:attrName>style.visibility</p:attrName>
                                        </p:attrNameLst>
                                      </p:cBhvr>
                                      <p:to>
                                        <p:strVal val="hidden"/>
                                      </p:to>
                                    </p:set>
                                  </p:childTnLst>
                                </p:cTn>
                              </p:par>
                              <p:par>
                                <p:cTn id="72" presetID="10" presetClass="exit" presetSubtype="0" fill="hold" nodeType="withEffect">
                                  <p:stCondLst>
                                    <p:cond delay="0"/>
                                  </p:stCondLst>
                                  <p:childTnLst>
                                    <p:animEffect transition="out" filter="fade">
                                      <p:cBhvr>
                                        <p:cTn id="73" dur="500"/>
                                        <p:tgtEl>
                                          <p:spTgt spid="243"/>
                                        </p:tgtEl>
                                      </p:cBhvr>
                                    </p:animEffect>
                                    <p:set>
                                      <p:cBhvr>
                                        <p:cTn id="74" dur="1" fill="hold">
                                          <p:stCondLst>
                                            <p:cond delay="499"/>
                                          </p:stCondLst>
                                        </p:cTn>
                                        <p:tgtEl>
                                          <p:spTgt spid="243"/>
                                        </p:tgtEl>
                                        <p:attrNameLst>
                                          <p:attrName>style.visibility</p:attrName>
                                        </p:attrNameLst>
                                      </p:cBhvr>
                                      <p:to>
                                        <p:strVal val="hidden"/>
                                      </p:to>
                                    </p:set>
                                  </p:childTnLst>
                                </p:cTn>
                              </p:par>
                              <p:par>
                                <p:cTn id="75" presetID="10" presetClass="exit" presetSubtype="0" fill="hold" grpId="1" nodeType="withEffect">
                                  <p:stCondLst>
                                    <p:cond delay="0"/>
                                  </p:stCondLst>
                                  <p:childTnLst>
                                    <p:animEffect transition="out" filter="fade">
                                      <p:cBhvr>
                                        <p:cTn id="76" dur="500"/>
                                        <p:tgtEl>
                                          <p:spTgt spid="244"/>
                                        </p:tgtEl>
                                      </p:cBhvr>
                                    </p:animEffect>
                                    <p:set>
                                      <p:cBhvr>
                                        <p:cTn id="77" dur="1" fill="hold">
                                          <p:stCondLst>
                                            <p:cond delay="499"/>
                                          </p:stCondLst>
                                        </p:cTn>
                                        <p:tgtEl>
                                          <p:spTgt spid="244"/>
                                        </p:tgtEl>
                                        <p:attrNameLst>
                                          <p:attrName>style.visibility</p:attrName>
                                        </p:attrNameLst>
                                      </p:cBhvr>
                                      <p:to>
                                        <p:strVal val="hidden"/>
                                      </p:to>
                                    </p:set>
                                  </p:childTnLst>
                                </p:cTn>
                              </p:par>
                              <p:par>
                                <p:cTn id="78" presetID="10" presetClass="exit" presetSubtype="0" fill="hold" grpId="1" nodeType="withEffect">
                                  <p:stCondLst>
                                    <p:cond delay="0"/>
                                  </p:stCondLst>
                                  <p:childTnLst>
                                    <p:animEffect transition="out" filter="fade">
                                      <p:cBhvr>
                                        <p:cTn id="79" dur="500"/>
                                        <p:tgtEl>
                                          <p:spTgt spid="245"/>
                                        </p:tgtEl>
                                      </p:cBhvr>
                                    </p:animEffect>
                                    <p:set>
                                      <p:cBhvr>
                                        <p:cTn id="80" dur="1" fill="hold">
                                          <p:stCondLst>
                                            <p:cond delay="499"/>
                                          </p:stCondLst>
                                        </p:cTn>
                                        <p:tgtEl>
                                          <p:spTgt spid="245"/>
                                        </p:tgtEl>
                                        <p:attrNameLst>
                                          <p:attrName>style.visibility</p:attrName>
                                        </p:attrNameLst>
                                      </p:cBhvr>
                                      <p:to>
                                        <p:strVal val="hidden"/>
                                      </p:to>
                                    </p:set>
                                  </p:childTnLst>
                                </p:cTn>
                              </p:par>
                              <p:par>
                                <p:cTn id="81" presetID="1" presetClass="exit" presetSubtype="0" fill="hold" nodeType="withEffect">
                                  <p:stCondLst>
                                    <p:cond delay="0"/>
                                  </p:stCondLst>
                                  <p:childTnLst>
                                    <p:set>
                                      <p:cBhvr>
                                        <p:cTn id="82" dur="1" fill="hold">
                                          <p:stCondLst>
                                            <p:cond delay="0"/>
                                          </p:stCondLst>
                                        </p:cTn>
                                        <p:tgtEl>
                                          <p:spTgt spid="246"/>
                                        </p:tgtEl>
                                        <p:attrNameLst>
                                          <p:attrName>style.visibility</p:attrName>
                                        </p:attrNameLst>
                                      </p:cBhvr>
                                      <p:to>
                                        <p:strVal val="hidden"/>
                                      </p:to>
                                    </p:set>
                                  </p:childTnLst>
                                </p:cTn>
                              </p:par>
                              <p:par>
                                <p:cTn id="83" presetID="10" presetClass="exit" presetSubtype="0" fill="hold" nodeType="withEffect">
                                  <p:stCondLst>
                                    <p:cond delay="0"/>
                                  </p:stCondLst>
                                  <p:childTnLst>
                                    <p:animEffect transition="out" filter="fade">
                                      <p:cBhvr>
                                        <p:cTn id="84" dur="500"/>
                                        <p:tgtEl>
                                          <p:spTgt spid="240"/>
                                        </p:tgtEl>
                                      </p:cBhvr>
                                    </p:animEffect>
                                    <p:set>
                                      <p:cBhvr>
                                        <p:cTn id="85" dur="1" fill="hold">
                                          <p:stCondLst>
                                            <p:cond delay="499"/>
                                          </p:stCondLst>
                                        </p:cTn>
                                        <p:tgtEl>
                                          <p:spTgt spid="240"/>
                                        </p:tgtEl>
                                        <p:attrNameLst>
                                          <p:attrName>style.visibility</p:attrName>
                                        </p:attrNameLst>
                                      </p:cBhvr>
                                      <p:to>
                                        <p:strVal val="hidden"/>
                                      </p:to>
                                    </p:set>
                                  </p:childTnLst>
                                </p:cTn>
                              </p:par>
                            </p:childTnLst>
                          </p:cTn>
                        </p:par>
                      </p:childTnLst>
                    </p:cTn>
                  </p:par>
                  <p:par>
                    <p:cTn id="86" fill="hold">
                      <p:stCondLst>
                        <p:cond delay="indefinite"/>
                      </p:stCondLst>
                      <p:childTnLst>
                        <p:par>
                          <p:cTn id="87" fill="hold">
                            <p:stCondLst>
                              <p:cond delay="0"/>
                            </p:stCondLst>
                            <p:childTnLst>
                              <p:par>
                                <p:cTn id="88" presetID="22" presetClass="entr" presetSubtype="8" fill="hold" grpId="0" nodeType="clickEffect">
                                  <p:stCondLst>
                                    <p:cond delay="0"/>
                                  </p:stCondLst>
                                  <p:childTnLst>
                                    <p:set>
                                      <p:cBhvr>
                                        <p:cTn id="89" dur="1" fill="hold">
                                          <p:stCondLst>
                                            <p:cond delay="0"/>
                                          </p:stCondLst>
                                        </p:cTn>
                                        <p:tgtEl>
                                          <p:spTgt spid="204"/>
                                        </p:tgtEl>
                                        <p:attrNameLst>
                                          <p:attrName>style.visibility</p:attrName>
                                        </p:attrNameLst>
                                      </p:cBhvr>
                                      <p:to>
                                        <p:strVal val="visible"/>
                                      </p:to>
                                    </p:set>
                                    <p:animEffect transition="in" filter="wipe(left)">
                                      <p:cBhvr>
                                        <p:cTn id="90" dur="500"/>
                                        <p:tgtEl>
                                          <p:spTgt spid="204"/>
                                        </p:tgtEl>
                                      </p:cBhvr>
                                    </p:animEffect>
                                  </p:childTnLst>
                                </p:cTn>
                              </p:par>
                            </p:childTnLst>
                          </p:cTn>
                        </p:par>
                      </p:childTnLst>
                    </p:cTn>
                  </p:par>
                  <p:par>
                    <p:cTn id="91" fill="hold">
                      <p:stCondLst>
                        <p:cond delay="indefinite"/>
                      </p:stCondLst>
                      <p:childTnLst>
                        <p:par>
                          <p:cTn id="92" fill="hold">
                            <p:stCondLst>
                              <p:cond delay="0"/>
                            </p:stCondLst>
                            <p:childTnLst>
                              <p:par>
                                <p:cTn id="93" presetID="22" presetClass="entr" presetSubtype="1" fill="hold" nodeType="clickEffect">
                                  <p:stCondLst>
                                    <p:cond delay="0"/>
                                  </p:stCondLst>
                                  <p:childTnLst>
                                    <p:set>
                                      <p:cBhvr>
                                        <p:cTn id="94" dur="1" fill="hold">
                                          <p:stCondLst>
                                            <p:cond delay="0"/>
                                          </p:stCondLst>
                                        </p:cTn>
                                        <p:tgtEl>
                                          <p:spTgt spid="213"/>
                                        </p:tgtEl>
                                        <p:attrNameLst>
                                          <p:attrName>style.visibility</p:attrName>
                                        </p:attrNameLst>
                                      </p:cBhvr>
                                      <p:to>
                                        <p:strVal val="visible"/>
                                      </p:to>
                                    </p:set>
                                    <p:animEffect transition="in" filter="wipe(up)">
                                      <p:cBhvr>
                                        <p:cTn id="95" dur="500"/>
                                        <p:tgtEl>
                                          <p:spTgt spid="213"/>
                                        </p:tgtEl>
                                      </p:cBhvr>
                                    </p:animEffect>
                                  </p:childTnLst>
                                </p:cTn>
                              </p:par>
                            </p:childTnLst>
                          </p:cTn>
                        </p:par>
                      </p:childTnLst>
                    </p:cTn>
                  </p:par>
                  <p:par>
                    <p:cTn id="96" fill="hold">
                      <p:stCondLst>
                        <p:cond delay="indefinite"/>
                      </p:stCondLst>
                      <p:childTnLst>
                        <p:par>
                          <p:cTn id="97" fill="hold">
                            <p:stCondLst>
                              <p:cond delay="0"/>
                            </p:stCondLst>
                            <p:childTnLst>
                              <p:par>
                                <p:cTn id="98" presetID="10" presetClass="exit" presetSubtype="0" fill="hold" nodeType="clickEffect">
                                  <p:stCondLst>
                                    <p:cond delay="0"/>
                                  </p:stCondLst>
                                  <p:childTnLst>
                                    <p:animEffect transition="out" filter="fade">
                                      <p:cBhvr>
                                        <p:cTn id="99" dur="500"/>
                                        <p:tgtEl>
                                          <p:spTgt spid="213"/>
                                        </p:tgtEl>
                                      </p:cBhvr>
                                    </p:animEffect>
                                    <p:set>
                                      <p:cBhvr>
                                        <p:cTn id="100" dur="1" fill="hold">
                                          <p:stCondLst>
                                            <p:cond delay="499"/>
                                          </p:stCondLst>
                                        </p:cTn>
                                        <p:tgtEl>
                                          <p:spTgt spid="213"/>
                                        </p:tgtEl>
                                        <p:attrNameLst>
                                          <p:attrName>style.visibility</p:attrName>
                                        </p:attrNameLst>
                                      </p:cBhvr>
                                      <p:to>
                                        <p:strVal val="hidden"/>
                                      </p:to>
                                    </p:set>
                                  </p:childTnLst>
                                </p:cTn>
                              </p:par>
                            </p:childTnLst>
                          </p:cTn>
                        </p:par>
                      </p:childTnLst>
                    </p:cTn>
                  </p:par>
                  <p:par>
                    <p:cTn id="101" fill="hold">
                      <p:stCondLst>
                        <p:cond delay="indefinite"/>
                      </p:stCondLst>
                      <p:childTnLst>
                        <p:par>
                          <p:cTn id="102" fill="hold">
                            <p:stCondLst>
                              <p:cond delay="0"/>
                            </p:stCondLst>
                            <p:childTnLst>
                              <p:par>
                                <p:cTn id="103" presetID="22" presetClass="entr" presetSubtype="1" fill="hold" nodeType="clickEffect">
                                  <p:stCondLst>
                                    <p:cond delay="0"/>
                                  </p:stCondLst>
                                  <p:childTnLst>
                                    <p:set>
                                      <p:cBhvr>
                                        <p:cTn id="104" dur="1" fill="hold">
                                          <p:stCondLst>
                                            <p:cond delay="0"/>
                                          </p:stCondLst>
                                        </p:cTn>
                                        <p:tgtEl>
                                          <p:spTgt spid="53"/>
                                        </p:tgtEl>
                                        <p:attrNameLst>
                                          <p:attrName>style.visibility</p:attrName>
                                        </p:attrNameLst>
                                      </p:cBhvr>
                                      <p:to>
                                        <p:strVal val="visible"/>
                                      </p:to>
                                    </p:set>
                                    <p:animEffect transition="in" filter="wipe(up)">
                                      <p:cBhvr>
                                        <p:cTn id="105" dur="500"/>
                                        <p:tgtEl>
                                          <p:spTgt spid="53"/>
                                        </p:tgtEl>
                                      </p:cBhvr>
                                    </p:animEffect>
                                  </p:childTnLst>
                                </p:cTn>
                              </p:par>
                            </p:childTnLst>
                          </p:cTn>
                        </p:par>
                      </p:childTnLst>
                    </p:cTn>
                  </p:par>
                  <p:par>
                    <p:cTn id="106" fill="hold">
                      <p:stCondLst>
                        <p:cond delay="indefinite"/>
                      </p:stCondLst>
                      <p:childTnLst>
                        <p:par>
                          <p:cTn id="107" fill="hold">
                            <p:stCondLst>
                              <p:cond delay="0"/>
                            </p:stCondLst>
                            <p:childTnLst>
                              <p:par>
                                <p:cTn id="108" presetID="1" presetClass="entr" presetSubtype="0" fill="hold" grpId="0" nodeType="clickEffect">
                                  <p:stCondLst>
                                    <p:cond delay="0"/>
                                  </p:stCondLst>
                                  <p:childTnLst>
                                    <p:set>
                                      <p:cBhvr>
                                        <p:cTn id="109" dur="1" fill="hold">
                                          <p:stCondLst>
                                            <p:cond delay="0"/>
                                          </p:stCondLst>
                                        </p:cTn>
                                        <p:tgtEl>
                                          <p:spTgt spid="237"/>
                                        </p:tgtEl>
                                        <p:attrNameLst>
                                          <p:attrName>style.visibility</p:attrName>
                                        </p:attrNameLst>
                                      </p:cBhvr>
                                      <p:to>
                                        <p:strVal val="visible"/>
                                      </p:to>
                                    </p:set>
                                  </p:childTnLst>
                                </p:cTn>
                              </p:par>
                            </p:childTnLst>
                          </p:cTn>
                        </p:par>
                        <p:par>
                          <p:cTn id="110" fill="hold">
                            <p:stCondLst>
                              <p:cond delay="0"/>
                            </p:stCondLst>
                            <p:childTnLst>
                              <p:par>
                                <p:cTn id="111" presetID="22" presetClass="entr" presetSubtype="4" fill="hold" nodeType="afterEffect">
                                  <p:stCondLst>
                                    <p:cond delay="0"/>
                                  </p:stCondLst>
                                  <p:childTnLst>
                                    <p:set>
                                      <p:cBhvr>
                                        <p:cTn id="112" dur="1" fill="hold">
                                          <p:stCondLst>
                                            <p:cond delay="0"/>
                                          </p:stCondLst>
                                        </p:cTn>
                                        <p:tgtEl>
                                          <p:spTgt spid="261"/>
                                        </p:tgtEl>
                                        <p:attrNameLst>
                                          <p:attrName>style.visibility</p:attrName>
                                        </p:attrNameLst>
                                      </p:cBhvr>
                                      <p:to>
                                        <p:strVal val="visible"/>
                                      </p:to>
                                    </p:set>
                                    <p:animEffect transition="in" filter="wipe(down)">
                                      <p:cBhvr>
                                        <p:cTn id="113" dur="500"/>
                                        <p:tgtEl>
                                          <p:spTgt spid="261"/>
                                        </p:tgtEl>
                                      </p:cBhvr>
                                    </p:animEffect>
                                  </p:childTnLst>
                                </p:cTn>
                              </p:par>
                            </p:childTnLst>
                          </p:cTn>
                        </p:par>
                      </p:childTnLst>
                    </p:cTn>
                  </p:par>
                  <p:par>
                    <p:cTn id="114" fill="hold">
                      <p:stCondLst>
                        <p:cond delay="indefinite"/>
                      </p:stCondLst>
                      <p:childTnLst>
                        <p:par>
                          <p:cTn id="115" fill="hold">
                            <p:stCondLst>
                              <p:cond delay="0"/>
                            </p:stCondLst>
                            <p:childTnLst>
                              <p:par>
                                <p:cTn id="116" presetID="1" presetClass="entr" presetSubtype="0" fill="hold" grpId="0" nodeType="clickEffect">
                                  <p:stCondLst>
                                    <p:cond delay="0"/>
                                  </p:stCondLst>
                                  <p:childTnLst>
                                    <p:set>
                                      <p:cBhvr>
                                        <p:cTn id="117" dur="1" fill="hold">
                                          <p:stCondLst>
                                            <p:cond delay="0"/>
                                          </p:stCondLst>
                                        </p:cTn>
                                        <p:tgtEl>
                                          <p:spTgt spid="238"/>
                                        </p:tgtEl>
                                        <p:attrNameLst>
                                          <p:attrName>style.visibility</p:attrName>
                                        </p:attrNameLst>
                                      </p:cBhvr>
                                      <p:to>
                                        <p:strVal val="visible"/>
                                      </p:to>
                                    </p:set>
                                  </p:childTnLst>
                                </p:cTn>
                              </p:par>
                            </p:childTnLst>
                          </p:cTn>
                        </p:par>
                        <p:par>
                          <p:cTn id="118" fill="hold">
                            <p:stCondLst>
                              <p:cond delay="0"/>
                            </p:stCondLst>
                            <p:childTnLst>
                              <p:par>
                                <p:cTn id="119" presetID="22" presetClass="entr" presetSubtype="1" fill="hold" nodeType="afterEffect">
                                  <p:stCondLst>
                                    <p:cond delay="0"/>
                                  </p:stCondLst>
                                  <p:childTnLst>
                                    <p:set>
                                      <p:cBhvr>
                                        <p:cTn id="120" dur="1" fill="hold">
                                          <p:stCondLst>
                                            <p:cond delay="0"/>
                                          </p:stCondLst>
                                        </p:cTn>
                                        <p:tgtEl>
                                          <p:spTgt spid="262"/>
                                        </p:tgtEl>
                                        <p:attrNameLst>
                                          <p:attrName>style.visibility</p:attrName>
                                        </p:attrNameLst>
                                      </p:cBhvr>
                                      <p:to>
                                        <p:strVal val="visible"/>
                                      </p:to>
                                    </p:set>
                                    <p:animEffect transition="in" filter="wipe(up)">
                                      <p:cBhvr>
                                        <p:cTn id="121" dur="500"/>
                                        <p:tgtEl>
                                          <p:spTgt spid="262"/>
                                        </p:tgtEl>
                                      </p:cBhvr>
                                    </p:animEffect>
                                  </p:childTnLst>
                                </p:cTn>
                              </p:par>
                            </p:childTnLst>
                          </p:cTn>
                        </p:par>
                      </p:childTnLst>
                    </p:cTn>
                  </p:par>
                  <p:par>
                    <p:cTn id="122" fill="hold">
                      <p:stCondLst>
                        <p:cond delay="indefinite"/>
                      </p:stCondLst>
                      <p:childTnLst>
                        <p:par>
                          <p:cTn id="123" fill="hold">
                            <p:stCondLst>
                              <p:cond delay="0"/>
                            </p:stCondLst>
                            <p:childTnLst>
                              <p:par>
                                <p:cTn id="124" presetID="10" presetClass="exit" presetSubtype="0" fill="hold" nodeType="clickEffect">
                                  <p:stCondLst>
                                    <p:cond delay="0"/>
                                  </p:stCondLst>
                                  <p:childTnLst>
                                    <p:animEffect transition="out" filter="fade">
                                      <p:cBhvr>
                                        <p:cTn id="125" dur="500"/>
                                        <p:tgtEl>
                                          <p:spTgt spid="53"/>
                                        </p:tgtEl>
                                      </p:cBhvr>
                                    </p:animEffect>
                                    <p:set>
                                      <p:cBhvr>
                                        <p:cTn id="126" dur="1" fill="hold">
                                          <p:stCondLst>
                                            <p:cond delay="499"/>
                                          </p:stCondLst>
                                        </p:cTn>
                                        <p:tgtEl>
                                          <p:spTgt spid="53"/>
                                        </p:tgtEl>
                                        <p:attrNameLst>
                                          <p:attrName>style.visibility</p:attrName>
                                        </p:attrNameLst>
                                      </p:cBhvr>
                                      <p:to>
                                        <p:strVal val="hidden"/>
                                      </p:to>
                                    </p:set>
                                  </p:childTnLst>
                                </p:cTn>
                              </p:par>
                              <p:par>
                                <p:cTn id="127" presetID="1" presetClass="exit" presetSubtype="0" fill="hold" nodeType="withEffect">
                                  <p:stCondLst>
                                    <p:cond delay="0"/>
                                  </p:stCondLst>
                                  <p:childTnLst>
                                    <p:set>
                                      <p:cBhvr>
                                        <p:cTn id="128" dur="1" fill="hold">
                                          <p:stCondLst>
                                            <p:cond delay="0"/>
                                          </p:stCondLst>
                                        </p:cTn>
                                        <p:tgtEl>
                                          <p:spTgt spid="262"/>
                                        </p:tgtEl>
                                        <p:attrNameLst>
                                          <p:attrName>style.visibility</p:attrName>
                                        </p:attrNameLst>
                                      </p:cBhvr>
                                      <p:to>
                                        <p:strVal val="hidden"/>
                                      </p:to>
                                    </p:set>
                                  </p:childTnLst>
                                </p:cTn>
                              </p:par>
                              <p:par>
                                <p:cTn id="129" presetID="1" presetClass="exit" presetSubtype="0" fill="hold" nodeType="withEffect">
                                  <p:stCondLst>
                                    <p:cond delay="0"/>
                                  </p:stCondLst>
                                  <p:childTnLst>
                                    <p:set>
                                      <p:cBhvr>
                                        <p:cTn id="130" dur="1" fill="hold">
                                          <p:stCondLst>
                                            <p:cond delay="0"/>
                                          </p:stCondLst>
                                        </p:cTn>
                                        <p:tgtEl>
                                          <p:spTgt spid="261"/>
                                        </p:tgtEl>
                                        <p:attrNameLst>
                                          <p:attrName>style.visibility</p:attrName>
                                        </p:attrNameLst>
                                      </p:cBhvr>
                                      <p:to>
                                        <p:strVal val="hidden"/>
                                      </p:to>
                                    </p:set>
                                  </p:childTnLst>
                                </p:cTn>
                              </p:par>
                              <p:par>
                                <p:cTn id="131" presetID="10" presetClass="exit" presetSubtype="0" fill="hold" grpId="1" nodeType="withEffect">
                                  <p:stCondLst>
                                    <p:cond delay="0"/>
                                  </p:stCondLst>
                                  <p:childTnLst>
                                    <p:animEffect transition="out" filter="fade">
                                      <p:cBhvr>
                                        <p:cTn id="132" dur="500"/>
                                        <p:tgtEl>
                                          <p:spTgt spid="238"/>
                                        </p:tgtEl>
                                      </p:cBhvr>
                                    </p:animEffect>
                                    <p:set>
                                      <p:cBhvr>
                                        <p:cTn id="133" dur="1" fill="hold">
                                          <p:stCondLst>
                                            <p:cond delay="499"/>
                                          </p:stCondLst>
                                        </p:cTn>
                                        <p:tgtEl>
                                          <p:spTgt spid="238"/>
                                        </p:tgtEl>
                                        <p:attrNameLst>
                                          <p:attrName>style.visibility</p:attrName>
                                        </p:attrNameLst>
                                      </p:cBhvr>
                                      <p:to>
                                        <p:strVal val="hidden"/>
                                      </p:to>
                                    </p:set>
                                  </p:childTnLst>
                                </p:cTn>
                              </p:par>
                              <p:par>
                                <p:cTn id="134" presetID="10" presetClass="exit" presetSubtype="0" fill="hold" grpId="1" nodeType="withEffect">
                                  <p:stCondLst>
                                    <p:cond delay="0"/>
                                  </p:stCondLst>
                                  <p:childTnLst>
                                    <p:animEffect transition="out" filter="fade">
                                      <p:cBhvr>
                                        <p:cTn id="135" dur="500"/>
                                        <p:tgtEl>
                                          <p:spTgt spid="237"/>
                                        </p:tgtEl>
                                      </p:cBhvr>
                                    </p:animEffect>
                                    <p:set>
                                      <p:cBhvr>
                                        <p:cTn id="136" dur="1" fill="hold">
                                          <p:stCondLst>
                                            <p:cond delay="499"/>
                                          </p:stCondLst>
                                        </p:cTn>
                                        <p:tgtEl>
                                          <p:spTgt spid="237"/>
                                        </p:tgtEl>
                                        <p:attrNameLst>
                                          <p:attrName>style.visibility</p:attrName>
                                        </p:attrNameLst>
                                      </p:cBhvr>
                                      <p:to>
                                        <p:strVal val="hidden"/>
                                      </p:to>
                                    </p:set>
                                  </p:childTnLst>
                                </p:cTn>
                              </p:par>
                            </p:childTnLst>
                          </p:cTn>
                        </p:par>
                      </p:childTnLst>
                    </p:cTn>
                  </p:par>
                  <p:par>
                    <p:cTn id="137" fill="hold">
                      <p:stCondLst>
                        <p:cond delay="indefinite"/>
                      </p:stCondLst>
                      <p:childTnLst>
                        <p:par>
                          <p:cTn id="138" fill="hold">
                            <p:stCondLst>
                              <p:cond delay="0"/>
                            </p:stCondLst>
                            <p:childTnLst>
                              <p:par>
                                <p:cTn id="139" presetID="10" presetClass="exit" presetSubtype="0" fill="hold" grpId="1" nodeType="clickEffect">
                                  <p:stCondLst>
                                    <p:cond delay="0"/>
                                  </p:stCondLst>
                                  <p:childTnLst>
                                    <p:animEffect transition="out" filter="fade">
                                      <p:cBhvr>
                                        <p:cTn id="140" dur="500"/>
                                        <p:tgtEl>
                                          <p:spTgt spid="211"/>
                                        </p:tgtEl>
                                      </p:cBhvr>
                                    </p:animEffect>
                                    <p:set>
                                      <p:cBhvr>
                                        <p:cTn id="141" dur="1" fill="hold">
                                          <p:stCondLst>
                                            <p:cond delay="499"/>
                                          </p:stCondLst>
                                        </p:cTn>
                                        <p:tgtEl>
                                          <p:spTgt spid="211"/>
                                        </p:tgtEl>
                                        <p:attrNameLst>
                                          <p:attrName>style.visibility</p:attrName>
                                        </p:attrNameLst>
                                      </p:cBhvr>
                                      <p:to>
                                        <p:strVal val="hidden"/>
                                      </p:to>
                                    </p:set>
                                  </p:childTnLst>
                                </p:cTn>
                              </p:par>
                              <p:par>
                                <p:cTn id="142" presetID="10" presetClass="exit" presetSubtype="0" fill="hold" grpId="1" nodeType="withEffect">
                                  <p:stCondLst>
                                    <p:cond delay="0"/>
                                  </p:stCondLst>
                                  <p:childTnLst>
                                    <p:animEffect transition="out" filter="fade">
                                      <p:cBhvr>
                                        <p:cTn id="143" dur="500"/>
                                        <p:tgtEl>
                                          <p:spTgt spid="212"/>
                                        </p:tgtEl>
                                      </p:cBhvr>
                                    </p:animEffect>
                                    <p:set>
                                      <p:cBhvr>
                                        <p:cTn id="144" dur="1" fill="hold">
                                          <p:stCondLst>
                                            <p:cond delay="499"/>
                                          </p:stCondLst>
                                        </p:cTn>
                                        <p:tgtEl>
                                          <p:spTgt spid="212"/>
                                        </p:tgtEl>
                                        <p:attrNameLst>
                                          <p:attrName>style.visibility</p:attrName>
                                        </p:attrNameLst>
                                      </p:cBhvr>
                                      <p:to>
                                        <p:strVal val="hidden"/>
                                      </p:to>
                                    </p:set>
                                  </p:childTnLst>
                                </p:cTn>
                              </p:par>
                            </p:childTnLst>
                          </p:cTn>
                        </p:par>
                      </p:childTnLst>
                    </p:cTn>
                  </p:par>
                  <p:par>
                    <p:cTn id="145" fill="hold">
                      <p:stCondLst>
                        <p:cond delay="indefinite"/>
                      </p:stCondLst>
                      <p:childTnLst>
                        <p:par>
                          <p:cTn id="146" fill="hold">
                            <p:stCondLst>
                              <p:cond delay="0"/>
                            </p:stCondLst>
                            <p:childTnLst>
                              <p:par>
                                <p:cTn id="147" presetID="1" presetClass="entr" presetSubtype="0" fill="hold" grpId="0" nodeType="clickEffect">
                                  <p:stCondLst>
                                    <p:cond delay="0"/>
                                  </p:stCondLst>
                                  <p:childTnLst>
                                    <p:set>
                                      <p:cBhvr>
                                        <p:cTn id="148" dur="1" fill="hold">
                                          <p:stCondLst>
                                            <p:cond delay="0"/>
                                          </p:stCondLst>
                                        </p:cTn>
                                        <p:tgtEl>
                                          <p:spTgt spid="2"/>
                                        </p:tgtEl>
                                        <p:attrNameLst>
                                          <p:attrName>style.visibility</p:attrName>
                                        </p:attrNameLst>
                                      </p:cBhvr>
                                      <p:to>
                                        <p:strVal val="visible"/>
                                      </p:to>
                                    </p:set>
                                  </p:childTnLst>
                                </p:cTn>
                              </p:par>
                            </p:childTnLst>
                          </p:cTn>
                        </p:par>
                      </p:childTnLst>
                    </p:cTn>
                  </p:par>
                  <p:par>
                    <p:cTn id="149" fill="hold">
                      <p:stCondLst>
                        <p:cond delay="indefinite"/>
                      </p:stCondLst>
                      <p:childTnLst>
                        <p:par>
                          <p:cTn id="150" fill="hold">
                            <p:stCondLst>
                              <p:cond delay="0"/>
                            </p:stCondLst>
                            <p:childTnLst>
                              <p:par>
                                <p:cTn id="151" presetID="14" presetClass="entr" presetSubtype="10" fill="hold" nodeType="clickEffect">
                                  <p:stCondLst>
                                    <p:cond delay="0"/>
                                  </p:stCondLst>
                                  <p:childTnLst>
                                    <p:set>
                                      <p:cBhvr>
                                        <p:cTn id="152" dur="1" fill="hold">
                                          <p:stCondLst>
                                            <p:cond delay="0"/>
                                          </p:stCondLst>
                                        </p:cTn>
                                        <p:tgtEl>
                                          <p:spTgt spid="216"/>
                                        </p:tgtEl>
                                        <p:attrNameLst>
                                          <p:attrName>style.visibility</p:attrName>
                                        </p:attrNameLst>
                                      </p:cBhvr>
                                      <p:to>
                                        <p:strVal val="visible"/>
                                      </p:to>
                                    </p:set>
                                    <p:animEffect transition="in" filter="randombar(horizontal)">
                                      <p:cBhvr>
                                        <p:cTn id="153" dur="500"/>
                                        <p:tgtEl>
                                          <p:spTgt spid="216"/>
                                        </p:tgtEl>
                                      </p:cBhvr>
                                    </p:animEffect>
                                  </p:childTnLst>
                                </p:cTn>
                              </p:par>
                            </p:childTnLst>
                          </p:cTn>
                        </p:par>
                      </p:childTnLst>
                    </p:cTn>
                  </p:par>
                  <p:par>
                    <p:cTn id="154" fill="hold">
                      <p:stCondLst>
                        <p:cond delay="indefinite"/>
                      </p:stCondLst>
                      <p:childTnLst>
                        <p:par>
                          <p:cTn id="155" fill="hold">
                            <p:stCondLst>
                              <p:cond delay="0"/>
                            </p:stCondLst>
                            <p:childTnLst>
                              <p:par>
                                <p:cTn id="156" presetID="22" presetClass="entr" presetSubtype="8" fill="hold" grpId="0" nodeType="clickEffect">
                                  <p:stCondLst>
                                    <p:cond delay="0"/>
                                  </p:stCondLst>
                                  <p:childTnLst>
                                    <p:set>
                                      <p:cBhvr>
                                        <p:cTn id="157" dur="1" fill="hold">
                                          <p:stCondLst>
                                            <p:cond delay="0"/>
                                          </p:stCondLst>
                                        </p:cTn>
                                        <p:tgtEl>
                                          <p:spTgt spid="206"/>
                                        </p:tgtEl>
                                        <p:attrNameLst>
                                          <p:attrName>style.visibility</p:attrName>
                                        </p:attrNameLst>
                                      </p:cBhvr>
                                      <p:to>
                                        <p:strVal val="visible"/>
                                      </p:to>
                                    </p:set>
                                    <p:animEffect transition="in" filter="wipe(left)">
                                      <p:cBhvr>
                                        <p:cTn id="158" dur="1000"/>
                                        <p:tgtEl>
                                          <p:spTgt spid="206"/>
                                        </p:tgtEl>
                                      </p:cBhvr>
                                    </p:animEffect>
                                  </p:childTnLst>
                                </p:cTn>
                              </p:par>
                            </p:childTnLst>
                          </p:cTn>
                        </p:par>
                      </p:childTnLst>
                    </p:cTn>
                  </p:par>
                  <p:par>
                    <p:cTn id="159" fill="hold">
                      <p:stCondLst>
                        <p:cond delay="indefinite"/>
                      </p:stCondLst>
                      <p:childTnLst>
                        <p:par>
                          <p:cTn id="160" fill="hold">
                            <p:stCondLst>
                              <p:cond delay="0"/>
                            </p:stCondLst>
                            <p:childTnLst>
                              <p:par>
                                <p:cTn id="161" presetID="6" presetClass="entr" presetSubtype="16" fill="hold" grpId="0" nodeType="clickEffect">
                                  <p:stCondLst>
                                    <p:cond delay="0"/>
                                  </p:stCondLst>
                                  <p:childTnLst>
                                    <p:set>
                                      <p:cBhvr>
                                        <p:cTn id="162" dur="1" fill="hold">
                                          <p:stCondLst>
                                            <p:cond delay="0"/>
                                          </p:stCondLst>
                                        </p:cTn>
                                        <p:tgtEl>
                                          <p:spTgt spid="219"/>
                                        </p:tgtEl>
                                        <p:attrNameLst>
                                          <p:attrName>style.visibility</p:attrName>
                                        </p:attrNameLst>
                                      </p:cBhvr>
                                      <p:to>
                                        <p:strVal val="visible"/>
                                      </p:to>
                                    </p:set>
                                    <p:animEffect transition="in" filter="circle(in)">
                                      <p:cBhvr>
                                        <p:cTn id="163" dur="2000"/>
                                        <p:tgtEl>
                                          <p:spTgt spid="219"/>
                                        </p:tgtEl>
                                      </p:cBhvr>
                                    </p:animEffect>
                                  </p:childTnLst>
                                </p:cTn>
                              </p:par>
                              <p:par>
                                <p:cTn id="164" presetID="10" presetClass="entr" presetSubtype="0" fill="hold" nodeType="withEffect">
                                  <p:stCondLst>
                                    <p:cond delay="0"/>
                                  </p:stCondLst>
                                  <p:childTnLst>
                                    <p:set>
                                      <p:cBhvr>
                                        <p:cTn id="165" dur="1" fill="hold">
                                          <p:stCondLst>
                                            <p:cond delay="0"/>
                                          </p:stCondLst>
                                        </p:cTn>
                                        <p:tgtEl>
                                          <p:spTgt spid="224"/>
                                        </p:tgtEl>
                                        <p:attrNameLst>
                                          <p:attrName>style.visibility</p:attrName>
                                        </p:attrNameLst>
                                      </p:cBhvr>
                                      <p:to>
                                        <p:strVal val="visible"/>
                                      </p:to>
                                    </p:set>
                                    <p:animEffect transition="in" filter="fade">
                                      <p:cBhvr>
                                        <p:cTn id="166" dur="500"/>
                                        <p:tgtEl>
                                          <p:spTgt spid="224"/>
                                        </p:tgtEl>
                                      </p:cBhvr>
                                    </p:animEffect>
                                  </p:childTnLst>
                                </p:cTn>
                              </p:par>
                              <p:par>
                                <p:cTn id="167" presetID="10" presetClass="entr" presetSubtype="0" fill="hold" nodeType="withEffect">
                                  <p:stCondLst>
                                    <p:cond delay="0"/>
                                  </p:stCondLst>
                                  <p:childTnLst>
                                    <p:set>
                                      <p:cBhvr>
                                        <p:cTn id="168" dur="1" fill="hold">
                                          <p:stCondLst>
                                            <p:cond delay="0"/>
                                          </p:stCondLst>
                                        </p:cTn>
                                        <p:tgtEl>
                                          <p:spTgt spid="257"/>
                                        </p:tgtEl>
                                        <p:attrNameLst>
                                          <p:attrName>style.visibility</p:attrName>
                                        </p:attrNameLst>
                                      </p:cBhvr>
                                      <p:to>
                                        <p:strVal val="visible"/>
                                      </p:to>
                                    </p:set>
                                    <p:animEffect transition="in" filter="fade">
                                      <p:cBhvr>
                                        <p:cTn id="169" dur="500"/>
                                        <p:tgtEl>
                                          <p:spTgt spid="257"/>
                                        </p:tgtEl>
                                      </p:cBhvr>
                                    </p:animEffect>
                                  </p:childTnLst>
                                </p:cTn>
                              </p:par>
                            </p:childTnLst>
                          </p:cTn>
                        </p:par>
                      </p:childTnLst>
                    </p:cTn>
                  </p:par>
                  <p:par>
                    <p:cTn id="170" fill="hold">
                      <p:stCondLst>
                        <p:cond delay="indefinite"/>
                      </p:stCondLst>
                      <p:childTnLst>
                        <p:par>
                          <p:cTn id="171" fill="hold">
                            <p:stCondLst>
                              <p:cond delay="0"/>
                            </p:stCondLst>
                            <p:childTnLst>
                              <p:par>
                                <p:cTn id="172" presetID="1" presetClass="entr" presetSubtype="0" fill="hold" grpId="0" nodeType="clickEffect">
                                  <p:stCondLst>
                                    <p:cond delay="0"/>
                                  </p:stCondLst>
                                  <p:childTnLst>
                                    <p:set>
                                      <p:cBhvr>
                                        <p:cTn id="173" dur="1" fill="hold">
                                          <p:stCondLst>
                                            <p:cond delay="0"/>
                                          </p:stCondLst>
                                        </p:cTn>
                                        <p:tgtEl>
                                          <p:spTgt spid="228"/>
                                        </p:tgtEl>
                                        <p:attrNameLst>
                                          <p:attrName>style.visibility</p:attrName>
                                        </p:attrNameLst>
                                      </p:cBhvr>
                                      <p:to>
                                        <p:strVal val="visible"/>
                                      </p:to>
                                    </p:set>
                                  </p:childTnLst>
                                </p:cTn>
                              </p:par>
                              <p:par>
                                <p:cTn id="174" presetID="1" presetClass="entr" presetSubtype="0" fill="hold" grpId="0" nodeType="withEffect">
                                  <p:stCondLst>
                                    <p:cond delay="0"/>
                                  </p:stCondLst>
                                  <p:childTnLst>
                                    <p:set>
                                      <p:cBhvr>
                                        <p:cTn id="175" dur="1" fill="hold">
                                          <p:stCondLst>
                                            <p:cond delay="0"/>
                                          </p:stCondLst>
                                        </p:cTn>
                                        <p:tgtEl>
                                          <p:spTgt spid="230"/>
                                        </p:tgtEl>
                                        <p:attrNameLst>
                                          <p:attrName>style.visibility</p:attrName>
                                        </p:attrNameLst>
                                      </p:cBhvr>
                                      <p:to>
                                        <p:strVal val="visible"/>
                                      </p:to>
                                    </p:set>
                                  </p:childTnLst>
                                </p:cTn>
                              </p:par>
                            </p:childTnLst>
                          </p:cTn>
                        </p:par>
                      </p:childTnLst>
                    </p:cTn>
                  </p:par>
                  <p:par>
                    <p:cTn id="176" fill="hold">
                      <p:stCondLst>
                        <p:cond delay="indefinite"/>
                      </p:stCondLst>
                      <p:childTnLst>
                        <p:par>
                          <p:cTn id="177" fill="hold">
                            <p:stCondLst>
                              <p:cond delay="0"/>
                            </p:stCondLst>
                            <p:childTnLst>
                              <p:par>
                                <p:cTn id="178" presetID="10" presetClass="exit" presetSubtype="0" fill="hold" nodeType="clickEffect">
                                  <p:stCondLst>
                                    <p:cond delay="0"/>
                                  </p:stCondLst>
                                  <p:childTnLst>
                                    <p:animEffect transition="out" filter="fade">
                                      <p:cBhvr>
                                        <p:cTn id="179" dur="500"/>
                                        <p:tgtEl>
                                          <p:spTgt spid="224"/>
                                        </p:tgtEl>
                                      </p:cBhvr>
                                    </p:animEffect>
                                    <p:set>
                                      <p:cBhvr>
                                        <p:cTn id="180" dur="1" fill="hold">
                                          <p:stCondLst>
                                            <p:cond delay="499"/>
                                          </p:stCondLst>
                                        </p:cTn>
                                        <p:tgtEl>
                                          <p:spTgt spid="224"/>
                                        </p:tgtEl>
                                        <p:attrNameLst>
                                          <p:attrName>style.visibility</p:attrName>
                                        </p:attrNameLst>
                                      </p:cBhvr>
                                      <p:to>
                                        <p:strVal val="hidden"/>
                                      </p:to>
                                    </p:set>
                                  </p:childTnLst>
                                </p:cTn>
                              </p:par>
                              <p:par>
                                <p:cTn id="181" presetID="10" presetClass="exit" presetSubtype="0" fill="hold" nodeType="withEffect">
                                  <p:stCondLst>
                                    <p:cond delay="0"/>
                                  </p:stCondLst>
                                  <p:childTnLst>
                                    <p:animEffect transition="out" filter="fade">
                                      <p:cBhvr>
                                        <p:cTn id="182" dur="500"/>
                                        <p:tgtEl>
                                          <p:spTgt spid="257"/>
                                        </p:tgtEl>
                                      </p:cBhvr>
                                    </p:animEffect>
                                    <p:set>
                                      <p:cBhvr>
                                        <p:cTn id="183" dur="1" fill="hold">
                                          <p:stCondLst>
                                            <p:cond delay="499"/>
                                          </p:stCondLst>
                                        </p:cTn>
                                        <p:tgtEl>
                                          <p:spTgt spid="257"/>
                                        </p:tgtEl>
                                        <p:attrNameLst>
                                          <p:attrName>style.visibility</p:attrName>
                                        </p:attrNameLst>
                                      </p:cBhvr>
                                      <p:to>
                                        <p:strVal val="hidden"/>
                                      </p:to>
                                    </p:set>
                                  </p:childTnLst>
                                </p:cTn>
                              </p:par>
                              <p:par>
                                <p:cTn id="184" presetID="10" presetClass="exit" presetSubtype="0" fill="hold" grpId="1" nodeType="withEffect">
                                  <p:stCondLst>
                                    <p:cond delay="0"/>
                                  </p:stCondLst>
                                  <p:childTnLst>
                                    <p:animEffect transition="out" filter="fade">
                                      <p:cBhvr>
                                        <p:cTn id="185" dur="500"/>
                                        <p:tgtEl>
                                          <p:spTgt spid="219"/>
                                        </p:tgtEl>
                                      </p:cBhvr>
                                    </p:animEffect>
                                    <p:set>
                                      <p:cBhvr>
                                        <p:cTn id="186" dur="1" fill="hold">
                                          <p:stCondLst>
                                            <p:cond delay="499"/>
                                          </p:stCondLst>
                                        </p:cTn>
                                        <p:tgtEl>
                                          <p:spTgt spid="219"/>
                                        </p:tgtEl>
                                        <p:attrNameLst>
                                          <p:attrName>style.visibility</p:attrName>
                                        </p:attrNameLst>
                                      </p:cBhvr>
                                      <p:to>
                                        <p:strVal val="hidden"/>
                                      </p:to>
                                    </p:set>
                                  </p:childTnLst>
                                </p:cTn>
                              </p:par>
                              <p:par>
                                <p:cTn id="187" presetID="1" presetClass="exit" presetSubtype="0" fill="hold" grpId="1" nodeType="withEffect">
                                  <p:stCondLst>
                                    <p:cond delay="0"/>
                                  </p:stCondLst>
                                  <p:childTnLst>
                                    <p:set>
                                      <p:cBhvr>
                                        <p:cTn id="188" dur="1" fill="hold">
                                          <p:stCondLst>
                                            <p:cond delay="0"/>
                                          </p:stCondLst>
                                        </p:cTn>
                                        <p:tgtEl>
                                          <p:spTgt spid="228"/>
                                        </p:tgtEl>
                                        <p:attrNameLst>
                                          <p:attrName>style.visibility</p:attrName>
                                        </p:attrNameLst>
                                      </p:cBhvr>
                                      <p:to>
                                        <p:strVal val="hidden"/>
                                      </p:to>
                                    </p:set>
                                  </p:childTnLst>
                                </p:cTn>
                              </p:par>
                              <p:par>
                                <p:cTn id="189" presetID="1" presetClass="exit" presetSubtype="0" fill="hold" grpId="1" nodeType="withEffect">
                                  <p:stCondLst>
                                    <p:cond delay="0"/>
                                  </p:stCondLst>
                                  <p:childTnLst>
                                    <p:set>
                                      <p:cBhvr>
                                        <p:cTn id="190" dur="1" fill="hold">
                                          <p:stCondLst>
                                            <p:cond delay="0"/>
                                          </p:stCondLst>
                                        </p:cTn>
                                        <p:tgtEl>
                                          <p:spTgt spid="230"/>
                                        </p:tgtEl>
                                        <p:attrNameLst>
                                          <p:attrName>style.visibility</p:attrName>
                                        </p:attrNameLst>
                                      </p:cBhvr>
                                      <p:to>
                                        <p:strVal val="hidden"/>
                                      </p:to>
                                    </p:set>
                                  </p:childTnLst>
                                </p:cTn>
                              </p:par>
                            </p:childTnLst>
                          </p:cTn>
                        </p:par>
                      </p:childTnLst>
                    </p:cTn>
                  </p:par>
                  <p:par>
                    <p:cTn id="191" fill="hold">
                      <p:stCondLst>
                        <p:cond delay="indefinite"/>
                      </p:stCondLst>
                      <p:childTnLst>
                        <p:par>
                          <p:cTn id="192" fill="hold">
                            <p:stCondLst>
                              <p:cond delay="0"/>
                            </p:stCondLst>
                            <p:childTnLst>
                              <p:par>
                                <p:cTn id="193" presetID="22" presetClass="entr" presetSubtype="8" fill="hold" nodeType="clickEffect">
                                  <p:stCondLst>
                                    <p:cond delay="0"/>
                                  </p:stCondLst>
                                  <p:childTnLst>
                                    <p:set>
                                      <p:cBhvr>
                                        <p:cTn id="194" dur="1" fill="hold">
                                          <p:stCondLst>
                                            <p:cond delay="0"/>
                                          </p:stCondLst>
                                        </p:cTn>
                                        <p:tgtEl>
                                          <p:spTgt spid="235"/>
                                        </p:tgtEl>
                                        <p:attrNameLst>
                                          <p:attrName>style.visibility</p:attrName>
                                        </p:attrNameLst>
                                      </p:cBhvr>
                                      <p:to>
                                        <p:strVal val="visible"/>
                                      </p:to>
                                    </p:set>
                                    <p:animEffect transition="in" filter="wipe(left)">
                                      <p:cBhvr>
                                        <p:cTn id="195" dur="500"/>
                                        <p:tgtEl>
                                          <p:spTgt spid="235"/>
                                        </p:tgtEl>
                                      </p:cBhvr>
                                    </p:animEffect>
                                  </p:childTnLst>
                                </p:cTn>
                              </p:par>
                            </p:childTnLst>
                          </p:cTn>
                        </p:par>
                        <p:par>
                          <p:cTn id="196" fill="hold">
                            <p:stCondLst>
                              <p:cond delay="500"/>
                            </p:stCondLst>
                            <p:childTnLst>
                              <p:par>
                                <p:cTn id="197" presetID="22" presetClass="entr" presetSubtype="8" fill="hold" nodeType="afterEffect">
                                  <p:stCondLst>
                                    <p:cond delay="0"/>
                                  </p:stCondLst>
                                  <p:childTnLst>
                                    <p:set>
                                      <p:cBhvr>
                                        <p:cTn id="198" dur="1" fill="hold">
                                          <p:stCondLst>
                                            <p:cond delay="0"/>
                                          </p:stCondLst>
                                        </p:cTn>
                                        <p:tgtEl>
                                          <p:spTgt spid="232"/>
                                        </p:tgtEl>
                                        <p:attrNameLst>
                                          <p:attrName>style.visibility</p:attrName>
                                        </p:attrNameLst>
                                      </p:cBhvr>
                                      <p:to>
                                        <p:strVal val="visible"/>
                                      </p:to>
                                    </p:set>
                                    <p:animEffect transition="in" filter="wipe(left)">
                                      <p:cBhvr>
                                        <p:cTn id="199" dur="500"/>
                                        <p:tgtEl>
                                          <p:spTgt spid="2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 grpId="0" animBg="1"/>
      <p:bldP spid="245" grpId="1" animBg="1"/>
      <p:bldP spid="244" grpId="0" animBg="1"/>
      <p:bldP spid="244" grpId="1" animBg="1"/>
      <p:bldP spid="238" grpId="0" animBg="1"/>
      <p:bldP spid="238" grpId="1" animBg="1"/>
      <p:bldP spid="237" grpId="0" animBg="1"/>
      <p:bldP spid="237" grpId="1" animBg="1"/>
      <p:bldP spid="199" grpId="0"/>
      <p:bldP spid="200" grpId="0"/>
      <p:bldP spid="201" grpId="0"/>
      <p:bldP spid="202" grpId="0"/>
      <p:bldP spid="203" grpId="0"/>
      <p:bldP spid="204" grpId="0"/>
      <p:bldP spid="206" grpId="0" animBg="1"/>
      <p:bldP spid="219" grpId="0" animBg="1"/>
      <p:bldP spid="219" grpId="1" animBg="1"/>
      <p:bldP spid="228" grpId="0"/>
      <p:bldP spid="228" grpId="1"/>
      <p:bldP spid="230" grpId="0"/>
      <p:bldP spid="230" grpId="1"/>
      <p:bldP spid="211" grpId="0" animBg="1"/>
      <p:bldP spid="211" grpId="1" animBg="1"/>
      <p:bldP spid="212" grpId="0"/>
      <p:bldP spid="212" grpId="1"/>
      <p:bldP spid="2"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66745" y="756821"/>
            <a:ext cx="3050213" cy="338554"/>
          </a:xfrm>
          <a:prstGeom prst="rect">
            <a:avLst/>
          </a:prstGeom>
          <a:noFill/>
        </p:spPr>
        <p:txBody>
          <a:bodyPr wrap="square" rtlCol="0">
            <a:spAutoFit/>
          </a:bodyPr>
          <a:lstStyle/>
          <a:p>
            <a:pPr marL="342900" indent="-342900">
              <a:buFontTx/>
              <a:buAutoNum type="arabicPeriod"/>
            </a:pPr>
            <a:r>
              <a:rPr lang="en-US" sz="1600" b="1" dirty="0" smtClean="0">
                <a:solidFill>
                  <a:srgbClr val="F79646">
                    <a:lumMod val="50000"/>
                  </a:srgbClr>
                </a:solidFill>
                <a:latin typeface="Cambria Math" panose="02040503050406030204" pitchFamily="18" charset="0"/>
                <a:ea typeface="Cambria Math" panose="02040503050406030204" pitchFamily="18" charset="0"/>
                <a:cs typeface="Arial" pitchFamily="34" charset="0"/>
              </a:rPr>
              <a:t>Solve the equations :</a:t>
            </a:r>
          </a:p>
        </p:txBody>
      </p:sp>
      <p:sp>
        <p:nvSpPr>
          <p:cNvPr id="6" name="TextBox 5"/>
          <p:cNvSpPr txBox="1"/>
          <p:nvPr/>
        </p:nvSpPr>
        <p:spPr>
          <a:xfrm>
            <a:off x="532927" y="1200150"/>
            <a:ext cx="633507" cy="369332"/>
          </a:xfrm>
          <a:prstGeom prst="rect">
            <a:avLst/>
          </a:prstGeom>
          <a:noFill/>
        </p:spPr>
        <p:txBody>
          <a:bodyPr wrap="none" rtlCol="0">
            <a:spAutoFit/>
          </a:bodyPr>
          <a:lstStyle/>
          <a:p>
            <a:r>
              <a:rPr lang="en-US" dirty="0" smtClean="0">
                <a:solidFill>
                  <a:srgbClr val="CC00CC"/>
                </a:solidFill>
                <a:latin typeface="Cambria Math" panose="02040503050406030204" pitchFamily="18" charset="0"/>
                <a:ea typeface="Cambria Math" panose="02040503050406030204" pitchFamily="18" charset="0"/>
                <a:cs typeface="Arial" pitchFamily="34" charset="0"/>
              </a:rPr>
              <a:t>(10)</a:t>
            </a:r>
            <a:endParaRPr lang="en-US" dirty="0">
              <a:solidFill>
                <a:srgbClr val="CC00CC"/>
              </a:solidFill>
              <a:latin typeface="Cambria Math" panose="02040503050406030204" pitchFamily="18" charset="0"/>
              <a:ea typeface="Cambria Math" panose="02040503050406030204" pitchFamily="18" charset="0"/>
              <a:cs typeface="Arial" pitchFamily="34" charset="0"/>
            </a:endParaRPr>
          </a:p>
        </p:txBody>
      </p:sp>
      <p:grpSp>
        <p:nvGrpSpPr>
          <p:cNvPr id="7" name="Group 6"/>
          <p:cNvGrpSpPr/>
          <p:nvPr/>
        </p:nvGrpSpPr>
        <p:grpSpPr>
          <a:xfrm>
            <a:off x="1037320" y="1085874"/>
            <a:ext cx="1684665" cy="663091"/>
            <a:chOff x="1059010" y="2205795"/>
            <a:chExt cx="1684665" cy="663091"/>
          </a:xfrm>
        </p:grpSpPr>
        <p:sp>
          <p:nvSpPr>
            <p:cNvPr id="10" name="TextBox 9"/>
            <p:cNvSpPr txBox="1"/>
            <p:nvPr/>
          </p:nvSpPr>
          <p:spPr>
            <a:xfrm>
              <a:off x="1059010" y="2324100"/>
              <a:ext cx="1262854" cy="369332"/>
            </a:xfrm>
            <a:prstGeom prst="rect">
              <a:avLst/>
            </a:prstGeom>
            <a:noFill/>
          </p:spPr>
          <p:txBody>
            <a:bodyPr wrap="square" rtlCol="0">
              <a:spAutoFit/>
            </a:bodyPr>
            <a:lstStyle/>
            <a:p>
              <a:r>
                <a:rPr lang="en-US" dirty="0" smtClean="0">
                  <a:solidFill>
                    <a:srgbClr val="CC00CC"/>
                  </a:solidFill>
                  <a:latin typeface="Cambria Math" panose="02040503050406030204" pitchFamily="18" charset="0"/>
                  <a:ea typeface="Cambria Math" panose="02040503050406030204" pitchFamily="18" charset="0"/>
                  <a:cs typeface="Arial" pitchFamily="34" charset="0"/>
                </a:rPr>
                <a:t>3m = 5m -</a:t>
              </a:r>
              <a:endParaRPr lang="en-US" dirty="0">
                <a:solidFill>
                  <a:srgbClr val="CC00CC"/>
                </a:solidFill>
                <a:latin typeface="Cambria Math" panose="02040503050406030204" pitchFamily="18" charset="0"/>
                <a:ea typeface="Cambria Math" panose="02040503050406030204" pitchFamily="18" charset="0"/>
                <a:cs typeface="Arial" pitchFamily="34" charset="0"/>
              </a:endParaRPr>
            </a:p>
          </p:txBody>
        </p:sp>
        <p:grpSp>
          <p:nvGrpSpPr>
            <p:cNvPr id="12" name="Group 11"/>
            <p:cNvGrpSpPr/>
            <p:nvPr/>
          </p:nvGrpSpPr>
          <p:grpSpPr>
            <a:xfrm>
              <a:off x="2186804" y="2205795"/>
              <a:ext cx="556871" cy="663091"/>
              <a:chOff x="850397" y="4729920"/>
              <a:chExt cx="556871" cy="663091"/>
            </a:xfrm>
          </p:grpSpPr>
          <p:sp>
            <p:nvSpPr>
              <p:cNvPr id="15" name="TextBox 14"/>
              <p:cNvSpPr txBox="1"/>
              <p:nvPr/>
            </p:nvSpPr>
            <p:spPr>
              <a:xfrm>
                <a:off x="883462" y="5023679"/>
                <a:ext cx="475303" cy="369332"/>
              </a:xfrm>
              <a:prstGeom prst="rect">
                <a:avLst/>
              </a:prstGeom>
              <a:noFill/>
            </p:spPr>
            <p:txBody>
              <a:bodyPr wrap="square" rtlCol="0">
                <a:spAutoFit/>
              </a:bodyPr>
              <a:lstStyle/>
              <a:p>
                <a:pPr algn="ctr"/>
                <a:r>
                  <a:rPr lang="en-US" dirty="0" smtClean="0">
                    <a:solidFill>
                      <a:srgbClr val="CC00CC"/>
                    </a:solidFill>
                    <a:latin typeface="Cambria Math" panose="02040503050406030204" pitchFamily="18" charset="0"/>
                    <a:ea typeface="Cambria Math" panose="02040503050406030204" pitchFamily="18" charset="0"/>
                    <a:cs typeface="Arial" pitchFamily="34" charset="0"/>
                  </a:rPr>
                  <a:t>5</a:t>
                </a:r>
              </a:p>
            </p:txBody>
          </p:sp>
          <p:sp>
            <p:nvSpPr>
              <p:cNvPr id="16" name="TextBox 15"/>
              <p:cNvSpPr txBox="1"/>
              <p:nvPr/>
            </p:nvSpPr>
            <p:spPr>
              <a:xfrm>
                <a:off x="850397" y="4729920"/>
                <a:ext cx="556871" cy="369332"/>
              </a:xfrm>
              <a:prstGeom prst="rect">
                <a:avLst/>
              </a:prstGeom>
              <a:noFill/>
            </p:spPr>
            <p:txBody>
              <a:bodyPr wrap="square" rtlCol="0">
                <a:spAutoFit/>
              </a:bodyPr>
              <a:lstStyle/>
              <a:p>
                <a:pPr algn="ctr"/>
                <a:r>
                  <a:rPr lang="en-US" dirty="0" smtClean="0">
                    <a:solidFill>
                      <a:srgbClr val="CC00CC"/>
                    </a:solidFill>
                    <a:latin typeface="Cambria Math" panose="02040503050406030204" pitchFamily="18" charset="0"/>
                    <a:ea typeface="Cambria Math" panose="02040503050406030204" pitchFamily="18" charset="0"/>
                    <a:cs typeface="Arial" pitchFamily="34" charset="0"/>
                  </a:rPr>
                  <a:t>8</a:t>
                </a:r>
                <a:endParaRPr lang="en-US" i="1" dirty="0" smtClean="0">
                  <a:solidFill>
                    <a:srgbClr val="CC00CC"/>
                  </a:solidFill>
                  <a:latin typeface="Cambria Math" panose="02040503050406030204" pitchFamily="18" charset="0"/>
                  <a:ea typeface="Cambria Math" panose="02040503050406030204" pitchFamily="18" charset="0"/>
                  <a:cs typeface="Arial" pitchFamily="34" charset="0"/>
                </a:endParaRPr>
              </a:p>
            </p:txBody>
          </p:sp>
          <p:cxnSp>
            <p:nvCxnSpPr>
              <p:cNvPr id="17" name="Straight Connector 16"/>
              <p:cNvCxnSpPr/>
              <p:nvPr/>
            </p:nvCxnSpPr>
            <p:spPr>
              <a:xfrm>
                <a:off x="985457" y="5064931"/>
                <a:ext cx="316006" cy="0"/>
              </a:xfrm>
              <a:prstGeom prst="line">
                <a:avLst/>
              </a:prstGeom>
              <a:ln w="19050">
                <a:solidFill>
                  <a:srgbClr val="CC00CC"/>
                </a:solidFill>
              </a:ln>
            </p:spPr>
            <p:style>
              <a:lnRef idx="1">
                <a:schemeClr val="accent1"/>
              </a:lnRef>
              <a:fillRef idx="0">
                <a:schemeClr val="accent1"/>
              </a:fillRef>
              <a:effectRef idx="0">
                <a:schemeClr val="accent1"/>
              </a:effectRef>
              <a:fontRef idx="minor">
                <a:schemeClr val="tx1"/>
              </a:fontRef>
            </p:style>
          </p:cxnSp>
        </p:grpSp>
      </p:grpSp>
      <p:grpSp>
        <p:nvGrpSpPr>
          <p:cNvPr id="21" name="Group 20"/>
          <p:cNvGrpSpPr/>
          <p:nvPr/>
        </p:nvGrpSpPr>
        <p:grpSpPr>
          <a:xfrm>
            <a:off x="522920" y="1780043"/>
            <a:ext cx="615668" cy="369332"/>
            <a:chOff x="522920" y="1515017"/>
            <a:chExt cx="615668" cy="369332"/>
          </a:xfrm>
        </p:grpSpPr>
        <p:sp>
          <p:nvSpPr>
            <p:cNvPr id="22" name="Flowchart: Delay 21"/>
            <p:cNvSpPr/>
            <p:nvPr/>
          </p:nvSpPr>
          <p:spPr>
            <a:xfrm>
              <a:off x="573605" y="1544221"/>
              <a:ext cx="564983" cy="323262"/>
            </a:xfrm>
            <a:prstGeom prst="flowChartDelay">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mbria Math" panose="02040503050406030204" pitchFamily="18" charset="0"/>
                <a:ea typeface="Cambria Math" panose="02040503050406030204" pitchFamily="18" charset="0"/>
              </a:endParaRPr>
            </a:p>
          </p:txBody>
        </p:sp>
        <p:sp>
          <p:nvSpPr>
            <p:cNvPr id="23" name="TextBox 22"/>
            <p:cNvSpPr txBox="1"/>
            <p:nvPr/>
          </p:nvSpPr>
          <p:spPr>
            <a:xfrm>
              <a:off x="522920" y="1515017"/>
              <a:ext cx="562946" cy="369332"/>
            </a:xfrm>
            <a:prstGeom prst="rect">
              <a:avLst/>
            </a:prstGeom>
            <a:noFill/>
          </p:spPr>
          <p:txBody>
            <a:bodyPr wrap="square" rtlCol="0">
              <a:spAutoFit/>
            </a:bodyPr>
            <a:lstStyle/>
            <a:p>
              <a:r>
                <a:rPr lang="en-US" b="1" dirty="0" smtClean="0">
                  <a:solidFill>
                    <a:prstClr val="black">
                      <a:lumMod val="95000"/>
                      <a:lumOff val="5000"/>
                    </a:prstClr>
                  </a:solidFill>
                  <a:latin typeface="Cambria Math" panose="02040503050406030204" pitchFamily="18" charset="0"/>
                  <a:ea typeface="Cambria Math" panose="02040503050406030204" pitchFamily="18" charset="0"/>
                  <a:cs typeface="Arial" pitchFamily="34" charset="0"/>
                </a:rPr>
                <a:t>Sol</a:t>
              </a:r>
              <a:endParaRPr lang="en-US" b="1" dirty="0">
                <a:solidFill>
                  <a:prstClr val="black">
                    <a:lumMod val="95000"/>
                    <a:lumOff val="5000"/>
                  </a:prstClr>
                </a:solidFill>
                <a:latin typeface="Cambria Math" panose="02040503050406030204" pitchFamily="18" charset="0"/>
                <a:ea typeface="Cambria Math" panose="02040503050406030204" pitchFamily="18" charset="0"/>
                <a:cs typeface="Arial" pitchFamily="34" charset="0"/>
              </a:endParaRPr>
            </a:p>
          </p:txBody>
        </p:sp>
      </p:grpSp>
      <p:sp>
        <p:nvSpPr>
          <p:cNvPr id="25" name="TextBox 24"/>
          <p:cNvSpPr txBox="1"/>
          <p:nvPr/>
        </p:nvSpPr>
        <p:spPr>
          <a:xfrm>
            <a:off x="1175938" y="1851855"/>
            <a:ext cx="576662"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3m</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grpSp>
        <p:nvGrpSpPr>
          <p:cNvPr id="26" name="Group 25"/>
          <p:cNvGrpSpPr/>
          <p:nvPr/>
        </p:nvGrpSpPr>
        <p:grpSpPr>
          <a:xfrm>
            <a:off x="2435254" y="1733574"/>
            <a:ext cx="556871" cy="663091"/>
            <a:chOff x="850397" y="4729920"/>
            <a:chExt cx="556871" cy="663091"/>
          </a:xfrm>
        </p:grpSpPr>
        <p:sp>
          <p:nvSpPr>
            <p:cNvPr id="27" name="TextBox 26"/>
            <p:cNvSpPr txBox="1"/>
            <p:nvPr/>
          </p:nvSpPr>
          <p:spPr>
            <a:xfrm>
              <a:off x="883462" y="5023679"/>
              <a:ext cx="475303" cy="369332"/>
            </a:xfrm>
            <a:prstGeom prst="rect">
              <a:avLst/>
            </a:prstGeom>
            <a:noFill/>
          </p:spPr>
          <p:txBody>
            <a:bodyPr wrap="square" rtlCol="0">
              <a:spAutoFit/>
            </a:bodyPr>
            <a:lstStyle/>
            <a:p>
              <a:pPr algn="ctr"/>
              <a:r>
                <a:rPr lang="en-US" dirty="0" smtClean="0">
                  <a:solidFill>
                    <a:prstClr val="black"/>
                  </a:solidFill>
                  <a:latin typeface="Cambria Math" panose="02040503050406030204" pitchFamily="18" charset="0"/>
                  <a:ea typeface="Cambria Math" panose="02040503050406030204" pitchFamily="18" charset="0"/>
                  <a:cs typeface="Arial" pitchFamily="34" charset="0"/>
                </a:rPr>
                <a:t>5</a:t>
              </a:r>
            </a:p>
          </p:txBody>
        </p:sp>
        <p:sp>
          <p:nvSpPr>
            <p:cNvPr id="28" name="TextBox 27"/>
            <p:cNvSpPr txBox="1"/>
            <p:nvPr/>
          </p:nvSpPr>
          <p:spPr>
            <a:xfrm>
              <a:off x="850397" y="4729920"/>
              <a:ext cx="556871" cy="369332"/>
            </a:xfrm>
            <a:prstGeom prst="rect">
              <a:avLst/>
            </a:prstGeom>
            <a:noFill/>
          </p:spPr>
          <p:txBody>
            <a:bodyPr wrap="square" rtlCol="0">
              <a:spAutoFit/>
            </a:bodyPr>
            <a:lstStyle/>
            <a:p>
              <a:pPr algn="ctr"/>
              <a:r>
                <a:rPr lang="en-US" dirty="0" smtClean="0">
                  <a:solidFill>
                    <a:prstClr val="black"/>
                  </a:solidFill>
                  <a:latin typeface="Cambria Math" panose="02040503050406030204" pitchFamily="18" charset="0"/>
                  <a:ea typeface="Cambria Math" panose="02040503050406030204" pitchFamily="18" charset="0"/>
                  <a:cs typeface="Arial" pitchFamily="34" charset="0"/>
                </a:rPr>
                <a:t>8</a:t>
              </a:r>
              <a:endParaRPr lang="en-US" i="1" dirty="0" smtClean="0">
                <a:solidFill>
                  <a:prstClr val="black"/>
                </a:solidFill>
                <a:latin typeface="Cambria Math" panose="02040503050406030204" pitchFamily="18" charset="0"/>
                <a:ea typeface="Cambria Math" panose="02040503050406030204" pitchFamily="18" charset="0"/>
                <a:cs typeface="Arial" pitchFamily="34" charset="0"/>
              </a:endParaRPr>
            </a:p>
          </p:txBody>
        </p:sp>
        <p:cxnSp>
          <p:nvCxnSpPr>
            <p:cNvPr id="29" name="Straight Connector 28"/>
            <p:cNvCxnSpPr/>
            <p:nvPr/>
          </p:nvCxnSpPr>
          <p:spPr>
            <a:xfrm>
              <a:off x="985457" y="5064931"/>
              <a:ext cx="31600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0" name="Rectangle 29"/>
          <p:cNvSpPr/>
          <p:nvPr/>
        </p:nvSpPr>
        <p:spPr>
          <a:xfrm>
            <a:off x="1573705" y="1851855"/>
            <a:ext cx="357790" cy="369332"/>
          </a:xfrm>
          <a:prstGeom prst="rect">
            <a:avLst/>
          </a:prstGeom>
        </p:spPr>
        <p:txBody>
          <a:bodyPr wrap="none">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31" name="Rectangle 30"/>
          <p:cNvSpPr/>
          <p:nvPr/>
        </p:nvSpPr>
        <p:spPr>
          <a:xfrm>
            <a:off x="1855595" y="1851855"/>
            <a:ext cx="505267" cy="369332"/>
          </a:xfrm>
          <a:prstGeom prst="rect">
            <a:avLst/>
          </a:prstGeom>
        </p:spPr>
        <p:txBody>
          <a:bodyPr wrap="none">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5m</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32" name="Rectangle 31"/>
          <p:cNvSpPr/>
          <p:nvPr/>
        </p:nvSpPr>
        <p:spPr>
          <a:xfrm>
            <a:off x="2268824" y="1851855"/>
            <a:ext cx="261610" cy="369332"/>
          </a:xfrm>
          <a:prstGeom prst="rect">
            <a:avLst/>
          </a:prstGeom>
        </p:spPr>
        <p:txBody>
          <a:bodyPr wrap="none">
            <a:spAutoFit/>
          </a:bodyPr>
          <a:lstStyle/>
          <a:p>
            <a:r>
              <a:rPr lang="en-US" dirty="0">
                <a:solidFill>
                  <a:prstClr val="black"/>
                </a:solidFill>
                <a:latin typeface="Cambria Math" panose="02040503050406030204" pitchFamily="18" charset="0"/>
                <a:ea typeface="Cambria Math" panose="02040503050406030204" pitchFamily="18" charset="0"/>
                <a:cs typeface="Arial" pitchFamily="34" charset="0"/>
              </a:rPr>
              <a:t>-</a:t>
            </a:r>
          </a:p>
        </p:txBody>
      </p:sp>
      <p:sp>
        <p:nvSpPr>
          <p:cNvPr id="33" name="Rectangle 32"/>
          <p:cNvSpPr/>
          <p:nvPr/>
        </p:nvSpPr>
        <p:spPr>
          <a:xfrm>
            <a:off x="1855595" y="1845795"/>
            <a:ext cx="502765" cy="369332"/>
          </a:xfrm>
          <a:prstGeom prst="rect">
            <a:avLst/>
          </a:prstGeom>
        </p:spPr>
        <p:txBody>
          <a:bodyPr wrap="square">
            <a:spAutoFit/>
          </a:bodyPr>
          <a:lstStyle/>
          <a:p>
            <a:r>
              <a:rPr lang="en-US" dirty="0" smtClean="0">
                <a:solidFill>
                  <a:srgbClr val="C00000"/>
                </a:solidFill>
                <a:latin typeface="Cambria Math" panose="02040503050406030204" pitchFamily="18" charset="0"/>
                <a:ea typeface="Cambria Math" panose="02040503050406030204" pitchFamily="18" charset="0"/>
                <a:cs typeface="Arial" pitchFamily="34" charset="0"/>
              </a:rPr>
              <a:t>5m</a:t>
            </a:r>
            <a:endParaRPr lang="en-US" dirty="0">
              <a:solidFill>
                <a:srgbClr val="C00000"/>
              </a:solidFill>
              <a:latin typeface="Cambria Math" panose="02040503050406030204" pitchFamily="18" charset="0"/>
              <a:ea typeface="Cambria Math" panose="02040503050406030204" pitchFamily="18" charset="0"/>
              <a:cs typeface="Arial" pitchFamily="34" charset="0"/>
            </a:endParaRPr>
          </a:p>
        </p:txBody>
      </p:sp>
      <p:grpSp>
        <p:nvGrpSpPr>
          <p:cNvPr id="34" name="Group 33"/>
          <p:cNvGrpSpPr/>
          <p:nvPr/>
        </p:nvGrpSpPr>
        <p:grpSpPr>
          <a:xfrm>
            <a:off x="3657618" y="763972"/>
            <a:ext cx="2355539" cy="1273539"/>
            <a:chOff x="6096215" y="3056468"/>
            <a:chExt cx="1686520" cy="1189709"/>
          </a:xfrm>
        </p:grpSpPr>
        <p:sp>
          <p:nvSpPr>
            <p:cNvPr id="35" name="Cloud Callout 34"/>
            <p:cNvSpPr/>
            <p:nvPr/>
          </p:nvSpPr>
          <p:spPr>
            <a:xfrm>
              <a:off x="6096215" y="3056468"/>
              <a:ext cx="1655996" cy="1189709"/>
            </a:xfrm>
            <a:prstGeom prst="cloudCallout">
              <a:avLst>
                <a:gd name="adj1" fmla="val -73629"/>
                <a:gd name="adj2" fmla="val 40872"/>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mbria Math" panose="02040503050406030204" pitchFamily="18" charset="0"/>
                <a:ea typeface="Cambria Math" panose="02040503050406030204" pitchFamily="18" charset="0"/>
              </a:endParaRPr>
            </a:p>
          </p:txBody>
        </p:sp>
        <p:sp>
          <p:nvSpPr>
            <p:cNvPr id="36" name="Rectangle 35"/>
            <p:cNvSpPr/>
            <p:nvPr/>
          </p:nvSpPr>
          <p:spPr>
            <a:xfrm>
              <a:off x="6153136" y="3317472"/>
              <a:ext cx="1629599" cy="776297"/>
            </a:xfrm>
            <a:prstGeom prst="rect">
              <a:avLst/>
            </a:prstGeom>
          </p:spPr>
          <p:txBody>
            <a:bodyPr wrap="square">
              <a:spAutoFit/>
            </a:bodyPr>
            <a:lstStyle/>
            <a:p>
              <a:pPr algn="ctr"/>
              <a:r>
                <a:rPr lang="en-US" sz="1600" b="1" dirty="0" smtClean="0">
                  <a:solidFill>
                    <a:srgbClr val="002060"/>
                  </a:solidFill>
                  <a:latin typeface="Cambria Math" panose="02040503050406030204" pitchFamily="18" charset="0"/>
                  <a:ea typeface="Cambria Math" panose="02040503050406030204" pitchFamily="18" charset="0"/>
                </a:rPr>
                <a:t>Variables </a:t>
              </a:r>
              <a:r>
                <a:rPr lang="en-US" sz="1600" b="1" dirty="0">
                  <a:solidFill>
                    <a:srgbClr val="002060"/>
                  </a:solidFill>
                  <a:latin typeface="Cambria Math" panose="02040503050406030204" pitchFamily="18" charset="0"/>
                  <a:ea typeface="Cambria Math" panose="02040503050406030204" pitchFamily="18" charset="0"/>
                </a:rPr>
                <a:t>on one side, numbers on the other side.</a:t>
              </a:r>
            </a:p>
          </p:txBody>
        </p:sp>
      </p:grpSp>
      <p:grpSp>
        <p:nvGrpSpPr>
          <p:cNvPr id="37" name="Group 36"/>
          <p:cNvGrpSpPr/>
          <p:nvPr/>
        </p:nvGrpSpPr>
        <p:grpSpPr>
          <a:xfrm>
            <a:off x="3520430" y="981699"/>
            <a:ext cx="2204132" cy="1189709"/>
            <a:chOff x="6050724" y="3085922"/>
            <a:chExt cx="2204132" cy="1189709"/>
          </a:xfrm>
        </p:grpSpPr>
        <p:sp>
          <p:nvSpPr>
            <p:cNvPr id="38" name="Cloud Callout 37"/>
            <p:cNvSpPr/>
            <p:nvPr/>
          </p:nvSpPr>
          <p:spPr>
            <a:xfrm>
              <a:off x="6050724" y="3085922"/>
              <a:ext cx="2204132" cy="1189709"/>
            </a:xfrm>
            <a:prstGeom prst="cloudCallout">
              <a:avLst>
                <a:gd name="adj1" fmla="val -73629"/>
                <a:gd name="adj2" fmla="val 40872"/>
              </a:avLst>
            </a:prstGeom>
            <a:solidFill>
              <a:srgbClr val="FF7C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mbria Math" panose="02040503050406030204" pitchFamily="18" charset="0"/>
                <a:ea typeface="Cambria Math" panose="02040503050406030204" pitchFamily="18" charset="0"/>
              </a:endParaRPr>
            </a:p>
          </p:txBody>
        </p:sp>
        <p:sp>
          <p:nvSpPr>
            <p:cNvPr id="39" name="Rectangle 38"/>
            <p:cNvSpPr/>
            <p:nvPr/>
          </p:nvSpPr>
          <p:spPr>
            <a:xfrm>
              <a:off x="6100475" y="3438289"/>
              <a:ext cx="2107000" cy="584775"/>
            </a:xfrm>
            <a:prstGeom prst="rect">
              <a:avLst/>
            </a:prstGeom>
          </p:spPr>
          <p:txBody>
            <a:bodyPr wrap="square">
              <a:spAutoFit/>
            </a:bodyPr>
            <a:lstStyle/>
            <a:p>
              <a:pPr algn="ctr"/>
              <a:r>
                <a:rPr lang="en-US" sz="1600" b="1" dirty="0" smtClean="0">
                  <a:solidFill>
                    <a:srgbClr val="002060"/>
                  </a:solidFill>
                  <a:latin typeface="Cambria Math" panose="02040503050406030204" pitchFamily="18" charset="0"/>
                  <a:ea typeface="Cambria Math" panose="02040503050406030204" pitchFamily="18" charset="0"/>
                </a:rPr>
                <a:t>We </a:t>
              </a:r>
              <a:r>
                <a:rPr lang="en-US" sz="1600" b="1" dirty="0">
                  <a:solidFill>
                    <a:srgbClr val="002060"/>
                  </a:solidFill>
                  <a:latin typeface="Cambria Math" panose="02040503050406030204" pitchFamily="18" charset="0"/>
                  <a:ea typeface="Cambria Math" panose="02040503050406030204" pitchFamily="18" charset="0"/>
                </a:rPr>
                <a:t>will shift </a:t>
              </a:r>
              <a:r>
                <a:rPr lang="en-US" sz="1600" b="1" dirty="0" smtClean="0">
                  <a:solidFill>
                    <a:srgbClr val="002060"/>
                  </a:solidFill>
                  <a:latin typeface="Cambria Math" panose="02040503050406030204" pitchFamily="18" charset="0"/>
                  <a:ea typeface="Cambria Math" panose="02040503050406030204" pitchFamily="18" charset="0"/>
                </a:rPr>
                <a:t>5m to the other side.</a:t>
              </a:r>
              <a:endParaRPr lang="en-US" sz="1600" b="1" dirty="0">
                <a:solidFill>
                  <a:srgbClr val="002060"/>
                </a:solidFill>
                <a:latin typeface="Cambria Math" panose="02040503050406030204" pitchFamily="18" charset="0"/>
                <a:ea typeface="Cambria Math" panose="02040503050406030204" pitchFamily="18" charset="0"/>
              </a:endParaRPr>
            </a:p>
          </p:txBody>
        </p:sp>
      </p:grpSp>
      <p:sp>
        <p:nvSpPr>
          <p:cNvPr id="40" name="Curved Down Arrow 39"/>
          <p:cNvSpPr/>
          <p:nvPr/>
        </p:nvSpPr>
        <p:spPr>
          <a:xfrm rot="10800000">
            <a:off x="1381510" y="2142034"/>
            <a:ext cx="792163" cy="181054"/>
          </a:xfrm>
          <a:prstGeom prst="curvedDownArrow">
            <a:avLst/>
          </a:prstGeom>
          <a:solidFill>
            <a:srgbClr val="FFFF00"/>
          </a:solid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black"/>
              </a:solidFill>
              <a:latin typeface="Bookman Old Style" panose="02050604050505020204" pitchFamily="18" charset="0"/>
            </a:endParaRPr>
          </a:p>
        </p:txBody>
      </p:sp>
      <p:grpSp>
        <p:nvGrpSpPr>
          <p:cNvPr id="41" name="Group 40"/>
          <p:cNvGrpSpPr/>
          <p:nvPr/>
        </p:nvGrpSpPr>
        <p:grpSpPr>
          <a:xfrm>
            <a:off x="3574539" y="1190156"/>
            <a:ext cx="2102642" cy="1380195"/>
            <a:chOff x="5998967" y="2554406"/>
            <a:chExt cx="2003755" cy="1916038"/>
          </a:xfrm>
        </p:grpSpPr>
        <p:sp>
          <p:nvSpPr>
            <p:cNvPr id="42" name="Cloud Callout 41"/>
            <p:cNvSpPr/>
            <p:nvPr/>
          </p:nvSpPr>
          <p:spPr>
            <a:xfrm>
              <a:off x="5998967" y="2554406"/>
              <a:ext cx="2003755" cy="1916038"/>
            </a:xfrm>
            <a:prstGeom prst="cloudCallout">
              <a:avLst>
                <a:gd name="adj1" fmla="val -73629"/>
                <a:gd name="adj2" fmla="val 40872"/>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43" name="Rectangle 42"/>
            <p:cNvSpPr/>
            <p:nvPr/>
          </p:nvSpPr>
          <p:spPr>
            <a:xfrm>
              <a:off x="6055966" y="2881050"/>
              <a:ext cx="1794141" cy="1153621"/>
            </a:xfrm>
            <a:prstGeom prst="rect">
              <a:avLst/>
            </a:prstGeom>
          </p:spPr>
          <p:txBody>
            <a:bodyPr wrap="square">
              <a:spAutoFit/>
            </a:bodyPr>
            <a:lstStyle/>
            <a:p>
              <a:pPr algn="ctr"/>
              <a:r>
                <a:rPr lang="en-US" sz="1600" b="1" dirty="0" smtClean="0">
                  <a:solidFill>
                    <a:srgbClr val="002060"/>
                  </a:solidFill>
                  <a:latin typeface="Cambria Math" panose="02040503050406030204" pitchFamily="18" charset="0"/>
                  <a:ea typeface="Cambria Math" panose="02040503050406030204" pitchFamily="18" charset="0"/>
                </a:rPr>
                <a:t>While changing sides, we will change the sign.</a:t>
              </a:r>
              <a:endParaRPr lang="en-US" sz="1600" b="1" dirty="0">
                <a:solidFill>
                  <a:srgbClr val="002060"/>
                </a:solidFill>
                <a:latin typeface="Cambria Math" panose="02040503050406030204" pitchFamily="18" charset="0"/>
                <a:ea typeface="Cambria Math" panose="02040503050406030204" pitchFamily="18" charset="0"/>
              </a:endParaRPr>
            </a:p>
          </p:txBody>
        </p:sp>
      </p:grpSp>
      <p:grpSp>
        <p:nvGrpSpPr>
          <p:cNvPr id="44" name="Group 43"/>
          <p:cNvGrpSpPr/>
          <p:nvPr/>
        </p:nvGrpSpPr>
        <p:grpSpPr>
          <a:xfrm>
            <a:off x="3476550" y="1674755"/>
            <a:ext cx="1777929" cy="895572"/>
            <a:chOff x="5850184" y="1599977"/>
            <a:chExt cx="1777929" cy="895572"/>
          </a:xfrm>
        </p:grpSpPr>
        <p:grpSp>
          <p:nvGrpSpPr>
            <p:cNvPr id="45" name="Group 44"/>
            <p:cNvGrpSpPr/>
            <p:nvPr/>
          </p:nvGrpSpPr>
          <p:grpSpPr>
            <a:xfrm>
              <a:off x="5850184" y="1599977"/>
              <a:ext cx="1777929" cy="895572"/>
              <a:chOff x="6209361" y="3165936"/>
              <a:chExt cx="1517908" cy="983231"/>
            </a:xfrm>
          </p:grpSpPr>
          <p:sp>
            <p:nvSpPr>
              <p:cNvPr id="47" name="Cloud Callout 46"/>
              <p:cNvSpPr/>
              <p:nvPr/>
            </p:nvSpPr>
            <p:spPr>
              <a:xfrm>
                <a:off x="6486722" y="3165936"/>
                <a:ext cx="1028244" cy="983231"/>
              </a:xfrm>
              <a:prstGeom prst="cloudCallout">
                <a:avLst>
                  <a:gd name="adj1" fmla="val -62767"/>
                  <a:gd name="adj2" fmla="val 46317"/>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48" name="Rectangle 47"/>
              <p:cNvSpPr/>
              <p:nvPr/>
            </p:nvSpPr>
            <p:spPr>
              <a:xfrm>
                <a:off x="6209361" y="3471706"/>
                <a:ext cx="1517908" cy="371692"/>
              </a:xfrm>
              <a:prstGeom prst="rect">
                <a:avLst/>
              </a:prstGeom>
            </p:spPr>
            <p:txBody>
              <a:bodyPr wrap="square">
                <a:spAutoFit/>
              </a:bodyPr>
              <a:lstStyle/>
              <a:p>
                <a:pPr algn="ctr"/>
                <a:r>
                  <a:rPr lang="en-US" sz="1600" b="1" dirty="0" smtClean="0">
                    <a:solidFill>
                      <a:prstClr val="white"/>
                    </a:solidFill>
                    <a:latin typeface="Cambria Math" panose="02040503050406030204" pitchFamily="18" charset="0"/>
                    <a:ea typeface="Cambria Math" panose="02040503050406030204" pitchFamily="18" charset="0"/>
                    <a:cs typeface="Arial" pitchFamily="34" charset="0"/>
                  </a:rPr>
                  <a:t>‘+’        ‘-’ </a:t>
                </a:r>
                <a:endParaRPr lang="en-US" sz="1600" b="1" dirty="0">
                  <a:solidFill>
                    <a:prstClr val="white"/>
                  </a:solidFill>
                  <a:latin typeface="Bookman Old Style" panose="02050604050505020204" pitchFamily="18" charset="0"/>
                </a:endParaRPr>
              </a:p>
            </p:txBody>
          </p:sp>
        </p:grpSp>
        <p:cxnSp>
          <p:nvCxnSpPr>
            <p:cNvPr id="46" name="Straight Arrow Connector 45"/>
            <p:cNvCxnSpPr/>
            <p:nvPr/>
          </p:nvCxnSpPr>
          <p:spPr>
            <a:xfrm>
              <a:off x="6645244" y="2066925"/>
              <a:ext cx="228600" cy="0"/>
            </a:xfrm>
            <a:prstGeom prst="straightConnector1">
              <a:avLst/>
            </a:prstGeom>
            <a:ln w="19050">
              <a:solidFill>
                <a:schemeClr val="bg1"/>
              </a:solidFill>
              <a:tailEnd type="arrow"/>
            </a:ln>
          </p:spPr>
          <p:style>
            <a:lnRef idx="1">
              <a:schemeClr val="accent1"/>
            </a:lnRef>
            <a:fillRef idx="0">
              <a:schemeClr val="accent1"/>
            </a:fillRef>
            <a:effectRef idx="0">
              <a:schemeClr val="accent1"/>
            </a:effectRef>
            <a:fontRef idx="minor">
              <a:schemeClr val="tx1"/>
            </a:fontRef>
          </p:style>
        </p:cxnSp>
      </p:grpSp>
      <p:sp>
        <p:nvSpPr>
          <p:cNvPr id="49" name="TextBox 48"/>
          <p:cNvSpPr txBox="1"/>
          <p:nvPr/>
        </p:nvSpPr>
        <p:spPr>
          <a:xfrm>
            <a:off x="1143000" y="2407964"/>
            <a:ext cx="576662"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3m</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grpSp>
        <p:nvGrpSpPr>
          <p:cNvPr id="50" name="Group 49"/>
          <p:cNvGrpSpPr/>
          <p:nvPr/>
        </p:nvGrpSpPr>
        <p:grpSpPr>
          <a:xfrm>
            <a:off x="2402338" y="2289683"/>
            <a:ext cx="556871" cy="663091"/>
            <a:chOff x="850397" y="4729920"/>
            <a:chExt cx="556871" cy="663091"/>
          </a:xfrm>
        </p:grpSpPr>
        <p:sp>
          <p:nvSpPr>
            <p:cNvPr id="51" name="TextBox 50"/>
            <p:cNvSpPr txBox="1"/>
            <p:nvPr/>
          </p:nvSpPr>
          <p:spPr>
            <a:xfrm>
              <a:off x="883462" y="5023679"/>
              <a:ext cx="475303" cy="369332"/>
            </a:xfrm>
            <a:prstGeom prst="rect">
              <a:avLst/>
            </a:prstGeom>
            <a:noFill/>
          </p:spPr>
          <p:txBody>
            <a:bodyPr wrap="square" rtlCol="0">
              <a:spAutoFit/>
            </a:bodyPr>
            <a:lstStyle/>
            <a:p>
              <a:pPr algn="ctr"/>
              <a:r>
                <a:rPr lang="en-US" dirty="0" smtClean="0">
                  <a:solidFill>
                    <a:prstClr val="black"/>
                  </a:solidFill>
                  <a:latin typeface="Cambria Math" panose="02040503050406030204" pitchFamily="18" charset="0"/>
                  <a:ea typeface="Cambria Math" panose="02040503050406030204" pitchFamily="18" charset="0"/>
                  <a:cs typeface="Arial" pitchFamily="34" charset="0"/>
                </a:rPr>
                <a:t>5</a:t>
              </a:r>
            </a:p>
          </p:txBody>
        </p:sp>
        <p:sp>
          <p:nvSpPr>
            <p:cNvPr id="52" name="TextBox 51"/>
            <p:cNvSpPr txBox="1"/>
            <p:nvPr/>
          </p:nvSpPr>
          <p:spPr>
            <a:xfrm>
              <a:off x="850397" y="4729920"/>
              <a:ext cx="556871" cy="369332"/>
            </a:xfrm>
            <a:prstGeom prst="rect">
              <a:avLst/>
            </a:prstGeom>
            <a:noFill/>
          </p:spPr>
          <p:txBody>
            <a:bodyPr wrap="square" rtlCol="0">
              <a:spAutoFit/>
            </a:bodyPr>
            <a:lstStyle/>
            <a:p>
              <a:pPr algn="ctr"/>
              <a:r>
                <a:rPr lang="en-US" dirty="0" smtClean="0">
                  <a:solidFill>
                    <a:prstClr val="black"/>
                  </a:solidFill>
                  <a:latin typeface="Cambria Math" panose="02040503050406030204" pitchFamily="18" charset="0"/>
                  <a:ea typeface="Cambria Math" panose="02040503050406030204" pitchFamily="18" charset="0"/>
                  <a:cs typeface="Arial" pitchFamily="34" charset="0"/>
                </a:rPr>
                <a:t>-8</a:t>
              </a:r>
              <a:endParaRPr lang="en-US" i="1" dirty="0" smtClean="0">
                <a:solidFill>
                  <a:prstClr val="black"/>
                </a:solidFill>
                <a:latin typeface="Cambria Math" panose="02040503050406030204" pitchFamily="18" charset="0"/>
                <a:ea typeface="Cambria Math" panose="02040503050406030204" pitchFamily="18" charset="0"/>
                <a:cs typeface="Arial" pitchFamily="34" charset="0"/>
              </a:endParaRPr>
            </a:p>
          </p:txBody>
        </p:sp>
        <p:cxnSp>
          <p:nvCxnSpPr>
            <p:cNvPr id="53" name="Straight Connector 52"/>
            <p:cNvCxnSpPr/>
            <p:nvPr/>
          </p:nvCxnSpPr>
          <p:spPr>
            <a:xfrm>
              <a:off x="985457" y="5064931"/>
              <a:ext cx="31600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54" name="Rectangle 53"/>
          <p:cNvSpPr/>
          <p:nvPr/>
        </p:nvSpPr>
        <p:spPr>
          <a:xfrm>
            <a:off x="1540767" y="2407964"/>
            <a:ext cx="261610" cy="369332"/>
          </a:xfrm>
          <a:prstGeom prst="rect">
            <a:avLst/>
          </a:prstGeom>
        </p:spPr>
        <p:txBody>
          <a:bodyPr wrap="none">
            <a:spAutoFit/>
          </a:bodyPr>
          <a:lstStyle/>
          <a:p>
            <a:r>
              <a:rPr lang="en-US" dirty="0" smtClean="0">
                <a:solidFill>
                  <a:srgbClr val="C00000"/>
                </a:solidFill>
                <a:latin typeface="Cambria Math" panose="02040503050406030204" pitchFamily="18" charset="0"/>
                <a:ea typeface="Cambria Math" panose="02040503050406030204" pitchFamily="18" charset="0"/>
                <a:cs typeface="Arial" pitchFamily="34" charset="0"/>
              </a:rPr>
              <a:t>-</a:t>
            </a:r>
            <a:endParaRPr lang="en-US" dirty="0">
              <a:solidFill>
                <a:srgbClr val="C00000"/>
              </a:solidFill>
              <a:latin typeface="Cambria Math" panose="02040503050406030204" pitchFamily="18" charset="0"/>
              <a:ea typeface="Cambria Math" panose="02040503050406030204" pitchFamily="18" charset="0"/>
              <a:cs typeface="Arial" pitchFamily="34" charset="0"/>
            </a:endParaRPr>
          </a:p>
        </p:txBody>
      </p:sp>
      <p:sp>
        <p:nvSpPr>
          <p:cNvPr id="55" name="Rectangle 54"/>
          <p:cNvSpPr/>
          <p:nvPr/>
        </p:nvSpPr>
        <p:spPr>
          <a:xfrm>
            <a:off x="1755945" y="2407964"/>
            <a:ext cx="505267" cy="369332"/>
          </a:xfrm>
          <a:prstGeom prst="rect">
            <a:avLst/>
          </a:prstGeom>
        </p:spPr>
        <p:txBody>
          <a:bodyPr wrap="none">
            <a:spAutoFit/>
          </a:bodyPr>
          <a:lstStyle/>
          <a:p>
            <a:r>
              <a:rPr lang="en-US" dirty="0" smtClean="0">
                <a:solidFill>
                  <a:srgbClr val="C00000"/>
                </a:solidFill>
                <a:latin typeface="Cambria Math" panose="02040503050406030204" pitchFamily="18" charset="0"/>
                <a:ea typeface="Cambria Math" panose="02040503050406030204" pitchFamily="18" charset="0"/>
                <a:cs typeface="Arial" pitchFamily="34" charset="0"/>
              </a:rPr>
              <a:t>5m</a:t>
            </a:r>
            <a:endParaRPr lang="en-US" dirty="0">
              <a:solidFill>
                <a:srgbClr val="C00000"/>
              </a:solidFill>
              <a:latin typeface="Cambria Math" panose="02040503050406030204" pitchFamily="18" charset="0"/>
              <a:ea typeface="Cambria Math" panose="02040503050406030204" pitchFamily="18" charset="0"/>
              <a:cs typeface="Arial" pitchFamily="34" charset="0"/>
            </a:endParaRPr>
          </a:p>
        </p:txBody>
      </p:sp>
      <p:sp>
        <p:nvSpPr>
          <p:cNvPr id="56" name="Rectangle 55"/>
          <p:cNvSpPr/>
          <p:nvPr/>
        </p:nvSpPr>
        <p:spPr>
          <a:xfrm>
            <a:off x="2188261" y="2407964"/>
            <a:ext cx="357790" cy="369332"/>
          </a:xfrm>
          <a:prstGeom prst="rect">
            <a:avLst/>
          </a:prstGeom>
        </p:spPr>
        <p:txBody>
          <a:bodyPr wrap="none">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grpSp>
        <p:nvGrpSpPr>
          <p:cNvPr id="59" name="Group 58"/>
          <p:cNvGrpSpPr/>
          <p:nvPr/>
        </p:nvGrpSpPr>
        <p:grpSpPr>
          <a:xfrm>
            <a:off x="2398986" y="2823083"/>
            <a:ext cx="556871" cy="663091"/>
            <a:chOff x="850397" y="4729920"/>
            <a:chExt cx="556871" cy="663091"/>
          </a:xfrm>
        </p:grpSpPr>
        <p:sp>
          <p:nvSpPr>
            <p:cNvPr id="60" name="TextBox 59"/>
            <p:cNvSpPr txBox="1"/>
            <p:nvPr/>
          </p:nvSpPr>
          <p:spPr>
            <a:xfrm>
              <a:off x="883462" y="5023679"/>
              <a:ext cx="475303" cy="369332"/>
            </a:xfrm>
            <a:prstGeom prst="rect">
              <a:avLst/>
            </a:prstGeom>
            <a:noFill/>
          </p:spPr>
          <p:txBody>
            <a:bodyPr wrap="square" rtlCol="0">
              <a:spAutoFit/>
            </a:bodyPr>
            <a:lstStyle/>
            <a:p>
              <a:pPr algn="ctr"/>
              <a:r>
                <a:rPr lang="en-US" dirty="0" smtClean="0">
                  <a:solidFill>
                    <a:prstClr val="black"/>
                  </a:solidFill>
                  <a:latin typeface="Cambria Math" panose="02040503050406030204" pitchFamily="18" charset="0"/>
                  <a:ea typeface="Cambria Math" panose="02040503050406030204" pitchFamily="18" charset="0"/>
                  <a:cs typeface="Arial" pitchFamily="34" charset="0"/>
                </a:rPr>
                <a:t>5</a:t>
              </a:r>
            </a:p>
          </p:txBody>
        </p:sp>
        <p:sp>
          <p:nvSpPr>
            <p:cNvPr id="61" name="TextBox 60"/>
            <p:cNvSpPr txBox="1"/>
            <p:nvPr/>
          </p:nvSpPr>
          <p:spPr>
            <a:xfrm>
              <a:off x="850397" y="4729920"/>
              <a:ext cx="556871" cy="369332"/>
            </a:xfrm>
            <a:prstGeom prst="rect">
              <a:avLst/>
            </a:prstGeom>
            <a:noFill/>
          </p:spPr>
          <p:txBody>
            <a:bodyPr wrap="square" rtlCol="0">
              <a:spAutoFit/>
            </a:bodyPr>
            <a:lstStyle/>
            <a:p>
              <a:pPr algn="ctr"/>
              <a:r>
                <a:rPr lang="en-US" dirty="0" smtClean="0">
                  <a:solidFill>
                    <a:prstClr val="black"/>
                  </a:solidFill>
                  <a:latin typeface="Cambria Math" panose="02040503050406030204" pitchFamily="18" charset="0"/>
                  <a:ea typeface="Cambria Math" panose="02040503050406030204" pitchFamily="18" charset="0"/>
                  <a:cs typeface="Arial" pitchFamily="34" charset="0"/>
                </a:rPr>
                <a:t>-8</a:t>
              </a:r>
              <a:endParaRPr lang="en-US" i="1" dirty="0" smtClean="0">
                <a:solidFill>
                  <a:prstClr val="black"/>
                </a:solidFill>
                <a:latin typeface="Cambria Math" panose="02040503050406030204" pitchFamily="18" charset="0"/>
                <a:ea typeface="Cambria Math" panose="02040503050406030204" pitchFamily="18" charset="0"/>
                <a:cs typeface="Arial" pitchFamily="34" charset="0"/>
              </a:endParaRPr>
            </a:p>
          </p:txBody>
        </p:sp>
        <p:cxnSp>
          <p:nvCxnSpPr>
            <p:cNvPr id="62" name="Straight Connector 61"/>
            <p:cNvCxnSpPr/>
            <p:nvPr/>
          </p:nvCxnSpPr>
          <p:spPr>
            <a:xfrm>
              <a:off x="985457" y="5064931"/>
              <a:ext cx="31600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3" name="Rectangle 62"/>
          <p:cNvSpPr/>
          <p:nvPr/>
        </p:nvSpPr>
        <p:spPr>
          <a:xfrm>
            <a:off x="1600210" y="2941364"/>
            <a:ext cx="582211" cy="369332"/>
          </a:xfrm>
          <a:prstGeom prst="rect">
            <a:avLst/>
          </a:prstGeom>
        </p:spPr>
        <p:txBody>
          <a:bodyPr wrap="none">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-2m</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64" name="Rectangle 63"/>
          <p:cNvSpPr/>
          <p:nvPr/>
        </p:nvSpPr>
        <p:spPr>
          <a:xfrm>
            <a:off x="2184927" y="2941364"/>
            <a:ext cx="357790" cy="369332"/>
          </a:xfrm>
          <a:prstGeom prst="rect">
            <a:avLst/>
          </a:prstGeom>
        </p:spPr>
        <p:txBody>
          <a:bodyPr wrap="none">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grpSp>
        <p:nvGrpSpPr>
          <p:cNvPr id="65" name="Group 64"/>
          <p:cNvGrpSpPr/>
          <p:nvPr/>
        </p:nvGrpSpPr>
        <p:grpSpPr>
          <a:xfrm>
            <a:off x="3568512" y="2068561"/>
            <a:ext cx="2355539" cy="1273539"/>
            <a:chOff x="6096215" y="3056468"/>
            <a:chExt cx="1686520" cy="1189709"/>
          </a:xfrm>
        </p:grpSpPr>
        <p:sp>
          <p:nvSpPr>
            <p:cNvPr id="66" name="Cloud Callout 65"/>
            <p:cNvSpPr/>
            <p:nvPr/>
          </p:nvSpPr>
          <p:spPr>
            <a:xfrm>
              <a:off x="6096215" y="3056468"/>
              <a:ext cx="1655996" cy="1189709"/>
            </a:xfrm>
            <a:prstGeom prst="cloudCallout">
              <a:avLst>
                <a:gd name="adj1" fmla="val -73629"/>
                <a:gd name="adj2" fmla="val 40872"/>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mbria Math" panose="02040503050406030204" pitchFamily="18" charset="0"/>
                <a:ea typeface="Cambria Math" panose="02040503050406030204" pitchFamily="18" charset="0"/>
              </a:endParaRPr>
            </a:p>
          </p:txBody>
        </p:sp>
        <p:sp>
          <p:nvSpPr>
            <p:cNvPr id="67" name="Rectangle 66"/>
            <p:cNvSpPr/>
            <p:nvPr/>
          </p:nvSpPr>
          <p:spPr>
            <a:xfrm>
              <a:off x="6153136" y="3317472"/>
              <a:ext cx="1629599" cy="776297"/>
            </a:xfrm>
            <a:prstGeom prst="rect">
              <a:avLst/>
            </a:prstGeom>
          </p:spPr>
          <p:txBody>
            <a:bodyPr wrap="square">
              <a:spAutoFit/>
            </a:bodyPr>
            <a:lstStyle/>
            <a:p>
              <a:pPr algn="ctr"/>
              <a:r>
                <a:rPr lang="en-US" sz="1600" b="1" dirty="0" smtClean="0">
                  <a:solidFill>
                    <a:srgbClr val="002060"/>
                  </a:solidFill>
                  <a:latin typeface="Cambria Math" panose="02040503050406030204" pitchFamily="18" charset="0"/>
                  <a:ea typeface="Cambria Math" panose="02040503050406030204" pitchFamily="18" charset="0"/>
                </a:rPr>
                <a:t>Variables </a:t>
              </a:r>
              <a:r>
                <a:rPr lang="en-US" sz="1600" b="1" dirty="0">
                  <a:solidFill>
                    <a:srgbClr val="002060"/>
                  </a:solidFill>
                  <a:latin typeface="Cambria Math" panose="02040503050406030204" pitchFamily="18" charset="0"/>
                  <a:ea typeface="Cambria Math" panose="02040503050406030204" pitchFamily="18" charset="0"/>
                </a:rPr>
                <a:t>on one side, numbers on the other side.</a:t>
              </a:r>
            </a:p>
          </p:txBody>
        </p:sp>
      </p:grpSp>
      <p:grpSp>
        <p:nvGrpSpPr>
          <p:cNvPr id="68" name="Group 67"/>
          <p:cNvGrpSpPr/>
          <p:nvPr/>
        </p:nvGrpSpPr>
        <p:grpSpPr>
          <a:xfrm>
            <a:off x="3815163" y="2182465"/>
            <a:ext cx="2204132" cy="1189709"/>
            <a:chOff x="6050724" y="3085922"/>
            <a:chExt cx="2204132" cy="1189709"/>
          </a:xfrm>
        </p:grpSpPr>
        <p:sp>
          <p:nvSpPr>
            <p:cNvPr id="69" name="Cloud Callout 68"/>
            <p:cNvSpPr/>
            <p:nvPr/>
          </p:nvSpPr>
          <p:spPr>
            <a:xfrm>
              <a:off x="6050724" y="3085922"/>
              <a:ext cx="2204132" cy="1189709"/>
            </a:xfrm>
            <a:prstGeom prst="cloudCallout">
              <a:avLst>
                <a:gd name="adj1" fmla="val -73629"/>
                <a:gd name="adj2" fmla="val 40872"/>
              </a:avLst>
            </a:prstGeom>
            <a:solidFill>
              <a:srgbClr val="FF7C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mbria Math" panose="02040503050406030204" pitchFamily="18" charset="0"/>
                <a:ea typeface="Cambria Math" panose="02040503050406030204" pitchFamily="18" charset="0"/>
              </a:endParaRPr>
            </a:p>
          </p:txBody>
        </p:sp>
        <p:sp>
          <p:nvSpPr>
            <p:cNvPr id="70" name="Rectangle 69"/>
            <p:cNvSpPr/>
            <p:nvPr/>
          </p:nvSpPr>
          <p:spPr>
            <a:xfrm>
              <a:off x="6100475" y="3438289"/>
              <a:ext cx="2107000" cy="584775"/>
            </a:xfrm>
            <a:prstGeom prst="rect">
              <a:avLst/>
            </a:prstGeom>
          </p:spPr>
          <p:txBody>
            <a:bodyPr wrap="square">
              <a:spAutoFit/>
            </a:bodyPr>
            <a:lstStyle/>
            <a:p>
              <a:pPr algn="ctr"/>
              <a:r>
                <a:rPr lang="en-US" sz="1600" b="1" dirty="0" smtClean="0">
                  <a:solidFill>
                    <a:srgbClr val="002060"/>
                  </a:solidFill>
                  <a:latin typeface="Cambria Math" panose="02040503050406030204" pitchFamily="18" charset="0"/>
                  <a:ea typeface="Cambria Math" panose="02040503050406030204" pitchFamily="18" charset="0"/>
                </a:rPr>
                <a:t>We </a:t>
              </a:r>
              <a:r>
                <a:rPr lang="en-US" sz="1600" b="1" dirty="0">
                  <a:solidFill>
                    <a:srgbClr val="002060"/>
                  </a:solidFill>
                  <a:latin typeface="Cambria Math" panose="02040503050406030204" pitchFamily="18" charset="0"/>
                  <a:ea typeface="Cambria Math" panose="02040503050406030204" pitchFamily="18" charset="0"/>
                </a:rPr>
                <a:t>will shift </a:t>
              </a:r>
              <a:r>
                <a:rPr lang="en-US" sz="1600" b="1" dirty="0" smtClean="0">
                  <a:solidFill>
                    <a:srgbClr val="002060"/>
                  </a:solidFill>
                  <a:latin typeface="Cambria Math" panose="02040503050406030204" pitchFamily="18" charset="0"/>
                  <a:ea typeface="Cambria Math" panose="02040503050406030204" pitchFamily="18" charset="0"/>
                </a:rPr>
                <a:t>-2 to the other side.</a:t>
              </a:r>
              <a:endParaRPr lang="en-US" sz="1600" b="1" dirty="0">
                <a:solidFill>
                  <a:srgbClr val="002060"/>
                </a:solidFill>
                <a:latin typeface="Cambria Math" panose="02040503050406030204" pitchFamily="18" charset="0"/>
                <a:ea typeface="Cambria Math" panose="02040503050406030204" pitchFamily="18" charset="0"/>
              </a:endParaRPr>
            </a:p>
          </p:txBody>
        </p:sp>
      </p:grpSp>
      <p:sp>
        <p:nvSpPr>
          <p:cNvPr id="72" name="Rectangle 71"/>
          <p:cNvSpPr/>
          <p:nvPr/>
        </p:nvSpPr>
        <p:spPr>
          <a:xfrm>
            <a:off x="1599083" y="2946662"/>
            <a:ext cx="502765" cy="369332"/>
          </a:xfrm>
          <a:prstGeom prst="rect">
            <a:avLst/>
          </a:prstGeom>
        </p:spPr>
        <p:txBody>
          <a:bodyPr wrap="square">
            <a:spAutoFit/>
          </a:bodyPr>
          <a:lstStyle/>
          <a:p>
            <a:r>
              <a:rPr lang="en-US" dirty="0" smtClean="0">
                <a:solidFill>
                  <a:srgbClr val="C00000"/>
                </a:solidFill>
                <a:latin typeface="Cambria Math" panose="02040503050406030204" pitchFamily="18" charset="0"/>
                <a:ea typeface="Cambria Math" panose="02040503050406030204" pitchFamily="18" charset="0"/>
                <a:cs typeface="Arial" pitchFamily="34" charset="0"/>
              </a:rPr>
              <a:t>-2</a:t>
            </a:r>
            <a:endParaRPr lang="en-US" dirty="0">
              <a:solidFill>
                <a:srgbClr val="C00000"/>
              </a:solidFill>
              <a:latin typeface="Cambria Math" panose="02040503050406030204" pitchFamily="18" charset="0"/>
              <a:ea typeface="Cambria Math" panose="02040503050406030204" pitchFamily="18" charset="0"/>
              <a:cs typeface="Arial" pitchFamily="34" charset="0"/>
            </a:endParaRPr>
          </a:p>
        </p:txBody>
      </p:sp>
      <p:sp>
        <p:nvSpPr>
          <p:cNvPr id="73" name="Curved Down Arrow 72"/>
          <p:cNvSpPr/>
          <p:nvPr/>
        </p:nvSpPr>
        <p:spPr>
          <a:xfrm rot="10800000" flipH="1">
            <a:off x="1821919" y="3277319"/>
            <a:ext cx="792163" cy="181054"/>
          </a:xfrm>
          <a:prstGeom prst="curvedDownArrow">
            <a:avLst/>
          </a:prstGeom>
          <a:solidFill>
            <a:srgbClr val="FFFF00"/>
          </a:solid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black"/>
              </a:solidFill>
              <a:latin typeface="Bookman Old Style" panose="02050604050505020204" pitchFamily="18" charset="0"/>
            </a:endParaRPr>
          </a:p>
        </p:txBody>
      </p:sp>
      <p:grpSp>
        <p:nvGrpSpPr>
          <p:cNvPr id="74" name="Group 73"/>
          <p:cNvGrpSpPr/>
          <p:nvPr/>
        </p:nvGrpSpPr>
        <p:grpSpPr>
          <a:xfrm>
            <a:off x="3737101" y="2323113"/>
            <a:ext cx="2102642" cy="1380195"/>
            <a:chOff x="5998967" y="2554406"/>
            <a:chExt cx="2003755" cy="1916038"/>
          </a:xfrm>
        </p:grpSpPr>
        <p:sp>
          <p:nvSpPr>
            <p:cNvPr id="75" name="Cloud Callout 74"/>
            <p:cNvSpPr/>
            <p:nvPr/>
          </p:nvSpPr>
          <p:spPr>
            <a:xfrm>
              <a:off x="5998967" y="2554406"/>
              <a:ext cx="2003755" cy="1916038"/>
            </a:xfrm>
            <a:prstGeom prst="cloudCallout">
              <a:avLst>
                <a:gd name="adj1" fmla="val -73629"/>
                <a:gd name="adj2" fmla="val 40872"/>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76" name="Rectangle 75"/>
            <p:cNvSpPr/>
            <p:nvPr/>
          </p:nvSpPr>
          <p:spPr>
            <a:xfrm>
              <a:off x="6055966" y="2881050"/>
              <a:ext cx="1794141" cy="1153621"/>
            </a:xfrm>
            <a:prstGeom prst="rect">
              <a:avLst/>
            </a:prstGeom>
          </p:spPr>
          <p:txBody>
            <a:bodyPr wrap="square">
              <a:spAutoFit/>
            </a:bodyPr>
            <a:lstStyle/>
            <a:p>
              <a:pPr algn="ctr"/>
              <a:r>
                <a:rPr lang="en-US" sz="1600" b="1" dirty="0" smtClean="0">
                  <a:solidFill>
                    <a:srgbClr val="002060"/>
                  </a:solidFill>
                  <a:latin typeface="Cambria Math" panose="02040503050406030204" pitchFamily="18" charset="0"/>
                  <a:ea typeface="Cambria Math" panose="02040503050406030204" pitchFamily="18" charset="0"/>
                </a:rPr>
                <a:t>While changing sides, we will change the sign.</a:t>
              </a:r>
              <a:endParaRPr lang="en-US" sz="1600" b="1" dirty="0">
                <a:solidFill>
                  <a:srgbClr val="002060"/>
                </a:solidFill>
                <a:latin typeface="Cambria Math" panose="02040503050406030204" pitchFamily="18" charset="0"/>
                <a:ea typeface="Cambria Math" panose="02040503050406030204" pitchFamily="18" charset="0"/>
              </a:endParaRPr>
            </a:p>
          </p:txBody>
        </p:sp>
      </p:grpSp>
      <p:grpSp>
        <p:nvGrpSpPr>
          <p:cNvPr id="77" name="Group 76"/>
          <p:cNvGrpSpPr/>
          <p:nvPr/>
        </p:nvGrpSpPr>
        <p:grpSpPr>
          <a:xfrm>
            <a:off x="2414939" y="3458398"/>
            <a:ext cx="556871" cy="663091"/>
            <a:chOff x="850397" y="4729920"/>
            <a:chExt cx="556871" cy="663091"/>
          </a:xfrm>
        </p:grpSpPr>
        <p:sp>
          <p:nvSpPr>
            <p:cNvPr id="78" name="TextBox 77"/>
            <p:cNvSpPr txBox="1"/>
            <p:nvPr/>
          </p:nvSpPr>
          <p:spPr>
            <a:xfrm>
              <a:off x="883462" y="5023679"/>
              <a:ext cx="475303" cy="369332"/>
            </a:xfrm>
            <a:prstGeom prst="rect">
              <a:avLst/>
            </a:prstGeom>
            <a:noFill/>
          </p:spPr>
          <p:txBody>
            <a:bodyPr wrap="square" rtlCol="0">
              <a:spAutoFit/>
            </a:bodyPr>
            <a:lstStyle/>
            <a:p>
              <a:pPr algn="ctr"/>
              <a:r>
                <a:rPr lang="en-US" dirty="0" smtClean="0">
                  <a:solidFill>
                    <a:prstClr val="black"/>
                  </a:solidFill>
                  <a:latin typeface="Cambria Math" panose="02040503050406030204" pitchFamily="18" charset="0"/>
                  <a:ea typeface="Cambria Math" panose="02040503050406030204" pitchFamily="18" charset="0"/>
                  <a:cs typeface="Arial" pitchFamily="34" charset="0"/>
                </a:rPr>
                <a:t>5</a:t>
              </a:r>
            </a:p>
          </p:txBody>
        </p:sp>
        <p:sp>
          <p:nvSpPr>
            <p:cNvPr id="79" name="TextBox 78"/>
            <p:cNvSpPr txBox="1"/>
            <p:nvPr/>
          </p:nvSpPr>
          <p:spPr>
            <a:xfrm>
              <a:off x="850397" y="4729920"/>
              <a:ext cx="556871" cy="369332"/>
            </a:xfrm>
            <a:prstGeom prst="rect">
              <a:avLst/>
            </a:prstGeom>
            <a:noFill/>
          </p:spPr>
          <p:txBody>
            <a:bodyPr wrap="square" rtlCol="0">
              <a:spAutoFit/>
            </a:bodyPr>
            <a:lstStyle/>
            <a:p>
              <a:pPr algn="ctr"/>
              <a:r>
                <a:rPr lang="en-US" dirty="0" smtClean="0">
                  <a:solidFill>
                    <a:prstClr val="black"/>
                  </a:solidFill>
                  <a:latin typeface="Cambria Math" panose="02040503050406030204" pitchFamily="18" charset="0"/>
                  <a:ea typeface="Cambria Math" panose="02040503050406030204" pitchFamily="18" charset="0"/>
                  <a:cs typeface="Arial" pitchFamily="34" charset="0"/>
                </a:rPr>
                <a:t>-8</a:t>
              </a:r>
              <a:endParaRPr lang="en-US" i="1" dirty="0" smtClean="0">
                <a:solidFill>
                  <a:prstClr val="black"/>
                </a:solidFill>
                <a:latin typeface="Cambria Math" panose="02040503050406030204" pitchFamily="18" charset="0"/>
                <a:ea typeface="Cambria Math" panose="02040503050406030204" pitchFamily="18" charset="0"/>
                <a:cs typeface="Arial" pitchFamily="34" charset="0"/>
              </a:endParaRPr>
            </a:p>
          </p:txBody>
        </p:sp>
        <p:cxnSp>
          <p:nvCxnSpPr>
            <p:cNvPr id="80" name="Straight Connector 79"/>
            <p:cNvCxnSpPr/>
            <p:nvPr/>
          </p:nvCxnSpPr>
          <p:spPr>
            <a:xfrm>
              <a:off x="985457" y="5064931"/>
              <a:ext cx="31600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81" name="Rectangle 80"/>
          <p:cNvSpPr/>
          <p:nvPr/>
        </p:nvSpPr>
        <p:spPr>
          <a:xfrm>
            <a:off x="1882848" y="3576679"/>
            <a:ext cx="453970" cy="369332"/>
          </a:xfrm>
          <a:prstGeom prst="rect">
            <a:avLst/>
          </a:prstGeom>
        </p:spPr>
        <p:txBody>
          <a:bodyPr wrap="none">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-m</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82" name="Rectangle 81"/>
          <p:cNvSpPr/>
          <p:nvPr/>
        </p:nvSpPr>
        <p:spPr>
          <a:xfrm>
            <a:off x="2200875" y="3576679"/>
            <a:ext cx="357790" cy="369332"/>
          </a:xfrm>
          <a:prstGeom prst="rect">
            <a:avLst/>
          </a:prstGeom>
        </p:spPr>
        <p:txBody>
          <a:bodyPr wrap="none">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83" name="Rectangle 82"/>
          <p:cNvSpPr/>
          <p:nvPr/>
        </p:nvSpPr>
        <p:spPr>
          <a:xfrm>
            <a:off x="2906114" y="3608719"/>
            <a:ext cx="357790" cy="369332"/>
          </a:xfrm>
          <a:prstGeom prst="rect">
            <a:avLst/>
          </a:prstGeom>
        </p:spPr>
        <p:txBody>
          <a:bodyPr wrap="none">
            <a:spAutoFit/>
          </a:bodyPr>
          <a:lstStyle/>
          <a:p>
            <a:r>
              <a:rPr lang="en-US" dirty="0">
                <a:solidFill>
                  <a:srgbClr val="C00000"/>
                </a:solidFill>
                <a:latin typeface="Cambria Math" panose="02040503050406030204" pitchFamily="18" charset="0"/>
                <a:ea typeface="Cambria Math" panose="02040503050406030204" pitchFamily="18" charset="0"/>
                <a:cs typeface="Arial" pitchFamily="34" charset="0"/>
              </a:rPr>
              <a:t>÷</a:t>
            </a:r>
          </a:p>
        </p:txBody>
      </p:sp>
      <p:sp>
        <p:nvSpPr>
          <p:cNvPr id="84" name="Rectangle 83"/>
          <p:cNvSpPr/>
          <p:nvPr/>
        </p:nvSpPr>
        <p:spPr>
          <a:xfrm>
            <a:off x="3199417" y="3623990"/>
            <a:ext cx="312906" cy="369332"/>
          </a:xfrm>
          <a:prstGeom prst="rect">
            <a:avLst/>
          </a:prstGeom>
        </p:spPr>
        <p:txBody>
          <a:bodyPr wrap="none">
            <a:spAutoFit/>
          </a:bodyPr>
          <a:lstStyle/>
          <a:p>
            <a:r>
              <a:rPr lang="en-US" dirty="0" smtClean="0">
                <a:solidFill>
                  <a:srgbClr val="C00000"/>
                </a:solidFill>
                <a:latin typeface="Cambria Math" panose="02040503050406030204" pitchFamily="18" charset="0"/>
                <a:ea typeface="Cambria Math" panose="02040503050406030204" pitchFamily="18" charset="0"/>
                <a:cs typeface="Arial" pitchFamily="34" charset="0"/>
              </a:rPr>
              <a:t>2</a:t>
            </a:r>
            <a:endParaRPr lang="en-US" dirty="0">
              <a:solidFill>
                <a:srgbClr val="C00000"/>
              </a:solidFill>
              <a:latin typeface="Cambria Math" panose="02040503050406030204" pitchFamily="18" charset="0"/>
              <a:ea typeface="Cambria Math" panose="02040503050406030204" pitchFamily="18" charset="0"/>
              <a:cs typeface="Arial" pitchFamily="34" charset="0"/>
            </a:endParaRPr>
          </a:p>
        </p:txBody>
      </p:sp>
      <p:grpSp>
        <p:nvGrpSpPr>
          <p:cNvPr id="85" name="Group 84"/>
          <p:cNvGrpSpPr/>
          <p:nvPr/>
        </p:nvGrpSpPr>
        <p:grpSpPr>
          <a:xfrm>
            <a:off x="3568549" y="2862910"/>
            <a:ext cx="1777929" cy="895572"/>
            <a:chOff x="5888284" y="1599975"/>
            <a:chExt cx="1777929" cy="895572"/>
          </a:xfrm>
        </p:grpSpPr>
        <p:grpSp>
          <p:nvGrpSpPr>
            <p:cNvPr id="86" name="Group 85"/>
            <p:cNvGrpSpPr/>
            <p:nvPr/>
          </p:nvGrpSpPr>
          <p:grpSpPr>
            <a:xfrm>
              <a:off x="5888284" y="1599975"/>
              <a:ext cx="1777929" cy="895572"/>
              <a:chOff x="6241889" y="3165934"/>
              <a:chExt cx="1517908" cy="983231"/>
            </a:xfrm>
          </p:grpSpPr>
          <p:sp>
            <p:nvSpPr>
              <p:cNvPr id="88" name="Cloud Callout 87"/>
              <p:cNvSpPr/>
              <p:nvPr/>
            </p:nvSpPr>
            <p:spPr>
              <a:xfrm>
                <a:off x="6486723" y="3165934"/>
                <a:ext cx="1028244" cy="983231"/>
              </a:xfrm>
              <a:prstGeom prst="cloudCallout">
                <a:avLst>
                  <a:gd name="adj1" fmla="val -62767"/>
                  <a:gd name="adj2" fmla="val 46317"/>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89" name="Rectangle 88"/>
              <p:cNvSpPr/>
              <p:nvPr/>
            </p:nvSpPr>
            <p:spPr>
              <a:xfrm>
                <a:off x="6241889" y="3471706"/>
                <a:ext cx="1517908" cy="371692"/>
              </a:xfrm>
              <a:prstGeom prst="rect">
                <a:avLst/>
              </a:prstGeom>
            </p:spPr>
            <p:txBody>
              <a:bodyPr wrap="square">
                <a:spAutoFit/>
              </a:bodyPr>
              <a:lstStyle/>
              <a:p>
                <a:pPr algn="ctr"/>
                <a:r>
                  <a:rPr lang="en-US" sz="1600" b="1" dirty="0" smtClean="0">
                    <a:solidFill>
                      <a:prstClr val="white"/>
                    </a:solidFill>
                    <a:latin typeface="Cambria Math" panose="02040503050406030204" pitchFamily="18" charset="0"/>
                    <a:ea typeface="Cambria Math" panose="02040503050406030204" pitchFamily="18" charset="0"/>
                    <a:cs typeface="Arial" pitchFamily="34" charset="0"/>
                  </a:rPr>
                  <a:t>‘×’         ‘÷’ </a:t>
                </a:r>
                <a:endParaRPr lang="en-US" sz="1600" b="1" dirty="0">
                  <a:solidFill>
                    <a:prstClr val="white"/>
                  </a:solidFill>
                  <a:latin typeface="Bookman Old Style" panose="02050604050505020204" pitchFamily="18" charset="0"/>
                </a:endParaRPr>
              </a:p>
            </p:txBody>
          </p:sp>
        </p:grpSp>
        <p:cxnSp>
          <p:nvCxnSpPr>
            <p:cNvPr id="87" name="Straight Arrow Connector 86"/>
            <p:cNvCxnSpPr/>
            <p:nvPr/>
          </p:nvCxnSpPr>
          <p:spPr>
            <a:xfrm>
              <a:off x="6692869" y="2066925"/>
              <a:ext cx="228600" cy="0"/>
            </a:xfrm>
            <a:prstGeom prst="straightConnector1">
              <a:avLst/>
            </a:prstGeom>
            <a:ln w="19050">
              <a:solidFill>
                <a:schemeClr val="bg1"/>
              </a:solidFill>
              <a:tailEnd type="arrow"/>
            </a:ln>
          </p:spPr>
          <p:style>
            <a:lnRef idx="1">
              <a:schemeClr val="accent1"/>
            </a:lnRef>
            <a:fillRef idx="0">
              <a:schemeClr val="accent1"/>
            </a:fillRef>
            <a:effectRef idx="0">
              <a:schemeClr val="accent1"/>
            </a:effectRef>
            <a:fontRef idx="minor">
              <a:schemeClr val="tx1"/>
            </a:fontRef>
          </p:style>
        </p:cxnSp>
      </p:grpSp>
      <p:grpSp>
        <p:nvGrpSpPr>
          <p:cNvPr id="95" name="Group 94"/>
          <p:cNvGrpSpPr/>
          <p:nvPr/>
        </p:nvGrpSpPr>
        <p:grpSpPr>
          <a:xfrm>
            <a:off x="4203110" y="3246725"/>
            <a:ext cx="2102642" cy="1380195"/>
            <a:chOff x="5998967" y="2554406"/>
            <a:chExt cx="2003755" cy="1916038"/>
          </a:xfrm>
        </p:grpSpPr>
        <p:sp>
          <p:nvSpPr>
            <p:cNvPr id="96" name="Cloud Callout 95"/>
            <p:cNvSpPr/>
            <p:nvPr/>
          </p:nvSpPr>
          <p:spPr>
            <a:xfrm>
              <a:off x="5998967" y="2554406"/>
              <a:ext cx="2003755" cy="1916038"/>
            </a:xfrm>
            <a:prstGeom prst="cloudCallout">
              <a:avLst>
                <a:gd name="adj1" fmla="val -73629"/>
                <a:gd name="adj2" fmla="val 40872"/>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97" name="Rectangle 96"/>
            <p:cNvSpPr/>
            <p:nvPr/>
          </p:nvSpPr>
          <p:spPr>
            <a:xfrm>
              <a:off x="6055966" y="2881050"/>
              <a:ext cx="1794141" cy="1495434"/>
            </a:xfrm>
            <a:prstGeom prst="rect">
              <a:avLst/>
            </a:prstGeom>
          </p:spPr>
          <p:txBody>
            <a:bodyPr wrap="square">
              <a:spAutoFit/>
            </a:bodyPr>
            <a:lstStyle/>
            <a:p>
              <a:pPr algn="ctr"/>
              <a:r>
                <a:rPr lang="en-US" sz="1600" b="1" dirty="0" smtClean="0">
                  <a:solidFill>
                    <a:srgbClr val="002060"/>
                  </a:solidFill>
                  <a:latin typeface="Cambria Math" panose="02040503050406030204" pitchFamily="18" charset="0"/>
                  <a:ea typeface="Cambria Math" panose="02040503050406030204" pitchFamily="18" charset="0"/>
                </a:rPr>
                <a:t>When we change ‘÷’ </a:t>
              </a:r>
              <a:r>
                <a:rPr lang="en-US" sz="1600" b="1" dirty="0" smtClean="0">
                  <a:solidFill>
                    <a:srgbClr val="002060"/>
                  </a:solidFill>
                  <a:latin typeface="Cambria Math" panose="02040503050406030204" pitchFamily="18" charset="0"/>
                  <a:ea typeface="Cambria Math" panose="02040503050406030204" pitchFamily="18" charset="0"/>
                  <a:sym typeface="Symbol"/>
                </a:rPr>
                <a:t> ‘×’ , we take reciprocal of the number.</a:t>
              </a:r>
              <a:endParaRPr lang="en-US" sz="1600" b="1" dirty="0">
                <a:solidFill>
                  <a:srgbClr val="002060"/>
                </a:solidFill>
                <a:latin typeface="Cambria Math" panose="02040503050406030204" pitchFamily="18" charset="0"/>
                <a:ea typeface="Cambria Math" panose="02040503050406030204" pitchFamily="18" charset="0"/>
              </a:endParaRPr>
            </a:p>
          </p:txBody>
        </p:sp>
      </p:grpSp>
      <p:grpSp>
        <p:nvGrpSpPr>
          <p:cNvPr id="98" name="Group 97"/>
          <p:cNvGrpSpPr/>
          <p:nvPr/>
        </p:nvGrpSpPr>
        <p:grpSpPr>
          <a:xfrm>
            <a:off x="2437104" y="4118483"/>
            <a:ext cx="556871" cy="663091"/>
            <a:chOff x="850397" y="4729920"/>
            <a:chExt cx="556871" cy="663091"/>
          </a:xfrm>
        </p:grpSpPr>
        <p:sp>
          <p:nvSpPr>
            <p:cNvPr id="99" name="TextBox 98"/>
            <p:cNvSpPr txBox="1"/>
            <p:nvPr/>
          </p:nvSpPr>
          <p:spPr>
            <a:xfrm>
              <a:off x="883462" y="5023679"/>
              <a:ext cx="475303" cy="369332"/>
            </a:xfrm>
            <a:prstGeom prst="rect">
              <a:avLst/>
            </a:prstGeom>
            <a:noFill/>
          </p:spPr>
          <p:txBody>
            <a:bodyPr wrap="square" rtlCol="0">
              <a:spAutoFit/>
            </a:bodyPr>
            <a:lstStyle/>
            <a:p>
              <a:pPr algn="ctr"/>
              <a:r>
                <a:rPr lang="en-US" dirty="0" smtClean="0">
                  <a:solidFill>
                    <a:prstClr val="black"/>
                  </a:solidFill>
                  <a:latin typeface="Cambria Math" panose="02040503050406030204" pitchFamily="18" charset="0"/>
                  <a:ea typeface="Cambria Math" panose="02040503050406030204" pitchFamily="18" charset="0"/>
                  <a:cs typeface="Arial" pitchFamily="34" charset="0"/>
                </a:rPr>
                <a:t>5</a:t>
              </a:r>
            </a:p>
          </p:txBody>
        </p:sp>
        <p:sp>
          <p:nvSpPr>
            <p:cNvPr id="100" name="TextBox 99"/>
            <p:cNvSpPr txBox="1"/>
            <p:nvPr/>
          </p:nvSpPr>
          <p:spPr>
            <a:xfrm>
              <a:off x="850397" y="4729920"/>
              <a:ext cx="556871" cy="369332"/>
            </a:xfrm>
            <a:prstGeom prst="rect">
              <a:avLst/>
            </a:prstGeom>
            <a:noFill/>
          </p:spPr>
          <p:txBody>
            <a:bodyPr wrap="square" rtlCol="0">
              <a:spAutoFit/>
            </a:bodyPr>
            <a:lstStyle/>
            <a:p>
              <a:pPr algn="ctr"/>
              <a:r>
                <a:rPr lang="en-US" dirty="0" smtClean="0">
                  <a:solidFill>
                    <a:prstClr val="black"/>
                  </a:solidFill>
                  <a:latin typeface="Cambria Math" panose="02040503050406030204" pitchFamily="18" charset="0"/>
                  <a:ea typeface="Cambria Math" panose="02040503050406030204" pitchFamily="18" charset="0"/>
                  <a:cs typeface="Arial" pitchFamily="34" charset="0"/>
                </a:rPr>
                <a:t>-8</a:t>
              </a:r>
              <a:endParaRPr lang="en-US" i="1" dirty="0" smtClean="0">
                <a:solidFill>
                  <a:prstClr val="black"/>
                </a:solidFill>
                <a:latin typeface="Cambria Math" panose="02040503050406030204" pitchFamily="18" charset="0"/>
                <a:ea typeface="Cambria Math" panose="02040503050406030204" pitchFamily="18" charset="0"/>
                <a:cs typeface="Arial" pitchFamily="34" charset="0"/>
              </a:endParaRPr>
            </a:p>
          </p:txBody>
        </p:sp>
        <p:cxnSp>
          <p:nvCxnSpPr>
            <p:cNvPr id="101" name="Straight Connector 100"/>
            <p:cNvCxnSpPr/>
            <p:nvPr/>
          </p:nvCxnSpPr>
          <p:spPr>
            <a:xfrm>
              <a:off x="985457" y="5064931"/>
              <a:ext cx="31600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02" name="Rectangle 101"/>
          <p:cNvSpPr/>
          <p:nvPr/>
        </p:nvSpPr>
        <p:spPr>
          <a:xfrm>
            <a:off x="1905000" y="4236764"/>
            <a:ext cx="453970" cy="369332"/>
          </a:xfrm>
          <a:prstGeom prst="rect">
            <a:avLst/>
          </a:prstGeom>
        </p:spPr>
        <p:txBody>
          <a:bodyPr wrap="none">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-m</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03" name="Rectangle 102"/>
          <p:cNvSpPr/>
          <p:nvPr/>
        </p:nvSpPr>
        <p:spPr>
          <a:xfrm>
            <a:off x="2223027" y="4236764"/>
            <a:ext cx="357790" cy="369332"/>
          </a:xfrm>
          <a:prstGeom prst="rect">
            <a:avLst/>
          </a:prstGeom>
        </p:spPr>
        <p:txBody>
          <a:bodyPr wrap="none">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04" name="Rectangle 103"/>
          <p:cNvSpPr/>
          <p:nvPr/>
        </p:nvSpPr>
        <p:spPr>
          <a:xfrm>
            <a:off x="2928266" y="4268804"/>
            <a:ext cx="357790" cy="369332"/>
          </a:xfrm>
          <a:prstGeom prst="rect">
            <a:avLst/>
          </a:prstGeom>
        </p:spPr>
        <p:txBody>
          <a:bodyPr wrap="none">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grpSp>
        <p:nvGrpSpPr>
          <p:cNvPr id="106" name="Group 105"/>
          <p:cNvGrpSpPr/>
          <p:nvPr/>
        </p:nvGrpSpPr>
        <p:grpSpPr>
          <a:xfrm>
            <a:off x="3199456" y="4156269"/>
            <a:ext cx="556871" cy="663091"/>
            <a:chOff x="850397" y="4729920"/>
            <a:chExt cx="556871" cy="663091"/>
          </a:xfrm>
        </p:grpSpPr>
        <p:sp>
          <p:nvSpPr>
            <p:cNvPr id="107" name="TextBox 106"/>
            <p:cNvSpPr txBox="1"/>
            <p:nvPr/>
          </p:nvSpPr>
          <p:spPr>
            <a:xfrm>
              <a:off x="883462" y="5023679"/>
              <a:ext cx="475303" cy="369332"/>
            </a:xfrm>
            <a:prstGeom prst="rect">
              <a:avLst/>
            </a:prstGeom>
            <a:noFill/>
          </p:spPr>
          <p:txBody>
            <a:bodyPr wrap="square" rtlCol="0">
              <a:spAutoFit/>
            </a:bodyPr>
            <a:lstStyle/>
            <a:p>
              <a:pPr algn="ctr"/>
              <a:r>
                <a:rPr lang="en-US" dirty="0" smtClean="0">
                  <a:solidFill>
                    <a:prstClr val="black"/>
                  </a:solidFill>
                  <a:latin typeface="Cambria Math" panose="02040503050406030204" pitchFamily="18" charset="0"/>
                  <a:ea typeface="Cambria Math" panose="02040503050406030204" pitchFamily="18" charset="0"/>
                  <a:cs typeface="Arial" pitchFamily="34" charset="0"/>
                </a:rPr>
                <a:t>2</a:t>
              </a:r>
            </a:p>
          </p:txBody>
        </p:sp>
        <p:sp>
          <p:nvSpPr>
            <p:cNvPr id="108" name="TextBox 107"/>
            <p:cNvSpPr txBox="1"/>
            <p:nvPr/>
          </p:nvSpPr>
          <p:spPr>
            <a:xfrm>
              <a:off x="850397" y="4729920"/>
              <a:ext cx="556871" cy="369332"/>
            </a:xfrm>
            <a:prstGeom prst="rect">
              <a:avLst/>
            </a:prstGeom>
            <a:noFill/>
          </p:spPr>
          <p:txBody>
            <a:bodyPr wrap="square" rtlCol="0">
              <a:spAutoFit/>
            </a:bodyPr>
            <a:lstStyle/>
            <a:p>
              <a:pPr algn="ctr"/>
              <a:r>
                <a:rPr lang="en-US" dirty="0" smtClean="0">
                  <a:solidFill>
                    <a:prstClr val="black"/>
                  </a:solidFill>
                  <a:latin typeface="Cambria Math" panose="02040503050406030204" pitchFamily="18" charset="0"/>
                  <a:ea typeface="Cambria Math" panose="02040503050406030204" pitchFamily="18" charset="0"/>
                  <a:cs typeface="Arial" pitchFamily="34" charset="0"/>
                </a:rPr>
                <a:t>1</a:t>
              </a:r>
              <a:endParaRPr lang="en-US" i="1" dirty="0" smtClean="0">
                <a:solidFill>
                  <a:prstClr val="black"/>
                </a:solidFill>
                <a:latin typeface="Cambria Math" panose="02040503050406030204" pitchFamily="18" charset="0"/>
                <a:ea typeface="Cambria Math" panose="02040503050406030204" pitchFamily="18" charset="0"/>
                <a:cs typeface="Arial" pitchFamily="34" charset="0"/>
              </a:endParaRPr>
            </a:p>
          </p:txBody>
        </p:sp>
        <p:cxnSp>
          <p:nvCxnSpPr>
            <p:cNvPr id="109" name="Straight Connector 108"/>
            <p:cNvCxnSpPr/>
            <p:nvPr/>
          </p:nvCxnSpPr>
          <p:spPr>
            <a:xfrm>
              <a:off x="985457" y="5064931"/>
              <a:ext cx="31600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10" name="Straight Connector 109"/>
          <p:cNvCxnSpPr/>
          <p:nvPr/>
        </p:nvCxnSpPr>
        <p:spPr>
          <a:xfrm flipV="1">
            <a:off x="2619756" y="4216908"/>
            <a:ext cx="237744" cy="164592"/>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p:nvCxnSpPr>
        <p:spPr>
          <a:xfrm flipV="1">
            <a:off x="3345479" y="4555840"/>
            <a:ext cx="237744" cy="164592"/>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12" name="TextBox 111"/>
          <p:cNvSpPr txBox="1"/>
          <p:nvPr/>
        </p:nvSpPr>
        <p:spPr>
          <a:xfrm>
            <a:off x="2371614" y="4033134"/>
            <a:ext cx="397483" cy="307777"/>
          </a:xfrm>
          <a:prstGeom prst="rect">
            <a:avLst/>
          </a:prstGeom>
          <a:noFill/>
        </p:spPr>
        <p:txBody>
          <a:bodyPr wrap="square" rtlCol="0">
            <a:spAutoFit/>
          </a:bodyPr>
          <a:lstStyle/>
          <a:p>
            <a:r>
              <a:rPr lang="en-US" sz="1400" dirty="0" smtClean="0">
                <a:solidFill>
                  <a:srgbClr val="FF0000"/>
                </a:solidFill>
                <a:latin typeface="Cambria Math" panose="02040503050406030204" pitchFamily="18" charset="0"/>
                <a:ea typeface="Cambria Math" panose="02040503050406030204" pitchFamily="18" charset="0"/>
                <a:cs typeface="Arial" pitchFamily="34" charset="0"/>
                <a:sym typeface="Symbol"/>
              </a:rPr>
              <a:t>-4</a:t>
            </a:r>
            <a:endParaRPr lang="en-US" sz="1400" dirty="0">
              <a:solidFill>
                <a:srgbClr val="FF0000"/>
              </a:solidFill>
              <a:latin typeface="Cambria Math" panose="02040503050406030204" pitchFamily="18" charset="0"/>
              <a:ea typeface="Cambria Math" panose="02040503050406030204" pitchFamily="18" charset="0"/>
              <a:cs typeface="Arial" pitchFamily="34" charset="0"/>
            </a:endParaRPr>
          </a:p>
        </p:txBody>
      </p:sp>
      <p:sp>
        <p:nvSpPr>
          <p:cNvPr id="113" name="TextBox 112"/>
          <p:cNvSpPr txBox="1"/>
          <p:nvPr/>
        </p:nvSpPr>
        <p:spPr>
          <a:xfrm>
            <a:off x="3539542" y="4559213"/>
            <a:ext cx="302502" cy="307777"/>
          </a:xfrm>
          <a:prstGeom prst="rect">
            <a:avLst/>
          </a:prstGeom>
          <a:noFill/>
        </p:spPr>
        <p:txBody>
          <a:bodyPr wrap="square" rtlCol="0">
            <a:spAutoFit/>
          </a:bodyPr>
          <a:lstStyle/>
          <a:p>
            <a:r>
              <a:rPr lang="en-US" sz="1400" dirty="0" smtClean="0">
                <a:solidFill>
                  <a:srgbClr val="FF0000"/>
                </a:solidFill>
                <a:latin typeface="Cambria Math" panose="02040503050406030204" pitchFamily="18" charset="0"/>
                <a:ea typeface="Cambria Math" panose="02040503050406030204" pitchFamily="18" charset="0"/>
                <a:cs typeface="Arial" pitchFamily="34" charset="0"/>
                <a:sym typeface="Symbol"/>
              </a:rPr>
              <a:t>1</a:t>
            </a:r>
            <a:endParaRPr lang="en-US" sz="1400" dirty="0">
              <a:solidFill>
                <a:srgbClr val="FF0000"/>
              </a:solidFill>
              <a:latin typeface="Cambria Math" panose="02040503050406030204" pitchFamily="18" charset="0"/>
              <a:ea typeface="Cambria Math" panose="02040503050406030204" pitchFamily="18" charset="0"/>
              <a:cs typeface="Arial" pitchFamily="34" charset="0"/>
            </a:endParaRPr>
          </a:p>
        </p:txBody>
      </p:sp>
      <p:sp>
        <p:nvSpPr>
          <p:cNvPr id="114" name="Rectangle 113"/>
          <p:cNvSpPr/>
          <p:nvPr/>
        </p:nvSpPr>
        <p:spPr>
          <a:xfrm>
            <a:off x="3864962" y="4477719"/>
            <a:ext cx="1005403" cy="338554"/>
          </a:xfrm>
          <a:prstGeom prst="rect">
            <a:avLst/>
          </a:prstGeom>
          <a:gradFill flip="none" rotWithShape="1">
            <a:gsLst>
              <a:gs pos="0">
                <a:srgbClr val="CC00CC">
                  <a:tint val="66000"/>
                  <a:satMod val="160000"/>
                </a:srgbClr>
              </a:gs>
              <a:gs pos="50000">
                <a:srgbClr val="CC00CC">
                  <a:tint val="44500"/>
                  <a:satMod val="160000"/>
                </a:srgbClr>
              </a:gs>
              <a:gs pos="100000">
                <a:srgbClr val="CC00CC">
                  <a:tint val="23500"/>
                  <a:satMod val="160000"/>
                </a:srgbClr>
              </a:gs>
            </a:gsLst>
            <a:lin ang="2700000" scaled="1"/>
            <a:tileRect/>
          </a:gradFill>
        </p:spPr>
        <p:txBody>
          <a:bodyPr wrap="none">
            <a:spAutoFit/>
          </a:bodyPr>
          <a:lstStyle/>
          <a:p>
            <a:r>
              <a:rPr lang="en-US" sz="1600" dirty="0" smtClean="0">
                <a:solidFill>
                  <a:prstClr val="black"/>
                </a:solidFill>
                <a:latin typeface="Cambria Math" panose="02040503050406030204" pitchFamily="18" charset="0"/>
                <a:ea typeface="Cambria Math" panose="02040503050406030204" pitchFamily="18" charset="0"/>
              </a:rPr>
              <a:t>2 × 1 = 2</a:t>
            </a:r>
            <a:endParaRPr lang="en-US" sz="1600" dirty="0">
              <a:solidFill>
                <a:prstClr val="black"/>
              </a:solidFill>
              <a:latin typeface="Cambria Math" panose="02040503050406030204" pitchFamily="18" charset="0"/>
              <a:ea typeface="Cambria Math" panose="02040503050406030204" pitchFamily="18" charset="0"/>
            </a:endParaRPr>
          </a:p>
        </p:txBody>
      </p:sp>
      <p:sp>
        <p:nvSpPr>
          <p:cNvPr id="115" name="Rectangle 114"/>
          <p:cNvSpPr/>
          <p:nvPr/>
        </p:nvSpPr>
        <p:spPr>
          <a:xfrm>
            <a:off x="3844072" y="4171950"/>
            <a:ext cx="1005403" cy="338554"/>
          </a:xfrm>
          <a:prstGeom prst="rect">
            <a:avLst/>
          </a:prstGeom>
          <a:gradFill flip="none" rotWithShape="1">
            <a:gsLst>
              <a:gs pos="0">
                <a:srgbClr val="CC00CC">
                  <a:tint val="66000"/>
                  <a:satMod val="160000"/>
                </a:srgbClr>
              </a:gs>
              <a:gs pos="50000">
                <a:srgbClr val="CC00CC">
                  <a:tint val="44500"/>
                  <a:satMod val="160000"/>
                </a:srgbClr>
              </a:gs>
              <a:gs pos="100000">
                <a:srgbClr val="CC00CC">
                  <a:tint val="23500"/>
                  <a:satMod val="160000"/>
                </a:srgbClr>
              </a:gs>
            </a:gsLst>
            <a:lin ang="2700000" scaled="1"/>
            <a:tileRect/>
          </a:gradFill>
        </p:spPr>
        <p:txBody>
          <a:bodyPr wrap="none">
            <a:spAutoFit/>
          </a:bodyPr>
          <a:lstStyle/>
          <a:p>
            <a:r>
              <a:rPr lang="en-US" sz="1600" dirty="0" smtClean="0">
                <a:solidFill>
                  <a:prstClr val="black"/>
                </a:solidFill>
                <a:latin typeface="Cambria Math" panose="02040503050406030204" pitchFamily="18" charset="0"/>
                <a:ea typeface="Cambria Math" panose="02040503050406030204" pitchFamily="18" charset="0"/>
              </a:rPr>
              <a:t>2 × 4 = 8</a:t>
            </a:r>
            <a:endParaRPr lang="en-US" sz="1600" dirty="0">
              <a:solidFill>
                <a:prstClr val="black"/>
              </a:solidFill>
              <a:latin typeface="Cambria Math" panose="02040503050406030204" pitchFamily="18" charset="0"/>
              <a:ea typeface="Cambria Math" panose="02040503050406030204" pitchFamily="18" charset="0"/>
            </a:endParaRPr>
          </a:p>
        </p:txBody>
      </p:sp>
      <p:cxnSp>
        <p:nvCxnSpPr>
          <p:cNvPr id="116" name="Straight Connector 115"/>
          <p:cNvCxnSpPr/>
          <p:nvPr/>
        </p:nvCxnSpPr>
        <p:spPr>
          <a:xfrm>
            <a:off x="4648200" y="1726647"/>
            <a:ext cx="0" cy="297872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18" name="Group 117"/>
          <p:cNvGrpSpPr/>
          <p:nvPr/>
        </p:nvGrpSpPr>
        <p:grpSpPr>
          <a:xfrm>
            <a:off x="5627534" y="1748965"/>
            <a:ext cx="556871" cy="663091"/>
            <a:chOff x="850397" y="4729920"/>
            <a:chExt cx="556871" cy="663091"/>
          </a:xfrm>
        </p:grpSpPr>
        <p:sp>
          <p:nvSpPr>
            <p:cNvPr id="119" name="TextBox 118"/>
            <p:cNvSpPr txBox="1"/>
            <p:nvPr/>
          </p:nvSpPr>
          <p:spPr>
            <a:xfrm>
              <a:off x="883462" y="5023679"/>
              <a:ext cx="475303" cy="369332"/>
            </a:xfrm>
            <a:prstGeom prst="rect">
              <a:avLst/>
            </a:prstGeom>
            <a:noFill/>
          </p:spPr>
          <p:txBody>
            <a:bodyPr wrap="square" rtlCol="0">
              <a:spAutoFit/>
            </a:bodyPr>
            <a:lstStyle/>
            <a:p>
              <a:pPr algn="ctr"/>
              <a:r>
                <a:rPr lang="en-US" dirty="0" smtClean="0">
                  <a:solidFill>
                    <a:prstClr val="black"/>
                  </a:solidFill>
                  <a:latin typeface="Cambria Math" panose="02040503050406030204" pitchFamily="18" charset="0"/>
                  <a:ea typeface="Cambria Math" panose="02040503050406030204" pitchFamily="18" charset="0"/>
                  <a:cs typeface="Arial" pitchFamily="34" charset="0"/>
                </a:rPr>
                <a:t>5</a:t>
              </a:r>
            </a:p>
          </p:txBody>
        </p:sp>
        <p:sp>
          <p:nvSpPr>
            <p:cNvPr id="120" name="TextBox 119"/>
            <p:cNvSpPr txBox="1"/>
            <p:nvPr/>
          </p:nvSpPr>
          <p:spPr>
            <a:xfrm>
              <a:off x="850397" y="4729920"/>
              <a:ext cx="556871" cy="369332"/>
            </a:xfrm>
            <a:prstGeom prst="rect">
              <a:avLst/>
            </a:prstGeom>
            <a:noFill/>
          </p:spPr>
          <p:txBody>
            <a:bodyPr wrap="square" rtlCol="0">
              <a:spAutoFit/>
            </a:bodyPr>
            <a:lstStyle/>
            <a:p>
              <a:pPr algn="ctr"/>
              <a:r>
                <a:rPr lang="en-US" dirty="0" smtClean="0">
                  <a:solidFill>
                    <a:prstClr val="black"/>
                  </a:solidFill>
                  <a:latin typeface="Cambria Math" panose="02040503050406030204" pitchFamily="18" charset="0"/>
                  <a:ea typeface="Cambria Math" panose="02040503050406030204" pitchFamily="18" charset="0"/>
                  <a:cs typeface="Arial" pitchFamily="34" charset="0"/>
                </a:rPr>
                <a:t>-4</a:t>
              </a:r>
              <a:endParaRPr lang="en-US" i="1" dirty="0" smtClean="0">
                <a:solidFill>
                  <a:prstClr val="black"/>
                </a:solidFill>
                <a:latin typeface="Cambria Math" panose="02040503050406030204" pitchFamily="18" charset="0"/>
                <a:ea typeface="Cambria Math" panose="02040503050406030204" pitchFamily="18" charset="0"/>
                <a:cs typeface="Arial" pitchFamily="34" charset="0"/>
              </a:endParaRPr>
            </a:p>
          </p:txBody>
        </p:sp>
        <p:cxnSp>
          <p:nvCxnSpPr>
            <p:cNvPr id="121" name="Straight Connector 120"/>
            <p:cNvCxnSpPr/>
            <p:nvPr/>
          </p:nvCxnSpPr>
          <p:spPr>
            <a:xfrm>
              <a:off x="985457" y="5064931"/>
              <a:ext cx="31600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22" name="Rectangle 121"/>
          <p:cNvSpPr/>
          <p:nvPr/>
        </p:nvSpPr>
        <p:spPr>
          <a:xfrm>
            <a:off x="5095445" y="1867246"/>
            <a:ext cx="453970" cy="369332"/>
          </a:xfrm>
          <a:prstGeom prst="rect">
            <a:avLst/>
          </a:prstGeom>
        </p:spPr>
        <p:txBody>
          <a:bodyPr wrap="none">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-m</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23" name="Rectangle 122"/>
          <p:cNvSpPr/>
          <p:nvPr/>
        </p:nvSpPr>
        <p:spPr>
          <a:xfrm>
            <a:off x="5413472" y="1867246"/>
            <a:ext cx="357790" cy="369332"/>
          </a:xfrm>
          <a:prstGeom prst="rect">
            <a:avLst/>
          </a:prstGeom>
        </p:spPr>
        <p:txBody>
          <a:bodyPr wrap="none">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cxnSp>
        <p:nvCxnSpPr>
          <p:cNvPr id="124" name="Straight Connector 123"/>
          <p:cNvCxnSpPr/>
          <p:nvPr/>
        </p:nvCxnSpPr>
        <p:spPr>
          <a:xfrm flipV="1">
            <a:off x="5156595" y="1964709"/>
            <a:ext cx="237744" cy="164592"/>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p:nvCxnSpPr>
        <p:spPr>
          <a:xfrm flipV="1">
            <a:off x="5762593" y="1838349"/>
            <a:ext cx="133389" cy="212217"/>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126" name="Group 125"/>
          <p:cNvGrpSpPr/>
          <p:nvPr/>
        </p:nvGrpSpPr>
        <p:grpSpPr>
          <a:xfrm>
            <a:off x="5626222" y="2384933"/>
            <a:ext cx="556871" cy="663091"/>
            <a:chOff x="850397" y="4729920"/>
            <a:chExt cx="556871" cy="663091"/>
          </a:xfrm>
        </p:grpSpPr>
        <p:sp>
          <p:nvSpPr>
            <p:cNvPr id="127" name="TextBox 126"/>
            <p:cNvSpPr txBox="1"/>
            <p:nvPr/>
          </p:nvSpPr>
          <p:spPr>
            <a:xfrm>
              <a:off x="883462" y="5023679"/>
              <a:ext cx="475303" cy="369332"/>
            </a:xfrm>
            <a:prstGeom prst="rect">
              <a:avLst/>
            </a:prstGeom>
            <a:noFill/>
          </p:spPr>
          <p:txBody>
            <a:bodyPr wrap="square" rtlCol="0">
              <a:spAutoFit/>
            </a:bodyPr>
            <a:lstStyle/>
            <a:p>
              <a:pPr algn="ctr"/>
              <a:r>
                <a:rPr lang="en-US" dirty="0" smtClean="0">
                  <a:solidFill>
                    <a:prstClr val="black"/>
                  </a:solidFill>
                  <a:latin typeface="Cambria Math" panose="02040503050406030204" pitchFamily="18" charset="0"/>
                  <a:ea typeface="Cambria Math" panose="02040503050406030204" pitchFamily="18" charset="0"/>
                  <a:cs typeface="Arial" pitchFamily="34" charset="0"/>
                </a:rPr>
                <a:t>5</a:t>
              </a:r>
            </a:p>
          </p:txBody>
        </p:sp>
        <p:sp>
          <p:nvSpPr>
            <p:cNvPr id="128" name="TextBox 127"/>
            <p:cNvSpPr txBox="1"/>
            <p:nvPr/>
          </p:nvSpPr>
          <p:spPr>
            <a:xfrm>
              <a:off x="850397" y="4729920"/>
              <a:ext cx="556871" cy="369332"/>
            </a:xfrm>
            <a:prstGeom prst="rect">
              <a:avLst/>
            </a:prstGeom>
            <a:noFill/>
          </p:spPr>
          <p:txBody>
            <a:bodyPr wrap="square" rtlCol="0">
              <a:spAutoFit/>
            </a:bodyPr>
            <a:lstStyle/>
            <a:p>
              <a:pPr algn="ctr"/>
              <a:r>
                <a:rPr lang="en-US" dirty="0" smtClean="0">
                  <a:solidFill>
                    <a:prstClr val="black"/>
                  </a:solidFill>
                  <a:latin typeface="Cambria Math" panose="02040503050406030204" pitchFamily="18" charset="0"/>
                  <a:ea typeface="Cambria Math" panose="02040503050406030204" pitchFamily="18" charset="0"/>
                  <a:cs typeface="Arial" pitchFamily="34" charset="0"/>
                </a:rPr>
                <a:t>4</a:t>
              </a:r>
              <a:endParaRPr lang="en-US" i="1" dirty="0" smtClean="0">
                <a:solidFill>
                  <a:prstClr val="black"/>
                </a:solidFill>
                <a:latin typeface="Cambria Math" panose="02040503050406030204" pitchFamily="18" charset="0"/>
                <a:ea typeface="Cambria Math" panose="02040503050406030204" pitchFamily="18" charset="0"/>
                <a:cs typeface="Arial" pitchFamily="34" charset="0"/>
              </a:endParaRPr>
            </a:p>
          </p:txBody>
        </p:sp>
        <p:cxnSp>
          <p:nvCxnSpPr>
            <p:cNvPr id="129" name="Straight Connector 128"/>
            <p:cNvCxnSpPr/>
            <p:nvPr/>
          </p:nvCxnSpPr>
          <p:spPr>
            <a:xfrm>
              <a:off x="985457" y="5064931"/>
              <a:ext cx="31600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30" name="Rectangle 129"/>
          <p:cNvSpPr/>
          <p:nvPr/>
        </p:nvSpPr>
        <p:spPr>
          <a:xfrm>
            <a:off x="5094126" y="2503214"/>
            <a:ext cx="377026" cy="369332"/>
          </a:xfrm>
          <a:prstGeom prst="rect">
            <a:avLst/>
          </a:prstGeom>
        </p:spPr>
        <p:txBody>
          <a:bodyPr wrap="none">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m</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31" name="Rectangle 130"/>
          <p:cNvSpPr/>
          <p:nvPr/>
        </p:nvSpPr>
        <p:spPr>
          <a:xfrm>
            <a:off x="5412153" y="2503214"/>
            <a:ext cx="357790" cy="369332"/>
          </a:xfrm>
          <a:prstGeom prst="rect">
            <a:avLst/>
          </a:prstGeom>
        </p:spPr>
        <p:txBody>
          <a:bodyPr wrap="none">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34" name="TextBox 133"/>
          <p:cNvSpPr txBox="1"/>
          <p:nvPr/>
        </p:nvSpPr>
        <p:spPr>
          <a:xfrm>
            <a:off x="4648200" y="3269218"/>
            <a:ext cx="369726"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sym typeface="Symbol"/>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grpSp>
        <p:nvGrpSpPr>
          <p:cNvPr id="136" name="Group 135"/>
          <p:cNvGrpSpPr/>
          <p:nvPr/>
        </p:nvGrpSpPr>
        <p:grpSpPr>
          <a:xfrm>
            <a:off x="4953018" y="3120740"/>
            <a:ext cx="3518217" cy="663091"/>
            <a:chOff x="1206183" y="3856244"/>
            <a:chExt cx="3518217" cy="663091"/>
          </a:xfrm>
        </p:grpSpPr>
        <p:sp>
          <p:nvSpPr>
            <p:cNvPr id="137" name="TextBox 136"/>
            <p:cNvSpPr txBox="1"/>
            <p:nvPr/>
          </p:nvSpPr>
          <p:spPr>
            <a:xfrm>
              <a:off x="1206183" y="3878485"/>
              <a:ext cx="3518217" cy="408245"/>
            </a:xfrm>
            <a:prstGeom prst="roundRect">
              <a:avLst/>
            </a:prstGeom>
            <a:noFill/>
            <a:ln w="19050">
              <a:solidFill>
                <a:schemeClr val="accent3">
                  <a:lumMod val="50000"/>
                </a:schemeClr>
              </a:solidFill>
            </a:ln>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The solution of the equation is</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grpSp>
          <p:nvGrpSpPr>
            <p:cNvPr id="138" name="Group 137"/>
            <p:cNvGrpSpPr/>
            <p:nvPr/>
          </p:nvGrpSpPr>
          <p:grpSpPr>
            <a:xfrm>
              <a:off x="4213242" y="3856244"/>
              <a:ext cx="480671" cy="663091"/>
              <a:chOff x="2583238" y="3298475"/>
              <a:chExt cx="480671" cy="663091"/>
            </a:xfrm>
          </p:grpSpPr>
          <p:sp>
            <p:nvSpPr>
              <p:cNvPr id="139" name="TextBox 138"/>
              <p:cNvSpPr txBox="1"/>
              <p:nvPr/>
            </p:nvSpPr>
            <p:spPr>
              <a:xfrm>
                <a:off x="2678650" y="3592234"/>
                <a:ext cx="289838" cy="369332"/>
              </a:xfrm>
              <a:prstGeom prst="rect">
                <a:avLst/>
              </a:prstGeom>
              <a:noFill/>
            </p:spPr>
            <p:txBody>
              <a:bodyPr wrap="square" rtlCol="0">
                <a:spAutoFit/>
              </a:bodyPr>
              <a:lstStyle/>
              <a:p>
                <a:pPr algn="ctr"/>
                <a:r>
                  <a:rPr lang="en-US" dirty="0" smtClean="0">
                    <a:solidFill>
                      <a:prstClr val="black"/>
                    </a:solidFill>
                    <a:latin typeface="Cambria Math" panose="02040503050406030204" pitchFamily="18" charset="0"/>
                    <a:ea typeface="Cambria Math" panose="02040503050406030204" pitchFamily="18" charset="0"/>
                    <a:cs typeface="Arial" pitchFamily="34" charset="0"/>
                  </a:rPr>
                  <a:t>5</a:t>
                </a:r>
              </a:p>
            </p:txBody>
          </p:sp>
          <p:sp>
            <p:nvSpPr>
              <p:cNvPr id="140" name="TextBox 139"/>
              <p:cNvSpPr txBox="1"/>
              <p:nvPr/>
            </p:nvSpPr>
            <p:spPr>
              <a:xfrm>
                <a:off x="2583238" y="3298475"/>
                <a:ext cx="480671" cy="369332"/>
              </a:xfrm>
              <a:prstGeom prst="rect">
                <a:avLst/>
              </a:prstGeom>
              <a:noFill/>
            </p:spPr>
            <p:txBody>
              <a:bodyPr wrap="square" rtlCol="0">
                <a:spAutoFit/>
              </a:bodyPr>
              <a:lstStyle/>
              <a:p>
                <a:pPr algn="ctr"/>
                <a:r>
                  <a:rPr lang="en-US" dirty="0" smtClean="0">
                    <a:solidFill>
                      <a:prstClr val="black"/>
                    </a:solidFill>
                    <a:latin typeface="Cambria Math" panose="02040503050406030204" pitchFamily="18" charset="0"/>
                    <a:ea typeface="Cambria Math" panose="02040503050406030204" pitchFamily="18" charset="0"/>
                    <a:cs typeface="Arial" pitchFamily="34" charset="0"/>
                  </a:rPr>
                  <a:t>4</a:t>
                </a:r>
              </a:p>
            </p:txBody>
          </p:sp>
          <p:cxnSp>
            <p:nvCxnSpPr>
              <p:cNvPr id="141" name="Straight Connector 140"/>
              <p:cNvCxnSpPr/>
              <p:nvPr/>
            </p:nvCxnSpPr>
            <p:spPr>
              <a:xfrm>
                <a:off x="2665569" y="3633486"/>
                <a:ext cx="31600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142" name="TextBox 141"/>
          <p:cNvSpPr txBox="1"/>
          <p:nvPr/>
        </p:nvSpPr>
        <p:spPr>
          <a:xfrm>
            <a:off x="4758294" y="2494002"/>
            <a:ext cx="369726"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sym typeface="Symbol"/>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43" name="TextBox 142"/>
          <p:cNvSpPr txBox="1"/>
          <p:nvPr/>
        </p:nvSpPr>
        <p:spPr>
          <a:xfrm>
            <a:off x="4724400" y="1883895"/>
            <a:ext cx="369726"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sym typeface="Symbol"/>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44" name="TextBox 143"/>
          <p:cNvSpPr txBox="1"/>
          <p:nvPr/>
        </p:nvSpPr>
        <p:spPr>
          <a:xfrm>
            <a:off x="838200" y="4277664"/>
            <a:ext cx="369726"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sym typeface="Symbol"/>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45" name="TextBox 144"/>
          <p:cNvSpPr txBox="1"/>
          <p:nvPr/>
        </p:nvSpPr>
        <p:spPr>
          <a:xfrm>
            <a:off x="838200" y="3591043"/>
            <a:ext cx="369726"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sym typeface="Symbol"/>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46" name="TextBox 145"/>
          <p:cNvSpPr txBox="1"/>
          <p:nvPr/>
        </p:nvSpPr>
        <p:spPr>
          <a:xfrm>
            <a:off x="838200" y="2932152"/>
            <a:ext cx="369726"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sym typeface="Symbol"/>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47" name="TextBox 146"/>
          <p:cNvSpPr txBox="1"/>
          <p:nvPr/>
        </p:nvSpPr>
        <p:spPr>
          <a:xfrm>
            <a:off x="838200" y="2412032"/>
            <a:ext cx="369726"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sym typeface="Symbol"/>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grpSp>
        <p:nvGrpSpPr>
          <p:cNvPr id="132" name="Group 131"/>
          <p:cNvGrpSpPr/>
          <p:nvPr/>
        </p:nvGrpSpPr>
        <p:grpSpPr>
          <a:xfrm>
            <a:off x="571500" y="251378"/>
            <a:ext cx="1181100" cy="512618"/>
            <a:chOff x="3680733" y="331470"/>
            <a:chExt cx="1135475" cy="563880"/>
          </a:xfrm>
        </p:grpSpPr>
        <p:sp>
          <p:nvSpPr>
            <p:cNvPr id="133" name="Horizontal Scroll 132"/>
            <p:cNvSpPr/>
            <p:nvPr/>
          </p:nvSpPr>
          <p:spPr>
            <a:xfrm>
              <a:off x="3680733" y="331470"/>
              <a:ext cx="1135475" cy="563880"/>
            </a:xfrm>
            <a:prstGeom prst="horizontalScroll">
              <a:avLst/>
            </a:prstGeom>
            <a:blipFill>
              <a:blip r:embed="rId2"/>
              <a:tile tx="0" ty="0" sx="100000" sy="100000" flip="none" algn="tl"/>
            </a:blipFill>
            <a:ln w="28575">
              <a:solidFill>
                <a:schemeClr val="tx1"/>
              </a:solid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dirty="0">
                <a:solidFill>
                  <a:prstClr val="black"/>
                </a:solidFill>
                <a:latin typeface="Cambria Math" panose="02040503050406030204" pitchFamily="18" charset="0"/>
                <a:ea typeface="Cambria Math" panose="02040503050406030204" pitchFamily="18" charset="0"/>
              </a:endParaRPr>
            </a:p>
          </p:txBody>
        </p:sp>
        <p:sp>
          <p:nvSpPr>
            <p:cNvPr id="148" name="TextBox 147"/>
            <p:cNvSpPr txBox="1"/>
            <p:nvPr/>
          </p:nvSpPr>
          <p:spPr>
            <a:xfrm>
              <a:off x="3761492" y="423178"/>
              <a:ext cx="1034050" cy="372410"/>
            </a:xfrm>
            <a:prstGeom prst="rect">
              <a:avLst/>
            </a:prstGeom>
            <a:noFill/>
          </p:spPr>
          <p:txBody>
            <a:bodyPr wrap="none" rtlCol="0">
              <a:spAutoFit/>
            </a:bodyPr>
            <a:lstStyle/>
            <a:p>
              <a:r>
                <a:rPr lang="en-US" sz="1600" dirty="0" smtClean="0">
                  <a:solidFill>
                    <a:prstClr val="black"/>
                  </a:solidFill>
                  <a:latin typeface="Cambria Math" panose="02040503050406030204" pitchFamily="18" charset="0"/>
                  <a:ea typeface="Cambria Math" panose="02040503050406030204" pitchFamily="18" charset="0"/>
                </a:rPr>
                <a:t>EXERCISE</a:t>
              </a:r>
              <a:endParaRPr lang="en-US" sz="1600" dirty="0">
                <a:solidFill>
                  <a:prstClr val="black"/>
                </a:solidFill>
                <a:latin typeface="Cambria Math" panose="02040503050406030204" pitchFamily="18" charset="0"/>
                <a:ea typeface="Cambria Math" panose="02040503050406030204" pitchFamily="18" charset="0"/>
              </a:endParaRPr>
            </a:p>
          </p:txBody>
        </p:sp>
      </p:grpSp>
      <p:pic>
        <p:nvPicPr>
          <p:cNvPr id="135" name="Picture 8" descr="https://encrypted-tbn3.gstatic.com/images?q=tbn:ANd9GcQF2WyE-ichznlNBDGYVxMKykT8win86D7t7PDmHdDnARm7Zpa1da6hfg">
            <a:hlinkClick r:id="rId3"/>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0" b="100000" l="0" r="100000"/>
                    </a14:imgEffect>
                  </a14:imgLayer>
                </a14:imgProps>
              </a:ext>
              <a:ext uri="{28A0092B-C50C-407E-A947-70E740481C1C}">
                <a14:useLocalDpi xmlns:a14="http://schemas.microsoft.com/office/drawing/2010/main" val="0"/>
              </a:ext>
            </a:extLst>
          </a:blip>
          <a:srcRect/>
          <a:stretch>
            <a:fillRect/>
          </a:stretch>
        </p:blipFill>
        <p:spPr bwMode="auto">
          <a:xfrm>
            <a:off x="8110468" y="2770251"/>
            <a:ext cx="937599" cy="12384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1649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34"/>
                                        </p:tgtEl>
                                        <p:attrNameLst>
                                          <p:attrName>style.visibility</p:attrName>
                                        </p:attrNameLst>
                                      </p:cBhvr>
                                      <p:to>
                                        <p:strVal val="visible"/>
                                      </p:to>
                                    </p:set>
                                    <p:animEffect transition="in" filter="fade">
                                      <p:cBhvr>
                                        <p:cTn id="39" dur="500"/>
                                        <p:tgtEl>
                                          <p:spTgt spid="34"/>
                                        </p:tgtEl>
                                      </p:cBhvr>
                                    </p:animEffect>
                                  </p:childTnLst>
                                </p:cTn>
                              </p:par>
                            </p:childTnLst>
                          </p:cTn>
                        </p:par>
                      </p:childTnLst>
                    </p:cTn>
                  </p:par>
                  <p:par>
                    <p:cTn id="40" fill="hold">
                      <p:stCondLst>
                        <p:cond delay="indefinite"/>
                      </p:stCondLst>
                      <p:childTnLst>
                        <p:par>
                          <p:cTn id="41" fill="hold">
                            <p:stCondLst>
                              <p:cond delay="0"/>
                            </p:stCondLst>
                            <p:childTnLst>
                              <p:par>
                                <p:cTn id="42" presetID="1" presetClass="exit" presetSubtype="0" fill="hold" nodeType="clickEffect">
                                  <p:stCondLst>
                                    <p:cond delay="0"/>
                                  </p:stCondLst>
                                  <p:childTnLst>
                                    <p:set>
                                      <p:cBhvr>
                                        <p:cTn id="43" dur="1" fill="hold">
                                          <p:stCondLst>
                                            <p:cond delay="0"/>
                                          </p:stCondLst>
                                        </p:cTn>
                                        <p:tgtEl>
                                          <p:spTgt spid="34"/>
                                        </p:tgtEl>
                                        <p:attrNameLst>
                                          <p:attrName>style.visibility</p:attrName>
                                        </p:attrNameLst>
                                      </p:cBhvr>
                                      <p:to>
                                        <p:strVal val="hidden"/>
                                      </p:to>
                                    </p:se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37"/>
                                        </p:tgtEl>
                                        <p:attrNameLst>
                                          <p:attrName>style.visibility</p:attrName>
                                        </p:attrNameLst>
                                      </p:cBhvr>
                                      <p:to>
                                        <p:strVal val="visible"/>
                                      </p:to>
                                    </p:set>
                                    <p:animEffect transition="in" filter="fade">
                                      <p:cBhvr>
                                        <p:cTn id="48" dur="500"/>
                                        <p:tgtEl>
                                          <p:spTgt spid="37"/>
                                        </p:tgtEl>
                                      </p:cBhvr>
                                    </p:animEffec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3"/>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22" presetClass="entr" presetSubtype="2" fill="hold" grpId="0" nodeType="clickEffect">
                                  <p:stCondLst>
                                    <p:cond delay="0"/>
                                  </p:stCondLst>
                                  <p:childTnLst>
                                    <p:set>
                                      <p:cBhvr>
                                        <p:cTn id="56" dur="1" fill="hold">
                                          <p:stCondLst>
                                            <p:cond delay="0"/>
                                          </p:stCondLst>
                                        </p:cTn>
                                        <p:tgtEl>
                                          <p:spTgt spid="40"/>
                                        </p:tgtEl>
                                        <p:attrNameLst>
                                          <p:attrName>style.visibility</p:attrName>
                                        </p:attrNameLst>
                                      </p:cBhvr>
                                      <p:to>
                                        <p:strVal val="visible"/>
                                      </p:to>
                                    </p:set>
                                    <p:animEffect transition="in" filter="wipe(right)">
                                      <p:cBhvr>
                                        <p:cTn id="57" dur="500"/>
                                        <p:tgtEl>
                                          <p:spTgt spid="40"/>
                                        </p:tgtEl>
                                      </p:cBhvr>
                                    </p:animEffect>
                                  </p:childTnLst>
                                </p:cTn>
                              </p:par>
                            </p:childTnLst>
                          </p:cTn>
                        </p:par>
                      </p:childTnLst>
                    </p:cTn>
                  </p:par>
                  <p:par>
                    <p:cTn id="58" fill="hold">
                      <p:stCondLst>
                        <p:cond delay="indefinite"/>
                      </p:stCondLst>
                      <p:childTnLst>
                        <p:par>
                          <p:cTn id="59" fill="hold">
                            <p:stCondLst>
                              <p:cond delay="0"/>
                            </p:stCondLst>
                            <p:childTnLst>
                              <p:par>
                                <p:cTn id="60" presetID="1" presetClass="exit" presetSubtype="0" fill="hold" nodeType="clickEffect">
                                  <p:stCondLst>
                                    <p:cond delay="0"/>
                                  </p:stCondLst>
                                  <p:childTnLst>
                                    <p:set>
                                      <p:cBhvr>
                                        <p:cTn id="61" dur="1" fill="hold">
                                          <p:stCondLst>
                                            <p:cond delay="0"/>
                                          </p:stCondLst>
                                        </p:cTn>
                                        <p:tgtEl>
                                          <p:spTgt spid="37"/>
                                        </p:tgtEl>
                                        <p:attrNameLst>
                                          <p:attrName>style.visibility</p:attrName>
                                        </p:attrNameLst>
                                      </p:cBhvr>
                                      <p:to>
                                        <p:strVal val="hidden"/>
                                      </p:to>
                                    </p:se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nodeType="clickEffect">
                                  <p:stCondLst>
                                    <p:cond delay="0"/>
                                  </p:stCondLst>
                                  <p:childTnLst>
                                    <p:set>
                                      <p:cBhvr>
                                        <p:cTn id="65" dur="1" fill="hold">
                                          <p:stCondLst>
                                            <p:cond delay="0"/>
                                          </p:stCondLst>
                                        </p:cTn>
                                        <p:tgtEl>
                                          <p:spTgt spid="41"/>
                                        </p:tgtEl>
                                        <p:attrNameLst>
                                          <p:attrName>style.visibility</p:attrName>
                                        </p:attrNameLst>
                                      </p:cBhvr>
                                      <p:to>
                                        <p:strVal val="visible"/>
                                      </p:to>
                                    </p:set>
                                    <p:animEffect transition="in" filter="fade">
                                      <p:cBhvr>
                                        <p:cTn id="66" dur="500"/>
                                        <p:tgtEl>
                                          <p:spTgt spid="41"/>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xit" presetSubtype="0" fill="hold" nodeType="clickEffect">
                                  <p:stCondLst>
                                    <p:cond delay="0"/>
                                  </p:stCondLst>
                                  <p:childTnLst>
                                    <p:animEffect transition="out" filter="fade">
                                      <p:cBhvr>
                                        <p:cTn id="70" dur="500"/>
                                        <p:tgtEl>
                                          <p:spTgt spid="41"/>
                                        </p:tgtEl>
                                      </p:cBhvr>
                                    </p:animEffect>
                                    <p:set>
                                      <p:cBhvr>
                                        <p:cTn id="71" dur="1" fill="hold">
                                          <p:stCondLst>
                                            <p:cond delay="499"/>
                                          </p:stCondLst>
                                        </p:cTn>
                                        <p:tgtEl>
                                          <p:spTgt spid="41"/>
                                        </p:tgtEl>
                                        <p:attrNameLst>
                                          <p:attrName>style.visibility</p:attrName>
                                        </p:attrNameLst>
                                      </p:cBhvr>
                                      <p:to>
                                        <p:strVal val="hidden"/>
                                      </p:to>
                                    </p:se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nodeType="clickEffect">
                                  <p:stCondLst>
                                    <p:cond delay="0"/>
                                  </p:stCondLst>
                                  <p:childTnLst>
                                    <p:set>
                                      <p:cBhvr>
                                        <p:cTn id="75" dur="1" fill="hold">
                                          <p:stCondLst>
                                            <p:cond delay="0"/>
                                          </p:stCondLst>
                                        </p:cTn>
                                        <p:tgtEl>
                                          <p:spTgt spid="44"/>
                                        </p:tgtEl>
                                        <p:attrNameLst>
                                          <p:attrName>style.visibility</p:attrName>
                                        </p:attrNameLst>
                                      </p:cBhvr>
                                      <p:to>
                                        <p:strVal val="visible"/>
                                      </p:to>
                                    </p:set>
                                    <p:animEffect transition="in" filter="fade">
                                      <p:cBhvr>
                                        <p:cTn id="76" dur="500"/>
                                        <p:tgtEl>
                                          <p:spTgt spid="44"/>
                                        </p:tgtEl>
                                      </p:cBhvr>
                                    </p:animEffec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147"/>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49"/>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54"/>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grpId="0" nodeType="clickEffect">
                                  <p:stCondLst>
                                    <p:cond delay="0"/>
                                  </p:stCondLst>
                                  <p:childTnLst>
                                    <p:set>
                                      <p:cBhvr>
                                        <p:cTn id="92" dur="1" fill="hold">
                                          <p:stCondLst>
                                            <p:cond delay="0"/>
                                          </p:stCondLst>
                                        </p:cTn>
                                        <p:tgtEl>
                                          <p:spTgt spid="55"/>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grpId="0" nodeType="clickEffect">
                                  <p:stCondLst>
                                    <p:cond delay="0"/>
                                  </p:stCondLst>
                                  <p:childTnLst>
                                    <p:set>
                                      <p:cBhvr>
                                        <p:cTn id="96" dur="1" fill="hold">
                                          <p:stCondLst>
                                            <p:cond delay="0"/>
                                          </p:stCondLst>
                                        </p:cTn>
                                        <p:tgtEl>
                                          <p:spTgt spid="56"/>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nodeType="clickEffect">
                                  <p:stCondLst>
                                    <p:cond delay="0"/>
                                  </p:stCondLst>
                                  <p:childTnLst>
                                    <p:set>
                                      <p:cBhvr>
                                        <p:cTn id="100" dur="1" fill="hold">
                                          <p:stCondLst>
                                            <p:cond delay="0"/>
                                          </p:stCondLst>
                                        </p:cTn>
                                        <p:tgtEl>
                                          <p:spTgt spid="50"/>
                                        </p:tgtEl>
                                        <p:attrNameLst>
                                          <p:attrName>style.visibility</p:attrName>
                                        </p:attrNameLst>
                                      </p:cBhvr>
                                      <p:to>
                                        <p:strVal val="visible"/>
                                      </p:to>
                                    </p:set>
                                  </p:childTnLst>
                                </p:cTn>
                              </p:par>
                            </p:childTnLst>
                          </p:cTn>
                        </p:par>
                      </p:childTnLst>
                    </p:cTn>
                  </p:par>
                  <p:par>
                    <p:cTn id="101" fill="hold">
                      <p:stCondLst>
                        <p:cond delay="indefinite"/>
                      </p:stCondLst>
                      <p:childTnLst>
                        <p:par>
                          <p:cTn id="102" fill="hold">
                            <p:stCondLst>
                              <p:cond delay="0"/>
                            </p:stCondLst>
                            <p:childTnLst>
                              <p:par>
                                <p:cTn id="103" presetID="1" presetClass="exit" presetSubtype="0" fill="hold" grpId="1" nodeType="clickEffect">
                                  <p:stCondLst>
                                    <p:cond delay="0"/>
                                  </p:stCondLst>
                                  <p:childTnLst>
                                    <p:set>
                                      <p:cBhvr>
                                        <p:cTn id="104" dur="1" fill="hold">
                                          <p:stCondLst>
                                            <p:cond delay="0"/>
                                          </p:stCondLst>
                                        </p:cTn>
                                        <p:tgtEl>
                                          <p:spTgt spid="40"/>
                                        </p:tgtEl>
                                        <p:attrNameLst>
                                          <p:attrName>style.visibility</p:attrName>
                                        </p:attrNameLst>
                                      </p:cBhvr>
                                      <p:to>
                                        <p:strVal val="hidden"/>
                                      </p:to>
                                    </p:set>
                                  </p:childTnLst>
                                </p:cTn>
                              </p:par>
                              <p:par>
                                <p:cTn id="105" presetID="10" presetClass="exit" presetSubtype="0" fill="hold" nodeType="withEffect">
                                  <p:stCondLst>
                                    <p:cond delay="0"/>
                                  </p:stCondLst>
                                  <p:childTnLst>
                                    <p:animEffect transition="out" filter="fade">
                                      <p:cBhvr>
                                        <p:cTn id="106" dur="500"/>
                                        <p:tgtEl>
                                          <p:spTgt spid="44"/>
                                        </p:tgtEl>
                                      </p:cBhvr>
                                    </p:animEffect>
                                    <p:set>
                                      <p:cBhvr>
                                        <p:cTn id="107" dur="1" fill="hold">
                                          <p:stCondLst>
                                            <p:cond delay="499"/>
                                          </p:stCondLst>
                                        </p:cTn>
                                        <p:tgtEl>
                                          <p:spTgt spid="44"/>
                                        </p:tgtEl>
                                        <p:attrNameLst>
                                          <p:attrName>style.visibility</p:attrName>
                                        </p:attrNameLst>
                                      </p:cBhvr>
                                      <p:to>
                                        <p:strVal val="hidden"/>
                                      </p:to>
                                    </p:set>
                                  </p:childTnLst>
                                </p:cTn>
                              </p:par>
                              <p:par>
                                <p:cTn id="108" presetID="1" presetClass="exit" presetSubtype="0" fill="hold" grpId="1" nodeType="withEffect">
                                  <p:stCondLst>
                                    <p:cond delay="0"/>
                                  </p:stCondLst>
                                  <p:childTnLst>
                                    <p:set>
                                      <p:cBhvr>
                                        <p:cTn id="109" dur="1" fill="hold">
                                          <p:stCondLst>
                                            <p:cond delay="0"/>
                                          </p:stCondLst>
                                        </p:cTn>
                                        <p:tgtEl>
                                          <p:spTgt spid="33"/>
                                        </p:tgtEl>
                                        <p:attrNameLst>
                                          <p:attrName>style.visibility</p:attrName>
                                        </p:attrNameLst>
                                      </p:cBhvr>
                                      <p:to>
                                        <p:strVal val="hidden"/>
                                      </p:to>
                                    </p:set>
                                  </p:childTnLst>
                                </p:cTn>
                              </p:par>
                            </p:childTnLst>
                          </p:cTn>
                        </p:par>
                      </p:childTnLst>
                    </p:cTn>
                  </p:par>
                  <p:par>
                    <p:cTn id="110" fill="hold">
                      <p:stCondLst>
                        <p:cond delay="indefinite"/>
                      </p:stCondLst>
                      <p:childTnLst>
                        <p:par>
                          <p:cTn id="111" fill="hold">
                            <p:stCondLst>
                              <p:cond delay="0"/>
                            </p:stCondLst>
                            <p:childTnLst>
                              <p:par>
                                <p:cTn id="112" presetID="1" presetClass="entr" presetSubtype="0" fill="hold" grpId="0" nodeType="clickEffect">
                                  <p:stCondLst>
                                    <p:cond delay="0"/>
                                  </p:stCondLst>
                                  <p:childTnLst>
                                    <p:set>
                                      <p:cBhvr>
                                        <p:cTn id="113" dur="1" fill="hold">
                                          <p:stCondLst>
                                            <p:cond delay="0"/>
                                          </p:stCondLst>
                                        </p:cTn>
                                        <p:tgtEl>
                                          <p:spTgt spid="146"/>
                                        </p:tgtEl>
                                        <p:attrNameLst>
                                          <p:attrName>style.visibility</p:attrName>
                                        </p:attrNameLst>
                                      </p:cBhvr>
                                      <p:to>
                                        <p:strVal val="visible"/>
                                      </p:to>
                                    </p:set>
                                  </p:childTnLst>
                                </p:cTn>
                              </p:par>
                            </p:childTnLst>
                          </p:cTn>
                        </p:par>
                      </p:childTnLst>
                    </p:cTn>
                  </p:par>
                  <p:par>
                    <p:cTn id="114" fill="hold">
                      <p:stCondLst>
                        <p:cond delay="indefinite"/>
                      </p:stCondLst>
                      <p:childTnLst>
                        <p:par>
                          <p:cTn id="115" fill="hold">
                            <p:stCondLst>
                              <p:cond delay="0"/>
                            </p:stCondLst>
                            <p:childTnLst>
                              <p:par>
                                <p:cTn id="116" presetID="1" presetClass="entr" presetSubtype="0" fill="hold" grpId="0" nodeType="clickEffect">
                                  <p:stCondLst>
                                    <p:cond delay="0"/>
                                  </p:stCondLst>
                                  <p:childTnLst>
                                    <p:set>
                                      <p:cBhvr>
                                        <p:cTn id="117" dur="1" fill="hold">
                                          <p:stCondLst>
                                            <p:cond delay="0"/>
                                          </p:stCondLst>
                                        </p:cTn>
                                        <p:tgtEl>
                                          <p:spTgt spid="63"/>
                                        </p:tgtEl>
                                        <p:attrNameLst>
                                          <p:attrName>style.visibility</p:attrName>
                                        </p:attrNameLst>
                                      </p:cBhvr>
                                      <p:to>
                                        <p:strVal val="visible"/>
                                      </p:to>
                                    </p:set>
                                  </p:childTnLst>
                                </p:cTn>
                              </p:par>
                            </p:childTnLst>
                          </p:cTn>
                        </p:par>
                      </p:childTnLst>
                    </p:cTn>
                  </p:par>
                  <p:par>
                    <p:cTn id="118" fill="hold">
                      <p:stCondLst>
                        <p:cond delay="indefinite"/>
                      </p:stCondLst>
                      <p:childTnLst>
                        <p:par>
                          <p:cTn id="119" fill="hold">
                            <p:stCondLst>
                              <p:cond delay="0"/>
                            </p:stCondLst>
                            <p:childTnLst>
                              <p:par>
                                <p:cTn id="120" presetID="1" presetClass="entr" presetSubtype="0" fill="hold" grpId="0" nodeType="clickEffect">
                                  <p:stCondLst>
                                    <p:cond delay="0"/>
                                  </p:stCondLst>
                                  <p:childTnLst>
                                    <p:set>
                                      <p:cBhvr>
                                        <p:cTn id="121" dur="1" fill="hold">
                                          <p:stCondLst>
                                            <p:cond delay="0"/>
                                          </p:stCondLst>
                                        </p:cTn>
                                        <p:tgtEl>
                                          <p:spTgt spid="64"/>
                                        </p:tgtEl>
                                        <p:attrNameLst>
                                          <p:attrName>style.visibility</p:attrName>
                                        </p:attrNameLst>
                                      </p:cBhvr>
                                      <p:to>
                                        <p:strVal val="visible"/>
                                      </p:to>
                                    </p:set>
                                  </p:childTnLst>
                                </p:cTn>
                              </p:par>
                            </p:childTnLst>
                          </p:cTn>
                        </p:par>
                      </p:childTnLst>
                    </p:cTn>
                  </p:par>
                  <p:par>
                    <p:cTn id="122" fill="hold">
                      <p:stCondLst>
                        <p:cond delay="indefinite"/>
                      </p:stCondLst>
                      <p:childTnLst>
                        <p:par>
                          <p:cTn id="123" fill="hold">
                            <p:stCondLst>
                              <p:cond delay="0"/>
                            </p:stCondLst>
                            <p:childTnLst>
                              <p:par>
                                <p:cTn id="124" presetID="1" presetClass="entr" presetSubtype="0" fill="hold" nodeType="clickEffect">
                                  <p:stCondLst>
                                    <p:cond delay="0"/>
                                  </p:stCondLst>
                                  <p:childTnLst>
                                    <p:set>
                                      <p:cBhvr>
                                        <p:cTn id="125" dur="1" fill="hold">
                                          <p:stCondLst>
                                            <p:cond delay="0"/>
                                          </p:stCondLst>
                                        </p:cTn>
                                        <p:tgtEl>
                                          <p:spTgt spid="59"/>
                                        </p:tgtEl>
                                        <p:attrNameLst>
                                          <p:attrName>style.visibility</p:attrName>
                                        </p:attrNameLst>
                                      </p:cBhvr>
                                      <p:to>
                                        <p:strVal val="visible"/>
                                      </p:to>
                                    </p:set>
                                  </p:childTnLst>
                                </p:cTn>
                              </p:par>
                            </p:childTnLst>
                          </p:cTn>
                        </p:par>
                      </p:childTnLst>
                    </p:cTn>
                  </p:par>
                  <p:par>
                    <p:cTn id="126" fill="hold">
                      <p:stCondLst>
                        <p:cond delay="indefinite"/>
                      </p:stCondLst>
                      <p:childTnLst>
                        <p:par>
                          <p:cTn id="127" fill="hold">
                            <p:stCondLst>
                              <p:cond delay="0"/>
                            </p:stCondLst>
                            <p:childTnLst>
                              <p:par>
                                <p:cTn id="128" presetID="10" presetClass="entr" presetSubtype="0" fill="hold" nodeType="clickEffect">
                                  <p:stCondLst>
                                    <p:cond delay="0"/>
                                  </p:stCondLst>
                                  <p:childTnLst>
                                    <p:set>
                                      <p:cBhvr>
                                        <p:cTn id="129" dur="1" fill="hold">
                                          <p:stCondLst>
                                            <p:cond delay="0"/>
                                          </p:stCondLst>
                                        </p:cTn>
                                        <p:tgtEl>
                                          <p:spTgt spid="65"/>
                                        </p:tgtEl>
                                        <p:attrNameLst>
                                          <p:attrName>style.visibility</p:attrName>
                                        </p:attrNameLst>
                                      </p:cBhvr>
                                      <p:to>
                                        <p:strVal val="visible"/>
                                      </p:to>
                                    </p:set>
                                    <p:animEffect transition="in" filter="fade">
                                      <p:cBhvr>
                                        <p:cTn id="130" dur="500"/>
                                        <p:tgtEl>
                                          <p:spTgt spid="65"/>
                                        </p:tgtEl>
                                      </p:cBhvr>
                                    </p:animEffect>
                                  </p:childTnLst>
                                </p:cTn>
                              </p:par>
                            </p:childTnLst>
                          </p:cTn>
                        </p:par>
                      </p:childTnLst>
                    </p:cTn>
                  </p:par>
                  <p:par>
                    <p:cTn id="131" fill="hold">
                      <p:stCondLst>
                        <p:cond delay="indefinite"/>
                      </p:stCondLst>
                      <p:childTnLst>
                        <p:par>
                          <p:cTn id="132" fill="hold">
                            <p:stCondLst>
                              <p:cond delay="0"/>
                            </p:stCondLst>
                            <p:childTnLst>
                              <p:par>
                                <p:cTn id="133" presetID="1" presetClass="exit" presetSubtype="0" fill="hold" nodeType="clickEffect">
                                  <p:stCondLst>
                                    <p:cond delay="0"/>
                                  </p:stCondLst>
                                  <p:childTnLst>
                                    <p:set>
                                      <p:cBhvr>
                                        <p:cTn id="134" dur="1" fill="hold">
                                          <p:stCondLst>
                                            <p:cond delay="0"/>
                                          </p:stCondLst>
                                        </p:cTn>
                                        <p:tgtEl>
                                          <p:spTgt spid="65"/>
                                        </p:tgtEl>
                                        <p:attrNameLst>
                                          <p:attrName>style.visibility</p:attrName>
                                        </p:attrNameLst>
                                      </p:cBhvr>
                                      <p:to>
                                        <p:strVal val="hidden"/>
                                      </p:to>
                                    </p:set>
                                  </p:childTnLst>
                                </p:cTn>
                              </p:par>
                            </p:childTnLst>
                          </p:cTn>
                        </p:par>
                      </p:childTnLst>
                    </p:cTn>
                  </p:par>
                  <p:par>
                    <p:cTn id="135" fill="hold">
                      <p:stCondLst>
                        <p:cond delay="indefinite"/>
                      </p:stCondLst>
                      <p:childTnLst>
                        <p:par>
                          <p:cTn id="136" fill="hold">
                            <p:stCondLst>
                              <p:cond delay="0"/>
                            </p:stCondLst>
                            <p:childTnLst>
                              <p:par>
                                <p:cTn id="137" presetID="10" presetClass="entr" presetSubtype="0" fill="hold" nodeType="clickEffect">
                                  <p:stCondLst>
                                    <p:cond delay="0"/>
                                  </p:stCondLst>
                                  <p:childTnLst>
                                    <p:set>
                                      <p:cBhvr>
                                        <p:cTn id="138" dur="1" fill="hold">
                                          <p:stCondLst>
                                            <p:cond delay="0"/>
                                          </p:stCondLst>
                                        </p:cTn>
                                        <p:tgtEl>
                                          <p:spTgt spid="68"/>
                                        </p:tgtEl>
                                        <p:attrNameLst>
                                          <p:attrName>style.visibility</p:attrName>
                                        </p:attrNameLst>
                                      </p:cBhvr>
                                      <p:to>
                                        <p:strVal val="visible"/>
                                      </p:to>
                                    </p:set>
                                    <p:animEffect transition="in" filter="fade">
                                      <p:cBhvr>
                                        <p:cTn id="139" dur="500"/>
                                        <p:tgtEl>
                                          <p:spTgt spid="68"/>
                                        </p:tgtEl>
                                      </p:cBhvr>
                                    </p:animEffect>
                                  </p:childTnLst>
                                </p:cTn>
                              </p:par>
                            </p:childTnLst>
                          </p:cTn>
                        </p:par>
                      </p:childTnLst>
                    </p:cTn>
                  </p:par>
                  <p:par>
                    <p:cTn id="140" fill="hold">
                      <p:stCondLst>
                        <p:cond delay="indefinite"/>
                      </p:stCondLst>
                      <p:childTnLst>
                        <p:par>
                          <p:cTn id="141" fill="hold">
                            <p:stCondLst>
                              <p:cond delay="0"/>
                            </p:stCondLst>
                            <p:childTnLst>
                              <p:par>
                                <p:cTn id="142" presetID="1" presetClass="entr" presetSubtype="0" fill="hold" grpId="0" nodeType="clickEffect">
                                  <p:stCondLst>
                                    <p:cond delay="0"/>
                                  </p:stCondLst>
                                  <p:childTnLst>
                                    <p:set>
                                      <p:cBhvr>
                                        <p:cTn id="143" dur="1" fill="hold">
                                          <p:stCondLst>
                                            <p:cond delay="0"/>
                                          </p:stCondLst>
                                        </p:cTn>
                                        <p:tgtEl>
                                          <p:spTgt spid="72"/>
                                        </p:tgtEl>
                                        <p:attrNameLst>
                                          <p:attrName>style.visibility</p:attrName>
                                        </p:attrNameLst>
                                      </p:cBhvr>
                                      <p:to>
                                        <p:strVal val="visible"/>
                                      </p:to>
                                    </p:set>
                                  </p:childTnLst>
                                </p:cTn>
                              </p:par>
                            </p:childTnLst>
                          </p:cTn>
                        </p:par>
                      </p:childTnLst>
                    </p:cTn>
                  </p:par>
                  <p:par>
                    <p:cTn id="144" fill="hold">
                      <p:stCondLst>
                        <p:cond delay="indefinite"/>
                      </p:stCondLst>
                      <p:childTnLst>
                        <p:par>
                          <p:cTn id="145" fill="hold">
                            <p:stCondLst>
                              <p:cond delay="0"/>
                            </p:stCondLst>
                            <p:childTnLst>
                              <p:par>
                                <p:cTn id="146" presetID="22" presetClass="entr" presetSubtype="8" fill="hold" grpId="0" nodeType="clickEffect">
                                  <p:stCondLst>
                                    <p:cond delay="0"/>
                                  </p:stCondLst>
                                  <p:childTnLst>
                                    <p:set>
                                      <p:cBhvr>
                                        <p:cTn id="147" dur="1" fill="hold">
                                          <p:stCondLst>
                                            <p:cond delay="0"/>
                                          </p:stCondLst>
                                        </p:cTn>
                                        <p:tgtEl>
                                          <p:spTgt spid="73"/>
                                        </p:tgtEl>
                                        <p:attrNameLst>
                                          <p:attrName>style.visibility</p:attrName>
                                        </p:attrNameLst>
                                      </p:cBhvr>
                                      <p:to>
                                        <p:strVal val="visible"/>
                                      </p:to>
                                    </p:set>
                                    <p:animEffect transition="in" filter="wipe(left)">
                                      <p:cBhvr>
                                        <p:cTn id="148" dur="500"/>
                                        <p:tgtEl>
                                          <p:spTgt spid="73"/>
                                        </p:tgtEl>
                                      </p:cBhvr>
                                    </p:animEffect>
                                  </p:childTnLst>
                                </p:cTn>
                              </p:par>
                            </p:childTnLst>
                          </p:cTn>
                        </p:par>
                      </p:childTnLst>
                    </p:cTn>
                  </p:par>
                  <p:par>
                    <p:cTn id="149" fill="hold">
                      <p:stCondLst>
                        <p:cond delay="indefinite"/>
                      </p:stCondLst>
                      <p:childTnLst>
                        <p:par>
                          <p:cTn id="150" fill="hold">
                            <p:stCondLst>
                              <p:cond delay="0"/>
                            </p:stCondLst>
                            <p:childTnLst>
                              <p:par>
                                <p:cTn id="151" presetID="1" presetClass="exit" presetSubtype="0" fill="hold" nodeType="clickEffect">
                                  <p:stCondLst>
                                    <p:cond delay="0"/>
                                  </p:stCondLst>
                                  <p:childTnLst>
                                    <p:set>
                                      <p:cBhvr>
                                        <p:cTn id="152" dur="1" fill="hold">
                                          <p:stCondLst>
                                            <p:cond delay="0"/>
                                          </p:stCondLst>
                                        </p:cTn>
                                        <p:tgtEl>
                                          <p:spTgt spid="68"/>
                                        </p:tgtEl>
                                        <p:attrNameLst>
                                          <p:attrName>style.visibility</p:attrName>
                                        </p:attrNameLst>
                                      </p:cBhvr>
                                      <p:to>
                                        <p:strVal val="hidden"/>
                                      </p:to>
                                    </p:set>
                                  </p:childTnLst>
                                </p:cTn>
                              </p:par>
                            </p:childTnLst>
                          </p:cTn>
                        </p:par>
                      </p:childTnLst>
                    </p:cTn>
                  </p:par>
                  <p:par>
                    <p:cTn id="153" fill="hold">
                      <p:stCondLst>
                        <p:cond delay="indefinite"/>
                      </p:stCondLst>
                      <p:childTnLst>
                        <p:par>
                          <p:cTn id="154" fill="hold">
                            <p:stCondLst>
                              <p:cond delay="0"/>
                            </p:stCondLst>
                            <p:childTnLst>
                              <p:par>
                                <p:cTn id="155" presetID="10" presetClass="entr" presetSubtype="0" fill="hold" nodeType="clickEffect">
                                  <p:stCondLst>
                                    <p:cond delay="0"/>
                                  </p:stCondLst>
                                  <p:childTnLst>
                                    <p:set>
                                      <p:cBhvr>
                                        <p:cTn id="156" dur="1" fill="hold">
                                          <p:stCondLst>
                                            <p:cond delay="0"/>
                                          </p:stCondLst>
                                        </p:cTn>
                                        <p:tgtEl>
                                          <p:spTgt spid="74"/>
                                        </p:tgtEl>
                                        <p:attrNameLst>
                                          <p:attrName>style.visibility</p:attrName>
                                        </p:attrNameLst>
                                      </p:cBhvr>
                                      <p:to>
                                        <p:strVal val="visible"/>
                                      </p:to>
                                    </p:set>
                                    <p:animEffect transition="in" filter="fade">
                                      <p:cBhvr>
                                        <p:cTn id="157" dur="500"/>
                                        <p:tgtEl>
                                          <p:spTgt spid="74"/>
                                        </p:tgtEl>
                                      </p:cBhvr>
                                    </p:animEffect>
                                  </p:childTnLst>
                                </p:cTn>
                              </p:par>
                            </p:childTnLst>
                          </p:cTn>
                        </p:par>
                      </p:childTnLst>
                    </p:cTn>
                  </p:par>
                  <p:par>
                    <p:cTn id="158" fill="hold">
                      <p:stCondLst>
                        <p:cond delay="indefinite"/>
                      </p:stCondLst>
                      <p:childTnLst>
                        <p:par>
                          <p:cTn id="159" fill="hold">
                            <p:stCondLst>
                              <p:cond delay="0"/>
                            </p:stCondLst>
                            <p:childTnLst>
                              <p:par>
                                <p:cTn id="160" presetID="10" presetClass="exit" presetSubtype="0" fill="hold" nodeType="clickEffect">
                                  <p:stCondLst>
                                    <p:cond delay="0"/>
                                  </p:stCondLst>
                                  <p:childTnLst>
                                    <p:animEffect transition="out" filter="fade">
                                      <p:cBhvr>
                                        <p:cTn id="161" dur="500"/>
                                        <p:tgtEl>
                                          <p:spTgt spid="74"/>
                                        </p:tgtEl>
                                      </p:cBhvr>
                                    </p:animEffect>
                                    <p:set>
                                      <p:cBhvr>
                                        <p:cTn id="162" dur="1" fill="hold">
                                          <p:stCondLst>
                                            <p:cond delay="499"/>
                                          </p:stCondLst>
                                        </p:cTn>
                                        <p:tgtEl>
                                          <p:spTgt spid="74"/>
                                        </p:tgtEl>
                                        <p:attrNameLst>
                                          <p:attrName>style.visibility</p:attrName>
                                        </p:attrNameLst>
                                      </p:cBhvr>
                                      <p:to>
                                        <p:strVal val="hidden"/>
                                      </p:to>
                                    </p:set>
                                  </p:childTnLst>
                                </p:cTn>
                              </p:par>
                            </p:childTnLst>
                          </p:cTn>
                        </p:par>
                      </p:childTnLst>
                    </p:cTn>
                  </p:par>
                  <p:par>
                    <p:cTn id="163" fill="hold">
                      <p:stCondLst>
                        <p:cond delay="indefinite"/>
                      </p:stCondLst>
                      <p:childTnLst>
                        <p:par>
                          <p:cTn id="164" fill="hold">
                            <p:stCondLst>
                              <p:cond delay="0"/>
                            </p:stCondLst>
                            <p:childTnLst>
                              <p:par>
                                <p:cTn id="165" presetID="10" presetClass="entr" presetSubtype="0" fill="hold" nodeType="clickEffect">
                                  <p:stCondLst>
                                    <p:cond delay="0"/>
                                  </p:stCondLst>
                                  <p:childTnLst>
                                    <p:set>
                                      <p:cBhvr>
                                        <p:cTn id="166" dur="1" fill="hold">
                                          <p:stCondLst>
                                            <p:cond delay="0"/>
                                          </p:stCondLst>
                                        </p:cTn>
                                        <p:tgtEl>
                                          <p:spTgt spid="85"/>
                                        </p:tgtEl>
                                        <p:attrNameLst>
                                          <p:attrName>style.visibility</p:attrName>
                                        </p:attrNameLst>
                                      </p:cBhvr>
                                      <p:to>
                                        <p:strVal val="visible"/>
                                      </p:to>
                                    </p:set>
                                    <p:animEffect transition="in" filter="fade">
                                      <p:cBhvr>
                                        <p:cTn id="167" dur="500"/>
                                        <p:tgtEl>
                                          <p:spTgt spid="85"/>
                                        </p:tgtEl>
                                      </p:cBhvr>
                                    </p:animEffect>
                                  </p:childTnLst>
                                </p:cTn>
                              </p:par>
                            </p:childTnLst>
                          </p:cTn>
                        </p:par>
                      </p:childTnLst>
                    </p:cTn>
                  </p:par>
                  <p:par>
                    <p:cTn id="168" fill="hold">
                      <p:stCondLst>
                        <p:cond delay="indefinite"/>
                      </p:stCondLst>
                      <p:childTnLst>
                        <p:par>
                          <p:cTn id="169" fill="hold">
                            <p:stCondLst>
                              <p:cond delay="0"/>
                            </p:stCondLst>
                            <p:childTnLst>
                              <p:par>
                                <p:cTn id="170" presetID="1" presetClass="entr" presetSubtype="0" fill="hold" grpId="0" nodeType="clickEffect">
                                  <p:stCondLst>
                                    <p:cond delay="0"/>
                                  </p:stCondLst>
                                  <p:childTnLst>
                                    <p:set>
                                      <p:cBhvr>
                                        <p:cTn id="171" dur="1" fill="hold">
                                          <p:stCondLst>
                                            <p:cond delay="0"/>
                                          </p:stCondLst>
                                        </p:cTn>
                                        <p:tgtEl>
                                          <p:spTgt spid="145"/>
                                        </p:tgtEl>
                                        <p:attrNameLst>
                                          <p:attrName>style.visibility</p:attrName>
                                        </p:attrNameLst>
                                      </p:cBhvr>
                                      <p:to>
                                        <p:strVal val="visible"/>
                                      </p:to>
                                    </p:set>
                                  </p:childTnLst>
                                </p:cTn>
                              </p:par>
                            </p:childTnLst>
                          </p:cTn>
                        </p:par>
                      </p:childTnLst>
                    </p:cTn>
                  </p:par>
                  <p:par>
                    <p:cTn id="172" fill="hold">
                      <p:stCondLst>
                        <p:cond delay="indefinite"/>
                      </p:stCondLst>
                      <p:childTnLst>
                        <p:par>
                          <p:cTn id="173" fill="hold">
                            <p:stCondLst>
                              <p:cond delay="0"/>
                            </p:stCondLst>
                            <p:childTnLst>
                              <p:par>
                                <p:cTn id="174" presetID="1" presetClass="entr" presetSubtype="0" fill="hold" grpId="0" nodeType="clickEffect">
                                  <p:stCondLst>
                                    <p:cond delay="0"/>
                                  </p:stCondLst>
                                  <p:childTnLst>
                                    <p:set>
                                      <p:cBhvr>
                                        <p:cTn id="175" dur="1" fill="hold">
                                          <p:stCondLst>
                                            <p:cond delay="0"/>
                                          </p:stCondLst>
                                        </p:cTn>
                                        <p:tgtEl>
                                          <p:spTgt spid="81"/>
                                        </p:tgtEl>
                                        <p:attrNameLst>
                                          <p:attrName>style.visibility</p:attrName>
                                        </p:attrNameLst>
                                      </p:cBhvr>
                                      <p:to>
                                        <p:strVal val="visible"/>
                                      </p:to>
                                    </p:set>
                                  </p:childTnLst>
                                </p:cTn>
                              </p:par>
                            </p:childTnLst>
                          </p:cTn>
                        </p:par>
                      </p:childTnLst>
                    </p:cTn>
                  </p:par>
                  <p:par>
                    <p:cTn id="176" fill="hold">
                      <p:stCondLst>
                        <p:cond delay="indefinite"/>
                      </p:stCondLst>
                      <p:childTnLst>
                        <p:par>
                          <p:cTn id="177" fill="hold">
                            <p:stCondLst>
                              <p:cond delay="0"/>
                            </p:stCondLst>
                            <p:childTnLst>
                              <p:par>
                                <p:cTn id="178" presetID="1" presetClass="entr" presetSubtype="0" fill="hold" grpId="0" nodeType="clickEffect">
                                  <p:stCondLst>
                                    <p:cond delay="0"/>
                                  </p:stCondLst>
                                  <p:childTnLst>
                                    <p:set>
                                      <p:cBhvr>
                                        <p:cTn id="179" dur="1" fill="hold">
                                          <p:stCondLst>
                                            <p:cond delay="0"/>
                                          </p:stCondLst>
                                        </p:cTn>
                                        <p:tgtEl>
                                          <p:spTgt spid="82"/>
                                        </p:tgtEl>
                                        <p:attrNameLst>
                                          <p:attrName>style.visibility</p:attrName>
                                        </p:attrNameLst>
                                      </p:cBhvr>
                                      <p:to>
                                        <p:strVal val="visible"/>
                                      </p:to>
                                    </p:set>
                                  </p:childTnLst>
                                </p:cTn>
                              </p:par>
                            </p:childTnLst>
                          </p:cTn>
                        </p:par>
                      </p:childTnLst>
                    </p:cTn>
                  </p:par>
                  <p:par>
                    <p:cTn id="180" fill="hold">
                      <p:stCondLst>
                        <p:cond delay="indefinite"/>
                      </p:stCondLst>
                      <p:childTnLst>
                        <p:par>
                          <p:cTn id="181" fill="hold">
                            <p:stCondLst>
                              <p:cond delay="0"/>
                            </p:stCondLst>
                            <p:childTnLst>
                              <p:par>
                                <p:cTn id="182" presetID="1" presetClass="entr" presetSubtype="0" fill="hold" nodeType="clickEffect">
                                  <p:stCondLst>
                                    <p:cond delay="0"/>
                                  </p:stCondLst>
                                  <p:childTnLst>
                                    <p:set>
                                      <p:cBhvr>
                                        <p:cTn id="183" dur="1" fill="hold">
                                          <p:stCondLst>
                                            <p:cond delay="0"/>
                                          </p:stCondLst>
                                        </p:cTn>
                                        <p:tgtEl>
                                          <p:spTgt spid="77"/>
                                        </p:tgtEl>
                                        <p:attrNameLst>
                                          <p:attrName>style.visibility</p:attrName>
                                        </p:attrNameLst>
                                      </p:cBhvr>
                                      <p:to>
                                        <p:strVal val="visible"/>
                                      </p:to>
                                    </p:set>
                                  </p:childTnLst>
                                </p:cTn>
                              </p:par>
                            </p:childTnLst>
                          </p:cTn>
                        </p:par>
                      </p:childTnLst>
                    </p:cTn>
                  </p:par>
                  <p:par>
                    <p:cTn id="184" fill="hold">
                      <p:stCondLst>
                        <p:cond delay="indefinite"/>
                      </p:stCondLst>
                      <p:childTnLst>
                        <p:par>
                          <p:cTn id="185" fill="hold">
                            <p:stCondLst>
                              <p:cond delay="0"/>
                            </p:stCondLst>
                            <p:childTnLst>
                              <p:par>
                                <p:cTn id="186" presetID="1" presetClass="entr" presetSubtype="0" fill="hold" grpId="0" nodeType="clickEffect">
                                  <p:stCondLst>
                                    <p:cond delay="0"/>
                                  </p:stCondLst>
                                  <p:childTnLst>
                                    <p:set>
                                      <p:cBhvr>
                                        <p:cTn id="187" dur="1" fill="hold">
                                          <p:stCondLst>
                                            <p:cond delay="0"/>
                                          </p:stCondLst>
                                        </p:cTn>
                                        <p:tgtEl>
                                          <p:spTgt spid="83"/>
                                        </p:tgtEl>
                                        <p:attrNameLst>
                                          <p:attrName>style.visibility</p:attrName>
                                        </p:attrNameLst>
                                      </p:cBhvr>
                                      <p:to>
                                        <p:strVal val="visible"/>
                                      </p:to>
                                    </p:set>
                                  </p:childTnLst>
                                </p:cTn>
                              </p:par>
                            </p:childTnLst>
                          </p:cTn>
                        </p:par>
                      </p:childTnLst>
                    </p:cTn>
                  </p:par>
                  <p:par>
                    <p:cTn id="188" fill="hold">
                      <p:stCondLst>
                        <p:cond delay="indefinite"/>
                      </p:stCondLst>
                      <p:childTnLst>
                        <p:par>
                          <p:cTn id="189" fill="hold">
                            <p:stCondLst>
                              <p:cond delay="0"/>
                            </p:stCondLst>
                            <p:childTnLst>
                              <p:par>
                                <p:cTn id="190" presetID="1" presetClass="entr" presetSubtype="0" fill="hold" grpId="0" nodeType="clickEffect">
                                  <p:stCondLst>
                                    <p:cond delay="0"/>
                                  </p:stCondLst>
                                  <p:childTnLst>
                                    <p:set>
                                      <p:cBhvr>
                                        <p:cTn id="191" dur="1" fill="hold">
                                          <p:stCondLst>
                                            <p:cond delay="0"/>
                                          </p:stCondLst>
                                        </p:cTn>
                                        <p:tgtEl>
                                          <p:spTgt spid="84"/>
                                        </p:tgtEl>
                                        <p:attrNameLst>
                                          <p:attrName>style.visibility</p:attrName>
                                        </p:attrNameLst>
                                      </p:cBhvr>
                                      <p:to>
                                        <p:strVal val="visible"/>
                                      </p:to>
                                    </p:set>
                                  </p:childTnLst>
                                </p:cTn>
                              </p:par>
                            </p:childTnLst>
                          </p:cTn>
                        </p:par>
                      </p:childTnLst>
                    </p:cTn>
                  </p:par>
                  <p:par>
                    <p:cTn id="192" fill="hold">
                      <p:stCondLst>
                        <p:cond delay="indefinite"/>
                      </p:stCondLst>
                      <p:childTnLst>
                        <p:par>
                          <p:cTn id="193" fill="hold">
                            <p:stCondLst>
                              <p:cond delay="0"/>
                            </p:stCondLst>
                            <p:childTnLst>
                              <p:par>
                                <p:cTn id="194" presetID="1" presetClass="exit" presetSubtype="0" fill="hold" grpId="1" nodeType="clickEffect">
                                  <p:stCondLst>
                                    <p:cond delay="0"/>
                                  </p:stCondLst>
                                  <p:childTnLst>
                                    <p:set>
                                      <p:cBhvr>
                                        <p:cTn id="195" dur="1" fill="hold">
                                          <p:stCondLst>
                                            <p:cond delay="0"/>
                                          </p:stCondLst>
                                        </p:cTn>
                                        <p:tgtEl>
                                          <p:spTgt spid="73"/>
                                        </p:tgtEl>
                                        <p:attrNameLst>
                                          <p:attrName>style.visibility</p:attrName>
                                        </p:attrNameLst>
                                      </p:cBhvr>
                                      <p:to>
                                        <p:strVal val="hidden"/>
                                      </p:to>
                                    </p:set>
                                  </p:childTnLst>
                                </p:cTn>
                              </p:par>
                              <p:par>
                                <p:cTn id="196" presetID="10" presetClass="exit" presetSubtype="0" fill="hold" nodeType="withEffect">
                                  <p:stCondLst>
                                    <p:cond delay="0"/>
                                  </p:stCondLst>
                                  <p:childTnLst>
                                    <p:animEffect transition="out" filter="fade">
                                      <p:cBhvr>
                                        <p:cTn id="197" dur="500"/>
                                        <p:tgtEl>
                                          <p:spTgt spid="85"/>
                                        </p:tgtEl>
                                      </p:cBhvr>
                                    </p:animEffect>
                                    <p:set>
                                      <p:cBhvr>
                                        <p:cTn id="198" dur="1" fill="hold">
                                          <p:stCondLst>
                                            <p:cond delay="499"/>
                                          </p:stCondLst>
                                        </p:cTn>
                                        <p:tgtEl>
                                          <p:spTgt spid="85"/>
                                        </p:tgtEl>
                                        <p:attrNameLst>
                                          <p:attrName>style.visibility</p:attrName>
                                        </p:attrNameLst>
                                      </p:cBhvr>
                                      <p:to>
                                        <p:strVal val="hidden"/>
                                      </p:to>
                                    </p:set>
                                  </p:childTnLst>
                                </p:cTn>
                              </p:par>
                              <p:par>
                                <p:cTn id="199" presetID="1" presetClass="exit" presetSubtype="0" fill="hold" grpId="1" nodeType="withEffect">
                                  <p:stCondLst>
                                    <p:cond delay="0"/>
                                  </p:stCondLst>
                                  <p:childTnLst>
                                    <p:set>
                                      <p:cBhvr>
                                        <p:cTn id="200" dur="1" fill="hold">
                                          <p:stCondLst>
                                            <p:cond delay="0"/>
                                          </p:stCondLst>
                                        </p:cTn>
                                        <p:tgtEl>
                                          <p:spTgt spid="72"/>
                                        </p:tgtEl>
                                        <p:attrNameLst>
                                          <p:attrName>style.visibility</p:attrName>
                                        </p:attrNameLst>
                                      </p:cBhvr>
                                      <p:to>
                                        <p:strVal val="hidden"/>
                                      </p:to>
                                    </p:set>
                                  </p:childTnLst>
                                </p:cTn>
                              </p:par>
                            </p:childTnLst>
                          </p:cTn>
                        </p:par>
                      </p:childTnLst>
                    </p:cTn>
                  </p:par>
                  <p:par>
                    <p:cTn id="201" fill="hold">
                      <p:stCondLst>
                        <p:cond delay="indefinite"/>
                      </p:stCondLst>
                      <p:childTnLst>
                        <p:par>
                          <p:cTn id="202" fill="hold">
                            <p:stCondLst>
                              <p:cond delay="0"/>
                            </p:stCondLst>
                            <p:childTnLst>
                              <p:par>
                                <p:cTn id="203" presetID="10" presetClass="entr" presetSubtype="0" fill="hold" nodeType="clickEffect">
                                  <p:stCondLst>
                                    <p:cond delay="0"/>
                                  </p:stCondLst>
                                  <p:childTnLst>
                                    <p:set>
                                      <p:cBhvr>
                                        <p:cTn id="204" dur="1" fill="hold">
                                          <p:stCondLst>
                                            <p:cond delay="0"/>
                                          </p:stCondLst>
                                        </p:cTn>
                                        <p:tgtEl>
                                          <p:spTgt spid="95"/>
                                        </p:tgtEl>
                                        <p:attrNameLst>
                                          <p:attrName>style.visibility</p:attrName>
                                        </p:attrNameLst>
                                      </p:cBhvr>
                                      <p:to>
                                        <p:strVal val="visible"/>
                                      </p:to>
                                    </p:set>
                                    <p:animEffect transition="in" filter="fade">
                                      <p:cBhvr>
                                        <p:cTn id="205" dur="500"/>
                                        <p:tgtEl>
                                          <p:spTgt spid="95"/>
                                        </p:tgtEl>
                                      </p:cBhvr>
                                    </p:animEffect>
                                  </p:childTnLst>
                                </p:cTn>
                              </p:par>
                            </p:childTnLst>
                          </p:cTn>
                        </p:par>
                      </p:childTnLst>
                    </p:cTn>
                  </p:par>
                  <p:par>
                    <p:cTn id="206" fill="hold">
                      <p:stCondLst>
                        <p:cond delay="indefinite"/>
                      </p:stCondLst>
                      <p:childTnLst>
                        <p:par>
                          <p:cTn id="207" fill="hold">
                            <p:stCondLst>
                              <p:cond delay="0"/>
                            </p:stCondLst>
                            <p:childTnLst>
                              <p:par>
                                <p:cTn id="208" presetID="10" presetClass="exit" presetSubtype="0" fill="hold" nodeType="clickEffect">
                                  <p:stCondLst>
                                    <p:cond delay="0"/>
                                  </p:stCondLst>
                                  <p:childTnLst>
                                    <p:animEffect transition="out" filter="fade">
                                      <p:cBhvr>
                                        <p:cTn id="209" dur="500"/>
                                        <p:tgtEl>
                                          <p:spTgt spid="95"/>
                                        </p:tgtEl>
                                      </p:cBhvr>
                                    </p:animEffect>
                                    <p:set>
                                      <p:cBhvr>
                                        <p:cTn id="210" dur="1" fill="hold">
                                          <p:stCondLst>
                                            <p:cond delay="499"/>
                                          </p:stCondLst>
                                        </p:cTn>
                                        <p:tgtEl>
                                          <p:spTgt spid="95"/>
                                        </p:tgtEl>
                                        <p:attrNameLst>
                                          <p:attrName>style.visibility</p:attrName>
                                        </p:attrNameLst>
                                      </p:cBhvr>
                                      <p:to>
                                        <p:strVal val="hidden"/>
                                      </p:to>
                                    </p:set>
                                  </p:childTnLst>
                                </p:cTn>
                              </p:par>
                            </p:childTnLst>
                          </p:cTn>
                        </p:par>
                      </p:childTnLst>
                    </p:cTn>
                  </p:par>
                  <p:par>
                    <p:cTn id="211" fill="hold">
                      <p:stCondLst>
                        <p:cond delay="indefinite"/>
                      </p:stCondLst>
                      <p:childTnLst>
                        <p:par>
                          <p:cTn id="212" fill="hold">
                            <p:stCondLst>
                              <p:cond delay="0"/>
                            </p:stCondLst>
                            <p:childTnLst>
                              <p:par>
                                <p:cTn id="213" presetID="1" presetClass="entr" presetSubtype="0" fill="hold" grpId="0" nodeType="clickEffect">
                                  <p:stCondLst>
                                    <p:cond delay="0"/>
                                  </p:stCondLst>
                                  <p:childTnLst>
                                    <p:set>
                                      <p:cBhvr>
                                        <p:cTn id="214" dur="1" fill="hold">
                                          <p:stCondLst>
                                            <p:cond delay="0"/>
                                          </p:stCondLst>
                                        </p:cTn>
                                        <p:tgtEl>
                                          <p:spTgt spid="144"/>
                                        </p:tgtEl>
                                        <p:attrNameLst>
                                          <p:attrName>style.visibility</p:attrName>
                                        </p:attrNameLst>
                                      </p:cBhvr>
                                      <p:to>
                                        <p:strVal val="visible"/>
                                      </p:to>
                                    </p:set>
                                  </p:childTnLst>
                                </p:cTn>
                              </p:par>
                            </p:childTnLst>
                          </p:cTn>
                        </p:par>
                      </p:childTnLst>
                    </p:cTn>
                  </p:par>
                  <p:par>
                    <p:cTn id="215" fill="hold">
                      <p:stCondLst>
                        <p:cond delay="indefinite"/>
                      </p:stCondLst>
                      <p:childTnLst>
                        <p:par>
                          <p:cTn id="216" fill="hold">
                            <p:stCondLst>
                              <p:cond delay="0"/>
                            </p:stCondLst>
                            <p:childTnLst>
                              <p:par>
                                <p:cTn id="217" presetID="1" presetClass="entr" presetSubtype="0" fill="hold" grpId="0" nodeType="clickEffect">
                                  <p:stCondLst>
                                    <p:cond delay="0"/>
                                  </p:stCondLst>
                                  <p:childTnLst>
                                    <p:set>
                                      <p:cBhvr>
                                        <p:cTn id="218" dur="1" fill="hold">
                                          <p:stCondLst>
                                            <p:cond delay="0"/>
                                          </p:stCondLst>
                                        </p:cTn>
                                        <p:tgtEl>
                                          <p:spTgt spid="102"/>
                                        </p:tgtEl>
                                        <p:attrNameLst>
                                          <p:attrName>style.visibility</p:attrName>
                                        </p:attrNameLst>
                                      </p:cBhvr>
                                      <p:to>
                                        <p:strVal val="visible"/>
                                      </p:to>
                                    </p:set>
                                  </p:childTnLst>
                                </p:cTn>
                              </p:par>
                            </p:childTnLst>
                          </p:cTn>
                        </p:par>
                      </p:childTnLst>
                    </p:cTn>
                  </p:par>
                  <p:par>
                    <p:cTn id="219" fill="hold">
                      <p:stCondLst>
                        <p:cond delay="indefinite"/>
                      </p:stCondLst>
                      <p:childTnLst>
                        <p:par>
                          <p:cTn id="220" fill="hold">
                            <p:stCondLst>
                              <p:cond delay="0"/>
                            </p:stCondLst>
                            <p:childTnLst>
                              <p:par>
                                <p:cTn id="221" presetID="1" presetClass="entr" presetSubtype="0" fill="hold" grpId="0" nodeType="clickEffect">
                                  <p:stCondLst>
                                    <p:cond delay="0"/>
                                  </p:stCondLst>
                                  <p:childTnLst>
                                    <p:set>
                                      <p:cBhvr>
                                        <p:cTn id="222" dur="1" fill="hold">
                                          <p:stCondLst>
                                            <p:cond delay="0"/>
                                          </p:stCondLst>
                                        </p:cTn>
                                        <p:tgtEl>
                                          <p:spTgt spid="103"/>
                                        </p:tgtEl>
                                        <p:attrNameLst>
                                          <p:attrName>style.visibility</p:attrName>
                                        </p:attrNameLst>
                                      </p:cBhvr>
                                      <p:to>
                                        <p:strVal val="visible"/>
                                      </p:to>
                                    </p:set>
                                  </p:childTnLst>
                                </p:cTn>
                              </p:par>
                            </p:childTnLst>
                          </p:cTn>
                        </p:par>
                      </p:childTnLst>
                    </p:cTn>
                  </p:par>
                  <p:par>
                    <p:cTn id="223" fill="hold">
                      <p:stCondLst>
                        <p:cond delay="indefinite"/>
                      </p:stCondLst>
                      <p:childTnLst>
                        <p:par>
                          <p:cTn id="224" fill="hold">
                            <p:stCondLst>
                              <p:cond delay="0"/>
                            </p:stCondLst>
                            <p:childTnLst>
                              <p:par>
                                <p:cTn id="225" presetID="1" presetClass="entr" presetSubtype="0" fill="hold" nodeType="clickEffect">
                                  <p:stCondLst>
                                    <p:cond delay="0"/>
                                  </p:stCondLst>
                                  <p:childTnLst>
                                    <p:set>
                                      <p:cBhvr>
                                        <p:cTn id="226" dur="1" fill="hold">
                                          <p:stCondLst>
                                            <p:cond delay="0"/>
                                          </p:stCondLst>
                                        </p:cTn>
                                        <p:tgtEl>
                                          <p:spTgt spid="98"/>
                                        </p:tgtEl>
                                        <p:attrNameLst>
                                          <p:attrName>style.visibility</p:attrName>
                                        </p:attrNameLst>
                                      </p:cBhvr>
                                      <p:to>
                                        <p:strVal val="visible"/>
                                      </p:to>
                                    </p:set>
                                  </p:childTnLst>
                                </p:cTn>
                              </p:par>
                            </p:childTnLst>
                          </p:cTn>
                        </p:par>
                      </p:childTnLst>
                    </p:cTn>
                  </p:par>
                  <p:par>
                    <p:cTn id="227" fill="hold">
                      <p:stCondLst>
                        <p:cond delay="indefinite"/>
                      </p:stCondLst>
                      <p:childTnLst>
                        <p:par>
                          <p:cTn id="228" fill="hold">
                            <p:stCondLst>
                              <p:cond delay="0"/>
                            </p:stCondLst>
                            <p:childTnLst>
                              <p:par>
                                <p:cTn id="229" presetID="1" presetClass="entr" presetSubtype="0" fill="hold" grpId="0" nodeType="clickEffect">
                                  <p:stCondLst>
                                    <p:cond delay="0"/>
                                  </p:stCondLst>
                                  <p:childTnLst>
                                    <p:set>
                                      <p:cBhvr>
                                        <p:cTn id="230" dur="1" fill="hold">
                                          <p:stCondLst>
                                            <p:cond delay="0"/>
                                          </p:stCondLst>
                                        </p:cTn>
                                        <p:tgtEl>
                                          <p:spTgt spid="104"/>
                                        </p:tgtEl>
                                        <p:attrNameLst>
                                          <p:attrName>style.visibility</p:attrName>
                                        </p:attrNameLst>
                                      </p:cBhvr>
                                      <p:to>
                                        <p:strVal val="visible"/>
                                      </p:to>
                                    </p:set>
                                  </p:childTnLst>
                                </p:cTn>
                              </p:par>
                            </p:childTnLst>
                          </p:cTn>
                        </p:par>
                      </p:childTnLst>
                    </p:cTn>
                  </p:par>
                  <p:par>
                    <p:cTn id="231" fill="hold">
                      <p:stCondLst>
                        <p:cond delay="indefinite"/>
                      </p:stCondLst>
                      <p:childTnLst>
                        <p:par>
                          <p:cTn id="232" fill="hold">
                            <p:stCondLst>
                              <p:cond delay="0"/>
                            </p:stCondLst>
                            <p:childTnLst>
                              <p:par>
                                <p:cTn id="233" presetID="1" presetClass="entr" presetSubtype="0" fill="hold" nodeType="clickEffect">
                                  <p:stCondLst>
                                    <p:cond delay="0"/>
                                  </p:stCondLst>
                                  <p:childTnLst>
                                    <p:set>
                                      <p:cBhvr>
                                        <p:cTn id="234" dur="1" fill="hold">
                                          <p:stCondLst>
                                            <p:cond delay="0"/>
                                          </p:stCondLst>
                                        </p:cTn>
                                        <p:tgtEl>
                                          <p:spTgt spid="106"/>
                                        </p:tgtEl>
                                        <p:attrNameLst>
                                          <p:attrName>style.visibility</p:attrName>
                                        </p:attrNameLst>
                                      </p:cBhvr>
                                      <p:to>
                                        <p:strVal val="visible"/>
                                      </p:to>
                                    </p:set>
                                  </p:childTnLst>
                                </p:cTn>
                              </p:par>
                            </p:childTnLst>
                          </p:cTn>
                        </p:par>
                      </p:childTnLst>
                    </p:cTn>
                  </p:par>
                  <p:par>
                    <p:cTn id="235" fill="hold">
                      <p:stCondLst>
                        <p:cond delay="indefinite"/>
                      </p:stCondLst>
                      <p:childTnLst>
                        <p:par>
                          <p:cTn id="236" fill="hold">
                            <p:stCondLst>
                              <p:cond delay="0"/>
                            </p:stCondLst>
                            <p:childTnLst>
                              <p:par>
                                <p:cTn id="237" presetID="22" presetClass="entr" presetSubtype="2" fill="hold" nodeType="clickEffect">
                                  <p:stCondLst>
                                    <p:cond delay="0"/>
                                  </p:stCondLst>
                                  <p:childTnLst>
                                    <p:set>
                                      <p:cBhvr>
                                        <p:cTn id="238" dur="1" fill="hold">
                                          <p:stCondLst>
                                            <p:cond delay="0"/>
                                          </p:stCondLst>
                                        </p:cTn>
                                        <p:tgtEl>
                                          <p:spTgt spid="111"/>
                                        </p:tgtEl>
                                        <p:attrNameLst>
                                          <p:attrName>style.visibility</p:attrName>
                                        </p:attrNameLst>
                                      </p:cBhvr>
                                      <p:to>
                                        <p:strVal val="visible"/>
                                      </p:to>
                                    </p:set>
                                    <p:animEffect transition="in" filter="wipe(right)">
                                      <p:cBhvr>
                                        <p:cTn id="239" dur="500"/>
                                        <p:tgtEl>
                                          <p:spTgt spid="111"/>
                                        </p:tgtEl>
                                      </p:cBhvr>
                                    </p:animEffect>
                                  </p:childTnLst>
                                </p:cTn>
                              </p:par>
                            </p:childTnLst>
                          </p:cTn>
                        </p:par>
                      </p:childTnLst>
                    </p:cTn>
                  </p:par>
                  <p:par>
                    <p:cTn id="240" fill="hold">
                      <p:stCondLst>
                        <p:cond delay="indefinite"/>
                      </p:stCondLst>
                      <p:childTnLst>
                        <p:par>
                          <p:cTn id="241" fill="hold">
                            <p:stCondLst>
                              <p:cond delay="0"/>
                            </p:stCondLst>
                            <p:childTnLst>
                              <p:par>
                                <p:cTn id="242" presetID="1" presetClass="entr" presetSubtype="0" fill="hold" grpId="0" nodeType="clickEffect">
                                  <p:stCondLst>
                                    <p:cond delay="0"/>
                                  </p:stCondLst>
                                  <p:childTnLst>
                                    <p:set>
                                      <p:cBhvr>
                                        <p:cTn id="243" dur="1" fill="hold">
                                          <p:stCondLst>
                                            <p:cond delay="0"/>
                                          </p:stCondLst>
                                        </p:cTn>
                                        <p:tgtEl>
                                          <p:spTgt spid="113"/>
                                        </p:tgtEl>
                                        <p:attrNameLst>
                                          <p:attrName>style.visibility</p:attrName>
                                        </p:attrNameLst>
                                      </p:cBhvr>
                                      <p:to>
                                        <p:strVal val="visible"/>
                                      </p:to>
                                    </p:set>
                                  </p:childTnLst>
                                </p:cTn>
                              </p:par>
                            </p:childTnLst>
                          </p:cTn>
                        </p:par>
                      </p:childTnLst>
                    </p:cTn>
                  </p:par>
                  <p:par>
                    <p:cTn id="244" fill="hold">
                      <p:stCondLst>
                        <p:cond delay="indefinite"/>
                      </p:stCondLst>
                      <p:childTnLst>
                        <p:par>
                          <p:cTn id="245" fill="hold">
                            <p:stCondLst>
                              <p:cond delay="0"/>
                            </p:stCondLst>
                            <p:childTnLst>
                              <p:par>
                                <p:cTn id="246" presetID="22" presetClass="entr" presetSubtype="8" fill="hold" grpId="0" nodeType="clickEffect">
                                  <p:stCondLst>
                                    <p:cond delay="0"/>
                                  </p:stCondLst>
                                  <p:childTnLst>
                                    <p:set>
                                      <p:cBhvr>
                                        <p:cTn id="247" dur="1" fill="hold">
                                          <p:stCondLst>
                                            <p:cond delay="0"/>
                                          </p:stCondLst>
                                        </p:cTn>
                                        <p:tgtEl>
                                          <p:spTgt spid="114"/>
                                        </p:tgtEl>
                                        <p:attrNameLst>
                                          <p:attrName>style.visibility</p:attrName>
                                        </p:attrNameLst>
                                      </p:cBhvr>
                                      <p:to>
                                        <p:strVal val="visible"/>
                                      </p:to>
                                    </p:set>
                                    <p:animEffect transition="in" filter="wipe(left)">
                                      <p:cBhvr>
                                        <p:cTn id="248" dur="500"/>
                                        <p:tgtEl>
                                          <p:spTgt spid="114"/>
                                        </p:tgtEl>
                                      </p:cBhvr>
                                    </p:animEffect>
                                  </p:childTnLst>
                                </p:cTn>
                              </p:par>
                            </p:childTnLst>
                          </p:cTn>
                        </p:par>
                      </p:childTnLst>
                    </p:cTn>
                  </p:par>
                  <p:par>
                    <p:cTn id="249" fill="hold">
                      <p:stCondLst>
                        <p:cond delay="indefinite"/>
                      </p:stCondLst>
                      <p:childTnLst>
                        <p:par>
                          <p:cTn id="250" fill="hold">
                            <p:stCondLst>
                              <p:cond delay="0"/>
                            </p:stCondLst>
                            <p:childTnLst>
                              <p:par>
                                <p:cTn id="251" presetID="1" presetClass="exit" presetSubtype="0" fill="hold" grpId="1" nodeType="clickEffect">
                                  <p:stCondLst>
                                    <p:cond delay="0"/>
                                  </p:stCondLst>
                                  <p:childTnLst>
                                    <p:set>
                                      <p:cBhvr>
                                        <p:cTn id="252" dur="1" fill="hold">
                                          <p:stCondLst>
                                            <p:cond delay="0"/>
                                          </p:stCondLst>
                                        </p:cTn>
                                        <p:tgtEl>
                                          <p:spTgt spid="114"/>
                                        </p:tgtEl>
                                        <p:attrNameLst>
                                          <p:attrName>style.visibility</p:attrName>
                                        </p:attrNameLst>
                                      </p:cBhvr>
                                      <p:to>
                                        <p:strVal val="hidden"/>
                                      </p:to>
                                    </p:set>
                                  </p:childTnLst>
                                </p:cTn>
                              </p:par>
                            </p:childTnLst>
                          </p:cTn>
                        </p:par>
                      </p:childTnLst>
                    </p:cTn>
                  </p:par>
                  <p:par>
                    <p:cTn id="253" fill="hold">
                      <p:stCondLst>
                        <p:cond delay="indefinite"/>
                      </p:stCondLst>
                      <p:childTnLst>
                        <p:par>
                          <p:cTn id="254" fill="hold">
                            <p:stCondLst>
                              <p:cond delay="0"/>
                            </p:stCondLst>
                            <p:childTnLst>
                              <p:par>
                                <p:cTn id="255" presetID="22" presetClass="entr" presetSubtype="2" fill="hold" nodeType="clickEffect">
                                  <p:stCondLst>
                                    <p:cond delay="0"/>
                                  </p:stCondLst>
                                  <p:childTnLst>
                                    <p:set>
                                      <p:cBhvr>
                                        <p:cTn id="256" dur="1" fill="hold">
                                          <p:stCondLst>
                                            <p:cond delay="0"/>
                                          </p:stCondLst>
                                        </p:cTn>
                                        <p:tgtEl>
                                          <p:spTgt spid="110"/>
                                        </p:tgtEl>
                                        <p:attrNameLst>
                                          <p:attrName>style.visibility</p:attrName>
                                        </p:attrNameLst>
                                      </p:cBhvr>
                                      <p:to>
                                        <p:strVal val="visible"/>
                                      </p:to>
                                    </p:set>
                                    <p:animEffect transition="in" filter="wipe(right)">
                                      <p:cBhvr>
                                        <p:cTn id="257" dur="500"/>
                                        <p:tgtEl>
                                          <p:spTgt spid="110"/>
                                        </p:tgtEl>
                                      </p:cBhvr>
                                    </p:animEffect>
                                  </p:childTnLst>
                                </p:cTn>
                              </p:par>
                            </p:childTnLst>
                          </p:cTn>
                        </p:par>
                      </p:childTnLst>
                    </p:cTn>
                  </p:par>
                  <p:par>
                    <p:cTn id="258" fill="hold">
                      <p:stCondLst>
                        <p:cond delay="indefinite"/>
                      </p:stCondLst>
                      <p:childTnLst>
                        <p:par>
                          <p:cTn id="259" fill="hold">
                            <p:stCondLst>
                              <p:cond delay="0"/>
                            </p:stCondLst>
                            <p:childTnLst>
                              <p:par>
                                <p:cTn id="260" presetID="1" presetClass="entr" presetSubtype="0" fill="hold" grpId="0" nodeType="clickEffect">
                                  <p:stCondLst>
                                    <p:cond delay="0"/>
                                  </p:stCondLst>
                                  <p:childTnLst>
                                    <p:set>
                                      <p:cBhvr>
                                        <p:cTn id="261" dur="1" fill="hold">
                                          <p:stCondLst>
                                            <p:cond delay="0"/>
                                          </p:stCondLst>
                                        </p:cTn>
                                        <p:tgtEl>
                                          <p:spTgt spid="112"/>
                                        </p:tgtEl>
                                        <p:attrNameLst>
                                          <p:attrName>style.visibility</p:attrName>
                                        </p:attrNameLst>
                                      </p:cBhvr>
                                      <p:to>
                                        <p:strVal val="visible"/>
                                      </p:to>
                                    </p:set>
                                  </p:childTnLst>
                                </p:cTn>
                              </p:par>
                            </p:childTnLst>
                          </p:cTn>
                        </p:par>
                      </p:childTnLst>
                    </p:cTn>
                  </p:par>
                  <p:par>
                    <p:cTn id="262" fill="hold">
                      <p:stCondLst>
                        <p:cond delay="indefinite"/>
                      </p:stCondLst>
                      <p:childTnLst>
                        <p:par>
                          <p:cTn id="263" fill="hold">
                            <p:stCondLst>
                              <p:cond delay="0"/>
                            </p:stCondLst>
                            <p:childTnLst>
                              <p:par>
                                <p:cTn id="264" presetID="22" presetClass="entr" presetSubtype="8" fill="hold" grpId="0" nodeType="clickEffect">
                                  <p:stCondLst>
                                    <p:cond delay="0"/>
                                  </p:stCondLst>
                                  <p:childTnLst>
                                    <p:set>
                                      <p:cBhvr>
                                        <p:cTn id="265" dur="1" fill="hold">
                                          <p:stCondLst>
                                            <p:cond delay="0"/>
                                          </p:stCondLst>
                                        </p:cTn>
                                        <p:tgtEl>
                                          <p:spTgt spid="115"/>
                                        </p:tgtEl>
                                        <p:attrNameLst>
                                          <p:attrName>style.visibility</p:attrName>
                                        </p:attrNameLst>
                                      </p:cBhvr>
                                      <p:to>
                                        <p:strVal val="visible"/>
                                      </p:to>
                                    </p:set>
                                    <p:animEffect transition="in" filter="wipe(left)">
                                      <p:cBhvr>
                                        <p:cTn id="266" dur="500"/>
                                        <p:tgtEl>
                                          <p:spTgt spid="115"/>
                                        </p:tgtEl>
                                      </p:cBhvr>
                                    </p:animEffect>
                                  </p:childTnLst>
                                </p:cTn>
                              </p:par>
                            </p:childTnLst>
                          </p:cTn>
                        </p:par>
                      </p:childTnLst>
                    </p:cTn>
                  </p:par>
                  <p:par>
                    <p:cTn id="267" fill="hold">
                      <p:stCondLst>
                        <p:cond delay="indefinite"/>
                      </p:stCondLst>
                      <p:childTnLst>
                        <p:par>
                          <p:cTn id="268" fill="hold">
                            <p:stCondLst>
                              <p:cond delay="0"/>
                            </p:stCondLst>
                            <p:childTnLst>
                              <p:par>
                                <p:cTn id="269" presetID="1" presetClass="exit" presetSubtype="0" fill="hold" grpId="1" nodeType="clickEffect">
                                  <p:stCondLst>
                                    <p:cond delay="0"/>
                                  </p:stCondLst>
                                  <p:childTnLst>
                                    <p:set>
                                      <p:cBhvr>
                                        <p:cTn id="270" dur="1" fill="hold">
                                          <p:stCondLst>
                                            <p:cond delay="0"/>
                                          </p:stCondLst>
                                        </p:cTn>
                                        <p:tgtEl>
                                          <p:spTgt spid="115"/>
                                        </p:tgtEl>
                                        <p:attrNameLst>
                                          <p:attrName>style.visibility</p:attrName>
                                        </p:attrNameLst>
                                      </p:cBhvr>
                                      <p:to>
                                        <p:strVal val="hidden"/>
                                      </p:to>
                                    </p:set>
                                  </p:childTnLst>
                                </p:cTn>
                              </p:par>
                            </p:childTnLst>
                          </p:cTn>
                        </p:par>
                      </p:childTnLst>
                    </p:cTn>
                  </p:par>
                  <p:par>
                    <p:cTn id="271" fill="hold">
                      <p:stCondLst>
                        <p:cond delay="indefinite"/>
                      </p:stCondLst>
                      <p:childTnLst>
                        <p:par>
                          <p:cTn id="272" fill="hold">
                            <p:stCondLst>
                              <p:cond delay="0"/>
                            </p:stCondLst>
                            <p:childTnLst>
                              <p:par>
                                <p:cTn id="273" presetID="1" presetClass="entr" presetSubtype="0" fill="hold" nodeType="clickEffect">
                                  <p:stCondLst>
                                    <p:cond delay="0"/>
                                  </p:stCondLst>
                                  <p:childTnLst>
                                    <p:set>
                                      <p:cBhvr>
                                        <p:cTn id="274" dur="1" fill="hold">
                                          <p:stCondLst>
                                            <p:cond delay="0"/>
                                          </p:stCondLst>
                                        </p:cTn>
                                        <p:tgtEl>
                                          <p:spTgt spid="116"/>
                                        </p:tgtEl>
                                        <p:attrNameLst>
                                          <p:attrName>style.visibility</p:attrName>
                                        </p:attrNameLst>
                                      </p:cBhvr>
                                      <p:to>
                                        <p:strVal val="visible"/>
                                      </p:to>
                                    </p:set>
                                  </p:childTnLst>
                                </p:cTn>
                              </p:par>
                            </p:childTnLst>
                          </p:cTn>
                        </p:par>
                      </p:childTnLst>
                    </p:cTn>
                  </p:par>
                  <p:par>
                    <p:cTn id="275" fill="hold">
                      <p:stCondLst>
                        <p:cond delay="indefinite"/>
                      </p:stCondLst>
                      <p:childTnLst>
                        <p:par>
                          <p:cTn id="276" fill="hold">
                            <p:stCondLst>
                              <p:cond delay="0"/>
                            </p:stCondLst>
                            <p:childTnLst>
                              <p:par>
                                <p:cTn id="277" presetID="1" presetClass="entr" presetSubtype="0" fill="hold" grpId="0" nodeType="clickEffect">
                                  <p:stCondLst>
                                    <p:cond delay="0"/>
                                  </p:stCondLst>
                                  <p:childTnLst>
                                    <p:set>
                                      <p:cBhvr>
                                        <p:cTn id="278" dur="1" fill="hold">
                                          <p:stCondLst>
                                            <p:cond delay="0"/>
                                          </p:stCondLst>
                                        </p:cTn>
                                        <p:tgtEl>
                                          <p:spTgt spid="143"/>
                                        </p:tgtEl>
                                        <p:attrNameLst>
                                          <p:attrName>style.visibility</p:attrName>
                                        </p:attrNameLst>
                                      </p:cBhvr>
                                      <p:to>
                                        <p:strVal val="visible"/>
                                      </p:to>
                                    </p:set>
                                  </p:childTnLst>
                                </p:cTn>
                              </p:par>
                            </p:childTnLst>
                          </p:cTn>
                        </p:par>
                      </p:childTnLst>
                    </p:cTn>
                  </p:par>
                  <p:par>
                    <p:cTn id="279" fill="hold">
                      <p:stCondLst>
                        <p:cond delay="indefinite"/>
                      </p:stCondLst>
                      <p:childTnLst>
                        <p:par>
                          <p:cTn id="280" fill="hold">
                            <p:stCondLst>
                              <p:cond delay="0"/>
                            </p:stCondLst>
                            <p:childTnLst>
                              <p:par>
                                <p:cTn id="281" presetID="1" presetClass="entr" presetSubtype="0" fill="hold" grpId="0" nodeType="clickEffect">
                                  <p:stCondLst>
                                    <p:cond delay="0"/>
                                  </p:stCondLst>
                                  <p:childTnLst>
                                    <p:set>
                                      <p:cBhvr>
                                        <p:cTn id="282" dur="1" fill="hold">
                                          <p:stCondLst>
                                            <p:cond delay="0"/>
                                          </p:stCondLst>
                                        </p:cTn>
                                        <p:tgtEl>
                                          <p:spTgt spid="122"/>
                                        </p:tgtEl>
                                        <p:attrNameLst>
                                          <p:attrName>style.visibility</p:attrName>
                                        </p:attrNameLst>
                                      </p:cBhvr>
                                      <p:to>
                                        <p:strVal val="visible"/>
                                      </p:to>
                                    </p:set>
                                  </p:childTnLst>
                                </p:cTn>
                              </p:par>
                            </p:childTnLst>
                          </p:cTn>
                        </p:par>
                      </p:childTnLst>
                    </p:cTn>
                  </p:par>
                  <p:par>
                    <p:cTn id="283" fill="hold">
                      <p:stCondLst>
                        <p:cond delay="indefinite"/>
                      </p:stCondLst>
                      <p:childTnLst>
                        <p:par>
                          <p:cTn id="284" fill="hold">
                            <p:stCondLst>
                              <p:cond delay="0"/>
                            </p:stCondLst>
                            <p:childTnLst>
                              <p:par>
                                <p:cTn id="285" presetID="1" presetClass="entr" presetSubtype="0" fill="hold" grpId="0" nodeType="clickEffect">
                                  <p:stCondLst>
                                    <p:cond delay="0"/>
                                  </p:stCondLst>
                                  <p:childTnLst>
                                    <p:set>
                                      <p:cBhvr>
                                        <p:cTn id="286" dur="1" fill="hold">
                                          <p:stCondLst>
                                            <p:cond delay="0"/>
                                          </p:stCondLst>
                                        </p:cTn>
                                        <p:tgtEl>
                                          <p:spTgt spid="123"/>
                                        </p:tgtEl>
                                        <p:attrNameLst>
                                          <p:attrName>style.visibility</p:attrName>
                                        </p:attrNameLst>
                                      </p:cBhvr>
                                      <p:to>
                                        <p:strVal val="visible"/>
                                      </p:to>
                                    </p:set>
                                  </p:childTnLst>
                                </p:cTn>
                              </p:par>
                            </p:childTnLst>
                          </p:cTn>
                        </p:par>
                      </p:childTnLst>
                    </p:cTn>
                  </p:par>
                  <p:par>
                    <p:cTn id="287" fill="hold">
                      <p:stCondLst>
                        <p:cond delay="indefinite"/>
                      </p:stCondLst>
                      <p:childTnLst>
                        <p:par>
                          <p:cTn id="288" fill="hold">
                            <p:stCondLst>
                              <p:cond delay="0"/>
                            </p:stCondLst>
                            <p:childTnLst>
                              <p:par>
                                <p:cTn id="289" presetID="1" presetClass="entr" presetSubtype="0" fill="hold" nodeType="clickEffect">
                                  <p:stCondLst>
                                    <p:cond delay="0"/>
                                  </p:stCondLst>
                                  <p:childTnLst>
                                    <p:set>
                                      <p:cBhvr>
                                        <p:cTn id="290" dur="1" fill="hold">
                                          <p:stCondLst>
                                            <p:cond delay="0"/>
                                          </p:stCondLst>
                                        </p:cTn>
                                        <p:tgtEl>
                                          <p:spTgt spid="118"/>
                                        </p:tgtEl>
                                        <p:attrNameLst>
                                          <p:attrName>style.visibility</p:attrName>
                                        </p:attrNameLst>
                                      </p:cBhvr>
                                      <p:to>
                                        <p:strVal val="visible"/>
                                      </p:to>
                                    </p:set>
                                  </p:childTnLst>
                                </p:cTn>
                              </p:par>
                            </p:childTnLst>
                          </p:cTn>
                        </p:par>
                      </p:childTnLst>
                    </p:cTn>
                  </p:par>
                  <p:par>
                    <p:cTn id="291" fill="hold">
                      <p:stCondLst>
                        <p:cond delay="indefinite"/>
                      </p:stCondLst>
                      <p:childTnLst>
                        <p:par>
                          <p:cTn id="292" fill="hold">
                            <p:stCondLst>
                              <p:cond delay="0"/>
                            </p:stCondLst>
                            <p:childTnLst>
                              <p:par>
                                <p:cTn id="293" presetID="22" presetClass="entr" presetSubtype="2" fill="hold" nodeType="clickEffect">
                                  <p:stCondLst>
                                    <p:cond delay="0"/>
                                  </p:stCondLst>
                                  <p:childTnLst>
                                    <p:set>
                                      <p:cBhvr>
                                        <p:cTn id="294" dur="1" fill="hold">
                                          <p:stCondLst>
                                            <p:cond delay="0"/>
                                          </p:stCondLst>
                                        </p:cTn>
                                        <p:tgtEl>
                                          <p:spTgt spid="125"/>
                                        </p:tgtEl>
                                        <p:attrNameLst>
                                          <p:attrName>style.visibility</p:attrName>
                                        </p:attrNameLst>
                                      </p:cBhvr>
                                      <p:to>
                                        <p:strVal val="visible"/>
                                      </p:to>
                                    </p:set>
                                    <p:animEffect transition="in" filter="wipe(right)">
                                      <p:cBhvr>
                                        <p:cTn id="295" dur="500"/>
                                        <p:tgtEl>
                                          <p:spTgt spid="125"/>
                                        </p:tgtEl>
                                      </p:cBhvr>
                                    </p:animEffect>
                                  </p:childTnLst>
                                </p:cTn>
                              </p:par>
                            </p:childTnLst>
                          </p:cTn>
                        </p:par>
                      </p:childTnLst>
                    </p:cTn>
                  </p:par>
                  <p:par>
                    <p:cTn id="296" fill="hold">
                      <p:stCondLst>
                        <p:cond delay="indefinite"/>
                      </p:stCondLst>
                      <p:childTnLst>
                        <p:par>
                          <p:cTn id="297" fill="hold">
                            <p:stCondLst>
                              <p:cond delay="0"/>
                            </p:stCondLst>
                            <p:childTnLst>
                              <p:par>
                                <p:cTn id="298" presetID="22" presetClass="entr" presetSubtype="2" fill="hold" nodeType="clickEffect">
                                  <p:stCondLst>
                                    <p:cond delay="0"/>
                                  </p:stCondLst>
                                  <p:childTnLst>
                                    <p:set>
                                      <p:cBhvr>
                                        <p:cTn id="299" dur="1" fill="hold">
                                          <p:stCondLst>
                                            <p:cond delay="0"/>
                                          </p:stCondLst>
                                        </p:cTn>
                                        <p:tgtEl>
                                          <p:spTgt spid="124"/>
                                        </p:tgtEl>
                                        <p:attrNameLst>
                                          <p:attrName>style.visibility</p:attrName>
                                        </p:attrNameLst>
                                      </p:cBhvr>
                                      <p:to>
                                        <p:strVal val="visible"/>
                                      </p:to>
                                    </p:set>
                                    <p:animEffect transition="in" filter="wipe(right)">
                                      <p:cBhvr>
                                        <p:cTn id="300" dur="500"/>
                                        <p:tgtEl>
                                          <p:spTgt spid="124"/>
                                        </p:tgtEl>
                                      </p:cBhvr>
                                    </p:animEffect>
                                  </p:childTnLst>
                                </p:cTn>
                              </p:par>
                            </p:childTnLst>
                          </p:cTn>
                        </p:par>
                      </p:childTnLst>
                    </p:cTn>
                  </p:par>
                  <p:par>
                    <p:cTn id="301" fill="hold">
                      <p:stCondLst>
                        <p:cond delay="indefinite"/>
                      </p:stCondLst>
                      <p:childTnLst>
                        <p:par>
                          <p:cTn id="302" fill="hold">
                            <p:stCondLst>
                              <p:cond delay="0"/>
                            </p:stCondLst>
                            <p:childTnLst>
                              <p:par>
                                <p:cTn id="303" presetID="1" presetClass="entr" presetSubtype="0" fill="hold" grpId="0" nodeType="clickEffect">
                                  <p:stCondLst>
                                    <p:cond delay="0"/>
                                  </p:stCondLst>
                                  <p:childTnLst>
                                    <p:set>
                                      <p:cBhvr>
                                        <p:cTn id="304" dur="1" fill="hold">
                                          <p:stCondLst>
                                            <p:cond delay="0"/>
                                          </p:stCondLst>
                                        </p:cTn>
                                        <p:tgtEl>
                                          <p:spTgt spid="142"/>
                                        </p:tgtEl>
                                        <p:attrNameLst>
                                          <p:attrName>style.visibility</p:attrName>
                                        </p:attrNameLst>
                                      </p:cBhvr>
                                      <p:to>
                                        <p:strVal val="visible"/>
                                      </p:to>
                                    </p:set>
                                  </p:childTnLst>
                                </p:cTn>
                              </p:par>
                            </p:childTnLst>
                          </p:cTn>
                        </p:par>
                      </p:childTnLst>
                    </p:cTn>
                  </p:par>
                  <p:par>
                    <p:cTn id="305" fill="hold">
                      <p:stCondLst>
                        <p:cond delay="indefinite"/>
                      </p:stCondLst>
                      <p:childTnLst>
                        <p:par>
                          <p:cTn id="306" fill="hold">
                            <p:stCondLst>
                              <p:cond delay="0"/>
                            </p:stCondLst>
                            <p:childTnLst>
                              <p:par>
                                <p:cTn id="307" presetID="1" presetClass="entr" presetSubtype="0" fill="hold" grpId="0" nodeType="clickEffect">
                                  <p:stCondLst>
                                    <p:cond delay="0"/>
                                  </p:stCondLst>
                                  <p:childTnLst>
                                    <p:set>
                                      <p:cBhvr>
                                        <p:cTn id="308" dur="1" fill="hold">
                                          <p:stCondLst>
                                            <p:cond delay="0"/>
                                          </p:stCondLst>
                                        </p:cTn>
                                        <p:tgtEl>
                                          <p:spTgt spid="130"/>
                                        </p:tgtEl>
                                        <p:attrNameLst>
                                          <p:attrName>style.visibility</p:attrName>
                                        </p:attrNameLst>
                                      </p:cBhvr>
                                      <p:to>
                                        <p:strVal val="visible"/>
                                      </p:to>
                                    </p:set>
                                  </p:childTnLst>
                                </p:cTn>
                              </p:par>
                            </p:childTnLst>
                          </p:cTn>
                        </p:par>
                      </p:childTnLst>
                    </p:cTn>
                  </p:par>
                  <p:par>
                    <p:cTn id="309" fill="hold">
                      <p:stCondLst>
                        <p:cond delay="indefinite"/>
                      </p:stCondLst>
                      <p:childTnLst>
                        <p:par>
                          <p:cTn id="310" fill="hold">
                            <p:stCondLst>
                              <p:cond delay="0"/>
                            </p:stCondLst>
                            <p:childTnLst>
                              <p:par>
                                <p:cTn id="311" presetID="1" presetClass="entr" presetSubtype="0" fill="hold" grpId="0" nodeType="clickEffect">
                                  <p:stCondLst>
                                    <p:cond delay="0"/>
                                  </p:stCondLst>
                                  <p:childTnLst>
                                    <p:set>
                                      <p:cBhvr>
                                        <p:cTn id="312" dur="1" fill="hold">
                                          <p:stCondLst>
                                            <p:cond delay="0"/>
                                          </p:stCondLst>
                                        </p:cTn>
                                        <p:tgtEl>
                                          <p:spTgt spid="131"/>
                                        </p:tgtEl>
                                        <p:attrNameLst>
                                          <p:attrName>style.visibility</p:attrName>
                                        </p:attrNameLst>
                                      </p:cBhvr>
                                      <p:to>
                                        <p:strVal val="visible"/>
                                      </p:to>
                                    </p:set>
                                  </p:childTnLst>
                                </p:cTn>
                              </p:par>
                            </p:childTnLst>
                          </p:cTn>
                        </p:par>
                      </p:childTnLst>
                    </p:cTn>
                  </p:par>
                  <p:par>
                    <p:cTn id="313" fill="hold">
                      <p:stCondLst>
                        <p:cond delay="indefinite"/>
                      </p:stCondLst>
                      <p:childTnLst>
                        <p:par>
                          <p:cTn id="314" fill="hold">
                            <p:stCondLst>
                              <p:cond delay="0"/>
                            </p:stCondLst>
                            <p:childTnLst>
                              <p:par>
                                <p:cTn id="315" presetID="1" presetClass="entr" presetSubtype="0" fill="hold" nodeType="clickEffect">
                                  <p:stCondLst>
                                    <p:cond delay="0"/>
                                  </p:stCondLst>
                                  <p:childTnLst>
                                    <p:set>
                                      <p:cBhvr>
                                        <p:cTn id="316" dur="1" fill="hold">
                                          <p:stCondLst>
                                            <p:cond delay="0"/>
                                          </p:stCondLst>
                                        </p:cTn>
                                        <p:tgtEl>
                                          <p:spTgt spid="126"/>
                                        </p:tgtEl>
                                        <p:attrNameLst>
                                          <p:attrName>style.visibility</p:attrName>
                                        </p:attrNameLst>
                                      </p:cBhvr>
                                      <p:to>
                                        <p:strVal val="visible"/>
                                      </p:to>
                                    </p:set>
                                  </p:childTnLst>
                                </p:cTn>
                              </p:par>
                            </p:childTnLst>
                          </p:cTn>
                        </p:par>
                      </p:childTnLst>
                    </p:cTn>
                  </p:par>
                  <p:par>
                    <p:cTn id="317" fill="hold">
                      <p:stCondLst>
                        <p:cond delay="indefinite"/>
                      </p:stCondLst>
                      <p:childTnLst>
                        <p:par>
                          <p:cTn id="318" fill="hold">
                            <p:stCondLst>
                              <p:cond delay="0"/>
                            </p:stCondLst>
                            <p:childTnLst>
                              <p:par>
                                <p:cTn id="319" presetID="1" presetClass="entr" presetSubtype="0" fill="hold" grpId="0" nodeType="clickEffect">
                                  <p:stCondLst>
                                    <p:cond delay="0"/>
                                  </p:stCondLst>
                                  <p:childTnLst>
                                    <p:set>
                                      <p:cBhvr>
                                        <p:cTn id="320" dur="1" fill="hold">
                                          <p:stCondLst>
                                            <p:cond delay="0"/>
                                          </p:stCondLst>
                                        </p:cTn>
                                        <p:tgtEl>
                                          <p:spTgt spid="134"/>
                                        </p:tgtEl>
                                        <p:attrNameLst>
                                          <p:attrName>style.visibility</p:attrName>
                                        </p:attrNameLst>
                                      </p:cBhvr>
                                      <p:to>
                                        <p:strVal val="visible"/>
                                      </p:to>
                                    </p:set>
                                  </p:childTnLst>
                                </p:cTn>
                              </p:par>
                            </p:childTnLst>
                          </p:cTn>
                        </p:par>
                      </p:childTnLst>
                    </p:cTn>
                  </p:par>
                  <p:par>
                    <p:cTn id="321" fill="hold">
                      <p:stCondLst>
                        <p:cond delay="indefinite"/>
                      </p:stCondLst>
                      <p:childTnLst>
                        <p:par>
                          <p:cTn id="322" fill="hold">
                            <p:stCondLst>
                              <p:cond delay="0"/>
                            </p:stCondLst>
                            <p:childTnLst>
                              <p:par>
                                <p:cTn id="323" presetID="1" presetClass="entr" presetSubtype="0" fill="hold" nodeType="clickEffect">
                                  <p:stCondLst>
                                    <p:cond delay="0"/>
                                  </p:stCondLst>
                                  <p:childTnLst>
                                    <p:set>
                                      <p:cBhvr>
                                        <p:cTn id="324" dur="1" fill="hold">
                                          <p:stCondLst>
                                            <p:cond delay="0"/>
                                          </p:stCondLst>
                                        </p:cTn>
                                        <p:tgtEl>
                                          <p:spTgt spid="136"/>
                                        </p:tgtEl>
                                        <p:attrNameLst>
                                          <p:attrName>style.visibility</p:attrName>
                                        </p:attrNameLst>
                                      </p:cBhvr>
                                      <p:to>
                                        <p:strVal val="visible"/>
                                      </p:to>
                                    </p:set>
                                  </p:childTnLst>
                                </p:cTn>
                              </p:par>
                              <p:par>
                                <p:cTn id="325" presetID="1" presetClass="entr" presetSubtype="0" fill="hold" nodeType="withEffect">
                                  <p:stCondLst>
                                    <p:cond delay="0"/>
                                  </p:stCondLst>
                                  <p:childTnLst>
                                    <p:set>
                                      <p:cBhvr>
                                        <p:cTn id="326" dur="1" fill="hold">
                                          <p:stCondLst>
                                            <p:cond delay="0"/>
                                          </p:stCondLst>
                                        </p:cTn>
                                        <p:tgtEl>
                                          <p:spTgt spid="1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5" grpId="0"/>
      <p:bldP spid="30" grpId="0"/>
      <p:bldP spid="31" grpId="0"/>
      <p:bldP spid="32" grpId="0"/>
      <p:bldP spid="33" grpId="0"/>
      <p:bldP spid="33" grpId="1"/>
      <p:bldP spid="40" grpId="0" animBg="1"/>
      <p:bldP spid="40" grpId="1" animBg="1"/>
      <p:bldP spid="49" grpId="0"/>
      <p:bldP spid="54" grpId="0"/>
      <p:bldP spid="55" grpId="0"/>
      <p:bldP spid="56" grpId="0"/>
      <p:bldP spid="63" grpId="0"/>
      <p:bldP spid="64" grpId="0"/>
      <p:bldP spid="72" grpId="0"/>
      <p:bldP spid="72" grpId="1"/>
      <p:bldP spid="73" grpId="0" animBg="1"/>
      <p:bldP spid="73" grpId="1" animBg="1"/>
      <p:bldP spid="81" grpId="0"/>
      <p:bldP spid="82" grpId="0"/>
      <p:bldP spid="83" grpId="0"/>
      <p:bldP spid="84" grpId="0"/>
      <p:bldP spid="102" grpId="0"/>
      <p:bldP spid="103" grpId="0"/>
      <p:bldP spid="104" grpId="0"/>
      <p:bldP spid="112" grpId="0"/>
      <p:bldP spid="113" grpId="0"/>
      <p:bldP spid="114" grpId="0" animBg="1"/>
      <p:bldP spid="114" grpId="1" animBg="1"/>
      <p:bldP spid="115" grpId="0" animBg="1"/>
      <p:bldP spid="115" grpId="1" animBg="1"/>
      <p:bldP spid="122" grpId="0"/>
      <p:bldP spid="123" grpId="0"/>
      <p:bldP spid="130" grpId="0"/>
      <p:bldP spid="131" grpId="0"/>
      <p:bldP spid="134" grpId="0"/>
      <p:bldP spid="142" grpId="0"/>
      <p:bldP spid="143" grpId="0"/>
      <p:bldP spid="144" grpId="0"/>
      <p:bldP spid="145" grpId="0"/>
      <p:bldP spid="146" grpId="0"/>
      <p:bldP spid="147"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86200" y="2387084"/>
            <a:ext cx="1371600" cy="369332"/>
          </a:xfrm>
          <a:prstGeom prst="rect">
            <a:avLst/>
          </a:prstGeom>
          <a:noFill/>
        </p:spPr>
        <p:txBody>
          <a:bodyPr wrap="square" rtlCol="0">
            <a:spAutoFit/>
          </a:bodyPr>
          <a:lstStyle/>
          <a:p>
            <a:r>
              <a:rPr lang="en-US" dirty="0" smtClean="0">
                <a:solidFill>
                  <a:prstClr val="black"/>
                </a:solidFill>
              </a:rPr>
              <a:t>Module 12</a:t>
            </a:r>
            <a:endParaRPr lang="en-US" dirty="0">
              <a:solidFill>
                <a:prstClr val="black"/>
              </a:solidFill>
            </a:endParaRPr>
          </a:p>
        </p:txBody>
      </p:sp>
    </p:spTree>
    <p:extLst>
      <p:ext uri="{BB962C8B-B14F-4D97-AF65-F5344CB8AC3E}">
        <p14:creationId xmlns:p14="http://schemas.microsoft.com/office/powerpoint/2010/main" val="32999841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 name="Rounded Rectangle 266"/>
          <p:cNvSpPr/>
          <p:nvPr/>
        </p:nvSpPr>
        <p:spPr>
          <a:xfrm>
            <a:off x="3521812" y="3089573"/>
            <a:ext cx="338193" cy="235277"/>
          </a:xfrm>
          <a:prstGeom prst="roundRect">
            <a:avLst/>
          </a:prstGeom>
          <a:gradFill flip="none" rotWithShape="1">
            <a:gsLst>
              <a:gs pos="0">
                <a:srgbClr val="9900FF">
                  <a:tint val="66000"/>
                  <a:satMod val="160000"/>
                </a:srgbClr>
              </a:gs>
              <a:gs pos="50000">
                <a:srgbClr val="9900FF">
                  <a:tint val="44500"/>
                  <a:satMod val="160000"/>
                </a:srgbClr>
              </a:gs>
              <a:gs pos="100000">
                <a:srgbClr val="9900FF">
                  <a:tint val="23500"/>
                  <a:satMod val="160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66" name="Rounded Rectangle 265"/>
          <p:cNvSpPr/>
          <p:nvPr/>
        </p:nvSpPr>
        <p:spPr>
          <a:xfrm>
            <a:off x="2550188" y="3083229"/>
            <a:ext cx="421612" cy="235277"/>
          </a:xfrm>
          <a:prstGeom prst="roundRect">
            <a:avLst/>
          </a:prstGeom>
          <a:gradFill flip="none" rotWithShape="1">
            <a:gsLst>
              <a:gs pos="0">
                <a:srgbClr val="9900FF">
                  <a:tint val="66000"/>
                  <a:satMod val="160000"/>
                </a:srgbClr>
              </a:gs>
              <a:gs pos="50000">
                <a:srgbClr val="9900FF">
                  <a:tint val="44500"/>
                  <a:satMod val="160000"/>
                </a:srgbClr>
              </a:gs>
              <a:gs pos="100000">
                <a:srgbClr val="9900FF">
                  <a:tint val="23500"/>
                  <a:satMod val="160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65" name="Rounded Rectangle 264"/>
          <p:cNvSpPr/>
          <p:nvPr/>
        </p:nvSpPr>
        <p:spPr>
          <a:xfrm>
            <a:off x="2350770" y="3086403"/>
            <a:ext cx="193580" cy="235277"/>
          </a:xfrm>
          <a:prstGeom prst="roundRect">
            <a:avLst/>
          </a:prstGeom>
          <a:gradFill flip="none" rotWithShape="1">
            <a:gsLst>
              <a:gs pos="0">
                <a:srgbClr val="9900FF">
                  <a:tint val="66000"/>
                  <a:satMod val="160000"/>
                </a:srgbClr>
              </a:gs>
              <a:gs pos="50000">
                <a:srgbClr val="9900FF">
                  <a:tint val="44500"/>
                  <a:satMod val="160000"/>
                </a:srgbClr>
              </a:gs>
              <a:gs pos="100000">
                <a:srgbClr val="9900FF">
                  <a:tint val="23500"/>
                  <a:satMod val="160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64" name="Rounded Rectangle 263"/>
          <p:cNvSpPr/>
          <p:nvPr/>
        </p:nvSpPr>
        <p:spPr>
          <a:xfrm>
            <a:off x="3205983" y="3093518"/>
            <a:ext cx="286254" cy="235277"/>
          </a:xfrm>
          <a:prstGeom prst="roundRect">
            <a:avLst/>
          </a:prstGeom>
          <a:gradFill flip="none" rotWithShape="1">
            <a:gsLst>
              <a:gs pos="0">
                <a:srgbClr val="9900FF">
                  <a:tint val="66000"/>
                  <a:satMod val="160000"/>
                </a:srgbClr>
              </a:gs>
              <a:gs pos="50000">
                <a:srgbClr val="9900FF">
                  <a:tint val="44500"/>
                  <a:satMod val="160000"/>
                </a:srgbClr>
              </a:gs>
              <a:gs pos="100000">
                <a:srgbClr val="9900FF">
                  <a:tint val="23500"/>
                  <a:satMod val="160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63" name="Rounded Rectangle 262"/>
          <p:cNvSpPr/>
          <p:nvPr/>
        </p:nvSpPr>
        <p:spPr>
          <a:xfrm>
            <a:off x="1859250" y="3095920"/>
            <a:ext cx="314879" cy="235277"/>
          </a:xfrm>
          <a:prstGeom prst="roundRect">
            <a:avLst/>
          </a:prstGeom>
          <a:gradFill flip="none" rotWithShape="1">
            <a:gsLst>
              <a:gs pos="0">
                <a:srgbClr val="9900FF">
                  <a:tint val="66000"/>
                  <a:satMod val="160000"/>
                </a:srgbClr>
              </a:gs>
              <a:gs pos="50000">
                <a:srgbClr val="9900FF">
                  <a:tint val="44500"/>
                  <a:satMod val="160000"/>
                </a:srgbClr>
              </a:gs>
              <a:gs pos="100000">
                <a:srgbClr val="9900FF">
                  <a:tint val="23500"/>
                  <a:satMod val="160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85" name="Rounded Rectangle 184"/>
          <p:cNvSpPr/>
          <p:nvPr/>
        </p:nvSpPr>
        <p:spPr>
          <a:xfrm>
            <a:off x="4336402" y="1344708"/>
            <a:ext cx="260998" cy="196074"/>
          </a:xfrm>
          <a:prstGeom prst="round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endParaRPr>
          </a:p>
        </p:txBody>
      </p:sp>
      <p:sp>
        <p:nvSpPr>
          <p:cNvPr id="184" name="Rounded Rectangle 183"/>
          <p:cNvSpPr/>
          <p:nvPr/>
        </p:nvSpPr>
        <p:spPr>
          <a:xfrm>
            <a:off x="3549697" y="1344708"/>
            <a:ext cx="187243" cy="196074"/>
          </a:xfrm>
          <a:prstGeom prst="round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endParaRPr>
          </a:p>
        </p:txBody>
      </p:sp>
      <p:sp>
        <p:nvSpPr>
          <p:cNvPr id="183" name="Rounded Rectangle 182"/>
          <p:cNvSpPr/>
          <p:nvPr/>
        </p:nvSpPr>
        <p:spPr>
          <a:xfrm>
            <a:off x="2719985" y="1343119"/>
            <a:ext cx="226564" cy="196074"/>
          </a:xfrm>
          <a:prstGeom prst="round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endParaRPr>
          </a:p>
        </p:txBody>
      </p:sp>
      <p:sp>
        <p:nvSpPr>
          <p:cNvPr id="182" name="Rounded Rectangle 181"/>
          <p:cNvSpPr/>
          <p:nvPr/>
        </p:nvSpPr>
        <p:spPr>
          <a:xfrm>
            <a:off x="1703907" y="1343879"/>
            <a:ext cx="226564" cy="196074"/>
          </a:xfrm>
          <a:prstGeom prst="round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endParaRPr>
          </a:p>
        </p:txBody>
      </p:sp>
      <p:sp>
        <p:nvSpPr>
          <p:cNvPr id="2" name="TextBox 1"/>
          <p:cNvSpPr txBox="1"/>
          <p:nvPr/>
        </p:nvSpPr>
        <p:spPr>
          <a:xfrm>
            <a:off x="337361" y="216335"/>
            <a:ext cx="2214224" cy="368990"/>
          </a:xfrm>
          <a:prstGeom prst="rect">
            <a:avLst/>
          </a:prstGeom>
          <a:noFill/>
        </p:spPr>
        <p:txBody>
          <a:bodyPr wrap="square" rtlCol="0">
            <a:spAutoFit/>
          </a:bodyPr>
          <a:lstStyle/>
          <a:p>
            <a:pPr fontAlgn="auto">
              <a:spcBef>
                <a:spcPts val="0"/>
              </a:spcBef>
              <a:spcAft>
                <a:spcPts val="0"/>
              </a:spcAft>
            </a:pPr>
            <a:r>
              <a:rPr lang="en-US" b="1" dirty="0" smtClean="0">
                <a:solidFill>
                  <a:srgbClr val="F79646">
                    <a:lumMod val="50000"/>
                  </a:srgbClr>
                </a:solidFill>
                <a:latin typeface="Cambria Math" panose="02040503050406030204" pitchFamily="18" charset="0"/>
                <a:ea typeface="Cambria Math" panose="02040503050406030204" pitchFamily="18" charset="0"/>
                <a:cs typeface="Arial" pitchFamily="34" charset="0"/>
              </a:rPr>
              <a:t>Solve</a:t>
            </a:r>
            <a:r>
              <a:rPr lang="en-US" sz="1600" b="1" dirty="0" smtClean="0">
                <a:solidFill>
                  <a:srgbClr val="F79646">
                    <a:lumMod val="50000"/>
                  </a:srgbClr>
                </a:solidFill>
                <a:latin typeface="Cambria Math" panose="02040503050406030204" pitchFamily="18" charset="0"/>
                <a:ea typeface="Cambria Math" panose="02040503050406030204" pitchFamily="18" charset="0"/>
                <a:cs typeface="Arial" pitchFamily="34" charset="0"/>
              </a:rPr>
              <a:t> :</a:t>
            </a:r>
          </a:p>
        </p:txBody>
      </p:sp>
      <p:sp>
        <p:nvSpPr>
          <p:cNvPr id="3" name="Rectangle 2"/>
          <p:cNvSpPr/>
          <p:nvPr/>
        </p:nvSpPr>
        <p:spPr>
          <a:xfrm>
            <a:off x="428544" y="570385"/>
            <a:ext cx="1124032" cy="338241"/>
          </a:xfrm>
          <a:prstGeom prst="rect">
            <a:avLst/>
          </a:prstGeom>
        </p:spPr>
        <p:txBody>
          <a:bodyPr wrap="square">
            <a:spAutoFit/>
          </a:bodyPr>
          <a:lstStyle/>
          <a:p>
            <a:pPr fontAlgn="auto">
              <a:spcBef>
                <a:spcPts val="0"/>
              </a:spcBef>
              <a:spcAft>
                <a:spcPts val="0"/>
              </a:spcAft>
            </a:pPr>
            <a:r>
              <a:rPr lang="en-US" sz="1600" dirty="0" smtClean="0">
                <a:solidFill>
                  <a:srgbClr val="CC00CC"/>
                </a:solidFill>
                <a:latin typeface="Cambria Math" pitchFamily="18" charset="0"/>
                <a:ea typeface="Cambria Math" pitchFamily="18" charset="0"/>
                <a:cs typeface="+mn-cs"/>
              </a:rPr>
              <a:t>Q. </a:t>
            </a:r>
          </a:p>
        </p:txBody>
      </p:sp>
      <p:grpSp>
        <p:nvGrpSpPr>
          <p:cNvPr id="24" name="Group 23"/>
          <p:cNvGrpSpPr/>
          <p:nvPr/>
        </p:nvGrpSpPr>
        <p:grpSpPr>
          <a:xfrm>
            <a:off x="759268" y="477836"/>
            <a:ext cx="3621718" cy="612741"/>
            <a:chOff x="759268" y="691292"/>
            <a:chExt cx="3621718" cy="613308"/>
          </a:xfrm>
        </p:grpSpPr>
        <p:sp>
          <p:nvSpPr>
            <p:cNvPr id="4" name="Rectangle 3"/>
            <p:cNvSpPr/>
            <p:nvPr/>
          </p:nvSpPr>
          <p:spPr>
            <a:xfrm>
              <a:off x="1359634" y="798752"/>
              <a:ext cx="323830" cy="338554"/>
            </a:xfrm>
            <a:prstGeom prst="rect">
              <a:avLst/>
            </a:prstGeom>
          </p:spPr>
          <p:txBody>
            <a:bodyPr wrap="square">
              <a:spAutoFit/>
            </a:bodyPr>
            <a:lstStyle/>
            <a:p>
              <a:pPr fontAlgn="auto">
                <a:spcBef>
                  <a:spcPts val="0"/>
                </a:spcBef>
                <a:spcAft>
                  <a:spcPts val="0"/>
                </a:spcAft>
              </a:pPr>
              <a:r>
                <a:rPr lang="en-US" sz="1600" dirty="0" smtClean="0">
                  <a:solidFill>
                    <a:srgbClr val="CC00CC"/>
                  </a:solidFill>
                  <a:latin typeface="Cambria Math" pitchFamily="18" charset="0"/>
                  <a:ea typeface="Cambria Math" pitchFamily="18" charset="0"/>
                  <a:cs typeface="+mn-cs"/>
                </a:rPr>
                <a:t>–</a:t>
              </a:r>
              <a:endParaRPr lang="en-IN" sz="1600" dirty="0" smtClean="0">
                <a:solidFill>
                  <a:srgbClr val="CC00CC"/>
                </a:solidFill>
                <a:latin typeface="Cambria Math" pitchFamily="18" charset="0"/>
                <a:ea typeface="Cambria Math" pitchFamily="18" charset="0"/>
                <a:cs typeface="+mn-cs"/>
              </a:endParaRPr>
            </a:p>
          </p:txBody>
        </p:sp>
        <p:grpSp>
          <p:nvGrpSpPr>
            <p:cNvPr id="5" name="Group 4"/>
            <p:cNvGrpSpPr/>
            <p:nvPr/>
          </p:nvGrpSpPr>
          <p:grpSpPr>
            <a:xfrm>
              <a:off x="759268" y="695580"/>
              <a:ext cx="768281" cy="577121"/>
              <a:chOff x="1243181" y="707093"/>
              <a:chExt cx="768281" cy="577121"/>
            </a:xfrm>
          </p:grpSpPr>
          <p:sp>
            <p:nvSpPr>
              <p:cNvPr id="6" name="Rectangle 5"/>
              <p:cNvSpPr/>
              <p:nvPr/>
            </p:nvSpPr>
            <p:spPr>
              <a:xfrm>
                <a:off x="1243181" y="707093"/>
                <a:ext cx="768281" cy="338554"/>
              </a:xfrm>
              <a:prstGeom prst="rect">
                <a:avLst/>
              </a:prstGeom>
            </p:spPr>
            <p:txBody>
              <a:bodyPr wrap="square">
                <a:spAutoFit/>
              </a:bodyPr>
              <a:lstStyle/>
              <a:p>
                <a:pPr fontAlgn="auto">
                  <a:spcBef>
                    <a:spcPts val="0"/>
                  </a:spcBef>
                  <a:spcAft>
                    <a:spcPts val="0"/>
                  </a:spcAft>
                </a:pPr>
                <a:r>
                  <a:rPr lang="pt-BR" sz="1600" i="1" dirty="0">
                    <a:solidFill>
                      <a:srgbClr val="CC00CC"/>
                    </a:solidFill>
                    <a:latin typeface="Bookman Old Style" pitchFamily="18" charset="0"/>
                    <a:ea typeface="Cambria Math" pitchFamily="18" charset="0"/>
                    <a:cs typeface="+mn-cs"/>
                  </a:rPr>
                  <a:t>x</a:t>
                </a:r>
                <a:r>
                  <a:rPr lang="pt-BR" sz="1600" dirty="0" smtClean="0">
                    <a:solidFill>
                      <a:srgbClr val="CC00CC"/>
                    </a:solidFill>
                    <a:latin typeface="Cambria Math" pitchFamily="18" charset="0"/>
                    <a:ea typeface="Cambria Math" pitchFamily="18" charset="0"/>
                    <a:cs typeface="+mn-cs"/>
                  </a:rPr>
                  <a:t> + 2</a:t>
                </a:r>
                <a:endParaRPr lang="en-IN" sz="1600" dirty="0" smtClean="0">
                  <a:solidFill>
                    <a:srgbClr val="CC00CC"/>
                  </a:solidFill>
                  <a:latin typeface="Cambria Math" pitchFamily="18" charset="0"/>
                  <a:ea typeface="Cambria Math" pitchFamily="18" charset="0"/>
                  <a:cs typeface="+mn-cs"/>
                </a:endParaRPr>
              </a:p>
            </p:txBody>
          </p:sp>
          <p:cxnSp>
            <p:nvCxnSpPr>
              <p:cNvPr id="7" name="Straight Connector 6"/>
              <p:cNvCxnSpPr/>
              <p:nvPr/>
            </p:nvCxnSpPr>
            <p:spPr>
              <a:xfrm>
                <a:off x="1322466" y="997240"/>
                <a:ext cx="514298" cy="0"/>
              </a:xfrm>
              <a:prstGeom prst="line">
                <a:avLst/>
              </a:prstGeom>
              <a:ln w="12700">
                <a:solidFill>
                  <a:srgbClr val="CC00CC"/>
                </a:solidFill>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1412158" y="945660"/>
                <a:ext cx="334914" cy="338554"/>
              </a:xfrm>
              <a:prstGeom prst="rect">
                <a:avLst/>
              </a:prstGeom>
            </p:spPr>
            <p:txBody>
              <a:bodyPr wrap="square">
                <a:spAutoFit/>
              </a:bodyPr>
              <a:lstStyle/>
              <a:p>
                <a:pPr fontAlgn="auto">
                  <a:spcBef>
                    <a:spcPts val="0"/>
                  </a:spcBef>
                  <a:spcAft>
                    <a:spcPts val="0"/>
                  </a:spcAft>
                </a:pPr>
                <a:r>
                  <a:rPr lang="pt-BR" sz="1600" dirty="0" smtClean="0">
                    <a:solidFill>
                      <a:srgbClr val="CC00CC"/>
                    </a:solidFill>
                    <a:latin typeface="Cambria Math" pitchFamily="18" charset="0"/>
                    <a:ea typeface="Cambria Math" pitchFamily="18" charset="0"/>
                    <a:cs typeface="+mn-cs"/>
                  </a:rPr>
                  <a:t>6</a:t>
                </a:r>
                <a:endParaRPr lang="en-IN" sz="1600" dirty="0" smtClean="0">
                  <a:solidFill>
                    <a:srgbClr val="CC00CC"/>
                  </a:solidFill>
                  <a:latin typeface="Cambria Math" pitchFamily="18" charset="0"/>
                  <a:ea typeface="Cambria Math" pitchFamily="18" charset="0"/>
                  <a:cs typeface="+mn-cs"/>
                </a:endParaRPr>
              </a:p>
            </p:txBody>
          </p:sp>
        </p:grpSp>
        <p:grpSp>
          <p:nvGrpSpPr>
            <p:cNvPr id="9" name="Group 8"/>
            <p:cNvGrpSpPr/>
            <p:nvPr/>
          </p:nvGrpSpPr>
          <p:grpSpPr>
            <a:xfrm>
              <a:off x="1687775" y="691292"/>
              <a:ext cx="1403470" cy="613308"/>
              <a:chOff x="1163528" y="683522"/>
              <a:chExt cx="595208" cy="613308"/>
            </a:xfrm>
          </p:grpSpPr>
          <p:sp>
            <p:nvSpPr>
              <p:cNvPr id="10" name="Rectangle 9"/>
              <p:cNvSpPr/>
              <p:nvPr/>
            </p:nvSpPr>
            <p:spPr>
              <a:xfrm>
                <a:off x="1163528" y="685827"/>
                <a:ext cx="362765" cy="338554"/>
              </a:xfrm>
              <a:prstGeom prst="rect">
                <a:avLst/>
              </a:prstGeom>
            </p:spPr>
            <p:txBody>
              <a:bodyPr wrap="square">
                <a:spAutoFit/>
              </a:bodyPr>
              <a:lstStyle/>
              <a:p>
                <a:pPr fontAlgn="auto">
                  <a:spcBef>
                    <a:spcPts val="0"/>
                  </a:spcBef>
                  <a:spcAft>
                    <a:spcPts val="0"/>
                  </a:spcAft>
                </a:pPr>
                <a:r>
                  <a:rPr lang="pt-BR" sz="1600" dirty="0" smtClean="0">
                    <a:solidFill>
                      <a:srgbClr val="CC00CC"/>
                    </a:solidFill>
                    <a:latin typeface="Cambria Math" pitchFamily="18" charset="0"/>
                    <a:ea typeface="Cambria Math" pitchFamily="18" charset="0"/>
                    <a:cs typeface="+mn-cs"/>
                  </a:rPr>
                  <a:t>11 – </a:t>
                </a:r>
                <a:r>
                  <a:rPr lang="pt-BR" sz="1600" i="1" dirty="0" smtClean="0">
                    <a:solidFill>
                      <a:srgbClr val="CC00CC"/>
                    </a:solidFill>
                    <a:latin typeface="Bookman Old Style" pitchFamily="18" charset="0"/>
                    <a:ea typeface="Cambria Math" pitchFamily="18" charset="0"/>
                    <a:cs typeface="+mn-cs"/>
                  </a:rPr>
                  <a:t>x</a:t>
                </a:r>
                <a:r>
                  <a:rPr lang="pt-BR" sz="1600" dirty="0" smtClean="0">
                    <a:solidFill>
                      <a:srgbClr val="CC00CC"/>
                    </a:solidFill>
                    <a:latin typeface="Cambria Math" pitchFamily="18" charset="0"/>
                    <a:ea typeface="Cambria Math" pitchFamily="18" charset="0"/>
                    <a:cs typeface="+mn-cs"/>
                  </a:rPr>
                  <a:t> </a:t>
                </a:r>
                <a:endParaRPr lang="en-IN" sz="1600" dirty="0" smtClean="0">
                  <a:solidFill>
                    <a:srgbClr val="CC00CC"/>
                  </a:solidFill>
                  <a:latin typeface="Cambria Math" pitchFamily="18" charset="0"/>
                  <a:ea typeface="Cambria Math" pitchFamily="18" charset="0"/>
                  <a:cs typeface="+mn-cs"/>
                </a:endParaRPr>
              </a:p>
            </p:txBody>
          </p:sp>
          <p:cxnSp>
            <p:nvCxnSpPr>
              <p:cNvPr id="11" name="Straight Connector 10"/>
              <p:cNvCxnSpPr/>
              <p:nvPr/>
            </p:nvCxnSpPr>
            <p:spPr>
              <a:xfrm>
                <a:off x="1191459" y="977957"/>
                <a:ext cx="272341" cy="0"/>
              </a:xfrm>
              <a:prstGeom prst="line">
                <a:avLst/>
              </a:prstGeom>
              <a:ln w="12700">
                <a:solidFill>
                  <a:srgbClr val="CC00CC"/>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273860" y="958276"/>
                <a:ext cx="171793" cy="338554"/>
              </a:xfrm>
              <a:prstGeom prst="rect">
                <a:avLst/>
              </a:prstGeom>
            </p:spPr>
            <p:txBody>
              <a:bodyPr wrap="square">
                <a:spAutoFit/>
              </a:bodyPr>
              <a:lstStyle/>
              <a:p>
                <a:pPr fontAlgn="auto">
                  <a:spcBef>
                    <a:spcPts val="0"/>
                  </a:spcBef>
                  <a:spcAft>
                    <a:spcPts val="0"/>
                  </a:spcAft>
                </a:pPr>
                <a:r>
                  <a:rPr lang="pt-BR" sz="1600" dirty="0" smtClean="0">
                    <a:solidFill>
                      <a:srgbClr val="CC00CC"/>
                    </a:solidFill>
                    <a:latin typeface="Cambria Math" pitchFamily="18" charset="0"/>
                    <a:ea typeface="Cambria Math" pitchFamily="18" charset="0"/>
                    <a:cs typeface="+mn-cs"/>
                  </a:rPr>
                  <a:t>3</a:t>
                </a:r>
                <a:endParaRPr lang="en-IN" sz="1600" dirty="0" smtClean="0">
                  <a:solidFill>
                    <a:srgbClr val="CC00CC"/>
                  </a:solidFill>
                  <a:latin typeface="Cambria Math" pitchFamily="18" charset="0"/>
                  <a:ea typeface="Cambria Math" pitchFamily="18" charset="0"/>
                  <a:cs typeface="+mn-cs"/>
                </a:endParaRPr>
              </a:p>
            </p:txBody>
          </p:sp>
          <p:sp>
            <p:nvSpPr>
              <p:cNvPr id="13" name="Rectangle 12"/>
              <p:cNvSpPr/>
              <p:nvPr/>
            </p:nvSpPr>
            <p:spPr>
              <a:xfrm>
                <a:off x="1499673" y="807109"/>
                <a:ext cx="103897" cy="338554"/>
              </a:xfrm>
              <a:prstGeom prst="rect">
                <a:avLst/>
              </a:prstGeom>
            </p:spPr>
            <p:txBody>
              <a:bodyPr wrap="square">
                <a:spAutoFit/>
              </a:bodyPr>
              <a:lstStyle/>
              <a:p>
                <a:pPr fontAlgn="auto">
                  <a:spcBef>
                    <a:spcPts val="0"/>
                  </a:spcBef>
                  <a:spcAft>
                    <a:spcPts val="0"/>
                  </a:spcAft>
                </a:pPr>
                <a:r>
                  <a:rPr lang="pt-BR" sz="1600" dirty="0">
                    <a:solidFill>
                      <a:srgbClr val="CC00CC"/>
                    </a:solidFill>
                    <a:latin typeface="Cambria Math" pitchFamily="18" charset="0"/>
                    <a:ea typeface="Cambria Math" pitchFamily="18" charset="0"/>
                    <a:cs typeface="+mn-cs"/>
                  </a:rPr>
                  <a:t>–</a:t>
                </a:r>
                <a:endParaRPr lang="en-IN" sz="1600" dirty="0" smtClean="0">
                  <a:solidFill>
                    <a:srgbClr val="CC00CC"/>
                  </a:solidFill>
                  <a:latin typeface="Cambria Math" pitchFamily="18" charset="0"/>
                  <a:ea typeface="Cambria Math" pitchFamily="18" charset="0"/>
                  <a:cs typeface="+mn-cs"/>
                </a:endParaRPr>
              </a:p>
            </p:txBody>
          </p:sp>
          <p:sp>
            <p:nvSpPr>
              <p:cNvPr id="14" name="Rectangle 13"/>
              <p:cNvSpPr/>
              <p:nvPr/>
            </p:nvSpPr>
            <p:spPr>
              <a:xfrm>
                <a:off x="1619403" y="683522"/>
                <a:ext cx="127147" cy="338554"/>
              </a:xfrm>
              <a:prstGeom prst="rect">
                <a:avLst/>
              </a:prstGeom>
            </p:spPr>
            <p:txBody>
              <a:bodyPr wrap="square">
                <a:spAutoFit/>
              </a:bodyPr>
              <a:lstStyle/>
              <a:p>
                <a:pPr fontAlgn="auto">
                  <a:spcBef>
                    <a:spcPts val="0"/>
                  </a:spcBef>
                  <a:spcAft>
                    <a:spcPts val="0"/>
                  </a:spcAft>
                </a:pPr>
                <a:r>
                  <a:rPr lang="pt-BR" sz="1600" dirty="0" smtClean="0">
                    <a:solidFill>
                      <a:srgbClr val="CC00CC"/>
                    </a:solidFill>
                    <a:latin typeface="Cambria Math" pitchFamily="18" charset="0"/>
                    <a:ea typeface="Cambria Math" pitchFamily="18" charset="0"/>
                    <a:cs typeface="+mn-cs"/>
                  </a:rPr>
                  <a:t>1</a:t>
                </a:r>
                <a:endParaRPr lang="en-IN" sz="1600" dirty="0" smtClean="0">
                  <a:solidFill>
                    <a:srgbClr val="CC00CC"/>
                  </a:solidFill>
                  <a:latin typeface="Cambria Math" pitchFamily="18" charset="0"/>
                  <a:ea typeface="Cambria Math" pitchFamily="18" charset="0"/>
                  <a:cs typeface="+mn-cs"/>
                </a:endParaRPr>
              </a:p>
            </p:txBody>
          </p:sp>
          <p:sp>
            <p:nvSpPr>
              <p:cNvPr id="15" name="Rectangle 14"/>
              <p:cNvSpPr/>
              <p:nvPr/>
            </p:nvSpPr>
            <p:spPr>
              <a:xfrm>
                <a:off x="1616758" y="924072"/>
                <a:ext cx="141978" cy="338554"/>
              </a:xfrm>
              <a:prstGeom prst="rect">
                <a:avLst/>
              </a:prstGeom>
            </p:spPr>
            <p:txBody>
              <a:bodyPr wrap="square">
                <a:spAutoFit/>
              </a:bodyPr>
              <a:lstStyle/>
              <a:p>
                <a:pPr fontAlgn="auto">
                  <a:spcBef>
                    <a:spcPts val="0"/>
                  </a:spcBef>
                  <a:spcAft>
                    <a:spcPts val="0"/>
                  </a:spcAft>
                </a:pPr>
                <a:r>
                  <a:rPr lang="pt-BR" sz="1600" dirty="0" smtClean="0">
                    <a:solidFill>
                      <a:srgbClr val="CC00CC"/>
                    </a:solidFill>
                    <a:latin typeface="Cambria Math" pitchFamily="18" charset="0"/>
                    <a:ea typeface="Cambria Math" pitchFamily="18" charset="0"/>
                    <a:cs typeface="+mn-cs"/>
                  </a:rPr>
                  <a:t>4</a:t>
                </a:r>
                <a:endParaRPr lang="en-IN" sz="1600" dirty="0" smtClean="0">
                  <a:solidFill>
                    <a:srgbClr val="CC00CC"/>
                  </a:solidFill>
                  <a:latin typeface="Cambria Math" pitchFamily="18" charset="0"/>
                  <a:ea typeface="Cambria Math" pitchFamily="18" charset="0"/>
                  <a:cs typeface="+mn-cs"/>
                </a:endParaRPr>
              </a:p>
            </p:txBody>
          </p:sp>
          <p:cxnSp>
            <p:nvCxnSpPr>
              <p:cNvPr id="16" name="Straight Connector 15"/>
              <p:cNvCxnSpPr/>
              <p:nvPr/>
            </p:nvCxnSpPr>
            <p:spPr>
              <a:xfrm>
                <a:off x="1632462" y="977957"/>
                <a:ext cx="111926" cy="0"/>
              </a:xfrm>
              <a:prstGeom prst="line">
                <a:avLst/>
              </a:prstGeom>
              <a:ln w="12700">
                <a:solidFill>
                  <a:srgbClr val="CC00CC"/>
                </a:solidFill>
              </a:ln>
            </p:spPr>
            <p:style>
              <a:lnRef idx="1">
                <a:schemeClr val="accent1"/>
              </a:lnRef>
              <a:fillRef idx="0">
                <a:schemeClr val="accent1"/>
              </a:fillRef>
              <a:effectRef idx="0">
                <a:schemeClr val="accent1"/>
              </a:effectRef>
              <a:fontRef idx="minor">
                <a:schemeClr val="tx1"/>
              </a:fontRef>
            </p:style>
          </p:cxnSp>
        </p:grpSp>
        <p:sp>
          <p:nvSpPr>
            <p:cNvPr id="17" name="Double Bracket 16"/>
            <p:cNvSpPr/>
            <p:nvPr/>
          </p:nvSpPr>
          <p:spPr>
            <a:xfrm>
              <a:off x="1666608" y="715592"/>
              <a:ext cx="1473582" cy="549624"/>
            </a:xfrm>
            <a:prstGeom prst="bracketPair">
              <a:avLst>
                <a:gd name="adj" fmla="val 18073"/>
              </a:avLst>
            </a:prstGeom>
            <a:ln w="12700">
              <a:solidFill>
                <a:srgbClr val="CC00CC"/>
              </a:solidFill>
            </a:ln>
          </p:spPr>
          <p:style>
            <a:lnRef idx="1">
              <a:schemeClr val="accent1"/>
            </a:lnRef>
            <a:fillRef idx="0">
              <a:schemeClr val="accent1"/>
            </a:fillRef>
            <a:effectRef idx="0">
              <a:schemeClr val="accent1"/>
            </a:effectRef>
            <a:fontRef idx="minor">
              <a:schemeClr val="tx1"/>
            </a:fontRef>
          </p:style>
          <p:txBody>
            <a:bodyPr rtlCol="0" anchor="ctr"/>
            <a:lstStyle/>
            <a:p>
              <a:pPr algn="ctr" fontAlgn="auto">
                <a:spcBef>
                  <a:spcPts val="0"/>
                </a:spcBef>
                <a:spcAft>
                  <a:spcPts val="0"/>
                </a:spcAft>
              </a:pPr>
              <a:endParaRPr lang="en-US" sz="1600">
                <a:solidFill>
                  <a:srgbClr val="CC00CC"/>
                </a:solidFill>
                <a:latin typeface="Cambria Math" pitchFamily="18" charset="0"/>
                <a:ea typeface="Cambria Math" pitchFamily="18" charset="0"/>
              </a:endParaRPr>
            </a:p>
          </p:txBody>
        </p:sp>
        <p:grpSp>
          <p:nvGrpSpPr>
            <p:cNvPr id="18" name="Group 17"/>
            <p:cNvGrpSpPr/>
            <p:nvPr/>
          </p:nvGrpSpPr>
          <p:grpSpPr>
            <a:xfrm>
              <a:off x="3375415" y="693010"/>
              <a:ext cx="1005571" cy="577121"/>
              <a:chOff x="1176952" y="667338"/>
              <a:chExt cx="768281" cy="577121"/>
            </a:xfrm>
          </p:grpSpPr>
          <p:sp>
            <p:nvSpPr>
              <p:cNvPr id="19" name="Rectangle 18"/>
              <p:cNvSpPr/>
              <p:nvPr/>
            </p:nvSpPr>
            <p:spPr>
              <a:xfrm>
                <a:off x="1176952" y="667338"/>
                <a:ext cx="768281" cy="338554"/>
              </a:xfrm>
              <a:prstGeom prst="rect">
                <a:avLst/>
              </a:prstGeom>
            </p:spPr>
            <p:txBody>
              <a:bodyPr wrap="square">
                <a:spAutoFit/>
              </a:bodyPr>
              <a:lstStyle/>
              <a:p>
                <a:pPr fontAlgn="auto">
                  <a:spcBef>
                    <a:spcPts val="0"/>
                  </a:spcBef>
                  <a:spcAft>
                    <a:spcPts val="0"/>
                  </a:spcAft>
                </a:pPr>
                <a:r>
                  <a:rPr lang="pt-BR" sz="1600" dirty="0" smtClean="0">
                    <a:solidFill>
                      <a:srgbClr val="CC00CC"/>
                    </a:solidFill>
                    <a:latin typeface="Cambria Math" pitchFamily="18" charset="0"/>
                    <a:ea typeface="Cambria Math" pitchFamily="18" charset="0"/>
                    <a:cs typeface="+mn-cs"/>
                  </a:rPr>
                  <a:t>3</a:t>
                </a:r>
                <a:r>
                  <a:rPr lang="pt-BR" sz="1600" i="1" dirty="0" smtClean="0">
                    <a:solidFill>
                      <a:srgbClr val="CC00CC"/>
                    </a:solidFill>
                    <a:latin typeface="Bookman Old Style" pitchFamily="18" charset="0"/>
                    <a:ea typeface="Cambria Math" pitchFamily="18" charset="0"/>
                    <a:cs typeface="+mn-cs"/>
                  </a:rPr>
                  <a:t>x</a:t>
                </a:r>
                <a:r>
                  <a:rPr lang="pt-BR" sz="1600" dirty="0" smtClean="0">
                    <a:solidFill>
                      <a:srgbClr val="CC00CC"/>
                    </a:solidFill>
                    <a:latin typeface="Cambria Math" pitchFamily="18" charset="0"/>
                    <a:ea typeface="Cambria Math" pitchFamily="18" charset="0"/>
                    <a:cs typeface="+mn-cs"/>
                  </a:rPr>
                  <a:t> – 4</a:t>
                </a:r>
                <a:endParaRPr lang="en-IN" sz="1600" dirty="0" smtClean="0">
                  <a:solidFill>
                    <a:srgbClr val="CC00CC"/>
                  </a:solidFill>
                  <a:latin typeface="Cambria Math" pitchFamily="18" charset="0"/>
                  <a:ea typeface="Cambria Math" pitchFamily="18" charset="0"/>
                  <a:cs typeface="+mn-cs"/>
                </a:endParaRPr>
              </a:p>
            </p:txBody>
          </p:sp>
          <p:cxnSp>
            <p:nvCxnSpPr>
              <p:cNvPr id="20" name="Straight Connector 19"/>
              <p:cNvCxnSpPr/>
              <p:nvPr/>
            </p:nvCxnSpPr>
            <p:spPr>
              <a:xfrm>
                <a:off x="1241591" y="960055"/>
                <a:ext cx="425039" cy="0"/>
              </a:xfrm>
              <a:prstGeom prst="line">
                <a:avLst/>
              </a:prstGeom>
              <a:ln w="12700">
                <a:solidFill>
                  <a:srgbClr val="CC00CC"/>
                </a:solidFill>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1294444" y="905905"/>
                <a:ext cx="425010" cy="338554"/>
              </a:xfrm>
              <a:prstGeom prst="rect">
                <a:avLst/>
              </a:prstGeom>
            </p:spPr>
            <p:txBody>
              <a:bodyPr wrap="square">
                <a:spAutoFit/>
              </a:bodyPr>
              <a:lstStyle/>
              <a:p>
                <a:pPr fontAlgn="auto">
                  <a:spcBef>
                    <a:spcPts val="0"/>
                  </a:spcBef>
                  <a:spcAft>
                    <a:spcPts val="0"/>
                  </a:spcAft>
                </a:pPr>
                <a:r>
                  <a:rPr lang="pt-BR" sz="1600" dirty="0" smtClean="0">
                    <a:solidFill>
                      <a:srgbClr val="CC00CC"/>
                    </a:solidFill>
                    <a:latin typeface="Cambria Math" pitchFamily="18" charset="0"/>
                    <a:ea typeface="Cambria Math" pitchFamily="18" charset="0"/>
                    <a:cs typeface="+mn-cs"/>
                  </a:rPr>
                  <a:t>12</a:t>
                </a:r>
                <a:endParaRPr lang="en-IN" sz="1600" dirty="0" smtClean="0">
                  <a:solidFill>
                    <a:srgbClr val="CC00CC"/>
                  </a:solidFill>
                  <a:latin typeface="Cambria Math" pitchFamily="18" charset="0"/>
                  <a:ea typeface="Cambria Math" pitchFamily="18" charset="0"/>
                  <a:cs typeface="+mn-cs"/>
                </a:endParaRPr>
              </a:p>
            </p:txBody>
          </p:sp>
        </p:grpSp>
        <p:sp>
          <p:nvSpPr>
            <p:cNvPr id="22" name="Rectangle 21"/>
            <p:cNvSpPr/>
            <p:nvPr/>
          </p:nvSpPr>
          <p:spPr>
            <a:xfrm>
              <a:off x="3138568" y="803321"/>
              <a:ext cx="348596" cy="338554"/>
            </a:xfrm>
            <a:prstGeom prst="rect">
              <a:avLst/>
            </a:prstGeom>
          </p:spPr>
          <p:txBody>
            <a:bodyPr wrap="square">
              <a:spAutoFit/>
            </a:bodyPr>
            <a:lstStyle/>
            <a:p>
              <a:pPr fontAlgn="auto">
                <a:spcBef>
                  <a:spcPts val="0"/>
                </a:spcBef>
                <a:spcAft>
                  <a:spcPts val="0"/>
                </a:spcAft>
              </a:pPr>
              <a:r>
                <a:rPr lang="pt-BR" sz="1600" dirty="0" smtClean="0">
                  <a:solidFill>
                    <a:srgbClr val="CC00CC"/>
                  </a:solidFill>
                  <a:latin typeface="Cambria Math" pitchFamily="18" charset="0"/>
                  <a:ea typeface="Cambria Math" pitchFamily="18" charset="0"/>
                  <a:cs typeface="+mn-cs"/>
                </a:rPr>
                <a:t>=</a:t>
              </a:r>
              <a:endParaRPr lang="en-IN" sz="1600" dirty="0" smtClean="0">
                <a:solidFill>
                  <a:srgbClr val="CC00CC"/>
                </a:solidFill>
                <a:latin typeface="Cambria Math" pitchFamily="18" charset="0"/>
                <a:ea typeface="Cambria Math" pitchFamily="18" charset="0"/>
                <a:cs typeface="+mn-cs"/>
              </a:endParaRPr>
            </a:p>
          </p:txBody>
        </p:sp>
      </p:grpSp>
      <p:grpSp>
        <p:nvGrpSpPr>
          <p:cNvPr id="25" name="Group 24"/>
          <p:cNvGrpSpPr/>
          <p:nvPr/>
        </p:nvGrpSpPr>
        <p:grpSpPr>
          <a:xfrm>
            <a:off x="467263" y="1063989"/>
            <a:ext cx="615668" cy="368990"/>
            <a:chOff x="522920" y="1515017"/>
            <a:chExt cx="615668" cy="369332"/>
          </a:xfrm>
        </p:grpSpPr>
        <p:sp>
          <p:nvSpPr>
            <p:cNvPr id="26" name="Flowchart: Delay 25"/>
            <p:cNvSpPr/>
            <p:nvPr/>
          </p:nvSpPr>
          <p:spPr>
            <a:xfrm>
              <a:off x="573605" y="1544221"/>
              <a:ext cx="564983" cy="323262"/>
            </a:xfrm>
            <a:prstGeom prst="flowChartDelay">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dirty="0">
                <a:solidFill>
                  <a:prstClr val="white"/>
                </a:solidFill>
              </a:endParaRPr>
            </a:p>
          </p:txBody>
        </p:sp>
        <p:sp>
          <p:nvSpPr>
            <p:cNvPr id="27" name="TextBox 26"/>
            <p:cNvSpPr txBox="1"/>
            <p:nvPr/>
          </p:nvSpPr>
          <p:spPr>
            <a:xfrm>
              <a:off x="522920" y="1515017"/>
              <a:ext cx="562946" cy="369332"/>
            </a:xfrm>
            <a:prstGeom prst="rect">
              <a:avLst/>
            </a:prstGeom>
            <a:noFill/>
          </p:spPr>
          <p:txBody>
            <a:bodyPr wrap="square" rtlCol="0">
              <a:spAutoFit/>
            </a:bodyPr>
            <a:lstStyle/>
            <a:p>
              <a:pPr fontAlgn="auto">
                <a:spcBef>
                  <a:spcPts val="0"/>
                </a:spcBef>
                <a:spcAft>
                  <a:spcPts val="0"/>
                </a:spcAft>
              </a:pPr>
              <a:r>
                <a:rPr lang="en-US" dirty="0" smtClean="0">
                  <a:solidFill>
                    <a:prstClr val="black">
                      <a:lumMod val="95000"/>
                      <a:lumOff val="5000"/>
                    </a:prstClr>
                  </a:solidFill>
                  <a:latin typeface="Bookman Old Style" pitchFamily="18" charset="0"/>
                  <a:cs typeface="Arial" pitchFamily="34" charset="0"/>
                </a:rPr>
                <a:t>Sol</a:t>
              </a:r>
              <a:endParaRPr lang="en-US" dirty="0">
                <a:solidFill>
                  <a:prstClr val="black">
                    <a:lumMod val="95000"/>
                    <a:lumOff val="5000"/>
                  </a:prstClr>
                </a:solidFill>
                <a:latin typeface="Bookman Old Style" pitchFamily="18" charset="0"/>
                <a:cs typeface="Arial" pitchFamily="34" charset="0"/>
              </a:endParaRPr>
            </a:p>
          </p:txBody>
        </p:sp>
      </p:grpSp>
      <p:grpSp>
        <p:nvGrpSpPr>
          <p:cNvPr id="28" name="Group 27"/>
          <p:cNvGrpSpPr/>
          <p:nvPr/>
        </p:nvGrpSpPr>
        <p:grpSpPr>
          <a:xfrm>
            <a:off x="1494528" y="1018858"/>
            <a:ext cx="3619240" cy="580871"/>
            <a:chOff x="759268" y="691292"/>
            <a:chExt cx="3619240" cy="581409"/>
          </a:xfrm>
        </p:grpSpPr>
        <p:sp>
          <p:nvSpPr>
            <p:cNvPr id="29" name="Rectangle 28"/>
            <p:cNvSpPr/>
            <p:nvPr/>
          </p:nvSpPr>
          <p:spPr>
            <a:xfrm>
              <a:off x="1359634" y="798752"/>
              <a:ext cx="323830" cy="338554"/>
            </a:xfrm>
            <a:prstGeom prst="rect">
              <a:avLst/>
            </a:prstGeom>
          </p:spPr>
          <p:txBody>
            <a:bodyPr wrap="square">
              <a:spAutoFit/>
            </a:bodyPr>
            <a:lstStyle/>
            <a:p>
              <a:pPr fontAlgn="auto">
                <a:spcBef>
                  <a:spcPts val="0"/>
                </a:spcBef>
                <a:spcAft>
                  <a:spcPts val="0"/>
                </a:spcAft>
              </a:pPr>
              <a:r>
                <a:rPr lang="en-US" sz="1600" dirty="0" smtClean="0">
                  <a:solidFill>
                    <a:prstClr val="black"/>
                  </a:solidFill>
                  <a:latin typeface="Cambria Math" pitchFamily="18" charset="0"/>
                  <a:ea typeface="Cambria Math" pitchFamily="18" charset="0"/>
                  <a:cs typeface="+mn-cs"/>
                </a:rPr>
                <a:t>–</a:t>
              </a:r>
              <a:endParaRPr lang="en-IN" sz="1600" dirty="0" smtClean="0">
                <a:solidFill>
                  <a:prstClr val="black"/>
                </a:solidFill>
                <a:latin typeface="Cambria Math" pitchFamily="18" charset="0"/>
                <a:ea typeface="Cambria Math" pitchFamily="18" charset="0"/>
                <a:cs typeface="+mn-cs"/>
              </a:endParaRPr>
            </a:p>
          </p:txBody>
        </p:sp>
        <p:grpSp>
          <p:nvGrpSpPr>
            <p:cNvPr id="30" name="Group 29"/>
            <p:cNvGrpSpPr/>
            <p:nvPr/>
          </p:nvGrpSpPr>
          <p:grpSpPr>
            <a:xfrm>
              <a:off x="759268" y="695580"/>
              <a:ext cx="768281" cy="577121"/>
              <a:chOff x="1243181" y="707093"/>
              <a:chExt cx="768281" cy="577121"/>
            </a:xfrm>
          </p:grpSpPr>
          <p:sp>
            <p:nvSpPr>
              <p:cNvPr id="45" name="Rectangle 44"/>
              <p:cNvSpPr/>
              <p:nvPr/>
            </p:nvSpPr>
            <p:spPr>
              <a:xfrm>
                <a:off x="1243181" y="707093"/>
                <a:ext cx="768281" cy="338554"/>
              </a:xfrm>
              <a:prstGeom prst="rect">
                <a:avLst/>
              </a:prstGeom>
            </p:spPr>
            <p:txBody>
              <a:bodyPr wrap="square">
                <a:spAutoFit/>
              </a:bodyPr>
              <a:lstStyle/>
              <a:p>
                <a:pPr fontAlgn="auto">
                  <a:spcBef>
                    <a:spcPts val="0"/>
                  </a:spcBef>
                  <a:spcAft>
                    <a:spcPts val="0"/>
                  </a:spcAft>
                </a:pPr>
                <a:r>
                  <a:rPr lang="pt-BR" sz="1600" i="1" dirty="0">
                    <a:solidFill>
                      <a:prstClr val="black"/>
                    </a:solidFill>
                    <a:latin typeface="Bookman Old Style" pitchFamily="18" charset="0"/>
                    <a:ea typeface="Cambria Math" pitchFamily="18" charset="0"/>
                    <a:cs typeface="+mn-cs"/>
                  </a:rPr>
                  <a:t>x</a:t>
                </a:r>
                <a:r>
                  <a:rPr lang="pt-BR" sz="1600" dirty="0" smtClean="0">
                    <a:solidFill>
                      <a:prstClr val="black"/>
                    </a:solidFill>
                    <a:latin typeface="Cambria Math" pitchFamily="18" charset="0"/>
                    <a:ea typeface="Cambria Math" pitchFamily="18" charset="0"/>
                    <a:cs typeface="+mn-cs"/>
                  </a:rPr>
                  <a:t> + 2</a:t>
                </a:r>
                <a:endParaRPr lang="en-IN" sz="1600" dirty="0" smtClean="0">
                  <a:solidFill>
                    <a:prstClr val="black"/>
                  </a:solidFill>
                  <a:latin typeface="Cambria Math" pitchFamily="18" charset="0"/>
                  <a:ea typeface="Cambria Math" pitchFamily="18" charset="0"/>
                  <a:cs typeface="+mn-cs"/>
                </a:endParaRPr>
              </a:p>
            </p:txBody>
          </p:sp>
          <p:cxnSp>
            <p:nvCxnSpPr>
              <p:cNvPr id="46" name="Straight Connector 45"/>
              <p:cNvCxnSpPr/>
              <p:nvPr/>
            </p:nvCxnSpPr>
            <p:spPr>
              <a:xfrm>
                <a:off x="1322466" y="997240"/>
                <a:ext cx="51429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1412158" y="945660"/>
                <a:ext cx="334914" cy="338554"/>
              </a:xfrm>
              <a:prstGeom prst="rect">
                <a:avLst/>
              </a:prstGeom>
            </p:spPr>
            <p:txBody>
              <a:bodyPr wrap="square">
                <a:spAutoFit/>
              </a:bodyPr>
              <a:lstStyle/>
              <a:p>
                <a:pPr fontAlgn="auto">
                  <a:spcBef>
                    <a:spcPts val="0"/>
                  </a:spcBef>
                  <a:spcAft>
                    <a:spcPts val="0"/>
                  </a:spcAft>
                </a:pPr>
                <a:r>
                  <a:rPr lang="pt-BR" sz="1600" dirty="0" smtClean="0">
                    <a:solidFill>
                      <a:prstClr val="black"/>
                    </a:solidFill>
                    <a:latin typeface="Cambria Math" pitchFamily="18" charset="0"/>
                    <a:ea typeface="Cambria Math" pitchFamily="18" charset="0"/>
                    <a:cs typeface="+mn-cs"/>
                  </a:rPr>
                  <a:t>6</a:t>
                </a:r>
                <a:endParaRPr lang="en-IN" sz="1600" dirty="0" smtClean="0">
                  <a:solidFill>
                    <a:prstClr val="black"/>
                  </a:solidFill>
                  <a:latin typeface="Cambria Math" pitchFamily="18" charset="0"/>
                  <a:ea typeface="Cambria Math" pitchFamily="18" charset="0"/>
                  <a:cs typeface="+mn-cs"/>
                </a:endParaRPr>
              </a:p>
            </p:txBody>
          </p:sp>
        </p:grpSp>
        <p:grpSp>
          <p:nvGrpSpPr>
            <p:cNvPr id="31" name="Group 30"/>
            <p:cNvGrpSpPr/>
            <p:nvPr/>
          </p:nvGrpSpPr>
          <p:grpSpPr>
            <a:xfrm>
              <a:off x="1687775" y="691292"/>
              <a:ext cx="1403470" cy="581409"/>
              <a:chOff x="1163528" y="683522"/>
              <a:chExt cx="595208" cy="581409"/>
            </a:xfrm>
          </p:grpSpPr>
          <p:sp>
            <p:nvSpPr>
              <p:cNvPr id="38" name="Rectangle 37"/>
              <p:cNvSpPr/>
              <p:nvPr/>
            </p:nvSpPr>
            <p:spPr>
              <a:xfrm>
                <a:off x="1163528" y="685827"/>
                <a:ext cx="362765" cy="338554"/>
              </a:xfrm>
              <a:prstGeom prst="rect">
                <a:avLst/>
              </a:prstGeom>
            </p:spPr>
            <p:txBody>
              <a:bodyPr wrap="square">
                <a:spAutoFit/>
              </a:bodyPr>
              <a:lstStyle/>
              <a:p>
                <a:pPr fontAlgn="auto">
                  <a:spcBef>
                    <a:spcPts val="0"/>
                  </a:spcBef>
                  <a:spcAft>
                    <a:spcPts val="0"/>
                  </a:spcAft>
                </a:pPr>
                <a:r>
                  <a:rPr lang="pt-BR" sz="1600" dirty="0" smtClean="0">
                    <a:solidFill>
                      <a:prstClr val="black"/>
                    </a:solidFill>
                    <a:latin typeface="Cambria Math" pitchFamily="18" charset="0"/>
                    <a:ea typeface="Cambria Math" pitchFamily="18" charset="0"/>
                    <a:cs typeface="+mn-cs"/>
                  </a:rPr>
                  <a:t>11 – </a:t>
                </a:r>
                <a:r>
                  <a:rPr lang="pt-BR" sz="1600" i="1" dirty="0" smtClean="0">
                    <a:solidFill>
                      <a:prstClr val="black"/>
                    </a:solidFill>
                    <a:latin typeface="Bookman Old Style" pitchFamily="18" charset="0"/>
                    <a:ea typeface="Cambria Math" pitchFamily="18" charset="0"/>
                    <a:cs typeface="+mn-cs"/>
                  </a:rPr>
                  <a:t>x</a:t>
                </a:r>
                <a:r>
                  <a:rPr lang="pt-BR" sz="1600" dirty="0" smtClean="0">
                    <a:solidFill>
                      <a:prstClr val="black"/>
                    </a:solidFill>
                    <a:latin typeface="Cambria Math" pitchFamily="18" charset="0"/>
                    <a:ea typeface="Cambria Math" pitchFamily="18" charset="0"/>
                    <a:cs typeface="+mn-cs"/>
                  </a:rPr>
                  <a:t> </a:t>
                </a:r>
                <a:endParaRPr lang="en-IN" sz="1600" dirty="0" smtClean="0">
                  <a:solidFill>
                    <a:prstClr val="black"/>
                  </a:solidFill>
                  <a:latin typeface="Cambria Math" pitchFamily="18" charset="0"/>
                  <a:ea typeface="Cambria Math" pitchFamily="18" charset="0"/>
                  <a:cs typeface="+mn-cs"/>
                </a:endParaRPr>
              </a:p>
            </p:txBody>
          </p:sp>
          <p:cxnSp>
            <p:nvCxnSpPr>
              <p:cNvPr id="39" name="Straight Connector 38"/>
              <p:cNvCxnSpPr/>
              <p:nvPr/>
            </p:nvCxnSpPr>
            <p:spPr>
              <a:xfrm>
                <a:off x="1191459" y="977957"/>
                <a:ext cx="27234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0" name="Rectangle 39"/>
              <p:cNvSpPr/>
              <p:nvPr/>
            </p:nvSpPr>
            <p:spPr>
              <a:xfrm>
                <a:off x="1273860" y="926377"/>
                <a:ext cx="171793" cy="338554"/>
              </a:xfrm>
              <a:prstGeom prst="rect">
                <a:avLst/>
              </a:prstGeom>
            </p:spPr>
            <p:txBody>
              <a:bodyPr wrap="square">
                <a:spAutoFit/>
              </a:bodyPr>
              <a:lstStyle/>
              <a:p>
                <a:pPr fontAlgn="auto">
                  <a:spcBef>
                    <a:spcPts val="0"/>
                  </a:spcBef>
                  <a:spcAft>
                    <a:spcPts val="0"/>
                  </a:spcAft>
                </a:pPr>
                <a:r>
                  <a:rPr lang="pt-BR" sz="1600" dirty="0" smtClean="0">
                    <a:solidFill>
                      <a:prstClr val="black"/>
                    </a:solidFill>
                    <a:latin typeface="Cambria Math" pitchFamily="18" charset="0"/>
                    <a:ea typeface="Cambria Math" pitchFamily="18" charset="0"/>
                    <a:cs typeface="+mn-cs"/>
                  </a:rPr>
                  <a:t>3</a:t>
                </a:r>
                <a:endParaRPr lang="en-IN" sz="1600" dirty="0" smtClean="0">
                  <a:solidFill>
                    <a:prstClr val="black"/>
                  </a:solidFill>
                  <a:latin typeface="Cambria Math" pitchFamily="18" charset="0"/>
                  <a:ea typeface="Cambria Math" pitchFamily="18" charset="0"/>
                  <a:cs typeface="+mn-cs"/>
                </a:endParaRPr>
              </a:p>
            </p:txBody>
          </p:sp>
          <p:sp>
            <p:nvSpPr>
              <p:cNvPr id="41" name="Rectangle 40"/>
              <p:cNvSpPr/>
              <p:nvPr/>
            </p:nvSpPr>
            <p:spPr>
              <a:xfrm>
                <a:off x="1499673" y="807109"/>
                <a:ext cx="103897" cy="338554"/>
              </a:xfrm>
              <a:prstGeom prst="rect">
                <a:avLst/>
              </a:prstGeom>
            </p:spPr>
            <p:txBody>
              <a:bodyPr wrap="square">
                <a:spAutoFit/>
              </a:bodyPr>
              <a:lstStyle/>
              <a:p>
                <a:pPr fontAlgn="auto">
                  <a:spcBef>
                    <a:spcPts val="0"/>
                  </a:spcBef>
                  <a:spcAft>
                    <a:spcPts val="0"/>
                  </a:spcAft>
                </a:pPr>
                <a:r>
                  <a:rPr lang="pt-BR" sz="1600" dirty="0">
                    <a:solidFill>
                      <a:prstClr val="black"/>
                    </a:solidFill>
                    <a:latin typeface="Cambria Math" pitchFamily="18" charset="0"/>
                    <a:ea typeface="Cambria Math" pitchFamily="18" charset="0"/>
                    <a:cs typeface="+mn-cs"/>
                  </a:rPr>
                  <a:t>–</a:t>
                </a:r>
                <a:endParaRPr lang="en-IN" sz="1600" dirty="0" smtClean="0">
                  <a:solidFill>
                    <a:prstClr val="black"/>
                  </a:solidFill>
                  <a:latin typeface="Cambria Math" pitchFamily="18" charset="0"/>
                  <a:ea typeface="Cambria Math" pitchFamily="18" charset="0"/>
                  <a:cs typeface="+mn-cs"/>
                </a:endParaRPr>
              </a:p>
            </p:txBody>
          </p:sp>
          <p:sp>
            <p:nvSpPr>
              <p:cNvPr id="42" name="Rectangle 41"/>
              <p:cNvSpPr/>
              <p:nvPr/>
            </p:nvSpPr>
            <p:spPr>
              <a:xfrm>
                <a:off x="1619403" y="683522"/>
                <a:ext cx="127147" cy="338554"/>
              </a:xfrm>
              <a:prstGeom prst="rect">
                <a:avLst/>
              </a:prstGeom>
            </p:spPr>
            <p:txBody>
              <a:bodyPr wrap="square">
                <a:spAutoFit/>
              </a:bodyPr>
              <a:lstStyle/>
              <a:p>
                <a:pPr fontAlgn="auto">
                  <a:spcBef>
                    <a:spcPts val="0"/>
                  </a:spcBef>
                  <a:spcAft>
                    <a:spcPts val="0"/>
                  </a:spcAft>
                </a:pPr>
                <a:r>
                  <a:rPr lang="pt-BR" sz="1600" dirty="0" smtClean="0">
                    <a:solidFill>
                      <a:prstClr val="black"/>
                    </a:solidFill>
                    <a:latin typeface="Cambria Math" pitchFamily="18" charset="0"/>
                    <a:ea typeface="Cambria Math" pitchFamily="18" charset="0"/>
                    <a:cs typeface="+mn-cs"/>
                  </a:rPr>
                  <a:t>1</a:t>
                </a:r>
                <a:endParaRPr lang="en-IN" sz="1600" dirty="0" smtClean="0">
                  <a:solidFill>
                    <a:prstClr val="black"/>
                  </a:solidFill>
                  <a:latin typeface="Cambria Math" pitchFamily="18" charset="0"/>
                  <a:ea typeface="Cambria Math" pitchFamily="18" charset="0"/>
                  <a:cs typeface="+mn-cs"/>
                </a:endParaRPr>
              </a:p>
            </p:txBody>
          </p:sp>
          <p:sp>
            <p:nvSpPr>
              <p:cNvPr id="43" name="Rectangle 42"/>
              <p:cNvSpPr/>
              <p:nvPr/>
            </p:nvSpPr>
            <p:spPr>
              <a:xfrm>
                <a:off x="1616758" y="924072"/>
                <a:ext cx="141978" cy="338554"/>
              </a:xfrm>
              <a:prstGeom prst="rect">
                <a:avLst/>
              </a:prstGeom>
            </p:spPr>
            <p:txBody>
              <a:bodyPr wrap="square">
                <a:spAutoFit/>
              </a:bodyPr>
              <a:lstStyle/>
              <a:p>
                <a:pPr fontAlgn="auto">
                  <a:spcBef>
                    <a:spcPts val="0"/>
                  </a:spcBef>
                  <a:spcAft>
                    <a:spcPts val="0"/>
                  </a:spcAft>
                </a:pPr>
                <a:r>
                  <a:rPr lang="pt-BR" sz="1600" dirty="0" smtClean="0">
                    <a:solidFill>
                      <a:prstClr val="black"/>
                    </a:solidFill>
                    <a:latin typeface="Cambria Math" pitchFamily="18" charset="0"/>
                    <a:ea typeface="Cambria Math" pitchFamily="18" charset="0"/>
                    <a:cs typeface="+mn-cs"/>
                  </a:rPr>
                  <a:t>4</a:t>
                </a:r>
                <a:endParaRPr lang="en-IN" sz="1600" dirty="0" smtClean="0">
                  <a:solidFill>
                    <a:prstClr val="black"/>
                  </a:solidFill>
                  <a:latin typeface="Cambria Math" pitchFamily="18" charset="0"/>
                  <a:ea typeface="Cambria Math" pitchFamily="18" charset="0"/>
                  <a:cs typeface="+mn-cs"/>
                </a:endParaRPr>
              </a:p>
            </p:txBody>
          </p:sp>
          <p:cxnSp>
            <p:nvCxnSpPr>
              <p:cNvPr id="44" name="Straight Connector 43"/>
              <p:cNvCxnSpPr/>
              <p:nvPr/>
            </p:nvCxnSpPr>
            <p:spPr>
              <a:xfrm>
                <a:off x="1629044" y="977957"/>
                <a:ext cx="111457"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2" name="Double Bracket 31"/>
            <p:cNvSpPr/>
            <p:nvPr/>
          </p:nvSpPr>
          <p:spPr>
            <a:xfrm>
              <a:off x="1666608" y="715592"/>
              <a:ext cx="1473582" cy="549624"/>
            </a:xfrm>
            <a:prstGeom prst="bracketPair">
              <a:avLst>
                <a:gd name="adj" fmla="val 18073"/>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fontAlgn="auto">
                <a:spcBef>
                  <a:spcPts val="0"/>
                </a:spcBef>
                <a:spcAft>
                  <a:spcPts val="0"/>
                </a:spcAft>
              </a:pPr>
              <a:endParaRPr lang="en-US" sz="1600">
                <a:solidFill>
                  <a:prstClr val="black"/>
                </a:solidFill>
                <a:latin typeface="Cambria Math" pitchFamily="18" charset="0"/>
                <a:ea typeface="Cambria Math" pitchFamily="18" charset="0"/>
              </a:endParaRPr>
            </a:p>
          </p:txBody>
        </p:sp>
        <p:grpSp>
          <p:nvGrpSpPr>
            <p:cNvPr id="33" name="Group 32"/>
            <p:cNvGrpSpPr/>
            <p:nvPr/>
          </p:nvGrpSpPr>
          <p:grpSpPr>
            <a:xfrm>
              <a:off x="3372937" y="693010"/>
              <a:ext cx="1005571" cy="577121"/>
              <a:chOff x="1175058" y="667338"/>
              <a:chExt cx="768281" cy="577121"/>
            </a:xfrm>
          </p:grpSpPr>
          <p:sp>
            <p:nvSpPr>
              <p:cNvPr id="35" name="Rectangle 34"/>
              <p:cNvSpPr/>
              <p:nvPr/>
            </p:nvSpPr>
            <p:spPr>
              <a:xfrm>
                <a:off x="1175058" y="667338"/>
                <a:ext cx="768281" cy="338554"/>
              </a:xfrm>
              <a:prstGeom prst="rect">
                <a:avLst/>
              </a:prstGeom>
            </p:spPr>
            <p:txBody>
              <a:bodyPr wrap="square">
                <a:spAutoFit/>
              </a:bodyPr>
              <a:lstStyle/>
              <a:p>
                <a:pPr fontAlgn="auto">
                  <a:spcBef>
                    <a:spcPts val="0"/>
                  </a:spcBef>
                  <a:spcAft>
                    <a:spcPts val="0"/>
                  </a:spcAft>
                </a:pPr>
                <a:r>
                  <a:rPr lang="pt-BR" sz="1600" dirty="0" smtClean="0">
                    <a:solidFill>
                      <a:prstClr val="black"/>
                    </a:solidFill>
                    <a:latin typeface="Cambria Math" pitchFamily="18" charset="0"/>
                    <a:ea typeface="Cambria Math" pitchFamily="18" charset="0"/>
                    <a:cs typeface="+mn-cs"/>
                  </a:rPr>
                  <a:t>3</a:t>
                </a:r>
                <a:r>
                  <a:rPr lang="pt-BR" sz="1600" i="1" dirty="0" smtClean="0">
                    <a:solidFill>
                      <a:prstClr val="black"/>
                    </a:solidFill>
                    <a:latin typeface="Bookman Old Style" pitchFamily="18" charset="0"/>
                    <a:ea typeface="Cambria Math" pitchFamily="18" charset="0"/>
                    <a:cs typeface="+mn-cs"/>
                  </a:rPr>
                  <a:t>x</a:t>
                </a:r>
                <a:r>
                  <a:rPr lang="pt-BR" sz="1600" dirty="0" smtClean="0">
                    <a:solidFill>
                      <a:prstClr val="black"/>
                    </a:solidFill>
                    <a:latin typeface="Cambria Math" pitchFamily="18" charset="0"/>
                    <a:ea typeface="Cambria Math" pitchFamily="18" charset="0"/>
                    <a:cs typeface="+mn-cs"/>
                  </a:rPr>
                  <a:t> – 4</a:t>
                </a:r>
                <a:endParaRPr lang="en-IN" sz="1600" dirty="0" smtClean="0">
                  <a:solidFill>
                    <a:prstClr val="black"/>
                  </a:solidFill>
                  <a:latin typeface="Cambria Math" pitchFamily="18" charset="0"/>
                  <a:ea typeface="Cambria Math" pitchFamily="18" charset="0"/>
                  <a:cs typeface="+mn-cs"/>
                </a:endParaRPr>
              </a:p>
            </p:txBody>
          </p:sp>
          <p:cxnSp>
            <p:nvCxnSpPr>
              <p:cNvPr id="36" name="Straight Connector 35"/>
              <p:cNvCxnSpPr/>
              <p:nvPr/>
            </p:nvCxnSpPr>
            <p:spPr>
              <a:xfrm>
                <a:off x="1239697" y="960055"/>
                <a:ext cx="425039"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Rectangle 36"/>
              <p:cNvSpPr/>
              <p:nvPr/>
            </p:nvSpPr>
            <p:spPr>
              <a:xfrm>
                <a:off x="1292550" y="905905"/>
                <a:ext cx="425010" cy="338554"/>
              </a:xfrm>
              <a:prstGeom prst="rect">
                <a:avLst/>
              </a:prstGeom>
            </p:spPr>
            <p:txBody>
              <a:bodyPr wrap="square">
                <a:spAutoFit/>
              </a:bodyPr>
              <a:lstStyle/>
              <a:p>
                <a:pPr fontAlgn="auto">
                  <a:spcBef>
                    <a:spcPts val="0"/>
                  </a:spcBef>
                  <a:spcAft>
                    <a:spcPts val="0"/>
                  </a:spcAft>
                </a:pPr>
                <a:r>
                  <a:rPr lang="pt-BR" sz="1600" dirty="0" smtClean="0">
                    <a:solidFill>
                      <a:prstClr val="black"/>
                    </a:solidFill>
                    <a:latin typeface="Cambria Math" pitchFamily="18" charset="0"/>
                    <a:ea typeface="Cambria Math" pitchFamily="18" charset="0"/>
                    <a:cs typeface="+mn-cs"/>
                  </a:rPr>
                  <a:t>12</a:t>
                </a:r>
                <a:endParaRPr lang="en-IN" sz="1600" dirty="0" smtClean="0">
                  <a:solidFill>
                    <a:prstClr val="black"/>
                  </a:solidFill>
                  <a:latin typeface="Cambria Math" pitchFamily="18" charset="0"/>
                  <a:ea typeface="Cambria Math" pitchFamily="18" charset="0"/>
                  <a:cs typeface="+mn-cs"/>
                </a:endParaRPr>
              </a:p>
            </p:txBody>
          </p:sp>
        </p:grpSp>
        <p:sp>
          <p:nvSpPr>
            <p:cNvPr id="34" name="Rectangle 33"/>
            <p:cNvSpPr/>
            <p:nvPr/>
          </p:nvSpPr>
          <p:spPr>
            <a:xfrm>
              <a:off x="3138568" y="803321"/>
              <a:ext cx="348596" cy="338554"/>
            </a:xfrm>
            <a:prstGeom prst="rect">
              <a:avLst/>
            </a:prstGeom>
          </p:spPr>
          <p:txBody>
            <a:bodyPr wrap="square">
              <a:spAutoFit/>
            </a:bodyPr>
            <a:lstStyle/>
            <a:p>
              <a:pPr fontAlgn="auto">
                <a:spcBef>
                  <a:spcPts val="0"/>
                </a:spcBef>
                <a:spcAft>
                  <a:spcPts val="0"/>
                </a:spcAft>
              </a:pPr>
              <a:r>
                <a:rPr lang="pt-BR" sz="1600" dirty="0" smtClean="0">
                  <a:solidFill>
                    <a:prstClr val="black"/>
                  </a:solidFill>
                  <a:latin typeface="Cambria Math" pitchFamily="18" charset="0"/>
                  <a:ea typeface="Cambria Math" pitchFamily="18" charset="0"/>
                  <a:cs typeface="+mn-cs"/>
                </a:rPr>
                <a:t>=</a:t>
              </a:r>
              <a:endParaRPr lang="en-IN" sz="1600" dirty="0" smtClean="0">
                <a:solidFill>
                  <a:prstClr val="black"/>
                </a:solidFill>
                <a:latin typeface="Cambria Math" pitchFamily="18" charset="0"/>
                <a:ea typeface="Cambria Math" pitchFamily="18" charset="0"/>
                <a:cs typeface="+mn-cs"/>
              </a:endParaRPr>
            </a:p>
          </p:txBody>
        </p:sp>
      </p:grpSp>
      <p:sp>
        <p:nvSpPr>
          <p:cNvPr id="55" name="Rectangle 54"/>
          <p:cNvSpPr/>
          <p:nvPr/>
        </p:nvSpPr>
        <p:spPr>
          <a:xfrm>
            <a:off x="2224565" y="1755769"/>
            <a:ext cx="323830" cy="338241"/>
          </a:xfrm>
          <a:prstGeom prst="rect">
            <a:avLst/>
          </a:prstGeom>
        </p:spPr>
        <p:txBody>
          <a:bodyPr wrap="square">
            <a:spAutoFit/>
          </a:bodyPr>
          <a:lstStyle/>
          <a:p>
            <a:pPr fontAlgn="auto">
              <a:spcBef>
                <a:spcPts val="0"/>
              </a:spcBef>
              <a:spcAft>
                <a:spcPts val="0"/>
              </a:spcAft>
            </a:pPr>
            <a:r>
              <a:rPr lang="en-US" sz="1600" dirty="0" smtClean="0">
                <a:solidFill>
                  <a:prstClr val="black"/>
                </a:solidFill>
                <a:latin typeface="Cambria Math" pitchFamily="18" charset="0"/>
                <a:ea typeface="Cambria Math" pitchFamily="18" charset="0"/>
                <a:cs typeface="+mn-cs"/>
              </a:rPr>
              <a:t>–</a:t>
            </a:r>
            <a:endParaRPr lang="en-IN" sz="1600" dirty="0" smtClean="0">
              <a:solidFill>
                <a:prstClr val="black"/>
              </a:solidFill>
              <a:latin typeface="Cambria Math" pitchFamily="18" charset="0"/>
              <a:ea typeface="Cambria Math" pitchFamily="18" charset="0"/>
              <a:cs typeface="+mn-cs"/>
            </a:endParaRPr>
          </a:p>
        </p:txBody>
      </p:sp>
      <p:grpSp>
        <p:nvGrpSpPr>
          <p:cNvPr id="56" name="Group 55"/>
          <p:cNvGrpSpPr/>
          <p:nvPr/>
        </p:nvGrpSpPr>
        <p:grpSpPr>
          <a:xfrm>
            <a:off x="1628892" y="1636619"/>
            <a:ext cx="768281" cy="576587"/>
            <a:chOff x="1195475" y="707093"/>
            <a:chExt cx="768281" cy="577121"/>
          </a:xfrm>
        </p:grpSpPr>
        <p:sp>
          <p:nvSpPr>
            <p:cNvPr id="57" name="Rectangle 56"/>
            <p:cNvSpPr/>
            <p:nvPr/>
          </p:nvSpPr>
          <p:spPr>
            <a:xfrm>
              <a:off x="1195475" y="707093"/>
              <a:ext cx="768281" cy="338554"/>
            </a:xfrm>
            <a:prstGeom prst="rect">
              <a:avLst/>
            </a:prstGeom>
          </p:spPr>
          <p:txBody>
            <a:bodyPr wrap="square">
              <a:spAutoFit/>
            </a:bodyPr>
            <a:lstStyle/>
            <a:p>
              <a:pPr fontAlgn="auto">
                <a:spcBef>
                  <a:spcPts val="0"/>
                </a:spcBef>
                <a:spcAft>
                  <a:spcPts val="0"/>
                </a:spcAft>
              </a:pPr>
              <a:r>
                <a:rPr lang="pt-BR" sz="1600" i="1" dirty="0">
                  <a:solidFill>
                    <a:prstClr val="black"/>
                  </a:solidFill>
                  <a:latin typeface="Bookman Old Style" pitchFamily="18" charset="0"/>
                  <a:ea typeface="Cambria Math" pitchFamily="18" charset="0"/>
                  <a:cs typeface="+mn-cs"/>
                </a:rPr>
                <a:t>x</a:t>
              </a:r>
              <a:r>
                <a:rPr lang="pt-BR" sz="1600" dirty="0" smtClean="0">
                  <a:solidFill>
                    <a:prstClr val="black"/>
                  </a:solidFill>
                  <a:latin typeface="Cambria Math" pitchFamily="18" charset="0"/>
                  <a:ea typeface="Cambria Math" pitchFamily="18" charset="0"/>
                  <a:cs typeface="+mn-cs"/>
                </a:rPr>
                <a:t> + 2</a:t>
              </a:r>
              <a:endParaRPr lang="en-IN" sz="1600" dirty="0" smtClean="0">
                <a:solidFill>
                  <a:prstClr val="black"/>
                </a:solidFill>
                <a:latin typeface="Cambria Math" pitchFamily="18" charset="0"/>
                <a:ea typeface="Cambria Math" pitchFamily="18" charset="0"/>
                <a:cs typeface="+mn-cs"/>
              </a:endParaRPr>
            </a:p>
          </p:txBody>
        </p:sp>
        <p:cxnSp>
          <p:nvCxnSpPr>
            <p:cNvPr id="58" name="Straight Connector 57"/>
            <p:cNvCxnSpPr/>
            <p:nvPr/>
          </p:nvCxnSpPr>
          <p:spPr>
            <a:xfrm>
              <a:off x="1276235" y="994200"/>
              <a:ext cx="51429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59" name="Rectangle 58"/>
            <p:cNvSpPr/>
            <p:nvPr/>
          </p:nvSpPr>
          <p:spPr>
            <a:xfrm>
              <a:off x="1373716" y="945660"/>
              <a:ext cx="334914" cy="338554"/>
            </a:xfrm>
            <a:prstGeom prst="rect">
              <a:avLst/>
            </a:prstGeom>
          </p:spPr>
          <p:txBody>
            <a:bodyPr wrap="square">
              <a:spAutoFit/>
            </a:bodyPr>
            <a:lstStyle/>
            <a:p>
              <a:pPr fontAlgn="auto">
                <a:spcBef>
                  <a:spcPts val="0"/>
                </a:spcBef>
                <a:spcAft>
                  <a:spcPts val="0"/>
                </a:spcAft>
              </a:pPr>
              <a:r>
                <a:rPr lang="pt-BR" sz="1600" dirty="0" smtClean="0">
                  <a:solidFill>
                    <a:prstClr val="black"/>
                  </a:solidFill>
                  <a:latin typeface="Cambria Math" pitchFamily="18" charset="0"/>
                  <a:ea typeface="Cambria Math" pitchFamily="18" charset="0"/>
                  <a:cs typeface="+mn-cs"/>
                </a:rPr>
                <a:t>6</a:t>
              </a:r>
              <a:endParaRPr lang="en-IN" sz="1600" dirty="0" smtClean="0">
                <a:solidFill>
                  <a:prstClr val="black"/>
                </a:solidFill>
                <a:latin typeface="Cambria Math" pitchFamily="18" charset="0"/>
                <a:ea typeface="Cambria Math" pitchFamily="18" charset="0"/>
                <a:cs typeface="+mn-cs"/>
              </a:endParaRPr>
            </a:p>
          </p:txBody>
        </p:sp>
      </p:grpSp>
      <p:grpSp>
        <p:nvGrpSpPr>
          <p:cNvPr id="60" name="Group 59"/>
          <p:cNvGrpSpPr/>
          <p:nvPr/>
        </p:nvGrpSpPr>
        <p:grpSpPr>
          <a:xfrm>
            <a:off x="2731234" y="1618519"/>
            <a:ext cx="1200861" cy="612741"/>
            <a:chOff x="1142395" y="683522"/>
            <a:chExt cx="509281" cy="613308"/>
          </a:xfrm>
        </p:grpSpPr>
        <p:sp>
          <p:nvSpPr>
            <p:cNvPr id="61" name="Rectangle 60"/>
            <p:cNvSpPr/>
            <p:nvPr/>
          </p:nvSpPr>
          <p:spPr>
            <a:xfrm>
              <a:off x="1142395" y="685827"/>
              <a:ext cx="362765" cy="338554"/>
            </a:xfrm>
            <a:prstGeom prst="rect">
              <a:avLst/>
            </a:prstGeom>
          </p:spPr>
          <p:txBody>
            <a:bodyPr wrap="square">
              <a:spAutoFit/>
            </a:bodyPr>
            <a:lstStyle/>
            <a:p>
              <a:pPr fontAlgn="auto">
                <a:spcBef>
                  <a:spcPts val="0"/>
                </a:spcBef>
                <a:spcAft>
                  <a:spcPts val="0"/>
                </a:spcAft>
              </a:pPr>
              <a:r>
                <a:rPr lang="pt-BR" sz="1600" dirty="0" smtClean="0">
                  <a:solidFill>
                    <a:prstClr val="black"/>
                  </a:solidFill>
                  <a:latin typeface="Cambria Math" pitchFamily="18" charset="0"/>
                  <a:ea typeface="Cambria Math" pitchFamily="18" charset="0"/>
                  <a:cs typeface="+mn-cs"/>
                </a:rPr>
                <a:t>11 – </a:t>
              </a:r>
              <a:r>
                <a:rPr lang="pt-BR" sz="1600" i="1" dirty="0">
                  <a:solidFill>
                    <a:prstClr val="black"/>
                  </a:solidFill>
                  <a:latin typeface="Bookman Old Style" pitchFamily="18" charset="0"/>
                  <a:ea typeface="Cambria Math" pitchFamily="18" charset="0"/>
                  <a:cs typeface="+mn-cs"/>
                </a:rPr>
                <a:t>x</a:t>
              </a:r>
              <a:r>
                <a:rPr lang="pt-BR" sz="1600" dirty="0" smtClean="0">
                  <a:solidFill>
                    <a:prstClr val="black"/>
                  </a:solidFill>
                  <a:latin typeface="Cambria Math" pitchFamily="18" charset="0"/>
                  <a:ea typeface="Cambria Math" pitchFamily="18" charset="0"/>
                  <a:cs typeface="+mn-cs"/>
                </a:rPr>
                <a:t> </a:t>
              </a:r>
              <a:endParaRPr lang="en-IN" sz="1600" dirty="0" smtClean="0">
                <a:solidFill>
                  <a:prstClr val="black"/>
                </a:solidFill>
                <a:latin typeface="Cambria Math" pitchFamily="18" charset="0"/>
                <a:ea typeface="Cambria Math" pitchFamily="18" charset="0"/>
                <a:cs typeface="+mn-cs"/>
              </a:endParaRPr>
            </a:p>
          </p:txBody>
        </p:sp>
        <p:cxnSp>
          <p:nvCxnSpPr>
            <p:cNvPr id="62" name="Straight Connector 61"/>
            <p:cNvCxnSpPr/>
            <p:nvPr/>
          </p:nvCxnSpPr>
          <p:spPr>
            <a:xfrm>
              <a:off x="1179137" y="983567"/>
              <a:ext cx="23992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63" name="Rectangle 62"/>
            <p:cNvSpPr/>
            <p:nvPr/>
          </p:nvSpPr>
          <p:spPr>
            <a:xfrm>
              <a:off x="1229123" y="958276"/>
              <a:ext cx="171793" cy="338554"/>
            </a:xfrm>
            <a:prstGeom prst="rect">
              <a:avLst/>
            </a:prstGeom>
          </p:spPr>
          <p:txBody>
            <a:bodyPr wrap="square">
              <a:spAutoFit/>
            </a:bodyPr>
            <a:lstStyle/>
            <a:p>
              <a:pPr fontAlgn="auto">
                <a:spcBef>
                  <a:spcPts val="0"/>
                </a:spcBef>
                <a:spcAft>
                  <a:spcPts val="0"/>
                </a:spcAft>
              </a:pPr>
              <a:r>
                <a:rPr lang="pt-BR" sz="1600" dirty="0" smtClean="0">
                  <a:solidFill>
                    <a:prstClr val="black"/>
                  </a:solidFill>
                  <a:latin typeface="Cambria Math" pitchFamily="18" charset="0"/>
                  <a:ea typeface="Cambria Math" pitchFamily="18" charset="0"/>
                  <a:cs typeface="+mn-cs"/>
                </a:rPr>
                <a:t>3</a:t>
              </a:r>
              <a:endParaRPr lang="en-IN" sz="1600" dirty="0" smtClean="0">
                <a:solidFill>
                  <a:prstClr val="black"/>
                </a:solidFill>
                <a:latin typeface="Cambria Math" pitchFamily="18" charset="0"/>
                <a:ea typeface="Cambria Math" pitchFamily="18" charset="0"/>
                <a:cs typeface="+mn-cs"/>
              </a:endParaRPr>
            </a:p>
          </p:txBody>
        </p:sp>
        <p:sp>
          <p:nvSpPr>
            <p:cNvPr id="64" name="Rectangle 63"/>
            <p:cNvSpPr/>
            <p:nvPr/>
          </p:nvSpPr>
          <p:spPr>
            <a:xfrm>
              <a:off x="1417241" y="807109"/>
              <a:ext cx="103897" cy="338554"/>
            </a:xfrm>
            <a:prstGeom prst="rect">
              <a:avLst/>
            </a:prstGeom>
          </p:spPr>
          <p:txBody>
            <a:bodyPr wrap="square">
              <a:spAutoFit/>
            </a:bodyPr>
            <a:lstStyle/>
            <a:p>
              <a:pPr fontAlgn="auto">
                <a:spcBef>
                  <a:spcPts val="0"/>
                </a:spcBef>
                <a:spcAft>
                  <a:spcPts val="0"/>
                </a:spcAft>
              </a:pPr>
              <a:r>
                <a:rPr lang="pt-BR" sz="1600" dirty="0">
                  <a:solidFill>
                    <a:prstClr val="black"/>
                  </a:solidFill>
                  <a:latin typeface="Cambria Math" pitchFamily="18" charset="0"/>
                  <a:ea typeface="Cambria Math" pitchFamily="18" charset="0"/>
                  <a:cs typeface="+mn-cs"/>
                </a:rPr>
                <a:t>–</a:t>
              </a:r>
              <a:endParaRPr lang="en-IN" sz="1600" dirty="0" smtClean="0">
                <a:solidFill>
                  <a:prstClr val="black"/>
                </a:solidFill>
                <a:latin typeface="Cambria Math" pitchFamily="18" charset="0"/>
                <a:ea typeface="Cambria Math" pitchFamily="18" charset="0"/>
                <a:cs typeface="+mn-cs"/>
              </a:endParaRPr>
            </a:p>
          </p:txBody>
        </p:sp>
        <p:sp>
          <p:nvSpPr>
            <p:cNvPr id="65" name="Rectangle 64"/>
            <p:cNvSpPr/>
            <p:nvPr/>
          </p:nvSpPr>
          <p:spPr>
            <a:xfrm>
              <a:off x="1512343" y="683522"/>
              <a:ext cx="127147" cy="338554"/>
            </a:xfrm>
            <a:prstGeom prst="rect">
              <a:avLst/>
            </a:prstGeom>
          </p:spPr>
          <p:txBody>
            <a:bodyPr wrap="square">
              <a:spAutoFit/>
            </a:bodyPr>
            <a:lstStyle/>
            <a:p>
              <a:pPr fontAlgn="auto">
                <a:spcBef>
                  <a:spcPts val="0"/>
                </a:spcBef>
                <a:spcAft>
                  <a:spcPts val="0"/>
                </a:spcAft>
              </a:pPr>
              <a:r>
                <a:rPr lang="pt-BR" sz="1600" dirty="0" smtClean="0">
                  <a:solidFill>
                    <a:prstClr val="black"/>
                  </a:solidFill>
                  <a:latin typeface="Cambria Math" pitchFamily="18" charset="0"/>
                  <a:ea typeface="Cambria Math" pitchFamily="18" charset="0"/>
                  <a:cs typeface="+mn-cs"/>
                </a:rPr>
                <a:t>1</a:t>
              </a:r>
              <a:endParaRPr lang="en-IN" sz="1600" dirty="0" smtClean="0">
                <a:solidFill>
                  <a:prstClr val="black"/>
                </a:solidFill>
                <a:latin typeface="Cambria Math" pitchFamily="18" charset="0"/>
                <a:ea typeface="Cambria Math" pitchFamily="18" charset="0"/>
                <a:cs typeface="+mn-cs"/>
              </a:endParaRPr>
            </a:p>
          </p:txBody>
        </p:sp>
        <p:sp>
          <p:nvSpPr>
            <p:cNvPr id="66" name="Rectangle 65"/>
            <p:cNvSpPr/>
            <p:nvPr/>
          </p:nvSpPr>
          <p:spPr>
            <a:xfrm>
              <a:off x="1509698" y="924072"/>
              <a:ext cx="141978" cy="338554"/>
            </a:xfrm>
            <a:prstGeom prst="rect">
              <a:avLst/>
            </a:prstGeom>
          </p:spPr>
          <p:txBody>
            <a:bodyPr wrap="square">
              <a:spAutoFit/>
            </a:bodyPr>
            <a:lstStyle/>
            <a:p>
              <a:pPr fontAlgn="auto">
                <a:spcBef>
                  <a:spcPts val="0"/>
                </a:spcBef>
                <a:spcAft>
                  <a:spcPts val="0"/>
                </a:spcAft>
              </a:pPr>
              <a:r>
                <a:rPr lang="pt-BR" sz="1600" dirty="0" smtClean="0">
                  <a:solidFill>
                    <a:prstClr val="black"/>
                  </a:solidFill>
                  <a:latin typeface="Cambria Math" pitchFamily="18" charset="0"/>
                  <a:ea typeface="Cambria Math" pitchFamily="18" charset="0"/>
                  <a:cs typeface="+mn-cs"/>
                </a:rPr>
                <a:t>4</a:t>
              </a:r>
              <a:endParaRPr lang="en-IN" sz="1600" dirty="0" smtClean="0">
                <a:solidFill>
                  <a:prstClr val="black"/>
                </a:solidFill>
                <a:latin typeface="Cambria Math" pitchFamily="18" charset="0"/>
                <a:ea typeface="Cambria Math" pitchFamily="18" charset="0"/>
                <a:cs typeface="+mn-cs"/>
              </a:endParaRPr>
            </a:p>
          </p:txBody>
        </p:sp>
        <p:cxnSp>
          <p:nvCxnSpPr>
            <p:cNvPr id="67" name="Straight Connector 66"/>
            <p:cNvCxnSpPr/>
            <p:nvPr/>
          </p:nvCxnSpPr>
          <p:spPr>
            <a:xfrm>
              <a:off x="1531643" y="983193"/>
              <a:ext cx="8409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8" name="Double Bracket 67"/>
          <p:cNvSpPr/>
          <p:nvPr/>
        </p:nvSpPr>
        <p:spPr>
          <a:xfrm>
            <a:off x="2745537" y="1650332"/>
            <a:ext cx="1157837" cy="549116"/>
          </a:xfrm>
          <a:prstGeom prst="bracketPair">
            <a:avLst>
              <a:gd name="adj" fmla="val 17651"/>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fontAlgn="auto">
              <a:spcBef>
                <a:spcPts val="0"/>
              </a:spcBef>
              <a:spcAft>
                <a:spcPts val="0"/>
              </a:spcAft>
            </a:pPr>
            <a:endParaRPr lang="en-US">
              <a:solidFill>
                <a:prstClr val="black"/>
              </a:solidFill>
              <a:latin typeface="Cambria Math" pitchFamily="18" charset="0"/>
              <a:ea typeface="Cambria Math" pitchFamily="18" charset="0"/>
            </a:endParaRPr>
          </a:p>
        </p:txBody>
      </p:sp>
      <p:grpSp>
        <p:nvGrpSpPr>
          <p:cNvPr id="69" name="Group 68"/>
          <p:cNvGrpSpPr/>
          <p:nvPr/>
        </p:nvGrpSpPr>
        <p:grpSpPr>
          <a:xfrm>
            <a:off x="4461030" y="1636619"/>
            <a:ext cx="831050" cy="576587"/>
            <a:chOff x="1237633" y="707093"/>
            <a:chExt cx="634943" cy="577121"/>
          </a:xfrm>
        </p:grpSpPr>
        <p:sp>
          <p:nvSpPr>
            <p:cNvPr id="70" name="Rectangle 69"/>
            <p:cNvSpPr/>
            <p:nvPr/>
          </p:nvSpPr>
          <p:spPr>
            <a:xfrm>
              <a:off x="1237633" y="707093"/>
              <a:ext cx="634943" cy="338554"/>
            </a:xfrm>
            <a:prstGeom prst="rect">
              <a:avLst/>
            </a:prstGeom>
          </p:spPr>
          <p:txBody>
            <a:bodyPr wrap="square">
              <a:spAutoFit/>
            </a:bodyPr>
            <a:lstStyle/>
            <a:p>
              <a:pPr fontAlgn="auto">
                <a:spcBef>
                  <a:spcPts val="0"/>
                </a:spcBef>
                <a:spcAft>
                  <a:spcPts val="0"/>
                </a:spcAft>
              </a:pPr>
              <a:r>
                <a:rPr lang="pt-BR" sz="1600" dirty="0" smtClean="0">
                  <a:solidFill>
                    <a:prstClr val="black"/>
                  </a:solidFill>
                  <a:latin typeface="Cambria Math" pitchFamily="18" charset="0"/>
                  <a:ea typeface="Cambria Math" pitchFamily="18" charset="0"/>
                  <a:cs typeface="+mn-cs"/>
                </a:rPr>
                <a:t>3</a:t>
              </a:r>
              <a:r>
                <a:rPr lang="pt-BR" sz="1600" i="1" dirty="0">
                  <a:solidFill>
                    <a:prstClr val="black"/>
                  </a:solidFill>
                  <a:latin typeface="Bookman Old Style" pitchFamily="18" charset="0"/>
                  <a:ea typeface="Cambria Math" pitchFamily="18" charset="0"/>
                  <a:cs typeface="+mn-cs"/>
                </a:rPr>
                <a:t>x</a:t>
              </a:r>
              <a:r>
                <a:rPr lang="pt-BR" sz="1600" dirty="0" smtClean="0">
                  <a:solidFill>
                    <a:prstClr val="black"/>
                  </a:solidFill>
                  <a:latin typeface="Cambria Math" pitchFamily="18" charset="0"/>
                  <a:ea typeface="Cambria Math" pitchFamily="18" charset="0"/>
                  <a:cs typeface="+mn-cs"/>
                </a:rPr>
                <a:t> – 4</a:t>
              </a:r>
              <a:endParaRPr lang="en-IN" sz="1600" dirty="0" smtClean="0">
                <a:solidFill>
                  <a:prstClr val="black"/>
                </a:solidFill>
                <a:latin typeface="Cambria Math" pitchFamily="18" charset="0"/>
                <a:ea typeface="Cambria Math" pitchFamily="18" charset="0"/>
                <a:cs typeface="+mn-cs"/>
              </a:endParaRPr>
            </a:p>
          </p:txBody>
        </p:sp>
        <p:cxnSp>
          <p:nvCxnSpPr>
            <p:cNvPr id="71" name="Straight Connector 70"/>
            <p:cNvCxnSpPr/>
            <p:nvPr/>
          </p:nvCxnSpPr>
          <p:spPr>
            <a:xfrm>
              <a:off x="1303566" y="994200"/>
              <a:ext cx="42504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72" name="Rectangle 71"/>
            <p:cNvSpPr/>
            <p:nvPr/>
          </p:nvSpPr>
          <p:spPr>
            <a:xfrm>
              <a:off x="1380847" y="945660"/>
              <a:ext cx="319317" cy="338554"/>
            </a:xfrm>
            <a:prstGeom prst="rect">
              <a:avLst/>
            </a:prstGeom>
          </p:spPr>
          <p:txBody>
            <a:bodyPr wrap="square">
              <a:spAutoFit/>
            </a:bodyPr>
            <a:lstStyle/>
            <a:p>
              <a:pPr fontAlgn="auto">
                <a:spcBef>
                  <a:spcPts val="0"/>
                </a:spcBef>
                <a:spcAft>
                  <a:spcPts val="0"/>
                </a:spcAft>
              </a:pPr>
              <a:r>
                <a:rPr lang="pt-BR" sz="1600" dirty="0" smtClean="0">
                  <a:solidFill>
                    <a:prstClr val="black"/>
                  </a:solidFill>
                  <a:latin typeface="Cambria Math" pitchFamily="18" charset="0"/>
                  <a:ea typeface="Cambria Math" pitchFamily="18" charset="0"/>
                  <a:cs typeface="+mn-cs"/>
                </a:rPr>
                <a:t>12</a:t>
              </a:r>
              <a:endParaRPr lang="en-IN" sz="1600" dirty="0" smtClean="0">
                <a:solidFill>
                  <a:prstClr val="black"/>
                </a:solidFill>
                <a:latin typeface="Cambria Math" pitchFamily="18" charset="0"/>
                <a:ea typeface="Cambria Math" pitchFamily="18" charset="0"/>
                <a:cs typeface="+mn-cs"/>
              </a:endParaRPr>
            </a:p>
          </p:txBody>
        </p:sp>
      </p:grpSp>
      <p:sp>
        <p:nvSpPr>
          <p:cNvPr id="73" name="Rectangle 72"/>
          <p:cNvSpPr/>
          <p:nvPr/>
        </p:nvSpPr>
        <p:spPr>
          <a:xfrm>
            <a:off x="3889544" y="1755769"/>
            <a:ext cx="348596" cy="338241"/>
          </a:xfrm>
          <a:prstGeom prst="rect">
            <a:avLst/>
          </a:prstGeom>
        </p:spPr>
        <p:txBody>
          <a:bodyPr wrap="square">
            <a:spAutoFit/>
          </a:bodyPr>
          <a:lstStyle/>
          <a:p>
            <a:pPr fontAlgn="auto">
              <a:spcBef>
                <a:spcPts val="0"/>
              </a:spcBef>
              <a:spcAft>
                <a:spcPts val="0"/>
              </a:spcAft>
            </a:pPr>
            <a:r>
              <a:rPr lang="pt-BR" sz="1600" dirty="0" smtClean="0">
                <a:solidFill>
                  <a:prstClr val="black"/>
                </a:solidFill>
                <a:latin typeface="Cambria Math" pitchFamily="18" charset="0"/>
                <a:ea typeface="Cambria Math" pitchFamily="18" charset="0"/>
                <a:cs typeface="+mn-cs"/>
              </a:rPr>
              <a:t>=</a:t>
            </a:r>
            <a:endParaRPr lang="en-IN" sz="1600" dirty="0" smtClean="0">
              <a:solidFill>
                <a:prstClr val="black"/>
              </a:solidFill>
              <a:latin typeface="Cambria Math" pitchFamily="18" charset="0"/>
              <a:ea typeface="Cambria Math" pitchFamily="18" charset="0"/>
              <a:cs typeface="+mn-cs"/>
            </a:endParaRPr>
          </a:p>
        </p:txBody>
      </p:sp>
      <p:sp>
        <p:nvSpPr>
          <p:cNvPr id="74" name="Rectangle 73"/>
          <p:cNvSpPr/>
          <p:nvPr/>
        </p:nvSpPr>
        <p:spPr>
          <a:xfrm>
            <a:off x="1289058" y="1755769"/>
            <a:ext cx="433675" cy="338241"/>
          </a:xfrm>
          <a:prstGeom prst="rect">
            <a:avLst/>
          </a:prstGeom>
        </p:spPr>
        <p:txBody>
          <a:bodyPr wrap="square">
            <a:spAutoFit/>
          </a:bodyPr>
          <a:lstStyle/>
          <a:p>
            <a:pPr fontAlgn="auto">
              <a:spcBef>
                <a:spcPts val="0"/>
              </a:spcBef>
              <a:spcAft>
                <a:spcPts val="0"/>
              </a:spcAft>
            </a:pPr>
            <a:r>
              <a:rPr lang="pt-BR" sz="1600" dirty="0" smtClean="0">
                <a:solidFill>
                  <a:prstClr val="black"/>
                </a:solidFill>
                <a:latin typeface="Cambria Math" pitchFamily="18" charset="0"/>
                <a:ea typeface="Cambria Math" pitchFamily="18" charset="0"/>
                <a:cs typeface="+mn-cs"/>
              </a:rPr>
              <a:t>12</a:t>
            </a:r>
            <a:endParaRPr lang="en-IN" sz="1600" dirty="0" smtClean="0">
              <a:solidFill>
                <a:prstClr val="black"/>
              </a:solidFill>
              <a:latin typeface="Cambria Math" pitchFamily="18" charset="0"/>
              <a:ea typeface="Cambria Math" pitchFamily="18" charset="0"/>
              <a:cs typeface="+mn-cs"/>
            </a:endParaRPr>
          </a:p>
        </p:txBody>
      </p:sp>
      <p:sp>
        <p:nvSpPr>
          <p:cNvPr id="75" name="Double Bracket 74"/>
          <p:cNvSpPr/>
          <p:nvPr/>
        </p:nvSpPr>
        <p:spPr>
          <a:xfrm>
            <a:off x="1664682" y="1673961"/>
            <a:ext cx="588466" cy="501857"/>
          </a:xfrm>
          <a:prstGeom prst="bracketPair">
            <a:avLst>
              <a:gd name="adj" fmla="val 18375"/>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fontAlgn="auto">
              <a:spcBef>
                <a:spcPts val="0"/>
              </a:spcBef>
              <a:spcAft>
                <a:spcPts val="0"/>
              </a:spcAft>
            </a:pPr>
            <a:endParaRPr lang="en-US">
              <a:solidFill>
                <a:prstClr val="black"/>
              </a:solidFill>
              <a:latin typeface="Cambria Math" pitchFamily="18" charset="0"/>
              <a:ea typeface="Cambria Math" pitchFamily="18" charset="0"/>
            </a:endParaRPr>
          </a:p>
        </p:txBody>
      </p:sp>
      <p:sp>
        <p:nvSpPr>
          <p:cNvPr id="76" name="Rectangle 75"/>
          <p:cNvSpPr/>
          <p:nvPr/>
        </p:nvSpPr>
        <p:spPr>
          <a:xfrm>
            <a:off x="2369157" y="1755769"/>
            <a:ext cx="524746" cy="338241"/>
          </a:xfrm>
          <a:prstGeom prst="rect">
            <a:avLst/>
          </a:prstGeom>
        </p:spPr>
        <p:txBody>
          <a:bodyPr wrap="square">
            <a:spAutoFit/>
          </a:bodyPr>
          <a:lstStyle/>
          <a:p>
            <a:pPr fontAlgn="auto">
              <a:spcBef>
                <a:spcPts val="0"/>
              </a:spcBef>
              <a:spcAft>
                <a:spcPts val="0"/>
              </a:spcAft>
            </a:pPr>
            <a:r>
              <a:rPr lang="pt-BR" sz="1600" dirty="0" smtClean="0">
                <a:solidFill>
                  <a:prstClr val="black"/>
                </a:solidFill>
                <a:latin typeface="Cambria Math" pitchFamily="18" charset="0"/>
                <a:ea typeface="Cambria Math" pitchFamily="18" charset="0"/>
                <a:cs typeface="+mn-cs"/>
              </a:rPr>
              <a:t>12</a:t>
            </a:r>
            <a:endParaRPr lang="en-IN" sz="1600" dirty="0" smtClean="0">
              <a:solidFill>
                <a:prstClr val="black"/>
              </a:solidFill>
              <a:latin typeface="Cambria Math" pitchFamily="18" charset="0"/>
              <a:ea typeface="Cambria Math" pitchFamily="18" charset="0"/>
              <a:cs typeface="+mn-cs"/>
            </a:endParaRPr>
          </a:p>
        </p:txBody>
      </p:sp>
      <p:sp>
        <p:nvSpPr>
          <p:cNvPr id="77" name="Rectangle 76"/>
          <p:cNvSpPr/>
          <p:nvPr/>
        </p:nvSpPr>
        <p:spPr>
          <a:xfrm>
            <a:off x="4083956" y="1755769"/>
            <a:ext cx="524746" cy="338241"/>
          </a:xfrm>
          <a:prstGeom prst="rect">
            <a:avLst/>
          </a:prstGeom>
        </p:spPr>
        <p:txBody>
          <a:bodyPr wrap="square">
            <a:spAutoFit/>
          </a:bodyPr>
          <a:lstStyle/>
          <a:p>
            <a:pPr fontAlgn="auto">
              <a:spcBef>
                <a:spcPts val="0"/>
              </a:spcBef>
              <a:spcAft>
                <a:spcPts val="0"/>
              </a:spcAft>
            </a:pPr>
            <a:r>
              <a:rPr lang="pt-BR" sz="1600" dirty="0" smtClean="0">
                <a:solidFill>
                  <a:prstClr val="black"/>
                </a:solidFill>
                <a:latin typeface="Cambria Math" pitchFamily="18" charset="0"/>
                <a:ea typeface="Cambria Math" pitchFamily="18" charset="0"/>
                <a:cs typeface="+mn-cs"/>
              </a:rPr>
              <a:t>12</a:t>
            </a:r>
            <a:endParaRPr lang="en-IN" sz="1600" dirty="0" smtClean="0">
              <a:solidFill>
                <a:prstClr val="black"/>
              </a:solidFill>
              <a:latin typeface="Cambria Math" pitchFamily="18" charset="0"/>
              <a:ea typeface="Cambria Math" pitchFamily="18" charset="0"/>
              <a:cs typeface="+mn-cs"/>
            </a:endParaRPr>
          </a:p>
        </p:txBody>
      </p:sp>
      <p:sp>
        <p:nvSpPr>
          <p:cNvPr id="78" name="Double Bracket 77"/>
          <p:cNvSpPr/>
          <p:nvPr/>
        </p:nvSpPr>
        <p:spPr>
          <a:xfrm>
            <a:off x="4468583" y="1650354"/>
            <a:ext cx="708268" cy="549117"/>
          </a:xfrm>
          <a:prstGeom prst="bracketPair">
            <a:avLst>
              <a:gd name="adj" fmla="val 17651"/>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fontAlgn="auto">
              <a:spcBef>
                <a:spcPts val="0"/>
              </a:spcBef>
              <a:spcAft>
                <a:spcPts val="0"/>
              </a:spcAft>
            </a:pPr>
            <a:endParaRPr lang="en-US">
              <a:solidFill>
                <a:prstClr val="black"/>
              </a:solidFill>
              <a:latin typeface="Cambria Math" pitchFamily="18" charset="0"/>
              <a:ea typeface="Cambria Math" pitchFamily="18" charset="0"/>
            </a:endParaRPr>
          </a:p>
        </p:txBody>
      </p:sp>
      <p:sp>
        <p:nvSpPr>
          <p:cNvPr id="79" name="Rectangle 78"/>
          <p:cNvSpPr/>
          <p:nvPr/>
        </p:nvSpPr>
        <p:spPr>
          <a:xfrm>
            <a:off x="782137" y="2298158"/>
            <a:ext cx="524746" cy="338241"/>
          </a:xfrm>
          <a:prstGeom prst="rect">
            <a:avLst/>
          </a:prstGeom>
        </p:spPr>
        <p:txBody>
          <a:bodyPr wrap="square">
            <a:spAutoFit/>
          </a:bodyPr>
          <a:lstStyle/>
          <a:p>
            <a:pPr fontAlgn="auto">
              <a:spcBef>
                <a:spcPts val="0"/>
              </a:spcBef>
              <a:spcAft>
                <a:spcPts val="0"/>
              </a:spcAft>
            </a:pPr>
            <a:r>
              <a:rPr lang="pt-BR" sz="1600" dirty="0">
                <a:solidFill>
                  <a:prstClr val="black"/>
                </a:solidFill>
                <a:latin typeface="Cambria Math" pitchFamily="18" charset="0"/>
                <a:ea typeface="Cambria Math" pitchFamily="18" charset="0"/>
                <a:cs typeface="+mn-cs"/>
              </a:rPr>
              <a:t>2</a:t>
            </a:r>
            <a:endParaRPr lang="en-IN" sz="1600" dirty="0">
              <a:solidFill>
                <a:prstClr val="black"/>
              </a:solidFill>
              <a:latin typeface="Cambria Math" pitchFamily="18" charset="0"/>
              <a:ea typeface="Cambria Math" pitchFamily="18" charset="0"/>
              <a:cs typeface="+mn-cs"/>
            </a:endParaRPr>
          </a:p>
        </p:txBody>
      </p:sp>
      <p:sp>
        <p:nvSpPr>
          <p:cNvPr id="80" name="Rectangle 79"/>
          <p:cNvSpPr/>
          <p:nvPr/>
        </p:nvSpPr>
        <p:spPr>
          <a:xfrm>
            <a:off x="931342" y="2298158"/>
            <a:ext cx="822661" cy="338241"/>
          </a:xfrm>
          <a:prstGeom prst="rect">
            <a:avLst/>
          </a:prstGeom>
        </p:spPr>
        <p:txBody>
          <a:bodyPr wrap="none">
            <a:spAutoFit/>
          </a:bodyPr>
          <a:lstStyle/>
          <a:p>
            <a:pPr fontAlgn="auto">
              <a:spcBef>
                <a:spcPts val="0"/>
              </a:spcBef>
              <a:spcAft>
                <a:spcPts val="0"/>
              </a:spcAft>
            </a:pPr>
            <a:r>
              <a:rPr lang="pt-BR" sz="1600" dirty="0" smtClean="0">
                <a:solidFill>
                  <a:prstClr val="black"/>
                </a:solidFill>
                <a:latin typeface="Cambria Math" pitchFamily="18" charset="0"/>
                <a:ea typeface="Cambria Math" pitchFamily="18" charset="0"/>
                <a:cs typeface="+mn-cs"/>
              </a:rPr>
              <a:t>(</a:t>
            </a:r>
            <a:r>
              <a:rPr lang="pt-BR" sz="1600" i="1" dirty="0">
                <a:solidFill>
                  <a:prstClr val="black"/>
                </a:solidFill>
                <a:latin typeface="Bookman Old Style" pitchFamily="18" charset="0"/>
                <a:ea typeface="Cambria Math" pitchFamily="18" charset="0"/>
                <a:cs typeface="+mn-cs"/>
              </a:rPr>
              <a:t>x</a:t>
            </a:r>
            <a:r>
              <a:rPr lang="pt-BR" sz="1600" dirty="0" smtClean="0">
                <a:solidFill>
                  <a:prstClr val="black"/>
                </a:solidFill>
                <a:latin typeface="Cambria Math" pitchFamily="18" charset="0"/>
                <a:ea typeface="Cambria Math" pitchFamily="18" charset="0"/>
                <a:cs typeface="+mn-cs"/>
              </a:rPr>
              <a:t> </a:t>
            </a:r>
            <a:r>
              <a:rPr lang="pt-BR" sz="1600" dirty="0">
                <a:solidFill>
                  <a:prstClr val="black"/>
                </a:solidFill>
                <a:latin typeface="Cambria Math" pitchFamily="18" charset="0"/>
                <a:ea typeface="Cambria Math" pitchFamily="18" charset="0"/>
                <a:cs typeface="+mn-cs"/>
              </a:rPr>
              <a:t>+ </a:t>
            </a:r>
            <a:r>
              <a:rPr lang="pt-BR" sz="1600" dirty="0" smtClean="0">
                <a:solidFill>
                  <a:prstClr val="black"/>
                </a:solidFill>
                <a:latin typeface="Cambria Math" pitchFamily="18" charset="0"/>
                <a:ea typeface="Cambria Math" pitchFamily="18" charset="0"/>
                <a:cs typeface="+mn-cs"/>
              </a:rPr>
              <a:t>2)</a:t>
            </a:r>
            <a:endParaRPr lang="en-US" sz="1600" dirty="0">
              <a:solidFill>
                <a:prstClr val="black"/>
              </a:solidFill>
              <a:latin typeface="Cambria Math" pitchFamily="18" charset="0"/>
              <a:ea typeface="Cambria Math" pitchFamily="18" charset="0"/>
              <a:cs typeface="+mn-cs"/>
            </a:endParaRPr>
          </a:p>
        </p:txBody>
      </p:sp>
      <p:sp>
        <p:nvSpPr>
          <p:cNvPr id="81" name="Rectangle 80"/>
          <p:cNvSpPr/>
          <p:nvPr/>
        </p:nvSpPr>
        <p:spPr>
          <a:xfrm>
            <a:off x="1623806" y="2298158"/>
            <a:ext cx="323830" cy="338241"/>
          </a:xfrm>
          <a:prstGeom prst="rect">
            <a:avLst/>
          </a:prstGeom>
        </p:spPr>
        <p:txBody>
          <a:bodyPr wrap="square">
            <a:spAutoFit/>
          </a:bodyPr>
          <a:lstStyle/>
          <a:p>
            <a:pPr fontAlgn="auto">
              <a:spcBef>
                <a:spcPts val="0"/>
              </a:spcBef>
              <a:spcAft>
                <a:spcPts val="0"/>
              </a:spcAft>
            </a:pPr>
            <a:r>
              <a:rPr lang="en-US" sz="1600" dirty="0" smtClean="0">
                <a:solidFill>
                  <a:prstClr val="black"/>
                </a:solidFill>
                <a:latin typeface="Cambria Math" pitchFamily="18" charset="0"/>
                <a:ea typeface="Cambria Math" pitchFamily="18" charset="0"/>
                <a:cs typeface="+mn-cs"/>
              </a:rPr>
              <a:t>–</a:t>
            </a:r>
            <a:endParaRPr lang="en-IN" sz="1600" dirty="0" smtClean="0">
              <a:solidFill>
                <a:prstClr val="black"/>
              </a:solidFill>
              <a:latin typeface="Cambria Math" pitchFamily="18" charset="0"/>
              <a:ea typeface="Cambria Math" pitchFamily="18" charset="0"/>
              <a:cs typeface="+mn-cs"/>
            </a:endParaRPr>
          </a:p>
        </p:txBody>
      </p:sp>
      <p:sp>
        <p:nvSpPr>
          <p:cNvPr id="82" name="Rectangle 81"/>
          <p:cNvSpPr/>
          <p:nvPr/>
        </p:nvSpPr>
        <p:spPr>
          <a:xfrm>
            <a:off x="1768398" y="2298158"/>
            <a:ext cx="524746" cy="338241"/>
          </a:xfrm>
          <a:prstGeom prst="rect">
            <a:avLst/>
          </a:prstGeom>
        </p:spPr>
        <p:txBody>
          <a:bodyPr wrap="square">
            <a:spAutoFit/>
          </a:bodyPr>
          <a:lstStyle/>
          <a:p>
            <a:pPr fontAlgn="auto">
              <a:spcBef>
                <a:spcPts val="0"/>
              </a:spcBef>
              <a:spcAft>
                <a:spcPts val="0"/>
              </a:spcAft>
            </a:pPr>
            <a:r>
              <a:rPr lang="pt-BR" sz="1600" dirty="0" smtClean="0">
                <a:solidFill>
                  <a:prstClr val="black"/>
                </a:solidFill>
                <a:latin typeface="Cambria Math" pitchFamily="18" charset="0"/>
                <a:ea typeface="Cambria Math" pitchFamily="18" charset="0"/>
                <a:cs typeface="+mn-cs"/>
              </a:rPr>
              <a:t>12</a:t>
            </a:r>
            <a:endParaRPr lang="en-IN" sz="1600" dirty="0" smtClean="0">
              <a:solidFill>
                <a:prstClr val="black"/>
              </a:solidFill>
              <a:latin typeface="Cambria Math" pitchFamily="18" charset="0"/>
              <a:ea typeface="Cambria Math" pitchFamily="18" charset="0"/>
              <a:cs typeface="+mn-cs"/>
            </a:endParaRPr>
          </a:p>
        </p:txBody>
      </p:sp>
      <p:grpSp>
        <p:nvGrpSpPr>
          <p:cNvPr id="83" name="Group 82"/>
          <p:cNvGrpSpPr/>
          <p:nvPr/>
        </p:nvGrpSpPr>
        <p:grpSpPr>
          <a:xfrm>
            <a:off x="2123734" y="2185830"/>
            <a:ext cx="855381" cy="610438"/>
            <a:chOff x="1163528" y="685827"/>
            <a:chExt cx="362765" cy="611003"/>
          </a:xfrm>
        </p:grpSpPr>
        <p:sp>
          <p:nvSpPr>
            <p:cNvPr id="84" name="Rectangle 83"/>
            <p:cNvSpPr/>
            <p:nvPr/>
          </p:nvSpPr>
          <p:spPr>
            <a:xfrm>
              <a:off x="1163528" y="685827"/>
              <a:ext cx="362765" cy="338554"/>
            </a:xfrm>
            <a:prstGeom prst="rect">
              <a:avLst/>
            </a:prstGeom>
          </p:spPr>
          <p:txBody>
            <a:bodyPr wrap="square">
              <a:spAutoFit/>
            </a:bodyPr>
            <a:lstStyle/>
            <a:p>
              <a:pPr fontAlgn="auto">
                <a:spcBef>
                  <a:spcPts val="0"/>
                </a:spcBef>
                <a:spcAft>
                  <a:spcPts val="0"/>
                </a:spcAft>
              </a:pPr>
              <a:r>
                <a:rPr lang="pt-BR" sz="1600" dirty="0" smtClean="0">
                  <a:solidFill>
                    <a:prstClr val="black"/>
                  </a:solidFill>
                  <a:latin typeface="Cambria Math" pitchFamily="18" charset="0"/>
                  <a:ea typeface="Cambria Math" pitchFamily="18" charset="0"/>
                  <a:cs typeface="+mn-cs"/>
                </a:rPr>
                <a:t>11 – </a:t>
              </a:r>
              <a:r>
                <a:rPr lang="pt-BR" sz="1600" i="1" dirty="0">
                  <a:solidFill>
                    <a:prstClr val="black"/>
                  </a:solidFill>
                  <a:latin typeface="Bookman Old Style" pitchFamily="18" charset="0"/>
                  <a:ea typeface="Cambria Math" pitchFamily="18" charset="0"/>
                  <a:cs typeface="+mn-cs"/>
                </a:rPr>
                <a:t>x</a:t>
              </a:r>
              <a:r>
                <a:rPr lang="pt-BR" sz="1600" dirty="0" smtClean="0">
                  <a:solidFill>
                    <a:prstClr val="black"/>
                  </a:solidFill>
                  <a:latin typeface="Cambria Math" pitchFamily="18" charset="0"/>
                  <a:ea typeface="Cambria Math" pitchFamily="18" charset="0"/>
                  <a:cs typeface="+mn-cs"/>
                </a:rPr>
                <a:t> </a:t>
              </a:r>
              <a:endParaRPr lang="en-IN" sz="1600" dirty="0" smtClean="0">
                <a:solidFill>
                  <a:prstClr val="black"/>
                </a:solidFill>
                <a:latin typeface="Cambria Math" pitchFamily="18" charset="0"/>
                <a:ea typeface="Cambria Math" pitchFamily="18" charset="0"/>
                <a:cs typeface="+mn-cs"/>
              </a:endParaRPr>
            </a:p>
          </p:txBody>
        </p:sp>
        <p:cxnSp>
          <p:nvCxnSpPr>
            <p:cNvPr id="85" name="Straight Connector 84"/>
            <p:cNvCxnSpPr/>
            <p:nvPr/>
          </p:nvCxnSpPr>
          <p:spPr>
            <a:xfrm>
              <a:off x="1202581" y="983567"/>
              <a:ext cx="23992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86" name="Rectangle 85"/>
            <p:cNvSpPr/>
            <p:nvPr/>
          </p:nvSpPr>
          <p:spPr>
            <a:xfrm>
              <a:off x="1271616" y="958276"/>
              <a:ext cx="129071" cy="338554"/>
            </a:xfrm>
            <a:prstGeom prst="rect">
              <a:avLst/>
            </a:prstGeom>
          </p:spPr>
          <p:txBody>
            <a:bodyPr wrap="square">
              <a:spAutoFit/>
            </a:bodyPr>
            <a:lstStyle/>
            <a:p>
              <a:pPr fontAlgn="auto">
                <a:spcBef>
                  <a:spcPts val="0"/>
                </a:spcBef>
                <a:spcAft>
                  <a:spcPts val="0"/>
                </a:spcAft>
              </a:pPr>
              <a:r>
                <a:rPr lang="pt-BR" sz="1600" dirty="0" smtClean="0">
                  <a:solidFill>
                    <a:prstClr val="black"/>
                  </a:solidFill>
                  <a:latin typeface="Cambria Math" pitchFamily="18" charset="0"/>
                  <a:ea typeface="Cambria Math" pitchFamily="18" charset="0"/>
                  <a:cs typeface="+mn-cs"/>
                </a:rPr>
                <a:t>3</a:t>
              </a:r>
              <a:endParaRPr lang="en-IN" sz="1600" dirty="0" smtClean="0">
                <a:solidFill>
                  <a:prstClr val="black"/>
                </a:solidFill>
                <a:latin typeface="Cambria Math" pitchFamily="18" charset="0"/>
                <a:ea typeface="Cambria Math" pitchFamily="18" charset="0"/>
                <a:cs typeface="+mn-cs"/>
              </a:endParaRPr>
            </a:p>
          </p:txBody>
        </p:sp>
      </p:grpSp>
      <p:sp>
        <p:nvSpPr>
          <p:cNvPr id="87" name="Double Bracket 86"/>
          <p:cNvSpPr/>
          <p:nvPr/>
        </p:nvSpPr>
        <p:spPr>
          <a:xfrm>
            <a:off x="2137828" y="2255478"/>
            <a:ext cx="729205" cy="453815"/>
          </a:xfrm>
          <a:prstGeom prst="bracketPair">
            <a:avLst>
              <a:gd name="adj" fmla="val 18011"/>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fontAlgn="auto">
              <a:spcBef>
                <a:spcPts val="0"/>
              </a:spcBef>
              <a:spcAft>
                <a:spcPts val="0"/>
              </a:spcAft>
            </a:pPr>
            <a:endParaRPr lang="en-US">
              <a:solidFill>
                <a:prstClr val="black"/>
              </a:solidFill>
              <a:latin typeface="Cambria Math" pitchFamily="18" charset="0"/>
              <a:ea typeface="Cambria Math" pitchFamily="18" charset="0"/>
            </a:endParaRPr>
          </a:p>
        </p:txBody>
      </p:sp>
      <p:sp>
        <p:nvSpPr>
          <p:cNvPr id="88" name="Rectangle 87"/>
          <p:cNvSpPr/>
          <p:nvPr/>
        </p:nvSpPr>
        <p:spPr>
          <a:xfrm>
            <a:off x="2856413" y="2298158"/>
            <a:ext cx="348596" cy="338241"/>
          </a:xfrm>
          <a:prstGeom prst="rect">
            <a:avLst/>
          </a:prstGeom>
        </p:spPr>
        <p:txBody>
          <a:bodyPr wrap="square">
            <a:spAutoFit/>
          </a:bodyPr>
          <a:lstStyle/>
          <a:p>
            <a:pPr fontAlgn="auto">
              <a:spcBef>
                <a:spcPts val="0"/>
              </a:spcBef>
              <a:spcAft>
                <a:spcPts val="0"/>
              </a:spcAft>
            </a:pPr>
            <a:r>
              <a:rPr lang="pt-BR" sz="1600" dirty="0" smtClean="0">
                <a:solidFill>
                  <a:prstClr val="black"/>
                </a:solidFill>
                <a:latin typeface="Cambria Math" pitchFamily="18" charset="0"/>
                <a:ea typeface="Cambria Math" pitchFamily="18" charset="0"/>
                <a:cs typeface="+mn-cs"/>
              </a:rPr>
              <a:t>+</a:t>
            </a:r>
            <a:endParaRPr lang="en-IN" sz="1600" dirty="0" smtClean="0">
              <a:solidFill>
                <a:prstClr val="black"/>
              </a:solidFill>
              <a:latin typeface="Cambria Math" pitchFamily="18" charset="0"/>
              <a:ea typeface="Cambria Math" pitchFamily="18" charset="0"/>
              <a:cs typeface="+mn-cs"/>
            </a:endParaRPr>
          </a:p>
        </p:txBody>
      </p:sp>
      <p:sp>
        <p:nvSpPr>
          <p:cNvPr id="89" name="Rectangle 88"/>
          <p:cNvSpPr/>
          <p:nvPr/>
        </p:nvSpPr>
        <p:spPr>
          <a:xfrm>
            <a:off x="3063260" y="2298158"/>
            <a:ext cx="657088" cy="338241"/>
          </a:xfrm>
          <a:prstGeom prst="rect">
            <a:avLst/>
          </a:prstGeom>
        </p:spPr>
        <p:txBody>
          <a:bodyPr wrap="square">
            <a:spAutoFit/>
          </a:bodyPr>
          <a:lstStyle/>
          <a:p>
            <a:pPr fontAlgn="auto">
              <a:spcBef>
                <a:spcPts val="0"/>
              </a:spcBef>
              <a:spcAft>
                <a:spcPts val="0"/>
              </a:spcAft>
            </a:pPr>
            <a:r>
              <a:rPr lang="pt-BR" sz="1600" dirty="0" smtClean="0">
                <a:solidFill>
                  <a:prstClr val="black"/>
                </a:solidFill>
                <a:latin typeface="Cambria Math" pitchFamily="18" charset="0"/>
                <a:ea typeface="Cambria Math" pitchFamily="18" charset="0"/>
                <a:cs typeface="+mn-cs"/>
              </a:rPr>
              <a:t>12 ×</a:t>
            </a:r>
            <a:endParaRPr lang="en-IN" sz="1600" dirty="0" smtClean="0">
              <a:solidFill>
                <a:prstClr val="black"/>
              </a:solidFill>
              <a:latin typeface="Cambria Math" pitchFamily="18" charset="0"/>
              <a:ea typeface="Cambria Math" pitchFamily="18" charset="0"/>
              <a:cs typeface="+mn-cs"/>
            </a:endParaRPr>
          </a:p>
        </p:txBody>
      </p:sp>
      <p:grpSp>
        <p:nvGrpSpPr>
          <p:cNvPr id="23" name="Group 22"/>
          <p:cNvGrpSpPr/>
          <p:nvPr/>
        </p:nvGrpSpPr>
        <p:grpSpPr>
          <a:xfrm>
            <a:off x="3602544" y="2170042"/>
            <a:ext cx="338774" cy="578568"/>
            <a:chOff x="3602544" y="2172051"/>
            <a:chExt cx="338774" cy="579104"/>
          </a:xfrm>
        </p:grpSpPr>
        <p:sp>
          <p:nvSpPr>
            <p:cNvPr id="90" name="Rectangle 89"/>
            <p:cNvSpPr/>
            <p:nvPr/>
          </p:nvSpPr>
          <p:spPr>
            <a:xfrm>
              <a:off x="3602544" y="2172051"/>
              <a:ext cx="299806" cy="338554"/>
            </a:xfrm>
            <a:prstGeom prst="rect">
              <a:avLst/>
            </a:prstGeom>
          </p:spPr>
          <p:txBody>
            <a:bodyPr wrap="square">
              <a:spAutoFit/>
            </a:bodyPr>
            <a:lstStyle/>
            <a:p>
              <a:pPr fontAlgn="auto">
                <a:spcBef>
                  <a:spcPts val="0"/>
                </a:spcBef>
                <a:spcAft>
                  <a:spcPts val="0"/>
                </a:spcAft>
              </a:pPr>
              <a:r>
                <a:rPr lang="pt-BR" sz="1600" dirty="0" smtClean="0">
                  <a:solidFill>
                    <a:prstClr val="black"/>
                  </a:solidFill>
                  <a:latin typeface="Cambria Math" pitchFamily="18" charset="0"/>
                  <a:ea typeface="Cambria Math" pitchFamily="18" charset="0"/>
                  <a:cs typeface="+mn-cs"/>
                </a:rPr>
                <a:t>1</a:t>
              </a:r>
              <a:endParaRPr lang="en-IN" sz="1600" dirty="0" smtClean="0">
                <a:solidFill>
                  <a:prstClr val="black"/>
                </a:solidFill>
                <a:latin typeface="Cambria Math" pitchFamily="18" charset="0"/>
                <a:ea typeface="Cambria Math" pitchFamily="18" charset="0"/>
                <a:cs typeface="+mn-cs"/>
              </a:endParaRPr>
            </a:p>
          </p:txBody>
        </p:sp>
        <p:sp>
          <p:nvSpPr>
            <p:cNvPr id="91" name="Rectangle 90"/>
            <p:cNvSpPr/>
            <p:nvPr/>
          </p:nvSpPr>
          <p:spPr>
            <a:xfrm>
              <a:off x="3606541" y="2412601"/>
              <a:ext cx="334777" cy="338554"/>
            </a:xfrm>
            <a:prstGeom prst="rect">
              <a:avLst/>
            </a:prstGeom>
          </p:spPr>
          <p:txBody>
            <a:bodyPr wrap="square">
              <a:spAutoFit/>
            </a:bodyPr>
            <a:lstStyle/>
            <a:p>
              <a:pPr fontAlgn="auto">
                <a:spcBef>
                  <a:spcPts val="0"/>
                </a:spcBef>
                <a:spcAft>
                  <a:spcPts val="0"/>
                </a:spcAft>
              </a:pPr>
              <a:r>
                <a:rPr lang="pt-BR" sz="1600" dirty="0" smtClean="0">
                  <a:solidFill>
                    <a:prstClr val="black"/>
                  </a:solidFill>
                  <a:latin typeface="Cambria Math" pitchFamily="18" charset="0"/>
                  <a:ea typeface="Cambria Math" pitchFamily="18" charset="0"/>
                  <a:cs typeface="+mn-cs"/>
                </a:rPr>
                <a:t>4</a:t>
              </a:r>
              <a:endParaRPr lang="en-IN" sz="1600" dirty="0" smtClean="0">
                <a:solidFill>
                  <a:prstClr val="black"/>
                </a:solidFill>
                <a:latin typeface="Cambria Math" pitchFamily="18" charset="0"/>
                <a:ea typeface="Cambria Math" pitchFamily="18" charset="0"/>
                <a:cs typeface="+mn-cs"/>
              </a:endParaRPr>
            </a:p>
          </p:txBody>
        </p:sp>
        <p:cxnSp>
          <p:nvCxnSpPr>
            <p:cNvPr id="92" name="Straight Connector 91"/>
            <p:cNvCxnSpPr/>
            <p:nvPr/>
          </p:nvCxnSpPr>
          <p:spPr>
            <a:xfrm>
              <a:off x="3662477" y="2471722"/>
              <a:ext cx="18866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93" name="Rectangle 92"/>
          <p:cNvSpPr/>
          <p:nvPr/>
        </p:nvSpPr>
        <p:spPr>
          <a:xfrm>
            <a:off x="3889544" y="2298158"/>
            <a:ext cx="348596" cy="338241"/>
          </a:xfrm>
          <a:prstGeom prst="rect">
            <a:avLst/>
          </a:prstGeom>
        </p:spPr>
        <p:txBody>
          <a:bodyPr wrap="square">
            <a:spAutoFit/>
          </a:bodyPr>
          <a:lstStyle/>
          <a:p>
            <a:pPr fontAlgn="auto">
              <a:spcBef>
                <a:spcPts val="0"/>
              </a:spcBef>
              <a:spcAft>
                <a:spcPts val="0"/>
              </a:spcAft>
            </a:pPr>
            <a:r>
              <a:rPr lang="pt-BR" sz="1600" dirty="0" smtClean="0">
                <a:solidFill>
                  <a:prstClr val="black"/>
                </a:solidFill>
                <a:latin typeface="Cambria Math" pitchFamily="18" charset="0"/>
                <a:ea typeface="Cambria Math" pitchFamily="18" charset="0"/>
                <a:cs typeface="+mn-cs"/>
              </a:rPr>
              <a:t>=</a:t>
            </a:r>
            <a:endParaRPr lang="en-IN" sz="1600" dirty="0" smtClean="0">
              <a:solidFill>
                <a:prstClr val="black"/>
              </a:solidFill>
              <a:latin typeface="Cambria Math" pitchFamily="18" charset="0"/>
              <a:ea typeface="Cambria Math" pitchFamily="18" charset="0"/>
              <a:cs typeface="+mn-cs"/>
            </a:endParaRPr>
          </a:p>
        </p:txBody>
      </p:sp>
      <p:sp>
        <p:nvSpPr>
          <p:cNvPr id="94" name="Rectangle 93"/>
          <p:cNvSpPr/>
          <p:nvPr/>
        </p:nvSpPr>
        <p:spPr>
          <a:xfrm>
            <a:off x="4114481" y="2298158"/>
            <a:ext cx="885179" cy="338241"/>
          </a:xfrm>
          <a:prstGeom prst="rect">
            <a:avLst/>
          </a:prstGeom>
        </p:spPr>
        <p:txBody>
          <a:bodyPr wrap="none">
            <a:spAutoFit/>
          </a:bodyPr>
          <a:lstStyle/>
          <a:p>
            <a:pPr fontAlgn="auto">
              <a:spcBef>
                <a:spcPts val="0"/>
              </a:spcBef>
              <a:spcAft>
                <a:spcPts val="0"/>
              </a:spcAft>
            </a:pPr>
            <a:r>
              <a:rPr lang="pt-BR" sz="1600" dirty="0" smtClean="0">
                <a:solidFill>
                  <a:prstClr val="black"/>
                </a:solidFill>
                <a:latin typeface="Cambria Math" pitchFamily="18" charset="0"/>
                <a:ea typeface="Cambria Math" pitchFamily="18" charset="0"/>
                <a:cs typeface="+mn-cs"/>
              </a:rPr>
              <a:t>(3</a:t>
            </a:r>
            <a:r>
              <a:rPr lang="pt-BR" sz="1600" i="1" dirty="0">
                <a:solidFill>
                  <a:prstClr val="black"/>
                </a:solidFill>
                <a:latin typeface="Bookman Old Style" pitchFamily="18" charset="0"/>
                <a:ea typeface="Cambria Math" pitchFamily="18" charset="0"/>
                <a:cs typeface="+mn-cs"/>
              </a:rPr>
              <a:t>x</a:t>
            </a:r>
            <a:r>
              <a:rPr lang="pt-BR" sz="1600" dirty="0" smtClean="0">
                <a:solidFill>
                  <a:prstClr val="black"/>
                </a:solidFill>
                <a:latin typeface="Cambria Math" pitchFamily="18" charset="0"/>
                <a:ea typeface="Cambria Math" pitchFamily="18" charset="0"/>
                <a:cs typeface="+mn-cs"/>
              </a:rPr>
              <a:t> – 4)</a:t>
            </a:r>
            <a:endParaRPr lang="en-US" sz="1600" dirty="0">
              <a:solidFill>
                <a:prstClr val="black"/>
              </a:solidFill>
              <a:latin typeface="Cambria Math" pitchFamily="18" charset="0"/>
              <a:ea typeface="Cambria Math" pitchFamily="18" charset="0"/>
              <a:cs typeface="+mn-cs"/>
            </a:endParaRPr>
          </a:p>
        </p:txBody>
      </p:sp>
      <p:sp>
        <p:nvSpPr>
          <p:cNvPr id="95" name="Rectangle 94"/>
          <p:cNvSpPr/>
          <p:nvPr/>
        </p:nvSpPr>
        <p:spPr>
          <a:xfrm>
            <a:off x="390219" y="2298158"/>
            <a:ext cx="370240" cy="338241"/>
          </a:xfrm>
          <a:prstGeom prst="rect">
            <a:avLst/>
          </a:prstGeom>
        </p:spPr>
        <p:txBody>
          <a:bodyPr wrap="square">
            <a:spAutoFit/>
          </a:bodyPr>
          <a:lstStyle/>
          <a:p>
            <a:pPr fontAlgn="auto">
              <a:spcBef>
                <a:spcPts val="0"/>
              </a:spcBef>
              <a:spcAft>
                <a:spcPts val="0"/>
              </a:spcAft>
            </a:pPr>
            <a:r>
              <a:rPr lang="pt-BR" sz="1600" dirty="0" smtClean="0">
                <a:solidFill>
                  <a:prstClr val="black"/>
                </a:solidFill>
                <a:latin typeface="Symbol" pitchFamily="18" charset="2"/>
                <a:ea typeface="Cambria Math" pitchFamily="18" charset="0"/>
                <a:cs typeface="Times New Roman"/>
                <a:sym typeface="Symbol"/>
              </a:rPr>
              <a:t>\</a:t>
            </a:r>
            <a:endParaRPr lang="en-IN" sz="1600" dirty="0" smtClean="0">
              <a:solidFill>
                <a:prstClr val="black"/>
              </a:solidFill>
              <a:latin typeface="Symbol" pitchFamily="18" charset="2"/>
              <a:ea typeface="Cambria Math" pitchFamily="18" charset="0"/>
              <a:cs typeface="+mn-cs"/>
            </a:endParaRPr>
          </a:p>
        </p:txBody>
      </p:sp>
      <p:sp>
        <p:nvSpPr>
          <p:cNvPr id="121" name="Rectangle 120"/>
          <p:cNvSpPr/>
          <p:nvPr/>
        </p:nvSpPr>
        <p:spPr>
          <a:xfrm>
            <a:off x="390219" y="1755769"/>
            <a:ext cx="370240" cy="338241"/>
          </a:xfrm>
          <a:prstGeom prst="rect">
            <a:avLst/>
          </a:prstGeom>
        </p:spPr>
        <p:txBody>
          <a:bodyPr wrap="square">
            <a:spAutoFit/>
          </a:bodyPr>
          <a:lstStyle/>
          <a:p>
            <a:pPr fontAlgn="auto">
              <a:spcBef>
                <a:spcPts val="0"/>
              </a:spcBef>
              <a:spcAft>
                <a:spcPts val="0"/>
              </a:spcAft>
            </a:pPr>
            <a:r>
              <a:rPr lang="pt-BR" sz="1600" dirty="0" smtClean="0">
                <a:solidFill>
                  <a:prstClr val="black"/>
                </a:solidFill>
                <a:latin typeface="Symbol" pitchFamily="18" charset="2"/>
                <a:ea typeface="Cambria Math" pitchFamily="18" charset="0"/>
                <a:cs typeface="Times New Roman"/>
                <a:sym typeface="Symbol"/>
              </a:rPr>
              <a:t>\</a:t>
            </a:r>
            <a:endParaRPr lang="en-IN" sz="1600" dirty="0" smtClean="0">
              <a:solidFill>
                <a:prstClr val="black"/>
              </a:solidFill>
              <a:latin typeface="Symbol" pitchFamily="18" charset="2"/>
              <a:ea typeface="Cambria Math" pitchFamily="18" charset="0"/>
              <a:cs typeface="+mn-cs"/>
            </a:endParaRPr>
          </a:p>
        </p:txBody>
      </p:sp>
      <p:sp>
        <p:nvSpPr>
          <p:cNvPr id="122" name="Rectangle 121"/>
          <p:cNvSpPr/>
          <p:nvPr/>
        </p:nvSpPr>
        <p:spPr>
          <a:xfrm>
            <a:off x="1468036" y="2757633"/>
            <a:ext cx="524746" cy="338241"/>
          </a:xfrm>
          <a:prstGeom prst="rect">
            <a:avLst/>
          </a:prstGeom>
        </p:spPr>
        <p:txBody>
          <a:bodyPr wrap="square">
            <a:spAutoFit/>
          </a:bodyPr>
          <a:lstStyle/>
          <a:p>
            <a:pPr fontAlgn="auto">
              <a:spcBef>
                <a:spcPts val="0"/>
              </a:spcBef>
              <a:spcAft>
                <a:spcPts val="0"/>
              </a:spcAft>
            </a:pPr>
            <a:r>
              <a:rPr lang="pt-BR" sz="1600" dirty="0">
                <a:solidFill>
                  <a:prstClr val="black"/>
                </a:solidFill>
                <a:latin typeface="Cambria Math" pitchFamily="18" charset="0"/>
                <a:ea typeface="Cambria Math" pitchFamily="18" charset="0"/>
                <a:cs typeface="+mn-cs"/>
              </a:rPr>
              <a:t>2</a:t>
            </a:r>
            <a:endParaRPr lang="en-IN" sz="1600" dirty="0">
              <a:solidFill>
                <a:prstClr val="black"/>
              </a:solidFill>
              <a:latin typeface="Cambria Math" pitchFamily="18" charset="0"/>
              <a:ea typeface="Cambria Math" pitchFamily="18" charset="0"/>
              <a:cs typeface="+mn-cs"/>
            </a:endParaRPr>
          </a:p>
        </p:txBody>
      </p:sp>
      <p:sp>
        <p:nvSpPr>
          <p:cNvPr id="123" name="Rectangle 122"/>
          <p:cNvSpPr/>
          <p:nvPr/>
        </p:nvSpPr>
        <p:spPr>
          <a:xfrm>
            <a:off x="1617245" y="2757633"/>
            <a:ext cx="822661" cy="338241"/>
          </a:xfrm>
          <a:prstGeom prst="rect">
            <a:avLst/>
          </a:prstGeom>
        </p:spPr>
        <p:txBody>
          <a:bodyPr wrap="none">
            <a:spAutoFit/>
          </a:bodyPr>
          <a:lstStyle/>
          <a:p>
            <a:pPr fontAlgn="auto">
              <a:spcBef>
                <a:spcPts val="0"/>
              </a:spcBef>
              <a:spcAft>
                <a:spcPts val="0"/>
              </a:spcAft>
            </a:pPr>
            <a:r>
              <a:rPr lang="pt-BR" sz="1600" dirty="0" smtClean="0">
                <a:solidFill>
                  <a:prstClr val="black"/>
                </a:solidFill>
                <a:latin typeface="Cambria Math" pitchFamily="18" charset="0"/>
                <a:ea typeface="Cambria Math" pitchFamily="18" charset="0"/>
                <a:cs typeface="+mn-cs"/>
              </a:rPr>
              <a:t>(</a:t>
            </a:r>
            <a:r>
              <a:rPr lang="pt-BR" sz="1600" i="1" dirty="0">
                <a:solidFill>
                  <a:prstClr val="black"/>
                </a:solidFill>
                <a:latin typeface="Bookman Old Style" pitchFamily="18" charset="0"/>
                <a:ea typeface="Cambria Math" pitchFamily="18" charset="0"/>
                <a:cs typeface="+mn-cs"/>
              </a:rPr>
              <a:t>x</a:t>
            </a:r>
            <a:r>
              <a:rPr lang="pt-BR" sz="1600" dirty="0" smtClean="0">
                <a:solidFill>
                  <a:prstClr val="black"/>
                </a:solidFill>
                <a:latin typeface="Cambria Math" pitchFamily="18" charset="0"/>
                <a:ea typeface="Cambria Math" pitchFamily="18" charset="0"/>
                <a:cs typeface="+mn-cs"/>
              </a:rPr>
              <a:t> </a:t>
            </a:r>
            <a:r>
              <a:rPr lang="pt-BR" sz="1600" dirty="0">
                <a:solidFill>
                  <a:prstClr val="black"/>
                </a:solidFill>
                <a:latin typeface="Cambria Math" pitchFamily="18" charset="0"/>
                <a:ea typeface="Cambria Math" pitchFamily="18" charset="0"/>
                <a:cs typeface="+mn-cs"/>
              </a:rPr>
              <a:t>+ </a:t>
            </a:r>
            <a:r>
              <a:rPr lang="pt-BR" sz="1600" dirty="0" smtClean="0">
                <a:solidFill>
                  <a:prstClr val="black"/>
                </a:solidFill>
                <a:latin typeface="Cambria Math" pitchFamily="18" charset="0"/>
                <a:ea typeface="Cambria Math" pitchFamily="18" charset="0"/>
                <a:cs typeface="+mn-cs"/>
              </a:rPr>
              <a:t>2)</a:t>
            </a:r>
            <a:endParaRPr lang="en-US" sz="1600" dirty="0">
              <a:solidFill>
                <a:prstClr val="black"/>
              </a:solidFill>
              <a:latin typeface="Cambria Math" pitchFamily="18" charset="0"/>
              <a:ea typeface="Cambria Math" pitchFamily="18" charset="0"/>
              <a:cs typeface="+mn-cs"/>
            </a:endParaRPr>
          </a:p>
        </p:txBody>
      </p:sp>
      <p:sp>
        <p:nvSpPr>
          <p:cNvPr id="124" name="Rectangle 123"/>
          <p:cNvSpPr/>
          <p:nvPr/>
        </p:nvSpPr>
        <p:spPr>
          <a:xfrm>
            <a:off x="2309705" y="2757633"/>
            <a:ext cx="323830" cy="338241"/>
          </a:xfrm>
          <a:prstGeom prst="rect">
            <a:avLst/>
          </a:prstGeom>
        </p:spPr>
        <p:txBody>
          <a:bodyPr wrap="square">
            <a:spAutoFit/>
          </a:bodyPr>
          <a:lstStyle/>
          <a:p>
            <a:pPr fontAlgn="auto">
              <a:spcBef>
                <a:spcPts val="0"/>
              </a:spcBef>
              <a:spcAft>
                <a:spcPts val="0"/>
              </a:spcAft>
            </a:pPr>
            <a:r>
              <a:rPr lang="en-US" sz="1600" dirty="0" smtClean="0">
                <a:solidFill>
                  <a:prstClr val="black"/>
                </a:solidFill>
                <a:latin typeface="Cambria Math" pitchFamily="18" charset="0"/>
                <a:ea typeface="Cambria Math" pitchFamily="18" charset="0"/>
                <a:cs typeface="+mn-cs"/>
              </a:rPr>
              <a:t>–</a:t>
            </a:r>
            <a:endParaRPr lang="en-IN" sz="1600" dirty="0" smtClean="0">
              <a:solidFill>
                <a:prstClr val="black"/>
              </a:solidFill>
              <a:latin typeface="Cambria Math" pitchFamily="18" charset="0"/>
              <a:ea typeface="Cambria Math" pitchFamily="18" charset="0"/>
              <a:cs typeface="+mn-cs"/>
            </a:endParaRPr>
          </a:p>
        </p:txBody>
      </p:sp>
      <p:sp>
        <p:nvSpPr>
          <p:cNvPr id="125" name="Rectangle 124"/>
          <p:cNvSpPr/>
          <p:nvPr/>
        </p:nvSpPr>
        <p:spPr>
          <a:xfrm>
            <a:off x="2454297" y="2757633"/>
            <a:ext cx="524746" cy="338241"/>
          </a:xfrm>
          <a:prstGeom prst="rect">
            <a:avLst/>
          </a:prstGeom>
        </p:spPr>
        <p:txBody>
          <a:bodyPr wrap="square">
            <a:spAutoFit/>
          </a:bodyPr>
          <a:lstStyle/>
          <a:p>
            <a:pPr fontAlgn="auto">
              <a:spcBef>
                <a:spcPts val="0"/>
              </a:spcBef>
              <a:spcAft>
                <a:spcPts val="0"/>
              </a:spcAft>
            </a:pPr>
            <a:r>
              <a:rPr lang="pt-BR" sz="1600" dirty="0" smtClean="0">
                <a:solidFill>
                  <a:prstClr val="black"/>
                </a:solidFill>
                <a:latin typeface="Cambria Math" pitchFamily="18" charset="0"/>
                <a:ea typeface="Cambria Math" pitchFamily="18" charset="0"/>
                <a:cs typeface="+mn-cs"/>
              </a:rPr>
              <a:t>4</a:t>
            </a:r>
            <a:endParaRPr lang="en-IN" sz="1600" dirty="0" smtClean="0">
              <a:solidFill>
                <a:prstClr val="black"/>
              </a:solidFill>
              <a:latin typeface="Cambria Math" pitchFamily="18" charset="0"/>
              <a:ea typeface="Cambria Math" pitchFamily="18" charset="0"/>
              <a:cs typeface="+mn-cs"/>
            </a:endParaRPr>
          </a:p>
        </p:txBody>
      </p:sp>
      <p:sp>
        <p:nvSpPr>
          <p:cNvPr id="138" name="Rectangle 137"/>
          <p:cNvSpPr/>
          <p:nvPr/>
        </p:nvSpPr>
        <p:spPr>
          <a:xfrm>
            <a:off x="390219" y="2757633"/>
            <a:ext cx="370240" cy="338241"/>
          </a:xfrm>
          <a:prstGeom prst="rect">
            <a:avLst/>
          </a:prstGeom>
        </p:spPr>
        <p:txBody>
          <a:bodyPr wrap="square">
            <a:spAutoFit/>
          </a:bodyPr>
          <a:lstStyle/>
          <a:p>
            <a:pPr fontAlgn="auto">
              <a:spcBef>
                <a:spcPts val="0"/>
              </a:spcBef>
              <a:spcAft>
                <a:spcPts val="0"/>
              </a:spcAft>
            </a:pPr>
            <a:r>
              <a:rPr lang="pt-BR" sz="1600" dirty="0" smtClean="0">
                <a:solidFill>
                  <a:prstClr val="black"/>
                </a:solidFill>
                <a:latin typeface="Symbol" pitchFamily="18" charset="2"/>
                <a:ea typeface="Cambria Math" pitchFamily="18" charset="0"/>
                <a:cs typeface="Times New Roman"/>
                <a:sym typeface="Symbol"/>
              </a:rPr>
              <a:t>\</a:t>
            </a:r>
            <a:endParaRPr lang="en-IN" sz="1600" dirty="0" smtClean="0">
              <a:solidFill>
                <a:prstClr val="black"/>
              </a:solidFill>
              <a:latin typeface="Symbol" pitchFamily="18" charset="2"/>
              <a:ea typeface="Cambria Math" pitchFamily="18" charset="0"/>
              <a:cs typeface="+mn-cs"/>
            </a:endParaRPr>
          </a:p>
        </p:txBody>
      </p:sp>
      <p:sp>
        <p:nvSpPr>
          <p:cNvPr id="139" name="Rectangle 138"/>
          <p:cNvSpPr/>
          <p:nvPr/>
        </p:nvSpPr>
        <p:spPr>
          <a:xfrm>
            <a:off x="2597031" y="2757633"/>
            <a:ext cx="946269" cy="338241"/>
          </a:xfrm>
          <a:prstGeom prst="rect">
            <a:avLst/>
          </a:prstGeom>
        </p:spPr>
        <p:txBody>
          <a:bodyPr wrap="square">
            <a:spAutoFit/>
          </a:bodyPr>
          <a:lstStyle/>
          <a:p>
            <a:pPr fontAlgn="auto">
              <a:spcBef>
                <a:spcPts val="0"/>
              </a:spcBef>
              <a:spcAft>
                <a:spcPts val="0"/>
              </a:spcAft>
            </a:pPr>
            <a:r>
              <a:rPr lang="pt-BR" sz="1600" dirty="0">
                <a:solidFill>
                  <a:prstClr val="black"/>
                </a:solidFill>
                <a:latin typeface="Cambria Math" pitchFamily="18" charset="0"/>
                <a:ea typeface="Cambria Math" pitchFamily="18" charset="0"/>
                <a:cs typeface="+mn-cs"/>
              </a:rPr>
              <a:t>(11 – </a:t>
            </a:r>
            <a:r>
              <a:rPr lang="pt-BR" sz="1600" i="1" dirty="0" smtClean="0">
                <a:solidFill>
                  <a:prstClr val="black"/>
                </a:solidFill>
                <a:latin typeface="Bookman Old Style" pitchFamily="18" charset="0"/>
                <a:ea typeface="Cambria Math" pitchFamily="18" charset="0"/>
                <a:cs typeface="+mn-cs"/>
              </a:rPr>
              <a:t>x</a:t>
            </a:r>
            <a:r>
              <a:rPr lang="pt-BR" sz="1600" dirty="0" smtClean="0">
                <a:solidFill>
                  <a:prstClr val="black"/>
                </a:solidFill>
                <a:latin typeface="Cambria Math" pitchFamily="18" charset="0"/>
                <a:ea typeface="Cambria Math" pitchFamily="18" charset="0"/>
                <a:cs typeface="+mn-cs"/>
              </a:rPr>
              <a:t> )</a:t>
            </a:r>
            <a:endParaRPr lang="en-US" sz="1600" dirty="0">
              <a:solidFill>
                <a:prstClr val="black"/>
              </a:solidFill>
              <a:latin typeface="Cambria Math" pitchFamily="18" charset="0"/>
              <a:ea typeface="Cambria Math" pitchFamily="18" charset="0"/>
              <a:cs typeface="+mn-cs"/>
            </a:endParaRPr>
          </a:p>
        </p:txBody>
      </p:sp>
      <p:sp>
        <p:nvSpPr>
          <p:cNvPr id="140" name="Rectangle 139"/>
          <p:cNvSpPr/>
          <p:nvPr/>
        </p:nvSpPr>
        <p:spPr>
          <a:xfrm>
            <a:off x="3428889" y="2757633"/>
            <a:ext cx="323830" cy="338241"/>
          </a:xfrm>
          <a:prstGeom prst="rect">
            <a:avLst/>
          </a:prstGeom>
        </p:spPr>
        <p:txBody>
          <a:bodyPr wrap="square">
            <a:spAutoFit/>
          </a:bodyPr>
          <a:lstStyle/>
          <a:p>
            <a:pPr fontAlgn="auto">
              <a:spcBef>
                <a:spcPts val="0"/>
              </a:spcBef>
              <a:spcAft>
                <a:spcPts val="0"/>
              </a:spcAft>
            </a:pPr>
            <a:r>
              <a:rPr lang="pt-BR" sz="1600" dirty="0">
                <a:solidFill>
                  <a:prstClr val="black"/>
                </a:solidFill>
                <a:latin typeface="Cambria Math" pitchFamily="18" charset="0"/>
                <a:ea typeface="Cambria Math" pitchFamily="18" charset="0"/>
                <a:cs typeface="+mn-cs"/>
              </a:rPr>
              <a:t>+</a:t>
            </a:r>
            <a:endParaRPr lang="en-IN" sz="1600" dirty="0">
              <a:solidFill>
                <a:prstClr val="black"/>
              </a:solidFill>
              <a:latin typeface="Cambria Math" pitchFamily="18" charset="0"/>
              <a:ea typeface="Cambria Math" pitchFamily="18" charset="0"/>
              <a:cs typeface="+mn-cs"/>
            </a:endParaRPr>
          </a:p>
        </p:txBody>
      </p:sp>
      <p:sp>
        <p:nvSpPr>
          <p:cNvPr id="141" name="Rectangle 140"/>
          <p:cNvSpPr/>
          <p:nvPr/>
        </p:nvSpPr>
        <p:spPr>
          <a:xfrm>
            <a:off x="3653033" y="2757633"/>
            <a:ext cx="524746" cy="338241"/>
          </a:xfrm>
          <a:prstGeom prst="rect">
            <a:avLst/>
          </a:prstGeom>
        </p:spPr>
        <p:txBody>
          <a:bodyPr wrap="square">
            <a:spAutoFit/>
          </a:bodyPr>
          <a:lstStyle/>
          <a:p>
            <a:pPr fontAlgn="auto">
              <a:spcBef>
                <a:spcPts val="0"/>
              </a:spcBef>
              <a:spcAft>
                <a:spcPts val="0"/>
              </a:spcAft>
            </a:pPr>
            <a:r>
              <a:rPr lang="pt-BR" sz="1600" dirty="0" smtClean="0">
                <a:solidFill>
                  <a:prstClr val="black"/>
                </a:solidFill>
                <a:latin typeface="Cambria Math" pitchFamily="18" charset="0"/>
                <a:ea typeface="Cambria Math" pitchFamily="18" charset="0"/>
                <a:cs typeface="+mn-cs"/>
              </a:rPr>
              <a:t>3</a:t>
            </a:r>
            <a:endParaRPr lang="en-IN" sz="1600" dirty="0" smtClean="0">
              <a:solidFill>
                <a:prstClr val="black"/>
              </a:solidFill>
              <a:latin typeface="Cambria Math" pitchFamily="18" charset="0"/>
              <a:ea typeface="Cambria Math" pitchFamily="18" charset="0"/>
              <a:cs typeface="+mn-cs"/>
            </a:endParaRPr>
          </a:p>
        </p:txBody>
      </p:sp>
      <p:sp>
        <p:nvSpPr>
          <p:cNvPr id="142" name="Rectangle 141"/>
          <p:cNvSpPr/>
          <p:nvPr/>
        </p:nvSpPr>
        <p:spPr>
          <a:xfrm>
            <a:off x="3889544" y="2757633"/>
            <a:ext cx="348596" cy="338241"/>
          </a:xfrm>
          <a:prstGeom prst="rect">
            <a:avLst/>
          </a:prstGeom>
        </p:spPr>
        <p:txBody>
          <a:bodyPr wrap="square">
            <a:spAutoFit/>
          </a:bodyPr>
          <a:lstStyle/>
          <a:p>
            <a:pPr fontAlgn="auto">
              <a:spcBef>
                <a:spcPts val="0"/>
              </a:spcBef>
              <a:spcAft>
                <a:spcPts val="0"/>
              </a:spcAft>
            </a:pPr>
            <a:r>
              <a:rPr lang="pt-BR" sz="1600" dirty="0" smtClean="0">
                <a:solidFill>
                  <a:prstClr val="black"/>
                </a:solidFill>
                <a:latin typeface="Cambria Math" pitchFamily="18" charset="0"/>
                <a:ea typeface="Cambria Math" pitchFamily="18" charset="0"/>
                <a:cs typeface="+mn-cs"/>
              </a:rPr>
              <a:t>=</a:t>
            </a:r>
            <a:endParaRPr lang="en-IN" sz="1600" dirty="0" smtClean="0">
              <a:solidFill>
                <a:prstClr val="black"/>
              </a:solidFill>
              <a:latin typeface="Cambria Math" pitchFamily="18" charset="0"/>
              <a:ea typeface="Cambria Math" pitchFamily="18" charset="0"/>
              <a:cs typeface="+mn-cs"/>
            </a:endParaRPr>
          </a:p>
        </p:txBody>
      </p:sp>
      <p:sp>
        <p:nvSpPr>
          <p:cNvPr id="143" name="Rectangle 142"/>
          <p:cNvSpPr/>
          <p:nvPr/>
        </p:nvSpPr>
        <p:spPr>
          <a:xfrm>
            <a:off x="4114436" y="2757633"/>
            <a:ext cx="715260" cy="338241"/>
          </a:xfrm>
          <a:prstGeom prst="rect">
            <a:avLst/>
          </a:prstGeom>
        </p:spPr>
        <p:txBody>
          <a:bodyPr wrap="none">
            <a:spAutoFit/>
          </a:bodyPr>
          <a:lstStyle/>
          <a:p>
            <a:pPr fontAlgn="auto">
              <a:spcBef>
                <a:spcPts val="0"/>
              </a:spcBef>
              <a:spcAft>
                <a:spcPts val="0"/>
              </a:spcAft>
            </a:pPr>
            <a:r>
              <a:rPr lang="pt-BR" sz="1600" dirty="0" smtClean="0">
                <a:solidFill>
                  <a:prstClr val="black"/>
                </a:solidFill>
                <a:latin typeface="Cambria Math" pitchFamily="18" charset="0"/>
                <a:ea typeface="Cambria Math" pitchFamily="18" charset="0"/>
                <a:cs typeface="+mn-cs"/>
              </a:rPr>
              <a:t>3</a:t>
            </a:r>
            <a:r>
              <a:rPr lang="pt-BR" sz="1600" i="1" dirty="0" smtClean="0">
                <a:solidFill>
                  <a:prstClr val="black"/>
                </a:solidFill>
                <a:latin typeface="Bookman Old Style" pitchFamily="18" charset="0"/>
                <a:ea typeface="Cambria Math" pitchFamily="18" charset="0"/>
                <a:cs typeface="+mn-cs"/>
              </a:rPr>
              <a:t>x</a:t>
            </a:r>
            <a:r>
              <a:rPr lang="pt-BR" sz="1600" dirty="0" smtClean="0">
                <a:solidFill>
                  <a:prstClr val="black"/>
                </a:solidFill>
                <a:latin typeface="Cambria Math" pitchFamily="18" charset="0"/>
                <a:ea typeface="Cambria Math" pitchFamily="18" charset="0"/>
                <a:cs typeface="+mn-cs"/>
              </a:rPr>
              <a:t> – 4</a:t>
            </a:r>
            <a:endParaRPr lang="en-US" sz="1600" dirty="0">
              <a:solidFill>
                <a:prstClr val="black"/>
              </a:solidFill>
              <a:latin typeface="Cambria Math" pitchFamily="18" charset="0"/>
              <a:ea typeface="Cambria Math" pitchFamily="18" charset="0"/>
              <a:cs typeface="+mn-cs"/>
            </a:endParaRPr>
          </a:p>
        </p:txBody>
      </p:sp>
      <p:sp>
        <p:nvSpPr>
          <p:cNvPr id="144" name="Rectangle 143"/>
          <p:cNvSpPr/>
          <p:nvPr/>
        </p:nvSpPr>
        <p:spPr>
          <a:xfrm>
            <a:off x="1803936" y="3034903"/>
            <a:ext cx="524746" cy="338241"/>
          </a:xfrm>
          <a:prstGeom prst="rect">
            <a:avLst/>
          </a:prstGeom>
        </p:spPr>
        <p:txBody>
          <a:bodyPr wrap="square">
            <a:spAutoFit/>
          </a:bodyPr>
          <a:lstStyle/>
          <a:p>
            <a:pPr fontAlgn="auto">
              <a:spcBef>
                <a:spcPts val="0"/>
              </a:spcBef>
              <a:spcAft>
                <a:spcPts val="0"/>
              </a:spcAft>
            </a:pPr>
            <a:r>
              <a:rPr lang="pt-BR" sz="1600" dirty="0" smtClean="0">
                <a:solidFill>
                  <a:prstClr val="black"/>
                </a:solidFill>
                <a:latin typeface="Cambria Math" pitchFamily="18" charset="0"/>
                <a:ea typeface="Cambria Math" pitchFamily="18" charset="0"/>
                <a:cs typeface="+mn-cs"/>
              </a:rPr>
              <a:t>2</a:t>
            </a:r>
            <a:r>
              <a:rPr lang="pt-BR" sz="1600" i="1" dirty="0" smtClean="0">
                <a:solidFill>
                  <a:prstClr val="black"/>
                </a:solidFill>
                <a:latin typeface="Bookman Old Style" pitchFamily="18" charset="0"/>
                <a:ea typeface="Cambria Math" pitchFamily="18" charset="0"/>
                <a:cs typeface="+mn-cs"/>
              </a:rPr>
              <a:t>x</a:t>
            </a:r>
            <a:endParaRPr lang="en-IN" sz="1600" dirty="0">
              <a:solidFill>
                <a:prstClr val="black"/>
              </a:solidFill>
              <a:latin typeface="Cambria Math" pitchFamily="18" charset="0"/>
              <a:ea typeface="Cambria Math" pitchFamily="18" charset="0"/>
              <a:cs typeface="+mn-cs"/>
            </a:endParaRPr>
          </a:p>
        </p:txBody>
      </p:sp>
      <p:sp>
        <p:nvSpPr>
          <p:cNvPr id="145" name="Rectangle 144"/>
          <p:cNvSpPr/>
          <p:nvPr/>
        </p:nvSpPr>
        <p:spPr>
          <a:xfrm>
            <a:off x="2100794" y="3034903"/>
            <a:ext cx="497252" cy="338241"/>
          </a:xfrm>
          <a:prstGeom prst="rect">
            <a:avLst/>
          </a:prstGeom>
        </p:spPr>
        <p:txBody>
          <a:bodyPr wrap="none">
            <a:spAutoFit/>
          </a:bodyPr>
          <a:lstStyle/>
          <a:p>
            <a:pPr fontAlgn="auto">
              <a:spcBef>
                <a:spcPts val="0"/>
              </a:spcBef>
              <a:spcAft>
                <a:spcPts val="0"/>
              </a:spcAft>
            </a:pPr>
            <a:r>
              <a:rPr lang="pt-BR" sz="1600" dirty="0" smtClean="0">
                <a:solidFill>
                  <a:prstClr val="black"/>
                </a:solidFill>
                <a:latin typeface="Cambria Math" pitchFamily="18" charset="0"/>
                <a:ea typeface="Cambria Math" pitchFamily="18" charset="0"/>
                <a:cs typeface="+mn-cs"/>
              </a:rPr>
              <a:t>+ 4</a:t>
            </a:r>
            <a:endParaRPr lang="en-US" sz="1600" dirty="0">
              <a:solidFill>
                <a:prstClr val="black"/>
              </a:solidFill>
              <a:latin typeface="Cambria Math" pitchFamily="18" charset="0"/>
              <a:ea typeface="Cambria Math" pitchFamily="18" charset="0"/>
              <a:cs typeface="+mn-cs"/>
            </a:endParaRPr>
          </a:p>
        </p:txBody>
      </p:sp>
      <p:sp>
        <p:nvSpPr>
          <p:cNvPr id="146" name="Rectangle 145"/>
          <p:cNvSpPr/>
          <p:nvPr/>
        </p:nvSpPr>
        <p:spPr>
          <a:xfrm>
            <a:off x="2479987" y="3034903"/>
            <a:ext cx="323830" cy="338241"/>
          </a:xfrm>
          <a:prstGeom prst="rect">
            <a:avLst/>
          </a:prstGeom>
        </p:spPr>
        <p:txBody>
          <a:bodyPr wrap="square">
            <a:spAutoFit/>
          </a:bodyPr>
          <a:lstStyle/>
          <a:p>
            <a:pPr fontAlgn="auto">
              <a:spcBef>
                <a:spcPts val="0"/>
              </a:spcBef>
              <a:spcAft>
                <a:spcPts val="0"/>
              </a:spcAft>
            </a:pPr>
            <a:r>
              <a:rPr lang="en-US" sz="1600" dirty="0" smtClean="0">
                <a:solidFill>
                  <a:prstClr val="black"/>
                </a:solidFill>
                <a:latin typeface="Cambria Math" pitchFamily="18" charset="0"/>
                <a:ea typeface="Cambria Math" pitchFamily="18" charset="0"/>
                <a:cs typeface="+mn-cs"/>
              </a:rPr>
              <a:t>–</a:t>
            </a:r>
            <a:endParaRPr lang="en-IN" sz="1600" dirty="0" smtClean="0">
              <a:solidFill>
                <a:prstClr val="black"/>
              </a:solidFill>
              <a:latin typeface="Cambria Math" pitchFamily="18" charset="0"/>
              <a:ea typeface="Cambria Math" pitchFamily="18" charset="0"/>
              <a:cs typeface="+mn-cs"/>
            </a:endParaRPr>
          </a:p>
        </p:txBody>
      </p:sp>
      <p:sp>
        <p:nvSpPr>
          <p:cNvPr id="147" name="Rectangle 146"/>
          <p:cNvSpPr/>
          <p:nvPr/>
        </p:nvSpPr>
        <p:spPr>
          <a:xfrm>
            <a:off x="2655059" y="3034903"/>
            <a:ext cx="524746" cy="338241"/>
          </a:xfrm>
          <a:prstGeom prst="rect">
            <a:avLst/>
          </a:prstGeom>
        </p:spPr>
        <p:txBody>
          <a:bodyPr wrap="square">
            <a:spAutoFit/>
          </a:bodyPr>
          <a:lstStyle/>
          <a:p>
            <a:pPr fontAlgn="auto">
              <a:spcBef>
                <a:spcPts val="0"/>
              </a:spcBef>
              <a:spcAft>
                <a:spcPts val="0"/>
              </a:spcAft>
            </a:pPr>
            <a:r>
              <a:rPr lang="pt-BR" sz="1600" dirty="0" smtClean="0">
                <a:solidFill>
                  <a:prstClr val="black"/>
                </a:solidFill>
                <a:latin typeface="Cambria Math" pitchFamily="18" charset="0"/>
                <a:ea typeface="Cambria Math" pitchFamily="18" charset="0"/>
                <a:cs typeface="+mn-cs"/>
              </a:rPr>
              <a:t>44</a:t>
            </a:r>
            <a:endParaRPr lang="en-IN" sz="1600" dirty="0" smtClean="0">
              <a:solidFill>
                <a:prstClr val="black"/>
              </a:solidFill>
              <a:latin typeface="Cambria Math" pitchFamily="18" charset="0"/>
              <a:ea typeface="Cambria Math" pitchFamily="18" charset="0"/>
              <a:cs typeface="+mn-cs"/>
            </a:endParaRPr>
          </a:p>
        </p:txBody>
      </p:sp>
      <p:sp>
        <p:nvSpPr>
          <p:cNvPr id="148" name="Rectangle 147"/>
          <p:cNvSpPr/>
          <p:nvPr/>
        </p:nvSpPr>
        <p:spPr>
          <a:xfrm>
            <a:off x="390219" y="3034903"/>
            <a:ext cx="370240" cy="338241"/>
          </a:xfrm>
          <a:prstGeom prst="rect">
            <a:avLst/>
          </a:prstGeom>
        </p:spPr>
        <p:txBody>
          <a:bodyPr wrap="square">
            <a:spAutoFit/>
          </a:bodyPr>
          <a:lstStyle/>
          <a:p>
            <a:pPr fontAlgn="auto">
              <a:spcBef>
                <a:spcPts val="0"/>
              </a:spcBef>
              <a:spcAft>
                <a:spcPts val="0"/>
              </a:spcAft>
            </a:pPr>
            <a:r>
              <a:rPr lang="pt-BR" sz="1600" dirty="0" smtClean="0">
                <a:solidFill>
                  <a:prstClr val="black"/>
                </a:solidFill>
                <a:latin typeface="Symbol" pitchFamily="18" charset="2"/>
                <a:ea typeface="Cambria Math" pitchFamily="18" charset="0"/>
                <a:cs typeface="Times New Roman"/>
                <a:sym typeface="Symbol"/>
              </a:rPr>
              <a:t>\</a:t>
            </a:r>
            <a:endParaRPr lang="en-IN" sz="1600" dirty="0" smtClean="0">
              <a:solidFill>
                <a:prstClr val="black"/>
              </a:solidFill>
              <a:latin typeface="Symbol" pitchFamily="18" charset="2"/>
              <a:ea typeface="Cambria Math" pitchFamily="18" charset="0"/>
              <a:cs typeface="+mn-cs"/>
            </a:endParaRPr>
          </a:p>
        </p:txBody>
      </p:sp>
      <p:sp>
        <p:nvSpPr>
          <p:cNvPr id="149" name="Rectangle 148"/>
          <p:cNvSpPr/>
          <p:nvPr/>
        </p:nvSpPr>
        <p:spPr>
          <a:xfrm>
            <a:off x="2938663" y="3034903"/>
            <a:ext cx="645575" cy="338241"/>
          </a:xfrm>
          <a:prstGeom prst="rect">
            <a:avLst/>
          </a:prstGeom>
        </p:spPr>
        <p:txBody>
          <a:bodyPr wrap="square">
            <a:spAutoFit/>
          </a:bodyPr>
          <a:lstStyle/>
          <a:p>
            <a:pPr fontAlgn="auto">
              <a:spcBef>
                <a:spcPts val="0"/>
              </a:spcBef>
              <a:spcAft>
                <a:spcPts val="0"/>
              </a:spcAft>
            </a:pPr>
            <a:r>
              <a:rPr lang="pt-BR" sz="1600" dirty="0">
                <a:solidFill>
                  <a:prstClr val="black"/>
                </a:solidFill>
                <a:latin typeface="Cambria Math" pitchFamily="18" charset="0"/>
                <a:ea typeface="Cambria Math" pitchFamily="18" charset="0"/>
                <a:cs typeface="+mn-cs"/>
              </a:rPr>
              <a:t>+ 4</a:t>
            </a:r>
            <a:r>
              <a:rPr lang="pt-BR" sz="1600" i="1" dirty="0">
                <a:solidFill>
                  <a:prstClr val="black"/>
                </a:solidFill>
                <a:latin typeface="Bookman Old Style" pitchFamily="18" charset="0"/>
                <a:ea typeface="Cambria Math" pitchFamily="18" charset="0"/>
                <a:cs typeface="+mn-cs"/>
              </a:rPr>
              <a:t>x</a:t>
            </a:r>
            <a:r>
              <a:rPr lang="pt-BR" sz="1600" dirty="0">
                <a:solidFill>
                  <a:prstClr val="black"/>
                </a:solidFill>
                <a:latin typeface="Cambria Math" pitchFamily="18" charset="0"/>
                <a:ea typeface="Cambria Math" pitchFamily="18" charset="0"/>
                <a:cs typeface="+mn-cs"/>
              </a:rPr>
              <a:t> </a:t>
            </a:r>
            <a:endParaRPr lang="en-US" sz="1600" dirty="0">
              <a:solidFill>
                <a:prstClr val="black"/>
              </a:solidFill>
              <a:latin typeface="Cambria Math" pitchFamily="18" charset="0"/>
              <a:ea typeface="Cambria Math" pitchFamily="18" charset="0"/>
              <a:cs typeface="+mn-cs"/>
            </a:endParaRPr>
          </a:p>
        </p:txBody>
      </p:sp>
      <p:sp>
        <p:nvSpPr>
          <p:cNvPr id="150" name="Rectangle 149"/>
          <p:cNvSpPr/>
          <p:nvPr/>
        </p:nvSpPr>
        <p:spPr>
          <a:xfrm>
            <a:off x="3443852" y="3034903"/>
            <a:ext cx="323830" cy="338241"/>
          </a:xfrm>
          <a:prstGeom prst="rect">
            <a:avLst/>
          </a:prstGeom>
        </p:spPr>
        <p:txBody>
          <a:bodyPr wrap="square">
            <a:spAutoFit/>
          </a:bodyPr>
          <a:lstStyle/>
          <a:p>
            <a:pPr fontAlgn="auto">
              <a:spcBef>
                <a:spcPts val="0"/>
              </a:spcBef>
              <a:spcAft>
                <a:spcPts val="0"/>
              </a:spcAft>
            </a:pPr>
            <a:r>
              <a:rPr lang="pt-BR" sz="1600" dirty="0">
                <a:solidFill>
                  <a:prstClr val="black"/>
                </a:solidFill>
                <a:latin typeface="Cambria Math" pitchFamily="18" charset="0"/>
                <a:ea typeface="Cambria Math" pitchFamily="18" charset="0"/>
                <a:cs typeface="+mn-cs"/>
              </a:rPr>
              <a:t>+</a:t>
            </a:r>
            <a:endParaRPr lang="en-IN" sz="1600" dirty="0">
              <a:solidFill>
                <a:prstClr val="black"/>
              </a:solidFill>
              <a:latin typeface="Cambria Math" pitchFamily="18" charset="0"/>
              <a:ea typeface="Cambria Math" pitchFamily="18" charset="0"/>
              <a:cs typeface="+mn-cs"/>
            </a:endParaRPr>
          </a:p>
        </p:txBody>
      </p:sp>
      <p:sp>
        <p:nvSpPr>
          <p:cNvPr id="151" name="Rectangle 150"/>
          <p:cNvSpPr/>
          <p:nvPr/>
        </p:nvSpPr>
        <p:spPr>
          <a:xfrm>
            <a:off x="3651114" y="3034903"/>
            <a:ext cx="318534" cy="338241"/>
          </a:xfrm>
          <a:prstGeom prst="rect">
            <a:avLst/>
          </a:prstGeom>
        </p:spPr>
        <p:txBody>
          <a:bodyPr wrap="square">
            <a:spAutoFit/>
          </a:bodyPr>
          <a:lstStyle/>
          <a:p>
            <a:pPr fontAlgn="auto">
              <a:spcBef>
                <a:spcPts val="0"/>
              </a:spcBef>
              <a:spcAft>
                <a:spcPts val="0"/>
              </a:spcAft>
            </a:pPr>
            <a:r>
              <a:rPr lang="pt-BR" sz="1600" smtClean="0">
                <a:solidFill>
                  <a:prstClr val="black"/>
                </a:solidFill>
                <a:latin typeface="Cambria Math" pitchFamily="18" charset="0"/>
                <a:ea typeface="Cambria Math" pitchFamily="18" charset="0"/>
                <a:cs typeface="+mn-cs"/>
              </a:rPr>
              <a:t>3</a:t>
            </a:r>
            <a:endParaRPr lang="en-IN" sz="1600" dirty="0" smtClean="0">
              <a:solidFill>
                <a:prstClr val="black"/>
              </a:solidFill>
              <a:latin typeface="Cambria Math" pitchFamily="18" charset="0"/>
              <a:ea typeface="Cambria Math" pitchFamily="18" charset="0"/>
              <a:cs typeface="+mn-cs"/>
            </a:endParaRPr>
          </a:p>
        </p:txBody>
      </p:sp>
      <p:sp>
        <p:nvSpPr>
          <p:cNvPr id="152" name="Rectangle 151"/>
          <p:cNvSpPr/>
          <p:nvPr/>
        </p:nvSpPr>
        <p:spPr>
          <a:xfrm>
            <a:off x="3889544" y="3034903"/>
            <a:ext cx="348596" cy="338241"/>
          </a:xfrm>
          <a:prstGeom prst="rect">
            <a:avLst/>
          </a:prstGeom>
        </p:spPr>
        <p:txBody>
          <a:bodyPr wrap="square">
            <a:spAutoFit/>
          </a:bodyPr>
          <a:lstStyle/>
          <a:p>
            <a:pPr fontAlgn="auto">
              <a:spcBef>
                <a:spcPts val="0"/>
              </a:spcBef>
              <a:spcAft>
                <a:spcPts val="0"/>
              </a:spcAft>
            </a:pPr>
            <a:r>
              <a:rPr lang="pt-BR" sz="1600" dirty="0" smtClean="0">
                <a:solidFill>
                  <a:prstClr val="black"/>
                </a:solidFill>
                <a:latin typeface="Cambria Math" pitchFamily="18" charset="0"/>
                <a:ea typeface="Cambria Math" pitchFamily="18" charset="0"/>
                <a:cs typeface="+mn-cs"/>
              </a:rPr>
              <a:t>=</a:t>
            </a:r>
            <a:endParaRPr lang="en-IN" sz="1600" dirty="0" smtClean="0">
              <a:solidFill>
                <a:prstClr val="black"/>
              </a:solidFill>
              <a:latin typeface="Cambria Math" pitchFamily="18" charset="0"/>
              <a:ea typeface="Cambria Math" pitchFamily="18" charset="0"/>
              <a:cs typeface="+mn-cs"/>
            </a:endParaRPr>
          </a:p>
        </p:txBody>
      </p:sp>
      <p:sp>
        <p:nvSpPr>
          <p:cNvPr id="153" name="Rectangle 152"/>
          <p:cNvSpPr/>
          <p:nvPr/>
        </p:nvSpPr>
        <p:spPr>
          <a:xfrm>
            <a:off x="4114436" y="3034903"/>
            <a:ext cx="715260" cy="338241"/>
          </a:xfrm>
          <a:prstGeom prst="rect">
            <a:avLst/>
          </a:prstGeom>
        </p:spPr>
        <p:txBody>
          <a:bodyPr wrap="none">
            <a:spAutoFit/>
          </a:bodyPr>
          <a:lstStyle/>
          <a:p>
            <a:pPr fontAlgn="auto">
              <a:spcBef>
                <a:spcPts val="0"/>
              </a:spcBef>
              <a:spcAft>
                <a:spcPts val="0"/>
              </a:spcAft>
            </a:pPr>
            <a:r>
              <a:rPr lang="pt-BR" sz="1600" dirty="0" smtClean="0">
                <a:solidFill>
                  <a:prstClr val="black"/>
                </a:solidFill>
                <a:latin typeface="Cambria Math" pitchFamily="18" charset="0"/>
                <a:ea typeface="Cambria Math" pitchFamily="18" charset="0"/>
                <a:cs typeface="+mn-cs"/>
              </a:rPr>
              <a:t>3</a:t>
            </a:r>
            <a:r>
              <a:rPr lang="pt-BR" sz="1600" i="1" dirty="0" smtClean="0">
                <a:solidFill>
                  <a:prstClr val="black"/>
                </a:solidFill>
                <a:latin typeface="Bookman Old Style" pitchFamily="18" charset="0"/>
                <a:ea typeface="Cambria Math" pitchFamily="18" charset="0"/>
                <a:cs typeface="+mn-cs"/>
              </a:rPr>
              <a:t>x</a:t>
            </a:r>
            <a:r>
              <a:rPr lang="pt-BR" sz="1600" dirty="0" smtClean="0">
                <a:solidFill>
                  <a:prstClr val="black"/>
                </a:solidFill>
                <a:latin typeface="Cambria Math" pitchFamily="18" charset="0"/>
                <a:ea typeface="Cambria Math" pitchFamily="18" charset="0"/>
                <a:cs typeface="+mn-cs"/>
              </a:rPr>
              <a:t> – 4</a:t>
            </a:r>
            <a:endParaRPr lang="en-US" sz="1600" dirty="0">
              <a:solidFill>
                <a:prstClr val="black"/>
              </a:solidFill>
              <a:latin typeface="Cambria Math" pitchFamily="18" charset="0"/>
              <a:ea typeface="Cambria Math" pitchFamily="18" charset="0"/>
              <a:cs typeface="+mn-cs"/>
            </a:endParaRPr>
          </a:p>
        </p:txBody>
      </p:sp>
      <p:sp>
        <p:nvSpPr>
          <p:cNvPr id="154" name="Rectangle 153"/>
          <p:cNvSpPr/>
          <p:nvPr/>
        </p:nvSpPr>
        <p:spPr>
          <a:xfrm>
            <a:off x="3024762" y="3292746"/>
            <a:ext cx="524746" cy="338241"/>
          </a:xfrm>
          <a:prstGeom prst="rect">
            <a:avLst/>
          </a:prstGeom>
        </p:spPr>
        <p:txBody>
          <a:bodyPr wrap="square">
            <a:spAutoFit/>
          </a:bodyPr>
          <a:lstStyle/>
          <a:p>
            <a:pPr fontAlgn="auto">
              <a:spcBef>
                <a:spcPts val="0"/>
              </a:spcBef>
              <a:spcAft>
                <a:spcPts val="0"/>
              </a:spcAft>
            </a:pPr>
            <a:r>
              <a:rPr lang="pt-BR" sz="1600" dirty="0" smtClean="0">
                <a:solidFill>
                  <a:prstClr val="black"/>
                </a:solidFill>
                <a:latin typeface="Cambria Math" pitchFamily="18" charset="0"/>
                <a:ea typeface="Cambria Math" pitchFamily="18" charset="0"/>
                <a:cs typeface="+mn-cs"/>
              </a:rPr>
              <a:t>6</a:t>
            </a:r>
            <a:r>
              <a:rPr lang="pt-BR" sz="1600" i="1" dirty="0" smtClean="0">
                <a:solidFill>
                  <a:prstClr val="black"/>
                </a:solidFill>
                <a:latin typeface="Bookman Old Style" pitchFamily="18" charset="0"/>
                <a:ea typeface="Cambria Math" pitchFamily="18" charset="0"/>
                <a:cs typeface="+mn-cs"/>
              </a:rPr>
              <a:t>x</a:t>
            </a:r>
            <a:endParaRPr lang="en-IN" sz="1600" dirty="0">
              <a:solidFill>
                <a:prstClr val="black"/>
              </a:solidFill>
              <a:latin typeface="Cambria Math" pitchFamily="18" charset="0"/>
              <a:ea typeface="Cambria Math" pitchFamily="18" charset="0"/>
              <a:cs typeface="+mn-cs"/>
            </a:endParaRPr>
          </a:p>
        </p:txBody>
      </p:sp>
      <p:sp>
        <p:nvSpPr>
          <p:cNvPr id="155" name="Rectangle 154"/>
          <p:cNvSpPr/>
          <p:nvPr/>
        </p:nvSpPr>
        <p:spPr>
          <a:xfrm>
            <a:off x="390219" y="3292746"/>
            <a:ext cx="370240" cy="338241"/>
          </a:xfrm>
          <a:prstGeom prst="rect">
            <a:avLst/>
          </a:prstGeom>
        </p:spPr>
        <p:txBody>
          <a:bodyPr wrap="square">
            <a:spAutoFit/>
          </a:bodyPr>
          <a:lstStyle/>
          <a:p>
            <a:pPr fontAlgn="auto">
              <a:spcBef>
                <a:spcPts val="0"/>
              </a:spcBef>
              <a:spcAft>
                <a:spcPts val="0"/>
              </a:spcAft>
            </a:pPr>
            <a:r>
              <a:rPr lang="pt-BR" sz="1600" dirty="0" smtClean="0">
                <a:solidFill>
                  <a:prstClr val="black"/>
                </a:solidFill>
                <a:latin typeface="Symbol" pitchFamily="18" charset="2"/>
                <a:ea typeface="Cambria Math" pitchFamily="18" charset="0"/>
                <a:cs typeface="Times New Roman"/>
                <a:sym typeface="Symbol"/>
              </a:rPr>
              <a:t>\</a:t>
            </a:r>
            <a:endParaRPr lang="en-IN" sz="1600" dirty="0" smtClean="0">
              <a:solidFill>
                <a:prstClr val="black"/>
              </a:solidFill>
              <a:latin typeface="Symbol" pitchFamily="18" charset="2"/>
              <a:ea typeface="Cambria Math" pitchFamily="18" charset="0"/>
              <a:cs typeface="+mn-cs"/>
            </a:endParaRPr>
          </a:p>
        </p:txBody>
      </p:sp>
      <p:sp>
        <p:nvSpPr>
          <p:cNvPr id="156" name="Rectangle 155"/>
          <p:cNvSpPr/>
          <p:nvPr/>
        </p:nvSpPr>
        <p:spPr>
          <a:xfrm>
            <a:off x="3364816" y="3292746"/>
            <a:ext cx="323830" cy="338241"/>
          </a:xfrm>
          <a:prstGeom prst="rect">
            <a:avLst/>
          </a:prstGeom>
        </p:spPr>
        <p:txBody>
          <a:bodyPr wrap="square">
            <a:spAutoFit/>
          </a:bodyPr>
          <a:lstStyle/>
          <a:p>
            <a:pPr fontAlgn="auto">
              <a:spcBef>
                <a:spcPts val="0"/>
              </a:spcBef>
              <a:spcAft>
                <a:spcPts val="0"/>
              </a:spcAft>
            </a:pPr>
            <a:r>
              <a:rPr lang="en-US" sz="1600" dirty="0" smtClean="0">
                <a:solidFill>
                  <a:prstClr val="black"/>
                </a:solidFill>
                <a:latin typeface="Cambria Math" pitchFamily="18" charset="0"/>
                <a:ea typeface="Cambria Math" pitchFamily="18" charset="0"/>
                <a:cs typeface="+mn-cs"/>
              </a:rPr>
              <a:t>–</a:t>
            </a:r>
            <a:endParaRPr lang="en-IN" sz="1600" dirty="0" smtClean="0">
              <a:solidFill>
                <a:prstClr val="black"/>
              </a:solidFill>
              <a:latin typeface="Cambria Math" pitchFamily="18" charset="0"/>
              <a:ea typeface="Cambria Math" pitchFamily="18" charset="0"/>
              <a:cs typeface="+mn-cs"/>
            </a:endParaRPr>
          </a:p>
        </p:txBody>
      </p:sp>
      <p:sp>
        <p:nvSpPr>
          <p:cNvPr id="157" name="Rectangle 156"/>
          <p:cNvSpPr/>
          <p:nvPr/>
        </p:nvSpPr>
        <p:spPr>
          <a:xfrm>
            <a:off x="3539888" y="3292746"/>
            <a:ext cx="524746" cy="338241"/>
          </a:xfrm>
          <a:prstGeom prst="rect">
            <a:avLst/>
          </a:prstGeom>
        </p:spPr>
        <p:txBody>
          <a:bodyPr wrap="square">
            <a:spAutoFit/>
          </a:bodyPr>
          <a:lstStyle/>
          <a:p>
            <a:pPr fontAlgn="auto">
              <a:spcBef>
                <a:spcPts val="0"/>
              </a:spcBef>
              <a:spcAft>
                <a:spcPts val="0"/>
              </a:spcAft>
            </a:pPr>
            <a:r>
              <a:rPr lang="pt-BR" sz="1600" dirty="0" smtClean="0">
                <a:solidFill>
                  <a:prstClr val="black"/>
                </a:solidFill>
                <a:latin typeface="Cambria Math" pitchFamily="18" charset="0"/>
                <a:ea typeface="Cambria Math" pitchFamily="18" charset="0"/>
                <a:cs typeface="+mn-cs"/>
              </a:rPr>
              <a:t>37</a:t>
            </a:r>
            <a:endParaRPr lang="en-IN" sz="1600" dirty="0" smtClean="0">
              <a:solidFill>
                <a:prstClr val="black"/>
              </a:solidFill>
              <a:latin typeface="Cambria Math" pitchFamily="18" charset="0"/>
              <a:ea typeface="Cambria Math" pitchFamily="18" charset="0"/>
              <a:cs typeface="+mn-cs"/>
            </a:endParaRPr>
          </a:p>
        </p:txBody>
      </p:sp>
      <p:sp>
        <p:nvSpPr>
          <p:cNvPr id="158" name="Rectangle 157"/>
          <p:cNvSpPr/>
          <p:nvPr/>
        </p:nvSpPr>
        <p:spPr>
          <a:xfrm>
            <a:off x="3889544" y="3292746"/>
            <a:ext cx="348596" cy="338241"/>
          </a:xfrm>
          <a:prstGeom prst="rect">
            <a:avLst/>
          </a:prstGeom>
        </p:spPr>
        <p:txBody>
          <a:bodyPr wrap="square">
            <a:spAutoFit/>
          </a:bodyPr>
          <a:lstStyle/>
          <a:p>
            <a:pPr fontAlgn="auto">
              <a:spcBef>
                <a:spcPts val="0"/>
              </a:spcBef>
              <a:spcAft>
                <a:spcPts val="0"/>
              </a:spcAft>
            </a:pPr>
            <a:r>
              <a:rPr lang="pt-BR" sz="1600" dirty="0" smtClean="0">
                <a:solidFill>
                  <a:prstClr val="black"/>
                </a:solidFill>
                <a:latin typeface="Cambria Math" pitchFamily="18" charset="0"/>
                <a:ea typeface="Cambria Math" pitchFamily="18" charset="0"/>
                <a:cs typeface="+mn-cs"/>
              </a:rPr>
              <a:t>=</a:t>
            </a:r>
            <a:endParaRPr lang="en-IN" sz="1600" dirty="0" smtClean="0">
              <a:solidFill>
                <a:prstClr val="black"/>
              </a:solidFill>
              <a:latin typeface="Cambria Math" pitchFamily="18" charset="0"/>
              <a:ea typeface="Cambria Math" pitchFamily="18" charset="0"/>
              <a:cs typeface="+mn-cs"/>
            </a:endParaRPr>
          </a:p>
        </p:txBody>
      </p:sp>
      <p:sp>
        <p:nvSpPr>
          <p:cNvPr id="159" name="Rectangle 158"/>
          <p:cNvSpPr/>
          <p:nvPr/>
        </p:nvSpPr>
        <p:spPr>
          <a:xfrm>
            <a:off x="4114436" y="3292746"/>
            <a:ext cx="715260" cy="338241"/>
          </a:xfrm>
          <a:prstGeom prst="rect">
            <a:avLst/>
          </a:prstGeom>
        </p:spPr>
        <p:txBody>
          <a:bodyPr wrap="none">
            <a:spAutoFit/>
          </a:bodyPr>
          <a:lstStyle/>
          <a:p>
            <a:pPr fontAlgn="auto">
              <a:spcBef>
                <a:spcPts val="0"/>
              </a:spcBef>
              <a:spcAft>
                <a:spcPts val="0"/>
              </a:spcAft>
            </a:pPr>
            <a:r>
              <a:rPr lang="pt-BR" sz="1600" dirty="0" smtClean="0">
                <a:solidFill>
                  <a:prstClr val="black"/>
                </a:solidFill>
                <a:latin typeface="Cambria Math" pitchFamily="18" charset="0"/>
                <a:ea typeface="Cambria Math" pitchFamily="18" charset="0"/>
                <a:cs typeface="+mn-cs"/>
              </a:rPr>
              <a:t>3</a:t>
            </a:r>
            <a:r>
              <a:rPr lang="pt-BR" sz="1600" i="1" dirty="0" smtClean="0">
                <a:solidFill>
                  <a:prstClr val="black"/>
                </a:solidFill>
                <a:latin typeface="Bookman Old Style" pitchFamily="18" charset="0"/>
                <a:ea typeface="Cambria Math" pitchFamily="18" charset="0"/>
                <a:cs typeface="+mn-cs"/>
              </a:rPr>
              <a:t>x</a:t>
            </a:r>
            <a:r>
              <a:rPr lang="pt-BR" sz="1600" dirty="0" smtClean="0">
                <a:solidFill>
                  <a:prstClr val="black"/>
                </a:solidFill>
                <a:latin typeface="Cambria Math" pitchFamily="18" charset="0"/>
                <a:ea typeface="Cambria Math" pitchFamily="18" charset="0"/>
                <a:cs typeface="+mn-cs"/>
              </a:rPr>
              <a:t> – 4</a:t>
            </a:r>
            <a:endParaRPr lang="en-US" sz="1600" dirty="0">
              <a:solidFill>
                <a:prstClr val="black"/>
              </a:solidFill>
              <a:latin typeface="Cambria Math" pitchFamily="18" charset="0"/>
              <a:ea typeface="Cambria Math" pitchFamily="18" charset="0"/>
              <a:cs typeface="+mn-cs"/>
            </a:endParaRPr>
          </a:p>
        </p:txBody>
      </p:sp>
      <p:sp>
        <p:nvSpPr>
          <p:cNvPr id="160" name="Rectangle 159"/>
          <p:cNvSpPr/>
          <p:nvPr/>
        </p:nvSpPr>
        <p:spPr>
          <a:xfrm>
            <a:off x="3024762" y="3570011"/>
            <a:ext cx="524746" cy="338241"/>
          </a:xfrm>
          <a:prstGeom prst="rect">
            <a:avLst/>
          </a:prstGeom>
        </p:spPr>
        <p:txBody>
          <a:bodyPr wrap="square">
            <a:spAutoFit/>
          </a:bodyPr>
          <a:lstStyle/>
          <a:p>
            <a:pPr fontAlgn="auto">
              <a:spcBef>
                <a:spcPts val="0"/>
              </a:spcBef>
              <a:spcAft>
                <a:spcPts val="0"/>
              </a:spcAft>
            </a:pPr>
            <a:r>
              <a:rPr lang="pt-BR" sz="1600" dirty="0" smtClean="0">
                <a:solidFill>
                  <a:prstClr val="black"/>
                </a:solidFill>
                <a:latin typeface="Cambria Math" pitchFamily="18" charset="0"/>
                <a:ea typeface="Cambria Math" pitchFamily="18" charset="0"/>
                <a:cs typeface="+mn-cs"/>
              </a:rPr>
              <a:t>6</a:t>
            </a:r>
            <a:r>
              <a:rPr lang="pt-BR" sz="1600" i="1" dirty="0" smtClean="0">
                <a:solidFill>
                  <a:prstClr val="black"/>
                </a:solidFill>
                <a:latin typeface="Bookman Old Style" pitchFamily="18" charset="0"/>
                <a:ea typeface="Cambria Math" pitchFamily="18" charset="0"/>
                <a:cs typeface="+mn-cs"/>
              </a:rPr>
              <a:t>x</a:t>
            </a:r>
            <a:endParaRPr lang="en-IN" sz="1600" dirty="0">
              <a:solidFill>
                <a:prstClr val="black"/>
              </a:solidFill>
              <a:latin typeface="Cambria Math" pitchFamily="18" charset="0"/>
              <a:ea typeface="Cambria Math" pitchFamily="18" charset="0"/>
              <a:cs typeface="+mn-cs"/>
            </a:endParaRPr>
          </a:p>
        </p:txBody>
      </p:sp>
      <p:sp>
        <p:nvSpPr>
          <p:cNvPr id="161" name="Rectangle 160"/>
          <p:cNvSpPr/>
          <p:nvPr/>
        </p:nvSpPr>
        <p:spPr>
          <a:xfrm>
            <a:off x="390219" y="3570011"/>
            <a:ext cx="370240" cy="338241"/>
          </a:xfrm>
          <a:prstGeom prst="rect">
            <a:avLst/>
          </a:prstGeom>
        </p:spPr>
        <p:txBody>
          <a:bodyPr wrap="square">
            <a:spAutoFit/>
          </a:bodyPr>
          <a:lstStyle/>
          <a:p>
            <a:pPr fontAlgn="auto">
              <a:spcBef>
                <a:spcPts val="0"/>
              </a:spcBef>
              <a:spcAft>
                <a:spcPts val="0"/>
              </a:spcAft>
            </a:pPr>
            <a:r>
              <a:rPr lang="pt-BR" sz="1600" dirty="0" smtClean="0">
                <a:solidFill>
                  <a:prstClr val="black"/>
                </a:solidFill>
                <a:latin typeface="Symbol" pitchFamily="18" charset="2"/>
                <a:ea typeface="Cambria Math" pitchFamily="18" charset="0"/>
                <a:cs typeface="Times New Roman"/>
                <a:sym typeface="Symbol"/>
              </a:rPr>
              <a:t>\</a:t>
            </a:r>
            <a:endParaRPr lang="en-IN" sz="1600" dirty="0" smtClean="0">
              <a:solidFill>
                <a:prstClr val="black"/>
              </a:solidFill>
              <a:latin typeface="Symbol" pitchFamily="18" charset="2"/>
              <a:ea typeface="Cambria Math" pitchFamily="18" charset="0"/>
              <a:cs typeface="+mn-cs"/>
            </a:endParaRPr>
          </a:p>
        </p:txBody>
      </p:sp>
      <p:sp>
        <p:nvSpPr>
          <p:cNvPr id="162" name="Rectangle 161"/>
          <p:cNvSpPr/>
          <p:nvPr/>
        </p:nvSpPr>
        <p:spPr>
          <a:xfrm>
            <a:off x="3364816" y="3570011"/>
            <a:ext cx="323830" cy="338241"/>
          </a:xfrm>
          <a:prstGeom prst="rect">
            <a:avLst/>
          </a:prstGeom>
        </p:spPr>
        <p:txBody>
          <a:bodyPr wrap="square">
            <a:spAutoFit/>
          </a:bodyPr>
          <a:lstStyle/>
          <a:p>
            <a:pPr fontAlgn="auto">
              <a:spcBef>
                <a:spcPts val="0"/>
              </a:spcBef>
              <a:spcAft>
                <a:spcPts val="0"/>
              </a:spcAft>
            </a:pPr>
            <a:r>
              <a:rPr lang="en-US" sz="1600" dirty="0" smtClean="0">
                <a:solidFill>
                  <a:prstClr val="black"/>
                </a:solidFill>
                <a:latin typeface="Cambria Math" pitchFamily="18" charset="0"/>
                <a:ea typeface="Cambria Math" pitchFamily="18" charset="0"/>
                <a:cs typeface="+mn-cs"/>
              </a:rPr>
              <a:t>–</a:t>
            </a:r>
            <a:endParaRPr lang="en-IN" sz="1600" dirty="0" smtClean="0">
              <a:solidFill>
                <a:prstClr val="black"/>
              </a:solidFill>
              <a:latin typeface="Cambria Math" pitchFamily="18" charset="0"/>
              <a:ea typeface="Cambria Math" pitchFamily="18" charset="0"/>
              <a:cs typeface="+mn-cs"/>
            </a:endParaRPr>
          </a:p>
        </p:txBody>
      </p:sp>
      <p:sp>
        <p:nvSpPr>
          <p:cNvPr id="163" name="Rectangle 162"/>
          <p:cNvSpPr/>
          <p:nvPr/>
        </p:nvSpPr>
        <p:spPr>
          <a:xfrm>
            <a:off x="3539888" y="3570011"/>
            <a:ext cx="524746" cy="338241"/>
          </a:xfrm>
          <a:prstGeom prst="rect">
            <a:avLst/>
          </a:prstGeom>
        </p:spPr>
        <p:txBody>
          <a:bodyPr wrap="square">
            <a:spAutoFit/>
          </a:bodyPr>
          <a:lstStyle/>
          <a:p>
            <a:pPr fontAlgn="auto">
              <a:spcBef>
                <a:spcPts val="0"/>
              </a:spcBef>
              <a:spcAft>
                <a:spcPts val="0"/>
              </a:spcAft>
            </a:pPr>
            <a:r>
              <a:rPr lang="pt-BR" sz="1600" dirty="0">
                <a:solidFill>
                  <a:prstClr val="black"/>
                </a:solidFill>
                <a:latin typeface="Cambria Math" pitchFamily="18" charset="0"/>
                <a:ea typeface="Cambria Math" pitchFamily="18" charset="0"/>
                <a:cs typeface="+mn-cs"/>
              </a:rPr>
              <a:t>3</a:t>
            </a:r>
            <a:r>
              <a:rPr lang="pt-BR" sz="1600" i="1" dirty="0">
                <a:solidFill>
                  <a:prstClr val="black"/>
                </a:solidFill>
                <a:latin typeface="Bookman Old Style" pitchFamily="18" charset="0"/>
                <a:ea typeface="Cambria Math" pitchFamily="18" charset="0"/>
                <a:cs typeface="+mn-cs"/>
              </a:rPr>
              <a:t>x</a:t>
            </a:r>
            <a:endParaRPr lang="en-IN" sz="1600" dirty="0" smtClean="0">
              <a:solidFill>
                <a:prstClr val="black"/>
              </a:solidFill>
              <a:latin typeface="Cambria Math" pitchFamily="18" charset="0"/>
              <a:ea typeface="Cambria Math" pitchFamily="18" charset="0"/>
              <a:cs typeface="+mn-cs"/>
            </a:endParaRPr>
          </a:p>
        </p:txBody>
      </p:sp>
      <p:sp>
        <p:nvSpPr>
          <p:cNvPr id="164" name="Rectangle 163"/>
          <p:cNvSpPr/>
          <p:nvPr/>
        </p:nvSpPr>
        <p:spPr>
          <a:xfrm>
            <a:off x="3889544" y="3570011"/>
            <a:ext cx="348596" cy="338241"/>
          </a:xfrm>
          <a:prstGeom prst="rect">
            <a:avLst/>
          </a:prstGeom>
        </p:spPr>
        <p:txBody>
          <a:bodyPr wrap="square">
            <a:spAutoFit/>
          </a:bodyPr>
          <a:lstStyle/>
          <a:p>
            <a:pPr fontAlgn="auto">
              <a:spcBef>
                <a:spcPts val="0"/>
              </a:spcBef>
              <a:spcAft>
                <a:spcPts val="0"/>
              </a:spcAft>
            </a:pPr>
            <a:r>
              <a:rPr lang="pt-BR" sz="1600" dirty="0" smtClean="0">
                <a:solidFill>
                  <a:prstClr val="black"/>
                </a:solidFill>
                <a:latin typeface="Cambria Math" pitchFamily="18" charset="0"/>
                <a:ea typeface="Cambria Math" pitchFamily="18" charset="0"/>
                <a:cs typeface="+mn-cs"/>
              </a:rPr>
              <a:t>=</a:t>
            </a:r>
            <a:endParaRPr lang="en-IN" sz="1600" dirty="0" smtClean="0">
              <a:solidFill>
                <a:prstClr val="black"/>
              </a:solidFill>
              <a:latin typeface="Cambria Math" pitchFamily="18" charset="0"/>
              <a:ea typeface="Cambria Math" pitchFamily="18" charset="0"/>
              <a:cs typeface="+mn-cs"/>
            </a:endParaRPr>
          </a:p>
        </p:txBody>
      </p:sp>
      <p:sp>
        <p:nvSpPr>
          <p:cNvPr id="165" name="Rectangle 164"/>
          <p:cNvSpPr/>
          <p:nvPr/>
        </p:nvSpPr>
        <p:spPr>
          <a:xfrm>
            <a:off x="4114436" y="3570011"/>
            <a:ext cx="445956" cy="338241"/>
          </a:xfrm>
          <a:prstGeom prst="rect">
            <a:avLst/>
          </a:prstGeom>
        </p:spPr>
        <p:txBody>
          <a:bodyPr wrap="none">
            <a:spAutoFit/>
          </a:bodyPr>
          <a:lstStyle/>
          <a:p>
            <a:pPr fontAlgn="auto">
              <a:spcBef>
                <a:spcPts val="0"/>
              </a:spcBef>
              <a:spcAft>
                <a:spcPts val="0"/>
              </a:spcAft>
            </a:pPr>
            <a:r>
              <a:rPr lang="pt-BR" sz="1600" dirty="0" smtClean="0">
                <a:solidFill>
                  <a:prstClr val="black"/>
                </a:solidFill>
                <a:latin typeface="Cambria Math" pitchFamily="18" charset="0"/>
                <a:ea typeface="Cambria Math" pitchFamily="18" charset="0"/>
                <a:cs typeface="+mn-cs"/>
              </a:rPr>
              <a:t>– 4</a:t>
            </a:r>
            <a:endParaRPr lang="en-US" sz="1600" dirty="0">
              <a:solidFill>
                <a:prstClr val="black"/>
              </a:solidFill>
              <a:latin typeface="Cambria Math" pitchFamily="18" charset="0"/>
              <a:ea typeface="Cambria Math" pitchFamily="18" charset="0"/>
              <a:cs typeface="+mn-cs"/>
            </a:endParaRPr>
          </a:p>
        </p:txBody>
      </p:sp>
      <p:sp>
        <p:nvSpPr>
          <p:cNvPr id="166" name="Rectangle 165"/>
          <p:cNvSpPr/>
          <p:nvPr/>
        </p:nvSpPr>
        <p:spPr>
          <a:xfrm>
            <a:off x="4428004" y="3570011"/>
            <a:ext cx="611065" cy="338241"/>
          </a:xfrm>
          <a:prstGeom prst="rect">
            <a:avLst/>
          </a:prstGeom>
        </p:spPr>
        <p:txBody>
          <a:bodyPr wrap="none">
            <a:spAutoFit/>
          </a:bodyPr>
          <a:lstStyle/>
          <a:p>
            <a:pPr fontAlgn="auto">
              <a:spcBef>
                <a:spcPts val="0"/>
              </a:spcBef>
              <a:spcAft>
                <a:spcPts val="0"/>
              </a:spcAft>
            </a:pPr>
            <a:r>
              <a:rPr lang="pt-BR" sz="1600" dirty="0" smtClean="0">
                <a:solidFill>
                  <a:prstClr val="black"/>
                </a:solidFill>
                <a:latin typeface="Cambria Math" pitchFamily="18" charset="0"/>
                <a:ea typeface="Cambria Math" pitchFamily="18" charset="0"/>
                <a:cs typeface="+mn-cs"/>
              </a:rPr>
              <a:t>+ 37</a:t>
            </a:r>
            <a:endParaRPr lang="en-US" sz="1600" dirty="0">
              <a:solidFill>
                <a:prstClr val="black"/>
              </a:solidFill>
              <a:latin typeface="Cambria Math" pitchFamily="18" charset="0"/>
              <a:ea typeface="Cambria Math" pitchFamily="18" charset="0"/>
              <a:cs typeface="+mn-cs"/>
            </a:endParaRPr>
          </a:p>
        </p:txBody>
      </p:sp>
      <p:sp>
        <p:nvSpPr>
          <p:cNvPr id="167" name="Rectangle 166"/>
          <p:cNvSpPr/>
          <p:nvPr/>
        </p:nvSpPr>
        <p:spPr>
          <a:xfrm>
            <a:off x="390219" y="3868277"/>
            <a:ext cx="370240" cy="338241"/>
          </a:xfrm>
          <a:prstGeom prst="rect">
            <a:avLst/>
          </a:prstGeom>
        </p:spPr>
        <p:txBody>
          <a:bodyPr wrap="square">
            <a:spAutoFit/>
          </a:bodyPr>
          <a:lstStyle/>
          <a:p>
            <a:pPr fontAlgn="auto">
              <a:spcBef>
                <a:spcPts val="0"/>
              </a:spcBef>
              <a:spcAft>
                <a:spcPts val="0"/>
              </a:spcAft>
            </a:pPr>
            <a:r>
              <a:rPr lang="pt-BR" sz="1600" dirty="0" smtClean="0">
                <a:solidFill>
                  <a:prstClr val="black"/>
                </a:solidFill>
                <a:latin typeface="Symbol" pitchFamily="18" charset="2"/>
                <a:ea typeface="Cambria Math" pitchFamily="18" charset="0"/>
                <a:cs typeface="Times New Roman"/>
                <a:sym typeface="Symbol"/>
              </a:rPr>
              <a:t>\</a:t>
            </a:r>
            <a:endParaRPr lang="en-IN" sz="1600" dirty="0" smtClean="0">
              <a:solidFill>
                <a:prstClr val="black"/>
              </a:solidFill>
              <a:latin typeface="Symbol" pitchFamily="18" charset="2"/>
              <a:ea typeface="Cambria Math" pitchFamily="18" charset="0"/>
              <a:cs typeface="+mn-cs"/>
            </a:endParaRPr>
          </a:p>
        </p:txBody>
      </p:sp>
      <p:sp>
        <p:nvSpPr>
          <p:cNvPr id="168" name="Rectangle 167"/>
          <p:cNvSpPr/>
          <p:nvPr/>
        </p:nvSpPr>
        <p:spPr>
          <a:xfrm>
            <a:off x="3539888" y="3868277"/>
            <a:ext cx="524746" cy="338241"/>
          </a:xfrm>
          <a:prstGeom prst="rect">
            <a:avLst/>
          </a:prstGeom>
        </p:spPr>
        <p:txBody>
          <a:bodyPr wrap="square">
            <a:spAutoFit/>
          </a:bodyPr>
          <a:lstStyle/>
          <a:p>
            <a:pPr fontAlgn="auto">
              <a:spcBef>
                <a:spcPts val="0"/>
              </a:spcBef>
              <a:spcAft>
                <a:spcPts val="0"/>
              </a:spcAft>
            </a:pPr>
            <a:r>
              <a:rPr lang="pt-BR" sz="1600" dirty="0">
                <a:solidFill>
                  <a:prstClr val="black"/>
                </a:solidFill>
                <a:latin typeface="Cambria Math" pitchFamily="18" charset="0"/>
                <a:ea typeface="Cambria Math" pitchFamily="18" charset="0"/>
                <a:cs typeface="+mn-cs"/>
              </a:rPr>
              <a:t>3</a:t>
            </a:r>
            <a:r>
              <a:rPr lang="pt-BR" sz="1600" i="1" dirty="0">
                <a:solidFill>
                  <a:prstClr val="black"/>
                </a:solidFill>
                <a:latin typeface="Bookman Old Style" pitchFamily="18" charset="0"/>
                <a:ea typeface="Cambria Math" pitchFamily="18" charset="0"/>
                <a:cs typeface="+mn-cs"/>
              </a:rPr>
              <a:t>x</a:t>
            </a:r>
            <a:endParaRPr lang="en-IN" sz="1600" dirty="0" smtClean="0">
              <a:solidFill>
                <a:prstClr val="black"/>
              </a:solidFill>
              <a:latin typeface="Cambria Math" pitchFamily="18" charset="0"/>
              <a:ea typeface="Cambria Math" pitchFamily="18" charset="0"/>
              <a:cs typeface="+mn-cs"/>
            </a:endParaRPr>
          </a:p>
        </p:txBody>
      </p:sp>
      <p:sp>
        <p:nvSpPr>
          <p:cNvPr id="169" name="Rectangle 168"/>
          <p:cNvSpPr/>
          <p:nvPr/>
        </p:nvSpPr>
        <p:spPr>
          <a:xfrm>
            <a:off x="3889544" y="3868277"/>
            <a:ext cx="348596" cy="338241"/>
          </a:xfrm>
          <a:prstGeom prst="rect">
            <a:avLst/>
          </a:prstGeom>
        </p:spPr>
        <p:txBody>
          <a:bodyPr wrap="square">
            <a:spAutoFit/>
          </a:bodyPr>
          <a:lstStyle/>
          <a:p>
            <a:pPr fontAlgn="auto">
              <a:spcBef>
                <a:spcPts val="0"/>
              </a:spcBef>
              <a:spcAft>
                <a:spcPts val="0"/>
              </a:spcAft>
            </a:pPr>
            <a:r>
              <a:rPr lang="pt-BR" sz="1600" dirty="0" smtClean="0">
                <a:solidFill>
                  <a:prstClr val="black"/>
                </a:solidFill>
                <a:latin typeface="Cambria Math" pitchFamily="18" charset="0"/>
                <a:ea typeface="Cambria Math" pitchFamily="18" charset="0"/>
                <a:cs typeface="+mn-cs"/>
              </a:rPr>
              <a:t>=</a:t>
            </a:r>
            <a:endParaRPr lang="en-IN" sz="1600" dirty="0" smtClean="0">
              <a:solidFill>
                <a:prstClr val="black"/>
              </a:solidFill>
              <a:latin typeface="Cambria Math" pitchFamily="18" charset="0"/>
              <a:ea typeface="Cambria Math" pitchFamily="18" charset="0"/>
              <a:cs typeface="+mn-cs"/>
            </a:endParaRPr>
          </a:p>
        </p:txBody>
      </p:sp>
      <p:sp>
        <p:nvSpPr>
          <p:cNvPr id="170" name="Rectangle 169"/>
          <p:cNvSpPr/>
          <p:nvPr/>
        </p:nvSpPr>
        <p:spPr>
          <a:xfrm>
            <a:off x="4114436" y="3868277"/>
            <a:ext cx="412292" cy="338241"/>
          </a:xfrm>
          <a:prstGeom prst="rect">
            <a:avLst/>
          </a:prstGeom>
        </p:spPr>
        <p:txBody>
          <a:bodyPr wrap="none">
            <a:spAutoFit/>
          </a:bodyPr>
          <a:lstStyle/>
          <a:p>
            <a:pPr fontAlgn="auto">
              <a:spcBef>
                <a:spcPts val="0"/>
              </a:spcBef>
              <a:spcAft>
                <a:spcPts val="0"/>
              </a:spcAft>
            </a:pPr>
            <a:r>
              <a:rPr lang="pt-BR" sz="1600" dirty="0" smtClean="0">
                <a:solidFill>
                  <a:prstClr val="black"/>
                </a:solidFill>
                <a:latin typeface="Cambria Math" pitchFamily="18" charset="0"/>
                <a:ea typeface="Cambria Math" pitchFamily="18" charset="0"/>
                <a:cs typeface="+mn-cs"/>
              </a:rPr>
              <a:t>33</a:t>
            </a:r>
            <a:endParaRPr lang="en-US" sz="1600" dirty="0">
              <a:solidFill>
                <a:prstClr val="black"/>
              </a:solidFill>
              <a:latin typeface="Cambria Math" pitchFamily="18" charset="0"/>
              <a:ea typeface="Cambria Math" pitchFamily="18" charset="0"/>
              <a:cs typeface="+mn-cs"/>
            </a:endParaRPr>
          </a:p>
        </p:txBody>
      </p:sp>
      <p:sp>
        <p:nvSpPr>
          <p:cNvPr id="171" name="Rectangle 170"/>
          <p:cNvSpPr/>
          <p:nvPr/>
        </p:nvSpPr>
        <p:spPr>
          <a:xfrm>
            <a:off x="390219" y="4246779"/>
            <a:ext cx="370240" cy="338241"/>
          </a:xfrm>
          <a:prstGeom prst="rect">
            <a:avLst/>
          </a:prstGeom>
        </p:spPr>
        <p:txBody>
          <a:bodyPr wrap="square">
            <a:spAutoFit/>
          </a:bodyPr>
          <a:lstStyle/>
          <a:p>
            <a:pPr fontAlgn="auto">
              <a:spcBef>
                <a:spcPts val="0"/>
              </a:spcBef>
              <a:spcAft>
                <a:spcPts val="0"/>
              </a:spcAft>
            </a:pPr>
            <a:r>
              <a:rPr lang="pt-BR" sz="1600" dirty="0" smtClean="0">
                <a:solidFill>
                  <a:prstClr val="black"/>
                </a:solidFill>
                <a:latin typeface="Symbol" pitchFamily="18" charset="2"/>
                <a:ea typeface="Cambria Math" pitchFamily="18" charset="0"/>
                <a:cs typeface="Times New Roman"/>
                <a:sym typeface="Symbol"/>
              </a:rPr>
              <a:t>\</a:t>
            </a:r>
            <a:endParaRPr lang="en-IN" sz="1600" dirty="0" smtClean="0">
              <a:solidFill>
                <a:prstClr val="black"/>
              </a:solidFill>
              <a:latin typeface="Symbol" pitchFamily="18" charset="2"/>
              <a:ea typeface="Cambria Math" pitchFamily="18" charset="0"/>
              <a:cs typeface="+mn-cs"/>
            </a:endParaRPr>
          </a:p>
        </p:txBody>
      </p:sp>
      <p:grpSp>
        <p:nvGrpSpPr>
          <p:cNvPr id="260" name="Group 259"/>
          <p:cNvGrpSpPr/>
          <p:nvPr/>
        </p:nvGrpSpPr>
        <p:grpSpPr>
          <a:xfrm>
            <a:off x="3639348" y="4136581"/>
            <a:ext cx="920668" cy="578568"/>
            <a:chOff x="3639348" y="4140411"/>
            <a:chExt cx="920668" cy="579104"/>
          </a:xfrm>
        </p:grpSpPr>
        <p:sp>
          <p:nvSpPr>
            <p:cNvPr id="172" name="Rectangle 171"/>
            <p:cNvSpPr/>
            <p:nvPr/>
          </p:nvSpPr>
          <p:spPr>
            <a:xfrm>
              <a:off x="3639348" y="4250712"/>
              <a:ext cx="325826" cy="338554"/>
            </a:xfrm>
            <a:prstGeom prst="rect">
              <a:avLst/>
            </a:prstGeom>
          </p:spPr>
          <p:txBody>
            <a:bodyPr wrap="square">
              <a:spAutoFit/>
            </a:bodyPr>
            <a:lstStyle/>
            <a:p>
              <a:pPr fontAlgn="auto">
                <a:spcBef>
                  <a:spcPts val="0"/>
                </a:spcBef>
                <a:spcAft>
                  <a:spcPts val="0"/>
                </a:spcAft>
              </a:pPr>
              <a:r>
                <a:rPr lang="pt-BR" sz="1600" i="1" dirty="0" smtClean="0">
                  <a:solidFill>
                    <a:prstClr val="black"/>
                  </a:solidFill>
                  <a:latin typeface="Bookman Old Style" pitchFamily="18" charset="0"/>
                  <a:ea typeface="Cambria Math" pitchFamily="18" charset="0"/>
                  <a:cs typeface="+mn-cs"/>
                </a:rPr>
                <a:t>x</a:t>
              </a:r>
              <a:endParaRPr lang="en-IN" sz="1600" dirty="0" smtClean="0">
                <a:solidFill>
                  <a:prstClr val="black"/>
                </a:solidFill>
                <a:latin typeface="Cambria Math" pitchFamily="18" charset="0"/>
                <a:ea typeface="Cambria Math" pitchFamily="18" charset="0"/>
                <a:cs typeface="+mn-cs"/>
              </a:endParaRPr>
            </a:p>
          </p:txBody>
        </p:sp>
        <p:sp>
          <p:nvSpPr>
            <p:cNvPr id="173" name="Rectangle 172"/>
            <p:cNvSpPr/>
            <p:nvPr/>
          </p:nvSpPr>
          <p:spPr>
            <a:xfrm>
              <a:off x="3889544" y="4250712"/>
              <a:ext cx="348596" cy="338554"/>
            </a:xfrm>
            <a:prstGeom prst="rect">
              <a:avLst/>
            </a:prstGeom>
          </p:spPr>
          <p:txBody>
            <a:bodyPr wrap="square">
              <a:spAutoFit/>
            </a:bodyPr>
            <a:lstStyle/>
            <a:p>
              <a:pPr fontAlgn="auto">
                <a:spcBef>
                  <a:spcPts val="0"/>
                </a:spcBef>
                <a:spcAft>
                  <a:spcPts val="0"/>
                </a:spcAft>
              </a:pPr>
              <a:r>
                <a:rPr lang="pt-BR" sz="1600" dirty="0" smtClean="0">
                  <a:solidFill>
                    <a:prstClr val="black"/>
                  </a:solidFill>
                  <a:latin typeface="Cambria Math" pitchFamily="18" charset="0"/>
                  <a:ea typeface="Cambria Math" pitchFamily="18" charset="0"/>
                  <a:cs typeface="+mn-cs"/>
                </a:rPr>
                <a:t>=</a:t>
              </a:r>
              <a:endParaRPr lang="en-IN" sz="1600" dirty="0" smtClean="0">
                <a:solidFill>
                  <a:prstClr val="black"/>
                </a:solidFill>
                <a:latin typeface="Cambria Math" pitchFamily="18" charset="0"/>
                <a:ea typeface="Cambria Math" pitchFamily="18" charset="0"/>
                <a:cs typeface="+mn-cs"/>
              </a:endParaRPr>
            </a:p>
          </p:txBody>
        </p:sp>
        <p:sp>
          <p:nvSpPr>
            <p:cNvPr id="175" name="Rectangle 174"/>
            <p:cNvSpPr/>
            <p:nvPr/>
          </p:nvSpPr>
          <p:spPr>
            <a:xfrm>
              <a:off x="4139952" y="4140411"/>
              <a:ext cx="420064" cy="338554"/>
            </a:xfrm>
            <a:prstGeom prst="rect">
              <a:avLst/>
            </a:prstGeom>
          </p:spPr>
          <p:txBody>
            <a:bodyPr wrap="square">
              <a:spAutoFit/>
            </a:bodyPr>
            <a:lstStyle/>
            <a:p>
              <a:pPr fontAlgn="auto">
                <a:spcBef>
                  <a:spcPts val="0"/>
                </a:spcBef>
                <a:spcAft>
                  <a:spcPts val="0"/>
                </a:spcAft>
              </a:pPr>
              <a:r>
                <a:rPr lang="pt-BR" sz="1600" dirty="0">
                  <a:solidFill>
                    <a:prstClr val="black"/>
                  </a:solidFill>
                  <a:latin typeface="Cambria Math" pitchFamily="18" charset="0"/>
                  <a:ea typeface="Cambria Math" pitchFamily="18" charset="0"/>
                  <a:cs typeface="+mn-cs"/>
                </a:rPr>
                <a:t>33</a:t>
              </a:r>
              <a:endParaRPr lang="en-US" sz="1600" dirty="0">
                <a:solidFill>
                  <a:prstClr val="black"/>
                </a:solidFill>
                <a:latin typeface="Cambria Math" pitchFamily="18" charset="0"/>
                <a:ea typeface="Cambria Math" pitchFamily="18" charset="0"/>
                <a:cs typeface="+mn-cs"/>
              </a:endParaRPr>
            </a:p>
          </p:txBody>
        </p:sp>
        <p:sp>
          <p:nvSpPr>
            <p:cNvPr id="176" name="Rectangle 175"/>
            <p:cNvSpPr/>
            <p:nvPr/>
          </p:nvSpPr>
          <p:spPr>
            <a:xfrm>
              <a:off x="4209266" y="4380961"/>
              <a:ext cx="276675" cy="338554"/>
            </a:xfrm>
            <a:prstGeom prst="rect">
              <a:avLst/>
            </a:prstGeom>
          </p:spPr>
          <p:txBody>
            <a:bodyPr wrap="square">
              <a:spAutoFit/>
            </a:bodyPr>
            <a:lstStyle/>
            <a:p>
              <a:pPr fontAlgn="auto">
                <a:spcBef>
                  <a:spcPts val="0"/>
                </a:spcBef>
                <a:spcAft>
                  <a:spcPts val="0"/>
                </a:spcAft>
              </a:pPr>
              <a:r>
                <a:rPr lang="pt-BR" sz="1600" dirty="0" smtClean="0">
                  <a:solidFill>
                    <a:prstClr val="black"/>
                  </a:solidFill>
                  <a:latin typeface="Cambria Math" pitchFamily="18" charset="0"/>
                  <a:ea typeface="Cambria Math" pitchFamily="18" charset="0"/>
                  <a:cs typeface="+mn-cs"/>
                </a:rPr>
                <a:t>3</a:t>
              </a:r>
              <a:endParaRPr lang="en-IN" sz="1600" dirty="0" smtClean="0">
                <a:solidFill>
                  <a:prstClr val="black"/>
                </a:solidFill>
                <a:latin typeface="Cambria Math" pitchFamily="18" charset="0"/>
                <a:ea typeface="Cambria Math" pitchFamily="18" charset="0"/>
                <a:cs typeface="+mn-cs"/>
              </a:endParaRPr>
            </a:p>
          </p:txBody>
        </p:sp>
        <p:cxnSp>
          <p:nvCxnSpPr>
            <p:cNvPr id="177" name="Straight Connector 176"/>
            <p:cNvCxnSpPr/>
            <p:nvPr/>
          </p:nvCxnSpPr>
          <p:spPr>
            <a:xfrm>
              <a:off x="4217296" y="4440082"/>
              <a:ext cx="25110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78" name="Rectangle 177"/>
          <p:cNvSpPr/>
          <p:nvPr/>
        </p:nvSpPr>
        <p:spPr>
          <a:xfrm>
            <a:off x="390219" y="4592181"/>
            <a:ext cx="370240" cy="338241"/>
          </a:xfrm>
          <a:prstGeom prst="rect">
            <a:avLst/>
          </a:prstGeom>
        </p:spPr>
        <p:txBody>
          <a:bodyPr wrap="square">
            <a:spAutoFit/>
          </a:bodyPr>
          <a:lstStyle/>
          <a:p>
            <a:pPr fontAlgn="auto">
              <a:spcBef>
                <a:spcPts val="0"/>
              </a:spcBef>
              <a:spcAft>
                <a:spcPts val="0"/>
              </a:spcAft>
            </a:pPr>
            <a:r>
              <a:rPr lang="pt-BR" sz="1600" dirty="0" smtClean="0">
                <a:solidFill>
                  <a:prstClr val="black"/>
                </a:solidFill>
                <a:latin typeface="Symbol" pitchFamily="18" charset="2"/>
                <a:ea typeface="Cambria Math" pitchFamily="18" charset="0"/>
                <a:cs typeface="Times New Roman"/>
                <a:sym typeface="Symbol"/>
              </a:rPr>
              <a:t>\</a:t>
            </a:r>
            <a:endParaRPr lang="en-IN" sz="1600" dirty="0" smtClean="0">
              <a:solidFill>
                <a:prstClr val="black"/>
              </a:solidFill>
              <a:latin typeface="Symbol" pitchFamily="18" charset="2"/>
              <a:ea typeface="Cambria Math" pitchFamily="18" charset="0"/>
              <a:cs typeface="+mn-cs"/>
            </a:endParaRPr>
          </a:p>
        </p:txBody>
      </p:sp>
      <p:sp>
        <p:nvSpPr>
          <p:cNvPr id="179" name="Rectangle 178"/>
          <p:cNvSpPr/>
          <p:nvPr/>
        </p:nvSpPr>
        <p:spPr>
          <a:xfrm>
            <a:off x="3639348" y="4592181"/>
            <a:ext cx="325826" cy="338241"/>
          </a:xfrm>
          <a:prstGeom prst="rect">
            <a:avLst/>
          </a:prstGeom>
        </p:spPr>
        <p:txBody>
          <a:bodyPr wrap="square">
            <a:spAutoFit/>
          </a:bodyPr>
          <a:lstStyle/>
          <a:p>
            <a:pPr fontAlgn="auto">
              <a:spcBef>
                <a:spcPts val="0"/>
              </a:spcBef>
              <a:spcAft>
                <a:spcPts val="0"/>
              </a:spcAft>
            </a:pPr>
            <a:r>
              <a:rPr lang="pt-BR" sz="1600" i="1" dirty="0" smtClean="0">
                <a:solidFill>
                  <a:prstClr val="black"/>
                </a:solidFill>
                <a:latin typeface="Bookman Old Style" pitchFamily="18" charset="0"/>
                <a:ea typeface="Cambria Math" pitchFamily="18" charset="0"/>
                <a:cs typeface="+mn-cs"/>
              </a:rPr>
              <a:t>x</a:t>
            </a:r>
            <a:endParaRPr lang="en-IN" sz="1600" dirty="0" smtClean="0">
              <a:solidFill>
                <a:prstClr val="black"/>
              </a:solidFill>
              <a:latin typeface="Cambria Math" pitchFamily="18" charset="0"/>
              <a:ea typeface="Cambria Math" pitchFamily="18" charset="0"/>
              <a:cs typeface="+mn-cs"/>
            </a:endParaRPr>
          </a:p>
        </p:txBody>
      </p:sp>
      <p:sp>
        <p:nvSpPr>
          <p:cNvPr id="180" name="Rectangle 179"/>
          <p:cNvSpPr/>
          <p:nvPr/>
        </p:nvSpPr>
        <p:spPr>
          <a:xfrm>
            <a:off x="3889544" y="4592181"/>
            <a:ext cx="348596" cy="338241"/>
          </a:xfrm>
          <a:prstGeom prst="rect">
            <a:avLst/>
          </a:prstGeom>
        </p:spPr>
        <p:txBody>
          <a:bodyPr wrap="square">
            <a:spAutoFit/>
          </a:bodyPr>
          <a:lstStyle/>
          <a:p>
            <a:pPr fontAlgn="auto">
              <a:spcBef>
                <a:spcPts val="0"/>
              </a:spcBef>
              <a:spcAft>
                <a:spcPts val="0"/>
              </a:spcAft>
            </a:pPr>
            <a:r>
              <a:rPr lang="pt-BR" sz="1600" dirty="0" smtClean="0">
                <a:solidFill>
                  <a:prstClr val="black"/>
                </a:solidFill>
                <a:latin typeface="Cambria Math" pitchFamily="18" charset="0"/>
                <a:ea typeface="Cambria Math" pitchFamily="18" charset="0"/>
                <a:cs typeface="+mn-cs"/>
              </a:rPr>
              <a:t>=</a:t>
            </a:r>
            <a:endParaRPr lang="en-IN" sz="1600" dirty="0" smtClean="0">
              <a:solidFill>
                <a:prstClr val="black"/>
              </a:solidFill>
              <a:latin typeface="Cambria Math" pitchFamily="18" charset="0"/>
              <a:ea typeface="Cambria Math" pitchFamily="18" charset="0"/>
              <a:cs typeface="+mn-cs"/>
            </a:endParaRPr>
          </a:p>
        </p:txBody>
      </p:sp>
      <p:sp>
        <p:nvSpPr>
          <p:cNvPr id="181" name="Rectangle 180"/>
          <p:cNvSpPr/>
          <p:nvPr/>
        </p:nvSpPr>
        <p:spPr>
          <a:xfrm>
            <a:off x="4114481" y="4592181"/>
            <a:ext cx="454561" cy="338241"/>
          </a:xfrm>
          <a:prstGeom prst="rect">
            <a:avLst/>
          </a:prstGeom>
        </p:spPr>
        <p:txBody>
          <a:bodyPr wrap="square">
            <a:spAutoFit/>
          </a:bodyPr>
          <a:lstStyle/>
          <a:p>
            <a:pPr fontAlgn="auto">
              <a:spcBef>
                <a:spcPts val="0"/>
              </a:spcBef>
              <a:spcAft>
                <a:spcPts val="0"/>
              </a:spcAft>
            </a:pPr>
            <a:r>
              <a:rPr lang="pt-BR" sz="1600" dirty="0" smtClean="0">
                <a:solidFill>
                  <a:prstClr val="black"/>
                </a:solidFill>
                <a:latin typeface="Cambria Math" pitchFamily="18" charset="0"/>
                <a:ea typeface="Cambria Math" pitchFamily="18" charset="0"/>
                <a:cs typeface="+mn-cs"/>
              </a:rPr>
              <a:t>11</a:t>
            </a:r>
            <a:endParaRPr lang="en-IN" sz="1600" dirty="0" smtClean="0">
              <a:solidFill>
                <a:prstClr val="black"/>
              </a:solidFill>
              <a:latin typeface="Cambria Math" pitchFamily="18" charset="0"/>
              <a:ea typeface="Cambria Math" pitchFamily="18" charset="0"/>
              <a:cs typeface="+mn-cs"/>
            </a:endParaRPr>
          </a:p>
        </p:txBody>
      </p:sp>
      <p:grpSp>
        <p:nvGrpSpPr>
          <p:cNvPr id="186" name="Group 185"/>
          <p:cNvGrpSpPr/>
          <p:nvPr/>
        </p:nvGrpSpPr>
        <p:grpSpPr>
          <a:xfrm>
            <a:off x="5292081" y="382620"/>
            <a:ext cx="2108025" cy="1217291"/>
            <a:chOff x="6184824" y="3065306"/>
            <a:chExt cx="1509304" cy="1138216"/>
          </a:xfrm>
        </p:grpSpPr>
        <p:sp>
          <p:nvSpPr>
            <p:cNvPr id="187" name="Cloud Callout 186"/>
            <p:cNvSpPr/>
            <p:nvPr/>
          </p:nvSpPr>
          <p:spPr>
            <a:xfrm>
              <a:off x="6184824" y="3065306"/>
              <a:ext cx="1509304" cy="1138216"/>
            </a:xfrm>
            <a:prstGeom prst="cloudCallout">
              <a:avLst>
                <a:gd name="adj1" fmla="val -71257"/>
                <a:gd name="adj2" fmla="val 27147"/>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mbria Math" panose="02040503050406030204" pitchFamily="18" charset="0"/>
                <a:ea typeface="Cambria Math" panose="02040503050406030204" pitchFamily="18" charset="0"/>
              </a:endParaRPr>
            </a:p>
          </p:txBody>
        </p:sp>
        <p:sp>
          <p:nvSpPr>
            <p:cNvPr id="188" name="Rectangle 187"/>
            <p:cNvSpPr/>
            <p:nvPr/>
          </p:nvSpPr>
          <p:spPr>
            <a:xfrm>
              <a:off x="6205330" y="3435579"/>
              <a:ext cx="1481453" cy="546283"/>
            </a:xfrm>
            <a:prstGeom prst="rect">
              <a:avLst/>
            </a:prstGeom>
          </p:spPr>
          <p:txBody>
            <a:bodyPr wrap="square">
              <a:spAutoFit/>
            </a:bodyPr>
            <a:lstStyle/>
            <a:p>
              <a:pPr algn="ctr"/>
              <a:r>
                <a:rPr lang="en-US" sz="1600" b="1" dirty="0" smtClean="0">
                  <a:solidFill>
                    <a:srgbClr val="002060"/>
                  </a:solidFill>
                  <a:latin typeface="Cambria Math" panose="02040503050406030204" pitchFamily="18" charset="0"/>
                  <a:ea typeface="Cambria Math" panose="02040503050406030204" pitchFamily="18" charset="0"/>
                </a:rPr>
                <a:t>L.C.M of 6, 3, 4 &amp; 12 </a:t>
              </a:r>
            </a:p>
            <a:p>
              <a:pPr algn="ctr"/>
              <a:r>
                <a:rPr lang="en-US" sz="1600" b="1" dirty="0" smtClean="0">
                  <a:solidFill>
                    <a:srgbClr val="002060"/>
                  </a:solidFill>
                  <a:latin typeface="Cambria Math" panose="02040503050406030204" pitchFamily="18" charset="0"/>
                  <a:ea typeface="Cambria Math" panose="02040503050406030204" pitchFamily="18" charset="0"/>
                </a:rPr>
                <a:t>is 12</a:t>
              </a:r>
              <a:endParaRPr lang="en-US" sz="1600" b="1" dirty="0">
                <a:solidFill>
                  <a:srgbClr val="002060"/>
                </a:solidFill>
                <a:latin typeface="Cambria Math" panose="02040503050406030204" pitchFamily="18" charset="0"/>
                <a:ea typeface="Cambria Math" panose="02040503050406030204" pitchFamily="18" charset="0"/>
              </a:endParaRPr>
            </a:p>
          </p:txBody>
        </p:sp>
      </p:grpSp>
      <p:grpSp>
        <p:nvGrpSpPr>
          <p:cNvPr id="189" name="Group 188"/>
          <p:cNvGrpSpPr/>
          <p:nvPr/>
        </p:nvGrpSpPr>
        <p:grpSpPr>
          <a:xfrm>
            <a:off x="5274081" y="410190"/>
            <a:ext cx="2108025" cy="1217291"/>
            <a:chOff x="6184824" y="3065306"/>
            <a:chExt cx="1509304" cy="1138216"/>
          </a:xfrm>
        </p:grpSpPr>
        <p:sp>
          <p:nvSpPr>
            <p:cNvPr id="190" name="Cloud Callout 189"/>
            <p:cNvSpPr/>
            <p:nvPr/>
          </p:nvSpPr>
          <p:spPr>
            <a:xfrm>
              <a:off x="6184824" y="3065306"/>
              <a:ext cx="1509304" cy="1138216"/>
            </a:xfrm>
            <a:prstGeom prst="cloudCallout">
              <a:avLst>
                <a:gd name="adj1" fmla="val -71257"/>
                <a:gd name="adj2" fmla="val 27147"/>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mbria Math" panose="02040503050406030204" pitchFamily="18" charset="0"/>
                <a:ea typeface="Cambria Math" panose="02040503050406030204" pitchFamily="18" charset="0"/>
              </a:endParaRPr>
            </a:p>
          </p:txBody>
        </p:sp>
        <p:sp>
          <p:nvSpPr>
            <p:cNvPr id="191" name="Rectangle 190"/>
            <p:cNvSpPr/>
            <p:nvPr/>
          </p:nvSpPr>
          <p:spPr>
            <a:xfrm>
              <a:off x="6205330" y="3388123"/>
              <a:ext cx="1481453" cy="546282"/>
            </a:xfrm>
            <a:prstGeom prst="rect">
              <a:avLst/>
            </a:prstGeom>
          </p:spPr>
          <p:txBody>
            <a:bodyPr wrap="square">
              <a:spAutoFit/>
            </a:bodyPr>
            <a:lstStyle/>
            <a:p>
              <a:pPr algn="ctr"/>
              <a:r>
                <a:rPr lang="en-US" sz="1600" b="1" dirty="0" smtClean="0">
                  <a:solidFill>
                    <a:srgbClr val="002060"/>
                  </a:solidFill>
                  <a:latin typeface="Cambria Math" panose="02040503050406030204" pitchFamily="18" charset="0"/>
                  <a:ea typeface="Cambria Math" panose="02040503050406030204" pitchFamily="18" charset="0"/>
                </a:rPr>
                <a:t>Multiplying both the sides by 12</a:t>
              </a:r>
              <a:endParaRPr lang="en-US" sz="1600" b="1" dirty="0">
                <a:solidFill>
                  <a:srgbClr val="002060"/>
                </a:solidFill>
                <a:latin typeface="Cambria Math" panose="02040503050406030204" pitchFamily="18" charset="0"/>
                <a:ea typeface="Cambria Math" panose="02040503050406030204" pitchFamily="18" charset="0"/>
              </a:endParaRPr>
            </a:p>
          </p:txBody>
        </p:sp>
      </p:grpSp>
      <p:cxnSp>
        <p:nvCxnSpPr>
          <p:cNvPr id="192" name="Straight Connector 191"/>
          <p:cNvCxnSpPr/>
          <p:nvPr/>
        </p:nvCxnSpPr>
        <p:spPr>
          <a:xfrm flipH="1">
            <a:off x="1885699" y="1991158"/>
            <a:ext cx="141500" cy="136989"/>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
        <p:nvSpPr>
          <p:cNvPr id="195" name="Rectangle 194"/>
          <p:cNvSpPr/>
          <p:nvPr/>
        </p:nvSpPr>
        <p:spPr>
          <a:xfrm>
            <a:off x="1930450" y="1996241"/>
            <a:ext cx="524746" cy="276743"/>
          </a:xfrm>
          <a:prstGeom prst="rect">
            <a:avLst/>
          </a:prstGeom>
        </p:spPr>
        <p:txBody>
          <a:bodyPr wrap="square">
            <a:spAutoFit/>
          </a:bodyPr>
          <a:lstStyle/>
          <a:p>
            <a:pPr fontAlgn="auto">
              <a:spcBef>
                <a:spcPts val="0"/>
              </a:spcBef>
              <a:spcAft>
                <a:spcPts val="0"/>
              </a:spcAft>
            </a:pPr>
            <a:r>
              <a:rPr lang="pt-BR" sz="1200" b="1" smtClean="0">
                <a:solidFill>
                  <a:prstClr val="black"/>
                </a:solidFill>
                <a:latin typeface="Cambria Math" pitchFamily="18" charset="0"/>
                <a:ea typeface="Cambria Math" pitchFamily="18" charset="0"/>
                <a:cs typeface="+mn-cs"/>
              </a:rPr>
              <a:t>1</a:t>
            </a:r>
            <a:endParaRPr lang="en-IN" sz="1200" b="1" dirty="0" smtClean="0">
              <a:solidFill>
                <a:prstClr val="black"/>
              </a:solidFill>
              <a:latin typeface="Cambria Math" pitchFamily="18" charset="0"/>
              <a:ea typeface="Cambria Math" pitchFamily="18" charset="0"/>
              <a:cs typeface="+mn-cs"/>
            </a:endParaRPr>
          </a:p>
        </p:txBody>
      </p:sp>
      <p:cxnSp>
        <p:nvCxnSpPr>
          <p:cNvPr id="196" name="Straight Connector 195"/>
          <p:cNvCxnSpPr/>
          <p:nvPr/>
        </p:nvCxnSpPr>
        <p:spPr>
          <a:xfrm flipH="1">
            <a:off x="1394829" y="1868767"/>
            <a:ext cx="216485" cy="136989"/>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
        <p:nvSpPr>
          <p:cNvPr id="197" name="Rectangle 196"/>
          <p:cNvSpPr/>
          <p:nvPr/>
        </p:nvSpPr>
        <p:spPr>
          <a:xfrm>
            <a:off x="1345352" y="1575615"/>
            <a:ext cx="202312" cy="276743"/>
          </a:xfrm>
          <a:prstGeom prst="rect">
            <a:avLst/>
          </a:prstGeom>
        </p:spPr>
        <p:txBody>
          <a:bodyPr wrap="square">
            <a:spAutoFit/>
          </a:bodyPr>
          <a:lstStyle/>
          <a:p>
            <a:pPr fontAlgn="auto">
              <a:spcBef>
                <a:spcPts val="0"/>
              </a:spcBef>
              <a:spcAft>
                <a:spcPts val="0"/>
              </a:spcAft>
            </a:pPr>
            <a:r>
              <a:rPr lang="pt-BR" sz="1200" b="1" dirty="0" smtClean="0">
                <a:solidFill>
                  <a:prstClr val="black"/>
                </a:solidFill>
                <a:latin typeface="Cambria Math" pitchFamily="18" charset="0"/>
                <a:ea typeface="Cambria Math" pitchFamily="18" charset="0"/>
                <a:cs typeface="+mn-cs"/>
              </a:rPr>
              <a:t>2</a:t>
            </a:r>
            <a:endParaRPr lang="en-IN" sz="1200" b="1" dirty="0" smtClean="0">
              <a:solidFill>
                <a:prstClr val="black"/>
              </a:solidFill>
              <a:latin typeface="Cambria Math" pitchFamily="18" charset="0"/>
              <a:ea typeface="Cambria Math" pitchFamily="18" charset="0"/>
              <a:cs typeface="+mn-cs"/>
            </a:endParaRPr>
          </a:p>
        </p:txBody>
      </p:sp>
      <p:sp>
        <p:nvSpPr>
          <p:cNvPr id="201" name="Curved Down Arrow 200"/>
          <p:cNvSpPr>
            <a:spLocks noChangeArrowheads="1"/>
          </p:cNvSpPr>
          <p:nvPr/>
        </p:nvSpPr>
        <p:spPr bwMode="auto">
          <a:xfrm rot="10149112" flipH="1" flipV="1">
            <a:off x="2507463" y="1528538"/>
            <a:ext cx="638990" cy="220071"/>
          </a:xfrm>
          <a:prstGeom prst="curvedDownArrow">
            <a:avLst>
              <a:gd name="adj1" fmla="val 25000"/>
              <a:gd name="adj2" fmla="val 50000"/>
              <a:gd name="adj3" fmla="val 25000"/>
            </a:avLst>
          </a:prstGeom>
          <a:solidFill>
            <a:srgbClr val="FFFF00"/>
          </a:solid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IN" dirty="0">
              <a:solidFill>
                <a:prstClr val="black"/>
              </a:solidFill>
              <a:latin typeface="Bookman Old Style" panose="02050604050505020204" pitchFamily="18" charset="0"/>
            </a:endParaRPr>
          </a:p>
        </p:txBody>
      </p:sp>
      <p:sp>
        <p:nvSpPr>
          <p:cNvPr id="202" name="Curved Down Arrow 201"/>
          <p:cNvSpPr>
            <a:spLocks noChangeArrowheads="1"/>
          </p:cNvSpPr>
          <p:nvPr/>
        </p:nvSpPr>
        <p:spPr bwMode="auto">
          <a:xfrm rot="10507722" flipH="1" flipV="1">
            <a:off x="2541440" y="1460970"/>
            <a:ext cx="1182068" cy="301414"/>
          </a:xfrm>
          <a:prstGeom prst="curvedDownArrow">
            <a:avLst>
              <a:gd name="adj1" fmla="val 25000"/>
              <a:gd name="adj2" fmla="val 50000"/>
              <a:gd name="adj3" fmla="val 25000"/>
            </a:avLst>
          </a:prstGeom>
          <a:solidFill>
            <a:srgbClr val="FFFF00"/>
          </a:solid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IN" dirty="0">
              <a:solidFill>
                <a:prstClr val="black"/>
              </a:solidFill>
              <a:latin typeface="Bookman Old Style" panose="02050604050505020204" pitchFamily="18" charset="0"/>
            </a:endParaRPr>
          </a:p>
        </p:txBody>
      </p:sp>
      <p:cxnSp>
        <p:nvCxnSpPr>
          <p:cNvPr id="203" name="Straight Connector 202"/>
          <p:cNvCxnSpPr/>
          <p:nvPr/>
        </p:nvCxnSpPr>
        <p:spPr>
          <a:xfrm rot="900000" flipH="1">
            <a:off x="4776348" y="1977937"/>
            <a:ext cx="162225" cy="163431"/>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p:cNvCxnSpPr/>
          <p:nvPr/>
        </p:nvCxnSpPr>
        <p:spPr>
          <a:xfrm flipH="1">
            <a:off x="4198367" y="1868767"/>
            <a:ext cx="216485" cy="136989"/>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grpSp>
        <p:nvGrpSpPr>
          <p:cNvPr id="205" name="Group 204"/>
          <p:cNvGrpSpPr/>
          <p:nvPr/>
        </p:nvGrpSpPr>
        <p:grpSpPr>
          <a:xfrm>
            <a:off x="5846264" y="833946"/>
            <a:ext cx="2141399" cy="1294202"/>
            <a:chOff x="6172875" y="3056468"/>
            <a:chExt cx="1533200" cy="1210131"/>
          </a:xfrm>
        </p:grpSpPr>
        <p:sp>
          <p:nvSpPr>
            <p:cNvPr id="206" name="Cloud Callout 205"/>
            <p:cNvSpPr/>
            <p:nvPr/>
          </p:nvSpPr>
          <p:spPr>
            <a:xfrm>
              <a:off x="6172875" y="3056468"/>
              <a:ext cx="1533200" cy="1210131"/>
            </a:xfrm>
            <a:prstGeom prst="cloudCallout">
              <a:avLst>
                <a:gd name="adj1" fmla="val -93645"/>
                <a:gd name="adj2" fmla="val -10599"/>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mbria Math" panose="02040503050406030204" pitchFamily="18" charset="0"/>
                <a:ea typeface="Cambria Math" panose="02040503050406030204" pitchFamily="18" charset="0"/>
              </a:endParaRPr>
            </a:p>
          </p:txBody>
        </p:sp>
        <p:sp>
          <p:nvSpPr>
            <p:cNvPr id="207" name="Rectangle 206"/>
            <p:cNvSpPr/>
            <p:nvPr/>
          </p:nvSpPr>
          <p:spPr>
            <a:xfrm>
              <a:off x="6198748" y="3435579"/>
              <a:ext cx="1481453" cy="546283"/>
            </a:xfrm>
            <a:prstGeom prst="rect">
              <a:avLst/>
            </a:prstGeom>
          </p:spPr>
          <p:txBody>
            <a:bodyPr wrap="square">
              <a:spAutoFit/>
            </a:bodyPr>
            <a:lstStyle/>
            <a:p>
              <a:pPr algn="ctr"/>
              <a:r>
                <a:rPr lang="en-US" sz="1600" b="1" dirty="0" smtClean="0">
                  <a:solidFill>
                    <a:srgbClr val="002060"/>
                  </a:solidFill>
                  <a:latin typeface="Cambria Math" panose="02040503050406030204" pitchFamily="18" charset="0"/>
                  <a:ea typeface="Cambria Math" panose="02040503050406030204" pitchFamily="18" charset="0"/>
                </a:rPr>
                <a:t>Let’s remove the denominator</a:t>
              </a:r>
              <a:endParaRPr lang="en-US" sz="1600" b="1" dirty="0">
                <a:solidFill>
                  <a:srgbClr val="002060"/>
                </a:solidFill>
                <a:latin typeface="Cambria Math" panose="02040503050406030204" pitchFamily="18" charset="0"/>
                <a:ea typeface="Cambria Math" panose="02040503050406030204" pitchFamily="18" charset="0"/>
              </a:endParaRPr>
            </a:p>
          </p:txBody>
        </p:sp>
      </p:grpSp>
      <p:grpSp>
        <p:nvGrpSpPr>
          <p:cNvPr id="208" name="Group 207"/>
          <p:cNvGrpSpPr/>
          <p:nvPr/>
        </p:nvGrpSpPr>
        <p:grpSpPr>
          <a:xfrm>
            <a:off x="5568639" y="817794"/>
            <a:ext cx="2440929" cy="1423622"/>
            <a:chOff x="6092389" y="3132985"/>
            <a:chExt cx="1747657" cy="1331144"/>
          </a:xfrm>
        </p:grpSpPr>
        <p:sp>
          <p:nvSpPr>
            <p:cNvPr id="209" name="Cloud Callout 208"/>
            <p:cNvSpPr/>
            <p:nvPr/>
          </p:nvSpPr>
          <p:spPr>
            <a:xfrm>
              <a:off x="6092389" y="3132985"/>
              <a:ext cx="1747657" cy="1331144"/>
            </a:xfrm>
            <a:prstGeom prst="cloudCallout">
              <a:avLst>
                <a:gd name="adj1" fmla="val -80263"/>
                <a:gd name="adj2" fmla="val -13941"/>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mbria Math" panose="02040503050406030204" pitchFamily="18" charset="0"/>
                <a:ea typeface="Cambria Math" panose="02040503050406030204" pitchFamily="18" charset="0"/>
              </a:endParaRPr>
            </a:p>
          </p:txBody>
        </p:sp>
        <p:sp>
          <p:nvSpPr>
            <p:cNvPr id="210" name="Rectangle 209"/>
            <p:cNvSpPr/>
            <p:nvPr/>
          </p:nvSpPr>
          <p:spPr>
            <a:xfrm>
              <a:off x="6198748" y="3387130"/>
              <a:ext cx="1481453" cy="776297"/>
            </a:xfrm>
            <a:prstGeom prst="rect">
              <a:avLst/>
            </a:prstGeom>
          </p:spPr>
          <p:txBody>
            <a:bodyPr wrap="square">
              <a:spAutoFit/>
            </a:bodyPr>
            <a:lstStyle/>
            <a:p>
              <a:pPr algn="ctr"/>
              <a:r>
                <a:rPr lang="en-US" sz="1600" b="1" dirty="0" smtClean="0">
                  <a:solidFill>
                    <a:srgbClr val="002060"/>
                  </a:solidFill>
                  <a:latin typeface="Cambria Math" panose="02040503050406030204" pitchFamily="18" charset="0"/>
                  <a:ea typeface="Cambria Math" panose="02040503050406030204" pitchFamily="18" charset="0"/>
                </a:rPr>
                <a:t>We will multiply the equation by L.C.M of these denominators</a:t>
              </a:r>
              <a:endParaRPr lang="en-US" sz="1600" b="1" dirty="0">
                <a:solidFill>
                  <a:srgbClr val="002060"/>
                </a:solidFill>
                <a:latin typeface="Cambria Math" panose="02040503050406030204" pitchFamily="18" charset="0"/>
                <a:ea typeface="Cambria Math" panose="02040503050406030204" pitchFamily="18" charset="0"/>
              </a:endParaRPr>
            </a:p>
          </p:txBody>
        </p:sp>
      </p:grpSp>
      <p:cxnSp>
        <p:nvCxnSpPr>
          <p:cNvPr id="211" name="Straight Connector 210"/>
          <p:cNvCxnSpPr/>
          <p:nvPr/>
        </p:nvCxnSpPr>
        <p:spPr>
          <a:xfrm flipH="1">
            <a:off x="2454263" y="2568327"/>
            <a:ext cx="141500" cy="113214"/>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
        <p:nvSpPr>
          <p:cNvPr id="212" name="Rectangle 211"/>
          <p:cNvSpPr/>
          <p:nvPr/>
        </p:nvSpPr>
        <p:spPr>
          <a:xfrm>
            <a:off x="2521264" y="2525772"/>
            <a:ext cx="244186" cy="276743"/>
          </a:xfrm>
          <a:prstGeom prst="rect">
            <a:avLst/>
          </a:prstGeom>
        </p:spPr>
        <p:txBody>
          <a:bodyPr wrap="square">
            <a:spAutoFit/>
          </a:bodyPr>
          <a:lstStyle/>
          <a:p>
            <a:pPr fontAlgn="auto">
              <a:spcBef>
                <a:spcPts val="0"/>
              </a:spcBef>
              <a:spcAft>
                <a:spcPts val="0"/>
              </a:spcAft>
            </a:pPr>
            <a:r>
              <a:rPr lang="pt-BR" sz="1200" b="1" dirty="0" smtClean="0">
                <a:solidFill>
                  <a:prstClr val="black"/>
                </a:solidFill>
                <a:latin typeface="Cambria Math" pitchFamily="18" charset="0"/>
                <a:ea typeface="Cambria Math" pitchFamily="18" charset="0"/>
                <a:cs typeface="+mn-cs"/>
              </a:rPr>
              <a:t>1</a:t>
            </a:r>
            <a:endParaRPr lang="en-IN" sz="1200" b="1" dirty="0" smtClean="0">
              <a:solidFill>
                <a:prstClr val="black"/>
              </a:solidFill>
              <a:latin typeface="Cambria Math" pitchFamily="18" charset="0"/>
              <a:ea typeface="Cambria Math" pitchFamily="18" charset="0"/>
              <a:cs typeface="+mn-cs"/>
            </a:endParaRPr>
          </a:p>
        </p:txBody>
      </p:sp>
      <p:cxnSp>
        <p:nvCxnSpPr>
          <p:cNvPr id="213" name="Straight Connector 212"/>
          <p:cNvCxnSpPr/>
          <p:nvPr/>
        </p:nvCxnSpPr>
        <p:spPr>
          <a:xfrm flipH="1">
            <a:off x="1876498" y="2399890"/>
            <a:ext cx="207171" cy="136989"/>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
        <p:nvSpPr>
          <p:cNvPr id="215" name="Rectangle 214"/>
          <p:cNvSpPr/>
          <p:nvPr/>
        </p:nvSpPr>
        <p:spPr>
          <a:xfrm>
            <a:off x="1805975" y="2194642"/>
            <a:ext cx="202312" cy="276743"/>
          </a:xfrm>
          <a:prstGeom prst="rect">
            <a:avLst/>
          </a:prstGeom>
        </p:spPr>
        <p:txBody>
          <a:bodyPr wrap="square">
            <a:spAutoFit/>
          </a:bodyPr>
          <a:lstStyle/>
          <a:p>
            <a:pPr fontAlgn="auto">
              <a:spcBef>
                <a:spcPts val="0"/>
              </a:spcBef>
              <a:spcAft>
                <a:spcPts val="0"/>
              </a:spcAft>
            </a:pPr>
            <a:r>
              <a:rPr lang="pt-BR" sz="1200" b="1" dirty="0" smtClean="0">
                <a:solidFill>
                  <a:prstClr val="black"/>
                </a:solidFill>
                <a:latin typeface="Cambria Math" pitchFamily="18" charset="0"/>
                <a:ea typeface="Cambria Math" pitchFamily="18" charset="0"/>
                <a:cs typeface="+mn-cs"/>
              </a:rPr>
              <a:t>4</a:t>
            </a:r>
            <a:endParaRPr lang="en-IN" sz="1200" b="1" dirty="0" smtClean="0">
              <a:solidFill>
                <a:prstClr val="black"/>
              </a:solidFill>
              <a:latin typeface="Cambria Math" pitchFamily="18" charset="0"/>
              <a:ea typeface="Cambria Math" pitchFamily="18" charset="0"/>
              <a:cs typeface="+mn-cs"/>
            </a:endParaRPr>
          </a:p>
        </p:txBody>
      </p:sp>
      <p:cxnSp>
        <p:nvCxnSpPr>
          <p:cNvPr id="216" name="Straight Connector 215"/>
          <p:cNvCxnSpPr/>
          <p:nvPr/>
        </p:nvCxnSpPr>
        <p:spPr>
          <a:xfrm flipH="1">
            <a:off x="3686133" y="2545028"/>
            <a:ext cx="141500" cy="113214"/>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
        <p:nvSpPr>
          <p:cNvPr id="217" name="Rectangle 216"/>
          <p:cNvSpPr/>
          <p:nvPr/>
        </p:nvSpPr>
        <p:spPr>
          <a:xfrm>
            <a:off x="3710276" y="2525772"/>
            <a:ext cx="244186" cy="276743"/>
          </a:xfrm>
          <a:prstGeom prst="rect">
            <a:avLst/>
          </a:prstGeom>
        </p:spPr>
        <p:txBody>
          <a:bodyPr wrap="square">
            <a:spAutoFit/>
          </a:bodyPr>
          <a:lstStyle/>
          <a:p>
            <a:pPr fontAlgn="auto">
              <a:spcBef>
                <a:spcPts val="0"/>
              </a:spcBef>
              <a:spcAft>
                <a:spcPts val="0"/>
              </a:spcAft>
            </a:pPr>
            <a:r>
              <a:rPr lang="pt-BR" sz="1200" b="1" dirty="0" smtClean="0">
                <a:solidFill>
                  <a:prstClr val="black"/>
                </a:solidFill>
                <a:latin typeface="Cambria Math" pitchFamily="18" charset="0"/>
                <a:ea typeface="Cambria Math" pitchFamily="18" charset="0"/>
                <a:cs typeface="+mn-cs"/>
              </a:rPr>
              <a:t>1</a:t>
            </a:r>
            <a:endParaRPr lang="en-IN" sz="1200" b="1" dirty="0" smtClean="0">
              <a:solidFill>
                <a:prstClr val="black"/>
              </a:solidFill>
              <a:latin typeface="Cambria Math" pitchFamily="18" charset="0"/>
              <a:ea typeface="Cambria Math" pitchFamily="18" charset="0"/>
              <a:cs typeface="+mn-cs"/>
            </a:endParaRPr>
          </a:p>
        </p:txBody>
      </p:sp>
      <p:cxnSp>
        <p:nvCxnSpPr>
          <p:cNvPr id="218" name="Straight Connector 217"/>
          <p:cNvCxnSpPr/>
          <p:nvPr/>
        </p:nvCxnSpPr>
        <p:spPr>
          <a:xfrm flipH="1">
            <a:off x="3173412" y="2419490"/>
            <a:ext cx="198445" cy="11662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
        <p:nvSpPr>
          <p:cNvPr id="225" name="Rectangle 224"/>
          <p:cNvSpPr/>
          <p:nvPr/>
        </p:nvSpPr>
        <p:spPr>
          <a:xfrm>
            <a:off x="3129869" y="2190273"/>
            <a:ext cx="244186" cy="276743"/>
          </a:xfrm>
          <a:prstGeom prst="rect">
            <a:avLst/>
          </a:prstGeom>
        </p:spPr>
        <p:txBody>
          <a:bodyPr wrap="square">
            <a:spAutoFit/>
          </a:bodyPr>
          <a:lstStyle/>
          <a:p>
            <a:pPr fontAlgn="auto">
              <a:spcBef>
                <a:spcPts val="0"/>
              </a:spcBef>
              <a:spcAft>
                <a:spcPts val="0"/>
              </a:spcAft>
            </a:pPr>
            <a:r>
              <a:rPr lang="pt-BR" sz="1200" b="1" dirty="0" smtClean="0">
                <a:solidFill>
                  <a:prstClr val="black"/>
                </a:solidFill>
                <a:latin typeface="Cambria Math" pitchFamily="18" charset="0"/>
                <a:ea typeface="Cambria Math" pitchFamily="18" charset="0"/>
                <a:cs typeface="+mn-cs"/>
              </a:rPr>
              <a:t>3</a:t>
            </a:r>
            <a:endParaRPr lang="en-IN" sz="1200" b="1" dirty="0" smtClean="0">
              <a:solidFill>
                <a:prstClr val="black"/>
              </a:solidFill>
              <a:latin typeface="Cambria Math" pitchFamily="18" charset="0"/>
              <a:ea typeface="Cambria Math" pitchFamily="18" charset="0"/>
              <a:cs typeface="+mn-cs"/>
            </a:endParaRPr>
          </a:p>
        </p:txBody>
      </p:sp>
      <p:sp>
        <p:nvSpPr>
          <p:cNvPr id="249" name="Curved Down Arrow 248"/>
          <p:cNvSpPr>
            <a:spLocks noChangeArrowheads="1"/>
          </p:cNvSpPr>
          <p:nvPr/>
        </p:nvSpPr>
        <p:spPr bwMode="auto">
          <a:xfrm rot="10989901" flipH="1" flipV="1">
            <a:off x="1587145" y="2693099"/>
            <a:ext cx="319494" cy="150311"/>
          </a:xfrm>
          <a:prstGeom prst="curvedDownArrow">
            <a:avLst>
              <a:gd name="adj1" fmla="val 25000"/>
              <a:gd name="adj2" fmla="val 50000"/>
              <a:gd name="adj3" fmla="val 25000"/>
            </a:avLst>
          </a:prstGeom>
          <a:solidFill>
            <a:srgbClr val="FFFF00"/>
          </a:solid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IN" dirty="0">
              <a:solidFill>
                <a:prstClr val="black"/>
              </a:solidFill>
              <a:latin typeface="Bookman Old Style" panose="02050604050505020204" pitchFamily="18" charset="0"/>
            </a:endParaRPr>
          </a:p>
        </p:txBody>
      </p:sp>
      <p:sp>
        <p:nvSpPr>
          <p:cNvPr id="250" name="Curved Down Arrow 249"/>
          <p:cNvSpPr>
            <a:spLocks noChangeArrowheads="1"/>
          </p:cNvSpPr>
          <p:nvPr/>
        </p:nvSpPr>
        <p:spPr bwMode="auto">
          <a:xfrm rot="10800000" flipH="1" flipV="1">
            <a:off x="1569702" y="2638630"/>
            <a:ext cx="684298" cy="176525"/>
          </a:xfrm>
          <a:prstGeom prst="curvedDownArrow">
            <a:avLst>
              <a:gd name="adj1" fmla="val 25000"/>
              <a:gd name="adj2" fmla="val 50000"/>
              <a:gd name="adj3" fmla="val 25000"/>
            </a:avLst>
          </a:prstGeom>
          <a:solidFill>
            <a:srgbClr val="FFFF00"/>
          </a:solid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IN" dirty="0">
              <a:solidFill>
                <a:prstClr val="black"/>
              </a:solidFill>
              <a:latin typeface="Bookman Old Style" panose="02050604050505020204" pitchFamily="18" charset="0"/>
            </a:endParaRPr>
          </a:p>
        </p:txBody>
      </p:sp>
      <p:sp>
        <p:nvSpPr>
          <p:cNvPr id="251" name="Curved Down Arrow 250"/>
          <p:cNvSpPr>
            <a:spLocks noChangeArrowheads="1"/>
          </p:cNvSpPr>
          <p:nvPr/>
        </p:nvSpPr>
        <p:spPr bwMode="auto">
          <a:xfrm rot="10989901" flipH="1" flipV="1">
            <a:off x="2623145" y="2693100"/>
            <a:ext cx="319494" cy="150311"/>
          </a:xfrm>
          <a:prstGeom prst="curvedDownArrow">
            <a:avLst>
              <a:gd name="adj1" fmla="val 25000"/>
              <a:gd name="adj2" fmla="val 50000"/>
              <a:gd name="adj3" fmla="val 25000"/>
            </a:avLst>
          </a:prstGeom>
          <a:solidFill>
            <a:srgbClr val="FFFF00"/>
          </a:solid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IN" dirty="0">
              <a:solidFill>
                <a:prstClr val="black"/>
              </a:solidFill>
              <a:latin typeface="Bookman Old Style" panose="02050604050505020204" pitchFamily="18" charset="0"/>
            </a:endParaRPr>
          </a:p>
        </p:txBody>
      </p:sp>
      <p:sp>
        <p:nvSpPr>
          <p:cNvPr id="252" name="Curved Down Arrow 251"/>
          <p:cNvSpPr>
            <a:spLocks noChangeArrowheads="1"/>
          </p:cNvSpPr>
          <p:nvPr/>
        </p:nvSpPr>
        <p:spPr bwMode="auto">
          <a:xfrm rot="10800000" flipH="1" flipV="1">
            <a:off x="2605702" y="2667205"/>
            <a:ext cx="684298" cy="176525"/>
          </a:xfrm>
          <a:prstGeom prst="curvedDownArrow">
            <a:avLst>
              <a:gd name="adj1" fmla="val 25000"/>
              <a:gd name="adj2" fmla="val 50000"/>
              <a:gd name="adj3" fmla="val 25000"/>
            </a:avLst>
          </a:prstGeom>
          <a:solidFill>
            <a:srgbClr val="FFFF00"/>
          </a:solid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IN" dirty="0">
              <a:solidFill>
                <a:prstClr val="black"/>
              </a:solidFill>
              <a:latin typeface="Bookman Old Style" panose="02050604050505020204" pitchFamily="18" charset="0"/>
            </a:endParaRPr>
          </a:p>
        </p:txBody>
      </p:sp>
      <p:sp>
        <p:nvSpPr>
          <p:cNvPr id="253" name="Curved Down Arrow 252"/>
          <p:cNvSpPr>
            <a:spLocks noChangeArrowheads="1"/>
          </p:cNvSpPr>
          <p:nvPr/>
        </p:nvSpPr>
        <p:spPr bwMode="auto">
          <a:xfrm rot="10800000" flipV="1">
            <a:off x="3639348" y="3147303"/>
            <a:ext cx="667216" cy="214111"/>
          </a:xfrm>
          <a:prstGeom prst="curvedDownArrow">
            <a:avLst>
              <a:gd name="adj1" fmla="val 25000"/>
              <a:gd name="adj2" fmla="val 50000"/>
              <a:gd name="adj3" fmla="val 25000"/>
            </a:avLst>
          </a:prstGeom>
          <a:solidFill>
            <a:srgbClr val="FFFF00"/>
          </a:solid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IN" dirty="0">
              <a:solidFill>
                <a:prstClr val="black"/>
              </a:solidFill>
              <a:latin typeface="Bookman Old Style" panose="02050604050505020204" pitchFamily="18" charset="0"/>
            </a:endParaRPr>
          </a:p>
        </p:txBody>
      </p:sp>
      <p:sp>
        <p:nvSpPr>
          <p:cNvPr id="254" name="Curved Down Arrow 253"/>
          <p:cNvSpPr>
            <a:spLocks noChangeArrowheads="1"/>
          </p:cNvSpPr>
          <p:nvPr/>
        </p:nvSpPr>
        <p:spPr bwMode="auto">
          <a:xfrm rot="10800000" flipH="1" flipV="1">
            <a:off x="3630110" y="3147303"/>
            <a:ext cx="690473" cy="214111"/>
          </a:xfrm>
          <a:prstGeom prst="curvedDownArrow">
            <a:avLst>
              <a:gd name="adj1" fmla="val 25000"/>
              <a:gd name="adj2" fmla="val 50000"/>
              <a:gd name="adj3" fmla="val 25000"/>
            </a:avLst>
          </a:prstGeom>
          <a:solidFill>
            <a:srgbClr val="FFFF00"/>
          </a:solid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IN" dirty="0">
              <a:solidFill>
                <a:prstClr val="black"/>
              </a:solidFill>
              <a:latin typeface="Bookman Old Style" panose="02050604050505020204" pitchFamily="18" charset="0"/>
            </a:endParaRPr>
          </a:p>
        </p:txBody>
      </p:sp>
      <p:grpSp>
        <p:nvGrpSpPr>
          <p:cNvPr id="259" name="Group 258"/>
          <p:cNvGrpSpPr/>
          <p:nvPr/>
        </p:nvGrpSpPr>
        <p:grpSpPr>
          <a:xfrm>
            <a:off x="4121534" y="4090860"/>
            <a:ext cx="398096" cy="359959"/>
            <a:chOff x="4726140" y="4094626"/>
            <a:chExt cx="398096" cy="360292"/>
          </a:xfrm>
        </p:grpSpPr>
        <p:sp>
          <p:nvSpPr>
            <p:cNvPr id="255" name="Oval 254"/>
            <p:cNvSpPr/>
            <p:nvPr/>
          </p:nvSpPr>
          <p:spPr>
            <a:xfrm>
              <a:off x="4726140" y="4094626"/>
              <a:ext cx="398096" cy="321894"/>
            </a:xfrm>
            <a:prstGeom prst="ellipse">
              <a:avLst/>
            </a:prstGeom>
            <a:gradFill rotWithShape="1">
              <a:gsLst>
                <a:gs pos="0">
                  <a:srgbClr val="C0504D">
                    <a:tint val="50000"/>
                    <a:satMod val="300000"/>
                  </a:srgbClr>
                </a:gs>
                <a:gs pos="35000">
                  <a:srgbClr val="C0504D">
                    <a:tint val="37000"/>
                    <a:satMod val="300000"/>
                  </a:srgbClr>
                </a:gs>
                <a:gs pos="100000">
                  <a:srgbClr val="C0504D">
                    <a:tint val="15000"/>
                    <a:satMod val="350000"/>
                  </a:srgbClr>
                </a:gs>
              </a:gsLst>
              <a:lin ang="16200000" scaled="1"/>
            </a:gradFill>
            <a:ln w="9525" cap="flat" cmpd="sng" algn="ctr">
              <a:solidFill>
                <a:sysClr val="windowText" lastClr="000000"/>
              </a:solidFill>
              <a:prstDash val="solid"/>
            </a:ln>
            <a:effectLst>
              <a:outerShdw blurRad="40000" dist="20000" dir="5400000" rotWithShape="0">
                <a:srgbClr val="000000">
                  <a:alpha val="38000"/>
                </a:srgbClr>
              </a:outerShdw>
            </a:effectLst>
          </p:spPr>
          <p:txBody>
            <a:bodyPr rtlCol="0" anchor="ctr"/>
            <a:lstStyle/>
            <a:p>
              <a:pPr algn="ctr" fontAlgn="auto">
                <a:spcBef>
                  <a:spcPts val="0"/>
                </a:spcBef>
                <a:spcAft>
                  <a:spcPts val="0"/>
                </a:spcAft>
                <a:defRPr/>
              </a:pPr>
              <a:endParaRPr lang="en-US" sz="1600" kern="0">
                <a:solidFill>
                  <a:prstClr val="black"/>
                </a:solidFill>
                <a:latin typeface="Calibri"/>
                <a:cs typeface="+mn-cs"/>
              </a:endParaRPr>
            </a:p>
          </p:txBody>
        </p:sp>
        <p:sp>
          <p:nvSpPr>
            <p:cNvPr id="257" name="Rectangle 256"/>
            <p:cNvSpPr/>
            <p:nvPr/>
          </p:nvSpPr>
          <p:spPr>
            <a:xfrm>
              <a:off x="4786851" y="4116364"/>
              <a:ext cx="276675" cy="338554"/>
            </a:xfrm>
            <a:prstGeom prst="rect">
              <a:avLst/>
            </a:prstGeom>
          </p:spPr>
          <p:txBody>
            <a:bodyPr wrap="square">
              <a:spAutoFit/>
            </a:bodyPr>
            <a:lstStyle/>
            <a:p>
              <a:pPr fontAlgn="auto">
                <a:spcBef>
                  <a:spcPts val="0"/>
                </a:spcBef>
                <a:spcAft>
                  <a:spcPts val="0"/>
                </a:spcAft>
              </a:pPr>
              <a:r>
                <a:rPr lang="pt-BR" sz="1600" dirty="0" smtClean="0">
                  <a:solidFill>
                    <a:prstClr val="black"/>
                  </a:solidFill>
                  <a:latin typeface="Cambria Math" pitchFamily="18" charset="0"/>
                  <a:ea typeface="Cambria Math" pitchFamily="18" charset="0"/>
                  <a:cs typeface="+mn-cs"/>
                </a:rPr>
                <a:t>3</a:t>
              </a:r>
              <a:endParaRPr lang="en-IN" sz="1600" dirty="0" smtClean="0">
                <a:solidFill>
                  <a:prstClr val="black"/>
                </a:solidFill>
                <a:latin typeface="Cambria Math" pitchFamily="18" charset="0"/>
                <a:ea typeface="Cambria Math" pitchFamily="18" charset="0"/>
                <a:cs typeface="+mn-cs"/>
              </a:endParaRPr>
            </a:p>
          </p:txBody>
        </p:sp>
        <p:cxnSp>
          <p:nvCxnSpPr>
            <p:cNvPr id="258" name="Straight Connector 257"/>
            <p:cNvCxnSpPr/>
            <p:nvPr/>
          </p:nvCxnSpPr>
          <p:spPr>
            <a:xfrm>
              <a:off x="4799634" y="4159970"/>
              <a:ext cx="25110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56" name="Curved Down Arrow 255"/>
          <p:cNvSpPr>
            <a:spLocks noChangeArrowheads="1"/>
          </p:cNvSpPr>
          <p:nvPr/>
        </p:nvSpPr>
        <p:spPr bwMode="auto">
          <a:xfrm rot="12013503" flipH="1">
            <a:off x="3610474" y="4212897"/>
            <a:ext cx="583531" cy="214111"/>
          </a:xfrm>
          <a:prstGeom prst="curvedDownArrow">
            <a:avLst>
              <a:gd name="adj1" fmla="val 25000"/>
              <a:gd name="adj2" fmla="val 50000"/>
              <a:gd name="adj3" fmla="val 25000"/>
            </a:avLst>
          </a:prstGeom>
          <a:solidFill>
            <a:srgbClr val="FFFF00"/>
          </a:solid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IN" dirty="0">
              <a:solidFill>
                <a:prstClr val="black"/>
              </a:solidFill>
              <a:latin typeface="Bookman Old Style" panose="02050604050505020204" pitchFamily="18" charset="0"/>
            </a:endParaRPr>
          </a:p>
        </p:txBody>
      </p:sp>
      <p:sp>
        <p:nvSpPr>
          <p:cNvPr id="261" name="TextBox 272"/>
          <p:cNvSpPr txBox="1"/>
          <p:nvPr/>
        </p:nvSpPr>
        <p:spPr>
          <a:xfrm>
            <a:off x="3692411" y="4645379"/>
            <a:ext cx="753463" cy="408623"/>
          </a:xfrm>
          <a:prstGeom prst="roundRect">
            <a:avLst/>
          </a:prstGeom>
          <a:noFill/>
          <a:ln w="19050">
            <a:solidFill>
              <a:schemeClr val="accent3">
                <a:lumMod val="50000"/>
              </a:schemeClr>
            </a:solid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dirty="0">
              <a:solidFill>
                <a:prstClr val="black"/>
              </a:solidFill>
              <a:latin typeface="Cambria Math" panose="02040503050406030204" pitchFamily="18" charset="0"/>
              <a:ea typeface="Cambria Math" panose="02040503050406030204" pitchFamily="18" charset="0"/>
              <a:cs typeface="Arial" charset="0"/>
            </a:endParaRPr>
          </a:p>
        </p:txBody>
      </p:sp>
      <p:pic>
        <p:nvPicPr>
          <p:cNvPr id="262" name="Picture 261" descr="https://encrypted-tbn3.gstatic.com/images?q=tbn:ANd9GcQF2WyE-ichznlNBDGYVxMKykT8win86D7t7PDmHdDnARm7Zpa1da6hfg">
            <a:hlinkClick r:id="rId2"/>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0" b="100000" l="0" r="100000"/>
                    </a14:imgEffect>
                  </a14:imgLayer>
                </a14:imgProps>
              </a:ext>
              <a:ext uri="{28A0092B-C50C-407E-A947-70E740481C1C}">
                <a14:useLocalDpi xmlns:a14="http://schemas.microsoft.com/office/drawing/2010/main" val="0"/>
              </a:ext>
            </a:extLst>
          </a:blip>
          <a:srcRect/>
          <a:stretch>
            <a:fillRect/>
          </a:stretch>
        </p:blipFill>
        <p:spPr bwMode="auto">
          <a:xfrm>
            <a:off x="4437510" y="4450796"/>
            <a:ext cx="383230" cy="505742"/>
          </a:xfrm>
          <a:prstGeom prst="rect">
            <a:avLst/>
          </a:prstGeom>
          <a:noFill/>
          <a:extLst>
            <a:ext uri="{909E8E84-426E-40DD-AFC4-6F175D3DCCD1}">
              <a14:hiddenFill xmlns:a14="http://schemas.microsoft.com/office/drawing/2010/main">
                <a:solidFill>
                  <a:srgbClr val="FFFFFF"/>
                </a:solidFill>
              </a14:hiddenFill>
            </a:ext>
          </a:extLst>
        </p:spPr>
      </p:pic>
      <p:grpSp>
        <p:nvGrpSpPr>
          <p:cNvPr id="268" name="Group 267"/>
          <p:cNvGrpSpPr/>
          <p:nvPr/>
        </p:nvGrpSpPr>
        <p:grpSpPr>
          <a:xfrm>
            <a:off x="5382720" y="1531512"/>
            <a:ext cx="2440929" cy="1423622"/>
            <a:chOff x="6092389" y="3132985"/>
            <a:chExt cx="1747657" cy="1331144"/>
          </a:xfrm>
        </p:grpSpPr>
        <p:sp>
          <p:nvSpPr>
            <p:cNvPr id="269" name="Cloud Callout 268"/>
            <p:cNvSpPr/>
            <p:nvPr/>
          </p:nvSpPr>
          <p:spPr>
            <a:xfrm>
              <a:off x="6092389" y="3132985"/>
              <a:ext cx="1747657" cy="1331144"/>
            </a:xfrm>
            <a:prstGeom prst="cloudCallout">
              <a:avLst>
                <a:gd name="adj1" fmla="val -73804"/>
                <a:gd name="adj2" fmla="val 82684"/>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mbria Math" panose="02040503050406030204" pitchFamily="18" charset="0"/>
                <a:ea typeface="Cambria Math" panose="02040503050406030204" pitchFamily="18" charset="0"/>
              </a:endParaRPr>
            </a:p>
          </p:txBody>
        </p:sp>
        <p:sp>
          <p:nvSpPr>
            <p:cNvPr id="270" name="Rectangle 269"/>
            <p:cNvSpPr/>
            <p:nvPr/>
          </p:nvSpPr>
          <p:spPr>
            <a:xfrm>
              <a:off x="6255591" y="3469319"/>
              <a:ext cx="1481453" cy="776297"/>
            </a:xfrm>
            <a:prstGeom prst="rect">
              <a:avLst/>
            </a:prstGeom>
          </p:spPr>
          <p:txBody>
            <a:bodyPr wrap="square">
              <a:spAutoFit/>
            </a:bodyPr>
            <a:lstStyle/>
            <a:p>
              <a:pPr algn="ctr"/>
              <a:r>
                <a:rPr lang="en-US" sz="1600" b="1" dirty="0">
                  <a:solidFill>
                    <a:srgbClr val="002060"/>
                  </a:solidFill>
                  <a:latin typeface="Cambria Math" panose="02040503050406030204" pitchFamily="18" charset="0"/>
                  <a:ea typeface="Cambria Math" panose="02040503050406030204" pitchFamily="18" charset="0"/>
                </a:rPr>
                <a:t>Variables on one side, numbers on the other side</a:t>
              </a:r>
            </a:p>
          </p:txBody>
        </p:sp>
      </p:grpSp>
    </p:spTree>
    <p:extLst>
      <p:ext uri="{BB962C8B-B14F-4D97-AF65-F5344CB8AC3E}">
        <p14:creationId xmlns:p14="http://schemas.microsoft.com/office/powerpoint/2010/main" val="3200193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wipe(left)">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wipe(left)">
                                      <p:cBhvr>
                                        <p:cTn id="17" dur="500"/>
                                        <p:tgtEl>
                                          <p:spTgt spid="24"/>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25"/>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28"/>
                                        </p:tgtEl>
                                        <p:attrNameLst>
                                          <p:attrName>style.visibility</p:attrName>
                                        </p:attrNameLst>
                                      </p:cBhvr>
                                      <p:to>
                                        <p:strVal val="visible"/>
                                      </p:to>
                                    </p:set>
                                    <p:animEffect transition="in" filter="wipe(left)">
                                      <p:cBhvr>
                                        <p:cTn id="26" dur="500"/>
                                        <p:tgtEl>
                                          <p:spTgt spid="28"/>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05"/>
                                        </p:tgtEl>
                                        <p:attrNameLst>
                                          <p:attrName>style.visibility</p:attrName>
                                        </p:attrNameLst>
                                      </p:cBhvr>
                                      <p:to>
                                        <p:strVal val="visible"/>
                                      </p:to>
                                    </p:set>
                                    <p:animEffect transition="in" filter="fade">
                                      <p:cBhvr>
                                        <p:cTn id="31" dur="500"/>
                                        <p:tgtEl>
                                          <p:spTgt spid="205"/>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xit" presetSubtype="0" fill="hold" nodeType="clickEffect">
                                  <p:stCondLst>
                                    <p:cond delay="0"/>
                                  </p:stCondLst>
                                  <p:childTnLst>
                                    <p:set>
                                      <p:cBhvr>
                                        <p:cTn id="35" dur="1" fill="hold">
                                          <p:stCondLst>
                                            <p:cond delay="0"/>
                                          </p:stCondLst>
                                        </p:cTn>
                                        <p:tgtEl>
                                          <p:spTgt spid="205"/>
                                        </p:tgtEl>
                                        <p:attrNameLst>
                                          <p:attrName>style.visibility</p:attrName>
                                        </p:attrNameLst>
                                      </p:cBhvr>
                                      <p:to>
                                        <p:strVal val="hidden"/>
                                      </p:to>
                                    </p:set>
                                  </p:childTnLst>
                                </p:cTn>
                              </p:par>
                            </p:childTnLst>
                          </p:cTn>
                        </p:par>
                        <p:par>
                          <p:cTn id="36" fill="hold">
                            <p:stCondLst>
                              <p:cond delay="0"/>
                            </p:stCondLst>
                            <p:childTnLst>
                              <p:par>
                                <p:cTn id="37" presetID="10" presetClass="entr" presetSubtype="0" fill="hold" nodeType="afterEffect">
                                  <p:stCondLst>
                                    <p:cond delay="0"/>
                                  </p:stCondLst>
                                  <p:childTnLst>
                                    <p:set>
                                      <p:cBhvr>
                                        <p:cTn id="38" dur="1" fill="hold">
                                          <p:stCondLst>
                                            <p:cond delay="0"/>
                                          </p:stCondLst>
                                        </p:cTn>
                                        <p:tgtEl>
                                          <p:spTgt spid="208"/>
                                        </p:tgtEl>
                                        <p:attrNameLst>
                                          <p:attrName>style.visibility</p:attrName>
                                        </p:attrNameLst>
                                      </p:cBhvr>
                                      <p:to>
                                        <p:strVal val="visible"/>
                                      </p:to>
                                    </p:set>
                                    <p:animEffect transition="in" filter="fade">
                                      <p:cBhvr>
                                        <p:cTn id="39" dur="500"/>
                                        <p:tgtEl>
                                          <p:spTgt spid="208"/>
                                        </p:tgtEl>
                                      </p:cBhvr>
                                    </p:animEffect>
                                  </p:childTnLst>
                                </p:cTn>
                              </p:par>
                            </p:childTnLst>
                          </p:cTn>
                        </p:par>
                      </p:childTnLst>
                    </p:cTn>
                  </p:par>
                  <p:par>
                    <p:cTn id="40" fill="hold">
                      <p:stCondLst>
                        <p:cond delay="indefinite"/>
                      </p:stCondLst>
                      <p:childTnLst>
                        <p:par>
                          <p:cTn id="41" fill="hold">
                            <p:stCondLst>
                              <p:cond delay="0"/>
                            </p:stCondLst>
                            <p:childTnLst>
                              <p:par>
                                <p:cTn id="42" presetID="1" presetClass="exit" presetSubtype="0" fill="hold" nodeType="clickEffect">
                                  <p:stCondLst>
                                    <p:cond delay="0"/>
                                  </p:stCondLst>
                                  <p:childTnLst>
                                    <p:set>
                                      <p:cBhvr>
                                        <p:cTn id="43" dur="1" fill="hold">
                                          <p:stCondLst>
                                            <p:cond delay="0"/>
                                          </p:stCondLst>
                                        </p:cTn>
                                        <p:tgtEl>
                                          <p:spTgt spid="208"/>
                                        </p:tgtEl>
                                        <p:attrNameLst>
                                          <p:attrName>style.visibility</p:attrName>
                                        </p:attrNameLst>
                                      </p:cBhvr>
                                      <p:to>
                                        <p:strVal val="hidden"/>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182"/>
                                        </p:tgtEl>
                                        <p:attrNameLst>
                                          <p:attrName>style.visibility</p:attrName>
                                        </p:attrNameLst>
                                      </p:cBhvr>
                                      <p:to>
                                        <p:strVal val="visible"/>
                                      </p:to>
                                    </p:set>
                                  </p:childTnLst>
                                </p:cTn>
                              </p:par>
                              <p:par>
                                <p:cTn id="48" presetID="1" presetClass="entr" presetSubtype="0" fill="hold" grpId="0" nodeType="withEffect">
                                  <p:stCondLst>
                                    <p:cond delay="0"/>
                                  </p:stCondLst>
                                  <p:childTnLst>
                                    <p:set>
                                      <p:cBhvr>
                                        <p:cTn id="49" dur="1" fill="hold">
                                          <p:stCondLst>
                                            <p:cond delay="0"/>
                                          </p:stCondLst>
                                        </p:cTn>
                                        <p:tgtEl>
                                          <p:spTgt spid="183"/>
                                        </p:tgtEl>
                                        <p:attrNameLst>
                                          <p:attrName>style.visibility</p:attrName>
                                        </p:attrNameLst>
                                      </p:cBhvr>
                                      <p:to>
                                        <p:strVal val="visible"/>
                                      </p:to>
                                    </p:set>
                                  </p:childTnLst>
                                </p:cTn>
                              </p:par>
                              <p:par>
                                <p:cTn id="50" presetID="1" presetClass="entr" presetSubtype="0" fill="hold" grpId="0" nodeType="withEffect">
                                  <p:stCondLst>
                                    <p:cond delay="0"/>
                                  </p:stCondLst>
                                  <p:childTnLst>
                                    <p:set>
                                      <p:cBhvr>
                                        <p:cTn id="51" dur="1" fill="hold">
                                          <p:stCondLst>
                                            <p:cond delay="0"/>
                                          </p:stCondLst>
                                        </p:cTn>
                                        <p:tgtEl>
                                          <p:spTgt spid="184"/>
                                        </p:tgtEl>
                                        <p:attrNameLst>
                                          <p:attrName>style.visibility</p:attrName>
                                        </p:attrNameLst>
                                      </p:cBhvr>
                                      <p:to>
                                        <p:strVal val="visible"/>
                                      </p:to>
                                    </p:set>
                                  </p:childTnLst>
                                </p:cTn>
                              </p:par>
                              <p:par>
                                <p:cTn id="52" presetID="1" presetClass="entr" presetSubtype="0" fill="hold" grpId="0" nodeType="withEffect">
                                  <p:stCondLst>
                                    <p:cond delay="0"/>
                                  </p:stCondLst>
                                  <p:childTnLst>
                                    <p:set>
                                      <p:cBhvr>
                                        <p:cTn id="53" dur="1" fill="hold">
                                          <p:stCondLst>
                                            <p:cond delay="0"/>
                                          </p:stCondLst>
                                        </p:cTn>
                                        <p:tgtEl>
                                          <p:spTgt spid="185"/>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186"/>
                                        </p:tgtEl>
                                        <p:attrNameLst>
                                          <p:attrName>style.visibility</p:attrName>
                                        </p:attrNameLst>
                                      </p:cBhvr>
                                      <p:to>
                                        <p:strVal val="visible"/>
                                      </p:to>
                                    </p:set>
                                    <p:animEffect transition="in" filter="fade">
                                      <p:cBhvr>
                                        <p:cTn id="58" dur="500"/>
                                        <p:tgtEl>
                                          <p:spTgt spid="186"/>
                                        </p:tgtEl>
                                      </p:cBhvr>
                                    </p:animEffect>
                                  </p:childTnLst>
                                </p:cTn>
                              </p:par>
                            </p:childTnLst>
                          </p:cTn>
                        </p:par>
                      </p:childTnLst>
                    </p:cTn>
                  </p:par>
                  <p:par>
                    <p:cTn id="59" fill="hold">
                      <p:stCondLst>
                        <p:cond delay="indefinite"/>
                      </p:stCondLst>
                      <p:childTnLst>
                        <p:par>
                          <p:cTn id="60" fill="hold">
                            <p:stCondLst>
                              <p:cond delay="0"/>
                            </p:stCondLst>
                            <p:childTnLst>
                              <p:par>
                                <p:cTn id="61" presetID="1" presetClass="exit" presetSubtype="0" fill="hold" nodeType="clickEffect">
                                  <p:stCondLst>
                                    <p:cond delay="0"/>
                                  </p:stCondLst>
                                  <p:childTnLst>
                                    <p:set>
                                      <p:cBhvr>
                                        <p:cTn id="62" dur="1" fill="hold">
                                          <p:stCondLst>
                                            <p:cond delay="0"/>
                                          </p:stCondLst>
                                        </p:cTn>
                                        <p:tgtEl>
                                          <p:spTgt spid="186"/>
                                        </p:tgtEl>
                                        <p:attrNameLst>
                                          <p:attrName>style.visibility</p:attrName>
                                        </p:attrNameLst>
                                      </p:cBhvr>
                                      <p:to>
                                        <p:strVal val="hidden"/>
                                      </p:to>
                                    </p:set>
                                  </p:childTnLst>
                                </p:cTn>
                              </p:par>
                              <p:par>
                                <p:cTn id="63" presetID="1" presetClass="exit" presetSubtype="0" fill="hold" grpId="1" nodeType="withEffect">
                                  <p:stCondLst>
                                    <p:cond delay="0"/>
                                  </p:stCondLst>
                                  <p:childTnLst>
                                    <p:set>
                                      <p:cBhvr>
                                        <p:cTn id="64" dur="1" fill="hold">
                                          <p:stCondLst>
                                            <p:cond delay="0"/>
                                          </p:stCondLst>
                                        </p:cTn>
                                        <p:tgtEl>
                                          <p:spTgt spid="182"/>
                                        </p:tgtEl>
                                        <p:attrNameLst>
                                          <p:attrName>style.visibility</p:attrName>
                                        </p:attrNameLst>
                                      </p:cBhvr>
                                      <p:to>
                                        <p:strVal val="hidden"/>
                                      </p:to>
                                    </p:set>
                                  </p:childTnLst>
                                </p:cTn>
                              </p:par>
                              <p:par>
                                <p:cTn id="65" presetID="1" presetClass="exit" presetSubtype="0" fill="hold" grpId="1" nodeType="withEffect">
                                  <p:stCondLst>
                                    <p:cond delay="0"/>
                                  </p:stCondLst>
                                  <p:childTnLst>
                                    <p:set>
                                      <p:cBhvr>
                                        <p:cTn id="66" dur="1" fill="hold">
                                          <p:stCondLst>
                                            <p:cond delay="0"/>
                                          </p:stCondLst>
                                        </p:cTn>
                                        <p:tgtEl>
                                          <p:spTgt spid="183"/>
                                        </p:tgtEl>
                                        <p:attrNameLst>
                                          <p:attrName>style.visibility</p:attrName>
                                        </p:attrNameLst>
                                      </p:cBhvr>
                                      <p:to>
                                        <p:strVal val="hidden"/>
                                      </p:to>
                                    </p:set>
                                  </p:childTnLst>
                                </p:cTn>
                              </p:par>
                              <p:par>
                                <p:cTn id="67" presetID="1" presetClass="exit" presetSubtype="0" fill="hold" grpId="1" nodeType="withEffect">
                                  <p:stCondLst>
                                    <p:cond delay="0"/>
                                  </p:stCondLst>
                                  <p:childTnLst>
                                    <p:set>
                                      <p:cBhvr>
                                        <p:cTn id="68" dur="1" fill="hold">
                                          <p:stCondLst>
                                            <p:cond delay="0"/>
                                          </p:stCondLst>
                                        </p:cTn>
                                        <p:tgtEl>
                                          <p:spTgt spid="184"/>
                                        </p:tgtEl>
                                        <p:attrNameLst>
                                          <p:attrName>style.visibility</p:attrName>
                                        </p:attrNameLst>
                                      </p:cBhvr>
                                      <p:to>
                                        <p:strVal val="hidden"/>
                                      </p:to>
                                    </p:set>
                                  </p:childTnLst>
                                </p:cTn>
                              </p:par>
                              <p:par>
                                <p:cTn id="69" presetID="1" presetClass="exit" presetSubtype="0" fill="hold" grpId="1" nodeType="withEffect">
                                  <p:stCondLst>
                                    <p:cond delay="0"/>
                                  </p:stCondLst>
                                  <p:childTnLst>
                                    <p:set>
                                      <p:cBhvr>
                                        <p:cTn id="70" dur="1" fill="hold">
                                          <p:stCondLst>
                                            <p:cond delay="0"/>
                                          </p:stCondLst>
                                        </p:cTn>
                                        <p:tgtEl>
                                          <p:spTgt spid="185"/>
                                        </p:tgtEl>
                                        <p:attrNameLst>
                                          <p:attrName>style.visibility</p:attrName>
                                        </p:attrNameLst>
                                      </p:cBhvr>
                                      <p:to>
                                        <p:strVal val="hidden"/>
                                      </p:to>
                                    </p:set>
                                  </p:childTnLst>
                                </p:cTn>
                              </p:par>
                            </p:childTnLst>
                          </p:cTn>
                        </p:par>
                        <p:par>
                          <p:cTn id="71" fill="hold">
                            <p:stCondLst>
                              <p:cond delay="0"/>
                            </p:stCondLst>
                            <p:childTnLst>
                              <p:par>
                                <p:cTn id="72" presetID="10" presetClass="entr" presetSubtype="0" fill="hold" nodeType="afterEffect">
                                  <p:stCondLst>
                                    <p:cond delay="0"/>
                                  </p:stCondLst>
                                  <p:childTnLst>
                                    <p:set>
                                      <p:cBhvr>
                                        <p:cTn id="73" dur="1" fill="hold">
                                          <p:stCondLst>
                                            <p:cond delay="0"/>
                                          </p:stCondLst>
                                        </p:cTn>
                                        <p:tgtEl>
                                          <p:spTgt spid="189"/>
                                        </p:tgtEl>
                                        <p:attrNameLst>
                                          <p:attrName>style.visibility</p:attrName>
                                        </p:attrNameLst>
                                      </p:cBhvr>
                                      <p:to>
                                        <p:strVal val="visible"/>
                                      </p:to>
                                    </p:set>
                                    <p:animEffect transition="in" filter="fade">
                                      <p:cBhvr>
                                        <p:cTn id="74" dur="500"/>
                                        <p:tgtEl>
                                          <p:spTgt spid="189"/>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8" fill="hold" grpId="0" nodeType="clickEffect">
                                  <p:stCondLst>
                                    <p:cond delay="0"/>
                                  </p:stCondLst>
                                  <p:childTnLst>
                                    <p:set>
                                      <p:cBhvr>
                                        <p:cTn id="78" dur="1" fill="hold">
                                          <p:stCondLst>
                                            <p:cond delay="0"/>
                                          </p:stCondLst>
                                        </p:cTn>
                                        <p:tgtEl>
                                          <p:spTgt spid="121"/>
                                        </p:tgtEl>
                                        <p:attrNameLst>
                                          <p:attrName>style.visibility</p:attrName>
                                        </p:attrNameLst>
                                      </p:cBhvr>
                                      <p:to>
                                        <p:strVal val="visible"/>
                                      </p:to>
                                    </p:set>
                                    <p:animEffect transition="in" filter="wipe(left)">
                                      <p:cBhvr>
                                        <p:cTn id="79" dur="500"/>
                                        <p:tgtEl>
                                          <p:spTgt spid="121"/>
                                        </p:tgtEl>
                                      </p:cBhvr>
                                    </p:animEffect>
                                  </p:childTnLst>
                                </p:cTn>
                              </p:par>
                            </p:childTnLst>
                          </p:cTn>
                        </p:par>
                      </p:childTnLst>
                    </p:cTn>
                  </p:par>
                  <p:par>
                    <p:cTn id="80" fill="hold">
                      <p:stCondLst>
                        <p:cond delay="indefinite"/>
                      </p:stCondLst>
                      <p:childTnLst>
                        <p:par>
                          <p:cTn id="81" fill="hold">
                            <p:stCondLst>
                              <p:cond delay="0"/>
                            </p:stCondLst>
                            <p:childTnLst>
                              <p:par>
                                <p:cTn id="82" presetID="22" presetClass="entr" presetSubtype="8" fill="hold" grpId="0" nodeType="clickEffect">
                                  <p:stCondLst>
                                    <p:cond delay="0"/>
                                  </p:stCondLst>
                                  <p:childTnLst>
                                    <p:set>
                                      <p:cBhvr>
                                        <p:cTn id="83" dur="1" fill="hold">
                                          <p:stCondLst>
                                            <p:cond delay="0"/>
                                          </p:stCondLst>
                                        </p:cTn>
                                        <p:tgtEl>
                                          <p:spTgt spid="74"/>
                                        </p:tgtEl>
                                        <p:attrNameLst>
                                          <p:attrName>style.visibility</p:attrName>
                                        </p:attrNameLst>
                                      </p:cBhvr>
                                      <p:to>
                                        <p:strVal val="visible"/>
                                      </p:to>
                                    </p:set>
                                    <p:animEffect transition="in" filter="wipe(left)">
                                      <p:cBhvr>
                                        <p:cTn id="84" dur="500"/>
                                        <p:tgtEl>
                                          <p:spTgt spid="74"/>
                                        </p:tgtEl>
                                      </p:cBhvr>
                                    </p:animEffect>
                                  </p:childTnLst>
                                </p:cTn>
                              </p:par>
                            </p:childTnLst>
                          </p:cTn>
                        </p:par>
                      </p:childTnLst>
                    </p:cTn>
                  </p:par>
                  <p:par>
                    <p:cTn id="85" fill="hold">
                      <p:stCondLst>
                        <p:cond delay="indefinite"/>
                      </p:stCondLst>
                      <p:childTnLst>
                        <p:par>
                          <p:cTn id="86" fill="hold">
                            <p:stCondLst>
                              <p:cond delay="0"/>
                            </p:stCondLst>
                            <p:childTnLst>
                              <p:par>
                                <p:cTn id="87" presetID="22" presetClass="entr" presetSubtype="8" fill="hold" grpId="0" nodeType="clickEffect">
                                  <p:stCondLst>
                                    <p:cond delay="0"/>
                                  </p:stCondLst>
                                  <p:childTnLst>
                                    <p:set>
                                      <p:cBhvr>
                                        <p:cTn id="88" dur="1" fill="hold">
                                          <p:stCondLst>
                                            <p:cond delay="0"/>
                                          </p:stCondLst>
                                        </p:cTn>
                                        <p:tgtEl>
                                          <p:spTgt spid="75"/>
                                        </p:tgtEl>
                                        <p:attrNameLst>
                                          <p:attrName>style.visibility</p:attrName>
                                        </p:attrNameLst>
                                      </p:cBhvr>
                                      <p:to>
                                        <p:strVal val="visible"/>
                                      </p:to>
                                    </p:set>
                                    <p:animEffect transition="in" filter="wipe(left)">
                                      <p:cBhvr>
                                        <p:cTn id="89" dur="500"/>
                                        <p:tgtEl>
                                          <p:spTgt spid="75"/>
                                        </p:tgtEl>
                                      </p:cBhvr>
                                    </p:animEffect>
                                  </p:childTnLst>
                                </p:cTn>
                              </p:par>
                              <p:par>
                                <p:cTn id="90" presetID="22" presetClass="entr" presetSubtype="8" fill="hold" nodeType="withEffect">
                                  <p:stCondLst>
                                    <p:cond delay="0"/>
                                  </p:stCondLst>
                                  <p:childTnLst>
                                    <p:set>
                                      <p:cBhvr>
                                        <p:cTn id="91" dur="1" fill="hold">
                                          <p:stCondLst>
                                            <p:cond delay="0"/>
                                          </p:stCondLst>
                                        </p:cTn>
                                        <p:tgtEl>
                                          <p:spTgt spid="56"/>
                                        </p:tgtEl>
                                        <p:attrNameLst>
                                          <p:attrName>style.visibility</p:attrName>
                                        </p:attrNameLst>
                                      </p:cBhvr>
                                      <p:to>
                                        <p:strVal val="visible"/>
                                      </p:to>
                                    </p:set>
                                    <p:animEffect transition="in" filter="wipe(left)">
                                      <p:cBhvr>
                                        <p:cTn id="92" dur="500"/>
                                        <p:tgtEl>
                                          <p:spTgt spid="56"/>
                                        </p:tgtEl>
                                      </p:cBhvr>
                                    </p:animEffect>
                                  </p:childTnLst>
                                </p:cTn>
                              </p:par>
                            </p:childTnLst>
                          </p:cTn>
                        </p:par>
                      </p:childTnLst>
                    </p:cTn>
                  </p:par>
                  <p:par>
                    <p:cTn id="93" fill="hold">
                      <p:stCondLst>
                        <p:cond delay="indefinite"/>
                      </p:stCondLst>
                      <p:childTnLst>
                        <p:par>
                          <p:cTn id="94" fill="hold">
                            <p:stCondLst>
                              <p:cond delay="0"/>
                            </p:stCondLst>
                            <p:childTnLst>
                              <p:par>
                                <p:cTn id="95" presetID="22" presetClass="entr" presetSubtype="8" fill="hold" grpId="0" nodeType="clickEffect">
                                  <p:stCondLst>
                                    <p:cond delay="0"/>
                                  </p:stCondLst>
                                  <p:childTnLst>
                                    <p:set>
                                      <p:cBhvr>
                                        <p:cTn id="96" dur="1" fill="hold">
                                          <p:stCondLst>
                                            <p:cond delay="0"/>
                                          </p:stCondLst>
                                        </p:cTn>
                                        <p:tgtEl>
                                          <p:spTgt spid="55"/>
                                        </p:tgtEl>
                                        <p:attrNameLst>
                                          <p:attrName>style.visibility</p:attrName>
                                        </p:attrNameLst>
                                      </p:cBhvr>
                                      <p:to>
                                        <p:strVal val="visible"/>
                                      </p:to>
                                    </p:set>
                                    <p:animEffect transition="in" filter="wipe(left)">
                                      <p:cBhvr>
                                        <p:cTn id="97" dur="500"/>
                                        <p:tgtEl>
                                          <p:spTgt spid="55"/>
                                        </p:tgtEl>
                                      </p:cBhvr>
                                    </p:animEffect>
                                  </p:childTnLst>
                                </p:cTn>
                              </p:par>
                            </p:childTnLst>
                          </p:cTn>
                        </p:par>
                      </p:childTnLst>
                    </p:cTn>
                  </p:par>
                  <p:par>
                    <p:cTn id="98" fill="hold">
                      <p:stCondLst>
                        <p:cond delay="indefinite"/>
                      </p:stCondLst>
                      <p:childTnLst>
                        <p:par>
                          <p:cTn id="99" fill="hold">
                            <p:stCondLst>
                              <p:cond delay="0"/>
                            </p:stCondLst>
                            <p:childTnLst>
                              <p:par>
                                <p:cTn id="100" presetID="22" presetClass="entr" presetSubtype="8" fill="hold" grpId="0" nodeType="clickEffect">
                                  <p:stCondLst>
                                    <p:cond delay="0"/>
                                  </p:stCondLst>
                                  <p:childTnLst>
                                    <p:set>
                                      <p:cBhvr>
                                        <p:cTn id="101" dur="1" fill="hold">
                                          <p:stCondLst>
                                            <p:cond delay="0"/>
                                          </p:stCondLst>
                                        </p:cTn>
                                        <p:tgtEl>
                                          <p:spTgt spid="76"/>
                                        </p:tgtEl>
                                        <p:attrNameLst>
                                          <p:attrName>style.visibility</p:attrName>
                                        </p:attrNameLst>
                                      </p:cBhvr>
                                      <p:to>
                                        <p:strVal val="visible"/>
                                      </p:to>
                                    </p:set>
                                    <p:animEffect transition="in" filter="wipe(left)">
                                      <p:cBhvr>
                                        <p:cTn id="102" dur="500"/>
                                        <p:tgtEl>
                                          <p:spTgt spid="76"/>
                                        </p:tgtEl>
                                      </p:cBhvr>
                                    </p:animEffect>
                                  </p:childTnLst>
                                </p:cTn>
                              </p:par>
                            </p:childTnLst>
                          </p:cTn>
                        </p:par>
                      </p:childTnLst>
                    </p:cTn>
                  </p:par>
                  <p:par>
                    <p:cTn id="103" fill="hold">
                      <p:stCondLst>
                        <p:cond delay="indefinite"/>
                      </p:stCondLst>
                      <p:childTnLst>
                        <p:par>
                          <p:cTn id="104" fill="hold">
                            <p:stCondLst>
                              <p:cond delay="0"/>
                            </p:stCondLst>
                            <p:childTnLst>
                              <p:par>
                                <p:cTn id="105" presetID="22" presetClass="entr" presetSubtype="8" fill="hold" grpId="0" nodeType="clickEffect">
                                  <p:stCondLst>
                                    <p:cond delay="0"/>
                                  </p:stCondLst>
                                  <p:childTnLst>
                                    <p:set>
                                      <p:cBhvr>
                                        <p:cTn id="106" dur="1" fill="hold">
                                          <p:stCondLst>
                                            <p:cond delay="0"/>
                                          </p:stCondLst>
                                        </p:cTn>
                                        <p:tgtEl>
                                          <p:spTgt spid="68"/>
                                        </p:tgtEl>
                                        <p:attrNameLst>
                                          <p:attrName>style.visibility</p:attrName>
                                        </p:attrNameLst>
                                      </p:cBhvr>
                                      <p:to>
                                        <p:strVal val="visible"/>
                                      </p:to>
                                    </p:set>
                                    <p:animEffect transition="in" filter="wipe(left)">
                                      <p:cBhvr>
                                        <p:cTn id="107" dur="500"/>
                                        <p:tgtEl>
                                          <p:spTgt spid="68"/>
                                        </p:tgtEl>
                                      </p:cBhvr>
                                    </p:animEffect>
                                  </p:childTnLst>
                                </p:cTn>
                              </p:par>
                              <p:par>
                                <p:cTn id="108" presetID="22" presetClass="entr" presetSubtype="8" fill="hold" nodeType="withEffect">
                                  <p:stCondLst>
                                    <p:cond delay="0"/>
                                  </p:stCondLst>
                                  <p:childTnLst>
                                    <p:set>
                                      <p:cBhvr>
                                        <p:cTn id="109" dur="1" fill="hold">
                                          <p:stCondLst>
                                            <p:cond delay="0"/>
                                          </p:stCondLst>
                                        </p:cTn>
                                        <p:tgtEl>
                                          <p:spTgt spid="60"/>
                                        </p:tgtEl>
                                        <p:attrNameLst>
                                          <p:attrName>style.visibility</p:attrName>
                                        </p:attrNameLst>
                                      </p:cBhvr>
                                      <p:to>
                                        <p:strVal val="visible"/>
                                      </p:to>
                                    </p:set>
                                    <p:animEffect transition="in" filter="wipe(left)">
                                      <p:cBhvr>
                                        <p:cTn id="110" dur="500"/>
                                        <p:tgtEl>
                                          <p:spTgt spid="60"/>
                                        </p:tgtEl>
                                      </p:cBhvr>
                                    </p:animEffect>
                                  </p:childTnLst>
                                </p:cTn>
                              </p:par>
                            </p:childTnLst>
                          </p:cTn>
                        </p:par>
                      </p:childTnLst>
                    </p:cTn>
                  </p:par>
                  <p:par>
                    <p:cTn id="111" fill="hold">
                      <p:stCondLst>
                        <p:cond delay="indefinite"/>
                      </p:stCondLst>
                      <p:childTnLst>
                        <p:par>
                          <p:cTn id="112" fill="hold">
                            <p:stCondLst>
                              <p:cond delay="0"/>
                            </p:stCondLst>
                            <p:childTnLst>
                              <p:par>
                                <p:cTn id="113" presetID="22" presetClass="entr" presetSubtype="8" fill="hold" grpId="0" nodeType="clickEffect">
                                  <p:stCondLst>
                                    <p:cond delay="0"/>
                                  </p:stCondLst>
                                  <p:childTnLst>
                                    <p:set>
                                      <p:cBhvr>
                                        <p:cTn id="114" dur="1" fill="hold">
                                          <p:stCondLst>
                                            <p:cond delay="0"/>
                                          </p:stCondLst>
                                        </p:cTn>
                                        <p:tgtEl>
                                          <p:spTgt spid="73"/>
                                        </p:tgtEl>
                                        <p:attrNameLst>
                                          <p:attrName>style.visibility</p:attrName>
                                        </p:attrNameLst>
                                      </p:cBhvr>
                                      <p:to>
                                        <p:strVal val="visible"/>
                                      </p:to>
                                    </p:set>
                                    <p:animEffect transition="in" filter="wipe(left)">
                                      <p:cBhvr>
                                        <p:cTn id="115" dur="500"/>
                                        <p:tgtEl>
                                          <p:spTgt spid="73"/>
                                        </p:tgtEl>
                                      </p:cBhvr>
                                    </p:animEffect>
                                  </p:childTnLst>
                                </p:cTn>
                              </p:par>
                            </p:childTnLst>
                          </p:cTn>
                        </p:par>
                      </p:childTnLst>
                    </p:cTn>
                  </p:par>
                  <p:par>
                    <p:cTn id="116" fill="hold">
                      <p:stCondLst>
                        <p:cond delay="indefinite"/>
                      </p:stCondLst>
                      <p:childTnLst>
                        <p:par>
                          <p:cTn id="117" fill="hold">
                            <p:stCondLst>
                              <p:cond delay="0"/>
                            </p:stCondLst>
                            <p:childTnLst>
                              <p:par>
                                <p:cTn id="118" presetID="22" presetClass="entr" presetSubtype="8" fill="hold" grpId="0" nodeType="clickEffect">
                                  <p:stCondLst>
                                    <p:cond delay="0"/>
                                  </p:stCondLst>
                                  <p:childTnLst>
                                    <p:set>
                                      <p:cBhvr>
                                        <p:cTn id="119" dur="1" fill="hold">
                                          <p:stCondLst>
                                            <p:cond delay="0"/>
                                          </p:stCondLst>
                                        </p:cTn>
                                        <p:tgtEl>
                                          <p:spTgt spid="77"/>
                                        </p:tgtEl>
                                        <p:attrNameLst>
                                          <p:attrName>style.visibility</p:attrName>
                                        </p:attrNameLst>
                                      </p:cBhvr>
                                      <p:to>
                                        <p:strVal val="visible"/>
                                      </p:to>
                                    </p:set>
                                    <p:animEffect transition="in" filter="wipe(left)">
                                      <p:cBhvr>
                                        <p:cTn id="120" dur="500"/>
                                        <p:tgtEl>
                                          <p:spTgt spid="77"/>
                                        </p:tgtEl>
                                      </p:cBhvr>
                                    </p:animEffect>
                                  </p:childTnLst>
                                </p:cTn>
                              </p:par>
                            </p:childTnLst>
                          </p:cTn>
                        </p:par>
                      </p:childTnLst>
                    </p:cTn>
                  </p:par>
                  <p:par>
                    <p:cTn id="121" fill="hold">
                      <p:stCondLst>
                        <p:cond delay="indefinite"/>
                      </p:stCondLst>
                      <p:childTnLst>
                        <p:par>
                          <p:cTn id="122" fill="hold">
                            <p:stCondLst>
                              <p:cond delay="0"/>
                            </p:stCondLst>
                            <p:childTnLst>
                              <p:par>
                                <p:cTn id="123" presetID="22" presetClass="entr" presetSubtype="8" fill="hold" grpId="0" nodeType="clickEffect">
                                  <p:stCondLst>
                                    <p:cond delay="0"/>
                                  </p:stCondLst>
                                  <p:childTnLst>
                                    <p:set>
                                      <p:cBhvr>
                                        <p:cTn id="124" dur="1" fill="hold">
                                          <p:stCondLst>
                                            <p:cond delay="0"/>
                                          </p:stCondLst>
                                        </p:cTn>
                                        <p:tgtEl>
                                          <p:spTgt spid="78"/>
                                        </p:tgtEl>
                                        <p:attrNameLst>
                                          <p:attrName>style.visibility</p:attrName>
                                        </p:attrNameLst>
                                      </p:cBhvr>
                                      <p:to>
                                        <p:strVal val="visible"/>
                                      </p:to>
                                    </p:set>
                                    <p:animEffect transition="in" filter="wipe(left)">
                                      <p:cBhvr>
                                        <p:cTn id="125" dur="500"/>
                                        <p:tgtEl>
                                          <p:spTgt spid="78"/>
                                        </p:tgtEl>
                                      </p:cBhvr>
                                    </p:animEffect>
                                  </p:childTnLst>
                                </p:cTn>
                              </p:par>
                              <p:par>
                                <p:cTn id="126" presetID="22" presetClass="entr" presetSubtype="8" fill="hold" nodeType="withEffect">
                                  <p:stCondLst>
                                    <p:cond delay="0"/>
                                  </p:stCondLst>
                                  <p:childTnLst>
                                    <p:set>
                                      <p:cBhvr>
                                        <p:cTn id="127" dur="1" fill="hold">
                                          <p:stCondLst>
                                            <p:cond delay="0"/>
                                          </p:stCondLst>
                                        </p:cTn>
                                        <p:tgtEl>
                                          <p:spTgt spid="69"/>
                                        </p:tgtEl>
                                        <p:attrNameLst>
                                          <p:attrName>style.visibility</p:attrName>
                                        </p:attrNameLst>
                                      </p:cBhvr>
                                      <p:to>
                                        <p:strVal val="visible"/>
                                      </p:to>
                                    </p:set>
                                    <p:animEffect transition="in" filter="wipe(left)">
                                      <p:cBhvr>
                                        <p:cTn id="128" dur="500"/>
                                        <p:tgtEl>
                                          <p:spTgt spid="69"/>
                                        </p:tgtEl>
                                      </p:cBhvr>
                                    </p:animEffect>
                                  </p:childTnLst>
                                </p:cTn>
                              </p:par>
                            </p:childTnLst>
                          </p:cTn>
                        </p:par>
                      </p:childTnLst>
                    </p:cTn>
                  </p:par>
                  <p:par>
                    <p:cTn id="129" fill="hold">
                      <p:stCondLst>
                        <p:cond delay="indefinite"/>
                      </p:stCondLst>
                      <p:childTnLst>
                        <p:par>
                          <p:cTn id="130" fill="hold">
                            <p:stCondLst>
                              <p:cond delay="0"/>
                            </p:stCondLst>
                            <p:childTnLst>
                              <p:par>
                                <p:cTn id="131" presetID="1" presetClass="exit" presetSubtype="0" fill="hold" nodeType="clickEffect">
                                  <p:stCondLst>
                                    <p:cond delay="0"/>
                                  </p:stCondLst>
                                  <p:childTnLst>
                                    <p:set>
                                      <p:cBhvr>
                                        <p:cTn id="132" dur="1" fill="hold">
                                          <p:stCondLst>
                                            <p:cond delay="0"/>
                                          </p:stCondLst>
                                        </p:cTn>
                                        <p:tgtEl>
                                          <p:spTgt spid="189"/>
                                        </p:tgtEl>
                                        <p:attrNameLst>
                                          <p:attrName>style.visibility</p:attrName>
                                        </p:attrNameLst>
                                      </p:cBhvr>
                                      <p:to>
                                        <p:strVal val="hidden"/>
                                      </p:to>
                                    </p:set>
                                  </p:childTnLst>
                                </p:cTn>
                              </p:par>
                            </p:childTnLst>
                          </p:cTn>
                        </p:par>
                        <p:par>
                          <p:cTn id="133" fill="hold">
                            <p:stCondLst>
                              <p:cond delay="0"/>
                            </p:stCondLst>
                            <p:childTnLst>
                              <p:par>
                                <p:cTn id="134" presetID="22" presetClass="entr" presetSubtype="1" fill="hold" nodeType="afterEffect">
                                  <p:stCondLst>
                                    <p:cond delay="0"/>
                                  </p:stCondLst>
                                  <p:childTnLst>
                                    <p:set>
                                      <p:cBhvr>
                                        <p:cTn id="135" dur="1" fill="hold">
                                          <p:stCondLst>
                                            <p:cond delay="0"/>
                                          </p:stCondLst>
                                        </p:cTn>
                                        <p:tgtEl>
                                          <p:spTgt spid="192"/>
                                        </p:tgtEl>
                                        <p:attrNameLst>
                                          <p:attrName>style.visibility</p:attrName>
                                        </p:attrNameLst>
                                      </p:cBhvr>
                                      <p:to>
                                        <p:strVal val="visible"/>
                                      </p:to>
                                    </p:set>
                                    <p:animEffect transition="in" filter="wipe(up)">
                                      <p:cBhvr>
                                        <p:cTn id="136" dur="500"/>
                                        <p:tgtEl>
                                          <p:spTgt spid="192"/>
                                        </p:tgtEl>
                                      </p:cBhvr>
                                    </p:animEffect>
                                  </p:childTnLst>
                                </p:cTn>
                              </p:par>
                            </p:childTnLst>
                          </p:cTn>
                        </p:par>
                      </p:childTnLst>
                    </p:cTn>
                  </p:par>
                  <p:par>
                    <p:cTn id="137" fill="hold">
                      <p:stCondLst>
                        <p:cond delay="indefinite"/>
                      </p:stCondLst>
                      <p:childTnLst>
                        <p:par>
                          <p:cTn id="138" fill="hold">
                            <p:stCondLst>
                              <p:cond delay="0"/>
                            </p:stCondLst>
                            <p:childTnLst>
                              <p:par>
                                <p:cTn id="139" presetID="22" presetClass="entr" presetSubtype="8" fill="hold" grpId="0" nodeType="clickEffect">
                                  <p:stCondLst>
                                    <p:cond delay="0"/>
                                  </p:stCondLst>
                                  <p:childTnLst>
                                    <p:set>
                                      <p:cBhvr>
                                        <p:cTn id="140" dur="1" fill="hold">
                                          <p:stCondLst>
                                            <p:cond delay="0"/>
                                          </p:stCondLst>
                                        </p:cTn>
                                        <p:tgtEl>
                                          <p:spTgt spid="195"/>
                                        </p:tgtEl>
                                        <p:attrNameLst>
                                          <p:attrName>style.visibility</p:attrName>
                                        </p:attrNameLst>
                                      </p:cBhvr>
                                      <p:to>
                                        <p:strVal val="visible"/>
                                      </p:to>
                                    </p:set>
                                    <p:animEffect transition="in" filter="wipe(left)">
                                      <p:cBhvr>
                                        <p:cTn id="141" dur="500"/>
                                        <p:tgtEl>
                                          <p:spTgt spid="195"/>
                                        </p:tgtEl>
                                      </p:cBhvr>
                                    </p:animEffect>
                                  </p:childTnLst>
                                </p:cTn>
                              </p:par>
                            </p:childTnLst>
                          </p:cTn>
                        </p:par>
                      </p:childTnLst>
                    </p:cTn>
                  </p:par>
                  <p:par>
                    <p:cTn id="142" fill="hold">
                      <p:stCondLst>
                        <p:cond delay="indefinite"/>
                      </p:stCondLst>
                      <p:childTnLst>
                        <p:par>
                          <p:cTn id="143" fill="hold">
                            <p:stCondLst>
                              <p:cond delay="0"/>
                            </p:stCondLst>
                            <p:childTnLst>
                              <p:par>
                                <p:cTn id="144" presetID="22" presetClass="entr" presetSubtype="1" fill="hold" nodeType="clickEffect">
                                  <p:stCondLst>
                                    <p:cond delay="0"/>
                                  </p:stCondLst>
                                  <p:childTnLst>
                                    <p:set>
                                      <p:cBhvr>
                                        <p:cTn id="145" dur="1" fill="hold">
                                          <p:stCondLst>
                                            <p:cond delay="0"/>
                                          </p:stCondLst>
                                        </p:cTn>
                                        <p:tgtEl>
                                          <p:spTgt spid="196"/>
                                        </p:tgtEl>
                                        <p:attrNameLst>
                                          <p:attrName>style.visibility</p:attrName>
                                        </p:attrNameLst>
                                      </p:cBhvr>
                                      <p:to>
                                        <p:strVal val="visible"/>
                                      </p:to>
                                    </p:set>
                                    <p:animEffect transition="in" filter="wipe(up)">
                                      <p:cBhvr>
                                        <p:cTn id="146" dur="500"/>
                                        <p:tgtEl>
                                          <p:spTgt spid="196"/>
                                        </p:tgtEl>
                                      </p:cBhvr>
                                    </p:animEffect>
                                  </p:childTnLst>
                                </p:cTn>
                              </p:par>
                            </p:childTnLst>
                          </p:cTn>
                        </p:par>
                      </p:childTnLst>
                    </p:cTn>
                  </p:par>
                  <p:par>
                    <p:cTn id="147" fill="hold">
                      <p:stCondLst>
                        <p:cond delay="indefinite"/>
                      </p:stCondLst>
                      <p:childTnLst>
                        <p:par>
                          <p:cTn id="148" fill="hold">
                            <p:stCondLst>
                              <p:cond delay="0"/>
                            </p:stCondLst>
                            <p:childTnLst>
                              <p:par>
                                <p:cTn id="149" presetID="22" presetClass="entr" presetSubtype="8" fill="hold" grpId="0" nodeType="clickEffect">
                                  <p:stCondLst>
                                    <p:cond delay="0"/>
                                  </p:stCondLst>
                                  <p:childTnLst>
                                    <p:set>
                                      <p:cBhvr>
                                        <p:cTn id="150" dur="1" fill="hold">
                                          <p:stCondLst>
                                            <p:cond delay="0"/>
                                          </p:stCondLst>
                                        </p:cTn>
                                        <p:tgtEl>
                                          <p:spTgt spid="197"/>
                                        </p:tgtEl>
                                        <p:attrNameLst>
                                          <p:attrName>style.visibility</p:attrName>
                                        </p:attrNameLst>
                                      </p:cBhvr>
                                      <p:to>
                                        <p:strVal val="visible"/>
                                      </p:to>
                                    </p:set>
                                    <p:animEffect transition="in" filter="wipe(left)">
                                      <p:cBhvr>
                                        <p:cTn id="151" dur="500"/>
                                        <p:tgtEl>
                                          <p:spTgt spid="197"/>
                                        </p:tgtEl>
                                      </p:cBhvr>
                                    </p:animEffect>
                                  </p:childTnLst>
                                </p:cTn>
                              </p:par>
                            </p:childTnLst>
                          </p:cTn>
                        </p:par>
                      </p:childTnLst>
                    </p:cTn>
                  </p:par>
                  <p:par>
                    <p:cTn id="152" fill="hold">
                      <p:stCondLst>
                        <p:cond delay="indefinite"/>
                      </p:stCondLst>
                      <p:childTnLst>
                        <p:par>
                          <p:cTn id="153" fill="hold">
                            <p:stCondLst>
                              <p:cond delay="0"/>
                            </p:stCondLst>
                            <p:childTnLst>
                              <p:par>
                                <p:cTn id="154" presetID="22" presetClass="entr" presetSubtype="8" fill="hold" grpId="0" nodeType="clickEffect">
                                  <p:stCondLst>
                                    <p:cond delay="0"/>
                                  </p:stCondLst>
                                  <p:childTnLst>
                                    <p:set>
                                      <p:cBhvr>
                                        <p:cTn id="155" dur="1" fill="hold">
                                          <p:stCondLst>
                                            <p:cond delay="0"/>
                                          </p:stCondLst>
                                        </p:cTn>
                                        <p:tgtEl>
                                          <p:spTgt spid="95"/>
                                        </p:tgtEl>
                                        <p:attrNameLst>
                                          <p:attrName>style.visibility</p:attrName>
                                        </p:attrNameLst>
                                      </p:cBhvr>
                                      <p:to>
                                        <p:strVal val="visible"/>
                                      </p:to>
                                    </p:set>
                                    <p:animEffect transition="in" filter="wipe(left)">
                                      <p:cBhvr>
                                        <p:cTn id="156" dur="500"/>
                                        <p:tgtEl>
                                          <p:spTgt spid="95"/>
                                        </p:tgtEl>
                                      </p:cBhvr>
                                    </p:animEffect>
                                  </p:childTnLst>
                                </p:cTn>
                              </p:par>
                            </p:childTnLst>
                          </p:cTn>
                        </p:par>
                      </p:childTnLst>
                    </p:cTn>
                  </p:par>
                  <p:par>
                    <p:cTn id="157" fill="hold">
                      <p:stCondLst>
                        <p:cond delay="indefinite"/>
                      </p:stCondLst>
                      <p:childTnLst>
                        <p:par>
                          <p:cTn id="158" fill="hold">
                            <p:stCondLst>
                              <p:cond delay="0"/>
                            </p:stCondLst>
                            <p:childTnLst>
                              <p:par>
                                <p:cTn id="159" presetID="22" presetClass="entr" presetSubtype="8" fill="hold" grpId="0" nodeType="clickEffect">
                                  <p:stCondLst>
                                    <p:cond delay="0"/>
                                  </p:stCondLst>
                                  <p:childTnLst>
                                    <p:set>
                                      <p:cBhvr>
                                        <p:cTn id="160" dur="1" fill="hold">
                                          <p:stCondLst>
                                            <p:cond delay="0"/>
                                          </p:stCondLst>
                                        </p:cTn>
                                        <p:tgtEl>
                                          <p:spTgt spid="79"/>
                                        </p:tgtEl>
                                        <p:attrNameLst>
                                          <p:attrName>style.visibility</p:attrName>
                                        </p:attrNameLst>
                                      </p:cBhvr>
                                      <p:to>
                                        <p:strVal val="visible"/>
                                      </p:to>
                                    </p:set>
                                    <p:animEffect transition="in" filter="wipe(left)">
                                      <p:cBhvr>
                                        <p:cTn id="161" dur="500"/>
                                        <p:tgtEl>
                                          <p:spTgt spid="79"/>
                                        </p:tgtEl>
                                      </p:cBhvr>
                                    </p:animEffect>
                                  </p:childTnLst>
                                </p:cTn>
                              </p:par>
                            </p:childTnLst>
                          </p:cTn>
                        </p:par>
                      </p:childTnLst>
                    </p:cTn>
                  </p:par>
                  <p:par>
                    <p:cTn id="162" fill="hold">
                      <p:stCondLst>
                        <p:cond delay="indefinite"/>
                      </p:stCondLst>
                      <p:childTnLst>
                        <p:par>
                          <p:cTn id="163" fill="hold">
                            <p:stCondLst>
                              <p:cond delay="0"/>
                            </p:stCondLst>
                            <p:childTnLst>
                              <p:par>
                                <p:cTn id="164" presetID="22" presetClass="entr" presetSubtype="8" fill="hold" grpId="0" nodeType="clickEffect">
                                  <p:stCondLst>
                                    <p:cond delay="0"/>
                                  </p:stCondLst>
                                  <p:childTnLst>
                                    <p:set>
                                      <p:cBhvr>
                                        <p:cTn id="165" dur="1" fill="hold">
                                          <p:stCondLst>
                                            <p:cond delay="0"/>
                                          </p:stCondLst>
                                        </p:cTn>
                                        <p:tgtEl>
                                          <p:spTgt spid="80"/>
                                        </p:tgtEl>
                                        <p:attrNameLst>
                                          <p:attrName>style.visibility</p:attrName>
                                        </p:attrNameLst>
                                      </p:cBhvr>
                                      <p:to>
                                        <p:strVal val="visible"/>
                                      </p:to>
                                    </p:set>
                                    <p:animEffect transition="in" filter="wipe(left)">
                                      <p:cBhvr>
                                        <p:cTn id="166" dur="500"/>
                                        <p:tgtEl>
                                          <p:spTgt spid="80"/>
                                        </p:tgtEl>
                                      </p:cBhvr>
                                    </p:animEffect>
                                  </p:childTnLst>
                                </p:cTn>
                              </p:par>
                            </p:childTnLst>
                          </p:cTn>
                        </p:par>
                      </p:childTnLst>
                    </p:cTn>
                  </p:par>
                  <p:par>
                    <p:cTn id="167" fill="hold">
                      <p:stCondLst>
                        <p:cond delay="indefinite"/>
                      </p:stCondLst>
                      <p:childTnLst>
                        <p:par>
                          <p:cTn id="168" fill="hold">
                            <p:stCondLst>
                              <p:cond delay="0"/>
                            </p:stCondLst>
                            <p:childTnLst>
                              <p:par>
                                <p:cTn id="169" presetID="22" presetClass="entr" presetSubtype="8" fill="hold" grpId="0" nodeType="clickEffect">
                                  <p:stCondLst>
                                    <p:cond delay="0"/>
                                  </p:stCondLst>
                                  <p:childTnLst>
                                    <p:set>
                                      <p:cBhvr>
                                        <p:cTn id="170" dur="1" fill="hold">
                                          <p:stCondLst>
                                            <p:cond delay="0"/>
                                          </p:stCondLst>
                                        </p:cTn>
                                        <p:tgtEl>
                                          <p:spTgt spid="81"/>
                                        </p:tgtEl>
                                        <p:attrNameLst>
                                          <p:attrName>style.visibility</p:attrName>
                                        </p:attrNameLst>
                                      </p:cBhvr>
                                      <p:to>
                                        <p:strVal val="visible"/>
                                      </p:to>
                                    </p:set>
                                    <p:animEffect transition="in" filter="wipe(left)">
                                      <p:cBhvr>
                                        <p:cTn id="171" dur="500"/>
                                        <p:tgtEl>
                                          <p:spTgt spid="81"/>
                                        </p:tgtEl>
                                      </p:cBhvr>
                                    </p:animEffect>
                                  </p:childTnLst>
                                </p:cTn>
                              </p:par>
                            </p:childTnLst>
                          </p:cTn>
                        </p:par>
                      </p:childTnLst>
                    </p:cTn>
                  </p:par>
                  <p:par>
                    <p:cTn id="172" fill="hold">
                      <p:stCondLst>
                        <p:cond delay="indefinite"/>
                      </p:stCondLst>
                      <p:childTnLst>
                        <p:par>
                          <p:cTn id="173" fill="hold">
                            <p:stCondLst>
                              <p:cond delay="0"/>
                            </p:stCondLst>
                            <p:childTnLst>
                              <p:par>
                                <p:cTn id="174" presetID="22" presetClass="entr" presetSubtype="8" fill="hold" grpId="0" nodeType="clickEffect">
                                  <p:stCondLst>
                                    <p:cond delay="0"/>
                                  </p:stCondLst>
                                  <p:childTnLst>
                                    <p:set>
                                      <p:cBhvr>
                                        <p:cTn id="175" dur="1" fill="hold">
                                          <p:stCondLst>
                                            <p:cond delay="0"/>
                                          </p:stCondLst>
                                        </p:cTn>
                                        <p:tgtEl>
                                          <p:spTgt spid="201"/>
                                        </p:tgtEl>
                                        <p:attrNameLst>
                                          <p:attrName>style.visibility</p:attrName>
                                        </p:attrNameLst>
                                      </p:cBhvr>
                                      <p:to>
                                        <p:strVal val="visible"/>
                                      </p:to>
                                    </p:set>
                                    <p:animEffect transition="in" filter="wipe(left)">
                                      <p:cBhvr>
                                        <p:cTn id="176" dur="500"/>
                                        <p:tgtEl>
                                          <p:spTgt spid="201"/>
                                        </p:tgtEl>
                                      </p:cBhvr>
                                    </p:animEffect>
                                  </p:childTnLst>
                                </p:cTn>
                              </p:par>
                            </p:childTnLst>
                          </p:cTn>
                        </p:par>
                      </p:childTnLst>
                    </p:cTn>
                  </p:par>
                  <p:par>
                    <p:cTn id="177" fill="hold">
                      <p:stCondLst>
                        <p:cond delay="indefinite"/>
                      </p:stCondLst>
                      <p:childTnLst>
                        <p:par>
                          <p:cTn id="178" fill="hold">
                            <p:stCondLst>
                              <p:cond delay="0"/>
                            </p:stCondLst>
                            <p:childTnLst>
                              <p:par>
                                <p:cTn id="179" presetID="22" presetClass="entr" presetSubtype="8" fill="hold" grpId="0" nodeType="clickEffect">
                                  <p:stCondLst>
                                    <p:cond delay="0"/>
                                  </p:stCondLst>
                                  <p:childTnLst>
                                    <p:set>
                                      <p:cBhvr>
                                        <p:cTn id="180" dur="1" fill="hold">
                                          <p:stCondLst>
                                            <p:cond delay="0"/>
                                          </p:stCondLst>
                                        </p:cTn>
                                        <p:tgtEl>
                                          <p:spTgt spid="82"/>
                                        </p:tgtEl>
                                        <p:attrNameLst>
                                          <p:attrName>style.visibility</p:attrName>
                                        </p:attrNameLst>
                                      </p:cBhvr>
                                      <p:to>
                                        <p:strVal val="visible"/>
                                      </p:to>
                                    </p:set>
                                    <p:animEffect transition="in" filter="wipe(left)">
                                      <p:cBhvr>
                                        <p:cTn id="181" dur="500"/>
                                        <p:tgtEl>
                                          <p:spTgt spid="82"/>
                                        </p:tgtEl>
                                      </p:cBhvr>
                                    </p:animEffect>
                                  </p:childTnLst>
                                </p:cTn>
                              </p:par>
                            </p:childTnLst>
                          </p:cTn>
                        </p:par>
                      </p:childTnLst>
                    </p:cTn>
                  </p:par>
                  <p:par>
                    <p:cTn id="182" fill="hold">
                      <p:stCondLst>
                        <p:cond delay="indefinite"/>
                      </p:stCondLst>
                      <p:childTnLst>
                        <p:par>
                          <p:cTn id="183" fill="hold">
                            <p:stCondLst>
                              <p:cond delay="0"/>
                            </p:stCondLst>
                            <p:childTnLst>
                              <p:par>
                                <p:cTn id="184" presetID="22" presetClass="entr" presetSubtype="8" fill="hold" grpId="0" nodeType="clickEffect">
                                  <p:stCondLst>
                                    <p:cond delay="0"/>
                                  </p:stCondLst>
                                  <p:childTnLst>
                                    <p:set>
                                      <p:cBhvr>
                                        <p:cTn id="185" dur="1" fill="hold">
                                          <p:stCondLst>
                                            <p:cond delay="0"/>
                                          </p:stCondLst>
                                        </p:cTn>
                                        <p:tgtEl>
                                          <p:spTgt spid="87"/>
                                        </p:tgtEl>
                                        <p:attrNameLst>
                                          <p:attrName>style.visibility</p:attrName>
                                        </p:attrNameLst>
                                      </p:cBhvr>
                                      <p:to>
                                        <p:strVal val="visible"/>
                                      </p:to>
                                    </p:set>
                                    <p:animEffect transition="in" filter="wipe(left)">
                                      <p:cBhvr>
                                        <p:cTn id="186" dur="500"/>
                                        <p:tgtEl>
                                          <p:spTgt spid="87"/>
                                        </p:tgtEl>
                                      </p:cBhvr>
                                    </p:animEffect>
                                  </p:childTnLst>
                                </p:cTn>
                              </p:par>
                              <p:par>
                                <p:cTn id="187" presetID="22" presetClass="entr" presetSubtype="8" fill="hold" nodeType="withEffect">
                                  <p:stCondLst>
                                    <p:cond delay="0"/>
                                  </p:stCondLst>
                                  <p:childTnLst>
                                    <p:set>
                                      <p:cBhvr>
                                        <p:cTn id="188" dur="1" fill="hold">
                                          <p:stCondLst>
                                            <p:cond delay="0"/>
                                          </p:stCondLst>
                                        </p:cTn>
                                        <p:tgtEl>
                                          <p:spTgt spid="83"/>
                                        </p:tgtEl>
                                        <p:attrNameLst>
                                          <p:attrName>style.visibility</p:attrName>
                                        </p:attrNameLst>
                                      </p:cBhvr>
                                      <p:to>
                                        <p:strVal val="visible"/>
                                      </p:to>
                                    </p:set>
                                    <p:animEffect transition="in" filter="wipe(left)">
                                      <p:cBhvr>
                                        <p:cTn id="189" dur="500"/>
                                        <p:tgtEl>
                                          <p:spTgt spid="83"/>
                                        </p:tgtEl>
                                      </p:cBhvr>
                                    </p:animEffect>
                                  </p:childTnLst>
                                </p:cTn>
                              </p:par>
                            </p:childTnLst>
                          </p:cTn>
                        </p:par>
                      </p:childTnLst>
                    </p:cTn>
                  </p:par>
                  <p:par>
                    <p:cTn id="190" fill="hold">
                      <p:stCondLst>
                        <p:cond delay="indefinite"/>
                      </p:stCondLst>
                      <p:childTnLst>
                        <p:par>
                          <p:cTn id="191" fill="hold">
                            <p:stCondLst>
                              <p:cond delay="0"/>
                            </p:stCondLst>
                            <p:childTnLst>
                              <p:par>
                                <p:cTn id="192" presetID="10" presetClass="exit" presetSubtype="0" fill="hold" grpId="1" nodeType="clickEffect">
                                  <p:stCondLst>
                                    <p:cond delay="0"/>
                                  </p:stCondLst>
                                  <p:childTnLst>
                                    <p:animEffect transition="out" filter="fade">
                                      <p:cBhvr>
                                        <p:cTn id="193" dur="500"/>
                                        <p:tgtEl>
                                          <p:spTgt spid="201"/>
                                        </p:tgtEl>
                                      </p:cBhvr>
                                    </p:animEffect>
                                    <p:set>
                                      <p:cBhvr>
                                        <p:cTn id="194" dur="1" fill="hold">
                                          <p:stCondLst>
                                            <p:cond delay="499"/>
                                          </p:stCondLst>
                                        </p:cTn>
                                        <p:tgtEl>
                                          <p:spTgt spid="201"/>
                                        </p:tgtEl>
                                        <p:attrNameLst>
                                          <p:attrName>style.visibility</p:attrName>
                                        </p:attrNameLst>
                                      </p:cBhvr>
                                      <p:to>
                                        <p:strVal val="hidden"/>
                                      </p:to>
                                    </p:set>
                                  </p:childTnLst>
                                </p:cTn>
                              </p:par>
                            </p:childTnLst>
                          </p:cTn>
                        </p:par>
                      </p:childTnLst>
                    </p:cTn>
                  </p:par>
                  <p:par>
                    <p:cTn id="195" fill="hold">
                      <p:stCondLst>
                        <p:cond delay="indefinite"/>
                      </p:stCondLst>
                      <p:childTnLst>
                        <p:par>
                          <p:cTn id="196" fill="hold">
                            <p:stCondLst>
                              <p:cond delay="0"/>
                            </p:stCondLst>
                            <p:childTnLst>
                              <p:par>
                                <p:cTn id="197" presetID="22" presetClass="entr" presetSubtype="8" fill="hold" grpId="0" nodeType="clickEffect">
                                  <p:stCondLst>
                                    <p:cond delay="0"/>
                                  </p:stCondLst>
                                  <p:childTnLst>
                                    <p:set>
                                      <p:cBhvr>
                                        <p:cTn id="198" dur="1" fill="hold">
                                          <p:stCondLst>
                                            <p:cond delay="0"/>
                                          </p:stCondLst>
                                        </p:cTn>
                                        <p:tgtEl>
                                          <p:spTgt spid="202"/>
                                        </p:tgtEl>
                                        <p:attrNameLst>
                                          <p:attrName>style.visibility</p:attrName>
                                        </p:attrNameLst>
                                      </p:cBhvr>
                                      <p:to>
                                        <p:strVal val="visible"/>
                                      </p:to>
                                    </p:set>
                                    <p:animEffect transition="in" filter="wipe(left)">
                                      <p:cBhvr>
                                        <p:cTn id="199" dur="500"/>
                                        <p:tgtEl>
                                          <p:spTgt spid="202"/>
                                        </p:tgtEl>
                                      </p:cBhvr>
                                    </p:animEffect>
                                  </p:childTnLst>
                                </p:cTn>
                              </p:par>
                            </p:childTnLst>
                          </p:cTn>
                        </p:par>
                      </p:childTnLst>
                    </p:cTn>
                  </p:par>
                  <p:par>
                    <p:cTn id="200" fill="hold">
                      <p:stCondLst>
                        <p:cond delay="indefinite"/>
                      </p:stCondLst>
                      <p:childTnLst>
                        <p:par>
                          <p:cTn id="201" fill="hold">
                            <p:stCondLst>
                              <p:cond delay="0"/>
                            </p:stCondLst>
                            <p:childTnLst>
                              <p:par>
                                <p:cTn id="202" presetID="22" presetClass="entr" presetSubtype="8" fill="hold" grpId="0" nodeType="clickEffect">
                                  <p:stCondLst>
                                    <p:cond delay="0"/>
                                  </p:stCondLst>
                                  <p:childTnLst>
                                    <p:set>
                                      <p:cBhvr>
                                        <p:cTn id="203" dur="1" fill="hold">
                                          <p:stCondLst>
                                            <p:cond delay="0"/>
                                          </p:stCondLst>
                                        </p:cTn>
                                        <p:tgtEl>
                                          <p:spTgt spid="88"/>
                                        </p:tgtEl>
                                        <p:attrNameLst>
                                          <p:attrName>style.visibility</p:attrName>
                                        </p:attrNameLst>
                                      </p:cBhvr>
                                      <p:to>
                                        <p:strVal val="visible"/>
                                      </p:to>
                                    </p:set>
                                    <p:animEffect transition="in" filter="wipe(left)">
                                      <p:cBhvr>
                                        <p:cTn id="204" dur="500"/>
                                        <p:tgtEl>
                                          <p:spTgt spid="88"/>
                                        </p:tgtEl>
                                      </p:cBhvr>
                                    </p:animEffect>
                                  </p:childTnLst>
                                </p:cTn>
                              </p:par>
                            </p:childTnLst>
                          </p:cTn>
                        </p:par>
                      </p:childTnLst>
                    </p:cTn>
                  </p:par>
                  <p:par>
                    <p:cTn id="205" fill="hold">
                      <p:stCondLst>
                        <p:cond delay="indefinite"/>
                      </p:stCondLst>
                      <p:childTnLst>
                        <p:par>
                          <p:cTn id="206" fill="hold">
                            <p:stCondLst>
                              <p:cond delay="0"/>
                            </p:stCondLst>
                            <p:childTnLst>
                              <p:par>
                                <p:cTn id="207" presetID="22" presetClass="entr" presetSubtype="8" fill="hold" grpId="0" nodeType="clickEffect">
                                  <p:stCondLst>
                                    <p:cond delay="0"/>
                                  </p:stCondLst>
                                  <p:childTnLst>
                                    <p:set>
                                      <p:cBhvr>
                                        <p:cTn id="208" dur="1" fill="hold">
                                          <p:stCondLst>
                                            <p:cond delay="0"/>
                                          </p:stCondLst>
                                        </p:cTn>
                                        <p:tgtEl>
                                          <p:spTgt spid="89"/>
                                        </p:tgtEl>
                                        <p:attrNameLst>
                                          <p:attrName>style.visibility</p:attrName>
                                        </p:attrNameLst>
                                      </p:cBhvr>
                                      <p:to>
                                        <p:strVal val="visible"/>
                                      </p:to>
                                    </p:set>
                                    <p:animEffect transition="in" filter="wipe(left)">
                                      <p:cBhvr>
                                        <p:cTn id="209" dur="500"/>
                                        <p:tgtEl>
                                          <p:spTgt spid="89"/>
                                        </p:tgtEl>
                                      </p:cBhvr>
                                    </p:animEffect>
                                  </p:childTnLst>
                                </p:cTn>
                              </p:par>
                            </p:childTnLst>
                          </p:cTn>
                        </p:par>
                      </p:childTnLst>
                    </p:cTn>
                  </p:par>
                  <p:par>
                    <p:cTn id="210" fill="hold">
                      <p:stCondLst>
                        <p:cond delay="indefinite"/>
                      </p:stCondLst>
                      <p:childTnLst>
                        <p:par>
                          <p:cTn id="211" fill="hold">
                            <p:stCondLst>
                              <p:cond delay="0"/>
                            </p:stCondLst>
                            <p:childTnLst>
                              <p:par>
                                <p:cTn id="212" presetID="22" presetClass="entr" presetSubtype="8" fill="hold" nodeType="clickEffect">
                                  <p:stCondLst>
                                    <p:cond delay="0"/>
                                  </p:stCondLst>
                                  <p:childTnLst>
                                    <p:set>
                                      <p:cBhvr>
                                        <p:cTn id="213" dur="1" fill="hold">
                                          <p:stCondLst>
                                            <p:cond delay="0"/>
                                          </p:stCondLst>
                                        </p:cTn>
                                        <p:tgtEl>
                                          <p:spTgt spid="23"/>
                                        </p:tgtEl>
                                        <p:attrNameLst>
                                          <p:attrName>style.visibility</p:attrName>
                                        </p:attrNameLst>
                                      </p:cBhvr>
                                      <p:to>
                                        <p:strVal val="visible"/>
                                      </p:to>
                                    </p:set>
                                    <p:animEffect transition="in" filter="wipe(left)">
                                      <p:cBhvr>
                                        <p:cTn id="214" dur="500"/>
                                        <p:tgtEl>
                                          <p:spTgt spid="23"/>
                                        </p:tgtEl>
                                      </p:cBhvr>
                                    </p:animEffect>
                                  </p:childTnLst>
                                </p:cTn>
                              </p:par>
                            </p:childTnLst>
                          </p:cTn>
                        </p:par>
                      </p:childTnLst>
                    </p:cTn>
                  </p:par>
                  <p:par>
                    <p:cTn id="215" fill="hold">
                      <p:stCondLst>
                        <p:cond delay="indefinite"/>
                      </p:stCondLst>
                      <p:childTnLst>
                        <p:par>
                          <p:cTn id="216" fill="hold">
                            <p:stCondLst>
                              <p:cond delay="0"/>
                            </p:stCondLst>
                            <p:childTnLst>
                              <p:par>
                                <p:cTn id="217" presetID="10" presetClass="exit" presetSubtype="0" fill="hold" grpId="1" nodeType="clickEffect">
                                  <p:stCondLst>
                                    <p:cond delay="0"/>
                                  </p:stCondLst>
                                  <p:childTnLst>
                                    <p:animEffect transition="out" filter="fade">
                                      <p:cBhvr>
                                        <p:cTn id="218" dur="500"/>
                                        <p:tgtEl>
                                          <p:spTgt spid="202"/>
                                        </p:tgtEl>
                                      </p:cBhvr>
                                    </p:animEffect>
                                    <p:set>
                                      <p:cBhvr>
                                        <p:cTn id="219" dur="1" fill="hold">
                                          <p:stCondLst>
                                            <p:cond delay="499"/>
                                          </p:stCondLst>
                                        </p:cTn>
                                        <p:tgtEl>
                                          <p:spTgt spid="202"/>
                                        </p:tgtEl>
                                        <p:attrNameLst>
                                          <p:attrName>style.visibility</p:attrName>
                                        </p:attrNameLst>
                                      </p:cBhvr>
                                      <p:to>
                                        <p:strVal val="hidden"/>
                                      </p:to>
                                    </p:set>
                                  </p:childTnLst>
                                </p:cTn>
                              </p:par>
                            </p:childTnLst>
                          </p:cTn>
                        </p:par>
                        <p:par>
                          <p:cTn id="220" fill="hold">
                            <p:stCondLst>
                              <p:cond delay="500"/>
                            </p:stCondLst>
                            <p:childTnLst>
                              <p:par>
                                <p:cTn id="221" presetID="22" presetClass="entr" presetSubtype="8" fill="hold" grpId="0" nodeType="afterEffect">
                                  <p:stCondLst>
                                    <p:cond delay="0"/>
                                  </p:stCondLst>
                                  <p:childTnLst>
                                    <p:set>
                                      <p:cBhvr>
                                        <p:cTn id="222" dur="1" fill="hold">
                                          <p:stCondLst>
                                            <p:cond delay="0"/>
                                          </p:stCondLst>
                                        </p:cTn>
                                        <p:tgtEl>
                                          <p:spTgt spid="93"/>
                                        </p:tgtEl>
                                        <p:attrNameLst>
                                          <p:attrName>style.visibility</p:attrName>
                                        </p:attrNameLst>
                                      </p:cBhvr>
                                      <p:to>
                                        <p:strVal val="visible"/>
                                      </p:to>
                                    </p:set>
                                    <p:animEffect transition="in" filter="wipe(left)">
                                      <p:cBhvr>
                                        <p:cTn id="223" dur="500"/>
                                        <p:tgtEl>
                                          <p:spTgt spid="93"/>
                                        </p:tgtEl>
                                      </p:cBhvr>
                                    </p:animEffect>
                                  </p:childTnLst>
                                </p:cTn>
                              </p:par>
                            </p:childTnLst>
                          </p:cTn>
                        </p:par>
                      </p:childTnLst>
                    </p:cTn>
                  </p:par>
                  <p:par>
                    <p:cTn id="224" fill="hold">
                      <p:stCondLst>
                        <p:cond delay="indefinite"/>
                      </p:stCondLst>
                      <p:childTnLst>
                        <p:par>
                          <p:cTn id="225" fill="hold">
                            <p:stCondLst>
                              <p:cond delay="0"/>
                            </p:stCondLst>
                            <p:childTnLst>
                              <p:par>
                                <p:cTn id="226" presetID="22" presetClass="entr" presetSubtype="1" fill="hold" nodeType="clickEffect">
                                  <p:stCondLst>
                                    <p:cond delay="0"/>
                                  </p:stCondLst>
                                  <p:childTnLst>
                                    <p:set>
                                      <p:cBhvr>
                                        <p:cTn id="227" dur="1" fill="hold">
                                          <p:stCondLst>
                                            <p:cond delay="0"/>
                                          </p:stCondLst>
                                        </p:cTn>
                                        <p:tgtEl>
                                          <p:spTgt spid="203"/>
                                        </p:tgtEl>
                                        <p:attrNameLst>
                                          <p:attrName>style.visibility</p:attrName>
                                        </p:attrNameLst>
                                      </p:cBhvr>
                                      <p:to>
                                        <p:strVal val="visible"/>
                                      </p:to>
                                    </p:set>
                                    <p:animEffect transition="in" filter="wipe(up)">
                                      <p:cBhvr>
                                        <p:cTn id="228" dur="500"/>
                                        <p:tgtEl>
                                          <p:spTgt spid="203"/>
                                        </p:tgtEl>
                                      </p:cBhvr>
                                    </p:animEffect>
                                  </p:childTnLst>
                                </p:cTn>
                              </p:par>
                            </p:childTnLst>
                          </p:cTn>
                        </p:par>
                      </p:childTnLst>
                    </p:cTn>
                  </p:par>
                  <p:par>
                    <p:cTn id="229" fill="hold">
                      <p:stCondLst>
                        <p:cond delay="indefinite"/>
                      </p:stCondLst>
                      <p:childTnLst>
                        <p:par>
                          <p:cTn id="230" fill="hold">
                            <p:stCondLst>
                              <p:cond delay="0"/>
                            </p:stCondLst>
                            <p:childTnLst>
                              <p:par>
                                <p:cTn id="231" presetID="22" presetClass="entr" presetSubtype="1" fill="hold" nodeType="clickEffect">
                                  <p:stCondLst>
                                    <p:cond delay="0"/>
                                  </p:stCondLst>
                                  <p:childTnLst>
                                    <p:set>
                                      <p:cBhvr>
                                        <p:cTn id="232" dur="1" fill="hold">
                                          <p:stCondLst>
                                            <p:cond delay="0"/>
                                          </p:stCondLst>
                                        </p:cTn>
                                        <p:tgtEl>
                                          <p:spTgt spid="204"/>
                                        </p:tgtEl>
                                        <p:attrNameLst>
                                          <p:attrName>style.visibility</p:attrName>
                                        </p:attrNameLst>
                                      </p:cBhvr>
                                      <p:to>
                                        <p:strVal val="visible"/>
                                      </p:to>
                                    </p:set>
                                    <p:animEffect transition="in" filter="wipe(up)">
                                      <p:cBhvr>
                                        <p:cTn id="233" dur="500"/>
                                        <p:tgtEl>
                                          <p:spTgt spid="204"/>
                                        </p:tgtEl>
                                      </p:cBhvr>
                                    </p:animEffect>
                                  </p:childTnLst>
                                </p:cTn>
                              </p:par>
                            </p:childTnLst>
                          </p:cTn>
                        </p:par>
                      </p:childTnLst>
                    </p:cTn>
                  </p:par>
                  <p:par>
                    <p:cTn id="234" fill="hold">
                      <p:stCondLst>
                        <p:cond delay="indefinite"/>
                      </p:stCondLst>
                      <p:childTnLst>
                        <p:par>
                          <p:cTn id="235" fill="hold">
                            <p:stCondLst>
                              <p:cond delay="0"/>
                            </p:stCondLst>
                            <p:childTnLst>
                              <p:par>
                                <p:cTn id="236" presetID="22" presetClass="entr" presetSubtype="8" fill="hold" grpId="0" nodeType="clickEffect">
                                  <p:stCondLst>
                                    <p:cond delay="0"/>
                                  </p:stCondLst>
                                  <p:childTnLst>
                                    <p:set>
                                      <p:cBhvr>
                                        <p:cTn id="237" dur="1" fill="hold">
                                          <p:stCondLst>
                                            <p:cond delay="0"/>
                                          </p:stCondLst>
                                        </p:cTn>
                                        <p:tgtEl>
                                          <p:spTgt spid="94"/>
                                        </p:tgtEl>
                                        <p:attrNameLst>
                                          <p:attrName>style.visibility</p:attrName>
                                        </p:attrNameLst>
                                      </p:cBhvr>
                                      <p:to>
                                        <p:strVal val="visible"/>
                                      </p:to>
                                    </p:set>
                                    <p:animEffect transition="in" filter="wipe(left)">
                                      <p:cBhvr>
                                        <p:cTn id="238" dur="500"/>
                                        <p:tgtEl>
                                          <p:spTgt spid="94"/>
                                        </p:tgtEl>
                                      </p:cBhvr>
                                    </p:animEffect>
                                  </p:childTnLst>
                                </p:cTn>
                              </p:par>
                            </p:childTnLst>
                          </p:cTn>
                        </p:par>
                      </p:childTnLst>
                    </p:cTn>
                  </p:par>
                  <p:par>
                    <p:cTn id="239" fill="hold">
                      <p:stCondLst>
                        <p:cond delay="indefinite"/>
                      </p:stCondLst>
                      <p:childTnLst>
                        <p:par>
                          <p:cTn id="240" fill="hold">
                            <p:stCondLst>
                              <p:cond delay="0"/>
                            </p:stCondLst>
                            <p:childTnLst>
                              <p:par>
                                <p:cTn id="241" presetID="22" presetClass="entr" presetSubtype="8" fill="hold" grpId="0" nodeType="clickEffect">
                                  <p:stCondLst>
                                    <p:cond delay="0"/>
                                  </p:stCondLst>
                                  <p:childTnLst>
                                    <p:set>
                                      <p:cBhvr>
                                        <p:cTn id="242" dur="1" fill="hold">
                                          <p:stCondLst>
                                            <p:cond delay="0"/>
                                          </p:stCondLst>
                                        </p:cTn>
                                        <p:tgtEl>
                                          <p:spTgt spid="138"/>
                                        </p:tgtEl>
                                        <p:attrNameLst>
                                          <p:attrName>style.visibility</p:attrName>
                                        </p:attrNameLst>
                                      </p:cBhvr>
                                      <p:to>
                                        <p:strVal val="visible"/>
                                      </p:to>
                                    </p:set>
                                    <p:animEffect transition="in" filter="wipe(left)">
                                      <p:cBhvr>
                                        <p:cTn id="243" dur="500"/>
                                        <p:tgtEl>
                                          <p:spTgt spid="138"/>
                                        </p:tgtEl>
                                      </p:cBhvr>
                                    </p:animEffect>
                                  </p:childTnLst>
                                </p:cTn>
                              </p:par>
                            </p:childTnLst>
                          </p:cTn>
                        </p:par>
                      </p:childTnLst>
                    </p:cTn>
                  </p:par>
                  <p:par>
                    <p:cTn id="244" fill="hold">
                      <p:stCondLst>
                        <p:cond delay="indefinite"/>
                      </p:stCondLst>
                      <p:childTnLst>
                        <p:par>
                          <p:cTn id="245" fill="hold">
                            <p:stCondLst>
                              <p:cond delay="0"/>
                            </p:stCondLst>
                            <p:childTnLst>
                              <p:par>
                                <p:cTn id="246" presetID="22" presetClass="entr" presetSubtype="8" fill="hold" grpId="0" nodeType="clickEffect">
                                  <p:stCondLst>
                                    <p:cond delay="0"/>
                                  </p:stCondLst>
                                  <p:childTnLst>
                                    <p:set>
                                      <p:cBhvr>
                                        <p:cTn id="247" dur="1" fill="hold">
                                          <p:stCondLst>
                                            <p:cond delay="0"/>
                                          </p:stCondLst>
                                        </p:cTn>
                                        <p:tgtEl>
                                          <p:spTgt spid="122"/>
                                        </p:tgtEl>
                                        <p:attrNameLst>
                                          <p:attrName>style.visibility</p:attrName>
                                        </p:attrNameLst>
                                      </p:cBhvr>
                                      <p:to>
                                        <p:strVal val="visible"/>
                                      </p:to>
                                    </p:set>
                                    <p:animEffect transition="in" filter="wipe(left)">
                                      <p:cBhvr>
                                        <p:cTn id="248" dur="500"/>
                                        <p:tgtEl>
                                          <p:spTgt spid="122"/>
                                        </p:tgtEl>
                                      </p:cBhvr>
                                    </p:animEffect>
                                  </p:childTnLst>
                                </p:cTn>
                              </p:par>
                            </p:childTnLst>
                          </p:cTn>
                        </p:par>
                      </p:childTnLst>
                    </p:cTn>
                  </p:par>
                  <p:par>
                    <p:cTn id="249" fill="hold">
                      <p:stCondLst>
                        <p:cond delay="indefinite"/>
                      </p:stCondLst>
                      <p:childTnLst>
                        <p:par>
                          <p:cTn id="250" fill="hold">
                            <p:stCondLst>
                              <p:cond delay="0"/>
                            </p:stCondLst>
                            <p:childTnLst>
                              <p:par>
                                <p:cTn id="251" presetID="22" presetClass="entr" presetSubtype="8" fill="hold" grpId="0" nodeType="clickEffect">
                                  <p:stCondLst>
                                    <p:cond delay="0"/>
                                  </p:stCondLst>
                                  <p:childTnLst>
                                    <p:set>
                                      <p:cBhvr>
                                        <p:cTn id="252" dur="1" fill="hold">
                                          <p:stCondLst>
                                            <p:cond delay="0"/>
                                          </p:stCondLst>
                                        </p:cTn>
                                        <p:tgtEl>
                                          <p:spTgt spid="123"/>
                                        </p:tgtEl>
                                        <p:attrNameLst>
                                          <p:attrName>style.visibility</p:attrName>
                                        </p:attrNameLst>
                                      </p:cBhvr>
                                      <p:to>
                                        <p:strVal val="visible"/>
                                      </p:to>
                                    </p:set>
                                    <p:animEffect transition="in" filter="wipe(left)">
                                      <p:cBhvr>
                                        <p:cTn id="253" dur="500"/>
                                        <p:tgtEl>
                                          <p:spTgt spid="123"/>
                                        </p:tgtEl>
                                      </p:cBhvr>
                                    </p:animEffect>
                                  </p:childTnLst>
                                </p:cTn>
                              </p:par>
                            </p:childTnLst>
                          </p:cTn>
                        </p:par>
                      </p:childTnLst>
                    </p:cTn>
                  </p:par>
                  <p:par>
                    <p:cTn id="254" fill="hold">
                      <p:stCondLst>
                        <p:cond delay="indefinite"/>
                      </p:stCondLst>
                      <p:childTnLst>
                        <p:par>
                          <p:cTn id="255" fill="hold">
                            <p:stCondLst>
                              <p:cond delay="0"/>
                            </p:stCondLst>
                            <p:childTnLst>
                              <p:par>
                                <p:cTn id="256" presetID="22" presetClass="entr" presetSubtype="1" fill="hold" nodeType="clickEffect">
                                  <p:stCondLst>
                                    <p:cond delay="0"/>
                                  </p:stCondLst>
                                  <p:childTnLst>
                                    <p:set>
                                      <p:cBhvr>
                                        <p:cTn id="257" dur="1" fill="hold">
                                          <p:stCondLst>
                                            <p:cond delay="0"/>
                                          </p:stCondLst>
                                        </p:cTn>
                                        <p:tgtEl>
                                          <p:spTgt spid="211"/>
                                        </p:tgtEl>
                                        <p:attrNameLst>
                                          <p:attrName>style.visibility</p:attrName>
                                        </p:attrNameLst>
                                      </p:cBhvr>
                                      <p:to>
                                        <p:strVal val="visible"/>
                                      </p:to>
                                    </p:set>
                                    <p:animEffect transition="in" filter="wipe(up)">
                                      <p:cBhvr>
                                        <p:cTn id="258" dur="500"/>
                                        <p:tgtEl>
                                          <p:spTgt spid="211"/>
                                        </p:tgtEl>
                                      </p:cBhvr>
                                    </p:animEffect>
                                  </p:childTnLst>
                                </p:cTn>
                              </p:par>
                            </p:childTnLst>
                          </p:cTn>
                        </p:par>
                      </p:childTnLst>
                    </p:cTn>
                  </p:par>
                  <p:par>
                    <p:cTn id="259" fill="hold">
                      <p:stCondLst>
                        <p:cond delay="indefinite"/>
                      </p:stCondLst>
                      <p:childTnLst>
                        <p:par>
                          <p:cTn id="260" fill="hold">
                            <p:stCondLst>
                              <p:cond delay="0"/>
                            </p:stCondLst>
                            <p:childTnLst>
                              <p:par>
                                <p:cTn id="261" presetID="22" presetClass="entr" presetSubtype="8" fill="hold" grpId="0" nodeType="clickEffect">
                                  <p:stCondLst>
                                    <p:cond delay="0"/>
                                  </p:stCondLst>
                                  <p:childTnLst>
                                    <p:set>
                                      <p:cBhvr>
                                        <p:cTn id="262" dur="1" fill="hold">
                                          <p:stCondLst>
                                            <p:cond delay="0"/>
                                          </p:stCondLst>
                                        </p:cTn>
                                        <p:tgtEl>
                                          <p:spTgt spid="212"/>
                                        </p:tgtEl>
                                        <p:attrNameLst>
                                          <p:attrName>style.visibility</p:attrName>
                                        </p:attrNameLst>
                                      </p:cBhvr>
                                      <p:to>
                                        <p:strVal val="visible"/>
                                      </p:to>
                                    </p:set>
                                    <p:animEffect transition="in" filter="wipe(left)">
                                      <p:cBhvr>
                                        <p:cTn id="263" dur="500"/>
                                        <p:tgtEl>
                                          <p:spTgt spid="212"/>
                                        </p:tgtEl>
                                      </p:cBhvr>
                                    </p:animEffect>
                                  </p:childTnLst>
                                </p:cTn>
                              </p:par>
                            </p:childTnLst>
                          </p:cTn>
                        </p:par>
                      </p:childTnLst>
                    </p:cTn>
                  </p:par>
                  <p:par>
                    <p:cTn id="264" fill="hold">
                      <p:stCondLst>
                        <p:cond delay="indefinite"/>
                      </p:stCondLst>
                      <p:childTnLst>
                        <p:par>
                          <p:cTn id="265" fill="hold">
                            <p:stCondLst>
                              <p:cond delay="0"/>
                            </p:stCondLst>
                            <p:childTnLst>
                              <p:par>
                                <p:cTn id="266" presetID="22" presetClass="entr" presetSubtype="1" fill="hold" nodeType="clickEffect">
                                  <p:stCondLst>
                                    <p:cond delay="0"/>
                                  </p:stCondLst>
                                  <p:childTnLst>
                                    <p:set>
                                      <p:cBhvr>
                                        <p:cTn id="267" dur="1" fill="hold">
                                          <p:stCondLst>
                                            <p:cond delay="0"/>
                                          </p:stCondLst>
                                        </p:cTn>
                                        <p:tgtEl>
                                          <p:spTgt spid="213"/>
                                        </p:tgtEl>
                                        <p:attrNameLst>
                                          <p:attrName>style.visibility</p:attrName>
                                        </p:attrNameLst>
                                      </p:cBhvr>
                                      <p:to>
                                        <p:strVal val="visible"/>
                                      </p:to>
                                    </p:set>
                                    <p:animEffect transition="in" filter="wipe(up)">
                                      <p:cBhvr>
                                        <p:cTn id="268" dur="500"/>
                                        <p:tgtEl>
                                          <p:spTgt spid="213"/>
                                        </p:tgtEl>
                                      </p:cBhvr>
                                    </p:animEffect>
                                  </p:childTnLst>
                                </p:cTn>
                              </p:par>
                            </p:childTnLst>
                          </p:cTn>
                        </p:par>
                      </p:childTnLst>
                    </p:cTn>
                  </p:par>
                  <p:par>
                    <p:cTn id="269" fill="hold">
                      <p:stCondLst>
                        <p:cond delay="indefinite"/>
                      </p:stCondLst>
                      <p:childTnLst>
                        <p:par>
                          <p:cTn id="270" fill="hold">
                            <p:stCondLst>
                              <p:cond delay="0"/>
                            </p:stCondLst>
                            <p:childTnLst>
                              <p:par>
                                <p:cTn id="271" presetID="22" presetClass="entr" presetSubtype="8" fill="hold" grpId="0" nodeType="clickEffect">
                                  <p:stCondLst>
                                    <p:cond delay="0"/>
                                  </p:stCondLst>
                                  <p:childTnLst>
                                    <p:set>
                                      <p:cBhvr>
                                        <p:cTn id="272" dur="1" fill="hold">
                                          <p:stCondLst>
                                            <p:cond delay="0"/>
                                          </p:stCondLst>
                                        </p:cTn>
                                        <p:tgtEl>
                                          <p:spTgt spid="215"/>
                                        </p:tgtEl>
                                        <p:attrNameLst>
                                          <p:attrName>style.visibility</p:attrName>
                                        </p:attrNameLst>
                                      </p:cBhvr>
                                      <p:to>
                                        <p:strVal val="visible"/>
                                      </p:to>
                                    </p:set>
                                    <p:animEffect transition="in" filter="wipe(left)">
                                      <p:cBhvr>
                                        <p:cTn id="273" dur="500"/>
                                        <p:tgtEl>
                                          <p:spTgt spid="215"/>
                                        </p:tgtEl>
                                      </p:cBhvr>
                                    </p:animEffect>
                                  </p:childTnLst>
                                </p:cTn>
                              </p:par>
                            </p:childTnLst>
                          </p:cTn>
                        </p:par>
                      </p:childTnLst>
                    </p:cTn>
                  </p:par>
                  <p:par>
                    <p:cTn id="274" fill="hold">
                      <p:stCondLst>
                        <p:cond delay="indefinite"/>
                      </p:stCondLst>
                      <p:childTnLst>
                        <p:par>
                          <p:cTn id="275" fill="hold">
                            <p:stCondLst>
                              <p:cond delay="0"/>
                            </p:stCondLst>
                            <p:childTnLst>
                              <p:par>
                                <p:cTn id="276" presetID="22" presetClass="entr" presetSubtype="8" fill="hold" grpId="0" nodeType="clickEffect">
                                  <p:stCondLst>
                                    <p:cond delay="0"/>
                                  </p:stCondLst>
                                  <p:childTnLst>
                                    <p:set>
                                      <p:cBhvr>
                                        <p:cTn id="277" dur="1" fill="hold">
                                          <p:stCondLst>
                                            <p:cond delay="0"/>
                                          </p:stCondLst>
                                        </p:cTn>
                                        <p:tgtEl>
                                          <p:spTgt spid="124"/>
                                        </p:tgtEl>
                                        <p:attrNameLst>
                                          <p:attrName>style.visibility</p:attrName>
                                        </p:attrNameLst>
                                      </p:cBhvr>
                                      <p:to>
                                        <p:strVal val="visible"/>
                                      </p:to>
                                    </p:set>
                                    <p:animEffect transition="in" filter="wipe(left)">
                                      <p:cBhvr>
                                        <p:cTn id="278" dur="500"/>
                                        <p:tgtEl>
                                          <p:spTgt spid="124"/>
                                        </p:tgtEl>
                                      </p:cBhvr>
                                    </p:animEffect>
                                  </p:childTnLst>
                                </p:cTn>
                              </p:par>
                            </p:childTnLst>
                          </p:cTn>
                        </p:par>
                      </p:childTnLst>
                    </p:cTn>
                  </p:par>
                  <p:par>
                    <p:cTn id="279" fill="hold">
                      <p:stCondLst>
                        <p:cond delay="indefinite"/>
                      </p:stCondLst>
                      <p:childTnLst>
                        <p:par>
                          <p:cTn id="280" fill="hold">
                            <p:stCondLst>
                              <p:cond delay="0"/>
                            </p:stCondLst>
                            <p:childTnLst>
                              <p:par>
                                <p:cTn id="281" presetID="22" presetClass="entr" presetSubtype="8" fill="hold" grpId="0" nodeType="clickEffect">
                                  <p:stCondLst>
                                    <p:cond delay="0"/>
                                  </p:stCondLst>
                                  <p:childTnLst>
                                    <p:set>
                                      <p:cBhvr>
                                        <p:cTn id="282" dur="1" fill="hold">
                                          <p:stCondLst>
                                            <p:cond delay="0"/>
                                          </p:stCondLst>
                                        </p:cTn>
                                        <p:tgtEl>
                                          <p:spTgt spid="125"/>
                                        </p:tgtEl>
                                        <p:attrNameLst>
                                          <p:attrName>style.visibility</p:attrName>
                                        </p:attrNameLst>
                                      </p:cBhvr>
                                      <p:to>
                                        <p:strVal val="visible"/>
                                      </p:to>
                                    </p:set>
                                    <p:animEffect transition="in" filter="wipe(left)">
                                      <p:cBhvr>
                                        <p:cTn id="283" dur="500"/>
                                        <p:tgtEl>
                                          <p:spTgt spid="125"/>
                                        </p:tgtEl>
                                      </p:cBhvr>
                                    </p:animEffect>
                                  </p:childTnLst>
                                </p:cTn>
                              </p:par>
                            </p:childTnLst>
                          </p:cTn>
                        </p:par>
                      </p:childTnLst>
                    </p:cTn>
                  </p:par>
                  <p:par>
                    <p:cTn id="284" fill="hold">
                      <p:stCondLst>
                        <p:cond delay="indefinite"/>
                      </p:stCondLst>
                      <p:childTnLst>
                        <p:par>
                          <p:cTn id="285" fill="hold">
                            <p:stCondLst>
                              <p:cond delay="0"/>
                            </p:stCondLst>
                            <p:childTnLst>
                              <p:par>
                                <p:cTn id="286" presetID="22" presetClass="entr" presetSubtype="8" fill="hold" grpId="0" nodeType="clickEffect">
                                  <p:stCondLst>
                                    <p:cond delay="0"/>
                                  </p:stCondLst>
                                  <p:childTnLst>
                                    <p:set>
                                      <p:cBhvr>
                                        <p:cTn id="287" dur="1" fill="hold">
                                          <p:stCondLst>
                                            <p:cond delay="0"/>
                                          </p:stCondLst>
                                        </p:cTn>
                                        <p:tgtEl>
                                          <p:spTgt spid="139"/>
                                        </p:tgtEl>
                                        <p:attrNameLst>
                                          <p:attrName>style.visibility</p:attrName>
                                        </p:attrNameLst>
                                      </p:cBhvr>
                                      <p:to>
                                        <p:strVal val="visible"/>
                                      </p:to>
                                    </p:set>
                                    <p:animEffect transition="in" filter="wipe(left)">
                                      <p:cBhvr>
                                        <p:cTn id="288" dur="500"/>
                                        <p:tgtEl>
                                          <p:spTgt spid="139"/>
                                        </p:tgtEl>
                                      </p:cBhvr>
                                    </p:animEffect>
                                  </p:childTnLst>
                                </p:cTn>
                              </p:par>
                            </p:childTnLst>
                          </p:cTn>
                        </p:par>
                      </p:childTnLst>
                    </p:cTn>
                  </p:par>
                  <p:par>
                    <p:cTn id="289" fill="hold">
                      <p:stCondLst>
                        <p:cond delay="indefinite"/>
                      </p:stCondLst>
                      <p:childTnLst>
                        <p:par>
                          <p:cTn id="290" fill="hold">
                            <p:stCondLst>
                              <p:cond delay="0"/>
                            </p:stCondLst>
                            <p:childTnLst>
                              <p:par>
                                <p:cTn id="291" presetID="22" presetClass="entr" presetSubtype="1" fill="hold" nodeType="clickEffect">
                                  <p:stCondLst>
                                    <p:cond delay="0"/>
                                  </p:stCondLst>
                                  <p:childTnLst>
                                    <p:set>
                                      <p:cBhvr>
                                        <p:cTn id="292" dur="1" fill="hold">
                                          <p:stCondLst>
                                            <p:cond delay="0"/>
                                          </p:stCondLst>
                                        </p:cTn>
                                        <p:tgtEl>
                                          <p:spTgt spid="216"/>
                                        </p:tgtEl>
                                        <p:attrNameLst>
                                          <p:attrName>style.visibility</p:attrName>
                                        </p:attrNameLst>
                                      </p:cBhvr>
                                      <p:to>
                                        <p:strVal val="visible"/>
                                      </p:to>
                                    </p:set>
                                    <p:animEffect transition="in" filter="wipe(up)">
                                      <p:cBhvr>
                                        <p:cTn id="293" dur="500"/>
                                        <p:tgtEl>
                                          <p:spTgt spid="216"/>
                                        </p:tgtEl>
                                      </p:cBhvr>
                                    </p:animEffect>
                                  </p:childTnLst>
                                </p:cTn>
                              </p:par>
                            </p:childTnLst>
                          </p:cTn>
                        </p:par>
                      </p:childTnLst>
                    </p:cTn>
                  </p:par>
                  <p:par>
                    <p:cTn id="294" fill="hold">
                      <p:stCondLst>
                        <p:cond delay="indefinite"/>
                      </p:stCondLst>
                      <p:childTnLst>
                        <p:par>
                          <p:cTn id="295" fill="hold">
                            <p:stCondLst>
                              <p:cond delay="0"/>
                            </p:stCondLst>
                            <p:childTnLst>
                              <p:par>
                                <p:cTn id="296" presetID="22" presetClass="entr" presetSubtype="8" fill="hold" grpId="0" nodeType="clickEffect">
                                  <p:stCondLst>
                                    <p:cond delay="0"/>
                                  </p:stCondLst>
                                  <p:childTnLst>
                                    <p:set>
                                      <p:cBhvr>
                                        <p:cTn id="297" dur="1" fill="hold">
                                          <p:stCondLst>
                                            <p:cond delay="0"/>
                                          </p:stCondLst>
                                        </p:cTn>
                                        <p:tgtEl>
                                          <p:spTgt spid="217"/>
                                        </p:tgtEl>
                                        <p:attrNameLst>
                                          <p:attrName>style.visibility</p:attrName>
                                        </p:attrNameLst>
                                      </p:cBhvr>
                                      <p:to>
                                        <p:strVal val="visible"/>
                                      </p:to>
                                    </p:set>
                                    <p:animEffect transition="in" filter="wipe(left)">
                                      <p:cBhvr>
                                        <p:cTn id="298" dur="500"/>
                                        <p:tgtEl>
                                          <p:spTgt spid="217"/>
                                        </p:tgtEl>
                                      </p:cBhvr>
                                    </p:animEffect>
                                  </p:childTnLst>
                                </p:cTn>
                              </p:par>
                            </p:childTnLst>
                          </p:cTn>
                        </p:par>
                      </p:childTnLst>
                    </p:cTn>
                  </p:par>
                  <p:par>
                    <p:cTn id="299" fill="hold">
                      <p:stCondLst>
                        <p:cond delay="indefinite"/>
                      </p:stCondLst>
                      <p:childTnLst>
                        <p:par>
                          <p:cTn id="300" fill="hold">
                            <p:stCondLst>
                              <p:cond delay="0"/>
                            </p:stCondLst>
                            <p:childTnLst>
                              <p:par>
                                <p:cTn id="301" presetID="22" presetClass="entr" presetSubtype="1" fill="hold" nodeType="clickEffect">
                                  <p:stCondLst>
                                    <p:cond delay="0"/>
                                  </p:stCondLst>
                                  <p:childTnLst>
                                    <p:set>
                                      <p:cBhvr>
                                        <p:cTn id="302" dur="1" fill="hold">
                                          <p:stCondLst>
                                            <p:cond delay="0"/>
                                          </p:stCondLst>
                                        </p:cTn>
                                        <p:tgtEl>
                                          <p:spTgt spid="218"/>
                                        </p:tgtEl>
                                        <p:attrNameLst>
                                          <p:attrName>style.visibility</p:attrName>
                                        </p:attrNameLst>
                                      </p:cBhvr>
                                      <p:to>
                                        <p:strVal val="visible"/>
                                      </p:to>
                                    </p:set>
                                    <p:animEffect transition="in" filter="wipe(up)">
                                      <p:cBhvr>
                                        <p:cTn id="303" dur="500"/>
                                        <p:tgtEl>
                                          <p:spTgt spid="218"/>
                                        </p:tgtEl>
                                      </p:cBhvr>
                                    </p:animEffect>
                                  </p:childTnLst>
                                </p:cTn>
                              </p:par>
                            </p:childTnLst>
                          </p:cTn>
                        </p:par>
                      </p:childTnLst>
                    </p:cTn>
                  </p:par>
                  <p:par>
                    <p:cTn id="304" fill="hold">
                      <p:stCondLst>
                        <p:cond delay="indefinite"/>
                      </p:stCondLst>
                      <p:childTnLst>
                        <p:par>
                          <p:cTn id="305" fill="hold">
                            <p:stCondLst>
                              <p:cond delay="0"/>
                            </p:stCondLst>
                            <p:childTnLst>
                              <p:par>
                                <p:cTn id="306" presetID="22" presetClass="entr" presetSubtype="8" fill="hold" grpId="0" nodeType="clickEffect">
                                  <p:stCondLst>
                                    <p:cond delay="0"/>
                                  </p:stCondLst>
                                  <p:childTnLst>
                                    <p:set>
                                      <p:cBhvr>
                                        <p:cTn id="307" dur="1" fill="hold">
                                          <p:stCondLst>
                                            <p:cond delay="0"/>
                                          </p:stCondLst>
                                        </p:cTn>
                                        <p:tgtEl>
                                          <p:spTgt spid="225"/>
                                        </p:tgtEl>
                                        <p:attrNameLst>
                                          <p:attrName>style.visibility</p:attrName>
                                        </p:attrNameLst>
                                      </p:cBhvr>
                                      <p:to>
                                        <p:strVal val="visible"/>
                                      </p:to>
                                    </p:set>
                                    <p:animEffect transition="in" filter="wipe(left)">
                                      <p:cBhvr>
                                        <p:cTn id="308" dur="500"/>
                                        <p:tgtEl>
                                          <p:spTgt spid="225"/>
                                        </p:tgtEl>
                                      </p:cBhvr>
                                    </p:animEffect>
                                  </p:childTnLst>
                                </p:cTn>
                              </p:par>
                            </p:childTnLst>
                          </p:cTn>
                        </p:par>
                      </p:childTnLst>
                    </p:cTn>
                  </p:par>
                  <p:par>
                    <p:cTn id="309" fill="hold">
                      <p:stCondLst>
                        <p:cond delay="indefinite"/>
                      </p:stCondLst>
                      <p:childTnLst>
                        <p:par>
                          <p:cTn id="310" fill="hold">
                            <p:stCondLst>
                              <p:cond delay="0"/>
                            </p:stCondLst>
                            <p:childTnLst>
                              <p:par>
                                <p:cTn id="311" presetID="22" presetClass="entr" presetSubtype="8" fill="hold" grpId="0" nodeType="clickEffect">
                                  <p:stCondLst>
                                    <p:cond delay="0"/>
                                  </p:stCondLst>
                                  <p:childTnLst>
                                    <p:set>
                                      <p:cBhvr>
                                        <p:cTn id="312" dur="1" fill="hold">
                                          <p:stCondLst>
                                            <p:cond delay="0"/>
                                          </p:stCondLst>
                                        </p:cTn>
                                        <p:tgtEl>
                                          <p:spTgt spid="140"/>
                                        </p:tgtEl>
                                        <p:attrNameLst>
                                          <p:attrName>style.visibility</p:attrName>
                                        </p:attrNameLst>
                                      </p:cBhvr>
                                      <p:to>
                                        <p:strVal val="visible"/>
                                      </p:to>
                                    </p:set>
                                    <p:animEffect transition="in" filter="wipe(left)">
                                      <p:cBhvr>
                                        <p:cTn id="313" dur="500"/>
                                        <p:tgtEl>
                                          <p:spTgt spid="140"/>
                                        </p:tgtEl>
                                      </p:cBhvr>
                                    </p:animEffect>
                                  </p:childTnLst>
                                </p:cTn>
                              </p:par>
                            </p:childTnLst>
                          </p:cTn>
                        </p:par>
                      </p:childTnLst>
                    </p:cTn>
                  </p:par>
                  <p:par>
                    <p:cTn id="314" fill="hold">
                      <p:stCondLst>
                        <p:cond delay="indefinite"/>
                      </p:stCondLst>
                      <p:childTnLst>
                        <p:par>
                          <p:cTn id="315" fill="hold">
                            <p:stCondLst>
                              <p:cond delay="0"/>
                            </p:stCondLst>
                            <p:childTnLst>
                              <p:par>
                                <p:cTn id="316" presetID="22" presetClass="entr" presetSubtype="8" fill="hold" grpId="0" nodeType="clickEffect">
                                  <p:stCondLst>
                                    <p:cond delay="0"/>
                                  </p:stCondLst>
                                  <p:childTnLst>
                                    <p:set>
                                      <p:cBhvr>
                                        <p:cTn id="317" dur="1" fill="hold">
                                          <p:stCondLst>
                                            <p:cond delay="0"/>
                                          </p:stCondLst>
                                        </p:cTn>
                                        <p:tgtEl>
                                          <p:spTgt spid="141"/>
                                        </p:tgtEl>
                                        <p:attrNameLst>
                                          <p:attrName>style.visibility</p:attrName>
                                        </p:attrNameLst>
                                      </p:cBhvr>
                                      <p:to>
                                        <p:strVal val="visible"/>
                                      </p:to>
                                    </p:set>
                                    <p:animEffect transition="in" filter="wipe(left)">
                                      <p:cBhvr>
                                        <p:cTn id="318" dur="500"/>
                                        <p:tgtEl>
                                          <p:spTgt spid="141"/>
                                        </p:tgtEl>
                                      </p:cBhvr>
                                    </p:animEffect>
                                  </p:childTnLst>
                                </p:cTn>
                              </p:par>
                            </p:childTnLst>
                          </p:cTn>
                        </p:par>
                      </p:childTnLst>
                    </p:cTn>
                  </p:par>
                  <p:par>
                    <p:cTn id="319" fill="hold">
                      <p:stCondLst>
                        <p:cond delay="indefinite"/>
                      </p:stCondLst>
                      <p:childTnLst>
                        <p:par>
                          <p:cTn id="320" fill="hold">
                            <p:stCondLst>
                              <p:cond delay="0"/>
                            </p:stCondLst>
                            <p:childTnLst>
                              <p:par>
                                <p:cTn id="321" presetID="22" presetClass="entr" presetSubtype="8" fill="hold" grpId="0" nodeType="clickEffect">
                                  <p:stCondLst>
                                    <p:cond delay="0"/>
                                  </p:stCondLst>
                                  <p:childTnLst>
                                    <p:set>
                                      <p:cBhvr>
                                        <p:cTn id="322" dur="1" fill="hold">
                                          <p:stCondLst>
                                            <p:cond delay="0"/>
                                          </p:stCondLst>
                                        </p:cTn>
                                        <p:tgtEl>
                                          <p:spTgt spid="142"/>
                                        </p:tgtEl>
                                        <p:attrNameLst>
                                          <p:attrName>style.visibility</p:attrName>
                                        </p:attrNameLst>
                                      </p:cBhvr>
                                      <p:to>
                                        <p:strVal val="visible"/>
                                      </p:to>
                                    </p:set>
                                    <p:animEffect transition="in" filter="wipe(left)">
                                      <p:cBhvr>
                                        <p:cTn id="323" dur="500"/>
                                        <p:tgtEl>
                                          <p:spTgt spid="142"/>
                                        </p:tgtEl>
                                      </p:cBhvr>
                                    </p:animEffect>
                                  </p:childTnLst>
                                </p:cTn>
                              </p:par>
                            </p:childTnLst>
                          </p:cTn>
                        </p:par>
                      </p:childTnLst>
                    </p:cTn>
                  </p:par>
                  <p:par>
                    <p:cTn id="324" fill="hold">
                      <p:stCondLst>
                        <p:cond delay="indefinite"/>
                      </p:stCondLst>
                      <p:childTnLst>
                        <p:par>
                          <p:cTn id="325" fill="hold">
                            <p:stCondLst>
                              <p:cond delay="0"/>
                            </p:stCondLst>
                            <p:childTnLst>
                              <p:par>
                                <p:cTn id="326" presetID="22" presetClass="entr" presetSubtype="8" fill="hold" grpId="0" nodeType="clickEffect">
                                  <p:stCondLst>
                                    <p:cond delay="0"/>
                                  </p:stCondLst>
                                  <p:childTnLst>
                                    <p:set>
                                      <p:cBhvr>
                                        <p:cTn id="327" dur="1" fill="hold">
                                          <p:stCondLst>
                                            <p:cond delay="0"/>
                                          </p:stCondLst>
                                        </p:cTn>
                                        <p:tgtEl>
                                          <p:spTgt spid="143"/>
                                        </p:tgtEl>
                                        <p:attrNameLst>
                                          <p:attrName>style.visibility</p:attrName>
                                        </p:attrNameLst>
                                      </p:cBhvr>
                                      <p:to>
                                        <p:strVal val="visible"/>
                                      </p:to>
                                    </p:set>
                                    <p:animEffect transition="in" filter="wipe(left)">
                                      <p:cBhvr>
                                        <p:cTn id="328" dur="500"/>
                                        <p:tgtEl>
                                          <p:spTgt spid="143"/>
                                        </p:tgtEl>
                                      </p:cBhvr>
                                    </p:animEffect>
                                  </p:childTnLst>
                                </p:cTn>
                              </p:par>
                            </p:childTnLst>
                          </p:cTn>
                        </p:par>
                      </p:childTnLst>
                    </p:cTn>
                  </p:par>
                  <p:par>
                    <p:cTn id="329" fill="hold">
                      <p:stCondLst>
                        <p:cond delay="indefinite"/>
                      </p:stCondLst>
                      <p:childTnLst>
                        <p:par>
                          <p:cTn id="330" fill="hold">
                            <p:stCondLst>
                              <p:cond delay="0"/>
                            </p:stCondLst>
                            <p:childTnLst>
                              <p:par>
                                <p:cTn id="331" presetID="22" presetClass="entr" presetSubtype="8" fill="hold" grpId="0" nodeType="clickEffect">
                                  <p:stCondLst>
                                    <p:cond delay="0"/>
                                  </p:stCondLst>
                                  <p:childTnLst>
                                    <p:set>
                                      <p:cBhvr>
                                        <p:cTn id="332" dur="1" fill="hold">
                                          <p:stCondLst>
                                            <p:cond delay="0"/>
                                          </p:stCondLst>
                                        </p:cTn>
                                        <p:tgtEl>
                                          <p:spTgt spid="148"/>
                                        </p:tgtEl>
                                        <p:attrNameLst>
                                          <p:attrName>style.visibility</p:attrName>
                                        </p:attrNameLst>
                                      </p:cBhvr>
                                      <p:to>
                                        <p:strVal val="visible"/>
                                      </p:to>
                                    </p:set>
                                    <p:animEffect transition="in" filter="wipe(left)">
                                      <p:cBhvr>
                                        <p:cTn id="333" dur="500"/>
                                        <p:tgtEl>
                                          <p:spTgt spid="148"/>
                                        </p:tgtEl>
                                      </p:cBhvr>
                                    </p:animEffect>
                                  </p:childTnLst>
                                </p:cTn>
                              </p:par>
                            </p:childTnLst>
                          </p:cTn>
                        </p:par>
                      </p:childTnLst>
                    </p:cTn>
                  </p:par>
                  <p:par>
                    <p:cTn id="334" fill="hold">
                      <p:stCondLst>
                        <p:cond delay="indefinite"/>
                      </p:stCondLst>
                      <p:childTnLst>
                        <p:par>
                          <p:cTn id="335" fill="hold">
                            <p:stCondLst>
                              <p:cond delay="0"/>
                            </p:stCondLst>
                            <p:childTnLst>
                              <p:par>
                                <p:cTn id="336" presetID="22" presetClass="entr" presetSubtype="8" fill="hold" grpId="0" nodeType="clickEffect">
                                  <p:stCondLst>
                                    <p:cond delay="0"/>
                                  </p:stCondLst>
                                  <p:childTnLst>
                                    <p:set>
                                      <p:cBhvr>
                                        <p:cTn id="337" dur="1" fill="hold">
                                          <p:stCondLst>
                                            <p:cond delay="0"/>
                                          </p:stCondLst>
                                        </p:cTn>
                                        <p:tgtEl>
                                          <p:spTgt spid="249"/>
                                        </p:tgtEl>
                                        <p:attrNameLst>
                                          <p:attrName>style.visibility</p:attrName>
                                        </p:attrNameLst>
                                      </p:cBhvr>
                                      <p:to>
                                        <p:strVal val="visible"/>
                                      </p:to>
                                    </p:set>
                                    <p:animEffect transition="in" filter="wipe(left)">
                                      <p:cBhvr>
                                        <p:cTn id="338" dur="500"/>
                                        <p:tgtEl>
                                          <p:spTgt spid="249"/>
                                        </p:tgtEl>
                                      </p:cBhvr>
                                    </p:animEffect>
                                  </p:childTnLst>
                                </p:cTn>
                              </p:par>
                            </p:childTnLst>
                          </p:cTn>
                        </p:par>
                      </p:childTnLst>
                    </p:cTn>
                  </p:par>
                  <p:par>
                    <p:cTn id="339" fill="hold">
                      <p:stCondLst>
                        <p:cond delay="indefinite"/>
                      </p:stCondLst>
                      <p:childTnLst>
                        <p:par>
                          <p:cTn id="340" fill="hold">
                            <p:stCondLst>
                              <p:cond delay="0"/>
                            </p:stCondLst>
                            <p:childTnLst>
                              <p:par>
                                <p:cTn id="341" presetID="22" presetClass="entr" presetSubtype="8" fill="hold" grpId="0" nodeType="clickEffect">
                                  <p:stCondLst>
                                    <p:cond delay="0"/>
                                  </p:stCondLst>
                                  <p:childTnLst>
                                    <p:set>
                                      <p:cBhvr>
                                        <p:cTn id="342" dur="1" fill="hold">
                                          <p:stCondLst>
                                            <p:cond delay="0"/>
                                          </p:stCondLst>
                                        </p:cTn>
                                        <p:tgtEl>
                                          <p:spTgt spid="144"/>
                                        </p:tgtEl>
                                        <p:attrNameLst>
                                          <p:attrName>style.visibility</p:attrName>
                                        </p:attrNameLst>
                                      </p:cBhvr>
                                      <p:to>
                                        <p:strVal val="visible"/>
                                      </p:to>
                                    </p:set>
                                    <p:animEffect transition="in" filter="wipe(left)">
                                      <p:cBhvr>
                                        <p:cTn id="343" dur="500"/>
                                        <p:tgtEl>
                                          <p:spTgt spid="144"/>
                                        </p:tgtEl>
                                      </p:cBhvr>
                                    </p:animEffect>
                                  </p:childTnLst>
                                </p:cTn>
                              </p:par>
                            </p:childTnLst>
                          </p:cTn>
                        </p:par>
                      </p:childTnLst>
                    </p:cTn>
                  </p:par>
                  <p:par>
                    <p:cTn id="344" fill="hold">
                      <p:stCondLst>
                        <p:cond delay="indefinite"/>
                      </p:stCondLst>
                      <p:childTnLst>
                        <p:par>
                          <p:cTn id="345" fill="hold">
                            <p:stCondLst>
                              <p:cond delay="0"/>
                            </p:stCondLst>
                            <p:childTnLst>
                              <p:par>
                                <p:cTn id="346" presetID="10" presetClass="exit" presetSubtype="0" fill="hold" grpId="1" nodeType="clickEffect">
                                  <p:stCondLst>
                                    <p:cond delay="0"/>
                                  </p:stCondLst>
                                  <p:childTnLst>
                                    <p:animEffect transition="out" filter="fade">
                                      <p:cBhvr>
                                        <p:cTn id="347" dur="500"/>
                                        <p:tgtEl>
                                          <p:spTgt spid="249"/>
                                        </p:tgtEl>
                                      </p:cBhvr>
                                    </p:animEffect>
                                    <p:set>
                                      <p:cBhvr>
                                        <p:cTn id="348" dur="1" fill="hold">
                                          <p:stCondLst>
                                            <p:cond delay="499"/>
                                          </p:stCondLst>
                                        </p:cTn>
                                        <p:tgtEl>
                                          <p:spTgt spid="249"/>
                                        </p:tgtEl>
                                        <p:attrNameLst>
                                          <p:attrName>style.visibility</p:attrName>
                                        </p:attrNameLst>
                                      </p:cBhvr>
                                      <p:to>
                                        <p:strVal val="hidden"/>
                                      </p:to>
                                    </p:set>
                                  </p:childTnLst>
                                </p:cTn>
                              </p:par>
                            </p:childTnLst>
                          </p:cTn>
                        </p:par>
                      </p:childTnLst>
                    </p:cTn>
                  </p:par>
                  <p:par>
                    <p:cTn id="349" fill="hold">
                      <p:stCondLst>
                        <p:cond delay="indefinite"/>
                      </p:stCondLst>
                      <p:childTnLst>
                        <p:par>
                          <p:cTn id="350" fill="hold">
                            <p:stCondLst>
                              <p:cond delay="0"/>
                            </p:stCondLst>
                            <p:childTnLst>
                              <p:par>
                                <p:cTn id="351" presetID="22" presetClass="entr" presetSubtype="8" fill="hold" grpId="0" nodeType="clickEffect">
                                  <p:stCondLst>
                                    <p:cond delay="0"/>
                                  </p:stCondLst>
                                  <p:childTnLst>
                                    <p:set>
                                      <p:cBhvr>
                                        <p:cTn id="352" dur="1" fill="hold">
                                          <p:stCondLst>
                                            <p:cond delay="0"/>
                                          </p:stCondLst>
                                        </p:cTn>
                                        <p:tgtEl>
                                          <p:spTgt spid="250"/>
                                        </p:tgtEl>
                                        <p:attrNameLst>
                                          <p:attrName>style.visibility</p:attrName>
                                        </p:attrNameLst>
                                      </p:cBhvr>
                                      <p:to>
                                        <p:strVal val="visible"/>
                                      </p:to>
                                    </p:set>
                                    <p:animEffect transition="in" filter="wipe(left)">
                                      <p:cBhvr>
                                        <p:cTn id="353" dur="500"/>
                                        <p:tgtEl>
                                          <p:spTgt spid="250"/>
                                        </p:tgtEl>
                                      </p:cBhvr>
                                    </p:animEffect>
                                  </p:childTnLst>
                                </p:cTn>
                              </p:par>
                            </p:childTnLst>
                          </p:cTn>
                        </p:par>
                      </p:childTnLst>
                    </p:cTn>
                  </p:par>
                  <p:par>
                    <p:cTn id="354" fill="hold">
                      <p:stCondLst>
                        <p:cond delay="indefinite"/>
                      </p:stCondLst>
                      <p:childTnLst>
                        <p:par>
                          <p:cTn id="355" fill="hold">
                            <p:stCondLst>
                              <p:cond delay="0"/>
                            </p:stCondLst>
                            <p:childTnLst>
                              <p:par>
                                <p:cTn id="356" presetID="22" presetClass="entr" presetSubtype="8" fill="hold" grpId="0" nodeType="clickEffect">
                                  <p:stCondLst>
                                    <p:cond delay="0"/>
                                  </p:stCondLst>
                                  <p:childTnLst>
                                    <p:set>
                                      <p:cBhvr>
                                        <p:cTn id="357" dur="1" fill="hold">
                                          <p:stCondLst>
                                            <p:cond delay="0"/>
                                          </p:stCondLst>
                                        </p:cTn>
                                        <p:tgtEl>
                                          <p:spTgt spid="145"/>
                                        </p:tgtEl>
                                        <p:attrNameLst>
                                          <p:attrName>style.visibility</p:attrName>
                                        </p:attrNameLst>
                                      </p:cBhvr>
                                      <p:to>
                                        <p:strVal val="visible"/>
                                      </p:to>
                                    </p:set>
                                    <p:animEffect transition="in" filter="wipe(left)">
                                      <p:cBhvr>
                                        <p:cTn id="358" dur="500"/>
                                        <p:tgtEl>
                                          <p:spTgt spid="145"/>
                                        </p:tgtEl>
                                      </p:cBhvr>
                                    </p:animEffect>
                                  </p:childTnLst>
                                </p:cTn>
                              </p:par>
                            </p:childTnLst>
                          </p:cTn>
                        </p:par>
                      </p:childTnLst>
                    </p:cTn>
                  </p:par>
                  <p:par>
                    <p:cTn id="359" fill="hold">
                      <p:stCondLst>
                        <p:cond delay="indefinite"/>
                      </p:stCondLst>
                      <p:childTnLst>
                        <p:par>
                          <p:cTn id="360" fill="hold">
                            <p:stCondLst>
                              <p:cond delay="0"/>
                            </p:stCondLst>
                            <p:childTnLst>
                              <p:par>
                                <p:cTn id="361" presetID="10" presetClass="exit" presetSubtype="0" fill="hold" grpId="1" nodeType="clickEffect">
                                  <p:stCondLst>
                                    <p:cond delay="0"/>
                                  </p:stCondLst>
                                  <p:childTnLst>
                                    <p:animEffect transition="out" filter="fade">
                                      <p:cBhvr>
                                        <p:cTn id="362" dur="500"/>
                                        <p:tgtEl>
                                          <p:spTgt spid="250"/>
                                        </p:tgtEl>
                                      </p:cBhvr>
                                    </p:animEffect>
                                    <p:set>
                                      <p:cBhvr>
                                        <p:cTn id="363" dur="1" fill="hold">
                                          <p:stCondLst>
                                            <p:cond delay="499"/>
                                          </p:stCondLst>
                                        </p:cTn>
                                        <p:tgtEl>
                                          <p:spTgt spid="250"/>
                                        </p:tgtEl>
                                        <p:attrNameLst>
                                          <p:attrName>style.visibility</p:attrName>
                                        </p:attrNameLst>
                                      </p:cBhvr>
                                      <p:to>
                                        <p:strVal val="hidden"/>
                                      </p:to>
                                    </p:set>
                                  </p:childTnLst>
                                </p:cTn>
                              </p:par>
                            </p:childTnLst>
                          </p:cTn>
                        </p:par>
                      </p:childTnLst>
                    </p:cTn>
                  </p:par>
                  <p:par>
                    <p:cTn id="364" fill="hold">
                      <p:stCondLst>
                        <p:cond delay="indefinite"/>
                      </p:stCondLst>
                      <p:childTnLst>
                        <p:par>
                          <p:cTn id="365" fill="hold">
                            <p:stCondLst>
                              <p:cond delay="0"/>
                            </p:stCondLst>
                            <p:childTnLst>
                              <p:par>
                                <p:cTn id="366" presetID="22" presetClass="entr" presetSubtype="8" fill="hold" grpId="0" nodeType="clickEffect">
                                  <p:stCondLst>
                                    <p:cond delay="0"/>
                                  </p:stCondLst>
                                  <p:childTnLst>
                                    <p:set>
                                      <p:cBhvr>
                                        <p:cTn id="367" dur="1" fill="hold">
                                          <p:stCondLst>
                                            <p:cond delay="0"/>
                                          </p:stCondLst>
                                        </p:cTn>
                                        <p:tgtEl>
                                          <p:spTgt spid="251"/>
                                        </p:tgtEl>
                                        <p:attrNameLst>
                                          <p:attrName>style.visibility</p:attrName>
                                        </p:attrNameLst>
                                      </p:cBhvr>
                                      <p:to>
                                        <p:strVal val="visible"/>
                                      </p:to>
                                    </p:set>
                                    <p:animEffect transition="in" filter="wipe(left)">
                                      <p:cBhvr>
                                        <p:cTn id="368" dur="500"/>
                                        <p:tgtEl>
                                          <p:spTgt spid="251"/>
                                        </p:tgtEl>
                                      </p:cBhvr>
                                    </p:animEffect>
                                  </p:childTnLst>
                                </p:cTn>
                              </p:par>
                            </p:childTnLst>
                          </p:cTn>
                        </p:par>
                      </p:childTnLst>
                    </p:cTn>
                  </p:par>
                  <p:par>
                    <p:cTn id="369" fill="hold">
                      <p:stCondLst>
                        <p:cond delay="indefinite"/>
                      </p:stCondLst>
                      <p:childTnLst>
                        <p:par>
                          <p:cTn id="370" fill="hold">
                            <p:stCondLst>
                              <p:cond delay="0"/>
                            </p:stCondLst>
                            <p:childTnLst>
                              <p:par>
                                <p:cTn id="371" presetID="22" presetClass="entr" presetSubtype="8" fill="hold" grpId="0" nodeType="clickEffect">
                                  <p:stCondLst>
                                    <p:cond delay="0"/>
                                  </p:stCondLst>
                                  <p:childTnLst>
                                    <p:set>
                                      <p:cBhvr>
                                        <p:cTn id="372" dur="1" fill="hold">
                                          <p:stCondLst>
                                            <p:cond delay="0"/>
                                          </p:stCondLst>
                                        </p:cTn>
                                        <p:tgtEl>
                                          <p:spTgt spid="146"/>
                                        </p:tgtEl>
                                        <p:attrNameLst>
                                          <p:attrName>style.visibility</p:attrName>
                                        </p:attrNameLst>
                                      </p:cBhvr>
                                      <p:to>
                                        <p:strVal val="visible"/>
                                      </p:to>
                                    </p:set>
                                    <p:animEffect transition="in" filter="wipe(left)">
                                      <p:cBhvr>
                                        <p:cTn id="373" dur="500"/>
                                        <p:tgtEl>
                                          <p:spTgt spid="146"/>
                                        </p:tgtEl>
                                      </p:cBhvr>
                                    </p:animEffect>
                                  </p:childTnLst>
                                </p:cTn>
                              </p:par>
                            </p:childTnLst>
                          </p:cTn>
                        </p:par>
                      </p:childTnLst>
                    </p:cTn>
                  </p:par>
                  <p:par>
                    <p:cTn id="374" fill="hold">
                      <p:stCondLst>
                        <p:cond delay="indefinite"/>
                      </p:stCondLst>
                      <p:childTnLst>
                        <p:par>
                          <p:cTn id="375" fill="hold">
                            <p:stCondLst>
                              <p:cond delay="0"/>
                            </p:stCondLst>
                            <p:childTnLst>
                              <p:par>
                                <p:cTn id="376" presetID="22" presetClass="entr" presetSubtype="8" fill="hold" grpId="0" nodeType="clickEffect">
                                  <p:stCondLst>
                                    <p:cond delay="0"/>
                                  </p:stCondLst>
                                  <p:childTnLst>
                                    <p:set>
                                      <p:cBhvr>
                                        <p:cTn id="377" dur="1" fill="hold">
                                          <p:stCondLst>
                                            <p:cond delay="0"/>
                                          </p:stCondLst>
                                        </p:cTn>
                                        <p:tgtEl>
                                          <p:spTgt spid="147"/>
                                        </p:tgtEl>
                                        <p:attrNameLst>
                                          <p:attrName>style.visibility</p:attrName>
                                        </p:attrNameLst>
                                      </p:cBhvr>
                                      <p:to>
                                        <p:strVal val="visible"/>
                                      </p:to>
                                    </p:set>
                                    <p:animEffect transition="in" filter="wipe(left)">
                                      <p:cBhvr>
                                        <p:cTn id="378" dur="500"/>
                                        <p:tgtEl>
                                          <p:spTgt spid="147"/>
                                        </p:tgtEl>
                                      </p:cBhvr>
                                    </p:animEffect>
                                  </p:childTnLst>
                                </p:cTn>
                              </p:par>
                            </p:childTnLst>
                          </p:cTn>
                        </p:par>
                      </p:childTnLst>
                    </p:cTn>
                  </p:par>
                  <p:par>
                    <p:cTn id="379" fill="hold">
                      <p:stCondLst>
                        <p:cond delay="indefinite"/>
                      </p:stCondLst>
                      <p:childTnLst>
                        <p:par>
                          <p:cTn id="380" fill="hold">
                            <p:stCondLst>
                              <p:cond delay="0"/>
                            </p:stCondLst>
                            <p:childTnLst>
                              <p:par>
                                <p:cTn id="381" presetID="10" presetClass="exit" presetSubtype="0" fill="hold" grpId="1" nodeType="clickEffect">
                                  <p:stCondLst>
                                    <p:cond delay="0"/>
                                  </p:stCondLst>
                                  <p:childTnLst>
                                    <p:animEffect transition="out" filter="fade">
                                      <p:cBhvr>
                                        <p:cTn id="382" dur="500"/>
                                        <p:tgtEl>
                                          <p:spTgt spid="251"/>
                                        </p:tgtEl>
                                      </p:cBhvr>
                                    </p:animEffect>
                                    <p:set>
                                      <p:cBhvr>
                                        <p:cTn id="383" dur="1" fill="hold">
                                          <p:stCondLst>
                                            <p:cond delay="499"/>
                                          </p:stCondLst>
                                        </p:cTn>
                                        <p:tgtEl>
                                          <p:spTgt spid="251"/>
                                        </p:tgtEl>
                                        <p:attrNameLst>
                                          <p:attrName>style.visibility</p:attrName>
                                        </p:attrNameLst>
                                      </p:cBhvr>
                                      <p:to>
                                        <p:strVal val="hidden"/>
                                      </p:to>
                                    </p:set>
                                  </p:childTnLst>
                                </p:cTn>
                              </p:par>
                            </p:childTnLst>
                          </p:cTn>
                        </p:par>
                      </p:childTnLst>
                    </p:cTn>
                  </p:par>
                  <p:par>
                    <p:cTn id="384" fill="hold">
                      <p:stCondLst>
                        <p:cond delay="indefinite"/>
                      </p:stCondLst>
                      <p:childTnLst>
                        <p:par>
                          <p:cTn id="385" fill="hold">
                            <p:stCondLst>
                              <p:cond delay="0"/>
                            </p:stCondLst>
                            <p:childTnLst>
                              <p:par>
                                <p:cTn id="386" presetID="22" presetClass="entr" presetSubtype="8" fill="hold" grpId="0" nodeType="clickEffect">
                                  <p:stCondLst>
                                    <p:cond delay="0"/>
                                  </p:stCondLst>
                                  <p:childTnLst>
                                    <p:set>
                                      <p:cBhvr>
                                        <p:cTn id="387" dur="1" fill="hold">
                                          <p:stCondLst>
                                            <p:cond delay="0"/>
                                          </p:stCondLst>
                                        </p:cTn>
                                        <p:tgtEl>
                                          <p:spTgt spid="252"/>
                                        </p:tgtEl>
                                        <p:attrNameLst>
                                          <p:attrName>style.visibility</p:attrName>
                                        </p:attrNameLst>
                                      </p:cBhvr>
                                      <p:to>
                                        <p:strVal val="visible"/>
                                      </p:to>
                                    </p:set>
                                    <p:animEffect transition="in" filter="wipe(left)">
                                      <p:cBhvr>
                                        <p:cTn id="388" dur="500"/>
                                        <p:tgtEl>
                                          <p:spTgt spid="252"/>
                                        </p:tgtEl>
                                      </p:cBhvr>
                                    </p:animEffect>
                                  </p:childTnLst>
                                </p:cTn>
                              </p:par>
                            </p:childTnLst>
                          </p:cTn>
                        </p:par>
                      </p:childTnLst>
                    </p:cTn>
                  </p:par>
                  <p:par>
                    <p:cTn id="389" fill="hold">
                      <p:stCondLst>
                        <p:cond delay="indefinite"/>
                      </p:stCondLst>
                      <p:childTnLst>
                        <p:par>
                          <p:cTn id="390" fill="hold">
                            <p:stCondLst>
                              <p:cond delay="0"/>
                            </p:stCondLst>
                            <p:childTnLst>
                              <p:par>
                                <p:cTn id="391" presetID="22" presetClass="entr" presetSubtype="8" fill="hold" grpId="0" nodeType="clickEffect">
                                  <p:stCondLst>
                                    <p:cond delay="0"/>
                                  </p:stCondLst>
                                  <p:childTnLst>
                                    <p:set>
                                      <p:cBhvr>
                                        <p:cTn id="392" dur="1" fill="hold">
                                          <p:stCondLst>
                                            <p:cond delay="0"/>
                                          </p:stCondLst>
                                        </p:cTn>
                                        <p:tgtEl>
                                          <p:spTgt spid="149"/>
                                        </p:tgtEl>
                                        <p:attrNameLst>
                                          <p:attrName>style.visibility</p:attrName>
                                        </p:attrNameLst>
                                      </p:cBhvr>
                                      <p:to>
                                        <p:strVal val="visible"/>
                                      </p:to>
                                    </p:set>
                                    <p:animEffect transition="in" filter="wipe(left)">
                                      <p:cBhvr>
                                        <p:cTn id="393" dur="500"/>
                                        <p:tgtEl>
                                          <p:spTgt spid="149"/>
                                        </p:tgtEl>
                                      </p:cBhvr>
                                    </p:animEffect>
                                  </p:childTnLst>
                                </p:cTn>
                              </p:par>
                            </p:childTnLst>
                          </p:cTn>
                        </p:par>
                      </p:childTnLst>
                    </p:cTn>
                  </p:par>
                  <p:par>
                    <p:cTn id="394" fill="hold">
                      <p:stCondLst>
                        <p:cond delay="indefinite"/>
                      </p:stCondLst>
                      <p:childTnLst>
                        <p:par>
                          <p:cTn id="395" fill="hold">
                            <p:stCondLst>
                              <p:cond delay="0"/>
                            </p:stCondLst>
                            <p:childTnLst>
                              <p:par>
                                <p:cTn id="396" presetID="10" presetClass="exit" presetSubtype="0" fill="hold" grpId="1" nodeType="clickEffect">
                                  <p:stCondLst>
                                    <p:cond delay="0"/>
                                  </p:stCondLst>
                                  <p:childTnLst>
                                    <p:animEffect transition="out" filter="fade">
                                      <p:cBhvr>
                                        <p:cTn id="397" dur="500"/>
                                        <p:tgtEl>
                                          <p:spTgt spid="252"/>
                                        </p:tgtEl>
                                      </p:cBhvr>
                                    </p:animEffect>
                                    <p:set>
                                      <p:cBhvr>
                                        <p:cTn id="398" dur="1" fill="hold">
                                          <p:stCondLst>
                                            <p:cond delay="499"/>
                                          </p:stCondLst>
                                        </p:cTn>
                                        <p:tgtEl>
                                          <p:spTgt spid="252"/>
                                        </p:tgtEl>
                                        <p:attrNameLst>
                                          <p:attrName>style.visibility</p:attrName>
                                        </p:attrNameLst>
                                      </p:cBhvr>
                                      <p:to>
                                        <p:strVal val="hidden"/>
                                      </p:to>
                                    </p:set>
                                  </p:childTnLst>
                                </p:cTn>
                              </p:par>
                            </p:childTnLst>
                          </p:cTn>
                        </p:par>
                        <p:par>
                          <p:cTn id="399" fill="hold">
                            <p:stCondLst>
                              <p:cond delay="500"/>
                            </p:stCondLst>
                            <p:childTnLst>
                              <p:par>
                                <p:cTn id="400" presetID="22" presetClass="entr" presetSubtype="8" fill="hold" grpId="0" nodeType="afterEffect">
                                  <p:stCondLst>
                                    <p:cond delay="0"/>
                                  </p:stCondLst>
                                  <p:childTnLst>
                                    <p:set>
                                      <p:cBhvr>
                                        <p:cTn id="401" dur="1" fill="hold">
                                          <p:stCondLst>
                                            <p:cond delay="0"/>
                                          </p:stCondLst>
                                        </p:cTn>
                                        <p:tgtEl>
                                          <p:spTgt spid="150"/>
                                        </p:tgtEl>
                                        <p:attrNameLst>
                                          <p:attrName>style.visibility</p:attrName>
                                        </p:attrNameLst>
                                      </p:cBhvr>
                                      <p:to>
                                        <p:strVal val="visible"/>
                                      </p:to>
                                    </p:set>
                                    <p:animEffect transition="in" filter="wipe(left)">
                                      <p:cBhvr>
                                        <p:cTn id="402" dur="500"/>
                                        <p:tgtEl>
                                          <p:spTgt spid="150"/>
                                        </p:tgtEl>
                                      </p:cBhvr>
                                    </p:animEffect>
                                  </p:childTnLst>
                                </p:cTn>
                              </p:par>
                            </p:childTnLst>
                          </p:cTn>
                        </p:par>
                      </p:childTnLst>
                    </p:cTn>
                  </p:par>
                  <p:par>
                    <p:cTn id="403" fill="hold">
                      <p:stCondLst>
                        <p:cond delay="indefinite"/>
                      </p:stCondLst>
                      <p:childTnLst>
                        <p:par>
                          <p:cTn id="404" fill="hold">
                            <p:stCondLst>
                              <p:cond delay="0"/>
                            </p:stCondLst>
                            <p:childTnLst>
                              <p:par>
                                <p:cTn id="405" presetID="22" presetClass="entr" presetSubtype="8" fill="hold" grpId="0" nodeType="clickEffect">
                                  <p:stCondLst>
                                    <p:cond delay="0"/>
                                  </p:stCondLst>
                                  <p:childTnLst>
                                    <p:set>
                                      <p:cBhvr>
                                        <p:cTn id="406" dur="1" fill="hold">
                                          <p:stCondLst>
                                            <p:cond delay="0"/>
                                          </p:stCondLst>
                                        </p:cTn>
                                        <p:tgtEl>
                                          <p:spTgt spid="151"/>
                                        </p:tgtEl>
                                        <p:attrNameLst>
                                          <p:attrName>style.visibility</p:attrName>
                                        </p:attrNameLst>
                                      </p:cBhvr>
                                      <p:to>
                                        <p:strVal val="visible"/>
                                      </p:to>
                                    </p:set>
                                    <p:animEffect transition="in" filter="wipe(left)">
                                      <p:cBhvr>
                                        <p:cTn id="407" dur="500"/>
                                        <p:tgtEl>
                                          <p:spTgt spid="151"/>
                                        </p:tgtEl>
                                      </p:cBhvr>
                                    </p:animEffect>
                                  </p:childTnLst>
                                </p:cTn>
                              </p:par>
                            </p:childTnLst>
                          </p:cTn>
                        </p:par>
                      </p:childTnLst>
                    </p:cTn>
                  </p:par>
                  <p:par>
                    <p:cTn id="408" fill="hold">
                      <p:stCondLst>
                        <p:cond delay="indefinite"/>
                      </p:stCondLst>
                      <p:childTnLst>
                        <p:par>
                          <p:cTn id="409" fill="hold">
                            <p:stCondLst>
                              <p:cond delay="0"/>
                            </p:stCondLst>
                            <p:childTnLst>
                              <p:par>
                                <p:cTn id="410" presetID="22" presetClass="entr" presetSubtype="8" fill="hold" grpId="0" nodeType="clickEffect">
                                  <p:stCondLst>
                                    <p:cond delay="0"/>
                                  </p:stCondLst>
                                  <p:childTnLst>
                                    <p:set>
                                      <p:cBhvr>
                                        <p:cTn id="411" dur="1" fill="hold">
                                          <p:stCondLst>
                                            <p:cond delay="0"/>
                                          </p:stCondLst>
                                        </p:cTn>
                                        <p:tgtEl>
                                          <p:spTgt spid="152"/>
                                        </p:tgtEl>
                                        <p:attrNameLst>
                                          <p:attrName>style.visibility</p:attrName>
                                        </p:attrNameLst>
                                      </p:cBhvr>
                                      <p:to>
                                        <p:strVal val="visible"/>
                                      </p:to>
                                    </p:set>
                                    <p:animEffect transition="in" filter="wipe(left)">
                                      <p:cBhvr>
                                        <p:cTn id="412" dur="500"/>
                                        <p:tgtEl>
                                          <p:spTgt spid="152"/>
                                        </p:tgtEl>
                                      </p:cBhvr>
                                    </p:animEffect>
                                  </p:childTnLst>
                                </p:cTn>
                              </p:par>
                            </p:childTnLst>
                          </p:cTn>
                        </p:par>
                      </p:childTnLst>
                    </p:cTn>
                  </p:par>
                  <p:par>
                    <p:cTn id="413" fill="hold">
                      <p:stCondLst>
                        <p:cond delay="indefinite"/>
                      </p:stCondLst>
                      <p:childTnLst>
                        <p:par>
                          <p:cTn id="414" fill="hold">
                            <p:stCondLst>
                              <p:cond delay="0"/>
                            </p:stCondLst>
                            <p:childTnLst>
                              <p:par>
                                <p:cTn id="415" presetID="22" presetClass="entr" presetSubtype="8" fill="hold" grpId="0" nodeType="clickEffect">
                                  <p:stCondLst>
                                    <p:cond delay="0"/>
                                  </p:stCondLst>
                                  <p:childTnLst>
                                    <p:set>
                                      <p:cBhvr>
                                        <p:cTn id="416" dur="1" fill="hold">
                                          <p:stCondLst>
                                            <p:cond delay="0"/>
                                          </p:stCondLst>
                                        </p:cTn>
                                        <p:tgtEl>
                                          <p:spTgt spid="153"/>
                                        </p:tgtEl>
                                        <p:attrNameLst>
                                          <p:attrName>style.visibility</p:attrName>
                                        </p:attrNameLst>
                                      </p:cBhvr>
                                      <p:to>
                                        <p:strVal val="visible"/>
                                      </p:to>
                                    </p:set>
                                    <p:animEffect transition="in" filter="wipe(left)">
                                      <p:cBhvr>
                                        <p:cTn id="417" dur="500"/>
                                        <p:tgtEl>
                                          <p:spTgt spid="153"/>
                                        </p:tgtEl>
                                      </p:cBhvr>
                                    </p:animEffect>
                                  </p:childTnLst>
                                </p:cTn>
                              </p:par>
                            </p:childTnLst>
                          </p:cTn>
                        </p:par>
                      </p:childTnLst>
                    </p:cTn>
                  </p:par>
                  <p:par>
                    <p:cTn id="418" fill="hold">
                      <p:stCondLst>
                        <p:cond delay="indefinite"/>
                      </p:stCondLst>
                      <p:childTnLst>
                        <p:par>
                          <p:cTn id="419" fill="hold">
                            <p:stCondLst>
                              <p:cond delay="0"/>
                            </p:stCondLst>
                            <p:childTnLst>
                              <p:par>
                                <p:cTn id="420" presetID="22" presetClass="entr" presetSubtype="8" fill="hold" grpId="0" nodeType="clickEffect">
                                  <p:stCondLst>
                                    <p:cond delay="0"/>
                                  </p:stCondLst>
                                  <p:childTnLst>
                                    <p:set>
                                      <p:cBhvr>
                                        <p:cTn id="421" dur="1" fill="hold">
                                          <p:stCondLst>
                                            <p:cond delay="0"/>
                                          </p:stCondLst>
                                        </p:cTn>
                                        <p:tgtEl>
                                          <p:spTgt spid="155"/>
                                        </p:tgtEl>
                                        <p:attrNameLst>
                                          <p:attrName>style.visibility</p:attrName>
                                        </p:attrNameLst>
                                      </p:cBhvr>
                                      <p:to>
                                        <p:strVal val="visible"/>
                                      </p:to>
                                    </p:set>
                                    <p:animEffect transition="in" filter="wipe(left)">
                                      <p:cBhvr>
                                        <p:cTn id="422" dur="500"/>
                                        <p:tgtEl>
                                          <p:spTgt spid="155"/>
                                        </p:tgtEl>
                                      </p:cBhvr>
                                    </p:animEffect>
                                  </p:childTnLst>
                                </p:cTn>
                              </p:par>
                            </p:childTnLst>
                          </p:cTn>
                        </p:par>
                      </p:childTnLst>
                    </p:cTn>
                  </p:par>
                  <p:par>
                    <p:cTn id="423" fill="hold">
                      <p:stCondLst>
                        <p:cond delay="indefinite"/>
                      </p:stCondLst>
                      <p:childTnLst>
                        <p:par>
                          <p:cTn id="424" fill="hold">
                            <p:stCondLst>
                              <p:cond delay="0"/>
                            </p:stCondLst>
                            <p:childTnLst>
                              <p:par>
                                <p:cTn id="425" presetID="1" presetClass="entr" presetSubtype="0" fill="hold" grpId="0" nodeType="clickEffect">
                                  <p:stCondLst>
                                    <p:cond delay="0"/>
                                  </p:stCondLst>
                                  <p:childTnLst>
                                    <p:set>
                                      <p:cBhvr>
                                        <p:cTn id="426" dur="1" fill="hold">
                                          <p:stCondLst>
                                            <p:cond delay="0"/>
                                          </p:stCondLst>
                                        </p:cTn>
                                        <p:tgtEl>
                                          <p:spTgt spid="263"/>
                                        </p:tgtEl>
                                        <p:attrNameLst>
                                          <p:attrName>style.visibility</p:attrName>
                                        </p:attrNameLst>
                                      </p:cBhvr>
                                      <p:to>
                                        <p:strVal val="visible"/>
                                      </p:to>
                                    </p:set>
                                  </p:childTnLst>
                                </p:cTn>
                              </p:par>
                              <p:par>
                                <p:cTn id="427" presetID="1" presetClass="entr" presetSubtype="0" fill="hold" grpId="0" nodeType="withEffect">
                                  <p:stCondLst>
                                    <p:cond delay="0"/>
                                  </p:stCondLst>
                                  <p:childTnLst>
                                    <p:set>
                                      <p:cBhvr>
                                        <p:cTn id="428" dur="1" fill="hold">
                                          <p:stCondLst>
                                            <p:cond delay="0"/>
                                          </p:stCondLst>
                                        </p:cTn>
                                        <p:tgtEl>
                                          <p:spTgt spid="264"/>
                                        </p:tgtEl>
                                        <p:attrNameLst>
                                          <p:attrName>style.visibility</p:attrName>
                                        </p:attrNameLst>
                                      </p:cBhvr>
                                      <p:to>
                                        <p:strVal val="visible"/>
                                      </p:to>
                                    </p:set>
                                  </p:childTnLst>
                                </p:cTn>
                              </p:par>
                            </p:childTnLst>
                          </p:cTn>
                        </p:par>
                      </p:childTnLst>
                    </p:cTn>
                  </p:par>
                  <p:par>
                    <p:cTn id="429" fill="hold">
                      <p:stCondLst>
                        <p:cond delay="indefinite"/>
                      </p:stCondLst>
                      <p:childTnLst>
                        <p:par>
                          <p:cTn id="430" fill="hold">
                            <p:stCondLst>
                              <p:cond delay="0"/>
                            </p:stCondLst>
                            <p:childTnLst>
                              <p:par>
                                <p:cTn id="431" presetID="22" presetClass="entr" presetSubtype="8" fill="hold" grpId="0" nodeType="clickEffect">
                                  <p:stCondLst>
                                    <p:cond delay="0"/>
                                  </p:stCondLst>
                                  <p:childTnLst>
                                    <p:set>
                                      <p:cBhvr>
                                        <p:cTn id="432" dur="1" fill="hold">
                                          <p:stCondLst>
                                            <p:cond delay="0"/>
                                          </p:stCondLst>
                                        </p:cTn>
                                        <p:tgtEl>
                                          <p:spTgt spid="154"/>
                                        </p:tgtEl>
                                        <p:attrNameLst>
                                          <p:attrName>style.visibility</p:attrName>
                                        </p:attrNameLst>
                                      </p:cBhvr>
                                      <p:to>
                                        <p:strVal val="visible"/>
                                      </p:to>
                                    </p:set>
                                    <p:animEffect transition="in" filter="wipe(left)">
                                      <p:cBhvr>
                                        <p:cTn id="433" dur="500"/>
                                        <p:tgtEl>
                                          <p:spTgt spid="154"/>
                                        </p:tgtEl>
                                      </p:cBhvr>
                                    </p:animEffect>
                                  </p:childTnLst>
                                </p:cTn>
                              </p:par>
                            </p:childTnLst>
                          </p:cTn>
                        </p:par>
                      </p:childTnLst>
                    </p:cTn>
                  </p:par>
                  <p:par>
                    <p:cTn id="434" fill="hold">
                      <p:stCondLst>
                        <p:cond delay="indefinite"/>
                      </p:stCondLst>
                      <p:childTnLst>
                        <p:par>
                          <p:cTn id="435" fill="hold">
                            <p:stCondLst>
                              <p:cond delay="0"/>
                            </p:stCondLst>
                            <p:childTnLst>
                              <p:par>
                                <p:cTn id="436" presetID="1" presetClass="exit" presetSubtype="0" fill="hold" grpId="1" nodeType="clickEffect">
                                  <p:stCondLst>
                                    <p:cond delay="0"/>
                                  </p:stCondLst>
                                  <p:childTnLst>
                                    <p:set>
                                      <p:cBhvr>
                                        <p:cTn id="437" dur="1" fill="hold">
                                          <p:stCondLst>
                                            <p:cond delay="0"/>
                                          </p:stCondLst>
                                        </p:cTn>
                                        <p:tgtEl>
                                          <p:spTgt spid="263"/>
                                        </p:tgtEl>
                                        <p:attrNameLst>
                                          <p:attrName>style.visibility</p:attrName>
                                        </p:attrNameLst>
                                      </p:cBhvr>
                                      <p:to>
                                        <p:strVal val="hidden"/>
                                      </p:to>
                                    </p:set>
                                  </p:childTnLst>
                                </p:cTn>
                              </p:par>
                              <p:par>
                                <p:cTn id="438" presetID="1" presetClass="exit" presetSubtype="0" fill="hold" grpId="1" nodeType="withEffect">
                                  <p:stCondLst>
                                    <p:cond delay="0"/>
                                  </p:stCondLst>
                                  <p:childTnLst>
                                    <p:set>
                                      <p:cBhvr>
                                        <p:cTn id="439" dur="1" fill="hold">
                                          <p:stCondLst>
                                            <p:cond delay="0"/>
                                          </p:stCondLst>
                                        </p:cTn>
                                        <p:tgtEl>
                                          <p:spTgt spid="264"/>
                                        </p:tgtEl>
                                        <p:attrNameLst>
                                          <p:attrName>style.visibility</p:attrName>
                                        </p:attrNameLst>
                                      </p:cBhvr>
                                      <p:to>
                                        <p:strVal val="hidden"/>
                                      </p:to>
                                    </p:set>
                                  </p:childTnLst>
                                </p:cTn>
                              </p:par>
                            </p:childTnLst>
                          </p:cTn>
                        </p:par>
                      </p:childTnLst>
                    </p:cTn>
                  </p:par>
                  <p:par>
                    <p:cTn id="440" fill="hold">
                      <p:stCondLst>
                        <p:cond delay="indefinite"/>
                      </p:stCondLst>
                      <p:childTnLst>
                        <p:par>
                          <p:cTn id="441" fill="hold">
                            <p:stCondLst>
                              <p:cond delay="0"/>
                            </p:stCondLst>
                            <p:childTnLst>
                              <p:par>
                                <p:cTn id="442" presetID="1" presetClass="entr" presetSubtype="0" fill="hold" grpId="0" nodeType="clickEffect">
                                  <p:stCondLst>
                                    <p:cond delay="0"/>
                                  </p:stCondLst>
                                  <p:childTnLst>
                                    <p:set>
                                      <p:cBhvr>
                                        <p:cTn id="443" dur="1" fill="hold">
                                          <p:stCondLst>
                                            <p:cond delay="0"/>
                                          </p:stCondLst>
                                        </p:cTn>
                                        <p:tgtEl>
                                          <p:spTgt spid="266"/>
                                        </p:tgtEl>
                                        <p:attrNameLst>
                                          <p:attrName>style.visibility</p:attrName>
                                        </p:attrNameLst>
                                      </p:cBhvr>
                                      <p:to>
                                        <p:strVal val="visible"/>
                                      </p:to>
                                    </p:set>
                                  </p:childTnLst>
                                </p:cTn>
                              </p:par>
                              <p:par>
                                <p:cTn id="444" presetID="1" presetClass="entr" presetSubtype="0" fill="hold" grpId="0" nodeType="withEffect">
                                  <p:stCondLst>
                                    <p:cond delay="0"/>
                                  </p:stCondLst>
                                  <p:childTnLst>
                                    <p:set>
                                      <p:cBhvr>
                                        <p:cTn id="445" dur="1" fill="hold">
                                          <p:stCondLst>
                                            <p:cond delay="0"/>
                                          </p:stCondLst>
                                        </p:cTn>
                                        <p:tgtEl>
                                          <p:spTgt spid="267"/>
                                        </p:tgtEl>
                                        <p:attrNameLst>
                                          <p:attrName>style.visibility</p:attrName>
                                        </p:attrNameLst>
                                      </p:cBhvr>
                                      <p:to>
                                        <p:strVal val="visible"/>
                                      </p:to>
                                    </p:set>
                                  </p:childTnLst>
                                </p:cTn>
                              </p:par>
                              <p:par>
                                <p:cTn id="446" presetID="1" presetClass="entr" presetSubtype="0" fill="hold" grpId="0" nodeType="withEffect">
                                  <p:stCondLst>
                                    <p:cond delay="0"/>
                                  </p:stCondLst>
                                  <p:childTnLst>
                                    <p:set>
                                      <p:cBhvr>
                                        <p:cTn id="447" dur="1" fill="hold">
                                          <p:stCondLst>
                                            <p:cond delay="0"/>
                                          </p:stCondLst>
                                        </p:cTn>
                                        <p:tgtEl>
                                          <p:spTgt spid="265"/>
                                        </p:tgtEl>
                                        <p:attrNameLst>
                                          <p:attrName>style.visibility</p:attrName>
                                        </p:attrNameLst>
                                      </p:cBhvr>
                                      <p:to>
                                        <p:strVal val="visible"/>
                                      </p:to>
                                    </p:set>
                                  </p:childTnLst>
                                </p:cTn>
                              </p:par>
                            </p:childTnLst>
                          </p:cTn>
                        </p:par>
                      </p:childTnLst>
                    </p:cTn>
                  </p:par>
                  <p:par>
                    <p:cTn id="448" fill="hold">
                      <p:stCondLst>
                        <p:cond delay="indefinite"/>
                      </p:stCondLst>
                      <p:childTnLst>
                        <p:par>
                          <p:cTn id="449" fill="hold">
                            <p:stCondLst>
                              <p:cond delay="0"/>
                            </p:stCondLst>
                            <p:childTnLst>
                              <p:par>
                                <p:cTn id="450" presetID="22" presetClass="entr" presetSubtype="8" fill="hold" grpId="0" nodeType="clickEffect">
                                  <p:stCondLst>
                                    <p:cond delay="0"/>
                                  </p:stCondLst>
                                  <p:childTnLst>
                                    <p:set>
                                      <p:cBhvr>
                                        <p:cTn id="451" dur="1" fill="hold">
                                          <p:stCondLst>
                                            <p:cond delay="0"/>
                                          </p:stCondLst>
                                        </p:cTn>
                                        <p:tgtEl>
                                          <p:spTgt spid="156"/>
                                        </p:tgtEl>
                                        <p:attrNameLst>
                                          <p:attrName>style.visibility</p:attrName>
                                        </p:attrNameLst>
                                      </p:cBhvr>
                                      <p:to>
                                        <p:strVal val="visible"/>
                                      </p:to>
                                    </p:set>
                                    <p:animEffect transition="in" filter="wipe(left)">
                                      <p:cBhvr>
                                        <p:cTn id="452" dur="500"/>
                                        <p:tgtEl>
                                          <p:spTgt spid="156"/>
                                        </p:tgtEl>
                                      </p:cBhvr>
                                    </p:animEffect>
                                  </p:childTnLst>
                                </p:cTn>
                              </p:par>
                            </p:childTnLst>
                          </p:cTn>
                        </p:par>
                      </p:childTnLst>
                    </p:cTn>
                  </p:par>
                  <p:par>
                    <p:cTn id="453" fill="hold">
                      <p:stCondLst>
                        <p:cond delay="indefinite"/>
                      </p:stCondLst>
                      <p:childTnLst>
                        <p:par>
                          <p:cTn id="454" fill="hold">
                            <p:stCondLst>
                              <p:cond delay="0"/>
                            </p:stCondLst>
                            <p:childTnLst>
                              <p:par>
                                <p:cTn id="455" presetID="22" presetClass="entr" presetSubtype="8" fill="hold" grpId="0" nodeType="clickEffect">
                                  <p:stCondLst>
                                    <p:cond delay="0"/>
                                  </p:stCondLst>
                                  <p:childTnLst>
                                    <p:set>
                                      <p:cBhvr>
                                        <p:cTn id="456" dur="1" fill="hold">
                                          <p:stCondLst>
                                            <p:cond delay="0"/>
                                          </p:stCondLst>
                                        </p:cTn>
                                        <p:tgtEl>
                                          <p:spTgt spid="157"/>
                                        </p:tgtEl>
                                        <p:attrNameLst>
                                          <p:attrName>style.visibility</p:attrName>
                                        </p:attrNameLst>
                                      </p:cBhvr>
                                      <p:to>
                                        <p:strVal val="visible"/>
                                      </p:to>
                                    </p:set>
                                    <p:animEffect transition="in" filter="wipe(left)">
                                      <p:cBhvr>
                                        <p:cTn id="457" dur="500"/>
                                        <p:tgtEl>
                                          <p:spTgt spid="157"/>
                                        </p:tgtEl>
                                      </p:cBhvr>
                                    </p:animEffect>
                                  </p:childTnLst>
                                </p:cTn>
                              </p:par>
                            </p:childTnLst>
                          </p:cTn>
                        </p:par>
                      </p:childTnLst>
                    </p:cTn>
                  </p:par>
                  <p:par>
                    <p:cTn id="458" fill="hold">
                      <p:stCondLst>
                        <p:cond delay="indefinite"/>
                      </p:stCondLst>
                      <p:childTnLst>
                        <p:par>
                          <p:cTn id="459" fill="hold">
                            <p:stCondLst>
                              <p:cond delay="0"/>
                            </p:stCondLst>
                            <p:childTnLst>
                              <p:par>
                                <p:cTn id="460" presetID="1" presetClass="exit" presetSubtype="0" fill="hold" grpId="1" nodeType="clickEffect">
                                  <p:stCondLst>
                                    <p:cond delay="0"/>
                                  </p:stCondLst>
                                  <p:childTnLst>
                                    <p:set>
                                      <p:cBhvr>
                                        <p:cTn id="461" dur="1" fill="hold">
                                          <p:stCondLst>
                                            <p:cond delay="0"/>
                                          </p:stCondLst>
                                        </p:cTn>
                                        <p:tgtEl>
                                          <p:spTgt spid="266"/>
                                        </p:tgtEl>
                                        <p:attrNameLst>
                                          <p:attrName>style.visibility</p:attrName>
                                        </p:attrNameLst>
                                      </p:cBhvr>
                                      <p:to>
                                        <p:strVal val="hidden"/>
                                      </p:to>
                                    </p:set>
                                  </p:childTnLst>
                                </p:cTn>
                              </p:par>
                              <p:par>
                                <p:cTn id="462" presetID="1" presetClass="exit" presetSubtype="0" fill="hold" grpId="1" nodeType="withEffect">
                                  <p:stCondLst>
                                    <p:cond delay="0"/>
                                  </p:stCondLst>
                                  <p:childTnLst>
                                    <p:set>
                                      <p:cBhvr>
                                        <p:cTn id="463" dur="1" fill="hold">
                                          <p:stCondLst>
                                            <p:cond delay="0"/>
                                          </p:stCondLst>
                                        </p:cTn>
                                        <p:tgtEl>
                                          <p:spTgt spid="265"/>
                                        </p:tgtEl>
                                        <p:attrNameLst>
                                          <p:attrName>style.visibility</p:attrName>
                                        </p:attrNameLst>
                                      </p:cBhvr>
                                      <p:to>
                                        <p:strVal val="hidden"/>
                                      </p:to>
                                    </p:set>
                                  </p:childTnLst>
                                </p:cTn>
                              </p:par>
                              <p:par>
                                <p:cTn id="464" presetID="1" presetClass="exit" presetSubtype="0" fill="hold" grpId="1" nodeType="withEffect">
                                  <p:stCondLst>
                                    <p:cond delay="0"/>
                                  </p:stCondLst>
                                  <p:childTnLst>
                                    <p:set>
                                      <p:cBhvr>
                                        <p:cTn id="465" dur="1" fill="hold">
                                          <p:stCondLst>
                                            <p:cond delay="0"/>
                                          </p:stCondLst>
                                        </p:cTn>
                                        <p:tgtEl>
                                          <p:spTgt spid="267"/>
                                        </p:tgtEl>
                                        <p:attrNameLst>
                                          <p:attrName>style.visibility</p:attrName>
                                        </p:attrNameLst>
                                      </p:cBhvr>
                                      <p:to>
                                        <p:strVal val="hidden"/>
                                      </p:to>
                                    </p:set>
                                  </p:childTnLst>
                                </p:cTn>
                              </p:par>
                            </p:childTnLst>
                          </p:cTn>
                        </p:par>
                        <p:par>
                          <p:cTn id="466" fill="hold">
                            <p:stCondLst>
                              <p:cond delay="0"/>
                            </p:stCondLst>
                            <p:childTnLst>
                              <p:par>
                                <p:cTn id="467" presetID="22" presetClass="entr" presetSubtype="8" fill="hold" grpId="0" nodeType="afterEffect">
                                  <p:stCondLst>
                                    <p:cond delay="0"/>
                                  </p:stCondLst>
                                  <p:childTnLst>
                                    <p:set>
                                      <p:cBhvr>
                                        <p:cTn id="468" dur="1" fill="hold">
                                          <p:stCondLst>
                                            <p:cond delay="0"/>
                                          </p:stCondLst>
                                        </p:cTn>
                                        <p:tgtEl>
                                          <p:spTgt spid="158"/>
                                        </p:tgtEl>
                                        <p:attrNameLst>
                                          <p:attrName>style.visibility</p:attrName>
                                        </p:attrNameLst>
                                      </p:cBhvr>
                                      <p:to>
                                        <p:strVal val="visible"/>
                                      </p:to>
                                    </p:set>
                                    <p:animEffect transition="in" filter="wipe(left)">
                                      <p:cBhvr>
                                        <p:cTn id="469" dur="500"/>
                                        <p:tgtEl>
                                          <p:spTgt spid="158"/>
                                        </p:tgtEl>
                                      </p:cBhvr>
                                    </p:animEffect>
                                  </p:childTnLst>
                                </p:cTn>
                              </p:par>
                            </p:childTnLst>
                          </p:cTn>
                        </p:par>
                      </p:childTnLst>
                    </p:cTn>
                  </p:par>
                  <p:par>
                    <p:cTn id="470" fill="hold">
                      <p:stCondLst>
                        <p:cond delay="indefinite"/>
                      </p:stCondLst>
                      <p:childTnLst>
                        <p:par>
                          <p:cTn id="471" fill="hold">
                            <p:stCondLst>
                              <p:cond delay="0"/>
                            </p:stCondLst>
                            <p:childTnLst>
                              <p:par>
                                <p:cTn id="472" presetID="22" presetClass="entr" presetSubtype="8" fill="hold" grpId="0" nodeType="clickEffect">
                                  <p:stCondLst>
                                    <p:cond delay="0"/>
                                  </p:stCondLst>
                                  <p:childTnLst>
                                    <p:set>
                                      <p:cBhvr>
                                        <p:cTn id="473" dur="1" fill="hold">
                                          <p:stCondLst>
                                            <p:cond delay="0"/>
                                          </p:stCondLst>
                                        </p:cTn>
                                        <p:tgtEl>
                                          <p:spTgt spid="159"/>
                                        </p:tgtEl>
                                        <p:attrNameLst>
                                          <p:attrName>style.visibility</p:attrName>
                                        </p:attrNameLst>
                                      </p:cBhvr>
                                      <p:to>
                                        <p:strVal val="visible"/>
                                      </p:to>
                                    </p:set>
                                    <p:animEffect transition="in" filter="wipe(left)">
                                      <p:cBhvr>
                                        <p:cTn id="474" dur="500"/>
                                        <p:tgtEl>
                                          <p:spTgt spid="159"/>
                                        </p:tgtEl>
                                      </p:cBhvr>
                                    </p:animEffect>
                                  </p:childTnLst>
                                </p:cTn>
                              </p:par>
                            </p:childTnLst>
                          </p:cTn>
                        </p:par>
                      </p:childTnLst>
                    </p:cTn>
                  </p:par>
                  <p:par>
                    <p:cTn id="475" fill="hold">
                      <p:stCondLst>
                        <p:cond delay="indefinite"/>
                      </p:stCondLst>
                      <p:childTnLst>
                        <p:par>
                          <p:cTn id="476" fill="hold">
                            <p:stCondLst>
                              <p:cond delay="0"/>
                            </p:stCondLst>
                            <p:childTnLst>
                              <p:par>
                                <p:cTn id="477" presetID="10" presetClass="entr" presetSubtype="0" fill="hold" nodeType="clickEffect">
                                  <p:stCondLst>
                                    <p:cond delay="0"/>
                                  </p:stCondLst>
                                  <p:childTnLst>
                                    <p:set>
                                      <p:cBhvr>
                                        <p:cTn id="478" dur="1" fill="hold">
                                          <p:stCondLst>
                                            <p:cond delay="0"/>
                                          </p:stCondLst>
                                        </p:cTn>
                                        <p:tgtEl>
                                          <p:spTgt spid="268"/>
                                        </p:tgtEl>
                                        <p:attrNameLst>
                                          <p:attrName>style.visibility</p:attrName>
                                        </p:attrNameLst>
                                      </p:cBhvr>
                                      <p:to>
                                        <p:strVal val="visible"/>
                                      </p:to>
                                    </p:set>
                                    <p:animEffect transition="in" filter="fade">
                                      <p:cBhvr>
                                        <p:cTn id="479" dur="500"/>
                                        <p:tgtEl>
                                          <p:spTgt spid="268"/>
                                        </p:tgtEl>
                                      </p:cBhvr>
                                    </p:animEffect>
                                  </p:childTnLst>
                                </p:cTn>
                              </p:par>
                            </p:childTnLst>
                          </p:cTn>
                        </p:par>
                      </p:childTnLst>
                    </p:cTn>
                  </p:par>
                  <p:par>
                    <p:cTn id="480" fill="hold">
                      <p:stCondLst>
                        <p:cond delay="indefinite"/>
                      </p:stCondLst>
                      <p:childTnLst>
                        <p:par>
                          <p:cTn id="481" fill="hold">
                            <p:stCondLst>
                              <p:cond delay="0"/>
                            </p:stCondLst>
                            <p:childTnLst>
                              <p:par>
                                <p:cTn id="482" presetID="1" presetClass="exit" presetSubtype="0" fill="hold" nodeType="clickEffect">
                                  <p:stCondLst>
                                    <p:cond delay="0"/>
                                  </p:stCondLst>
                                  <p:childTnLst>
                                    <p:set>
                                      <p:cBhvr>
                                        <p:cTn id="483" dur="1" fill="hold">
                                          <p:stCondLst>
                                            <p:cond delay="0"/>
                                          </p:stCondLst>
                                        </p:cTn>
                                        <p:tgtEl>
                                          <p:spTgt spid="268"/>
                                        </p:tgtEl>
                                        <p:attrNameLst>
                                          <p:attrName>style.visibility</p:attrName>
                                        </p:attrNameLst>
                                      </p:cBhvr>
                                      <p:to>
                                        <p:strVal val="hidden"/>
                                      </p:to>
                                    </p:set>
                                  </p:childTnLst>
                                </p:cTn>
                              </p:par>
                            </p:childTnLst>
                          </p:cTn>
                        </p:par>
                        <p:par>
                          <p:cTn id="484" fill="hold">
                            <p:stCondLst>
                              <p:cond delay="0"/>
                            </p:stCondLst>
                            <p:childTnLst>
                              <p:par>
                                <p:cTn id="485" presetID="22" presetClass="entr" presetSubtype="8" fill="hold" grpId="0" nodeType="afterEffect">
                                  <p:stCondLst>
                                    <p:cond delay="0"/>
                                  </p:stCondLst>
                                  <p:childTnLst>
                                    <p:set>
                                      <p:cBhvr>
                                        <p:cTn id="486" dur="1" fill="hold">
                                          <p:stCondLst>
                                            <p:cond delay="0"/>
                                          </p:stCondLst>
                                        </p:cTn>
                                        <p:tgtEl>
                                          <p:spTgt spid="161"/>
                                        </p:tgtEl>
                                        <p:attrNameLst>
                                          <p:attrName>style.visibility</p:attrName>
                                        </p:attrNameLst>
                                      </p:cBhvr>
                                      <p:to>
                                        <p:strVal val="visible"/>
                                      </p:to>
                                    </p:set>
                                    <p:animEffect transition="in" filter="wipe(left)">
                                      <p:cBhvr>
                                        <p:cTn id="487" dur="500"/>
                                        <p:tgtEl>
                                          <p:spTgt spid="161"/>
                                        </p:tgtEl>
                                      </p:cBhvr>
                                    </p:animEffect>
                                  </p:childTnLst>
                                </p:cTn>
                              </p:par>
                            </p:childTnLst>
                          </p:cTn>
                        </p:par>
                      </p:childTnLst>
                    </p:cTn>
                  </p:par>
                  <p:par>
                    <p:cTn id="488" fill="hold">
                      <p:stCondLst>
                        <p:cond delay="indefinite"/>
                      </p:stCondLst>
                      <p:childTnLst>
                        <p:par>
                          <p:cTn id="489" fill="hold">
                            <p:stCondLst>
                              <p:cond delay="0"/>
                            </p:stCondLst>
                            <p:childTnLst>
                              <p:par>
                                <p:cTn id="490" presetID="22" presetClass="entr" presetSubtype="8" fill="hold" grpId="0" nodeType="clickEffect">
                                  <p:stCondLst>
                                    <p:cond delay="0"/>
                                  </p:stCondLst>
                                  <p:childTnLst>
                                    <p:set>
                                      <p:cBhvr>
                                        <p:cTn id="491" dur="1" fill="hold">
                                          <p:stCondLst>
                                            <p:cond delay="0"/>
                                          </p:stCondLst>
                                        </p:cTn>
                                        <p:tgtEl>
                                          <p:spTgt spid="160"/>
                                        </p:tgtEl>
                                        <p:attrNameLst>
                                          <p:attrName>style.visibility</p:attrName>
                                        </p:attrNameLst>
                                      </p:cBhvr>
                                      <p:to>
                                        <p:strVal val="visible"/>
                                      </p:to>
                                    </p:set>
                                    <p:animEffect transition="in" filter="wipe(left)">
                                      <p:cBhvr>
                                        <p:cTn id="492" dur="500"/>
                                        <p:tgtEl>
                                          <p:spTgt spid="160"/>
                                        </p:tgtEl>
                                      </p:cBhvr>
                                    </p:animEffect>
                                  </p:childTnLst>
                                </p:cTn>
                              </p:par>
                            </p:childTnLst>
                          </p:cTn>
                        </p:par>
                      </p:childTnLst>
                    </p:cTn>
                  </p:par>
                  <p:par>
                    <p:cTn id="493" fill="hold">
                      <p:stCondLst>
                        <p:cond delay="indefinite"/>
                      </p:stCondLst>
                      <p:childTnLst>
                        <p:par>
                          <p:cTn id="494" fill="hold">
                            <p:stCondLst>
                              <p:cond delay="0"/>
                            </p:stCondLst>
                            <p:childTnLst>
                              <p:par>
                                <p:cTn id="495" presetID="22" presetClass="entr" presetSubtype="2" fill="hold" grpId="0" nodeType="clickEffect">
                                  <p:stCondLst>
                                    <p:cond delay="0"/>
                                  </p:stCondLst>
                                  <p:childTnLst>
                                    <p:set>
                                      <p:cBhvr>
                                        <p:cTn id="496" dur="1" fill="hold">
                                          <p:stCondLst>
                                            <p:cond delay="0"/>
                                          </p:stCondLst>
                                        </p:cTn>
                                        <p:tgtEl>
                                          <p:spTgt spid="253"/>
                                        </p:tgtEl>
                                        <p:attrNameLst>
                                          <p:attrName>style.visibility</p:attrName>
                                        </p:attrNameLst>
                                      </p:cBhvr>
                                      <p:to>
                                        <p:strVal val="visible"/>
                                      </p:to>
                                    </p:set>
                                    <p:animEffect transition="in" filter="wipe(right)">
                                      <p:cBhvr>
                                        <p:cTn id="497" dur="500"/>
                                        <p:tgtEl>
                                          <p:spTgt spid="253"/>
                                        </p:tgtEl>
                                      </p:cBhvr>
                                    </p:animEffect>
                                  </p:childTnLst>
                                </p:cTn>
                              </p:par>
                            </p:childTnLst>
                          </p:cTn>
                        </p:par>
                      </p:childTnLst>
                    </p:cTn>
                  </p:par>
                  <p:par>
                    <p:cTn id="498" fill="hold">
                      <p:stCondLst>
                        <p:cond delay="indefinite"/>
                      </p:stCondLst>
                      <p:childTnLst>
                        <p:par>
                          <p:cTn id="499" fill="hold">
                            <p:stCondLst>
                              <p:cond delay="0"/>
                            </p:stCondLst>
                            <p:childTnLst>
                              <p:par>
                                <p:cTn id="500" presetID="22" presetClass="entr" presetSubtype="8" fill="hold" grpId="0" nodeType="clickEffect">
                                  <p:stCondLst>
                                    <p:cond delay="0"/>
                                  </p:stCondLst>
                                  <p:childTnLst>
                                    <p:set>
                                      <p:cBhvr>
                                        <p:cTn id="501" dur="1" fill="hold">
                                          <p:stCondLst>
                                            <p:cond delay="0"/>
                                          </p:stCondLst>
                                        </p:cTn>
                                        <p:tgtEl>
                                          <p:spTgt spid="162"/>
                                        </p:tgtEl>
                                        <p:attrNameLst>
                                          <p:attrName>style.visibility</p:attrName>
                                        </p:attrNameLst>
                                      </p:cBhvr>
                                      <p:to>
                                        <p:strVal val="visible"/>
                                      </p:to>
                                    </p:set>
                                    <p:animEffect transition="in" filter="wipe(left)">
                                      <p:cBhvr>
                                        <p:cTn id="502" dur="500"/>
                                        <p:tgtEl>
                                          <p:spTgt spid="162"/>
                                        </p:tgtEl>
                                      </p:cBhvr>
                                    </p:animEffect>
                                  </p:childTnLst>
                                </p:cTn>
                              </p:par>
                            </p:childTnLst>
                          </p:cTn>
                        </p:par>
                      </p:childTnLst>
                    </p:cTn>
                  </p:par>
                  <p:par>
                    <p:cTn id="503" fill="hold">
                      <p:stCondLst>
                        <p:cond delay="indefinite"/>
                      </p:stCondLst>
                      <p:childTnLst>
                        <p:par>
                          <p:cTn id="504" fill="hold">
                            <p:stCondLst>
                              <p:cond delay="0"/>
                            </p:stCondLst>
                            <p:childTnLst>
                              <p:par>
                                <p:cTn id="505" presetID="22" presetClass="entr" presetSubtype="8" fill="hold" grpId="0" nodeType="clickEffect">
                                  <p:stCondLst>
                                    <p:cond delay="0"/>
                                  </p:stCondLst>
                                  <p:childTnLst>
                                    <p:set>
                                      <p:cBhvr>
                                        <p:cTn id="506" dur="1" fill="hold">
                                          <p:stCondLst>
                                            <p:cond delay="0"/>
                                          </p:stCondLst>
                                        </p:cTn>
                                        <p:tgtEl>
                                          <p:spTgt spid="163"/>
                                        </p:tgtEl>
                                        <p:attrNameLst>
                                          <p:attrName>style.visibility</p:attrName>
                                        </p:attrNameLst>
                                      </p:cBhvr>
                                      <p:to>
                                        <p:strVal val="visible"/>
                                      </p:to>
                                    </p:set>
                                    <p:animEffect transition="in" filter="wipe(left)">
                                      <p:cBhvr>
                                        <p:cTn id="507" dur="500"/>
                                        <p:tgtEl>
                                          <p:spTgt spid="163"/>
                                        </p:tgtEl>
                                      </p:cBhvr>
                                    </p:animEffect>
                                  </p:childTnLst>
                                </p:cTn>
                              </p:par>
                            </p:childTnLst>
                          </p:cTn>
                        </p:par>
                      </p:childTnLst>
                    </p:cTn>
                  </p:par>
                  <p:par>
                    <p:cTn id="508" fill="hold">
                      <p:stCondLst>
                        <p:cond delay="indefinite"/>
                      </p:stCondLst>
                      <p:childTnLst>
                        <p:par>
                          <p:cTn id="509" fill="hold">
                            <p:stCondLst>
                              <p:cond delay="0"/>
                            </p:stCondLst>
                            <p:childTnLst>
                              <p:par>
                                <p:cTn id="510" presetID="10" presetClass="exit" presetSubtype="0" fill="hold" grpId="1" nodeType="clickEffect">
                                  <p:stCondLst>
                                    <p:cond delay="0"/>
                                  </p:stCondLst>
                                  <p:childTnLst>
                                    <p:animEffect transition="out" filter="fade">
                                      <p:cBhvr>
                                        <p:cTn id="511" dur="500"/>
                                        <p:tgtEl>
                                          <p:spTgt spid="253"/>
                                        </p:tgtEl>
                                      </p:cBhvr>
                                    </p:animEffect>
                                    <p:set>
                                      <p:cBhvr>
                                        <p:cTn id="512" dur="1" fill="hold">
                                          <p:stCondLst>
                                            <p:cond delay="499"/>
                                          </p:stCondLst>
                                        </p:cTn>
                                        <p:tgtEl>
                                          <p:spTgt spid="253"/>
                                        </p:tgtEl>
                                        <p:attrNameLst>
                                          <p:attrName>style.visibility</p:attrName>
                                        </p:attrNameLst>
                                      </p:cBhvr>
                                      <p:to>
                                        <p:strVal val="hidden"/>
                                      </p:to>
                                    </p:set>
                                  </p:childTnLst>
                                </p:cTn>
                              </p:par>
                            </p:childTnLst>
                          </p:cTn>
                        </p:par>
                        <p:par>
                          <p:cTn id="513" fill="hold">
                            <p:stCondLst>
                              <p:cond delay="500"/>
                            </p:stCondLst>
                            <p:childTnLst>
                              <p:par>
                                <p:cTn id="514" presetID="22" presetClass="entr" presetSubtype="8" fill="hold" grpId="0" nodeType="afterEffect">
                                  <p:stCondLst>
                                    <p:cond delay="0"/>
                                  </p:stCondLst>
                                  <p:childTnLst>
                                    <p:set>
                                      <p:cBhvr>
                                        <p:cTn id="515" dur="1" fill="hold">
                                          <p:stCondLst>
                                            <p:cond delay="0"/>
                                          </p:stCondLst>
                                        </p:cTn>
                                        <p:tgtEl>
                                          <p:spTgt spid="164"/>
                                        </p:tgtEl>
                                        <p:attrNameLst>
                                          <p:attrName>style.visibility</p:attrName>
                                        </p:attrNameLst>
                                      </p:cBhvr>
                                      <p:to>
                                        <p:strVal val="visible"/>
                                      </p:to>
                                    </p:set>
                                    <p:animEffect transition="in" filter="wipe(left)">
                                      <p:cBhvr>
                                        <p:cTn id="516" dur="500"/>
                                        <p:tgtEl>
                                          <p:spTgt spid="164"/>
                                        </p:tgtEl>
                                      </p:cBhvr>
                                    </p:animEffect>
                                  </p:childTnLst>
                                </p:cTn>
                              </p:par>
                            </p:childTnLst>
                          </p:cTn>
                        </p:par>
                      </p:childTnLst>
                    </p:cTn>
                  </p:par>
                  <p:par>
                    <p:cTn id="517" fill="hold">
                      <p:stCondLst>
                        <p:cond delay="indefinite"/>
                      </p:stCondLst>
                      <p:childTnLst>
                        <p:par>
                          <p:cTn id="518" fill="hold">
                            <p:stCondLst>
                              <p:cond delay="0"/>
                            </p:stCondLst>
                            <p:childTnLst>
                              <p:par>
                                <p:cTn id="519" presetID="22" presetClass="entr" presetSubtype="8" fill="hold" grpId="0" nodeType="clickEffect">
                                  <p:stCondLst>
                                    <p:cond delay="0"/>
                                  </p:stCondLst>
                                  <p:childTnLst>
                                    <p:set>
                                      <p:cBhvr>
                                        <p:cTn id="520" dur="1" fill="hold">
                                          <p:stCondLst>
                                            <p:cond delay="0"/>
                                          </p:stCondLst>
                                        </p:cTn>
                                        <p:tgtEl>
                                          <p:spTgt spid="165"/>
                                        </p:tgtEl>
                                        <p:attrNameLst>
                                          <p:attrName>style.visibility</p:attrName>
                                        </p:attrNameLst>
                                      </p:cBhvr>
                                      <p:to>
                                        <p:strVal val="visible"/>
                                      </p:to>
                                    </p:set>
                                    <p:animEffect transition="in" filter="wipe(left)">
                                      <p:cBhvr>
                                        <p:cTn id="521" dur="500"/>
                                        <p:tgtEl>
                                          <p:spTgt spid="165"/>
                                        </p:tgtEl>
                                      </p:cBhvr>
                                    </p:animEffect>
                                  </p:childTnLst>
                                </p:cTn>
                              </p:par>
                            </p:childTnLst>
                          </p:cTn>
                        </p:par>
                      </p:childTnLst>
                    </p:cTn>
                  </p:par>
                  <p:par>
                    <p:cTn id="522" fill="hold">
                      <p:stCondLst>
                        <p:cond delay="indefinite"/>
                      </p:stCondLst>
                      <p:childTnLst>
                        <p:par>
                          <p:cTn id="523" fill="hold">
                            <p:stCondLst>
                              <p:cond delay="0"/>
                            </p:stCondLst>
                            <p:childTnLst>
                              <p:par>
                                <p:cTn id="524" presetID="22" presetClass="entr" presetSubtype="8" fill="hold" grpId="0" nodeType="clickEffect">
                                  <p:stCondLst>
                                    <p:cond delay="0"/>
                                  </p:stCondLst>
                                  <p:childTnLst>
                                    <p:set>
                                      <p:cBhvr>
                                        <p:cTn id="525" dur="1" fill="hold">
                                          <p:stCondLst>
                                            <p:cond delay="0"/>
                                          </p:stCondLst>
                                        </p:cTn>
                                        <p:tgtEl>
                                          <p:spTgt spid="254"/>
                                        </p:tgtEl>
                                        <p:attrNameLst>
                                          <p:attrName>style.visibility</p:attrName>
                                        </p:attrNameLst>
                                      </p:cBhvr>
                                      <p:to>
                                        <p:strVal val="visible"/>
                                      </p:to>
                                    </p:set>
                                    <p:animEffect transition="in" filter="wipe(left)">
                                      <p:cBhvr>
                                        <p:cTn id="526" dur="500"/>
                                        <p:tgtEl>
                                          <p:spTgt spid="254"/>
                                        </p:tgtEl>
                                      </p:cBhvr>
                                    </p:animEffect>
                                  </p:childTnLst>
                                </p:cTn>
                              </p:par>
                            </p:childTnLst>
                          </p:cTn>
                        </p:par>
                      </p:childTnLst>
                    </p:cTn>
                  </p:par>
                  <p:par>
                    <p:cTn id="527" fill="hold">
                      <p:stCondLst>
                        <p:cond delay="indefinite"/>
                      </p:stCondLst>
                      <p:childTnLst>
                        <p:par>
                          <p:cTn id="528" fill="hold">
                            <p:stCondLst>
                              <p:cond delay="0"/>
                            </p:stCondLst>
                            <p:childTnLst>
                              <p:par>
                                <p:cTn id="529" presetID="22" presetClass="entr" presetSubtype="8" fill="hold" grpId="0" nodeType="clickEffect">
                                  <p:stCondLst>
                                    <p:cond delay="0"/>
                                  </p:stCondLst>
                                  <p:childTnLst>
                                    <p:set>
                                      <p:cBhvr>
                                        <p:cTn id="530" dur="1" fill="hold">
                                          <p:stCondLst>
                                            <p:cond delay="0"/>
                                          </p:stCondLst>
                                        </p:cTn>
                                        <p:tgtEl>
                                          <p:spTgt spid="166"/>
                                        </p:tgtEl>
                                        <p:attrNameLst>
                                          <p:attrName>style.visibility</p:attrName>
                                        </p:attrNameLst>
                                      </p:cBhvr>
                                      <p:to>
                                        <p:strVal val="visible"/>
                                      </p:to>
                                    </p:set>
                                    <p:animEffect transition="in" filter="wipe(left)">
                                      <p:cBhvr>
                                        <p:cTn id="531" dur="500"/>
                                        <p:tgtEl>
                                          <p:spTgt spid="166"/>
                                        </p:tgtEl>
                                      </p:cBhvr>
                                    </p:animEffect>
                                  </p:childTnLst>
                                </p:cTn>
                              </p:par>
                            </p:childTnLst>
                          </p:cTn>
                        </p:par>
                      </p:childTnLst>
                    </p:cTn>
                  </p:par>
                  <p:par>
                    <p:cTn id="532" fill="hold">
                      <p:stCondLst>
                        <p:cond delay="indefinite"/>
                      </p:stCondLst>
                      <p:childTnLst>
                        <p:par>
                          <p:cTn id="533" fill="hold">
                            <p:stCondLst>
                              <p:cond delay="0"/>
                            </p:stCondLst>
                            <p:childTnLst>
                              <p:par>
                                <p:cTn id="534" presetID="10" presetClass="exit" presetSubtype="0" fill="hold" grpId="1" nodeType="clickEffect">
                                  <p:stCondLst>
                                    <p:cond delay="0"/>
                                  </p:stCondLst>
                                  <p:childTnLst>
                                    <p:animEffect transition="out" filter="fade">
                                      <p:cBhvr>
                                        <p:cTn id="535" dur="500"/>
                                        <p:tgtEl>
                                          <p:spTgt spid="254"/>
                                        </p:tgtEl>
                                      </p:cBhvr>
                                    </p:animEffect>
                                    <p:set>
                                      <p:cBhvr>
                                        <p:cTn id="536" dur="1" fill="hold">
                                          <p:stCondLst>
                                            <p:cond delay="499"/>
                                          </p:stCondLst>
                                        </p:cTn>
                                        <p:tgtEl>
                                          <p:spTgt spid="254"/>
                                        </p:tgtEl>
                                        <p:attrNameLst>
                                          <p:attrName>style.visibility</p:attrName>
                                        </p:attrNameLst>
                                      </p:cBhvr>
                                      <p:to>
                                        <p:strVal val="hidden"/>
                                      </p:to>
                                    </p:set>
                                  </p:childTnLst>
                                </p:cTn>
                              </p:par>
                            </p:childTnLst>
                          </p:cTn>
                        </p:par>
                      </p:childTnLst>
                    </p:cTn>
                  </p:par>
                  <p:par>
                    <p:cTn id="537" fill="hold">
                      <p:stCondLst>
                        <p:cond delay="indefinite"/>
                      </p:stCondLst>
                      <p:childTnLst>
                        <p:par>
                          <p:cTn id="538" fill="hold">
                            <p:stCondLst>
                              <p:cond delay="0"/>
                            </p:stCondLst>
                            <p:childTnLst>
                              <p:par>
                                <p:cTn id="539" presetID="22" presetClass="entr" presetSubtype="8" fill="hold" grpId="0" nodeType="clickEffect">
                                  <p:stCondLst>
                                    <p:cond delay="0"/>
                                  </p:stCondLst>
                                  <p:childTnLst>
                                    <p:set>
                                      <p:cBhvr>
                                        <p:cTn id="540" dur="1" fill="hold">
                                          <p:stCondLst>
                                            <p:cond delay="0"/>
                                          </p:stCondLst>
                                        </p:cTn>
                                        <p:tgtEl>
                                          <p:spTgt spid="167"/>
                                        </p:tgtEl>
                                        <p:attrNameLst>
                                          <p:attrName>style.visibility</p:attrName>
                                        </p:attrNameLst>
                                      </p:cBhvr>
                                      <p:to>
                                        <p:strVal val="visible"/>
                                      </p:to>
                                    </p:set>
                                    <p:animEffect transition="in" filter="wipe(left)">
                                      <p:cBhvr>
                                        <p:cTn id="541" dur="500"/>
                                        <p:tgtEl>
                                          <p:spTgt spid="167"/>
                                        </p:tgtEl>
                                      </p:cBhvr>
                                    </p:animEffect>
                                  </p:childTnLst>
                                </p:cTn>
                              </p:par>
                            </p:childTnLst>
                          </p:cTn>
                        </p:par>
                      </p:childTnLst>
                    </p:cTn>
                  </p:par>
                  <p:par>
                    <p:cTn id="542" fill="hold">
                      <p:stCondLst>
                        <p:cond delay="indefinite"/>
                      </p:stCondLst>
                      <p:childTnLst>
                        <p:par>
                          <p:cTn id="543" fill="hold">
                            <p:stCondLst>
                              <p:cond delay="0"/>
                            </p:stCondLst>
                            <p:childTnLst>
                              <p:par>
                                <p:cTn id="544" presetID="22" presetClass="entr" presetSubtype="8" fill="hold" grpId="0" nodeType="clickEffect">
                                  <p:stCondLst>
                                    <p:cond delay="0"/>
                                  </p:stCondLst>
                                  <p:childTnLst>
                                    <p:set>
                                      <p:cBhvr>
                                        <p:cTn id="545" dur="1" fill="hold">
                                          <p:stCondLst>
                                            <p:cond delay="0"/>
                                          </p:stCondLst>
                                        </p:cTn>
                                        <p:tgtEl>
                                          <p:spTgt spid="168"/>
                                        </p:tgtEl>
                                        <p:attrNameLst>
                                          <p:attrName>style.visibility</p:attrName>
                                        </p:attrNameLst>
                                      </p:cBhvr>
                                      <p:to>
                                        <p:strVal val="visible"/>
                                      </p:to>
                                    </p:set>
                                    <p:animEffect transition="in" filter="wipe(left)">
                                      <p:cBhvr>
                                        <p:cTn id="546" dur="500"/>
                                        <p:tgtEl>
                                          <p:spTgt spid="168"/>
                                        </p:tgtEl>
                                      </p:cBhvr>
                                    </p:animEffect>
                                  </p:childTnLst>
                                </p:cTn>
                              </p:par>
                            </p:childTnLst>
                          </p:cTn>
                        </p:par>
                      </p:childTnLst>
                    </p:cTn>
                  </p:par>
                  <p:par>
                    <p:cTn id="547" fill="hold">
                      <p:stCondLst>
                        <p:cond delay="indefinite"/>
                      </p:stCondLst>
                      <p:childTnLst>
                        <p:par>
                          <p:cTn id="548" fill="hold">
                            <p:stCondLst>
                              <p:cond delay="0"/>
                            </p:stCondLst>
                            <p:childTnLst>
                              <p:par>
                                <p:cTn id="549" presetID="22" presetClass="entr" presetSubtype="8" fill="hold" grpId="0" nodeType="clickEffect">
                                  <p:stCondLst>
                                    <p:cond delay="0"/>
                                  </p:stCondLst>
                                  <p:childTnLst>
                                    <p:set>
                                      <p:cBhvr>
                                        <p:cTn id="550" dur="1" fill="hold">
                                          <p:stCondLst>
                                            <p:cond delay="0"/>
                                          </p:stCondLst>
                                        </p:cTn>
                                        <p:tgtEl>
                                          <p:spTgt spid="169"/>
                                        </p:tgtEl>
                                        <p:attrNameLst>
                                          <p:attrName>style.visibility</p:attrName>
                                        </p:attrNameLst>
                                      </p:cBhvr>
                                      <p:to>
                                        <p:strVal val="visible"/>
                                      </p:to>
                                    </p:set>
                                    <p:animEffect transition="in" filter="wipe(left)">
                                      <p:cBhvr>
                                        <p:cTn id="551" dur="500"/>
                                        <p:tgtEl>
                                          <p:spTgt spid="169"/>
                                        </p:tgtEl>
                                      </p:cBhvr>
                                    </p:animEffect>
                                  </p:childTnLst>
                                </p:cTn>
                              </p:par>
                            </p:childTnLst>
                          </p:cTn>
                        </p:par>
                      </p:childTnLst>
                    </p:cTn>
                  </p:par>
                  <p:par>
                    <p:cTn id="552" fill="hold">
                      <p:stCondLst>
                        <p:cond delay="indefinite"/>
                      </p:stCondLst>
                      <p:childTnLst>
                        <p:par>
                          <p:cTn id="553" fill="hold">
                            <p:stCondLst>
                              <p:cond delay="0"/>
                            </p:stCondLst>
                            <p:childTnLst>
                              <p:par>
                                <p:cTn id="554" presetID="22" presetClass="entr" presetSubtype="8" fill="hold" grpId="0" nodeType="clickEffect">
                                  <p:stCondLst>
                                    <p:cond delay="0"/>
                                  </p:stCondLst>
                                  <p:childTnLst>
                                    <p:set>
                                      <p:cBhvr>
                                        <p:cTn id="555" dur="1" fill="hold">
                                          <p:stCondLst>
                                            <p:cond delay="0"/>
                                          </p:stCondLst>
                                        </p:cTn>
                                        <p:tgtEl>
                                          <p:spTgt spid="170"/>
                                        </p:tgtEl>
                                        <p:attrNameLst>
                                          <p:attrName>style.visibility</p:attrName>
                                        </p:attrNameLst>
                                      </p:cBhvr>
                                      <p:to>
                                        <p:strVal val="visible"/>
                                      </p:to>
                                    </p:set>
                                    <p:animEffect transition="in" filter="wipe(left)">
                                      <p:cBhvr>
                                        <p:cTn id="556" dur="500"/>
                                        <p:tgtEl>
                                          <p:spTgt spid="170"/>
                                        </p:tgtEl>
                                      </p:cBhvr>
                                    </p:animEffect>
                                  </p:childTnLst>
                                </p:cTn>
                              </p:par>
                            </p:childTnLst>
                          </p:cTn>
                        </p:par>
                      </p:childTnLst>
                    </p:cTn>
                  </p:par>
                  <p:par>
                    <p:cTn id="557" fill="hold">
                      <p:stCondLst>
                        <p:cond delay="indefinite"/>
                      </p:stCondLst>
                      <p:childTnLst>
                        <p:par>
                          <p:cTn id="558" fill="hold">
                            <p:stCondLst>
                              <p:cond delay="0"/>
                            </p:stCondLst>
                            <p:childTnLst>
                              <p:par>
                                <p:cTn id="559" presetID="22" presetClass="entr" presetSubtype="8" fill="hold" grpId="0" nodeType="clickEffect">
                                  <p:stCondLst>
                                    <p:cond delay="0"/>
                                  </p:stCondLst>
                                  <p:childTnLst>
                                    <p:set>
                                      <p:cBhvr>
                                        <p:cTn id="560" dur="1" fill="hold">
                                          <p:stCondLst>
                                            <p:cond delay="0"/>
                                          </p:stCondLst>
                                        </p:cTn>
                                        <p:tgtEl>
                                          <p:spTgt spid="171"/>
                                        </p:tgtEl>
                                        <p:attrNameLst>
                                          <p:attrName>style.visibility</p:attrName>
                                        </p:attrNameLst>
                                      </p:cBhvr>
                                      <p:to>
                                        <p:strVal val="visible"/>
                                      </p:to>
                                    </p:set>
                                    <p:animEffect transition="in" filter="wipe(left)">
                                      <p:cBhvr>
                                        <p:cTn id="561" dur="500"/>
                                        <p:tgtEl>
                                          <p:spTgt spid="171"/>
                                        </p:tgtEl>
                                      </p:cBhvr>
                                    </p:animEffect>
                                  </p:childTnLst>
                                </p:cTn>
                              </p:par>
                            </p:childTnLst>
                          </p:cTn>
                        </p:par>
                      </p:childTnLst>
                    </p:cTn>
                  </p:par>
                  <p:par>
                    <p:cTn id="562" fill="hold">
                      <p:stCondLst>
                        <p:cond delay="indefinite"/>
                      </p:stCondLst>
                      <p:childTnLst>
                        <p:par>
                          <p:cTn id="563" fill="hold">
                            <p:stCondLst>
                              <p:cond delay="0"/>
                            </p:stCondLst>
                            <p:childTnLst>
                              <p:par>
                                <p:cTn id="564" presetID="22" presetClass="entr" presetSubtype="8" fill="hold" grpId="0" nodeType="clickEffect">
                                  <p:stCondLst>
                                    <p:cond delay="0"/>
                                  </p:stCondLst>
                                  <p:childTnLst>
                                    <p:set>
                                      <p:cBhvr>
                                        <p:cTn id="565" dur="1" fill="hold">
                                          <p:stCondLst>
                                            <p:cond delay="0"/>
                                          </p:stCondLst>
                                        </p:cTn>
                                        <p:tgtEl>
                                          <p:spTgt spid="256"/>
                                        </p:tgtEl>
                                        <p:attrNameLst>
                                          <p:attrName>style.visibility</p:attrName>
                                        </p:attrNameLst>
                                      </p:cBhvr>
                                      <p:to>
                                        <p:strVal val="visible"/>
                                      </p:to>
                                    </p:set>
                                    <p:animEffect transition="in" filter="wipe(left)">
                                      <p:cBhvr>
                                        <p:cTn id="566" dur="500"/>
                                        <p:tgtEl>
                                          <p:spTgt spid="256"/>
                                        </p:tgtEl>
                                      </p:cBhvr>
                                    </p:animEffect>
                                  </p:childTnLst>
                                </p:cTn>
                              </p:par>
                            </p:childTnLst>
                          </p:cTn>
                        </p:par>
                        <p:par>
                          <p:cTn id="567" fill="hold">
                            <p:stCondLst>
                              <p:cond delay="500"/>
                            </p:stCondLst>
                            <p:childTnLst>
                              <p:par>
                                <p:cTn id="568" presetID="10" presetClass="entr" presetSubtype="0" fill="hold" nodeType="afterEffect">
                                  <p:stCondLst>
                                    <p:cond delay="0"/>
                                  </p:stCondLst>
                                  <p:childTnLst>
                                    <p:set>
                                      <p:cBhvr>
                                        <p:cTn id="569" dur="1" fill="hold">
                                          <p:stCondLst>
                                            <p:cond delay="0"/>
                                          </p:stCondLst>
                                        </p:cTn>
                                        <p:tgtEl>
                                          <p:spTgt spid="259"/>
                                        </p:tgtEl>
                                        <p:attrNameLst>
                                          <p:attrName>style.visibility</p:attrName>
                                        </p:attrNameLst>
                                      </p:cBhvr>
                                      <p:to>
                                        <p:strVal val="visible"/>
                                      </p:to>
                                    </p:set>
                                    <p:animEffect transition="in" filter="fade">
                                      <p:cBhvr>
                                        <p:cTn id="570" dur="500"/>
                                        <p:tgtEl>
                                          <p:spTgt spid="259"/>
                                        </p:tgtEl>
                                      </p:cBhvr>
                                    </p:animEffect>
                                  </p:childTnLst>
                                </p:cTn>
                              </p:par>
                            </p:childTnLst>
                          </p:cTn>
                        </p:par>
                      </p:childTnLst>
                    </p:cTn>
                  </p:par>
                  <p:par>
                    <p:cTn id="571" fill="hold">
                      <p:stCondLst>
                        <p:cond delay="indefinite"/>
                      </p:stCondLst>
                      <p:childTnLst>
                        <p:par>
                          <p:cTn id="572" fill="hold">
                            <p:stCondLst>
                              <p:cond delay="0"/>
                            </p:stCondLst>
                            <p:childTnLst>
                              <p:par>
                                <p:cTn id="573" presetID="10" presetClass="exit" presetSubtype="0" fill="hold" grpId="1" nodeType="clickEffect">
                                  <p:stCondLst>
                                    <p:cond delay="0"/>
                                  </p:stCondLst>
                                  <p:childTnLst>
                                    <p:animEffect transition="out" filter="fade">
                                      <p:cBhvr>
                                        <p:cTn id="574" dur="500"/>
                                        <p:tgtEl>
                                          <p:spTgt spid="256"/>
                                        </p:tgtEl>
                                      </p:cBhvr>
                                    </p:animEffect>
                                    <p:set>
                                      <p:cBhvr>
                                        <p:cTn id="575" dur="1" fill="hold">
                                          <p:stCondLst>
                                            <p:cond delay="499"/>
                                          </p:stCondLst>
                                        </p:cTn>
                                        <p:tgtEl>
                                          <p:spTgt spid="256"/>
                                        </p:tgtEl>
                                        <p:attrNameLst>
                                          <p:attrName>style.visibility</p:attrName>
                                        </p:attrNameLst>
                                      </p:cBhvr>
                                      <p:to>
                                        <p:strVal val="hidden"/>
                                      </p:to>
                                    </p:set>
                                  </p:childTnLst>
                                </p:cTn>
                              </p:par>
                              <p:par>
                                <p:cTn id="576" presetID="10" presetClass="exit" presetSubtype="0" fill="hold" nodeType="withEffect">
                                  <p:stCondLst>
                                    <p:cond delay="0"/>
                                  </p:stCondLst>
                                  <p:childTnLst>
                                    <p:animEffect transition="out" filter="fade">
                                      <p:cBhvr>
                                        <p:cTn id="577" dur="500"/>
                                        <p:tgtEl>
                                          <p:spTgt spid="259"/>
                                        </p:tgtEl>
                                      </p:cBhvr>
                                    </p:animEffect>
                                    <p:set>
                                      <p:cBhvr>
                                        <p:cTn id="578" dur="1" fill="hold">
                                          <p:stCondLst>
                                            <p:cond delay="499"/>
                                          </p:stCondLst>
                                        </p:cTn>
                                        <p:tgtEl>
                                          <p:spTgt spid="259"/>
                                        </p:tgtEl>
                                        <p:attrNameLst>
                                          <p:attrName>style.visibility</p:attrName>
                                        </p:attrNameLst>
                                      </p:cBhvr>
                                      <p:to>
                                        <p:strVal val="hidden"/>
                                      </p:to>
                                    </p:set>
                                  </p:childTnLst>
                                </p:cTn>
                              </p:par>
                            </p:childTnLst>
                          </p:cTn>
                        </p:par>
                        <p:par>
                          <p:cTn id="579" fill="hold">
                            <p:stCondLst>
                              <p:cond delay="500"/>
                            </p:stCondLst>
                            <p:childTnLst>
                              <p:par>
                                <p:cTn id="580" presetID="22" presetClass="entr" presetSubtype="8" fill="hold" nodeType="afterEffect">
                                  <p:stCondLst>
                                    <p:cond delay="0"/>
                                  </p:stCondLst>
                                  <p:childTnLst>
                                    <p:set>
                                      <p:cBhvr>
                                        <p:cTn id="581" dur="1" fill="hold">
                                          <p:stCondLst>
                                            <p:cond delay="0"/>
                                          </p:stCondLst>
                                        </p:cTn>
                                        <p:tgtEl>
                                          <p:spTgt spid="260"/>
                                        </p:tgtEl>
                                        <p:attrNameLst>
                                          <p:attrName>style.visibility</p:attrName>
                                        </p:attrNameLst>
                                      </p:cBhvr>
                                      <p:to>
                                        <p:strVal val="visible"/>
                                      </p:to>
                                    </p:set>
                                    <p:animEffect transition="in" filter="wipe(left)">
                                      <p:cBhvr>
                                        <p:cTn id="582" dur="500"/>
                                        <p:tgtEl>
                                          <p:spTgt spid="260"/>
                                        </p:tgtEl>
                                      </p:cBhvr>
                                    </p:animEffect>
                                  </p:childTnLst>
                                </p:cTn>
                              </p:par>
                            </p:childTnLst>
                          </p:cTn>
                        </p:par>
                      </p:childTnLst>
                    </p:cTn>
                  </p:par>
                  <p:par>
                    <p:cTn id="583" fill="hold">
                      <p:stCondLst>
                        <p:cond delay="indefinite"/>
                      </p:stCondLst>
                      <p:childTnLst>
                        <p:par>
                          <p:cTn id="584" fill="hold">
                            <p:stCondLst>
                              <p:cond delay="0"/>
                            </p:stCondLst>
                            <p:childTnLst>
                              <p:par>
                                <p:cTn id="585" presetID="22" presetClass="entr" presetSubtype="8" fill="hold" grpId="0" nodeType="clickEffect">
                                  <p:stCondLst>
                                    <p:cond delay="0"/>
                                  </p:stCondLst>
                                  <p:childTnLst>
                                    <p:set>
                                      <p:cBhvr>
                                        <p:cTn id="586" dur="1" fill="hold">
                                          <p:stCondLst>
                                            <p:cond delay="0"/>
                                          </p:stCondLst>
                                        </p:cTn>
                                        <p:tgtEl>
                                          <p:spTgt spid="178"/>
                                        </p:tgtEl>
                                        <p:attrNameLst>
                                          <p:attrName>style.visibility</p:attrName>
                                        </p:attrNameLst>
                                      </p:cBhvr>
                                      <p:to>
                                        <p:strVal val="visible"/>
                                      </p:to>
                                    </p:set>
                                    <p:animEffect transition="in" filter="wipe(left)">
                                      <p:cBhvr>
                                        <p:cTn id="587" dur="500"/>
                                        <p:tgtEl>
                                          <p:spTgt spid="178"/>
                                        </p:tgtEl>
                                      </p:cBhvr>
                                    </p:animEffect>
                                  </p:childTnLst>
                                </p:cTn>
                              </p:par>
                            </p:childTnLst>
                          </p:cTn>
                        </p:par>
                      </p:childTnLst>
                    </p:cTn>
                  </p:par>
                  <p:par>
                    <p:cTn id="588" fill="hold">
                      <p:stCondLst>
                        <p:cond delay="indefinite"/>
                      </p:stCondLst>
                      <p:childTnLst>
                        <p:par>
                          <p:cTn id="589" fill="hold">
                            <p:stCondLst>
                              <p:cond delay="0"/>
                            </p:stCondLst>
                            <p:childTnLst>
                              <p:par>
                                <p:cTn id="590" presetID="22" presetClass="entr" presetSubtype="8" fill="hold" grpId="0" nodeType="clickEffect">
                                  <p:stCondLst>
                                    <p:cond delay="0"/>
                                  </p:stCondLst>
                                  <p:childTnLst>
                                    <p:set>
                                      <p:cBhvr>
                                        <p:cTn id="591" dur="1" fill="hold">
                                          <p:stCondLst>
                                            <p:cond delay="0"/>
                                          </p:stCondLst>
                                        </p:cTn>
                                        <p:tgtEl>
                                          <p:spTgt spid="179"/>
                                        </p:tgtEl>
                                        <p:attrNameLst>
                                          <p:attrName>style.visibility</p:attrName>
                                        </p:attrNameLst>
                                      </p:cBhvr>
                                      <p:to>
                                        <p:strVal val="visible"/>
                                      </p:to>
                                    </p:set>
                                    <p:animEffect transition="in" filter="wipe(left)">
                                      <p:cBhvr>
                                        <p:cTn id="592" dur="500"/>
                                        <p:tgtEl>
                                          <p:spTgt spid="179"/>
                                        </p:tgtEl>
                                      </p:cBhvr>
                                    </p:animEffect>
                                  </p:childTnLst>
                                </p:cTn>
                              </p:par>
                            </p:childTnLst>
                          </p:cTn>
                        </p:par>
                      </p:childTnLst>
                    </p:cTn>
                  </p:par>
                  <p:par>
                    <p:cTn id="593" fill="hold">
                      <p:stCondLst>
                        <p:cond delay="indefinite"/>
                      </p:stCondLst>
                      <p:childTnLst>
                        <p:par>
                          <p:cTn id="594" fill="hold">
                            <p:stCondLst>
                              <p:cond delay="0"/>
                            </p:stCondLst>
                            <p:childTnLst>
                              <p:par>
                                <p:cTn id="595" presetID="22" presetClass="entr" presetSubtype="8" fill="hold" grpId="0" nodeType="clickEffect">
                                  <p:stCondLst>
                                    <p:cond delay="0"/>
                                  </p:stCondLst>
                                  <p:childTnLst>
                                    <p:set>
                                      <p:cBhvr>
                                        <p:cTn id="596" dur="1" fill="hold">
                                          <p:stCondLst>
                                            <p:cond delay="0"/>
                                          </p:stCondLst>
                                        </p:cTn>
                                        <p:tgtEl>
                                          <p:spTgt spid="180"/>
                                        </p:tgtEl>
                                        <p:attrNameLst>
                                          <p:attrName>style.visibility</p:attrName>
                                        </p:attrNameLst>
                                      </p:cBhvr>
                                      <p:to>
                                        <p:strVal val="visible"/>
                                      </p:to>
                                    </p:set>
                                    <p:animEffect transition="in" filter="wipe(left)">
                                      <p:cBhvr>
                                        <p:cTn id="597" dur="500"/>
                                        <p:tgtEl>
                                          <p:spTgt spid="180"/>
                                        </p:tgtEl>
                                      </p:cBhvr>
                                    </p:animEffect>
                                  </p:childTnLst>
                                </p:cTn>
                              </p:par>
                            </p:childTnLst>
                          </p:cTn>
                        </p:par>
                      </p:childTnLst>
                    </p:cTn>
                  </p:par>
                  <p:par>
                    <p:cTn id="598" fill="hold">
                      <p:stCondLst>
                        <p:cond delay="indefinite"/>
                      </p:stCondLst>
                      <p:childTnLst>
                        <p:par>
                          <p:cTn id="599" fill="hold">
                            <p:stCondLst>
                              <p:cond delay="0"/>
                            </p:stCondLst>
                            <p:childTnLst>
                              <p:par>
                                <p:cTn id="600" presetID="22" presetClass="entr" presetSubtype="8" fill="hold" grpId="0" nodeType="clickEffect">
                                  <p:stCondLst>
                                    <p:cond delay="0"/>
                                  </p:stCondLst>
                                  <p:childTnLst>
                                    <p:set>
                                      <p:cBhvr>
                                        <p:cTn id="601" dur="1" fill="hold">
                                          <p:stCondLst>
                                            <p:cond delay="0"/>
                                          </p:stCondLst>
                                        </p:cTn>
                                        <p:tgtEl>
                                          <p:spTgt spid="181"/>
                                        </p:tgtEl>
                                        <p:attrNameLst>
                                          <p:attrName>style.visibility</p:attrName>
                                        </p:attrNameLst>
                                      </p:cBhvr>
                                      <p:to>
                                        <p:strVal val="visible"/>
                                      </p:to>
                                    </p:set>
                                    <p:animEffect transition="in" filter="wipe(left)">
                                      <p:cBhvr>
                                        <p:cTn id="602" dur="500"/>
                                        <p:tgtEl>
                                          <p:spTgt spid="181"/>
                                        </p:tgtEl>
                                      </p:cBhvr>
                                    </p:animEffect>
                                  </p:childTnLst>
                                </p:cTn>
                              </p:par>
                            </p:childTnLst>
                          </p:cTn>
                        </p:par>
                      </p:childTnLst>
                    </p:cTn>
                  </p:par>
                  <p:par>
                    <p:cTn id="603" fill="hold">
                      <p:stCondLst>
                        <p:cond delay="indefinite"/>
                      </p:stCondLst>
                      <p:childTnLst>
                        <p:par>
                          <p:cTn id="604" fill="hold">
                            <p:stCondLst>
                              <p:cond delay="0"/>
                            </p:stCondLst>
                            <p:childTnLst>
                              <p:par>
                                <p:cTn id="605" presetID="10" presetClass="entr" presetSubtype="0" fill="hold" nodeType="clickEffect">
                                  <p:stCondLst>
                                    <p:cond delay="0"/>
                                  </p:stCondLst>
                                  <p:childTnLst>
                                    <p:set>
                                      <p:cBhvr>
                                        <p:cTn id="606" dur="1" fill="hold">
                                          <p:stCondLst>
                                            <p:cond delay="0"/>
                                          </p:stCondLst>
                                        </p:cTn>
                                        <p:tgtEl>
                                          <p:spTgt spid="262"/>
                                        </p:tgtEl>
                                        <p:attrNameLst>
                                          <p:attrName>style.visibility</p:attrName>
                                        </p:attrNameLst>
                                      </p:cBhvr>
                                      <p:to>
                                        <p:strVal val="visible"/>
                                      </p:to>
                                    </p:set>
                                    <p:animEffect transition="in" filter="fade">
                                      <p:cBhvr>
                                        <p:cTn id="607" dur="500"/>
                                        <p:tgtEl>
                                          <p:spTgt spid="262"/>
                                        </p:tgtEl>
                                      </p:cBhvr>
                                    </p:animEffect>
                                  </p:childTnLst>
                                </p:cTn>
                              </p:par>
                              <p:par>
                                <p:cTn id="608" presetID="10" presetClass="entr" presetSubtype="0" fill="hold" grpId="0" nodeType="withEffect">
                                  <p:stCondLst>
                                    <p:cond delay="0"/>
                                  </p:stCondLst>
                                  <p:childTnLst>
                                    <p:set>
                                      <p:cBhvr>
                                        <p:cTn id="609" dur="1" fill="hold">
                                          <p:stCondLst>
                                            <p:cond delay="0"/>
                                          </p:stCondLst>
                                        </p:cTn>
                                        <p:tgtEl>
                                          <p:spTgt spid="261"/>
                                        </p:tgtEl>
                                        <p:attrNameLst>
                                          <p:attrName>style.visibility</p:attrName>
                                        </p:attrNameLst>
                                      </p:cBhvr>
                                      <p:to>
                                        <p:strVal val="visible"/>
                                      </p:to>
                                    </p:set>
                                    <p:animEffect transition="in" filter="fade">
                                      <p:cBhvr>
                                        <p:cTn id="610" dur="500"/>
                                        <p:tgtEl>
                                          <p:spTgt spid="2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7" grpId="0" animBg="1"/>
      <p:bldP spid="267" grpId="1" animBg="1"/>
      <p:bldP spid="266" grpId="0" animBg="1"/>
      <p:bldP spid="266" grpId="1" animBg="1"/>
      <p:bldP spid="265" grpId="0" animBg="1"/>
      <p:bldP spid="265" grpId="1" animBg="1"/>
      <p:bldP spid="264" grpId="0" animBg="1"/>
      <p:bldP spid="264" grpId="1" animBg="1"/>
      <p:bldP spid="263" grpId="0" animBg="1"/>
      <p:bldP spid="263" grpId="1" animBg="1"/>
      <p:bldP spid="185" grpId="0" animBg="1"/>
      <p:bldP spid="185" grpId="1" animBg="1"/>
      <p:bldP spid="184" grpId="0" animBg="1"/>
      <p:bldP spid="184" grpId="1" animBg="1"/>
      <p:bldP spid="183" grpId="0" animBg="1"/>
      <p:bldP spid="183" grpId="1" animBg="1"/>
      <p:bldP spid="182" grpId="0" animBg="1"/>
      <p:bldP spid="182" grpId="1" animBg="1"/>
      <p:bldP spid="2" grpId="0"/>
      <p:bldP spid="55" grpId="0"/>
      <p:bldP spid="68" grpId="0" animBg="1"/>
      <p:bldP spid="73" grpId="0"/>
      <p:bldP spid="74" grpId="0"/>
      <p:bldP spid="75" grpId="0" animBg="1"/>
      <p:bldP spid="76" grpId="0"/>
      <p:bldP spid="77" grpId="0"/>
      <p:bldP spid="78" grpId="0" animBg="1"/>
      <p:bldP spid="79" grpId="0"/>
      <p:bldP spid="80" grpId="0"/>
      <p:bldP spid="81" grpId="0"/>
      <p:bldP spid="82" grpId="0"/>
      <p:bldP spid="87" grpId="0" animBg="1"/>
      <p:bldP spid="88" grpId="0"/>
      <p:bldP spid="89" grpId="0"/>
      <p:bldP spid="93" grpId="0"/>
      <p:bldP spid="94" grpId="0"/>
      <p:bldP spid="95" grpId="0"/>
      <p:bldP spid="121" grpId="0"/>
      <p:bldP spid="122" grpId="0"/>
      <p:bldP spid="123" grpId="0"/>
      <p:bldP spid="124" grpId="0"/>
      <p:bldP spid="125" grpId="0"/>
      <p:bldP spid="138" grpId="0"/>
      <p:bldP spid="139" grpId="0"/>
      <p:bldP spid="140" grpId="0"/>
      <p:bldP spid="141" grpId="0"/>
      <p:bldP spid="142" grpId="0"/>
      <p:bldP spid="143" grpId="0"/>
      <p:bldP spid="144" grpId="0"/>
      <p:bldP spid="145" grpId="0"/>
      <p:bldP spid="146" grpId="0"/>
      <p:bldP spid="147" grpId="0"/>
      <p:bldP spid="148" grpId="0"/>
      <p:bldP spid="149" grpId="0"/>
      <p:bldP spid="150" grpId="0"/>
      <p:bldP spid="151" grpId="0"/>
      <p:bldP spid="152" grpId="0"/>
      <p:bldP spid="153" grpId="0"/>
      <p:bldP spid="154" grpId="0"/>
      <p:bldP spid="155" grpId="0"/>
      <p:bldP spid="156" grpId="0"/>
      <p:bldP spid="157" grpId="0"/>
      <p:bldP spid="158" grpId="0"/>
      <p:bldP spid="159" grpId="0"/>
      <p:bldP spid="160" grpId="0"/>
      <p:bldP spid="161" grpId="0"/>
      <p:bldP spid="162" grpId="0"/>
      <p:bldP spid="163" grpId="0"/>
      <p:bldP spid="164" grpId="0"/>
      <p:bldP spid="165" grpId="0"/>
      <p:bldP spid="166" grpId="0"/>
      <p:bldP spid="167" grpId="0"/>
      <p:bldP spid="168" grpId="0"/>
      <p:bldP spid="169" grpId="0"/>
      <p:bldP spid="170" grpId="0"/>
      <p:bldP spid="171" grpId="0"/>
      <p:bldP spid="178" grpId="0"/>
      <p:bldP spid="179" grpId="0"/>
      <p:bldP spid="180" grpId="0"/>
      <p:bldP spid="181" grpId="0"/>
      <p:bldP spid="195" grpId="0"/>
      <p:bldP spid="197" grpId="0"/>
      <p:bldP spid="201" grpId="0" animBg="1"/>
      <p:bldP spid="201" grpId="1" animBg="1"/>
      <p:bldP spid="202" grpId="0" animBg="1"/>
      <p:bldP spid="202" grpId="1" animBg="1"/>
      <p:bldP spid="212" grpId="0"/>
      <p:bldP spid="215" grpId="0"/>
      <p:bldP spid="217" grpId="0"/>
      <p:bldP spid="225" grpId="0"/>
      <p:bldP spid="249" grpId="0" animBg="1"/>
      <p:bldP spid="249" grpId="1" animBg="1"/>
      <p:bldP spid="250" grpId="0" animBg="1"/>
      <p:bldP spid="250" grpId="1" animBg="1"/>
      <p:bldP spid="251" grpId="0" animBg="1"/>
      <p:bldP spid="251" grpId="1" animBg="1"/>
      <p:bldP spid="252" grpId="0" animBg="1"/>
      <p:bldP spid="252" grpId="1" animBg="1"/>
      <p:bldP spid="253" grpId="0" animBg="1"/>
      <p:bldP spid="253" grpId="1" animBg="1"/>
      <p:bldP spid="254" grpId="0" animBg="1"/>
      <p:bldP spid="254" grpId="1" animBg="1"/>
      <p:bldP spid="256" grpId="0" animBg="1"/>
      <p:bldP spid="256" grpId="1" animBg="1"/>
      <p:bldP spid="261"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 name="Rounded Rectangle 115"/>
          <p:cNvSpPr/>
          <p:nvPr/>
        </p:nvSpPr>
        <p:spPr>
          <a:xfrm>
            <a:off x="1619436" y="1296898"/>
            <a:ext cx="774552" cy="279800"/>
          </a:xfrm>
          <a:prstGeom prst="round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endParaRPr>
          </a:p>
        </p:txBody>
      </p:sp>
      <p:sp>
        <p:nvSpPr>
          <p:cNvPr id="109" name="Rounded Rectangle 108"/>
          <p:cNvSpPr/>
          <p:nvPr/>
        </p:nvSpPr>
        <p:spPr>
          <a:xfrm>
            <a:off x="579345" y="1311451"/>
            <a:ext cx="826949" cy="260975"/>
          </a:xfrm>
          <a:prstGeom prst="round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endParaRPr>
          </a:p>
        </p:txBody>
      </p:sp>
      <p:sp>
        <p:nvSpPr>
          <p:cNvPr id="105" name="Rounded Rectangle 104"/>
          <p:cNvSpPr/>
          <p:nvPr/>
        </p:nvSpPr>
        <p:spPr>
          <a:xfrm>
            <a:off x="6623732" y="1931842"/>
            <a:ext cx="291576" cy="258805"/>
          </a:xfrm>
          <a:prstGeom prst="roundRect">
            <a:avLst/>
          </a:prstGeom>
          <a:gradFill flip="none" rotWithShape="1">
            <a:gsLst>
              <a:gs pos="0">
                <a:srgbClr val="9900FF">
                  <a:tint val="66000"/>
                  <a:satMod val="160000"/>
                </a:srgbClr>
              </a:gs>
              <a:gs pos="50000">
                <a:srgbClr val="9900FF">
                  <a:tint val="44500"/>
                  <a:satMod val="160000"/>
                </a:srgbClr>
              </a:gs>
              <a:gs pos="100000">
                <a:srgbClr val="9900FF">
                  <a:tint val="23500"/>
                  <a:satMod val="160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4" name="Rounded Rectangle 103"/>
          <p:cNvSpPr/>
          <p:nvPr/>
        </p:nvSpPr>
        <p:spPr>
          <a:xfrm>
            <a:off x="6124187" y="1938680"/>
            <a:ext cx="320734" cy="235277"/>
          </a:xfrm>
          <a:prstGeom prst="roundRect">
            <a:avLst/>
          </a:prstGeom>
          <a:gradFill flip="none" rotWithShape="1">
            <a:gsLst>
              <a:gs pos="0">
                <a:srgbClr val="9900FF">
                  <a:tint val="66000"/>
                  <a:satMod val="160000"/>
                </a:srgbClr>
              </a:gs>
              <a:gs pos="50000">
                <a:srgbClr val="9900FF">
                  <a:tint val="44500"/>
                  <a:satMod val="160000"/>
                </a:srgbClr>
              </a:gs>
              <a:gs pos="100000">
                <a:srgbClr val="9900FF">
                  <a:tint val="23500"/>
                  <a:satMod val="160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3" name="Rounded Rectangle 102"/>
          <p:cNvSpPr/>
          <p:nvPr/>
        </p:nvSpPr>
        <p:spPr>
          <a:xfrm>
            <a:off x="5826581" y="1926959"/>
            <a:ext cx="279605" cy="235277"/>
          </a:xfrm>
          <a:prstGeom prst="roundRect">
            <a:avLst/>
          </a:prstGeom>
          <a:gradFill flip="none" rotWithShape="1">
            <a:gsLst>
              <a:gs pos="0">
                <a:srgbClr val="9900FF">
                  <a:tint val="66000"/>
                  <a:satMod val="160000"/>
                </a:srgbClr>
              </a:gs>
              <a:gs pos="50000">
                <a:srgbClr val="9900FF">
                  <a:tint val="44500"/>
                  <a:satMod val="160000"/>
                </a:srgbClr>
              </a:gs>
              <a:gs pos="100000">
                <a:srgbClr val="9900FF">
                  <a:tint val="23500"/>
                  <a:satMod val="160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2" name="Rounded Rectangle 101"/>
          <p:cNvSpPr/>
          <p:nvPr/>
        </p:nvSpPr>
        <p:spPr>
          <a:xfrm>
            <a:off x="5206878" y="1939031"/>
            <a:ext cx="409368" cy="235277"/>
          </a:xfrm>
          <a:prstGeom prst="roundRect">
            <a:avLst/>
          </a:prstGeom>
          <a:gradFill flip="none" rotWithShape="1">
            <a:gsLst>
              <a:gs pos="0">
                <a:srgbClr val="9900FF">
                  <a:tint val="66000"/>
                  <a:satMod val="160000"/>
                </a:srgbClr>
              </a:gs>
              <a:gs pos="50000">
                <a:srgbClr val="9900FF">
                  <a:tint val="44500"/>
                  <a:satMod val="160000"/>
                </a:srgbClr>
              </a:gs>
              <a:gs pos="100000">
                <a:srgbClr val="9900FF">
                  <a:tint val="23500"/>
                  <a:satMod val="160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0" name="Rounded Rectangle 99"/>
          <p:cNvSpPr/>
          <p:nvPr/>
        </p:nvSpPr>
        <p:spPr>
          <a:xfrm>
            <a:off x="4496731" y="1948440"/>
            <a:ext cx="168144" cy="213888"/>
          </a:xfrm>
          <a:prstGeom prst="roundRect">
            <a:avLst/>
          </a:prstGeom>
          <a:gradFill flip="none" rotWithShape="1">
            <a:gsLst>
              <a:gs pos="0">
                <a:srgbClr val="9900FF">
                  <a:tint val="66000"/>
                  <a:satMod val="160000"/>
                </a:srgbClr>
              </a:gs>
              <a:gs pos="50000">
                <a:srgbClr val="9900FF">
                  <a:tint val="44500"/>
                  <a:satMod val="160000"/>
                </a:srgbClr>
              </a:gs>
              <a:gs pos="100000">
                <a:srgbClr val="9900FF">
                  <a:tint val="23500"/>
                  <a:satMod val="160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1" name="Rounded Rectangle 100"/>
          <p:cNvSpPr/>
          <p:nvPr/>
        </p:nvSpPr>
        <p:spPr>
          <a:xfrm>
            <a:off x="2966137" y="1964948"/>
            <a:ext cx="195515" cy="194444"/>
          </a:xfrm>
          <a:prstGeom prst="roundRect">
            <a:avLst/>
          </a:prstGeom>
          <a:gradFill flip="none" rotWithShape="1">
            <a:gsLst>
              <a:gs pos="0">
                <a:srgbClr val="9900FF">
                  <a:tint val="66000"/>
                  <a:satMod val="160000"/>
                </a:srgbClr>
              </a:gs>
              <a:gs pos="50000">
                <a:srgbClr val="9900FF">
                  <a:tint val="44500"/>
                  <a:satMod val="160000"/>
                </a:srgbClr>
              </a:gs>
              <a:gs pos="100000">
                <a:srgbClr val="9900FF">
                  <a:tint val="23500"/>
                  <a:satMod val="160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6" name="Rounded Rectangle 95"/>
          <p:cNvSpPr/>
          <p:nvPr/>
        </p:nvSpPr>
        <p:spPr>
          <a:xfrm>
            <a:off x="3398190" y="1935389"/>
            <a:ext cx="314879" cy="235277"/>
          </a:xfrm>
          <a:prstGeom prst="roundRect">
            <a:avLst/>
          </a:prstGeom>
          <a:gradFill flip="none" rotWithShape="1">
            <a:gsLst>
              <a:gs pos="0">
                <a:srgbClr val="9900FF">
                  <a:tint val="66000"/>
                  <a:satMod val="160000"/>
                </a:srgbClr>
              </a:gs>
              <a:gs pos="50000">
                <a:srgbClr val="9900FF">
                  <a:tint val="44500"/>
                  <a:satMod val="160000"/>
                </a:srgbClr>
              </a:gs>
              <a:gs pos="100000">
                <a:srgbClr val="9900FF">
                  <a:tint val="23500"/>
                  <a:satMod val="160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5" name="Rounded Rectangle 94"/>
          <p:cNvSpPr/>
          <p:nvPr/>
        </p:nvSpPr>
        <p:spPr>
          <a:xfrm>
            <a:off x="1850670" y="1951103"/>
            <a:ext cx="314879" cy="235277"/>
          </a:xfrm>
          <a:prstGeom prst="roundRect">
            <a:avLst/>
          </a:prstGeom>
          <a:gradFill flip="none" rotWithShape="1">
            <a:gsLst>
              <a:gs pos="0">
                <a:srgbClr val="9900FF">
                  <a:tint val="66000"/>
                  <a:satMod val="160000"/>
                </a:srgbClr>
              </a:gs>
              <a:gs pos="50000">
                <a:srgbClr val="9900FF">
                  <a:tint val="44500"/>
                  <a:satMod val="160000"/>
                </a:srgbClr>
              </a:gs>
              <a:gs pos="100000">
                <a:srgbClr val="9900FF">
                  <a:tint val="23500"/>
                  <a:satMod val="160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 name="TextBox 1"/>
          <p:cNvSpPr txBox="1"/>
          <p:nvPr/>
        </p:nvSpPr>
        <p:spPr>
          <a:xfrm>
            <a:off x="337361" y="216335"/>
            <a:ext cx="2214224" cy="368990"/>
          </a:xfrm>
          <a:prstGeom prst="rect">
            <a:avLst/>
          </a:prstGeom>
          <a:noFill/>
        </p:spPr>
        <p:txBody>
          <a:bodyPr wrap="square" rtlCol="0">
            <a:spAutoFit/>
          </a:bodyPr>
          <a:lstStyle/>
          <a:p>
            <a:pPr fontAlgn="auto">
              <a:spcBef>
                <a:spcPts val="0"/>
              </a:spcBef>
              <a:spcAft>
                <a:spcPts val="0"/>
              </a:spcAft>
            </a:pPr>
            <a:r>
              <a:rPr lang="en-US" b="1" dirty="0" smtClean="0">
                <a:solidFill>
                  <a:srgbClr val="F79646">
                    <a:lumMod val="50000"/>
                  </a:srgbClr>
                </a:solidFill>
                <a:latin typeface="Cambria Math" panose="02040503050406030204" pitchFamily="18" charset="0"/>
                <a:ea typeface="Cambria Math" panose="02040503050406030204" pitchFamily="18" charset="0"/>
                <a:cs typeface="Arial" pitchFamily="34" charset="0"/>
              </a:rPr>
              <a:t>Solve</a:t>
            </a:r>
            <a:r>
              <a:rPr lang="en-US" sz="1600" b="1" dirty="0" smtClean="0">
                <a:solidFill>
                  <a:srgbClr val="F79646">
                    <a:lumMod val="50000"/>
                  </a:srgbClr>
                </a:solidFill>
                <a:latin typeface="Cambria Math" panose="02040503050406030204" pitchFamily="18" charset="0"/>
                <a:ea typeface="Cambria Math" panose="02040503050406030204" pitchFamily="18" charset="0"/>
                <a:cs typeface="Arial" pitchFamily="34" charset="0"/>
              </a:rPr>
              <a:t> :</a:t>
            </a:r>
          </a:p>
        </p:txBody>
      </p:sp>
      <p:sp>
        <p:nvSpPr>
          <p:cNvPr id="3" name="Rectangle 2"/>
          <p:cNvSpPr/>
          <p:nvPr/>
        </p:nvSpPr>
        <p:spPr>
          <a:xfrm>
            <a:off x="385026" y="570385"/>
            <a:ext cx="1124032" cy="338241"/>
          </a:xfrm>
          <a:prstGeom prst="rect">
            <a:avLst/>
          </a:prstGeom>
        </p:spPr>
        <p:txBody>
          <a:bodyPr wrap="square">
            <a:spAutoFit/>
          </a:bodyPr>
          <a:lstStyle/>
          <a:p>
            <a:pPr fontAlgn="auto">
              <a:spcBef>
                <a:spcPts val="0"/>
              </a:spcBef>
              <a:spcAft>
                <a:spcPts val="0"/>
              </a:spcAft>
            </a:pPr>
            <a:r>
              <a:rPr lang="en-US" sz="1600" dirty="0" smtClean="0">
                <a:solidFill>
                  <a:srgbClr val="CC00CC"/>
                </a:solidFill>
                <a:latin typeface="Cambria Math" pitchFamily="18" charset="0"/>
                <a:ea typeface="Cambria Math" pitchFamily="18" charset="0"/>
                <a:cs typeface="+mn-cs"/>
              </a:rPr>
              <a:t>Q. </a:t>
            </a:r>
          </a:p>
        </p:txBody>
      </p:sp>
      <p:grpSp>
        <p:nvGrpSpPr>
          <p:cNvPr id="14" name="Group 13"/>
          <p:cNvGrpSpPr/>
          <p:nvPr/>
        </p:nvGrpSpPr>
        <p:grpSpPr>
          <a:xfrm>
            <a:off x="681291" y="570385"/>
            <a:ext cx="4205501" cy="338241"/>
            <a:chOff x="681289" y="570891"/>
            <a:chExt cx="4205501" cy="338554"/>
          </a:xfrm>
        </p:grpSpPr>
        <p:sp>
          <p:nvSpPr>
            <p:cNvPr id="4" name="Rectangle 3"/>
            <p:cNvSpPr/>
            <p:nvPr/>
          </p:nvSpPr>
          <p:spPr>
            <a:xfrm>
              <a:off x="681289" y="570891"/>
              <a:ext cx="1124032" cy="338554"/>
            </a:xfrm>
            <a:prstGeom prst="rect">
              <a:avLst/>
            </a:prstGeom>
          </p:spPr>
          <p:txBody>
            <a:bodyPr wrap="square">
              <a:spAutoFit/>
            </a:bodyPr>
            <a:lstStyle/>
            <a:p>
              <a:pPr fontAlgn="auto">
                <a:spcBef>
                  <a:spcPts val="0"/>
                </a:spcBef>
                <a:spcAft>
                  <a:spcPts val="0"/>
                </a:spcAft>
              </a:pPr>
              <a:r>
                <a:rPr lang="en-US" sz="1600" dirty="0" smtClean="0">
                  <a:solidFill>
                    <a:srgbClr val="CC00CC"/>
                  </a:solidFill>
                  <a:latin typeface="Cambria Math" pitchFamily="18" charset="0"/>
                  <a:ea typeface="Cambria Math" pitchFamily="18" charset="0"/>
                  <a:cs typeface="+mn-cs"/>
                </a:rPr>
                <a:t>(2</a:t>
              </a:r>
              <a:r>
                <a:rPr lang="en-US" sz="1600" i="1" dirty="0" smtClean="0">
                  <a:solidFill>
                    <a:srgbClr val="CC00CC"/>
                  </a:solidFill>
                  <a:latin typeface="Times New Roman" pitchFamily="18" charset="0"/>
                  <a:ea typeface="Cambria Math" pitchFamily="18" charset="0"/>
                  <a:cs typeface="Times New Roman" pitchFamily="18" charset="0"/>
                </a:rPr>
                <a:t>x</a:t>
              </a:r>
              <a:r>
                <a:rPr lang="en-US" sz="1600" dirty="0" smtClean="0">
                  <a:solidFill>
                    <a:srgbClr val="CC00CC"/>
                  </a:solidFill>
                  <a:latin typeface="Cambria Math" pitchFamily="18" charset="0"/>
                  <a:ea typeface="Cambria Math" pitchFamily="18" charset="0"/>
                  <a:cs typeface="+mn-cs"/>
                </a:rPr>
                <a:t> + 3)</a:t>
              </a:r>
              <a:r>
                <a:rPr lang="en-US" sz="1600" baseline="30000" dirty="0" smtClean="0">
                  <a:solidFill>
                    <a:srgbClr val="CC00CC"/>
                  </a:solidFill>
                  <a:latin typeface="Cambria Math" pitchFamily="18" charset="0"/>
                  <a:ea typeface="Cambria Math" pitchFamily="18" charset="0"/>
                  <a:cs typeface="+mn-cs"/>
                </a:rPr>
                <a:t>2</a:t>
              </a:r>
            </a:p>
          </p:txBody>
        </p:sp>
        <p:sp>
          <p:nvSpPr>
            <p:cNvPr id="5" name="Rectangle 4"/>
            <p:cNvSpPr/>
            <p:nvPr/>
          </p:nvSpPr>
          <p:spPr>
            <a:xfrm>
              <a:off x="1541500" y="570891"/>
              <a:ext cx="358150" cy="338554"/>
            </a:xfrm>
            <a:prstGeom prst="rect">
              <a:avLst/>
            </a:prstGeom>
          </p:spPr>
          <p:txBody>
            <a:bodyPr wrap="square">
              <a:spAutoFit/>
            </a:bodyPr>
            <a:lstStyle/>
            <a:p>
              <a:pPr fontAlgn="auto">
                <a:spcBef>
                  <a:spcPts val="0"/>
                </a:spcBef>
                <a:spcAft>
                  <a:spcPts val="0"/>
                </a:spcAft>
              </a:pPr>
              <a:r>
                <a:rPr lang="en-US" sz="1600" dirty="0" smtClean="0">
                  <a:solidFill>
                    <a:srgbClr val="CC00CC"/>
                  </a:solidFill>
                  <a:latin typeface="Cambria Math" pitchFamily="18" charset="0"/>
                  <a:ea typeface="Cambria Math" pitchFamily="18" charset="0"/>
                  <a:cs typeface="+mn-cs"/>
                </a:rPr>
                <a:t>+</a:t>
              </a:r>
              <a:endParaRPr lang="en-US" sz="1600" baseline="30000" dirty="0" smtClean="0">
                <a:solidFill>
                  <a:srgbClr val="CC00CC"/>
                </a:solidFill>
                <a:latin typeface="Cambria Math" pitchFamily="18" charset="0"/>
                <a:ea typeface="Cambria Math" pitchFamily="18" charset="0"/>
                <a:cs typeface="+mn-cs"/>
              </a:endParaRPr>
            </a:p>
          </p:txBody>
        </p:sp>
        <p:sp>
          <p:nvSpPr>
            <p:cNvPr id="6" name="Rectangle 5"/>
            <p:cNvSpPr/>
            <p:nvPr/>
          </p:nvSpPr>
          <p:spPr>
            <a:xfrm>
              <a:off x="1725341" y="570891"/>
              <a:ext cx="959371" cy="338554"/>
            </a:xfrm>
            <a:prstGeom prst="rect">
              <a:avLst/>
            </a:prstGeom>
          </p:spPr>
          <p:txBody>
            <a:bodyPr wrap="square">
              <a:spAutoFit/>
            </a:bodyPr>
            <a:lstStyle/>
            <a:p>
              <a:pPr fontAlgn="auto">
                <a:spcBef>
                  <a:spcPts val="0"/>
                </a:spcBef>
                <a:spcAft>
                  <a:spcPts val="0"/>
                </a:spcAft>
              </a:pPr>
              <a:r>
                <a:rPr lang="en-US" sz="1600" dirty="0" smtClean="0">
                  <a:solidFill>
                    <a:srgbClr val="CC00CC"/>
                  </a:solidFill>
                  <a:latin typeface="Cambria Math" pitchFamily="18" charset="0"/>
                  <a:ea typeface="Cambria Math" pitchFamily="18" charset="0"/>
                  <a:cs typeface="+mn-cs"/>
                </a:rPr>
                <a:t>(2</a:t>
              </a:r>
              <a:r>
                <a:rPr lang="en-US" sz="1600" i="1" dirty="0" smtClean="0">
                  <a:solidFill>
                    <a:srgbClr val="CC00CC"/>
                  </a:solidFill>
                  <a:latin typeface="Times New Roman" pitchFamily="18" charset="0"/>
                  <a:ea typeface="Cambria Math" pitchFamily="18" charset="0"/>
                  <a:cs typeface="Times New Roman" pitchFamily="18" charset="0"/>
                </a:rPr>
                <a:t>x</a:t>
              </a:r>
              <a:r>
                <a:rPr lang="en-US" sz="1600" dirty="0" smtClean="0">
                  <a:solidFill>
                    <a:srgbClr val="CC00CC"/>
                  </a:solidFill>
                  <a:latin typeface="Cambria Math" pitchFamily="18" charset="0"/>
                  <a:ea typeface="Cambria Math" pitchFamily="18" charset="0"/>
                  <a:cs typeface="+mn-cs"/>
                </a:rPr>
                <a:t> – 3)</a:t>
              </a:r>
              <a:r>
                <a:rPr lang="en-US" sz="1600" baseline="30000" dirty="0" smtClean="0">
                  <a:solidFill>
                    <a:srgbClr val="CC00CC"/>
                  </a:solidFill>
                  <a:latin typeface="Cambria Math" pitchFamily="18" charset="0"/>
                  <a:ea typeface="Cambria Math" pitchFamily="18" charset="0"/>
                  <a:cs typeface="+mn-cs"/>
                </a:rPr>
                <a:t>2</a:t>
              </a:r>
            </a:p>
          </p:txBody>
        </p:sp>
        <p:sp>
          <p:nvSpPr>
            <p:cNvPr id="7" name="Rectangle 6"/>
            <p:cNvSpPr/>
            <p:nvPr/>
          </p:nvSpPr>
          <p:spPr>
            <a:xfrm>
              <a:off x="2548050" y="570891"/>
              <a:ext cx="369879" cy="338554"/>
            </a:xfrm>
            <a:prstGeom prst="rect">
              <a:avLst/>
            </a:prstGeom>
          </p:spPr>
          <p:txBody>
            <a:bodyPr wrap="square">
              <a:spAutoFit/>
            </a:bodyPr>
            <a:lstStyle/>
            <a:p>
              <a:pPr fontAlgn="auto">
                <a:spcBef>
                  <a:spcPts val="0"/>
                </a:spcBef>
                <a:spcAft>
                  <a:spcPts val="0"/>
                </a:spcAft>
              </a:pPr>
              <a:r>
                <a:rPr lang="en-US" sz="1600" dirty="0" smtClean="0">
                  <a:solidFill>
                    <a:srgbClr val="CC00CC"/>
                  </a:solidFill>
                  <a:latin typeface="Cambria Math" pitchFamily="18" charset="0"/>
                  <a:ea typeface="Cambria Math" pitchFamily="18" charset="0"/>
                  <a:cs typeface="+mn-cs"/>
                </a:rPr>
                <a:t>=</a:t>
              </a:r>
              <a:endParaRPr lang="en-US" sz="1600" baseline="30000" dirty="0" smtClean="0">
                <a:solidFill>
                  <a:srgbClr val="CC00CC"/>
                </a:solidFill>
                <a:latin typeface="Cambria Math" pitchFamily="18" charset="0"/>
                <a:ea typeface="Cambria Math" pitchFamily="18" charset="0"/>
                <a:cs typeface="+mn-cs"/>
              </a:endParaRPr>
            </a:p>
          </p:txBody>
        </p:sp>
        <p:sp>
          <p:nvSpPr>
            <p:cNvPr id="8" name="Rectangle 7"/>
            <p:cNvSpPr/>
            <p:nvPr/>
          </p:nvSpPr>
          <p:spPr>
            <a:xfrm>
              <a:off x="2733783" y="570891"/>
              <a:ext cx="1076820" cy="338554"/>
            </a:xfrm>
            <a:prstGeom prst="rect">
              <a:avLst/>
            </a:prstGeom>
          </p:spPr>
          <p:txBody>
            <a:bodyPr wrap="square">
              <a:spAutoFit/>
            </a:bodyPr>
            <a:lstStyle/>
            <a:p>
              <a:pPr fontAlgn="auto">
                <a:spcBef>
                  <a:spcPts val="0"/>
                </a:spcBef>
                <a:spcAft>
                  <a:spcPts val="0"/>
                </a:spcAft>
              </a:pPr>
              <a:r>
                <a:rPr lang="en-US" sz="1600" dirty="0" smtClean="0">
                  <a:solidFill>
                    <a:srgbClr val="CC00CC"/>
                  </a:solidFill>
                  <a:latin typeface="Cambria Math" pitchFamily="18" charset="0"/>
                  <a:ea typeface="Cambria Math" pitchFamily="18" charset="0"/>
                  <a:cs typeface="+mn-cs"/>
                </a:rPr>
                <a:t>(8</a:t>
              </a:r>
              <a:r>
                <a:rPr lang="en-US" sz="1600" i="1" dirty="0" smtClean="0">
                  <a:solidFill>
                    <a:srgbClr val="CC00CC"/>
                  </a:solidFill>
                  <a:latin typeface="Times New Roman" pitchFamily="18" charset="0"/>
                  <a:ea typeface="Cambria Math" pitchFamily="18" charset="0"/>
                  <a:cs typeface="Times New Roman" pitchFamily="18" charset="0"/>
                </a:rPr>
                <a:t>x</a:t>
              </a:r>
              <a:r>
                <a:rPr lang="en-US" sz="1600" dirty="0" smtClean="0">
                  <a:solidFill>
                    <a:srgbClr val="CC00CC"/>
                  </a:solidFill>
                  <a:latin typeface="Cambria Math" pitchFamily="18" charset="0"/>
                  <a:ea typeface="Cambria Math" pitchFamily="18" charset="0"/>
                  <a:cs typeface="+mn-cs"/>
                </a:rPr>
                <a:t> + 6)</a:t>
              </a:r>
              <a:endParaRPr lang="en-US" sz="1600" baseline="30000" dirty="0" smtClean="0">
                <a:solidFill>
                  <a:srgbClr val="CC00CC"/>
                </a:solidFill>
                <a:latin typeface="Cambria Math" pitchFamily="18" charset="0"/>
                <a:ea typeface="Cambria Math" pitchFamily="18" charset="0"/>
                <a:cs typeface="+mn-cs"/>
              </a:endParaRPr>
            </a:p>
          </p:txBody>
        </p:sp>
        <p:sp>
          <p:nvSpPr>
            <p:cNvPr id="9" name="Rectangle 8"/>
            <p:cNvSpPr/>
            <p:nvPr/>
          </p:nvSpPr>
          <p:spPr>
            <a:xfrm>
              <a:off x="3480279" y="570891"/>
              <a:ext cx="767135" cy="338554"/>
            </a:xfrm>
            <a:prstGeom prst="rect">
              <a:avLst/>
            </a:prstGeom>
          </p:spPr>
          <p:txBody>
            <a:bodyPr wrap="square">
              <a:spAutoFit/>
            </a:bodyPr>
            <a:lstStyle/>
            <a:p>
              <a:pPr fontAlgn="auto">
                <a:spcBef>
                  <a:spcPts val="0"/>
                </a:spcBef>
                <a:spcAft>
                  <a:spcPts val="0"/>
                </a:spcAft>
              </a:pPr>
              <a:r>
                <a:rPr lang="en-US" sz="1600" dirty="0" smtClean="0">
                  <a:solidFill>
                    <a:srgbClr val="CC00CC"/>
                  </a:solidFill>
                  <a:latin typeface="Cambria Math" pitchFamily="18" charset="0"/>
                  <a:ea typeface="Cambria Math" pitchFamily="18" charset="0"/>
                  <a:cs typeface="+mn-cs"/>
                </a:rPr>
                <a:t>(</a:t>
              </a:r>
              <a:r>
                <a:rPr lang="en-US" sz="1600" i="1" dirty="0" smtClean="0">
                  <a:solidFill>
                    <a:srgbClr val="CC00CC"/>
                  </a:solidFill>
                  <a:latin typeface="Times New Roman" pitchFamily="18" charset="0"/>
                  <a:ea typeface="Cambria Math" pitchFamily="18" charset="0"/>
                  <a:cs typeface="Times New Roman" pitchFamily="18" charset="0"/>
                </a:rPr>
                <a:t>x</a:t>
              </a:r>
              <a:r>
                <a:rPr lang="en-US" sz="1600" dirty="0" smtClean="0">
                  <a:solidFill>
                    <a:srgbClr val="CC00CC"/>
                  </a:solidFill>
                  <a:latin typeface="Cambria Math" pitchFamily="18" charset="0"/>
                  <a:ea typeface="Cambria Math" pitchFamily="18" charset="0"/>
                  <a:cs typeface="+mn-cs"/>
                </a:rPr>
                <a:t> – 1)</a:t>
              </a:r>
              <a:endParaRPr lang="en-US" sz="1600" baseline="30000" dirty="0" smtClean="0">
                <a:solidFill>
                  <a:srgbClr val="CC00CC"/>
                </a:solidFill>
                <a:latin typeface="Cambria Math" pitchFamily="18" charset="0"/>
                <a:ea typeface="Cambria Math" pitchFamily="18" charset="0"/>
                <a:cs typeface="+mn-cs"/>
              </a:endParaRPr>
            </a:p>
          </p:txBody>
        </p:sp>
        <p:sp>
          <p:nvSpPr>
            <p:cNvPr id="10" name="Rectangle 9"/>
            <p:cNvSpPr/>
            <p:nvPr/>
          </p:nvSpPr>
          <p:spPr>
            <a:xfrm>
              <a:off x="4119655" y="570891"/>
              <a:ext cx="767135" cy="338554"/>
            </a:xfrm>
            <a:prstGeom prst="rect">
              <a:avLst/>
            </a:prstGeom>
          </p:spPr>
          <p:txBody>
            <a:bodyPr wrap="square">
              <a:spAutoFit/>
            </a:bodyPr>
            <a:lstStyle/>
            <a:p>
              <a:pPr fontAlgn="auto">
                <a:spcBef>
                  <a:spcPts val="0"/>
                </a:spcBef>
                <a:spcAft>
                  <a:spcPts val="0"/>
                </a:spcAft>
              </a:pPr>
              <a:r>
                <a:rPr lang="en-US" sz="1600" dirty="0" smtClean="0">
                  <a:solidFill>
                    <a:srgbClr val="CC00CC"/>
                  </a:solidFill>
                  <a:latin typeface="Cambria Math" pitchFamily="18" charset="0"/>
                  <a:ea typeface="Cambria Math" pitchFamily="18" charset="0"/>
                  <a:cs typeface="+mn-cs"/>
                </a:rPr>
                <a:t>+ 22</a:t>
              </a:r>
              <a:endParaRPr lang="en-US" sz="1600" baseline="30000" dirty="0" smtClean="0">
                <a:solidFill>
                  <a:srgbClr val="CC00CC"/>
                </a:solidFill>
                <a:latin typeface="Cambria Math" pitchFamily="18" charset="0"/>
                <a:ea typeface="Cambria Math" pitchFamily="18" charset="0"/>
                <a:cs typeface="+mn-cs"/>
              </a:endParaRPr>
            </a:p>
          </p:txBody>
        </p:sp>
      </p:grpSp>
      <p:grpSp>
        <p:nvGrpSpPr>
          <p:cNvPr id="11" name="Group 10"/>
          <p:cNvGrpSpPr/>
          <p:nvPr/>
        </p:nvGrpSpPr>
        <p:grpSpPr>
          <a:xfrm>
            <a:off x="395536" y="932162"/>
            <a:ext cx="615668" cy="368990"/>
            <a:chOff x="522920" y="1515017"/>
            <a:chExt cx="615668" cy="369332"/>
          </a:xfrm>
        </p:grpSpPr>
        <p:sp>
          <p:nvSpPr>
            <p:cNvPr id="12" name="Flowchart: Delay 11"/>
            <p:cNvSpPr/>
            <p:nvPr/>
          </p:nvSpPr>
          <p:spPr>
            <a:xfrm>
              <a:off x="573605" y="1544221"/>
              <a:ext cx="564983" cy="323262"/>
            </a:xfrm>
            <a:prstGeom prst="flowChartDelay">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dirty="0">
                <a:solidFill>
                  <a:prstClr val="white"/>
                </a:solidFill>
              </a:endParaRPr>
            </a:p>
          </p:txBody>
        </p:sp>
        <p:sp>
          <p:nvSpPr>
            <p:cNvPr id="13" name="TextBox 12"/>
            <p:cNvSpPr txBox="1"/>
            <p:nvPr/>
          </p:nvSpPr>
          <p:spPr>
            <a:xfrm>
              <a:off x="522920" y="1515017"/>
              <a:ext cx="562946" cy="369332"/>
            </a:xfrm>
            <a:prstGeom prst="rect">
              <a:avLst/>
            </a:prstGeom>
            <a:noFill/>
          </p:spPr>
          <p:txBody>
            <a:bodyPr wrap="square" rtlCol="0">
              <a:spAutoFit/>
            </a:bodyPr>
            <a:lstStyle/>
            <a:p>
              <a:pPr fontAlgn="auto">
                <a:spcBef>
                  <a:spcPts val="0"/>
                </a:spcBef>
                <a:spcAft>
                  <a:spcPts val="0"/>
                </a:spcAft>
              </a:pPr>
              <a:r>
                <a:rPr lang="en-US" dirty="0" smtClean="0">
                  <a:solidFill>
                    <a:prstClr val="black">
                      <a:lumMod val="95000"/>
                      <a:lumOff val="5000"/>
                    </a:prstClr>
                  </a:solidFill>
                  <a:latin typeface="Bookman Old Style" pitchFamily="18" charset="0"/>
                  <a:cs typeface="Arial" pitchFamily="34" charset="0"/>
                </a:rPr>
                <a:t>Sol</a:t>
              </a:r>
              <a:endParaRPr lang="en-US" dirty="0">
                <a:solidFill>
                  <a:prstClr val="black">
                    <a:lumMod val="95000"/>
                    <a:lumOff val="5000"/>
                  </a:prstClr>
                </a:solidFill>
                <a:latin typeface="Bookman Old Style" pitchFamily="18" charset="0"/>
                <a:cs typeface="Arial" pitchFamily="34" charset="0"/>
              </a:endParaRPr>
            </a:p>
          </p:txBody>
        </p:sp>
      </p:grpSp>
      <p:sp>
        <p:nvSpPr>
          <p:cNvPr id="15" name="Rectangle 14"/>
          <p:cNvSpPr/>
          <p:nvPr/>
        </p:nvSpPr>
        <p:spPr>
          <a:xfrm>
            <a:off x="495950" y="1255012"/>
            <a:ext cx="1124032" cy="338241"/>
          </a:xfrm>
          <a:prstGeom prst="rect">
            <a:avLst/>
          </a:prstGeom>
        </p:spPr>
        <p:txBody>
          <a:bodyPr wrap="square">
            <a:spAutoFit/>
          </a:bodyPr>
          <a:lstStyle/>
          <a:p>
            <a:pPr fontAlgn="auto">
              <a:spcBef>
                <a:spcPts val="0"/>
              </a:spcBef>
              <a:spcAft>
                <a:spcPts val="0"/>
              </a:spcAft>
            </a:pPr>
            <a:r>
              <a:rPr lang="en-US" sz="1600" dirty="0" smtClean="0">
                <a:solidFill>
                  <a:prstClr val="black"/>
                </a:solidFill>
                <a:latin typeface="Cambria Math" pitchFamily="18" charset="0"/>
                <a:ea typeface="Cambria Math" pitchFamily="18" charset="0"/>
                <a:cs typeface="+mn-cs"/>
              </a:rPr>
              <a:t>(2</a:t>
            </a:r>
            <a:r>
              <a:rPr lang="en-US" sz="1600" i="1" dirty="0" smtClean="0">
                <a:solidFill>
                  <a:prstClr val="black"/>
                </a:solidFill>
                <a:latin typeface="Times New Roman" pitchFamily="18" charset="0"/>
                <a:ea typeface="Cambria Math" pitchFamily="18" charset="0"/>
                <a:cs typeface="Times New Roman" pitchFamily="18" charset="0"/>
              </a:rPr>
              <a:t>x</a:t>
            </a:r>
            <a:r>
              <a:rPr lang="en-US" sz="1600" dirty="0" smtClean="0">
                <a:solidFill>
                  <a:prstClr val="black"/>
                </a:solidFill>
                <a:latin typeface="Cambria Math" pitchFamily="18" charset="0"/>
                <a:ea typeface="Cambria Math" pitchFamily="18" charset="0"/>
                <a:cs typeface="+mn-cs"/>
              </a:rPr>
              <a:t> + 3)</a:t>
            </a:r>
            <a:r>
              <a:rPr lang="en-US" sz="1600" baseline="30000" dirty="0" smtClean="0">
                <a:solidFill>
                  <a:prstClr val="black"/>
                </a:solidFill>
                <a:latin typeface="Cambria Math" pitchFamily="18" charset="0"/>
                <a:ea typeface="Cambria Math" pitchFamily="18" charset="0"/>
                <a:cs typeface="+mn-cs"/>
              </a:rPr>
              <a:t>2</a:t>
            </a:r>
          </a:p>
        </p:txBody>
      </p:sp>
      <p:sp>
        <p:nvSpPr>
          <p:cNvPr id="16" name="Rectangle 15"/>
          <p:cNvSpPr/>
          <p:nvPr/>
        </p:nvSpPr>
        <p:spPr>
          <a:xfrm>
            <a:off x="1356161" y="1255012"/>
            <a:ext cx="358150" cy="338241"/>
          </a:xfrm>
          <a:prstGeom prst="rect">
            <a:avLst/>
          </a:prstGeom>
        </p:spPr>
        <p:txBody>
          <a:bodyPr wrap="square">
            <a:spAutoFit/>
          </a:bodyPr>
          <a:lstStyle/>
          <a:p>
            <a:pPr fontAlgn="auto">
              <a:spcBef>
                <a:spcPts val="0"/>
              </a:spcBef>
              <a:spcAft>
                <a:spcPts val="0"/>
              </a:spcAft>
            </a:pPr>
            <a:r>
              <a:rPr lang="en-US" sz="1600" dirty="0" smtClean="0">
                <a:solidFill>
                  <a:prstClr val="black"/>
                </a:solidFill>
                <a:latin typeface="Cambria Math" pitchFamily="18" charset="0"/>
                <a:ea typeface="Cambria Math" pitchFamily="18" charset="0"/>
                <a:cs typeface="+mn-cs"/>
              </a:rPr>
              <a:t>+</a:t>
            </a:r>
            <a:endParaRPr lang="en-US" sz="1600" baseline="30000" dirty="0" smtClean="0">
              <a:solidFill>
                <a:prstClr val="black"/>
              </a:solidFill>
              <a:latin typeface="Cambria Math" pitchFamily="18" charset="0"/>
              <a:ea typeface="Cambria Math" pitchFamily="18" charset="0"/>
              <a:cs typeface="+mn-cs"/>
            </a:endParaRPr>
          </a:p>
        </p:txBody>
      </p:sp>
      <p:sp>
        <p:nvSpPr>
          <p:cNvPr id="17" name="Rectangle 16"/>
          <p:cNvSpPr/>
          <p:nvPr/>
        </p:nvSpPr>
        <p:spPr>
          <a:xfrm>
            <a:off x="1540005" y="1255012"/>
            <a:ext cx="959371" cy="338241"/>
          </a:xfrm>
          <a:prstGeom prst="rect">
            <a:avLst/>
          </a:prstGeom>
        </p:spPr>
        <p:txBody>
          <a:bodyPr wrap="square">
            <a:spAutoFit/>
          </a:bodyPr>
          <a:lstStyle/>
          <a:p>
            <a:pPr fontAlgn="auto">
              <a:spcBef>
                <a:spcPts val="0"/>
              </a:spcBef>
              <a:spcAft>
                <a:spcPts val="0"/>
              </a:spcAft>
            </a:pPr>
            <a:r>
              <a:rPr lang="en-US" sz="1600" dirty="0" smtClean="0">
                <a:solidFill>
                  <a:prstClr val="black"/>
                </a:solidFill>
                <a:latin typeface="Cambria Math" pitchFamily="18" charset="0"/>
                <a:ea typeface="Cambria Math" pitchFamily="18" charset="0"/>
                <a:cs typeface="+mn-cs"/>
              </a:rPr>
              <a:t>(2</a:t>
            </a:r>
            <a:r>
              <a:rPr lang="en-US" sz="1600" i="1" dirty="0" smtClean="0">
                <a:solidFill>
                  <a:prstClr val="black"/>
                </a:solidFill>
                <a:latin typeface="Times New Roman" pitchFamily="18" charset="0"/>
                <a:ea typeface="Cambria Math" pitchFamily="18" charset="0"/>
                <a:cs typeface="Times New Roman" pitchFamily="18" charset="0"/>
              </a:rPr>
              <a:t>x</a:t>
            </a:r>
            <a:r>
              <a:rPr lang="en-US" sz="1600" dirty="0" smtClean="0">
                <a:solidFill>
                  <a:prstClr val="black"/>
                </a:solidFill>
                <a:latin typeface="Cambria Math" pitchFamily="18" charset="0"/>
                <a:ea typeface="Cambria Math" pitchFamily="18" charset="0"/>
                <a:cs typeface="+mn-cs"/>
              </a:rPr>
              <a:t> – 3)</a:t>
            </a:r>
            <a:r>
              <a:rPr lang="en-US" sz="1600" baseline="30000" dirty="0" smtClean="0">
                <a:solidFill>
                  <a:prstClr val="black"/>
                </a:solidFill>
                <a:latin typeface="Cambria Math" pitchFamily="18" charset="0"/>
                <a:ea typeface="Cambria Math" pitchFamily="18" charset="0"/>
                <a:cs typeface="+mn-cs"/>
              </a:rPr>
              <a:t>2</a:t>
            </a:r>
          </a:p>
        </p:txBody>
      </p:sp>
      <p:sp>
        <p:nvSpPr>
          <p:cNvPr id="18" name="Rectangle 17"/>
          <p:cNvSpPr/>
          <p:nvPr/>
        </p:nvSpPr>
        <p:spPr>
          <a:xfrm>
            <a:off x="2362713" y="1255012"/>
            <a:ext cx="369879" cy="338241"/>
          </a:xfrm>
          <a:prstGeom prst="rect">
            <a:avLst/>
          </a:prstGeom>
        </p:spPr>
        <p:txBody>
          <a:bodyPr wrap="square">
            <a:spAutoFit/>
          </a:bodyPr>
          <a:lstStyle/>
          <a:p>
            <a:pPr fontAlgn="auto">
              <a:spcBef>
                <a:spcPts val="0"/>
              </a:spcBef>
              <a:spcAft>
                <a:spcPts val="0"/>
              </a:spcAft>
            </a:pPr>
            <a:r>
              <a:rPr lang="en-US" sz="1600" dirty="0" smtClean="0">
                <a:solidFill>
                  <a:prstClr val="black"/>
                </a:solidFill>
                <a:latin typeface="Cambria Math" pitchFamily="18" charset="0"/>
                <a:ea typeface="Cambria Math" pitchFamily="18" charset="0"/>
                <a:cs typeface="+mn-cs"/>
              </a:rPr>
              <a:t>=</a:t>
            </a:r>
            <a:endParaRPr lang="en-US" sz="1600" baseline="30000" dirty="0" smtClean="0">
              <a:solidFill>
                <a:prstClr val="black"/>
              </a:solidFill>
              <a:latin typeface="Cambria Math" pitchFamily="18" charset="0"/>
              <a:ea typeface="Cambria Math" pitchFamily="18" charset="0"/>
              <a:cs typeface="+mn-cs"/>
            </a:endParaRPr>
          </a:p>
        </p:txBody>
      </p:sp>
      <p:sp>
        <p:nvSpPr>
          <p:cNvPr id="19" name="Rectangle 18"/>
          <p:cNvSpPr/>
          <p:nvPr/>
        </p:nvSpPr>
        <p:spPr>
          <a:xfrm>
            <a:off x="2548444" y="1255012"/>
            <a:ext cx="1076820" cy="338241"/>
          </a:xfrm>
          <a:prstGeom prst="rect">
            <a:avLst/>
          </a:prstGeom>
        </p:spPr>
        <p:txBody>
          <a:bodyPr wrap="square">
            <a:spAutoFit/>
          </a:bodyPr>
          <a:lstStyle/>
          <a:p>
            <a:pPr fontAlgn="auto">
              <a:spcBef>
                <a:spcPts val="0"/>
              </a:spcBef>
              <a:spcAft>
                <a:spcPts val="0"/>
              </a:spcAft>
            </a:pPr>
            <a:r>
              <a:rPr lang="en-US" sz="1600" dirty="0" smtClean="0">
                <a:solidFill>
                  <a:prstClr val="black"/>
                </a:solidFill>
                <a:latin typeface="Cambria Math" pitchFamily="18" charset="0"/>
                <a:ea typeface="Cambria Math" pitchFamily="18" charset="0"/>
                <a:cs typeface="+mn-cs"/>
              </a:rPr>
              <a:t>(8</a:t>
            </a:r>
            <a:r>
              <a:rPr lang="en-US" sz="1600" i="1" dirty="0" smtClean="0">
                <a:solidFill>
                  <a:prstClr val="black"/>
                </a:solidFill>
                <a:latin typeface="Times New Roman" pitchFamily="18" charset="0"/>
                <a:ea typeface="Cambria Math" pitchFamily="18" charset="0"/>
                <a:cs typeface="Times New Roman" pitchFamily="18" charset="0"/>
              </a:rPr>
              <a:t>x</a:t>
            </a:r>
            <a:r>
              <a:rPr lang="en-US" sz="1600" dirty="0" smtClean="0">
                <a:solidFill>
                  <a:prstClr val="black"/>
                </a:solidFill>
                <a:latin typeface="Cambria Math" pitchFamily="18" charset="0"/>
                <a:ea typeface="Cambria Math" pitchFamily="18" charset="0"/>
                <a:cs typeface="+mn-cs"/>
              </a:rPr>
              <a:t> + 6)</a:t>
            </a:r>
            <a:endParaRPr lang="en-US" sz="1600" baseline="30000" dirty="0" smtClean="0">
              <a:solidFill>
                <a:prstClr val="black"/>
              </a:solidFill>
              <a:latin typeface="Cambria Math" pitchFamily="18" charset="0"/>
              <a:ea typeface="Cambria Math" pitchFamily="18" charset="0"/>
              <a:cs typeface="+mn-cs"/>
            </a:endParaRPr>
          </a:p>
        </p:txBody>
      </p:sp>
      <p:sp>
        <p:nvSpPr>
          <p:cNvPr id="20" name="Rectangle 19"/>
          <p:cNvSpPr/>
          <p:nvPr/>
        </p:nvSpPr>
        <p:spPr>
          <a:xfrm>
            <a:off x="3294963" y="1255012"/>
            <a:ext cx="767135" cy="338241"/>
          </a:xfrm>
          <a:prstGeom prst="rect">
            <a:avLst/>
          </a:prstGeom>
        </p:spPr>
        <p:txBody>
          <a:bodyPr wrap="square">
            <a:spAutoFit/>
          </a:bodyPr>
          <a:lstStyle/>
          <a:p>
            <a:pPr fontAlgn="auto">
              <a:spcBef>
                <a:spcPts val="0"/>
              </a:spcBef>
              <a:spcAft>
                <a:spcPts val="0"/>
              </a:spcAft>
            </a:pPr>
            <a:r>
              <a:rPr lang="en-US" sz="1600" dirty="0" smtClean="0">
                <a:solidFill>
                  <a:prstClr val="black"/>
                </a:solidFill>
                <a:latin typeface="Cambria Math" pitchFamily="18" charset="0"/>
                <a:ea typeface="Cambria Math" pitchFamily="18" charset="0"/>
                <a:cs typeface="+mn-cs"/>
              </a:rPr>
              <a:t>(</a:t>
            </a:r>
            <a:r>
              <a:rPr lang="en-US" sz="1600" i="1" dirty="0" smtClean="0">
                <a:solidFill>
                  <a:prstClr val="black"/>
                </a:solidFill>
                <a:latin typeface="Times New Roman" pitchFamily="18" charset="0"/>
                <a:ea typeface="Cambria Math" pitchFamily="18" charset="0"/>
                <a:cs typeface="Times New Roman" pitchFamily="18" charset="0"/>
              </a:rPr>
              <a:t>x</a:t>
            </a:r>
            <a:r>
              <a:rPr lang="en-US" sz="1600" dirty="0" smtClean="0">
                <a:solidFill>
                  <a:prstClr val="black"/>
                </a:solidFill>
                <a:latin typeface="Cambria Math" pitchFamily="18" charset="0"/>
                <a:ea typeface="Cambria Math" pitchFamily="18" charset="0"/>
                <a:cs typeface="+mn-cs"/>
              </a:rPr>
              <a:t> – 1)</a:t>
            </a:r>
            <a:endParaRPr lang="en-US" sz="1600" baseline="30000" dirty="0" smtClean="0">
              <a:solidFill>
                <a:prstClr val="black"/>
              </a:solidFill>
              <a:latin typeface="Cambria Math" pitchFamily="18" charset="0"/>
              <a:ea typeface="Cambria Math" pitchFamily="18" charset="0"/>
              <a:cs typeface="+mn-cs"/>
            </a:endParaRPr>
          </a:p>
        </p:txBody>
      </p:sp>
      <p:sp>
        <p:nvSpPr>
          <p:cNvPr id="21" name="Rectangle 20"/>
          <p:cNvSpPr/>
          <p:nvPr/>
        </p:nvSpPr>
        <p:spPr>
          <a:xfrm>
            <a:off x="3934361" y="1255012"/>
            <a:ext cx="767135" cy="338241"/>
          </a:xfrm>
          <a:prstGeom prst="rect">
            <a:avLst/>
          </a:prstGeom>
        </p:spPr>
        <p:txBody>
          <a:bodyPr wrap="square">
            <a:spAutoFit/>
          </a:bodyPr>
          <a:lstStyle/>
          <a:p>
            <a:pPr fontAlgn="auto">
              <a:spcBef>
                <a:spcPts val="0"/>
              </a:spcBef>
              <a:spcAft>
                <a:spcPts val="0"/>
              </a:spcAft>
            </a:pPr>
            <a:r>
              <a:rPr lang="en-US" sz="1600" dirty="0" smtClean="0">
                <a:solidFill>
                  <a:prstClr val="black"/>
                </a:solidFill>
                <a:latin typeface="Cambria Math" pitchFamily="18" charset="0"/>
                <a:ea typeface="Cambria Math" pitchFamily="18" charset="0"/>
                <a:cs typeface="+mn-cs"/>
              </a:rPr>
              <a:t>+ 22</a:t>
            </a:r>
            <a:endParaRPr lang="en-US" sz="1600" baseline="30000" dirty="0" smtClean="0">
              <a:solidFill>
                <a:prstClr val="black"/>
              </a:solidFill>
              <a:latin typeface="Cambria Math" pitchFamily="18" charset="0"/>
              <a:ea typeface="Cambria Math" pitchFamily="18" charset="0"/>
              <a:cs typeface="+mn-cs"/>
            </a:endParaRPr>
          </a:p>
        </p:txBody>
      </p:sp>
      <p:sp>
        <p:nvSpPr>
          <p:cNvPr id="23" name="Rectangle 22"/>
          <p:cNvSpPr/>
          <p:nvPr/>
        </p:nvSpPr>
        <p:spPr>
          <a:xfrm>
            <a:off x="274609" y="1563015"/>
            <a:ext cx="370240" cy="338241"/>
          </a:xfrm>
          <a:prstGeom prst="rect">
            <a:avLst/>
          </a:prstGeom>
        </p:spPr>
        <p:txBody>
          <a:bodyPr wrap="square">
            <a:spAutoFit/>
          </a:bodyPr>
          <a:lstStyle/>
          <a:p>
            <a:pPr fontAlgn="auto">
              <a:spcBef>
                <a:spcPts val="0"/>
              </a:spcBef>
              <a:spcAft>
                <a:spcPts val="0"/>
              </a:spcAft>
            </a:pPr>
            <a:r>
              <a:rPr lang="pt-BR" sz="1600" dirty="0" smtClean="0">
                <a:solidFill>
                  <a:prstClr val="black"/>
                </a:solidFill>
                <a:latin typeface="Symbol" pitchFamily="18" charset="2"/>
                <a:ea typeface="Cambria Math" pitchFamily="18" charset="0"/>
                <a:cs typeface="Times New Roman"/>
                <a:sym typeface="Symbol"/>
              </a:rPr>
              <a:t>\</a:t>
            </a:r>
            <a:endParaRPr lang="en-IN" sz="1600" dirty="0" smtClean="0">
              <a:solidFill>
                <a:prstClr val="black"/>
              </a:solidFill>
              <a:latin typeface="Symbol" pitchFamily="18" charset="2"/>
              <a:ea typeface="Cambria Math" pitchFamily="18" charset="0"/>
              <a:cs typeface="+mn-cs"/>
            </a:endParaRPr>
          </a:p>
        </p:txBody>
      </p:sp>
      <p:sp>
        <p:nvSpPr>
          <p:cNvPr id="24" name="Rectangle 23"/>
          <p:cNvSpPr/>
          <p:nvPr/>
        </p:nvSpPr>
        <p:spPr>
          <a:xfrm>
            <a:off x="485480" y="1563015"/>
            <a:ext cx="632237" cy="338241"/>
          </a:xfrm>
          <a:prstGeom prst="rect">
            <a:avLst/>
          </a:prstGeom>
        </p:spPr>
        <p:txBody>
          <a:bodyPr wrap="square">
            <a:spAutoFit/>
          </a:bodyPr>
          <a:lstStyle/>
          <a:p>
            <a:pPr fontAlgn="auto">
              <a:spcBef>
                <a:spcPts val="0"/>
              </a:spcBef>
              <a:spcAft>
                <a:spcPts val="0"/>
              </a:spcAft>
            </a:pPr>
            <a:r>
              <a:rPr lang="en-US" sz="1600" dirty="0" smtClean="0">
                <a:solidFill>
                  <a:prstClr val="black"/>
                </a:solidFill>
                <a:latin typeface="Cambria Math" pitchFamily="18" charset="0"/>
                <a:ea typeface="Cambria Math" pitchFamily="18" charset="0"/>
                <a:cs typeface="+mn-cs"/>
              </a:rPr>
              <a:t>(2</a:t>
            </a:r>
            <a:r>
              <a:rPr lang="en-US" sz="1600" i="1" dirty="0" smtClean="0">
                <a:solidFill>
                  <a:prstClr val="black"/>
                </a:solidFill>
                <a:latin typeface="Times New Roman" pitchFamily="18" charset="0"/>
                <a:ea typeface="Cambria Math" pitchFamily="18" charset="0"/>
                <a:cs typeface="Times New Roman" pitchFamily="18" charset="0"/>
              </a:rPr>
              <a:t>x</a:t>
            </a:r>
            <a:r>
              <a:rPr lang="en-US" sz="1600" dirty="0" smtClean="0">
                <a:solidFill>
                  <a:prstClr val="black"/>
                </a:solidFill>
                <a:latin typeface="Cambria Math" pitchFamily="18" charset="0"/>
                <a:ea typeface="Cambria Math" pitchFamily="18" charset="0"/>
                <a:cs typeface="+mn-cs"/>
              </a:rPr>
              <a:t>)</a:t>
            </a:r>
            <a:r>
              <a:rPr lang="en-US" sz="1600" baseline="30000" dirty="0" smtClean="0">
                <a:solidFill>
                  <a:prstClr val="black"/>
                </a:solidFill>
                <a:latin typeface="Cambria Math" pitchFamily="18" charset="0"/>
                <a:ea typeface="Cambria Math" pitchFamily="18" charset="0"/>
                <a:cs typeface="+mn-cs"/>
              </a:rPr>
              <a:t>2</a:t>
            </a:r>
          </a:p>
        </p:txBody>
      </p:sp>
      <p:sp>
        <p:nvSpPr>
          <p:cNvPr id="25" name="Rectangle 24"/>
          <p:cNvSpPr/>
          <p:nvPr/>
        </p:nvSpPr>
        <p:spPr>
          <a:xfrm>
            <a:off x="1000964" y="1563015"/>
            <a:ext cx="513595" cy="338241"/>
          </a:xfrm>
          <a:prstGeom prst="rect">
            <a:avLst/>
          </a:prstGeom>
        </p:spPr>
        <p:txBody>
          <a:bodyPr wrap="square">
            <a:spAutoFit/>
          </a:bodyPr>
          <a:lstStyle/>
          <a:p>
            <a:pPr fontAlgn="auto">
              <a:spcBef>
                <a:spcPts val="0"/>
              </a:spcBef>
              <a:spcAft>
                <a:spcPts val="0"/>
              </a:spcAft>
            </a:pPr>
            <a:r>
              <a:rPr lang="en-US" sz="1600" dirty="0" smtClean="0">
                <a:solidFill>
                  <a:prstClr val="black"/>
                </a:solidFill>
                <a:latin typeface="Cambria Math" pitchFamily="18" charset="0"/>
                <a:ea typeface="Cambria Math" pitchFamily="18" charset="0"/>
                <a:cs typeface="+mn-cs"/>
              </a:rPr>
              <a:t>+ 2</a:t>
            </a:r>
            <a:endParaRPr lang="en-US" sz="1600" baseline="30000" dirty="0" smtClean="0">
              <a:solidFill>
                <a:prstClr val="black"/>
              </a:solidFill>
              <a:latin typeface="Cambria Math" pitchFamily="18" charset="0"/>
              <a:ea typeface="Cambria Math" pitchFamily="18" charset="0"/>
              <a:cs typeface="+mn-cs"/>
            </a:endParaRPr>
          </a:p>
        </p:txBody>
      </p:sp>
      <p:sp>
        <p:nvSpPr>
          <p:cNvPr id="26" name="Rectangle 25"/>
          <p:cNvSpPr/>
          <p:nvPr/>
        </p:nvSpPr>
        <p:spPr>
          <a:xfrm>
            <a:off x="1298025" y="1563015"/>
            <a:ext cx="811800" cy="338241"/>
          </a:xfrm>
          <a:prstGeom prst="rect">
            <a:avLst/>
          </a:prstGeom>
        </p:spPr>
        <p:txBody>
          <a:bodyPr wrap="square">
            <a:spAutoFit/>
          </a:bodyPr>
          <a:lstStyle/>
          <a:p>
            <a:pPr fontAlgn="auto">
              <a:spcBef>
                <a:spcPts val="0"/>
              </a:spcBef>
              <a:spcAft>
                <a:spcPts val="0"/>
              </a:spcAft>
            </a:pPr>
            <a:r>
              <a:rPr lang="en-US" sz="1600" dirty="0" smtClean="0">
                <a:solidFill>
                  <a:prstClr val="black"/>
                </a:solidFill>
                <a:latin typeface="Cambria Math" pitchFamily="18" charset="0"/>
                <a:ea typeface="Cambria Math" pitchFamily="18" charset="0"/>
                <a:cs typeface="+mn-cs"/>
              </a:rPr>
              <a:t>(2</a:t>
            </a:r>
            <a:r>
              <a:rPr lang="en-US" sz="1600" i="1" dirty="0" smtClean="0">
                <a:solidFill>
                  <a:prstClr val="black"/>
                </a:solidFill>
                <a:latin typeface="Times New Roman" pitchFamily="18" charset="0"/>
                <a:ea typeface="Cambria Math" pitchFamily="18" charset="0"/>
                <a:cs typeface="Times New Roman" pitchFamily="18" charset="0"/>
              </a:rPr>
              <a:t>x</a:t>
            </a:r>
            <a:r>
              <a:rPr lang="en-US" sz="1600" dirty="0" smtClean="0">
                <a:solidFill>
                  <a:prstClr val="black"/>
                </a:solidFill>
                <a:latin typeface="Cambria Math" pitchFamily="18" charset="0"/>
                <a:ea typeface="Cambria Math" pitchFamily="18" charset="0"/>
                <a:cs typeface="+mn-cs"/>
              </a:rPr>
              <a:t>)</a:t>
            </a:r>
            <a:endParaRPr lang="en-US" sz="1600" baseline="30000" dirty="0" smtClean="0">
              <a:solidFill>
                <a:prstClr val="black"/>
              </a:solidFill>
              <a:latin typeface="Cambria Math" pitchFamily="18" charset="0"/>
              <a:ea typeface="Cambria Math" pitchFamily="18" charset="0"/>
              <a:cs typeface="+mn-cs"/>
            </a:endParaRPr>
          </a:p>
        </p:txBody>
      </p:sp>
      <p:sp>
        <p:nvSpPr>
          <p:cNvPr id="27" name="Rectangle 26"/>
          <p:cNvSpPr/>
          <p:nvPr/>
        </p:nvSpPr>
        <p:spPr>
          <a:xfrm>
            <a:off x="1648467" y="1563015"/>
            <a:ext cx="513595" cy="338241"/>
          </a:xfrm>
          <a:prstGeom prst="rect">
            <a:avLst/>
          </a:prstGeom>
        </p:spPr>
        <p:txBody>
          <a:bodyPr wrap="square">
            <a:spAutoFit/>
          </a:bodyPr>
          <a:lstStyle/>
          <a:p>
            <a:pPr fontAlgn="auto">
              <a:spcBef>
                <a:spcPts val="0"/>
              </a:spcBef>
              <a:spcAft>
                <a:spcPts val="0"/>
              </a:spcAft>
            </a:pPr>
            <a:r>
              <a:rPr lang="en-US" sz="1600" dirty="0">
                <a:solidFill>
                  <a:prstClr val="black"/>
                </a:solidFill>
                <a:latin typeface="Cambria Math" pitchFamily="18" charset="0"/>
                <a:ea typeface="Cambria Math" pitchFamily="18" charset="0"/>
                <a:cs typeface="+mn-cs"/>
              </a:rPr>
              <a:t>(3)</a:t>
            </a:r>
            <a:endParaRPr lang="en-US" sz="1600" baseline="30000" dirty="0" smtClean="0">
              <a:solidFill>
                <a:prstClr val="black"/>
              </a:solidFill>
              <a:latin typeface="Cambria Math" pitchFamily="18" charset="0"/>
              <a:ea typeface="Cambria Math" pitchFamily="18" charset="0"/>
              <a:cs typeface="+mn-cs"/>
            </a:endParaRPr>
          </a:p>
        </p:txBody>
      </p:sp>
      <p:sp>
        <p:nvSpPr>
          <p:cNvPr id="28" name="Rectangle 27"/>
          <p:cNvSpPr/>
          <p:nvPr/>
        </p:nvSpPr>
        <p:spPr>
          <a:xfrm>
            <a:off x="1971542" y="1563015"/>
            <a:ext cx="625371" cy="338241"/>
          </a:xfrm>
          <a:prstGeom prst="rect">
            <a:avLst/>
          </a:prstGeom>
        </p:spPr>
        <p:txBody>
          <a:bodyPr wrap="square">
            <a:spAutoFit/>
          </a:bodyPr>
          <a:lstStyle/>
          <a:p>
            <a:pPr fontAlgn="auto">
              <a:spcBef>
                <a:spcPts val="0"/>
              </a:spcBef>
              <a:spcAft>
                <a:spcPts val="0"/>
              </a:spcAft>
            </a:pPr>
            <a:r>
              <a:rPr lang="en-US" sz="1600" dirty="0" smtClean="0">
                <a:solidFill>
                  <a:prstClr val="black"/>
                </a:solidFill>
                <a:latin typeface="Cambria Math" pitchFamily="18" charset="0"/>
                <a:ea typeface="Cambria Math" pitchFamily="18" charset="0"/>
                <a:cs typeface="+mn-cs"/>
              </a:rPr>
              <a:t>+ 3</a:t>
            </a:r>
            <a:r>
              <a:rPr lang="en-US" sz="1600" baseline="30000" dirty="0" smtClean="0">
                <a:solidFill>
                  <a:prstClr val="black"/>
                </a:solidFill>
                <a:latin typeface="Cambria Math" pitchFamily="18" charset="0"/>
                <a:ea typeface="Cambria Math" pitchFamily="18" charset="0"/>
                <a:cs typeface="+mn-cs"/>
              </a:rPr>
              <a:t>2</a:t>
            </a:r>
          </a:p>
        </p:txBody>
      </p:sp>
      <p:sp>
        <p:nvSpPr>
          <p:cNvPr id="29" name="Rectangle 28"/>
          <p:cNvSpPr/>
          <p:nvPr/>
        </p:nvSpPr>
        <p:spPr>
          <a:xfrm>
            <a:off x="2431590" y="1563015"/>
            <a:ext cx="864249" cy="338241"/>
          </a:xfrm>
          <a:prstGeom prst="rect">
            <a:avLst/>
          </a:prstGeom>
        </p:spPr>
        <p:txBody>
          <a:bodyPr wrap="square">
            <a:spAutoFit/>
          </a:bodyPr>
          <a:lstStyle/>
          <a:p>
            <a:pPr fontAlgn="auto">
              <a:spcBef>
                <a:spcPts val="0"/>
              </a:spcBef>
              <a:spcAft>
                <a:spcPts val="0"/>
              </a:spcAft>
            </a:pPr>
            <a:r>
              <a:rPr lang="en-US" sz="1600" dirty="0">
                <a:solidFill>
                  <a:prstClr val="black"/>
                </a:solidFill>
                <a:latin typeface="Cambria Math" pitchFamily="18" charset="0"/>
                <a:ea typeface="Cambria Math" pitchFamily="18" charset="0"/>
                <a:cs typeface="+mn-cs"/>
              </a:rPr>
              <a:t>+ (</a:t>
            </a:r>
            <a:r>
              <a:rPr lang="en-US" sz="1600" dirty="0" smtClean="0">
                <a:solidFill>
                  <a:prstClr val="black"/>
                </a:solidFill>
                <a:latin typeface="Cambria Math" pitchFamily="18" charset="0"/>
                <a:ea typeface="Cambria Math" pitchFamily="18" charset="0"/>
                <a:cs typeface="+mn-cs"/>
              </a:rPr>
              <a:t>2</a:t>
            </a:r>
            <a:r>
              <a:rPr lang="en-US" sz="1600" i="1" dirty="0" smtClean="0">
                <a:solidFill>
                  <a:prstClr val="black"/>
                </a:solidFill>
                <a:latin typeface="Times New Roman" pitchFamily="18" charset="0"/>
                <a:ea typeface="Cambria Math" pitchFamily="18" charset="0"/>
                <a:cs typeface="Times New Roman" pitchFamily="18" charset="0"/>
              </a:rPr>
              <a:t>x</a:t>
            </a:r>
            <a:r>
              <a:rPr lang="en-US" sz="1600" dirty="0" smtClean="0">
                <a:solidFill>
                  <a:prstClr val="black"/>
                </a:solidFill>
                <a:latin typeface="Cambria Math" pitchFamily="18" charset="0"/>
                <a:ea typeface="Cambria Math" pitchFamily="18" charset="0"/>
                <a:cs typeface="+mn-cs"/>
              </a:rPr>
              <a:t>)</a:t>
            </a:r>
            <a:r>
              <a:rPr lang="en-US" sz="1600" baseline="30000" dirty="0" smtClean="0">
                <a:solidFill>
                  <a:prstClr val="black"/>
                </a:solidFill>
                <a:latin typeface="Cambria Math" pitchFamily="18" charset="0"/>
                <a:ea typeface="Cambria Math" pitchFamily="18" charset="0"/>
                <a:cs typeface="+mn-cs"/>
              </a:rPr>
              <a:t>2</a:t>
            </a:r>
          </a:p>
        </p:txBody>
      </p:sp>
      <p:sp>
        <p:nvSpPr>
          <p:cNvPr id="30" name="Rectangle 29"/>
          <p:cNvSpPr/>
          <p:nvPr/>
        </p:nvSpPr>
        <p:spPr>
          <a:xfrm>
            <a:off x="3151188" y="1563015"/>
            <a:ext cx="524353" cy="338241"/>
          </a:xfrm>
          <a:prstGeom prst="rect">
            <a:avLst/>
          </a:prstGeom>
        </p:spPr>
        <p:txBody>
          <a:bodyPr wrap="square">
            <a:spAutoFit/>
          </a:bodyPr>
          <a:lstStyle/>
          <a:p>
            <a:pPr fontAlgn="auto">
              <a:spcBef>
                <a:spcPts val="0"/>
              </a:spcBef>
              <a:spcAft>
                <a:spcPts val="0"/>
              </a:spcAft>
            </a:pPr>
            <a:r>
              <a:rPr lang="en-US" sz="1600" dirty="0" smtClean="0">
                <a:solidFill>
                  <a:prstClr val="black"/>
                </a:solidFill>
                <a:latin typeface="Cambria Math" pitchFamily="18" charset="0"/>
                <a:ea typeface="Cambria Math" pitchFamily="18" charset="0"/>
                <a:cs typeface="+mn-cs"/>
              </a:rPr>
              <a:t>– 2</a:t>
            </a:r>
            <a:endParaRPr lang="en-US" sz="1600" baseline="30000" dirty="0" smtClean="0">
              <a:solidFill>
                <a:prstClr val="black"/>
              </a:solidFill>
              <a:latin typeface="Cambria Math" pitchFamily="18" charset="0"/>
              <a:ea typeface="Cambria Math" pitchFamily="18" charset="0"/>
              <a:cs typeface="+mn-cs"/>
            </a:endParaRPr>
          </a:p>
        </p:txBody>
      </p:sp>
      <p:sp>
        <p:nvSpPr>
          <p:cNvPr id="31" name="Rectangle 30"/>
          <p:cNvSpPr/>
          <p:nvPr/>
        </p:nvSpPr>
        <p:spPr>
          <a:xfrm>
            <a:off x="3417064" y="1563015"/>
            <a:ext cx="631114" cy="338241"/>
          </a:xfrm>
          <a:prstGeom prst="rect">
            <a:avLst/>
          </a:prstGeom>
        </p:spPr>
        <p:txBody>
          <a:bodyPr wrap="square">
            <a:spAutoFit/>
          </a:bodyPr>
          <a:lstStyle/>
          <a:p>
            <a:pPr fontAlgn="auto">
              <a:spcBef>
                <a:spcPts val="0"/>
              </a:spcBef>
              <a:spcAft>
                <a:spcPts val="0"/>
              </a:spcAft>
            </a:pPr>
            <a:r>
              <a:rPr lang="en-US" sz="1600" dirty="0">
                <a:solidFill>
                  <a:prstClr val="black"/>
                </a:solidFill>
                <a:latin typeface="Cambria Math" pitchFamily="18" charset="0"/>
                <a:ea typeface="Cambria Math" pitchFamily="18" charset="0"/>
                <a:cs typeface="+mn-cs"/>
              </a:rPr>
              <a:t>(2</a:t>
            </a:r>
            <a:r>
              <a:rPr lang="en-US" sz="1600" i="1" dirty="0">
                <a:solidFill>
                  <a:prstClr val="black"/>
                </a:solidFill>
                <a:latin typeface="Times New Roman" pitchFamily="18" charset="0"/>
                <a:ea typeface="Cambria Math" pitchFamily="18" charset="0"/>
                <a:cs typeface="Times New Roman" pitchFamily="18" charset="0"/>
              </a:rPr>
              <a:t>x</a:t>
            </a:r>
            <a:r>
              <a:rPr lang="en-US" sz="1600" dirty="0">
                <a:solidFill>
                  <a:prstClr val="black"/>
                </a:solidFill>
                <a:latin typeface="Cambria Math" pitchFamily="18" charset="0"/>
                <a:ea typeface="Cambria Math" pitchFamily="18" charset="0"/>
                <a:cs typeface="+mn-cs"/>
              </a:rPr>
              <a:t>)</a:t>
            </a:r>
            <a:endParaRPr lang="en-US" sz="1600" baseline="30000" dirty="0">
              <a:solidFill>
                <a:prstClr val="black"/>
              </a:solidFill>
              <a:latin typeface="Cambria Math" pitchFamily="18" charset="0"/>
              <a:ea typeface="Cambria Math" pitchFamily="18" charset="0"/>
              <a:cs typeface="+mn-cs"/>
            </a:endParaRPr>
          </a:p>
        </p:txBody>
      </p:sp>
      <p:sp>
        <p:nvSpPr>
          <p:cNvPr id="32" name="Rectangle 31"/>
          <p:cNvSpPr/>
          <p:nvPr/>
        </p:nvSpPr>
        <p:spPr>
          <a:xfrm>
            <a:off x="3789706" y="1563015"/>
            <a:ext cx="491660" cy="338241"/>
          </a:xfrm>
          <a:prstGeom prst="rect">
            <a:avLst/>
          </a:prstGeom>
        </p:spPr>
        <p:txBody>
          <a:bodyPr wrap="square">
            <a:spAutoFit/>
          </a:bodyPr>
          <a:lstStyle/>
          <a:p>
            <a:pPr fontAlgn="auto">
              <a:spcBef>
                <a:spcPts val="0"/>
              </a:spcBef>
              <a:spcAft>
                <a:spcPts val="0"/>
              </a:spcAft>
            </a:pPr>
            <a:r>
              <a:rPr lang="en-US" sz="1600" dirty="0">
                <a:solidFill>
                  <a:prstClr val="black"/>
                </a:solidFill>
                <a:latin typeface="Cambria Math" pitchFamily="18" charset="0"/>
                <a:ea typeface="Cambria Math" pitchFamily="18" charset="0"/>
                <a:cs typeface="+mn-cs"/>
              </a:rPr>
              <a:t>(3)</a:t>
            </a:r>
            <a:endParaRPr lang="en-US" sz="1600" baseline="30000" dirty="0">
              <a:solidFill>
                <a:prstClr val="black"/>
              </a:solidFill>
              <a:latin typeface="Cambria Math" pitchFamily="18" charset="0"/>
              <a:ea typeface="Cambria Math" pitchFamily="18" charset="0"/>
              <a:cs typeface="+mn-cs"/>
            </a:endParaRPr>
          </a:p>
        </p:txBody>
      </p:sp>
      <p:sp>
        <p:nvSpPr>
          <p:cNvPr id="33" name="Rectangle 32"/>
          <p:cNvSpPr/>
          <p:nvPr/>
        </p:nvSpPr>
        <p:spPr>
          <a:xfrm>
            <a:off x="4125387" y="1563015"/>
            <a:ext cx="576064" cy="338241"/>
          </a:xfrm>
          <a:prstGeom prst="rect">
            <a:avLst/>
          </a:prstGeom>
        </p:spPr>
        <p:txBody>
          <a:bodyPr wrap="square">
            <a:spAutoFit/>
          </a:bodyPr>
          <a:lstStyle/>
          <a:p>
            <a:pPr fontAlgn="auto">
              <a:spcBef>
                <a:spcPts val="0"/>
              </a:spcBef>
              <a:spcAft>
                <a:spcPts val="0"/>
              </a:spcAft>
            </a:pPr>
            <a:r>
              <a:rPr lang="en-US" sz="1600" dirty="0" smtClean="0">
                <a:solidFill>
                  <a:prstClr val="black"/>
                </a:solidFill>
                <a:latin typeface="Cambria Math" pitchFamily="18" charset="0"/>
                <a:ea typeface="Cambria Math" pitchFamily="18" charset="0"/>
                <a:cs typeface="+mn-cs"/>
              </a:rPr>
              <a:t>+ 3</a:t>
            </a:r>
            <a:r>
              <a:rPr lang="en-US" sz="1600" baseline="30000" dirty="0" smtClean="0">
                <a:solidFill>
                  <a:prstClr val="black"/>
                </a:solidFill>
                <a:latin typeface="Cambria Math" pitchFamily="18" charset="0"/>
                <a:ea typeface="Cambria Math" pitchFamily="18" charset="0"/>
                <a:cs typeface="+mn-cs"/>
              </a:rPr>
              <a:t>2</a:t>
            </a:r>
            <a:endParaRPr lang="en-US" sz="1600" baseline="30000" dirty="0">
              <a:solidFill>
                <a:prstClr val="black"/>
              </a:solidFill>
              <a:latin typeface="Cambria Math" pitchFamily="18" charset="0"/>
              <a:ea typeface="Cambria Math" pitchFamily="18" charset="0"/>
              <a:cs typeface="+mn-cs"/>
            </a:endParaRPr>
          </a:p>
        </p:txBody>
      </p:sp>
      <p:sp>
        <p:nvSpPr>
          <p:cNvPr id="34" name="Rectangle 33"/>
          <p:cNvSpPr/>
          <p:nvPr/>
        </p:nvSpPr>
        <p:spPr>
          <a:xfrm>
            <a:off x="4617268" y="1563015"/>
            <a:ext cx="350793" cy="338241"/>
          </a:xfrm>
          <a:prstGeom prst="rect">
            <a:avLst/>
          </a:prstGeom>
        </p:spPr>
        <p:txBody>
          <a:bodyPr wrap="square">
            <a:spAutoFit/>
          </a:bodyPr>
          <a:lstStyle/>
          <a:p>
            <a:pPr fontAlgn="auto">
              <a:spcBef>
                <a:spcPts val="0"/>
              </a:spcBef>
              <a:spcAft>
                <a:spcPts val="0"/>
              </a:spcAft>
            </a:pPr>
            <a:r>
              <a:rPr lang="en-US" sz="1600" dirty="0" smtClean="0">
                <a:solidFill>
                  <a:prstClr val="black"/>
                </a:solidFill>
                <a:latin typeface="Cambria Math" pitchFamily="18" charset="0"/>
                <a:ea typeface="Cambria Math" pitchFamily="18" charset="0"/>
                <a:cs typeface="+mn-cs"/>
              </a:rPr>
              <a:t>=</a:t>
            </a:r>
            <a:endParaRPr lang="en-US" sz="1600" baseline="30000" dirty="0" smtClean="0">
              <a:solidFill>
                <a:prstClr val="black"/>
              </a:solidFill>
              <a:latin typeface="Cambria Math" pitchFamily="18" charset="0"/>
              <a:ea typeface="Cambria Math" pitchFamily="18" charset="0"/>
              <a:cs typeface="+mn-cs"/>
            </a:endParaRPr>
          </a:p>
        </p:txBody>
      </p:sp>
      <p:sp>
        <p:nvSpPr>
          <p:cNvPr id="35" name="Rectangle 34"/>
          <p:cNvSpPr/>
          <p:nvPr/>
        </p:nvSpPr>
        <p:spPr>
          <a:xfrm>
            <a:off x="4824051" y="1563015"/>
            <a:ext cx="391363" cy="338241"/>
          </a:xfrm>
          <a:prstGeom prst="rect">
            <a:avLst/>
          </a:prstGeom>
        </p:spPr>
        <p:txBody>
          <a:bodyPr wrap="square">
            <a:spAutoFit/>
          </a:bodyPr>
          <a:lstStyle/>
          <a:p>
            <a:pPr fontAlgn="auto">
              <a:spcBef>
                <a:spcPts val="0"/>
              </a:spcBef>
              <a:spcAft>
                <a:spcPts val="0"/>
              </a:spcAft>
            </a:pPr>
            <a:r>
              <a:rPr lang="en-US" sz="1600" dirty="0">
                <a:solidFill>
                  <a:prstClr val="black"/>
                </a:solidFill>
                <a:latin typeface="Cambria Math" pitchFamily="18" charset="0"/>
                <a:ea typeface="Cambria Math" pitchFamily="18" charset="0"/>
                <a:cs typeface="+mn-cs"/>
              </a:rPr>
              <a:t>8</a:t>
            </a:r>
            <a:r>
              <a:rPr lang="en-US" sz="1600" i="1" dirty="0">
                <a:solidFill>
                  <a:prstClr val="black"/>
                </a:solidFill>
                <a:latin typeface="Times New Roman" pitchFamily="18" charset="0"/>
                <a:ea typeface="Cambria Math" pitchFamily="18" charset="0"/>
                <a:cs typeface="Times New Roman" pitchFamily="18" charset="0"/>
              </a:rPr>
              <a:t>x</a:t>
            </a:r>
            <a:endParaRPr lang="en-US" sz="1600" baseline="30000" dirty="0" smtClean="0">
              <a:solidFill>
                <a:prstClr val="black"/>
              </a:solidFill>
              <a:latin typeface="Cambria Math" pitchFamily="18" charset="0"/>
              <a:ea typeface="Cambria Math" pitchFamily="18" charset="0"/>
              <a:cs typeface="+mn-cs"/>
            </a:endParaRPr>
          </a:p>
        </p:txBody>
      </p:sp>
      <p:sp>
        <p:nvSpPr>
          <p:cNvPr id="36" name="Rectangle 35"/>
          <p:cNvSpPr/>
          <p:nvPr/>
        </p:nvSpPr>
        <p:spPr>
          <a:xfrm>
            <a:off x="5049720" y="1563015"/>
            <a:ext cx="782430" cy="338241"/>
          </a:xfrm>
          <a:prstGeom prst="rect">
            <a:avLst/>
          </a:prstGeom>
        </p:spPr>
        <p:txBody>
          <a:bodyPr wrap="square">
            <a:spAutoFit/>
          </a:bodyPr>
          <a:lstStyle/>
          <a:p>
            <a:pPr fontAlgn="auto">
              <a:spcBef>
                <a:spcPts val="0"/>
              </a:spcBef>
              <a:spcAft>
                <a:spcPts val="0"/>
              </a:spcAft>
            </a:pPr>
            <a:r>
              <a:rPr lang="en-US" sz="1600" dirty="0" smtClean="0">
                <a:solidFill>
                  <a:prstClr val="black"/>
                </a:solidFill>
                <a:latin typeface="Cambria Math" pitchFamily="18" charset="0"/>
                <a:ea typeface="Cambria Math" pitchFamily="18" charset="0"/>
                <a:cs typeface="+mn-cs"/>
              </a:rPr>
              <a:t>(</a:t>
            </a:r>
            <a:r>
              <a:rPr lang="en-US" sz="1600" i="1" dirty="0" smtClean="0">
                <a:solidFill>
                  <a:prstClr val="black"/>
                </a:solidFill>
                <a:latin typeface="Times New Roman" pitchFamily="18" charset="0"/>
                <a:ea typeface="Cambria Math" pitchFamily="18" charset="0"/>
                <a:cs typeface="Times New Roman" pitchFamily="18" charset="0"/>
              </a:rPr>
              <a:t>x – </a:t>
            </a:r>
            <a:r>
              <a:rPr lang="en-US" sz="1600" dirty="0" smtClean="0">
                <a:solidFill>
                  <a:prstClr val="black"/>
                </a:solidFill>
                <a:latin typeface="Times New Roman" pitchFamily="18" charset="0"/>
                <a:ea typeface="Cambria Math" pitchFamily="18" charset="0"/>
                <a:cs typeface="Times New Roman" pitchFamily="18" charset="0"/>
              </a:rPr>
              <a:t>1)</a:t>
            </a:r>
            <a:endParaRPr lang="en-US" sz="1600" baseline="30000" dirty="0" smtClean="0">
              <a:solidFill>
                <a:prstClr val="black"/>
              </a:solidFill>
              <a:latin typeface="Cambria Math" pitchFamily="18" charset="0"/>
              <a:ea typeface="Cambria Math" pitchFamily="18" charset="0"/>
              <a:cs typeface="+mn-cs"/>
            </a:endParaRPr>
          </a:p>
        </p:txBody>
      </p:sp>
      <p:sp>
        <p:nvSpPr>
          <p:cNvPr id="37" name="Rectangle 36"/>
          <p:cNvSpPr/>
          <p:nvPr/>
        </p:nvSpPr>
        <p:spPr>
          <a:xfrm>
            <a:off x="5650051" y="1563015"/>
            <a:ext cx="391363" cy="338241"/>
          </a:xfrm>
          <a:prstGeom prst="rect">
            <a:avLst/>
          </a:prstGeom>
        </p:spPr>
        <p:txBody>
          <a:bodyPr wrap="square">
            <a:spAutoFit/>
          </a:bodyPr>
          <a:lstStyle/>
          <a:p>
            <a:pPr fontAlgn="auto">
              <a:spcBef>
                <a:spcPts val="0"/>
              </a:spcBef>
              <a:spcAft>
                <a:spcPts val="0"/>
              </a:spcAft>
            </a:pPr>
            <a:r>
              <a:rPr lang="en-US" sz="1600" dirty="0" smtClean="0">
                <a:solidFill>
                  <a:prstClr val="black"/>
                </a:solidFill>
                <a:latin typeface="Cambria Math" pitchFamily="18" charset="0"/>
                <a:ea typeface="Cambria Math" pitchFamily="18" charset="0"/>
                <a:cs typeface="+mn-cs"/>
              </a:rPr>
              <a:t>+</a:t>
            </a:r>
            <a:endParaRPr lang="en-US" sz="1600" baseline="30000" dirty="0" smtClean="0">
              <a:solidFill>
                <a:prstClr val="black"/>
              </a:solidFill>
              <a:latin typeface="Cambria Math" pitchFamily="18" charset="0"/>
              <a:ea typeface="Cambria Math" pitchFamily="18" charset="0"/>
              <a:cs typeface="+mn-cs"/>
            </a:endParaRPr>
          </a:p>
        </p:txBody>
      </p:sp>
      <p:sp>
        <p:nvSpPr>
          <p:cNvPr id="38" name="Rectangle 37"/>
          <p:cNvSpPr/>
          <p:nvPr/>
        </p:nvSpPr>
        <p:spPr>
          <a:xfrm>
            <a:off x="5875451" y="1563015"/>
            <a:ext cx="297690" cy="338241"/>
          </a:xfrm>
          <a:prstGeom prst="rect">
            <a:avLst/>
          </a:prstGeom>
        </p:spPr>
        <p:txBody>
          <a:bodyPr wrap="square">
            <a:spAutoFit/>
          </a:bodyPr>
          <a:lstStyle/>
          <a:p>
            <a:pPr fontAlgn="auto">
              <a:spcBef>
                <a:spcPts val="0"/>
              </a:spcBef>
              <a:spcAft>
                <a:spcPts val="0"/>
              </a:spcAft>
            </a:pPr>
            <a:r>
              <a:rPr lang="en-US" sz="1600" dirty="0" smtClean="0">
                <a:solidFill>
                  <a:prstClr val="black"/>
                </a:solidFill>
                <a:latin typeface="Cambria Math" pitchFamily="18" charset="0"/>
                <a:ea typeface="Cambria Math" pitchFamily="18" charset="0"/>
                <a:cs typeface="+mn-cs"/>
              </a:rPr>
              <a:t>6</a:t>
            </a:r>
            <a:endParaRPr lang="en-US" sz="1600" baseline="30000" dirty="0" smtClean="0">
              <a:solidFill>
                <a:prstClr val="black"/>
              </a:solidFill>
              <a:latin typeface="Cambria Math" pitchFamily="18" charset="0"/>
              <a:ea typeface="Cambria Math" pitchFamily="18" charset="0"/>
              <a:cs typeface="+mn-cs"/>
            </a:endParaRPr>
          </a:p>
        </p:txBody>
      </p:sp>
      <p:sp>
        <p:nvSpPr>
          <p:cNvPr id="39" name="Rectangle 38"/>
          <p:cNvSpPr/>
          <p:nvPr/>
        </p:nvSpPr>
        <p:spPr>
          <a:xfrm>
            <a:off x="6022774" y="1563015"/>
            <a:ext cx="782430" cy="338241"/>
          </a:xfrm>
          <a:prstGeom prst="rect">
            <a:avLst/>
          </a:prstGeom>
        </p:spPr>
        <p:txBody>
          <a:bodyPr wrap="square">
            <a:spAutoFit/>
          </a:bodyPr>
          <a:lstStyle/>
          <a:p>
            <a:pPr fontAlgn="auto">
              <a:spcBef>
                <a:spcPts val="0"/>
              </a:spcBef>
              <a:spcAft>
                <a:spcPts val="0"/>
              </a:spcAft>
            </a:pPr>
            <a:r>
              <a:rPr lang="en-US" sz="1600" dirty="0" smtClean="0">
                <a:solidFill>
                  <a:prstClr val="black"/>
                </a:solidFill>
                <a:latin typeface="Cambria Math" pitchFamily="18" charset="0"/>
                <a:ea typeface="Cambria Math" pitchFamily="18" charset="0"/>
                <a:cs typeface="+mn-cs"/>
              </a:rPr>
              <a:t>(</a:t>
            </a:r>
            <a:r>
              <a:rPr lang="en-US" sz="1600" i="1" dirty="0" smtClean="0">
                <a:solidFill>
                  <a:prstClr val="black"/>
                </a:solidFill>
                <a:latin typeface="Times New Roman" pitchFamily="18" charset="0"/>
                <a:ea typeface="Cambria Math" pitchFamily="18" charset="0"/>
                <a:cs typeface="Times New Roman" pitchFamily="18" charset="0"/>
              </a:rPr>
              <a:t>x – </a:t>
            </a:r>
            <a:r>
              <a:rPr lang="en-US" sz="1600" dirty="0" smtClean="0">
                <a:solidFill>
                  <a:prstClr val="black"/>
                </a:solidFill>
                <a:latin typeface="Times New Roman" pitchFamily="18" charset="0"/>
                <a:ea typeface="Cambria Math" pitchFamily="18" charset="0"/>
                <a:cs typeface="Times New Roman" pitchFamily="18" charset="0"/>
              </a:rPr>
              <a:t>1)</a:t>
            </a:r>
            <a:endParaRPr lang="en-US" sz="1600" baseline="30000" dirty="0" smtClean="0">
              <a:solidFill>
                <a:prstClr val="black"/>
              </a:solidFill>
              <a:latin typeface="Cambria Math" pitchFamily="18" charset="0"/>
              <a:ea typeface="Cambria Math" pitchFamily="18" charset="0"/>
              <a:cs typeface="+mn-cs"/>
            </a:endParaRPr>
          </a:p>
        </p:txBody>
      </p:sp>
      <p:sp>
        <p:nvSpPr>
          <p:cNvPr id="40" name="Rectangle 39"/>
          <p:cNvSpPr/>
          <p:nvPr/>
        </p:nvSpPr>
        <p:spPr>
          <a:xfrm>
            <a:off x="6624259" y="1563015"/>
            <a:ext cx="391363" cy="338241"/>
          </a:xfrm>
          <a:prstGeom prst="rect">
            <a:avLst/>
          </a:prstGeom>
        </p:spPr>
        <p:txBody>
          <a:bodyPr wrap="square">
            <a:spAutoFit/>
          </a:bodyPr>
          <a:lstStyle/>
          <a:p>
            <a:pPr fontAlgn="auto">
              <a:spcBef>
                <a:spcPts val="0"/>
              </a:spcBef>
              <a:spcAft>
                <a:spcPts val="0"/>
              </a:spcAft>
            </a:pPr>
            <a:r>
              <a:rPr lang="en-US" sz="1600" dirty="0" smtClean="0">
                <a:solidFill>
                  <a:prstClr val="black"/>
                </a:solidFill>
                <a:latin typeface="Cambria Math" pitchFamily="18" charset="0"/>
                <a:ea typeface="Cambria Math" pitchFamily="18" charset="0"/>
                <a:cs typeface="+mn-cs"/>
              </a:rPr>
              <a:t>+</a:t>
            </a:r>
            <a:endParaRPr lang="en-US" sz="1600" baseline="30000" dirty="0" smtClean="0">
              <a:solidFill>
                <a:prstClr val="black"/>
              </a:solidFill>
              <a:latin typeface="Cambria Math" pitchFamily="18" charset="0"/>
              <a:ea typeface="Cambria Math" pitchFamily="18" charset="0"/>
              <a:cs typeface="+mn-cs"/>
            </a:endParaRPr>
          </a:p>
        </p:txBody>
      </p:sp>
      <p:sp>
        <p:nvSpPr>
          <p:cNvPr id="41" name="Rectangle 40"/>
          <p:cNvSpPr/>
          <p:nvPr/>
        </p:nvSpPr>
        <p:spPr>
          <a:xfrm>
            <a:off x="6818125" y="1563015"/>
            <a:ext cx="465544" cy="338241"/>
          </a:xfrm>
          <a:prstGeom prst="rect">
            <a:avLst/>
          </a:prstGeom>
        </p:spPr>
        <p:txBody>
          <a:bodyPr wrap="square">
            <a:spAutoFit/>
          </a:bodyPr>
          <a:lstStyle/>
          <a:p>
            <a:pPr fontAlgn="auto">
              <a:spcBef>
                <a:spcPts val="0"/>
              </a:spcBef>
              <a:spcAft>
                <a:spcPts val="0"/>
              </a:spcAft>
            </a:pPr>
            <a:r>
              <a:rPr lang="en-US" sz="1600" dirty="0" smtClean="0">
                <a:solidFill>
                  <a:prstClr val="black"/>
                </a:solidFill>
                <a:latin typeface="Cambria Math" pitchFamily="18" charset="0"/>
                <a:ea typeface="Cambria Math" pitchFamily="18" charset="0"/>
                <a:cs typeface="+mn-cs"/>
              </a:rPr>
              <a:t>22</a:t>
            </a:r>
            <a:endParaRPr lang="en-US" sz="1600" baseline="30000" dirty="0" smtClean="0">
              <a:solidFill>
                <a:prstClr val="black"/>
              </a:solidFill>
              <a:latin typeface="Cambria Math" pitchFamily="18" charset="0"/>
              <a:ea typeface="Cambria Math" pitchFamily="18" charset="0"/>
              <a:cs typeface="+mn-cs"/>
            </a:endParaRPr>
          </a:p>
        </p:txBody>
      </p:sp>
      <p:sp>
        <p:nvSpPr>
          <p:cNvPr id="42" name="Rectangle 41"/>
          <p:cNvSpPr/>
          <p:nvPr/>
        </p:nvSpPr>
        <p:spPr>
          <a:xfrm>
            <a:off x="274609" y="1887549"/>
            <a:ext cx="370240" cy="338241"/>
          </a:xfrm>
          <a:prstGeom prst="rect">
            <a:avLst/>
          </a:prstGeom>
        </p:spPr>
        <p:txBody>
          <a:bodyPr wrap="square">
            <a:spAutoFit/>
          </a:bodyPr>
          <a:lstStyle/>
          <a:p>
            <a:pPr fontAlgn="auto">
              <a:spcBef>
                <a:spcPts val="0"/>
              </a:spcBef>
              <a:spcAft>
                <a:spcPts val="0"/>
              </a:spcAft>
            </a:pPr>
            <a:r>
              <a:rPr lang="pt-BR" sz="1600" dirty="0" smtClean="0">
                <a:solidFill>
                  <a:prstClr val="black"/>
                </a:solidFill>
                <a:latin typeface="Symbol" pitchFamily="18" charset="2"/>
                <a:ea typeface="Cambria Math" pitchFamily="18" charset="0"/>
                <a:cs typeface="Times New Roman"/>
                <a:sym typeface="Symbol"/>
              </a:rPr>
              <a:t>\</a:t>
            </a:r>
            <a:endParaRPr lang="en-IN" sz="1600" dirty="0" smtClean="0">
              <a:solidFill>
                <a:prstClr val="black"/>
              </a:solidFill>
              <a:latin typeface="Symbol" pitchFamily="18" charset="2"/>
              <a:ea typeface="Cambria Math" pitchFamily="18" charset="0"/>
              <a:cs typeface="+mn-cs"/>
            </a:endParaRPr>
          </a:p>
        </p:txBody>
      </p:sp>
      <p:sp>
        <p:nvSpPr>
          <p:cNvPr id="43" name="Rectangle 42"/>
          <p:cNvSpPr/>
          <p:nvPr/>
        </p:nvSpPr>
        <p:spPr>
          <a:xfrm>
            <a:off x="1772900" y="1887549"/>
            <a:ext cx="490347" cy="338241"/>
          </a:xfrm>
          <a:prstGeom prst="rect">
            <a:avLst/>
          </a:prstGeom>
        </p:spPr>
        <p:txBody>
          <a:bodyPr wrap="square">
            <a:spAutoFit/>
          </a:bodyPr>
          <a:lstStyle/>
          <a:p>
            <a:pPr fontAlgn="auto">
              <a:spcBef>
                <a:spcPts val="0"/>
              </a:spcBef>
              <a:spcAft>
                <a:spcPts val="0"/>
              </a:spcAft>
            </a:pPr>
            <a:r>
              <a:rPr lang="en-US" sz="1600" dirty="0">
                <a:solidFill>
                  <a:prstClr val="black"/>
                </a:solidFill>
                <a:latin typeface="Cambria Math" pitchFamily="18" charset="0"/>
                <a:ea typeface="Cambria Math" pitchFamily="18" charset="0"/>
                <a:cs typeface="+mn-cs"/>
              </a:rPr>
              <a:t>4</a:t>
            </a:r>
            <a:r>
              <a:rPr lang="en-US" sz="1600" i="1" dirty="0">
                <a:solidFill>
                  <a:prstClr val="black"/>
                </a:solidFill>
                <a:latin typeface="Times New Roman" pitchFamily="18" charset="0"/>
                <a:ea typeface="Cambria Math" pitchFamily="18" charset="0"/>
                <a:cs typeface="Times New Roman" pitchFamily="18" charset="0"/>
              </a:rPr>
              <a:t>x</a:t>
            </a:r>
            <a:r>
              <a:rPr lang="en-US" sz="1600" baseline="30000" dirty="0" smtClean="0">
                <a:solidFill>
                  <a:prstClr val="black"/>
                </a:solidFill>
                <a:latin typeface="Cambria Math" pitchFamily="18" charset="0"/>
                <a:ea typeface="Cambria Math" pitchFamily="18" charset="0"/>
                <a:cs typeface="+mn-cs"/>
              </a:rPr>
              <a:t>2</a:t>
            </a:r>
          </a:p>
        </p:txBody>
      </p:sp>
      <p:sp>
        <p:nvSpPr>
          <p:cNvPr id="44" name="Rectangle 43"/>
          <p:cNvSpPr/>
          <p:nvPr/>
        </p:nvSpPr>
        <p:spPr>
          <a:xfrm>
            <a:off x="2118717" y="1887549"/>
            <a:ext cx="754102" cy="338241"/>
          </a:xfrm>
          <a:prstGeom prst="rect">
            <a:avLst/>
          </a:prstGeom>
        </p:spPr>
        <p:txBody>
          <a:bodyPr wrap="square">
            <a:spAutoFit/>
          </a:bodyPr>
          <a:lstStyle/>
          <a:p>
            <a:pPr fontAlgn="auto">
              <a:spcBef>
                <a:spcPts val="0"/>
              </a:spcBef>
              <a:spcAft>
                <a:spcPts val="0"/>
              </a:spcAft>
            </a:pPr>
            <a:r>
              <a:rPr lang="en-US" sz="1600" dirty="0" smtClean="0">
                <a:solidFill>
                  <a:prstClr val="black"/>
                </a:solidFill>
                <a:latin typeface="Cambria Math" pitchFamily="18" charset="0"/>
                <a:ea typeface="Cambria Math" pitchFamily="18" charset="0"/>
                <a:cs typeface="+mn-cs"/>
              </a:rPr>
              <a:t>+ 12</a:t>
            </a:r>
            <a:r>
              <a:rPr lang="en-US" sz="1600" i="1" dirty="0" smtClean="0">
                <a:solidFill>
                  <a:prstClr val="black"/>
                </a:solidFill>
                <a:latin typeface="Times New Roman" pitchFamily="18" charset="0"/>
                <a:ea typeface="Cambria Math" pitchFamily="18" charset="0"/>
                <a:cs typeface="Times New Roman" pitchFamily="18" charset="0"/>
              </a:rPr>
              <a:t>x</a:t>
            </a:r>
            <a:endParaRPr lang="en-US" sz="1600" baseline="30000" dirty="0" smtClean="0">
              <a:solidFill>
                <a:prstClr val="black"/>
              </a:solidFill>
              <a:latin typeface="Cambria Math" pitchFamily="18" charset="0"/>
              <a:ea typeface="Cambria Math" pitchFamily="18" charset="0"/>
              <a:cs typeface="+mn-cs"/>
            </a:endParaRPr>
          </a:p>
        </p:txBody>
      </p:sp>
      <p:sp>
        <p:nvSpPr>
          <p:cNvPr id="45" name="Rectangle 44"/>
          <p:cNvSpPr/>
          <p:nvPr/>
        </p:nvSpPr>
        <p:spPr>
          <a:xfrm>
            <a:off x="2716773" y="1887549"/>
            <a:ext cx="515062" cy="338241"/>
          </a:xfrm>
          <a:prstGeom prst="rect">
            <a:avLst/>
          </a:prstGeom>
        </p:spPr>
        <p:txBody>
          <a:bodyPr wrap="square">
            <a:spAutoFit/>
          </a:bodyPr>
          <a:lstStyle/>
          <a:p>
            <a:pPr fontAlgn="auto">
              <a:spcBef>
                <a:spcPts val="0"/>
              </a:spcBef>
              <a:spcAft>
                <a:spcPts val="0"/>
              </a:spcAft>
            </a:pPr>
            <a:r>
              <a:rPr lang="en-US" sz="1600" dirty="0" smtClean="0">
                <a:solidFill>
                  <a:prstClr val="black"/>
                </a:solidFill>
                <a:latin typeface="Cambria Math" pitchFamily="18" charset="0"/>
                <a:ea typeface="Cambria Math" pitchFamily="18" charset="0"/>
                <a:cs typeface="+mn-cs"/>
              </a:rPr>
              <a:t>+ 9</a:t>
            </a:r>
            <a:endParaRPr lang="en-US" sz="1600" baseline="30000" dirty="0" smtClean="0">
              <a:solidFill>
                <a:prstClr val="black"/>
              </a:solidFill>
              <a:latin typeface="Cambria Math" pitchFamily="18" charset="0"/>
              <a:ea typeface="Cambria Math" pitchFamily="18" charset="0"/>
              <a:cs typeface="+mn-cs"/>
            </a:endParaRPr>
          </a:p>
        </p:txBody>
      </p:sp>
      <p:sp>
        <p:nvSpPr>
          <p:cNvPr id="46" name="Rectangle 45"/>
          <p:cNvSpPr/>
          <p:nvPr/>
        </p:nvSpPr>
        <p:spPr>
          <a:xfrm>
            <a:off x="3128594" y="1887549"/>
            <a:ext cx="687438" cy="338241"/>
          </a:xfrm>
          <a:prstGeom prst="rect">
            <a:avLst/>
          </a:prstGeom>
        </p:spPr>
        <p:txBody>
          <a:bodyPr wrap="square">
            <a:spAutoFit/>
          </a:bodyPr>
          <a:lstStyle/>
          <a:p>
            <a:pPr fontAlgn="auto">
              <a:spcBef>
                <a:spcPts val="0"/>
              </a:spcBef>
              <a:spcAft>
                <a:spcPts val="0"/>
              </a:spcAft>
            </a:pPr>
            <a:r>
              <a:rPr lang="en-US" sz="1600" dirty="0" smtClean="0">
                <a:solidFill>
                  <a:prstClr val="black"/>
                </a:solidFill>
                <a:latin typeface="Cambria Math" pitchFamily="18" charset="0"/>
                <a:ea typeface="Cambria Math" pitchFamily="18" charset="0"/>
                <a:cs typeface="+mn-cs"/>
              </a:rPr>
              <a:t>+ 4</a:t>
            </a:r>
            <a:r>
              <a:rPr lang="en-US" sz="1600" i="1" dirty="0" smtClean="0">
                <a:solidFill>
                  <a:prstClr val="black"/>
                </a:solidFill>
                <a:latin typeface="Times New Roman" pitchFamily="18" charset="0"/>
                <a:ea typeface="Cambria Math" pitchFamily="18" charset="0"/>
                <a:cs typeface="Times New Roman" pitchFamily="18" charset="0"/>
              </a:rPr>
              <a:t>x</a:t>
            </a:r>
            <a:r>
              <a:rPr lang="en-US" sz="1600" baseline="30000" dirty="0" smtClean="0">
                <a:solidFill>
                  <a:prstClr val="black"/>
                </a:solidFill>
                <a:latin typeface="Cambria Math" pitchFamily="18" charset="0"/>
                <a:ea typeface="Cambria Math" pitchFamily="18" charset="0"/>
                <a:cs typeface="+mn-cs"/>
              </a:rPr>
              <a:t>2</a:t>
            </a:r>
            <a:endParaRPr lang="en-US" sz="1600" baseline="30000" dirty="0">
              <a:solidFill>
                <a:prstClr val="black"/>
              </a:solidFill>
              <a:latin typeface="Cambria Math" pitchFamily="18" charset="0"/>
              <a:ea typeface="Cambria Math" pitchFamily="18" charset="0"/>
              <a:cs typeface="+mn-cs"/>
            </a:endParaRPr>
          </a:p>
        </p:txBody>
      </p:sp>
      <p:sp>
        <p:nvSpPr>
          <p:cNvPr id="48" name="Rectangle 47"/>
          <p:cNvSpPr/>
          <p:nvPr/>
        </p:nvSpPr>
        <p:spPr>
          <a:xfrm>
            <a:off x="3686848" y="1887549"/>
            <a:ext cx="687438" cy="338241"/>
          </a:xfrm>
          <a:prstGeom prst="rect">
            <a:avLst/>
          </a:prstGeom>
        </p:spPr>
        <p:txBody>
          <a:bodyPr wrap="square">
            <a:spAutoFit/>
          </a:bodyPr>
          <a:lstStyle/>
          <a:p>
            <a:pPr fontAlgn="auto">
              <a:spcBef>
                <a:spcPts val="0"/>
              </a:spcBef>
              <a:spcAft>
                <a:spcPts val="0"/>
              </a:spcAft>
            </a:pPr>
            <a:r>
              <a:rPr lang="en-US" sz="1600" dirty="0" smtClean="0">
                <a:solidFill>
                  <a:prstClr val="black"/>
                </a:solidFill>
                <a:latin typeface="Cambria Math" pitchFamily="18" charset="0"/>
                <a:ea typeface="Cambria Math" pitchFamily="18" charset="0"/>
                <a:cs typeface="+mn-cs"/>
              </a:rPr>
              <a:t>– 12</a:t>
            </a:r>
            <a:r>
              <a:rPr lang="en-US" sz="1600" i="1" dirty="0" smtClean="0">
                <a:solidFill>
                  <a:prstClr val="black"/>
                </a:solidFill>
                <a:latin typeface="Times New Roman" pitchFamily="18" charset="0"/>
                <a:ea typeface="Cambria Math" pitchFamily="18" charset="0"/>
                <a:cs typeface="Times New Roman" pitchFamily="18" charset="0"/>
              </a:rPr>
              <a:t>x</a:t>
            </a:r>
            <a:endParaRPr lang="en-US" sz="1600" baseline="30000" dirty="0">
              <a:solidFill>
                <a:prstClr val="black"/>
              </a:solidFill>
              <a:latin typeface="Cambria Math" pitchFamily="18" charset="0"/>
              <a:ea typeface="Cambria Math" pitchFamily="18" charset="0"/>
              <a:cs typeface="+mn-cs"/>
            </a:endParaRPr>
          </a:p>
        </p:txBody>
      </p:sp>
      <p:sp>
        <p:nvSpPr>
          <p:cNvPr id="49" name="Rectangle 48"/>
          <p:cNvSpPr/>
          <p:nvPr/>
        </p:nvSpPr>
        <p:spPr>
          <a:xfrm>
            <a:off x="4232787" y="1887549"/>
            <a:ext cx="508732" cy="338241"/>
          </a:xfrm>
          <a:prstGeom prst="rect">
            <a:avLst/>
          </a:prstGeom>
        </p:spPr>
        <p:txBody>
          <a:bodyPr wrap="square">
            <a:spAutoFit/>
          </a:bodyPr>
          <a:lstStyle/>
          <a:p>
            <a:pPr fontAlgn="auto">
              <a:spcBef>
                <a:spcPts val="0"/>
              </a:spcBef>
              <a:spcAft>
                <a:spcPts val="0"/>
              </a:spcAft>
            </a:pPr>
            <a:r>
              <a:rPr lang="en-US" sz="1600" dirty="0" smtClean="0">
                <a:solidFill>
                  <a:prstClr val="black"/>
                </a:solidFill>
                <a:latin typeface="Cambria Math" pitchFamily="18" charset="0"/>
                <a:ea typeface="Cambria Math" pitchFamily="18" charset="0"/>
                <a:cs typeface="+mn-cs"/>
              </a:rPr>
              <a:t>+ 9</a:t>
            </a:r>
            <a:endParaRPr lang="en-US" sz="1600" baseline="30000" dirty="0">
              <a:solidFill>
                <a:prstClr val="black"/>
              </a:solidFill>
              <a:latin typeface="Cambria Math" pitchFamily="18" charset="0"/>
              <a:ea typeface="Cambria Math" pitchFamily="18" charset="0"/>
              <a:cs typeface="+mn-cs"/>
            </a:endParaRPr>
          </a:p>
        </p:txBody>
      </p:sp>
      <p:sp>
        <p:nvSpPr>
          <p:cNvPr id="50" name="Rectangle 49"/>
          <p:cNvSpPr/>
          <p:nvPr/>
        </p:nvSpPr>
        <p:spPr>
          <a:xfrm>
            <a:off x="4617479" y="1887549"/>
            <a:ext cx="707798" cy="338241"/>
          </a:xfrm>
          <a:prstGeom prst="rect">
            <a:avLst/>
          </a:prstGeom>
        </p:spPr>
        <p:txBody>
          <a:bodyPr wrap="square">
            <a:spAutoFit/>
          </a:bodyPr>
          <a:lstStyle/>
          <a:p>
            <a:pPr fontAlgn="auto">
              <a:spcBef>
                <a:spcPts val="0"/>
              </a:spcBef>
              <a:spcAft>
                <a:spcPts val="0"/>
              </a:spcAft>
            </a:pPr>
            <a:r>
              <a:rPr lang="en-US" sz="1600" dirty="0" smtClean="0">
                <a:solidFill>
                  <a:prstClr val="black"/>
                </a:solidFill>
                <a:latin typeface="Cambria Math" pitchFamily="18" charset="0"/>
                <a:ea typeface="Cambria Math" pitchFamily="18" charset="0"/>
                <a:cs typeface="+mn-cs"/>
              </a:rPr>
              <a:t>= 8</a:t>
            </a:r>
            <a:r>
              <a:rPr lang="en-US" sz="1600" i="1" dirty="0" smtClean="0">
                <a:solidFill>
                  <a:prstClr val="black"/>
                </a:solidFill>
                <a:latin typeface="Times New Roman" pitchFamily="18" charset="0"/>
                <a:ea typeface="Cambria Math" pitchFamily="18" charset="0"/>
                <a:cs typeface="Times New Roman" pitchFamily="18" charset="0"/>
              </a:rPr>
              <a:t>x</a:t>
            </a:r>
            <a:r>
              <a:rPr lang="en-US" sz="1600" baseline="30000" dirty="0" smtClean="0">
                <a:solidFill>
                  <a:prstClr val="black"/>
                </a:solidFill>
                <a:latin typeface="Cambria Math" pitchFamily="18" charset="0"/>
                <a:ea typeface="Cambria Math" pitchFamily="18" charset="0"/>
                <a:cs typeface="+mn-cs"/>
              </a:rPr>
              <a:t>2</a:t>
            </a:r>
            <a:endParaRPr lang="en-US" sz="1600" baseline="30000" dirty="0">
              <a:solidFill>
                <a:prstClr val="black"/>
              </a:solidFill>
              <a:latin typeface="Cambria Math" pitchFamily="18" charset="0"/>
              <a:ea typeface="Cambria Math" pitchFamily="18" charset="0"/>
              <a:cs typeface="+mn-cs"/>
            </a:endParaRPr>
          </a:p>
        </p:txBody>
      </p:sp>
      <p:sp>
        <p:nvSpPr>
          <p:cNvPr id="51" name="Rectangle 50"/>
          <p:cNvSpPr/>
          <p:nvPr/>
        </p:nvSpPr>
        <p:spPr>
          <a:xfrm>
            <a:off x="5143068" y="1887549"/>
            <a:ext cx="584957" cy="338241"/>
          </a:xfrm>
          <a:prstGeom prst="rect">
            <a:avLst/>
          </a:prstGeom>
        </p:spPr>
        <p:txBody>
          <a:bodyPr wrap="square">
            <a:spAutoFit/>
          </a:bodyPr>
          <a:lstStyle/>
          <a:p>
            <a:pPr fontAlgn="auto">
              <a:spcBef>
                <a:spcPts val="0"/>
              </a:spcBef>
              <a:spcAft>
                <a:spcPts val="0"/>
              </a:spcAft>
            </a:pPr>
            <a:r>
              <a:rPr lang="en-US" sz="1600" dirty="0" smtClean="0">
                <a:solidFill>
                  <a:prstClr val="black"/>
                </a:solidFill>
                <a:latin typeface="Cambria Math" pitchFamily="18" charset="0"/>
                <a:ea typeface="Cambria Math" pitchFamily="18" charset="0"/>
                <a:cs typeface="+mn-cs"/>
              </a:rPr>
              <a:t>– 8</a:t>
            </a:r>
            <a:r>
              <a:rPr lang="en-US" sz="1600" i="1" dirty="0" smtClean="0">
                <a:solidFill>
                  <a:prstClr val="black"/>
                </a:solidFill>
                <a:latin typeface="Times New Roman" pitchFamily="18" charset="0"/>
                <a:ea typeface="Cambria Math" pitchFamily="18" charset="0"/>
                <a:cs typeface="Times New Roman" pitchFamily="18" charset="0"/>
              </a:rPr>
              <a:t>x</a:t>
            </a:r>
            <a:endParaRPr lang="en-US" sz="1600" baseline="30000" dirty="0">
              <a:solidFill>
                <a:prstClr val="black"/>
              </a:solidFill>
              <a:latin typeface="Cambria Math" pitchFamily="18" charset="0"/>
              <a:ea typeface="Cambria Math" pitchFamily="18" charset="0"/>
              <a:cs typeface="+mn-cs"/>
            </a:endParaRPr>
          </a:p>
        </p:txBody>
      </p:sp>
      <p:sp>
        <p:nvSpPr>
          <p:cNvPr id="52" name="Rectangle 51"/>
          <p:cNvSpPr/>
          <p:nvPr/>
        </p:nvSpPr>
        <p:spPr>
          <a:xfrm>
            <a:off x="5565645" y="1887549"/>
            <a:ext cx="584957" cy="338241"/>
          </a:xfrm>
          <a:prstGeom prst="rect">
            <a:avLst/>
          </a:prstGeom>
        </p:spPr>
        <p:txBody>
          <a:bodyPr wrap="square">
            <a:spAutoFit/>
          </a:bodyPr>
          <a:lstStyle/>
          <a:p>
            <a:pPr fontAlgn="auto">
              <a:spcBef>
                <a:spcPts val="0"/>
              </a:spcBef>
              <a:spcAft>
                <a:spcPts val="0"/>
              </a:spcAft>
            </a:pPr>
            <a:r>
              <a:rPr lang="en-US" sz="1600" dirty="0" smtClean="0">
                <a:solidFill>
                  <a:prstClr val="black"/>
                </a:solidFill>
                <a:latin typeface="Cambria Math" pitchFamily="18" charset="0"/>
                <a:ea typeface="Cambria Math" pitchFamily="18" charset="0"/>
                <a:cs typeface="+mn-cs"/>
              </a:rPr>
              <a:t>+ 6</a:t>
            </a:r>
            <a:r>
              <a:rPr lang="en-US" sz="1600" i="1" dirty="0" smtClean="0">
                <a:solidFill>
                  <a:prstClr val="black"/>
                </a:solidFill>
                <a:latin typeface="Times New Roman" pitchFamily="18" charset="0"/>
                <a:ea typeface="Cambria Math" pitchFamily="18" charset="0"/>
                <a:cs typeface="Times New Roman" pitchFamily="18" charset="0"/>
              </a:rPr>
              <a:t>x</a:t>
            </a:r>
            <a:endParaRPr lang="en-US" sz="1600" baseline="30000" dirty="0">
              <a:solidFill>
                <a:prstClr val="black"/>
              </a:solidFill>
              <a:latin typeface="Cambria Math" pitchFamily="18" charset="0"/>
              <a:ea typeface="Cambria Math" pitchFamily="18" charset="0"/>
              <a:cs typeface="+mn-cs"/>
            </a:endParaRPr>
          </a:p>
        </p:txBody>
      </p:sp>
      <p:sp>
        <p:nvSpPr>
          <p:cNvPr id="53" name="Rectangle 52"/>
          <p:cNvSpPr/>
          <p:nvPr/>
        </p:nvSpPr>
        <p:spPr>
          <a:xfrm>
            <a:off x="6047143" y="1887549"/>
            <a:ext cx="483435" cy="338241"/>
          </a:xfrm>
          <a:prstGeom prst="rect">
            <a:avLst/>
          </a:prstGeom>
        </p:spPr>
        <p:txBody>
          <a:bodyPr wrap="square">
            <a:spAutoFit/>
          </a:bodyPr>
          <a:lstStyle/>
          <a:p>
            <a:pPr fontAlgn="auto">
              <a:spcBef>
                <a:spcPts val="0"/>
              </a:spcBef>
              <a:spcAft>
                <a:spcPts val="0"/>
              </a:spcAft>
            </a:pPr>
            <a:r>
              <a:rPr lang="en-US" sz="1600" dirty="0" smtClean="0">
                <a:solidFill>
                  <a:prstClr val="black"/>
                </a:solidFill>
                <a:latin typeface="Cambria Math" pitchFamily="18" charset="0"/>
                <a:ea typeface="Cambria Math" pitchFamily="18" charset="0"/>
                <a:cs typeface="+mn-cs"/>
              </a:rPr>
              <a:t>– 6</a:t>
            </a:r>
            <a:endParaRPr lang="en-US" sz="1600" baseline="30000" dirty="0">
              <a:solidFill>
                <a:prstClr val="black"/>
              </a:solidFill>
              <a:latin typeface="Cambria Math" pitchFamily="18" charset="0"/>
              <a:ea typeface="Cambria Math" pitchFamily="18" charset="0"/>
              <a:cs typeface="+mn-cs"/>
            </a:endParaRPr>
          </a:p>
        </p:txBody>
      </p:sp>
      <p:sp>
        <p:nvSpPr>
          <p:cNvPr id="54" name="Rectangle 53"/>
          <p:cNvSpPr/>
          <p:nvPr/>
        </p:nvSpPr>
        <p:spPr>
          <a:xfrm>
            <a:off x="6375639" y="1887549"/>
            <a:ext cx="649116" cy="338241"/>
          </a:xfrm>
          <a:prstGeom prst="rect">
            <a:avLst/>
          </a:prstGeom>
        </p:spPr>
        <p:txBody>
          <a:bodyPr wrap="square">
            <a:spAutoFit/>
          </a:bodyPr>
          <a:lstStyle/>
          <a:p>
            <a:pPr fontAlgn="auto">
              <a:spcBef>
                <a:spcPts val="0"/>
              </a:spcBef>
              <a:spcAft>
                <a:spcPts val="0"/>
              </a:spcAft>
            </a:pPr>
            <a:r>
              <a:rPr lang="en-US" sz="1600" dirty="0" smtClean="0">
                <a:solidFill>
                  <a:prstClr val="black"/>
                </a:solidFill>
                <a:latin typeface="Cambria Math" pitchFamily="18" charset="0"/>
                <a:ea typeface="Cambria Math" pitchFamily="18" charset="0"/>
                <a:cs typeface="+mn-cs"/>
              </a:rPr>
              <a:t>+ 22</a:t>
            </a:r>
            <a:endParaRPr lang="en-US" sz="1600" baseline="30000" dirty="0">
              <a:solidFill>
                <a:prstClr val="black"/>
              </a:solidFill>
              <a:latin typeface="Cambria Math" pitchFamily="18" charset="0"/>
              <a:ea typeface="Cambria Math" pitchFamily="18" charset="0"/>
              <a:cs typeface="+mn-cs"/>
            </a:endParaRPr>
          </a:p>
        </p:txBody>
      </p:sp>
      <p:sp>
        <p:nvSpPr>
          <p:cNvPr id="55" name="Rectangle 54"/>
          <p:cNvSpPr/>
          <p:nvPr/>
        </p:nvSpPr>
        <p:spPr>
          <a:xfrm>
            <a:off x="274609" y="2225790"/>
            <a:ext cx="370240" cy="338241"/>
          </a:xfrm>
          <a:prstGeom prst="rect">
            <a:avLst/>
          </a:prstGeom>
        </p:spPr>
        <p:txBody>
          <a:bodyPr wrap="square">
            <a:spAutoFit/>
          </a:bodyPr>
          <a:lstStyle/>
          <a:p>
            <a:pPr fontAlgn="auto">
              <a:spcBef>
                <a:spcPts val="0"/>
              </a:spcBef>
              <a:spcAft>
                <a:spcPts val="0"/>
              </a:spcAft>
            </a:pPr>
            <a:r>
              <a:rPr lang="pt-BR" sz="1600" dirty="0" smtClean="0">
                <a:solidFill>
                  <a:prstClr val="black"/>
                </a:solidFill>
                <a:latin typeface="Symbol" pitchFamily="18" charset="2"/>
                <a:ea typeface="Cambria Math" pitchFamily="18" charset="0"/>
                <a:cs typeface="Times New Roman"/>
                <a:sym typeface="Symbol"/>
              </a:rPr>
              <a:t>\</a:t>
            </a:r>
            <a:endParaRPr lang="en-IN" sz="1600" dirty="0" smtClean="0">
              <a:solidFill>
                <a:prstClr val="black"/>
              </a:solidFill>
              <a:latin typeface="Symbol" pitchFamily="18" charset="2"/>
              <a:ea typeface="Cambria Math" pitchFamily="18" charset="0"/>
              <a:cs typeface="+mn-cs"/>
            </a:endParaRPr>
          </a:p>
        </p:txBody>
      </p:sp>
      <p:sp>
        <p:nvSpPr>
          <p:cNvPr id="56" name="Rectangle 55"/>
          <p:cNvSpPr/>
          <p:nvPr/>
        </p:nvSpPr>
        <p:spPr>
          <a:xfrm>
            <a:off x="3771971" y="2225790"/>
            <a:ext cx="490347" cy="338241"/>
          </a:xfrm>
          <a:prstGeom prst="rect">
            <a:avLst/>
          </a:prstGeom>
        </p:spPr>
        <p:txBody>
          <a:bodyPr wrap="square">
            <a:spAutoFit/>
          </a:bodyPr>
          <a:lstStyle/>
          <a:p>
            <a:pPr fontAlgn="auto">
              <a:spcBef>
                <a:spcPts val="0"/>
              </a:spcBef>
              <a:spcAft>
                <a:spcPts val="0"/>
              </a:spcAft>
            </a:pPr>
            <a:r>
              <a:rPr lang="en-US" sz="1600" dirty="0" smtClean="0">
                <a:solidFill>
                  <a:prstClr val="black"/>
                </a:solidFill>
                <a:latin typeface="Cambria Math" pitchFamily="18" charset="0"/>
                <a:ea typeface="Cambria Math" pitchFamily="18" charset="0"/>
                <a:cs typeface="+mn-cs"/>
              </a:rPr>
              <a:t>8</a:t>
            </a:r>
            <a:r>
              <a:rPr lang="en-US" sz="1600" i="1" dirty="0" smtClean="0">
                <a:solidFill>
                  <a:prstClr val="black"/>
                </a:solidFill>
                <a:latin typeface="Times New Roman" pitchFamily="18" charset="0"/>
                <a:ea typeface="Cambria Math" pitchFamily="18" charset="0"/>
                <a:cs typeface="Times New Roman" pitchFamily="18" charset="0"/>
              </a:rPr>
              <a:t>x</a:t>
            </a:r>
            <a:r>
              <a:rPr lang="en-US" sz="1600" baseline="30000" dirty="0" smtClean="0">
                <a:solidFill>
                  <a:prstClr val="black"/>
                </a:solidFill>
                <a:latin typeface="Cambria Math" pitchFamily="18" charset="0"/>
                <a:ea typeface="Cambria Math" pitchFamily="18" charset="0"/>
                <a:cs typeface="+mn-cs"/>
              </a:rPr>
              <a:t>2</a:t>
            </a:r>
          </a:p>
        </p:txBody>
      </p:sp>
      <p:sp>
        <p:nvSpPr>
          <p:cNvPr id="57" name="Rectangle 56"/>
          <p:cNvSpPr/>
          <p:nvPr/>
        </p:nvSpPr>
        <p:spPr>
          <a:xfrm>
            <a:off x="4106325" y="2225790"/>
            <a:ext cx="707247" cy="338241"/>
          </a:xfrm>
          <a:prstGeom prst="rect">
            <a:avLst/>
          </a:prstGeom>
        </p:spPr>
        <p:txBody>
          <a:bodyPr wrap="square">
            <a:spAutoFit/>
          </a:bodyPr>
          <a:lstStyle/>
          <a:p>
            <a:pPr fontAlgn="auto">
              <a:spcBef>
                <a:spcPts val="0"/>
              </a:spcBef>
              <a:spcAft>
                <a:spcPts val="0"/>
              </a:spcAft>
            </a:pPr>
            <a:r>
              <a:rPr lang="en-US" sz="1600" dirty="0" smtClean="0">
                <a:solidFill>
                  <a:prstClr val="black"/>
                </a:solidFill>
                <a:latin typeface="Cambria Math" pitchFamily="18" charset="0"/>
                <a:ea typeface="Cambria Math" pitchFamily="18" charset="0"/>
                <a:cs typeface="+mn-cs"/>
              </a:rPr>
              <a:t>+ 18</a:t>
            </a:r>
            <a:endParaRPr lang="en-US" sz="1600" baseline="30000" dirty="0" smtClean="0">
              <a:solidFill>
                <a:prstClr val="black"/>
              </a:solidFill>
              <a:latin typeface="Cambria Math" pitchFamily="18" charset="0"/>
              <a:ea typeface="Cambria Math" pitchFamily="18" charset="0"/>
              <a:cs typeface="+mn-cs"/>
            </a:endParaRPr>
          </a:p>
        </p:txBody>
      </p:sp>
      <p:sp>
        <p:nvSpPr>
          <p:cNvPr id="58" name="Rectangle 57"/>
          <p:cNvSpPr/>
          <p:nvPr/>
        </p:nvSpPr>
        <p:spPr>
          <a:xfrm>
            <a:off x="4617479" y="2225790"/>
            <a:ext cx="707798" cy="338241"/>
          </a:xfrm>
          <a:prstGeom prst="rect">
            <a:avLst/>
          </a:prstGeom>
        </p:spPr>
        <p:txBody>
          <a:bodyPr wrap="square">
            <a:spAutoFit/>
          </a:bodyPr>
          <a:lstStyle/>
          <a:p>
            <a:pPr fontAlgn="auto">
              <a:spcBef>
                <a:spcPts val="0"/>
              </a:spcBef>
              <a:spcAft>
                <a:spcPts val="0"/>
              </a:spcAft>
            </a:pPr>
            <a:r>
              <a:rPr lang="en-US" sz="1600" dirty="0" smtClean="0">
                <a:solidFill>
                  <a:prstClr val="black"/>
                </a:solidFill>
                <a:latin typeface="Cambria Math" pitchFamily="18" charset="0"/>
                <a:ea typeface="Cambria Math" pitchFamily="18" charset="0"/>
                <a:cs typeface="+mn-cs"/>
              </a:rPr>
              <a:t>= 8</a:t>
            </a:r>
            <a:r>
              <a:rPr lang="en-US" sz="1600" i="1" dirty="0" smtClean="0">
                <a:solidFill>
                  <a:prstClr val="black"/>
                </a:solidFill>
                <a:latin typeface="Times New Roman" pitchFamily="18" charset="0"/>
                <a:ea typeface="Cambria Math" pitchFamily="18" charset="0"/>
                <a:cs typeface="Times New Roman" pitchFamily="18" charset="0"/>
              </a:rPr>
              <a:t>x</a:t>
            </a:r>
            <a:r>
              <a:rPr lang="en-US" sz="1600" baseline="30000" dirty="0" smtClean="0">
                <a:solidFill>
                  <a:prstClr val="black"/>
                </a:solidFill>
                <a:latin typeface="Cambria Math" pitchFamily="18" charset="0"/>
                <a:ea typeface="Cambria Math" pitchFamily="18" charset="0"/>
                <a:cs typeface="+mn-cs"/>
              </a:rPr>
              <a:t>2</a:t>
            </a:r>
            <a:endParaRPr lang="en-US" sz="1600" baseline="30000" dirty="0">
              <a:solidFill>
                <a:prstClr val="black"/>
              </a:solidFill>
              <a:latin typeface="Cambria Math" pitchFamily="18" charset="0"/>
              <a:ea typeface="Cambria Math" pitchFamily="18" charset="0"/>
              <a:cs typeface="+mn-cs"/>
            </a:endParaRPr>
          </a:p>
        </p:txBody>
      </p:sp>
      <p:sp>
        <p:nvSpPr>
          <p:cNvPr id="59" name="Rectangle 58"/>
          <p:cNvSpPr/>
          <p:nvPr/>
        </p:nvSpPr>
        <p:spPr>
          <a:xfrm>
            <a:off x="5143068" y="2225790"/>
            <a:ext cx="584957" cy="338241"/>
          </a:xfrm>
          <a:prstGeom prst="rect">
            <a:avLst/>
          </a:prstGeom>
        </p:spPr>
        <p:txBody>
          <a:bodyPr wrap="square">
            <a:spAutoFit/>
          </a:bodyPr>
          <a:lstStyle/>
          <a:p>
            <a:pPr fontAlgn="auto">
              <a:spcBef>
                <a:spcPts val="0"/>
              </a:spcBef>
              <a:spcAft>
                <a:spcPts val="0"/>
              </a:spcAft>
            </a:pPr>
            <a:r>
              <a:rPr lang="en-US" sz="1600" dirty="0" smtClean="0">
                <a:solidFill>
                  <a:prstClr val="black"/>
                </a:solidFill>
                <a:latin typeface="Cambria Math" pitchFamily="18" charset="0"/>
                <a:ea typeface="Cambria Math" pitchFamily="18" charset="0"/>
                <a:cs typeface="+mn-cs"/>
              </a:rPr>
              <a:t>– 2</a:t>
            </a:r>
            <a:r>
              <a:rPr lang="en-US" sz="1600" i="1" dirty="0" smtClean="0">
                <a:solidFill>
                  <a:prstClr val="black"/>
                </a:solidFill>
                <a:latin typeface="Times New Roman" pitchFamily="18" charset="0"/>
                <a:ea typeface="Cambria Math" pitchFamily="18" charset="0"/>
                <a:cs typeface="Times New Roman" pitchFamily="18" charset="0"/>
              </a:rPr>
              <a:t>x</a:t>
            </a:r>
            <a:endParaRPr lang="en-US" sz="1600" baseline="30000" dirty="0">
              <a:solidFill>
                <a:prstClr val="black"/>
              </a:solidFill>
              <a:latin typeface="Cambria Math" pitchFamily="18" charset="0"/>
              <a:ea typeface="Cambria Math" pitchFamily="18" charset="0"/>
              <a:cs typeface="+mn-cs"/>
            </a:endParaRPr>
          </a:p>
        </p:txBody>
      </p:sp>
      <p:sp>
        <p:nvSpPr>
          <p:cNvPr id="60" name="Rectangle 59"/>
          <p:cNvSpPr/>
          <p:nvPr/>
        </p:nvSpPr>
        <p:spPr>
          <a:xfrm>
            <a:off x="5542560" y="2225790"/>
            <a:ext cx="631245" cy="338241"/>
          </a:xfrm>
          <a:prstGeom prst="rect">
            <a:avLst/>
          </a:prstGeom>
        </p:spPr>
        <p:txBody>
          <a:bodyPr wrap="square">
            <a:spAutoFit/>
          </a:bodyPr>
          <a:lstStyle/>
          <a:p>
            <a:pPr fontAlgn="auto">
              <a:spcBef>
                <a:spcPts val="0"/>
              </a:spcBef>
              <a:spcAft>
                <a:spcPts val="0"/>
              </a:spcAft>
            </a:pPr>
            <a:r>
              <a:rPr lang="en-US" sz="1600" dirty="0" smtClean="0">
                <a:solidFill>
                  <a:prstClr val="black"/>
                </a:solidFill>
                <a:latin typeface="Cambria Math" pitchFamily="18" charset="0"/>
                <a:ea typeface="Cambria Math" pitchFamily="18" charset="0"/>
                <a:cs typeface="+mn-cs"/>
              </a:rPr>
              <a:t>+ 16</a:t>
            </a:r>
            <a:endParaRPr lang="en-US" sz="1600" baseline="30000" dirty="0">
              <a:solidFill>
                <a:prstClr val="black"/>
              </a:solidFill>
              <a:latin typeface="Cambria Math" pitchFamily="18" charset="0"/>
              <a:ea typeface="Cambria Math" pitchFamily="18" charset="0"/>
              <a:cs typeface="+mn-cs"/>
            </a:endParaRPr>
          </a:p>
        </p:txBody>
      </p:sp>
      <p:sp>
        <p:nvSpPr>
          <p:cNvPr id="61" name="Rectangle 60"/>
          <p:cNvSpPr/>
          <p:nvPr/>
        </p:nvSpPr>
        <p:spPr>
          <a:xfrm>
            <a:off x="274609" y="2564031"/>
            <a:ext cx="370240" cy="338241"/>
          </a:xfrm>
          <a:prstGeom prst="rect">
            <a:avLst/>
          </a:prstGeom>
        </p:spPr>
        <p:txBody>
          <a:bodyPr wrap="square">
            <a:spAutoFit/>
          </a:bodyPr>
          <a:lstStyle/>
          <a:p>
            <a:pPr fontAlgn="auto">
              <a:spcBef>
                <a:spcPts val="0"/>
              </a:spcBef>
              <a:spcAft>
                <a:spcPts val="0"/>
              </a:spcAft>
            </a:pPr>
            <a:r>
              <a:rPr lang="pt-BR" sz="1600" dirty="0" smtClean="0">
                <a:solidFill>
                  <a:prstClr val="black"/>
                </a:solidFill>
                <a:latin typeface="Symbol" pitchFamily="18" charset="2"/>
                <a:ea typeface="Cambria Math" pitchFamily="18" charset="0"/>
                <a:cs typeface="Times New Roman"/>
                <a:sym typeface="Symbol"/>
              </a:rPr>
              <a:t>\</a:t>
            </a:r>
            <a:endParaRPr lang="en-IN" sz="1600" dirty="0" smtClean="0">
              <a:solidFill>
                <a:prstClr val="black"/>
              </a:solidFill>
              <a:latin typeface="Symbol" pitchFamily="18" charset="2"/>
              <a:ea typeface="Cambria Math" pitchFamily="18" charset="0"/>
              <a:cs typeface="+mn-cs"/>
            </a:endParaRPr>
          </a:p>
        </p:txBody>
      </p:sp>
      <p:sp>
        <p:nvSpPr>
          <p:cNvPr id="62" name="Rectangle 61"/>
          <p:cNvSpPr/>
          <p:nvPr/>
        </p:nvSpPr>
        <p:spPr>
          <a:xfrm>
            <a:off x="3352372" y="2564031"/>
            <a:ext cx="490347" cy="338241"/>
          </a:xfrm>
          <a:prstGeom prst="rect">
            <a:avLst/>
          </a:prstGeom>
        </p:spPr>
        <p:txBody>
          <a:bodyPr wrap="square">
            <a:spAutoFit/>
          </a:bodyPr>
          <a:lstStyle/>
          <a:p>
            <a:pPr fontAlgn="auto">
              <a:spcBef>
                <a:spcPts val="0"/>
              </a:spcBef>
              <a:spcAft>
                <a:spcPts val="0"/>
              </a:spcAft>
            </a:pPr>
            <a:r>
              <a:rPr lang="en-US" sz="1600" dirty="0" smtClean="0">
                <a:solidFill>
                  <a:prstClr val="black"/>
                </a:solidFill>
                <a:latin typeface="Cambria Math" pitchFamily="18" charset="0"/>
                <a:ea typeface="Cambria Math" pitchFamily="18" charset="0"/>
                <a:cs typeface="+mn-cs"/>
              </a:rPr>
              <a:t>8</a:t>
            </a:r>
            <a:r>
              <a:rPr lang="en-US" sz="1600" i="1" dirty="0" smtClean="0">
                <a:solidFill>
                  <a:prstClr val="black"/>
                </a:solidFill>
                <a:latin typeface="Times New Roman" pitchFamily="18" charset="0"/>
                <a:ea typeface="Cambria Math" pitchFamily="18" charset="0"/>
                <a:cs typeface="Times New Roman" pitchFamily="18" charset="0"/>
              </a:rPr>
              <a:t>x</a:t>
            </a:r>
            <a:r>
              <a:rPr lang="en-US" sz="1600" baseline="30000" dirty="0" smtClean="0">
                <a:solidFill>
                  <a:prstClr val="black"/>
                </a:solidFill>
                <a:latin typeface="Cambria Math" pitchFamily="18" charset="0"/>
                <a:ea typeface="Cambria Math" pitchFamily="18" charset="0"/>
                <a:cs typeface="+mn-cs"/>
              </a:rPr>
              <a:t>2</a:t>
            </a:r>
          </a:p>
        </p:txBody>
      </p:sp>
      <p:sp>
        <p:nvSpPr>
          <p:cNvPr id="63" name="Rectangle 62"/>
          <p:cNvSpPr/>
          <p:nvPr/>
        </p:nvSpPr>
        <p:spPr>
          <a:xfrm>
            <a:off x="3676181" y="2564031"/>
            <a:ext cx="707247" cy="338241"/>
          </a:xfrm>
          <a:prstGeom prst="rect">
            <a:avLst/>
          </a:prstGeom>
        </p:spPr>
        <p:txBody>
          <a:bodyPr wrap="square">
            <a:spAutoFit/>
          </a:bodyPr>
          <a:lstStyle/>
          <a:p>
            <a:pPr fontAlgn="auto">
              <a:spcBef>
                <a:spcPts val="0"/>
              </a:spcBef>
              <a:spcAft>
                <a:spcPts val="0"/>
              </a:spcAft>
            </a:pPr>
            <a:r>
              <a:rPr lang="en-US" sz="1600" dirty="0" smtClean="0">
                <a:solidFill>
                  <a:prstClr val="black"/>
                </a:solidFill>
                <a:latin typeface="Cambria Math" pitchFamily="18" charset="0"/>
                <a:ea typeface="Cambria Math" pitchFamily="18" charset="0"/>
                <a:cs typeface="+mn-cs"/>
              </a:rPr>
              <a:t>– </a:t>
            </a:r>
            <a:r>
              <a:rPr lang="en-US" sz="1600" dirty="0">
                <a:solidFill>
                  <a:prstClr val="black"/>
                </a:solidFill>
                <a:latin typeface="Cambria Math" pitchFamily="18" charset="0"/>
                <a:ea typeface="Cambria Math" pitchFamily="18" charset="0"/>
                <a:cs typeface="+mn-cs"/>
              </a:rPr>
              <a:t>8</a:t>
            </a:r>
            <a:r>
              <a:rPr lang="en-US" sz="1600" i="1" dirty="0">
                <a:solidFill>
                  <a:prstClr val="black"/>
                </a:solidFill>
                <a:latin typeface="Times New Roman" pitchFamily="18" charset="0"/>
                <a:ea typeface="Cambria Math" pitchFamily="18" charset="0"/>
                <a:cs typeface="Times New Roman" pitchFamily="18" charset="0"/>
              </a:rPr>
              <a:t>x</a:t>
            </a:r>
            <a:r>
              <a:rPr lang="en-US" sz="1600" baseline="30000" dirty="0">
                <a:solidFill>
                  <a:prstClr val="black"/>
                </a:solidFill>
                <a:latin typeface="Cambria Math" pitchFamily="18" charset="0"/>
                <a:ea typeface="Cambria Math" pitchFamily="18" charset="0"/>
                <a:cs typeface="+mn-cs"/>
              </a:rPr>
              <a:t>2</a:t>
            </a:r>
          </a:p>
        </p:txBody>
      </p:sp>
      <p:sp>
        <p:nvSpPr>
          <p:cNvPr id="64" name="Rectangle 63"/>
          <p:cNvSpPr/>
          <p:nvPr/>
        </p:nvSpPr>
        <p:spPr>
          <a:xfrm>
            <a:off x="4125384" y="2564031"/>
            <a:ext cx="707247" cy="338241"/>
          </a:xfrm>
          <a:prstGeom prst="rect">
            <a:avLst/>
          </a:prstGeom>
        </p:spPr>
        <p:txBody>
          <a:bodyPr wrap="square">
            <a:spAutoFit/>
          </a:bodyPr>
          <a:lstStyle/>
          <a:p>
            <a:pPr fontAlgn="auto">
              <a:spcBef>
                <a:spcPts val="0"/>
              </a:spcBef>
              <a:spcAft>
                <a:spcPts val="0"/>
              </a:spcAft>
            </a:pPr>
            <a:r>
              <a:rPr lang="en-US" sz="1600" dirty="0" smtClean="0">
                <a:solidFill>
                  <a:prstClr val="black"/>
                </a:solidFill>
                <a:latin typeface="Cambria Math" pitchFamily="18" charset="0"/>
                <a:ea typeface="Cambria Math" pitchFamily="18" charset="0"/>
                <a:cs typeface="+mn-cs"/>
              </a:rPr>
              <a:t>+ 2</a:t>
            </a:r>
            <a:r>
              <a:rPr lang="en-US" sz="1600" i="1" dirty="0" smtClean="0">
                <a:solidFill>
                  <a:prstClr val="black"/>
                </a:solidFill>
                <a:latin typeface="Times New Roman" pitchFamily="18" charset="0"/>
                <a:ea typeface="Cambria Math" pitchFamily="18" charset="0"/>
                <a:cs typeface="Times New Roman" pitchFamily="18" charset="0"/>
              </a:rPr>
              <a:t>x</a:t>
            </a:r>
            <a:endParaRPr lang="en-US" sz="1600" baseline="30000" dirty="0">
              <a:solidFill>
                <a:prstClr val="black"/>
              </a:solidFill>
              <a:latin typeface="Cambria Math" pitchFamily="18" charset="0"/>
              <a:ea typeface="Cambria Math" pitchFamily="18" charset="0"/>
              <a:cs typeface="+mn-cs"/>
            </a:endParaRPr>
          </a:p>
        </p:txBody>
      </p:sp>
      <p:sp>
        <p:nvSpPr>
          <p:cNvPr id="65" name="Rectangle 64"/>
          <p:cNvSpPr/>
          <p:nvPr/>
        </p:nvSpPr>
        <p:spPr>
          <a:xfrm>
            <a:off x="4617479" y="2564031"/>
            <a:ext cx="707798" cy="338241"/>
          </a:xfrm>
          <a:prstGeom prst="rect">
            <a:avLst/>
          </a:prstGeom>
        </p:spPr>
        <p:txBody>
          <a:bodyPr wrap="square">
            <a:spAutoFit/>
          </a:bodyPr>
          <a:lstStyle/>
          <a:p>
            <a:pPr fontAlgn="auto">
              <a:spcBef>
                <a:spcPts val="0"/>
              </a:spcBef>
              <a:spcAft>
                <a:spcPts val="0"/>
              </a:spcAft>
            </a:pPr>
            <a:r>
              <a:rPr lang="en-US" sz="1600" dirty="0" smtClean="0">
                <a:solidFill>
                  <a:prstClr val="black"/>
                </a:solidFill>
                <a:latin typeface="Cambria Math" pitchFamily="18" charset="0"/>
                <a:ea typeface="Cambria Math" pitchFamily="18" charset="0"/>
                <a:cs typeface="+mn-cs"/>
              </a:rPr>
              <a:t>= 16</a:t>
            </a:r>
            <a:endParaRPr lang="en-US" sz="1600" baseline="30000" dirty="0">
              <a:solidFill>
                <a:prstClr val="black"/>
              </a:solidFill>
              <a:latin typeface="Cambria Math" pitchFamily="18" charset="0"/>
              <a:ea typeface="Cambria Math" pitchFamily="18" charset="0"/>
              <a:cs typeface="+mn-cs"/>
            </a:endParaRPr>
          </a:p>
        </p:txBody>
      </p:sp>
      <p:sp>
        <p:nvSpPr>
          <p:cNvPr id="66" name="Rectangle 65"/>
          <p:cNvSpPr/>
          <p:nvPr/>
        </p:nvSpPr>
        <p:spPr>
          <a:xfrm>
            <a:off x="5129691" y="2564031"/>
            <a:ext cx="631245" cy="338241"/>
          </a:xfrm>
          <a:prstGeom prst="rect">
            <a:avLst/>
          </a:prstGeom>
        </p:spPr>
        <p:txBody>
          <a:bodyPr wrap="square">
            <a:spAutoFit/>
          </a:bodyPr>
          <a:lstStyle/>
          <a:p>
            <a:pPr fontAlgn="auto">
              <a:spcBef>
                <a:spcPts val="0"/>
              </a:spcBef>
              <a:spcAft>
                <a:spcPts val="0"/>
              </a:spcAft>
            </a:pPr>
            <a:r>
              <a:rPr lang="en-US" sz="1600" dirty="0" smtClean="0">
                <a:solidFill>
                  <a:prstClr val="black"/>
                </a:solidFill>
                <a:latin typeface="Cambria Math" pitchFamily="18" charset="0"/>
                <a:ea typeface="Cambria Math" pitchFamily="18" charset="0"/>
                <a:cs typeface="+mn-cs"/>
              </a:rPr>
              <a:t>– 18</a:t>
            </a:r>
            <a:endParaRPr lang="en-US" sz="1600" baseline="30000" dirty="0">
              <a:solidFill>
                <a:prstClr val="black"/>
              </a:solidFill>
              <a:latin typeface="Cambria Math" pitchFamily="18" charset="0"/>
              <a:ea typeface="Cambria Math" pitchFamily="18" charset="0"/>
              <a:cs typeface="+mn-cs"/>
            </a:endParaRPr>
          </a:p>
        </p:txBody>
      </p:sp>
      <p:sp>
        <p:nvSpPr>
          <p:cNvPr id="67" name="Rectangle 66"/>
          <p:cNvSpPr/>
          <p:nvPr/>
        </p:nvSpPr>
        <p:spPr>
          <a:xfrm>
            <a:off x="274609" y="2902249"/>
            <a:ext cx="370240" cy="338241"/>
          </a:xfrm>
          <a:prstGeom prst="rect">
            <a:avLst/>
          </a:prstGeom>
        </p:spPr>
        <p:txBody>
          <a:bodyPr wrap="square">
            <a:spAutoFit/>
          </a:bodyPr>
          <a:lstStyle/>
          <a:p>
            <a:pPr fontAlgn="auto">
              <a:spcBef>
                <a:spcPts val="0"/>
              </a:spcBef>
              <a:spcAft>
                <a:spcPts val="0"/>
              </a:spcAft>
            </a:pPr>
            <a:r>
              <a:rPr lang="pt-BR" sz="1600" dirty="0" smtClean="0">
                <a:solidFill>
                  <a:prstClr val="black"/>
                </a:solidFill>
                <a:latin typeface="Symbol" pitchFamily="18" charset="2"/>
                <a:ea typeface="Cambria Math" pitchFamily="18" charset="0"/>
                <a:cs typeface="Times New Roman"/>
                <a:sym typeface="Symbol"/>
              </a:rPr>
              <a:t>\</a:t>
            </a:r>
            <a:endParaRPr lang="en-IN" sz="1600" dirty="0" smtClean="0">
              <a:solidFill>
                <a:prstClr val="black"/>
              </a:solidFill>
              <a:latin typeface="Symbol" pitchFamily="18" charset="2"/>
              <a:ea typeface="Cambria Math" pitchFamily="18" charset="0"/>
              <a:cs typeface="+mn-cs"/>
            </a:endParaRPr>
          </a:p>
        </p:txBody>
      </p:sp>
      <p:sp>
        <p:nvSpPr>
          <p:cNvPr id="68" name="Rectangle 67"/>
          <p:cNvSpPr/>
          <p:nvPr/>
        </p:nvSpPr>
        <p:spPr>
          <a:xfrm>
            <a:off x="4342341" y="2902249"/>
            <a:ext cx="399223" cy="338241"/>
          </a:xfrm>
          <a:prstGeom prst="rect">
            <a:avLst/>
          </a:prstGeom>
        </p:spPr>
        <p:txBody>
          <a:bodyPr wrap="square">
            <a:spAutoFit/>
          </a:bodyPr>
          <a:lstStyle/>
          <a:p>
            <a:pPr fontAlgn="auto">
              <a:spcBef>
                <a:spcPts val="0"/>
              </a:spcBef>
              <a:spcAft>
                <a:spcPts val="0"/>
              </a:spcAft>
            </a:pPr>
            <a:r>
              <a:rPr lang="en-US" sz="1600" dirty="0" smtClean="0">
                <a:solidFill>
                  <a:prstClr val="black"/>
                </a:solidFill>
                <a:latin typeface="Cambria Math" pitchFamily="18" charset="0"/>
                <a:ea typeface="Cambria Math" pitchFamily="18" charset="0"/>
                <a:cs typeface="+mn-cs"/>
              </a:rPr>
              <a:t>2</a:t>
            </a:r>
            <a:r>
              <a:rPr lang="en-US" sz="1600" i="1" dirty="0" smtClean="0">
                <a:solidFill>
                  <a:prstClr val="black"/>
                </a:solidFill>
                <a:latin typeface="Times New Roman" pitchFamily="18" charset="0"/>
                <a:ea typeface="Cambria Math" pitchFamily="18" charset="0"/>
                <a:cs typeface="Times New Roman" pitchFamily="18" charset="0"/>
              </a:rPr>
              <a:t>x</a:t>
            </a:r>
            <a:endParaRPr lang="en-US" sz="1600" baseline="30000" dirty="0">
              <a:solidFill>
                <a:prstClr val="black"/>
              </a:solidFill>
              <a:latin typeface="Cambria Math" pitchFamily="18" charset="0"/>
              <a:ea typeface="Cambria Math" pitchFamily="18" charset="0"/>
              <a:cs typeface="+mn-cs"/>
            </a:endParaRPr>
          </a:p>
        </p:txBody>
      </p:sp>
      <p:sp>
        <p:nvSpPr>
          <p:cNvPr id="69" name="Rectangle 68"/>
          <p:cNvSpPr/>
          <p:nvPr/>
        </p:nvSpPr>
        <p:spPr>
          <a:xfrm>
            <a:off x="4617479" y="2902249"/>
            <a:ext cx="707798" cy="338241"/>
          </a:xfrm>
          <a:prstGeom prst="rect">
            <a:avLst/>
          </a:prstGeom>
        </p:spPr>
        <p:txBody>
          <a:bodyPr wrap="square">
            <a:spAutoFit/>
          </a:bodyPr>
          <a:lstStyle/>
          <a:p>
            <a:pPr fontAlgn="auto">
              <a:spcBef>
                <a:spcPts val="0"/>
              </a:spcBef>
              <a:spcAft>
                <a:spcPts val="0"/>
              </a:spcAft>
            </a:pPr>
            <a:r>
              <a:rPr lang="en-US" sz="1600" dirty="0" smtClean="0">
                <a:solidFill>
                  <a:prstClr val="black"/>
                </a:solidFill>
                <a:latin typeface="Cambria Math" pitchFamily="18" charset="0"/>
                <a:ea typeface="Cambria Math" pitchFamily="18" charset="0"/>
                <a:cs typeface="+mn-cs"/>
              </a:rPr>
              <a:t>= –2</a:t>
            </a:r>
            <a:endParaRPr lang="en-US" sz="1600" baseline="30000" dirty="0">
              <a:solidFill>
                <a:prstClr val="black"/>
              </a:solidFill>
              <a:latin typeface="Cambria Math" pitchFamily="18" charset="0"/>
              <a:ea typeface="Cambria Math" pitchFamily="18" charset="0"/>
              <a:cs typeface="+mn-cs"/>
            </a:endParaRPr>
          </a:p>
        </p:txBody>
      </p:sp>
      <p:sp>
        <p:nvSpPr>
          <p:cNvPr id="70" name="Rectangle 69"/>
          <p:cNvSpPr/>
          <p:nvPr/>
        </p:nvSpPr>
        <p:spPr>
          <a:xfrm>
            <a:off x="274609" y="3274919"/>
            <a:ext cx="370240" cy="338241"/>
          </a:xfrm>
          <a:prstGeom prst="rect">
            <a:avLst/>
          </a:prstGeom>
        </p:spPr>
        <p:txBody>
          <a:bodyPr wrap="square">
            <a:spAutoFit/>
          </a:bodyPr>
          <a:lstStyle/>
          <a:p>
            <a:pPr fontAlgn="auto">
              <a:spcBef>
                <a:spcPts val="0"/>
              </a:spcBef>
              <a:spcAft>
                <a:spcPts val="0"/>
              </a:spcAft>
            </a:pPr>
            <a:r>
              <a:rPr lang="pt-BR" sz="1600" dirty="0" smtClean="0">
                <a:solidFill>
                  <a:prstClr val="black"/>
                </a:solidFill>
                <a:latin typeface="Symbol" pitchFamily="18" charset="2"/>
                <a:ea typeface="Cambria Math" pitchFamily="18" charset="0"/>
                <a:cs typeface="Times New Roman"/>
                <a:sym typeface="Symbol"/>
              </a:rPr>
              <a:t>\</a:t>
            </a:r>
            <a:endParaRPr lang="en-IN" sz="1600" dirty="0" smtClean="0">
              <a:solidFill>
                <a:prstClr val="black"/>
              </a:solidFill>
              <a:latin typeface="Symbol" pitchFamily="18" charset="2"/>
              <a:ea typeface="Cambria Math" pitchFamily="18" charset="0"/>
              <a:cs typeface="+mn-cs"/>
            </a:endParaRPr>
          </a:p>
        </p:txBody>
      </p:sp>
      <p:grpSp>
        <p:nvGrpSpPr>
          <p:cNvPr id="85" name="Group 84"/>
          <p:cNvGrpSpPr/>
          <p:nvPr/>
        </p:nvGrpSpPr>
        <p:grpSpPr>
          <a:xfrm>
            <a:off x="4443393" y="3172212"/>
            <a:ext cx="834039" cy="578568"/>
            <a:chOff x="5446993" y="2962661"/>
            <a:chExt cx="834039" cy="579104"/>
          </a:xfrm>
        </p:grpSpPr>
        <p:sp>
          <p:nvSpPr>
            <p:cNvPr id="71" name="Rectangle 70"/>
            <p:cNvSpPr/>
            <p:nvPr/>
          </p:nvSpPr>
          <p:spPr>
            <a:xfrm>
              <a:off x="5446993" y="3065464"/>
              <a:ext cx="247886" cy="338554"/>
            </a:xfrm>
            <a:prstGeom prst="rect">
              <a:avLst/>
            </a:prstGeom>
          </p:spPr>
          <p:txBody>
            <a:bodyPr wrap="square">
              <a:spAutoFit/>
            </a:bodyPr>
            <a:lstStyle/>
            <a:p>
              <a:pPr fontAlgn="auto">
                <a:spcBef>
                  <a:spcPts val="0"/>
                </a:spcBef>
                <a:spcAft>
                  <a:spcPts val="0"/>
                </a:spcAft>
              </a:pPr>
              <a:r>
                <a:rPr lang="en-US" sz="1600" i="1" dirty="0" smtClean="0">
                  <a:solidFill>
                    <a:prstClr val="black"/>
                  </a:solidFill>
                  <a:latin typeface="Times New Roman" pitchFamily="18" charset="0"/>
                  <a:ea typeface="Cambria Math" pitchFamily="18" charset="0"/>
                  <a:cs typeface="Times New Roman" pitchFamily="18" charset="0"/>
                </a:rPr>
                <a:t>x</a:t>
              </a:r>
              <a:endParaRPr lang="en-US" sz="1600" baseline="30000" dirty="0">
                <a:solidFill>
                  <a:prstClr val="black"/>
                </a:solidFill>
                <a:latin typeface="Cambria Math" pitchFamily="18" charset="0"/>
                <a:ea typeface="Cambria Math" pitchFamily="18" charset="0"/>
                <a:cs typeface="+mn-cs"/>
              </a:endParaRPr>
            </a:p>
          </p:txBody>
        </p:sp>
        <p:sp>
          <p:nvSpPr>
            <p:cNvPr id="72" name="Rectangle 71"/>
            <p:cNvSpPr/>
            <p:nvPr/>
          </p:nvSpPr>
          <p:spPr>
            <a:xfrm>
              <a:off x="5621108" y="3065464"/>
              <a:ext cx="353899" cy="338554"/>
            </a:xfrm>
            <a:prstGeom prst="rect">
              <a:avLst/>
            </a:prstGeom>
          </p:spPr>
          <p:txBody>
            <a:bodyPr wrap="square">
              <a:spAutoFit/>
            </a:bodyPr>
            <a:lstStyle/>
            <a:p>
              <a:pPr fontAlgn="auto">
                <a:spcBef>
                  <a:spcPts val="0"/>
                </a:spcBef>
                <a:spcAft>
                  <a:spcPts val="0"/>
                </a:spcAft>
              </a:pPr>
              <a:r>
                <a:rPr lang="en-US" sz="1600" dirty="0" smtClean="0">
                  <a:solidFill>
                    <a:prstClr val="black"/>
                  </a:solidFill>
                  <a:latin typeface="Cambria Math" pitchFamily="18" charset="0"/>
                  <a:ea typeface="Cambria Math" pitchFamily="18" charset="0"/>
                  <a:cs typeface="+mn-cs"/>
                </a:rPr>
                <a:t>=</a:t>
              </a:r>
              <a:endParaRPr lang="en-US" sz="1600" baseline="30000" dirty="0">
                <a:solidFill>
                  <a:prstClr val="black"/>
                </a:solidFill>
                <a:latin typeface="Cambria Math" pitchFamily="18" charset="0"/>
                <a:ea typeface="Cambria Math" pitchFamily="18" charset="0"/>
                <a:cs typeface="+mn-cs"/>
              </a:endParaRPr>
            </a:p>
          </p:txBody>
        </p:sp>
        <p:sp>
          <p:nvSpPr>
            <p:cNvPr id="73" name="Rectangle 72"/>
            <p:cNvSpPr/>
            <p:nvPr/>
          </p:nvSpPr>
          <p:spPr>
            <a:xfrm>
              <a:off x="5860968" y="2962661"/>
              <a:ext cx="420064" cy="338554"/>
            </a:xfrm>
            <a:prstGeom prst="rect">
              <a:avLst/>
            </a:prstGeom>
          </p:spPr>
          <p:txBody>
            <a:bodyPr wrap="square">
              <a:spAutoFit/>
            </a:bodyPr>
            <a:lstStyle/>
            <a:p>
              <a:pPr fontAlgn="auto">
                <a:spcBef>
                  <a:spcPts val="0"/>
                </a:spcBef>
                <a:spcAft>
                  <a:spcPts val="0"/>
                </a:spcAft>
              </a:pPr>
              <a:r>
                <a:rPr lang="pt-BR" sz="1600" dirty="0" smtClean="0">
                  <a:solidFill>
                    <a:prstClr val="black"/>
                  </a:solidFill>
                  <a:latin typeface="Cambria Math" pitchFamily="18" charset="0"/>
                  <a:ea typeface="Cambria Math" pitchFamily="18" charset="0"/>
                  <a:cs typeface="+mn-cs"/>
                </a:rPr>
                <a:t>–2</a:t>
              </a:r>
              <a:endParaRPr lang="en-US" sz="1600" dirty="0">
                <a:solidFill>
                  <a:prstClr val="black"/>
                </a:solidFill>
                <a:latin typeface="Cambria Math" pitchFamily="18" charset="0"/>
                <a:ea typeface="Cambria Math" pitchFamily="18" charset="0"/>
                <a:cs typeface="+mn-cs"/>
              </a:endParaRPr>
            </a:p>
          </p:txBody>
        </p:sp>
        <p:sp>
          <p:nvSpPr>
            <p:cNvPr id="74" name="Rectangle 73"/>
            <p:cNvSpPr/>
            <p:nvPr/>
          </p:nvSpPr>
          <p:spPr>
            <a:xfrm>
              <a:off x="5930282" y="3203211"/>
              <a:ext cx="276675" cy="338554"/>
            </a:xfrm>
            <a:prstGeom prst="rect">
              <a:avLst/>
            </a:prstGeom>
          </p:spPr>
          <p:txBody>
            <a:bodyPr wrap="square">
              <a:spAutoFit/>
            </a:bodyPr>
            <a:lstStyle/>
            <a:p>
              <a:pPr fontAlgn="auto">
                <a:spcBef>
                  <a:spcPts val="0"/>
                </a:spcBef>
                <a:spcAft>
                  <a:spcPts val="0"/>
                </a:spcAft>
              </a:pPr>
              <a:r>
                <a:rPr lang="pt-BR" sz="1600" dirty="0" smtClean="0">
                  <a:solidFill>
                    <a:prstClr val="black"/>
                  </a:solidFill>
                  <a:latin typeface="Cambria Math" pitchFamily="18" charset="0"/>
                  <a:ea typeface="Cambria Math" pitchFamily="18" charset="0"/>
                  <a:cs typeface="+mn-cs"/>
                </a:rPr>
                <a:t>2</a:t>
              </a:r>
              <a:endParaRPr lang="en-IN" sz="1600" dirty="0" smtClean="0">
                <a:solidFill>
                  <a:prstClr val="black"/>
                </a:solidFill>
                <a:latin typeface="Cambria Math" pitchFamily="18" charset="0"/>
                <a:ea typeface="Cambria Math" pitchFamily="18" charset="0"/>
                <a:cs typeface="+mn-cs"/>
              </a:endParaRPr>
            </a:p>
          </p:txBody>
        </p:sp>
        <p:cxnSp>
          <p:nvCxnSpPr>
            <p:cNvPr id="75" name="Straight Connector 74"/>
            <p:cNvCxnSpPr/>
            <p:nvPr/>
          </p:nvCxnSpPr>
          <p:spPr>
            <a:xfrm>
              <a:off x="5938312" y="3262332"/>
              <a:ext cx="25110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76" name="Rectangle 75"/>
          <p:cNvSpPr/>
          <p:nvPr/>
        </p:nvSpPr>
        <p:spPr>
          <a:xfrm>
            <a:off x="274609" y="3758731"/>
            <a:ext cx="370240" cy="338241"/>
          </a:xfrm>
          <a:prstGeom prst="rect">
            <a:avLst/>
          </a:prstGeom>
        </p:spPr>
        <p:txBody>
          <a:bodyPr wrap="square">
            <a:spAutoFit/>
          </a:bodyPr>
          <a:lstStyle/>
          <a:p>
            <a:pPr fontAlgn="auto">
              <a:spcBef>
                <a:spcPts val="0"/>
              </a:spcBef>
              <a:spcAft>
                <a:spcPts val="0"/>
              </a:spcAft>
            </a:pPr>
            <a:r>
              <a:rPr lang="pt-BR" sz="1600" dirty="0" smtClean="0">
                <a:solidFill>
                  <a:prstClr val="black"/>
                </a:solidFill>
                <a:latin typeface="Symbol" pitchFamily="18" charset="2"/>
                <a:ea typeface="Cambria Math" pitchFamily="18" charset="0"/>
                <a:cs typeface="Times New Roman"/>
                <a:sym typeface="Symbol"/>
              </a:rPr>
              <a:t>\</a:t>
            </a:r>
            <a:endParaRPr lang="en-IN" sz="1600" dirty="0" smtClean="0">
              <a:solidFill>
                <a:prstClr val="black"/>
              </a:solidFill>
              <a:latin typeface="Symbol" pitchFamily="18" charset="2"/>
              <a:ea typeface="Cambria Math" pitchFamily="18" charset="0"/>
              <a:cs typeface="+mn-cs"/>
            </a:endParaRPr>
          </a:p>
        </p:txBody>
      </p:sp>
      <p:grpSp>
        <p:nvGrpSpPr>
          <p:cNvPr id="80" name="Group 79"/>
          <p:cNvGrpSpPr/>
          <p:nvPr/>
        </p:nvGrpSpPr>
        <p:grpSpPr>
          <a:xfrm>
            <a:off x="4859020" y="3141426"/>
            <a:ext cx="398096" cy="359959"/>
            <a:chOff x="4726140" y="4094626"/>
            <a:chExt cx="398096" cy="360292"/>
          </a:xfrm>
        </p:grpSpPr>
        <p:sp>
          <p:nvSpPr>
            <p:cNvPr id="81" name="Oval 80"/>
            <p:cNvSpPr/>
            <p:nvPr/>
          </p:nvSpPr>
          <p:spPr>
            <a:xfrm>
              <a:off x="4726140" y="4094626"/>
              <a:ext cx="398096" cy="321894"/>
            </a:xfrm>
            <a:prstGeom prst="ellipse">
              <a:avLst/>
            </a:prstGeom>
            <a:gradFill rotWithShape="1">
              <a:gsLst>
                <a:gs pos="0">
                  <a:srgbClr val="C0504D">
                    <a:tint val="50000"/>
                    <a:satMod val="300000"/>
                  </a:srgbClr>
                </a:gs>
                <a:gs pos="35000">
                  <a:srgbClr val="C0504D">
                    <a:tint val="37000"/>
                    <a:satMod val="300000"/>
                  </a:srgbClr>
                </a:gs>
                <a:gs pos="100000">
                  <a:srgbClr val="C0504D">
                    <a:tint val="15000"/>
                    <a:satMod val="350000"/>
                  </a:srgbClr>
                </a:gs>
              </a:gsLst>
              <a:lin ang="16200000" scaled="1"/>
            </a:gradFill>
            <a:ln w="9525" cap="flat" cmpd="sng" algn="ctr">
              <a:solidFill>
                <a:sysClr val="windowText" lastClr="000000"/>
              </a:solidFill>
              <a:prstDash val="solid"/>
            </a:ln>
            <a:effectLst>
              <a:outerShdw blurRad="40000" dist="20000" dir="5400000" rotWithShape="0">
                <a:srgbClr val="000000">
                  <a:alpha val="38000"/>
                </a:srgbClr>
              </a:outerShdw>
            </a:effectLst>
          </p:spPr>
          <p:txBody>
            <a:bodyPr rtlCol="0" anchor="ctr"/>
            <a:lstStyle/>
            <a:p>
              <a:pPr algn="ctr" fontAlgn="auto">
                <a:spcBef>
                  <a:spcPts val="0"/>
                </a:spcBef>
                <a:spcAft>
                  <a:spcPts val="0"/>
                </a:spcAft>
                <a:defRPr/>
              </a:pPr>
              <a:endParaRPr lang="en-US" sz="1600" kern="0">
                <a:solidFill>
                  <a:prstClr val="black"/>
                </a:solidFill>
                <a:latin typeface="Calibri"/>
                <a:cs typeface="+mn-cs"/>
              </a:endParaRPr>
            </a:p>
          </p:txBody>
        </p:sp>
        <p:sp>
          <p:nvSpPr>
            <p:cNvPr id="82" name="Rectangle 81"/>
            <p:cNvSpPr/>
            <p:nvPr/>
          </p:nvSpPr>
          <p:spPr>
            <a:xfrm>
              <a:off x="4786851" y="4116364"/>
              <a:ext cx="276675" cy="338554"/>
            </a:xfrm>
            <a:prstGeom prst="rect">
              <a:avLst/>
            </a:prstGeom>
          </p:spPr>
          <p:txBody>
            <a:bodyPr wrap="square">
              <a:spAutoFit/>
            </a:bodyPr>
            <a:lstStyle/>
            <a:p>
              <a:pPr fontAlgn="auto">
                <a:spcBef>
                  <a:spcPts val="0"/>
                </a:spcBef>
                <a:spcAft>
                  <a:spcPts val="0"/>
                </a:spcAft>
              </a:pPr>
              <a:r>
                <a:rPr lang="pt-BR" sz="1600" dirty="0" smtClean="0">
                  <a:solidFill>
                    <a:prstClr val="black"/>
                  </a:solidFill>
                  <a:latin typeface="Cambria Math" pitchFamily="18" charset="0"/>
                  <a:ea typeface="Cambria Math" pitchFamily="18" charset="0"/>
                  <a:cs typeface="+mn-cs"/>
                </a:rPr>
                <a:t>2</a:t>
              </a:r>
              <a:endParaRPr lang="en-IN" sz="1600" dirty="0" smtClean="0">
                <a:solidFill>
                  <a:prstClr val="black"/>
                </a:solidFill>
                <a:latin typeface="Cambria Math" pitchFamily="18" charset="0"/>
                <a:ea typeface="Cambria Math" pitchFamily="18" charset="0"/>
                <a:cs typeface="+mn-cs"/>
              </a:endParaRPr>
            </a:p>
          </p:txBody>
        </p:sp>
        <p:cxnSp>
          <p:nvCxnSpPr>
            <p:cNvPr id="83" name="Straight Connector 82"/>
            <p:cNvCxnSpPr/>
            <p:nvPr/>
          </p:nvCxnSpPr>
          <p:spPr>
            <a:xfrm>
              <a:off x="4799634" y="4159970"/>
              <a:ext cx="25110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84" name="Curved Down Arrow 83"/>
          <p:cNvSpPr>
            <a:spLocks noChangeArrowheads="1"/>
          </p:cNvSpPr>
          <p:nvPr/>
        </p:nvSpPr>
        <p:spPr bwMode="auto">
          <a:xfrm rot="12013503" flipH="1">
            <a:off x="4418836" y="3245842"/>
            <a:ext cx="520235" cy="214111"/>
          </a:xfrm>
          <a:prstGeom prst="curvedDownArrow">
            <a:avLst>
              <a:gd name="adj1" fmla="val 25000"/>
              <a:gd name="adj2" fmla="val 50000"/>
              <a:gd name="adj3" fmla="val 25000"/>
            </a:avLst>
          </a:prstGeom>
          <a:solidFill>
            <a:srgbClr val="FFFF00"/>
          </a:solid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IN" dirty="0">
              <a:solidFill>
                <a:prstClr val="black"/>
              </a:solidFill>
              <a:latin typeface="Bookman Old Style" panose="02050604050505020204" pitchFamily="18" charset="0"/>
            </a:endParaRPr>
          </a:p>
        </p:txBody>
      </p:sp>
      <p:sp>
        <p:nvSpPr>
          <p:cNvPr id="86" name="Curved Down Arrow 85"/>
          <p:cNvSpPr>
            <a:spLocks noChangeArrowheads="1"/>
          </p:cNvSpPr>
          <p:nvPr/>
        </p:nvSpPr>
        <p:spPr bwMode="auto">
          <a:xfrm rot="10800000" flipV="1">
            <a:off x="4413323" y="2071121"/>
            <a:ext cx="667216" cy="214111"/>
          </a:xfrm>
          <a:prstGeom prst="curvedDownArrow">
            <a:avLst>
              <a:gd name="adj1" fmla="val 25000"/>
              <a:gd name="adj2" fmla="val 50000"/>
              <a:gd name="adj3" fmla="val 25000"/>
            </a:avLst>
          </a:prstGeom>
          <a:solidFill>
            <a:srgbClr val="FFFF00"/>
          </a:solid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IN" dirty="0">
              <a:solidFill>
                <a:prstClr val="black"/>
              </a:solidFill>
              <a:latin typeface="Bookman Old Style" panose="02050604050505020204" pitchFamily="18" charset="0"/>
            </a:endParaRPr>
          </a:p>
        </p:txBody>
      </p:sp>
      <p:sp>
        <p:nvSpPr>
          <p:cNvPr id="87" name="Curved Down Arrow 86"/>
          <p:cNvSpPr>
            <a:spLocks noChangeArrowheads="1"/>
          </p:cNvSpPr>
          <p:nvPr/>
        </p:nvSpPr>
        <p:spPr bwMode="auto">
          <a:xfrm rot="10800000" flipV="1">
            <a:off x="4397816" y="2071121"/>
            <a:ext cx="1124808" cy="214111"/>
          </a:xfrm>
          <a:prstGeom prst="curvedDownArrow">
            <a:avLst>
              <a:gd name="adj1" fmla="val 25000"/>
              <a:gd name="adj2" fmla="val 50000"/>
              <a:gd name="adj3" fmla="val 25000"/>
            </a:avLst>
          </a:prstGeom>
          <a:solidFill>
            <a:srgbClr val="FFFF00"/>
          </a:solid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IN" dirty="0">
              <a:solidFill>
                <a:prstClr val="black"/>
              </a:solidFill>
              <a:latin typeface="Bookman Old Style" panose="02050604050505020204" pitchFamily="18" charset="0"/>
            </a:endParaRPr>
          </a:p>
        </p:txBody>
      </p:sp>
      <p:sp>
        <p:nvSpPr>
          <p:cNvPr id="88" name="Curved Down Arrow 87"/>
          <p:cNvSpPr>
            <a:spLocks noChangeArrowheads="1"/>
          </p:cNvSpPr>
          <p:nvPr/>
        </p:nvSpPr>
        <p:spPr bwMode="auto">
          <a:xfrm rot="10800000" flipH="1" flipV="1">
            <a:off x="4445880" y="2071120"/>
            <a:ext cx="690473" cy="214111"/>
          </a:xfrm>
          <a:prstGeom prst="curvedDownArrow">
            <a:avLst>
              <a:gd name="adj1" fmla="val 25000"/>
              <a:gd name="adj2" fmla="val 50000"/>
              <a:gd name="adj3" fmla="val 25000"/>
            </a:avLst>
          </a:prstGeom>
          <a:solidFill>
            <a:srgbClr val="FFFF00"/>
          </a:solid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IN" dirty="0">
              <a:solidFill>
                <a:prstClr val="black"/>
              </a:solidFill>
              <a:latin typeface="Bookman Old Style" panose="02050604050505020204" pitchFamily="18" charset="0"/>
            </a:endParaRPr>
          </a:p>
        </p:txBody>
      </p:sp>
      <p:sp>
        <p:nvSpPr>
          <p:cNvPr id="91" name="Curved Down Arrow 90"/>
          <p:cNvSpPr>
            <a:spLocks noChangeArrowheads="1"/>
          </p:cNvSpPr>
          <p:nvPr/>
        </p:nvSpPr>
        <p:spPr bwMode="auto">
          <a:xfrm rot="10800000" flipH="1" flipV="1">
            <a:off x="4962656" y="1426917"/>
            <a:ext cx="378932" cy="214111"/>
          </a:xfrm>
          <a:prstGeom prst="curvedDownArrow">
            <a:avLst>
              <a:gd name="adj1" fmla="val 25000"/>
              <a:gd name="adj2" fmla="val 50000"/>
              <a:gd name="adj3" fmla="val 25000"/>
            </a:avLst>
          </a:prstGeom>
          <a:solidFill>
            <a:srgbClr val="FFFF00"/>
          </a:solid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IN" dirty="0">
              <a:solidFill>
                <a:prstClr val="black"/>
              </a:solidFill>
              <a:latin typeface="Bookman Old Style" panose="02050604050505020204" pitchFamily="18" charset="0"/>
            </a:endParaRPr>
          </a:p>
        </p:txBody>
      </p:sp>
      <p:sp>
        <p:nvSpPr>
          <p:cNvPr id="92" name="Curved Down Arrow 91"/>
          <p:cNvSpPr>
            <a:spLocks noChangeArrowheads="1"/>
          </p:cNvSpPr>
          <p:nvPr/>
        </p:nvSpPr>
        <p:spPr bwMode="auto">
          <a:xfrm rot="10800000" flipH="1" flipV="1">
            <a:off x="4966664" y="1426917"/>
            <a:ext cx="648072" cy="214111"/>
          </a:xfrm>
          <a:prstGeom prst="curvedDownArrow">
            <a:avLst>
              <a:gd name="adj1" fmla="val 25000"/>
              <a:gd name="adj2" fmla="val 50000"/>
              <a:gd name="adj3" fmla="val 25000"/>
            </a:avLst>
          </a:prstGeom>
          <a:solidFill>
            <a:srgbClr val="FFFF00"/>
          </a:solid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IN" dirty="0">
              <a:solidFill>
                <a:prstClr val="black"/>
              </a:solidFill>
              <a:latin typeface="Bookman Old Style" panose="02050604050505020204" pitchFamily="18" charset="0"/>
            </a:endParaRPr>
          </a:p>
        </p:txBody>
      </p:sp>
      <p:sp>
        <p:nvSpPr>
          <p:cNvPr id="93" name="Curved Down Arrow 92"/>
          <p:cNvSpPr>
            <a:spLocks noChangeArrowheads="1"/>
          </p:cNvSpPr>
          <p:nvPr/>
        </p:nvSpPr>
        <p:spPr bwMode="auto">
          <a:xfrm rot="10800000" flipH="1" flipV="1">
            <a:off x="5977497" y="1426818"/>
            <a:ext cx="344484" cy="214111"/>
          </a:xfrm>
          <a:prstGeom prst="curvedDownArrow">
            <a:avLst>
              <a:gd name="adj1" fmla="val 25000"/>
              <a:gd name="adj2" fmla="val 50000"/>
              <a:gd name="adj3" fmla="val 25000"/>
            </a:avLst>
          </a:prstGeom>
          <a:solidFill>
            <a:srgbClr val="FFFF00"/>
          </a:solid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IN" dirty="0">
              <a:solidFill>
                <a:prstClr val="black"/>
              </a:solidFill>
              <a:latin typeface="Bookman Old Style" panose="02050604050505020204" pitchFamily="18" charset="0"/>
            </a:endParaRPr>
          </a:p>
        </p:txBody>
      </p:sp>
      <p:sp>
        <p:nvSpPr>
          <p:cNvPr id="94" name="Curved Down Arrow 93"/>
          <p:cNvSpPr>
            <a:spLocks noChangeArrowheads="1"/>
          </p:cNvSpPr>
          <p:nvPr/>
        </p:nvSpPr>
        <p:spPr bwMode="auto">
          <a:xfrm rot="10800000" flipH="1" flipV="1">
            <a:off x="5993739" y="1426818"/>
            <a:ext cx="589156" cy="214111"/>
          </a:xfrm>
          <a:prstGeom prst="curvedDownArrow">
            <a:avLst>
              <a:gd name="adj1" fmla="val 25000"/>
              <a:gd name="adj2" fmla="val 50000"/>
              <a:gd name="adj3" fmla="val 25000"/>
            </a:avLst>
          </a:prstGeom>
          <a:solidFill>
            <a:srgbClr val="FFFF00"/>
          </a:solid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IN" dirty="0">
              <a:solidFill>
                <a:prstClr val="black"/>
              </a:solidFill>
              <a:latin typeface="Bookman Old Style" panose="02050604050505020204" pitchFamily="18" charset="0"/>
            </a:endParaRPr>
          </a:p>
        </p:txBody>
      </p:sp>
      <p:cxnSp>
        <p:nvCxnSpPr>
          <p:cNvPr id="97" name="Straight Connector 96"/>
          <p:cNvCxnSpPr/>
          <p:nvPr/>
        </p:nvCxnSpPr>
        <p:spPr>
          <a:xfrm flipH="1">
            <a:off x="2442029" y="2019339"/>
            <a:ext cx="273378" cy="105586"/>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p:nvPr/>
        </p:nvCxnSpPr>
        <p:spPr>
          <a:xfrm flipH="1">
            <a:off x="3959409" y="2019339"/>
            <a:ext cx="273378" cy="105586"/>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p:nvPr/>
        </p:nvCxnSpPr>
        <p:spPr>
          <a:xfrm>
            <a:off x="1290486" y="1901233"/>
            <a:ext cx="732102" cy="0"/>
          </a:xfrm>
          <a:prstGeom prst="line">
            <a:avLst/>
          </a:prstGeom>
          <a:noFill/>
          <a:ln w="28575" cap="flat" cmpd="sng" algn="ctr">
            <a:solidFill>
              <a:srgbClr val="FF0000"/>
            </a:solidFill>
            <a:prstDash val="solid"/>
          </a:ln>
          <a:effectLst/>
        </p:spPr>
      </p:cxnSp>
      <p:cxnSp>
        <p:nvCxnSpPr>
          <p:cNvPr id="108" name="Straight Connector 107"/>
          <p:cNvCxnSpPr/>
          <p:nvPr/>
        </p:nvCxnSpPr>
        <p:spPr>
          <a:xfrm>
            <a:off x="3389695" y="1901233"/>
            <a:ext cx="746817" cy="0"/>
          </a:xfrm>
          <a:prstGeom prst="line">
            <a:avLst/>
          </a:prstGeom>
          <a:noFill/>
          <a:ln w="28575" cap="flat" cmpd="sng" algn="ctr">
            <a:solidFill>
              <a:srgbClr val="FF0000"/>
            </a:solidFill>
            <a:prstDash val="solid"/>
          </a:ln>
          <a:effectLst/>
        </p:spPr>
      </p:cxnSp>
      <p:grpSp>
        <p:nvGrpSpPr>
          <p:cNvPr id="110" name="Group 109"/>
          <p:cNvGrpSpPr/>
          <p:nvPr/>
        </p:nvGrpSpPr>
        <p:grpSpPr>
          <a:xfrm>
            <a:off x="5302707" y="888549"/>
            <a:ext cx="2293637" cy="426653"/>
            <a:chOff x="6205329" y="3357052"/>
            <a:chExt cx="1642199" cy="398937"/>
          </a:xfrm>
        </p:grpSpPr>
        <p:sp>
          <p:nvSpPr>
            <p:cNvPr id="111" name="Rounded Rectangle 110"/>
            <p:cNvSpPr/>
            <p:nvPr/>
          </p:nvSpPr>
          <p:spPr>
            <a:xfrm>
              <a:off x="6253593" y="3357052"/>
              <a:ext cx="1564016" cy="398937"/>
            </a:xfrm>
            <a:prstGeom prst="roundRect">
              <a:avLst/>
            </a:prstGeom>
            <a:gradFill flip="none" rotWithShape="1">
              <a:gsLst>
                <a:gs pos="0">
                  <a:srgbClr val="00FF00">
                    <a:tint val="66000"/>
                    <a:satMod val="160000"/>
                  </a:srgbClr>
                </a:gs>
                <a:gs pos="50000">
                  <a:srgbClr val="00FF00">
                    <a:tint val="44500"/>
                    <a:satMod val="160000"/>
                  </a:srgbClr>
                </a:gs>
                <a:gs pos="100000">
                  <a:srgbClr val="00FF00">
                    <a:tint val="23500"/>
                    <a:satMod val="160000"/>
                  </a:srgbClr>
                </a:gs>
              </a:gsLst>
              <a:path path="circle">
                <a:fillToRect l="50000" t="50000" r="50000" b="50000"/>
              </a:path>
              <a:tileRect/>
            </a:gra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solidFill>
                  <a:prstClr val="black"/>
                </a:solidFill>
              </a:endParaRPr>
            </a:p>
          </p:txBody>
        </p:sp>
        <p:sp>
          <p:nvSpPr>
            <p:cNvPr id="112" name="Rectangle 111"/>
            <p:cNvSpPr/>
            <p:nvPr/>
          </p:nvSpPr>
          <p:spPr>
            <a:xfrm>
              <a:off x="6205329" y="3388123"/>
              <a:ext cx="1642199" cy="316269"/>
            </a:xfrm>
            <a:prstGeom prst="rect">
              <a:avLst/>
            </a:prstGeom>
          </p:spPr>
          <p:txBody>
            <a:bodyPr wrap="square">
              <a:spAutoFit/>
            </a:bodyPr>
            <a:lstStyle/>
            <a:p>
              <a:pPr algn="ctr"/>
              <a:r>
                <a:rPr lang="en-US" sz="1600" b="1" dirty="0" smtClean="0">
                  <a:solidFill>
                    <a:srgbClr val="002060"/>
                  </a:solidFill>
                  <a:latin typeface="Cambria Math" panose="02040503050406030204" pitchFamily="18" charset="0"/>
                  <a:ea typeface="Cambria Math" panose="02040503050406030204" pitchFamily="18" charset="0"/>
                </a:rPr>
                <a:t>(a + b)</a:t>
              </a:r>
              <a:r>
                <a:rPr lang="en-US" sz="1600" b="1" baseline="30000" dirty="0" smtClean="0">
                  <a:solidFill>
                    <a:srgbClr val="002060"/>
                  </a:solidFill>
                  <a:latin typeface="Cambria Math" panose="02040503050406030204" pitchFamily="18" charset="0"/>
                  <a:ea typeface="Cambria Math" panose="02040503050406030204" pitchFamily="18" charset="0"/>
                </a:rPr>
                <a:t>2</a:t>
              </a:r>
              <a:r>
                <a:rPr lang="en-US" sz="1600" b="1" dirty="0" smtClean="0">
                  <a:solidFill>
                    <a:srgbClr val="002060"/>
                  </a:solidFill>
                  <a:latin typeface="Cambria Math" panose="02040503050406030204" pitchFamily="18" charset="0"/>
                  <a:ea typeface="Cambria Math" panose="02040503050406030204" pitchFamily="18" charset="0"/>
                </a:rPr>
                <a:t> = a</a:t>
              </a:r>
              <a:r>
                <a:rPr lang="en-US" sz="1600" b="1" baseline="30000" dirty="0" smtClean="0">
                  <a:solidFill>
                    <a:srgbClr val="002060"/>
                  </a:solidFill>
                  <a:latin typeface="Cambria Math" panose="02040503050406030204" pitchFamily="18" charset="0"/>
                  <a:ea typeface="Cambria Math" panose="02040503050406030204" pitchFamily="18" charset="0"/>
                </a:rPr>
                <a:t>2</a:t>
              </a:r>
              <a:r>
                <a:rPr lang="en-US" sz="1600" b="1" dirty="0" smtClean="0">
                  <a:solidFill>
                    <a:srgbClr val="002060"/>
                  </a:solidFill>
                  <a:latin typeface="Cambria Math" panose="02040503050406030204" pitchFamily="18" charset="0"/>
                  <a:ea typeface="Cambria Math" panose="02040503050406030204" pitchFamily="18" charset="0"/>
                </a:rPr>
                <a:t> + 2ab + b</a:t>
              </a:r>
              <a:r>
                <a:rPr lang="en-US" sz="1600" b="1" baseline="30000" dirty="0" smtClean="0">
                  <a:solidFill>
                    <a:srgbClr val="002060"/>
                  </a:solidFill>
                  <a:latin typeface="Cambria Math" panose="02040503050406030204" pitchFamily="18" charset="0"/>
                  <a:ea typeface="Cambria Math" panose="02040503050406030204" pitchFamily="18" charset="0"/>
                </a:rPr>
                <a:t>2</a:t>
              </a:r>
              <a:r>
                <a:rPr lang="en-US" sz="1600" b="1" dirty="0" smtClean="0">
                  <a:solidFill>
                    <a:srgbClr val="002060"/>
                  </a:solidFill>
                  <a:latin typeface="Cambria Math" panose="02040503050406030204" pitchFamily="18" charset="0"/>
                  <a:ea typeface="Cambria Math" panose="02040503050406030204" pitchFamily="18" charset="0"/>
                </a:rPr>
                <a:t> </a:t>
              </a:r>
              <a:endParaRPr lang="en-US" sz="1600" b="1" baseline="30000" dirty="0">
                <a:solidFill>
                  <a:srgbClr val="002060"/>
                </a:solidFill>
                <a:latin typeface="Cambria Math" panose="02040503050406030204" pitchFamily="18" charset="0"/>
                <a:ea typeface="Cambria Math" panose="02040503050406030204" pitchFamily="18" charset="0"/>
              </a:endParaRPr>
            </a:p>
          </p:txBody>
        </p:sp>
      </p:grpSp>
      <p:grpSp>
        <p:nvGrpSpPr>
          <p:cNvPr id="113" name="Group 112"/>
          <p:cNvGrpSpPr/>
          <p:nvPr/>
        </p:nvGrpSpPr>
        <p:grpSpPr>
          <a:xfrm>
            <a:off x="5302707" y="877255"/>
            <a:ext cx="2293637" cy="426653"/>
            <a:chOff x="6205329" y="3357052"/>
            <a:chExt cx="1642199" cy="398937"/>
          </a:xfrm>
        </p:grpSpPr>
        <p:sp>
          <p:nvSpPr>
            <p:cNvPr id="114" name="Rounded Rectangle 113"/>
            <p:cNvSpPr/>
            <p:nvPr/>
          </p:nvSpPr>
          <p:spPr>
            <a:xfrm>
              <a:off x="6261336" y="3357052"/>
              <a:ext cx="1548531" cy="398937"/>
            </a:xfrm>
            <a:prstGeom prst="roundRect">
              <a:avLst/>
            </a:prstGeom>
            <a:gradFill flip="none" rotWithShape="1">
              <a:gsLst>
                <a:gs pos="0">
                  <a:srgbClr val="00FF00">
                    <a:tint val="66000"/>
                    <a:satMod val="160000"/>
                  </a:srgbClr>
                </a:gs>
                <a:gs pos="50000">
                  <a:srgbClr val="00FF00">
                    <a:tint val="44500"/>
                    <a:satMod val="160000"/>
                  </a:srgbClr>
                </a:gs>
                <a:gs pos="100000">
                  <a:srgbClr val="00FF00">
                    <a:tint val="23500"/>
                    <a:satMod val="160000"/>
                  </a:srgbClr>
                </a:gs>
              </a:gsLst>
              <a:path path="circle">
                <a:fillToRect l="50000" t="50000" r="50000" b="50000"/>
              </a:path>
              <a:tileRect/>
            </a:gra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solidFill>
                  <a:prstClr val="black"/>
                </a:solidFill>
              </a:endParaRPr>
            </a:p>
          </p:txBody>
        </p:sp>
        <p:sp>
          <p:nvSpPr>
            <p:cNvPr id="115" name="Rectangle 114"/>
            <p:cNvSpPr/>
            <p:nvPr/>
          </p:nvSpPr>
          <p:spPr>
            <a:xfrm>
              <a:off x="6205329" y="3388123"/>
              <a:ext cx="1642199" cy="316269"/>
            </a:xfrm>
            <a:prstGeom prst="rect">
              <a:avLst/>
            </a:prstGeom>
          </p:spPr>
          <p:txBody>
            <a:bodyPr wrap="square">
              <a:spAutoFit/>
            </a:bodyPr>
            <a:lstStyle/>
            <a:p>
              <a:pPr algn="ctr"/>
              <a:r>
                <a:rPr lang="en-US" sz="1600" b="1" dirty="0" smtClean="0">
                  <a:solidFill>
                    <a:srgbClr val="002060"/>
                  </a:solidFill>
                  <a:latin typeface="Cambria Math" panose="02040503050406030204" pitchFamily="18" charset="0"/>
                  <a:ea typeface="Cambria Math" panose="02040503050406030204" pitchFamily="18" charset="0"/>
                </a:rPr>
                <a:t>(a – b)</a:t>
              </a:r>
              <a:r>
                <a:rPr lang="en-US" sz="1600" b="1" baseline="30000" dirty="0" smtClean="0">
                  <a:solidFill>
                    <a:srgbClr val="002060"/>
                  </a:solidFill>
                  <a:latin typeface="Cambria Math" panose="02040503050406030204" pitchFamily="18" charset="0"/>
                  <a:ea typeface="Cambria Math" panose="02040503050406030204" pitchFamily="18" charset="0"/>
                </a:rPr>
                <a:t>2</a:t>
              </a:r>
              <a:r>
                <a:rPr lang="en-US" sz="1600" b="1" dirty="0" smtClean="0">
                  <a:solidFill>
                    <a:srgbClr val="002060"/>
                  </a:solidFill>
                  <a:latin typeface="Cambria Math" panose="02040503050406030204" pitchFamily="18" charset="0"/>
                  <a:ea typeface="Cambria Math" panose="02040503050406030204" pitchFamily="18" charset="0"/>
                </a:rPr>
                <a:t> = a</a:t>
              </a:r>
              <a:r>
                <a:rPr lang="en-US" sz="1600" b="1" baseline="30000" dirty="0" smtClean="0">
                  <a:solidFill>
                    <a:srgbClr val="002060"/>
                  </a:solidFill>
                  <a:latin typeface="Cambria Math" panose="02040503050406030204" pitchFamily="18" charset="0"/>
                  <a:ea typeface="Cambria Math" panose="02040503050406030204" pitchFamily="18" charset="0"/>
                </a:rPr>
                <a:t>2</a:t>
              </a:r>
              <a:r>
                <a:rPr lang="en-US" sz="1600" b="1" dirty="0" smtClean="0">
                  <a:solidFill>
                    <a:srgbClr val="002060"/>
                  </a:solidFill>
                  <a:latin typeface="Cambria Math" panose="02040503050406030204" pitchFamily="18" charset="0"/>
                  <a:ea typeface="Cambria Math" panose="02040503050406030204" pitchFamily="18" charset="0"/>
                </a:rPr>
                <a:t> – 2ab + b</a:t>
              </a:r>
              <a:r>
                <a:rPr lang="en-US" sz="1600" b="1" baseline="30000" dirty="0" smtClean="0">
                  <a:solidFill>
                    <a:srgbClr val="002060"/>
                  </a:solidFill>
                  <a:latin typeface="Cambria Math" panose="02040503050406030204" pitchFamily="18" charset="0"/>
                  <a:ea typeface="Cambria Math" panose="02040503050406030204" pitchFamily="18" charset="0"/>
                </a:rPr>
                <a:t>2</a:t>
              </a:r>
              <a:r>
                <a:rPr lang="en-US" sz="1600" b="1" dirty="0" smtClean="0">
                  <a:solidFill>
                    <a:srgbClr val="002060"/>
                  </a:solidFill>
                  <a:latin typeface="Cambria Math" panose="02040503050406030204" pitchFamily="18" charset="0"/>
                  <a:ea typeface="Cambria Math" panose="02040503050406030204" pitchFamily="18" charset="0"/>
                </a:rPr>
                <a:t> </a:t>
              </a:r>
              <a:endParaRPr lang="en-US" sz="1600" b="1" baseline="30000" dirty="0">
                <a:solidFill>
                  <a:srgbClr val="002060"/>
                </a:solidFill>
                <a:latin typeface="Cambria Math" panose="02040503050406030204" pitchFamily="18" charset="0"/>
                <a:ea typeface="Cambria Math" panose="02040503050406030204" pitchFamily="18" charset="0"/>
              </a:endParaRPr>
            </a:p>
          </p:txBody>
        </p:sp>
      </p:grpSp>
      <p:sp>
        <p:nvSpPr>
          <p:cNvPr id="117" name="Curved Down Arrow 116"/>
          <p:cNvSpPr>
            <a:spLocks noChangeArrowheads="1"/>
          </p:cNvSpPr>
          <p:nvPr/>
        </p:nvSpPr>
        <p:spPr bwMode="auto">
          <a:xfrm rot="10800000" flipH="1" flipV="1">
            <a:off x="2800171" y="1112968"/>
            <a:ext cx="919371" cy="214111"/>
          </a:xfrm>
          <a:prstGeom prst="curvedDownArrow">
            <a:avLst>
              <a:gd name="adj1" fmla="val 25000"/>
              <a:gd name="adj2" fmla="val 50000"/>
              <a:gd name="adj3" fmla="val 25000"/>
            </a:avLst>
          </a:prstGeom>
          <a:solidFill>
            <a:srgbClr val="FFFF00"/>
          </a:solid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IN" dirty="0">
              <a:solidFill>
                <a:prstClr val="black"/>
              </a:solidFill>
              <a:latin typeface="Bookman Old Style" panose="02050604050505020204" pitchFamily="18" charset="0"/>
            </a:endParaRPr>
          </a:p>
        </p:txBody>
      </p:sp>
      <p:sp>
        <p:nvSpPr>
          <p:cNvPr id="118" name="Curved Down Arrow 117"/>
          <p:cNvSpPr>
            <a:spLocks noChangeArrowheads="1"/>
          </p:cNvSpPr>
          <p:nvPr/>
        </p:nvSpPr>
        <p:spPr bwMode="auto">
          <a:xfrm rot="10800000" flipH="1" flipV="1">
            <a:off x="3203942" y="1112968"/>
            <a:ext cx="529862" cy="214111"/>
          </a:xfrm>
          <a:prstGeom prst="curvedDownArrow">
            <a:avLst>
              <a:gd name="adj1" fmla="val 25000"/>
              <a:gd name="adj2" fmla="val 50000"/>
              <a:gd name="adj3" fmla="val 25000"/>
            </a:avLst>
          </a:prstGeom>
          <a:solidFill>
            <a:srgbClr val="FFFF00"/>
          </a:solid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IN" dirty="0">
              <a:solidFill>
                <a:prstClr val="black"/>
              </a:solidFill>
              <a:latin typeface="Bookman Old Style" panose="02050604050505020204" pitchFamily="18" charset="0"/>
            </a:endParaRPr>
          </a:p>
        </p:txBody>
      </p:sp>
      <p:sp>
        <p:nvSpPr>
          <p:cNvPr id="119" name="Rectangle 118"/>
          <p:cNvSpPr/>
          <p:nvPr/>
        </p:nvSpPr>
        <p:spPr>
          <a:xfrm>
            <a:off x="4443364" y="3758731"/>
            <a:ext cx="247886" cy="338241"/>
          </a:xfrm>
          <a:prstGeom prst="rect">
            <a:avLst/>
          </a:prstGeom>
        </p:spPr>
        <p:txBody>
          <a:bodyPr wrap="square">
            <a:spAutoFit/>
          </a:bodyPr>
          <a:lstStyle/>
          <a:p>
            <a:pPr fontAlgn="auto">
              <a:spcBef>
                <a:spcPts val="0"/>
              </a:spcBef>
              <a:spcAft>
                <a:spcPts val="0"/>
              </a:spcAft>
            </a:pPr>
            <a:r>
              <a:rPr lang="en-US" sz="1600" i="1" dirty="0" smtClean="0">
                <a:solidFill>
                  <a:prstClr val="black"/>
                </a:solidFill>
                <a:latin typeface="Times New Roman" pitchFamily="18" charset="0"/>
                <a:ea typeface="Cambria Math" pitchFamily="18" charset="0"/>
                <a:cs typeface="Times New Roman" pitchFamily="18" charset="0"/>
              </a:rPr>
              <a:t>x</a:t>
            </a:r>
            <a:endParaRPr lang="en-US" sz="1600" baseline="30000" dirty="0">
              <a:solidFill>
                <a:prstClr val="black"/>
              </a:solidFill>
              <a:latin typeface="Cambria Math" pitchFamily="18" charset="0"/>
              <a:ea typeface="Cambria Math" pitchFamily="18" charset="0"/>
              <a:cs typeface="+mn-cs"/>
            </a:endParaRPr>
          </a:p>
        </p:txBody>
      </p:sp>
      <p:sp>
        <p:nvSpPr>
          <p:cNvPr id="120" name="Rectangle 119"/>
          <p:cNvSpPr/>
          <p:nvPr/>
        </p:nvSpPr>
        <p:spPr>
          <a:xfrm>
            <a:off x="4617480" y="3758731"/>
            <a:ext cx="353899" cy="338241"/>
          </a:xfrm>
          <a:prstGeom prst="rect">
            <a:avLst/>
          </a:prstGeom>
        </p:spPr>
        <p:txBody>
          <a:bodyPr wrap="square">
            <a:spAutoFit/>
          </a:bodyPr>
          <a:lstStyle/>
          <a:p>
            <a:pPr fontAlgn="auto">
              <a:spcBef>
                <a:spcPts val="0"/>
              </a:spcBef>
              <a:spcAft>
                <a:spcPts val="0"/>
              </a:spcAft>
            </a:pPr>
            <a:r>
              <a:rPr lang="en-US" sz="1600" dirty="0" smtClean="0">
                <a:solidFill>
                  <a:prstClr val="black"/>
                </a:solidFill>
                <a:latin typeface="Cambria Math" pitchFamily="18" charset="0"/>
                <a:ea typeface="Cambria Math" pitchFamily="18" charset="0"/>
                <a:cs typeface="+mn-cs"/>
              </a:rPr>
              <a:t>=</a:t>
            </a:r>
            <a:endParaRPr lang="en-US" sz="1600" baseline="30000" dirty="0">
              <a:solidFill>
                <a:prstClr val="black"/>
              </a:solidFill>
              <a:latin typeface="Cambria Math" pitchFamily="18" charset="0"/>
              <a:ea typeface="Cambria Math" pitchFamily="18" charset="0"/>
              <a:cs typeface="+mn-cs"/>
            </a:endParaRPr>
          </a:p>
        </p:txBody>
      </p:sp>
      <p:sp>
        <p:nvSpPr>
          <p:cNvPr id="121" name="Rectangle 120"/>
          <p:cNvSpPr/>
          <p:nvPr/>
        </p:nvSpPr>
        <p:spPr>
          <a:xfrm>
            <a:off x="4857339" y="3758731"/>
            <a:ext cx="420064" cy="338241"/>
          </a:xfrm>
          <a:prstGeom prst="rect">
            <a:avLst/>
          </a:prstGeom>
        </p:spPr>
        <p:txBody>
          <a:bodyPr wrap="square">
            <a:spAutoFit/>
          </a:bodyPr>
          <a:lstStyle/>
          <a:p>
            <a:pPr fontAlgn="auto">
              <a:spcBef>
                <a:spcPts val="0"/>
              </a:spcBef>
              <a:spcAft>
                <a:spcPts val="0"/>
              </a:spcAft>
            </a:pPr>
            <a:r>
              <a:rPr lang="pt-BR" sz="1600" dirty="0" smtClean="0">
                <a:solidFill>
                  <a:prstClr val="black"/>
                </a:solidFill>
                <a:latin typeface="Cambria Math" pitchFamily="18" charset="0"/>
                <a:ea typeface="Cambria Math" pitchFamily="18" charset="0"/>
                <a:cs typeface="+mn-cs"/>
              </a:rPr>
              <a:t>–1</a:t>
            </a:r>
            <a:endParaRPr lang="en-US" sz="1600" dirty="0">
              <a:solidFill>
                <a:prstClr val="black"/>
              </a:solidFill>
              <a:latin typeface="Cambria Math" pitchFamily="18" charset="0"/>
              <a:ea typeface="Cambria Math" pitchFamily="18" charset="0"/>
              <a:cs typeface="+mn-cs"/>
            </a:endParaRPr>
          </a:p>
        </p:txBody>
      </p:sp>
      <p:sp>
        <p:nvSpPr>
          <p:cNvPr id="122" name="TextBox 272"/>
          <p:cNvSpPr txBox="1"/>
          <p:nvPr/>
        </p:nvSpPr>
        <p:spPr>
          <a:xfrm>
            <a:off x="4488282" y="3821270"/>
            <a:ext cx="702768" cy="408623"/>
          </a:xfrm>
          <a:prstGeom prst="roundRect">
            <a:avLst/>
          </a:prstGeom>
          <a:noFill/>
          <a:ln w="19050">
            <a:solidFill>
              <a:schemeClr val="accent3">
                <a:lumMod val="50000"/>
              </a:schemeClr>
            </a:solid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dirty="0">
              <a:solidFill>
                <a:prstClr val="black"/>
              </a:solidFill>
              <a:latin typeface="Cambria Math" panose="02040503050406030204" pitchFamily="18" charset="0"/>
              <a:ea typeface="Cambria Math" panose="02040503050406030204" pitchFamily="18" charset="0"/>
              <a:cs typeface="Arial" charset="0"/>
            </a:endParaRPr>
          </a:p>
        </p:txBody>
      </p:sp>
      <p:pic>
        <p:nvPicPr>
          <p:cNvPr id="123" name="Picture 122" descr="https://encrypted-tbn3.gstatic.com/images?q=tbn:ANd9GcQF2WyE-ichznlNBDGYVxMKykT8win86D7t7PDmHdDnARm7Zpa1da6hfg">
            <a:hlinkClick r:id="rId2"/>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0" b="100000" l="0" r="100000"/>
                    </a14:imgEffect>
                  </a14:imgLayer>
                </a14:imgProps>
              </a:ext>
              <a:ext uri="{28A0092B-C50C-407E-A947-70E740481C1C}">
                <a14:useLocalDpi xmlns:a14="http://schemas.microsoft.com/office/drawing/2010/main" val="0"/>
              </a:ext>
            </a:extLst>
          </a:blip>
          <a:srcRect/>
          <a:stretch>
            <a:fillRect/>
          </a:stretch>
        </p:blipFill>
        <p:spPr bwMode="auto">
          <a:xfrm>
            <a:off x="5110905" y="3694263"/>
            <a:ext cx="383230" cy="505742"/>
          </a:xfrm>
          <a:prstGeom prst="rect">
            <a:avLst/>
          </a:prstGeom>
          <a:noFill/>
          <a:extLst>
            <a:ext uri="{909E8E84-426E-40DD-AFC4-6F175D3DCCD1}">
              <a14:hiddenFill xmlns:a14="http://schemas.microsoft.com/office/drawing/2010/main">
                <a:solidFill>
                  <a:srgbClr val="FFFFFF"/>
                </a:solidFill>
              </a14:hiddenFill>
            </a:ext>
          </a:extLst>
        </p:spPr>
      </p:pic>
      <p:grpSp>
        <p:nvGrpSpPr>
          <p:cNvPr id="124" name="Group 123"/>
          <p:cNvGrpSpPr/>
          <p:nvPr/>
        </p:nvGrpSpPr>
        <p:grpSpPr>
          <a:xfrm>
            <a:off x="6530574" y="1073379"/>
            <a:ext cx="2440929" cy="1423622"/>
            <a:chOff x="6092389" y="3132985"/>
            <a:chExt cx="1747657" cy="1331144"/>
          </a:xfrm>
        </p:grpSpPr>
        <p:sp>
          <p:nvSpPr>
            <p:cNvPr id="125" name="Cloud Callout 124"/>
            <p:cNvSpPr/>
            <p:nvPr/>
          </p:nvSpPr>
          <p:spPr>
            <a:xfrm>
              <a:off x="6092389" y="3132985"/>
              <a:ext cx="1747657" cy="1331144"/>
            </a:xfrm>
            <a:prstGeom prst="cloudCallout">
              <a:avLst>
                <a:gd name="adj1" fmla="val -66936"/>
                <a:gd name="adj2" fmla="val 42042"/>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mbria Math" panose="02040503050406030204" pitchFamily="18" charset="0"/>
                <a:ea typeface="Cambria Math" panose="02040503050406030204" pitchFamily="18" charset="0"/>
              </a:endParaRPr>
            </a:p>
          </p:txBody>
        </p:sp>
        <p:sp>
          <p:nvSpPr>
            <p:cNvPr id="126" name="Rectangle 125"/>
            <p:cNvSpPr/>
            <p:nvPr/>
          </p:nvSpPr>
          <p:spPr>
            <a:xfrm>
              <a:off x="6255591" y="3469319"/>
              <a:ext cx="1481453" cy="776297"/>
            </a:xfrm>
            <a:prstGeom prst="rect">
              <a:avLst/>
            </a:prstGeom>
          </p:spPr>
          <p:txBody>
            <a:bodyPr wrap="square">
              <a:spAutoFit/>
            </a:bodyPr>
            <a:lstStyle/>
            <a:p>
              <a:pPr algn="ctr"/>
              <a:r>
                <a:rPr lang="en-US" sz="1600" b="1" dirty="0">
                  <a:solidFill>
                    <a:srgbClr val="002060"/>
                  </a:solidFill>
                  <a:latin typeface="Cambria Math" panose="02040503050406030204" pitchFamily="18" charset="0"/>
                  <a:ea typeface="Cambria Math" panose="02040503050406030204" pitchFamily="18" charset="0"/>
                </a:rPr>
                <a:t>Variables on one side, numbers on the other side</a:t>
              </a:r>
            </a:p>
          </p:txBody>
        </p:sp>
      </p:grpSp>
      <p:cxnSp>
        <p:nvCxnSpPr>
          <p:cNvPr id="127" name="Straight Connector 126"/>
          <p:cNvCxnSpPr/>
          <p:nvPr/>
        </p:nvCxnSpPr>
        <p:spPr>
          <a:xfrm flipH="1">
            <a:off x="3434640" y="2662885"/>
            <a:ext cx="273378" cy="140535"/>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p:nvCxnSpPr>
        <p:spPr>
          <a:xfrm flipH="1">
            <a:off x="3909108" y="2669273"/>
            <a:ext cx="273378" cy="127759"/>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p:nvPr/>
        </p:nvCxnSpPr>
        <p:spPr>
          <a:xfrm flipH="1">
            <a:off x="4986971" y="3510475"/>
            <a:ext cx="169746" cy="127759"/>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p:nvPr/>
        </p:nvCxnSpPr>
        <p:spPr>
          <a:xfrm flipH="1">
            <a:off x="5037132" y="3277902"/>
            <a:ext cx="169746" cy="127759"/>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2104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ipe(left)">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15">
                                            <p:txEl>
                                              <p:pRg st="0" end="0"/>
                                            </p:txEl>
                                          </p:spTgt>
                                        </p:tgtEl>
                                        <p:attrNameLst>
                                          <p:attrName>style.visibility</p:attrName>
                                        </p:attrNameLst>
                                      </p:cBhvr>
                                      <p:to>
                                        <p:strVal val="visible"/>
                                      </p:to>
                                    </p:set>
                                    <p:animEffect transition="in" filter="wipe(left)">
                                      <p:cBhvr>
                                        <p:cTn id="21" dur="500"/>
                                        <p:tgtEl>
                                          <p:spTgt spid="15">
                                            <p:txEl>
                                              <p:pRg st="0" end="0"/>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16">
                                            <p:txEl>
                                              <p:pRg st="0" end="0"/>
                                            </p:txEl>
                                          </p:spTgt>
                                        </p:tgtEl>
                                        <p:attrNameLst>
                                          <p:attrName>style.visibility</p:attrName>
                                        </p:attrNameLst>
                                      </p:cBhvr>
                                      <p:to>
                                        <p:strVal val="visible"/>
                                      </p:to>
                                    </p:set>
                                    <p:animEffect transition="in" filter="wipe(left)">
                                      <p:cBhvr>
                                        <p:cTn id="26" dur="500"/>
                                        <p:tgtEl>
                                          <p:spTgt spid="16">
                                            <p:txEl>
                                              <p:pRg st="0" end="0"/>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17">
                                            <p:txEl>
                                              <p:pRg st="0" end="0"/>
                                            </p:txEl>
                                          </p:spTgt>
                                        </p:tgtEl>
                                        <p:attrNameLst>
                                          <p:attrName>style.visibility</p:attrName>
                                        </p:attrNameLst>
                                      </p:cBhvr>
                                      <p:to>
                                        <p:strVal val="visible"/>
                                      </p:to>
                                    </p:set>
                                    <p:animEffect transition="in" filter="wipe(left)">
                                      <p:cBhvr>
                                        <p:cTn id="31" dur="500"/>
                                        <p:tgtEl>
                                          <p:spTgt spid="17">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nodeType="clickEffect">
                                  <p:stCondLst>
                                    <p:cond delay="0"/>
                                  </p:stCondLst>
                                  <p:childTnLst>
                                    <p:set>
                                      <p:cBhvr>
                                        <p:cTn id="35" dur="1" fill="hold">
                                          <p:stCondLst>
                                            <p:cond delay="0"/>
                                          </p:stCondLst>
                                        </p:cTn>
                                        <p:tgtEl>
                                          <p:spTgt spid="18">
                                            <p:txEl>
                                              <p:pRg st="0" end="0"/>
                                            </p:txEl>
                                          </p:spTgt>
                                        </p:tgtEl>
                                        <p:attrNameLst>
                                          <p:attrName>style.visibility</p:attrName>
                                        </p:attrNameLst>
                                      </p:cBhvr>
                                      <p:to>
                                        <p:strVal val="visible"/>
                                      </p:to>
                                    </p:set>
                                    <p:animEffect transition="in" filter="wipe(left)">
                                      <p:cBhvr>
                                        <p:cTn id="36" dur="500"/>
                                        <p:tgtEl>
                                          <p:spTgt spid="18">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nodeType="clickEffect">
                                  <p:stCondLst>
                                    <p:cond delay="0"/>
                                  </p:stCondLst>
                                  <p:childTnLst>
                                    <p:set>
                                      <p:cBhvr>
                                        <p:cTn id="40" dur="1" fill="hold">
                                          <p:stCondLst>
                                            <p:cond delay="0"/>
                                          </p:stCondLst>
                                        </p:cTn>
                                        <p:tgtEl>
                                          <p:spTgt spid="19">
                                            <p:txEl>
                                              <p:pRg st="0" end="0"/>
                                            </p:txEl>
                                          </p:spTgt>
                                        </p:tgtEl>
                                        <p:attrNameLst>
                                          <p:attrName>style.visibility</p:attrName>
                                        </p:attrNameLst>
                                      </p:cBhvr>
                                      <p:to>
                                        <p:strVal val="visible"/>
                                      </p:to>
                                    </p:set>
                                    <p:animEffect transition="in" filter="wipe(left)">
                                      <p:cBhvr>
                                        <p:cTn id="41" dur="500"/>
                                        <p:tgtEl>
                                          <p:spTgt spid="19">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nodeType="clickEffect">
                                  <p:stCondLst>
                                    <p:cond delay="0"/>
                                  </p:stCondLst>
                                  <p:childTnLst>
                                    <p:set>
                                      <p:cBhvr>
                                        <p:cTn id="45" dur="1" fill="hold">
                                          <p:stCondLst>
                                            <p:cond delay="0"/>
                                          </p:stCondLst>
                                        </p:cTn>
                                        <p:tgtEl>
                                          <p:spTgt spid="20">
                                            <p:txEl>
                                              <p:pRg st="0" end="0"/>
                                            </p:txEl>
                                          </p:spTgt>
                                        </p:tgtEl>
                                        <p:attrNameLst>
                                          <p:attrName>style.visibility</p:attrName>
                                        </p:attrNameLst>
                                      </p:cBhvr>
                                      <p:to>
                                        <p:strVal val="visible"/>
                                      </p:to>
                                    </p:set>
                                    <p:animEffect transition="in" filter="wipe(left)">
                                      <p:cBhvr>
                                        <p:cTn id="46" dur="500"/>
                                        <p:tgtEl>
                                          <p:spTgt spid="20">
                                            <p:txEl>
                                              <p:pRg st="0" end="0"/>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nodeType="clickEffect">
                                  <p:stCondLst>
                                    <p:cond delay="0"/>
                                  </p:stCondLst>
                                  <p:childTnLst>
                                    <p:set>
                                      <p:cBhvr>
                                        <p:cTn id="50" dur="1" fill="hold">
                                          <p:stCondLst>
                                            <p:cond delay="0"/>
                                          </p:stCondLst>
                                        </p:cTn>
                                        <p:tgtEl>
                                          <p:spTgt spid="21">
                                            <p:txEl>
                                              <p:pRg st="0" end="0"/>
                                            </p:txEl>
                                          </p:spTgt>
                                        </p:tgtEl>
                                        <p:attrNameLst>
                                          <p:attrName>style.visibility</p:attrName>
                                        </p:attrNameLst>
                                      </p:cBhvr>
                                      <p:to>
                                        <p:strVal val="visible"/>
                                      </p:to>
                                    </p:set>
                                    <p:animEffect transition="in" filter="wipe(left)">
                                      <p:cBhvr>
                                        <p:cTn id="51" dur="500"/>
                                        <p:tgtEl>
                                          <p:spTgt spid="21">
                                            <p:txEl>
                                              <p:pRg st="0" end="0"/>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grpId="0" nodeType="clickEffect">
                                  <p:stCondLst>
                                    <p:cond delay="0"/>
                                  </p:stCondLst>
                                  <p:childTnLst>
                                    <p:set>
                                      <p:cBhvr>
                                        <p:cTn id="55" dur="1" fill="hold">
                                          <p:stCondLst>
                                            <p:cond delay="0"/>
                                          </p:stCondLst>
                                        </p:cTn>
                                        <p:tgtEl>
                                          <p:spTgt spid="23"/>
                                        </p:tgtEl>
                                        <p:attrNameLst>
                                          <p:attrName>style.visibility</p:attrName>
                                        </p:attrNameLst>
                                      </p:cBhvr>
                                      <p:to>
                                        <p:strVal val="visible"/>
                                      </p:to>
                                    </p:set>
                                    <p:animEffect transition="in" filter="wipe(left)">
                                      <p:cBhvr>
                                        <p:cTn id="56" dur="500"/>
                                        <p:tgtEl>
                                          <p:spTgt spid="23"/>
                                        </p:tgtEl>
                                      </p:cBhvr>
                                    </p:animEffec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109"/>
                                        </p:tgtEl>
                                        <p:attrNameLst>
                                          <p:attrName>style.visibility</p:attrName>
                                        </p:attrNameLst>
                                      </p:cBhvr>
                                      <p:to>
                                        <p:strVal val="visible"/>
                                      </p:to>
                                    </p:set>
                                  </p:childTnLst>
                                </p:cTn>
                              </p:par>
                            </p:childTnLst>
                          </p:cTn>
                        </p:par>
                        <p:par>
                          <p:cTn id="61" fill="hold">
                            <p:stCondLst>
                              <p:cond delay="0"/>
                            </p:stCondLst>
                            <p:childTnLst>
                              <p:par>
                                <p:cTn id="62" presetID="10" presetClass="entr" presetSubtype="0" fill="hold" nodeType="afterEffect">
                                  <p:stCondLst>
                                    <p:cond delay="0"/>
                                  </p:stCondLst>
                                  <p:childTnLst>
                                    <p:set>
                                      <p:cBhvr>
                                        <p:cTn id="63" dur="1" fill="hold">
                                          <p:stCondLst>
                                            <p:cond delay="0"/>
                                          </p:stCondLst>
                                        </p:cTn>
                                        <p:tgtEl>
                                          <p:spTgt spid="110"/>
                                        </p:tgtEl>
                                        <p:attrNameLst>
                                          <p:attrName>style.visibility</p:attrName>
                                        </p:attrNameLst>
                                      </p:cBhvr>
                                      <p:to>
                                        <p:strVal val="visible"/>
                                      </p:to>
                                    </p:set>
                                    <p:animEffect transition="in" filter="fade">
                                      <p:cBhvr>
                                        <p:cTn id="64" dur="500"/>
                                        <p:tgtEl>
                                          <p:spTgt spid="110"/>
                                        </p:tgtEl>
                                      </p:cBhvr>
                                    </p:animEffect>
                                  </p:childTnLst>
                                </p:cTn>
                              </p:par>
                            </p:childTnLst>
                          </p:cTn>
                        </p:par>
                      </p:childTnLst>
                    </p:cTn>
                  </p:par>
                  <p:par>
                    <p:cTn id="65" fill="hold">
                      <p:stCondLst>
                        <p:cond delay="indefinite"/>
                      </p:stCondLst>
                      <p:childTnLst>
                        <p:par>
                          <p:cTn id="66" fill="hold">
                            <p:stCondLst>
                              <p:cond delay="0"/>
                            </p:stCondLst>
                            <p:childTnLst>
                              <p:par>
                                <p:cTn id="67" presetID="22" presetClass="entr" presetSubtype="8" fill="hold" nodeType="clickEffect">
                                  <p:stCondLst>
                                    <p:cond delay="0"/>
                                  </p:stCondLst>
                                  <p:childTnLst>
                                    <p:set>
                                      <p:cBhvr>
                                        <p:cTn id="68" dur="1" fill="hold">
                                          <p:stCondLst>
                                            <p:cond delay="0"/>
                                          </p:stCondLst>
                                        </p:cTn>
                                        <p:tgtEl>
                                          <p:spTgt spid="24">
                                            <p:txEl>
                                              <p:pRg st="0" end="0"/>
                                            </p:txEl>
                                          </p:spTgt>
                                        </p:tgtEl>
                                        <p:attrNameLst>
                                          <p:attrName>style.visibility</p:attrName>
                                        </p:attrNameLst>
                                      </p:cBhvr>
                                      <p:to>
                                        <p:strVal val="visible"/>
                                      </p:to>
                                    </p:set>
                                    <p:animEffect transition="in" filter="wipe(left)">
                                      <p:cBhvr>
                                        <p:cTn id="69" dur="500"/>
                                        <p:tgtEl>
                                          <p:spTgt spid="24">
                                            <p:txEl>
                                              <p:pRg st="0" end="0"/>
                                            </p:txEl>
                                          </p:spTgt>
                                        </p:tgtEl>
                                      </p:cBhvr>
                                    </p:animEffect>
                                  </p:childTnLst>
                                </p:cTn>
                              </p:par>
                            </p:childTnLst>
                          </p:cTn>
                        </p:par>
                      </p:childTnLst>
                    </p:cTn>
                  </p:par>
                  <p:par>
                    <p:cTn id="70" fill="hold">
                      <p:stCondLst>
                        <p:cond delay="indefinite"/>
                      </p:stCondLst>
                      <p:childTnLst>
                        <p:par>
                          <p:cTn id="71" fill="hold">
                            <p:stCondLst>
                              <p:cond delay="0"/>
                            </p:stCondLst>
                            <p:childTnLst>
                              <p:par>
                                <p:cTn id="72" presetID="22" presetClass="entr" presetSubtype="8" fill="hold" nodeType="clickEffect">
                                  <p:stCondLst>
                                    <p:cond delay="0"/>
                                  </p:stCondLst>
                                  <p:childTnLst>
                                    <p:set>
                                      <p:cBhvr>
                                        <p:cTn id="73" dur="1" fill="hold">
                                          <p:stCondLst>
                                            <p:cond delay="0"/>
                                          </p:stCondLst>
                                        </p:cTn>
                                        <p:tgtEl>
                                          <p:spTgt spid="25">
                                            <p:txEl>
                                              <p:pRg st="0" end="0"/>
                                            </p:txEl>
                                          </p:spTgt>
                                        </p:tgtEl>
                                        <p:attrNameLst>
                                          <p:attrName>style.visibility</p:attrName>
                                        </p:attrNameLst>
                                      </p:cBhvr>
                                      <p:to>
                                        <p:strVal val="visible"/>
                                      </p:to>
                                    </p:set>
                                    <p:animEffect transition="in" filter="wipe(left)">
                                      <p:cBhvr>
                                        <p:cTn id="74" dur="500"/>
                                        <p:tgtEl>
                                          <p:spTgt spid="25">
                                            <p:txEl>
                                              <p:pRg st="0" end="0"/>
                                            </p:txEl>
                                          </p:spTgt>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8" fill="hold" nodeType="clickEffect">
                                  <p:stCondLst>
                                    <p:cond delay="0"/>
                                  </p:stCondLst>
                                  <p:childTnLst>
                                    <p:set>
                                      <p:cBhvr>
                                        <p:cTn id="78" dur="1" fill="hold">
                                          <p:stCondLst>
                                            <p:cond delay="0"/>
                                          </p:stCondLst>
                                        </p:cTn>
                                        <p:tgtEl>
                                          <p:spTgt spid="26">
                                            <p:txEl>
                                              <p:pRg st="0" end="0"/>
                                            </p:txEl>
                                          </p:spTgt>
                                        </p:tgtEl>
                                        <p:attrNameLst>
                                          <p:attrName>style.visibility</p:attrName>
                                        </p:attrNameLst>
                                      </p:cBhvr>
                                      <p:to>
                                        <p:strVal val="visible"/>
                                      </p:to>
                                    </p:set>
                                    <p:animEffect transition="in" filter="wipe(left)">
                                      <p:cBhvr>
                                        <p:cTn id="79" dur="500"/>
                                        <p:tgtEl>
                                          <p:spTgt spid="26">
                                            <p:txEl>
                                              <p:pRg st="0" end="0"/>
                                            </p:txEl>
                                          </p:spTgt>
                                        </p:tgtEl>
                                      </p:cBhvr>
                                    </p:animEffect>
                                  </p:childTnLst>
                                </p:cTn>
                              </p:par>
                            </p:childTnLst>
                          </p:cTn>
                        </p:par>
                      </p:childTnLst>
                    </p:cTn>
                  </p:par>
                  <p:par>
                    <p:cTn id="80" fill="hold">
                      <p:stCondLst>
                        <p:cond delay="indefinite"/>
                      </p:stCondLst>
                      <p:childTnLst>
                        <p:par>
                          <p:cTn id="81" fill="hold">
                            <p:stCondLst>
                              <p:cond delay="0"/>
                            </p:stCondLst>
                            <p:childTnLst>
                              <p:par>
                                <p:cTn id="82" presetID="22" presetClass="entr" presetSubtype="8" fill="hold" nodeType="clickEffect">
                                  <p:stCondLst>
                                    <p:cond delay="0"/>
                                  </p:stCondLst>
                                  <p:childTnLst>
                                    <p:set>
                                      <p:cBhvr>
                                        <p:cTn id="83" dur="1" fill="hold">
                                          <p:stCondLst>
                                            <p:cond delay="0"/>
                                          </p:stCondLst>
                                        </p:cTn>
                                        <p:tgtEl>
                                          <p:spTgt spid="27">
                                            <p:txEl>
                                              <p:pRg st="0" end="0"/>
                                            </p:txEl>
                                          </p:spTgt>
                                        </p:tgtEl>
                                        <p:attrNameLst>
                                          <p:attrName>style.visibility</p:attrName>
                                        </p:attrNameLst>
                                      </p:cBhvr>
                                      <p:to>
                                        <p:strVal val="visible"/>
                                      </p:to>
                                    </p:set>
                                    <p:animEffect transition="in" filter="wipe(left)">
                                      <p:cBhvr>
                                        <p:cTn id="84" dur="500"/>
                                        <p:tgtEl>
                                          <p:spTgt spid="27">
                                            <p:txEl>
                                              <p:pRg st="0" end="0"/>
                                            </p:txEl>
                                          </p:spTgt>
                                        </p:tgtEl>
                                      </p:cBhvr>
                                    </p:animEffect>
                                  </p:childTnLst>
                                </p:cTn>
                              </p:par>
                            </p:childTnLst>
                          </p:cTn>
                        </p:par>
                      </p:childTnLst>
                    </p:cTn>
                  </p:par>
                  <p:par>
                    <p:cTn id="85" fill="hold">
                      <p:stCondLst>
                        <p:cond delay="indefinite"/>
                      </p:stCondLst>
                      <p:childTnLst>
                        <p:par>
                          <p:cTn id="86" fill="hold">
                            <p:stCondLst>
                              <p:cond delay="0"/>
                            </p:stCondLst>
                            <p:childTnLst>
                              <p:par>
                                <p:cTn id="87" presetID="22" presetClass="entr" presetSubtype="8" fill="hold" nodeType="clickEffect">
                                  <p:stCondLst>
                                    <p:cond delay="0"/>
                                  </p:stCondLst>
                                  <p:childTnLst>
                                    <p:set>
                                      <p:cBhvr>
                                        <p:cTn id="88" dur="1" fill="hold">
                                          <p:stCondLst>
                                            <p:cond delay="0"/>
                                          </p:stCondLst>
                                        </p:cTn>
                                        <p:tgtEl>
                                          <p:spTgt spid="28">
                                            <p:txEl>
                                              <p:pRg st="0" end="0"/>
                                            </p:txEl>
                                          </p:spTgt>
                                        </p:tgtEl>
                                        <p:attrNameLst>
                                          <p:attrName>style.visibility</p:attrName>
                                        </p:attrNameLst>
                                      </p:cBhvr>
                                      <p:to>
                                        <p:strVal val="visible"/>
                                      </p:to>
                                    </p:set>
                                    <p:animEffect transition="in" filter="wipe(left)">
                                      <p:cBhvr>
                                        <p:cTn id="89" dur="500"/>
                                        <p:tgtEl>
                                          <p:spTgt spid="28">
                                            <p:txEl>
                                              <p:pRg st="0" end="0"/>
                                            </p:txEl>
                                          </p:spTgt>
                                        </p:tgtEl>
                                      </p:cBhvr>
                                    </p:animEffect>
                                  </p:childTnLst>
                                </p:cTn>
                              </p:par>
                            </p:childTnLst>
                          </p:cTn>
                        </p:par>
                      </p:childTnLst>
                    </p:cTn>
                  </p:par>
                  <p:par>
                    <p:cTn id="90" fill="hold">
                      <p:stCondLst>
                        <p:cond delay="indefinite"/>
                      </p:stCondLst>
                      <p:childTnLst>
                        <p:par>
                          <p:cTn id="91" fill="hold">
                            <p:stCondLst>
                              <p:cond delay="0"/>
                            </p:stCondLst>
                            <p:childTnLst>
                              <p:par>
                                <p:cTn id="92" presetID="1" presetClass="exit" presetSubtype="0" fill="hold" nodeType="clickEffect">
                                  <p:stCondLst>
                                    <p:cond delay="0"/>
                                  </p:stCondLst>
                                  <p:childTnLst>
                                    <p:set>
                                      <p:cBhvr>
                                        <p:cTn id="93" dur="1" fill="hold">
                                          <p:stCondLst>
                                            <p:cond delay="0"/>
                                          </p:stCondLst>
                                        </p:cTn>
                                        <p:tgtEl>
                                          <p:spTgt spid="110"/>
                                        </p:tgtEl>
                                        <p:attrNameLst>
                                          <p:attrName>style.visibility</p:attrName>
                                        </p:attrNameLst>
                                      </p:cBhvr>
                                      <p:to>
                                        <p:strVal val="hidden"/>
                                      </p:to>
                                    </p:set>
                                  </p:childTnLst>
                                </p:cTn>
                              </p:par>
                              <p:par>
                                <p:cTn id="94" presetID="1" presetClass="exit" presetSubtype="0" fill="hold" grpId="1" nodeType="withEffect">
                                  <p:stCondLst>
                                    <p:cond delay="0"/>
                                  </p:stCondLst>
                                  <p:childTnLst>
                                    <p:set>
                                      <p:cBhvr>
                                        <p:cTn id="95" dur="1" fill="hold">
                                          <p:stCondLst>
                                            <p:cond delay="0"/>
                                          </p:stCondLst>
                                        </p:cTn>
                                        <p:tgtEl>
                                          <p:spTgt spid="109"/>
                                        </p:tgtEl>
                                        <p:attrNameLst>
                                          <p:attrName>style.visibility</p:attrName>
                                        </p:attrNameLst>
                                      </p:cBhvr>
                                      <p:to>
                                        <p:strVal val="hidden"/>
                                      </p:to>
                                    </p:set>
                                  </p:childTnLst>
                                </p:cTn>
                              </p:par>
                            </p:childTnLst>
                          </p:cTn>
                        </p:par>
                        <p:par>
                          <p:cTn id="96" fill="hold">
                            <p:stCondLst>
                              <p:cond delay="0"/>
                            </p:stCondLst>
                            <p:childTnLst>
                              <p:par>
                                <p:cTn id="97" presetID="1" presetClass="entr" presetSubtype="0" fill="hold" grpId="0" nodeType="afterEffect">
                                  <p:stCondLst>
                                    <p:cond delay="0"/>
                                  </p:stCondLst>
                                  <p:childTnLst>
                                    <p:set>
                                      <p:cBhvr>
                                        <p:cTn id="98" dur="1" fill="hold">
                                          <p:stCondLst>
                                            <p:cond delay="0"/>
                                          </p:stCondLst>
                                        </p:cTn>
                                        <p:tgtEl>
                                          <p:spTgt spid="116"/>
                                        </p:tgtEl>
                                        <p:attrNameLst>
                                          <p:attrName>style.visibility</p:attrName>
                                        </p:attrNameLst>
                                      </p:cBhvr>
                                      <p:to>
                                        <p:strVal val="visible"/>
                                      </p:to>
                                    </p:set>
                                  </p:childTnLst>
                                </p:cTn>
                              </p:par>
                            </p:childTnLst>
                          </p:cTn>
                        </p:par>
                        <p:par>
                          <p:cTn id="99" fill="hold">
                            <p:stCondLst>
                              <p:cond delay="0"/>
                            </p:stCondLst>
                            <p:childTnLst>
                              <p:par>
                                <p:cTn id="100" presetID="10" presetClass="entr" presetSubtype="0" fill="hold" nodeType="afterEffect">
                                  <p:stCondLst>
                                    <p:cond delay="0"/>
                                  </p:stCondLst>
                                  <p:childTnLst>
                                    <p:set>
                                      <p:cBhvr>
                                        <p:cTn id="101" dur="1" fill="hold">
                                          <p:stCondLst>
                                            <p:cond delay="0"/>
                                          </p:stCondLst>
                                        </p:cTn>
                                        <p:tgtEl>
                                          <p:spTgt spid="113"/>
                                        </p:tgtEl>
                                        <p:attrNameLst>
                                          <p:attrName>style.visibility</p:attrName>
                                        </p:attrNameLst>
                                      </p:cBhvr>
                                      <p:to>
                                        <p:strVal val="visible"/>
                                      </p:to>
                                    </p:set>
                                    <p:animEffect transition="in" filter="fade">
                                      <p:cBhvr>
                                        <p:cTn id="102" dur="500"/>
                                        <p:tgtEl>
                                          <p:spTgt spid="113"/>
                                        </p:tgtEl>
                                      </p:cBhvr>
                                    </p:animEffect>
                                  </p:childTnLst>
                                </p:cTn>
                              </p:par>
                            </p:childTnLst>
                          </p:cTn>
                        </p:par>
                      </p:childTnLst>
                    </p:cTn>
                  </p:par>
                  <p:par>
                    <p:cTn id="103" fill="hold">
                      <p:stCondLst>
                        <p:cond delay="indefinite"/>
                      </p:stCondLst>
                      <p:childTnLst>
                        <p:par>
                          <p:cTn id="104" fill="hold">
                            <p:stCondLst>
                              <p:cond delay="0"/>
                            </p:stCondLst>
                            <p:childTnLst>
                              <p:par>
                                <p:cTn id="105" presetID="22" presetClass="entr" presetSubtype="8" fill="hold" nodeType="clickEffect">
                                  <p:stCondLst>
                                    <p:cond delay="0"/>
                                  </p:stCondLst>
                                  <p:childTnLst>
                                    <p:set>
                                      <p:cBhvr>
                                        <p:cTn id="106" dur="1" fill="hold">
                                          <p:stCondLst>
                                            <p:cond delay="0"/>
                                          </p:stCondLst>
                                        </p:cTn>
                                        <p:tgtEl>
                                          <p:spTgt spid="29">
                                            <p:txEl>
                                              <p:pRg st="0" end="0"/>
                                            </p:txEl>
                                          </p:spTgt>
                                        </p:tgtEl>
                                        <p:attrNameLst>
                                          <p:attrName>style.visibility</p:attrName>
                                        </p:attrNameLst>
                                      </p:cBhvr>
                                      <p:to>
                                        <p:strVal val="visible"/>
                                      </p:to>
                                    </p:set>
                                    <p:animEffect transition="in" filter="wipe(left)">
                                      <p:cBhvr>
                                        <p:cTn id="107" dur="500"/>
                                        <p:tgtEl>
                                          <p:spTgt spid="29">
                                            <p:txEl>
                                              <p:pRg st="0" end="0"/>
                                            </p:txEl>
                                          </p:spTgt>
                                        </p:tgtEl>
                                      </p:cBhvr>
                                    </p:animEffect>
                                  </p:childTnLst>
                                </p:cTn>
                              </p:par>
                            </p:childTnLst>
                          </p:cTn>
                        </p:par>
                      </p:childTnLst>
                    </p:cTn>
                  </p:par>
                  <p:par>
                    <p:cTn id="108" fill="hold">
                      <p:stCondLst>
                        <p:cond delay="indefinite"/>
                      </p:stCondLst>
                      <p:childTnLst>
                        <p:par>
                          <p:cTn id="109" fill="hold">
                            <p:stCondLst>
                              <p:cond delay="0"/>
                            </p:stCondLst>
                            <p:childTnLst>
                              <p:par>
                                <p:cTn id="110" presetID="22" presetClass="entr" presetSubtype="8" fill="hold" nodeType="clickEffect">
                                  <p:stCondLst>
                                    <p:cond delay="0"/>
                                  </p:stCondLst>
                                  <p:childTnLst>
                                    <p:set>
                                      <p:cBhvr>
                                        <p:cTn id="111" dur="1" fill="hold">
                                          <p:stCondLst>
                                            <p:cond delay="0"/>
                                          </p:stCondLst>
                                        </p:cTn>
                                        <p:tgtEl>
                                          <p:spTgt spid="30">
                                            <p:txEl>
                                              <p:pRg st="0" end="0"/>
                                            </p:txEl>
                                          </p:spTgt>
                                        </p:tgtEl>
                                        <p:attrNameLst>
                                          <p:attrName>style.visibility</p:attrName>
                                        </p:attrNameLst>
                                      </p:cBhvr>
                                      <p:to>
                                        <p:strVal val="visible"/>
                                      </p:to>
                                    </p:set>
                                    <p:animEffect transition="in" filter="wipe(left)">
                                      <p:cBhvr>
                                        <p:cTn id="112" dur="500"/>
                                        <p:tgtEl>
                                          <p:spTgt spid="30">
                                            <p:txEl>
                                              <p:pRg st="0" end="0"/>
                                            </p:txEl>
                                          </p:spTgt>
                                        </p:tgtEl>
                                      </p:cBhvr>
                                    </p:animEffect>
                                  </p:childTnLst>
                                </p:cTn>
                              </p:par>
                            </p:childTnLst>
                          </p:cTn>
                        </p:par>
                      </p:childTnLst>
                    </p:cTn>
                  </p:par>
                  <p:par>
                    <p:cTn id="113" fill="hold">
                      <p:stCondLst>
                        <p:cond delay="indefinite"/>
                      </p:stCondLst>
                      <p:childTnLst>
                        <p:par>
                          <p:cTn id="114" fill="hold">
                            <p:stCondLst>
                              <p:cond delay="0"/>
                            </p:stCondLst>
                            <p:childTnLst>
                              <p:par>
                                <p:cTn id="115" presetID="22" presetClass="entr" presetSubtype="8" fill="hold" nodeType="clickEffect">
                                  <p:stCondLst>
                                    <p:cond delay="0"/>
                                  </p:stCondLst>
                                  <p:childTnLst>
                                    <p:set>
                                      <p:cBhvr>
                                        <p:cTn id="116" dur="1" fill="hold">
                                          <p:stCondLst>
                                            <p:cond delay="0"/>
                                          </p:stCondLst>
                                        </p:cTn>
                                        <p:tgtEl>
                                          <p:spTgt spid="31">
                                            <p:txEl>
                                              <p:pRg st="0" end="0"/>
                                            </p:txEl>
                                          </p:spTgt>
                                        </p:tgtEl>
                                        <p:attrNameLst>
                                          <p:attrName>style.visibility</p:attrName>
                                        </p:attrNameLst>
                                      </p:cBhvr>
                                      <p:to>
                                        <p:strVal val="visible"/>
                                      </p:to>
                                    </p:set>
                                    <p:animEffect transition="in" filter="wipe(left)">
                                      <p:cBhvr>
                                        <p:cTn id="117" dur="500"/>
                                        <p:tgtEl>
                                          <p:spTgt spid="31">
                                            <p:txEl>
                                              <p:pRg st="0" end="0"/>
                                            </p:txEl>
                                          </p:spTgt>
                                        </p:tgtEl>
                                      </p:cBhvr>
                                    </p:animEffect>
                                  </p:childTnLst>
                                </p:cTn>
                              </p:par>
                            </p:childTnLst>
                          </p:cTn>
                        </p:par>
                      </p:childTnLst>
                    </p:cTn>
                  </p:par>
                  <p:par>
                    <p:cTn id="118" fill="hold">
                      <p:stCondLst>
                        <p:cond delay="indefinite"/>
                      </p:stCondLst>
                      <p:childTnLst>
                        <p:par>
                          <p:cTn id="119" fill="hold">
                            <p:stCondLst>
                              <p:cond delay="0"/>
                            </p:stCondLst>
                            <p:childTnLst>
                              <p:par>
                                <p:cTn id="120" presetID="22" presetClass="entr" presetSubtype="8" fill="hold" nodeType="clickEffect">
                                  <p:stCondLst>
                                    <p:cond delay="0"/>
                                  </p:stCondLst>
                                  <p:childTnLst>
                                    <p:set>
                                      <p:cBhvr>
                                        <p:cTn id="121" dur="1" fill="hold">
                                          <p:stCondLst>
                                            <p:cond delay="0"/>
                                          </p:stCondLst>
                                        </p:cTn>
                                        <p:tgtEl>
                                          <p:spTgt spid="32">
                                            <p:txEl>
                                              <p:pRg st="0" end="0"/>
                                            </p:txEl>
                                          </p:spTgt>
                                        </p:tgtEl>
                                        <p:attrNameLst>
                                          <p:attrName>style.visibility</p:attrName>
                                        </p:attrNameLst>
                                      </p:cBhvr>
                                      <p:to>
                                        <p:strVal val="visible"/>
                                      </p:to>
                                    </p:set>
                                    <p:animEffect transition="in" filter="wipe(left)">
                                      <p:cBhvr>
                                        <p:cTn id="122" dur="500"/>
                                        <p:tgtEl>
                                          <p:spTgt spid="32">
                                            <p:txEl>
                                              <p:pRg st="0" end="0"/>
                                            </p:txEl>
                                          </p:spTgt>
                                        </p:tgtEl>
                                      </p:cBhvr>
                                    </p:animEffect>
                                  </p:childTnLst>
                                </p:cTn>
                              </p:par>
                            </p:childTnLst>
                          </p:cTn>
                        </p:par>
                      </p:childTnLst>
                    </p:cTn>
                  </p:par>
                  <p:par>
                    <p:cTn id="123" fill="hold">
                      <p:stCondLst>
                        <p:cond delay="indefinite"/>
                      </p:stCondLst>
                      <p:childTnLst>
                        <p:par>
                          <p:cTn id="124" fill="hold">
                            <p:stCondLst>
                              <p:cond delay="0"/>
                            </p:stCondLst>
                            <p:childTnLst>
                              <p:par>
                                <p:cTn id="125" presetID="22" presetClass="entr" presetSubtype="8" fill="hold" nodeType="clickEffect">
                                  <p:stCondLst>
                                    <p:cond delay="0"/>
                                  </p:stCondLst>
                                  <p:childTnLst>
                                    <p:set>
                                      <p:cBhvr>
                                        <p:cTn id="126" dur="1" fill="hold">
                                          <p:stCondLst>
                                            <p:cond delay="0"/>
                                          </p:stCondLst>
                                        </p:cTn>
                                        <p:tgtEl>
                                          <p:spTgt spid="33">
                                            <p:txEl>
                                              <p:pRg st="0" end="0"/>
                                            </p:txEl>
                                          </p:spTgt>
                                        </p:tgtEl>
                                        <p:attrNameLst>
                                          <p:attrName>style.visibility</p:attrName>
                                        </p:attrNameLst>
                                      </p:cBhvr>
                                      <p:to>
                                        <p:strVal val="visible"/>
                                      </p:to>
                                    </p:set>
                                    <p:animEffect transition="in" filter="wipe(left)">
                                      <p:cBhvr>
                                        <p:cTn id="127" dur="500"/>
                                        <p:tgtEl>
                                          <p:spTgt spid="33">
                                            <p:txEl>
                                              <p:pRg st="0" end="0"/>
                                            </p:txEl>
                                          </p:spTgt>
                                        </p:tgtEl>
                                      </p:cBhvr>
                                    </p:animEffect>
                                  </p:childTnLst>
                                </p:cTn>
                              </p:par>
                            </p:childTnLst>
                          </p:cTn>
                        </p:par>
                      </p:childTnLst>
                    </p:cTn>
                  </p:par>
                  <p:par>
                    <p:cTn id="128" fill="hold">
                      <p:stCondLst>
                        <p:cond delay="indefinite"/>
                      </p:stCondLst>
                      <p:childTnLst>
                        <p:par>
                          <p:cTn id="129" fill="hold">
                            <p:stCondLst>
                              <p:cond delay="0"/>
                            </p:stCondLst>
                            <p:childTnLst>
                              <p:par>
                                <p:cTn id="130" presetID="1" presetClass="exit" presetSubtype="0" fill="hold" nodeType="clickEffect">
                                  <p:stCondLst>
                                    <p:cond delay="0"/>
                                  </p:stCondLst>
                                  <p:childTnLst>
                                    <p:set>
                                      <p:cBhvr>
                                        <p:cTn id="131" dur="1" fill="hold">
                                          <p:stCondLst>
                                            <p:cond delay="0"/>
                                          </p:stCondLst>
                                        </p:cTn>
                                        <p:tgtEl>
                                          <p:spTgt spid="113"/>
                                        </p:tgtEl>
                                        <p:attrNameLst>
                                          <p:attrName>style.visibility</p:attrName>
                                        </p:attrNameLst>
                                      </p:cBhvr>
                                      <p:to>
                                        <p:strVal val="hidden"/>
                                      </p:to>
                                    </p:set>
                                  </p:childTnLst>
                                </p:cTn>
                              </p:par>
                              <p:par>
                                <p:cTn id="132" presetID="1" presetClass="exit" presetSubtype="0" fill="hold" grpId="1" nodeType="withEffect">
                                  <p:stCondLst>
                                    <p:cond delay="0"/>
                                  </p:stCondLst>
                                  <p:childTnLst>
                                    <p:set>
                                      <p:cBhvr>
                                        <p:cTn id="133" dur="1" fill="hold">
                                          <p:stCondLst>
                                            <p:cond delay="0"/>
                                          </p:stCondLst>
                                        </p:cTn>
                                        <p:tgtEl>
                                          <p:spTgt spid="116"/>
                                        </p:tgtEl>
                                        <p:attrNameLst>
                                          <p:attrName>style.visibility</p:attrName>
                                        </p:attrNameLst>
                                      </p:cBhvr>
                                      <p:to>
                                        <p:strVal val="hidden"/>
                                      </p:to>
                                    </p:set>
                                  </p:childTnLst>
                                </p:cTn>
                              </p:par>
                            </p:childTnLst>
                          </p:cTn>
                        </p:par>
                      </p:childTnLst>
                    </p:cTn>
                  </p:par>
                  <p:par>
                    <p:cTn id="134" fill="hold">
                      <p:stCondLst>
                        <p:cond delay="indefinite"/>
                      </p:stCondLst>
                      <p:childTnLst>
                        <p:par>
                          <p:cTn id="135" fill="hold">
                            <p:stCondLst>
                              <p:cond delay="0"/>
                            </p:stCondLst>
                            <p:childTnLst>
                              <p:par>
                                <p:cTn id="136" presetID="22" presetClass="entr" presetSubtype="8" fill="hold" nodeType="clickEffect">
                                  <p:stCondLst>
                                    <p:cond delay="0"/>
                                  </p:stCondLst>
                                  <p:childTnLst>
                                    <p:set>
                                      <p:cBhvr>
                                        <p:cTn id="137" dur="1" fill="hold">
                                          <p:stCondLst>
                                            <p:cond delay="0"/>
                                          </p:stCondLst>
                                        </p:cTn>
                                        <p:tgtEl>
                                          <p:spTgt spid="34">
                                            <p:txEl>
                                              <p:pRg st="0" end="0"/>
                                            </p:txEl>
                                          </p:spTgt>
                                        </p:tgtEl>
                                        <p:attrNameLst>
                                          <p:attrName>style.visibility</p:attrName>
                                        </p:attrNameLst>
                                      </p:cBhvr>
                                      <p:to>
                                        <p:strVal val="visible"/>
                                      </p:to>
                                    </p:set>
                                    <p:animEffect transition="in" filter="wipe(left)">
                                      <p:cBhvr>
                                        <p:cTn id="138" dur="500"/>
                                        <p:tgtEl>
                                          <p:spTgt spid="34">
                                            <p:txEl>
                                              <p:pRg st="0" end="0"/>
                                            </p:txEl>
                                          </p:spTgt>
                                        </p:tgtEl>
                                      </p:cBhvr>
                                    </p:animEffect>
                                  </p:childTnLst>
                                </p:cTn>
                              </p:par>
                            </p:childTnLst>
                          </p:cTn>
                        </p:par>
                      </p:childTnLst>
                    </p:cTn>
                  </p:par>
                  <p:par>
                    <p:cTn id="139" fill="hold">
                      <p:stCondLst>
                        <p:cond delay="indefinite"/>
                      </p:stCondLst>
                      <p:childTnLst>
                        <p:par>
                          <p:cTn id="140" fill="hold">
                            <p:stCondLst>
                              <p:cond delay="0"/>
                            </p:stCondLst>
                            <p:childTnLst>
                              <p:par>
                                <p:cTn id="141" presetID="22" presetClass="entr" presetSubtype="8" fill="hold" grpId="0" nodeType="clickEffect">
                                  <p:stCondLst>
                                    <p:cond delay="0"/>
                                  </p:stCondLst>
                                  <p:childTnLst>
                                    <p:set>
                                      <p:cBhvr>
                                        <p:cTn id="142" dur="1" fill="hold">
                                          <p:stCondLst>
                                            <p:cond delay="0"/>
                                          </p:stCondLst>
                                        </p:cTn>
                                        <p:tgtEl>
                                          <p:spTgt spid="117"/>
                                        </p:tgtEl>
                                        <p:attrNameLst>
                                          <p:attrName>style.visibility</p:attrName>
                                        </p:attrNameLst>
                                      </p:cBhvr>
                                      <p:to>
                                        <p:strVal val="visible"/>
                                      </p:to>
                                    </p:set>
                                    <p:animEffect transition="in" filter="wipe(left)">
                                      <p:cBhvr>
                                        <p:cTn id="143" dur="500"/>
                                        <p:tgtEl>
                                          <p:spTgt spid="117"/>
                                        </p:tgtEl>
                                      </p:cBhvr>
                                    </p:animEffect>
                                  </p:childTnLst>
                                </p:cTn>
                              </p:par>
                            </p:childTnLst>
                          </p:cTn>
                        </p:par>
                      </p:childTnLst>
                    </p:cTn>
                  </p:par>
                  <p:par>
                    <p:cTn id="144" fill="hold">
                      <p:stCondLst>
                        <p:cond delay="indefinite"/>
                      </p:stCondLst>
                      <p:childTnLst>
                        <p:par>
                          <p:cTn id="145" fill="hold">
                            <p:stCondLst>
                              <p:cond delay="0"/>
                            </p:stCondLst>
                            <p:childTnLst>
                              <p:par>
                                <p:cTn id="146" presetID="22" presetClass="entr" presetSubtype="8" fill="hold" nodeType="clickEffect">
                                  <p:stCondLst>
                                    <p:cond delay="0"/>
                                  </p:stCondLst>
                                  <p:childTnLst>
                                    <p:set>
                                      <p:cBhvr>
                                        <p:cTn id="147" dur="1" fill="hold">
                                          <p:stCondLst>
                                            <p:cond delay="0"/>
                                          </p:stCondLst>
                                        </p:cTn>
                                        <p:tgtEl>
                                          <p:spTgt spid="35">
                                            <p:txEl>
                                              <p:pRg st="0" end="0"/>
                                            </p:txEl>
                                          </p:spTgt>
                                        </p:tgtEl>
                                        <p:attrNameLst>
                                          <p:attrName>style.visibility</p:attrName>
                                        </p:attrNameLst>
                                      </p:cBhvr>
                                      <p:to>
                                        <p:strVal val="visible"/>
                                      </p:to>
                                    </p:set>
                                    <p:animEffect transition="in" filter="wipe(left)">
                                      <p:cBhvr>
                                        <p:cTn id="148" dur="500"/>
                                        <p:tgtEl>
                                          <p:spTgt spid="35">
                                            <p:txEl>
                                              <p:pRg st="0" end="0"/>
                                            </p:txEl>
                                          </p:spTgt>
                                        </p:tgtEl>
                                      </p:cBhvr>
                                    </p:animEffect>
                                  </p:childTnLst>
                                </p:cTn>
                              </p:par>
                            </p:childTnLst>
                          </p:cTn>
                        </p:par>
                      </p:childTnLst>
                    </p:cTn>
                  </p:par>
                  <p:par>
                    <p:cTn id="149" fill="hold">
                      <p:stCondLst>
                        <p:cond delay="indefinite"/>
                      </p:stCondLst>
                      <p:childTnLst>
                        <p:par>
                          <p:cTn id="150" fill="hold">
                            <p:stCondLst>
                              <p:cond delay="0"/>
                            </p:stCondLst>
                            <p:childTnLst>
                              <p:par>
                                <p:cTn id="151" presetID="22" presetClass="entr" presetSubtype="8" fill="hold" nodeType="clickEffect">
                                  <p:stCondLst>
                                    <p:cond delay="0"/>
                                  </p:stCondLst>
                                  <p:childTnLst>
                                    <p:set>
                                      <p:cBhvr>
                                        <p:cTn id="152" dur="1" fill="hold">
                                          <p:stCondLst>
                                            <p:cond delay="0"/>
                                          </p:stCondLst>
                                        </p:cTn>
                                        <p:tgtEl>
                                          <p:spTgt spid="36">
                                            <p:txEl>
                                              <p:pRg st="0" end="0"/>
                                            </p:txEl>
                                          </p:spTgt>
                                        </p:tgtEl>
                                        <p:attrNameLst>
                                          <p:attrName>style.visibility</p:attrName>
                                        </p:attrNameLst>
                                      </p:cBhvr>
                                      <p:to>
                                        <p:strVal val="visible"/>
                                      </p:to>
                                    </p:set>
                                    <p:animEffect transition="in" filter="wipe(left)">
                                      <p:cBhvr>
                                        <p:cTn id="153" dur="500"/>
                                        <p:tgtEl>
                                          <p:spTgt spid="36">
                                            <p:txEl>
                                              <p:pRg st="0" end="0"/>
                                            </p:txEl>
                                          </p:spTgt>
                                        </p:tgtEl>
                                      </p:cBhvr>
                                    </p:animEffect>
                                  </p:childTnLst>
                                </p:cTn>
                              </p:par>
                            </p:childTnLst>
                          </p:cTn>
                        </p:par>
                      </p:childTnLst>
                    </p:cTn>
                  </p:par>
                  <p:par>
                    <p:cTn id="154" fill="hold">
                      <p:stCondLst>
                        <p:cond delay="indefinite"/>
                      </p:stCondLst>
                      <p:childTnLst>
                        <p:par>
                          <p:cTn id="155" fill="hold">
                            <p:stCondLst>
                              <p:cond delay="0"/>
                            </p:stCondLst>
                            <p:childTnLst>
                              <p:par>
                                <p:cTn id="156" presetID="10" presetClass="exit" presetSubtype="0" fill="hold" grpId="1" nodeType="clickEffect">
                                  <p:stCondLst>
                                    <p:cond delay="0"/>
                                  </p:stCondLst>
                                  <p:childTnLst>
                                    <p:animEffect transition="out" filter="fade">
                                      <p:cBhvr>
                                        <p:cTn id="157" dur="500"/>
                                        <p:tgtEl>
                                          <p:spTgt spid="117"/>
                                        </p:tgtEl>
                                      </p:cBhvr>
                                    </p:animEffect>
                                    <p:set>
                                      <p:cBhvr>
                                        <p:cTn id="158" dur="1" fill="hold">
                                          <p:stCondLst>
                                            <p:cond delay="499"/>
                                          </p:stCondLst>
                                        </p:cTn>
                                        <p:tgtEl>
                                          <p:spTgt spid="117"/>
                                        </p:tgtEl>
                                        <p:attrNameLst>
                                          <p:attrName>style.visibility</p:attrName>
                                        </p:attrNameLst>
                                      </p:cBhvr>
                                      <p:to>
                                        <p:strVal val="hidden"/>
                                      </p:to>
                                    </p:set>
                                  </p:childTnLst>
                                </p:cTn>
                              </p:par>
                            </p:childTnLst>
                          </p:cTn>
                        </p:par>
                        <p:par>
                          <p:cTn id="159" fill="hold">
                            <p:stCondLst>
                              <p:cond delay="500"/>
                            </p:stCondLst>
                            <p:childTnLst>
                              <p:par>
                                <p:cTn id="160" presetID="22" presetClass="entr" presetSubtype="8" fill="hold" nodeType="afterEffect">
                                  <p:stCondLst>
                                    <p:cond delay="0"/>
                                  </p:stCondLst>
                                  <p:childTnLst>
                                    <p:set>
                                      <p:cBhvr>
                                        <p:cTn id="161" dur="1" fill="hold">
                                          <p:stCondLst>
                                            <p:cond delay="0"/>
                                          </p:stCondLst>
                                        </p:cTn>
                                        <p:tgtEl>
                                          <p:spTgt spid="37">
                                            <p:txEl>
                                              <p:pRg st="0" end="0"/>
                                            </p:txEl>
                                          </p:spTgt>
                                        </p:tgtEl>
                                        <p:attrNameLst>
                                          <p:attrName>style.visibility</p:attrName>
                                        </p:attrNameLst>
                                      </p:cBhvr>
                                      <p:to>
                                        <p:strVal val="visible"/>
                                      </p:to>
                                    </p:set>
                                    <p:animEffect transition="in" filter="wipe(left)">
                                      <p:cBhvr>
                                        <p:cTn id="162" dur="500"/>
                                        <p:tgtEl>
                                          <p:spTgt spid="37">
                                            <p:txEl>
                                              <p:pRg st="0" end="0"/>
                                            </p:txEl>
                                          </p:spTgt>
                                        </p:tgtEl>
                                      </p:cBhvr>
                                    </p:animEffect>
                                  </p:childTnLst>
                                </p:cTn>
                              </p:par>
                            </p:childTnLst>
                          </p:cTn>
                        </p:par>
                      </p:childTnLst>
                    </p:cTn>
                  </p:par>
                  <p:par>
                    <p:cTn id="163" fill="hold">
                      <p:stCondLst>
                        <p:cond delay="indefinite"/>
                      </p:stCondLst>
                      <p:childTnLst>
                        <p:par>
                          <p:cTn id="164" fill="hold">
                            <p:stCondLst>
                              <p:cond delay="0"/>
                            </p:stCondLst>
                            <p:childTnLst>
                              <p:par>
                                <p:cTn id="165" presetID="22" presetClass="entr" presetSubtype="8" fill="hold" grpId="0" nodeType="clickEffect">
                                  <p:stCondLst>
                                    <p:cond delay="0"/>
                                  </p:stCondLst>
                                  <p:childTnLst>
                                    <p:set>
                                      <p:cBhvr>
                                        <p:cTn id="166" dur="1" fill="hold">
                                          <p:stCondLst>
                                            <p:cond delay="0"/>
                                          </p:stCondLst>
                                        </p:cTn>
                                        <p:tgtEl>
                                          <p:spTgt spid="118"/>
                                        </p:tgtEl>
                                        <p:attrNameLst>
                                          <p:attrName>style.visibility</p:attrName>
                                        </p:attrNameLst>
                                      </p:cBhvr>
                                      <p:to>
                                        <p:strVal val="visible"/>
                                      </p:to>
                                    </p:set>
                                    <p:animEffect transition="in" filter="wipe(left)">
                                      <p:cBhvr>
                                        <p:cTn id="167" dur="500"/>
                                        <p:tgtEl>
                                          <p:spTgt spid="118"/>
                                        </p:tgtEl>
                                      </p:cBhvr>
                                    </p:animEffect>
                                  </p:childTnLst>
                                </p:cTn>
                              </p:par>
                            </p:childTnLst>
                          </p:cTn>
                        </p:par>
                      </p:childTnLst>
                    </p:cTn>
                  </p:par>
                  <p:par>
                    <p:cTn id="168" fill="hold">
                      <p:stCondLst>
                        <p:cond delay="indefinite"/>
                      </p:stCondLst>
                      <p:childTnLst>
                        <p:par>
                          <p:cTn id="169" fill="hold">
                            <p:stCondLst>
                              <p:cond delay="0"/>
                            </p:stCondLst>
                            <p:childTnLst>
                              <p:par>
                                <p:cTn id="170" presetID="22" presetClass="entr" presetSubtype="8" fill="hold" nodeType="clickEffect">
                                  <p:stCondLst>
                                    <p:cond delay="0"/>
                                  </p:stCondLst>
                                  <p:childTnLst>
                                    <p:set>
                                      <p:cBhvr>
                                        <p:cTn id="171" dur="1" fill="hold">
                                          <p:stCondLst>
                                            <p:cond delay="0"/>
                                          </p:stCondLst>
                                        </p:cTn>
                                        <p:tgtEl>
                                          <p:spTgt spid="38">
                                            <p:txEl>
                                              <p:pRg st="0" end="0"/>
                                            </p:txEl>
                                          </p:spTgt>
                                        </p:tgtEl>
                                        <p:attrNameLst>
                                          <p:attrName>style.visibility</p:attrName>
                                        </p:attrNameLst>
                                      </p:cBhvr>
                                      <p:to>
                                        <p:strVal val="visible"/>
                                      </p:to>
                                    </p:set>
                                    <p:animEffect transition="in" filter="wipe(left)">
                                      <p:cBhvr>
                                        <p:cTn id="172" dur="500"/>
                                        <p:tgtEl>
                                          <p:spTgt spid="38">
                                            <p:txEl>
                                              <p:pRg st="0" end="0"/>
                                            </p:txEl>
                                          </p:spTgt>
                                        </p:tgtEl>
                                      </p:cBhvr>
                                    </p:animEffect>
                                  </p:childTnLst>
                                </p:cTn>
                              </p:par>
                            </p:childTnLst>
                          </p:cTn>
                        </p:par>
                      </p:childTnLst>
                    </p:cTn>
                  </p:par>
                  <p:par>
                    <p:cTn id="173" fill="hold">
                      <p:stCondLst>
                        <p:cond delay="indefinite"/>
                      </p:stCondLst>
                      <p:childTnLst>
                        <p:par>
                          <p:cTn id="174" fill="hold">
                            <p:stCondLst>
                              <p:cond delay="0"/>
                            </p:stCondLst>
                            <p:childTnLst>
                              <p:par>
                                <p:cTn id="175" presetID="22" presetClass="entr" presetSubtype="8" fill="hold" nodeType="clickEffect">
                                  <p:stCondLst>
                                    <p:cond delay="0"/>
                                  </p:stCondLst>
                                  <p:childTnLst>
                                    <p:set>
                                      <p:cBhvr>
                                        <p:cTn id="176" dur="1" fill="hold">
                                          <p:stCondLst>
                                            <p:cond delay="0"/>
                                          </p:stCondLst>
                                        </p:cTn>
                                        <p:tgtEl>
                                          <p:spTgt spid="39">
                                            <p:txEl>
                                              <p:pRg st="0" end="0"/>
                                            </p:txEl>
                                          </p:spTgt>
                                        </p:tgtEl>
                                        <p:attrNameLst>
                                          <p:attrName>style.visibility</p:attrName>
                                        </p:attrNameLst>
                                      </p:cBhvr>
                                      <p:to>
                                        <p:strVal val="visible"/>
                                      </p:to>
                                    </p:set>
                                    <p:animEffect transition="in" filter="wipe(left)">
                                      <p:cBhvr>
                                        <p:cTn id="177" dur="500"/>
                                        <p:tgtEl>
                                          <p:spTgt spid="39">
                                            <p:txEl>
                                              <p:pRg st="0" end="0"/>
                                            </p:txEl>
                                          </p:spTgt>
                                        </p:tgtEl>
                                      </p:cBhvr>
                                    </p:animEffect>
                                  </p:childTnLst>
                                </p:cTn>
                              </p:par>
                            </p:childTnLst>
                          </p:cTn>
                        </p:par>
                      </p:childTnLst>
                    </p:cTn>
                  </p:par>
                  <p:par>
                    <p:cTn id="178" fill="hold">
                      <p:stCondLst>
                        <p:cond delay="indefinite"/>
                      </p:stCondLst>
                      <p:childTnLst>
                        <p:par>
                          <p:cTn id="179" fill="hold">
                            <p:stCondLst>
                              <p:cond delay="0"/>
                            </p:stCondLst>
                            <p:childTnLst>
                              <p:par>
                                <p:cTn id="180" presetID="10" presetClass="exit" presetSubtype="0" fill="hold" grpId="1" nodeType="clickEffect">
                                  <p:stCondLst>
                                    <p:cond delay="0"/>
                                  </p:stCondLst>
                                  <p:childTnLst>
                                    <p:animEffect transition="out" filter="fade">
                                      <p:cBhvr>
                                        <p:cTn id="181" dur="500"/>
                                        <p:tgtEl>
                                          <p:spTgt spid="118"/>
                                        </p:tgtEl>
                                      </p:cBhvr>
                                    </p:animEffect>
                                    <p:set>
                                      <p:cBhvr>
                                        <p:cTn id="182" dur="1" fill="hold">
                                          <p:stCondLst>
                                            <p:cond delay="499"/>
                                          </p:stCondLst>
                                        </p:cTn>
                                        <p:tgtEl>
                                          <p:spTgt spid="118"/>
                                        </p:tgtEl>
                                        <p:attrNameLst>
                                          <p:attrName>style.visibility</p:attrName>
                                        </p:attrNameLst>
                                      </p:cBhvr>
                                      <p:to>
                                        <p:strVal val="hidden"/>
                                      </p:to>
                                    </p:set>
                                  </p:childTnLst>
                                </p:cTn>
                              </p:par>
                            </p:childTnLst>
                          </p:cTn>
                        </p:par>
                        <p:par>
                          <p:cTn id="183" fill="hold">
                            <p:stCondLst>
                              <p:cond delay="500"/>
                            </p:stCondLst>
                            <p:childTnLst>
                              <p:par>
                                <p:cTn id="184" presetID="22" presetClass="entr" presetSubtype="8" fill="hold" nodeType="afterEffect">
                                  <p:stCondLst>
                                    <p:cond delay="0"/>
                                  </p:stCondLst>
                                  <p:childTnLst>
                                    <p:set>
                                      <p:cBhvr>
                                        <p:cTn id="185" dur="1" fill="hold">
                                          <p:stCondLst>
                                            <p:cond delay="0"/>
                                          </p:stCondLst>
                                        </p:cTn>
                                        <p:tgtEl>
                                          <p:spTgt spid="40">
                                            <p:txEl>
                                              <p:pRg st="0" end="0"/>
                                            </p:txEl>
                                          </p:spTgt>
                                        </p:tgtEl>
                                        <p:attrNameLst>
                                          <p:attrName>style.visibility</p:attrName>
                                        </p:attrNameLst>
                                      </p:cBhvr>
                                      <p:to>
                                        <p:strVal val="visible"/>
                                      </p:to>
                                    </p:set>
                                    <p:animEffect transition="in" filter="wipe(left)">
                                      <p:cBhvr>
                                        <p:cTn id="186" dur="500"/>
                                        <p:tgtEl>
                                          <p:spTgt spid="40">
                                            <p:txEl>
                                              <p:pRg st="0" end="0"/>
                                            </p:txEl>
                                          </p:spTgt>
                                        </p:tgtEl>
                                      </p:cBhvr>
                                    </p:animEffect>
                                  </p:childTnLst>
                                </p:cTn>
                              </p:par>
                            </p:childTnLst>
                          </p:cTn>
                        </p:par>
                      </p:childTnLst>
                    </p:cTn>
                  </p:par>
                  <p:par>
                    <p:cTn id="187" fill="hold">
                      <p:stCondLst>
                        <p:cond delay="indefinite"/>
                      </p:stCondLst>
                      <p:childTnLst>
                        <p:par>
                          <p:cTn id="188" fill="hold">
                            <p:stCondLst>
                              <p:cond delay="0"/>
                            </p:stCondLst>
                            <p:childTnLst>
                              <p:par>
                                <p:cTn id="189" presetID="22" presetClass="entr" presetSubtype="8" fill="hold" nodeType="clickEffect">
                                  <p:stCondLst>
                                    <p:cond delay="0"/>
                                  </p:stCondLst>
                                  <p:childTnLst>
                                    <p:set>
                                      <p:cBhvr>
                                        <p:cTn id="190" dur="1" fill="hold">
                                          <p:stCondLst>
                                            <p:cond delay="0"/>
                                          </p:stCondLst>
                                        </p:cTn>
                                        <p:tgtEl>
                                          <p:spTgt spid="41">
                                            <p:txEl>
                                              <p:pRg st="0" end="0"/>
                                            </p:txEl>
                                          </p:spTgt>
                                        </p:tgtEl>
                                        <p:attrNameLst>
                                          <p:attrName>style.visibility</p:attrName>
                                        </p:attrNameLst>
                                      </p:cBhvr>
                                      <p:to>
                                        <p:strVal val="visible"/>
                                      </p:to>
                                    </p:set>
                                    <p:animEffect transition="in" filter="wipe(left)">
                                      <p:cBhvr>
                                        <p:cTn id="191" dur="500"/>
                                        <p:tgtEl>
                                          <p:spTgt spid="41">
                                            <p:txEl>
                                              <p:pRg st="0" end="0"/>
                                            </p:txEl>
                                          </p:spTgt>
                                        </p:tgtEl>
                                      </p:cBhvr>
                                    </p:animEffect>
                                  </p:childTnLst>
                                </p:cTn>
                              </p:par>
                            </p:childTnLst>
                          </p:cTn>
                        </p:par>
                      </p:childTnLst>
                    </p:cTn>
                  </p:par>
                  <p:par>
                    <p:cTn id="192" fill="hold">
                      <p:stCondLst>
                        <p:cond delay="indefinite"/>
                      </p:stCondLst>
                      <p:childTnLst>
                        <p:par>
                          <p:cTn id="193" fill="hold">
                            <p:stCondLst>
                              <p:cond delay="0"/>
                            </p:stCondLst>
                            <p:childTnLst>
                              <p:par>
                                <p:cTn id="194" presetID="22" presetClass="entr" presetSubtype="8" fill="hold" grpId="0" nodeType="clickEffect">
                                  <p:stCondLst>
                                    <p:cond delay="0"/>
                                  </p:stCondLst>
                                  <p:childTnLst>
                                    <p:set>
                                      <p:cBhvr>
                                        <p:cTn id="195" dur="1" fill="hold">
                                          <p:stCondLst>
                                            <p:cond delay="0"/>
                                          </p:stCondLst>
                                        </p:cTn>
                                        <p:tgtEl>
                                          <p:spTgt spid="42"/>
                                        </p:tgtEl>
                                        <p:attrNameLst>
                                          <p:attrName>style.visibility</p:attrName>
                                        </p:attrNameLst>
                                      </p:cBhvr>
                                      <p:to>
                                        <p:strVal val="visible"/>
                                      </p:to>
                                    </p:set>
                                    <p:animEffect transition="in" filter="wipe(left)">
                                      <p:cBhvr>
                                        <p:cTn id="196" dur="500"/>
                                        <p:tgtEl>
                                          <p:spTgt spid="42"/>
                                        </p:tgtEl>
                                      </p:cBhvr>
                                    </p:animEffect>
                                  </p:childTnLst>
                                </p:cTn>
                              </p:par>
                            </p:childTnLst>
                          </p:cTn>
                        </p:par>
                      </p:childTnLst>
                    </p:cTn>
                  </p:par>
                  <p:par>
                    <p:cTn id="197" fill="hold">
                      <p:stCondLst>
                        <p:cond delay="indefinite"/>
                      </p:stCondLst>
                      <p:childTnLst>
                        <p:par>
                          <p:cTn id="198" fill="hold">
                            <p:stCondLst>
                              <p:cond delay="0"/>
                            </p:stCondLst>
                            <p:childTnLst>
                              <p:par>
                                <p:cTn id="199" presetID="22" presetClass="entr" presetSubtype="8" fill="hold" nodeType="clickEffect">
                                  <p:stCondLst>
                                    <p:cond delay="0"/>
                                  </p:stCondLst>
                                  <p:childTnLst>
                                    <p:set>
                                      <p:cBhvr>
                                        <p:cTn id="200" dur="1" fill="hold">
                                          <p:stCondLst>
                                            <p:cond delay="0"/>
                                          </p:stCondLst>
                                        </p:cTn>
                                        <p:tgtEl>
                                          <p:spTgt spid="43">
                                            <p:txEl>
                                              <p:pRg st="0" end="0"/>
                                            </p:txEl>
                                          </p:spTgt>
                                        </p:tgtEl>
                                        <p:attrNameLst>
                                          <p:attrName>style.visibility</p:attrName>
                                        </p:attrNameLst>
                                      </p:cBhvr>
                                      <p:to>
                                        <p:strVal val="visible"/>
                                      </p:to>
                                    </p:set>
                                    <p:animEffect transition="in" filter="wipe(left)">
                                      <p:cBhvr>
                                        <p:cTn id="201" dur="500"/>
                                        <p:tgtEl>
                                          <p:spTgt spid="43">
                                            <p:txEl>
                                              <p:pRg st="0" end="0"/>
                                            </p:txEl>
                                          </p:spTgt>
                                        </p:tgtEl>
                                      </p:cBhvr>
                                    </p:animEffect>
                                  </p:childTnLst>
                                </p:cTn>
                              </p:par>
                            </p:childTnLst>
                          </p:cTn>
                        </p:par>
                      </p:childTnLst>
                    </p:cTn>
                  </p:par>
                  <p:par>
                    <p:cTn id="202" fill="hold">
                      <p:stCondLst>
                        <p:cond delay="indefinite"/>
                      </p:stCondLst>
                      <p:childTnLst>
                        <p:par>
                          <p:cTn id="203" fill="hold">
                            <p:stCondLst>
                              <p:cond delay="0"/>
                            </p:stCondLst>
                            <p:childTnLst>
                              <p:par>
                                <p:cTn id="204" presetID="22" presetClass="entr" presetSubtype="8" fill="hold" nodeType="clickEffect">
                                  <p:stCondLst>
                                    <p:cond delay="0"/>
                                  </p:stCondLst>
                                  <p:childTnLst>
                                    <p:set>
                                      <p:cBhvr>
                                        <p:cTn id="205" dur="1" fill="hold">
                                          <p:stCondLst>
                                            <p:cond delay="0"/>
                                          </p:stCondLst>
                                        </p:cTn>
                                        <p:tgtEl>
                                          <p:spTgt spid="106"/>
                                        </p:tgtEl>
                                        <p:attrNameLst>
                                          <p:attrName>style.visibility</p:attrName>
                                        </p:attrNameLst>
                                      </p:cBhvr>
                                      <p:to>
                                        <p:strVal val="visible"/>
                                      </p:to>
                                    </p:set>
                                    <p:animEffect transition="in" filter="wipe(left)">
                                      <p:cBhvr>
                                        <p:cTn id="206" dur="500"/>
                                        <p:tgtEl>
                                          <p:spTgt spid="106"/>
                                        </p:tgtEl>
                                      </p:cBhvr>
                                    </p:animEffect>
                                  </p:childTnLst>
                                </p:cTn>
                              </p:par>
                            </p:childTnLst>
                          </p:cTn>
                        </p:par>
                      </p:childTnLst>
                    </p:cTn>
                  </p:par>
                  <p:par>
                    <p:cTn id="207" fill="hold">
                      <p:stCondLst>
                        <p:cond delay="indefinite"/>
                      </p:stCondLst>
                      <p:childTnLst>
                        <p:par>
                          <p:cTn id="208" fill="hold">
                            <p:stCondLst>
                              <p:cond delay="0"/>
                            </p:stCondLst>
                            <p:childTnLst>
                              <p:par>
                                <p:cTn id="209" presetID="22" presetClass="entr" presetSubtype="8" fill="hold" nodeType="clickEffect">
                                  <p:stCondLst>
                                    <p:cond delay="0"/>
                                  </p:stCondLst>
                                  <p:childTnLst>
                                    <p:set>
                                      <p:cBhvr>
                                        <p:cTn id="210" dur="1" fill="hold">
                                          <p:stCondLst>
                                            <p:cond delay="0"/>
                                          </p:stCondLst>
                                        </p:cTn>
                                        <p:tgtEl>
                                          <p:spTgt spid="44">
                                            <p:txEl>
                                              <p:pRg st="0" end="0"/>
                                            </p:txEl>
                                          </p:spTgt>
                                        </p:tgtEl>
                                        <p:attrNameLst>
                                          <p:attrName>style.visibility</p:attrName>
                                        </p:attrNameLst>
                                      </p:cBhvr>
                                      <p:to>
                                        <p:strVal val="visible"/>
                                      </p:to>
                                    </p:set>
                                    <p:animEffect transition="in" filter="wipe(left)">
                                      <p:cBhvr>
                                        <p:cTn id="211" dur="500"/>
                                        <p:tgtEl>
                                          <p:spTgt spid="44">
                                            <p:txEl>
                                              <p:pRg st="0" end="0"/>
                                            </p:txEl>
                                          </p:spTgt>
                                        </p:tgtEl>
                                      </p:cBhvr>
                                    </p:animEffect>
                                  </p:childTnLst>
                                </p:cTn>
                              </p:par>
                            </p:childTnLst>
                          </p:cTn>
                        </p:par>
                      </p:childTnLst>
                    </p:cTn>
                  </p:par>
                  <p:par>
                    <p:cTn id="212" fill="hold">
                      <p:stCondLst>
                        <p:cond delay="indefinite"/>
                      </p:stCondLst>
                      <p:childTnLst>
                        <p:par>
                          <p:cTn id="213" fill="hold">
                            <p:stCondLst>
                              <p:cond delay="0"/>
                            </p:stCondLst>
                            <p:childTnLst>
                              <p:par>
                                <p:cTn id="214" presetID="10" presetClass="exit" presetSubtype="0" fill="hold" nodeType="clickEffect">
                                  <p:stCondLst>
                                    <p:cond delay="0"/>
                                  </p:stCondLst>
                                  <p:childTnLst>
                                    <p:animEffect transition="out" filter="fade">
                                      <p:cBhvr>
                                        <p:cTn id="215" dur="500"/>
                                        <p:tgtEl>
                                          <p:spTgt spid="106"/>
                                        </p:tgtEl>
                                      </p:cBhvr>
                                    </p:animEffect>
                                    <p:set>
                                      <p:cBhvr>
                                        <p:cTn id="216" dur="1" fill="hold">
                                          <p:stCondLst>
                                            <p:cond delay="499"/>
                                          </p:stCondLst>
                                        </p:cTn>
                                        <p:tgtEl>
                                          <p:spTgt spid="106"/>
                                        </p:tgtEl>
                                        <p:attrNameLst>
                                          <p:attrName>style.visibility</p:attrName>
                                        </p:attrNameLst>
                                      </p:cBhvr>
                                      <p:to>
                                        <p:strVal val="hidden"/>
                                      </p:to>
                                    </p:set>
                                  </p:childTnLst>
                                </p:cTn>
                              </p:par>
                            </p:childTnLst>
                          </p:cTn>
                        </p:par>
                      </p:childTnLst>
                    </p:cTn>
                  </p:par>
                  <p:par>
                    <p:cTn id="217" fill="hold">
                      <p:stCondLst>
                        <p:cond delay="indefinite"/>
                      </p:stCondLst>
                      <p:childTnLst>
                        <p:par>
                          <p:cTn id="218" fill="hold">
                            <p:stCondLst>
                              <p:cond delay="0"/>
                            </p:stCondLst>
                            <p:childTnLst>
                              <p:par>
                                <p:cTn id="219" presetID="22" presetClass="entr" presetSubtype="8" fill="hold" nodeType="clickEffect">
                                  <p:stCondLst>
                                    <p:cond delay="0"/>
                                  </p:stCondLst>
                                  <p:childTnLst>
                                    <p:set>
                                      <p:cBhvr>
                                        <p:cTn id="220" dur="1" fill="hold">
                                          <p:stCondLst>
                                            <p:cond delay="0"/>
                                          </p:stCondLst>
                                        </p:cTn>
                                        <p:tgtEl>
                                          <p:spTgt spid="45">
                                            <p:txEl>
                                              <p:pRg st="0" end="0"/>
                                            </p:txEl>
                                          </p:spTgt>
                                        </p:tgtEl>
                                        <p:attrNameLst>
                                          <p:attrName>style.visibility</p:attrName>
                                        </p:attrNameLst>
                                      </p:cBhvr>
                                      <p:to>
                                        <p:strVal val="visible"/>
                                      </p:to>
                                    </p:set>
                                    <p:animEffect transition="in" filter="wipe(left)">
                                      <p:cBhvr>
                                        <p:cTn id="221" dur="500"/>
                                        <p:tgtEl>
                                          <p:spTgt spid="45">
                                            <p:txEl>
                                              <p:pRg st="0" end="0"/>
                                            </p:txEl>
                                          </p:spTgt>
                                        </p:tgtEl>
                                      </p:cBhvr>
                                    </p:animEffect>
                                  </p:childTnLst>
                                </p:cTn>
                              </p:par>
                            </p:childTnLst>
                          </p:cTn>
                        </p:par>
                      </p:childTnLst>
                    </p:cTn>
                  </p:par>
                  <p:par>
                    <p:cTn id="222" fill="hold">
                      <p:stCondLst>
                        <p:cond delay="indefinite"/>
                      </p:stCondLst>
                      <p:childTnLst>
                        <p:par>
                          <p:cTn id="223" fill="hold">
                            <p:stCondLst>
                              <p:cond delay="0"/>
                            </p:stCondLst>
                            <p:childTnLst>
                              <p:par>
                                <p:cTn id="224" presetID="22" presetClass="entr" presetSubtype="8" fill="hold" nodeType="clickEffect">
                                  <p:stCondLst>
                                    <p:cond delay="0"/>
                                  </p:stCondLst>
                                  <p:childTnLst>
                                    <p:set>
                                      <p:cBhvr>
                                        <p:cTn id="225" dur="1" fill="hold">
                                          <p:stCondLst>
                                            <p:cond delay="0"/>
                                          </p:stCondLst>
                                        </p:cTn>
                                        <p:tgtEl>
                                          <p:spTgt spid="46">
                                            <p:txEl>
                                              <p:pRg st="0" end="0"/>
                                            </p:txEl>
                                          </p:spTgt>
                                        </p:tgtEl>
                                        <p:attrNameLst>
                                          <p:attrName>style.visibility</p:attrName>
                                        </p:attrNameLst>
                                      </p:cBhvr>
                                      <p:to>
                                        <p:strVal val="visible"/>
                                      </p:to>
                                    </p:set>
                                    <p:animEffect transition="in" filter="wipe(left)">
                                      <p:cBhvr>
                                        <p:cTn id="226" dur="500"/>
                                        <p:tgtEl>
                                          <p:spTgt spid="46">
                                            <p:txEl>
                                              <p:pRg st="0" end="0"/>
                                            </p:txEl>
                                          </p:spTgt>
                                        </p:tgtEl>
                                      </p:cBhvr>
                                    </p:animEffect>
                                  </p:childTnLst>
                                </p:cTn>
                              </p:par>
                            </p:childTnLst>
                          </p:cTn>
                        </p:par>
                      </p:childTnLst>
                    </p:cTn>
                  </p:par>
                  <p:par>
                    <p:cTn id="227" fill="hold">
                      <p:stCondLst>
                        <p:cond delay="indefinite"/>
                      </p:stCondLst>
                      <p:childTnLst>
                        <p:par>
                          <p:cTn id="228" fill="hold">
                            <p:stCondLst>
                              <p:cond delay="0"/>
                            </p:stCondLst>
                            <p:childTnLst>
                              <p:par>
                                <p:cTn id="229" presetID="22" presetClass="entr" presetSubtype="8" fill="hold" nodeType="clickEffect">
                                  <p:stCondLst>
                                    <p:cond delay="0"/>
                                  </p:stCondLst>
                                  <p:childTnLst>
                                    <p:set>
                                      <p:cBhvr>
                                        <p:cTn id="230" dur="1" fill="hold">
                                          <p:stCondLst>
                                            <p:cond delay="0"/>
                                          </p:stCondLst>
                                        </p:cTn>
                                        <p:tgtEl>
                                          <p:spTgt spid="108"/>
                                        </p:tgtEl>
                                        <p:attrNameLst>
                                          <p:attrName>style.visibility</p:attrName>
                                        </p:attrNameLst>
                                      </p:cBhvr>
                                      <p:to>
                                        <p:strVal val="visible"/>
                                      </p:to>
                                    </p:set>
                                    <p:animEffect transition="in" filter="wipe(left)">
                                      <p:cBhvr>
                                        <p:cTn id="231" dur="500"/>
                                        <p:tgtEl>
                                          <p:spTgt spid="108"/>
                                        </p:tgtEl>
                                      </p:cBhvr>
                                    </p:animEffect>
                                  </p:childTnLst>
                                </p:cTn>
                              </p:par>
                            </p:childTnLst>
                          </p:cTn>
                        </p:par>
                      </p:childTnLst>
                    </p:cTn>
                  </p:par>
                  <p:par>
                    <p:cTn id="232" fill="hold">
                      <p:stCondLst>
                        <p:cond delay="indefinite"/>
                      </p:stCondLst>
                      <p:childTnLst>
                        <p:par>
                          <p:cTn id="233" fill="hold">
                            <p:stCondLst>
                              <p:cond delay="0"/>
                            </p:stCondLst>
                            <p:childTnLst>
                              <p:par>
                                <p:cTn id="234" presetID="22" presetClass="entr" presetSubtype="8" fill="hold" nodeType="clickEffect">
                                  <p:stCondLst>
                                    <p:cond delay="0"/>
                                  </p:stCondLst>
                                  <p:childTnLst>
                                    <p:set>
                                      <p:cBhvr>
                                        <p:cTn id="235" dur="1" fill="hold">
                                          <p:stCondLst>
                                            <p:cond delay="0"/>
                                          </p:stCondLst>
                                        </p:cTn>
                                        <p:tgtEl>
                                          <p:spTgt spid="48">
                                            <p:txEl>
                                              <p:pRg st="0" end="0"/>
                                            </p:txEl>
                                          </p:spTgt>
                                        </p:tgtEl>
                                        <p:attrNameLst>
                                          <p:attrName>style.visibility</p:attrName>
                                        </p:attrNameLst>
                                      </p:cBhvr>
                                      <p:to>
                                        <p:strVal val="visible"/>
                                      </p:to>
                                    </p:set>
                                    <p:animEffect transition="in" filter="wipe(left)">
                                      <p:cBhvr>
                                        <p:cTn id="236" dur="500"/>
                                        <p:tgtEl>
                                          <p:spTgt spid="48">
                                            <p:txEl>
                                              <p:pRg st="0" end="0"/>
                                            </p:txEl>
                                          </p:spTgt>
                                        </p:tgtEl>
                                      </p:cBhvr>
                                    </p:animEffect>
                                  </p:childTnLst>
                                </p:cTn>
                              </p:par>
                            </p:childTnLst>
                          </p:cTn>
                        </p:par>
                      </p:childTnLst>
                    </p:cTn>
                  </p:par>
                  <p:par>
                    <p:cTn id="237" fill="hold">
                      <p:stCondLst>
                        <p:cond delay="indefinite"/>
                      </p:stCondLst>
                      <p:childTnLst>
                        <p:par>
                          <p:cTn id="238" fill="hold">
                            <p:stCondLst>
                              <p:cond delay="0"/>
                            </p:stCondLst>
                            <p:childTnLst>
                              <p:par>
                                <p:cTn id="239" presetID="10" presetClass="exit" presetSubtype="0" fill="hold" nodeType="clickEffect">
                                  <p:stCondLst>
                                    <p:cond delay="0"/>
                                  </p:stCondLst>
                                  <p:childTnLst>
                                    <p:animEffect transition="out" filter="fade">
                                      <p:cBhvr>
                                        <p:cTn id="240" dur="500"/>
                                        <p:tgtEl>
                                          <p:spTgt spid="108"/>
                                        </p:tgtEl>
                                      </p:cBhvr>
                                    </p:animEffect>
                                    <p:set>
                                      <p:cBhvr>
                                        <p:cTn id="241" dur="1" fill="hold">
                                          <p:stCondLst>
                                            <p:cond delay="499"/>
                                          </p:stCondLst>
                                        </p:cTn>
                                        <p:tgtEl>
                                          <p:spTgt spid="108"/>
                                        </p:tgtEl>
                                        <p:attrNameLst>
                                          <p:attrName>style.visibility</p:attrName>
                                        </p:attrNameLst>
                                      </p:cBhvr>
                                      <p:to>
                                        <p:strVal val="hidden"/>
                                      </p:to>
                                    </p:set>
                                  </p:childTnLst>
                                </p:cTn>
                              </p:par>
                            </p:childTnLst>
                          </p:cTn>
                        </p:par>
                      </p:childTnLst>
                    </p:cTn>
                  </p:par>
                  <p:par>
                    <p:cTn id="242" fill="hold">
                      <p:stCondLst>
                        <p:cond delay="indefinite"/>
                      </p:stCondLst>
                      <p:childTnLst>
                        <p:par>
                          <p:cTn id="243" fill="hold">
                            <p:stCondLst>
                              <p:cond delay="0"/>
                            </p:stCondLst>
                            <p:childTnLst>
                              <p:par>
                                <p:cTn id="244" presetID="22" presetClass="entr" presetSubtype="8" fill="hold" nodeType="clickEffect">
                                  <p:stCondLst>
                                    <p:cond delay="0"/>
                                  </p:stCondLst>
                                  <p:childTnLst>
                                    <p:set>
                                      <p:cBhvr>
                                        <p:cTn id="245" dur="1" fill="hold">
                                          <p:stCondLst>
                                            <p:cond delay="0"/>
                                          </p:stCondLst>
                                        </p:cTn>
                                        <p:tgtEl>
                                          <p:spTgt spid="49">
                                            <p:txEl>
                                              <p:pRg st="0" end="0"/>
                                            </p:txEl>
                                          </p:spTgt>
                                        </p:tgtEl>
                                        <p:attrNameLst>
                                          <p:attrName>style.visibility</p:attrName>
                                        </p:attrNameLst>
                                      </p:cBhvr>
                                      <p:to>
                                        <p:strVal val="visible"/>
                                      </p:to>
                                    </p:set>
                                    <p:animEffect transition="in" filter="wipe(left)">
                                      <p:cBhvr>
                                        <p:cTn id="246" dur="500"/>
                                        <p:tgtEl>
                                          <p:spTgt spid="49">
                                            <p:txEl>
                                              <p:pRg st="0" end="0"/>
                                            </p:txEl>
                                          </p:spTgt>
                                        </p:tgtEl>
                                      </p:cBhvr>
                                    </p:animEffect>
                                  </p:childTnLst>
                                </p:cTn>
                              </p:par>
                            </p:childTnLst>
                          </p:cTn>
                        </p:par>
                      </p:childTnLst>
                    </p:cTn>
                  </p:par>
                  <p:par>
                    <p:cTn id="247" fill="hold">
                      <p:stCondLst>
                        <p:cond delay="indefinite"/>
                      </p:stCondLst>
                      <p:childTnLst>
                        <p:par>
                          <p:cTn id="248" fill="hold">
                            <p:stCondLst>
                              <p:cond delay="0"/>
                            </p:stCondLst>
                            <p:childTnLst>
                              <p:par>
                                <p:cTn id="249" presetID="22" presetClass="entr" presetSubtype="8" fill="hold" grpId="0" nodeType="clickEffect">
                                  <p:stCondLst>
                                    <p:cond delay="0"/>
                                  </p:stCondLst>
                                  <p:childTnLst>
                                    <p:set>
                                      <p:cBhvr>
                                        <p:cTn id="250" dur="1" fill="hold">
                                          <p:stCondLst>
                                            <p:cond delay="0"/>
                                          </p:stCondLst>
                                        </p:cTn>
                                        <p:tgtEl>
                                          <p:spTgt spid="91"/>
                                        </p:tgtEl>
                                        <p:attrNameLst>
                                          <p:attrName>style.visibility</p:attrName>
                                        </p:attrNameLst>
                                      </p:cBhvr>
                                      <p:to>
                                        <p:strVal val="visible"/>
                                      </p:to>
                                    </p:set>
                                    <p:animEffect transition="in" filter="wipe(left)">
                                      <p:cBhvr>
                                        <p:cTn id="251" dur="500"/>
                                        <p:tgtEl>
                                          <p:spTgt spid="91"/>
                                        </p:tgtEl>
                                      </p:cBhvr>
                                    </p:animEffect>
                                  </p:childTnLst>
                                </p:cTn>
                              </p:par>
                            </p:childTnLst>
                          </p:cTn>
                        </p:par>
                      </p:childTnLst>
                    </p:cTn>
                  </p:par>
                  <p:par>
                    <p:cTn id="252" fill="hold">
                      <p:stCondLst>
                        <p:cond delay="indefinite"/>
                      </p:stCondLst>
                      <p:childTnLst>
                        <p:par>
                          <p:cTn id="253" fill="hold">
                            <p:stCondLst>
                              <p:cond delay="0"/>
                            </p:stCondLst>
                            <p:childTnLst>
                              <p:par>
                                <p:cTn id="254" presetID="22" presetClass="entr" presetSubtype="8" fill="hold" nodeType="clickEffect">
                                  <p:stCondLst>
                                    <p:cond delay="0"/>
                                  </p:stCondLst>
                                  <p:childTnLst>
                                    <p:set>
                                      <p:cBhvr>
                                        <p:cTn id="255" dur="1" fill="hold">
                                          <p:stCondLst>
                                            <p:cond delay="0"/>
                                          </p:stCondLst>
                                        </p:cTn>
                                        <p:tgtEl>
                                          <p:spTgt spid="50">
                                            <p:txEl>
                                              <p:pRg st="0" end="0"/>
                                            </p:txEl>
                                          </p:spTgt>
                                        </p:tgtEl>
                                        <p:attrNameLst>
                                          <p:attrName>style.visibility</p:attrName>
                                        </p:attrNameLst>
                                      </p:cBhvr>
                                      <p:to>
                                        <p:strVal val="visible"/>
                                      </p:to>
                                    </p:set>
                                    <p:animEffect transition="in" filter="wipe(left)">
                                      <p:cBhvr>
                                        <p:cTn id="256" dur="500"/>
                                        <p:tgtEl>
                                          <p:spTgt spid="50">
                                            <p:txEl>
                                              <p:pRg st="0" end="0"/>
                                            </p:txEl>
                                          </p:spTgt>
                                        </p:tgtEl>
                                      </p:cBhvr>
                                    </p:animEffect>
                                  </p:childTnLst>
                                </p:cTn>
                              </p:par>
                            </p:childTnLst>
                          </p:cTn>
                        </p:par>
                      </p:childTnLst>
                    </p:cTn>
                  </p:par>
                  <p:par>
                    <p:cTn id="257" fill="hold">
                      <p:stCondLst>
                        <p:cond delay="indefinite"/>
                      </p:stCondLst>
                      <p:childTnLst>
                        <p:par>
                          <p:cTn id="258" fill="hold">
                            <p:stCondLst>
                              <p:cond delay="0"/>
                            </p:stCondLst>
                            <p:childTnLst>
                              <p:par>
                                <p:cTn id="259" presetID="10" presetClass="exit" presetSubtype="0" fill="hold" grpId="1" nodeType="clickEffect">
                                  <p:stCondLst>
                                    <p:cond delay="0"/>
                                  </p:stCondLst>
                                  <p:childTnLst>
                                    <p:animEffect transition="out" filter="fade">
                                      <p:cBhvr>
                                        <p:cTn id="260" dur="500"/>
                                        <p:tgtEl>
                                          <p:spTgt spid="91"/>
                                        </p:tgtEl>
                                      </p:cBhvr>
                                    </p:animEffect>
                                    <p:set>
                                      <p:cBhvr>
                                        <p:cTn id="261" dur="1" fill="hold">
                                          <p:stCondLst>
                                            <p:cond delay="499"/>
                                          </p:stCondLst>
                                        </p:cTn>
                                        <p:tgtEl>
                                          <p:spTgt spid="91"/>
                                        </p:tgtEl>
                                        <p:attrNameLst>
                                          <p:attrName>style.visibility</p:attrName>
                                        </p:attrNameLst>
                                      </p:cBhvr>
                                      <p:to>
                                        <p:strVal val="hidden"/>
                                      </p:to>
                                    </p:set>
                                  </p:childTnLst>
                                </p:cTn>
                              </p:par>
                            </p:childTnLst>
                          </p:cTn>
                        </p:par>
                      </p:childTnLst>
                    </p:cTn>
                  </p:par>
                  <p:par>
                    <p:cTn id="262" fill="hold">
                      <p:stCondLst>
                        <p:cond delay="indefinite"/>
                      </p:stCondLst>
                      <p:childTnLst>
                        <p:par>
                          <p:cTn id="263" fill="hold">
                            <p:stCondLst>
                              <p:cond delay="0"/>
                            </p:stCondLst>
                            <p:childTnLst>
                              <p:par>
                                <p:cTn id="264" presetID="22" presetClass="entr" presetSubtype="8" fill="hold" grpId="0" nodeType="clickEffect">
                                  <p:stCondLst>
                                    <p:cond delay="0"/>
                                  </p:stCondLst>
                                  <p:childTnLst>
                                    <p:set>
                                      <p:cBhvr>
                                        <p:cTn id="265" dur="1" fill="hold">
                                          <p:stCondLst>
                                            <p:cond delay="0"/>
                                          </p:stCondLst>
                                        </p:cTn>
                                        <p:tgtEl>
                                          <p:spTgt spid="92"/>
                                        </p:tgtEl>
                                        <p:attrNameLst>
                                          <p:attrName>style.visibility</p:attrName>
                                        </p:attrNameLst>
                                      </p:cBhvr>
                                      <p:to>
                                        <p:strVal val="visible"/>
                                      </p:to>
                                    </p:set>
                                    <p:animEffect transition="in" filter="wipe(left)">
                                      <p:cBhvr>
                                        <p:cTn id="266" dur="500"/>
                                        <p:tgtEl>
                                          <p:spTgt spid="92"/>
                                        </p:tgtEl>
                                      </p:cBhvr>
                                    </p:animEffect>
                                  </p:childTnLst>
                                </p:cTn>
                              </p:par>
                            </p:childTnLst>
                          </p:cTn>
                        </p:par>
                      </p:childTnLst>
                    </p:cTn>
                  </p:par>
                  <p:par>
                    <p:cTn id="267" fill="hold">
                      <p:stCondLst>
                        <p:cond delay="indefinite"/>
                      </p:stCondLst>
                      <p:childTnLst>
                        <p:par>
                          <p:cTn id="268" fill="hold">
                            <p:stCondLst>
                              <p:cond delay="0"/>
                            </p:stCondLst>
                            <p:childTnLst>
                              <p:par>
                                <p:cTn id="269" presetID="22" presetClass="entr" presetSubtype="8" fill="hold" nodeType="clickEffect">
                                  <p:stCondLst>
                                    <p:cond delay="0"/>
                                  </p:stCondLst>
                                  <p:childTnLst>
                                    <p:set>
                                      <p:cBhvr>
                                        <p:cTn id="270" dur="1" fill="hold">
                                          <p:stCondLst>
                                            <p:cond delay="0"/>
                                          </p:stCondLst>
                                        </p:cTn>
                                        <p:tgtEl>
                                          <p:spTgt spid="51">
                                            <p:txEl>
                                              <p:pRg st="0" end="0"/>
                                            </p:txEl>
                                          </p:spTgt>
                                        </p:tgtEl>
                                        <p:attrNameLst>
                                          <p:attrName>style.visibility</p:attrName>
                                        </p:attrNameLst>
                                      </p:cBhvr>
                                      <p:to>
                                        <p:strVal val="visible"/>
                                      </p:to>
                                    </p:set>
                                    <p:animEffect transition="in" filter="wipe(left)">
                                      <p:cBhvr>
                                        <p:cTn id="271" dur="500"/>
                                        <p:tgtEl>
                                          <p:spTgt spid="51">
                                            <p:txEl>
                                              <p:pRg st="0" end="0"/>
                                            </p:txEl>
                                          </p:spTgt>
                                        </p:tgtEl>
                                      </p:cBhvr>
                                    </p:animEffect>
                                  </p:childTnLst>
                                </p:cTn>
                              </p:par>
                            </p:childTnLst>
                          </p:cTn>
                        </p:par>
                      </p:childTnLst>
                    </p:cTn>
                  </p:par>
                  <p:par>
                    <p:cTn id="272" fill="hold">
                      <p:stCondLst>
                        <p:cond delay="indefinite"/>
                      </p:stCondLst>
                      <p:childTnLst>
                        <p:par>
                          <p:cTn id="273" fill="hold">
                            <p:stCondLst>
                              <p:cond delay="0"/>
                            </p:stCondLst>
                            <p:childTnLst>
                              <p:par>
                                <p:cTn id="274" presetID="10" presetClass="exit" presetSubtype="0" fill="hold" grpId="1" nodeType="clickEffect">
                                  <p:stCondLst>
                                    <p:cond delay="0"/>
                                  </p:stCondLst>
                                  <p:childTnLst>
                                    <p:animEffect transition="out" filter="fade">
                                      <p:cBhvr>
                                        <p:cTn id="275" dur="500"/>
                                        <p:tgtEl>
                                          <p:spTgt spid="92"/>
                                        </p:tgtEl>
                                      </p:cBhvr>
                                    </p:animEffect>
                                    <p:set>
                                      <p:cBhvr>
                                        <p:cTn id="276" dur="1" fill="hold">
                                          <p:stCondLst>
                                            <p:cond delay="499"/>
                                          </p:stCondLst>
                                        </p:cTn>
                                        <p:tgtEl>
                                          <p:spTgt spid="92"/>
                                        </p:tgtEl>
                                        <p:attrNameLst>
                                          <p:attrName>style.visibility</p:attrName>
                                        </p:attrNameLst>
                                      </p:cBhvr>
                                      <p:to>
                                        <p:strVal val="hidden"/>
                                      </p:to>
                                    </p:set>
                                  </p:childTnLst>
                                </p:cTn>
                              </p:par>
                            </p:childTnLst>
                          </p:cTn>
                        </p:par>
                      </p:childTnLst>
                    </p:cTn>
                  </p:par>
                  <p:par>
                    <p:cTn id="277" fill="hold">
                      <p:stCondLst>
                        <p:cond delay="indefinite"/>
                      </p:stCondLst>
                      <p:childTnLst>
                        <p:par>
                          <p:cTn id="278" fill="hold">
                            <p:stCondLst>
                              <p:cond delay="0"/>
                            </p:stCondLst>
                            <p:childTnLst>
                              <p:par>
                                <p:cTn id="279" presetID="22" presetClass="entr" presetSubtype="8" fill="hold" grpId="0" nodeType="clickEffect">
                                  <p:stCondLst>
                                    <p:cond delay="0"/>
                                  </p:stCondLst>
                                  <p:childTnLst>
                                    <p:set>
                                      <p:cBhvr>
                                        <p:cTn id="280" dur="1" fill="hold">
                                          <p:stCondLst>
                                            <p:cond delay="0"/>
                                          </p:stCondLst>
                                        </p:cTn>
                                        <p:tgtEl>
                                          <p:spTgt spid="93"/>
                                        </p:tgtEl>
                                        <p:attrNameLst>
                                          <p:attrName>style.visibility</p:attrName>
                                        </p:attrNameLst>
                                      </p:cBhvr>
                                      <p:to>
                                        <p:strVal val="visible"/>
                                      </p:to>
                                    </p:set>
                                    <p:animEffect transition="in" filter="wipe(left)">
                                      <p:cBhvr>
                                        <p:cTn id="281" dur="500"/>
                                        <p:tgtEl>
                                          <p:spTgt spid="93"/>
                                        </p:tgtEl>
                                      </p:cBhvr>
                                    </p:animEffect>
                                  </p:childTnLst>
                                </p:cTn>
                              </p:par>
                            </p:childTnLst>
                          </p:cTn>
                        </p:par>
                      </p:childTnLst>
                    </p:cTn>
                  </p:par>
                  <p:par>
                    <p:cTn id="282" fill="hold">
                      <p:stCondLst>
                        <p:cond delay="indefinite"/>
                      </p:stCondLst>
                      <p:childTnLst>
                        <p:par>
                          <p:cTn id="283" fill="hold">
                            <p:stCondLst>
                              <p:cond delay="0"/>
                            </p:stCondLst>
                            <p:childTnLst>
                              <p:par>
                                <p:cTn id="284" presetID="22" presetClass="entr" presetSubtype="8" fill="hold" nodeType="clickEffect">
                                  <p:stCondLst>
                                    <p:cond delay="0"/>
                                  </p:stCondLst>
                                  <p:childTnLst>
                                    <p:set>
                                      <p:cBhvr>
                                        <p:cTn id="285" dur="1" fill="hold">
                                          <p:stCondLst>
                                            <p:cond delay="0"/>
                                          </p:stCondLst>
                                        </p:cTn>
                                        <p:tgtEl>
                                          <p:spTgt spid="52">
                                            <p:txEl>
                                              <p:pRg st="0" end="0"/>
                                            </p:txEl>
                                          </p:spTgt>
                                        </p:tgtEl>
                                        <p:attrNameLst>
                                          <p:attrName>style.visibility</p:attrName>
                                        </p:attrNameLst>
                                      </p:cBhvr>
                                      <p:to>
                                        <p:strVal val="visible"/>
                                      </p:to>
                                    </p:set>
                                    <p:animEffect transition="in" filter="wipe(left)">
                                      <p:cBhvr>
                                        <p:cTn id="286" dur="500"/>
                                        <p:tgtEl>
                                          <p:spTgt spid="52">
                                            <p:txEl>
                                              <p:pRg st="0" end="0"/>
                                            </p:txEl>
                                          </p:spTgt>
                                        </p:tgtEl>
                                      </p:cBhvr>
                                    </p:animEffect>
                                  </p:childTnLst>
                                </p:cTn>
                              </p:par>
                            </p:childTnLst>
                          </p:cTn>
                        </p:par>
                      </p:childTnLst>
                    </p:cTn>
                  </p:par>
                  <p:par>
                    <p:cTn id="287" fill="hold">
                      <p:stCondLst>
                        <p:cond delay="indefinite"/>
                      </p:stCondLst>
                      <p:childTnLst>
                        <p:par>
                          <p:cTn id="288" fill="hold">
                            <p:stCondLst>
                              <p:cond delay="0"/>
                            </p:stCondLst>
                            <p:childTnLst>
                              <p:par>
                                <p:cTn id="289" presetID="10" presetClass="exit" presetSubtype="0" fill="hold" grpId="1" nodeType="clickEffect">
                                  <p:stCondLst>
                                    <p:cond delay="0"/>
                                  </p:stCondLst>
                                  <p:childTnLst>
                                    <p:animEffect transition="out" filter="fade">
                                      <p:cBhvr>
                                        <p:cTn id="290" dur="500"/>
                                        <p:tgtEl>
                                          <p:spTgt spid="93"/>
                                        </p:tgtEl>
                                      </p:cBhvr>
                                    </p:animEffect>
                                    <p:set>
                                      <p:cBhvr>
                                        <p:cTn id="291" dur="1" fill="hold">
                                          <p:stCondLst>
                                            <p:cond delay="499"/>
                                          </p:stCondLst>
                                        </p:cTn>
                                        <p:tgtEl>
                                          <p:spTgt spid="93"/>
                                        </p:tgtEl>
                                        <p:attrNameLst>
                                          <p:attrName>style.visibility</p:attrName>
                                        </p:attrNameLst>
                                      </p:cBhvr>
                                      <p:to>
                                        <p:strVal val="hidden"/>
                                      </p:to>
                                    </p:set>
                                  </p:childTnLst>
                                </p:cTn>
                              </p:par>
                            </p:childTnLst>
                          </p:cTn>
                        </p:par>
                      </p:childTnLst>
                    </p:cTn>
                  </p:par>
                  <p:par>
                    <p:cTn id="292" fill="hold">
                      <p:stCondLst>
                        <p:cond delay="indefinite"/>
                      </p:stCondLst>
                      <p:childTnLst>
                        <p:par>
                          <p:cTn id="293" fill="hold">
                            <p:stCondLst>
                              <p:cond delay="0"/>
                            </p:stCondLst>
                            <p:childTnLst>
                              <p:par>
                                <p:cTn id="294" presetID="22" presetClass="entr" presetSubtype="8" fill="hold" grpId="0" nodeType="clickEffect">
                                  <p:stCondLst>
                                    <p:cond delay="0"/>
                                  </p:stCondLst>
                                  <p:childTnLst>
                                    <p:set>
                                      <p:cBhvr>
                                        <p:cTn id="295" dur="1" fill="hold">
                                          <p:stCondLst>
                                            <p:cond delay="0"/>
                                          </p:stCondLst>
                                        </p:cTn>
                                        <p:tgtEl>
                                          <p:spTgt spid="94"/>
                                        </p:tgtEl>
                                        <p:attrNameLst>
                                          <p:attrName>style.visibility</p:attrName>
                                        </p:attrNameLst>
                                      </p:cBhvr>
                                      <p:to>
                                        <p:strVal val="visible"/>
                                      </p:to>
                                    </p:set>
                                    <p:animEffect transition="in" filter="wipe(left)">
                                      <p:cBhvr>
                                        <p:cTn id="296" dur="500"/>
                                        <p:tgtEl>
                                          <p:spTgt spid="94"/>
                                        </p:tgtEl>
                                      </p:cBhvr>
                                    </p:animEffect>
                                  </p:childTnLst>
                                </p:cTn>
                              </p:par>
                            </p:childTnLst>
                          </p:cTn>
                        </p:par>
                      </p:childTnLst>
                    </p:cTn>
                  </p:par>
                  <p:par>
                    <p:cTn id="297" fill="hold">
                      <p:stCondLst>
                        <p:cond delay="indefinite"/>
                      </p:stCondLst>
                      <p:childTnLst>
                        <p:par>
                          <p:cTn id="298" fill="hold">
                            <p:stCondLst>
                              <p:cond delay="0"/>
                            </p:stCondLst>
                            <p:childTnLst>
                              <p:par>
                                <p:cTn id="299" presetID="22" presetClass="entr" presetSubtype="8" fill="hold" nodeType="clickEffect">
                                  <p:stCondLst>
                                    <p:cond delay="0"/>
                                  </p:stCondLst>
                                  <p:childTnLst>
                                    <p:set>
                                      <p:cBhvr>
                                        <p:cTn id="300" dur="1" fill="hold">
                                          <p:stCondLst>
                                            <p:cond delay="0"/>
                                          </p:stCondLst>
                                        </p:cTn>
                                        <p:tgtEl>
                                          <p:spTgt spid="53">
                                            <p:txEl>
                                              <p:pRg st="0" end="0"/>
                                            </p:txEl>
                                          </p:spTgt>
                                        </p:tgtEl>
                                        <p:attrNameLst>
                                          <p:attrName>style.visibility</p:attrName>
                                        </p:attrNameLst>
                                      </p:cBhvr>
                                      <p:to>
                                        <p:strVal val="visible"/>
                                      </p:to>
                                    </p:set>
                                    <p:animEffect transition="in" filter="wipe(left)">
                                      <p:cBhvr>
                                        <p:cTn id="301" dur="500"/>
                                        <p:tgtEl>
                                          <p:spTgt spid="53">
                                            <p:txEl>
                                              <p:pRg st="0" end="0"/>
                                            </p:txEl>
                                          </p:spTgt>
                                        </p:tgtEl>
                                      </p:cBhvr>
                                    </p:animEffect>
                                  </p:childTnLst>
                                </p:cTn>
                              </p:par>
                            </p:childTnLst>
                          </p:cTn>
                        </p:par>
                      </p:childTnLst>
                    </p:cTn>
                  </p:par>
                  <p:par>
                    <p:cTn id="302" fill="hold">
                      <p:stCondLst>
                        <p:cond delay="indefinite"/>
                      </p:stCondLst>
                      <p:childTnLst>
                        <p:par>
                          <p:cTn id="303" fill="hold">
                            <p:stCondLst>
                              <p:cond delay="0"/>
                            </p:stCondLst>
                            <p:childTnLst>
                              <p:par>
                                <p:cTn id="304" presetID="10" presetClass="exit" presetSubtype="0" fill="hold" grpId="1" nodeType="clickEffect">
                                  <p:stCondLst>
                                    <p:cond delay="0"/>
                                  </p:stCondLst>
                                  <p:childTnLst>
                                    <p:animEffect transition="out" filter="fade">
                                      <p:cBhvr>
                                        <p:cTn id="305" dur="500"/>
                                        <p:tgtEl>
                                          <p:spTgt spid="94"/>
                                        </p:tgtEl>
                                      </p:cBhvr>
                                    </p:animEffect>
                                    <p:set>
                                      <p:cBhvr>
                                        <p:cTn id="306" dur="1" fill="hold">
                                          <p:stCondLst>
                                            <p:cond delay="499"/>
                                          </p:stCondLst>
                                        </p:cTn>
                                        <p:tgtEl>
                                          <p:spTgt spid="94"/>
                                        </p:tgtEl>
                                        <p:attrNameLst>
                                          <p:attrName>style.visibility</p:attrName>
                                        </p:attrNameLst>
                                      </p:cBhvr>
                                      <p:to>
                                        <p:strVal val="hidden"/>
                                      </p:to>
                                    </p:set>
                                  </p:childTnLst>
                                </p:cTn>
                              </p:par>
                            </p:childTnLst>
                          </p:cTn>
                        </p:par>
                        <p:par>
                          <p:cTn id="307" fill="hold">
                            <p:stCondLst>
                              <p:cond delay="500"/>
                            </p:stCondLst>
                            <p:childTnLst>
                              <p:par>
                                <p:cTn id="308" presetID="22" presetClass="entr" presetSubtype="8" fill="hold" nodeType="afterEffect">
                                  <p:stCondLst>
                                    <p:cond delay="0"/>
                                  </p:stCondLst>
                                  <p:childTnLst>
                                    <p:set>
                                      <p:cBhvr>
                                        <p:cTn id="309" dur="1" fill="hold">
                                          <p:stCondLst>
                                            <p:cond delay="0"/>
                                          </p:stCondLst>
                                        </p:cTn>
                                        <p:tgtEl>
                                          <p:spTgt spid="54">
                                            <p:txEl>
                                              <p:pRg st="0" end="0"/>
                                            </p:txEl>
                                          </p:spTgt>
                                        </p:tgtEl>
                                        <p:attrNameLst>
                                          <p:attrName>style.visibility</p:attrName>
                                        </p:attrNameLst>
                                      </p:cBhvr>
                                      <p:to>
                                        <p:strVal val="visible"/>
                                      </p:to>
                                    </p:set>
                                    <p:animEffect transition="in" filter="wipe(left)">
                                      <p:cBhvr>
                                        <p:cTn id="310" dur="500"/>
                                        <p:tgtEl>
                                          <p:spTgt spid="54">
                                            <p:txEl>
                                              <p:pRg st="0" end="0"/>
                                            </p:txEl>
                                          </p:spTgt>
                                        </p:tgtEl>
                                      </p:cBhvr>
                                    </p:animEffect>
                                  </p:childTnLst>
                                </p:cTn>
                              </p:par>
                            </p:childTnLst>
                          </p:cTn>
                        </p:par>
                      </p:childTnLst>
                    </p:cTn>
                  </p:par>
                  <p:par>
                    <p:cTn id="311" fill="hold">
                      <p:stCondLst>
                        <p:cond delay="indefinite"/>
                      </p:stCondLst>
                      <p:childTnLst>
                        <p:par>
                          <p:cTn id="312" fill="hold">
                            <p:stCondLst>
                              <p:cond delay="0"/>
                            </p:stCondLst>
                            <p:childTnLst>
                              <p:par>
                                <p:cTn id="313" presetID="22" presetClass="entr" presetSubtype="8" fill="hold" grpId="0" nodeType="clickEffect">
                                  <p:stCondLst>
                                    <p:cond delay="0"/>
                                  </p:stCondLst>
                                  <p:childTnLst>
                                    <p:set>
                                      <p:cBhvr>
                                        <p:cTn id="314" dur="1" fill="hold">
                                          <p:stCondLst>
                                            <p:cond delay="0"/>
                                          </p:stCondLst>
                                        </p:cTn>
                                        <p:tgtEl>
                                          <p:spTgt spid="55"/>
                                        </p:tgtEl>
                                        <p:attrNameLst>
                                          <p:attrName>style.visibility</p:attrName>
                                        </p:attrNameLst>
                                      </p:cBhvr>
                                      <p:to>
                                        <p:strVal val="visible"/>
                                      </p:to>
                                    </p:set>
                                    <p:animEffect transition="in" filter="wipe(left)">
                                      <p:cBhvr>
                                        <p:cTn id="315" dur="500"/>
                                        <p:tgtEl>
                                          <p:spTgt spid="55"/>
                                        </p:tgtEl>
                                      </p:cBhvr>
                                    </p:animEffect>
                                  </p:childTnLst>
                                </p:cTn>
                              </p:par>
                            </p:childTnLst>
                          </p:cTn>
                        </p:par>
                      </p:childTnLst>
                    </p:cTn>
                  </p:par>
                  <p:par>
                    <p:cTn id="316" fill="hold">
                      <p:stCondLst>
                        <p:cond delay="indefinite"/>
                      </p:stCondLst>
                      <p:childTnLst>
                        <p:par>
                          <p:cTn id="317" fill="hold">
                            <p:stCondLst>
                              <p:cond delay="0"/>
                            </p:stCondLst>
                            <p:childTnLst>
                              <p:par>
                                <p:cTn id="318" presetID="1" presetClass="entr" presetSubtype="0" fill="hold" grpId="0" nodeType="clickEffect">
                                  <p:stCondLst>
                                    <p:cond delay="0"/>
                                  </p:stCondLst>
                                  <p:childTnLst>
                                    <p:set>
                                      <p:cBhvr>
                                        <p:cTn id="319" dur="1" fill="hold">
                                          <p:stCondLst>
                                            <p:cond delay="0"/>
                                          </p:stCondLst>
                                        </p:cTn>
                                        <p:tgtEl>
                                          <p:spTgt spid="95"/>
                                        </p:tgtEl>
                                        <p:attrNameLst>
                                          <p:attrName>style.visibility</p:attrName>
                                        </p:attrNameLst>
                                      </p:cBhvr>
                                      <p:to>
                                        <p:strVal val="visible"/>
                                      </p:to>
                                    </p:set>
                                  </p:childTnLst>
                                </p:cTn>
                              </p:par>
                              <p:par>
                                <p:cTn id="320" presetID="1" presetClass="entr" presetSubtype="0" fill="hold" grpId="0" nodeType="withEffect">
                                  <p:stCondLst>
                                    <p:cond delay="0"/>
                                  </p:stCondLst>
                                  <p:childTnLst>
                                    <p:set>
                                      <p:cBhvr>
                                        <p:cTn id="321" dur="1" fill="hold">
                                          <p:stCondLst>
                                            <p:cond delay="0"/>
                                          </p:stCondLst>
                                        </p:cTn>
                                        <p:tgtEl>
                                          <p:spTgt spid="96"/>
                                        </p:tgtEl>
                                        <p:attrNameLst>
                                          <p:attrName>style.visibility</p:attrName>
                                        </p:attrNameLst>
                                      </p:cBhvr>
                                      <p:to>
                                        <p:strVal val="visible"/>
                                      </p:to>
                                    </p:set>
                                  </p:childTnLst>
                                </p:cTn>
                              </p:par>
                            </p:childTnLst>
                          </p:cTn>
                        </p:par>
                      </p:childTnLst>
                    </p:cTn>
                  </p:par>
                  <p:par>
                    <p:cTn id="322" fill="hold">
                      <p:stCondLst>
                        <p:cond delay="indefinite"/>
                      </p:stCondLst>
                      <p:childTnLst>
                        <p:par>
                          <p:cTn id="323" fill="hold">
                            <p:stCondLst>
                              <p:cond delay="0"/>
                            </p:stCondLst>
                            <p:childTnLst>
                              <p:par>
                                <p:cTn id="324" presetID="22" presetClass="entr" presetSubtype="8" fill="hold" nodeType="clickEffect">
                                  <p:stCondLst>
                                    <p:cond delay="0"/>
                                  </p:stCondLst>
                                  <p:childTnLst>
                                    <p:set>
                                      <p:cBhvr>
                                        <p:cTn id="325" dur="1" fill="hold">
                                          <p:stCondLst>
                                            <p:cond delay="0"/>
                                          </p:stCondLst>
                                        </p:cTn>
                                        <p:tgtEl>
                                          <p:spTgt spid="56">
                                            <p:txEl>
                                              <p:pRg st="0" end="0"/>
                                            </p:txEl>
                                          </p:spTgt>
                                        </p:tgtEl>
                                        <p:attrNameLst>
                                          <p:attrName>style.visibility</p:attrName>
                                        </p:attrNameLst>
                                      </p:cBhvr>
                                      <p:to>
                                        <p:strVal val="visible"/>
                                      </p:to>
                                    </p:set>
                                    <p:animEffect transition="in" filter="wipe(left)">
                                      <p:cBhvr>
                                        <p:cTn id="326" dur="500"/>
                                        <p:tgtEl>
                                          <p:spTgt spid="56">
                                            <p:txEl>
                                              <p:pRg st="0" end="0"/>
                                            </p:txEl>
                                          </p:spTgt>
                                        </p:tgtEl>
                                      </p:cBhvr>
                                    </p:animEffect>
                                  </p:childTnLst>
                                </p:cTn>
                              </p:par>
                            </p:childTnLst>
                          </p:cTn>
                        </p:par>
                      </p:childTnLst>
                    </p:cTn>
                  </p:par>
                  <p:par>
                    <p:cTn id="327" fill="hold">
                      <p:stCondLst>
                        <p:cond delay="indefinite"/>
                      </p:stCondLst>
                      <p:childTnLst>
                        <p:par>
                          <p:cTn id="328" fill="hold">
                            <p:stCondLst>
                              <p:cond delay="0"/>
                            </p:stCondLst>
                            <p:childTnLst>
                              <p:par>
                                <p:cTn id="329" presetID="1" presetClass="exit" presetSubtype="0" fill="hold" grpId="1" nodeType="clickEffect">
                                  <p:stCondLst>
                                    <p:cond delay="0"/>
                                  </p:stCondLst>
                                  <p:childTnLst>
                                    <p:set>
                                      <p:cBhvr>
                                        <p:cTn id="330" dur="1" fill="hold">
                                          <p:stCondLst>
                                            <p:cond delay="0"/>
                                          </p:stCondLst>
                                        </p:cTn>
                                        <p:tgtEl>
                                          <p:spTgt spid="95"/>
                                        </p:tgtEl>
                                        <p:attrNameLst>
                                          <p:attrName>style.visibility</p:attrName>
                                        </p:attrNameLst>
                                      </p:cBhvr>
                                      <p:to>
                                        <p:strVal val="hidden"/>
                                      </p:to>
                                    </p:set>
                                  </p:childTnLst>
                                </p:cTn>
                              </p:par>
                              <p:par>
                                <p:cTn id="331" presetID="1" presetClass="exit" presetSubtype="0" fill="hold" grpId="1" nodeType="withEffect">
                                  <p:stCondLst>
                                    <p:cond delay="0"/>
                                  </p:stCondLst>
                                  <p:childTnLst>
                                    <p:set>
                                      <p:cBhvr>
                                        <p:cTn id="332" dur="1" fill="hold">
                                          <p:stCondLst>
                                            <p:cond delay="0"/>
                                          </p:stCondLst>
                                        </p:cTn>
                                        <p:tgtEl>
                                          <p:spTgt spid="96"/>
                                        </p:tgtEl>
                                        <p:attrNameLst>
                                          <p:attrName>style.visibility</p:attrName>
                                        </p:attrNameLst>
                                      </p:cBhvr>
                                      <p:to>
                                        <p:strVal val="hidden"/>
                                      </p:to>
                                    </p:set>
                                  </p:childTnLst>
                                </p:cTn>
                              </p:par>
                            </p:childTnLst>
                          </p:cTn>
                        </p:par>
                      </p:childTnLst>
                    </p:cTn>
                  </p:par>
                  <p:par>
                    <p:cTn id="333" fill="hold">
                      <p:stCondLst>
                        <p:cond delay="indefinite"/>
                      </p:stCondLst>
                      <p:childTnLst>
                        <p:par>
                          <p:cTn id="334" fill="hold">
                            <p:stCondLst>
                              <p:cond delay="0"/>
                            </p:stCondLst>
                            <p:childTnLst>
                              <p:par>
                                <p:cTn id="335" presetID="22" presetClass="entr" presetSubtype="1" fill="hold" nodeType="clickEffect">
                                  <p:stCondLst>
                                    <p:cond delay="0"/>
                                  </p:stCondLst>
                                  <p:childTnLst>
                                    <p:set>
                                      <p:cBhvr>
                                        <p:cTn id="336" dur="1" fill="hold">
                                          <p:stCondLst>
                                            <p:cond delay="0"/>
                                          </p:stCondLst>
                                        </p:cTn>
                                        <p:tgtEl>
                                          <p:spTgt spid="97"/>
                                        </p:tgtEl>
                                        <p:attrNameLst>
                                          <p:attrName>style.visibility</p:attrName>
                                        </p:attrNameLst>
                                      </p:cBhvr>
                                      <p:to>
                                        <p:strVal val="visible"/>
                                      </p:to>
                                    </p:set>
                                    <p:animEffect transition="in" filter="wipe(up)">
                                      <p:cBhvr>
                                        <p:cTn id="337" dur="500"/>
                                        <p:tgtEl>
                                          <p:spTgt spid="97"/>
                                        </p:tgtEl>
                                      </p:cBhvr>
                                    </p:animEffect>
                                  </p:childTnLst>
                                </p:cTn>
                              </p:par>
                            </p:childTnLst>
                          </p:cTn>
                        </p:par>
                      </p:childTnLst>
                    </p:cTn>
                  </p:par>
                  <p:par>
                    <p:cTn id="338" fill="hold">
                      <p:stCondLst>
                        <p:cond delay="indefinite"/>
                      </p:stCondLst>
                      <p:childTnLst>
                        <p:par>
                          <p:cTn id="339" fill="hold">
                            <p:stCondLst>
                              <p:cond delay="0"/>
                            </p:stCondLst>
                            <p:childTnLst>
                              <p:par>
                                <p:cTn id="340" presetID="22" presetClass="entr" presetSubtype="1" fill="hold" nodeType="clickEffect">
                                  <p:stCondLst>
                                    <p:cond delay="0"/>
                                  </p:stCondLst>
                                  <p:childTnLst>
                                    <p:set>
                                      <p:cBhvr>
                                        <p:cTn id="341" dur="1" fill="hold">
                                          <p:stCondLst>
                                            <p:cond delay="0"/>
                                          </p:stCondLst>
                                        </p:cTn>
                                        <p:tgtEl>
                                          <p:spTgt spid="99"/>
                                        </p:tgtEl>
                                        <p:attrNameLst>
                                          <p:attrName>style.visibility</p:attrName>
                                        </p:attrNameLst>
                                      </p:cBhvr>
                                      <p:to>
                                        <p:strVal val="visible"/>
                                      </p:to>
                                    </p:set>
                                    <p:animEffect transition="in" filter="wipe(up)">
                                      <p:cBhvr>
                                        <p:cTn id="342" dur="500"/>
                                        <p:tgtEl>
                                          <p:spTgt spid="99"/>
                                        </p:tgtEl>
                                      </p:cBhvr>
                                    </p:animEffect>
                                  </p:childTnLst>
                                </p:cTn>
                              </p:par>
                            </p:childTnLst>
                          </p:cTn>
                        </p:par>
                      </p:childTnLst>
                    </p:cTn>
                  </p:par>
                  <p:par>
                    <p:cTn id="343" fill="hold">
                      <p:stCondLst>
                        <p:cond delay="indefinite"/>
                      </p:stCondLst>
                      <p:childTnLst>
                        <p:par>
                          <p:cTn id="344" fill="hold">
                            <p:stCondLst>
                              <p:cond delay="0"/>
                            </p:stCondLst>
                            <p:childTnLst>
                              <p:par>
                                <p:cTn id="345" presetID="1" presetClass="entr" presetSubtype="0" fill="hold" grpId="0" nodeType="clickEffect">
                                  <p:stCondLst>
                                    <p:cond delay="0"/>
                                  </p:stCondLst>
                                  <p:childTnLst>
                                    <p:set>
                                      <p:cBhvr>
                                        <p:cTn id="346" dur="1" fill="hold">
                                          <p:stCondLst>
                                            <p:cond delay="0"/>
                                          </p:stCondLst>
                                        </p:cTn>
                                        <p:tgtEl>
                                          <p:spTgt spid="101"/>
                                        </p:tgtEl>
                                        <p:attrNameLst>
                                          <p:attrName>style.visibility</p:attrName>
                                        </p:attrNameLst>
                                      </p:cBhvr>
                                      <p:to>
                                        <p:strVal val="visible"/>
                                      </p:to>
                                    </p:set>
                                  </p:childTnLst>
                                </p:cTn>
                              </p:par>
                              <p:par>
                                <p:cTn id="347" presetID="1" presetClass="entr" presetSubtype="0" fill="hold" grpId="0" nodeType="withEffect">
                                  <p:stCondLst>
                                    <p:cond delay="0"/>
                                  </p:stCondLst>
                                  <p:childTnLst>
                                    <p:set>
                                      <p:cBhvr>
                                        <p:cTn id="348" dur="1" fill="hold">
                                          <p:stCondLst>
                                            <p:cond delay="0"/>
                                          </p:stCondLst>
                                        </p:cTn>
                                        <p:tgtEl>
                                          <p:spTgt spid="100"/>
                                        </p:tgtEl>
                                        <p:attrNameLst>
                                          <p:attrName>style.visibility</p:attrName>
                                        </p:attrNameLst>
                                      </p:cBhvr>
                                      <p:to>
                                        <p:strVal val="visible"/>
                                      </p:to>
                                    </p:set>
                                  </p:childTnLst>
                                </p:cTn>
                              </p:par>
                            </p:childTnLst>
                          </p:cTn>
                        </p:par>
                      </p:childTnLst>
                    </p:cTn>
                  </p:par>
                  <p:par>
                    <p:cTn id="349" fill="hold">
                      <p:stCondLst>
                        <p:cond delay="indefinite"/>
                      </p:stCondLst>
                      <p:childTnLst>
                        <p:par>
                          <p:cTn id="350" fill="hold">
                            <p:stCondLst>
                              <p:cond delay="0"/>
                            </p:stCondLst>
                            <p:childTnLst>
                              <p:par>
                                <p:cTn id="351" presetID="22" presetClass="entr" presetSubtype="8" fill="hold" nodeType="clickEffect">
                                  <p:stCondLst>
                                    <p:cond delay="0"/>
                                  </p:stCondLst>
                                  <p:childTnLst>
                                    <p:set>
                                      <p:cBhvr>
                                        <p:cTn id="352" dur="1" fill="hold">
                                          <p:stCondLst>
                                            <p:cond delay="0"/>
                                          </p:stCondLst>
                                        </p:cTn>
                                        <p:tgtEl>
                                          <p:spTgt spid="57">
                                            <p:txEl>
                                              <p:pRg st="0" end="0"/>
                                            </p:txEl>
                                          </p:spTgt>
                                        </p:tgtEl>
                                        <p:attrNameLst>
                                          <p:attrName>style.visibility</p:attrName>
                                        </p:attrNameLst>
                                      </p:cBhvr>
                                      <p:to>
                                        <p:strVal val="visible"/>
                                      </p:to>
                                    </p:set>
                                    <p:animEffect transition="in" filter="wipe(left)">
                                      <p:cBhvr>
                                        <p:cTn id="353" dur="500"/>
                                        <p:tgtEl>
                                          <p:spTgt spid="57">
                                            <p:txEl>
                                              <p:pRg st="0" end="0"/>
                                            </p:txEl>
                                          </p:spTgt>
                                        </p:tgtEl>
                                      </p:cBhvr>
                                    </p:animEffect>
                                  </p:childTnLst>
                                </p:cTn>
                              </p:par>
                            </p:childTnLst>
                          </p:cTn>
                        </p:par>
                      </p:childTnLst>
                    </p:cTn>
                  </p:par>
                  <p:par>
                    <p:cTn id="354" fill="hold">
                      <p:stCondLst>
                        <p:cond delay="indefinite"/>
                      </p:stCondLst>
                      <p:childTnLst>
                        <p:par>
                          <p:cTn id="355" fill="hold">
                            <p:stCondLst>
                              <p:cond delay="0"/>
                            </p:stCondLst>
                            <p:childTnLst>
                              <p:par>
                                <p:cTn id="356" presetID="1" presetClass="exit" presetSubtype="0" fill="hold" grpId="1" nodeType="clickEffect">
                                  <p:stCondLst>
                                    <p:cond delay="0"/>
                                  </p:stCondLst>
                                  <p:childTnLst>
                                    <p:set>
                                      <p:cBhvr>
                                        <p:cTn id="357" dur="1" fill="hold">
                                          <p:stCondLst>
                                            <p:cond delay="0"/>
                                          </p:stCondLst>
                                        </p:cTn>
                                        <p:tgtEl>
                                          <p:spTgt spid="101"/>
                                        </p:tgtEl>
                                        <p:attrNameLst>
                                          <p:attrName>style.visibility</p:attrName>
                                        </p:attrNameLst>
                                      </p:cBhvr>
                                      <p:to>
                                        <p:strVal val="hidden"/>
                                      </p:to>
                                    </p:set>
                                  </p:childTnLst>
                                </p:cTn>
                              </p:par>
                              <p:par>
                                <p:cTn id="358" presetID="1" presetClass="exit" presetSubtype="0" fill="hold" grpId="1" nodeType="withEffect">
                                  <p:stCondLst>
                                    <p:cond delay="0"/>
                                  </p:stCondLst>
                                  <p:childTnLst>
                                    <p:set>
                                      <p:cBhvr>
                                        <p:cTn id="359" dur="1" fill="hold">
                                          <p:stCondLst>
                                            <p:cond delay="0"/>
                                          </p:stCondLst>
                                        </p:cTn>
                                        <p:tgtEl>
                                          <p:spTgt spid="100"/>
                                        </p:tgtEl>
                                        <p:attrNameLst>
                                          <p:attrName>style.visibility</p:attrName>
                                        </p:attrNameLst>
                                      </p:cBhvr>
                                      <p:to>
                                        <p:strVal val="hidden"/>
                                      </p:to>
                                    </p:set>
                                  </p:childTnLst>
                                </p:cTn>
                              </p:par>
                            </p:childTnLst>
                          </p:cTn>
                        </p:par>
                      </p:childTnLst>
                    </p:cTn>
                  </p:par>
                  <p:par>
                    <p:cTn id="360" fill="hold">
                      <p:stCondLst>
                        <p:cond delay="indefinite"/>
                      </p:stCondLst>
                      <p:childTnLst>
                        <p:par>
                          <p:cTn id="361" fill="hold">
                            <p:stCondLst>
                              <p:cond delay="0"/>
                            </p:stCondLst>
                            <p:childTnLst>
                              <p:par>
                                <p:cTn id="362" presetID="22" presetClass="entr" presetSubtype="8" fill="hold" nodeType="clickEffect">
                                  <p:stCondLst>
                                    <p:cond delay="0"/>
                                  </p:stCondLst>
                                  <p:childTnLst>
                                    <p:set>
                                      <p:cBhvr>
                                        <p:cTn id="363" dur="1" fill="hold">
                                          <p:stCondLst>
                                            <p:cond delay="0"/>
                                          </p:stCondLst>
                                        </p:cTn>
                                        <p:tgtEl>
                                          <p:spTgt spid="58">
                                            <p:txEl>
                                              <p:pRg st="0" end="0"/>
                                            </p:txEl>
                                          </p:spTgt>
                                        </p:tgtEl>
                                        <p:attrNameLst>
                                          <p:attrName>style.visibility</p:attrName>
                                        </p:attrNameLst>
                                      </p:cBhvr>
                                      <p:to>
                                        <p:strVal val="visible"/>
                                      </p:to>
                                    </p:set>
                                    <p:animEffect transition="in" filter="wipe(left)">
                                      <p:cBhvr>
                                        <p:cTn id="364" dur="500"/>
                                        <p:tgtEl>
                                          <p:spTgt spid="58">
                                            <p:txEl>
                                              <p:pRg st="0" end="0"/>
                                            </p:txEl>
                                          </p:spTgt>
                                        </p:tgtEl>
                                      </p:cBhvr>
                                    </p:animEffect>
                                  </p:childTnLst>
                                </p:cTn>
                              </p:par>
                            </p:childTnLst>
                          </p:cTn>
                        </p:par>
                      </p:childTnLst>
                    </p:cTn>
                  </p:par>
                  <p:par>
                    <p:cTn id="365" fill="hold">
                      <p:stCondLst>
                        <p:cond delay="indefinite"/>
                      </p:stCondLst>
                      <p:childTnLst>
                        <p:par>
                          <p:cTn id="366" fill="hold">
                            <p:stCondLst>
                              <p:cond delay="0"/>
                            </p:stCondLst>
                            <p:childTnLst>
                              <p:par>
                                <p:cTn id="367" presetID="1" presetClass="entr" presetSubtype="0" fill="hold" grpId="0" nodeType="clickEffect">
                                  <p:stCondLst>
                                    <p:cond delay="0"/>
                                  </p:stCondLst>
                                  <p:childTnLst>
                                    <p:set>
                                      <p:cBhvr>
                                        <p:cTn id="368" dur="1" fill="hold">
                                          <p:stCondLst>
                                            <p:cond delay="0"/>
                                          </p:stCondLst>
                                        </p:cTn>
                                        <p:tgtEl>
                                          <p:spTgt spid="102"/>
                                        </p:tgtEl>
                                        <p:attrNameLst>
                                          <p:attrName>style.visibility</p:attrName>
                                        </p:attrNameLst>
                                      </p:cBhvr>
                                      <p:to>
                                        <p:strVal val="visible"/>
                                      </p:to>
                                    </p:set>
                                  </p:childTnLst>
                                </p:cTn>
                              </p:par>
                              <p:par>
                                <p:cTn id="369" presetID="1" presetClass="entr" presetSubtype="0" fill="hold" grpId="0" nodeType="withEffect">
                                  <p:stCondLst>
                                    <p:cond delay="0"/>
                                  </p:stCondLst>
                                  <p:childTnLst>
                                    <p:set>
                                      <p:cBhvr>
                                        <p:cTn id="370" dur="1" fill="hold">
                                          <p:stCondLst>
                                            <p:cond delay="0"/>
                                          </p:stCondLst>
                                        </p:cTn>
                                        <p:tgtEl>
                                          <p:spTgt spid="103"/>
                                        </p:tgtEl>
                                        <p:attrNameLst>
                                          <p:attrName>style.visibility</p:attrName>
                                        </p:attrNameLst>
                                      </p:cBhvr>
                                      <p:to>
                                        <p:strVal val="visible"/>
                                      </p:to>
                                    </p:set>
                                  </p:childTnLst>
                                </p:cTn>
                              </p:par>
                            </p:childTnLst>
                          </p:cTn>
                        </p:par>
                      </p:childTnLst>
                    </p:cTn>
                  </p:par>
                  <p:par>
                    <p:cTn id="371" fill="hold">
                      <p:stCondLst>
                        <p:cond delay="indefinite"/>
                      </p:stCondLst>
                      <p:childTnLst>
                        <p:par>
                          <p:cTn id="372" fill="hold">
                            <p:stCondLst>
                              <p:cond delay="0"/>
                            </p:stCondLst>
                            <p:childTnLst>
                              <p:par>
                                <p:cTn id="373" presetID="22" presetClass="entr" presetSubtype="8" fill="hold" nodeType="clickEffect">
                                  <p:stCondLst>
                                    <p:cond delay="0"/>
                                  </p:stCondLst>
                                  <p:childTnLst>
                                    <p:set>
                                      <p:cBhvr>
                                        <p:cTn id="374" dur="1" fill="hold">
                                          <p:stCondLst>
                                            <p:cond delay="0"/>
                                          </p:stCondLst>
                                        </p:cTn>
                                        <p:tgtEl>
                                          <p:spTgt spid="59">
                                            <p:txEl>
                                              <p:pRg st="0" end="0"/>
                                            </p:txEl>
                                          </p:spTgt>
                                        </p:tgtEl>
                                        <p:attrNameLst>
                                          <p:attrName>style.visibility</p:attrName>
                                        </p:attrNameLst>
                                      </p:cBhvr>
                                      <p:to>
                                        <p:strVal val="visible"/>
                                      </p:to>
                                    </p:set>
                                    <p:animEffect transition="in" filter="wipe(left)">
                                      <p:cBhvr>
                                        <p:cTn id="375" dur="500"/>
                                        <p:tgtEl>
                                          <p:spTgt spid="59">
                                            <p:txEl>
                                              <p:pRg st="0" end="0"/>
                                            </p:txEl>
                                          </p:spTgt>
                                        </p:tgtEl>
                                      </p:cBhvr>
                                    </p:animEffect>
                                  </p:childTnLst>
                                </p:cTn>
                              </p:par>
                            </p:childTnLst>
                          </p:cTn>
                        </p:par>
                      </p:childTnLst>
                    </p:cTn>
                  </p:par>
                  <p:par>
                    <p:cTn id="376" fill="hold">
                      <p:stCondLst>
                        <p:cond delay="indefinite"/>
                      </p:stCondLst>
                      <p:childTnLst>
                        <p:par>
                          <p:cTn id="377" fill="hold">
                            <p:stCondLst>
                              <p:cond delay="0"/>
                            </p:stCondLst>
                            <p:childTnLst>
                              <p:par>
                                <p:cTn id="378" presetID="1" presetClass="exit" presetSubtype="0" fill="hold" grpId="1" nodeType="clickEffect">
                                  <p:stCondLst>
                                    <p:cond delay="0"/>
                                  </p:stCondLst>
                                  <p:childTnLst>
                                    <p:set>
                                      <p:cBhvr>
                                        <p:cTn id="379" dur="1" fill="hold">
                                          <p:stCondLst>
                                            <p:cond delay="0"/>
                                          </p:stCondLst>
                                        </p:cTn>
                                        <p:tgtEl>
                                          <p:spTgt spid="102"/>
                                        </p:tgtEl>
                                        <p:attrNameLst>
                                          <p:attrName>style.visibility</p:attrName>
                                        </p:attrNameLst>
                                      </p:cBhvr>
                                      <p:to>
                                        <p:strVal val="hidden"/>
                                      </p:to>
                                    </p:set>
                                  </p:childTnLst>
                                </p:cTn>
                              </p:par>
                              <p:par>
                                <p:cTn id="380" presetID="1" presetClass="exit" presetSubtype="0" fill="hold" grpId="1" nodeType="withEffect">
                                  <p:stCondLst>
                                    <p:cond delay="0"/>
                                  </p:stCondLst>
                                  <p:childTnLst>
                                    <p:set>
                                      <p:cBhvr>
                                        <p:cTn id="381" dur="1" fill="hold">
                                          <p:stCondLst>
                                            <p:cond delay="0"/>
                                          </p:stCondLst>
                                        </p:cTn>
                                        <p:tgtEl>
                                          <p:spTgt spid="103"/>
                                        </p:tgtEl>
                                        <p:attrNameLst>
                                          <p:attrName>style.visibility</p:attrName>
                                        </p:attrNameLst>
                                      </p:cBhvr>
                                      <p:to>
                                        <p:strVal val="hidden"/>
                                      </p:to>
                                    </p:set>
                                  </p:childTnLst>
                                </p:cTn>
                              </p:par>
                            </p:childTnLst>
                          </p:cTn>
                        </p:par>
                        <p:par>
                          <p:cTn id="382" fill="hold">
                            <p:stCondLst>
                              <p:cond delay="0"/>
                            </p:stCondLst>
                            <p:childTnLst>
                              <p:par>
                                <p:cTn id="383" presetID="1" presetClass="entr" presetSubtype="0" fill="hold" grpId="0" nodeType="afterEffect">
                                  <p:stCondLst>
                                    <p:cond delay="0"/>
                                  </p:stCondLst>
                                  <p:childTnLst>
                                    <p:set>
                                      <p:cBhvr>
                                        <p:cTn id="384" dur="1" fill="hold">
                                          <p:stCondLst>
                                            <p:cond delay="0"/>
                                          </p:stCondLst>
                                        </p:cTn>
                                        <p:tgtEl>
                                          <p:spTgt spid="104"/>
                                        </p:tgtEl>
                                        <p:attrNameLst>
                                          <p:attrName>style.visibility</p:attrName>
                                        </p:attrNameLst>
                                      </p:cBhvr>
                                      <p:to>
                                        <p:strVal val="visible"/>
                                      </p:to>
                                    </p:set>
                                  </p:childTnLst>
                                </p:cTn>
                              </p:par>
                              <p:par>
                                <p:cTn id="385" presetID="1" presetClass="entr" presetSubtype="0" fill="hold" grpId="0" nodeType="withEffect">
                                  <p:stCondLst>
                                    <p:cond delay="0"/>
                                  </p:stCondLst>
                                  <p:childTnLst>
                                    <p:set>
                                      <p:cBhvr>
                                        <p:cTn id="386" dur="1" fill="hold">
                                          <p:stCondLst>
                                            <p:cond delay="0"/>
                                          </p:stCondLst>
                                        </p:cTn>
                                        <p:tgtEl>
                                          <p:spTgt spid="105"/>
                                        </p:tgtEl>
                                        <p:attrNameLst>
                                          <p:attrName>style.visibility</p:attrName>
                                        </p:attrNameLst>
                                      </p:cBhvr>
                                      <p:to>
                                        <p:strVal val="visible"/>
                                      </p:to>
                                    </p:set>
                                  </p:childTnLst>
                                </p:cTn>
                              </p:par>
                            </p:childTnLst>
                          </p:cTn>
                        </p:par>
                      </p:childTnLst>
                    </p:cTn>
                  </p:par>
                  <p:par>
                    <p:cTn id="387" fill="hold">
                      <p:stCondLst>
                        <p:cond delay="indefinite"/>
                      </p:stCondLst>
                      <p:childTnLst>
                        <p:par>
                          <p:cTn id="388" fill="hold">
                            <p:stCondLst>
                              <p:cond delay="0"/>
                            </p:stCondLst>
                            <p:childTnLst>
                              <p:par>
                                <p:cTn id="389" presetID="22" presetClass="entr" presetSubtype="8" fill="hold" nodeType="clickEffect">
                                  <p:stCondLst>
                                    <p:cond delay="0"/>
                                  </p:stCondLst>
                                  <p:childTnLst>
                                    <p:set>
                                      <p:cBhvr>
                                        <p:cTn id="390" dur="1" fill="hold">
                                          <p:stCondLst>
                                            <p:cond delay="0"/>
                                          </p:stCondLst>
                                        </p:cTn>
                                        <p:tgtEl>
                                          <p:spTgt spid="60">
                                            <p:txEl>
                                              <p:pRg st="0" end="0"/>
                                            </p:txEl>
                                          </p:spTgt>
                                        </p:tgtEl>
                                        <p:attrNameLst>
                                          <p:attrName>style.visibility</p:attrName>
                                        </p:attrNameLst>
                                      </p:cBhvr>
                                      <p:to>
                                        <p:strVal val="visible"/>
                                      </p:to>
                                    </p:set>
                                    <p:animEffect transition="in" filter="wipe(left)">
                                      <p:cBhvr>
                                        <p:cTn id="391" dur="500"/>
                                        <p:tgtEl>
                                          <p:spTgt spid="60">
                                            <p:txEl>
                                              <p:pRg st="0" end="0"/>
                                            </p:txEl>
                                          </p:spTgt>
                                        </p:tgtEl>
                                      </p:cBhvr>
                                    </p:animEffect>
                                  </p:childTnLst>
                                </p:cTn>
                              </p:par>
                            </p:childTnLst>
                          </p:cTn>
                        </p:par>
                      </p:childTnLst>
                    </p:cTn>
                  </p:par>
                  <p:par>
                    <p:cTn id="392" fill="hold">
                      <p:stCondLst>
                        <p:cond delay="indefinite"/>
                      </p:stCondLst>
                      <p:childTnLst>
                        <p:par>
                          <p:cTn id="393" fill="hold">
                            <p:stCondLst>
                              <p:cond delay="0"/>
                            </p:stCondLst>
                            <p:childTnLst>
                              <p:par>
                                <p:cTn id="394" presetID="1" presetClass="exit" presetSubtype="0" fill="hold" grpId="1" nodeType="clickEffect">
                                  <p:stCondLst>
                                    <p:cond delay="0"/>
                                  </p:stCondLst>
                                  <p:childTnLst>
                                    <p:set>
                                      <p:cBhvr>
                                        <p:cTn id="395" dur="1" fill="hold">
                                          <p:stCondLst>
                                            <p:cond delay="0"/>
                                          </p:stCondLst>
                                        </p:cTn>
                                        <p:tgtEl>
                                          <p:spTgt spid="104"/>
                                        </p:tgtEl>
                                        <p:attrNameLst>
                                          <p:attrName>style.visibility</p:attrName>
                                        </p:attrNameLst>
                                      </p:cBhvr>
                                      <p:to>
                                        <p:strVal val="hidden"/>
                                      </p:to>
                                    </p:set>
                                  </p:childTnLst>
                                </p:cTn>
                              </p:par>
                              <p:par>
                                <p:cTn id="396" presetID="1" presetClass="exit" presetSubtype="0" fill="hold" grpId="1" nodeType="withEffect">
                                  <p:stCondLst>
                                    <p:cond delay="0"/>
                                  </p:stCondLst>
                                  <p:childTnLst>
                                    <p:set>
                                      <p:cBhvr>
                                        <p:cTn id="397" dur="1" fill="hold">
                                          <p:stCondLst>
                                            <p:cond delay="0"/>
                                          </p:stCondLst>
                                        </p:cTn>
                                        <p:tgtEl>
                                          <p:spTgt spid="105"/>
                                        </p:tgtEl>
                                        <p:attrNameLst>
                                          <p:attrName>style.visibility</p:attrName>
                                        </p:attrNameLst>
                                      </p:cBhvr>
                                      <p:to>
                                        <p:strVal val="hidden"/>
                                      </p:to>
                                    </p:set>
                                  </p:childTnLst>
                                </p:cTn>
                              </p:par>
                            </p:childTnLst>
                          </p:cTn>
                        </p:par>
                        <p:par>
                          <p:cTn id="398" fill="hold">
                            <p:stCondLst>
                              <p:cond delay="0"/>
                            </p:stCondLst>
                            <p:childTnLst>
                              <p:par>
                                <p:cTn id="399" presetID="10" presetClass="entr" presetSubtype="0" fill="hold" nodeType="afterEffect">
                                  <p:stCondLst>
                                    <p:cond delay="0"/>
                                  </p:stCondLst>
                                  <p:childTnLst>
                                    <p:set>
                                      <p:cBhvr>
                                        <p:cTn id="400" dur="1" fill="hold">
                                          <p:stCondLst>
                                            <p:cond delay="0"/>
                                          </p:stCondLst>
                                        </p:cTn>
                                        <p:tgtEl>
                                          <p:spTgt spid="124"/>
                                        </p:tgtEl>
                                        <p:attrNameLst>
                                          <p:attrName>style.visibility</p:attrName>
                                        </p:attrNameLst>
                                      </p:cBhvr>
                                      <p:to>
                                        <p:strVal val="visible"/>
                                      </p:to>
                                    </p:set>
                                    <p:animEffect transition="in" filter="fade">
                                      <p:cBhvr>
                                        <p:cTn id="401" dur="500"/>
                                        <p:tgtEl>
                                          <p:spTgt spid="124"/>
                                        </p:tgtEl>
                                      </p:cBhvr>
                                    </p:animEffect>
                                  </p:childTnLst>
                                </p:cTn>
                              </p:par>
                            </p:childTnLst>
                          </p:cTn>
                        </p:par>
                      </p:childTnLst>
                    </p:cTn>
                  </p:par>
                  <p:par>
                    <p:cTn id="402" fill="hold">
                      <p:stCondLst>
                        <p:cond delay="indefinite"/>
                      </p:stCondLst>
                      <p:childTnLst>
                        <p:par>
                          <p:cTn id="403" fill="hold">
                            <p:stCondLst>
                              <p:cond delay="0"/>
                            </p:stCondLst>
                            <p:childTnLst>
                              <p:par>
                                <p:cTn id="404" presetID="1" presetClass="exit" presetSubtype="0" fill="hold" nodeType="clickEffect">
                                  <p:stCondLst>
                                    <p:cond delay="0"/>
                                  </p:stCondLst>
                                  <p:childTnLst>
                                    <p:set>
                                      <p:cBhvr>
                                        <p:cTn id="405" dur="1" fill="hold">
                                          <p:stCondLst>
                                            <p:cond delay="0"/>
                                          </p:stCondLst>
                                        </p:cTn>
                                        <p:tgtEl>
                                          <p:spTgt spid="124"/>
                                        </p:tgtEl>
                                        <p:attrNameLst>
                                          <p:attrName>style.visibility</p:attrName>
                                        </p:attrNameLst>
                                      </p:cBhvr>
                                      <p:to>
                                        <p:strVal val="hidden"/>
                                      </p:to>
                                    </p:set>
                                  </p:childTnLst>
                                </p:cTn>
                              </p:par>
                            </p:childTnLst>
                          </p:cTn>
                        </p:par>
                      </p:childTnLst>
                    </p:cTn>
                  </p:par>
                  <p:par>
                    <p:cTn id="406" fill="hold">
                      <p:stCondLst>
                        <p:cond delay="indefinite"/>
                      </p:stCondLst>
                      <p:childTnLst>
                        <p:par>
                          <p:cTn id="407" fill="hold">
                            <p:stCondLst>
                              <p:cond delay="0"/>
                            </p:stCondLst>
                            <p:childTnLst>
                              <p:par>
                                <p:cTn id="408" presetID="22" presetClass="entr" presetSubtype="8" fill="hold" grpId="0" nodeType="clickEffect">
                                  <p:stCondLst>
                                    <p:cond delay="0"/>
                                  </p:stCondLst>
                                  <p:childTnLst>
                                    <p:set>
                                      <p:cBhvr>
                                        <p:cTn id="409" dur="1" fill="hold">
                                          <p:stCondLst>
                                            <p:cond delay="0"/>
                                          </p:stCondLst>
                                        </p:cTn>
                                        <p:tgtEl>
                                          <p:spTgt spid="61"/>
                                        </p:tgtEl>
                                        <p:attrNameLst>
                                          <p:attrName>style.visibility</p:attrName>
                                        </p:attrNameLst>
                                      </p:cBhvr>
                                      <p:to>
                                        <p:strVal val="visible"/>
                                      </p:to>
                                    </p:set>
                                    <p:animEffect transition="in" filter="wipe(left)">
                                      <p:cBhvr>
                                        <p:cTn id="410" dur="500"/>
                                        <p:tgtEl>
                                          <p:spTgt spid="61"/>
                                        </p:tgtEl>
                                      </p:cBhvr>
                                    </p:animEffect>
                                  </p:childTnLst>
                                </p:cTn>
                              </p:par>
                            </p:childTnLst>
                          </p:cTn>
                        </p:par>
                      </p:childTnLst>
                    </p:cTn>
                  </p:par>
                  <p:par>
                    <p:cTn id="411" fill="hold">
                      <p:stCondLst>
                        <p:cond delay="indefinite"/>
                      </p:stCondLst>
                      <p:childTnLst>
                        <p:par>
                          <p:cTn id="412" fill="hold">
                            <p:stCondLst>
                              <p:cond delay="0"/>
                            </p:stCondLst>
                            <p:childTnLst>
                              <p:par>
                                <p:cTn id="413" presetID="22" presetClass="entr" presetSubtype="8" fill="hold" nodeType="clickEffect">
                                  <p:stCondLst>
                                    <p:cond delay="0"/>
                                  </p:stCondLst>
                                  <p:childTnLst>
                                    <p:set>
                                      <p:cBhvr>
                                        <p:cTn id="414" dur="1" fill="hold">
                                          <p:stCondLst>
                                            <p:cond delay="0"/>
                                          </p:stCondLst>
                                        </p:cTn>
                                        <p:tgtEl>
                                          <p:spTgt spid="62">
                                            <p:txEl>
                                              <p:pRg st="0" end="0"/>
                                            </p:txEl>
                                          </p:spTgt>
                                        </p:tgtEl>
                                        <p:attrNameLst>
                                          <p:attrName>style.visibility</p:attrName>
                                        </p:attrNameLst>
                                      </p:cBhvr>
                                      <p:to>
                                        <p:strVal val="visible"/>
                                      </p:to>
                                    </p:set>
                                    <p:animEffect transition="in" filter="wipe(left)">
                                      <p:cBhvr>
                                        <p:cTn id="415" dur="500"/>
                                        <p:tgtEl>
                                          <p:spTgt spid="62">
                                            <p:txEl>
                                              <p:pRg st="0" end="0"/>
                                            </p:txEl>
                                          </p:spTgt>
                                        </p:tgtEl>
                                      </p:cBhvr>
                                    </p:animEffect>
                                  </p:childTnLst>
                                </p:cTn>
                              </p:par>
                            </p:childTnLst>
                          </p:cTn>
                        </p:par>
                      </p:childTnLst>
                    </p:cTn>
                  </p:par>
                  <p:par>
                    <p:cTn id="416" fill="hold">
                      <p:stCondLst>
                        <p:cond delay="indefinite"/>
                      </p:stCondLst>
                      <p:childTnLst>
                        <p:par>
                          <p:cTn id="417" fill="hold">
                            <p:stCondLst>
                              <p:cond delay="0"/>
                            </p:stCondLst>
                            <p:childTnLst>
                              <p:par>
                                <p:cTn id="418" presetID="22" presetClass="entr" presetSubtype="2" fill="hold" grpId="0" nodeType="clickEffect">
                                  <p:stCondLst>
                                    <p:cond delay="0"/>
                                  </p:stCondLst>
                                  <p:childTnLst>
                                    <p:set>
                                      <p:cBhvr>
                                        <p:cTn id="419" dur="1" fill="hold">
                                          <p:stCondLst>
                                            <p:cond delay="0"/>
                                          </p:stCondLst>
                                        </p:cTn>
                                        <p:tgtEl>
                                          <p:spTgt spid="86"/>
                                        </p:tgtEl>
                                        <p:attrNameLst>
                                          <p:attrName>style.visibility</p:attrName>
                                        </p:attrNameLst>
                                      </p:cBhvr>
                                      <p:to>
                                        <p:strVal val="visible"/>
                                      </p:to>
                                    </p:set>
                                    <p:animEffect transition="in" filter="wipe(right)">
                                      <p:cBhvr>
                                        <p:cTn id="420" dur="500"/>
                                        <p:tgtEl>
                                          <p:spTgt spid="86"/>
                                        </p:tgtEl>
                                      </p:cBhvr>
                                    </p:animEffect>
                                  </p:childTnLst>
                                </p:cTn>
                              </p:par>
                            </p:childTnLst>
                          </p:cTn>
                        </p:par>
                      </p:childTnLst>
                    </p:cTn>
                  </p:par>
                  <p:par>
                    <p:cTn id="421" fill="hold">
                      <p:stCondLst>
                        <p:cond delay="indefinite"/>
                      </p:stCondLst>
                      <p:childTnLst>
                        <p:par>
                          <p:cTn id="422" fill="hold">
                            <p:stCondLst>
                              <p:cond delay="0"/>
                            </p:stCondLst>
                            <p:childTnLst>
                              <p:par>
                                <p:cTn id="423" presetID="22" presetClass="entr" presetSubtype="8" fill="hold" nodeType="clickEffect">
                                  <p:stCondLst>
                                    <p:cond delay="0"/>
                                  </p:stCondLst>
                                  <p:childTnLst>
                                    <p:set>
                                      <p:cBhvr>
                                        <p:cTn id="424" dur="1" fill="hold">
                                          <p:stCondLst>
                                            <p:cond delay="0"/>
                                          </p:stCondLst>
                                        </p:cTn>
                                        <p:tgtEl>
                                          <p:spTgt spid="63">
                                            <p:txEl>
                                              <p:pRg st="0" end="0"/>
                                            </p:txEl>
                                          </p:spTgt>
                                        </p:tgtEl>
                                        <p:attrNameLst>
                                          <p:attrName>style.visibility</p:attrName>
                                        </p:attrNameLst>
                                      </p:cBhvr>
                                      <p:to>
                                        <p:strVal val="visible"/>
                                      </p:to>
                                    </p:set>
                                    <p:animEffect transition="in" filter="wipe(left)">
                                      <p:cBhvr>
                                        <p:cTn id="425" dur="500"/>
                                        <p:tgtEl>
                                          <p:spTgt spid="63">
                                            <p:txEl>
                                              <p:pRg st="0" end="0"/>
                                            </p:txEl>
                                          </p:spTgt>
                                        </p:tgtEl>
                                      </p:cBhvr>
                                    </p:animEffect>
                                  </p:childTnLst>
                                </p:cTn>
                              </p:par>
                            </p:childTnLst>
                          </p:cTn>
                        </p:par>
                      </p:childTnLst>
                    </p:cTn>
                  </p:par>
                  <p:par>
                    <p:cTn id="426" fill="hold">
                      <p:stCondLst>
                        <p:cond delay="indefinite"/>
                      </p:stCondLst>
                      <p:childTnLst>
                        <p:par>
                          <p:cTn id="427" fill="hold">
                            <p:stCondLst>
                              <p:cond delay="0"/>
                            </p:stCondLst>
                            <p:childTnLst>
                              <p:par>
                                <p:cTn id="428" presetID="10" presetClass="exit" presetSubtype="0" fill="hold" grpId="1" nodeType="clickEffect">
                                  <p:stCondLst>
                                    <p:cond delay="0"/>
                                  </p:stCondLst>
                                  <p:childTnLst>
                                    <p:animEffect transition="out" filter="fade">
                                      <p:cBhvr>
                                        <p:cTn id="429" dur="500"/>
                                        <p:tgtEl>
                                          <p:spTgt spid="86"/>
                                        </p:tgtEl>
                                      </p:cBhvr>
                                    </p:animEffect>
                                    <p:set>
                                      <p:cBhvr>
                                        <p:cTn id="430" dur="1" fill="hold">
                                          <p:stCondLst>
                                            <p:cond delay="499"/>
                                          </p:stCondLst>
                                        </p:cTn>
                                        <p:tgtEl>
                                          <p:spTgt spid="86"/>
                                        </p:tgtEl>
                                        <p:attrNameLst>
                                          <p:attrName>style.visibility</p:attrName>
                                        </p:attrNameLst>
                                      </p:cBhvr>
                                      <p:to>
                                        <p:strVal val="hidden"/>
                                      </p:to>
                                    </p:set>
                                  </p:childTnLst>
                                </p:cTn>
                              </p:par>
                            </p:childTnLst>
                          </p:cTn>
                        </p:par>
                        <p:par>
                          <p:cTn id="431" fill="hold">
                            <p:stCondLst>
                              <p:cond delay="500"/>
                            </p:stCondLst>
                            <p:childTnLst>
                              <p:par>
                                <p:cTn id="432" presetID="22" presetClass="entr" presetSubtype="2" fill="hold" grpId="0" nodeType="afterEffect">
                                  <p:stCondLst>
                                    <p:cond delay="0"/>
                                  </p:stCondLst>
                                  <p:childTnLst>
                                    <p:set>
                                      <p:cBhvr>
                                        <p:cTn id="433" dur="1" fill="hold">
                                          <p:stCondLst>
                                            <p:cond delay="0"/>
                                          </p:stCondLst>
                                        </p:cTn>
                                        <p:tgtEl>
                                          <p:spTgt spid="87"/>
                                        </p:tgtEl>
                                        <p:attrNameLst>
                                          <p:attrName>style.visibility</p:attrName>
                                        </p:attrNameLst>
                                      </p:cBhvr>
                                      <p:to>
                                        <p:strVal val="visible"/>
                                      </p:to>
                                    </p:set>
                                    <p:animEffect transition="in" filter="wipe(right)">
                                      <p:cBhvr>
                                        <p:cTn id="434" dur="500"/>
                                        <p:tgtEl>
                                          <p:spTgt spid="87"/>
                                        </p:tgtEl>
                                      </p:cBhvr>
                                    </p:animEffect>
                                  </p:childTnLst>
                                </p:cTn>
                              </p:par>
                            </p:childTnLst>
                          </p:cTn>
                        </p:par>
                      </p:childTnLst>
                    </p:cTn>
                  </p:par>
                  <p:par>
                    <p:cTn id="435" fill="hold">
                      <p:stCondLst>
                        <p:cond delay="indefinite"/>
                      </p:stCondLst>
                      <p:childTnLst>
                        <p:par>
                          <p:cTn id="436" fill="hold">
                            <p:stCondLst>
                              <p:cond delay="0"/>
                            </p:stCondLst>
                            <p:childTnLst>
                              <p:par>
                                <p:cTn id="437" presetID="22" presetClass="entr" presetSubtype="8" fill="hold" nodeType="clickEffect">
                                  <p:stCondLst>
                                    <p:cond delay="0"/>
                                  </p:stCondLst>
                                  <p:childTnLst>
                                    <p:set>
                                      <p:cBhvr>
                                        <p:cTn id="438" dur="1" fill="hold">
                                          <p:stCondLst>
                                            <p:cond delay="0"/>
                                          </p:stCondLst>
                                        </p:cTn>
                                        <p:tgtEl>
                                          <p:spTgt spid="64">
                                            <p:txEl>
                                              <p:pRg st="0" end="0"/>
                                            </p:txEl>
                                          </p:spTgt>
                                        </p:tgtEl>
                                        <p:attrNameLst>
                                          <p:attrName>style.visibility</p:attrName>
                                        </p:attrNameLst>
                                      </p:cBhvr>
                                      <p:to>
                                        <p:strVal val="visible"/>
                                      </p:to>
                                    </p:set>
                                    <p:animEffect transition="in" filter="wipe(left)">
                                      <p:cBhvr>
                                        <p:cTn id="439" dur="500"/>
                                        <p:tgtEl>
                                          <p:spTgt spid="64">
                                            <p:txEl>
                                              <p:pRg st="0" end="0"/>
                                            </p:txEl>
                                          </p:spTgt>
                                        </p:tgtEl>
                                      </p:cBhvr>
                                    </p:animEffect>
                                  </p:childTnLst>
                                </p:cTn>
                              </p:par>
                            </p:childTnLst>
                          </p:cTn>
                        </p:par>
                      </p:childTnLst>
                    </p:cTn>
                  </p:par>
                  <p:par>
                    <p:cTn id="440" fill="hold">
                      <p:stCondLst>
                        <p:cond delay="indefinite"/>
                      </p:stCondLst>
                      <p:childTnLst>
                        <p:par>
                          <p:cTn id="441" fill="hold">
                            <p:stCondLst>
                              <p:cond delay="0"/>
                            </p:stCondLst>
                            <p:childTnLst>
                              <p:par>
                                <p:cTn id="442" presetID="10" presetClass="exit" presetSubtype="0" fill="hold" grpId="1" nodeType="clickEffect">
                                  <p:stCondLst>
                                    <p:cond delay="0"/>
                                  </p:stCondLst>
                                  <p:childTnLst>
                                    <p:animEffect transition="out" filter="fade">
                                      <p:cBhvr>
                                        <p:cTn id="443" dur="500"/>
                                        <p:tgtEl>
                                          <p:spTgt spid="87"/>
                                        </p:tgtEl>
                                      </p:cBhvr>
                                    </p:animEffect>
                                    <p:set>
                                      <p:cBhvr>
                                        <p:cTn id="444" dur="1" fill="hold">
                                          <p:stCondLst>
                                            <p:cond delay="499"/>
                                          </p:stCondLst>
                                        </p:cTn>
                                        <p:tgtEl>
                                          <p:spTgt spid="87"/>
                                        </p:tgtEl>
                                        <p:attrNameLst>
                                          <p:attrName>style.visibility</p:attrName>
                                        </p:attrNameLst>
                                      </p:cBhvr>
                                      <p:to>
                                        <p:strVal val="hidden"/>
                                      </p:to>
                                    </p:set>
                                  </p:childTnLst>
                                </p:cTn>
                              </p:par>
                            </p:childTnLst>
                          </p:cTn>
                        </p:par>
                        <p:par>
                          <p:cTn id="445" fill="hold">
                            <p:stCondLst>
                              <p:cond delay="500"/>
                            </p:stCondLst>
                            <p:childTnLst>
                              <p:par>
                                <p:cTn id="446" presetID="22" presetClass="entr" presetSubtype="8" fill="hold" nodeType="afterEffect">
                                  <p:stCondLst>
                                    <p:cond delay="0"/>
                                  </p:stCondLst>
                                  <p:childTnLst>
                                    <p:set>
                                      <p:cBhvr>
                                        <p:cTn id="447" dur="1" fill="hold">
                                          <p:stCondLst>
                                            <p:cond delay="0"/>
                                          </p:stCondLst>
                                        </p:cTn>
                                        <p:tgtEl>
                                          <p:spTgt spid="65">
                                            <p:txEl>
                                              <p:pRg st="0" end="0"/>
                                            </p:txEl>
                                          </p:spTgt>
                                        </p:tgtEl>
                                        <p:attrNameLst>
                                          <p:attrName>style.visibility</p:attrName>
                                        </p:attrNameLst>
                                      </p:cBhvr>
                                      <p:to>
                                        <p:strVal val="visible"/>
                                      </p:to>
                                    </p:set>
                                    <p:animEffect transition="in" filter="wipe(left)">
                                      <p:cBhvr>
                                        <p:cTn id="448" dur="500"/>
                                        <p:tgtEl>
                                          <p:spTgt spid="65">
                                            <p:txEl>
                                              <p:pRg st="0" end="0"/>
                                            </p:txEl>
                                          </p:spTgt>
                                        </p:tgtEl>
                                      </p:cBhvr>
                                    </p:animEffect>
                                  </p:childTnLst>
                                </p:cTn>
                              </p:par>
                            </p:childTnLst>
                          </p:cTn>
                        </p:par>
                      </p:childTnLst>
                    </p:cTn>
                  </p:par>
                  <p:par>
                    <p:cTn id="449" fill="hold">
                      <p:stCondLst>
                        <p:cond delay="indefinite"/>
                      </p:stCondLst>
                      <p:childTnLst>
                        <p:par>
                          <p:cTn id="450" fill="hold">
                            <p:stCondLst>
                              <p:cond delay="0"/>
                            </p:stCondLst>
                            <p:childTnLst>
                              <p:par>
                                <p:cTn id="451" presetID="22" presetClass="entr" presetSubtype="8" fill="hold" grpId="0" nodeType="clickEffect">
                                  <p:stCondLst>
                                    <p:cond delay="0"/>
                                  </p:stCondLst>
                                  <p:childTnLst>
                                    <p:set>
                                      <p:cBhvr>
                                        <p:cTn id="452" dur="1" fill="hold">
                                          <p:stCondLst>
                                            <p:cond delay="0"/>
                                          </p:stCondLst>
                                        </p:cTn>
                                        <p:tgtEl>
                                          <p:spTgt spid="88"/>
                                        </p:tgtEl>
                                        <p:attrNameLst>
                                          <p:attrName>style.visibility</p:attrName>
                                        </p:attrNameLst>
                                      </p:cBhvr>
                                      <p:to>
                                        <p:strVal val="visible"/>
                                      </p:to>
                                    </p:set>
                                    <p:animEffect transition="in" filter="wipe(left)">
                                      <p:cBhvr>
                                        <p:cTn id="453" dur="500"/>
                                        <p:tgtEl>
                                          <p:spTgt spid="88"/>
                                        </p:tgtEl>
                                      </p:cBhvr>
                                    </p:animEffect>
                                  </p:childTnLst>
                                </p:cTn>
                              </p:par>
                            </p:childTnLst>
                          </p:cTn>
                        </p:par>
                      </p:childTnLst>
                    </p:cTn>
                  </p:par>
                  <p:par>
                    <p:cTn id="454" fill="hold">
                      <p:stCondLst>
                        <p:cond delay="indefinite"/>
                      </p:stCondLst>
                      <p:childTnLst>
                        <p:par>
                          <p:cTn id="455" fill="hold">
                            <p:stCondLst>
                              <p:cond delay="0"/>
                            </p:stCondLst>
                            <p:childTnLst>
                              <p:par>
                                <p:cTn id="456" presetID="22" presetClass="entr" presetSubtype="8" fill="hold" nodeType="clickEffect">
                                  <p:stCondLst>
                                    <p:cond delay="0"/>
                                  </p:stCondLst>
                                  <p:childTnLst>
                                    <p:set>
                                      <p:cBhvr>
                                        <p:cTn id="457" dur="1" fill="hold">
                                          <p:stCondLst>
                                            <p:cond delay="0"/>
                                          </p:stCondLst>
                                        </p:cTn>
                                        <p:tgtEl>
                                          <p:spTgt spid="66">
                                            <p:txEl>
                                              <p:pRg st="0" end="0"/>
                                            </p:txEl>
                                          </p:spTgt>
                                        </p:tgtEl>
                                        <p:attrNameLst>
                                          <p:attrName>style.visibility</p:attrName>
                                        </p:attrNameLst>
                                      </p:cBhvr>
                                      <p:to>
                                        <p:strVal val="visible"/>
                                      </p:to>
                                    </p:set>
                                    <p:animEffect transition="in" filter="wipe(left)">
                                      <p:cBhvr>
                                        <p:cTn id="458" dur="500"/>
                                        <p:tgtEl>
                                          <p:spTgt spid="66">
                                            <p:txEl>
                                              <p:pRg st="0" end="0"/>
                                            </p:txEl>
                                          </p:spTgt>
                                        </p:tgtEl>
                                      </p:cBhvr>
                                    </p:animEffect>
                                  </p:childTnLst>
                                </p:cTn>
                              </p:par>
                            </p:childTnLst>
                          </p:cTn>
                        </p:par>
                      </p:childTnLst>
                    </p:cTn>
                  </p:par>
                  <p:par>
                    <p:cTn id="459" fill="hold">
                      <p:stCondLst>
                        <p:cond delay="indefinite"/>
                      </p:stCondLst>
                      <p:childTnLst>
                        <p:par>
                          <p:cTn id="460" fill="hold">
                            <p:stCondLst>
                              <p:cond delay="0"/>
                            </p:stCondLst>
                            <p:childTnLst>
                              <p:par>
                                <p:cTn id="461" presetID="10" presetClass="exit" presetSubtype="0" fill="hold" grpId="1" nodeType="clickEffect">
                                  <p:stCondLst>
                                    <p:cond delay="0"/>
                                  </p:stCondLst>
                                  <p:childTnLst>
                                    <p:animEffect transition="out" filter="fade">
                                      <p:cBhvr>
                                        <p:cTn id="462" dur="500"/>
                                        <p:tgtEl>
                                          <p:spTgt spid="88"/>
                                        </p:tgtEl>
                                      </p:cBhvr>
                                    </p:animEffect>
                                    <p:set>
                                      <p:cBhvr>
                                        <p:cTn id="463" dur="1" fill="hold">
                                          <p:stCondLst>
                                            <p:cond delay="499"/>
                                          </p:stCondLst>
                                        </p:cTn>
                                        <p:tgtEl>
                                          <p:spTgt spid="88"/>
                                        </p:tgtEl>
                                        <p:attrNameLst>
                                          <p:attrName>style.visibility</p:attrName>
                                        </p:attrNameLst>
                                      </p:cBhvr>
                                      <p:to>
                                        <p:strVal val="hidden"/>
                                      </p:to>
                                    </p:set>
                                  </p:childTnLst>
                                </p:cTn>
                              </p:par>
                            </p:childTnLst>
                          </p:cTn>
                        </p:par>
                        <p:par>
                          <p:cTn id="464" fill="hold">
                            <p:stCondLst>
                              <p:cond delay="500"/>
                            </p:stCondLst>
                            <p:childTnLst>
                              <p:par>
                                <p:cTn id="465" presetID="22" presetClass="entr" presetSubtype="8" fill="hold" grpId="0" nodeType="afterEffect">
                                  <p:stCondLst>
                                    <p:cond delay="0"/>
                                  </p:stCondLst>
                                  <p:childTnLst>
                                    <p:set>
                                      <p:cBhvr>
                                        <p:cTn id="466" dur="1" fill="hold">
                                          <p:stCondLst>
                                            <p:cond delay="0"/>
                                          </p:stCondLst>
                                        </p:cTn>
                                        <p:tgtEl>
                                          <p:spTgt spid="67"/>
                                        </p:tgtEl>
                                        <p:attrNameLst>
                                          <p:attrName>style.visibility</p:attrName>
                                        </p:attrNameLst>
                                      </p:cBhvr>
                                      <p:to>
                                        <p:strVal val="visible"/>
                                      </p:to>
                                    </p:set>
                                    <p:animEffect transition="in" filter="wipe(left)">
                                      <p:cBhvr>
                                        <p:cTn id="467" dur="500"/>
                                        <p:tgtEl>
                                          <p:spTgt spid="67"/>
                                        </p:tgtEl>
                                      </p:cBhvr>
                                    </p:animEffect>
                                  </p:childTnLst>
                                </p:cTn>
                              </p:par>
                            </p:childTnLst>
                          </p:cTn>
                        </p:par>
                      </p:childTnLst>
                    </p:cTn>
                  </p:par>
                  <p:par>
                    <p:cTn id="468" fill="hold">
                      <p:stCondLst>
                        <p:cond delay="indefinite"/>
                      </p:stCondLst>
                      <p:childTnLst>
                        <p:par>
                          <p:cTn id="469" fill="hold">
                            <p:stCondLst>
                              <p:cond delay="0"/>
                            </p:stCondLst>
                            <p:childTnLst>
                              <p:par>
                                <p:cTn id="470" presetID="22" presetClass="entr" presetSubtype="1" fill="hold" nodeType="clickEffect">
                                  <p:stCondLst>
                                    <p:cond delay="0"/>
                                  </p:stCondLst>
                                  <p:childTnLst>
                                    <p:set>
                                      <p:cBhvr>
                                        <p:cTn id="471" dur="1" fill="hold">
                                          <p:stCondLst>
                                            <p:cond delay="0"/>
                                          </p:stCondLst>
                                        </p:cTn>
                                        <p:tgtEl>
                                          <p:spTgt spid="127"/>
                                        </p:tgtEl>
                                        <p:attrNameLst>
                                          <p:attrName>style.visibility</p:attrName>
                                        </p:attrNameLst>
                                      </p:cBhvr>
                                      <p:to>
                                        <p:strVal val="visible"/>
                                      </p:to>
                                    </p:set>
                                    <p:animEffect transition="in" filter="wipe(up)">
                                      <p:cBhvr>
                                        <p:cTn id="472" dur="500"/>
                                        <p:tgtEl>
                                          <p:spTgt spid="127"/>
                                        </p:tgtEl>
                                      </p:cBhvr>
                                    </p:animEffect>
                                  </p:childTnLst>
                                </p:cTn>
                              </p:par>
                            </p:childTnLst>
                          </p:cTn>
                        </p:par>
                      </p:childTnLst>
                    </p:cTn>
                  </p:par>
                  <p:par>
                    <p:cTn id="473" fill="hold">
                      <p:stCondLst>
                        <p:cond delay="indefinite"/>
                      </p:stCondLst>
                      <p:childTnLst>
                        <p:par>
                          <p:cTn id="474" fill="hold">
                            <p:stCondLst>
                              <p:cond delay="0"/>
                            </p:stCondLst>
                            <p:childTnLst>
                              <p:par>
                                <p:cTn id="475" presetID="22" presetClass="entr" presetSubtype="1" fill="hold" nodeType="clickEffect">
                                  <p:stCondLst>
                                    <p:cond delay="0"/>
                                  </p:stCondLst>
                                  <p:childTnLst>
                                    <p:set>
                                      <p:cBhvr>
                                        <p:cTn id="476" dur="1" fill="hold">
                                          <p:stCondLst>
                                            <p:cond delay="0"/>
                                          </p:stCondLst>
                                        </p:cTn>
                                        <p:tgtEl>
                                          <p:spTgt spid="128"/>
                                        </p:tgtEl>
                                        <p:attrNameLst>
                                          <p:attrName>style.visibility</p:attrName>
                                        </p:attrNameLst>
                                      </p:cBhvr>
                                      <p:to>
                                        <p:strVal val="visible"/>
                                      </p:to>
                                    </p:set>
                                    <p:animEffect transition="in" filter="wipe(up)">
                                      <p:cBhvr>
                                        <p:cTn id="477" dur="500"/>
                                        <p:tgtEl>
                                          <p:spTgt spid="128"/>
                                        </p:tgtEl>
                                      </p:cBhvr>
                                    </p:animEffect>
                                  </p:childTnLst>
                                </p:cTn>
                              </p:par>
                            </p:childTnLst>
                          </p:cTn>
                        </p:par>
                      </p:childTnLst>
                    </p:cTn>
                  </p:par>
                  <p:par>
                    <p:cTn id="478" fill="hold">
                      <p:stCondLst>
                        <p:cond delay="indefinite"/>
                      </p:stCondLst>
                      <p:childTnLst>
                        <p:par>
                          <p:cTn id="479" fill="hold">
                            <p:stCondLst>
                              <p:cond delay="0"/>
                            </p:stCondLst>
                            <p:childTnLst>
                              <p:par>
                                <p:cTn id="480" presetID="22" presetClass="entr" presetSubtype="8" fill="hold" nodeType="clickEffect">
                                  <p:stCondLst>
                                    <p:cond delay="0"/>
                                  </p:stCondLst>
                                  <p:childTnLst>
                                    <p:set>
                                      <p:cBhvr>
                                        <p:cTn id="481" dur="1" fill="hold">
                                          <p:stCondLst>
                                            <p:cond delay="0"/>
                                          </p:stCondLst>
                                        </p:cTn>
                                        <p:tgtEl>
                                          <p:spTgt spid="68">
                                            <p:txEl>
                                              <p:pRg st="0" end="0"/>
                                            </p:txEl>
                                          </p:spTgt>
                                        </p:tgtEl>
                                        <p:attrNameLst>
                                          <p:attrName>style.visibility</p:attrName>
                                        </p:attrNameLst>
                                      </p:cBhvr>
                                      <p:to>
                                        <p:strVal val="visible"/>
                                      </p:to>
                                    </p:set>
                                    <p:animEffect transition="in" filter="wipe(left)">
                                      <p:cBhvr>
                                        <p:cTn id="482" dur="500"/>
                                        <p:tgtEl>
                                          <p:spTgt spid="68">
                                            <p:txEl>
                                              <p:pRg st="0" end="0"/>
                                            </p:txEl>
                                          </p:spTgt>
                                        </p:tgtEl>
                                      </p:cBhvr>
                                    </p:animEffect>
                                  </p:childTnLst>
                                </p:cTn>
                              </p:par>
                            </p:childTnLst>
                          </p:cTn>
                        </p:par>
                      </p:childTnLst>
                    </p:cTn>
                  </p:par>
                  <p:par>
                    <p:cTn id="483" fill="hold">
                      <p:stCondLst>
                        <p:cond delay="indefinite"/>
                      </p:stCondLst>
                      <p:childTnLst>
                        <p:par>
                          <p:cTn id="484" fill="hold">
                            <p:stCondLst>
                              <p:cond delay="0"/>
                            </p:stCondLst>
                            <p:childTnLst>
                              <p:par>
                                <p:cTn id="485" presetID="22" presetClass="entr" presetSubtype="8" fill="hold" nodeType="clickEffect">
                                  <p:stCondLst>
                                    <p:cond delay="0"/>
                                  </p:stCondLst>
                                  <p:childTnLst>
                                    <p:set>
                                      <p:cBhvr>
                                        <p:cTn id="486" dur="1" fill="hold">
                                          <p:stCondLst>
                                            <p:cond delay="0"/>
                                          </p:stCondLst>
                                        </p:cTn>
                                        <p:tgtEl>
                                          <p:spTgt spid="69">
                                            <p:txEl>
                                              <p:pRg st="0" end="0"/>
                                            </p:txEl>
                                          </p:spTgt>
                                        </p:tgtEl>
                                        <p:attrNameLst>
                                          <p:attrName>style.visibility</p:attrName>
                                        </p:attrNameLst>
                                      </p:cBhvr>
                                      <p:to>
                                        <p:strVal val="visible"/>
                                      </p:to>
                                    </p:set>
                                    <p:animEffect transition="in" filter="wipe(left)">
                                      <p:cBhvr>
                                        <p:cTn id="487" dur="500"/>
                                        <p:tgtEl>
                                          <p:spTgt spid="69">
                                            <p:txEl>
                                              <p:pRg st="0" end="0"/>
                                            </p:txEl>
                                          </p:spTgt>
                                        </p:tgtEl>
                                      </p:cBhvr>
                                    </p:animEffect>
                                  </p:childTnLst>
                                </p:cTn>
                              </p:par>
                            </p:childTnLst>
                          </p:cTn>
                        </p:par>
                      </p:childTnLst>
                    </p:cTn>
                  </p:par>
                  <p:par>
                    <p:cTn id="488" fill="hold">
                      <p:stCondLst>
                        <p:cond delay="indefinite"/>
                      </p:stCondLst>
                      <p:childTnLst>
                        <p:par>
                          <p:cTn id="489" fill="hold">
                            <p:stCondLst>
                              <p:cond delay="0"/>
                            </p:stCondLst>
                            <p:childTnLst>
                              <p:par>
                                <p:cTn id="490" presetID="22" presetClass="entr" presetSubtype="8" fill="hold" grpId="0" nodeType="clickEffect">
                                  <p:stCondLst>
                                    <p:cond delay="0"/>
                                  </p:stCondLst>
                                  <p:childTnLst>
                                    <p:set>
                                      <p:cBhvr>
                                        <p:cTn id="491" dur="1" fill="hold">
                                          <p:stCondLst>
                                            <p:cond delay="0"/>
                                          </p:stCondLst>
                                        </p:cTn>
                                        <p:tgtEl>
                                          <p:spTgt spid="70"/>
                                        </p:tgtEl>
                                        <p:attrNameLst>
                                          <p:attrName>style.visibility</p:attrName>
                                        </p:attrNameLst>
                                      </p:cBhvr>
                                      <p:to>
                                        <p:strVal val="visible"/>
                                      </p:to>
                                    </p:set>
                                    <p:animEffect transition="in" filter="wipe(left)">
                                      <p:cBhvr>
                                        <p:cTn id="492" dur="500"/>
                                        <p:tgtEl>
                                          <p:spTgt spid="70"/>
                                        </p:tgtEl>
                                      </p:cBhvr>
                                    </p:animEffect>
                                  </p:childTnLst>
                                </p:cTn>
                              </p:par>
                            </p:childTnLst>
                          </p:cTn>
                        </p:par>
                      </p:childTnLst>
                    </p:cTn>
                  </p:par>
                  <p:par>
                    <p:cTn id="493" fill="hold">
                      <p:stCondLst>
                        <p:cond delay="indefinite"/>
                      </p:stCondLst>
                      <p:childTnLst>
                        <p:par>
                          <p:cTn id="494" fill="hold">
                            <p:stCondLst>
                              <p:cond delay="0"/>
                            </p:stCondLst>
                            <p:childTnLst>
                              <p:par>
                                <p:cTn id="495" presetID="22" presetClass="entr" presetSubtype="8" fill="hold" grpId="0" nodeType="clickEffect">
                                  <p:stCondLst>
                                    <p:cond delay="0"/>
                                  </p:stCondLst>
                                  <p:childTnLst>
                                    <p:set>
                                      <p:cBhvr>
                                        <p:cTn id="496" dur="1" fill="hold">
                                          <p:stCondLst>
                                            <p:cond delay="0"/>
                                          </p:stCondLst>
                                        </p:cTn>
                                        <p:tgtEl>
                                          <p:spTgt spid="84"/>
                                        </p:tgtEl>
                                        <p:attrNameLst>
                                          <p:attrName>style.visibility</p:attrName>
                                        </p:attrNameLst>
                                      </p:cBhvr>
                                      <p:to>
                                        <p:strVal val="visible"/>
                                      </p:to>
                                    </p:set>
                                    <p:animEffect transition="in" filter="wipe(left)">
                                      <p:cBhvr>
                                        <p:cTn id="497" dur="500"/>
                                        <p:tgtEl>
                                          <p:spTgt spid="84"/>
                                        </p:tgtEl>
                                      </p:cBhvr>
                                    </p:animEffect>
                                  </p:childTnLst>
                                </p:cTn>
                              </p:par>
                            </p:childTnLst>
                          </p:cTn>
                        </p:par>
                        <p:par>
                          <p:cTn id="498" fill="hold">
                            <p:stCondLst>
                              <p:cond delay="500"/>
                            </p:stCondLst>
                            <p:childTnLst>
                              <p:par>
                                <p:cTn id="499" presetID="10" presetClass="entr" presetSubtype="0" fill="hold" nodeType="afterEffect">
                                  <p:stCondLst>
                                    <p:cond delay="0"/>
                                  </p:stCondLst>
                                  <p:childTnLst>
                                    <p:set>
                                      <p:cBhvr>
                                        <p:cTn id="500" dur="1" fill="hold">
                                          <p:stCondLst>
                                            <p:cond delay="0"/>
                                          </p:stCondLst>
                                        </p:cTn>
                                        <p:tgtEl>
                                          <p:spTgt spid="80"/>
                                        </p:tgtEl>
                                        <p:attrNameLst>
                                          <p:attrName>style.visibility</p:attrName>
                                        </p:attrNameLst>
                                      </p:cBhvr>
                                      <p:to>
                                        <p:strVal val="visible"/>
                                      </p:to>
                                    </p:set>
                                    <p:animEffect transition="in" filter="fade">
                                      <p:cBhvr>
                                        <p:cTn id="501" dur="500"/>
                                        <p:tgtEl>
                                          <p:spTgt spid="80"/>
                                        </p:tgtEl>
                                      </p:cBhvr>
                                    </p:animEffect>
                                  </p:childTnLst>
                                </p:cTn>
                              </p:par>
                            </p:childTnLst>
                          </p:cTn>
                        </p:par>
                      </p:childTnLst>
                    </p:cTn>
                  </p:par>
                  <p:par>
                    <p:cTn id="502" fill="hold">
                      <p:stCondLst>
                        <p:cond delay="indefinite"/>
                      </p:stCondLst>
                      <p:childTnLst>
                        <p:par>
                          <p:cTn id="503" fill="hold">
                            <p:stCondLst>
                              <p:cond delay="0"/>
                            </p:stCondLst>
                            <p:childTnLst>
                              <p:par>
                                <p:cTn id="504" presetID="10" presetClass="exit" presetSubtype="0" fill="hold" grpId="1" nodeType="clickEffect">
                                  <p:stCondLst>
                                    <p:cond delay="0"/>
                                  </p:stCondLst>
                                  <p:childTnLst>
                                    <p:animEffect transition="out" filter="fade">
                                      <p:cBhvr>
                                        <p:cTn id="505" dur="500"/>
                                        <p:tgtEl>
                                          <p:spTgt spid="84"/>
                                        </p:tgtEl>
                                      </p:cBhvr>
                                    </p:animEffect>
                                    <p:set>
                                      <p:cBhvr>
                                        <p:cTn id="506" dur="1" fill="hold">
                                          <p:stCondLst>
                                            <p:cond delay="499"/>
                                          </p:stCondLst>
                                        </p:cTn>
                                        <p:tgtEl>
                                          <p:spTgt spid="84"/>
                                        </p:tgtEl>
                                        <p:attrNameLst>
                                          <p:attrName>style.visibility</p:attrName>
                                        </p:attrNameLst>
                                      </p:cBhvr>
                                      <p:to>
                                        <p:strVal val="hidden"/>
                                      </p:to>
                                    </p:set>
                                  </p:childTnLst>
                                </p:cTn>
                              </p:par>
                              <p:par>
                                <p:cTn id="507" presetID="10" presetClass="exit" presetSubtype="0" fill="hold" nodeType="withEffect">
                                  <p:stCondLst>
                                    <p:cond delay="0"/>
                                  </p:stCondLst>
                                  <p:childTnLst>
                                    <p:animEffect transition="out" filter="fade">
                                      <p:cBhvr>
                                        <p:cTn id="508" dur="500"/>
                                        <p:tgtEl>
                                          <p:spTgt spid="80"/>
                                        </p:tgtEl>
                                      </p:cBhvr>
                                    </p:animEffect>
                                    <p:set>
                                      <p:cBhvr>
                                        <p:cTn id="509" dur="1" fill="hold">
                                          <p:stCondLst>
                                            <p:cond delay="499"/>
                                          </p:stCondLst>
                                        </p:cTn>
                                        <p:tgtEl>
                                          <p:spTgt spid="80"/>
                                        </p:tgtEl>
                                        <p:attrNameLst>
                                          <p:attrName>style.visibility</p:attrName>
                                        </p:attrNameLst>
                                      </p:cBhvr>
                                      <p:to>
                                        <p:strVal val="hidden"/>
                                      </p:to>
                                    </p:set>
                                  </p:childTnLst>
                                </p:cTn>
                              </p:par>
                            </p:childTnLst>
                          </p:cTn>
                        </p:par>
                        <p:par>
                          <p:cTn id="510" fill="hold">
                            <p:stCondLst>
                              <p:cond delay="500"/>
                            </p:stCondLst>
                            <p:childTnLst>
                              <p:par>
                                <p:cTn id="511" presetID="22" presetClass="entr" presetSubtype="8" fill="hold" nodeType="afterEffect">
                                  <p:stCondLst>
                                    <p:cond delay="0"/>
                                  </p:stCondLst>
                                  <p:childTnLst>
                                    <p:set>
                                      <p:cBhvr>
                                        <p:cTn id="512" dur="1" fill="hold">
                                          <p:stCondLst>
                                            <p:cond delay="0"/>
                                          </p:stCondLst>
                                        </p:cTn>
                                        <p:tgtEl>
                                          <p:spTgt spid="85"/>
                                        </p:tgtEl>
                                        <p:attrNameLst>
                                          <p:attrName>style.visibility</p:attrName>
                                        </p:attrNameLst>
                                      </p:cBhvr>
                                      <p:to>
                                        <p:strVal val="visible"/>
                                      </p:to>
                                    </p:set>
                                    <p:animEffect transition="in" filter="wipe(left)">
                                      <p:cBhvr>
                                        <p:cTn id="513" dur="500"/>
                                        <p:tgtEl>
                                          <p:spTgt spid="85"/>
                                        </p:tgtEl>
                                      </p:cBhvr>
                                    </p:animEffect>
                                  </p:childTnLst>
                                </p:cTn>
                              </p:par>
                            </p:childTnLst>
                          </p:cTn>
                        </p:par>
                      </p:childTnLst>
                    </p:cTn>
                  </p:par>
                  <p:par>
                    <p:cTn id="514" fill="hold">
                      <p:stCondLst>
                        <p:cond delay="indefinite"/>
                      </p:stCondLst>
                      <p:childTnLst>
                        <p:par>
                          <p:cTn id="515" fill="hold">
                            <p:stCondLst>
                              <p:cond delay="0"/>
                            </p:stCondLst>
                            <p:childTnLst>
                              <p:par>
                                <p:cTn id="516" presetID="22" presetClass="entr" presetSubtype="8" fill="hold" grpId="0" nodeType="clickEffect">
                                  <p:stCondLst>
                                    <p:cond delay="0"/>
                                  </p:stCondLst>
                                  <p:childTnLst>
                                    <p:set>
                                      <p:cBhvr>
                                        <p:cTn id="517" dur="1" fill="hold">
                                          <p:stCondLst>
                                            <p:cond delay="0"/>
                                          </p:stCondLst>
                                        </p:cTn>
                                        <p:tgtEl>
                                          <p:spTgt spid="76"/>
                                        </p:tgtEl>
                                        <p:attrNameLst>
                                          <p:attrName>style.visibility</p:attrName>
                                        </p:attrNameLst>
                                      </p:cBhvr>
                                      <p:to>
                                        <p:strVal val="visible"/>
                                      </p:to>
                                    </p:set>
                                    <p:animEffect transition="in" filter="wipe(left)">
                                      <p:cBhvr>
                                        <p:cTn id="518" dur="500"/>
                                        <p:tgtEl>
                                          <p:spTgt spid="76"/>
                                        </p:tgtEl>
                                      </p:cBhvr>
                                    </p:animEffect>
                                  </p:childTnLst>
                                </p:cTn>
                              </p:par>
                            </p:childTnLst>
                          </p:cTn>
                        </p:par>
                      </p:childTnLst>
                    </p:cTn>
                  </p:par>
                  <p:par>
                    <p:cTn id="519" fill="hold">
                      <p:stCondLst>
                        <p:cond delay="indefinite"/>
                      </p:stCondLst>
                      <p:childTnLst>
                        <p:par>
                          <p:cTn id="520" fill="hold">
                            <p:stCondLst>
                              <p:cond delay="0"/>
                            </p:stCondLst>
                            <p:childTnLst>
                              <p:par>
                                <p:cTn id="521" presetID="22" presetClass="entr" presetSubtype="1" fill="hold" nodeType="clickEffect">
                                  <p:stCondLst>
                                    <p:cond delay="0"/>
                                  </p:stCondLst>
                                  <p:childTnLst>
                                    <p:set>
                                      <p:cBhvr>
                                        <p:cTn id="522" dur="1" fill="hold">
                                          <p:stCondLst>
                                            <p:cond delay="0"/>
                                          </p:stCondLst>
                                        </p:cTn>
                                        <p:tgtEl>
                                          <p:spTgt spid="129"/>
                                        </p:tgtEl>
                                        <p:attrNameLst>
                                          <p:attrName>style.visibility</p:attrName>
                                        </p:attrNameLst>
                                      </p:cBhvr>
                                      <p:to>
                                        <p:strVal val="visible"/>
                                      </p:to>
                                    </p:set>
                                    <p:animEffect transition="in" filter="wipe(up)">
                                      <p:cBhvr>
                                        <p:cTn id="523" dur="500"/>
                                        <p:tgtEl>
                                          <p:spTgt spid="129"/>
                                        </p:tgtEl>
                                      </p:cBhvr>
                                    </p:animEffect>
                                  </p:childTnLst>
                                </p:cTn>
                              </p:par>
                            </p:childTnLst>
                          </p:cTn>
                        </p:par>
                      </p:childTnLst>
                    </p:cTn>
                  </p:par>
                  <p:par>
                    <p:cTn id="524" fill="hold">
                      <p:stCondLst>
                        <p:cond delay="indefinite"/>
                      </p:stCondLst>
                      <p:childTnLst>
                        <p:par>
                          <p:cTn id="525" fill="hold">
                            <p:stCondLst>
                              <p:cond delay="0"/>
                            </p:stCondLst>
                            <p:childTnLst>
                              <p:par>
                                <p:cTn id="526" presetID="22" presetClass="entr" presetSubtype="1" fill="hold" nodeType="clickEffect">
                                  <p:stCondLst>
                                    <p:cond delay="0"/>
                                  </p:stCondLst>
                                  <p:childTnLst>
                                    <p:set>
                                      <p:cBhvr>
                                        <p:cTn id="527" dur="1" fill="hold">
                                          <p:stCondLst>
                                            <p:cond delay="0"/>
                                          </p:stCondLst>
                                        </p:cTn>
                                        <p:tgtEl>
                                          <p:spTgt spid="130"/>
                                        </p:tgtEl>
                                        <p:attrNameLst>
                                          <p:attrName>style.visibility</p:attrName>
                                        </p:attrNameLst>
                                      </p:cBhvr>
                                      <p:to>
                                        <p:strVal val="visible"/>
                                      </p:to>
                                    </p:set>
                                    <p:animEffect transition="in" filter="wipe(up)">
                                      <p:cBhvr>
                                        <p:cTn id="528" dur="500"/>
                                        <p:tgtEl>
                                          <p:spTgt spid="130"/>
                                        </p:tgtEl>
                                      </p:cBhvr>
                                    </p:animEffect>
                                  </p:childTnLst>
                                </p:cTn>
                              </p:par>
                            </p:childTnLst>
                          </p:cTn>
                        </p:par>
                      </p:childTnLst>
                    </p:cTn>
                  </p:par>
                  <p:par>
                    <p:cTn id="529" fill="hold">
                      <p:stCondLst>
                        <p:cond delay="indefinite"/>
                      </p:stCondLst>
                      <p:childTnLst>
                        <p:par>
                          <p:cTn id="530" fill="hold">
                            <p:stCondLst>
                              <p:cond delay="0"/>
                            </p:stCondLst>
                            <p:childTnLst>
                              <p:par>
                                <p:cTn id="531" presetID="22" presetClass="entr" presetSubtype="8" fill="hold" nodeType="clickEffect">
                                  <p:stCondLst>
                                    <p:cond delay="0"/>
                                  </p:stCondLst>
                                  <p:childTnLst>
                                    <p:set>
                                      <p:cBhvr>
                                        <p:cTn id="532" dur="1" fill="hold">
                                          <p:stCondLst>
                                            <p:cond delay="0"/>
                                          </p:stCondLst>
                                        </p:cTn>
                                        <p:tgtEl>
                                          <p:spTgt spid="119">
                                            <p:txEl>
                                              <p:pRg st="0" end="0"/>
                                            </p:txEl>
                                          </p:spTgt>
                                        </p:tgtEl>
                                        <p:attrNameLst>
                                          <p:attrName>style.visibility</p:attrName>
                                        </p:attrNameLst>
                                      </p:cBhvr>
                                      <p:to>
                                        <p:strVal val="visible"/>
                                      </p:to>
                                    </p:set>
                                    <p:animEffect transition="in" filter="wipe(left)">
                                      <p:cBhvr>
                                        <p:cTn id="533" dur="500"/>
                                        <p:tgtEl>
                                          <p:spTgt spid="119">
                                            <p:txEl>
                                              <p:pRg st="0" end="0"/>
                                            </p:txEl>
                                          </p:spTgt>
                                        </p:tgtEl>
                                      </p:cBhvr>
                                    </p:animEffect>
                                  </p:childTnLst>
                                </p:cTn>
                              </p:par>
                            </p:childTnLst>
                          </p:cTn>
                        </p:par>
                      </p:childTnLst>
                    </p:cTn>
                  </p:par>
                  <p:par>
                    <p:cTn id="534" fill="hold">
                      <p:stCondLst>
                        <p:cond delay="indefinite"/>
                      </p:stCondLst>
                      <p:childTnLst>
                        <p:par>
                          <p:cTn id="535" fill="hold">
                            <p:stCondLst>
                              <p:cond delay="0"/>
                            </p:stCondLst>
                            <p:childTnLst>
                              <p:par>
                                <p:cTn id="536" presetID="22" presetClass="entr" presetSubtype="8" fill="hold" nodeType="clickEffect">
                                  <p:stCondLst>
                                    <p:cond delay="0"/>
                                  </p:stCondLst>
                                  <p:childTnLst>
                                    <p:set>
                                      <p:cBhvr>
                                        <p:cTn id="537" dur="1" fill="hold">
                                          <p:stCondLst>
                                            <p:cond delay="0"/>
                                          </p:stCondLst>
                                        </p:cTn>
                                        <p:tgtEl>
                                          <p:spTgt spid="120">
                                            <p:txEl>
                                              <p:pRg st="0" end="0"/>
                                            </p:txEl>
                                          </p:spTgt>
                                        </p:tgtEl>
                                        <p:attrNameLst>
                                          <p:attrName>style.visibility</p:attrName>
                                        </p:attrNameLst>
                                      </p:cBhvr>
                                      <p:to>
                                        <p:strVal val="visible"/>
                                      </p:to>
                                    </p:set>
                                    <p:animEffect transition="in" filter="wipe(left)">
                                      <p:cBhvr>
                                        <p:cTn id="538" dur="500"/>
                                        <p:tgtEl>
                                          <p:spTgt spid="120">
                                            <p:txEl>
                                              <p:pRg st="0" end="0"/>
                                            </p:txEl>
                                          </p:spTgt>
                                        </p:tgtEl>
                                      </p:cBhvr>
                                    </p:animEffect>
                                  </p:childTnLst>
                                </p:cTn>
                              </p:par>
                            </p:childTnLst>
                          </p:cTn>
                        </p:par>
                      </p:childTnLst>
                    </p:cTn>
                  </p:par>
                  <p:par>
                    <p:cTn id="539" fill="hold">
                      <p:stCondLst>
                        <p:cond delay="indefinite"/>
                      </p:stCondLst>
                      <p:childTnLst>
                        <p:par>
                          <p:cTn id="540" fill="hold">
                            <p:stCondLst>
                              <p:cond delay="0"/>
                            </p:stCondLst>
                            <p:childTnLst>
                              <p:par>
                                <p:cTn id="541" presetID="22" presetClass="entr" presetSubtype="8" fill="hold" grpId="0" nodeType="clickEffect">
                                  <p:stCondLst>
                                    <p:cond delay="0"/>
                                  </p:stCondLst>
                                  <p:childTnLst>
                                    <p:set>
                                      <p:cBhvr>
                                        <p:cTn id="542" dur="1" fill="hold">
                                          <p:stCondLst>
                                            <p:cond delay="0"/>
                                          </p:stCondLst>
                                        </p:cTn>
                                        <p:tgtEl>
                                          <p:spTgt spid="121"/>
                                        </p:tgtEl>
                                        <p:attrNameLst>
                                          <p:attrName>style.visibility</p:attrName>
                                        </p:attrNameLst>
                                      </p:cBhvr>
                                      <p:to>
                                        <p:strVal val="visible"/>
                                      </p:to>
                                    </p:set>
                                    <p:animEffect transition="in" filter="wipe(left)">
                                      <p:cBhvr>
                                        <p:cTn id="543" dur="500"/>
                                        <p:tgtEl>
                                          <p:spTgt spid="121"/>
                                        </p:tgtEl>
                                      </p:cBhvr>
                                    </p:animEffect>
                                  </p:childTnLst>
                                </p:cTn>
                              </p:par>
                            </p:childTnLst>
                          </p:cTn>
                        </p:par>
                      </p:childTnLst>
                    </p:cTn>
                  </p:par>
                  <p:par>
                    <p:cTn id="544" fill="hold">
                      <p:stCondLst>
                        <p:cond delay="indefinite"/>
                      </p:stCondLst>
                      <p:childTnLst>
                        <p:par>
                          <p:cTn id="545" fill="hold">
                            <p:stCondLst>
                              <p:cond delay="0"/>
                            </p:stCondLst>
                            <p:childTnLst>
                              <p:par>
                                <p:cTn id="546" presetID="10" presetClass="entr" presetSubtype="0" fill="hold" nodeType="clickEffect">
                                  <p:stCondLst>
                                    <p:cond delay="0"/>
                                  </p:stCondLst>
                                  <p:childTnLst>
                                    <p:set>
                                      <p:cBhvr>
                                        <p:cTn id="547" dur="1" fill="hold">
                                          <p:stCondLst>
                                            <p:cond delay="0"/>
                                          </p:stCondLst>
                                        </p:cTn>
                                        <p:tgtEl>
                                          <p:spTgt spid="123"/>
                                        </p:tgtEl>
                                        <p:attrNameLst>
                                          <p:attrName>style.visibility</p:attrName>
                                        </p:attrNameLst>
                                      </p:cBhvr>
                                      <p:to>
                                        <p:strVal val="visible"/>
                                      </p:to>
                                    </p:set>
                                    <p:animEffect transition="in" filter="fade">
                                      <p:cBhvr>
                                        <p:cTn id="548" dur="500"/>
                                        <p:tgtEl>
                                          <p:spTgt spid="123"/>
                                        </p:tgtEl>
                                      </p:cBhvr>
                                    </p:animEffect>
                                  </p:childTnLst>
                                </p:cTn>
                              </p:par>
                              <p:par>
                                <p:cTn id="549" presetID="10" presetClass="entr" presetSubtype="0" fill="hold" grpId="0" nodeType="withEffect">
                                  <p:stCondLst>
                                    <p:cond delay="0"/>
                                  </p:stCondLst>
                                  <p:childTnLst>
                                    <p:set>
                                      <p:cBhvr>
                                        <p:cTn id="550" dur="1" fill="hold">
                                          <p:stCondLst>
                                            <p:cond delay="0"/>
                                          </p:stCondLst>
                                        </p:cTn>
                                        <p:tgtEl>
                                          <p:spTgt spid="122"/>
                                        </p:tgtEl>
                                        <p:attrNameLst>
                                          <p:attrName>style.visibility</p:attrName>
                                        </p:attrNameLst>
                                      </p:cBhvr>
                                      <p:to>
                                        <p:strVal val="visible"/>
                                      </p:to>
                                    </p:set>
                                    <p:animEffect transition="in" filter="fade">
                                      <p:cBhvr>
                                        <p:cTn id="551" dur="500"/>
                                        <p:tgtEl>
                                          <p:spTgt spid="1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 grpId="0" animBg="1"/>
      <p:bldP spid="116" grpId="1" animBg="1"/>
      <p:bldP spid="109" grpId="0" animBg="1"/>
      <p:bldP spid="109" grpId="1" animBg="1"/>
      <p:bldP spid="105" grpId="0" animBg="1"/>
      <p:bldP spid="105" grpId="1" animBg="1"/>
      <p:bldP spid="104" grpId="0" animBg="1"/>
      <p:bldP spid="104" grpId="1" animBg="1"/>
      <p:bldP spid="103" grpId="0" animBg="1"/>
      <p:bldP spid="103" grpId="1" animBg="1"/>
      <p:bldP spid="102" grpId="0" animBg="1"/>
      <p:bldP spid="102" grpId="1" animBg="1"/>
      <p:bldP spid="100" grpId="0" animBg="1"/>
      <p:bldP spid="100" grpId="1" animBg="1"/>
      <p:bldP spid="101" grpId="0" animBg="1"/>
      <p:bldP spid="101" grpId="1" animBg="1"/>
      <p:bldP spid="96" grpId="0" animBg="1"/>
      <p:bldP spid="96" grpId="1" animBg="1"/>
      <p:bldP spid="95" grpId="0" animBg="1"/>
      <p:bldP spid="95" grpId="1" animBg="1"/>
      <p:bldP spid="23" grpId="0"/>
      <p:bldP spid="42" grpId="0"/>
      <p:bldP spid="55" grpId="0"/>
      <p:bldP spid="61" grpId="0"/>
      <p:bldP spid="67" grpId="0"/>
      <p:bldP spid="70" grpId="0"/>
      <p:bldP spid="76" grpId="0"/>
      <p:bldP spid="84" grpId="0" animBg="1"/>
      <p:bldP spid="84" grpId="1" animBg="1"/>
      <p:bldP spid="86" grpId="0" animBg="1"/>
      <p:bldP spid="86" grpId="1" animBg="1"/>
      <p:bldP spid="87" grpId="0" animBg="1"/>
      <p:bldP spid="87" grpId="1" animBg="1"/>
      <p:bldP spid="88" grpId="0" animBg="1"/>
      <p:bldP spid="88" grpId="1" animBg="1"/>
      <p:bldP spid="91" grpId="0" animBg="1"/>
      <p:bldP spid="91" grpId="1" animBg="1"/>
      <p:bldP spid="92" grpId="0" animBg="1"/>
      <p:bldP spid="92" grpId="1" animBg="1"/>
      <p:bldP spid="93" grpId="0" animBg="1"/>
      <p:bldP spid="93" grpId="1" animBg="1"/>
      <p:bldP spid="94" grpId="0" animBg="1"/>
      <p:bldP spid="94" grpId="1" animBg="1"/>
      <p:bldP spid="117" grpId="0" animBg="1"/>
      <p:bldP spid="117" grpId="1" animBg="1"/>
      <p:bldP spid="118" grpId="0" animBg="1"/>
      <p:bldP spid="118" grpId="1" animBg="1"/>
      <p:bldP spid="121" grpId="0"/>
      <p:bldP spid="122"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a:xfrm>
            <a:off x="3048000" y="1543050"/>
            <a:ext cx="3048000" cy="205740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 name="TextBox 1"/>
          <p:cNvSpPr txBox="1"/>
          <p:nvPr/>
        </p:nvSpPr>
        <p:spPr>
          <a:xfrm>
            <a:off x="3996562" y="2387084"/>
            <a:ext cx="1371600" cy="369332"/>
          </a:xfrm>
          <a:prstGeom prst="rect">
            <a:avLst/>
          </a:prstGeom>
          <a:noFill/>
        </p:spPr>
        <p:txBody>
          <a:bodyPr wrap="square" rtlCol="0">
            <a:spAutoFit/>
          </a:bodyPr>
          <a:lstStyle/>
          <a:p>
            <a:r>
              <a:rPr lang="en-US" dirty="0" smtClean="0">
                <a:solidFill>
                  <a:prstClr val="black"/>
                </a:solidFill>
              </a:rPr>
              <a:t>Lecture 03</a:t>
            </a:r>
            <a:endParaRPr lang="en-US" dirty="0">
              <a:solidFill>
                <a:prstClr val="black"/>
              </a:solidFill>
            </a:endParaRPr>
          </a:p>
        </p:txBody>
      </p:sp>
    </p:spTree>
    <p:extLst>
      <p:ext uri="{BB962C8B-B14F-4D97-AF65-F5344CB8AC3E}">
        <p14:creationId xmlns:p14="http://schemas.microsoft.com/office/powerpoint/2010/main" val="241665650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86200" y="2387084"/>
            <a:ext cx="1371600" cy="369332"/>
          </a:xfrm>
          <a:prstGeom prst="rect">
            <a:avLst/>
          </a:prstGeom>
          <a:noFill/>
        </p:spPr>
        <p:txBody>
          <a:bodyPr wrap="square" rtlCol="0">
            <a:spAutoFit/>
          </a:bodyPr>
          <a:lstStyle/>
          <a:p>
            <a:r>
              <a:rPr lang="en-US" dirty="0" smtClean="0">
                <a:solidFill>
                  <a:prstClr val="black"/>
                </a:solidFill>
              </a:rPr>
              <a:t>Module 13</a:t>
            </a:r>
            <a:endParaRPr lang="en-US" dirty="0">
              <a:solidFill>
                <a:prstClr val="black"/>
              </a:solidFill>
            </a:endParaRPr>
          </a:p>
        </p:txBody>
      </p:sp>
    </p:spTree>
    <p:extLst>
      <p:ext uri="{BB962C8B-B14F-4D97-AF65-F5344CB8AC3E}">
        <p14:creationId xmlns:p14="http://schemas.microsoft.com/office/powerpoint/2010/main" val="184307809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571520" y="323850"/>
            <a:ext cx="5753103" cy="1733550"/>
            <a:chOff x="814633" y="923836"/>
            <a:chExt cx="6622009" cy="2061512"/>
          </a:xfrm>
        </p:grpSpPr>
        <p:pic>
          <p:nvPicPr>
            <p:cNvPr id="11266" name="Picture 2" descr="C:\Users\USER\Desktop\solving-equations-with-variables-on-both-sides-edmodo-10-152012-1-638.jpg"/>
            <p:cNvPicPr>
              <a:picLocks noChangeAspect="1" noChangeArrowheads="1"/>
            </p:cNvPicPr>
            <p:nvPr/>
          </p:nvPicPr>
          <p:blipFill rotWithShape="1">
            <a:blip r:embed="rId2">
              <a:extLst>
                <a:ext uri="{28A0092B-C50C-407E-A947-70E740481C1C}">
                  <a14:useLocalDpi xmlns:a14="http://schemas.microsoft.com/office/drawing/2010/main" val="0"/>
                </a:ext>
              </a:extLst>
            </a:blip>
            <a:srcRect l="13519" t="14399" r="14233" b="40416"/>
            <a:stretch/>
          </p:blipFill>
          <p:spPr bwMode="auto">
            <a:xfrm>
              <a:off x="1593051" y="923836"/>
              <a:ext cx="5843591" cy="206151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3" descr="D:\Roshan\maths images\imp- pictures maths\clipart\Picture2.jpg"/>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0" b="100000" l="0" r="100000">
                          <a14:foregroundMark x1="57738" y1="77381" x2="39286" y2="85714"/>
                          <a14:foregroundMark x1="61905" y1="60714" x2="64286" y2="95238"/>
                          <a14:foregroundMark x1="40476" y1="81548" x2="51190" y2="75000"/>
                          <a14:foregroundMark x1="67857" y1="84524" x2="76786" y2="87500"/>
                          <a14:foregroundMark x1="77381" y1="88095" x2="79762" y2="92857"/>
                        </a14:backgroundRemoval>
                      </a14:imgEffect>
                    </a14:imgLayer>
                  </a14:imgProps>
                </a:ext>
                <a:ext uri="{28A0092B-C50C-407E-A947-70E740481C1C}">
                  <a14:useLocalDpi xmlns:a14="http://schemas.microsoft.com/office/drawing/2010/main" val="0"/>
                </a:ext>
              </a:extLst>
            </a:blip>
            <a:srcRect/>
            <a:stretch>
              <a:fillRect/>
            </a:stretch>
          </p:blipFill>
          <p:spPr bwMode="auto">
            <a:xfrm flipH="1">
              <a:off x="814633" y="1365589"/>
              <a:ext cx="1600201" cy="160020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91128041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 name="Rounded Rectangle 394"/>
          <p:cNvSpPr/>
          <p:nvPr/>
        </p:nvSpPr>
        <p:spPr>
          <a:xfrm>
            <a:off x="4705683" y="3013543"/>
            <a:ext cx="234604" cy="184404"/>
          </a:xfrm>
          <a:prstGeom prst="roundRect">
            <a:avLst/>
          </a:prstGeom>
          <a:gradFill flip="none" rotWithShape="1">
            <a:gsLst>
              <a:gs pos="0">
                <a:srgbClr val="9900FF">
                  <a:tint val="66000"/>
                  <a:satMod val="160000"/>
                </a:srgbClr>
              </a:gs>
              <a:gs pos="50000">
                <a:srgbClr val="9900FF">
                  <a:tint val="44500"/>
                  <a:satMod val="160000"/>
                </a:srgbClr>
              </a:gs>
              <a:gs pos="100000">
                <a:srgbClr val="9900FF">
                  <a:tint val="23500"/>
                  <a:satMod val="160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96" name="Rounded Rectangle 395"/>
          <p:cNvSpPr/>
          <p:nvPr/>
        </p:nvSpPr>
        <p:spPr>
          <a:xfrm>
            <a:off x="4292587" y="3042142"/>
            <a:ext cx="234604" cy="184404"/>
          </a:xfrm>
          <a:prstGeom prst="roundRect">
            <a:avLst/>
          </a:prstGeom>
          <a:gradFill flip="none" rotWithShape="1">
            <a:gsLst>
              <a:gs pos="0">
                <a:srgbClr val="9900FF">
                  <a:tint val="66000"/>
                  <a:satMod val="160000"/>
                </a:srgbClr>
              </a:gs>
              <a:gs pos="50000">
                <a:srgbClr val="9900FF">
                  <a:tint val="44500"/>
                  <a:satMod val="160000"/>
                </a:srgbClr>
              </a:gs>
              <a:gs pos="100000">
                <a:srgbClr val="9900FF">
                  <a:tint val="23500"/>
                  <a:satMod val="160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93" name="Rounded Rectangle 392"/>
          <p:cNvSpPr/>
          <p:nvPr/>
        </p:nvSpPr>
        <p:spPr>
          <a:xfrm>
            <a:off x="4696158" y="2663261"/>
            <a:ext cx="234604" cy="184404"/>
          </a:xfrm>
          <a:prstGeom prst="roundRect">
            <a:avLst/>
          </a:prstGeom>
          <a:gradFill flip="none" rotWithShape="1">
            <a:gsLst>
              <a:gs pos="0">
                <a:srgbClr val="9900FF">
                  <a:tint val="66000"/>
                  <a:satMod val="160000"/>
                </a:srgbClr>
              </a:gs>
              <a:gs pos="50000">
                <a:srgbClr val="9900FF">
                  <a:tint val="44500"/>
                  <a:satMod val="160000"/>
                </a:srgbClr>
              </a:gs>
              <a:gs pos="100000">
                <a:srgbClr val="9900FF">
                  <a:tint val="23500"/>
                  <a:satMod val="160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94" name="Rounded Rectangle 393"/>
          <p:cNvSpPr/>
          <p:nvPr/>
        </p:nvSpPr>
        <p:spPr>
          <a:xfrm>
            <a:off x="4284377" y="2672810"/>
            <a:ext cx="234604" cy="184404"/>
          </a:xfrm>
          <a:prstGeom prst="roundRect">
            <a:avLst/>
          </a:prstGeom>
          <a:gradFill flip="none" rotWithShape="1">
            <a:gsLst>
              <a:gs pos="0">
                <a:srgbClr val="9900FF">
                  <a:tint val="66000"/>
                  <a:satMod val="160000"/>
                </a:srgbClr>
              </a:gs>
              <a:gs pos="50000">
                <a:srgbClr val="9900FF">
                  <a:tint val="44500"/>
                  <a:satMod val="160000"/>
                </a:srgbClr>
              </a:gs>
              <a:gs pos="100000">
                <a:srgbClr val="9900FF">
                  <a:tint val="23500"/>
                  <a:satMod val="160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91" name="Rounded Rectangle 390"/>
          <p:cNvSpPr/>
          <p:nvPr/>
        </p:nvSpPr>
        <p:spPr>
          <a:xfrm>
            <a:off x="3687560" y="3032951"/>
            <a:ext cx="234604" cy="184404"/>
          </a:xfrm>
          <a:prstGeom prst="roundRect">
            <a:avLst/>
          </a:prstGeom>
          <a:gradFill flip="none" rotWithShape="1">
            <a:gsLst>
              <a:gs pos="0">
                <a:srgbClr val="9900FF">
                  <a:tint val="66000"/>
                  <a:satMod val="160000"/>
                </a:srgbClr>
              </a:gs>
              <a:gs pos="50000">
                <a:srgbClr val="9900FF">
                  <a:tint val="44500"/>
                  <a:satMod val="160000"/>
                </a:srgbClr>
              </a:gs>
              <a:gs pos="100000">
                <a:srgbClr val="9900FF">
                  <a:tint val="23500"/>
                  <a:satMod val="160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92" name="Rounded Rectangle 391"/>
          <p:cNvSpPr/>
          <p:nvPr/>
        </p:nvSpPr>
        <p:spPr>
          <a:xfrm>
            <a:off x="3282937" y="3042476"/>
            <a:ext cx="234604" cy="184404"/>
          </a:xfrm>
          <a:prstGeom prst="roundRect">
            <a:avLst/>
          </a:prstGeom>
          <a:gradFill flip="none" rotWithShape="1">
            <a:gsLst>
              <a:gs pos="0">
                <a:srgbClr val="9900FF">
                  <a:tint val="66000"/>
                  <a:satMod val="160000"/>
                </a:srgbClr>
              </a:gs>
              <a:gs pos="50000">
                <a:srgbClr val="9900FF">
                  <a:tint val="44500"/>
                  <a:satMod val="160000"/>
                </a:srgbClr>
              </a:gs>
              <a:gs pos="100000">
                <a:srgbClr val="9900FF">
                  <a:tint val="23500"/>
                  <a:satMod val="160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89" name="Rounded Rectangle 388"/>
          <p:cNvSpPr/>
          <p:nvPr/>
        </p:nvSpPr>
        <p:spPr>
          <a:xfrm>
            <a:off x="3666408" y="2683288"/>
            <a:ext cx="234604" cy="184404"/>
          </a:xfrm>
          <a:prstGeom prst="roundRect">
            <a:avLst/>
          </a:prstGeom>
          <a:gradFill flip="none" rotWithShape="1">
            <a:gsLst>
              <a:gs pos="0">
                <a:srgbClr val="9900FF">
                  <a:tint val="66000"/>
                  <a:satMod val="160000"/>
                </a:srgbClr>
              </a:gs>
              <a:gs pos="50000">
                <a:srgbClr val="9900FF">
                  <a:tint val="44500"/>
                  <a:satMod val="160000"/>
                </a:srgbClr>
              </a:gs>
              <a:gs pos="100000">
                <a:srgbClr val="9900FF">
                  <a:tint val="23500"/>
                  <a:satMod val="160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90" name="Rounded Rectangle 389"/>
          <p:cNvSpPr/>
          <p:nvPr/>
        </p:nvSpPr>
        <p:spPr>
          <a:xfrm>
            <a:off x="3280737" y="2683288"/>
            <a:ext cx="234604" cy="184404"/>
          </a:xfrm>
          <a:prstGeom prst="roundRect">
            <a:avLst/>
          </a:prstGeom>
          <a:gradFill flip="none" rotWithShape="1">
            <a:gsLst>
              <a:gs pos="0">
                <a:srgbClr val="9900FF">
                  <a:tint val="66000"/>
                  <a:satMod val="160000"/>
                </a:srgbClr>
              </a:gs>
              <a:gs pos="50000">
                <a:srgbClr val="9900FF">
                  <a:tint val="44500"/>
                  <a:satMod val="160000"/>
                </a:srgbClr>
              </a:gs>
              <a:gs pos="100000">
                <a:srgbClr val="9900FF">
                  <a:tint val="23500"/>
                  <a:satMod val="160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87" name="Rounded Rectangle 386"/>
          <p:cNvSpPr/>
          <p:nvPr/>
        </p:nvSpPr>
        <p:spPr>
          <a:xfrm>
            <a:off x="2675566" y="2984881"/>
            <a:ext cx="234604" cy="184404"/>
          </a:xfrm>
          <a:prstGeom prst="roundRect">
            <a:avLst/>
          </a:prstGeom>
          <a:gradFill flip="none" rotWithShape="1">
            <a:gsLst>
              <a:gs pos="0">
                <a:srgbClr val="9900FF">
                  <a:tint val="66000"/>
                  <a:satMod val="160000"/>
                </a:srgbClr>
              </a:gs>
              <a:gs pos="50000">
                <a:srgbClr val="9900FF">
                  <a:tint val="44500"/>
                  <a:satMod val="160000"/>
                </a:srgbClr>
              </a:gs>
              <a:gs pos="100000">
                <a:srgbClr val="9900FF">
                  <a:tint val="23500"/>
                  <a:satMod val="160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88" name="Rounded Rectangle 387"/>
          <p:cNvSpPr/>
          <p:nvPr/>
        </p:nvSpPr>
        <p:spPr>
          <a:xfrm>
            <a:off x="2217173" y="3003931"/>
            <a:ext cx="234604" cy="184404"/>
          </a:xfrm>
          <a:prstGeom prst="roundRect">
            <a:avLst/>
          </a:prstGeom>
          <a:gradFill flip="none" rotWithShape="1">
            <a:gsLst>
              <a:gs pos="0">
                <a:srgbClr val="9900FF">
                  <a:tint val="66000"/>
                  <a:satMod val="160000"/>
                </a:srgbClr>
              </a:gs>
              <a:gs pos="50000">
                <a:srgbClr val="9900FF">
                  <a:tint val="44500"/>
                  <a:satMod val="160000"/>
                </a:srgbClr>
              </a:gs>
              <a:gs pos="100000">
                <a:srgbClr val="9900FF">
                  <a:tint val="23500"/>
                  <a:satMod val="160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85" name="Rounded Rectangle 384"/>
          <p:cNvSpPr/>
          <p:nvPr/>
        </p:nvSpPr>
        <p:spPr>
          <a:xfrm>
            <a:off x="2686831" y="2683811"/>
            <a:ext cx="234604" cy="184404"/>
          </a:xfrm>
          <a:prstGeom prst="roundRect">
            <a:avLst/>
          </a:prstGeom>
          <a:gradFill flip="none" rotWithShape="1">
            <a:gsLst>
              <a:gs pos="0">
                <a:srgbClr val="9900FF">
                  <a:tint val="66000"/>
                  <a:satMod val="160000"/>
                </a:srgbClr>
              </a:gs>
              <a:gs pos="50000">
                <a:srgbClr val="9900FF">
                  <a:tint val="44500"/>
                  <a:satMod val="160000"/>
                </a:srgbClr>
              </a:gs>
              <a:gs pos="100000">
                <a:srgbClr val="9900FF">
                  <a:tint val="23500"/>
                  <a:satMod val="160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86" name="Rounded Rectangle 385"/>
          <p:cNvSpPr/>
          <p:nvPr/>
        </p:nvSpPr>
        <p:spPr>
          <a:xfrm>
            <a:off x="2199863" y="2702885"/>
            <a:ext cx="234604" cy="184404"/>
          </a:xfrm>
          <a:prstGeom prst="roundRect">
            <a:avLst/>
          </a:prstGeom>
          <a:gradFill flip="none" rotWithShape="1">
            <a:gsLst>
              <a:gs pos="0">
                <a:srgbClr val="9900FF">
                  <a:tint val="66000"/>
                  <a:satMod val="160000"/>
                </a:srgbClr>
              </a:gs>
              <a:gs pos="50000">
                <a:srgbClr val="9900FF">
                  <a:tint val="44500"/>
                  <a:satMod val="160000"/>
                </a:srgbClr>
              </a:gs>
              <a:gs pos="100000">
                <a:srgbClr val="9900FF">
                  <a:tint val="23500"/>
                  <a:satMod val="160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83" name="Rounded Rectangle 382"/>
          <p:cNvSpPr/>
          <p:nvPr/>
        </p:nvSpPr>
        <p:spPr>
          <a:xfrm>
            <a:off x="1678207" y="3011326"/>
            <a:ext cx="234604" cy="184404"/>
          </a:xfrm>
          <a:prstGeom prst="roundRect">
            <a:avLst/>
          </a:prstGeom>
          <a:gradFill flip="none" rotWithShape="1">
            <a:gsLst>
              <a:gs pos="0">
                <a:srgbClr val="9900FF">
                  <a:tint val="66000"/>
                  <a:satMod val="160000"/>
                </a:srgbClr>
              </a:gs>
              <a:gs pos="50000">
                <a:srgbClr val="9900FF">
                  <a:tint val="44500"/>
                  <a:satMod val="160000"/>
                </a:srgbClr>
              </a:gs>
              <a:gs pos="100000">
                <a:srgbClr val="9900FF">
                  <a:tint val="23500"/>
                  <a:satMod val="160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84" name="Rounded Rectangle 383"/>
          <p:cNvSpPr/>
          <p:nvPr/>
        </p:nvSpPr>
        <p:spPr>
          <a:xfrm>
            <a:off x="1220100" y="3008947"/>
            <a:ext cx="234604" cy="184404"/>
          </a:xfrm>
          <a:prstGeom prst="roundRect">
            <a:avLst/>
          </a:prstGeom>
          <a:gradFill flip="none" rotWithShape="1">
            <a:gsLst>
              <a:gs pos="0">
                <a:srgbClr val="9900FF">
                  <a:tint val="66000"/>
                  <a:satMod val="160000"/>
                </a:srgbClr>
              </a:gs>
              <a:gs pos="50000">
                <a:srgbClr val="9900FF">
                  <a:tint val="44500"/>
                  <a:satMod val="160000"/>
                </a:srgbClr>
              </a:gs>
              <a:gs pos="100000">
                <a:srgbClr val="9900FF">
                  <a:tint val="23500"/>
                  <a:satMod val="160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82" name="Rounded Rectangle 381"/>
          <p:cNvSpPr/>
          <p:nvPr/>
        </p:nvSpPr>
        <p:spPr>
          <a:xfrm>
            <a:off x="1668549" y="2672379"/>
            <a:ext cx="234604" cy="184404"/>
          </a:xfrm>
          <a:prstGeom prst="roundRect">
            <a:avLst/>
          </a:prstGeom>
          <a:gradFill flip="none" rotWithShape="1">
            <a:gsLst>
              <a:gs pos="0">
                <a:srgbClr val="9900FF">
                  <a:tint val="66000"/>
                  <a:satMod val="160000"/>
                </a:srgbClr>
              </a:gs>
              <a:gs pos="50000">
                <a:srgbClr val="9900FF">
                  <a:tint val="44500"/>
                  <a:satMod val="160000"/>
                </a:srgbClr>
              </a:gs>
              <a:gs pos="100000">
                <a:srgbClr val="9900FF">
                  <a:tint val="23500"/>
                  <a:satMod val="160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81" name="Rounded Rectangle 380"/>
          <p:cNvSpPr/>
          <p:nvPr/>
        </p:nvSpPr>
        <p:spPr>
          <a:xfrm>
            <a:off x="1223621" y="2672379"/>
            <a:ext cx="234604" cy="184404"/>
          </a:xfrm>
          <a:prstGeom prst="roundRect">
            <a:avLst/>
          </a:prstGeom>
          <a:gradFill flip="none" rotWithShape="1">
            <a:gsLst>
              <a:gs pos="0">
                <a:srgbClr val="9900FF">
                  <a:tint val="66000"/>
                  <a:satMod val="160000"/>
                </a:srgbClr>
              </a:gs>
              <a:gs pos="50000">
                <a:srgbClr val="9900FF">
                  <a:tint val="44500"/>
                  <a:satMod val="160000"/>
                </a:srgbClr>
              </a:gs>
              <a:gs pos="100000">
                <a:srgbClr val="9900FF">
                  <a:tint val="23500"/>
                  <a:satMod val="160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12" name="Rounded Rectangle 311"/>
          <p:cNvSpPr/>
          <p:nvPr/>
        </p:nvSpPr>
        <p:spPr>
          <a:xfrm>
            <a:off x="2851236" y="2384634"/>
            <a:ext cx="234604" cy="184404"/>
          </a:xfrm>
          <a:prstGeom prst="roundRect">
            <a:avLst/>
          </a:prstGeom>
          <a:gradFill flip="none" rotWithShape="1">
            <a:gsLst>
              <a:gs pos="0">
                <a:srgbClr val="00B050">
                  <a:tint val="66000"/>
                  <a:satMod val="160000"/>
                </a:srgbClr>
              </a:gs>
              <a:gs pos="50000">
                <a:srgbClr val="00B050">
                  <a:tint val="44500"/>
                  <a:satMod val="160000"/>
                </a:srgbClr>
              </a:gs>
              <a:gs pos="100000">
                <a:srgbClr val="00B050">
                  <a:tint val="23500"/>
                  <a:satMod val="160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13" name="Rounded Rectangle 312"/>
          <p:cNvSpPr/>
          <p:nvPr/>
        </p:nvSpPr>
        <p:spPr>
          <a:xfrm>
            <a:off x="3543040" y="2374037"/>
            <a:ext cx="234604" cy="184404"/>
          </a:xfrm>
          <a:prstGeom prst="roundRect">
            <a:avLst/>
          </a:prstGeom>
          <a:gradFill flip="none" rotWithShape="1">
            <a:gsLst>
              <a:gs pos="0">
                <a:srgbClr val="00B050">
                  <a:tint val="66000"/>
                  <a:satMod val="160000"/>
                </a:srgbClr>
              </a:gs>
              <a:gs pos="50000">
                <a:srgbClr val="00B050">
                  <a:tint val="44500"/>
                  <a:satMod val="160000"/>
                </a:srgbClr>
              </a:gs>
              <a:gs pos="100000">
                <a:srgbClr val="00B050">
                  <a:tint val="23500"/>
                  <a:satMod val="160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08" name="Rounded Rectangle 207"/>
          <p:cNvSpPr/>
          <p:nvPr/>
        </p:nvSpPr>
        <p:spPr>
          <a:xfrm>
            <a:off x="1246418" y="2348842"/>
            <a:ext cx="234604" cy="184404"/>
          </a:xfrm>
          <a:prstGeom prst="roundRect">
            <a:avLst/>
          </a:prstGeom>
          <a:gradFill flip="none" rotWithShape="1">
            <a:gsLst>
              <a:gs pos="0">
                <a:srgbClr val="00B050">
                  <a:tint val="66000"/>
                  <a:satMod val="160000"/>
                </a:srgbClr>
              </a:gs>
              <a:gs pos="50000">
                <a:srgbClr val="00B050">
                  <a:tint val="44500"/>
                  <a:satMod val="160000"/>
                </a:srgbClr>
              </a:gs>
              <a:gs pos="100000">
                <a:srgbClr val="00B050">
                  <a:tint val="23500"/>
                  <a:satMod val="160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09" name="Rounded Rectangle 208"/>
          <p:cNvSpPr/>
          <p:nvPr/>
        </p:nvSpPr>
        <p:spPr>
          <a:xfrm>
            <a:off x="2049520" y="2338221"/>
            <a:ext cx="234604" cy="184404"/>
          </a:xfrm>
          <a:prstGeom prst="roundRect">
            <a:avLst/>
          </a:prstGeom>
          <a:gradFill flip="none" rotWithShape="1">
            <a:gsLst>
              <a:gs pos="0">
                <a:srgbClr val="00B050">
                  <a:tint val="66000"/>
                  <a:satMod val="160000"/>
                </a:srgbClr>
              </a:gs>
              <a:gs pos="50000">
                <a:srgbClr val="00B050">
                  <a:tint val="44500"/>
                  <a:satMod val="160000"/>
                </a:srgbClr>
              </a:gs>
              <a:gs pos="100000">
                <a:srgbClr val="00B050">
                  <a:tint val="23500"/>
                  <a:satMod val="160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 name="Rectangle 1"/>
          <p:cNvSpPr/>
          <p:nvPr/>
        </p:nvSpPr>
        <p:spPr>
          <a:xfrm>
            <a:off x="457200" y="312003"/>
            <a:ext cx="6400800"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pPr algn="just"/>
            <a:r>
              <a:rPr lang="en-US" b="1" dirty="0" smtClean="0">
                <a:solidFill>
                  <a:srgbClr val="C0504D">
                    <a:lumMod val="75000"/>
                  </a:srgbClr>
                </a:solidFill>
                <a:latin typeface="Cambria Math" panose="02040503050406030204" pitchFamily="18" charset="0"/>
                <a:ea typeface="Cambria Math" panose="02040503050406030204" pitchFamily="18" charset="0"/>
              </a:rPr>
              <a:t>Q. 1	Solve the following linear equations :</a:t>
            </a:r>
          </a:p>
        </p:txBody>
      </p:sp>
      <p:sp>
        <p:nvSpPr>
          <p:cNvPr id="7" name="Rectangle 6"/>
          <p:cNvSpPr/>
          <p:nvPr/>
        </p:nvSpPr>
        <p:spPr>
          <a:xfrm>
            <a:off x="457200" y="851416"/>
            <a:ext cx="457200"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pPr algn="just"/>
            <a:r>
              <a:rPr lang="en-US" dirty="0" smtClean="0">
                <a:solidFill>
                  <a:srgbClr val="CC00CC"/>
                </a:solidFill>
                <a:latin typeface="Cambria Math" panose="02040503050406030204" pitchFamily="18" charset="0"/>
                <a:ea typeface="Cambria Math" panose="02040503050406030204" pitchFamily="18" charset="0"/>
              </a:rPr>
              <a:t>1.</a:t>
            </a:r>
          </a:p>
        </p:txBody>
      </p:sp>
      <p:grpSp>
        <p:nvGrpSpPr>
          <p:cNvPr id="94" name="Group 93"/>
          <p:cNvGrpSpPr/>
          <p:nvPr/>
        </p:nvGrpSpPr>
        <p:grpSpPr>
          <a:xfrm>
            <a:off x="1063612" y="666750"/>
            <a:ext cx="2651760" cy="738664"/>
            <a:chOff x="1219200" y="666750"/>
            <a:chExt cx="2651760" cy="738664"/>
          </a:xfrm>
        </p:grpSpPr>
        <p:grpSp>
          <p:nvGrpSpPr>
            <p:cNvPr id="3" name="Group 2"/>
            <p:cNvGrpSpPr/>
            <p:nvPr/>
          </p:nvGrpSpPr>
          <p:grpSpPr>
            <a:xfrm>
              <a:off x="1219200" y="666750"/>
              <a:ext cx="365760" cy="738664"/>
              <a:chOff x="1219200" y="762000"/>
              <a:chExt cx="365760" cy="738664"/>
            </a:xfrm>
          </p:grpSpPr>
          <p:sp>
            <p:nvSpPr>
              <p:cNvPr id="4" name="Rectangle 3"/>
              <p:cNvSpPr/>
              <p:nvPr/>
            </p:nvSpPr>
            <p:spPr>
              <a:xfrm>
                <a:off x="1240016" y="762000"/>
                <a:ext cx="309700" cy="369332"/>
              </a:xfrm>
              <a:prstGeom prst="rect">
                <a:avLst/>
              </a:prstGeom>
            </p:spPr>
            <p:txBody>
              <a:bodyPr wrap="none">
                <a:spAutoFit/>
              </a:bodyPr>
              <a:lstStyle/>
              <a:p>
                <a:pPr algn="ctr"/>
                <a:r>
                  <a:rPr lang="en-US" i="1" dirty="0" smtClean="0">
                    <a:solidFill>
                      <a:srgbClr val="CC00CC"/>
                    </a:solidFill>
                    <a:latin typeface="Bookman Old Style" panose="02050604050505020204" pitchFamily="18" charset="0"/>
                    <a:ea typeface="Cambria Math" panose="02040503050406030204" pitchFamily="18" charset="0"/>
                    <a:cs typeface="Arial" pitchFamily="34" charset="0"/>
                  </a:rPr>
                  <a:t>x</a:t>
                </a:r>
                <a:endParaRPr lang="en-US" i="1" dirty="0">
                  <a:solidFill>
                    <a:srgbClr val="CC00CC"/>
                  </a:solidFill>
                  <a:latin typeface="Bookman Old Style" panose="02050604050505020204" pitchFamily="18" charset="0"/>
                  <a:ea typeface="Cambria Math" panose="02040503050406030204" pitchFamily="18" charset="0"/>
                  <a:cs typeface="Arial" pitchFamily="34" charset="0"/>
                </a:endParaRPr>
              </a:p>
            </p:txBody>
          </p:sp>
          <p:sp>
            <p:nvSpPr>
              <p:cNvPr id="5" name="Rectangle 4"/>
              <p:cNvSpPr/>
              <p:nvPr/>
            </p:nvSpPr>
            <p:spPr>
              <a:xfrm>
                <a:off x="1245627" y="1131332"/>
                <a:ext cx="312906" cy="369332"/>
              </a:xfrm>
              <a:prstGeom prst="rect">
                <a:avLst/>
              </a:prstGeom>
            </p:spPr>
            <p:txBody>
              <a:bodyPr wrap="none">
                <a:spAutoFit/>
              </a:bodyPr>
              <a:lstStyle/>
              <a:p>
                <a:pPr algn="ctr"/>
                <a:r>
                  <a:rPr lang="en-US" dirty="0" smtClean="0">
                    <a:solidFill>
                      <a:srgbClr val="CC00CC"/>
                    </a:solidFill>
                    <a:latin typeface="Cambria Math" panose="02040503050406030204" pitchFamily="18" charset="0"/>
                    <a:ea typeface="Cambria Math" panose="02040503050406030204" pitchFamily="18" charset="0"/>
                    <a:cs typeface="Arial" pitchFamily="34" charset="0"/>
                  </a:rPr>
                  <a:t>2</a:t>
                </a:r>
                <a:endParaRPr lang="en-US" dirty="0">
                  <a:solidFill>
                    <a:srgbClr val="CC00CC"/>
                  </a:solidFill>
                  <a:latin typeface="Cambria Math" panose="02040503050406030204" pitchFamily="18" charset="0"/>
                  <a:ea typeface="Cambria Math" panose="02040503050406030204" pitchFamily="18" charset="0"/>
                  <a:cs typeface="Arial" pitchFamily="34" charset="0"/>
                </a:endParaRPr>
              </a:p>
            </p:txBody>
          </p:sp>
          <p:cxnSp>
            <p:nvCxnSpPr>
              <p:cNvPr id="6" name="Straight Connector 5"/>
              <p:cNvCxnSpPr/>
              <p:nvPr/>
            </p:nvCxnSpPr>
            <p:spPr>
              <a:xfrm>
                <a:off x="1219200" y="1134229"/>
                <a:ext cx="365760" cy="1588"/>
              </a:xfrm>
              <a:prstGeom prst="line">
                <a:avLst/>
              </a:prstGeom>
              <a:ln w="19050" cap="sq" cmpd="sng">
                <a:solidFill>
                  <a:srgbClr val="CC00CC"/>
                </a:solidFill>
                <a:round/>
              </a:ln>
              <a:effectLst/>
            </p:spPr>
            <p:style>
              <a:lnRef idx="2">
                <a:schemeClr val="dk1"/>
              </a:lnRef>
              <a:fillRef idx="0">
                <a:schemeClr val="dk1"/>
              </a:fillRef>
              <a:effectRef idx="1">
                <a:schemeClr val="dk1"/>
              </a:effectRef>
              <a:fontRef idx="minor">
                <a:schemeClr val="tx1"/>
              </a:fontRef>
            </p:style>
          </p:cxnSp>
        </p:grpSp>
        <p:sp>
          <p:nvSpPr>
            <p:cNvPr id="8" name="Rectangle 7"/>
            <p:cNvSpPr/>
            <p:nvPr/>
          </p:nvSpPr>
          <p:spPr>
            <a:xfrm>
              <a:off x="1600200" y="823913"/>
              <a:ext cx="304800"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pPr algn="ctr"/>
              <a:r>
                <a:rPr lang="en-US" dirty="0" smtClean="0">
                  <a:solidFill>
                    <a:srgbClr val="CC00CC"/>
                  </a:solidFill>
                  <a:latin typeface="Cambria Math" panose="02040503050406030204" pitchFamily="18" charset="0"/>
                  <a:ea typeface="Cambria Math" panose="02040503050406030204" pitchFamily="18" charset="0"/>
                </a:rPr>
                <a:t>–</a:t>
              </a:r>
            </a:p>
          </p:txBody>
        </p:sp>
        <p:grpSp>
          <p:nvGrpSpPr>
            <p:cNvPr id="9" name="Group 8"/>
            <p:cNvGrpSpPr/>
            <p:nvPr/>
          </p:nvGrpSpPr>
          <p:grpSpPr>
            <a:xfrm>
              <a:off x="1905000" y="666750"/>
              <a:ext cx="365760" cy="738664"/>
              <a:chOff x="1219200" y="762000"/>
              <a:chExt cx="365760" cy="738664"/>
            </a:xfrm>
          </p:grpSpPr>
          <p:sp>
            <p:nvSpPr>
              <p:cNvPr id="10" name="Rectangle 9"/>
              <p:cNvSpPr/>
              <p:nvPr/>
            </p:nvSpPr>
            <p:spPr>
              <a:xfrm>
                <a:off x="1245627" y="762000"/>
                <a:ext cx="312906" cy="369332"/>
              </a:xfrm>
              <a:prstGeom prst="rect">
                <a:avLst/>
              </a:prstGeom>
            </p:spPr>
            <p:txBody>
              <a:bodyPr wrap="none">
                <a:spAutoFit/>
              </a:bodyPr>
              <a:lstStyle/>
              <a:p>
                <a:pPr algn="ctr"/>
                <a:r>
                  <a:rPr lang="en-US" dirty="0" smtClean="0">
                    <a:solidFill>
                      <a:srgbClr val="CC00CC"/>
                    </a:solidFill>
                    <a:latin typeface="Cambria Math" panose="02040503050406030204" pitchFamily="18" charset="0"/>
                    <a:ea typeface="Cambria Math" panose="02040503050406030204" pitchFamily="18" charset="0"/>
                    <a:cs typeface="Arial" pitchFamily="34" charset="0"/>
                  </a:rPr>
                  <a:t>1</a:t>
                </a:r>
                <a:endParaRPr lang="en-US" dirty="0">
                  <a:solidFill>
                    <a:srgbClr val="CC00CC"/>
                  </a:solidFill>
                  <a:latin typeface="Cambria Math" panose="02040503050406030204" pitchFamily="18" charset="0"/>
                  <a:ea typeface="Cambria Math" panose="02040503050406030204" pitchFamily="18" charset="0"/>
                  <a:cs typeface="Arial" pitchFamily="34" charset="0"/>
                </a:endParaRPr>
              </a:p>
            </p:txBody>
          </p:sp>
          <p:sp>
            <p:nvSpPr>
              <p:cNvPr id="11" name="Rectangle 10"/>
              <p:cNvSpPr/>
              <p:nvPr/>
            </p:nvSpPr>
            <p:spPr>
              <a:xfrm>
                <a:off x="1245627" y="1131332"/>
                <a:ext cx="312906" cy="369332"/>
              </a:xfrm>
              <a:prstGeom prst="rect">
                <a:avLst/>
              </a:prstGeom>
            </p:spPr>
            <p:txBody>
              <a:bodyPr wrap="none">
                <a:spAutoFit/>
              </a:bodyPr>
              <a:lstStyle/>
              <a:p>
                <a:pPr algn="ctr"/>
                <a:r>
                  <a:rPr lang="en-US" dirty="0" smtClean="0">
                    <a:solidFill>
                      <a:srgbClr val="CC00CC"/>
                    </a:solidFill>
                    <a:latin typeface="Cambria Math" panose="02040503050406030204" pitchFamily="18" charset="0"/>
                    <a:ea typeface="Cambria Math" panose="02040503050406030204" pitchFamily="18" charset="0"/>
                    <a:cs typeface="Arial" pitchFamily="34" charset="0"/>
                  </a:rPr>
                  <a:t>5</a:t>
                </a:r>
                <a:endParaRPr lang="en-US" dirty="0">
                  <a:solidFill>
                    <a:srgbClr val="CC00CC"/>
                  </a:solidFill>
                  <a:latin typeface="Cambria Math" panose="02040503050406030204" pitchFamily="18" charset="0"/>
                  <a:ea typeface="Cambria Math" panose="02040503050406030204" pitchFamily="18" charset="0"/>
                  <a:cs typeface="Arial" pitchFamily="34" charset="0"/>
                </a:endParaRPr>
              </a:p>
            </p:txBody>
          </p:sp>
          <p:cxnSp>
            <p:nvCxnSpPr>
              <p:cNvPr id="12" name="Straight Connector 11"/>
              <p:cNvCxnSpPr/>
              <p:nvPr/>
            </p:nvCxnSpPr>
            <p:spPr>
              <a:xfrm>
                <a:off x="1219200" y="1134229"/>
                <a:ext cx="365760" cy="1588"/>
              </a:xfrm>
              <a:prstGeom prst="line">
                <a:avLst/>
              </a:prstGeom>
              <a:ln w="19050" cap="sq" cmpd="sng">
                <a:solidFill>
                  <a:srgbClr val="CC00CC"/>
                </a:solidFill>
                <a:round/>
              </a:ln>
              <a:effectLst/>
            </p:spPr>
            <p:style>
              <a:lnRef idx="2">
                <a:schemeClr val="dk1"/>
              </a:lnRef>
              <a:fillRef idx="0">
                <a:schemeClr val="dk1"/>
              </a:fillRef>
              <a:effectRef idx="1">
                <a:schemeClr val="dk1"/>
              </a:effectRef>
              <a:fontRef idx="minor">
                <a:schemeClr val="tx1"/>
              </a:fontRef>
            </p:style>
          </p:cxnSp>
        </p:grpSp>
        <p:grpSp>
          <p:nvGrpSpPr>
            <p:cNvPr id="13" name="Group 12"/>
            <p:cNvGrpSpPr/>
            <p:nvPr/>
          </p:nvGrpSpPr>
          <p:grpSpPr>
            <a:xfrm>
              <a:off x="2819400" y="666750"/>
              <a:ext cx="365760" cy="738664"/>
              <a:chOff x="1219200" y="762000"/>
              <a:chExt cx="365760" cy="738664"/>
            </a:xfrm>
          </p:grpSpPr>
          <p:sp>
            <p:nvSpPr>
              <p:cNvPr id="14" name="Rectangle 13"/>
              <p:cNvSpPr/>
              <p:nvPr/>
            </p:nvSpPr>
            <p:spPr>
              <a:xfrm>
                <a:off x="1240016" y="762000"/>
                <a:ext cx="309700" cy="369332"/>
              </a:xfrm>
              <a:prstGeom prst="rect">
                <a:avLst/>
              </a:prstGeom>
            </p:spPr>
            <p:txBody>
              <a:bodyPr wrap="none">
                <a:spAutoFit/>
              </a:bodyPr>
              <a:lstStyle/>
              <a:p>
                <a:pPr algn="ctr"/>
                <a:r>
                  <a:rPr lang="en-US" i="1" dirty="0" smtClean="0">
                    <a:solidFill>
                      <a:srgbClr val="CC00CC"/>
                    </a:solidFill>
                    <a:latin typeface="Bookman Old Style" panose="02050604050505020204" pitchFamily="18" charset="0"/>
                    <a:ea typeface="Cambria Math" panose="02040503050406030204" pitchFamily="18" charset="0"/>
                    <a:cs typeface="Arial" pitchFamily="34" charset="0"/>
                  </a:rPr>
                  <a:t>x</a:t>
                </a:r>
                <a:endParaRPr lang="en-US" i="1" dirty="0">
                  <a:solidFill>
                    <a:srgbClr val="CC00CC"/>
                  </a:solidFill>
                  <a:latin typeface="Bookman Old Style" panose="02050604050505020204" pitchFamily="18" charset="0"/>
                  <a:ea typeface="Cambria Math" panose="02040503050406030204" pitchFamily="18" charset="0"/>
                  <a:cs typeface="Arial" pitchFamily="34" charset="0"/>
                </a:endParaRPr>
              </a:p>
            </p:txBody>
          </p:sp>
          <p:sp>
            <p:nvSpPr>
              <p:cNvPr id="15" name="Rectangle 14"/>
              <p:cNvSpPr/>
              <p:nvPr/>
            </p:nvSpPr>
            <p:spPr>
              <a:xfrm>
                <a:off x="1245627" y="1131332"/>
                <a:ext cx="312906" cy="369332"/>
              </a:xfrm>
              <a:prstGeom prst="rect">
                <a:avLst/>
              </a:prstGeom>
            </p:spPr>
            <p:txBody>
              <a:bodyPr wrap="none">
                <a:spAutoFit/>
              </a:bodyPr>
              <a:lstStyle/>
              <a:p>
                <a:pPr algn="ctr"/>
                <a:r>
                  <a:rPr lang="en-US" dirty="0" smtClean="0">
                    <a:solidFill>
                      <a:srgbClr val="CC00CC"/>
                    </a:solidFill>
                    <a:latin typeface="Cambria Math" panose="02040503050406030204" pitchFamily="18" charset="0"/>
                    <a:ea typeface="Cambria Math" panose="02040503050406030204" pitchFamily="18" charset="0"/>
                    <a:cs typeface="Arial" pitchFamily="34" charset="0"/>
                  </a:rPr>
                  <a:t>3</a:t>
                </a:r>
                <a:endParaRPr lang="en-US" dirty="0">
                  <a:solidFill>
                    <a:srgbClr val="CC00CC"/>
                  </a:solidFill>
                  <a:latin typeface="Cambria Math" panose="02040503050406030204" pitchFamily="18" charset="0"/>
                  <a:ea typeface="Cambria Math" panose="02040503050406030204" pitchFamily="18" charset="0"/>
                  <a:cs typeface="Arial" pitchFamily="34" charset="0"/>
                </a:endParaRPr>
              </a:p>
            </p:txBody>
          </p:sp>
          <p:cxnSp>
            <p:nvCxnSpPr>
              <p:cNvPr id="16" name="Straight Connector 15"/>
              <p:cNvCxnSpPr/>
              <p:nvPr/>
            </p:nvCxnSpPr>
            <p:spPr>
              <a:xfrm>
                <a:off x="1219200" y="1134229"/>
                <a:ext cx="365760" cy="1588"/>
              </a:xfrm>
              <a:prstGeom prst="line">
                <a:avLst/>
              </a:prstGeom>
              <a:ln w="19050" cap="sq" cmpd="sng">
                <a:solidFill>
                  <a:srgbClr val="CC00CC"/>
                </a:solidFill>
                <a:round/>
              </a:ln>
              <a:effectLst/>
            </p:spPr>
            <p:style>
              <a:lnRef idx="2">
                <a:schemeClr val="dk1"/>
              </a:lnRef>
              <a:fillRef idx="0">
                <a:schemeClr val="dk1"/>
              </a:fillRef>
              <a:effectRef idx="1">
                <a:schemeClr val="dk1"/>
              </a:effectRef>
              <a:fontRef idx="minor">
                <a:schemeClr val="tx1"/>
              </a:fontRef>
            </p:style>
          </p:cxnSp>
        </p:grpSp>
        <p:sp>
          <p:nvSpPr>
            <p:cNvPr id="17" name="Rectangle 16"/>
            <p:cNvSpPr/>
            <p:nvPr/>
          </p:nvSpPr>
          <p:spPr>
            <a:xfrm>
              <a:off x="3200400" y="823913"/>
              <a:ext cx="304800"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pPr algn="ctr"/>
              <a:r>
                <a:rPr lang="en-US" dirty="0" smtClean="0">
                  <a:solidFill>
                    <a:srgbClr val="CC00CC"/>
                  </a:solidFill>
                  <a:latin typeface="Cambria Math" panose="02040503050406030204" pitchFamily="18" charset="0"/>
                  <a:ea typeface="Cambria Math" panose="02040503050406030204" pitchFamily="18" charset="0"/>
                </a:rPr>
                <a:t>+</a:t>
              </a:r>
            </a:p>
          </p:txBody>
        </p:sp>
        <p:grpSp>
          <p:nvGrpSpPr>
            <p:cNvPr id="18" name="Group 17"/>
            <p:cNvGrpSpPr/>
            <p:nvPr/>
          </p:nvGrpSpPr>
          <p:grpSpPr>
            <a:xfrm>
              <a:off x="3505200" y="666750"/>
              <a:ext cx="365760" cy="738664"/>
              <a:chOff x="1219200" y="762000"/>
              <a:chExt cx="365760" cy="738664"/>
            </a:xfrm>
          </p:grpSpPr>
          <p:sp>
            <p:nvSpPr>
              <p:cNvPr id="19" name="Rectangle 18"/>
              <p:cNvSpPr/>
              <p:nvPr/>
            </p:nvSpPr>
            <p:spPr>
              <a:xfrm>
                <a:off x="1245627" y="762000"/>
                <a:ext cx="312906" cy="369332"/>
              </a:xfrm>
              <a:prstGeom prst="rect">
                <a:avLst/>
              </a:prstGeom>
            </p:spPr>
            <p:txBody>
              <a:bodyPr wrap="none">
                <a:spAutoFit/>
              </a:bodyPr>
              <a:lstStyle/>
              <a:p>
                <a:pPr algn="ctr"/>
                <a:r>
                  <a:rPr lang="en-US" dirty="0" smtClean="0">
                    <a:solidFill>
                      <a:srgbClr val="CC00CC"/>
                    </a:solidFill>
                    <a:latin typeface="Cambria Math" panose="02040503050406030204" pitchFamily="18" charset="0"/>
                    <a:ea typeface="Cambria Math" panose="02040503050406030204" pitchFamily="18" charset="0"/>
                    <a:cs typeface="Arial" pitchFamily="34" charset="0"/>
                  </a:rPr>
                  <a:t>1</a:t>
                </a:r>
                <a:endParaRPr lang="en-US" dirty="0">
                  <a:solidFill>
                    <a:srgbClr val="CC00CC"/>
                  </a:solidFill>
                  <a:latin typeface="Cambria Math" panose="02040503050406030204" pitchFamily="18" charset="0"/>
                  <a:ea typeface="Cambria Math" panose="02040503050406030204" pitchFamily="18" charset="0"/>
                  <a:cs typeface="Arial" pitchFamily="34" charset="0"/>
                </a:endParaRPr>
              </a:p>
            </p:txBody>
          </p:sp>
          <p:sp>
            <p:nvSpPr>
              <p:cNvPr id="20" name="Rectangle 19"/>
              <p:cNvSpPr/>
              <p:nvPr/>
            </p:nvSpPr>
            <p:spPr>
              <a:xfrm>
                <a:off x="1245627" y="1131332"/>
                <a:ext cx="312906" cy="369332"/>
              </a:xfrm>
              <a:prstGeom prst="rect">
                <a:avLst/>
              </a:prstGeom>
            </p:spPr>
            <p:txBody>
              <a:bodyPr wrap="none">
                <a:spAutoFit/>
              </a:bodyPr>
              <a:lstStyle/>
              <a:p>
                <a:pPr algn="ctr"/>
                <a:r>
                  <a:rPr lang="en-US" dirty="0" smtClean="0">
                    <a:solidFill>
                      <a:srgbClr val="CC00CC"/>
                    </a:solidFill>
                    <a:latin typeface="Cambria Math" panose="02040503050406030204" pitchFamily="18" charset="0"/>
                    <a:ea typeface="Cambria Math" panose="02040503050406030204" pitchFamily="18" charset="0"/>
                    <a:cs typeface="Arial" pitchFamily="34" charset="0"/>
                  </a:rPr>
                  <a:t>4</a:t>
                </a:r>
                <a:endParaRPr lang="en-US" dirty="0">
                  <a:solidFill>
                    <a:srgbClr val="CC00CC"/>
                  </a:solidFill>
                  <a:latin typeface="Cambria Math" panose="02040503050406030204" pitchFamily="18" charset="0"/>
                  <a:ea typeface="Cambria Math" panose="02040503050406030204" pitchFamily="18" charset="0"/>
                  <a:cs typeface="Arial" pitchFamily="34" charset="0"/>
                </a:endParaRPr>
              </a:p>
            </p:txBody>
          </p:sp>
          <p:cxnSp>
            <p:nvCxnSpPr>
              <p:cNvPr id="21" name="Straight Connector 20"/>
              <p:cNvCxnSpPr/>
              <p:nvPr/>
            </p:nvCxnSpPr>
            <p:spPr>
              <a:xfrm>
                <a:off x="1219200" y="1134229"/>
                <a:ext cx="365760" cy="1588"/>
              </a:xfrm>
              <a:prstGeom prst="line">
                <a:avLst/>
              </a:prstGeom>
              <a:ln w="19050" cap="sq" cmpd="sng">
                <a:solidFill>
                  <a:srgbClr val="CC00CC"/>
                </a:solidFill>
                <a:round/>
              </a:ln>
              <a:effectLst/>
            </p:spPr>
            <p:style>
              <a:lnRef idx="2">
                <a:schemeClr val="dk1"/>
              </a:lnRef>
              <a:fillRef idx="0">
                <a:schemeClr val="dk1"/>
              </a:fillRef>
              <a:effectRef idx="1">
                <a:schemeClr val="dk1"/>
              </a:effectRef>
              <a:fontRef idx="minor">
                <a:schemeClr val="tx1"/>
              </a:fontRef>
            </p:style>
          </p:cxnSp>
        </p:grpSp>
        <p:sp>
          <p:nvSpPr>
            <p:cNvPr id="22" name="Rectangle 21"/>
            <p:cNvSpPr/>
            <p:nvPr/>
          </p:nvSpPr>
          <p:spPr>
            <a:xfrm>
              <a:off x="2362200" y="823913"/>
              <a:ext cx="304800"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pPr algn="ctr"/>
              <a:r>
                <a:rPr lang="en-US" dirty="0" smtClean="0">
                  <a:solidFill>
                    <a:srgbClr val="CC00CC"/>
                  </a:solidFill>
                  <a:latin typeface="Cambria Math" panose="02040503050406030204" pitchFamily="18" charset="0"/>
                  <a:ea typeface="Cambria Math" panose="02040503050406030204" pitchFamily="18" charset="0"/>
                </a:rPr>
                <a:t>=</a:t>
              </a:r>
            </a:p>
          </p:txBody>
        </p:sp>
      </p:grpSp>
      <p:grpSp>
        <p:nvGrpSpPr>
          <p:cNvPr id="23" name="Group 22"/>
          <p:cNvGrpSpPr/>
          <p:nvPr/>
        </p:nvGrpSpPr>
        <p:grpSpPr>
          <a:xfrm>
            <a:off x="527332" y="1352550"/>
            <a:ext cx="615668" cy="369332"/>
            <a:chOff x="522920" y="1515017"/>
            <a:chExt cx="615668" cy="369332"/>
          </a:xfrm>
        </p:grpSpPr>
        <p:sp>
          <p:nvSpPr>
            <p:cNvPr id="24" name="Flowchart: Delay 23"/>
            <p:cNvSpPr/>
            <p:nvPr/>
          </p:nvSpPr>
          <p:spPr>
            <a:xfrm>
              <a:off x="573605" y="1544221"/>
              <a:ext cx="564983" cy="323262"/>
            </a:xfrm>
            <a:prstGeom prst="flowChartDelay">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mbria Math" panose="02040503050406030204" pitchFamily="18" charset="0"/>
                <a:ea typeface="Cambria Math" panose="02040503050406030204" pitchFamily="18" charset="0"/>
              </a:endParaRPr>
            </a:p>
          </p:txBody>
        </p:sp>
        <p:sp>
          <p:nvSpPr>
            <p:cNvPr id="25" name="TextBox 24"/>
            <p:cNvSpPr txBox="1"/>
            <p:nvPr/>
          </p:nvSpPr>
          <p:spPr>
            <a:xfrm>
              <a:off x="522920" y="1515017"/>
              <a:ext cx="562946" cy="369332"/>
            </a:xfrm>
            <a:prstGeom prst="rect">
              <a:avLst/>
            </a:prstGeom>
            <a:noFill/>
          </p:spPr>
          <p:txBody>
            <a:bodyPr wrap="square" rtlCol="0">
              <a:spAutoFit/>
            </a:bodyPr>
            <a:lstStyle/>
            <a:p>
              <a:r>
                <a:rPr lang="en-US" b="1" dirty="0" smtClean="0">
                  <a:solidFill>
                    <a:prstClr val="black">
                      <a:lumMod val="95000"/>
                      <a:lumOff val="5000"/>
                    </a:prstClr>
                  </a:solidFill>
                  <a:latin typeface="Cambria Math" panose="02040503050406030204" pitchFamily="18" charset="0"/>
                  <a:ea typeface="Cambria Math" panose="02040503050406030204" pitchFamily="18" charset="0"/>
                  <a:cs typeface="Arial" pitchFamily="34" charset="0"/>
                </a:rPr>
                <a:t>Sol</a:t>
              </a:r>
              <a:endParaRPr lang="en-US" b="1" dirty="0">
                <a:solidFill>
                  <a:prstClr val="black">
                    <a:lumMod val="95000"/>
                    <a:lumOff val="5000"/>
                  </a:prstClr>
                </a:solidFill>
                <a:latin typeface="Cambria Math" panose="02040503050406030204" pitchFamily="18" charset="0"/>
                <a:ea typeface="Cambria Math" panose="02040503050406030204" pitchFamily="18" charset="0"/>
                <a:cs typeface="Arial" pitchFamily="34" charset="0"/>
              </a:endParaRPr>
            </a:p>
          </p:txBody>
        </p:sp>
      </p:grpSp>
      <p:grpSp>
        <p:nvGrpSpPr>
          <p:cNvPr id="26" name="Group 25"/>
          <p:cNvGrpSpPr/>
          <p:nvPr/>
        </p:nvGrpSpPr>
        <p:grpSpPr>
          <a:xfrm>
            <a:off x="1180840" y="1285875"/>
            <a:ext cx="320922" cy="738664"/>
            <a:chOff x="1237611" y="762000"/>
            <a:chExt cx="320922" cy="738664"/>
          </a:xfrm>
        </p:grpSpPr>
        <p:sp>
          <p:nvSpPr>
            <p:cNvPr id="27" name="Rectangle 26"/>
            <p:cNvSpPr/>
            <p:nvPr/>
          </p:nvSpPr>
          <p:spPr>
            <a:xfrm>
              <a:off x="1237611" y="762000"/>
              <a:ext cx="314510" cy="369332"/>
            </a:xfrm>
            <a:prstGeom prst="rect">
              <a:avLst/>
            </a:prstGeom>
          </p:spPr>
          <p:txBody>
            <a:bodyPr wrap="none">
              <a:spAutoFit/>
            </a:bodyPr>
            <a:lstStyle/>
            <a:p>
              <a:pPr algn="ctr"/>
              <a:r>
                <a:rPr lang="en-US" i="1" dirty="0" smtClean="0">
                  <a:solidFill>
                    <a:prstClr val="black"/>
                  </a:solidFill>
                  <a:latin typeface="Bookman Old Style" panose="02050604050505020204" pitchFamily="18" charset="0"/>
                  <a:ea typeface="Cambria Math" panose="02040503050406030204" pitchFamily="18" charset="0"/>
                  <a:cs typeface="Arial" pitchFamily="34" charset="0"/>
                </a:rPr>
                <a:t>x</a:t>
              </a:r>
              <a:endParaRPr lang="en-US" i="1" dirty="0">
                <a:solidFill>
                  <a:prstClr val="black"/>
                </a:solidFill>
                <a:latin typeface="Bookman Old Style" panose="02050604050505020204" pitchFamily="18" charset="0"/>
                <a:ea typeface="Cambria Math" panose="02040503050406030204" pitchFamily="18" charset="0"/>
                <a:cs typeface="Arial" pitchFamily="34" charset="0"/>
              </a:endParaRPr>
            </a:p>
          </p:txBody>
        </p:sp>
        <p:sp>
          <p:nvSpPr>
            <p:cNvPr id="28" name="Rectangle 27"/>
            <p:cNvSpPr/>
            <p:nvPr/>
          </p:nvSpPr>
          <p:spPr>
            <a:xfrm>
              <a:off x="1245627" y="1131332"/>
              <a:ext cx="312906" cy="369332"/>
            </a:xfrm>
            <a:prstGeom prst="rect">
              <a:avLst/>
            </a:prstGeom>
          </p:spPr>
          <p:txBody>
            <a:bodyPr wrap="none">
              <a:spAutoFit/>
            </a:bodyPr>
            <a:lstStyle/>
            <a:p>
              <a:pPr algn="ctr"/>
              <a:r>
                <a:rPr lang="en-US" dirty="0" smtClean="0">
                  <a:solidFill>
                    <a:prstClr val="black"/>
                  </a:solidFill>
                  <a:latin typeface="Cambria Math" panose="02040503050406030204" pitchFamily="18" charset="0"/>
                  <a:ea typeface="Cambria Math" panose="02040503050406030204" pitchFamily="18" charset="0"/>
                  <a:cs typeface="Arial" pitchFamily="34" charset="0"/>
                </a:rPr>
                <a:t>2</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cxnSp>
          <p:nvCxnSpPr>
            <p:cNvPr id="29" name="Straight Connector 28"/>
            <p:cNvCxnSpPr/>
            <p:nvPr/>
          </p:nvCxnSpPr>
          <p:spPr>
            <a:xfrm>
              <a:off x="1250940" y="1134229"/>
              <a:ext cx="302281" cy="1588"/>
            </a:xfrm>
            <a:prstGeom prst="line">
              <a:avLst/>
            </a:prstGeom>
            <a:ln w="19050" cap="sq" cmpd="sng">
              <a:round/>
            </a:ln>
            <a:effectLst/>
          </p:spPr>
          <p:style>
            <a:lnRef idx="2">
              <a:schemeClr val="dk1"/>
            </a:lnRef>
            <a:fillRef idx="0">
              <a:schemeClr val="dk1"/>
            </a:fillRef>
            <a:effectRef idx="1">
              <a:schemeClr val="dk1"/>
            </a:effectRef>
            <a:fontRef idx="minor">
              <a:schemeClr val="tx1"/>
            </a:fontRef>
          </p:style>
        </p:cxnSp>
      </p:grpSp>
      <p:sp>
        <p:nvSpPr>
          <p:cNvPr id="30" name="Rectangle 29"/>
          <p:cNvSpPr/>
          <p:nvPr/>
        </p:nvSpPr>
        <p:spPr>
          <a:xfrm>
            <a:off x="1543429" y="1443038"/>
            <a:ext cx="304800"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pPr algn="ctr"/>
            <a:r>
              <a:rPr lang="en-US" b="1" dirty="0" smtClean="0">
                <a:solidFill>
                  <a:prstClr val="black"/>
                </a:solidFill>
                <a:latin typeface="Cambria Math" panose="02040503050406030204" pitchFamily="18" charset="0"/>
                <a:ea typeface="Cambria Math" panose="02040503050406030204" pitchFamily="18" charset="0"/>
              </a:rPr>
              <a:t>–</a:t>
            </a:r>
          </a:p>
        </p:txBody>
      </p:sp>
      <p:grpSp>
        <p:nvGrpSpPr>
          <p:cNvPr id="31" name="Group 30"/>
          <p:cNvGrpSpPr/>
          <p:nvPr/>
        </p:nvGrpSpPr>
        <p:grpSpPr>
          <a:xfrm>
            <a:off x="1912756" y="1285875"/>
            <a:ext cx="312906" cy="738664"/>
            <a:chOff x="1245627" y="762000"/>
            <a:chExt cx="312906" cy="738664"/>
          </a:xfrm>
        </p:grpSpPr>
        <p:sp>
          <p:nvSpPr>
            <p:cNvPr id="32" name="Rectangle 31"/>
            <p:cNvSpPr/>
            <p:nvPr/>
          </p:nvSpPr>
          <p:spPr>
            <a:xfrm>
              <a:off x="1245627" y="762000"/>
              <a:ext cx="312906" cy="369332"/>
            </a:xfrm>
            <a:prstGeom prst="rect">
              <a:avLst/>
            </a:prstGeom>
          </p:spPr>
          <p:txBody>
            <a:bodyPr wrap="none">
              <a:spAutoFit/>
            </a:bodyPr>
            <a:lstStyle/>
            <a:p>
              <a:pPr algn="ctr"/>
              <a:r>
                <a:rPr lang="en-US" dirty="0" smtClean="0">
                  <a:solidFill>
                    <a:prstClr val="black"/>
                  </a:solidFill>
                  <a:latin typeface="Cambria Math" panose="02040503050406030204" pitchFamily="18" charset="0"/>
                  <a:ea typeface="Cambria Math" panose="02040503050406030204" pitchFamily="18" charset="0"/>
                  <a:cs typeface="Arial" pitchFamily="34" charset="0"/>
                </a:rPr>
                <a:t>1</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33" name="Rectangle 32"/>
            <p:cNvSpPr/>
            <p:nvPr/>
          </p:nvSpPr>
          <p:spPr>
            <a:xfrm>
              <a:off x="1245627" y="1131332"/>
              <a:ext cx="312906" cy="369332"/>
            </a:xfrm>
            <a:prstGeom prst="rect">
              <a:avLst/>
            </a:prstGeom>
          </p:spPr>
          <p:txBody>
            <a:bodyPr wrap="none">
              <a:spAutoFit/>
            </a:bodyPr>
            <a:lstStyle/>
            <a:p>
              <a:pPr algn="ctr"/>
              <a:r>
                <a:rPr lang="en-US" dirty="0" smtClean="0">
                  <a:solidFill>
                    <a:prstClr val="black"/>
                  </a:solidFill>
                  <a:latin typeface="Cambria Math" panose="02040503050406030204" pitchFamily="18" charset="0"/>
                  <a:ea typeface="Cambria Math" panose="02040503050406030204" pitchFamily="18" charset="0"/>
                  <a:cs typeface="Arial" pitchFamily="34" charset="0"/>
                </a:rPr>
                <a:t>5</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cxnSp>
          <p:nvCxnSpPr>
            <p:cNvPr id="34" name="Straight Connector 33"/>
            <p:cNvCxnSpPr/>
            <p:nvPr/>
          </p:nvCxnSpPr>
          <p:spPr>
            <a:xfrm>
              <a:off x="1250940" y="1134229"/>
              <a:ext cx="302281" cy="1588"/>
            </a:xfrm>
            <a:prstGeom prst="line">
              <a:avLst/>
            </a:prstGeom>
            <a:ln w="19050" cap="sq" cmpd="sng">
              <a:round/>
            </a:ln>
            <a:effectLst/>
          </p:spPr>
          <p:style>
            <a:lnRef idx="2">
              <a:schemeClr val="dk1"/>
            </a:lnRef>
            <a:fillRef idx="0">
              <a:schemeClr val="dk1"/>
            </a:fillRef>
            <a:effectRef idx="1">
              <a:schemeClr val="dk1"/>
            </a:effectRef>
            <a:fontRef idx="minor">
              <a:schemeClr val="tx1"/>
            </a:fontRef>
          </p:style>
        </p:cxnSp>
      </p:grpSp>
      <p:grpSp>
        <p:nvGrpSpPr>
          <p:cNvPr id="35" name="Group 34"/>
          <p:cNvGrpSpPr/>
          <p:nvPr/>
        </p:nvGrpSpPr>
        <p:grpSpPr>
          <a:xfrm>
            <a:off x="2781040" y="1285875"/>
            <a:ext cx="320922" cy="738664"/>
            <a:chOff x="1237611" y="762000"/>
            <a:chExt cx="320922" cy="738664"/>
          </a:xfrm>
        </p:grpSpPr>
        <p:sp>
          <p:nvSpPr>
            <p:cNvPr id="36" name="Rectangle 35"/>
            <p:cNvSpPr/>
            <p:nvPr/>
          </p:nvSpPr>
          <p:spPr>
            <a:xfrm>
              <a:off x="1237611" y="762000"/>
              <a:ext cx="314510" cy="369332"/>
            </a:xfrm>
            <a:prstGeom prst="rect">
              <a:avLst/>
            </a:prstGeom>
          </p:spPr>
          <p:txBody>
            <a:bodyPr wrap="none">
              <a:spAutoFit/>
            </a:bodyPr>
            <a:lstStyle/>
            <a:p>
              <a:pPr algn="ctr"/>
              <a:r>
                <a:rPr lang="en-US" i="1" dirty="0" smtClean="0">
                  <a:solidFill>
                    <a:prstClr val="black"/>
                  </a:solidFill>
                  <a:latin typeface="Bookman Old Style" panose="02050604050505020204" pitchFamily="18" charset="0"/>
                  <a:ea typeface="Cambria Math" panose="02040503050406030204" pitchFamily="18" charset="0"/>
                  <a:cs typeface="Arial" pitchFamily="34" charset="0"/>
                </a:rPr>
                <a:t>x</a:t>
              </a:r>
              <a:endParaRPr lang="en-US" i="1" dirty="0">
                <a:solidFill>
                  <a:prstClr val="black"/>
                </a:solidFill>
                <a:latin typeface="Bookman Old Style" panose="02050604050505020204" pitchFamily="18" charset="0"/>
                <a:ea typeface="Cambria Math" panose="02040503050406030204" pitchFamily="18" charset="0"/>
                <a:cs typeface="Arial" pitchFamily="34" charset="0"/>
              </a:endParaRPr>
            </a:p>
          </p:txBody>
        </p:sp>
        <p:sp>
          <p:nvSpPr>
            <p:cNvPr id="37" name="Rectangle 36"/>
            <p:cNvSpPr/>
            <p:nvPr/>
          </p:nvSpPr>
          <p:spPr>
            <a:xfrm>
              <a:off x="1245627" y="1131332"/>
              <a:ext cx="312906" cy="369332"/>
            </a:xfrm>
            <a:prstGeom prst="rect">
              <a:avLst/>
            </a:prstGeom>
          </p:spPr>
          <p:txBody>
            <a:bodyPr wrap="none">
              <a:spAutoFit/>
            </a:bodyPr>
            <a:lstStyle/>
            <a:p>
              <a:pPr algn="ctr"/>
              <a:r>
                <a:rPr lang="en-US" dirty="0" smtClean="0">
                  <a:solidFill>
                    <a:prstClr val="black"/>
                  </a:solidFill>
                  <a:latin typeface="Cambria Math" panose="02040503050406030204" pitchFamily="18" charset="0"/>
                  <a:ea typeface="Cambria Math" panose="02040503050406030204" pitchFamily="18" charset="0"/>
                  <a:cs typeface="Arial" pitchFamily="34" charset="0"/>
                </a:rPr>
                <a:t>3</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cxnSp>
          <p:nvCxnSpPr>
            <p:cNvPr id="38" name="Straight Connector 37"/>
            <p:cNvCxnSpPr/>
            <p:nvPr/>
          </p:nvCxnSpPr>
          <p:spPr>
            <a:xfrm>
              <a:off x="1250940" y="1134229"/>
              <a:ext cx="302281" cy="1588"/>
            </a:xfrm>
            <a:prstGeom prst="line">
              <a:avLst/>
            </a:prstGeom>
            <a:ln w="19050" cap="sq" cmpd="sng">
              <a:round/>
            </a:ln>
            <a:effectLst/>
          </p:spPr>
          <p:style>
            <a:lnRef idx="2">
              <a:schemeClr val="dk1"/>
            </a:lnRef>
            <a:fillRef idx="0">
              <a:schemeClr val="dk1"/>
            </a:fillRef>
            <a:effectRef idx="1">
              <a:schemeClr val="dk1"/>
            </a:effectRef>
            <a:fontRef idx="minor">
              <a:schemeClr val="tx1"/>
            </a:fontRef>
          </p:style>
        </p:cxnSp>
      </p:grpSp>
      <p:sp>
        <p:nvSpPr>
          <p:cNvPr id="39" name="Rectangle 38"/>
          <p:cNvSpPr/>
          <p:nvPr/>
        </p:nvSpPr>
        <p:spPr>
          <a:xfrm>
            <a:off x="3143629" y="1443038"/>
            <a:ext cx="304800"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pPr algn="ctr"/>
            <a:r>
              <a:rPr lang="en-US" b="1" dirty="0" smtClean="0">
                <a:solidFill>
                  <a:prstClr val="black"/>
                </a:solidFill>
                <a:latin typeface="Cambria Math" panose="02040503050406030204" pitchFamily="18" charset="0"/>
                <a:ea typeface="Cambria Math" panose="02040503050406030204" pitchFamily="18" charset="0"/>
              </a:rPr>
              <a:t>+</a:t>
            </a:r>
          </a:p>
        </p:txBody>
      </p:sp>
      <p:grpSp>
        <p:nvGrpSpPr>
          <p:cNvPr id="40" name="Group 39"/>
          <p:cNvGrpSpPr/>
          <p:nvPr/>
        </p:nvGrpSpPr>
        <p:grpSpPr>
          <a:xfrm>
            <a:off x="3474856" y="1285875"/>
            <a:ext cx="312906" cy="738664"/>
            <a:chOff x="1245627" y="762000"/>
            <a:chExt cx="312906" cy="738664"/>
          </a:xfrm>
        </p:grpSpPr>
        <p:sp>
          <p:nvSpPr>
            <p:cNvPr id="41" name="Rectangle 40"/>
            <p:cNvSpPr/>
            <p:nvPr/>
          </p:nvSpPr>
          <p:spPr>
            <a:xfrm>
              <a:off x="1245627" y="762000"/>
              <a:ext cx="312906" cy="369332"/>
            </a:xfrm>
            <a:prstGeom prst="rect">
              <a:avLst/>
            </a:prstGeom>
          </p:spPr>
          <p:txBody>
            <a:bodyPr wrap="none">
              <a:spAutoFit/>
            </a:bodyPr>
            <a:lstStyle/>
            <a:p>
              <a:pPr algn="ctr"/>
              <a:r>
                <a:rPr lang="en-US" dirty="0" smtClean="0">
                  <a:solidFill>
                    <a:prstClr val="black"/>
                  </a:solidFill>
                  <a:latin typeface="Cambria Math" panose="02040503050406030204" pitchFamily="18" charset="0"/>
                  <a:ea typeface="Cambria Math" panose="02040503050406030204" pitchFamily="18" charset="0"/>
                  <a:cs typeface="Arial" pitchFamily="34" charset="0"/>
                </a:rPr>
                <a:t>1</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42" name="Rectangle 41"/>
            <p:cNvSpPr/>
            <p:nvPr/>
          </p:nvSpPr>
          <p:spPr>
            <a:xfrm>
              <a:off x="1245627" y="1131332"/>
              <a:ext cx="312906" cy="369332"/>
            </a:xfrm>
            <a:prstGeom prst="rect">
              <a:avLst/>
            </a:prstGeom>
          </p:spPr>
          <p:txBody>
            <a:bodyPr wrap="none">
              <a:spAutoFit/>
            </a:bodyPr>
            <a:lstStyle/>
            <a:p>
              <a:pPr algn="ctr"/>
              <a:r>
                <a:rPr lang="en-US" dirty="0" smtClean="0">
                  <a:solidFill>
                    <a:prstClr val="black"/>
                  </a:solidFill>
                  <a:latin typeface="Cambria Math" panose="02040503050406030204" pitchFamily="18" charset="0"/>
                  <a:ea typeface="Cambria Math" panose="02040503050406030204" pitchFamily="18" charset="0"/>
                  <a:cs typeface="Arial" pitchFamily="34" charset="0"/>
                </a:rPr>
                <a:t>4</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cxnSp>
          <p:nvCxnSpPr>
            <p:cNvPr id="43" name="Straight Connector 42"/>
            <p:cNvCxnSpPr/>
            <p:nvPr/>
          </p:nvCxnSpPr>
          <p:spPr>
            <a:xfrm>
              <a:off x="1250940" y="1134229"/>
              <a:ext cx="302281" cy="1588"/>
            </a:xfrm>
            <a:prstGeom prst="line">
              <a:avLst/>
            </a:prstGeom>
            <a:ln w="19050" cap="sq" cmpd="sng">
              <a:round/>
            </a:ln>
            <a:effectLst/>
          </p:spPr>
          <p:style>
            <a:lnRef idx="2">
              <a:schemeClr val="dk1"/>
            </a:lnRef>
            <a:fillRef idx="0">
              <a:schemeClr val="dk1"/>
            </a:fillRef>
            <a:effectRef idx="1">
              <a:schemeClr val="dk1"/>
            </a:effectRef>
            <a:fontRef idx="minor">
              <a:schemeClr val="tx1"/>
            </a:fontRef>
          </p:style>
        </p:cxnSp>
      </p:grpSp>
      <p:sp>
        <p:nvSpPr>
          <p:cNvPr id="44" name="Rectangle 43"/>
          <p:cNvSpPr/>
          <p:nvPr/>
        </p:nvSpPr>
        <p:spPr>
          <a:xfrm>
            <a:off x="2381629" y="1443038"/>
            <a:ext cx="304800"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pPr algn="ctr"/>
            <a:r>
              <a:rPr lang="en-US" dirty="0" smtClean="0">
                <a:solidFill>
                  <a:prstClr val="black"/>
                </a:solidFill>
                <a:latin typeface="Cambria Math" panose="02040503050406030204" pitchFamily="18" charset="0"/>
                <a:ea typeface="Cambria Math" panose="02040503050406030204" pitchFamily="18" charset="0"/>
              </a:rPr>
              <a:t>=</a:t>
            </a:r>
          </a:p>
        </p:txBody>
      </p:sp>
      <p:grpSp>
        <p:nvGrpSpPr>
          <p:cNvPr id="100" name="Group 99"/>
          <p:cNvGrpSpPr/>
          <p:nvPr/>
        </p:nvGrpSpPr>
        <p:grpSpPr>
          <a:xfrm>
            <a:off x="1542541" y="1285062"/>
            <a:ext cx="689696" cy="738664"/>
            <a:chOff x="1834272" y="2243614"/>
            <a:chExt cx="689696" cy="738664"/>
          </a:xfrm>
        </p:grpSpPr>
        <p:grpSp>
          <p:nvGrpSpPr>
            <p:cNvPr id="95" name="Group 94"/>
            <p:cNvGrpSpPr/>
            <p:nvPr/>
          </p:nvGrpSpPr>
          <p:grpSpPr>
            <a:xfrm>
              <a:off x="2181383" y="2243614"/>
              <a:ext cx="342585" cy="738664"/>
              <a:chOff x="1221263" y="762000"/>
              <a:chExt cx="342585" cy="738664"/>
            </a:xfrm>
          </p:grpSpPr>
          <p:sp>
            <p:nvSpPr>
              <p:cNvPr id="96" name="Rectangle 95"/>
              <p:cNvSpPr/>
              <p:nvPr/>
            </p:nvSpPr>
            <p:spPr>
              <a:xfrm>
                <a:off x="1245627" y="762000"/>
                <a:ext cx="312906" cy="369332"/>
              </a:xfrm>
              <a:prstGeom prst="rect">
                <a:avLst/>
              </a:prstGeom>
            </p:spPr>
            <p:txBody>
              <a:bodyPr wrap="none">
                <a:spAutoFit/>
              </a:bodyPr>
              <a:lstStyle/>
              <a:p>
                <a:pPr algn="ctr"/>
                <a:r>
                  <a:rPr lang="en-US" dirty="0" smtClean="0">
                    <a:solidFill>
                      <a:srgbClr val="C00000"/>
                    </a:solidFill>
                    <a:latin typeface="Cambria Math" panose="02040503050406030204" pitchFamily="18" charset="0"/>
                    <a:ea typeface="Cambria Math" panose="02040503050406030204" pitchFamily="18" charset="0"/>
                    <a:cs typeface="Arial" pitchFamily="34" charset="0"/>
                  </a:rPr>
                  <a:t>1</a:t>
                </a:r>
                <a:endParaRPr lang="en-US" dirty="0">
                  <a:solidFill>
                    <a:srgbClr val="C00000"/>
                  </a:solidFill>
                  <a:latin typeface="Cambria Math" panose="02040503050406030204" pitchFamily="18" charset="0"/>
                  <a:ea typeface="Cambria Math" panose="02040503050406030204" pitchFamily="18" charset="0"/>
                  <a:cs typeface="Arial" pitchFamily="34" charset="0"/>
                </a:endParaRPr>
              </a:p>
            </p:txBody>
          </p:sp>
          <p:sp>
            <p:nvSpPr>
              <p:cNvPr id="97" name="Rectangle 96"/>
              <p:cNvSpPr/>
              <p:nvPr/>
            </p:nvSpPr>
            <p:spPr>
              <a:xfrm>
                <a:off x="1245627" y="1131332"/>
                <a:ext cx="312906" cy="369332"/>
              </a:xfrm>
              <a:prstGeom prst="rect">
                <a:avLst/>
              </a:prstGeom>
            </p:spPr>
            <p:txBody>
              <a:bodyPr wrap="none">
                <a:spAutoFit/>
              </a:bodyPr>
              <a:lstStyle/>
              <a:p>
                <a:pPr algn="ctr"/>
                <a:r>
                  <a:rPr lang="en-US" dirty="0" smtClean="0">
                    <a:solidFill>
                      <a:srgbClr val="C00000"/>
                    </a:solidFill>
                    <a:latin typeface="Cambria Math" panose="02040503050406030204" pitchFamily="18" charset="0"/>
                    <a:ea typeface="Cambria Math" panose="02040503050406030204" pitchFamily="18" charset="0"/>
                    <a:cs typeface="Arial" pitchFamily="34" charset="0"/>
                  </a:rPr>
                  <a:t>5</a:t>
                </a:r>
                <a:endParaRPr lang="en-US" dirty="0">
                  <a:solidFill>
                    <a:srgbClr val="C00000"/>
                  </a:solidFill>
                  <a:latin typeface="Cambria Math" panose="02040503050406030204" pitchFamily="18" charset="0"/>
                  <a:ea typeface="Cambria Math" panose="02040503050406030204" pitchFamily="18" charset="0"/>
                  <a:cs typeface="Arial" pitchFamily="34" charset="0"/>
                </a:endParaRPr>
              </a:p>
            </p:txBody>
          </p:sp>
          <p:cxnSp>
            <p:nvCxnSpPr>
              <p:cNvPr id="98" name="Straight Connector 97"/>
              <p:cNvCxnSpPr/>
              <p:nvPr/>
            </p:nvCxnSpPr>
            <p:spPr>
              <a:xfrm>
                <a:off x="1221263" y="1134229"/>
                <a:ext cx="342585" cy="1588"/>
              </a:xfrm>
              <a:prstGeom prst="line">
                <a:avLst/>
              </a:prstGeom>
              <a:ln w="19050">
                <a:solidFill>
                  <a:srgbClr val="C00000"/>
                </a:solidFill>
              </a:ln>
            </p:spPr>
            <p:style>
              <a:lnRef idx="1">
                <a:schemeClr val="accent2"/>
              </a:lnRef>
              <a:fillRef idx="0">
                <a:schemeClr val="accent2"/>
              </a:fillRef>
              <a:effectRef idx="0">
                <a:schemeClr val="accent2"/>
              </a:effectRef>
              <a:fontRef idx="minor">
                <a:schemeClr val="tx1"/>
              </a:fontRef>
            </p:style>
          </p:cxnSp>
        </p:grpSp>
        <p:sp>
          <p:nvSpPr>
            <p:cNvPr id="99" name="Rectangle 98"/>
            <p:cNvSpPr/>
            <p:nvPr/>
          </p:nvSpPr>
          <p:spPr>
            <a:xfrm>
              <a:off x="1834272" y="2399705"/>
              <a:ext cx="304800"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pPr algn="ctr"/>
              <a:r>
                <a:rPr lang="en-US" b="1" dirty="0" smtClean="0">
                  <a:solidFill>
                    <a:srgbClr val="C00000"/>
                  </a:solidFill>
                  <a:latin typeface="Cambria Math" panose="02040503050406030204" pitchFamily="18" charset="0"/>
                  <a:ea typeface="Cambria Math" panose="02040503050406030204" pitchFamily="18" charset="0"/>
                </a:rPr>
                <a:t>–</a:t>
              </a:r>
            </a:p>
          </p:txBody>
        </p:sp>
      </p:grpSp>
      <p:grpSp>
        <p:nvGrpSpPr>
          <p:cNvPr id="101" name="Group 100"/>
          <p:cNvGrpSpPr/>
          <p:nvPr/>
        </p:nvGrpSpPr>
        <p:grpSpPr>
          <a:xfrm>
            <a:off x="4631944" y="419543"/>
            <a:ext cx="2355539" cy="1273539"/>
            <a:chOff x="6096215" y="3056468"/>
            <a:chExt cx="1686520" cy="1189709"/>
          </a:xfrm>
        </p:grpSpPr>
        <p:sp>
          <p:nvSpPr>
            <p:cNvPr id="102" name="Cloud Callout 101"/>
            <p:cNvSpPr/>
            <p:nvPr/>
          </p:nvSpPr>
          <p:spPr>
            <a:xfrm>
              <a:off x="6096215" y="3056468"/>
              <a:ext cx="1655996" cy="1189709"/>
            </a:xfrm>
            <a:prstGeom prst="cloudCallout">
              <a:avLst>
                <a:gd name="adj1" fmla="val -73629"/>
                <a:gd name="adj2" fmla="val 40872"/>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mbria Math" panose="02040503050406030204" pitchFamily="18" charset="0"/>
                <a:ea typeface="Cambria Math" panose="02040503050406030204" pitchFamily="18" charset="0"/>
              </a:endParaRPr>
            </a:p>
          </p:txBody>
        </p:sp>
        <p:sp>
          <p:nvSpPr>
            <p:cNvPr id="103" name="Rectangle 102"/>
            <p:cNvSpPr/>
            <p:nvPr/>
          </p:nvSpPr>
          <p:spPr>
            <a:xfrm>
              <a:off x="6153136" y="3317472"/>
              <a:ext cx="1629599" cy="776297"/>
            </a:xfrm>
            <a:prstGeom prst="rect">
              <a:avLst/>
            </a:prstGeom>
          </p:spPr>
          <p:txBody>
            <a:bodyPr wrap="square">
              <a:spAutoFit/>
            </a:bodyPr>
            <a:lstStyle/>
            <a:p>
              <a:pPr algn="ctr"/>
              <a:r>
                <a:rPr lang="en-US" sz="1600" b="1" dirty="0" smtClean="0">
                  <a:solidFill>
                    <a:srgbClr val="002060"/>
                  </a:solidFill>
                  <a:latin typeface="Cambria Math" panose="02040503050406030204" pitchFamily="18" charset="0"/>
                  <a:ea typeface="Cambria Math" panose="02040503050406030204" pitchFamily="18" charset="0"/>
                </a:rPr>
                <a:t>Variables </a:t>
              </a:r>
              <a:r>
                <a:rPr lang="en-US" sz="1600" b="1" dirty="0">
                  <a:solidFill>
                    <a:srgbClr val="002060"/>
                  </a:solidFill>
                  <a:latin typeface="Cambria Math" panose="02040503050406030204" pitchFamily="18" charset="0"/>
                  <a:ea typeface="Cambria Math" panose="02040503050406030204" pitchFamily="18" charset="0"/>
                </a:rPr>
                <a:t>on one side, numbers on the other side.</a:t>
              </a:r>
            </a:p>
          </p:txBody>
        </p:sp>
      </p:grpSp>
      <p:grpSp>
        <p:nvGrpSpPr>
          <p:cNvPr id="107" name="Group 106"/>
          <p:cNvGrpSpPr/>
          <p:nvPr/>
        </p:nvGrpSpPr>
        <p:grpSpPr>
          <a:xfrm>
            <a:off x="4578018" y="372214"/>
            <a:ext cx="2102642" cy="1380195"/>
            <a:chOff x="5998967" y="2554406"/>
            <a:chExt cx="2003755" cy="1916038"/>
          </a:xfrm>
        </p:grpSpPr>
        <p:sp>
          <p:nvSpPr>
            <p:cNvPr id="108" name="Cloud Callout 107"/>
            <p:cNvSpPr/>
            <p:nvPr/>
          </p:nvSpPr>
          <p:spPr>
            <a:xfrm>
              <a:off x="5998967" y="2554406"/>
              <a:ext cx="2003755" cy="1916038"/>
            </a:xfrm>
            <a:prstGeom prst="cloudCallout">
              <a:avLst>
                <a:gd name="adj1" fmla="val -73629"/>
                <a:gd name="adj2" fmla="val 40872"/>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09" name="Rectangle 108"/>
            <p:cNvSpPr/>
            <p:nvPr/>
          </p:nvSpPr>
          <p:spPr>
            <a:xfrm>
              <a:off x="6055966" y="2881050"/>
              <a:ext cx="1794141" cy="1153621"/>
            </a:xfrm>
            <a:prstGeom prst="rect">
              <a:avLst/>
            </a:prstGeom>
          </p:spPr>
          <p:txBody>
            <a:bodyPr wrap="square">
              <a:spAutoFit/>
            </a:bodyPr>
            <a:lstStyle/>
            <a:p>
              <a:pPr algn="ctr"/>
              <a:r>
                <a:rPr lang="en-US" sz="1600" b="1" dirty="0" smtClean="0">
                  <a:solidFill>
                    <a:srgbClr val="002060"/>
                  </a:solidFill>
                  <a:latin typeface="Cambria Math" panose="02040503050406030204" pitchFamily="18" charset="0"/>
                  <a:ea typeface="Cambria Math" panose="02040503050406030204" pitchFamily="18" charset="0"/>
                </a:rPr>
                <a:t>While changing sides, we will change the sign.</a:t>
              </a:r>
              <a:endParaRPr lang="en-US" sz="1600" b="1" dirty="0">
                <a:solidFill>
                  <a:srgbClr val="002060"/>
                </a:solidFill>
                <a:latin typeface="Cambria Math" panose="02040503050406030204" pitchFamily="18" charset="0"/>
                <a:ea typeface="Cambria Math" panose="02040503050406030204" pitchFamily="18" charset="0"/>
              </a:endParaRPr>
            </a:p>
          </p:txBody>
        </p:sp>
      </p:grpSp>
      <p:sp>
        <p:nvSpPr>
          <p:cNvPr id="110" name="Curved Down Arrow 109"/>
          <p:cNvSpPr/>
          <p:nvPr/>
        </p:nvSpPr>
        <p:spPr>
          <a:xfrm rot="10800000" flipH="1">
            <a:off x="2153038" y="1856923"/>
            <a:ext cx="1543703" cy="181054"/>
          </a:xfrm>
          <a:prstGeom prst="curvedDownArrow">
            <a:avLst/>
          </a:prstGeom>
          <a:solidFill>
            <a:srgbClr val="FFFF00"/>
          </a:solid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black"/>
              </a:solidFill>
              <a:latin typeface="Bookman Old Style" panose="02050604050505020204" pitchFamily="18" charset="0"/>
            </a:endParaRPr>
          </a:p>
        </p:txBody>
      </p:sp>
      <p:grpSp>
        <p:nvGrpSpPr>
          <p:cNvPr id="111" name="Group 110"/>
          <p:cNvGrpSpPr/>
          <p:nvPr/>
        </p:nvGrpSpPr>
        <p:grpSpPr>
          <a:xfrm>
            <a:off x="4005945" y="702743"/>
            <a:ext cx="1777929" cy="895572"/>
            <a:chOff x="5850184" y="1599977"/>
            <a:chExt cx="1777929" cy="895572"/>
          </a:xfrm>
        </p:grpSpPr>
        <p:grpSp>
          <p:nvGrpSpPr>
            <p:cNvPr id="112" name="Group 111"/>
            <p:cNvGrpSpPr/>
            <p:nvPr/>
          </p:nvGrpSpPr>
          <p:grpSpPr>
            <a:xfrm>
              <a:off x="5850184" y="1599977"/>
              <a:ext cx="1777929" cy="895572"/>
              <a:chOff x="6209361" y="3165936"/>
              <a:chExt cx="1517908" cy="983231"/>
            </a:xfrm>
          </p:grpSpPr>
          <p:sp>
            <p:nvSpPr>
              <p:cNvPr id="114" name="Cloud Callout 113"/>
              <p:cNvSpPr/>
              <p:nvPr/>
            </p:nvSpPr>
            <p:spPr>
              <a:xfrm>
                <a:off x="6486722" y="3165936"/>
                <a:ext cx="1028244" cy="983231"/>
              </a:xfrm>
              <a:prstGeom prst="cloudCallout">
                <a:avLst>
                  <a:gd name="adj1" fmla="val -62767"/>
                  <a:gd name="adj2" fmla="val 46317"/>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15" name="Rectangle 114"/>
              <p:cNvSpPr/>
              <p:nvPr/>
            </p:nvSpPr>
            <p:spPr>
              <a:xfrm>
                <a:off x="6209361" y="3471706"/>
                <a:ext cx="1517908" cy="371692"/>
              </a:xfrm>
              <a:prstGeom prst="rect">
                <a:avLst/>
              </a:prstGeom>
            </p:spPr>
            <p:txBody>
              <a:bodyPr wrap="square">
                <a:spAutoFit/>
              </a:bodyPr>
              <a:lstStyle/>
              <a:p>
                <a:pPr algn="ctr"/>
                <a:r>
                  <a:rPr lang="en-US" sz="1600" b="1" dirty="0" smtClean="0">
                    <a:solidFill>
                      <a:prstClr val="white"/>
                    </a:solidFill>
                    <a:latin typeface="Cambria Math" panose="02040503050406030204" pitchFamily="18" charset="0"/>
                    <a:ea typeface="Cambria Math" panose="02040503050406030204" pitchFamily="18" charset="0"/>
                    <a:cs typeface="Arial" pitchFamily="34" charset="0"/>
                  </a:rPr>
                  <a:t>‘-’        ‘+’ </a:t>
                </a:r>
                <a:endParaRPr lang="en-US" sz="1600" b="1" dirty="0">
                  <a:solidFill>
                    <a:prstClr val="white"/>
                  </a:solidFill>
                  <a:latin typeface="Bookman Old Style" panose="02050604050505020204" pitchFamily="18" charset="0"/>
                </a:endParaRPr>
              </a:p>
            </p:txBody>
          </p:sp>
        </p:grpSp>
        <p:cxnSp>
          <p:nvCxnSpPr>
            <p:cNvPr id="113" name="Straight Arrow Connector 112"/>
            <p:cNvCxnSpPr/>
            <p:nvPr/>
          </p:nvCxnSpPr>
          <p:spPr>
            <a:xfrm>
              <a:off x="6559519" y="2066925"/>
              <a:ext cx="228600" cy="0"/>
            </a:xfrm>
            <a:prstGeom prst="straightConnector1">
              <a:avLst/>
            </a:prstGeom>
            <a:ln w="19050">
              <a:solidFill>
                <a:schemeClr val="bg1"/>
              </a:solidFill>
              <a:tailEnd type="arrow"/>
            </a:ln>
          </p:spPr>
          <p:style>
            <a:lnRef idx="1">
              <a:schemeClr val="accent1"/>
            </a:lnRef>
            <a:fillRef idx="0">
              <a:schemeClr val="accent1"/>
            </a:fillRef>
            <a:effectRef idx="0">
              <a:schemeClr val="accent1"/>
            </a:effectRef>
            <a:fontRef idx="minor">
              <a:schemeClr val="tx1"/>
            </a:fontRef>
          </p:style>
        </p:cxnSp>
      </p:grpSp>
      <p:grpSp>
        <p:nvGrpSpPr>
          <p:cNvPr id="135" name="Group 134"/>
          <p:cNvGrpSpPr/>
          <p:nvPr/>
        </p:nvGrpSpPr>
        <p:grpSpPr>
          <a:xfrm>
            <a:off x="2779774" y="1289788"/>
            <a:ext cx="320922" cy="738664"/>
            <a:chOff x="1237611" y="762000"/>
            <a:chExt cx="320922" cy="738664"/>
          </a:xfrm>
        </p:grpSpPr>
        <p:sp>
          <p:nvSpPr>
            <p:cNvPr id="136" name="Rectangle 135"/>
            <p:cNvSpPr/>
            <p:nvPr/>
          </p:nvSpPr>
          <p:spPr>
            <a:xfrm>
              <a:off x="1237611" y="762000"/>
              <a:ext cx="314510" cy="369332"/>
            </a:xfrm>
            <a:prstGeom prst="rect">
              <a:avLst/>
            </a:prstGeom>
          </p:spPr>
          <p:txBody>
            <a:bodyPr wrap="none">
              <a:spAutoFit/>
            </a:bodyPr>
            <a:lstStyle/>
            <a:p>
              <a:pPr algn="ctr"/>
              <a:r>
                <a:rPr lang="en-US" i="1" dirty="0" smtClean="0">
                  <a:solidFill>
                    <a:srgbClr val="C00000"/>
                  </a:solidFill>
                  <a:latin typeface="Bookman Old Style" panose="02050604050505020204" pitchFamily="18" charset="0"/>
                  <a:ea typeface="Cambria Math" panose="02040503050406030204" pitchFamily="18" charset="0"/>
                  <a:cs typeface="Arial" pitchFamily="34" charset="0"/>
                </a:rPr>
                <a:t>x</a:t>
              </a:r>
              <a:endParaRPr lang="en-US" i="1" dirty="0">
                <a:solidFill>
                  <a:srgbClr val="C00000"/>
                </a:solidFill>
                <a:latin typeface="Bookman Old Style" panose="02050604050505020204" pitchFamily="18" charset="0"/>
                <a:ea typeface="Cambria Math" panose="02040503050406030204" pitchFamily="18" charset="0"/>
                <a:cs typeface="Arial" pitchFamily="34" charset="0"/>
              </a:endParaRPr>
            </a:p>
          </p:txBody>
        </p:sp>
        <p:sp>
          <p:nvSpPr>
            <p:cNvPr id="137" name="Rectangle 136"/>
            <p:cNvSpPr/>
            <p:nvPr/>
          </p:nvSpPr>
          <p:spPr>
            <a:xfrm>
              <a:off x="1245627" y="1131332"/>
              <a:ext cx="312906" cy="369332"/>
            </a:xfrm>
            <a:prstGeom prst="rect">
              <a:avLst/>
            </a:prstGeom>
          </p:spPr>
          <p:txBody>
            <a:bodyPr wrap="none">
              <a:spAutoFit/>
            </a:bodyPr>
            <a:lstStyle/>
            <a:p>
              <a:pPr algn="ctr"/>
              <a:r>
                <a:rPr lang="en-US" dirty="0" smtClean="0">
                  <a:solidFill>
                    <a:srgbClr val="C00000"/>
                  </a:solidFill>
                  <a:latin typeface="Cambria Math" panose="02040503050406030204" pitchFamily="18" charset="0"/>
                  <a:ea typeface="Cambria Math" panose="02040503050406030204" pitchFamily="18" charset="0"/>
                  <a:cs typeface="Arial" pitchFamily="34" charset="0"/>
                </a:rPr>
                <a:t>3</a:t>
              </a:r>
              <a:endParaRPr lang="en-US" dirty="0">
                <a:solidFill>
                  <a:srgbClr val="C00000"/>
                </a:solidFill>
                <a:latin typeface="Cambria Math" panose="02040503050406030204" pitchFamily="18" charset="0"/>
                <a:ea typeface="Cambria Math" panose="02040503050406030204" pitchFamily="18" charset="0"/>
                <a:cs typeface="Arial" pitchFamily="34" charset="0"/>
              </a:endParaRPr>
            </a:p>
          </p:txBody>
        </p:sp>
        <p:cxnSp>
          <p:nvCxnSpPr>
            <p:cNvPr id="138" name="Straight Connector 137"/>
            <p:cNvCxnSpPr/>
            <p:nvPr/>
          </p:nvCxnSpPr>
          <p:spPr>
            <a:xfrm>
              <a:off x="1250940" y="1134229"/>
              <a:ext cx="302281" cy="1588"/>
            </a:xfrm>
            <a:prstGeom prst="line">
              <a:avLst/>
            </a:prstGeom>
            <a:ln w="19050" cap="sq" cmpd="sng">
              <a:solidFill>
                <a:srgbClr val="C00000"/>
              </a:solidFill>
              <a:round/>
            </a:ln>
            <a:effectLst/>
          </p:spPr>
          <p:style>
            <a:lnRef idx="2">
              <a:schemeClr val="dk1"/>
            </a:lnRef>
            <a:fillRef idx="0">
              <a:schemeClr val="dk1"/>
            </a:fillRef>
            <a:effectRef idx="1">
              <a:schemeClr val="dk1"/>
            </a:effectRef>
            <a:fontRef idx="minor">
              <a:schemeClr val="tx1"/>
            </a:fontRef>
          </p:style>
        </p:cxnSp>
      </p:grpSp>
      <p:grpSp>
        <p:nvGrpSpPr>
          <p:cNvPr id="145" name="Group 144"/>
          <p:cNvGrpSpPr/>
          <p:nvPr/>
        </p:nvGrpSpPr>
        <p:grpSpPr>
          <a:xfrm>
            <a:off x="4688471" y="378369"/>
            <a:ext cx="2102642" cy="1380195"/>
            <a:chOff x="5998967" y="2554406"/>
            <a:chExt cx="2003755" cy="1916038"/>
          </a:xfrm>
        </p:grpSpPr>
        <p:sp>
          <p:nvSpPr>
            <p:cNvPr id="146" name="Cloud Callout 145"/>
            <p:cNvSpPr/>
            <p:nvPr/>
          </p:nvSpPr>
          <p:spPr>
            <a:xfrm>
              <a:off x="5998967" y="2554406"/>
              <a:ext cx="2003755" cy="1916038"/>
            </a:xfrm>
            <a:prstGeom prst="cloudCallout">
              <a:avLst>
                <a:gd name="adj1" fmla="val -73629"/>
                <a:gd name="adj2" fmla="val 40872"/>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47" name="Rectangle 146"/>
            <p:cNvSpPr/>
            <p:nvPr/>
          </p:nvSpPr>
          <p:spPr>
            <a:xfrm>
              <a:off x="6055966" y="2881050"/>
              <a:ext cx="1794141" cy="1153621"/>
            </a:xfrm>
            <a:prstGeom prst="rect">
              <a:avLst/>
            </a:prstGeom>
          </p:spPr>
          <p:txBody>
            <a:bodyPr wrap="square">
              <a:spAutoFit/>
            </a:bodyPr>
            <a:lstStyle/>
            <a:p>
              <a:pPr algn="ctr"/>
              <a:r>
                <a:rPr lang="en-US" sz="1600" b="1" dirty="0" smtClean="0">
                  <a:solidFill>
                    <a:srgbClr val="002060"/>
                  </a:solidFill>
                  <a:latin typeface="Cambria Math" panose="02040503050406030204" pitchFamily="18" charset="0"/>
                  <a:ea typeface="Cambria Math" panose="02040503050406030204" pitchFamily="18" charset="0"/>
                </a:rPr>
                <a:t>While changing sides, we will change the sign.</a:t>
              </a:r>
              <a:endParaRPr lang="en-US" sz="1600" b="1" dirty="0">
                <a:solidFill>
                  <a:srgbClr val="002060"/>
                </a:solidFill>
                <a:latin typeface="Cambria Math" panose="02040503050406030204" pitchFamily="18" charset="0"/>
                <a:ea typeface="Cambria Math" panose="02040503050406030204" pitchFamily="18" charset="0"/>
              </a:endParaRPr>
            </a:p>
          </p:txBody>
        </p:sp>
      </p:grpSp>
      <p:grpSp>
        <p:nvGrpSpPr>
          <p:cNvPr id="148" name="Group 147"/>
          <p:cNvGrpSpPr/>
          <p:nvPr/>
        </p:nvGrpSpPr>
        <p:grpSpPr>
          <a:xfrm>
            <a:off x="4084831" y="781591"/>
            <a:ext cx="1777929" cy="895572"/>
            <a:chOff x="5850184" y="1599977"/>
            <a:chExt cx="1777929" cy="895572"/>
          </a:xfrm>
        </p:grpSpPr>
        <p:grpSp>
          <p:nvGrpSpPr>
            <p:cNvPr id="149" name="Group 148"/>
            <p:cNvGrpSpPr/>
            <p:nvPr/>
          </p:nvGrpSpPr>
          <p:grpSpPr>
            <a:xfrm>
              <a:off x="5850184" y="1599977"/>
              <a:ext cx="1777929" cy="895572"/>
              <a:chOff x="6209361" y="3165936"/>
              <a:chExt cx="1517908" cy="983231"/>
            </a:xfrm>
          </p:grpSpPr>
          <p:sp>
            <p:nvSpPr>
              <p:cNvPr id="151" name="Cloud Callout 150"/>
              <p:cNvSpPr/>
              <p:nvPr/>
            </p:nvSpPr>
            <p:spPr>
              <a:xfrm>
                <a:off x="6486722" y="3165936"/>
                <a:ext cx="1028244" cy="983231"/>
              </a:xfrm>
              <a:prstGeom prst="cloudCallout">
                <a:avLst>
                  <a:gd name="adj1" fmla="val -62767"/>
                  <a:gd name="adj2" fmla="val 46317"/>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52" name="Rectangle 151"/>
              <p:cNvSpPr/>
              <p:nvPr/>
            </p:nvSpPr>
            <p:spPr>
              <a:xfrm>
                <a:off x="6209361" y="3471706"/>
                <a:ext cx="1517908" cy="371692"/>
              </a:xfrm>
              <a:prstGeom prst="rect">
                <a:avLst/>
              </a:prstGeom>
            </p:spPr>
            <p:txBody>
              <a:bodyPr wrap="square">
                <a:spAutoFit/>
              </a:bodyPr>
              <a:lstStyle/>
              <a:p>
                <a:pPr algn="ctr"/>
                <a:r>
                  <a:rPr lang="en-US" sz="1600" b="1" dirty="0" smtClean="0">
                    <a:solidFill>
                      <a:prstClr val="white"/>
                    </a:solidFill>
                    <a:latin typeface="Cambria Math" panose="02040503050406030204" pitchFamily="18" charset="0"/>
                    <a:ea typeface="Cambria Math" panose="02040503050406030204" pitchFamily="18" charset="0"/>
                    <a:cs typeface="Arial" pitchFamily="34" charset="0"/>
                  </a:rPr>
                  <a:t>‘+’        ‘-’ </a:t>
                </a:r>
                <a:endParaRPr lang="en-US" sz="1600" b="1" dirty="0">
                  <a:solidFill>
                    <a:prstClr val="white"/>
                  </a:solidFill>
                  <a:latin typeface="Bookman Old Style" panose="02050604050505020204" pitchFamily="18" charset="0"/>
                </a:endParaRPr>
              </a:p>
            </p:txBody>
          </p:sp>
        </p:grpSp>
        <p:cxnSp>
          <p:nvCxnSpPr>
            <p:cNvPr id="150" name="Straight Arrow Connector 149"/>
            <p:cNvCxnSpPr/>
            <p:nvPr/>
          </p:nvCxnSpPr>
          <p:spPr>
            <a:xfrm>
              <a:off x="6696375" y="2066925"/>
              <a:ext cx="228600" cy="0"/>
            </a:xfrm>
            <a:prstGeom prst="straightConnector1">
              <a:avLst/>
            </a:prstGeom>
            <a:ln w="19050">
              <a:solidFill>
                <a:schemeClr val="bg1"/>
              </a:solidFill>
              <a:tailEnd type="arrow"/>
            </a:ln>
          </p:spPr>
          <p:style>
            <a:lnRef idx="1">
              <a:schemeClr val="accent1"/>
            </a:lnRef>
            <a:fillRef idx="0">
              <a:schemeClr val="accent1"/>
            </a:fillRef>
            <a:effectRef idx="0">
              <a:schemeClr val="accent1"/>
            </a:effectRef>
            <a:fontRef idx="minor">
              <a:schemeClr val="tx1"/>
            </a:fontRef>
          </p:style>
        </p:cxnSp>
      </p:grpSp>
      <p:sp>
        <p:nvSpPr>
          <p:cNvPr id="153" name="Curved Down Arrow 152"/>
          <p:cNvSpPr/>
          <p:nvPr/>
        </p:nvSpPr>
        <p:spPr>
          <a:xfrm rot="10800000">
            <a:off x="2229230" y="1881334"/>
            <a:ext cx="654680" cy="181054"/>
          </a:xfrm>
          <a:prstGeom prst="curvedDownArrow">
            <a:avLst/>
          </a:prstGeom>
          <a:solidFill>
            <a:srgbClr val="FFFF00"/>
          </a:solid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black"/>
              </a:solidFill>
              <a:latin typeface="Bookman Old Style" panose="02050604050505020204" pitchFamily="18" charset="0"/>
            </a:endParaRPr>
          </a:p>
        </p:txBody>
      </p:sp>
      <p:grpSp>
        <p:nvGrpSpPr>
          <p:cNvPr id="154" name="Group 153"/>
          <p:cNvGrpSpPr/>
          <p:nvPr/>
        </p:nvGrpSpPr>
        <p:grpSpPr>
          <a:xfrm>
            <a:off x="1180840" y="1924074"/>
            <a:ext cx="320922" cy="700564"/>
            <a:chOff x="1237611" y="762000"/>
            <a:chExt cx="320922" cy="700564"/>
          </a:xfrm>
        </p:grpSpPr>
        <p:sp>
          <p:nvSpPr>
            <p:cNvPr id="155" name="Rectangle 154"/>
            <p:cNvSpPr/>
            <p:nvPr/>
          </p:nvSpPr>
          <p:spPr>
            <a:xfrm>
              <a:off x="1237611" y="762000"/>
              <a:ext cx="314510" cy="369332"/>
            </a:xfrm>
            <a:prstGeom prst="rect">
              <a:avLst/>
            </a:prstGeom>
          </p:spPr>
          <p:txBody>
            <a:bodyPr wrap="none">
              <a:spAutoFit/>
            </a:bodyPr>
            <a:lstStyle/>
            <a:p>
              <a:pPr algn="ctr"/>
              <a:r>
                <a:rPr lang="en-US" i="1" dirty="0" smtClean="0">
                  <a:solidFill>
                    <a:prstClr val="black"/>
                  </a:solidFill>
                  <a:latin typeface="Bookman Old Style" panose="02050604050505020204" pitchFamily="18" charset="0"/>
                  <a:ea typeface="Cambria Math" panose="02040503050406030204" pitchFamily="18" charset="0"/>
                  <a:cs typeface="Arial" pitchFamily="34" charset="0"/>
                </a:rPr>
                <a:t>x</a:t>
              </a:r>
              <a:endParaRPr lang="en-US" i="1" dirty="0">
                <a:solidFill>
                  <a:prstClr val="black"/>
                </a:solidFill>
                <a:latin typeface="Bookman Old Style" panose="02050604050505020204" pitchFamily="18" charset="0"/>
                <a:ea typeface="Cambria Math" panose="02040503050406030204" pitchFamily="18" charset="0"/>
                <a:cs typeface="Arial" pitchFamily="34" charset="0"/>
              </a:endParaRPr>
            </a:p>
          </p:txBody>
        </p:sp>
        <p:sp>
          <p:nvSpPr>
            <p:cNvPr id="156" name="Rectangle 155"/>
            <p:cNvSpPr/>
            <p:nvPr/>
          </p:nvSpPr>
          <p:spPr>
            <a:xfrm>
              <a:off x="1245627" y="1093232"/>
              <a:ext cx="312906" cy="369332"/>
            </a:xfrm>
            <a:prstGeom prst="rect">
              <a:avLst/>
            </a:prstGeom>
          </p:spPr>
          <p:txBody>
            <a:bodyPr wrap="none">
              <a:spAutoFit/>
            </a:bodyPr>
            <a:lstStyle/>
            <a:p>
              <a:pPr algn="ctr"/>
              <a:r>
                <a:rPr lang="en-US" dirty="0" smtClean="0">
                  <a:solidFill>
                    <a:prstClr val="black"/>
                  </a:solidFill>
                  <a:latin typeface="Cambria Math" panose="02040503050406030204" pitchFamily="18" charset="0"/>
                  <a:ea typeface="Cambria Math" panose="02040503050406030204" pitchFamily="18" charset="0"/>
                  <a:cs typeface="Arial" pitchFamily="34" charset="0"/>
                </a:rPr>
                <a:t>2</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cxnSp>
          <p:nvCxnSpPr>
            <p:cNvPr id="157" name="Straight Connector 156"/>
            <p:cNvCxnSpPr/>
            <p:nvPr/>
          </p:nvCxnSpPr>
          <p:spPr>
            <a:xfrm>
              <a:off x="1250940" y="1134229"/>
              <a:ext cx="302281" cy="1588"/>
            </a:xfrm>
            <a:prstGeom prst="line">
              <a:avLst/>
            </a:prstGeom>
            <a:ln w="19050" cap="sq" cmpd="sng">
              <a:round/>
            </a:ln>
            <a:effectLst/>
          </p:spPr>
          <p:style>
            <a:lnRef idx="2">
              <a:schemeClr val="dk1"/>
            </a:lnRef>
            <a:fillRef idx="0">
              <a:schemeClr val="dk1"/>
            </a:fillRef>
            <a:effectRef idx="1">
              <a:schemeClr val="dk1"/>
            </a:effectRef>
            <a:fontRef idx="minor">
              <a:schemeClr val="tx1"/>
            </a:fontRef>
          </p:style>
        </p:cxnSp>
      </p:grpSp>
      <p:sp>
        <p:nvSpPr>
          <p:cNvPr id="158" name="Rectangle 157"/>
          <p:cNvSpPr/>
          <p:nvPr/>
        </p:nvSpPr>
        <p:spPr>
          <a:xfrm>
            <a:off x="1543429" y="2081213"/>
            <a:ext cx="304800"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pPr algn="ctr"/>
            <a:r>
              <a:rPr lang="en-US" b="1" dirty="0" smtClean="0">
                <a:solidFill>
                  <a:srgbClr val="C00000"/>
                </a:solidFill>
                <a:latin typeface="Cambria Math" panose="02040503050406030204" pitchFamily="18" charset="0"/>
                <a:ea typeface="Cambria Math" panose="02040503050406030204" pitchFamily="18" charset="0"/>
              </a:rPr>
              <a:t>-</a:t>
            </a:r>
          </a:p>
        </p:txBody>
      </p:sp>
      <p:grpSp>
        <p:nvGrpSpPr>
          <p:cNvPr id="159" name="Group 158"/>
          <p:cNvGrpSpPr/>
          <p:nvPr/>
        </p:nvGrpSpPr>
        <p:grpSpPr>
          <a:xfrm>
            <a:off x="2789056" y="1924050"/>
            <a:ext cx="312906" cy="738664"/>
            <a:chOff x="1245627" y="762000"/>
            <a:chExt cx="312906" cy="738664"/>
          </a:xfrm>
        </p:grpSpPr>
        <p:sp>
          <p:nvSpPr>
            <p:cNvPr id="160" name="Rectangle 159"/>
            <p:cNvSpPr/>
            <p:nvPr/>
          </p:nvSpPr>
          <p:spPr>
            <a:xfrm>
              <a:off x="1245627" y="762000"/>
              <a:ext cx="312906" cy="369332"/>
            </a:xfrm>
            <a:prstGeom prst="rect">
              <a:avLst/>
            </a:prstGeom>
          </p:spPr>
          <p:txBody>
            <a:bodyPr wrap="none">
              <a:spAutoFit/>
            </a:bodyPr>
            <a:lstStyle/>
            <a:p>
              <a:pPr algn="ctr"/>
              <a:r>
                <a:rPr lang="en-US" dirty="0" smtClean="0">
                  <a:solidFill>
                    <a:prstClr val="black"/>
                  </a:solidFill>
                  <a:latin typeface="Cambria Math" panose="02040503050406030204" pitchFamily="18" charset="0"/>
                  <a:ea typeface="Cambria Math" panose="02040503050406030204" pitchFamily="18" charset="0"/>
                  <a:cs typeface="Arial" pitchFamily="34" charset="0"/>
                </a:rPr>
                <a:t>1</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61" name="Rectangle 160"/>
            <p:cNvSpPr/>
            <p:nvPr/>
          </p:nvSpPr>
          <p:spPr>
            <a:xfrm>
              <a:off x="1245627" y="1131332"/>
              <a:ext cx="312906" cy="369332"/>
            </a:xfrm>
            <a:prstGeom prst="rect">
              <a:avLst/>
            </a:prstGeom>
          </p:spPr>
          <p:txBody>
            <a:bodyPr wrap="none">
              <a:spAutoFit/>
            </a:bodyPr>
            <a:lstStyle/>
            <a:p>
              <a:pPr algn="ctr"/>
              <a:r>
                <a:rPr lang="en-US" dirty="0" smtClean="0">
                  <a:solidFill>
                    <a:prstClr val="black"/>
                  </a:solidFill>
                  <a:latin typeface="Cambria Math" panose="02040503050406030204" pitchFamily="18" charset="0"/>
                  <a:ea typeface="Cambria Math" panose="02040503050406030204" pitchFamily="18" charset="0"/>
                  <a:cs typeface="Arial" pitchFamily="34" charset="0"/>
                </a:rPr>
                <a:t>4</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cxnSp>
          <p:nvCxnSpPr>
            <p:cNvPr id="162" name="Straight Connector 161"/>
            <p:cNvCxnSpPr/>
            <p:nvPr/>
          </p:nvCxnSpPr>
          <p:spPr>
            <a:xfrm>
              <a:off x="1250940" y="1134229"/>
              <a:ext cx="302281" cy="1588"/>
            </a:xfrm>
            <a:prstGeom prst="line">
              <a:avLst/>
            </a:prstGeom>
            <a:ln w="19050" cap="sq" cmpd="sng">
              <a:round/>
            </a:ln>
            <a:effectLst/>
          </p:spPr>
          <p:style>
            <a:lnRef idx="2">
              <a:schemeClr val="dk1"/>
            </a:lnRef>
            <a:fillRef idx="0">
              <a:schemeClr val="dk1"/>
            </a:fillRef>
            <a:effectRef idx="1">
              <a:schemeClr val="dk1"/>
            </a:effectRef>
            <a:fontRef idx="minor">
              <a:schemeClr val="tx1"/>
            </a:fontRef>
          </p:style>
        </p:cxnSp>
      </p:grpSp>
      <p:grpSp>
        <p:nvGrpSpPr>
          <p:cNvPr id="163" name="Group 162"/>
          <p:cNvGrpSpPr/>
          <p:nvPr/>
        </p:nvGrpSpPr>
        <p:grpSpPr>
          <a:xfrm>
            <a:off x="1984507" y="1924074"/>
            <a:ext cx="320922" cy="700564"/>
            <a:chOff x="1237611" y="762000"/>
            <a:chExt cx="320922" cy="700564"/>
          </a:xfrm>
        </p:grpSpPr>
        <p:sp>
          <p:nvSpPr>
            <p:cNvPr id="164" name="Rectangle 163"/>
            <p:cNvSpPr/>
            <p:nvPr/>
          </p:nvSpPr>
          <p:spPr>
            <a:xfrm>
              <a:off x="1237611" y="762000"/>
              <a:ext cx="314510" cy="369332"/>
            </a:xfrm>
            <a:prstGeom prst="rect">
              <a:avLst/>
            </a:prstGeom>
          </p:spPr>
          <p:txBody>
            <a:bodyPr wrap="none">
              <a:spAutoFit/>
            </a:bodyPr>
            <a:lstStyle/>
            <a:p>
              <a:pPr algn="ctr"/>
              <a:r>
                <a:rPr lang="en-US" i="1" dirty="0" smtClean="0">
                  <a:solidFill>
                    <a:srgbClr val="C00000"/>
                  </a:solidFill>
                  <a:latin typeface="Bookman Old Style" panose="02050604050505020204" pitchFamily="18" charset="0"/>
                  <a:ea typeface="Cambria Math" panose="02040503050406030204" pitchFamily="18" charset="0"/>
                  <a:cs typeface="Arial" pitchFamily="34" charset="0"/>
                </a:rPr>
                <a:t>x</a:t>
              </a:r>
              <a:endParaRPr lang="en-US" i="1" dirty="0">
                <a:solidFill>
                  <a:srgbClr val="C00000"/>
                </a:solidFill>
                <a:latin typeface="Bookman Old Style" panose="02050604050505020204" pitchFamily="18" charset="0"/>
                <a:ea typeface="Cambria Math" panose="02040503050406030204" pitchFamily="18" charset="0"/>
                <a:cs typeface="Arial" pitchFamily="34" charset="0"/>
              </a:endParaRPr>
            </a:p>
          </p:txBody>
        </p:sp>
        <p:sp>
          <p:nvSpPr>
            <p:cNvPr id="165" name="Rectangle 164"/>
            <p:cNvSpPr/>
            <p:nvPr/>
          </p:nvSpPr>
          <p:spPr>
            <a:xfrm>
              <a:off x="1245627" y="1093232"/>
              <a:ext cx="312906" cy="369332"/>
            </a:xfrm>
            <a:prstGeom prst="rect">
              <a:avLst/>
            </a:prstGeom>
          </p:spPr>
          <p:txBody>
            <a:bodyPr wrap="none">
              <a:spAutoFit/>
            </a:bodyPr>
            <a:lstStyle/>
            <a:p>
              <a:pPr algn="ctr"/>
              <a:r>
                <a:rPr lang="en-US" dirty="0" smtClean="0">
                  <a:solidFill>
                    <a:srgbClr val="C00000"/>
                  </a:solidFill>
                  <a:latin typeface="Cambria Math" panose="02040503050406030204" pitchFamily="18" charset="0"/>
                  <a:ea typeface="Cambria Math" panose="02040503050406030204" pitchFamily="18" charset="0"/>
                  <a:cs typeface="Arial" pitchFamily="34" charset="0"/>
                </a:rPr>
                <a:t>3</a:t>
              </a:r>
              <a:endParaRPr lang="en-US" dirty="0">
                <a:solidFill>
                  <a:srgbClr val="C00000"/>
                </a:solidFill>
                <a:latin typeface="Cambria Math" panose="02040503050406030204" pitchFamily="18" charset="0"/>
                <a:ea typeface="Cambria Math" panose="02040503050406030204" pitchFamily="18" charset="0"/>
                <a:cs typeface="Arial" pitchFamily="34" charset="0"/>
              </a:endParaRPr>
            </a:p>
          </p:txBody>
        </p:sp>
        <p:cxnSp>
          <p:nvCxnSpPr>
            <p:cNvPr id="166" name="Straight Connector 165"/>
            <p:cNvCxnSpPr/>
            <p:nvPr/>
          </p:nvCxnSpPr>
          <p:spPr>
            <a:xfrm>
              <a:off x="1250940" y="1134229"/>
              <a:ext cx="302281" cy="1588"/>
            </a:xfrm>
            <a:prstGeom prst="line">
              <a:avLst/>
            </a:prstGeom>
            <a:ln w="19050" cap="sq" cmpd="sng">
              <a:solidFill>
                <a:srgbClr val="C00000"/>
              </a:solidFill>
              <a:round/>
            </a:ln>
            <a:effectLst/>
          </p:spPr>
          <p:style>
            <a:lnRef idx="2">
              <a:schemeClr val="dk1"/>
            </a:lnRef>
            <a:fillRef idx="0">
              <a:schemeClr val="dk1"/>
            </a:fillRef>
            <a:effectRef idx="1">
              <a:schemeClr val="dk1"/>
            </a:effectRef>
            <a:fontRef idx="minor">
              <a:schemeClr val="tx1"/>
            </a:fontRef>
          </p:style>
        </p:cxnSp>
      </p:grpSp>
      <p:sp>
        <p:nvSpPr>
          <p:cNvPr id="167" name="Rectangle 166"/>
          <p:cNvSpPr/>
          <p:nvPr/>
        </p:nvSpPr>
        <p:spPr>
          <a:xfrm>
            <a:off x="3143629" y="2081213"/>
            <a:ext cx="304800"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pPr algn="ctr"/>
            <a:r>
              <a:rPr lang="en-US" b="1" dirty="0" smtClean="0">
                <a:solidFill>
                  <a:prstClr val="black"/>
                </a:solidFill>
                <a:latin typeface="Cambria Math" panose="02040503050406030204" pitchFamily="18" charset="0"/>
                <a:ea typeface="Cambria Math" panose="02040503050406030204" pitchFamily="18" charset="0"/>
              </a:rPr>
              <a:t>+</a:t>
            </a:r>
          </a:p>
        </p:txBody>
      </p:sp>
      <p:grpSp>
        <p:nvGrpSpPr>
          <p:cNvPr id="168" name="Group 167"/>
          <p:cNvGrpSpPr/>
          <p:nvPr/>
        </p:nvGrpSpPr>
        <p:grpSpPr>
          <a:xfrm>
            <a:off x="3474856" y="1924050"/>
            <a:ext cx="312906" cy="738664"/>
            <a:chOff x="1245627" y="762000"/>
            <a:chExt cx="312906" cy="738664"/>
          </a:xfrm>
        </p:grpSpPr>
        <p:sp>
          <p:nvSpPr>
            <p:cNvPr id="169" name="Rectangle 168"/>
            <p:cNvSpPr/>
            <p:nvPr/>
          </p:nvSpPr>
          <p:spPr>
            <a:xfrm>
              <a:off x="1245627" y="762000"/>
              <a:ext cx="312906" cy="369332"/>
            </a:xfrm>
            <a:prstGeom prst="rect">
              <a:avLst/>
            </a:prstGeom>
          </p:spPr>
          <p:txBody>
            <a:bodyPr wrap="none">
              <a:spAutoFit/>
            </a:bodyPr>
            <a:lstStyle/>
            <a:p>
              <a:pPr algn="ctr"/>
              <a:r>
                <a:rPr lang="en-US" dirty="0" smtClean="0">
                  <a:solidFill>
                    <a:srgbClr val="C00000"/>
                  </a:solidFill>
                  <a:latin typeface="Cambria Math" panose="02040503050406030204" pitchFamily="18" charset="0"/>
                  <a:ea typeface="Cambria Math" panose="02040503050406030204" pitchFamily="18" charset="0"/>
                  <a:cs typeface="Arial" pitchFamily="34" charset="0"/>
                </a:rPr>
                <a:t>1</a:t>
              </a:r>
              <a:endParaRPr lang="en-US" dirty="0">
                <a:solidFill>
                  <a:srgbClr val="C00000"/>
                </a:solidFill>
                <a:latin typeface="Cambria Math" panose="02040503050406030204" pitchFamily="18" charset="0"/>
                <a:ea typeface="Cambria Math" panose="02040503050406030204" pitchFamily="18" charset="0"/>
                <a:cs typeface="Arial" pitchFamily="34" charset="0"/>
              </a:endParaRPr>
            </a:p>
          </p:txBody>
        </p:sp>
        <p:sp>
          <p:nvSpPr>
            <p:cNvPr id="170" name="Rectangle 169"/>
            <p:cNvSpPr/>
            <p:nvPr/>
          </p:nvSpPr>
          <p:spPr>
            <a:xfrm>
              <a:off x="1245627" y="1131332"/>
              <a:ext cx="312906" cy="369332"/>
            </a:xfrm>
            <a:prstGeom prst="rect">
              <a:avLst/>
            </a:prstGeom>
          </p:spPr>
          <p:txBody>
            <a:bodyPr wrap="none">
              <a:spAutoFit/>
            </a:bodyPr>
            <a:lstStyle/>
            <a:p>
              <a:pPr algn="ctr"/>
              <a:r>
                <a:rPr lang="en-US" dirty="0" smtClean="0">
                  <a:solidFill>
                    <a:srgbClr val="C00000"/>
                  </a:solidFill>
                  <a:latin typeface="Cambria Math" panose="02040503050406030204" pitchFamily="18" charset="0"/>
                  <a:ea typeface="Cambria Math" panose="02040503050406030204" pitchFamily="18" charset="0"/>
                  <a:cs typeface="Arial" pitchFamily="34" charset="0"/>
                </a:rPr>
                <a:t>5</a:t>
              </a:r>
              <a:endParaRPr lang="en-US" dirty="0">
                <a:solidFill>
                  <a:srgbClr val="C00000"/>
                </a:solidFill>
                <a:latin typeface="Cambria Math" panose="02040503050406030204" pitchFamily="18" charset="0"/>
                <a:ea typeface="Cambria Math" panose="02040503050406030204" pitchFamily="18" charset="0"/>
                <a:cs typeface="Arial" pitchFamily="34" charset="0"/>
              </a:endParaRPr>
            </a:p>
          </p:txBody>
        </p:sp>
        <p:cxnSp>
          <p:nvCxnSpPr>
            <p:cNvPr id="171" name="Straight Connector 170"/>
            <p:cNvCxnSpPr/>
            <p:nvPr/>
          </p:nvCxnSpPr>
          <p:spPr>
            <a:xfrm>
              <a:off x="1250940" y="1134229"/>
              <a:ext cx="302281" cy="1588"/>
            </a:xfrm>
            <a:prstGeom prst="line">
              <a:avLst/>
            </a:prstGeom>
            <a:ln w="19050" cap="sq" cmpd="sng">
              <a:solidFill>
                <a:srgbClr val="C00000"/>
              </a:solidFill>
              <a:round/>
            </a:ln>
            <a:effectLst/>
          </p:spPr>
          <p:style>
            <a:lnRef idx="2">
              <a:schemeClr val="dk1"/>
            </a:lnRef>
            <a:fillRef idx="0">
              <a:schemeClr val="dk1"/>
            </a:fillRef>
            <a:effectRef idx="1">
              <a:schemeClr val="dk1"/>
            </a:effectRef>
            <a:fontRef idx="minor">
              <a:schemeClr val="tx1"/>
            </a:fontRef>
          </p:style>
        </p:cxnSp>
      </p:grpSp>
      <p:sp>
        <p:nvSpPr>
          <p:cNvPr id="172" name="Rectangle 171"/>
          <p:cNvSpPr/>
          <p:nvPr/>
        </p:nvSpPr>
        <p:spPr>
          <a:xfrm>
            <a:off x="2381629" y="2081213"/>
            <a:ext cx="304800"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pPr algn="ctr"/>
            <a:r>
              <a:rPr lang="en-US" dirty="0" smtClean="0">
                <a:solidFill>
                  <a:prstClr val="black"/>
                </a:solidFill>
                <a:latin typeface="Cambria Math" panose="02040503050406030204" pitchFamily="18" charset="0"/>
                <a:ea typeface="Cambria Math" panose="02040503050406030204" pitchFamily="18" charset="0"/>
              </a:rPr>
              <a:t>=</a:t>
            </a:r>
          </a:p>
        </p:txBody>
      </p:sp>
      <p:grpSp>
        <p:nvGrpSpPr>
          <p:cNvPr id="178" name="Group 177"/>
          <p:cNvGrpSpPr/>
          <p:nvPr/>
        </p:nvGrpSpPr>
        <p:grpSpPr>
          <a:xfrm>
            <a:off x="4615481" y="285750"/>
            <a:ext cx="2467941" cy="1447800"/>
            <a:chOff x="3342309" y="1352551"/>
            <a:chExt cx="2467941" cy="1447800"/>
          </a:xfrm>
        </p:grpSpPr>
        <p:grpSp>
          <p:nvGrpSpPr>
            <p:cNvPr id="179" name="Group 178"/>
            <p:cNvGrpSpPr/>
            <p:nvPr/>
          </p:nvGrpSpPr>
          <p:grpSpPr>
            <a:xfrm>
              <a:off x="3342309" y="1352551"/>
              <a:ext cx="2467941" cy="1447800"/>
              <a:chOff x="5871028" y="2980232"/>
              <a:chExt cx="2141993" cy="1447800"/>
            </a:xfrm>
          </p:grpSpPr>
          <p:sp>
            <p:nvSpPr>
              <p:cNvPr id="185" name="Cloud Callout 184"/>
              <p:cNvSpPr/>
              <p:nvPr/>
            </p:nvSpPr>
            <p:spPr>
              <a:xfrm>
                <a:off x="5871028" y="2980232"/>
                <a:ext cx="2141993" cy="1447800"/>
              </a:xfrm>
              <a:prstGeom prst="cloudCallout">
                <a:avLst>
                  <a:gd name="adj1" fmla="val -73629"/>
                  <a:gd name="adj2" fmla="val 40872"/>
                </a:avLst>
              </a:prstGeom>
              <a:solidFill>
                <a:srgbClr val="FF7C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86" name="Rectangle 185"/>
              <p:cNvSpPr/>
              <p:nvPr/>
            </p:nvSpPr>
            <p:spPr>
              <a:xfrm>
                <a:off x="6071656" y="3373488"/>
                <a:ext cx="1792559" cy="830997"/>
              </a:xfrm>
              <a:prstGeom prst="rect">
                <a:avLst/>
              </a:prstGeom>
            </p:spPr>
            <p:txBody>
              <a:bodyPr wrap="square">
                <a:spAutoFit/>
              </a:bodyPr>
              <a:lstStyle/>
              <a:p>
                <a:pPr algn="ctr"/>
                <a:r>
                  <a:rPr lang="en-US" sz="1600" b="1" dirty="0" smtClean="0">
                    <a:solidFill>
                      <a:srgbClr val="002060"/>
                    </a:solidFill>
                    <a:latin typeface="Cambria Math" panose="02040503050406030204" pitchFamily="18" charset="0"/>
                    <a:ea typeface="Cambria Math" panose="02040503050406030204" pitchFamily="18" charset="0"/>
                  </a:rPr>
                  <a:t>We will shift  -         to</a:t>
                </a:r>
              </a:p>
              <a:p>
                <a:pPr algn="ctr"/>
                <a:endParaRPr lang="en-US" sz="1600" b="1" dirty="0" smtClean="0">
                  <a:solidFill>
                    <a:srgbClr val="002060"/>
                  </a:solidFill>
                  <a:latin typeface="Cambria Math" panose="02040503050406030204" pitchFamily="18" charset="0"/>
                  <a:ea typeface="Cambria Math" panose="02040503050406030204" pitchFamily="18" charset="0"/>
                </a:endParaRPr>
              </a:p>
              <a:p>
                <a:pPr algn="ctr"/>
                <a:r>
                  <a:rPr lang="en-US" sz="1600" b="1" dirty="0" smtClean="0">
                    <a:solidFill>
                      <a:srgbClr val="002060"/>
                    </a:solidFill>
                    <a:latin typeface="Cambria Math" panose="02040503050406030204" pitchFamily="18" charset="0"/>
                    <a:ea typeface="Cambria Math" panose="02040503050406030204" pitchFamily="18" charset="0"/>
                  </a:rPr>
                  <a:t> the other side.</a:t>
                </a:r>
                <a:endParaRPr lang="en-US" sz="1600" b="1" dirty="0">
                  <a:solidFill>
                    <a:srgbClr val="002060"/>
                  </a:solidFill>
                  <a:latin typeface="Cambria Math" panose="02040503050406030204" pitchFamily="18" charset="0"/>
                  <a:ea typeface="Cambria Math" panose="02040503050406030204" pitchFamily="18" charset="0"/>
                </a:endParaRPr>
              </a:p>
            </p:txBody>
          </p:sp>
        </p:grpSp>
        <p:grpSp>
          <p:nvGrpSpPr>
            <p:cNvPr id="180" name="Group 179"/>
            <p:cNvGrpSpPr/>
            <p:nvPr/>
          </p:nvGrpSpPr>
          <p:grpSpPr>
            <a:xfrm>
              <a:off x="4853927" y="1618404"/>
              <a:ext cx="480671" cy="628650"/>
              <a:chOff x="1149237" y="1987401"/>
              <a:chExt cx="480671" cy="628650"/>
            </a:xfrm>
          </p:grpSpPr>
          <p:grpSp>
            <p:nvGrpSpPr>
              <p:cNvPr id="181" name="Group 180"/>
              <p:cNvGrpSpPr/>
              <p:nvPr/>
            </p:nvGrpSpPr>
            <p:grpSpPr>
              <a:xfrm>
                <a:off x="1149237" y="1987401"/>
                <a:ext cx="480671" cy="369332"/>
                <a:chOff x="1149237" y="1987401"/>
                <a:chExt cx="480671" cy="369332"/>
              </a:xfrm>
            </p:grpSpPr>
            <p:sp>
              <p:nvSpPr>
                <p:cNvPr id="183" name="TextBox 182"/>
                <p:cNvSpPr txBox="1"/>
                <p:nvPr/>
              </p:nvSpPr>
              <p:spPr>
                <a:xfrm>
                  <a:off x="1149237" y="1987401"/>
                  <a:ext cx="480671" cy="369332"/>
                </a:xfrm>
                <a:prstGeom prst="rect">
                  <a:avLst/>
                </a:prstGeom>
                <a:noFill/>
                <a:ln>
                  <a:noFill/>
                </a:ln>
              </p:spPr>
              <p:txBody>
                <a:bodyPr wrap="square" rtlCol="0">
                  <a:spAutoFit/>
                </a:bodyPr>
                <a:lstStyle/>
                <a:p>
                  <a:pPr algn="ctr"/>
                  <a:r>
                    <a:rPr lang="en-US" b="1" dirty="0" smtClean="0">
                      <a:solidFill>
                        <a:srgbClr val="002060"/>
                      </a:solidFill>
                      <a:latin typeface="Cambria Math" panose="02040503050406030204" pitchFamily="18" charset="0"/>
                      <a:ea typeface="Cambria Math" panose="02040503050406030204" pitchFamily="18" charset="0"/>
                      <a:cs typeface="Arial" pitchFamily="34" charset="0"/>
                    </a:rPr>
                    <a:t>1</a:t>
                  </a:r>
                  <a:endParaRPr lang="en-US" b="1" i="1" dirty="0" smtClean="0">
                    <a:solidFill>
                      <a:srgbClr val="002060"/>
                    </a:solidFill>
                    <a:latin typeface="Cambria Math" panose="02040503050406030204" pitchFamily="18" charset="0"/>
                    <a:ea typeface="Cambria Math" panose="02040503050406030204" pitchFamily="18" charset="0"/>
                    <a:cs typeface="Arial" pitchFamily="34" charset="0"/>
                  </a:endParaRPr>
                </a:p>
              </p:txBody>
            </p:sp>
            <p:cxnSp>
              <p:nvCxnSpPr>
                <p:cNvPr id="184" name="Straight Connector 183"/>
                <p:cNvCxnSpPr/>
                <p:nvPr/>
              </p:nvCxnSpPr>
              <p:spPr>
                <a:xfrm>
                  <a:off x="1269075" y="2312097"/>
                  <a:ext cx="261162" cy="0"/>
                </a:xfrm>
                <a:prstGeom prst="line">
                  <a:avLst/>
                </a:prstGeom>
                <a:ln w="19050">
                  <a:solidFill>
                    <a:srgbClr val="002060"/>
                  </a:solidFill>
                </a:ln>
              </p:spPr>
              <p:style>
                <a:lnRef idx="1">
                  <a:schemeClr val="accent1"/>
                </a:lnRef>
                <a:fillRef idx="0">
                  <a:schemeClr val="accent1"/>
                </a:fillRef>
                <a:effectRef idx="0">
                  <a:schemeClr val="accent1"/>
                </a:effectRef>
                <a:fontRef idx="minor">
                  <a:schemeClr val="tx1"/>
                </a:fontRef>
              </p:style>
            </p:cxnSp>
          </p:grpSp>
          <p:sp>
            <p:nvSpPr>
              <p:cNvPr id="182" name="TextBox 181"/>
              <p:cNvSpPr txBox="1"/>
              <p:nvPr/>
            </p:nvSpPr>
            <p:spPr>
              <a:xfrm>
                <a:off x="1149237" y="2246719"/>
                <a:ext cx="469157" cy="369332"/>
              </a:xfrm>
              <a:prstGeom prst="rect">
                <a:avLst/>
              </a:prstGeom>
              <a:noFill/>
              <a:ln>
                <a:noFill/>
              </a:ln>
            </p:spPr>
            <p:txBody>
              <a:bodyPr wrap="square" rtlCol="0">
                <a:spAutoFit/>
              </a:bodyPr>
              <a:lstStyle/>
              <a:p>
                <a:pPr algn="ctr"/>
                <a:r>
                  <a:rPr lang="en-US" b="1" dirty="0" smtClean="0">
                    <a:solidFill>
                      <a:srgbClr val="002060"/>
                    </a:solidFill>
                    <a:latin typeface="Cambria Math" panose="02040503050406030204" pitchFamily="18" charset="0"/>
                    <a:ea typeface="Cambria Math" panose="02040503050406030204" pitchFamily="18" charset="0"/>
                    <a:cs typeface="Arial" pitchFamily="34" charset="0"/>
                  </a:rPr>
                  <a:t>5</a:t>
                </a:r>
              </a:p>
            </p:txBody>
          </p:sp>
        </p:grpSp>
      </p:grpSp>
      <p:grpSp>
        <p:nvGrpSpPr>
          <p:cNvPr id="196" name="Group 195"/>
          <p:cNvGrpSpPr/>
          <p:nvPr/>
        </p:nvGrpSpPr>
        <p:grpSpPr>
          <a:xfrm>
            <a:off x="4581767" y="351927"/>
            <a:ext cx="2265788" cy="1342109"/>
            <a:chOff x="3544462" y="1458241"/>
            <a:chExt cx="2265788" cy="1342109"/>
          </a:xfrm>
        </p:grpSpPr>
        <p:grpSp>
          <p:nvGrpSpPr>
            <p:cNvPr id="197" name="Group 196"/>
            <p:cNvGrpSpPr/>
            <p:nvPr/>
          </p:nvGrpSpPr>
          <p:grpSpPr>
            <a:xfrm>
              <a:off x="3544462" y="1458241"/>
              <a:ext cx="2265788" cy="1342109"/>
              <a:chOff x="6046482" y="3085922"/>
              <a:chExt cx="1966539" cy="1342109"/>
            </a:xfrm>
          </p:grpSpPr>
          <p:sp>
            <p:nvSpPr>
              <p:cNvPr id="203" name="Cloud Callout 202"/>
              <p:cNvSpPr/>
              <p:nvPr/>
            </p:nvSpPr>
            <p:spPr>
              <a:xfrm>
                <a:off x="6046482" y="3085922"/>
                <a:ext cx="1966539" cy="1342109"/>
              </a:xfrm>
              <a:prstGeom prst="cloudCallout">
                <a:avLst>
                  <a:gd name="adj1" fmla="val -73629"/>
                  <a:gd name="adj2" fmla="val 40872"/>
                </a:avLst>
              </a:prstGeom>
              <a:solidFill>
                <a:srgbClr val="FF7C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204" name="Rectangle 203"/>
              <p:cNvSpPr/>
              <p:nvPr/>
            </p:nvSpPr>
            <p:spPr>
              <a:xfrm>
                <a:off x="6071656" y="3373488"/>
                <a:ext cx="1792559" cy="830997"/>
              </a:xfrm>
              <a:prstGeom prst="rect">
                <a:avLst/>
              </a:prstGeom>
            </p:spPr>
            <p:txBody>
              <a:bodyPr wrap="square">
                <a:spAutoFit/>
              </a:bodyPr>
              <a:lstStyle/>
              <a:p>
                <a:pPr algn="ctr"/>
                <a:r>
                  <a:rPr lang="en-US" sz="1600" b="1" dirty="0" smtClean="0">
                    <a:solidFill>
                      <a:srgbClr val="002060"/>
                    </a:solidFill>
                    <a:latin typeface="Cambria Math" panose="02040503050406030204" pitchFamily="18" charset="0"/>
                    <a:ea typeface="Cambria Math" panose="02040503050406030204" pitchFamily="18" charset="0"/>
                  </a:rPr>
                  <a:t>We will shift          to</a:t>
                </a:r>
              </a:p>
              <a:p>
                <a:pPr algn="ctr"/>
                <a:endParaRPr lang="en-US" sz="1600" b="1" dirty="0" smtClean="0">
                  <a:solidFill>
                    <a:srgbClr val="002060"/>
                  </a:solidFill>
                  <a:latin typeface="Cambria Math" panose="02040503050406030204" pitchFamily="18" charset="0"/>
                  <a:ea typeface="Cambria Math" panose="02040503050406030204" pitchFamily="18" charset="0"/>
                </a:endParaRPr>
              </a:p>
              <a:p>
                <a:pPr algn="ctr"/>
                <a:r>
                  <a:rPr lang="en-US" sz="1600" b="1" dirty="0" smtClean="0">
                    <a:solidFill>
                      <a:srgbClr val="002060"/>
                    </a:solidFill>
                    <a:latin typeface="Cambria Math" panose="02040503050406030204" pitchFamily="18" charset="0"/>
                    <a:ea typeface="Cambria Math" panose="02040503050406030204" pitchFamily="18" charset="0"/>
                  </a:rPr>
                  <a:t> the other side.</a:t>
                </a:r>
                <a:endParaRPr lang="en-US" sz="1600" b="1" dirty="0">
                  <a:solidFill>
                    <a:srgbClr val="002060"/>
                  </a:solidFill>
                  <a:latin typeface="Cambria Math" panose="02040503050406030204" pitchFamily="18" charset="0"/>
                  <a:ea typeface="Cambria Math" panose="02040503050406030204" pitchFamily="18" charset="0"/>
                </a:endParaRPr>
              </a:p>
            </p:txBody>
          </p:sp>
        </p:grpSp>
        <p:grpSp>
          <p:nvGrpSpPr>
            <p:cNvPr id="198" name="Group 197"/>
            <p:cNvGrpSpPr/>
            <p:nvPr/>
          </p:nvGrpSpPr>
          <p:grpSpPr>
            <a:xfrm>
              <a:off x="4773086" y="1634524"/>
              <a:ext cx="567680" cy="630283"/>
              <a:chOff x="1068396" y="2003521"/>
              <a:chExt cx="567680" cy="630283"/>
            </a:xfrm>
          </p:grpSpPr>
          <p:grpSp>
            <p:nvGrpSpPr>
              <p:cNvPr id="199" name="Group 198"/>
              <p:cNvGrpSpPr/>
              <p:nvPr/>
            </p:nvGrpSpPr>
            <p:grpSpPr>
              <a:xfrm>
                <a:off x="1130415" y="2003521"/>
                <a:ext cx="480671" cy="369332"/>
                <a:chOff x="1130415" y="2003521"/>
                <a:chExt cx="480671" cy="369332"/>
              </a:xfrm>
            </p:grpSpPr>
            <p:sp>
              <p:nvSpPr>
                <p:cNvPr id="201" name="TextBox 200"/>
                <p:cNvSpPr txBox="1"/>
                <p:nvPr/>
              </p:nvSpPr>
              <p:spPr>
                <a:xfrm>
                  <a:off x="1130415" y="2003521"/>
                  <a:ext cx="480671" cy="369332"/>
                </a:xfrm>
                <a:prstGeom prst="rect">
                  <a:avLst/>
                </a:prstGeom>
                <a:noFill/>
                <a:ln>
                  <a:noFill/>
                </a:ln>
              </p:spPr>
              <p:txBody>
                <a:bodyPr wrap="square" rtlCol="0">
                  <a:spAutoFit/>
                </a:bodyPr>
                <a:lstStyle/>
                <a:p>
                  <a:pPr algn="ctr"/>
                  <a:r>
                    <a:rPr lang="en-US" b="1" i="1" dirty="0" smtClean="0">
                      <a:solidFill>
                        <a:srgbClr val="002060"/>
                      </a:solidFill>
                      <a:latin typeface="Bookman Old Style" panose="02050604050505020204" pitchFamily="18" charset="0"/>
                      <a:ea typeface="Cambria Math" panose="02040503050406030204" pitchFamily="18" charset="0"/>
                      <a:cs typeface="Arial" pitchFamily="34" charset="0"/>
                    </a:rPr>
                    <a:t>x</a:t>
                  </a:r>
                </a:p>
              </p:txBody>
            </p:sp>
            <p:cxnSp>
              <p:nvCxnSpPr>
                <p:cNvPr id="202" name="Straight Connector 201"/>
                <p:cNvCxnSpPr/>
                <p:nvPr/>
              </p:nvCxnSpPr>
              <p:spPr>
                <a:xfrm>
                  <a:off x="1212746" y="2319870"/>
                  <a:ext cx="316006" cy="0"/>
                </a:xfrm>
                <a:prstGeom prst="line">
                  <a:avLst/>
                </a:prstGeom>
                <a:ln w="19050">
                  <a:solidFill>
                    <a:srgbClr val="002060"/>
                  </a:solidFill>
                </a:ln>
              </p:spPr>
              <p:style>
                <a:lnRef idx="1">
                  <a:schemeClr val="accent1"/>
                </a:lnRef>
                <a:fillRef idx="0">
                  <a:schemeClr val="accent1"/>
                </a:fillRef>
                <a:effectRef idx="0">
                  <a:schemeClr val="accent1"/>
                </a:effectRef>
                <a:fontRef idx="minor">
                  <a:schemeClr val="tx1"/>
                </a:fontRef>
              </p:style>
            </p:cxnSp>
          </p:grpSp>
          <p:sp>
            <p:nvSpPr>
              <p:cNvPr id="200" name="TextBox 199"/>
              <p:cNvSpPr txBox="1"/>
              <p:nvPr/>
            </p:nvSpPr>
            <p:spPr>
              <a:xfrm>
                <a:off x="1068396" y="2264472"/>
                <a:ext cx="567680" cy="369332"/>
              </a:xfrm>
              <a:prstGeom prst="rect">
                <a:avLst/>
              </a:prstGeom>
              <a:noFill/>
              <a:ln>
                <a:noFill/>
              </a:ln>
            </p:spPr>
            <p:txBody>
              <a:bodyPr wrap="square" rtlCol="0">
                <a:spAutoFit/>
              </a:bodyPr>
              <a:lstStyle/>
              <a:p>
                <a:pPr algn="ctr"/>
                <a:r>
                  <a:rPr lang="en-US" b="1" dirty="0" smtClean="0">
                    <a:solidFill>
                      <a:srgbClr val="002060"/>
                    </a:solidFill>
                    <a:latin typeface="Cambria Math" panose="02040503050406030204" pitchFamily="18" charset="0"/>
                    <a:ea typeface="Cambria Math" panose="02040503050406030204" pitchFamily="18" charset="0"/>
                    <a:cs typeface="Arial" pitchFamily="34" charset="0"/>
                  </a:rPr>
                  <a:t>3</a:t>
                </a:r>
              </a:p>
            </p:txBody>
          </p:sp>
        </p:grpSp>
      </p:grpSp>
      <p:grpSp>
        <p:nvGrpSpPr>
          <p:cNvPr id="205" name="Group 204"/>
          <p:cNvGrpSpPr/>
          <p:nvPr/>
        </p:nvGrpSpPr>
        <p:grpSpPr>
          <a:xfrm>
            <a:off x="4295763" y="1177349"/>
            <a:ext cx="2482849" cy="1470604"/>
            <a:chOff x="6052776" y="2685343"/>
            <a:chExt cx="2003756" cy="1741853"/>
          </a:xfrm>
        </p:grpSpPr>
        <p:sp>
          <p:nvSpPr>
            <p:cNvPr id="206" name="Cloud 205"/>
            <p:cNvSpPr/>
            <p:nvPr/>
          </p:nvSpPr>
          <p:spPr>
            <a:xfrm>
              <a:off x="6052776" y="2685343"/>
              <a:ext cx="2003756" cy="1741853"/>
            </a:xfrm>
            <a:prstGeom prst="cloud">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207" name="Rectangle 206"/>
            <p:cNvSpPr/>
            <p:nvPr/>
          </p:nvSpPr>
          <p:spPr>
            <a:xfrm>
              <a:off x="6150144" y="3022015"/>
              <a:ext cx="1794141" cy="984272"/>
            </a:xfrm>
            <a:prstGeom prst="rect">
              <a:avLst/>
            </a:prstGeom>
          </p:spPr>
          <p:txBody>
            <a:bodyPr wrap="square">
              <a:spAutoFit/>
            </a:bodyPr>
            <a:lstStyle/>
            <a:p>
              <a:pPr algn="ctr"/>
              <a:r>
                <a:rPr lang="en-US" sz="1600" b="1" dirty="0" smtClean="0">
                  <a:solidFill>
                    <a:srgbClr val="002060"/>
                  </a:solidFill>
                  <a:latin typeface="Cambria Math" panose="02040503050406030204" pitchFamily="18" charset="0"/>
                  <a:ea typeface="Cambria Math" panose="02040503050406030204" pitchFamily="18" charset="0"/>
                </a:rPr>
                <a:t>In order to solve this, we have to make the denominator same.</a:t>
              </a:r>
              <a:endParaRPr lang="en-US" sz="1600" b="1" dirty="0">
                <a:solidFill>
                  <a:srgbClr val="002060"/>
                </a:solidFill>
                <a:latin typeface="Cambria Math" panose="02040503050406030204" pitchFamily="18" charset="0"/>
                <a:ea typeface="Cambria Math" panose="02040503050406030204" pitchFamily="18" charset="0"/>
              </a:endParaRPr>
            </a:p>
          </p:txBody>
        </p:sp>
      </p:grpSp>
      <p:grpSp>
        <p:nvGrpSpPr>
          <p:cNvPr id="213" name="Group 212"/>
          <p:cNvGrpSpPr/>
          <p:nvPr/>
        </p:nvGrpSpPr>
        <p:grpSpPr>
          <a:xfrm>
            <a:off x="1156353" y="2575083"/>
            <a:ext cx="320922" cy="700564"/>
            <a:chOff x="1237611" y="762000"/>
            <a:chExt cx="320922" cy="700564"/>
          </a:xfrm>
        </p:grpSpPr>
        <p:sp>
          <p:nvSpPr>
            <p:cNvPr id="214" name="Rectangle 213"/>
            <p:cNvSpPr/>
            <p:nvPr/>
          </p:nvSpPr>
          <p:spPr>
            <a:xfrm>
              <a:off x="1237611" y="762000"/>
              <a:ext cx="314510" cy="369332"/>
            </a:xfrm>
            <a:prstGeom prst="rect">
              <a:avLst/>
            </a:prstGeom>
          </p:spPr>
          <p:txBody>
            <a:bodyPr wrap="none">
              <a:spAutoFit/>
            </a:bodyPr>
            <a:lstStyle/>
            <a:p>
              <a:pPr algn="ctr"/>
              <a:r>
                <a:rPr lang="en-US" i="1" dirty="0" smtClean="0">
                  <a:solidFill>
                    <a:prstClr val="black"/>
                  </a:solidFill>
                  <a:latin typeface="Bookman Old Style" panose="02050604050505020204" pitchFamily="18" charset="0"/>
                  <a:ea typeface="Cambria Math" panose="02040503050406030204" pitchFamily="18" charset="0"/>
                  <a:cs typeface="Arial" pitchFamily="34" charset="0"/>
                </a:rPr>
                <a:t>x</a:t>
              </a:r>
              <a:endParaRPr lang="en-US" i="1" dirty="0">
                <a:solidFill>
                  <a:prstClr val="black"/>
                </a:solidFill>
                <a:latin typeface="Bookman Old Style" panose="02050604050505020204" pitchFamily="18" charset="0"/>
                <a:ea typeface="Cambria Math" panose="02040503050406030204" pitchFamily="18" charset="0"/>
                <a:cs typeface="Arial" pitchFamily="34" charset="0"/>
              </a:endParaRPr>
            </a:p>
          </p:txBody>
        </p:sp>
        <p:sp>
          <p:nvSpPr>
            <p:cNvPr id="215" name="Rectangle 214"/>
            <p:cNvSpPr/>
            <p:nvPr/>
          </p:nvSpPr>
          <p:spPr>
            <a:xfrm>
              <a:off x="1245627" y="1093232"/>
              <a:ext cx="312906" cy="369332"/>
            </a:xfrm>
            <a:prstGeom prst="rect">
              <a:avLst/>
            </a:prstGeom>
          </p:spPr>
          <p:txBody>
            <a:bodyPr wrap="none">
              <a:spAutoFit/>
            </a:bodyPr>
            <a:lstStyle/>
            <a:p>
              <a:pPr algn="ctr"/>
              <a:r>
                <a:rPr lang="en-US" dirty="0" smtClean="0">
                  <a:solidFill>
                    <a:prstClr val="black"/>
                  </a:solidFill>
                  <a:latin typeface="Cambria Math" panose="02040503050406030204" pitchFamily="18" charset="0"/>
                  <a:ea typeface="Cambria Math" panose="02040503050406030204" pitchFamily="18" charset="0"/>
                  <a:cs typeface="Arial" pitchFamily="34" charset="0"/>
                </a:rPr>
                <a:t>2</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cxnSp>
          <p:nvCxnSpPr>
            <p:cNvPr id="216" name="Straight Connector 215"/>
            <p:cNvCxnSpPr/>
            <p:nvPr/>
          </p:nvCxnSpPr>
          <p:spPr>
            <a:xfrm>
              <a:off x="1250940" y="1134229"/>
              <a:ext cx="302281" cy="1588"/>
            </a:xfrm>
            <a:prstGeom prst="line">
              <a:avLst/>
            </a:prstGeom>
            <a:ln w="19050" cap="sq" cmpd="sng">
              <a:round/>
            </a:ln>
            <a:effectLst/>
          </p:spPr>
          <p:style>
            <a:lnRef idx="2">
              <a:schemeClr val="dk1"/>
            </a:lnRef>
            <a:fillRef idx="0">
              <a:schemeClr val="dk1"/>
            </a:fillRef>
            <a:effectRef idx="1">
              <a:schemeClr val="dk1"/>
            </a:effectRef>
            <a:fontRef idx="minor">
              <a:schemeClr val="tx1"/>
            </a:fontRef>
          </p:style>
        </p:cxnSp>
      </p:grpSp>
      <p:sp>
        <p:nvSpPr>
          <p:cNvPr id="223" name="Rectangle 222"/>
          <p:cNvSpPr/>
          <p:nvPr/>
        </p:nvSpPr>
        <p:spPr>
          <a:xfrm>
            <a:off x="1429650" y="2575083"/>
            <a:ext cx="529312" cy="369332"/>
          </a:xfrm>
          <a:prstGeom prst="rect">
            <a:avLst/>
          </a:prstGeom>
        </p:spPr>
        <p:txBody>
          <a:bodyPr wrap="none">
            <a:spAutoFit/>
          </a:bodyPr>
          <a:lstStyle/>
          <a:p>
            <a:pPr algn="ctr"/>
            <a:r>
              <a:rPr lang="en-US" dirty="0" smtClean="0">
                <a:solidFill>
                  <a:prstClr val="black"/>
                </a:solidFill>
                <a:latin typeface="Cambria Math" panose="02040503050406030204" pitchFamily="18" charset="0"/>
                <a:ea typeface="Cambria Math" panose="02040503050406030204" pitchFamily="18" charset="0"/>
                <a:cs typeface="Arial" pitchFamily="34" charset="0"/>
              </a:rPr>
              <a:t>× 3</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cxnSp>
        <p:nvCxnSpPr>
          <p:cNvPr id="225" name="Straight Connector 224"/>
          <p:cNvCxnSpPr/>
          <p:nvPr/>
        </p:nvCxnSpPr>
        <p:spPr>
          <a:xfrm>
            <a:off x="1474089" y="2947900"/>
            <a:ext cx="402336" cy="1588"/>
          </a:xfrm>
          <a:prstGeom prst="line">
            <a:avLst/>
          </a:prstGeom>
          <a:ln w="19050" cap="sq" cmpd="sng">
            <a:round/>
          </a:ln>
          <a:effectLst/>
        </p:spPr>
        <p:style>
          <a:lnRef idx="2">
            <a:schemeClr val="dk1"/>
          </a:lnRef>
          <a:fillRef idx="0">
            <a:schemeClr val="dk1"/>
          </a:fillRef>
          <a:effectRef idx="1">
            <a:schemeClr val="dk1"/>
          </a:effectRef>
          <a:fontRef idx="minor">
            <a:schemeClr val="tx1"/>
          </a:fontRef>
        </p:style>
      </p:cxnSp>
      <p:sp>
        <p:nvSpPr>
          <p:cNvPr id="231" name="Rectangle 230"/>
          <p:cNvSpPr/>
          <p:nvPr/>
        </p:nvSpPr>
        <p:spPr>
          <a:xfrm>
            <a:off x="1858275" y="2732246"/>
            <a:ext cx="304800"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pPr algn="ctr"/>
            <a:r>
              <a:rPr lang="en-US" dirty="0" smtClean="0">
                <a:solidFill>
                  <a:prstClr val="black"/>
                </a:solidFill>
                <a:latin typeface="Cambria Math" panose="02040503050406030204" pitchFamily="18" charset="0"/>
                <a:ea typeface="Cambria Math" panose="02040503050406030204" pitchFamily="18" charset="0"/>
              </a:rPr>
              <a:t>-</a:t>
            </a:r>
          </a:p>
        </p:txBody>
      </p:sp>
      <p:grpSp>
        <p:nvGrpSpPr>
          <p:cNvPr id="232" name="Group 231"/>
          <p:cNvGrpSpPr/>
          <p:nvPr/>
        </p:nvGrpSpPr>
        <p:grpSpPr>
          <a:xfrm>
            <a:off x="4709441" y="1177372"/>
            <a:ext cx="2102642" cy="1380195"/>
            <a:chOff x="5998967" y="2554406"/>
            <a:chExt cx="2003755" cy="1916038"/>
          </a:xfrm>
        </p:grpSpPr>
        <p:sp>
          <p:nvSpPr>
            <p:cNvPr id="233" name="Cloud Callout 232"/>
            <p:cNvSpPr/>
            <p:nvPr/>
          </p:nvSpPr>
          <p:spPr>
            <a:xfrm>
              <a:off x="5998967" y="2554406"/>
              <a:ext cx="2003755" cy="1916038"/>
            </a:xfrm>
            <a:prstGeom prst="cloudCallout">
              <a:avLst>
                <a:gd name="adj1" fmla="val -73629"/>
                <a:gd name="adj2" fmla="val 40872"/>
              </a:avLst>
            </a:prstGeom>
            <a:gradFill flip="none" rotWithShape="1">
              <a:gsLst>
                <a:gs pos="0">
                  <a:srgbClr val="FF6600">
                    <a:tint val="66000"/>
                    <a:satMod val="160000"/>
                  </a:srgbClr>
                </a:gs>
                <a:gs pos="50000">
                  <a:srgbClr val="FF6600">
                    <a:tint val="44500"/>
                    <a:satMod val="160000"/>
                  </a:srgbClr>
                </a:gs>
                <a:gs pos="100000">
                  <a:srgbClr val="FF6600">
                    <a:tint val="23500"/>
                    <a:satMod val="16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234" name="Rectangle 233"/>
            <p:cNvSpPr/>
            <p:nvPr/>
          </p:nvSpPr>
          <p:spPr>
            <a:xfrm>
              <a:off x="6055966" y="2881050"/>
              <a:ext cx="1794141" cy="1153621"/>
            </a:xfrm>
            <a:prstGeom prst="rect">
              <a:avLst/>
            </a:prstGeom>
          </p:spPr>
          <p:txBody>
            <a:bodyPr wrap="square">
              <a:spAutoFit/>
            </a:bodyPr>
            <a:lstStyle/>
            <a:p>
              <a:pPr algn="ctr"/>
              <a:r>
                <a:rPr lang="en-US" sz="1600" b="1" dirty="0" smtClean="0">
                  <a:solidFill>
                    <a:srgbClr val="002060"/>
                  </a:solidFill>
                  <a:latin typeface="Cambria Math" panose="02040503050406030204" pitchFamily="18" charset="0"/>
                  <a:ea typeface="Cambria Math" panose="02040503050406030204" pitchFamily="18" charset="0"/>
                </a:rPr>
                <a:t>For that we will take LCM of denominator .</a:t>
              </a:r>
              <a:endParaRPr lang="en-US" sz="1600" b="1" dirty="0">
                <a:solidFill>
                  <a:srgbClr val="002060"/>
                </a:solidFill>
                <a:latin typeface="Cambria Math" panose="02040503050406030204" pitchFamily="18" charset="0"/>
                <a:ea typeface="Cambria Math" panose="02040503050406030204" pitchFamily="18" charset="0"/>
              </a:endParaRPr>
            </a:p>
          </p:txBody>
        </p:sp>
      </p:grpSp>
      <p:sp>
        <p:nvSpPr>
          <p:cNvPr id="236" name="Cloud Callout 235"/>
          <p:cNvSpPr/>
          <p:nvPr/>
        </p:nvSpPr>
        <p:spPr>
          <a:xfrm>
            <a:off x="4690391" y="1213638"/>
            <a:ext cx="2102642" cy="1380195"/>
          </a:xfrm>
          <a:prstGeom prst="cloudCallout">
            <a:avLst>
              <a:gd name="adj1" fmla="val -73629"/>
              <a:gd name="adj2" fmla="val 40872"/>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237" name="Rectangle 236"/>
          <p:cNvSpPr/>
          <p:nvPr/>
        </p:nvSpPr>
        <p:spPr>
          <a:xfrm>
            <a:off x="4800388" y="1646585"/>
            <a:ext cx="1882683" cy="338554"/>
          </a:xfrm>
          <a:prstGeom prst="rect">
            <a:avLst/>
          </a:prstGeom>
        </p:spPr>
        <p:txBody>
          <a:bodyPr wrap="square">
            <a:spAutoFit/>
          </a:bodyPr>
          <a:lstStyle/>
          <a:p>
            <a:pPr algn="ctr"/>
            <a:r>
              <a:rPr lang="en-US" sz="1600" b="1" dirty="0" smtClean="0">
                <a:solidFill>
                  <a:srgbClr val="002060"/>
                </a:solidFill>
                <a:latin typeface="Cambria Math" panose="02040503050406030204" pitchFamily="18" charset="0"/>
                <a:ea typeface="Cambria Math" panose="02040503050406030204" pitchFamily="18" charset="0"/>
              </a:rPr>
              <a:t>LCM of 2 and 3 is 6 </a:t>
            </a:r>
            <a:endParaRPr lang="en-US" sz="1600" b="1" dirty="0">
              <a:solidFill>
                <a:srgbClr val="002060"/>
              </a:solidFill>
              <a:latin typeface="Cambria Math" panose="02040503050406030204" pitchFamily="18" charset="0"/>
              <a:ea typeface="Cambria Math" panose="02040503050406030204" pitchFamily="18" charset="0"/>
            </a:endParaRPr>
          </a:p>
        </p:txBody>
      </p:sp>
      <p:sp>
        <p:nvSpPr>
          <p:cNvPr id="238" name="Rectangle 237"/>
          <p:cNvSpPr/>
          <p:nvPr/>
        </p:nvSpPr>
        <p:spPr>
          <a:xfrm>
            <a:off x="4770686" y="1704845"/>
            <a:ext cx="1882683" cy="338241"/>
          </a:xfrm>
          <a:prstGeom prst="rect">
            <a:avLst/>
          </a:prstGeom>
        </p:spPr>
        <p:txBody>
          <a:bodyPr wrap="square">
            <a:spAutoFit/>
          </a:bodyPr>
          <a:lstStyle/>
          <a:p>
            <a:pPr algn="ctr"/>
            <a:r>
              <a:rPr lang="en-US" sz="1600" b="1" dirty="0" smtClean="0">
                <a:solidFill>
                  <a:srgbClr val="FF0000"/>
                </a:solidFill>
                <a:latin typeface="Cambria Math" panose="02040503050406030204" pitchFamily="18" charset="0"/>
                <a:ea typeface="Cambria Math" panose="02040503050406030204" pitchFamily="18" charset="0"/>
              </a:rPr>
              <a:t>2 × ? = 6</a:t>
            </a:r>
            <a:endParaRPr lang="en-US" sz="1600" b="1" dirty="0">
              <a:solidFill>
                <a:srgbClr val="FF0000"/>
              </a:solidFill>
              <a:latin typeface="Cambria Math" panose="02040503050406030204" pitchFamily="18" charset="0"/>
              <a:ea typeface="Cambria Math" panose="02040503050406030204" pitchFamily="18" charset="0"/>
            </a:endParaRPr>
          </a:p>
        </p:txBody>
      </p:sp>
      <p:sp>
        <p:nvSpPr>
          <p:cNvPr id="239" name="Rectangle 238"/>
          <p:cNvSpPr/>
          <p:nvPr/>
        </p:nvSpPr>
        <p:spPr>
          <a:xfrm>
            <a:off x="4786213" y="1695673"/>
            <a:ext cx="1882683" cy="338241"/>
          </a:xfrm>
          <a:prstGeom prst="rect">
            <a:avLst/>
          </a:prstGeom>
        </p:spPr>
        <p:txBody>
          <a:bodyPr wrap="square">
            <a:spAutoFit/>
          </a:bodyPr>
          <a:lstStyle/>
          <a:p>
            <a:pPr algn="ctr"/>
            <a:r>
              <a:rPr lang="en-US" sz="1600" b="1" dirty="0" smtClean="0">
                <a:solidFill>
                  <a:srgbClr val="FF0000"/>
                </a:solidFill>
                <a:latin typeface="Cambria Math" panose="02040503050406030204" pitchFamily="18" charset="0"/>
                <a:ea typeface="Cambria Math" panose="02040503050406030204" pitchFamily="18" charset="0"/>
              </a:rPr>
              <a:t>2 × 3 = 6</a:t>
            </a:r>
            <a:endParaRPr lang="en-US" sz="1600" b="1" dirty="0">
              <a:solidFill>
                <a:srgbClr val="FF0000"/>
              </a:solidFill>
              <a:latin typeface="Cambria Math" panose="02040503050406030204" pitchFamily="18" charset="0"/>
              <a:ea typeface="Cambria Math" panose="02040503050406030204" pitchFamily="18" charset="0"/>
            </a:endParaRPr>
          </a:p>
        </p:txBody>
      </p:sp>
      <p:sp>
        <p:nvSpPr>
          <p:cNvPr id="240" name="Rectangle 239"/>
          <p:cNvSpPr/>
          <p:nvPr/>
        </p:nvSpPr>
        <p:spPr>
          <a:xfrm>
            <a:off x="1420125" y="2915840"/>
            <a:ext cx="529312" cy="369332"/>
          </a:xfrm>
          <a:prstGeom prst="rect">
            <a:avLst/>
          </a:prstGeom>
        </p:spPr>
        <p:txBody>
          <a:bodyPr wrap="none">
            <a:spAutoFit/>
          </a:bodyPr>
          <a:lstStyle/>
          <a:p>
            <a:pPr algn="ctr"/>
            <a:r>
              <a:rPr lang="en-US" dirty="0" smtClean="0">
                <a:solidFill>
                  <a:prstClr val="black"/>
                </a:solidFill>
                <a:latin typeface="Cambria Math" panose="02040503050406030204" pitchFamily="18" charset="0"/>
                <a:ea typeface="Cambria Math" panose="02040503050406030204" pitchFamily="18" charset="0"/>
                <a:cs typeface="Arial" pitchFamily="34" charset="0"/>
              </a:rPr>
              <a:t>× 3</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grpSp>
        <p:nvGrpSpPr>
          <p:cNvPr id="241" name="Group 240"/>
          <p:cNvGrpSpPr/>
          <p:nvPr/>
        </p:nvGrpSpPr>
        <p:grpSpPr>
          <a:xfrm>
            <a:off x="4653138" y="1062287"/>
            <a:ext cx="2563588" cy="1594508"/>
            <a:chOff x="6027957" y="2650534"/>
            <a:chExt cx="2443023" cy="2213555"/>
          </a:xfrm>
        </p:grpSpPr>
        <p:sp>
          <p:nvSpPr>
            <p:cNvPr id="242" name="Cloud Callout 241"/>
            <p:cNvSpPr/>
            <p:nvPr/>
          </p:nvSpPr>
          <p:spPr>
            <a:xfrm>
              <a:off x="6027957" y="2650534"/>
              <a:ext cx="2443023" cy="2213555"/>
            </a:xfrm>
            <a:prstGeom prst="cloudCallout">
              <a:avLst>
                <a:gd name="adj1" fmla="val -73629"/>
                <a:gd name="adj2" fmla="val 40872"/>
              </a:avLst>
            </a:prstGeom>
            <a:gradFill flip="none" rotWithShape="1">
              <a:gsLst>
                <a:gs pos="0">
                  <a:srgbClr val="FF66CC">
                    <a:tint val="66000"/>
                    <a:satMod val="160000"/>
                  </a:srgbClr>
                </a:gs>
                <a:gs pos="50000">
                  <a:srgbClr val="FF66CC">
                    <a:tint val="44500"/>
                    <a:satMod val="160000"/>
                  </a:srgbClr>
                </a:gs>
                <a:gs pos="100000">
                  <a:srgbClr val="FF66CC">
                    <a:tint val="23500"/>
                    <a:satMod val="160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243" name="Rectangle 242"/>
            <p:cNvSpPr/>
            <p:nvPr/>
          </p:nvSpPr>
          <p:spPr>
            <a:xfrm>
              <a:off x="6263060" y="3051305"/>
              <a:ext cx="1972326" cy="1495434"/>
            </a:xfrm>
            <a:prstGeom prst="rect">
              <a:avLst/>
            </a:prstGeom>
          </p:spPr>
          <p:txBody>
            <a:bodyPr wrap="square">
              <a:spAutoFit/>
            </a:bodyPr>
            <a:lstStyle/>
            <a:p>
              <a:pPr algn="ctr"/>
              <a:r>
                <a:rPr lang="en-US" sz="1600" b="1" dirty="0" smtClean="0">
                  <a:solidFill>
                    <a:srgbClr val="002060"/>
                  </a:solidFill>
                  <a:latin typeface="Cambria Math" panose="02040503050406030204" pitchFamily="18" charset="0"/>
                  <a:ea typeface="Cambria Math" panose="02040503050406030204" pitchFamily="18" charset="0"/>
                </a:rPr>
                <a:t>Whatever we multiply in the denominator the same is multiplied in the numerator.</a:t>
              </a:r>
              <a:endParaRPr lang="en-US" sz="1600" b="1" dirty="0">
                <a:solidFill>
                  <a:srgbClr val="002060"/>
                </a:solidFill>
                <a:latin typeface="Cambria Math" panose="02040503050406030204" pitchFamily="18" charset="0"/>
                <a:ea typeface="Cambria Math" panose="02040503050406030204" pitchFamily="18" charset="0"/>
              </a:endParaRPr>
            </a:p>
          </p:txBody>
        </p:sp>
      </p:grpSp>
      <p:grpSp>
        <p:nvGrpSpPr>
          <p:cNvPr id="244" name="Group 243"/>
          <p:cNvGrpSpPr/>
          <p:nvPr/>
        </p:nvGrpSpPr>
        <p:grpSpPr>
          <a:xfrm>
            <a:off x="2163075" y="2575083"/>
            <a:ext cx="320922" cy="700564"/>
            <a:chOff x="1237611" y="762000"/>
            <a:chExt cx="320922" cy="700564"/>
          </a:xfrm>
        </p:grpSpPr>
        <p:sp>
          <p:nvSpPr>
            <p:cNvPr id="245" name="Rectangle 244"/>
            <p:cNvSpPr/>
            <p:nvPr/>
          </p:nvSpPr>
          <p:spPr>
            <a:xfrm>
              <a:off x="1237611" y="762000"/>
              <a:ext cx="314510" cy="369332"/>
            </a:xfrm>
            <a:prstGeom prst="rect">
              <a:avLst/>
            </a:prstGeom>
          </p:spPr>
          <p:txBody>
            <a:bodyPr wrap="none">
              <a:spAutoFit/>
            </a:bodyPr>
            <a:lstStyle/>
            <a:p>
              <a:pPr algn="ctr"/>
              <a:r>
                <a:rPr lang="en-US" i="1" dirty="0" smtClean="0">
                  <a:solidFill>
                    <a:prstClr val="black"/>
                  </a:solidFill>
                  <a:latin typeface="Bookman Old Style" panose="02050604050505020204" pitchFamily="18" charset="0"/>
                  <a:ea typeface="Cambria Math" panose="02040503050406030204" pitchFamily="18" charset="0"/>
                  <a:cs typeface="Arial" pitchFamily="34" charset="0"/>
                </a:rPr>
                <a:t>x</a:t>
              </a:r>
              <a:endParaRPr lang="en-US" i="1" dirty="0">
                <a:solidFill>
                  <a:prstClr val="black"/>
                </a:solidFill>
                <a:latin typeface="Bookman Old Style" panose="02050604050505020204" pitchFamily="18" charset="0"/>
                <a:ea typeface="Cambria Math" panose="02040503050406030204" pitchFamily="18" charset="0"/>
                <a:cs typeface="Arial" pitchFamily="34" charset="0"/>
              </a:endParaRPr>
            </a:p>
          </p:txBody>
        </p:sp>
        <p:sp>
          <p:nvSpPr>
            <p:cNvPr id="246" name="Rectangle 245"/>
            <p:cNvSpPr/>
            <p:nvPr/>
          </p:nvSpPr>
          <p:spPr>
            <a:xfrm>
              <a:off x="1245627" y="1093232"/>
              <a:ext cx="312906" cy="369332"/>
            </a:xfrm>
            <a:prstGeom prst="rect">
              <a:avLst/>
            </a:prstGeom>
          </p:spPr>
          <p:txBody>
            <a:bodyPr wrap="none">
              <a:spAutoFit/>
            </a:bodyPr>
            <a:lstStyle/>
            <a:p>
              <a:pPr algn="ctr"/>
              <a:r>
                <a:rPr lang="en-US" dirty="0" smtClean="0">
                  <a:solidFill>
                    <a:prstClr val="black"/>
                  </a:solidFill>
                  <a:latin typeface="Cambria Math" panose="02040503050406030204" pitchFamily="18" charset="0"/>
                  <a:ea typeface="Cambria Math" panose="02040503050406030204" pitchFamily="18" charset="0"/>
                  <a:cs typeface="Arial" pitchFamily="34" charset="0"/>
                </a:rPr>
                <a:t>3</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cxnSp>
          <p:nvCxnSpPr>
            <p:cNvPr id="247" name="Straight Connector 246"/>
            <p:cNvCxnSpPr/>
            <p:nvPr/>
          </p:nvCxnSpPr>
          <p:spPr>
            <a:xfrm>
              <a:off x="1250940" y="1134229"/>
              <a:ext cx="302281" cy="1588"/>
            </a:xfrm>
            <a:prstGeom prst="line">
              <a:avLst/>
            </a:prstGeom>
            <a:ln w="19050" cap="sq" cmpd="sng">
              <a:round/>
            </a:ln>
            <a:effectLst/>
          </p:spPr>
          <p:style>
            <a:lnRef idx="2">
              <a:schemeClr val="dk1"/>
            </a:lnRef>
            <a:fillRef idx="0">
              <a:schemeClr val="dk1"/>
            </a:fillRef>
            <a:effectRef idx="1">
              <a:schemeClr val="dk1"/>
            </a:effectRef>
            <a:fontRef idx="minor">
              <a:schemeClr val="tx1"/>
            </a:fontRef>
          </p:style>
        </p:cxnSp>
      </p:grpSp>
      <p:sp>
        <p:nvSpPr>
          <p:cNvPr id="260" name="Rectangle 259"/>
          <p:cNvSpPr/>
          <p:nvPr/>
        </p:nvSpPr>
        <p:spPr>
          <a:xfrm>
            <a:off x="2462438" y="2578655"/>
            <a:ext cx="529312" cy="369332"/>
          </a:xfrm>
          <a:prstGeom prst="rect">
            <a:avLst/>
          </a:prstGeom>
        </p:spPr>
        <p:txBody>
          <a:bodyPr wrap="none">
            <a:spAutoFit/>
          </a:bodyPr>
          <a:lstStyle/>
          <a:p>
            <a:pPr algn="ctr"/>
            <a:r>
              <a:rPr lang="en-US" dirty="0" smtClean="0">
                <a:solidFill>
                  <a:prstClr val="black"/>
                </a:solidFill>
                <a:latin typeface="Cambria Math" panose="02040503050406030204" pitchFamily="18" charset="0"/>
                <a:ea typeface="Cambria Math" panose="02040503050406030204" pitchFamily="18" charset="0"/>
                <a:cs typeface="Arial" pitchFamily="34" charset="0"/>
              </a:rPr>
              <a:t>× 2</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cxnSp>
        <p:nvCxnSpPr>
          <p:cNvPr id="262" name="Straight Connector 261"/>
          <p:cNvCxnSpPr/>
          <p:nvPr/>
        </p:nvCxnSpPr>
        <p:spPr>
          <a:xfrm>
            <a:off x="2484545" y="2947900"/>
            <a:ext cx="402336" cy="1588"/>
          </a:xfrm>
          <a:prstGeom prst="line">
            <a:avLst/>
          </a:prstGeom>
          <a:ln w="19050" cap="sq" cmpd="sng">
            <a:round/>
          </a:ln>
          <a:effectLst/>
        </p:spPr>
        <p:style>
          <a:lnRef idx="2">
            <a:schemeClr val="dk1"/>
          </a:lnRef>
          <a:fillRef idx="0">
            <a:schemeClr val="dk1"/>
          </a:fillRef>
          <a:effectRef idx="1">
            <a:schemeClr val="dk1"/>
          </a:effectRef>
          <a:fontRef idx="minor">
            <a:schemeClr val="tx1"/>
          </a:fontRef>
        </p:style>
      </p:cxnSp>
      <p:sp>
        <p:nvSpPr>
          <p:cNvPr id="263" name="Cloud Callout 262"/>
          <p:cNvSpPr/>
          <p:nvPr/>
        </p:nvSpPr>
        <p:spPr>
          <a:xfrm>
            <a:off x="4649566" y="1193269"/>
            <a:ext cx="2102642" cy="1380195"/>
          </a:xfrm>
          <a:prstGeom prst="cloudCallout">
            <a:avLst>
              <a:gd name="adj1" fmla="val -73629"/>
              <a:gd name="adj2" fmla="val 40872"/>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264" name="Rectangle 263"/>
          <p:cNvSpPr/>
          <p:nvPr/>
        </p:nvSpPr>
        <p:spPr>
          <a:xfrm>
            <a:off x="4800716" y="1667224"/>
            <a:ext cx="1882683" cy="338554"/>
          </a:xfrm>
          <a:prstGeom prst="rect">
            <a:avLst/>
          </a:prstGeom>
        </p:spPr>
        <p:txBody>
          <a:bodyPr wrap="square">
            <a:spAutoFit/>
          </a:bodyPr>
          <a:lstStyle/>
          <a:p>
            <a:pPr algn="ctr"/>
            <a:r>
              <a:rPr lang="en-US" sz="1600" b="1" dirty="0" smtClean="0">
                <a:solidFill>
                  <a:srgbClr val="002060"/>
                </a:solidFill>
                <a:latin typeface="Cambria Math" panose="02040503050406030204" pitchFamily="18" charset="0"/>
                <a:ea typeface="Cambria Math" panose="02040503050406030204" pitchFamily="18" charset="0"/>
              </a:rPr>
              <a:t>LCM of 2 and 3 is 6 </a:t>
            </a:r>
            <a:endParaRPr lang="en-US" sz="1600" b="1" dirty="0">
              <a:solidFill>
                <a:srgbClr val="002060"/>
              </a:solidFill>
              <a:latin typeface="Cambria Math" panose="02040503050406030204" pitchFamily="18" charset="0"/>
              <a:ea typeface="Cambria Math" panose="02040503050406030204" pitchFamily="18" charset="0"/>
            </a:endParaRPr>
          </a:p>
        </p:txBody>
      </p:sp>
      <p:sp>
        <p:nvSpPr>
          <p:cNvPr id="265" name="Rectangle 264"/>
          <p:cNvSpPr/>
          <p:nvPr/>
        </p:nvSpPr>
        <p:spPr>
          <a:xfrm>
            <a:off x="4684119" y="1680970"/>
            <a:ext cx="1882683" cy="338554"/>
          </a:xfrm>
          <a:prstGeom prst="rect">
            <a:avLst/>
          </a:prstGeom>
        </p:spPr>
        <p:txBody>
          <a:bodyPr wrap="square">
            <a:spAutoFit/>
          </a:bodyPr>
          <a:lstStyle/>
          <a:p>
            <a:pPr algn="ctr"/>
            <a:r>
              <a:rPr lang="en-US" sz="1600" b="1" dirty="0" smtClean="0">
                <a:solidFill>
                  <a:srgbClr val="FF0000"/>
                </a:solidFill>
                <a:latin typeface="Cambria Math" panose="02040503050406030204" pitchFamily="18" charset="0"/>
                <a:ea typeface="Cambria Math" panose="02040503050406030204" pitchFamily="18" charset="0"/>
              </a:rPr>
              <a:t>3 × ? = 6</a:t>
            </a:r>
            <a:endParaRPr lang="en-US" sz="1600" b="1" dirty="0">
              <a:solidFill>
                <a:srgbClr val="FF0000"/>
              </a:solidFill>
              <a:latin typeface="Cambria Math" panose="02040503050406030204" pitchFamily="18" charset="0"/>
              <a:ea typeface="Cambria Math" panose="02040503050406030204" pitchFamily="18" charset="0"/>
            </a:endParaRPr>
          </a:p>
        </p:txBody>
      </p:sp>
      <p:sp>
        <p:nvSpPr>
          <p:cNvPr id="266" name="Rectangle 265"/>
          <p:cNvSpPr/>
          <p:nvPr/>
        </p:nvSpPr>
        <p:spPr>
          <a:xfrm>
            <a:off x="4696897" y="1676624"/>
            <a:ext cx="1882683" cy="338554"/>
          </a:xfrm>
          <a:prstGeom prst="rect">
            <a:avLst/>
          </a:prstGeom>
        </p:spPr>
        <p:txBody>
          <a:bodyPr wrap="square">
            <a:spAutoFit/>
          </a:bodyPr>
          <a:lstStyle/>
          <a:p>
            <a:pPr algn="ctr"/>
            <a:r>
              <a:rPr lang="en-US" sz="1600" b="1" dirty="0" smtClean="0">
                <a:solidFill>
                  <a:srgbClr val="FF0000"/>
                </a:solidFill>
                <a:latin typeface="Cambria Math" panose="02040503050406030204" pitchFamily="18" charset="0"/>
                <a:ea typeface="Cambria Math" panose="02040503050406030204" pitchFamily="18" charset="0"/>
              </a:rPr>
              <a:t>3 × 2= 6</a:t>
            </a:r>
            <a:endParaRPr lang="en-US" sz="1600" b="1" dirty="0">
              <a:solidFill>
                <a:srgbClr val="FF0000"/>
              </a:solidFill>
              <a:latin typeface="Cambria Math" panose="02040503050406030204" pitchFamily="18" charset="0"/>
              <a:ea typeface="Cambria Math" panose="02040503050406030204" pitchFamily="18" charset="0"/>
            </a:endParaRPr>
          </a:p>
        </p:txBody>
      </p:sp>
      <p:sp>
        <p:nvSpPr>
          <p:cNvPr id="267" name="Rectangle 266"/>
          <p:cNvSpPr/>
          <p:nvPr/>
        </p:nvSpPr>
        <p:spPr>
          <a:xfrm>
            <a:off x="2458350" y="2919412"/>
            <a:ext cx="529312" cy="369332"/>
          </a:xfrm>
          <a:prstGeom prst="rect">
            <a:avLst/>
          </a:prstGeom>
        </p:spPr>
        <p:txBody>
          <a:bodyPr wrap="none">
            <a:spAutoFit/>
          </a:bodyPr>
          <a:lstStyle/>
          <a:p>
            <a:pPr algn="ctr"/>
            <a:r>
              <a:rPr lang="en-US" dirty="0" smtClean="0">
                <a:solidFill>
                  <a:prstClr val="black"/>
                </a:solidFill>
                <a:latin typeface="Cambria Math" panose="02040503050406030204" pitchFamily="18" charset="0"/>
                <a:ea typeface="Cambria Math" panose="02040503050406030204" pitchFamily="18" charset="0"/>
                <a:cs typeface="Arial" pitchFamily="34" charset="0"/>
              </a:rPr>
              <a:t>× 2</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grpSp>
        <p:nvGrpSpPr>
          <p:cNvPr id="268" name="Group 267"/>
          <p:cNvGrpSpPr/>
          <p:nvPr/>
        </p:nvGrpSpPr>
        <p:grpSpPr>
          <a:xfrm>
            <a:off x="4672947" y="1059269"/>
            <a:ext cx="2563588" cy="1594508"/>
            <a:chOff x="6027957" y="2650534"/>
            <a:chExt cx="2443023" cy="2213555"/>
          </a:xfrm>
        </p:grpSpPr>
        <p:sp>
          <p:nvSpPr>
            <p:cNvPr id="269" name="Cloud Callout 268"/>
            <p:cNvSpPr/>
            <p:nvPr/>
          </p:nvSpPr>
          <p:spPr>
            <a:xfrm>
              <a:off x="6027957" y="2650534"/>
              <a:ext cx="2443023" cy="2213555"/>
            </a:xfrm>
            <a:prstGeom prst="cloudCallout">
              <a:avLst>
                <a:gd name="adj1" fmla="val -73629"/>
                <a:gd name="adj2" fmla="val 40872"/>
              </a:avLst>
            </a:prstGeom>
            <a:gradFill flip="none" rotWithShape="1">
              <a:gsLst>
                <a:gs pos="0">
                  <a:srgbClr val="FF66CC">
                    <a:tint val="66000"/>
                    <a:satMod val="160000"/>
                  </a:srgbClr>
                </a:gs>
                <a:gs pos="50000">
                  <a:srgbClr val="FF66CC">
                    <a:tint val="44500"/>
                    <a:satMod val="160000"/>
                  </a:srgbClr>
                </a:gs>
                <a:gs pos="100000">
                  <a:srgbClr val="FF66CC">
                    <a:tint val="23500"/>
                    <a:satMod val="160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270" name="Rectangle 269"/>
            <p:cNvSpPr/>
            <p:nvPr/>
          </p:nvSpPr>
          <p:spPr>
            <a:xfrm>
              <a:off x="6263060" y="3051305"/>
              <a:ext cx="1972326" cy="1495434"/>
            </a:xfrm>
            <a:prstGeom prst="rect">
              <a:avLst/>
            </a:prstGeom>
          </p:spPr>
          <p:txBody>
            <a:bodyPr wrap="square">
              <a:spAutoFit/>
            </a:bodyPr>
            <a:lstStyle/>
            <a:p>
              <a:pPr algn="ctr"/>
              <a:r>
                <a:rPr lang="en-US" sz="1600" b="1" dirty="0" smtClean="0">
                  <a:solidFill>
                    <a:srgbClr val="002060"/>
                  </a:solidFill>
                  <a:latin typeface="Cambria Math" panose="02040503050406030204" pitchFamily="18" charset="0"/>
                  <a:ea typeface="Cambria Math" panose="02040503050406030204" pitchFamily="18" charset="0"/>
                </a:rPr>
                <a:t>Whatever we multiply in the denominator the same is multiplied in the numerator.</a:t>
              </a:r>
              <a:endParaRPr lang="en-US" sz="1600" b="1" dirty="0">
                <a:solidFill>
                  <a:srgbClr val="002060"/>
                </a:solidFill>
                <a:latin typeface="Cambria Math" panose="02040503050406030204" pitchFamily="18" charset="0"/>
                <a:ea typeface="Cambria Math" panose="02040503050406030204" pitchFamily="18" charset="0"/>
              </a:endParaRPr>
            </a:p>
          </p:txBody>
        </p:sp>
      </p:grpSp>
      <p:grpSp>
        <p:nvGrpSpPr>
          <p:cNvPr id="271" name="Group 270"/>
          <p:cNvGrpSpPr/>
          <p:nvPr/>
        </p:nvGrpSpPr>
        <p:grpSpPr>
          <a:xfrm>
            <a:off x="3267586" y="2585561"/>
            <a:ext cx="312906" cy="738664"/>
            <a:chOff x="1245627" y="762000"/>
            <a:chExt cx="312906" cy="738664"/>
          </a:xfrm>
        </p:grpSpPr>
        <p:sp>
          <p:nvSpPr>
            <p:cNvPr id="272" name="Rectangle 271"/>
            <p:cNvSpPr/>
            <p:nvPr/>
          </p:nvSpPr>
          <p:spPr>
            <a:xfrm>
              <a:off x="1245627" y="762000"/>
              <a:ext cx="312906" cy="369332"/>
            </a:xfrm>
            <a:prstGeom prst="rect">
              <a:avLst/>
            </a:prstGeom>
          </p:spPr>
          <p:txBody>
            <a:bodyPr wrap="none">
              <a:spAutoFit/>
            </a:bodyPr>
            <a:lstStyle/>
            <a:p>
              <a:pPr algn="ctr"/>
              <a:r>
                <a:rPr lang="en-US" dirty="0" smtClean="0">
                  <a:solidFill>
                    <a:prstClr val="black"/>
                  </a:solidFill>
                  <a:latin typeface="Cambria Math" panose="02040503050406030204" pitchFamily="18" charset="0"/>
                  <a:ea typeface="Cambria Math" panose="02040503050406030204" pitchFamily="18" charset="0"/>
                  <a:cs typeface="Arial" pitchFamily="34" charset="0"/>
                </a:rPr>
                <a:t>1</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273" name="Rectangle 272"/>
            <p:cNvSpPr/>
            <p:nvPr/>
          </p:nvSpPr>
          <p:spPr>
            <a:xfrm>
              <a:off x="1245627" y="1131332"/>
              <a:ext cx="312906" cy="369332"/>
            </a:xfrm>
            <a:prstGeom prst="rect">
              <a:avLst/>
            </a:prstGeom>
          </p:spPr>
          <p:txBody>
            <a:bodyPr wrap="none">
              <a:spAutoFit/>
            </a:bodyPr>
            <a:lstStyle/>
            <a:p>
              <a:pPr algn="ctr"/>
              <a:r>
                <a:rPr lang="en-US" dirty="0" smtClean="0">
                  <a:solidFill>
                    <a:prstClr val="black"/>
                  </a:solidFill>
                  <a:latin typeface="Cambria Math" panose="02040503050406030204" pitchFamily="18" charset="0"/>
                  <a:ea typeface="Cambria Math" panose="02040503050406030204" pitchFamily="18" charset="0"/>
                  <a:cs typeface="Arial" pitchFamily="34" charset="0"/>
                </a:rPr>
                <a:t>4</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cxnSp>
          <p:nvCxnSpPr>
            <p:cNvPr id="274" name="Straight Connector 273"/>
            <p:cNvCxnSpPr/>
            <p:nvPr/>
          </p:nvCxnSpPr>
          <p:spPr>
            <a:xfrm>
              <a:off x="1250940" y="1134229"/>
              <a:ext cx="302281" cy="1588"/>
            </a:xfrm>
            <a:prstGeom prst="line">
              <a:avLst/>
            </a:prstGeom>
            <a:ln w="19050" cap="sq" cmpd="sng">
              <a:round/>
            </a:ln>
            <a:effectLst/>
          </p:spPr>
          <p:style>
            <a:lnRef idx="2">
              <a:schemeClr val="dk1"/>
            </a:lnRef>
            <a:fillRef idx="0">
              <a:schemeClr val="dk1"/>
            </a:fillRef>
            <a:effectRef idx="1">
              <a:schemeClr val="dk1"/>
            </a:effectRef>
            <a:fontRef idx="minor">
              <a:schemeClr val="tx1"/>
            </a:fontRef>
          </p:style>
        </p:cxnSp>
      </p:grpSp>
      <p:sp>
        <p:nvSpPr>
          <p:cNvPr id="275" name="Rectangle 274"/>
          <p:cNvSpPr/>
          <p:nvPr/>
        </p:nvSpPr>
        <p:spPr>
          <a:xfrm>
            <a:off x="2972700" y="2761774"/>
            <a:ext cx="304800"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pPr algn="ctr"/>
            <a:r>
              <a:rPr lang="en-US" dirty="0" smtClean="0">
                <a:solidFill>
                  <a:prstClr val="black"/>
                </a:solidFill>
                <a:latin typeface="Cambria Math" panose="02040503050406030204" pitchFamily="18" charset="0"/>
                <a:ea typeface="Cambria Math" panose="02040503050406030204" pitchFamily="18" charset="0"/>
              </a:rPr>
              <a:t>=</a:t>
            </a:r>
          </a:p>
        </p:txBody>
      </p:sp>
      <p:grpSp>
        <p:nvGrpSpPr>
          <p:cNvPr id="294" name="Group 293"/>
          <p:cNvGrpSpPr/>
          <p:nvPr/>
        </p:nvGrpSpPr>
        <p:grpSpPr>
          <a:xfrm>
            <a:off x="4106177" y="1188748"/>
            <a:ext cx="2482849" cy="1470604"/>
            <a:chOff x="6052776" y="2685343"/>
            <a:chExt cx="2003756" cy="1741853"/>
          </a:xfrm>
        </p:grpSpPr>
        <p:sp>
          <p:nvSpPr>
            <p:cNvPr id="295" name="Cloud 294"/>
            <p:cNvSpPr/>
            <p:nvPr/>
          </p:nvSpPr>
          <p:spPr>
            <a:xfrm>
              <a:off x="6052776" y="2685343"/>
              <a:ext cx="2003756" cy="1741853"/>
            </a:xfrm>
            <a:prstGeom prst="cloud">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296" name="Rectangle 295"/>
            <p:cNvSpPr/>
            <p:nvPr/>
          </p:nvSpPr>
          <p:spPr>
            <a:xfrm>
              <a:off x="6150144" y="3022015"/>
              <a:ext cx="1794141" cy="984272"/>
            </a:xfrm>
            <a:prstGeom prst="rect">
              <a:avLst/>
            </a:prstGeom>
          </p:spPr>
          <p:txBody>
            <a:bodyPr wrap="square">
              <a:spAutoFit/>
            </a:bodyPr>
            <a:lstStyle/>
            <a:p>
              <a:pPr algn="ctr"/>
              <a:r>
                <a:rPr lang="en-US" sz="1600" b="1" dirty="0" smtClean="0">
                  <a:solidFill>
                    <a:srgbClr val="002060"/>
                  </a:solidFill>
                  <a:latin typeface="Cambria Math" panose="02040503050406030204" pitchFamily="18" charset="0"/>
                  <a:ea typeface="Cambria Math" panose="02040503050406030204" pitchFamily="18" charset="0"/>
                </a:rPr>
                <a:t>In order to solve this, we have to make the denominator same.</a:t>
              </a:r>
              <a:endParaRPr lang="en-US" sz="1600" b="1" dirty="0">
                <a:solidFill>
                  <a:srgbClr val="002060"/>
                </a:solidFill>
                <a:latin typeface="Cambria Math" panose="02040503050406030204" pitchFamily="18" charset="0"/>
                <a:ea typeface="Cambria Math" panose="02040503050406030204" pitchFamily="18" charset="0"/>
              </a:endParaRPr>
            </a:p>
          </p:txBody>
        </p:sp>
      </p:grpSp>
      <p:sp>
        <p:nvSpPr>
          <p:cNvPr id="298" name="Rectangle 297"/>
          <p:cNvSpPr/>
          <p:nvPr/>
        </p:nvSpPr>
        <p:spPr>
          <a:xfrm>
            <a:off x="3414028" y="2581275"/>
            <a:ext cx="529312" cy="369332"/>
          </a:xfrm>
          <a:prstGeom prst="rect">
            <a:avLst/>
          </a:prstGeom>
        </p:spPr>
        <p:txBody>
          <a:bodyPr wrap="none">
            <a:spAutoFit/>
          </a:bodyPr>
          <a:lstStyle/>
          <a:p>
            <a:pPr algn="ctr"/>
            <a:r>
              <a:rPr lang="en-US" dirty="0" smtClean="0">
                <a:solidFill>
                  <a:prstClr val="black"/>
                </a:solidFill>
                <a:latin typeface="Cambria Math" panose="02040503050406030204" pitchFamily="18" charset="0"/>
                <a:ea typeface="Cambria Math" panose="02040503050406030204" pitchFamily="18" charset="0"/>
                <a:cs typeface="Arial" pitchFamily="34" charset="0"/>
              </a:rPr>
              <a:t>× 5</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cxnSp>
        <p:nvCxnSpPr>
          <p:cNvPr id="300" name="Straight Connector 299"/>
          <p:cNvCxnSpPr/>
          <p:nvPr/>
        </p:nvCxnSpPr>
        <p:spPr>
          <a:xfrm>
            <a:off x="3523565" y="2965589"/>
            <a:ext cx="442570" cy="1588"/>
          </a:xfrm>
          <a:prstGeom prst="line">
            <a:avLst/>
          </a:prstGeom>
          <a:ln w="19050" cap="sq" cmpd="sng">
            <a:round/>
          </a:ln>
          <a:effectLst/>
        </p:spPr>
        <p:style>
          <a:lnRef idx="2">
            <a:schemeClr val="dk1"/>
          </a:lnRef>
          <a:fillRef idx="0">
            <a:schemeClr val="dk1"/>
          </a:fillRef>
          <a:effectRef idx="1">
            <a:schemeClr val="dk1"/>
          </a:effectRef>
          <a:fontRef idx="minor">
            <a:schemeClr val="tx1"/>
          </a:fontRef>
        </p:style>
      </p:cxnSp>
      <p:grpSp>
        <p:nvGrpSpPr>
          <p:cNvPr id="301" name="Group 300"/>
          <p:cNvGrpSpPr/>
          <p:nvPr/>
        </p:nvGrpSpPr>
        <p:grpSpPr>
          <a:xfrm>
            <a:off x="4924060" y="1295065"/>
            <a:ext cx="2102642" cy="1380195"/>
            <a:chOff x="5998967" y="2554406"/>
            <a:chExt cx="2003755" cy="1916038"/>
          </a:xfrm>
        </p:grpSpPr>
        <p:sp>
          <p:nvSpPr>
            <p:cNvPr id="302" name="Cloud Callout 301"/>
            <p:cNvSpPr/>
            <p:nvPr/>
          </p:nvSpPr>
          <p:spPr>
            <a:xfrm>
              <a:off x="5998967" y="2554406"/>
              <a:ext cx="2003755" cy="1916038"/>
            </a:xfrm>
            <a:prstGeom prst="cloudCallout">
              <a:avLst>
                <a:gd name="adj1" fmla="val -84501"/>
                <a:gd name="adj2" fmla="val 31900"/>
              </a:avLst>
            </a:prstGeom>
            <a:gradFill flip="none" rotWithShape="1">
              <a:gsLst>
                <a:gs pos="0">
                  <a:srgbClr val="FF6600">
                    <a:tint val="66000"/>
                    <a:satMod val="160000"/>
                  </a:srgbClr>
                </a:gs>
                <a:gs pos="50000">
                  <a:srgbClr val="FF6600">
                    <a:tint val="44500"/>
                    <a:satMod val="160000"/>
                  </a:srgbClr>
                </a:gs>
                <a:gs pos="100000">
                  <a:srgbClr val="FF6600">
                    <a:tint val="23500"/>
                    <a:satMod val="16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303" name="Rectangle 302"/>
            <p:cNvSpPr/>
            <p:nvPr/>
          </p:nvSpPr>
          <p:spPr>
            <a:xfrm>
              <a:off x="6055966" y="2881050"/>
              <a:ext cx="1794141" cy="1153621"/>
            </a:xfrm>
            <a:prstGeom prst="rect">
              <a:avLst/>
            </a:prstGeom>
          </p:spPr>
          <p:txBody>
            <a:bodyPr wrap="square">
              <a:spAutoFit/>
            </a:bodyPr>
            <a:lstStyle/>
            <a:p>
              <a:pPr algn="ctr"/>
              <a:r>
                <a:rPr lang="en-US" sz="1600" b="1" dirty="0" smtClean="0">
                  <a:solidFill>
                    <a:srgbClr val="002060"/>
                  </a:solidFill>
                  <a:latin typeface="Cambria Math" panose="02040503050406030204" pitchFamily="18" charset="0"/>
                  <a:ea typeface="Cambria Math" panose="02040503050406030204" pitchFamily="18" charset="0"/>
                </a:rPr>
                <a:t>For that we will take LCM of denominator .</a:t>
              </a:r>
              <a:endParaRPr lang="en-US" sz="1600" b="1" dirty="0">
                <a:solidFill>
                  <a:srgbClr val="002060"/>
                </a:solidFill>
                <a:latin typeface="Cambria Math" panose="02040503050406030204" pitchFamily="18" charset="0"/>
                <a:ea typeface="Cambria Math" panose="02040503050406030204" pitchFamily="18" charset="0"/>
              </a:endParaRPr>
            </a:p>
          </p:txBody>
        </p:sp>
      </p:grpSp>
      <p:sp>
        <p:nvSpPr>
          <p:cNvPr id="304" name="Cloud Callout 303"/>
          <p:cNvSpPr/>
          <p:nvPr/>
        </p:nvSpPr>
        <p:spPr>
          <a:xfrm>
            <a:off x="4492612" y="1148433"/>
            <a:ext cx="2102642" cy="1380195"/>
          </a:xfrm>
          <a:prstGeom prst="cloudCallout">
            <a:avLst>
              <a:gd name="adj1" fmla="val -65928"/>
              <a:gd name="adj2" fmla="val 50534"/>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305" name="Rectangle 304"/>
          <p:cNvSpPr/>
          <p:nvPr/>
        </p:nvSpPr>
        <p:spPr>
          <a:xfrm>
            <a:off x="4527036" y="1686672"/>
            <a:ext cx="1882683" cy="338554"/>
          </a:xfrm>
          <a:prstGeom prst="rect">
            <a:avLst/>
          </a:prstGeom>
        </p:spPr>
        <p:txBody>
          <a:bodyPr wrap="square">
            <a:spAutoFit/>
          </a:bodyPr>
          <a:lstStyle/>
          <a:p>
            <a:pPr algn="ctr"/>
            <a:r>
              <a:rPr lang="en-US" sz="1600" b="1" dirty="0" smtClean="0">
                <a:solidFill>
                  <a:srgbClr val="002060"/>
                </a:solidFill>
                <a:latin typeface="Cambria Math" panose="02040503050406030204" pitchFamily="18" charset="0"/>
                <a:ea typeface="Cambria Math" panose="02040503050406030204" pitchFamily="18" charset="0"/>
              </a:rPr>
              <a:t>LCM of 2 and 3 is 6 </a:t>
            </a:r>
            <a:endParaRPr lang="en-US" sz="1600" b="1" dirty="0">
              <a:solidFill>
                <a:srgbClr val="002060"/>
              </a:solidFill>
              <a:latin typeface="Cambria Math" panose="02040503050406030204" pitchFamily="18" charset="0"/>
              <a:ea typeface="Cambria Math" panose="02040503050406030204" pitchFamily="18" charset="0"/>
            </a:endParaRPr>
          </a:p>
        </p:txBody>
      </p:sp>
      <p:sp>
        <p:nvSpPr>
          <p:cNvPr id="306" name="Rectangle 305"/>
          <p:cNvSpPr/>
          <p:nvPr/>
        </p:nvSpPr>
        <p:spPr>
          <a:xfrm>
            <a:off x="4616522" y="1634864"/>
            <a:ext cx="1882683" cy="338554"/>
          </a:xfrm>
          <a:prstGeom prst="rect">
            <a:avLst/>
          </a:prstGeom>
        </p:spPr>
        <p:txBody>
          <a:bodyPr wrap="square">
            <a:spAutoFit/>
          </a:bodyPr>
          <a:lstStyle/>
          <a:p>
            <a:pPr algn="ctr"/>
            <a:r>
              <a:rPr lang="en-US" sz="1600" b="1" dirty="0" smtClean="0">
                <a:solidFill>
                  <a:srgbClr val="FF0000"/>
                </a:solidFill>
                <a:latin typeface="Cambria Math" panose="02040503050406030204" pitchFamily="18" charset="0"/>
                <a:ea typeface="Cambria Math" panose="02040503050406030204" pitchFamily="18" charset="0"/>
              </a:rPr>
              <a:t>4 × ? = 20</a:t>
            </a:r>
            <a:endParaRPr lang="en-US" sz="1600" b="1" dirty="0">
              <a:solidFill>
                <a:srgbClr val="FF0000"/>
              </a:solidFill>
              <a:latin typeface="Cambria Math" panose="02040503050406030204" pitchFamily="18" charset="0"/>
              <a:ea typeface="Cambria Math" panose="02040503050406030204" pitchFamily="18" charset="0"/>
            </a:endParaRPr>
          </a:p>
        </p:txBody>
      </p:sp>
      <p:sp>
        <p:nvSpPr>
          <p:cNvPr id="307" name="Rectangle 306"/>
          <p:cNvSpPr/>
          <p:nvPr/>
        </p:nvSpPr>
        <p:spPr>
          <a:xfrm>
            <a:off x="4636122" y="1633307"/>
            <a:ext cx="1882683" cy="338554"/>
          </a:xfrm>
          <a:prstGeom prst="rect">
            <a:avLst/>
          </a:prstGeom>
        </p:spPr>
        <p:txBody>
          <a:bodyPr wrap="square">
            <a:spAutoFit/>
          </a:bodyPr>
          <a:lstStyle/>
          <a:p>
            <a:pPr algn="ctr"/>
            <a:r>
              <a:rPr lang="en-US" sz="1600" b="1" dirty="0" smtClean="0">
                <a:solidFill>
                  <a:srgbClr val="FF0000"/>
                </a:solidFill>
                <a:latin typeface="Cambria Math" panose="02040503050406030204" pitchFamily="18" charset="0"/>
                <a:ea typeface="Cambria Math" panose="02040503050406030204" pitchFamily="18" charset="0"/>
              </a:rPr>
              <a:t>4 × 5 = 20</a:t>
            </a:r>
            <a:endParaRPr lang="en-US" sz="1600" b="1" dirty="0">
              <a:solidFill>
                <a:srgbClr val="FF0000"/>
              </a:solidFill>
              <a:latin typeface="Cambria Math" panose="02040503050406030204" pitchFamily="18" charset="0"/>
              <a:ea typeface="Cambria Math" panose="02040503050406030204" pitchFamily="18" charset="0"/>
            </a:endParaRPr>
          </a:p>
        </p:txBody>
      </p:sp>
      <p:sp>
        <p:nvSpPr>
          <p:cNvPr id="308" name="Rectangle 307"/>
          <p:cNvSpPr/>
          <p:nvPr/>
        </p:nvSpPr>
        <p:spPr>
          <a:xfrm>
            <a:off x="3414028" y="2941082"/>
            <a:ext cx="529312" cy="369332"/>
          </a:xfrm>
          <a:prstGeom prst="rect">
            <a:avLst/>
          </a:prstGeom>
        </p:spPr>
        <p:txBody>
          <a:bodyPr wrap="none">
            <a:spAutoFit/>
          </a:bodyPr>
          <a:lstStyle/>
          <a:p>
            <a:pPr algn="ctr"/>
            <a:r>
              <a:rPr lang="en-US" dirty="0" smtClean="0">
                <a:solidFill>
                  <a:prstClr val="black"/>
                </a:solidFill>
                <a:latin typeface="Cambria Math" panose="02040503050406030204" pitchFamily="18" charset="0"/>
                <a:ea typeface="Cambria Math" panose="02040503050406030204" pitchFamily="18" charset="0"/>
                <a:cs typeface="Arial" pitchFamily="34" charset="0"/>
              </a:rPr>
              <a:t>× 5</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grpSp>
        <p:nvGrpSpPr>
          <p:cNvPr id="309" name="Group 308"/>
          <p:cNvGrpSpPr/>
          <p:nvPr/>
        </p:nvGrpSpPr>
        <p:grpSpPr>
          <a:xfrm>
            <a:off x="4111612" y="901042"/>
            <a:ext cx="2563588" cy="1594508"/>
            <a:chOff x="6027957" y="2650534"/>
            <a:chExt cx="2443023" cy="2213555"/>
          </a:xfrm>
        </p:grpSpPr>
        <p:sp>
          <p:nvSpPr>
            <p:cNvPr id="310" name="Cloud Callout 309"/>
            <p:cNvSpPr/>
            <p:nvPr/>
          </p:nvSpPr>
          <p:spPr>
            <a:xfrm>
              <a:off x="6027957" y="2650534"/>
              <a:ext cx="2443023" cy="2213555"/>
            </a:xfrm>
            <a:prstGeom prst="cloudCallout">
              <a:avLst>
                <a:gd name="adj1" fmla="val -49850"/>
                <a:gd name="adj2" fmla="val 61182"/>
              </a:avLst>
            </a:prstGeom>
            <a:gradFill flip="none" rotWithShape="1">
              <a:gsLst>
                <a:gs pos="0">
                  <a:srgbClr val="FF66CC">
                    <a:tint val="66000"/>
                    <a:satMod val="160000"/>
                  </a:srgbClr>
                </a:gs>
                <a:gs pos="50000">
                  <a:srgbClr val="FF66CC">
                    <a:tint val="44500"/>
                    <a:satMod val="160000"/>
                  </a:srgbClr>
                </a:gs>
                <a:gs pos="100000">
                  <a:srgbClr val="FF66CC">
                    <a:tint val="23500"/>
                    <a:satMod val="160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311" name="Rectangle 310"/>
            <p:cNvSpPr/>
            <p:nvPr/>
          </p:nvSpPr>
          <p:spPr>
            <a:xfrm>
              <a:off x="6263060" y="3051305"/>
              <a:ext cx="1972326" cy="1495434"/>
            </a:xfrm>
            <a:prstGeom prst="rect">
              <a:avLst/>
            </a:prstGeom>
          </p:spPr>
          <p:txBody>
            <a:bodyPr wrap="square">
              <a:spAutoFit/>
            </a:bodyPr>
            <a:lstStyle/>
            <a:p>
              <a:pPr algn="ctr"/>
              <a:r>
                <a:rPr lang="en-US" sz="1600" b="1" dirty="0" smtClean="0">
                  <a:solidFill>
                    <a:srgbClr val="002060"/>
                  </a:solidFill>
                  <a:latin typeface="Cambria Math" panose="02040503050406030204" pitchFamily="18" charset="0"/>
                  <a:ea typeface="Cambria Math" panose="02040503050406030204" pitchFamily="18" charset="0"/>
                </a:rPr>
                <a:t>Whatever we multiply in the denominator the same is multiplied in the numerator.</a:t>
              </a:r>
              <a:endParaRPr lang="en-US" sz="1600" b="1" dirty="0">
                <a:solidFill>
                  <a:srgbClr val="002060"/>
                </a:solidFill>
                <a:latin typeface="Cambria Math" panose="02040503050406030204" pitchFamily="18" charset="0"/>
                <a:ea typeface="Cambria Math" panose="02040503050406030204" pitchFamily="18" charset="0"/>
              </a:endParaRPr>
            </a:p>
          </p:txBody>
        </p:sp>
      </p:grpSp>
      <p:sp>
        <p:nvSpPr>
          <p:cNvPr id="314" name="Rectangle 313"/>
          <p:cNvSpPr/>
          <p:nvPr/>
        </p:nvSpPr>
        <p:spPr>
          <a:xfrm>
            <a:off x="3947428" y="2789138"/>
            <a:ext cx="304800"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pPr algn="ctr"/>
            <a:r>
              <a:rPr lang="en-US" b="1" dirty="0" smtClean="0">
                <a:solidFill>
                  <a:prstClr val="black"/>
                </a:solidFill>
                <a:latin typeface="Cambria Math" panose="02040503050406030204" pitchFamily="18" charset="0"/>
                <a:ea typeface="Cambria Math" panose="02040503050406030204" pitchFamily="18" charset="0"/>
              </a:rPr>
              <a:t>+</a:t>
            </a:r>
          </a:p>
        </p:txBody>
      </p:sp>
      <p:grpSp>
        <p:nvGrpSpPr>
          <p:cNvPr id="315" name="Group 314"/>
          <p:cNvGrpSpPr/>
          <p:nvPr/>
        </p:nvGrpSpPr>
        <p:grpSpPr>
          <a:xfrm>
            <a:off x="4275943" y="2575083"/>
            <a:ext cx="312906" cy="738664"/>
            <a:chOff x="1245627" y="762000"/>
            <a:chExt cx="312906" cy="738664"/>
          </a:xfrm>
        </p:grpSpPr>
        <p:sp>
          <p:nvSpPr>
            <p:cNvPr id="316" name="Rectangle 315"/>
            <p:cNvSpPr/>
            <p:nvPr/>
          </p:nvSpPr>
          <p:spPr>
            <a:xfrm>
              <a:off x="1245627" y="762000"/>
              <a:ext cx="312906" cy="369332"/>
            </a:xfrm>
            <a:prstGeom prst="rect">
              <a:avLst/>
            </a:prstGeom>
          </p:spPr>
          <p:txBody>
            <a:bodyPr wrap="none">
              <a:spAutoFit/>
            </a:bodyPr>
            <a:lstStyle/>
            <a:p>
              <a:pPr algn="ctr"/>
              <a:r>
                <a:rPr lang="en-US" dirty="0" smtClean="0">
                  <a:solidFill>
                    <a:prstClr val="black"/>
                  </a:solidFill>
                  <a:latin typeface="Cambria Math" panose="02040503050406030204" pitchFamily="18" charset="0"/>
                  <a:ea typeface="Cambria Math" panose="02040503050406030204" pitchFamily="18" charset="0"/>
                  <a:cs typeface="Arial" pitchFamily="34" charset="0"/>
                </a:rPr>
                <a:t>1</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317" name="Rectangle 316"/>
            <p:cNvSpPr/>
            <p:nvPr/>
          </p:nvSpPr>
          <p:spPr>
            <a:xfrm>
              <a:off x="1245627" y="1131332"/>
              <a:ext cx="312906" cy="369332"/>
            </a:xfrm>
            <a:prstGeom prst="rect">
              <a:avLst/>
            </a:prstGeom>
          </p:spPr>
          <p:txBody>
            <a:bodyPr wrap="none">
              <a:spAutoFit/>
            </a:bodyPr>
            <a:lstStyle/>
            <a:p>
              <a:pPr algn="ctr"/>
              <a:r>
                <a:rPr lang="en-US" dirty="0" smtClean="0">
                  <a:solidFill>
                    <a:prstClr val="black"/>
                  </a:solidFill>
                  <a:latin typeface="Cambria Math" panose="02040503050406030204" pitchFamily="18" charset="0"/>
                  <a:ea typeface="Cambria Math" panose="02040503050406030204" pitchFamily="18" charset="0"/>
                  <a:cs typeface="Arial" pitchFamily="34" charset="0"/>
                </a:rPr>
                <a:t>5</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cxnSp>
          <p:nvCxnSpPr>
            <p:cNvPr id="318" name="Straight Connector 317"/>
            <p:cNvCxnSpPr/>
            <p:nvPr/>
          </p:nvCxnSpPr>
          <p:spPr>
            <a:xfrm>
              <a:off x="1250940" y="1134229"/>
              <a:ext cx="302281" cy="1588"/>
            </a:xfrm>
            <a:prstGeom prst="line">
              <a:avLst/>
            </a:prstGeom>
            <a:ln w="19050" cap="sq" cmpd="sng">
              <a:solidFill>
                <a:schemeClr val="tx1"/>
              </a:solidFill>
              <a:round/>
            </a:ln>
            <a:effectLst/>
          </p:spPr>
          <p:style>
            <a:lnRef idx="2">
              <a:schemeClr val="dk1"/>
            </a:lnRef>
            <a:fillRef idx="0">
              <a:schemeClr val="dk1"/>
            </a:fillRef>
            <a:effectRef idx="1">
              <a:schemeClr val="dk1"/>
            </a:effectRef>
            <a:fontRef idx="minor">
              <a:schemeClr val="tx1"/>
            </a:fontRef>
          </p:style>
        </p:cxnSp>
      </p:grpSp>
      <p:sp>
        <p:nvSpPr>
          <p:cNvPr id="347" name="Rectangle 346"/>
          <p:cNvSpPr/>
          <p:nvPr/>
        </p:nvSpPr>
        <p:spPr>
          <a:xfrm>
            <a:off x="4478116" y="2570797"/>
            <a:ext cx="529312" cy="369332"/>
          </a:xfrm>
          <a:prstGeom prst="rect">
            <a:avLst/>
          </a:prstGeom>
        </p:spPr>
        <p:txBody>
          <a:bodyPr wrap="none">
            <a:spAutoFit/>
          </a:bodyPr>
          <a:lstStyle/>
          <a:p>
            <a:pPr algn="ctr"/>
            <a:r>
              <a:rPr lang="en-US" dirty="0" smtClean="0">
                <a:solidFill>
                  <a:prstClr val="black"/>
                </a:solidFill>
                <a:latin typeface="Cambria Math" panose="02040503050406030204" pitchFamily="18" charset="0"/>
                <a:ea typeface="Cambria Math" panose="02040503050406030204" pitchFamily="18" charset="0"/>
                <a:cs typeface="Arial" pitchFamily="34" charset="0"/>
              </a:rPr>
              <a:t>× 4</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cxnSp>
        <p:nvCxnSpPr>
          <p:cNvPr id="349" name="Straight Connector 348"/>
          <p:cNvCxnSpPr/>
          <p:nvPr/>
        </p:nvCxnSpPr>
        <p:spPr>
          <a:xfrm>
            <a:off x="4539237" y="2947900"/>
            <a:ext cx="402336" cy="1588"/>
          </a:xfrm>
          <a:prstGeom prst="line">
            <a:avLst/>
          </a:prstGeom>
          <a:ln w="19050" cap="sq" cmpd="sng">
            <a:round/>
          </a:ln>
          <a:effectLst/>
        </p:spPr>
        <p:style>
          <a:lnRef idx="2">
            <a:schemeClr val="dk1"/>
          </a:lnRef>
          <a:fillRef idx="0">
            <a:schemeClr val="dk1"/>
          </a:fillRef>
          <a:effectRef idx="1">
            <a:schemeClr val="dk1"/>
          </a:effectRef>
          <a:fontRef idx="minor">
            <a:schemeClr val="tx1"/>
          </a:fontRef>
        </p:style>
      </p:cxnSp>
      <p:sp>
        <p:nvSpPr>
          <p:cNvPr id="350" name="Cloud Callout 349"/>
          <p:cNvSpPr/>
          <p:nvPr/>
        </p:nvSpPr>
        <p:spPr>
          <a:xfrm>
            <a:off x="4550714" y="1165875"/>
            <a:ext cx="2102642" cy="1380195"/>
          </a:xfrm>
          <a:prstGeom prst="cloudCallout">
            <a:avLst>
              <a:gd name="adj1" fmla="val -43731"/>
              <a:gd name="adj2" fmla="val 49843"/>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351" name="Rectangle 350"/>
          <p:cNvSpPr/>
          <p:nvPr/>
        </p:nvSpPr>
        <p:spPr>
          <a:xfrm>
            <a:off x="4713847" y="1656626"/>
            <a:ext cx="1882683" cy="338554"/>
          </a:xfrm>
          <a:prstGeom prst="rect">
            <a:avLst/>
          </a:prstGeom>
        </p:spPr>
        <p:txBody>
          <a:bodyPr wrap="square">
            <a:spAutoFit/>
          </a:bodyPr>
          <a:lstStyle/>
          <a:p>
            <a:pPr algn="ctr"/>
            <a:r>
              <a:rPr lang="en-US" sz="1600" b="1" dirty="0" smtClean="0">
                <a:solidFill>
                  <a:srgbClr val="002060"/>
                </a:solidFill>
                <a:latin typeface="Cambria Math" panose="02040503050406030204" pitchFamily="18" charset="0"/>
                <a:ea typeface="Cambria Math" panose="02040503050406030204" pitchFamily="18" charset="0"/>
              </a:rPr>
              <a:t>LCM of 2 and 3 is 6 </a:t>
            </a:r>
            <a:endParaRPr lang="en-US" sz="1600" b="1" dirty="0">
              <a:solidFill>
                <a:srgbClr val="002060"/>
              </a:solidFill>
              <a:latin typeface="Cambria Math" panose="02040503050406030204" pitchFamily="18" charset="0"/>
              <a:ea typeface="Cambria Math" panose="02040503050406030204" pitchFamily="18" charset="0"/>
            </a:endParaRPr>
          </a:p>
        </p:txBody>
      </p:sp>
      <p:sp>
        <p:nvSpPr>
          <p:cNvPr id="352" name="Rectangle 351"/>
          <p:cNvSpPr/>
          <p:nvPr/>
        </p:nvSpPr>
        <p:spPr>
          <a:xfrm>
            <a:off x="4713847" y="1656626"/>
            <a:ext cx="1882683" cy="338554"/>
          </a:xfrm>
          <a:prstGeom prst="rect">
            <a:avLst/>
          </a:prstGeom>
        </p:spPr>
        <p:txBody>
          <a:bodyPr wrap="square">
            <a:spAutoFit/>
          </a:bodyPr>
          <a:lstStyle/>
          <a:p>
            <a:pPr algn="ctr"/>
            <a:r>
              <a:rPr lang="en-US" sz="1600" b="1" dirty="0" smtClean="0">
                <a:solidFill>
                  <a:srgbClr val="FF0000"/>
                </a:solidFill>
                <a:latin typeface="Cambria Math" panose="02040503050406030204" pitchFamily="18" charset="0"/>
                <a:ea typeface="Cambria Math" panose="02040503050406030204" pitchFamily="18" charset="0"/>
              </a:rPr>
              <a:t>5 × ? = 20</a:t>
            </a:r>
            <a:endParaRPr lang="en-US" sz="1600" b="1" dirty="0">
              <a:solidFill>
                <a:srgbClr val="FF0000"/>
              </a:solidFill>
              <a:latin typeface="Cambria Math" panose="02040503050406030204" pitchFamily="18" charset="0"/>
              <a:ea typeface="Cambria Math" panose="02040503050406030204" pitchFamily="18" charset="0"/>
            </a:endParaRPr>
          </a:p>
        </p:txBody>
      </p:sp>
      <p:sp>
        <p:nvSpPr>
          <p:cNvPr id="353" name="Rectangle 352"/>
          <p:cNvSpPr/>
          <p:nvPr/>
        </p:nvSpPr>
        <p:spPr>
          <a:xfrm>
            <a:off x="4713847" y="1656626"/>
            <a:ext cx="1882683" cy="338554"/>
          </a:xfrm>
          <a:prstGeom prst="rect">
            <a:avLst/>
          </a:prstGeom>
        </p:spPr>
        <p:txBody>
          <a:bodyPr wrap="square">
            <a:spAutoFit/>
          </a:bodyPr>
          <a:lstStyle/>
          <a:p>
            <a:pPr algn="ctr"/>
            <a:r>
              <a:rPr lang="en-US" sz="1600" b="1" dirty="0" smtClean="0">
                <a:solidFill>
                  <a:srgbClr val="FF0000"/>
                </a:solidFill>
                <a:latin typeface="Cambria Math" panose="02040503050406030204" pitchFamily="18" charset="0"/>
                <a:ea typeface="Cambria Math" panose="02040503050406030204" pitchFamily="18" charset="0"/>
              </a:rPr>
              <a:t>5 × 4 = 20</a:t>
            </a:r>
            <a:endParaRPr lang="en-US" sz="1600" b="1" dirty="0">
              <a:solidFill>
                <a:srgbClr val="FF0000"/>
              </a:solidFill>
              <a:latin typeface="Cambria Math" panose="02040503050406030204" pitchFamily="18" charset="0"/>
              <a:ea typeface="Cambria Math" panose="02040503050406030204" pitchFamily="18" charset="0"/>
            </a:endParaRPr>
          </a:p>
        </p:txBody>
      </p:sp>
      <p:sp>
        <p:nvSpPr>
          <p:cNvPr id="354" name="Rectangle 353"/>
          <p:cNvSpPr/>
          <p:nvPr/>
        </p:nvSpPr>
        <p:spPr>
          <a:xfrm>
            <a:off x="4478116" y="2930604"/>
            <a:ext cx="529312" cy="369332"/>
          </a:xfrm>
          <a:prstGeom prst="rect">
            <a:avLst/>
          </a:prstGeom>
        </p:spPr>
        <p:txBody>
          <a:bodyPr wrap="none">
            <a:spAutoFit/>
          </a:bodyPr>
          <a:lstStyle/>
          <a:p>
            <a:pPr algn="ctr"/>
            <a:r>
              <a:rPr lang="en-US" dirty="0" smtClean="0">
                <a:solidFill>
                  <a:prstClr val="black"/>
                </a:solidFill>
                <a:latin typeface="Cambria Math" panose="02040503050406030204" pitchFamily="18" charset="0"/>
                <a:ea typeface="Cambria Math" panose="02040503050406030204" pitchFamily="18" charset="0"/>
                <a:cs typeface="Arial" pitchFamily="34" charset="0"/>
              </a:rPr>
              <a:t>× 4</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grpSp>
        <p:nvGrpSpPr>
          <p:cNvPr id="355" name="Group 354"/>
          <p:cNvGrpSpPr/>
          <p:nvPr/>
        </p:nvGrpSpPr>
        <p:grpSpPr>
          <a:xfrm>
            <a:off x="4188620" y="838223"/>
            <a:ext cx="2563588" cy="1594508"/>
            <a:chOff x="6027957" y="2650534"/>
            <a:chExt cx="2443023" cy="2213555"/>
          </a:xfrm>
        </p:grpSpPr>
        <p:sp>
          <p:nvSpPr>
            <p:cNvPr id="356" name="Cloud Callout 355"/>
            <p:cNvSpPr/>
            <p:nvPr/>
          </p:nvSpPr>
          <p:spPr>
            <a:xfrm>
              <a:off x="6027957" y="2650534"/>
              <a:ext cx="2443023" cy="2213555"/>
            </a:xfrm>
            <a:prstGeom prst="cloudCallout">
              <a:avLst>
                <a:gd name="adj1" fmla="val -28672"/>
                <a:gd name="adj2" fmla="val 58195"/>
              </a:avLst>
            </a:prstGeom>
            <a:gradFill flip="none" rotWithShape="1">
              <a:gsLst>
                <a:gs pos="0">
                  <a:srgbClr val="FF66CC">
                    <a:tint val="66000"/>
                    <a:satMod val="160000"/>
                  </a:srgbClr>
                </a:gs>
                <a:gs pos="50000">
                  <a:srgbClr val="FF66CC">
                    <a:tint val="44500"/>
                    <a:satMod val="160000"/>
                  </a:srgbClr>
                </a:gs>
                <a:gs pos="100000">
                  <a:srgbClr val="FF66CC">
                    <a:tint val="23500"/>
                    <a:satMod val="160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357" name="Rectangle 356"/>
            <p:cNvSpPr/>
            <p:nvPr/>
          </p:nvSpPr>
          <p:spPr>
            <a:xfrm>
              <a:off x="6263060" y="3051305"/>
              <a:ext cx="1972326" cy="1495434"/>
            </a:xfrm>
            <a:prstGeom prst="rect">
              <a:avLst/>
            </a:prstGeom>
          </p:spPr>
          <p:txBody>
            <a:bodyPr wrap="square">
              <a:spAutoFit/>
            </a:bodyPr>
            <a:lstStyle/>
            <a:p>
              <a:pPr algn="ctr"/>
              <a:r>
                <a:rPr lang="en-US" sz="1600" b="1" dirty="0" smtClean="0">
                  <a:solidFill>
                    <a:srgbClr val="002060"/>
                  </a:solidFill>
                  <a:latin typeface="Cambria Math" panose="02040503050406030204" pitchFamily="18" charset="0"/>
                  <a:ea typeface="Cambria Math" panose="02040503050406030204" pitchFamily="18" charset="0"/>
                </a:rPr>
                <a:t>Whatever we multiply in the denominator the same is multiplied in the numerator.</a:t>
              </a:r>
              <a:endParaRPr lang="en-US" sz="1600" b="1" dirty="0">
                <a:solidFill>
                  <a:srgbClr val="002060"/>
                </a:solidFill>
                <a:latin typeface="Cambria Math" panose="02040503050406030204" pitchFamily="18" charset="0"/>
                <a:ea typeface="Cambria Math" panose="02040503050406030204" pitchFamily="18" charset="0"/>
              </a:endParaRPr>
            </a:p>
          </p:txBody>
        </p:sp>
      </p:grpSp>
      <p:sp>
        <p:nvSpPr>
          <p:cNvPr id="363" name="Rectangle 362"/>
          <p:cNvSpPr/>
          <p:nvPr/>
        </p:nvSpPr>
        <p:spPr>
          <a:xfrm>
            <a:off x="1123990" y="3219450"/>
            <a:ext cx="452368" cy="369332"/>
          </a:xfrm>
          <a:prstGeom prst="rect">
            <a:avLst/>
          </a:prstGeom>
        </p:spPr>
        <p:txBody>
          <a:bodyPr wrap="none">
            <a:spAutoFit/>
          </a:bodyPr>
          <a:lstStyle/>
          <a:p>
            <a:pPr algn="ctr"/>
            <a:r>
              <a:rPr lang="en-US" dirty="0" smtClean="0">
                <a:solidFill>
                  <a:prstClr val="black"/>
                </a:solidFill>
                <a:latin typeface="Cambria Math" panose="02040503050406030204" pitchFamily="18" charset="0"/>
                <a:ea typeface="Cambria Math" panose="02040503050406030204" pitchFamily="18" charset="0"/>
                <a:cs typeface="Arial" pitchFamily="34" charset="0"/>
              </a:rPr>
              <a:t>3</a:t>
            </a:r>
            <a:r>
              <a:rPr lang="en-US" i="1" dirty="0" smtClean="0">
                <a:solidFill>
                  <a:prstClr val="black"/>
                </a:solidFill>
                <a:latin typeface="Bookman Old Style" panose="02050604050505020204" pitchFamily="18" charset="0"/>
                <a:ea typeface="Cambria Math" panose="02040503050406030204" pitchFamily="18" charset="0"/>
                <a:cs typeface="Arial" pitchFamily="34" charset="0"/>
              </a:rPr>
              <a:t>x</a:t>
            </a:r>
            <a:endParaRPr lang="en-US" i="1" dirty="0">
              <a:solidFill>
                <a:prstClr val="black"/>
              </a:solidFill>
              <a:latin typeface="Bookman Old Style" panose="02050604050505020204" pitchFamily="18" charset="0"/>
              <a:ea typeface="Cambria Math" panose="02040503050406030204" pitchFamily="18" charset="0"/>
              <a:cs typeface="Arial" pitchFamily="34" charset="0"/>
            </a:endParaRPr>
          </a:p>
        </p:txBody>
      </p:sp>
      <p:sp>
        <p:nvSpPr>
          <p:cNvPr id="364" name="Rectangle 363"/>
          <p:cNvSpPr/>
          <p:nvPr/>
        </p:nvSpPr>
        <p:spPr>
          <a:xfrm>
            <a:off x="1171881" y="3550682"/>
            <a:ext cx="312906" cy="369332"/>
          </a:xfrm>
          <a:prstGeom prst="rect">
            <a:avLst/>
          </a:prstGeom>
        </p:spPr>
        <p:txBody>
          <a:bodyPr wrap="none">
            <a:spAutoFit/>
          </a:bodyPr>
          <a:lstStyle/>
          <a:p>
            <a:pPr algn="ctr"/>
            <a:r>
              <a:rPr lang="en-US" dirty="0" smtClean="0">
                <a:solidFill>
                  <a:prstClr val="black"/>
                </a:solidFill>
                <a:latin typeface="Cambria Math" panose="02040503050406030204" pitchFamily="18" charset="0"/>
                <a:ea typeface="Cambria Math" panose="02040503050406030204" pitchFamily="18" charset="0"/>
                <a:cs typeface="Arial" pitchFamily="34" charset="0"/>
              </a:rPr>
              <a:t>6</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cxnSp>
        <p:nvCxnSpPr>
          <p:cNvPr id="365" name="Straight Connector 364"/>
          <p:cNvCxnSpPr/>
          <p:nvPr/>
        </p:nvCxnSpPr>
        <p:spPr>
          <a:xfrm>
            <a:off x="1206255" y="3591679"/>
            <a:ext cx="302281" cy="1588"/>
          </a:xfrm>
          <a:prstGeom prst="line">
            <a:avLst/>
          </a:prstGeom>
          <a:ln w="19050" cap="sq" cmpd="sng">
            <a:round/>
          </a:ln>
          <a:effectLst/>
        </p:spPr>
        <p:style>
          <a:lnRef idx="2">
            <a:schemeClr val="dk1"/>
          </a:lnRef>
          <a:fillRef idx="0">
            <a:schemeClr val="dk1"/>
          </a:fillRef>
          <a:effectRef idx="1">
            <a:schemeClr val="dk1"/>
          </a:effectRef>
          <a:fontRef idx="minor">
            <a:schemeClr val="tx1"/>
          </a:fontRef>
        </p:style>
      </p:cxnSp>
      <p:sp>
        <p:nvSpPr>
          <p:cNvPr id="366" name="Rectangle 365"/>
          <p:cNvSpPr/>
          <p:nvPr/>
        </p:nvSpPr>
        <p:spPr>
          <a:xfrm>
            <a:off x="1555508" y="3376613"/>
            <a:ext cx="304800"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pPr algn="ctr"/>
            <a:r>
              <a:rPr lang="en-US" b="1" dirty="0" smtClean="0">
                <a:solidFill>
                  <a:prstClr val="black"/>
                </a:solidFill>
                <a:latin typeface="Cambria Math" panose="02040503050406030204" pitchFamily="18" charset="0"/>
                <a:ea typeface="Cambria Math" panose="02040503050406030204" pitchFamily="18" charset="0"/>
              </a:rPr>
              <a:t>-</a:t>
            </a:r>
          </a:p>
        </p:txBody>
      </p:sp>
      <p:sp>
        <p:nvSpPr>
          <p:cNvPr id="368" name="Rectangle 367"/>
          <p:cNvSpPr/>
          <p:nvPr/>
        </p:nvSpPr>
        <p:spPr>
          <a:xfrm>
            <a:off x="2801135" y="3219450"/>
            <a:ext cx="312906" cy="369332"/>
          </a:xfrm>
          <a:prstGeom prst="rect">
            <a:avLst/>
          </a:prstGeom>
        </p:spPr>
        <p:txBody>
          <a:bodyPr wrap="none">
            <a:spAutoFit/>
          </a:bodyPr>
          <a:lstStyle/>
          <a:p>
            <a:pPr algn="ctr"/>
            <a:r>
              <a:rPr lang="en-US" dirty="0" smtClean="0">
                <a:solidFill>
                  <a:prstClr val="black"/>
                </a:solidFill>
                <a:latin typeface="Cambria Math" panose="02040503050406030204" pitchFamily="18" charset="0"/>
                <a:ea typeface="Cambria Math" panose="02040503050406030204" pitchFamily="18" charset="0"/>
                <a:cs typeface="Arial" pitchFamily="34" charset="0"/>
              </a:rPr>
              <a:t>5</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369" name="Rectangle 368"/>
          <p:cNvSpPr/>
          <p:nvPr/>
        </p:nvSpPr>
        <p:spPr>
          <a:xfrm>
            <a:off x="2737029" y="3550682"/>
            <a:ext cx="441147" cy="369332"/>
          </a:xfrm>
          <a:prstGeom prst="rect">
            <a:avLst/>
          </a:prstGeom>
        </p:spPr>
        <p:txBody>
          <a:bodyPr wrap="none">
            <a:spAutoFit/>
          </a:bodyPr>
          <a:lstStyle/>
          <a:p>
            <a:pPr algn="ctr"/>
            <a:r>
              <a:rPr lang="en-US" dirty="0" smtClean="0">
                <a:solidFill>
                  <a:prstClr val="black"/>
                </a:solidFill>
                <a:latin typeface="Cambria Math" panose="02040503050406030204" pitchFamily="18" charset="0"/>
                <a:ea typeface="Cambria Math" panose="02040503050406030204" pitchFamily="18" charset="0"/>
                <a:cs typeface="Arial" pitchFamily="34" charset="0"/>
              </a:rPr>
              <a:t>20</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cxnSp>
        <p:nvCxnSpPr>
          <p:cNvPr id="370" name="Straight Connector 369"/>
          <p:cNvCxnSpPr/>
          <p:nvPr/>
        </p:nvCxnSpPr>
        <p:spPr>
          <a:xfrm>
            <a:off x="2806462" y="3591679"/>
            <a:ext cx="302281" cy="1588"/>
          </a:xfrm>
          <a:prstGeom prst="line">
            <a:avLst/>
          </a:prstGeom>
          <a:ln w="19050" cap="sq" cmpd="sng">
            <a:round/>
          </a:ln>
          <a:effectLst/>
        </p:spPr>
        <p:style>
          <a:lnRef idx="2">
            <a:schemeClr val="dk1"/>
          </a:lnRef>
          <a:fillRef idx="0">
            <a:schemeClr val="dk1"/>
          </a:fillRef>
          <a:effectRef idx="1">
            <a:schemeClr val="dk1"/>
          </a:effectRef>
          <a:fontRef idx="minor">
            <a:schemeClr val="tx1"/>
          </a:fontRef>
        </p:style>
      </p:cxnSp>
      <p:sp>
        <p:nvSpPr>
          <p:cNvPr id="372" name="Rectangle 371"/>
          <p:cNvSpPr/>
          <p:nvPr/>
        </p:nvSpPr>
        <p:spPr>
          <a:xfrm>
            <a:off x="1934871" y="3219450"/>
            <a:ext cx="437940" cy="369332"/>
          </a:xfrm>
          <a:prstGeom prst="rect">
            <a:avLst/>
          </a:prstGeom>
        </p:spPr>
        <p:txBody>
          <a:bodyPr wrap="none">
            <a:spAutoFit/>
          </a:bodyPr>
          <a:lstStyle/>
          <a:p>
            <a:pPr algn="ctr"/>
            <a:r>
              <a:rPr lang="en-US" dirty="0" smtClean="0">
                <a:solidFill>
                  <a:prstClr val="black"/>
                </a:solidFill>
                <a:latin typeface="Cambria Math" panose="02040503050406030204" pitchFamily="18" charset="0"/>
                <a:ea typeface="Cambria Math" panose="02040503050406030204" pitchFamily="18" charset="0"/>
                <a:cs typeface="Arial" pitchFamily="34" charset="0"/>
              </a:rPr>
              <a:t>2</a:t>
            </a:r>
            <a:r>
              <a:rPr lang="en-US" i="1" dirty="0" smtClean="0">
                <a:solidFill>
                  <a:prstClr val="black"/>
                </a:solidFill>
                <a:latin typeface="Bookman Old Style" panose="02050604050505020204" pitchFamily="18" charset="0"/>
                <a:ea typeface="Cambria Math" panose="02040503050406030204" pitchFamily="18" charset="0"/>
                <a:cs typeface="Arial" pitchFamily="34" charset="0"/>
              </a:rPr>
              <a:t>x</a:t>
            </a:r>
            <a:endParaRPr lang="en-US" i="1" dirty="0">
              <a:solidFill>
                <a:prstClr val="black"/>
              </a:solidFill>
              <a:latin typeface="Bookman Old Style" panose="02050604050505020204" pitchFamily="18" charset="0"/>
              <a:ea typeface="Cambria Math" panose="02040503050406030204" pitchFamily="18" charset="0"/>
              <a:cs typeface="Arial" pitchFamily="34" charset="0"/>
            </a:endParaRPr>
          </a:p>
        </p:txBody>
      </p:sp>
      <p:sp>
        <p:nvSpPr>
          <p:cNvPr id="373" name="Rectangle 372"/>
          <p:cNvSpPr/>
          <p:nvPr/>
        </p:nvSpPr>
        <p:spPr>
          <a:xfrm>
            <a:off x="2004602" y="3550682"/>
            <a:ext cx="312906" cy="369332"/>
          </a:xfrm>
          <a:prstGeom prst="rect">
            <a:avLst/>
          </a:prstGeom>
        </p:spPr>
        <p:txBody>
          <a:bodyPr wrap="none">
            <a:spAutoFit/>
          </a:bodyPr>
          <a:lstStyle/>
          <a:p>
            <a:pPr algn="ctr"/>
            <a:r>
              <a:rPr lang="en-US" dirty="0" smtClean="0">
                <a:solidFill>
                  <a:prstClr val="black"/>
                </a:solidFill>
                <a:latin typeface="Cambria Math" panose="02040503050406030204" pitchFamily="18" charset="0"/>
                <a:ea typeface="Cambria Math" panose="02040503050406030204" pitchFamily="18" charset="0"/>
                <a:cs typeface="Arial" pitchFamily="34" charset="0"/>
              </a:rPr>
              <a:t>6</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cxnSp>
        <p:nvCxnSpPr>
          <p:cNvPr id="374" name="Straight Connector 373"/>
          <p:cNvCxnSpPr/>
          <p:nvPr/>
        </p:nvCxnSpPr>
        <p:spPr>
          <a:xfrm>
            <a:off x="2009963" y="3591679"/>
            <a:ext cx="302281" cy="1588"/>
          </a:xfrm>
          <a:prstGeom prst="line">
            <a:avLst/>
          </a:prstGeom>
          <a:ln w="19050" cap="sq" cmpd="sng">
            <a:solidFill>
              <a:schemeClr val="tx1"/>
            </a:solidFill>
            <a:round/>
          </a:ln>
          <a:effectLst/>
        </p:spPr>
        <p:style>
          <a:lnRef idx="2">
            <a:schemeClr val="dk1"/>
          </a:lnRef>
          <a:fillRef idx="0">
            <a:schemeClr val="dk1"/>
          </a:fillRef>
          <a:effectRef idx="1">
            <a:schemeClr val="dk1"/>
          </a:effectRef>
          <a:fontRef idx="minor">
            <a:schemeClr val="tx1"/>
          </a:fontRef>
        </p:style>
      </p:cxnSp>
      <p:sp>
        <p:nvSpPr>
          <p:cNvPr id="375" name="Rectangle 374"/>
          <p:cNvSpPr/>
          <p:nvPr/>
        </p:nvSpPr>
        <p:spPr>
          <a:xfrm>
            <a:off x="3155708" y="3376613"/>
            <a:ext cx="304800"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pPr algn="ctr"/>
            <a:r>
              <a:rPr lang="en-US" b="1" dirty="0" smtClean="0">
                <a:solidFill>
                  <a:prstClr val="black"/>
                </a:solidFill>
                <a:latin typeface="Cambria Math" panose="02040503050406030204" pitchFamily="18" charset="0"/>
                <a:ea typeface="Cambria Math" panose="02040503050406030204" pitchFamily="18" charset="0"/>
              </a:rPr>
              <a:t>+</a:t>
            </a:r>
          </a:p>
        </p:txBody>
      </p:sp>
      <p:sp>
        <p:nvSpPr>
          <p:cNvPr id="377" name="Rectangle 376"/>
          <p:cNvSpPr/>
          <p:nvPr/>
        </p:nvSpPr>
        <p:spPr>
          <a:xfrm>
            <a:off x="3486935" y="3219450"/>
            <a:ext cx="312906" cy="369332"/>
          </a:xfrm>
          <a:prstGeom prst="rect">
            <a:avLst/>
          </a:prstGeom>
        </p:spPr>
        <p:txBody>
          <a:bodyPr wrap="none">
            <a:spAutoFit/>
          </a:bodyPr>
          <a:lstStyle/>
          <a:p>
            <a:pPr algn="ctr"/>
            <a:r>
              <a:rPr lang="en-US" dirty="0" smtClean="0">
                <a:solidFill>
                  <a:prstClr val="black"/>
                </a:solidFill>
                <a:latin typeface="Cambria Math" panose="02040503050406030204" pitchFamily="18" charset="0"/>
                <a:ea typeface="Cambria Math" panose="02040503050406030204" pitchFamily="18" charset="0"/>
                <a:cs typeface="Arial" pitchFamily="34" charset="0"/>
              </a:rPr>
              <a:t>4</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378" name="Rectangle 377"/>
          <p:cNvSpPr/>
          <p:nvPr/>
        </p:nvSpPr>
        <p:spPr>
          <a:xfrm>
            <a:off x="3422817" y="3550682"/>
            <a:ext cx="441147" cy="369332"/>
          </a:xfrm>
          <a:prstGeom prst="rect">
            <a:avLst/>
          </a:prstGeom>
        </p:spPr>
        <p:txBody>
          <a:bodyPr wrap="none">
            <a:spAutoFit/>
          </a:bodyPr>
          <a:lstStyle/>
          <a:p>
            <a:pPr algn="ctr"/>
            <a:r>
              <a:rPr lang="en-US" dirty="0" smtClean="0">
                <a:solidFill>
                  <a:prstClr val="black"/>
                </a:solidFill>
                <a:latin typeface="Cambria Math" panose="02040503050406030204" pitchFamily="18" charset="0"/>
                <a:ea typeface="Cambria Math" panose="02040503050406030204" pitchFamily="18" charset="0"/>
                <a:cs typeface="Arial" pitchFamily="34" charset="0"/>
              </a:rPr>
              <a:t>20</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cxnSp>
        <p:nvCxnSpPr>
          <p:cNvPr id="379" name="Straight Connector 378"/>
          <p:cNvCxnSpPr/>
          <p:nvPr/>
        </p:nvCxnSpPr>
        <p:spPr>
          <a:xfrm>
            <a:off x="3492250" y="3591679"/>
            <a:ext cx="302281" cy="1588"/>
          </a:xfrm>
          <a:prstGeom prst="line">
            <a:avLst/>
          </a:prstGeom>
          <a:ln w="19050" cap="sq" cmpd="sng">
            <a:solidFill>
              <a:schemeClr val="tx1"/>
            </a:solidFill>
            <a:round/>
          </a:ln>
          <a:effectLst/>
        </p:spPr>
        <p:style>
          <a:lnRef idx="2">
            <a:schemeClr val="dk1"/>
          </a:lnRef>
          <a:fillRef idx="0">
            <a:schemeClr val="dk1"/>
          </a:fillRef>
          <a:effectRef idx="1">
            <a:schemeClr val="dk1"/>
          </a:effectRef>
          <a:fontRef idx="minor">
            <a:schemeClr val="tx1"/>
          </a:fontRef>
        </p:style>
      </p:cxnSp>
      <p:sp>
        <p:nvSpPr>
          <p:cNvPr id="380" name="Rectangle 379"/>
          <p:cNvSpPr/>
          <p:nvPr/>
        </p:nvSpPr>
        <p:spPr>
          <a:xfrm>
            <a:off x="2393708" y="3376613"/>
            <a:ext cx="304800"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pPr algn="ctr"/>
            <a:r>
              <a:rPr lang="en-US" dirty="0" smtClean="0">
                <a:solidFill>
                  <a:prstClr val="black"/>
                </a:solidFill>
                <a:latin typeface="Cambria Math" panose="02040503050406030204" pitchFamily="18" charset="0"/>
                <a:ea typeface="Cambria Math" panose="02040503050406030204" pitchFamily="18" charset="0"/>
              </a:rPr>
              <a:t>=</a:t>
            </a:r>
          </a:p>
        </p:txBody>
      </p:sp>
      <p:cxnSp>
        <p:nvCxnSpPr>
          <p:cNvPr id="399" name="Straight Connector 398"/>
          <p:cNvCxnSpPr/>
          <p:nvPr/>
        </p:nvCxnSpPr>
        <p:spPr>
          <a:xfrm flipH="1">
            <a:off x="5013291" y="1772840"/>
            <a:ext cx="27183" cy="2343150"/>
          </a:xfrm>
          <a:prstGeom prst="line">
            <a:avLst/>
          </a:prstGeom>
        </p:spPr>
        <p:style>
          <a:lnRef idx="2">
            <a:schemeClr val="dk1"/>
          </a:lnRef>
          <a:fillRef idx="0">
            <a:schemeClr val="dk1"/>
          </a:fillRef>
          <a:effectRef idx="1">
            <a:schemeClr val="dk1"/>
          </a:effectRef>
          <a:fontRef idx="minor">
            <a:schemeClr val="tx1"/>
          </a:fontRef>
        </p:style>
      </p:cxnSp>
      <p:grpSp>
        <p:nvGrpSpPr>
          <p:cNvPr id="400" name="Group 399"/>
          <p:cNvGrpSpPr/>
          <p:nvPr/>
        </p:nvGrpSpPr>
        <p:grpSpPr>
          <a:xfrm>
            <a:off x="1919329" y="3859879"/>
            <a:ext cx="452368" cy="738664"/>
            <a:chOff x="1168682" y="762000"/>
            <a:chExt cx="452368" cy="738664"/>
          </a:xfrm>
        </p:grpSpPr>
        <p:sp>
          <p:nvSpPr>
            <p:cNvPr id="401" name="Rectangle 400"/>
            <p:cNvSpPr/>
            <p:nvPr/>
          </p:nvSpPr>
          <p:spPr>
            <a:xfrm>
              <a:off x="1168682" y="762000"/>
              <a:ext cx="452368" cy="369332"/>
            </a:xfrm>
            <a:prstGeom prst="rect">
              <a:avLst/>
            </a:prstGeom>
          </p:spPr>
          <p:txBody>
            <a:bodyPr wrap="none">
              <a:spAutoFit/>
            </a:bodyPr>
            <a:lstStyle/>
            <a:p>
              <a:pPr algn="ctr"/>
              <a:r>
                <a:rPr lang="en-US" dirty="0" smtClean="0">
                  <a:solidFill>
                    <a:prstClr val="black"/>
                  </a:solidFill>
                  <a:latin typeface="Cambria Math" panose="02040503050406030204" pitchFamily="18" charset="0"/>
                  <a:ea typeface="Cambria Math" panose="02040503050406030204" pitchFamily="18" charset="0"/>
                  <a:cs typeface="Arial" pitchFamily="34" charset="0"/>
                </a:rPr>
                <a:t>1</a:t>
              </a:r>
              <a:r>
                <a:rPr lang="en-US" i="1" dirty="0" smtClean="0">
                  <a:solidFill>
                    <a:prstClr val="black"/>
                  </a:solidFill>
                  <a:latin typeface="Bookman Old Style" panose="02050604050505020204" pitchFamily="18" charset="0"/>
                  <a:ea typeface="Cambria Math" panose="02040503050406030204" pitchFamily="18" charset="0"/>
                  <a:cs typeface="Arial" pitchFamily="34" charset="0"/>
                </a:rPr>
                <a:t>x</a:t>
              </a:r>
              <a:endParaRPr lang="en-US" i="1" dirty="0">
                <a:solidFill>
                  <a:prstClr val="black"/>
                </a:solidFill>
                <a:latin typeface="Bookman Old Style" panose="02050604050505020204" pitchFamily="18" charset="0"/>
                <a:ea typeface="Cambria Math" panose="02040503050406030204" pitchFamily="18" charset="0"/>
                <a:cs typeface="Arial" pitchFamily="34" charset="0"/>
              </a:endParaRPr>
            </a:p>
          </p:txBody>
        </p:sp>
        <p:sp>
          <p:nvSpPr>
            <p:cNvPr id="402" name="Rectangle 401"/>
            <p:cNvSpPr/>
            <p:nvPr/>
          </p:nvSpPr>
          <p:spPr>
            <a:xfrm>
              <a:off x="1245627" y="1131332"/>
              <a:ext cx="312906" cy="369332"/>
            </a:xfrm>
            <a:prstGeom prst="rect">
              <a:avLst/>
            </a:prstGeom>
          </p:spPr>
          <p:txBody>
            <a:bodyPr wrap="none">
              <a:spAutoFit/>
            </a:bodyPr>
            <a:lstStyle/>
            <a:p>
              <a:pPr algn="ctr"/>
              <a:r>
                <a:rPr lang="en-US" dirty="0" smtClean="0">
                  <a:solidFill>
                    <a:prstClr val="black"/>
                  </a:solidFill>
                  <a:latin typeface="Cambria Math" panose="02040503050406030204" pitchFamily="18" charset="0"/>
                  <a:ea typeface="Cambria Math" panose="02040503050406030204" pitchFamily="18" charset="0"/>
                  <a:cs typeface="Arial" pitchFamily="34" charset="0"/>
                </a:rPr>
                <a:t>6</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cxnSp>
          <p:nvCxnSpPr>
            <p:cNvPr id="403" name="Straight Connector 402"/>
            <p:cNvCxnSpPr/>
            <p:nvPr/>
          </p:nvCxnSpPr>
          <p:spPr>
            <a:xfrm>
              <a:off x="1250940" y="1134229"/>
              <a:ext cx="302281" cy="1588"/>
            </a:xfrm>
            <a:prstGeom prst="line">
              <a:avLst/>
            </a:prstGeom>
            <a:ln w="19050" cap="sq" cmpd="sng">
              <a:round/>
            </a:ln>
            <a:effectLst/>
          </p:spPr>
          <p:style>
            <a:lnRef idx="2">
              <a:schemeClr val="dk1"/>
            </a:lnRef>
            <a:fillRef idx="0">
              <a:schemeClr val="dk1"/>
            </a:fillRef>
            <a:effectRef idx="1">
              <a:schemeClr val="dk1"/>
            </a:effectRef>
            <a:fontRef idx="minor">
              <a:schemeClr val="tx1"/>
            </a:fontRef>
          </p:style>
        </p:cxnSp>
      </p:grpSp>
      <p:sp>
        <p:nvSpPr>
          <p:cNvPr id="404" name="Rectangle 403"/>
          <p:cNvSpPr/>
          <p:nvPr/>
        </p:nvSpPr>
        <p:spPr>
          <a:xfrm>
            <a:off x="2350847" y="4017042"/>
            <a:ext cx="304800"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pPr algn="ctr"/>
            <a:r>
              <a:rPr lang="en-US" b="1" dirty="0" smtClean="0">
                <a:solidFill>
                  <a:prstClr val="black"/>
                </a:solidFill>
                <a:latin typeface="Cambria Math" panose="02040503050406030204" pitchFamily="18" charset="0"/>
                <a:ea typeface="Cambria Math" panose="02040503050406030204" pitchFamily="18" charset="0"/>
              </a:rPr>
              <a:t>=</a:t>
            </a:r>
          </a:p>
        </p:txBody>
      </p:sp>
      <p:grpSp>
        <p:nvGrpSpPr>
          <p:cNvPr id="405" name="Group 404"/>
          <p:cNvGrpSpPr/>
          <p:nvPr/>
        </p:nvGrpSpPr>
        <p:grpSpPr>
          <a:xfrm>
            <a:off x="2617985" y="3859879"/>
            <a:ext cx="441147" cy="738664"/>
            <a:chOff x="1181507" y="762000"/>
            <a:chExt cx="441147" cy="738664"/>
          </a:xfrm>
        </p:grpSpPr>
        <p:sp>
          <p:nvSpPr>
            <p:cNvPr id="406" name="Rectangle 405"/>
            <p:cNvSpPr/>
            <p:nvPr/>
          </p:nvSpPr>
          <p:spPr>
            <a:xfrm>
              <a:off x="1245627" y="762000"/>
              <a:ext cx="312906" cy="369332"/>
            </a:xfrm>
            <a:prstGeom prst="rect">
              <a:avLst/>
            </a:prstGeom>
          </p:spPr>
          <p:txBody>
            <a:bodyPr wrap="none">
              <a:spAutoFit/>
            </a:bodyPr>
            <a:lstStyle/>
            <a:p>
              <a:pPr algn="ctr"/>
              <a:r>
                <a:rPr lang="en-US" dirty="0" smtClean="0">
                  <a:solidFill>
                    <a:prstClr val="black"/>
                  </a:solidFill>
                  <a:latin typeface="Cambria Math" panose="02040503050406030204" pitchFamily="18" charset="0"/>
                  <a:ea typeface="Cambria Math" panose="02040503050406030204" pitchFamily="18" charset="0"/>
                  <a:cs typeface="Arial" pitchFamily="34" charset="0"/>
                </a:rPr>
                <a:t>9</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407" name="Rectangle 406"/>
            <p:cNvSpPr/>
            <p:nvPr/>
          </p:nvSpPr>
          <p:spPr>
            <a:xfrm>
              <a:off x="1181507" y="1131332"/>
              <a:ext cx="441147" cy="369332"/>
            </a:xfrm>
            <a:prstGeom prst="rect">
              <a:avLst/>
            </a:prstGeom>
          </p:spPr>
          <p:txBody>
            <a:bodyPr wrap="none">
              <a:spAutoFit/>
            </a:bodyPr>
            <a:lstStyle/>
            <a:p>
              <a:pPr algn="ctr"/>
              <a:r>
                <a:rPr lang="en-US" dirty="0" smtClean="0">
                  <a:solidFill>
                    <a:prstClr val="black"/>
                  </a:solidFill>
                  <a:latin typeface="Cambria Math" panose="02040503050406030204" pitchFamily="18" charset="0"/>
                  <a:ea typeface="Cambria Math" panose="02040503050406030204" pitchFamily="18" charset="0"/>
                  <a:cs typeface="Arial" pitchFamily="34" charset="0"/>
                </a:rPr>
                <a:t>20</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cxnSp>
          <p:nvCxnSpPr>
            <p:cNvPr id="408" name="Straight Connector 407"/>
            <p:cNvCxnSpPr/>
            <p:nvPr/>
          </p:nvCxnSpPr>
          <p:spPr>
            <a:xfrm>
              <a:off x="1250940" y="1134229"/>
              <a:ext cx="302281" cy="1588"/>
            </a:xfrm>
            <a:prstGeom prst="line">
              <a:avLst/>
            </a:prstGeom>
            <a:ln w="19050" cap="sq" cmpd="sng">
              <a:round/>
            </a:ln>
            <a:effectLst/>
          </p:spPr>
          <p:style>
            <a:lnRef idx="2">
              <a:schemeClr val="dk1"/>
            </a:lnRef>
            <a:fillRef idx="0">
              <a:schemeClr val="dk1"/>
            </a:fillRef>
            <a:effectRef idx="1">
              <a:schemeClr val="dk1"/>
            </a:effectRef>
            <a:fontRef idx="minor">
              <a:schemeClr val="tx1"/>
            </a:fontRef>
          </p:style>
        </p:cxnSp>
      </p:grpSp>
      <p:grpSp>
        <p:nvGrpSpPr>
          <p:cNvPr id="409" name="Group 408"/>
          <p:cNvGrpSpPr/>
          <p:nvPr/>
        </p:nvGrpSpPr>
        <p:grpSpPr>
          <a:xfrm>
            <a:off x="3460508" y="3584793"/>
            <a:ext cx="2204132" cy="1189709"/>
            <a:chOff x="6050724" y="3085922"/>
            <a:chExt cx="2204132" cy="1189709"/>
          </a:xfrm>
        </p:grpSpPr>
        <p:sp>
          <p:nvSpPr>
            <p:cNvPr id="410" name="Cloud Callout 409"/>
            <p:cNvSpPr/>
            <p:nvPr/>
          </p:nvSpPr>
          <p:spPr>
            <a:xfrm>
              <a:off x="6050724" y="3085922"/>
              <a:ext cx="2204132" cy="1189709"/>
            </a:xfrm>
            <a:prstGeom prst="cloudCallout">
              <a:avLst>
                <a:gd name="adj1" fmla="val -64986"/>
                <a:gd name="adj2" fmla="val 21657"/>
              </a:avLst>
            </a:prstGeom>
            <a:solidFill>
              <a:srgbClr val="FF7C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mbria Math" panose="02040503050406030204" pitchFamily="18" charset="0"/>
                <a:ea typeface="Cambria Math" panose="02040503050406030204" pitchFamily="18" charset="0"/>
              </a:endParaRPr>
            </a:p>
          </p:txBody>
        </p:sp>
        <p:sp>
          <p:nvSpPr>
            <p:cNvPr id="411" name="Rectangle 410"/>
            <p:cNvSpPr/>
            <p:nvPr/>
          </p:nvSpPr>
          <p:spPr>
            <a:xfrm>
              <a:off x="6100475" y="3438289"/>
              <a:ext cx="2107000" cy="584775"/>
            </a:xfrm>
            <a:prstGeom prst="rect">
              <a:avLst/>
            </a:prstGeom>
          </p:spPr>
          <p:txBody>
            <a:bodyPr wrap="square">
              <a:spAutoFit/>
            </a:bodyPr>
            <a:lstStyle/>
            <a:p>
              <a:pPr algn="ctr"/>
              <a:r>
                <a:rPr lang="en-US" sz="1600" b="1" dirty="0">
                  <a:solidFill>
                    <a:srgbClr val="002060"/>
                  </a:solidFill>
                  <a:latin typeface="Cambria Math" panose="02040503050406030204" pitchFamily="18" charset="0"/>
                  <a:ea typeface="Cambria Math" panose="02040503050406030204" pitchFamily="18" charset="0"/>
                </a:rPr>
                <a:t>We will shift </a:t>
              </a:r>
              <a:r>
                <a:rPr lang="en-US" sz="1600" b="1" dirty="0" smtClean="0">
                  <a:solidFill>
                    <a:srgbClr val="002060"/>
                  </a:solidFill>
                  <a:latin typeface="Cambria Math" panose="02040503050406030204" pitchFamily="18" charset="0"/>
                  <a:ea typeface="Cambria Math" panose="02040503050406030204" pitchFamily="18" charset="0"/>
                </a:rPr>
                <a:t>6 to the other side.</a:t>
              </a:r>
              <a:endParaRPr lang="en-US" sz="1600" b="1" dirty="0">
                <a:solidFill>
                  <a:srgbClr val="002060"/>
                </a:solidFill>
                <a:latin typeface="Cambria Math" panose="02040503050406030204" pitchFamily="18" charset="0"/>
                <a:ea typeface="Cambria Math" panose="02040503050406030204" pitchFamily="18" charset="0"/>
              </a:endParaRPr>
            </a:p>
          </p:txBody>
        </p:sp>
      </p:grpSp>
      <p:grpSp>
        <p:nvGrpSpPr>
          <p:cNvPr id="412" name="Group 411"/>
          <p:cNvGrpSpPr/>
          <p:nvPr/>
        </p:nvGrpSpPr>
        <p:grpSpPr>
          <a:xfrm>
            <a:off x="3572445" y="3110072"/>
            <a:ext cx="2102642" cy="1380195"/>
            <a:chOff x="5998967" y="2554406"/>
            <a:chExt cx="2003755" cy="1916038"/>
          </a:xfrm>
        </p:grpSpPr>
        <p:sp>
          <p:nvSpPr>
            <p:cNvPr id="413" name="Cloud Callout 412"/>
            <p:cNvSpPr/>
            <p:nvPr/>
          </p:nvSpPr>
          <p:spPr>
            <a:xfrm>
              <a:off x="5998967" y="2554406"/>
              <a:ext cx="2003755" cy="1916038"/>
            </a:xfrm>
            <a:prstGeom prst="cloudCallout">
              <a:avLst>
                <a:gd name="adj1" fmla="val -73629"/>
                <a:gd name="adj2" fmla="val 40872"/>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414" name="Rectangle 413"/>
            <p:cNvSpPr/>
            <p:nvPr/>
          </p:nvSpPr>
          <p:spPr>
            <a:xfrm>
              <a:off x="6055966" y="2881050"/>
              <a:ext cx="1794141" cy="1153621"/>
            </a:xfrm>
            <a:prstGeom prst="rect">
              <a:avLst/>
            </a:prstGeom>
          </p:spPr>
          <p:txBody>
            <a:bodyPr wrap="square">
              <a:spAutoFit/>
            </a:bodyPr>
            <a:lstStyle/>
            <a:p>
              <a:pPr algn="ctr"/>
              <a:r>
                <a:rPr lang="en-US" sz="1600" b="1" dirty="0" smtClean="0">
                  <a:solidFill>
                    <a:srgbClr val="002060"/>
                  </a:solidFill>
                  <a:latin typeface="Cambria Math" panose="02040503050406030204" pitchFamily="18" charset="0"/>
                  <a:ea typeface="Cambria Math" panose="02040503050406030204" pitchFamily="18" charset="0"/>
                </a:rPr>
                <a:t>While changing sides, we will change the sign.</a:t>
              </a:r>
              <a:endParaRPr lang="en-US" sz="1600" b="1" dirty="0">
                <a:solidFill>
                  <a:srgbClr val="002060"/>
                </a:solidFill>
                <a:latin typeface="Cambria Math" panose="02040503050406030204" pitchFamily="18" charset="0"/>
                <a:ea typeface="Cambria Math" panose="02040503050406030204" pitchFamily="18" charset="0"/>
              </a:endParaRPr>
            </a:p>
          </p:txBody>
        </p:sp>
      </p:grpSp>
      <p:grpSp>
        <p:nvGrpSpPr>
          <p:cNvPr id="415" name="Group 414"/>
          <p:cNvGrpSpPr/>
          <p:nvPr/>
        </p:nvGrpSpPr>
        <p:grpSpPr>
          <a:xfrm>
            <a:off x="3667789" y="3521635"/>
            <a:ext cx="1777929" cy="895572"/>
            <a:chOff x="5888284" y="1599975"/>
            <a:chExt cx="1777929" cy="895572"/>
          </a:xfrm>
        </p:grpSpPr>
        <p:grpSp>
          <p:nvGrpSpPr>
            <p:cNvPr id="416" name="Group 415"/>
            <p:cNvGrpSpPr/>
            <p:nvPr/>
          </p:nvGrpSpPr>
          <p:grpSpPr>
            <a:xfrm>
              <a:off x="5888284" y="1599975"/>
              <a:ext cx="1777929" cy="895572"/>
              <a:chOff x="6241889" y="3165934"/>
              <a:chExt cx="1517908" cy="983231"/>
            </a:xfrm>
          </p:grpSpPr>
          <p:sp>
            <p:nvSpPr>
              <p:cNvPr id="418" name="Cloud Callout 417"/>
              <p:cNvSpPr/>
              <p:nvPr/>
            </p:nvSpPr>
            <p:spPr>
              <a:xfrm>
                <a:off x="6486723" y="3165934"/>
                <a:ext cx="1028244" cy="983231"/>
              </a:xfrm>
              <a:prstGeom prst="cloudCallout">
                <a:avLst>
                  <a:gd name="adj1" fmla="val -62767"/>
                  <a:gd name="adj2" fmla="val 46317"/>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419" name="Rectangle 418"/>
              <p:cNvSpPr/>
              <p:nvPr/>
            </p:nvSpPr>
            <p:spPr>
              <a:xfrm>
                <a:off x="6241889" y="3471706"/>
                <a:ext cx="1517908" cy="371692"/>
              </a:xfrm>
              <a:prstGeom prst="rect">
                <a:avLst/>
              </a:prstGeom>
            </p:spPr>
            <p:txBody>
              <a:bodyPr wrap="square">
                <a:spAutoFit/>
              </a:bodyPr>
              <a:lstStyle/>
              <a:p>
                <a:pPr algn="ctr"/>
                <a:r>
                  <a:rPr lang="en-US" sz="1600" b="1" dirty="0" smtClean="0">
                    <a:solidFill>
                      <a:prstClr val="white"/>
                    </a:solidFill>
                    <a:latin typeface="Cambria Math" panose="02040503050406030204" pitchFamily="18" charset="0"/>
                    <a:ea typeface="Cambria Math" panose="02040503050406030204" pitchFamily="18" charset="0"/>
                    <a:cs typeface="Arial" pitchFamily="34" charset="0"/>
                  </a:rPr>
                  <a:t>‘÷’         ‘×’ </a:t>
                </a:r>
                <a:endParaRPr lang="en-US" sz="1600" b="1" dirty="0">
                  <a:solidFill>
                    <a:prstClr val="white"/>
                  </a:solidFill>
                  <a:latin typeface="Bookman Old Style" panose="02050604050505020204" pitchFamily="18" charset="0"/>
                </a:endParaRPr>
              </a:p>
            </p:txBody>
          </p:sp>
        </p:grpSp>
        <p:cxnSp>
          <p:nvCxnSpPr>
            <p:cNvPr id="417" name="Straight Arrow Connector 416"/>
            <p:cNvCxnSpPr/>
            <p:nvPr/>
          </p:nvCxnSpPr>
          <p:spPr>
            <a:xfrm>
              <a:off x="6692869" y="2066925"/>
              <a:ext cx="228600" cy="0"/>
            </a:xfrm>
            <a:prstGeom prst="straightConnector1">
              <a:avLst/>
            </a:prstGeom>
            <a:ln w="19050">
              <a:solidFill>
                <a:schemeClr val="bg1"/>
              </a:solidFill>
              <a:tailEnd type="arrow"/>
            </a:ln>
          </p:spPr>
          <p:style>
            <a:lnRef idx="1">
              <a:schemeClr val="accent1"/>
            </a:lnRef>
            <a:fillRef idx="0">
              <a:schemeClr val="accent1"/>
            </a:fillRef>
            <a:effectRef idx="0">
              <a:schemeClr val="accent1"/>
            </a:effectRef>
            <a:fontRef idx="minor">
              <a:schemeClr val="tx1"/>
            </a:fontRef>
          </p:style>
        </p:cxnSp>
      </p:grpSp>
      <p:sp>
        <p:nvSpPr>
          <p:cNvPr id="420" name="Rectangle 419"/>
          <p:cNvSpPr/>
          <p:nvPr/>
        </p:nvSpPr>
        <p:spPr>
          <a:xfrm>
            <a:off x="1997687" y="4230462"/>
            <a:ext cx="312906" cy="369332"/>
          </a:xfrm>
          <a:prstGeom prst="rect">
            <a:avLst/>
          </a:prstGeom>
        </p:spPr>
        <p:txBody>
          <a:bodyPr wrap="none">
            <a:spAutoFit/>
          </a:bodyPr>
          <a:lstStyle/>
          <a:p>
            <a:pPr algn="ctr"/>
            <a:r>
              <a:rPr lang="en-US" dirty="0" smtClean="0">
                <a:solidFill>
                  <a:srgbClr val="C00000"/>
                </a:solidFill>
                <a:latin typeface="Cambria Math" panose="02040503050406030204" pitchFamily="18" charset="0"/>
                <a:ea typeface="Cambria Math" panose="02040503050406030204" pitchFamily="18" charset="0"/>
                <a:cs typeface="Arial" pitchFamily="34" charset="0"/>
              </a:rPr>
              <a:t>6</a:t>
            </a:r>
            <a:endParaRPr lang="en-US" dirty="0">
              <a:solidFill>
                <a:srgbClr val="C00000"/>
              </a:solidFill>
              <a:latin typeface="Cambria Math" panose="02040503050406030204" pitchFamily="18" charset="0"/>
              <a:ea typeface="Cambria Math" panose="02040503050406030204" pitchFamily="18" charset="0"/>
              <a:cs typeface="Arial" pitchFamily="34" charset="0"/>
            </a:endParaRPr>
          </a:p>
        </p:txBody>
      </p:sp>
      <p:sp>
        <p:nvSpPr>
          <p:cNvPr id="421" name="Curved Down Arrow 420"/>
          <p:cNvSpPr/>
          <p:nvPr/>
        </p:nvSpPr>
        <p:spPr>
          <a:xfrm rot="10800000" flipH="1">
            <a:off x="2309180" y="4456081"/>
            <a:ext cx="720148" cy="164595"/>
          </a:xfrm>
          <a:prstGeom prst="curvedDownArrow">
            <a:avLst/>
          </a:prstGeom>
          <a:solidFill>
            <a:srgbClr val="FFFF00"/>
          </a:solid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black"/>
              </a:solidFill>
              <a:latin typeface="Bookman Old Style" panose="02050604050505020204" pitchFamily="18" charset="0"/>
            </a:endParaRPr>
          </a:p>
        </p:txBody>
      </p:sp>
      <p:sp>
        <p:nvSpPr>
          <p:cNvPr id="422" name="TextBox 421"/>
          <p:cNvSpPr txBox="1"/>
          <p:nvPr/>
        </p:nvSpPr>
        <p:spPr>
          <a:xfrm>
            <a:off x="5054077" y="1797177"/>
            <a:ext cx="278839"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sym typeface="Symbol"/>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423" name="TextBox 422"/>
          <p:cNvSpPr txBox="1"/>
          <p:nvPr/>
        </p:nvSpPr>
        <p:spPr>
          <a:xfrm>
            <a:off x="5402365" y="1810040"/>
            <a:ext cx="488846" cy="369332"/>
          </a:xfrm>
          <a:prstGeom prst="rect">
            <a:avLst/>
          </a:prstGeom>
          <a:noFill/>
        </p:spPr>
        <p:txBody>
          <a:bodyPr wrap="square" rtlCol="0">
            <a:spAutoFit/>
          </a:bodyPr>
          <a:lstStyle/>
          <a:p>
            <a:pPr algn="ctr"/>
            <a:r>
              <a:rPr lang="en-US" i="1" dirty="0" smtClean="0">
                <a:solidFill>
                  <a:prstClr val="black"/>
                </a:solidFill>
                <a:latin typeface="Bookman Old Style" panose="02050604050505020204" pitchFamily="18" charset="0"/>
                <a:ea typeface="Cambria Math" panose="02040503050406030204" pitchFamily="18" charset="0"/>
                <a:cs typeface="Arial" pitchFamily="34" charset="0"/>
              </a:rPr>
              <a:t>x</a:t>
            </a:r>
          </a:p>
        </p:txBody>
      </p:sp>
      <p:sp>
        <p:nvSpPr>
          <p:cNvPr id="424" name="TextBox 423"/>
          <p:cNvSpPr txBox="1"/>
          <p:nvPr/>
        </p:nvSpPr>
        <p:spPr>
          <a:xfrm>
            <a:off x="5812998" y="1806948"/>
            <a:ext cx="241340"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425" name="TextBox 424"/>
          <p:cNvSpPr txBox="1"/>
          <p:nvPr/>
        </p:nvSpPr>
        <p:spPr>
          <a:xfrm>
            <a:off x="6190602" y="1943556"/>
            <a:ext cx="437812" cy="369332"/>
          </a:xfrm>
          <a:prstGeom prst="rect">
            <a:avLst/>
          </a:prstGeom>
          <a:noFill/>
        </p:spPr>
        <p:txBody>
          <a:bodyPr wrap="square" rtlCol="0">
            <a:spAutoFit/>
          </a:bodyPr>
          <a:lstStyle/>
          <a:p>
            <a:pPr algn="ctr"/>
            <a:r>
              <a:rPr lang="en-US" dirty="0" smtClean="0">
                <a:solidFill>
                  <a:prstClr val="black"/>
                </a:solidFill>
                <a:latin typeface="Cambria Math" panose="02040503050406030204" pitchFamily="18" charset="0"/>
                <a:ea typeface="Cambria Math" panose="02040503050406030204" pitchFamily="18" charset="0"/>
                <a:cs typeface="Arial" pitchFamily="34" charset="0"/>
              </a:rPr>
              <a:t>20</a:t>
            </a:r>
          </a:p>
        </p:txBody>
      </p:sp>
      <p:sp>
        <p:nvSpPr>
          <p:cNvPr id="426" name="TextBox 425"/>
          <p:cNvSpPr txBox="1"/>
          <p:nvPr/>
        </p:nvSpPr>
        <p:spPr>
          <a:xfrm>
            <a:off x="6139906" y="1651290"/>
            <a:ext cx="488846" cy="369332"/>
          </a:xfrm>
          <a:prstGeom prst="rect">
            <a:avLst/>
          </a:prstGeom>
          <a:noFill/>
        </p:spPr>
        <p:txBody>
          <a:bodyPr wrap="square" rtlCol="0">
            <a:spAutoFit/>
          </a:bodyPr>
          <a:lstStyle/>
          <a:p>
            <a:pPr algn="ctr"/>
            <a:r>
              <a:rPr lang="en-US" dirty="0" smtClean="0">
                <a:solidFill>
                  <a:prstClr val="black"/>
                </a:solidFill>
                <a:latin typeface="Cambria Math" panose="02040503050406030204" pitchFamily="18" charset="0"/>
                <a:ea typeface="Cambria Math" panose="02040503050406030204" pitchFamily="18" charset="0"/>
                <a:cs typeface="Arial" pitchFamily="34" charset="0"/>
              </a:rPr>
              <a:t>9</a:t>
            </a:r>
          </a:p>
        </p:txBody>
      </p:sp>
      <p:cxnSp>
        <p:nvCxnSpPr>
          <p:cNvPr id="427" name="Straight Connector 426"/>
          <p:cNvCxnSpPr/>
          <p:nvPr/>
        </p:nvCxnSpPr>
        <p:spPr>
          <a:xfrm>
            <a:off x="6252859" y="1999260"/>
            <a:ext cx="301091"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28" name="TextBox 427"/>
          <p:cNvSpPr txBox="1"/>
          <p:nvPr/>
        </p:nvSpPr>
        <p:spPr>
          <a:xfrm>
            <a:off x="6606406" y="1826371"/>
            <a:ext cx="241340"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429" name="TextBox 428"/>
          <p:cNvSpPr txBox="1"/>
          <p:nvPr/>
        </p:nvSpPr>
        <p:spPr>
          <a:xfrm>
            <a:off x="6846742" y="1816413"/>
            <a:ext cx="241340"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6</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cxnSp>
        <p:nvCxnSpPr>
          <p:cNvPr id="437" name="Straight Connector 436"/>
          <p:cNvCxnSpPr/>
          <p:nvPr/>
        </p:nvCxnSpPr>
        <p:spPr>
          <a:xfrm flipV="1">
            <a:off x="6906584" y="1921419"/>
            <a:ext cx="237744" cy="164592"/>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38" name="Straight Connector 437"/>
          <p:cNvCxnSpPr/>
          <p:nvPr/>
        </p:nvCxnSpPr>
        <p:spPr>
          <a:xfrm flipV="1">
            <a:off x="6298987" y="2074831"/>
            <a:ext cx="237744" cy="164592"/>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439" name="TextBox 438"/>
          <p:cNvSpPr txBox="1"/>
          <p:nvPr/>
        </p:nvSpPr>
        <p:spPr>
          <a:xfrm>
            <a:off x="7088519" y="1788414"/>
            <a:ext cx="397483" cy="307777"/>
          </a:xfrm>
          <a:prstGeom prst="rect">
            <a:avLst/>
          </a:prstGeom>
          <a:noFill/>
        </p:spPr>
        <p:txBody>
          <a:bodyPr wrap="square" rtlCol="0">
            <a:spAutoFit/>
          </a:bodyPr>
          <a:lstStyle/>
          <a:p>
            <a:r>
              <a:rPr lang="en-US" sz="1400" dirty="0" smtClean="0">
                <a:solidFill>
                  <a:srgbClr val="FF0000"/>
                </a:solidFill>
                <a:latin typeface="Cambria Math" panose="02040503050406030204" pitchFamily="18" charset="0"/>
                <a:ea typeface="Cambria Math" panose="02040503050406030204" pitchFamily="18" charset="0"/>
                <a:cs typeface="Arial" pitchFamily="34" charset="0"/>
                <a:sym typeface="Symbol"/>
              </a:rPr>
              <a:t>3</a:t>
            </a:r>
            <a:endParaRPr lang="en-US" sz="1400" dirty="0">
              <a:solidFill>
                <a:srgbClr val="FF0000"/>
              </a:solidFill>
              <a:latin typeface="Cambria Math" panose="02040503050406030204" pitchFamily="18" charset="0"/>
              <a:ea typeface="Cambria Math" panose="02040503050406030204" pitchFamily="18" charset="0"/>
              <a:cs typeface="Arial" pitchFamily="34" charset="0"/>
            </a:endParaRPr>
          </a:p>
        </p:txBody>
      </p:sp>
      <p:sp>
        <p:nvSpPr>
          <p:cNvPr id="440" name="TextBox 439"/>
          <p:cNvSpPr txBox="1"/>
          <p:nvPr/>
        </p:nvSpPr>
        <p:spPr>
          <a:xfrm>
            <a:off x="6453550" y="2049363"/>
            <a:ext cx="453034" cy="307777"/>
          </a:xfrm>
          <a:prstGeom prst="rect">
            <a:avLst/>
          </a:prstGeom>
          <a:noFill/>
        </p:spPr>
        <p:txBody>
          <a:bodyPr wrap="square" rtlCol="0">
            <a:spAutoFit/>
          </a:bodyPr>
          <a:lstStyle/>
          <a:p>
            <a:r>
              <a:rPr lang="en-US" sz="1400" dirty="0" smtClean="0">
                <a:solidFill>
                  <a:srgbClr val="FF0000"/>
                </a:solidFill>
                <a:latin typeface="Cambria Math" panose="02040503050406030204" pitchFamily="18" charset="0"/>
                <a:ea typeface="Cambria Math" panose="02040503050406030204" pitchFamily="18" charset="0"/>
                <a:cs typeface="Arial" pitchFamily="34" charset="0"/>
                <a:sym typeface="Symbol"/>
              </a:rPr>
              <a:t>10</a:t>
            </a:r>
            <a:endParaRPr lang="en-US" sz="1400" dirty="0">
              <a:solidFill>
                <a:srgbClr val="FF0000"/>
              </a:solidFill>
              <a:latin typeface="Cambria Math" panose="02040503050406030204" pitchFamily="18" charset="0"/>
              <a:ea typeface="Cambria Math" panose="02040503050406030204" pitchFamily="18" charset="0"/>
              <a:cs typeface="Arial" pitchFamily="34" charset="0"/>
            </a:endParaRPr>
          </a:p>
        </p:txBody>
      </p:sp>
      <p:sp>
        <p:nvSpPr>
          <p:cNvPr id="441" name="Rectangle 440"/>
          <p:cNvSpPr/>
          <p:nvPr/>
        </p:nvSpPr>
        <p:spPr>
          <a:xfrm>
            <a:off x="6825120" y="2557046"/>
            <a:ext cx="1233030" cy="338554"/>
          </a:xfrm>
          <a:prstGeom prst="rect">
            <a:avLst/>
          </a:prstGeom>
          <a:gradFill flip="none" rotWithShape="1">
            <a:gsLst>
              <a:gs pos="0">
                <a:srgbClr val="CC00CC">
                  <a:tint val="66000"/>
                  <a:satMod val="160000"/>
                </a:srgbClr>
              </a:gs>
              <a:gs pos="50000">
                <a:srgbClr val="CC00CC">
                  <a:tint val="44500"/>
                  <a:satMod val="160000"/>
                </a:srgbClr>
              </a:gs>
              <a:gs pos="100000">
                <a:srgbClr val="CC00CC">
                  <a:tint val="23500"/>
                  <a:satMod val="160000"/>
                </a:srgbClr>
              </a:gs>
            </a:gsLst>
            <a:lin ang="2700000" scaled="1"/>
            <a:tileRect/>
          </a:gradFill>
        </p:spPr>
        <p:txBody>
          <a:bodyPr wrap="none">
            <a:spAutoFit/>
          </a:bodyPr>
          <a:lstStyle/>
          <a:p>
            <a:r>
              <a:rPr lang="en-US" sz="1600" dirty="0" smtClean="0">
                <a:solidFill>
                  <a:prstClr val="black"/>
                </a:solidFill>
                <a:latin typeface="Cambria Math" panose="02040503050406030204" pitchFamily="18" charset="0"/>
                <a:ea typeface="Cambria Math" panose="02040503050406030204" pitchFamily="18" charset="0"/>
              </a:rPr>
              <a:t>2 × 10 = 20</a:t>
            </a:r>
            <a:endParaRPr lang="en-US" sz="1600" dirty="0">
              <a:solidFill>
                <a:prstClr val="black"/>
              </a:solidFill>
              <a:latin typeface="Cambria Math" panose="02040503050406030204" pitchFamily="18" charset="0"/>
              <a:ea typeface="Cambria Math" panose="02040503050406030204" pitchFamily="18" charset="0"/>
            </a:endParaRPr>
          </a:p>
        </p:txBody>
      </p:sp>
      <p:sp>
        <p:nvSpPr>
          <p:cNvPr id="442" name="Rectangle 441"/>
          <p:cNvSpPr/>
          <p:nvPr/>
        </p:nvSpPr>
        <p:spPr>
          <a:xfrm>
            <a:off x="6804251" y="2251277"/>
            <a:ext cx="1005403" cy="338554"/>
          </a:xfrm>
          <a:prstGeom prst="rect">
            <a:avLst/>
          </a:prstGeom>
          <a:gradFill flip="none" rotWithShape="1">
            <a:gsLst>
              <a:gs pos="0">
                <a:srgbClr val="CC00CC">
                  <a:tint val="66000"/>
                  <a:satMod val="160000"/>
                </a:srgbClr>
              </a:gs>
              <a:gs pos="50000">
                <a:srgbClr val="CC00CC">
                  <a:tint val="44500"/>
                  <a:satMod val="160000"/>
                </a:srgbClr>
              </a:gs>
              <a:gs pos="100000">
                <a:srgbClr val="CC00CC">
                  <a:tint val="23500"/>
                  <a:satMod val="160000"/>
                </a:srgbClr>
              </a:gs>
            </a:gsLst>
            <a:lin ang="2700000" scaled="1"/>
            <a:tileRect/>
          </a:gradFill>
        </p:spPr>
        <p:txBody>
          <a:bodyPr wrap="none">
            <a:spAutoFit/>
          </a:bodyPr>
          <a:lstStyle/>
          <a:p>
            <a:r>
              <a:rPr lang="en-US" sz="1600" dirty="0" smtClean="0">
                <a:solidFill>
                  <a:prstClr val="black"/>
                </a:solidFill>
                <a:latin typeface="Cambria Math" panose="02040503050406030204" pitchFamily="18" charset="0"/>
                <a:ea typeface="Cambria Math" panose="02040503050406030204" pitchFamily="18" charset="0"/>
              </a:rPr>
              <a:t>2 × 3 = 6</a:t>
            </a:r>
            <a:endParaRPr lang="en-US" sz="1600" dirty="0">
              <a:solidFill>
                <a:prstClr val="black"/>
              </a:solidFill>
              <a:latin typeface="Cambria Math" panose="02040503050406030204" pitchFamily="18" charset="0"/>
              <a:ea typeface="Cambria Math" panose="02040503050406030204" pitchFamily="18" charset="0"/>
            </a:endParaRPr>
          </a:p>
        </p:txBody>
      </p:sp>
      <p:sp>
        <p:nvSpPr>
          <p:cNvPr id="444" name="TextBox 443"/>
          <p:cNvSpPr txBox="1"/>
          <p:nvPr/>
        </p:nvSpPr>
        <p:spPr>
          <a:xfrm>
            <a:off x="5047616" y="2373829"/>
            <a:ext cx="278839"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sym typeface="Symbol"/>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445" name="TextBox 444"/>
          <p:cNvSpPr txBox="1"/>
          <p:nvPr/>
        </p:nvSpPr>
        <p:spPr>
          <a:xfrm>
            <a:off x="5356316" y="2386692"/>
            <a:ext cx="488846" cy="369332"/>
          </a:xfrm>
          <a:prstGeom prst="rect">
            <a:avLst/>
          </a:prstGeom>
          <a:noFill/>
        </p:spPr>
        <p:txBody>
          <a:bodyPr wrap="square" rtlCol="0">
            <a:spAutoFit/>
          </a:bodyPr>
          <a:lstStyle/>
          <a:p>
            <a:pPr algn="ctr"/>
            <a:r>
              <a:rPr lang="en-US" i="1" dirty="0" smtClean="0">
                <a:solidFill>
                  <a:prstClr val="black"/>
                </a:solidFill>
                <a:latin typeface="Bookman Old Style" panose="02050604050505020204" pitchFamily="18" charset="0"/>
                <a:ea typeface="Cambria Math" panose="02040503050406030204" pitchFamily="18" charset="0"/>
                <a:cs typeface="Arial" pitchFamily="34" charset="0"/>
              </a:rPr>
              <a:t>x</a:t>
            </a:r>
          </a:p>
        </p:txBody>
      </p:sp>
      <p:sp>
        <p:nvSpPr>
          <p:cNvPr id="446" name="TextBox 445"/>
          <p:cNvSpPr txBox="1"/>
          <p:nvPr/>
        </p:nvSpPr>
        <p:spPr>
          <a:xfrm>
            <a:off x="5845162" y="2383600"/>
            <a:ext cx="241340"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grpSp>
        <p:nvGrpSpPr>
          <p:cNvPr id="45" name="Group 44"/>
          <p:cNvGrpSpPr/>
          <p:nvPr/>
        </p:nvGrpSpPr>
        <p:grpSpPr>
          <a:xfrm>
            <a:off x="6152502" y="2247016"/>
            <a:ext cx="488846" cy="642548"/>
            <a:chOff x="6479540" y="2447017"/>
            <a:chExt cx="488846" cy="642548"/>
          </a:xfrm>
        </p:grpSpPr>
        <p:sp>
          <p:nvSpPr>
            <p:cNvPr id="447" name="TextBox 446"/>
            <p:cNvSpPr txBox="1"/>
            <p:nvPr/>
          </p:nvSpPr>
          <p:spPr>
            <a:xfrm>
              <a:off x="6511186" y="2720233"/>
              <a:ext cx="437812" cy="369332"/>
            </a:xfrm>
            <a:prstGeom prst="rect">
              <a:avLst/>
            </a:prstGeom>
            <a:noFill/>
          </p:spPr>
          <p:txBody>
            <a:bodyPr wrap="square" rtlCol="0">
              <a:spAutoFit/>
            </a:bodyPr>
            <a:lstStyle/>
            <a:p>
              <a:pPr algn="ctr"/>
              <a:r>
                <a:rPr lang="en-US" dirty="0" smtClean="0">
                  <a:solidFill>
                    <a:prstClr val="black"/>
                  </a:solidFill>
                  <a:latin typeface="Cambria Math" panose="02040503050406030204" pitchFamily="18" charset="0"/>
                  <a:ea typeface="Cambria Math" panose="02040503050406030204" pitchFamily="18" charset="0"/>
                  <a:cs typeface="Arial" pitchFamily="34" charset="0"/>
                </a:rPr>
                <a:t>10</a:t>
              </a:r>
            </a:p>
          </p:txBody>
        </p:sp>
        <p:sp>
          <p:nvSpPr>
            <p:cNvPr id="448" name="TextBox 447"/>
            <p:cNvSpPr txBox="1"/>
            <p:nvPr/>
          </p:nvSpPr>
          <p:spPr>
            <a:xfrm>
              <a:off x="6479540" y="2447017"/>
              <a:ext cx="488846" cy="369332"/>
            </a:xfrm>
            <a:prstGeom prst="rect">
              <a:avLst/>
            </a:prstGeom>
            <a:noFill/>
          </p:spPr>
          <p:txBody>
            <a:bodyPr wrap="square" rtlCol="0">
              <a:spAutoFit/>
            </a:bodyPr>
            <a:lstStyle/>
            <a:p>
              <a:pPr algn="ctr"/>
              <a:r>
                <a:rPr lang="en-US" dirty="0" smtClean="0">
                  <a:solidFill>
                    <a:prstClr val="black"/>
                  </a:solidFill>
                  <a:latin typeface="Cambria Math" panose="02040503050406030204" pitchFamily="18" charset="0"/>
                  <a:ea typeface="Cambria Math" panose="02040503050406030204" pitchFamily="18" charset="0"/>
                  <a:cs typeface="Arial" pitchFamily="34" charset="0"/>
                </a:rPr>
                <a:t>27</a:t>
              </a:r>
            </a:p>
          </p:txBody>
        </p:sp>
        <p:cxnSp>
          <p:nvCxnSpPr>
            <p:cNvPr id="449" name="Straight Connector 448"/>
            <p:cNvCxnSpPr/>
            <p:nvPr/>
          </p:nvCxnSpPr>
          <p:spPr>
            <a:xfrm>
              <a:off x="6573418" y="2775937"/>
              <a:ext cx="301091"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51" name="TextBox 450"/>
          <p:cNvSpPr txBox="1"/>
          <p:nvPr/>
        </p:nvSpPr>
        <p:spPr>
          <a:xfrm>
            <a:off x="704928" y="3960389"/>
            <a:ext cx="278839"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sym typeface="Symbol"/>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452" name="TextBox 451"/>
          <p:cNvSpPr txBox="1"/>
          <p:nvPr/>
        </p:nvSpPr>
        <p:spPr>
          <a:xfrm>
            <a:off x="609625" y="3366016"/>
            <a:ext cx="278839"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sym typeface="Symbol"/>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453" name="TextBox 452"/>
          <p:cNvSpPr txBox="1"/>
          <p:nvPr/>
        </p:nvSpPr>
        <p:spPr>
          <a:xfrm>
            <a:off x="609625" y="2764557"/>
            <a:ext cx="278839"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sym typeface="Symbol"/>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454" name="TextBox 453"/>
          <p:cNvSpPr txBox="1"/>
          <p:nvPr/>
        </p:nvSpPr>
        <p:spPr>
          <a:xfrm>
            <a:off x="609625" y="2100712"/>
            <a:ext cx="278839"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sym typeface="Symbol"/>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331" name="TextBox 330"/>
          <p:cNvSpPr txBox="1"/>
          <p:nvPr/>
        </p:nvSpPr>
        <p:spPr>
          <a:xfrm>
            <a:off x="5083403" y="2983468"/>
            <a:ext cx="369726"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sym typeface="Symbol"/>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grpSp>
        <p:nvGrpSpPr>
          <p:cNvPr id="332" name="Group 331"/>
          <p:cNvGrpSpPr/>
          <p:nvPr/>
        </p:nvGrpSpPr>
        <p:grpSpPr>
          <a:xfrm>
            <a:off x="5378144" y="2944742"/>
            <a:ext cx="3061017" cy="872640"/>
            <a:chOff x="1100132" y="3966020"/>
            <a:chExt cx="3061017" cy="872640"/>
          </a:xfrm>
        </p:grpSpPr>
        <p:sp>
          <p:nvSpPr>
            <p:cNvPr id="333" name="TextBox 332"/>
            <p:cNvSpPr txBox="1"/>
            <p:nvPr/>
          </p:nvSpPr>
          <p:spPr>
            <a:xfrm>
              <a:off x="1100132" y="3966020"/>
              <a:ext cx="3061017" cy="714427"/>
            </a:xfrm>
            <a:prstGeom prst="roundRect">
              <a:avLst/>
            </a:prstGeom>
            <a:noFill/>
            <a:ln w="19050">
              <a:solidFill>
                <a:schemeClr val="accent3">
                  <a:lumMod val="50000"/>
                </a:schemeClr>
              </a:solidFill>
            </a:ln>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The solution of the equation </a:t>
              </a:r>
            </a:p>
            <a:p>
              <a:r>
                <a:rPr lang="en-US" dirty="0" smtClean="0">
                  <a:solidFill>
                    <a:prstClr val="black"/>
                  </a:solidFill>
                  <a:latin typeface="Cambria Math" panose="02040503050406030204" pitchFamily="18" charset="0"/>
                  <a:ea typeface="Cambria Math" panose="02040503050406030204" pitchFamily="18" charset="0"/>
                  <a:cs typeface="Arial" pitchFamily="34" charset="0"/>
                </a:rPr>
                <a:t>is</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grpSp>
          <p:nvGrpSpPr>
            <p:cNvPr id="334" name="Group 333"/>
            <p:cNvGrpSpPr/>
            <p:nvPr/>
          </p:nvGrpSpPr>
          <p:grpSpPr>
            <a:xfrm>
              <a:off x="1368787" y="4202628"/>
              <a:ext cx="506362" cy="636032"/>
              <a:chOff x="-261217" y="3644859"/>
              <a:chExt cx="506362" cy="636032"/>
            </a:xfrm>
          </p:grpSpPr>
          <p:sp>
            <p:nvSpPr>
              <p:cNvPr id="335" name="TextBox 334"/>
              <p:cNvSpPr txBox="1"/>
              <p:nvPr/>
            </p:nvSpPr>
            <p:spPr>
              <a:xfrm>
                <a:off x="-261217" y="3911559"/>
                <a:ext cx="452509" cy="369332"/>
              </a:xfrm>
              <a:prstGeom prst="rect">
                <a:avLst/>
              </a:prstGeom>
              <a:noFill/>
            </p:spPr>
            <p:txBody>
              <a:bodyPr wrap="square" rtlCol="0">
                <a:spAutoFit/>
              </a:bodyPr>
              <a:lstStyle/>
              <a:p>
                <a:pPr algn="ctr"/>
                <a:r>
                  <a:rPr lang="en-US" dirty="0" smtClean="0">
                    <a:solidFill>
                      <a:prstClr val="black"/>
                    </a:solidFill>
                    <a:latin typeface="Cambria Math" panose="02040503050406030204" pitchFamily="18" charset="0"/>
                    <a:ea typeface="Cambria Math" panose="02040503050406030204" pitchFamily="18" charset="0"/>
                    <a:cs typeface="Arial" pitchFamily="34" charset="0"/>
                  </a:rPr>
                  <a:t>10</a:t>
                </a:r>
              </a:p>
            </p:txBody>
          </p:sp>
          <p:sp>
            <p:nvSpPr>
              <p:cNvPr id="336" name="TextBox 335"/>
              <p:cNvSpPr txBox="1"/>
              <p:nvPr/>
            </p:nvSpPr>
            <p:spPr>
              <a:xfrm>
                <a:off x="-235526" y="3644859"/>
                <a:ext cx="480671" cy="369332"/>
              </a:xfrm>
              <a:prstGeom prst="rect">
                <a:avLst/>
              </a:prstGeom>
              <a:noFill/>
            </p:spPr>
            <p:txBody>
              <a:bodyPr wrap="square" rtlCol="0">
                <a:spAutoFit/>
              </a:bodyPr>
              <a:lstStyle/>
              <a:p>
                <a:pPr algn="ctr"/>
                <a:r>
                  <a:rPr lang="en-US" dirty="0" smtClean="0">
                    <a:solidFill>
                      <a:prstClr val="black"/>
                    </a:solidFill>
                    <a:latin typeface="Cambria Math" panose="02040503050406030204" pitchFamily="18" charset="0"/>
                    <a:ea typeface="Cambria Math" panose="02040503050406030204" pitchFamily="18" charset="0"/>
                    <a:cs typeface="Arial" pitchFamily="34" charset="0"/>
                  </a:rPr>
                  <a:t>27</a:t>
                </a:r>
              </a:p>
            </p:txBody>
          </p:sp>
          <p:cxnSp>
            <p:nvCxnSpPr>
              <p:cNvPr id="337" name="Straight Connector 336"/>
              <p:cNvCxnSpPr/>
              <p:nvPr/>
            </p:nvCxnSpPr>
            <p:spPr>
              <a:xfrm>
                <a:off x="-145380" y="3949659"/>
                <a:ext cx="31600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pic>
        <p:nvPicPr>
          <p:cNvPr id="338" name="Picture 8" descr="https://encrypted-tbn3.gstatic.com/images?q=tbn:ANd9GcQF2WyE-ichznlNBDGYVxMKykT8win86D7t7PDmHdDnARm7Zpa1da6hfg">
            <a:hlinkClick r:id="rId3"/>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0" b="100000" l="0" r="100000"/>
                    </a14:imgEffect>
                  </a14:imgLayer>
                </a14:imgProps>
              </a:ext>
              <a:ext uri="{28A0092B-C50C-407E-A947-70E740481C1C}">
                <a14:useLocalDpi xmlns:a14="http://schemas.microsoft.com/office/drawing/2010/main" val="0"/>
              </a:ext>
            </a:extLst>
          </a:blip>
          <a:srcRect/>
          <a:stretch>
            <a:fillRect/>
          </a:stretch>
        </p:blipFill>
        <p:spPr bwMode="auto">
          <a:xfrm>
            <a:off x="8063574" y="2571545"/>
            <a:ext cx="937599" cy="1238479"/>
          </a:xfrm>
          <a:prstGeom prst="rect">
            <a:avLst/>
          </a:prstGeom>
          <a:noFill/>
          <a:extLst>
            <a:ext uri="{909E8E84-426E-40DD-AFC4-6F175D3DCCD1}">
              <a14:hiddenFill xmlns:a14="http://schemas.microsoft.com/office/drawing/2010/main">
                <a:solidFill>
                  <a:srgbClr val="FFFFFF"/>
                </a:solidFill>
              </a14:hiddenFill>
            </a:ext>
          </a:extLst>
        </p:spPr>
      </p:pic>
      <p:grpSp>
        <p:nvGrpSpPr>
          <p:cNvPr id="276" name="Group 275"/>
          <p:cNvGrpSpPr/>
          <p:nvPr/>
        </p:nvGrpSpPr>
        <p:grpSpPr>
          <a:xfrm>
            <a:off x="3631315" y="3238871"/>
            <a:ext cx="2355537" cy="1273539"/>
            <a:chOff x="6096216" y="3056468"/>
            <a:chExt cx="1686519" cy="1189709"/>
          </a:xfrm>
        </p:grpSpPr>
        <p:sp>
          <p:nvSpPr>
            <p:cNvPr id="277" name="Cloud Callout 276"/>
            <p:cNvSpPr/>
            <p:nvPr/>
          </p:nvSpPr>
          <p:spPr>
            <a:xfrm>
              <a:off x="6096216" y="3056468"/>
              <a:ext cx="1655997" cy="1189709"/>
            </a:xfrm>
            <a:prstGeom prst="cloudCallout">
              <a:avLst>
                <a:gd name="adj1" fmla="val -76512"/>
                <a:gd name="adj2" fmla="val 43864"/>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mbria Math" panose="02040503050406030204" pitchFamily="18" charset="0"/>
                <a:ea typeface="Cambria Math" panose="02040503050406030204" pitchFamily="18" charset="0"/>
              </a:endParaRPr>
            </a:p>
          </p:txBody>
        </p:sp>
        <p:sp>
          <p:nvSpPr>
            <p:cNvPr id="278" name="Rectangle 277"/>
            <p:cNvSpPr/>
            <p:nvPr/>
          </p:nvSpPr>
          <p:spPr>
            <a:xfrm>
              <a:off x="6153136" y="3317472"/>
              <a:ext cx="1629599" cy="776297"/>
            </a:xfrm>
            <a:prstGeom prst="rect">
              <a:avLst/>
            </a:prstGeom>
          </p:spPr>
          <p:txBody>
            <a:bodyPr wrap="square">
              <a:spAutoFit/>
            </a:bodyPr>
            <a:lstStyle/>
            <a:p>
              <a:pPr algn="ctr"/>
              <a:r>
                <a:rPr lang="en-US" sz="1600" b="1" dirty="0" smtClean="0">
                  <a:solidFill>
                    <a:srgbClr val="002060"/>
                  </a:solidFill>
                  <a:latin typeface="Cambria Math" panose="02040503050406030204" pitchFamily="18" charset="0"/>
                  <a:ea typeface="Cambria Math" panose="02040503050406030204" pitchFamily="18" charset="0"/>
                </a:rPr>
                <a:t>Variables </a:t>
              </a:r>
              <a:r>
                <a:rPr lang="en-US" sz="1600" b="1" dirty="0">
                  <a:solidFill>
                    <a:srgbClr val="002060"/>
                  </a:solidFill>
                  <a:latin typeface="Cambria Math" panose="02040503050406030204" pitchFamily="18" charset="0"/>
                  <a:ea typeface="Cambria Math" panose="02040503050406030204" pitchFamily="18" charset="0"/>
                </a:rPr>
                <a:t>on one side, numbers on the other side.</a:t>
              </a:r>
            </a:p>
          </p:txBody>
        </p:sp>
      </p:grpSp>
    </p:spTree>
    <p:extLst>
      <p:ext uri="{BB962C8B-B14F-4D97-AF65-F5344CB8AC3E}">
        <p14:creationId xmlns:p14="http://schemas.microsoft.com/office/powerpoint/2010/main" val="4213025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40"/>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101"/>
                                        </p:tgtEl>
                                        <p:attrNameLst>
                                          <p:attrName>style.visibility</p:attrName>
                                        </p:attrNameLst>
                                      </p:cBhvr>
                                      <p:to>
                                        <p:strVal val="visible"/>
                                      </p:to>
                                    </p:set>
                                    <p:animEffect transition="in" filter="fade">
                                      <p:cBhvr>
                                        <p:cTn id="49" dur="500"/>
                                        <p:tgtEl>
                                          <p:spTgt spid="101"/>
                                        </p:tgtEl>
                                      </p:cBhvr>
                                    </p:animEffect>
                                  </p:childTnLst>
                                </p:cTn>
                              </p:par>
                            </p:childTnLst>
                          </p:cTn>
                        </p:par>
                      </p:childTnLst>
                    </p:cTn>
                  </p:par>
                  <p:par>
                    <p:cTn id="50" fill="hold">
                      <p:stCondLst>
                        <p:cond delay="indefinite"/>
                      </p:stCondLst>
                      <p:childTnLst>
                        <p:par>
                          <p:cTn id="51" fill="hold">
                            <p:stCondLst>
                              <p:cond delay="0"/>
                            </p:stCondLst>
                            <p:childTnLst>
                              <p:par>
                                <p:cTn id="52" presetID="1" presetClass="exit" presetSubtype="0" fill="hold" nodeType="clickEffect">
                                  <p:stCondLst>
                                    <p:cond delay="0"/>
                                  </p:stCondLst>
                                  <p:childTnLst>
                                    <p:set>
                                      <p:cBhvr>
                                        <p:cTn id="53" dur="1" fill="hold">
                                          <p:stCondLst>
                                            <p:cond delay="0"/>
                                          </p:stCondLst>
                                        </p:cTn>
                                        <p:tgtEl>
                                          <p:spTgt spid="101"/>
                                        </p:tgtEl>
                                        <p:attrNameLst>
                                          <p:attrName>style.visibility</p:attrName>
                                        </p:attrNameLst>
                                      </p:cBhvr>
                                      <p:to>
                                        <p:strVal val="hidden"/>
                                      </p:to>
                                    </p:se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178"/>
                                        </p:tgtEl>
                                        <p:attrNameLst>
                                          <p:attrName>style.visibility</p:attrName>
                                        </p:attrNameLst>
                                      </p:cBhvr>
                                      <p:to>
                                        <p:strVal val="visible"/>
                                      </p:to>
                                    </p:set>
                                    <p:animEffect transition="in" filter="fade">
                                      <p:cBhvr>
                                        <p:cTn id="58" dur="500"/>
                                        <p:tgtEl>
                                          <p:spTgt spid="178"/>
                                        </p:tgtEl>
                                      </p:cBhvr>
                                    </p:animEffec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100"/>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110"/>
                                        </p:tgtEl>
                                        <p:attrNameLst>
                                          <p:attrName>style.visibility</p:attrName>
                                        </p:attrNameLst>
                                      </p:cBhvr>
                                      <p:to>
                                        <p:strVal val="visible"/>
                                      </p:to>
                                    </p:set>
                                    <p:animEffect transition="in" filter="wipe(left)">
                                      <p:cBhvr>
                                        <p:cTn id="67" dur="500"/>
                                        <p:tgtEl>
                                          <p:spTgt spid="110"/>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xit" presetSubtype="0" fill="hold" nodeType="clickEffect">
                                  <p:stCondLst>
                                    <p:cond delay="0"/>
                                  </p:stCondLst>
                                  <p:childTnLst>
                                    <p:animEffect transition="out" filter="fade">
                                      <p:cBhvr>
                                        <p:cTn id="71" dur="500"/>
                                        <p:tgtEl>
                                          <p:spTgt spid="178"/>
                                        </p:tgtEl>
                                      </p:cBhvr>
                                    </p:animEffect>
                                    <p:set>
                                      <p:cBhvr>
                                        <p:cTn id="72" dur="1" fill="hold">
                                          <p:stCondLst>
                                            <p:cond delay="499"/>
                                          </p:stCondLst>
                                        </p:cTn>
                                        <p:tgtEl>
                                          <p:spTgt spid="178"/>
                                        </p:tgtEl>
                                        <p:attrNameLst>
                                          <p:attrName>style.visibility</p:attrName>
                                        </p:attrNameLst>
                                      </p:cBhvr>
                                      <p:to>
                                        <p:strVal val="hidden"/>
                                      </p:to>
                                    </p:se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107"/>
                                        </p:tgtEl>
                                        <p:attrNameLst>
                                          <p:attrName>style.visibility</p:attrName>
                                        </p:attrNameLst>
                                      </p:cBhvr>
                                      <p:to>
                                        <p:strVal val="visible"/>
                                      </p:to>
                                    </p:set>
                                    <p:animEffect transition="in" filter="fade">
                                      <p:cBhvr>
                                        <p:cTn id="77" dur="500"/>
                                        <p:tgtEl>
                                          <p:spTgt spid="107"/>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xit" presetSubtype="0" fill="hold" nodeType="clickEffect">
                                  <p:stCondLst>
                                    <p:cond delay="0"/>
                                  </p:stCondLst>
                                  <p:childTnLst>
                                    <p:animEffect transition="out" filter="fade">
                                      <p:cBhvr>
                                        <p:cTn id="81" dur="500"/>
                                        <p:tgtEl>
                                          <p:spTgt spid="107"/>
                                        </p:tgtEl>
                                      </p:cBhvr>
                                    </p:animEffect>
                                    <p:set>
                                      <p:cBhvr>
                                        <p:cTn id="82" dur="1" fill="hold">
                                          <p:stCondLst>
                                            <p:cond delay="499"/>
                                          </p:stCondLst>
                                        </p:cTn>
                                        <p:tgtEl>
                                          <p:spTgt spid="107"/>
                                        </p:tgtEl>
                                        <p:attrNameLst>
                                          <p:attrName>style.visibility</p:attrName>
                                        </p:attrNameLst>
                                      </p:cBhvr>
                                      <p:to>
                                        <p:strVal val="hidden"/>
                                      </p:to>
                                    </p:se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nodeType="clickEffect">
                                  <p:stCondLst>
                                    <p:cond delay="0"/>
                                  </p:stCondLst>
                                  <p:childTnLst>
                                    <p:set>
                                      <p:cBhvr>
                                        <p:cTn id="86" dur="1" fill="hold">
                                          <p:stCondLst>
                                            <p:cond delay="0"/>
                                          </p:stCondLst>
                                        </p:cTn>
                                        <p:tgtEl>
                                          <p:spTgt spid="111"/>
                                        </p:tgtEl>
                                        <p:attrNameLst>
                                          <p:attrName>style.visibility</p:attrName>
                                        </p:attrNameLst>
                                      </p:cBhvr>
                                      <p:to>
                                        <p:strVal val="visible"/>
                                      </p:to>
                                    </p:set>
                                    <p:animEffect transition="in" filter="fade">
                                      <p:cBhvr>
                                        <p:cTn id="87" dur="500"/>
                                        <p:tgtEl>
                                          <p:spTgt spid="111"/>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xit" presetSubtype="0" fill="hold" nodeType="clickEffect">
                                  <p:stCondLst>
                                    <p:cond delay="0"/>
                                  </p:stCondLst>
                                  <p:childTnLst>
                                    <p:animEffect transition="out" filter="fade">
                                      <p:cBhvr>
                                        <p:cTn id="91" dur="500"/>
                                        <p:tgtEl>
                                          <p:spTgt spid="111"/>
                                        </p:tgtEl>
                                      </p:cBhvr>
                                    </p:animEffect>
                                    <p:set>
                                      <p:cBhvr>
                                        <p:cTn id="92" dur="1" fill="hold">
                                          <p:stCondLst>
                                            <p:cond delay="499"/>
                                          </p:stCondLst>
                                        </p:cTn>
                                        <p:tgtEl>
                                          <p:spTgt spid="111"/>
                                        </p:tgtEl>
                                        <p:attrNameLst>
                                          <p:attrName>style.visibility</p:attrName>
                                        </p:attrNameLst>
                                      </p:cBhvr>
                                      <p:to>
                                        <p:strVal val="hidden"/>
                                      </p:to>
                                    </p:se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nodeType="clickEffect">
                                  <p:stCondLst>
                                    <p:cond delay="0"/>
                                  </p:stCondLst>
                                  <p:childTnLst>
                                    <p:set>
                                      <p:cBhvr>
                                        <p:cTn id="96" dur="1" fill="hold">
                                          <p:stCondLst>
                                            <p:cond delay="0"/>
                                          </p:stCondLst>
                                        </p:cTn>
                                        <p:tgtEl>
                                          <p:spTgt spid="196"/>
                                        </p:tgtEl>
                                        <p:attrNameLst>
                                          <p:attrName>style.visibility</p:attrName>
                                        </p:attrNameLst>
                                      </p:cBhvr>
                                      <p:to>
                                        <p:strVal val="visible"/>
                                      </p:to>
                                    </p:set>
                                    <p:animEffect transition="in" filter="fade">
                                      <p:cBhvr>
                                        <p:cTn id="97" dur="500"/>
                                        <p:tgtEl>
                                          <p:spTgt spid="196"/>
                                        </p:tgtEl>
                                      </p:cBhvr>
                                    </p:animEffect>
                                  </p:childTnLst>
                                </p:cTn>
                              </p:par>
                            </p:childTnLst>
                          </p:cTn>
                        </p:par>
                      </p:childTnLst>
                    </p:cTn>
                  </p:par>
                  <p:par>
                    <p:cTn id="98" fill="hold">
                      <p:stCondLst>
                        <p:cond delay="indefinite"/>
                      </p:stCondLst>
                      <p:childTnLst>
                        <p:par>
                          <p:cTn id="99" fill="hold">
                            <p:stCondLst>
                              <p:cond delay="0"/>
                            </p:stCondLst>
                            <p:childTnLst>
                              <p:par>
                                <p:cTn id="100" presetID="1" presetClass="entr" presetSubtype="0" fill="hold" nodeType="clickEffect">
                                  <p:stCondLst>
                                    <p:cond delay="0"/>
                                  </p:stCondLst>
                                  <p:childTnLst>
                                    <p:set>
                                      <p:cBhvr>
                                        <p:cTn id="101" dur="1" fill="hold">
                                          <p:stCondLst>
                                            <p:cond delay="0"/>
                                          </p:stCondLst>
                                        </p:cTn>
                                        <p:tgtEl>
                                          <p:spTgt spid="135"/>
                                        </p:tgtEl>
                                        <p:attrNameLst>
                                          <p:attrName>style.visibility</p:attrName>
                                        </p:attrNameLst>
                                      </p:cBhvr>
                                      <p:to>
                                        <p:strVal val="visible"/>
                                      </p:to>
                                    </p:set>
                                  </p:childTnLst>
                                </p:cTn>
                              </p:par>
                            </p:childTnLst>
                          </p:cTn>
                        </p:par>
                      </p:childTnLst>
                    </p:cTn>
                  </p:par>
                  <p:par>
                    <p:cTn id="102" fill="hold">
                      <p:stCondLst>
                        <p:cond delay="indefinite"/>
                      </p:stCondLst>
                      <p:childTnLst>
                        <p:par>
                          <p:cTn id="103" fill="hold">
                            <p:stCondLst>
                              <p:cond delay="0"/>
                            </p:stCondLst>
                            <p:childTnLst>
                              <p:par>
                                <p:cTn id="104" presetID="22" presetClass="entr" presetSubtype="2" fill="hold" grpId="0" nodeType="clickEffect">
                                  <p:stCondLst>
                                    <p:cond delay="0"/>
                                  </p:stCondLst>
                                  <p:childTnLst>
                                    <p:set>
                                      <p:cBhvr>
                                        <p:cTn id="105" dur="1" fill="hold">
                                          <p:stCondLst>
                                            <p:cond delay="0"/>
                                          </p:stCondLst>
                                        </p:cTn>
                                        <p:tgtEl>
                                          <p:spTgt spid="153"/>
                                        </p:tgtEl>
                                        <p:attrNameLst>
                                          <p:attrName>style.visibility</p:attrName>
                                        </p:attrNameLst>
                                      </p:cBhvr>
                                      <p:to>
                                        <p:strVal val="visible"/>
                                      </p:to>
                                    </p:set>
                                    <p:animEffect transition="in" filter="wipe(right)">
                                      <p:cBhvr>
                                        <p:cTn id="106" dur="500"/>
                                        <p:tgtEl>
                                          <p:spTgt spid="153"/>
                                        </p:tgtEl>
                                      </p:cBhvr>
                                    </p:animEffect>
                                  </p:childTnLst>
                                </p:cTn>
                              </p:par>
                            </p:childTnLst>
                          </p:cTn>
                        </p:par>
                      </p:childTnLst>
                    </p:cTn>
                  </p:par>
                  <p:par>
                    <p:cTn id="107" fill="hold">
                      <p:stCondLst>
                        <p:cond delay="indefinite"/>
                      </p:stCondLst>
                      <p:childTnLst>
                        <p:par>
                          <p:cTn id="108" fill="hold">
                            <p:stCondLst>
                              <p:cond delay="0"/>
                            </p:stCondLst>
                            <p:childTnLst>
                              <p:par>
                                <p:cTn id="109" presetID="10" presetClass="exit" presetSubtype="0" fill="hold" nodeType="clickEffect">
                                  <p:stCondLst>
                                    <p:cond delay="0"/>
                                  </p:stCondLst>
                                  <p:childTnLst>
                                    <p:animEffect transition="out" filter="fade">
                                      <p:cBhvr>
                                        <p:cTn id="110" dur="500"/>
                                        <p:tgtEl>
                                          <p:spTgt spid="196"/>
                                        </p:tgtEl>
                                      </p:cBhvr>
                                    </p:animEffect>
                                    <p:set>
                                      <p:cBhvr>
                                        <p:cTn id="111" dur="1" fill="hold">
                                          <p:stCondLst>
                                            <p:cond delay="499"/>
                                          </p:stCondLst>
                                        </p:cTn>
                                        <p:tgtEl>
                                          <p:spTgt spid="196"/>
                                        </p:tgtEl>
                                        <p:attrNameLst>
                                          <p:attrName>style.visibility</p:attrName>
                                        </p:attrNameLst>
                                      </p:cBhvr>
                                      <p:to>
                                        <p:strVal val="hidden"/>
                                      </p:to>
                                    </p:set>
                                  </p:childTnLst>
                                </p:cTn>
                              </p:par>
                            </p:childTnLst>
                          </p:cTn>
                        </p:par>
                      </p:childTnLst>
                    </p:cTn>
                  </p:par>
                  <p:par>
                    <p:cTn id="112" fill="hold">
                      <p:stCondLst>
                        <p:cond delay="indefinite"/>
                      </p:stCondLst>
                      <p:childTnLst>
                        <p:par>
                          <p:cTn id="113" fill="hold">
                            <p:stCondLst>
                              <p:cond delay="0"/>
                            </p:stCondLst>
                            <p:childTnLst>
                              <p:par>
                                <p:cTn id="114" presetID="10" presetClass="entr" presetSubtype="0" fill="hold" nodeType="clickEffect">
                                  <p:stCondLst>
                                    <p:cond delay="0"/>
                                  </p:stCondLst>
                                  <p:childTnLst>
                                    <p:set>
                                      <p:cBhvr>
                                        <p:cTn id="115" dur="1" fill="hold">
                                          <p:stCondLst>
                                            <p:cond delay="0"/>
                                          </p:stCondLst>
                                        </p:cTn>
                                        <p:tgtEl>
                                          <p:spTgt spid="145"/>
                                        </p:tgtEl>
                                        <p:attrNameLst>
                                          <p:attrName>style.visibility</p:attrName>
                                        </p:attrNameLst>
                                      </p:cBhvr>
                                      <p:to>
                                        <p:strVal val="visible"/>
                                      </p:to>
                                    </p:set>
                                    <p:animEffect transition="in" filter="fade">
                                      <p:cBhvr>
                                        <p:cTn id="116" dur="500"/>
                                        <p:tgtEl>
                                          <p:spTgt spid="145"/>
                                        </p:tgtEl>
                                      </p:cBhvr>
                                    </p:animEffect>
                                  </p:childTnLst>
                                </p:cTn>
                              </p:par>
                            </p:childTnLst>
                          </p:cTn>
                        </p:par>
                      </p:childTnLst>
                    </p:cTn>
                  </p:par>
                  <p:par>
                    <p:cTn id="117" fill="hold">
                      <p:stCondLst>
                        <p:cond delay="indefinite"/>
                      </p:stCondLst>
                      <p:childTnLst>
                        <p:par>
                          <p:cTn id="118" fill="hold">
                            <p:stCondLst>
                              <p:cond delay="0"/>
                            </p:stCondLst>
                            <p:childTnLst>
                              <p:par>
                                <p:cTn id="119" presetID="10" presetClass="exit" presetSubtype="0" fill="hold" nodeType="clickEffect">
                                  <p:stCondLst>
                                    <p:cond delay="0"/>
                                  </p:stCondLst>
                                  <p:childTnLst>
                                    <p:animEffect transition="out" filter="fade">
                                      <p:cBhvr>
                                        <p:cTn id="120" dur="500"/>
                                        <p:tgtEl>
                                          <p:spTgt spid="145"/>
                                        </p:tgtEl>
                                      </p:cBhvr>
                                    </p:animEffect>
                                    <p:set>
                                      <p:cBhvr>
                                        <p:cTn id="121" dur="1" fill="hold">
                                          <p:stCondLst>
                                            <p:cond delay="499"/>
                                          </p:stCondLst>
                                        </p:cTn>
                                        <p:tgtEl>
                                          <p:spTgt spid="145"/>
                                        </p:tgtEl>
                                        <p:attrNameLst>
                                          <p:attrName>style.visibility</p:attrName>
                                        </p:attrNameLst>
                                      </p:cBhvr>
                                      <p:to>
                                        <p:strVal val="hidden"/>
                                      </p:to>
                                    </p:set>
                                  </p:childTnLst>
                                </p:cTn>
                              </p:par>
                            </p:childTnLst>
                          </p:cTn>
                        </p:par>
                      </p:childTnLst>
                    </p:cTn>
                  </p:par>
                  <p:par>
                    <p:cTn id="122" fill="hold">
                      <p:stCondLst>
                        <p:cond delay="indefinite"/>
                      </p:stCondLst>
                      <p:childTnLst>
                        <p:par>
                          <p:cTn id="123" fill="hold">
                            <p:stCondLst>
                              <p:cond delay="0"/>
                            </p:stCondLst>
                            <p:childTnLst>
                              <p:par>
                                <p:cTn id="124" presetID="10" presetClass="entr" presetSubtype="0" fill="hold" nodeType="clickEffect">
                                  <p:stCondLst>
                                    <p:cond delay="0"/>
                                  </p:stCondLst>
                                  <p:childTnLst>
                                    <p:set>
                                      <p:cBhvr>
                                        <p:cTn id="125" dur="1" fill="hold">
                                          <p:stCondLst>
                                            <p:cond delay="0"/>
                                          </p:stCondLst>
                                        </p:cTn>
                                        <p:tgtEl>
                                          <p:spTgt spid="148"/>
                                        </p:tgtEl>
                                        <p:attrNameLst>
                                          <p:attrName>style.visibility</p:attrName>
                                        </p:attrNameLst>
                                      </p:cBhvr>
                                      <p:to>
                                        <p:strVal val="visible"/>
                                      </p:to>
                                    </p:set>
                                    <p:animEffect transition="in" filter="fade">
                                      <p:cBhvr>
                                        <p:cTn id="126" dur="500"/>
                                        <p:tgtEl>
                                          <p:spTgt spid="148"/>
                                        </p:tgtEl>
                                      </p:cBhvr>
                                    </p:animEffect>
                                  </p:childTnLst>
                                </p:cTn>
                              </p:par>
                            </p:childTnLst>
                          </p:cTn>
                        </p:par>
                      </p:childTnLst>
                    </p:cTn>
                  </p:par>
                  <p:par>
                    <p:cTn id="127" fill="hold">
                      <p:stCondLst>
                        <p:cond delay="indefinite"/>
                      </p:stCondLst>
                      <p:childTnLst>
                        <p:par>
                          <p:cTn id="128" fill="hold">
                            <p:stCondLst>
                              <p:cond delay="0"/>
                            </p:stCondLst>
                            <p:childTnLst>
                              <p:par>
                                <p:cTn id="129" presetID="1" presetClass="entr" presetSubtype="0" fill="hold" grpId="0" nodeType="clickEffect">
                                  <p:stCondLst>
                                    <p:cond delay="0"/>
                                  </p:stCondLst>
                                  <p:childTnLst>
                                    <p:set>
                                      <p:cBhvr>
                                        <p:cTn id="130" dur="1" fill="hold">
                                          <p:stCondLst>
                                            <p:cond delay="0"/>
                                          </p:stCondLst>
                                        </p:cTn>
                                        <p:tgtEl>
                                          <p:spTgt spid="454"/>
                                        </p:tgtEl>
                                        <p:attrNameLst>
                                          <p:attrName>style.visibility</p:attrName>
                                        </p:attrNameLst>
                                      </p:cBhvr>
                                      <p:to>
                                        <p:strVal val="visible"/>
                                      </p:to>
                                    </p:set>
                                  </p:childTnLst>
                                </p:cTn>
                              </p:par>
                            </p:childTnLst>
                          </p:cTn>
                        </p:par>
                      </p:childTnLst>
                    </p:cTn>
                  </p:par>
                  <p:par>
                    <p:cTn id="131" fill="hold">
                      <p:stCondLst>
                        <p:cond delay="indefinite"/>
                      </p:stCondLst>
                      <p:childTnLst>
                        <p:par>
                          <p:cTn id="132" fill="hold">
                            <p:stCondLst>
                              <p:cond delay="0"/>
                            </p:stCondLst>
                            <p:childTnLst>
                              <p:par>
                                <p:cTn id="133" presetID="1" presetClass="entr" presetSubtype="0" fill="hold" nodeType="clickEffect">
                                  <p:stCondLst>
                                    <p:cond delay="0"/>
                                  </p:stCondLst>
                                  <p:childTnLst>
                                    <p:set>
                                      <p:cBhvr>
                                        <p:cTn id="134" dur="1" fill="hold">
                                          <p:stCondLst>
                                            <p:cond delay="0"/>
                                          </p:stCondLst>
                                        </p:cTn>
                                        <p:tgtEl>
                                          <p:spTgt spid="154"/>
                                        </p:tgtEl>
                                        <p:attrNameLst>
                                          <p:attrName>style.visibility</p:attrName>
                                        </p:attrNameLst>
                                      </p:cBhvr>
                                      <p:to>
                                        <p:strVal val="visible"/>
                                      </p:to>
                                    </p:set>
                                  </p:childTnLst>
                                </p:cTn>
                              </p:par>
                            </p:childTnLst>
                          </p:cTn>
                        </p:par>
                      </p:childTnLst>
                    </p:cTn>
                  </p:par>
                  <p:par>
                    <p:cTn id="135" fill="hold">
                      <p:stCondLst>
                        <p:cond delay="indefinite"/>
                      </p:stCondLst>
                      <p:childTnLst>
                        <p:par>
                          <p:cTn id="136" fill="hold">
                            <p:stCondLst>
                              <p:cond delay="0"/>
                            </p:stCondLst>
                            <p:childTnLst>
                              <p:par>
                                <p:cTn id="137" presetID="1" presetClass="entr" presetSubtype="0" fill="hold" grpId="0" nodeType="clickEffect">
                                  <p:stCondLst>
                                    <p:cond delay="0"/>
                                  </p:stCondLst>
                                  <p:childTnLst>
                                    <p:set>
                                      <p:cBhvr>
                                        <p:cTn id="138" dur="1" fill="hold">
                                          <p:stCondLst>
                                            <p:cond delay="0"/>
                                          </p:stCondLst>
                                        </p:cTn>
                                        <p:tgtEl>
                                          <p:spTgt spid="158"/>
                                        </p:tgtEl>
                                        <p:attrNameLst>
                                          <p:attrName>style.visibility</p:attrName>
                                        </p:attrNameLst>
                                      </p:cBhvr>
                                      <p:to>
                                        <p:strVal val="visible"/>
                                      </p:to>
                                    </p:set>
                                  </p:childTnLst>
                                </p:cTn>
                              </p:par>
                            </p:childTnLst>
                          </p:cTn>
                        </p:par>
                      </p:childTnLst>
                    </p:cTn>
                  </p:par>
                  <p:par>
                    <p:cTn id="139" fill="hold">
                      <p:stCondLst>
                        <p:cond delay="indefinite"/>
                      </p:stCondLst>
                      <p:childTnLst>
                        <p:par>
                          <p:cTn id="140" fill="hold">
                            <p:stCondLst>
                              <p:cond delay="0"/>
                            </p:stCondLst>
                            <p:childTnLst>
                              <p:par>
                                <p:cTn id="141" presetID="1" presetClass="entr" presetSubtype="0" fill="hold" nodeType="clickEffect">
                                  <p:stCondLst>
                                    <p:cond delay="0"/>
                                  </p:stCondLst>
                                  <p:childTnLst>
                                    <p:set>
                                      <p:cBhvr>
                                        <p:cTn id="142" dur="1" fill="hold">
                                          <p:stCondLst>
                                            <p:cond delay="0"/>
                                          </p:stCondLst>
                                        </p:cTn>
                                        <p:tgtEl>
                                          <p:spTgt spid="163"/>
                                        </p:tgtEl>
                                        <p:attrNameLst>
                                          <p:attrName>style.visibility</p:attrName>
                                        </p:attrNameLst>
                                      </p:cBhvr>
                                      <p:to>
                                        <p:strVal val="visible"/>
                                      </p:to>
                                    </p:set>
                                  </p:childTnLst>
                                </p:cTn>
                              </p:par>
                            </p:childTnLst>
                          </p:cTn>
                        </p:par>
                      </p:childTnLst>
                    </p:cTn>
                  </p:par>
                  <p:par>
                    <p:cTn id="143" fill="hold">
                      <p:stCondLst>
                        <p:cond delay="indefinite"/>
                      </p:stCondLst>
                      <p:childTnLst>
                        <p:par>
                          <p:cTn id="144" fill="hold">
                            <p:stCondLst>
                              <p:cond delay="0"/>
                            </p:stCondLst>
                            <p:childTnLst>
                              <p:par>
                                <p:cTn id="145" presetID="1" presetClass="entr" presetSubtype="0" fill="hold" grpId="0" nodeType="clickEffect">
                                  <p:stCondLst>
                                    <p:cond delay="0"/>
                                  </p:stCondLst>
                                  <p:childTnLst>
                                    <p:set>
                                      <p:cBhvr>
                                        <p:cTn id="146" dur="1" fill="hold">
                                          <p:stCondLst>
                                            <p:cond delay="0"/>
                                          </p:stCondLst>
                                        </p:cTn>
                                        <p:tgtEl>
                                          <p:spTgt spid="172"/>
                                        </p:tgtEl>
                                        <p:attrNameLst>
                                          <p:attrName>style.visibility</p:attrName>
                                        </p:attrNameLst>
                                      </p:cBhvr>
                                      <p:to>
                                        <p:strVal val="visible"/>
                                      </p:to>
                                    </p:set>
                                  </p:childTnLst>
                                </p:cTn>
                              </p:par>
                            </p:childTnLst>
                          </p:cTn>
                        </p:par>
                      </p:childTnLst>
                    </p:cTn>
                  </p:par>
                  <p:par>
                    <p:cTn id="147" fill="hold">
                      <p:stCondLst>
                        <p:cond delay="indefinite"/>
                      </p:stCondLst>
                      <p:childTnLst>
                        <p:par>
                          <p:cTn id="148" fill="hold">
                            <p:stCondLst>
                              <p:cond delay="0"/>
                            </p:stCondLst>
                            <p:childTnLst>
                              <p:par>
                                <p:cTn id="149" presetID="1" presetClass="entr" presetSubtype="0" fill="hold" nodeType="clickEffect">
                                  <p:stCondLst>
                                    <p:cond delay="0"/>
                                  </p:stCondLst>
                                  <p:childTnLst>
                                    <p:set>
                                      <p:cBhvr>
                                        <p:cTn id="150" dur="1" fill="hold">
                                          <p:stCondLst>
                                            <p:cond delay="0"/>
                                          </p:stCondLst>
                                        </p:cTn>
                                        <p:tgtEl>
                                          <p:spTgt spid="159"/>
                                        </p:tgtEl>
                                        <p:attrNameLst>
                                          <p:attrName>style.visibility</p:attrName>
                                        </p:attrNameLst>
                                      </p:cBhvr>
                                      <p:to>
                                        <p:strVal val="visible"/>
                                      </p:to>
                                    </p:set>
                                  </p:childTnLst>
                                </p:cTn>
                              </p:par>
                            </p:childTnLst>
                          </p:cTn>
                        </p:par>
                      </p:childTnLst>
                    </p:cTn>
                  </p:par>
                  <p:par>
                    <p:cTn id="151" fill="hold">
                      <p:stCondLst>
                        <p:cond delay="indefinite"/>
                      </p:stCondLst>
                      <p:childTnLst>
                        <p:par>
                          <p:cTn id="152" fill="hold">
                            <p:stCondLst>
                              <p:cond delay="0"/>
                            </p:stCondLst>
                            <p:childTnLst>
                              <p:par>
                                <p:cTn id="153" presetID="1" presetClass="entr" presetSubtype="0" fill="hold" grpId="0" nodeType="clickEffect">
                                  <p:stCondLst>
                                    <p:cond delay="0"/>
                                  </p:stCondLst>
                                  <p:childTnLst>
                                    <p:set>
                                      <p:cBhvr>
                                        <p:cTn id="154" dur="1" fill="hold">
                                          <p:stCondLst>
                                            <p:cond delay="0"/>
                                          </p:stCondLst>
                                        </p:cTn>
                                        <p:tgtEl>
                                          <p:spTgt spid="167"/>
                                        </p:tgtEl>
                                        <p:attrNameLst>
                                          <p:attrName>style.visibility</p:attrName>
                                        </p:attrNameLst>
                                      </p:cBhvr>
                                      <p:to>
                                        <p:strVal val="visible"/>
                                      </p:to>
                                    </p:set>
                                  </p:childTnLst>
                                </p:cTn>
                              </p:par>
                            </p:childTnLst>
                          </p:cTn>
                        </p:par>
                      </p:childTnLst>
                    </p:cTn>
                  </p:par>
                  <p:par>
                    <p:cTn id="155" fill="hold">
                      <p:stCondLst>
                        <p:cond delay="indefinite"/>
                      </p:stCondLst>
                      <p:childTnLst>
                        <p:par>
                          <p:cTn id="156" fill="hold">
                            <p:stCondLst>
                              <p:cond delay="0"/>
                            </p:stCondLst>
                            <p:childTnLst>
                              <p:par>
                                <p:cTn id="157" presetID="1" presetClass="entr" presetSubtype="0" fill="hold" nodeType="clickEffect">
                                  <p:stCondLst>
                                    <p:cond delay="0"/>
                                  </p:stCondLst>
                                  <p:childTnLst>
                                    <p:set>
                                      <p:cBhvr>
                                        <p:cTn id="158" dur="1" fill="hold">
                                          <p:stCondLst>
                                            <p:cond delay="0"/>
                                          </p:stCondLst>
                                        </p:cTn>
                                        <p:tgtEl>
                                          <p:spTgt spid="168"/>
                                        </p:tgtEl>
                                        <p:attrNameLst>
                                          <p:attrName>style.visibility</p:attrName>
                                        </p:attrNameLst>
                                      </p:cBhvr>
                                      <p:to>
                                        <p:strVal val="visible"/>
                                      </p:to>
                                    </p:set>
                                  </p:childTnLst>
                                </p:cTn>
                              </p:par>
                            </p:childTnLst>
                          </p:cTn>
                        </p:par>
                      </p:childTnLst>
                    </p:cTn>
                  </p:par>
                  <p:par>
                    <p:cTn id="159" fill="hold">
                      <p:stCondLst>
                        <p:cond delay="indefinite"/>
                      </p:stCondLst>
                      <p:childTnLst>
                        <p:par>
                          <p:cTn id="160" fill="hold">
                            <p:stCondLst>
                              <p:cond delay="0"/>
                            </p:stCondLst>
                            <p:childTnLst>
                              <p:par>
                                <p:cTn id="161" presetID="1" presetClass="exit" presetSubtype="0" fill="hold" nodeType="clickEffect">
                                  <p:stCondLst>
                                    <p:cond delay="0"/>
                                  </p:stCondLst>
                                  <p:childTnLst>
                                    <p:set>
                                      <p:cBhvr>
                                        <p:cTn id="162" dur="1" fill="hold">
                                          <p:stCondLst>
                                            <p:cond delay="0"/>
                                          </p:stCondLst>
                                        </p:cTn>
                                        <p:tgtEl>
                                          <p:spTgt spid="135"/>
                                        </p:tgtEl>
                                        <p:attrNameLst>
                                          <p:attrName>style.visibility</p:attrName>
                                        </p:attrNameLst>
                                      </p:cBhvr>
                                      <p:to>
                                        <p:strVal val="hidden"/>
                                      </p:to>
                                    </p:set>
                                  </p:childTnLst>
                                </p:cTn>
                              </p:par>
                              <p:par>
                                <p:cTn id="163" presetID="10" presetClass="exit" presetSubtype="0" fill="hold" nodeType="withEffect">
                                  <p:stCondLst>
                                    <p:cond delay="0"/>
                                  </p:stCondLst>
                                  <p:childTnLst>
                                    <p:animEffect transition="out" filter="fade">
                                      <p:cBhvr>
                                        <p:cTn id="164" dur="500"/>
                                        <p:tgtEl>
                                          <p:spTgt spid="148"/>
                                        </p:tgtEl>
                                      </p:cBhvr>
                                    </p:animEffect>
                                    <p:set>
                                      <p:cBhvr>
                                        <p:cTn id="165" dur="1" fill="hold">
                                          <p:stCondLst>
                                            <p:cond delay="499"/>
                                          </p:stCondLst>
                                        </p:cTn>
                                        <p:tgtEl>
                                          <p:spTgt spid="148"/>
                                        </p:tgtEl>
                                        <p:attrNameLst>
                                          <p:attrName>style.visibility</p:attrName>
                                        </p:attrNameLst>
                                      </p:cBhvr>
                                      <p:to>
                                        <p:strVal val="hidden"/>
                                      </p:to>
                                    </p:set>
                                  </p:childTnLst>
                                </p:cTn>
                              </p:par>
                              <p:par>
                                <p:cTn id="166" presetID="1" presetClass="exit" presetSubtype="0" fill="hold" grpId="1" nodeType="withEffect">
                                  <p:stCondLst>
                                    <p:cond delay="0"/>
                                  </p:stCondLst>
                                  <p:childTnLst>
                                    <p:set>
                                      <p:cBhvr>
                                        <p:cTn id="167" dur="1" fill="hold">
                                          <p:stCondLst>
                                            <p:cond delay="0"/>
                                          </p:stCondLst>
                                        </p:cTn>
                                        <p:tgtEl>
                                          <p:spTgt spid="153"/>
                                        </p:tgtEl>
                                        <p:attrNameLst>
                                          <p:attrName>style.visibility</p:attrName>
                                        </p:attrNameLst>
                                      </p:cBhvr>
                                      <p:to>
                                        <p:strVal val="hidden"/>
                                      </p:to>
                                    </p:set>
                                  </p:childTnLst>
                                </p:cTn>
                              </p:par>
                              <p:par>
                                <p:cTn id="168" presetID="1" presetClass="exit" presetSubtype="0" fill="hold" nodeType="withEffect">
                                  <p:stCondLst>
                                    <p:cond delay="0"/>
                                  </p:stCondLst>
                                  <p:childTnLst>
                                    <p:set>
                                      <p:cBhvr>
                                        <p:cTn id="169" dur="1" fill="hold">
                                          <p:stCondLst>
                                            <p:cond delay="0"/>
                                          </p:stCondLst>
                                        </p:cTn>
                                        <p:tgtEl>
                                          <p:spTgt spid="100"/>
                                        </p:tgtEl>
                                        <p:attrNameLst>
                                          <p:attrName>style.visibility</p:attrName>
                                        </p:attrNameLst>
                                      </p:cBhvr>
                                      <p:to>
                                        <p:strVal val="hidden"/>
                                      </p:to>
                                    </p:set>
                                  </p:childTnLst>
                                </p:cTn>
                              </p:par>
                              <p:par>
                                <p:cTn id="170" presetID="1" presetClass="exit" presetSubtype="0" fill="hold" grpId="1" nodeType="withEffect">
                                  <p:stCondLst>
                                    <p:cond delay="0"/>
                                  </p:stCondLst>
                                  <p:childTnLst>
                                    <p:set>
                                      <p:cBhvr>
                                        <p:cTn id="171" dur="1" fill="hold">
                                          <p:stCondLst>
                                            <p:cond delay="0"/>
                                          </p:stCondLst>
                                        </p:cTn>
                                        <p:tgtEl>
                                          <p:spTgt spid="110"/>
                                        </p:tgtEl>
                                        <p:attrNameLst>
                                          <p:attrName>style.visibility</p:attrName>
                                        </p:attrNameLst>
                                      </p:cBhvr>
                                      <p:to>
                                        <p:strVal val="hidden"/>
                                      </p:to>
                                    </p:set>
                                  </p:childTnLst>
                                </p:cTn>
                              </p:par>
                            </p:childTnLst>
                          </p:cTn>
                        </p:par>
                      </p:childTnLst>
                    </p:cTn>
                  </p:par>
                  <p:par>
                    <p:cTn id="172" fill="hold">
                      <p:stCondLst>
                        <p:cond delay="indefinite"/>
                      </p:stCondLst>
                      <p:childTnLst>
                        <p:par>
                          <p:cTn id="173" fill="hold">
                            <p:stCondLst>
                              <p:cond delay="0"/>
                            </p:stCondLst>
                            <p:childTnLst>
                              <p:par>
                                <p:cTn id="174" presetID="10" presetClass="entr" presetSubtype="0" fill="hold" nodeType="clickEffect">
                                  <p:stCondLst>
                                    <p:cond delay="0"/>
                                  </p:stCondLst>
                                  <p:childTnLst>
                                    <p:set>
                                      <p:cBhvr>
                                        <p:cTn id="175" dur="1" fill="hold">
                                          <p:stCondLst>
                                            <p:cond delay="0"/>
                                          </p:stCondLst>
                                        </p:cTn>
                                        <p:tgtEl>
                                          <p:spTgt spid="205"/>
                                        </p:tgtEl>
                                        <p:attrNameLst>
                                          <p:attrName>style.visibility</p:attrName>
                                        </p:attrNameLst>
                                      </p:cBhvr>
                                      <p:to>
                                        <p:strVal val="visible"/>
                                      </p:to>
                                    </p:set>
                                    <p:animEffect transition="in" filter="fade">
                                      <p:cBhvr>
                                        <p:cTn id="176" dur="500"/>
                                        <p:tgtEl>
                                          <p:spTgt spid="205"/>
                                        </p:tgtEl>
                                      </p:cBhvr>
                                    </p:animEffect>
                                  </p:childTnLst>
                                </p:cTn>
                              </p:par>
                            </p:childTnLst>
                          </p:cTn>
                        </p:par>
                      </p:childTnLst>
                    </p:cTn>
                  </p:par>
                  <p:par>
                    <p:cTn id="177" fill="hold">
                      <p:stCondLst>
                        <p:cond delay="indefinite"/>
                      </p:stCondLst>
                      <p:childTnLst>
                        <p:par>
                          <p:cTn id="178" fill="hold">
                            <p:stCondLst>
                              <p:cond delay="0"/>
                            </p:stCondLst>
                            <p:childTnLst>
                              <p:par>
                                <p:cTn id="179" presetID="1" presetClass="entr" presetSubtype="0" fill="hold" grpId="0" nodeType="clickEffect">
                                  <p:stCondLst>
                                    <p:cond delay="0"/>
                                  </p:stCondLst>
                                  <p:childTnLst>
                                    <p:set>
                                      <p:cBhvr>
                                        <p:cTn id="180" dur="1" fill="hold">
                                          <p:stCondLst>
                                            <p:cond delay="0"/>
                                          </p:stCondLst>
                                        </p:cTn>
                                        <p:tgtEl>
                                          <p:spTgt spid="208"/>
                                        </p:tgtEl>
                                        <p:attrNameLst>
                                          <p:attrName>style.visibility</p:attrName>
                                        </p:attrNameLst>
                                      </p:cBhvr>
                                      <p:to>
                                        <p:strVal val="visible"/>
                                      </p:to>
                                    </p:set>
                                  </p:childTnLst>
                                </p:cTn>
                              </p:par>
                              <p:par>
                                <p:cTn id="181" presetID="1" presetClass="entr" presetSubtype="0" fill="hold" grpId="0" nodeType="withEffect">
                                  <p:stCondLst>
                                    <p:cond delay="0"/>
                                  </p:stCondLst>
                                  <p:childTnLst>
                                    <p:set>
                                      <p:cBhvr>
                                        <p:cTn id="182" dur="1" fill="hold">
                                          <p:stCondLst>
                                            <p:cond delay="0"/>
                                          </p:stCondLst>
                                        </p:cTn>
                                        <p:tgtEl>
                                          <p:spTgt spid="209"/>
                                        </p:tgtEl>
                                        <p:attrNameLst>
                                          <p:attrName>style.visibility</p:attrName>
                                        </p:attrNameLst>
                                      </p:cBhvr>
                                      <p:to>
                                        <p:strVal val="visible"/>
                                      </p:to>
                                    </p:set>
                                  </p:childTnLst>
                                </p:cTn>
                              </p:par>
                            </p:childTnLst>
                          </p:cTn>
                        </p:par>
                      </p:childTnLst>
                    </p:cTn>
                  </p:par>
                  <p:par>
                    <p:cTn id="183" fill="hold">
                      <p:stCondLst>
                        <p:cond delay="indefinite"/>
                      </p:stCondLst>
                      <p:childTnLst>
                        <p:par>
                          <p:cTn id="184" fill="hold">
                            <p:stCondLst>
                              <p:cond delay="0"/>
                            </p:stCondLst>
                            <p:childTnLst>
                              <p:par>
                                <p:cTn id="185" presetID="10" presetClass="exit" presetSubtype="0" fill="hold" nodeType="clickEffect">
                                  <p:stCondLst>
                                    <p:cond delay="0"/>
                                  </p:stCondLst>
                                  <p:childTnLst>
                                    <p:animEffect transition="out" filter="fade">
                                      <p:cBhvr>
                                        <p:cTn id="186" dur="500"/>
                                        <p:tgtEl>
                                          <p:spTgt spid="205"/>
                                        </p:tgtEl>
                                      </p:cBhvr>
                                    </p:animEffect>
                                    <p:set>
                                      <p:cBhvr>
                                        <p:cTn id="187" dur="1" fill="hold">
                                          <p:stCondLst>
                                            <p:cond delay="499"/>
                                          </p:stCondLst>
                                        </p:cTn>
                                        <p:tgtEl>
                                          <p:spTgt spid="205"/>
                                        </p:tgtEl>
                                        <p:attrNameLst>
                                          <p:attrName>style.visibility</p:attrName>
                                        </p:attrNameLst>
                                      </p:cBhvr>
                                      <p:to>
                                        <p:strVal val="hidden"/>
                                      </p:to>
                                    </p:set>
                                  </p:childTnLst>
                                </p:cTn>
                              </p:par>
                            </p:childTnLst>
                          </p:cTn>
                        </p:par>
                      </p:childTnLst>
                    </p:cTn>
                  </p:par>
                  <p:par>
                    <p:cTn id="188" fill="hold">
                      <p:stCondLst>
                        <p:cond delay="indefinite"/>
                      </p:stCondLst>
                      <p:childTnLst>
                        <p:par>
                          <p:cTn id="189" fill="hold">
                            <p:stCondLst>
                              <p:cond delay="0"/>
                            </p:stCondLst>
                            <p:childTnLst>
                              <p:par>
                                <p:cTn id="190" presetID="10" presetClass="entr" presetSubtype="0" fill="hold" nodeType="clickEffect">
                                  <p:stCondLst>
                                    <p:cond delay="0"/>
                                  </p:stCondLst>
                                  <p:childTnLst>
                                    <p:set>
                                      <p:cBhvr>
                                        <p:cTn id="191" dur="1" fill="hold">
                                          <p:stCondLst>
                                            <p:cond delay="0"/>
                                          </p:stCondLst>
                                        </p:cTn>
                                        <p:tgtEl>
                                          <p:spTgt spid="232"/>
                                        </p:tgtEl>
                                        <p:attrNameLst>
                                          <p:attrName>style.visibility</p:attrName>
                                        </p:attrNameLst>
                                      </p:cBhvr>
                                      <p:to>
                                        <p:strVal val="visible"/>
                                      </p:to>
                                    </p:set>
                                    <p:animEffect transition="in" filter="fade">
                                      <p:cBhvr>
                                        <p:cTn id="192" dur="500"/>
                                        <p:tgtEl>
                                          <p:spTgt spid="232"/>
                                        </p:tgtEl>
                                      </p:cBhvr>
                                    </p:animEffect>
                                  </p:childTnLst>
                                </p:cTn>
                              </p:par>
                            </p:childTnLst>
                          </p:cTn>
                        </p:par>
                      </p:childTnLst>
                    </p:cTn>
                  </p:par>
                  <p:par>
                    <p:cTn id="193" fill="hold">
                      <p:stCondLst>
                        <p:cond delay="indefinite"/>
                      </p:stCondLst>
                      <p:childTnLst>
                        <p:par>
                          <p:cTn id="194" fill="hold">
                            <p:stCondLst>
                              <p:cond delay="0"/>
                            </p:stCondLst>
                            <p:childTnLst>
                              <p:par>
                                <p:cTn id="195" presetID="10" presetClass="exit" presetSubtype="0" fill="hold" nodeType="clickEffect">
                                  <p:stCondLst>
                                    <p:cond delay="0"/>
                                  </p:stCondLst>
                                  <p:childTnLst>
                                    <p:animEffect transition="out" filter="fade">
                                      <p:cBhvr>
                                        <p:cTn id="196" dur="500"/>
                                        <p:tgtEl>
                                          <p:spTgt spid="232"/>
                                        </p:tgtEl>
                                      </p:cBhvr>
                                    </p:animEffect>
                                    <p:set>
                                      <p:cBhvr>
                                        <p:cTn id="197" dur="1" fill="hold">
                                          <p:stCondLst>
                                            <p:cond delay="499"/>
                                          </p:stCondLst>
                                        </p:cTn>
                                        <p:tgtEl>
                                          <p:spTgt spid="232"/>
                                        </p:tgtEl>
                                        <p:attrNameLst>
                                          <p:attrName>style.visibility</p:attrName>
                                        </p:attrNameLst>
                                      </p:cBhvr>
                                      <p:to>
                                        <p:strVal val="hidden"/>
                                      </p:to>
                                    </p:set>
                                  </p:childTnLst>
                                </p:cTn>
                              </p:par>
                              <p:par>
                                <p:cTn id="198" presetID="1" presetClass="exit" presetSubtype="0" fill="hold" grpId="1" nodeType="withEffect">
                                  <p:stCondLst>
                                    <p:cond delay="0"/>
                                  </p:stCondLst>
                                  <p:childTnLst>
                                    <p:set>
                                      <p:cBhvr>
                                        <p:cTn id="199" dur="1" fill="hold">
                                          <p:stCondLst>
                                            <p:cond delay="0"/>
                                          </p:stCondLst>
                                        </p:cTn>
                                        <p:tgtEl>
                                          <p:spTgt spid="209"/>
                                        </p:tgtEl>
                                        <p:attrNameLst>
                                          <p:attrName>style.visibility</p:attrName>
                                        </p:attrNameLst>
                                      </p:cBhvr>
                                      <p:to>
                                        <p:strVal val="hidden"/>
                                      </p:to>
                                    </p:set>
                                  </p:childTnLst>
                                </p:cTn>
                              </p:par>
                              <p:par>
                                <p:cTn id="200" presetID="1" presetClass="exit" presetSubtype="0" fill="hold" grpId="1" nodeType="withEffect">
                                  <p:stCondLst>
                                    <p:cond delay="0"/>
                                  </p:stCondLst>
                                  <p:childTnLst>
                                    <p:set>
                                      <p:cBhvr>
                                        <p:cTn id="201" dur="1" fill="hold">
                                          <p:stCondLst>
                                            <p:cond delay="0"/>
                                          </p:stCondLst>
                                        </p:cTn>
                                        <p:tgtEl>
                                          <p:spTgt spid="208"/>
                                        </p:tgtEl>
                                        <p:attrNameLst>
                                          <p:attrName>style.visibility</p:attrName>
                                        </p:attrNameLst>
                                      </p:cBhvr>
                                      <p:to>
                                        <p:strVal val="hidden"/>
                                      </p:to>
                                    </p:set>
                                  </p:childTnLst>
                                </p:cTn>
                              </p:par>
                            </p:childTnLst>
                          </p:cTn>
                        </p:par>
                      </p:childTnLst>
                    </p:cTn>
                  </p:par>
                  <p:par>
                    <p:cTn id="202" fill="hold">
                      <p:stCondLst>
                        <p:cond delay="indefinite"/>
                      </p:stCondLst>
                      <p:childTnLst>
                        <p:par>
                          <p:cTn id="203" fill="hold">
                            <p:stCondLst>
                              <p:cond delay="0"/>
                            </p:stCondLst>
                            <p:childTnLst>
                              <p:par>
                                <p:cTn id="204" presetID="1" presetClass="entr" presetSubtype="0" fill="hold" grpId="0" nodeType="clickEffect">
                                  <p:stCondLst>
                                    <p:cond delay="0"/>
                                  </p:stCondLst>
                                  <p:childTnLst>
                                    <p:set>
                                      <p:cBhvr>
                                        <p:cTn id="205" dur="1" fill="hold">
                                          <p:stCondLst>
                                            <p:cond delay="0"/>
                                          </p:stCondLst>
                                        </p:cTn>
                                        <p:tgtEl>
                                          <p:spTgt spid="453"/>
                                        </p:tgtEl>
                                        <p:attrNameLst>
                                          <p:attrName>style.visibility</p:attrName>
                                        </p:attrNameLst>
                                      </p:cBhvr>
                                      <p:to>
                                        <p:strVal val="visible"/>
                                      </p:to>
                                    </p:set>
                                  </p:childTnLst>
                                </p:cTn>
                              </p:par>
                            </p:childTnLst>
                          </p:cTn>
                        </p:par>
                      </p:childTnLst>
                    </p:cTn>
                  </p:par>
                  <p:par>
                    <p:cTn id="206" fill="hold">
                      <p:stCondLst>
                        <p:cond delay="indefinite"/>
                      </p:stCondLst>
                      <p:childTnLst>
                        <p:par>
                          <p:cTn id="207" fill="hold">
                            <p:stCondLst>
                              <p:cond delay="0"/>
                            </p:stCondLst>
                            <p:childTnLst>
                              <p:par>
                                <p:cTn id="208" presetID="1" presetClass="entr" presetSubtype="0" fill="hold" nodeType="clickEffect">
                                  <p:stCondLst>
                                    <p:cond delay="0"/>
                                  </p:stCondLst>
                                  <p:childTnLst>
                                    <p:set>
                                      <p:cBhvr>
                                        <p:cTn id="209" dur="1" fill="hold">
                                          <p:stCondLst>
                                            <p:cond delay="0"/>
                                          </p:stCondLst>
                                        </p:cTn>
                                        <p:tgtEl>
                                          <p:spTgt spid="213"/>
                                        </p:tgtEl>
                                        <p:attrNameLst>
                                          <p:attrName>style.visibility</p:attrName>
                                        </p:attrNameLst>
                                      </p:cBhvr>
                                      <p:to>
                                        <p:strVal val="visible"/>
                                      </p:to>
                                    </p:set>
                                  </p:childTnLst>
                                </p:cTn>
                              </p:par>
                            </p:childTnLst>
                          </p:cTn>
                        </p:par>
                      </p:childTnLst>
                    </p:cTn>
                  </p:par>
                  <p:par>
                    <p:cTn id="210" fill="hold">
                      <p:stCondLst>
                        <p:cond delay="indefinite"/>
                      </p:stCondLst>
                      <p:childTnLst>
                        <p:par>
                          <p:cTn id="211" fill="hold">
                            <p:stCondLst>
                              <p:cond delay="0"/>
                            </p:stCondLst>
                            <p:childTnLst>
                              <p:par>
                                <p:cTn id="212" presetID="10" presetClass="entr" presetSubtype="0" fill="hold" grpId="0" nodeType="clickEffect">
                                  <p:stCondLst>
                                    <p:cond delay="0"/>
                                  </p:stCondLst>
                                  <p:childTnLst>
                                    <p:set>
                                      <p:cBhvr>
                                        <p:cTn id="213" dur="1" fill="hold">
                                          <p:stCondLst>
                                            <p:cond delay="0"/>
                                          </p:stCondLst>
                                        </p:cTn>
                                        <p:tgtEl>
                                          <p:spTgt spid="236"/>
                                        </p:tgtEl>
                                        <p:attrNameLst>
                                          <p:attrName>style.visibility</p:attrName>
                                        </p:attrNameLst>
                                      </p:cBhvr>
                                      <p:to>
                                        <p:strVal val="visible"/>
                                      </p:to>
                                    </p:set>
                                    <p:animEffect transition="in" filter="fade">
                                      <p:cBhvr>
                                        <p:cTn id="214" dur="500"/>
                                        <p:tgtEl>
                                          <p:spTgt spid="236"/>
                                        </p:tgtEl>
                                      </p:cBhvr>
                                    </p:animEffect>
                                  </p:childTnLst>
                                </p:cTn>
                              </p:par>
                              <p:par>
                                <p:cTn id="215" presetID="10" presetClass="entr" presetSubtype="0" fill="hold" grpId="0" nodeType="withEffect">
                                  <p:stCondLst>
                                    <p:cond delay="0"/>
                                  </p:stCondLst>
                                  <p:childTnLst>
                                    <p:set>
                                      <p:cBhvr>
                                        <p:cTn id="216" dur="1" fill="hold">
                                          <p:stCondLst>
                                            <p:cond delay="0"/>
                                          </p:stCondLst>
                                        </p:cTn>
                                        <p:tgtEl>
                                          <p:spTgt spid="237"/>
                                        </p:tgtEl>
                                        <p:attrNameLst>
                                          <p:attrName>style.visibility</p:attrName>
                                        </p:attrNameLst>
                                      </p:cBhvr>
                                      <p:to>
                                        <p:strVal val="visible"/>
                                      </p:to>
                                    </p:set>
                                    <p:animEffect transition="in" filter="fade">
                                      <p:cBhvr>
                                        <p:cTn id="217" dur="500"/>
                                        <p:tgtEl>
                                          <p:spTgt spid="237"/>
                                        </p:tgtEl>
                                      </p:cBhvr>
                                    </p:animEffect>
                                  </p:childTnLst>
                                </p:cTn>
                              </p:par>
                            </p:childTnLst>
                          </p:cTn>
                        </p:par>
                      </p:childTnLst>
                    </p:cTn>
                  </p:par>
                  <p:par>
                    <p:cTn id="218" fill="hold">
                      <p:stCondLst>
                        <p:cond delay="indefinite"/>
                      </p:stCondLst>
                      <p:childTnLst>
                        <p:par>
                          <p:cTn id="219" fill="hold">
                            <p:stCondLst>
                              <p:cond delay="0"/>
                            </p:stCondLst>
                            <p:childTnLst>
                              <p:par>
                                <p:cTn id="220" presetID="1" presetClass="exit" presetSubtype="0" fill="hold" grpId="1" nodeType="clickEffect">
                                  <p:stCondLst>
                                    <p:cond delay="0"/>
                                  </p:stCondLst>
                                  <p:childTnLst>
                                    <p:set>
                                      <p:cBhvr>
                                        <p:cTn id="221" dur="1" fill="hold">
                                          <p:stCondLst>
                                            <p:cond delay="0"/>
                                          </p:stCondLst>
                                        </p:cTn>
                                        <p:tgtEl>
                                          <p:spTgt spid="237"/>
                                        </p:tgtEl>
                                        <p:attrNameLst>
                                          <p:attrName>style.visibility</p:attrName>
                                        </p:attrNameLst>
                                      </p:cBhvr>
                                      <p:to>
                                        <p:strVal val="hidden"/>
                                      </p:to>
                                    </p:set>
                                  </p:childTnLst>
                                </p:cTn>
                              </p:par>
                              <p:par>
                                <p:cTn id="222" presetID="1" presetClass="entr" presetSubtype="0" fill="hold" grpId="0" nodeType="withEffect">
                                  <p:stCondLst>
                                    <p:cond delay="0"/>
                                  </p:stCondLst>
                                  <p:childTnLst>
                                    <p:set>
                                      <p:cBhvr>
                                        <p:cTn id="223" dur="1" fill="hold">
                                          <p:stCondLst>
                                            <p:cond delay="0"/>
                                          </p:stCondLst>
                                        </p:cTn>
                                        <p:tgtEl>
                                          <p:spTgt spid="238"/>
                                        </p:tgtEl>
                                        <p:attrNameLst>
                                          <p:attrName>style.visibility</p:attrName>
                                        </p:attrNameLst>
                                      </p:cBhvr>
                                      <p:to>
                                        <p:strVal val="visible"/>
                                      </p:to>
                                    </p:set>
                                  </p:childTnLst>
                                </p:cTn>
                              </p:par>
                            </p:childTnLst>
                          </p:cTn>
                        </p:par>
                      </p:childTnLst>
                    </p:cTn>
                  </p:par>
                  <p:par>
                    <p:cTn id="224" fill="hold">
                      <p:stCondLst>
                        <p:cond delay="indefinite"/>
                      </p:stCondLst>
                      <p:childTnLst>
                        <p:par>
                          <p:cTn id="225" fill="hold">
                            <p:stCondLst>
                              <p:cond delay="0"/>
                            </p:stCondLst>
                            <p:childTnLst>
                              <p:par>
                                <p:cTn id="226" presetID="1" presetClass="exit" presetSubtype="0" fill="hold" grpId="1" nodeType="clickEffect">
                                  <p:stCondLst>
                                    <p:cond delay="0"/>
                                  </p:stCondLst>
                                  <p:childTnLst>
                                    <p:set>
                                      <p:cBhvr>
                                        <p:cTn id="227" dur="1" fill="hold">
                                          <p:stCondLst>
                                            <p:cond delay="0"/>
                                          </p:stCondLst>
                                        </p:cTn>
                                        <p:tgtEl>
                                          <p:spTgt spid="238"/>
                                        </p:tgtEl>
                                        <p:attrNameLst>
                                          <p:attrName>style.visibility</p:attrName>
                                        </p:attrNameLst>
                                      </p:cBhvr>
                                      <p:to>
                                        <p:strVal val="hidden"/>
                                      </p:to>
                                    </p:set>
                                  </p:childTnLst>
                                </p:cTn>
                              </p:par>
                              <p:par>
                                <p:cTn id="228" presetID="1" presetClass="entr" presetSubtype="0" fill="hold" grpId="0" nodeType="withEffect">
                                  <p:stCondLst>
                                    <p:cond delay="0"/>
                                  </p:stCondLst>
                                  <p:childTnLst>
                                    <p:set>
                                      <p:cBhvr>
                                        <p:cTn id="229" dur="1" fill="hold">
                                          <p:stCondLst>
                                            <p:cond delay="0"/>
                                          </p:stCondLst>
                                        </p:cTn>
                                        <p:tgtEl>
                                          <p:spTgt spid="239"/>
                                        </p:tgtEl>
                                        <p:attrNameLst>
                                          <p:attrName>style.visibility</p:attrName>
                                        </p:attrNameLst>
                                      </p:cBhvr>
                                      <p:to>
                                        <p:strVal val="visible"/>
                                      </p:to>
                                    </p:set>
                                  </p:childTnLst>
                                </p:cTn>
                              </p:par>
                            </p:childTnLst>
                          </p:cTn>
                        </p:par>
                      </p:childTnLst>
                    </p:cTn>
                  </p:par>
                  <p:par>
                    <p:cTn id="230" fill="hold">
                      <p:stCondLst>
                        <p:cond delay="indefinite"/>
                      </p:stCondLst>
                      <p:childTnLst>
                        <p:par>
                          <p:cTn id="231" fill="hold">
                            <p:stCondLst>
                              <p:cond delay="0"/>
                            </p:stCondLst>
                            <p:childTnLst>
                              <p:par>
                                <p:cTn id="232" presetID="1" presetClass="entr" presetSubtype="0" fill="hold" nodeType="clickEffect">
                                  <p:stCondLst>
                                    <p:cond delay="0"/>
                                  </p:stCondLst>
                                  <p:childTnLst>
                                    <p:set>
                                      <p:cBhvr>
                                        <p:cTn id="233" dur="1" fill="hold">
                                          <p:stCondLst>
                                            <p:cond delay="0"/>
                                          </p:stCondLst>
                                        </p:cTn>
                                        <p:tgtEl>
                                          <p:spTgt spid="225"/>
                                        </p:tgtEl>
                                        <p:attrNameLst>
                                          <p:attrName>style.visibility</p:attrName>
                                        </p:attrNameLst>
                                      </p:cBhvr>
                                      <p:to>
                                        <p:strVal val="visible"/>
                                      </p:to>
                                    </p:set>
                                  </p:childTnLst>
                                </p:cTn>
                              </p:par>
                            </p:childTnLst>
                          </p:cTn>
                        </p:par>
                      </p:childTnLst>
                    </p:cTn>
                  </p:par>
                  <p:par>
                    <p:cTn id="234" fill="hold">
                      <p:stCondLst>
                        <p:cond delay="indefinite"/>
                      </p:stCondLst>
                      <p:childTnLst>
                        <p:par>
                          <p:cTn id="235" fill="hold">
                            <p:stCondLst>
                              <p:cond delay="0"/>
                            </p:stCondLst>
                            <p:childTnLst>
                              <p:par>
                                <p:cTn id="236" presetID="1" presetClass="entr" presetSubtype="0" fill="hold" grpId="0" nodeType="clickEffect">
                                  <p:stCondLst>
                                    <p:cond delay="0"/>
                                  </p:stCondLst>
                                  <p:childTnLst>
                                    <p:set>
                                      <p:cBhvr>
                                        <p:cTn id="237" dur="1" fill="hold">
                                          <p:stCondLst>
                                            <p:cond delay="0"/>
                                          </p:stCondLst>
                                        </p:cTn>
                                        <p:tgtEl>
                                          <p:spTgt spid="240"/>
                                        </p:tgtEl>
                                        <p:attrNameLst>
                                          <p:attrName>style.visibility</p:attrName>
                                        </p:attrNameLst>
                                      </p:cBhvr>
                                      <p:to>
                                        <p:strVal val="visible"/>
                                      </p:to>
                                    </p:set>
                                  </p:childTnLst>
                                </p:cTn>
                              </p:par>
                            </p:childTnLst>
                          </p:cTn>
                        </p:par>
                      </p:childTnLst>
                    </p:cTn>
                  </p:par>
                  <p:par>
                    <p:cTn id="238" fill="hold">
                      <p:stCondLst>
                        <p:cond delay="indefinite"/>
                      </p:stCondLst>
                      <p:childTnLst>
                        <p:par>
                          <p:cTn id="239" fill="hold">
                            <p:stCondLst>
                              <p:cond delay="0"/>
                            </p:stCondLst>
                            <p:childTnLst>
                              <p:par>
                                <p:cTn id="240" presetID="1" presetClass="exit" presetSubtype="0" fill="hold" grpId="1" nodeType="clickEffect">
                                  <p:stCondLst>
                                    <p:cond delay="0"/>
                                  </p:stCondLst>
                                  <p:childTnLst>
                                    <p:set>
                                      <p:cBhvr>
                                        <p:cTn id="241" dur="1" fill="hold">
                                          <p:stCondLst>
                                            <p:cond delay="0"/>
                                          </p:stCondLst>
                                        </p:cTn>
                                        <p:tgtEl>
                                          <p:spTgt spid="236"/>
                                        </p:tgtEl>
                                        <p:attrNameLst>
                                          <p:attrName>style.visibility</p:attrName>
                                        </p:attrNameLst>
                                      </p:cBhvr>
                                      <p:to>
                                        <p:strVal val="hidden"/>
                                      </p:to>
                                    </p:set>
                                  </p:childTnLst>
                                </p:cTn>
                              </p:par>
                              <p:par>
                                <p:cTn id="242" presetID="1" presetClass="exit" presetSubtype="0" fill="hold" grpId="1" nodeType="withEffect">
                                  <p:stCondLst>
                                    <p:cond delay="0"/>
                                  </p:stCondLst>
                                  <p:childTnLst>
                                    <p:set>
                                      <p:cBhvr>
                                        <p:cTn id="243" dur="1" fill="hold">
                                          <p:stCondLst>
                                            <p:cond delay="0"/>
                                          </p:stCondLst>
                                        </p:cTn>
                                        <p:tgtEl>
                                          <p:spTgt spid="239"/>
                                        </p:tgtEl>
                                        <p:attrNameLst>
                                          <p:attrName>style.visibility</p:attrName>
                                        </p:attrNameLst>
                                      </p:cBhvr>
                                      <p:to>
                                        <p:strVal val="hidden"/>
                                      </p:to>
                                    </p:set>
                                  </p:childTnLst>
                                </p:cTn>
                              </p:par>
                            </p:childTnLst>
                          </p:cTn>
                        </p:par>
                      </p:childTnLst>
                    </p:cTn>
                  </p:par>
                  <p:par>
                    <p:cTn id="244" fill="hold">
                      <p:stCondLst>
                        <p:cond delay="indefinite"/>
                      </p:stCondLst>
                      <p:childTnLst>
                        <p:par>
                          <p:cTn id="245" fill="hold">
                            <p:stCondLst>
                              <p:cond delay="0"/>
                            </p:stCondLst>
                            <p:childTnLst>
                              <p:par>
                                <p:cTn id="246" presetID="10" presetClass="entr" presetSubtype="0" fill="hold" nodeType="clickEffect">
                                  <p:stCondLst>
                                    <p:cond delay="0"/>
                                  </p:stCondLst>
                                  <p:childTnLst>
                                    <p:set>
                                      <p:cBhvr>
                                        <p:cTn id="247" dur="1" fill="hold">
                                          <p:stCondLst>
                                            <p:cond delay="0"/>
                                          </p:stCondLst>
                                        </p:cTn>
                                        <p:tgtEl>
                                          <p:spTgt spid="241"/>
                                        </p:tgtEl>
                                        <p:attrNameLst>
                                          <p:attrName>style.visibility</p:attrName>
                                        </p:attrNameLst>
                                      </p:cBhvr>
                                      <p:to>
                                        <p:strVal val="visible"/>
                                      </p:to>
                                    </p:set>
                                    <p:animEffect transition="in" filter="fade">
                                      <p:cBhvr>
                                        <p:cTn id="248" dur="500"/>
                                        <p:tgtEl>
                                          <p:spTgt spid="241"/>
                                        </p:tgtEl>
                                      </p:cBhvr>
                                    </p:animEffect>
                                  </p:childTnLst>
                                </p:cTn>
                              </p:par>
                            </p:childTnLst>
                          </p:cTn>
                        </p:par>
                      </p:childTnLst>
                    </p:cTn>
                  </p:par>
                  <p:par>
                    <p:cTn id="249" fill="hold">
                      <p:stCondLst>
                        <p:cond delay="indefinite"/>
                      </p:stCondLst>
                      <p:childTnLst>
                        <p:par>
                          <p:cTn id="250" fill="hold">
                            <p:stCondLst>
                              <p:cond delay="0"/>
                            </p:stCondLst>
                            <p:childTnLst>
                              <p:par>
                                <p:cTn id="251" presetID="1" presetClass="entr" presetSubtype="0" fill="hold" grpId="0" nodeType="clickEffect">
                                  <p:stCondLst>
                                    <p:cond delay="0"/>
                                  </p:stCondLst>
                                  <p:childTnLst>
                                    <p:set>
                                      <p:cBhvr>
                                        <p:cTn id="252" dur="1" fill="hold">
                                          <p:stCondLst>
                                            <p:cond delay="0"/>
                                          </p:stCondLst>
                                        </p:cTn>
                                        <p:tgtEl>
                                          <p:spTgt spid="223"/>
                                        </p:tgtEl>
                                        <p:attrNameLst>
                                          <p:attrName>style.visibility</p:attrName>
                                        </p:attrNameLst>
                                      </p:cBhvr>
                                      <p:to>
                                        <p:strVal val="visible"/>
                                      </p:to>
                                    </p:set>
                                  </p:childTnLst>
                                </p:cTn>
                              </p:par>
                            </p:childTnLst>
                          </p:cTn>
                        </p:par>
                      </p:childTnLst>
                    </p:cTn>
                  </p:par>
                  <p:par>
                    <p:cTn id="253" fill="hold">
                      <p:stCondLst>
                        <p:cond delay="indefinite"/>
                      </p:stCondLst>
                      <p:childTnLst>
                        <p:par>
                          <p:cTn id="254" fill="hold">
                            <p:stCondLst>
                              <p:cond delay="0"/>
                            </p:stCondLst>
                            <p:childTnLst>
                              <p:par>
                                <p:cTn id="255" presetID="10" presetClass="exit" presetSubtype="0" fill="hold" nodeType="clickEffect">
                                  <p:stCondLst>
                                    <p:cond delay="0"/>
                                  </p:stCondLst>
                                  <p:childTnLst>
                                    <p:animEffect transition="out" filter="fade">
                                      <p:cBhvr>
                                        <p:cTn id="256" dur="500"/>
                                        <p:tgtEl>
                                          <p:spTgt spid="241"/>
                                        </p:tgtEl>
                                      </p:cBhvr>
                                    </p:animEffect>
                                    <p:set>
                                      <p:cBhvr>
                                        <p:cTn id="257" dur="1" fill="hold">
                                          <p:stCondLst>
                                            <p:cond delay="499"/>
                                          </p:stCondLst>
                                        </p:cTn>
                                        <p:tgtEl>
                                          <p:spTgt spid="241"/>
                                        </p:tgtEl>
                                        <p:attrNameLst>
                                          <p:attrName>style.visibility</p:attrName>
                                        </p:attrNameLst>
                                      </p:cBhvr>
                                      <p:to>
                                        <p:strVal val="hidden"/>
                                      </p:to>
                                    </p:set>
                                  </p:childTnLst>
                                </p:cTn>
                              </p:par>
                            </p:childTnLst>
                          </p:cTn>
                        </p:par>
                      </p:childTnLst>
                    </p:cTn>
                  </p:par>
                  <p:par>
                    <p:cTn id="258" fill="hold">
                      <p:stCondLst>
                        <p:cond delay="indefinite"/>
                      </p:stCondLst>
                      <p:childTnLst>
                        <p:par>
                          <p:cTn id="259" fill="hold">
                            <p:stCondLst>
                              <p:cond delay="0"/>
                            </p:stCondLst>
                            <p:childTnLst>
                              <p:par>
                                <p:cTn id="260" presetID="1" presetClass="entr" presetSubtype="0" fill="hold" grpId="0" nodeType="clickEffect">
                                  <p:stCondLst>
                                    <p:cond delay="0"/>
                                  </p:stCondLst>
                                  <p:childTnLst>
                                    <p:set>
                                      <p:cBhvr>
                                        <p:cTn id="261" dur="1" fill="hold">
                                          <p:stCondLst>
                                            <p:cond delay="0"/>
                                          </p:stCondLst>
                                        </p:cTn>
                                        <p:tgtEl>
                                          <p:spTgt spid="231"/>
                                        </p:tgtEl>
                                        <p:attrNameLst>
                                          <p:attrName>style.visibility</p:attrName>
                                        </p:attrNameLst>
                                      </p:cBhvr>
                                      <p:to>
                                        <p:strVal val="visible"/>
                                      </p:to>
                                    </p:set>
                                  </p:childTnLst>
                                </p:cTn>
                              </p:par>
                            </p:childTnLst>
                          </p:cTn>
                        </p:par>
                      </p:childTnLst>
                    </p:cTn>
                  </p:par>
                  <p:par>
                    <p:cTn id="262" fill="hold">
                      <p:stCondLst>
                        <p:cond delay="indefinite"/>
                      </p:stCondLst>
                      <p:childTnLst>
                        <p:par>
                          <p:cTn id="263" fill="hold">
                            <p:stCondLst>
                              <p:cond delay="0"/>
                            </p:stCondLst>
                            <p:childTnLst>
                              <p:par>
                                <p:cTn id="264" presetID="1" presetClass="entr" presetSubtype="0" fill="hold" nodeType="clickEffect">
                                  <p:stCondLst>
                                    <p:cond delay="0"/>
                                  </p:stCondLst>
                                  <p:childTnLst>
                                    <p:set>
                                      <p:cBhvr>
                                        <p:cTn id="265" dur="1" fill="hold">
                                          <p:stCondLst>
                                            <p:cond delay="0"/>
                                          </p:stCondLst>
                                        </p:cTn>
                                        <p:tgtEl>
                                          <p:spTgt spid="244"/>
                                        </p:tgtEl>
                                        <p:attrNameLst>
                                          <p:attrName>style.visibility</p:attrName>
                                        </p:attrNameLst>
                                      </p:cBhvr>
                                      <p:to>
                                        <p:strVal val="visible"/>
                                      </p:to>
                                    </p:set>
                                  </p:childTnLst>
                                </p:cTn>
                              </p:par>
                            </p:childTnLst>
                          </p:cTn>
                        </p:par>
                      </p:childTnLst>
                    </p:cTn>
                  </p:par>
                  <p:par>
                    <p:cTn id="266" fill="hold">
                      <p:stCondLst>
                        <p:cond delay="indefinite"/>
                      </p:stCondLst>
                      <p:childTnLst>
                        <p:par>
                          <p:cTn id="267" fill="hold">
                            <p:stCondLst>
                              <p:cond delay="0"/>
                            </p:stCondLst>
                            <p:childTnLst>
                              <p:par>
                                <p:cTn id="268" presetID="10" presetClass="entr" presetSubtype="0" fill="hold" grpId="0" nodeType="clickEffect">
                                  <p:stCondLst>
                                    <p:cond delay="0"/>
                                  </p:stCondLst>
                                  <p:childTnLst>
                                    <p:set>
                                      <p:cBhvr>
                                        <p:cTn id="269" dur="1" fill="hold">
                                          <p:stCondLst>
                                            <p:cond delay="0"/>
                                          </p:stCondLst>
                                        </p:cTn>
                                        <p:tgtEl>
                                          <p:spTgt spid="263"/>
                                        </p:tgtEl>
                                        <p:attrNameLst>
                                          <p:attrName>style.visibility</p:attrName>
                                        </p:attrNameLst>
                                      </p:cBhvr>
                                      <p:to>
                                        <p:strVal val="visible"/>
                                      </p:to>
                                    </p:set>
                                    <p:animEffect transition="in" filter="fade">
                                      <p:cBhvr>
                                        <p:cTn id="270" dur="500"/>
                                        <p:tgtEl>
                                          <p:spTgt spid="263"/>
                                        </p:tgtEl>
                                      </p:cBhvr>
                                    </p:animEffect>
                                  </p:childTnLst>
                                </p:cTn>
                              </p:par>
                              <p:par>
                                <p:cTn id="271" presetID="10" presetClass="entr" presetSubtype="0" fill="hold" grpId="0" nodeType="withEffect">
                                  <p:stCondLst>
                                    <p:cond delay="0"/>
                                  </p:stCondLst>
                                  <p:childTnLst>
                                    <p:set>
                                      <p:cBhvr>
                                        <p:cTn id="272" dur="1" fill="hold">
                                          <p:stCondLst>
                                            <p:cond delay="0"/>
                                          </p:stCondLst>
                                        </p:cTn>
                                        <p:tgtEl>
                                          <p:spTgt spid="264"/>
                                        </p:tgtEl>
                                        <p:attrNameLst>
                                          <p:attrName>style.visibility</p:attrName>
                                        </p:attrNameLst>
                                      </p:cBhvr>
                                      <p:to>
                                        <p:strVal val="visible"/>
                                      </p:to>
                                    </p:set>
                                    <p:animEffect transition="in" filter="fade">
                                      <p:cBhvr>
                                        <p:cTn id="273" dur="500"/>
                                        <p:tgtEl>
                                          <p:spTgt spid="264"/>
                                        </p:tgtEl>
                                      </p:cBhvr>
                                    </p:animEffect>
                                  </p:childTnLst>
                                </p:cTn>
                              </p:par>
                            </p:childTnLst>
                          </p:cTn>
                        </p:par>
                      </p:childTnLst>
                    </p:cTn>
                  </p:par>
                  <p:par>
                    <p:cTn id="274" fill="hold">
                      <p:stCondLst>
                        <p:cond delay="indefinite"/>
                      </p:stCondLst>
                      <p:childTnLst>
                        <p:par>
                          <p:cTn id="275" fill="hold">
                            <p:stCondLst>
                              <p:cond delay="0"/>
                            </p:stCondLst>
                            <p:childTnLst>
                              <p:par>
                                <p:cTn id="276" presetID="1" presetClass="exit" presetSubtype="0" fill="hold" grpId="1" nodeType="clickEffect">
                                  <p:stCondLst>
                                    <p:cond delay="0"/>
                                  </p:stCondLst>
                                  <p:childTnLst>
                                    <p:set>
                                      <p:cBhvr>
                                        <p:cTn id="277" dur="1" fill="hold">
                                          <p:stCondLst>
                                            <p:cond delay="0"/>
                                          </p:stCondLst>
                                        </p:cTn>
                                        <p:tgtEl>
                                          <p:spTgt spid="264"/>
                                        </p:tgtEl>
                                        <p:attrNameLst>
                                          <p:attrName>style.visibility</p:attrName>
                                        </p:attrNameLst>
                                      </p:cBhvr>
                                      <p:to>
                                        <p:strVal val="hidden"/>
                                      </p:to>
                                    </p:set>
                                  </p:childTnLst>
                                </p:cTn>
                              </p:par>
                              <p:par>
                                <p:cTn id="278" presetID="1" presetClass="entr" presetSubtype="0" fill="hold" grpId="0" nodeType="withEffect">
                                  <p:stCondLst>
                                    <p:cond delay="0"/>
                                  </p:stCondLst>
                                  <p:childTnLst>
                                    <p:set>
                                      <p:cBhvr>
                                        <p:cTn id="279" dur="1" fill="hold">
                                          <p:stCondLst>
                                            <p:cond delay="0"/>
                                          </p:stCondLst>
                                        </p:cTn>
                                        <p:tgtEl>
                                          <p:spTgt spid="265"/>
                                        </p:tgtEl>
                                        <p:attrNameLst>
                                          <p:attrName>style.visibility</p:attrName>
                                        </p:attrNameLst>
                                      </p:cBhvr>
                                      <p:to>
                                        <p:strVal val="visible"/>
                                      </p:to>
                                    </p:set>
                                  </p:childTnLst>
                                </p:cTn>
                              </p:par>
                            </p:childTnLst>
                          </p:cTn>
                        </p:par>
                      </p:childTnLst>
                    </p:cTn>
                  </p:par>
                  <p:par>
                    <p:cTn id="280" fill="hold">
                      <p:stCondLst>
                        <p:cond delay="indefinite"/>
                      </p:stCondLst>
                      <p:childTnLst>
                        <p:par>
                          <p:cTn id="281" fill="hold">
                            <p:stCondLst>
                              <p:cond delay="0"/>
                            </p:stCondLst>
                            <p:childTnLst>
                              <p:par>
                                <p:cTn id="282" presetID="1" presetClass="exit" presetSubtype="0" fill="hold" grpId="1" nodeType="clickEffect">
                                  <p:stCondLst>
                                    <p:cond delay="0"/>
                                  </p:stCondLst>
                                  <p:childTnLst>
                                    <p:set>
                                      <p:cBhvr>
                                        <p:cTn id="283" dur="1" fill="hold">
                                          <p:stCondLst>
                                            <p:cond delay="0"/>
                                          </p:stCondLst>
                                        </p:cTn>
                                        <p:tgtEl>
                                          <p:spTgt spid="265"/>
                                        </p:tgtEl>
                                        <p:attrNameLst>
                                          <p:attrName>style.visibility</p:attrName>
                                        </p:attrNameLst>
                                      </p:cBhvr>
                                      <p:to>
                                        <p:strVal val="hidden"/>
                                      </p:to>
                                    </p:set>
                                  </p:childTnLst>
                                </p:cTn>
                              </p:par>
                              <p:par>
                                <p:cTn id="284" presetID="1" presetClass="entr" presetSubtype="0" fill="hold" grpId="0" nodeType="withEffect">
                                  <p:stCondLst>
                                    <p:cond delay="0"/>
                                  </p:stCondLst>
                                  <p:childTnLst>
                                    <p:set>
                                      <p:cBhvr>
                                        <p:cTn id="285" dur="1" fill="hold">
                                          <p:stCondLst>
                                            <p:cond delay="0"/>
                                          </p:stCondLst>
                                        </p:cTn>
                                        <p:tgtEl>
                                          <p:spTgt spid="266"/>
                                        </p:tgtEl>
                                        <p:attrNameLst>
                                          <p:attrName>style.visibility</p:attrName>
                                        </p:attrNameLst>
                                      </p:cBhvr>
                                      <p:to>
                                        <p:strVal val="visible"/>
                                      </p:to>
                                    </p:set>
                                  </p:childTnLst>
                                </p:cTn>
                              </p:par>
                            </p:childTnLst>
                          </p:cTn>
                        </p:par>
                      </p:childTnLst>
                    </p:cTn>
                  </p:par>
                  <p:par>
                    <p:cTn id="286" fill="hold">
                      <p:stCondLst>
                        <p:cond delay="indefinite"/>
                      </p:stCondLst>
                      <p:childTnLst>
                        <p:par>
                          <p:cTn id="287" fill="hold">
                            <p:stCondLst>
                              <p:cond delay="0"/>
                            </p:stCondLst>
                            <p:childTnLst>
                              <p:par>
                                <p:cTn id="288" presetID="1" presetClass="entr" presetSubtype="0" fill="hold" nodeType="clickEffect">
                                  <p:stCondLst>
                                    <p:cond delay="0"/>
                                  </p:stCondLst>
                                  <p:childTnLst>
                                    <p:set>
                                      <p:cBhvr>
                                        <p:cTn id="289" dur="1" fill="hold">
                                          <p:stCondLst>
                                            <p:cond delay="0"/>
                                          </p:stCondLst>
                                        </p:cTn>
                                        <p:tgtEl>
                                          <p:spTgt spid="262"/>
                                        </p:tgtEl>
                                        <p:attrNameLst>
                                          <p:attrName>style.visibility</p:attrName>
                                        </p:attrNameLst>
                                      </p:cBhvr>
                                      <p:to>
                                        <p:strVal val="visible"/>
                                      </p:to>
                                    </p:set>
                                  </p:childTnLst>
                                </p:cTn>
                              </p:par>
                            </p:childTnLst>
                          </p:cTn>
                        </p:par>
                      </p:childTnLst>
                    </p:cTn>
                  </p:par>
                  <p:par>
                    <p:cTn id="290" fill="hold">
                      <p:stCondLst>
                        <p:cond delay="indefinite"/>
                      </p:stCondLst>
                      <p:childTnLst>
                        <p:par>
                          <p:cTn id="291" fill="hold">
                            <p:stCondLst>
                              <p:cond delay="0"/>
                            </p:stCondLst>
                            <p:childTnLst>
                              <p:par>
                                <p:cTn id="292" presetID="1" presetClass="entr" presetSubtype="0" fill="hold" grpId="0" nodeType="clickEffect">
                                  <p:stCondLst>
                                    <p:cond delay="0"/>
                                  </p:stCondLst>
                                  <p:childTnLst>
                                    <p:set>
                                      <p:cBhvr>
                                        <p:cTn id="293" dur="1" fill="hold">
                                          <p:stCondLst>
                                            <p:cond delay="0"/>
                                          </p:stCondLst>
                                        </p:cTn>
                                        <p:tgtEl>
                                          <p:spTgt spid="267"/>
                                        </p:tgtEl>
                                        <p:attrNameLst>
                                          <p:attrName>style.visibility</p:attrName>
                                        </p:attrNameLst>
                                      </p:cBhvr>
                                      <p:to>
                                        <p:strVal val="visible"/>
                                      </p:to>
                                    </p:set>
                                  </p:childTnLst>
                                </p:cTn>
                              </p:par>
                            </p:childTnLst>
                          </p:cTn>
                        </p:par>
                      </p:childTnLst>
                    </p:cTn>
                  </p:par>
                  <p:par>
                    <p:cTn id="294" fill="hold">
                      <p:stCondLst>
                        <p:cond delay="indefinite"/>
                      </p:stCondLst>
                      <p:childTnLst>
                        <p:par>
                          <p:cTn id="295" fill="hold">
                            <p:stCondLst>
                              <p:cond delay="0"/>
                            </p:stCondLst>
                            <p:childTnLst>
                              <p:par>
                                <p:cTn id="296" presetID="1" presetClass="exit" presetSubtype="0" fill="hold" grpId="1" nodeType="clickEffect">
                                  <p:stCondLst>
                                    <p:cond delay="0"/>
                                  </p:stCondLst>
                                  <p:childTnLst>
                                    <p:set>
                                      <p:cBhvr>
                                        <p:cTn id="297" dur="1" fill="hold">
                                          <p:stCondLst>
                                            <p:cond delay="0"/>
                                          </p:stCondLst>
                                        </p:cTn>
                                        <p:tgtEl>
                                          <p:spTgt spid="263"/>
                                        </p:tgtEl>
                                        <p:attrNameLst>
                                          <p:attrName>style.visibility</p:attrName>
                                        </p:attrNameLst>
                                      </p:cBhvr>
                                      <p:to>
                                        <p:strVal val="hidden"/>
                                      </p:to>
                                    </p:set>
                                  </p:childTnLst>
                                </p:cTn>
                              </p:par>
                              <p:par>
                                <p:cTn id="298" presetID="1" presetClass="exit" presetSubtype="0" fill="hold" grpId="1" nodeType="withEffect">
                                  <p:stCondLst>
                                    <p:cond delay="0"/>
                                  </p:stCondLst>
                                  <p:childTnLst>
                                    <p:set>
                                      <p:cBhvr>
                                        <p:cTn id="299" dur="1" fill="hold">
                                          <p:stCondLst>
                                            <p:cond delay="0"/>
                                          </p:stCondLst>
                                        </p:cTn>
                                        <p:tgtEl>
                                          <p:spTgt spid="266"/>
                                        </p:tgtEl>
                                        <p:attrNameLst>
                                          <p:attrName>style.visibility</p:attrName>
                                        </p:attrNameLst>
                                      </p:cBhvr>
                                      <p:to>
                                        <p:strVal val="hidden"/>
                                      </p:to>
                                    </p:set>
                                  </p:childTnLst>
                                </p:cTn>
                              </p:par>
                            </p:childTnLst>
                          </p:cTn>
                        </p:par>
                      </p:childTnLst>
                    </p:cTn>
                  </p:par>
                  <p:par>
                    <p:cTn id="300" fill="hold">
                      <p:stCondLst>
                        <p:cond delay="indefinite"/>
                      </p:stCondLst>
                      <p:childTnLst>
                        <p:par>
                          <p:cTn id="301" fill="hold">
                            <p:stCondLst>
                              <p:cond delay="0"/>
                            </p:stCondLst>
                            <p:childTnLst>
                              <p:par>
                                <p:cTn id="302" presetID="10" presetClass="entr" presetSubtype="0" fill="hold" nodeType="clickEffect">
                                  <p:stCondLst>
                                    <p:cond delay="0"/>
                                  </p:stCondLst>
                                  <p:childTnLst>
                                    <p:set>
                                      <p:cBhvr>
                                        <p:cTn id="303" dur="1" fill="hold">
                                          <p:stCondLst>
                                            <p:cond delay="0"/>
                                          </p:stCondLst>
                                        </p:cTn>
                                        <p:tgtEl>
                                          <p:spTgt spid="268"/>
                                        </p:tgtEl>
                                        <p:attrNameLst>
                                          <p:attrName>style.visibility</p:attrName>
                                        </p:attrNameLst>
                                      </p:cBhvr>
                                      <p:to>
                                        <p:strVal val="visible"/>
                                      </p:to>
                                    </p:set>
                                    <p:animEffect transition="in" filter="fade">
                                      <p:cBhvr>
                                        <p:cTn id="304" dur="500"/>
                                        <p:tgtEl>
                                          <p:spTgt spid="268"/>
                                        </p:tgtEl>
                                      </p:cBhvr>
                                    </p:animEffect>
                                  </p:childTnLst>
                                </p:cTn>
                              </p:par>
                            </p:childTnLst>
                          </p:cTn>
                        </p:par>
                      </p:childTnLst>
                    </p:cTn>
                  </p:par>
                  <p:par>
                    <p:cTn id="305" fill="hold">
                      <p:stCondLst>
                        <p:cond delay="indefinite"/>
                      </p:stCondLst>
                      <p:childTnLst>
                        <p:par>
                          <p:cTn id="306" fill="hold">
                            <p:stCondLst>
                              <p:cond delay="0"/>
                            </p:stCondLst>
                            <p:childTnLst>
                              <p:par>
                                <p:cTn id="307" presetID="1" presetClass="entr" presetSubtype="0" fill="hold" grpId="0" nodeType="clickEffect">
                                  <p:stCondLst>
                                    <p:cond delay="0"/>
                                  </p:stCondLst>
                                  <p:childTnLst>
                                    <p:set>
                                      <p:cBhvr>
                                        <p:cTn id="308" dur="1" fill="hold">
                                          <p:stCondLst>
                                            <p:cond delay="0"/>
                                          </p:stCondLst>
                                        </p:cTn>
                                        <p:tgtEl>
                                          <p:spTgt spid="260"/>
                                        </p:tgtEl>
                                        <p:attrNameLst>
                                          <p:attrName>style.visibility</p:attrName>
                                        </p:attrNameLst>
                                      </p:cBhvr>
                                      <p:to>
                                        <p:strVal val="visible"/>
                                      </p:to>
                                    </p:set>
                                  </p:childTnLst>
                                </p:cTn>
                              </p:par>
                            </p:childTnLst>
                          </p:cTn>
                        </p:par>
                      </p:childTnLst>
                    </p:cTn>
                  </p:par>
                  <p:par>
                    <p:cTn id="309" fill="hold">
                      <p:stCondLst>
                        <p:cond delay="indefinite"/>
                      </p:stCondLst>
                      <p:childTnLst>
                        <p:par>
                          <p:cTn id="310" fill="hold">
                            <p:stCondLst>
                              <p:cond delay="0"/>
                            </p:stCondLst>
                            <p:childTnLst>
                              <p:par>
                                <p:cTn id="311" presetID="10" presetClass="exit" presetSubtype="0" fill="hold" nodeType="clickEffect">
                                  <p:stCondLst>
                                    <p:cond delay="0"/>
                                  </p:stCondLst>
                                  <p:childTnLst>
                                    <p:animEffect transition="out" filter="fade">
                                      <p:cBhvr>
                                        <p:cTn id="312" dur="500"/>
                                        <p:tgtEl>
                                          <p:spTgt spid="268"/>
                                        </p:tgtEl>
                                      </p:cBhvr>
                                    </p:animEffect>
                                    <p:set>
                                      <p:cBhvr>
                                        <p:cTn id="313" dur="1" fill="hold">
                                          <p:stCondLst>
                                            <p:cond delay="499"/>
                                          </p:stCondLst>
                                        </p:cTn>
                                        <p:tgtEl>
                                          <p:spTgt spid="268"/>
                                        </p:tgtEl>
                                        <p:attrNameLst>
                                          <p:attrName>style.visibility</p:attrName>
                                        </p:attrNameLst>
                                      </p:cBhvr>
                                      <p:to>
                                        <p:strVal val="hidden"/>
                                      </p:to>
                                    </p:set>
                                  </p:childTnLst>
                                </p:cTn>
                              </p:par>
                            </p:childTnLst>
                          </p:cTn>
                        </p:par>
                      </p:childTnLst>
                    </p:cTn>
                  </p:par>
                  <p:par>
                    <p:cTn id="314" fill="hold">
                      <p:stCondLst>
                        <p:cond delay="indefinite"/>
                      </p:stCondLst>
                      <p:childTnLst>
                        <p:par>
                          <p:cTn id="315" fill="hold">
                            <p:stCondLst>
                              <p:cond delay="0"/>
                            </p:stCondLst>
                            <p:childTnLst>
                              <p:par>
                                <p:cTn id="316" presetID="1" presetClass="entr" presetSubtype="0" fill="hold" grpId="0" nodeType="clickEffect">
                                  <p:stCondLst>
                                    <p:cond delay="0"/>
                                  </p:stCondLst>
                                  <p:childTnLst>
                                    <p:set>
                                      <p:cBhvr>
                                        <p:cTn id="317" dur="1" fill="hold">
                                          <p:stCondLst>
                                            <p:cond delay="0"/>
                                          </p:stCondLst>
                                        </p:cTn>
                                        <p:tgtEl>
                                          <p:spTgt spid="275"/>
                                        </p:tgtEl>
                                        <p:attrNameLst>
                                          <p:attrName>style.visibility</p:attrName>
                                        </p:attrNameLst>
                                      </p:cBhvr>
                                      <p:to>
                                        <p:strVal val="visible"/>
                                      </p:to>
                                    </p:set>
                                  </p:childTnLst>
                                </p:cTn>
                              </p:par>
                            </p:childTnLst>
                          </p:cTn>
                        </p:par>
                      </p:childTnLst>
                    </p:cTn>
                  </p:par>
                  <p:par>
                    <p:cTn id="318" fill="hold">
                      <p:stCondLst>
                        <p:cond delay="indefinite"/>
                      </p:stCondLst>
                      <p:childTnLst>
                        <p:par>
                          <p:cTn id="319" fill="hold">
                            <p:stCondLst>
                              <p:cond delay="0"/>
                            </p:stCondLst>
                            <p:childTnLst>
                              <p:par>
                                <p:cTn id="320" presetID="1" presetClass="entr" presetSubtype="0" fill="hold" nodeType="clickEffect">
                                  <p:stCondLst>
                                    <p:cond delay="0"/>
                                  </p:stCondLst>
                                  <p:childTnLst>
                                    <p:set>
                                      <p:cBhvr>
                                        <p:cTn id="321" dur="1" fill="hold">
                                          <p:stCondLst>
                                            <p:cond delay="0"/>
                                          </p:stCondLst>
                                        </p:cTn>
                                        <p:tgtEl>
                                          <p:spTgt spid="271"/>
                                        </p:tgtEl>
                                        <p:attrNameLst>
                                          <p:attrName>style.visibility</p:attrName>
                                        </p:attrNameLst>
                                      </p:cBhvr>
                                      <p:to>
                                        <p:strVal val="visible"/>
                                      </p:to>
                                    </p:set>
                                  </p:childTnLst>
                                </p:cTn>
                              </p:par>
                            </p:childTnLst>
                          </p:cTn>
                        </p:par>
                      </p:childTnLst>
                    </p:cTn>
                  </p:par>
                  <p:par>
                    <p:cTn id="322" fill="hold">
                      <p:stCondLst>
                        <p:cond delay="indefinite"/>
                      </p:stCondLst>
                      <p:childTnLst>
                        <p:par>
                          <p:cTn id="323" fill="hold">
                            <p:stCondLst>
                              <p:cond delay="0"/>
                            </p:stCondLst>
                            <p:childTnLst>
                              <p:par>
                                <p:cTn id="324" presetID="10" presetClass="entr" presetSubtype="0" fill="hold" nodeType="clickEffect">
                                  <p:stCondLst>
                                    <p:cond delay="0"/>
                                  </p:stCondLst>
                                  <p:childTnLst>
                                    <p:set>
                                      <p:cBhvr>
                                        <p:cTn id="325" dur="1" fill="hold">
                                          <p:stCondLst>
                                            <p:cond delay="0"/>
                                          </p:stCondLst>
                                        </p:cTn>
                                        <p:tgtEl>
                                          <p:spTgt spid="294"/>
                                        </p:tgtEl>
                                        <p:attrNameLst>
                                          <p:attrName>style.visibility</p:attrName>
                                        </p:attrNameLst>
                                      </p:cBhvr>
                                      <p:to>
                                        <p:strVal val="visible"/>
                                      </p:to>
                                    </p:set>
                                    <p:animEffect transition="in" filter="fade">
                                      <p:cBhvr>
                                        <p:cTn id="326" dur="500"/>
                                        <p:tgtEl>
                                          <p:spTgt spid="294"/>
                                        </p:tgtEl>
                                      </p:cBhvr>
                                    </p:animEffect>
                                  </p:childTnLst>
                                </p:cTn>
                              </p:par>
                            </p:childTnLst>
                          </p:cTn>
                        </p:par>
                      </p:childTnLst>
                    </p:cTn>
                  </p:par>
                  <p:par>
                    <p:cTn id="327" fill="hold">
                      <p:stCondLst>
                        <p:cond delay="indefinite"/>
                      </p:stCondLst>
                      <p:childTnLst>
                        <p:par>
                          <p:cTn id="328" fill="hold">
                            <p:stCondLst>
                              <p:cond delay="0"/>
                            </p:stCondLst>
                            <p:childTnLst>
                              <p:par>
                                <p:cTn id="329" presetID="1" presetClass="entr" presetSubtype="0" fill="hold" grpId="0" nodeType="clickEffect">
                                  <p:stCondLst>
                                    <p:cond delay="0"/>
                                  </p:stCondLst>
                                  <p:childTnLst>
                                    <p:set>
                                      <p:cBhvr>
                                        <p:cTn id="330" dur="1" fill="hold">
                                          <p:stCondLst>
                                            <p:cond delay="0"/>
                                          </p:stCondLst>
                                        </p:cTn>
                                        <p:tgtEl>
                                          <p:spTgt spid="312"/>
                                        </p:tgtEl>
                                        <p:attrNameLst>
                                          <p:attrName>style.visibility</p:attrName>
                                        </p:attrNameLst>
                                      </p:cBhvr>
                                      <p:to>
                                        <p:strVal val="visible"/>
                                      </p:to>
                                    </p:set>
                                  </p:childTnLst>
                                </p:cTn>
                              </p:par>
                              <p:par>
                                <p:cTn id="331" presetID="1" presetClass="entr" presetSubtype="0" fill="hold" grpId="0" nodeType="withEffect">
                                  <p:stCondLst>
                                    <p:cond delay="0"/>
                                  </p:stCondLst>
                                  <p:childTnLst>
                                    <p:set>
                                      <p:cBhvr>
                                        <p:cTn id="332" dur="1" fill="hold">
                                          <p:stCondLst>
                                            <p:cond delay="0"/>
                                          </p:stCondLst>
                                        </p:cTn>
                                        <p:tgtEl>
                                          <p:spTgt spid="313"/>
                                        </p:tgtEl>
                                        <p:attrNameLst>
                                          <p:attrName>style.visibility</p:attrName>
                                        </p:attrNameLst>
                                      </p:cBhvr>
                                      <p:to>
                                        <p:strVal val="visible"/>
                                      </p:to>
                                    </p:set>
                                  </p:childTnLst>
                                </p:cTn>
                              </p:par>
                            </p:childTnLst>
                          </p:cTn>
                        </p:par>
                      </p:childTnLst>
                    </p:cTn>
                  </p:par>
                  <p:par>
                    <p:cTn id="333" fill="hold">
                      <p:stCondLst>
                        <p:cond delay="indefinite"/>
                      </p:stCondLst>
                      <p:childTnLst>
                        <p:par>
                          <p:cTn id="334" fill="hold">
                            <p:stCondLst>
                              <p:cond delay="0"/>
                            </p:stCondLst>
                            <p:childTnLst>
                              <p:par>
                                <p:cTn id="335" presetID="10" presetClass="exit" presetSubtype="0" fill="hold" nodeType="clickEffect">
                                  <p:stCondLst>
                                    <p:cond delay="0"/>
                                  </p:stCondLst>
                                  <p:childTnLst>
                                    <p:animEffect transition="out" filter="fade">
                                      <p:cBhvr>
                                        <p:cTn id="336" dur="500"/>
                                        <p:tgtEl>
                                          <p:spTgt spid="294"/>
                                        </p:tgtEl>
                                      </p:cBhvr>
                                    </p:animEffect>
                                    <p:set>
                                      <p:cBhvr>
                                        <p:cTn id="337" dur="1" fill="hold">
                                          <p:stCondLst>
                                            <p:cond delay="499"/>
                                          </p:stCondLst>
                                        </p:cTn>
                                        <p:tgtEl>
                                          <p:spTgt spid="294"/>
                                        </p:tgtEl>
                                        <p:attrNameLst>
                                          <p:attrName>style.visibility</p:attrName>
                                        </p:attrNameLst>
                                      </p:cBhvr>
                                      <p:to>
                                        <p:strVal val="hidden"/>
                                      </p:to>
                                    </p:set>
                                  </p:childTnLst>
                                </p:cTn>
                              </p:par>
                              <p:par>
                                <p:cTn id="338" presetID="1" presetClass="exit" presetSubtype="0" fill="hold" grpId="1" nodeType="withEffect">
                                  <p:stCondLst>
                                    <p:cond delay="0"/>
                                  </p:stCondLst>
                                  <p:childTnLst>
                                    <p:set>
                                      <p:cBhvr>
                                        <p:cTn id="339" dur="1" fill="hold">
                                          <p:stCondLst>
                                            <p:cond delay="0"/>
                                          </p:stCondLst>
                                        </p:cTn>
                                        <p:tgtEl>
                                          <p:spTgt spid="313"/>
                                        </p:tgtEl>
                                        <p:attrNameLst>
                                          <p:attrName>style.visibility</p:attrName>
                                        </p:attrNameLst>
                                      </p:cBhvr>
                                      <p:to>
                                        <p:strVal val="hidden"/>
                                      </p:to>
                                    </p:set>
                                  </p:childTnLst>
                                </p:cTn>
                              </p:par>
                              <p:par>
                                <p:cTn id="340" presetID="1" presetClass="exit" presetSubtype="0" fill="hold" grpId="1" nodeType="withEffect">
                                  <p:stCondLst>
                                    <p:cond delay="0"/>
                                  </p:stCondLst>
                                  <p:childTnLst>
                                    <p:set>
                                      <p:cBhvr>
                                        <p:cTn id="341" dur="1" fill="hold">
                                          <p:stCondLst>
                                            <p:cond delay="0"/>
                                          </p:stCondLst>
                                        </p:cTn>
                                        <p:tgtEl>
                                          <p:spTgt spid="312"/>
                                        </p:tgtEl>
                                        <p:attrNameLst>
                                          <p:attrName>style.visibility</p:attrName>
                                        </p:attrNameLst>
                                      </p:cBhvr>
                                      <p:to>
                                        <p:strVal val="hidden"/>
                                      </p:to>
                                    </p:set>
                                  </p:childTnLst>
                                </p:cTn>
                              </p:par>
                            </p:childTnLst>
                          </p:cTn>
                        </p:par>
                      </p:childTnLst>
                    </p:cTn>
                  </p:par>
                  <p:par>
                    <p:cTn id="342" fill="hold">
                      <p:stCondLst>
                        <p:cond delay="indefinite"/>
                      </p:stCondLst>
                      <p:childTnLst>
                        <p:par>
                          <p:cTn id="343" fill="hold">
                            <p:stCondLst>
                              <p:cond delay="0"/>
                            </p:stCondLst>
                            <p:childTnLst>
                              <p:par>
                                <p:cTn id="344" presetID="10" presetClass="entr" presetSubtype="0" fill="hold" nodeType="clickEffect">
                                  <p:stCondLst>
                                    <p:cond delay="0"/>
                                  </p:stCondLst>
                                  <p:childTnLst>
                                    <p:set>
                                      <p:cBhvr>
                                        <p:cTn id="345" dur="1" fill="hold">
                                          <p:stCondLst>
                                            <p:cond delay="0"/>
                                          </p:stCondLst>
                                        </p:cTn>
                                        <p:tgtEl>
                                          <p:spTgt spid="301"/>
                                        </p:tgtEl>
                                        <p:attrNameLst>
                                          <p:attrName>style.visibility</p:attrName>
                                        </p:attrNameLst>
                                      </p:cBhvr>
                                      <p:to>
                                        <p:strVal val="visible"/>
                                      </p:to>
                                    </p:set>
                                    <p:animEffect transition="in" filter="fade">
                                      <p:cBhvr>
                                        <p:cTn id="346" dur="500"/>
                                        <p:tgtEl>
                                          <p:spTgt spid="301"/>
                                        </p:tgtEl>
                                      </p:cBhvr>
                                    </p:animEffect>
                                  </p:childTnLst>
                                </p:cTn>
                              </p:par>
                            </p:childTnLst>
                          </p:cTn>
                        </p:par>
                      </p:childTnLst>
                    </p:cTn>
                  </p:par>
                  <p:par>
                    <p:cTn id="347" fill="hold">
                      <p:stCondLst>
                        <p:cond delay="indefinite"/>
                      </p:stCondLst>
                      <p:childTnLst>
                        <p:par>
                          <p:cTn id="348" fill="hold">
                            <p:stCondLst>
                              <p:cond delay="0"/>
                            </p:stCondLst>
                            <p:childTnLst>
                              <p:par>
                                <p:cTn id="349" presetID="10" presetClass="exit" presetSubtype="0" fill="hold" nodeType="clickEffect">
                                  <p:stCondLst>
                                    <p:cond delay="0"/>
                                  </p:stCondLst>
                                  <p:childTnLst>
                                    <p:animEffect transition="out" filter="fade">
                                      <p:cBhvr>
                                        <p:cTn id="350" dur="500"/>
                                        <p:tgtEl>
                                          <p:spTgt spid="301"/>
                                        </p:tgtEl>
                                      </p:cBhvr>
                                    </p:animEffect>
                                    <p:set>
                                      <p:cBhvr>
                                        <p:cTn id="351" dur="1" fill="hold">
                                          <p:stCondLst>
                                            <p:cond delay="499"/>
                                          </p:stCondLst>
                                        </p:cTn>
                                        <p:tgtEl>
                                          <p:spTgt spid="301"/>
                                        </p:tgtEl>
                                        <p:attrNameLst>
                                          <p:attrName>style.visibility</p:attrName>
                                        </p:attrNameLst>
                                      </p:cBhvr>
                                      <p:to>
                                        <p:strVal val="hidden"/>
                                      </p:to>
                                    </p:set>
                                  </p:childTnLst>
                                </p:cTn>
                              </p:par>
                            </p:childTnLst>
                          </p:cTn>
                        </p:par>
                      </p:childTnLst>
                    </p:cTn>
                  </p:par>
                  <p:par>
                    <p:cTn id="352" fill="hold">
                      <p:stCondLst>
                        <p:cond delay="indefinite"/>
                      </p:stCondLst>
                      <p:childTnLst>
                        <p:par>
                          <p:cTn id="353" fill="hold">
                            <p:stCondLst>
                              <p:cond delay="0"/>
                            </p:stCondLst>
                            <p:childTnLst>
                              <p:par>
                                <p:cTn id="354" presetID="10" presetClass="entr" presetSubtype="0" fill="hold" grpId="0" nodeType="clickEffect">
                                  <p:stCondLst>
                                    <p:cond delay="0"/>
                                  </p:stCondLst>
                                  <p:childTnLst>
                                    <p:set>
                                      <p:cBhvr>
                                        <p:cTn id="355" dur="1" fill="hold">
                                          <p:stCondLst>
                                            <p:cond delay="0"/>
                                          </p:stCondLst>
                                        </p:cTn>
                                        <p:tgtEl>
                                          <p:spTgt spid="304"/>
                                        </p:tgtEl>
                                        <p:attrNameLst>
                                          <p:attrName>style.visibility</p:attrName>
                                        </p:attrNameLst>
                                      </p:cBhvr>
                                      <p:to>
                                        <p:strVal val="visible"/>
                                      </p:to>
                                    </p:set>
                                    <p:animEffect transition="in" filter="fade">
                                      <p:cBhvr>
                                        <p:cTn id="356" dur="500"/>
                                        <p:tgtEl>
                                          <p:spTgt spid="304"/>
                                        </p:tgtEl>
                                      </p:cBhvr>
                                    </p:animEffect>
                                  </p:childTnLst>
                                </p:cTn>
                              </p:par>
                              <p:par>
                                <p:cTn id="357" presetID="10" presetClass="entr" presetSubtype="0" fill="hold" grpId="0" nodeType="withEffect">
                                  <p:stCondLst>
                                    <p:cond delay="0"/>
                                  </p:stCondLst>
                                  <p:childTnLst>
                                    <p:set>
                                      <p:cBhvr>
                                        <p:cTn id="358" dur="1" fill="hold">
                                          <p:stCondLst>
                                            <p:cond delay="0"/>
                                          </p:stCondLst>
                                        </p:cTn>
                                        <p:tgtEl>
                                          <p:spTgt spid="305"/>
                                        </p:tgtEl>
                                        <p:attrNameLst>
                                          <p:attrName>style.visibility</p:attrName>
                                        </p:attrNameLst>
                                      </p:cBhvr>
                                      <p:to>
                                        <p:strVal val="visible"/>
                                      </p:to>
                                    </p:set>
                                    <p:animEffect transition="in" filter="fade">
                                      <p:cBhvr>
                                        <p:cTn id="359" dur="500"/>
                                        <p:tgtEl>
                                          <p:spTgt spid="305"/>
                                        </p:tgtEl>
                                      </p:cBhvr>
                                    </p:animEffect>
                                  </p:childTnLst>
                                </p:cTn>
                              </p:par>
                            </p:childTnLst>
                          </p:cTn>
                        </p:par>
                      </p:childTnLst>
                    </p:cTn>
                  </p:par>
                  <p:par>
                    <p:cTn id="360" fill="hold">
                      <p:stCondLst>
                        <p:cond delay="indefinite"/>
                      </p:stCondLst>
                      <p:childTnLst>
                        <p:par>
                          <p:cTn id="361" fill="hold">
                            <p:stCondLst>
                              <p:cond delay="0"/>
                            </p:stCondLst>
                            <p:childTnLst>
                              <p:par>
                                <p:cTn id="362" presetID="1" presetClass="exit" presetSubtype="0" fill="hold" grpId="1" nodeType="clickEffect">
                                  <p:stCondLst>
                                    <p:cond delay="0"/>
                                  </p:stCondLst>
                                  <p:childTnLst>
                                    <p:set>
                                      <p:cBhvr>
                                        <p:cTn id="363" dur="1" fill="hold">
                                          <p:stCondLst>
                                            <p:cond delay="0"/>
                                          </p:stCondLst>
                                        </p:cTn>
                                        <p:tgtEl>
                                          <p:spTgt spid="305"/>
                                        </p:tgtEl>
                                        <p:attrNameLst>
                                          <p:attrName>style.visibility</p:attrName>
                                        </p:attrNameLst>
                                      </p:cBhvr>
                                      <p:to>
                                        <p:strVal val="hidden"/>
                                      </p:to>
                                    </p:set>
                                  </p:childTnLst>
                                </p:cTn>
                              </p:par>
                              <p:par>
                                <p:cTn id="364" presetID="1" presetClass="entr" presetSubtype="0" fill="hold" grpId="0" nodeType="withEffect">
                                  <p:stCondLst>
                                    <p:cond delay="0"/>
                                  </p:stCondLst>
                                  <p:childTnLst>
                                    <p:set>
                                      <p:cBhvr>
                                        <p:cTn id="365" dur="1" fill="hold">
                                          <p:stCondLst>
                                            <p:cond delay="0"/>
                                          </p:stCondLst>
                                        </p:cTn>
                                        <p:tgtEl>
                                          <p:spTgt spid="306"/>
                                        </p:tgtEl>
                                        <p:attrNameLst>
                                          <p:attrName>style.visibility</p:attrName>
                                        </p:attrNameLst>
                                      </p:cBhvr>
                                      <p:to>
                                        <p:strVal val="visible"/>
                                      </p:to>
                                    </p:set>
                                  </p:childTnLst>
                                </p:cTn>
                              </p:par>
                            </p:childTnLst>
                          </p:cTn>
                        </p:par>
                      </p:childTnLst>
                    </p:cTn>
                  </p:par>
                  <p:par>
                    <p:cTn id="366" fill="hold">
                      <p:stCondLst>
                        <p:cond delay="indefinite"/>
                      </p:stCondLst>
                      <p:childTnLst>
                        <p:par>
                          <p:cTn id="367" fill="hold">
                            <p:stCondLst>
                              <p:cond delay="0"/>
                            </p:stCondLst>
                            <p:childTnLst>
                              <p:par>
                                <p:cTn id="368" presetID="1" presetClass="exit" presetSubtype="0" fill="hold" grpId="1" nodeType="clickEffect">
                                  <p:stCondLst>
                                    <p:cond delay="0"/>
                                  </p:stCondLst>
                                  <p:childTnLst>
                                    <p:set>
                                      <p:cBhvr>
                                        <p:cTn id="369" dur="1" fill="hold">
                                          <p:stCondLst>
                                            <p:cond delay="0"/>
                                          </p:stCondLst>
                                        </p:cTn>
                                        <p:tgtEl>
                                          <p:spTgt spid="306"/>
                                        </p:tgtEl>
                                        <p:attrNameLst>
                                          <p:attrName>style.visibility</p:attrName>
                                        </p:attrNameLst>
                                      </p:cBhvr>
                                      <p:to>
                                        <p:strVal val="hidden"/>
                                      </p:to>
                                    </p:set>
                                  </p:childTnLst>
                                </p:cTn>
                              </p:par>
                              <p:par>
                                <p:cTn id="370" presetID="1" presetClass="entr" presetSubtype="0" fill="hold" grpId="0" nodeType="withEffect">
                                  <p:stCondLst>
                                    <p:cond delay="0"/>
                                  </p:stCondLst>
                                  <p:childTnLst>
                                    <p:set>
                                      <p:cBhvr>
                                        <p:cTn id="371" dur="1" fill="hold">
                                          <p:stCondLst>
                                            <p:cond delay="0"/>
                                          </p:stCondLst>
                                        </p:cTn>
                                        <p:tgtEl>
                                          <p:spTgt spid="307"/>
                                        </p:tgtEl>
                                        <p:attrNameLst>
                                          <p:attrName>style.visibility</p:attrName>
                                        </p:attrNameLst>
                                      </p:cBhvr>
                                      <p:to>
                                        <p:strVal val="visible"/>
                                      </p:to>
                                    </p:set>
                                  </p:childTnLst>
                                </p:cTn>
                              </p:par>
                            </p:childTnLst>
                          </p:cTn>
                        </p:par>
                      </p:childTnLst>
                    </p:cTn>
                  </p:par>
                  <p:par>
                    <p:cTn id="372" fill="hold">
                      <p:stCondLst>
                        <p:cond delay="indefinite"/>
                      </p:stCondLst>
                      <p:childTnLst>
                        <p:par>
                          <p:cTn id="373" fill="hold">
                            <p:stCondLst>
                              <p:cond delay="0"/>
                            </p:stCondLst>
                            <p:childTnLst>
                              <p:par>
                                <p:cTn id="374" presetID="1" presetClass="entr" presetSubtype="0" fill="hold" nodeType="clickEffect">
                                  <p:stCondLst>
                                    <p:cond delay="0"/>
                                  </p:stCondLst>
                                  <p:childTnLst>
                                    <p:set>
                                      <p:cBhvr>
                                        <p:cTn id="375" dur="1" fill="hold">
                                          <p:stCondLst>
                                            <p:cond delay="0"/>
                                          </p:stCondLst>
                                        </p:cTn>
                                        <p:tgtEl>
                                          <p:spTgt spid="300"/>
                                        </p:tgtEl>
                                        <p:attrNameLst>
                                          <p:attrName>style.visibility</p:attrName>
                                        </p:attrNameLst>
                                      </p:cBhvr>
                                      <p:to>
                                        <p:strVal val="visible"/>
                                      </p:to>
                                    </p:set>
                                  </p:childTnLst>
                                </p:cTn>
                              </p:par>
                            </p:childTnLst>
                          </p:cTn>
                        </p:par>
                      </p:childTnLst>
                    </p:cTn>
                  </p:par>
                  <p:par>
                    <p:cTn id="376" fill="hold">
                      <p:stCondLst>
                        <p:cond delay="indefinite"/>
                      </p:stCondLst>
                      <p:childTnLst>
                        <p:par>
                          <p:cTn id="377" fill="hold">
                            <p:stCondLst>
                              <p:cond delay="0"/>
                            </p:stCondLst>
                            <p:childTnLst>
                              <p:par>
                                <p:cTn id="378" presetID="1" presetClass="entr" presetSubtype="0" fill="hold" grpId="0" nodeType="clickEffect">
                                  <p:stCondLst>
                                    <p:cond delay="0"/>
                                  </p:stCondLst>
                                  <p:childTnLst>
                                    <p:set>
                                      <p:cBhvr>
                                        <p:cTn id="379" dur="1" fill="hold">
                                          <p:stCondLst>
                                            <p:cond delay="0"/>
                                          </p:stCondLst>
                                        </p:cTn>
                                        <p:tgtEl>
                                          <p:spTgt spid="308"/>
                                        </p:tgtEl>
                                        <p:attrNameLst>
                                          <p:attrName>style.visibility</p:attrName>
                                        </p:attrNameLst>
                                      </p:cBhvr>
                                      <p:to>
                                        <p:strVal val="visible"/>
                                      </p:to>
                                    </p:set>
                                  </p:childTnLst>
                                </p:cTn>
                              </p:par>
                            </p:childTnLst>
                          </p:cTn>
                        </p:par>
                      </p:childTnLst>
                    </p:cTn>
                  </p:par>
                  <p:par>
                    <p:cTn id="380" fill="hold">
                      <p:stCondLst>
                        <p:cond delay="indefinite"/>
                      </p:stCondLst>
                      <p:childTnLst>
                        <p:par>
                          <p:cTn id="381" fill="hold">
                            <p:stCondLst>
                              <p:cond delay="0"/>
                            </p:stCondLst>
                            <p:childTnLst>
                              <p:par>
                                <p:cTn id="382" presetID="1" presetClass="exit" presetSubtype="0" fill="hold" grpId="1" nodeType="clickEffect">
                                  <p:stCondLst>
                                    <p:cond delay="0"/>
                                  </p:stCondLst>
                                  <p:childTnLst>
                                    <p:set>
                                      <p:cBhvr>
                                        <p:cTn id="383" dur="1" fill="hold">
                                          <p:stCondLst>
                                            <p:cond delay="0"/>
                                          </p:stCondLst>
                                        </p:cTn>
                                        <p:tgtEl>
                                          <p:spTgt spid="307"/>
                                        </p:tgtEl>
                                        <p:attrNameLst>
                                          <p:attrName>style.visibility</p:attrName>
                                        </p:attrNameLst>
                                      </p:cBhvr>
                                      <p:to>
                                        <p:strVal val="hidden"/>
                                      </p:to>
                                    </p:set>
                                  </p:childTnLst>
                                </p:cTn>
                              </p:par>
                              <p:par>
                                <p:cTn id="384" presetID="1" presetClass="exit" presetSubtype="0" fill="hold" grpId="1" nodeType="withEffect">
                                  <p:stCondLst>
                                    <p:cond delay="0"/>
                                  </p:stCondLst>
                                  <p:childTnLst>
                                    <p:set>
                                      <p:cBhvr>
                                        <p:cTn id="385" dur="1" fill="hold">
                                          <p:stCondLst>
                                            <p:cond delay="0"/>
                                          </p:stCondLst>
                                        </p:cTn>
                                        <p:tgtEl>
                                          <p:spTgt spid="304"/>
                                        </p:tgtEl>
                                        <p:attrNameLst>
                                          <p:attrName>style.visibility</p:attrName>
                                        </p:attrNameLst>
                                      </p:cBhvr>
                                      <p:to>
                                        <p:strVal val="hidden"/>
                                      </p:to>
                                    </p:set>
                                  </p:childTnLst>
                                </p:cTn>
                              </p:par>
                            </p:childTnLst>
                          </p:cTn>
                        </p:par>
                      </p:childTnLst>
                    </p:cTn>
                  </p:par>
                  <p:par>
                    <p:cTn id="386" fill="hold">
                      <p:stCondLst>
                        <p:cond delay="indefinite"/>
                      </p:stCondLst>
                      <p:childTnLst>
                        <p:par>
                          <p:cTn id="387" fill="hold">
                            <p:stCondLst>
                              <p:cond delay="0"/>
                            </p:stCondLst>
                            <p:childTnLst>
                              <p:par>
                                <p:cTn id="388" presetID="10" presetClass="entr" presetSubtype="0" fill="hold" nodeType="clickEffect">
                                  <p:stCondLst>
                                    <p:cond delay="0"/>
                                  </p:stCondLst>
                                  <p:childTnLst>
                                    <p:set>
                                      <p:cBhvr>
                                        <p:cTn id="389" dur="1" fill="hold">
                                          <p:stCondLst>
                                            <p:cond delay="0"/>
                                          </p:stCondLst>
                                        </p:cTn>
                                        <p:tgtEl>
                                          <p:spTgt spid="309"/>
                                        </p:tgtEl>
                                        <p:attrNameLst>
                                          <p:attrName>style.visibility</p:attrName>
                                        </p:attrNameLst>
                                      </p:cBhvr>
                                      <p:to>
                                        <p:strVal val="visible"/>
                                      </p:to>
                                    </p:set>
                                    <p:animEffect transition="in" filter="fade">
                                      <p:cBhvr>
                                        <p:cTn id="390" dur="500"/>
                                        <p:tgtEl>
                                          <p:spTgt spid="309"/>
                                        </p:tgtEl>
                                      </p:cBhvr>
                                    </p:animEffect>
                                  </p:childTnLst>
                                </p:cTn>
                              </p:par>
                            </p:childTnLst>
                          </p:cTn>
                        </p:par>
                      </p:childTnLst>
                    </p:cTn>
                  </p:par>
                  <p:par>
                    <p:cTn id="391" fill="hold">
                      <p:stCondLst>
                        <p:cond delay="indefinite"/>
                      </p:stCondLst>
                      <p:childTnLst>
                        <p:par>
                          <p:cTn id="392" fill="hold">
                            <p:stCondLst>
                              <p:cond delay="0"/>
                            </p:stCondLst>
                            <p:childTnLst>
                              <p:par>
                                <p:cTn id="393" presetID="1" presetClass="entr" presetSubtype="0" fill="hold" grpId="0" nodeType="clickEffect">
                                  <p:stCondLst>
                                    <p:cond delay="0"/>
                                  </p:stCondLst>
                                  <p:childTnLst>
                                    <p:set>
                                      <p:cBhvr>
                                        <p:cTn id="394" dur="1" fill="hold">
                                          <p:stCondLst>
                                            <p:cond delay="0"/>
                                          </p:stCondLst>
                                        </p:cTn>
                                        <p:tgtEl>
                                          <p:spTgt spid="298"/>
                                        </p:tgtEl>
                                        <p:attrNameLst>
                                          <p:attrName>style.visibility</p:attrName>
                                        </p:attrNameLst>
                                      </p:cBhvr>
                                      <p:to>
                                        <p:strVal val="visible"/>
                                      </p:to>
                                    </p:set>
                                  </p:childTnLst>
                                </p:cTn>
                              </p:par>
                            </p:childTnLst>
                          </p:cTn>
                        </p:par>
                      </p:childTnLst>
                    </p:cTn>
                  </p:par>
                  <p:par>
                    <p:cTn id="395" fill="hold">
                      <p:stCondLst>
                        <p:cond delay="indefinite"/>
                      </p:stCondLst>
                      <p:childTnLst>
                        <p:par>
                          <p:cTn id="396" fill="hold">
                            <p:stCondLst>
                              <p:cond delay="0"/>
                            </p:stCondLst>
                            <p:childTnLst>
                              <p:par>
                                <p:cTn id="397" presetID="10" presetClass="exit" presetSubtype="0" fill="hold" nodeType="clickEffect">
                                  <p:stCondLst>
                                    <p:cond delay="0"/>
                                  </p:stCondLst>
                                  <p:childTnLst>
                                    <p:animEffect transition="out" filter="fade">
                                      <p:cBhvr>
                                        <p:cTn id="398" dur="500"/>
                                        <p:tgtEl>
                                          <p:spTgt spid="309"/>
                                        </p:tgtEl>
                                      </p:cBhvr>
                                    </p:animEffect>
                                    <p:set>
                                      <p:cBhvr>
                                        <p:cTn id="399" dur="1" fill="hold">
                                          <p:stCondLst>
                                            <p:cond delay="499"/>
                                          </p:stCondLst>
                                        </p:cTn>
                                        <p:tgtEl>
                                          <p:spTgt spid="309"/>
                                        </p:tgtEl>
                                        <p:attrNameLst>
                                          <p:attrName>style.visibility</p:attrName>
                                        </p:attrNameLst>
                                      </p:cBhvr>
                                      <p:to>
                                        <p:strVal val="hidden"/>
                                      </p:to>
                                    </p:set>
                                  </p:childTnLst>
                                </p:cTn>
                              </p:par>
                            </p:childTnLst>
                          </p:cTn>
                        </p:par>
                      </p:childTnLst>
                    </p:cTn>
                  </p:par>
                  <p:par>
                    <p:cTn id="400" fill="hold">
                      <p:stCondLst>
                        <p:cond delay="indefinite"/>
                      </p:stCondLst>
                      <p:childTnLst>
                        <p:par>
                          <p:cTn id="401" fill="hold">
                            <p:stCondLst>
                              <p:cond delay="0"/>
                            </p:stCondLst>
                            <p:childTnLst>
                              <p:par>
                                <p:cTn id="402" presetID="1" presetClass="entr" presetSubtype="0" fill="hold" grpId="0" nodeType="clickEffect">
                                  <p:stCondLst>
                                    <p:cond delay="0"/>
                                  </p:stCondLst>
                                  <p:childTnLst>
                                    <p:set>
                                      <p:cBhvr>
                                        <p:cTn id="403" dur="1" fill="hold">
                                          <p:stCondLst>
                                            <p:cond delay="0"/>
                                          </p:stCondLst>
                                        </p:cTn>
                                        <p:tgtEl>
                                          <p:spTgt spid="314"/>
                                        </p:tgtEl>
                                        <p:attrNameLst>
                                          <p:attrName>style.visibility</p:attrName>
                                        </p:attrNameLst>
                                      </p:cBhvr>
                                      <p:to>
                                        <p:strVal val="visible"/>
                                      </p:to>
                                    </p:set>
                                  </p:childTnLst>
                                </p:cTn>
                              </p:par>
                            </p:childTnLst>
                          </p:cTn>
                        </p:par>
                      </p:childTnLst>
                    </p:cTn>
                  </p:par>
                  <p:par>
                    <p:cTn id="404" fill="hold">
                      <p:stCondLst>
                        <p:cond delay="indefinite"/>
                      </p:stCondLst>
                      <p:childTnLst>
                        <p:par>
                          <p:cTn id="405" fill="hold">
                            <p:stCondLst>
                              <p:cond delay="0"/>
                            </p:stCondLst>
                            <p:childTnLst>
                              <p:par>
                                <p:cTn id="406" presetID="1" presetClass="entr" presetSubtype="0" fill="hold" nodeType="clickEffect">
                                  <p:stCondLst>
                                    <p:cond delay="0"/>
                                  </p:stCondLst>
                                  <p:childTnLst>
                                    <p:set>
                                      <p:cBhvr>
                                        <p:cTn id="407" dur="1" fill="hold">
                                          <p:stCondLst>
                                            <p:cond delay="0"/>
                                          </p:stCondLst>
                                        </p:cTn>
                                        <p:tgtEl>
                                          <p:spTgt spid="315"/>
                                        </p:tgtEl>
                                        <p:attrNameLst>
                                          <p:attrName>style.visibility</p:attrName>
                                        </p:attrNameLst>
                                      </p:cBhvr>
                                      <p:to>
                                        <p:strVal val="visible"/>
                                      </p:to>
                                    </p:set>
                                  </p:childTnLst>
                                </p:cTn>
                              </p:par>
                            </p:childTnLst>
                          </p:cTn>
                        </p:par>
                      </p:childTnLst>
                    </p:cTn>
                  </p:par>
                  <p:par>
                    <p:cTn id="408" fill="hold">
                      <p:stCondLst>
                        <p:cond delay="indefinite"/>
                      </p:stCondLst>
                      <p:childTnLst>
                        <p:par>
                          <p:cTn id="409" fill="hold">
                            <p:stCondLst>
                              <p:cond delay="0"/>
                            </p:stCondLst>
                            <p:childTnLst>
                              <p:par>
                                <p:cTn id="410" presetID="10" presetClass="entr" presetSubtype="0" fill="hold" grpId="0" nodeType="clickEffect">
                                  <p:stCondLst>
                                    <p:cond delay="0"/>
                                  </p:stCondLst>
                                  <p:childTnLst>
                                    <p:set>
                                      <p:cBhvr>
                                        <p:cTn id="411" dur="1" fill="hold">
                                          <p:stCondLst>
                                            <p:cond delay="0"/>
                                          </p:stCondLst>
                                        </p:cTn>
                                        <p:tgtEl>
                                          <p:spTgt spid="350"/>
                                        </p:tgtEl>
                                        <p:attrNameLst>
                                          <p:attrName>style.visibility</p:attrName>
                                        </p:attrNameLst>
                                      </p:cBhvr>
                                      <p:to>
                                        <p:strVal val="visible"/>
                                      </p:to>
                                    </p:set>
                                    <p:animEffect transition="in" filter="fade">
                                      <p:cBhvr>
                                        <p:cTn id="412" dur="500"/>
                                        <p:tgtEl>
                                          <p:spTgt spid="350"/>
                                        </p:tgtEl>
                                      </p:cBhvr>
                                    </p:animEffect>
                                  </p:childTnLst>
                                </p:cTn>
                              </p:par>
                              <p:par>
                                <p:cTn id="413" presetID="10" presetClass="entr" presetSubtype="0" fill="hold" grpId="0" nodeType="withEffect">
                                  <p:stCondLst>
                                    <p:cond delay="0"/>
                                  </p:stCondLst>
                                  <p:childTnLst>
                                    <p:set>
                                      <p:cBhvr>
                                        <p:cTn id="414" dur="1" fill="hold">
                                          <p:stCondLst>
                                            <p:cond delay="0"/>
                                          </p:stCondLst>
                                        </p:cTn>
                                        <p:tgtEl>
                                          <p:spTgt spid="351"/>
                                        </p:tgtEl>
                                        <p:attrNameLst>
                                          <p:attrName>style.visibility</p:attrName>
                                        </p:attrNameLst>
                                      </p:cBhvr>
                                      <p:to>
                                        <p:strVal val="visible"/>
                                      </p:to>
                                    </p:set>
                                    <p:animEffect transition="in" filter="fade">
                                      <p:cBhvr>
                                        <p:cTn id="415" dur="500"/>
                                        <p:tgtEl>
                                          <p:spTgt spid="351"/>
                                        </p:tgtEl>
                                      </p:cBhvr>
                                    </p:animEffect>
                                  </p:childTnLst>
                                </p:cTn>
                              </p:par>
                            </p:childTnLst>
                          </p:cTn>
                        </p:par>
                      </p:childTnLst>
                    </p:cTn>
                  </p:par>
                  <p:par>
                    <p:cTn id="416" fill="hold">
                      <p:stCondLst>
                        <p:cond delay="indefinite"/>
                      </p:stCondLst>
                      <p:childTnLst>
                        <p:par>
                          <p:cTn id="417" fill="hold">
                            <p:stCondLst>
                              <p:cond delay="0"/>
                            </p:stCondLst>
                            <p:childTnLst>
                              <p:par>
                                <p:cTn id="418" presetID="1" presetClass="exit" presetSubtype="0" fill="hold" grpId="1" nodeType="clickEffect">
                                  <p:stCondLst>
                                    <p:cond delay="0"/>
                                  </p:stCondLst>
                                  <p:childTnLst>
                                    <p:set>
                                      <p:cBhvr>
                                        <p:cTn id="419" dur="1" fill="hold">
                                          <p:stCondLst>
                                            <p:cond delay="0"/>
                                          </p:stCondLst>
                                        </p:cTn>
                                        <p:tgtEl>
                                          <p:spTgt spid="351"/>
                                        </p:tgtEl>
                                        <p:attrNameLst>
                                          <p:attrName>style.visibility</p:attrName>
                                        </p:attrNameLst>
                                      </p:cBhvr>
                                      <p:to>
                                        <p:strVal val="hidden"/>
                                      </p:to>
                                    </p:set>
                                  </p:childTnLst>
                                </p:cTn>
                              </p:par>
                              <p:par>
                                <p:cTn id="420" presetID="1" presetClass="entr" presetSubtype="0" fill="hold" grpId="0" nodeType="withEffect">
                                  <p:stCondLst>
                                    <p:cond delay="0"/>
                                  </p:stCondLst>
                                  <p:childTnLst>
                                    <p:set>
                                      <p:cBhvr>
                                        <p:cTn id="421" dur="1" fill="hold">
                                          <p:stCondLst>
                                            <p:cond delay="0"/>
                                          </p:stCondLst>
                                        </p:cTn>
                                        <p:tgtEl>
                                          <p:spTgt spid="352"/>
                                        </p:tgtEl>
                                        <p:attrNameLst>
                                          <p:attrName>style.visibility</p:attrName>
                                        </p:attrNameLst>
                                      </p:cBhvr>
                                      <p:to>
                                        <p:strVal val="visible"/>
                                      </p:to>
                                    </p:set>
                                  </p:childTnLst>
                                </p:cTn>
                              </p:par>
                            </p:childTnLst>
                          </p:cTn>
                        </p:par>
                      </p:childTnLst>
                    </p:cTn>
                  </p:par>
                  <p:par>
                    <p:cTn id="422" fill="hold">
                      <p:stCondLst>
                        <p:cond delay="indefinite"/>
                      </p:stCondLst>
                      <p:childTnLst>
                        <p:par>
                          <p:cTn id="423" fill="hold">
                            <p:stCondLst>
                              <p:cond delay="0"/>
                            </p:stCondLst>
                            <p:childTnLst>
                              <p:par>
                                <p:cTn id="424" presetID="1" presetClass="exit" presetSubtype="0" fill="hold" grpId="1" nodeType="clickEffect">
                                  <p:stCondLst>
                                    <p:cond delay="0"/>
                                  </p:stCondLst>
                                  <p:childTnLst>
                                    <p:set>
                                      <p:cBhvr>
                                        <p:cTn id="425" dur="1" fill="hold">
                                          <p:stCondLst>
                                            <p:cond delay="0"/>
                                          </p:stCondLst>
                                        </p:cTn>
                                        <p:tgtEl>
                                          <p:spTgt spid="352"/>
                                        </p:tgtEl>
                                        <p:attrNameLst>
                                          <p:attrName>style.visibility</p:attrName>
                                        </p:attrNameLst>
                                      </p:cBhvr>
                                      <p:to>
                                        <p:strVal val="hidden"/>
                                      </p:to>
                                    </p:set>
                                  </p:childTnLst>
                                </p:cTn>
                              </p:par>
                              <p:par>
                                <p:cTn id="426" presetID="1" presetClass="entr" presetSubtype="0" fill="hold" grpId="0" nodeType="withEffect">
                                  <p:stCondLst>
                                    <p:cond delay="0"/>
                                  </p:stCondLst>
                                  <p:childTnLst>
                                    <p:set>
                                      <p:cBhvr>
                                        <p:cTn id="427" dur="1" fill="hold">
                                          <p:stCondLst>
                                            <p:cond delay="0"/>
                                          </p:stCondLst>
                                        </p:cTn>
                                        <p:tgtEl>
                                          <p:spTgt spid="353"/>
                                        </p:tgtEl>
                                        <p:attrNameLst>
                                          <p:attrName>style.visibility</p:attrName>
                                        </p:attrNameLst>
                                      </p:cBhvr>
                                      <p:to>
                                        <p:strVal val="visible"/>
                                      </p:to>
                                    </p:set>
                                  </p:childTnLst>
                                </p:cTn>
                              </p:par>
                            </p:childTnLst>
                          </p:cTn>
                        </p:par>
                      </p:childTnLst>
                    </p:cTn>
                  </p:par>
                  <p:par>
                    <p:cTn id="428" fill="hold">
                      <p:stCondLst>
                        <p:cond delay="indefinite"/>
                      </p:stCondLst>
                      <p:childTnLst>
                        <p:par>
                          <p:cTn id="429" fill="hold">
                            <p:stCondLst>
                              <p:cond delay="0"/>
                            </p:stCondLst>
                            <p:childTnLst>
                              <p:par>
                                <p:cTn id="430" presetID="1" presetClass="entr" presetSubtype="0" fill="hold" nodeType="clickEffect">
                                  <p:stCondLst>
                                    <p:cond delay="0"/>
                                  </p:stCondLst>
                                  <p:childTnLst>
                                    <p:set>
                                      <p:cBhvr>
                                        <p:cTn id="431" dur="1" fill="hold">
                                          <p:stCondLst>
                                            <p:cond delay="0"/>
                                          </p:stCondLst>
                                        </p:cTn>
                                        <p:tgtEl>
                                          <p:spTgt spid="349"/>
                                        </p:tgtEl>
                                        <p:attrNameLst>
                                          <p:attrName>style.visibility</p:attrName>
                                        </p:attrNameLst>
                                      </p:cBhvr>
                                      <p:to>
                                        <p:strVal val="visible"/>
                                      </p:to>
                                    </p:set>
                                  </p:childTnLst>
                                </p:cTn>
                              </p:par>
                            </p:childTnLst>
                          </p:cTn>
                        </p:par>
                      </p:childTnLst>
                    </p:cTn>
                  </p:par>
                  <p:par>
                    <p:cTn id="432" fill="hold">
                      <p:stCondLst>
                        <p:cond delay="indefinite"/>
                      </p:stCondLst>
                      <p:childTnLst>
                        <p:par>
                          <p:cTn id="433" fill="hold">
                            <p:stCondLst>
                              <p:cond delay="0"/>
                            </p:stCondLst>
                            <p:childTnLst>
                              <p:par>
                                <p:cTn id="434" presetID="1" presetClass="entr" presetSubtype="0" fill="hold" grpId="0" nodeType="clickEffect">
                                  <p:stCondLst>
                                    <p:cond delay="0"/>
                                  </p:stCondLst>
                                  <p:childTnLst>
                                    <p:set>
                                      <p:cBhvr>
                                        <p:cTn id="435" dur="1" fill="hold">
                                          <p:stCondLst>
                                            <p:cond delay="0"/>
                                          </p:stCondLst>
                                        </p:cTn>
                                        <p:tgtEl>
                                          <p:spTgt spid="354"/>
                                        </p:tgtEl>
                                        <p:attrNameLst>
                                          <p:attrName>style.visibility</p:attrName>
                                        </p:attrNameLst>
                                      </p:cBhvr>
                                      <p:to>
                                        <p:strVal val="visible"/>
                                      </p:to>
                                    </p:set>
                                  </p:childTnLst>
                                </p:cTn>
                              </p:par>
                            </p:childTnLst>
                          </p:cTn>
                        </p:par>
                      </p:childTnLst>
                    </p:cTn>
                  </p:par>
                  <p:par>
                    <p:cTn id="436" fill="hold">
                      <p:stCondLst>
                        <p:cond delay="indefinite"/>
                      </p:stCondLst>
                      <p:childTnLst>
                        <p:par>
                          <p:cTn id="437" fill="hold">
                            <p:stCondLst>
                              <p:cond delay="0"/>
                            </p:stCondLst>
                            <p:childTnLst>
                              <p:par>
                                <p:cTn id="438" presetID="1" presetClass="exit" presetSubtype="0" fill="hold" grpId="1" nodeType="clickEffect">
                                  <p:stCondLst>
                                    <p:cond delay="0"/>
                                  </p:stCondLst>
                                  <p:childTnLst>
                                    <p:set>
                                      <p:cBhvr>
                                        <p:cTn id="439" dur="1" fill="hold">
                                          <p:stCondLst>
                                            <p:cond delay="0"/>
                                          </p:stCondLst>
                                        </p:cTn>
                                        <p:tgtEl>
                                          <p:spTgt spid="350"/>
                                        </p:tgtEl>
                                        <p:attrNameLst>
                                          <p:attrName>style.visibility</p:attrName>
                                        </p:attrNameLst>
                                      </p:cBhvr>
                                      <p:to>
                                        <p:strVal val="hidden"/>
                                      </p:to>
                                    </p:set>
                                  </p:childTnLst>
                                </p:cTn>
                              </p:par>
                              <p:par>
                                <p:cTn id="440" presetID="1" presetClass="exit" presetSubtype="0" fill="hold" grpId="1" nodeType="withEffect">
                                  <p:stCondLst>
                                    <p:cond delay="0"/>
                                  </p:stCondLst>
                                  <p:childTnLst>
                                    <p:set>
                                      <p:cBhvr>
                                        <p:cTn id="441" dur="1" fill="hold">
                                          <p:stCondLst>
                                            <p:cond delay="0"/>
                                          </p:stCondLst>
                                        </p:cTn>
                                        <p:tgtEl>
                                          <p:spTgt spid="353"/>
                                        </p:tgtEl>
                                        <p:attrNameLst>
                                          <p:attrName>style.visibility</p:attrName>
                                        </p:attrNameLst>
                                      </p:cBhvr>
                                      <p:to>
                                        <p:strVal val="hidden"/>
                                      </p:to>
                                    </p:set>
                                  </p:childTnLst>
                                </p:cTn>
                              </p:par>
                            </p:childTnLst>
                          </p:cTn>
                        </p:par>
                      </p:childTnLst>
                    </p:cTn>
                  </p:par>
                  <p:par>
                    <p:cTn id="442" fill="hold">
                      <p:stCondLst>
                        <p:cond delay="indefinite"/>
                      </p:stCondLst>
                      <p:childTnLst>
                        <p:par>
                          <p:cTn id="443" fill="hold">
                            <p:stCondLst>
                              <p:cond delay="0"/>
                            </p:stCondLst>
                            <p:childTnLst>
                              <p:par>
                                <p:cTn id="444" presetID="10" presetClass="entr" presetSubtype="0" fill="hold" nodeType="clickEffect">
                                  <p:stCondLst>
                                    <p:cond delay="0"/>
                                  </p:stCondLst>
                                  <p:childTnLst>
                                    <p:set>
                                      <p:cBhvr>
                                        <p:cTn id="445" dur="1" fill="hold">
                                          <p:stCondLst>
                                            <p:cond delay="0"/>
                                          </p:stCondLst>
                                        </p:cTn>
                                        <p:tgtEl>
                                          <p:spTgt spid="355"/>
                                        </p:tgtEl>
                                        <p:attrNameLst>
                                          <p:attrName>style.visibility</p:attrName>
                                        </p:attrNameLst>
                                      </p:cBhvr>
                                      <p:to>
                                        <p:strVal val="visible"/>
                                      </p:to>
                                    </p:set>
                                    <p:animEffect transition="in" filter="fade">
                                      <p:cBhvr>
                                        <p:cTn id="446" dur="500"/>
                                        <p:tgtEl>
                                          <p:spTgt spid="355"/>
                                        </p:tgtEl>
                                      </p:cBhvr>
                                    </p:animEffect>
                                  </p:childTnLst>
                                </p:cTn>
                              </p:par>
                            </p:childTnLst>
                          </p:cTn>
                        </p:par>
                      </p:childTnLst>
                    </p:cTn>
                  </p:par>
                  <p:par>
                    <p:cTn id="447" fill="hold">
                      <p:stCondLst>
                        <p:cond delay="indefinite"/>
                      </p:stCondLst>
                      <p:childTnLst>
                        <p:par>
                          <p:cTn id="448" fill="hold">
                            <p:stCondLst>
                              <p:cond delay="0"/>
                            </p:stCondLst>
                            <p:childTnLst>
                              <p:par>
                                <p:cTn id="449" presetID="10" presetClass="exit" presetSubtype="0" fill="hold" nodeType="clickEffect">
                                  <p:stCondLst>
                                    <p:cond delay="0"/>
                                  </p:stCondLst>
                                  <p:childTnLst>
                                    <p:animEffect transition="out" filter="fade">
                                      <p:cBhvr>
                                        <p:cTn id="450" dur="500"/>
                                        <p:tgtEl>
                                          <p:spTgt spid="355"/>
                                        </p:tgtEl>
                                      </p:cBhvr>
                                    </p:animEffect>
                                    <p:set>
                                      <p:cBhvr>
                                        <p:cTn id="451" dur="1" fill="hold">
                                          <p:stCondLst>
                                            <p:cond delay="499"/>
                                          </p:stCondLst>
                                        </p:cTn>
                                        <p:tgtEl>
                                          <p:spTgt spid="355"/>
                                        </p:tgtEl>
                                        <p:attrNameLst>
                                          <p:attrName>style.visibility</p:attrName>
                                        </p:attrNameLst>
                                      </p:cBhvr>
                                      <p:to>
                                        <p:strVal val="hidden"/>
                                      </p:to>
                                    </p:set>
                                  </p:childTnLst>
                                </p:cTn>
                              </p:par>
                            </p:childTnLst>
                          </p:cTn>
                        </p:par>
                      </p:childTnLst>
                    </p:cTn>
                  </p:par>
                  <p:par>
                    <p:cTn id="452" fill="hold">
                      <p:stCondLst>
                        <p:cond delay="indefinite"/>
                      </p:stCondLst>
                      <p:childTnLst>
                        <p:par>
                          <p:cTn id="453" fill="hold">
                            <p:stCondLst>
                              <p:cond delay="0"/>
                            </p:stCondLst>
                            <p:childTnLst>
                              <p:par>
                                <p:cTn id="454" presetID="1" presetClass="entr" presetSubtype="0" fill="hold" grpId="0" nodeType="clickEffect">
                                  <p:stCondLst>
                                    <p:cond delay="0"/>
                                  </p:stCondLst>
                                  <p:childTnLst>
                                    <p:set>
                                      <p:cBhvr>
                                        <p:cTn id="455" dur="1" fill="hold">
                                          <p:stCondLst>
                                            <p:cond delay="0"/>
                                          </p:stCondLst>
                                        </p:cTn>
                                        <p:tgtEl>
                                          <p:spTgt spid="347"/>
                                        </p:tgtEl>
                                        <p:attrNameLst>
                                          <p:attrName>style.visibility</p:attrName>
                                        </p:attrNameLst>
                                      </p:cBhvr>
                                      <p:to>
                                        <p:strVal val="visible"/>
                                      </p:to>
                                    </p:set>
                                  </p:childTnLst>
                                </p:cTn>
                              </p:par>
                            </p:childTnLst>
                          </p:cTn>
                        </p:par>
                      </p:childTnLst>
                    </p:cTn>
                  </p:par>
                  <p:par>
                    <p:cTn id="456" fill="hold">
                      <p:stCondLst>
                        <p:cond delay="indefinite"/>
                      </p:stCondLst>
                      <p:childTnLst>
                        <p:par>
                          <p:cTn id="457" fill="hold">
                            <p:stCondLst>
                              <p:cond delay="0"/>
                            </p:stCondLst>
                            <p:childTnLst>
                              <p:par>
                                <p:cTn id="458" presetID="1" presetClass="entr" presetSubtype="0" fill="hold" grpId="0" nodeType="clickEffect">
                                  <p:stCondLst>
                                    <p:cond delay="0"/>
                                  </p:stCondLst>
                                  <p:childTnLst>
                                    <p:set>
                                      <p:cBhvr>
                                        <p:cTn id="459" dur="1" fill="hold">
                                          <p:stCondLst>
                                            <p:cond delay="0"/>
                                          </p:stCondLst>
                                        </p:cTn>
                                        <p:tgtEl>
                                          <p:spTgt spid="381"/>
                                        </p:tgtEl>
                                        <p:attrNameLst>
                                          <p:attrName>style.visibility</p:attrName>
                                        </p:attrNameLst>
                                      </p:cBhvr>
                                      <p:to>
                                        <p:strVal val="visible"/>
                                      </p:to>
                                    </p:set>
                                  </p:childTnLst>
                                </p:cTn>
                              </p:par>
                              <p:par>
                                <p:cTn id="460" presetID="1" presetClass="entr" presetSubtype="0" fill="hold" grpId="0" nodeType="withEffect">
                                  <p:stCondLst>
                                    <p:cond delay="0"/>
                                  </p:stCondLst>
                                  <p:childTnLst>
                                    <p:set>
                                      <p:cBhvr>
                                        <p:cTn id="461" dur="1" fill="hold">
                                          <p:stCondLst>
                                            <p:cond delay="0"/>
                                          </p:stCondLst>
                                        </p:cTn>
                                        <p:tgtEl>
                                          <p:spTgt spid="382"/>
                                        </p:tgtEl>
                                        <p:attrNameLst>
                                          <p:attrName>style.visibility</p:attrName>
                                        </p:attrNameLst>
                                      </p:cBhvr>
                                      <p:to>
                                        <p:strVal val="visible"/>
                                      </p:to>
                                    </p:set>
                                  </p:childTnLst>
                                </p:cTn>
                              </p:par>
                            </p:childTnLst>
                          </p:cTn>
                        </p:par>
                      </p:childTnLst>
                    </p:cTn>
                  </p:par>
                  <p:par>
                    <p:cTn id="462" fill="hold">
                      <p:stCondLst>
                        <p:cond delay="indefinite"/>
                      </p:stCondLst>
                      <p:childTnLst>
                        <p:par>
                          <p:cTn id="463" fill="hold">
                            <p:stCondLst>
                              <p:cond delay="0"/>
                            </p:stCondLst>
                            <p:childTnLst>
                              <p:par>
                                <p:cTn id="464" presetID="1" presetClass="entr" presetSubtype="0" fill="hold" grpId="0" nodeType="clickEffect">
                                  <p:stCondLst>
                                    <p:cond delay="0"/>
                                  </p:stCondLst>
                                  <p:childTnLst>
                                    <p:set>
                                      <p:cBhvr>
                                        <p:cTn id="465" dur="1" fill="hold">
                                          <p:stCondLst>
                                            <p:cond delay="0"/>
                                          </p:stCondLst>
                                        </p:cTn>
                                        <p:tgtEl>
                                          <p:spTgt spid="452"/>
                                        </p:tgtEl>
                                        <p:attrNameLst>
                                          <p:attrName>style.visibility</p:attrName>
                                        </p:attrNameLst>
                                      </p:cBhvr>
                                      <p:to>
                                        <p:strVal val="visible"/>
                                      </p:to>
                                    </p:set>
                                  </p:childTnLst>
                                </p:cTn>
                              </p:par>
                            </p:childTnLst>
                          </p:cTn>
                        </p:par>
                      </p:childTnLst>
                    </p:cTn>
                  </p:par>
                  <p:par>
                    <p:cTn id="466" fill="hold">
                      <p:stCondLst>
                        <p:cond delay="indefinite"/>
                      </p:stCondLst>
                      <p:childTnLst>
                        <p:par>
                          <p:cTn id="467" fill="hold">
                            <p:stCondLst>
                              <p:cond delay="0"/>
                            </p:stCondLst>
                            <p:childTnLst>
                              <p:par>
                                <p:cTn id="468" presetID="1" presetClass="entr" presetSubtype="0" fill="hold" grpId="0" nodeType="clickEffect">
                                  <p:stCondLst>
                                    <p:cond delay="0"/>
                                  </p:stCondLst>
                                  <p:childTnLst>
                                    <p:set>
                                      <p:cBhvr>
                                        <p:cTn id="469" dur="1" fill="hold">
                                          <p:stCondLst>
                                            <p:cond delay="0"/>
                                          </p:stCondLst>
                                        </p:cTn>
                                        <p:tgtEl>
                                          <p:spTgt spid="363"/>
                                        </p:tgtEl>
                                        <p:attrNameLst>
                                          <p:attrName>style.visibility</p:attrName>
                                        </p:attrNameLst>
                                      </p:cBhvr>
                                      <p:to>
                                        <p:strVal val="visible"/>
                                      </p:to>
                                    </p:set>
                                  </p:childTnLst>
                                </p:cTn>
                              </p:par>
                            </p:childTnLst>
                          </p:cTn>
                        </p:par>
                      </p:childTnLst>
                    </p:cTn>
                  </p:par>
                  <p:par>
                    <p:cTn id="470" fill="hold">
                      <p:stCondLst>
                        <p:cond delay="indefinite"/>
                      </p:stCondLst>
                      <p:childTnLst>
                        <p:par>
                          <p:cTn id="471" fill="hold">
                            <p:stCondLst>
                              <p:cond delay="0"/>
                            </p:stCondLst>
                            <p:childTnLst>
                              <p:par>
                                <p:cTn id="472" presetID="1" presetClass="exit" presetSubtype="0" fill="hold" grpId="1" nodeType="clickEffect">
                                  <p:stCondLst>
                                    <p:cond delay="0"/>
                                  </p:stCondLst>
                                  <p:childTnLst>
                                    <p:set>
                                      <p:cBhvr>
                                        <p:cTn id="473" dur="1" fill="hold">
                                          <p:stCondLst>
                                            <p:cond delay="0"/>
                                          </p:stCondLst>
                                        </p:cTn>
                                        <p:tgtEl>
                                          <p:spTgt spid="381"/>
                                        </p:tgtEl>
                                        <p:attrNameLst>
                                          <p:attrName>style.visibility</p:attrName>
                                        </p:attrNameLst>
                                      </p:cBhvr>
                                      <p:to>
                                        <p:strVal val="hidden"/>
                                      </p:to>
                                    </p:set>
                                  </p:childTnLst>
                                </p:cTn>
                              </p:par>
                              <p:par>
                                <p:cTn id="474" presetID="1" presetClass="exit" presetSubtype="0" fill="hold" grpId="1" nodeType="withEffect">
                                  <p:stCondLst>
                                    <p:cond delay="0"/>
                                  </p:stCondLst>
                                  <p:childTnLst>
                                    <p:set>
                                      <p:cBhvr>
                                        <p:cTn id="475" dur="1" fill="hold">
                                          <p:stCondLst>
                                            <p:cond delay="0"/>
                                          </p:stCondLst>
                                        </p:cTn>
                                        <p:tgtEl>
                                          <p:spTgt spid="382"/>
                                        </p:tgtEl>
                                        <p:attrNameLst>
                                          <p:attrName>style.visibility</p:attrName>
                                        </p:attrNameLst>
                                      </p:cBhvr>
                                      <p:to>
                                        <p:strVal val="hidden"/>
                                      </p:to>
                                    </p:set>
                                  </p:childTnLst>
                                </p:cTn>
                              </p:par>
                            </p:childTnLst>
                          </p:cTn>
                        </p:par>
                      </p:childTnLst>
                    </p:cTn>
                  </p:par>
                  <p:par>
                    <p:cTn id="476" fill="hold">
                      <p:stCondLst>
                        <p:cond delay="indefinite"/>
                      </p:stCondLst>
                      <p:childTnLst>
                        <p:par>
                          <p:cTn id="477" fill="hold">
                            <p:stCondLst>
                              <p:cond delay="0"/>
                            </p:stCondLst>
                            <p:childTnLst>
                              <p:par>
                                <p:cTn id="478" presetID="1" presetClass="entr" presetSubtype="0" fill="hold" nodeType="clickEffect">
                                  <p:stCondLst>
                                    <p:cond delay="0"/>
                                  </p:stCondLst>
                                  <p:childTnLst>
                                    <p:set>
                                      <p:cBhvr>
                                        <p:cTn id="479" dur="1" fill="hold">
                                          <p:stCondLst>
                                            <p:cond delay="0"/>
                                          </p:stCondLst>
                                        </p:cTn>
                                        <p:tgtEl>
                                          <p:spTgt spid="365"/>
                                        </p:tgtEl>
                                        <p:attrNameLst>
                                          <p:attrName>style.visibility</p:attrName>
                                        </p:attrNameLst>
                                      </p:cBhvr>
                                      <p:to>
                                        <p:strVal val="visible"/>
                                      </p:to>
                                    </p:set>
                                  </p:childTnLst>
                                </p:cTn>
                              </p:par>
                            </p:childTnLst>
                          </p:cTn>
                        </p:par>
                      </p:childTnLst>
                    </p:cTn>
                  </p:par>
                  <p:par>
                    <p:cTn id="480" fill="hold">
                      <p:stCondLst>
                        <p:cond delay="indefinite"/>
                      </p:stCondLst>
                      <p:childTnLst>
                        <p:par>
                          <p:cTn id="481" fill="hold">
                            <p:stCondLst>
                              <p:cond delay="0"/>
                            </p:stCondLst>
                            <p:childTnLst>
                              <p:par>
                                <p:cTn id="482" presetID="1" presetClass="entr" presetSubtype="0" fill="hold" grpId="0" nodeType="clickEffect">
                                  <p:stCondLst>
                                    <p:cond delay="0"/>
                                  </p:stCondLst>
                                  <p:childTnLst>
                                    <p:set>
                                      <p:cBhvr>
                                        <p:cTn id="483" dur="1" fill="hold">
                                          <p:stCondLst>
                                            <p:cond delay="0"/>
                                          </p:stCondLst>
                                        </p:cTn>
                                        <p:tgtEl>
                                          <p:spTgt spid="384"/>
                                        </p:tgtEl>
                                        <p:attrNameLst>
                                          <p:attrName>style.visibility</p:attrName>
                                        </p:attrNameLst>
                                      </p:cBhvr>
                                      <p:to>
                                        <p:strVal val="visible"/>
                                      </p:to>
                                    </p:set>
                                  </p:childTnLst>
                                </p:cTn>
                              </p:par>
                              <p:par>
                                <p:cTn id="484" presetID="1" presetClass="entr" presetSubtype="0" fill="hold" grpId="0" nodeType="withEffect">
                                  <p:stCondLst>
                                    <p:cond delay="0"/>
                                  </p:stCondLst>
                                  <p:childTnLst>
                                    <p:set>
                                      <p:cBhvr>
                                        <p:cTn id="485" dur="1" fill="hold">
                                          <p:stCondLst>
                                            <p:cond delay="0"/>
                                          </p:stCondLst>
                                        </p:cTn>
                                        <p:tgtEl>
                                          <p:spTgt spid="383"/>
                                        </p:tgtEl>
                                        <p:attrNameLst>
                                          <p:attrName>style.visibility</p:attrName>
                                        </p:attrNameLst>
                                      </p:cBhvr>
                                      <p:to>
                                        <p:strVal val="visible"/>
                                      </p:to>
                                    </p:set>
                                  </p:childTnLst>
                                </p:cTn>
                              </p:par>
                            </p:childTnLst>
                          </p:cTn>
                        </p:par>
                      </p:childTnLst>
                    </p:cTn>
                  </p:par>
                  <p:par>
                    <p:cTn id="486" fill="hold">
                      <p:stCondLst>
                        <p:cond delay="indefinite"/>
                      </p:stCondLst>
                      <p:childTnLst>
                        <p:par>
                          <p:cTn id="487" fill="hold">
                            <p:stCondLst>
                              <p:cond delay="0"/>
                            </p:stCondLst>
                            <p:childTnLst>
                              <p:par>
                                <p:cTn id="488" presetID="1" presetClass="entr" presetSubtype="0" fill="hold" grpId="0" nodeType="clickEffect">
                                  <p:stCondLst>
                                    <p:cond delay="0"/>
                                  </p:stCondLst>
                                  <p:childTnLst>
                                    <p:set>
                                      <p:cBhvr>
                                        <p:cTn id="489" dur="1" fill="hold">
                                          <p:stCondLst>
                                            <p:cond delay="0"/>
                                          </p:stCondLst>
                                        </p:cTn>
                                        <p:tgtEl>
                                          <p:spTgt spid="364"/>
                                        </p:tgtEl>
                                        <p:attrNameLst>
                                          <p:attrName>style.visibility</p:attrName>
                                        </p:attrNameLst>
                                      </p:cBhvr>
                                      <p:to>
                                        <p:strVal val="visible"/>
                                      </p:to>
                                    </p:set>
                                  </p:childTnLst>
                                </p:cTn>
                              </p:par>
                            </p:childTnLst>
                          </p:cTn>
                        </p:par>
                      </p:childTnLst>
                    </p:cTn>
                  </p:par>
                  <p:par>
                    <p:cTn id="490" fill="hold">
                      <p:stCondLst>
                        <p:cond delay="indefinite"/>
                      </p:stCondLst>
                      <p:childTnLst>
                        <p:par>
                          <p:cTn id="491" fill="hold">
                            <p:stCondLst>
                              <p:cond delay="0"/>
                            </p:stCondLst>
                            <p:childTnLst>
                              <p:par>
                                <p:cTn id="492" presetID="1" presetClass="exit" presetSubtype="0" fill="hold" grpId="1" nodeType="clickEffect">
                                  <p:stCondLst>
                                    <p:cond delay="0"/>
                                  </p:stCondLst>
                                  <p:childTnLst>
                                    <p:set>
                                      <p:cBhvr>
                                        <p:cTn id="493" dur="1" fill="hold">
                                          <p:stCondLst>
                                            <p:cond delay="0"/>
                                          </p:stCondLst>
                                        </p:cTn>
                                        <p:tgtEl>
                                          <p:spTgt spid="384"/>
                                        </p:tgtEl>
                                        <p:attrNameLst>
                                          <p:attrName>style.visibility</p:attrName>
                                        </p:attrNameLst>
                                      </p:cBhvr>
                                      <p:to>
                                        <p:strVal val="hidden"/>
                                      </p:to>
                                    </p:set>
                                  </p:childTnLst>
                                </p:cTn>
                              </p:par>
                              <p:par>
                                <p:cTn id="494" presetID="1" presetClass="exit" presetSubtype="0" fill="hold" grpId="1" nodeType="withEffect">
                                  <p:stCondLst>
                                    <p:cond delay="0"/>
                                  </p:stCondLst>
                                  <p:childTnLst>
                                    <p:set>
                                      <p:cBhvr>
                                        <p:cTn id="495" dur="1" fill="hold">
                                          <p:stCondLst>
                                            <p:cond delay="0"/>
                                          </p:stCondLst>
                                        </p:cTn>
                                        <p:tgtEl>
                                          <p:spTgt spid="383"/>
                                        </p:tgtEl>
                                        <p:attrNameLst>
                                          <p:attrName>style.visibility</p:attrName>
                                        </p:attrNameLst>
                                      </p:cBhvr>
                                      <p:to>
                                        <p:strVal val="hidden"/>
                                      </p:to>
                                    </p:set>
                                  </p:childTnLst>
                                </p:cTn>
                              </p:par>
                            </p:childTnLst>
                          </p:cTn>
                        </p:par>
                      </p:childTnLst>
                    </p:cTn>
                  </p:par>
                  <p:par>
                    <p:cTn id="496" fill="hold">
                      <p:stCondLst>
                        <p:cond delay="indefinite"/>
                      </p:stCondLst>
                      <p:childTnLst>
                        <p:par>
                          <p:cTn id="497" fill="hold">
                            <p:stCondLst>
                              <p:cond delay="0"/>
                            </p:stCondLst>
                            <p:childTnLst>
                              <p:par>
                                <p:cTn id="498" presetID="1" presetClass="entr" presetSubtype="0" fill="hold" grpId="0" nodeType="clickEffect">
                                  <p:stCondLst>
                                    <p:cond delay="0"/>
                                  </p:stCondLst>
                                  <p:childTnLst>
                                    <p:set>
                                      <p:cBhvr>
                                        <p:cTn id="499" dur="1" fill="hold">
                                          <p:stCondLst>
                                            <p:cond delay="0"/>
                                          </p:stCondLst>
                                        </p:cTn>
                                        <p:tgtEl>
                                          <p:spTgt spid="366"/>
                                        </p:tgtEl>
                                        <p:attrNameLst>
                                          <p:attrName>style.visibility</p:attrName>
                                        </p:attrNameLst>
                                      </p:cBhvr>
                                      <p:to>
                                        <p:strVal val="visible"/>
                                      </p:to>
                                    </p:set>
                                  </p:childTnLst>
                                </p:cTn>
                              </p:par>
                            </p:childTnLst>
                          </p:cTn>
                        </p:par>
                      </p:childTnLst>
                    </p:cTn>
                  </p:par>
                  <p:par>
                    <p:cTn id="500" fill="hold">
                      <p:stCondLst>
                        <p:cond delay="indefinite"/>
                      </p:stCondLst>
                      <p:childTnLst>
                        <p:par>
                          <p:cTn id="501" fill="hold">
                            <p:stCondLst>
                              <p:cond delay="0"/>
                            </p:stCondLst>
                            <p:childTnLst>
                              <p:par>
                                <p:cTn id="502" presetID="1" presetClass="entr" presetSubtype="0" fill="hold" grpId="0" nodeType="clickEffect">
                                  <p:stCondLst>
                                    <p:cond delay="0"/>
                                  </p:stCondLst>
                                  <p:childTnLst>
                                    <p:set>
                                      <p:cBhvr>
                                        <p:cTn id="503" dur="1" fill="hold">
                                          <p:stCondLst>
                                            <p:cond delay="0"/>
                                          </p:stCondLst>
                                        </p:cTn>
                                        <p:tgtEl>
                                          <p:spTgt spid="386"/>
                                        </p:tgtEl>
                                        <p:attrNameLst>
                                          <p:attrName>style.visibility</p:attrName>
                                        </p:attrNameLst>
                                      </p:cBhvr>
                                      <p:to>
                                        <p:strVal val="visible"/>
                                      </p:to>
                                    </p:set>
                                  </p:childTnLst>
                                </p:cTn>
                              </p:par>
                              <p:par>
                                <p:cTn id="504" presetID="1" presetClass="entr" presetSubtype="0" fill="hold" grpId="0" nodeType="withEffect">
                                  <p:stCondLst>
                                    <p:cond delay="0"/>
                                  </p:stCondLst>
                                  <p:childTnLst>
                                    <p:set>
                                      <p:cBhvr>
                                        <p:cTn id="505" dur="1" fill="hold">
                                          <p:stCondLst>
                                            <p:cond delay="0"/>
                                          </p:stCondLst>
                                        </p:cTn>
                                        <p:tgtEl>
                                          <p:spTgt spid="385"/>
                                        </p:tgtEl>
                                        <p:attrNameLst>
                                          <p:attrName>style.visibility</p:attrName>
                                        </p:attrNameLst>
                                      </p:cBhvr>
                                      <p:to>
                                        <p:strVal val="visible"/>
                                      </p:to>
                                    </p:set>
                                  </p:childTnLst>
                                </p:cTn>
                              </p:par>
                            </p:childTnLst>
                          </p:cTn>
                        </p:par>
                      </p:childTnLst>
                    </p:cTn>
                  </p:par>
                  <p:par>
                    <p:cTn id="506" fill="hold">
                      <p:stCondLst>
                        <p:cond delay="indefinite"/>
                      </p:stCondLst>
                      <p:childTnLst>
                        <p:par>
                          <p:cTn id="507" fill="hold">
                            <p:stCondLst>
                              <p:cond delay="0"/>
                            </p:stCondLst>
                            <p:childTnLst>
                              <p:par>
                                <p:cTn id="508" presetID="1" presetClass="entr" presetSubtype="0" fill="hold" grpId="0" nodeType="clickEffect">
                                  <p:stCondLst>
                                    <p:cond delay="0"/>
                                  </p:stCondLst>
                                  <p:childTnLst>
                                    <p:set>
                                      <p:cBhvr>
                                        <p:cTn id="509" dur="1" fill="hold">
                                          <p:stCondLst>
                                            <p:cond delay="0"/>
                                          </p:stCondLst>
                                        </p:cTn>
                                        <p:tgtEl>
                                          <p:spTgt spid="372"/>
                                        </p:tgtEl>
                                        <p:attrNameLst>
                                          <p:attrName>style.visibility</p:attrName>
                                        </p:attrNameLst>
                                      </p:cBhvr>
                                      <p:to>
                                        <p:strVal val="visible"/>
                                      </p:to>
                                    </p:set>
                                  </p:childTnLst>
                                </p:cTn>
                              </p:par>
                            </p:childTnLst>
                          </p:cTn>
                        </p:par>
                      </p:childTnLst>
                    </p:cTn>
                  </p:par>
                  <p:par>
                    <p:cTn id="510" fill="hold">
                      <p:stCondLst>
                        <p:cond delay="indefinite"/>
                      </p:stCondLst>
                      <p:childTnLst>
                        <p:par>
                          <p:cTn id="511" fill="hold">
                            <p:stCondLst>
                              <p:cond delay="0"/>
                            </p:stCondLst>
                            <p:childTnLst>
                              <p:par>
                                <p:cTn id="512" presetID="1" presetClass="exit" presetSubtype="0" fill="hold" grpId="1" nodeType="clickEffect">
                                  <p:stCondLst>
                                    <p:cond delay="0"/>
                                  </p:stCondLst>
                                  <p:childTnLst>
                                    <p:set>
                                      <p:cBhvr>
                                        <p:cTn id="513" dur="1" fill="hold">
                                          <p:stCondLst>
                                            <p:cond delay="0"/>
                                          </p:stCondLst>
                                        </p:cTn>
                                        <p:tgtEl>
                                          <p:spTgt spid="386"/>
                                        </p:tgtEl>
                                        <p:attrNameLst>
                                          <p:attrName>style.visibility</p:attrName>
                                        </p:attrNameLst>
                                      </p:cBhvr>
                                      <p:to>
                                        <p:strVal val="hidden"/>
                                      </p:to>
                                    </p:set>
                                  </p:childTnLst>
                                </p:cTn>
                              </p:par>
                              <p:par>
                                <p:cTn id="514" presetID="1" presetClass="exit" presetSubtype="0" fill="hold" grpId="1" nodeType="withEffect">
                                  <p:stCondLst>
                                    <p:cond delay="0"/>
                                  </p:stCondLst>
                                  <p:childTnLst>
                                    <p:set>
                                      <p:cBhvr>
                                        <p:cTn id="515" dur="1" fill="hold">
                                          <p:stCondLst>
                                            <p:cond delay="0"/>
                                          </p:stCondLst>
                                        </p:cTn>
                                        <p:tgtEl>
                                          <p:spTgt spid="385"/>
                                        </p:tgtEl>
                                        <p:attrNameLst>
                                          <p:attrName>style.visibility</p:attrName>
                                        </p:attrNameLst>
                                      </p:cBhvr>
                                      <p:to>
                                        <p:strVal val="hidden"/>
                                      </p:to>
                                    </p:set>
                                  </p:childTnLst>
                                </p:cTn>
                              </p:par>
                            </p:childTnLst>
                          </p:cTn>
                        </p:par>
                      </p:childTnLst>
                    </p:cTn>
                  </p:par>
                  <p:par>
                    <p:cTn id="516" fill="hold">
                      <p:stCondLst>
                        <p:cond delay="indefinite"/>
                      </p:stCondLst>
                      <p:childTnLst>
                        <p:par>
                          <p:cTn id="517" fill="hold">
                            <p:stCondLst>
                              <p:cond delay="0"/>
                            </p:stCondLst>
                            <p:childTnLst>
                              <p:par>
                                <p:cTn id="518" presetID="1" presetClass="entr" presetSubtype="0" fill="hold" nodeType="clickEffect">
                                  <p:stCondLst>
                                    <p:cond delay="0"/>
                                  </p:stCondLst>
                                  <p:childTnLst>
                                    <p:set>
                                      <p:cBhvr>
                                        <p:cTn id="519" dur="1" fill="hold">
                                          <p:stCondLst>
                                            <p:cond delay="0"/>
                                          </p:stCondLst>
                                        </p:cTn>
                                        <p:tgtEl>
                                          <p:spTgt spid="374"/>
                                        </p:tgtEl>
                                        <p:attrNameLst>
                                          <p:attrName>style.visibility</p:attrName>
                                        </p:attrNameLst>
                                      </p:cBhvr>
                                      <p:to>
                                        <p:strVal val="visible"/>
                                      </p:to>
                                    </p:set>
                                  </p:childTnLst>
                                </p:cTn>
                              </p:par>
                            </p:childTnLst>
                          </p:cTn>
                        </p:par>
                      </p:childTnLst>
                    </p:cTn>
                  </p:par>
                  <p:par>
                    <p:cTn id="520" fill="hold">
                      <p:stCondLst>
                        <p:cond delay="indefinite"/>
                      </p:stCondLst>
                      <p:childTnLst>
                        <p:par>
                          <p:cTn id="521" fill="hold">
                            <p:stCondLst>
                              <p:cond delay="0"/>
                            </p:stCondLst>
                            <p:childTnLst>
                              <p:par>
                                <p:cTn id="522" presetID="1" presetClass="entr" presetSubtype="0" fill="hold" grpId="0" nodeType="clickEffect">
                                  <p:stCondLst>
                                    <p:cond delay="0"/>
                                  </p:stCondLst>
                                  <p:childTnLst>
                                    <p:set>
                                      <p:cBhvr>
                                        <p:cTn id="523" dur="1" fill="hold">
                                          <p:stCondLst>
                                            <p:cond delay="0"/>
                                          </p:stCondLst>
                                        </p:cTn>
                                        <p:tgtEl>
                                          <p:spTgt spid="388"/>
                                        </p:tgtEl>
                                        <p:attrNameLst>
                                          <p:attrName>style.visibility</p:attrName>
                                        </p:attrNameLst>
                                      </p:cBhvr>
                                      <p:to>
                                        <p:strVal val="visible"/>
                                      </p:to>
                                    </p:set>
                                  </p:childTnLst>
                                </p:cTn>
                              </p:par>
                              <p:par>
                                <p:cTn id="524" presetID="1" presetClass="entr" presetSubtype="0" fill="hold" grpId="0" nodeType="withEffect">
                                  <p:stCondLst>
                                    <p:cond delay="0"/>
                                  </p:stCondLst>
                                  <p:childTnLst>
                                    <p:set>
                                      <p:cBhvr>
                                        <p:cTn id="525" dur="1" fill="hold">
                                          <p:stCondLst>
                                            <p:cond delay="0"/>
                                          </p:stCondLst>
                                        </p:cTn>
                                        <p:tgtEl>
                                          <p:spTgt spid="387"/>
                                        </p:tgtEl>
                                        <p:attrNameLst>
                                          <p:attrName>style.visibility</p:attrName>
                                        </p:attrNameLst>
                                      </p:cBhvr>
                                      <p:to>
                                        <p:strVal val="visible"/>
                                      </p:to>
                                    </p:set>
                                  </p:childTnLst>
                                </p:cTn>
                              </p:par>
                            </p:childTnLst>
                          </p:cTn>
                        </p:par>
                      </p:childTnLst>
                    </p:cTn>
                  </p:par>
                  <p:par>
                    <p:cTn id="526" fill="hold">
                      <p:stCondLst>
                        <p:cond delay="indefinite"/>
                      </p:stCondLst>
                      <p:childTnLst>
                        <p:par>
                          <p:cTn id="527" fill="hold">
                            <p:stCondLst>
                              <p:cond delay="0"/>
                            </p:stCondLst>
                            <p:childTnLst>
                              <p:par>
                                <p:cTn id="528" presetID="1" presetClass="entr" presetSubtype="0" fill="hold" grpId="0" nodeType="clickEffect">
                                  <p:stCondLst>
                                    <p:cond delay="0"/>
                                  </p:stCondLst>
                                  <p:childTnLst>
                                    <p:set>
                                      <p:cBhvr>
                                        <p:cTn id="529" dur="1" fill="hold">
                                          <p:stCondLst>
                                            <p:cond delay="0"/>
                                          </p:stCondLst>
                                        </p:cTn>
                                        <p:tgtEl>
                                          <p:spTgt spid="373"/>
                                        </p:tgtEl>
                                        <p:attrNameLst>
                                          <p:attrName>style.visibility</p:attrName>
                                        </p:attrNameLst>
                                      </p:cBhvr>
                                      <p:to>
                                        <p:strVal val="visible"/>
                                      </p:to>
                                    </p:set>
                                  </p:childTnLst>
                                </p:cTn>
                              </p:par>
                            </p:childTnLst>
                          </p:cTn>
                        </p:par>
                      </p:childTnLst>
                    </p:cTn>
                  </p:par>
                  <p:par>
                    <p:cTn id="530" fill="hold">
                      <p:stCondLst>
                        <p:cond delay="indefinite"/>
                      </p:stCondLst>
                      <p:childTnLst>
                        <p:par>
                          <p:cTn id="531" fill="hold">
                            <p:stCondLst>
                              <p:cond delay="0"/>
                            </p:stCondLst>
                            <p:childTnLst>
                              <p:par>
                                <p:cTn id="532" presetID="1" presetClass="exit" presetSubtype="0" fill="hold" grpId="1" nodeType="clickEffect">
                                  <p:stCondLst>
                                    <p:cond delay="0"/>
                                  </p:stCondLst>
                                  <p:childTnLst>
                                    <p:set>
                                      <p:cBhvr>
                                        <p:cTn id="533" dur="1" fill="hold">
                                          <p:stCondLst>
                                            <p:cond delay="0"/>
                                          </p:stCondLst>
                                        </p:cTn>
                                        <p:tgtEl>
                                          <p:spTgt spid="388"/>
                                        </p:tgtEl>
                                        <p:attrNameLst>
                                          <p:attrName>style.visibility</p:attrName>
                                        </p:attrNameLst>
                                      </p:cBhvr>
                                      <p:to>
                                        <p:strVal val="hidden"/>
                                      </p:to>
                                    </p:set>
                                  </p:childTnLst>
                                </p:cTn>
                              </p:par>
                              <p:par>
                                <p:cTn id="534" presetID="1" presetClass="exit" presetSubtype="0" fill="hold" grpId="1" nodeType="withEffect">
                                  <p:stCondLst>
                                    <p:cond delay="0"/>
                                  </p:stCondLst>
                                  <p:childTnLst>
                                    <p:set>
                                      <p:cBhvr>
                                        <p:cTn id="535" dur="1" fill="hold">
                                          <p:stCondLst>
                                            <p:cond delay="0"/>
                                          </p:stCondLst>
                                        </p:cTn>
                                        <p:tgtEl>
                                          <p:spTgt spid="387"/>
                                        </p:tgtEl>
                                        <p:attrNameLst>
                                          <p:attrName>style.visibility</p:attrName>
                                        </p:attrNameLst>
                                      </p:cBhvr>
                                      <p:to>
                                        <p:strVal val="hidden"/>
                                      </p:to>
                                    </p:set>
                                  </p:childTnLst>
                                </p:cTn>
                              </p:par>
                            </p:childTnLst>
                          </p:cTn>
                        </p:par>
                      </p:childTnLst>
                    </p:cTn>
                  </p:par>
                  <p:par>
                    <p:cTn id="536" fill="hold">
                      <p:stCondLst>
                        <p:cond delay="indefinite"/>
                      </p:stCondLst>
                      <p:childTnLst>
                        <p:par>
                          <p:cTn id="537" fill="hold">
                            <p:stCondLst>
                              <p:cond delay="0"/>
                            </p:stCondLst>
                            <p:childTnLst>
                              <p:par>
                                <p:cTn id="538" presetID="1" presetClass="entr" presetSubtype="0" fill="hold" grpId="0" nodeType="clickEffect">
                                  <p:stCondLst>
                                    <p:cond delay="0"/>
                                  </p:stCondLst>
                                  <p:childTnLst>
                                    <p:set>
                                      <p:cBhvr>
                                        <p:cTn id="539" dur="1" fill="hold">
                                          <p:stCondLst>
                                            <p:cond delay="0"/>
                                          </p:stCondLst>
                                        </p:cTn>
                                        <p:tgtEl>
                                          <p:spTgt spid="380"/>
                                        </p:tgtEl>
                                        <p:attrNameLst>
                                          <p:attrName>style.visibility</p:attrName>
                                        </p:attrNameLst>
                                      </p:cBhvr>
                                      <p:to>
                                        <p:strVal val="visible"/>
                                      </p:to>
                                    </p:set>
                                  </p:childTnLst>
                                </p:cTn>
                              </p:par>
                            </p:childTnLst>
                          </p:cTn>
                        </p:par>
                      </p:childTnLst>
                    </p:cTn>
                  </p:par>
                  <p:par>
                    <p:cTn id="540" fill="hold">
                      <p:stCondLst>
                        <p:cond delay="indefinite"/>
                      </p:stCondLst>
                      <p:childTnLst>
                        <p:par>
                          <p:cTn id="541" fill="hold">
                            <p:stCondLst>
                              <p:cond delay="0"/>
                            </p:stCondLst>
                            <p:childTnLst>
                              <p:par>
                                <p:cTn id="542" presetID="1" presetClass="entr" presetSubtype="0" fill="hold" grpId="0" nodeType="clickEffect">
                                  <p:stCondLst>
                                    <p:cond delay="0"/>
                                  </p:stCondLst>
                                  <p:childTnLst>
                                    <p:set>
                                      <p:cBhvr>
                                        <p:cTn id="543" dur="1" fill="hold">
                                          <p:stCondLst>
                                            <p:cond delay="0"/>
                                          </p:stCondLst>
                                        </p:cTn>
                                        <p:tgtEl>
                                          <p:spTgt spid="390"/>
                                        </p:tgtEl>
                                        <p:attrNameLst>
                                          <p:attrName>style.visibility</p:attrName>
                                        </p:attrNameLst>
                                      </p:cBhvr>
                                      <p:to>
                                        <p:strVal val="visible"/>
                                      </p:to>
                                    </p:set>
                                  </p:childTnLst>
                                </p:cTn>
                              </p:par>
                              <p:par>
                                <p:cTn id="544" presetID="1" presetClass="entr" presetSubtype="0" fill="hold" grpId="0" nodeType="withEffect">
                                  <p:stCondLst>
                                    <p:cond delay="0"/>
                                  </p:stCondLst>
                                  <p:childTnLst>
                                    <p:set>
                                      <p:cBhvr>
                                        <p:cTn id="545" dur="1" fill="hold">
                                          <p:stCondLst>
                                            <p:cond delay="0"/>
                                          </p:stCondLst>
                                        </p:cTn>
                                        <p:tgtEl>
                                          <p:spTgt spid="389"/>
                                        </p:tgtEl>
                                        <p:attrNameLst>
                                          <p:attrName>style.visibility</p:attrName>
                                        </p:attrNameLst>
                                      </p:cBhvr>
                                      <p:to>
                                        <p:strVal val="visible"/>
                                      </p:to>
                                    </p:set>
                                  </p:childTnLst>
                                </p:cTn>
                              </p:par>
                            </p:childTnLst>
                          </p:cTn>
                        </p:par>
                      </p:childTnLst>
                    </p:cTn>
                  </p:par>
                  <p:par>
                    <p:cTn id="546" fill="hold">
                      <p:stCondLst>
                        <p:cond delay="indefinite"/>
                      </p:stCondLst>
                      <p:childTnLst>
                        <p:par>
                          <p:cTn id="547" fill="hold">
                            <p:stCondLst>
                              <p:cond delay="0"/>
                            </p:stCondLst>
                            <p:childTnLst>
                              <p:par>
                                <p:cTn id="548" presetID="1" presetClass="entr" presetSubtype="0" fill="hold" grpId="0" nodeType="clickEffect">
                                  <p:stCondLst>
                                    <p:cond delay="0"/>
                                  </p:stCondLst>
                                  <p:childTnLst>
                                    <p:set>
                                      <p:cBhvr>
                                        <p:cTn id="549" dur="1" fill="hold">
                                          <p:stCondLst>
                                            <p:cond delay="0"/>
                                          </p:stCondLst>
                                        </p:cTn>
                                        <p:tgtEl>
                                          <p:spTgt spid="368"/>
                                        </p:tgtEl>
                                        <p:attrNameLst>
                                          <p:attrName>style.visibility</p:attrName>
                                        </p:attrNameLst>
                                      </p:cBhvr>
                                      <p:to>
                                        <p:strVal val="visible"/>
                                      </p:to>
                                    </p:set>
                                  </p:childTnLst>
                                </p:cTn>
                              </p:par>
                            </p:childTnLst>
                          </p:cTn>
                        </p:par>
                      </p:childTnLst>
                    </p:cTn>
                  </p:par>
                  <p:par>
                    <p:cTn id="550" fill="hold">
                      <p:stCondLst>
                        <p:cond delay="indefinite"/>
                      </p:stCondLst>
                      <p:childTnLst>
                        <p:par>
                          <p:cTn id="551" fill="hold">
                            <p:stCondLst>
                              <p:cond delay="0"/>
                            </p:stCondLst>
                            <p:childTnLst>
                              <p:par>
                                <p:cTn id="552" presetID="1" presetClass="exit" presetSubtype="0" fill="hold" grpId="1" nodeType="clickEffect">
                                  <p:stCondLst>
                                    <p:cond delay="0"/>
                                  </p:stCondLst>
                                  <p:childTnLst>
                                    <p:set>
                                      <p:cBhvr>
                                        <p:cTn id="553" dur="1" fill="hold">
                                          <p:stCondLst>
                                            <p:cond delay="0"/>
                                          </p:stCondLst>
                                        </p:cTn>
                                        <p:tgtEl>
                                          <p:spTgt spid="390"/>
                                        </p:tgtEl>
                                        <p:attrNameLst>
                                          <p:attrName>style.visibility</p:attrName>
                                        </p:attrNameLst>
                                      </p:cBhvr>
                                      <p:to>
                                        <p:strVal val="hidden"/>
                                      </p:to>
                                    </p:set>
                                  </p:childTnLst>
                                </p:cTn>
                              </p:par>
                              <p:par>
                                <p:cTn id="554" presetID="1" presetClass="exit" presetSubtype="0" fill="hold" grpId="1" nodeType="withEffect">
                                  <p:stCondLst>
                                    <p:cond delay="0"/>
                                  </p:stCondLst>
                                  <p:childTnLst>
                                    <p:set>
                                      <p:cBhvr>
                                        <p:cTn id="555" dur="1" fill="hold">
                                          <p:stCondLst>
                                            <p:cond delay="0"/>
                                          </p:stCondLst>
                                        </p:cTn>
                                        <p:tgtEl>
                                          <p:spTgt spid="389"/>
                                        </p:tgtEl>
                                        <p:attrNameLst>
                                          <p:attrName>style.visibility</p:attrName>
                                        </p:attrNameLst>
                                      </p:cBhvr>
                                      <p:to>
                                        <p:strVal val="hidden"/>
                                      </p:to>
                                    </p:set>
                                  </p:childTnLst>
                                </p:cTn>
                              </p:par>
                            </p:childTnLst>
                          </p:cTn>
                        </p:par>
                      </p:childTnLst>
                    </p:cTn>
                  </p:par>
                  <p:par>
                    <p:cTn id="556" fill="hold">
                      <p:stCondLst>
                        <p:cond delay="indefinite"/>
                      </p:stCondLst>
                      <p:childTnLst>
                        <p:par>
                          <p:cTn id="557" fill="hold">
                            <p:stCondLst>
                              <p:cond delay="0"/>
                            </p:stCondLst>
                            <p:childTnLst>
                              <p:par>
                                <p:cTn id="558" presetID="1" presetClass="entr" presetSubtype="0" fill="hold" nodeType="clickEffect">
                                  <p:stCondLst>
                                    <p:cond delay="0"/>
                                  </p:stCondLst>
                                  <p:childTnLst>
                                    <p:set>
                                      <p:cBhvr>
                                        <p:cTn id="559" dur="1" fill="hold">
                                          <p:stCondLst>
                                            <p:cond delay="0"/>
                                          </p:stCondLst>
                                        </p:cTn>
                                        <p:tgtEl>
                                          <p:spTgt spid="370"/>
                                        </p:tgtEl>
                                        <p:attrNameLst>
                                          <p:attrName>style.visibility</p:attrName>
                                        </p:attrNameLst>
                                      </p:cBhvr>
                                      <p:to>
                                        <p:strVal val="visible"/>
                                      </p:to>
                                    </p:set>
                                  </p:childTnLst>
                                </p:cTn>
                              </p:par>
                            </p:childTnLst>
                          </p:cTn>
                        </p:par>
                      </p:childTnLst>
                    </p:cTn>
                  </p:par>
                  <p:par>
                    <p:cTn id="560" fill="hold">
                      <p:stCondLst>
                        <p:cond delay="indefinite"/>
                      </p:stCondLst>
                      <p:childTnLst>
                        <p:par>
                          <p:cTn id="561" fill="hold">
                            <p:stCondLst>
                              <p:cond delay="0"/>
                            </p:stCondLst>
                            <p:childTnLst>
                              <p:par>
                                <p:cTn id="562" presetID="1" presetClass="entr" presetSubtype="0" fill="hold" grpId="0" nodeType="clickEffect">
                                  <p:stCondLst>
                                    <p:cond delay="0"/>
                                  </p:stCondLst>
                                  <p:childTnLst>
                                    <p:set>
                                      <p:cBhvr>
                                        <p:cTn id="563" dur="1" fill="hold">
                                          <p:stCondLst>
                                            <p:cond delay="0"/>
                                          </p:stCondLst>
                                        </p:cTn>
                                        <p:tgtEl>
                                          <p:spTgt spid="392"/>
                                        </p:tgtEl>
                                        <p:attrNameLst>
                                          <p:attrName>style.visibility</p:attrName>
                                        </p:attrNameLst>
                                      </p:cBhvr>
                                      <p:to>
                                        <p:strVal val="visible"/>
                                      </p:to>
                                    </p:set>
                                  </p:childTnLst>
                                </p:cTn>
                              </p:par>
                              <p:par>
                                <p:cTn id="564" presetID="1" presetClass="entr" presetSubtype="0" fill="hold" grpId="0" nodeType="withEffect">
                                  <p:stCondLst>
                                    <p:cond delay="0"/>
                                  </p:stCondLst>
                                  <p:childTnLst>
                                    <p:set>
                                      <p:cBhvr>
                                        <p:cTn id="565" dur="1" fill="hold">
                                          <p:stCondLst>
                                            <p:cond delay="0"/>
                                          </p:stCondLst>
                                        </p:cTn>
                                        <p:tgtEl>
                                          <p:spTgt spid="391"/>
                                        </p:tgtEl>
                                        <p:attrNameLst>
                                          <p:attrName>style.visibility</p:attrName>
                                        </p:attrNameLst>
                                      </p:cBhvr>
                                      <p:to>
                                        <p:strVal val="visible"/>
                                      </p:to>
                                    </p:set>
                                  </p:childTnLst>
                                </p:cTn>
                              </p:par>
                            </p:childTnLst>
                          </p:cTn>
                        </p:par>
                      </p:childTnLst>
                    </p:cTn>
                  </p:par>
                  <p:par>
                    <p:cTn id="566" fill="hold">
                      <p:stCondLst>
                        <p:cond delay="indefinite"/>
                      </p:stCondLst>
                      <p:childTnLst>
                        <p:par>
                          <p:cTn id="567" fill="hold">
                            <p:stCondLst>
                              <p:cond delay="0"/>
                            </p:stCondLst>
                            <p:childTnLst>
                              <p:par>
                                <p:cTn id="568" presetID="1" presetClass="entr" presetSubtype="0" fill="hold" grpId="0" nodeType="clickEffect">
                                  <p:stCondLst>
                                    <p:cond delay="0"/>
                                  </p:stCondLst>
                                  <p:childTnLst>
                                    <p:set>
                                      <p:cBhvr>
                                        <p:cTn id="569" dur="1" fill="hold">
                                          <p:stCondLst>
                                            <p:cond delay="0"/>
                                          </p:stCondLst>
                                        </p:cTn>
                                        <p:tgtEl>
                                          <p:spTgt spid="369"/>
                                        </p:tgtEl>
                                        <p:attrNameLst>
                                          <p:attrName>style.visibility</p:attrName>
                                        </p:attrNameLst>
                                      </p:cBhvr>
                                      <p:to>
                                        <p:strVal val="visible"/>
                                      </p:to>
                                    </p:set>
                                  </p:childTnLst>
                                </p:cTn>
                              </p:par>
                            </p:childTnLst>
                          </p:cTn>
                        </p:par>
                      </p:childTnLst>
                    </p:cTn>
                  </p:par>
                  <p:par>
                    <p:cTn id="570" fill="hold">
                      <p:stCondLst>
                        <p:cond delay="indefinite"/>
                      </p:stCondLst>
                      <p:childTnLst>
                        <p:par>
                          <p:cTn id="571" fill="hold">
                            <p:stCondLst>
                              <p:cond delay="0"/>
                            </p:stCondLst>
                            <p:childTnLst>
                              <p:par>
                                <p:cTn id="572" presetID="1" presetClass="exit" presetSubtype="0" fill="hold" grpId="1" nodeType="clickEffect">
                                  <p:stCondLst>
                                    <p:cond delay="0"/>
                                  </p:stCondLst>
                                  <p:childTnLst>
                                    <p:set>
                                      <p:cBhvr>
                                        <p:cTn id="573" dur="1" fill="hold">
                                          <p:stCondLst>
                                            <p:cond delay="0"/>
                                          </p:stCondLst>
                                        </p:cTn>
                                        <p:tgtEl>
                                          <p:spTgt spid="392"/>
                                        </p:tgtEl>
                                        <p:attrNameLst>
                                          <p:attrName>style.visibility</p:attrName>
                                        </p:attrNameLst>
                                      </p:cBhvr>
                                      <p:to>
                                        <p:strVal val="hidden"/>
                                      </p:to>
                                    </p:set>
                                  </p:childTnLst>
                                </p:cTn>
                              </p:par>
                              <p:par>
                                <p:cTn id="574" presetID="1" presetClass="exit" presetSubtype="0" fill="hold" grpId="1" nodeType="withEffect">
                                  <p:stCondLst>
                                    <p:cond delay="0"/>
                                  </p:stCondLst>
                                  <p:childTnLst>
                                    <p:set>
                                      <p:cBhvr>
                                        <p:cTn id="575" dur="1" fill="hold">
                                          <p:stCondLst>
                                            <p:cond delay="0"/>
                                          </p:stCondLst>
                                        </p:cTn>
                                        <p:tgtEl>
                                          <p:spTgt spid="391"/>
                                        </p:tgtEl>
                                        <p:attrNameLst>
                                          <p:attrName>style.visibility</p:attrName>
                                        </p:attrNameLst>
                                      </p:cBhvr>
                                      <p:to>
                                        <p:strVal val="hidden"/>
                                      </p:to>
                                    </p:set>
                                  </p:childTnLst>
                                </p:cTn>
                              </p:par>
                            </p:childTnLst>
                          </p:cTn>
                        </p:par>
                      </p:childTnLst>
                    </p:cTn>
                  </p:par>
                  <p:par>
                    <p:cTn id="576" fill="hold">
                      <p:stCondLst>
                        <p:cond delay="indefinite"/>
                      </p:stCondLst>
                      <p:childTnLst>
                        <p:par>
                          <p:cTn id="577" fill="hold">
                            <p:stCondLst>
                              <p:cond delay="0"/>
                            </p:stCondLst>
                            <p:childTnLst>
                              <p:par>
                                <p:cTn id="578" presetID="1" presetClass="entr" presetSubtype="0" fill="hold" grpId="0" nodeType="clickEffect">
                                  <p:stCondLst>
                                    <p:cond delay="0"/>
                                  </p:stCondLst>
                                  <p:childTnLst>
                                    <p:set>
                                      <p:cBhvr>
                                        <p:cTn id="579" dur="1" fill="hold">
                                          <p:stCondLst>
                                            <p:cond delay="0"/>
                                          </p:stCondLst>
                                        </p:cTn>
                                        <p:tgtEl>
                                          <p:spTgt spid="375"/>
                                        </p:tgtEl>
                                        <p:attrNameLst>
                                          <p:attrName>style.visibility</p:attrName>
                                        </p:attrNameLst>
                                      </p:cBhvr>
                                      <p:to>
                                        <p:strVal val="visible"/>
                                      </p:to>
                                    </p:set>
                                  </p:childTnLst>
                                </p:cTn>
                              </p:par>
                            </p:childTnLst>
                          </p:cTn>
                        </p:par>
                      </p:childTnLst>
                    </p:cTn>
                  </p:par>
                  <p:par>
                    <p:cTn id="580" fill="hold">
                      <p:stCondLst>
                        <p:cond delay="indefinite"/>
                      </p:stCondLst>
                      <p:childTnLst>
                        <p:par>
                          <p:cTn id="581" fill="hold">
                            <p:stCondLst>
                              <p:cond delay="0"/>
                            </p:stCondLst>
                            <p:childTnLst>
                              <p:par>
                                <p:cTn id="582" presetID="1" presetClass="entr" presetSubtype="0" fill="hold" grpId="0" nodeType="clickEffect">
                                  <p:stCondLst>
                                    <p:cond delay="0"/>
                                  </p:stCondLst>
                                  <p:childTnLst>
                                    <p:set>
                                      <p:cBhvr>
                                        <p:cTn id="583" dur="1" fill="hold">
                                          <p:stCondLst>
                                            <p:cond delay="0"/>
                                          </p:stCondLst>
                                        </p:cTn>
                                        <p:tgtEl>
                                          <p:spTgt spid="394"/>
                                        </p:tgtEl>
                                        <p:attrNameLst>
                                          <p:attrName>style.visibility</p:attrName>
                                        </p:attrNameLst>
                                      </p:cBhvr>
                                      <p:to>
                                        <p:strVal val="visible"/>
                                      </p:to>
                                    </p:set>
                                  </p:childTnLst>
                                </p:cTn>
                              </p:par>
                              <p:par>
                                <p:cTn id="584" presetID="1" presetClass="entr" presetSubtype="0" fill="hold" grpId="0" nodeType="withEffect">
                                  <p:stCondLst>
                                    <p:cond delay="0"/>
                                  </p:stCondLst>
                                  <p:childTnLst>
                                    <p:set>
                                      <p:cBhvr>
                                        <p:cTn id="585" dur="1" fill="hold">
                                          <p:stCondLst>
                                            <p:cond delay="0"/>
                                          </p:stCondLst>
                                        </p:cTn>
                                        <p:tgtEl>
                                          <p:spTgt spid="393"/>
                                        </p:tgtEl>
                                        <p:attrNameLst>
                                          <p:attrName>style.visibility</p:attrName>
                                        </p:attrNameLst>
                                      </p:cBhvr>
                                      <p:to>
                                        <p:strVal val="visible"/>
                                      </p:to>
                                    </p:set>
                                  </p:childTnLst>
                                </p:cTn>
                              </p:par>
                            </p:childTnLst>
                          </p:cTn>
                        </p:par>
                      </p:childTnLst>
                    </p:cTn>
                  </p:par>
                  <p:par>
                    <p:cTn id="586" fill="hold">
                      <p:stCondLst>
                        <p:cond delay="indefinite"/>
                      </p:stCondLst>
                      <p:childTnLst>
                        <p:par>
                          <p:cTn id="587" fill="hold">
                            <p:stCondLst>
                              <p:cond delay="0"/>
                            </p:stCondLst>
                            <p:childTnLst>
                              <p:par>
                                <p:cTn id="588" presetID="1" presetClass="entr" presetSubtype="0" fill="hold" grpId="0" nodeType="clickEffect">
                                  <p:stCondLst>
                                    <p:cond delay="0"/>
                                  </p:stCondLst>
                                  <p:childTnLst>
                                    <p:set>
                                      <p:cBhvr>
                                        <p:cTn id="589" dur="1" fill="hold">
                                          <p:stCondLst>
                                            <p:cond delay="0"/>
                                          </p:stCondLst>
                                        </p:cTn>
                                        <p:tgtEl>
                                          <p:spTgt spid="377"/>
                                        </p:tgtEl>
                                        <p:attrNameLst>
                                          <p:attrName>style.visibility</p:attrName>
                                        </p:attrNameLst>
                                      </p:cBhvr>
                                      <p:to>
                                        <p:strVal val="visible"/>
                                      </p:to>
                                    </p:set>
                                  </p:childTnLst>
                                </p:cTn>
                              </p:par>
                            </p:childTnLst>
                          </p:cTn>
                        </p:par>
                      </p:childTnLst>
                    </p:cTn>
                  </p:par>
                  <p:par>
                    <p:cTn id="590" fill="hold">
                      <p:stCondLst>
                        <p:cond delay="indefinite"/>
                      </p:stCondLst>
                      <p:childTnLst>
                        <p:par>
                          <p:cTn id="591" fill="hold">
                            <p:stCondLst>
                              <p:cond delay="0"/>
                            </p:stCondLst>
                            <p:childTnLst>
                              <p:par>
                                <p:cTn id="592" presetID="1" presetClass="exit" presetSubtype="0" fill="hold" grpId="1" nodeType="clickEffect">
                                  <p:stCondLst>
                                    <p:cond delay="0"/>
                                  </p:stCondLst>
                                  <p:childTnLst>
                                    <p:set>
                                      <p:cBhvr>
                                        <p:cTn id="593" dur="1" fill="hold">
                                          <p:stCondLst>
                                            <p:cond delay="0"/>
                                          </p:stCondLst>
                                        </p:cTn>
                                        <p:tgtEl>
                                          <p:spTgt spid="394"/>
                                        </p:tgtEl>
                                        <p:attrNameLst>
                                          <p:attrName>style.visibility</p:attrName>
                                        </p:attrNameLst>
                                      </p:cBhvr>
                                      <p:to>
                                        <p:strVal val="hidden"/>
                                      </p:to>
                                    </p:set>
                                  </p:childTnLst>
                                </p:cTn>
                              </p:par>
                              <p:par>
                                <p:cTn id="594" presetID="1" presetClass="exit" presetSubtype="0" fill="hold" grpId="1" nodeType="withEffect">
                                  <p:stCondLst>
                                    <p:cond delay="0"/>
                                  </p:stCondLst>
                                  <p:childTnLst>
                                    <p:set>
                                      <p:cBhvr>
                                        <p:cTn id="595" dur="1" fill="hold">
                                          <p:stCondLst>
                                            <p:cond delay="0"/>
                                          </p:stCondLst>
                                        </p:cTn>
                                        <p:tgtEl>
                                          <p:spTgt spid="393"/>
                                        </p:tgtEl>
                                        <p:attrNameLst>
                                          <p:attrName>style.visibility</p:attrName>
                                        </p:attrNameLst>
                                      </p:cBhvr>
                                      <p:to>
                                        <p:strVal val="hidden"/>
                                      </p:to>
                                    </p:set>
                                  </p:childTnLst>
                                </p:cTn>
                              </p:par>
                            </p:childTnLst>
                          </p:cTn>
                        </p:par>
                      </p:childTnLst>
                    </p:cTn>
                  </p:par>
                  <p:par>
                    <p:cTn id="596" fill="hold">
                      <p:stCondLst>
                        <p:cond delay="indefinite"/>
                      </p:stCondLst>
                      <p:childTnLst>
                        <p:par>
                          <p:cTn id="597" fill="hold">
                            <p:stCondLst>
                              <p:cond delay="0"/>
                            </p:stCondLst>
                            <p:childTnLst>
                              <p:par>
                                <p:cTn id="598" presetID="1" presetClass="entr" presetSubtype="0" fill="hold" nodeType="clickEffect">
                                  <p:stCondLst>
                                    <p:cond delay="0"/>
                                  </p:stCondLst>
                                  <p:childTnLst>
                                    <p:set>
                                      <p:cBhvr>
                                        <p:cTn id="599" dur="1" fill="hold">
                                          <p:stCondLst>
                                            <p:cond delay="0"/>
                                          </p:stCondLst>
                                        </p:cTn>
                                        <p:tgtEl>
                                          <p:spTgt spid="379"/>
                                        </p:tgtEl>
                                        <p:attrNameLst>
                                          <p:attrName>style.visibility</p:attrName>
                                        </p:attrNameLst>
                                      </p:cBhvr>
                                      <p:to>
                                        <p:strVal val="visible"/>
                                      </p:to>
                                    </p:set>
                                  </p:childTnLst>
                                </p:cTn>
                              </p:par>
                            </p:childTnLst>
                          </p:cTn>
                        </p:par>
                      </p:childTnLst>
                    </p:cTn>
                  </p:par>
                  <p:par>
                    <p:cTn id="600" fill="hold">
                      <p:stCondLst>
                        <p:cond delay="indefinite"/>
                      </p:stCondLst>
                      <p:childTnLst>
                        <p:par>
                          <p:cTn id="601" fill="hold">
                            <p:stCondLst>
                              <p:cond delay="0"/>
                            </p:stCondLst>
                            <p:childTnLst>
                              <p:par>
                                <p:cTn id="602" presetID="1" presetClass="entr" presetSubtype="0" fill="hold" grpId="0" nodeType="clickEffect">
                                  <p:stCondLst>
                                    <p:cond delay="0"/>
                                  </p:stCondLst>
                                  <p:childTnLst>
                                    <p:set>
                                      <p:cBhvr>
                                        <p:cTn id="603" dur="1" fill="hold">
                                          <p:stCondLst>
                                            <p:cond delay="0"/>
                                          </p:stCondLst>
                                        </p:cTn>
                                        <p:tgtEl>
                                          <p:spTgt spid="396"/>
                                        </p:tgtEl>
                                        <p:attrNameLst>
                                          <p:attrName>style.visibility</p:attrName>
                                        </p:attrNameLst>
                                      </p:cBhvr>
                                      <p:to>
                                        <p:strVal val="visible"/>
                                      </p:to>
                                    </p:set>
                                  </p:childTnLst>
                                </p:cTn>
                              </p:par>
                              <p:par>
                                <p:cTn id="604" presetID="1" presetClass="entr" presetSubtype="0" fill="hold" grpId="0" nodeType="withEffect">
                                  <p:stCondLst>
                                    <p:cond delay="0"/>
                                  </p:stCondLst>
                                  <p:childTnLst>
                                    <p:set>
                                      <p:cBhvr>
                                        <p:cTn id="605" dur="1" fill="hold">
                                          <p:stCondLst>
                                            <p:cond delay="0"/>
                                          </p:stCondLst>
                                        </p:cTn>
                                        <p:tgtEl>
                                          <p:spTgt spid="395"/>
                                        </p:tgtEl>
                                        <p:attrNameLst>
                                          <p:attrName>style.visibility</p:attrName>
                                        </p:attrNameLst>
                                      </p:cBhvr>
                                      <p:to>
                                        <p:strVal val="visible"/>
                                      </p:to>
                                    </p:set>
                                  </p:childTnLst>
                                </p:cTn>
                              </p:par>
                            </p:childTnLst>
                          </p:cTn>
                        </p:par>
                      </p:childTnLst>
                    </p:cTn>
                  </p:par>
                  <p:par>
                    <p:cTn id="606" fill="hold">
                      <p:stCondLst>
                        <p:cond delay="indefinite"/>
                      </p:stCondLst>
                      <p:childTnLst>
                        <p:par>
                          <p:cTn id="607" fill="hold">
                            <p:stCondLst>
                              <p:cond delay="0"/>
                            </p:stCondLst>
                            <p:childTnLst>
                              <p:par>
                                <p:cTn id="608" presetID="1" presetClass="entr" presetSubtype="0" fill="hold" grpId="0" nodeType="clickEffect">
                                  <p:stCondLst>
                                    <p:cond delay="0"/>
                                  </p:stCondLst>
                                  <p:childTnLst>
                                    <p:set>
                                      <p:cBhvr>
                                        <p:cTn id="609" dur="1" fill="hold">
                                          <p:stCondLst>
                                            <p:cond delay="0"/>
                                          </p:stCondLst>
                                        </p:cTn>
                                        <p:tgtEl>
                                          <p:spTgt spid="378"/>
                                        </p:tgtEl>
                                        <p:attrNameLst>
                                          <p:attrName>style.visibility</p:attrName>
                                        </p:attrNameLst>
                                      </p:cBhvr>
                                      <p:to>
                                        <p:strVal val="visible"/>
                                      </p:to>
                                    </p:set>
                                  </p:childTnLst>
                                </p:cTn>
                              </p:par>
                            </p:childTnLst>
                          </p:cTn>
                        </p:par>
                      </p:childTnLst>
                    </p:cTn>
                  </p:par>
                  <p:par>
                    <p:cTn id="610" fill="hold">
                      <p:stCondLst>
                        <p:cond delay="indefinite"/>
                      </p:stCondLst>
                      <p:childTnLst>
                        <p:par>
                          <p:cTn id="611" fill="hold">
                            <p:stCondLst>
                              <p:cond delay="0"/>
                            </p:stCondLst>
                            <p:childTnLst>
                              <p:par>
                                <p:cTn id="612" presetID="1" presetClass="exit" presetSubtype="0" fill="hold" grpId="1" nodeType="clickEffect">
                                  <p:stCondLst>
                                    <p:cond delay="0"/>
                                  </p:stCondLst>
                                  <p:childTnLst>
                                    <p:set>
                                      <p:cBhvr>
                                        <p:cTn id="613" dur="1" fill="hold">
                                          <p:stCondLst>
                                            <p:cond delay="0"/>
                                          </p:stCondLst>
                                        </p:cTn>
                                        <p:tgtEl>
                                          <p:spTgt spid="396"/>
                                        </p:tgtEl>
                                        <p:attrNameLst>
                                          <p:attrName>style.visibility</p:attrName>
                                        </p:attrNameLst>
                                      </p:cBhvr>
                                      <p:to>
                                        <p:strVal val="hidden"/>
                                      </p:to>
                                    </p:set>
                                  </p:childTnLst>
                                </p:cTn>
                              </p:par>
                              <p:par>
                                <p:cTn id="614" presetID="1" presetClass="exit" presetSubtype="0" fill="hold" grpId="1" nodeType="withEffect">
                                  <p:stCondLst>
                                    <p:cond delay="0"/>
                                  </p:stCondLst>
                                  <p:childTnLst>
                                    <p:set>
                                      <p:cBhvr>
                                        <p:cTn id="615" dur="1" fill="hold">
                                          <p:stCondLst>
                                            <p:cond delay="0"/>
                                          </p:stCondLst>
                                        </p:cTn>
                                        <p:tgtEl>
                                          <p:spTgt spid="395"/>
                                        </p:tgtEl>
                                        <p:attrNameLst>
                                          <p:attrName>style.visibility</p:attrName>
                                        </p:attrNameLst>
                                      </p:cBhvr>
                                      <p:to>
                                        <p:strVal val="hidden"/>
                                      </p:to>
                                    </p:set>
                                  </p:childTnLst>
                                </p:cTn>
                              </p:par>
                            </p:childTnLst>
                          </p:cTn>
                        </p:par>
                      </p:childTnLst>
                    </p:cTn>
                  </p:par>
                  <p:par>
                    <p:cTn id="616" fill="hold">
                      <p:stCondLst>
                        <p:cond delay="indefinite"/>
                      </p:stCondLst>
                      <p:childTnLst>
                        <p:par>
                          <p:cTn id="617" fill="hold">
                            <p:stCondLst>
                              <p:cond delay="0"/>
                            </p:stCondLst>
                            <p:childTnLst>
                              <p:par>
                                <p:cTn id="618" presetID="1" presetClass="entr" presetSubtype="0" fill="hold" grpId="0" nodeType="clickEffect">
                                  <p:stCondLst>
                                    <p:cond delay="0"/>
                                  </p:stCondLst>
                                  <p:childTnLst>
                                    <p:set>
                                      <p:cBhvr>
                                        <p:cTn id="619" dur="1" fill="hold">
                                          <p:stCondLst>
                                            <p:cond delay="0"/>
                                          </p:stCondLst>
                                        </p:cTn>
                                        <p:tgtEl>
                                          <p:spTgt spid="451"/>
                                        </p:tgtEl>
                                        <p:attrNameLst>
                                          <p:attrName>style.visibility</p:attrName>
                                        </p:attrNameLst>
                                      </p:cBhvr>
                                      <p:to>
                                        <p:strVal val="visible"/>
                                      </p:to>
                                    </p:set>
                                  </p:childTnLst>
                                </p:cTn>
                              </p:par>
                            </p:childTnLst>
                          </p:cTn>
                        </p:par>
                      </p:childTnLst>
                    </p:cTn>
                  </p:par>
                  <p:par>
                    <p:cTn id="620" fill="hold">
                      <p:stCondLst>
                        <p:cond delay="indefinite"/>
                      </p:stCondLst>
                      <p:childTnLst>
                        <p:par>
                          <p:cTn id="621" fill="hold">
                            <p:stCondLst>
                              <p:cond delay="0"/>
                            </p:stCondLst>
                            <p:childTnLst>
                              <p:par>
                                <p:cTn id="622" presetID="1" presetClass="entr" presetSubtype="0" fill="hold" nodeType="clickEffect">
                                  <p:stCondLst>
                                    <p:cond delay="0"/>
                                  </p:stCondLst>
                                  <p:childTnLst>
                                    <p:set>
                                      <p:cBhvr>
                                        <p:cTn id="623" dur="1" fill="hold">
                                          <p:stCondLst>
                                            <p:cond delay="0"/>
                                          </p:stCondLst>
                                        </p:cTn>
                                        <p:tgtEl>
                                          <p:spTgt spid="400"/>
                                        </p:tgtEl>
                                        <p:attrNameLst>
                                          <p:attrName>style.visibility</p:attrName>
                                        </p:attrNameLst>
                                      </p:cBhvr>
                                      <p:to>
                                        <p:strVal val="visible"/>
                                      </p:to>
                                    </p:set>
                                  </p:childTnLst>
                                </p:cTn>
                              </p:par>
                            </p:childTnLst>
                          </p:cTn>
                        </p:par>
                      </p:childTnLst>
                    </p:cTn>
                  </p:par>
                  <p:par>
                    <p:cTn id="624" fill="hold">
                      <p:stCondLst>
                        <p:cond delay="indefinite"/>
                      </p:stCondLst>
                      <p:childTnLst>
                        <p:par>
                          <p:cTn id="625" fill="hold">
                            <p:stCondLst>
                              <p:cond delay="0"/>
                            </p:stCondLst>
                            <p:childTnLst>
                              <p:par>
                                <p:cTn id="626" presetID="1" presetClass="entr" presetSubtype="0" fill="hold" grpId="0" nodeType="clickEffect">
                                  <p:stCondLst>
                                    <p:cond delay="0"/>
                                  </p:stCondLst>
                                  <p:childTnLst>
                                    <p:set>
                                      <p:cBhvr>
                                        <p:cTn id="627" dur="1" fill="hold">
                                          <p:stCondLst>
                                            <p:cond delay="0"/>
                                          </p:stCondLst>
                                        </p:cTn>
                                        <p:tgtEl>
                                          <p:spTgt spid="404"/>
                                        </p:tgtEl>
                                        <p:attrNameLst>
                                          <p:attrName>style.visibility</p:attrName>
                                        </p:attrNameLst>
                                      </p:cBhvr>
                                      <p:to>
                                        <p:strVal val="visible"/>
                                      </p:to>
                                    </p:set>
                                  </p:childTnLst>
                                </p:cTn>
                              </p:par>
                            </p:childTnLst>
                          </p:cTn>
                        </p:par>
                      </p:childTnLst>
                    </p:cTn>
                  </p:par>
                  <p:par>
                    <p:cTn id="628" fill="hold">
                      <p:stCondLst>
                        <p:cond delay="indefinite"/>
                      </p:stCondLst>
                      <p:childTnLst>
                        <p:par>
                          <p:cTn id="629" fill="hold">
                            <p:stCondLst>
                              <p:cond delay="0"/>
                            </p:stCondLst>
                            <p:childTnLst>
                              <p:par>
                                <p:cTn id="630" presetID="1" presetClass="entr" presetSubtype="0" fill="hold" nodeType="clickEffect">
                                  <p:stCondLst>
                                    <p:cond delay="0"/>
                                  </p:stCondLst>
                                  <p:childTnLst>
                                    <p:set>
                                      <p:cBhvr>
                                        <p:cTn id="631" dur="1" fill="hold">
                                          <p:stCondLst>
                                            <p:cond delay="0"/>
                                          </p:stCondLst>
                                        </p:cTn>
                                        <p:tgtEl>
                                          <p:spTgt spid="405"/>
                                        </p:tgtEl>
                                        <p:attrNameLst>
                                          <p:attrName>style.visibility</p:attrName>
                                        </p:attrNameLst>
                                      </p:cBhvr>
                                      <p:to>
                                        <p:strVal val="visible"/>
                                      </p:to>
                                    </p:set>
                                  </p:childTnLst>
                                </p:cTn>
                              </p:par>
                            </p:childTnLst>
                          </p:cTn>
                        </p:par>
                      </p:childTnLst>
                    </p:cTn>
                  </p:par>
                  <p:par>
                    <p:cTn id="632" fill="hold">
                      <p:stCondLst>
                        <p:cond delay="indefinite"/>
                      </p:stCondLst>
                      <p:childTnLst>
                        <p:par>
                          <p:cTn id="633" fill="hold">
                            <p:stCondLst>
                              <p:cond delay="0"/>
                            </p:stCondLst>
                            <p:childTnLst>
                              <p:par>
                                <p:cTn id="634" presetID="1" presetClass="entr" presetSubtype="0" fill="hold" nodeType="clickEffect">
                                  <p:stCondLst>
                                    <p:cond delay="0"/>
                                  </p:stCondLst>
                                  <p:childTnLst>
                                    <p:set>
                                      <p:cBhvr>
                                        <p:cTn id="635" dur="1" fill="hold">
                                          <p:stCondLst>
                                            <p:cond delay="0"/>
                                          </p:stCondLst>
                                        </p:cTn>
                                        <p:tgtEl>
                                          <p:spTgt spid="399"/>
                                        </p:tgtEl>
                                        <p:attrNameLst>
                                          <p:attrName>style.visibility</p:attrName>
                                        </p:attrNameLst>
                                      </p:cBhvr>
                                      <p:to>
                                        <p:strVal val="visible"/>
                                      </p:to>
                                    </p:set>
                                  </p:childTnLst>
                                </p:cTn>
                              </p:par>
                            </p:childTnLst>
                          </p:cTn>
                        </p:par>
                      </p:childTnLst>
                    </p:cTn>
                  </p:par>
                  <p:par>
                    <p:cTn id="636" fill="hold">
                      <p:stCondLst>
                        <p:cond delay="indefinite"/>
                      </p:stCondLst>
                      <p:childTnLst>
                        <p:par>
                          <p:cTn id="637" fill="hold">
                            <p:stCondLst>
                              <p:cond delay="0"/>
                            </p:stCondLst>
                            <p:childTnLst>
                              <p:par>
                                <p:cTn id="638" presetID="10" presetClass="entr" presetSubtype="0" fill="hold" nodeType="clickEffect">
                                  <p:stCondLst>
                                    <p:cond delay="0"/>
                                  </p:stCondLst>
                                  <p:childTnLst>
                                    <p:set>
                                      <p:cBhvr>
                                        <p:cTn id="639" dur="1" fill="hold">
                                          <p:stCondLst>
                                            <p:cond delay="0"/>
                                          </p:stCondLst>
                                        </p:cTn>
                                        <p:tgtEl>
                                          <p:spTgt spid="276"/>
                                        </p:tgtEl>
                                        <p:attrNameLst>
                                          <p:attrName>style.visibility</p:attrName>
                                        </p:attrNameLst>
                                      </p:cBhvr>
                                      <p:to>
                                        <p:strVal val="visible"/>
                                      </p:to>
                                    </p:set>
                                    <p:animEffect transition="in" filter="fade">
                                      <p:cBhvr>
                                        <p:cTn id="640" dur="500"/>
                                        <p:tgtEl>
                                          <p:spTgt spid="276"/>
                                        </p:tgtEl>
                                      </p:cBhvr>
                                    </p:animEffect>
                                  </p:childTnLst>
                                </p:cTn>
                              </p:par>
                            </p:childTnLst>
                          </p:cTn>
                        </p:par>
                      </p:childTnLst>
                    </p:cTn>
                  </p:par>
                  <p:par>
                    <p:cTn id="641" fill="hold">
                      <p:stCondLst>
                        <p:cond delay="indefinite"/>
                      </p:stCondLst>
                      <p:childTnLst>
                        <p:par>
                          <p:cTn id="642" fill="hold">
                            <p:stCondLst>
                              <p:cond delay="0"/>
                            </p:stCondLst>
                            <p:childTnLst>
                              <p:par>
                                <p:cTn id="643" presetID="1" presetClass="exit" presetSubtype="0" fill="hold" nodeType="clickEffect">
                                  <p:stCondLst>
                                    <p:cond delay="0"/>
                                  </p:stCondLst>
                                  <p:childTnLst>
                                    <p:set>
                                      <p:cBhvr>
                                        <p:cTn id="644" dur="1" fill="hold">
                                          <p:stCondLst>
                                            <p:cond delay="0"/>
                                          </p:stCondLst>
                                        </p:cTn>
                                        <p:tgtEl>
                                          <p:spTgt spid="276"/>
                                        </p:tgtEl>
                                        <p:attrNameLst>
                                          <p:attrName>style.visibility</p:attrName>
                                        </p:attrNameLst>
                                      </p:cBhvr>
                                      <p:to>
                                        <p:strVal val="hidden"/>
                                      </p:to>
                                    </p:set>
                                  </p:childTnLst>
                                </p:cTn>
                              </p:par>
                            </p:childTnLst>
                          </p:cTn>
                        </p:par>
                      </p:childTnLst>
                    </p:cTn>
                  </p:par>
                  <p:par>
                    <p:cTn id="645" fill="hold">
                      <p:stCondLst>
                        <p:cond delay="indefinite"/>
                      </p:stCondLst>
                      <p:childTnLst>
                        <p:par>
                          <p:cTn id="646" fill="hold">
                            <p:stCondLst>
                              <p:cond delay="0"/>
                            </p:stCondLst>
                            <p:childTnLst>
                              <p:par>
                                <p:cTn id="647" presetID="10" presetClass="entr" presetSubtype="0" fill="hold" nodeType="clickEffect">
                                  <p:stCondLst>
                                    <p:cond delay="0"/>
                                  </p:stCondLst>
                                  <p:childTnLst>
                                    <p:set>
                                      <p:cBhvr>
                                        <p:cTn id="648" dur="1" fill="hold">
                                          <p:stCondLst>
                                            <p:cond delay="0"/>
                                          </p:stCondLst>
                                        </p:cTn>
                                        <p:tgtEl>
                                          <p:spTgt spid="409"/>
                                        </p:tgtEl>
                                        <p:attrNameLst>
                                          <p:attrName>style.visibility</p:attrName>
                                        </p:attrNameLst>
                                      </p:cBhvr>
                                      <p:to>
                                        <p:strVal val="visible"/>
                                      </p:to>
                                    </p:set>
                                    <p:animEffect transition="in" filter="fade">
                                      <p:cBhvr>
                                        <p:cTn id="649" dur="500"/>
                                        <p:tgtEl>
                                          <p:spTgt spid="409"/>
                                        </p:tgtEl>
                                      </p:cBhvr>
                                    </p:animEffect>
                                  </p:childTnLst>
                                </p:cTn>
                              </p:par>
                            </p:childTnLst>
                          </p:cTn>
                        </p:par>
                      </p:childTnLst>
                    </p:cTn>
                  </p:par>
                  <p:par>
                    <p:cTn id="650" fill="hold">
                      <p:stCondLst>
                        <p:cond delay="indefinite"/>
                      </p:stCondLst>
                      <p:childTnLst>
                        <p:par>
                          <p:cTn id="651" fill="hold">
                            <p:stCondLst>
                              <p:cond delay="0"/>
                            </p:stCondLst>
                            <p:childTnLst>
                              <p:par>
                                <p:cTn id="652" presetID="1" presetClass="entr" presetSubtype="0" fill="hold" grpId="0" nodeType="clickEffect">
                                  <p:stCondLst>
                                    <p:cond delay="0"/>
                                  </p:stCondLst>
                                  <p:childTnLst>
                                    <p:set>
                                      <p:cBhvr>
                                        <p:cTn id="653" dur="1" fill="hold">
                                          <p:stCondLst>
                                            <p:cond delay="0"/>
                                          </p:stCondLst>
                                        </p:cTn>
                                        <p:tgtEl>
                                          <p:spTgt spid="420"/>
                                        </p:tgtEl>
                                        <p:attrNameLst>
                                          <p:attrName>style.visibility</p:attrName>
                                        </p:attrNameLst>
                                      </p:cBhvr>
                                      <p:to>
                                        <p:strVal val="visible"/>
                                      </p:to>
                                    </p:set>
                                  </p:childTnLst>
                                </p:cTn>
                              </p:par>
                            </p:childTnLst>
                          </p:cTn>
                        </p:par>
                      </p:childTnLst>
                    </p:cTn>
                  </p:par>
                  <p:par>
                    <p:cTn id="654" fill="hold">
                      <p:stCondLst>
                        <p:cond delay="indefinite"/>
                      </p:stCondLst>
                      <p:childTnLst>
                        <p:par>
                          <p:cTn id="655" fill="hold">
                            <p:stCondLst>
                              <p:cond delay="0"/>
                            </p:stCondLst>
                            <p:childTnLst>
                              <p:par>
                                <p:cTn id="656" presetID="22" presetClass="entr" presetSubtype="8" fill="hold" grpId="0" nodeType="clickEffect">
                                  <p:stCondLst>
                                    <p:cond delay="0"/>
                                  </p:stCondLst>
                                  <p:childTnLst>
                                    <p:set>
                                      <p:cBhvr>
                                        <p:cTn id="657" dur="1" fill="hold">
                                          <p:stCondLst>
                                            <p:cond delay="0"/>
                                          </p:stCondLst>
                                        </p:cTn>
                                        <p:tgtEl>
                                          <p:spTgt spid="421"/>
                                        </p:tgtEl>
                                        <p:attrNameLst>
                                          <p:attrName>style.visibility</p:attrName>
                                        </p:attrNameLst>
                                      </p:cBhvr>
                                      <p:to>
                                        <p:strVal val="visible"/>
                                      </p:to>
                                    </p:set>
                                    <p:animEffect transition="in" filter="wipe(left)">
                                      <p:cBhvr>
                                        <p:cTn id="658" dur="500"/>
                                        <p:tgtEl>
                                          <p:spTgt spid="421"/>
                                        </p:tgtEl>
                                      </p:cBhvr>
                                    </p:animEffect>
                                  </p:childTnLst>
                                </p:cTn>
                              </p:par>
                            </p:childTnLst>
                          </p:cTn>
                        </p:par>
                      </p:childTnLst>
                    </p:cTn>
                  </p:par>
                  <p:par>
                    <p:cTn id="659" fill="hold">
                      <p:stCondLst>
                        <p:cond delay="indefinite"/>
                      </p:stCondLst>
                      <p:childTnLst>
                        <p:par>
                          <p:cTn id="660" fill="hold">
                            <p:stCondLst>
                              <p:cond delay="0"/>
                            </p:stCondLst>
                            <p:childTnLst>
                              <p:par>
                                <p:cTn id="661" presetID="1" presetClass="exit" presetSubtype="0" fill="hold" nodeType="clickEffect">
                                  <p:stCondLst>
                                    <p:cond delay="0"/>
                                  </p:stCondLst>
                                  <p:childTnLst>
                                    <p:set>
                                      <p:cBhvr>
                                        <p:cTn id="662" dur="1" fill="hold">
                                          <p:stCondLst>
                                            <p:cond delay="0"/>
                                          </p:stCondLst>
                                        </p:cTn>
                                        <p:tgtEl>
                                          <p:spTgt spid="409"/>
                                        </p:tgtEl>
                                        <p:attrNameLst>
                                          <p:attrName>style.visibility</p:attrName>
                                        </p:attrNameLst>
                                      </p:cBhvr>
                                      <p:to>
                                        <p:strVal val="hidden"/>
                                      </p:to>
                                    </p:set>
                                  </p:childTnLst>
                                </p:cTn>
                              </p:par>
                            </p:childTnLst>
                          </p:cTn>
                        </p:par>
                      </p:childTnLst>
                    </p:cTn>
                  </p:par>
                  <p:par>
                    <p:cTn id="663" fill="hold">
                      <p:stCondLst>
                        <p:cond delay="indefinite"/>
                      </p:stCondLst>
                      <p:childTnLst>
                        <p:par>
                          <p:cTn id="664" fill="hold">
                            <p:stCondLst>
                              <p:cond delay="0"/>
                            </p:stCondLst>
                            <p:childTnLst>
                              <p:par>
                                <p:cTn id="665" presetID="10" presetClass="entr" presetSubtype="0" fill="hold" nodeType="clickEffect">
                                  <p:stCondLst>
                                    <p:cond delay="0"/>
                                  </p:stCondLst>
                                  <p:childTnLst>
                                    <p:set>
                                      <p:cBhvr>
                                        <p:cTn id="666" dur="1" fill="hold">
                                          <p:stCondLst>
                                            <p:cond delay="0"/>
                                          </p:stCondLst>
                                        </p:cTn>
                                        <p:tgtEl>
                                          <p:spTgt spid="412"/>
                                        </p:tgtEl>
                                        <p:attrNameLst>
                                          <p:attrName>style.visibility</p:attrName>
                                        </p:attrNameLst>
                                      </p:cBhvr>
                                      <p:to>
                                        <p:strVal val="visible"/>
                                      </p:to>
                                    </p:set>
                                    <p:animEffect transition="in" filter="fade">
                                      <p:cBhvr>
                                        <p:cTn id="667" dur="500"/>
                                        <p:tgtEl>
                                          <p:spTgt spid="412"/>
                                        </p:tgtEl>
                                      </p:cBhvr>
                                    </p:animEffect>
                                  </p:childTnLst>
                                </p:cTn>
                              </p:par>
                            </p:childTnLst>
                          </p:cTn>
                        </p:par>
                      </p:childTnLst>
                    </p:cTn>
                  </p:par>
                  <p:par>
                    <p:cTn id="668" fill="hold">
                      <p:stCondLst>
                        <p:cond delay="indefinite"/>
                      </p:stCondLst>
                      <p:childTnLst>
                        <p:par>
                          <p:cTn id="669" fill="hold">
                            <p:stCondLst>
                              <p:cond delay="0"/>
                            </p:stCondLst>
                            <p:childTnLst>
                              <p:par>
                                <p:cTn id="670" presetID="10" presetClass="exit" presetSubtype="0" fill="hold" nodeType="clickEffect">
                                  <p:stCondLst>
                                    <p:cond delay="0"/>
                                  </p:stCondLst>
                                  <p:childTnLst>
                                    <p:animEffect transition="out" filter="fade">
                                      <p:cBhvr>
                                        <p:cTn id="671" dur="500"/>
                                        <p:tgtEl>
                                          <p:spTgt spid="412"/>
                                        </p:tgtEl>
                                      </p:cBhvr>
                                    </p:animEffect>
                                    <p:set>
                                      <p:cBhvr>
                                        <p:cTn id="672" dur="1" fill="hold">
                                          <p:stCondLst>
                                            <p:cond delay="499"/>
                                          </p:stCondLst>
                                        </p:cTn>
                                        <p:tgtEl>
                                          <p:spTgt spid="412"/>
                                        </p:tgtEl>
                                        <p:attrNameLst>
                                          <p:attrName>style.visibility</p:attrName>
                                        </p:attrNameLst>
                                      </p:cBhvr>
                                      <p:to>
                                        <p:strVal val="hidden"/>
                                      </p:to>
                                    </p:set>
                                  </p:childTnLst>
                                </p:cTn>
                              </p:par>
                            </p:childTnLst>
                          </p:cTn>
                        </p:par>
                      </p:childTnLst>
                    </p:cTn>
                  </p:par>
                  <p:par>
                    <p:cTn id="673" fill="hold">
                      <p:stCondLst>
                        <p:cond delay="indefinite"/>
                      </p:stCondLst>
                      <p:childTnLst>
                        <p:par>
                          <p:cTn id="674" fill="hold">
                            <p:stCondLst>
                              <p:cond delay="0"/>
                            </p:stCondLst>
                            <p:childTnLst>
                              <p:par>
                                <p:cTn id="675" presetID="10" presetClass="entr" presetSubtype="0" fill="hold" nodeType="clickEffect">
                                  <p:stCondLst>
                                    <p:cond delay="0"/>
                                  </p:stCondLst>
                                  <p:childTnLst>
                                    <p:set>
                                      <p:cBhvr>
                                        <p:cTn id="676" dur="1" fill="hold">
                                          <p:stCondLst>
                                            <p:cond delay="0"/>
                                          </p:stCondLst>
                                        </p:cTn>
                                        <p:tgtEl>
                                          <p:spTgt spid="415"/>
                                        </p:tgtEl>
                                        <p:attrNameLst>
                                          <p:attrName>style.visibility</p:attrName>
                                        </p:attrNameLst>
                                      </p:cBhvr>
                                      <p:to>
                                        <p:strVal val="visible"/>
                                      </p:to>
                                    </p:set>
                                    <p:animEffect transition="in" filter="fade">
                                      <p:cBhvr>
                                        <p:cTn id="677" dur="500"/>
                                        <p:tgtEl>
                                          <p:spTgt spid="415"/>
                                        </p:tgtEl>
                                      </p:cBhvr>
                                    </p:animEffect>
                                  </p:childTnLst>
                                </p:cTn>
                              </p:par>
                            </p:childTnLst>
                          </p:cTn>
                        </p:par>
                      </p:childTnLst>
                    </p:cTn>
                  </p:par>
                  <p:par>
                    <p:cTn id="678" fill="hold">
                      <p:stCondLst>
                        <p:cond delay="indefinite"/>
                      </p:stCondLst>
                      <p:childTnLst>
                        <p:par>
                          <p:cTn id="679" fill="hold">
                            <p:stCondLst>
                              <p:cond delay="0"/>
                            </p:stCondLst>
                            <p:childTnLst>
                              <p:par>
                                <p:cTn id="680" presetID="1" presetClass="entr" presetSubtype="0" fill="hold" grpId="0" nodeType="clickEffect">
                                  <p:stCondLst>
                                    <p:cond delay="0"/>
                                  </p:stCondLst>
                                  <p:childTnLst>
                                    <p:set>
                                      <p:cBhvr>
                                        <p:cTn id="681" dur="1" fill="hold">
                                          <p:stCondLst>
                                            <p:cond delay="0"/>
                                          </p:stCondLst>
                                        </p:cTn>
                                        <p:tgtEl>
                                          <p:spTgt spid="422"/>
                                        </p:tgtEl>
                                        <p:attrNameLst>
                                          <p:attrName>style.visibility</p:attrName>
                                        </p:attrNameLst>
                                      </p:cBhvr>
                                      <p:to>
                                        <p:strVal val="visible"/>
                                      </p:to>
                                    </p:set>
                                  </p:childTnLst>
                                </p:cTn>
                              </p:par>
                            </p:childTnLst>
                          </p:cTn>
                        </p:par>
                      </p:childTnLst>
                    </p:cTn>
                  </p:par>
                  <p:par>
                    <p:cTn id="682" fill="hold">
                      <p:stCondLst>
                        <p:cond delay="indefinite"/>
                      </p:stCondLst>
                      <p:childTnLst>
                        <p:par>
                          <p:cTn id="683" fill="hold">
                            <p:stCondLst>
                              <p:cond delay="0"/>
                            </p:stCondLst>
                            <p:childTnLst>
                              <p:par>
                                <p:cTn id="684" presetID="1" presetClass="entr" presetSubtype="0" fill="hold" grpId="0" nodeType="clickEffect">
                                  <p:stCondLst>
                                    <p:cond delay="0"/>
                                  </p:stCondLst>
                                  <p:childTnLst>
                                    <p:set>
                                      <p:cBhvr>
                                        <p:cTn id="685" dur="1" fill="hold">
                                          <p:stCondLst>
                                            <p:cond delay="0"/>
                                          </p:stCondLst>
                                        </p:cTn>
                                        <p:tgtEl>
                                          <p:spTgt spid="423"/>
                                        </p:tgtEl>
                                        <p:attrNameLst>
                                          <p:attrName>style.visibility</p:attrName>
                                        </p:attrNameLst>
                                      </p:cBhvr>
                                      <p:to>
                                        <p:strVal val="visible"/>
                                      </p:to>
                                    </p:set>
                                  </p:childTnLst>
                                </p:cTn>
                              </p:par>
                            </p:childTnLst>
                          </p:cTn>
                        </p:par>
                      </p:childTnLst>
                    </p:cTn>
                  </p:par>
                  <p:par>
                    <p:cTn id="686" fill="hold">
                      <p:stCondLst>
                        <p:cond delay="indefinite"/>
                      </p:stCondLst>
                      <p:childTnLst>
                        <p:par>
                          <p:cTn id="687" fill="hold">
                            <p:stCondLst>
                              <p:cond delay="0"/>
                            </p:stCondLst>
                            <p:childTnLst>
                              <p:par>
                                <p:cTn id="688" presetID="1" presetClass="entr" presetSubtype="0" fill="hold" grpId="0" nodeType="clickEffect">
                                  <p:stCondLst>
                                    <p:cond delay="0"/>
                                  </p:stCondLst>
                                  <p:childTnLst>
                                    <p:set>
                                      <p:cBhvr>
                                        <p:cTn id="689" dur="1" fill="hold">
                                          <p:stCondLst>
                                            <p:cond delay="0"/>
                                          </p:stCondLst>
                                        </p:cTn>
                                        <p:tgtEl>
                                          <p:spTgt spid="424"/>
                                        </p:tgtEl>
                                        <p:attrNameLst>
                                          <p:attrName>style.visibility</p:attrName>
                                        </p:attrNameLst>
                                      </p:cBhvr>
                                      <p:to>
                                        <p:strVal val="visible"/>
                                      </p:to>
                                    </p:set>
                                  </p:childTnLst>
                                </p:cTn>
                              </p:par>
                            </p:childTnLst>
                          </p:cTn>
                        </p:par>
                      </p:childTnLst>
                    </p:cTn>
                  </p:par>
                  <p:par>
                    <p:cTn id="690" fill="hold">
                      <p:stCondLst>
                        <p:cond delay="indefinite"/>
                      </p:stCondLst>
                      <p:childTnLst>
                        <p:par>
                          <p:cTn id="691" fill="hold">
                            <p:stCondLst>
                              <p:cond delay="0"/>
                            </p:stCondLst>
                            <p:childTnLst>
                              <p:par>
                                <p:cTn id="692" presetID="1" presetClass="entr" presetSubtype="0" fill="hold" grpId="0" nodeType="clickEffect">
                                  <p:stCondLst>
                                    <p:cond delay="0"/>
                                  </p:stCondLst>
                                  <p:childTnLst>
                                    <p:set>
                                      <p:cBhvr>
                                        <p:cTn id="693" dur="1" fill="hold">
                                          <p:stCondLst>
                                            <p:cond delay="0"/>
                                          </p:stCondLst>
                                        </p:cTn>
                                        <p:tgtEl>
                                          <p:spTgt spid="426"/>
                                        </p:tgtEl>
                                        <p:attrNameLst>
                                          <p:attrName>style.visibility</p:attrName>
                                        </p:attrNameLst>
                                      </p:cBhvr>
                                      <p:to>
                                        <p:strVal val="visible"/>
                                      </p:to>
                                    </p:set>
                                  </p:childTnLst>
                                </p:cTn>
                              </p:par>
                            </p:childTnLst>
                          </p:cTn>
                        </p:par>
                      </p:childTnLst>
                    </p:cTn>
                  </p:par>
                  <p:par>
                    <p:cTn id="694" fill="hold">
                      <p:stCondLst>
                        <p:cond delay="indefinite"/>
                      </p:stCondLst>
                      <p:childTnLst>
                        <p:par>
                          <p:cTn id="695" fill="hold">
                            <p:stCondLst>
                              <p:cond delay="0"/>
                            </p:stCondLst>
                            <p:childTnLst>
                              <p:par>
                                <p:cTn id="696" presetID="1" presetClass="entr" presetSubtype="0" fill="hold" nodeType="clickEffect">
                                  <p:stCondLst>
                                    <p:cond delay="0"/>
                                  </p:stCondLst>
                                  <p:childTnLst>
                                    <p:set>
                                      <p:cBhvr>
                                        <p:cTn id="697" dur="1" fill="hold">
                                          <p:stCondLst>
                                            <p:cond delay="0"/>
                                          </p:stCondLst>
                                        </p:cTn>
                                        <p:tgtEl>
                                          <p:spTgt spid="427"/>
                                        </p:tgtEl>
                                        <p:attrNameLst>
                                          <p:attrName>style.visibility</p:attrName>
                                        </p:attrNameLst>
                                      </p:cBhvr>
                                      <p:to>
                                        <p:strVal val="visible"/>
                                      </p:to>
                                    </p:set>
                                  </p:childTnLst>
                                </p:cTn>
                              </p:par>
                            </p:childTnLst>
                          </p:cTn>
                        </p:par>
                      </p:childTnLst>
                    </p:cTn>
                  </p:par>
                  <p:par>
                    <p:cTn id="698" fill="hold">
                      <p:stCondLst>
                        <p:cond delay="indefinite"/>
                      </p:stCondLst>
                      <p:childTnLst>
                        <p:par>
                          <p:cTn id="699" fill="hold">
                            <p:stCondLst>
                              <p:cond delay="0"/>
                            </p:stCondLst>
                            <p:childTnLst>
                              <p:par>
                                <p:cTn id="700" presetID="1" presetClass="entr" presetSubtype="0" fill="hold" grpId="0" nodeType="clickEffect">
                                  <p:stCondLst>
                                    <p:cond delay="0"/>
                                  </p:stCondLst>
                                  <p:childTnLst>
                                    <p:set>
                                      <p:cBhvr>
                                        <p:cTn id="701" dur="1" fill="hold">
                                          <p:stCondLst>
                                            <p:cond delay="0"/>
                                          </p:stCondLst>
                                        </p:cTn>
                                        <p:tgtEl>
                                          <p:spTgt spid="425"/>
                                        </p:tgtEl>
                                        <p:attrNameLst>
                                          <p:attrName>style.visibility</p:attrName>
                                        </p:attrNameLst>
                                      </p:cBhvr>
                                      <p:to>
                                        <p:strVal val="visible"/>
                                      </p:to>
                                    </p:set>
                                  </p:childTnLst>
                                </p:cTn>
                              </p:par>
                            </p:childTnLst>
                          </p:cTn>
                        </p:par>
                      </p:childTnLst>
                    </p:cTn>
                  </p:par>
                  <p:par>
                    <p:cTn id="702" fill="hold">
                      <p:stCondLst>
                        <p:cond delay="indefinite"/>
                      </p:stCondLst>
                      <p:childTnLst>
                        <p:par>
                          <p:cTn id="703" fill="hold">
                            <p:stCondLst>
                              <p:cond delay="0"/>
                            </p:stCondLst>
                            <p:childTnLst>
                              <p:par>
                                <p:cTn id="704" presetID="1" presetClass="entr" presetSubtype="0" fill="hold" grpId="0" nodeType="clickEffect">
                                  <p:stCondLst>
                                    <p:cond delay="0"/>
                                  </p:stCondLst>
                                  <p:childTnLst>
                                    <p:set>
                                      <p:cBhvr>
                                        <p:cTn id="705" dur="1" fill="hold">
                                          <p:stCondLst>
                                            <p:cond delay="0"/>
                                          </p:stCondLst>
                                        </p:cTn>
                                        <p:tgtEl>
                                          <p:spTgt spid="428"/>
                                        </p:tgtEl>
                                        <p:attrNameLst>
                                          <p:attrName>style.visibility</p:attrName>
                                        </p:attrNameLst>
                                      </p:cBhvr>
                                      <p:to>
                                        <p:strVal val="visible"/>
                                      </p:to>
                                    </p:set>
                                  </p:childTnLst>
                                </p:cTn>
                              </p:par>
                            </p:childTnLst>
                          </p:cTn>
                        </p:par>
                      </p:childTnLst>
                    </p:cTn>
                  </p:par>
                  <p:par>
                    <p:cTn id="706" fill="hold">
                      <p:stCondLst>
                        <p:cond delay="indefinite"/>
                      </p:stCondLst>
                      <p:childTnLst>
                        <p:par>
                          <p:cTn id="707" fill="hold">
                            <p:stCondLst>
                              <p:cond delay="0"/>
                            </p:stCondLst>
                            <p:childTnLst>
                              <p:par>
                                <p:cTn id="708" presetID="1" presetClass="entr" presetSubtype="0" fill="hold" grpId="0" nodeType="clickEffect">
                                  <p:stCondLst>
                                    <p:cond delay="0"/>
                                  </p:stCondLst>
                                  <p:childTnLst>
                                    <p:set>
                                      <p:cBhvr>
                                        <p:cTn id="709" dur="1" fill="hold">
                                          <p:stCondLst>
                                            <p:cond delay="0"/>
                                          </p:stCondLst>
                                        </p:cTn>
                                        <p:tgtEl>
                                          <p:spTgt spid="429"/>
                                        </p:tgtEl>
                                        <p:attrNameLst>
                                          <p:attrName>style.visibility</p:attrName>
                                        </p:attrNameLst>
                                      </p:cBhvr>
                                      <p:to>
                                        <p:strVal val="visible"/>
                                      </p:to>
                                    </p:set>
                                  </p:childTnLst>
                                </p:cTn>
                              </p:par>
                            </p:childTnLst>
                          </p:cTn>
                        </p:par>
                      </p:childTnLst>
                    </p:cTn>
                  </p:par>
                  <p:par>
                    <p:cTn id="710" fill="hold">
                      <p:stCondLst>
                        <p:cond delay="indefinite"/>
                      </p:stCondLst>
                      <p:childTnLst>
                        <p:par>
                          <p:cTn id="711" fill="hold">
                            <p:stCondLst>
                              <p:cond delay="0"/>
                            </p:stCondLst>
                            <p:childTnLst>
                              <p:par>
                                <p:cTn id="712" presetID="1" presetClass="exit" presetSubtype="0" fill="hold" grpId="1" nodeType="clickEffect">
                                  <p:stCondLst>
                                    <p:cond delay="0"/>
                                  </p:stCondLst>
                                  <p:childTnLst>
                                    <p:set>
                                      <p:cBhvr>
                                        <p:cTn id="713" dur="1" fill="hold">
                                          <p:stCondLst>
                                            <p:cond delay="0"/>
                                          </p:stCondLst>
                                        </p:cTn>
                                        <p:tgtEl>
                                          <p:spTgt spid="420"/>
                                        </p:tgtEl>
                                        <p:attrNameLst>
                                          <p:attrName>style.visibility</p:attrName>
                                        </p:attrNameLst>
                                      </p:cBhvr>
                                      <p:to>
                                        <p:strVal val="hidden"/>
                                      </p:to>
                                    </p:set>
                                  </p:childTnLst>
                                </p:cTn>
                              </p:par>
                              <p:par>
                                <p:cTn id="714" presetID="10" presetClass="exit" presetSubtype="0" fill="hold" nodeType="withEffect">
                                  <p:stCondLst>
                                    <p:cond delay="0"/>
                                  </p:stCondLst>
                                  <p:childTnLst>
                                    <p:animEffect transition="out" filter="fade">
                                      <p:cBhvr>
                                        <p:cTn id="715" dur="500"/>
                                        <p:tgtEl>
                                          <p:spTgt spid="415"/>
                                        </p:tgtEl>
                                      </p:cBhvr>
                                    </p:animEffect>
                                    <p:set>
                                      <p:cBhvr>
                                        <p:cTn id="716" dur="1" fill="hold">
                                          <p:stCondLst>
                                            <p:cond delay="499"/>
                                          </p:stCondLst>
                                        </p:cTn>
                                        <p:tgtEl>
                                          <p:spTgt spid="415"/>
                                        </p:tgtEl>
                                        <p:attrNameLst>
                                          <p:attrName>style.visibility</p:attrName>
                                        </p:attrNameLst>
                                      </p:cBhvr>
                                      <p:to>
                                        <p:strVal val="hidden"/>
                                      </p:to>
                                    </p:set>
                                  </p:childTnLst>
                                </p:cTn>
                              </p:par>
                              <p:par>
                                <p:cTn id="717" presetID="1" presetClass="exit" presetSubtype="0" fill="hold" grpId="1" nodeType="withEffect">
                                  <p:stCondLst>
                                    <p:cond delay="0"/>
                                  </p:stCondLst>
                                  <p:childTnLst>
                                    <p:set>
                                      <p:cBhvr>
                                        <p:cTn id="718" dur="1" fill="hold">
                                          <p:stCondLst>
                                            <p:cond delay="0"/>
                                          </p:stCondLst>
                                        </p:cTn>
                                        <p:tgtEl>
                                          <p:spTgt spid="421"/>
                                        </p:tgtEl>
                                        <p:attrNameLst>
                                          <p:attrName>style.visibility</p:attrName>
                                        </p:attrNameLst>
                                      </p:cBhvr>
                                      <p:to>
                                        <p:strVal val="hidden"/>
                                      </p:to>
                                    </p:set>
                                  </p:childTnLst>
                                </p:cTn>
                              </p:par>
                            </p:childTnLst>
                          </p:cTn>
                        </p:par>
                      </p:childTnLst>
                    </p:cTn>
                  </p:par>
                  <p:par>
                    <p:cTn id="719" fill="hold">
                      <p:stCondLst>
                        <p:cond delay="indefinite"/>
                      </p:stCondLst>
                      <p:childTnLst>
                        <p:par>
                          <p:cTn id="720" fill="hold">
                            <p:stCondLst>
                              <p:cond delay="0"/>
                            </p:stCondLst>
                            <p:childTnLst>
                              <p:par>
                                <p:cTn id="721" presetID="22" presetClass="entr" presetSubtype="2" fill="hold" nodeType="clickEffect">
                                  <p:stCondLst>
                                    <p:cond delay="0"/>
                                  </p:stCondLst>
                                  <p:childTnLst>
                                    <p:set>
                                      <p:cBhvr>
                                        <p:cTn id="722" dur="1" fill="hold">
                                          <p:stCondLst>
                                            <p:cond delay="0"/>
                                          </p:stCondLst>
                                        </p:cTn>
                                        <p:tgtEl>
                                          <p:spTgt spid="438"/>
                                        </p:tgtEl>
                                        <p:attrNameLst>
                                          <p:attrName>style.visibility</p:attrName>
                                        </p:attrNameLst>
                                      </p:cBhvr>
                                      <p:to>
                                        <p:strVal val="visible"/>
                                      </p:to>
                                    </p:set>
                                    <p:animEffect transition="in" filter="wipe(right)">
                                      <p:cBhvr>
                                        <p:cTn id="723" dur="500"/>
                                        <p:tgtEl>
                                          <p:spTgt spid="438"/>
                                        </p:tgtEl>
                                      </p:cBhvr>
                                    </p:animEffect>
                                  </p:childTnLst>
                                </p:cTn>
                              </p:par>
                            </p:childTnLst>
                          </p:cTn>
                        </p:par>
                      </p:childTnLst>
                    </p:cTn>
                  </p:par>
                  <p:par>
                    <p:cTn id="724" fill="hold">
                      <p:stCondLst>
                        <p:cond delay="indefinite"/>
                      </p:stCondLst>
                      <p:childTnLst>
                        <p:par>
                          <p:cTn id="725" fill="hold">
                            <p:stCondLst>
                              <p:cond delay="0"/>
                            </p:stCondLst>
                            <p:childTnLst>
                              <p:par>
                                <p:cTn id="726" presetID="1" presetClass="entr" presetSubtype="0" fill="hold" grpId="0" nodeType="clickEffect">
                                  <p:stCondLst>
                                    <p:cond delay="0"/>
                                  </p:stCondLst>
                                  <p:childTnLst>
                                    <p:set>
                                      <p:cBhvr>
                                        <p:cTn id="727" dur="1" fill="hold">
                                          <p:stCondLst>
                                            <p:cond delay="0"/>
                                          </p:stCondLst>
                                        </p:cTn>
                                        <p:tgtEl>
                                          <p:spTgt spid="440"/>
                                        </p:tgtEl>
                                        <p:attrNameLst>
                                          <p:attrName>style.visibility</p:attrName>
                                        </p:attrNameLst>
                                      </p:cBhvr>
                                      <p:to>
                                        <p:strVal val="visible"/>
                                      </p:to>
                                    </p:set>
                                  </p:childTnLst>
                                </p:cTn>
                              </p:par>
                            </p:childTnLst>
                          </p:cTn>
                        </p:par>
                      </p:childTnLst>
                    </p:cTn>
                  </p:par>
                  <p:par>
                    <p:cTn id="728" fill="hold">
                      <p:stCondLst>
                        <p:cond delay="indefinite"/>
                      </p:stCondLst>
                      <p:childTnLst>
                        <p:par>
                          <p:cTn id="729" fill="hold">
                            <p:stCondLst>
                              <p:cond delay="0"/>
                            </p:stCondLst>
                            <p:childTnLst>
                              <p:par>
                                <p:cTn id="730" presetID="22" presetClass="entr" presetSubtype="8" fill="hold" grpId="0" nodeType="clickEffect">
                                  <p:stCondLst>
                                    <p:cond delay="0"/>
                                  </p:stCondLst>
                                  <p:childTnLst>
                                    <p:set>
                                      <p:cBhvr>
                                        <p:cTn id="731" dur="1" fill="hold">
                                          <p:stCondLst>
                                            <p:cond delay="0"/>
                                          </p:stCondLst>
                                        </p:cTn>
                                        <p:tgtEl>
                                          <p:spTgt spid="441"/>
                                        </p:tgtEl>
                                        <p:attrNameLst>
                                          <p:attrName>style.visibility</p:attrName>
                                        </p:attrNameLst>
                                      </p:cBhvr>
                                      <p:to>
                                        <p:strVal val="visible"/>
                                      </p:to>
                                    </p:set>
                                    <p:animEffect transition="in" filter="wipe(left)">
                                      <p:cBhvr>
                                        <p:cTn id="732" dur="500"/>
                                        <p:tgtEl>
                                          <p:spTgt spid="441"/>
                                        </p:tgtEl>
                                      </p:cBhvr>
                                    </p:animEffect>
                                  </p:childTnLst>
                                </p:cTn>
                              </p:par>
                            </p:childTnLst>
                          </p:cTn>
                        </p:par>
                      </p:childTnLst>
                    </p:cTn>
                  </p:par>
                  <p:par>
                    <p:cTn id="733" fill="hold">
                      <p:stCondLst>
                        <p:cond delay="indefinite"/>
                      </p:stCondLst>
                      <p:childTnLst>
                        <p:par>
                          <p:cTn id="734" fill="hold">
                            <p:stCondLst>
                              <p:cond delay="0"/>
                            </p:stCondLst>
                            <p:childTnLst>
                              <p:par>
                                <p:cTn id="735" presetID="1" presetClass="exit" presetSubtype="0" fill="hold" grpId="1" nodeType="clickEffect">
                                  <p:stCondLst>
                                    <p:cond delay="0"/>
                                  </p:stCondLst>
                                  <p:childTnLst>
                                    <p:set>
                                      <p:cBhvr>
                                        <p:cTn id="736" dur="1" fill="hold">
                                          <p:stCondLst>
                                            <p:cond delay="0"/>
                                          </p:stCondLst>
                                        </p:cTn>
                                        <p:tgtEl>
                                          <p:spTgt spid="441"/>
                                        </p:tgtEl>
                                        <p:attrNameLst>
                                          <p:attrName>style.visibility</p:attrName>
                                        </p:attrNameLst>
                                      </p:cBhvr>
                                      <p:to>
                                        <p:strVal val="hidden"/>
                                      </p:to>
                                    </p:set>
                                  </p:childTnLst>
                                </p:cTn>
                              </p:par>
                            </p:childTnLst>
                          </p:cTn>
                        </p:par>
                      </p:childTnLst>
                    </p:cTn>
                  </p:par>
                  <p:par>
                    <p:cTn id="737" fill="hold">
                      <p:stCondLst>
                        <p:cond delay="indefinite"/>
                      </p:stCondLst>
                      <p:childTnLst>
                        <p:par>
                          <p:cTn id="738" fill="hold">
                            <p:stCondLst>
                              <p:cond delay="0"/>
                            </p:stCondLst>
                            <p:childTnLst>
                              <p:par>
                                <p:cTn id="739" presetID="22" presetClass="entr" presetSubtype="2" fill="hold" nodeType="clickEffect">
                                  <p:stCondLst>
                                    <p:cond delay="0"/>
                                  </p:stCondLst>
                                  <p:childTnLst>
                                    <p:set>
                                      <p:cBhvr>
                                        <p:cTn id="740" dur="1" fill="hold">
                                          <p:stCondLst>
                                            <p:cond delay="0"/>
                                          </p:stCondLst>
                                        </p:cTn>
                                        <p:tgtEl>
                                          <p:spTgt spid="437"/>
                                        </p:tgtEl>
                                        <p:attrNameLst>
                                          <p:attrName>style.visibility</p:attrName>
                                        </p:attrNameLst>
                                      </p:cBhvr>
                                      <p:to>
                                        <p:strVal val="visible"/>
                                      </p:to>
                                    </p:set>
                                    <p:animEffect transition="in" filter="wipe(right)">
                                      <p:cBhvr>
                                        <p:cTn id="741" dur="500"/>
                                        <p:tgtEl>
                                          <p:spTgt spid="437"/>
                                        </p:tgtEl>
                                      </p:cBhvr>
                                    </p:animEffect>
                                  </p:childTnLst>
                                </p:cTn>
                              </p:par>
                            </p:childTnLst>
                          </p:cTn>
                        </p:par>
                      </p:childTnLst>
                    </p:cTn>
                  </p:par>
                  <p:par>
                    <p:cTn id="742" fill="hold">
                      <p:stCondLst>
                        <p:cond delay="indefinite"/>
                      </p:stCondLst>
                      <p:childTnLst>
                        <p:par>
                          <p:cTn id="743" fill="hold">
                            <p:stCondLst>
                              <p:cond delay="0"/>
                            </p:stCondLst>
                            <p:childTnLst>
                              <p:par>
                                <p:cTn id="744" presetID="1" presetClass="entr" presetSubtype="0" fill="hold" grpId="0" nodeType="clickEffect">
                                  <p:stCondLst>
                                    <p:cond delay="0"/>
                                  </p:stCondLst>
                                  <p:childTnLst>
                                    <p:set>
                                      <p:cBhvr>
                                        <p:cTn id="745" dur="1" fill="hold">
                                          <p:stCondLst>
                                            <p:cond delay="0"/>
                                          </p:stCondLst>
                                        </p:cTn>
                                        <p:tgtEl>
                                          <p:spTgt spid="439"/>
                                        </p:tgtEl>
                                        <p:attrNameLst>
                                          <p:attrName>style.visibility</p:attrName>
                                        </p:attrNameLst>
                                      </p:cBhvr>
                                      <p:to>
                                        <p:strVal val="visible"/>
                                      </p:to>
                                    </p:set>
                                  </p:childTnLst>
                                </p:cTn>
                              </p:par>
                            </p:childTnLst>
                          </p:cTn>
                        </p:par>
                      </p:childTnLst>
                    </p:cTn>
                  </p:par>
                  <p:par>
                    <p:cTn id="746" fill="hold">
                      <p:stCondLst>
                        <p:cond delay="indefinite"/>
                      </p:stCondLst>
                      <p:childTnLst>
                        <p:par>
                          <p:cTn id="747" fill="hold">
                            <p:stCondLst>
                              <p:cond delay="0"/>
                            </p:stCondLst>
                            <p:childTnLst>
                              <p:par>
                                <p:cTn id="748" presetID="22" presetClass="entr" presetSubtype="8" fill="hold" grpId="0" nodeType="clickEffect">
                                  <p:stCondLst>
                                    <p:cond delay="0"/>
                                  </p:stCondLst>
                                  <p:childTnLst>
                                    <p:set>
                                      <p:cBhvr>
                                        <p:cTn id="749" dur="1" fill="hold">
                                          <p:stCondLst>
                                            <p:cond delay="0"/>
                                          </p:stCondLst>
                                        </p:cTn>
                                        <p:tgtEl>
                                          <p:spTgt spid="442"/>
                                        </p:tgtEl>
                                        <p:attrNameLst>
                                          <p:attrName>style.visibility</p:attrName>
                                        </p:attrNameLst>
                                      </p:cBhvr>
                                      <p:to>
                                        <p:strVal val="visible"/>
                                      </p:to>
                                    </p:set>
                                    <p:animEffect transition="in" filter="wipe(left)">
                                      <p:cBhvr>
                                        <p:cTn id="750" dur="500"/>
                                        <p:tgtEl>
                                          <p:spTgt spid="442"/>
                                        </p:tgtEl>
                                      </p:cBhvr>
                                    </p:animEffect>
                                  </p:childTnLst>
                                </p:cTn>
                              </p:par>
                            </p:childTnLst>
                          </p:cTn>
                        </p:par>
                      </p:childTnLst>
                    </p:cTn>
                  </p:par>
                  <p:par>
                    <p:cTn id="751" fill="hold">
                      <p:stCondLst>
                        <p:cond delay="indefinite"/>
                      </p:stCondLst>
                      <p:childTnLst>
                        <p:par>
                          <p:cTn id="752" fill="hold">
                            <p:stCondLst>
                              <p:cond delay="0"/>
                            </p:stCondLst>
                            <p:childTnLst>
                              <p:par>
                                <p:cTn id="753" presetID="1" presetClass="exit" presetSubtype="0" fill="hold" grpId="1" nodeType="clickEffect">
                                  <p:stCondLst>
                                    <p:cond delay="0"/>
                                  </p:stCondLst>
                                  <p:childTnLst>
                                    <p:set>
                                      <p:cBhvr>
                                        <p:cTn id="754" dur="1" fill="hold">
                                          <p:stCondLst>
                                            <p:cond delay="0"/>
                                          </p:stCondLst>
                                        </p:cTn>
                                        <p:tgtEl>
                                          <p:spTgt spid="442"/>
                                        </p:tgtEl>
                                        <p:attrNameLst>
                                          <p:attrName>style.visibility</p:attrName>
                                        </p:attrNameLst>
                                      </p:cBhvr>
                                      <p:to>
                                        <p:strVal val="hidden"/>
                                      </p:to>
                                    </p:set>
                                  </p:childTnLst>
                                </p:cTn>
                              </p:par>
                            </p:childTnLst>
                          </p:cTn>
                        </p:par>
                      </p:childTnLst>
                    </p:cTn>
                  </p:par>
                  <p:par>
                    <p:cTn id="755" fill="hold">
                      <p:stCondLst>
                        <p:cond delay="indefinite"/>
                      </p:stCondLst>
                      <p:childTnLst>
                        <p:par>
                          <p:cTn id="756" fill="hold">
                            <p:stCondLst>
                              <p:cond delay="0"/>
                            </p:stCondLst>
                            <p:childTnLst>
                              <p:par>
                                <p:cTn id="757" presetID="1" presetClass="entr" presetSubtype="0" fill="hold" grpId="0" nodeType="clickEffect">
                                  <p:stCondLst>
                                    <p:cond delay="0"/>
                                  </p:stCondLst>
                                  <p:childTnLst>
                                    <p:set>
                                      <p:cBhvr>
                                        <p:cTn id="758" dur="1" fill="hold">
                                          <p:stCondLst>
                                            <p:cond delay="0"/>
                                          </p:stCondLst>
                                        </p:cTn>
                                        <p:tgtEl>
                                          <p:spTgt spid="444"/>
                                        </p:tgtEl>
                                        <p:attrNameLst>
                                          <p:attrName>style.visibility</p:attrName>
                                        </p:attrNameLst>
                                      </p:cBhvr>
                                      <p:to>
                                        <p:strVal val="visible"/>
                                      </p:to>
                                    </p:set>
                                  </p:childTnLst>
                                </p:cTn>
                              </p:par>
                            </p:childTnLst>
                          </p:cTn>
                        </p:par>
                      </p:childTnLst>
                    </p:cTn>
                  </p:par>
                  <p:par>
                    <p:cTn id="759" fill="hold">
                      <p:stCondLst>
                        <p:cond delay="indefinite"/>
                      </p:stCondLst>
                      <p:childTnLst>
                        <p:par>
                          <p:cTn id="760" fill="hold">
                            <p:stCondLst>
                              <p:cond delay="0"/>
                            </p:stCondLst>
                            <p:childTnLst>
                              <p:par>
                                <p:cTn id="761" presetID="1" presetClass="entr" presetSubtype="0" fill="hold" grpId="0" nodeType="clickEffect">
                                  <p:stCondLst>
                                    <p:cond delay="0"/>
                                  </p:stCondLst>
                                  <p:childTnLst>
                                    <p:set>
                                      <p:cBhvr>
                                        <p:cTn id="762" dur="1" fill="hold">
                                          <p:stCondLst>
                                            <p:cond delay="0"/>
                                          </p:stCondLst>
                                        </p:cTn>
                                        <p:tgtEl>
                                          <p:spTgt spid="445"/>
                                        </p:tgtEl>
                                        <p:attrNameLst>
                                          <p:attrName>style.visibility</p:attrName>
                                        </p:attrNameLst>
                                      </p:cBhvr>
                                      <p:to>
                                        <p:strVal val="visible"/>
                                      </p:to>
                                    </p:set>
                                  </p:childTnLst>
                                </p:cTn>
                              </p:par>
                            </p:childTnLst>
                          </p:cTn>
                        </p:par>
                      </p:childTnLst>
                    </p:cTn>
                  </p:par>
                  <p:par>
                    <p:cTn id="763" fill="hold">
                      <p:stCondLst>
                        <p:cond delay="indefinite"/>
                      </p:stCondLst>
                      <p:childTnLst>
                        <p:par>
                          <p:cTn id="764" fill="hold">
                            <p:stCondLst>
                              <p:cond delay="0"/>
                            </p:stCondLst>
                            <p:childTnLst>
                              <p:par>
                                <p:cTn id="765" presetID="1" presetClass="entr" presetSubtype="0" fill="hold" grpId="0" nodeType="clickEffect">
                                  <p:stCondLst>
                                    <p:cond delay="0"/>
                                  </p:stCondLst>
                                  <p:childTnLst>
                                    <p:set>
                                      <p:cBhvr>
                                        <p:cTn id="766" dur="1" fill="hold">
                                          <p:stCondLst>
                                            <p:cond delay="0"/>
                                          </p:stCondLst>
                                        </p:cTn>
                                        <p:tgtEl>
                                          <p:spTgt spid="446"/>
                                        </p:tgtEl>
                                        <p:attrNameLst>
                                          <p:attrName>style.visibility</p:attrName>
                                        </p:attrNameLst>
                                      </p:cBhvr>
                                      <p:to>
                                        <p:strVal val="visible"/>
                                      </p:to>
                                    </p:set>
                                  </p:childTnLst>
                                </p:cTn>
                              </p:par>
                            </p:childTnLst>
                          </p:cTn>
                        </p:par>
                      </p:childTnLst>
                    </p:cTn>
                  </p:par>
                  <p:par>
                    <p:cTn id="767" fill="hold">
                      <p:stCondLst>
                        <p:cond delay="indefinite"/>
                      </p:stCondLst>
                      <p:childTnLst>
                        <p:par>
                          <p:cTn id="768" fill="hold">
                            <p:stCondLst>
                              <p:cond delay="0"/>
                            </p:stCondLst>
                            <p:childTnLst>
                              <p:par>
                                <p:cTn id="769" presetID="1" presetClass="entr" presetSubtype="0" fill="hold" nodeType="clickEffect">
                                  <p:stCondLst>
                                    <p:cond delay="0"/>
                                  </p:stCondLst>
                                  <p:childTnLst>
                                    <p:set>
                                      <p:cBhvr>
                                        <p:cTn id="770" dur="1" fill="hold">
                                          <p:stCondLst>
                                            <p:cond delay="0"/>
                                          </p:stCondLst>
                                        </p:cTn>
                                        <p:tgtEl>
                                          <p:spTgt spid="45"/>
                                        </p:tgtEl>
                                        <p:attrNameLst>
                                          <p:attrName>style.visibility</p:attrName>
                                        </p:attrNameLst>
                                      </p:cBhvr>
                                      <p:to>
                                        <p:strVal val="visible"/>
                                      </p:to>
                                    </p:set>
                                  </p:childTnLst>
                                </p:cTn>
                              </p:par>
                            </p:childTnLst>
                          </p:cTn>
                        </p:par>
                      </p:childTnLst>
                    </p:cTn>
                  </p:par>
                  <p:par>
                    <p:cTn id="771" fill="hold">
                      <p:stCondLst>
                        <p:cond delay="indefinite"/>
                      </p:stCondLst>
                      <p:childTnLst>
                        <p:par>
                          <p:cTn id="772" fill="hold">
                            <p:stCondLst>
                              <p:cond delay="0"/>
                            </p:stCondLst>
                            <p:childTnLst>
                              <p:par>
                                <p:cTn id="773" presetID="1" presetClass="entr" presetSubtype="0" fill="hold" grpId="0" nodeType="clickEffect">
                                  <p:stCondLst>
                                    <p:cond delay="0"/>
                                  </p:stCondLst>
                                  <p:childTnLst>
                                    <p:set>
                                      <p:cBhvr>
                                        <p:cTn id="774" dur="1" fill="hold">
                                          <p:stCondLst>
                                            <p:cond delay="0"/>
                                          </p:stCondLst>
                                        </p:cTn>
                                        <p:tgtEl>
                                          <p:spTgt spid="331"/>
                                        </p:tgtEl>
                                        <p:attrNameLst>
                                          <p:attrName>style.visibility</p:attrName>
                                        </p:attrNameLst>
                                      </p:cBhvr>
                                      <p:to>
                                        <p:strVal val="visible"/>
                                      </p:to>
                                    </p:set>
                                  </p:childTnLst>
                                </p:cTn>
                              </p:par>
                            </p:childTnLst>
                          </p:cTn>
                        </p:par>
                      </p:childTnLst>
                    </p:cTn>
                  </p:par>
                  <p:par>
                    <p:cTn id="775" fill="hold">
                      <p:stCondLst>
                        <p:cond delay="indefinite"/>
                      </p:stCondLst>
                      <p:childTnLst>
                        <p:par>
                          <p:cTn id="776" fill="hold">
                            <p:stCondLst>
                              <p:cond delay="0"/>
                            </p:stCondLst>
                            <p:childTnLst>
                              <p:par>
                                <p:cTn id="777" presetID="1" presetClass="entr" presetSubtype="0" fill="hold" nodeType="clickEffect">
                                  <p:stCondLst>
                                    <p:cond delay="0"/>
                                  </p:stCondLst>
                                  <p:childTnLst>
                                    <p:set>
                                      <p:cBhvr>
                                        <p:cTn id="778" dur="1" fill="hold">
                                          <p:stCondLst>
                                            <p:cond delay="0"/>
                                          </p:stCondLst>
                                        </p:cTn>
                                        <p:tgtEl>
                                          <p:spTgt spid="332"/>
                                        </p:tgtEl>
                                        <p:attrNameLst>
                                          <p:attrName>style.visibility</p:attrName>
                                        </p:attrNameLst>
                                      </p:cBhvr>
                                      <p:to>
                                        <p:strVal val="visible"/>
                                      </p:to>
                                    </p:set>
                                  </p:childTnLst>
                                </p:cTn>
                              </p:par>
                              <p:par>
                                <p:cTn id="779" presetID="1" presetClass="entr" presetSubtype="0" fill="hold" nodeType="withEffect">
                                  <p:stCondLst>
                                    <p:cond delay="0"/>
                                  </p:stCondLst>
                                  <p:childTnLst>
                                    <p:set>
                                      <p:cBhvr>
                                        <p:cTn id="780" dur="1" fill="hold">
                                          <p:stCondLst>
                                            <p:cond delay="0"/>
                                          </p:stCondLst>
                                        </p:cTn>
                                        <p:tgtEl>
                                          <p:spTgt spid="3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5" grpId="0" animBg="1"/>
      <p:bldP spid="395" grpId="1" animBg="1"/>
      <p:bldP spid="396" grpId="0" animBg="1"/>
      <p:bldP spid="396" grpId="1" animBg="1"/>
      <p:bldP spid="393" grpId="0" animBg="1"/>
      <p:bldP spid="393" grpId="1" animBg="1"/>
      <p:bldP spid="394" grpId="0" animBg="1"/>
      <p:bldP spid="394" grpId="1" animBg="1"/>
      <p:bldP spid="391" grpId="0" animBg="1"/>
      <p:bldP spid="391" grpId="1" animBg="1"/>
      <p:bldP spid="392" grpId="0" animBg="1"/>
      <p:bldP spid="392" grpId="1" animBg="1"/>
      <p:bldP spid="389" grpId="0" animBg="1"/>
      <p:bldP spid="389" grpId="1" animBg="1"/>
      <p:bldP spid="390" grpId="0" animBg="1"/>
      <p:bldP spid="390" grpId="1" animBg="1"/>
      <p:bldP spid="387" grpId="0" animBg="1"/>
      <p:bldP spid="387" grpId="1" animBg="1"/>
      <p:bldP spid="388" grpId="0" animBg="1"/>
      <p:bldP spid="388" grpId="1" animBg="1"/>
      <p:bldP spid="385" grpId="0" animBg="1"/>
      <p:bldP spid="385" grpId="1" animBg="1"/>
      <p:bldP spid="386" grpId="0" animBg="1"/>
      <p:bldP spid="386" grpId="1" animBg="1"/>
      <p:bldP spid="383" grpId="0" animBg="1"/>
      <p:bldP spid="383" grpId="1" animBg="1"/>
      <p:bldP spid="384" grpId="0" animBg="1"/>
      <p:bldP spid="384" grpId="1" animBg="1"/>
      <p:bldP spid="382" grpId="0" animBg="1"/>
      <p:bldP spid="382" grpId="1" animBg="1"/>
      <p:bldP spid="381" grpId="0" animBg="1"/>
      <p:bldP spid="381" grpId="1" animBg="1"/>
      <p:bldP spid="312" grpId="0" animBg="1"/>
      <p:bldP spid="312" grpId="1" animBg="1"/>
      <p:bldP spid="313" grpId="0" animBg="1"/>
      <p:bldP spid="313" grpId="1" animBg="1"/>
      <p:bldP spid="208" grpId="0" animBg="1"/>
      <p:bldP spid="208" grpId="1" animBg="1"/>
      <p:bldP spid="209" grpId="0" animBg="1"/>
      <p:bldP spid="209" grpId="1" animBg="1"/>
      <p:bldP spid="2" grpId="0"/>
      <p:bldP spid="7" grpId="0"/>
      <p:bldP spid="30" grpId="0"/>
      <p:bldP spid="39" grpId="0"/>
      <p:bldP spid="44" grpId="0"/>
      <p:bldP spid="110" grpId="0" animBg="1"/>
      <p:bldP spid="110" grpId="1" animBg="1"/>
      <p:bldP spid="153" grpId="0" animBg="1"/>
      <p:bldP spid="153" grpId="1" animBg="1"/>
      <p:bldP spid="158" grpId="0"/>
      <p:bldP spid="167" grpId="0"/>
      <p:bldP spid="172" grpId="0"/>
      <p:bldP spid="223" grpId="0"/>
      <p:bldP spid="231" grpId="0"/>
      <p:bldP spid="236" grpId="0" animBg="1"/>
      <p:bldP spid="236" grpId="1" animBg="1"/>
      <p:bldP spid="237" grpId="0"/>
      <p:bldP spid="237" grpId="1"/>
      <p:bldP spid="238" grpId="0"/>
      <p:bldP spid="238" grpId="1"/>
      <p:bldP spid="239" grpId="0"/>
      <p:bldP spid="239" grpId="1"/>
      <p:bldP spid="240" grpId="0"/>
      <p:bldP spid="260" grpId="0"/>
      <p:bldP spid="263" grpId="0" animBg="1"/>
      <p:bldP spid="263" grpId="1" animBg="1"/>
      <p:bldP spid="264" grpId="0"/>
      <p:bldP spid="264" grpId="1"/>
      <p:bldP spid="265" grpId="0"/>
      <p:bldP spid="265" grpId="1"/>
      <p:bldP spid="266" grpId="0"/>
      <p:bldP spid="266" grpId="1"/>
      <p:bldP spid="267" grpId="0"/>
      <p:bldP spid="275" grpId="0"/>
      <p:bldP spid="298" grpId="0"/>
      <p:bldP spid="304" grpId="0" animBg="1"/>
      <p:bldP spid="304" grpId="1" animBg="1"/>
      <p:bldP spid="305" grpId="0"/>
      <p:bldP spid="305" grpId="1"/>
      <p:bldP spid="306" grpId="0"/>
      <p:bldP spid="306" grpId="1"/>
      <p:bldP spid="307" grpId="0"/>
      <p:bldP spid="307" grpId="1"/>
      <p:bldP spid="308" grpId="0"/>
      <p:bldP spid="314" grpId="0"/>
      <p:bldP spid="347" grpId="0"/>
      <p:bldP spid="350" grpId="0" animBg="1"/>
      <p:bldP spid="350" grpId="1" animBg="1"/>
      <p:bldP spid="351" grpId="0"/>
      <p:bldP spid="351" grpId="1"/>
      <p:bldP spid="352" grpId="0"/>
      <p:bldP spid="352" grpId="1"/>
      <p:bldP spid="353" grpId="0"/>
      <p:bldP spid="353" grpId="1"/>
      <p:bldP spid="354" grpId="0"/>
      <p:bldP spid="363" grpId="0"/>
      <p:bldP spid="364" grpId="0"/>
      <p:bldP spid="366" grpId="0"/>
      <p:bldP spid="368" grpId="0"/>
      <p:bldP spid="369" grpId="0"/>
      <p:bldP spid="372" grpId="0"/>
      <p:bldP spid="373" grpId="0"/>
      <p:bldP spid="375" grpId="0"/>
      <p:bldP spid="377" grpId="0"/>
      <p:bldP spid="378" grpId="0"/>
      <p:bldP spid="380" grpId="0"/>
      <p:bldP spid="404" grpId="0"/>
      <p:bldP spid="420" grpId="0"/>
      <p:bldP spid="420" grpId="1"/>
      <p:bldP spid="421" grpId="0" animBg="1"/>
      <p:bldP spid="421" grpId="1" animBg="1"/>
      <p:bldP spid="422" grpId="0"/>
      <p:bldP spid="423" grpId="0"/>
      <p:bldP spid="424" grpId="0"/>
      <p:bldP spid="425" grpId="0"/>
      <p:bldP spid="426" grpId="0"/>
      <p:bldP spid="428" grpId="0"/>
      <p:bldP spid="429" grpId="0"/>
      <p:bldP spid="439" grpId="0"/>
      <p:bldP spid="440" grpId="0"/>
      <p:bldP spid="441" grpId="0" animBg="1"/>
      <p:bldP spid="441" grpId="1" animBg="1"/>
      <p:bldP spid="442" grpId="0" animBg="1"/>
      <p:bldP spid="442" grpId="1" animBg="1"/>
      <p:bldP spid="444" grpId="0"/>
      <p:bldP spid="445" grpId="0"/>
      <p:bldP spid="446" grpId="0"/>
      <p:bldP spid="451" grpId="0"/>
      <p:bldP spid="452" grpId="0"/>
      <p:bldP spid="453" grpId="0"/>
      <p:bldP spid="454" grpId="0"/>
      <p:bldP spid="331"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86200" y="2387084"/>
            <a:ext cx="1371600" cy="369332"/>
          </a:xfrm>
          <a:prstGeom prst="rect">
            <a:avLst/>
          </a:prstGeom>
          <a:noFill/>
        </p:spPr>
        <p:txBody>
          <a:bodyPr wrap="square" rtlCol="0">
            <a:spAutoFit/>
          </a:bodyPr>
          <a:lstStyle/>
          <a:p>
            <a:r>
              <a:rPr lang="en-US" dirty="0" smtClean="0">
                <a:solidFill>
                  <a:prstClr val="black"/>
                </a:solidFill>
              </a:rPr>
              <a:t>Module 14</a:t>
            </a:r>
            <a:endParaRPr lang="en-US" dirty="0">
              <a:solidFill>
                <a:prstClr val="black"/>
              </a:solidFill>
            </a:endParaRPr>
          </a:p>
        </p:txBody>
      </p:sp>
    </p:spTree>
    <p:extLst>
      <p:ext uri="{BB962C8B-B14F-4D97-AF65-F5344CB8AC3E}">
        <p14:creationId xmlns:p14="http://schemas.microsoft.com/office/powerpoint/2010/main" val="150255557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 name="Rounded Rectangle 186"/>
          <p:cNvSpPr/>
          <p:nvPr/>
        </p:nvSpPr>
        <p:spPr>
          <a:xfrm>
            <a:off x="3467360" y="2347605"/>
            <a:ext cx="234604" cy="184404"/>
          </a:xfrm>
          <a:prstGeom prst="roundRect">
            <a:avLst/>
          </a:prstGeom>
          <a:gradFill flip="none" rotWithShape="1">
            <a:gsLst>
              <a:gs pos="0">
                <a:srgbClr val="9900FF">
                  <a:tint val="66000"/>
                  <a:satMod val="160000"/>
                </a:srgbClr>
              </a:gs>
              <a:gs pos="50000">
                <a:srgbClr val="9900FF">
                  <a:tint val="44500"/>
                  <a:satMod val="160000"/>
                </a:srgbClr>
              </a:gs>
              <a:gs pos="100000">
                <a:srgbClr val="9900FF">
                  <a:tint val="23500"/>
                  <a:satMod val="160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86" name="Rounded Rectangle 185"/>
          <p:cNvSpPr/>
          <p:nvPr/>
        </p:nvSpPr>
        <p:spPr>
          <a:xfrm>
            <a:off x="3467360" y="2005405"/>
            <a:ext cx="234604" cy="184404"/>
          </a:xfrm>
          <a:prstGeom prst="roundRect">
            <a:avLst/>
          </a:prstGeom>
          <a:gradFill flip="none" rotWithShape="1">
            <a:gsLst>
              <a:gs pos="0">
                <a:srgbClr val="9900FF">
                  <a:tint val="66000"/>
                  <a:satMod val="160000"/>
                </a:srgbClr>
              </a:gs>
              <a:gs pos="50000">
                <a:srgbClr val="9900FF">
                  <a:tint val="44500"/>
                  <a:satMod val="160000"/>
                </a:srgbClr>
              </a:gs>
              <a:gs pos="100000">
                <a:srgbClr val="9900FF">
                  <a:tint val="23500"/>
                  <a:satMod val="160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85" name="Rounded Rectangle 184"/>
          <p:cNvSpPr/>
          <p:nvPr/>
        </p:nvSpPr>
        <p:spPr>
          <a:xfrm>
            <a:off x="2392657" y="2359845"/>
            <a:ext cx="234604" cy="184404"/>
          </a:xfrm>
          <a:prstGeom prst="roundRect">
            <a:avLst/>
          </a:prstGeom>
          <a:gradFill flip="none" rotWithShape="1">
            <a:gsLst>
              <a:gs pos="0">
                <a:srgbClr val="9900FF">
                  <a:tint val="66000"/>
                  <a:satMod val="160000"/>
                </a:srgbClr>
              </a:gs>
              <a:gs pos="50000">
                <a:srgbClr val="9900FF">
                  <a:tint val="44500"/>
                  <a:satMod val="160000"/>
                </a:srgbClr>
              </a:gs>
              <a:gs pos="100000">
                <a:srgbClr val="9900FF">
                  <a:tint val="23500"/>
                  <a:satMod val="160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84" name="Rounded Rectangle 183"/>
          <p:cNvSpPr/>
          <p:nvPr/>
        </p:nvSpPr>
        <p:spPr>
          <a:xfrm>
            <a:off x="2354325" y="2004721"/>
            <a:ext cx="234604" cy="184404"/>
          </a:xfrm>
          <a:prstGeom prst="roundRect">
            <a:avLst/>
          </a:prstGeom>
          <a:gradFill flip="none" rotWithShape="1">
            <a:gsLst>
              <a:gs pos="0">
                <a:srgbClr val="9900FF">
                  <a:tint val="66000"/>
                  <a:satMod val="160000"/>
                </a:srgbClr>
              </a:gs>
              <a:gs pos="50000">
                <a:srgbClr val="9900FF">
                  <a:tint val="44500"/>
                  <a:satMod val="160000"/>
                </a:srgbClr>
              </a:gs>
              <a:gs pos="100000">
                <a:srgbClr val="9900FF">
                  <a:tint val="23500"/>
                  <a:satMod val="160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83" name="Rounded Rectangle 182"/>
          <p:cNvSpPr/>
          <p:nvPr/>
        </p:nvSpPr>
        <p:spPr>
          <a:xfrm>
            <a:off x="1300213" y="2367703"/>
            <a:ext cx="234604" cy="184404"/>
          </a:xfrm>
          <a:prstGeom prst="roundRect">
            <a:avLst/>
          </a:prstGeom>
          <a:gradFill flip="none" rotWithShape="1">
            <a:gsLst>
              <a:gs pos="0">
                <a:srgbClr val="9900FF">
                  <a:tint val="66000"/>
                  <a:satMod val="160000"/>
                </a:srgbClr>
              </a:gs>
              <a:gs pos="50000">
                <a:srgbClr val="9900FF">
                  <a:tint val="44500"/>
                  <a:satMod val="160000"/>
                </a:srgbClr>
              </a:gs>
              <a:gs pos="100000">
                <a:srgbClr val="9900FF">
                  <a:tint val="23500"/>
                  <a:satMod val="160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82" name="Rounded Rectangle 181"/>
          <p:cNvSpPr/>
          <p:nvPr/>
        </p:nvSpPr>
        <p:spPr>
          <a:xfrm>
            <a:off x="1299567" y="2033431"/>
            <a:ext cx="234604" cy="184404"/>
          </a:xfrm>
          <a:prstGeom prst="roundRect">
            <a:avLst/>
          </a:prstGeom>
          <a:gradFill flip="none" rotWithShape="1">
            <a:gsLst>
              <a:gs pos="0">
                <a:srgbClr val="9900FF">
                  <a:tint val="66000"/>
                  <a:satMod val="160000"/>
                </a:srgbClr>
              </a:gs>
              <a:gs pos="50000">
                <a:srgbClr val="9900FF">
                  <a:tint val="44500"/>
                  <a:satMod val="160000"/>
                </a:srgbClr>
              </a:gs>
              <a:gs pos="100000">
                <a:srgbClr val="9900FF">
                  <a:tint val="23500"/>
                  <a:satMod val="160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 name="Rectangle 1"/>
          <p:cNvSpPr/>
          <p:nvPr/>
        </p:nvSpPr>
        <p:spPr>
          <a:xfrm>
            <a:off x="457200" y="285750"/>
            <a:ext cx="5715000"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pPr algn="just"/>
            <a:r>
              <a:rPr lang="en-US" b="1" dirty="0" smtClean="0">
                <a:solidFill>
                  <a:srgbClr val="C0504D">
                    <a:lumMod val="75000"/>
                  </a:srgbClr>
                </a:solidFill>
                <a:latin typeface="Cambria Math" panose="02040503050406030204" pitchFamily="18" charset="0"/>
                <a:ea typeface="Cambria Math" panose="02040503050406030204" pitchFamily="18" charset="0"/>
              </a:rPr>
              <a:t>Q. 1	Solve the following linear equations :</a:t>
            </a:r>
          </a:p>
        </p:txBody>
      </p:sp>
      <p:sp>
        <p:nvSpPr>
          <p:cNvPr id="3" name="Rectangle 2"/>
          <p:cNvSpPr/>
          <p:nvPr/>
        </p:nvSpPr>
        <p:spPr>
          <a:xfrm>
            <a:off x="457200" y="714091"/>
            <a:ext cx="457200"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pPr algn="just"/>
            <a:r>
              <a:rPr lang="en-US" dirty="0" smtClean="0">
                <a:solidFill>
                  <a:srgbClr val="CC00CC"/>
                </a:solidFill>
                <a:latin typeface="Cambria Math" panose="02040503050406030204" pitchFamily="18" charset="0"/>
                <a:ea typeface="Cambria Math" panose="02040503050406030204" pitchFamily="18" charset="0"/>
              </a:rPr>
              <a:t>2.</a:t>
            </a:r>
          </a:p>
        </p:txBody>
      </p:sp>
      <p:grpSp>
        <p:nvGrpSpPr>
          <p:cNvPr id="4" name="Group 3"/>
          <p:cNvGrpSpPr/>
          <p:nvPr/>
        </p:nvGrpSpPr>
        <p:grpSpPr>
          <a:xfrm>
            <a:off x="1219200" y="529425"/>
            <a:ext cx="2743200" cy="738664"/>
            <a:chOff x="1219200" y="762000"/>
            <a:chExt cx="2743200" cy="738664"/>
          </a:xfrm>
        </p:grpSpPr>
        <p:grpSp>
          <p:nvGrpSpPr>
            <p:cNvPr id="5" name="Group 12"/>
            <p:cNvGrpSpPr/>
            <p:nvPr/>
          </p:nvGrpSpPr>
          <p:grpSpPr>
            <a:xfrm>
              <a:off x="1219200" y="762000"/>
              <a:ext cx="365760" cy="738664"/>
              <a:chOff x="1219200" y="762000"/>
              <a:chExt cx="365760" cy="738664"/>
            </a:xfrm>
          </p:grpSpPr>
          <p:sp>
            <p:nvSpPr>
              <p:cNvPr id="18" name="Rectangle 17"/>
              <p:cNvSpPr/>
              <p:nvPr/>
            </p:nvSpPr>
            <p:spPr>
              <a:xfrm>
                <a:off x="1245627" y="762000"/>
                <a:ext cx="312906" cy="369332"/>
              </a:xfrm>
              <a:prstGeom prst="rect">
                <a:avLst/>
              </a:prstGeom>
            </p:spPr>
            <p:txBody>
              <a:bodyPr wrap="none">
                <a:spAutoFit/>
              </a:bodyPr>
              <a:lstStyle/>
              <a:p>
                <a:pPr algn="ctr"/>
                <a:r>
                  <a:rPr lang="en-US" dirty="0" smtClean="0">
                    <a:solidFill>
                      <a:srgbClr val="CC00CC"/>
                    </a:solidFill>
                    <a:latin typeface="Cambria Math" panose="02040503050406030204" pitchFamily="18" charset="0"/>
                    <a:ea typeface="Cambria Math" panose="02040503050406030204" pitchFamily="18" charset="0"/>
                    <a:cs typeface="Arial" pitchFamily="34" charset="0"/>
                  </a:rPr>
                  <a:t>n</a:t>
                </a:r>
                <a:endParaRPr lang="en-US" dirty="0">
                  <a:solidFill>
                    <a:srgbClr val="CC00CC"/>
                  </a:solidFill>
                  <a:latin typeface="Cambria Math" panose="02040503050406030204" pitchFamily="18" charset="0"/>
                  <a:ea typeface="Cambria Math" panose="02040503050406030204" pitchFamily="18" charset="0"/>
                  <a:cs typeface="Arial" pitchFamily="34" charset="0"/>
                </a:endParaRPr>
              </a:p>
            </p:txBody>
          </p:sp>
          <p:sp>
            <p:nvSpPr>
              <p:cNvPr id="19" name="Rectangle 18"/>
              <p:cNvSpPr/>
              <p:nvPr/>
            </p:nvSpPr>
            <p:spPr>
              <a:xfrm>
                <a:off x="1245627" y="1131332"/>
                <a:ext cx="312906" cy="369332"/>
              </a:xfrm>
              <a:prstGeom prst="rect">
                <a:avLst/>
              </a:prstGeom>
            </p:spPr>
            <p:txBody>
              <a:bodyPr wrap="none">
                <a:spAutoFit/>
              </a:bodyPr>
              <a:lstStyle/>
              <a:p>
                <a:pPr algn="ctr"/>
                <a:r>
                  <a:rPr lang="en-US" dirty="0" smtClean="0">
                    <a:solidFill>
                      <a:srgbClr val="CC00CC"/>
                    </a:solidFill>
                    <a:latin typeface="Cambria Math" panose="02040503050406030204" pitchFamily="18" charset="0"/>
                    <a:ea typeface="Cambria Math" panose="02040503050406030204" pitchFamily="18" charset="0"/>
                    <a:cs typeface="Arial" pitchFamily="34" charset="0"/>
                  </a:rPr>
                  <a:t>2</a:t>
                </a:r>
                <a:endParaRPr lang="en-US" dirty="0">
                  <a:solidFill>
                    <a:srgbClr val="CC00CC"/>
                  </a:solidFill>
                  <a:latin typeface="Cambria Math" panose="02040503050406030204" pitchFamily="18" charset="0"/>
                  <a:ea typeface="Cambria Math" panose="02040503050406030204" pitchFamily="18" charset="0"/>
                  <a:cs typeface="Arial" pitchFamily="34" charset="0"/>
                </a:endParaRPr>
              </a:p>
            </p:txBody>
          </p:sp>
          <p:cxnSp>
            <p:nvCxnSpPr>
              <p:cNvPr id="20" name="Straight Connector 19"/>
              <p:cNvCxnSpPr/>
              <p:nvPr/>
            </p:nvCxnSpPr>
            <p:spPr>
              <a:xfrm>
                <a:off x="1219200" y="1134229"/>
                <a:ext cx="365760" cy="1588"/>
              </a:xfrm>
              <a:prstGeom prst="line">
                <a:avLst/>
              </a:prstGeom>
              <a:ln w="19050" cap="sq" cmpd="sng">
                <a:solidFill>
                  <a:srgbClr val="CC00CC"/>
                </a:solidFill>
                <a:round/>
              </a:ln>
              <a:effectLst/>
            </p:spPr>
            <p:style>
              <a:lnRef idx="2">
                <a:schemeClr val="dk1"/>
              </a:lnRef>
              <a:fillRef idx="0">
                <a:schemeClr val="dk1"/>
              </a:fillRef>
              <a:effectRef idx="1">
                <a:schemeClr val="dk1"/>
              </a:effectRef>
              <a:fontRef idx="minor">
                <a:schemeClr val="tx1"/>
              </a:fontRef>
            </p:style>
          </p:cxnSp>
        </p:grpSp>
        <p:sp>
          <p:nvSpPr>
            <p:cNvPr id="6" name="Rectangle 5"/>
            <p:cNvSpPr/>
            <p:nvPr/>
          </p:nvSpPr>
          <p:spPr>
            <a:xfrm>
              <a:off x="1600200" y="919163"/>
              <a:ext cx="304800"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pPr algn="ctr"/>
              <a:r>
                <a:rPr lang="en-US" dirty="0" smtClean="0">
                  <a:solidFill>
                    <a:srgbClr val="CC00CC"/>
                  </a:solidFill>
                  <a:latin typeface="Cambria Math" panose="02040503050406030204" pitchFamily="18" charset="0"/>
                  <a:ea typeface="Cambria Math" panose="02040503050406030204" pitchFamily="18" charset="0"/>
                </a:rPr>
                <a:t>–</a:t>
              </a:r>
            </a:p>
          </p:txBody>
        </p:sp>
        <p:grpSp>
          <p:nvGrpSpPr>
            <p:cNvPr id="7" name="Group 6"/>
            <p:cNvGrpSpPr/>
            <p:nvPr/>
          </p:nvGrpSpPr>
          <p:grpSpPr>
            <a:xfrm>
              <a:off x="1946667" y="762000"/>
              <a:ext cx="441146" cy="738664"/>
              <a:chOff x="1946667" y="762000"/>
              <a:chExt cx="441146" cy="738664"/>
            </a:xfrm>
          </p:grpSpPr>
          <p:sp>
            <p:nvSpPr>
              <p:cNvPr id="15" name="Rectangle 14"/>
              <p:cNvSpPr/>
              <p:nvPr/>
            </p:nvSpPr>
            <p:spPr>
              <a:xfrm>
                <a:off x="1946667" y="762000"/>
                <a:ext cx="441146" cy="369332"/>
              </a:xfrm>
              <a:prstGeom prst="rect">
                <a:avLst/>
              </a:prstGeom>
            </p:spPr>
            <p:txBody>
              <a:bodyPr wrap="none">
                <a:spAutoFit/>
              </a:bodyPr>
              <a:lstStyle/>
              <a:p>
                <a:pPr algn="ctr"/>
                <a:r>
                  <a:rPr lang="en-US" dirty="0" smtClean="0">
                    <a:solidFill>
                      <a:srgbClr val="CC00CC"/>
                    </a:solidFill>
                    <a:latin typeface="Cambria Math" panose="02040503050406030204" pitchFamily="18" charset="0"/>
                    <a:ea typeface="Cambria Math" panose="02040503050406030204" pitchFamily="18" charset="0"/>
                    <a:cs typeface="Arial" pitchFamily="34" charset="0"/>
                  </a:rPr>
                  <a:t>3n</a:t>
                </a:r>
                <a:endParaRPr lang="en-US" dirty="0">
                  <a:solidFill>
                    <a:srgbClr val="CC00CC"/>
                  </a:solidFill>
                  <a:latin typeface="Cambria Math" panose="02040503050406030204" pitchFamily="18" charset="0"/>
                  <a:ea typeface="Cambria Math" panose="02040503050406030204" pitchFamily="18" charset="0"/>
                  <a:cs typeface="Arial" pitchFamily="34" charset="0"/>
                </a:endParaRPr>
              </a:p>
            </p:txBody>
          </p:sp>
          <p:sp>
            <p:nvSpPr>
              <p:cNvPr id="16" name="Rectangle 15"/>
              <p:cNvSpPr/>
              <p:nvPr/>
            </p:nvSpPr>
            <p:spPr>
              <a:xfrm>
                <a:off x="2010787" y="1131332"/>
                <a:ext cx="312906" cy="369332"/>
              </a:xfrm>
              <a:prstGeom prst="rect">
                <a:avLst/>
              </a:prstGeom>
            </p:spPr>
            <p:txBody>
              <a:bodyPr wrap="none">
                <a:spAutoFit/>
              </a:bodyPr>
              <a:lstStyle/>
              <a:p>
                <a:pPr algn="ctr"/>
                <a:r>
                  <a:rPr lang="en-US" dirty="0" smtClean="0">
                    <a:solidFill>
                      <a:srgbClr val="CC00CC"/>
                    </a:solidFill>
                    <a:latin typeface="Cambria Math" panose="02040503050406030204" pitchFamily="18" charset="0"/>
                    <a:ea typeface="Cambria Math" panose="02040503050406030204" pitchFamily="18" charset="0"/>
                    <a:cs typeface="Arial" pitchFamily="34" charset="0"/>
                  </a:rPr>
                  <a:t>4</a:t>
                </a:r>
                <a:endParaRPr lang="en-US" dirty="0">
                  <a:solidFill>
                    <a:srgbClr val="CC00CC"/>
                  </a:solidFill>
                  <a:latin typeface="Cambria Math" panose="02040503050406030204" pitchFamily="18" charset="0"/>
                  <a:ea typeface="Cambria Math" panose="02040503050406030204" pitchFamily="18" charset="0"/>
                  <a:cs typeface="Arial" pitchFamily="34" charset="0"/>
                </a:endParaRPr>
              </a:p>
            </p:txBody>
          </p:sp>
          <p:cxnSp>
            <p:nvCxnSpPr>
              <p:cNvPr id="17" name="Straight Connector 16"/>
              <p:cNvCxnSpPr/>
              <p:nvPr/>
            </p:nvCxnSpPr>
            <p:spPr>
              <a:xfrm>
                <a:off x="1984360" y="1134229"/>
                <a:ext cx="365760" cy="1588"/>
              </a:xfrm>
              <a:prstGeom prst="line">
                <a:avLst/>
              </a:prstGeom>
              <a:ln w="19050" cap="sq" cmpd="sng">
                <a:solidFill>
                  <a:srgbClr val="CC00CC"/>
                </a:solidFill>
                <a:round/>
              </a:ln>
              <a:effectLst/>
            </p:spPr>
            <p:style>
              <a:lnRef idx="2">
                <a:schemeClr val="dk1"/>
              </a:lnRef>
              <a:fillRef idx="0">
                <a:schemeClr val="dk1"/>
              </a:fillRef>
              <a:effectRef idx="1">
                <a:schemeClr val="dk1"/>
              </a:effectRef>
              <a:fontRef idx="minor">
                <a:schemeClr val="tx1"/>
              </a:fontRef>
            </p:style>
          </p:cxnSp>
        </p:grpSp>
        <p:grpSp>
          <p:nvGrpSpPr>
            <p:cNvPr id="8" name="Group 7"/>
            <p:cNvGrpSpPr/>
            <p:nvPr/>
          </p:nvGrpSpPr>
          <p:grpSpPr>
            <a:xfrm>
              <a:off x="2697457" y="762000"/>
              <a:ext cx="441146" cy="738664"/>
              <a:chOff x="2697457" y="762000"/>
              <a:chExt cx="441146" cy="738664"/>
            </a:xfrm>
          </p:grpSpPr>
          <p:sp>
            <p:nvSpPr>
              <p:cNvPr id="12" name="Rectangle 11"/>
              <p:cNvSpPr/>
              <p:nvPr/>
            </p:nvSpPr>
            <p:spPr>
              <a:xfrm>
                <a:off x="2697457" y="762000"/>
                <a:ext cx="441146" cy="369332"/>
              </a:xfrm>
              <a:prstGeom prst="rect">
                <a:avLst/>
              </a:prstGeom>
            </p:spPr>
            <p:txBody>
              <a:bodyPr wrap="none">
                <a:spAutoFit/>
              </a:bodyPr>
              <a:lstStyle/>
              <a:p>
                <a:pPr algn="ctr"/>
                <a:r>
                  <a:rPr lang="en-US" dirty="0" smtClean="0">
                    <a:solidFill>
                      <a:srgbClr val="CC00CC"/>
                    </a:solidFill>
                    <a:latin typeface="Cambria Math" panose="02040503050406030204" pitchFamily="18" charset="0"/>
                    <a:ea typeface="Cambria Math" panose="02040503050406030204" pitchFamily="18" charset="0"/>
                    <a:cs typeface="Arial" pitchFamily="34" charset="0"/>
                  </a:rPr>
                  <a:t>5n</a:t>
                </a:r>
                <a:endParaRPr lang="en-US" dirty="0">
                  <a:solidFill>
                    <a:srgbClr val="CC00CC"/>
                  </a:solidFill>
                  <a:latin typeface="Cambria Math" panose="02040503050406030204" pitchFamily="18" charset="0"/>
                  <a:ea typeface="Cambria Math" panose="02040503050406030204" pitchFamily="18" charset="0"/>
                  <a:cs typeface="Arial" pitchFamily="34" charset="0"/>
                </a:endParaRPr>
              </a:p>
            </p:txBody>
          </p:sp>
          <p:sp>
            <p:nvSpPr>
              <p:cNvPr id="13" name="Rectangle 12"/>
              <p:cNvSpPr/>
              <p:nvPr/>
            </p:nvSpPr>
            <p:spPr>
              <a:xfrm>
                <a:off x="2761577" y="1131332"/>
                <a:ext cx="312906" cy="369332"/>
              </a:xfrm>
              <a:prstGeom prst="rect">
                <a:avLst/>
              </a:prstGeom>
            </p:spPr>
            <p:txBody>
              <a:bodyPr wrap="none">
                <a:spAutoFit/>
              </a:bodyPr>
              <a:lstStyle/>
              <a:p>
                <a:pPr algn="ctr"/>
                <a:r>
                  <a:rPr lang="en-US" dirty="0" smtClean="0">
                    <a:solidFill>
                      <a:srgbClr val="CC00CC"/>
                    </a:solidFill>
                    <a:latin typeface="Cambria Math" panose="02040503050406030204" pitchFamily="18" charset="0"/>
                    <a:ea typeface="Cambria Math" panose="02040503050406030204" pitchFamily="18" charset="0"/>
                    <a:cs typeface="Arial" pitchFamily="34" charset="0"/>
                  </a:rPr>
                  <a:t>6</a:t>
                </a:r>
                <a:endParaRPr lang="en-US" dirty="0">
                  <a:solidFill>
                    <a:srgbClr val="CC00CC"/>
                  </a:solidFill>
                  <a:latin typeface="Cambria Math" panose="02040503050406030204" pitchFamily="18" charset="0"/>
                  <a:ea typeface="Cambria Math" panose="02040503050406030204" pitchFamily="18" charset="0"/>
                  <a:cs typeface="Arial" pitchFamily="34" charset="0"/>
                </a:endParaRPr>
              </a:p>
            </p:txBody>
          </p:sp>
          <p:cxnSp>
            <p:nvCxnSpPr>
              <p:cNvPr id="14" name="Straight Connector 13"/>
              <p:cNvCxnSpPr/>
              <p:nvPr/>
            </p:nvCxnSpPr>
            <p:spPr>
              <a:xfrm>
                <a:off x="2735150" y="1134229"/>
                <a:ext cx="365760" cy="1588"/>
              </a:xfrm>
              <a:prstGeom prst="line">
                <a:avLst/>
              </a:prstGeom>
              <a:ln w="19050" cap="sq" cmpd="sng">
                <a:solidFill>
                  <a:srgbClr val="CC00CC"/>
                </a:solidFill>
                <a:round/>
              </a:ln>
              <a:effectLst/>
            </p:spPr>
            <p:style>
              <a:lnRef idx="2">
                <a:schemeClr val="dk1"/>
              </a:lnRef>
              <a:fillRef idx="0">
                <a:schemeClr val="dk1"/>
              </a:fillRef>
              <a:effectRef idx="1">
                <a:schemeClr val="dk1"/>
              </a:effectRef>
              <a:fontRef idx="minor">
                <a:schemeClr val="tx1"/>
              </a:fontRef>
            </p:style>
          </p:cxnSp>
        </p:grpSp>
        <p:sp>
          <p:nvSpPr>
            <p:cNvPr id="9" name="Rectangle 8"/>
            <p:cNvSpPr/>
            <p:nvPr/>
          </p:nvSpPr>
          <p:spPr>
            <a:xfrm>
              <a:off x="3200400" y="919163"/>
              <a:ext cx="304800"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pPr algn="ctr"/>
              <a:r>
                <a:rPr lang="en-US" dirty="0" smtClean="0">
                  <a:solidFill>
                    <a:srgbClr val="CC00CC"/>
                  </a:solidFill>
                  <a:latin typeface="Cambria Math" panose="02040503050406030204" pitchFamily="18" charset="0"/>
                  <a:ea typeface="Cambria Math" panose="02040503050406030204" pitchFamily="18" charset="0"/>
                </a:rPr>
                <a:t>=</a:t>
              </a:r>
            </a:p>
          </p:txBody>
        </p:sp>
        <p:sp>
          <p:nvSpPr>
            <p:cNvPr id="10" name="Rectangle 9"/>
            <p:cNvSpPr/>
            <p:nvPr/>
          </p:nvSpPr>
          <p:spPr>
            <a:xfrm>
              <a:off x="2381250" y="919163"/>
              <a:ext cx="304800"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pPr algn="ctr"/>
              <a:r>
                <a:rPr lang="en-US" dirty="0" smtClean="0">
                  <a:solidFill>
                    <a:srgbClr val="CC00CC"/>
                  </a:solidFill>
                  <a:latin typeface="Cambria Math" panose="02040503050406030204" pitchFamily="18" charset="0"/>
                  <a:ea typeface="Cambria Math" panose="02040503050406030204" pitchFamily="18" charset="0"/>
                </a:rPr>
                <a:t>+</a:t>
              </a:r>
            </a:p>
          </p:txBody>
        </p:sp>
        <p:sp>
          <p:nvSpPr>
            <p:cNvPr id="11" name="Rectangle 10"/>
            <p:cNvSpPr/>
            <p:nvPr/>
          </p:nvSpPr>
          <p:spPr>
            <a:xfrm>
              <a:off x="3429000" y="919163"/>
              <a:ext cx="533400"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pPr algn="ctr"/>
              <a:r>
                <a:rPr lang="en-US" dirty="0" smtClean="0">
                  <a:solidFill>
                    <a:srgbClr val="CC00CC"/>
                  </a:solidFill>
                  <a:latin typeface="Cambria Math" panose="02040503050406030204" pitchFamily="18" charset="0"/>
                  <a:ea typeface="Cambria Math" panose="02040503050406030204" pitchFamily="18" charset="0"/>
                </a:rPr>
                <a:t>21</a:t>
              </a:r>
            </a:p>
          </p:txBody>
        </p:sp>
      </p:grpSp>
      <p:grpSp>
        <p:nvGrpSpPr>
          <p:cNvPr id="21" name="Group 20"/>
          <p:cNvGrpSpPr/>
          <p:nvPr/>
        </p:nvGrpSpPr>
        <p:grpSpPr>
          <a:xfrm>
            <a:off x="527332" y="1352550"/>
            <a:ext cx="615668" cy="369332"/>
            <a:chOff x="522920" y="1515017"/>
            <a:chExt cx="615668" cy="369332"/>
          </a:xfrm>
        </p:grpSpPr>
        <p:sp>
          <p:nvSpPr>
            <p:cNvPr id="22" name="Flowchart: Delay 21"/>
            <p:cNvSpPr/>
            <p:nvPr/>
          </p:nvSpPr>
          <p:spPr>
            <a:xfrm>
              <a:off x="573605" y="1544221"/>
              <a:ext cx="564983" cy="323262"/>
            </a:xfrm>
            <a:prstGeom prst="flowChartDelay">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mbria Math" panose="02040503050406030204" pitchFamily="18" charset="0"/>
                <a:ea typeface="Cambria Math" panose="02040503050406030204" pitchFamily="18" charset="0"/>
              </a:endParaRPr>
            </a:p>
          </p:txBody>
        </p:sp>
        <p:sp>
          <p:nvSpPr>
            <p:cNvPr id="23" name="TextBox 22"/>
            <p:cNvSpPr txBox="1"/>
            <p:nvPr/>
          </p:nvSpPr>
          <p:spPr>
            <a:xfrm>
              <a:off x="522920" y="1515017"/>
              <a:ext cx="562946" cy="369332"/>
            </a:xfrm>
            <a:prstGeom prst="rect">
              <a:avLst/>
            </a:prstGeom>
            <a:noFill/>
          </p:spPr>
          <p:txBody>
            <a:bodyPr wrap="square" rtlCol="0">
              <a:spAutoFit/>
            </a:bodyPr>
            <a:lstStyle/>
            <a:p>
              <a:r>
                <a:rPr lang="en-US" b="1" dirty="0" smtClean="0">
                  <a:solidFill>
                    <a:prstClr val="black">
                      <a:lumMod val="95000"/>
                      <a:lumOff val="5000"/>
                    </a:prstClr>
                  </a:solidFill>
                  <a:latin typeface="Cambria Math" panose="02040503050406030204" pitchFamily="18" charset="0"/>
                  <a:ea typeface="Cambria Math" panose="02040503050406030204" pitchFamily="18" charset="0"/>
                  <a:cs typeface="Arial" pitchFamily="34" charset="0"/>
                </a:rPr>
                <a:t>Sol</a:t>
              </a:r>
              <a:endParaRPr lang="en-US" b="1" dirty="0">
                <a:solidFill>
                  <a:prstClr val="black">
                    <a:lumMod val="95000"/>
                    <a:lumOff val="5000"/>
                  </a:prstClr>
                </a:solidFill>
                <a:latin typeface="Cambria Math" panose="02040503050406030204" pitchFamily="18" charset="0"/>
                <a:ea typeface="Cambria Math" panose="02040503050406030204" pitchFamily="18" charset="0"/>
                <a:cs typeface="Arial" pitchFamily="34" charset="0"/>
              </a:endParaRPr>
            </a:p>
          </p:txBody>
        </p:sp>
      </p:grpSp>
      <p:grpSp>
        <p:nvGrpSpPr>
          <p:cNvPr id="37" name="Group 12"/>
          <p:cNvGrpSpPr/>
          <p:nvPr/>
        </p:nvGrpSpPr>
        <p:grpSpPr>
          <a:xfrm>
            <a:off x="1219200" y="1215225"/>
            <a:ext cx="365760" cy="738664"/>
            <a:chOff x="1219200" y="762000"/>
            <a:chExt cx="365760" cy="738664"/>
          </a:xfrm>
        </p:grpSpPr>
        <p:sp>
          <p:nvSpPr>
            <p:cNvPr id="38" name="Rectangle 37"/>
            <p:cNvSpPr/>
            <p:nvPr/>
          </p:nvSpPr>
          <p:spPr>
            <a:xfrm>
              <a:off x="1245627" y="762000"/>
              <a:ext cx="312906" cy="369332"/>
            </a:xfrm>
            <a:prstGeom prst="rect">
              <a:avLst/>
            </a:prstGeom>
          </p:spPr>
          <p:txBody>
            <a:bodyPr wrap="none">
              <a:spAutoFit/>
            </a:bodyPr>
            <a:lstStyle/>
            <a:p>
              <a:pPr algn="ctr"/>
              <a:r>
                <a:rPr lang="en-US" dirty="0" smtClean="0">
                  <a:solidFill>
                    <a:prstClr val="black"/>
                  </a:solidFill>
                  <a:latin typeface="Cambria Math" panose="02040503050406030204" pitchFamily="18" charset="0"/>
                  <a:ea typeface="Cambria Math" panose="02040503050406030204" pitchFamily="18" charset="0"/>
                  <a:cs typeface="Arial" pitchFamily="34" charset="0"/>
                </a:rPr>
                <a:t>n</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39" name="Rectangle 38"/>
            <p:cNvSpPr/>
            <p:nvPr/>
          </p:nvSpPr>
          <p:spPr>
            <a:xfrm>
              <a:off x="1245627" y="1131332"/>
              <a:ext cx="312906" cy="369332"/>
            </a:xfrm>
            <a:prstGeom prst="rect">
              <a:avLst/>
            </a:prstGeom>
          </p:spPr>
          <p:txBody>
            <a:bodyPr wrap="none">
              <a:spAutoFit/>
            </a:bodyPr>
            <a:lstStyle/>
            <a:p>
              <a:pPr algn="ctr"/>
              <a:r>
                <a:rPr lang="en-US" dirty="0" smtClean="0">
                  <a:solidFill>
                    <a:prstClr val="black"/>
                  </a:solidFill>
                  <a:latin typeface="Cambria Math" panose="02040503050406030204" pitchFamily="18" charset="0"/>
                  <a:ea typeface="Cambria Math" panose="02040503050406030204" pitchFamily="18" charset="0"/>
                  <a:cs typeface="Arial" pitchFamily="34" charset="0"/>
                </a:rPr>
                <a:t>2</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cxnSp>
          <p:nvCxnSpPr>
            <p:cNvPr id="40" name="Straight Connector 39"/>
            <p:cNvCxnSpPr/>
            <p:nvPr/>
          </p:nvCxnSpPr>
          <p:spPr>
            <a:xfrm>
              <a:off x="1219200" y="1134229"/>
              <a:ext cx="365760" cy="1588"/>
            </a:xfrm>
            <a:prstGeom prst="line">
              <a:avLst/>
            </a:prstGeom>
            <a:ln w="19050" cap="sq" cmpd="sng">
              <a:round/>
            </a:ln>
            <a:effectLst/>
          </p:spPr>
          <p:style>
            <a:lnRef idx="2">
              <a:schemeClr val="dk1"/>
            </a:lnRef>
            <a:fillRef idx="0">
              <a:schemeClr val="dk1"/>
            </a:fillRef>
            <a:effectRef idx="1">
              <a:schemeClr val="dk1"/>
            </a:effectRef>
            <a:fontRef idx="minor">
              <a:schemeClr val="tx1"/>
            </a:fontRef>
          </p:style>
        </p:cxnSp>
      </p:grpSp>
      <p:sp>
        <p:nvSpPr>
          <p:cNvPr id="41" name="Rectangle 40"/>
          <p:cNvSpPr/>
          <p:nvPr/>
        </p:nvSpPr>
        <p:spPr>
          <a:xfrm>
            <a:off x="1600200" y="1372388"/>
            <a:ext cx="304800"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pPr algn="ctr"/>
            <a:r>
              <a:rPr lang="en-US" dirty="0" smtClean="0">
                <a:solidFill>
                  <a:prstClr val="black"/>
                </a:solidFill>
                <a:latin typeface="Cambria Math" panose="02040503050406030204" pitchFamily="18" charset="0"/>
                <a:ea typeface="Cambria Math" panose="02040503050406030204" pitchFamily="18" charset="0"/>
              </a:rPr>
              <a:t>–</a:t>
            </a:r>
          </a:p>
        </p:txBody>
      </p:sp>
      <p:grpSp>
        <p:nvGrpSpPr>
          <p:cNvPr id="42" name="Group 41"/>
          <p:cNvGrpSpPr/>
          <p:nvPr/>
        </p:nvGrpSpPr>
        <p:grpSpPr>
          <a:xfrm>
            <a:off x="1946667" y="1215225"/>
            <a:ext cx="441146" cy="738664"/>
            <a:chOff x="1946667" y="762000"/>
            <a:chExt cx="441146" cy="738664"/>
          </a:xfrm>
        </p:grpSpPr>
        <p:sp>
          <p:nvSpPr>
            <p:cNvPr id="43" name="Rectangle 42"/>
            <p:cNvSpPr/>
            <p:nvPr/>
          </p:nvSpPr>
          <p:spPr>
            <a:xfrm>
              <a:off x="1946667" y="762000"/>
              <a:ext cx="441146" cy="369332"/>
            </a:xfrm>
            <a:prstGeom prst="rect">
              <a:avLst/>
            </a:prstGeom>
          </p:spPr>
          <p:txBody>
            <a:bodyPr wrap="none">
              <a:spAutoFit/>
            </a:bodyPr>
            <a:lstStyle/>
            <a:p>
              <a:pPr algn="ctr"/>
              <a:r>
                <a:rPr lang="en-US" dirty="0" smtClean="0">
                  <a:solidFill>
                    <a:prstClr val="black"/>
                  </a:solidFill>
                  <a:latin typeface="Cambria Math" panose="02040503050406030204" pitchFamily="18" charset="0"/>
                  <a:ea typeface="Cambria Math" panose="02040503050406030204" pitchFamily="18" charset="0"/>
                  <a:cs typeface="Arial" pitchFamily="34" charset="0"/>
                </a:rPr>
                <a:t>3n</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44" name="Rectangle 43"/>
            <p:cNvSpPr/>
            <p:nvPr/>
          </p:nvSpPr>
          <p:spPr>
            <a:xfrm>
              <a:off x="2010787" y="1131332"/>
              <a:ext cx="312906" cy="369332"/>
            </a:xfrm>
            <a:prstGeom prst="rect">
              <a:avLst/>
            </a:prstGeom>
          </p:spPr>
          <p:txBody>
            <a:bodyPr wrap="none">
              <a:spAutoFit/>
            </a:bodyPr>
            <a:lstStyle/>
            <a:p>
              <a:pPr algn="ctr"/>
              <a:r>
                <a:rPr lang="en-US" dirty="0" smtClean="0">
                  <a:solidFill>
                    <a:prstClr val="black"/>
                  </a:solidFill>
                  <a:latin typeface="Cambria Math" panose="02040503050406030204" pitchFamily="18" charset="0"/>
                  <a:ea typeface="Cambria Math" panose="02040503050406030204" pitchFamily="18" charset="0"/>
                  <a:cs typeface="Arial" pitchFamily="34" charset="0"/>
                </a:rPr>
                <a:t>4</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cxnSp>
          <p:nvCxnSpPr>
            <p:cNvPr id="45" name="Straight Connector 44"/>
            <p:cNvCxnSpPr/>
            <p:nvPr/>
          </p:nvCxnSpPr>
          <p:spPr>
            <a:xfrm>
              <a:off x="1984360" y="1134229"/>
              <a:ext cx="365760" cy="1588"/>
            </a:xfrm>
            <a:prstGeom prst="line">
              <a:avLst/>
            </a:prstGeom>
            <a:ln w="19050" cap="sq" cmpd="sng">
              <a:round/>
            </a:ln>
            <a:effectLst/>
          </p:spPr>
          <p:style>
            <a:lnRef idx="2">
              <a:schemeClr val="dk1"/>
            </a:lnRef>
            <a:fillRef idx="0">
              <a:schemeClr val="dk1"/>
            </a:fillRef>
            <a:effectRef idx="1">
              <a:schemeClr val="dk1"/>
            </a:effectRef>
            <a:fontRef idx="minor">
              <a:schemeClr val="tx1"/>
            </a:fontRef>
          </p:style>
        </p:cxnSp>
      </p:grpSp>
      <p:grpSp>
        <p:nvGrpSpPr>
          <p:cNvPr id="46" name="Group 45"/>
          <p:cNvGrpSpPr/>
          <p:nvPr/>
        </p:nvGrpSpPr>
        <p:grpSpPr>
          <a:xfrm>
            <a:off x="2697457" y="1215225"/>
            <a:ext cx="441146" cy="738664"/>
            <a:chOff x="2697457" y="762000"/>
            <a:chExt cx="441146" cy="738664"/>
          </a:xfrm>
        </p:grpSpPr>
        <p:sp>
          <p:nvSpPr>
            <p:cNvPr id="47" name="Rectangle 46"/>
            <p:cNvSpPr/>
            <p:nvPr/>
          </p:nvSpPr>
          <p:spPr>
            <a:xfrm>
              <a:off x="2697457" y="762000"/>
              <a:ext cx="441146" cy="369332"/>
            </a:xfrm>
            <a:prstGeom prst="rect">
              <a:avLst/>
            </a:prstGeom>
          </p:spPr>
          <p:txBody>
            <a:bodyPr wrap="none">
              <a:spAutoFit/>
            </a:bodyPr>
            <a:lstStyle/>
            <a:p>
              <a:pPr algn="ctr"/>
              <a:r>
                <a:rPr lang="en-US" dirty="0" smtClean="0">
                  <a:solidFill>
                    <a:prstClr val="black"/>
                  </a:solidFill>
                  <a:latin typeface="Cambria Math" panose="02040503050406030204" pitchFamily="18" charset="0"/>
                  <a:ea typeface="Cambria Math" panose="02040503050406030204" pitchFamily="18" charset="0"/>
                  <a:cs typeface="Arial" pitchFamily="34" charset="0"/>
                </a:rPr>
                <a:t>5n</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48" name="Rectangle 47"/>
            <p:cNvSpPr/>
            <p:nvPr/>
          </p:nvSpPr>
          <p:spPr>
            <a:xfrm>
              <a:off x="2761577" y="1131332"/>
              <a:ext cx="312906" cy="369332"/>
            </a:xfrm>
            <a:prstGeom prst="rect">
              <a:avLst/>
            </a:prstGeom>
          </p:spPr>
          <p:txBody>
            <a:bodyPr wrap="none">
              <a:spAutoFit/>
            </a:bodyPr>
            <a:lstStyle/>
            <a:p>
              <a:pPr algn="ctr"/>
              <a:r>
                <a:rPr lang="en-US" dirty="0" smtClean="0">
                  <a:solidFill>
                    <a:prstClr val="black"/>
                  </a:solidFill>
                  <a:latin typeface="Cambria Math" panose="02040503050406030204" pitchFamily="18" charset="0"/>
                  <a:ea typeface="Cambria Math" panose="02040503050406030204" pitchFamily="18" charset="0"/>
                  <a:cs typeface="Arial" pitchFamily="34" charset="0"/>
                </a:rPr>
                <a:t>6</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cxnSp>
          <p:nvCxnSpPr>
            <p:cNvPr id="49" name="Straight Connector 48"/>
            <p:cNvCxnSpPr/>
            <p:nvPr/>
          </p:nvCxnSpPr>
          <p:spPr>
            <a:xfrm>
              <a:off x="2735150" y="1134229"/>
              <a:ext cx="365760" cy="1588"/>
            </a:xfrm>
            <a:prstGeom prst="line">
              <a:avLst/>
            </a:prstGeom>
            <a:ln w="19050" cap="sq" cmpd="sng">
              <a:round/>
            </a:ln>
            <a:effectLst/>
          </p:spPr>
          <p:style>
            <a:lnRef idx="2">
              <a:schemeClr val="dk1"/>
            </a:lnRef>
            <a:fillRef idx="0">
              <a:schemeClr val="dk1"/>
            </a:fillRef>
            <a:effectRef idx="1">
              <a:schemeClr val="dk1"/>
            </a:effectRef>
            <a:fontRef idx="minor">
              <a:schemeClr val="tx1"/>
            </a:fontRef>
          </p:style>
        </p:cxnSp>
      </p:grpSp>
      <p:sp>
        <p:nvSpPr>
          <p:cNvPr id="50" name="Rectangle 49"/>
          <p:cNvSpPr/>
          <p:nvPr/>
        </p:nvSpPr>
        <p:spPr>
          <a:xfrm>
            <a:off x="3189122" y="1372388"/>
            <a:ext cx="304800"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pPr algn="ctr"/>
            <a:r>
              <a:rPr lang="en-US" dirty="0" smtClean="0">
                <a:solidFill>
                  <a:prstClr val="black"/>
                </a:solidFill>
                <a:latin typeface="Cambria Math" panose="02040503050406030204" pitchFamily="18" charset="0"/>
                <a:ea typeface="Cambria Math" panose="02040503050406030204" pitchFamily="18" charset="0"/>
              </a:rPr>
              <a:t>=</a:t>
            </a:r>
          </a:p>
        </p:txBody>
      </p:sp>
      <p:sp>
        <p:nvSpPr>
          <p:cNvPr id="51" name="Rectangle 50"/>
          <p:cNvSpPr/>
          <p:nvPr/>
        </p:nvSpPr>
        <p:spPr>
          <a:xfrm>
            <a:off x="2381250" y="1372388"/>
            <a:ext cx="304800"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pPr algn="ctr"/>
            <a:r>
              <a:rPr lang="en-US" dirty="0" smtClean="0">
                <a:solidFill>
                  <a:prstClr val="black"/>
                </a:solidFill>
                <a:latin typeface="Cambria Math" panose="02040503050406030204" pitchFamily="18" charset="0"/>
                <a:ea typeface="Cambria Math" panose="02040503050406030204" pitchFamily="18" charset="0"/>
              </a:rPr>
              <a:t>+</a:t>
            </a:r>
          </a:p>
        </p:txBody>
      </p:sp>
      <p:sp>
        <p:nvSpPr>
          <p:cNvPr id="52" name="Rectangle 51"/>
          <p:cNvSpPr/>
          <p:nvPr/>
        </p:nvSpPr>
        <p:spPr>
          <a:xfrm>
            <a:off x="3352800" y="1372388"/>
            <a:ext cx="533400"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pPr algn="ctr"/>
            <a:r>
              <a:rPr lang="en-US" dirty="0" smtClean="0">
                <a:solidFill>
                  <a:prstClr val="black"/>
                </a:solidFill>
                <a:latin typeface="Cambria Math" panose="02040503050406030204" pitchFamily="18" charset="0"/>
                <a:ea typeface="Cambria Math" panose="02040503050406030204" pitchFamily="18" charset="0"/>
              </a:rPr>
              <a:t>21</a:t>
            </a:r>
          </a:p>
        </p:txBody>
      </p:sp>
      <p:grpSp>
        <p:nvGrpSpPr>
          <p:cNvPr id="67" name="Group 66"/>
          <p:cNvGrpSpPr/>
          <p:nvPr/>
        </p:nvGrpSpPr>
        <p:grpSpPr>
          <a:xfrm>
            <a:off x="4313947" y="423982"/>
            <a:ext cx="2813203" cy="1538521"/>
            <a:chOff x="6011995" y="3007084"/>
            <a:chExt cx="1800404" cy="1239093"/>
          </a:xfrm>
        </p:grpSpPr>
        <p:sp>
          <p:nvSpPr>
            <p:cNvPr id="68" name="Cloud Callout 67"/>
            <p:cNvSpPr/>
            <p:nvPr/>
          </p:nvSpPr>
          <p:spPr>
            <a:xfrm>
              <a:off x="6011995" y="3007084"/>
              <a:ext cx="1800404" cy="1239093"/>
            </a:xfrm>
            <a:prstGeom prst="cloudCallout">
              <a:avLst>
                <a:gd name="adj1" fmla="val -60424"/>
                <a:gd name="adj2" fmla="val 27871"/>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mbria Math" panose="02040503050406030204" pitchFamily="18" charset="0"/>
                <a:ea typeface="Cambria Math" panose="02040503050406030204" pitchFamily="18" charset="0"/>
              </a:endParaRPr>
            </a:p>
          </p:txBody>
        </p:sp>
        <p:sp>
          <p:nvSpPr>
            <p:cNvPr id="69" name="Rectangle 68"/>
            <p:cNvSpPr/>
            <p:nvPr/>
          </p:nvSpPr>
          <p:spPr>
            <a:xfrm>
              <a:off x="6132679" y="3281880"/>
              <a:ext cx="1629599" cy="668649"/>
            </a:xfrm>
            <a:prstGeom prst="rect">
              <a:avLst/>
            </a:prstGeom>
          </p:spPr>
          <p:txBody>
            <a:bodyPr wrap="square">
              <a:spAutoFit/>
            </a:bodyPr>
            <a:lstStyle/>
            <a:p>
              <a:pPr algn="ctr"/>
              <a:r>
                <a:rPr lang="en-US" sz="1600" b="1" dirty="0" smtClean="0">
                  <a:solidFill>
                    <a:srgbClr val="002060"/>
                  </a:solidFill>
                  <a:latin typeface="Cambria Math" panose="02040503050406030204" pitchFamily="18" charset="0"/>
                  <a:ea typeface="Cambria Math" panose="02040503050406030204" pitchFamily="18" charset="0"/>
                </a:rPr>
                <a:t>Since all the variables are on one side, we don’t have to shift anything.</a:t>
              </a:r>
              <a:endParaRPr lang="en-US" sz="1600" b="1" dirty="0">
                <a:solidFill>
                  <a:srgbClr val="002060"/>
                </a:solidFill>
                <a:latin typeface="Cambria Math" panose="02040503050406030204" pitchFamily="18" charset="0"/>
                <a:ea typeface="Cambria Math" panose="02040503050406030204" pitchFamily="18" charset="0"/>
              </a:endParaRPr>
            </a:p>
          </p:txBody>
        </p:sp>
      </p:grpSp>
      <p:grpSp>
        <p:nvGrpSpPr>
          <p:cNvPr id="70" name="Group 12"/>
          <p:cNvGrpSpPr/>
          <p:nvPr/>
        </p:nvGrpSpPr>
        <p:grpSpPr>
          <a:xfrm>
            <a:off x="1228725" y="1914360"/>
            <a:ext cx="365760" cy="738664"/>
            <a:chOff x="1219200" y="762000"/>
            <a:chExt cx="365760" cy="738664"/>
          </a:xfrm>
        </p:grpSpPr>
        <p:sp>
          <p:nvSpPr>
            <p:cNvPr id="71" name="Rectangle 70"/>
            <p:cNvSpPr/>
            <p:nvPr/>
          </p:nvSpPr>
          <p:spPr>
            <a:xfrm>
              <a:off x="1245627" y="762000"/>
              <a:ext cx="312906" cy="369332"/>
            </a:xfrm>
            <a:prstGeom prst="rect">
              <a:avLst/>
            </a:prstGeom>
          </p:spPr>
          <p:txBody>
            <a:bodyPr wrap="none">
              <a:spAutoFit/>
            </a:bodyPr>
            <a:lstStyle/>
            <a:p>
              <a:pPr algn="ctr"/>
              <a:r>
                <a:rPr lang="en-US" dirty="0" smtClean="0">
                  <a:solidFill>
                    <a:prstClr val="black"/>
                  </a:solidFill>
                  <a:latin typeface="Cambria Math" panose="02040503050406030204" pitchFamily="18" charset="0"/>
                  <a:ea typeface="Cambria Math" panose="02040503050406030204" pitchFamily="18" charset="0"/>
                  <a:cs typeface="Arial" pitchFamily="34" charset="0"/>
                </a:rPr>
                <a:t>n</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72" name="Rectangle 71"/>
            <p:cNvSpPr/>
            <p:nvPr/>
          </p:nvSpPr>
          <p:spPr>
            <a:xfrm>
              <a:off x="1245627" y="1131332"/>
              <a:ext cx="312906" cy="369332"/>
            </a:xfrm>
            <a:prstGeom prst="rect">
              <a:avLst/>
            </a:prstGeom>
          </p:spPr>
          <p:txBody>
            <a:bodyPr wrap="none">
              <a:spAutoFit/>
            </a:bodyPr>
            <a:lstStyle/>
            <a:p>
              <a:pPr algn="ctr"/>
              <a:r>
                <a:rPr lang="en-US" dirty="0" smtClean="0">
                  <a:solidFill>
                    <a:prstClr val="black"/>
                  </a:solidFill>
                  <a:latin typeface="Cambria Math" panose="02040503050406030204" pitchFamily="18" charset="0"/>
                  <a:ea typeface="Cambria Math" panose="02040503050406030204" pitchFamily="18" charset="0"/>
                  <a:cs typeface="Arial" pitchFamily="34" charset="0"/>
                </a:rPr>
                <a:t>2</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cxnSp>
          <p:nvCxnSpPr>
            <p:cNvPr id="73" name="Straight Connector 72"/>
            <p:cNvCxnSpPr/>
            <p:nvPr/>
          </p:nvCxnSpPr>
          <p:spPr>
            <a:xfrm>
              <a:off x="1219200" y="1134229"/>
              <a:ext cx="365760" cy="1588"/>
            </a:xfrm>
            <a:prstGeom prst="line">
              <a:avLst/>
            </a:prstGeom>
            <a:ln w="19050" cap="sq" cmpd="sng">
              <a:round/>
            </a:ln>
            <a:effectLst/>
          </p:spPr>
          <p:style>
            <a:lnRef idx="2">
              <a:schemeClr val="dk1"/>
            </a:lnRef>
            <a:fillRef idx="0">
              <a:schemeClr val="dk1"/>
            </a:fillRef>
            <a:effectRef idx="1">
              <a:schemeClr val="dk1"/>
            </a:effectRef>
            <a:fontRef idx="minor">
              <a:schemeClr val="tx1"/>
            </a:fontRef>
          </p:style>
        </p:cxnSp>
      </p:grpSp>
      <p:sp>
        <p:nvSpPr>
          <p:cNvPr id="75" name="Rounded Rectangle 74"/>
          <p:cNvSpPr/>
          <p:nvPr/>
        </p:nvSpPr>
        <p:spPr>
          <a:xfrm>
            <a:off x="1788007" y="2319229"/>
            <a:ext cx="234604" cy="184404"/>
          </a:xfrm>
          <a:prstGeom prst="roundRect">
            <a:avLst/>
          </a:prstGeom>
          <a:gradFill flip="none" rotWithShape="1">
            <a:gsLst>
              <a:gs pos="0">
                <a:srgbClr val="9900FF">
                  <a:tint val="66000"/>
                  <a:satMod val="160000"/>
                </a:srgbClr>
              </a:gs>
              <a:gs pos="50000">
                <a:srgbClr val="9900FF">
                  <a:tint val="44500"/>
                  <a:satMod val="160000"/>
                </a:srgbClr>
              </a:gs>
              <a:gs pos="100000">
                <a:srgbClr val="9900FF">
                  <a:tint val="23500"/>
                  <a:satMod val="160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6" name="Rounded Rectangle 75"/>
          <p:cNvSpPr/>
          <p:nvPr/>
        </p:nvSpPr>
        <p:spPr>
          <a:xfrm>
            <a:off x="1757330" y="2007638"/>
            <a:ext cx="234604" cy="184404"/>
          </a:xfrm>
          <a:prstGeom prst="roundRect">
            <a:avLst/>
          </a:prstGeom>
          <a:gradFill flip="none" rotWithShape="1">
            <a:gsLst>
              <a:gs pos="0">
                <a:srgbClr val="9900FF">
                  <a:tint val="66000"/>
                  <a:satMod val="160000"/>
                </a:srgbClr>
              </a:gs>
              <a:gs pos="50000">
                <a:srgbClr val="9900FF">
                  <a:tint val="44500"/>
                  <a:satMod val="160000"/>
                </a:srgbClr>
              </a:gs>
              <a:gs pos="100000">
                <a:srgbClr val="9900FF">
                  <a:tint val="23500"/>
                  <a:satMod val="160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nvGrpSpPr>
          <p:cNvPr id="77" name="Group 76"/>
          <p:cNvGrpSpPr/>
          <p:nvPr/>
        </p:nvGrpSpPr>
        <p:grpSpPr>
          <a:xfrm>
            <a:off x="4113268" y="547700"/>
            <a:ext cx="2482849" cy="1470604"/>
            <a:chOff x="6052776" y="2685343"/>
            <a:chExt cx="2003756" cy="1741853"/>
          </a:xfrm>
        </p:grpSpPr>
        <p:sp>
          <p:nvSpPr>
            <p:cNvPr id="78" name="Cloud 77"/>
            <p:cNvSpPr/>
            <p:nvPr/>
          </p:nvSpPr>
          <p:spPr>
            <a:xfrm>
              <a:off x="6052776" y="2685343"/>
              <a:ext cx="2003756" cy="1741853"/>
            </a:xfrm>
            <a:prstGeom prst="cloud">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79" name="Rectangle 78"/>
            <p:cNvSpPr/>
            <p:nvPr/>
          </p:nvSpPr>
          <p:spPr>
            <a:xfrm>
              <a:off x="6150144" y="3022015"/>
              <a:ext cx="1794141" cy="984272"/>
            </a:xfrm>
            <a:prstGeom prst="rect">
              <a:avLst/>
            </a:prstGeom>
          </p:spPr>
          <p:txBody>
            <a:bodyPr wrap="square">
              <a:spAutoFit/>
            </a:bodyPr>
            <a:lstStyle/>
            <a:p>
              <a:pPr algn="ctr"/>
              <a:r>
                <a:rPr lang="en-US" sz="1600" b="1" dirty="0" smtClean="0">
                  <a:solidFill>
                    <a:srgbClr val="002060"/>
                  </a:solidFill>
                  <a:latin typeface="Cambria Math" panose="02040503050406030204" pitchFamily="18" charset="0"/>
                  <a:ea typeface="Cambria Math" panose="02040503050406030204" pitchFamily="18" charset="0"/>
                </a:rPr>
                <a:t>In order to solve this, we have to make the denominator same.</a:t>
              </a:r>
              <a:endParaRPr lang="en-US" sz="1600" b="1" dirty="0">
                <a:solidFill>
                  <a:srgbClr val="002060"/>
                </a:solidFill>
                <a:latin typeface="Cambria Math" panose="02040503050406030204" pitchFamily="18" charset="0"/>
                <a:ea typeface="Cambria Math" panose="02040503050406030204" pitchFamily="18" charset="0"/>
              </a:endParaRPr>
            </a:p>
          </p:txBody>
        </p:sp>
      </p:grpSp>
      <p:sp>
        <p:nvSpPr>
          <p:cNvPr id="80" name="Rectangle 79"/>
          <p:cNvSpPr/>
          <p:nvPr/>
        </p:nvSpPr>
        <p:spPr>
          <a:xfrm>
            <a:off x="1514475" y="1910074"/>
            <a:ext cx="529312" cy="369332"/>
          </a:xfrm>
          <a:prstGeom prst="rect">
            <a:avLst/>
          </a:prstGeom>
        </p:spPr>
        <p:txBody>
          <a:bodyPr wrap="none">
            <a:spAutoFit/>
          </a:bodyPr>
          <a:lstStyle/>
          <a:p>
            <a:pPr algn="ctr"/>
            <a:r>
              <a:rPr lang="en-US" dirty="0">
                <a:solidFill>
                  <a:prstClr val="black"/>
                </a:solidFill>
                <a:latin typeface="Cambria Math" panose="02040503050406030204" pitchFamily="18" charset="0"/>
                <a:ea typeface="Cambria Math" panose="02040503050406030204" pitchFamily="18" charset="0"/>
                <a:cs typeface="Arial" pitchFamily="34" charset="0"/>
              </a:rPr>
              <a:t>× 6</a:t>
            </a:r>
          </a:p>
        </p:txBody>
      </p:sp>
      <p:cxnSp>
        <p:nvCxnSpPr>
          <p:cNvPr id="82" name="Straight Connector 81"/>
          <p:cNvCxnSpPr/>
          <p:nvPr/>
        </p:nvCxnSpPr>
        <p:spPr>
          <a:xfrm>
            <a:off x="1600200" y="2287383"/>
            <a:ext cx="442570" cy="1588"/>
          </a:xfrm>
          <a:prstGeom prst="line">
            <a:avLst/>
          </a:prstGeom>
          <a:ln w="19050" cap="sq" cmpd="sng">
            <a:round/>
          </a:ln>
          <a:effectLst/>
        </p:spPr>
        <p:style>
          <a:lnRef idx="2">
            <a:schemeClr val="dk1"/>
          </a:lnRef>
          <a:fillRef idx="0">
            <a:schemeClr val="dk1"/>
          </a:fillRef>
          <a:effectRef idx="1">
            <a:schemeClr val="dk1"/>
          </a:effectRef>
          <a:fontRef idx="minor">
            <a:schemeClr val="tx1"/>
          </a:fontRef>
        </p:style>
      </p:cxnSp>
      <p:sp>
        <p:nvSpPr>
          <p:cNvPr id="86" name="Cloud Callout 85"/>
          <p:cNvSpPr/>
          <p:nvPr/>
        </p:nvSpPr>
        <p:spPr>
          <a:xfrm>
            <a:off x="4193383" y="537104"/>
            <a:ext cx="2102642" cy="1380195"/>
          </a:xfrm>
          <a:prstGeom prst="cloudCallout">
            <a:avLst>
              <a:gd name="adj1" fmla="val -64569"/>
              <a:gd name="adj2" fmla="val 45703"/>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87" name="Rectangle 86"/>
          <p:cNvSpPr/>
          <p:nvPr/>
        </p:nvSpPr>
        <p:spPr>
          <a:xfrm>
            <a:off x="4351002" y="849802"/>
            <a:ext cx="1882683" cy="830997"/>
          </a:xfrm>
          <a:prstGeom prst="rect">
            <a:avLst/>
          </a:prstGeom>
        </p:spPr>
        <p:txBody>
          <a:bodyPr wrap="square">
            <a:spAutoFit/>
          </a:bodyPr>
          <a:lstStyle/>
          <a:p>
            <a:pPr algn="ctr"/>
            <a:r>
              <a:rPr lang="en-US" sz="1600" b="1" dirty="0" smtClean="0">
                <a:solidFill>
                  <a:srgbClr val="002060"/>
                </a:solidFill>
                <a:latin typeface="Cambria Math" panose="02040503050406030204" pitchFamily="18" charset="0"/>
                <a:ea typeface="Cambria Math" panose="02040503050406030204" pitchFamily="18" charset="0"/>
              </a:rPr>
              <a:t>We have to convert the denominators to 12.</a:t>
            </a:r>
            <a:endParaRPr lang="en-US" sz="1600" b="1" dirty="0">
              <a:solidFill>
                <a:srgbClr val="002060"/>
              </a:solidFill>
              <a:latin typeface="Cambria Math" panose="02040503050406030204" pitchFamily="18" charset="0"/>
              <a:ea typeface="Cambria Math" panose="02040503050406030204" pitchFamily="18" charset="0"/>
            </a:endParaRPr>
          </a:p>
        </p:txBody>
      </p:sp>
      <p:sp>
        <p:nvSpPr>
          <p:cNvPr id="88" name="Rectangle 87"/>
          <p:cNvSpPr/>
          <p:nvPr/>
        </p:nvSpPr>
        <p:spPr>
          <a:xfrm>
            <a:off x="4191564" y="1095677"/>
            <a:ext cx="1882683" cy="338554"/>
          </a:xfrm>
          <a:prstGeom prst="rect">
            <a:avLst/>
          </a:prstGeom>
        </p:spPr>
        <p:txBody>
          <a:bodyPr wrap="square">
            <a:spAutoFit/>
          </a:bodyPr>
          <a:lstStyle/>
          <a:p>
            <a:pPr algn="ctr"/>
            <a:r>
              <a:rPr lang="en-US" sz="1600" b="1" dirty="0" smtClean="0">
                <a:solidFill>
                  <a:srgbClr val="FF0000"/>
                </a:solidFill>
                <a:latin typeface="Cambria Math" panose="02040503050406030204" pitchFamily="18" charset="0"/>
                <a:ea typeface="Cambria Math" panose="02040503050406030204" pitchFamily="18" charset="0"/>
              </a:rPr>
              <a:t>2 × ? = 12</a:t>
            </a:r>
            <a:endParaRPr lang="en-US" sz="1600" b="1" dirty="0">
              <a:solidFill>
                <a:srgbClr val="FF0000"/>
              </a:solidFill>
              <a:latin typeface="Cambria Math" panose="02040503050406030204" pitchFamily="18" charset="0"/>
              <a:ea typeface="Cambria Math" panose="02040503050406030204" pitchFamily="18" charset="0"/>
            </a:endParaRPr>
          </a:p>
        </p:txBody>
      </p:sp>
      <p:sp>
        <p:nvSpPr>
          <p:cNvPr id="89" name="Rectangle 88"/>
          <p:cNvSpPr/>
          <p:nvPr/>
        </p:nvSpPr>
        <p:spPr>
          <a:xfrm>
            <a:off x="4188671" y="1092654"/>
            <a:ext cx="1882683" cy="338554"/>
          </a:xfrm>
          <a:prstGeom prst="rect">
            <a:avLst/>
          </a:prstGeom>
        </p:spPr>
        <p:txBody>
          <a:bodyPr wrap="square">
            <a:spAutoFit/>
          </a:bodyPr>
          <a:lstStyle/>
          <a:p>
            <a:pPr algn="ctr"/>
            <a:r>
              <a:rPr lang="en-US" sz="1600" b="1" dirty="0" smtClean="0">
                <a:solidFill>
                  <a:srgbClr val="FF0000"/>
                </a:solidFill>
                <a:latin typeface="Cambria Math" panose="02040503050406030204" pitchFamily="18" charset="0"/>
                <a:ea typeface="Cambria Math" panose="02040503050406030204" pitchFamily="18" charset="0"/>
              </a:rPr>
              <a:t>2 ×6 = 12</a:t>
            </a:r>
            <a:endParaRPr lang="en-US" sz="1600" b="1" dirty="0">
              <a:solidFill>
                <a:srgbClr val="FF0000"/>
              </a:solidFill>
              <a:latin typeface="Cambria Math" panose="02040503050406030204" pitchFamily="18" charset="0"/>
              <a:ea typeface="Cambria Math" panose="02040503050406030204" pitchFamily="18" charset="0"/>
            </a:endParaRPr>
          </a:p>
        </p:txBody>
      </p:sp>
      <p:sp>
        <p:nvSpPr>
          <p:cNvPr id="90" name="Rectangle 89"/>
          <p:cNvSpPr/>
          <p:nvPr/>
        </p:nvSpPr>
        <p:spPr>
          <a:xfrm>
            <a:off x="1524000" y="2217811"/>
            <a:ext cx="529312" cy="369332"/>
          </a:xfrm>
          <a:prstGeom prst="rect">
            <a:avLst/>
          </a:prstGeom>
        </p:spPr>
        <p:txBody>
          <a:bodyPr wrap="none">
            <a:spAutoFit/>
          </a:bodyPr>
          <a:lstStyle/>
          <a:p>
            <a:pPr algn="ctr"/>
            <a:r>
              <a:rPr lang="en-US" dirty="0" smtClean="0">
                <a:solidFill>
                  <a:prstClr val="black"/>
                </a:solidFill>
                <a:latin typeface="Cambria Math" panose="02040503050406030204" pitchFamily="18" charset="0"/>
                <a:ea typeface="Cambria Math" panose="02040503050406030204" pitchFamily="18" charset="0"/>
                <a:cs typeface="Arial" pitchFamily="34" charset="0"/>
              </a:rPr>
              <a:t>× 6</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91" name="Rectangle 90"/>
          <p:cNvSpPr/>
          <p:nvPr/>
        </p:nvSpPr>
        <p:spPr>
          <a:xfrm>
            <a:off x="2046215" y="2066820"/>
            <a:ext cx="304800"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pPr algn="ctr"/>
            <a:r>
              <a:rPr lang="en-US" b="1" dirty="0" smtClean="0">
                <a:solidFill>
                  <a:prstClr val="black"/>
                </a:solidFill>
                <a:latin typeface="Cambria Math" panose="02040503050406030204" pitchFamily="18" charset="0"/>
                <a:ea typeface="Cambria Math" panose="02040503050406030204" pitchFamily="18" charset="0"/>
              </a:rPr>
              <a:t>-</a:t>
            </a:r>
          </a:p>
        </p:txBody>
      </p:sp>
      <p:grpSp>
        <p:nvGrpSpPr>
          <p:cNvPr id="92" name="Group 91"/>
          <p:cNvGrpSpPr/>
          <p:nvPr/>
        </p:nvGrpSpPr>
        <p:grpSpPr>
          <a:xfrm>
            <a:off x="4138819" y="423796"/>
            <a:ext cx="2563588" cy="1594508"/>
            <a:chOff x="6027957" y="2650534"/>
            <a:chExt cx="2443023" cy="2213555"/>
          </a:xfrm>
        </p:grpSpPr>
        <p:sp>
          <p:nvSpPr>
            <p:cNvPr id="93" name="Cloud Callout 92"/>
            <p:cNvSpPr/>
            <p:nvPr/>
          </p:nvSpPr>
          <p:spPr>
            <a:xfrm>
              <a:off x="6027957" y="2650534"/>
              <a:ext cx="2443023" cy="2213555"/>
            </a:xfrm>
            <a:prstGeom prst="cloudCallout">
              <a:avLst>
                <a:gd name="adj1" fmla="val -66570"/>
                <a:gd name="adj2" fmla="val 48040"/>
              </a:avLst>
            </a:prstGeom>
            <a:gradFill flip="none" rotWithShape="1">
              <a:gsLst>
                <a:gs pos="0">
                  <a:srgbClr val="FF66CC">
                    <a:tint val="66000"/>
                    <a:satMod val="160000"/>
                  </a:srgbClr>
                </a:gs>
                <a:gs pos="50000">
                  <a:srgbClr val="FF66CC">
                    <a:tint val="44500"/>
                    <a:satMod val="160000"/>
                  </a:srgbClr>
                </a:gs>
                <a:gs pos="100000">
                  <a:srgbClr val="FF66CC">
                    <a:tint val="23500"/>
                    <a:satMod val="160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94" name="Rectangle 93"/>
            <p:cNvSpPr/>
            <p:nvPr/>
          </p:nvSpPr>
          <p:spPr>
            <a:xfrm>
              <a:off x="6263060" y="3051305"/>
              <a:ext cx="1972326" cy="1495434"/>
            </a:xfrm>
            <a:prstGeom prst="rect">
              <a:avLst/>
            </a:prstGeom>
          </p:spPr>
          <p:txBody>
            <a:bodyPr wrap="square">
              <a:spAutoFit/>
            </a:bodyPr>
            <a:lstStyle/>
            <a:p>
              <a:pPr algn="ctr"/>
              <a:r>
                <a:rPr lang="en-US" sz="1600" b="1" dirty="0" smtClean="0">
                  <a:solidFill>
                    <a:srgbClr val="002060"/>
                  </a:solidFill>
                  <a:latin typeface="Cambria Math" panose="02040503050406030204" pitchFamily="18" charset="0"/>
                  <a:ea typeface="Cambria Math" panose="02040503050406030204" pitchFamily="18" charset="0"/>
                </a:rPr>
                <a:t>Whatever we multiply in the denominator the same is multiplied in the numerator.</a:t>
              </a:r>
              <a:endParaRPr lang="en-US" sz="1600" b="1" dirty="0">
                <a:solidFill>
                  <a:srgbClr val="002060"/>
                </a:solidFill>
                <a:latin typeface="Cambria Math" panose="02040503050406030204" pitchFamily="18" charset="0"/>
                <a:ea typeface="Cambria Math" panose="02040503050406030204" pitchFamily="18" charset="0"/>
              </a:endParaRPr>
            </a:p>
          </p:txBody>
        </p:sp>
      </p:grpSp>
      <p:grpSp>
        <p:nvGrpSpPr>
          <p:cNvPr id="24" name="Group 23"/>
          <p:cNvGrpSpPr/>
          <p:nvPr/>
        </p:nvGrpSpPr>
        <p:grpSpPr>
          <a:xfrm>
            <a:off x="4245225" y="525151"/>
            <a:ext cx="2102642" cy="1380195"/>
            <a:chOff x="2084557" y="3521719"/>
            <a:chExt cx="2102642" cy="1380195"/>
          </a:xfrm>
        </p:grpSpPr>
        <p:sp>
          <p:nvSpPr>
            <p:cNvPr id="95" name="Cloud Callout 94"/>
            <p:cNvSpPr/>
            <p:nvPr/>
          </p:nvSpPr>
          <p:spPr>
            <a:xfrm>
              <a:off x="2084557" y="3521719"/>
              <a:ext cx="2102642" cy="1380195"/>
            </a:xfrm>
            <a:prstGeom prst="cloudCallout">
              <a:avLst>
                <a:gd name="adj1" fmla="val -62757"/>
                <a:gd name="adj2" fmla="val 42252"/>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96" name="Rectangle 95"/>
            <p:cNvSpPr/>
            <p:nvPr/>
          </p:nvSpPr>
          <p:spPr>
            <a:xfrm>
              <a:off x="2118949" y="4059982"/>
              <a:ext cx="1882683" cy="584775"/>
            </a:xfrm>
            <a:prstGeom prst="rect">
              <a:avLst/>
            </a:prstGeom>
          </p:spPr>
          <p:txBody>
            <a:bodyPr wrap="square">
              <a:spAutoFit/>
            </a:bodyPr>
            <a:lstStyle/>
            <a:p>
              <a:pPr algn="ctr"/>
              <a:r>
                <a:rPr lang="en-US" sz="1600" b="1" dirty="0" smtClean="0">
                  <a:solidFill>
                    <a:srgbClr val="002060"/>
                  </a:solidFill>
                  <a:latin typeface="Cambria Math" panose="02040503050406030204" pitchFamily="18" charset="0"/>
                  <a:ea typeface="Cambria Math" panose="02040503050406030204" pitchFamily="18" charset="0"/>
                </a:rPr>
                <a:t>LCM of 2, 4  and 6 is 12 </a:t>
              </a:r>
              <a:endParaRPr lang="en-US" sz="1600" b="1" dirty="0">
                <a:solidFill>
                  <a:srgbClr val="002060"/>
                </a:solidFill>
                <a:latin typeface="Cambria Math" panose="02040503050406030204" pitchFamily="18" charset="0"/>
                <a:ea typeface="Cambria Math" panose="02040503050406030204" pitchFamily="18" charset="0"/>
              </a:endParaRPr>
            </a:p>
          </p:txBody>
        </p:sp>
      </p:grpSp>
      <p:grpSp>
        <p:nvGrpSpPr>
          <p:cNvPr id="97" name="Group 96"/>
          <p:cNvGrpSpPr/>
          <p:nvPr/>
        </p:nvGrpSpPr>
        <p:grpSpPr>
          <a:xfrm>
            <a:off x="2286000" y="1905788"/>
            <a:ext cx="441146" cy="738664"/>
            <a:chOff x="1946667" y="762000"/>
            <a:chExt cx="441146" cy="738664"/>
          </a:xfrm>
        </p:grpSpPr>
        <p:sp>
          <p:nvSpPr>
            <p:cNvPr id="98" name="Rectangle 97"/>
            <p:cNvSpPr/>
            <p:nvPr/>
          </p:nvSpPr>
          <p:spPr>
            <a:xfrm>
              <a:off x="1946667" y="762000"/>
              <a:ext cx="441146" cy="369332"/>
            </a:xfrm>
            <a:prstGeom prst="rect">
              <a:avLst/>
            </a:prstGeom>
          </p:spPr>
          <p:txBody>
            <a:bodyPr wrap="none">
              <a:spAutoFit/>
            </a:bodyPr>
            <a:lstStyle/>
            <a:p>
              <a:pPr algn="ctr"/>
              <a:r>
                <a:rPr lang="en-US" dirty="0" smtClean="0">
                  <a:solidFill>
                    <a:prstClr val="black"/>
                  </a:solidFill>
                  <a:latin typeface="Cambria Math" panose="02040503050406030204" pitchFamily="18" charset="0"/>
                  <a:ea typeface="Cambria Math" panose="02040503050406030204" pitchFamily="18" charset="0"/>
                  <a:cs typeface="Arial" pitchFamily="34" charset="0"/>
                </a:rPr>
                <a:t>3n</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99" name="Rectangle 98"/>
            <p:cNvSpPr/>
            <p:nvPr/>
          </p:nvSpPr>
          <p:spPr>
            <a:xfrm>
              <a:off x="2010787" y="1131332"/>
              <a:ext cx="312906" cy="369332"/>
            </a:xfrm>
            <a:prstGeom prst="rect">
              <a:avLst/>
            </a:prstGeom>
          </p:spPr>
          <p:txBody>
            <a:bodyPr wrap="none">
              <a:spAutoFit/>
            </a:bodyPr>
            <a:lstStyle/>
            <a:p>
              <a:pPr algn="ctr"/>
              <a:r>
                <a:rPr lang="en-US" dirty="0" smtClean="0">
                  <a:solidFill>
                    <a:prstClr val="black"/>
                  </a:solidFill>
                  <a:latin typeface="Cambria Math" panose="02040503050406030204" pitchFamily="18" charset="0"/>
                  <a:ea typeface="Cambria Math" panose="02040503050406030204" pitchFamily="18" charset="0"/>
                  <a:cs typeface="Arial" pitchFamily="34" charset="0"/>
                </a:rPr>
                <a:t>4</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cxnSp>
          <p:nvCxnSpPr>
            <p:cNvPr id="100" name="Straight Connector 99"/>
            <p:cNvCxnSpPr/>
            <p:nvPr/>
          </p:nvCxnSpPr>
          <p:spPr>
            <a:xfrm>
              <a:off x="1984360" y="1134229"/>
              <a:ext cx="365760" cy="1588"/>
            </a:xfrm>
            <a:prstGeom prst="line">
              <a:avLst/>
            </a:prstGeom>
            <a:ln w="19050" cap="sq" cmpd="sng">
              <a:round/>
            </a:ln>
            <a:effectLst/>
          </p:spPr>
          <p:style>
            <a:lnRef idx="2">
              <a:schemeClr val="dk1"/>
            </a:lnRef>
            <a:fillRef idx="0">
              <a:schemeClr val="dk1"/>
            </a:fillRef>
            <a:effectRef idx="1">
              <a:schemeClr val="dk1"/>
            </a:effectRef>
            <a:fontRef idx="minor">
              <a:schemeClr val="tx1"/>
            </a:fontRef>
          </p:style>
        </p:cxnSp>
      </p:grpSp>
      <p:sp>
        <p:nvSpPr>
          <p:cNvPr id="102" name="Rounded Rectangle 101"/>
          <p:cNvSpPr/>
          <p:nvPr/>
        </p:nvSpPr>
        <p:spPr>
          <a:xfrm>
            <a:off x="2895560" y="2338533"/>
            <a:ext cx="234604" cy="184404"/>
          </a:xfrm>
          <a:prstGeom prst="roundRect">
            <a:avLst/>
          </a:prstGeom>
          <a:gradFill flip="none" rotWithShape="1">
            <a:gsLst>
              <a:gs pos="0">
                <a:srgbClr val="9900FF">
                  <a:tint val="66000"/>
                  <a:satMod val="160000"/>
                </a:srgbClr>
              </a:gs>
              <a:gs pos="50000">
                <a:srgbClr val="9900FF">
                  <a:tint val="44500"/>
                  <a:satMod val="160000"/>
                </a:srgbClr>
              </a:gs>
              <a:gs pos="100000">
                <a:srgbClr val="9900FF">
                  <a:tint val="23500"/>
                  <a:satMod val="160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3" name="Rounded Rectangle 102"/>
          <p:cNvSpPr/>
          <p:nvPr/>
        </p:nvSpPr>
        <p:spPr>
          <a:xfrm>
            <a:off x="2864883" y="2014646"/>
            <a:ext cx="234604" cy="184404"/>
          </a:xfrm>
          <a:prstGeom prst="roundRect">
            <a:avLst/>
          </a:prstGeom>
          <a:gradFill flip="none" rotWithShape="1">
            <a:gsLst>
              <a:gs pos="0">
                <a:srgbClr val="9900FF">
                  <a:tint val="66000"/>
                  <a:satMod val="160000"/>
                </a:srgbClr>
              </a:gs>
              <a:gs pos="50000">
                <a:srgbClr val="9900FF">
                  <a:tint val="44500"/>
                  <a:satMod val="160000"/>
                </a:srgbClr>
              </a:gs>
              <a:gs pos="100000">
                <a:srgbClr val="9900FF">
                  <a:tint val="23500"/>
                  <a:satMod val="160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4" name="Rectangle 103"/>
          <p:cNvSpPr/>
          <p:nvPr/>
        </p:nvSpPr>
        <p:spPr>
          <a:xfrm>
            <a:off x="2623463" y="1910352"/>
            <a:ext cx="529312" cy="369332"/>
          </a:xfrm>
          <a:prstGeom prst="rect">
            <a:avLst/>
          </a:prstGeom>
        </p:spPr>
        <p:txBody>
          <a:bodyPr wrap="none">
            <a:spAutoFit/>
          </a:bodyPr>
          <a:lstStyle/>
          <a:p>
            <a:pPr algn="ctr"/>
            <a:r>
              <a:rPr lang="en-US" dirty="0">
                <a:solidFill>
                  <a:prstClr val="black"/>
                </a:solidFill>
                <a:latin typeface="Cambria Math" panose="02040503050406030204" pitchFamily="18" charset="0"/>
                <a:ea typeface="Cambria Math" panose="02040503050406030204" pitchFamily="18" charset="0"/>
                <a:cs typeface="Arial" pitchFamily="34" charset="0"/>
              </a:rPr>
              <a:t>× 3</a:t>
            </a:r>
          </a:p>
        </p:txBody>
      </p:sp>
      <p:cxnSp>
        <p:nvCxnSpPr>
          <p:cNvPr id="106" name="Straight Connector 105"/>
          <p:cNvCxnSpPr/>
          <p:nvPr/>
        </p:nvCxnSpPr>
        <p:spPr>
          <a:xfrm>
            <a:off x="2707753" y="2278160"/>
            <a:ext cx="442570" cy="1588"/>
          </a:xfrm>
          <a:prstGeom prst="line">
            <a:avLst/>
          </a:prstGeom>
          <a:ln w="19050" cap="sq" cmpd="sng">
            <a:round/>
          </a:ln>
          <a:effectLst/>
        </p:spPr>
        <p:style>
          <a:lnRef idx="2">
            <a:schemeClr val="dk1"/>
          </a:lnRef>
          <a:fillRef idx="0">
            <a:schemeClr val="dk1"/>
          </a:fillRef>
          <a:effectRef idx="1">
            <a:schemeClr val="dk1"/>
          </a:effectRef>
          <a:fontRef idx="minor">
            <a:schemeClr val="tx1"/>
          </a:fontRef>
        </p:style>
      </p:cxnSp>
      <p:sp>
        <p:nvSpPr>
          <p:cNvPr id="107" name="Rectangle 106"/>
          <p:cNvSpPr/>
          <p:nvPr/>
        </p:nvSpPr>
        <p:spPr>
          <a:xfrm>
            <a:off x="2619375" y="2237139"/>
            <a:ext cx="529312" cy="369332"/>
          </a:xfrm>
          <a:prstGeom prst="rect">
            <a:avLst/>
          </a:prstGeom>
        </p:spPr>
        <p:txBody>
          <a:bodyPr wrap="none">
            <a:spAutoFit/>
          </a:bodyPr>
          <a:lstStyle/>
          <a:p>
            <a:pPr algn="ctr"/>
            <a:r>
              <a:rPr lang="en-US" dirty="0">
                <a:solidFill>
                  <a:prstClr val="black"/>
                </a:solidFill>
                <a:latin typeface="Cambria Math" panose="02040503050406030204" pitchFamily="18" charset="0"/>
                <a:ea typeface="Cambria Math" panose="02040503050406030204" pitchFamily="18" charset="0"/>
                <a:cs typeface="Arial" pitchFamily="34" charset="0"/>
              </a:rPr>
              <a:t>× 3</a:t>
            </a:r>
          </a:p>
        </p:txBody>
      </p:sp>
      <p:grpSp>
        <p:nvGrpSpPr>
          <p:cNvPr id="118" name="Group 117"/>
          <p:cNvGrpSpPr/>
          <p:nvPr/>
        </p:nvGrpSpPr>
        <p:grpSpPr>
          <a:xfrm>
            <a:off x="4390321" y="548953"/>
            <a:ext cx="2102642" cy="1380195"/>
            <a:chOff x="5998967" y="2554406"/>
            <a:chExt cx="2003755" cy="1916038"/>
          </a:xfrm>
        </p:grpSpPr>
        <p:sp>
          <p:nvSpPr>
            <p:cNvPr id="119" name="Cloud Callout 118"/>
            <p:cNvSpPr/>
            <p:nvPr/>
          </p:nvSpPr>
          <p:spPr>
            <a:xfrm>
              <a:off x="5998967" y="2554406"/>
              <a:ext cx="2003755" cy="1916038"/>
            </a:xfrm>
            <a:prstGeom prst="cloudCallout">
              <a:avLst>
                <a:gd name="adj1" fmla="val -65022"/>
                <a:gd name="adj2" fmla="val 47773"/>
              </a:avLst>
            </a:prstGeom>
            <a:gradFill flip="none" rotWithShape="1">
              <a:gsLst>
                <a:gs pos="0">
                  <a:srgbClr val="00CC00">
                    <a:tint val="66000"/>
                    <a:satMod val="160000"/>
                  </a:srgbClr>
                </a:gs>
                <a:gs pos="50000">
                  <a:srgbClr val="00CC00">
                    <a:tint val="44500"/>
                    <a:satMod val="160000"/>
                  </a:srgbClr>
                </a:gs>
                <a:gs pos="100000">
                  <a:srgbClr val="00CC00">
                    <a:tint val="23500"/>
                    <a:satMod val="160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20" name="Rectangle 119"/>
            <p:cNvSpPr/>
            <p:nvPr/>
          </p:nvSpPr>
          <p:spPr>
            <a:xfrm>
              <a:off x="6055966" y="2881050"/>
              <a:ext cx="1794141" cy="1153621"/>
            </a:xfrm>
            <a:prstGeom prst="rect">
              <a:avLst/>
            </a:prstGeom>
          </p:spPr>
          <p:txBody>
            <a:bodyPr wrap="square">
              <a:spAutoFit/>
            </a:bodyPr>
            <a:lstStyle/>
            <a:p>
              <a:pPr algn="ctr"/>
              <a:r>
                <a:rPr lang="en-US" sz="1600" b="1" dirty="0" smtClean="0">
                  <a:solidFill>
                    <a:srgbClr val="002060"/>
                  </a:solidFill>
                  <a:latin typeface="Cambria Math" panose="02040503050406030204" pitchFamily="18" charset="0"/>
                  <a:ea typeface="Cambria Math" panose="02040503050406030204" pitchFamily="18" charset="0"/>
                </a:rPr>
                <a:t>The same will be multiplied in the numerator.</a:t>
              </a:r>
              <a:endParaRPr lang="en-US" sz="1600" b="1" dirty="0">
                <a:solidFill>
                  <a:srgbClr val="002060"/>
                </a:solidFill>
                <a:latin typeface="Cambria Math" panose="02040503050406030204" pitchFamily="18" charset="0"/>
                <a:ea typeface="Cambria Math" panose="02040503050406030204" pitchFamily="18" charset="0"/>
              </a:endParaRPr>
            </a:p>
          </p:txBody>
        </p:sp>
      </p:grpSp>
      <p:sp>
        <p:nvSpPr>
          <p:cNvPr id="121" name="Cloud Callout 120"/>
          <p:cNvSpPr/>
          <p:nvPr/>
        </p:nvSpPr>
        <p:spPr>
          <a:xfrm>
            <a:off x="4653874" y="470440"/>
            <a:ext cx="2102642" cy="1380195"/>
          </a:xfrm>
          <a:prstGeom prst="cloudCallout">
            <a:avLst>
              <a:gd name="adj1" fmla="val -74535"/>
              <a:gd name="adj2" fmla="val 58125"/>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22" name="Rectangle 121"/>
          <p:cNvSpPr/>
          <p:nvPr/>
        </p:nvSpPr>
        <p:spPr>
          <a:xfrm>
            <a:off x="4820887" y="962001"/>
            <a:ext cx="1882683" cy="584775"/>
          </a:xfrm>
          <a:prstGeom prst="rect">
            <a:avLst/>
          </a:prstGeom>
        </p:spPr>
        <p:txBody>
          <a:bodyPr wrap="square">
            <a:spAutoFit/>
          </a:bodyPr>
          <a:lstStyle/>
          <a:p>
            <a:pPr algn="ctr"/>
            <a:r>
              <a:rPr lang="en-US" sz="1600" b="1" dirty="0">
                <a:solidFill>
                  <a:srgbClr val="002060"/>
                </a:solidFill>
                <a:latin typeface="Cambria Math" panose="02040503050406030204" pitchFamily="18" charset="0"/>
                <a:ea typeface="Cambria Math" panose="02040503050406030204" pitchFamily="18" charset="0"/>
              </a:rPr>
              <a:t>LCM of </a:t>
            </a:r>
            <a:r>
              <a:rPr lang="en-US" sz="1600" b="1" dirty="0" smtClean="0">
                <a:solidFill>
                  <a:srgbClr val="002060"/>
                </a:solidFill>
                <a:latin typeface="Cambria Math" panose="02040503050406030204" pitchFamily="18" charset="0"/>
                <a:ea typeface="Cambria Math" panose="02040503050406030204" pitchFamily="18" charset="0"/>
              </a:rPr>
              <a:t>4 </a:t>
            </a:r>
            <a:r>
              <a:rPr lang="en-US" sz="1600" b="1" dirty="0">
                <a:solidFill>
                  <a:srgbClr val="002060"/>
                </a:solidFill>
                <a:latin typeface="Cambria Math" panose="02040503050406030204" pitchFamily="18" charset="0"/>
                <a:ea typeface="Cambria Math" panose="02040503050406030204" pitchFamily="18" charset="0"/>
              </a:rPr>
              <a:t>and </a:t>
            </a:r>
            <a:r>
              <a:rPr lang="en-US" sz="1600" b="1" dirty="0" smtClean="0">
                <a:solidFill>
                  <a:srgbClr val="002060"/>
                </a:solidFill>
                <a:latin typeface="Cambria Math" panose="02040503050406030204" pitchFamily="18" charset="0"/>
                <a:ea typeface="Cambria Math" panose="02040503050406030204" pitchFamily="18" charset="0"/>
              </a:rPr>
              <a:t>3 </a:t>
            </a:r>
            <a:r>
              <a:rPr lang="en-US" sz="1600" b="1" dirty="0">
                <a:solidFill>
                  <a:srgbClr val="002060"/>
                </a:solidFill>
                <a:latin typeface="Cambria Math" panose="02040503050406030204" pitchFamily="18" charset="0"/>
                <a:ea typeface="Cambria Math" panose="02040503050406030204" pitchFamily="18" charset="0"/>
              </a:rPr>
              <a:t>is </a:t>
            </a:r>
            <a:r>
              <a:rPr lang="en-US" sz="1600" b="1" dirty="0" smtClean="0">
                <a:solidFill>
                  <a:srgbClr val="002060"/>
                </a:solidFill>
                <a:latin typeface="Cambria Math" panose="02040503050406030204" pitchFamily="18" charset="0"/>
                <a:ea typeface="Cambria Math" panose="02040503050406030204" pitchFamily="18" charset="0"/>
              </a:rPr>
              <a:t>12 </a:t>
            </a:r>
            <a:endParaRPr lang="en-US" sz="1600" b="1" dirty="0">
              <a:solidFill>
                <a:srgbClr val="002060"/>
              </a:solidFill>
              <a:latin typeface="Cambria Math" panose="02040503050406030204" pitchFamily="18" charset="0"/>
              <a:ea typeface="Cambria Math" panose="02040503050406030204" pitchFamily="18" charset="0"/>
            </a:endParaRPr>
          </a:p>
        </p:txBody>
      </p:sp>
      <p:sp>
        <p:nvSpPr>
          <p:cNvPr id="123" name="Rectangle 122"/>
          <p:cNvSpPr/>
          <p:nvPr/>
        </p:nvSpPr>
        <p:spPr>
          <a:xfrm>
            <a:off x="4715461" y="973448"/>
            <a:ext cx="1882683" cy="338554"/>
          </a:xfrm>
          <a:prstGeom prst="rect">
            <a:avLst/>
          </a:prstGeom>
        </p:spPr>
        <p:txBody>
          <a:bodyPr wrap="square">
            <a:spAutoFit/>
          </a:bodyPr>
          <a:lstStyle/>
          <a:p>
            <a:pPr algn="ctr"/>
            <a:r>
              <a:rPr lang="en-US" sz="1600" b="1" dirty="0" smtClean="0">
                <a:solidFill>
                  <a:srgbClr val="FF0000"/>
                </a:solidFill>
                <a:latin typeface="Cambria Math" panose="02040503050406030204" pitchFamily="18" charset="0"/>
                <a:ea typeface="Cambria Math" panose="02040503050406030204" pitchFamily="18" charset="0"/>
              </a:rPr>
              <a:t>4 × ? = 12</a:t>
            </a:r>
            <a:endParaRPr lang="en-US" sz="1600" b="1" dirty="0">
              <a:solidFill>
                <a:srgbClr val="FF0000"/>
              </a:solidFill>
              <a:latin typeface="Cambria Math" panose="02040503050406030204" pitchFamily="18" charset="0"/>
              <a:ea typeface="Cambria Math" panose="02040503050406030204" pitchFamily="18" charset="0"/>
            </a:endParaRPr>
          </a:p>
        </p:txBody>
      </p:sp>
      <p:sp>
        <p:nvSpPr>
          <p:cNvPr id="124" name="Rectangle 123"/>
          <p:cNvSpPr/>
          <p:nvPr/>
        </p:nvSpPr>
        <p:spPr>
          <a:xfrm>
            <a:off x="4705267" y="979264"/>
            <a:ext cx="1882683" cy="338554"/>
          </a:xfrm>
          <a:prstGeom prst="rect">
            <a:avLst/>
          </a:prstGeom>
        </p:spPr>
        <p:txBody>
          <a:bodyPr wrap="square">
            <a:spAutoFit/>
          </a:bodyPr>
          <a:lstStyle/>
          <a:p>
            <a:pPr algn="ctr"/>
            <a:r>
              <a:rPr lang="en-US" sz="1600" b="1" dirty="0" smtClean="0">
                <a:solidFill>
                  <a:srgbClr val="FF0000"/>
                </a:solidFill>
                <a:latin typeface="Cambria Math" panose="02040503050406030204" pitchFamily="18" charset="0"/>
                <a:ea typeface="Cambria Math" panose="02040503050406030204" pitchFamily="18" charset="0"/>
              </a:rPr>
              <a:t>4 ×3 = 12</a:t>
            </a:r>
            <a:endParaRPr lang="en-US" sz="1600" b="1" dirty="0">
              <a:solidFill>
                <a:srgbClr val="FF0000"/>
              </a:solidFill>
              <a:latin typeface="Cambria Math" panose="02040503050406030204" pitchFamily="18" charset="0"/>
              <a:ea typeface="Cambria Math" panose="02040503050406030204" pitchFamily="18" charset="0"/>
            </a:endParaRPr>
          </a:p>
        </p:txBody>
      </p:sp>
      <p:grpSp>
        <p:nvGrpSpPr>
          <p:cNvPr id="125" name="Group 124"/>
          <p:cNvGrpSpPr/>
          <p:nvPr/>
        </p:nvGrpSpPr>
        <p:grpSpPr>
          <a:xfrm>
            <a:off x="4330084" y="429947"/>
            <a:ext cx="2563588" cy="1594508"/>
            <a:chOff x="6027957" y="2650534"/>
            <a:chExt cx="2443023" cy="2213555"/>
          </a:xfrm>
        </p:grpSpPr>
        <p:sp>
          <p:nvSpPr>
            <p:cNvPr id="126" name="Cloud Callout 125"/>
            <p:cNvSpPr/>
            <p:nvPr/>
          </p:nvSpPr>
          <p:spPr>
            <a:xfrm>
              <a:off x="6027957" y="2650534"/>
              <a:ext cx="2443023" cy="2213555"/>
            </a:xfrm>
            <a:prstGeom prst="cloudCallout">
              <a:avLst>
                <a:gd name="adj1" fmla="val -65827"/>
                <a:gd name="adj2" fmla="val 42664"/>
              </a:avLst>
            </a:prstGeom>
            <a:gradFill flip="none" rotWithShape="1">
              <a:gsLst>
                <a:gs pos="0">
                  <a:srgbClr val="FF33CC">
                    <a:tint val="66000"/>
                    <a:satMod val="160000"/>
                  </a:srgbClr>
                </a:gs>
                <a:gs pos="50000">
                  <a:srgbClr val="FF33CC">
                    <a:tint val="44500"/>
                    <a:satMod val="160000"/>
                  </a:srgbClr>
                </a:gs>
                <a:gs pos="100000">
                  <a:srgbClr val="FF33CC">
                    <a:tint val="23500"/>
                    <a:satMod val="160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27" name="Rectangle 126"/>
            <p:cNvSpPr/>
            <p:nvPr/>
          </p:nvSpPr>
          <p:spPr>
            <a:xfrm>
              <a:off x="6263060" y="3051305"/>
              <a:ext cx="1972326" cy="1495434"/>
            </a:xfrm>
            <a:prstGeom prst="rect">
              <a:avLst/>
            </a:prstGeom>
          </p:spPr>
          <p:txBody>
            <a:bodyPr wrap="square">
              <a:spAutoFit/>
            </a:bodyPr>
            <a:lstStyle/>
            <a:p>
              <a:pPr algn="ctr"/>
              <a:r>
                <a:rPr lang="en-US" sz="1600" b="1" dirty="0" smtClean="0">
                  <a:solidFill>
                    <a:srgbClr val="002060"/>
                  </a:solidFill>
                  <a:latin typeface="Cambria Math" panose="02040503050406030204" pitchFamily="18" charset="0"/>
                  <a:ea typeface="Cambria Math" panose="02040503050406030204" pitchFamily="18" charset="0"/>
                </a:rPr>
                <a:t>Whatever we multiply in the denominator the same is multiplied in the numerator.</a:t>
              </a:r>
              <a:endParaRPr lang="en-US" sz="1600" b="1" dirty="0">
                <a:solidFill>
                  <a:srgbClr val="002060"/>
                </a:solidFill>
                <a:latin typeface="Cambria Math" panose="02040503050406030204" pitchFamily="18" charset="0"/>
                <a:ea typeface="Cambria Math" panose="02040503050406030204" pitchFamily="18" charset="0"/>
              </a:endParaRPr>
            </a:p>
          </p:txBody>
        </p:sp>
      </p:grpSp>
      <p:sp>
        <p:nvSpPr>
          <p:cNvPr id="128" name="Rectangle 127"/>
          <p:cNvSpPr/>
          <p:nvPr/>
        </p:nvSpPr>
        <p:spPr>
          <a:xfrm>
            <a:off x="3124200" y="2071106"/>
            <a:ext cx="304800"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pPr algn="ctr"/>
            <a:r>
              <a:rPr lang="en-US" b="1" dirty="0" smtClean="0">
                <a:solidFill>
                  <a:prstClr val="black"/>
                </a:solidFill>
                <a:latin typeface="Cambria Math" panose="02040503050406030204" pitchFamily="18" charset="0"/>
                <a:ea typeface="Cambria Math" panose="02040503050406030204" pitchFamily="18" charset="0"/>
              </a:rPr>
              <a:t>-</a:t>
            </a:r>
          </a:p>
        </p:txBody>
      </p:sp>
      <p:grpSp>
        <p:nvGrpSpPr>
          <p:cNvPr id="129" name="Group 128"/>
          <p:cNvGrpSpPr/>
          <p:nvPr/>
        </p:nvGrpSpPr>
        <p:grpSpPr>
          <a:xfrm>
            <a:off x="3346652" y="1910098"/>
            <a:ext cx="441146" cy="700564"/>
            <a:chOff x="1946667" y="762000"/>
            <a:chExt cx="441146" cy="700564"/>
          </a:xfrm>
        </p:grpSpPr>
        <p:sp>
          <p:nvSpPr>
            <p:cNvPr id="130" name="Rectangle 129"/>
            <p:cNvSpPr/>
            <p:nvPr/>
          </p:nvSpPr>
          <p:spPr>
            <a:xfrm>
              <a:off x="1946667" y="762000"/>
              <a:ext cx="441146" cy="369332"/>
            </a:xfrm>
            <a:prstGeom prst="rect">
              <a:avLst/>
            </a:prstGeom>
          </p:spPr>
          <p:txBody>
            <a:bodyPr wrap="none">
              <a:spAutoFit/>
            </a:bodyPr>
            <a:lstStyle/>
            <a:p>
              <a:pPr algn="ctr"/>
              <a:r>
                <a:rPr lang="en-US" dirty="0" smtClean="0">
                  <a:solidFill>
                    <a:prstClr val="black"/>
                  </a:solidFill>
                  <a:latin typeface="Cambria Math" panose="02040503050406030204" pitchFamily="18" charset="0"/>
                  <a:ea typeface="Cambria Math" panose="02040503050406030204" pitchFamily="18" charset="0"/>
                  <a:cs typeface="Arial" pitchFamily="34" charset="0"/>
                </a:rPr>
                <a:t>5n</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31" name="Rectangle 130"/>
            <p:cNvSpPr/>
            <p:nvPr/>
          </p:nvSpPr>
          <p:spPr>
            <a:xfrm>
              <a:off x="2010787" y="1093232"/>
              <a:ext cx="312906" cy="369332"/>
            </a:xfrm>
            <a:prstGeom prst="rect">
              <a:avLst/>
            </a:prstGeom>
          </p:spPr>
          <p:txBody>
            <a:bodyPr wrap="none">
              <a:spAutoFit/>
            </a:bodyPr>
            <a:lstStyle/>
            <a:p>
              <a:pPr algn="ctr"/>
              <a:r>
                <a:rPr lang="en-US" dirty="0" smtClean="0">
                  <a:solidFill>
                    <a:prstClr val="black"/>
                  </a:solidFill>
                  <a:latin typeface="Cambria Math" panose="02040503050406030204" pitchFamily="18" charset="0"/>
                  <a:ea typeface="Cambria Math" panose="02040503050406030204" pitchFamily="18" charset="0"/>
                  <a:cs typeface="Arial" pitchFamily="34" charset="0"/>
                </a:rPr>
                <a:t>6</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cxnSp>
          <p:nvCxnSpPr>
            <p:cNvPr id="132" name="Straight Connector 131"/>
            <p:cNvCxnSpPr/>
            <p:nvPr/>
          </p:nvCxnSpPr>
          <p:spPr>
            <a:xfrm>
              <a:off x="1984360" y="1134229"/>
              <a:ext cx="365760" cy="1588"/>
            </a:xfrm>
            <a:prstGeom prst="line">
              <a:avLst/>
            </a:prstGeom>
            <a:ln w="19050" cap="sq" cmpd="sng">
              <a:round/>
            </a:ln>
            <a:effectLst/>
          </p:spPr>
          <p:style>
            <a:lnRef idx="2">
              <a:schemeClr val="dk1"/>
            </a:lnRef>
            <a:fillRef idx="0">
              <a:schemeClr val="dk1"/>
            </a:fillRef>
            <a:effectRef idx="1">
              <a:schemeClr val="dk1"/>
            </a:effectRef>
            <a:fontRef idx="minor">
              <a:schemeClr val="tx1"/>
            </a:fontRef>
          </p:style>
        </p:cxnSp>
      </p:grpSp>
      <p:sp>
        <p:nvSpPr>
          <p:cNvPr id="134" name="Rounded Rectangle 133"/>
          <p:cNvSpPr/>
          <p:nvPr/>
        </p:nvSpPr>
        <p:spPr>
          <a:xfrm>
            <a:off x="3956212" y="2342819"/>
            <a:ext cx="234604" cy="184404"/>
          </a:xfrm>
          <a:prstGeom prst="roundRect">
            <a:avLst/>
          </a:prstGeom>
          <a:gradFill flip="none" rotWithShape="1">
            <a:gsLst>
              <a:gs pos="0">
                <a:srgbClr val="9900FF">
                  <a:tint val="66000"/>
                  <a:satMod val="160000"/>
                </a:srgbClr>
              </a:gs>
              <a:gs pos="50000">
                <a:srgbClr val="9900FF">
                  <a:tint val="44500"/>
                  <a:satMod val="160000"/>
                </a:srgbClr>
              </a:gs>
              <a:gs pos="100000">
                <a:srgbClr val="9900FF">
                  <a:tint val="23500"/>
                  <a:satMod val="160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35" name="Rounded Rectangle 134"/>
          <p:cNvSpPr/>
          <p:nvPr/>
        </p:nvSpPr>
        <p:spPr>
          <a:xfrm>
            <a:off x="3925535" y="2031256"/>
            <a:ext cx="234604" cy="184404"/>
          </a:xfrm>
          <a:prstGeom prst="roundRect">
            <a:avLst/>
          </a:prstGeom>
          <a:gradFill flip="none" rotWithShape="1">
            <a:gsLst>
              <a:gs pos="0">
                <a:srgbClr val="9900FF">
                  <a:tint val="66000"/>
                  <a:satMod val="160000"/>
                </a:srgbClr>
              </a:gs>
              <a:gs pos="50000">
                <a:srgbClr val="9900FF">
                  <a:tint val="44500"/>
                  <a:satMod val="160000"/>
                </a:srgbClr>
              </a:gs>
              <a:gs pos="100000">
                <a:srgbClr val="9900FF">
                  <a:tint val="23500"/>
                  <a:satMod val="160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36" name="Rectangle 135"/>
          <p:cNvSpPr/>
          <p:nvPr/>
        </p:nvSpPr>
        <p:spPr>
          <a:xfrm>
            <a:off x="3686175" y="1924163"/>
            <a:ext cx="529312" cy="369332"/>
          </a:xfrm>
          <a:prstGeom prst="rect">
            <a:avLst/>
          </a:prstGeom>
        </p:spPr>
        <p:txBody>
          <a:bodyPr wrap="none">
            <a:spAutoFit/>
          </a:bodyPr>
          <a:lstStyle/>
          <a:p>
            <a:pPr algn="ctr"/>
            <a:r>
              <a:rPr lang="en-US" dirty="0">
                <a:solidFill>
                  <a:prstClr val="black"/>
                </a:solidFill>
                <a:latin typeface="Cambria Math" panose="02040503050406030204" pitchFamily="18" charset="0"/>
                <a:ea typeface="Cambria Math" panose="02040503050406030204" pitchFamily="18" charset="0"/>
                <a:cs typeface="Arial" pitchFamily="34" charset="0"/>
              </a:rPr>
              <a:t>× 2</a:t>
            </a:r>
          </a:p>
        </p:txBody>
      </p:sp>
      <p:cxnSp>
        <p:nvCxnSpPr>
          <p:cNvPr id="138" name="Straight Connector 137"/>
          <p:cNvCxnSpPr/>
          <p:nvPr/>
        </p:nvCxnSpPr>
        <p:spPr>
          <a:xfrm>
            <a:off x="3758880" y="2282446"/>
            <a:ext cx="442570" cy="1588"/>
          </a:xfrm>
          <a:prstGeom prst="line">
            <a:avLst/>
          </a:prstGeom>
          <a:ln w="19050" cap="sq" cmpd="sng">
            <a:round/>
          </a:ln>
          <a:effectLst/>
        </p:spPr>
        <p:style>
          <a:lnRef idx="2">
            <a:schemeClr val="dk1"/>
          </a:lnRef>
          <a:fillRef idx="0">
            <a:schemeClr val="dk1"/>
          </a:fillRef>
          <a:effectRef idx="1">
            <a:schemeClr val="dk1"/>
          </a:effectRef>
          <a:fontRef idx="minor">
            <a:schemeClr val="tx1"/>
          </a:fontRef>
        </p:style>
      </p:cxnSp>
      <p:sp>
        <p:nvSpPr>
          <p:cNvPr id="139" name="Rectangle 138"/>
          <p:cNvSpPr/>
          <p:nvPr/>
        </p:nvSpPr>
        <p:spPr>
          <a:xfrm>
            <a:off x="3695700" y="2228850"/>
            <a:ext cx="529312" cy="369332"/>
          </a:xfrm>
          <a:prstGeom prst="rect">
            <a:avLst/>
          </a:prstGeom>
        </p:spPr>
        <p:txBody>
          <a:bodyPr wrap="none">
            <a:spAutoFit/>
          </a:bodyPr>
          <a:lstStyle/>
          <a:p>
            <a:pPr algn="ctr"/>
            <a:r>
              <a:rPr lang="en-US" dirty="0">
                <a:solidFill>
                  <a:prstClr val="black"/>
                </a:solidFill>
                <a:latin typeface="Cambria Math" panose="02040503050406030204" pitchFamily="18" charset="0"/>
                <a:ea typeface="Cambria Math" panose="02040503050406030204" pitchFamily="18" charset="0"/>
                <a:cs typeface="Arial" pitchFamily="34" charset="0"/>
              </a:rPr>
              <a:t>× 2</a:t>
            </a:r>
          </a:p>
        </p:txBody>
      </p:sp>
      <p:grpSp>
        <p:nvGrpSpPr>
          <p:cNvPr id="140" name="Group 139"/>
          <p:cNvGrpSpPr/>
          <p:nvPr/>
        </p:nvGrpSpPr>
        <p:grpSpPr>
          <a:xfrm>
            <a:off x="4295844" y="447634"/>
            <a:ext cx="2102642" cy="1380195"/>
            <a:chOff x="5998967" y="2554406"/>
            <a:chExt cx="2003755" cy="1916038"/>
          </a:xfrm>
        </p:grpSpPr>
        <p:sp>
          <p:nvSpPr>
            <p:cNvPr id="141" name="Cloud Callout 140"/>
            <p:cNvSpPr/>
            <p:nvPr/>
          </p:nvSpPr>
          <p:spPr>
            <a:xfrm>
              <a:off x="5998967" y="2554406"/>
              <a:ext cx="2003755" cy="1916038"/>
            </a:xfrm>
            <a:prstGeom prst="cloudCallout">
              <a:avLst>
                <a:gd name="adj1" fmla="val -25158"/>
                <a:gd name="adj2" fmla="val 73997"/>
              </a:avLst>
            </a:prstGeom>
            <a:gradFill flip="none" rotWithShape="1">
              <a:gsLst>
                <a:gs pos="0">
                  <a:srgbClr val="00CC00">
                    <a:tint val="66000"/>
                    <a:satMod val="160000"/>
                  </a:srgbClr>
                </a:gs>
                <a:gs pos="50000">
                  <a:srgbClr val="00CC00">
                    <a:tint val="44500"/>
                    <a:satMod val="160000"/>
                  </a:srgbClr>
                </a:gs>
                <a:gs pos="100000">
                  <a:srgbClr val="00CC00">
                    <a:tint val="23500"/>
                    <a:satMod val="160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42" name="Rectangle 141"/>
            <p:cNvSpPr/>
            <p:nvPr/>
          </p:nvSpPr>
          <p:spPr>
            <a:xfrm>
              <a:off x="6055966" y="2881050"/>
              <a:ext cx="1794141" cy="1153621"/>
            </a:xfrm>
            <a:prstGeom prst="rect">
              <a:avLst/>
            </a:prstGeom>
          </p:spPr>
          <p:txBody>
            <a:bodyPr wrap="square">
              <a:spAutoFit/>
            </a:bodyPr>
            <a:lstStyle/>
            <a:p>
              <a:pPr algn="ctr"/>
              <a:r>
                <a:rPr lang="en-US" sz="1600" b="1" dirty="0" smtClean="0">
                  <a:solidFill>
                    <a:srgbClr val="002060"/>
                  </a:solidFill>
                  <a:latin typeface="Cambria Math" panose="02040503050406030204" pitchFamily="18" charset="0"/>
                  <a:ea typeface="Cambria Math" panose="02040503050406030204" pitchFamily="18" charset="0"/>
                </a:rPr>
                <a:t>The same will be multiplied in the numerator.</a:t>
              </a:r>
              <a:endParaRPr lang="en-US" sz="1600" b="1" dirty="0">
                <a:solidFill>
                  <a:srgbClr val="002060"/>
                </a:solidFill>
                <a:latin typeface="Cambria Math" panose="02040503050406030204" pitchFamily="18" charset="0"/>
                <a:ea typeface="Cambria Math" panose="02040503050406030204" pitchFamily="18" charset="0"/>
              </a:endParaRPr>
            </a:p>
          </p:txBody>
        </p:sp>
      </p:grpSp>
      <p:sp>
        <p:nvSpPr>
          <p:cNvPr id="143" name="Cloud Callout 142"/>
          <p:cNvSpPr/>
          <p:nvPr/>
        </p:nvSpPr>
        <p:spPr>
          <a:xfrm>
            <a:off x="4004399" y="477314"/>
            <a:ext cx="2102642" cy="1380195"/>
          </a:xfrm>
          <a:prstGeom prst="cloudCallout">
            <a:avLst>
              <a:gd name="adj1" fmla="val -17910"/>
              <a:gd name="adj2" fmla="val 68477"/>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44" name="Rectangle 143"/>
          <p:cNvSpPr/>
          <p:nvPr/>
        </p:nvSpPr>
        <p:spPr>
          <a:xfrm>
            <a:off x="4162013" y="946662"/>
            <a:ext cx="1882683" cy="584775"/>
          </a:xfrm>
          <a:prstGeom prst="rect">
            <a:avLst/>
          </a:prstGeom>
        </p:spPr>
        <p:txBody>
          <a:bodyPr wrap="square">
            <a:spAutoFit/>
          </a:bodyPr>
          <a:lstStyle/>
          <a:p>
            <a:pPr algn="ctr"/>
            <a:r>
              <a:rPr lang="en-US" sz="1600" b="1" dirty="0">
                <a:solidFill>
                  <a:srgbClr val="002060"/>
                </a:solidFill>
                <a:latin typeface="Cambria Math" panose="02040503050406030204" pitchFamily="18" charset="0"/>
                <a:ea typeface="Cambria Math" panose="02040503050406030204" pitchFamily="18" charset="0"/>
              </a:rPr>
              <a:t>LCM of </a:t>
            </a:r>
            <a:r>
              <a:rPr lang="en-US" sz="1600" b="1" dirty="0" smtClean="0">
                <a:solidFill>
                  <a:srgbClr val="002060"/>
                </a:solidFill>
                <a:latin typeface="Cambria Math" panose="02040503050406030204" pitchFamily="18" charset="0"/>
                <a:ea typeface="Cambria Math" panose="02040503050406030204" pitchFamily="18" charset="0"/>
              </a:rPr>
              <a:t>4 </a:t>
            </a:r>
            <a:r>
              <a:rPr lang="en-US" sz="1600" b="1" dirty="0">
                <a:solidFill>
                  <a:srgbClr val="002060"/>
                </a:solidFill>
                <a:latin typeface="Cambria Math" panose="02040503050406030204" pitchFamily="18" charset="0"/>
                <a:ea typeface="Cambria Math" panose="02040503050406030204" pitchFamily="18" charset="0"/>
              </a:rPr>
              <a:t>and </a:t>
            </a:r>
            <a:r>
              <a:rPr lang="en-US" sz="1600" b="1" dirty="0" smtClean="0">
                <a:solidFill>
                  <a:srgbClr val="002060"/>
                </a:solidFill>
                <a:latin typeface="Cambria Math" panose="02040503050406030204" pitchFamily="18" charset="0"/>
                <a:ea typeface="Cambria Math" panose="02040503050406030204" pitchFamily="18" charset="0"/>
              </a:rPr>
              <a:t>3 </a:t>
            </a:r>
            <a:r>
              <a:rPr lang="en-US" sz="1600" b="1" dirty="0">
                <a:solidFill>
                  <a:srgbClr val="002060"/>
                </a:solidFill>
                <a:latin typeface="Cambria Math" panose="02040503050406030204" pitchFamily="18" charset="0"/>
                <a:ea typeface="Cambria Math" panose="02040503050406030204" pitchFamily="18" charset="0"/>
              </a:rPr>
              <a:t>is </a:t>
            </a:r>
            <a:r>
              <a:rPr lang="en-US" sz="1600" b="1" dirty="0" smtClean="0">
                <a:solidFill>
                  <a:srgbClr val="002060"/>
                </a:solidFill>
                <a:latin typeface="Cambria Math" panose="02040503050406030204" pitchFamily="18" charset="0"/>
                <a:ea typeface="Cambria Math" panose="02040503050406030204" pitchFamily="18" charset="0"/>
              </a:rPr>
              <a:t>12 </a:t>
            </a:r>
            <a:endParaRPr lang="en-US" sz="1600" b="1" dirty="0">
              <a:solidFill>
                <a:srgbClr val="002060"/>
              </a:solidFill>
              <a:latin typeface="Cambria Math" panose="02040503050406030204" pitchFamily="18" charset="0"/>
              <a:ea typeface="Cambria Math" panose="02040503050406030204" pitchFamily="18" charset="0"/>
            </a:endParaRPr>
          </a:p>
        </p:txBody>
      </p:sp>
      <p:sp>
        <p:nvSpPr>
          <p:cNvPr id="145" name="Rectangle 144"/>
          <p:cNvSpPr/>
          <p:nvPr/>
        </p:nvSpPr>
        <p:spPr>
          <a:xfrm>
            <a:off x="4114403" y="951678"/>
            <a:ext cx="1882683" cy="338554"/>
          </a:xfrm>
          <a:prstGeom prst="rect">
            <a:avLst/>
          </a:prstGeom>
        </p:spPr>
        <p:txBody>
          <a:bodyPr wrap="square">
            <a:spAutoFit/>
          </a:bodyPr>
          <a:lstStyle/>
          <a:p>
            <a:pPr algn="ctr"/>
            <a:r>
              <a:rPr lang="en-US" sz="1600" b="1" dirty="0" smtClean="0">
                <a:solidFill>
                  <a:srgbClr val="FF0000"/>
                </a:solidFill>
                <a:latin typeface="Cambria Math" panose="02040503050406030204" pitchFamily="18" charset="0"/>
                <a:ea typeface="Cambria Math" panose="02040503050406030204" pitchFamily="18" charset="0"/>
              </a:rPr>
              <a:t>6 × ? = 12</a:t>
            </a:r>
            <a:endParaRPr lang="en-US" sz="1600" b="1" dirty="0">
              <a:solidFill>
                <a:srgbClr val="FF0000"/>
              </a:solidFill>
              <a:latin typeface="Cambria Math" panose="02040503050406030204" pitchFamily="18" charset="0"/>
              <a:ea typeface="Cambria Math" panose="02040503050406030204" pitchFamily="18" charset="0"/>
            </a:endParaRPr>
          </a:p>
        </p:txBody>
      </p:sp>
      <p:sp>
        <p:nvSpPr>
          <p:cNvPr id="146" name="Rectangle 145"/>
          <p:cNvSpPr/>
          <p:nvPr/>
        </p:nvSpPr>
        <p:spPr>
          <a:xfrm>
            <a:off x="4105679" y="974711"/>
            <a:ext cx="1882683" cy="338554"/>
          </a:xfrm>
          <a:prstGeom prst="rect">
            <a:avLst/>
          </a:prstGeom>
        </p:spPr>
        <p:txBody>
          <a:bodyPr wrap="square">
            <a:spAutoFit/>
          </a:bodyPr>
          <a:lstStyle/>
          <a:p>
            <a:pPr algn="ctr"/>
            <a:r>
              <a:rPr lang="en-US" sz="1600" b="1" dirty="0" smtClean="0">
                <a:solidFill>
                  <a:srgbClr val="FF0000"/>
                </a:solidFill>
                <a:latin typeface="Cambria Math" panose="02040503050406030204" pitchFamily="18" charset="0"/>
                <a:ea typeface="Cambria Math" panose="02040503050406030204" pitchFamily="18" charset="0"/>
              </a:rPr>
              <a:t>6 ×2 = 12</a:t>
            </a:r>
            <a:endParaRPr lang="en-US" sz="1600" b="1" dirty="0">
              <a:solidFill>
                <a:srgbClr val="FF0000"/>
              </a:solidFill>
              <a:latin typeface="Cambria Math" panose="02040503050406030204" pitchFamily="18" charset="0"/>
              <a:ea typeface="Cambria Math" panose="02040503050406030204" pitchFamily="18" charset="0"/>
            </a:endParaRPr>
          </a:p>
        </p:txBody>
      </p:sp>
      <p:grpSp>
        <p:nvGrpSpPr>
          <p:cNvPr id="147" name="Group 146"/>
          <p:cNvGrpSpPr/>
          <p:nvPr/>
        </p:nvGrpSpPr>
        <p:grpSpPr>
          <a:xfrm>
            <a:off x="3986419" y="268869"/>
            <a:ext cx="2563588" cy="1594508"/>
            <a:chOff x="6027957" y="2650534"/>
            <a:chExt cx="2443023" cy="2213555"/>
          </a:xfrm>
        </p:grpSpPr>
        <p:sp>
          <p:nvSpPr>
            <p:cNvPr id="148" name="Cloud Callout 147"/>
            <p:cNvSpPr/>
            <p:nvPr/>
          </p:nvSpPr>
          <p:spPr>
            <a:xfrm>
              <a:off x="6027957" y="2650534"/>
              <a:ext cx="2443023" cy="2213555"/>
            </a:xfrm>
            <a:prstGeom prst="cloudCallout">
              <a:avLst>
                <a:gd name="adj1" fmla="val -7865"/>
                <a:gd name="adj2" fmla="val 62974"/>
              </a:avLst>
            </a:prstGeom>
            <a:gradFill flip="none" rotWithShape="1">
              <a:gsLst>
                <a:gs pos="0">
                  <a:srgbClr val="FF33CC">
                    <a:tint val="66000"/>
                    <a:satMod val="160000"/>
                  </a:srgbClr>
                </a:gs>
                <a:gs pos="50000">
                  <a:srgbClr val="FF33CC">
                    <a:tint val="44500"/>
                    <a:satMod val="160000"/>
                  </a:srgbClr>
                </a:gs>
                <a:gs pos="100000">
                  <a:srgbClr val="FF33CC">
                    <a:tint val="23500"/>
                    <a:satMod val="160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49" name="Rectangle 148"/>
            <p:cNvSpPr/>
            <p:nvPr/>
          </p:nvSpPr>
          <p:spPr>
            <a:xfrm>
              <a:off x="6263060" y="3051305"/>
              <a:ext cx="1972326" cy="1495434"/>
            </a:xfrm>
            <a:prstGeom prst="rect">
              <a:avLst/>
            </a:prstGeom>
          </p:spPr>
          <p:txBody>
            <a:bodyPr wrap="square">
              <a:spAutoFit/>
            </a:bodyPr>
            <a:lstStyle/>
            <a:p>
              <a:pPr algn="ctr"/>
              <a:r>
                <a:rPr lang="en-US" sz="1600" b="1" dirty="0" smtClean="0">
                  <a:solidFill>
                    <a:srgbClr val="002060"/>
                  </a:solidFill>
                  <a:latin typeface="Cambria Math" panose="02040503050406030204" pitchFamily="18" charset="0"/>
                  <a:ea typeface="Cambria Math" panose="02040503050406030204" pitchFamily="18" charset="0"/>
                </a:rPr>
                <a:t>Whatever we multiply in the denominator the same is multiplied in the numerator.</a:t>
              </a:r>
              <a:endParaRPr lang="en-US" sz="1600" b="1" dirty="0">
                <a:solidFill>
                  <a:srgbClr val="002060"/>
                </a:solidFill>
                <a:latin typeface="Cambria Math" panose="02040503050406030204" pitchFamily="18" charset="0"/>
                <a:ea typeface="Cambria Math" panose="02040503050406030204" pitchFamily="18" charset="0"/>
              </a:endParaRPr>
            </a:p>
          </p:txBody>
        </p:sp>
      </p:grpSp>
      <p:sp>
        <p:nvSpPr>
          <p:cNvPr id="150" name="Rectangle 149"/>
          <p:cNvSpPr/>
          <p:nvPr/>
        </p:nvSpPr>
        <p:spPr>
          <a:xfrm>
            <a:off x="4229100" y="2105025"/>
            <a:ext cx="304800"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pPr algn="ctr"/>
            <a:r>
              <a:rPr lang="en-US" dirty="0" smtClean="0">
                <a:solidFill>
                  <a:prstClr val="black"/>
                </a:solidFill>
                <a:latin typeface="Cambria Math" panose="02040503050406030204" pitchFamily="18" charset="0"/>
                <a:ea typeface="Cambria Math" panose="02040503050406030204" pitchFamily="18" charset="0"/>
              </a:rPr>
              <a:t>=</a:t>
            </a:r>
          </a:p>
        </p:txBody>
      </p:sp>
      <p:sp>
        <p:nvSpPr>
          <p:cNvPr id="151" name="Rectangle 150"/>
          <p:cNvSpPr/>
          <p:nvPr/>
        </p:nvSpPr>
        <p:spPr>
          <a:xfrm>
            <a:off x="4371975" y="2105025"/>
            <a:ext cx="533400"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pPr algn="ctr"/>
            <a:r>
              <a:rPr lang="en-US" dirty="0" smtClean="0">
                <a:solidFill>
                  <a:prstClr val="black"/>
                </a:solidFill>
                <a:latin typeface="Cambria Math" panose="02040503050406030204" pitchFamily="18" charset="0"/>
                <a:ea typeface="Cambria Math" panose="02040503050406030204" pitchFamily="18" charset="0"/>
              </a:rPr>
              <a:t>21</a:t>
            </a:r>
          </a:p>
        </p:txBody>
      </p:sp>
      <p:sp>
        <p:nvSpPr>
          <p:cNvPr id="168" name="Rectangle 167"/>
          <p:cNvSpPr/>
          <p:nvPr/>
        </p:nvSpPr>
        <p:spPr>
          <a:xfrm>
            <a:off x="1174307" y="2538724"/>
            <a:ext cx="441147" cy="369332"/>
          </a:xfrm>
          <a:prstGeom prst="rect">
            <a:avLst/>
          </a:prstGeom>
        </p:spPr>
        <p:txBody>
          <a:bodyPr wrap="none">
            <a:spAutoFit/>
          </a:bodyPr>
          <a:lstStyle/>
          <a:p>
            <a:pPr algn="ctr"/>
            <a:r>
              <a:rPr lang="en-US" dirty="0" smtClean="0">
                <a:solidFill>
                  <a:prstClr val="black"/>
                </a:solidFill>
                <a:latin typeface="Cambria Math" panose="02040503050406030204" pitchFamily="18" charset="0"/>
                <a:ea typeface="Cambria Math" panose="02040503050406030204" pitchFamily="18" charset="0"/>
                <a:cs typeface="Arial" pitchFamily="34" charset="0"/>
              </a:rPr>
              <a:t>6n</a:t>
            </a:r>
            <a:endParaRPr lang="en-US" i="1" dirty="0">
              <a:solidFill>
                <a:prstClr val="black"/>
              </a:solidFill>
              <a:latin typeface="Bookman Old Style" panose="02050604050505020204" pitchFamily="18" charset="0"/>
              <a:ea typeface="Cambria Math" panose="02040503050406030204" pitchFamily="18" charset="0"/>
              <a:cs typeface="Arial" pitchFamily="34" charset="0"/>
            </a:endParaRPr>
          </a:p>
        </p:txBody>
      </p:sp>
      <p:sp>
        <p:nvSpPr>
          <p:cNvPr id="169" name="Rectangle 168"/>
          <p:cNvSpPr/>
          <p:nvPr/>
        </p:nvSpPr>
        <p:spPr>
          <a:xfrm>
            <a:off x="1162457" y="2869956"/>
            <a:ext cx="441147" cy="369332"/>
          </a:xfrm>
          <a:prstGeom prst="rect">
            <a:avLst/>
          </a:prstGeom>
        </p:spPr>
        <p:txBody>
          <a:bodyPr wrap="none">
            <a:spAutoFit/>
          </a:bodyPr>
          <a:lstStyle/>
          <a:p>
            <a:pPr algn="ctr"/>
            <a:r>
              <a:rPr lang="en-US" dirty="0" smtClean="0">
                <a:solidFill>
                  <a:prstClr val="black"/>
                </a:solidFill>
                <a:latin typeface="Cambria Math" panose="02040503050406030204" pitchFamily="18" charset="0"/>
                <a:ea typeface="Cambria Math" panose="02040503050406030204" pitchFamily="18" charset="0"/>
                <a:cs typeface="Arial" pitchFamily="34" charset="0"/>
              </a:rPr>
              <a:t>12</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cxnSp>
        <p:nvCxnSpPr>
          <p:cNvPr id="170" name="Straight Connector 169"/>
          <p:cNvCxnSpPr/>
          <p:nvPr/>
        </p:nvCxnSpPr>
        <p:spPr>
          <a:xfrm>
            <a:off x="1250949" y="2910977"/>
            <a:ext cx="302281" cy="1588"/>
          </a:xfrm>
          <a:prstGeom prst="line">
            <a:avLst/>
          </a:prstGeom>
          <a:ln w="19050" cap="sq" cmpd="sng">
            <a:round/>
          </a:ln>
          <a:effectLst/>
        </p:spPr>
        <p:style>
          <a:lnRef idx="2">
            <a:schemeClr val="dk1"/>
          </a:lnRef>
          <a:fillRef idx="0">
            <a:schemeClr val="dk1"/>
          </a:fillRef>
          <a:effectRef idx="1">
            <a:schemeClr val="dk1"/>
          </a:effectRef>
          <a:fontRef idx="minor">
            <a:schemeClr val="tx1"/>
          </a:fontRef>
        </p:style>
      </p:cxnSp>
      <p:sp>
        <p:nvSpPr>
          <p:cNvPr id="171" name="Rectangle 170"/>
          <p:cNvSpPr/>
          <p:nvPr/>
        </p:nvSpPr>
        <p:spPr>
          <a:xfrm>
            <a:off x="1600200" y="2695887"/>
            <a:ext cx="304800"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pPr algn="ctr"/>
            <a:r>
              <a:rPr lang="en-US" b="1" dirty="0" smtClean="0">
                <a:solidFill>
                  <a:prstClr val="black"/>
                </a:solidFill>
                <a:latin typeface="Cambria Math" panose="02040503050406030204" pitchFamily="18" charset="0"/>
                <a:ea typeface="Cambria Math" panose="02040503050406030204" pitchFamily="18" charset="0"/>
              </a:rPr>
              <a:t>-</a:t>
            </a:r>
          </a:p>
        </p:txBody>
      </p:sp>
      <p:sp>
        <p:nvSpPr>
          <p:cNvPr id="172" name="Rectangle 171"/>
          <p:cNvSpPr/>
          <p:nvPr/>
        </p:nvSpPr>
        <p:spPr>
          <a:xfrm>
            <a:off x="2668696" y="2538724"/>
            <a:ext cx="569388" cy="369332"/>
          </a:xfrm>
          <a:prstGeom prst="rect">
            <a:avLst/>
          </a:prstGeom>
        </p:spPr>
        <p:txBody>
          <a:bodyPr wrap="none">
            <a:spAutoFit/>
          </a:bodyPr>
          <a:lstStyle/>
          <a:p>
            <a:pPr algn="ctr"/>
            <a:r>
              <a:rPr lang="en-US" dirty="0" smtClean="0">
                <a:solidFill>
                  <a:prstClr val="black"/>
                </a:solidFill>
                <a:latin typeface="Cambria Math" panose="02040503050406030204" pitchFamily="18" charset="0"/>
                <a:ea typeface="Cambria Math" panose="02040503050406030204" pitchFamily="18" charset="0"/>
                <a:cs typeface="Arial" pitchFamily="34" charset="0"/>
              </a:rPr>
              <a:t>10n</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73" name="Rectangle 172"/>
          <p:cNvSpPr/>
          <p:nvPr/>
        </p:nvSpPr>
        <p:spPr>
          <a:xfrm>
            <a:off x="2732857" y="2908056"/>
            <a:ext cx="441147" cy="369332"/>
          </a:xfrm>
          <a:prstGeom prst="rect">
            <a:avLst/>
          </a:prstGeom>
        </p:spPr>
        <p:txBody>
          <a:bodyPr wrap="none">
            <a:spAutoFit/>
          </a:bodyPr>
          <a:lstStyle/>
          <a:p>
            <a:pPr algn="ctr"/>
            <a:r>
              <a:rPr lang="en-US" dirty="0" smtClean="0">
                <a:solidFill>
                  <a:prstClr val="black"/>
                </a:solidFill>
                <a:latin typeface="Cambria Math" panose="02040503050406030204" pitchFamily="18" charset="0"/>
                <a:ea typeface="Cambria Math" panose="02040503050406030204" pitchFamily="18" charset="0"/>
                <a:cs typeface="Arial" pitchFamily="34" charset="0"/>
              </a:rPr>
              <a:t>12</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cxnSp>
        <p:nvCxnSpPr>
          <p:cNvPr id="174" name="Straight Connector 173"/>
          <p:cNvCxnSpPr/>
          <p:nvPr/>
        </p:nvCxnSpPr>
        <p:spPr>
          <a:xfrm>
            <a:off x="2802290" y="2910977"/>
            <a:ext cx="302281" cy="1588"/>
          </a:xfrm>
          <a:prstGeom prst="line">
            <a:avLst/>
          </a:prstGeom>
          <a:ln w="19050" cap="sq" cmpd="sng">
            <a:round/>
          </a:ln>
          <a:effectLst/>
        </p:spPr>
        <p:style>
          <a:lnRef idx="2">
            <a:schemeClr val="dk1"/>
          </a:lnRef>
          <a:fillRef idx="0">
            <a:schemeClr val="dk1"/>
          </a:fillRef>
          <a:effectRef idx="1">
            <a:schemeClr val="dk1"/>
          </a:effectRef>
          <a:fontRef idx="minor">
            <a:schemeClr val="tx1"/>
          </a:fontRef>
        </p:style>
      </p:cxnSp>
      <p:sp>
        <p:nvSpPr>
          <p:cNvPr id="175" name="Rectangle 174"/>
          <p:cNvSpPr/>
          <p:nvPr/>
        </p:nvSpPr>
        <p:spPr>
          <a:xfrm>
            <a:off x="1929117" y="2538724"/>
            <a:ext cx="441147" cy="369332"/>
          </a:xfrm>
          <a:prstGeom prst="rect">
            <a:avLst/>
          </a:prstGeom>
        </p:spPr>
        <p:txBody>
          <a:bodyPr wrap="none">
            <a:spAutoFit/>
          </a:bodyPr>
          <a:lstStyle/>
          <a:p>
            <a:pPr algn="ctr"/>
            <a:r>
              <a:rPr lang="en-US" dirty="0" smtClean="0">
                <a:solidFill>
                  <a:prstClr val="black"/>
                </a:solidFill>
                <a:latin typeface="Cambria Math" panose="02040503050406030204" pitchFamily="18" charset="0"/>
                <a:ea typeface="Cambria Math" panose="02040503050406030204" pitchFamily="18" charset="0"/>
                <a:cs typeface="Arial" pitchFamily="34" charset="0"/>
              </a:rPr>
              <a:t>9n</a:t>
            </a:r>
            <a:endParaRPr lang="en-US" i="1" dirty="0">
              <a:solidFill>
                <a:prstClr val="black"/>
              </a:solidFill>
              <a:latin typeface="Bookman Old Style" panose="02050604050505020204" pitchFamily="18" charset="0"/>
              <a:ea typeface="Cambria Math" panose="02040503050406030204" pitchFamily="18" charset="0"/>
              <a:cs typeface="Arial" pitchFamily="34" charset="0"/>
            </a:endParaRPr>
          </a:p>
        </p:txBody>
      </p:sp>
      <p:sp>
        <p:nvSpPr>
          <p:cNvPr id="176" name="Rectangle 175"/>
          <p:cNvSpPr/>
          <p:nvPr/>
        </p:nvSpPr>
        <p:spPr>
          <a:xfrm>
            <a:off x="1936331" y="2869956"/>
            <a:ext cx="441147" cy="369332"/>
          </a:xfrm>
          <a:prstGeom prst="rect">
            <a:avLst/>
          </a:prstGeom>
        </p:spPr>
        <p:txBody>
          <a:bodyPr wrap="none">
            <a:spAutoFit/>
          </a:bodyPr>
          <a:lstStyle/>
          <a:p>
            <a:pPr algn="ctr"/>
            <a:r>
              <a:rPr lang="en-US" dirty="0" smtClean="0">
                <a:solidFill>
                  <a:prstClr val="black"/>
                </a:solidFill>
                <a:latin typeface="Cambria Math" panose="02040503050406030204" pitchFamily="18" charset="0"/>
                <a:ea typeface="Cambria Math" panose="02040503050406030204" pitchFamily="18" charset="0"/>
                <a:cs typeface="Arial" pitchFamily="34" charset="0"/>
              </a:rPr>
              <a:t>12</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cxnSp>
        <p:nvCxnSpPr>
          <p:cNvPr id="177" name="Straight Connector 176"/>
          <p:cNvCxnSpPr/>
          <p:nvPr/>
        </p:nvCxnSpPr>
        <p:spPr>
          <a:xfrm>
            <a:off x="2005764" y="2910977"/>
            <a:ext cx="302281" cy="1588"/>
          </a:xfrm>
          <a:prstGeom prst="line">
            <a:avLst/>
          </a:prstGeom>
          <a:ln w="19050" cap="sq" cmpd="sng">
            <a:solidFill>
              <a:schemeClr val="tx1"/>
            </a:solidFill>
            <a:round/>
          </a:ln>
          <a:effectLst/>
        </p:spPr>
        <p:style>
          <a:lnRef idx="2">
            <a:schemeClr val="dk1"/>
          </a:lnRef>
          <a:fillRef idx="0">
            <a:schemeClr val="dk1"/>
          </a:fillRef>
          <a:effectRef idx="1">
            <a:schemeClr val="dk1"/>
          </a:effectRef>
          <a:fontRef idx="minor">
            <a:schemeClr val="tx1"/>
          </a:fontRef>
        </p:style>
      </p:cxnSp>
      <p:sp>
        <p:nvSpPr>
          <p:cNvPr id="178" name="Rectangle 177"/>
          <p:cNvSpPr/>
          <p:nvPr/>
        </p:nvSpPr>
        <p:spPr>
          <a:xfrm>
            <a:off x="3189122" y="2695887"/>
            <a:ext cx="304800"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pPr algn="ctr"/>
            <a:r>
              <a:rPr lang="en-US" b="1" dirty="0" smtClean="0">
                <a:solidFill>
                  <a:prstClr val="black"/>
                </a:solidFill>
                <a:latin typeface="Cambria Math" panose="02040503050406030204" pitchFamily="18" charset="0"/>
                <a:ea typeface="Cambria Math" panose="02040503050406030204" pitchFamily="18" charset="0"/>
              </a:rPr>
              <a:t>=</a:t>
            </a:r>
          </a:p>
        </p:txBody>
      </p:sp>
      <p:sp>
        <p:nvSpPr>
          <p:cNvPr id="179" name="Rectangle 178"/>
          <p:cNvSpPr/>
          <p:nvPr/>
        </p:nvSpPr>
        <p:spPr>
          <a:xfrm>
            <a:off x="2389509" y="2695887"/>
            <a:ext cx="304800"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pPr algn="ctr"/>
            <a:r>
              <a:rPr lang="en-US" dirty="0" smtClean="0">
                <a:solidFill>
                  <a:prstClr val="black"/>
                </a:solidFill>
                <a:latin typeface="Cambria Math" panose="02040503050406030204" pitchFamily="18" charset="0"/>
                <a:ea typeface="Cambria Math" panose="02040503050406030204" pitchFamily="18" charset="0"/>
              </a:rPr>
              <a:t>+</a:t>
            </a:r>
          </a:p>
        </p:txBody>
      </p:sp>
      <p:sp>
        <p:nvSpPr>
          <p:cNvPr id="180" name="TextBox 179"/>
          <p:cNvSpPr txBox="1"/>
          <p:nvPr/>
        </p:nvSpPr>
        <p:spPr>
          <a:xfrm>
            <a:off x="835202" y="2685290"/>
            <a:ext cx="278839"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sym typeface="Symbol"/>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81" name="Rectangle 180"/>
          <p:cNvSpPr/>
          <p:nvPr/>
        </p:nvSpPr>
        <p:spPr>
          <a:xfrm>
            <a:off x="3462648" y="2691124"/>
            <a:ext cx="533400"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pPr algn="ctr"/>
            <a:r>
              <a:rPr lang="en-US" dirty="0" smtClean="0">
                <a:solidFill>
                  <a:prstClr val="black"/>
                </a:solidFill>
                <a:latin typeface="Cambria Math" panose="02040503050406030204" pitchFamily="18" charset="0"/>
                <a:ea typeface="Cambria Math" panose="02040503050406030204" pitchFamily="18" charset="0"/>
              </a:rPr>
              <a:t>21</a:t>
            </a:r>
          </a:p>
        </p:txBody>
      </p:sp>
      <p:sp>
        <p:nvSpPr>
          <p:cNvPr id="202" name="TextBox 201"/>
          <p:cNvSpPr txBox="1"/>
          <p:nvPr/>
        </p:nvSpPr>
        <p:spPr>
          <a:xfrm>
            <a:off x="835202" y="3329299"/>
            <a:ext cx="278839"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sym typeface="Symbol"/>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grpSp>
        <p:nvGrpSpPr>
          <p:cNvPr id="203" name="Group 12"/>
          <p:cNvGrpSpPr/>
          <p:nvPr/>
        </p:nvGrpSpPr>
        <p:grpSpPr>
          <a:xfrm>
            <a:off x="1924085" y="3172136"/>
            <a:ext cx="518092" cy="738664"/>
            <a:chOff x="1143035" y="762000"/>
            <a:chExt cx="518092" cy="738664"/>
          </a:xfrm>
        </p:grpSpPr>
        <p:sp>
          <p:nvSpPr>
            <p:cNvPr id="204" name="Rectangle 203"/>
            <p:cNvSpPr/>
            <p:nvPr/>
          </p:nvSpPr>
          <p:spPr>
            <a:xfrm>
              <a:off x="1143035" y="762000"/>
              <a:ext cx="518092" cy="369332"/>
            </a:xfrm>
            <a:prstGeom prst="rect">
              <a:avLst/>
            </a:prstGeom>
          </p:spPr>
          <p:txBody>
            <a:bodyPr wrap="none">
              <a:spAutoFit/>
            </a:bodyPr>
            <a:lstStyle/>
            <a:p>
              <a:pPr algn="ctr"/>
              <a:r>
                <a:rPr lang="en-US" dirty="0" smtClean="0">
                  <a:solidFill>
                    <a:prstClr val="black"/>
                  </a:solidFill>
                  <a:latin typeface="Cambria Math" panose="02040503050406030204" pitchFamily="18" charset="0"/>
                  <a:ea typeface="Cambria Math" panose="02040503050406030204" pitchFamily="18" charset="0"/>
                  <a:cs typeface="Arial" pitchFamily="34" charset="0"/>
                </a:rPr>
                <a:t>-3n</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205" name="Rectangle 204"/>
            <p:cNvSpPr/>
            <p:nvPr/>
          </p:nvSpPr>
          <p:spPr>
            <a:xfrm>
              <a:off x="1181507" y="1131332"/>
              <a:ext cx="441147" cy="369332"/>
            </a:xfrm>
            <a:prstGeom prst="rect">
              <a:avLst/>
            </a:prstGeom>
          </p:spPr>
          <p:txBody>
            <a:bodyPr wrap="none">
              <a:spAutoFit/>
            </a:bodyPr>
            <a:lstStyle/>
            <a:p>
              <a:pPr algn="ctr"/>
              <a:r>
                <a:rPr lang="en-US" dirty="0" smtClean="0">
                  <a:solidFill>
                    <a:prstClr val="black"/>
                  </a:solidFill>
                  <a:latin typeface="Cambria Math" panose="02040503050406030204" pitchFamily="18" charset="0"/>
                  <a:ea typeface="Cambria Math" panose="02040503050406030204" pitchFamily="18" charset="0"/>
                  <a:cs typeface="Arial" pitchFamily="34" charset="0"/>
                </a:rPr>
                <a:t>12</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cxnSp>
          <p:nvCxnSpPr>
            <p:cNvPr id="206" name="Straight Connector 205"/>
            <p:cNvCxnSpPr/>
            <p:nvPr/>
          </p:nvCxnSpPr>
          <p:spPr>
            <a:xfrm>
              <a:off x="1219200" y="1134229"/>
              <a:ext cx="365760" cy="1588"/>
            </a:xfrm>
            <a:prstGeom prst="line">
              <a:avLst/>
            </a:prstGeom>
            <a:ln w="19050" cap="sq" cmpd="sng">
              <a:round/>
            </a:ln>
            <a:effectLst/>
          </p:spPr>
          <p:style>
            <a:lnRef idx="2">
              <a:schemeClr val="dk1"/>
            </a:lnRef>
            <a:fillRef idx="0">
              <a:schemeClr val="dk1"/>
            </a:fillRef>
            <a:effectRef idx="1">
              <a:schemeClr val="dk1"/>
            </a:effectRef>
            <a:fontRef idx="minor">
              <a:schemeClr val="tx1"/>
            </a:fontRef>
          </p:style>
        </p:cxnSp>
      </p:grpSp>
      <p:sp>
        <p:nvSpPr>
          <p:cNvPr id="207" name="Rectangle 206"/>
          <p:cNvSpPr/>
          <p:nvPr/>
        </p:nvSpPr>
        <p:spPr>
          <a:xfrm>
            <a:off x="2381250" y="3329299"/>
            <a:ext cx="304800"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pPr algn="ctr"/>
            <a:r>
              <a:rPr lang="en-US" dirty="0" smtClean="0">
                <a:solidFill>
                  <a:prstClr val="black"/>
                </a:solidFill>
                <a:latin typeface="Cambria Math" panose="02040503050406030204" pitchFamily="18" charset="0"/>
                <a:ea typeface="Cambria Math" panose="02040503050406030204" pitchFamily="18" charset="0"/>
              </a:rPr>
              <a:t>+</a:t>
            </a:r>
          </a:p>
        </p:txBody>
      </p:sp>
      <p:grpSp>
        <p:nvGrpSpPr>
          <p:cNvPr id="208" name="Group 207"/>
          <p:cNvGrpSpPr/>
          <p:nvPr/>
        </p:nvGrpSpPr>
        <p:grpSpPr>
          <a:xfrm>
            <a:off x="2663597" y="3172136"/>
            <a:ext cx="569388" cy="738664"/>
            <a:chOff x="1882547" y="762000"/>
            <a:chExt cx="569388" cy="738664"/>
          </a:xfrm>
        </p:grpSpPr>
        <p:sp>
          <p:nvSpPr>
            <p:cNvPr id="209" name="Rectangle 208"/>
            <p:cNvSpPr/>
            <p:nvPr/>
          </p:nvSpPr>
          <p:spPr>
            <a:xfrm>
              <a:off x="1882547" y="762000"/>
              <a:ext cx="569388" cy="369332"/>
            </a:xfrm>
            <a:prstGeom prst="rect">
              <a:avLst/>
            </a:prstGeom>
          </p:spPr>
          <p:txBody>
            <a:bodyPr wrap="none">
              <a:spAutoFit/>
            </a:bodyPr>
            <a:lstStyle/>
            <a:p>
              <a:pPr algn="ctr"/>
              <a:r>
                <a:rPr lang="en-US" dirty="0" smtClean="0">
                  <a:solidFill>
                    <a:prstClr val="black"/>
                  </a:solidFill>
                  <a:latin typeface="Cambria Math" panose="02040503050406030204" pitchFamily="18" charset="0"/>
                  <a:ea typeface="Cambria Math" panose="02040503050406030204" pitchFamily="18" charset="0"/>
                  <a:cs typeface="Arial" pitchFamily="34" charset="0"/>
                </a:rPr>
                <a:t>10n</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210" name="Rectangle 209"/>
            <p:cNvSpPr/>
            <p:nvPr/>
          </p:nvSpPr>
          <p:spPr>
            <a:xfrm>
              <a:off x="1946667" y="1131332"/>
              <a:ext cx="441147" cy="369332"/>
            </a:xfrm>
            <a:prstGeom prst="rect">
              <a:avLst/>
            </a:prstGeom>
          </p:spPr>
          <p:txBody>
            <a:bodyPr wrap="none">
              <a:spAutoFit/>
            </a:bodyPr>
            <a:lstStyle/>
            <a:p>
              <a:pPr algn="ctr"/>
              <a:r>
                <a:rPr lang="en-US" dirty="0" smtClean="0">
                  <a:solidFill>
                    <a:prstClr val="black"/>
                  </a:solidFill>
                  <a:latin typeface="Cambria Math" panose="02040503050406030204" pitchFamily="18" charset="0"/>
                  <a:ea typeface="Cambria Math" panose="02040503050406030204" pitchFamily="18" charset="0"/>
                  <a:cs typeface="Arial" pitchFamily="34" charset="0"/>
                </a:rPr>
                <a:t>12</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cxnSp>
          <p:nvCxnSpPr>
            <p:cNvPr id="211" name="Straight Connector 210"/>
            <p:cNvCxnSpPr/>
            <p:nvPr/>
          </p:nvCxnSpPr>
          <p:spPr>
            <a:xfrm>
              <a:off x="1984360" y="1134229"/>
              <a:ext cx="365760" cy="1588"/>
            </a:xfrm>
            <a:prstGeom prst="line">
              <a:avLst/>
            </a:prstGeom>
            <a:ln w="19050" cap="sq" cmpd="sng">
              <a:round/>
            </a:ln>
            <a:effectLst/>
          </p:spPr>
          <p:style>
            <a:lnRef idx="2">
              <a:schemeClr val="dk1"/>
            </a:lnRef>
            <a:fillRef idx="0">
              <a:schemeClr val="dk1"/>
            </a:fillRef>
            <a:effectRef idx="1">
              <a:schemeClr val="dk1"/>
            </a:effectRef>
            <a:fontRef idx="minor">
              <a:schemeClr val="tx1"/>
            </a:fontRef>
          </p:style>
        </p:cxnSp>
      </p:grpSp>
      <p:sp>
        <p:nvSpPr>
          <p:cNvPr id="212" name="Rectangle 211"/>
          <p:cNvSpPr/>
          <p:nvPr/>
        </p:nvSpPr>
        <p:spPr>
          <a:xfrm>
            <a:off x="3189122" y="3329299"/>
            <a:ext cx="304800"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pPr algn="ctr"/>
            <a:r>
              <a:rPr lang="en-US" dirty="0" smtClean="0">
                <a:solidFill>
                  <a:prstClr val="black"/>
                </a:solidFill>
                <a:latin typeface="Cambria Math" panose="02040503050406030204" pitchFamily="18" charset="0"/>
                <a:ea typeface="Cambria Math" panose="02040503050406030204" pitchFamily="18" charset="0"/>
              </a:rPr>
              <a:t>=</a:t>
            </a:r>
          </a:p>
        </p:txBody>
      </p:sp>
      <p:sp>
        <p:nvSpPr>
          <p:cNvPr id="213" name="Rectangle 212"/>
          <p:cNvSpPr/>
          <p:nvPr/>
        </p:nvSpPr>
        <p:spPr>
          <a:xfrm>
            <a:off x="3462648" y="3329299"/>
            <a:ext cx="533400"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pPr algn="ctr"/>
            <a:r>
              <a:rPr lang="en-US" dirty="0" smtClean="0">
                <a:solidFill>
                  <a:prstClr val="black"/>
                </a:solidFill>
                <a:latin typeface="Cambria Math" panose="02040503050406030204" pitchFamily="18" charset="0"/>
                <a:ea typeface="Cambria Math" panose="02040503050406030204" pitchFamily="18" charset="0"/>
              </a:rPr>
              <a:t>21</a:t>
            </a:r>
          </a:p>
        </p:txBody>
      </p:sp>
      <p:sp>
        <p:nvSpPr>
          <p:cNvPr id="214" name="TextBox 213"/>
          <p:cNvSpPr txBox="1"/>
          <p:nvPr/>
        </p:nvSpPr>
        <p:spPr>
          <a:xfrm>
            <a:off x="835202" y="3967474"/>
            <a:ext cx="278839"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sym typeface="Symbol"/>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grpSp>
        <p:nvGrpSpPr>
          <p:cNvPr id="220" name="Group 219"/>
          <p:cNvGrpSpPr/>
          <p:nvPr/>
        </p:nvGrpSpPr>
        <p:grpSpPr>
          <a:xfrm>
            <a:off x="2746442" y="3810311"/>
            <a:ext cx="441147" cy="738664"/>
            <a:chOff x="1946667" y="762000"/>
            <a:chExt cx="441147" cy="738664"/>
          </a:xfrm>
        </p:grpSpPr>
        <p:sp>
          <p:nvSpPr>
            <p:cNvPr id="221" name="Rectangle 220"/>
            <p:cNvSpPr/>
            <p:nvPr/>
          </p:nvSpPr>
          <p:spPr>
            <a:xfrm>
              <a:off x="1946668" y="762000"/>
              <a:ext cx="441146" cy="369332"/>
            </a:xfrm>
            <a:prstGeom prst="rect">
              <a:avLst/>
            </a:prstGeom>
          </p:spPr>
          <p:txBody>
            <a:bodyPr wrap="none">
              <a:spAutoFit/>
            </a:bodyPr>
            <a:lstStyle/>
            <a:p>
              <a:pPr algn="ctr"/>
              <a:r>
                <a:rPr lang="en-US" dirty="0" smtClean="0">
                  <a:solidFill>
                    <a:prstClr val="black"/>
                  </a:solidFill>
                  <a:latin typeface="Cambria Math" panose="02040503050406030204" pitchFamily="18" charset="0"/>
                  <a:ea typeface="Cambria Math" panose="02040503050406030204" pitchFamily="18" charset="0"/>
                  <a:cs typeface="Arial" pitchFamily="34" charset="0"/>
                </a:rPr>
                <a:t>7n</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222" name="Rectangle 221"/>
            <p:cNvSpPr/>
            <p:nvPr/>
          </p:nvSpPr>
          <p:spPr>
            <a:xfrm>
              <a:off x="1946667" y="1131332"/>
              <a:ext cx="441147" cy="369332"/>
            </a:xfrm>
            <a:prstGeom prst="rect">
              <a:avLst/>
            </a:prstGeom>
          </p:spPr>
          <p:txBody>
            <a:bodyPr wrap="none">
              <a:spAutoFit/>
            </a:bodyPr>
            <a:lstStyle/>
            <a:p>
              <a:pPr algn="ctr"/>
              <a:r>
                <a:rPr lang="en-US" dirty="0" smtClean="0">
                  <a:solidFill>
                    <a:prstClr val="black"/>
                  </a:solidFill>
                  <a:latin typeface="Cambria Math" panose="02040503050406030204" pitchFamily="18" charset="0"/>
                  <a:ea typeface="Cambria Math" panose="02040503050406030204" pitchFamily="18" charset="0"/>
                  <a:cs typeface="Arial" pitchFamily="34" charset="0"/>
                </a:rPr>
                <a:t>12</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cxnSp>
          <p:nvCxnSpPr>
            <p:cNvPr id="223" name="Straight Connector 222"/>
            <p:cNvCxnSpPr/>
            <p:nvPr/>
          </p:nvCxnSpPr>
          <p:spPr>
            <a:xfrm>
              <a:off x="1984360" y="1134229"/>
              <a:ext cx="365760" cy="1588"/>
            </a:xfrm>
            <a:prstGeom prst="line">
              <a:avLst/>
            </a:prstGeom>
            <a:ln w="19050" cap="sq" cmpd="sng">
              <a:round/>
            </a:ln>
            <a:effectLst/>
          </p:spPr>
          <p:style>
            <a:lnRef idx="2">
              <a:schemeClr val="dk1"/>
            </a:lnRef>
            <a:fillRef idx="0">
              <a:schemeClr val="dk1"/>
            </a:fillRef>
            <a:effectRef idx="1">
              <a:schemeClr val="dk1"/>
            </a:effectRef>
            <a:fontRef idx="minor">
              <a:schemeClr val="tx1"/>
            </a:fontRef>
          </p:style>
        </p:cxnSp>
      </p:grpSp>
      <p:sp>
        <p:nvSpPr>
          <p:cNvPr id="224" name="Rectangle 223"/>
          <p:cNvSpPr/>
          <p:nvPr/>
        </p:nvSpPr>
        <p:spPr>
          <a:xfrm>
            <a:off x="3189122" y="3967474"/>
            <a:ext cx="304800"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pPr algn="ctr"/>
            <a:r>
              <a:rPr lang="en-US" dirty="0" smtClean="0">
                <a:solidFill>
                  <a:prstClr val="black"/>
                </a:solidFill>
                <a:latin typeface="Cambria Math" panose="02040503050406030204" pitchFamily="18" charset="0"/>
                <a:ea typeface="Cambria Math" panose="02040503050406030204" pitchFamily="18" charset="0"/>
              </a:rPr>
              <a:t>=</a:t>
            </a:r>
          </a:p>
        </p:txBody>
      </p:sp>
      <p:sp>
        <p:nvSpPr>
          <p:cNvPr id="225" name="Rectangle 224"/>
          <p:cNvSpPr/>
          <p:nvPr/>
        </p:nvSpPr>
        <p:spPr>
          <a:xfrm>
            <a:off x="3462648" y="3967474"/>
            <a:ext cx="533400"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pPr algn="ctr"/>
            <a:r>
              <a:rPr lang="en-US" dirty="0" smtClean="0">
                <a:solidFill>
                  <a:prstClr val="black"/>
                </a:solidFill>
                <a:latin typeface="Cambria Math" panose="02040503050406030204" pitchFamily="18" charset="0"/>
                <a:ea typeface="Cambria Math" panose="02040503050406030204" pitchFamily="18" charset="0"/>
              </a:rPr>
              <a:t>21</a:t>
            </a:r>
          </a:p>
        </p:txBody>
      </p:sp>
      <p:grpSp>
        <p:nvGrpSpPr>
          <p:cNvPr id="226" name="Group 225"/>
          <p:cNvGrpSpPr/>
          <p:nvPr/>
        </p:nvGrpSpPr>
        <p:grpSpPr>
          <a:xfrm>
            <a:off x="3792930" y="3149731"/>
            <a:ext cx="2204132" cy="1189709"/>
            <a:chOff x="6050724" y="3085922"/>
            <a:chExt cx="2204132" cy="1189709"/>
          </a:xfrm>
        </p:grpSpPr>
        <p:sp>
          <p:nvSpPr>
            <p:cNvPr id="227" name="Cloud Callout 226"/>
            <p:cNvSpPr/>
            <p:nvPr/>
          </p:nvSpPr>
          <p:spPr>
            <a:xfrm>
              <a:off x="6050724" y="3085922"/>
              <a:ext cx="2204132" cy="1189709"/>
            </a:xfrm>
            <a:prstGeom prst="cloudCallout">
              <a:avLst>
                <a:gd name="adj1" fmla="val -64986"/>
                <a:gd name="adj2" fmla="val 21657"/>
              </a:avLst>
            </a:prstGeom>
            <a:solidFill>
              <a:srgbClr val="FF7C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mbria Math" panose="02040503050406030204" pitchFamily="18" charset="0"/>
                <a:ea typeface="Cambria Math" panose="02040503050406030204" pitchFamily="18" charset="0"/>
              </a:endParaRPr>
            </a:p>
          </p:txBody>
        </p:sp>
        <p:sp>
          <p:nvSpPr>
            <p:cNvPr id="228" name="Rectangle 227"/>
            <p:cNvSpPr/>
            <p:nvPr/>
          </p:nvSpPr>
          <p:spPr>
            <a:xfrm>
              <a:off x="6100475" y="3438289"/>
              <a:ext cx="2107000" cy="584775"/>
            </a:xfrm>
            <a:prstGeom prst="rect">
              <a:avLst/>
            </a:prstGeom>
          </p:spPr>
          <p:txBody>
            <a:bodyPr wrap="square">
              <a:spAutoFit/>
            </a:bodyPr>
            <a:lstStyle/>
            <a:p>
              <a:pPr algn="ctr"/>
              <a:r>
                <a:rPr lang="en-US" sz="1600" b="1" dirty="0">
                  <a:solidFill>
                    <a:srgbClr val="002060"/>
                  </a:solidFill>
                  <a:latin typeface="Cambria Math" panose="02040503050406030204" pitchFamily="18" charset="0"/>
                  <a:ea typeface="Cambria Math" panose="02040503050406030204" pitchFamily="18" charset="0"/>
                </a:rPr>
                <a:t>We will shift </a:t>
              </a:r>
              <a:r>
                <a:rPr lang="en-US" sz="1600" b="1" dirty="0" smtClean="0">
                  <a:solidFill>
                    <a:srgbClr val="002060"/>
                  </a:solidFill>
                  <a:latin typeface="Cambria Math" panose="02040503050406030204" pitchFamily="18" charset="0"/>
                  <a:ea typeface="Cambria Math" panose="02040503050406030204" pitchFamily="18" charset="0"/>
                </a:rPr>
                <a:t>12 to the other side.</a:t>
              </a:r>
              <a:endParaRPr lang="en-US" sz="1600" b="1" dirty="0">
                <a:solidFill>
                  <a:srgbClr val="002060"/>
                </a:solidFill>
                <a:latin typeface="Cambria Math" panose="02040503050406030204" pitchFamily="18" charset="0"/>
                <a:ea typeface="Cambria Math" panose="02040503050406030204" pitchFamily="18" charset="0"/>
              </a:endParaRPr>
            </a:p>
          </p:txBody>
        </p:sp>
      </p:grpSp>
      <p:grpSp>
        <p:nvGrpSpPr>
          <p:cNvPr id="229" name="Group 228"/>
          <p:cNvGrpSpPr/>
          <p:nvPr/>
        </p:nvGrpSpPr>
        <p:grpSpPr>
          <a:xfrm>
            <a:off x="3838575" y="2647974"/>
            <a:ext cx="2102642" cy="1380195"/>
            <a:chOff x="5998967" y="2554406"/>
            <a:chExt cx="2003755" cy="1916038"/>
          </a:xfrm>
        </p:grpSpPr>
        <p:sp>
          <p:nvSpPr>
            <p:cNvPr id="230" name="Cloud Callout 229"/>
            <p:cNvSpPr/>
            <p:nvPr/>
          </p:nvSpPr>
          <p:spPr>
            <a:xfrm>
              <a:off x="5998967" y="2554406"/>
              <a:ext cx="2003755" cy="1916038"/>
            </a:xfrm>
            <a:prstGeom prst="cloudCallout">
              <a:avLst>
                <a:gd name="adj1" fmla="val -73629"/>
                <a:gd name="adj2" fmla="val 40872"/>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231" name="Rectangle 230"/>
            <p:cNvSpPr/>
            <p:nvPr/>
          </p:nvSpPr>
          <p:spPr>
            <a:xfrm>
              <a:off x="6055966" y="2881050"/>
              <a:ext cx="1794141" cy="1153621"/>
            </a:xfrm>
            <a:prstGeom prst="rect">
              <a:avLst/>
            </a:prstGeom>
          </p:spPr>
          <p:txBody>
            <a:bodyPr wrap="square">
              <a:spAutoFit/>
            </a:bodyPr>
            <a:lstStyle/>
            <a:p>
              <a:pPr algn="ctr"/>
              <a:r>
                <a:rPr lang="en-US" sz="1600" b="1" dirty="0" smtClean="0">
                  <a:solidFill>
                    <a:srgbClr val="002060"/>
                  </a:solidFill>
                  <a:latin typeface="Cambria Math" panose="02040503050406030204" pitchFamily="18" charset="0"/>
                  <a:ea typeface="Cambria Math" panose="02040503050406030204" pitchFamily="18" charset="0"/>
                </a:rPr>
                <a:t>While changing sides, we will change the sign.</a:t>
              </a:r>
              <a:endParaRPr lang="en-US" sz="1600" b="1" dirty="0">
                <a:solidFill>
                  <a:srgbClr val="002060"/>
                </a:solidFill>
                <a:latin typeface="Cambria Math" panose="02040503050406030204" pitchFamily="18" charset="0"/>
                <a:ea typeface="Cambria Math" panose="02040503050406030204" pitchFamily="18" charset="0"/>
              </a:endParaRPr>
            </a:p>
          </p:txBody>
        </p:sp>
      </p:grpSp>
      <p:grpSp>
        <p:nvGrpSpPr>
          <p:cNvPr id="232" name="Group 231"/>
          <p:cNvGrpSpPr/>
          <p:nvPr/>
        </p:nvGrpSpPr>
        <p:grpSpPr>
          <a:xfrm>
            <a:off x="3826513" y="3519688"/>
            <a:ext cx="1777929" cy="895572"/>
            <a:chOff x="5888284" y="1599975"/>
            <a:chExt cx="1777929" cy="895572"/>
          </a:xfrm>
        </p:grpSpPr>
        <p:grpSp>
          <p:nvGrpSpPr>
            <p:cNvPr id="233" name="Group 232"/>
            <p:cNvGrpSpPr/>
            <p:nvPr/>
          </p:nvGrpSpPr>
          <p:grpSpPr>
            <a:xfrm>
              <a:off x="5888284" y="1599975"/>
              <a:ext cx="1777929" cy="895572"/>
              <a:chOff x="6241889" y="3165934"/>
              <a:chExt cx="1517908" cy="983231"/>
            </a:xfrm>
          </p:grpSpPr>
          <p:sp>
            <p:nvSpPr>
              <p:cNvPr id="235" name="Cloud Callout 234"/>
              <p:cNvSpPr/>
              <p:nvPr/>
            </p:nvSpPr>
            <p:spPr>
              <a:xfrm>
                <a:off x="6486723" y="3165934"/>
                <a:ext cx="1028244" cy="983231"/>
              </a:xfrm>
              <a:prstGeom prst="cloudCallout">
                <a:avLst>
                  <a:gd name="adj1" fmla="val -62767"/>
                  <a:gd name="adj2" fmla="val 46317"/>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236" name="Rectangle 235"/>
              <p:cNvSpPr/>
              <p:nvPr/>
            </p:nvSpPr>
            <p:spPr>
              <a:xfrm>
                <a:off x="6241889" y="3471706"/>
                <a:ext cx="1517908" cy="371692"/>
              </a:xfrm>
              <a:prstGeom prst="rect">
                <a:avLst/>
              </a:prstGeom>
            </p:spPr>
            <p:txBody>
              <a:bodyPr wrap="square">
                <a:spAutoFit/>
              </a:bodyPr>
              <a:lstStyle/>
              <a:p>
                <a:pPr algn="ctr"/>
                <a:r>
                  <a:rPr lang="en-US" sz="1600" b="1" dirty="0" smtClean="0">
                    <a:solidFill>
                      <a:prstClr val="white"/>
                    </a:solidFill>
                    <a:latin typeface="Cambria Math" panose="02040503050406030204" pitchFamily="18" charset="0"/>
                    <a:ea typeface="Cambria Math" panose="02040503050406030204" pitchFamily="18" charset="0"/>
                    <a:cs typeface="Arial" pitchFamily="34" charset="0"/>
                  </a:rPr>
                  <a:t>‘÷’         ‘×’ </a:t>
                </a:r>
                <a:endParaRPr lang="en-US" sz="1600" b="1" dirty="0">
                  <a:solidFill>
                    <a:prstClr val="white"/>
                  </a:solidFill>
                  <a:latin typeface="Bookman Old Style" panose="02050604050505020204" pitchFamily="18" charset="0"/>
                </a:endParaRPr>
              </a:p>
            </p:txBody>
          </p:sp>
        </p:grpSp>
        <p:cxnSp>
          <p:nvCxnSpPr>
            <p:cNvPr id="234" name="Straight Arrow Connector 233"/>
            <p:cNvCxnSpPr/>
            <p:nvPr/>
          </p:nvCxnSpPr>
          <p:spPr>
            <a:xfrm>
              <a:off x="6692869" y="2066925"/>
              <a:ext cx="228600" cy="0"/>
            </a:xfrm>
            <a:prstGeom prst="straightConnector1">
              <a:avLst/>
            </a:prstGeom>
            <a:ln w="19050">
              <a:solidFill>
                <a:schemeClr val="bg1"/>
              </a:solidFill>
              <a:tailEnd type="arrow"/>
            </a:ln>
          </p:spPr>
          <p:style>
            <a:lnRef idx="1">
              <a:schemeClr val="accent1"/>
            </a:lnRef>
            <a:fillRef idx="0">
              <a:schemeClr val="accent1"/>
            </a:fillRef>
            <a:effectRef idx="0">
              <a:schemeClr val="accent1"/>
            </a:effectRef>
            <a:fontRef idx="minor">
              <a:schemeClr val="tx1"/>
            </a:fontRef>
          </p:style>
        </p:cxnSp>
      </p:grpSp>
      <p:sp>
        <p:nvSpPr>
          <p:cNvPr id="237" name="Rectangle 236"/>
          <p:cNvSpPr/>
          <p:nvPr/>
        </p:nvSpPr>
        <p:spPr>
          <a:xfrm>
            <a:off x="2744625" y="4183471"/>
            <a:ext cx="441147" cy="369332"/>
          </a:xfrm>
          <a:prstGeom prst="rect">
            <a:avLst/>
          </a:prstGeom>
        </p:spPr>
        <p:txBody>
          <a:bodyPr wrap="none">
            <a:spAutoFit/>
          </a:bodyPr>
          <a:lstStyle/>
          <a:p>
            <a:pPr algn="ctr"/>
            <a:r>
              <a:rPr lang="en-US" dirty="0" smtClean="0">
                <a:solidFill>
                  <a:srgbClr val="C00000"/>
                </a:solidFill>
                <a:latin typeface="Cambria Math" panose="02040503050406030204" pitchFamily="18" charset="0"/>
                <a:ea typeface="Cambria Math" panose="02040503050406030204" pitchFamily="18" charset="0"/>
                <a:cs typeface="Arial" pitchFamily="34" charset="0"/>
              </a:rPr>
              <a:t>12</a:t>
            </a:r>
            <a:endParaRPr lang="en-US" dirty="0">
              <a:solidFill>
                <a:srgbClr val="C00000"/>
              </a:solidFill>
              <a:latin typeface="Cambria Math" panose="02040503050406030204" pitchFamily="18" charset="0"/>
              <a:ea typeface="Cambria Math" panose="02040503050406030204" pitchFamily="18" charset="0"/>
              <a:cs typeface="Arial" pitchFamily="34" charset="0"/>
            </a:endParaRPr>
          </a:p>
        </p:txBody>
      </p:sp>
      <p:sp>
        <p:nvSpPr>
          <p:cNvPr id="238" name="Curved Down Arrow 237"/>
          <p:cNvSpPr/>
          <p:nvPr/>
        </p:nvSpPr>
        <p:spPr>
          <a:xfrm rot="10800000" flipH="1">
            <a:off x="3166717" y="4364333"/>
            <a:ext cx="720148" cy="164595"/>
          </a:xfrm>
          <a:prstGeom prst="curvedDownArrow">
            <a:avLst/>
          </a:prstGeom>
          <a:solidFill>
            <a:srgbClr val="FFFF00"/>
          </a:solid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black"/>
              </a:solidFill>
              <a:latin typeface="Bookman Old Style" panose="02050604050505020204" pitchFamily="18" charset="0"/>
            </a:endParaRPr>
          </a:p>
        </p:txBody>
      </p:sp>
      <p:cxnSp>
        <p:nvCxnSpPr>
          <p:cNvPr id="239" name="Straight Connector 238"/>
          <p:cNvCxnSpPr/>
          <p:nvPr/>
        </p:nvCxnSpPr>
        <p:spPr>
          <a:xfrm flipH="1">
            <a:off x="4778837" y="1918927"/>
            <a:ext cx="27183" cy="2343150"/>
          </a:xfrm>
          <a:prstGeom prst="line">
            <a:avLst/>
          </a:prstGeom>
        </p:spPr>
        <p:style>
          <a:lnRef idx="2">
            <a:schemeClr val="dk1"/>
          </a:lnRef>
          <a:fillRef idx="0">
            <a:schemeClr val="dk1"/>
          </a:fillRef>
          <a:effectRef idx="1">
            <a:schemeClr val="dk1"/>
          </a:effectRef>
          <a:fontRef idx="minor">
            <a:schemeClr val="tx1"/>
          </a:fontRef>
        </p:style>
      </p:cxnSp>
      <p:sp>
        <p:nvSpPr>
          <p:cNvPr id="240" name="TextBox 239"/>
          <p:cNvSpPr txBox="1"/>
          <p:nvPr/>
        </p:nvSpPr>
        <p:spPr>
          <a:xfrm>
            <a:off x="835202" y="4460821"/>
            <a:ext cx="278839"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sym typeface="Symbol"/>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241" name="TextBox 240"/>
          <p:cNvSpPr txBox="1"/>
          <p:nvPr/>
        </p:nvSpPr>
        <p:spPr>
          <a:xfrm>
            <a:off x="2770879" y="4473684"/>
            <a:ext cx="488846" cy="369332"/>
          </a:xfrm>
          <a:prstGeom prst="rect">
            <a:avLst/>
          </a:prstGeom>
          <a:noFill/>
        </p:spPr>
        <p:txBody>
          <a:bodyPr wrap="square" rtlCol="0">
            <a:spAutoFit/>
          </a:bodyPr>
          <a:lstStyle/>
          <a:p>
            <a:pPr algn="ctr"/>
            <a:r>
              <a:rPr lang="en-US" dirty="0" smtClean="0">
                <a:solidFill>
                  <a:prstClr val="black"/>
                </a:solidFill>
                <a:latin typeface="Cambria Math" panose="02040503050406030204" pitchFamily="18" charset="0"/>
                <a:ea typeface="Cambria Math" panose="02040503050406030204" pitchFamily="18" charset="0"/>
                <a:cs typeface="Arial" pitchFamily="34" charset="0"/>
              </a:rPr>
              <a:t>7n</a:t>
            </a:r>
          </a:p>
        </p:txBody>
      </p:sp>
      <p:sp>
        <p:nvSpPr>
          <p:cNvPr id="242" name="TextBox 241"/>
          <p:cNvSpPr txBox="1"/>
          <p:nvPr/>
        </p:nvSpPr>
        <p:spPr>
          <a:xfrm>
            <a:off x="3190646" y="4470592"/>
            <a:ext cx="301752"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243" name="TextBox 242"/>
          <p:cNvSpPr txBox="1"/>
          <p:nvPr/>
        </p:nvSpPr>
        <p:spPr>
          <a:xfrm>
            <a:off x="3484925" y="4473684"/>
            <a:ext cx="488846" cy="369332"/>
          </a:xfrm>
          <a:prstGeom prst="rect">
            <a:avLst/>
          </a:prstGeom>
          <a:noFill/>
        </p:spPr>
        <p:txBody>
          <a:bodyPr wrap="square" rtlCol="0">
            <a:spAutoFit/>
          </a:bodyPr>
          <a:lstStyle/>
          <a:p>
            <a:pPr algn="ctr"/>
            <a:r>
              <a:rPr lang="en-US" dirty="0" smtClean="0">
                <a:solidFill>
                  <a:prstClr val="black"/>
                </a:solidFill>
                <a:latin typeface="Cambria Math" panose="02040503050406030204" pitchFamily="18" charset="0"/>
                <a:ea typeface="Cambria Math" panose="02040503050406030204" pitchFamily="18" charset="0"/>
                <a:cs typeface="Arial" pitchFamily="34" charset="0"/>
              </a:rPr>
              <a:t>21</a:t>
            </a:r>
          </a:p>
        </p:txBody>
      </p:sp>
      <p:sp>
        <p:nvSpPr>
          <p:cNvPr id="244" name="TextBox 243"/>
          <p:cNvSpPr txBox="1"/>
          <p:nvPr/>
        </p:nvSpPr>
        <p:spPr>
          <a:xfrm>
            <a:off x="3865766" y="4470592"/>
            <a:ext cx="241340"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245" name="TextBox 244"/>
          <p:cNvSpPr txBox="1"/>
          <p:nvPr/>
        </p:nvSpPr>
        <p:spPr>
          <a:xfrm>
            <a:off x="4038600" y="4488418"/>
            <a:ext cx="488846" cy="369332"/>
          </a:xfrm>
          <a:prstGeom prst="rect">
            <a:avLst/>
          </a:prstGeom>
          <a:noFill/>
        </p:spPr>
        <p:txBody>
          <a:bodyPr wrap="square" rtlCol="0">
            <a:spAutoFit/>
          </a:bodyPr>
          <a:lstStyle/>
          <a:p>
            <a:pPr algn="ctr"/>
            <a:r>
              <a:rPr lang="en-US" dirty="0" smtClean="0">
                <a:solidFill>
                  <a:srgbClr val="C00000"/>
                </a:solidFill>
                <a:latin typeface="Cambria Math" panose="02040503050406030204" pitchFamily="18" charset="0"/>
                <a:ea typeface="Cambria Math" panose="02040503050406030204" pitchFamily="18" charset="0"/>
                <a:cs typeface="Arial" pitchFamily="34" charset="0"/>
              </a:rPr>
              <a:t>12</a:t>
            </a:r>
          </a:p>
        </p:txBody>
      </p:sp>
      <p:grpSp>
        <p:nvGrpSpPr>
          <p:cNvPr id="246" name="Group 245"/>
          <p:cNvGrpSpPr/>
          <p:nvPr/>
        </p:nvGrpSpPr>
        <p:grpSpPr>
          <a:xfrm>
            <a:off x="4009488" y="3584812"/>
            <a:ext cx="2204132" cy="1189709"/>
            <a:chOff x="6050724" y="3085922"/>
            <a:chExt cx="2204132" cy="1189709"/>
          </a:xfrm>
        </p:grpSpPr>
        <p:sp>
          <p:nvSpPr>
            <p:cNvPr id="247" name="Cloud Callout 246"/>
            <p:cNvSpPr/>
            <p:nvPr/>
          </p:nvSpPr>
          <p:spPr>
            <a:xfrm>
              <a:off x="6050724" y="3085922"/>
              <a:ext cx="2204132" cy="1189709"/>
            </a:xfrm>
            <a:prstGeom prst="cloudCallout">
              <a:avLst>
                <a:gd name="adj1" fmla="val -64986"/>
                <a:gd name="adj2" fmla="val 21657"/>
              </a:avLst>
            </a:prstGeom>
            <a:solidFill>
              <a:srgbClr val="FF7C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mbria Math" panose="02040503050406030204" pitchFamily="18" charset="0"/>
                <a:ea typeface="Cambria Math" panose="02040503050406030204" pitchFamily="18" charset="0"/>
              </a:endParaRPr>
            </a:p>
          </p:txBody>
        </p:sp>
        <p:sp>
          <p:nvSpPr>
            <p:cNvPr id="248" name="Rectangle 247"/>
            <p:cNvSpPr/>
            <p:nvPr/>
          </p:nvSpPr>
          <p:spPr>
            <a:xfrm>
              <a:off x="6100475" y="3438289"/>
              <a:ext cx="2107000" cy="584775"/>
            </a:xfrm>
            <a:prstGeom prst="rect">
              <a:avLst/>
            </a:prstGeom>
          </p:spPr>
          <p:txBody>
            <a:bodyPr wrap="square">
              <a:spAutoFit/>
            </a:bodyPr>
            <a:lstStyle/>
            <a:p>
              <a:pPr algn="ctr"/>
              <a:r>
                <a:rPr lang="en-US" sz="1600" b="1" dirty="0">
                  <a:solidFill>
                    <a:srgbClr val="002060"/>
                  </a:solidFill>
                  <a:latin typeface="Cambria Math" panose="02040503050406030204" pitchFamily="18" charset="0"/>
                  <a:ea typeface="Cambria Math" panose="02040503050406030204" pitchFamily="18" charset="0"/>
                </a:rPr>
                <a:t>We will shift 7</a:t>
              </a:r>
              <a:r>
                <a:rPr lang="en-US" sz="1600" b="1" dirty="0" smtClean="0">
                  <a:solidFill>
                    <a:srgbClr val="002060"/>
                  </a:solidFill>
                  <a:latin typeface="Cambria Math" panose="02040503050406030204" pitchFamily="18" charset="0"/>
                  <a:ea typeface="Cambria Math" panose="02040503050406030204" pitchFamily="18" charset="0"/>
                </a:rPr>
                <a:t> to the other side.</a:t>
              </a:r>
              <a:endParaRPr lang="en-US" sz="1600" b="1" dirty="0">
                <a:solidFill>
                  <a:srgbClr val="002060"/>
                </a:solidFill>
                <a:latin typeface="Cambria Math" panose="02040503050406030204" pitchFamily="18" charset="0"/>
                <a:ea typeface="Cambria Math" panose="02040503050406030204" pitchFamily="18" charset="0"/>
              </a:endParaRPr>
            </a:p>
          </p:txBody>
        </p:sp>
      </p:grpSp>
      <p:grpSp>
        <p:nvGrpSpPr>
          <p:cNvPr id="249" name="Group 248"/>
          <p:cNvGrpSpPr/>
          <p:nvPr/>
        </p:nvGrpSpPr>
        <p:grpSpPr>
          <a:xfrm>
            <a:off x="4266330" y="3250713"/>
            <a:ext cx="2102642" cy="1380195"/>
            <a:chOff x="5998967" y="2554406"/>
            <a:chExt cx="2003755" cy="1916038"/>
          </a:xfrm>
        </p:grpSpPr>
        <p:sp>
          <p:nvSpPr>
            <p:cNvPr id="250" name="Cloud Callout 249"/>
            <p:cNvSpPr/>
            <p:nvPr/>
          </p:nvSpPr>
          <p:spPr>
            <a:xfrm>
              <a:off x="5998967" y="2554406"/>
              <a:ext cx="2003755" cy="1916038"/>
            </a:xfrm>
            <a:prstGeom prst="cloudCallout">
              <a:avLst>
                <a:gd name="adj1" fmla="val -73629"/>
                <a:gd name="adj2" fmla="val 40872"/>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251" name="Rectangle 250"/>
            <p:cNvSpPr/>
            <p:nvPr/>
          </p:nvSpPr>
          <p:spPr>
            <a:xfrm>
              <a:off x="6055966" y="2881050"/>
              <a:ext cx="1794141" cy="1153621"/>
            </a:xfrm>
            <a:prstGeom prst="rect">
              <a:avLst/>
            </a:prstGeom>
          </p:spPr>
          <p:txBody>
            <a:bodyPr wrap="square">
              <a:spAutoFit/>
            </a:bodyPr>
            <a:lstStyle/>
            <a:p>
              <a:pPr algn="ctr"/>
              <a:r>
                <a:rPr lang="en-US" sz="1600" b="1" dirty="0" smtClean="0">
                  <a:solidFill>
                    <a:srgbClr val="002060"/>
                  </a:solidFill>
                  <a:latin typeface="Cambria Math" panose="02040503050406030204" pitchFamily="18" charset="0"/>
                  <a:ea typeface="Cambria Math" panose="02040503050406030204" pitchFamily="18" charset="0"/>
                </a:rPr>
                <a:t>While changing sides, we will change the sign.</a:t>
              </a:r>
              <a:endParaRPr lang="en-US" sz="1600" b="1" dirty="0">
                <a:solidFill>
                  <a:srgbClr val="002060"/>
                </a:solidFill>
                <a:latin typeface="Cambria Math" panose="02040503050406030204" pitchFamily="18" charset="0"/>
                <a:ea typeface="Cambria Math" panose="02040503050406030204" pitchFamily="18" charset="0"/>
              </a:endParaRPr>
            </a:p>
          </p:txBody>
        </p:sp>
      </p:grpSp>
      <p:grpSp>
        <p:nvGrpSpPr>
          <p:cNvPr id="252" name="Group 251"/>
          <p:cNvGrpSpPr/>
          <p:nvPr/>
        </p:nvGrpSpPr>
        <p:grpSpPr>
          <a:xfrm>
            <a:off x="3898400" y="3653403"/>
            <a:ext cx="1777929" cy="895572"/>
            <a:chOff x="5888284" y="1599975"/>
            <a:chExt cx="1777929" cy="895572"/>
          </a:xfrm>
        </p:grpSpPr>
        <p:grpSp>
          <p:nvGrpSpPr>
            <p:cNvPr id="253" name="Group 252"/>
            <p:cNvGrpSpPr/>
            <p:nvPr/>
          </p:nvGrpSpPr>
          <p:grpSpPr>
            <a:xfrm>
              <a:off x="5888284" y="1599975"/>
              <a:ext cx="1777929" cy="895572"/>
              <a:chOff x="6241889" y="3165934"/>
              <a:chExt cx="1517908" cy="983231"/>
            </a:xfrm>
          </p:grpSpPr>
          <p:sp>
            <p:nvSpPr>
              <p:cNvPr id="255" name="Cloud Callout 254"/>
              <p:cNvSpPr/>
              <p:nvPr/>
            </p:nvSpPr>
            <p:spPr>
              <a:xfrm>
                <a:off x="6486723" y="3165934"/>
                <a:ext cx="1028244" cy="983231"/>
              </a:xfrm>
              <a:prstGeom prst="cloudCallout">
                <a:avLst>
                  <a:gd name="adj1" fmla="val -62767"/>
                  <a:gd name="adj2" fmla="val 46317"/>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256" name="Rectangle 255"/>
              <p:cNvSpPr/>
              <p:nvPr/>
            </p:nvSpPr>
            <p:spPr>
              <a:xfrm>
                <a:off x="6241889" y="3471706"/>
                <a:ext cx="1517908" cy="371692"/>
              </a:xfrm>
              <a:prstGeom prst="rect">
                <a:avLst/>
              </a:prstGeom>
            </p:spPr>
            <p:txBody>
              <a:bodyPr wrap="square">
                <a:spAutoFit/>
              </a:bodyPr>
              <a:lstStyle/>
              <a:p>
                <a:pPr algn="ctr"/>
                <a:r>
                  <a:rPr lang="en-US" sz="1600" b="1" dirty="0">
                    <a:solidFill>
                      <a:prstClr val="white"/>
                    </a:solidFill>
                    <a:latin typeface="Cambria Math" panose="02040503050406030204" pitchFamily="18" charset="0"/>
                    <a:ea typeface="Cambria Math" panose="02040503050406030204" pitchFamily="18" charset="0"/>
                    <a:cs typeface="Arial" pitchFamily="34" charset="0"/>
                  </a:rPr>
                  <a:t>‘×’         ‘÷’ </a:t>
                </a:r>
                <a:endParaRPr lang="en-US" sz="1600" b="1" dirty="0">
                  <a:solidFill>
                    <a:prstClr val="white"/>
                  </a:solidFill>
                  <a:latin typeface="Bookman Old Style" panose="02050604050505020204" pitchFamily="18" charset="0"/>
                </a:endParaRPr>
              </a:p>
            </p:txBody>
          </p:sp>
        </p:grpSp>
        <p:cxnSp>
          <p:nvCxnSpPr>
            <p:cNvPr id="254" name="Straight Arrow Connector 253"/>
            <p:cNvCxnSpPr/>
            <p:nvPr/>
          </p:nvCxnSpPr>
          <p:spPr>
            <a:xfrm>
              <a:off x="6692869" y="2066925"/>
              <a:ext cx="228600" cy="0"/>
            </a:xfrm>
            <a:prstGeom prst="straightConnector1">
              <a:avLst/>
            </a:prstGeom>
            <a:ln w="19050">
              <a:solidFill>
                <a:schemeClr val="bg1"/>
              </a:solidFill>
              <a:tailEnd type="arrow"/>
            </a:ln>
          </p:spPr>
          <p:style>
            <a:lnRef idx="1">
              <a:schemeClr val="accent1"/>
            </a:lnRef>
            <a:fillRef idx="0">
              <a:schemeClr val="accent1"/>
            </a:fillRef>
            <a:effectRef idx="0">
              <a:schemeClr val="accent1"/>
            </a:effectRef>
            <a:fontRef idx="minor">
              <a:schemeClr val="tx1"/>
            </a:fontRef>
          </p:style>
        </p:cxnSp>
      </p:grpSp>
      <p:sp>
        <p:nvSpPr>
          <p:cNvPr id="257" name="Rectangle 256"/>
          <p:cNvSpPr/>
          <p:nvPr/>
        </p:nvSpPr>
        <p:spPr>
          <a:xfrm>
            <a:off x="2804989" y="4482300"/>
            <a:ext cx="312906" cy="369332"/>
          </a:xfrm>
          <a:prstGeom prst="rect">
            <a:avLst/>
          </a:prstGeom>
        </p:spPr>
        <p:txBody>
          <a:bodyPr wrap="none">
            <a:spAutoFit/>
          </a:bodyPr>
          <a:lstStyle/>
          <a:p>
            <a:pPr algn="ctr"/>
            <a:r>
              <a:rPr lang="en-US" dirty="0" smtClean="0">
                <a:solidFill>
                  <a:srgbClr val="C00000"/>
                </a:solidFill>
                <a:latin typeface="Cambria Math" panose="02040503050406030204" pitchFamily="18" charset="0"/>
                <a:ea typeface="Cambria Math" panose="02040503050406030204" pitchFamily="18" charset="0"/>
                <a:cs typeface="Arial" pitchFamily="34" charset="0"/>
              </a:rPr>
              <a:t>7</a:t>
            </a:r>
            <a:endParaRPr lang="en-US" dirty="0">
              <a:solidFill>
                <a:srgbClr val="C00000"/>
              </a:solidFill>
              <a:latin typeface="Cambria Math" panose="02040503050406030204" pitchFamily="18" charset="0"/>
              <a:ea typeface="Cambria Math" panose="02040503050406030204" pitchFamily="18" charset="0"/>
              <a:cs typeface="Arial" pitchFamily="34" charset="0"/>
            </a:endParaRPr>
          </a:p>
        </p:txBody>
      </p:sp>
      <p:sp>
        <p:nvSpPr>
          <p:cNvPr id="258" name="Curved Down Arrow 257"/>
          <p:cNvSpPr/>
          <p:nvPr/>
        </p:nvSpPr>
        <p:spPr>
          <a:xfrm rot="10800000" flipH="1">
            <a:off x="3130765" y="4691122"/>
            <a:ext cx="720148" cy="164595"/>
          </a:xfrm>
          <a:prstGeom prst="curvedDownArrow">
            <a:avLst/>
          </a:prstGeom>
          <a:solidFill>
            <a:srgbClr val="FFFF00"/>
          </a:solid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black"/>
              </a:solidFill>
              <a:latin typeface="Bookman Old Style" panose="02050604050505020204" pitchFamily="18" charset="0"/>
            </a:endParaRPr>
          </a:p>
        </p:txBody>
      </p:sp>
      <p:sp>
        <p:nvSpPr>
          <p:cNvPr id="259" name="TextBox 258"/>
          <p:cNvSpPr txBox="1"/>
          <p:nvPr/>
        </p:nvSpPr>
        <p:spPr>
          <a:xfrm>
            <a:off x="4873012" y="2208079"/>
            <a:ext cx="278839"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sym typeface="Symbol"/>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260" name="TextBox 259"/>
          <p:cNvSpPr txBox="1"/>
          <p:nvPr/>
        </p:nvSpPr>
        <p:spPr>
          <a:xfrm>
            <a:off x="5178903" y="2220942"/>
            <a:ext cx="488846" cy="369332"/>
          </a:xfrm>
          <a:prstGeom prst="rect">
            <a:avLst/>
          </a:prstGeom>
          <a:noFill/>
        </p:spPr>
        <p:txBody>
          <a:bodyPr wrap="square" rtlCol="0">
            <a:spAutoFit/>
          </a:bodyPr>
          <a:lstStyle/>
          <a:p>
            <a:pPr algn="ctr"/>
            <a:r>
              <a:rPr lang="en-US" dirty="0" smtClean="0">
                <a:solidFill>
                  <a:prstClr val="black"/>
                </a:solidFill>
                <a:latin typeface="Cambria Math" panose="02040503050406030204" pitchFamily="18" charset="0"/>
                <a:ea typeface="Cambria Math" panose="02040503050406030204" pitchFamily="18" charset="0"/>
                <a:cs typeface="Arial" pitchFamily="34" charset="0"/>
              </a:rPr>
              <a:t>n</a:t>
            </a:r>
          </a:p>
        </p:txBody>
      </p:sp>
      <p:sp>
        <p:nvSpPr>
          <p:cNvPr id="261" name="TextBox 260"/>
          <p:cNvSpPr txBox="1"/>
          <p:nvPr/>
        </p:nvSpPr>
        <p:spPr>
          <a:xfrm>
            <a:off x="5589536" y="2217850"/>
            <a:ext cx="241340"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262" name="TextBox 261"/>
          <p:cNvSpPr txBox="1"/>
          <p:nvPr/>
        </p:nvSpPr>
        <p:spPr>
          <a:xfrm>
            <a:off x="6282754" y="2392558"/>
            <a:ext cx="228230" cy="369332"/>
          </a:xfrm>
          <a:prstGeom prst="rect">
            <a:avLst/>
          </a:prstGeom>
          <a:noFill/>
        </p:spPr>
        <p:txBody>
          <a:bodyPr wrap="square" rtlCol="0">
            <a:spAutoFit/>
          </a:bodyPr>
          <a:lstStyle/>
          <a:p>
            <a:pPr algn="ctr"/>
            <a:r>
              <a:rPr lang="en-US" dirty="0" smtClean="0">
                <a:solidFill>
                  <a:prstClr val="black"/>
                </a:solidFill>
                <a:latin typeface="Cambria Math" panose="02040503050406030204" pitchFamily="18" charset="0"/>
                <a:ea typeface="Cambria Math" panose="02040503050406030204" pitchFamily="18" charset="0"/>
                <a:cs typeface="Arial" pitchFamily="34" charset="0"/>
              </a:rPr>
              <a:t>7</a:t>
            </a:r>
          </a:p>
        </p:txBody>
      </p:sp>
      <p:sp>
        <p:nvSpPr>
          <p:cNvPr id="263" name="TextBox 262"/>
          <p:cNvSpPr txBox="1"/>
          <p:nvPr/>
        </p:nvSpPr>
        <p:spPr>
          <a:xfrm>
            <a:off x="5935494" y="2081242"/>
            <a:ext cx="986170" cy="369332"/>
          </a:xfrm>
          <a:prstGeom prst="rect">
            <a:avLst/>
          </a:prstGeom>
          <a:noFill/>
        </p:spPr>
        <p:txBody>
          <a:bodyPr wrap="square" rtlCol="0">
            <a:spAutoFit/>
          </a:bodyPr>
          <a:lstStyle/>
          <a:p>
            <a:pPr algn="ctr"/>
            <a:r>
              <a:rPr lang="en-US" dirty="0" smtClean="0">
                <a:solidFill>
                  <a:prstClr val="black"/>
                </a:solidFill>
                <a:latin typeface="Cambria Math" panose="02040503050406030204" pitchFamily="18" charset="0"/>
                <a:ea typeface="Cambria Math" panose="02040503050406030204" pitchFamily="18" charset="0"/>
                <a:cs typeface="Arial" pitchFamily="34" charset="0"/>
              </a:rPr>
              <a:t>21 × 12</a:t>
            </a:r>
          </a:p>
        </p:txBody>
      </p:sp>
      <p:cxnSp>
        <p:nvCxnSpPr>
          <p:cNvPr id="264" name="Straight Connector 263"/>
          <p:cNvCxnSpPr/>
          <p:nvPr/>
        </p:nvCxnSpPr>
        <p:spPr>
          <a:xfrm>
            <a:off x="5995734" y="2410162"/>
            <a:ext cx="85904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5" name="Straight Connector 264"/>
          <p:cNvCxnSpPr/>
          <p:nvPr/>
        </p:nvCxnSpPr>
        <p:spPr>
          <a:xfrm flipV="1">
            <a:off x="6045010" y="2183612"/>
            <a:ext cx="237744" cy="164592"/>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6" name="Straight Connector 265"/>
          <p:cNvCxnSpPr/>
          <p:nvPr/>
        </p:nvCxnSpPr>
        <p:spPr>
          <a:xfrm flipV="1">
            <a:off x="6287640" y="2471060"/>
            <a:ext cx="237744" cy="164592"/>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267" name="TextBox 266"/>
          <p:cNvSpPr txBox="1"/>
          <p:nvPr/>
        </p:nvSpPr>
        <p:spPr>
          <a:xfrm>
            <a:off x="5965152" y="1888863"/>
            <a:ext cx="397483" cy="307777"/>
          </a:xfrm>
          <a:prstGeom prst="rect">
            <a:avLst/>
          </a:prstGeom>
          <a:noFill/>
        </p:spPr>
        <p:txBody>
          <a:bodyPr wrap="square" rtlCol="0">
            <a:spAutoFit/>
          </a:bodyPr>
          <a:lstStyle/>
          <a:p>
            <a:r>
              <a:rPr lang="en-US" sz="1400" dirty="0" smtClean="0">
                <a:solidFill>
                  <a:srgbClr val="FF0000"/>
                </a:solidFill>
                <a:latin typeface="Cambria Math" panose="02040503050406030204" pitchFamily="18" charset="0"/>
                <a:ea typeface="Cambria Math" panose="02040503050406030204" pitchFamily="18" charset="0"/>
                <a:cs typeface="Arial" pitchFamily="34" charset="0"/>
                <a:sym typeface="Symbol"/>
              </a:rPr>
              <a:t>3</a:t>
            </a:r>
            <a:endParaRPr lang="en-US" sz="1400" dirty="0">
              <a:solidFill>
                <a:srgbClr val="FF0000"/>
              </a:solidFill>
              <a:latin typeface="Cambria Math" panose="02040503050406030204" pitchFamily="18" charset="0"/>
              <a:ea typeface="Cambria Math" panose="02040503050406030204" pitchFamily="18" charset="0"/>
              <a:cs typeface="Arial" pitchFamily="34" charset="0"/>
            </a:endParaRPr>
          </a:p>
        </p:txBody>
      </p:sp>
      <p:sp>
        <p:nvSpPr>
          <p:cNvPr id="268" name="TextBox 267"/>
          <p:cNvSpPr txBox="1"/>
          <p:nvPr/>
        </p:nvSpPr>
        <p:spPr>
          <a:xfrm>
            <a:off x="6458731" y="2504954"/>
            <a:ext cx="309428" cy="307777"/>
          </a:xfrm>
          <a:prstGeom prst="rect">
            <a:avLst/>
          </a:prstGeom>
          <a:noFill/>
        </p:spPr>
        <p:txBody>
          <a:bodyPr wrap="square" rtlCol="0">
            <a:spAutoFit/>
          </a:bodyPr>
          <a:lstStyle/>
          <a:p>
            <a:r>
              <a:rPr lang="en-US" sz="1400" dirty="0" smtClean="0">
                <a:solidFill>
                  <a:srgbClr val="FF0000"/>
                </a:solidFill>
                <a:latin typeface="Cambria Math" panose="02040503050406030204" pitchFamily="18" charset="0"/>
                <a:ea typeface="Cambria Math" panose="02040503050406030204" pitchFamily="18" charset="0"/>
                <a:cs typeface="Arial" pitchFamily="34" charset="0"/>
                <a:sym typeface="Symbol"/>
              </a:rPr>
              <a:t>1</a:t>
            </a:r>
            <a:endParaRPr lang="en-US" sz="1400" dirty="0">
              <a:solidFill>
                <a:srgbClr val="FF0000"/>
              </a:solidFill>
              <a:latin typeface="Cambria Math" panose="02040503050406030204" pitchFamily="18" charset="0"/>
              <a:ea typeface="Cambria Math" panose="02040503050406030204" pitchFamily="18" charset="0"/>
              <a:cs typeface="Arial" pitchFamily="34" charset="0"/>
            </a:endParaRPr>
          </a:p>
        </p:txBody>
      </p:sp>
      <p:sp>
        <p:nvSpPr>
          <p:cNvPr id="269" name="Rectangle 268"/>
          <p:cNvSpPr/>
          <p:nvPr/>
        </p:nvSpPr>
        <p:spPr>
          <a:xfrm>
            <a:off x="6941406" y="2191719"/>
            <a:ext cx="1005403" cy="338554"/>
          </a:xfrm>
          <a:prstGeom prst="rect">
            <a:avLst/>
          </a:prstGeom>
          <a:gradFill flip="none" rotWithShape="1">
            <a:gsLst>
              <a:gs pos="0">
                <a:srgbClr val="CC00CC">
                  <a:tint val="66000"/>
                  <a:satMod val="160000"/>
                </a:srgbClr>
              </a:gs>
              <a:gs pos="50000">
                <a:srgbClr val="CC00CC">
                  <a:tint val="44500"/>
                  <a:satMod val="160000"/>
                </a:srgbClr>
              </a:gs>
              <a:gs pos="100000">
                <a:srgbClr val="CC00CC">
                  <a:tint val="23500"/>
                  <a:satMod val="160000"/>
                </a:srgbClr>
              </a:gs>
            </a:gsLst>
            <a:lin ang="2700000" scaled="1"/>
            <a:tileRect/>
          </a:gradFill>
        </p:spPr>
        <p:txBody>
          <a:bodyPr wrap="none">
            <a:spAutoFit/>
          </a:bodyPr>
          <a:lstStyle/>
          <a:p>
            <a:r>
              <a:rPr lang="en-US" sz="1600" dirty="0" smtClean="0">
                <a:solidFill>
                  <a:prstClr val="black"/>
                </a:solidFill>
                <a:latin typeface="Cambria Math" panose="02040503050406030204" pitchFamily="18" charset="0"/>
                <a:ea typeface="Cambria Math" panose="02040503050406030204" pitchFamily="18" charset="0"/>
              </a:rPr>
              <a:t>7 × 1 = 7</a:t>
            </a:r>
            <a:endParaRPr lang="en-US" sz="1600" dirty="0">
              <a:solidFill>
                <a:prstClr val="black"/>
              </a:solidFill>
              <a:latin typeface="Cambria Math" panose="02040503050406030204" pitchFamily="18" charset="0"/>
              <a:ea typeface="Cambria Math" panose="02040503050406030204" pitchFamily="18" charset="0"/>
            </a:endParaRPr>
          </a:p>
        </p:txBody>
      </p:sp>
      <p:sp>
        <p:nvSpPr>
          <p:cNvPr id="270" name="Rectangle 269"/>
          <p:cNvSpPr/>
          <p:nvPr/>
        </p:nvSpPr>
        <p:spPr>
          <a:xfrm>
            <a:off x="6920518" y="1885950"/>
            <a:ext cx="1119217" cy="338554"/>
          </a:xfrm>
          <a:prstGeom prst="rect">
            <a:avLst/>
          </a:prstGeom>
          <a:gradFill flip="none" rotWithShape="1">
            <a:gsLst>
              <a:gs pos="0">
                <a:srgbClr val="CC00CC">
                  <a:tint val="66000"/>
                  <a:satMod val="160000"/>
                </a:srgbClr>
              </a:gs>
              <a:gs pos="50000">
                <a:srgbClr val="CC00CC">
                  <a:tint val="44500"/>
                  <a:satMod val="160000"/>
                </a:srgbClr>
              </a:gs>
              <a:gs pos="100000">
                <a:srgbClr val="CC00CC">
                  <a:tint val="23500"/>
                  <a:satMod val="160000"/>
                </a:srgbClr>
              </a:gs>
            </a:gsLst>
            <a:lin ang="2700000" scaled="1"/>
            <a:tileRect/>
          </a:gradFill>
        </p:spPr>
        <p:txBody>
          <a:bodyPr wrap="none">
            <a:spAutoFit/>
          </a:bodyPr>
          <a:lstStyle/>
          <a:p>
            <a:r>
              <a:rPr lang="en-US" sz="1600" dirty="0" smtClean="0">
                <a:solidFill>
                  <a:prstClr val="black"/>
                </a:solidFill>
                <a:latin typeface="Cambria Math" panose="02040503050406030204" pitchFamily="18" charset="0"/>
                <a:ea typeface="Cambria Math" panose="02040503050406030204" pitchFamily="18" charset="0"/>
              </a:rPr>
              <a:t>7 × 3 = 21</a:t>
            </a:r>
            <a:endParaRPr lang="en-US" sz="1600" dirty="0">
              <a:solidFill>
                <a:prstClr val="black"/>
              </a:solidFill>
              <a:latin typeface="Cambria Math" panose="02040503050406030204" pitchFamily="18" charset="0"/>
              <a:ea typeface="Cambria Math" panose="02040503050406030204" pitchFamily="18" charset="0"/>
            </a:endParaRPr>
          </a:p>
        </p:txBody>
      </p:sp>
      <p:sp>
        <p:nvSpPr>
          <p:cNvPr id="271" name="TextBox 270"/>
          <p:cNvSpPr txBox="1"/>
          <p:nvPr/>
        </p:nvSpPr>
        <p:spPr>
          <a:xfrm>
            <a:off x="4873012" y="2756813"/>
            <a:ext cx="278839"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sym typeface="Symbol"/>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272" name="TextBox 271"/>
          <p:cNvSpPr txBox="1"/>
          <p:nvPr/>
        </p:nvSpPr>
        <p:spPr>
          <a:xfrm>
            <a:off x="5201943" y="2756813"/>
            <a:ext cx="488846" cy="369332"/>
          </a:xfrm>
          <a:prstGeom prst="rect">
            <a:avLst/>
          </a:prstGeom>
          <a:noFill/>
        </p:spPr>
        <p:txBody>
          <a:bodyPr wrap="square" rtlCol="0">
            <a:spAutoFit/>
          </a:bodyPr>
          <a:lstStyle/>
          <a:p>
            <a:pPr algn="ctr"/>
            <a:r>
              <a:rPr lang="en-US" dirty="0" smtClean="0">
                <a:solidFill>
                  <a:prstClr val="black"/>
                </a:solidFill>
                <a:latin typeface="Cambria Math" panose="02040503050406030204" pitchFamily="18" charset="0"/>
                <a:ea typeface="Cambria Math" panose="02040503050406030204" pitchFamily="18" charset="0"/>
                <a:cs typeface="Arial" pitchFamily="34" charset="0"/>
              </a:rPr>
              <a:t>n</a:t>
            </a:r>
          </a:p>
        </p:txBody>
      </p:sp>
      <p:sp>
        <p:nvSpPr>
          <p:cNvPr id="273" name="TextBox 272"/>
          <p:cNvSpPr txBox="1"/>
          <p:nvPr/>
        </p:nvSpPr>
        <p:spPr>
          <a:xfrm>
            <a:off x="5612576" y="2756813"/>
            <a:ext cx="241340"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274" name="TextBox 273"/>
          <p:cNvSpPr txBox="1"/>
          <p:nvPr/>
        </p:nvSpPr>
        <p:spPr>
          <a:xfrm>
            <a:off x="5958534" y="2756813"/>
            <a:ext cx="986170" cy="369332"/>
          </a:xfrm>
          <a:prstGeom prst="rect">
            <a:avLst/>
          </a:prstGeom>
          <a:noFill/>
        </p:spPr>
        <p:txBody>
          <a:bodyPr wrap="square" rtlCol="0">
            <a:spAutoFit/>
          </a:bodyPr>
          <a:lstStyle/>
          <a:p>
            <a:pPr algn="ctr"/>
            <a:r>
              <a:rPr lang="en-US" dirty="0" smtClean="0">
                <a:solidFill>
                  <a:prstClr val="black"/>
                </a:solidFill>
                <a:latin typeface="Cambria Math" panose="02040503050406030204" pitchFamily="18" charset="0"/>
                <a:ea typeface="Cambria Math" panose="02040503050406030204" pitchFamily="18" charset="0"/>
                <a:cs typeface="Arial" pitchFamily="34" charset="0"/>
              </a:rPr>
              <a:t>3 × 12</a:t>
            </a:r>
          </a:p>
        </p:txBody>
      </p:sp>
      <p:sp>
        <p:nvSpPr>
          <p:cNvPr id="275" name="TextBox 274"/>
          <p:cNvSpPr txBox="1"/>
          <p:nvPr/>
        </p:nvSpPr>
        <p:spPr>
          <a:xfrm>
            <a:off x="4873012" y="3177528"/>
            <a:ext cx="278839"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sym typeface="Symbol"/>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276" name="TextBox 275"/>
          <p:cNvSpPr txBox="1"/>
          <p:nvPr/>
        </p:nvSpPr>
        <p:spPr>
          <a:xfrm>
            <a:off x="5229401" y="3177528"/>
            <a:ext cx="488846" cy="369332"/>
          </a:xfrm>
          <a:prstGeom prst="rect">
            <a:avLst/>
          </a:prstGeom>
          <a:noFill/>
        </p:spPr>
        <p:txBody>
          <a:bodyPr wrap="square" rtlCol="0">
            <a:spAutoFit/>
          </a:bodyPr>
          <a:lstStyle/>
          <a:p>
            <a:pPr algn="ctr"/>
            <a:r>
              <a:rPr lang="en-US" dirty="0" smtClean="0">
                <a:solidFill>
                  <a:prstClr val="black"/>
                </a:solidFill>
                <a:latin typeface="Cambria Math" panose="02040503050406030204" pitchFamily="18" charset="0"/>
                <a:ea typeface="Cambria Math" panose="02040503050406030204" pitchFamily="18" charset="0"/>
                <a:cs typeface="Arial" pitchFamily="34" charset="0"/>
              </a:rPr>
              <a:t>n</a:t>
            </a:r>
          </a:p>
        </p:txBody>
      </p:sp>
      <p:sp>
        <p:nvSpPr>
          <p:cNvPr id="277" name="TextBox 276"/>
          <p:cNvSpPr txBox="1"/>
          <p:nvPr/>
        </p:nvSpPr>
        <p:spPr>
          <a:xfrm>
            <a:off x="5640034" y="3177528"/>
            <a:ext cx="241340"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278" name="TextBox 277"/>
          <p:cNvSpPr txBox="1"/>
          <p:nvPr/>
        </p:nvSpPr>
        <p:spPr>
          <a:xfrm>
            <a:off x="6006178" y="3177528"/>
            <a:ext cx="556667" cy="369332"/>
          </a:xfrm>
          <a:prstGeom prst="rect">
            <a:avLst/>
          </a:prstGeom>
          <a:noFill/>
        </p:spPr>
        <p:txBody>
          <a:bodyPr wrap="square" rtlCol="0">
            <a:spAutoFit/>
          </a:bodyPr>
          <a:lstStyle/>
          <a:p>
            <a:pPr algn="ctr"/>
            <a:r>
              <a:rPr lang="en-US" dirty="0" smtClean="0">
                <a:solidFill>
                  <a:prstClr val="black"/>
                </a:solidFill>
                <a:latin typeface="Cambria Math" panose="02040503050406030204" pitchFamily="18" charset="0"/>
                <a:ea typeface="Cambria Math" panose="02040503050406030204" pitchFamily="18" charset="0"/>
                <a:cs typeface="Arial" pitchFamily="34" charset="0"/>
              </a:rPr>
              <a:t>36</a:t>
            </a:r>
          </a:p>
        </p:txBody>
      </p:sp>
      <p:sp>
        <p:nvSpPr>
          <p:cNvPr id="279" name="TextBox 278"/>
          <p:cNvSpPr txBox="1"/>
          <p:nvPr/>
        </p:nvSpPr>
        <p:spPr>
          <a:xfrm>
            <a:off x="4724405" y="3677638"/>
            <a:ext cx="336115"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sym typeface="Symbol"/>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280" name="TextBox 279"/>
          <p:cNvSpPr txBox="1"/>
          <p:nvPr/>
        </p:nvSpPr>
        <p:spPr>
          <a:xfrm>
            <a:off x="5038496" y="3671905"/>
            <a:ext cx="3495915" cy="408623"/>
          </a:xfrm>
          <a:prstGeom prst="roundRect">
            <a:avLst/>
          </a:prstGeom>
          <a:noFill/>
          <a:ln w="19050">
            <a:solidFill>
              <a:schemeClr val="accent3">
                <a:lumMod val="50000"/>
              </a:schemeClr>
            </a:solidFill>
          </a:ln>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The solution of the equation is 36</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pic>
        <p:nvPicPr>
          <p:cNvPr id="281" name="Picture 8" descr="https://encrypted-tbn3.gstatic.com/images?q=tbn:ANd9GcQF2WyE-ichznlNBDGYVxMKykT8win86D7t7PDmHdDnARm7Zpa1da6hfg">
            <a:hlinkClick r:id="rId2"/>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0" b="100000" l="0" r="100000"/>
                    </a14:imgEffect>
                  </a14:imgLayer>
                </a14:imgProps>
              </a:ext>
              <a:ext uri="{28A0092B-C50C-407E-A947-70E740481C1C}">
                <a14:useLocalDpi xmlns:a14="http://schemas.microsoft.com/office/drawing/2010/main" val="0"/>
              </a:ext>
            </a:extLst>
          </a:blip>
          <a:srcRect/>
          <a:stretch>
            <a:fillRect/>
          </a:stretch>
        </p:blipFill>
        <p:spPr bwMode="auto">
          <a:xfrm>
            <a:off x="8177779" y="3054622"/>
            <a:ext cx="966269" cy="1276350"/>
          </a:xfrm>
          <a:prstGeom prst="rect">
            <a:avLst/>
          </a:prstGeom>
          <a:noFill/>
          <a:extLst>
            <a:ext uri="{909E8E84-426E-40DD-AFC4-6F175D3DCCD1}">
              <a14:hiddenFill xmlns:a14="http://schemas.microsoft.com/office/drawing/2010/main">
                <a:solidFill>
                  <a:srgbClr val="FFFFFF"/>
                </a:solidFill>
              </a14:hiddenFill>
            </a:ext>
          </a:extLst>
        </p:spPr>
      </p:pic>
      <p:sp>
        <p:nvSpPr>
          <p:cNvPr id="282" name="TextBox 281"/>
          <p:cNvSpPr txBox="1"/>
          <p:nvPr/>
        </p:nvSpPr>
        <p:spPr>
          <a:xfrm>
            <a:off x="835202" y="2066820"/>
            <a:ext cx="278839"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sym typeface="Symbol"/>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grpSp>
        <p:nvGrpSpPr>
          <p:cNvPr id="283" name="Group 282"/>
          <p:cNvGrpSpPr/>
          <p:nvPr/>
        </p:nvGrpSpPr>
        <p:grpSpPr>
          <a:xfrm>
            <a:off x="4258045" y="636244"/>
            <a:ext cx="2295179" cy="1470604"/>
            <a:chOff x="6091986" y="2574000"/>
            <a:chExt cx="1852299" cy="1741853"/>
          </a:xfrm>
        </p:grpSpPr>
        <p:sp>
          <p:nvSpPr>
            <p:cNvPr id="284" name="Cloud Callout 283"/>
            <p:cNvSpPr/>
            <p:nvPr/>
          </p:nvSpPr>
          <p:spPr>
            <a:xfrm>
              <a:off x="6091986" y="2574000"/>
              <a:ext cx="1821596" cy="1741853"/>
            </a:xfrm>
            <a:prstGeom prst="cloudCallout">
              <a:avLst>
                <a:gd name="adj1" fmla="val -53749"/>
                <a:gd name="adj2" fmla="val 41774"/>
              </a:avLst>
            </a:prstGeom>
            <a:gradFill flip="none" rotWithShape="1">
              <a:gsLst>
                <a:gs pos="0">
                  <a:srgbClr val="FF6600">
                    <a:tint val="66000"/>
                    <a:satMod val="160000"/>
                  </a:srgbClr>
                </a:gs>
                <a:gs pos="50000">
                  <a:srgbClr val="FF6600">
                    <a:tint val="44500"/>
                    <a:satMod val="160000"/>
                  </a:srgbClr>
                </a:gs>
                <a:gs pos="100000">
                  <a:srgbClr val="FF6600">
                    <a:tint val="23500"/>
                    <a:satMod val="160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285" name="Rectangle 284"/>
            <p:cNvSpPr/>
            <p:nvPr/>
          </p:nvSpPr>
          <p:spPr>
            <a:xfrm>
              <a:off x="6150144" y="3022015"/>
              <a:ext cx="1794141" cy="692635"/>
            </a:xfrm>
            <a:prstGeom prst="rect">
              <a:avLst/>
            </a:prstGeom>
          </p:spPr>
          <p:txBody>
            <a:bodyPr wrap="square">
              <a:spAutoFit/>
            </a:bodyPr>
            <a:lstStyle/>
            <a:p>
              <a:pPr algn="ctr"/>
              <a:r>
                <a:rPr lang="en-US" sz="1600" b="1" dirty="0" smtClean="0">
                  <a:solidFill>
                    <a:srgbClr val="002060"/>
                  </a:solidFill>
                  <a:latin typeface="Cambria Math" panose="02040503050406030204" pitchFamily="18" charset="0"/>
                  <a:ea typeface="Cambria Math" panose="02040503050406030204" pitchFamily="18" charset="0"/>
                </a:rPr>
                <a:t>For that, will we take LCM of denominator </a:t>
              </a:r>
              <a:endParaRPr lang="en-US" sz="1600" b="1" dirty="0">
                <a:solidFill>
                  <a:srgbClr val="002060"/>
                </a:solidFill>
                <a:latin typeface="Cambria Math" panose="02040503050406030204" pitchFamily="18" charset="0"/>
                <a:ea typeface="Cambria Math" panose="02040503050406030204" pitchFamily="18" charset="0"/>
              </a:endParaRPr>
            </a:p>
          </p:txBody>
        </p:sp>
      </p:grpSp>
      <p:grpSp>
        <p:nvGrpSpPr>
          <p:cNvPr id="215" name="Group 214"/>
          <p:cNvGrpSpPr/>
          <p:nvPr/>
        </p:nvGrpSpPr>
        <p:grpSpPr>
          <a:xfrm>
            <a:off x="3908695" y="2861085"/>
            <a:ext cx="2355537" cy="1273539"/>
            <a:chOff x="6096216" y="3056468"/>
            <a:chExt cx="1686519" cy="1189709"/>
          </a:xfrm>
        </p:grpSpPr>
        <p:sp>
          <p:nvSpPr>
            <p:cNvPr id="216" name="Cloud Callout 215"/>
            <p:cNvSpPr/>
            <p:nvPr/>
          </p:nvSpPr>
          <p:spPr>
            <a:xfrm>
              <a:off x="6096216" y="3056468"/>
              <a:ext cx="1655997" cy="1189709"/>
            </a:xfrm>
            <a:prstGeom prst="cloudCallout">
              <a:avLst>
                <a:gd name="adj1" fmla="val -76512"/>
                <a:gd name="adj2" fmla="val 43864"/>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mbria Math" panose="02040503050406030204" pitchFamily="18" charset="0"/>
                <a:ea typeface="Cambria Math" panose="02040503050406030204" pitchFamily="18" charset="0"/>
              </a:endParaRPr>
            </a:p>
          </p:txBody>
        </p:sp>
        <p:sp>
          <p:nvSpPr>
            <p:cNvPr id="217" name="Rectangle 216"/>
            <p:cNvSpPr/>
            <p:nvPr/>
          </p:nvSpPr>
          <p:spPr>
            <a:xfrm>
              <a:off x="6153136" y="3317472"/>
              <a:ext cx="1629599" cy="776297"/>
            </a:xfrm>
            <a:prstGeom prst="rect">
              <a:avLst/>
            </a:prstGeom>
          </p:spPr>
          <p:txBody>
            <a:bodyPr wrap="square">
              <a:spAutoFit/>
            </a:bodyPr>
            <a:lstStyle/>
            <a:p>
              <a:pPr algn="ctr"/>
              <a:r>
                <a:rPr lang="en-US" sz="1600" b="1" dirty="0" smtClean="0">
                  <a:solidFill>
                    <a:srgbClr val="002060"/>
                  </a:solidFill>
                  <a:latin typeface="Cambria Math" panose="02040503050406030204" pitchFamily="18" charset="0"/>
                  <a:ea typeface="Cambria Math" panose="02040503050406030204" pitchFamily="18" charset="0"/>
                </a:rPr>
                <a:t>Variables </a:t>
              </a:r>
              <a:r>
                <a:rPr lang="en-US" sz="1600" b="1" dirty="0">
                  <a:solidFill>
                    <a:srgbClr val="002060"/>
                  </a:solidFill>
                  <a:latin typeface="Cambria Math" panose="02040503050406030204" pitchFamily="18" charset="0"/>
                  <a:ea typeface="Cambria Math" panose="02040503050406030204" pitchFamily="18" charset="0"/>
                </a:rPr>
                <a:t>on one side, numbers on the other side.</a:t>
              </a:r>
            </a:p>
          </p:txBody>
        </p:sp>
      </p:grpSp>
    </p:spTree>
    <p:extLst>
      <p:ext uri="{BB962C8B-B14F-4D97-AF65-F5344CB8AC3E}">
        <p14:creationId xmlns:p14="http://schemas.microsoft.com/office/powerpoint/2010/main" val="3252510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5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67"/>
                                        </p:tgtEl>
                                        <p:attrNameLst>
                                          <p:attrName>style.visibility</p:attrName>
                                        </p:attrNameLst>
                                      </p:cBhvr>
                                      <p:to>
                                        <p:strVal val="visible"/>
                                      </p:to>
                                    </p:set>
                                    <p:animEffect transition="in" filter="fade">
                                      <p:cBhvr>
                                        <p:cTn id="47" dur="500"/>
                                        <p:tgtEl>
                                          <p:spTgt spid="67"/>
                                        </p:tgtEl>
                                      </p:cBhvr>
                                    </p:animEffect>
                                  </p:childTnLst>
                                </p:cTn>
                              </p:par>
                            </p:childTnLst>
                          </p:cTn>
                        </p:par>
                      </p:childTnLst>
                    </p:cTn>
                  </p:par>
                  <p:par>
                    <p:cTn id="48" fill="hold">
                      <p:stCondLst>
                        <p:cond delay="indefinite"/>
                      </p:stCondLst>
                      <p:childTnLst>
                        <p:par>
                          <p:cTn id="49" fill="hold">
                            <p:stCondLst>
                              <p:cond delay="0"/>
                            </p:stCondLst>
                            <p:childTnLst>
                              <p:par>
                                <p:cTn id="50" presetID="1" presetClass="exit" presetSubtype="0" fill="hold" nodeType="clickEffect">
                                  <p:stCondLst>
                                    <p:cond delay="0"/>
                                  </p:stCondLst>
                                  <p:childTnLst>
                                    <p:set>
                                      <p:cBhvr>
                                        <p:cTn id="51" dur="1" fill="hold">
                                          <p:stCondLst>
                                            <p:cond delay="0"/>
                                          </p:stCondLst>
                                        </p:cTn>
                                        <p:tgtEl>
                                          <p:spTgt spid="67"/>
                                        </p:tgtEl>
                                        <p:attrNameLst>
                                          <p:attrName>style.visibility</p:attrName>
                                        </p:attrNameLst>
                                      </p:cBhvr>
                                      <p:to>
                                        <p:strVal val="hidden"/>
                                      </p:to>
                                    </p:se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77"/>
                                        </p:tgtEl>
                                        <p:attrNameLst>
                                          <p:attrName>style.visibility</p:attrName>
                                        </p:attrNameLst>
                                      </p:cBhvr>
                                      <p:to>
                                        <p:strVal val="visible"/>
                                      </p:to>
                                    </p:set>
                                    <p:animEffect transition="in" filter="fade">
                                      <p:cBhvr>
                                        <p:cTn id="56" dur="500"/>
                                        <p:tgtEl>
                                          <p:spTgt spid="77"/>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xit" presetSubtype="0" fill="hold" nodeType="clickEffect">
                                  <p:stCondLst>
                                    <p:cond delay="0"/>
                                  </p:stCondLst>
                                  <p:childTnLst>
                                    <p:animEffect transition="out" filter="fade">
                                      <p:cBhvr>
                                        <p:cTn id="60" dur="500"/>
                                        <p:tgtEl>
                                          <p:spTgt spid="77"/>
                                        </p:tgtEl>
                                      </p:cBhvr>
                                    </p:animEffect>
                                    <p:set>
                                      <p:cBhvr>
                                        <p:cTn id="61" dur="1" fill="hold">
                                          <p:stCondLst>
                                            <p:cond delay="499"/>
                                          </p:stCondLst>
                                        </p:cTn>
                                        <p:tgtEl>
                                          <p:spTgt spid="77"/>
                                        </p:tgtEl>
                                        <p:attrNameLst>
                                          <p:attrName>style.visibility</p:attrName>
                                        </p:attrNameLst>
                                      </p:cBhvr>
                                      <p:to>
                                        <p:strVal val="hidden"/>
                                      </p:to>
                                    </p:se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nodeType="clickEffect">
                                  <p:stCondLst>
                                    <p:cond delay="0"/>
                                  </p:stCondLst>
                                  <p:childTnLst>
                                    <p:set>
                                      <p:cBhvr>
                                        <p:cTn id="65" dur="1" fill="hold">
                                          <p:stCondLst>
                                            <p:cond delay="0"/>
                                          </p:stCondLst>
                                        </p:cTn>
                                        <p:tgtEl>
                                          <p:spTgt spid="283"/>
                                        </p:tgtEl>
                                        <p:attrNameLst>
                                          <p:attrName>style.visibility</p:attrName>
                                        </p:attrNameLst>
                                      </p:cBhvr>
                                      <p:to>
                                        <p:strVal val="visible"/>
                                      </p:to>
                                    </p:set>
                                    <p:animEffect transition="in" filter="fade">
                                      <p:cBhvr>
                                        <p:cTn id="66" dur="500"/>
                                        <p:tgtEl>
                                          <p:spTgt spid="283"/>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xit" presetSubtype="0" fill="hold" nodeType="clickEffect">
                                  <p:stCondLst>
                                    <p:cond delay="0"/>
                                  </p:stCondLst>
                                  <p:childTnLst>
                                    <p:animEffect transition="out" filter="fade">
                                      <p:cBhvr>
                                        <p:cTn id="70" dur="500"/>
                                        <p:tgtEl>
                                          <p:spTgt spid="283"/>
                                        </p:tgtEl>
                                      </p:cBhvr>
                                    </p:animEffect>
                                    <p:set>
                                      <p:cBhvr>
                                        <p:cTn id="71" dur="1" fill="hold">
                                          <p:stCondLst>
                                            <p:cond delay="499"/>
                                          </p:stCondLst>
                                        </p:cTn>
                                        <p:tgtEl>
                                          <p:spTgt spid="283"/>
                                        </p:tgtEl>
                                        <p:attrNameLst>
                                          <p:attrName>style.visibility</p:attrName>
                                        </p:attrNameLst>
                                      </p:cBhvr>
                                      <p:to>
                                        <p:strVal val="hidden"/>
                                      </p:to>
                                    </p:set>
                                  </p:childTnLst>
                                </p:cTn>
                              </p:par>
                            </p:childTnLst>
                          </p:cTn>
                        </p:par>
                      </p:childTnLst>
                    </p:cTn>
                  </p:par>
                  <p:par>
                    <p:cTn id="72" fill="hold">
                      <p:stCondLst>
                        <p:cond delay="indefinite"/>
                      </p:stCondLst>
                      <p:childTnLst>
                        <p:par>
                          <p:cTn id="73" fill="hold">
                            <p:stCondLst>
                              <p:cond delay="0"/>
                            </p:stCondLst>
                            <p:childTnLst>
                              <p:par>
                                <p:cTn id="74" presetID="1" presetClass="entr" presetSubtype="0" fill="hold" grpId="0" nodeType="clickEffect">
                                  <p:stCondLst>
                                    <p:cond delay="0"/>
                                  </p:stCondLst>
                                  <p:childTnLst>
                                    <p:set>
                                      <p:cBhvr>
                                        <p:cTn id="75" dur="1" fill="hold">
                                          <p:stCondLst>
                                            <p:cond delay="0"/>
                                          </p:stCondLst>
                                        </p:cTn>
                                        <p:tgtEl>
                                          <p:spTgt spid="282"/>
                                        </p:tgtEl>
                                        <p:attrNameLst>
                                          <p:attrName>style.visibility</p:attrName>
                                        </p:attrNameLst>
                                      </p:cBhvr>
                                      <p:to>
                                        <p:strVal val="visible"/>
                                      </p:to>
                                    </p:set>
                                  </p:childTnLst>
                                </p:cTn>
                              </p:par>
                            </p:childTnLst>
                          </p:cTn>
                        </p:par>
                      </p:childTnLst>
                    </p:cTn>
                  </p:par>
                  <p:par>
                    <p:cTn id="76" fill="hold">
                      <p:stCondLst>
                        <p:cond delay="indefinite"/>
                      </p:stCondLst>
                      <p:childTnLst>
                        <p:par>
                          <p:cTn id="77" fill="hold">
                            <p:stCondLst>
                              <p:cond delay="0"/>
                            </p:stCondLst>
                            <p:childTnLst>
                              <p:par>
                                <p:cTn id="78" presetID="1" presetClass="entr" presetSubtype="0" fill="hold" nodeType="clickEffect">
                                  <p:stCondLst>
                                    <p:cond delay="0"/>
                                  </p:stCondLst>
                                  <p:childTnLst>
                                    <p:set>
                                      <p:cBhvr>
                                        <p:cTn id="79" dur="1" fill="hold">
                                          <p:stCondLst>
                                            <p:cond delay="0"/>
                                          </p:stCondLst>
                                        </p:cTn>
                                        <p:tgtEl>
                                          <p:spTgt spid="70"/>
                                        </p:tgtEl>
                                        <p:attrNameLst>
                                          <p:attrName>style.visibility</p:attrName>
                                        </p:attrNameLst>
                                      </p:cBhvr>
                                      <p:to>
                                        <p:strVal val="visible"/>
                                      </p:to>
                                    </p:se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nodeType="clickEffect">
                                  <p:stCondLst>
                                    <p:cond delay="0"/>
                                  </p:stCondLst>
                                  <p:childTnLst>
                                    <p:set>
                                      <p:cBhvr>
                                        <p:cTn id="83" dur="1" fill="hold">
                                          <p:stCondLst>
                                            <p:cond delay="0"/>
                                          </p:stCondLst>
                                        </p:cTn>
                                        <p:tgtEl>
                                          <p:spTgt spid="24"/>
                                        </p:tgtEl>
                                        <p:attrNameLst>
                                          <p:attrName>style.visibility</p:attrName>
                                        </p:attrNameLst>
                                      </p:cBhvr>
                                      <p:to>
                                        <p:strVal val="visible"/>
                                      </p:to>
                                    </p:set>
                                    <p:animEffect transition="in" filter="fade">
                                      <p:cBhvr>
                                        <p:cTn id="84" dur="500"/>
                                        <p:tgtEl>
                                          <p:spTgt spid="24"/>
                                        </p:tgtEl>
                                      </p:cBhvr>
                                    </p:animEffect>
                                  </p:childTnLst>
                                </p:cTn>
                              </p:par>
                            </p:childTnLst>
                          </p:cTn>
                        </p:par>
                      </p:childTnLst>
                    </p:cTn>
                  </p:par>
                  <p:par>
                    <p:cTn id="85" fill="hold">
                      <p:stCondLst>
                        <p:cond delay="indefinite"/>
                      </p:stCondLst>
                      <p:childTnLst>
                        <p:par>
                          <p:cTn id="86" fill="hold">
                            <p:stCondLst>
                              <p:cond delay="0"/>
                            </p:stCondLst>
                            <p:childTnLst>
                              <p:par>
                                <p:cTn id="87" presetID="1" presetClass="exit" presetSubtype="0" fill="hold" nodeType="clickEffect">
                                  <p:stCondLst>
                                    <p:cond delay="0"/>
                                  </p:stCondLst>
                                  <p:childTnLst>
                                    <p:set>
                                      <p:cBhvr>
                                        <p:cTn id="88" dur="1" fill="hold">
                                          <p:stCondLst>
                                            <p:cond delay="0"/>
                                          </p:stCondLst>
                                        </p:cTn>
                                        <p:tgtEl>
                                          <p:spTgt spid="24"/>
                                        </p:tgtEl>
                                        <p:attrNameLst>
                                          <p:attrName>style.visibility</p:attrName>
                                        </p:attrNameLst>
                                      </p:cBhvr>
                                      <p:to>
                                        <p:strVal val="hidden"/>
                                      </p:to>
                                    </p:set>
                                  </p:childTnLst>
                                </p:cTn>
                              </p:par>
                            </p:childTnLst>
                          </p:cTn>
                        </p:par>
                      </p:childTnLst>
                    </p:cTn>
                  </p:par>
                  <p:par>
                    <p:cTn id="89" fill="hold">
                      <p:stCondLst>
                        <p:cond delay="indefinite"/>
                      </p:stCondLst>
                      <p:childTnLst>
                        <p:par>
                          <p:cTn id="90" fill="hold">
                            <p:stCondLst>
                              <p:cond delay="0"/>
                            </p:stCondLst>
                            <p:childTnLst>
                              <p:par>
                                <p:cTn id="91" presetID="10" presetClass="entr" presetSubtype="0" fill="hold" grpId="0" nodeType="clickEffect">
                                  <p:stCondLst>
                                    <p:cond delay="0"/>
                                  </p:stCondLst>
                                  <p:childTnLst>
                                    <p:set>
                                      <p:cBhvr>
                                        <p:cTn id="92" dur="1" fill="hold">
                                          <p:stCondLst>
                                            <p:cond delay="0"/>
                                          </p:stCondLst>
                                        </p:cTn>
                                        <p:tgtEl>
                                          <p:spTgt spid="86"/>
                                        </p:tgtEl>
                                        <p:attrNameLst>
                                          <p:attrName>style.visibility</p:attrName>
                                        </p:attrNameLst>
                                      </p:cBhvr>
                                      <p:to>
                                        <p:strVal val="visible"/>
                                      </p:to>
                                    </p:set>
                                    <p:animEffect transition="in" filter="fade">
                                      <p:cBhvr>
                                        <p:cTn id="93" dur="500"/>
                                        <p:tgtEl>
                                          <p:spTgt spid="86"/>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87"/>
                                        </p:tgtEl>
                                        <p:attrNameLst>
                                          <p:attrName>style.visibility</p:attrName>
                                        </p:attrNameLst>
                                      </p:cBhvr>
                                      <p:to>
                                        <p:strVal val="visible"/>
                                      </p:to>
                                    </p:set>
                                    <p:animEffect transition="in" filter="fade">
                                      <p:cBhvr>
                                        <p:cTn id="96" dur="500"/>
                                        <p:tgtEl>
                                          <p:spTgt spid="87"/>
                                        </p:tgtEl>
                                      </p:cBhvr>
                                    </p:animEffect>
                                  </p:childTnLst>
                                </p:cTn>
                              </p:par>
                            </p:childTnLst>
                          </p:cTn>
                        </p:par>
                      </p:childTnLst>
                    </p:cTn>
                  </p:par>
                  <p:par>
                    <p:cTn id="97" fill="hold">
                      <p:stCondLst>
                        <p:cond delay="indefinite"/>
                      </p:stCondLst>
                      <p:childTnLst>
                        <p:par>
                          <p:cTn id="98" fill="hold">
                            <p:stCondLst>
                              <p:cond delay="0"/>
                            </p:stCondLst>
                            <p:childTnLst>
                              <p:par>
                                <p:cTn id="99" presetID="1" presetClass="exit" presetSubtype="0" fill="hold" grpId="1" nodeType="clickEffect">
                                  <p:stCondLst>
                                    <p:cond delay="0"/>
                                  </p:stCondLst>
                                  <p:childTnLst>
                                    <p:set>
                                      <p:cBhvr>
                                        <p:cTn id="100" dur="1" fill="hold">
                                          <p:stCondLst>
                                            <p:cond delay="0"/>
                                          </p:stCondLst>
                                        </p:cTn>
                                        <p:tgtEl>
                                          <p:spTgt spid="87"/>
                                        </p:tgtEl>
                                        <p:attrNameLst>
                                          <p:attrName>style.visibility</p:attrName>
                                        </p:attrNameLst>
                                      </p:cBhvr>
                                      <p:to>
                                        <p:strVal val="hidden"/>
                                      </p:to>
                                    </p:set>
                                  </p:childTnLst>
                                </p:cTn>
                              </p:par>
                              <p:par>
                                <p:cTn id="101" presetID="1" presetClass="entr" presetSubtype="0" fill="hold" grpId="0" nodeType="withEffect">
                                  <p:stCondLst>
                                    <p:cond delay="0"/>
                                  </p:stCondLst>
                                  <p:childTnLst>
                                    <p:set>
                                      <p:cBhvr>
                                        <p:cTn id="102" dur="1" fill="hold">
                                          <p:stCondLst>
                                            <p:cond delay="0"/>
                                          </p:stCondLst>
                                        </p:cTn>
                                        <p:tgtEl>
                                          <p:spTgt spid="88"/>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xit" presetSubtype="0" fill="hold" grpId="1" nodeType="clickEffect">
                                  <p:stCondLst>
                                    <p:cond delay="0"/>
                                  </p:stCondLst>
                                  <p:childTnLst>
                                    <p:set>
                                      <p:cBhvr>
                                        <p:cTn id="106" dur="1" fill="hold">
                                          <p:stCondLst>
                                            <p:cond delay="0"/>
                                          </p:stCondLst>
                                        </p:cTn>
                                        <p:tgtEl>
                                          <p:spTgt spid="88"/>
                                        </p:tgtEl>
                                        <p:attrNameLst>
                                          <p:attrName>style.visibility</p:attrName>
                                        </p:attrNameLst>
                                      </p:cBhvr>
                                      <p:to>
                                        <p:strVal val="hidden"/>
                                      </p:to>
                                    </p:set>
                                  </p:childTnLst>
                                </p:cTn>
                              </p:par>
                              <p:par>
                                <p:cTn id="107" presetID="1" presetClass="entr" presetSubtype="0" fill="hold" grpId="0" nodeType="withEffect">
                                  <p:stCondLst>
                                    <p:cond delay="0"/>
                                  </p:stCondLst>
                                  <p:childTnLst>
                                    <p:set>
                                      <p:cBhvr>
                                        <p:cTn id="108" dur="1" fill="hold">
                                          <p:stCondLst>
                                            <p:cond delay="0"/>
                                          </p:stCondLst>
                                        </p:cTn>
                                        <p:tgtEl>
                                          <p:spTgt spid="89"/>
                                        </p:tgtEl>
                                        <p:attrNameLst>
                                          <p:attrName>style.visibility</p:attrName>
                                        </p:attrNameLst>
                                      </p:cBhvr>
                                      <p:to>
                                        <p:strVal val="visible"/>
                                      </p:to>
                                    </p:set>
                                  </p:childTnLst>
                                </p:cTn>
                              </p:par>
                            </p:childTnLst>
                          </p:cTn>
                        </p:par>
                      </p:childTnLst>
                    </p:cTn>
                  </p:par>
                  <p:par>
                    <p:cTn id="109" fill="hold">
                      <p:stCondLst>
                        <p:cond delay="indefinite"/>
                      </p:stCondLst>
                      <p:childTnLst>
                        <p:par>
                          <p:cTn id="110" fill="hold">
                            <p:stCondLst>
                              <p:cond delay="0"/>
                            </p:stCondLst>
                            <p:childTnLst>
                              <p:par>
                                <p:cTn id="111" presetID="1" presetClass="entr" presetSubtype="0" fill="hold" nodeType="clickEffect">
                                  <p:stCondLst>
                                    <p:cond delay="0"/>
                                  </p:stCondLst>
                                  <p:childTnLst>
                                    <p:set>
                                      <p:cBhvr>
                                        <p:cTn id="112" dur="1" fill="hold">
                                          <p:stCondLst>
                                            <p:cond delay="0"/>
                                          </p:stCondLst>
                                        </p:cTn>
                                        <p:tgtEl>
                                          <p:spTgt spid="82"/>
                                        </p:tgtEl>
                                        <p:attrNameLst>
                                          <p:attrName>style.visibility</p:attrName>
                                        </p:attrNameLst>
                                      </p:cBhvr>
                                      <p:to>
                                        <p:strVal val="visible"/>
                                      </p:to>
                                    </p:set>
                                  </p:childTnLst>
                                </p:cTn>
                              </p:par>
                            </p:childTnLst>
                          </p:cTn>
                        </p:par>
                      </p:childTnLst>
                    </p:cTn>
                  </p:par>
                  <p:par>
                    <p:cTn id="113" fill="hold">
                      <p:stCondLst>
                        <p:cond delay="indefinite"/>
                      </p:stCondLst>
                      <p:childTnLst>
                        <p:par>
                          <p:cTn id="114" fill="hold">
                            <p:stCondLst>
                              <p:cond delay="0"/>
                            </p:stCondLst>
                            <p:childTnLst>
                              <p:par>
                                <p:cTn id="115" presetID="1" presetClass="entr" presetSubtype="0" fill="hold" grpId="0" nodeType="clickEffect">
                                  <p:stCondLst>
                                    <p:cond delay="0"/>
                                  </p:stCondLst>
                                  <p:childTnLst>
                                    <p:set>
                                      <p:cBhvr>
                                        <p:cTn id="116" dur="1" fill="hold">
                                          <p:stCondLst>
                                            <p:cond delay="0"/>
                                          </p:stCondLst>
                                        </p:cTn>
                                        <p:tgtEl>
                                          <p:spTgt spid="90"/>
                                        </p:tgtEl>
                                        <p:attrNameLst>
                                          <p:attrName>style.visibility</p:attrName>
                                        </p:attrNameLst>
                                      </p:cBhvr>
                                      <p:to>
                                        <p:strVal val="visible"/>
                                      </p:to>
                                    </p:set>
                                  </p:childTnLst>
                                </p:cTn>
                              </p:par>
                            </p:childTnLst>
                          </p:cTn>
                        </p:par>
                      </p:childTnLst>
                    </p:cTn>
                  </p:par>
                  <p:par>
                    <p:cTn id="117" fill="hold">
                      <p:stCondLst>
                        <p:cond delay="indefinite"/>
                      </p:stCondLst>
                      <p:childTnLst>
                        <p:par>
                          <p:cTn id="118" fill="hold">
                            <p:stCondLst>
                              <p:cond delay="0"/>
                            </p:stCondLst>
                            <p:childTnLst>
                              <p:par>
                                <p:cTn id="119" presetID="1" presetClass="exit" presetSubtype="0" fill="hold" grpId="1" nodeType="clickEffect">
                                  <p:stCondLst>
                                    <p:cond delay="0"/>
                                  </p:stCondLst>
                                  <p:childTnLst>
                                    <p:set>
                                      <p:cBhvr>
                                        <p:cTn id="120" dur="1" fill="hold">
                                          <p:stCondLst>
                                            <p:cond delay="0"/>
                                          </p:stCondLst>
                                        </p:cTn>
                                        <p:tgtEl>
                                          <p:spTgt spid="89"/>
                                        </p:tgtEl>
                                        <p:attrNameLst>
                                          <p:attrName>style.visibility</p:attrName>
                                        </p:attrNameLst>
                                      </p:cBhvr>
                                      <p:to>
                                        <p:strVal val="hidden"/>
                                      </p:to>
                                    </p:set>
                                  </p:childTnLst>
                                </p:cTn>
                              </p:par>
                              <p:par>
                                <p:cTn id="121" presetID="1" presetClass="exit" presetSubtype="0" fill="hold" grpId="1" nodeType="withEffect">
                                  <p:stCondLst>
                                    <p:cond delay="0"/>
                                  </p:stCondLst>
                                  <p:childTnLst>
                                    <p:set>
                                      <p:cBhvr>
                                        <p:cTn id="122" dur="1" fill="hold">
                                          <p:stCondLst>
                                            <p:cond delay="0"/>
                                          </p:stCondLst>
                                        </p:cTn>
                                        <p:tgtEl>
                                          <p:spTgt spid="86"/>
                                        </p:tgtEl>
                                        <p:attrNameLst>
                                          <p:attrName>style.visibility</p:attrName>
                                        </p:attrNameLst>
                                      </p:cBhvr>
                                      <p:to>
                                        <p:strVal val="hidden"/>
                                      </p:to>
                                    </p:set>
                                  </p:childTnLst>
                                </p:cTn>
                              </p:par>
                            </p:childTnLst>
                          </p:cTn>
                        </p:par>
                      </p:childTnLst>
                    </p:cTn>
                  </p:par>
                  <p:par>
                    <p:cTn id="123" fill="hold">
                      <p:stCondLst>
                        <p:cond delay="indefinite"/>
                      </p:stCondLst>
                      <p:childTnLst>
                        <p:par>
                          <p:cTn id="124" fill="hold">
                            <p:stCondLst>
                              <p:cond delay="0"/>
                            </p:stCondLst>
                            <p:childTnLst>
                              <p:par>
                                <p:cTn id="125" presetID="10" presetClass="entr" presetSubtype="0" fill="hold" nodeType="clickEffect">
                                  <p:stCondLst>
                                    <p:cond delay="0"/>
                                  </p:stCondLst>
                                  <p:childTnLst>
                                    <p:set>
                                      <p:cBhvr>
                                        <p:cTn id="126" dur="1" fill="hold">
                                          <p:stCondLst>
                                            <p:cond delay="0"/>
                                          </p:stCondLst>
                                        </p:cTn>
                                        <p:tgtEl>
                                          <p:spTgt spid="92"/>
                                        </p:tgtEl>
                                        <p:attrNameLst>
                                          <p:attrName>style.visibility</p:attrName>
                                        </p:attrNameLst>
                                      </p:cBhvr>
                                      <p:to>
                                        <p:strVal val="visible"/>
                                      </p:to>
                                    </p:set>
                                    <p:animEffect transition="in" filter="fade">
                                      <p:cBhvr>
                                        <p:cTn id="127" dur="500"/>
                                        <p:tgtEl>
                                          <p:spTgt spid="92"/>
                                        </p:tgtEl>
                                      </p:cBhvr>
                                    </p:animEffect>
                                  </p:childTnLst>
                                </p:cTn>
                              </p:par>
                            </p:childTnLst>
                          </p:cTn>
                        </p:par>
                      </p:childTnLst>
                    </p:cTn>
                  </p:par>
                  <p:par>
                    <p:cTn id="128" fill="hold">
                      <p:stCondLst>
                        <p:cond delay="indefinite"/>
                      </p:stCondLst>
                      <p:childTnLst>
                        <p:par>
                          <p:cTn id="129" fill="hold">
                            <p:stCondLst>
                              <p:cond delay="0"/>
                            </p:stCondLst>
                            <p:childTnLst>
                              <p:par>
                                <p:cTn id="130" presetID="10" presetClass="exit" presetSubtype="0" fill="hold" nodeType="clickEffect">
                                  <p:stCondLst>
                                    <p:cond delay="0"/>
                                  </p:stCondLst>
                                  <p:childTnLst>
                                    <p:animEffect transition="out" filter="fade">
                                      <p:cBhvr>
                                        <p:cTn id="131" dur="500"/>
                                        <p:tgtEl>
                                          <p:spTgt spid="92"/>
                                        </p:tgtEl>
                                      </p:cBhvr>
                                    </p:animEffect>
                                    <p:set>
                                      <p:cBhvr>
                                        <p:cTn id="132" dur="1" fill="hold">
                                          <p:stCondLst>
                                            <p:cond delay="499"/>
                                          </p:stCondLst>
                                        </p:cTn>
                                        <p:tgtEl>
                                          <p:spTgt spid="92"/>
                                        </p:tgtEl>
                                        <p:attrNameLst>
                                          <p:attrName>style.visibility</p:attrName>
                                        </p:attrNameLst>
                                      </p:cBhvr>
                                      <p:to>
                                        <p:strVal val="hidden"/>
                                      </p:to>
                                    </p:set>
                                  </p:childTnLst>
                                </p:cTn>
                              </p:par>
                            </p:childTnLst>
                          </p:cTn>
                        </p:par>
                      </p:childTnLst>
                    </p:cTn>
                  </p:par>
                  <p:par>
                    <p:cTn id="133" fill="hold">
                      <p:stCondLst>
                        <p:cond delay="indefinite"/>
                      </p:stCondLst>
                      <p:childTnLst>
                        <p:par>
                          <p:cTn id="134" fill="hold">
                            <p:stCondLst>
                              <p:cond delay="0"/>
                            </p:stCondLst>
                            <p:childTnLst>
                              <p:par>
                                <p:cTn id="135" presetID="1" presetClass="entr" presetSubtype="0" fill="hold" grpId="0" nodeType="clickEffect">
                                  <p:stCondLst>
                                    <p:cond delay="0"/>
                                  </p:stCondLst>
                                  <p:childTnLst>
                                    <p:set>
                                      <p:cBhvr>
                                        <p:cTn id="136" dur="1" fill="hold">
                                          <p:stCondLst>
                                            <p:cond delay="0"/>
                                          </p:stCondLst>
                                        </p:cTn>
                                        <p:tgtEl>
                                          <p:spTgt spid="80"/>
                                        </p:tgtEl>
                                        <p:attrNameLst>
                                          <p:attrName>style.visibility</p:attrName>
                                        </p:attrNameLst>
                                      </p:cBhvr>
                                      <p:to>
                                        <p:strVal val="visible"/>
                                      </p:to>
                                    </p:set>
                                  </p:childTnLst>
                                </p:cTn>
                              </p:par>
                            </p:childTnLst>
                          </p:cTn>
                        </p:par>
                      </p:childTnLst>
                    </p:cTn>
                  </p:par>
                  <p:par>
                    <p:cTn id="137" fill="hold">
                      <p:stCondLst>
                        <p:cond delay="indefinite"/>
                      </p:stCondLst>
                      <p:childTnLst>
                        <p:par>
                          <p:cTn id="138" fill="hold">
                            <p:stCondLst>
                              <p:cond delay="0"/>
                            </p:stCondLst>
                            <p:childTnLst>
                              <p:par>
                                <p:cTn id="139" presetID="1" presetClass="entr" presetSubtype="0" fill="hold" grpId="0" nodeType="clickEffect">
                                  <p:stCondLst>
                                    <p:cond delay="0"/>
                                  </p:stCondLst>
                                  <p:childTnLst>
                                    <p:set>
                                      <p:cBhvr>
                                        <p:cTn id="140" dur="1" fill="hold">
                                          <p:stCondLst>
                                            <p:cond delay="0"/>
                                          </p:stCondLst>
                                        </p:cTn>
                                        <p:tgtEl>
                                          <p:spTgt spid="91"/>
                                        </p:tgtEl>
                                        <p:attrNameLst>
                                          <p:attrName>style.visibility</p:attrName>
                                        </p:attrNameLst>
                                      </p:cBhvr>
                                      <p:to>
                                        <p:strVal val="visible"/>
                                      </p:to>
                                    </p:set>
                                  </p:childTnLst>
                                </p:cTn>
                              </p:par>
                            </p:childTnLst>
                          </p:cTn>
                        </p:par>
                      </p:childTnLst>
                    </p:cTn>
                  </p:par>
                  <p:par>
                    <p:cTn id="141" fill="hold">
                      <p:stCondLst>
                        <p:cond delay="indefinite"/>
                      </p:stCondLst>
                      <p:childTnLst>
                        <p:par>
                          <p:cTn id="142" fill="hold">
                            <p:stCondLst>
                              <p:cond delay="0"/>
                            </p:stCondLst>
                            <p:childTnLst>
                              <p:par>
                                <p:cTn id="143" presetID="1" presetClass="entr" presetSubtype="0" fill="hold" nodeType="clickEffect">
                                  <p:stCondLst>
                                    <p:cond delay="0"/>
                                  </p:stCondLst>
                                  <p:childTnLst>
                                    <p:set>
                                      <p:cBhvr>
                                        <p:cTn id="144" dur="1" fill="hold">
                                          <p:stCondLst>
                                            <p:cond delay="0"/>
                                          </p:stCondLst>
                                        </p:cTn>
                                        <p:tgtEl>
                                          <p:spTgt spid="97"/>
                                        </p:tgtEl>
                                        <p:attrNameLst>
                                          <p:attrName>style.visibility</p:attrName>
                                        </p:attrNameLst>
                                      </p:cBhvr>
                                      <p:to>
                                        <p:strVal val="visible"/>
                                      </p:to>
                                    </p:set>
                                  </p:childTnLst>
                                </p:cTn>
                              </p:par>
                            </p:childTnLst>
                          </p:cTn>
                        </p:par>
                      </p:childTnLst>
                    </p:cTn>
                  </p:par>
                  <p:par>
                    <p:cTn id="145" fill="hold">
                      <p:stCondLst>
                        <p:cond delay="indefinite"/>
                      </p:stCondLst>
                      <p:childTnLst>
                        <p:par>
                          <p:cTn id="146" fill="hold">
                            <p:stCondLst>
                              <p:cond delay="0"/>
                            </p:stCondLst>
                            <p:childTnLst>
                              <p:par>
                                <p:cTn id="147" presetID="10" presetClass="entr" presetSubtype="0" fill="hold" nodeType="clickEffect">
                                  <p:stCondLst>
                                    <p:cond delay="0"/>
                                  </p:stCondLst>
                                  <p:childTnLst>
                                    <p:set>
                                      <p:cBhvr>
                                        <p:cTn id="148" dur="1" fill="hold">
                                          <p:stCondLst>
                                            <p:cond delay="0"/>
                                          </p:stCondLst>
                                        </p:cTn>
                                        <p:tgtEl>
                                          <p:spTgt spid="118"/>
                                        </p:tgtEl>
                                        <p:attrNameLst>
                                          <p:attrName>style.visibility</p:attrName>
                                        </p:attrNameLst>
                                      </p:cBhvr>
                                      <p:to>
                                        <p:strVal val="visible"/>
                                      </p:to>
                                    </p:set>
                                    <p:animEffect transition="in" filter="fade">
                                      <p:cBhvr>
                                        <p:cTn id="149" dur="500"/>
                                        <p:tgtEl>
                                          <p:spTgt spid="118"/>
                                        </p:tgtEl>
                                      </p:cBhvr>
                                    </p:animEffect>
                                  </p:childTnLst>
                                </p:cTn>
                              </p:par>
                            </p:childTnLst>
                          </p:cTn>
                        </p:par>
                      </p:childTnLst>
                    </p:cTn>
                  </p:par>
                  <p:par>
                    <p:cTn id="150" fill="hold">
                      <p:stCondLst>
                        <p:cond delay="indefinite"/>
                      </p:stCondLst>
                      <p:childTnLst>
                        <p:par>
                          <p:cTn id="151" fill="hold">
                            <p:stCondLst>
                              <p:cond delay="0"/>
                            </p:stCondLst>
                            <p:childTnLst>
                              <p:par>
                                <p:cTn id="152" presetID="10" presetClass="exit" presetSubtype="0" fill="hold" nodeType="clickEffect">
                                  <p:stCondLst>
                                    <p:cond delay="0"/>
                                  </p:stCondLst>
                                  <p:childTnLst>
                                    <p:animEffect transition="out" filter="fade">
                                      <p:cBhvr>
                                        <p:cTn id="153" dur="500"/>
                                        <p:tgtEl>
                                          <p:spTgt spid="118"/>
                                        </p:tgtEl>
                                      </p:cBhvr>
                                    </p:animEffect>
                                    <p:set>
                                      <p:cBhvr>
                                        <p:cTn id="154" dur="1" fill="hold">
                                          <p:stCondLst>
                                            <p:cond delay="499"/>
                                          </p:stCondLst>
                                        </p:cTn>
                                        <p:tgtEl>
                                          <p:spTgt spid="118"/>
                                        </p:tgtEl>
                                        <p:attrNameLst>
                                          <p:attrName>style.visibility</p:attrName>
                                        </p:attrNameLst>
                                      </p:cBhvr>
                                      <p:to>
                                        <p:strVal val="hidden"/>
                                      </p:to>
                                    </p:set>
                                  </p:childTnLst>
                                </p:cTn>
                              </p:par>
                            </p:childTnLst>
                          </p:cTn>
                        </p:par>
                      </p:childTnLst>
                    </p:cTn>
                  </p:par>
                  <p:par>
                    <p:cTn id="155" fill="hold">
                      <p:stCondLst>
                        <p:cond delay="indefinite"/>
                      </p:stCondLst>
                      <p:childTnLst>
                        <p:par>
                          <p:cTn id="156" fill="hold">
                            <p:stCondLst>
                              <p:cond delay="0"/>
                            </p:stCondLst>
                            <p:childTnLst>
                              <p:par>
                                <p:cTn id="157" presetID="10" presetClass="entr" presetSubtype="0" fill="hold" grpId="0" nodeType="clickEffect">
                                  <p:stCondLst>
                                    <p:cond delay="0"/>
                                  </p:stCondLst>
                                  <p:childTnLst>
                                    <p:set>
                                      <p:cBhvr>
                                        <p:cTn id="158" dur="1" fill="hold">
                                          <p:stCondLst>
                                            <p:cond delay="0"/>
                                          </p:stCondLst>
                                        </p:cTn>
                                        <p:tgtEl>
                                          <p:spTgt spid="121"/>
                                        </p:tgtEl>
                                        <p:attrNameLst>
                                          <p:attrName>style.visibility</p:attrName>
                                        </p:attrNameLst>
                                      </p:cBhvr>
                                      <p:to>
                                        <p:strVal val="visible"/>
                                      </p:to>
                                    </p:set>
                                    <p:animEffect transition="in" filter="fade">
                                      <p:cBhvr>
                                        <p:cTn id="159" dur="500"/>
                                        <p:tgtEl>
                                          <p:spTgt spid="121"/>
                                        </p:tgtEl>
                                      </p:cBhvr>
                                    </p:animEffect>
                                  </p:childTnLst>
                                </p:cTn>
                              </p:par>
                              <p:par>
                                <p:cTn id="160" presetID="10" presetClass="entr" presetSubtype="0" fill="hold" grpId="0" nodeType="withEffect">
                                  <p:stCondLst>
                                    <p:cond delay="0"/>
                                  </p:stCondLst>
                                  <p:childTnLst>
                                    <p:set>
                                      <p:cBhvr>
                                        <p:cTn id="161" dur="1" fill="hold">
                                          <p:stCondLst>
                                            <p:cond delay="0"/>
                                          </p:stCondLst>
                                        </p:cTn>
                                        <p:tgtEl>
                                          <p:spTgt spid="122"/>
                                        </p:tgtEl>
                                        <p:attrNameLst>
                                          <p:attrName>style.visibility</p:attrName>
                                        </p:attrNameLst>
                                      </p:cBhvr>
                                      <p:to>
                                        <p:strVal val="visible"/>
                                      </p:to>
                                    </p:set>
                                    <p:animEffect transition="in" filter="fade">
                                      <p:cBhvr>
                                        <p:cTn id="162" dur="500"/>
                                        <p:tgtEl>
                                          <p:spTgt spid="122"/>
                                        </p:tgtEl>
                                      </p:cBhvr>
                                    </p:animEffect>
                                  </p:childTnLst>
                                </p:cTn>
                              </p:par>
                            </p:childTnLst>
                          </p:cTn>
                        </p:par>
                      </p:childTnLst>
                    </p:cTn>
                  </p:par>
                  <p:par>
                    <p:cTn id="163" fill="hold">
                      <p:stCondLst>
                        <p:cond delay="indefinite"/>
                      </p:stCondLst>
                      <p:childTnLst>
                        <p:par>
                          <p:cTn id="164" fill="hold">
                            <p:stCondLst>
                              <p:cond delay="0"/>
                            </p:stCondLst>
                            <p:childTnLst>
                              <p:par>
                                <p:cTn id="165" presetID="1" presetClass="exit" presetSubtype="0" fill="hold" grpId="1" nodeType="clickEffect">
                                  <p:stCondLst>
                                    <p:cond delay="0"/>
                                  </p:stCondLst>
                                  <p:childTnLst>
                                    <p:set>
                                      <p:cBhvr>
                                        <p:cTn id="166" dur="1" fill="hold">
                                          <p:stCondLst>
                                            <p:cond delay="0"/>
                                          </p:stCondLst>
                                        </p:cTn>
                                        <p:tgtEl>
                                          <p:spTgt spid="122"/>
                                        </p:tgtEl>
                                        <p:attrNameLst>
                                          <p:attrName>style.visibility</p:attrName>
                                        </p:attrNameLst>
                                      </p:cBhvr>
                                      <p:to>
                                        <p:strVal val="hidden"/>
                                      </p:to>
                                    </p:set>
                                  </p:childTnLst>
                                </p:cTn>
                              </p:par>
                              <p:par>
                                <p:cTn id="167" presetID="1" presetClass="entr" presetSubtype="0" fill="hold" grpId="0" nodeType="withEffect">
                                  <p:stCondLst>
                                    <p:cond delay="0"/>
                                  </p:stCondLst>
                                  <p:childTnLst>
                                    <p:set>
                                      <p:cBhvr>
                                        <p:cTn id="168" dur="1" fill="hold">
                                          <p:stCondLst>
                                            <p:cond delay="0"/>
                                          </p:stCondLst>
                                        </p:cTn>
                                        <p:tgtEl>
                                          <p:spTgt spid="123"/>
                                        </p:tgtEl>
                                        <p:attrNameLst>
                                          <p:attrName>style.visibility</p:attrName>
                                        </p:attrNameLst>
                                      </p:cBhvr>
                                      <p:to>
                                        <p:strVal val="visible"/>
                                      </p:to>
                                    </p:set>
                                  </p:childTnLst>
                                </p:cTn>
                              </p:par>
                            </p:childTnLst>
                          </p:cTn>
                        </p:par>
                      </p:childTnLst>
                    </p:cTn>
                  </p:par>
                  <p:par>
                    <p:cTn id="169" fill="hold">
                      <p:stCondLst>
                        <p:cond delay="indefinite"/>
                      </p:stCondLst>
                      <p:childTnLst>
                        <p:par>
                          <p:cTn id="170" fill="hold">
                            <p:stCondLst>
                              <p:cond delay="0"/>
                            </p:stCondLst>
                            <p:childTnLst>
                              <p:par>
                                <p:cTn id="171" presetID="1" presetClass="exit" presetSubtype="0" fill="hold" grpId="1" nodeType="clickEffect">
                                  <p:stCondLst>
                                    <p:cond delay="0"/>
                                  </p:stCondLst>
                                  <p:childTnLst>
                                    <p:set>
                                      <p:cBhvr>
                                        <p:cTn id="172" dur="1" fill="hold">
                                          <p:stCondLst>
                                            <p:cond delay="0"/>
                                          </p:stCondLst>
                                        </p:cTn>
                                        <p:tgtEl>
                                          <p:spTgt spid="123"/>
                                        </p:tgtEl>
                                        <p:attrNameLst>
                                          <p:attrName>style.visibility</p:attrName>
                                        </p:attrNameLst>
                                      </p:cBhvr>
                                      <p:to>
                                        <p:strVal val="hidden"/>
                                      </p:to>
                                    </p:set>
                                  </p:childTnLst>
                                </p:cTn>
                              </p:par>
                              <p:par>
                                <p:cTn id="173" presetID="1" presetClass="entr" presetSubtype="0" fill="hold" grpId="0" nodeType="withEffect">
                                  <p:stCondLst>
                                    <p:cond delay="0"/>
                                  </p:stCondLst>
                                  <p:childTnLst>
                                    <p:set>
                                      <p:cBhvr>
                                        <p:cTn id="174" dur="1" fill="hold">
                                          <p:stCondLst>
                                            <p:cond delay="0"/>
                                          </p:stCondLst>
                                        </p:cTn>
                                        <p:tgtEl>
                                          <p:spTgt spid="124"/>
                                        </p:tgtEl>
                                        <p:attrNameLst>
                                          <p:attrName>style.visibility</p:attrName>
                                        </p:attrNameLst>
                                      </p:cBhvr>
                                      <p:to>
                                        <p:strVal val="visible"/>
                                      </p:to>
                                    </p:set>
                                  </p:childTnLst>
                                </p:cTn>
                              </p:par>
                            </p:childTnLst>
                          </p:cTn>
                        </p:par>
                      </p:childTnLst>
                    </p:cTn>
                  </p:par>
                  <p:par>
                    <p:cTn id="175" fill="hold">
                      <p:stCondLst>
                        <p:cond delay="indefinite"/>
                      </p:stCondLst>
                      <p:childTnLst>
                        <p:par>
                          <p:cTn id="176" fill="hold">
                            <p:stCondLst>
                              <p:cond delay="0"/>
                            </p:stCondLst>
                            <p:childTnLst>
                              <p:par>
                                <p:cTn id="177" presetID="1" presetClass="entr" presetSubtype="0" fill="hold" nodeType="clickEffect">
                                  <p:stCondLst>
                                    <p:cond delay="0"/>
                                  </p:stCondLst>
                                  <p:childTnLst>
                                    <p:set>
                                      <p:cBhvr>
                                        <p:cTn id="178" dur="1" fill="hold">
                                          <p:stCondLst>
                                            <p:cond delay="0"/>
                                          </p:stCondLst>
                                        </p:cTn>
                                        <p:tgtEl>
                                          <p:spTgt spid="106"/>
                                        </p:tgtEl>
                                        <p:attrNameLst>
                                          <p:attrName>style.visibility</p:attrName>
                                        </p:attrNameLst>
                                      </p:cBhvr>
                                      <p:to>
                                        <p:strVal val="visible"/>
                                      </p:to>
                                    </p:set>
                                  </p:childTnLst>
                                </p:cTn>
                              </p:par>
                            </p:childTnLst>
                          </p:cTn>
                        </p:par>
                      </p:childTnLst>
                    </p:cTn>
                  </p:par>
                  <p:par>
                    <p:cTn id="179" fill="hold">
                      <p:stCondLst>
                        <p:cond delay="indefinite"/>
                      </p:stCondLst>
                      <p:childTnLst>
                        <p:par>
                          <p:cTn id="180" fill="hold">
                            <p:stCondLst>
                              <p:cond delay="0"/>
                            </p:stCondLst>
                            <p:childTnLst>
                              <p:par>
                                <p:cTn id="181" presetID="1" presetClass="entr" presetSubtype="0" fill="hold" grpId="0" nodeType="clickEffect">
                                  <p:stCondLst>
                                    <p:cond delay="0"/>
                                  </p:stCondLst>
                                  <p:childTnLst>
                                    <p:set>
                                      <p:cBhvr>
                                        <p:cTn id="182" dur="1" fill="hold">
                                          <p:stCondLst>
                                            <p:cond delay="0"/>
                                          </p:stCondLst>
                                        </p:cTn>
                                        <p:tgtEl>
                                          <p:spTgt spid="107"/>
                                        </p:tgtEl>
                                        <p:attrNameLst>
                                          <p:attrName>style.visibility</p:attrName>
                                        </p:attrNameLst>
                                      </p:cBhvr>
                                      <p:to>
                                        <p:strVal val="visible"/>
                                      </p:to>
                                    </p:set>
                                  </p:childTnLst>
                                </p:cTn>
                              </p:par>
                            </p:childTnLst>
                          </p:cTn>
                        </p:par>
                      </p:childTnLst>
                    </p:cTn>
                  </p:par>
                  <p:par>
                    <p:cTn id="183" fill="hold">
                      <p:stCondLst>
                        <p:cond delay="indefinite"/>
                      </p:stCondLst>
                      <p:childTnLst>
                        <p:par>
                          <p:cTn id="184" fill="hold">
                            <p:stCondLst>
                              <p:cond delay="0"/>
                            </p:stCondLst>
                            <p:childTnLst>
                              <p:par>
                                <p:cTn id="185" presetID="1" presetClass="exit" presetSubtype="0" fill="hold" grpId="1" nodeType="clickEffect">
                                  <p:stCondLst>
                                    <p:cond delay="0"/>
                                  </p:stCondLst>
                                  <p:childTnLst>
                                    <p:set>
                                      <p:cBhvr>
                                        <p:cTn id="186" dur="1" fill="hold">
                                          <p:stCondLst>
                                            <p:cond delay="0"/>
                                          </p:stCondLst>
                                        </p:cTn>
                                        <p:tgtEl>
                                          <p:spTgt spid="124"/>
                                        </p:tgtEl>
                                        <p:attrNameLst>
                                          <p:attrName>style.visibility</p:attrName>
                                        </p:attrNameLst>
                                      </p:cBhvr>
                                      <p:to>
                                        <p:strVal val="hidden"/>
                                      </p:to>
                                    </p:set>
                                  </p:childTnLst>
                                </p:cTn>
                              </p:par>
                              <p:par>
                                <p:cTn id="187" presetID="1" presetClass="exit" presetSubtype="0" fill="hold" grpId="1" nodeType="withEffect">
                                  <p:stCondLst>
                                    <p:cond delay="0"/>
                                  </p:stCondLst>
                                  <p:childTnLst>
                                    <p:set>
                                      <p:cBhvr>
                                        <p:cTn id="188" dur="1" fill="hold">
                                          <p:stCondLst>
                                            <p:cond delay="0"/>
                                          </p:stCondLst>
                                        </p:cTn>
                                        <p:tgtEl>
                                          <p:spTgt spid="121"/>
                                        </p:tgtEl>
                                        <p:attrNameLst>
                                          <p:attrName>style.visibility</p:attrName>
                                        </p:attrNameLst>
                                      </p:cBhvr>
                                      <p:to>
                                        <p:strVal val="hidden"/>
                                      </p:to>
                                    </p:set>
                                  </p:childTnLst>
                                </p:cTn>
                              </p:par>
                            </p:childTnLst>
                          </p:cTn>
                        </p:par>
                      </p:childTnLst>
                    </p:cTn>
                  </p:par>
                  <p:par>
                    <p:cTn id="189" fill="hold">
                      <p:stCondLst>
                        <p:cond delay="indefinite"/>
                      </p:stCondLst>
                      <p:childTnLst>
                        <p:par>
                          <p:cTn id="190" fill="hold">
                            <p:stCondLst>
                              <p:cond delay="0"/>
                            </p:stCondLst>
                            <p:childTnLst>
                              <p:par>
                                <p:cTn id="191" presetID="10" presetClass="entr" presetSubtype="0" fill="hold" nodeType="clickEffect">
                                  <p:stCondLst>
                                    <p:cond delay="0"/>
                                  </p:stCondLst>
                                  <p:childTnLst>
                                    <p:set>
                                      <p:cBhvr>
                                        <p:cTn id="192" dur="1" fill="hold">
                                          <p:stCondLst>
                                            <p:cond delay="0"/>
                                          </p:stCondLst>
                                        </p:cTn>
                                        <p:tgtEl>
                                          <p:spTgt spid="125"/>
                                        </p:tgtEl>
                                        <p:attrNameLst>
                                          <p:attrName>style.visibility</p:attrName>
                                        </p:attrNameLst>
                                      </p:cBhvr>
                                      <p:to>
                                        <p:strVal val="visible"/>
                                      </p:to>
                                    </p:set>
                                    <p:animEffect transition="in" filter="fade">
                                      <p:cBhvr>
                                        <p:cTn id="193" dur="500"/>
                                        <p:tgtEl>
                                          <p:spTgt spid="125"/>
                                        </p:tgtEl>
                                      </p:cBhvr>
                                    </p:animEffect>
                                  </p:childTnLst>
                                </p:cTn>
                              </p:par>
                            </p:childTnLst>
                          </p:cTn>
                        </p:par>
                      </p:childTnLst>
                    </p:cTn>
                  </p:par>
                  <p:par>
                    <p:cTn id="194" fill="hold">
                      <p:stCondLst>
                        <p:cond delay="indefinite"/>
                      </p:stCondLst>
                      <p:childTnLst>
                        <p:par>
                          <p:cTn id="195" fill="hold">
                            <p:stCondLst>
                              <p:cond delay="0"/>
                            </p:stCondLst>
                            <p:childTnLst>
                              <p:par>
                                <p:cTn id="196" presetID="10" presetClass="exit" presetSubtype="0" fill="hold" nodeType="clickEffect">
                                  <p:stCondLst>
                                    <p:cond delay="0"/>
                                  </p:stCondLst>
                                  <p:childTnLst>
                                    <p:animEffect transition="out" filter="fade">
                                      <p:cBhvr>
                                        <p:cTn id="197" dur="500"/>
                                        <p:tgtEl>
                                          <p:spTgt spid="125"/>
                                        </p:tgtEl>
                                      </p:cBhvr>
                                    </p:animEffect>
                                    <p:set>
                                      <p:cBhvr>
                                        <p:cTn id="198" dur="1" fill="hold">
                                          <p:stCondLst>
                                            <p:cond delay="499"/>
                                          </p:stCondLst>
                                        </p:cTn>
                                        <p:tgtEl>
                                          <p:spTgt spid="125"/>
                                        </p:tgtEl>
                                        <p:attrNameLst>
                                          <p:attrName>style.visibility</p:attrName>
                                        </p:attrNameLst>
                                      </p:cBhvr>
                                      <p:to>
                                        <p:strVal val="hidden"/>
                                      </p:to>
                                    </p:set>
                                  </p:childTnLst>
                                </p:cTn>
                              </p:par>
                            </p:childTnLst>
                          </p:cTn>
                        </p:par>
                      </p:childTnLst>
                    </p:cTn>
                  </p:par>
                  <p:par>
                    <p:cTn id="199" fill="hold">
                      <p:stCondLst>
                        <p:cond delay="indefinite"/>
                      </p:stCondLst>
                      <p:childTnLst>
                        <p:par>
                          <p:cTn id="200" fill="hold">
                            <p:stCondLst>
                              <p:cond delay="0"/>
                            </p:stCondLst>
                            <p:childTnLst>
                              <p:par>
                                <p:cTn id="201" presetID="1" presetClass="entr" presetSubtype="0" fill="hold" grpId="0" nodeType="clickEffect">
                                  <p:stCondLst>
                                    <p:cond delay="0"/>
                                  </p:stCondLst>
                                  <p:childTnLst>
                                    <p:set>
                                      <p:cBhvr>
                                        <p:cTn id="202" dur="1" fill="hold">
                                          <p:stCondLst>
                                            <p:cond delay="0"/>
                                          </p:stCondLst>
                                        </p:cTn>
                                        <p:tgtEl>
                                          <p:spTgt spid="104"/>
                                        </p:tgtEl>
                                        <p:attrNameLst>
                                          <p:attrName>style.visibility</p:attrName>
                                        </p:attrNameLst>
                                      </p:cBhvr>
                                      <p:to>
                                        <p:strVal val="visible"/>
                                      </p:to>
                                    </p:set>
                                  </p:childTnLst>
                                </p:cTn>
                              </p:par>
                            </p:childTnLst>
                          </p:cTn>
                        </p:par>
                      </p:childTnLst>
                    </p:cTn>
                  </p:par>
                  <p:par>
                    <p:cTn id="203" fill="hold">
                      <p:stCondLst>
                        <p:cond delay="indefinite"/>
                      </p:stCondLst>
                      <p:childTnLst>
                        <p:par>
                          <p:cTn id="204" fill="hold">
                            <p:stCondLst>
                              <p:cond delay="0"/>
                            </p:stCondLst>
                            <p:childTnLst>
                              <p:par>
                                <p:cTn id="205" presetID="1" presetClass="entr" presetSubtype="0" fill="hold" grpId="0" nodeType="clickEffect">
                                  <p:stCondLst>
                                    <p:cond delay="0"/>
                                  </p:stCondLst>
                                  <p:childTnLst>
                                    <p:set>
                                      <p:cBhvr>
                                        <p:cTn id="206" dur="1" fill="hold">
                                          <p:stCondLst>
                                            <p:cond delay="0"/>
                                          </p:stCondLst>
                                        </p:cTn>
                                        <p:tgtEl>
                                          <p:spTgt spid="128"/>
                                        </p:tgtEl>
                                        <p:attrNameLst>
                                          <p:attrName>style.visibility</p:attrName>
                                        </p:attrNameLst>
                                      </p:cBhvr>
                                      <p:to>
                                        <p:strVal val="visible"/>
                                      </p:to>
                                    </p:set>
                                  </p:childTnLst>
                                </p:cTn>
                              </p:par>
                            </p:childTnLst>
                          </p:cTn>
                        </p:par>
                      </p:childTnLst>
                    </p:cTn>
                  </p:par>
                  <p:par>
                    <p:cTn id="207" fill="hold">
                      <p:stCondLst>
                        <p:cond delay="indefinite"/>
                      </p:stCondLst>
                      <p:childTnLst>
                        <p:par>
                          <p:cTn id="208" fill="hold">
                            <p:stCondLst>
                              <p:cond delay="0"/>
                            </p:stCondLst>
                            <p:childTnLst>
                              <p:par>
                                <p:cTn id="209" presetID="1" presetClass="entr" presetSubtype="0" fill="hold" nodeType="clickEffect">
                                  <p:stCondLst>
                                    <p:cond delay="0"/>
                                  </p:stCondLst>
                                  <p:childTnLst>
                                    <p:set>
                                      <p:cBhvr>
                                        <p:cTn id="210" dur="1" fill="hold">
                                          <p:stCondLst>
                                            <p:cond delay="0"/>
                                          </p:stCondLst>
                                        </p:cTn>
                                        <p:tgtEl>
                                          <p:spTgt spid="129"/>
                                        </p:tgtEl>
                                        <p:attrNameLst>
                                          <p:attrName>style.visibility</p:attrName>
                                        </p:attrNameLst>
                                      </p:cBhvr>
                                      <p:to>
                                        <p:strVal val="visible"/>
                                      </p:to>
                                    </p:set>
                                  </p:childTnLst>
                                </p:cTn>
                              </p:par>
                            </p:childTnLst>
                          </p:cTn>
                        </p:par>
                      </p:childTnLst>
                    </p:cTn>
                  </p:par>
                  <p:par>
                    <p:cTn id="211" fill="hold">
                      <p:stCondLst>
                        <p:cond delay="indefinite"/>
                      </p:stCondLst>
                      <p:childTnLst>
                        <p:par>
                          <p:cTn id="212" fill="hold">
                            <p:stCondLst>
                              <p:cond delay="0"/>
                            </p:stCondLst>
                            <p:childTnLst>
                              <p:par>
                                <p:cTn id="213" presetID="10" presetClass="entr" presetSubtype="0" fill="hold" nodeType="clickEffect">
                                  <p:stCondLst>
                                    <p:cond delay="0"/>
                                  </p:stCondLst>
                                  <p:childTnLst>
                                    <p:set>
                                      <p:cBhvr>
                                        <p:cTn id="214" dur="1" fill="hold">
                                          <p:stCondLst>
                                            <p:cond delay="0"/>
                                          </p:stCondLst>
                                        </p:cTn>
                                        <p:tgtEl>
                                          <p:spTgt spid="140"/>
                                        </p:tgtEl>
                                        <p:attrNameLst>
                                          <p:attrName>style.visibility</p:attrName>
                                        </p:attrNameLst>
                                      </p:cBhvr>
                                      <p:to>
                                        <p:strVal val="visible"/>
                                      </p:to>
                                    </p:set>
                                    <p:animEffect transition="in" filter="fade">
                                      <p:cBhvr>
                                        <p:cTn id="215" dur="500"/>
                                        <p:tgtEl>
                                          <p:spTgt spid="140"/>
                                        </p:tgtEl>
                                      </p:cBhvr>
                                    </p:animEffect>
                                  </p:childTnLst>
                                </p:cTn>
                              </p:par>
                            </p:childTnLst>
                          </p:cTn>
                        </p:par>
                      </p:childTnLst>
                    </p:cTn>
                  </p:par>
                  <p:par>
                    <p:cTn id="216" fill="hold">
                      <p:stCondLst>
                        <p:cond delay="indefinite"/>
                      </p:stCondLst>
                      <p:childTnLst>
                        <p:par>
                          <p:cTn id="217" fill="hold">
                            <p:stCondLst>
                              <p:cond delay="0"/>
                            </p:stCondLst>
                            <p:childTnLst>
                              <p:par>
                                <p:cTn id="218" presetID="10" presetClass="exit" presetSubtype="0" fill="hold" nodeType="clickEffect">
                                  <p:stCondLst>
                                    <p:cond delay="0"/>
                                  </p:stCondLst>
                                  <p:childTnLst>
                                    <p:animEffect transition="out" filter="fade">
                                      <p:cBhvr>
                                        <p:cTn id="219" dur="500"/>
                                        <p:tgtEl>
                                          <p:spTgt spid="140"/>
                                        </p:tgtEl>
                                      </p:cBhvr>
                                    </p:animEffect>
                                    <p:set>
                                      <p:cBhvr>
                                        <p:cTn id="220" dur="1" fill="hold">
                                          <p:stCondLst>
                                            <p:cond delay="499"/>
                                          </p:stCondLst>
                                        </p:cTn>
                                        <p:tgtEl>
                                          <p:spTgt spid="140"/>
                                        </p:tgtEl>
                                        <p:attrNameLst>
                                          <p:attrName>style.visibility</p:attrName>
                                        </p:attrNameLst>
                                      </p:cBhvr>
                                      <p:to>
                                        <p:strVal val="hidden"/>
                                      </p:to>
                                    </p:set>
                                  </p:childTnLst>
                                </p:cTn>
                              </p:par>
                            </p:childTnLst>
                          </p:cTn>
                        </p:par>
                      </p:childTnLst>
                    </p:cTn>
                  </p:par>
                  <p:par>
                    <p:cTn id="221" fill="hold">
                      <p:stCondLst>
                        <p:cond delay="indefinite"/>
                      </p:stCondLst>
                      <p:childTnLst>
                        <p:par>
                          <p:cTn id="222" fill="hold">
                            <p:stCondLst>
                              <p:cond delay="0"/>
                            </p:stCondLst>
                            <p:childTnLst>
                              <p:par>
                                <p:cTn id="223" presetID="10" presetClass="entr" presetSubtype="0" fill="hold" grpId="0" nodeType="clickEffect">
                                  <p:stCondLst>
                                    <p:cond delay="0"/>
                                  </p:stCondLst>
                                  <p:childTnLst>
                                    <p:set>
                                      <p:cBhvr>
                                        <p:cTn id="224" dur="1" fill="hold">
                                          <p:stCondLst>
                                            <p:cond delay="0"/>
                                          </p:stCondLst>
                                        </p:cTn>
                                        <p:tgtEl>
                                          <p:spTgt spid="143"/>
                                        </p:tgtEl>
                                        <p:attrNameLst>
                                          <p:attrName>style.visibility</p:attrName>
                                        </p:attrNameLst>
                                      </p:cBhvr>
                                      <p:to>
                                        <p:strVal val="visible"/>
                                      </p:to>
                                    </p:set>
                                    <p:animEffect transition="in" filter="fade">
                                      <p:cBhvr>
                                        <p:cTn id="225" dur="500"/>
                                        <p:tgtEl>
                                          <p:spTgt spid="143"/>
                                        </p:tgtEl>
                                      </p:cBhvr>
                                    </p:animEffect>
                                  </p:childTnLst>
                                </p:cTn>
                              </p:par>
                              <p:par>
                                <p:cTn id="226" presetID="10" presetClass="entr" presetSubtype="0" fill="hold" grpId="0" nodeType="withEffect">
                                  <p:stCondLst>
                                    <p:cond delay="0"/>
                                  </p:stCondLst>
                                  <p:childTnLst>
                                    <p:set>
                                      <p:cBhvr>
                                        <p:cTn id="227" dur="1" fill="hold">
                                          <p:stCondLst>
                                            <p:cond delay="0"/>
                                          </p:stCondLst>
                                        </p:cTn>
                                        <p:tgtEl>
                                          <p:spTgt spid="144"/>
                                        </p:tgtEl>
                                        <p:attrNameLst>
                                          <p:attrName>style.visibility</p:attrName>
                                        </p:attrNameLst>
                                      </p:cBhvr>
                                      <p:to>
                                        <p:strVal val="visible"/>
                                      </p:to>
                                    </p:set>
                                    <p:animEffect transition="in" filter="fade">
                                      <p:cBhvr>
                                        <p:cTn id="228" dur="500"/>
                                        <p:tgtEl>
                                          <p:spTgt spid="144"/>
                                        </p:tgtEl>
                                      </p:cBhvr>
                                    </p:animEffect>
                                  </p:childTnLst>
                                </p:cTn>
                              </p:par>
                            </p:childTnLst>
                          </p:cTn>
                        </p:par>
                      </p:childTnLst>
                    </p:cTn>
                  </p:par>
                  <p:par>
                    <p:cTn id="229" fill="hold">
                      <p:stCondLst>
                        <p:cond delay="indefinite"/>
                      </p:stCondLst>
                      <p:childTnLst>
                        <p:par>
                          <p:cTn id="230" fill="hold">
                            <p:stCondLst>
                              <p:cond delay="0"/>
                            </p:stCondLst>
                            <p:childTnLst>
                              <p:par>
                                <p:cTn id="231" presetID="1" presetClass="exit" presetSubtype="0" fill="hold" grpId="1" nodeType="clickEffect">
                                  <p:stCondLst>
                                    <p:cond delay="0"/>
                                  </p:stCondLst>
                                  <p:childTnLst>
                                    <p:set>
                                      <p:cBhvr>
                                        <p:cTn id="232" dur="1" fill="hold">
                                          <p:stCondLst>
                                            <p:cond delay="0"/>
                                          </p:stCondLst>
                                        </p:cTn>
                                        <p:tgtEl>
                                          <p:spTgt spid="144"/>
                                        </p:tgtEl>
                                        <p:attrNameLst>
                                          <p:attrName>style.visibility</p:attrName>
                                        </p:attrNameLst>
                                      </p:cBhvr>
                                      <p:to>
                                        <p:strVal val="hidden"/>
                                      </p:to>
                                    </p:set>
                                  </p:childTnLst>
                                </p:cTn>
                              </p:par>
                              <p:par>
                                <p:cTn id="233" presetID="1" presetClass="entr" presetSubtype="0" fill="hold" grpId="0" nodeType="withEffect">
                                  <p:stCondLst>
                                    <p:cond delay="0"/>
                                  </p:stCondLst>
                                  <p:childTnLst>
                                    <p:set>
                                      <p:cBhvr>
                                        <p:cTn id="234" dur="1" fill="hold">
                                          <p:stCondLst>
                                            <p:cond delay="0"/>
                                          </p:stCondLst>
                                        </p:cTn>
                                        <p:tgtEl>
                                          <p:spTgt spid="145"/>
                                        </p:tgtEl>
                                        <p:attrNameLst>
                                          <p:attrName>style.visibility</p:attrName>
                                        </p:attrNameLst>
                                      </p:cBhvr>
                                      <p:to>
                                        <p:strVal val="visible"/>
                                      </p:to>
                                    </p:set>
                                  </p:childTnLst>
                                </p:cTn>
                              </p:par>
                            </p:childTnLst>
                          </p:cTn>
                        </p:par>
                      </p:childTnLst>
                    </p:cTn>
                  </p:par>
                  <p:par>
                    <p:cTn id="235" fill="hold">
                      <p:stCondLst>
                        <p:cond delay="indefinite"/>
                      </p:stCondLst>
                      <p:childTnLst>
                        <p:par>
                          <p:cTn id="236" fill="hold">
                            <p:stCondLst>
                              <p:cond delay="0"/>
                            </p:stCondLst>
                            <p:childTnLst>
                              <p:par>
                                <p:cTn id="237" presetID="1" presetClass="exit" presetSubtype="0" fill="hold" grpId="1" nodeType="clickEffect">
                                  <p:stCondLst>
                                    <p:cond delay="0"/>
                                  </p:stCondLst>
                                  <p:childTnLst>
                                    <p:set>
                                      <p:cBhvr>
                                        <p:cTn id="238" dur="1" fill="hold">
                                          <p:stCondLst>
                                            <p:cond delay="0"/>
                                          </p:stCondLst>
                                        </p:cTn>
                                        <p:tgtEl>
                                          <p:spTgt spid="145"/>
                                        </p:tgtEl>
                                        <p:attrNameLst>
                                          <p:attrName>style.visibility</p:attrName>
                                        </p:attrNameLst>
                                      </p:cBhvr>
                                      <p:to>
                                        <p:strVal val="hidden"/>
                                      </p:to>
                                    </p:set>
                                  </p:childTnLst>
                                </p:cTn>
                              </p:par>
                              <p:par>
                                <p:cTn id="239" presetID="1" presetClass="entr" presetSubtype="0" fill="hold" grpId="0" nodeType="withEffect">
                                  <p:stCondLst>
                                    <p:cond delay="0"/>
                                  </p:stCondLst>
                                  <p:childTnLst>
                                    <p:set>
                                      <p:cBhvr>
                                        <p:cTn id="240" dur="1" fill="hold">
                                          <p:stCondLst>
                                            <p:cond delay="0"/>
                                          </p:stCondLst>
                                        </p:cTn>
                                        <p:tgtEl>
                                          <p:spTgt spid="146"/>
                                        </p:tgtEl>
                                        <p:attrNameLst>
                                          <p:attrName>style.visibility</p:attrName>
                                        </p:attrNameLst>
                                      </p:cBhvr>
                                      <p:to>
                                        <p:strVal val="visible"/>
                                      </p:to>
                                    </p:set>
                                  </p:childTnLst>
                                </p:cTn>
                              </p:par>
                            </p:childTnLst>
                          </p:cTn>
                        </p:par>
                      </p:childTnLst>
                    </p:cTn>
                  </p:par>
                  <p:par>
                    <p:cTn id="241" fill="hold">
                      <p:stCondLst>
                        <p:cond delay="indefinite"/>
                      </p:stCondLst>
                      <p:childTnLst>
                        <p:par>
                          <p:cTn id="242" fill="hold">
                            <p:stCondLst>
                              <p:cond delay="0"/>
                            </p:stCondLst>
                            <p:childTnLst>
                              <p:par>
                                <p:cTn id="243" presetID="1" presetClass="entr" presetSubtype="0" fill="hold" nodeType="clickEffect">
                                  <p:stCondLst>
                                    <p:cond delay="0"/>
                                  </p:stCondLst>
                                  <p:childTnLst>
                                    <p:set>
                                      <p:cBhvr>
                                        <p:cTn id="244" dur="1" fill="hold">
                                          <p:stCondLst>
                                            <p:cond delay="0"/>
                                          </p:stCondLst>
                                        </p:cTn>
                                        <p:tgtEl>
                                          <p:spTgt spid="138"/>
                                        </p:tgtEl>
                                        <p:attrNameLst>
                                          <p:attrName>style.visibility</p:attrName>
                                        </p:attrNameLst>
                                      </p:cBhvr>
                                      <p:to>
                                        <p:strVal val="visible"/>
                                      </p:to>
                                    </p:set>
                                  </p:childTnLst>
                                </p:cTn>
                              </p:par>
                            </p:childTnLst>
                          </p:cTn>
                        </p:par>
                      </p:childTnLst>
                    </p:cTn>
                  </p:par>
                  <p:par>
                    <p:cTn id="245" fill="hold">
                      <p:stCondLst>
                        <p:cond delay="indefinite"/>
                      </p:stCondLst>
                      <p:childTnLst>
                        <p:par>
                          <p:cTn id="246" fill="hold">
                            <p:stCondLst>
                              <p:cond delay="0"/>
                            </p:stCondLst>
                            <p:childTnLst>
                              <p:par>
                                <p:cTn id="247" presetID="1" presetClass="entr" presetSubtype="0" fill="hold" grpId="0" nodeType="clickEffect">
                                  <p:stCondLst>
                                    <p:cond delay="0"/>
                                  </p:stCondLst>
                                  <p:childTnLst>
                                    <p:set>
                                      <p:cBhvr>
                                        <p:cTn id="248" dur="1" fill="hold">
                                          <p:stCondLst>
                                            <p:cond delay="0"/>
                                          </p:stCondLst>
                                        </p:cTn>
                                        <p:tgtEl>
                                          <p:spTgt spid="139"/>
                                        </p:tgtEl>
                                        <p:attrNameLst>
                                          <p:attrName>style.visibility</p:attrName>
                                        </p:attrNameLst>
                                      </p:cBhvr>
                                      <p:to>
                                        <p:strVal val="visible"/>
                                      </p:to>
                                    </p:set>
                                  </p:childTnLst>
                                </p:cTn>
                              </p:par>
                            </p:childTnLst>
                          </p:cTn>
                        </p:par>
                      </p:childTnLst>
                    </p:cTn>
                  </p:par>
                  <p:par>
                    <p:cTn id="249" fill="hold">
                      <p:stCondLst>
                        <p:cond delay="indefinite"/>
                      </p:stCondLst>
                      <p:childTnLst>
                        <p:par>
                          <p:cTn id="250" fill="hold">
                            <p:stCondLst>
                              <p:cond delay="0"/>
                            </p:stCondLst>
                            <p:childTnLst>
                              <p:par>
                                <p:cTn id="251" presetID="1" presetClass="exit" presetSubtype="0" fill="hold" grpId="1" nodeType="clickEffect">
                                  <p:stCondLst>
                                    <p:cond delay="0"/>
                                  </p:stCondLst>
                                  <p:childTnLst>
                                    <p:set>
                                      <p:cBhvr>
                                        <p:cTn id="252" dur="1" fill="hold">
                                          <p:stCondLst>
                                            <p:cond delay="0"/>
                                          </p:stCondLst>
                                        </p:cTn>
                                        <p:tgtEl>
                                          <p:spTgt spid="146"/>
                                        </p:tgtEl>
                                        <p:attrNameLst>
                                          <p:attrName>style.visibility</p:attrName>
                                        </p:attrNameLst>
                                      </p:cBhvr>
                                      <p:to>
                                        <p:strVal val="hidden"/>
                                      </p:to>
                                    </p:set>
                                  </p:childTnLst>
                                </p:cTn>
                              </p:par>
                              <p:par>
                                <p:cTn id="253" presetID="1" presetClass="exit" presetSubtype="0" fill="hold" grpId="1" nodeType="withEffect">
                                  <p:stCondLst>
                                    <p:cond delay="0"/>
                                  </p:stCondLst>
                                  <p:childTnLst>
                                    <p:set>
                                      <p:cBhvr>
                                        <p:cTn id="254" dur="1" fill="hold">
                                          <p:stCondLst>
                                            <p:cond delay="0"/>
                                          </p:stCondLst>
                                        </p:cTn>
                                        <p:tgtEl>
                                          <p:spTgt spid="143"/>
                                        </p:tgtEl>
                                        <p:attrNameLst>
                                          <p:attrName>style.visibility</p:attrName>
                                        </p:attrNameLst>
                                      </p:cBhvr>
                                      <p:to>
                                        <p:strVal val="hidden"/>
                                      </p:to>
                                    </p:set>
                                  </p:childTnLst>
                                </p:cTn>
                              </p:par>
                            </p:childTnLst>
                          </p:cTn>
                        </p:par>
                      </p:childTnLst>
                    </p:cTn>
                  </p:par>
                  <p:par>
                    <p:cTn id="255" fill="hold">
                      <p:stCondLst>
                        <p:cond delay="indefinite"/>
                      </p:stCondLst>
                      <p:childTnLst>
                        <p:par>
                          <p:cTn id="256" fill="hold">
                            <p:stCondLst>
                              <p:cond delay="0"/>
                            </p:stCondLst>
                            <p:childTnLst>
                              <p:par>
                                <p:cTn id="257" presetID="10" presetClass="entr" presetSubtype="0" fill="hold" nodeType="clickEffect">
                                  <p:stCondLst>
                                    <p:cond delay="0"/>
                                  </p:stCondLst>
                                  <p:childTnLst>
                                    <p:set>
                                      <p:cBhvr>
                                        <p:cTn id="258" dur="1" fill="hold">
                                          <p:stCondLst>
                                            <p:cond delay="0"/>
                                          </p:stCondLst>
                                        </p:cTn>
                                        <p:tgtEl>
                                          <p:spTgt spid="147"/>
                                        </p:tgtEl>
                                        <p:attrNameLst>
                                          <p:attrName>style.visibility</p:attrName>
                                        </p:attrNameLst>
                                      </p:cBhvr>
                                      <p:to>
                                        <p:strVal val="visible"/>
                                      </p:to>
                                    </p:set>
                                    <p:animEffect transition="in" filter="fade">
                                      <p:cBhvr>
                                        <p:cTn id="259" dur="500"/>
                                        <p:tgtEl>
                                          <p:spTgt spid="147"/>
                                        </p:tgtEl>
                                      </p:cBhvr>
                                    </p:animEffect>
                                  </p:childTnLst>
                                </p:cTn>
                              </p:par>
                            </p:childTnLst>
                          </p:cTn>
                        </p:par>
                      </p:childTnLst>
                    </p:cTn>
                  </p:par>
                  <p:par>
                    <p:cTn id="260" fill="hold">
                      <p:stCondLst>
                        <p:cond delay="indefinite"/>
                      </p:stCondLst>
                      <p:childTnLst>
                        <p:par>
                          <p:cTn id="261" fill="hold">
                            <p:stCondLst>
                              <p:cond delay="0"/>
                            </p:stCondLst>
                            <p:childTnLst>
                              <p:par>
                                <p:cTn id="262" presetID="10" presetClass="exit" presetSubtype="0" fill="hold" nodeType="clickEffect">
                                  <p:stCondLst>
                                    <p:cond delay="0"/>
                                  </p:stCondLst>
                                  <p:childTnLst>
                                    <p:animEffect transition="out" filter="fade">
                                      <p:cBhvr>
                                        <p:cTn id="263" dur="500"/>
                                        <p:tgtEl>
                                          <p:spTgt spid="147"/>
                                        </p:tgtEl>
                                      </p:cBhvr>
                                    </p:animEffect>
                                    <p:set>
                                      <p:cBhvr>
                                        <p:cTn id="264" dur="1" fill="hold">
                                          <p:stCondLst>
                                            <p:cond delay="499"/>
                                          </p:stCondLst>
                                        </p:cTn>
                                        <p:tgtEl>
                                          <p:spTgt spid="147"/>
                                        </p:tgtEl>
                                        <p:attrNameLst>
                                          <p:attrName>style.visibility</p:attrName>
                                        </p:attrNameLst>
                                      </p:cBhvr>
                                      <p:to>
                                        <p:strVal val="hidden"/>
                                      </p:to>
                                    </p:set>
                                  </p:childTnLst>
                                </p:cTn>
                              </p:par>
                            </p:childTnLst>
                          </p:cTn>
                        </p:par>
                      </p:childTnLst>
                    </p:cTn>
                  </p:par>
                  <p:par>
                    <p:cTn id="265" fill="hold">
                      <p:stCondLst>
                        <p:cond delay="indefinite"/>
                      </p:stCondLst>
                      <p:childTnLst>
                        <p:par>
                          <p:cTn id="266" fill="hold">
                            <p:stCondLst>
                              <p:cond delay="0"/>
                            </p:stCondLst>
                            <p:childTnLst>
                              <p:par>
                                <p:cTn id="267" presetID="1" presetClass="entr" presetSubtype="0" fill="hold" grpId="0" nodeType="clickEffect">
                                  <p:stCondLst>
                                    <p:cond delay="0"/>
                                  </p:stCondLst>
                                  <p:childTnLst>
                                    <p:set>
                                      <p:cBhvr>
                                        <p:cTn id="268" dur="1" fill="hold">
                                          <p:stCondLst>
                                            <p:cond delay="0"/>
                                          </p:stCondLst>
                                        </p:cTn>
                                        <p:tgtEl>
                                          <p:spTgt spid="136"/>
                                        </p:tgtEl>
                                        <p:attrNameLst>
                                          <p:attrName>style.visibility</p:attrName>
                                        </p:attrNameLst>
                                      </p:cBhvr>
                                      <p:to>
                                        <p:strVal val="visible"/>
                                      </p:to>
                                    </p:set>
                                  </p:childTnLst>
                                </p:cTn>
                              </p:par>
                            </p:childTnLst>
                          </p:cTn>
                        </p:par>
                      </p:childTnLst>
                    </p:cTn>
                  </p:par>
                  <p:par>
                    <p:cTn id="269" fill="hold">
                      <p:stCondLst>
                        <p:cond delay="indefinite"/>
                      </p:stCondLst>
                      <p:childTnLst>
                        <p:par>
                          <p:cTn id="270" fill="hold">
                            <p:stCondLst>
                              <p:cond delay="0"/>
                            </p:stCondLst>
                            <p:childTnLst>
                              <p:par>
                                <p:cTn id="271" presetID="1" presetClass="entr" presetSubtype="0" fill="hold" grpId="0" nodeType="clickEffect">
                                  <p:stCondLst>
                                    <p:cond delay="0"/>
                                  </p:stCondLst>
                                  <p:childTnLst>
                                    <p:set>
                                      <p:cBhvr>
                                        <p:cTn id="272" dur="1" fill="hold">
                                          <p:stCondLst>
                                            <p:cond delay="0"/>
                                          </p:stCondLst>
                                        </p:cTn>
                                        <p:tgtEl>
                                          <p:spTgt spid="150"/>
                                        </p:tgtEl>
                                        <p:attrNameLst>
                                          <p:attrName>style.visibility</p:attrName>
                                        </p:attrNameLst>
                                      </p:cBhvr>
                                      <p:to>
                                        <p:strVal val="visible"/>
                                      </p:to>
                                    </p:set>
                                  </p:childTnLst>
                                </p:cTn>
                              </p:par>
                            </p:childTnLst>
                          </p:cTn>
                        </p:par>
                      </p:childTnLst>
                    </p:cTn>
                  </p:par>
                  <p:par>
                    <p:cTn id="273" fill="hold">
                      <p:stCondLst>
                        <p:cond delay="indefinite"/>
                      </p:stCondLst>
                      <p:childTnLst>
                        <p:par>
                          <p:cTn id="274" fill="hold">
                            <p:stCondLst>
                              <p:cond delay="0"/>
                            </p:stCondLst>
                            <p:childTnLst>
                              <p:par>
                                <p:cTn id="275" presetID="1" presetClass="entr" presetSubtype="0" fill="hold" grpId="0" nodeType="clickEffect">
                                  <p:stCondLst>
                                    <p:cond delay="0"/>
                                  </p:stCondLst>
                                  <p:childTnLst>
                                    <p:set>
                                      <p:cBhvr>
                                        <p:cTn id="276" dur="1" fill="hold">
                                          <p:stCondLst>
                                            <p:cond delay="0"/>
                                          </p:stCondLst>
                                        </p:cTn>
                                        <p:tgtEl>
                                          <p:spTgt spid="151"/>
                                        </p:tgtEl>
                                        <p:attrNameLst>
                                          <p:attrName>style.visibility</p:attrName>
                                        </p:attrNameLst>
                                      </p:cBhvr>
                                      <p:to>
                                        <p:strVal val="visible"/>
                                      </p:to>
                                    </p:set>
                                  </p:childTnLst>
                                </p:cTn>
                              </p:par>
                            </p:childTnLst>
                          </p:cTn>
                        </p:par>
                      </p:childTnLst>
                    </p:cTn>
                  </p:par>
                  <p:par>
                    <p:cTn id="277" fill="hold">
                      <p:stCondLst>
                        <p:cond delay="indefinite"/>
                      </p:stCondLst>
                      <p:childTnLst>
                        <p:par>
                          <p:cTn id="278" fill="hold">
                            <p:stCondLst>
                              <p:cond delay="0"/>
                            </p:stCondLst>
                            <p:childTnLst>
                              <p:par>
                                <p:cTn id="279" presetID="1" presetClass="entr" presetSubtype="0" fill="hold" grpId="0" nodeType="clickEffect">
                                  <p:stCondLst>
                                    <p:cond delay="0"/>
                                  </p:stCondLst>
                                  <p:childTnLst>
                                    <p:set>
                                      <p:cBhvr>
                                        <p:cTn id="280" dur="1" fill="hold">
                                          <p:stCondLst>
                                            <p:cond delay="0"/>
                                          </p:stCondLst>
                                        </p:cTn>
                                        <p:tgtEl>
                                          <p:spTgt spid="182"/>
                                        </p:tgtEl>
                                        <p:attrNameLst>
                                          <p:attrName>style.visibility</p:attrName>
                                        </p:attrNameLst>
                                      </p:cBhvr>
                                      <p:to>
                                        <p:strVal val="visible"/>
                                      </p:to>
                                    </p:set>
                                  </p:childTnLst>
                                </p:cTn>
                              </p:par>
                              <p:par>
                                <p:cTn id="281" presetID="1" presetClass="entr" presetSubtype="0" fill="hold" grpId="0" nodeType="withEffect">
                                  <p:stCondLst>
                                    <p:cond delay="0"/>
                                  </p:stCondLst>
                                  <p:childTnLst>
                                    <p:set>
                                      <p:cBhvr>
                                        <p:cTn id="282" dur="1" fill="hold">
                                          <p:stCondLst>
                                            <p:cond delay="0"/>
                                          </p:stCondLst>
                                        </p:cTn>
                                        <p:tgtEl>
                                          <p:spTgt spid="76"/>
                                        </p:tgtEl>
                                        <p:attrNameLst>
                                          <p:attrName>style.visibility</p:attrName>
                                        </p:attrNameLst>
                                      </p:cBhvr>
                                      <p:to>
                                        <p:strVal val="visible"/>
                                      </p:to>
                                    </p:set>
                                  </p:childTnLst>
                                </p:cTn>
                              </p:par>
                            </p:childTnLst>
                          </p:cTn>
                        </p:par>
                      </p:childTnLst>
                    </p:cTn>
                  </p:par>
                  <p:par>
                    <p:cTn id="283" fill="hold">
                      <p:stCondLst>
                        <p:cond delay="indefinite"/>
                      </p:stCondLst>
                      <p:childTnLst>
                        <p:par>
                          <p:cTn id="284" fill="hold">
                            <p:stCondLst>
                              <p:cond delay="0"/>
                            </p:stCondLst>
                            <p:childTnLst>
                              <p:par>
                                <p:cTn id="285" presetID="1" presetClass="entr" presetSubtype="0" fill="hold" grpId="0" nodeType="clickEffect">
                                  <p:stCondLst>
                                    <p:cond delay="0"/>
                                  </p:stCondLst>
                                  <p:childTnLst>
                                    <p:set>
                                      <p:cBhvr>
                                        <p:cTn id="286" dur="1" fill="hold">
                                          <p:stCondLst>
                                            <p:cond delay="0"/>
                                          </p:stCondLst>
                                        </p:cTn>
                                        <p:tgtEl>
                                          <p:spTgt spid="180"/>
                                        </p:tgtEl>
                                        <p:attrNameLst>
                                          <p:attrName>style.visibility</p:attrName>
                                        </p:attrNameLst>
                                      </p:cBhvr>
                                      <p:to>
                                        <p:strVal val="visible"/>
                                      </p:to>
                                    </p:set>
                                  </p:childTnLst>
                                </p:cTn>
                              </p:par>
                            </p:childTnLst>
                          </p:cTn>
                        </p:par>
                      </p:childTnLst>
                    </p:cTn>
                  </p:par>
                  <p:par>
                    <p:cTn id="287" fill="hold">
                      <p:stCondLst>
                        <p:cond delay="indefinite"/>
                      </p:stCondLst>
                      <p:childTnLst>
                        <p:par>
                          <p:cTn id="288" fill="hold">
                            <p:stCondLst>
                              <p:cond delay="0"/>
                            </p:stCondLst>
                            <p:childTnLst>
                              <p:par>
                                <p:cTn id="289" presetID="1" presetClass="entr" presetSubtype="0" fill="hold" grpId="0" nodeType="clickEffect">
                                  <p:stCondLst>
                                    <p:cond delay="0"/>
                                  </p:stCondLst>
                                  <p:childTnLst>
                                    <p:set>
                                      <p:cBhvr>
                                        <p:cTn id="290" dur="1" fill="hold">
                                          <p:stCondLst>
                                            <p:cond delay="0"/>
                                          </p:stCondLst>
                                        </p:cTn>
                                        <p:tgtEl>
                                          <p:spTgt spid="168"/>
                                        </p:tgtEl>
                                        <p:attrNameLst>
                                          <p:attrName>style.visibility</p:attrName>
                                        </p:attrNameLst>
                                      </p:cBhvr>
                                      <p:to>
                                        <p:strVal val="visible"/>
                                      </p:to>
                                    </p:set>
                                  </p:childTnLst>
                                </p:cTn>
                              </p:par>
                            </p:childTnLst>
                          </p:cTn>
                        </p:par>
                      </p:childTnLst>
                    </p:cTn>
                  </p:par>
                  <p:par>
                    <p:cTn id="291" fill="hold">
                      <p:stCondLst>
                        <p:cond delay="indefinite"/>
                      </p:stCondLst>
                      <p:childTnLst>
                        <p:par>
                          <p:cTn id="292" fill="hold">
                            <p:stCondLst>
                              <p:cond delay="0"/>
                            </p:stCondLst>
                            <p:childTnLst>
                              <p:par>
                                <p:cTn id="293" presetID="1" presetClass="exit" presetSubtype="0" fill="hold" grpId="1" nodeType="clickEffect">
                                  <p:stCondLst>
                                    <p:cond delay="0"/>
                                  </p:stCondLst>
                                  <p:childTnLst>
                                    <p:set>
                                      <p:cBhvr>
                                        <p:cTn id="294" dur="1" fill="hold">
                                          <p:stCondLst>
                                            <p:cond delay="0"/>
                                          </p:stCondLst>
                                        </p:cTn>
                                        <p:tgtEl>
                                          <p:spTgt spid="182"/>
                                        </p:tgtEl>
                                        <p:attrNameLst>
                                          <p:attrName>style.visibility</p:attrName>
                                        </p:attrNameLst>
                                      </p:cBhvr>
                                      <p:to>
                                        <p:strVal val="hidden"/>
                                      </p:to>
                                    </p:set>
                                  </p:childTnLst>
                                </p:cTn>
                              </p:par>
                              <p:par>
                                <p:cTn id="295" presetID="1" presetClass="exit" presetSubtype="0" fill="hold" grpId="1" nodeType="withEffect">
                                  <p:stCondLst>
                                    <p:cond delay="0"/>
                                  </p:stCondLst>
                                  <p:childTnLst>
                                    <p:set>
                                      <p:cBhvr>
                                        <p:cTn id="296" dur="1" fill="hold">
                                          <p:stCondLst>
                                            <p:cond delay="0"/>
                                          </p:stCondLst>
                                        </p:cTn>
                                        <p:tgtEl>
                                          <p:spTgt spid="76"/>
                                        </p:tgtEl>
                                        <p:attrNameLst>
                                          <p:attrName>style.visibility</p:attrName>
                                        </p:attrNameLst>
                                      </p:cBhvr>
                                      <p:to>
                                        <p:strVal val="hidden"/>
                                      </p:to>
                                    </p:set>
                                  </p:childTnLst>
                                </p:cTn>
                              </p:par>
                            </p:childTnLst>
                          </p:cTn>
                        </p:par>
                      </p:childTnLst>
                    </p:cTn>
                  </p:par>
                  <p:par>
                    <p:cTn id="297" fill="hold">
                      <p:stCondLst>
                        <p:cond delay="indefinite"/>
                      </p:stCondLst>
                      <p:childTnLst>
                        <p:par>
                          <p:cTn id="298" fill="hold">
                            <p:stCondLst>
                              <p:cond delay="0"/>
                            </p:stCondLst>
                            <p:childTnLst>
                              <p:par>
                                <p:cTn id="299" presetID="1" presetClass="entr" presetSubtype="0" fill="hold" grpId="0" nodeType="clickEffect">
                                  <p:stCondLst>
                                    <p:cond delay="0"/>
                                  </p:stCondLst>
                                  <p:childTnLst>
                                    <p:set>
                                      <p:cBhvr>
                                        <p:cTn id="300" dur="1" fill="hold">
                                          <p:stCondLst>
                                            <p:cond delay="0"/>
                                          </p:stCondLst>
                                        </p:cTn>
                                        <p:tgtEl>
                                          <p:spTgt spid="183"/>
                                        </p:tgtEl>
                                        <p:attrNameLst>
                                          <p:attrName>style.visibility</p:attrName>
                                        </p:attrNameLst>
                                      </p:cBhvr>
                                      <p:to>
                                        <p:strVal val="visible"/>
                                      </p:to>
                                    </p:set>
                                  </p:childTnLst>
                                </p:cTn>
                              </p:par>
                              <p:par>
                                <p:cTn id="301" presetID="1" presetClass="entr" presetSubtype="0" fill="hold" grpId="0" nodeType="withEffect">
                                  <p:stCondLst>
                                    <p:cond delay="0"/>
                                  </p:stCondLst>
                                  <p:childTnLst>
                                    <p:set>
                                      <p:cBhvr>
                                        <p:cTn id="302" dur="1" fill="hold">
                                          <p:stCondLst>
                                            <p:cond delay="0"/>
                                          </p:stCondLst>
                                        </p:cTn>
                                        <p:tgtEl>
                                          <p:spTgt spid="75"/>
                                        </p:tgtEl>
                                        <p:attrNameLst>
                                          <p:attrName>style.visibility</p:attrName>
                                        </p:attrNameLst>
                                      </p:cBhvr>
                                      <p:to>
                                        <p:strVal val="visible"/>
                                      </p:to>
                                    </p:set>
                                  </p:childTnLst>
                                </p:cTn>
                              </p:par>
                            </p:childTnLst>
                          </p:cTn>
                        </p:par>
                      </p:childTnLst>
                    </p:cTn>
                  </p:par>
                  <p:par>
                    <p:cTn id="303" fill="hold">
                      <p:stCondLst>
                        <p:cond delay="indefinite"/>
                      </p:stCondLst>
                      <p:childTnLst>
                        <p:par>
                          <p:cTn id="304" fill="hold">
                            <p:stCondLst>
                              <p:cond delay="0"/>
                            </p:stCondLst>
                            <p:childTnLst>
                              <p:par>
                                <p:cTn id="305" presetID="1" presetClass="entr" presetSubtype="0" fill="hold" nodeType="clickEffect">
                                  <p:stCondLst>
                                    <p:cond delay="0"/>
                                  </p:stCondLst>
                                  <p:childTnLst>
                                    <p:set>
                                      <p:cBhvr>
                                        <p:cTn id="306" dur="1" fill="hold">
                                          <p:stCondLst>
                                            <p:cond delay="0"/>
                                          </p:stCondLst>
                                        </p:cTn>
                                        <p:tgtEl>
                                          <p:spTgt spid="170"/>
                                        </p:tgtEl>
                                        <p:attrNameLst>
                                          <p:attrName>style.visibility</p:attrName>
                                        </p:attrNameLst>
                                      </p:cBhvr>
                                      <p:to>
                                        <p:strVal val="visible"/>
                                      </p:to>
                                    </p:set>
                                  </p:childTnLst>
                                </p:cTn>
                              </p:par>
                            </p:childTnLst>
                          </p:cTn>
                        </p:par>
                      </p:childTnLst>
                    </p:cTn>
                  </p:par>
                  <p:par>
                    <p:cTn id="307" fill="hold">
                      <p:stCondLst>
                        <p:cond delay="indefinite"/>
                      </p:stCondLst>
                      <p:childTnLst>
                        <p:par>
                          <p:cTn id="308" fill="hold">
                            <p:stCondLst>
                              <p:cond delay="0"/>
                            </p:stCondLst>
                            <p:childTnLst>
                              <p:par>
                                <p:cTn id="309" presetID="1" presetClass="entr" presetSubtype="0" fill="hold" grpId="0" nodeType="clickEffect">
                                  <p:stCondLst>
                                    <p:cond delay="0"/>
                                  </p:stCondLst>
                                  <p:childTnLst>
                                    <p:set>
                                      <p:cBhvr>
                                        <p:cTn id="310" dur="1" fill="hold">
                                          <p:stCondLst>
                                            <p:cond delay="0"/>
                                          </p:stCondLst>
                                        </p:cTn>
                                        <p:tgtEl>
                                          <p:spTgt spid="169"/>
                                        </p:tgtEl>
                                        <p:attrNameLst>
                                          <p:attrName>style.visibility</p:attrName>
                                        </p:attrNameLst>
                                      </p:cBhvr>
                                      <p:to>
                                        <p:strVal val="visible"/>
                                      </p:to>
                                    </p:set>
                                  </p:childTnLst>
                                </p:cTn>
                              </p:par>
                            </p:childTnLst>
                          </p:cTn>
                        </p:par>
                      </p:childTnLst>
                    </p:cTn>
                  </p:par>
                  <p:par>
                    <p:cTn id="311" fill="hold">
                      <p:stCondLst>
                        <p:cond delay="indefinite"/>
                      </p:stCondLst>
                      <p:childTnLst>
                        <p:par>
                          <p:cTn id="312" fill="hold">
                            <p:stCondLst>
                              <p:cond delay="0"/>
                            </p:stCondLst>
                            <p:childTnLst>
                              <p:par>
                                <p:cTn id="313" presetID="1" presetClass="exit" presetSubtype="0" fill="hold" grpId="1" nodeType="clickEffect">
                                  <p:stCondLst>
                                    <p:cond delay="0"/>
                                  </p:stCondLst>
                                  <p:childTnLst>
                                    <p:set>
                                      <p:cBhvr>
                                        <p:cTn id="314" dur="1" fill="hold">
                                          <p:stCondLst>
                                            <p:cond delay="0"/>
                                          </p:stCondLst>
                                        </p:cTn>
                                        <p:tgtEl>
                                          <p:spTgt spid="183"/>
                                        </p:tgtEl>
                                        <p:attrNameLst>
                                          <p:attrName>style.visibility</p:attrName>
                                        </p:attrNameLst>
                                      </p:cBhvr>
                                      <p:to>
                                        <p:strVal val="hidden"/>
                                      </p:to>
                                    </p:set>
                                  </p:childTnLst>
                                </p:cTn>
                              </p:par>
                              <p:par>
                                <p:cTn id="315" presetID="1" presetClass="exit" presetSubtype="0" fill="hold" grpId="1" nodeType="withEffect">
                                  <p:stCondLst>
                                    <p:cond delay="0"/>
                                  </p:stCondLst>
                                  <p:childTnLst>
                                    <p:set>
                                      <p:cBhvr>
                                        <p:cTn id="316" dur="1" fill="hold">
                                          <p:stCondLst>
                                            <p:cond delay="0"/>
                                          </p:stCondLst>
                                        </p:cTn>
                                        <p:tgtEl>
                                          <p:spTgt spid="75"/>
                                        </p:tgtEl>
                                        <p:attrNameLst>
                                          <p:attrName>style.visibility</p:attrName>
                                        </p:attrNameLst>
                                      </p:cBhvr>
                                      <p:to>
                                        <p:strVal val="hidden"/>
                                      </p:to>
                                    </p:set>
                                  </p:childTnLst>
                                </p:cTn>
                              </p:par>
                            </p:childTnLst>
                          </p:cTn>
                        </p:par>
                      </p:childTnLst>
                    </p:cTn>
                  </p:par>
                  <p:par>
                    <p:cTn id="317" fill="hold">
                      <p:stCondLst>
                        <p:cond delay="indefinite"/>
                      </p:stCondLst>
                      <p:childTnLst>
                        <p:par>
                          <p:cTn id="318" fill="hold">
                            <p:stCondLst>
                              <p:cond delay="0"/>
                            </p:stCondLst>
                            <p:childTnLst>
                              <p:par>
                                <p:cTn id="319" presetID="1" presetClass="entr" presetSubtype="0" fill="hold" grpId="0" nodeType="clickEffect">
                                  <p:stCondLst>
                                    <p:cond delay="0"/>
                                  </p:stCondLst>
                                  <p:childTnLst>
                                    <p:set>
                                      <p:cBhvr>
                                        <p:cTn id="320" dur="1" fill="hold">
                                          <p:stCondLst>
                                            <p:cond delay="0"/>
                                          </p:stCondLst>
                                        </p:cTn>
                                        <p:tgtEl>
                                          <p:spTgt spid="171"/>
                                        </p:tgtEl>
                                        <p:attrNameLst>
                                          <p:attrName>style.visibility</p:attrName>
                                        </p:attrNameLst>
                                      </p:cBhvr>
                                      <p:to>
                                        <p:strVal val="visible"/>
                                      </p:to>
                                    </p:set>
                                  </p:childTnLst>
                                </p:cTn>
                              </p:par>
                            </p:childTnLst>
                          </p:cTn>
                        </p:par>
                      </p:childTnLst>
                    </p:cTn>
                  </p:par>
                  <p:par>
                    <p:cTn id="321" fill="hold">
                      <p:stCondLst>
                        <p:cond delay="indefinite"/>
                      </p:stCondLst>
                      <p:childTnLst>
                        <p:par>
                          <p:cTn id="322" fill="hold">
                            <p:stCondLst>
                              <p:cond delay="0"/>
                            </p:stCondLst>
                            <p:childTnLst>
                              <p:par>
                                <p:cTn id="323" presetID="1" presetClass="entr" presetSubtype="0" fill="hold" grpId="0" nodeType="clickEffect">
                                  <p:stCondLst>
                                    <p:cond delay="0"/>
                                  </p:stCondLst>
                                  <p:childTnLst>
                                    <p:set>
                                      <p:cBhvr>
                                        <p:cTn id="324" dur="1" fill="hold">
                                          <p:stCondLst>
                                            <p:cond delay="0"/>
                                          </p:stCondLst>
                                        </p:cTn>
                                        <p:tgtEl>
                                          <p:spTgt spid="184"/>
                                        </p:tgtEl>
                                        <p:attrNameLst>
                                          <p:attrName>style.visibility</p:attrName>
                                        </p:attrNameLst>
                                      </p:cBhvr>
                                      <p:to>
                                        <p:strVal val="visible"/>
                                      </p:to>
                                    </p:set>
                                  </p:childTnLst>
                                </p:cTn>
                              </p:par>
                            </p:childTnLst>
                          </p:cTn>
                        </p:par>
                      </p:childTnLst>
                    </p:cTn>
                  </p:par>
                  <p:par>
                    <p:cTn id="325" fill="hold">
                      <p:stCondLst>
                        <p:cond delay="indefinite"/>
                      </p:stCondLst>
                      <p:childTnLst>
                        <p:par>
                          <p:cTn id="326" fill="hold">
                            <p:stCondLst>
                              <p:cond delay="0"/>
                            </p:stCondLst>
                            <p:childTnLst>
                              <p:par>
                                <p:cTn id="327" presetID="1" presetClass="entr" presetSubtype="0" fill="hold" grpId="0" nodeType="clickEffect">
                                  <p:stCondLst>
                                    <p:cond delay="0"/>
                                  </p:stCondLst>
                                  <p:childTnLst>
                                    <p:set>
                                      <p:cBhvr>
                                        <p:cTn id="328" dur="1" fill="hold">
                                          <p:stCondLst>
                                            <p:cond delay="0"/>
                                          </p:stCondLst>
                                        </p:cTn>
                                        <p:tgtEl>
                                          <p:spTgt spid="103"/>
                                        </p:tgtEl>
                                        <p:attrNameLst>
                                          <p:attrName>style.visibility</p:attrName>
                                        </p:attrNameLst>
                                      </p:cBhvr>
                                      <p:to>
                                        <p:strVal val="visible"/>
                                      </p:to>
                                    </p:set>
                                  </p:childTnLst>
                                </p:cTn>
                              </p:par>
                            </p:childTnLst>
                          </p:cTn>
                        </p:par>
                      </p:childTnLst>
                    </p:cTn>
                  </p:par>
                  <p:par>
                    <p:cTn id="329" fill="hold">
                      <p:stCondLst>
                        <p:cond delay="indefinite"/>
                      </p:stCondLst>
                      <p:childTnLst>
                        <p:par>
                          <p:cTn id="330" fill="hold">
                            <p:stCondLst>
                              <p:cond delay="0"/>
                            </p:stCondLst>
                            <p:childTnLst>
                              <p:par>
                                <p:cTn id="331" presetID="1" presetClass="entr" presetSubtype="0" fill="hold" grpId="0" nodeType="clickEffect">
                                  <p:stCondLst>
                                    <p:cond delay="0"/>
                                  </p:stCondLst>
                                  <p:childTnLst>
                                    <p:set>
                                      <p:cBhvr>
                                        <p:cTn id="332" dur="1" fill="hold">
                                          <p:stCondLst>
                                            <p:cond delay="0"/>
                                          </p:stCondLst>
                                        </p:cTn>
                                        <p:tgtEl>
                                          <p:spTgt spid="175"/>
                                        </p:tgtEl>
                                        <p:attrNameLst>
                                          <p:attrName>style.visibility</p:attrName>
                                        </p:attrNameLst>
                                      </p:cBhvr>
                                      <p:to>
                                        <p:strVal val="visible"/>
                                      </p:to>
                                    </p:set>
                                  </p:childTnLst>
                                </p:cTn>
                              </p:par>
                            </p:childTnLst>
                          </p:cTn>
                        </p:par>
                      </p:childTnLst>
                    </p:cTn>
                  </p:par>
                  <p:par>
                    <p:cTn id="333" fill="hold">
                      <p:stCondLst>
                        <p:cond delay="indefinite"/>
                      </p:stCondLst>
                      <p:childTnLst>
                        <p:par>
                          <p:cTn id="334" fill="hold">
                            <p:stCondLst>
                              <p:cond delay="0"/>
                            </p:stCondLst>
                            <p:childTnLst>
                              <p:par>
                                <p:cTn id="335" presetID="1" presetClass="exit" presetSubtype="0" fill="hold" grpId="1" nodeType="clickEffect">
                                  <p:stCondLst>
                                    <p:cond delay="0"/>
                                  </p:stCondLst>
                                  <p:childTnLst>
                                    <p:set>
                                      <p:cBhvr>
                                        <p:cTn id="336" dur="1" fill="hold">
                                          <p:stCondLst>
                                            <p:cond delay="0"/>
                                          </p:stCondLst>
                                        </p:cTn>
                                        <p:tgtEl>
                                          <p:spTgt spid="103"/>
                                        </p:tgtEl>
                                        <p:attrNameLst>
                                          <p:attrName>style.visibility</p:attrName>
                                        </p:attrNameLst>
                                      </p:cBhvr>
                                      <p:to>
                                        <p:strVal val="hidden"/>
                                      </p:to>
                                    </p:set>
                                  </p:childTnLst>
                                </p:cTn>
                              </p:par>
                              <p:par>
                                <p:cTn id="337" presetID="1" presetClass="exit" presetSubtype="0" fill="hold" grpId="1" nodeType="withEffect">
                                  <p:stCondLst>
                                    <p:cond delay="0"/>
                                  </p:stCondLst>
                                  <p:childTnLst>
                                    <p:set>
                                      <p:cBhvr>
                                        <p:cTn id="338" dur="1" fill="hold">
                                          <p:stCondLst>
                                            <p:cond delay="0"/>
                                          </p:stCondLst>
                                        </p:cTn>
                                        <p:tgtEl>
                                          <p:spTgt spid="184"/>
                                        </p:tgtEl>
                                        <p:attrNameLst>
                                          <p:attrName>style.visibility</p:attrName>
                                        </p:attrNameLst>
                                      </p:cBhvr>
                                      <p:to>
                                        <p:strVal val="hidden"/>
                                      </p:to>
                                    </p:set>
                                  </p:childTnLst>
                                </p:cTn>
                              </p:par>
                            </p:childTnLst>
                          </p:cTn>
                        </p:par>
                      </p:childTnLst>
                    </p:cTn>
                  </p:par>
                  <p:par>
                    <p:cTn id="339" fill="hold">
                      <p:stCondLst>
                        <p:cond delay="indefinite"/>
                      </p:stCondLst>
                      <p:childTnLst>
                        <p:par>
                          <p:cTn id="340" fill="hold">
                            <p:stCondLst>
                              <p:cond delay="0"/>
                            </p:stCondLst>
                            <p:childTnLst>
                              <p:par>
                                <p:cTn id="341" presetID="1" presetClass="entr" presetSubtype="0" fill="hold" grpId="0" nodeType="clickEffect">
                                  <p:stCondLst>
                                    <p:cond delay="0"/>
                                  </p:stCondLst>
                                  <p:childTnLst>
                                    <p:set>
                                      <p:cBhvr>
                                        <p:cTn id="342" dur="1" fill="hold">
                                          <p:stCondLst>
                                            <p:cond delay="0"/>
                                          </p:stCondLst>
                                        </p:cTn>
                                        <p:tgtEl>
                                          <p:spTgt spid="185"/>
                                        </p:tgtEl>
                                        <p:attrNameLst>
                                          <p:attrName>style.visibility</p:attrName>
                                        </p:attrNameLst>
                                      </p:cBhvr>
                                      <p:to>
                                        <p:strVal val="visible"/>
                                      </p:to>
                                    </p:set>
                                  </p:childTnLst>
                                </p:cTn>
                              </p:par>
                              <p:par>
                                <p:cTn id="343" presetID="1" presetClass="entr" presetSubtype="0" fill="hold" grpId="0" nodeType="withEffect">
                                  <p:stCondLst>
                                    <p:cond delay="0"/>
                                  </p:stCondLst>
                                  <p:childTnLst>
                                    <p:set>
                                      <p:cBhvr>
                                        <p:cTn id="344" dur="1" fill="hold">
                                          <p:stCondLst>
                                            <p:cond delay="0"/>
                                          </p:stCondLst>
                                        </p:cTn>
                                        <p:tgtEl>
                                          <p:spTgt spid="102"/>
                                        </p:tgtEl>
                                        <p:attrNameLst>
                                          <p:attrName>style.visibility</p:attrName>
                                        </p:attrNameLst>
                                      </p:cBhvr>
                                      <p:to>
                                        <p:strVal val="visible"/>
                                      </p:to>
                                    </p:set>
                                  </p:childTnLst>
                                </p:cTn>
                              </p:par>
                            </p:childTnLst>
                          </p:cTn>
                        </p:par>
                      </p:childTnLst>
                    </p:cTn>
                  </p:par>
                  <p:par>
                    <p:cTn id="345" fill="hold">
                      <p:stCondLst>
                        <p:cond delay="indefinite"/>
                      </p:stCondLst>
                      <p:childTnLst>
                        <p:par>
                          <p:cTn id="346" fill="hold">
                            <p:stCondLst>
                              <p:cond delay="0"/>
                            </p:stCondLst>
                            <p:childTnLst>
                              <p:par>
                                <p:cTn id="347" presetID="1" presetClass="entr" presetSubtype="0" fill="hold" nodeType="clickEffect">
                                  <p:stCondLst>
                                    <p:cond delay="0"/>
                                  </p:stCondLst>
                                  <p:childTnLst>
                                    <p:set>
                                      <p:cBhvr>
                                        <p:cTn id="348" dur="1" fill="hold">
                                          <p:stCondLst>
                                            <p:cond delay="0"/>
                                          </p:stCondLst>
                                        </p:cTn>
                                        <p:tgtEl>
                                          <p:spTgt spid="177"/>
                                        </p:tgtEl>
                                        <p:attrNameLst>
                                          <p:attrName>style.visibility</p:attrName>
                                        </p:attrNameLst>
                                      </p:cBhvr>
                                      <p:to>
                                        <p:strVal val="visible"/>
                                      </p:to>
                                    </p:set>
                                  </p:childTnLst>
                                </p:cTn>
                              </p:par>
                            </p:childTnLst>
                          </p:cTn>
                        </p:par>
                      </p:childTnLst>
                    </p:cTn>
                  </p:par>
                  <p:par>
                    <p:cTn id="349" fill="hold">
                      <p:stCondLst>
                        <p:cond delay="indefinite"/>
                      </p:stCondLst>
                      <p:childTnLst>
                        <p:par>
                          <p:cTn id="350" fill="hold">
                            <p:stCondLst>
                              <p:cond delay="0"/>
                            </p:stCondLst>
                            <p:childTnLst>
                              <p:par>
                                <p:cTn id="351" presetID="1" presetClass="entr" presetSubtype="0" fill="hold" grpId="0" nodeType="clickEffect">
                                  <p:stCondLst>
                                    <p:cond delay="0"/>
                                  </p:stCondLst>
                                  <p:childTnLst>
                                    <p:set>
                                      <p:cBhvr>
                                        <p:cTn id="352" dur="1" fill="hold">
                                          <p:stCondLst>
                                            <p:cond delay="0"/>
                                          </p:stCondLst>
                                        </p:cTn>
                                        <p:tgtEl>
                                          <p:spTgt spid="176"/>
                                        </p:tgtEl>
                                        <p:attrNameLst>
                                          <p:attrName>style.visibility</p:attrName>
                                        </p:attrNameLst>
                                      </p:cBhvr>
                                      <p:to>
                                        <p:strVal val="visible"/>
                                      </p:to>
                                    </p:set>
                                  </p:childTnLst>
                                </p:cTn>
                              </p:par>
                            </p:childTnLst>
                          </p:cTn>
                        </p:par>
                      </p:childTnLst>
                    </p:cTn>
                  </p:par>
                  <p:par>
                    <p:cTn id="353" fill="hold">
                      <p:stCondLst>
                        <p:cond delay="indefinite"/>
                      </p:stCondLst>
                      <p:childTnLst>
                        <p:par>
                          <p:cTn id="354" fill="hold">
                            <p:stCondLst>
                              <p:cond delay="0"/>
                            </p:stCondLst>
                            <p:childTnLst>
                              <p:par>
                                <p:cTn id="355" presetID="1" presetClass="exit" presetSubtype="0" fill="hold" grpId="1" nodeType="clickEffect">
                                  <p:stCondLst>
                                    <p:cond delay="0"/>
                                  </p:stCondLst>
                                  <p:childTnLst>
                                    <p:set>
                                      <p:cBhvr>
                                        <p:cTn id="356" dur="1" fill="hold">
                                          <p:stCondLst>
                                            <p:cond delay="0"/>
                                          </p:stCondLst>
                                        </p:cTn>
                                        <p:tgtEl>
                                          <p:spTgt spid="185"/>
                                        </p:tgtEl>
                                        <p:attrNameLst>
                                          <p:attrName>style.visibility</p:attrName>
                                        </p:attrNameLst>
                                      </p:cBhvr>
                                      <p:to>
                                        <p:strVal val="hidden"/>
                                      </p:to>
                                    </p:set>
                                  </p:childTnLst>
                                </p:cTn>
                              </p:par>
                              <p:par>
                                <p:cTn id="357" presetID="1" presetClass="exit" presetSubtype="0" fill="hold" grpId="1" nodeType="withEffect">
                                  <p:stCondLst>
                                    <p:cond delay="0"/>
                                  </p:stCondLst>
                                  <p:childTnLst>
                                    <p:set>
                                      <p:cBhvr>
                                        <p:cTn id="358" dur="1" fill="hold">
                                          <p:stCondLst>
                                            <p:cond delay="0"/>
                                          </p:stCondLst>
                                        </p:cTn>
                                        <p:tgtEl>
                                          <p:spTgt spid="102"/>
                                        </p:tgtEl>
                                        <p:attrNameLst>
                                          <p:attrName>style.visibility</p:attrName>
                                        </p:attrNameLst>
                                      </p:cBhvr>
                                      <p:to>
                                        <p:strVal val="hidden"/>
                                      </p:to>
                                    </p:set>
                                  </p:childTnLst>
                                </p:cTn>
                              </p:par>
                            </p:childTnLst>
                          </p:cTn>
                        </p:par>
                      </p:childTnLst>
                    </p:cTn>
                  </p:par>
                  <p:par>
                    <p:cTn id="359" fill="hold">
                      <p:stCondLst>
                        <p:cond delay="indefinite"/>
                      </p:stCondLst>
                      <p:childTnLst>
                        <p:par>
                          <p:cTn id="360" fill="hold">
                            <p:stCondLst>
                              <p:cond delay="0"/>
                            </p:stCondLst>
                            <p:childTnLst>
                              <p:par>
                                <p:cTn id="361" presetID="1" presetClass="entr" presetSubtype="0" fill="hold" grpId="0" nodeType="clickEffect">
                                  <p:stCondLst>
                                    <p:cond delay="0"/>
                                  </p:stCondLst>
                                  <p:childTnLst>
                                    <p:set>
                                      <p:cBhvr>
                                        <p:cTn id="362" dur="1" fill="hold">
                                          <p:stCondLst>
                                            <p:cond delay="0"/>
                                          </p:stCondLst>
                                        </p:cTn>
                                        <p:tgtEl>
                                          <p:spTgt spid="179"/>
                                        </p:tgtEl>
                                        <p:attrNameLst>
                                          <p:attrName>style.visibility</p:attrName>
                                        </p:attrNameLst>
                                      </p:cBhvr>
                                      <p:to>
                                        <p:strVal val="visible"/>
                                      </p:to>
                                    </p:set>
                                  </p:childTnLst>
                                </p:cTn>
                              </p:par>
                            </p:childTnLst>
                          </p:cTn>
                        </p:par>
                      </p:childTnLst>
                    </p:cTn>
                  </p:par>
                  <p:par>
                    <p:cTn id="363" fill="hold">
                      <p:stCondLst>
                        <p:cond delay="indefinite"/>
                      </p:stCondLst>
                      <p:childTnLst>
                        <p:par>
                          <p:cTn id="364" fill="hold">
                            <p:stCondLst>
                              <p:cond delay="0"/>
                            </p:stCondLst>
                            <p:childTnLst>
                              <p:par>
                                <p:cTn id="365" presetID="1" presetClass="entr" presetSubtype="0" fill="hold" grpId="0" nodeType="clickEffect">
                                  <p:stCondLst>
                                    <p:cond delay="0"/>
                                  </p:stCondLst>
                                  <p:childTnLst>
                                    <p:set>
                                      <p:cBhvr>
                                        <p:cTn id="366" dur="1" fill="hold">
                                          <p:stCondLst>
                                            <p:cond delay="0"/>
                                          </p:stCondLst>
                                        </p:cTn>
                                        <p:tgtEl>
                                          <p:spTgt spid="186"/>
                                        </p:tgtEl>
                                        <p:attrNameLst>
                                          <p:attrName>style.visibility</p:attrName>
                                        </p:attrNameLst>
                                      </p:cBhvr>
                                      <p:to>
                                        <p:strVal val="visible"/>
                                      </p:to>
                                    </p:set>
                                  </p:childTnLst>
                                </p:cTn>
                              </p:par>
                              <p:par>
                                <p:cTn id="367" presetID="1" presetClass="entr" presetSubtype="0" fill="hold" grpId="0" nodeType="withEffect">
                                  <p:stCondLst>
                                    <p:cond delay="0"/>
                                  </p:stCondLst>
                                  <p:childTnLst>
                                    <p:set>
                                      <p:cBhvr>
                                        <p:cTn id="368" dur="1" fill="hold">
                                          <p:stCondLst>
                                            <p:cond delay="0"/>
                                          </p:stCondLst>
                                        </p:cTn>
                                        <p:tgtEl>
                                          <p:spTgt spid="135"/>
                                        </p:tgtEl>
                                        <p:attrNameLst>
                                          <p:attrName>style.visibility</p:attrName>
                                        </p:attrNameLst>
                                      </p:cBhvr>
                                      <p:to>
                                        <p:strVal val="visible"/>
                                      </p:to>
                                    </p:set>
                                  </p:childTnLst>
                                </p:cTn>
                              </p:par>
                            </p:childTnLst>
                          </p:cTn>
                        </p:par>
                      </p:childTnLst>
                    </p:cTn>
                  </p:par>
                  <p:par>
                    <p:cTn id="369" fill="hold">
                      <p:stCondLst>
                        <p:cond delay="indefinite"/>
                      </p:stCondLst>
                      <p:childTnLst>
                        <p:par>
                          <p:cTn id="370" fill="hold">
                            <p:stCondLst>
                              <p:cond delay="0"/>
                            </p:stCondLst>
                            <p:childTnLst>
                              <p:par>
                                <p:cTn id="371" presetID="1" presetClass="entr" presetSubtype="0" fill="hold" grpId="0" nodeType="clickEffect">
                                  <p:stCondLst>
                                    <p:cond delay="0"/>
                                  </p:stCondLst>
                                  <p:childTnLst>
                                    <p:set>
                                      <p:cBhvr>
                                        <p:cTn id="372" dur="1" fill="hold">
                                          <p:stCondLst>
                                            <p:cond delay="0"/>
                                          </p:stCondLst>
                                        </p:cTn>
                                        <p:tgtEl>
                                          <p:spTgt spid="172"/>
                                        </p:tgtEl>
                                        <p:attrNameLst>
                                          <p:attrName>style.visibility</p:attrName>
                                        </p:attrNameLst>
                                      </p:cBhvr>
                                      <p:to>
                                        <p:strVal val="visible"/>
                                      </p:to>
                                    </p:set>
                                  </p:childTnLst>
                                </p:cTn>
                              </p:par>
                            </p:childTnLst>
                          </p:cTn>
                        </p:par>
                      </p:childTnLst>
                    </p:cTn>
                  </p:par>
                  <p:par>
                    <p:cTn id="373" fill="hold">
                      <p:stCondLst>
                        <p:cond delay="indefinite"/>
                      </p:stCondLst>
                      <p:childTnLst>
                        <p:par>
                          <p:cTn id="374" fill="hold">
                            <p:stCondLst>
                              <p:cond delay="0"/>
                            </p:stCondLst>
                            <p:childTnLst>
                              <p:par>
                                <p:cTn id="375" presetID="1" presetClass="exit" presetSubtype="0" fill="hold" grpId="1" nodeType="clickEffect">
                                  <p:stCondLst>
                                    <p:cond delay="0"/>
                                  </p:stCondLst>
                                  <p:childTnLst>
                                    <p:set>
                                      <p:cBhvr>
                                        <p:cTn id="376" dur="1" fill="hold">
                                          <p:stCondLst>
                                            <p:cond delay="0"/>
                                          </p:stCondLst>
                                        </p:cTn>
                                        <p:tgtEl>
                                          <p:spTgt spid="135"/>
                                        </p:tgtEl>
                                        <p:attrNameLst>
                                          <p:attrName>style.visibility</p:attrName>
                                        </p:attrNameLst>
                                      </p:cBhvr>
                                      <p:to>
                                        <p:strVal val="hidden"/>
                                      </p:to>
                                    </p:set>
                                  </p:childTnLst>
                                </p:cTn>
                              </p:par>
                              <p:par>
                                <p:cTn id="377" presetID="1" presetClass="exit" presetSubtype="0" fill="hold" grpId="1" nodeType="withEffect">
                                  <p:stCondLst>
                                    <p:cond delay="0"/>
                                  </p:stCondLst>
                                  <p:childTnLst>
                                    <p:set>
                                      <p:cBhvr>
                                        <p:cTn id="378" dur="1" fill="hold">
                                          <p:stCondLst>
                                            <p:cond delay="0"/>
                                          </p:stCondLst>
                                        </p:cTn>
                                        <p:tgtEl>
                                          <p:spTgt spid="186"/>
                                        </p:tgtEl>
                                        <p:attrNameLst>
                                          <p:attrName>style.visibility</p:attrName>
                                        </p:attrNameLst>
                                      </p:cBhvr>
                                      <p:to>
                                        <p:strVal val="hidden"/>
                                      </p:to>
                                    </p:set>
                                  </p:childTnLst>
                                </p:cTn>
                              </p:par>
                            </p:childTnLst>
                          </p:cTn>
                        </p:par>
                      </p:childTnLst>
                    </p:cTn>
                  </p:par>
                  <p:par>
                    <p:cTn id="379" fill="hold">
                      <p:stCondLst>
                        <p:cond delay="indefinite"/>
                      </p:stCondLst>
                      <p:childTnLst>
                        <p:par>
                          <p:cTn id="380" fill="hold">
                            <p:stCondLst>
                              <p:cond delay="0"/>
                            </p:stCondLst>
                            <p:childTnLst>
                              <p:par>
                                <p:cTn id="381" presetID="1" presetClass="entr" presetSubtype="0" fill="hold" grpId="0" nodeType="clickEffect">
                                  <p:stCondLst>
                                    <p:cond delay="0"/>
                                  </p:stCondLst>
                                  <p:childTnLst>
                                    <p:set>
                                      <p:cBhvr>
                                        <p:cTn id="382" dur="1" fill="hold">
                                          <p:stCondLst>
                                            <p:cond delay="0"/>
                                          </p:stCondLst>
                                        </p:cTn>
                                        <p:tgtEl>
                                          <p:spTgt spid="187"/>
                                        </p:tgtEl>
                                        <p:attrNameLst>
                                          <p:attrName>style.visibility</p:attrName>
                                        </p:attrNameLst>
                                      </p:cBhvr>
                                      <p:to>
                                        <p:strVal val="visible"/>
                                      </p:to>
                                    </p:set>
                                  </p:childTnLst>
                                </p:cTn>
                              </p:par>
                              <p:par>
                                <p:cTn id="383" presetID="1" presetClass="entr" presetSubtype="0" fill="hold" grpId="0" nodeType="withEffect">
                                  <p:stCondLst>
                                    <p:cond delay="0"/>
                                  </p:stCondLst>
                                  <p:childTnLst>
                                    <p:set>
                                      <p:cBhvr>
                                        <p:cTn id="384" dur="1" fill="hold">
                                          <p:stCondLst>
                                            <p:cond delay="0"/>
                                          </p:stCondLst>
                                        </p:cTn>
                                        <p:tgtEl>
                                          <p:spTgt spid="134"/>
                                        </p:tgtEl>
                                        <p:attrNameLst>
                                          <p:attrName>style.visibility</p:attrName>
                                        </p:attrNameLst>
                                      </p:cBhvr>
                                      <p:to>
                                        <p:strVal val="visible"/>
                                      </p:to>
                                    </p:set>
                                  </p:childTnLst>
                                </p:cTn>
                              </p:par>
                            </p:childTnLst>
                          </p:cTn>
                        </p:par>
                      </p:childTnLst>
                    </p:cTn>
                  </p:par>
                  <p:par>
                    <p:cTn id="385" fill="hold">
                      <p:stCondLst>
                        <p:cond delay="indefinite"/>
                      </p:stCondLst>
                      <p:childTnLst>
                        <p:par>
                          <p:cTn id="386" fill="hold">
                            <p:stCondLst>
                              <p:cond delay="0"/>
                            </p:stCondLst>
                            <p:childTnLst>
                              <p:par>
                                <p:cTn id="387" presetID="1" presetClass="entr" presetSubtype="0" fill="hold" nodeType="clickEffect">
                                  <p:stCondLst>
                                    <p:cond delay="0"/>
                                  </p:stCondLst>
                                  <p:childTnLst>
                                    <p:set>
                                      <p:cBhvr>
                                        <p:cTn id="388" dur="1" fill="hold">
                                          <p:stCondLst>
                                            <p:cond delay="0"/>
                                          </p:stCondLst>
                                        </p:cTn>
                                        <p:tgtEl>
                                          <p:spTgt spid="174"/>
                                        </p:tgtEl>
                                        <p:attrNameLst>
                                          <p:attrName>style.visibility</p:attrName>
                                        </p:attrNameLst>
                                      </p:cBhvr>
                                      <p:to>
                                        <p:strVal val="visible"/>
                                      </p:to>
                                    </p:set>
                                  </p:childTnLst>
                                </p:cTn>
                              </p:par>
                            </p:childTnLst>
                          </p:cTn>
                        </p:par>
                      </p:childTnLst>
                    </p:cTn>
                  </p:par>
                  <p:par>
                    <p:cTn id="389" fill="hold">
                      <p:stCondLst>
                        <p:cond delay="indefinite"/>
                      </p:stCondLst>
                      <p:childTnLst>
                        <p:par>
                          <p:cTn id="390" fill="hold">
                            <p:stCondLst>
                              <p:cond delay="0"/>
                            </p:stCondLst>
                            <p:childTnLst>
                              <p:par>
                                <p:cTn id="391" presetID="1" presetClass="entr" presetSubtype="0" fill="hold" grpId="0" nodeType="clickEffect">
                                  <p:stCondLst>
                                    <p:cond delay="0"/>
                                  </p:stCondLst>
                                  <p:childTnLst>
                                    <p:set>
                                      <p:cBhvr>
                                        <p:cTn id="392" dur="1" fill="hold">
                                          <p:stCondLst>
                                            <p:cond delay="0"/>
                                          </p:stCondLst>
                                        </p:cTn>
                                        <p:tgtEl>
                                          <p:spTgt spid="173"/>
                                        </p:tgtEl>
                                        <p:attrNameLst>
                                          <p:attrName>style.visibility</p:attrName>
                                        </p:attrNameLst>
                                      </p:cBhvr>
                                      <p:to>
                                        <p:strVal val="visible"/>
                                      </p:to>
                                    </p:set>
                                  </p:childTnLst>
                                </p:cTn>
                              </p:par>
                            </p:childTnLst>
                          </p:cTn>
                        </p:par>
                      </p:childTnLst>
                    </p:cTn>
                  </p:par>
                  <p:par>
                    <p:cTn id="393" fill="hold">
                      <p:stCondLst>
                        <p:cond delay="indefinite"/>
                      </p:stCondLst>
                      <p:childTnLst>
                        <p:par>
                          <p:cTn id="394" fill="hold">
                            <p:stCondLst>
                              <p:cond delay="0"/>
                            </p:stCondLst>
                            <p:childTnLst>
                              <p:par>
                                <p:cTn id="395" presetID="1" presetClass="exit" presetSubtype="0" fill="hold" grpId="1" nodeType="clickEffect">
                                  <p:stCondLst>
                                    <p:cond delay="0"/>
                                  </p:stCondLst>
                                  <p:childTnLst>
                                    <p:set>
                                      <p:cBhvr>
                                        <p:cTn id="396" dur="1" fill="hold">
                                          <p:stCondLst>
                                            <p:cond delay="0"/>
                                          </p:stCondLst>
                                        </p:cTn>
                                        <p:tgtEl>
                                          <p:spTgt spid="134"/>
                                        </p:tgtEl>
                                        <p:attrNameLst>
                                          <p:attrName>style.visibility</p:attrName>
                                        </p:attrNameLst>
                                      </p:cBhvr>
                                      <p:to>
                                        <p:strVal val="hidden"/>
                                      </p:to>
                                    </p:set>
                                  </p:childTnLst>
                                </p:cTn>
                              </p:par>
                              <p:par>
                                <p:cTn id="397" presetID="1" presetClass="exit" presetSubtype="0" fill="hold" grpId="1" nodeType="withEffect">
                                  <p:stCondLst>
                                    <p:cond delay="0"/>
                                  </p:stCondLst>
                                  <p:childTnLst>
                                    <p:set>
                                      <p:cBhvr>
                                        <p:cTn id="398" dur="1" fill="hold">
                                          <p:stCondLst>
                                            <p:cond delay="0"/>
                                          </p:stCondLst>
                                        </p:cTn>
                                        <p:tgtEl>
                                          <p:spTgt spid="187"/>
                                        </p:tgtEl>
                                        <p:attrNameLst>
                                          <p:attrName>style.visibility</p:attrName>
                                        </p:attrNameLst>
                                      </p:cBhvr>
                                      <p:to>
                                        <p:strVal val="hidden"/>
                                      </p:to>
                                    </p:set>
                                  </p:childTnLst>
                                </p:cTn>
                              </p:par>
                            </p:childTnLst>
                          </p:cTn>
                        </p:par>
                      </p:childTnLst>
                    </p:cTn>
                  </p:par>
                  <p:par>
                    <p:cTn id="399" fill="hold">
                      <p:stCondLst>
                        <p:cond delay="indefinite"/>
                      </p:stCondLst>
                      <p:childTnLst>
                        <p:par>
                          <p:cTn id="400" fill="hold">
                            <p:stCondLst>
                              <p:cond delay="0"/>
                            </p:stCondLst>
                            <p:childTnLst>
                              <p:par>
                                <p:cTn id="401" presetID="1" presetClass="entr" presetSubtype="0" fill="hold" grpId="0" nodeType="clickEffect">
                                  <p:stCondLst>
                                    <p:cond delay="0"/>
                                  </p:stCondLst>
                                  <p:childTnLst>
                                    <p:set>
                                      <p:cBhvr>
                                        <p:cTn id="402" dur="1" fill="hold">
                                          <p:stCondLst>
                                            <p:cond delay="0"/>
                                          </p:stCondLst>
                                        </p:cTn>
                                        <p:tgtEl>
                                          <p:spTgt spid="178"/>
                                        </p:tgtEl>
                                        <p:attrNameLst>
                                          <p:attrName>style.visibility</p:attrName>
                                        </p:attrNameLst>
                                      </p:cBhvr>
                                      <p:to>
                                        <p:strVal val="visible"/>
                                      </p:to>
                                    </p:set>
                                  </p:childTnLst>
                                </p:cTn>
                              </p:par>
                            </p:childTnLst>
                          </p:cTn>
                        </p:par>
                      </p:childTnLst>
                    </p:cTn>
                  </p:par>
                  <p:par>
                    <p:cTn id="403" fill="hold">
                      <p:stCondLst>
                        <p:cond delay="indefinite"/>
                      </p:stCondLst>
                      <p:childTnLst>
                        <p:par>
                          <p:cTn id="404" fill="hold">
                            <p:stCondLst>
                              <p:cond delay="0"/>
                            </p:stCondLst>
                            <p:childTnLst>
                              <p:par>
                                <p:cTn id="405" presetID="1" presetClass="entr" presetSubtype="0" fill="hold" grpId="0" nodeType="clickEffect">
                                  <p:stCondLst>
                                    <p:cond delay="0"/>
                                  </p:stCondLst>
                                  <p:childTnLst>
                                    <p:set>
                                      <p:cBhvr>
                                        <p:cTn id="406" dur="1" fill="hold">
                                          <p:stCondLst>
                                            <p:cond delay="0"/>
                                          </p:stCondLst>
                                        </p:cTn>
                                        <p:tgtEl>
                                          <p:spTgt spid="181"/>
                                        </p:tgtEl>
                                        <p:attrNameLst>
                                          <p:attrName>style.visibility</p:attrName>
                                        </p:attrNameLst>
                                      </p:cBhvr>
                                      <p:to>
                                        <p:strVal val="visible"/>
                                      </p:to>
                                    </p:set>
                                  </p:childTnLst>
                                </p:cTn>
                              </p:par>
                            </p:childTnLst>
                          </p:cTn>
                        </p:par>
                      </p:childTnLst>
                    </p:cTn>
                  </p:par>
                  <p:par>
                    <p:cTn id="407" fill="hold">
                      <p:stCondLst>
                        <p:cond delay="indefinite"/>
                      </p:stCondLst>
                      <p:childTnLst>
                        <p:par>
                          <p:cTn id="408" fill="hold">
                            <p:stCondLst>
                              <p:cond delay="0"/>
                            </p:stCondLst>
                            <p:childTnLst>
                              <p:par>
                                <p:cTn id="409" presetID="1" presetClass="entr" presetSubtype="0" fill="hold" grpId="0" nodeType="clickEffect">
                                  <p:stCondLst>
                                    <p:cond delay="0"/>
                                  </p:stCondLst>
                                  <p:childTnLst>
                                    <p:set>
                                      <p:cBhvr>
                                        <p:cTn id="410" dur="1" fill="hold">
                                          <p:stCondLst>
                                            <p:cond delay="0"/>
                                          </p:stCondLst>
                                        </p:cTn>
                                        <p:tgtEl>
                                          <p:spTgt spid="202"/>
                                        </p:tgtEl>
                                        <p:attrNameLst>
                                          <p:attrName>style.visibility</p:attrName>
                                        </p:attrNameLst>
                                      </p:cBhvr>
                                      <p:to>
                                        <p:strVal val="visible"/>
                                      </p:to>
                                    </p:set>
                                  </p:childTnLst>
                                </p:cTn>
                              </p:par>
                            </p:childTnLst>
                          </p:cTn>
                        </p:par>
                      </p:childTnLst>
                    </p:cTn>
                  </p:par>
                  <p:par>
                    <p:cTn id="411" fill="hold">
                      <p:stCondLst>
                        <p:cond delay="indefinite"/>
                      </p:stCondLst>
                      <p:childTnLst>
                        <p:par>
                          <p:cTn id="412" fill="hold">
                            <p:stCondLst>
                              <p:cond delay="0"/>
                            </p:stCondLst>
                            <p:childTnLst>
                              <p:par>
                                <p:cTn id="413" presetID="1" presetClass="entr" presetSubtype="0" fill="hold" nodeType="clickEffect">
                                  <p:stCondLst>
                                    <p:cond delay="0"/>
                                  </p:stCondLst>
                                  <p:childTnLst>
                                    <p:set>
                                      <p:cBhvr>
                                        <p:cTn id="414" dur="1" fill="hold">
                                          <p:stCondLst>
                                            <p:cond delay="0"/>
                                          </p:stCondLst>
                                        </p:cTn>
                                        <p:tgtEl>
                                          <p:spTgt spid="203"/>
                                        </p:tgtEl>
                                        <p:attrNameLst>
                                          <p:attrName>style.visibility</p:attrName>
                                        </p:attrNameLst>
                                      </p:cBhvr>
                                      <p:to>
                                        <p:strVal val="visible"/>
                                      </p:to>
                                    </p:set>
                                  </p:childTnLst>
                                </p:cTn>
                              </p:par>
                            </p:childTnLst>
                          </p:cTn>
                        </p:par>
                      </p:childTnLst>
                    </p:cTn>
                  </p:par>
                  <p:par>
                    <p:cTn id="415" fill="hold">
                      <p:stCondLst>
                        <p:cond delay="indefinite"/>
                      </p:stCondLst>
                      <p:childTnLst>
                        <p:par>
                          <p:cTn id="416" fill="hold">
                            <p:stCondLst>
                              <p:cond delay="0"/>
                            </p:stCondLst>
                            <p:childTnLst>
                              <p:par>
                                <p:cTn id="417" presetID="1" presetClass="entr" presetSubtype="0" fill="hold" grpId="0" nodeType="clickEffect">
                                  <p:stCondLst>
                                    <p:cond delay="0"/>
                                  </p:stCondLst>
                                  <p:childTnLst>
                                    <p:set>
                                      <p:cBhvr>
                                        <p:cTn id="418" dur="1" fill="hold">
                                          <p:stCondLst>
                                            <p:cond delay="0"/>
                                          </p:stCondLst>
                                        </p:cTn>
                                        <p:tgtEl>
                                          <p:spTgt spid="207"/>
                                        </p:tgtEl>
                                        <p:attrNameLst>
                                          <p:attrName>style.visibility</p:attrName>
                                        </p:attrNameLst>
                                      </p:cBhvr>
                                      <p:to>
                                        <p:strVal val="visible"/>
                                      </p:to>
                                    </p:set>
                                  </p:childTnLst>
                                </p:cTn>
                              </p:par>
                            </p:childTnLst>
                          </p:cTn>
                        </p:par>
                      </p:childTnLst>
                    </p:cTn>
                  </p:par>
                  <p:par>
                    <p:cTn id="419" fill="hold">
                      <p:stCondLst>
                        <p:cond delay="indefinite"/>
                      </p:stCondLst>
                      <p:childTnLst>
                        <p:par>
                          <p:cTn id="420" fill="hold">
                            <p:stCondLst>
                              <p:cond delay="0"/>
                            </p:stCondLst>
                            <p:childTnLst>
                              <p:par>
                                <p:cTn id="421" presetID="1" presetClass="entr" presetSubtype="0" fill="hold" nodeType="clickEffect">
                                  <p:stCondLst>
                                    <p:cond delay="0"/>
                                  </p:stCondLst>
                                  <p:childTnLst>
                                    <p:set>
                                      <p:cBhvr>
                                        <p:cTn id="422" dur="1" fill="hold">
                                          <p:stCondLst>
                                            <p:cond delay="0"/>
                                          </p:stCondLst>
                                        </p:cTn>
                                        <p:tgtEl>
                                          <p:spTgt spid="208"/>
                                        </p:tgtEl>
                                        <p:attrNameLst>
                                          <p:attrName>style.visibility</p:attrName>
                                        </p:attrNameLst>
                                      </p:cBhvr>
                                      <p:to>
                                        <p:strVal val="visible"/>
                                      </p:to>
                                    </p:set>
                                  </p:childTnLst>
                                </p:cTn>
                              </p:par>
                            </p:childTnLst>
                          </p:cTn>
                        </p:par>
                      </p:childTnLst>
                    </p:cTn>
                  </p:par>
                  <p:par>
                    <p:cTn id="423" fill="hold">
                      <p:stCondLst>
                        <p:cond delay="indefinite"/>
                      </p:stCondLst>
                      <p:childTnLst>
                        <p:par>
                          <p:cTn id="424" fill="hold">
                            <p:stCondLst>
                              <p:cond delay="0"/>
                            </p:stCondLst>
                            <p:childTnLst>
                              <p:par>
                                <p:cTn id="425" presetID="1" presetClass="entr" presetSubtype="0" fill="hold" grpId="0" nodeType="clickEffect">
                                  <p:stCondLst>
                                    <p:cond delay="0"/>
                                  </p:stCondLst>
                                  <p:childTnLst>
                                    <p:set>
                                      <p:cBhvr>
                                        <p:cTn id="426" dur="1" fill="hold">
                                          <p:stCondLst>
                                            <p:cond delay="0"/>
                                          </p:stCondLst>
                                        </p:cTn>
                                        <p:tgtEl>
                                          <p:spTgt spid="212"/>
                                        </p:tgtEl>
                                        <p:attrNameLst>
                                          <p:attrName>style.visibility</p:attrName>
                                        </p:attrNameLst>
                                      </p:cBhvr>
                                      <p:to>
                                        <p:strVal val="visible"/>
                                      </p:to>
                                    </p:set>
                                  </p:childTnLst>
                                </p:cTn>
                              </p:par>
                            </p:childTnLst>
                          </p:cTn>
                        </p:par>
                      </p:childTnLst>
                    </p:cTn>
                  </p:par>
                  <p:par>
                    <p:cTn id="427" fill="hold">
                      <p:stCondLst>
                        <p:cond delay="indefinite"/>
                      </p:stCondLst>
                      <p:childTnLst>
                        <p:par>
                          <p:cTn id="428" fill="hold">
                            <p:stCondLst>
                              <p:cond delay="0"/>
                            </p:stCondLst>
                            <p:childTnLst>
                              <p:par>
                                <p:cTn id="429" presetID="1" presetClass="entr" presetSubtype="0" fill="hold" grpId="0" nodeType="clickEffect">
                                  <p:stCondLst>
                                    <p:cond delay="0"/>
                                  </p:stCondLst>
                                  <p:childTnLst>
                                    <p:set>
                                      <p:cBhvr>
                                        <p:cTn id="430" dur="1" fill="hold">
                                          <p:stCondLst>
                                            <p:cond delay="0"/>
                                          </p:stCondLst>
                                        </p:cTn>
                                        <p:tgtEl>
                                          <p:spTgt spid="213"/>
                                        </p:tgtEl>
                                        <p:attrNameLst>
                                          <p:attrName>style.visibility</p:attrName>
                                        </p:attrNameLst>
                                      </p:cBhvr>
                                      <p:to>
                                        <p:strVal val="visible"/>
                                      </p:to>
                                    </p:set>
                                  </p:childTnLst>
                                </p:cTn>
                              </p:par>
                            </p:childTnLst>
                          </p:cTn>
                        </p:par>
                      </p:childTnLst>
                    </p:cTn>
                  </p:par>
                  <p:par>
                    <p:cTn id="431" fill="hold">
                      <p:stCondLst>
                        <p:cond delay="indefinite"/>
                      </p:stCondLst>
                      <p:childTnLst>
                        <p:par>
                          <p:cTn id="432" fill="hold">
                            <p:stCondLst>
                              <p:cond delay="0"/>
                            </p:stCondLst>
                            <p:childTnLst>
                              <p:par>
                                <p:cTn id="433" presetID="1" presetClass="entr" presetSubtype="0" fill="hold" grpId="0" nodeType="clickEffect">
                                  <p:stCondLst>
                                    <p:cond delay="0"/>
                                  </p:stCondLst>
                                  <p:childTnLst>
                                    <p:set>
                                      <p:cBhvr>
                                        <p:cTn id="434" dur="1" fill="hold">
                                          <p:stCondLst>
                                            <p:cond delay="0"/>
                                          </p:stCondLst>
                                        </p:cTn>
                                        <p:tgtEl>
                                          <p:spTgt spid="214"/>
                                        </p:tgtEl>
                                        <p:attrNameLst>
                                          <p:attrName>style.visibility</p:attrName>
                                        </p:attrNameLst>
                                      </p:cBhvr>
                                      <p:to>
                                        <p:strVal val="visible"/>
                                      </p:to>
                                    </p:set>
                                  </p:childTnLst>
                                </p:cTn>
                              </p:par>
                            </p:childTnLst>
                          </p:cTn>
                        </p:par>
                      </p:childTnLst>
                    </p:cTn>
                  </p:par>
                  <p:par>
                    <p:cTn id="435" fill="hold">
                      <p:stCondLst>
                        <p:cond delay="indefinite"/>
                      </p:stCondLst>
                      <p:childTnLst>
                        <p:par>
                          <p:cTn id="436" fill="hold">
                            <p:stCondLst>
                              <p:cond delay="0"/>
                            </p:stCondLst>
                            <p:childTnLst>
                              <p:par>
                                <p:cTn id="437" presetID="1" presetClass="entr" presetSubtype="0" fill="hold" nodeType="clickEffect">
                                  <p:stCondLst>
                                    <p:cond delay="0"/>
                                  </p:stCondLst>
                                  <p:childTnLst>
                                    <p:set>
                                      <p:cBhvr>
                                        <p:cTn id="438" dur="1" fill="hold">
                                          <p:stCondLst>
                                            <p:cond delay="0"/>
                                          </p:stCondLst>
                                        </p:cTn>
                                        <p:tgtEl>
                                          <p:spTgt spid="220"/>
                                        </p:tgtEl>
                                        <p:attrNameLst>
                                          <p:attrName>style.visibility</p:attrName>
                                        </p:attrNameLst>
                                      </p:cBhvr>
                                      <p:to>
                                        <p:strVal val="visible"/>
                                      </p:to>
                                    </p:set>
                                  </p:childTnLst>
                                </p:cTn>
                              </p:par>
                            </p:childTnLst>
                          </p:cTn>
                        </p:par>
                      </p:childTnLst>
                    </p:cTn>
                  </p:par>
                  <p:par>
                    <p:cTn id="439" fill="hold">
                      <p:stCondLst>
                        <p:cond delay="indefinite"/>
                      </p:stCondLst>
                      <p:childTnLst>
                        <p:par>
                          <p:cTn id="440" fill="hold">
                            <p:stCondLst>
                              <p:cond delay="0"/>
                            </p:stCondLst>
                            <p:childTnLst>
                              <p:par>
                                <p:cTn id="441" presetID="1" presetClass="entr" presetSubtype="0" fill="hold" grpId="0" nodeType="clickEffect">
                                  <p:stCondLst>
                                    <p:cond delay="0"/>
                                  </p:stCondLst>
                                  <p:childTnLst>
                                    <p:set>
                                      <p:cBhvr>
                                        <p:cTn id="442" dur="1" fill="hold">
                                          <p:stCondLst>
                                            <p:cond delay="0"/>
                                          </p:stCondLst>
                                        </p:cTn>
                                        <p:tgtEl>
                                          <p:spTgt spid="224"/>
                                        </p:tgtEl>
                                        <p:attrNameLst>
                                          <p:attrName>style.visibility</p:attrName>
                                        </p:attrNameLst>
                                      </p:cBhvr>
                                      <p:to>
                                        <p:strVal val="visible"/>
                                      </p:to>
                                    </p:set>
                                  </p:childTnLst>
                                </p:cTn>
                              </p:par>
                            </p:childTnLst>
                          </p:cTn>
                        </p:par>
                      </p:childTnLst>
                    </p:cTn>
                  </p:par>
                  <p:par>
                    <p:cTn id="443" fill="hold">
                      <p:stCondLst>
                        <p:cond delay="indefinite"/>
                      </p:stCondLst>
                      <p:childTnLst>
                        <p:par>
                          <p:cTn id="444" fill="hold">
                            <p:stCondLst>
                              <p:cond delay="0"/>
                            </p:stCondLst>
                            <p:childTnLst>
                              <p:par>
                                <p:cTn id="445" presetID="1" presetClass="entr" presetSubtype="0" fill="hold" grpId="0" nodeType="clickEffect">
                                  <p:stCondLst>
                                    <p:cond delay="0"/>
                                  </p:stCondLst>
                                  <p:childTnLst>
                                    <p:set>
                                      <p:cBhvr>
                                        <p:cTn id="446" dur="1" fill="hold">
                                          <p:stCondLst>
                                            <p:cond delay="0"/>
                                          </p:stCondLst>
                                        </p:cTn>
                                        <p:tgtEl>
                                          <p:spTgt spid="225"/>
                                        </p:tgtEl>
                                        <p:attrNameLst>
                                          <p:attrName>style.visibility</p:attrName>
                                        </p:attrNameLst>
                                      </p:cBhvr>
                                      <p:to>
                                        <p:strVal val="visible"/>
                                      </p:to>
                                    </p:set>
                                  </p:childTnLst>
                                </p:cTn>
                              </p:par>
                            </p:childTnLst>
                          </p:cTn>
                        </p:par>
                      </p:childTnLst>
                    </p:cTn>
                  </p:par>
                  <p:par>
                    <p:cTn id="447" fill="hold">
                      <p:stCondLst>
                        <p:cond delay="indefinite"/>
                      </p:stCondLst>
                      <p:childTnLst>
                        <p:par>
                          <p:cTn id="448" fill="hold">
                            <p:stCondLst>
                              <p:cond delay="0"/>
                            </p:stCondLst>
                            <p:childTnLst>
                              <p:par>
                                <p:cTn id="449" presetID="10" presetClass="entr" presetSubtype="0" fill="hold" nodeType="clickEffect">
                                  <p:stCondLst>
                                    <p:cond delay="0"/>
                                  </p:stCondLst>
                                  <p:childTnLst>
                                    <p:set>
                                      <p:cBhvr>
                                        <p:cTn id="450" dur="1" fill="hold">
                                          <p:stCondLst>
                                            <p:cond delay="0"/>
                                          </p:stCondLst>
                                        </p:cTn>
                                        <p:tgtEl>
                                          <p:spTgt spid="215"/>
                                        </p:tgtEl>
                                        <p:attrNameLst>
                                          <p:attrName>style.visibility</p:attrName>
                                        </p:attrNameLst>
                                      </p:cBhvr>
                                      <p:to>
                                        <p:strVal val="visible"/>
                                      </p:to>
                                    </p:set>
                                    <p:animEffect transition="in" filter="fade">
                                      <p:cBhvr>
                                        <p:cTn id="451" dur="500"/>
                                        <p:tgtEl>
                                          <p:spTgt spid="215"/>
                                        </p:tgtEl>
                                      </p:cBhvr>
                                    </p:animEffect>
                                  </p:childTnLst>
                                </p:cTn>
                              </p:par>
                            </p:childTnLst>
                          </p:cTn>
                        </p:par>
                      </p:childTnLst>
                    </p:cTn>
                  </p:par>
                  <p:par>
                    <p:cTn id="452" fill="hold">
                      <p:stCondLst>
                        <p:cond delay="indefinite"/>
                      </p:stCondLst>
                      <p:childTnLst>
                        <p:par>
                          <p:cTn id="453" fill="hold">
                            <p:stCondLst>
                              <p:cond delay="0"/>
                            </p:stCondLst>
                            <p:childTnLst>
                              <p:par>
                                <p:cTn id="454" presetID="1" presetClass="exit" presetSubtype="0" fill="hold" nodeType="clickEffect">
                                  <p:stCondLst>
                                    <p:cond delay="0"/>
                                  </p:stCondLst>
                                  <p:childTnLst>
                                    <p:set>
                                      <p:cBhvr>
                                        <p:cTn id="455" dur="1" fill="hold">
                                          <p:stCondLst>
                                            <p:cond delay="0"/>
                                          </p:stCondLst>
                                        </p:cTn>
                                        <p:tgtEl>
                                          <p:spTgt spid="215"/>
                                        </p:tgtEl>
                                        <p:attrNameLst>
                                          <p:attrName>style.visibility</p:attrName>
                                        </p:attrNameLst>
                                      </p:cBhvr>
                                      <p:to>
                                        <p:strVal val="hidden"/>
                                      </p:to>
                                    </p:set>
                                  </p:childTnLst>
                                </p:cTn>
                              </p:par>
                            </p:childTnLst>
                          </p:cTn>
                        </p:par>
                      </p:childTnLst>
                    </p:cTn>
                  </p:par>
                  <p:par>
                    <p:cTn id="456" fill="hold">
                      <p:stCondLst>
                        <p:cond delay="indefinite"/>
                      </p:stCondLst>
                      <p:childTnLst>
                        <p:par>
                          <p:cTn id="457" fill="hold">
                            <p:stCondLst>
                              <p:cond delay="0"/>
                            </p:stCondLst>
                            <p:childTnLst>
                              <p:par>
                                <p:cTn id="458" presetID="10" presetClass="entr" presetSubtype="0" fill="hold" nodeType="clickEffect">
                                  <p:stCondLst>
                                    <p:cond delay="0"/>
                                  </p:stCondLst>
                                  <p:childTnLst>
                                    <p:set>
                                      <p:cBhvr>
                                        <p:cTn id="459" dur="1" fill="hold">
                                          <p:stCondLst>
                                            <p:cond delay="0"/>
                                          </p:stCondLst>
                                        </p:cTn>
                                        <p:tgtEl>
                                          <p:spTgt spid="226"/>
                                        </p:tgtEl>
                                        <p:attrNameLst>
                                          <p:attrName>style.visibility</p:attrName>
                                        </p:attrNameLst>
                                      </p:cBhvr>
                                      <p:to>
                                        <p:strVal val="visible"/>
                                      </p:to>
                                    </p:set>
                                    <p:animEffect transition="in" filter="fade">
                                      <p:cBhvr>
                                        <p:cTn id="460" dur="500"/>
                                        <p:tgtEl>
                                          <p:spTgt spid="226"/>
                                        </p:tgtEl>
                                      </p:cBhvr>
                                    </p:animEffect>
                                  </p:childTnLst>
                                </p:cTn>
                              </p:par>
                            </p:childTnLst>
                          </p:cTn>
                        </p:par>
                      </p:childTnLst>
                    </p:cTn>
                  </p:par>
                  <p:par>
                    <p:cTn id="461" fill="hold">
                      <p:stCondLst>
                        <p:cond delay="indefinite"/>
                      </p:stCondLst>
                      <p:childTnLst>
                        <p:par>
                          <p:cTn id="462" fill="hold">
                            <p:stCondLst>
                              <p:cond delay="0"/>
                            </p:stCondLst>
                            <p:childTnLst>
                              <p:par>
                                <p:cTn id="463" presetID="1" presetClass="entr" presetSubtype="0" fill="hold" grpId="0" nodeType="clickEffect">
                                  <p:stCondLst>
                                    <p:cond delay="0"/>
                                  </p:stCondLst>
                                  <p:childTnLst>
                                    <p:set>
                                      <p:cBhvr>
                                        <p:cTn id="464" dur="1" fill="hold">
                                          <p:stCondLst>
                                            <p:cond delay="0"/>
                                          </p:stCondLst>
                                        </p:cTn>
                                        <p:tgtEl>
                                          <p:spTgt spid="237"/>
                                        </p:tgtEl>
                                        <p:attrNameLst>
                                          <p:attrName>style.visibility</p:attrName>
                                        </p:attrNameLst>
                                      </p:cBhvr>
                                      <p:to>
                                        <p:strVal val="visible"/>
                                      </p:to>
                                    </p:set>
                                  </p:childTnLst>
                                </p:cTn>
                              </p:par>
                            </p:childTnLst>
                          </p:cTn>
                        </p:par>
                      </p:childTnLst>
                    </p:cTn>
                  </p:par>
                  <p:par>
                    <p:cTn id="465" fill="hold">
                      <p:stCondLst>
                        <p:cond delay="indefinite"/>
                      </p:stCondLst>
                      <p:childTnLst>
                        <p:par>
                          <p:cTn id="466" fill="hold">
                            <p:stCondLst>
                              <p:cond delay="0"/>
                            </p:stCondLst>
                            <p:childTnLst>
                              <p:par>
                                <p:cTn id="467" presetID="22" presetClass="entr" presetSubtype="8" fill="hold" grpId="0" nodeType="clickEffect">
                                  <p:stCondLst>
                                    <p:cond delay="0"/>
                                  </p:stCondLst>
                                  <p:childTnLst>
                                    <p:set>
                                      <p:cBhvr>
                                        <p:cTn id="468" dur="1" fill="hold">
                                          <p:stCondLst>
                                            <p:cond delay="0"/>
                                          </p:stCondLst>
                                        </p:cTn>
                                        <p:tgtEl>
                                          <p:spTgt spid="238"/>
                                        </p:tgtEl>
                                        <p:attrNameLst>
                                          <p:attrName>style.visibility</p:attrName>
                                        </p:attrNameLst>
                                      </p:cBhvr>
                                      <p:to>
                                        <p:strVal val="visible"/>
                                      </p:to>
                                    </p:set>
                                    <p:animEffect transition="in" filter="wipe(left)">
                                      <p:cBhvr>
                                        <p:cTn id="469" dur="500"/>
                                        <p:tgtEl>
                                          <p:spTgt spid="238"/>
                                        </p:tgtEl>
                                      </p:cBhvr>
                                    </p:animEffect>
                                  </p:childTnLst>
                                </p:cTn>
                              </p:par>
                            </p:childTnLst>
                          </p:cTn>
                        </p:par>
                      </p:childTnLst>
                    </p:cTn>
                  </p:par>
                  <p:par>
                    <p:cTn id="470" fill="hold">
                      <p:stCondLst>
                        <p:cond delay="indefinite"/>
                      </p:stCondLst>
                      <p:childTnLst>
                        <p:par>
                          <p:cTn id="471" fill="hold">
                            <p:stCondLst>
                              <p:cond delay="0"/>
                            </p:stCondLst>
                            <p:childTnLst>
                              <p:par>
                                <p:cTn id="472" presetID="1" presetClass="exit" presetSubtype="0" fill="hold" nodeType="clickEffect">
                                  <p:stCondLst>
                                    <p:cond delay="0"/>
                                  </p:stCondLst>
                                  <p:childTnLst>
                                    <p:set>
                                      <p:cBhvr>
                                        <p:cTn id="473" dur="1" fill="hold">
                                          <p:stCondLst>
                                            <p:cond delay="0"/>
                                          </p:stCondLst>
                                        </p:cTn>
                                        <p:tgtEl>
                                          <p:spTgt spid="226"/>
                                        </p:tgtEl>
                                        <p:attrNameLst>
                                          <p:attrName>style.visibility</p:attrName>
                                        </p:attrNameLst>
                                      </p:cBhvr>
                                      <p:to>
                                        <p:strVal val="hidden"/>
                                      </p:to>
                                    </p:set>
                                  </p:childTnLst>
                                </p:cTn>
                              </p:par>
                            </p:childTnLst>
                          </p:cTn>
                        </p:par>
                      </p:childTnLst>
                    </p:cTn>
                  </p:par>
                  <p:par>
                    <p:cTn id="474" fill="hold">
                      <p:stCondLst>
                        <p:cond delay="indefinite"/>
                      </p:stCondLst>
                      <p:childTnLst>
                        <p:par>
                          <p:cTn id="475" fill="hold">
                            <p:stCondLst>
                              <p:cond delay="0"/>
                            </p:stCondLst>
                            <p:childTnLst>
                              <p:par>
                                <p:cTn id="476" presetID="10" presetClass="entr" presetSubtype="0" fill="hold" nodeType="clickEffect">
                                  <p:stCondLst>
                                    <p:cond delay="0"/>
                                  </p:stCondLst>
                                  <p:childTnLst>
                                    <p:set>
                                      <p:cBhvr>
                                        <p:cTn id="477" dur="1" fill="hold">
                                          <p:stCondLst>
                                            <p:cond delay="0"/>
                                          </p:stCondLst>
                                        </p:cTn>
                                        <p:tgtEl>
                                          <p:spTgt spid="229"/>
                                        </p:tgtEl>
                                        <p:attrNameLst>
                                          <p:attrName>style.visibility</p:attrName>
                                        </p:attrNameLst>
                                      </p:cBhvr>
                                      <p:to>
                                        <p:strVal val="visible"/>
                                      </p:to>
                                    </p:set>
                                    <p:animEffect transition="in" filter="fade">
                                      <p:cBhvr>
                                        <p:cTn id="478" dur="500"/>
                                        <p:tgtEl>
                                          <p:spTgt spid="229"/>
                                        </p:tgtEl>
                                      </p:cBhvr>
                                    </p:animEffect>
                                  </p:childTnLst>
                                </p:cTn>
                              </p:par>
                            </p:childTnLst>
                          </p:cTn>
                        </p:par>
                      </p:childTnLst>
                    </p:cTn>
                  </p:par>
                  <p:par>
                    <p:cTn id="479" fill="hold">
                      <p:stCondLst>
                        <p:cond delay="indefinite"/>
                      </p:stCondLst>
                      <p:childTnLst>
                        <p:par>
                          <p:cTn id="480" fill="hold">
                            <p:stCondLst>
                              <p:cond delay="0"/>
                            </p:stCondLst>
                            <p:childTnLst>
                              <p:par>
                                <p:cTn id="481" presetID="10" presetClass="exit" presetSubtype="0" fill="hold" nodeType="clickEffect">
                                  <p:stCondLst>
                                    <p:cond delay="0"/>
                                  </p:stCondLst>
                                  <p:childTnLst>
                                    <p:animEffect transition="out" filter="fade">
                                      <p:cBhvr>
                                        <p:cTn id="482" dur="500"/>
                                        <p:tgtEl>
                                          <p:spTgt spid="229"/>
                                        </p:tgtEl>
                                      </p:cBhvr>
                                    </p:animEffect>
                                    <p:set>
                                      <p:cBhvr>
                                        <p:cTn id="483" dur="1" fill="hold">
                                          <p:stCondLst>
                                            <p:cond delay="499"/>
                                          </p:stCondLst>
                                        </p:cTn>
                                        <p:tgtEl>
                                          <p:spTgt spid="229"/>
                                        </p:tgtEl>
                                        <p:attrNameLst>
                                          <p:attrName>style.visibility</p:attrName>
                                        </p:attrNameLst>
                                      </p:cBhvr>
                                      <p:to>
                                        <p:strVal val="hidden"/>
                                      </p:to>
                                    </p:set>
                                  </p:childTnLst>
                                </p:cTn>
                              </p:par>
                            </p:childTnLst>
                          </p:cTn>
                        </p:par>
                      </p:childTnLst>
                    </p:cTn>
                  </p:par>
                  <p:par>
                    <p:cTn id="484" fill="hold">
                      <p:stCondLst>
                        <p:cond delay="indefinite"/>
                      </p:stCondLst>
                      <p:childTnLst>
                        <p:par>
                          <p:cTn id="485" fill="hold">
                            <p:stCondLst>
                              <p:cond delay="0"/>
                            </p:stCondLst>
                            <p:childTnLst>
                              <p:par>
                                <p:cTn id="486" presetID="10" presetClass="entr" presetSubtype="0" fill="hold" nodeType="clickEffect">
                                  <p:stCondLst>
                                    <p:cond delay="0"/>
                                  </p:stCondLst>
                                  <p:childTnLst>
                                    <p:set>
                                      <p:cBhvr>
                                        <p:cTn id="487" dur="1" fill="hold">
                                          <p:stCondLst>
                                            <p:cond delay="0"/>
                                          </p:stCondLst>
                                        </p:cTn>
                                        <p:tgtEl>
                                          <p:spTgt spid="232"/>
                                        </p:tgtEl>
                                        <p:attrNameLst>
                                          <p:attrName>style.visibility</p:attrName>
                                        </p:attrNameLst>
                                      </p:cBhvr>
                                      <p:to>
                                        <p:strVal val="visible"/>
                                      </p:to>
                                    </p:set>
                                    <p:animEffect transition="in" filter="fade">
                                      <p:cBhvr>
                                        <p:cTn id="488" dur="500"/>
                                        <p:tgtEl>
                                          <p:spTgt spid="232"/>
                                        </p:tgtEl>
                                      </p:cBhvr>
                                    </p:animEffect>
                                  </p:childTnLst>
                                </p:cTn>
                              </p:par>
                            </p:childTnLst>
                          </p:cTn>
                        </p:par>
                      </p:childTnLst>
                    </p:cTn>
                  </p:par>
                  <p:par>
                    <p:cTn id="489" fill="hold">
                      <p:stCondLst>
                        <p:cond delay="indefinite"/>
                      </p:stCondLst>
                      <p:childTnLst>
                        <p:par>
                          <p:cTn id="490" fill="hold">
                            <p:stCondLst>
                              <p:cond delay="0"/>
                            </p:stCondLst>
                            <p:childTnLst>
                              <p:par>
                                <p:cTn id="491" presetID="1" presetClass="entr" presetSubtype="0" fill="hold" grpId="0" nodeType="clickEffect">
                                  <p:stCondLst>
                                    <p:cond delay="0"/>
                                  </p:stCondLst>
                                  <p:childTnLst>
                                    <p:set>
                                      <p:cBhvr>
                                        <p:cTn id="492" dur="1" fill="hold">
                                          <p:stCondLst>
                                            <p:cond delay="0"/>
                                          </p:stCondLst>
                                        </p:cTn>
                                        <p:tgtEl>
                                          <p:spTgt spid="240"/>
                                        </p:tgtEl>
                                        <p:attrNameLst>
                                          <p:attrName>style.visibility</p:attrName>
                                        </p:attrNameLst>
                                      </p:cBhvr>
                                      <p:to>
                                        <p:strVal val="visible"/>
                                      </p:to>
                                    </p:set>
                                  </p:childTnLst>
                                </p:cTn>
                              </p:par>
                            </p:childTnLst>
                          </p:cTn>
                        </p:par>
                      </p:childTnLst>
                    </p:cTn>
                  </p:par>
                  <p:par>
                    <p:cTn id="493" fill="hold">
                      <p:stCondLst>
                        <p:cond delay="indefinite"/>
                      </p:stCondLst>
                      <p:childTnLst>
                        <p:par>
                          <p:cTn id="494" fill="hold">
                            <p:stCondLst>
                              <p:cond delay="0"/>
                            </p:stCondLst>
                            <p:childTnLst>
                              <p:par>
                                <p:cTn id="495" presetID="1" presetClass="entr" presetSubtype="0" fill="hold" grpId="0" nodeType="clickEffect">
                                  <p:stCondLst>
                                    <p:cond delay="0"/>
                                  </p:stCondLst>
                                  <p:childTnLst>
                                    <p:set>
                                      <p:cBhvr>
                                        <p:cTn id="496" dur="1" fill="hold">
                                          <p:stCondLst>
                                            <p:cond delay="0"/>
                                          </p:stCondLst>
                                        </p:cTn>
                                        <p:tgtEl>
                                          <p:spTgt spid="241"/>
                                        </p:tgtEl>
                                        <p:attrNameLst>
                                          <p:attrName>style.visibility</p:attrName>
                                        </p:attrNameLst>
                                      </p:cBhvr>
                                      <p:to>
                                        <p:strVal val="visible"/>
                                      </p:to>
                                    </p:set>
                                  </p:childTnLst>
                                </p:cTn>
                              </p:par>
                            </p:childTnLst>
                          </p:cTn>
                        </p:par>
                      </p:childTnLst>
                    </p:cTn>
                  </p:par>
                  <p:par>
                    <p:cTn id="497" fill="hold">
                      <p:stCondLst>
                        <p:cond delay="indefinite"/>
                      </p:stCondLst>
                      <p:childTnLst>
                        <p:par>
                          <p:cTn id="498" fill="hold">
                            <p:stCondLst>
                              <p:cond delay="0"/>
                            </p:stCondLst>
                            <p:childTnLst>
                              <p:par>
                                <p:cTn id="499" presetID="1" presetClass="entr" presetSubtype="0" fill="hold" grpId="0" nodeType="clickEffect">
                                  <p:stCondLst>
                                    <p:cond delay="0"/>
                                  </p:stCondLst>
                                  <p:childTnLst>
                                    <p:set>
                                      <p:cBhvr>
                                        <p:cTn id="500" dur="1" fill="hold">
                                          <p:stCondLst>
                                            <p:cond delay="0"/>
                                          </p:stCondLst>
                                        </p:cTn>
                                        <p:tgtEl>
                                          <p:spTgt spid="242"/>
                                        </p:tgtEl>
                                        <p:attrNameLst>
                                          <p:attrName>style.visibility</p:attrName>
                                        </p:attrNameLst>
                                      </p:cBhvr>
                                      <p:to>
                                        <p:strVal val="visible"/>
                                      </p:to>
                                    </p:set>
                                  </p:childTnLst>
                                </p:cTn>
                              </p:par>
                            </p:childTnLst>
                          </p:cTn>
                        </p:par>
                      </p:childTnLst>
                    </p:cTn>
                  </p:par>
                  <p:par>
                    <p:cTn id="501" fill="hold">
                      <p:stCondLst>
                        <p:cond delay="indefinite"/>
                      </p:stCondLst>
                      <p:childTnLst>
                        <p:par>
                          <p:cTn id="502" fill="hold">
                            <p:stCondLst>
                              <p:cond delay="0"/>
                            </p:stCondLst>
                            <p:childTnLst>
                              <p:par>
                                <p:cTn id="503" presetID="1" presetClass="entr" presetSubtype="0" fill="hold" grpId="0" nodeType="clickEffect">
                                  <p:stCondLst>
                                    <p:cond delay="0"/>
                                  </p:stCondLst>
                                  <p:childTnLst>
                                    <p:set>
                                      <p:cBhvr>
                                        <p:cTn id="504" dur="1" fill="hold">
                                          <p:stCondLst>
                                            <p:cond delay="0"/>
                                          </p:stCondLst>
                                        </p:cTn>
                                        <p:tgtEl>
                                          <p:spTgt spid="243"/>
                                        </p:tgtEl>
                                        <p:attrNameLst>
                                          <p:attrName>style.visibility</p:attrName>
                                        </p:attrNameLst>
                                      </p:cBhvr>
                                      <p:to>
                                        <p:strVal val="visible"/>
                                      </p:to>
                                    </p:set>
                                  </p:childTnLst>
                                </p:cTn>
                              </p:par>
                            </p:childTnLst>
                          </p:cTn>
                        </p:par>
                      </p:childTnLst>
                    </p:cTn>
                  </p:par>
                  <p:par>
                    <p:cTn id="505" fill="hold">
                      <p:stCondLst>
                        <p:cond delay="indefinite"/>
                      </p:stCondLst>
                      <p:childTnLst>
                        <p:par>
                          <p:cTn id="506" fill="hold">
                            <p:stCondLst>
                              <p:cond delay="0"/>
                            </p:stCondLst>
                            <p:childTnLst>
                              <p:par>
                                <p:cTn id="507" presetID="1" presetClass="entr" presetSubtype="0" fill="hold" grpId="0" nodeType="clickEffect">
                                  <p:stCondLst>
                                    <p:cond delay="0"/>
                                  </p:stCondLst>
                                  <p:childTnLst>
                                    <p:set>
                                      <p:cBhvr>
                                        <p:cTn id="508" dur="1" fill="hold">
                                          <p:stCondLst>
                                            <p:cond delay="0"/>
                                          </p:stCondLst>
                                        </p:cTn>
                                        <p:tgtEl>
                                          <p:spTgt spid="244"/>
                                        </p:tgtEl>
                                        <p:attrNameLst>
                                          <p:attrName>style.visibility</p:attrName>
                                        </p:attrNameLst>
                                      </p:cBhvr>
                                      <p:to>
                                        <p:strVal val="visible"/>
                                      </p:to>
                                    </p:set>
                                  </p:childTnLst>
                                </p:cTn>
                              </p:par>
                            </p:childTnLst>
                          </p:cTn>
                        </p:par>
                      </p:childTnLst>
                    </p:cTn>
                  </p:par>
                  <p:par>
                    <p:cTn id="509" fill="hold">
                      <p:stCondLst>
                        <p:cond delay="indefinite"/>
                      </p:stCondLst>
                      <p:childTnLst>
                        <p:par>
                          <p:cTn id="510" fill="hold">
                            <p:stCondLst>
                              <p:cond delay="0"/>
                            </p:stCondLst>
                            <p:childTnLst>
                              <p:par>
                                <p:cTn id="511" presetID="1" presetClass="entr" presetSubtype="0" fill="hold" grpId="0" nodeType="clickEffect">
                                  <p:stCondLst>
                                    <p:cond delay="0"/>
                                  </p:stCondLst>
                                  <p:childTnLst>
                                    <p:set>
                                      <p:cBhvr>
                                        <p:cTn id="512" dur="1" fill="hold">
                                          <p:stCondLst>
                                            <p:cond delay="0"/>
                                          </p:stCondLst>
                                        </p:cTn>
                                        <p:tgtEl>
                                          <p:spTgt spid="245"/>
                                        </p:tgtEl>
                                        <p:attrNameLst>
                                          <p:attrName>style.visibility</p:attrName>
                                        </p:attrNameLst>
                                      </p:cBhvr>
                                      <p:to>
                                        <p:strVal val="visible"/>
                                      </p:to>
                                    </p:set>
                                  </p:childTnLst>
                                </p:cTn>
                              </p:par>
                            </p:childTnLst>
                          </p:cTn>
                        </p:par>
                      </p:childTnLst>
                    </p:cTn>
                  </p:par>
                  <p:par>
                    <p:cTn id="513" fill="hold">
                      <p:stCondLst>
                        <p:cond delay="indefinite"/>
                      </p:stCondLst>
                      <p:childTnLst>
                        <p:par>
                          <p:cTn id="514" fill="hold">
                            <p:stCondLst>
                              <p:cond delay="0"/>
                            </p:stCondLst>
                            <p:childTnLst>
                              <p:par>
                                <p:cTn id="515" presetID="1" presetClass="exit" presetSubtype="0" fill="hold" grpId="1" nodeType="clickEffect">
                                  <p:stCondLst>
                                    <p:cond delay="0"/>
                                  </p:stCondLst>
                                  <p:childTnLst>
                                    <p:set>
                                      <p:cBhvr>
                                        <p:cTn id="516" dur="1" fill="hold">
                                          <p:stCondLst>
                                            <p:cond delay="0"/>
                                          </p:stCondLst>
                                        </p:cTn>
                                        <p:tgtEl>
                                          <p:spTgt spid="237"/>
                                        </p:tgtEl>
                                        <p:attrNameLst>
                                          <p:attrName>style.visibility</p:attrName>
                                        </p:attrNameLst>
                                      </p:cBhvr>
                                      <p:to>
                                        <p:strVal val="hidden"/>
                                      </p:to>
                                    </p:set>
                                  </p:childTnLst>
                                </p:cTn>
                              </p:par>
                              <p:par>
                                <p:cTn id="517" presetID="10" presetClass="exit" presetSubtype="0" fill="hold" nodeType="withEffect">
                                  <p:stCondLst>
                                    <p:cond delay="0"/>
                                  </p:stCondLst>
                                  <p:childTnLst>
                                    <p:animEffect transition="out" filter="fade">
                                      <p:cBhvr>
                                        <p:cTn id="518" dur="500"/>
                                        <p:tgtEl>
                                          <p:spTgt spid="232"/>
                                        </p:tgtEl>
                                      </p:cBhvr>
                                    </p:animEffect>
                                    <p:set>
                                      <p:cBhvr>
                                        <p:cTn id="519" dur="1" fill="hold">
                                          <p:stCondLst>
                                            <p:cond delay="499"/>
                                          </p:stCondLst>
                                        </p:cTn>
                                        <p:tgtEl>
                                          <p:spTgt spid="232"/>
                                        </p:tgtEl>
                                        <p:attrNameLst>
                                          <p:attrName>style.visibility</p:attrName>
                                        </p:attrNameLst>
                                      </p:cBhvr>
                                      <p:to>
                                        <p:strVal val="hidden"/>
                                      </p:to>
                                    </p:set>
                                  </p:childTnLst>
                                </p:cTn>
                              </p:par>
                              <p:par>
                                <p:cTn id="520" presetID="1" presetClass="exit" presetSubtype="0" fill="hold" grpId="1" nodeType="withEffect">
                                  <p:stCondLst>
                                    <p:cond delay="0"/>
                                  </p:stCondLst>
                                  <p:childTnLst>
                                    <p:set>
                                      <p:cBhvr>
                                        <p:cTn id="521" dur="1" fill="hold">
                                          <p:stCondLst>
                                            <p:cond delay="0"/>
                                          </p:stCondLst>
                                        </p:cTn>
                                        <p:tgtEl>
                                          <p:spTgt spid="238"/>
                                        </p:tgtEl>
                                        <p:attrNameLst>
                                          <p:attrName>style.visibility</p:attrName>
                                        </p:attrNameLst>
                                      </p:cBhvr>
                                      <p:to>
                                        <p:strVal val="hidden"/>
                                      </p:to>
                                    </p:set>
                                  </p:childTnLst>
                                </p:cTn>
                              </p:par>
                            </p:childTnLst>
                          </p:cTn>
                        </p:par>
                      </p:childTnLst>
                    </p:cTn>
                  </p:par>
                  <p:par>
                    <p:cTn id="522" fill="hold">
                      <p:stCondLst>
                        <p:cond delay="indefinite"/>
                      </p:stCondLst>
                      <p:childTnLst>
                        <p:par>
                          <p:cTn id="523" fill="hold">
                            <p:stCondLst>
                              <p:cond delay="0"/>
                            </p:stCondLst>
                            <p:childTnLst>
                              <p:par>
                                <p:cTn id="524" presetID="1" presetClass="entr" presetSubtype="0" fill="hold" nodeType="clickEffect">
                                  <p:stCondLst>
                                    <p:cond delay="0"/>
                                  </p:stCondLst>
                                  <p:childTnLst>
                                    <p:set>
                                      <p:cBhvr>
                                        <p:cTn id="525" dur="1" fill="hold">
                                          <p:stCondLst>
                                            <p:cond delay="0"/>
                                          </p:stCondLst>
                                        </p:cTn>
                                        <p:tgtEl>
                                          <p:spTgt spid="239"/>
                                        </p:tgtEl>
                                        <p:attrNameLst>
                                          <p:attrName>style.visibility</p:attrName>
                                        </p:attrNameLst>
                                      </p:cBhvr>
                                      <p:to>
                                        <p:strVal val="visible"/>
                                      </p:to>
                                    </p:set>
                                  </p:childTnLst>
                                </p:cTn>
                              </p:par>
                            </p:childTnLst>
                          </p:cTn>
                        </p:par>
                      </p:childTnLst>
                    </p:cTn>
                  </p:par>
                  <p:par>
                    <p:cTn id="526" fill="hold">
                      <p:stCondLst>
                        <p:cond delay="indefinite"/>
                      </p:stCondLst>
                      <p:childTnLst>
                        <p:par>
                          <p:cTn id="527" fill="hold">
                            <p:stCondLst>
                              <p:cond delay="0"/>
                            </p:stCondLst>
                            <p:childTnLst>
                              <p:par>
                                <p:cTn id="528" presetID="10" presetClass="entr" presetSubtype="0" fill="hold" nodeType="clickEffect">
                                  <p:stCondLst>
                                    <p:cond delay="0"/>
                                  </p:stCondLst>
                                  <p:childTnLst>
                                    <p:set>
                                      <p:cBhvr>
                                        <p:cTn id="529" dur="1" fill="hold">
                                          <p:stCondLst>
                                            <p:cond delay="0"/>
                                          </p:stCondLst>
                                        </p:cTn>
                                        <p:tgtEl>
                                          <p:spTgt spid="246"/>
                                        </p:tgtEl>
                                        <p:attrNameLst>
                                          <p:attrName>style.visibility</p:attrName>
                                        </p:attrNameLst>
                                      </p:cBhvr>
                                      <p:to>
                                        <p:strVal val="visible"/>
                                      </p:to>
                                    </p:set>
                                    <p:animEffect transition="in" filter="fade">
                                      <p:cBhvr>
                                        <p:cTn id="530" dur="500"/>
                                        <p:tgtEl>
                                          <p:spTgt spid="246"/>
                                        </p:tgtEl>
                                      </p:cBhvr>
                                    </p:animEffect>
                                  </p:childTnLst>
                                </p:cTn>
                              </p:par>
                            </p:childTnLst>
                          </p:cTn>
                        </p:par>
                      </p:childTnLst>
                    </p:cTn>
                  </p:par>
                  <p:par>
                    <p:cTn id="531" fill="hold">
                      <p:stCondLst>
                        <p:cond delay="indefinite"/>
                      </p:stCondLst>
                      <p:childTnLst>
                        <p:par>
                          <p:cTn id="532" fill="hold">
                            <p:stCondLst>
                              <p:cond delay="0"/>
                            </p:stCondLst>
                            <p:childTnLst>
                              <p:par>
                                <p:cTn id="533" presetID="1" presetClass="entr" presetSubtype="0" fill="hold" grpId="0" nodeType="clickEffect">
                                  <p:stCondLst>
                                    <p:cond delay="0"/>
                                  </p:stCondLst>
                                  <p:childTnLst>
                                    <p:set>
                                      <p:cBhvr>
                                        <p:cTn id="534" dur="1" fill="hold">
                                          <p:stCondLst>
                                            <p:cond delay="0"/>
                                          </p:stCondLst>
                                        </p:cTn>
                                        <p:tgtEl>
                                          <p:spTgt spid="257"/>
                                        </p:tgtEl>
                                        <p:attrNameLst>
                                          <p:attrName>style.visibility</p:attrName>
                                        </p:attrNameLst>
                                      </p:cBhvr>
                                      <p:to>
                                        <p:strVal val="visible"/>
                                      </p:to>
                                    </p:set>
                                  </p:childTnLst>
                                </p:cTn>
                              </p:par>
                            </p:childTnLst>
                          </p:cTn>
                        </p:par>
                      </p:childTnLst>
                    </p:cTn>
                  </p:par>
                  <p:par>
                    <p:cTn id="535" fill="hold">
                      <p:stCondLst>
                        <p:cond delay="indefinite"/>
                      </p:stCondLst>
                      <p:childTnLst>
                        <p:par>
                          <p:cTn id="536" fill="hold">
                            <p:stCondLst>
                              <p:cond delay="0"/>
                            </p:stCondLst>
                            <p:childTnLst>
                              <p:par>
                                <p:cTn id="537" presetID="22" presetClass="entr" presetSubtype="8" fill="hold" grpId="0" nodeType="clickEffect">
                                  <p:stCondLst>
                                    <p:cond delay="0"/>
                                  </p:stCondLst>
                                  <p:childTnLst>
                                    <p:set>
                                      <p:cBhvr>
                                        <p:cTn id="538" dur="1" fill="hold">
                                          <p:stCondLst>
                                            <p:cond delay="0"/>
                                          </p:stCondLst>
                                        </p:cTn>
                                        <p:tgtEl>
                                          <p:spTgt spid="258"/>
                                        </p:tgtEl>
                                        <p:attrNameLst>
                                          <p:attrName>style.visibility</p:attrName>
                                        </p:attrNameLst>
                                      </p:cBhvr>
                                      <p:to>
                                        <p:strVal val="visible"/>
                                      </p:to>
                                    </p:set>
                                    <p:animEffect transition="in" filter="wipe(left)">
                                      <p:cBhvr>
                                        <p:cTn id="539" dur="500"/>
                                        <p:tgtEl>
                                          <p:spTgt spid="258"/>
                                        </p:tgtEl>
                                      </p:cBhvr>
                                    </p:animEffect>
                                  </p:childTnLst>
                                </p:cTn>
                              </p:par>
                            </p:childTnLst>
                          </p:cTn>
                        </p:par>
                      </p:childTnLst>
                    </p:cTn>
                  </p:par>
                  <p:par>
                    <p:cTn id="540" fill="hold">
                      <p:stCondLst>
                        <p:cond delay="indefinite"/>
                      </p:stCondLst>
                      <p:childTnLst>
                        <p:par>
                          <p:cTn id="541" fill="hold">
                            <p:stCondLst>
                              <p:cond delay="0"/>
                            </p:stCondLst>
                            <p:childTnLst>
                              <p:par>
                                <p:cTn id="542" presetID="1" presetClass="exit" presetSubtype="0" fill="hold" nodeType="clickEffect">
                                  <p:stCondLst>
                                    <p:cond delay="0"/>
                                  </p:stCondLst>
                                  <p:childTnLst>
                                    <p:set>
                                      <p:cBhvr>
                                        <p:cTn id="543" dur="1" fill="hold">
                                          <p:stCondLst>
                                            <p:cond delay="0"/>
                                          </p:stCondLst>
                                        </p:cTn>
                                        <p:tgtEl>
                                          <p:spTgt spid="246"/>
                                        </p:tgtEl>
                                        <p:attrNameLst>
                                          <p:attrName>style.visibility</p:attrName>
                                        </p:attrNameLst>
                                      </p:cBhvr>
                                      <p:to>
                                        <p:strVal val="hidden"/>
                                      </p:to>
                                    </p:set>
                                  </p:childTnLst>
                                </p:cTn>
                              </p:par>
                            </p:childTnLst>
                          </p:cTn>
                        </p:par>
                      </p:childTnLst>
                    </p:cTn>
                  </p:par>
                  <p:par>
                    <p:cTn id="544" fill="hold">
                      <p:stCondLst>
                        <p:cond delay="indefinite"/>
                      </p:stCondLst>
                      <p:childTnLst>
                        <p:par>
                          <p:cTn id="545" fill="hold">
                            <p:stCondLst>
                              <p:cond delay="0"/>
                            </p:stCondLst>
                            <p:childTnLst>
                              <p:par>
                                <p:cTn id="546" presetID="10" presetClass="entr" presetSubtype="0" fill="hold" nodeType="clickEffect">
                                  <p:stCondLst>
                                    <p:cond delay="0"/>
                                  </p:stCondLst>
                                  <p:childTnLst>
                                    <p:set>
                                      <p:cBhvr>
                                        <p:cTn id="547" dur="1" fill="hold">
                                          <p:stCondLst>
                                            <p:cond delay="0"/>
                                          </p:stCondLst>
                                        </p:cTn>
                                        <p:tgtEl>
                                          <p:spTgt spid="249"/>
                                        </p:tgtEl>
                                        <p:attrNameLst>
                                          <p:attrName>style.visibility</p:attrName>
                                        </p:attrNameLst>
                                      </p:cBhvr>
                                      <p:to>
                                        <p:strVal val="visible"/>
                                      </p:to>
                                    </p:set>
                                    <p:animEffect transition="in" filter="fade">
                                      <p:cBhvr>
                                        <p:cTn id="548" dur="500"/>
                                        <p:tgtEl>
                                          <p:spTgt spid="249"/>
                                        </p:tgtEl>
                                      </p:cBhvr>
                                    </p:animEffect>
                                  </p:childTnLst>
                                </p:cTn>
                              </p:par>
                            </p:childTnLst>
                          </p:cTn>
                        </p:par>
                      </p:childTnLst>
                    </p:cTn>
                  </p:par>
                  <p:par>
                    <p:cTn id="549" fill="hold">
                      <p:stCondLst>
                        <p:cond delay="indefinite"/>
                      </p:stCondLst>
                      <p:childTnLst>
                        <p:par>
                          <p:cTn id="550" fill="hold">
                            <p:stCondLst>
                              <p:cond delay="0"/>
                            </p:stCondLst>
                            <p:childTnLst>
                              <p:par>
                                <p:cTn id="551" presetID="10" presetClass="exit" presetSubtype="0" fill="hold" nodeType="clickEffect">
                                  <p:stCondLst>
                                    <p:cond delay="0"/>
                                  </p:stCondLst>
                                  <p:childTnLst>
                                    <p:animEffect transition="out" filter="fade">
                                      <p:cBhvr>
                                        <p:cTn id="552" dur="500"/>
                                        <p:tgtEl>
                                          <p:spTgt spid="249"/>
                                        </p:tgtEl>
                                      </p:cBhvr>
                                    </p:animEffect>
                                    <p:set>
                                      <p:cBhvr>
                                        <p:cTn id="553" dur="1" fill="hold">
                                          <p:stCondLst>
                                            <p:cond delay="499"/>
                                          </p:stCondLst>
                                        </p:cTn>
                                        <p:tgtEl>
                                          <p:spTgt spid="249"/>
                                        </p:tgtEl>
                                        <p:attrNameLst>
                                          <p:attrName>style.visibility</p:attrName>
                                        </p:attrNameLst>
                                      </p:cBhvr>
                                      <p:to>
                                        <p:strVal val="hidden"/>
                                      </p:to>
                                    </p:set>
                                  </p:childTnLst>
                                </p:cTn>
                              </p:par>
                            </p:childTnLst>
                          </p:cTn>
                        </p:par>
                      </p:childTnLst>
                    </p:cTn>
                  </p:par>
                  <p:par>
                    <p:cTn id="554" fill="hold">
                      <p:stCondLst>
                        <p:cond delay="indefinite"/>
                      </p:stCondLst>
                      <p:childTnLst>
                        <p:par>
                          <p:cTn id="555" fill="hold">
                            <p:stCondLst>
                              <p:cond delay="0"/>
                            </p:stCondLst>
                            <p:childTnLst>
                              <p:par>
                                <p:cTn id="556" presetID="10" presetClass="entr" presetSubtype="0" fill="hold" nodeType="clickEffect">
                                  <p:stCondLst>
                                    <p:cond delay="0"/>
                                  </p:stCondLst>
                                  <p:childTnLst>
                                    <p:set>
                                      <p:cBhvr>
                                        <p:cTn id="557" dur="1" fill="hold">
                                          <p:stCondLst>
                                            <p:cond delay="0"/>
                                          </p:stCondLst>
                                        </p:cTn>
                                        <p:tgtEl>
                                          <p:spTgt spid="252"/>
                                        </p:tgtEl>
                                        <p:attrNameLst>
                                          <p:attrName>style.visibility</p:attrName>
                                        </p:attrNameLst>
                                      </p:cBhvr>
                                      <p:to>
                                        <p:strVal val="visible"/>
                                      </p:to>
                                    </p:set>
                                    <p:animEffect transition="in" filter="fade">
                                      <p:cBhvr>
                                        <p:cTn id="558" dur="500"/>
                                        <p:tgtEl>
                                          <p:spTgt spid="252"/>
                                        </p:tgtEl>
                                      </p:cBhvr>
                                    </p:animEffect>
                                  </p:childTnLst>
                                </p:cTn>
                              </p:par>
                            </p:childTnLst>
                          </p:cTn>
                        </p:par>
                      </p:childTnLst>
                    </p:cTn>
                  </p:par>
                  <p:par>
                    <p:cTn id="559" fill="hold">
                      <p:stCondLst>
                        <p:cond delay="indefinite"/>
                      </p:stCondLst>
                      <p:childTnLst>
                        <p:par>
                          <p:cTn id="560" fill="hold">
                            <p:stCondLst>
                              <p:cond delay="0"/>
                            </p:stCondLst>
                            <p:childTnLst>
                              <p:par>
                                <p:cTn id="561" presetID="1" presetClass="entr" presetSubtype="0" fill="hold" grpId="0" nodeType="clickEffect">
                                  <p:stCondLst>
                                    <p:cond delay="0"/>
                                  </p:stCondLst>
                                  <p:childTnLst>
                                    <p:set>
                                      <p:cBhvr>
                                        <p:cTn id="562" dur="1" fill="hold">
                                          <p:stCondLst>
                                            <p:cond delay="0"/>
                                          </p:stCondLst>
                                        </p:cTn>
                                        <p:tgtEl>
                                          <p:spTgt spid="259"/>
                                        </p:tgtEl>
                                        <p:attrNameLst>
                                          <p:attrName>style.visibility</p:attrName>
                                        </p:attrNameLst>
                                      </p:cBhvr>
                                      <p:to>
                                        <p:strVal val="visible"/>
                                      </p:to>
                                    </p:set>
                                  </p:childTnLst>
                                </p:cTn>
                              </p:par>
                            </p:childTnLst>
                          </p:cTn>
                        </p:par>
                      </p:childTnLst>
                    </p:cTn>
                  </p:par>
                  <p:par>
                    <p:cTn id="563" fill="hold">
                      <p:stCondLst>
                        <p:cond delay="indefinite"/>
                      </p:stCondLst>
                      <p:childTnLst>
                        <p:par>
                          <p:cTn id="564" fill="hold">
                            <p:stCondLst>
                              <p:cond delay="0"/>
                            </p:stCondLst>
                            <p:childTnLst>
                              <p:par>
                                <p:cTn id="565" presetID="1" presetClass="entr" presetSubtype="0" fill="hold" grpId="0" nodeType="clickEffect">
                                  <p:stCondLst>
                                    <p:cond delay="0"/>
                                  </p:stCondLst>
                                  <p:childTnLst>
                                    <p:set>
                                      <p:cBhvr>
                                        <p:cTn id="566" dur="1" fill="hold">
                                          <p:stCondLst>
                                            <p:cond delay="0"/>
                                          </p:stCondLst>
                                        </p:cTn>
                                        <p:tgtEl>
                                          <p:spTgt spid="260"/>
                                        </p:tgtEl>
                                        <p:attrNameLst>
                                          <p:attrName>style.visibility</p:attrName>
                                        </p:attrNameLst>
                                      </p:cBhvr>
                                      <p:to>
                                        <p:strVal val="visible"/>
                                      </p:to>
                                    </p:set>
                                  </p:childTnLst>
                                </p:cTn>
                              </p:par>
                            </p:childTnLst>
                          </p:cTn>
                        </p:par>
                      </p:childTnLst>
                    </p:cTn>
                  </p:par>
                  <p:par>
                    <p:cTn id="567" fill="hold">
                      <p:stCondLst>
                        <p:cond delay="indefinite"/>
                      </p:stCondLst>
                      <p:childTnLst>
                        <p:par>
                          <p:cTn id="568" fill="hold">
                            <p:stCondLst>
                              <p:cond delay="0"/>
                            </p:stCondLst>
                            <p:childTnLst>
                              <p:par>
                                <p:cTn id="569" presetID="1" presetClass="entr" presetSubtype="0" fill="hold" grpId="0" nodeType="clickEffect">
                                  <p:stCondLst>
                                    <p:cond delay="0"/>
                                  </p:stCondLst>
                                  <p:childTnLst>
                                    <p:set>
                                      <p:cBhvr>
                                        <p:cTn id="570" dur="1" fill="hold">
                                          <p:stCondLst>
                                            <p:cond delay="0"/>
                                          </p:stCondLst>
                                        </p:cTn>
                                        <p:tgtEl>
                                          <p:spTgt spid="261"/>
                                        </p:tgtEl>
                                        <p:attrNameLst>
                                          <p:attrName>style.visibility</p:attrName>
                                        </p:attrNameLst>
                                      </p:cBhvr>
                                      <p:to>
                                        <p:strVal val="visible"/>
                                      </p:to>
                                    </p:set>
                                  </p:childTnLst>
                                </p:cTn>
                              </p:par>
                            </p:childTnLst>
                          </p:cTn>
                        </p:par>
                      </p:childTnLst>
                    </p:cTn>
                  </p:par>
                  <p:par>
                    <p:cTn id="571" fill="hold">
                      <p:stCondLst>
                        <p:cond delay="indefinite"/>
                      </p:stCondLst>
                      <p:childTnLst>
                        <p:par>
                          <p:cTn id="572" fill="hold">
                            <p:stCondLst>
                              <p:cond delay="0"/>
                            </p:stCondLst>
                            <p:childTnLst>
                              <p:par>
                                <p:cTn id="573" presetID="1" presetClass="entr" presetSubtype="0" fill="hold" grpId="0" nodeType="clickEffect">
                                  <p:stCondLst>
                                    <p:cond delay="0"/>
                                  </p:stCondLst>
                                  <p:childTnLst>
                                    <p:set>
                                      <p:cBhvr>
                                        <p:cTn id="574" dur="1" fill="hold">
                                          <p:stCondLst>
                                            <p:cond delay="0"/>
                                          </p:stCondLst>
                                        </p:cTn>
                                        <p:tgtEl>
                                          <p:spTgt spid="263"/>
                                        </p:tgtEl>
                                        <p:attrNameLst>
                                          <p:attrName>style.visibility</p:attrName>
                                        </p:attrNameLst>
                                      </p:cBhvr>
                                      <p:to>
                                        <p:strVal val="visible"/>
                                      </p:to>
                                    </p:set>
                                  </p:childTnLst>
                                </p:cTn>
                              </p:par>
                            </p:childTnLst>
                          </p:cTn>
                        </p:par>
                      </p:childTnLst>
                    </p:cTn>
                  </p:par>
                  <p:par>
                    <p:cTn id="575" fill="hold">
                      <p:stCondLst>
                        <p:cond delay="indefinite"/>
                      </p:stCondLst>
                      <p:childTnLst>
                        <p:par>
                          <p:cTn id="576" fill="hold">
                            <p:stCondLst>
                              <p:cond delay="0"/>
                            </p:stCondLst>
                            <p:childTnLst>
                              <p:par>
                                <p:cTn id="577" presetID="1" presetClass="entr" presetSubtype="0" fill="hold" nodeType="clickEffect">
                                  <p:stCondLst>
                                    <p:cond delay="0"/>
                                  </p:stCondLst>
                                  <p:childTnLst>
                                    <p:set>
                                      <p:cBhvr>
                                        <p:cTn id="578" dur="1" fill="hold">
                                          <p:stCondLst>
                                            <p:cond delay="0"/>
                                          </p:stCondLst>
                                        </p:cTn>
                                        <p:tgtEl>
                                          <p:spTgt spid="264"/>
                                        </p:tgtEl>
                                        <p:attrNameLst>
                                          <p:attrName>style.visibility</p:attrName>
                                        </p:attrNameLst>
                                      </p:cBhvr>
                                      <p:to>
                                        <p:strVal val="visible"/>
                                      </p:to>
                                    </p:set>
                                  </p:childTnLst>
                                </p:cTn>
                              </p:par>
                            </p:childTnLst>
                          </p:cTn>
                        </p:par>
                      </p:childTnLst>
                    </p:cTn>
                  </p:par>
                  <p:par>
                    <p:cTn id="579" fill="hold">
                      <p:stCondLst>
                        <p:cond delay="indefinite"/>
                      </p:stCondLst>
                      <p:childTnLst>
                        <p:par>
                          <p:cTn id="580" fill="hold">
                            <p:stCondLst>
                              <p:cond delay="0"/>
                            </p:stCondLst>
                            <p:childTnLst>
                              <p:par>
                                <p:cTn id="581" presetID="1" presetClass="entr" presetSubtype="0" fill="hold" grpId="0" nodeType="clickEffect">
                                  <p:stCondLst>
                                    <p:cond delay="0"/>
                                  </p:stCondLst>
                                  <p:childTnLst>
                                    <p:set>
                                      <p:cBhvr>
                                        <p:cTn id="582" dur="1" fill="hold">
                                          <p:stCondLst>
                                            <p:cond delay="0"/>
                                          </p:stCondLst>
                                        </p:cTn>
                                        <p:tgtEl>
                                          <p:spTgt spid="262"/>
                                        </p:tgtEl>
                                        <p:attrNameLst>
                                          <p:attrName>style.visibility</p:attrName>
                                        </p:attrNameLst>
                                      </p:cBhvr>
                                      <p:to>
                                        <p:strVal val="visible"/>
                                      </p:to>
                                    </p:set>
                                  </p:childTnLst>
                                </p:cTn>
                              </p:par>
                            </p:childTnLst>
                          </p:cTn>
                        </p:par>
                      </p:childTnLst>
                    </p:cTn>
                  </p:par>
                  <p:par>
                    <p:cTn id="583" fill="hold">
                      <p:stCondLst>
                        <p:cond delay="indefinite"/>
                      </p:stCondLst>
                      <p:childTnLst>
                        <p:par>
                          <p:cTn id="584" fill="hold">
                            <p:stCondLst>
                              <p:cond delay="0"/>
                            </p:stCondLst>
                            <p:childTnLst>
                              <p:par>
                                <p:cTn id="585" presetID="1" presetClass="exit" presetSubtype="0" fill="hold" grpId="1" nodeType="clickEffect">
                                  <p:stCondLst>
                                    <p:cond delay="0"/>
                                  </p:stCondLst>
                                  <p:childTnLst>
                                    <p:set>
                                      <p:cBhvr>
                                        <p:cTn id="586" dur="1" fill="hold">
                                          <p:stCondLst>
                                            <p:cond delay="0"/>
                                          </p:stCondLst>
                                        </p:cTn>
                                        <p:tgtEl>
                                          <p:spTgt spid="257"/>
                                        </p:tgtEl>
                                        <p:attrNameLst>
                                          <p:attrName>style.visibility</p:attrName>
                                        </p:attrNameLst>
                                      </p:cBhvr>
                                      <p:to>
                                        <p:strVal val="hidden"/>
                                      </p:to>
                                    </p:set>
                                  </p:childTnLst>
                                </p:cTn>
                              </p:par>
                              <p:par>
                                <p:cTn id="587" presetID="10" presetClass="exit" presetSubtype="0" fill="hold" nodeType="withEffect">
                                  <p:stCondLst>
                                    <p:cond delay="0"/>
                                  </p:stCondLst>
                                  <p:childTnLst>
                                    <p:animEffect transition="out" filter="fade">
                                      <p:cBhvr>
                                        <p:cTn id="588" dur="500"/>
                                        <p:tgtEl>
                                          <p:spTgt spid="252"/>
                                        </p:tgtEl>
                                      </p:cBhvr>
                                    </p:animEffect>
                                    <p:set>
                                      <p:cBhvr>
                                        <p:cTn id="589" dur="1" fill="hold">
                                          <p:stCondLst>
                                            <p:cond delay="499"/>
                                          </p:stCondLst>
                                        </p:cTn>
                                        <p:tgtEl>
                                          <p:spTgt spid="252"/>
                                        </p:tgtEl>
                                        <p:attrNameLst>
                                          <p:attrName>style.visibility</p:attrName>
                                        </p:attrNameLst>
                                      </p:cBhvr>
                                      <p:to>
                                        <p:strVal val="hidden"/>
                                      </p:to>
                                    </p:set>
                                  </p:childTnLst>
                                </p:cTn>
                              </p:par>
                              <p:par>
                                <p:cTn id="590" presetID="1" presetClass="exit" presetSubtype="0" fill="hold" grpId="1" nodeType="withEffect">
                                  <p:stCondLst>
                                    <p:cond delay="0"/>
                                  </p:stCondLst>
                                  <p:childTnLst>
                                    <p:set>
                                      <p:cBhvr>
                                        <p:cTn id="591" dur="1" fill="hold">
                                          <p:stCondLst>
                                            <p:cond delay="0"/>
                                          </p:stCondLst>
                                        </p:cTn>
                                        <p:tgtEl>
                                          <p:spTgt spid="258"/>
                                        </p:tgtEl>
                                        <p:attrNameLst>
                                          <p:attrName>style.visibility</p:attrName>
                                        </p:attrNameLst>
                                      </p:cBhvr>
                                      <p:to>
                                        <p:strVal val="hidden"/>
                                      </p:to>
                                    </p:set>
                                  </p:childTnLst>
                                </p:cTn>
                              </p:par>
                            </p:childTnLst>
                          </p:cTn>
                        </p:par>
                      </p:childTnLst>
                    </p:cTn>
                  </p:par>
                  <p:par>
                    <p:cTn id="592" fill="hold">
                      <p:stCondLst>
                        <p:cond delay="indefinite"/>
                      </p:stCondLst>
                      <p:childTnLst>
                        <p:par>
                          <p:cTn id="593" fill="hold">
                            <p:stCondLst>
                              <p:cond delay="0"/>
                            </p:stCondLst>
                            <p:childTnLst>
                              <p:par>
                                <p:cTn id="594" presetID="22" presetClass="entr" presetSubtype="2" fill="hold" nodeType="clickEffect">
                                  <p:stCondLst>
                                    <p:cond delay="0"/>
                                  </p:stCondLst>
                                  <p:childTnLst>
                                    <p:set>
                                      <p:cBhvr>
                                        <p:cTn id="595" dur="1" fill="hold">
                                          <p:stCondLst>
                                            <p:cond delay="0"/>
                                          </p:stCondLst>
                                        </p:cTn>
                                        <p:tgtEl>
                                          <p:spTgt spid="266"/>
                                        </p:tgtEl>
                                        <p:attrNameLst>
                                          <p:attrName>style.visibility</p:attrName>
                                        </p:attrNameLst>
                                      </p:cBhvr>
                                      <p:to>
                                        <p:strVal val="visible"/>
                                      </p:to>
                                    </p:set>
                                    <p:animEffect transition="in" filter="wipe(right)">
                                      <p:cBhvr>
                                        <p:cTn id="596" dur="500"/>
                                        <p:tgtEl>
                                          <p:spTgt spid="266"/>
                                        </p:tgtEl>
                                      </p:cBhvr>
                                    </p:animEffect>
                                  </p:childTnLst>
                                </p:cTn>
                              </p:par>
                            </p:childTnLst>
                          </p:cTn>
                        </p:par>
                      </p:childTnLst>
                    </p:cTn>
                  </p:par>
                  <p:par>
                    <p:cTn id="597" fill="hold">
                      <p:stCondLst>
                        <p:cond delay="indefinite"/>
                      </p:stCondLst>
                      <p:childTnLst>
                        <p:par>
                          <p:cTn id="598" fill="hold">
                            <p:stCondLst>
                              <p:cond delay="0"/>
                            </p:stCondLst>
                            <p:childTnLst>
                              <p:par>
                                <p:cTn id="599" presetID="1" presetClass="entr" presetSubtype="0" fill="hold" grpId="0" nodeType="clickEffect">
                                  <p:stCondLst>
                                    <p:cond delay="0"/>
                                  </p:stCondLst>
                                  <p:childTnLst>
                                    <p:set>
                                      <p:cBhvr>
                                        <p:cTn id="600" dur="1" fill="hold">
                                          <p:stCondLst>
                                            <p:cond delay="0"/>
                                          </p:stCondLst>
                                        </p:cTn>
                                        <p:tgtEl>
                                          <p:spTgt spid="268"/>
                                        </p:tgtEl>
                                        <p:attrNameLst>
                                          <p:attrName>style.visibility</p:attrName>
                                        </p:attrNameLst>
                                      </p:cBhvr>
                                      <p:to>
                                        <p:strVal val="visible"/>
                                      </p:to>
                                    </p:set>
                                  </p:childTnLst>
                                </p:cTn>
                              </p:par>
                            </p:childTnLst>
                          </p:cTn>
                        </p:par>
                      </p:childTnLst>
                    </p:cTn>
                  </p:par>
                  <p:par>
                    <p:cTn id="601" fill="hold">
                      <p:stCondLst>
                        <p:cond delay="indefinite"/>
                      </p:stCondLst>
                      <p:childTnLst>
                        <p:par>
                          <p:cTn id="602" fill="hold">
                            <p:stCondLst>
                              <p:cond delay="0"/>
                            </p:stCondLst>
                            <p:childTnLst>
                              <p:par>
                                <p:cTn id="603" presetID="22" presetClass="entr" presetSubtype="8" fill="hold" grpId="0" nodeType="clickEffect">
                                  <p:stCondLst>
                                    <p:cond delay="0"/>
                                  </p:stCondLst>
                                  <p:childTnLst>
                                    <p:set>
                                      <p:cBhvr>
                                        <p:cTn id="604" dur="1" fill="hold">
                                          <p:stCondLst>
                                            <p:cond delay="0"/>
                                          </p:stCondLst>
                                        </p:cTn>
                                        <p:tgtEl>
                                          <p:spTgt spid="269"/>
                                        </p:tgtEl>
                                        <p:attrNameLst>
                                          <p:attrName>style.visibility</p:attrName>
                                        </p:attrNameLst>
                                      </p:cBhvr>
                                      <p:to>
                                        <p:strVal val="visible"/>
                                      </p:to>
                                    </p:set>
                                    <p:animEffect transition="in" filter="wipe(left)">
                                      <p:cBhvr>
                                        <p:cTn id="605" dur="500"/>
                                        <p:tgtEl>
                                          <p:spTgt spid="269"/>
                                        </p:tgtEl>
                                      </p:cBhvr>
                                    </p:animEffect>
                                  </p:childTnLst>
                                </p:cTn>
                              </p:par>
                            </p:childTnLst>
                          </p:cTn>
                        </p:par>
                      </p:childTnLst>
                    </p:cTn>
                  </p:par>
                  <p:par>
                    <p:cTn id="606" fill="hold">
                      <p:stCondLst>
                        <p:cond delay="indefinite"/>
                      </p:stCondLst>
                      <p:childTnLst>
                        <p:par>
                          <p:cTn id="607" fill="hold">
                            <p:stCondLst>
                              <p:cond delay="0"/>
                            </p:stCondLst>
                            <p:childTnLst>
                              <p:par>
                                <p:cTn id="608" presetID="1" presetClass="exit" presetSubtype="0" fill="hold" grpId="1" nodeType="clickEffect">
                                  <p:stCondLst>
                                    <p:cond delay="0"/>
                                  </p:stCondLst>
                                  <p:childTnLst>
                                    <p:set>
                                      <p:cBhvr>
                                        <p:cTn id="609" dur="1" fill="hold">
                                          <p:stCondLst>
                                            <p:cond delay="0"/>
                                          </p:stCondLst>
                                        </p:cTn>
                                        <p:tgtEl>
                                          <p:spTgt spid="269"/>
                                        </p:tgtEl>
                                        <p:attrNameLst>
                                          <p:attrName>style.visibility</p:attrName>
                                        </p:attrNameLst>
                                      </p:cBhvr>
                                      <p:to>
                                        <p:strVal val="hidden"/>
                                      </p:to>
                                    </p:set>
                                  </p:childTnLst>
                                </p:cTn>
                              </p:par>
                            </p:childTnLst>
                          </p:cTn>
                        </p:par>
                      </p:childTnLst>
                    </p:cTn>
                  </p:par>
                  <p:par>
                    <p:cTn id="610" fill="hold">
                      <p:stCondLst>
                        <p:cond delay="indefinite"/>
                      </p:stCondLst>
                      <p:childTnLst>
                        <p:par>
                          <p:cTn id="611" fill="hold">
                            <p:stCondLst>
                              <p:cond delay="0"/>
                            </p:stCondLst>
                            <p:childTnLst>
                              <p:par>
                                <p:cTn id="612" presetID="22" presetClass="entr" presetSubtype="2" fill="hold" nodeType="clickEffect">
                                  <p:stCondLst>
                                    <p:cond delay="0"/>
                                  </p:stCondLst>
                                  <p:childTnLst>
                                    <p:set>
                                      <p:cBhvr>
                                        <p:cTn id="613" dur="1" fill="hold">
                                          <p:stCondLst>
                                            <p:cond delay="0"/>
                                          </p:stCondLst>
                                        </p:cTn>
                                        <p:tgtEl>
                                          <p:spTgt spid="265"/>
                                        </p:tgtEl>
                                        <p:attrNameLst>
                                          <p:attrName>style.visibility</p:attrName>
                                        </p:attrNameLst>
                                      </p:cBhvr>
                                      <p:to>
                                        <p:strVal val="visible"/>
                                      </p:to>
                                    </p:set>
                                    <p:animEffect transition="in" filter="wipe(right)">
                                      <p:cBhvr>
                                        <p:cTn id="614" dur="500"/>
                                        <p:tgtEl>
                                          <p:spTgt spid="265"/>
                                        </p:tgtEl>
                                      </p:cBhvr>
                                    </p:animEffect>
                                  </p:childTnLst>
                                </p:cTn>
                              </p:par>
                            </p:childTnLst>
                          </p:cTn>
                        </p:par>
                      </p:childTnLst>
                    </p:cTn>
                  </p:par>
                  <p:par>
                    <p:cTn id="615" fill="hold">
                      <p:stCondLst>
                        <p:cond delay="indefinite"/>
                      </p:stCondLst>
                      <p:childTnLst>
                        <p:par>
                          <p:cTn id="616" fill="hold">
                            <p:stCondLst>
                              <p:cond delay="0"/>
                            </p:stCondLst>
                            <p:childTnLst>
                              <p:par>
                                <p:cTn id="617" presetID="1" presetClass="entr" presetSubtype="0" fill="hold" grpId="0" nodeType="clickEffect">
                                  <p:stCondLst>
                                    <p:cond delay="0"/>
                                  </p:stCondLst>
                                  <p:childTnLst>
                                    <p:set>
                                      <p:cBhvr>
                                        <p:cTn id="618" dur="1" fill="hold">
                                          <p:stCondLst>
                                            <p:cond delay="0"/>
                                          </p:stCondLst>
                                        </p:cTn>
                                        <p:tgtEl>
                                          <p:spTgt spid="267"/>
                                        </p:tgtEl>
                                        <p:attrNameLst>
                                          <p:attrName>style.visibility</p:attrName>
                                        </p:attrNameLst>
                                      </p:cBhvr>
                                      <p:to>
                                        <p:strVal val="visible"/>
                                      </p:to>
                                    </p:set>
                                  </p:childTnLst>
                                </p:cTn>
                              </p:par>
                            </p:childTnLst>
                          </p:cTn>
                        </p:par>
                      </p:childTnLst>
                    </p:cTn>
                  </p:par>
                  <p:par>
                    <p:cTn id="619" fill="hold">
                      <p:stCondLst>
                        <p:cond delay="indefinite"/>
                      </p:stCondLst>
                      <p:childTnLst>
                        <p:par>
                          <p:cTn id="620" fill="hold">
                            <p:stCondLst>
                              <p:cond delay="0"/>
                            </p:stCondLst>
                            <p:childTnLst>
                              <p:par>
                                <p:cTn id="621" presetID="22" presetClass="entr" presetSubtype="8" fill="hold" grpId="0" nodeType="clickEffect">
                                  <p:stCondLst>
                                    <p:cond delay="0"/>
                                  </p:stCondLst>
                                  <p:childTnLst>
                                    <p:set>
                                      <p:cBhvr>
                                        <p:cTn id="622" dur="1" fill="hold">
                                          <p:stCondLst>
                                            <p:cond delay="0"/>
                                          </p:stCondLst>
                                        </p:cTn>
                                        <p:tgtEl>
                                          <p:spTgt spid="270"/>
                                        </p:tgtEl>
                                        <p:attrNameLst>
                                          <p:attrName>style.visibility</p:attrName>
                                        </p:attrNameLst>
                                      </p:cBhvr>
                                      <p:to>
                                        <p:strVal val="visible"/>
                                      </p:to>
                                    </p:set>
                                    <p:animEffect transition="in" filter="wipe(left)">
                                      <p:cBhvr>
                                        <p:cTn id="623" dur="500"/>
                                        <p:tgtEl>
                                          <p:spTgt spid="270"/>
                                        </p:tgtEl>
                                      </p:cBhvr>
                                    </p:animEffect>
                                  </p:childTnLst>
                                </p:cTn>
                              </p:par>
                            </p:childTnLst>
                          </p:cTn>
                        </p:par>
                      </p:childTnLst>
                    </p:cTn>
                  </p:par>
                  <p:par>
                    <p:cTn id="624" fill="hold">
                      <p:stCondLst>
                        <p:cond delay="indefinite"/>
                      </p:stCondLst>
                      <p:childTnLst>
                        <p:par>
                          <p:cTn id="625" fill="hold">
                            <p:stCondLst>
                              <p:cond delay="0"/>
                            </p:stCondLst>
                            <p:childTnLst>
                              <p:par>
                                <p:cTn id="626" presetID="1" presetClass="exit" presetSubtype="0" fill="hold" grpId="1" nodeType="clickEffect">
                                  <p:stCondLst>
                                    <p:cond delay="0"/>
                                  </p:stCondLst>
                                  <p:childTnLst>
                                    <p:set>
                                      <p:cBhvr>
                                        <p:cTn id="627" dur="1" fill="hold">
                                          <p:stCondLst>
                                            <p:cond delay="0"/>
                                          </p:stCondLst>
                                        </p:cTn>
                                        <p:tgtEl>
                                          <p:spTgt spid="270"/>
                                        </p:tgtEl>
                                        <p:attrNameLst>
                                          <p:attrName>style.visibility</p:attrName>
                                        </p:attrNameLst>
                                      </p:cBhvr>
                                      <p:to>
                                        <p:strVal val="hidden"/>
                                      </p:to>
                                    </p:set>
                                  </p:childTnLst>
                                </p:cTn>
                              </p:par>
                            </p:childTnLst>
                          </p:cTn>
                        </p:par>
                      </p:childTnLst>
                    </p:cTn>
                  </p:par>
                  <p:par>
                    <p:cTn id="628" fill="hold">
                      <p:stCondLst>
                        <p:cond delay="indefinite"/>
                      </p:stCondLst>
                      <p:childTnLst>
                        <p:par>
                          <p:cTn id="629" fill="hold">
                            <p:stCondLst>
                              <p:cond delay="0"/>
                            </p:stCondLst>
                            <p:childTnLst>
                              <p:par>
                                <p:cTn id="630" presetID="1" presetClass="entr" presetSubtype="0" fill="hold" grpId="0" nodeType="clickEffect">
                                  <p:stCondLst>
                                    <p:cond delay="0"/>
                                  </p:stCondLst>
                                  <p:childTnLst>
                                    <p:set>
                                      <p:cBhvr>
                                        <p:cTn id="631" dur="1" fill="hold">
                                          <p:stCondLst>
                                            <p:cond delay="0"/>
                                          </p:stCondLst>
                                        </p:cTn>
                                        <p:tgtEl>
                                          <p:spTgt spid="271"/>
                                        </p:tgtEl>
                                        <p:attrNameLst>
                                          <p:attrName>style.visibility</p:attrName>
                                        </p:attrNameLst>
                                      </p:cBhvr>
                                      <p:to>
                                        <p:strVal val="visible"/>
                                      </p:to>
                                    </p:set>
                                  </p:childTnLst>
                                </p:cTn>
                              </p:par>
                            </p:childTnLst>
                          </p:cTn>
                        </p:par>
                      </p:childTnLst>
                    </p:cTn>
                  </p:par>
                  <p:par>
                    <p:cTn id="632" fill="hold">
                      <p:stCondLst>
                        <p:cond delay="indefinite"/>
                      </p:stCondLst>
                      <p:childTnLst>
                        <p:par>
                          <p:cTn id="633" fill="hold">
                            <p:stCondLst>
                              <p:cond delay="0"/>
                            </p:stCondLst>
                            <p:childTnLst>
                              <p:par>
                                <p:cTn id="634" presetID="1" presetClass="entr" presetSubtype="0" fill="hold" grpId="0" nodeType="clickEffect">
                                  <p:stCondLst>
                                    <p:cond delay="0"/>
                                  </p:stCondLst>
                                  <p:childTnLst>
                                    <p:set>
                                      <p:cBhvr>
                                        <p:cTn id="635" dur="1" fill="hold">
                                          <p:stCondLst>
                                            <p:cond delay="0"/>
                                          </p:stCondLst>
                                        </p:cTn>
                                        <p:tgtEl>
                                          <p:spTgt spid="272"/>
                                        </p:tgtEl>
                                        <p:attrNameLst>
                                          <p:attrName>style.visibility</p:attrName>
                                        </p:attrNameLst>
                                      </p:cBhvr>
                                      <p:to>
                                        <p:strVal val="visible"/>
                                      </p:to>
                                    </p:set>
                                  </p:childTnLst>
                                </p:cTn>
                              </p:par>
                            </p:childTnLst>
                          </p:cTn>
                        </p:par>
                      </p:childTnLst>
                    </p:cTn>
                  </p:par>
                  <p:par>
                    <p:cTn id="636" fill="hold">
                      <p:stCondLst>
                        <p:cond delay="indefinite"/>
                      </p:stCondLst>
                      <p:childTnLst>
                        <p:par>
                          <p:cTn id="637" fill="hold">
                            <p:stCondLst>
                              <p:cond delay="0"/>
                            </p:stCondLst>
                            <p:childTnLst>
                              <p:par>
                                <p:cTn id="638" presetID="1" presetClass="entr" presetSubtype="0" fill="hold" grpId="0" nodeType="clickEffect">
                                  <p:stCondLst>
                                    <p:cond delay="0"/>
                                  </p:stCondLst>
                                  <p:childTnLst>
                                    <p:set>
                                      <p:cBhvr>
                                        <p:cTn id="639" dur="1" fill="hold">
                                          <p:stCondLst>
                                            <p:cond delay="0"/>
                                          </p:stCondLst>
                                        </p:cTn>
                                        <p:tgtEl>
                                          <p:spTgt spid="273"/>
                                        </p:tgtEl>
                                        <p:attrNameLst>
                                          <p:attrName>style.visibility</p:attrName>
                                        </p:attrNameLst>
                                      </p:cBhvr>
                                      <p:to>
                                        <p:strVal val="visible"/>
                                      </p:to>
                                    </p:set>
                                  </p:childTnLst>
                                </p:cTn>
                              </p:par>
                            </p:childTnLst>
                          </p:cTn>
                        </p:par>
                      </p:childTnLst>
                    </p:cTn>
                  </p:par>
                  <p:par>
                    <p:cTn id="640" fill="hold">
                      <p:stCondLst>
                        <p:cond delay="indefinite"/>
                      </p:stCondLst>
                      <p:childTnLst>
                        <p:par>
                          <p:cTn id="641" fill="hold">
                            <p:stCondLst>
                              <p:cond delay="0"/>
                            </p:stCondLst>
                            <p:childTnLst>
                              <p:par>
                                <p:cTn id="642" presetID="1" presetClass="entr" presetSubtype="0" fill="hold" grpId="0" nodeType="clickEffect">
                                  <p:stCondLst>
                                    <p:cond delay="0"/>
                                  </p:stCondLst>
                                  <p:childTnLst>
                                    <p:set>
                                      <p:cBhvr>
                                        <p:cTn id="643" dur="1" fill="hold">
                                          <p:stCondLst>
                                            <p:cond delay="0"/>
                                          </p:stCondLst>
                                        </p:cTn>
                                        <p:tgtEl>
                                          <p:spTgt spid="274"/>
                                        </p:tgtEl>
                                        <p:attrNameLst>
                                          <p:attrName>style.visibility</p:attrName>
                                        </p:attrNameLst>
                                      </p:cBhvr>
                                      <p:to>
                                        <p:strVal val="visible"/>
                                      </p:to>
                                    </p:set>
                                  </p:childTnLst>
                                </p:cTn>
                              </p:par>
                            </p:childTnLst>
                          </p:cTn>
                        </p:par>
                      </p:childTnLst>
                    </p:cTn>
                  </p:par>
                  <p:par>
                    <p:cTn id="644" fill="hold">
                      <p:stCondLst>
                        <p:cond delay="indefinite"/>
                      </p:stCondLst>
                      <p:childTnLst>
                        <p:par>
                          <p:cTn id="645" fill="hold">
                            <p:stCondLst>
                              <p:cond delay="0"/>
                            </p:stCondLst>
                            <p:childTnLst>
                              <p:par>
                                <p:cTn id="646" presetID="1" presetClass="entr" presetSubtype="0" fill="hold" grpId="0" nodeType="clickEffect">
                                  <p:stCondLst>
                                    <p:cond delay="0"/>
                                  </p:stCondLst>
                                  <p:childTnLst>
                                    <p:set>
                                      <p:cBhvr>
                                        <p:cTn id="647" dur="1" fill="hold">
                                          <p:stCondLst>
                                            <p:cond delay="0"/>
                                          </p:stCondLst>
                                        </p:cTn>
                                        <p:tgtEl>
                                          <p:spTgt spid="275"/>
                                        </p:tgtEl>
                                        <p:attrNameLst>
                                          <p:attrName>style.visibility</p:attrName>
                                        </p:attrNameLst>
                                      </p:cBhvr>
                                      <p:to>
                                        <p:strVal val="visible"/>
                                      </p:to>
                                    </p:set>
                                  </p:childTnLst>
                                </p:cTn>
                              </p:par>
                            </p:childTnLst>
                          </p:cTn>
                        </p:par>
                      </p:childTnLst>
                    </p:cTn>
                  </p:par>
                  <p:par>
                    <p:cTn id="648" fill="hold">
                      <p:stCondLst>
                        <p:cond delay="indefinite"/>
                      </p:stCondLst>
                      <p:childTnLst>
                        <p:par>
                          <p:cTn id="649" fill="hold">
                            <p:stCondLst>
                              <p:cond delay="0"/>
                            </p:stCondLst>
                            <p:childTnLst>
                              <p:par>
                                <p:cTn id="650" presetID="1" presetClass="entr" presetSubtype="0" fill="hold" grpId="0" nodeType="clickEffect">
                                  <p:stCondLst>
                                    <p:cond delay="0"/>
                                  </p:stCondLst>
                                  <p:childTnLst>
                                    <p:set>
                                      <p:cBhvr>
                                        <p:cTn id="651" dur="1" fill="hold">
                                          <p:stCondLst>
                                            <p:cond delay="0"/>
                                          </p:stCondLst>
                                        </p:cTn>
                                        <p:tgtEl>
                                          <p:spTgt spid="276"/>
                                        </p:tgtEl>
                                        <p:attrNameLst>
                                          <p:attrName>style.visibility</p:attrName>
                                        </p:attrNameLst>
                                      </p:cBhvr>
                                      <p:to>
                                        <p:strVal val="visible"/>
                                      </p:to>
                                    </p:set>
                                  </p:childTnLst>
                                </p:cTn>
                              </p:par>
                            </p:childTnLst>
                          </p:cTn>
                        </p:par>
                      </p:childTnLst>
                    </p:cTn>
                  </p:par>
                  <p:par>
                    <p:cTn id="652" fill="hold">
                      <p:stCondLst>
                        <p:cond delay="indefinite"/>
                      </p:stCondLst>
                      <p:childTnLst>
                        <p:par>
                          <p:cTn id="653" fill="hold">
                            <p:stCondLst>
                              <p:cond delay="0"/>
                            </p:stCondLst>
                            <p:childTnLst>
                              <p:par>
                                <p:cTn id="654" presetID="1" presetClass="entr" presetSubtype="0" fill="hold" grpId="0" nodeType="clickEffect">
                                  <p:stCondLst>
                                    <p:cond delay="0"/>
                                  </p:stCondLst>
                                  <p:childTnLst>
                                    <p:set>
                                      <p:cBhvr>
                                        <p:cTn id="655" dur="1" fill="hold">
                                          <p:stCondLst>
                                            <p:cond delay="0"/>
                                          </p:stCondLst>
                                        </p:cTn>
                                        <p:tgtEl>
                                          <p:spTgt spid="277"/>
                                        </p:tgtEl>
                                        <p:attrNameLst>
                                          <p:attrName>style.visibility</p:attrName>
                                        </p:attrNameLst>
                                      </p:cBhvr>
                                      <p:to>
                                        <p:strVal val="visible"/>
                                      </p:to>
                                    </p:set>
                                  </p:childTnLst>
                                </p:cTn>
                              </p:par>
                            </p:childTnLst>
                          </p:cTn>
                        </p:par>
                      </p:childTnLst>
                    </p:cTn>
                  </p:par>
                  <p:par>
                    <p:cTn id="656" fill="hold">
                      <p:stCondLst>
                        <p:cond delay="indefinite"/>
                      </p:stCondLst>
                      <p:childTnLst>
                        <p:par>
                          <p:cTn id="657" fill="hold">
                            <p:stCondLst>
                              <p:cond delay="0"/>
                            </p:stCondLst>
                            <p:childTnLst>
                              <p:par>
                                <p:cTn id="658" presetID="1" presetClass="entr" presetSubtype="0" fill="hold" grpId="0" nodeType="clickEffect">
                                  <p:stCondLst>
                                    <p:cond delay="0"/>
                                  </p:stCondLst>
                                  <p:childTnLst>
                                    <p:set>
                                      <p:cBhvr>
                                        <p:cTn id="659" dur="1" fill="hold">
                                          <p:stCondLst>
                                            <p:cond delay="0"/>
                                          </p:stCondLst>
                                        </p:cTn>
                                        <p:tgtEl>
                                          <p:spTgt spid="278"/>
                                        </p:tgtEl>
                                        <p:attrNameLst>
                                          <p:attrName>style.visibility</p:attrName>
                                        </p:attrNameLst>
                                      </p:cBhvr>
                                      <p:to>
                                        <p:strVal val="visible"/>
                                      </p:to>
                                    </p:set>
                                  </p:childTnLst>
                                </p:cTn>
                              </p:par>
                            </p:childTnLst>
                          </p:cTn>
                        </p:par>
                      </p:childTnLst>
                    </p:cTn>
                  </p:par>
                  <p:par>
                    <p:cTn id="660" fill="hold">
                      <p:stCondLst>
                        <p:cond delay="indefinite"/>
                      </p:stCondLst>
                      <p:childTnLst>
                        <p:par>
                          <p:cTn id="661" fill="hold">
                            <p:stCondLst>
                              <p:cond delay="0"/>
                            </p:stCondLst>
                            <p:childTnLst>
                              <p:par>
                                <p:cTn id="662" presetID="1" presetClass="entr" presetSubtype="0" fill="hold" grpId="0" nodeType="clickEffect">
                                  <p:stCondLst>
                                    <p:cond delay="0"/>
                                  </p:stCondLst>
                                  <p:childTnLst>
                                    <p:set>
                                      <p:cBhvr>
                                        <p:cTn id="663" dur="1" fill="hold">
                                          <p:stCondLst>
                                            <p:cond delay="0"/>
                                          </p:stCondLst>
                                        </p:cTn>
                                        <p:tgtEl>
                                          <p:spTgt spid="279"/>
                                        </p:tgtEl>
                                        <p:attrNameLst>
                                          <p:attrName>style.visibility</p:attrName>
                                        </p:attrNameLst>
                                      </p:cBhvr>
                                      <p:to>
                                        <p:strVal val="visible"/>
                                      </p:to>
                                    </p:set>
                                  </p:childTnLst>
                                </p:cTn>
                              </p:par>
                            </p:childTnLst>
                          </p:cTn>
                        </p:par>
                      </p:childTnLst>
                    </p:cTn>
                  </p:par>
                  <p:par>
                    <p:cTn id="664" fill="hold">
                      <p:stCondLst>
                        <p:cond delay="indefinite"/>
                      </p:stCondLst>
                      <p:childTnLst>
                        <p:par>
                          <p:cTn id="665" fill="hold">
                            <p:stCondLst>
                              <p:cond delay="0"/>
                            </p:stCondLst>
                            <p:childTnLst>
                              <p:par>
                                <p:cTn id="666" presetID="22" presetClass="entr" presetSubtype="8" fill="hold" nodeType="clickEffect">
                                  <p:stCondLst>
                                    <p:cond delay="0"/>
                                  </p:stCondLst>
                                  <p:childTnLst>
                                    <p:set>
                                      <p:cBhvr>
                                        <p:cTn id="667" dur="1" fill="hold">
                                          <p:stCondLst>
                                            <p:cond delay="0"/>
                                          </p:stCondLst>
                                        </p:cTn>
                                        <p:tgtEl>
                                          <p:spTgt spid="280">
                                            <p:txEl>
                                              <p:pRg st="0" end="0"/>
                                            </p:txEl>
                                          </p:spTgt>
                                        </p:tgtEl>
                                        <p:attrNameLst>
                                          <p:attrName>style.visibility</p:attrName>
                                        </p:attrNameLst>
                                      </p:cBhvr>
                                      <p:to>
                                        <p:strVal val="visible"/>
                                      </p:to>
                                    </p:set>
                                    <p:animEffect transition="in" filter="wipe(left)">
                                      <p:cBhvr>
                                        <p:cTn id="668" dur="500"/>
                                        <p:tgtEl>
                                          <p:spTgt spid="280">
                                            <p:txEl>
                                              <p:pRg st="0" end="0"/>
                                            </p:txEl>
                                          </p:spTgt>
                                        </p:tgtEl>
                                      </p:cBhvr>
                                    </p:animEffect>
                                  </p:childTnLst>
                                </p:cTn>
                              </p:par>
                              <p:par>
                                <p:cTn id="669" presetID="1" presetClass="entr" presetSubtype="0" fill="hold" nodeType="withEffect">
                                  <p:stCondLst>
                                    <p:cond delay="0"/>
                                  </p:stCondLst>
                                  <p:childTnLst>
                                    <p:set>
                                      <p:cBhvr>
                                        <p:cTn id="670" dur="1" fill="hold">
                                          <p:stCondLst>
                                            <p:cond delay="0"/>
                                          </p:stCondLst>
                                        </p:cTn>
                                        <p:tgtEl>
                                          <p:spTgt spid="281"/>
                                        </p:tgtEl>
                                        <p:attrNameLst>
                                          <p:attrName>style.visibility</p:attrName>
                                        </p:attrNameLst>
                                      </p:cBhvr>
                                      <p:to>
                                        <p:strVal val="visible"/>
                                      </p:to>
                                    </p:set>
                                  </p:childTnLst>
                                </p:cTn>
                              </p:par>
                              <p:par>
                                <p:cTn id="671" presetID="21" presetClass="entr" presetSubtype="1" fill="hold" grpId="0" nodeType="withEffect">
                                  <p:stCondLst>
                                    <p:cond delay="0"/>
                                  </p:stCondLst>
                                  <p:childTnLst>
                                    <p:set>
                                      <p:cBhvr>
                                        <p:cTn id="672" dur="1" fill="hold">
                                          <p:stCondLst>
                                            <p:cond delay="0"/>
                                          </p:stCondLst>
                                        </p:cTn>
                                        <p:tgtEl>
                                          <p:spTgt spid="280"/>
                                        </p:tgtEl>
                                        <p:attrNameLst>
                                          <p:attrName>style.visibility</p:attrName>
                                        </p:attrNameLst>
                                      </p:cBhvr>
                                      <p:to>
                                        <p:strVal val="visible"/>
                                      </p:to>
                                    </p:set>
                                    <p:animEffect transition="in" filter="wheel(1)">
                                      <p:cBhvr>
                                        <p:cTn id="673" dur="2000"/>
                                        <p:tgtEl>
                                          <p:spTgt spid="2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7" grpId="0" animBg="1"/>
      <p:bldP spid="187" grpId="1" animBg="1"/>
      <p:bldP spid="186" grpId="0" animBg="1"/>
      <p:bldP spid="186" grpId="1" animBg="1"/>
      <p:bldP spid="185" grpId="0" animBg="1"/>
      <p:bldP spid="185" grpId="1" animBg="1"/>
      <p:bldP spid="184" grpId="0" animBg="1"/>
      <p:bldP spid="184" grpId="1" animBg="1"/>
      <p:bldP spid="183" grpId="0" animBg="1"/>
      <p:bldP spid="183" grpId="1" animBg="1"/>
      <p:bldP spid="182" grpId="0" animBg="1"/>
      <p:bldP spid="182" grpId="1" animBg="1"/>
      <p:bldP spid="3" grpId="0"/>
      <p:bldP spid="41" grpId="0"/>
      <p:bldP spid="50" grpId="0"/>
      <p:bldP spid="51" grpId="0"/>
      <p:bldP spid="52" grpId="0"/>
      <p:bldP spid="75" grpId="0" animBg="1"/>
      <p:bldP spid="75" grpId="1" animBg="1"/>
      <p:bldP spid="76" grpId="0" animBg="1"/>
      <p:bldP spid="76" grpId="1" animBg="1"/>
      <p:bldP spid="80" grpId="0"/>
      <p:bldP spid="86" grpId="0" animBg="1"/>
      <p:bldP spid="86" grpId="1" animBg="1"/>
      <p:bldP spid="87" grpId="0"/>
      <p:bldP spid="87" grpId="1"/>
      <p:bldP spid="88" grpId="0"/>
      <p:bldP spid="88" grpId="1"/>
      <p:bldP spid="89" grpId="0"/>
      <p:bldP spid="89" grpId="1"/>
      <p:bldP spid="90" grpId="0"/>
      <p:bldP spid="91" grpId="0"/>
      <p:bldP spid="102" grpId="0" animBg="1"/>
      <p:bldP spid="102" grpId="1" animBg="1"/>
      <p:bldP spid="103" grpId="0" animBg="1"/>
      <p:bldP spid="103" grpId="1" animBg="1"/>
      <p:bldP spid="104" grpId="0"/>
      <p:bldP spid="107" grpId="0"/>
      <p:bldP spid="121" grpId="0" animBg="1"/>
      <p:bldP spid="121" grpId="1" animBg="1"/>
      <p:bldP spid="122" grpId="0"/>
      <p:bldP spid="122" grpId="1"/>
      <p:bldP spid="123" grpId="0"/>
      <p:bldP spid="123" grpId="1"/>
      <p:bldP spid="124" grpId="0"/>
      <p:bldP spid="124" grpId="1"/>
      <p:bldP spid="128" grpId="0"/>
      <p:bldP spid="134" grpId="0" animBg="1"/>
      <p:bldP spid="134" grpId="1" animBg="1"/>
      <p:bldP spid="135" grpId="0" animBg="1"/>
      <p:bldP spid="135" grpId="1" animBg="1"/>
      <p:bldP spid="136" grpId="0"/>
      <p:bldP spid="139" grpId="0"/>
      <p:bldP spid="143" grpId="0" animBg="1"/>
      <p:bldP spid="143" grpId="1" animBg="1"/>
      <p:bldP spid="144" grpId="0"/>
      <p:bldP spid="144" grpId="1"/>
      <p:bldP spid="145" grpId="0"/>
      <p:bldP spid="145" grpId="1"/>
      <p:bldP spid="146" grpId="0"/>
      <p:bldP spid="146" grpId="1"/>
      <p:bldP spid="150" grpId="0"/>
      <p:bldP spid="151" grpId="0"/>
      <p:bldP spid="168" grpId="0"/>
      <p:bldP spid="169" grpId="0"/>
      <p:bldP spid="171" grpId="0"/>
      <p:bldP spid="172" grpId="0"/>
      <p:bldP spid="173" grpId="0"/>
      <p:bldP spid="175" grpId="0"/>
      <p:bldP spid="176" grpId="0"/>
      <p:bldP spid="178" grpId="0"/>
      <p:bldP spid="179" grpId="0"/>
      <p:bldP spid="180" grpId="0"/>
      <p:bldP spid="181" grpId="0"/>
      <p:bldP spid="202" grpId="0"/>
      <p:bldP spid="207" grpId="0"/>
      <p:bldP spid="212" grpId="0"/>
      <p:bldP spid="213" grpId="0"/>
      <p:bldP spid="214" grpId="0"/>
      <p:bldP spid="224" grpId="0"/>
      <p:bldP spid="225" grpId="0"/>
      <p:bldP spid="237" grpId="0"/>
      <p:bldP spid="237" grpId="1"/>
      <p:bldP spid="238" grpId="0" animBg="1"/>
      <p:bldP spid="238" grpId="1" animBg="1"/>
      <p:bldP spid="240" grpId="0"/>
      <p:bldP spid="241" grpId="0"/>
      <p:bldP spid="242" grpId="0"/>
      <p:bldP spid="243" grpId="0"/>
      <p:bldP spid="244" grpId="0"/>
      <p:bldP spid="245" grpId="0"/>
      <p:bldP spid="257" grpId="0"/>
      <p:bldP spid="257" grpId="1"/>
      <p:bldP spid="258" grpId="0" animBg="1"/>
      <p:bldP spid="258" grpId="1" animBg="1"/>
      <p:bldP spid="259" grpId="0"/>
      <p:bldP spid="260" grpId="0"/>
      <p:bldP spid="261" grpId="0"/>
      <p:bldP spid="262" grpId="0"/>
      <p:bldP spid="263" grpId="0"/>
      <p:bldP spid="267" grpId="0"/>
      <p:bldP spid="268" grpId="0"/>
      <p:bldP spid="269" grpId="0" animBg="1"/>
      <p:bldP spid="269" grpId="1" animBg="1"/>
      <p:bldP spid="270" grpId="0" animBg="1"/>
      <p:bldP spid="270" grpId="1" animBg="1"/>
      <p:bldP spid="271" grpId="0"/>
      <p:bldP spid="272" grpId="0"/>
      <p:bldP spid="273" grpId="0"/>
      <p:bldP spid="274" grpId="0"/>
      <p:bldP spid="275" grpId="0"/>
      <p:bldP spid="276" grpId="0"/>
      <p:bldP spid="277" grpId="0"/>
      <p:bldP spid="278" grpId="0"/>
      <p:bldP spid="279" grpId="0"/>
      <p:bldP spid="280" grpId="0" animBg="1"/>
      <p:bldP spid="28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571500" y="352449"/>
            <a:ext cx="6819900" cy="2171271"/>
            <a:chOff x="679933" y="1372859"/>
            <a:chExt cx="6819900" cy="2171271"/>
          </a:xfrm>
        </p:grpSpPr>
        <p:pic>
          <p:nvPicPr>
            <p:cNvPr id="12291" name="Picture 3"/>
            <p:cNvPicPr>
              <a:picLocks noChangeAspect="1" noChangeArrowheads="1"/>
            </p:cNvPicPr>
            <p:nvPr/>
          </p:nvPicPr>
          <p:blipFill rotWithShape="1">
            <a:blip r:embed="rId2">
              <a:clrChange>
                <a:clrFrom>
                  <a:srgbClr val="000000">
                    <a:alpha val="0"/>
                  </a:srgbClr>
                </a:clrFrom>
                <a:clrTo>
                  <a:srgbClr val="000000">
                    <a:alpha val="0"/>
                  </a:srgbClr>
                </a:clrTo>
              </a:clrChange>
              <a:duotone>
                <a:prstClr val="black"/>
                <a:srgbClr val="3333FF">
                  <a:tint val="45000"/>
                  <a:satMod val="400000"/>
                </a:srgbClr>
              </a:duotone>
              <a:extLst>
                <a:ext uri="{BEBA8EAE-BF5A-486C-A8C5-ECC9F3942E4B}">
                  <a14:imgProps xmlns:a14="http://schemas.microsoft.com/office/drawing/2010/main">
                    <a14:imgLayer r:embed="rId3">
                      <a14:imgEffect>
                        <a14:backgroundRemoval t="39922" b="72031" l="7000" r="94375">
                          <a14:foregroundMark x1="8875" y1="60781" x2="14750" y2="60391"/>
                          <a14:foregroundMark x1="19500" y1="44297" x2="19500" y2="44297"/>
                          <a14:foregroundMark x1="35188" y1="49844" x2="35188" y2="49844"/>
                          <a14:foregroundMark x1="41063" y1="48672" x2="41063" y2="48672"/>
                          <a14:foregroundMark x1="50500" y1="49063" x2="50500" y2="49063"/>
                          <a14:foregroundMark x1="58250" y1="44922" x2="58250" y2="44922"/>
                          <a14:foregroundMark x1="67375" y1="44609" x2="67375" y2="44609"/>
                          <a14:foregroundMark x1="74438" y1="47813" x2="74438" y2="47813"/>
                          <a14:foregroundMark x1="91750" y1="65313" x2="91750" y2="65313"/>
                          <a14:foregroundMark x1="82438" y1="67344" x2="82438" y2="67344"/>
                          <a14:foregroundMark x1="65000" y1="63828" x2="65000" y2="63828"/>
                          <a14:foregroundMark x1="61125" y1="61406" x2="61125" y2="61406"/>
                          <a14:foregroundMark x1="52375" y1="60938" x2="52375" y2="60938"/>
                          <a14:foregroundMark x1="43563" y1="61563" x2="43563" y2="61563"/>
                          <a14:foregroundMark x1="30438" y1="61719" x2="30438" y2="61719"/>
                          <a14:backgroundMark x1="22563" y1="43984" x2="22563" y2="43984"/>
                          <a14:backgroundMark x1="21563" y1="49063" x2="21563" y2="49063"/>
                          <a14:backgroundMark x1="90625" y1="62187" x2="90625" y2="62187"/>
                          <a14:backgroundMark x1="89313" y1="67656" x2="89313" y2="67656"/>
                          <a14:backgroundMark x1="78188" y1="65156" x2="78188" y2="65156"/>
                          <a14:backgroundMark x1="21750" y1="67266" x2="21750" y2="67266"/>
                          <a14:backgroundMark x1="41688" y1="64688" x2="41688" y2="64688"/>
                        </a14:backgroundRemoval>
                      </a14:imgEffect>
                      <a14:imgEffect>
                        <a14:saturation sat="400000"/>
                      </a14:imgEffect>
                    </a14:imgLayer>
                  </a14:imgProps>
                </a:ext>
                <a:ext uri="{28A0092B-C50C-407E-A947-70E740481C1C}">
                  <a14:useLocalDpi xmlns:a14="http://schemas.microsoft.com/office/drawing/2010/main" val="0"/>
                </a:ext>
              </a:extLst>
            </a:blip>
            <a:srcRect l="6859" t="39959" r="5642" b="27888"/>
            <a:stretch/>
          </p:blipFill>
          <p:spPr bwMode="auto">
            <a:xfrm>
              <a:off x="1658883" y="1372859"/>
              <a:ext cx="5840950" cy="17475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 name="Picture 3" descr="D:\Roshan\maths images\imp- pictures maths\clipart\Picture2.jpg"/>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0" b="100000" l="0" r="100000">
                          <a14:foregroundMark x1="57738" y1="77381" x2="39286" y2="85714"/>
                          <a14:foregroundMark x1="61905" y1="60714" x2="64286" y2="95238"/>
                          <a14:foregroundMark x1="40476" y1="81548" x2="51190" y2="75000"/>
                          <a14:foregroundMark x1="67857" y1="84524" x2="76786" y2="87500"/>
                          <a14:foregroundMark x1="77381" y1="88095" x2="79762" y2="92857"/>
                        </a14:backgroundRemoval>
                      </a14:imgEffect>
                    </a14:imgLayer>
                  </a14:imgProps>
                </a:ext>
                <a:ext uri="{28A0092B-C50C-407E-A947-70E740481C1C}">
                  <a14:useLocalDpi xmlns:a14="http://schemas.microsoft.com/office/drawing/2010/main" val="0"/>
                </a:ext>
              </a:extLst>
            </a:blip>
            <a:srcRect/>
            <a:stretch>
              <a:fillRect/>
            </a:stretch>
          </p:blipFill>
          <p:spPr bwMode="auto">
            <a:xfrm flipH="1">
              <a:off x="679933" y="1919179"/>
              <a:ext cx="1322479" cy="162495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95386196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86200" y="2387084"/>
            <a:ext cx="1371600" cy="369332"/>
          </a:xfrm>
          <a:prstGeom prst="rect">
            <a:avLst/>
          </a:prstGeom>
          <a:noFill/>
        </p:spPr>
        <p:txBody>
          <a:bodyPr wrap="square" rtlCol="0">
            <a:spAutoFit/>
          </a:bodyPr>
          <a:lstStyle/>
          <a:p>
            <a:r>
              <a:rPr lang="en-US" dirty="0" smtClean="0">
                <a:solidFill>
                  <a:prstClr val="black"/>
                </a:solidFill>
              </a:rPr>
              <a:t>Module 15</a:t>
            </a:r>
            <a:endParaRPr lang="en-US" dirty="0">
              <a:solidFill>
                <a:prstClr val="black"/>
              </a:solidFill>
            </a:endParaRPr>
          </a:p>
        </p:txBody>
      </p:sp>
    </p:spTree>
    <p:extLst>
      <p:ext uri="{BB962C8B-B14F-4D97-AF65-F5344CB8AC3E}">
        <p14:creationId xmlns:p14="http://schemas.microsoft.com/office/powerpoint/2010/main" val="98682472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5" name="Rounded Rectangle 504"/>
          <p:cNvSpPr/>
          <p:nvPr/>
        </p:nvSpPr>
        <p:spPr>
          <a:xfrm>
            <a:off x="3216134" y="4246550"/>
            <a:ext cx="328954" cy="173823"/>
          </a:xfrm>
          <a:prstGeom prst="roundRect">
            <a:avLst/>
          </a:prstGeom>
          <a:gradFill flip="none" rotWithShape="1">
            <a:gsLst>
              <a:gs pos="0">
                <a:srgbClr val="00CC00">
                  <a:tint val="66000"/>
                  <a:satMod val="160000"/>
                </a:srgbClr>
              </a:gs>
              <a:gs pos="50000">
                <a:srgbClr val="00CC00">
                  <a:tint val="44500"/>
                  <a:satMod val="160000"/>
                </a:srgbClr>
              </a:gs>
              <a:gs pos="100000">
                <a:srgbClr val="00CC00">
                  <a:tint val="23500"/>
                  <a:satMod val="160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06" name="Rounded Rectangle 505"/>
          <p:cNvSpPr/>
          <p:nvPr/>
        </p:nvSpPr>
        <p:spPr>
          <a:xfrm>
            <a:off x="3926643" y="4274477"/>
            <a:ext cx="328954" cy="173823"/>
          </a:xfrm>
          <a:prstGeom prst="roundRect">
            <a:avLst/>
          </a:prstGeom>
          <a:gradFill flip="none" rotWithShape="1">
            <a:gsLst>
              <a:gs pos="0">
                <a:srgbClr val="00CC00">
                  <a:tint val="66000"/>
                  <a:satMod val="160000"/>
                </a:srgbClr>
              </a:gs>
              <a:gs pos="50000">
                <a:srgbClr val="00CC00">
                  <a:tint val="44500"/>
                  <a:satMod val="160000"/>
                </a:srgbClr>
              </a:gs>
              <a:gs pos="100000">
                <a:srgbClr val="00CC00">
                  <a:tint val="23500"/>
                  <a:satMod val="160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95" name="Rounded Rectangle 494"/>
          <p:cNvSpPr/>
          <p:nvPr/>
        </p:nvSpPr>
        <p:spPr>
          <a:xfrm>
            <a:off x="2395757" y="4264811"/>
            <a:ext cx="398034" cy="173823"/>
          </a:xfrm>
          <a:prstGeom prst="roundRect">
            <a:avLst/>
          </a:prstGeom>
          <a:gradFill flip="none" rotWithShape="1">
            <a:gsLst>
              <a:gs pos="0">
                <a:srgbClr val="00CC00">
                  <a:tint val="66000"/>
                  <a:satMod val="160000"/>
                </a:srgbClr>
              </a:gs>
              <a:gs pos="50000">
                <a:srgbClr val="00CC00">
                  <a:tint val="44500"/>
                  <a:satMod val="160000"/>
                </a:srgbClr>
              </a:gs>
              <a:gs pos="100000">
                <a:srgbClr val="00CC00">
                  <a:tint val="23500"/>
                  <a:satMod val="160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94" name="Rounded Rectangle 493"/>
          <p:cNvSpPr/>
          <p:nvPr/>
        </p:nvSpPr>
        <p:spPr>
          <a:xfrm>
            <a:off x="1352208" y="4005422"/>
            <a:ext cx="398034" cy="173823"/>
          </a:xfrm>
          <a:prstGeom prst="roundRect">
            <a:avLst/>
          </a:prstGeom>
          <a:gradFill flip="none" rotWithShape="1">
            <a:gsLst>
              <a:gs pos="0">
                <a:srgbClr val="00CC00">
                  <a:tint val="66000"/>
                  <a:satMod val="160000"/>
                </a:srgbClr>
              </a:gs>
              <a:gs pos="50000">
                <a:srgbClr val="00CC00">
                  <a:tint val="44500"/>
                  <a:satMod val="160000"/>
                </a:srgbClr>
              </a:gs>
              <a:gs pos="100000">
                <a:srgbClr val="00CC00">
                  <a:tint val="23500"/>
                  <a:satMod val="160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92" name="Rounded Rectangle 491"/>
          <p:cNvSpPr/>
          <p:nvPr/>
        </p:nvSpPr>
        <p:spPr>
          <a:xfrm>
            <a:off x="1669042" y="4286962"/>
            <a:ext cx="343483" cy="184404"/>
          </a:xfrm>
          <a:prstGeom prst="roundRect">
            <a:avLst/>
          </a:prstGeom>
          <a:gradFill flip="none" rotWithShape="1">
            <a:gsLst>
              <a:gs pos="0">
                <a:srgbClr val="00CC00">
                  <a:tint val="66000"/>
                  <a:satMod val="160000"/>
                </a:srgbClr>
              </a:gs>
              <a:gs pos="50000">
                <a:srgbClr val="00CC00">
                  <a:tint val="44500"/>
                  <a:satMod val="160000"/>
                </a:srgbClr>
              </a:gs>
              <a:gs pos="100000">
                <a:srgbClr val="00CC00">
                  <a:tint val="23500"/>
                  <a:satMod val="160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91" name="Rounded Rectangle 490"/>
          <p:cNvSpPr/>
          <p:nvPr/>
        </p:nvSpPr>
        <p:spPr>
          <a:xfrm>
            <a:off x="1101597" y="4293924"/>
            <a:ext cx="258064" cy="184404"/>
          </a:xfrm>
          <a:prstGeom prst="roundRect">
            <a:avLst/>
          </a:prstGeom>
          <a:gradFill flip="none" rotWithShape="1">
            <a:gsLst>
              <a:gs pos="0">
                <a:srgbClr val="00CC00">
                  <a:tint val="66000"/>
                  <a:satMod val="160000"/>
                </a:srgbClr>
              </a:gs>
              <a:gs pos="50000">
                <a:srgbClr val="00CC00">
                  <a:tint val="44500"/>
                  <a:satMod val="160000"/>
                </a:srgbClr>
              </a:gs>
              <a:gs pos="100000">
                <a:srgbClr val="00CC00">
                  <a:tint val="23500"/>
                  <a:satMod val="160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83" name="Rounded Rectangle 482"/>
          <p:cNvSpPr/>
          <p:nvPr/>
        </p:nvSpPr>
        <p:spPr>
          <a:xfrm>
            <a:off x="4511694" y="3749186"/>
            <a:ext cx="234604" cy="184404"/>
          </a:xfrm>
          <a:prstGeom prst="roundRect">
            <a:avLst/>
          </a:prstGeom>
          <a:gradFill flip="none" rotWithShape="1">
            <a:gsLst>
              <a:gs pos="0">
                <a:srgbClr val="9900FF">
                  <a:tint val="66000"/>
                  <a:satMod val="160000"/>
                </a:srgbClr>
              </a:gs>
              <a:gs pos="50000">
                <a:srgbClr val="9900FF">
                  <a:tint val="44500"/>
                  <a:satMod val="160000"/>
                </a:srgbClr>
              </a:gs>
              <a:gs pos="100000">
                <a:srgbClr val="9900FF">
                  <a:tint val="23500"/>
                  <a:satMod val="160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84" name="Rounded Rectangle 483"/>
          <p:cNvSpPr/>
          <p:nvPr/>
        </p:nvSpPr>
        <p:spPr>
          <a:xfrm>
            <a:off x="4527802" y="3443664"/>
            <a:ext cx="234604" cy="184404"/>
          </a:xfrm>
          <a:prstGeom prst="roundRect">
            <a:avLst/>
          </a:prstGeom>
          <a:gradFill flip="none" rotWithShape="1">
            <a:gsLst>
              <a:gs pos="0">
                <a:srgbClr val="9900FF">
                  <a:tint val="66000"/>
                  <a:satMod val="160000"/>
                </a:srgbClr>
              </a:gs>
              <a:gs pos="50000">
                <a:srgbClr val="9900FF">
                  <a:tint val="44500"/>
                  <a:satMod val="160000"/>
                </a:srgbClr>
              </a:gs>
              <a:gs pos="100000">
                <a:srgbClr val="9900FF">
                  <a:tint val="23500"/>
                  <a:satMod val="160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85" name="Rounded Rectangle 484"/>
          <p:cNvSpPr/>
          <p:nvPr/>
        </p:nvSpPr>
        <p:spPr>
          <a:xfrm>
            <a:off x="4927946" y="3739840"/>
            <a:ext cx="234604" cy="184404"/>
          </a:xfrm>
          <a:prstGeom prst="roundRect">
            <a:avLst/>
          </a:prstGeom>
          <a:gradFill flip="none" rotWithShape="1">
            <a:gsLst>
              <a:gs pos="0">
                <a:srgbClr val="9900FF">
                  <a:tint val="66000"/>
                  <a:satMod val="160000"/>
                </a:srgbClr>
              </a:gs>
              <a:gs pos="50000">
                <a:srgbClr val="9900FF">
                  <a:tint val="44500"/>
                  <a:satMod val="160000"/>
                </a:srgbClr>
              </a:gs>
              <a:gs pos="100000">
                <a:srgbClr val="9900FF">
                  <a:tint val="23500"/>
                  <a:satMod val="160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86" name="Rounded Rectangle 485"/>
          <p:cNvSpPr/>
          <p:nvPr/>
        </p:nvSpPr>
        <p:spPr>
          <a:xfrm>
            <a:off x="4888635" y="3447851"/>
            <a:ext cx="234604" cy="184404"/>
          </a:xfrm>
          <a:prstGeom prst="roundRect">
            <a:avLst/>
          </a:prstGeom>
          <a:gradFill flip="none" rotWithShape="1">
            <a:gsLst>
              <a:gs pos="0">
                <a:srgbClr val="9900FF">
                  <a:tint val="66000"/>
                  <a:satMod val="160000"/>
                </a:srgbClr>
              </a:gs>
              <a:gs pos="50000">
                <a:srgbClr val="9900FF">
                  <a:tint val="44500"/>
                  <a:satMod val="160000"/>
                </a:srgbClr>
              </a:gs>
              <a:gs pos="100000">
                <a:srgbClr val="9900FF">
                  <a:tint val="23500"/>
                  <a:satMod val="160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51" name="Rounded Rectangle 450"/>
          <p:cNvSpPr/>
          <p:nvPr/>
        </p:nvSpPr>
        <p:spPr>
          <a:xfrm>
            <a:off x="2855852" y="3714202"/>
            <a:ext cx="234604" cy="184404"/>
          </a:xfrm>
          <a:prstGeom prst="roundRect">
            <a:avLst/>
          </a:prstGeom>
          <a:gradFill flip="none" rotWithShape="1">
            <a:gsLst>
              <a:gs pos="0">
                <a:srgbClr val="9900FF">
                  <a:tint val="66000"/>
                  <a:satMod val="160000"/>
                </a:srgbClr>
              </a:gs>
              <a:gs pos="50000">
                <a:srgbClr val="9900FF">
                  <a:tint val="44500"/>
                  <a:satMod val="160000"/>
                </a:srgbClr>
              </a:gs>
              <a:gs pos="100000">
                <a:srgbClr val="9900FF">
                  <a:tint val="23500"/>
                  <a:satMod val="160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52" name="Rounded Rectangle 451"/>
          <p:cNvSpPr/>
          <p:nvPr/>
        </p:nvSpPr>
        <p:spPr>
          <a:xfrm>
            <a:off x="2877341" y="3411281"/>
            <a:ext cx="234604" cy="184404"/>
          </a:xfrm>
          <a:prstGeom prst="roundRect">
            <a:avLst/>
          </a:prstGeom>
          <a:gradFill flip="none" rotWithShape="1">
            <a:gsLst>
              <a:gs pos="0">
                <a:srgbClr val="9900FF">
                  <a:tint val="66000"/>
                  <a:satMod val="160000"/>
                </a:srgbClr>
              </a:gs>
              <a:gs pos="50000">
                <a:srgbClr val="9900FF">
                  <a:tint val="44500"/>
                  <a:satMod val="160000"/>
                </a:srgbClr>
              </a:gs>
              <a:gs pos="100000">
                <a:srgbClr val="9900FF">
                  <a:tint val="23500"/>
                  <a:satMod val="160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53" name="Rounded Rectangle 452"/>
          <p:cNvSpPr/>
          <p:nvPr/>
        </p:nvSpPr>
        <p:spPr>
          <a:xfrm>
            <a:off x="3356280" y="3728509"/>
            <a:ext cx="234604" cy="184404"/>
          </a:xfrm>
          <a:prstGeom prst="roundRect">
            <a:avLst/>
          </a:prstGeom>
          <a:gradFill flip="none" rotWithShape="1">
            <a:gsLst>
              <a:gs pos="0">
                <a:srgbClr val="9900FF">
                  <a:tint val="66000"/>
                  <a:satMod val="160000"/>
                </a:srgbClr>
              </a:gs>
              <a:gs pos="50000">
                <a:srgbClr val="9900FF">
                  <a:tint val="44500"/>
                  <a:satMod val="160000"/>
                </a:srgbClr>
              </a:gs>
              <a:gs pos="100000">
                <a:srgbClr val="9900FF">
                  <a:tint val="23500"/>
                  <a:satMod val="160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54" name="Rounded Rectangle 453"/>
          <p:cNvSpPr/>
          <p:nvPr/>
        </p:nvSpPr>
        <p:spPr>
          <a:xfrm>
            <a:off x="3356280" y="3418306"/>
            <a:ext cx="234604" cy="184404"/>
          </a:xfrm>
          <a:prstGeom prst="roundRect">
            <a:avLst/>
          </a:prstGeom>
          <a:gradFill flip="none" rotWithShape="1">
            <a:gsLst>
              <a:gs pos="0">
                <a:srgbClr val="9900FF">
                  <a:tint val="66000"/>
                  <a:satMod val="160000"/>
                </a:srgbClr>
              </a:gs>
              <a:gs pos="50000">
                <a:srgbClr val="9900FF">
                  <a:tint val="44500"/>
                  <a:satMod val="160000"/>
                </a:srgbClr>
              </a:gs>
              <a:gs pos="100000">
                <a:srgbClr val="9900FF">
                  <a:tint val="23500"/>
                  <a:satMod val="160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43" name="Rounded Rectangle 442"/>
          <p:cNvSpPr/>
          <p:nvPr/>
        </p:nvSpPr>
        <p:spPr>
          <a:xfrm>
            <a:off x="1851124" y="3744090"/>
            <a:ext cx="234604" cy="184404"/>
          </a:xfrm>
          <a:prstGeom prst="roundRect">
            <a:avLst/>
          </a:prstGeom>
          <a:gradFill flip="none" rotWithShape="1">
            <a:gsLst>
              <a:gs pos="0">
                <a:srgbClr val="9900FF">
                  <a:tint val="66000"/>
                  <a:satMod val="160000"/>
                </a:srgbClr>
              </a:gs>
              <a:gs pos="50000">
                <a:srgbClr val="9900FF">
                  <a:tint val="44500"/>
                  <a:satMod val="160000"/>
                </a:srgbClr>
              </a:gs>
              <a:gs pos="100000">
                <a:srgbClr val="9900FF">
                  <a:tint val="23500"/>
                  <a:satMod val="160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44" name="Rounded Rectangle 443"/>
          <p:cNvSpPr/>
          <p:nvPr/>
        </p:nvSpPr>
        <p:spPr>
          <a:xfrm>
            <a:off x="1819938" y="3428876"/>
            <a:ext cx="258064" cy="184404"/>
          </a:xfrm>
          <a:prstGeom prst="roundRect">
            <a:avLst/>
          </a:prstGeom>
          <a:gradFill flip="none" rotWithShape="1">
            <a:gsLst>
              <a:gs pos="0">
                <a:srgbClr val="9900FF">
                  <a:tint val="66000"/>
                  <a:satMod val="160000"/>
                </a:srgbClr>
              </a:gs>
              <a:gs pos="50000">
                <a:srgbClr val="9900FF">
                  <a:tint val="44500"/>
                  <a:satMod val="160000"/>
                </a:srgbClr>
              </a:gs>
              <a:gs pos="100000">
                <a:srgbClr val="9900FF">
                  <a:tint val="23500"/>
                  <a:satMod val="160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45" name="Rounded Rectangle 444"/>
          <p:cNvSpPr/>
          <p:nvPr/>
        </p:nvSpPr>
        <p:spPr>
          <a:xfrm>
            <a:off x="2314677" y="3754129"/>
            <a:ext cx="234604" cy="184404"/>
          </a:xfrm>
          <a:prstGeom prst="roundRect">
            <a:avLst/>
          </a:prstGeom>
          <a:gradFill flip="none" rotWithShape="1">
            <a:gsLst>
              <a:gs pos="0">
                <a:srgbClr val="9900FF">
                  <a:tint val="66000"/>
                  <a:satMod val="160000"/>
                </a:srgbClr>
              </a:gs>
              <a:gs pos="50000">
                <a:srgbClr val="9900FF">
                  <a:tint val="44500"/>
                  <a:satMod val="160000"/>
                </a:srgbClr>
              </a:gs>
              <a:gs pos="100000">
                <a:srgbClr val="9900FF">
                  <a:tint val="23500"/>
                  <a:satMod val="160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46" name="Rounded Rectangle 445"/>
          <p:cNvSpPr/>
          <p:nvPr/>
        </p:nvSpPr>
        <p:spPr>
          <a:xfrm>
            <a:off x="2314677" y="3435597"/>
            <a:ext cx="234604" cy="184404"/>
          </a:xfrm>
          <a:prstGeom prst="roundRect">
            <a:avLst/>
          </a:prstGeom>
          <a:gradFill flip="none" rotWithShape="1">
            <a:gsLst>
              <a:gs pos="0">
                <a:srgbClr val="9900FF">
                  <a:tint val="66000"/>
                  <a:satMod val="160000"/>
                </a:srgbClr>
              </a:gs>
              <a:gs pos="50000">
                <a:srgbClr val="9900FF">
                  <a:tint val="44500"/>
                  <a:satMod val="160000"/>
                </a:srgbClr>
              </a:gs>
              <a:gs pos="100000">
                <a:srgbClr val="9900FF">
                  <a:tint val="23500"/>
                  <a:satMod val="160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34" name="Rounded Rectangle 433"/>
          <p:cNvSpPr/>
          <p:nvPr/>
        </p:nvSpPr>
        <p:spPr>
          <a:xfrm>
            <a:off x="860157" y="3765620"/>
            <a:ext cx="234604" cy="184404"/>
          </a:xfrm>
          <a:prstGeom prst="roundRect">
            <a:avLst/>
          </a:prstGeom>
          <a:gradFill flip="none" rotWithShape="1">
            <a:gsLst>
              <a:gs pos="0">
                <a:srgbClr val="9900FF">
                  <a:tint val="66000"/>
                  <a:satMod val="160000"/>
                </a:srgbClr>
              </a:gs>
              <a:gs pos="50000">
                <a:srgbClr val="9900FF">
                  <a:tint val="44500"/>
                  <a:satMod val="160000"/>
                </a:srgbClr>
              </a:gs>
              <a:gs pos="100000">
                <a:srgbClr val="9900FF">
                  <a:tint val="23500"/>
                  <a:satMod val="160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35" name="Rounded Rectangle 434"/>
          <p:cNvSpPr/>
          <p:nvPr/>
        </p:nvSpPr>
        <p:spPr>
          <a:xfrm>
            <a:off x="876040" y="3430797"/>
            <a:ext cx="234604" cy="184404"/>
          </a:xfrm>
          <a:prstGeom prst="roundRect">
            <a:avLst/>
          </a:prstGeom>
          <a:gradFill flip="none" rotWithShape="1">
            <a:gsLst>
              <a:gs pos="0">
                <a:srgbClr val="9900FF">
                  <a:tint val="66000"/>
                  <a:satMod val="160000"/>
                </a:srgbClr>
              </a:gs>
              <a:gs pos="50000">
                <a:srgbClr val="9900FF">
                  <a:tint val="44500"/>
                  <a:satMod val="160000"/>
                </a:srgbClr>
              </a:gs>
              <a:gs pos="100000">
                <a:srgbClr val="9900FF">
                  <a:tint val="23500"/>
                  <a:satMod val="160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36" name="Rounded Rectangle 435"/>
          <p:cNvSpPr/>
          <p:nvPr/>
        </p:nvSpPr>
        <p:spPr>
          <a:xfrm>
            <a:off x="1338914" y="3778652"/>
            <a:ext cx="234604" cy="184404"/>
          </a:xfrm>
          <a:prstGeom prst="roundRect">
            <a:avLst/>
          </a:prstGeom>
          <a:gradFill flip="none" rotWithShape="1">
            <a:gsLst>
              <a:gs pos="0">
                <a:srgbClr val="9900FF">
                  <a:tint val="66000"/>
                  <a:satMod val="160000"/>
                </a:srgbClr>
              </a:gs>
              <a:gs pos="50000">
                <a:srgbClr val="9900FF">
                  <a:tint val="44500"/>
                  <a:satMod val="160000"/>
                </a:srgbClr>
              </a:gs>
              <a:gs pos="100000">
                <a:srgbClr val="9900FF">
                  <a:tint val="23500"/>
                  <a:satMod val="160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37" name="Rounded Rectangle 436"/>
          <p:cNvSpPr/>
          <p:nvPr/>
        </p:nvSpPr>
        <p:spPr>
          <a:xfrm>
            <a:off x="1308044" y="3462996"/>
            <a:ext cx="234604" cy="184404"/>
          </a:xfrm>
          <a:prstGeom prst="roundRect">
            <a:avLst/>
          </a:prstGeom>
          <a:gradFill flip="none" rotWithShape="1">
            <a:gsLst>
              <a:gs pos="0">
                <a:srgbClr val="9900FF">
                  <a:tint val="66000"/>
                  <a:satMod val="160000"/>
                </a:srgbClr>
              </a:gs>
              <a:gs pos="50000">
                <a:srgbClr val="9900FF">
                  <a:tint val="44500"/>
                  <a:satMod val="160000"/>
                </a:srgbClr>
              </a:gs>
              <a:gs pos="100000">
                <a:srgbClr val="9900FF">
                  <a:tint val="23500"/>
                  <a:satMod val="160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81" name="Rounded Rectangle 380"/>
          <p:cNvSpPr/>
          <p:nvPr/>
        </p:nvSpPr>
        <p:spPr>
          <a:xfrm>
            <a:off x="3042940" y="2655812"/>
            <a:ext cx="1183756" cy="578738"/>
          </a:xfrm>
          <a:prstGeom prst="roundRect">
            <a:avLst/>
          </a:prstGeom>
          <a:gradFill flip="none" rotWithShape="1">
            <a:gsLst>
              <a:gs pos="0">
                <a:srgbClr val="00CC00">
                  <a:tint val="66000"/>
                  <a:satMod val="160000"/>
                </a:srgbClr>
              </a:gs>
              <a:gs pos="50000">
                <a:srgbClr val="00CC00">
                  <a:tint val="44500"/>
                  <a:satMod val="160000"/>
                </a:srgbClr>
              </a:gs>
              <a:gs pos="100000">
                <a:srgbClr val="00CC00">
                  <a:tint val="23500"/>
                  <a:satMod val="16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00" name="Rounded Rectangle 299"/>
          <p:cNvSpPr/>
          <p:nvPr/>
        </p:nvSpPr>
        <p:spPr>
          <a:xfrm>
            <a:off x="1033232" y="2667517"/>
            <a:ext cx="1768298" cy="578738"/>
          </a:xfrm>
          <a:prstGeom prst="roundRect">
            <a:avLst/>
          </a:prstGeom>
          <a:gradFill flip="none" rotWithShape="1">
            <a:gsLst>
              <a:gs pos="0">
                <a:srgbClr val="00CC00">
                  <a:tint val="66000"/>
                  <a:satMod val="160000"/>
                </a:srgbClr>
              </a:gs>
              <a:gs pos="50000">
                <a:srgbClr val="00CC00">
                  <a:tint val="44500"/>
                  <a:satMod val="160000"/>
                </a:srgbClr>
              </a:gs>
              <a:gs pos="100000">
                <a:srgbClr val="00CC00">
                  <a:tint val="23500"/>
                  <a:satMod val="16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56" name="Rounded Rectangle 255"/>
          <p:cNvSpPr/>
          <p:nvPr/>
        </p:nvSpPr>
        <p:spPr>
          <a:xfrm>
            <a:off x="3190486" y="1368214"/>
            <a:ext cx="234604" cy="526125"/>
          </a:xfrm>
          <a:prstGeom prst="roundRect">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54" name="Rounded Rectangle 253"/>
          <p:cNvSpPr/>
          <p:nvPr/>
        </p:nvSpPr>
        <p:spPr>
          <a:xfrm>
            <a:off x="1845451" y="1518156"/>
            <a:ext cx="234604" cy="184404"/>
          </a:xfrm>
          <a:prstGeom prst="roundRect">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90" name="Rounded Rectangle 189"/>
          <p:cNvSpPr/>
          <p:nvPr/>
        </p:nvSpPr>
        <p:spPr>
          <a:xfrm>
            <a:off x="4001262" y="1377420"/>
            <a:ext cx="234604" cy="184404"/>
          </a:xfrm>
          <a:prstGeom prst="roundRect">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89" name="Rounded Rectangle 188"/>
          <p:cNvSpPr/>
          <p:nvPr/>
        </p:nvSpPr>
        <p:spPr>
          <a:xfrm>
            <a:off x="2486257" y="1387148"/>
            <a:ext cx="234604" cy="184404"/>
          </a:xfrm>
          <a:prstGeom prst="roundRect">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20" name="Rounded Rectangle 119"/>
          <p:cNvSpPr/>
          <p:nvPr/>
        </p:nvSpPr>
        <p:spPr>
          <a:xfrm>
            <a:off x="1274134" y="1539051"/>
            <a:ext cx="234604" cy="184404"/>
          </a:xfrm>
          <a:prstGeom prst="roundRect">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 name="Rectangle 1"/>
          <p:cNvSpPr/>
          <p:nvPr/>
        </p:nvSpPr>
        <p:spPr>
          <a:xfrm>
            <a:off x="457200" y="285750"/>
            <a:ext cx="6400800"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pPr algn="just"/>
            <a:r>
              <a:rPr lang="en-US" b="1" dirty="0" smtClean="0">
                <a:solidFill>
                  <a:srgbClr val="C0504D">
                    <a:lumMod val="75000"/>
                  </a:srgbClr>
                </a:solidFill>
                <a:latin typeface="Cambria Math" panose="02040503050406030204" pitchFamily="18" charset="0"/>
                <a:ea typeface="Cambria Math" panose="02040503050406030204" pitchFamily="18" charset="0"/>
              </a:rPr>
              <a:t>Q. 1	Solve the following linear equations :</a:t>
            </a:r>
          </a:p>
        </p:txBody>
      </p:sp>
      <p:sp>
        <p:nvSpPr>
          <p:cNvPr id="3" name="Rectangle 2"/>
          <p:cNvSpPr/>
          <p:nvPr/>
        </p:nvSpPr>
        <p:spPr>
          <a:xfrm>
            <a:off x="457200" y="775216"/>
            <a:ext cx="457200"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pPr algn="just"/>
            <a:r>
              <a:rPr lang="en-US" dirty="0" smtClean="0">
                <a:solidFill>
                  <a:srgbClr val="CC00CC"/>
                </a:solidFill>
                <a:latin typeface="Cambria Math" panose="02040503050406030204" pitchFamily="18" charset="0"/>
                <a:ea typeface="Cambria Math" panose="02040503050406030204" pitchFamily="18" charset="0"/>
              </a:rPr>
              <a:t>3.</a:t>
            </a:r>
          </a:p>
        </p:txBody>
      </p:sp>
      <p:grpSp>
        <p:nvGrpSpPr>
          <p:cNvPr id="4" name="Group 3"/>
          <p:cNvGrpSpPr/>
          <p:nvPr/>
        </p:nvGrpSpPr>
        <p:grpSpPr>
          <a:xfrm>
            <a:off x="985814" y="590550"/>
            <a:ext cx="2809736" cy="738664"/>
            <a:chOff x="1219200" y="762000"/>
            <a:chExt cx="2809736" cy="738664"/>
          </a:xfrm>
        </p:grpSpPr>
        <p:grpSp>
          <p:nvGrpSpPr>
            <p:cNvPr id="5" name="Group 98"/>
            <p:cNvGrpSpPr/>
            <p:nvPr/>
          </p:nvGrpSpPr>
          <p:grpSpPr>
            <a:xfrm>
              <a:off x="2076636" y="762000"/>
              <a:ext cx="442750" cy="738664"/>
              <a:chOff x="2476686" y="762000"/>
              <a:chExt cx="442750" cy="738664"/>
            </a:xfrm>
          </p:grpSpPr>
          <p:sp>
            <p:nvSpPr>
              <p:cNvPr id="18" name="Rectangle 17"/>
              <p:cNvSpPr/>
              <p:nvPr/>
            </p:nvSpPr>
            <p:spPr>
              <a:xfrm>
                <a:off x="2476686" y="762000"/>
                <a:ext cx="442750" cy="369332"/>
              </a:xfrm>
              <a:prstGeom prst="rect">
                <a:avLst/>
              </a:prstGeom>
            </p:spPr>
            <p:txBody>
              <a:bodyPr wrap="none">
                <a:spAutoFit/>
              </a:bodyPr>
              <a:lstStyle/>
              <a:p>
                <a:pPr algn="ctr"/>
                <a:r>
                  <a:rPr lang="en-US" dirty="0" smtClean="0">
                    <a:solidFill>
                      <a:srgbClr val="CC00CC"/>
                    </a:solidFill>
                    <a:latin typeface="Cambria Math" panose="02040503050406030204" pitchFamily="18" charset="0"/>
                    <a:ea typeface="Cambria Math" panose="02040503050406030204" pitchFamily="18" charset="0"/>
                    <a:cs typeface="Arial" pitchFamily="34" charset="0"/>
                  </a:rPr>
                  <a:t>8</a:t>
                </a:r>
                <a:r>
                  <a:rPr lang="en-US" i="1" dirty="0" smtClean="0">
                    <a:solidFill>
                      <a:srgbClr val="CC00CC"/>
                    </a:solidFill>
                    <a:latin typeface="Bookman Old Style" panose="02050604050505020204" pitchFamily="18" charset="0"/>
                    <a:ea typeface="Cambria Math" panose="02040503050406030204" pitchFamily="18" charset="0"/>
                    <a:cs typeface="Arial" pitchFamily="34" charset="0"/>
                  </a:rPr>
                  <a:t>x</a:t>
                </a:r>
                <a:endParaRPr lang="en-US" i="1" dirty="0">
                  <a:solidFill>
                    <a:srgbClr val="CC00CC"/>
                  </a:solidFill>
                  <a:latin typeface="Bookman Old Style" panose="02050604050505020204" pitchFamily="18" charset="0"/>
                  <a:ea typeface="Cambria Math" panose="02040503050406030204" pitchFamily="18" charset="0"/>
                  <a:cs typeface="Arial" pitchFamily="34" charset="0"/>
                </a:endParaRPr>
              </a:p>
            </p:txBody>
          </p:sp>
          <p:sp>
            <p:nvSpPr>
              <p:cNvPr id="19" name="Rectangle 18"/>
              <p:cNvSpPr/>
              <p:nvPr/>
            </p:nvSpPr>
            <p:spPr>
              <a:xfrm>
                <a:off x="2552027" y="1131332"/>
                <a:ext cx="312906" cy="369332"/>
              </a:xfrm>
              <a:prstGeom prst="rect">
                <a:avLst/>
              </a:prstGeom>
            </p:spPr>
            <p:txBody>
              <a:bodyPr wrap="none">
                <a:spAutoFit/>
              </a:bodyPr>
              <a:lstStyle/>
              <a:p>
                <a:pPr algn="ctr"/>
                <a:r>
                  <a:rPr lang="en-US" dirty="0" smtClean="0">
                    <a:solidFill>
                      <a:srgbClr val="CC00CC"/>
                    </a:solidFill>
                    <a:latin typeface="Cambria Math" panose="02040503050406030204" pitchFamily="18" charset="0"/>
                    <a:ea typeface="Cambria Math" panose="02040503050406030204" pitchFamily="18" charset="0"/>
                    <a:cs typeface="Arial" pitchFamily="34" charset="0"/>
                  </a:rPr>
                  <a:t>3</a:t>
                </a:r>
                <a:endParaRPr lang="en-US" dirty="0">
                  <a:solidFill>
                    <a:srgbClr val="CC00CC"/>
                  </a:solidFill>
                  <a:latin typeface="Cambria Math" panose="02040503050406030204" pitchFamily="18" charset="0"/>
                  <a:ea typeface="Cambria Math" panose="02040503050406030204" pitchFamily="18" charset="0"/>
                  <a:cs typeface="Arial" pitchFamily="34" charset="0"/>
                </a:endParaRPr>
              </a:p>
            </p:txBody>
          </p:sp>
          <p:cxnSp>
            <p:nvCxnSpPr>
              <p:cNvPr id="20" name="Straight Connector 19"/>
              <p:cNvCxnSpPr/>
              <p:nvPr/>
            </p:nvCxnSpPr>
            <p:spPr>
              <a:xfrm>
                <a:off x="2525600" y="1134229"/>
                <a:ext cx="365760" cy="1588"/>
              </a:xfrm>
              <a:prstGeom prst="line">
                <a:avLst/>
              </a:prstGeom>
              <a:ln w="19050" cap="sq" cmpd="sng">
                <a:solidFill>
                  <a:srgbClr val="CC00CC"/>
                </a:solidFill>
                <a:round/>
              </a:ln>
              <a:effectLst/>
            </p:spPr>
            <p:style>
              <a:lnRef idx="2">
                <a:schemeClr val="dk1"/>
              </a:lnRef>
              <a:fillRef idx="0">
                <a:schemeClr val="dk1"/>
              </a:fillRef>
              <a:effectRef idx="1">
                <a:schemeClr val="dk1"/>
              </a:effectRef>
              <a:fontRef idx="minor">
                <a:schemeClr val="tx1"/>
              </a:fontRef>
            </p:style>
          </p:cxnSp>
        </p:grpSp>
        <p:sp>
          <p:nvSpPr>
            <p:cNvPr id="6" name="Rectangle 5"/>
            <p:cNvSpPr/>
            <p:nvPr/>
          </p:nvSpPr>
          <p:spPr>
            <a:xfrm>
              <a:off x="2519386" y="919163"/>
              <a:ext cx="304800"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pPr algn="ctr"/>
              <a:r>
                <a:rPr lang="en-US" dirty="0" smtClean="0">
                  <a:solidFill>
                    <a:srgbClr val="CC00CC"/>
                  </a:solidFill>
                  <a:latin typeface="Cambria Math" panose="02040503050406030204" pitchFamily="18" charset="0"/>
                  <a:ea typeface="Cambria Math" panose="02040503050406030204" pitchFamily="18" charset="0"/>
                </a:rPr>
                <a:t>=</a:t>
              </a:r>
            </a:p>
          </p:txBody>
        </p:sp>
        <p:sp>
          <p:nvSpPr>
            <p:cNvPr id="7" name="Rectangle 6"/>
            <p:cNvSpPr/>
            <p:nvPr/>
          </p:nvSpPr>
          <p:spPr>
            <a:xfrm>
              <a:off x="1828800" y="919163"/>
              <a:ext cx="304800"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pPr algn="ctr"/>
              <a:r>
                <a:rPr lang="en-US" dirty="0" smtClean="0">
                  <a:solidFill>
                    <a:srgbClr val="CC00CC"/>
                  </a:solidFill>
                  <a:latin typeface="Cambria Math" panose="02040503050406030204" pitchFamily="18" charset="0"/>
                  <a:ea typeface="Cambria Math" panose="02040503050406030204" pitchFamily="18" charset="0"/>
                  <a:cs typeface="Arial" pitchFamily="34" charset="0"/>
                </a:rPr>
                <a:t>–</a:t>
              </a:r>
              <a:endParaRPr lang="en-US" dirty="0" smtClean="0">
                <a:solidFill>
                  <a:srgbClr val="CC00CC"/>
                </a:solidFill>
                <a:latin typeface="Cambria Math" panose="02040503050406030204" pitchFamily="18" charset="0"/>
                <a:ea typeface="Cambria Math" panose="02040503050406030204" pitchFamily="18" charset="0"/>
              </a:endParaRPr>
            </a:p>
          </p:txBody>
        </p:sp>
        <p:sp>
          <p:nvSpPr>
            <p:cNvPr id="8" name="Rectangle 7"/>
            <p:cNvSpPr/>
            <p:nvPr/>
          </p:nvSpPr>
          <p:spPr>
            <a:xfrm>
              <a:off x="1219200" y="919163"/>
              <a:ext cx="838200"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r>
                <a:rPr lang="en-US" i="1" dirty="0" smtClean="0">
                  <a:solidFill>
                    <a:srgbClr val="CC00CC"/>
                  </a:solidFill>
                  <a:latin typeface="Bookman Old Style" panose="02050604050505020204" pitchFamily="18" charset="0"/>
                  <a:ea typeface="Cambria Math" panose="02040503050406030204" pitchFamily="18" charset="0"/>
                </a:rPr>
                <a:t>x </a:t>
              </a:r>
              <a:r>
                <a:rPr lang="en-US" dirty="0" smtClean="0">
                  <a:solidFill>
                    <a:srgbClr val="CC00CC"/>
                  </a:solidFill>
                  <a:latin typeface="Cambria Math" panose="02040503050406030204" pitchFamily="18" charset="0"/>
                  <a:ea typeface="Cambria Math" panose="02040503050406030204" pitchFamily="18" charset="0"/>
                </a:rPr>
                <a:t>+ 7</a:t>
              </a:r>
            </a:p>
          </p:txBody>
        </p:sp>
        <p:grpSp>
          <p:nvGrpSpPr>
            <p:cNvPr id="9" name="Group 98"/>
            <p:cNvGrpSpPr/>
            <p:nvPr/>
          </p:nvGrpSpPr>
          <p:grpSpPr>
            <a:xfrm>
              <a:off x="2840240" y="762000"/>
              <a:ext cx="441146" cy="738664"/>
              <a:chOff x="2306840" y="762000"/>
              <a:chExt cx="441146" cy="738664"/>
            </a:xfrm>
          </p:grpSpPr>
          <p:sp>
            <p:nvSpPr>
              <p:cNvPr id="15" name="Rectangle 14"/>
              <p:cNvSpPr/>
              <p:nvPr/>
            </p:nvSpPr>
            <p:spPr>
              <a:xfrm>
                <a:off x="2306840" y="762000"/>
                <a:ext cx="441146" cy="369332"/>
              </a:xfrm>
              <a:prstGeom prst="rect">
                <a:avLst/>
              </a:prstGeom>
            </p:spPr>
            <p:txBody>
              <a:bodyPr wrap="none">
                <a:spAutoFit/>
              </a:bodyPr>
              <a:lstStyle/>
              <a:p>
                <a:pPr algn="ctr"/>
                <a:r>
                  <a:rPr lang="en-US" dirty="0" smtClean="0">
                    <a:solidFill>
                      <a:srgbClr val="CC00CC"/>
                    </a:solidFill>
                    <a:latin typeface="Cambria Math" panose="02040503050406030204" pitchFamily="18" charset="0"/>
                    <a:ea typeface="Cambria Math" panose="02040503050406030204" pitchFamily="18" charset="0"/>
                    <a:cs typeface="Arial" pitchFamily="34" charset="0"/>
                  </a:rPr>
                  <a:t>17</a:t>
                </a:r>
                <a:endParaRPr lang="en-US" dirty="0">
                  <a:solidFill>
                    <a:srgbClr val="CC00CC"/>
                  </a:solidFill>
                  <a:latin typeface="Cambria Math" panose="02040503050406030204" pitchFamily="18" charset="0"/>
                  <a:ea typeface="Cambria Math" panose="02040503050406030204" pitchFamily="18" charset="0"/>
                  <a:cs typeface="Arial" pitchFamily="34" charset="0"/>
                </a:endParaRPr>
              </a:p>
            </p:txBody>
          </p:sp>
          <p:sp>
            <p:nvSpPr>
              <p:cNvPr id="16" name="Rectangle 15"/>
              <p:cNvSpPr/>
              <p:nvPr/>
            </p:nvSpPr>
            <p:spPr>
              <a:xfrm>
                <a:off x="2370960" y="1131332"/>
                <a:ext cx="312906" cy="369332"/>
              </a:xfrm>
              <a:prstGeom prst="rect">
                <a:avLst/>
              </a:prstGeom>
            </p:spPr>
            <p:txBody>
              <a:bodyPr wrap="none">
                <a:spAutoFit/>
              </a:bodyPr>
              <a:lstStyle/>
              <a:p>
                <a:pPr algn="ctr"/>
                <a:r>
                  <a:rPr lang="en-US" dirty="0" smtClean="0">
                    <a:solidFill>
                      <a:srgbClr val="CC00CC"/>
                    </a:solidFill>
                    <a:latin typeface="Cambria Math" panose="02040503050406030204" pitchFamily="18" charset="0"/>
                    <a:ea typeface="Cambria Math" panose="02040503050406030204" pitchFamily="18" charset="0"/>
                    <a:cs typeface="Arial" pitchFamily="34" charset="0"/>
                  </a:rPr>
                  <a:t>6</a:t>
                </a:r>
                <a:endParaRPr lang="en-US" dirty="0">
                  <a:solidFill>
                    <a:srgbClr val="CC00CC"/>
                  </a:solidFill>
                  <a:latin typeface="Cambria Math" panose="02040503050406030204" pitchFamily="18" charset="0"/>
                  <a:ea typeface="Cambria Math" panose="02040503050406030204" pitchFamily="18" charset="0"/>
                  <a:cs typeface="Arial" pitchFamily="34" charset="0"/>
                </a:endParaRPr>
              </a:p>
            </p:txBody>
          </p:sp>
          <p:cxnSp>
            <p:nvCxnSpPr>
              <p:cNvPr id="17" name="Straight Connector 16"/>
              <p:cNvCxnSpPr/>
              <p:nvPr/>
            </p:nvCxnSpPr>
            <p:spPr>
              <a:xfrm>
                <a:off x="2344533" y="1134229"/>
                <a:ext cx="365760" cy="1588"/>
              </a:xfrm>
              <a:prstGeom prst="line">
                <a:avLst/>
              </a:prstGeom>
              <a:ln w="19050" cap="sq" cmpd="sng">
                <a:solidFill>
                  <a:srgbClr val="CC00CC"/>
                </a:solidFill>
                <a:round/>
              </a:ln>
              <a:effectLst/>
            </p:spPr>
            <p:style>
              <a:lnRef idx="2">
                <a:schemeClr val="dk1"/>
              </a:lnRef>
              <a:fillRef idx="0">
                <a:schemeClr val="dk1"/>
              </a:fillRef>
              <a:effectRef idx="1">
                <a:schemeClr val="dk1"/>
              </a:effectRef>
              <a:fontRef idx="minor">
                <a:schemeClr val="tx1"/>
              </a:fontRef>
            </p:style>
          </p:cxnSp>
        </p:grpSp>
        <p:sp>
          <p:nvSpPr>
            <p:cNvPr id="10" name="Rectangle 9"/>
            <p:cNvSpPr/>
            <p:nvPr/>
          </p:nvSpPr>
          <p:spPr>
            <a:xfrm>
              <a:off x="3281386" y="919163"/>
              <a:ext cx="304800"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pPr algn="ctr"/>
              <a:r>
                <a:rPr lang="en-US" dirty="0" smtClean="0">
                  <a:solidFill>
                    <a:srgbClr val="CC00CC"/>
                  </a:solidFill>
                  <a:latin typeface="Cambria Math" panose="02040503050406030204" pitchFamily="18" charset="0"/>
                  <a:ea typeface="Cambria Math" panose="02040503050406030204" pitchFamily="18" charset="0"/>
                  <a:cs typeface="Arial" pitchFamily="34" charset="0"/>
                </a:rPr>
                <a:t>–</a:t>
              </a:r>
              <a:endParaRPr lang="en-US" dirty="0" smtClean="0">
                <a:solidFill>
                  <a:srgbClr val="CC00CC"/>
                </a:solidFill>
                <a:latin typeface="Cambria Math" panose="02040503050406030204" pitchFamily="18" charset="0"/>
                <a:ea typeface="Cambria Math" panose="02040503050406030204" pitchFamily="18" charset="0"/>
              </a:endParaRPr>
            </a:p>
          </p:txBody>
        </p:sp>
        <p:grpSp>
          <p:nvGrpSpPr>
            <p:cNvPr id="11" name="Group 98"/>
            <p:cNvGrpSpPr/>
            <p:nvPr/>
          </p:nvGrpSpPr>
          <p:grpSpPr>
            <a:xfrm>
              <a:off x="3586186" y="762000"/>
              <a:ext cx="442750" cy="738664"/>
              <a:chOff x="2214586" y="762000"/>
              <a:chExt cx="442750" cy="738664"/>
            </a:xfrm>
          </p:grpSpPr>
          <p:sp>
            <p:nvSpPr>
              <p:cNvPr id="12" name="Rectangle 11"/>
              <p:cNvSpPr/>
              <p:nvPr/>
            </p:nvSpPr>
            <p:spPr>
              <a:xfrm>
                <a:off x="2214586" y="762000"/>
                <a:ext cx="442750" cy="369332"/>
              </a:xfrm>
              <a:prstGeom prst="rect">
                <a:avLst/>
              </a:prstGeom>
            </p:spPr>
            <p:txBody>
              <a:bodyPr wrap="none">
                <a:spAutoFit/>
              </a:bodyPr>
              <a:lstStyle/>
              <a:p>
                <a:pPr algn="ctr"/>
                <a:r>
                  <a:rPr lang="en-US" dirty="0" smtClean="0">
                    <a:solidFill>
                      <a:srgbClr val="CC00CC"/>
                    </a:solidFill>
                    <a:latin typeface="Cambria Math" panose="02040503050406030204" pitchFamily="18" charset="0"/>
                    <a:ea typeface="Cambria Math" panose="02040503050406030204" pitchFamily="18" charset="0"/>
                    <a:cs typeface="Arial" pitchFamily="34" charset="0"/>
                  </a:rPr>
                  <a:t>5</a:t>
                </a:r>
                <a:r>
                  <a:rPr lang="en-US" i="1" dirty="0" smtClean="0">
                    <a:solidFill>
                      <a:srgbClr val="CC00CC"/>
                    </a:solidFill>
                    <a:latin typeface="Bookman Old Style" panose="02050604050505020204" pitchFamily="18" charset="0"/>
                    <a:ea typeface="Cambria Math" panose="02040503050406030204" pitchFamily="18" charset="0"/>
                    <a:cs typeface="Arial" pitchFamily="34" charset="0"/>
                  </a:rPr>
                  <a:t>x</a:t>
                </a:r>
                <a:endParaRPr lang="en-US" i="1" dirty="0">
                  <a:solidFill>
                    <a:srgbClr val="CC00CC"/>
                  </a:solidFill>
                  <a:latin typeface="Bookman Old Style" panose="02050604050505020204" pitchFamily="18" charset="0"/>
                  <a:ea typeface="Cambria Math" panose="02040503050406030204" pitchFamily="18" charset="0"/>
                  <a:cs typeface="Arial" pitchFamily="34" charset="0"/>
                </a:endParaRPr>
              </a:p>
            </p:txBody>
          </p:sp>
          <p:sp>
            <p:nvSpPr>
              <p:cNvPr id="13" name="Rectangle 12"/>
              <p:cNvSpPr/>
              <p:nvPr/>
            </p:nvSpPr>
            <p:spPr>
              <a:xfrm>
                <a:off x="2289927" y="1131332"/>
                <a:ext cx="312906" cy="369332"/>
              </a:xfrm>
              <a:prstGeom prst="rect">
                <a:avLst/>
              </a:prstGeom>
            </p:spPr>
            <p:txBody>
              <a:bodyPr wrap="none">
                <a:spAutoFit/>
              </a:bodyPr>
              <a:lstStyle/>
              <a:p>
                <a:pPr algn="ctr"/>
                <a:r>
                  <a:rPr lang="en-US" dirty="0" smtClean="0">
                    <a:solidFill>
                      <a:srgbClr val="CC00CC"/>
                    </a:solidFill>
                    <a:latin typeface="Cambria Math" panose="02040503050406030204" pitchFamily="18" charset="0"/>
                    <a:ea typeface="Cambria Math" panose="02040503050406030204" pitchFamily="18" charset="0"/>
                    <a:cs typeface="Arial" pitchFamily="34" charset="0"/>
                  </a:rPr>
                  <a:t>2</a:t>
                </a:r>
                <a:endParaRPr lang="en-US" dirty="0">
                  <a:solidFill>
                    <a:srgbClr val="CC00CC"/>
                  </a:solidFill>
                  <a:latin typeface="Cambria Math" panose="02040503050406030204" pitchFamily="18" charset="0"/>
                  <a:ea typeface="Cambria Math" panose="02040503050406030204" pitchFamily="18" charset="0"/>
                  <a:cs typeface="Arial" pitchFamily="34" charset="0"/>
                </a:endParaRPr>
              </a:p>
            </p:txBody>
          </p:sp>
          <p:cxnSp>
            <p:nvCxnSpPr>
              <p:cNvPr id="14" name="Straight Connector 13"/>
              <p:cNvCxnSpPr/>
              <p:nvPr/>
            </p:nvCxnSpPr>
            <p:spPr>
              <a:xfrm>
                <a:off x="2263500" y="1134229"/>
                <a:ext cx="365760" cy="1588"/>
              </a:xfrm>
              <a:prstGeom prst="line">
                <a:avLst/>
              </a:prstGeom>
              <a:ln w="19050" cap="sq" cmpd="sng">
                <a:solidFill>
                  <a:srgbClr val="CC00CC"/>
                </a:solidFill>
                <a:round/>
              </a:ln>
              <a:effectLst/>
            </p:spPr>
            <p:style>
              <a:lnRef idx="2">
                <a:schemeClr val="dk1"/>
              </a:lnRef>
              <a:fillRef idx="0">
                <a:schemeClr val="dk1"/>
              </a:fillRef>
              <a:effectRef idx="1">
                <a:schemeClr val="dk1"/>
              </a:effectRef>
              <a:fontRef idx="minor">
                <a:schemeClr val="tx1"/>
              </a:fontRef>
            </p:style>
          </p:cxnSp>
        </p:grpSp>
      </p:grpSp>
      <p:grpSp>
        <p:nvGrpSpPr>
          <p:cNvPr id="21" name="Group 20"/>
          <p:cNvGrpSpPr/>
          <p:nvPr/>
        </p:nvGrpSpPr>
        <p:grpSpPr>
          <a:xfrm>
            <a:off x="527332" y="1440418"/>
            <a:ext cx="615668" cy="369332"/>
            <a:chOff x="522920" y="1515017"/>
            <a:chExt cx="615668" cy="369332"/>
          </a:xfrm>
        </p:grpSpPr>
        <p:sp>
          <p:nvSpPr>
            <p:cNvPr id="22" name="Flowchart: Delay 21"/>
            <p:cNvSpPr/>
            <p:nvPr/>
          </p:nvSpPr>
          <p:spPr>
            <a:xfrm>
              <a:off x="573605" y="1544221"/>
              <a:ext cx="564983" cy="323262"/>
            </a:xfrm>
            <a:prstGeom prst="flowChartDelay">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mbria Math" panose="02040503050406030204" pitchFamily="18" charset="0"/>
                <a:ea typeface="Cambria Math" panose="02040503050406030204" pitchFamily="18" charset="0"/>
              </a:endParaRPr>
            </a:p>
          </p:txBody>
        </p:sp>
        <p:sp>
          <p:nvSpPr>
            <p:cNvPr id="23" name="TextBox 22"/>
            <p:cNvSpPr txBox="1"/>
            <p:nvPr/>
          </p:nvSpPr>
          <p:spPr>
            <a:xfrm>
              <a:off x="522920" y="1515017"/>
              <a:ext cx="562946" cy="369332"/>
            </a:xfrm>
            <a:prstGeom prst="rect">
              <a:avLst/>
            </a:prstGeom>
            <a:noFill/>
          </p:spPr>
          <p:txBody>
            <a:bodyPr wrap="square" rtlCol="0">
              <a:spAutoFit/>
            </a:bodyPr>
            <a:lstStyle/>
            <a:p>
              <a:r>
                <a:rPr lang="en-US" dirty="0" smtClean="0">
                  <a:solidFill>
                    <a:prstClr val="black">
                      <a:lumMod val="95000"/>
                      <a:lumOff val="5000"/>
                    </a:prstClr>
                  </a:solidFill>
                  <a:latin typeface="Cambria Math" panose="02040503050406030204" pitchFamily="18" charset="0"/>
                  <a:ea typeface="Cambria Math" panose="02040503050406030204" pitchFamily="18" charset="0"/>
                  <a:cs typeface="Arial" pitchFamily="34" charset="0"/>
                </a:rPr>
                <a:t>Sol</a:t>
              </a:r>
              <a:endParaRPr lang="en-US" dirty="0">
                <a:solidFill>
                  <a:prstClr val="black">
                    <a:lumMod val="95000"/>
                    <a:lumOff val="5000"/>
                  </a:prstClr>
                </a:solidFill>
                <a:latin typeface="Cambria Math" panose="02040503050406030204" pitchFamily="18" charset="0"/>
                <a:ea typeface="Cambria Math" panose="02040503050406030204" pitchFamily="18" charset="0"/>
                <a:cs typeface="Arial" pitchFamily="34" charset="0"/>
              </a:endParaRPr>
            </a:p>
          </p:txBody>
        </p:sp>
      </p:grpSp>
      <p:grpSp>
        <p:nvGrpSpPr>
          <p:cNvPr id="89" name="Group 98"/>
          <p:cNvGrpSpPr/>
          <p:nvPr/>
        </p:nvGrpSpPr>
        <p:grpSpPr>
          <a:xfrm>
            <a:off x="2305236" y="1276350"/>
            <a:ext cx="442750" cy="703316"/>
            <a:chOff x="2476686" y="762000"/>
            <a:chExt cx="442750" cy="703316"/>
          </a:xfrm>
        </p:grpSpPr>
        <p:sp>
          <p:nvSpPr>
            <p:cNvPr id="102" name="Rectangle 101"/>
            <p:cNvSpPr/>
            <p:nvPr/>
          </p:nvSpPr>
          <p:spPr>
            <a:xfrm>
              <a:off x="2476686" y="762000"/>
              <a:ext cx="442750" cy="369332"/>
            </a:xfrm>
            <a:prstGeom prst="rect">
              <a:avLst/>
            </a:prstGeom>
          </p:spPr>
          <p:txBody>
            <a:bodyPr wrap="none">
              <a:spAutoFit/>
            </a:bodyPr>
            <a:lstStyle/>
            <a:p>
              <a:pPr algn="ctr"/>
              <a:r>
                <a:rPr lang="en-US" dirty="0" smtClean="0">
                  <a:solidFill>
                    <a:prstClr val="black"/>
                  </a:solidFill>
                  <a:latin typeface="Cambria Math" panose="02040503050406030204" pitchFamily="18" charset="0"/>
                  <a:ea typeface="Cambria Math" panose="02040503050406030204" pitchFamily="18" charset="0"/>
                  <a:cs typeface="Arial" pitchFamily="34" charset="0"/>
                </a:rPr>
                <a:t>8</a:t>
              </a:r>
              <a:r>
                <a:rPr lang="en-US" i="1" dirty="0" smtClean="0">
                  <a:solidFill>
                    <a:prstClr val="black"/>
                  </a:solidFill>
                  <a:latin typeface="Bookman Old Style" panose="02050604050505020204" pitchFamily="18" charset="0"/>
                  <a:ea typeface="Cambria Math" panose="02040503050406030204" pitchFamily="18" charset="0"/>
                  <a:cs typeface="Arial" pitchFamily="34" charset="0"/>
                </a:rPr>
                <a:t>x</a:t>
              </a:r>
              <a:endParaRPr lang="en-US" i="1" dirty="0">
                <a:solidFill>
                  <a:prstClr val="black"/>
                </a:solidFill>
                <a:latin typeface="Bookman Old Style" panose="02050604050505020204" pitchFamily="18" charset="0"/>
                <a:ea typeface="Cambria Math" panose="02040503050406030204" pitchFamily="18" charset="0"/>
                <a:cs typeface="Arial" pitchFamily="34" charset="0"/>
              </a:endParaRPr>
            </a:p>
          </p:txBody>
        </p:sp>
        <p:sp>
          <p:nvSpPr>
            <p:cNvPr id="103" name="Rectangle 102"/>
            <p:cNvSpPr/>
            <p:nvPr/>
          </p:nvSpPr>
          <p:spPr>
            <a:xfrm>
              <a:off x="2506090" y="1095984"/>
              <a:ext cx="312906" cy="369332"/>
            </a:xfrm>
            <a:prstGeom prst="rect">
              <a:avLst/>
            </a:prstGeom>
          </p:spPr>
          <p:txBody>
            <a:bodyPr wrap="none">
              <a:spAutoFit/>
            </a:bodyPr>
            <a:lstStyle/>
            <a:p>
              <a:pPr algn="ctr"/>
              <a:r>
                <a:rPr lang="en-US" dirty="0" smtClean="0">
                  <a:solidFill>
                    <a:prstClr val="black"/>
                  </a:solidFill>
                  <a:latin typeface="Cambria Math" panose="02040503050406030204" pitchFamily="18" charset="0"/>
                  <a:ea typeface="Cambria Math" panose="02040503050406030204" pitchFamily="18" charset="0"/>
                  <a:cs typeface="Arial" pitchFamily="34" charset="0"/>
                </a:rPr>
                <a:t>3</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cxnSp>
          <p:nvCxnSpPr>
            <p:cNvPr id="104" name="Straight Connector 103"/>
            <p:cNvCxnSpPr/>
            <p:nvPr/>
          </p:nvCxnSpPr>
          <p:spPr>
            <a:xfrm>
              <a:off x="2525600" y="1134229"/>
              <a:ext cx="365760" cy="1588"/>
            </a:xfrm>
            <a:prstGeom prst="line">
              <a:avLst/>
            </a:prstGeom>
            <a:ln w="19050" cap="sq" cmpd="sng">
              <a:solidFill>
                <a:schemeClr val="tx1"/>
              </a:solidFill>
              <a:round/>
            </a:ln>
            <a:effectLst/>
          </p:spPr>
          <p:style>
            <a:lnRef idx="2">
              <a:schemeClr val="dk1"/>
            </a:lnRef>
            <a:fillRef idx="0">
              <a:schemeClr val="dk1"/>
            </a:fillRef>
            <a:effectRef idx="1">
              <a:schemeClr val="dk1"/>
            </a:effectRef>
            <a:fontRef idx="minor">
              <a:schemeClr val="tx1"/>
            </a:fontRef>
          </p:style>
        </p:cxnSp>
      </p:grpSp>
      <p:sp>
        <p:nvSpPr>
          <p:cNvPr id="90" name="Rectangle 89"/>
          <p:cNvSpPr/>
          <p:nvPr/>
        </p:nvSpPr>
        <p:spPr>
          <a:xfrm>
            <a:off x="2781706" y="1433513"/>
            <a:ext cx="304800"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pPr algn="ctr"/>
            <a:r>
              <a:rPr lang="en-US" dirty="0" smtClean="0">
                <a:solidFill>
                  <a:prstClr val="black"/>
                </a:solidFill>
                <a:latin typeface="Cambria Math" panose="02040503050406030204" pitchFamily="18" charset="0"/>
                <a:ea typeface="Cambria Math" panose="02040503050406030204" pitchFamily="18" charset="0"/>
              </a:rPr>
              <a:t>=</a:t>
            </a:r>
          </a:p>
        </p:txBody>
      </p:sp>
      <p:sp>
        <p:nvSpPr>
          <p:cNvPr id="91" name="Rectangle 90"/>
          <p:cNvSpPr/>
          <p:nvPr/>
        </p:nvSpPr>
        <p:spPr>
          <a:xfrm>
            <a:off x="2057400" y="1436768"/>
            <a:ext cx="304800"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pPr algn="ctr"/>
            <a:r>
              <a:rPr lang="en-US" dirty="0" smtClean="0">
                <a:solidFill>
                  <a:prstClr val="black"/>
                </a:solidFill>
                <a:latin typeface="Cambria Math" panose="02040503050406030204" pitchFamily="18" charset="0"/>
                <a:ea typeface="Cambria Math" panose="02040503050406030204" pitchFamily="18" charset="0"/>
                <a:cs typeface="Arial" pitchFamily="34" charset="0"/>
              </a:rPr>
              <a:t>–</a:t>
            </a:r>
            <a:endParaRPr lang="en-US" dirty="0" smtClean="0">
              <a:solidFill>
                <a:prstClr val="black"/>
              </a:solidFill>
              <a:latin typeface="Cambria Math" panose="02040503050406030204" pitchFamily="18" charset="0"/>
              <a:ea typeface="Cambria Math" panose="02040503050406030204" pitchFamily="18" charset="0"/>
            </a:endParaRPr>
          </a:p>
        </p:txBody>
      </p:sp>
      <p:sp>
        <p:nvSpPr>
          <p:cNvPr id="92" name="Rectangle 91"/>
          <p:cNvSpPr/>
          <p:nvPr/>
        </p:nvSpPr>
        <p:spPr>
          <a:xfrm>
            <a:off x="1219200" y="1436768"/>
            <a:ext cx="366550"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r>
              <a:rPr lang="en-US" i="1" dirty="0" smtClean="0">
                <a:solidFill>
                  <a:prstClr val="black"/>
                </a:solidFill>
                <a:latin typeface="Bookman Old Style" panose="02050604050505020204" pitchFamily="18" charset="0"/>
                <a:ea typeface="Cambria Math" panose="02040503050406030204" pitchFamily="18" charset="0"/>
              </a:rPr>
              <a:t>x</a:t>
            </a:r>
            <a:endParaRPr lang="en-US" dirty="0" smtClean="0">
              <a:solidFill>
                <a:prstClr val="black"/>
              </a:solidFill>
              <a:latin typeface="Cambria Math" panose="02040503050406030204" pitchFamily="18" charset="0"/>
              <a:ea typeface="Cambria Math" panose="02040503050406030204" pitchFamily="18" charset="0"/>
            </a:endParaRPr>
          </a:p>
        </p:txBody>
      </p:sp>
      <p:grpSp>
        <p:nvGrpSpPr>
          <p:cNvPr id="93" name="Group 98"/>
          <p:cNvGrpSpPr/>
          <p:nvPr/>
        </p:nvGrpSpPr>
        <p:grpSpPr>
          <a:xfrm>
            <a:off x="3068840" y="1276350"/>
            <a:ext cx="441146" cy="738664"/>
            <a:chOff x="2306840" y="762000"/>
            <a:chExt cx="441146" cy="738664"/>
          </a:xfrm>
        </p:grpSpPr>
        <p:sp>
          <p:nvSpPr>
            <p:cNvPr id="99" name="Rectangle 98"/>
            <p:cNvSpPr/>
            <p:nvPr/>
          </p:nvSpPr>
          <p:spPr>
            <a:xfrm>
              <a:off x="2306840" y="762000"/>
              <a:ext cx="441146" cy="369332"/>
            </a:xfrm>
            <a:prstGeom prst="rect">
              <a:avLst/>
            </a:prstGeom>
          </p:spPr>
          <p:txBody>
            <a:bodyPr wrap="none">
              <a:spAutoFit/>
            </a:bodyPr>
            <a:lstStyle/>
            <a:p>
              <a:pPr algn="ctr"/>
              <a:r>
                <a:rPr lang="en-US" dirty="0" smtClean="0">
                  <a:solidFill>
                    <a:prstClr val="black"/>
                  </a:solidFill>
                  <a:latin typeface="Cambria Math" panose="02040503050406030204" pitchFamily="18" charset="0"/>
                  <a:ea typeface="Cambria Math" panose="02040503050406030204" pitchFamily="18" charset="0"/>
                  <a:cs typeface="Arial" pitchFamily="34" charset="0"/>
                </a:rPr>
                <a:t>17</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00" name="Rectangle 99"/>
            <p:cNvSpPr/>
            <p:nvPr/>
          </p:nvSpPr>
          <p:spPr>
            <a:xfrm>
              <a:off x="2370960" y="1131332"/>
              <a:ext cx="312906" cy="369332"/>
            </a:xfrm>
            <a:prstGeom prst="rect">
              <a:avLst/>
            </a:prstGeom>
          </p:spPr>
          <p:txBody>
            <a:bodyPr wrap="none">
              <a:spAutoFit/>
            </a:bodyPr>
            <a:lstStyle/>
            <a:p>
              <a:pPr algn="ctr"/>
              <a:r>
                <a:rPr lang="en-US" dirty="0" smtClean="0">
                  <a:solidFill>
                    <a:prstClr val="black"/>
                  </a:solidFill>
                  <a:latin typeface="Cambria Math" panose="02040503050406030204" pitchFamily="18" charset="0"/>
                  <a:ea typeface="Cambria Math" panose="02040503050406030204" pitchFamily="18" charset="0"/>
                  <a:cs typeface="Arial" pitchFamily="34" charset="0"/>
                </a:rPr>
                <a:t>6</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cxnSp>
          <p:nvCxnSpPr>
            <p:cNvPr id="101" name="Straight Connector 100"/>
            <p:cNvCxnSpPr/>
            <p:nvPr/>
          </p:nvCxnSpPr>
          <p:spPr>
            <a:xfrm>
              <a:off x="2344533" y="1134229"/>
              <a:ext cx="365760" cy="1588"/>
            </a:xfrm>
            <a:prstGeom prst="line">
              <a:avLst/>
            </a:prstGeom>
            <a:ln w="19050" cap="sq" cmpd="sng">
              <a:solidFill>
                <a:schemeClr val="tx1"/>
              </a:solidFill>
              <a:round/>
            </a:ln>
            <a:effectLst/>
          </p:spPr>
          <p:style>
            <a:lnRef idx="2">
              <a:schemeClr val="dk1"/>
            </a:lnRef>
            <a:fillRef idx="0">
              <a:schemeClr val="dk1"/>
            </a:fillRef>
            <a:effectRef idx="1">
              <a:schemeClr val="dk1"/>
            </a:effectRef>
            <a:fontRef idx="minor">
              <a:schemeClr val="tx1"/>
            </a:fontRef>
          </p:style>
        </p:cxnSp>
      </p:grpSp>
      <p:sp>
        <p:nvSpPr>
          <p:cNvPr id="94" name="Rectangle 93"/>
          <p:cNvSpPr/>
          <p:nvPr/>
        </p:nvSpPr>
        <p:spPr>
          <a:xfrm>
            <a:off x="3509986" y="1433513"/>
            <a:ext cx="304800"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pPr algn="ctr"/>
            <a:r>
              <a:rPr lang="en-US" dirty="0" smtClean="0">
                <a:solidFill>
                  <a:prstClr val="black"/>
                </a:solidFill>
                <a:latin typeface="Cambria Math" panose="02040503050406030204" pitchFamily="18" charset="0"/>
                <a:ea typeface="Cambria Math" panose="02040503050406030204" pitchFamily="18" charset="0"/>
                <a:cs typeface="Arial" pitchFamily="34" charset="0"/>
              </a:rPr>
              <a:t>–</a:t>
            </a:r>
            <a:endParaRPr lang="en-US" dirty="0" smtClean="0">
              <a:solidFill>
                <a:prstClr val="black"/>
              </a:solidFill>
              <a:latin typeface="Cambria Math" panose="02040503050406030204" pitchFamily="18" charset="0"/>
              <a:ea typeface="Cambria Math" panose="02040503050406030204" pitchFamily="18" charset="0"/>
            </a:endParaRPr>
          </a:p>
        </p:txBody>
      </p:sp>
      <p:grpSp>
        <p:nvGrpSpPr>
          <p:cNvPr id="95" name="Group 98"/>
          <p:cNvGrpSpPr/>
          <p:nvPr/>
        </p:nvGrpSpPr>
        <p:grpSpPr>
          <a:xfrm>
            <a:off x="3814786" y="1276350"/>
            <a:ext cx="442750" cy="738664"/>
            <a:chOff x="2214586" y="762000"/>
            <a:chExt cx="442750" cy="738664"/>
          </a:xfrm>
        </p:grpSpPr>
        <p:sp>
          <p:nvSpPr>
            <p:cNvPr id="96" name="Rectangle 95"/>
            <p:cNvSpPr/>
            <p:nvPr/>
          </p:nvSpPr>
          <p:spPr>
            <a:xfrm>
              <a:off x="2214586" y="762000"/>
              <a:ext cx="442750" cy="369332"/>
            </a:xfrm>
            <a:prstGeom prst="rect">
              <a:avLst/>
            </a:prstGeom>
          </p:spPr>
          <p:txBody>
            <a:bodyPr wrap="none">
              <a:spAutoFit/>
            </a:bodyPr>
            <a:lstStyle/>
            <a:p>
              <a:pPr algn="ctr"/>
              <a:r>
                <a:rPr lang="en-US" dirty="0" smtClean="0">
                  <a:solidFill>
                    <a:prstClr val="black"/>
                  </a:solidFill>
                  <a:latin typeface="Cambria Math" panose="02040503050406030204" pitchFamily="18" charset="0"/>
                  <a:ea typeface="Cambria Math" panose="02040503050406030204" pitchFamily="18" charset="0"/>
                  <a:cs typeface="Arial" pitchFamily="34" charset="0"/>
                </a:rPr>
                <a:t>5</a:t>
              </a:r>
              <a:r>
                <a:rPr lang="en-US" i="1" dirty="0" smtClean="0">
                  <a:solidFill>
                    <a:prstClr val="black"/>
                  </a:solidFill>
                  <a:latin typeface="Bookman Old Style" panose="02050604050505020204" pitchFamily="18" charset="0"/>
                  <a:ea typeface="Cambria Math" panose="02040503050406030204" pitchFamily="18" charset="0"/>
                  <a:cs typeface="Arial" pitchFamily="34" charset="0"/>
                </a:rPr>
                <a:t>x</a:t>
              </a:r>
              <a:endParaRPr lang="en-US" i="1" dirty="0">
                <a:solidFill>
                  <a:prstClr val="black"/>
                </a:solidFill>
                <a:latin typeface="Bookman Old Style" panose="02050604050505020204" pitchFamily="18" charset="0"/>
                <a:ea typeface="Cambria Math" panose="02040503050406030204" pitchFamily="18" charset="0"/>
                <a:cs typeface="Arial" pitchFamily="34" charset="0"/>
              </a:endParaRPr>
            </a:p>
          </p:txBody>
        </p:sp>
        <p:sp>
          <p:nvSpPr>
            <p:cNvPr id="97" name="Rectangle 96"/>
            <p:cNvSpPr/>
            <p:nvPr/>
          </p:nvSpPr>
          <p:spPr>
            <a:xfrm>
              <a:off x="2289927" y="1131332"/>
              <a:ext cx="312906" cy="369332"/>
            </a:xfrm>
            <a:prstGeom prst="rect">
              <a:avLst/>
            </a:prstGeom>
          </p:spPr>
          <p:txBody>
            <a:bodyPr wrap="none">
              <a:spAutoFit/>
            </a:bodyPr>
            <a:lstStyle/>
            <a:p>
              <a:pPr algn="ctr"/>
              <a:r>
                <a:rPr lang="en-US" dirty="0" smtClean="0">
                  <a:solidFill>
                    <a:prstClr val="black"/>
                  </a:solidFill>
                  <a:latin typeface="Cambria Math" panose="02040503050406030204" pitchFamily="18" charset="0"/>
                  <a:ea typeface="Cambria Math" panose="02040503050406030204" pitchFamily="18" charset="0"/>
                  <a:cs typeface="Arial" pitchFamily="34" charset="0"/>
                </a:rPr>
                <a:t>2</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cxnSp>
          <p:nvCxnSpPr>
            <p:cNvPr id="98" name="Straight Connector 97"/>
            <p:cNvCxnSpPr/>
            <p:nvPr/>
          </p:nvCxnSpPr>
          <p:spPr>
            <a:xfrm>
              <a:off x="2263500" y="1134229"/>
              <a:ext cx="365760" cy="1588"/>
            </a:xfrm>
            <a:prstGeom prst="line">
              <a:avLst/>
            </a:prstGeom>
            <a:ln w="19050" cap="sq" cmpd="sng">
              <a:solidFill>
                <a:schemeClr val="tx1"/>
              </a:solidFill>
              <a:round/>
            </a:ln>
            <a:effectLst/>
          </p:spPr>
          <p:style>
            <a:lnRef idx="2">
              <a:schemeClr val="dk1"/>
            </a:lnRef>
            <a:fillRef idx="0">
              <a:schemeClr val="dk1"/>
            </a:fillRef>
            <a:effectRef idx="1">
              <a:schemeClr val="dk1"/>
            </a:effectRef>
            <a:fontRef idx="minor">
              <a:schemeClr val="tx1"/>
            </a:fontRef>
          </p:style>
        </p:cxnSp>
      </p:grpSp>
      <p:sp>
        <p:nvSpPr>
          <p:cNvPr id="105" name="Rectangle 104"/>
          <p:cNvSpPr/>
          <p:nvPr/>
        </p:nvSpPr>
        <p:spPr>
          <a:xfrm>
            <a:off x="1520073" y="1436768"/>
            <a:ext cx="357790" cy="369332"/>
          </a:xfrm>
          <a:prstGeom prst="rect">
            <a:avLst/>
          </a:prstGeom>
        </p:spPr>
        <p:txBody>
          <a:bodyPr wrap="none">
            <a:spAutoFit/>
          </a:bodyPr>
          <a:lstStyle/>
          <a:p>
            <a:r>
              <a:rPr lang="en-US" dirty="0" smtClean="0">
                <a:solidFill>
                  <a:prstClr val="black"/>
                </a:solidFill>
                <a:latin typeface="Cambria Math" panose="02040503050406030204" pitchFamily="18" charset="0"/>
                <a:ea typeface="Cambria Math" panose="02040503050406030204" pitchFamily="18" charset="0"/>
              </a:rPr>
              <a:t>+</a:t>
            </a:r>
            <a:endParaRPr lang="en-US" dirty="0">
              <a:solidFill>
                <a:prstClr val="black"/>
              </a:solidFill>
              <a:latin typeface="Cambria Math" panose="02040503050406030204" pitchFamily="18" charset="0"/>
              <a:ea typeface="Cambria Math" panose="02040503050406030204" pitchFamily="18" charset="0"/>
            </a:endParaRPr>
          </a:p>
        </p:txBody>
      </p:sp>
      <p:sp>
        <p:nvSpPr>
          <p:cNvPr id="106" name="Rectangle 105"/>
          <p:cNvSpPr/>
          <p:nvPr/>
        </p:nvSpPr>
        <p:spPr>
          <a:xfrm>
            <a:off x="1806300" y="1436768"/>
            <a:ext cx="312906" cy="369332"/>
          </a:xfrm>
          <a:prstGeom prst="rect">
            <a:avLst/>
          </a:prstGeom>
        </p:spPr>
        <p:txBody>
          <a:bodyPr wrap="none">
            <a:spAutoFit/>
          </a:bodyPr>
          <a:lstStyle/>
          <a:p>
            <a:r>
              <a:rPr lang="en-US" dirty="0">
                <a:solidFill>
                  <a:prstClr val="black"/>
                </a:solidFill>
                <a:latin typeface="Cambria Math" panose="02040503050406030204" pitchFamily="18" charset="0"/>
                <a:ea typeface="Cambria Math" panose="02040503050406030204" pitchFamily="18" charset="0"/>
              </a:rPr>
              <a:t>7</a:t>
            </a:r>
          </a:p>
        </p:txBody>
      </p:sp>
      <p:grpSp>
        <p:nvGrpSpPr>
          <p:cNvPr id="136" name="Group 98"/>
          <p:cNvGrpSpPr/>
          <p:nvPr/>
        </p:nvGrpSpPr>
        <p:grpSpPr>
          <a:xfrm>
            <a:off x="1600213" y="1955283"/>
            <a:ext cx="441147" cy="738664"/>
            <a:chOff x="2687038" y="762000"/>
            <a:chExt cx="441147" cy="738664"/>
          </a:xfrm>
        </p:grpSpPr>
        <p:sp>
          <p:nvSpPr>
            <p:cNvPr id="137" name="Rectangle 136"/>
            <p:cNvSpPr/>
            <p:nvPr/>
          </p:nvSpPr>
          <p:spPr>
            <a:xfrm>
              <a:off x="2687038" y="762000"/>
              <a:ext cx="441147" cy="369332"/>
            </a:xfrm>
            <a:prstGeom prst="rect">
              <a:avLst/>
            </a:prstGeom>
          </p:spPr>
          <p:txBody>
            <a:bodyPr wrap="none">
              <a:spAutoFit/>
            </a:bodyPr>
            <a:lstStyle/>
            <a:p>
              <a:pPr algn="ctr"/>
              <a:r>
                <a:rPr lang="en-US" dirty="0">
                  <a:solidFill>
                    <a:prstClr val="black"/>
                  </a:solidFill>
                  <a:latin typeface="Cambria Math" panose="02040503050406030204" pitchFamily="18" charset="0"/>
                  <a:ea typeface="Cambria Math" panose="02040503050406030204" pitchFamily="18" charset="0"/>
                  <a:cs typeface="Arial" pitchFamily="34" charset="0"/>
                </a:rPr>
                <a:t>8</a:t>
              </a:r>
              <a:r>
                <a:rPr lang="en-US" i="1" dirty="0">
                  <a:solidFill>
                    <a:prstClr val="black"/>
                  </a:solidFill>
                  <a:latin typeface="Bookman Old Style" panose="02050604050505020204" pitchFamily="18" charset="0"/>
                  <a:ea typeface="Cambria Math" panose="02040503050406030204" pitchFamily="18" charset="0"/>
                  <a:cs typeface="Arial" pitchFamily="34" charset="0"/>
                </a:rPr>
                <a:t>x</a:t>
              </a:r>
            </a:p>
          </p:txBody>
        </p:sp>
        <p:sp>
          <p:nvSpPr>
            <p:cNvPr id="138" name="Rectangle 137"/>
            <p:cNvSpPr/>
            <p:nvPr/>
          </p:nvSpPr>
          <p:spPr>
            <a:xfrm>
              <a:off x="2761577" y="1131332"/>
              <a:ext cx="312906" cy="369332"/>
            </a:xfrm>
            <a:prstGeom prst="rect">
              <a:avLst/>
            </a:prstGeom>
          </p:spPr>
          <p:txBody>
            <a:bodyPr wrap="none">
              <a:spAutoFit/>
            </a:bodyPr>
            <a:lstStyle/>
            <a:p>
              <a:pPr algn="ctr"/>
              <a:r>
                <a:rPr lang="en-US" dirty="0" smtClean="0">
                  <a:solidFill>
                    <a:prstClr val="black"/>
                  </a:solidFill>
                  <a:latin typeface="Cambria Math" panose="02040503050406030204" pitchFamily="18" charset="0"/>
                  <a:ea typeface="Cambria Math" panose="02040503050406030204" pitchFamily="18" charset="0"/>
                  <a:cs typeface="Arial" pitchFamily="34" charset="0"/>
                </a:rPr>
                <a:t>3</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cxnSp>
          <p:nvCxnSpPr>
            <p:cNvPr id="139" name="Straight Connector 138"/>
            <p:cNvCxnSpPr/>
            <p:nvPr/>
          </p:nvCxnSpPr>
          <p:spPr>
            <a:xfrm>
              <a:off x="2735150" y="1134229"/>
              <a:ext cx="365760" cy="1588"/>
            </a:xfrm>
            <a:prstGeom prst="line">
              <a:avLst/>
            </a:prstGeom>
            <a:ln w="19050" cap="sq" cmpd="sng">
              <a:round/>
            </a:ln>
            <a:effectLst/>
          </p:spPr>
          <p:style>
            <a:lnRef idx="2">
              <a:schemeClr val="dk1"/>
            </a:lnRef>
            <a:fillRef idx="0">
              <a:schemeClr val="dk1"/>
            </a:fillRef>
            <a:effectRef idx="1">
              <a:schemeClr val="dk1"/>
            </a:effectRef>
            <a:fontRef idx="minor">
              <a:schemeClr val="tx1"/>
            </a:fontRef>
          </p:style>
        </p:cxnSp>
      </p:grpSp>
      <p:sp>
        <p:nvSpPr>
          <p:cNvPr id="140" name="Rectangle 139"/>
          <p:cNvSpPr/>
          <p:nvPr/>
        </p:nvSpPr>
        <p:spPr>
          <a:xfrm>
            <a:off x="2781706" y="2107961"/>
            <a:ext cx="304800"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pPr algn="ctr"/>
            <a:r>
              <a:rPr lang="en-US" dirty="0" smtClean="0">
                <a:solidFill>
                  <a:prstClr val="black"/>
                </a:solidFill>
                <a:latin typeface="Cambria Math" panose="02040503050406030204" pitchFamily="18" charset="0"/>
                <a:ea typeface="Cambria Math" panose="02040503050406030204" pitchFamily="18" charset="0"/>
                <a:cs typeface="Arial" pitchFamily="34" charset="0"/>
              </a:rPr>
              <a:t>=</a:t>
            </a:r>
            <a:endParaRPr lang="en-US" dirty="0">
              <a:solidFill>
                <a:prstClr val="black"/>
              </a:solidFill>
              <a:latin typeface="Cambria Math" panose="02040503050406030204" pitchFamily="18" charset="0"/>
              <a:ea typeface="Cambria Math" panose="02040503050406030204" pitchFamily="18" charset="0"/>
            </a:endParaRPr>
          </a:p>
        </p:txBody>
      </p:sp>
      <p:sp>
        <p:nvSpPr>
          <p:cNvPr id="141" name="Rectangle 140"/>
          <p:cNvSpPr/>
          <p:nvPr/>
        </p:nvSpPr>
        <p:spPr>
          <a:xfrm>
            <a:off x="1066800" y="2107961"/>
            <a:ext cx="381000"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pPr algn="ctr"/>
            <a:r>
              <a:rPr lang="en-US" i="1" dirty="0">
                <a:solidFill>
                  <a:prstClr val="black"/>
                </a:solidFill>
                <a:latin typeface="Bookman Old Style" panose="02050604050505020204" pitchFamily="18" charset="0"/>
                <a:ea typeface="Cambria Math" panose="02040503050406030204" pitchFamily="18" charset="0"/>
              </a:rPr>
              <a:t>x</a:t>
            </a:r>
          </a:p>
        </p:txBody>
      </p:sp>
      <p:grpSp>
        <p:nvGrpSpPr>
          <p:cNvPr id="142" name="Group 98"/>
          <p:cNvGrpSpPr/>
          <p:nvPr/>
        </p:nvGrpSpPr>
        <p:grpSpPr>
          <a:xfrm>
            <a:off x="3140255" y="1950798"/>
            <a:ext cx="441147" cy="738664"/>
            <a:chOff x="2697457" y="762000"/>
            <a:chExt cx="441147" cy="738664"/>
          </a:xfrm>
        </p:grpSpPr>
        <p:sp>
          <p:nvSpPr>
            <p:cNvPr id="143" name="Rectangle 142"/>
            <p:cNvSpPr/>
            <p:nvPr/>
          </p:nvSpPr>
          <p:spPr>
            <a:xfrm>
              <a:off x="2697457" y="762000"/>
              <a:ext cx="441147" cy="369332"/>
            </a:xfrm>
            <a:prstGeom prst="rect">
              <a:avLst/>
            </a:prstGeom>
          </p:spPr>
          <p:txBody>
            <a:bodyPr wrap="none">
              <a:spAutoFit/>
            </a:bodyPr>
            <a:lstStyle/>
            <a:p>
              <a:pPr algn="ctr"/>
              <a:r>
                <a:rPr lang="en-US" dirty="0" smtClean="0">
                  <a:solidFill>
                    <a:prstClr val="black"/>
                  </a:solidFill>
                  <a:latin typeface="Cambria Math" panose="02040503050406030204" pitchFamily="18" charset="0"/>
                  <a:ea typeface="Cambria Math" panose="02040503050406030204" pitchFamily="18" charset="0"/>
                  <a:cs typeface="Arial" pitchFamily="34" charset="0"/>
                </a:rPr>
                <a:t>17</a:t>
              </a:r>
              <a:endParaRPr lang="en-US" i="1" dirty="0">
                <a:solidFill>
                  <a:prstClr val="black"/>
                </a:solidFill>
                <a:latin typeface="Bookman Old Style" panose="02050604050505020204" pitchFamily="18" charset="0"/>
                <a:ea typeface="Cambria Math" panose="02040503050406030204" pitchFamily="18" charset="0"/>
                <a:cs typeface="Arial" pitchFamily="34" charset="0"/>
              </a:endParaRPr>
            </a:p>
          </p:txBody>
        </p:sp>
        <p:sp>
          <p:nvSpPr>
            <p:cNvPr id="144" name="Rectangle 143"/>
            <p:cNvSpPr/>
            <p:nvPr/>
          </p:nvSpPr>
          <p:spPr>
            <a:xfrm>
              <a:off x="2761577" y="1131332"/>
              <a:ext cx="312906" cy="369332"/>
            </a:xfrm>
            <a:prstGeom prst="rect">
              <a:avLst/>
            </a:prstGeom>
          </p:spPr>
          <p:txBody>
            <a:bodyPr wrap="none">
              <a:spAutoFit/>
            </a:bodyPr>
            <a:lstStyle/>
            <a:p>
              <a:pPr algn="ctr"/>
              <a:r>
                <a:rPr lang="en-US" dirty="0" smtClean="0">
                  <a:solidFill>
                    <a:prstClr val="black"/>
                  </a:solidFill>
                  <a:latin typeface="Cambria Math" panose="02040503050406030204" pitchFamily="18" charset="0"/>
                  <a:ea typeface="Cambria Math" panose="02040503050406030204" pitchFamily="18" charset="0"/>
                  <a:cs typeface="Arial" pitchFamily="34" charset="0"/>
                </a:rPr>
                <a:t>6</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cxnSp>
          <p:nvCxnSpPr>
            <p:cNvPr id="145" name="Straight Connector 144"/>
            <p:cNvCxnSpPr/>
            <p:nvPr/>
          </p:nvCxnSpPr>
          <p:spPr>
            <a:xfrm>
              <a:off x="2735150" y="1134229"/>
              <a:ext cx="365760" cy="1588"/>
            </a:xfrm>
            <a:prstGeom prst="line">
              <a:avLst/>
            </a:prstGeom>
            <a:ln w="19050" cap="sq" cmpd="sng">
              <a:round/>
            </a:ln>
            <a:effectLst/>
          </p:spPr>
          <p:style>
            <a:lnRef idx="2">
              <a:schemeClr val="dk1"/>
            </a:lnRef>
            <a:fillRef idx="0">
              <a:schemeClr val="dk1"/>
            </a:fillRef>
            <a:effectRef idx="1">
              <a:schemeClr val="dk1"/>
            </a:effectRef>
            <a:fontRef idx="minor">
              <a:schemeClr val="tx1"/>
            </a:fontRef>
          </p:style>
        </p:cxnSp>
      </p:grpSp>
      <p:sp>
        <p:nvSpPr>
          <p:cNvPr id="146" name="Rectangle 145"/>
          <p:cNvSpPr/>
          <p:nvPr/>
        </p:nvSpPr>
        <p:spPr>
          <a:xfrm>
            <a:off x="3642338" y="2107961"/>
            <a:ext cx="304800"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pPr algn="ctr"/>
            <a:r>
              <a:rPr lang="en-US" dirty="0" smtClean="0">
                <a:solidFill>
                  <a:srgbClr val="C00000"/>
                </a:solidFill>
                <a:latin typeface="Cambria Math" panose="02040503050406030204" pitchFamily="18" charset="0"/>
                <a:ea typeface="Cambria Math" panose="02040503050406030204" pitchFamily="18" charset="0"/>
                <a:cs typeface="Arial" pitchFamily="34" charset="0"/>
              </a:rPr>
              <a:t>–</a:t>
            </a:r>
            <a:endParaRPr lang="en-US" dirty="0" smtClean="0">
              <a:solidFill>
                <a:srgbClr val="C00000"/>
              </a:solidFill>
              <a:latin typeface="Cambria Math" panose="02040503050406030204" pitchFamily="18" charset="0"/>
              <a:ea typeface="Cambria Math" panose="02040503050406030204" pitchFamily="18" charset="0"/>
            </a:endParaRPr>
          </a:p>
        </p:txBody>
      </p:sp>
      <p:sp>
        <p:nvSpPr>
          <p:cNvPr id="147" name="Rectangle 146"/>
          <p:cNvSpPr/>
          <p:nvPr/>
        </p:nvSpPr>
        <p:spPr>
          <a:xfrm>
            <a:off x="3810000" y="2107961"/>
            <a:ext cx="381000"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pPr algn="ctr"/>
            <a:r>
              <a:rPr lang="en-US" dirty="0" smtClean="0">
                <a:solidFill>
                  <a:srgbClr val="C00000"/>
                </a:solidFill>
                <a:latin typeface="Cambria Math" panose="02040503050406030204" pitchFamily="18" charset="0"/>
                <a:ea typeface="Cambria Math" panose="02040503050406030204" pitchFamily="18" charset="0"/>
              </a:rPr>
              <a:t>7</a:t>
            </a:r>
          </a:p>
        </p:txBody>
      </p:sp>
      <p:sp>
        <p:nvSpPr>
          <p:cNvPr id="148" name="Rectangle 147"/>
          <p:cNvSpPr/>
          <p:nvPr/>
        </p:nvSpPr>
        <p:spPr>
          <a:xfrm>
            <a:off x="1356338" y="2107961"/>
            <a:ext cx="304800"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pPr algn="ctr"/>
            <a:r>
              <a:rPr lang="en-US" dirty="0">
                <a:solidFill>
                  <a:prstClr val="black"/>
                </a:solidFill>
                <a:latin typeface="Cambria Math" panose="02040503050406030204" pitchFamily="18" charset="0"/>
                <a:ea typeface="Cambria Math" panose="02040503050406030204" pitchFamily="18" charset="0"/>
                <a:cs typeface="Arial" pitchFamily="34" charset="0"/>
              </a:rPr>
              <a:t>–</a:t>
            </a:r>
            <a:endParaRPr lang="en-US" dirty="0">
              <a:solidFill>
                <a:prstClr val="black"/>
              </a:solidFill>
              <a:latin typeface="Cambria Math" panose="02040503050406030204" pitchFamily="18" charset="0"/>
              <a:ea typeface="Cambria Math" panose="02040503050406030204" pitchFamily="18" charset="0"/>
            </a:endParaRPr>
          </a:p>
        </p:txBody>
      </p:sp>
      <p:grpSp>
        <p:nvGrpSpPr>
          <p:cNvPr id="149" name="Group 98"/>
          <p:cNvGrpSpPr/>
          <p:nvPr/>
        </p:nvGrpSpPr>
        <p:grpSpPr>
          <a:xfrm>
            <a:off x="2362200" y="1950798"/>
            <a:ext cx="442750" cy="738664"/>
            <a:chOff x="2686236" y="762000"/>
            <a:chExt cx="442750" cy="738664"/>
          </a:xfrm>
        </p:grpSpPr>
        <p:sp>
          <p:nvSpPr>
            <p:cNvPr id="150" name="Rectangle 149"/>
            <p:cNvSpPr/>
            <p:nvPr/>
          </p:nvSpPr>
          <p:spPr>
            <a:xfrm>
              <a:off x="2686236" y="762000"/>
              <a:ext cx="442750" cy="369332"/>
            </a:xfrm>
            <a:prstGeom prst="rect">
              <a:avLst/>
            </a:prstGeom>
          </p:spPr>
          <p:txBody>
            <a:bodyPr wrap="none">
              <a:spAutoFit/>
            </a:bodyPr>
            <a:lstStyle/>
            <a:p>
              <a:pPr algn="ctr"/>
              <a:r>
                <a:rPr lang="en-US" dirty="0" smtClean="0">
                  <a:solidFill>
                    <a:srgbClr val="C00000"/>
                  </a:solidFill>
                  <a:latin typeface="Cambria Math" panose="02040503050406030204" pitchFamily="18" charset="0"/>
                  <a:ea typeface="Cambria Math" panose="02040503050406030204" pitchFamily="18" charset="0"/>
                  <a:cs typeface="Arial" pitchFamily="34" charset="0"/>
                </a:rPr>
                <a:t>5</a:t>
              </a:r>
              <a:r>
                <a:rPr lang="en-US" i="1" dirty="0" smtClean="0">
                  <a:solidFill>
                    <a:srgbClr val="C00000"/>
                  </a:solidFill>
                  <a:latin typeface="Bookman Old Style" panose="02050604050505020204" pitchFamily="18" charset="0"/>
                  <a:ea typeface="Cambria Math" panose="02040503050406030204" pitchFamily="18" charset="0"/>
                  <a:cs typeface="Arial" pitchFamily="34" charset="0"/>
                </a:rPr>
                <a:t>x</a:t>
              </a:r>
              <a:endParaRPr lang="en-US" i="1" dirty="0">
                <a:solidFill>
                  <a:srgbClr val="C00000"/>
                </a:solidFill>
                <a:latin typeface="Bookman Old Style" panose="02050604050505020204" pitchFamily="18" charset="0"/>
                <a:ea typeface="Cambria Math" panose="02040503050406030204" pitchFamily="18" charset="0"/>
                <a:cs typeface="Arial" pitchFamily="34" charset="0"/>
              </a:endParaRPr>
            </a:p>
          </p:txBody>
        </p:sp>
        <p:sp>
          <p:nvSpPr>
            <p:cNvPr id="151" name="Rectangle 150"/>
            <p:cNvSpPr/>
            <p:nvPr/>
          </p:nvSpPr>
          <p:spPr>
            <a:xfrm>
              <a:off x="2761577" y="1131332"/>
              <a:ext cx="312906" cy="369332"/>
            </a:xfrm>
            <a:prstGeom prst="rect">
              <a:avLst/>
            </a:prstGeom>
          </p:spPr>
          <p:txBody>
            <a:bodyPr wrap="none">
              <a:spAutoFit/>
            </a:bodyPr>
            <a:lstStyle/>
            <a:p>
              <a:pPr algn="ctr"/>
              <a:r>
                <a:rPr lang="en-US" dirty="0" smtClean="0">
                  <a:solidFill>
                    <a:srgbClr val="C00000"/>
                  </a:solidFill>
                  <a:latin typeface="Cambria Math" panose="02040503050406030204" pitchFamily="18" charset="0"/>
                  <a:ea typeface="Cambria Math" panose="02040503050406030204" pitchFamily="18" charset="0"/>
                  <a:cs typeface="Arial" pitchFamily="34" charset="0"/>
                </a:rPr>
                <a:t>2</a:t>
              </a:r>
              <a:endParaRPr lang="en-US" dirty="0">
                <a:solidFill>
                  <a:srgbClr val="C00000"/>
                </a:solidFill>
                <a:latin typeface="Cambria Math" panose="02040503050406030204" pitchFamily="18" charset="0"/>
                <a:ea typeface="Cambria Math" panose="02040503050406030204" pitchFamily="18" charset="0"/>
                <a:cs typeface="Arial" pitchFamily="34" charset="0"/>
              </a:endParaRPr>
            </a:p>
          </p:txBody>
        </p:sp>
        <p:cxnSp>
          <p:nvCxnSpPr>
            <p:cNvPr id="152" name="Straight Connector 151"/>
            <p:cNvCxnSpPr/>
            <p:nvPr/>
          </p:nvCxnSpPr>
          <p:spPr>
            <a:xfrm>
              <a:off x="2735150" y="1134229"/>
              <a:ext cx="365760" cy="1588"/>
            </a:xfrm>
            <a:prstGeom prst="line">
              <a:avLst/>
            </a:prstGeom>
            <a:ln w="19050" cap="sq" cmpd="sng">
              <a:solidFill>
                <a:srgbClr val="C00000"/>
              </a:solidFill>
              <a:round/>
            </a:ln>
            <a:effectLst/>
          </p:spPr>
          <p:style>
            <a:lnRef idx="2">
              <a:schemeClr val="dk1"/>
            </a:lnRef>
            <a:fillRef idx="0">
              <a:schemeClr val="dk1"/>
            </a:fillRef>
            <a:effectRef idx="1">
              <a:schemeClr val="dk1"/>
            </a:effectRef>
            <a:fontRef idx="minor">
              <a:schemeClr val="tx1"/>
            </a:fontRef>
          </p:style>
        </p:cxnSp>
      </p:grpSp>
      <p:sp>
        <p:nvSpPr>
          <p:cNvPr id="153" name="Rectangle 152"/>
          <p:cNvSpPr/>
          <p:nvPr/>
        </p:nvSpPr>
        <p:spPr>
          <a:xfrm>
            <a:off x="2057783" y="2107961"/>
            <a:ext cx="304800"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pPr algn="ctr"/>
            <a:r>
              <a:rPr lang="en-US" dirty="0" smtClean="0">
                <a:solidFill>
                  <a:srgbClr val="C00000"/>
                </a:solidFill>
                <a:latin typeface="Cambria Math" panose="02040503050406030204" pitchFamily="18" charset="0"/>
                <a:ea typeface="Cambria Math" panose="02040503050406030204" pitchFamily="18" charset="0"/>
                <a:cs typeface="Arial" pitchFamily="34" charset="0"/>
              </a:rPr>
              <a:t>+</a:t>
            </a:r>
            <a:endParaRPr lang="en-US" dirty="0" smtClean="0">
              <a:solidFill>
                <a:srgbClr val="C00000"/>
              </a:solidFill>
              <a:latin typeface="Cambria Math" panose="02040503050406030204" pitchFamily="18" charset="0"/>
              <a:ea typeface="Cambria Math" panose="02040503050406030204" pitchFamily="18" charset="0"/>
            </a:endParaRPr>
          </a:p>
        </p:txBody>
      </p:sp>
      <p:grpSp>
        <p:nvGrpSpPr>
          <p:cNvPr id="191" name="Group 190"/>
          <p:cNvGrpSpPr/>
          <p:nvPr/>
        </p:nvGrpSpPr>
        <p:grpSpPr>
          <a:xfrm>
            <a:off x="4852032" y="574700"/>
            <a:ext cx="2355539" cy="1273539"/>
            <a:chOff x="6096215" y="3056468"/>
            <a:chExt cx="1686520" cy="1189709"/>
          </a:xfrm>
        </p:grpSpPr>
        <p:sp>
          <p:nvSpPr>
            <p:cNvPr id="192" name="Cloud Callout 191"/>
            <p:cNvSpPr/>
            <p:nvPr/>
          </p:nvSpPr>
          <p:spPr>
            <a:xfrm>
              <a:off x="6096215" y="3056468"/>
              <a:ext cx="1655996" cy="1189709"/>
            </a:xfrm>
            <a:prstGeom prst="cloudCallout">
              <a:avLst>
                <a:gd name="adj1" fmla="val -73629"/>
                <a:gd name="adj2" fmla="val 40872"/>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mbria Math" panose="02040503050406030204" pitchFamily="18" charset="0"/>
                <a:ea typeface="Cambria Math" panose="02040503050406030204" pitchFamily="18" charset="0"/>
              </a:endParaRPr>
            </a:p>
          </p:txBody>
        </p:sp>
        <p:sp>
          <p:nvSpPr>
            <p:cNvPr id="193" name="Rectangle 192"/>
            <p:cNvSpPr/>
            <p:nvPr/>
          </p:nvSpPr>
          <p:spPr>
            <a:xfrm>
              <a:off x="6153136" y="3317472"/>
              <a:ext cx="1629599" cy="776297"/>
            </a:xfrm>
            <a:prstGeom prst="rect">
              <a:avLst/>
            </a:prstGeom>
          </p:spPr>
          <p:txBody>
            <a:bodyPr wrap="square">
              <a:spAutoFit/>
            </a:bodyPr>
            <a:lstStyle/>
            <a:p>
              <a:pPr algn="ctr"/>
              <a:r>
                <a:rPr lang="en-US" sz="1600" b="1" dirty="0" smtClean="0">
                  <a:solidFill>
                    <a:srgbClr val="002060"/>
                  </a:solidFill>
                  <a:latin typeface="Cambria Math" panose="02040503050406030204" pitchFamily="18" charset="0"/>
                  <a:ea typeface="Cambria Math" panose="02040503050406030204" pitchFamily="18" charset="0"/>
                </a:rPr>
                <a:t>Variables </a:t>
              </a:r>
              <a:r>
                <a:rPr lang="en-US" sz="1600" b="1" dirty="0">
                  <a:solidFill>
                    <a:srgbClr val="002060"/>
                  </a:solidFill>
                  <a:latin typeface="Cambria Math" panose="02040503050406030204" pitchFamily="18" charset="0"/>
                  <a:ea typeface="Cambria Math" panose="02040503050406030204" pitchFamily="18" charset="0"/>
                </a:rPr>
                <a:t>on one side, numbers on the other side.</a:t>
              </a:r>
            </a:p>
          </p:txBody>
        </p:sp>
      </p:grpSp>
      <p:grpSp>
        <p:nvGrpSpPr>
          <p:cNvPr id="194" name="Group 193"/>
          <p:cNvGrpSpPr/>
          <p:nvPr/>
        </p:nvGrpSpPr>
        <p:grpSpPr>
          <a:xfrm>
            <a:off x="4814477" y="387283"/>
            <a:ext cx="2161044" cy="1273539"/>
            <a:chOff x="6161397" y="3056468"/>
            <a:chExt cx="1547265" cy="1189709"/>
          </a:xfrm>
        </p:grpSpPr>
        <p:sp>
          <p:nvSpPr>
            <p:cNvPr id="195" name="Cloud Callout 194"/>
            <p:cNvSpPr/>
            <p:nvPr/>
          </p:nvSpPr>
          <p:spPr>
            <a:xfrm>
              <a:off x="6161397" y="3056468"/>
              <a:ext cx="1505451" cy="1189709"/>
            </a:xfrm>
            <a:prstGeom prst="cloudCallout">
              <a:avLst>
                <a:gd name="adj1" fmla="val -73629"/>
                <a:gd name="adj2" fmla="val 40872"/>
              </a:avLst>
            </a:prstGeom>
            <a:gradFill flip="none" rotWithShape="1">
              <a:gsLst>
                <a:gs pos="0">
                  <a:srgbClr val="FF33CC">
                    <a:tint val="66000"/>
                    <a:satMod val="160000"/>
                  </a:srgbClr>
                </a:gs>
                <a:gs pos="50000">
                  <a:srgbClr val="FF33CC">
                    <a:tint val="44500"/>
                    <a:satMod val="160000"/>
                  </a:srgbClr>
                </a:gs>
                <a:gs pos="100000">
                  <a:srgbClr val="FF33CC">
                    <a:tint val="23500"/>
                    <a:satMod val="16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mbria Math" panose="02040503050406030204" pitchFamily="18" charset="0"/>
                <a:ea typeface="Cambria Math" panose="02040503050406030204" pitchFamily="18" charset="0"/>
              </a:endParaRPr>
            </a:p>
          </p:txBody>
        </p:sp>
        <p:sp>
          <p:nvSpPr>
            <p:cNvPr id="196" name="Rectangle 195"/>
            <p:cNvSpPr/>
            <p:nvPr/>
          </p:nvSpPr>
          <p:spPr>
            <a:xfrm>
              <a:off x="6227208" y="3384113"/>
              <a:ext cx="1481454" cy="546283"/>
            </a:xfrm>
            <a:prstGeom prst="rect">
              <a:avLst/>
            </a:prstGeom>
          </p:spPr>
          <p:txBody>
            <a:bodyPr wrap="square">
              <a:spAutoFit/>
            </a:bodyPr>
            <a:lstStyle/>
            <a:p>
              <a:pPr algn="ctr"/>
              <a:r>
                <a:rPr lang="en-US" sz="1600" b="1" dirty="0" smtClean="0">
                  <a:solidFill>
                    <a:srgbClr val="002060"/>
                  </a:solidFill>
                  <a:latin typeface="Cambria Math" panose="02040503050406030204" pitchFamily="18" charset="0"/>
                  <a:ea typeface="Cambria Math" panose="02040503050406030204" pitchFamily="18" charset="0"/>
                </a:rPr>
                <a:t>What terms are with the variable ?</a:t>
              </a:r>
              <a:endParaRPr lang="en-US" sz="1600" b="1" dirty="0">
                <a:solidFill>
                  <a:srgbClr val="002060"/>
                </a:solidFill>
                <a:latin typeface="Cambria Math" panose="02040503050406030204" pitchFamily="18" charset="0"/>
                <a:ea typeface="Cambria Math" panose="02040503050406030204" pitchFamily="18" charset="0"/>
              </a:endParaRPr>
            </a:p>
          </p:txBody>
        </p:sp>
      </p:grpSp>
      <p:grpSp>
        <p:nvGrpSpPr>
          <p:cNvPr id="197" name="Group 196"/>
          <p:cNvGrpSpPr/>
          <p:nvPr/>
        </p:nvGrpSpPr>
        <p:grpSpPr>
          <a:xfrm>
            <a:off x="4691451" y="290830"/>
            <a:ext cx="2390388" cy="1592580"/>
            <a:chOff x="3502406" y="1203961"/>
            <a:chExt cx="2390388" cy="1592580"/>
          </a:xfrm>
        </p:grpSpPr>
        <p:grpSp>
          <p:nvGrpSpPr>
            <p:cNvPr id="198" name="Group 197"/>
            <p:cNvGrpSpPr/>
            <p:nvPr/>
          </p:nvGrpSpPr>
          <p:grpSpPr>
            <a:xfrm>
              <a:off x="3502406" y="1203961"/>
              <a:ext cx="2390388" cy="1592580"/>
              <a:chOff x="6009981" y="2831642"/>
              <a:chExt cx="2074683" cy="1592580"/>
            </a:xfrm>
          </p:grpSpPr>
          <p:sp>
            <p:nvSpPr>
              <p:cNvPr id="204" name="Cloud Callout 203"/>
              <p:cNvSpPr/>
              <p:nvPr/>
            </p:nvSpPr>
            <p:spPr>
              <a:xfrm>
                <a:off x="6185362" y="2831642"/>
                <a:ext cx="1899302" cy="1592580"/>
              </a:xfrm>
              <a:prstGeom prst="cloudCallout">
                <a:avLst>
                  <a:gd name="adj1" fmla="val -73629"/>
                  <a:gd name="adj2" fmla="val 40872"/>
                </a:avLst>
              </a:prstGeom>
              <a:solidFill>
                <a:srgbClr val="FF7C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205" name="Rectangle 204"/>
              <p:cNvSpPr/>
              <p:nvPr/>
            </p:nvSpPr>
            <p:spPr>
              <a:xfrm>
                <a:off x="6009981" y="3213300"/>
                <a:ext cx="2003040" cy="830997"/>
              </a:xfrm>
              <a:prstGeom prst="rect">
                <a:avLst/>
              </a:prstGeom>
            </p:spPr>
            <p:txBody>
              <a:bodyPr wrap="square">
                <a:spAutoFit/>
              </a:bodyPr>
              <a:lstStyle/>
              <a:p>
                <a:pPr algn="ctr"/>
                <a:r>
                  <a:rPr lang="en-US" sz="1600" b="1" dirty="0" smtClean="0">
                    <a:solidFill>
                      <a:srgbClr val="002060"/>
                    </a:solidFill>
                    <a:latin typeface="Cambria Math" panose="02040503050406030204" pitchFamily="18" charset="0"/>
                    <a:ea typeface="Cambria Math" panose="02040503050406030204" pitchFamily="18" charset="0"/>
                  </a:rPr>
                  <a:t>We will shift</a:t>
                </a:r>
              </a:p>
              <a:p>
                <a:pPr algn="ctr"/>
                <a:r>
                  <a:rPr lang="en-US" sz="1600" b="1" dirty="0" smtClean="0">
                    <a:solidFill>
                      <a:srgbClr val="002060"/>
                    </a:solidFill>
                    <a:latin typeface="Cambria Math" panose="02040503050406030204" pitchFamily="18" charset="0"/>
                    <a:ea typeface="Cambria Math" panose="02040503050406030204" pitchFamily="18" charset="0"/>
                  </a:rPr>
                  <a:t>        </a:t>
                </a:r>
              </a:p>
              <a:p>
                <a:pPr algn="ctr"/>
                <a:r>
                  <a:rPr lang="en-US" sz="1600" b="1" dirty="0" smtClean="0">
                    <a:solidFill>
                      <a:srgbClr val="002060"/>
                    </a:solidFill>
                    <a:latin typeface="Cambria Math" panose="02040503050406030204" pitchFamily="18" charset="0"/>
                    <a:ea typeface="Cambria Math" panose="02040503050406030204" pitchFamily="18" charset="0"/>
                  </a:rPr>
                  <a:t>to the other side.</a:t>
                </a:r>
                <a:endParaRPr lang="en-US" sz="1600" b="1" dirty="0">
                  <a:solidFill>
                    <a:srgbClr val="002060"/>
                  </a:solidFill>
                  <a:latin typeface="Cambria Math" panose="02040503050406030204" pitchFamily="18" charset="0"/>
                  <a:ea typeface="Cambria Math" panose="02040503050406030204" pitchFamily="18" charset="0"/>
                </a:endParaRPr>
              </a:p>
            </p:txBody>
          </p:sp>
        </p:grpSp>
        <p:grpSp>
          <p:nvGrpSpPr>
            <p:cNvPr id="199" name="Group 198"/>
            <p:cNvGrpSpPr/>
            <p:nvPr/>
          </p:nvGrpSpPr>
          <p:grpSpPr>
            <a:xfrm>
              <a:off x="5221540" y="1497918"/>
              <a:ext cx="480671" cy="630722"/>
              <a:chOff x="1516850" y="1866915"/>
              <a:chExt cx="480671" cy="630722"/>
            </a:xfrm>
          </p:grpSpPr>
          <p:grpSp>
            <p:nvGrpSpPr>
              <p:cNvPr id="200" name="Group 199"/>
              <p:cNvGrpSpPr/>
              <p:nvPr/>
            </p:nvGrpSpPr>
            <p:grpSpPr>
              <a:xfrm>
                <a:off x="1516850" y="1866915"/>
                <a:ext cx="480671" cy="369332"/>
                <a:chOff x="1516850" y="1866915"/>
                <a:chExt cx="480671" cy="369332"/>
              </a:xfrm>
            </p:grpSpPr>
            <p:sp>
              <p:nvSpPr>
                <p:cNvPr id="202" name="TextBox 201"/>
                <p:cNvSpPr txBox="1"/>
                <p:nvPr/>
              </p:nvSpPr>
              <p:spPr>
                <a:xfrm>
                  <a:off x="1516850" y="1866915"/>
                  <a:ext cx="480671" cy="369332"/>
                </a:xfrm>
                <a:prstGeom prst="rect">
                  <a:avLst/>
                </a:prstGeom>
                <a:noFill/>
                <a:ln>
                  <a:noFill/>
                </a:ln>
              </p:spPr>
              <p:txBody>
                <a:bodyPr wrap="square" rtlCol="0">
                  <a:spAutoFit/>
                </a:bodyPr>
                <a:lstStyle/>
                <a:p>
                  <a:pPr algn="ctr"/>
                  <a:r>
                    <a:rPr lang="en-US" b="1" dirty="0" smtClean="0">
                      <a:solidFill>
                        <a:srgbClr val="002060"/>
                      </a:solidFill>
                      <a:latin typeface="Cambria Math" panose="02040503050406030204" pitchFamily="18" charset="0"/>
                      <a:ea typeface="Cambria Math" panose="02040503050406030204" pitchFamily="18" charset="0"/>
                      <a:cs typeface="Arial" pitchFamily="34" charset="0"/>
                    </a:rPr>
                    <a:t>5</a:t>
                  </a:r>
                  <a:r>
                    <a:rPr lang="en-US" b="1" i="1" dirty="0" smtClean="0">
                      <a:solidFill>
                        <a:srgbClr val="002060"/>
                      </a:solidFill>
                      <a:latin typeface="Bookman Old Style" panose="02050604050505020204" pitchFamily="18" charset="0"/>
                      <a:ea typeface="Cambria Math" panose="02040503050406030204" pitchFamily="18" charset="0"/>
                      <a:cs typeface="Arial" pitchFamily="34" charset="0"/>
                    </a:rPr>
                    <a:t>x</a:t>
                  </a:r>
                </a:p>
              </p:txBody>
            </p:sp>
            <p:cxnSp>
              <p:nvCxnSpPr>
                <p:cNvPr id="203" name="Straight Connector 202"/>
                <p:cNvCxnSpPr/>
                <p:nvPr/>
              </p:nvCxnSpPr>
              <p:spPr>
                <a:xfrm>
                  <a:off x="1581844" y="2175491"/>
                  <a:ext cx="316006" cy="0"/>
                </a:xfrm>
                <a:prstGeom prst="line">
                  <a:avLst/>
                </a:prstGeom>
                <a:ln w="19050">
                  <a:solidFill>
                    <a:srgbClr val="002060"/>
                  </a:solidFill>
                </a:ln>
              </p:spPr>
              <p:style>
                <a:lnRef idx="1">
                  <a:schemeClr val="accent1"/>
                </a:lnRef>
                <a:fillRef idx="0">
                  <a:schemeClr val="accent1"/>
                </a:fillRef>
                <a:effectRef idx="0">
                  <a:schemeClr val="accent1"/>
                </a:effectRef>
                <a:fontRef idx="minor">
                  <a:schemeClr val="tx1"/>
                </a:fontRef>
              </p:style>
            </p:cxnSp>
          </p:grpSp>
          <p:sp>
            <p:nvSpPr>
              <p:cNvPr id="201" name="TextBox 200"/>
              <p:cNvSpPr txBox="1"/>
              <p:nvPr/>
            </p:nvSpPr>
            <p:spPr>
              <a:xfrm>
                <a:off x="1516850" y="2128305"/>
                <a:ext cx="469157" cy="369332"/>
              </a:xfrm>
              <a:prstGeom prst="rect">
                <a:avLst/>
              </a:prstGeom>
              <a:noFill/>
              <a:ln>
                <a:noFill/>
              </a:ln>
            </p:spPr>
            <p:txBody>
              <a:bodyPr wrap="square" rtlCol="0">
                <a:spAutoFit/>
              </a:bodyPr>
              <a:lstStyle/>
              <a:p>
                <a:pPr algn="ctr"/>
                <a:r>
                  <a:rPr lang="en-US" b="1" dirty="0" smtClean="0">
                    <a:solidFill>
                      <a:srgbClr val="002060"/>
                    </a:solidFill>
                    <a:latin typeface="Cambria Math" panose="02040503050406030204" pitchFamily="18" charset="0"/>
                    <a:ea typeface="Cambria Math" panose="02040503050406030204" pitchFamily="18" charset="0"/>
                    <a:cs typeface="Arial" pitchFamily="34" charset="0"/>
                  </a:rPr>
                  <a:t>2</a:t>
                </a:r>
              </a:p>
            </p:txBody>
          </p:sp>
        </p:grpSp>
      </p:grpSp>
      <p:sp>
        <p:nvSpPr>
          <p:cNvPr id="206" name="Curved Down Arrow 205"/>
          <p:cNvSpPr/>
          <p:nvPr/>
        </p:nvSpPr>
        <p:spPr>
          <a:xfrm rot="10800000">
            <a:off x="2582428" y="1792884"/>
            <a:ext cx="1275787" cy="181054"/>
          </a:xfrm>
          <a:prstGeom prst="curvedDownArrow">
            <a:avLst/>
          </a:prstGeom>
          <a:solidFill>
            <a:srgbClr val="FFFF00"/>
          </a:solid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black"/>
              </a:solidFill>
              <a:latin typeface="Bookman Old Style" panose="02050604050505020204" pitchFamily="18" charset="0"/>
            </a:endParaRPr>
          </a:p>
        </p:txBody>
      </p:sp>
      <p:grpSp>
        <p:nvGrpSpPr>
          <p:cNvPr id="207" name="Group 98"/>
          <p:cNvGrpSpPr/>
          <p:nvPr/>
        </p:nvGrpSpPr>
        <p:grpSpPr>
          <a:xfrm>
            <a:off x="3821605" y="1269569"/>
            <a:ext cx="442750" cy="738664"/>
            <a:chOff x="2214586" y="762000"/>
            <a:chExt cx="442750" cy="738664"/>
          </a:xfrm>
        </p:grpSpPr>
        <p:sp>
          <p:nvSpPr>
            <p:cNvPr id="208" name="Rectangle 207"/>
            <p:cNvSpPr/>
            <p:nvPr/>
          </p:nvSpPr>
          <p:spPr>
            <a:xfrm>
              <a:off x="2214586" y="762000"/>
              <a:ext cx="442750" cy="369332"/>
            </a:xfrm>
            <a:prstGeom prst="rect">
              <a:avLst/>
            </a:prstGeom>
          </p:spPr>
          <p:txBody>
            <a:bodyPr wrap="none">
              <a:spAutoFit/>
            </a:bodyPr>
            <a:lstStyle/>
            <a:p>
              <a:pPr algn="ctr"/>
              <a:r>
                <a:rPr lang="en-US" dirty="0" smtClean="0">
                  <a:solidFill>
                    <a:srgbClr val="C00000"/>
                  </a:solidFill>
                  <a:latin typeface="Cambria Math" panose="02040503050406030204" pitchFamily="18" charset="0"/>
                  <a:ea typeface="Cambria Math" panose="02040503050406030204" pitchFamily="18" charset="0"/>
                  <a:cs typeface="Arial" pitchFamily="34" charset="0"/>
                </a:rPr>
                <a:t>5</a:t>
              </a:r>
              <a:r>
                <a:rPr lang="en-US" i="1" dirty="0" smtClean="0">
                  <a:solidFill>
                    <a:srgbClr val="C00000"/>
                  </a:solidFill>
                  <a:latin typeface="Bookman Old Style" panose="02050604050505020204" pitchFamily="18" charset="0"/>
                  <a:ea typeface="Cambria Math" panose="02040503050406030204" pitchFamily="18" charset="0"/>
                  <a:cs typeface="Arial" pitchFamily="34" charset="0"/>
                </a:rPr>
                <a:t>x</a:t>
              </a:r>
              <a:endParaRPr lang="en-US" i="1" dirty="0">
                <a:solidFill>
                  <a:srgbClr val="C00000"/>
                </a:solidFill>
                <a:latin typeface="Bookman Old Style" panose="02050604050505020204" pitchFamily="18" charset="0"/>
                <a:ea typeface="Cambria Math" panose="02040503050406030204" pitchFamily="18" charset="0"/>
                <a:cs typeface="Arial" pitchFamily="34" charset="0"/>
              </a:endParaRPr>
            </a:p>
          </p:txBody>
        </p:sp>
        <p:sp>
          <p:nvSpPr>
            <p:cNvPr id="209" name="Rectangle 208"/>
            <p:cNvSpPr/>
            <p:nvPr/>
          </p:nvSpPr>
          <p:spPr>
            <a:xfrm>
              <a:off x="2289927" y="1131332"/>
              <a:ext cx="312906" cy="369332"/>
            </a:xfrm>
            <a:prstGeom prst="rect">
              <a:avLst/>
            </a:prstGeom>
          </p:spPr>
          <p:txBody>
            <a:bodyPr wrap="none">
              <a:spAutoFit/>
            </a:bodyPr>
            <a:lstStyle/>
            <a:p>
              <a:pPr algn="ctr"/>
              <a:r>
                <a:rPr lang="en-US" dirty="0" smtClean="0">
                  <a:solidFill>
                    <a:srgbClr val="C00000"/>
                  </a:solidFill>
                  <a:latin typeface="Cambria Math" panose="02040503050406030204" pitchFamily="18" charset="0"/>
                  <a:ea typeface="Cambria Math" panose="02040503050406030204" pitchFamily="18" charset="0"/>
                  <a:cs typeface="Arial" pitchFamily="34" charset="0"/>
                </a:rPr>
                <a:t>2</a:t>
              </a:r>
              <a:endParaRPr lang="en-US" dirty="0">
                <a:solidFill>
                  <a:srgbClr val="C00000"/>
                </a:solidFill>
                <a:latin typeface="Cambria Math" panose="02040503050406030204" pitchFamily="18" charset="0"/>
                <a:ea typeface="Cambria Math" panose="02040503050406030204" pitchFamily="18" charset="0"/>
                <a:cs typeface="Arial" pitchFamily="34" charset="0"/>
              </a:endParaRPr>
            </a:p>
          </p:txBody>
        </p:sp>
        <p:cxnSp>
          <p:nvCxnSpPr>
            <p:cNvPr id="210" name="Straight Connector 209"/>
            <p:cNvCxnSpPr/>
            <p:nvPr/>
          </p:nvCxnSpPr>
          <p:spPr>
            <a:xfrm>
              <a:off x="2263500" y="1134229"/>
              <a:ext cx="365760" cy="1588"/>
            </a:xfrm>
            <a:prstGeom prst="line">
              <a:avLst/>
            </a:prstGeom>
            <a:ln w="19050" cap="sq" cmpd="sng">
              <a:solidFill>
                <a:srgbClr val="C00000"/>
              </a:solidFill>
              <a:round/>
            </a:ln>
            <a:effectLst/>
          </p:spPr>
          <p:style>
            <a:lnRef idx="2">
              <a:schemeClr val="dk1"/>
            </a:lnRef>
            <a:fillRef idx="0">
              <a:schemeClr val="dk1"/>
            </a:fillRef>
            <a:effectRef idx="1">
              <a:schemeClr val="dk1"/>
            </a:effectRef>
            <a:fontRef idx="minor">
              <a:schemeClr val="tx1"/>
            </a:fontRef>
          </p:style>
        </p:cxnSp>
      </p:grpSp>
      <p:grpSp>
        <p:nvGrpSpPr>
          <p:cNvPr id="211" name="Group 210"/>
          <p:cNvGrpSpPr/>
          <p:nvPr/>
        </p:nvGrpSpPr>
        <p:grpSpPr>
          <a:xfrm>
            <a:off x="4901759" y="397912"/>
            <a:ext cx="2102642" cy="1380195"/>
            <a:chOff x="5998967" y="2554406"/>
            <a:chExt cx="2003755" cy="1916038"/>
          </a:xfrm>
        </p:grpSpPr>
        <p:sp>
          <p:nvSpPr>
            <p:cNvPr id="212" name="Cloud Callout 211"/>
            <p:cNvSpPr/>
            <p:nvPr/>
          </p:nvSpPr>
          <p:spPr>
            <a:xfrm>
              <a:off x="5998967" y="2554406"/>
              <a:ext cx="2003755" cy="1916038"/>
            </a:xfrm>
            <a:prstGeom prst="cloudCallout">
              <a:avLst>
                <a:gd name="adj1" fmla="val -73629"/>
                <a:gd name="adj2" fmla="val 40872"/>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213" name="Rectangle 212"/>
            <p:cNvSpPr/>
            <p:nvPr/>
          </p:nvSpPr>
          <p:spPr>
            <a:xfrm>
              <a:off x="6055966" y="2881050"/>
              <a:ext cx="1794141" cy="1153621"/>
            </a:xfrm>
            <a:prstGeom prst="rect">
              <a:avLst/>
            </a:prstGeom>
          </p:spPr>
          <p:txBody>
            <a:bodyPr wrap="square">
              <a:spAutoFit/>
            </a:bodyPr>
            <a:lstStyle/>
            <a:p>
              <a:pPr algn="ctr"/>
              <a:r>
                <a:rPr lang="en-US" sz="1600" b="1" dirty="0" smtClean="0">
                  <a:solidFill>
                    <a:srgbClr val="002060"/>
                  </a:solidFill>
                  <a:latin typeface="Cambria Math" panose="02040503050406030204" pitchFamily="18" charset="0"/>
                  <a:ea typeface="Cambria Math" panose="02040503050406030204" pitchFamily="18" charset="0"/>
                </a:rPr>
                <a:t>While changing sides, we will change the sign.</a:t>
              </a:r>
              <a:endParaRPr lang="en-US" sz="1600" b="1" dirty="0">
                <a:solidFill>
                  <a:srgbClr val="002060"/>
                </a:solidFill>
                <a:latin typeface="Cambria Math" panose="02040503050406030204" pitchFamily="18" charset="0"/>
                <a:ea typeface="Cambria Math" panose="02040503050406030204" pitchFamily="18" charset="0"/>
              </a:endParaRPr>
            </a:p>
          </p:txBody>
        </p:sp>
      </p:grpSp>
      <p:grpSp>
        <p:nvGrpSpPr>
          <p:cNvPr id="214" name="Group 213"/>
          <p:cNvGrpSpPr/>
          <p:nvPr/>
        </p:nvGrpSpPr>
        <p:grpSpPr>
          <a:xfrm>
            <a:off x="4489743" y="962803"/>
            <a:ext cx="1777929" cy="895572"/>
            <a:chOff x="5899631" y="1599977"/>
            <a:chExt cx="1777929" cy="895572"/>
          </a:xfrm>
        </p:grpSpPr>
        <p:grpSp>
          <p:nvGrpSpPr>
            <p:cNvPr id="215" name="Group 214"/>
            <p:cNvGrpSpPr/>
            <p:nvPr/>
          </p:nvGrpSpPr>
          <p:grpSpPr>
            <a:xfrm>
              <a:off x="5899631" y="1599977"/>
              <a:ext cx="1777929" cy="895572"/>
              <a:chOff x="6251576" y="3165936"/>
              <a:chExt cx="1517908" cy="983231"/>
            </a:xfrm>
          </p:grpSpPr>
          <p:sp>
            <p:nvSpPr>
              <p:cNvPr id="217" name="Cloud Callout 216"/>
              <p:cNvSpPr/>
              <p:nvPr/>
            </p:nvSpPr>
            <p:spPr>
              <a:xfrm>
                <a:off x="6486722" y="3165936"/>
                <a:ext cx="1028244" cy="983231"/>
              </a:xfrm>
              <a:prstGeom prst="cloudCallout">
                <a:avLst>
                  <a:gd name="adj1" fmla="val -62767"/>
                  <a:gd name="adj2" fmla="val 46317"/>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218" name="Rectangle 217"/>
              <p:cNvSpPr/>
              <p:nvPr/>
            </p:nvSpPr>
            <p:spPr>
              <a:xfrm>
                <a:off x="6251576" y="3501947"/>
                <a:ext cx="1517908" cy="371692"/>
              </a:xfrm>
              <a:prstGeom prst="rect">
                <a:avLst/>
              </a:prstGeom>
            </p:spPr>
            <p:txBody>
              <a:bodyPr wrap="square">
                <a:spAutoFit/>
              </a:bodyPr>
              <a:lstStyle/>
              <a:p>
                <a:pPr algn="ctr"/>
                <a:r>
                  <a:rPr lang="en-US" sz="1600" b="1" dirty="0" smtClean="0">
                    <a:solidFill>
                      <a:prstClr val="white"/>
                    </a:solidFill>
                    <a:latin typeface="Cambria Math" panose="02040503050406030204" pitchFamily="18" charset="0"/>
                    <a:ea typeface="Cambria Math" panose="02040503050406030204" pitchFamily="18" charset="0"/>
                    <a:cs typeface="Arial" pitchFamily="34" charset="0"/>
                  </a:rPr>
                  <a:t>‘-’        ‘+’</a:t>
                </a:r>
              </a:p>
            </p:txBody>
          </p:sp>
        </p:grpSp>
        <p:cxnSp>
          <p:nvCxnSpPr>
            <p:cNvPr id="216" name="Straight Arrow Connector 215"/>
            <p:cNvCxnSpPr/>
            <p:nvPr/>
          </p:nvCxnSpPr>
          <p:spPr>
            <a:xfrm>
              <a:off x="6635677" y="2096125"/>
              <a:ext cx="228600" cy="0"/>
            </a:xfrm>
            <a:prstGeom prst="straightConnector1">
              <a:avLst/>
            </a:prstGeom>
            <a:ln w="19050">
              <a:solidFill>
                <a:schemeClr val="bg1"/>
              </a:solidFill>
              <a:tailEnd type="arrow"/>
            </a:ln>
          </p:spPr>
          <p:style>
            <a:lnRef idx="1">
              <a:schemeClr val="accent1"/>
            </a:lnRef>
            <a:fillRef idx="0">
              <a:schemeClr val="accent1"/>
            </a:fillRef>
            <a:effectRef idx="0">
              <a:schemeClr val="accent1"/>
            </a:effectRef>
            <a:fontRef idx="minor">
              <a:schemeClr val="tx1"/>
            </a:fontRef>
          </p:style>
        </p:cxnSp>
      </p:grpSp>
      <p:grpSp>
        <p:nvGrpSpPr>
          <p:cNvPr id="228" name="Group 227"/>
          <p:cNvGrpSpPr/>
          <p:nvPr/>
        </p:nvGrpSpPr>
        <p:grpSpPr>
          <a:xfrm>
            <a:off x="4688078" y="908654"/>
            <a:ext cx="2204132" cy="1189709"/>
            <a:chOff x="6050724" y="3085922"/>
            <a:chExt cx="2204132" cy="1189709"/>
          </a:xfrm>
        </p:grpSpPr>
        <p:sp>
          <p:nvSpPr>
            <p:cNvPr id="229" name="Cloud Callout 228"/>
            <p:cNvSpPr/>
            <p:nvPr/>
          </p:nvSpPr>
          <p:spPr>
            <a:xfrm>
              <a:off x="6050724" y="3085922"/>
              <a:ext cx="2204132" cy="1189709"/>
            </a:xfrm>
            <a:prstGeom prst="cloudCallout">
              <a:avLst>
                <a:gd name="adj1" fmla="val -64986"/>
                <a:gd name="adj2" fmla="val 21657"/>
              </a:avLst>
            </a:prstGeom>
            <a:solidFill>
              <a:srgbClr val="FF7C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mbria Math" panose="02040503050406030204" pitchFamily="18" charset="0"/>
                <a:ea typeface="Cambria Math" panose="02040503050406030204" pitchFamily="18" charset="0"/>
              </a:endParaRPr>
            </a:p>
          </p:txBody>
        </p:sp>
        <p:sp>
          <p:nvSpPr>
            <p:cNvPr id="230" name="Rectangle 229"/>
            <p:cNvSpPr/>
            <p:nvPr/>
          </p:nvSpPr>
          <p:spPr>
            <a:xfrm>
              <a:off x="6100475" y="3438289"/>
              <a:ext cx="2107000" cy="584775"/>
            </a:xfrm>
            <a:prstGeom prst="rect">
              <a:avLst/>
            </a:prstGeom>
          </p:spPr>
          <p:txBody>
            <a:bodyPr wrap="square">
              <a:spAutoFit/>
            </a:bodyPr>
            <a:lstStyle/>
            <a:p>
              <a:pPr algn="ctr"/>
              <a:r>
                <a:rPr lang="en-US" sz="1600" b="1" dirty="0">
                  <a:solidFill>
                    <a:srgbClr val="002060"/>
                  </a:solidFill>
                  <a:latin typeface="Cambria Math" panose="02040503050406030204" pitchFamily="18" charset="0"/>
                  <a:ea typeface="Cambria Math" panose="02040503050406030204" pitchFamily="18" charset="0"/>
                </a:rPr>
                <a:t>We will shift 7</a:t>
              </a:r>
              <a:r>
                <a:rPr lang="en-US" sz="1600" b="1" dirty="0" smtClean="0">
                  <a:solidFill>
                    <a:srgbClr val="002060"/>
                  </a:solidFill>
                  <a:latin typeface="Cambria Math" panose="02040503050406030204" pitchFamily="18" charset="0"/>
                  <a:ea typeface="Cambria Math" panose="02040503050406030204" pitchFamily="18" charset="0"/>
                </a:rPr>
                <a:t> to the other side.</a:t>
              </a:r>
              <a:endParaRPr lang="en-US" sz="1600" b="1" dirty="0">
                <a:solidFill>
                  <a:srgbClr val="002060"/>
                </a:solidFill>
                <a:latin typeface="Cambria Math" panose="02040503050406030204" pitchFamily="18" charset="0"/>
                <a:ea typeface="Cambria Math" panose="02040503050406030204" pitchFamily="18" charset="0"/>
              </a:endParaRPr>
            </a:p>
          </p:txBody>
        </p:sp>
      </p:grpSp>
      <p:grpSp>
        <p:nvGrpSpPr>
          <p:cNvPr id="231" name="Group 230"/>
          <p:cNvGrpSpPr/>
          <p:nvPr/>
        </p:nvGrpSpPr>
        <p:grpSpPr>
          <a:xfrm>
            <a:off x="4742187" y="711396"/>
            <a:ext cx="2102642" cy="1380195"/>
            <a:chOff x="5998967" y="2554406"/>
            <a:chExt cx="2003755" cy="1916038"/>
          </a:xfrm>
        </p:grpSpPr>
        <p:sp>
          <p:nvSpPr>
            <p:cNvPr id="232" name="Cloud Callout 231"/>
            <p:cNvSpPr/>
            <p:nvPr/>
          </p:nvSpPr>
          <p:spPr>
            <a:xfrm>
              <a:off x="5998967" y="2554406"/>
              <a:ext cx="2003755" cy="1916038"/>
            </a:xfrm>
            <a:prstGeom prst="cloudCallout">
              <a:avLst>
                <a:gd name="adj1" fmla="val -73629"/>
                <a:gd name="adj2" fmla="val 40872"/>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233" name="Rectangle 232"/>
            <p:cNvSpPr/>
            <p:nvPr/>
          </p:nvSpPr>
          <p:spPr>
            <a:xfrm>
              <a:off x="6055966" y="2881050"/>
              <a:ext cx="1794141" cy="1153621"/>
            </a:xfrm>
            <a:prstGeom prst="rect">
              <a:avLst/>
            </a:prstGeom>
          </p:spPr>
          <p:txBody>
            <a:bodyPr wrap="square">
              <a:spAutoFit/>
            </a:bodyPr>
            <a:lstStyle/>
            <a:p>
              <a:pPr algn="ctr"/>
              <a:r>
                <a:rPr lang="en-US" sz="1600" b="1" dirty="0" smtClean="0">
                  <a:solidFill>
                    <a:srgbClr val="002060"/>
                  </a:solidFill>
                  <a:latin typeface="Cambria Math" panose="02040503050406030204" pitchFamily="18" charset="0"/>
                  <a:ea typeface="Cambria Math" panose="02040503050406030204" pitchFamily="18" charset="0"/>
                </a:rPr>
                <a:t>While changing sides, we will change the sign.</a:t>
              </a:r>
              <a:endParaRPr lang="en-US" sz="1600" b="1" dirty="0">
                <a:solidFill>
                  <a:srgbClr val="002060"/>
                </a:solidFill>
                <a:latin typeface="Cambria Math" panose="02040503050406030204" pitchFamily="18" charset="0"/>
                <a:ea typeface="Cambria Math" panose="02040503050406030204" pitchFamily="18" charset="0"/>
              </a:endParaRPr>
            </a:p>
          </p:txBody>
        </p:sp>
      </p:grpSp>
      <p:grpSp>
        <p:nvGrpSpPr>
          <p:cNvPr id="234" name="Group 233"/>
          <p:cNvGrpSpPr/>
          <p:nvPr/>
        </p:nvGrpSpPr>
        <p:grpSpPr>
          <a:xfrm>
            <a:off x="4171910" y="1170417"/>
            <a:ext cx="1777929" cy="895572"/>
            <a:chOff x="5899631" y="1599977"/>
            <a:chExt cx="1777929" cy="895572"/>
          </a:xfrm>
        </p:grpSpPr>
        <p:grpSp>
          <p:nvGrpSpPr>
            <p:cNvPr id="235" name="Group 234"/>
            <p:cNvGrpSpPr/>
            <p:nvPr/>
          </p:nvGrpSpPr>
          <p:grpSpPr>
            <a:xfrm>
              <a:off x="5899631" y="1599977"/>
              <a:ext cx="1777929" cy="895572"/>
              <a:chOff x="6251576" y="3165936"/>
              <a:chExt cx="1517908" cy="983231"/>
            </a:xfrm>
          </p:grpSpPr>
          <p:sp>
            <p:nvSpPr>
              <p:cNvPr id="237" name="Cloud Callout 236"/>
              <p:cNvSpPr/>
              <p:nvPr/>
            </p:nvSpPr>
            <p:spPr>
              <a:xfrm>
                <a:off x="6486722" y="3165936"/>
                <a:ext cx="1028244" cy="983231"/>
              </a:xfrm>
              <a:prstGeom prst="cloudCallout">
                <a:avLst>
                  <a:gd name="adj1" fmla="val -62767"/>
                  <a:gd name="adj2" fmla="val 46317"/>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238" name="Rectangle 237"/>
              <p:cNvSpPr/>
              <p:nvPr/>
            </p:nvSpPr>
            <p:spPr>
              <a:xfrm>
                <a:off x="6251576" y="3501947"/>
                <a:ext cx="1517908" cy="371692"/>
              </a:xfrm>
              <a:prstGeom prst="rect">
                <a:avLst/>
              </a:prstGeom>
            </p:spPr>
            <p:txBody>
              <a:bodyPr wrap="square">
                <a:spAutoFit/>
              </a:bodyPr>
              <a:lstStyle/>
              <a:p>
                <a:pPr algn="ctr"/>
                <a:r>
                  <a:rPr lang="en-US" sz="1600" b="1" dirty="0" smtClean="0">
                    <a:solidFill>
                      <a:prstClr val="white"/>
                    </a:solidFill>
                    <a:latin typeface="Cambria Math" panose="02040503050406030204" pitchFamily="18" charset="0"/>
                    <a:ea typeface="Cambria Math" panose="02040503050406030204" pitchFamily="18" charset="0"/>
                    <a:cs typeface="Arial" pitchFamily="34" charset="0"/>
                  </a:rPr>
                  <a:t>‘+’        ‘-’</a:t>
                </a:r>
              </a:p>
            </p:txBody>
          </p:sp>
        </p:grpSp>
        <p:cxnSp>
          <p:nvCxnSpPr>
            <p:cNvPr id="236" name="Straight Arrow Connector 235"/>
            <p:cNvCxnSpPr/>
            <p:nvPr/>
          </p:nvCxnSpPr>
          <p:spPr>
            <a:xfrm>
              <a:off x="6737005" y="2096125"/>
              <a:ext cx="228600" cy="0"/>
            </a:xfrm>
            <a:prstGeom prst="straightConnector1">
              <a:avLst/>
            </a:prstGeom>
            <a:ln w="19050">
              <a:solidFill>
                <a:schemeClr val="bg1"/>
              </a:solidFill>
              <a:tailEnd type="arrow"/>
            </a:ln>
          </p:spPr>
          <p:style>
            <a:lnRef idx="1">
              <a:schemeClr val="accent1"/>
            </a:lnRef>
            <a:fillRef idx="0">
              <a:schemeClr val="accent1"/>
            </a:fillRef>
            <a:effectRef idx="0">
              <a:schemeClr val="accent1"/>
            </a:effectRef>
            <a:fontRef idx="minor">
              <a:schemeClr val="tx1"/>
            </a:fontRef>
          </p:style>
        </p:cxnSp>
      </p:grpSp>
      <p:grpSp>
        <p:nvGrpSpPr>
          <p:cNvPr id="24" name="Group 23"/>
          <p:cNvGrpSpPr/>
          <p:nvPr/>
        </p:nvGrpSpPr>
        <p:grpSpPr>
          <a:xfrm>
            <a:off x="1521220" y="1431088"/>
            <a:ext cx="599133" cy="369332"/>
            <a:chOff x="1571392" y="3172603"/>
            <a:chExt cx="599133" cy="369332"/>
          </a:xfrm>
        </p:grpSpPr>
        <p:sp>
          <p:nvSpPr>
            <p:cNvPr id="239" name="Rectangle 238"/>
            <p:cNvSpPr/>
            <p:nvPr/>
          </p:nvSpPr>
          <p:spPr>
            <a:xfrm>
              <a:off x="1571392" y="3172603"/>
              <a:ext cx="357790" cy="369332"/>
            </a:xfrm>
            <a:prstGeom prst="rect">
              <a:avLst/>
            </a:prstGeom>
          </p:spPr>
          <p:txBody>
            <a:bodyPr wrap="none">
              <a:spAutoFit/>
            </a:bodyPr>
            <a:lstStyle/>
            <a:p>
              <a:r>
                <a:rPr lang="en-US" dirty="0" smtClean="0">
                  <a:solidFill>
                    <a:srgbClr val="C00000"/>
                  </a:solidFill>
                  <a:latin typeface="Cambria Math" panose="02040503050406030204" pitchFamily="18" charset="0"/>
                  <a:ea typeface="Cambria Math" panose="02040503050406030204" pitchFamily="18" charset="0"/>
                </a:rPr>
                <a:t>+</a:t>
              </a:r>
              <a:endParaRPr lang="en-US" dirty="0">
                <a:solidFill>
                  <a:srgbClr val="C00000"/>
                </a:solidFill>
                <a:latin typeface="Cambria Math" panose="02040503050406030204" pitchFamily="18" charset="0"/>
                <a:ea typeface="Cambria Math" panose="02040503050406030204" pitchFamily="18" charset="0"/>
              </a:endParaRPr>
            </a:p>
          </p:txBody>
        </p:sp>
        <p:sp>
          <p:nvSpPr>
            <p:cNvPr id="240" name="Rectangle 239"/>
            <p:cNvSpPr/>
            <p:nvPr/>
          </p:nvSpPr>
          <p:spPr>
            <a:xfrm>
              <a:off x="1857619" y="3172603"/>
              <a:ext cx="312906" cy="369332"/>
            </a:xfrm>
            <a:prstGeom prst="rect">
              <a:avLst/>
            </a:prstGeom>
          </p:spPr>
          <p:txBody>
            <a:bodyPr wrap="none">
              <a:spAutoFit/>
            </a:bodyPr>
            <a:lstStyle/>
            <a:p>
              <a:r>
                <a:rPr lang="en-US" dirty="0">
                  <a:solidFill>
                    <a:srgbClr val="C00000"/>
                  </a:solidFill>
                  <a:latin typeface="Cambria Math" panose="02040503050406030204" pitchFamily="18" charset="0"/>
                  <a:ea typeface="Cambria Math" panose="02040503050406030204" pitchFamily="18" charset="0"/>
                </a:rPr>
                <a:t>7</a:t>
              </a:r>
            </a:p>
          </p:txBody>
        </p:sp>
      </p:grpSp>
      <p:sp>
        <p:nvSpPr>
          <p:cNvPr id="241" name="Curved Down Arrow 240"/>
          <p:cNvSpPr/>
          <p:nvPr/>
        </p:nvSpPr>
        <p:spPr>
          <a:xfrm rot="10800000" flipH="1">
            <a:off x="1965693" y="1739821"/>
            <a:ext cx="1275787" cy="181054"/>
          </a:xfrm>
          <a:prstGeom prst="curvedDownArrow">
            <a:avLst/>
          </a:prstGeom>
          <a:solidFill>
            <a:srgbClr val="FFFF00"/>
          </a:solid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black"/>
              </a:solidFill>
              <a:latin typeface="Bookman Old Style" panose="02050604050505020204" pitchFamily="18" charset="0"/>
            </a:endParaRPr>
          </a:p>
        </p:txBody>
      </p:sp>
      <p:grpSp>
        <p:nvGrpSpPr>
          <p:cNvPr id="251" name="Group 250"/>
          <p:cNvGrpSpPr/>
          <p:nvPr/>
        </p:nvGrpSpPr>
        <p:grpSpPr>
          <a:xfrm>
            <a:off x="4620083" y="801364"/>
            <a:ext cx="2132470" cy="1273539"/>
            <a:chOff x="6161397" y="3056468"/>
            <a:chExt cx="1526806" cy="1189709"/>
          </a:xfrm>
        </p:grpSpPr>
        <p:sp>
          <p:nvSpPr>
            <p:cNvPr id="252" name="Cloud Callout 251"/>
            <p:cNvSpPr/>
            <p:nvPr/>
          </p:nvSpPr>
          <p:spPr>
            <a:xfrm>
              <a:off x="6161397" y="3056468"/>
              <a:ext cx="1505451" cy="1189709"/>
            </a:xfrm>
            <a:prstGeom prst="cloudCallout">
              <a:avLst>
                <a:gd name="adj1" fmla="val -73629"/>
                <a:gd name="adj2" fmla="val 40872"/>
              </a:avLst>
            </a:prstGeom>
            <a:gradFill flip="none" rotWithShape="1">
              <a:gsLst>
                <a:gs pos="0">
                  <a:srgbClr val="FF33CC">
                    <a:tint val="66000"/>
                    <a:satMod val="160000"/>
                  </a:srgbClr>
                </a:gs>
                <a:gs pos="50000">
                  <a:srgbClr val="FF33CC">
                    <a:tint val="44500"/>
                    <a:satMod val="160000"/>
                  </a:srgbClr>
                </a:gs>
                <a:gs pos="100000">
                  <a:srgbClr val="FF33CC">
                    <a:tint val="23500"/>
                    <a:satMod val="16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mbria Math" panose="02040503050406030204" pitchFamily="18" charset="0"/>
                <a:ea typeface="Cambria Math" panose="02040503050406030204" pitchFamily="18" charset="0"/>
              </a:endParaRPr>
            </a:p>
          </p:txBody>
        </p:sp>
        <p:sp>
          <p:nvSpPr>
            <p:cNvPr id="253" name="Rectangle 252"/>
            <p:cNvSpPr/>
            <p:nvPr/>
          </p:nvSpPr>
          <p:spPr>
            <a:xfrm>
              <a:off x="6206749" y="3304031"/>
              <a:ext cx="1481454" cy="546283"/>
            </a:xfrm>
            <a:prstGeom prst="rect">
              <a:avLst/>
            </a:prstGeom>
          </p:spPr>
          <p:txBody>
            <a:bodyPr wrap="square">
              <a:spAutoFit/>
            </a:bodyPr>
            <a:lstStyle/>
            <a:p>
              <a:pPr algn="ctr"/>
              <a:r>
                <a:rPr lang="en-US" sz="1600" b="1" dirty="0" smtClean="0">
                  <a:solidFill>
                    <a:srgbClr val="002060"/>
                  </a:solidFill>
                  <a:latin typeface="Cambria Math" panose="02040503050406030204" pitchFamily="18" charset="0"/>
                  <a:ea typeface="Cambria Math" panose="02040503050406030204" pitchFamily="18" charset="0"/>
                </a:rPr>
                <a:t>What terms are without the variable ?</a:t>
              </a:r>
              <a:endParaRPr lang="en-US" sz="1600" b="1" dirty="0">
                <a:solidFill>
                  <a:srgbClr val="002060"/>
                </a:solidFill>
                <a:latin typeface="Cambria Math" panose="02040503050406030204" pitchFamily="18" charset="0"/>
                <a:ea typeface="Cambria Math" panose="02040503050406030204" pitchFamily="18" charset="0"/>
              </a:endParaRPr>
            </a:p>
          </p:txBody>
        </p:sp>
      </p:grpSp>
      <p:sp>
        <p:nvSpPr>
          <p:cNvPr id="257" name="TextBox 256"/>
          <p:cNvSpPr txBox="1"/>
          <p:nvPr/>
        </p:nvSpPr>
        <p:spPr>
          <a:xfrm flipH="1">
            <a:off x="447675" y="2697655"/>
            <a:ext cx="333796"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sym typeface="Symbol"/>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grpSp>
        <p:nvGrpSpPr>
          <p:cNvPr id="276" name="Group 98"/>
          <p:cNvGrpSpPr/>
          <p:nvPr/>
        </p:nvGrpSpPr>
        <p:grpSpPr>
          <a:xfrm>
            <a:off x="1084868" y="2587555"/>
            <a:ext cx="321722" cy="738664"/>
            <a:chOff x="2752761" y="762000"/>
            <a:chExt cx="321722" cy="738664"/>
          </a:xfrm>
        </p:grpSpPr>
        <p:sp>
          <p:nvSpPr>
            <p:cNvPr id="277" name="Rectangle 276"/>
            <p:cNvSpPr/>
            <p:nvPr/>
          </p:nvSpPr>
          <p:spPr>
            <a:xfrm>
              <a:off x="2752761" y="762000"/>
              <a:ext cx="309700" cy="369332"/>
            </a:xfrm>
            <a:prstGeom prst="rect">
              <a:avLst/>
            </a:prstGeom>
          </p:spPr>
          <p:txBody>
            <a:bodyPr wrap="none">
              <a:spAutoFit/>
            </a:bodyPr>
            <a:lstStyle/>
            <a:p>
              <a:pPr algn="ctr"/>
              <a:r>
                <a:rPr lang="en-US" i="1" dirty="0" smtClean="0">
                  <a:solidFill>
                    <a:prstClr val="black"/>
                  </a:solidFill>
                  <a:latin typeface="Bookman Old Style" panose="02050604050505020204" pitchFamily="18" charset="0"/>
                  <a:ea typeface="Cambria Math" panose="02040503050406030204" pitchFamily="18" charset="0"/>
                  <a:cs typeface="Arial" pitchFamily="34" charset="0"/>
                </a:rPr>
                <a:t>x</a:t>
              </a:r>
              <a:endParaRPr lang="en-US" i="1" dirty="0">
                <a:solidFill>
                  <a:prstClr val="black"/>
                </a:solidFill>
                <a:latin typeface="Bookman Old Style" panose="02050604050505020204" pitchFamily="18" charset="0"/>
                <a:ea typeface="Cambria Math" panose="02040503050406030204" pitchFamily="18" charset="0"/>
                <a:cs typeface="Arial" pitchFamily="34" charset="0"/>
              </a:endParaRPr>
            </a:p>
          </p:txBody>
        </p:sp>
        <p:sp>
          <p:nvSpPr>
            <p:cNvPr id="278" name="Rectangle 277"/>
            <p:cNvSpPr/>
            <p:nvPr/>
          </p:nvSpPr>
          <p:spPr>
            <a:xfrm>
              <a:off x="2761577" y="1131332"/>
              <a:ext cx="312906" cy="369332"/>
            </a:xfrm>
            <a:prstGeom prst="rect">
              <a:avLst/>
            </a:prstGeom>
          </p:spPr>
          <p:txBody>
            <a:bodyPr wrap="none">
              <a:spAutoFit/>
            </a:bodyPr>
            <a:lstStyle/>
            <a:p>
              <a:pPr algn="ctr"/>
              <a:r>
                <a:rPr lang="en-US" dirty="0" smtClean="0">
                  <a:solidFill>
                    <a:prstClr val="black"/>
                  </a:solidFill>
                  <a:latin typeface="Cambria Math" panose="02040503050406030204" pitchFamily="18" charset="0"/>
                  <a:ea typeface="Cambria Math" panose="02040503050406030204" pitchFamily="18" charset="0"/>
                  <a:cs typeface="Arial" pitchFamily="34" charset="0"/>
                </a:rPr>
                <a:t>1</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cxnSp>
          <p:nvCxnSpPr>
            <p:cNvPr id="279" name="Straight Connector 278"/>
            <p:cNvCxnSpPr/>
            <p:nvPr/>
          </p:nvCxnSpPr>
          <p:spPr>
            <a:xfrm>
              <a:off x="2780630" y="1134229"/>
              <a:ext cx="274801" cy="1588"/>
            </a:xfrm>
            <a:prstGeom prst="line">
              <a:avLst/>
            </a:prstGeom>
            <a:ln w="19050" cap="sq" cmpd="sng">
              <a:round/>
            </a:ln>
            <a:effectLst/>
          </p:spPr>
          <p:style>
            <a:lnRef idx="2">
              <a:schemeClr val="dk1"/>
            </a:lnRef>
            <a:fillRef idx="0">
              <a:schemeClr val="dk1"/>
            </a:fillRef>
            <a:effectRef idx="1">
              <a:schemeClr val="dk1"/>
            </a:effectRef>
            <a:fontRef idx="minor">
              <a:schemeClr val="tx1"/>
            </a:fontRef>
          </p:style>
        </p:cxnSp>
      </p:grpSp>
      <p:sp>
        <p:nvSpPr>
          <p:cNvPr id="280" name="Rectangle 279"/>
          <p:cNvSpPr/>
          <p:nvPr/>
        </p:nvSpPr>
        <p:spPr>
          <a:xfrm>
            <a:off x="1433017" y="2713853"/>
            <a:ext cx="304800"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pPr algn="ctr"/>
            <a:r>
              <a:rPr lang="en-US" dirty="0">
                <a:solidFill>
                  <a:prstClr val="black"/>
                </a:solidFill>
                <a:latin typeface="Cambria Math" panose="02040503050406030204" pitchFamily="18" charset="0"/>
                <a:ea typeface="Cambria Math" panose="02040503050406030204" pitchFamily="18" charset="0"/>
                <a:cs typeface="Arial" pitchFamily="34" charset="0"/>
              </a:rPr>
              <a:t>–</a:t>
            </a:r>
            <a:endParaRPr lang="en-US" dirty="0">
              <a:solidFill>
                <a:prstClr val="black"/>
              </a:solidFill>
              <a:latin typeface="Cambria Math" panose="02040503050406030204" pitchFamily="18" charset="0"/>
              <a:ea typeface="Cambria Math" panose="02040503050406030204" pitchFamily="18" charset="0"/>
            </a:endParaRPr>
          </a:p>
        </p:txBody>
      </p:sp>
      <p:grpSp>
        <p:nvGrpSpPr>
          <p:cNvPr id="281" name="Group 98"/>
          <p:cNvGrpSpPr/>
          <p:nvPr/>
        </p:nvGrpSpPr>
        <p:grpSpPr>
          <a:xfrm>
            <a:off x="1678197" y="2587555"/>
            <a:ext cx="441147" cy="738664"/>
            <a:chOff x="2687038" y="762000"/>
            <a:chExt cx="441147" cy="738664"/>
          </a:xfrm>
        </p:grpSpPr>
        <p:sp>
          <p:nvSpPr>
            <p:cNvPr id="282" name="Rectangle 281"/>
            <p:cNvSpPr/>
            <p:nvPr/>
          </p:nvSpPr>
          <p:spPr>
            <a:xfrm>
              <a:off x="2687038" y="762000"/>
              <a:ext cx="441147" cy="369332"/>
            </a:xfrm>
            <a:prstGeom prst="rect">
              <a:avLst/>
            </a:prstGeom>
          </p:spPr>
          <p:txBody>
            <a:bodyPr wrap="none">
              <a:spAutoFit/>
            </a:bodyPr>
            <a:lstStyle/>
            <a:p>
              <a:pPr algn="ctr"/>
              <a:r>
                <a:rPr lang="en-US" dirty="0">
                  <a:solidFill>
                    <a:prstClr val="black"/>
                  </a:solidFill>
                  <a:latin typeface="Cambria Math" panose="02040503050406030204" pitchFamily="18" charset="0"/>
                  <a:ea typeface="Cambria Math" panose="02040503050406030204" pitchFamily="18" charset="0"/>
                  <a:cs typeface="Arial" pitchFamily="34" charset="0"/>
                </a:rPr>
                <a:t>8</a:t>
              </a:r>
              <a:r>
                <a:rPr lang="en-US" i="1" dirty="0">
                  <a:solidFill>
                    <a:prstClr val="black"/>
                  </a:solidFill>
                  <a:latin typeface="Bookman Old Style" panose="02050604050505020204" pitchFamily="18" charset="0"/>
                  <a:ea typeface="Cambria Math" panose="02040503050406030204" pitchFamily="18" charset="0"/>
                  <a:cs typeface="Arial" pitchFamily="34" charset="0"/>
                </a:rPr>
                <a:t>x</a:t>
              </a:r>
            </a:p>
          </p:txBody>
        </p:sp>
        <p:sp>
          <p:nvSpPr>
            <p:cNvPr id="283" name="Rectangle 282"/>
            <p:cNvSpPr/>
            <p:nvPr/>
          </p:nvSpPr>
          <p:spPr>
            <a:xfrm>
              <a:off x="2761577" y="1131332"/>
              <a:ext cx="312906" cy="369332"/>
            </a:xfrm>
            <a:prstGeom prst="rect">
              <a:avLst/>
            </a:prstGeom>
          </p:spPr>
          <p:txBody>
            <a:bodyPr wrap="none">
              <a:spAutoFit/>
            </a:bodyPr>
            <a:lstStyle/>
            <a:p>
              <a:pPr algn="ctr"/>
              <a:r>
                <a:rPr lang="en-US" dirty="0" smtClean="0">
                  <a:solidFill>
                    <a:prstClr val="black"/>
                  </a:solidFill>
                  <a:latin typeface="Cambria Math" panose="02040503050406030204" pitchFamily="18" charset="0"/>
                  <a:ea typeface="Cambria Math" panose="02040503050406030204" pitchFamily="18" charset="0"/>
                  <a:cs typeface="Arial" pitchFamily="34" charset="0"/>
                </a:rPr>
                <a:t>3</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cxnSp>
          <p:nvCxnSpPr>
            <p:cNvPr id="284" name="Straight Connector 283"/>
            <p:cNvCxnSpPr/>
            <p:nvPr/>
          </p:nvCxnSpPr>
          <p:spPr>
            <a:xfrm>
              <a:off x="2735150" y="1134229"/>
              <a:ext cx="365760" cy="1588"/>
            </a:xfrm>
            <a:prstGeom prst="line">
              <a:avLst/>
            </a:prstGeom>
            <a:ln w="19050" cap="sq" cmpd="sng">
              <a:round/>
            </a:ln>
            <a:effectLst/>
          </p:spPr>
          <p:style>
            <a:lnRef idx="2">
              <a:schemeClr val="dk1"/>
            </a:lnRef>
            <a:fillRef idx="0">
              <a:schemeClr val="dk1"/>
            </a:fillRef>
            <a:effectRef idx="1">
              <a:schemeClr val="dk1"/>
            </a:effectRef>
            <a:fontRef idx="minor">
              <a:schemeClr val="tx1"/>
            </a:fontRef>
          </p:style>
        </p:cxnSp>
      </p:grpSp>
      <p:sp>
        <p:nvSpPr>
          <p:cNvPr id="285" name="Rectangle 284"/>
          <p:cNvSpPr/>
          <p:nvPr/>
        </p:nvSpPr>
        <p:spPr>
          <a:xfrm>
            <a:off x="2109584" y="2750721"/>
            <a:ext cx="304800"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pPr algn="ctr"/>
            <a:r>
              <a:rPr lang="en-US" dirty="0" smtClean="0">
                <a:solidFill>
                  <a:prstClr val="black"/>
                </a:solidFill>
                <a:latin typeface="Cambria Math" panose="02040503050406030204" pitchFamily="18" charset="0"/>
                <a:ea typeface="Cambria Math" panose="02040503050406030204" pitchFamily="18" charset="0"/>
                <a:cs typeface="Arial" pitchFamily="34" charset="0"/>
              </a:rPr>
              <a:t>+</a:t>
            </a:r>
            <a:endParaRPr lang="en-US" dirty="0" smtClean="0">
              <a:solidFill>
                <a:prstClr val="black"/>
              </a:solidFill>
              <a:latin typeface="Cambria Math" panose="02040503050406030204" pitchFamily="18" charset="0"/>
              <a:ea typeface="Cambria Math" panose="02040503050406030204" pitchFamily="18" charset="0"/>
            </a:endParaRPr>
          </a:p>
        </p:txBody>
      </p:sp>
      <p:grpSp>
        <p:nvGrpSpPr>
          <p:cNvPr id="286" name="Group 98"/>
          <p:cNvGrpSpPr/>
          <p:nvPr/>
        </p:nvGrpSpPr>
        <p:grpSpPr>
          <a:xfrm>
            <a:off x="2355971" y="2587555"/>
            <a:ext cx="442750" cy="703316"/>
            <a:chOff x="2476686" y="762000"/>
            <a:chExt cx="442750" cy="703316"/>
          </a:xfrm>
        </p:grpSpPr>
        <p:sp>
          <p:nvSpPr>
            <p:cNvPr id="287" name="Rectangle 286"/>
            <p:cNvSpPr/>
            <p:nvPr/>
          </p:nvSpPr>
          <p:spPr>
            <a:xfrm>
              <a:off x="2476686" y="762000"/>
              <a:ext cx="442750" cy="369332"/>
            </a:xfrm>
            <a:prstGeom prst="rect">
              <a:avLst/>
            </a:prstGeom>
          </p:spPr>
          <p:txBody>
            <a:bodyPr wrap="none">
              <a:spAutoFit/>
            </a:bodyPr>
            <a:lstStyle/>
            <a:p>
              <a:pPr algn="ctr"/>
              <a:r>
                <a:rPr lang="en-US" dirty="0" smtClean="0">
                  <a:solidFill>
                    <a:prstClr val="black"/>
                  </a:solidFill>
                  <a:latin typeface="Cambria Math" panose="02040503050406030204" pitchFamily="18" charset="0"/>
                  <a:ea typeface="Cambria Math" panose="02040503050406030204" pitchFamily="18" charset="0"/>
                  <a:cs typeface="Arial" pitchFamily="34" charset="0"/>
                </a:rPr>
                <a:t>5</a:t>
              </a:r>
              <a:r>
                <a:rPr lang="en-US" i="1" dirty="0" smtClean="0">
                  <a:solidFill>
                    <a:prstClr val="black"/>
                  </a:solidFill>
                  <a:latin typeface="Bookman Old Style" panose="02050604050505020204" pitchFamily="18" charset="0"/>
                  <a:ea typeface="Cambria Math" panose="02040503050406030204" pitchFamily="18" charset="0"/>
                  <a:cs typeface="Arial" pitchFamily="34" charset="0"/>
                </a:rPr>
                <a:t>x</a:t>
              </a:r>
              <a:endParaRPr lang="en-US" i="1" dirty="0">
                <a:solidFill>
                  <a:prstClr val="black"/>
                </a:solidFill>
                <a:latin typeface="Bookman Old Style" panose="02050604050505020204" pitchFamily="18" charset="0"/>
                <a:ea typeface="Cambria Math" panose="02040503050406030204" pitchFamily="18" charset="0"/>
                <a:cs typeface="Arial" pitchFamily="34" charset="0"/>
              </a:endParaRPr>
            </a:p>
          </p:txBody>
        </p:sp>
        <p:sp>
          <p:nvSpPr>
            <p:cNvPr id="288" name="Rectangle 287"/>
            <p:cNvSpPr/>
            <p:nvPr/>
          </p:nvSpPr>
          <p:spPr>
            <a:xfrm>
              <a:off x="2506090" y="1095984"/>
              <a:ext cx="312906" cy="369332"/>
            </a:xfrm>
            <a:prstGeom prst="rect">
              <a:avLst/>
            </a:prstGeom>
          </p:spPr>
          <p:txBody>
            <a:bodyPr wrap="none">
              <a:spAutoFit/>
            </a:bodyPr>
            <a:lstStyle/>
            <a:p>
              <a:pPr algn="ctr"/>
              <a:r>
                <a:rPr lang="en-US" dirty="0" smtClean="0">
                  <a:solidFill>
                    <a:prstClr val="black"/>
                  </a:solidFill>
                  <a:latin typeface="Cambria Math" panose="02040503050406030204" pitchFamily="18" charset="0"/>
                  <a:ea typeface="Cambria Math" panose="02040503050406030204" pitchFamily="18" charset="0"/>
                  <a:cs typeface="Arial" pitchFamily="34" charset="0"/>
                </a:rPr>
                <a:t>2</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cxnSp>
          <p:nvCxnSpPr>
            <p:cNvPr id="289" name="Straight Connector 288"/>
            <p:cNvCxnSpPr/>
            <p:nvPr/>
          </p:nvCxnSpPr>
          <p:spPr>
            <a:xfrm>
              <a:off x="2525600" y="1134229"/>
              <a:ext cx="365760" cy="1588"/>
            </a:xfrm>
            <a:prstGeom prst="line">
              <a:avLst/>
            </a:prstGeom>
            <a:ln w="19050" cap="sq" cmpd="sng">
              <a:solidFill>
                <a:schemeClr val="tx1"/>
              </a:solidFill>
              <a:round/>
            </a:ln>
            <a:effectLst/>
          </p:spPr>
          <p:style>
            <a:lnRef idx="2">
              <a:schemeClr val="dk1"/>
            </a:lnRef>
            <a:fillRef idx="0">
              <a:schemeClr val="dk1"/>
            </a:fillRef>
            <a:effectRef idx="1">
              <a:schemeClr val="dk1"/>
            </a:effectRef>
            <a:fontRef idx="minor">
              <a:schemeClr val="tx1"/>
            </a:fontRef>
          </p:style>
        </p:cxnSp>
      </p:grpSp>
      <p:sp>
        <p:nvSpPr>
          <p:cNvPr id="290" name="Rectangle 289"/>
          <p:cNvSpPr/>
          <p:nvPr/>
        </p:nvSpPr>
        <p:spPr>
          <a:xfrm>
            <a:off x="2781706" y="2759277"/>
            <a:ext cx="304800"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pPr algn="ctr"/>
            <a:r>
              <a:rPr lang="en-US" dirty="0" smtClean="0">
                <a:solidFill>
                  <a:prstClr val="black"/>
                </a:solidFill>
                <a:latin typeface="Cambria Math" panose="02040503050406030204" pitchFamily="18" charset="0"/>
                <a:ea typeface="Cambria Math" panose="02040503050406030204" pitchFamily="18" charset="0"/>
                <a:cs typeface="Arial" pitchFamily="34" charset="0"/>
              </a:rPr>
              <a:t>=</a:t>
            </a:r>
            <a:endParaRPr lang="en-US" dirty="0">
              <a:solidFill>
                <a:prstClr val="black"/>
              </a:solidFill>
              <a:latin typeface="Cambria Math" panose="02040503050406030204" pitchFamily="18" charset="0"/>
              <a:ea typeface="Cambria Math" panose="02040503050406030204" pitchFamily="18" charset="0"/>
            </a:endParaRPr>
          </a:p>
        </p:txBody>
      </p:sp>
      <p:grpSp>
        <p:nvGrpSpPr>
          <p:cNvPr id="291" name="Group 98"/>
          <p:cNvGrpSpPr/>
          <p:nvPr/>
        </p:nvGrpSpPr>
        <p:grpSpPr>
          <a:xfrm>
            <a:off x="3065305" y="2587555"/>
            <a:ext cx="441147" cy="738664"/>
            <a:chOff x="2697457" y="762000"/>
            <a:chExt cx="441147" cy="738664"/>
          </a:xfrm>
        </p:grpSpPr>
        <p:sp>
          <p:nvSpPr>
            <p:cNvPr id="292" name="Rectangle 291"/>
            <p:cNvSpPr/>
            <p:nvPr/>
          </p:nvSpPr>
          <p:spPr>
            <a:xfrm>
              <a:off x="2697457" y="762000"/>
              <a:ext cx="441147" cy="369332"/>
            </a:xfrm>
            <a:prstGeom prst="rect">
              <a:avLst/>
            </a:prstGeom>
          </p:spPr>
          <p:txBody>
            <a:bodyPr wrap="none">
              <a:spAutoFit/>
            </a:bodyPr>
            <a:lstStyle/>
            <a:p>
              <a:pPr algn="ctr"/>
              <a:r>
                <a:rPr lang="en-US" dirty="0" smtClean="0">
                  <a:solidFill>
                    <a:prstClr val="black"/>
                  </a:solidFill>
                  <a:latin typeface="Cambria Math" panose="02040503050406030204" pitchFamily="18" charset="0"/>
                  <a:ea typeface="Cambria Math" panose="02040503050406030204" pitchFamily="18" charset="0"/>
                  <a:cs typeface="Arial" pitchFamily="34" charset="0"/>
                </a:rPr>
                <a:t>17</a:t>
              </a:r>
              <a:endParaRPr lang="en-US" i="1" dirty="0">
                <a:solidFill>
                  <a:prstClr val="black"/>
                </a:solidFill>
                <a:latin typeface="Bookman Old Style" panose="02050604050505020204" pitchFamily="18" charset="0"/>
                <a:ea typeface="Cambria Math" panose="02040503050406030204" pitchFamily="18" charset="0"/>
                <a:cs typeface="Arial" pitchFamily="34" charset="0"/>
              </a:endParaRPr>
            </a:p>
          </p:txBody>
        </p:sp>
        <p:sp>
          <p:nvSpPr>
            <p:cNvPr id="293" name="Rectangle 292"/>
            <p:cNvSpPr/>
            <p:nvPr/>
          </p:nvSpPr>
          <p:spPr>
            <a:xfrm>
              <a:off x="2761577" y="1131332"/>
              <a:ext cx="312906" cy="369332"/>
            </a:xfrm>
            <a:prstGeom prst="rect">
              <a:avLst/>
            </a:prstGeom>
          </p:spPr>
          <p:txBody>
            <a:bodyPr wrap="none">
              <a:spAutoFit/>
            </a:bodyPr>
            <a:lstStyle/>
            <a:p>
              <a:pPr algn="ctr"/>
              <a:r>
                <a:rPr lang="en-US" dirty="0" smtClean="0">
                  <a:solidFill>
                    <a:prstClr val="black"/>
                  </a:solidFill>
                  <a:latin typeface="Cambria Math" panose="02040503050406030204" pitchFamily="18" charset="0"/>
                  <a:ea typeface="Cambria Math" panose="02040503050406030204" pitchFamily="18" charset="0"/>
                  <a:cs typeface="Arial" pitchFamily="34" charset="0"/>
                </a:rPr>
                <a:t>6</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cxnSp>
          <p:nvCxnSpPr>
            <p:cNvPr id="294" name="Straight Connector 293"/>
            <p:cNvCxnSpPr/>
            <p:nvPr/>
          </p:nvCxnSpPr>
          <p:spPr>
            <a:xfrm>
              <a:off x="2735150" y="1134229"/>
              <a:ext cx="365760" cy="1588"/>
            </a:xfrm>
            <a:prstGeom prst="line">
              <a:avLst/>
            </a:prstGeom>
            <a:ln w="19050" cap="sq" cmpd="sng">
              <a:round/>
            </a:ln>
            <a:effectLst/>
          </p:spPr>
          <p:style>
            <a:lnRef idx="2">
              <a:schemeClr val="dk1"/>
            </a:lnRef>
            <a:fillRef idx="0">
              <a:schemeClr val="dk1"/>
            </a:fillRef>
            <a:effectRef idx="1">
              <a:schemeClr val="dk1"/>
            </a:effectRef>
            <a:fontRef idx="minor">
              <a:schemeClr val="tx1"/>
            </a:fontRef>
          </p:style>
        </p:cxnSp>
      </p:grpSp>
      <p:sp>
        <p:nvSpPr>
          <p:cNvPr id="295" name="Rectangle 294"/>
          <p:cNvSpPr/>
          <p:nvPr/>
        </p:nvSpPr>
        <p:spPr>
          <a:xfrm>
            <a:off x="3501316" y="2697655"/>
            <a:ext cx="304800"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pPr algn="ctr"/>
            <a:r>
              <a:rPr lang="en-US" dirty="0" smtClean="0">
                <a:solidFill>
                  <a:prstClr val="black"/>
                </a:solidFill>
                <a:latin typeface="Cambria Math" panose="02040503050406030204" pitchFamily="18" charset="0"/>
                <a:ea typeface="Cambria Math" panose="02040503050406030204" pitchFamily="18" charset="0"/>
                <a:cs typeface="Arial" pitchFamily="34" charset="0"/>
              </a:rPr>
              <a:t>–</a:t>
            </a:r>
            <a:endParaRPr lang="en-US" dirty="0" smtClean="0">
              <a:solidFill>
                <a:prstClr val="black"/>
              </a:solidFill>
              <a:latin typeface="Cambria Math" panose="02040503050406030204" pitchFamily="18" charset="0"/>
              <a:ea typeface="Cambria Math" panose="02040503050406030204" pitchFamily="18" charset="0"/>
            </a:endParaRPr>
          </a:p>
        </p:txBody>
      </p:sp>
      <p:grpSp>
        <p:nvGrpSpPr>
          <p:cNvPr id="296" name="Group 98"/>
          <p:cNvGrpSpPr/>
          <p:nvPr/>
        </p:nvGrpSpPr>
        <p:grpSpPr>
          <a:xfrm>
            <a:off x="3760782" y="2587555"/>
            <a:ext cx="365760" cy="738664"/>
            <a:chOff x="2735150" y="762000"/>
            <a:chExt cx="365760" cy="738664"/>
          </a:xfrm>
        </p:grpSpPr>
        <p:sp>
          <p:nvSpPr>
            <p:cNvPr id="297" name="Rectangle 296"/>
            <p:cNvSpPr/>
            <p:nvPr/>
          </p:nvSpPr>
          <p:spPr>
            <a:xfrm>
              <a:off x="2761577" y="762000"/>
              <a:ext cx="312906" cy="369332"/>
            </a:xfrm>
            <a:prstGeom prst="rect">
              <a:avLst/>
            </a:prstGeom>
          </p:spPr>
          <p:txBody>
            <a:bodyPr wrap="none">
              <a:spAutoFit/>
            </a:bodyPr>
            <a:lstStyle/>
            <a:p>
              <a:pPr algn="ctr"/>
              <a:r>
                <a:rPr lang="en-US" dirty="0" smtClean="0">
                  <a:solidFill>
                    <a:prstClr val="black"/>
                  </a:solidFill>
                  <a:latin typeface="Cambria Math" panose="02040503050406030204" pitchFamily="18" charset="0"/>
                  <a:ea typeface="Cambria Math" panose="02040503050406030204" pitchFamily="18" charset="0"/>
                  <a:cs typeface="Arial" pitchFamily="34" charset="0"/>
                </a:rPr>
                <a:t>7</a:t>
              </a:r>
              <a:endParaRPr lang="en-US" i="1" dirty="0">
                <a:solidFill>
                  <a:prstClr val="black"/>
                </a:solidFill>
                <a:latin typeface="Bookman Old Style" panose="02050604050505020204" pitchFamily="18" charset="0"/>
                <a:ea typeface="Cambria Math" panose="02040503050406030204" pitchFamily="18" charset="0"/>
                <a:cs typeface="Arial" pitchFamily="34" charset="0"/>
              </a:endParaRPr>
            </a:p>
          </p:txBody>
        </p:sp>
        <p:sp>
          <p:nvSpPr>
            <p:cNvPr id="298" name="Rectangle 297"/>
            <p:cNvSpPr/>
            <p:nvPr/>
          </p:nvSpPr>
          <p:spPr>
            <a:xfrm>
              <a:off x="2761577" y="1131332"/>
              <a:ext cx="312906" cy="369332"/>
            </a:xfrm>
            <a:prstGeom prst="rect">
              <a:avLst/>
            </a:prstGeom>
          </p:spPr>
          <p:txBody>
            <a:bodyPr wrap="none">
              <a:spAutoFit/>
            </a:bodyPr>
            <a:lstStyle/>
            <a:p>
              <a:pPr algn="ctr"/>
              <a:r>
                <a:rPr lang="en-US" dirty="0" smtClean="0">
                  <a:solidFill>
                    <a:prstClr val="black"/>
                  </a:solidFill>
                  <a:latin typeface="Cambria Math" panose="02040503050406030204" pitchFamily="18" charset="0"/>
                  <a:ea typeface="Cambria Math" panose="02040503050406030204" pitchFamily="18" charset="0"/>
                  <a:cs typeface="Arial" pitchFamily="34" charset="0"/>
                </a:rPr>
                <a:t>1</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cxnSp>
          <p:nvCxnSpPr>
            <p:cNvPr id="299" name="Straight Connector 298"/>
            <p:cNvCxnSpPr/>
            <p:nvPr/>
          </p:nvCxnSpPr>
          <p:spPr>
            <a:xfrm>
              <a:off x="2735150" y="1134229"/>
              <a:ext cx="365760" cy="1588"/>
            </a:xfrm>
            <a:prstGeom prst="line">
              <a:avLst/>
            </a:prstGeom>
            <a:ln w="19050" cap="sq" cmpd="sng">
              <a:round/>
            </a:ln>
            <a:effectLst/>
          </p:spPr>
          <p:style>
            <a:lnRef idx="2">
              <a:schemeClr val="dk1"/>
            </a:lnRef>
            <a:fillRef idx="0">
              <a:schemeClr val="dk1"/>
            </a:fillRef>
            <a:effectRef idx="1">
              <a:schemeClr val="dk1"/>
            </a:effectRef>
            <a:fontRef idx="minor">
              <a:schemeClr val="tx1"/>
            </a:fontRef>
          </p:style>
        </p:cxnSp>
      </p:grpSp>
      <p:grpSp>
        <p:nvGrpSpPr>
          <p:cNvPr id="301" name="Group 300"/>
          <p:cNvGrpSpPr/>
          <p:nvPr/>
        </p:nvGrpSpPr>
        <p:grpSpPr>
          <a:xfrm>
            <a:off x="4058128" y="1497505"/>
            <a:ext cx="2482849" cy="1470604"/>
            <a:chOff x="6052776" y="2685343"/>
            <a:chExt cx="2003756" cy="1741853"/>
          </a:xfrm>
        </p:grpSpPr>
        <p:sp>
          <p:nvSpPr>
            <p:cNvPr id="302" name="Cloud 301"/>
            <p:cNvSpPr/>
            <p:nvPr/>
          </p:nvSpPr>
          <p:spPr>
            <a:xfrm>
              <a:off x="6052776" y="2685343"/>
              <a:ext cx="2003756" cy="1741853"/>
            </a:xfrm>
            <a:prstGeom prst="cloud">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303" name="Rectangle 302"/>
            <p:cNvSpPr/>
            <p:nvPr/>
          </p:nvSpPr>
          <p:spPr>
            <a:xfrm>
              <a:off x="6150144" y="3022015"/>
              <a:ext cx="1794141" cy="984272"/>
            </a:xfrm>
            <a:prstGeom prst="rect">
              <a:avLst/>
            </a:prstGeom>
          </p:spPr>
          <p:txBody>
            <a:bodyPr wrap="square">
              <a:spAutoFit/>
            </a:bodyPr>
            <a:lstStyle/>
            <a:p>
              <a:pPr algn="ctr"/>
              <a:r>
                <a:rPr lang="en-US" sz="1600" b="1" dirty="0" smtClean="0">
                  <a:solidFill>
                    <a:srgbClr val="002060"/>
                  </a:solidFill>
                  <a:latin typeface="Cambria Math" panose="02040503050406030204" pitchFamily="18" charset="0"/>
                  <a:ea typeface="Cambria Math" panose="02040503050406030204" pitchFamily="18" charset="0"/>
                </a:rPr>
                <a:t>In order to solve this, we have to make the denominator same.</a:t>
              </a:r>
              <a:endParaRPr lang="en-US" sz="1600" b="1" dirty="0">
                <a:solidFill>
                  <a:srgbClr val="002060"/>
                </a:solidFill>
                <a:latin typeface="Cambria Math" panose="02040503050406030204" pitchFamily="18" charset="0"/>
                <a:ea typeface="Cambria Math" panose="02040503050406030204" pitchFamily="18" charset="0"/>
              </a:endParaRPr>
            </a:p>
          </p:txBody>
        </p:sp>
      </p:grpSp>
      <p:grpSp>
        <p:nvGrpSpPr>
          <p:cNvPr id="304" name="Group 303"/>
          <p:cNvGrpSpPr/>
          <p:nvPr/>
        </p:nvGrpSpPr>
        <p:grpSpPr>
          <a:xfrm>
            <a:off x="4465276" y="1529587"/>
            <a:ext cx="2102642" cy="1380195"/>
            <a:chOff x="5998967" y="2554406"/>
            <a:chExt cx="2003755" cy="1916038"/>
          </a:xfrm>
        </p:grpSpPr>
        <p:sp>
          <p:nvSpPr>
            <p:cNvPr id="305" name="Cloud Callout 304"/>
            <p:cNvSpPr/>
            <p:nvPr/>
          </p:nvSpPr>
          <p:spPr>
            <a:xfrm>
              <a:off x="5998967" y="2554406"/>
              <a:ext cx="2003755" cy="1916038"/>
            </a:xfrm>
            <a:prstGeom prst="cloudCallout">
              <a:avLst>
                <a:gd name="adj1" fmla="val -84501"/>
                <a:gd name="adj2" fmla="val 31900"/>
              </a:avLst>
            </a:prstGeom>
            <a:gradFill flip="none" rotWithShape="1">
              <a:gsLst>
                <a:gs pos="0">
                  <a:srgbClr val="FF6600">
                    <a:tint val="66000"/>
                    <a:satMod val="160000"/>
                  </a:srgbClr>
                </a:gs>
                <a:gs pos="50000">
                  <a:srgbClr val="FF6600">
                    <a:tint val="44500"/>
                    <a:satMod val="160000"/>
                  </a:srgbClr>
                </a:gs>
                <a:gs pos="100000">
                  <a:srgbClr val="FF6600">
                    <a:tint val="23500"/>
                    <a:satMod val="16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306" name="Rectangle 305"/>
            <p:cNvSpPr/>
            <p:nvPr/>
          </p:nvSpPr>
          <p:spPr>
            <a:xfrm>
              <a:off x="6055966" y="2881050"/>
              <a:ext cx="1794141" cy="1153621"/>
            </a:xfrm>
            <a:prstGeom prst="rect">
              <a:avLst/>
            </a:prstGeom>
          </p:spPr>
          <p:txBody>
            <a:bodyPr wrap="square">
              <a:spAutoFit/>
            </a:bodyPr>
            <a:lstStyle/>
            <a:p>
              <a:pPr algn="ctr"/>
              <a:r>
                <a:rPr lang="en-US" sz="1600" b="1" dirty="0" smtClean="0">
                  <a:solidFill>
                    <a:srgbClr val="002060"/>
                  </a:solidFill>
                  <a:latin typeface="Cambria Math" panose="02040503050406030204" pitchFamily="18" charset="0"/>
                  <a:ea typeface="Cambria Math" panose="02040503050406030204" pitchFamily="18" charset="0"/>
                </a:rPr>
                <a:t>For that we will take LCM of denominator .</a:t>
              </a:r>
              <a:endParaRPr lang="en-US" sz="1600" b="1" dirty="0">
                <a:solidFill>
                  <a:srgbClr val="002060"/>
                </a:solidFill>
                <a:latin typeface="Cambria Math" panose="02040503050406030204" pitchFamily="18" charset="0"/>
                <a:ea typeface="Cambria Math" panose="02040503050406030204" pitchFamily="18" charset="0"/>
              </a:endParaRPr>
            </a:p>
          </p:txBody>
        </p:sp>
      </p:grpSp>
      <p:grpSp>
        <p:nvGrpSpPr>
          <p:cNvPr id="318" name="Group 12"/>
          <p:cNvGrpSpPr/>
          <p:nvPr/>
        </p:nvGrpSpPr>
        <p:grpSpPr>
          <a:xfrm>
            <a:off x="808461" y="3355462"/>
            <a:ext cx="312906" cy="670568"/>
            <a:chOff x="1245627" y="762000"/>
            <a:chExt cx="312906" cy="670568"/>
          </a:xfrm>
        </p:grpSpPr>
        <p:sp>
          <p:nvSpPr>
            <p:cNvPr id="319" name="Rectangle 318"/>
            <p:cNvSpPr/>
            <p:nvPr/>
          </p:nvSpPr>
          <p:spPr>
            <a:xfrm>
              <a:off x="1245627" y="762000"/>
              <a:ext cx="312906" cy="369332"/>
            </a:xfrm>
            <a:prstGeom prst="rect">
              <a:avLst/>
            </a:prstGeom>
          </p:spPr>
          <p:txBody>
            <a:bodyPr wrap="none">
              <a:spAutoFit/>
            </a:bodyPr>
            <a:lstStyle/>
            <a:p>
              <a:pPr algn="ctr"/>
              <a:r>
                <a:rPr lang="en-US" i="1" dirty="0">
                  <a:solidFill>
                    <a:prstClr val="black"/>
                  </a:solidFill>
                  <a:latin typeface="Bookman Old Style" panose="02050604050505020204" pitchFamily="18" charset="0"/>
                  <a:ea typeface="Cambria Math" panose="02040503050406030204" pitchFamily="18" charset="0"/>
                  <a:cs typeface="Arial" pitchFamily="34" charset="0"/>
                </a:rPr>
                <a:t>x</a:t>
              </a:r>
            </a:p>
          </p:txBody>
        </p:sp>
        <p:sp>
          <p:nvSpPr>
            <p:cNvPr id="320" name="Rectangle 319"/>
            <p:cNvSpPr/>
            <p:nvPr/>
          </p:nvSpPr>
          <p:spPr>
            <a:xfrm>
              <a:off x="1245627" y="1063236"/>
              <a:ext cx="312906" cy="369332"/>
            </a:xfrm>
            <a:prstGeom prst="rect">
              <a:avLst/>
            </a:prstGeom>
          </p:spPr>
          <p:txBody>
            <a:bodyPr wrap="none">
              <a:spAutoFit/>
            </a:bodyPr>
            <a:lstStyle/>
            <a:p>
              <a:pPr algn="ctr"/>
              <a:r>
                <a:rPr lang="en-US" dirty="0" smtClean="0">
                  <a:solidFill>
                    <a:prstClr val="black"/>
                  </a:solidFill>
                  <a:latin typeface="Cambria Math" panose="02040503050406030204" pitchFamily="18" charset="0"/>
                  <a:ea typeface="Cambria Math" panose="02040503050406030204" pitchFamily="18" charset="0"/>
                  <a:cs typeface="Arial" pitchFamily="34" charset="0"/>
                </a:rPr>
                <a:t>1</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cxnSp>
          <p:nvCxnSpPr>
            <p:cNvPr id="321" name="Straight Connector 320"/>
            <p:cNvCxnSpPr/>
            <p:nvPr/>
          </p:nvCxnSpPr>
          <p:spPr>
            <a:xfrm>
              <a:off x="1264680" y="1134229"/>
              <a:ext cx="274801" cy="1588"/>
            </a:xfrm>
            <a:prstGeom prst="line">
              <a:avLst/>
            </a:prstGeom>
            <a:ln w="19050" cap="sq" cmpd="sng">
              <a:round/>
            </a:ln>
            <a:effectLst/>
          </p:spPr>
          <p:style>
            <a:lnRef idx="2">
              <a:schemeClr val="dk1"/>
            </a:lnRef>
            <a:fillRef idx="0">
              <a:schemeClr val="dk1"/>
            </a:fillRef>
            <a:effectRef idx="1">
              <a:schemeClr val="dk1"/>
            </a:effectRef>
            <a:fontRef idx="minor">
              <a:schemeClr val="tx1"/>
            </a:fontRef>
          </p:style>
        </p:cxnSp>
      </p:grpSp>
      <p:sp>
        <p:nvSpPr>
          <p:cNvPr id="324" name="Rectangle 323"/>
          <p:cNvSpPr/>
          <p:nvPr/>
        </p:nvSpPr>
        <p:spPr>
          <a:xfrm>
            <a:off x="1039209" y="3351176"/>
            <a:ext cx="529312" cy="369332"/>
          </a:xfrm>
          <a:prstGeom prst="rect">
            <a:avLst/>
          </a:prstGeom>
        </p:spPr>
        <p:txBody>
          <a:bodyPr wrap="none">
            <a:spAutoFit/>
          </a:bodyPr>
          <a:lstStyle/>
          <a:p>
            <a:pPr algn="ctr"/>
            <a:r>
              <a:rPr lang="en-US" dirty="0">
                <a:solidFill>
                  <a:prstClr val="black"/>
                </a:solidFill>
                <a:latin typeface="Cambria Math" panose="02040503050406030204" pitchFamily="18" charset="0"/>
                <a:ea typeface="Cambria Math" panose="02040503050406030204" pitchFamily="18" charset="0"/>
                <a:cs typeface="Arial" pitchFamily="34" charset="0"/>
              </a:rPr>
              <a:t>× 6</a:t>
            </a:r>
          </a:p>
        </p:txBody>
      </p:sp>
      <p:cxnSp>
        <p:nvCxnSpPr>
          <p:cNvPr id="325" name="Straight Connector 324"/>
          <p:cNvCxnSpPr/>
          <p:nvPr/>
        </p:nvCxnSpPr>
        <p:spPr>
          <a:xfrm>
            <a:off x="1125046" y="3728509"/>
            <a:ext cx="442570" cy="1588"/>
          </a:xfrm>
          <a:prstGeom prst="line">
            <a:avLst/>
          </a:prstGeom>
          <a:ln w="19050" cap="sq" cmpd="sng">
            <a:round/>
          </a:ln>
          <a:effectLst/>
        </p:spPr>
        <p:style>
          <a:lnRef idx="2">
            <a:schemeClr val="dk1"/>
          </a:lnRef>
          <a:fillRef idx="0">
            <a:schemeClr val="dk1"/>
          </a:fillRef>
          <a:effectRef idx="1">
            <a:schemeClr val="dk1"/>
          </a:effectRef>
          <a:fontRef idx="minor">
            <a:schemeClr val="tx1"/>
          </a:fontRef>
        </p:style>
      </p:cxnSp>
      <p:sp>
        <p:nvSpPr>
          <p:cNvPr id="326" name="Rectangle 325"/>
          <p:cNvSpPr/>
          <p:nvPr/>
        </p:nvSpPr>
        <p:spPr>
          <a:xfrm>
            <a:off x="1048734" y="3658913"/>
            <a:ext cx="529312" cy="369332"/>
          </a:xfrm>
          <a:prstGeom prst="rect">
            <a:avLst/>
          </a:prstGeom>
        </p:spPr>
        <p:txBody>
          <a:bodyPr wrap="none">
            <a:spAutoFit/>
          </a:bodyPr>
          <a:lstStyle/>
          <a:p>
            <a:pPr algn="ctr"/>
            <a:r>
              <a:rPr lang="en-US" dirty="0" smtClean="0">
                <a:solidFill>
                  <a:prstClr val="black"/>
                </a:solidFill>
                <a:latin typeface="Cambria Math" panose="02040503050406030204" pitchFamily="18" charset="0"/>
                <a:ea typeface="Cambria Math" panose="02040503050406030204" pitchFamily="18" charset="0"/>
                <a:cs typeface="Arial" pitchFamily="34" charset="0"/>
              </a:rPr>
              <a:t>× 6</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327" name="Rectangle 326"/>
          <p:cNvSpPr/>
          <p:nvPr/>
        </p:nvSpPr>
        <p:spPr>
          <a:xfrm>
            <a:off x="1506046" y="3507922"/>
            <a:ext cx="304800"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pPr algn="ctr"/>
            <a:r>
              <a:rPr lang="en-US" b="1" dirty="0" smtClean="0">
                <a:solidFill>
                  <a:prstClr val="black"/>
                </a:solidFill>
                <a:latin typeface="Cambria Math" panose="02040503050406030204" pitchFamily="18" charset="0"/>
                <a:ea typeface="Cambria Math" panose="02040503050406030204" pitchFamily="18" charset="0"/>
              </a:rPr>
              <a:t>-</a:t>
            </a:r>
          </a:p>
        </p:txBody>
      </p:sp>
      <p:sp>
        <p:nvSpPr>
          <p:cNvPr id="328" name="TextBox 327"/>
          <p:cNvSpPr txBox="1"/>
          <p:nvPr/>
        </p:nvSpPr>
        <p:spPr>
          <a:xfrm>
            <a:off x="475166" y="3507922"/>
            <a:ext cx="278839"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sym typeface="Symbol"/>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grpSp>
        <p:nvGrpSpPr>
          <p:cNvPr id="351" name="Group 12"/>
          <p:cNvGrpSpPr/>
          <p:nvPr/>
        </p:nvGrpSpPr>
        <p:grpSpPr>
          <a:xfrm>
            <a:off x="1704790" y="3336412"/>
            <a:ext cx="452368" cy="680296"/>
            <a:chOff x="1175896" y="762000"/>
            <a:chExt cx="452368" cy="680296"/>
          </a:xfrm>
        </p:grpSpPr>
        <p:sp>
          <p:nvSpPr>
            <p:cNvPr id="352" name="Rectangle 351"/>
            <p:cNvSpPr/>
            <p:nvPr/>
          </p:nvSpPr>
          <p:spPr>
            <a:xfrm>
              <a:off x="1175896" y="762000"/>
              <a:ext cx="452368" cy="369332"/>
            </a:xfrm>
            <a:prstGeom prst="rect">
              <a:avLst/>
            </a:prstGeom>
          </p:spPr>
          <p:txBody>
            <a:bodyPr wrap="none">
              <a:spAutoFit/>
            </a:bodyPr>
            <a:lstStyle/>
            <a:p>
              <a:pPr algn="ctr"/>
              <a:r>
                <a:rPr lang="en-US" dirty="0" smtClean="0">
                  <a:solidFill>
                    <a:prstClr val="black"/>
                  </a:solidFill>
                  <a:latin typeface="Cambria Math" panose="02040503050406030204" pitchFamily="18" charset="0"/>
                  <a:ea typeface="Cambria Math" panose="02040503050406030204" pitchFamily="18" charset="0"/>
                  <a:cs typeface="Arial" pitchFamily="34" charset="0"/>
                </a:rPr>
                <a:t>8</a:t>
              </a:r>
              <a:r>
                <a:rPr lang="en-US" i="1" dirty="0" smtClean="0">
                  <a:solidFill>
                    <a:prstClr val="black"/>
                  </a:solidFill>
                  <a:latin typeface="Bookman Old Style" panose="02050604050505020204" pitchFamily="18" charset="0"/>
                  <a:ea typeface="Cambria Math" panose="02040503050406030204" pitchFamily="18" charset="0"/>
                  <a:cs typeface="Arial" pitchFamily="34" charset="0"/>
                </a:rPr>
                <a:t>x</a:t>
              </a:r>
              <a:endParaRPr lang="en-US" i="1" dirty="0">
                <a:solidFill>
                  <a:prstClr val="black"/>
                </a:solidFill>
                <a:latin typeface="Bookman Old Style" panose="02050604050505020204" pitchFamily="18" charset="0"/>
                <a:ea typeface="Cambria Math" panose="02040503050406030204" pitchFamily="18" charset="0"/>
                <a:cs typeface="Arial" pitchFamily="34" charset="0"/>
              </a:endParaRPr>
            </a:p>
          </p:txBody>
        </p:sp>
        <p:sp>
          <p:nvSpPr>
            <p:cNvPr id="353" name="Rectangle 352"/>
            <p:cNvSpPr/>
            <p:nvPr/>
          </p:nvSpPr>
          <p:spPr>
            <a:xfrm>
              <a:off x="1245627" y="1072964"/>
              <a:ext cx="312906" cy="369332"/>
            </a:xfrm>
            <a:prstGeom prst="rect">
              <a:avLst/>
            </a:prstGeom>
          </p:spPr>
          <p:txBody>
            <a:bodyPr wrap="none">
              <a:spAutoFit/>
            </a:bodyPr>
            <a:lstStyle/>
            <a:p>
              <a:pPr algn="ctr"/>
              <a:r>
                <a:rPr lang="en-US" dirty="0" smtClean="0">
                  <a:solidFill>
                    <a:prstClr val="black"/>
                  </a:solidFill>
                  <a:latin typeface="Cambria Math" panose="02040503050406030204" pitchFamily="18" charset="0"/>
                  <a:ea typeface="Cambria Math" panose="02040503050406030204" pitchFamily="18" charset="0"/>
                  <a:cs typeface="Arial" pitchFamily="34" charset="0"/>
                </a:rPr>
                <a:t>3</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cxnSp>
          <p:nvCxnSpPr>
            <p:cNvPr id="354" name="Straight Connector 353"/>
            <p:cNvCxnSpPr/>
            <p:nvPr/>
          </p:nvCxnSpPr>
          <p:spPr>
            <a:xfrm>
              <a:off x="1219200" y="1134229"/>
              <a:ext cx="365760" cy="1588"/>
            </a:xfrm>
            <a:prstGeom prst="line">
              <a:avLst/>
            </a:prstGeom>
            <a:ln w="19050" cap="sq" cmpd="sng">
              <a:round/>
            </a:ln>
            <a:effectLst/>
          </p:spPr>
          <p:style>
            <a:lnRef idx="2">
              <a:schemeClr val="dk1"/>
            </a:lnRef>
            <a:fillRef idx="0">
              <a:schemeClr val="dk1"/>
            </a:fillRef>
            <a:effectRef idx="1">
              <a:schemeClr val="dk1"/>
            </a:effectRef>
            <a:fontRef idx="minor">
              <a:schemeClr val="tx1"/>
            </a:fontRef>
          </p:style>
        </p:cxnSp>
      </p:grpSp>
      <p:sp>
        <p:nvSpPr>
          <p:cNvPr id="355" name="Rectangle 354"/>
          <p:cNvSpPr/>
          <p:nvPr/>
        </p:nvSpPr>
        <p:spPr>
          <a:xfrm>
            <a:off x="2033844" y="3332126"/>
            <a:ext cx="529312" cy="369332"/>
          </a:xfrm>
          <a:prstGeom prst="rect">
            <a:avLst/>
          </a:prstGeom>
        </p:spPr>
        <p:txBody>
          <a:bodyPr wrap="none">
            <a:spAutoFit/>
          </a:bodyPr>
          <a:lstStyle/>
          <a:p>
            <a:pPr algn="ctr"/>
            <a:r>
              <a:rPr lang="en-US" dirty="0">
                <a:solidFill>
                  <a:prstClr val="black"/>
                </a:solidFill>
                <a:latin typeface="Cambria Math" panose="02040503050406030204" pitchFamily="18" charset="0"/>
                <a:ea typeface="Cambria Math" panose="02040503050406030204" pitchFamily="18" charset="0"/>
                <a:cs typeface="Arial" pitchFamily="34" charset="0"/>
              </a:rPr>
              <a:t>× </a:t>
            </a:r>
            <a:r>
              <a:rPr lang="en-US" dirty="0" smtClean="0">
                <a:solidFill>
                  <a:prstClr val="black"/>
                </a:solidFill>
                <a:latin typeface="Cambria Math" panose="02040503050406030204" pitchFamily="18" charset="0"/>
                <a:ea typeface="Cambria Math" panose="02040503050406030204" pitchFamily="18" charset="0"/>
                <a:cs typeface="Arial" pitchFamily="34" charset="0"/>
              </a:rPr>
              <a:t>2</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cxnSp>
        <p:nvCxnSpPr>
          <p:cNvPr id="356" name="Straight Connector 355"/>
          <p:cNvCxnSpPr/>
          <p:nvPr/>
        </p:nvCxnSpPr>
        <p:spPr>
          <a:xfrm>
            <a:off x="2119569" y="3709435"/>
            <a:ext cx="442570" cy="1588"/>
          </a:xfrm>
          <a:prstGeom prst="line">
            <a:avLst/>
          </a:prstGeom>
          <a:ln w="19050" cap="sq" cmpd="sng">
            <a:round/>
          </a:ln>
          <a:effectLst/>
        </p:spPr>
        <p:style>
          <a:lnRef idx="2">
            <a:schemeClr val="dk1"/>
          </a:lnRef>
          <a:fillRef idx="0">
            <a:schemeClr val="dk1"/>
          </a:fillRef>
          <a:effectRef idx="1">
            <a:schemeClr val="dk1"/>
          </a:effectRef>
          <a:fontRef idx="minor">
            <a:schemeClr val="tx1"/>
          </a:fontRef>
        </p:style>
      </p:cxnSp>
      <p:sp>
        <p:nvSpPr>
          <p:cNvPr id="357" name="Rectangle 356"/>
          <p:cNvSpPr/>
          <p:nvPr/>
        </p:nvSpPr>
        <p:spPr>
          <a:xfrm>
            <a:off x="2043369" y="3639863"/>
            <a:ext cx="529312" cy="369332"/>
          </a:xfrm>
          <a:prstGeom prst="rect">
            <a:avLst/>
          </a:prstGeom>
        </p:spPr>
        <p:txBody>
          <a:bodyPr wrap="none">
            <a:spAutoFit/>
          </a:bodyPr>
          <a:lstStyle/>
          <a:p>
            <a:pPr algn="ctr"/>
            <a:r>
              <a:rPr lang="en-US" dirty="0" smtClean="0">
                <a:solidFill>
                  <a:prstClr val="black"/>
                </a:solidFill>
                <a:latin typeface="Cambria Math" panose="02040503050406030204" pitchFamily="18" charset="0"/>
                <a:ea typeface="Cambria Math" panose="02040503050406030204" pitchFamily="18" charset="0"/>
                <a:cs typeface="Arial" pitchFamily="34" charset="0"/>
              </a:rPr>
              <a:t>× 2</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358" name="Rectangle 357"/>
          <p:cNvSpPr/>
          <p:nvPr/>
        </p:nvSpPr>
        <p:spPr>
          <a:xfrm>
            <a:off x="2527484" y="3488872"/>
            <a:ext cx="304800"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pPr algn="ctr"/>
            <a:r>
              <a:rPr lang="en-US" b="1" dirty="0" smtClean="0">
                <a:solidFill>
                  <a:prstClr val="black"/>
                </a:solidFill>
                <a:latin typeface="Cambria Math" panose="02040503050406030204" pitchFamily="18" charset="0"/>
                <a:ea typeface="Cambria Math" panose="02040503050406030204" pitchFamily="18" charset="0"/>
              </a:rPr>
              <a:t>+</a:t>
            </a:r>
          </a:p>
        </p:txBody>
      </p:sp>
      <p:grpSp>
        <p:nvGrpSpPr>
          <p:cNvPr id="366" name="Group 12"/>
          <p:cNvGrpSpPr/>
          <p:nvPr/>
        </p:nvGrpSpPr>
        <p:grpSpPr>
          <a:xfrm>
            <a:off x="2766246" y="3316550"/>
            <a:ext cx="452368" cy="660840"/>
            <a:chOff x="1175896" y="762000"/>
            <a:chExt cx="452368" cy="660840"/>
          </a:xfrm>
        </p:grpSpPr>
        <p:sp>
          <p:nvSpPr>
            <p:cNvPr id="367" name="Rectangle 366"/>
            <p:cNvSpPr/>
            <p:nvPr/>
          </p:nvSpPr>
          <p:spPr>
            <a:xfrm>
              <a:off x="1175896" y="762000"/>
              <a:ext cx="452368" cy="369332"/>
            </a:xfrm>
            <a:prstGeom prst="rect">
              <a:avLst/>
            </a:prstGeom>
          </p:spPr>
          <p:txBody>
            <a:bodyPr wrap="none">
              <a:spAutoFit/>
            </a:bodyPr>
            <a:lstStyle/>
            <a:p>
              <a:pPr algn="ctr"/>
              <a:r>
                <a:rPr lang="en-US" dirty="0" smtClean="0">
                  <a:solidFill>
                    <a:prstClr val="black"/>
                  </a:solidFill>
                  <a:latin typeface="Cambria Math" panose="02040503050406030204" pitchFamily="18" charset="0"/>
                  <a:ea typeface="Cambria Math" panose="02040503050406030204" pitchFamily="18" charset="0"/>
                  <a:cs typeface="Arial" pitchFamily="34" charset="0"/>
                </a:rPr>
                <a:t>5</a:t>
              </a:r>
              <a:r>
                <a:rPr lang="en-US" i="1" dirty="0" smtClean="0">
                  <a:solidFill>
                    <a:prstClr val="black"/>
                  </a:solidFill>
                  <a:latin typeface="Bookman Old Style" panose="02050604050505020204" pitchFamily="18" charset="0"/>
                  <a:ea typeface="Cambria Math" panose="02040503050406030204" pitchFamily="18" charset="0"/>
                  <a:cs typeface="Arial" pitchFamily="34" charset="0"/>
                </a:rPr>
                <a:t>x</a:t>
              </a:r>
              <a:endParaRPr lang="en-US" i="1" dirty="0">
                <a:solidFill>
                  <a:prstClr val="black"/>
                </a:solidFill>
                <a:latin typeface="Bookman Old Style" panose="02050604050505020204" pitchFamily="18" charset="0"/>
                <a:ea typeface="Cambria Math" panose="02040503050406030204" pitchFamily="18" charset="0"/>
                <a:cs typeface="Arial" pitchFamily="34" charset="0"/>
              </a:endParaRPr>
            </a:p>
          </p:txBody>
        </p:sp>
        <p:sp>
          <p:nvSpPr>
            <p:cNvPr id="368" name="Rectangle 367"/>
            <p:cNvSpPr/>
            <p:nvPr/>
          </p:nvSpPr>
          <p:spPr>
            <a:xfrm>
              <a:off x="1216443" y="1053508"/>
              <a:ext cx="312906" cy="369332"/>
            </a:xfrm>
            <a:prstGeom prst="rect">
              <a:avLst/>
            </a:prstGeom>
          </p:spPr>
          <p:txBody>
            <a:bodyPr wrap="none">
              <a:spAutoFit/>
            </a:bodyPr>
            <a:lstStyle/>
            <a:p>
              <a:pPr algn="ctr"/>
              <a:r>
                <a:rPr lang="en-US" dirty="0" smtClean="0">
                  <a:solidFill>
                    <a:prstClr val="black"/>
                  </a:solidFill>
                  <a:latin typeface="Cambria Math" panose="02040503050406030204" pitchFamily="18" charset="0"/>
                  <a:ea typeface="Cambria Math" panose="02040503050406030204" pitchFamily="18" charset="0"/>
                  <a:cs typeface="Arial" pitchFamily="34" charset="0"/>
                </a:rPr>
                <a:t>2</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cxnSp>
          <p:nvCxnSpPr>
            <p:cNvPr id="369" name="Straight Connector 368"/>
            <p:cNvCxnSpPr/>
            <p:nvPr/>
          </p:nvCxnSpPr>
          <p:spPr>
            <a:xfrm>
              <a:off x="1250940" y="1134229"/>
              <a:ext cx="302281" cy="1588"/>
            </a:xfrm>
            <a:prstGeom prst="line">
              <a:avLst/>
            </a:prstGeom>
            <a:ln w="19050" cap="sq" cmpd="sng">
              <a:round/>
            </a:ln>
            <a:effectLst/>
          </p:spPr>
          <p:style>
            <a:lnRef idx="2">
              <a:schemeClr val="dk1"/>
            </a:lnRef>
            <a:fillRef idx="0">
              <a:schemeClr val="dk1"/>
            </a:fillRef>
            <a:effectRef idx="1">
              <a:schemeClr val="dk1"/>
            </a:effectRef>
            <a:fontRef idx="minor">
              <a:schemeClr val="tx1"/>
            </a:fontRef>
          </p:style>
        </p:cxnSp>
      </p:grpSp>
      <p:sp>
        <p:nvSpPr>
          <p:cNvPr id="370" name="Rectangle 369"/>
          <p:cNvSpPr/>
          <p:nvPr/>
        </p:nvSpPr>
        <p:spPr>
          <a:xfrm>
            <a:off x="3076250" y="3312264"/>
            <a:ext cx="529312" cy="369332"/>
          </a:xfrm>
          <a:prstGeom prst="rect">
            <a:avLst/>
          </a:prstGeom>
        </p:spPr>
        <p:txBody>
          <a:bodyPr wrap="none">
            <a:spAutoFit/>
          </a:bodyPr>
          <a:lstStyle/>
          <a:p>
            <a:pPr algn="ctr"/>
            <a:r>
              <a:rPr lang="en-US" dirty="0">
                <a:solidFill>
                  <a:prstClr val="black"/>
                </a:solidFill>
                <a:latin typeface="Cambria Math" panose="02040503050406030204" pitchFamily="18" charset="0"/>
                <a:ea typeface="Cambria Math" panose="02040503050406030204" pitchFamily="18" charset="0"/>
                <a:cs typeface="Arial" pitchFamily="34" charset="0"/>
              </a:rPr>
              <a:t>× </a:t>
            </a:r>
            <a:r>
              <a:rPr lang="en-US" dirty="0" smtClean="0">
                <a:solidFill>
                  <a:prstClr val="black"/>
                </a:solidFill>
                <a:latin typeface="Cambria Math" panose="02040503050406030204" pitchFamily="18" charset="0"/>
                <a:ea typeface="Cambria Math" panose="02040503050406030204" pitchFamily="18" charset="0"/>
                <a:cs typeface="Arial" pitchFamily="34" charset="0"/>
              </a:rPr>
              <a:t>3</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cxnSp>
        <p:nvCxnSpPr>
          <p:cNvPr id="371" name="Straight Connector 370"/>
          <p:cNvCxnSpPr/>
          <p:nvPr/>
        </p:nvCxnSpPr>
        <p:spPr>
          <a:xfrm>
            <a:off x="3161975" y="3689597"/>
            <a:ext cx="442570" cy="1588"/>
          </a:xfrm>
          <a:prstGeom prst="line">
            <a:avLst/>
          </a:prstGeom>
          <a:ln w="19050" cap="sq" cmpd="sng">
            <a:round/>
          </a:ln>
          <a:effectLst/>
        </p:spPr>
        <p:style>
          <a:lnRef idx="2">
            <a:schemeClr val="dk1"/>
          </a:lnRef>
          <a:fillRef idx="0">
            <a:schemeClr val="dk1"/>
          </a:fillRef>
          <a:effectRef idx="1">
            <a:schemeClr val="dk1"/>
          </a:effectRef>
          <a:fontRef idx="minor">
            <a:schemeClr val="tx1"/>
          </a:fontRef>
        </p:style>
      </p:cxnSp>
      <p:sp>
        <p:nvSpPr>
          <p:cNvPr id="372" name="Rectangle 371"/>
          <p:cNvSpPr/>
          <p:nvPr/>
        </p:nvSpPr>
        <p:spPr>
          <a:xfrm>
            <a:off x="3085775" y="3620001"/>
            <a:ext cx="529312" cy="369332"/>
          </a:xfrm>
          <a:prstGeom prst="rect">
            <a:avLst/>
          </a:prstGeom>
        </p:spPr>
        <p:txBody>
          <a:bodyPr wrap="none">
            <a:spAutoFit/>
          </a:bodyPr>
          <a:lstStyle/>
          <a:p>
            <a:pPr algn="ctr"/>
            <a:r>
              <a:rPr lang="en-US" dirty="0" smtClean="0">
                <a:solidFill>
                  <a:prstClr val="black"/>
                </a:solidFill>
                <a:latin typeface="Cambria Math" panose="02040503050406030204" pitchFamily="18" charset="0"/>
                <a:ea typeface="Cambria Math" panose="02040503050406030204" pitchFamily="18" charset="0"/>
                <a:cs typeface="Arial" pitchFamily="34" charset="0"/>
              </a:rPr>
              <a:t>× 3</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373" name="Rectangle 372"/>
          <p:cNvSpPr/>
          <p:nvPr/>
        </p:nvSpPr>
        <p:spPr>
          <a:xfrm>
            <a:off x="3579415" y="3478535"/>
            <a:ext cx="304800"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pPr algn="ctr"/>
            <a:r>
              <a:rPr lang="en-US" b="1" dirty="0" smtClean="0">
                <a:solidFill>
                  <a:prstClr val="black"/>
                </a:solidFill>
                <a:latin typeface="Cambria Math" panose="02040503050406030204" pitchFamily="18" charset="0"/>
                <a:ea typeface="Cambria Math" panose="02040503050406030204" pitchFamily="18" charset="0"/>
              </a:rPr>
              <a:t>=</a:t>
            </a:r>
          </a:p>
        </p:txBody>
      </p:sp>
      <p:grpSp>
        <p:nvGrpSpPr>
          <p:cNvPr id="382" name="Group 381"/>
          <p:cNvGrpSpPr/>
          <p:nvPr/>
        </p:nvGrpSpPr>
        <p:grpSpPr>
          <a:xfrm>
            <a:off x="4239613" y="1596383"/>
            <a:ext cx="2482849" cy="1470604"/>
            <a:chOff x="6052776" y="2685343"/>
            <a:chExt cx="2003756" cy="1741853"/>
          </a:xfrm>
        </p:grpSpPr>
        <p:sp>
          <p:nvSpPr>
            <p:cNvPr id="383" name="Cloud 382"/>
            <p:cNvSpPr/>
            <p:nvPr/>
          </p:nvSpPr>
          <p:spPr>
            <a:xfrm>
              <a:off x="6052776" y="2685343"/>
              <a:ext cx="2003756" cy="1741853"/>
            </a:xfrm>
            <a:prstGeom prst="cloud">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384" name="Rectangle 383"/>
            <p:cNvSpPr/>
            <p:nvPr/>
          </p:nvSpPr>
          <p:spPr>
            <a:xfrm>
              <a:off x="6150144" y="3022015"/>
              <a:ext cx="1794141" cy="984272"/>
            </a:xfrm>
            <a:prstGeom prst="rect">
              <a:avLst/>
            </a:prstGeom>
          </p:spPr>
          <p:txBody>
            <a:bodyPr wrap="square">
              <a:spAutoFit/>
            </a:bodyPr>
            <a:lstStyle/>
            <a:p>
              <a:pPr algn="ctr"/>
              <a:r>
                <a:rPr lang="en-US" sz="1600" b="1" dirty="0" smtClean="0">
                  <a:solidFill>
                    <a:srgbClr val="002060"/>
                  </a:solidFill>
                  <a:latin typeface="Cambria Math" panose="02040503050406030204" pitchFamily="18" charset="0"/>
                  <a:ea typeface="Cambria Math" panose="02040503050406030204" pitchFamily="18" charset="0"/>
                </a:rPr>
                <a:t>In order to solve this, we have to make the denominator same.</a:t>
              </a:r>
              <a:endParaRPr lang="en-US" sz="1600" b="1" dirty="0">
                <a:solidFill>
                  <a:srgbClr val="002060"/>
                </a:solidFill>
                <a:latin typeface="Cambria Math" panose="02040503050406030204" pitchFamily="18" charset="0"/>
                <a:ea typeface="Cambria Math" panose="02040503050406030204" pitchFamily="18" charset="0"/>
              </a:endParaRPr>
            </a:p>
          </p:txBody>
        </p:sp>
      </p:grpSp>
      <p:grpSp>
        <p:nvGrpSpPr>
          <p:cNvPr id="385" name="Group 384"/>
          <p:cNvGrpSpPr/>
          <p:nvPr/>
        </p:nvGrpSpPr>
        <p:grpSpPr>
          <a:xfrm>
            <a:off x="4874160" y="1761429"/>
            <a:ext cx="2102642" cy="1380195"/>
            <a:chOff x="5998967" y="2554406"/>
            <a:chExt cx="2003755" cy="1916038"/>
          </a:xfrm>
        </p:grpSpPr>
        <p:sp>
          <p:nvSpPr>
            <p:cNvPr id="386" name="Cloud Callout 385"/>
            <p:cNvSpPr/>
            <p:nvPr/>
          </p:nvSpPr>
          <p:spPr>
            <a:xfrm>
              <a:off x="5998967" y="2554406"/>
              <a:ext cx="2003755" cy="1916038"/>
            </a:xfrm>
            <a:prstGeom prst="cloudCallout">
              <a:avLst>
                <a:gd name="adj1" fmla="val -84501"/>
                <a:gd name="adj2" fmla="val 31900"/>
              </a:avLst>
            </a:prstGeom>
            <a:gradFill flip="none" rotWithShape="1">
              <a:gsLst>
                <a:gs pos="0">
                  <a:srgbClr val="FF6600">
                    <a:tint val="66000"/>
                    <a:satMod val="160000"/>
                  </a:srgbClr>
                </a:gs>
                <a:gs pos="50000">
                  <a:srgbClr val="FF6600">
                    <a:tint val="44500"/>
                    <a:satMod val="160000"/>
                  </a:srgbClr>
                </a:gs>
                <a:gs pos="100000">
                  <a:srgbClr val="FF6600">
                    <a:tint val="23500"/>
                    <a:satMod val="16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387" name="Rectangle 386"/>
            <p:cNvSpPr/>
            <p:nvPr/>
          </p:nvSpPr>
          <p:spPr>
            <a:xfrm>
              <a:off x="6055966" y="2881050"/>
              <a:ext cx="1794141" cy="1153621"/>
            </a:xfrm>
            <a:prstGeom prst="rect">
              <a:avLst/>
            </a:prstGeom>
          </p:spPr>
          <p:txBody>
            <a:bodyPr wrap="square">
              <a:spAutoFit/>
            </a:bodyPr>
            <a:lstStyle/>
            <a:p>
              <a:pPr algn="ctr"/>
              <a:r>
                <a:rPr lang="en-US" sz="1600" b="1" dirty="0" smtClean="0">
                  <a:solidFill>
                    <a:srgbClr val="002060"/>
                  </a:solidFill>
                  <a:latin typeface="Cambria Math" panose="02040503050406030204" pitchFamily="18" charset="0"/>
                  <a:ea typeface="Cambria Math" panose="02040503050406030204" pitchFamily="18" charset="0"/>
                </a:rPr>
                <a:t>For that we will take LCM of denominator .</a:t>
              </a:r>
              <a:endParaRPr lang="en-US" sz="1600" b="1" dirty="0">
                <a:solidFill>
                  <a:srgbClr val="002060"/>
                </a:solidFill>
                <a:latin typeface="Cambria Math" panose="02040503050406030204" pitchFamily="18" charset="0"/>
                <a:ea typeface="Cambria Math" panose="02040503050406030204" pitchFamily="18" charset="0"/>
              </a:endParaRPr>
            </a:p>
          </p:txBody>
        </p:sp>
      </p:grpSp>
      <p:grpSp>
        <p:nvGrpSpPr>
          <p:cNvPr id="403" name="Group 98"/>
          <p:cNvGrpSpPr/>
          <p:nvPr/>
        </p:nvGrpSpPr>
        <p:grpSpPr>
          <a:xfrm>
            <a:off x="3825571" y="3326075"/>
            <a:ext cx="441147" cy="660840"/>
            <a:chOff x="2697457" y="762000"/>
            <a:chExt cx="441147" cy="660840"/>
          </a:xfrm>
        </p:grpSpPr>
        <p:sp>
          <p:nvSpPr>
            <p:cNvPr id="404" name="Rectangle 403"/>
            <p:cNvSpPr/>
            <p:nvPr/>
          </p:nvSpPr>
          <p:spPr>
            <a:xfrm>
              <a:off x="2697457" y="762000"/>
              <a:ext cx="441147" cy="369332"/>
            </a:xfrm>
            <a:prstGeom prst="rect">
              <a:avLst/>
            </a:prstGeom>
          </p:spPr>
          <p:txBody>
            <a:bodyPr wrap="none">
              <a:spAutoFit/>
            </a:bodyPr>
            <a:lstStyle/>
            <a:p>
              <a:pPr algn="ctr"/>
              <a:r>
                <a:rPr lang="en-US" dirty="0" smtClean="0">
                  <a:solidFill>
                    <a:prstClr val="black"/>
                  </a:solidFill>
                  <a:latin typeface="Cambria Math" panose="02040503050406030204" pitchFamily="18" charset="0"/>
                  <a:ea typeface="Cambria Math" panose="02040503050406030204" pitchFamily="18" charset="0"/>
                  <a:cs typeface="Arial" pitchFamily="34" charset="0"/>
                </a:rPr>
                <a:t>17</a:t>
              </a:r>
              <a:endParaRPr lang="en-US" i="1" dirty="0">
                <a:solidFill>
                  <a:prstClr val="black"/>
                </a:solidFill>
                <a:latin typeface="Bookman Old Style" panose="02050604050505020204" pitchFamily="18" charset="0"/>
                <a:ea typeface="Cambria Math" panose="02040503050406030204" pitchFamily="18" charset="0"/>
                <a:cs typeface="Arial" pitchFamily="34" charset="0"/>
              </a:endParaRPr>
            </a:p>
          </p:txBody>
        </p:sp>
        <p:sp>
          <p:nvSpPr>
            <p:cNvPr id="405" name="Rectangle 404"/>
            <p:cNvSpPr/>
            <p:nvPr/>
          </p:nvSpPr>
          <p:spPr>
            <a:xfrm>
              <a:off x="2761577" y="1053508"/>
              <a:ext cx="312906" cy="369332"/>
            </a:xfrm>
            <a:prstGeom prst="rect">
              <a:avLst/>
            </a:prstGeom>
          </p:spPr>
          <p:txBody>
            <a:bodyPr wrap="none">
              <a:spAutoFit/>
            </a:bodyPr>
            <a:lstStyle/>
            <a:p>
              <a:pPr algn="ctr"/>
              <a:r>
                <a:rPr lang="en-US" dirty="0" smtClean="0">
                  <a:solidFill>
                    <a:prstClr val="black"/>
                  </a:solidFill>
                  <a:latin typeface="Cambria Math" panose="02040503050406030204" pitchFamily="18" charset="0"/>
                  <a:ea typeface="Cambria Math" panose="02040503050406030204" pitchFamily="18" charset="0"/>
                  <a:cs typeface="Arial" pitchFamily="34" charset="0"/>
                </a:rPr>
                <a:t>6</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cxnSp>
          <p:nvCxnSpPr>
            <p:cNvPr id="406" name="Straight Connector 405"/>
            <p:cNvCxnSpPr/>
            <p:nvPr/>
          </p:nvCxnSpPr>
          <p:spPr>
            <a:xfrm>
              <a:off x="2735150" y="1134229"/>
              <a:ext cx="365760" cy="1588"/>
            </a:xfrm>
            <a:prstGeom prst="line">
              <a:avLst/>
            </a:prstGeom>
            <a:ln w="19050" cap="sq" cmpd="sng">
              <a:round/>
            </a:ln>
            <a:effectLst/>
          </p:spPr>
          <p:style>
            <a:lnRef idx="2">
              <a:schemeClr val="dk1"/>
            </a:lnRef>
            <a:fillRef idx="0">
              <a:schemeClr val="dk1"/>
            </a:fillRef>
            <a:effectRef idx="1">
              <a:schemeClr val="dk1"/>
            </a:effectRef>
            <a:fontRef idx="minor">
              <a:schemeClr val="tx1"/>
            </a:fontRef>
          </p:style>
        </p:cxnSp>
      </p:grpSp>
      <p:grpSp>
        <p:nvGrpSpPr>
          <p:cNvPr id="410" name="Group 409"/>
          <p:cNvGrpSpPr/>
          <p:nvPr/>
        </p:nvGrpSpPr>
        <p:grpSpPr>
          <a:xfrm>
            <a:off x="4612682" y="2011812"/>
            <a:ext cx="2307843" cy="1447800"/>
            <a:chOff x="3502406" y="1228297"/>
            <a:chExt cx="2307843" cy="1447800"/>
          </a:xfrm>
        </p:grpSpPr>
        <p:grpSp>
          <p:nvGrpSpPr>
            <p:cNvPr id="411" name="Group 410"/>
            <p:cNvGrpSpPr/>
            <p:nvPr/>
          </p:nvGrpSpPr>
          <p:grpSpPr>
            <a:xfrm>
              <a:off x="3502406" y="1228297"/>
              <a:ext cx="2307843" cy="1447800"/>
              <a:chOff x="6009981" y="2855978"/>
              <a:chExt cx="2003040" cy="1447800"/>
            </a:xfrm>
          </p:grpSpPr>
          <p:sp>
            <p:nvSpPr>
              <p:cNvPr id="417" name="Cloud Callout 416"/>
              <p:cNvSpPr/>
              <p:nvPr/>
            </p:nvSpPr>
            <p:spPr>
              <a:xfrm>
                <a:off x="6366470" y="2855978"/>
                <a:ext cx="1569671" cy="1447800"/>
              </a:xfrm>
              <a:prstGeom prst="cloudCallout">
                <a:avLst>
                  <a:gd name="adj1" fmla="val -73629"/>
                  <a:gd name="adj2" fmla="val 40872"/>
                </a:avLst>
              </a:prstGeom>
              <a:solidFill>
                <a:srgbClr val="FF7C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418" name="Rectangle 417"/>
              <p:cNvSpPr/>
              <p:nvPr/>
            </p:nvSpPr>
            <p:spPr>
              <a:xfrm>
                <a:off x="6009981" y="3213300"/>
                <a:ext cx="2003040" cy="830997"/>
              </a:xfrm>
              <a:prstGeom prst="rect">
                <a:avLst/>
              </a:prstGeom>
            </p:spPr>
            <p:txBody>
              <a:bodyPr wrap="square">
                <a:spAutoFit/>
              </a:bodyPr>
              <a:lstStyle/>
              <a:p>
                <a:pPr algn="ctr"/>
                <a:r>
                  <a:rPr lang="en-US" sz="1600" b="1" dirty="0" smtClean="0">
                    <a:solidFill>
                      <a:srgbClr val="002060"/>
                    </a:solidFill>
                    <a:latin typeface="Cambria Math" panose="02040503050406030204" pitchFamily="18" charset="0"/>
                    <a:ea typeface="Cambria Math" panose="02040503050406030204" pitchFamily="18" charset="0"/>
                  </a:rPr>
                  <a:t>We keep</a:t>
                </a:r>
              </a:p>
              <a:p>
                <a:pPr algn="ctr"/>
                <a:r>
                  <a:rPr lang="en-US" sz="1600" b="1" dirty="0" smtClean="0">
                    <a:solidFill>
                      <a:srgbClr val="002060"/>
                    </a:solidFill>
                    <a:latin typeface="Cambria Math" panose="02040503050406030204" pitchFamily="18" charset="0"/>
                    <a:ea typeface="Cambria Math" panose="02040503050406030204" pitchFamily="18" charset="0"/>
                  </a:rPr>
                  <a:t>        </a:t>
                </a:r>
              </a:p>
              <a:p>
                <a:pPr algn="ctr"/>
                <a:r>
                  <a:rPr lang="en-US" sz="1600" b="1" dirty="0" smtClean="0">
                    <a:solidFill>
                      <a:srgbClr val="002060"/>
                    </a:solidFill>
                    <a:latin typeface="Cambria Math" panose="02040503050406030204" pitchFamily="18" charset="0"/>
                    <a:ea typeface="Cambria Math" panose="02040503050406030204" pitchFamily="18" charset="0"/>
                  </a:rPr>
                  <a:t>On it is.</a:t>
                </a:r>
                <a:endParaRPr lang="en-US" sz="1600" b="1" dirty="0">
                  <a:solidFill>
                    <a:srgbClr val="002060"/>
                  </a:solidFill>
                  <a:latin typeface="Cambria Math" panose="02040503050406030204" pitchFamily="18" charset="0"/>
                  <a:ea typeface="Cambria Math" panose="02040503050406030204" pitchFamily="18" charset="0"/>
                </a:endParaRPr>
              </a:p>
            </p:txBody>
          </p:sp>
        </p:grpSp>
        <p:grpSp>
          <p:nvGrpSpPr>
            <p:cNvPr id="412" name="Group 411"/>
            <p:cNvGrpSpPr/>
            <p:nvPr/>
          </p:nvGrpSpPr>
          <p:grpSpPr>
            <a:xfrm>
              <a:off x="5035870" y="1497918"/>
              <a:ext cx="480671" cy="633111"/>
              <a:chOff x="1331180" y="1866915"/>
              <a:chExt cx="480671" cy="633111"/>
            </a:xfrm>
          </p:grpSpPr>
          <p:grpSp>
            <p:nvGrpSpPr>
              <p:cNvPr id="413" name="Group 412"/>
              <p:cNvGrpSpPr/>
              <p:nvPr/>
            </p:nvGrpSpPr>
            <p:grpSpPr>
              <a:xfrm>
                <a:off x="1331180" y="1866915"/>
                <a:ext cx="480671" cy="369332"/>
                <a:chOff x="1331180" y="1866915"/>
                <a:chExt cx="480671" cy="369332"/>
              </a:xfrm>
            </p:grpSpPr>
            <p:sp>
              <p:nvSpPr>
                <p:cNvPr id="415" name="TextBox 414"/>
                <p:cNvSpPr txBox="1"/>
                <p:nvPr/>
              </p:nvSpPr>
              <p:spPr>
                <a:xfrm>
                  <a:off x="1331180" y="1866915"/>
                  <a:ext cx="480671" cy="369332"/>
                </a:xfrm>
                <a:prstGeom prst="rect">
                  <a:avLst/>
                </a:prstGeom>
                <a:noFill/>
                <a:ln>
                  <a:noFill/>
                </a:ln>
              </p:spPr>
              <p:txBody>
                <a:bodyPr wrap="square" rtlCol="0">
                  <a:spAutoFit/>
                </a:bodyPr>
                <a:lstStyle/>
                <a:p>
                  <a:pPr algn="ctr"/>
                  <a:r>
                    <a:rPr lang="en-US" dirty="0" smtClean="0">
                      <a:solidFill>
                        <a:srgbClr val="002060"/>
                      </a:solidFill>
                      <a:latin typeface="Cambria Math" panose="02040503050406030204" pitchFamily="18" charset="0"/>
                      <a:ea typeface="Cambria Math" panose="02040503050406030204" pitchFamily="18" charset="0"/>
                      <a:cs typeface="Arial" pitchFamily="34" charset="0"/>
                    </a:rPr>
                    <a:t>17</a:t>
                  </a:r>
                  <a:endParaRPr lang="en-US" i="1" dirty="0" smtClean="0">
                    <a:solidFill>
                      <a:srgbClr val="002060"/>
                    </a:solidFill>
                    <a:latin typeface="Bookman Old Style" panose="02050604050505020204" pitchFamily="18" charset="0"/>
                    <a:ea typeface="Cambria Math" panose="02040503050406030204" pitchFamily="18" charset="0"/>
                    <a:cs typeface="Arial" pitchFamily="34" charset="0"/>
                  </a:endParaRPr>
                </a:p>
              </p:txBody>
            </p:sp>
            <p:cxnSp>
              <p:nvCxnSpPr>
                <p:cNvPr id="416" name="Straight Connector 415"/>
                <p:cNvCxnSpPr/>
                <p:nvPr/>
              </p:nvCxnSpPr>
              <p:spPr>
                <a:xfrm>
                  <a:off x="1396174" y="2175491"/>
                  <a:ext cx="316006" cy="0"/>
                </a:xfrm>
                <a:prstGeom prst="line">
                  <a:avLst/>
                </a:prstGeom>
                <a:ln w="19050">
                  <a:solidFill>
                    <a:srgbClr val="002060"/>
                  </a:solidFill>
                </a:ln>
              </p:spPr>
              <p:style>
                <a:lnRef idx="1">
                  <a:schemeClr val="accent1"/>
                </a:lnRef>
                <a:fillRef idx="0">
                  <a:schemeClr val="accent1"/>
                </a:fillRef>
                <a:effectRef idx="0">
                  <a:schemeClr val="accent1"/>
                </a:effectRef>
                <a:fontRef idx="minor">
                  <a:schemeClr val="tx1"/>
                </a:fontRef>
              </p:style>
            </p:cxnSp>
          </p:grpSp>
          <p:sp>
            <p:nvSpPr>
              <p:cNvPr id="414" name="TextBox 413"/>
              <p:cNvSpPr txBox="1"/>
              <p:nvPr/>
            </p:nvSpPr>
            <p:spPr>
              <a:xfrm>
                <a:off x="1331180" y="2130694"/>
                <a:ext cx="469157" cy="369332"/>
              </a:xfrm>
              <a:prstGeom prst="rect">
                <a:avLst/>
              </a:prstGeom>
              <a:noFill/>
              <a:ln>
                <a:noFill/>
              </a:ln>
            </p:spPr>
            <p:txBody>
              <a:bodyPr wrap="square" rtlCol="0">
                <a:spAutoFit/>
              </a:bodyPr>
              <a:lstStyle/>
              <a:p>
                <a:pPr algn="ctr"/>
                <a:r>
                  <a:rPr lang="en-US" dirty="0" smtClean="0">
                    <a:solidFill>
                      <a:srgbClr val="002060"/>
                    </a:solidFill>
                    <a:latin typeface="Cambria Math" panose="02040503050406030204" pitchFamily="18" charset="0"/>
                    <a:ea typeface="Cambria Math" panose="02040503050406030204" pitchFamily="18" charset="0"/>
                    <a:cs typeface="Arial" pitchFamily="34" charset="0"/>
                  </a:rPr>
                  <a:t>6</a:t>
                </a:r>
              </a:p>
            </p:txBody>
          </p:sp>
        </p:grpSp>
      </p:grpSp>
      <p:sp>
        <p:nvSpPr>
          <p:cNvPr id="419" name="Rectangle 418"/>
          <p:cNvSpPr/>
          <p:nvPr/>
        </p:nvSpPr>
        <p:spPr>
          <a:xfrm>
            <a:off x="4190815" y="3477474"/>
            <a:ext cx="304800"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pPr algn="ctr"/>
            <a:r>
              <a:rPr lang="en-US" dirty="0" smtClean="0">
                <a:solidFill>
                  <a:prstClr val="black"/>
                </a:solidFill>
                <a:latin typeface="Cambria Math" panose="02040503050406030204" pitchFamily="18" charset="0"/>
                <a:ea typeface="Cambria Math" panose="02040503050406030204" pitchFamily="18" charset="0"/>
                <a:cs typeface="Arial" pitchFamily="34" charset="0"/>
              </a:rPr>
              <a:t>–</a:t>
            </a:r>
            <a:endParaRPr lang="en-US" dirty="0" smtClean="0">
              <a:solidFill>
                <a:prstClr val="black"/>
              </a:solidFill>
              <a:latin typeface="Cambria Math" panose="02040503050406030204" pitchFamily="18" charset="0"/>
              <a:ea typeface="Cambria Math" panose="02040503050406030204" pitchFamily="18" charset="0"/>
            </a:endParaRPr>
          </a:p>
        </p:txBody>
      </p:sp>
      <p:grpSp>
        <p:nvGrpSpPr>
          <p:cNvPr id="420" name="Group 12"/>
          <p:cNvGrpSpPr/>
          <p:nvPr/>
        </p:nvGrpSpPr>
        <p:grpSpPr>
          <a:xfrm>
            <a:off x="4460386" y="3371157"/>
            <a:ext cx="351892" cy="641384"/>
            <a:chOff x="1216443" y="800912"/>
            <a:chExt cx="351892" cy="641384"/>
          </a:xfrm>
        </p:grpSpPr>
        <p:sp>
          <p:nvSpPr>
            <p:cNvPr id="421" name="Rectangle 420"/>
            <p:cNvSpPr/>
            <p:nvPr/>
          </p:nvSpPr>
          <p:spPr>
            <a:xfrm>
              <a:off x="1245627" y="800912"/>
              <a:ext cx="312906" cy="369332"/>
            </a:xfrm>
            <a:prstGeom prst="rect">
              <a:avLst/>
            </a:prstGeom>
          </p:spPr>
          <p:txBody>
            <a:bodyPr wrap="none">
              <a:spAutoFit/>
            </a:bodyPr>
            <a:lstStyle/>
            <a:p>
              <a:pPr algn="ctr"/>
              <a:r>
                <a:rPr lang="en-US" dirty="0" smtClean="0">
                  <a:solidFill>
                    <a:prstClr val="black"/>
                  </a:solidFill>
                  <a:latin typeface="Cambria Math" panose="02040503050406030204" pitchFamily="18" charset="0"/>
                  <a:ea typeface="Cambria Math" panose="02040503050406030204" pitchFamily="18" charset="0"/>
                  <a:cs typeface="Arial" pitchFamily="34" charset="0"/>
                </a:rPr>
                <a:t>7</a:t>
              </a:r>
              <a:endParaRPr lang="en-US" i="1" dirty="0">
                <a:solidFill>
                  <a:prstClr val="black"/>
                </a:solidFill>
                <a:latin typeface="Bookman Old Style" panose="02050604050505020204" pitchFamily="18" charset="0"/>
                <a:ea typeface="Cambria Math" panose="02040503050406030204" pitchFamily="18" charset="0"/>
                <a:cs typeface="Arial" pitchFamily="34" charset="0"/>
              </a:endParaRPr>
            </a:p>
          </p:txBody>
        </p:sp>
        <p:sp>
          <p:nvSpPr>
            <p:cNvPr id="422" name="Rectangle 421"/>
            <p:cNvSpPr/>
            <p:nvPr/>
          </p:nvSpPr>
          <p:spPr>
            <a:xfrm>
              <a:off x="1216443" y="1072964"/>
              <a:ext cx="312906" cy="369332"/>
            </a:xfrm>
            <a:prstGeom prst="rect">
              <a:avLst/>
            </a:prstGeom>
          </p:spPr>
          <p:txBody>
            <a:bodyPr wrap="none">
              <a:spAutoFit/>
            </a:bodyPr>
            <a:lstStyle/>
            <a:p>
              <a:pPr algn="ctr"/>
              <a:r>
                <a:rPr lang="en-US" dirty="0" smtClean="0">
                  <a:solidFill>
                    <a:prstClr val="black"/>
                  </a:solidFill>
                  <a:latin typeface="Cambria Math" panose="02040503050406030204" pitchFamily="18" charset="0"/>
                  <a:ea typeface="Cambria Math" panose="02040503050406030204" pitchFamily="18" charset="0"/>
                  <a:cs typeface="Arial" pitchFamily="34" charset="0"/>
                </a:rPr>
                <a:t>1</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cxnSp>
          <p:nvCxnSpPr>
            <p:cNvPr id="423" name="Straight Connector 422"/>
            <p:cNvCxnSpPr/>
            <p:nvPr/>
          </p:nvCxnSpPr>
          <p:spPr>
            <a:xfrm>
              <a:off x="1235826" y="1134229"/>
              <a:ext cx="332509" cy="1588"/>
            </a:xfrm>
            <a:prstGeom prst="line">
              <a:avLst/>
            </a:prstGeom>
            <a:ln w="19050" cap="sq" cmpd="sng">
              <a:round/>
            </a:ln>
            <a:effectLst/>
          </p:spPr>
          <p:style>
            <a:lnRef idx="2">
              <a:schemeClr val="dk1"/>
            </a:lnRef>
            <a:fillRef idx="0">
              <a:schemeClr val="dk1"/>
            </a:fillRef>
            <a:effectRef idx="1">
              <a:schemeClr val="dk1"/>
            </a:effectRef>
            <a:fontRef idx="minor">
              <a:schemeClr val="tx1"/>
            </a:fontRef>
          </p:style>
        </p:cxnSp>
      </p:grpSp>
      <p:sp>
        <p:nvSpPr>
          <p:cNvPr id="424" name="Rectangle 423"/>
          <p:cNvSpPr/>
          <p:nvPr/>
        </p:nvSpPr>
        <p:spPr>
          <a:xfrm>
            <a:off x="4663168" y="3327959"/>
            <a:ext cx="529312" cy="369332"/>
          </a:xfrm>
          <a:prstGeom prst="rect">
            <a:avLst/>
          </a:prstGeom>
        </p:spPr>
        <p:txBody>
          <a:bodyPr wrap="none">
            <a:spAutoFit/>
          </a:bodyPr>
          <a:lstStyle/>
          <a:p>
            <a:pPr algn="ctr"/>
            <a:r>
              <a:rPr lang="en-US" dirty="0">
                <a:solidFill>
                  <a:prstClr val="black"/>
                </a:solidFill>
                <a:latin typeface="Cambria Math" panose="02040503050406030204" pitchFamily="18" charset="0"/>
                <a:ea typeface="Cambria Math" panose="02040503050406030204" pitchFamily="18" charset="0"/>
                <a:cs typeface="Arial" pitchFamily="34" charset="0"/>
              </a:rPr>
              <a:t>× </a:t>
            </a:r>
            <a:r>
              <a:rPr lang="en-US" dirty="0" smtClean="0">
                <a:solidFill>
                  <a:prstClr val="black"/>
                </a:solidFill>
                <a:latin typeface="Cambria Math" panose="02040503050406030204" pitchFamily="18" charset="0"/>
                <a:ea typeface="Cambria Math" panose="02040503050406030204" pitchFamily="18" charset="0"/>
                <a:cs typeface="Arial" pitchFamily="34" charset="0"/>
              </a:rPr>
              <a:t>6</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cxnSp>
        <p:nvCxnSpPr>
          <p:cNvPr id="425" name="Straight Connector 424"/>
          <p:cNvCxnSpPr/>
          <p:nvPr/>
        </p:nvCxnSpPr>
        <p:spPr>
          <a:xfrm>
            <a:off x="4825398" y="3705268"/>
            <a:ext cx="365760" cy="1588"/>
          </a:xfrm>
          <a:prstGeom prst="line">
            <a:avLst/>
          </a:prstGeom>
          <a:ln w="19050" cap="sq" cmpd="sng">
            <a:round/>
          </a:ln>
          <a:effectLst/>
        </p:spPr>
        <p:style>
          <a:lnRef idx="2">
            <a:schemeClr val="dk1"/>
          </a:lnRef>
          <a:fillRef idx="0">
            <a:schemeClr val="dk1"/>
          </a:fillRef>
          <a:effectRef idx="1">
            <a:schemeClr val="dk1"/>
          </a:effectRef>
          <a:fontRef idx="minor">
            <a:schemeClr val="tx1"/>
          </a:fontRef>
        </p:style>
      </p:cxnSp>
      <p:sp>
        <p:nvSpPr>
          <p:cNvPr id="426" name="Rectangle 425"/>
          <p:cNvSpPr/>
          <p:nvPr/>
        </p:nvSpPr>
        <p:spPr>
          <a:xfrm>
            <a:off x="4672693" y="3635696"/>
            <a:ext cx="529312" cy="369332"/>
          </a:xfrm>
          <a:prstGeom prst="rect">
            <a:avLst/>
          </a:prstGeom>
        </p:spPr>
        <p:txBody>
          <a:bodyPr wrap="none">
            <a:spAutoFit/>
          </a:bodyPr>
          <a:lstStyle/>
          <a:p>
            <a:pPr algn="ctr"/>
            <a:r>
              <a:rPr lang="en-US" dirty="0" smtClean="0">
                <a:solidFill>
                  <a:prstClr val="black"/>
                </a:solidFill>
                <a:latin typeface="Cambria Math" panose="02040503050406030204" pitchFamily="18" charset="0"/>
                <a:ea typeface="Cambria Math" panose="02040503050406030204" pitchFamily="18" charset="0"/>
                <a:cs typeface="Arial" pitchFamily="34" charset="0"/>
              </a:rPr>
              <a:t>× 6</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329" name="Cloud Callout 328"/>
          <p:cNvSpPr/>
          <p:nvPr/>
        </p:nvSpPr>
        <p:spPr>
          <a:xfrm>
            <a:off x="4233072" y="1991176"/>
            <a:ext cx="2102642" cy="1380195"/>
          </a:xfrm>
          <a:prstGeom prst="cloudCallout">
            <a:avLst>
              <a:gd name="adj1" fmla="val -65562"/>
              <a:gd name="adj2" fmla="val 45923"/>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330" name="Rectangle 329"/>
          <p:cNvSpPr/>
          <p:nvPr/>
        </p:nvSpPr>
        <p:spPr>
          <a:xfrm>
            <a:off x="4361963" y="2508991"/>
            <a:ext cx="1882683" cy="338554"/>
          </a:xfrm>
          <a:prstGeom prst="rect">
            <a:avLst/>
          </a:prstGeom>
        </p:spPr>
        <p:txBody>
          <a:bodyPr wrap="square">
            <a:spAutoFit/>
          </a:bodyPr>
          <a:lstStyle/>
          <a:p>
            <a:pPr algn="ctr"/>
            <a:r>
              <a:rPr lang="en-US" sz="1600" b="1" dirty="0">
                <a:solidFill>
                  <a:srgbClr val="002060"/>
                </a:solidFill>
                <a:latin typeface="Cambria Math" panose="02040503050406030204" pitchFamily="18" charset="0"/>
                <a:ea typeface="Cambria Math" panose="02040503050406030204" pitchFamily="18" charset="0"/>
              </a:rPr>
              <a:t>LCM of </a:t>
            </a:r>
            <a:r>
              <a:rPr lang="en-US" sz="1600" b="1" dirty="0" smtClean="0">
                <a:solidFill>
                  <a:srgbClr val="002060"/>
                </a:solidFill>
                <a:latin typeface="Cambria Math" panose="02040503050406030204" pitchFamily="18" charset="0"/>
                <a:ea typeface="Cambria Math" panose="02040503050406030204" pitchFamily="18" charset="0"/>
              </a:rPr>
              <a:t>3 </a:t>
            </a:r>
            <a:r>
              <a:rPr lang="en-US" sz="1600" b="1" dirty="0">
                <a:solidFill>
                  <a:srgbClr val="002060"/>
                </a:solidFill>
                <a:latin typeface="Cambria Math" panose="02040503050406030204" pitchFamily="18" charset="0"/>
                <a:ea typeface="Cambria Math" panose="02040503050406030204" pitchFamily="18" charset="0"/>
              </a:rPr>
              <a:t>and </a:t>
            </a:r>
            <a:r>
              <a:rPr lang="en-US" sz="1600" b="1" dirty="0" smtClean="0">
                <a:solidFill>
                  <a:srgbClr val="002060"/>
                </a:solidFill>
                <a:latin typeface="Cambria Math" panose="02040503050406030204" pitchFamily="18" charset="0"/>
                <a:ea typeface="Cambria Math" panose="02040503050406030204" pitchFamily="18" charset="0"/>
              </a:rPr>
              <a:t>3 </a:t>
            </a:r>
            <a:r>
              <a:rPr lang="en-US" sz="1600" b="1" dirty="0">
                <a:solidFill>
                  <a:srgbClr val="002060"/>
                </a:solidFill>
                <a:latin typeface="Cambria Math" panose="02040503050406030204" pitchFamily="18" charset="0"/>
                <a:ea typeface="Cambria Math" panose="02040503050406030204" pitchFamily="18" charset="0"/>
              </a:rPr>
              <a:t>is </a:t>
            </a:r>
            <a:r>
              <a:rPr lang="en-US" sz="1600" b="1" dirty="0" smtClean="0">
                <a:solidFill>
                  <a:srgbClr val="002060"/>
                </a:solidFill>
                <a:latin typeface="Cambria Math" panose="02040503050406030204" pitchFamily="18" charset="0"/>
                <a:ea typeface="Cambria Math" panose="02040503050406030204" pitchFamily="18" charset="0"/>
              </a:rPr>
              <a:t>6 </a:t>
            </a:r>
            <a:endParaRPr lang="en-US" sz="1600" b="1" dirty="0">
              <a:solidFill>
                <a:srgbClr val="002060"/>
              </a:solidFill>
              <a:latin typeface="Cambria Math" panose="02040503050406030204" pitchFamily="18" charset="0"/>
              <a:ea typeface="Cambria Math" panose="02040503050406030204" pitchFamily="18" charset="0"/>
            </a:endParaRPr>
          </a:p>
        </p:txBody>
      </p:sp>
      <p:sp>
        <p:nvSpPr>
          <p:cNvPr id="331" name="Rectangle 330"/>
          <p:cNvSpPr/>
          <p:nvPr/>
        </p:nvSpPr>
        <p:spPr>
          <a:xfrm>
            <a:off x="4361963" y="2508991"/>
            <a:ext cx="1882683" cy="338554"/>
          </a:xfrm>
          <a:prstGeom prst="rect">
            <a:avLst/>
          </a:prstGeom>
        </p:spPr>
        <p:txBody>
          <a:bodyPr wrap="square">
            <a:spAutoFit/>
          </a:bodyPr>
          <a:lstStyle/>
          <a:p>
            <a:pPr algn="ctr"/>
            <a:r>
              <a:rPr lang="en-US" sz="1600" b="1" dirty="0" smtClean="0">
                <a:solidFill>
                  <a:srgbClr val="FF0000"/>
                </a:solidFill>
                <a:latin typeface="Cambria Math" panose="02040503050406030204" pitchFamily="18" charset="0"/>
                <a:ea typeface="Cambria Math" panose="02040503050406030204" pitchFamily="18" charset="0"/>
              </a:rPr>
              <a:t>1 × ? = 6</a:t>
            </a:r>
            <a:endParaRPr lang="en-US" sz="1600" b="1" dirty="0">
              <a:solidFill>
                <a:srgbClr val="FF0000"/>
              </a:solidFill>
              <a:latin typeface="Cambria Math" panose="02040503050406030204" pitchFamily="18" charset="0"/>
              <a:ea typeface="Cambria Math" panose="02040503050406030204" pitchFamily="18" charset="0"/>
            </a:endParaRPr>
          </a:p>
        </p:txBody>
      </p:sp>
      <p:sp>
        <p:nvSpPr>
          <p:cNvPr id="332" name="Rectangle 331"/>
          <p:cNvSpPr/>
          <p:nvPr/>
        </p:nvSpPr>
        <p:spPr>
          <a:xfrm>
            <a:off x="4361963" y="2508991"/>
            <a:ext cx="1882683" cy="338554"/>
          </a:xfrm>
          <a:prstGeom prst="rect">
            <a:avLst/>
          </a:prstGeom>
        </p:spPr>
        <p:txBody>
          <a:bodyPr wrap="square">
            <a:spAutoFit/>
          </a:bodyPr>
          <a:lstStyle/>
          <a:p>
            <a:pPr algn="ctr"/>
            <a:r>
              <a:rPr lang="en-US" sz="1600" b="1" dirty="0" smtClean="0">
                <a:solidFill>
                  <a:srgbClr val="FF0000"/>
                </a:solidFill>
                <a:latin typeface="Cambria Math" panose="02040503050406030204" pitchFamily="18" charset="0"/>
                <a:ea typeface="Cambria Math" panose="02040503050406030204" pitchFamily="18" charset="0"/>
              </a:rPr>
              <a:t>1 × 6 = 6</a:t>
            </a:r>
            <a:endParaRPr lang="en-US" sz="1600" b="1" dirty="0">
              <a:solidFill>
                <a:srgbClr val="FF0000"/>
              </a:solidFill>
              <a:latin typeface="Cambria Math" panose="02040503050406030204" pitchFamily="18" charset="0"/>
              <a:ea typeface="Cambria Math" panose="02040503050406030204" pitchFamily="18" charset="0"/>
            </a:endParaRPr>
          </a:p>
        </p:txBody>
      </p:sp>
      <p:grpSp>
        <p:nvGrpSpPr>
          <p:cNvPr id="333" name="Group 332"/>
          <p:cNvGrpSpPr/>
          <p:nvPr/>
        </p:nvGrpSpPr>
        <p:grpSpPr>
          <a:xfrm>
            <a:off x="4311690" y="1731950"/>
            <a:ext cx="2563588" cy="1594508"/>
            <a:chOff x="6027957" y="2650534"/>
            <a:chExt cx="2443023" cy="2213555"/>
          </a:xfrm>
        </p:grpSpPr>
        <p:sp>
          <p:nvSpPr>
            <p:cNvPr id="334" name="Cloud Callout 333"/>
            <p:cNvSpPr/>
            <p:nvPr/>
          </p:nvSpPr>
          <p:spPr>
            <a:xfrm>
              <a:off x="6027957" y="2650534"/>
              <a:ext cx="2443023" cy="2213555"/>
            </a:xfrm>
            <a:prstGeom prst="cloudCallout">
              <a:avLst>
                <a:gd name="adj1" fmla="val -59850"/>
                <a:gd name="adj2" fmla="val 47722"/>
              </a:avLst>
            </a:prstGeom>
            <a:gradFill flip="none" rotWithShape="1">
              <a:gsLst>
                <a:gs pos="0">
                  <a:srgbClr val="FF33CC">
                    <a:tint val="66000"/>
                    <a:satMod val="160000"/>
                  </a:srgbClr>
                </a:gs>
                <a:gs pos="50000">
                  <a:srgbClr val="FF33CC">
                    <a:tint val="44500"/>
                    <a:satMod val="160000"/>
                  </a:srgbClr>
                </a:gs>
                <a:gs pos="100000">
                  <a:srgbClr val="FF33CC">
                    <a:tint val="23500"/>
                    <a:satMod val="160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335" name="Rectangle 334"/>
            <p:cNvSpPr/>
            <p:nvPr/>
          </p:nvSpPr>
          <p:spPr>
            <a:xfrm>
              <a:off x="6263060" y="3051305"/>
              <a:ext cx="1972326" cy="1495434"/>
            </a:xfrm>
            <a:prstGeom prst="rect">
              <a:avLst/>
            </a:prstGeom>
          </p:spPr>
          <p:txBody>
            <a:bodyPr wrap="square">
              <a:spAutoFit/>
            </a:bodyPr>
            <a:lstStyle/>
            <a:p>
              <a:pPr algn="ctr"/>
              <a:r>
                <a:rPr lang="en-US" sz="1600" b="1" dirty="0" smtClean="0">
                  <a:solidFill>
                    <a:srgbClr val="002060"/>
                  </a:solidFill>
                  <a:latin typeface="Cambria Math" panose="02040503050406030204" pitchFamily="18" charset="0"/>
                  <a:ea typeface="Cambria Math" panose="02040503050406030204" pitchFamily="18" charset="0"/>
                </a:rPr>
                <a:t>Whatever we multiply in the denominator the same is multiplied in the numerator.</a:t>
              </a:r>
              <a:endParaRPr lang="en-US" sz="1600" b="1" dirty="0">
                <a:solidFill>
                  <a:srgbClr val="002060"/>
                </a:solidFill>
                <a:latin typeface="Cambria Math" panose="02040503050406030204" pitchFamily="18" charset="0"/>
                <a:ea typeface="Cambria Math" panose="02040503050406030204" pitchFamily="18" charset="0"/>
              </a:endParaRPr>
            </a:p>
          </p:txBody>
        </p:sp>
      </p:grpSp>
      <p:sp>
        <p:nvSpPr>
          <p:cNvPr id="359" name="Cloud Callout 358"/>
          <p:cNvSpPr/>
          <p:nvPr/>
        </p:nvSpPr>
        <p:spPr>
          <a:xfrm>
            <a:off x="4420200" y="1796947"/>
            <a:ext cx="2102642" cy="1380195"/>
          </a:xfrm>
          <a:prstGeom prst="cloudCallout">
            <a:avLst>
              <a:gd name="adj1" fmla="val -71576"/>
              <a:gd name="adj2" fmla="val 58610"/>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360" name="Rectangle 359"/>
          <p:cNvSpPr/>
          <p:nvPr/>
        </p:nvSpPr>
        <p:spPr>
          <a:xfrm>
            <a:off x="4566059" y="2263721"/>
            <a:ext cx="1882683" cy="338554"/>
          </a:xfrm>
          <a:prstGeom prst="rect">
            <a:avLst/>
          </a:prstGeom>
        </p:spPr>
        <p:txBody>
          <a:bodyPr wrap="square">
            <a:spAutoFit/>
          </a:bodyPr>
          <a:lstStyle/>
          <a:p>
            <a:pPr algn="ctr"/>
            <a:r>
              <a:rPr lang="en-US" sz="1600" b="1" dirty="0">
                <a:solidFill>
                  <a:srgbClr val="002060"/>
                </a:solidFill>
                <a:latin typeface="Cambria Math" panose="02040503050406030204" pitchFamily="18" charset="0"/>
                <a:ea typeface="Cambria Math" panose="02040503050406030204" pitchFamily="18" charset="0"/>
              </a:rPr>
              <a:t>LCM of </a:t>
            </a:r>
            <a:r>
              <a:rPr lang="en-US" sz="1600" b="1" dirty="0" smtClean="0">
                <a:solidFill>
                  <a:srgbClr val="002060"/>
                </a:solidFill>
                <a:latin typeface="Cambria Math" panose="02040503050406030204" pitchFamily="18" charset="0"/>
                <a:ea typeface="Cambria Math" panose="02040503050406030204" pitchFamily="18" charset="0"/>
              </a:rPr>
              <a:t>2 </a:t>
            </a:r>
            <a:r>
              <a:rPr lang="en-US" sz="1600" b="1" dirty="0">
                <a:solidFill>
                  <a:srgbClr val="002060"/>
                </a:solidFill>
                <a:latin typeface="Cambria Math" panose="02040503050406030204" pitchFamily="18" charset="0"/>
                <a:ea typeface="Cambria Math" panose="02040503050406030204" pitchFamily="18" charset="0"/>
              </a:rPr>
              <a:t>and </a:t>
            </a:r>
            <a:r>
              <a:rPr lang="en-US" sz="1600" b="1" dirty="0" smtClean="0">
                <a:solidFill>
                  <a:srgbClr val="002060"/>
                </a:solidFill>
                <a:latin typeface="Cambria Math" panose="02040503050406030204" pitchFamily="18" charset="0"/>
                <a:ea typeface="Cambria Math" panose="02040503050406030204" pitchFamily="18" charset="0"/>
              </a:rPr>
              <a:t>1 </a:t>
            </a:r>
            <a:r>
              <a:rPr lang="en-US" sz="1600" b="1" dirty="0">
                <a:solidFill>
                  <a:srgbClr val="002060"/>
                </a:solidFill>
                <a:latin typeface="Cambria Math" panose="02040503050406030204" pitchFamily="18" charset="0"/>
                <a:ea typeface="Cambria Math" panose="02040503050406030204" pitchFamily="18" charset="0"/>
              </a:rPr>
              <a:t>is </a:t>
            </a:r>
            <a:r>
              <a:rPr lang="en-US" sz="1600" b="1" dirty="0" smtClean="0">
                <a:solidFill>
                  <a:srgbClr val="002060"/>
                </a:solidFill>
                <a:latin typeface="Cambria Math" panose="02040503050406030204" pitchFamily="18" charset="0"/>
                <a:ea typeface="Cambria Math" panose="02040503050406030204" pitchFamily="18" charset="0"/>
              </a:rPr>
              <a:t>2 </a:t>
            </a:r>
            <a:endParaRPr lang="en-US" sz="1600" b="1" dirty="0">
              <a:solidFill>
                <a:srgbClr val="002060"/>
              </a:solidFill>
              <a:latin typeface="Cambria Math" panose="02040503050406030204" pitchFamily="18" charset="0"/>
              <a:ea typeface="Cambria Math" panose="02040503050406030204" pitchFamily="18" charset="0"/>
            </a:endParaRPr>
          </a:p>
        </p:txBody>
      </p:sp>
      <p:sp>
        <p:nvSpPr>
          <p:cNvPr id="361" name="Rectangle 360"/>
          <p:cNvSpPr/>
          <p:nvPr/>
        </p:nvSpPr>
        <p:spPr>
          <a:xfrm>
            <a:off x="4566059" y="2263721"/>
            <a:ext cx="1882683" cy="338554"/>
          </a:xfrm>
          <a:prstGeom prst="rect">
            <a:avLst/>
          </a:prstGeom>
        </p:spPr>
        <p:txBody>
          <a:bodyPr wrap="square">
            <a:spAutoFit/>
          </a:bodyPr>
          <a:lstStyle/>
          <a:p>
            <a:pPr algn="ctr"/>
            <a:r>
              <a:rPr lang="en-US" sz="1600" b="1" dirty="0" smtClean="0">
                <a:solidFill>
                  <a:srgbClr val="FF0000"/>
                </a:solidFill>
                <a:latin typeface="Cambria Math" panose="02040503050406030204" pitchFamily="18" charset="0"/>
                <a:ea typeface="Cambria Math" panose="02040503050406030204" pitchFamily="18" charset="0"/>
              </a:rPr>
              <a:t>3 × ? = 6</a:t>
            </a:r>
            <a:endParaRPr lang="en-US" sz="1600" b="1" dirty="0">
              <a:solidFill>
                <a:srgbClr val="FF0000"/>
              </a:solidFill>
              <a:latin typeface="Cambria Math" panose="02040503050406030204" pitchFamily="18" charset="0"/>
              <a:ea typeface="Cambria Math" panose="02040503050406030204" pitchFamily="18" charset="0"/>
            </a:endParaRPr>
          </a:p>
        </p:txBody>
      </p:sp>
      <p:sp>
        <p:nvSpPr>
          <p:cNvPr id="362" name="Rectangle 361"/>
          <p:cNvSpPr/>
          <p:nvPr/>
        </p:nvSpPr>
        <p:spPr>
          <a:xfrm>
            <a:off x="4566059" y="2263721"/>
            <a:ext cx="1882683" cy="338554"/>
          </a:xfrm>
          <a:prstGeom prst="rect">
            <a:avLst/>
          </a:prstGeom>
        </p:spPr>
        <p:txBody>
          <a:bodyPr wrap="square">
            <a:spAutoFit/>
          </a:bodyPr>
          <a:lstStyle/>
          <a:p>
            <a:pPr algn="ctr"/>
            <a:r>
              <a:rPr lang="en-US" sz="1600" b="1" dirty="0" smtClean="0">
                <a:solidFill>
                  <a:srgbClr val="FF0000"/>
                </a:solidFill>
                <a:latin typeface="Cambria Math" panose="02040503050406030204" pitchFamily="18" charset="0"/>
                <a:ea typeface="Cambria Math" panose="02040503050406030204" pitchFamily="18" charset="0"/>
              </a:rPr>
              <a:t>3 × 2 = 6</a:t>
            </a:r>
            <a:endParaRPr lang="en-US" sz="1600" b="1" dirty="0">
              <a:solidFill>
                <a:srgbClr val="FF0000"/>
              </a:solidFill>
              <a:latin typeface="Cambria Math" panose="02040503050406030204" pitchFamily="18" charset="0"/>
              <a:ea typeface="Cambria Math" panose="02040503050406030204" pitchFamily="18" charset="0"/>
            </a:endParaRPr>
          </a:p>
        </p:txBody>
      </p:sp>
      <p:grpSp>
        <p:nvGrpSpPr>
          <p:cNvPr id="363" name="Group 362"/>
          <p:cNvGrpSpPr/>
          <p:nvPr/>
        </p:nvGrpSpPr>
        <p:grpSpPr>
          <a:xfrm>
            <a:off x="4411593" y="1635768"/>
            <a:ext cx="2563588" cy="1594508"/>
            <a:chOff x="6027957" y="2650534"/>
            <a:chExt cx="2443023" cy="2213555"/>
          </a:xfrm>
        </p:grpSpPr>
        <p:sp>
          <p:nvSpPr>
            <p:cNvPr id="364" name="Cloud Callout 363"/>
            <p:cNvSpPr/>
            <p:nvPr/>
          </p:nvSpPr>
          <p:spPr>
            <a:xfrm>
              <a:off x="6027957" y="2650534"/>
              <a:ext cx="2443023" cy="2213555"/>
            </a:xfrm>
            <a:prstGeom prst="cloudCallout">
              <a:avLst>
                <a:gd name="adj1" fmla="val -62127"/>
                <a:gd name="adj2" fmla="val 50773"/>
              </a:avLst>
            </a:prstGeom>
            <a:gradFill flip="none" rotWithShape="1">
              <a:gsLst>
                <a:gs pos="0">
                  <a:srgbClr val="FF33CC">
                    <a:tint val="66000"/>
                    <a:satMod val="160000"/>
                  </a:srgbClr>
                </a:gs>
                <a:gs pos="50000">
                  <a:srgbClr val="FF33CC">
                    <a:tint val="44500"/>
                    <a:satMod val="160000"/>
                  </a:srgbClr>
                </a:gs>
                <a:gs pos="100000">
                  <a:srgbClr val="FF33CC">
                    <a:tint val="23500"/>
                    <a:satMod val="160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365" name="Rectangle 364"/>
            <p:cNvSpPr/>
            <p:nvPr/>
          </p:nvSpPr>
          <p:spPr>
            <a:xfrm>
              <a:off x="6263060" y="3051305"/>
              <a:ext cx="1972326" cy="1495434"/>
            </a:xfrm>
            <a:prstGeom prst="rect">
              <a:avLst/>
            </a:prstGeom>
          </p:spPr>
          <p:txBody>
            <a:bodyPr wrap="square">
              <a:spAutoFit/>
            </a:bodyPr>
            <a:lstStyle/>
            <a:p>
              <a:pPr algn="ctr"/>
              <a:r>
                <a:rPr lang="en-US" sz="1600" b="1" dirty="0" smtClean="0">
                  <a:solidFill>
                    <a:srgbClr val="002060"/>
                  </a:solidFill>
                  <a:latin typeface="Cambria Math" panose="02040503050406030204" pitchFamily="18" charset="0"/>
                  <a:ea typeface="Cambria Math" panose="02040503050406030204" pitchFamily="18" charset="0"/>
                </a:rPr>
                <a:t>Whatever we multiply in the denominator the same is multiplied in the numerator.</a:t>
              </a:r>
              <a:endParaRPr lang="en-US" sz="1600" b="1" dirty="0">
                <a:solidFill>
                  <a:srgbClr val="002060"/>
                </a:solidFill>
                <a:latin typeface="Cambria Math" panose="02040503050406030204" pitchFamily="18" charset="0"/>
                <a:ea typeface="Cambria Math" panose="02040503050406030204" pitchFamily="18" charset="0"/>
              </a:endParaRPr>
            </a:p>
          </p:txBody>
        </p:sp>
      </p:grpSp>
      <p:sp>
        <p:nvSpPr>
          <p:cNvPr id="374" name="Cloud Callout 373"/>
          <p:cNvSpPr/>
          <p:nvPr/>
        </p:nvSpPr>
        <p:spPr>
          <a:xfrm>
            <a:off x="4383037" y="1803852"/>
            <a:ext cx="2102642" cy="1380195"/>
          </a:xfrm>
          <a:prstGeom prst="cloudCallout">
            <a:avLst>
              <a:gd name="adj1" fmla="val -61861"/>
              <a:gd name="adj2" fmla="val 63543"/>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375" name="Rectangle 374"/>
          <p:cNvSpPr/>
          <p:nvPr/>
        </p:nvSpPr>
        <p:spPr>
          <a:xfrm>
            <a:off x="4492145" y="2328501"/>
            <a:ext cx="1882683" cy="338554"/>
          </a:xfrm>
          <a:prstGeom prst="rect">
            <a:avLst/>
          </a:prstGeom>
        </p:spPr>
        <p:txBody>
          <a:bodyPr wrap="square">
            <a:spAutoFit/>
          </a:bodyPr>
          <a:lstStyle/>
          <a:p>
            <a:pPr algn="ctr"/>
            <a:r>
              <a:rPr lang="en-US" sz="1600" b="1" dirty="0">
                <a:solidFill>
                  <a:srgbClr val="002060"/>
                </a:solidFill>
                <a:latin typeface="Cambria Math" panose="02040503050406030204" pitchFamily="18" charset="0"/>
                <a:ea typeface="Cambria Math" panose="02040503050406030204" pitchFamily="18" charset="0"/>
              </a:rPr>
              <a:t>LCM of </a:t>
            </a:r>
            <a:r>
              <a:rPr lang="en-US" sz="1600" b="1" dirty="0" smtClean="0">
                <a:solidFill>
                  <a:srgbClr val="002060"/>
                </a:solidFill>
                <a:latin typeface="Cambria Math" panose="02040503050406030204" pitchFamily="18" charset="0"/>
                <a:ea typeface="Cambria Math" panose="02040503050406030204" pitchFamily="18" charset="0"/>
              </a:rPr>
              <a:t>3 </a:t>
            </a:r>
            <a:r>
              <a:rPr lang="en-US" sz="1600" b="1" dirty="0">
                <a:solidFill>
                  <a:srgbClr val="002060"/>
                </a:solidFill>
                <a:latin typeface="Cambria Math" panose="02040503050406030204" pitchFamily="18" charset="0"/>
                <a:ea typeface="Cambria Math" panose="02040503050406030204" pitchFamily="18" charset="0"/>
              </a:rPr>
              <a:t>and </a:t>
            </a:r>
            <a:r>
              <a:rPr lang="en-US" sz="1600" b="1" dirty="0" smtClean="0">
                <a:solidFill>
                  <a:srgbClr val="002060"/>
                </a:solidFill>
                <a:latin typeface="Cambria Math" panose="02040503050406030204" pitchFamily="18" charset="0"/>
                <a:ea typeface="Cambria Math" panose="02040503050406030204" pitchFamily="18" charset="0"/>
              </a:rPr>
              <a:t>1 </a:t>
            </a:r>
            <a:r>
              <a:rPr lang="en-US" sz="1600" b="1" dirty="0">
                <a:solidFill>
                  <a:srgbClr val="002060"/>
                </a:solidFill>
                <a:latin typeface="Cambria Math" panose="02040503050406030204" pitchFamily="18" charset="0"/>
                <a:ea typeface="Cambria Math" panose="02040503050406030204" pitchFamily="18" charset="0"/>
              </a:rPr>
              <a:t>is </a:t>
            </a:r>
            <a:r>
              <a:rPr lang="en-US" sz="1600" b="1" dirty="0" smtClean="0">
                <a:solidFill>
                  <a:srgbClr val="002060"/>
                </a:solidFill>
                <a:latin typeface="Cambria Math" panose="02040503050406030204" pitchFamily="18" charset="0"/>
                <a:ea typeface="Cambria Math" panose="02040503050406030204" pitchFamily="18" charset="0"/>
              </a:rPr>
              <a:t>3 </a:t>
            </a:r>
            <a:endParaRPr lang="en-US" sz="1600" b="1" dirty="0">
              <a:solidFill>
                <a:srgbClr val="002060"/>
              </a:solidFill>
              <a:latin typeface="Cambria Math" panose="02040503050406030204" pitchFamily="18" charset="0"/>
              <a:ea typeface="Cambria Math" panose="02040503050406030204" pitchFamily="18" charset="0"/>
            </a:endParaRPr>
          </a:p>
        </p:txBody>
      </p:sp>
      <p:sp>
        <p:nvSpPr>
          <p:cNvPr id="376" name="Rectangle 375"/>
          <p:cNvSpPr/>
          <p:nvPr/>
        </p:nvSpPr>
        <p:spPr>
          <a:xfrm>
            <a:off x="4492145" y="2328501"/>
            <a:ext cx="1882683" cy="338554"/>
          </a:xfrm>
          <a:prstGeom prst="rect">
            <a:avLst/>
          </a:prstGeom>
        </p:spPr>
        <p:txBody>
          <a:bodyPr wrap="square">
            <a:spAutoFit/>
          </a:bodyPr>
          <a:lstStyle/>
          <a:p>
            <a:pPr algn="ctr"/>
            <a:r>
              <a:rPr lang="en-US" sz="1600" b="1" dirty="0" smtClean="0">
                <a:solidFill>
                  <a:srgbClr val="FF0000"/>
                </a:solidFill>
                <a:latin typeface="Cambria Math" panose="02040503050406030204" pitchFamily="18" charset="0"/>
                <a:ea typeface="Cambria Math" panose="02040503050406030204" pitchFamily="18" charset="0"/>
              </a:rPr>
              <a:t>2 × ? = 6</a:t>
            </a:r>
            <a:endParaRPr lang="en-US" sz="1600" b="1" dirty="0">
              <a:solidFill>
                <a:srgbClr val="FF0000"/>
              </a:solidFill>
              <a:latin typeface="Cambria Math" panose="02040503050406030204" pitchFamily="18" charset="0"/>
              <a:ea typeface="Cambria Math" panose="02040503050406030204" pitchFamily="18" charset="0"/>
            </a:endParaRPr>
          </a:p>
        </p:txBody>
      </p:sp>
      <p:sp>
        <p:nvSpPr>
          <p:cNvPr id="377" name="Rectangle 376"/>
          <p:cNvSpPr/>
          <p:nvPr/>
        </p:nvSpPr>
        <p:spPr>
          <a:xfrm>
            <a:off x="4492145" y="2328501"/>
            <a:ext cx="1882683" cy="338554"/>
          </a:xfrm>
          <a:prstGeom prst="rect">
            <a:avLst/>
          </a:prstGeom>
        </p:spPr>
        <p:txBody>
          <a:bodyPr wrap="square">
            <a:spAutoFit/>
          </a:bodyPr>
          <a:lstStyle/>
          <a:p>
            <a:pPr algn="ctr"/>
            <a:r>
              <a:rPr lang="en-US" sz="1600" b="1" dirty="0" smtClean="0">
                <a:solidFill>
                  <a:srgbClr val="FF0000"/>
                </a:solidFill>
                <a:latin typeface="Cambria Math" panose="02040503050406030204" pitchFamily="18" charset="0"/>
                <a:ea typeface="Cambria Math" panose="02040503050406030204" pitchFamily="18" charset="0"/>
              </a:rPr>
              <a:t>2 × 3 = 6</a:t>
            </a:r>
            <a:endParaRPr lang="en-US" sz="1600" b="1" dirty="0">
              <a:solidFill>
                <a:srgbClr val="FF0000"/>
              </a:solidFill>
              <a:latin typeface="Cambria Math" panose="02040503050406030204" pitchFamily="18" charset="0"/>
              <a:ea typeface="Cambria Math" panose="02040503050406030204" pitchFamily="18" charset="0"/>
            </a:endParaRPr>
          </a:p>
        </p:txBody>
      </p:sp>
      <p:grpSp>
        <p:nvGrpSpPr>
          <p:cNvPr id="378" name="Group 377"/>
          <p:cNvGrpSpPr/>
          <p:nvPr/>
        </p:nvGrpSpPr>
        <p:grpSpPr>
          <a:xfrm>
            <a:off x="4523012" y="1657374"/>
            <a:ext cx="2563588" cy="1594508"/>
            <a:chOff x="6027957" y="2650534"/>
            <a:chExt cx="2443023" cy="2213555"/>
          </a:xfrm>
        </p:grpSpPr>
        <p:sp>
          <p:nvSpPr>
            <p:cNvPr id="379" name="Cloud Callout 378"/>
            <p:cNvSpPr/>
            <p:nvPr/>
          </p:nvSpPr>
          <p:spPr>
            <a:xfrm>
              <a:off x="6027957" y="2650534"/>
              <a:ext cx="2443023" cy="2213555"/>
            </a:xfrm>
            <a:prstGeom prst="cloudCallout">
              <a:avLst>
                <a:gd name="adj1" fmla="val -67060"/>
                <a:gd name="adj2" fmla="val 53823"/>
              </a:avLst>
            </a:prstGeom>
            <a:gradFill flip="none" rotWithShape="1">
              <a:gsLst>
                <a:gs pos="0">
                  <a:srgbClr val="FF33CC">
                    <a:tint val="66000"/>
                    <a:satMod val="160000"/>
                  </a:srgbClr>
                </a:gs>
                <a:gs pos="50000">
                  <a:srgbClr val="FF33CC">
                    <a:tint val="44500"/>
                    <a:satMod val="160000"/>
                  </a:srgbClr>
                </a:gs>
                <a:gs pos="100000">
                  <a:srgbClr val="FF33CC">
                    <a:tint val="23500"/>
                    <a:satMod val="160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380" name="Rectangle 379"/>
            <p:cNvSpPr/>
            <p:nvPr/>
          </p:nvSpPr>
          <p:spPr>
            <a:xfrm>
              <a:off x="6263060" y="3051305"/>
              <a:ext cx="1972326" cy="1495434"/>
            </a:xfrm>
            <a:prstGeom prst="rect">
              <a:avLst/>
            </a:prstGeom>
          </p:spPr>
          <p:txBody>
            <a:bodyPr wrap="square">
              <a:spAutoFit/>
            </a:bodyPr>
            <a:lstStyle/>
            <a:p>
              <a:pPr algn="ctr"/>
              <a:r>
                <a:rPr lang="en-US" sz="1600" b="1" dirty="0" smtClean="0">
                  <a:solidFill>
                    <a:srgbClr val="002060"/>
                  </a:solidFill>
                  <a:latin typeface="Cambria Math" panose="02040503050406030204" pitchFamily="18" charset="0"/>
                  <a:ea typeface="Cambria Math" panose="02040503050406030204" pitchFamily="18" charset="0"/>
                </a:rPr>
                <a:t>Whatever we multiply in the denominator the same is multiplied in the numerator.</a:t>
              </a:r>
              <a:endParaRPr lang="en-US" sz="1600" b="1" dirty="0">
                <a:solidFill>
                  <a:srgbClr val="002060"/>
                </a:solidFill>
                <a:latin typeface="Cambria Math" panose="02040503050406030204" pitchFamily="18" charset="0"/>
                <a:ea typeface="Cambria Math" panose="02040503050406030204" pitchFamily="18" charset="0"/>
              </a:endParaRPr>
            </a:p>
          </p:txBody>
        </p:sp>
      </p:grpSp>
      <p:sp>
        <p:nvSpPr>
          <p:cNvPr id="427" name="Cloud Callout 426"/>
          <p:cNvSpPr/>
          <p:nvPr/>
        </p:nvSpPr>
        <p:spPr>
          <a:xfrm>
            <a:off x="5605142" y="1871687"/>
            <a:ext cx="2102642" cy="1380195"/>
          </a:xfrm>
          <a:prstGeom prst="cloudCallout">
            <a:avLst>
              <a:gd name="adj1" fmla="val -49370"/>
              <a:gd name="adj2" fmla="val 52971"/>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428" name="Rectangle 427"/>
          <p:cNvSpPr/>
          <p:nvPr/>
        </p:nvSpPr>
        <p:spPr>
          <a:xfrm>
            <a:off x="5658268" y="2399360"/>
            <a:ext cx="1882683" cy="338554"/>
          </a:xfrm>
          <a:prstGeom prst="rect">
            <a:avLst/>
          </a:prstGeom>
        </p:spPr>
        <p:txBody>
          <a:bodyPr wrap="square">
            <a:spAutoFit/>
          </a:bodyPr>
          <a:lstStyle/>
          <a:p>
            <a:pPr algn="ctr"/>
            <a:r>
              <a:rPr lang="en-US" sz="1600" b="1" dirty="0">
                <a:solidFill>
                  <a:srgbClr val="002060"/>
                </a:solidFill>
                <a:latin typeface="Cambria Math" panose="02040503050406030204" pitchFamily="18" charset="0"/>
                <a:ea typeface="Cambria Math" panose="02040503050406030204" pitchFamily="18" charset="0"/>
              </a:rPr>
              <a:t>LCM of </a:t>
            </a:r>
            <a:r>
              <a:rPr lang="en-US" sz="1600" b="1" dirty="0" smtClean="0">
                <a:solidFill>
                  <a:srgbClr val="002060"/>
                </a:solidFill>
                <a:latin typeface="Cambria Math" panose="02040503050406030204" pitchFamily="18" charset="0"/>
                <a:ea typeface="Cambria Math" panose="02040503050406030204" pitchFamily="18" charset="0"/>
              </a:rPr>
              <a:t>1 </a:t>
            </a:r>
            <a:r>
              <a:rPr lang="en-US" sz="1600" b="1" dirty="0">
                <a:solidFill>
                  <a:srgbClr val="002060"/>
                </a:solidFill>
                <a:latin typeface="Cambria Math" panose="02040503050406030204" pitchFamily="18" charset="0"/>
                <a:ea typeface="Cambria Math" panose="02040503050406030204" pitchFamily="18" charset="0"/>
              </a:rPr>
              <a:t>and </a:t>
            </a:r>
            <a:r>
              <a:rPr lang="en-US" sz="1600" b="1" dirty="0" smtClean="0">
                <a:solidFill>
                  <a:srgbClr val="002060"/>
                </a:solidFill>
                <a:latin typeface="Cambria Math" panose="02040503050406030204" pitchFamily="18" charset="0"/>
                <a:ea typeface="Cambria Math" panose="02040503050406030204" pitchFamily="18" charset="0"/>
              </a:rPr>
              <a:t>6 </a:t>
            </a:r>
            <a:r>
              <a:rPr lang="en-US" sz="1600" b="1" dirty="0">
                <a:solidFill>
                  <a:srgbClr val="002060"/>
                </a:solidFill>
                <a:latin typeface="Cambria Math" panose="02040503050406030204" pitchFamily="18" charset="0"/>
                <a:ea typeface="Cambria Math" panose="02040503050406030204" pitchFamily="18" charset="0"/>
              </a:rPr>
              <a:t>is </a:t>
            </a:r>
            <a:r>
              <a:rPr lang="en-US" sz="1600" b="1" dirty="0" smtClean="0">
                <a:solidFill>
                  <a:srgbClr val="002060"/>
                </a:solidFill>
                <a:latin typeface="Cambria Math" panose="02040503050406030204" pitchFamily="18" charset="0"/>
                <a:ea typeface="Cambria Math" panose="02040503050406030204" pitchFamily="18" charset="0"/>
              </a:rPr>
              <a:t>6 </a:t>
            </a:r>
            <a:endParaRPr lang="en-US" sz="1600" b="1" dirty="0">
              <a:solidFill>
                <a:srgbClr val="002060"/>
              </a:solidFill>
              <a:latin typeface="Cambria Math" panose="02040503050406030204" pitchFamily="18" charset="0"/>
              <a:ea typeface="Cambria Math" panose="02040503050406030204" pitchFamily="18" charset="0"/>
            </a:endParaRPr>
          </a:p>
        </p:txBody>
      </p:sp>
      <p:sp>
        <p:nvSpPr>
          <p:cNvPr id="429" name="Rectangle 428"/>
          <p:cNvSpPr/>
          <p:nvPr/>
        </p:nvSpPr>
        <p:spPr>
          <a:xfrm>
            <a:off x="5658268" y="2399360"/>
            <a:ext cx="1882683" cy="338554"/>
          </a:xfrm>
          <a:prstGeom prst="rect">
            <a:avLst/>
          </a:prstGeom>
        </p:spPr>
        <p:txBody>
          <a:bodyPr wrap="square">
            <a:spAutoFit/>
          </a:bodyPr>
          <a:lstStyle/>
          <a:p>
            <a:pPr algn="ctr"/>
            <a:r>
              <a:rPr lang="en-US" sz="1600" b="1" dirty="0" smtClean="0">
                <a:solidFill>
                  <a:srgbClr val="FF0000"/>
                </a:solidFill>
                <a:latin typeface="Cambria Math" panose="02040503050406030204" pitchFamily="18" charset="0"/>
                <a:ea typeface="Cambria Math" panose="02040503050406030204" pitchFamily="18" charset="0"/>
              </a:rPr>
              <a:t>1 × ? = 6</a:t>
            </a:r>
            <a:endParaRPr lang="en-US" sz="1600" b="1" dirty="0">
              <a:solidFill>
                <a:srgbClr val="FF0000"/>
              </a:solidFill>
              <a:latin typeface="Cambria Math" panose="02040503050406030204" pitchFamily="18" charset="0"/>
              <a:ea typeface="Cambria Math" panose="02040503050406030204" pitchFamily="18" charset="0"/>
            </a:endParaRPr>
          </a:p>
        </p:txBody>
      </p:sp>
      <p:sp>
        <p:nvSpPr>
          <p:cNvPr id="430" name="Rectangle 429"/>
          <p:cNvSpPr/>
          <p:nvPr/>
        </p:nvSpPr>
        <p:spPr>
          <a:xfrm>
            <a:off x="5658268" y="2399360"/>
            <a:ext cx="1882683" cy="338554"/>
          </a:xfrm>
          <a:prstGeom prst="rect">
            <a:avLst/>
          </a:prstGeom>
        </p:spPr>
        <p:txBody>
          <a:bodyPr wrap="square">
            <a:spAutoFit/>
          </a:bodyPr>
          <a:lstStyle/>
          <a:p>
            <a:pPr algn="ctr"/>
            <a:r>
              <a:rPr lang="en-US" sz="1600" b="1" dirty="0" smtClean="0">
                <a:solidFill>
                  <a:srgbClr val="FF0000"/>
                </a:solidFill>
                <a:latin typeface="Cambria Math" panose="02040503050406030204" pitchFamily="18" charset="0"/>
                <a:ea typeface="Cambria Math" panose="02040503050406030204" pitchFamily="18" charset="0"/>
              </a:rPr>
              <a:t>1 × 6 = 6</a:t>
            </a:r>
            <a:endParaRPr lang="en-US" sz="1600" b="1" dirty="0">
              <a:solidFill>
                <a:srgbClr val="FF0000"/>
              </a:solidFill>
              <a:latin typeface="Cambria Math" panose="02040503050406030204" pitchFamily="18" charset="0"/>
              <a:ea typeface="Cambria Math" panose="02040503050406030204" pitchFamily="18" charset="0"/>
            </a:endParaRPr>
          </a:p>
        </p:txBody>
      </p:sp>
      <p:grpSp>
        <p:nvGrpSpPr>
          <p:cNvPr id="431" name="Group 430"/>
          <p:cNvGrpSpPr/>
          <p:nvPr/>
        </p:nvGrpSpPr>
        <p:grpSpPr>
          <a:xfrm>
            <a:off x="4558396" y="1479374"/>
            <a:ext cx="2563588" cy="1594508"/>
            <a:chOff x="6027957" y="2650534"/>
            <a:chExt cx="2443023" cy="2213555"/>
          </a:xfrm>
        </p:grpSpPr>
        <p:sp>
          <p:nvSpPr>
            <p:cNvPr id="432" name="Cloud Callout 431"/>
            <p:cNvSpPr/>
            <p:nvPr/>
          </p:nvSpPr>
          <p:spPr>
            <a:xfrm>
              <a:off x="6027957" y="2650534"/>
              <a:ext cx="2443023" cy="2213555"/>
            </a:xfrm>
            <a:prstGeom prst="cloudCallout">
              <a:avLst>
                <a:gd name="adj1" fmla="val -7865"/>
                <a:gd name="adj2" fmla="val 62974"/>
              </a:avLst>
            </a:prstGeom>
            <a:gradFill flip="none" rotWithShape="1">
              <a:gsLst>
                <a:gs pos="0">
                  <a:srgbClr val="FF33CC">
                    <a:tint val="66000"/>
                    <a:satMod val="160000"/>
                  </a:srgbClr>
                </a:gs>
                <a:gs pos="50000">
                  <a:srgbClr val="FF33CC">
                    <a:tint val="44500"/>
                    <a:satMod val="160000"/>
                  </a:srgbClr>
                </a:gs>
                <a:gs pos="100000">
                  <a:srgbClr val="FF33CC">
                    <a:tint val="23500"/>
                    <a:satMod val="160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433" name="Rectangle 432"/>
            <p:cNvSpPr/>
            <p:nvPr/>
          </p:nvSpPr>
          <p:spPr>
            <a:xfrm>
              <a:off x="6263060" y="3051305"/>
              <a:ext cx="1972326" cy="1495434"/>
            </a:xfrm>
            <a:prstGeom prst="rect">
              <a:avLst/>
            </a:prstGeom>
          </p:spPr>
          <p:txBody>
            <a:bodyPr wrap="square">
              <a:spAutoFit/>
            </a:bodyPr>
            <a:lstStyle/>
            <a:p>
              <a:pPr algn="ctr"/>
              <a:r>
                <a:rPr lang="en-US" sz="1600" b="1" dirty="0" smtClean="0">
                  <a:solidFill>
                    <a:srgbClr val="002060"/>
                  </a:solidFill>
                  <a:latin typeface="Cambria Math" panose="02040503050406030204" pitchFamily="18" charset="0"/>
                  <a:ea typeface="Cambria Math" panose="02040503050406030204" pitchFamily="18" charset="0"/>
                </a:rPr>
                <a:t>Whatever we multiply in the denominator the same is multiplied in the numerator.</a:t>
              </a:r>
              <a:endParaRPr lang="en-US" sz="1600" b="1" dirty="0">
                <a:solidFill>
                  <a:srgbClr val="002060"/>
                </a:solidFill>
                <a:latin typeface="Cambria Math" panose="02040503050406030204" pitchFamily="18" charset="0"/>
                <a:ea typeface="Cambria Math" panose="02040503050406030204" pitchFamily="18" charset="0"/>
              </a:endParaRPr>
            </a:p>
          </p:txBody>
        </p:sp>
      </p:grpSp>
      <p:sp>
        <p:nvSpPr>
          <p:cNvPr id="438" name="Rectangle 437"/>
          <p:cNvSpPr/>
          <p:nvPr/>
        </p:nvSpPr>
        <p:spPr>
          <a:xfrm>
            <a:off x="990605" y="4194474"/>
            <a:ext cx="441147" cy="369332"/>
          </a:xfrm>
          <a:prstGeom prst="rect">
            <a:avLst/>
          </a:prstGeom>
        </p:spPr>
        <p:txBody>
          <a:bodyPr wrap="none">
            <a:spAutoFit/>
          </a:bodyPr>
          <a:lstStyle/>
          <a:p>
            <a:pPr algn="ctr"/>
            <a:r>
              <a:rPr lang="en-US" dirty="0" smtClean="0">
                <a:solidFill>
                  <a:prstClr val="black"/>
                </a:solidFill>
                <a:latin typeface="Cambria Math" panose="02040503050406030204" pitchFamily="18" charset="0"/>
                <a:ea typeface="Cambria Math" panose="02040503050406030204" pitchFamily="18" charset="0"/>
                <a:cs typeface="Arial" pitchFamily="34" charset="0"/>
              </a:rPr>
              <a:t>6</a:t>
            </a:r>
            <a:r>
              <a:rPr lang="en-US" i="1" dirty="0">
                <a:solidFill>
                  <a:prstClr val="black"/>
                </a:solidFill>
                <a:latin typeface="Bookman Old Style" panose="02050604050505020204" pitchFamily="18" charset="0"/>
                <a:ea typeface="Cambria Math" panose="02040503050406030204" pitchFamily="18" charset="0"/>
                <a:cs typeface="Arial" pitchFamily="34" charset="0"/>
              </a:rPr>
              <a:t>x</a:t>
            </a:r>
          </a:p>
        </p:txBody>
      </p:sp>
      <p:sp>
        <p:nvSpPr>
          <p:cNvPr id="439" name="Rectangle 438"/>
          <p:cNvSpPr/>
          <p:nvPr/>
        </p:nvSpPr>
        <p:spPr>
          <a:xfrm>
            <a:off x="1042884" y="4525706"/>
            <a:ext cx="312906" cy="369332"/>
          </a:xfrm>
          <a:prstGeom prst="rect">
            <a:avLst/>
          </a:prstGeom>
        </p:spPr>
        <p:txBody>
          <a:bodyPr wrap="none">
            <a:spAutoFit/>
          </a:bodyPr>
          <a:lstStyle/>
          <a:p>
            <a:pPr algn="ctr"/>
            <a:r>
              <a:rPr lang="en-US" dirty="0" smtClean="0">
                <a:solidFill>
                  <a:prstClr val="black"/>
                </a:solidFill>
                <a:latin typeface="Cambria Math" panose="02040503050406030204" pitchFamily="18" charset="0"/>
                <a:ea typeface="Cambria Math" panose="02040503050406030204" pitchFamily="18" charset="0"/>
                <a:cs typeface="Arial" pitchFamily="34" charset="0"/>
              </a:rPr>
              <a:t>6</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cxnSp>
        <p:nvCxnSpPr>
          <p:cNvPr id="440" name="Straight Connector 439"/>
          <p:cNvCxnSpPr/>
          <p:nvPr/>
        </p:nvCxnSpPr>
        <p:spPr>
          <a:xfrm>
            <a:off x="1067247" y="4566703"/>
            <a:ext cx="302281" cy="1588"/>
          </a:xfrm>
          <a:prstGeom prst="line">
            <a:avLst/>
          </a:prstGeom>
          <a:ln w="19050" cap="sq" cmpd="sng">
            <a:round/>
          </a:ln>
          <a:effectLst/>
        </p:spPr>
        <p:style>
          <a:lnRef idx="2">
            <a:schemeClr val="dk1"/>
          </a:lnRef>
          <a:fillRef idx="0">
            <a:schemeClr val="dk1"/>
          </a:fillRef>
          <a:effectRef idx="1">
            <a:schemeClr val="dk1"/>
          </a:effectRef>
          <a:fontRef idx="minor">
            <a:schemeClr val="tx1"/>
          </a:fontRef>
        </p:style>
      </p:cxnSp>
      <p:sp>
        <p:nvSpPr>
          <p:cNvPr id="441" name="Rectangle 440"/>
          <p:cNvSpPr/>
          <p:nvPr/>
        </p:nvSpPr>
        <p:spPr>
          <a:xfrm>
            <a:off x="1362075" y="4340049"/>
            <a:ext cx="304800"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pPr algn="ctr"/>
            <a:r>
              <a:rPr lang="en-US" b="1" dirty="0" smtClean="0">
                <a:solidFill>
                  <a:prstClr val="black"/>
                </a:solidFill>
                <a:latin typeface="Cambria Math" panose="02040503050406030204" pitchFamily="18" charset="0"/>
                <a:ea typeface="Cambria Math" panose="02040503050406030204" pitchFamily="18" charset="0"/>
              </a:rPr>
              <a:t>-</a:t>
            </a:r>
          </a:p>
        </p:txBody>
      </p:sp>
      <p:sp>
        <p:nvSpPr>
          <p:cNvPr id="442" name="TextBox 441"/>
          <p:cNvSpPr txBox="1"/>
          <p:nvPr/>
        </p:nvSpPr>
        <p:spPr>
          <a:xfrm>
            <a:off x="5160133" y="985727"/>
            <a:ext cx="278839"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sym typeface="Symbol"/>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447" name="Rectangle 446"/>
          <p:cNvSpPr/>
          <p:nvPr/>
        </p:nvSpPr>
        <p:spPr>
          <a:xfrm>
            <a:off x="1555302" y="4182004"/>
            <a:ext cx="566181" cy="369332"/>
          </a:xfrm>
          <a:prstGeom prst="rect">
            <a:avLst/>
          </a:prstGeom>
        </p:spPr>
        <p:txBody>
          <a:bodyPr wrap="none">
            <a:spAutoFit/>
          </a:bodyPr>
          <a:lstStyle/>
          <a:p>
            <a:pPr algn="ctr"/>
            <a:r>
              <a:rPr lang="en-US" dirty="0" smtClean="0">
                <a:solidFill>
                  <a:prstClr val="black"/>
                </a:solidFill>
                <a:latin typeface="Cambria Math" panose="02040503050406030204" pitchFamily="18" charset="0"/>
                <a:ea typeface="Cambria Math" panose="02040503050406030204" pitchFamily="18" charset="0"/>
                <a:cs typeface="Arial" pitchFamily="34" charset="0"/>
              </a:rPr>
              <a:t>16</a:t>
            </a:r>
            <a:r>
              <a:rPr lang="en-US" i="1" dirty="0">
                <a:solidFill>
                  <a:prstClr val="black"/>
                </a:solidFill>
                <a:latin typeface="Bookman Old Style" panose="02050604050505020204" pitchFamily="18" charset="0"/>
                <a:ea typeface="Cambria Math" panose="02040503050406030204" pitchFamily="18" charset="0"/>
                <a:cs typeface="Arial" pitchFamily="34" charset="0"/>
              </a:rPr>
              <a:t>x</a:t>
            </a:r>
          </a:p>
        </p:txBody>
      </p:sp>
      <p:sp>
        <p:nvSpPr>
          <p:cNvPr id="448" name="Rectangle 447"/>
          <p:cNvSpPr/>
          <p:nvPr/>
        </p:nvSpPr>
        <p:spPr>
          <a:xfrm>
            <a:off x="1689144" y="4513236"/>
            <a:ext cx="312906" cy="369332"/>
          </a:xfrm>
          <a:prstGeom prst="rect">
            <a:avLst/>
          </a:prstGeom>
        </p:spPr>
        <p:txBody>
          <a:bodyPr wrap="none">
            <a:spAutoFit/>
          </a:bodyPr>
          <a:lstStyle/>
          <a:p>
            <a:pPr algn="ctr"/>
            <a:r>
              <a:rPr lang="en-US" dirty="0" smtClean="0">
                <a:solidFill>
                  <a:prstClr val="black"/>
                </a:solidFill>
                <a:latin typeface="Cambria Math" panose="02040503050406030204" pitchFamily="18" charset="0"/>
                <a:ea typeface="Cambria Math" panose="02040503050406030204" pitchFamily="18" charset="0"/>
                <a:cs typeface="Arial" pitchFamily="34" charset="0"/>
              </a:rPr>
              <a:t>6</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cxnSp>
        <p:nvCxnSpPr>
          <p:cNvPr id="449" name="Straight Connector 448"/>
          <p:cNvCxnSpPr/>
          <p:nvPr/>
        </p:nvCxnSpPr>
        <p:spPr>
          <a:xfrm>
            <a:off x="1662717" y="4554257"/>
            <a:ext cx="365760" cy="1588"/>
          </a:xfrm>
          <a:prstGeom prst="line">
            <a:avLst/>
          </a:prstGeom>
          <a:ln w="19050" cap="sq" cmpd="sng">
            <a:solidFill>
              <a:schemeClr val="tx1"/>
            </a:solidFill>
            <a:round/>
          </a:ln>
          <a:effectLst/>
        </p:spPr>
        <p:style>
          <a:lnRef idx="2">
            <a:schemeClr val="dk1"/>
          </a:lnRef>
          <a:fillRef idx="0">
            <a:schemeClr val="dk1"/>
          </a:fillRef>
          <a:effectRef idx="1">
            <a:schemeClr val="dk1"/>
          </a:effectRef>
          <a:fontRef idx="minor">
            <a:schemeClr val="tx1"/>
          </a:fontRef>
        </p:style>
      </p:cxnSp>
      <p:sp>
        <p:nvSpPr>
          <p:cNvPr id="450" name="Rectangle 449"/>
          <p:cNvSpPr/>
          <p:nvPr/>
        </p:nvSpPr>
        <p:spPr>
          <a:xfrm>
            <a:off x="2045390" y="4340049"/>
            <a:ext cx="304800"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pPr algn="ctr"/>
            <a:r>
              <a:rPr lang="en-US" b="1" dirty="0" smtClean="0">
                <a:solidFill>
                  <a:prstClr val="black"/>
                </a:solidFill>
                <a:latin typeface="Cambria Math" panose="02040503050406030204" pitchFamily="18" charset="0"/>
                <a:ea typeface="Cambria Math" panose="02040503050406030204" pitchFamily="18" charset="0"/>
              </a:rPr>
              <a:t>+</a:t>
            </a:r>
          </a:p>
        </p:txBody>
      </p:sp>
      <p:sp>
        <p:nvSpPr>
          <p:cNvPr id="455" name="Rectangle 454"/>
          <p:cNvSpPr/>
          <p:nvPr/>
        </p:nvSpPr>
        <p:spPr>
          <a:xfrm>
            <a:off x="2286000" y="4163360"/>
            <a:ext cx="569388" cy="369332"/>
          </a:xfrm>
          <a:prstGeom prst="rect">
            <a:avLst/>
          </a:prstGeom>
        </p:spPr>
        <p:txBody>
          <a:bodyPr wrap="none">
            <a:spAutoFit/>
          </a:bodyPr>
          <a:lstStyle/>
          <a:p>
            <a:pPr algn="ctr"/>
            <a:r>
              <a:rPr lang="en-US" dirty="0" smtClean="0">
                <a:solidFill>
                  <a:prstClr val="black"/>
                </a:solidFill>
                <a:latin typeface="Cambria Math" panose="02040503050406030204" pitchFamily="18" charset="0"/>
                <a:ea typeface="Cambria Math" panose="02040503050406030204" pitchFamily="18" charset="0"/>
                <a:cs typeface="Arial" pitchFamily="34" charset="0"/>
              </a:rPr>
              <a:t>15</a:t>
            </a:r>
            <a:r>
              <a:rPr lang="en-US" i="1" dirty="0" smtClean="0">
                <a:solidFill>
                  <a:prstClr val="black"/>
                </a:solidFill>
                <a:latin typeface="Bookman Old Style" panose="02050604050505020204" pitchFamily="18" charset="0"/>
                <a:ea typeface="Cambria Math" panose="02040503050406030204" pitchFamily="18" charset="0"/>
                <a:cs typeface="Arial" pitchFamily="34" charset="0"/>
              </a:rPr>
              <a:t>x</a:t>
            </a:r>
            <a:endParaRPr lang="en-US" i="1" dirty="0">
              <a:solidFill>
                <a:prstClr val="black"/>
              </a:solidFill>
              <a:latin typeface="Bookman Old Style" panose="02050604050505020204" pitchFamily="18" charset="0"/>
              <a:ea typeface="Cambria Math" panose="02040503050406030204" pitchFamily="18" charset="0"/>
              <a:cs typeface="Arial" pitchFamily="34" charset="0"/>
            </a:endParaRPr>
          </a:p>
        </p:txBody>
      </p:sp>
      <p:sp>
        <p:nvSpPr>
          <p:cNvPr id="456" name="Rectangle 455"/>
          <p:cNvSpPr/>
          <p:nvPr/>
        </p:nvSpPr>
        <p:spPr>
          <a:xfrm>
            <a:off x="2414240" y="4532692"/>
            <a:ext cx="312906" cy="369332"/>
          </a:xfrm>
          <a:prstGeom prst="rect">
            <a:avLst/>
          </a:prstGeom>
        </p:spPr>
        <p:txBody>
          <a:bodyPr wrap="none">
            <a:spAutoFit/>
          </a:bodyPr>
          <a:lstStyle/>
          <a:p>
            <a:pPr algn="ctr"/>
            <a:r>
              <a:rPr lang="en-US" dirty="0" smtClean="0">
                <a:solidFill>
                  <a:prstClr val="black"/>
                </a:solidFill>
                <a:latin typeface="Cambria Math" panose="02040503050406030204" pitchFamily="18" charset="0"/>
                <a:ea typeface="Cambria Math" panose="02040503050406030204" pitchFamily="18" charset="0"/>
                <a:cs typeface="Arial" pitchFamily="34" charset="0"/>
              </a:rPr>
              <a:t>6</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cxnSp>
        <p:nvCxnSpPr>
          <p:cNvPr id="457" name="Straight Connector 456"/>
          <p:cNvCxnSpPr/>
          <p:nvPr/>
        </p:nvCxnSpPr>
        <p:spPr>
          <a:xfrm>
            <a:off x="2388981" y="4535589"/>
            <a:ext cx="402336" cy="1588"/>
          </a:xfrm>
          <a:prstGeom prst="line">
            <a:avLst/>
          </a:prstGeom>
          <a:ln w="19050" cap="sq" cmpd="sng">
            <a:round/>
          </a:ln>
          <a:effectLst/>
        </p:spPr>
        <p:style>
          <a:lnRef idx="2">
            <a:schemeClr val="dk1"/>
          </a:lnRef>
          <a:fillRef idx="0">
            <a:schemeClr val="dk1"/>
          </a:fillRef>
          <a:effectRef idx="1">
            <a:schemeClr val="dk1"/>
          </a:effectRef>
          <a:fontRef idx="minor">
            <a:schemeClr val="tx1"/>
          </a:fontRef>
        </p:style>
      </p:cxnSp>
      <p:sp>
        <p:nvSpPr>
          <p:cNvPr id="458" name="Rectangle 457"/>
          <p:cNvSpPr/>
          <p:nvPr/>
        </p:nvSpPr>
        <p:spPr>
          <a:xfrm>
            <a:off x="2830322" y="4340049"/>
            <a:ext cx="304800"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pPr algn="ctr"/>
            <a:r>
              <a:rPr lang="en-US" b="1" dirty="0" smtClean="0">
                <a:solidFill>
                  <a:prstClr val="black"/>
                </a:solidFill>
                <a:latin typeface="Cambria Math" panose="02040503050406030204" pitchFamily="18" charset="0"/>
                <a:ea typeface="Cambria Math" panose="02040503050406030204" pitchFamily="18" charset="0"/>
              </a:rPr>
              <a:t>=</a:t>
            </a:r>
          </a:p>
        </p:txBody>
      </p:sp>
      <p:grpSp>
        <p:nvGrpSpPr>
          <p:cNvPr id="471" name="Group 98"/>
          <p:cNvGrpSpPr/>
          <p:nvPr/>
        </p:nvGrpSpPr>
        <p:grpSpPr>
          <a:xfrm>
            <a:off x="3144650" y="4156374"/>
            <a:ext cx="441147" cy="726194"/>
            <a:chOff x="2697457" y="762000"/>
            <a:chExt cx="441147" cy="726194"/>
          </a:xfrm>
        </p:grpSpPr>
        <p:sp>
          <p:nvSpPr>
            <p:cNvPr id="472" name="Rectangle 471"/>
            <p:cNvSpPr/>
            <p:nvPr/>
          </p:nvSpPr>
          <p:spPr>
            <a:xfrm>
              <a:off x="2697457" y="762000"/>
              <a:ext cx="441147" cy="369332"/>
            </a:xfrm>
            <a:prstGeom prst="rect">
              <a:avLst/>
            </a:prstGeom>
          </p:spPr>
          <p:txBody>
            <a:bodyPr wrap="none">
              <a:spAutoFit/>
            </a:bodyPr>
            <a:lstStyle/>
            <a:p>
              <a:pPr algn="ctr"/>
              <a:r>
                <a:rPr lang="en-US" dirty="0" smtClean="0">
                  <a:solidFill>
                    <a:prstClr val="black"/>
                  </a:solidFill>
                  <a:latin typeface="Cambria Math" panose="02040503050406030204" pitchFamily="18" charset="0"/>
                  <a:ea typeface="Cambria Math" panose="02040503050406030204" pitchFamily="18" charset="0"/>
                  <a:cs typeface="Arial" pitchFamily="34" charset="0"/>
                </a:rPr>
                <a:t>17</a:t>
              </a:r>
              <a:endParaRPr lang="en-US" i="1" dirty="0">
                <a:solidFill>
                  <a:prstClr val="black"/>
                </a:solidFill>
                <a:latin typeface="Bookman Old Style" panose="02050604050505020204" pitchFamily="18" charset="0"/>
                <a:ea typeface="Cambria Math" panose="02040503050406030204" pitchFamily="18" charset="0"/>
                <a:cs typeface="Arial" pitchFamily="34" charset="0"/>
              </a:endParaRPr>
            </a:p>
          </p:txBody>
        </p:sp>
        <p:sp>
          <p:nvSpPr>
            <p:cNvPr id="473" name="Rectangle 472"/>
            <p:cNvSpPr/>
            <p:nvPr/>
          </p:nvSpPr>
          <p:spPr>
            <a:xfrm>
              <a:off x="2761577" y="1118862"/>
              <a:ext cx="312906" cy="369332"/>
            </a:xfrm>
            <a:prstGeom prst="rect">
              <a:avLst/>
            </a:prstGeom>
          </p:spPr>
          <p:txBody>
            <a:bodyPr wrap="none">
              <a:spAutoFit/>
            </a:bodyPr>
            <a:lstStyle/>
            <a:p>
              <a:pPr algn="ctr"/>
              <a:r>
                <a:rPr lang="en-US" dirty="0" smtClean="0">
                  <a:solidFill>
                    <a:prstClr val="black"/>
                  </a:solidFill>
                  <a:latin typeface="Cambria Math" panose="02040503050406030204" pitchFamily="18" charset="0"/>
                  <a:ea typeface="Cambria Math" panose="02040503050406030204" pitchFamily="18" charset="0"/>
                  <a:cs typeface="Arial" pitchFamily="34" charset="0"/>
                </a:rPr>
                <a:t>6</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cxnSp>
          <p:nvCxnSpPr>
            <p:cNvPr id="474" name="Straight Connector 473"/>
            <p:cNvCxnSpPr/>
            <p:nvPr/>
          </p:nvCxnSpPr>
          <p:spPr>
            <a:xfrm>
              <a:off x="2735150" y="1134229"/>
              <a:ext cx="365760" cy="1588"/>
            </a:xfrm>
            <a:prstGeom prst="line">
              <a:avLst/>
            </a:prstGeom>
            <a:ln w="19050" cap="sq" cmpd="sng">
              <a:round/>
            </a:ln>
            <a:effectLst/>
          </p:spPr>
          <p:style>
            <a:lnRef idx="2">
              <a:schemeClr val="dk1"/>
            </a:lnRef>
            <a:fillRef idx="0">
              <a:schemeClr val="dk1"/>
            </a:fillRef>
            <a:effectRef idx="1">
              <a:schemeClr val="dk1"/>
            </a:effectRef>
            <a:fontRef idx="minor">
              <a:schemeClr val="tx1"/>
            </a:fontRef>
          </p:style>
        </p:cxnSp>
      </p:grpSp>
      <p:sp>
        <p:nvSpPr>
          <p:cNvPr id="482" name="Rectangle 481"/>
          <p:cNvSpPr/>
          <p:nvPr/>
        </p:nvSpPr>
        <p:spPr>
          <a:xfrm>
            <a:off x="3585783" y="4340049"/>
            <a:ext cx="304800"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pPr algn="ctr"/>
            <a:r>
              <a:rPr lang="en-US" dirty="0" smtClean="0">
                <a:solidFill>
                  <a:prstClr val="black"/>
                </a:solidFill>
                <a:latin typeface="Cambria Math" panose="02040503050406030204" pitchFamily="18" charset="0"/>
                <a:ea typeface="Cambria Math" panose="02040503050406030204" pitchFamily="18" charset="0"/>
                <a:cs typeface="Arial" pitchFamily="34" charset="0"/>
              </a:rPr>
              <a:t>–</a:t>
            </a:r>
            <a:endParaRPr lang="en-US" dirty="0" smtClean="0">
              <a:solidFill>
                <a:prstClr val="black"/>
              </a:solidFill>
              <a:latin typeface="Cambria Math" panose="02040503050406030204" pitchFamily="18" charset="0"/>
              <a:ea typeface="Cambria Math" panose="02040503050406030204" pitchFamily="18" charset="0"/>
            </a:endParaRPr>
          </a:p>
        </p:txBody>
      </p:sp>
      <p:sp>
        <p:nvSpPr>
          <p:cNvPr id="487" name="Rectangle 486"/>
          <p:cNvSpPr/>
          <p:nvPr/>
        </p:nvSpPr>
        <p:spPr>
          <a:xfrm>
            <a:off x="3826063" y="4147577"/>
            <a:ext cx="441147" cy="369332"/>
          </a:xfrm>
          <a:prstGeom prst="rect">
            <a:avLst/>
          </a:prstGeom>
        </p:spPr>
        <p:txBody>
          <a:bodyPr wrap="none">
            <a:spAutoFit/>
          </a:bodyPr>
          <a:lstStyle/>
          <a:p>
            <a:pPr algn="ctr"/>
            <a:r>
              <a:rPr lang="en-US" dirty="0" smtClean="0">
                <a:solidFill>
                  <a:prstClr val="black"/>
                </a:solidFill>
                <a:latin typeface="Cambria Math" panose="02040503050406030204" pitchFamily="18" charset="0"/>
                <a:ea typeface="Cambria Math" panose="02040503050406030204" pitchFamily="18" charset="0"/>
                <a:cs typeface="Arial" pitchFamily="34" charset="0"/>
              </a:rPr>
              <a:t>42</a:t>
            </a:r>
            <a:endParaRPr lang="en-US" i="1" dirty="0">
              <a:solidFill>
                <a:prstClr val="black"/>
              </a:solidFill>
              <a:latin typeface="Bookman Old Style" panose="02050604050505020204" pitchFamily="18" charset="0"/>
              <a:ea typeface="Cambria Math" panose="02040503050406030204" pitchFamily="18" charset="0"/>
              <a:cs typeface="Arial" pitchFamily="34" charset="0"/>
            </a:endParaRPr>
          </a:p>
        </p:txBody>
      </p:sp>
      <p:sp>
        <p:nvSpPr>
          <p:cNvPr id="488" name="Rectangle 487"/>
          <p:cNvSpPr/>
          <p:nvPr/>
        </p:nvSpPr>
        <p:spPr>
          <a:xfrm>
            <a:off x="3878337" y="4478809"/>
            <a:ext cx="312906" cy="369332"/>
          </a:xfrm>
          <a:prstGeom prst="rect">
            <a:avLst/>
          </a:prstGeom>
        </p:spPr>
        <p:txBody>
          <a:bodyPr wrap="none">
            <a:spAutoFit/>
          </a:bodyPr>
          <a:lstStyle/>
          <a:p>
            <a:pPr algn="ctr"/>
            <a:r>
              <a:rPr lang="en-US" dirty="0" smtClean="0">
                <a:solidFill>
                  <a:prstClr val="black"/>
                </a:solidFill>
                <a:latin typeface="Cambria Math" panose="02040503050406030204" pitchFamily="18" charset="0"/>
                <a:ea typeface="Cambria Math" panose="02040503050406030204" pitchFamily="18" charset="0"/>
                <a:cs typeface="Arial" pitchFamily="34" charset="0"/>
              </a:rPr>
              <a:t>6</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cxnSp>
        <p:nvCxnSpPr>
          <p:cNvPr id="489" name="Straight Connector 488"/>
          <p:cNvCxnSpPr/>
          <p:nvPr/>
        </p:nvCxnSpPr>
        <p:spPr>
          <a:xfrm>
            <a:off x="3902705" y="4519830"/>
            <a:ext cx="302281" cy="1588"/>
          </a:xfrm>
          <a:prstGeom prst="line">
            <a:avLst/>
          </a:prstGeom>
          <a:ln w="19050" cap="sq" cmpd="sng">
            <a:round/>
          </a:ln>
          <a:effectLst/>
        </p:spPr>
        <p:style>
          <a:lnRef idx="2">
            <a:schemeClr val="dk1"/>
          </a:lnRef>
          <a:fillRef idx="0">
            <a:schemeClr val="dk1"/>
          </a:fillRef>
          <a:effectRef idx="1">
            <a:schemeClr val="dk1"/>
          </a:effectRef>
          <a:fontRef idx="minor">
            <a:schemeClr val="tx1"/>
          </a:fontRef>
        </p:style>
      </p:cxnSp>
      <p:cxnSp>
        <p:nvCxnSpPr>
          <p:cNvPr id="490" name="Straight Connector 489"/>
          <p:cNvCxnSpPr/>
          <p:nvPr/>
        </p:nvCxnSpPr>
        <p:spPr>
          <a:xfrm flipH="1">
            <a:off x="5210178" y="900841"/>
            <a:ext cx="27183" cy="3118733"/>
          </a:xfrm>
          <a:prstGeom prst="line">
            <a:avLst/>
          </a:prstGeom>
        </p:spPr>
        <p:style>
          <a:lnRef idx="2">
            <a:schemeClr val="dk1"/>
          </a:lnRef>
          <a:fillRef idx="0">
            <a:schemeClr val="dk1"/>
          </a:fillRef>
          <a:effectRef idx="1">
            <a:schemeClr val="dk1"/>
          </a:effectRef>
          <a:fontRef idx="minor">
            <a:schemeClr val="tx1"/>
          </a:fontRef>
        </p:style>
      </p:cxnSp>
      <p:sp>
        <p:nvSpPr>
          <p:cNvPr id="493" name="Rectangle 492"/>
          <p:cNvSpPr/>
          <p:nvPr/>
        </p:nvSpPr>
        <p:spPr>
          <a:xfrm>
            <a:off x="1210801" y="3901745"/>
            <a:ext cx="643125" cy="369332"/>
          </a:xfrm>
          <a:prstGeom prst="rect">
            <a:avLst/>
          </a:prstGeom>
        </p:spPr>
        <p:txBody>
          <a:bodyPr wrap="none">
            <a:spAutoFit/>
          </a:bodyPr>
          <a:lstStyle/>
          <a:p>
            <a:pPr algn="ctr"/>
            <a:r>
              <a:rPr lang="en-US" dirty="0" smtClean="0">
                <a:solidFill>
                  <a:srgbClr val="FF0000"/>
                </a:solidFill>
                <a:latin typeface="Cambria Math" panose="02040503050406030204" pitchFamily="18" charset="0"/>
                <a:ea typeface="Cambria Math" panose="02040503050406030204" pitchFamily="18" charset="0"/>
                <a:cs typeface="Arial" pitchFamily="34" charset="0"/>
              </a:rPr>
              <a:t>-10</a:t>
            </a:r>
            <a:r>
              <a:rPr lang="en-US" i="1" dirty="0" smtClean="0">
                <a:solidFill>
                  <a:srgbClr val="FF0000"/>
                </a:solidFill>
                <a:latin typeface="Bookman Old Style" panose="02050604050505020204" pitchFamily="18" charset="0"/>
                <a:ea typeface="Cambria Math" panose="02040503050406030204" pitchFamily="18" charset="0"/>
                <a:cs typeface="Arial" pitchFamily="34" charset="0"/>
              </a:rPr>
              <a:t>x</a:t>
            </a:r>
            <a:endParaRPr lang="en-US" i="1" dirty="0">
              <a:solidFill>
                <a:srgbClr val="FF0000"/>
              </a:solidFill>
              <a:latin typeface="Bookman Old Style" panose="02050604050505020204" pitchFamily="18" charset="0"/>
              <a:ea typeface="Cambria Math" panose="02040503050406030204" pitchFamily="18" charset="0"/>
              <a:cs typeface="Arial" pitchFamily="34" charset="0"/>
            </a:endParaRPr>
          </a:p>
        </p:txBody>
      </p:sp>
      <p:sp>
        <p:nvSpPr>
          <p:cNvPr id="26" name="Right Brace 25"/>
          <p:cNvSpPr/>
          <p:nvPr/>
        </p:nvSpPr>
        <p:spPr>
          <a:xfrm rot="16200000">
            <a:off x="1410519" y="4109842"/>
            <a:ext cx="168273" cy="214666"/>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prstClr val="black"/>
              </a:solidFill>
            </a:endParaRPr>
          </a:p>
        </p:txBody>
      </p:sp>
      <p:grpSp>
        <p:nvGrpSpPr>
          <p:cNvPr id="500" name="Group 98"/>
          <p:cNvGrpSpPr/>
          <p:nvPr/>
        </p:nvGrpSpPr>
        <p:grpSpPr>
          <a:xfrm>
            <a:off x="5487968" y="907467"/>
            <a:ext cx="437940" cy="726194"/>
            <a:chOff x="2699060" y="762000"/>
            <a:chExt cx="437940" cy="726194"/>
          </a:xfrm>
        </p:grpSpPr>
        <p:sp>
          <p:nvSpPr>
            <p:cNvPr id="501" name="Rectangle 500"/>
            <p:cNvSpPr/>
            <p:nvPr/>
          </p:nvSpPr>
          <p:spPr>
            <a:xfrm>
              <a:off x="2699060" y="762000"/>
              <a:ext cx="437940" cy="369332"/>
            </a:xfrm>
            <a:prstGeom prst="rect">
              <a:avLst/>
            </a:prstGeom>
          </p:spPr>
          <p:txBody>
            <a:bodyPr wrap="none">
              <a:spAutoFit/>
            </a:bodyPr>
            <a:lstStyle/>
            <a:p>
              <a:pPr algn="ctr"/>
              <a:r>
                <a:rPr lang="en-US" dirty="0" smtClean="0">
                  <a:solidFill>
                    <a:prstClr val="black"/>
                  </a:solidFill>
                  <a:latin typeface="Cambria Math" panose="02040503050406030204" pitchFamily="18" charset="0"/>
                  <a:ea typeface="Cambria Math" panose="02040503050406030204" pitchFamily="18" charset="0"/>
                  <a:cs typeface="Arial" pitchFamily="34" charset="0"/>
                </a:rPr>
                <a:t>5</a:t>
              </a:r>
              <a:r>
                <a:rPr lang="en-US" i="1" dirty="0" smtClean="0">
                  <a:solidFill>
                    <a:prstClr val="black"/>
                  </a:solidFill>
                  <a:latin typeface="Bookman Old Style" panose="02050604050505020204" pitchFamily="18" charset="0"/>
                  <a:ea typeface="Cambria Math" panose="02040503050406030204" pitchFamily="18" charset="0"/>
                </a:rPr>
                <a:t>x</a:t>
              </a:r>
              <a:endParaRPr lang="en-US" i="1" dirty="0">
                <a:solidFill>
                  <a:prstClr val="black"/>
                </a:solidFill>
                <a:latin typeface="Bookman Old Style" panose="02050604050505020204" pitchFamily="18" charset="0"/>
                <a:ea typeface="Cambria Math" panose="02040503050406030204" pitchFamily="18" charset="0"/>
              </a:endParaRPr>
            </a:p>
          </p:txBody>
        </p:sp>
        <p:sp>
          <p:nvSpPr>
            <p:cNvPr id="502" name="Rectangle 501"/>
            <p:cNvSpPr/>
            <p:nvPr/>
          </p:nvSpPr>
          <p:spPr>
            <a:xfrm>
              <a:off x="2761577" y="1118862"/>
              <a:ext cx="312906" cy="369332"/>
            </a:xfrm>
            <a:prstGeom prst="rect">
              <a:avLst/>
            </a:prstGeom>
          </p:spPr>
          <p:txBody>
            <a:bodyPr wrap="none">
              <a:spAutoFit/>
            </a:bodyPr>
            <a:lstStyle/>
            <a:p>
              <a:pPr algn="ctr"/>
              <a:r>
                <a:rPr lang="en-US" dirty="0" smtClean="0">
                  <a:solidFill>
                    <a:prstClr val="black"/>
                  </a:solidFill>
                  <a:latin typeface="Cambria Math" panose="02040503050406030204" pitchFamily="18" charset="0"/>
                  <a:ea typeface="Cambria Math" panose="02040503050406030204" pitchFamily="18" charset="0"/>
                  <a:cs typeface="Arial" pitchFamily="34" charset="0"/>
                </a:rPr>
                <a:t>6</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cxnSp>
          <p:nvCxnSpPr>
            <p:cNvPr id="503" name="Straight Connector 502"/>
            <p:cNvCxnSpPr/>
            <p:nvPr/>
          </p:nvCxnSpPr>
          <p:spPr>
            <a:xfrm>
              <a:off x="2735150" y="1143754"/>
              <a:ext cx="365760" cy="1588"/>
            </a:xfrm>
            <a:prstGeom prst="line">
              <a:avLst/>
            </a:prstGeom>
            <a:ln w="19050" cap="sq" cmpd="sng">
              <a:round/>
            </a:ln>
            <a:effectLst/>
          </p:spPr>
          <p:style>
            <a:lnRef idx="2">
              <a:schemeClr val="dk1"/>
            </a:lnRef>
            <a:fillRef idx="0">
              <a:schemeClr val="dk1"/>
            </a:fillRef>
            <a:effectRef idx="1">
              <a:schemeClr val="dk1"/>
            </a:effectRef>
            <a:fontRef idx="minor">
              <a:schemeClr val="tx1"/>
            </a:fontRef>
          </p:style>
        </p:cxnSp>
      </p:grpSp>
      <p:sp>
        <p:nvSpPr>
          <p:cNvPr id="504" name="Rectangle 503"/>
          <p:cNvSpPr/>
          <p:nvPr/>
        </p:nvSpPr>
        <p:spPr>
          <a:xfrm>
            <a:off x="5923246" y="1104216"/>
            <a:ext cx="304800"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pPr algn="ctr"/>
            <a:r>
              <a:rPr lang="en-US" b="1" dirty="0" smtClean="0">
                <a:solidFill>
                  <a:prstClr val="black"/>
                </a:solidFill>
                <a:latin typeface="Cambria Math" panose="02040503050406030204" pitchFamily="18" charset="0"/>
                <a:ea typeface="Cambria Math" panose="02040503050406030204" pitchFamily="18" charset="0"/>
              </a:rPr>
              <a:t>=</a:t>
            </a:r>
          </a:p>
        </p:txBody>
      </p:sp>
      <p:sp>
        <p:nvSpPr>
          <p:cNvPr id="507" name="Rectangle 506"/>
          <p:cNvSpPr/>
          <p:nvPr/>
        </p:nvSpPr>
        <p:spPr>
          <a:xfrm>
            <a:off x="3386888" y="3873970"/>
            <a:ext cx="518092" cy="369332"/>
          </a:xfrm>
          <a:prstGeom prst="rect">
            <a:avLst/>
          </a:prstGeom>
        </p:spPr>
        <p:txBody>
          <a:bodyPr wrap="none">
            <a:spAutoFit/>
          </a:bodyPr>
          <a:lstStyle/>
          <a:p>
            <a:pPr algn="ctr"/>
            <a:r>
              <a:rPr lang="en-US" dirty="0" smtClean="0">
                <a:solidFill>
                  <a:srgbClr val="FF0000"/>
                </a:solidFill>
                <a:latin typeface="Cambria Math" panose="02040503050406030204" pitchFamily="18" charset="0"/>
                <a:ea typeface="Cambria Math" panose="02040503050406030204" pitchFamily="18" charset="0"/>
                <a:cs typeface="Arial" pitchFamily="34" charset="0"/>
              </a:rPr>
              <a:t>-25</a:t>
            </a:r>
            <a:endParaRPr lang="en-US" i="1" dirty="0">
              <a:solidFill>
                <a:srgbClr val="FF0000"/>
              </a:solidFill>
              <a:latin typeface="Bookman Old Style" panose="02050604050505020204" pitchFamily="18" charset="0"/>
              <a:ea typeface="Cambria Math" panose="02040503050406030204" pitchFamily="18" charset="0"/>
              <a:cs typeface="Arial" pitchFamily="34" charset="0"/>
            </a:endParaRPr>
          </a:p>
        </p:txBody>
      </p:sp>
      <p:sp>
        <p:nvSpPr>
          <p:cNvPr id="508" name="Right Brace 507"/>
          <p:cNvSpPr/>
          <p:nvPr/>
        </p:nvSpPr>
        <p:spPr>
          <a:xfrm rot="16200000">
            <a:off x="3524088" y="4101523"/>
            <a:ext cx="168273" cy="214666"/>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prstClr val="black"/>
              </a:solidFill>
            </a:endParaRPr>
          </a:p>
        </p:txBody>
      </p:sp>
      <p:grpSp>
        <p:nvGrpSpPr>
          <p:cNvPr id="509" name="Group 98"/>
          <p:cNvGrpSpPr/>
          <p:nvPr/>
        </p:nvGrpSpPr>
        <p:grpSpPr>
          <a:xfrm>
            <a:off x="6197647" y="925785"/>
            <a:ext cx="518092" cy="726194"/>
            <a:chOff x="2658985" y="762000"/>
            <a:chExt cx="518092" cy="726194"/>
          </a:xfrm>
        </p:grpSpPr>
        <p:sp>
          <p:nvSpPr>
            <p:cNvPr id="510" name="Rectangle 509"/>
            <p:cNvSpPr/>
            <p:nvPr/>
          </p:nvSpPr>
          <p:spPr>
            <a:xfrm>
              <a:off x="2658985" y="762000"/>
              <a:ext cx="518092" cy="369332"/>
            </a:xfrm>
            <a:prstGeom prst="rect">
              <a:avLst/>
            </a:prstGeom>
          </p:spPr>
          <p:txBody>
            <a:bodyPr wrap="none">
              <a:spAutoFit/>
            </a:bodyPr>
            <a:lstStyle/>
            <a:p>
              <a:pPr algn="ctr"/>
              <a:r>
                <a:rPr lang="en-US" dirty="0" smtClean="0">
                  <a:solidFill>
                    <a:prstClr val="black"/>
                  </a:solidFill>
                  <a:latin typeface="Cambria Math" panose="02040503050406030204" pitchFamily="18" charset="0"/>
                  <a:ea typeface="Cambria Math" panose="02040503050406030204" pitchFamily="18" charset="0"/>
                  <a:cs typeface="Arial" pitchFamily="34" charset="0"/>
                </a:rPr>
                <a:t>-25</a:t>
              </a:r>
              <a:endParaRPr lang="en-US" i="1" dirty="0">
                <a:solidFill>
                  <a:prstClr val="black"/>
                </a:solidFill>
                <a:latin typeface="Bookman Old Style" panose="02050604050505020204" pitchFamily="18" charset="0"/>
                <a:ea typeface="Cambria Math" panose="02040503050406030204" pitchFamily="18" charset="0"/>
              </a:endParaRPr>
            </a:p>
          </p:txBody>
        </p:sp>
        <p:sp>
          <p:nvSpPr>
            <p:cNvPr id="511" name="Rectangle 510"/>
            <p:cNvSpPr/>
            <p:nvPr/>
          </p:nvSpPr>
          <p:spPr>
            <a:xfrm>
              <a:off x="2761577" y="1118862"/>
              <a:ext cx="312906" cy="369332"/>
            </a:xfrm>
            <a:prstGeom prst="rect">
              <a:avLst/>
            </a:prstGeom>
          </p:spPr>
          <p:txBody>
            <a:bodyPr wrap="none">
              <a:spAutoFit/>
            </a:bodyPr>
            <a:lstStyle/>
            <a:p>
              <a:pPr algn="ctr"/>
              <a:r>
                <a:rPr lang="en-US" dirty="0" smtClean="0">
                  <a:solidFill>
                    <a:prstClr val="black"/>
                  </a:solidFill>
                  <a:latin typeface="Cambria Math" panose="02040503050406030204" pitchFamily="18" charset="0"/>
                  <a:ea typeface="Cambria Math" panose="02040503050406030204" pitchFamily="18" charset="0"/>
                  <a:cs typeface="Arial" pitchFamily="34" charset="0"/>
                </a:rPr>
                <a:t>6</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cxnSp>
          <p:nvCxnSpPr>
            <p:cNvPr id="512" name="Straight Connector 511"/>
            <p:cNvCxnSpPr/>
            <p:nvPr/>
          </p:nvCxnSpPr>
          <p:spPr>
            <a:xfrm>
              <a:off x="2735150" y="1134229"/>
              <a:ext cx="365760" cy="1588"/>
            </a:xfrm>
            <a:prstGeom prst="line">
              <a:avLst/>
            </a:prstGeom>
            <a:ln w="19050" cap="sq" cmpd="sng">
              <a:round/>
            </a:ln>
            <a:effectLst/>
          </p:spPr>
          <p:style>
            <a:lnRef idx="2">
              <a:schemeClr val="dk1"/>
            </a:lnRef>
            <a:fillRef idx="0">
              <a:schemeClr val="dk1"/>
            </a:fillRef>
            <a:effectRef idx="1">
              <a:schemeClr val="dk1"/>
            </a:effectRef>
            <a:fontRef idx="minor">
              <a:schemeClr val="tx1"/>
            </a:fontRef>
          </p:style>
        </p:cxnSp>
      </p:grpSp>
      <p:sp>
        <p:nvSpPr>
          <p:cNvPr id="513" name="Rectangle 512"/>
          <p:cNvSpPr/>
          <p:nvPr/>
        </p:nvSpPr>
        <p:spPr>
          <a:xfrm>
            <a:off x="5521303" y="1270785"/>
            <a:ext cx="381000"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pPr algn="ctr"/>
            <a:r>
              <a:rPr lang="en-US" dirty="0" smtClean="0">
                <a:solidFill>
                  <a:srgbClr val="C00000"/>
                </a:solidFill>
                <a:latin typeface="Cambria Math" panose="02040503050406030204" pitchFamily="18" charset="0"/>
                <a:ea typeface="Cambria Math" panose="02040503050406030204" pitchFamily="18" charset="0"/>
              </a:rPr>
              <a:t>6</a:t>
            </a:r>
          </a:p>
        </p:txBody>
      </p:sp>
      <p:grpSp>
        <p:nvGrpSpPr>
          <p:cNvPr id="514" name="Group 513"/>
          <p:cNvGrpSpPr/>
          <p:nvPr/>
        </p:nvGrpSpPr>
        <p:grpSpPr>
          <a:xfrm>
            <a:off x="3067920" y="782589"/>
            <a:ext cx="2204132" cy="1189709"/>
            <a:chOff x="6050724" y="3085922"/>
            <a:chExt cx="2204132" cy="1189709"/>
          </a:xfrm>
        </p:grpSpPr>
        <p:sp>
          <p:nvSpPr>
            <p:cNvPr id="515" name="Cloud Callout 514"/>
            <p:cNvSpPr/>
            <p:nvPr/>
          </p:nvSpPr>
          <p:spPr>
            <a:xfrm>
              <a:off x="6050724" y="3085922"/>
              <a:ext cx="2204132" cy="1189709"/>
            </a:xfrm>
            <a:prstGeom prst="cloudCallout">
              <a:avLst>
                <a:gd name="adj1" fmla="val 66974"/>
                <a:gd name="adj2" fmla="val 15934"/>
              </a:avLst>
            </a:prstGeom>
            <a:solidFill>
              <a:srgbClr val="FF7C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mbria Math" panose="02040503050406030204" pitchFamily="18" charset="0"/>
                <a:ea typeface="Cambria Math" panose="02040503050406030204" pitchFamily="18" charset="0"/>
              </a:endParaRPr>
            </a:p>
          </p:txBody>
        </p:sp>
        <p:sp>
          <p:nvSpPr>
            <p:cNvPr id="516" name="Rectangle 515"/>
            <p:cNvSpPr/>
            <p:nvPr/>
          </p:nvSpPr>
          <p:spPr>
            <a:xfrm>
              <a:off x="6100475" y="3438289"/>
              <a:ext cx="2107000" cy="584775"/>
            </a:xfrm>
            <a:prstGeom prst="rect">
              <a:avLst/>
            </a:prstGeom>
          </p:spPr>
          <p:txBody>
            <a:bodyPr wrap="square">
              <a:spAutoFit/>
            </a:bodyPr>
            <a:lstStyle/>
            <a:p>
              <a:pPr algn="ctr"/>
              <a:r>
                <a:rPr lang="en-US" sz="1600" b="1" dirty="0">
                  <a:solidFill>
                    <a:srgbClr val="002060"/>
                  </a:solidFill>
                  <a:latin typeface="Cambria Math" panose="02040503050406030204" pitchFamily="18" charset="0"/>
                  <a:ea typeface="Cambria Math" panose="02040503050406030204" pitchFamily="18" charset="0"/>
                </a:rPr>
                <a:t>We will shift </a:t>
              </a:r>
              <a:r>
                <a:rPr lang="en-US" sz="1600" b="1" dirty="0" smtClean="0">
                  <a:solidFill>
                    <a:srgbClr val="002060"/>
                  </a:solidFill>
                  <a:latin typeface="Cambria Math" panose="02040503050406030204" pitchFamily="18" charset="0"/>
                  <a:ea typeface="Cambria Math" panose="02040503050406030204" pitchFamily="18" charset="0"/>
                </a:rPr>
                <a:t>6 to the other side.</a:t>
              </a:r>
              <a:endParaRPr lang="en-US" sz="1600" b="1" dirty="0">
                <a:solidFill>
                  <a:srgbClr val="002060"/>
                </a:solidFill>
                <a:latin typeface="Cambria Math" panose="02040503050406030204" pitchFamily="18" charset="0"/>
                <a:ea typeface="Cambria Math" panose="02040503050406030204" pitchFamily="18" charset="0"/>
              </a:endParaRPr>
            </a:p>
          </p:txBody>
        </p:sp>
      </p:grpSp>
      <p:sp>
        <p:nvSpPr>
          <p:cNvPr id="517" name="Curved Down Arrow 516"/>
          <p:cNvSpPr/>
          <p:nvPr/>
        </p:nvSpPr>
        <p:spPr>
          <a:xfrm rot="10800000" flipH="1">
            <a:off x="5804401" y="1504975"/>
            <a:ext cx="595164" cy="136029"/>
          </a:xfrm>
          <a:prstGeom prst="curvedDownArrow">
            <a:avLst/>
          </a:prstGeom>
          <a:solidFill>
            <a:srgbClr val="FFFF00"/>
          </a:solid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black"/>
              </a:solidFill>
              <a:latin typeface="Bookman Old Style" panose="02050604050505020204" pitchFamily="18" charset="0"/>
            </a:endParaRPr>
          </a:p>
        </p:txBody>
      </p:sp>
      <p:grpSp>
        <p:nvGrpSpPr>
          <p:cNvPr id="518" name="Group 517"/>
          <p:cNvGrpSpPr/>
          <p:nvPr/>
        </p:nvGrpSpPr>
        <p:grpSpPr>
          <a:xfrm>
            <a:off x="3048000" y="674458"/>
            <a:ext cx="2102642" cy="1380195"/>
            <a:chOff x="5998967" y="2554406"/>
            <a:chExt cx="2003755" cy="1916038"/>
          </a:xfrm>
        </p:grpSpPr>
        <p:sp>
          <p:nvSpPr>
            <p:cNvPr id="519" name="Cloud Callout 518"/>
            <p:cNvSpPr/>
            <p:nvPr/>
          </p:nvSpPr>
          <p:spPr>
            <a:xfrm>
              <a:off x="5998967" y="2554406"/>
              <a:ext cx="2003755" cy="1916038"/>
            </a:xfrm>
            <a:prstGeom prst="cloudCallout">
              <a:avLst>
                <a:gd name="adj1" fmla="val 70252"/>
                <a:gd name="adj2" fmla="val 22547"/>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520" name="Rectangle 519"/>
            <p:cNvSpPr/>
            <p:nvPr/>
          </p:nvSpPr>
          <p:spPr>
            <a:xfrm>
              <a:off x="6055966" y="2881050"/>
              <a:ext cx="1794141" cy="1153621"/>
            </a:xfrm>
            <a:prstGeom prst="rect">
              <a:avLst/>
            </a:prstGeom>
          </p:spPr>
          <p:txBody>
            <a:bodyPr wrap="square">
              <a:spAutoFit/>
            </a:bodyPr>
            <a:lstStyle/>
            <a:p>
              <a:pPr algn="ctr"/>
              <a:r>
                <a:rPr lang="en-US" sz="1600" b="1" dirty="0" smtClean="0">
                  <a:solidFill>
                    <a:srgbClr val="002060"/>
                  </a:solidFill>
                  <a:latin typeface="Cambria Math" panose="02040503050406030204" pitchFamily="18" charset="0"/>
                  <a:ea typeface="Cambria Math" panose="02040503050406030204" pitchFamily="18" charset="0"/>
                </a:rPr>
                <a:t>While changing sides, we will change the sign.</a:t>
              </a:r>
              <a:endParaRPr lang="en-US" sz="1600" b="1" dirty="0">
                <a:solidFill>
                  <a:srgbClr val="002060"/>
                </a:solidFill>
                <a:latin typeface="Cambria Math" panose="02040503050406030204" pitchFamily="18" charset="0"/>
                <a:ea typeface="Cambria Math" panose="02040503050406030204" pitchFamily="18" charset="0"/>
              </a:endParaRPr>
            </a:p>
          </p:txBody>
        </p:sp>
      </p:grpSp>
      <p:grpSp>
        <p:nvGrpSpPr>
          <p:cNvPr id="521" name="Group 520"/>
          <p:cNvGrpSpPr/>
          <p:nvPr/>
        </p:nvGrpSpPr>
        <p:grpSpPr>
          <a:xfrm>
            <a:off x="3722130" y="939362"/>
            <a:ext cx="1777929" cy="895572"/>
            <a:chOff x="5888284" y="1599975"/>
            <a:chExt cx="1777929" cy="895572"/>
          </a:xfrm>
        </p:grpSpPr>
        <p:grpSp>
          <p:nvGrpSpPr>
            <p:cNvPr id="522" name="Group 521"/>
            <p:cNvGrpSpPr/>
            <p:nvPr/>
          </p:nvGrpSpPr>
          <p:grpSpPr>
            <a:xfrm>
              <a:off x="5888284" y="1599975"/>
              <a:ext cx="1777929" cy="895572"/>
              <a:chOff x="6241889" y="3165934"/>
              <a:chExt cx="1517908" cy="983231"/>
            </a:xfrm>
          </p:grpSpPr>
          <p:sp>
            <p:nvSpPr>
              <p:cNvPr id="524" name="Cloud Callout 523"/>
              <p:cNvSpPr/>
              <p:nvPr/>
            </p:nvSpPr>
            <p:spPr>
              <a:xfrm>
                <a:off x="6486723" y="3165934"/>
                <a:ext cx="1028244" cy="983231"/>
              </a:xfrm>
              <a:prstGeom prst="cloudCallout">
                <a:avLst>
                  <a:gd name="adj1" fmla="val 59194"/>
                  <a:gd name="adj2" fmla="val 38714"/>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525" name="Rectangle 524"/>
              <p:cNvSpPr/>
              <p:nvPr/>
            </p:nvSpPr>
            <p:spPr>
              <a:xfrm>
                <a:off x="6241889" y="3471706"/>
                <a:ext cx="1517908" cy="371692"/>
              </a:xfrm>
              <a:prstGeom prst="rect">
                <a:avLst/>
              </a:prstGeom>
            </p:spPr>
            <p:txBody>
              <a:bodyPr wrap="square">
                <a:spAutoFit/>
              </a:bodyPr>
              <a:lstStyle/>
              <a:p>
                <a:pPr algn="ctr"/>
                <a:r>
                  <a:rPr lang="en-US" sz="1600" b="1" dirty="0">
                    <a:solidFill>
                      <a:prstClr val="white"/>
                    </a:solidFill>
                    <a:latin typeface="Cambria Math" panose="02040503050406030204" pitchFamily="18" charset="0"/>
                    <a:ea typeface="Cambria Math" panose="02040503050406030204" pitchFamily="18" charset="0"/>
                    <a:cs typeface="Arial" pitchFamily="34" charset="0"/>
                  </a:rPr>
                  <a:t>‘÷’         </a:t>
                </a:r>
                <a:r>
                  <a:rPr lang="en-US" sz="1600" b="1" dirty="0" smtClean="0">
                    <a:solidFill>
                      <a:prstClr val="white"/>
                    </a:solidFill>
                    <a:latin typeface="Cambria Math" panose="02040503050406030204" pitchFamily="18" charset="0"/>
                    <a:ea typeface="Cambria Math" panose="02040503050406030204" pitchFamily="18" charset="0"/>
                    <a:cs typeface="Arial" pitchFamily="34" charset="0"/>
                  </a:rPr>
                  <a:t>‘×’ </a:t>
                </a:r>
                <a:endParaRPr lang="en-US" sz="1600" b="1" dirty="0">
                  <a:solidFill>
                    <a:prstClr val="white"/>
                  </a:solidFill>
                  <a:latin typeface="Bookman Old Style" panose="02050604050505020204" pitchFamily="18" charset="0"/>
                </a:endParaRPr>
              </a:p>
            </p:txBody>
          </p:sp>
        </p:grpSp>
        <p:cxnSp>
          <p:nvCxnSpPr>
            <p:cNvPr id="523" name="Straight Arrow Connector 522"/>
            <p:cNvCxnSpPr/>
            <p:nvPr/>
          </p:nvCxnSpPr>
          <p:spPr>
            <a:xfrm>
              <a:off x="6692869" y="2066925"/>
              <a:ext cx="228600" cy="0"/>
            </a:xfrm>
            <a:prstGeom prst="straightConnector1">
              <a:avLst/>
            </a:prstGeom>
            <a:ln w="19050">
              <a:solidFill>
                <a:schemeClr val="bg1"/>
              </a:solidFill>
              <a:tailEnd type="arrow"/>
            </a:ln>
          </p:spPr>
          <p:style>
            <a:lnRef idx="1">
              <a:schemeClr val="accent1"/>
            </a:lnRef>
            <a:fillRef idx="0">
              <a:schemeClr val="accent1"/>
            </a:fillRef>
            <a:effectRef idx="0">
              <a:schemeClr val="accent1"/>
            </a:effectRef>
            <a:fontRef idx="minor">
              <a:schemeClr val="tx1"/>
            </a:fontRef>
          </p:style>
        </p:cxnSp>
      </p:grpSp>
      <p:sp>
        <p:nvSpPr>
          <p:cNvPr id="527" name="TextBox 526"/>
          <p:cNvSpPr txBox="1"/>
          <p:nvPr/>
        </p:nvSpPr>
        <p:spPr>
          <a:xfrm>
            <a:off x="5188077" y="1602197"/>
            <a:ext cx="278839"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sym typeface="Symbol"/>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528" name="TextBox 527"/>
          <p:cNvSpPr txBox="1"/>
          <p:nvPr/>
        </p:nvSpPr>
        <p:spPr>
          <a:xfrm>
            <a:off x="5536363" y="1615060"/>
            <a:ext cx="488846" cy="369332"/>
          </a:xfrm>
          <a:prstGeom prst="rect">
            <a:avLst/>
          </a:prstGeom>
          <a:noFill/>
        </p:spPr>
        <p:txBody>
          <a:bodyPr wrap="square" rtlCol="0">
            <a:spAutoFit/>
          </a:bodyPr>
          <a:lstStyle/>
          <a:p>
            <a:pPr algn="ctr"/>
            <a:r>
              <a:rPr lang="en-US" dirty="0" smtClean="0">
                <a:solidFill>
                  <a:prstClr val="black"/>
                </a:solidFill>
                <a:latin typeface="Cambria Math" panose="02040503050406030204" pitchFamily="18" charset="0"/>
                <a:ea typeface="Cambria Math" panose="02040503050406030204" pitchFamily="18" charset="0"/>
                <a:cs typeface="Arial" pitchFamily="34" charset="0"/>
              </a:rPr>
              <a:t>5</a:t>
            </a:r>
            <a:r>
              <a:rPr lang="en-US" i="1" dirty="0" smtClean="0">
                <a:solidFill>
                  <a:prstClr val="black"/>
                </a:solidFill>
                <a:latin typeface="Bookman Old Style" panose="02050604050505020204" pitchFamily="18" charset="0"/>
                <a:ea typeface="Cambria Math" panose="02040503050406030204" pitchFamily="18" charset="0"/>
                <a:cs typeface="Arial" pitchFamily="34" charset="0"/>
              </a:rPr>
              <a:t>x</a:t>
            </a:r>
          </a:p>
        </p:txBody>
      </p:sp>
      <p:sp>
        <p:nvSpPr>
          <p:cNvPr id="529" name="TextBox 528"/>
          <p:cNvSpPr txBox="1"/>
          <p:nvPr/>
        </p:nvSpPr>
        <p:spPr>
          <a:xfrm>
            <a:off x="5946996" y="1611968"/>
            <a:ext cx="241340"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530" name="TextBox 529"/>
          <p:cNvSpPr txBox="1"/>
          <p:nvPr/>
        </p:nvSpPr>
        <p:spPr>
          <a:xfrm>
            <a:off x="6324600" y="1748576"/>
            <a:ext cx="437812" cy="369332"/>
          </a:xfrm>
          <a:prstGeom prst="rect">
            <a:avLst/>
          </a:prstGeom>
          <a:noFill/>
        </p:spPr>
        <p:txBody>
          <a:bodyPr wrap="square" rtlCol="0">
            <a:spAutoFit/>
          </a:bodyPr>
          <a:lstStyle/>
          <a:p>
            <a:pPr algn="ctr"/>
            <a:r>
              <a:rPr lang="en-US" dirty="0" smtClean="0">
                <a:solidFill>
                  <a:prstClr val="black"/>
                </a:solidFill>
                <a:latin typeface="Cambria Math" panose="02040503050406030204" pitchFamily="18" charset="0"/>
                <a:ea typeface="Cambria Math" panose="02040503050406030204" pitchFamily="18" charset="0"/>
                <a:cs typeface="Arial" pitchFamily="34" charset="0"/>
              </a:rPr>
              <a:t>6</a:t>
            </a:r>
          </a:p>
        </p:txBody>
      </p:sp>
      <p:sp>
        <p:nvSpPr>
          <p:cNvPr id="531" name="TextBox 530"/>
          <p:cNvSpPr txBox="1"/>
          <p:nvPr/>
        </p:nvSpPr>
        <p:spPr>
          <a:xfrm>
            <a:off x="6292954" y="1465835"/>
            <a:ext cx="568120" cy="369332"/>
          </a:xfrm>
          <a:prstGeom prst="rect">
            <a:avLst/>
          </a:prstGeom>
          <a:noFill/>
        </p:spPr>
        <p:txBody>
          <a:bodyPr wrap="square" rtlCol="0">
            <a:spAutoFit/>
          </a:bodyPr>
          <a:lstStyle/>
          <a:p>
            <a:pPr algn="ctr"/>
            <a:r>
              <a:rPr lang="en-US" dirty="0" smtClean="0">
                <a:solidFill>
                  <a:prstClr val="black"/>
                </a:solidFill>
                <a:latin typeface="Cambria Math" panose="02040503050406030204" pitchFamily="18" charset="0"/>
                <a:ea typeface="Cambria Math" panose="02040503050406030204" pitchFamily="18" charset="0"/>
                <a:cs typeface="Arial" pitchFamily="34" charset="0"/>
              </a:rPr>
              <a:t>-25</a:t>
            </a:r>
          </a:p>
        </p:txBody>
      </p:sp>
      <p:cxnSp>
        <p:nvCxnSpPr>
          <p:cNvPr id="532" name="Straight Connector 531"/>
          <p:cNvCxnSpPr/>
          <p:nvPr/>
        </p:nvCxnSpPr>
        <p:spPr>
          <a:xfrm>
            <a:off x="6391233" y="1804280"/>
            <a:ext cx="3312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533" name="TextBox 532"/>
          <p:cNvSpPr txBox="1"/>
          <p:nvPr/>
        </p:nvSpPr>
        <p:spPr>
          <a:xfrm>
            <a:off x="6740404" y="1631391"/>
            <a:ext cx="241340"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534" name="TextBox 533"/>
          <p:cNvSpPr txBox="1"/>
          <p:nvPr/>
        </p:nvSpPr>
        <p:spPr>
          <a:xfrm>
            <a:off x="6980740" y="1621433"/>
            <a:ext cx="241340"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6</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cxnSp>
        <p:nvCxnSpPr>
          <p:cNvPr id="535" name="Straight Connector 534"/>
          <p:cNvCxnSpPr/>
          <p:nvPr/>
        </p:nvCxnSpPr>
        <p:spPr>
          <a:xfrm flipV="1">
            <a:off x="7040582" y="1726439"/>
            <a:ext cx="237744" cy="164592"/>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36" name="Straight Connector 535"/>
          <p:cNvCxnSpPr/>
          <p:nvPr/>
        </p:nvCxnSpPr>
        <p:spPr>
          <a:xfrm flipV="1">
            <a:off x="6432985" y="1879851"/>
            <a:ext cx="237744" cy="164592"/>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537" name="TextBox 536"/>
          <p:cNvSpPr txBox="1"/>
          <p:nvPr/>
        </p:nvSpPr>
        <p:spPr>
          <a:xfrm>
            <a:off x="7222519" y="1593410"/>
            <a:ext cx="397483" cy="307777"/>
          </a:xfrm>
          <a:prstGeom prst="rect">
            <a:avLst/>
          </a:prstGeom>
          <a:noFill/>
        </p:spPr>
        <p:txBody>
          <a:bodyPr wrap="square" rtlCol="0">
            <a:spAutoFit/>
          </a:bodyPr>
          <a:lstStyle/>
          <a:p>
            <a:r>
              <a:rPr lang="en-US" sz="1400" dirty="0" smtClean="0">
                <a:solidFill>
                  <a:srgbClr val="FF0000"/>
                </a:solidFill>
                <a:latin typeface="Cambria Math" panose="02040503050406030204" pitchFamily="18" charset="0"/>
                <a:ea typeface="Cambria Math" panose="02040503050406030204" pitchFamily="18" charset="0"/>
                <a:cs typeface="Arial" pitchFamily="34" charset="0"/>
                <a:sym typeface="Symbol"/>
              </a:rPr>
              <a:t>1</a:t>
            </a:r>
            <a:endParaRPr lang="en-US" sz="1400" dirty="0">
              <a:solidFill>
                <a:srgbClr val="FF0000"/>
              </a:solidFill>
              <a:latin typeface="Cambria Math" panose="02040503050406030204" pitchFamily="18" charset="0"/>
              <a:ea typeface="Cambria Math" panose="02040503050406030204" pitchFamily="18" charset="0"/>
              <a:cs typeface="Arial" pitchFamily="34" charset="0"/>
            </a:endParaRPr>
          </a:p>
        </p:txBody>
      </p:sp>
      <p:sp>
        <p:nvSpPr>
          <p:cNvPr id="538" name="TextBox 537"/>
          <p:cNvSpPr txBox="1"/>
          <p:nvPr/>
        </p:nvSpPr>
        <p:spPr>
          <a:xfrm>
            <a:off x="6587548" y="1854407"/>
            <a:ext cx="453034" cy="307777"/>
          </a:xfrm>
          <a:prstGeom prst="rect">
            <a:avLst/>
          </a:prstGeom>
          <a:noFill/>
        </p:spPr>
        <p:txBody>
          <a:bodyPr wrap="square" rtlCol="0">
            <a:spAutoFit/>
          </a:bodyPr>
          <a:lstStyle/>
          <a:p>
            <a:r>
              <a:rPr lang="en-US" sz="1400" dirty="0" smtClean="0">
                <a:solidFill>
                  <a:srgbClr val="FF0000"/>
                </a:solidFill>
                <a:latin typeface="Cambria Math" panose="02040503050406030204" pitchFamily="18" charset="0"/>
                <a:ea typeface="Cambria Math" panose="02040503050406030204" pitchFamily="18" charset="0"/>
                <a:cs typeface="Arial" pitchFamily="34" charset="0"/>
                <a:sym typeface="Symbol"/>
              </a:rPr>
              <a:t>1</a:t>
            </a:r>
            <a:endParaRPr lang="en-US" sz="1400" dirty="0">
              <a:solidFill>
                <a:srgbClr val="FF0000"/>
              </a:solidFill>
              <a:latin typeface="Cambria Math" panose="02040503050406030204" pitchFamily="18" charset="0"/>
              <a:ea typeface="Cambria Math" panose="02040503050406030204" pitchFamily="18" charset="0"/>
              <a:cs typeface="Arial" pitchFamily="34" charset="0"/>
            </a:endParaRPr>
          </a:p>
        </p:txBody>
      </p:sp>
      <p:sp>
        <p:nvSpPr>
          <p:cNvPr id="539" name="Rectangle 538"/>
          <p:cNvSpPr/>
          <p:nvPr/>
        </p:nvSpPr>
        <p:spPr>
          <a:xfrm>
            <a:off x="7543802" y="1864105"/>
            <a:ext cx="1005403" cy="338554"/>
          </a:xfrm>
          <a:prstGeom prst="rect">
            <a:avLst/>
          </a:prstGeom>
          <a:gradFill flip="none" rotWithShape="1">
            <a:gsLst>
              <a:gs pos="0">
                <a:srgbClr val="CC00CC">
                  <a:tint val="66000"/>
                  <a:satMod val="160000"/>
                </a:srgbClr>
              </a:gs>
              <a:gs pos="50000">
                <a:srgbClr val="CC00CC">
                  <a:tint val="44500"/>
                  <a:satMod val="160000"/>
                </a:srgbClr>
              </a:gs>
              <a:gs pos="100000">
                <a:srgbClr val="CC00CC">
                  <a:tint val="23500"/>
                  <a:satMod val="160000"/>
                </a:srgbClr>
              </a:gs>
            </a:gsLst>
            <a:lin ang="2700000" scaled="1"/>
            <a:tileRect/>
          </a:gradFill>
        </p:spPr>
        <p:txBody>
          <a:bodyPr wrap="none">
            <a:spAutoFit/>
          </a:bodyPr>
          <a:lstStyle/>
          <a:p>
            <a:r>
              <a:rPr lang="en-US" sz="1600" dirty="0" smtClean="0">
                <a:solidFill>
                  <a:prstClr val="black"/>
                </a:solidFill>
                <a:latin typeface="Cambria Math" panose="02040503050406030204" pitchFamily="18" charset="0"/>
                <a:ea typeface="Cambria Math" panose="02040503050406030204" pitchFamily="18" charset="0"/>
              </a:rPr>
              <a:t>6 × 1 = 6</a:t>
            </a:r>
            <a:endParaRPr lang="en-US" sz="1600" dirty="0">
              <a:solidFill>
                <a:prstClr val="black"/>
              </a:solidFill>
              <a:latin typeface="Cambria Math" panose="02040503050406030204" pitchFamily="18" charset="0"/>
              <a:ea typeface="Cambria Math" panose="02040503050406030204" pitchFamily="18" charset="0"/>
            </a:endParaRPr>
          </a:p>
        </p:txBody>
      </p:sp>
      <p:sp>
        <p:nvSpPr>
          <p:cNvPr id="540" name="Rectangle 539"/>
          <p:cNvSpPr/>
          <p:nvPr/>
        </p:nvSpPr>
        <p:spPr>
          <a:xfrm>
            <a:off x="7522916" y="1558336"/>
            <a:ext cx="1005403" cy="338554"/>
          </a:xfrm>
          <a:prstGeom prst="rect">
            <a:avLst/>
          </a:prstGeom>
          <a:gradFill flip="none" rotWithShape="1">
            <a:gsLst>
              <a:gs pos="0">
                <a:srgbClr val="CC00CC">
                  <a:tint val="66000"/>
                  <a:satMod val="160000"/>
                </a:srgbClr>
              </a:gs>
              <a:gs pos="50000">
                <a:srgbClr val="CC00CC">
                  <a:tint val="44500"/>
                  <a:satMod val="160000"/>
                </a:srgbClr>
              </a:gs>
              <a:gs pos="100000">
                <a:srgbClr val="CC00CC">
                  <a:tint val="23500"/>
                  <a:satMod val="160000"/>
                </a:srgbClr>
              </a:gs>
            </a:gsLst>
            <a:lin ang="2700000" scaled="1"/>
            <a:tileRect/>
          </a:gradFill>
        </p:spPr>
        <p:txBody>
          <a:bodyPr wrap="none">
            <a:spAutoFit/>
          </a:bodyPr>
          <a:lstStyle/>
          <a:p>
            <a:r>
              <a:rPr lang="en-US" sz="1600" dirty="0" smtClean="0">
                <a:solidFill>
                  <a:prstClr val="black"/>
                </a:solidFill>
                <a:latin typeface="Cambria Math" panose="02040503050406030204" pitchFamily="18" charset="0"/>
                <a:ea typeface="Cambria Math" panose="02040503050406030204" pitchFamily="18" charset="0"/>
              </a:rPr>
              <a:t>6 × 1 = 6</a:t>
            </a:r>
            <a:endParaRPr lang="en-US" sz="1600" dirty="0">
              <a:solidFill>
                <a:prstClr val="black"/>
              </a:solidFill>
              <a:latin typeface="Cambria Math" panose="02040503050406030204" pitchFamily="18" charset="0"/>
              <a:ea typeface="Cambria Math" panose="02040503050406030204" pitchFamily="18" charset="0"/>
            </a:endParaRPr>
          </a:p>
        </p:txBody>
      </p:sp>
      <p:sp>
        <p:nvSpPr>
          <p:cNvPr id="541" name="TextBox 540"/>
          <p:cNvSpPr txBox="1"/>
          <p:nvPr/>
        </p:nvSpPr>
        <p:spPr>
          <a:xfrm>
            <a:off x="5181609" y="2038350"/>
            <a:ext cx="278839"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sym typeface="Symbol"/>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542" name="TextBox 541"/>
          <p:cNvSpPr txBox="1"/>
          <p:nvPr/>
        </p:nvSpPr>
        <p:spPr>
          <a:xfrm>
            <a:off x="5490314" y="2051213"/>
            <a:ext cx="488846" cy="369332"/>
          </a:xfrm>
          <a:prstGeom prst="rect">
            <a:avLst/>
          </a:prstGeom>
          <a:noFill/>
        </p:spPr>
        <p:txBody>
          <a:bodyPr wrap="square" rtlCol="0">
            <a:spAutoFit/>
          </a:bodyPr>
          <a:lstStyle/>
          <a:p>
            <a:pPr algn="ctr"/>
            <a:r>
              <a:rPr lang="en-US" dirty="0" smtClean="0">
                <a:solidFill>
                  <a:prstClr val="black"/>
                </a:solidFill>
                <a:latin typeface="Cambria Math" panose="02040503050406030204" pitchFamily="18" charset="0"/>
                <a:ea typeface="Cambria Math" panose="02040503050406030204" pitchFamily="18" charset="0"/>
                <a:cs typeface="Arial" pitchFamily="34" charset="0"/>
              </a:rPr>
              <a:t>5</a:t>
            </a:r>
            <a:r>
              <a:rPr lang="en-US" i="1" dirty="0" smtClean="0">
                <a:solidFill>
                  <a:prstClr val="black"/>
                </a:solidFill>
                <a:latin typeface="Bookman Old Style" panose="02050604050505020204" pitchFamily="18" charset="0"/>
                <a:ea typeface="Cambria Math" panose="02040503050406030204" pitchFamily="18" charset="0"/>
                <a:cs typeface="Arial" pitchFamily="34" charset="0"/>
              </a:rPr>
              <a:t>x</a:t>
            </a:r>
            <a:endParaRPr lang="en-US" i="1" dirty="0">
              <a:solidFill>
                <a:prstClr val="black"/>
              </a:solidFill>
              <a:latin typeface="Bookman Old Style" panose="02050604050505020204" pitchFamily="18" charset="0"/>
              <a:ea typeface="Cambria Math" panose="02040503050406030204" pitchFamily="18" charset="0"/>
              <a:cs typeface="Arial" pitchFamily="34" charset="0"/>
            </a:endParaRPr>
          </a:p>
        </p:txBody>
      </p:sp>
      <p:sp>
        <p:nvSpPr>
          <p:cNvPr id="543" name="TextBox 542"/>
          <p:cNvSpPr txBox="1"/>
          <p:nvPr/>
        </p:nvSpPr>
        <p:spPr>
          <a:xfrm>
            <a:off x="5979160" y="2048121"/>
            <a:ext cx="241340"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556" name="TextBox 555"/>
          <p:cNvSpPr txBox="1"/>
          <p:nvPr/>
        </p:nvSpPr>
        <p:spPr>
          <a:xfrm>
            <a:off x="6307460" y="2042546"/>
            <a:ext cx="696967" cy="369332"/>
          </a:xfrm>
          <a:prstGeom prst="rect">
            <a:avLst/>
          </a:prstGeom>
          <a:noFill/>
        </p:spPr>
        <p:txBody>
          <a:bodyPr wrap="square" rtlCol="0">
            <a:spAutoFit/>
          </a:bodyPr>
          <a:lstStyle/>
          <a:p>
            <a:pPr algn="ctr"/>
            <a:r>
              <a:rPr lang="en-US" dirty="0" smtClean="0">
                <a:solidFill>
                  <a:prstClr val="black"/>
                </a:solidFill>
                <a:latin typeface="Cambria Math" panose="02040503050406030204" pitchFamily="18" charset="0"/>
                <a:ea typeface="Cambria Math" panose="02040503050406030204" pitchFamily="18" charset="0"/>
                <a:cs typeface="Arial" pitchFamily="34" charset="0"/>
              </a:rPr>
              <a:t>-25</a:t>
            </a:r>
            <a:endParaRPr lang="en-US" i="1" dirty="0">
              <a:solidFill>
                <a:prstClr val="black"/>
              </a:solidFill>
              <a:latin typeface="Bookman Old Style" panose="02050604050505020204" pitchFamily="18" charset="0"/>
              <a:ea typeface="Cambria Math" panose="02040503050406030204" pitchFamily="18" charset="0"/>
              <a:cs typeface="Arial" pitchFamily="34" charset="0"/>
            </a:endParaRPr>
          </a:p>
        </p:txBody>
      </p:sp>
      <p:grpSp>
        <p:nvGrpSpPr>
          <p:cNvPr id="557" name="Group 556"/>
          <p:cNvGrpSpPr/>
          <p:nvPr/>
        </p:nvGrpSpPr>
        <p:grpSpPr>
          <a:xfrm>
            <a:off x="3008924" y="1692636"/>
            <a:ext cx="2204132" cy="1189709"/>
            <a:chOff x="6050724" y="3085922"/>
            <a:chExt cx="2204132" cy="1189709"/>
          </a:xfrm>
        </p:grpSpPr>
        <p:sp>
          <p:nvSpPr>
            <p:cNvPr id="558" name="Cloud Callout 557"/>
            <p:cNvSpPr/>
            <p:nvPr/>
          </p:nvSpPr>
          <p:spPr>
            <a:xfrm>
              <a:off x="6050724" y="3085922"/>
              <a:ext cx="2204132" cy="1189709"/>
            </a:xfrm>
            <a:prstGeom prst="cloudCallout">
              <a:avLst>
                <a:gd name="adj1" fmla="val 66974"/>
                <a:gd name="adj2" fmla="val 15934"/>
              </a:avLst>
            </a:prstGeom>
            <a:solidFill>
              <a:srgbClr val="FF7C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mbria Math" panose="02040503050406030204" pitchFamily="18" charset="0"/>
                <a:ea typeface="Cambria Math" panose="02040503050406030204" pitchFamily="18" charset="0"/>
              </a:endParaRPr>
            </a:p>
          </p:txBody>
        </p:sp>
        <p:sp>
          <p:nvSpPr>
            <p:cNvPr id="559" name="Rectangle 558"/>
            <p:cNvSpPr/>
            <p:nvPr/>
          </p:nvSpPr>
          <p:spPr>
            <a:xfrm>
              <a:off x="6100475" y="3438289"/>
              <a:ext cx="2107000" cy="584775"/>
            </a:xfrm>
            <a:prstGeom prst="rect">
              <a:avLst/>
            </a:prstGeom>
          </p:spPr>
          <p:txBody>
            <a:bodyPr wrap="square">
              <a:spAutoFit/>
            </a:bodyPr>
            <a:lstStyle/>
            <a:p>
              <a:pPr algn="ctr"/>
              <a:r>
                <a:rPr lang="en-US" sz="1600" b="1" dirty="0">
                  <a:solidFill>
                    <a:srgbClr val="002060"/>
                  </a:solidFill>
                  <a:latin typeface="Cambria Math" panose="02040503050406030204" pitchFamily="18" charset="0"/>
                  <a:ea typeface="Cambria Math" panose="02040503050406030204" pitchFamily="18" charset="0"/>
                </a:rPr>
                <a:t>We will shift </a:t>
              </a:r>
              <a:r>
                <a:rPr lang="en-US" sz="1600" b="1" dirty="0" smtClean="0">
                  <a:solidFill>
                    <a:srgbClr val="002060"/>
                  </a:solidFill>
                  <a:latin typeface="Cambria Math" panose="02040503050406030204" pitchFamily="18" charset="0"/>
                  <a:ea typeface="Cambria Math" panose="02040503050406030204" pitchFamily="18" charset="0"/>
                </a:rPr>
                <a:t>5 to the other side.</a:t>
              </a:r>
              <a:endParaRPr lang="en-US" sz="1600" b="1" dirty="0">
                <a:solidFill>
                  <a:srgbClr val="002060"/>
                </a:solidFill>
                <a:latin typeface="Cambria Math" panose="02040503050406030204" pitchFamily="18" charset="0"/>
                <a:ea typeface="Cambria Math" panose="02040503050406030204" pitchFamily="18" charset="0"/>
              </a:endParaRPr>
            </a:p>
          </p:txBody>
        </p:sp>
      </p:grpSp>
      <p:sp>
        <p:nvSpPr>
          <p:cNvPr id="560" name="Curved Down Arrow 559"/>
          <p:cNvSpPr/>
          <p:nvPr/>
        </p:nvSpPr>
        <p:spPr>
          <a:xfrm rot="10800000" flipH="1">
            <a:off x="5861528" y="2305984"/>
            <a:ext cx="595164" cy="136029"/>
          </a:xfrm>
          <a:prstGeom prst="curvedDownArrow">
            <a:avLst/>
          </a:prstGeom>
          <a:solidFill>
            <a:srgbClr val="FFFF00"/>
          </a:solid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black"/>
              </a:solidFill>
              <a:latin typeface="Bookman Old Style" panose="02050604050505020204" pitchFamily="18" charset="0"/>
            </a:endParaRPr>
          </a:p>
        </p:txBody>
      </p:sp>
      <p:grpSp>
        <p:nvGrpSpPr>
          <p:cNvPr id="561" name="Group 560"/>
          <p:cNvGrpSpPr/>
          <p:nvPr/>
        </p:nvGrpSpPr>
        <p:grpSpPr>
          <a:xfrm>
            <a:off x="3042841" y="1471751"/>
            <a:ext cx="2102642" cy="1380195"/>
            <a:chOff x="5998967" y="2554406"/>
            <a:chExt cx="2003755" cy="1916038"/>
          </a:xfrm>
        </p:grpSpPr>
        <p:sp>
          <p:nvSpPr>
            <p:cNvPr id="562" name="Cloud Callout 561"/>
            <p:cNvSpPr/>
            <p:nvPr/>
          </p:nvSpPr>
          <p:spPr>
            <a:xfrm>
              <a:off x="5998967" y="2554406"/>
              <a:ext cx="2003755" cy="1916038"/>
            </a:xfrm>
            <a:prstGeom prst="cloudCallout">
              <a:avLst>
                <a:gd name="adj1" fmla="val 70252"/>
                <a:gd name="adj2" fmla="val 22547"/>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563" name="Rectangle 562"/>
            <p:cNvSpPr/>
            <p:nvPr/>
          </p:nvSpPr>
          <p:spPr>
            <a:xfrm>
              <a:off x="6055966" y="2881050"/>
              <a:ext cx="1794141" cy="1153621"/>
            </a:xfrm>
            <a:prstGeom prst="rect">
              <a:avLst/>
            </a:prstGeom>
          </p:spPr>
          <p:txBody>
            <a:bodyPr wrap="square">
              <a:spAutoFit/>
            </a:bodyPr>
            <a:lstStyle/>
            <a:p>
              <a:pPr algn="ctr"/>
              <a:r>
                <a:rPr lang="en-US" sz="1600" b="1" dirty="0" smtClean="0">
                  <a:solidFill>
                    <a:srgbClr val="002060"/>
                  </a:solidFill>
                  <a:latin typeface="Cambria Math" panose="02040503050406030204" pitchFamily="18" charset="0"/>
                  <a:ea typeface="Cambria Math" panose="02040503050406030204" pitchFamily="18" charset="0"/>
                </a:rPr>
                <a:t>While changing sides, we will change the sign.</a:t>
              </a:r>
              <a:endParaRPr lang="en-US" sz="1600" b="1" dirty="0">
                <a:solidFill>
                  <a:srgbClr val="002060"/>
                </a:solidFill>
                <a:latin typeface="Cambria Math" panose="02040503050406030204" pitchFamily="18" charset="0"/>
                <a:ea typeface="Cambria Math" panose="02040503050406030204" pitchFamily="18" charset="0"/>
              </a:endParaRPr>
            </a:p>
          </p:txBody>
        </p:sp>
      </p:grpSp>
      <p:grpSp>
        <p:nvGrpSpPr>
          <p:cNvPr id="564" name="Group 563"/>
          <p:cNvGrpSpPr/>
          <p:nvPr/>
        </p:nvGrpSpPr>
        <p:grpSpPr>
          <a:xfrm>
            <a:off x="3886219" y="1733550"/>
            <a:ext cx="1777929" cy="895572"/>
            <a:chOff x="5888284" y="1599975"/>
            <a:chExt cx="1777929" cy="895572"/>
          </a:xfrm>
        </p:grpSpPr>
        <p:grpSp>
          <p:nvGrpSpPr>
            <p:cNvPr id="565" name="Group 564"/>
            <p:cNvGrpSpPr/>
            <p:nvPr/>
          </p:nvGrpSpPr>
          <p:grpSpPr>
            <a:xfrm>
              <a:off x="5888284" y="1599975"/>
              <a:ext cx="1777929" cy="895572"/>
              <a:chOff x="6241889" y="3165934"/>
              <a:chExt cx="1517908" cy="983231"/>
            </a:xfrm>
          </p:grpSpPr>
          <p:sp>
            <p:nvSpPr>
              <p:cNvPr id="567" name="Cloud Callout 566"/>
              <p:cNvSpPr/>
              <p:nvPr/>
            </p:nvSpPr>
            <p:spPr>
              <a:xfrm>
                <a:off x="6486723" y="3165934"/>
                <a:ext cx="1028244" cy="983231"/>
              </a:xfrm>
              <a:prstGeom prst="cloudCallout">
                <a:avLst>
                  <a:gd name="adj1" fmla="val 59194"/>
                  <a:gd name="adj2" fmla="val 38714"/>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568" name="Rectangle 567"/>
              <p:cNvSpPr/>
              <p:nvPr/>
            </p:nvSpPr>
            <p:spPr>
              <a:xfrm>
                <a:off x="6241889" y="3471706"/>
                <a:ext cx="1517908" cy="371692"/>
              </a:xfrm>
              <a:prstGeom prst="rect">
                <a:avLst/>
              </a:prstGeom>
            </p:spPr>
            <p:txBody>
              <a:bodyPr wrap="square">
                <a:spAutoFit/>
              </a:bodyPr>
              <a:lstStyle/>
              <a:p>
                <a:pPr algn="ctr"/>
                <a:r>
                  <a:rPr lang="en-US" sz="1600" b="1" dirty="0" smtClean="0">
                    <a:solidFill>
                      <a:prstClr val="white"/>
                    </a:solidFill>
                    <a:latin typeface="Cambria Math" panose="02040503050406030204" pitchFamily="18" charset="0"/>
                    <a:ea typeface="Cambria Math" panose="02040503050406030204" pitchFamily="18" charset="0"/>
                    <a:cs typeface="Arial" pitchFamily="34" charset="0"/>
                  </a:rPr>
                  <a:t>‘×’         </a:t>
                </a:r>
                <a:r>
                  <a:rPr lang="en-US" sz="1600" b="1" dirty="0">
                    <a:solidFill>
                      <a:prstClr val="white"/>
                    </a:solidFill>
                    <a:latin typeface="Cambria Math" panose="02040503050406030204" pitchFamily="18" charset="0"/>
                    <a:ea typeface="Cambria Math" panose="02040503050406030204" pitchFamily="18" charset="0"/>
                    <a:cs typeface="Arial" pitchFamily="34" charset="0"/>
                  </a:rPr>
                  <a:t>‘÷’ </a:t>
                </a:r>
                <a:endParaRPr lang="en-US" sz="1600" b="1" dirty="0">
                  <a:solidFill>
                    <a:prstClr val="white"/>
                  </a:solidFill>
                  <a:latin typeface="Bookman Old Style" panose="02050604050505020204" pitchFamily="18" charset="0"/>
                </a:endParaRPr>
              </a:p>
            </p:txBody>
          </p:sp>
        </p:grpSp>
        <p:cxnSp>
          <p:nvCxnSpPr>
            <p:cNvPr id="566" name="Straight Arrow Connector 565"/>
            <p:cNvCxnSpPr/>
            <p:nvPr/>
          </p:nvCxnSpPr>
          <p:spPr>
            <a:xfrm>
              <a:off x="6692869" y="2066925"/>
              <a:ext cx="228600" cy="0"/>
            </a:xfrm>
            <a:prstGeom prst="straightConnector1">
              <a:avLst/>
            </a:prstGeom>
            <a:ln w="19050">
              <a:solidFill>
                <a:schemeClr val="bg1"/>
              </a:solidFill>
              <a:tailEnd type="arrow"/>
            </a:ln>
          </p:spPr>
          <p:style>
            <a:lnRef idx="1">
              <a:schemeClr val="accent1"/>
            </a:lnRef>
            <a:fillRef idx="0">
              <a:schemeClr val="accent1"/>
            </a:fillRef>
            <a:effectRef idx="0">
              <a:schemeClr val="accent1"/>
            </a:effectRef>
            <a:fontRef idx="minor">
              <a:schemeClr val="tx1"/>
            </a:fontRef>
          </p:style>
        </p:cxnSp>
      </p:grpSp>
      <p:sp>
        <p:nvSpPr>
          <p:cNvPr id="569" name="Rectangle 568"/>
          <p:cNvSpPr/>
          <p:nvPr/>
        </p:nvSpPr>
        <p:spPr>
          <a:xfrm>
            <a:off x="5483828" y="2042782"/>
            <a:ext cx="381000"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pPr algn="ctr"/>
            <a:r>
              <a:rPr lang="en-US" dirty="0" smtClean="0">
                <a:solidFill>
                  <a:srgbClr val="C00000"/>
                </a:solidFill>
                <a:latin typeface="Cambria Math" panose="02040503050406030204" pitchFamily="18" charset="0"/>
                <a:ea typeface="Cambria Math" panose="02040503050406030204" pitchFamily="18" charset="0"/>
              </a:rPr>
              <a:t>5</a:t>
            </a:r>
          </a:p>
        </p:txBody>
      </p:sp>
      <p:sp>
        <p:nvSpPr>
          <p:cNvPr id="570" name="TextBox 569"/>
          <p:cNvSpPr txBox="1"/>
          <p:nvPr/>
        </p:nvSpPr>
        <p:spPr>
          <a:xfrm>
            <a:off x="5188077" y="2450361"/>
            <a:ext cx="278839"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sym typeface="Symbol"/>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571" name="TextBox 570"/>
          <p:cNvSpPr txBox="1"/>
          <p:nvPr/>
        </p:nvSpPr>
        <p:spPr>
          <a:xfrm>
            <a:off x="5496768" y="2463224"/>
            <a:ext cx="488846" cy="369332"/>
          </a:xfrm>
          <a:prstGeom prst="rect">
            <a:avLst/>
          </a:prstGeom>
          <a:noFill/>
        </p:spPr>
        <p:txBody>
          <a:bodyPr wrap="square" rtlCol="0">
            <a:spAutoFit/>
          </a:bodyPr>
          <a:lstStyle/>
          <a:p>
            <a:pPr algn="ctr"/>
            <a:r>
              <a:rPr lang="en-US" i="1" dirty="0" smtClean="0">
                <a:solidFill>
                  <a:prstClr val="black"/>
                </a:solidFill>
                <a:latin typeface="Bookman Old Style" panose="02050604050505020204" pitchFamily="18" charset="0"/>
                <a:ea typeface="Cambria Math" panose="02040503050406030204" pitchFamily="18" charset="0"/>
                <a:cs typeface="Arial" pitchFamily="34" charset="0"/>
              </a:rPr>
              <a:t>x</a:t>
            </a:r>
          </a:p>
        </p:txBody>
      </p:sp>
      <p:sp>
        <p:nvSpPr>
          <p:cNvPr id="572" name="TextBox 571"/>
          <p:cNvSpPr txBox="1"/>
          <p:nvPr/>
        </p:nvSpPr>
        <p:spPr>
          <a:xfrm>
            <a:off x="5985614" y="2460132"/>
            <a:ext cx="241340"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grpSp>
        <p:nvGrpSpPr>
          <p:cNvPr id="573" name="Group 572"/>
          <p:cNvGrpSpPr/>
          <p:nvPr/>
        </p:nvGrpSpPr>
        <p:grpSpPr>
          <a:xfrm>
            <a:off x="6382328" y="2323548"/>
            <a:ext cx="551875" cy="642548"/>
            <a:chOff x="6450355" y="2447017"/>
            <a:chExt cx="551875" cy="642548"/>
          </a:xfrm>
        </p:grpSpPr>
        <p:sp>
          <p:nvSpPr>
            <p:cNvPr id="574" name="TextBox 573"/>
            <p:cNvSpPr txBox="1"/>
            <p:nvPr/>
          </p:nvSpPr>
          <p:spPr>
            <a:xfrm>
              <a:off x="6511186" y="2720233"/>
              <a:ext cx="437812" cy="369332"/>
            </a:xfrm>
            <a:prstGeom prst="rect">
              <a:avLst/>
            </a:prstGeom>
            <a:noFill/>
          </p:spPr>
          <p:txBody>
            <a:bodyPr wrap="square" rtlCol="0">
              <a:spAutoFit/>
            </a:bodyPr>
            <a:lstStyle/>
            <a:p>
              <a:pPr algn="ctr"/>
              <a:r>
                <a:rPr lang="en-US" dirty="0" smtClean="0">
                  <a:solidFill>
                    <a:prstClr val="black"/>
                  </a:solidFill>
                  <a:latin typeface="Cambria Math" panose="02040503050406030204" pitchFamily="18" charset="0"/>
                  <a:ea typeface="Cambria Math" panose="02040503050406030204" pitchFamily="18" charset="0"/>
                  <a:cs typeface="Arial" pitchFamily="34" charset="0"/>
                </a:rPr>
                <a:t>5</a:t>
              </a:r>
            </a:p>
          </p:txBody>
        </p:sp>
        <p:sp>
          <p:nvSpPr>
            <p:cNvPr id="575" name="TextBox 574"/>
            <p:cNvSpPr txBox="1"/>
            <p:nvPr/>
          </p:nvSpPr>
          <p:spPr>
            <a:xfrm>
              <a:off x="6450355" y="2447017"/>
              <a:ext cx="551875" cy="369332"/>
            </a:xfrm>
            <a:prstGeom prst="rect">
              <a:avLst/>
            </a:prstGeom>
            <a:noFill/>
          </p:spPr>
          <p:txBody>
            <a:bodyPr wrap="square" rtlCol="0">
              <a:spAutoFit/>
            </a:bodyPr>
            <a:lstStyle/>
            <a:p>
              <a:pPr algn="ctr"/>
              <a:r>
                <a:rPr lang="en-US" dirty="0" smtClean="0">
                  <a:solidFill>
                    <a:prstClr val="black"/>
                  </a:solidFill>
                  <a:latin typeface="Cambria Math" panose="02040503050406030204" pitchFamily="18" charset="0"/>
                  <a:ea typeface="Cambria Math" panose="02040503050406030204" pitchFamily="18" charset="0"/>
                  <a:cs typeface="Arial" pitchFamily="34" charset="0"/>
                </a:rPr>
                <a:t>-25</a:t>
              </a:r>
            </a:p>
          </p:txBody>
        </p:sp>
        <p:cxnSp>
          <p:nvCxnSpPr>
            <p:cNvPr id="576" name="Straight Connector 575"/>
            <p:cNvCxnSpPr/>
            <p:nvPr/>
          </p:nvCxnSpPr>
          <p:spPr>
            <a:xfrm>
              <a:off x="6573418" y="2775937"/>
              <a:ext cx="301091"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577" name="Straight Connector 576"/>
          <p:cNvCxnSpPr/>
          <p:nvPr/>
        </p:nvCxnSpPr>
        <p:spPr>
          <a:xfrm flipV="1">
            <a:off x="6567918" y="2439739"/>
            <a:ext cx="237744" cy="164592"/>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78" name="Straight Connector 577"/>
          <p:cNvCxnSpPr/>
          <p:nvPr/>
        </p:nvCxnSpPr>
        <p:spPr>
          <a:xfrm flipV="1">
            <a:off x="6514710" y="2706261"/>
            <a:ext cx="237744" cy="164592"/>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579" name="TextBox 578"/>
          <p:cNvSpPr txBox="1"/>
          <p:nvPr/>
        </p:nvSpPr>
        <p:spPr>
          <a:xfrm>
            <a:off x="6825052" y="2278672"/>
            <a:ext cx="397483" cy="307777"/>
          </a:xfrm>
          <a:prstGeom prst="rect">
            <a:avLst/>
          </a:prstGeom>
          <a:noFill/>
        </p:spPr>
        <p:txBody>
          <a:bodyPr wrap="square" rtlCol="0">
            <a:spAutoFit/>
          </a:bodyPr>
          <a:lstStyle/>
          <a:p>
            <a:r>
              <a:rPr lang="en-US" sz="1400" dirty="0" smtClean="0">
                <a:solidFill>
                  <a:srgbClr val="FF0000"/>
                </a:solidFill>
                <a:latin typeface="Cambria Math" panose="02040503050406030204" pitchFamily="18" charset="0"/>
                <a:ea typeface="Cambria Math" panose="02040503050406030204" pitchFamily="18" charset="0"/>
                <a:cs typeface="Arial" pitchFamily="34" charset="0"/>
                <a:sym typeface="Symbol"/>
              </a:rPr>
              <a:t>-5</a:t>
            </a:r>
            <a:endParaRPr lang="en-US" sz="1400" dirty="0">
              <a:solidFill>
                <a:srgbClr val="FF0000"/>
              </a:solidFill>
              <a:latin typeface="Cambria Math" panose="02040503050406030204" pitchFamily="18" charset="0"/>
              <a:ea typeface="Cambria Math" panose="02040503050406030204" pitchFamily="18" charset="0"/>
              <a:cs typeface="Arial" pitchFamily="34" charset="0"/>
            </a:endParaRPr>
          </a:p>
        </p:txBody>
      </p:sp>
      <p:sp>
        <p:nvSpPr>
          <p:cNvPr id="580" name="TextBox 579"/>
          <p:cNvSpPr txBox="1"/>
          <p:nvPr/>
        </p:nvSpPr>
        <p:spPr>
          <a:xfrm>
            <a:off x="6717820" y="2704691"/>
            <a:ext cx="453034" cy="307777"/>
          </a:xfrm>
          <a:prstGeom prst="rect">
            <a:avLst/>
          </a:prstGeom>
          <a:noFill/>
        </p:spPr>
        <p:txBody>
          <a:bodyPr wrap="square" rtlCol="0">
            <a:spAutoFit/>
          </a:bodyPr>
          <a:lstStyle/>
          <a:p>
            <a:r>
              <a:rPr lang="en-US" sz="1400" dirty="0" smtClean="0">
                <a:solidFill>
                  <a:srgbClr val="FF0000"/>
                </a:solidFill>
                <a:latin typeface="Cambria Math" panose="02040503050406030204" pitchFamily="18" charset="0"/>
                <a:ea typeface="Cambria Math" panose="02040503050406030204" pitchFamily="18" charset="0"/>
                <a:cs typeface="Arial" pitchFamily="34" charset="0"/>
                <a:sym typeface="Symbol"/>
              </a:rPr>
              <a:t>1</a:t>
            </a:r>
            <a:endParaRPr lang="en-US" sz="1400" dirty="0">
              <a:solidFill>
                <a:srgbClr val="FF0000"/>
              </a:solidFill>
              <a:latin typeface="Cambria Math" panose="02040503050406030204" pitchFamily="18" charset="0"/>
              <a:ea typeface="Cambria Math" panose="02040503050406030204" pitchFamily="18" charset="0"/>
              <a:cs typeface="Arial" pitchFamily="34" charset="0"/>
            </a:endParaRPr>
          </a:p>
        </p:txBody>
      </p:sp>
      <p:sp>
        <p:nvSpPr>
          <p:cNvPr id="581" name="Rectangle 580"/>
          <p:cNvSpPr/>
          <p:nvPr/>
        </p:nvSpPr>
        <p:spPr>
          <a:xfrm>
            <a:off x="7198320" y="2604331"/>
            <a:ext cx="1005403" cy="338554"/>
          </a:xfrm>
          <a:prstGeom prst="rect">
            <a:avLst/>
          </a:prstGeom>
          <a:gradFill flip="none" rotWithShape="1">
            <a:gsLst>
              <a:gs pos="0">
                <a:srgbClr val="CC00CC">
                  <a:tint val="66000"/>
                  <a:satMod val="160000"/>
                </a:srgbClr>
              </a:gs>
              <a:gs pos="50000">
                <a:srgbClr val="CC00CC">
                  <a:tint val="44500"/>
                  <a:satMod val="160000"/>
                </a:srgbClr>
              </a:gs>
              <a:gs pos="100000">
                <a:srgbClr val="CC00CC">
                  <a:tint val="23500"/>
                  <a:satMod val="160000"/>
                </a:srgbClr>
              </a:gs>
            </a:gsLst>
            <a:lin ang="2700000" scaled="1"/>
            <a:tileRect/>
          </a:gradFill>
        </p:spPr>
        <p:txBody>
          <a:bodyPr wrap="none">
            <a:spAutoFit/>
          </a:bodyPr>
          <a:lstStyle/>
          <a:p>
            <a:r>
              <a:rPr lang="en-US" sz="1600" dirty="0" smtClean="0">
                <a:solidFill>
                  <a:prstClr val="black"/>
                </a:solidFill>
                <a:latin typeface="Cambria Math" panose="02040503050406030204" pitchFamily="18" charset="0"/>
                <a:ea typeface="Cambria Math" panose="02040503050406030204" pitchFamily="18" charset="0"/>
              </a:rPr>
              <a:t>5 × 1 = 5</a:t>
            </a:r>
            <a:endParaRPr lang="en-US" sz="1600" dirty="0">
              <a:solidFill>
                <a:prstClr val="black"/>
              </a:solidFill>
              <a:latin typeface="Cambria Math" panose="02040503050406030204" pitchFamily="18" charset="0"/>
              <a:ea typeface="Cambria Math" panose="02040503050406030204" pitchFamily="18" charset="0"/>
            </a:endParaRPr>
          </a:p>
        </p:txBody>
      </p:sp>
      <p:sp>
        <p:nvSpPr>
          <p:cNvPr id="582" name="Rectangle 581"/>
          <p:cNvSpPr/>
          <p:nvPr/>
        </p:nvSpPr>
        <p:spPr>
          <a:xfrm>
            <a:off x="7177425" y="2298562"/>
            <a:ext cx="1119217" cy="338554"/>
          </a:xfrm>
          <a:prstGeom prst="rect">
            <a:avLst/>
          </a:prstGeom>
          <a:gradFill flip="none" rotWithShape="1">
            <a:gsLst>
              <a:gs pos="0">
                <a:srgbClr val="CC00CC">
                  <a:tint val="66000"/>
                  <a:satMod val="160000"/>
                </a:srgbClr>
              </a:gs>
              <a:gs pos="50000">
                <a:srgbClr val="CC00CC">
                  <a:tint val="44500"/>
                  <a:satMod val="160000"/>
                </a:srgbClr>
              </a:gs>
              <a:gs pos="100000">
                <a:srgbClr val="CC00CC">
                  <a:tint val="23500"/>
                  <a:satMod val="160000"/>
                </a:srgbClr>
              </a:gs>
            </a:gsLst>
            <a:lin ang="2700000" scaled="1"/>
            <a:tileRect/>
          </a:gradFill>
        </p:spPr>
        <p:txBody>
          <a:bodyPr wrap="none">
            <a:spAutoFit/>
          </a:bodyPr>
          <a:lstStyle/>
          <a:p>
            <a:r>
              <a:rPr lang="en-US" sz="1600" dirty="0" smtClean="0">
                <a:solidFill>
                  <a:prstClr val="black"/>
                </a:solidFill>
                <a:latin typeface="Cambria Math" panose="02040503050406030204" pitchFamily="18" charset="0"/>
                <a:ea typeface="Cambria Math" panose="02040503050406030204" pitchFamily="18" charset="0"/>
              </a:rPr>
              <a:t>5 × 5 = 25</a:t>
            </a:r>
            <a:endParaRPr lang="en-US" sz="1600" dirty="0">
              <a:solidFill>
                <a:prstClr val="black"/>
              </a:solidFill>
              <a:latin typeface="Cambria Math" panose="02040503050406030204" pitchFamily="18" charset="0"/>
              <a:ea typeface="Cambria Math" panose="02040503050406030204" pitchFamily="18" charset="0"/>
            </a:endParaRPr>
          </a:p>
        </p:txBody>
      </p:sp>
      <p:sp>
        <p:nvSpPr>
          <p:cNvPr id="583" name="TextBox 582"/>
          <p:cNvSpPr txBox="1"/>
          <p:nvPr/>
        </p:nvSpPr>
        <p:spPr>
          <a:xfrm>
            <a:off x="5197641" y="2849259"/>
            <a:ext cx="278839"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sym typeface="Symbol"/>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584" name="TextBox 583"/>
          <p:cNvSpPr txBox="1"/>
          <p:nvPr/>
        </p:nvSpPr>
        <p:spPr>
          <a:xfrm>
            <a:off x="5506326" y="2862122"/>
            <a:ext cx="488846" cy="369332"/>
          </a:xfrm>
          <a:prstGeom prst="rect">
            <a:avLst/>
          </a:prstGeom>
          <a:noFill/>
        </p:spPr>
        <p:txBody>
          <a:bodyPr wrap="square" rtlCol="0">
            <a:spAutoFit/>
          </a:bodyPr>
          <a:lstStyle/>
          <a:p>
            <a:pPr algn="ctr"/>
            <a:r>
              <a:rPr lang="en-US" i="1" dirty="0" smtClean="0">
                <a:solidFill>
                  <a:prstClr val="black"/>
                </a:solidFill>
                <a:latin typeface="Bookman Old Style" panose="02050604050505020204" pitchFamily="18" charset="0"/>
                <a:ea typeface="Cambria Math" panose="02040503050406030204" pitchFamily="18" charset="0"/>
                <a:cs typeface="Arial" pitchFamily="34" charset="0"/>
              </a:rPr>
              <a:t>x</a:t>
            </a:r>
          </a:p>
        </p:txBody>
      </p:sp>
      <p:sp>
        <p:nvSpPr>
          <p:cNvPr id="585" name="TextBox 584"/>
          <p:cNvSpPr txBox="1"/>
          <p:nvPr/>
        </p:nvSpPr>
        <p:spPr>
          <a:xfrm>
            <a:off x="5995172" y="2859030"/>
            <a:ext cx="241340"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586" name="TextBox 585"/>
          <p:cNvSpPr txBox="1"/>
          <p:nvPr/>
        </p:nvSpPr>
        <p:spPr>
          <a:xfrm>
            <a:off x="6274223" y="2852900"/>
            <a:ext cx="488846" cy="369332"/>
          </a:xfrm>
          <a:prstGeom prst="rect">
            <a:avLst/>
          </a:prstGeom>
          <a:noFill/>
        </p:spPr>
        <p:txBody>
          <a:bodyPr wrap="square" rtlCol="0">
            <a:spAutoFit/>
          </a:bodyPr>
          <a:lstStyle/>
          <a:p>
            <a:pPr algn="ctr"/>
            <a:r>
              <a:rPr lang="en-US" dirty="0" smtClean="0">
                <a:solidFill>
                  <a:prstClr val="black"/>
                </a:solidFill>
                <a:latin typeface="Cambria Math" panose="02040503050406030204" pitchFamily="18" charset="0"/>
                <a:ea typeface="Cambria Math" panose="02040503050406030204" pitchFamily="18" charset="0"/>
                <a:cs typeface="Arial" pitchFamily="34" charset="0"/>
              </a:rPr>
              <a:t>-5</a:t>
            </a:r>
          </a:p>
        </p:txBody>
      </p:sp>
      <p:sp>
        <p:nvSpPr>
          <p:cNvPr id="587" name="TextBox 586"/>
          <p:cNvSpPr txBox="1"/>
          <p:nvPr/>
        </p:nvSpPr>
        <p:spPr>
          <a:xfrm>
            <a:off x="475166" y="4296279"/>
            <a:ext cx="278839"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sym typeface="Symbol"/>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588" name="TextBox 587"/>
          <p:cNvSpPr txBox="1"/>
          <p:nvPr/>
        </p:nvSpPr>
        <p:spPr>
          <a:xfrm>
            <a:off x="475166" y="2098339"/>
            <a:ext cx="278839"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sym typeface="Symbol"/>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344" name="TextBox 343"/>
          <p:cNvSpPr txBox="1"/>
          <p:nvPr/>
        </p:nvSpPr>
        <p:spPr>
          <a:xfrm>
            <a:off x="5200666" y="3408548"/>
            <a:ext cx="336115"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sym typeface="Symbol"/>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345" name="TextBox 344"/>
          <p:cNvSpPr txBox="1"/>
          <p:nvPr/>
        </p:nvSpPr>
        <p:spPr>
          <a:xfrm>
            <a:off x="5486401" y="3444844"/>
            <a:ext cx="3041912" cy="715089"/>
          </a:xfrm>
          <a:prstGeom prst="roundRect">
            <a:avLst/>
          </a:prstGeom>
          <a:noFill/>
          <a:ln w="19050">
            <a:solidFill>
              <a:schemeClr val="accent3">
                <a:lumMod val="50000"/>
              </a:schemeClr>
            </a:solidFill>
          </a:ln>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The solution of the equation is -5.</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pic>
        <p:nvPicPr>
          <p:cNvPr id="346" name="Picture 8" descr="https://encrypted-tbn3.gstatic.com/images?q=tbn:ANd9GcQF2WyE-ichznlNBDGYVxMKykT8win86D7t7PDmHdDnARm7Zpa1da6hfg">
            <a:hlinkClick r:id="rId2"/>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0" b="100000" l="0" r="100000"/>
                    </a14:imgEffect>
                  </a14:imgLayer>
                </a14:imgProps>
              </a:ext>
              <a:ext uri="{28A0092B-C50C-407E-A947-70E740481C1C}">
                <a14:useLocalDpi xmlns:a14="http://schemas.microsoft.com/office/drawing/2010/main" val="0"/>
              </a:ext>
            </a:extLst>
          </a:blip>
          <a:srcRect/>
          <a:stretch>
            <a:fillRect/>
          </a:stretch>
        </p:blipFill>
        <p:spPr bwMode="auto">
          <a:xfrm>
            <a:off x="8177779" y="3067093"/>
            <a:ext cx="966269" cy="1276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5323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0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9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8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9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93"/>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94"/>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95"/>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191"/>
                                        </p:tgtEl>
                                        <p:attrNameLst>
                                          <p:attrName>style.visibility</p:attrName>
                                        </p:attrNameLst>
                                      </p:cBhvr>
                                      <p:to>
                                        <p:strVal val="visible"/>
                                      </p:to>
                                    </p:set>
                                    <p:animEffect transition="in" filter="fade">
                                      <p:cBhvr>
                                        <p:cTn id="53" dur="500"/>
                                        <p:tgtEl>
                                          <p:spTgt spid="191"/>
                                        </p:tgtEl>
                                      </p:cBhvr>
                                    </p:animEffect>
                                  </p:childTnLst>
                                </p:cTn>
                              </p:par>
                            </p:childTnLst>
                          </p:cTn>
                        </p:par>
                      </p:childTnLst>
                    </p:cTn>
                  </p:par>
                  <p:par>
                    <p:cTn id="54" fill="hold">
                      <p:stCondLst>
                        <p:cond delay="indefinite"/>
                      </p:stCondLst>
                      <p:childTnLst>
                        <p:par>
                          <p:cTn id="55" fill="hold">
                            <p:stCondLst>
                              <p:cond delay="0"/>
                            </p:stCondLst>
                            <p:childTnLst>
                              <p:par>
                                <p:cTn id="56" presetID="1" presetClass="exit" presetSubtype="0" fill="hold" nodeType="clickEffect">
                                  <p:stCondLst>
                                    <p:cond delay="0"/>
                                  </p:stCondLst>
                                  <p:childTnLst>
                                    <p:set>
                                      <p:cBhvr>
                                        <p:cTn id="57" dur="1" fill="hold">
                                          <p:stCondLst>
                                            <p:cond delay="0"/>
                                          </p:stCondLst>
                                        </p:cTn>
                                        <p:tgtEl>
                                          <p:spTgt spid="191"/>
                                        </p:tgtEl>
                                        <p:attrNameLst>
                                          <p:attrName>style.visibility</p:attrName>
                                        </p:attrNameLst>
                                      </p:cBhvr>
                                      <p:to>
                                        <p:strVal val="hidden"/>
                                      </p:to>
                                    </p:se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194"/>
                                        </p:tgtEl>
                                        <p:attrNameLst>
                                          <p:attrName>style.visibility</p:attrName>
                                        </p:attrNameLst>
                                      </p:cBhvr>
                                      <p:to>
                                        <p:strVal val="visible"/>
                                      </p:to>
                                    </p:set>
                                    <p:animEffect transition="in" filter="fade">
                                      <p:cBhvr>
                                        <p:cTn id="62" dur="500"/>
                                        <p:tgtEl>
                                          <p:spTgt spid="194"/>
                                        </p:tgtEl>
                                      </p:cBhvr>
                                    </p:animEffec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120"/>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189"/>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190"/>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xit" presetSubtype="0" fill="hold" nodeType="clickEffect">
                                  <p:stCondLst>
                                    <p:cond delay="0"/>
                                  </p:stCondLst>
                                  <p:childTnLst>
                                    <p:set>
                                      <p:cBhvr>
                                        <p:cTn id="78" dur="1" fill="hold">
                                          <p:stCondLst>
                                            <p:cond delay="0"/>
                                          </p:stCondLst>
                                        </p:cTn>
                                        <p:tgtEl>
                                          <p:spTgt spid="194"/>
                                        </p:tgtEl>
                                        <p:attrNameLst>
                                          <p:attrName>style.visibility</p:attrName>
                                        </p:attrNameLst>
                                      </p:cBhvr>
                                      <p:to>
                                        <p:strVal val="hidden"/>
                                      </p:to>
                                    </p:set>
                                  </p:childTnLst>
                                </p:cTn>
                              </p:par>
                              <p:par>
                                <p:cTn id="79" presetID="1" presetClass="exit" presetSubtype="0" fill="hold" grpId="1" nodeType="withEffect">
                                  <p:stCondLst>
                                    <p:cond delay="0"/>
                                  </p:stCondLst>
                                  <p:childTnLst>
                                    <p:set>
                                      <p:cBhvr>
                                        <p:cTn id="80" dur="1" fill="hold">
                                          <p:stCondLst>
                                            <p:cond delay="0"/>
                                          </p:stCondLst>
                                        </p:cTn>
                                        <p:tgtEl>
                                          <p:spTgt spid="189"/>
                                        </p:tgtEl>
                                        <p:attrNameLst>
                                          <p:attrName>style.visibility</p:attrName>
                                        </p:attrNameLst>
                                      </p:cBhvr>
                                      <p:to>
                                        <p:strVal val="hidden"/>
                                      </p:to>
                                    </p:set>
                                  </p:childTnLst>
                                </p:cTn>
                              </p:par>
                              <p:par>
                                <p:cTn id="81" presetID="1" presetClass="exit" presetSubtype="0" fill="hold" grpId="1" nodeType="withEffect">
                                  <p:stCondLst>
                                    <p:cond delay="0"/>
                                  </p:stCondLst>
                                  <p:childTnLst>
                                    <p:set>
                                      <p:cBhvr>
                                        <p:cTn id="82" dur="1" fill="hold">
                                          <p:stCondLst>
                                            <p:cond delay="0"/>
                                          </p:stCondLst>
                                        </p:cTn>
                                        <p:tgtEl>
                                          <p:spTgt spid="190"/>
                                        </p:tgtEl>
                                        <p:attrNameLst>
                                          <p:attrName>style.visibility</p:attrName>
                                        </p:attrNameLst>
                                      </p:cBhvr>
                                      <p:to>
                                        <p:strVal val="hidden"/>
                                      </p:to>
                                    </p:set>
                                  </p:childTnLst>
                                </p:cTn>
                              </p:par>
                              <p:par>
                                <p:cTn id="83" presetID="1" presetClass="exit" presetSubtype="0" fill="hold" grpId="1" nodeType="withEffect">
                                  <p:stCondLst>
                                    <p:cond delay="0"/>
                                  </p:stCondLst>
                                  <p:childTnLst>
                                    <p:set>
                                      <p:cBhvr>
                                        <p:cTn id="84" dur="1" fill="hold">
                                          <p:stCondLst>
                                            <p:cond delay="0"/>
                                          </p:stCondLst>
                                        </p:cTn>
                                        <p:tgtEl>
                                          <p:spTgt spid="120"/>
                                        </p:tgtEl>
                                        <p:attrNameLst>
                                          <p:attrName>style.visibility</p:attrName>
                                        </p:attrNameLst>
                                      </p:cBhvr>
                                      <p:to>
                                        <p:strVal val="hidden"/>
                                      </p:to>
                                    </p:set>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nodeType="clickEffect">
                                  <p:stCondLst>
                                    <p:cond delay="0"/>
                                  </p:stCondLst>
                                  <p:childTnLst>
                                    <p:set>
                                      <p:cBhvr>
                                        <p:cTn id="88" dur="1" fill="hold">
                                          <p:stCondLst>
                                            <p:cond delay="0"/>
                                          </p:stCondLst>
                                        </p:cTn>
                                        <p:tgtEl>
                                          <p:spTgt spid="197"/>
                                        </p:tgtEl>
                                        <p:attrNameLst>
                                          <p:attrName>style.visibility</p:attrName>
                                        </p:attrNameLst>
                                      </p:cBhvr>
                                      <p:to>
                                        <p:strVal val="visible"/>
                                      </p:to>
                                    </p:set>
                                    <p:animEffect transition="in" filter="fade">
                                      <p:cBhvr>
                                        <p:cTn id="89" dur="500"/>
                                        <p:tgtEl>
                                          <p:spTgt spid="197"/>
                                        </p:tgtEl>
                                      </p:cBhvr>
                                    </p:animEffect>
                                  </p:childTnLst>
                                </p:cTn>
                              </p:par>
                            </p:childTnLst>
                          </p:cTn>
                        </p:par>
                      </p:childTnLst>
                    </p:cTn>
                  </p:par>
                  <p:par>
                    <p:cTn id="90" fill="hold">
                      <p:stCondLst>
                        <p:cond delay="indefinite"/>
                      </p:stCondLst>
                      <p:childTnLst>
                        <p:par>
                          <p:cTn id="91" fill="hold">
                            <p:stCondLst>
                              <p:cond delay="0"/>
                            </p:stCondLst>
                            <p:childTnLst>
                              <p:par>
                                <p:cTn id="92" presetID="1" presetClass="entr" presetSubtype="0" fill="hold" nodeType="clickEffect">
                                  <p:stCondLst>
                                    <p:cond delay="0"/>
                                  </p:stCondLst>
                                  <p:childTnLst>
                                    <p:set>
                                      <p:cBhvr>
                                        <p:cTn id="93" dur="1" fill="hold">
                                          <p:stCondLst>
                                            <p:cond delay="0"/>
                                          </p:stCondLst>
                                        </p:cTn>
                                        <p:tgtEl>
                                          <p:spTgt spid="207"/>
                                        </p:tgtEl>
                                        <p:attrNameLst>
                                          <p:attrName>style.visibility</p:attrName>
                                        </p:attrNameLst>
                                      </p:cBhvr>
                                      <p:to>
                                        <p:strVal val="visible"/>
                                      </p:to>
                                    </p:set>
                                  </p:childTnLst>
                                </p:cTn>
                              </p:par>
                            </p:childTnLst>
                          </p:cTn>
                        </p:par>
                      </p:childTnLst>
                    </p:cTn>
                  </p:par>
                  <p:par>
                    <p:cTn id="94" fill="hold">
                      <p:stCondLst>
                        <p:cond delay="indefinite"/>
                      </p:stCondLst>
                      <p:childTnLst>
                        <p:par>
                          <p:cTn id="95" fill="hold">
                            <p:stCondLst>
                              <p:cond delay="0"/>
                            </p:stCondLst>
                            <p:childTnLst>
                              <p:par>
                                <p:cTn id="96" presetID="22" presetClass="entr" presetSubtype="2" fill="hold" grpId="0" nodeType="clickEffect">
                                  <p:stCondLst>
                                    <p:cond delay="0"/>
                                  </p:stCondLst>
                                  <p:childTnLst>
                                    <p:set>
                                      <p:cBhvr>
                                        <p:cTn id="97" dur="1" fill="hold">
                                          <p:stCondLst>
                                            <p:cond delay="0"/>
                                          </p:stCondLst>
                                        </p:cTn>
                                        <p:tgtEl>
                                          <p:spTgt spid="206"/>
                                        </p:tgtEl>
                                        <p:attrNameLst>
                                          <p:attrName>style.visibility</p:attrName>
                                        </p:attrNameLst>
                                      </p:cBhvr>
                                      <p:to>
                                        <p:strVal val="visible"/>
                                      </p:to>
                                    </p:set>
                                    <p:animEffect transition="in" filter="wipe(right)">
                                      <p:cBhvr>
                                        <p:cTn id="98" dur="500"/>
                                        <p:tgtEl>
                                          <p:spTgt spid="206"/>
                                        </p:tgtEl>
                                      </p:cBhvr>
                                    </p:animEffect>
                                  </p:childTnLst>
                                </p:cTn>
                              </p:par>
                            </p:childTnLst>
                          </p:cTn>
                        </p:par>
                      </p:childTnLst>
                    </p:cTn>
                  </p:par>
                  <p:par>
                    <p:cTn id="99" fill="hold">
                      <p:stCondLst>
                        <p:cond delay="indefinite"/>
                      </p:stCondLst>
                      <p:childTnLst>
                        <p:par>
                          <p:cTn id="100" fill="hold">
                            <p:stCondLst>
                              <p:cond delay="0"/>
                            </p:stCondLst>
                            <p:childTnLst>
                              <p:par>
                                <p:cTn id="101" presetID="10" presetClass="exit" presetSubtype="0" fill="hold" nodeType="clickEffect">
                                  <p:stCondLst>
                                    <p:cond delay="0"/>
                                  </p:stCondLst>
                                  <p:childTnLst>
                                    <p:animEffect transition="out" filter="fade">
                                      <p:cBhvr>
                                        <p:cTn id="102" dur="500"/>
                                        <p:tgtEl>
                                          <p:spTgt spid="197"/>
                                        </p:tgtEl>
                                      </p:cBhvr>
                                    </p:animEffect>
                                    <p:set>
                                      <p:cBhvr>
                                        <p:cTn id="103" dur="1" fill="hold">
                                          <p:stCondLst>
                                            <p:cond delay="499"/>
                                          </p:stCondLst>
                                        </p:cTn>
                                        <p:tgtEl>
                                          <p:spTgt spid="197"/>
                                        </p:tgtEl>
                                        <p:attrNameLst>
                                          <p:attrName>style.visibility</p:attrName>
                                        </p:attrNameLst>
                                      </p:cBhvr>
                                      <p:to>
                                        <p:strVal val="hidden"/>
                                      </p:to>
                                    </p:set>
                                  </p:childTnLst>
                                </p:cTn>
                              </p:par>
                            </p:childTnLst>
                          </p:cTn>
                        </p:par>
                      </p:childTnLst>
                    </p:cTn>
                  </p:par>
                  <p:par>
                    <p:cTn id="104" fill="hold">
                      <p:stCondLst>
                        <p:cond delay="indefinite"/>
                      </p:stCondLst>
                      <p:childTnLst>
                        <p:par>
                          <p:cTn id="105" fill="hold">
                            <p:stCondLst>
                              <p:cond delay="0"/>
                            </p:stCondLst>
                            <p:childTnLst>
                              <p:par>
                                <p:cTn id="106" presetID="10" presetClass="entr" presetSubtype="0" fill="hold" nodeType="clickEffect">
                                  <p:stCondLst>
                                    <p:cond delay="0"/>
                                  </p:stCondLst>
                                  <p:childTnLst>
                                    <p:set>
                                      <p:cBhvr>
                                        <p:cTn id="107" dur="1" fill="hold">
                                          <p:stCondLst>
                                            <p:cond delay="0"/>
                                          </p:stCondLst>
                                        </p:cTn>
                                        <p:tgtEl>
                                          <p:spTgt spid="211"/>
                                        </p:tgtEl>
                                        <p:attrNameLst>
                                          <p:attrName>style.visibility</p:attrName>
                                        </p:attrNameLst>
                                      </p:cBhvr>
                                      <p:to>
                                        <p:strVal val="visible"/>
                                      </p:to>
                                    </p:set>
                                    <p:animEffect transition="in" filter="fade">
                                      <p:cBhvr>
                                        <p:cTn id="108" dur="500"/>
                                        <p:tgtEl>
                                          <p:spTgt spid="211"/>
                                        </p:tgtEl>
                                      </p:cBhvr>
                                    </p:animEffect>
                                  </p:childTnLst>
                                </p:cTn>
                              </p:par>
                            </p:childTnLst>
                          </p:cTn>
                        </p:par>
                      </p:childTnLst>
                    </p:cTn>
                  </p:par>
                  <p:par>
                    <p:cTn id="109" fill="hold">
                      <p:stCondLst>
                        <p:cond delay="indefinite"/>
                      </p:stCondLst>
                      <p:childTnLst>
                        <p:par>
                          <p:cTn id="110" fill="hold">
                            <p:stCondLst>
                              <p:cond delay="0"/>
                            </p:stCondLst>
                            <p:childTnLst>
                              <p:par>
                                <p:cTn id="111" presetID="10" presetClass="exit" presetSubtype="0" fill="hold" nodeType="clickEffect">
                                  <p:stCondLst>
                                    <p:cond delay="0"/>
                                  </p:stCondLst>
                                  <p:childTnLst>
                                    <p:animEffect transition="out" filter="fade">
                                      <p:cBhvr>
                                        <p:cTn id="112" dur="500"/>
                                        <p:tgtEl>
                                          <p:spTgt spid="211"/>
                                        </p:tgtEl>
                                      </p:cBhvr>
                                    </p:animEffect>
                                    <p:set>
                                      <p:cBhvr>
                                        <p:cTn id="113" dur="1" fill="hold">
                                          <p:stCondLst>
                                            <p:cond delay="499"/>
                                          </p:stCondLst>
                                        </p:cTn>
                                        <p:tgtEl>
                                          <p:spTgt spid="211"/>
                                        </p:tgtEl>
                                        <p:attrNameLst>
                                          <p:attrName>style.visibility</p:attrName>
                                        </p:attrNameLst>
                                      </p:cBhvr>
                                      <p:to>
                                        <p:strVal val="hidden"/>
                                      </p:to>
                                    </p:set>
                                  </p:childTnLst>
                                </p:cTn>
                              </p:par>
                            </p:childTnLst>
                          </p:cTn>
                        </p:par>
                      </p:childTnLst>
                    </p:cTn>
                  </p:par>
                  <p:par>
                    <p:cTn id="114" fill="hold">
                      <p:stCondLst>
                        <p:cond delay="indefinite"/>
                      </p:stCondLst>
                      <p:childTnLst>
                        <p:par>
                          <p:cTn id="115" fill="hold">
                            <p:stCondLst>
                              <p:cond delay="0"/>
                            </p:stCondLst>
                            <p:childTnLst>
                              <p:par>
                                <p:cTn id="116" presetID="10" presetClass="entr" presetSubtype="0" fill="hold" nodeType="clickEffect">
                                  <p:stCondLst>
                                    <p:cond delay="0"/>
                                  </p:stCondLst>
                                  <p:childTnLst>
                                    <p:set>
                                      <p:cBhvr>
                                        <p:cTn id="117" dur="1" fill="hold">
                                          <p:stCondLst>
                                            <p:cond delay="0"/>
                                          </p:stCondLst>
                                        </p:cTn>
                                        <p:tgtEl>
                                          <p:spTgt spid="214"/>
                                        </p:tgtEl>
                                        <p:attrNameLst>
                                          <p:attrName>style.visibility</p:attrName>
                                        </p:attrNameLst>
                                      </p:cBhvr>
                                      <p:to>
                                        <p:strVal val="visible"/>
                                      </p:to>
                                    </p:set>
                                    <p:animEffect transition="in" filter="fade">
                                      <p:cBhvr>
                                        <p:cTn id="118" dur="500"/>
                                        <p:tgtEl>
                                          <p:spTgt spid="214"/>
                                        </p:tgtEl>
                                      </p:cBhvr>
                                    </p:animEffect>
                                  </p:childTnLst>
                                </p:cTn>
                              </p:par>
                            </p:childTnLst>
                          </p:cTn>
                        </p:par>
                      </p:childTnLst>
                    </p:cTn>
                  </p:par>
                  <p:par>
                    <p:cTn id="119" fill="hold">
                      <p:stCondLst>
                        <p:cond delay="indefinite"/>
                      </p:stCondLst>
                      <p:childTnLst>
                        <p:par>
                          <p:cTn id="120" fill="hold">
                            <p:stCondLst>
                              <p:cond delay="0"/>
                            </p:stCondLst>
                            <p:childTnLst>
                              <p:par>
                                <p:cTn id="121" presetID="1" presetClass="exit" presetSubtype="0" fill="hold" grpId="1" nodeType="clickEffect">
                                  <p:stCondLst>
                                    <p:cond delay="0"/>
                                  </p:stCondLst>
                                  <p:childTnLst>
                                    <p:set>
                                      <p:cBhvr>
                                        <p:cTn id="122" dur="1" fill="hold">
                                          <p:stCondLst>
                                            <p:cond delay="0"/>
                                          </p:stCondLst>
                                        </p:cTn>
                                        <p:tgtEl>
                                          <p:spTgt spid="206"/>
                                        </p:tgtEl>
                                        <p:attrNameLst>
                                          <p:attrName>style.visibility</p:attrName>
                                        </p:attrNameLst>
                                      </p:cBhvr>
                                      <p:to>
                                        <p:strVal val="hidden"/>
                                      </p:to>
                                    </p:set>
                                  </p:childTnLst>
                                </p:cTn>
                              </p:par>
                              <p:par>
                                <p:cTn id="123" presetID="10" presetClass="exit" presetSubtype="0" fill="hold" nodeType="withEffect">
                                  <p:stCondLst>
                                    <p:cond delay="0"/>
                                  </p:stCondLst>
                                  <p:childTnLst>
                                    <p:animEffect transition="out" filter="fade">
                                      <p:cBhvr>
                                        <p:cTn id="124" dur="500"/>
                                        <p:tgtEl>
                                          <p:spTgt spid="214"/>
                                        </p:tgtEl>
                                      </p:cBhvr>
                                    </p:animEffect>
                                    <p:set>
                                      <p:cBhvr>
                                        <p:cTn id="125" dur="1" fill="hold">
                                          <p:stCondLst>
                                            <p:cond delay="499"/>
                                          </p:stCondLst>
                                        </p:cTn>
                                        <p:tgtEl>
                                          <p:spTgt spid="214"/>
                                        </p:tgtEl>
                                        <p:attrNameLst>
                                          <p:attrName>style.visibility</p:attrName>
                                        </p:attrNameLst>
                                      </p:cBhvr>
                                      <p:to>
                                        <p:strVal val="hidden"/>
                                      </p:to>
                                    </p:set>
                                  </p:childTnLst>
                                </p:cTn>
                              </p:par>
                              <p:par>
                                <p:cTn id="126" presetID="1" presetClass="exit" presetSubtype="0" fill="hold" nodeType="withEffect">
                                  <p:stCondLst>
                                    <p:cond delay="0"/>
                                  </p:stCondLst>
                                  <p:childTnLst>
                                    <p:set>
                                      <p:cBhvr>
                                        <p:cTn id="127" dur="1" fill="hold">
                                          <p:stCondLst>
                                            <p:cond delay="0"/>
                                          </p:stCondLst>
                                        </p:cTn>
                                        <p:tgtEl>
                                          <p:spTgt spid="207"/>
                                        </p:tgtEl>
                                        <p:attrNameLst>
                                          <p:attrName>style.visibility</p:attrName>
                                        </p:attrNameLst>
                                      </p:cBhvr>
                                      <p:to>
                                        <p:strVal val="hidden"/>
                                      </p:to>
                                    </p:set>
                                  </p:childTnLst>
                                </p:cTn>
                              </p:par>
                            </p:childTnLst>
                          </p:cTn>
                        </p:par>
                      </p:childTnLst>
                    </p:cTn>
                  </p:par>
                  <p:par>
                    <p:cTn id="128" fill="hold">
                      <p:stCondLst>
                        <p:cond delay="indefinite"/>
                      </p:stCondLst>
                      <p:childTnLst>
                        <p:par>
                          <p:cTn id="129" fill="hold">
                            <p:stCondLst>
                              <p:cond delay="0"/>
                            </p:stCondLst>
                            <p:childTnLst>
                              <p:par>
                                <p:cTn id="130" presetID="10" presetClass="entr" presetSubtype="0" fill="hold" nodeType="clickEffect">
                                  <p:stCondLst>
                                    <p:cond delay="0"/>
                                  </p:stCondLst>
                                  <p:childTnLst>
                                    <p:set>
                                      <p:cBhvr>
                                        <p:cTn id="131" dur="1" fill="hold">
                                          <p:stCondLst>
                                            <p:cond delay="0"/>
                                          </p:stCondLst>
                                        </p:cTn>
                                        <p:tgtEl>
                                          <p:spTgt spid="251"/>
                                        </p:tgtEl>
                                        <p:attrNameLst>
                                          <p:attrName>style.visibility</p:attrName>
                                        </p:attrNameLst>
                                      </p:cBhvr>
                                      <p:to>
                                        <p:strVal val="visible"/>
                                      </p:to>
                                    </p:set>
                                    <p:animEffect transition="in" filter="fade">
                                      <p:cBhvr>
                                        <p:cTn id="132" dur="500"/>
                                        <p:tgtEl>
                                          <p:spTgt spid="251"/>
                                        </p:tgtEl>
                                      </p:cBhvr>
                                    </p:animEffect>
                                  </p:childTnLst>
                                </p:cTn>
                              </p:par>
                            </p:childTnLst>
                          </p:cTn>
                        </p:par>
                      </p:childTnLst>
                    </p:cTn>
                  </p:par>
                  <p:par>
                    <p:cTn id="133" fill="hold">
                      <p:stCondLst>
                        <p:cond delay="indefinite"/>
                      </p:stCondLst>
                      <p:childTnLst>
                        <p:par>
                          <p:cTn id="134" fill="hold">
                            <p:stCondLst>
                              <p:cond delay="0"/>
                            </p:stCondLst>
                            <p:childTnLst>
                              <p:par>
                                <p:cTn id="135" presetID="1" presetClass="entr" presetSubtype="0" fill="hold" grpId="0" nodeType="clickEffect">
                                  <p:stCondLst>
                                    <p:cond delay="0"/>
                                  </p:stCondLst>
                                  <p:childTnLst>
                                    <p:set>
                                      <p:cBhvr>
                                        <p:cTn id="136" dur="1" fill="hold">
                                          <p:stCondLst>
                                            <p:cond delay="0"/>
                                          </p:stCondLst>
                                        </p:cTn>
                                        <p:tgtEl>
                                          <p:spTgt spid="254"/>
                                        </p:tgtEl>
                                        <p:attrNameLst>
                                          <p:attrName>style.visibility</p:attrName>
                                        </p:attrNameLst>
                                      </p:cBhvr>
                                      <p:to>
                                        <p:strVal val="visible"/>
                                      </p:to>
                                    </p:set>
                                  </p:childTnLst>
                                </p:cTn>
                              </p:par>
                            </p:childTnLst>
                          </p:cTn>
                        </p:par>
                      </p:childTnLst>
                    </p:cTn>
                  </p:par>
                  <p:par>
                    <p:cTn id="137" fill="hold">
                      <p:stCondLst>
                        <p:cond delay="indefinite"/>
                      </p:stCondLst>
                      <p:childTnLst>
                        <p:par>
                          <p:cTn id="138" fill="hold">
                            <p:stCondLst>
                              <p:cond delay="0"/>
                            </p:stCondLst>
                            <p:childTnLst>
                              <p:par>
                                <p:cTn id="139" presetID="1" presetClass="entr" presetSubtype="0" fill="hold" grpId="0" nodeType="clickEffect">
                                  <p:stCondLst>
                                    <p:cond delay="0"/>
                                  </p:stCondLst>
                                  <p:childTnLst>
                                    <p:set>
                                      <p:cBhvr>
                                        <p:cTn id="140" dur="1" fill="hold">
                                          <p:stCondLst>
                                            <p:cond delay="0"/>
                                          </p:stCondLst>
                                        </p:cTn>
                                        <p:tgtEl>
                                          <p:spTgt spid="256"/>
                                        </p:tgtEl>
                                        <p:attrNameLst>
                                          <p:attrName>style.visibility</p:attrName>
                                        </p:attrNameLst>
                                      </p:cBhvr>
                                      <p:to>
                                        <p:strVal val="visible"/>
                                      </p:to>
                                    </p:set>
                                  </p:childTnLst>
                                </p:cTn>
                              </p:par>
                            </p:childTnLst>
                          </p:cTn>
                        </p:par>
                      </p:childTnLst>
                    </p:cTn>
                  </p:par>
                  <p:par>
                    <p:cTn id="141" fill="hold">
                      <p:stCondLst>
                        <p:cond delay="indefinite"/>
                      </p:stCondLst>
                      <p:childTnLst>
                        <p:par>
                          <p:cTn id="142" fill="hold">
                            <p:stCondLst>
                              <p:cond delay="0"/>
                            </p:stCondLst>
                            <p:childTnLst>
                              <p:par>
                                <p:cTn id="143" presetID="1" presetClass="exit" presetSubtype="0" fill="hold" nodeType="clickEffect">
                                  <p:stCondLst>
                                    <p:cond delay="0"/>
                                  </p:stCondLst>
                                  <p:childTnLst>
                                    <p:set>
                                      <p:cBhvr>
                                        <p:cTn id="144" dur="1" fill="hold">
                                          <p:stCondLst>
                                            <p:cond delay="0"/>
                                          </p:stCondLst>
                                        </p:cTn>
                                        <p:tgtEl>
                                          <p:spTgt spid="251"/>
                                        </p:tgtEl>
                                        <p:attrNameLst>
                                          <p:attrName>style.visibility</p:attrName>
                                        </p:attrNameLst>
                                      </p:cBhvr>
                                      <p:to>
                                        <p:strVal val="hidden"/>
                                      </p:to>
                                    </p:set>
                                  </p:childTnLst>
                                </p:cTn>
                              </p:par>
                              <p:par>
                                <p:cTn id="145" presetID="1" presetClass="exit" presetSubtype="0" fill="hold" grpId="1" nodeType="withEffect">
                                  <p:stCondLst>
                                    <p:cond delay="0"/>
                                  </p:stCondLst>
                                  <p:childTnLst>
                                    <p:set>
                                      <p:cBhvr>
                                        <p:cTn id="146" dur="1" fill="hold">
                                          <p:stCondLst>
                                            <p:cond delay="0"/>
                                          </p:stCondLst>
                                        </p:cTn>
                                        <p:tgtEl>
                                          <p:spTgt spid="254"/>
                                        </p:tgtEl>
                                        <p:attrNameLst>
                                          <p:attrName>style.visibility</p:attrName>
                                        </p:attrNameLst>
                                      </p:cBhvr>
                                      <p:to>
                                        <p:strVal val="hidden"/>
                                      </p:to>
                                    </p:set>
                                  </p:childTnLst>
                                </p:cTn>
                              </p:par>
                              <p:par>
                                <p:cTn id="147" presetID="1" presetClass="exit" presetSubtype="0" fill="hold" grpId="1" nodeType="withEffect">
                                  <p:stCondLst>
                                    <p:cond delay="0"/>
                                  </p:stCondLst>
                                  <p:childTnLst>
                                    <p:set>
                                      <p:cBhvr>
                                        <p:cTn id="148" dur="1" fill="hold">
                                          <p:stCondLst>
                                            <p:cond delay="0"/>
                                          </p:stCondLst>
                                        </p:cTn>
                                        <p:tgtEl>
                                          <p:spTgt spid="256"/>
                                        </p:tgtEl>
                                        <p:attrNameLst>
                                          <p:attrName>style.visibility</p:attrName>
                                        </p:attrNameLst>
                                      </p:cBhvr>
                                      <p:to>
                                        <p:strVal val="hidden"/>
                                      </p:to>
                                    </p:set>
                                  </p:childTnLst>
                                </p:cTn>
                              </p:par>
                            </p:childTnLst>
                          </p:cTn>
                        </p:par>
                      </p:childTnLst>
                    </p:cTn>
                  </p:par>
                  <p:par>
                    <p:cTn id="149" fill="hold">
                      <p:stCondLst>
                        <p:cond delay="indefinite"/>
                      </p:stCondLst>
                      <p:childTnLst>
                        <p:par>
                          <p:cTn id="150" fill="hold">
                            <p:stCondLst>
                              <p:cond delay="0"/>
                            </p:stCondLst>
                            <p:childTnLst>
                              <p:par>
                                <p:cTn id="151" presetID="10" presetClass="entr" presetSubtype="0" fill="hold" nodeType="clickEffect">
                                  <p:stCondLst>
                                    <p:cond delay="0"/>
                                  </p:stCondLst>
                                  <p:childTnLst>
                                    <p:set>
                                      <p:cBhvr>
                                        <p:cTn id="152" dur="1" fill="hold">
                                          <p:stCondLst>
                                            <p:cond delay="0"/>
                                          </p:stCondLst>
                                        </p:cTn>
                                        <p:tgtEl>
                                          <p:spTgt spid="228"/>
                                        </p:tgtEl>
                                        <p:attrNameLst>
                                          <p:attrName>style.visibility</p:attrName>
                                        </p:attrNameLst>
                                      </p:cBhvr>
                                      <p:to>
                                        <p:strVal val="visible"/>
                                      </p:to>
                                    </p:set>
                                    <p:animEffect transition="in" filter="fade">
                                      <p:cBhvr>
                                        <p:cTn id="153" dur="500"/>
                                        <p:tgtEl>
                                          <p:spTgt spid="228"/>
                                        </p:tgtEl>
                                      </p:cBhvr>
                                    </p:animEffect>
                                  </p:childTnLst>
                                </p:cTn>
                              </p:par>
                            </p:childTnLst>
                          </p:cTn>
                        </p:par>
                      </p:childTnLst>
                    </p:cTn>
                  </p:par>
                  <p:par>
                    <p:cTn id="154" fill="hold">
                      <p:stCondLst>
                        <p:cond delay="indefinite"/>
                      </p:stCondLst>
                      <p:childTnLst>
                        <p:par>
                          <p:cTn id="155" fill="hold">
                            <p:stCondLst>
                              <p:cond delay="0"/>
                            </p:stCondLst>
                            <p:childTnLst>
                              <p:par>
                                <p:cTn id="156" presetID="1" presetClass="entr" presetSubtype="0" fill="hold" nodeType="clickEffect">
                                  <p:stCondLst>
                                    <p:cond delay="0"/>
                                  </p:stCondLst>
                                  <p:childTnLst>
                                    <p:set>
                                      <p:cBhvr>
                                        <p:cTn id="157" dur="1" fill="hold">
                                          <p:stCondLst>
                                            <p:cond delay="0"/>
                                          </p:stCondLst>
                                        </p:cTn>
                                        <p:tgtEl>
                                          <p:spTgt spid="24"/>
                                        </p:tgtEl>
                                        <p:attrNameLst>
                                          <p:attrName>style.visibility</p:attrName>
                                        </p:attrNameLst>
                                      </p:cBhvr>
                                      <p:to>
                                        <p:strVal val="visible"/>
                                      </p:to>
                                    </p:set>
                                  </p:childTnLst>
                                </p:cTn>
                              </p:par>
                            </p:childTnLst>
                          </p:cTn>
                        </p:par>
                      </p:childTnLst>
                    </p:cTn>
                  </p:par>
                  <p:par>
                    <p:cTn id="158" fill="hold">
                      <p:stCondLst>
                        <p:cond delay="indefinite"/>
                      </p:stCondLst>
                      <p:childTnLst>
                        <p:par>
                          <p:cTn id="159" fill="hold">
                            <p:stCondLst>
                              <p:cond delay="0"/>
                            </p:stCondLst>
                            <p:childTnLst>
                              <p:par>
                                <p:cTn id="160" presetID="22" presetClass="entr" presetSubtype="8" fill="hold" grpId="0" nodeType="clickEffect">
                                  <p:stCondLst>
                                    <p:cond delay="0"/>
                                  </p:stCondLst>
                                  <p:childTnLst>
                                    <p:set>
                                      <p:cBhvr>
                                        <p:cTn id="161" dur="1" fill="hold">
                                          <p:stCondLst>
                                            <p:cond delay="0"/>
                                          </p:stCondLst>
                                        </p:cTn>
                                        <p:tgtEl>
                                          <p:spTgt spid="241"/>
                                        </p:tgtEl>
                                        <p:attrNameLst>
                                          <p:attrName>style.visibility</p:attrName>
                                        </p:attrNameLst>
                                      </p:cBhvr>
                                      <p:to>
                                        <p:strVal val="visible"/>
                                      </p:to>
                                    </p:set>
                                    <p:animEffect transition="in" filter="wipe(left)">
                                      <p:cBhvr>
                                        <p:cTn id="162" dur="500"/>
                                        <p:tgtEl>
                                          <p:spTgt spid="241"/>
                                        </p:tgtEl>
                                      </p:cBhvr>
                                    </p:animEffect>
                                  </p:childTnLst>
                                </p:cTn>
                              </p:par>
                            </p:childTnLst>
                          </p:cTn>
                        </p:par>
                      </p:childTnLst>
                    </p:cTn>
                  </p:par>
                  <p:par>
                    <p:cTn id="163" fill="hold">
                      <p:stCondLst>
                        <p:cond delay="indefinite"/>
                      </p:stCondLst>
                      <p:childTnLst>
                        <p:par>
                          <p:cTn id="164" fill="hold">
                            <p:stCondLst>
                              <p:cond delay="0"/>
                            </p:stCondLst>
                            <p:childTnLst>
                              <p:par>
                                <p:cTn id="165" presetID="1" presetClass="exit" presetSubtype="0" fill="hold" nodeType="clickEffect">
                                  <p:stCondLst>
                                    <p:cond delay="0"/>
                                  </p:stCondLst>
                                  <p:childTnLst>
                                    <p:set>
                                      <p:cBhvr>
                                        <p:cTn id="166" dur="1" fill="hold">
                                          <p:stCondLst>
                                            <p:cond delay="0"/>
                                          </p:stCondLst>
                                        </p:cTn>
                                        <p:tgtEl>
                                          <p:spTgt spid="228"/>
                                        </p:tgtEl>
                                        <p:attrNameLst>
                                          <p:attrName>style.visibility</p:attrName>
                                        </p:attrNameLst>
                                      </p:cBhvr>
                                      <p:to>
                                        <p:strVal val="hidden"/>
                                      </p:to>
                                    </p:set>
                                  </p:childTnLst>
                                </p:cTn>
                              </p:par>
                            </p:childTnLst>
                          </p:cTn>
                        </p:par>
                      </p:childTnLst>
                    </p:cTn>
                  </p:par>
                  <p:par>
                    <p:cTn id="167" fill="hold">
                      <p:stCondLst>
                        <p:cond delay="indefinite"/>
                      </p:stCondLst>
                      <p:childTnLst>
                        <p:par>
                          <p:cTn id="168" fill="hold">
                            <p:stCondLst>
                              <p:cond delay="0"/>
                            </p:stCondLst>
                            <p:childTnLst>
                              <p:par>
                                <p:cTn id="169" presetID="10" presetClass="entr" presetSubtype="0" fill="hold" nodeType="clickEffect">
                                  <p:stCondLst>
                                    <p:cond delay="0"/>
                                  </p:stCondLst>
                                  <p:childTnLst>
                                    <p:set>
                                      <p:cBhvr>
                                        <p:cTn id="170" dur="1" fill="hold">
                                          <p:stCondLst>
                                            <p:cond delay="0"/>
                                          </p:stCondLst>
                                        </p:cTn>
                                        <p:tgtEl>
                                          <p:spTgt spid="231"/>
                                        </p:tgtEl>
                                        <p:attrNameLst>
                                          <p:attrName>style.visibility</p:attrName>
                                        </p:attrNameLst>
                                      </p:cBhvr>
                                      <p:to>
                                        <p:strVal val="visible"/>
                                      </p:to>
                                    </p:set>
                                    <p:animEffect transition="in" filter="fade">
                                      <p:cBhvr>
                                        <p:cTn id="171" dur="500"/>
                                        <p:tgtEl>
                                          <p:spTgt spid="231"/>
                                        </p:tgtEl>
                                      </p:cBhvr>
                                    </p:animEffect>
                                  </p:childTnLst>
                                </p:cTn>
                              </p:par>
                            </p:childTnLst>
                          </p:cTn>
                        </p:par>
                      </p:childTnLst>
                    </p:cTn>
                  </p:par>
                  <p:par>
                    <p:cTn id="172" fill="hold">
                      <p:stCondLst>
                        <p:cond delay="indefinite"/>
                      </p:stCondLst>
                      <p:childTnLst>
                        <p:par>
                          <p:cTn id="173" fill="hold">
                            <p:stCondLst>
                              <p:cond delay="0"/>
                            </p:stCondLst>
                            <p:childTnLst>
                              <p:par>
                                <p:cTn id="174" presetID="10" presetClass="exit" presetSubtype="0" fill="hold" nodeType="clickEffect">
                                  <p:stCondLst>
                                    <p:cond delay="0"/>
                                  </p:stCondLst>
                                  <p:childTnLst>
                                    <p:animEffect transition="out" filter="fade">
                                      <p:cBhvr>
                                        <p:cTn id="175" dur="500"/>
                                        <p:tgtEl>
                                          <p:spTgt spid="231"/>
                                        </p:tgtEl>
                                      </p:cBhvr>
                                    </p:animEffect>
                                    <p:set>
                                      <p:cBhvr>
                                        <p:cTn id="176" dur="1" fill="hold">
                                          <p:stCondLst>
                                            <p:cond delay="499"/>
                                          </p:stCondLst>
                                        </p:cTn>
                                        <p:tgtEl>
                                          <p:spTgt spid="231"/>
                                        </p:tgtEl>
                                        <p:attrNameLst>
                                          <p:attrName>style.visibility</p:attrName>
                                        </p:attrNameLst>
                                      </p:cBhvr>
                                      <p:to>
                                        <p:strVal val="hidden"/>
                                      </p:to>
                                    </p:set>
                                  </p:childTnLst>
                                </p:cTn>
                              </p:par>
                            </p:childTnLst>
                          </p:cTn>
                        </p:par>
                      </p:childTnLst>
                    </p:cTn>
                  </p:par>
                  <p:par>
                    <p:cTn id="177" fill="hold">
                      <p:stCondLst>
                        <p:cond delay="indefinite"/>
                      </p:stCondLst>
                      <p:childTnLst>
                        <p:par>
                          <p:cTn id="178" fill="hold">
                            <p:stCondLst>
                              <p:cond delay="0"/>
                            </p:stCondLst>
                            <p:childTnLst>
                              <p:par>
                                <p:cTn id="179" presetID="10" presetClass="entr" presetSubtype="0" fill="hold" nodeType="clickEffect">
                                  <p:stCondLst>
                                    <p:cond delay="0"/>
                                  </p:stCondLst>
                                  <p:childTnLst>
                                    <p:set>
                                      <p:cBhvr>
                                        <p:cTn id="180" dur="1" fill="hold">
                                          <p:stCondLst>
                                            <p:cond delay="0"/>
                                          </p:stCondLst>
                                        </p:cTn>
                                        <p:tgtEl>
                                          <p:spTgt spid="234"/>
                                        </p:tgtEl>
                                        <p:attrNameLst>
                                          <p:attrName>style.visibility</p:attrName>
                                        </p:attrNameLst>
                                      </p:cBhvr>
                                      <p:to>
                                        <p:strVal val="visible"/>
                                      </p:to>
                                    </p:set>
                                    <p:animEffect transition="in" filter="fade">
                                      <p:cBhvr>
                                        <p:cTn id="181" dur="500"/>
                                        <p:tgtEl>
                                          <p:spTgt spid="234"/>
                                        </p:tgtEl>
                                      </p:cBhvr>
                                    </p:animEffect>
                                  </p:childTnLst>
                                </p:cTn>
                              </p:par>
                            </p:childTnLst>
                          </p:cTn>
                        </p:par>
                      </p:childTnLst>
                    </p:cTn>
                  </p:par>
                  <p:par>
                    <p:cTn id="182" fill="hold">
                      <p:stCondLst>
                        <p:cond delay="indefinite"/>
                      </p:stCondLst>
                      <p:childTnLst>
                        <p:par>
                          <p:cTn id="183" fill="hold">
                            <p:stCondLst>
                              <p:cond delay="0"/>
                            </p:stCondLst>
                            <p:childTnLst>
                              <p:par>
                                <p:cTn id="184" presetID="1" presetClass="entr" presetSubtype="0" fill="hold" grpId="0" nodeType="clickEffect">
                                  <p:stCondLst>
                                    <p:cond delay="0"/>
                                  </p:stCondLst>
                                  <p:childTnLst>
                                    <p:set>
                                      <p:cBhvr>
                                        <p:cTn id="185" dur="1" fill="hold">
                                          <p:stCondLst>
                                            <p:cond delay="0"/>
                                          </p:stCondLst>
                                        </p:cTn>
                                        <p:tgtEl>
                                          <p:spTgt spid="588"/>
                                        </p:tgtEl>
                                        <p:attrNameLst>
                                          <p:attrName>style.visibility</p:attrName>
                                        </p:attrNameLst>
                                      </p:cBhvr>
                                      <p:to>
                                        <p:strVal val="visible"/>
                                      </p:to>
                                    </p:set>
                                  </p:childTnLst>
                                </p:cTn>
                              </p:par>
                            </p:childTnLst>
                          </p:cTn>
                        </p:par>
                      </p:childTnLst>
                    </p:cTn>
                  </p:par>
                  <p:par>
                    <p:cTn id="186" fill="hold">
                      <p:stCondLst>
                        <p:cond delay="indefinite"/>
                      </p:stCondLst>
                      <p:childTnLst>
                        <p:par>
                          <p:cTn id="187" fill="hold">
                            <p:stCondLst>
                              <p:cond delay="0"/>
                            </p:stCondLst>
                            <p:childTnLst>
                              <p:par>
                                <p:cTn id="188" presetID="1" presetClass="entr" presetSubtype="0" fill="hold" grpId="0" nodeType="clickEffect">
                                  <p:stCondLst>
                                    <p:cond delay="0"/>
                                  </p:stCondLst>
                                  <p:childTnLst>
                                    <p:set>
                                      <p:cBhvr>
                                        <p:cTn id="189" dur="1" fill="hold">
                                          <p:stCondLst>
                                            <p:cond delay="0"/>
                                          </p:stCondLst>
                                        </p:cTn>
                                        <p:tgtEl>
                                          <p:spTgt spid="141"/>
                                        </p:tgtEl>
                                        <p:attrNameLst>
                                          <p:attrName>style.visibility</p:attrName>
                                        </p:attrNameLst>
                                      </p:cBhvr>
                                      <p:to>
                                        <p:strVal val="visible"/>
                                      </p:to>
                                    </p:set>
                                  </p:childTnLst>
                                </p:cTn>
                              </p:par>
                            </p:childTnLst>
                          </p:cTn>
                        </p:par>
                      </p:childTnLst>
                    </p:cTn>
                  </p:par>
                  <p:par>
                    <p:cTn id="190" fill="hold">
                      <p:stCondLst>
                        <p:cond delay="indefinite"/>
                      </p:stCondLst>
                      <p:childTnLst>
                        <p:par>
                          <p:cTn id="191" fill="hold">
                            <p:stCondLst>
                              <p:cond delay="0"/>
                            </p:stCondLst>
                            <p:childTnLst>
                              <p:par>
                                <p:cTn id="192" presetID="1" presetClass="entr" presetSubtype="0" fill="hold" grpId="0" nodeType="clickEffect">
                                  <p:stCondLst>
                                    <p:cond delay="0"/>
                                  </p:stCondLst>
                                  <p:childTnLst>
                                    <p:set>
                                      <p:cBhvr>
                                        <p:cTn id="193" dur="1" fill="hold">
                                          <p:stCondLst>
                                            <p:cond delay="0"/>
                                          </p:stCondLst>
                                        </p:cTn>
                                        <p:tgtEl>
                                          <p:spTgt spid="148"/>
                                        </p:tgtEl>
                                        <p:attrNameLst>
                                          <p:attrName>style.visibility</p:attrName>
                                        </p:attrNameLst>
                                      </p:cBhvr>
                                      <p:to>
                                        <p:strVal val="visible"/>
                                      </p:to>
                                    </p:set>
                                  </p:childTnLst>
                                </p:cTn>
                              </p:par>
                            </p:childTnLst>
                          </p:cTn>
                        </p:par>
                      </p:childTnLst>
                    </p:cTn>
                  </p:par>
                  <p:par>
                    <p:cTn id="194" fill="hold">
                      <p:stCondLst>
                        <p:cond delay="indefinite"/>
                      </p:stCondLst>
                      <p:childTnLst>
                        <p:par>
                          <p:cTn id="195" fill="hold">
                            <p:stCondLst>
                              <p:cond delay="0"/>
                            </p:stCondLst>
                            <p:childTnLst>
                              <p:par>
                                <p:cTn id="196" presetID="1" presetClass="entr" presetSubtype="0" fill="hold" nodeType="clickEffect">
                                  <p:stCondLst>
                                    <p:cond delay="0"/>
                                  </p:stCondLst>
                                  <p:childTnLst>
                                    <p:set>
                                      <p:cBhvr>
                                        <p:cTn id="197" dur="1" fill="hold">
                                          <p:stCondLst>
                                            <p:cond delay="0"/>
                                          </p:stCondLst>
                                        </p:cTn>
                                        <p:tgtEl>
                                          <p:spTgt spid="136"/>
                                        </p:tgtEl>
                                        <p:attrNameLst>
                                          <p:attrName>style.visibility</p:attrName>
                                        </p:attrNameLst>
                                      </p:cBhvr>
                                      <p:to>
                                        <p:strVal val="visible"/>
                                      </p:to>
                                    </p:set>
                                  </p:childTnLst>
                                </p:cTn>
                              </p:par>
                            </p:childTnLst>
                          </p:cTn>
                        </p:par>
                      </p:childTnLst>
                    </p:cTn>
                  </p:par>
                  <p:par>
                    <p:cTn id="198" fill="hold">
                      <p:stCondLst>
                        <p:cond delay="indefinite"/>
                      </p:stCondLst>
                      <p:childTnLst>
                        <p:par>
                          <p:cTn id="199" fill="hold">
                            <p:stCondLst>
                              <p:cond delay="0"/>
                            </p:stCondLst>
                            <p:childTnLst>
                              <p:par>
                                <p:cTn id="200" presetID="1" presetClass="entr" presetSubtype="0" fill="hold" grpId="0" nodeType="clickEffect">
                                  <p:stCondLst>
                                    <p:cond delay="0"/>
                                  </p:stCondLst>
                                  <p:childTnLst>
                                    <p:set>
                                      <p:cBhvr>
                                        <p:cTn id="201" dur="1" fill="hold">
                                          <p:stCondLst>
                                            <p:cond delay="0"/>
                                          </p:stCondLst>
                                        </p:cTn>
                                        <p:tgtEl>
                                          <p:spTgt spid="153"/>
                                        </p:tgtEl>
                                        <p:attrNameLst>
                                          <p:attrName>style.visibility</p:attrName>
                                        </p:attrNameLst>
                                      </p:cBhvr>
                                      <p:to>
                                        <p:strVal val="visible"/>
                                      </p:to>
                                    </p:set>
                                  </p:childTnLst>
                                </p:cTn>
                              </p:par>
                            </p:childTnLst>
                          </p:cTn>
                        </p:par>
                      </p:childTnLst>
                    </p:cTn>
                  </p:par>
                  <p:par>
                    <p:cTn id="202" fill="hold">
                      <p:stCondLst>
                        <p:cond delay="indefinite"/>
                      </p:stCondLst>
                      <p:childTnLst>
                        <p:par>
                          <p:cTn id="203" fill="hold">
                            <p:stCondLst>
                              <p:cond delay="0"/>
                            </p:stCondLst>
                            <p:childTnLst>
                              <p:par>
                                <p:cTn id="204" presetID="1" presetClass="entr" presetSubtype="0" fill="hold" nodeType="clickEffect">
                                  <p:stCondLst>
                                    <p:cond delay="0"/>
                                  </p:stCondLst>
                                  <p:childTnLst>
                                    <p:set>
                                      <p:cBhvr>
                                        <p:cTn id="205" dur="1" fill="hold">
                                          <p:stCondLst>
                                            <p:cond delay="0"/>
                                          </p:stCondLst>
                                        </p:cTn>
                                        <p:tgtEl>
                                          <p:spTgt spid="149"/>
                                        </p:tgtEl>
                                        <p:attrNameLst>
                                          <p:attrName>style.visibility</p:attrName>
                                        </p:attrNameLst>
                                      </p:cBhvr>
                                      <p:to>
                                        <p:strVal val="visible"/>
                                      </p:to>
                                    </p:set>
                                  </p:childTnLst>
                                </p:cTn>
                              </p:par>
                            </p:childTnLst>
                          </p:cTn>
                        </p:par>
                      </p:childTnLst>
                    </p:cTn>
                  </p:par>
                  <p:par>
                    <p:cTn id="206" fill="hold">
                      <p:stCondLst>
                        <p:cond delay="indefinite"/>
                      </p:stCondLst>
                      <p:childTnLst>
                        <p:par>
                          <p:cTn id="207" fill="hold">
                            <p:stCondLst>
                              <p:cond delay="0"/>
                            </p:stCondLst>
                            <p:childTnLst>
                              <p:par>
                                <p:cTn id="208" presetID="1" presetClass="entr" presetSubtype="0" fill="hold" grpId="0" nodeType="clickEffect">
                                  <p:stCondLst>
                                    <p:cond delay="0"/>
                                  </p:stCondLst>
                                  <p:childTnLst>
                                    <p:set>
                                      <p:cBhvr>
                                        <p:cTn id="209" dur="1" fill="hold">
                                          <p:stCondLst>
                                            <p:cond delay="0"/>
                                          </p:stCondLst>
                                        </p:cTn>
                                        <p:tgtEl>
                                          <p:spTgt spid="140"/>
                                        </p:tgtEl>
                                        <p:attrNameLst>
                                          <p:attrName>style.visibility</p:attrName>
                                        </p:attrNameLst>
                                      </p:cBhvr>
                                      <p:to>
                                        <p:strVal val="visible"/>
                                      </p:to>
                                    </p:set>
                                  </p:childTnLst>
                                </p:cTn>
                              </p:par>
                            </p:childTnLst>
                          </p:cTn>
                        </p:par>
                      </p:childTnLst>
                    </p:cTn>
                  </p:par>
                  <p:par>
                    <p:cTn id="210" fill="hold">
                      <p:stCondLst>
                        <p:cond delay="indefinite"/>
                      </p:stCondLst>
                      <p:childTnLst>
                        <p:par>
                          <p:cTn id="211" fill="hold">
                            <p:stCondLst>
                              <p:cond delay="0"/>
                            </p:stCondLst>
                            <p:childTnLst>
                              <p:par>
                                <p:cTn id="212" presetID="1" presetClass="entr" presetSubtype="0" fill="hold" nodeType="clickEffect">
                                  <p:stCondLst>
                                    <p:cond delay="0"/>
                                  </p:stCondLst>
                                  <p:childTnLst>
                                    <p:set>
                                      <p:cBhvr>
                                        <p:cTn id="213" dur="1" fill="hold">
                                          <p:stCondLst>
                                            <p:cond delay="0"/>
                                          </p:stCondLst>
                                        </p:cTn>
                                        <p:tgtEl>
                                          <p:spTgt spid="142"/>
                                        </p:tgtEl>
                                        <p:attrNameLst>
                                          <p:attrName>style.visibility</p:attrName>
                                        </p:attrNameLst>
                                      </p:cBhvr>
                                      <p:to>
                                        <p:strVal val="visible"/>
                                      </p:to>
                                    </p:set>
                                  </p:childTnLst>
                                </p:cTn>
                              </p:par>
                            </p:childTnLst>
                          </p:cTn>
                        </p:par>
                      </p:childTnLst>
                    </p:cTn>
                  </p:par>
                  <p:par>
                    <p:cTn id="214" fill="hold">
                      <p:stCondLst>
                        <p:cond delay="indefinite"/>
                      </p:stCondLst>
                      <p:childTnLst>
                        <p:par>
                          <p:cTn id="215" fill="hold">
                            <p:stCondLst>
                              <p:cond delay="0"/>
                            </p:stCondLst>
                            <p:childTnLst>
                              <p:par>
                                <p:cTn id="216" presetID="1" presetClass="entr" presetSubtype="0" fill="hold" grpId="0" nodeType="clickEffect">
                                  <p:stCondLst>
                                    <p:cond delay="0"/>
                                  </p:stCondLst>
                                  <p:childTnLst>
                                    <p:set>
                                      <p:cBhvr>
                                        <p:cTn id="217" dur="1" fill="hold">
                                          <p:stCondLst>
                                            <p:cond delay="0"/>
                                          </p:stCondLst>
                                        </p:cTn>
                                        <p:tgtEl>
                                          <p:spTgt spid="146"/>
                                        </p:tgtEl>
                                        <p:attrNameLst>
                                          <p:attrName>style.visibility</p:attrName>
                                        </p:attrNameLst>
                                      </p:cBhvr>
                                      <p:to>
                                        <p:strVal val="visible"/>
                                      </p:to>
                                    </p:set>
                                  </p:childTnLst>
                                </p:cTn>
                              </p:par>
                            </p:childTnLst>
                          </p:cTn>
                        </p:par>
                      </p:childTnLst>
                    </p:cTn>
                  </p:par>
                  <p:par>
                    <p:cTn id="218" fill="hold">
                      <p:stCondLst>
                        <p:cond delay="indefinite"/>
                      </p:stCondLst>
                      <p:childTnLst>
                        <p:par>
                          <p:cTn id="219" fill="hold">
                            <p:stCondLst>
                              <p:cond delay="0"/>
                            </p:stCondLst>
                            <p:childTnLst>
                              <p:par>
                                <p:cTn id="220" presetID="1" presetClass="entr" presetSubtype="0" fill="hold" grpId="0" nodeType="clickEffect">
                                  <p:stCondLst>
                                    <p:cond delay="0"/>
                                  </p:stCondLst>
                                  <p:childTnLst>
                                    <p:set>
                                      <p:cBhvr>
                                        <p:cTn id="221" dur="1" fill="hold">
                                          <p:stCondLst>
                                            <p:cond delay="0"/>
                                          </p:stCondLst>
                                        </p:cTn>
                                        <p:tgtEl>
                                          <p:spTgt spid="147"/>
                                        </p:tgtEl>
                                        <p:attrNameLst>
                                          <p:attrName>style.visibility</p:attrName>
                                        </p:attrNameLst>
                                      </p:cBhvr>
                                      <p:to>
                                        <p:strVal val="visible"/>
                                      </p:to>
                                    </p:set>
                                  </p:childTnLst>
                                </p:cTn>
                              </p:par>
                            </p:childTnLst>
                          </p:cTn>
                        </p:par>
                      </p:childTnLst>
                    </p:cTn>
                  </p:par>
                  <p:par>
                    <p:cTn id="222" fill="hold">
                      <p:stCondLst>
                        <p:cond delay="indefinite"/>
                      </p:stCondLst>
                      <p:childTnLst>
                        <p:par>
                          <p:cTn id="223" fill="hold">
                            <p:stCondLst>
                              <p:cond delay="0"/>
                            </p:stCondLst>
                            <p:childTnLst>
                              <p:par>
                                <p:cTn id="224" presetID="1" presetClass="exit" presetSubtype="0" fill="hold" nodeType="clickEffect">
                                  <p:stCondLst>
                                    <p:cond delay="0"/>
                                  </p:stCondLst>
                                  <p:childTnLst>
                                    <p:set>
                                      <p:cBhvr>
                                        <p:cTn id="225" dur="1" fill="hold">
                                          <p:stCondLst>
                                            <p:cond delay="0"/>
                                          </p:stCondLst>
                                        </p:cTn>
                                        <p:tgtEl>
                                          <p:spTgt spid="24"/>
                                        </p:tgtEl>
                                        <p:attrNameLst>
                                          <p:attrName>style.visibility</p:attrName>
                                        </p:attrNameLst>
                                      </p:cBhvr>
                                      <p:to>
                                        <p:strVal val="hidden"/>
                                      </p:to>
                                    </p:set>
                                  </p:childTnLst>
                                </p:cTn>
                              </p:par>
                              <p:par>
                                <p:cTn id="226" presetID="10" presetClass="exit" presetSubtype="0" fill="hold" nodeType="withEffect">
                                  <p:stCondLst>
                                    <p:cond delay="0"/>
                                  </p:stCondLst>
                                  <p:childTnLst>
                                    <p:animEffect transition="out" filter="fade">
                                      <p:cBhvr>
                                        <p:cTn id="227" dur="500"/>
                                        <p:tgtEl>
                                          <p:spTgt spid="234"/>
                                        </p:tgtEl>
                                      </p:cBhvr>
                                    </p:animEffect>
                                    <p:set>
                                      <p:cBhvr>
                                        <p:cTn id="228" dur="1" fill="hold">
                                          <p:stCondLst>
                                            <p:cond delay="499"/>
                                          </p:stCondLst>
                                        </p:cTn>
                                        <p:tgtEl>
                                          <p:spTgt spid="234"/>
                                        </p:tgtEl>
                                        <p:attrNameLst>
                                          <p:attrName>style.visibility</p:attrName>
                                        </p:attrNameLst>
                                      </p:cBhvr>
                                      <p:to>
                                        <p:strVal val="hidden"/>
                                      </p:to>
                                    </p:set>
                                  </p:childTnLst>
                                </p:cTn>
                              </p:par>
                              <p:par>
                                <p:cTn id="229" presetID="1" presetClass="exit" presetSubtype="0" fill="hold" grpId="1" nodeType="withEffect">
                                  <p:stCondLst>
                                    <p:cond delay="0"/>
                                  </p:stCondLst>
                                  <p:childTnLst>
                                    <p:set>
                                      <p:cBhvr>
                                        <p:cTn id="230" dur="1" fill="hold">
                                          <p:stCondLst>
                                            <p:cond delay="0"/>
                                          </p:stCondLst>
                                        </p:cTn>
                                        <p:tgtEl>
                                          <p:spTgt spid="241"/>
                                        </p:tgtEl>
                                        <p:attrNameLst>
                                          <p:attrName>style.visibility</p:attrName>
                                        </p:attrNameLst>
                                      </p:cBhvr>
                                      <p:to>
                                        <p:strVal val="hidden"/>
                                      </p:to>
                                    </p:set>
                                  </p:childTnLst>
                                </p:cTn>
                              </p:par>
                            </p:childTnLst>
                          </p:cTn>
                        </p:par>
                      </p:childTnLst>
                    </p:cTn>
                  </p:par>
                  <p:par>
                    <p:cTn id="231" fill="hold">
                      <p:stCondLst>
                        <p:cond delay="indefinite"/>
                      </p:stCondLst>
                      <p:childTnLst>
                        <p:par>
                          <p:cTn id="232" fill="hold">
                            <p:stCondLst>
                              <p:cond delay="0"/>
                            </p:stCondLst>
                            <p:childTnLst>
                              <p:par>
                                <p:cTn id="233" presetID="1" presetClass="entr" presetSubtype="0" fill="hold" grpId="0" nodeType="clickEffect">
                                  <p:stCondLst>
                                    <p:cond delay="0"/>
                                  </p:stCondLst>
                                  <p:childTnLst>
                                    <p:set>
                                      <p:cBhvr>
                                        <p:cTn id="234" dur="1" fill="hold">
                                          <p:stCondLst>
                                            <p:cond delay="0"/>
                                          </p:stCondLst>
                                        </p:cTn>
                                        <p:tgtEl>
                                          <p:spTgt spid="257"/>
                                        </p:tgtEl>
                                        <p:attrNameLst>
                                          <p:attrName>style.visibility</p:attrName>
                                        </p:attrNameLst>
                                      </p:cBhvr>
                                      <p:to>
                                        <p:strVal val="visible"/>
                                      </p:to>
                                    </p:set>
                                  </p:childTnLst>
                                </p:cTn>
                              </p:par>
                            </p:childTnLst>
                          </p:cTn>
                        </p:par>
                      </p:childTnLst>
                    </p:cTn>
                  </p:par>
                  <p:par>
                    <p:cTn id="235" fill="hold">
                      <p:stCondLst>
                        <p:cond delay="indefinite"/>
                      </p:stCondLst>
                      <p:childTnLst>
                        <p:par>
                          <p:cTn id="236" fill="hold">
                            <p:stCondLst>
                              <p:cond delay="0"/>
                            </p:stCondLst>
                            <p:childTnLst>
                              <p:par>
                                <p:cTn id="237" presetID="1" presetClass="entr" presetSubtype="0" fill="hold" nodeType="clickEffect">
                                  <p:stCondLst>
                                    <p:cond delay="0"/>
                                  </p:stCondLst>
                                  <p:childTnLst>
                                    <p:set>
                                      <p:cBhvr>
                                        <p:cTn id="238" dur="1" fill="hold">
                                          <p:stCondLst>
                                            <p:cond delay="0"/>
                                          </p:stCondLst>
                                        </p:cTn>
                                        <p:tgtEl>
                                          <p:spTgt spid="276"/>
                                        </p:tgtEl>
                                        <p:attrNameLst>
                                          <p:attrName>style.visibility</p:attrName>
                                        </p:attrNameLst>
                                      </p:cBhvr>
                                      <p:to>
                                        <p:strVal val="visible"/>
                                      </p:to>
                                    </p:set>
                                  </p:childTnLst>
                                </p:cTn>
                              </p:par>
                            </p:childTnLst>
                          </p:cTn>
                        </p:par>
                      </p:childTnLst>
                    </p:cTn>
                  </p:par>
                  <p:par>
                    <p:cTn id="239" fill="hold">
                      <p:stCondLst>
                        <p:cond delay="indefinite"/>
                      </p:stCondLst>
                      <p:childTnLst>
                        <p:par>
                          <p:cTn id="240" fill="hold">
                            <p:stCondLst>
                              <p:cond delay="0"/>
                            </p:stCondLst>
                            <p:childTnLst>
                              <p:par>
                                <p:cTn id="241" presetID="1" presetClass="entr" presetSubtype="0" fill="hold" grpId="0" nodeType="clickEffect">
                                  <p:stCondLst>
                                    <p:cond delay="0"/>
                                  </p:stCondLst>
                                  <p:childTnLst>
                                    <p:set>
                                      <p:cBhvr>
                                        <p:cTn id="242" dur="1" fill="hold">
                                          <p:stCondLst>
                                            <p:cond delay="0"/>
                                          </p:stCondLst>
                                        </p:cTn>
                                        <p:tgtEl>
                                          <p:spTgt spid="280"/>
                                        </p:tgtEl>
                                        <p:attrNameLst>
                                          <p:attrName>style.visibility</p:attrName>
                                        </p:attrNameLst>
                                      </p:cBhvr>
                                      <p:to>
                                        <p:strVal val="visible"/>
                                      </p:to>
                                    </p:set>
                                  </p:childTnLst>
                                </p:cTn>
                              </p:par>
                            </p:childTnLst>
                          </p:cTn>
                        </p:par>
                      </p:childTnLst>
                    </p:cTn>
                  </p:par>
                  <p:par>
                    <p:cTn id="243" fill="hold">
                      <p:stCondLst>
                        <p:cond delay="indefinite"/>
                      </p:stCondLst>
                      <p:childTnLst>
                        <p:par>
                          <p:cTn id="244" fill="hold">
                            <p:stCondLst>
                              <p:cond delay="0"/>
                            </p:stCondLst>
                            <p:childTnLst>
                              <p:par>
                                <p:cTn id="245" presetID="1" presetClass="entr" presetSubtype="0" fill="hold" nodeType="clickEffect">
                                  <p:stCondLst>
                                    <p:cond delay="0"/>
                                  </p:stCondLst>
                                  <p:childTnLst>
                                    <p:set>
                                      <p:cBhvr>
                                        <p:cTn id="246" dur="1" fill="hold">
                                          <p:stCondLst>
                                            <p:cond delay="0"/>
                                          </p:stCondLst>
                                        </p:cTn>
                                        <p:tgtEl>
                                          <p:spTgt spid="281"/>
                                        </p:tgtEl>
                                        <p:attrNameLst>
                                          <p:attrName>style.visibility</p:attrName>
                                        </p:attrNameLst>
                                      </p:cBhvr>
                                      <p:to>
                                        <p:strVal val="visible"/>
                                      </p:to>
                                    </p:set>
                                  </p:childTnLst>
                                </p:cTn>
                              </p:par>
                            </p:childTnLst>
                          </p:cTn>
                        </p:par>
                      </p:childTnLst>
                    </p:cTn>
                  </p:par>
                  <p:par>
                    <p:cTn id="247" fill="hold">
                      <p:stCondLst>
                        <p:cond delay="indefinite"/>
                      </p:stCondLst>
                      <p:childTnLst>
                        <p:par>
                          <p:cTn id="248" fill="hold">
                            <p:stCondLst>
                              <p:cond delay="0"/>
                            </p:stCondLst>
                            <p:childTnLst>
                              <p:par>
                                <p:cTn id="249" presetID="1" presetClass="entr" presetSubtype="0" fill="hold" grpId="0" nodeType="clickEffect">
                                  <p:stCondLst>
                                    <p:cond delay="0"/>
                                  </p:stCondLst>
                                  <p:childTnLst>
                                    <p:set>
                                      <p:cBhvr>
                                        <p:cTn id="250" dur="1" fill="hold">
                                          <p:stCondLst>
                                            <p:cond delay="0"/>
                                          </p:stCondLst>
                                        </p:cTn>
                                        <p:tgtEl>
                                          <p:spTgt spid="285"/>
                                        </p:tgtEl>
                                        <p:attrNameLst>
                                          <p:attrName>style.visibility</p:attrName>
                                        </p:attrNameLst>
                                      </p:cBhvr>
                                      <p:to>
                                        <p:strVal val="visible"/>
                                      </p:to>
                                    </p:set>
                                  </p:childTnLst>
                                </p:cTn>
                              </p:par>
                            </p:childTnLst>
                          </p:cTn>
                        </p:par>
                      </p:childTnLst>
                    </p:cTn>
                  </p:par>
                  <p:par>
                    <p:cTn id="251" fill="hold">
                      <p:stCondLst>
                        <p:cond delay="indefinite"/>
                      </p:stCondLst>
                      <p:childTnLst>
                        <p:par>
                          <p:cTn id="252" fill="hold">
                            <p:stCondLst>
                              <p:cond delay="0"/>
                            </p:stCondLst>
                            <p:childTnLst>
                              <p:par>
                                <p:cTn id="253" presetID="1" presetClass="entr" presetSubtype="0" fill="hold" nodeType="clickEffect">
                                  <p:stCondLst>
                                    <p:cond delay="0"/>
                                  </p:stCondLst>
                                  <p:childTnLst>
                                    <p:set>
                                      <p:cBhvr>
                                        <p:cTn id="254" dur="1" fill="hold">
                                          <p:stCondLst>
                                            <p:cond delay="0"/>
                                          </p:stCondLst>
                                        </p:cTn>
                                        <p:tgtEl>
                                          <p:spTgt spid="286"/>
                                        </p:tgtEl>
                                        <p:attrNameLst>
                                          <p:attrName>style.visibility</p:attrName>
                                        </p:attrNameLst>
                                      </p:cBhvr>
                                      <p:to>
                                        <p:strVal val="visible"/>
                                      </p:to>
                                    </p:set>
                                  </p:childTnLst>
                                </p:cTn>
                              </p:par>
                            </p:childTnLst>
                          </p:cTn>
                        </p:par>
                      </p:childTnLst>
                    </p:cTn>
                  </p:par>
                  <p:par>
                    <p:cTn id="255" fill="hold">
                      <p:stCondLst>
                        <p:cond delay="indefinite"/>
                      </p:stCondLst>
                      <p:childTnLst>
                        <p:par>
                          <p:cTn id="256" fill="hold">
                            <p:stCondLst>
                              <p:cond delay="0"/>
                            </p:stCondLst>
                            <p:childTnLst>
                              <p:par>
                                <p:cTn id="257" presetID="1" presetClass="entr" presetSubtype="0" fill="hold" grpId="0" nodeType="clickEffect">
                                  <p:stCondLst>
                                    <p:cond delay="0"/>
                                  </p:stCondLst>
                                  <p:childTnLst>
                                    <p:set>
                                      <p:cBhvr>
                                        <p:cTn id="258" dur="1" fill="hold">
                                          <p:stCondLst>
                                            <p:cond delay="0"/>
                                          </p:stCondLst>
                                        </p:cTn>
                                        <p:tgtEl>
                                          <p:spTgt spid="290"/>
                                        </p:tgtEl>
                                        <p:attrNameLst>
                                          <p:attrName>style.visibility</p:attrName>
                                        </p:attrNameLst>
                                      </p:cBhvr>
                                      <p:to>
                                        <p:strVal val="visible"/>
                                      </p:to>
                                    </p:set>
                                  </p:childTnLst>
                                </p:cTn>
                              </p:par>
                            </p:childTnLst>
                          </p:cTn>
                        </p:par>
                      </p:childTnLst>
                    </p:cTn>
                  </p:par>
                  <p:par>
                    <p:cTn id="259" fill="hold">
                      <p:stCondLst>
                        <p:cond delay="indefinite"/>
                      </p:stCondLst>
                      <p:childTnLst>
                        <p:par>
                          <p:cTn id="260" fill="hold">
                            <p:stCondLst>
                              <p:cond delay="0"/>
                            </p:stCondLst>
                            <p:childTnLst>
                              <p:par>
                                <p:cTn id="261" presetID="1" presetClass="entr" presetSubtype="0" fill="hold" nodeType="clickEffect">
                                  <p:stCondLst>
                                    <p:cond delay="0"/>
                                  </p:stCondLst>
                                  <p:childTnLst>
                                    <p:set>
                                      <p:cBhvr>
                                        <p:cTn id="262" dur="1" fill="hold">
                                          <p:stCondLst>
                                            <p:cond delay="0"/>
                                          </p:stCondLst>
                                        </p:cTn>
                                        <p:tgtEl>
                                          <p:spTgt spid="291"/>
                                        </p:tgtEl>
                                        <p:attrNameLst>
                                          <p:attrName>style.visibility</p:attrName>
                                        </p:attrNameLst>
                                      </p:cBhvr>
                                      <p:to>
                                        <p:strVal val="visible"/>
                                      </p:to>
                                    </p:set>
                                  </p:childTnLst>
                                </p:cTn>
                              </p:par>
                            </p:childTnLst>
                          </p:cTn>
                        </p:par>
                      </p:childTnLst>
                    </p:cTn>
                  </p:par>
                  <p:par>
                    <p:cTn id="263" fill="hold">
                      <p:stCondLst>
                        <p:cond delay="indefinite"/>
                      </p:stCondLst>
                      <p:childTnLst>
                        <p:par>
                          <p:cTn id="264" fill="hold">
                            <p:stCondLst>
                              <p:cond delay="0"/>
                            </p:stCondLst>
                            <p:childTnLst>
                              <p:par>
                                <p:cTn id="265" presetID="1" presetClass="entr" presetSubtype="0" fill="hold" grpId="0" nodeType="clickEffect">
                                  <p:stCondLst>
                                    <p:cond delay="0"/>
                                  </p:stCondLst>
                                  <p:childTnLst>
                                    <p:set>
                                      <p:cBhvr>
                                        <p:cTn id="266" dur="1" fill="hold">
                                          <p:stCondLst>
                                            <p:cond delay="0"/>
                                          </p:stCondLst>
                                        </p:cTn>
                                        <p:tgtEl>
                                          <p:spTgt spid="295"/>
                                        </p:tgtEl>
                                        <p:attrNameLst>
                                          <p:attrName>style.visibility</p:attrName>
                                        </p:attrNameLst>
                                      </p:cBhvr>
                                      <p:to>
                                        <p:strVal val="visible"/>
                                      </p:to>
                                    </p:set>
                                  </p:childTnLst>
                                </p:cTn>
                              </p:par>
                            </p:childTnLst>
                          </p:cTn>
                        </p:par>
                      </p:childTnLst>
                    </p:cTn>
                  </p:par>
                  <p:par>
                    <p:cTn id="267" fill="hold">
                      <p:stCondLst>
                        <p:cond delay="indefinite"/>
                      </p:stCondLst>
                      <p:childTnLst>
                        <p:par>
                          <p:cTn id="268" fill="hold">
                            <p:stCondLst>
                              <p:cond delay="0"/>
                            </p:stCondLst>
                            <p:childTnLst>
                              <p:par>
                                <p:cTn id="269" presetID="1" presetClass="entr" presetSubtype="0" fill="hold" nodeType="clickEffect">
                                  <p:stCondLst>
                                    <p:cond delay="0"/>
                                  </p:stCondLst>
                                  <p:childTnLst>
                                    <p:set>
                                      <p:cBhvr>
                                        <p:cTn id="270" dur="1" fill="hold">
                                          <p:stCondLst>
                                            <p:cond delay="0"/>
                                          </p:stCondLst>
                                        </p:cTn>
                                        <p:tgtEl>
                                          <p:spTgt spid="296"/>
                                        </p:tgtEl>
                                        <p:attrNameLst>
                                          <p:attrName>style.visibility</p:attrName>
                                        </p:attrNameLst>
                                      </p:cBhvr>
                                      <p:to>
                                        <p:strVal val="visible"/>
                                      </p:to>
                                    </p:set>
                                  </p:childTnLst>
                                </p:cTn>
                              </p:par>
                            </p:childTnLst>
                          </p:cTn>
                        </p:par>
                      </p:childTnLst>
                    </p:cTn>
                  </p:par>
                  <p:par>
                    <p:cTn id="271" fill="hold">
                      <p:stCondLst>
                        <p:cond delay="indefinite"/>
                      </p:stCondLst>
                      <p:childTnLst>
                        <p:par>
                          <p:cTn id="272" fill="hold">
                            <p:stCondLst>
                              <p:cond delay="0"/>
                            </p:stCondLst>
                            <p:childTnLst>
                              <p:par>
                                <p:cTn id="273" presetID="1" presetClass="entr" presetSubtype="0" fill="hold" grpId="0" nodeType="clickEffect">
                                  <p:stCondLst>
                                    <p:cond delay="0"/>
                                  </p:stCondLst>
                                  <p:childTnLst>
                                    <p:set>
                                      <p:cBhvr>
                                        <p:cTn id="274" dur="1" fill="hold">
                                          <p:stCondLst>
                                            <p:cond delay="0"/>
                                          </p:stCondLst>
                                        </p:cTn>
                                        <p:tgtEl>
                                          <p:spTgt spid="300"/>
                                        </p:tgtEl>
                                        <p:attrNameLst>
                                          <p:attrName>style.visibility</p:attrName>
                                        </p:attrNameLst>
                                      </p:cBhvr>
                                      <p:to>
                                        <p:strVal val="visible"/>
                                      </p:to>
                                    </p:set>
                                  </p:childTnLst>
                                </p:cTn>
                              </p:par>
                            </p:childTnLst>
                          </p:cTn>
                        </p:par>
                      </p:childTnLst>
                    </p:cTn>
                  </p:par>
                  <p:par>
                    <p:cTn id="275" fill="hold">
                      <p:stCondLst>
                        <p:cond delay="indefinite"/>
                      </p:stCondLst>
                      <p:childTnLst>
                        <p:par>
                          <p:cTn id="276" fill="hold">
                            <p:stCondLst>
                              <p:cond delay="0"/>
                            </p:stCondLst>
                            <p:childTnLst>
                              <p:par>
                                <p:cTn id="277" presetID="10" presetClass="entr" presetSubtype="0" fill="hold" nodeType="clickEffect">
                                  <p:stCondLst>
                                    <p:cond delay="0"/>
                                  </p:stCondLst>
                                  <p:childTnLst>
                                    <p:set>
                                      <p:cBhvr>
                                        <p:cTn id="278" dur="1" fill="hold">
                                          <p:stCondLst>
                                            <p:cond delay="0"/>
                                          </p:stCondLst>
                                        </p:cTn>
                                        <p:tgtEl>
                                          <p:spTgt spid="301"/>
                                        </p:tgtEl>
                                        <p:attrNameLst>
                                          <p:attrName>style.visibility</p:attrName>
                                        </p:attrNameLst>
                                      </p:cBhvr>
                                      <p:to>
                                        <p:strVal val="visible"/>
                                      </p:to>
                                    </p:set>
                                    <p:animEffect transition="in" filter="fade">
                                      <p:cBhvr>
                                        <p:cTn id="279" dur="500"/>
                                        <p:tgtEl>
                                          <p:spTgt spid="301"/>
                                        </p:tgtEl>
                                      </p:cBhvr>
                                    </p:animEffect>
                                  </p:childTnLst>
                                </p:cTn>
                              </p:par>
                            </p:childTnLst>
                          </p:cTn>
                        </p:par>
                      </p:childTnLst>
                    </p:cTn>
                  </p:par>
                  <p:par>
                    <p:cTn id="280" fill="hold">
                      <p:stCondLst>
                        <p:cond delay="indefinite"/>
                      </p:stCondLst>
                      <p:childTnLst>
                        <p:par>
                          <p:cTn id="281" fill="hold">
                            <p:stCondLst>
                              <p:cond delay="0"/>
                            </p:stCondLst>
                            <p:childTnLst>
                              <p:par>
                                <p:cTn id="282" presetID="10" presetClass="exit" presetSubtype="0" fill="hold" nodeType="clickEffect">
                                  <p:stCondLst>
                                    <p:cond delay="0"/>
                                  </p:stCondLst>
                                  <p:childTnLst>
                                    <p:animEffect transition="out" filter="fade">
                                      <p:cBhvr>
                                        <p:cTn id="283" dur="500"/>
                                        <p:tgtEl>
                                          <p:spTgt spid="301"/>
                                        </p:tgtEl>
                                      </p:cBhvr>
                                    </p:animEffect>
                                    <p:set>
                                      <p:cBhvr>
                                        <p:cTn id="284" dur="1" fill="hold">
                                          <p:stCondLst>
                                            <p:cond delay="499"/>
                                          </p:stCondLst>
                                        </p:cTn>
                                        <p:tgtEl>
                                          <p:spTgt spid="301"/>
                                        </p:tgtEl>
                                        <p:attrNameLst>
                                          <p:attrName>style.visibility</p:attrName>
                                        </p:attrNameLst>
                                      </p:cBhvr>
                                      <p:to>
                                        <p:strVal val="hidden"/>
                                      </p:to>
                                    </p:set>
                                  </p:childTnLst>
                                </p:cTn>
                              </p:par>
                            </p:childTnLst>
                          </p:cTn>
                        </p:par>
                      </p:childTnLst>
                    </p:cTn>
                  </p:par>
                  <p:par>
                    <p:cTn id="285" fill="hold">
                      <p:stCondLst>
                        <p:cond delay="indefinite"/>
                      </p:stCondLst>
                      <p:childTnLst>
                        <p:par>
                          <p:cTn id="286" fill="hold">
                            <p:stCondLst>
                              <p:cond delay="0"/>
                            </p:stCondLst>
                            <p:childTnLst>
                              <p:par>
                                <p:cTn id="287" presetID="10" presetClass="entr" presetSubtype="0" fill="hold" nodeType="clickEffect">
                                  <p:stCondLst>
                                    <p:cond delay="0"/>
                                  </p:stCondLst>
                                  <p:childTnLst>
                                    <p:set>
                                      <p:cBhvr>
                                        <p:cTn id="288" dur="1" fill="hold">
                                          <p:stCondLst>
                                            <p:cond delay="0"/>
                                          </p:stCondLst>
                                        </p:cTn>
                                        <p:tgtEl>
                                          <p:spTgt spid="304"/>
                                        </p:tgtEl>
                                        <p:attrNameLst>
                                          <p:attrName>style.visibility</p:attrName>
                                        </p:attrNameLst>
                                      </p:cBhvr>
                                      <p:to>
                                        <p:strVal val="visible"/>
                                      </p:to>
                                    </p:set>
                                    <p:animEffect transition="in" filter="fade">
                                      <p:cBhvr>
                                        <p:cTn id="289" dur="500"/>
                                        <p:tgtEl>
                                          <p:spTgt spid="304"/>
                                        </p:tgtEl>
                                      </p:cBhvr>
                                    </p:animEffect>
                                  </p:childTnLst>
                                </p:cTn>
                              </p:par>
                            </p:childTnLst>
                          </p:cTn>
                        </p:par>
                      </p:childTnLst>
                    </p:cTn>
                  </p:par>
                  <p:par>
                    <p:cTn id="290" fill="hold">
                      <p:stCondLst>
                        <p:cond delay="indefinite"/>
                      </p:stCondLst>
                      <p:childTnLst>
                        <p:par>
                          <p:cTn id="291" fill="hold">
                            <p:stCondLst>
                              <p:cond delay="0"/>
                            </p:stCondLst>
                            <p:childTnLst>
                              <p:par>
                                <p:cTn id="292" presetID="10" presetClass="exit" presetSubtype="0" fill="hold" nodeType="clickEffect">
                                  <p:stCondLst>
                                    <p:cond delay="0"/>
                                  </p:stCondLst>
                                  <p:childTnLst>
                                    <p:animEffect transition="out" filter="fade">
                                      <p:cBhvr>
                                        <p:cTn id="293" dur="500"/>
                                        <p:tgtEl>
                                          <p:spTgt spid="304"/>
                                        </p:tgtEl>
                                      </p:cBhvr>
                                    </p:animEffect>
                                    <p:set>
                                      <p:cBhvr>
                                        <p:cTn id="294" dur="1" fill="hold">
                                          <p:stCondLst>
                                            <p:cond delay="499"/>
                                          </p:stCondLst>
                                        </p:cTn>
                                        <p:tgtEl>
                                          <p:spTgt spid="304"/>
                                        </p:tgtEl>
                                        <p:attrNameLst>
                                          <p:attrName>style.visibility</p:attrName>
                                        </p:attrNameLst>
                                      </p:cBhvr>
                                      <p:to>
                                        <p:strVal val="hidden"/>
                                      </p:to>
                                    </p:set>
                                  </p:childTnLst>
                                </p:cTn>
                              </p:par>
                              <p:par>
                                <p:cTn id="295" presetID="1" presetClass="exit" presetSubtype="0" fill="hold" grpId="1" nodeType="withEffect">
                                  <p:stCondLst>
                                    <p:cond delay="0"/>
                                  </p:stCondLst>
                                  <p:childTnLst>
                                    <p:set>
                                      <p:cBhvr>
                                        <p:cTn id="296" dur="1" fill="hold">
                                          <p:stCondLst>
                                            <p:cond delay="0"/>
                                          </p:stCondLst>
                                        </p:cTn>
                                        <p:tgtEl>
                                          <p:spTgt spid="300"/>
                                        </p:tgtEl>
                                        <p:attrNameLst>
                                          <p:attrName>style.visibility</p:attrName>
                                        </p:attrNameLst>
                                      </p:cBhvr>
                                      <p:to>
                                        <p:strVal val="hidden"/>
                                      </p:to>
                                    </p:set>
                                  </p:childTnLst>
                                </p:cTn>
                              </p:par>
                            </p:childTnLst>
                          </p:cTn>
                        </p:par>
                      </p:childTnLst>
                    </p:cTn>
                  </p:par>
                  <p:par>
                    <p:cTn id="297" fill="hold">
                      <p:stCondLst>
                        <p:cond delay="indefinite"/>
                      </p:stCondLst>
                      <p:childTnLst>
                        <p:par>
                          <p:cTn id="298" fill="hold">
                            <p:stCondLst>
                              <p:cond delay="0"/>
                            </p:stCondLst>
                            <p:childTnLst>
                              <p:par>
                                <p:cTn id="299" presetID="1" presetClass="entr" presetSubtype="0" fill="hold" grpId="0" nodeType="clickEffect">
                                  <p:stCondLst>
                                    <p:cond delay="0"/>
                                  </p:stCondLst>
                                  <p:childTnLst>
                                    <p:set>
                                      <p:cBhvr>
                                        <p:cTn id="300" dur="1" fill="hold">
                                          <p:stCondLst>
                                            <p:cond delay="0"/>
                                          </p:stCondLst>
                                        </p:cTn>
                                        <p:tgtEl>
                                          <p:spTgt spid="328"/>
                                        </p:tgtEl>
                                        <p:attrNameLst>
                                          <p:attrName>style.visibility</p:attrName>
                                        </p:attrNameLst>
                                      </p:cBhvr>
                                      <p:to>
                                        <p:strVal val="visible"/>
                                      </p:to>
                                    </p:set>
                                  </p:childTnLst>
                                </p:cTn>
                              </p:par>
                            </p:childTnLst>
                          </p:cTn>
                        </p:par>
                      </p:childTnLst>
                    </p:cTn>
                  </p:par>
                  <p:par>
                    <p:cTn id="301" fill="hold">
                      <p:stCondLst>
                        <p:cond delay="indefinite"/>
                      </p:stCondLst>
                      <p:childTnLst>
                        <p:par>
                          <p:cTn id="302" fill="hold">
                            <p:stCondLst>
                              <p:cond delay="0"/>
                            </p:stCondLst>
                            <p:childTnLst>
                              <p:par>
                                <p:cTn id="303" presetID="1" presetClass="entr" presetSubtype="0" fill="hold" nodeType="clickEffect">
                                  <p:stCondLst>
                                    <p:cond delay="0"/>
                                  </p:stCondLst>
                                  <p:childTnLst>
                                    <p:set>
                                      <p:cBhvr>
                                        <p:cTn id="304" dur="1" fill="hold">
                                          <p:stCondLst>
                                            <p:cond delay="0"/>
                                          </p:stCondLst>
                                        </p:cTn>
                                        <p:tgtEl>
                                          <p:spTgt spid="318"/>
                                        </p:tgtEl>
                                        <p:attrNameLst>
                                          <p:attrName>style.visibility</p:attrName>
                                        </p:attrNameLst>
                                      </p:cBhvr>
                                      <p:to>
                                        <p:strVal val="visible"/>
                                      </p:to>
                                    </p:set>
                                  </p:childTnLst>
                                </p:cTn>
                              </p:par>
                            </p:childTnLst>
                          </p:cTn>
                        </p:par>
                      </p:childTnLst>
                    </p:cTn>
                  </p:par>
                  <p:par>
                    <p:cTn id="305" fill="hold">
                      <p:stCondLst>
                        <p:cond delay="indefinite"/>
                      </p:stCondLst>
                      <p:childTnLst>
                        <p:par>
                          <p:cTn id="306" fill="hold">
                            <p:stCondLst>
                              <p:cond delay="0"/>
                            </p:stCondLst>
                            <p:childTnLst>
                              <p:par>
                                <p:cTn id="307" presetID="10" presetClass="entr" presetSubtype="0" fill="hold" grpId="0" nodeType="clickEffect">
                                  <p:stCondLst>
                                    <p:cond delay="0"/>
                                  </p:stCondLst>
                                  <p:childTnLst>
                                    <p:set>
                                      <p:cBhvr>
                                        <p:cTn id="308" dur="1" fill="hold">
                                          <p:stCondLst>
                                            <p:cond delay="0"/>
                                          </p:stCondLst>
                                        </p:cTn>
                                        <p:tgtEl>
                                          <p:spTgt spid="329"/>
                                        </p:tgtEl>
                                        <p:attrNameLst>
                                          <p:attrName>style.visibility</p:attrName>
                                        </p:attrNameLst>
                                      </p:cBhvr>
                                      <p:to>
                                        <p:strVal val="visible"/>
                                      </p:to>
                                    </p:set>
                                    <p:animEffect transition="in" filter="fade">
                                      <p:cBhvr>
                                        <p:cTn id="309" dur="500"/>
                                        <p:tgtEl>
                                          <p:spTgt spid="329"/>
                                        </p:tgtEl>
                                      </p:cBhvr>
                                    </p:animEffect>
                                  </p:childTnLst>
                                </p:cTn>
                              </p:par>
                              <p:par>
                                <p:cTn id="310" presetID="10" presetClass="entr" presetSubtype="0" fill="hold" grpId="0" nodeType="withEffect">
                                  <p:stCondLst>
                                    <p:cond delay="0"/>
                                  </p:stCondLst>
                                  <p:childTnLst>
                                    <p:set>
                                      <p:cBhvr>
                                        <p:cTn id="311" dur="1" fill="hold">
                                          <p:stCondLst>
                                            <p:cond delay="0"/>
                                          </p:stCondLst>
                                        </p:cTn>
                                        <p:tgtEl>
                                          <p:spTgt spid="330"/>
                                        </p:tgtEl>
                                        <p:attrNameLst>
                                          <p:attrName>style.visibility</p:attrName>
                                        </p:attrNameLst>
                                      </p:cBhvr>
                                      <p:to>
                                        <p:strVal val="visible"/>
                                      </p:to>
                                    </p:set>
                                    <p:animEffect transition="in" filter="fade">
                                      <p:cBhvr>
                                        <p:cTn id="312" dur="500"/>
                                        <p:tgtEl>
                                          <p:spTgt spid="330"/>
                                        </p:tgtEl>
                                      </p:cBhvr>
                                    </p:animEffect>
                                  </p:childTnLst>
                                </p:cTn>
                              </p:par>
                            </p:childTnLst>
                          </p:cTn>
                        </p:par>
                      </p:childTnLst>
                    </p:cTn>
                  </p:par>
                  <p:par>
                    <p:cTn id="313" fill="hold">
                      <p:stCondLst>
                        <p:cond delay="indefinite"/>
                      </p:stCondLst>
                      <p:childTnLst>
                        <p:par>
                          <p:cTn id="314" fill="hold">
                            <p:stCondLst>
                              <p:cond delay="0"/>
                            </p:stCondLst>
                            <p:childTnLst>
                              <p:par>
                                <p:cTn id="315" presetID="1" presetClass="exit" presetSubtype="0" fill="hold" grpId="1" nodeType="clickEffect">
                                  <p:stCondLst>
                                    <p:cond delay="0"/>
                                  </p:stCondLst>
                                  <p:childTnLst>
                                    <p:set>
                                      <p:cBhvr>
                                        <p:cTn id="316" dur="1" fill="hold">
                                          <p:stCondLst>
                                            <p:cond delay="0"/>
                                          </p:stCondLst>
                                        </p:cTn>
                                        <p:tgtEl>
                                          <p:spTgt spid="330"/>
                                        </p:tgtEl>
                                        <p:attrNameLst>
                                          <p:attrName>style.visibility</p:attrName>
                                        </p:attrNameLst>
                                      </p:cBhvr>
                                      <p:to>
                                        <p:strVal val="hidden"/>
                                      </p:to>
                                    </p:set>
                                  </p:childTnLst>
                                </p:cTn>
                              </p:par>
                              <p:par>
                                <p:cTn id="317" presetID="1" presetClass="entr" presetSubtype="0" fill="hold" grpId="0" nodeType="withEffect">
                                  <p:stCondLst>
                                    <p:cond delay="0"/>
                                  </p:stCondLst>
                                  <p:childTnLst>
                                    <p:set>
                                      <p:cBhvr>
                                        <p:cTn id="318" dur="1" fill="hold">
                                          <p:stCondLst>
                                            <p:cond delay="0"/>
                                          </p:stCondLst>
                                        </p:cTn>
                                        <p:tgtEl>
                                          <p:spTgt spid="331"/>
                                        </p:tgtEl>
                                        <p:attrNameLst>
                                          <p:attrName>style.visibility</p:attrName>
                                        </p:attrNameLst>
                                      </p:cBhvr>
                                      <p:to>
                                        <p:strVal val="visible"/>
                                      </p:to>
                                    </p:set>
                                  </p:childTnLst>
                                </p:cTn>
                              </p:par>
                            </p:childTnLst>
                          </p:cTn>
                        </p:par>
                      </p:childTnLst>
                    </p:cTn>
                  </p:par>
                  <p:par>
                    <p:cTn id="319" fill="hold">
                      <p:stCondLst>
                        <p:cond delay="indefinite"/>
                      </p:stCondLst>
                      <p:childTnLst>
                        <p:par>
                          <p:cTn id="320" fill="hold">
                            <p:stCondLst>
                              <p:cond delay="0"/>
                            </p:stCondLst>
                            <p:childTnLst>
                              <p:par>
                                <p:cTn id="321" presetID="1" presetClass="exit" presetSubtype="0" fill="hold" grpId="1" nodeType="clickEffect">
                                  <p:stCondLst>
                                    <p:cond delay="0"/>
                                  </p:stCondLst>
                                  <p:childTnLst>
                                    <p:set>
                                      <p:cBhvr>
                                        <p:cTn id="322" dur="1" fill="hold">
                                          <p:stCondLst>
                                            <p:cond delay="0"/>
                                          </p:stCondLst>
                                        </p:cTn>
                                        <p:tgtEl>
                                          <p:spTgt spid="331"/>
                                        </p:tgtEl>
                                        <p:attrNameLst>
                                          <p:attrName>style.visibility</p:attrName>
                                        </p:attrNameLst>
                                      </p:cBhvr>
                                      <p:to>
                                        <p:strVal val="hidden"/>
                                      </p:to>
                                    </p:set>
                                  </p:childTnLst>
                                </p:cTn>
                              </p:par>
                              <p:par>
                                <p:cTn id="323" presetID="1" presetClass="entr" presetSubtype="0" fill="hold" grpId="0" nodeType="withEffect">
                                  <p:stCondLst>
                                    <p:cond delay="0"/>
                                  </p:stCondLst>
                                  <p:childTnLst>
                                    <p:set>
                                      <p:cBhvr>
                                        <p:cTn id="324" dur="1" fill="hold">
                                          <p:stCondLst>
                                            <p:cond delay="0"/>
                                          </p:stCondLst>
                                        </p:cTn>
                                        <p:tgtEl>
                                          <p:spTgt spid="332"/>
                                        </p:tgtEl>
                                        <p:attrNameLst>
                                          <p:attrName>style.visibility</p:attrName>
                                        </p:attrNameLst>
                                      </p:cBhvr>
                                      <p:to>
                                        <p:strVal val="visible"/>
                                      </p:to>
                                    </p:set>
                                  </p:childTnLst>
                                </p:cTn>
                              </p:par>
                            </p:childTnLst>
                          </p:cTn>
                        </p:par>
                      </p:childTnLst>
                    </p:cTn>
                  </p:par>
                  <p:par>
                    <p:cTn id="325" fill="hold">
                      <p:stCondLst>
                        <p:cond delay="indefinite"/>
                      </p:stCondLst>
                      <p:childTnLst>
                        <p:par>
                          <p:cTn id="326" fill="hold">
                            <p:stCondLst>
                              <p:cond delay="0"/>
                            </p:stCondLst>
                            <p:childTnLst>
                              <p:par>
                                <p:cTn id="327" presetID="1" presetClass="entr" presetSubtype="0" fill="hold" nodeType="clickEffect">
                                  <p:stCondLst>
                                    <p:cond delay="0"/>
                                  </p:stCondLst>
                                  <p:childTnLst>
                                    <p:set>
                                      <p:cBhvr>
                                        <p:cTn id="328" dur="1" fill="hold">
                                          <p:stCondLst>
                                            <p:cond delay="0"/>
                                          </p:stCondLst>
                                        </p:cTn>
                                        <p:tgtEl>
                                          <p:spTgt spid="325"/>
                                        </p:tgtEl>
                                        <p:attrNameLst>
                                          <p:attrName>style.visibility</p:attrName>
                                        </p:attrNameLst>
                                      </p:cBhvr>
                                      <p:to>
                                        <p:strVal val="visible"/>
                                      </p:to>
                                    </p:set>
                                  </p:childTnLst>
                                </p:cTn>
                              </p:par>
                            </p:childTnLst>
                          </p:cTn>
                        </p:par>
                      </p:childTnLst>
                    </p:cTn>
                  </p:par>
                  <p:par>
                    <p:cTn id="329" fill="hold">
                      <p:stCondLst>
                        <p:cond delay="indefinite"/>
                      </p:stCondLst>
                      <p:childTnLst>
                        <p:par>
                          <p:cTn id="330" fill="hold">
                            <p:stCondLst>
                              <p:cond delay="0"/>
                            </p:stCondLst>
                            <p:childTnLst>
                              <p:par>
                                <p:cTn id="331" presetID="1" presetClass="entr" presetSubtype="0" fill="hold" grpId="0" nodeType="clickEffect">
                                  <p:stCondLst>
                                    <p:cond delay="0"/>
                                  </p:stCondLst>
                                  <p:childTnLst>
                                    <p:set>
                                      <p:cBhvr>
                                        <p:cTn id="332" dur="1" fill="hold">
                                          <p:stCondLst>
                                            <p:cond delay="0"/>
                                          </p:stCondLst>
                                        </p:cTn>
                                        <p:tgtEl>
                                          <p:spTgt spid="326"/>
                                        </p:tgtEl>
                                        <p:attrNameLst>
                                          <p:attrName>style.visibility</p:attrName>
                                        </p:attrNameLst>
                                      </p:cBhvr>
                                      <p:to>
                                        <p:strVal val="visible"/>
                                      </p:to>
                                    </p:set>
                                  </p:childTnLst>
                                </p:cTn>
                              </p:par>
                            </p:childTnLst>
                          </p:cTn>
                        </p:par>
                      </p:childTnLst>
                    </p:cTn>
                  </p:par>
                  <p:par>
                    <p:cTn id="333" fill="hold">
                      <p:stCondLst>
                        <p:cond delay="indefinite"/>
                      </p:stCondLst>
                      <p:childTnLst>
                        <p:par>
                          <p:cTn id="334" fill="hold">
                            <p:stCondLst>
                              <p:cond delay="0"/>
                            </p:stCondLst>
                            <p:childTnLst>
                              <p:par>
                                <p:cTn id="335" presetID="1" presetClass="exit" presetSubtype="0" fill="hold" grpId="1" nodeType="clickEffect">
                                  <p:stCondLst>
                                    <p:cond delay="0"/>
                                  </p:stCondLst>
                                  <p:childTnLst>
                                    <p:set>
                                      <p:cBhvr>
                                        <p:cTn id="336" dur="1" fill="hold">
                                          <p:stCondLst>
                                            <p:cond delay="0"/>
                                          </p:stCondLst>
                                        </p:cTn>
                                        <p:tgtEl>
                                          <p:spTgt spid="332"/>
                                        </p:tgtEl>
                                        <p:attrNameLst>
                                          <p:attrName>style.visibility</p:attrName>
                                        </p:attrNameLst>
                                      </p:cBhvr>
                                      <p:to>
                                        <p:strVal val="hidden"/>
                                      </p:to>
                                    </p:set>
                                  </p:childTnLst>
                                </p:cTn>
                              </p:par>
                              <p:par>
                                <p:cTn id="337" presetID="1" presetClass="exit" presetSubtype="0" fill="hold" grpId="1" nodeType="withEffect">
                                  <p:stCondLst>
                                    <p:cond delay="0"/>
                                  </p:stCondLst>
                                  <p:childTnLst>
                                    <p:set>
                                      <p:cBhvr>
                                        <p:cTn id="338" dur="1" fill="hold">
                                          <p:stCondLst>
                                            <p:cond delay="0"/>
                                          </p:stCondLst>
                                        </p:cTn>
                                        <p:tgtEl>
                                          <p:spTgt spid="329"/>
                                        </p:tgtEl>
                                        <p:attrNameLst>
                                          <p:attrName>style.visibility</p:attrName>
                                        </p:attrNameLst>
                                      </p:cBhvr>
                                      <p:to>
                                        <p:strVal val="hidden"/>
                                      </p:to>
                                    </p:set>
                                  </p:childTnLst>
                                </p:cTn>
                              </p:par>
                            </p:childTnLst>
                          </p:cTn>
                        </p:par>
                      </p:childTnLst>
                    </p:cTn>
                  </p:par>
                  <p:par>
                    <p:cTn id="339" fill="hold">
                      <p:stCondLst>
                        <p:cond delay="indefinite"/>
                      </p:stCondLst>
                      <p:childTnLst>
                        <p:par>
                          <p:cTn id="340" fill="hold">
                            <p:stCondLst>
                              <p:cond delay="0"/>
                            </p:stCondLst>
                            <p:childTnLst>
                              <p:par>
                                <p:cTn id="341" presetID="10" presetClass="entr" presetSubtype="0" fill="hold" nodeType="clickEffect">
                                  <p:stCondLst>
                                    <p:cond delay="0"/>
                                  </p:stCondLst>
                                  <p:childTnLst>
                                    <p:set>
                                      <p:cBhvr>
                                        <p:cTn id="342" dur="1" fill="hold">
                                          <p:stCondLst>
                                            <p:cond delay="0"/>
                                          </p:stCondLst>
                                        </p:cTn>
                                        <p:tgtEl>
                                          <p:spTgt spid="333"/>
                                        </p:tgtEl>
                                        <p:attrNameLst>
                                          <p:attrName>style.visibility</p:attrName>
                                        </p:attrNameLst>
                                      </p:cBhvr>
                                      <p:to>
                                        <p:strVal val="visible"/>
                                      </p:to>
                                    </p:set>
                                    <p:animEffect transition="in" filter="fade">
                                      <p:cBhvr>
                                        <p:cTn id="343" dur="500"/>
                                        <p:tgtEl>
                                          <p:spTgt spid="333"/>
                                        </p:tgtEl>
                                      </p:cBhvr>
                                    </p:animEffect>
                                  </p:childTnLst>
                                </p:cTn>
                              </p:par>
                            </p:childTnLst>
                          </p:cTn>
                        </p:par>
                      </p:childTnLst>
                    </p:cTn>
                  </p:par>
                  <p:par>
                    <p:cTn id="344" fill="hold">
                      <p:stCondLst>
                        <p:cond delay="indefinite"/>
                      </p:stCondLst>
                      <p:childTnLst>
                        <p:par>
                          <p:cTn id="345" fill="hold">
                            <p:stCondLst>
                              <p:cond delay="0"/>
                            </p:stCondLst>
                            <p:childTnLst>
                              <p:par>
                                <p:cTn id="346" presetID="10" presetClass="exit" presetSubtype="0" fill="hold" nodeType="clickEffect">
                                  <p:stCondLst>
                                    <p:cond delay="0"/>
                                  </p:stCondLst>
                                  <p:childTnLst>
                                    <p:animEffect transition="out" filter="fade">
                                      <p:cBhvr>
                                        <p:cTn id="347" dur="500"/>
                                        <p:tgtEl>
                                          <p:spTgt spid="333"/>
                                        </p:tgtEl>
                                      </p:cBhvr>
                                    </p:animEffect>
                                    <p:set>
                                      <p:cBhvr>
                                        <p:cTn id="348" dur="1" fill="hold">
                                          <p:stCondLst>
                                            <p:cond delay="499"/>
                                          </p:stCondLst>
                                        </p:cTn>
                                        <p:tgtEl>
                                          <p:spTgt spid="333"/>
                                        </p:tgtEl>
                                        <p:attrNameLst>
                                          <p:attrName>style.visibility</p:attrName>
                                        </p:attrNameLst>
                                      </p:cBhvr>
                                      <p:to>
                                        <p:strVal val="hidden"/>
                                      </p:to>
                                    </p:set>
                                  </p:childTnLst>
                                </p:cTn>
                              </p:par>
                            </p:childTnLst>
                          </p:cTn>
                        </p:par>
                      </p:childTnLst>
                    </p:cTn>
                  </p:par>
                  <p:par>
                    <p:cTn id="349" fill="hold">
                      <p:stCondLst>
                        <p:cond delay="indefinite"/>
                      </p:stCondLst>
                      <p:childTnLst>
                        <p:par>
                          <p:cTn id="350" fill="hold">
                            <p:stCondLst>
                              <p:cond delay="0"/>
                            </p:stCondLst>
                            <p:childTnLst>
                              <p:par>
                                <p:cTn id="351" presetID="1" presetClass="entr" presetSubtype="0" fill="hold" grpId="0" nodeType="clickEffect">
                                  <p:stCondLst>
                                    <p:cond delay="0"/>
                                  </p:stCondLst>
                                  <p:childTnLst>
                                    <p:set>
                                      <p:cBhvr>
                                        <p:cTn id="352" dur="1" fill="hold">
                                          <p:stCondLst>
                                            <p:cond delay="0"/>
                                          </p:stCondLst>
                                        </p:cTn>
                                        <p:tgtEl>
                                          <p:spTgt spid="324"/>
                                        </p:tgtEl>
                                        <p:attrNameLst>
                                          <p:attrName>style.visibility</p:attrName>
                                        </p:attrNameLst>
                                      </p:cBhvr>
                                      <p:to>
                                        <p:strVal val="visible"/>
                                      </p:to>
                                    </p:set>
                                  </p:childTnLst>
                                </p:cTn>
                              </p:par>
                            </p:childTnLst>
                          </p:cTn>
                        </p:par>
                      </p:childTnLst>
                    </p:cTn>
                  </p:par>
                  <p:par>
                    <p:cTn id="353" fill="hold">
                      <p:stCondLst>
                        <p:cond delay="indefinite"/>
                      </p:stCondLst>
                      <p:childTnLst>
                        <p:par>
                          <p:cTn id="354" fill="hold">
                            <p:stCondLst>
                              <p:cond delay="0"/>
                            </p:stCondLst>
                            <p:childTnLst>
                              <p:par>
                                <p:cTn id="355" presetID="1" presetClass="entr" presetSubtype="0" fill="hold" grpId="0" nodeType="clickEffect">
                                  <p:stCondLst>
                                    <p:cond delay="0"/>
                                  </p:stCondLst>
                                  <p:childTnLst>
                                    <p:set>
                                      <p:cBhvr>
                                        <p:cTn id="356" dur="1" fill="hold">
                                          <p:stCondLst>
                                            <p:cond delay="0"/>
                                          </p:stCondLst>
                                        </p:cTn>
                                        <p:tgtEl>
                                          <p:spTgt spid="327"/>
                                        </p:tgtEl>
                                        <p:attrNameLst>
                                          <p:attrName>style.visibility</p:attrName>
                                        </p:attrNameLst>
                                      </p:cBhvr>
                                      <p:to>
                                        <p:strVal val="visible"/>
                                      </p:to>
                                    </p:set>
                                  </p:childTnLst>
                                </p:cTn>
                              </p:par>
                            </p:childTnLst>
                          </p:cTn>
                        </p:par>
                      </p:childTnLst>
                    </p:cTn>
                  </p:par>
                  <p:par>
                    <p:cTn id="357" fill="hold">
                      <p:stCondLst>
                        <p:cond delay="indefinite"/>
                      </p:stCondLst>
                      <p:childTnLst>
                        <p:par>
                          <p:cTn id="358" fill="hold">
                            <p:stCondLst>
                              <p:cond delay="0"/>
                            </p:stCondLst>
                            <p:childTnLst>
                              <p:par>
                                <p:cTn id="359" presetID="1" presetClass="entr" presetSubtype="0" fill="hold" nodeType="clickEffect">
                                  <p:stCondLst>
                                    <p:cond delay="0"/>
                                  </p:stCondLst>
                                  <p:childTnLst>
                                    <p:set>
                                      <p:cBhvr>
                                        <p:cTn id="360" dur="1" fill="hold">
                                          <p:stCondLst>
                                            <p:cond delay="0"/>
                                          </p:stCondLst>
                                        </p:cTn>
                                        <p:tgtEl>
                                          <p:spTgt spid="351"/>
                                        </p:tgtEl>
                                        <p:attrNameLst>
                                          <p:attrName>style.visibility</p:attrName>
                                        </p:attrNameLst>
                                      </p:cBhvr>
                                      <p:to>
                                        <p:strVal val="visible"/>
                                      </p:to>
                                    </p:set>
                                  </p:childTnLst>
                                </p:cTn>
                              </p:par>
                            </p:childTnLst>
                          </p:cTn>
                        </p:par>
                      </p:childTnLst>
                    </p:cTn>
                  </p:par>
                  <p:par>
                    <p:cTn id="361" fill="hold">
                      <p:stCondLst>
                        <p:cond delay="indefinite"/>
                      </p:stCondLst>
                      <p:childTnLst>
                        <p:par>
                          <p:cTn id="362" fill="hold">
                            <p:stCondLst>
                              <p:cond delay="0"/>
                            </p:stCondLst>
                            <p:childTnLst>
                              <p:par>
                                <p:cTn id="363" presetID="10" presetClass="entr" presetSubtype="0" fill="hold" grpId="0" nodeType="clickEffect">
                                  <p:stCondLst>
                                    <p:cond delay="0"/>
                                  </p:stCondLst>
                                  <p:childTnLst>
                                    <p:set>
                                      <p:cBhvr>
                                        <p:cTn id="364" dur="1" fill="hold">
                                          <p:stCondLst>
                                            <p:cond delay="0"/>
                                          </p:stCondLst>
                                        </p:cTn>
                                        <p:tgtEl>
                                          <p:spTgt spid="359"/>
                                        </p:tgtEl>
                                        <p:attrNameLst>
                                          <p:attrName>style.visibility</p:attrName>
                                        </p:attrNameLst>
                                      </p:cBhvr>
                                      <p:to>
                                        <p:strVal val="visible"/>
                                      </p:to>
                                    </p:set>
                                    <p:animEffect transition="in" filter="fade">
                                      <p:cBhvr>
                                        <p:cTn id="365" dur="500"/>
                                        <p:tgtEl>
                                          <p:spTgt spid="359"/>
                                        </p:tgtEl>
                                      </p:cBhvr>
                                    </p:animEffect>
                                  </p:childTnLst>
                                </p:cTn>
                              </p:par>
                              <p:par>
                                <p:cTn id="366" presetID="10" presetClass="entr" presetSubtype="0" fill="hold" grpId="0" nodeType="withEffect">
                                  <p:stCondLst>
                                    <p:cond delay="0"/>
                                  </p:stCondLst>
                                  <p:childTnLst>
                                    <p:set>
                                      <p:cBhvr>
                                        <p:cTn id="367" dur="1" fill="hold">
                                          <p:stCondLst>
                                            <p:cond delay="0"/>
                                          </p:stCondLst>
                                        </p:cTn>
                                        <p:tgtEl>
                                          <p:spTgt spid="360"/>
                                        </p:tgtEl>
                                        <p:attrNameLst>
                                          <p:attrName>style.visibility</p:attrName>
                                        </p:attrNameLst>
                                      </p:cBhvr>
                                      <p:to>
                                        <p:strVal val="visible"/>
                                      </p:to>
                                    </p:set>
                                    <p:animEffect transition="in" filter="fade">
                                      <p:cBhvr>
                                        <p:cTn id="368" dur="500"/>
                                        <p:tgtEl>
                                          <p:spTgt spid="360"/>
                                        </p:tgtEl>
                                      </p:cBhvr>
                                    </p:animEffect>
                                  </p:childTnLst>
                                </p:cTn>
                              </p:par>
                            </p:childTnLst>
                          </p:cTn>
                        </p:par>
                      </p:childTnLst>
                    </p:cTn>
                  </p:par>
                  <p:par>
                    <p:cTn id="369" fill="hold">
                      <p:stCondLst>
                        <p:cond delay="indefinite"/>
                      </p:stCondLst>
                      <p:childTnLst>
                        <p:par>
                          <p:cTn id="370" fill="hold">
                            <p:stCondLst>
                              <p:cond delay="0"/>
                            </p:stCondLst>
                            <p:childTnLst>
                              <p:par>
                                <p:cTn id="371" presetID="1" presetClass="exit" presetSubtype="0" fill="hold" grpId="1" nodeType="clickEffect">
                                  <p:stCondLst>
                                    <p:cond delay="0"/>
                                  </p:stCondLst>
                                  <p:childTnLst>
                                    <p:set>
                                      <p:cBhvr>
                                        <p:cTn id="372" dur="1" fill="hold">
                                          <p:stCondLst>
                                            <p:cond delay="0"/>
                                          </p:stCondLst>
                                        </p:cTn>
                                        <p:tgtEl>
                                          <p:spTgt spid="360"/>
                                        </p:tgtEl>
                                        <p:attrNameLst>
                                          <p:attrName>style.visibility</p:attrName>
                                        </p:attrNameLst>
                                      </p:cBhvr>
                                      <p:to>
                                        <p:strVal val="hidden"/>
                                      </p:to>
                                    </p:set>
                                  </p:childTnLst>
                                </p:cTn>
                              </p:par>
                              <p:par>
                                <p:cTn id="373" presetID="1" presetClass="entr" presetSubtype="0" fill="hold" grpId="0" nodeType="withEffect">
                                  <p:stCondLst>
                                    <p:cond delay="0"/>
                                  </p:stCondLst>
                                  <p:childTnLst>
                                    <p:set>
                                      <p:cBhvr>
                                        <p:cTn id="374" dur="1" fill="hold">
                                          <p:stCondLst>
                                            <p:cond delay="0"/>
                                          </p:stCondLst>
                                        </p:cTn>
                                        <p:tgtEl>
                                          <p:spTgt spid="361"/>
                                        </p:tgtEl>
                                        <p:attrNameLst>
                                          <p:attrName>style.visibility</p:attrName>
                                        </p:attrNameLst>
                                      </p:cBhvr>
                                      <p:to>
                                        <p:strVal val="visible"/>
                                      </p:to>
                                    </p:set>
                                  </p:childTnLst>
                                </p:cTn>
                              </p:par>
                            </p:childTnLst>
                          </p:cTn>
                        </p:par>
                      </p:childTnLst>
                    </p:cTn>
                  </p:par>
                  <p:par>
                    <p:cTn id="375" fill="hold">
                      <p:stCondLst>
                        <p:cond delay="indefinite"/>
                      </p:stCondLst>
                      <p:childTnLst>
                        <p:par>
                          <p:cTn id="376" fill="hold">
                            <p:stCondLst>
                              <p:cond delay="0"/>
                            </p:stCondLst>
                            <p:childTnLst>
                              <p:par>
                                <p:cTn id="377" presetID="1" presetClass="exit" presetSubtype="0" fill="hold" grpId="1" nodeType="clickEffect">
                                  <p:stCondLst>
                                    <p:cond delay="0"/>
                                  </p:stCondLst>
                                  <p:childTnLst>
                                    <p:set>
                                      <p:cBhvr>
                                        <p:cTn id="378" dur="1" fill="hold">
                                          <p:stCondLst>
                                            <p:cond delay="0"/>
                                          </p:stCondLst>
                                        </p:cTn>
                                        <p:tgtEl>
                                          <p:spTgt spid="361"/>
                                        </p:tgtEl>
                                        <p:attrNameLst>
                                          <p:attrName>style.visibility</p:attrName>
                                        </p:attrNameLst>
                                      </p:cBhvr>
                                      <p:to>
                                        <p:strVal val="hidden"/>
                                      </p:to>
                                    </p:set>
                                  </p:childTnLst>
                                </p:cTn>
                              </p:par>
                              <p:par>
                                <p:cTn id="379" presetID="1" presetClass="entr" presetSubtype="0" fill="hold" grpId="0" nodeType="withEffect">
                                  <p:stCondLst>
                                    <p:cond delay="0"/>
                                  </p:stCondLst>
                                  <p:childTnLst>
                                    <p:set>
                                      <p:cBhvr>
                                        <p:cTn id="380" dur="1" fill="hold">
                                          <p:stCondLst>
                                            <p:cond delay="0"/>
                                          </p:stCondLst>
                                        </p:cTn>
                                        <p:tgtEl>
                                          <p:spTgt spid="362"/>
                                        </p:tgtEl>
                                        <p:attrNameLst>
                                          <p:attrName>style.visibility</p:attrName>
                                        </p:attrNameLst>
                                      </p:cBhvr>
                                      <p:to>
                                        <p:strVal val="visible"/>
                                      </p:to>
                                    </p:set>
                                  </p:childTnLst>
                                </p:cTn>
                              </p:par>
                            </p:childTnLst>
                          </p:cTn>
                        </p:par>
                      </p:childTnLst>
                    </p:cTn>
                  </p:par>
                  <p:par>
                    <p:cTn id="381" fill="hold">
                      <p:stCondLst>
                        <p:cond delay="indefinite"/>
                      </p:stCondLst>
                      <p:childTnLst>
                        <p:par>
                          <p:cTn id="382" fill="hold">
                            <p:stCondLst>
                              <p:cond delay="0"/>
                            </p:stCondLst>
                            <p:childTnLst>
                              <p:par>
                                <p:cTn id="383" presetID="1" presetClass="entr" presetSubtype="0" fill="hold" nodeType="clickEffect">
                                  <p:stCondLst>
                                    <p:cond delay="0"/>
                                  </p:stCondLst>
                                  <p:childTnLst>
                                    <p:set>
                                      <p:cBhvr>
                                        <p:cTn id="384" dur="1" fill="hold">
                                          <p:stCondLst>
                                            <p:cond delay="0"/>
                                          </p:stCondLst>
                                        </p:cTn>
                                        <p:tgtEl>
                                          <p:spTgt spid="356"/>
                                        </p:tgtEl>
                                        <p:attrNameLst>
                                          <p:attrName>style.visibility</p:attrName>
                                        </p:attrNameLst>
                                      </p:cBhvr>
                                      <p:to>
                                        <p:strVal val="visible"/>
                                      </p:to>
                                    </p:set>
                                  </p:childTnLst>
                                </p:cTn>
                              </p:par>
                            </p:childTnLst>
                          </p:cTn>
                        </p:par>
                      </p:childTnLst>
                    </p:cTn>
                  </p:par>
                  <p:par>
                    <p:cTn id="385" fill="hold">
                      <p:stCondLst>
                        <p:cond delay="indefinite"/>
                      </p:stCondLst>
                      <p:childTnLst>
                        <p:par>
                          <p:cTn id="386" fill="hold">
                            <p:stCondLst>
                              <p:cond delay="0"/>
                            </p:stCondLst>
                            <p:childTnLst>
                              <p:par>
                                <p:cTn id="387" presetID="1" presetClass="entr" presetSubtype="0" fill="hold" grpId="0" nodeType="clickEffect">
                                  <p:stCondLst>
                                    <p:cond delay="0"/>
                                  </p:stCondLst>
                                  <p:childTnLst>
                                    <p:set>
                                      <p:cBhvr>
                                        <p:cTn id="388" dur="1" fill="hold">
                                          <p:stCondLst>
                                            <p:cond delay="0"/>
                                          </p:stCondLst>
                                        </p:cTn>
                                        <p:tgtEl>
                                          <p:spTgt spid="357"/>
                                        </p:tgtEl>
                                        <p:attrNameLst>
                                          <p:attrName>style.visibility</p:attrName>
                                        </p:attrNameLst>
                                      </p:cBhvr>
                                      <p:to>
                                        <p:strVal val="visible"/>
                                      </p:to>
                                    </p:set>
                                  </p:childTnLst>
                                </p:cTn>
                              </p:par>
                            </p:childTnLst>
                          </p:cTn>
                        </p:par>
                      </p:childTnLst>
                    </p:cTn>
                  </p:par>
                  <p:par>
                    <p:cTn id="389" fill="hold">
                      <p:stCondLst>
                        <p:cond delay="indefinite"/>
                      </p:stCondLst>
                      <p:childTnLst>
                        <p:par>
                          <p:cTn id="390" fill="hold">
                            <p:stCondLst>
                              <p:cond delay="0"/>
                            </p:stCondLst>
                            <p:childTnLst>
                              <p:par>
                                <p:cTn id="391" presetID="1" presetClass="exit" presetSubtype="0" fill="hold" grpId="1" nodeType="clickEffect">
                                  <p:stCondLst>
                                    <p:cond delay="0"/>
                                  </p:stCondLst>
                                  <p:childTnLst>
                                    <p:set>
                                      <p:cBhvr>
                                        <p:cTn id="392" dur="1" fill="hold">
                                          <p:stCondLst>
                                            <p:cond delay="0"/>
                                          </p:stCondLst>
                                        </p:cTn>
                                        <p:tgtEl>
                                          <p:spTgt spid="362"/>
                                        </p:tgtEl>
                                        <p:attrNameLst>
                                          <p:attrName>style.visibility</p:attrName>
                                        </p:attrNameLst>
                                      </p:cBhvr>
                                      <p:to>
                                        <p:strVal val="hidden"/>
                                      </p:to>
                                    </p:set>
                                  </p:childTnLst>
                                </p:cTn>
                              </p:par>
                              <p:par>
                                <p:cTn id="393" presetID="1" presetClass="exit" presetSubtype="0" fill="hold" grpId="1" nodeType="withEffect">
                                  <p:stCondLst>
                                    <p:cond delay="0"/>
                                  </p:stCondLst>
                                  <p:childTnLst>
                                    <p:set>
                                      <p:cBhvr>
                                        <p:cTn id="394" dur="1" fill="hold">
                                          <p:stCondLst>
                                            <p:cond delay="0"/>
                                          </p:stCondLst>
                                        </p:cTn>
                                        <p:tgtEl>
                                          <p:spTgt spid="359"/>
                                        </p:tgtEl>
                                        <p:attrNameLst>
                                          <p:attrName>style.visibility</p:attrName>
                                        </p:attrNameLst>
                                      </p:cBhvr>
                                      <p:to>
                                        <p:strVal val="hidden"/>
                                      </p:to>
                                    </p:set>
                                  </p:childTnLst>
                                </p:cTn>
                              </p:par>
                            </p:childTnLst>
                          </p:cTn>
                        </p:par>
                      </p:childTnLst>
                    </p:cTn>
                  </p:par>
                  <p:par>
                    <p:cTn id="395" fill="hold">
                      <p:stCondLst>
                        <p:cond delay="indefinite"/>
                      </p:stCondLst>
                      <p:childTnLst>
                        <p:par>
                          <p:cTn id="396" fill="hold">
                            <p:stCondLst>
                              <p:cond delay="0"/>
                            </p:stCondLst>
                            <p:childTnLst>
                              <p:par>
                                <p:cTn id="397" presetID="10" presetClass="entr" presetSubtype="0" fill="hold" nodeType="clickEffect">
                                  <p:stCondLst>
                                    <p:cond delay="0"/>
                                  </p:stCondLst>
                                  <p:childTnLst>
                                    <p:set>
                                      <p:cBhvr>
                                        <p:cTn id="398" dur="1" fill="hold">
                                          <p:stCondLst>
                                            <p:cond delay="0"/>
                                          </p:stCondLst>
                                        </p:cTn>
                                        <p:tgtEl>
                                          <p:spTgt spid="363"/>
                                        </p:tgtEl>
                                        <p:attrNameLst>
                                          <p:attrName>style.visibility</p:attrName>
                                        </p:attrNameLst>
                                      </p:cBhvr>
                                      <p:to>
                                        <p:strVal val="visible"/>
                                      </p:to>
                                    </p:set>
                                    <p:animEffect transition="in" filter="fade">
                                      <p:cBhvr>
                                        <p:cTn id="399" dur="500"/>
                                        <p:tgtEl>
                                          <p:spTgt spid="363"/>
                                        </p:tgtEl>
                                      </p:cBhvr>
                                    </p:animEffect>
                                  </p:childTnLst>
                                </p:cTn>
                              </p:par>
                            </p:childTnLst>
                          </p:cTn>
                        </p:par>
                      </p:childTnLst>
                    </p:cTn>
                  </p:par>
                  <p:par>
                    <p:cTn id="400" fill="hold">
                      <p:stCondLst>
                        <p:cond delay="indefinite"/>
                      </p:stCondLst>
                      <p:childTnLst>
                        <p:par>
                          <p:cTn id="401" fill="hold">
                            <p:stCondLst>
                              <p:cond delay="0"/>
                            </p:stCondLst>
                            <p:childTnLst>
                              <p:par>
                                <p:cTn id="402" presetID="10" presetClass="exit" presetSubtype="0" fill="hold" nodeType="clickEffect">
                                  <p:stCondLst>
                                    <p:cond delay="0"/>
                                  </p:stCondLst>
                                  <p:childTnLst>
                                    <p:animEffect transition="out" filter="fade">
                                      <p:cBhvr>
                                        <p:cTn id="403" dur="500"/>
                                        <p:tgtEl>
                                          <p:spTgt spid="363"/>
                                        </p:tgtEl>
                                      </p:cBhvr>
                                    </p:animEffect>
                                    <p:set>
                                      <p:cBhvr>
                                        <p:cTn id="404" dur="1" fill="hold">
                                          <p:stCondLst>
                                            <p:cond delay="499"/>
                                          </p:stCondLst>
                                        </p:cTn>
                                        <p:tgtEl>
                                          <p:spTgt spid="363"/>
                                        </p:tgtEl>
                                        <p:attrNameLst>
                                          <p:attrName>style.visibility</p:attrName>
                                        </p:attrNameLst>
                                      </p:cBhvr>
                                      <p:to>
                                        <p:strVal val="hidden"/>
                                      </p:to>
                                    </p:set>
                                  </p:childTnLst>
                                </p:cTn>
                              </p:par>
                            </p:childTnLst>
                          </p:cTn>
                        </p:par>
                      </p:childTnLst>
                    </p:cTn>
                  </p:par>
                  <p:par>
                    <p:cTn id="405" fill="hold">
                      <p:stCondLst>
                        <p:cond delay="indefinite"/>
                      </p:stCondLst>
                      <p:childTnLst>
                        <p:par>
                          <p:cTn id="406" fill="hold">
                            <p:stCondLst>
                              <p:cond delay="0"/>
                            </p:stCondLst>
                            <p:childTnLst>
                              <p:par>
                                <p:cTn id="407" presetID="1" presetClass="entr" presetSubtype="0" fill="hold" grpId="0" nodeType="clickEffect">
                                  <p:stCondLst>
                                    <p:cond delay="0"/>
                                  </p:stCondLst>
                                  <p:childTnLst>
                                    <p:set>
                                      <p:cBhvr>
                                        <p:cTn id="408" dur="1" fill="hold">
                                          <p:stCondLst>
                                            <p:cond delay="0"/>
                                          </p:stCondLst>
                                        </p:cTn>
                                        <p:tgtEl>
                                          <p:spTgt spid="355"/>
                                        </p:tgtEl>
                                        <p:attrNameLst>
                                          <p:attrName>style.visibility</p:attrName>
                                        </p:attrNameLst>
                                      </p:cBhvr>
                                      <p:to>
                                        <p:strVal val="visible"/>
                                      </p:to>
                                    </p:set>
                                  </p:childTnLst>
                                </p:cTn>
                              </p:par>
                            </p:childTnLst>
                          </p:cTn>
                        </p:par>
                      </p:childTnLst>
                    </p:cTn>
                  </p:par>
                  <p:par>
                    <p:cTn id="409" fill="hold">
                      <p:stCondLst>
                        <p:cond delay="indefinite"/>
                      </p:stCondLst>
                      <p:childTnLst>
                        <p:par>
                          <p:cTn id="410" fill="hold">
                            <p:stCondLst>
                              <p:cond delay="0"/>
                            </p:stCondLst>
                            <p:childTnLst>
                              <p:par>
                                <p:cTn id="411" presetID="1" presetClass="entr" presetSubtype="0" fill="hold" grpId="0" nodeType="clickEffect">
                                  <p:stCondLst>
                                    <p:cond delay="0"/>
                                  </p:stCondLst>
                                  <p:childTnLst>
                                    <p:set>
                                      <p:cBhvr>
                                        <p:cTn id="412" dur="1" fill="hold">
                                          <p:stCondLst>
                                            <p:cond delay="0"/>
                                          </p:stCondLst>
                                        </p:cTn>
                                        <p:tgtEl>
                                          <p:spTgt spid="358"/>
                                        </p:tgtEl>
                                        <p:attrNameLst>
                                          <p:attrName>style.visibility</p:attrName>
                                        </p:attrNameLst>
                                      </p:cBhvr>
                                      <p:to>
                                        <p:strVal val="visible"/>
                                      </p:to>
                                    </p:set>
                                  </p:childTnLst>
                                </p:cTn>
                              </p:par>
                            </p:childTnLst>
                          </p:cTn>
                        </p:par>
                      </p:childTnLst>
                    </p:cTn>
                  </p:par>
                  <p:par>
                    <p:cTn id="413" fill="hold">
                      <p:stCondLst>
                        <p:cond delay="indefinite"/>
                      </p:stCondLst>
                      <p:childTnLst>
                        <p:par>
                          <p:cTn id="414" fill="hold">
                            <p:stCondLst>
                              <p:cond delay="0"/>
                            </p:stCondLst>
                            <p:childTnLst>
                              <p:par>
                                <p:cTn id="415" presetID="1" presetClass="entr" presetSubtype="0" fill="hold" nodeType="clickEffect">
                                  <p:stCondLst>
                                    <p:cond delay="0"/>
                                  </p:stCondLst>
                                  <p:childTnLst>
                                    <p:set>
                                      <p:cBhvr>
                                        <p:cTn id="416" dur="1" fill="hold">
                                          <p:stCondLst>
                                            <p:cond delay="0"/>
                                          </p:stCondLst>
                                        </p:cTn>
                                        <p:tgtEl>
                                          <p:spTgt spid="366"/>
                                        </p:tgtEl>
                                        <p:attrNameLst>
                                          <p:attrName>style.visibility</p:attrName>
                                        </p:attrNameLst>
                                      </p:cBhvr>
                                      <p:to>
                                        <p:strVal val="visible"/>
                                      </p:to>
                                    </p:set>
                                  </p:childTnLst>
                                </p:cTn>
                              </p:par>
                            </p:childTnLst>
                          </p:cTn>
                        </p:par>
                      </p:childTnLst>
                    </p:cTn>
                  </p:par>
                  <p:par>
                    <p:cTn id="417" fill="hold">
                      <p:stCondLst>
                        <p:cond delay="indefinite"/>
                      </p:stCondLst>
                      <p:childTnLst>
                        <p:par>
                          <p:cTn id="418" fill="hold">
                            <p:stCondLst>
                              <p:cond delay="0"/>
                            </p:stCondLst>
                            <p:childTnLst>
                              <p:par>
                                <p:cTn id="419" presetID="10" presetClass="entr" presetSubtype="0" fill="hold" grpId="0" nodeType="clickEffect">
                                  <p:stCondLst>
                                    <p:cond delay="0"/>
                                  </p:stCondLst>
                                  <p:childTnLst>
                                    <p:set>
                                      <p:cBhvr>
                                        <p:cTn id="420" dur="1" fill="hold">
                                          <p:stCondLst>
                                            <p:cond delay="0"/>
                                          </p:stCondLst>
                                        </p:cTn>
                                        <p:tgtEl>
                                          <p:spTgt spid="374"/>
                                        </p:tgtEl>
                                        <p:attrNameLst>
                                          <p:attrName>style.visibility</p:attrName>
                                        </p:attrNameLst>
                                      </p:cBhvr>
                                      <p:to>
                                        <p:strVal val="visible"/>
                                      </p:to>
                                    </p:set>
                                    <p:animEffect transition="in" filter="fade">
                                      <p:cBhvr>
                                        <p:cTn id="421" dur="500"/>
                                        <p:tgtEl>
                                          <p:spTgt spid="374"/>
                                        </p:tgtEl>
                                      </p:cBhvr>
                                    </p:animEffect>
                                  </p:childTnLst>
                                </p:cTn>
                              </p:par>
                              <p:par>
                                <p:cTn id="422" presetID="10" presetClass="entr" presetSubtype="0" fill="hold" grpId="0" nodeType="withEffect">
                                  <p:stCondLst>
                                    <p:cond delay="0"/>
                                  </p:stCondLst>
                                  <p:childTnLst>
                                    <p:set>
                                      <p:cBhvr>
                                        <p:cTn id="423" dur="1" fill="hold">
                                          <p:stCondLst>
                                            <p:cond delay="0"/>
                                          </p:stCondLst>
                                        </p:cTn>
                                        <p:tgtEl>
                                          <p:spTgt spid="375"/>
                                        </p:tgtEl>
                                        <p:attrNameLst>
                                          <p:attrName>style.visibility</p:attrName>
                                        </p:attrNameLst>
                                      </p:cBhvr>
                                      <p:to>
                                        <p:strVal val="visible"/>
                                      </p:to>
                                    </p:set>
                                    <p:animEffect transition="in" filter="fade">
                                      <p:cBhvr>
                                        <p:cTn id="424" dur="500"/>
                                        <p:tgtEl>
                                          <p:spTgt spid="375"/>
                                        </p:tgtEl>
                                      </p:cBhvr>
                                    </p:animEffect>
                                  </p:childTnLst>
                                </p:cTn>
                              </p:par>
                            </p:childTnLst>
                          </p:cTn>
                        </p:par>
                      </p:childTnLst>
                    </p:cTn>
                  </p:par>
                  <p:par>
                    <p:cTn id="425" fill="hold">
                      <p:stCondLst>
                        <p:cond delay="indefinite"/>
                      </p:stCondLst>
                      <p:childTnLst>
                        <p:par>
                          <p:cTn id="426" fill="hold">
                            <p:stCondLst>
                              <p:cond delay="0"/>
                            </p:stCondLst>
                            <p:childTnLst>
                              <p:par>
                                <p:cTn id="427" presetID="1" presetClass="exit" presetSubtype="0" fill="hold" grpId="1" nodeType="clickEffect">
                                  <p:stCondLst>
                                    <p:cond delay="0"/>
                                  </p:stCondLst>
                                  <p:childTnLst>
                                    <p:set>
                                      <p:cBhvr>
                                        <p:cTn id="428" dur="1" fill="hold">
                                          <p:stCondLst>
                                            <p:cond delay="0"/>
                                          </p:stCondLst>
                                        </p:cTn>
                                        <p:tgtEl>
                                          <p:spTgt spid="375"/>
                                        </p:tgtEl>
                                        <p:attrNameLst>
                                          <p:attrName>style.visibility</p:attrName>
                                        </p:attrNameLst>
                                      </p:cBhvr>
                                      <p:to>
                                        <p:strVal val="hidden"/>
                                      </p:to>
                                    </p:set>
                                  </p:childTnLst>
                                </p:cTn>
                              </p:par>
                              <p:par>
                                <p:cTn id="429" presetID="1" presetClass="entr" presetSubtype="0" fill="hold" grpId="0" nodeType="withEffect">
                                  <p:stCondLst>
                                    <p:cond delay="0"/>
                                  </p:stCondLst>
                                  <p:childTnLst>
                                    <p:set>
                                      <p:cBhvr>
                                        <p:cTn id="430" dur="1" fill="hold">
                                          <p:stCondLst>
                                            <p:cond delay="0"/>
                                          </p:stCondLst>
                                        </p:cTn>
                                        <p:tgtEl>
                                          <p:spTgt spid="376"/>
                                        </p:tgtEl>
                                        <p:attrNameLst>
                                          <p:attrName>style.visibility</p:attrName>
                                        </p:attrNameLst>
                                      </p:cBhvr>
                                      <p:to>
                                        <p:strVal val="visible"/>
                                      </p:to>
                                    </p:set>
                                  </p:childTnLst>
                                </p:cTn>
                              </p:par>
                            </p:childTnLst>
                          </p:cTn>
                        </p:par>
                      </p:childTnLst>
                    </p:cTn>
                  </p:par>
                  <p:par>
                    <p:cTn id="431" fill="hold">
                      <p:stCondLst>
                        <p:cond delay="indefinite"/>
                      </p:stCondLst>
                      <p:childTnLst>
                        <p:par>
                          <p:cTn id="432" fill="hold">
                            <p:stCondLst>
                              <p:cond delay="0"/>
                            </p:stCondLst>
                            <p:childTnLst>
                              <p:par>
                                <p:cTn id="433" presetID="1" presetClass="exit" presetSubtype="0" fill="hold" grpId="1" nodeType="clickEffect">
                                  <p:stCondLst>
                                    <p:cond delay="0"/>
                                  </p:stCondLst>
                                  <p:childTnLst>
                                    <p:set>
                                      <p:cBhvr>
                                        <p:cTn id="434" dur="1" fill="hold">
                                          <p:stCondLst>
                                            <p:cond delay="0"/>
                                          </p:stCondLst>
                                        </p:cTn>
                                        <p:tgtEl>
                                          <p:spTgt spid="376"/>
                                        </p:tgtEl>
                                        <p:attrNameLst>
                                          <p:attrName>style.visibility</p:attrName>
                                        </p:attrNameLst>
                                      </p:cBhvr>
                                      <p:to>
                                        <p:strVal val="hidden"/>
                                      </p:to>
                                    </p:set>
                                  </p:childTnLst>
                                </p:cTn>
                              </p:par>
                              <p:par>
                                <p:cTn id="435" presetID="1" presetClass="entr" presetSubtype="0" fill="hold" grpId="0" nodeType="withEffect">
                                  <p:stCondLst>
                                    <p:cond delay="0"/>
                                  </p:stCondLst>
                                  <p:childTnLst>
                                    <p:set>
                                      <p:cBhvr>
                                        <p:cTn id="436" dur="1" fill="hold">
                                          <p:stCondLst>
                                            <p:cond delay="0"/>
                                          </p:stCondLst>
                                        </p:cTn>
                                        <p:tgtEl>
                                          <p:spTgt spid="377"/>
                                        </p:tgtEl>
                                        <p:attrNameLst>
                                          <p:attrName>style.visibility</p:attrName>
                                        </p:attrNameLst>
                                      </p:cBhvr>
                                      <p:to>
                                        <p:strVal val="visible"/>
                                      </p:to>
                                    </p:set>
                                  </p:childTnLst>
                                </p:cTn>
                              </p:par>
                            </p:childTnLst>
                          </p:cTn>
                        </p:par>
                      </p:childTnLst>
                    </p:cTn>
                  </p:par>
                  <p:par>
                    <p:cTn id="437" fill="hold">
                      <p:stCondLst>
                        <p:cond delay="indefinite"/>
                      </p:stCondLst>
                      <p:childTnLst>
                        <p:par>
                          <p:cTn id="438" fill="hold">
                            <p:stCondLst>
                              <p:cond delay="0"/>
                            </p:stCondLst>
                            <p:childTnLst>
                              <p:par>
                                <p:cTn id="439" presetID="1" presetClass="entr" presetSubtype="0" fill="hold" nodeType="clickEffect">
                                  <p:stCondLst>
                                    <p:cond delay="0"/>
                                  </p:stCondLst>
                                  <p:childTnLst>
                                    <p:set>
                                      <p:cBhvr>
                                        <p:cTn id="440" dur="1" fill="hold">
                                          <p:stCondLst>
                                            <p:cond delay="0"/>
                                          </p:stCondLst>
                                        </p:cTn>
                                        <p:tgtEl>
                                          <p:spTgt spid="371"/>
                                        </p:tgtEl>
                                        <p:attrNameLst>
                                          <p:attrName>style.visibility</p:attrName>
                                        </p:attrNameLst>
                                      </p:cBhvr>
                                      <p:to>
                                        <p:strVal val="visible"/>
                                      </p:to>
                                    </p:set>
                                  </p:childTnLst>
                                </p:cTn>
                              </p:par>
                            </p:childTnLst>
                          </p:cTn>
                        </p:par>
                      </p:childTnLst>
                    </p:cTn>
                  </p:par>
                  <p:par>
                    <p:cTn id="441" fill="hold">
                      <p:stCondLst>
                        <p:cond delay="indefinite"/>
                      </p:stCondLst>
                      <p:childTnLst>
                        <p:par>
                          <p:cTn id="442" fill="hold">
                            <p:stCondLst>
                              <p:cond delay="0"/>
                            </p:stCondLst>
                            <p:childTnLst>
                              <p:par>
                                <p:cTn id="443" presetID="1" presetClass="entr" presetSubtype="0" fill="hold" grpId="0" nodeType="clickEffect">
                                  <p:stCondLst>
                                    <p:cond delay="0"/>
                                  </p:stCondLst>
                                  <p:childTnLst>
                                    <p:set>
                                      <p:cBhvr>
                                        <p:cTn id="444" dur="1" fill="hold">
                                          <p:stCondLst>
                                            <p:cond delay="0"/>
                                          </p:stCondLst>
                                        </p:cTn>
                                        <p:tgtEl>
                                          <p:spTgt spid="372"/>
                                        </p:tgtEl>
                                        <p:attrNameLst>
                                          <p:attrName>style.visibility</p:attrName>
                                        </p:attrNameLst>
                                      </p:cBhvr>
                                      <p:to>
                                        <p:strVal val="visible"/>
                                      </p:to>
                                    </p:set>
                                  </p:childTnLst>
                                </p:cTn>
                              </p:par>
                            </p:childTnLst>
                          </p:cTn>
                        </p:par>
                      </p:childTnLst>
                    </p:cTn>
                  </p:par>
                  <p:par>
                    <p:cTn id="445" fill="hold">
                      <p:stCondLst>
                        <p:cond delay="indefinite"/>
                      </p:stCondLst>
                      <p:childTnLst>
                        <p:par>
                          <p:cTn id="446" fill="hold">
                            <p:stCondLst>
                              <p:cond delay="0"/>
                            </p:stCondLst>
                            <p:childTnLst>
                              <p:par>
                                <p:cTn id="447" presetID="1" presetClass="exit" presetSubtype="0" fill="hold" grpId="1" nodeType="clickEffect">
                                  <p:stCondLst>
                                    <p:cond delay="0"/>
                                  </p:stCondLst>
                                  <p:childTnLst>
                                    <p:set>
                                      <p:cBhvr>
                                        <p:cTn id="448" dur="1" fill="hold">
                                          <p:stCondLst>
                                            <p:cond delay="0"/>
                                          </p:stCondLst>
                                        </p:cTn>
                                        <p:tgtEl>
                                          <p:spTgt spid="377"/>
                                        </p:tgtEl>
                                        <p:attrNameLst>
                                          <p:attrName>style.visibility</p:attrName>
                                        </p:attrNameLst>
                                      </p:cBhvr>
                                      <p:to>
                                        <p:strVal val="hidden"/>
                                      </p:to>
                                    </p:set>
                                  </p:childTnLst>
                                </p:cTn>
                              </p:par>
                              <p:par>
                                <p:cTn id="449" presetID="1" presetClass="exit" presetSubtype="0" fill="hold" grpId="1" nodeType="withEffect">
                                  <p:stCondLst>
                                    <p:cond delay="0"/>
                                  </p:stCondLst>
                                  <p:childTnLst>
                                    <p:set>
                                      <p:cBhvr>
                                        <p:cTn id="450" dur="1" fill="hold">
                                          <p:stCondLst>
                                            <p:cond delay="0"/>
                                          </p:stCondLst>
                                        </p:cTn>
                                        <p:tgtEl>
                                          <p:spTgt spid="374"/>
                                        </p:tgtEl>
                                        <p:attrNameLst>
                                          <p:attrName>style.visibility</p:attrName>
                                        </p:attrNameLst>
                                      </p:cBhvr>
                                      <p:to>
                                        <p:strVal val="hidden"/>
                                      </p:to>
                                    </p:set>
                                  </p:childTnLst>
                                </p:cTn>
                              </p:par>
                            </p:childTnLst>
                          </p:cTn>
                        </p:par>
                      </p:childTnLst>
                    </p:cTn>
                  </p:par>
                  <p:par>
                    <p:cTn id="451" fill="hold">
                      <p:stCondLst>
                        <p:cond delay="indefinite"/>
                      </p:stCondLst>
                      <p:childTnLst>
                        <p:par>
                          <p:cTn id="452" fill="hold">
                            <p:stCondLst>
                              <p:cond delay="0"/>
                            </p:stCondLst>
                            <p:childTnLst>
                              <p:par>
                                <p:cTn id="453" presetID="10" presetClass="entr" presetSubtype="0" fill="hold" nodeType="clickEffect">
                                  <p:stCondLst>
                                    <p:cond delay="0"/>
                                  </p:stCondLst>
                                  <p:childTnLst>
                                    <p:set>
                                      <p:cBhvr>
                                        <p:cTn id="454" dur="1" fill="hold">
                                          <p:stCondLst>
                                            <p:cond delay="0"/>
                                          </p:stCondLst>
                                        </p:cTn>
                                        <p:tgtEl>
                                          <p:spTgt spid="378"/>
                                        </p:tgtEl>
                                        <p:attrNameLst>
                                          <p:attrName>style.visibility</p:attrName>
                                        </p:attrNameLst>
                                      </p:cBhvr>
                                      <p:to>
                                        <p:strVal val="visible"/>
                                      </p:to>
                                    </p:set>
                                    <p:animEffect transition="in" filter="fade">
                                      <p:cBhvr>
                                        <p:cTn id="455" dur="500"/>
                                        <p:tgtEl>
                                          <p:spTgt spid="378"/>
                                        </p:tgtEl>
                                      </p:cBhvr>
                                    </p:animEffect>
                                  </p:childTnLst>
                                </p:cTn>
                              </p:par>
                            </p:childTnLst>
                          </p:cTn>
                        </p:par>
                      </p:childTnLst>
                    </p:cTn>
                  </p:par>
                  <p:par>
                    <p:cTn id="456" fill="hold">
                      <p:stCondLst>
                        <p:cond delay="indefinite"/>
                      </p:stCondLst>
                      <p:childTnLst>
                        <p:par>
                          <p:cTn id="457" fill="hold">
                            <p:stCondLst>
                              <p:cond delay="0"/>
                            </p:stCondLst>
                            <p:childTnLst>
                              <p:par>
                                <p:cTn id="458" presetID="10" presetClass="exit" presetSubtype="0" fill="hold" nodeType="clickEffect">
                                  <p:stCondLst>
                                    <p:cond delay="0"/>
                                  </p:stCondLst>
                                  <p:childTnLst>
                                    <p:animEffect transition="out" filter="fade">
                                      <p:cBhvr>
                                        <p:cTn id="459" dur="500"/>
                                        <p:tgtEl>
                                          <p:spTgt spid="378"/>
                                        </p:tgtEl>
                                      </p:cBhvr>
                                    </p:animEffect>
                                    <p:set>
                                      <p:cBhvr>
                                        <p:cTn id="460" dur="1" fill="hold">
                                          <p:stCondLst>
                                            <p:cond delay="499"/>
                                          </p:stCondLst>
                                        </p:cTn>
                                        <p:tgtEl>
                                          <p:spTgt spid="378"/>
                                        </p:tgtEl>
                                        <p:attrNameLst>
                                          <p:attrName>style.visibility</p:attrName>
                                        </p:attrNameLst>
                                      </p:cBhvr>
                                      <p:to>
                                        <p:strVal val="hidden"/>
                                      </p:to>
                                    </p:set>
                                  </p:childTnLst>
                                </p:cTn>
                              </p:par>
                            </p:childTnLst>
                          </p:cTn>
                        </p:par>
                      </p:childTnLst>
                    </p:cTn>
                  </p:par>
                  <p:par>
                    <p:cTn id="461" fill="hold">
                      <p:stCondLst>
                        <p:cond delay="indefinite"/>
                      </p:stCondLst>
                      <p:childTnLst>
                        <p:par>
                          <p:cTn id="462" fill="hold">
                            <p:stCondLst>
                              <p:cond delay="0"/>
                            </p:stCondLst>
                            <p:childTnLst>
                              <p:par>
                                <p:cTn id="463" presetID="1" presetClass="entr" presetSubtype="0" fill="hold" grpId="0" nodeType="clickEffect">
                                  <p:stCondLst>
                                    <p:cond delay="0"/>
                                  </p:stCondLst>
                                  <p:childTnLst>
                                    <p:set>
                                      <p:cBhvr>
                                        <p:cTn id="464" dur="1" fill="hold">
                                          <p:stCondLst>
                                            <p:cond delay="0"/>
                                          </p:stCondLst>
                                        </p:cTn>
                                        <p:tgtEl>
                                          <p:spTgt spid="370"/>
                                        </p:tgtEl>
                                        <p:attrNameLst>
                                          <p:attrName>style.visibility</p:attrName>
                                        </p:attrNameLst>
                                      </p:cBhvr>
                                      <p:to>
                                        <p:strVal val="visible"/>
                                      </p:to>
                                    </p:set>
                                  </p:childTnLst>
                                </p:cTn>
                              </p:par>
                            </p:childTnLst>
                          </p:cTn>
                        </p:par>
                      </p:childTnLst>
                    </p:cTn>
                  </p:par>
                  <p:par>
                    <p:cTn id="465" fill="hold">
                      <p:stCondLst>
                        <p:cond delay="indefinite"/>
                      </p:stCondLst>
                      <p:childTnLst>
                        <p:par>
                          <p:cTn id="466" fill="hold">
                            <p:stCondLst>
                              <p:cond delay="0"/>
                            </p:stCondLst>
                            <p:childTnLst>
                              <p:par>
                                <p:cTn id="467" presetID="1" presetClass="entr" presetSubtype="0" fill="hold" grpId="0" nodeType="clickEffect">
                                  <p:stCondLst>
                                    <p:cond delay="0"/>
                                  </p:stCondLst>
                                  <p:childTnLst>
                                    <p:set>
                                      <p:cBhvr>
                                        <p:cTn id="468" dur="1" fill="hold">
                                          <p:stCondLst>
                                            <p:cond delay="0"/>
                                          </p:stCondLst>
                                        </p:cTn>
                                        <p:tgtEl>
                                          <p:spTgt spid="373"/>
                                        </p:tgtEl>
                                        <p:attrNameLst>
                                          <p:attrName>style.visibility</p:attrName>
                                        </p:attrNameLst>
                                      </p:cBhvr>
                                      <p:to>
                                        <p:strVal val="visible"/>
                                      </p:to>
                                    </p:set>
                                  </p:childTnLst>
                                </p:cTn>
                              </p:par>
                            </p:childTnLst>
                          </p:cTn>
                        </p:par>
                      </p:childTnLst>
                    </p:cTn>
                  </p:par>
                  <p:par>
                    <p:cTn id="469" fill="hold">
                      <p:stCondLst>
                        <p:cond delay="indefinite"/>
                      </p:stCondLst>
                      <p:childTnLst>
                        <p:par>
                          <p:cTn id="470" fill="hold">
                            <p:stCondLst>
                              <p:cond delay="0"/>
                            </p:stCondLst>
                            <p:childTnLst>
                              <p:par>
                                <p:cTn id="471" presetID="1" presetClass="entr" presetSubtype="0" fill="hold" grpId="0" nodeType="clickEffect">
                                  <p:stCondLst>
                                    <p:cond delay="0"/>
                                  </p:stCondLst>
                                  <p:childTnLst>
                                    <p:set>
                                      <p:cBhvr>
                                        <p:cTn id="472" dur="1" fill="hold">
                                          <p:stCondLst>
                                            <p:cond delay="0"/>
                                          </p:stCondLst>
                                        </p:cTn>
                                        <p:tgtEl>
                                          <p:spTgt spid="381"/>
                                        </p:tgtEl>
                                        <p:attrNameLst>
                                          <p:attrName>style.visibility</p:attrName>
                                        </p:attrNameLst>
                                      </p:cBhvr>
                                      <p:to>
                                        <p:strVal val="visible"/>
                                      </p:to>
                                    </p:set>
                                  </p:childTnLst>
                                </p:cTn>
                              </p:par>
                            </p:childTnLst>
                          </p:cTn>
                        </p:par>
                      </p:childTnLst>
                    </p:cTn>
                  </p:par>
                  <p:par>
                    <p:cTn id="473" fill="hold">
                      <p:stCondLst>
                        <p:cond delay="indefinite"/>
                      </p:stCondLst>
                      <p:childTnLst>
                        <p:par>
                          <p:cTn id="474" fill="hold">
                            <p:stCondLst>
                              <p:cond delay="0"/>
                            </p:stCondLst>
                            <p:childTnLst>
                              <p:par>
                                <p:cTn id="475" presetID="10" presetClass="entr" presetSubtype="0" fill="hold" nodeType="clickEffect">
                                  <p:stCondLst>
                                    <p:cond delay="0"/>
                                  </p:stCondLst>
                                  <p:childTnLst>
                                    <p:set>
                                      <p:cBhvr>
                                        <p:cTn id="476" dur="1" fill="hold">
                                          <p:stCondLst>
                                            <p:cond delay="0"/>
                                          </p:stCondLst>
                                        </p:cTn>
                                        <p:tgtEl>
                                          <p:spTgt spid="382"/>
                                        </p:tgtEl>
                                        <p:attrNameLst>
                                          <p:attrName>style.visibility</p:attrName>
                                        </p:attrNameLst>
                                      </p:cBhvr>
                                      <p:to>
                                        <p:strVal val="visible"/>
                                      </p:to>
                                    </p:set>
                                    <p:animEffect transition="in" filter="fade">
                                      <p:cBhvr>
                                        <p:cTn id="477" dur="500"/>
                                        <p:tgtEl>
                                          <p:spTgt spid="382"/>
                                        </p:tgtEl>
                                      </p:cBhvr>
                                    </p:animEffect>
                                  </p:childTnLst>
                                </p:cTn>
                              </p:par>
                            </p:childTnLst>
                          </p:cTn>
                        </p:par>
                      </p:childTnLst>
                    </p:cTn>
                  </p:par>
                  <p:par>
                    <p:cTn id="478" fill="hold">
                      <p:stCondLst>
                        <p:cond delay="indefinite"/>
                      </p:stCondLst>
                      <p:childTnLst>
                        <p:par>
                          <p:cTn id="479" fill="hold">
                            <p:stCondLst>
                              <p:cond delay="0"/>
                            </p:stCondLst>
                            <p:childTnLst>
                              <p:par>
                                <p:cTn id="480" presetID="10" presetClass="exit" presetSubtype="0" fill="hold" nodeType="clickEffect">
                                  <p:stCondLst>
                                    <p:cond delay="0"/>
                                  </p:stCondLst>
                                  <p:childTnLst>
                                    <p:animEffect transition="out" filter="fade">
                                      <p:cBhvr>
                                        <p:cTn id="481" dur="500"/>
                                        <p:tgtEl>
                                          <p:spTgt spid="382"/>
                                        </p:tgtEl>
                                      </p:cBhvr>
                                    </p:animEffect>
                                    <p:set>
                                      <p:cBhvr>
                                        <p:cTn id="482" dur="1" fill="hold">
                                          <p:stCondLst>
                                            <p:cond delay="499"/>
                                          </p:stCondLst>
                                        </p:cTn>
                                        <p:tgtEl>
                                          <p:spTgt spid="382"/>
                                        </p:tgtEl>
                                        <p:attrNameLst>
                                          <p:attrName>style.visibility</p:attrName>
                                        </p:attrNameLst>
                                      </p:cBhvr>
                                      <p:to>
                                        <p:strVal val="hidden"/>
                                      </p:to>
                                    </p:set>
                                  </p:childTnLst>
                                </p:cTn>
                              </p:par>
                            </p:childTnLst>
                          </p:cTn>
                        </p:par>
                      </p:childTnLst>
                    </p:cTn>
                  </p:par>
                  <p:par>
                    <p:cTn id="483" fill="hold">
                      <p:stCondLst>
                        <p:cond delay="indefinite"/>
                      </p:stCondLst>
                      <p:childTnLst>
                        <p:par>
                          <p:cTn id="484" fill="hold">
                            <p:stCondLst>
                              <p:cond delay="0"/>
                            </p:stCondLst>
                            <p:childTnLst>
                              <p:par>
                                <p:cTn id="485" presetID="10" presetClass="entr" presetSubtype="0" fill="hold" nodeType="clickEffect">
                                  <p:stCondLst>
                                    <p:cond delay="0"/>
                                  </p:stCondLst>
                                  <p:childTnLst>
                                    <p:set>
                                      <p:cBhvr>
                                        <p:cTn id="486" dur="1" fill="hold">
                                          <p:stCondLst>
                                            <p:cond delay="0"/>
                                          </p:stCondLst>
                                        </p:cTn>
                                        <p:tgtEl>
                                          <p:spTgt spid="385"/>
                                        </p:tgtEl>
                                        <p:attrNameLst>
                                          <p:attrName>style.visibility</p:attrName>
                                        </p:attrNameLst>
                                      </p:cBhvr>
                                      <p:to>
                                        <p:strVal val="visible"/>
                                      </p:to>
                                    </p:set>
                                    <p:animEffect transition="in" filter="fade">
                                      <p:cBhvr>
                                        <p:cTn id="487" dur="500"/>
                                        <p:tgtEl>
                                          <p:spTgt spid="385"/>
                                        </p:tgtEl>
                                      </p:cBhvr>
                                    </p:animEffect>
                                  </p:childTnLst>
                                </p:cTn>
                              </p:par>
                            </p:childTnLst>
                          </p:cTn>
                        </p:par>
                      </p:childTnLst>
                    </p:cTn>
                  </p:par>
                  <p:par>
                    <p:cTn id="488" fill="hold">
                      <p:stCondLst>
                        <p:cond delay="indefinite"/>
                      </p:stCondLst>
                      <p:childTnLst>
                        <p:par>
                          <p:cTn id="489" fill="hold">
                            <p:stCondLst>
                              <p:cond delay="0"/>
                            </p:stCondLst>
                            <p:childTnLst>
                              <p:par>
                                <p:cTn id="490" presetID="10" presetClass="exit" presetSubtype="0" fill="hold" nodeType="clickEffect">
                                  <p:stCondLst>
                                    <p:cond delay="0"/>
                                  </p:stCondLst>
                                  <p:childTnLst>
                                    <p:animEffect transition="out" filter="fade">
                                      <p:cBhvr>
                                        <p:cTn id="491" dur="500"/>
                                        <p:tgtEl>
                                          <p:spTgt spid="385"/>
                                        </p:tgtEl>
                                      </p:cBhvr>
                                    </p:animEffect>
                                    <p:set>
                                      <p:cBhvr>
                                        <p:cTn id="492" dur="1" fill="hold">
                                          <p:stCondLst>
                                            <p:cond delay="499"/>
                                          </p:stCondLst>
                                        </p:cTn>
                                        <p:tgtEl>
                                          <p:spTgt spid="385"/>
                                        </p:tgtEl>
                                        <p:attrNameLst>
                                          <p:attrName>style.visibility</p:attrName>
                                        </p:attrNameLst>
                                      </p:cBhvr>
                                      <p:to>
                                        <p:strVal val="hidden"/>
                                      </p:to>
                                    </p:set>
                                  </p:childTnLst>
                                </p:cTn>
                              </p:par>
                              <p:par>
                                <p:cTn id="493" presetID="1" presetClass="exit" presetSubtype="0" fill="hold" grpId="1" nodeType="withEffect">
                                  <p:stCondLst>
                                    <p:cond delay="0"/>
                                  </p:stCondLst>
                                  <p:childTnLst>
                                    <p:set>
                                      <p:cBhvr>
                                        <p:cTn id="494" dur="1" fill="hold">
                                          <p:stCondLst>
                                            <p:cond delay="0"/>
                                          </p:stCondLst>
                                        </p:cTn>
                                        <p:tgtEl>
                                          <p:spTgt spid="381"/>
                                        </p:tgtEl>
                                        <p:attrNameLst>
                                          <p:attrName>style.visibility</p:attrName>
                                        </p:attrNameLst>
                                      </p:cBhvr>
                                      <p:to>
                                        <p:strVal val="hidden"/>
                                      </p:to>
                                    </p:set>
                                  </p:childTnLst>
                                </p:cTn>
                              </p:par>
                            </p:childTnLst>
                          </p:cTn>
                        </p:par>
                      </p:childTnLst>
                    </p:cTn>
                  </p:par>
                  <p:par>
                    <p:cTn id="495" fill="hold">
                      <p:stCondLst>
                        <p:cond delay="indefinite"/>
                      </p:stCondLst>
                      <p:childTnLst>
                        <p:par>
                          <p:cTn id="496" fill="hold">
                            <p:stCondLst>
                              <p:cond delay="0"/>
                            </p:stCondLst>
                            <p:childTnLst>
                              <p:par>
                                <p:cTn id="497" presetID="10" presetClass="entr" presetSubtype="0" fill="hold" nodeType="clickEffect">
                                  <p:stCondLst>
                                    <p:cond delay="0"/>
                                  </p:stCondLst>
                                  <p:childTnLst>
                                    <p:set>
                                      <p:cBhvr>
                                        <p:cTn id="498" dur="1" fill="hold">
                                          <p:stCondLst>
                                            <p:cond delay="0"/>
                                          </p:stCondLst>
                                        </p:cTn>
                                        <p:tgtEl>
                                          <p:spTgt spid="410"/>
                                        </p:tgtEl>
                                        <p:attrNameLst>
                                          <p:attrName>style.visibility</p:attrName>
                                        </p:attrNameLst>
                                      </p:cBhvr>
                                      <p:to>
                                        <p:strVal val="visible"/>
                                      </p:to>
                                    </p:set>
                                    <p:animEffect transition="in" filter="fade">
                                      <p:cBhvr>
                                        <p:cTn id="499" dur="500"/>
                                        <p:tgtEl>
                                          <p:spTgt spid="410"/>
                                        </p:tgtEl>
                                      </p:cBhvr>
                                    </p:animEffect>
                                  </p:childTnLst>
                                </p:cTn>
                              </p:par>
                            </p:childTnLst>
                          </p:cTn>
                        </p:par>
                      </p:childTnLst>
                    </p:cTn>
                  </p:par>
                  <p:par>
                    <p:cTn id="500" fill="hold">
                      <p:stCondLst>
                        <p:cond delay="indefinite"/>
                      </p:stCondLst>
                      <p:childTnLst>
                        <p:par>
                          <p:cTn id="501" fill="hold">
                            <p:stCondLst>
                              <p:cond delay="0"/>
                            </p:stCondLst>
                            <p:childTnLst>
                              <p:par>
                                <p:cTn id="502" presetID="1" presetClass="entr" presetSubtype="0" fill="hold" nodeType="clickEffect">
                                  <p:stCondLst>
                                    <p:cond delay="0"/>
                                  </p:stCondLst>
                                  <p:childTnLst>
                                    <p:set>
                                      <p:cBhvr>
                                        <p:cTn id="503" dur="1" fill="hold">
                                          <p:stCondLst>
                                            <p:cond delay="0"/>
                                          </p:stCondLst>
                                        </p:cTn>
                                        <p:tgtEl>
                                          <p:spTgt spid="403"/>
                                        </p:tgtEl>
                                        <p:attrNameLst>
                                          <p:attrName>style.visibility</p:attrName>
                                        </p:attrNameLst>
                                      </p:cBhvr>
                                      <p:to>
                                        <p:strVal val="visible"/>
                                      </p:to>
                                    </p:set>
                                  </p:childTnLst>
                                </p:cTn>
                              </p:par>
                            </p:childTnLst>
                          </p:cTn>
                        </p:par>
                      </p:childTnLst>
                    </p:cTn>
                  </p:par>
                  <p:par>
                    <p:cTn id="504" fill="hold">
                      <p:stCondLst>
                        <p:cond delay="indefinite"/>
                      </p:stCondLst>
                      <p:childTnLst>
                        <p:par>
                          <p:cTn id="505" fill="hold">
                            <p:stCondLst>
                              <p:cond delay="0"/>
                            </p:stCondLst>
                            <p:childTnLst>
                              <p:par>
                                <p:cTn id="506" presetID="10" presetClass="exit" presetSubtype="0" fill="hold" nodeType="clickEffect">
                                  <p:stCondLst>
                                    <p:cond delay="0"/>
                                  </p:stCondLst>
                                  <p:childTnLst>
                                    <p:animEffect transition="out" filter="fade">
                                      <p:cBhvr>
                                        <p:cTn id="507" dur="500"/>
                                        <p:tgtEl>
                                          <p:spTgt spid="410"/>
                                        </p:tgtEl>
                                      </p:cBhvr>
                                    </p:animEffect>
                                    <p:set>
                                      <p:cBhvr>
                                        <p:cTn id="508" dur="1" fill="hold">
                                          <p:stCondLst>
                                            <p:cond delay="499"/>
                                          </p:stCondLst>
                                        </p:cTn>
                                        <p:tgtEl>
                                          <p:spTgt spid="410"/>
                                        </p:tgtEl>
                                        <p:attrNameLst>
                                          <p:attrName>style.visibility</p:attrName>
                                        </p:attrNameLst>
                                      </p:cBhvr>
                                      <p:to>
                                        <p:strVal val="hidden"/>
                                      </p:to>
                                    </p:set>
                                  </p:childTnLst>
                                </p:cTn>
                              </p:par>
                            </p:childTnLst>
                          </p:cTn>
                        </p:par>
                      </p:childTnLst>
                    </p:cTn>
                  </p:par>
                  <p:par>
                    <p:cTn id="509" fill="hold">
                      <p:stCondLst>
                        <p:cond delay="indefinite"/>
                      </p:stCondLst>
                      <p:childTnLst>
                        <p:par>
                          <p:cTn id="510" fill="hold">
                            <p:stCondLst>
                              <p:cond delay="0"/>
                            </p:stCondLst>
                            <p:childTnLst>
                              <p:par>
                                <p:cTn id="511" presetID="1" presetClass="entr" presetSubtype="0" fill="hold" grpId="0" nodeType="clickEffect">
                                  <p:stCondLst>
                                    <p:cond delay="0"/>
                                  </p:stCondLst>
                                  <p:childTnLst>
                                    <p:set>
                                      <p:cBhvr>
                                        <p:cTn id="512" dur="1" fill="hold">
                                          <p:stCondLst>
                                            <p:cond delay="0"/>
                                          </p:stCondLst>
                                        </p:cTn>
                                        <p:tgtEl>
                                          <p:spTgt spid="419"/>
                                        </p:tgtEl>
                                        <p:attrNameLst>
                                          <p:attrName>style.visibility</p:attrName>
                                        </p:attrNameLst>
                                      </p:cBhvr>
                                      <p:to>
                                        <p:strVal val="visible"/>
                                      </p:to>
                                    </p:set>
                                  </p:childTnLst>
                                </p:cTn>
                              </p:par>
                            </p:childTnLst>
                          </p:cTn>
                        </p:par>
                      </p:childTnLst>
                    </p:cTn>
                  </p:par>
                  <p:par>
                    <p:cTn id="513" fill="hold">
                      <p:stCondLst>
                        <p:cond delay="indefinite"/>
                      </p:stCondLst>
                      <p:childTnLst>
                        <p:par>
                          <p:cTn id="514" fill="hold">
                            <p:stCondLst>
                              <p:cond delay="0"/>
                            </p:stCondLst>
                            <p:childTnLst>
                              <p:par>
                                <p:cTn id="515" presetID="1" presetClass="entr" presetSubtype="0" fill="hold" nodeType="clickEffect">
                                  <p:stCondLst>
                                    <p:cond delay="0"/>
                                  </p:stCondLst>
                                  <p:childTnLst>
                                    <p:set>
                                      <p:cBhvr>
                                        <p:cTn id="516" dur="1" fill="hold">
                                          <p:stCondLst>
                                            <p:cond delay="0"/>
                                          </p:stCondLst>
                                        </p:cTn>
                                        <p:tgtEl>
                                          <p:spTgt spid="420"/>
                                        </p:tgtEl>
                                        <p:attrNameLst>
                                          <p:attrName>style.visibility</p:attrName>
                                        </p:attrNameLst>
                                      </p:cBhvr>
                                      <p:to>
                                        <p:strVal val="visible"/>
                                      </p:to>
                                    </p:set>
                                  </p:childTnLst>
                                </p:cTn>
                              </p:par>
                            </p:childTnLst>
                          </p:cTn>
                        </p:par>
                      </p:childTnLst>
                    </p:cTn>
                  </p:par>
                  <p:par>
                    <p:cTn id="517" fill="hold">
                      <p:stCondLst>
                        <p:cond delay="indefinite"/>
                      </p:stCondLst>
                      <p:childTnLst>
                        <p:par>
                          <p:cTn id="518" fill="hold">
                            <p:stCondLst>
                              <p:cond delay="0"/>
                            </p:stCondLst>
                            <p:childTnLst>
                              <p:par>
                                <p:cTn id="519" presetID="10" presetClass="entr" presetSubtype="0" fill="hold" grpId="0" nodeType="clickEffect">
                                  <p:stCondLst>
                                    <p:cond delay="0"/>
                                  </p:stCondLst>
                                  <p:childTnLst>
                                    <p:set>
                                      <p:cBhvr>
                                        <p:cTn id="520" dur="1" fill="hold">
                                          <p:stCondLst>
                                            <p:cond delay="0"/>
                                          </p:stCondLst>
                                        </p:cTn>
                                        <p:tgtEl>
                                          <p:spTgt spid="427"/>
                                        </p:tgtEl>
                                        <p:attrNameLst>
                                          <p:attrName>style.visibility</p:attrName>
                                        </p:attrNameLst>
                                      </p:cBhvr>
                                      <p:to>
                                        <p:strVal val="visible"/>
                                      </p:to>
                                    </p:set>
                                    <p:animEffect transition="in" filter="fade">
                                      <p:cBhvr>
                                        <p:cTn id="521" dur="500"/>
                                        <p:tgtEl>
                                          <p:spTgt spid="427"/>
                                        </p:tgtEl>
                                      </p:cBhvr>
                                    </p:animEffect>
                                  </p:childTnLst>
                                </p:cTn>
                              </p:par>
                              <p:par>
                                <p:cTn id="522" presetID="10" presetClass="entr" presetSubtype="0" fill="hold" grpId="0" nodeType="withEffect">
                                  <p:stCondLst>
                                    <p:cond delay="0"/>
                                  </p:stCondLst>
                                  <p:childTnLst>
                                    <p:set>
                                      <p:cBhvr>
                                        <p:cTn id="523" dur="1" fill="hold">
                                          <p:stCondLst>
                                            <p:cond delay="0"/>
                                          </p:stCondLst>
                                        </p:cTn>
                                        <p:tgtEl>
                                          <p:spTgt spid="428"/>
                                        </p:tgtEl>
                                        <p:attrNameLst>
                                          <p:attrName>style.visibility</p:attrName>
                                        </p:attrNameLst>
                                      </p:cBhvr>
                                      <p:to>
                                        <p:strVal val="visible"/>
                                      </p:to>
                                    </p:set>
                                    <p:animEffect transition="in" filter="fade">
                                      <p:cBhvr>
                                        <p:cTn id="524" dur="500"/>
                                        <p:tgtEl>
                                          <p:spTgt spid="428"/>
                                        </p:tgtEl>
                                      </p:cBhvr>
                                    </p:animEffect>
                                  </p:childTnLst>
                                </p:cTn>
                              </p:par>
                            </p:childTnLst>
                          </p:cTn>
                        </p:par>
                      </p:childTnLst>
                    </p:cTn>
                  </p:par>
                  <p:par>
                    <p:cTn id="525" fill="hold">
                      <p:stCondLst>
                        <p:cond delay="indefinite"/>
                      </p:stCondLst>
                      <p:childTnLst>
                        <p:par>
                          <p:cTn id="526" fill="hold">
                            <p:stCondLst>
                              <p:cond delay="0"/>
                            </p:stCondLst>
                            <p:childTnLst>
                              <p:par>
                                <p:cTn id="527" presetID="1" presetClass="exit" presetSubtype="0" fill="hold" grpId="1" nodeType="clickEffect">
                                  <p:stCondLst>
                                    <p:cond delay="0"/>
                                  </p:stCondLst>
                                  <p:childTnLst>
                                    <p:set>
                                      <p:cBhvr>
                                        <p:cTn id="528" dur="1" fill="hold">
                                          <p:stCondLst>
                                            <p:cond delay="0"/>
                                          </p:stCondLst>
                                        </p:cTn>
                                        <p:tgtEl>
                                          <p:spTgt spid="428"/>
                                        </p:tgtEl>
                                        <p:attrNameLst>
                                          <p:attrName>style.visibility</p:attrName>
                                        </p:attrNameLst>
                                      </p:cBhvr>
                                      <p:to>
                                        <p:strVal val="hidden"/>
                                      </p:to>
                                    </p:set>
                                  </p:childTnLst>
                                </p:cTn>
                              </p:par>
                              <p:par>
                                <p:cTn id="529" presetID="1" presetClass="entr" presetSubtype="0" fill="hold" grpId="0" nodeType="withEffect">
                                  <p:stCondLst>
                                    <p:cond delay="0"/>
                                  </p:stCondLst>
                                  <p:childTnLst>
                                    <p:set>
                                      <p:cBhvr>
                                        <p:cTn id="530" dur="1" fill="hold">
                                          <p:stCondLst>
                                            <p:cond delay="0"/>
                                          </p:stCondLst>
                                        </p:cTn>
                                        <p:tgtEl>
                                          <p:spTgt spid="429"/>
                                        </p:tgtEl>
                                        <p:attrNameLst>
                                          <p:attrName>style.visibility</p:attrName>
                                        </p:attrNameLst>
                                      </p:cBhvr>
                                      <p:to>
                                        <p:strVal val="visible"/>
                                      </p:to>
                                    </p:set>
                                  </p:childTnLst>
                                </p:cTn>
                              </p:par>
                            </p:childTnLst>
                          </p:cTn>
                        </p:par>
                      </p:childTnLst>
                    </p:cTn>
                  </p:par>
                  <p:par>
                    <p:cTn id="531" fill="hold">
                      <p:stCondLst>
                        <p:cond delay="indefinite"/>
                      </p:stCondLst>
                      <p:childTnLst>
                        <p:par>
                          <p:cTn id="532" fill="hold">
                            <p:stCondLst>
                              <p:cond delay="0"/>
                            </p:stCondLst>
                            <p:childTnLst>
                              <p:par>
                                <p:cTn id="533" presetID="1" presetClass="exit" presetSubtype="0" fill="hold" grpId="1" nodeType="clickEffect">
                                  <p:stCondLst>
                                    <p:cond delay="0"/>
                                  </p:stCondLst>
                                  <p:childTnLst>
                                    <p:set>
                                      <p:cBhvr>
                                        <p:cTn id="534" dur="1" fill="hold">
                                          <p:stCondLst>
                                            <p:cond delay="0"/>
                                          </p:stCondLst>
                                        </p:cTn>
                                        <p:tgtEl>
                                          <p:spTgt spid="429"/>
                                        </p:tgtEl>
                                        <p:attrNameLst>
                                          <p:attrName>style.visibility</p:attrName>
                                        </p:attrNameLst>
                                      </p:cBhvr>
                                      <p:to>
                                        <p:strVal val="hidden"/>
                                      </p:to>
                                    </p:set>
                                  </p:childTnLst>
                                </p:cTn>
                              </p:par>
                              <p:par>
                                <p:cTn id="535" presetID="1" presetClass="entr" presetSubtype="0" fill="hold" grpId="0" nodeType="withEffect">
                                  <p:stCondLst>
                                    <p:cond delay="0"/>
                                  </p:stCondLst>
                                  <p:childTnLst>
                                    <p:set>
                                      <p:cBhvr>
                                        <p:cTn id="536" dur="1" fill="hold">
                                          <p:stCondLst>
                                            <p:cond delay="0"/>
                                          </p:stCondLst>
                                        </p:cTn>
                                        <p:tgtEl>
                                          <p:spTgt spid="430"/>
                                        </p:tgtEl>
                                        <p:attrNameLst>
                                          <p:attrName>style.visibility</p:attrName>
                                        </p:attrNameLst>
                                      </p:cBhvr>
                                      <p:to>
                                        <p:strVal val="visible"/>
                                      </p:to>
                                    </p:set>
                                  </p:childTnLst>
                                </p:cTn>
                              </p:par>
                            </p:childTnLst>
                          </p:cTn>
                        </p:par>
                      </p:childTnLst>
                    </p:cTn>
                  </p:par>
                  <p:par>
                    <p:cTn id="537" fill="hold">
                      <p:stCondLst>
                        <p:cond delay="indefinite"/>
                      </p:stCondLst>
                      <p:childTnLst>
                        <p:par>
                          <p:cTn id="538" fill="hold">
                            <p:stCondLst>
                              <p:cond delay="0"/>
                            </p:stCondLst>
                            <p:childTnLst>
                              <p:par>
                                <p:cTn id="539" presetID="1" presetClass="entr" presetSubtype="0" fill="hold" nodeType="clickEffect">
                                  <p:stCondLst>
                                    <p:cond delay="0"/>
                                  </p:stCondLst>
                                  <p:childTnLst>
                                    <p:set>
                                      <p:cBhvr>
                                        <p:cTn id="540" dur="1" fill="hold">
                                          <p:stCondLst>
                                            <p:cond delay="0"/>
                                          </p:stCondLst>
                                        </p:cTn>
                                        <p:tgtEl>
                                          <p:spTgt spid="425"/>
                                        </p:tgtEl>
                                        <p:attrNameLst>
                                          <p:attrName>style.visibility</p:attrName>
                                        </p:attrNameLst>
                                      </p:cBhvr>
                                      <p:to>
                                        <p:strVal val="visible"/>
                                      </p:to>
                                    </p:set>
                                  </p:childTnLst>
                                </p:cTn>
                              </p:par>
                            </p:childTnLst>
                          </p:cTn>
                        </p:par>
                      </p:childTnLst>
                    </p:cTn>
                  </p:par>
                  <p:par>
                    <p:cTn id="541" fill="hold">
                      <p:stCondLst>
                        <p:cond delay="indefinite"/>
                      </p:stCondLst>
                      <p:childTnLst>
                        <p:par>
                          <p:cTn id="542" fill="hold">
                            <p:stCondLst>
                              <p:cond delay="0"/>
                            </p:stCondLst>
                            <p:childTnLst>
                              <p:par>
                                <p:cTn id="543" presetID="1" presetClass="entr" presetSubtype="0" fill="hold" grpId="0" nodeType="clickEffect">
                                  <p:stCondLst>
                                    <p:cond delay="0"/>
                                  </p:stCondLst>
                                  <p:childTnLst>
                                    <p:set>
                                      <p:cBhvr>
                                        <p:cTn id="544" dur="1" fill="hold">
                                          <p:stCondLst>
                                            <p:cond delay="0"/>
                                          </p:stCondLst>
                                        </p:cTn>
                                        <p:tgtEl>
                                          <p:spTgt spid="426"/>
                                        </p:tgtEl>
                                        <p:attrNameLst>
                                          <p:attrName>style.visibility</p:attrName>
                                        </p:attrNameLst>
                                      </p:cBhvr>
                                      <p:to>
                                        <p:strVal val="visible"/>
                                      </p:to>
                                    </p:set>
                                  </p:childTnLst>
                                </p:cTn>
                              </p:par>
                            </p:childTnLst>
                          </p:cTn>
                        </p:par>
                      </p:childTnLst>
                    </p:cTn>
                  </p:par>
                  <p:par>
                    <p:cTn id="545" fill="hold">
                      <p:stCondLst>
                        <p:cond delay="indefinite"/>
                      </p:stCondLst>
                      <p:childTnLst>
                        <p:par>
                          <p:cTn id="546" fill="hold">
                            <p:stCondLst>
                              <p:cond delay="0"/>
                            </p:stCondLst>
                            <p:childTnLst>
                              <p:par>
                                <p:cTn id="547" presetID="1" presetClass="exit" presetSubtype="0" fill="hold" grpId="1" nodeType="clickEffect">
                                  <p:stCondLst>
                                    <p:cond delay="0"/>
                                  </p:stCondLst>
                                  <p:childTnLst>
                                    <p:set>
                                      <p:cBhvr>
                                        <p:cTn id="548" dur="1" fill="hold">
                                          <p:stCondLst>
                                            <p:cond delay="0"/>
                                          </p:stCondLst>
                                        </p:cTn>
                                        <p:tgtEl>
                                          <p:spTgt spid="430"/>
                                        </p:tgtEl>
                                        <p:attrNameLst>
                                          <p:attrName>style.visibility</p:attrName>
                                        </p:attrNameLst>
                                      </p:cBhvr>
                                      <p:to>
                                        <p:strVal val="hidden"/>
                                      </p:to>
                                    </p:set>
                                  </p:childTnLst>
                                </p:cTn>
                              </p:par>
                              <p:par>
                                <p:cTn id="549" presetID="1" presetClass="exit" presetSubtype="0" fill="hold" grpId="1" nodeType="withEffect">
                                  <p:stCondLst>
                                    <p:cond delay="0"/>
                                  </p:stCondLst>
                                  <p:childTnLst>
                                    <p:set>
                                      <p:cBhvr>
                                        <p:cTn id="550" dur="1" fill="hold">
                                          <p:stCondLst>
                                            <p:cond delay="0"/>
                                          </p:stCondLst>
                                        </p:cTn>
                                        <p:tgtEl>
                                          <p:spTgt spid="427"/>
                                        </p:tgtEl>
                                        <p:attrNameLst>
                                          <p:attrName>style.visibility</p:attrName>
                                        </p:attrNameLst>
                                      </p:cBhvr>
                                      <p:to>
                                        <p:strVal val="hidden"/>
                                      </p:to>
                                    </p:set>
                                  </p:childTnLst>
                                </p:cTn>
                              </p:par>
                            </p:childTnLst>
                          </p:cTn>
                        </p:par>
                      </p:childTnLst>
                    </p:cTn>
                  </p:par>
                  <p:par>
                    <p:cTn id="551" fill="hold">
                      <p:stCondLst>
                        <p:cond delay="indefinite"/>
                      </p:stCondLst>
                      <p:childTnLst>
                        <p:par>
                          <p:cTn id="552" fill="hold">
                            <p:stCondLst>
                              <p:cond delay="0"/>
                            </p:stCondLst>
                            <p:childTnLst>
                              <p:par>
                                <p:cTn id="553" presetID="10" presetClass="entr" presetSubtype="0" fill="hold" nodeType="clickEffect">
                                  <p:stCondLst>
                                    <p:cond delay="0"/>
                                  </p:stCondLst>
                                  <p:childTnLst>
                                    <p:set>
                                      <p:cBhvr>
                                        <p:cTn id="554" dur="1" fill="hold">
                                          <p:stCondLst>
                                            <p:cond delay="0"/>
                                          </p:stCondLst>
                                        </p:cTn>
                                        <p:tgtEl>
                                          <p:spTgt spid="431"/>
                                        </p:tgtEl>
                                        <p:attrNameLst>
                                          <p:attrName>style.visibility</p:attrName>
                                        </p:attrNameLst>
                                      </p:cBhvr>
                                      <p:to>
                                        <p:strVal val="visible"/>
                                      </p:to>
                                    </p:set>
                                    <p:animEffect transition="in" filter="fade">
                                      <p:cBhvr>
                                        <p:cTn id="555" dur="500"/>
                                        <p:tgtEl>
                                          <p:spTgt spid="431"/>
                                        </p:tgtEl>
                                      </p:cBhvr>
                                    </p:animEffect>
                                  </p:childTnLst>
                                </p:cTn>
                              </p:par>
                            </p:childTnLst>
                          </p:cTn>
                        </p:par>
                      </p:childTnLst>
                    </p:cTn>
                  </p:par>
                  <p:par>
                    <p:cTn id="556" fill="hold">
                      <p:stCondLst>
                        <p:cond delay="indefinite"/>
                      </p:stCondLst>
                      <p:childTnLst>
                        <p:par>
                          <p:cTn id="557" fill="hold">
                            <p:stCondLst>
                              <p:cond delay="0"/>
                            </p:stCondLst>
                            <p:childTnLst>
                              <p:par>
                                <p:cTn id="558" presetID="10" presetClass="exit" presetSubtype="0" fill="hold" nodeType="clickEffect">
                                  <p:stCondLst>
                                    <p:cond delay="0"/>
                                  </p:stCondLst>
                                  <p:childTnLst>
                                    <p:animEffect transition="out" filter="fade">
                                      <p:cBhvr>
                                        <p:cTn id="559" dur="500"/>
                                        <p:tgtEl>
                                          <p:spTgt spid="431"/>
                                        </p:tgtEl>
                                      </p:cBhvr>
                                    </p:animEffect>
                                    <p:set>
                                      <p:cBhvr>
                                        <p:cTn id="560" dur="1" fill="hold">
                                          <p:stCondLst>
                                            <p:cond delay="499"/>
                                          </p:stCondLst>
                                        </p:cTn>
                                        <p:tgtEl>
                                          <p:spTgt spid="431"/>
                                        </p:tgtEl>
                                        <p:attrNameLst>
                                          <p:attrName>style.visibility</p:attrName>
                                        </p:attrNameLst>
                                      </p:cBhvr>
                                      <p:to>
                                        <p:strVal val="hidden"/>
                                      </p:to>
                                    </p:set>
                                  </p:childTnLst>
                                </p:cTn>
                              </p:par>
                            </p:childTnLst>
                          </p:cTn>
                        </p:par>
                      </p:childTnLst>
                    </p:cTn>
                  </p:par>
                  <p:par>
                    <p:cTn id="561" fill="hold">
                      <p:stCondLst>
                        <p:cond delay="indefinite"/>
                      </p:stCondLst>
                      <p:childTnLst>
                        <p:par>
                          <p:cTn id="562" fill="hold">
                            <p:stCondLst>
                              <p:cond delay="0"/>
                            </p:stCondLst>
                            <p:childTnLst>
                              <p:par>
                                <p:cTn id="563" presetID="1" presetClass="entr" presetSubtype="0" fill="hold" grpId="0" nodeType="clickEffect">
                                  <p:stCondLst>
                                    <p:cond delay="0"/>
                                  </p:stCondLst>
                                  <p:childTnLst>
                                    <p:set>
                                      <p:cBhvr>
                                        <p:cTn id="564" dur="1" fill="hold">
                                          <p:stCondLst>
                                            <p:cond delay="0"/>
                                          </p:stCondLst>
                                        </p:cTn>
                                        <p:tgtEl>
                                          <p:spTgt spid="424"/>
                                        </p:tgtEl>
                                        <p:attrNameLst>
                                          <p:attrName>style.visibility</p:attrName>
                                        </p:attrNameLst>
                                      </p:cBhvr>
                                      <p:to>
                                        <p:strVal val="visible"/>
                                      </p:to>
                                    </p:set>
                                  </p:childTnLst>
                                </p:cTn>
                              </p:par>
                            </p:childTnLst>
                          </p:cTn>
                        </p:par>
                      </p:childTnLst>
                    </p:cTn>
                  </p:par>
                  <p:par>
                    <p:cTn id="565" fill="hold">
                      <p:stCondLst>
                        <p:cond delay="indefinite"/>
                      </p:stCondLst>
                      <p:childTnLst>
                        <p:par>
                          <p:cTn id="566" fill="hold">
                            <p:stCondLst>
                              <p:cond delay="0"/>
                            </p:stCondLst>
                            <p:childTnLst>
                              <p:par>
                                <p:cTn id="567" presetID="1" presetClass="entr" presetSubtype="0" fill="hold" grpId="0" nodeType="clickEffect">
                                  <p:stCondLst>
                                    <p:cond delay="0"/>
                                  </p:stCondLst>
                                  <p:childTnLst>
                                    <p:set>
                                      <p:cBhvr>
                                        <p:cTn id="568" dur="1" fill="hold">
                                          <p:stCondLst>
                                            <p:cond delay="0"/>
                                          </p:stCondLst>
                                        </p:cTn>
                                        <p:tgtEl>
                                          <p:spTgt spid="435"/>
                                        </p:tgtEl>
                                        <p:attrNameLst>
                                          <p:attrName>style.visibility</p:attrName>
                                        </p:attrNameLst>
                                      </p:cBhvr>
                                      <p:to>
                                        <p:strVal val="visible"/>
                                      </p:to>
                                    </p:set>
                                  </p:childTnLst>
                                </p:cTn>
                              </p:par>
                              <p:par>
                                <p:cTn id="569" presetID="1" presetClass="entr" presetSubtype="0" fill="hold" grpId="0" nodeType="withEffect">
                                  <p:stCondLst>
                                    <p:cond delay="0"/>
                                  </p:stCondLst>
                                  <p:childTnLst>
                                    <p:set>
                                      <p:cBhvr>
                                        <p:cTn id="570" dur="1" fill="hold">
                                          <p:stCondLst>
                                            <p:cond delay="0"/>
                                          </p:stCondLst>
                                        </p:cTn>
                                        <p:tgtEl>
                                          <p:spTgt spid="437"/>
                                        </p:tgtEl>
                                        <p:attrNameLst>
                                          <p:attrName>style.visibility</p:attrName>
                                        </p:attrNameLst>
                                      </p:cBhvr>
                                      <p:to>
                                        <p:strVal val="visible"/>
                                      </p:to>
                                    </p:set>
                                  </p:childTnLst>
                                </p:cTn>
                              </p:par>
                            </p:childTnLst>
                          </p:cTn>
                        </p:par>
                      </p:childTnLst>
                    </p:cTn>
                  </p:par>
                  <p:par>
                    <p:cTn id="571" fill="hold">
                      <p:stCondLst>
                        <p:cond delay="indefinite"/>
                      </p:stCondLst>
                      <p:childTnLst>
                        <p:par>
                          <p:cTn id="572" fill="hold">
                            <p:stCondLst>
                              <p:cond delay="0"/>
                            </p:stCondLst>
                            <p:childTnLst>
                              <p:par>
                                <p:cTn id="573" presetID="1" presetClass="entr" presetSubtype="0" fill="hold" grpId="0" nodeType="clickEffect">
                                  <p:stCondLst>
                                    <p:cond delay="0"/>
                                  </p:stCondLst>
                                  <p:childTnLst>
                                    <p:set>
                                      <p:cBhvr>
                                        <p:cTn id="574" dur="1" fill="hold">
                                          <p:stCondLst>
                                            <p:cond delay="0"/>
                                          </p:stCondLst>
                                        </p:cTn>
                                        <p:tgtEl>
                                          <p:spTgt spid="587"/>
                                        </p:tgtEl>
                                        <p:attrNameLst>
                                          <p:attrName>style.visibility</p:attrName>
                                        </p:attrNameLst>
                                      </p:cBhvr>
                                      <p:to>
                                        <p:strVal val="visible"/>
                                      </p:to>
                                    </p:set>
                                  </p:childTnLst>
                                </p:cTn>
                              </p:par>
                            </p:childTnLst>
                          </p:cTn>
                        </p:par>
                      </p:childTnLst>
                    </p:cTn>
                  </p:par>
                  <p:par>
                    <p:cTn id="575" fill="hold">
                      <p:stCondLst>
                        <p:cond delay="indefinite"/>
                      </p:stCondLst>
                      <p:childTnLst>
                        <p:par>
                          <p:cTn id="576" fill="hold">
                            <p:stCondLst>
                              <p:cond delay="0"/>
                            </p:stCondLst>
                            <p:childTnLst>
                              <p:par>
                                <p:cTn id="577" presetID="1" presetClass="entr" presetSubtype="0" fill="hold" grpId="0" nodeType="clickEffect">
                                  <p:stCondLst>
                                    <p:cond delay="0"/>
                                  </p:stCondLst>
                                  <p:childTnLst>
                                    <p:set>
                                      <p:cBhvr>
                                        <p:cTn id="578" dur="1" fill="hold">
                                          <p:stCondLst>
                                            <p:cond delay="0"/>
                                          </p:stCondLst>
                                        </p:cTn>
                                        <p:tgtEl>
                                          <p:spTgt spid="438"/>
                                        </p:tgtEl>
                                        <p:attrNameLst>
                                          <p:attrName>style.visibility</p:attrName>
                                        </p:attrNameLst>
                                      </p:cBhvr>
                                      <p:to>
                                        <p:strVal val="visible"/>
                                      </p:to>
                                    </p:set>
                                  </p:childTnLst>
                                </p:cTn>
                              </p:par>
                            </p:childTnLst>
                          </p:cTn>
                        </p:par>
                      </p:childTnLst>
                    </p:cTn>
                  </p:par>
                  <p:par>
                    <p:cTn id="579" fill="hold">
                      <p:stCondLst>
                        <p:cond delay="indefinite"/>
                      </p:stCondLst>
                      <p:childTnLst>
                        <p:par>
                          <p:cTn id="580" fill="hold">
                            <p:stCondLst>
                              <p:cond delay="0"/>
                            </p:stCondLst>
                            <p:childTnLst>
                              <p:par>
                                <p:cTn id="581" presetID="1" presetClass="exit" presetSubtype="0" fill="hold" grpId="1" nodeType="clickEffect">
                                  <p:stCondLst>
                                    <p:cond delay="0"/>
                                  </p:stCondLst>
                                  <p:childTnLst>
                                    <p:set>
                                      <p:cBhvr>
                                        <p:cTn id="582" dur="1" fill="hold">
                                          <p:stCondLst>
                                            <p:cond delay="0"/>
                                          </p:stCondLst>
                                        </p:cTn>
                                        <p:tgtEl>
                                          <p:spTgt spid="435"/>
                                        </p:tgtEl>
                                        <p:attrNameLst>
                                          <p:attrName>style.visibility</p:attrName>
                                        </p:attrNameLst>
                                      </p:cBhvr>
                                      <p:to>
                                        <p:strVal val="hidden"/>
                                      </p:to>
                                    </p:set>
                                  </p:childTnLst>
                                </p:cTn>
                              </p:par>
                              <p:par>
                                <p:cTn id="583" presetID="1" presetClass="exit" presetSubtype="0" fill="hold" grpId="1" nodeType="withEffect">
                                  <p:stCondLst>
                                    <p:cond delay="0"/>
                                  </p:stCondLst>
                                  <p:childTnLst>
                                    <p:set>
                                      <p:cBhvr>
                                        <p:cTn id="584" dur="1" fill="hold">
                                          <p:stCondLst>
                                            <p:cond delay="0"/>
                                          </p:stCondLst>
                                        </p:cTn>
                                        <p:tgtEl>
                                          <p:spTgt spid="437"/>
                                        </p:tgtEl>
                                        <p:attrNameLst>
                                          <p:attrName>style.visibility</p:attrName>
                                        </p:attrNameLst>
                                      </p:cBhvr>
                                      <p:to>
                                        <p:strVal val="hidden"/>
                                      </p:to>
                                    </p:set>
                                  </p:childTnLst>
                                </p:cTn>
                              </p:par>
                            </p:childTnLst>
                          </p:cTn>
                        </p:par>
                      </p:childTnLst>
                    </p:cTn>
                  </p:par>
                  <p:par>
                    <p:cTn id="585" fill="hold">
                      <p:stCondLst>
                        <p:cond delay="indefinite"/>
                      </p:stCondLst>
                      <p:childTnLst>
                        <p:par>
                          <p:cTn id="586" fill="hold">
                            <p:stCondLst>
                              <p:cond delay="0"/>
                            </p:stCondLst>
                            <p:childTnLst>
                              <p:par>
                                <p:cTn id="587" presetID="1" presetClass="entr" presetSubtype="0" fill="hold" grpId="0" nodeType="clickEffect">
                                  <p:stCondLst>
                                    <p:cond delay="0"/>
                                  </p:stCondLst>
                                  <p:childTnLst>
                                    <p:set>
                                      <p:cBhvr>
                                        <p:cTn id="588" dur="1" fill="hold">
                                          <p:stCondLst>
                                            <p:cond delay="0"/>
                                          </p:stCondLst>
                                        </p:cTn>
                                        <p:tgtEl>
                                          <p:spTgt spid="434"/>
                                        </p:tgtEl>
                                        <p:attrNameLst>
                                          <p:attrName>style.visibility</p:attrName>
                                        </p:attrNameLst>
                                      </p:cBhvr>
                                      <p:to>
                                        <p:strVal val="visible"/>
                                      </p:to>
                                    </p:set>
                                  </p:childTnLst>
                                </p:cTn>
                              </p:par>
                              <p:par>
                                <p:cTn id="589" presetID="1" presetClass="entr" presetSubtype="0" fill="hold" grpId="0" nodeType="withEffect">
                                  <p:stCondLst>
                                    <p:cond delay="0"/>
                                  </p:stCondLst>
                                  <p:childTnLst>
                                    <p:set>
                                      <p:cBhvr>
                                        <p:cTn id="590" dur="1" fill="hold">
                                          <p:stCondLst>
                                            <p:cond delay="0"/>
                                          </p:stCondLst>
                                        </p:cTn>
                                        <p:tgtEl>
                                          <p:spTgt spid="436"/>
                                        </p:tgtEl>
                                        <p:attrNameLst>
                                          <p:attrName>style.visibility</p:attrName>
                                        </p:attrNameLst>
                                      </p:cBhvr>
                                      <p:to>
                                        <p:strVal val="visible"/>
                                      </p:to>
                                    </p:set>
                                  </p:childTnLst>
                                </p:cTn>
                              </p:par>
                            </p:childTnLst>
                          </p:cTn>
                        </p:par>
                      </p:childTnLst>
                    </p:cTn>
                  </p:par>
                  <p:par>
                    <p:cTn id="591" fill="hold">
                      <p:stCondLst>
                        <p:cond delay="indefinite"/>
                      </p:stCondLst>
                      <p:childTnLst>
                        <p:par>
                          <p:cTn id="592" fill="hold">
                            <p:stCondLst>
                              <p:cond delay="0"/>
                            </p:stCondLst>
                            <p:childTnLst>
                              <p:par>
                                <p:cTn id="593" presetID="1" presetClass="entr" presetSubtype="0" fill="hold" nodeType="clickEffect">
                                  <p:stCondLst>
                                    <p:cond delay="0"/>
                                  </p:stCondLst>
                                  <p:childTnLst>
                                    <p:set>
                                      <p:cBhvr>
                                        <p:cTn id="594" dur="1" fill="hold">
                                          <p:stCondLst>
                                            <p:cond delay="0"/>
                                          </p:stCondLst>
                                        </p:cTn>
                                        <p:tgtEl>
                                          <p:spTgt spid="440"/>
                                        </p:tgtEl>
                                        <p:attrNameLst>
                                          <p:attrName>style.visibility</p:attrName>
                                        </p:attrNameLst>
                                      </p:cBhvr>
                                      <p:to>
                                        <p:strVal val="visible"/>
                                      </p:to>
                                    </p:set>
                                  </p:childTnLst>
                                </p:cTn>
                              </p:par>
                            </p:childTnLst>
                          </p:cTn>
                        </p:par>
                      </p:childTnLst>
                    </p:cTn>
                  </p:par>
                  <p:par>
                    <p:cTn id="595" fill="hold">
                      <p:stCondLst>
                        <p:cond delay="indefinite"/>
                      </p:stCondLst>
                      <p:childTnLst>
                        <p:par>
                          <p:cTn id="596" fill="hold">
                            <p:stCondLst>
                              <p:cond delay="0"/>
                            </p:stCondLst>
                            <p:childTnLst>
                              <p:par>
                                <p:cTn id="597" presetID="1" presetClass="entr" presetSubtype="0" fill="hold" grpId="0" nodeType="clickEffect">
                                  <p:stCondLst>
                                    <p:cond delay="0"/>
                                  </p:stCondLst>
                                  <p:childTnLst>
                                    <p:set>
                                      <p:cBhvr>
                                        <p:cTn id="598" dur="1" fill="hold">
                                          <p:stCondLst>
                                            <p:cond delay="0"/>
                                          </p:stCondLst>
                                        </p:cTn>
                                        <p:tgtEl>
                                          <p:spTgt spid="439"/>
                                        </p:tgtEl>
                                        <p:attrNameLst>
                                          <p:attrName>style.visibility</p:attrName>
                                        </p:attrNameLst>
                                      </p:cBhvr>
                                      <p:to>
                                        <p:strVal val="visible"/>
                                      </p:to>
                                    </p:set>
                                  </p:childTnLst>
                                </p:cTn>
                              </p:par>
                            </p:childTnLst>
                          </p:cTn>
                        </p:par>
                      </p:childTnLst>
                    </p:cTn>
                  </p:par>
                  <p:par>
                    <p:cTn id="599" fill="hold">
                      <p:stCondLst>
                        <p:cond delay="indefinite"/>
                      </p:stCondLst>
                      <p:childTnLst>
                        <p:par>
                          <p:cTn id="600" fill="hold">
                            <p:stCondLst>
                              <p:cond delay="0"/>
                            </p:stCondLst>
                            <p:childTnLst>
                              <p:par>
                                <p:cTn id="601" presetID="1" presetClass="exit" presetSubtype="0" fill="hold" grpId="1" nodeType="clickEffect">
                                  <p:stCondLst>
                                    <p:cond delay="0"/>
                                  </p:stCondLst>
                                  <p:childTnLst>
                                    <p:set>
                                      <p:cBhvr>
                                        <p:cTn id="602" dur="1" fill="hold">
                                          <p:stCondLst>
                                            <p:cond delay="0"/>
                                          </p:stCondLst>
                                        </p:cTn>
                                        <p:tgtEl>
                                          <p:spTgt spid="434"/>
                                        </p:tgtEl>
                                        <p:attrNameLst>
                                          <p:attrName>style.visibility</p:attrName>
                                        </p:attrNameLst>
                                      </p:cBhvr>
                                      <p:to>
                                        <p:strVal val="hidden"/>
                                      </p:to>
                                    </p:set>
                                  </p:childTnLst>
                                </p:cTn>
                              </p:par>
                              <p:par>
                                <p:cTn id="603" presetID="1" presetClass="exit" presetSubtype="0" fill="hold" grpId="1" nodeType="withEffect">
                                  <p:stCondLst>
                                    <p:cond delay="0"/>
                                  </p:stCondLst>
                                  <p:childTnLst>
                                    <p:set>
                                      <p:cBhvr>
                                        <p:cTn id="604" dur="1" fill="hold">
                                          <p:stCondLst>
                                            <p:cond delay="0"/>
                                          </p:stCondLst>
                                        </p:cTn>
                                        <p:tgtEl>
                                          <p:spTgt spid="436"/>
                                        </p:tgtEl>
                                        <p:attrNameLst>
                                          <p:attrName>style.visibility</p:attrName>
                                        </p:attrNameLst>
                                      </p:cBhvr>
                                      <p:to>
                                        <p:strVal val="hidden"/>
                                      </p:to>
                                    </p:set>
                                  </p:childTnLst>
                                </p:cTn>
                              </p:par>
                            </p:childTnLst>
                          </p:cTn>
                        </p:par>
                      </p:childTnLst>
                    </p:cTn>
                  </p:par>
                  <p:par>
                    <p:cTn id="605" fill="hold">
                      <p:stCondLst>
                        <p:cond delay="indefinite"/>
                      </p:stCondLst>
                      <p:childTnLst>
                        <p:par>
                          <p:cTn id="606" fill="hold">
                            <p:stCondLst>
                              <p:cond delay="0"/>
                            </p:stCondLst>
                            <p:childTnLst>
                              <p:par>
                                <p:cTn id="607" presetID="1" presetClass="entr" presetSubtype="0" fill="hold" grpId="0" nodeType="clickEffect">
                                  <p:stCondLst>
                                    <p:cond delay="0"/>
                                  </p:stCondLst>
                                  <p:childTnLst>
                                    <p:set>
                                      <p:cBhvr>
                                        <p:cTn id="608" dur="1" fill="hold">
                                          <p:stCondLst>
                                            <p:cond delay="0"/>
                                          </p:stCondLst>
                                        </p:cTn>
                                        <p:tgtEl>
                                          <p:spTgt spid="441"/>
                                        </p:tgtEl>
                                        <p:attrNameLst>
                                          <p:attrName>style.visibility</p:attrName>
                                        </p:attrNameLst>
                                      </p:cBhvr>
                                      <p:to>
                                        <p:strVal val="visible"/>
                                      </p:to>
                                    </p:set>
                                  </p:childTnLst>
                                </p:cTn>
                              </p:par>
                            </p:childTnLst>
                          </p:cTn>
                        </p:par>
                      </p:childTnLst>
                    </p:cTn>
                  </p:par>
                  <p:par>
                    <p:cTn id="609" fill="hold">
                      <p:stCondLst>
                        <p:cond delay="indefinite"/>
                      </p:stCondLst>
                      <p:childTnLst>
                        <p:par>
                          <p:cTn id="610" fill="hold">
                            <p:stCondLst>
                              <p:cond delay="0"/>
                            </p:stCondLst>
                            <p:childTnLst>
                              <p:par>
                                <p:cTn id="611" presetID="1" presetClass="entr" presetSubtype="0" fill="hold" grpId="0" nodeType="clickEffect">
                                  <p:stCondLst>
                                    <p:cond delay="0"/>
                                  </p:stCondLst>
                                  <p:childTnLst>
                                    <p:set>
                                      <p:cBhvr>
                                        <p:cTn id="612" dur="1" fill="hold">
                                          <p:stCondLst>
                                            <p:cond delay="0"/>
                                          </p:stCondLst>
                                        </p:cTn>
                                        <p:tgtEl>
                                          <p:spTgt spid="444"/>
                                        </p:tgtEl>
                                        <p:attrNameLst>
                                          <p:attrName>style.visibility</p:attrName>
                                        </p:attrNameLst>
                                      </p:cBhvr>
                                      <p:to>
                                        <p:strVal val="visible"/>
                                      </p:to>
                                    </p:set>
                                  </p:childTnLst>
                                </p:cTn>
                              </p:par>
                            </p:childTnLst>
                          </p:cTn>
                        </p:par>
                      </p:childTnLst>
                    </p:cTn>
                  </p:par>
                  <p:par>
                    <p:cTn id="613" fill="hold">
                      <p:stCondLst>
                        <p:cond delay="indefinite"/>
                      </p:stCondLst>
                      <p:childTnLst>
                        <p:par>
                          <p:cTn id="614" fill="hold">
                            <p:stCondLst>
                              <p:cond delay="0"/>
                            </p:stCondLst>
                            <p:childTnLst>
                              <p:par>
                                <p:cTn id="615" presetID="1" presetClass="entr" presetSubtype="0" fill="hold" grpId="0" nodeType="clickEffect">
                                  <p:stCondLst>
                                    <p:cond delay="0"/>
                                  </p:stCondLst>
                                  <p:childTnLst>
                                    <p:set>
                                      <p:cBhvr>
                                        <p:cTn id="616" dur="1" fill="hold">
                                          <p:stCondLst>
                                            <p:cond delay="0"/>
                                          </p:stCondLst>
                                        </p:cTn>
                                        <p:tgtEl>
                                          <p:spTgt spid="446"/>
                                        </p:tgtEl>
                                        <p:attrNameLst>
                                          <p:attrName>style.visibility</p:attrName>
                                        </p:attrNameLst>
                                      </p:cBhvr>
                                      <p:to>
                                        <p:strVal val="visible"/>
                                      </p:to>
                                    </p:set>
                                  </p:childTnLst>
                                </p:cTn>
                              </p:par>
                            </p:childTnLst>
                          </p:cTn>
                        </p:par>
                      </p:childTnLst>
                    </p:cTn>
                  </p:par>
                  <p:par>
                    <p:cTn id="617" fill="hold">
                      <p:stCondLst>
                        <p:cond delay="indefinite"/>
                      </p:stCondLst>
                      <p:childTnLst>
                        <p:par>
                          <p:cTn id="618" fill="hold">
                            <p:stCondLst>
                              <p:cond delay="0"/>
                            </p:stCondLst>
                            <p:childTnLst>
                              <p:par>
                                <p:cTn id="619" presetID="1" presetClass="entr" presetSubtype="0" fill="hold" grpId="0" nodeType="clickEffect">
                                  <p:stCondLst>
                                    <p:cond delay="0"/>
                                  </p:stCondLst>
                                  <p:childTnLst>
                                    <p:set>
                                      <p:cBhvr>
                                        <p:cTn id="620" dur="1" fill="hold">
                                          <p:stCondLst>
                                            <p:cond delay="0"/>
                                          </p:stCondLst>
                                        </p:cTn>
                                        <p:tgtEl>
                                          <p:spTgt spid="447"/>
                                        </p:tgtEl>
                                        <p:attrNameLst>
                                          <p:attrName>style.visibility</p:attrName>
                                        </p:attrNameLst>
                                      </p:cBhvr>
                                      <p:to>
                                        <p:strVal val="visible"/>
                                      </p:to>
                                    </p:set>
                                  </p:childTnLst>
                                </p:cTn>
                              </p:par>
                            </p:childTnLst>
                          </p:cTn>
                        </p:par>
                      </p:childTnLst>
                    </p:cTn>
                  </p:par>
                  <p:par>
                    <p:cTn id="621" fill="hold">
                      <p:stCondLst>
                        <p:cond delay="indefinite"/>
                      </p:stCondLst>
                      <p:childTnLst>
                        <p:par>
                          <p:cTn id="622" fill="hold">
                            <p:stCondLst>
                              <p:cond delay="0"/>
                            </p:stCondLst>
                            <p:childTnLst>
                              <p:par>
                                <p:cTn id="623" presetID="1" presetClass="exit" presetSubtype="0" fill="hold" grpId="1" nodeType="clickEffect">
                                  <p:stCondLst>
                                    <p:cond delay="0"/>
                                  </p:stCondLst>
                                  <p:childTnLst>
                                    <p:set>
                                      <p:cBhvr>
                                        <p:cTn id="624" dur="1" fill="hold">
                                          <p:stCondLst>
                                            <p:cond delay="0"/>
                                          </p:stCondLst>
                                        </p:cTn>
                                        <p:tgtEl>
                                          <p:spTgt spid="446"/>
                                        </p:tgtEl>
                                        <p:attrNameLst>
                                          <p:attrName>style.visibility</p:attrName>
                                        </p:attrNameLst>
                                      </p:cBhvr>
                                      <p:to>
                                        <p:strVal val="hidden"/>
                                      </p:to>
                                    </p:set>
                                  </p:childTnLst>
                                </p:cTn>
                              </p:par>
                              <p:par>
                                <p:cTn id="625" presetID="1" presetClass="exit" presetSubtype="0" fill="hold" grpId="1" nodeType="withEffect">
                                  <p:stCondLst>
                                    <p:cond delay="0"/>
                                  </p:stCondLst>
                                  <p:childTnLst>
                                    <p:set>
                                      <p:cBhvr>
                                        <p:cTn id="626" dur="1" fill="hold">
                                          <p:stCondLst>
                                            <p:cond delay="0"/>
                                          </p:stCondLst>
                                        </p:cTn>
                                        <p:tgtEl>
                                          <p:spTgt spid="444"/>
                                        </p:tgtEl>
                                        <p:attrNameLst>
                                          <p:attrName>style.visibility</p:attrName>
                                        </p:attrNameLst>
                                      </p:cBhvr>
                                      <p:to>
                                        <p:strVal val="hidden"/>
                                      </p:to>
                                    </p:set>
                                  </p:childTnLst>
                                </p:cTn>
                              </p:par>
                            </p:childTnLst>
                          </p:cTn>
                        </p:par>
                      </p:childTnLst>
                    </p:cTn>
                  </p:par>
                  <p:par>
                    <p:cTn id="627" fill="hold">
                      <p:stCondLst>
                        <p:cond delay="indefinite"/>
                      </p:stCondLst>
                      <p:childTnLst>
                        <p:par>
                          <p:cTn id="628" fill="hold">
                            <p:stCondLst>
                              <p:cond delay="0"/>
                            </p:stCondLst>
                            <p:childTnLst>
                              <p:par>
                                <p:cTn id="629" presetID="1" presetClass="entr" presetSubtype="0" fill="hold" grpId="0" nodeType="clickEffect">
                                  <p:stCondLst>
                                    <p:cond delay="0"/>
                                  </p:stCondLst>
                                  <p:childTnLst>
                                    <p:set>
                                      <p:cBhvr>
                                        <p:cTn id="630" dur="1" fill="hold">
                                          <p:stCondLst>
                                            <p:cond delay="0"/>
                                          </p:stCondLst>
                                        </p:cTn>
                                        <p:tgtEl>
                                          <p:spTgt spid="443"/>
                                        </p:tgtEl>
                                        <p:attrNameLst>
                                          <p:attrName>style.visibility</p:attrName>
                                        </p:attrNameLst>
                                      </p:cBhvr>
                                      <p:to>
                                        <p:strVal val="visible"/>
                                      </p:to>
                                    </p:set>
                                  </p:childTnLst>
                                </p:cTn>
                              </p:par>
                              <p:par>
                                <p:cTn id="631" presetID="1" presetClass="entr" presetSubtype="0" fill="hold" grpId="0" nodeType="withEffect">
                                  <p:stCondLst>
                                    <p:cond delay="0"/>
                                  </p:stCondLst>
                                  <p:childTnLst>
                                    <p:set>
                                      <p:cBhvr>
                                        <p:cTn id="632" dur="1" fill="hold">
                                          <p:stCondLst>
                                            <p:cond delay="0"/>
                                          </p:stCondLst>
                                        </p:cTn>
                                        <p:tgtEl>
                                          <p:spTgt spid="445"/>
                                        </p:tgtEl>
                                        <p:attrNameLst>
                                          <p:attrName>style.visibility</p:attrName>
                                        </p:attrNameLst>
                                      </p:cBhvr>
                                      <p:to>
                                        <p:strVal val="visible"/>
                                      </p:to>
                                    </p:set>
                                  </p:childTnLst>
                                </p:cTn>
                              </p:par>
                            </p:childTnLst>
                          </p:cTn>
                        </p:par>
                      </p:childTnLst>
                    </p:cTn>
                  </p:par>
                  <p:par>
                    <p:cTn id="633" fill="hold">
                      <p:stCondLst>
                        <p:cond delay="indefinite"/>
                      </p:stCondLst>
                      <p:childTnLst>
                        <p:par>
                          <p:cTn id="634" fill="hold">
                            <p:stCondLst>
                              <p:cond delay="0"/>
                            </p:stCondLst>
                            <p:childTnLst>
                              <p:par>
                                <p:cTn id="635" presetID="1" presetClass="entr" presetSubtype="0" fill="hold" nodeType="clickEffect">
                                  <p:stCondLst>
                                    <p:cond delay="0"/>
                                  </p:stCondLst>
                                  <p:childTnLst>
                                    <p:set>
                                      <p:cBhvr>
                                        <p:cTn id="636" dur="1" fill="hold">
                                          <p:stCondLst>
                                            <p:cond delay="0"/>
                                          </p:stCondLst>
                                        </p:cTn>
                                        <p:tgtEl>
                                          <p:spTgt spid="449"/>
                                        </p:tgtEl>
                                        <p:attrNameLst>
                                          <p:attrName>style.visibility</p:attrName>
                                        </p:attrNameLst>
                                      </p:cBhvr>
                                      <p:to>
                                        <p:strVal val="visible"/>
                                      </p:to>
                                    </p:set>
                                  </p:childTnLst>
                                </p:cTn>
                              </p:par>
                            </p:childTnLst>
                          </p:cTn>
                        </p:par>
                      </p:childTnLst>
                    </p:cTn>
                  </p:par>
                  <p:par>
                    <p:cTn id="637" fill="hold">
                      <p:stCondLst>
                        <p:cond delay="indefinite"/>
                      </p:stCondLst>
                      <p:childTnLst>
                        <p:par>
                          <p:cTn id="638" fill="hold">
                            <p:stCondLst>
                              <p:cond delay="0"/>
                            </p:stCondLst>
                            <p:childTnLst>
                              <p:par>
                                <p:cTn id="639" presetID="1" presetClass="entr" presetSubtype="0" fill="hold" grpId="0" nodeType="clickEffect">
                                  <p:stCondLst>
                                    <p:cond delay="0"/>
                                  </p:stCondLst>
                                  <p:childTnLst>
                                    <p:set>
                                      <p:cBhvr>
                                        <p:cTn id="640" dur="1" fill="hold">
                                          <p:stCondLst>
                                            <p:cond delay="0"/>
                                          </p:stCondLst>
                                        </p:cTn>
                                        <p:tgtEl>
                                          <p:spTgt spid="448"/>
                                        </p:tgtEl>
                                        <p:attrNameLst>
                                          <p:attrName>style.visibility</p:attrName>
                                        </p:attrNameLst>
                                      </p:cBhvr>
                                      <p:to>
                                        <p:strVal val="visible"/>
                                      </p:to>
                                    </p:set>
                                  </p:childTnLst>
                                </p:cTn>
                              </p:par>
                            </p:childTnLst>
                          </p:cTn>
                        </p:par>
                      </p:childTnLst>
                    </p:cTn>
                  </p:par>
                  <p:par>
                    <p:cTn id="641" fill="hold">
                      <p:stCondLst>
                        <p:cond delay="indefinite"/>
                      </p:stCondLst>
                      <p:childTnLst>
                        <p:par>
                          <p:cTn id="642" fill="hold">
                            <p:stCondLst>
                              <p:cond delay="0"/>
                            </p:stCondLst>
                            <p:childTnLst>
                              <p:par>
                                <p:cTn id="643" presetID="1" presetClass="exit" presetSubtype="0" fill="hold" grpId="1" nodeType="clickEffect">
                                  <p:stCondLst>
                                    <p:cond delay="0"/>
                                  </p:stCondLst>
                                  <p:childTnLst>
                                    <p:set>
                                      <p:cBhvr>
                                        <p:cTn id="644" dur="1" fill="hold">
                                          <p:stCondLst>
                                            <p:cond delay="0"/>
                                          </p:stCondLst>
                                        </p:cTn>
                                        <p:tgtEl>
                                          <p:spTgt spid="443"/>
                                        </p:tgtEl>
                                        <p:attrNameLst>
                                          <p:attrName>style.visibility</p:attrName>
                                        </p:attrNameLst>
                                      </p:cBhvr>
                                      <p:to>
                                        <p:strVal val="hidden"/>
                                      </p:to>
                                    </p:set>
                                  </p:childTnLst>
                                </p:cTn>
                              </p:par>
                              <p:par>
                                <p:cTn id="645" presetID="1" presetClass="exit" presetSubtype="0" fill="hold" grpId="1" nodeType="withEffect">
                                  <p:stCondLst>
                                    <p:cond delay="0"/>
                                  </p:stCondLst>
                                  <p:childTnLst>
                                    <p:set>
                                      <p:cBhvr>
                                        <p:cTn id="646" dur="1" fill="hold">
                                          <p:stCondLst>
                                            <p:cond delay="0"/>
                                          </p:stCondLst>
                                        </p:cTn>
                                        <p:tgtEl>
                                          <p:spTgt spid="445"/>
                                        </p:tgtEl>
                                        <p:attrNameLst>
                                          <p:attrName>style.visibility</p:attrName>
                                        </p:attrNameLst>
                                      </p:cBhvr>
                                      <p:to>
                                        <p:strVal val="hidden"/>
                                      </p:to>
                                    </p:set>
                                  </p:childTnLst>
                                </p:cTn>
                              </p:par>
                            </p:childTnLst>
                          </p:cTn>
                        </p:par>
                      </p:childTnLst>
                    </p:cTn>
                  </p:par>
                  <p:par>
                    <p:cTn id="647" fill="hold">
                      <p:stCondLst>
                        <p:cond delay="indefinite"/>
                      </p:stCondLst>
                      <p:childTnLst>
                        <p:par>
                          <p:cTn id="648" fill="hold">
                            <p:stCondLst>
                              <p:cond delay="0"/>
                            </p:stCondLst>
                            <p:childTnLst>
                              <p:par>
                                <p:cTn id="649" presetID="1" presetClass="entr" presetSubtype="0" fill="hold" grpId="0" nodeType="clickEffect">
                                  <p:stCondLst>
                                    <p:cond delay="0"/>
                                  </p:stCondLst>
                                  <p:childTnLst>
                                    <p:set>
                                      <p:cBhvr>
                                        <p:cTn id="650" dur="1" fill="hold">
                                          <p:stCondLst>
                                            <p:cond delay="0"/>
                                          </p:stCondLst>
                                        </p:cTn>
                                        <p:tgtEl>
                                          <p:spTgt spid="450"/>
                                        </p:tgtEl>
                                        <p:attrNameLst>
                                          <p:attrName>style.visibility</p:attrName>
                                        </p:attrNameLst>
                                      </p:cBhvr>
                                      <p:to>
                                        <p:strVal val="visible"/>
                                      </p:to>
                                    </p:set>
                                  </p:childTnLst>
                                </p:cTn>
                              </p:par>
                            </p:childTnLst>
                          </p:cTn>
                        </p:par>
                      </p:childTnLst>
                    </p:cTn>
                  </p:par>
                  <p:par>
                    <p:cTn id="651" fill="hold">
                      <p:stCondLst>
                        <p:cond delay="indefinite"/>
                      </p:stCondLst>
                      <p:childTnLst>
                        <p:par>
                          <p:cTn id="652" fill="hold">
                            <p:stCondLst>
                              <p:cond delay="0"/>
                            </p:stCondLst>
                            <p:childTnLst>
                              <p:par>
                                <p:cTn id="653" presetID="1" presetClass="entr" presetSubtype="0" fill="hold" grpId="0" nodeType="clickEffect">
                                  <p:stCondLst>
                                    <p:cond delay="0"/>
                                  </p:stCondLst>
                                  <p:childTnLst>
                                    <p:set>
                                      <p:cBhvr>
                                        <p:cTn id="654" dur="1" fill="hold">
                                          <p:stCondLst>
                                            <p:cond delay="0"/>
                                          </p:stCondLst>
                                        </p:cTn>
                                        <p:tgtEl>
                                          <p:spTgt spid="452"/>
                                        </p:tgtEl>
                                        <p:attrNameLst>
                                          <p:attrName>style.visibility</p:attrName>
                                        </p:attrNameLst>
                                      </p:cBhvr>
                                      <p:to>
                                        <p:strVal val="visible"/>
                                      </p:to>
                                    </p:set>
                                  </p:childTnLst>
                                </p:cTn>
                              </p:par>
                              <p:par>
                                <p:cTn id="655" presetID="1" presetClass="entr" presetSubtype="0" fill="hold" grpId="0" nodeType="withEffect">
                                  <p:stCondLst>
                                    <p:cond delay="0"/>
                                  </p:stCondLst>
                                  <p:childTnLst>
                                    <p:set>
                                      <p:cBhvr>
                                        <p:cTn id="656" dur="1" fill="hold">
                                          <p:stCondLst>
                                            <p:cond delay="0"/>
                                          </p:stCondLst>
                                        </p:cTn>
                                        <p:tgtEl>
                                          <p:spTgt spid="454"/>
                                        </p:tgtEl>
                                        <p:attrNameLst>
                                          <p:attrName>style.visibility</p:attrName>
                                        </p:attrNameLst>
                                      </p:cBhvr>
                                      <p:to>
                                        <p:strVal val="visible"/>
                                      </p:to>
                                    </p:set>
                                  </p:childTnLst>
                                </p:cTn>
                              </p:par>
                            </p:childTnLst>
                          </p:cTn>
                        </p:par>
                      </p:childTnLst>
                    </p:cTn>
                  </p:par>
                  <p:par>
                    <p:cTn id="657" fill="hold">
                      <p:stCondLst>
                        <p:cond delay="indefinite"/>
                      </p:stCondLst>
                      <p:childTnLst>
                        <p:par>
                          <p:cTn id="658" fill="hold">
                            <p:stCondLst>
                              <p:cond delay="0"/>
                            </p:stCondLst>
                            <p:childTnLst>
                              <p:par>
                                <p:cTn id="659" presetID="1" presetClass="entr" presetSubtype="0" fill="hold" grpId="0" nodeType="clickEffect">
                                  <p:stCondLst>
                                    <p:cond delay="0"/>
                                  </p:stCondLst>
                                  <p:childTnLst>
                                    <p:set>
                                      <p:cBhvr>
                                        <p:cTn id="660" dur="1" fill="hold">
                                          <p:stCondLst>
                                            <p:cond delay="0"/>
                                          </p:stCondLst>
                                        </p:cTn>
                                        <p:tgtEl>
                                          <p:spTgt spid="455"/>
                                        </p:tgtEl>
                                        <p:attrNameLst>
                                          <p:attrName>style.visibility</p:attrName>
                                        </p:attrNameLst>
                                      </p:cBhvr>
                                      <p:to>
                                        <p:strVal val="visible"/>
                                      </p:to>
                                    </p:set>
                                  </p:childTnLst>
                                </p:cTn>
                              </p:par>
                            </p:childTnLst>
                          </p:cTn>
                        </p:par>
                      </p:childTnLst>
                    </p:cTn>
                  </p:par>
                  <p:par>
                    <p:cTn id="661" fill="hold">
                      <p:stCondLst>
                        <p:cond delay="indefinite"/>
                      </p:stCondLst>
                      <p:childTnLst>
                        <p:par>
                          <p:cTn id="662" fill="hold">
                            <p:stCondLst>
                              <p:cond delay="0"/>
                            </p:stCondLst>
                            <p:childTnLst>
                              <p:par>
                                <p:cTn id="663" presetID="1" presetClass="exit" presetSubtype="0" fill="hold" grpId="1" nodeType="clickEffect">
                                  <p:stCondLst>
                                    <p:cond delay="0"/>
                                  </p:stCondLst>
                                  <p:childTnLst>
                                    <p:set>
                                      <p:cBhvr>
                                        <p:cTn id="664" dur="1" fill="hold">
                                          <p:stCondLst>
                                            <p:cond delay="0"/>
                                          </p:stCondLst>
                                        </p:cTn>
                                        <p:tgtEl>
                                          <p:spTgt spid="454"/>
                                        </p:tgtEl>
                                        <p:attrNameLst>
                                          <p:attrName>style.visibility</p:attrName>
                                        </p:attrNameLst>
                                      </p:cBhvr>
                                      <p:to>
                                        <p:strVal val="hidden"/>
                                      </p:to>
                                    </p:set>
                                  </p:childTnLst>
                                </p:cTn>
                              </p:par>
                              <p:par>
                                <p:cTn id="665" presetID="1" presetClass="exit" presetSubtype="0" fill="hold" grpId="1" nodeType="withEffect">
                                  <p:stCondLst>
                                    <p:cond delay="0"/>
                                  </p:stCondLst>
                                  <p:childTnLst>
                                    <p:set>
                                      <p:cBhvr>
                                        <p:cTn id="666" dur="1" fill="hold">
                                          <p:stCondLst>
                                            <p:cond delay="0"/>
                                          </p:stCondLst>
                                        </p:cTn>
                                        <p:tgtEl>
                                          <p:spTgt spid="452"/>
                                        </p:tgtEl>
                                        <p:attrNameLst>
                                          <p:attrName>style.visibility</p:attrName>
                                        </p:attrNameLst>
                                      </p:cBhvr>
                                      <p:to>
                                        <p:strVal val="hidden"/>
                                      </p:to>
                                    </p:set>
                                  </p:childTnLst>
                                </p:cTn>
                              </p:par>
                            </p:childTnLst>
                          </p:cTn>
                        </p:par>
                      </p:childTnLst>
                    </p:cTn>
                  </p:par>
                  <p:par>
                    <p:cTn id="667" fill="hold">
                      <p:stCondLst>
                        <p:cond delay="indefinite"/>
                      </p:stCondLst>
                      <p:childTnLst>
                        <p:par>
                          <p:cTn id="668" fill="hold">
                            <p:stCondLst>
                              <p:cond delay="0"/>
                            </p:stCondLst>
                            <p:childTnLst>
                              <p:par>
                                <p:cTn id="669" presetID="1" presetClass="entr" presetSubtype="0" fill="hold" grpId="0" nodeType="clickEffect">
                                  <p:stCondLst>
                                    <p:cond delay="0"/>
                                  </p:stCondLst>
                                  <p:childTnLst>
                                    <p:set>
                                      <p:cBhvr>
                                        <p:cTn id="670" dur="1" fill="hold">
                                          <p:stCondLst>
                                            <p:cond delay="0"/>
                                          </p:stCondLst>
                                        </p:cTn>
                                        <p:tgtEl>
                                          <p:spTgt spid="451"/>
                                        </p:tgtEl>
                                        <p:attrNameLst>
                                          <p:attrName>style.visibility</p:attrName>
                                        </p:attrNameLst>
                                      </p:cBhvr>
                                      <p:to>
                                        <p:strVal val="visible"/>
                                      </p:to>
                                    </p:set>
                                  </p:childTnLst>
                                </p:cTn>
                              </p:par>
                              <p:par>
                                <p:cTn id="671" presetID="1" presetClass="entr" presetSubtype="0" fill="hold" grpId="0" nodeType="withEffect">
                                  <p:stCondLst>
                                    <p:cond delay="0"/>
                                  </p:stCondLst>
                                  <p:childTnLst>
                                    <p:set>
                                      <p:cBhvr>
                                        <p:cTn id="672" dur="1" fill="hold">
                                          <p:stCondLst>
                                            <p:cond delay="0"/>
                                          </p:stCondLst>
                                        </p:cTn>
                                        <p:tgtEl>
                                          <p:spTgt spid="453"/>
                                        </p:tgtEl>
                                        <p:attrNameLst>
                                          <p:attrName>style.visibility</p:attrName>
                                        </p:attrNameLst>
                                      </p:cBhvr>
                                      <p:to>
                                        <p:strVal val="visible"/>
                                      </p:to>
                                    </p:set>
                                  </p:childTnLst>
                                </p:cTn>
                              </p:par>
                            </p:childTnLst>
                          </p:cTn>
                        </p:par>
                      </p:childTnLst>
                    </p:cTn>
                  </p:par>
                  <p:par>
                    <p:cTn id="673" fill="hold">
                      <p:stCondLst>
                        <p:cond delay="indefinite"/>
                      </p:stCondLst>
                      <p:childTnLst>
                        <p:par>
                          <p:cTn id="674" fill="hold">
                            <p:stCondLst>
                              <p:cond delay="0"/>
                            </p:stCondLst>
                            <p:childTnLst>
                              <p:par>
                                <p:cTn id="675" presetID="1" presetClass="entr" presetSubtype="0" fill="hold" nodeType="clickEffect">
                                  <p:stCondLst>
                                    <p:cond delay="0"/>
                                  </p:stCondLst>
                                  <p:childTnLst>
                                    <p:set>
                                      <p:cBhvr>
                                        <p:cTn id="676" dur="1" fill="hold">
                                          <p:stCondLst>
                                            <p:cond delay="0"/>
                                          </p:stCondLst>
                                        </p:cTn>
                                        <p:tgtEl>
                                          <p:spTgt spid="457"/>
                                        </p:tgtEl>
                                        <p:attrNameLst>
                                          <p:attrName>style.visibility</p:attrName>
                                        </p:attrNameLst>
                                      </p:cBhvr>
                                      <p:to>
                                        <p:strVal val="visible"/>
                                      </p:to>
                                    </p:set>
                                  </p:childTnLst>
                                </p:cTn>
                              </p:par>
                            </p:childTnLst>
                          </p:cTn>
                        </p:par>
                      </p:childTnLst>
                    </p:cTn>
                  </p:par>
                  <p:par>
                    <p:cTn id="677" fill="hold">
                      <p:stCondLst>
                        <p:cond delay="indefinite"/>
                      </p:stCondLst>
                      <p:childTnLst>
                        <p:par>
                          <p:cTn id="678" fill="hold">
                            <p:stCondLst>
                              <p:cond delay="0"/>
                            </p:stCondLst>
                            <p:childTnLst>
                              <p:par>
                                <p:cTn id="679" presetID="1" presetClass="entr" presetSubtype="0" fill="hold" grpId="0" nodeType="clickEffect">
                                  <p:stCondLst>
                                    <p:cond delay="0"/>
                                  </p:stCondLst>
                                  <p:childTnLst>
                                    <p:set>
                                      <p:cBhvr>
                                        <p:cTn id="680" dur="1" fill="hold">
                                          <p:stCondLst>
                                            <p:cond delay="0"/>
                                          </p:stCondLst>
                                        </p:cTn>
                                        <p:tgtEl>
                                          <p:spTgt spid="456"/>
                                        </p:tgtEl>
                                        <p:attrNameLst>
                                          <p:attrName>style.visibility</p:attrName>
                                        </p:attrNameLst>
                                      </p:cBhvr>
                                      <p:to>
                                        <p:strVal val="visible"/>
                                      </p:to>
                                    </p:set>
                                  </p:childTnLst>
                                </p:cTn>
                              </p:par>
                            </p:childTnLst>
                          </p:cTn>
                        </p:par>
                      </p:childTnLst>
                    </p:cTn>
                  </p:par>
                  <p:par>
                    <p:cTn id="681" fill="hold">
                      <p:stCondLst>
                        <p:cond delay="indefinite"/>
                      </p:stCondLst>
                      <p:childTnLst>
                        <p:par>
                          <p:cTn id="682" fill="hold">
                            <p:stCondLst>
                              <p:cond delay="0"/>
                            </p:stCondLst>
                            <p:childTnLst>
                              <p:par>
                                <p:cTn id="683" presetID="1" presetClass="exit" presetSubtype="0" fill="hold" grpId="1" nodeType="clickEffect">
                                  <p:stCondLst>
                                    <p:cond delay="0"/>
                                  </p:stCondLst>
                                  <p:childTnLst>
                                    <p:set>
                                      <p:cBhvr>
                                        <p:cTn id="684" dur="1" fill="hold">
                                          <p:stCondLst>
                                            <p:cond delay="0"/>
                                          </p:stCondLst>
                                        </p:cTn>
                                        <p:tgtEl>
                                          <p:spTgt spid="453"/>
                                        </p:tgtEl>
                                        <p:attrNameLst>
                                          <p:attrName>style.visibility</p:attrName>
                                        </p:attrNameLst>
                                      </p:cBhvr>
                                      <p:to>
                                        <p:strVal val="hidden"/>
                                      </p:to>
                                    </p:set>
                                  </p:childTnLst>
                                </p:cTn>
                              </p:par>
                              <p:par>
                                <p:cTn id="685" presetID="1" presetClass="exit" presetSubtype="0" fill="hold" grpId="1" nodeType="withEffect">
                                  <p:stCondLst>
                                    <p:cond delay="0"/>
                                  </p:stCondLst>
                                  <p:childTnLst>
                                    <p:set>
                                      <p:cBhvr>
                                        <p:cTn id="686" dur="1" fill="hold">
                                          <p:stCondLst>
                                            <p:cond delay="0"/>
                                          </p:stCondLst>
                                        </p:cTn>
                                        <p:tgtEl>
                                          <p:spTgt spid="451"/>
                                        </p:tgtEl>
                                        <p:attrNameLst>
                                          <p:attrName>style.visibility</p:attrName>
                                        </p:attrNameLst>
                                      </p:cBhvr>
                                      <p:to>
                                        <p:strVal val="hidden"/>
                                      </p:to>
                                    </p:set>
                                  </p:childTnLst>
                                </p:cTn>
                              </p:par>
                            </p:childTnLst>
                          </p:cTn>
                        </p:par>
                      </p:childTnLst>
                    </p:cTn>
                  </p:par>
                  <p:par>
                    <p:cTn id="687" fill="hold">
                      <p:stCondLst>
                        <p:cond delay="indefinite"/>
                      </p:stCondLst>
                      <p:childTnLst>
                        <p:par>
                          <p:cTn id="688" fill="hold">
                            <p:stCondLst>
                              <p:cond delay="0"/>
                            </p:stCondLst>
                            <p:childTnLst>
                              <p:par>
                                <p:cTn id="689" presetID="1" presetClass="entr" presetSubtype="0" fill="hold" grpId="0" nodeType="clickEffect">
                                  <p:stCondLst>
                                    <p:cond delay="0"/>
                                  </p:stCondLst>
                                  <p:childTnLst>
                                    <p:set>
                                      <p:cBhvr>
                                        <p:cTn id="690" dur="1" fill="hold">
                                          <p:stCondLst>
                                            <p:cond delay="0"/>
                                          </p:stCondLst>
                                        </p:cTn>
                                        <p:tgtEl>
                                          <p:spTgt spid="458"/>
                                        </p:tgtEl>
                                        <p:attrNameLst>
                                          <p:attrName>style.visibility</p:attrName>
                                        </p:attrNameLst>
                                      </p:cBhvr>
                                      <p:to>
                                        <p:strVal val="visible"/>
                                      </p:to>
                                    </p:set>
                                  </p:childTnLst>
                                </p:cTn>
                              </p:par>
                            </p:childTnLst>
                          </p:cTn>
                        </p:par>
                      </p:childTnLst>
                    </p:cTn>
                  </p:par>
                  <p:par>
                    <p:cTn id="691" fill="hold">
                      <p:stCondLst>
                        <p:cond delay="indefinite"/>
                      </p:stCondLst>
                      <p:childTnLst>
                        <p:par>
                          <p:cTn id="692" fill="hold">
                            <p:stCondLst>
                              <p:cond delay="0"/>
                            </p:stCondLst>
                            <p:childTnLst>
                              <p:par>
                                <p:cTn id="693" presetID="1" presetClass="entr" presetSubtype="0" fill="hold" nodeType="clickEffect">
                                  <p:stCondLst>
                                    <p:cond delay="0"/>
                                  </p:stCondLst>
                                  <p:childTnLst>
                                    <p:set>
                                      <p:cBhvr>
                                        <p:cTn id="694" dur="1" fill="hold">
                                          <p:stCondLst>
                                            <p:cond delay="0"/>
                                          </p:stCondLst>
                                        </p:cTn>
                                        <p:tgtEl>
                                          <p:spTgt spid="471"/>
                                        </p:tgtEl>
                                        <p:attrNameLst>
                                          <p:attrName>style.visibility</p:attrName>
                                        </p:attrNameLst>
                                      </p:cBhvr>
                                      <p:to>
                                        <p:strVal val="visible"/>
                                      </p:to>
                                    </p:set>
                                  </p:childTnLst>
                                </p:cTn>
                              </p:par>
                            </p:childTnLst>
                          </p:cTn>
                        </p:par>
                      </p:childTnLst>
                    </p:cTn>
                  </p:par>
                  <p:par>
                    <p:cTn id="695" fill="hold">
                      <p:stCondLst>
                        <p:cond delay="indefinite"/>
                      </p:stCondLst>
                      <p:childTnLst>
                        <p:par>
                          <p:cTn id="696" fill="hold">
                            <p:stCondLst>
                              <p:cond delay="0"/>
                            </p:stCondLst>
                            <p:childTnLst>
                              <p:par>
                                <p:cTn id="697" presetID="1" presetClass="entr" presetSubtype="0" fill="hold" grpId="0" nodeType="clickEffect">
                                  <p:stCondLst>
                                    <p:cond delay="0"/>
                                  </p:stCondLst>
                                  <p:childTnLst>
                                    <p:set>
                                      <p:cBhvr>
                                        <p:cTn id="698" dur="1" fill="hold">
                                          <p:stCondLst>
                                            <p:cond delay="0"/>
                                          </p:stCondLst>
                                        </p:cTn>
                                        <p:tgtEl>
                                          <p:spTgt spid="482"/>
                                        </p:tgtEl>
                                        <p:attrNameLst>
                                          <p:attrName>style.visibility</p:attrName>
                                        </p:attrNameLst>
                                      </p:cBhvr>
                                      <p:to>
                                        <p:strVal val="visible"/>
                                      </p:to>
                                    </p:set>
                                  </p:childTnLst>
                                </p:cTn>
                              </p:par>
                            </p:childTnLst>
                          </p:cTn>
                        </p:par>
                      </p:childTnLst>
                    </p:cTn>
                  </p:par>
                  <p:par>
                    <p:cTn id="699" fill="hold">
                      <p:stCondLst>
                        <p:cond delay="indefinite"/>
                      </p:stCondLst>
                      <p:childTnLst>
                        <p:par>
                          <p:cTn id="700" fill="hold">
                            <p:stCondLst>
                              <p:cond delay="0"/>
                            </p:stCondLst>
                            <p:childTnLst>
                              <p:par>
                                <p:cTn id="701" presetID="1" presetClass="entr" presetSubtype="0" fill="hold" grpId="0" nodeType="clickEffect">
                                  <p:stCondLst>
                                    <p:cond delay="0"/>
                                  </p:stCondLst>
                                  <p:childTnLst>
                                    <p:set>
                                      <p:cBhvr>
                                        <p:cTn id="702" dur="1" fill="hold">
                                          <p:stCondLst>
                                            <p:cond delay="0"/>
                                          </p:stCondLst>
                                        </p:cTn>
                                        <p:tgtEl>
                                          <p:spTgt spid="484"/>
                                        </p:tgtEl>
                                        <p:attrNameLst>
                                          <p:attrName>style.visibility</p:attrName>
                                        </p:attrNameLst>
                                      </p:cBhvr>
                                      <p:to>
                                        <p:strVal val="visible"/>
                                      </p:to>
                                    </p:set>
                                  </p:childTnLst>
                                </p:cTn>
                              </p:par>
                              <p:par>
                                <p:cTn id="703" presetID="1" presetClass="entr" presetSubtype="0" fill="hold" grpId="0" nodeType="withEffect">
                                  <p:stCondLst>
                                    <p:cond delay="0"/>
                                  </p:stCondLst>
                                  <p:childTnLst>
                                    <p:set>
                                      <p:cBhvr>
                                        <p:cTn id="704" dur="1" fill="hold">
                                          <p:stCondLst>
                                            <p:cond delay="0"/>
                                          </p:stCondLst>
                                        </p:cTn>
                                        <p:tgtEl>
                                          <p:spTgt spid="486"/>
                                        </p:tgtEl>
                                        <p:attrNameLst>
                                          <p:attrName>style.visibility</p:attrName>
                                        </p:attrNameLst>
                                      </p:cBhvr>
                                      <p:to>
                                        <p:strVal val="visible"/>
                                      </p:to>
                                    </p:set>
                                  </p:childTnLst>
                                </p:cTn>
                              </p:par>
                            </p:childTnLst>
                          </p:cTn>
                        </p:par>
                      </p:childTnLst>
                    </p:cTn>
                  </p:par>
                  <p:par>
                    <p:cTn id="705" fill="hold">
                      <p:stCondLst>
                        <p:cond delay="indefinite"/>
                      </p:stCondLst>
                      <p:childTnLst>
                        <p:par>
                          <p:cTn id="706" fill="hold">
                            <p:stCondLst>
                              <p:cond delay="0"/>
                            </p:stCondLst>
                            <p:childTnLst>
                              <p:par>
                                <p:cTn id="707" presetID="1" presetClass="entr" presetSubtype="0" fill="hold" grpId="0" nodeType="clickEffect">
                                  <p:stCondLst>
                                    <p:cond delay="0"/>
                                  </p:stCondLst>
                                  <p:childTnLst>
                                    <p:set>
                                      <p:cBhvr>
                                        <p:cTn id="708" dur="1" fill="hold">
                                          <p:stCondLst>
                                            <p:cond delay="0"/>
                                          </p:stCondLst>
                                        </p:cTn>
                                        <p:tgtEl>
                                          <p:spTgt spid="487"/>
                                        </p:tgtEl>
                                        <p:attrNameLst>
                                          <p:attrName>style.visibility</p:attrName>
                                        </p:attrNameLst>
                                      </p:cBhvr>
                                      <p:to>
                                        <p:strVal val="visible"/>
                                      </p:to>
                                    </p:set>
                                  </p:childTnLst>
                                </p:cTn>
                              </p:par>
                            </p:childTnLst>
                          </p:cTn>
                        </p:par>
                      </p:childTnLst>
                    </p:cTn>
                  </p:par>
                  <p:par>
                    <p:cTn id="709" fill="hold">
                      <p:stCondLst>
                        <p:cond delay="indefinite"/>
                      </p:stCondLst>
                      <p:childTnLst>
                        <p:par>
                          <p:cTn id="710" fill="hold">
                            <p:stCondLst>
                              <p:cond delay="0"/>
                            </p:stCondLst>
                            <p:childTnLst>
                              <p:par>
                                <p:cTn id="711" presetID="1" presetClass="exit" presetSubtype="0" fill="hold" grpId="1" nodeType="clickEffect">
                                  <p:stCondLst>
                                    <p:cond delay="0"/>
                                  </p:stCondLst>
                                  <p:childTnLst>
                                    <p:set>
                                      <p:cBhvr>
                                        <p:cTn id="712" dur="1" fill="hold">
                                          <p:stCondLst>
                                            <p:cond delay="0"/>
                                          </p:stCondLst>
                                        </p:cTn>
                                        <p:tgtEl>
                                          <p:spTgt spid="484"/>
                                        </p:tgtEl>
                                        <p:attrNameLst>
                                          <p:attrName>style.visibility</p:attrName>
                                        </p:attrNameLst>
                                      </p:cBhvr>
                                      <p:to>
                                        <p:strVal val="hidden"/>
                                      </p:to>
                                    </p:set>
                                  </p:childTnLst>
                                </p:cTn>
                              </p:par>
                              <p:par>
                                <p:cTn id="713" presetID="1" presetClass="exit" presetSubtype="0" fill="hold" grpId="1" nodeType="withEffect">
                                  <p:stCondLst>
                                    <p:cond delay="0"/>
                                  </p:stCondLst>
                                  <p:childTnLst>
                                    <p:set>
                                      <p:cBhvr>
                                        <p:cTn id="714" dur="1" fill="hold">
                                          <p:stCondLst>
                                            <p:cond delay="0"/>
                                          </p:stCondLst>
                                        </p:cTn>
                                        <p:tgtEl>
                                          <p:spTgt spid="486"/>
                                        </p:tgtEl>
                                        <p:attrNameLst>
                                          <p:attrName>style.visibility</p:attrName>
                                        </p:attrNameLst>
                                      </p:cBhvr>
                                      <p:to>
                                        <p:strVal val="hidden"/>
                                      </p:to>
                                    </p:set>
                                  </p:childTnLst>
                                </p:cTn>
                              </p:par>
                            </p:childTnLst>
                          </p:cTn>
                        </p:par>
                      </p:childTnLst>
                    </p:cTn>
                  </p:par>
                  <p:par>
                    <p:cTn id="715" fill="hold">
                      <p:stCondLst>
                        <p:cond delay="indefinite"/>
                      </p:stCondLst>
                      <p:childTnLst>
                        <p:par>
                          <p:cTn id="716" fill="hold">
                            <p:stCondLst>
                              <p:cond delay="0"/>
                            </p:stCondLst>
                            <p:childTnLst>
                              <p:par>
                                <p:cTn id="717" presetID="1" presetClass="entr" presetSubtype="0" fill="hold" grpId="0" nodeType="clickEffect">
                                  <p:stCondLst>
                                    <p:cond delay="0"/>
                                  </p:stCondLst>
                                  <p:childTnLst>
                                    <p:set>
                                      <p:cBhvr>
                                        <p:cTn id="718" dur="1" fill="hold">
                                          <p:stCondLst>
                                            <p:cond delay="0"/>
                                          </p:stCondLst>
                                        </p:cTn>
                                        <p:tgtEl>
                                          <p:spTgt spid="483"/>
                                        </p:tgtEl>
                                        <p:attrNameLst>
                                          <p:attrName>style.visibility</p:attrName>
                                        </p:attrNameLst>
                                      </p:cBhvr>
                                      <p:to>
                                        <p:strVal val="visible"/>
                                      </p:to>
                                    </p:set>
                                  </p:childTnLst>
                                </p:cTn>
                              </p:par>
                              <p:par>
                                <p:cTn id="719" presetID="1" presetClass="entr" presetSubtype="0" fill="hold" grpId="0" nodeType="withEffect">
                                  <p:stCondLst>
                                    <p:cond delay="0"/>
                                  </p:stCondLst>
                                  <p:childTnLst>
                                    <p:set>
                                      <p:cBhvr>
                                        <p:cTn id="720" dur="1" fill="hold">
                                          <p:stCondLst>
                                            <p:cond delay="0"/>
                                          </p:stCondLst>
                                        </p:cTn>
                                        <p:tgtEl>
                                          <p:spTgt spid="485"/>
                                        </p:tgtEl>
                                        <p:attrNameLst>
                                          <p:attrName>style.visibility</p:attrName>
                                        </p:attrNameLst>
                                      </p:cBhvr>
                                      <p:to>
                                        <p:strVal val="visible"/>
                                      </p:to>
                                    </p:set>
                                  </p:childTnLst>
                                </p:cTn>
                              </p:par>
                            </p:childTnLst>
                          </p:cTn>
                        </p:par>
                      </p:childTnLst>
                    </p:cTn>
                  </p:par>
                  <p:par>
                    <p:cTn id="721" fill="hold">
                      <p:stCondLst>
                        <p:cond delay="indefinite"/>
                      </p:stCondLst>
                      <p:childTnLst>
                        <p:par>
                          <p:cTn id="722" fill="hold">
                            <p:stCondLst>
                              <p:cond delay="0"/>
                            </p:stCondLst>
                            <p:childTnLst>
                              <p:par>
                                <p:cTn id="723" presetID="1" presetClass="entr" presetSubtype="0" fill="hold" nodeType="clickEffect">
                                  <p:stCondLst>
                                    <p:cond delay="0"/>
                                  </p:stCondLst>
                                  <p:childTnLst>
                                    <p:set>
                                      <p:cBhvr>
                                        <p:cTn id="724" dur="1" fill="hold">
                                          <p:stCondLst>
                                            <p:cond delay="0"/>
                                          </p:stCondLst>
                                        </p:cTn>
                                        <p:tgtEl>
                                          <p:spTgt spid="489"/>
                                        </p:tgtEl>
                                        <p:attrNameLst>
                                          <p:attrName>style.visibility</p:attrName>
                                        </p:attrNameLst>
                                      </p:cBhvr>
                                      <p:to>
                                        <p:strVal val="visible"/>
                                      </p:to>
                                    </p:set>
                                  </p:childTnLst>
                                </p:cTn>
                              </p:par>
                            </p:childTnLst>
                          </p:cTn>
                        </p:par>
                      </p:childTnLst>
                    </p:cTn>
                  </p:par>
                  <p:par>
                    <p:cTn id="725" fill="hold">
                      <p:stCondLst>
                        <p:cond delay="indefinite"/>
                      </p:stCondLst>
                      <p:childTnLst>
                        <p:par>
                          <p:cTn id="726" fill="hold">
                            <p:stCondLst>
                              <p:cond delay="0"/>
                            </p:stCondLst>
                            <p:childTnLst>
                              <p:par>
                                <p:cTn id="727" presetID="1" presetClass="entr" presetSubtype="0" fill="hold" grpId="0" nodeType="clickEffect">
                                  <p:stCondLst>
                                    <p:cond delay="0"/>
                                  </p:stCondLst>
                                  <p:childTnLst>
                                    <p:set>
                                      <p:cBhvr>
                                        <p:cTn id="728" dur="1" fill="hold">
                                          <p:stCondLst>
                                            <p:cond delay="0"/>
                                          </p:stCondLst>
                                        </p:cTn>
                                        <p:tgtEl>
                                          <p:spTgt spid="488"/>
                                        </p:tgtEl>
                                        <p:attrNameLst>
                                          <p:attrName>style.visibility</p:attrName>
                                        </p:attrNameLst>
                                      </p:cBhvr>
                                      <p:to>
                                        <p:strVal val="visible"/>
                                      </p:to>
                                    </p:set>
                                  </p:childTnLst>
                                </p:cTn>
                              </p:par>
                            </p:childTnLst>
                          </p:cTn>
                        </p:par>
                      </p:childTnLst>
                    </p:cTn>
                  </p:par>
                  <p:par>
                    <p:cTn id="729" fill="hold">
                      <p:stCondLst>
                        <p:cond delay="indefinite"/>
                      </p:stCondLst>
                      <p:childTnLst>
                        <p:par>
                          <p:cTn id="730" fill="hold">
                            <p:stCondLst>
                              <p:cond delay="0"/>
                            </p:stCondLst>
                            <p:childTnLst>
                              <p:par>
                                <p:cTn id="731" presetID="1" presetClass="exit" presetSubtype="0" fill="hold" grpId="1" nodeType="clickEffect">
                                  <p:stCondLst>
                                    <p:cond delay="0"/>
                                  </p:stCondLst>
                                  <p:childTnLst>
                                    <p:set>
                                      <p:cBhvr>
                                        <p:cTn id="732" dur="1" fill="hold">
                                          <p:stCondLst>
                                            <p:cond delay="0"/>
                                          </p:stCondLst>
                                        </p:cTn>
                                        <p:tgtEl>
                                          <p:spTgt spid="483"/>
                                        </p:tgtEl>
                                        <p:attrNameLst>
                                          <p:attrName>style.visibility</p:attrName>
                                        </p:attrNameLst>
                                      </p:cBhvr>
                                      <p:to>
                                        <p:strVal val="hidden"/>
                                      </p:to>
                                    </p:set>
                                  </p:childTnLst>
                                </p:cTn>
                              </p:par>
                              <p:par>
                                <p:cTn id="733" presetID="1" presetClass="exit" presetSubtype="0" fill="hold" grpId="1" nodeType="withEffect">
                                  <p:stCondLst>
                                    <p:cond delay="0"/>
                                  </p:stCondLst>
                                  <p:childTnLst>
                                    <p:set>
                                      <p:cBhvr>
                                        <p:cTn id="734" dur="1" fill="hold">
                                          <p:stCondLst>
                                            <p:cond delay="0"/>
                                          </p:stCondLst>
                                        </p:cTn>
                                        <p:tgtEl>
                                          <p:spTgt spid="485"/>
                                        </p:tgtEl>
                                        <p:attrNameLst>
                                          <p:attrName>style.visibility</p:attrName>
                                        </p:attrNameLst>
                                      </p:cBhvr>
                                      <p:to>
                                        <p:strVal val="hidden"/>
                                      </p:to>
                                    </p:set>
                                  </p:childTnLst>
                                </p:cTn>
                              </p:par>
                            </p:childTnLst>
                          </p:cTn>
                        </p:par>
                      </p:childTnLst>
                    </p:cTn>
                  </p:par>
                  <p:par>
                    <p:cTn id="735" fill="hold">
                      <p:stCondLst>
                        <p:cond delay="indefinite"/>
                      </p:stCondLst>
                      <p:childTnLst>
                        <p:par>
                          <p:cTn id="736" fill="hold">
                            <p:stCondLst>
                              <p:cond delay="0"/>
                            </p:stCondLst>
                            <p:childTnLst>
                              <p:par>
                                <p:cTn id="737" presetID="1" presetClass="entr" presetSubtype="0" fill="hold" nodeType="clickEffect">
                                  <p:stCondLst>
                                    <p:cond delay="0"/>
                                  </p:stCondLst>
                                  <p:childTnLst>
                                    <p:set>
                                      <p:cBhvr>
                                        <p:cTn id="738" dur="1" fill="hold">
                                          <p:stCondLst>
                                            <p:cond delay="0"/>
                                          </p:stCondLst>
                                        </p:cTn>
                                        <p:tgtEl>
                                          <p:spTgt spid="490"/>
                                        </p:tgtEl>
                                        <p:attrNameLst>
                                          <p:attrName>style.visibility</p:attrName>
                                        </p:attrNameLst>
                                      </p:cBhvr>
                                      <p:to>
                                        <p:strVal val="visible"/>
                                      </p:to>
                                    </p:set>
                                  </p:childTnLst>
                                </p:cTn>
                              </p:par>
                            </p:childTnLst>
                          </p:cTn>
                        </p:par>
                      </p:childTnLst>
                    </p:cTn>
                  </p:par>
                  <p:par>
                    <p:cTn id="739" fill="hold">
                      <p:stCondLst>
                        <p:cond delay="indefinite"/>
                      </p:stCondLst>
                      <p:childTnLst>
                        <p:par>
                          <p:cTn id="740" fill="hold">
                            <p:stCondLst>
                              <p:cond delay="0"/>
                            </p:stCondLst>
                            <p:childTnLst>
                              <p:par>
                                <p:cTn id="741" presetID="1" presetClass="entr" presetSubtype="0" fill="hold" grpId="0" nodeType="clickEffect">
                                  <p:stCondLst>
                                    <p:cond delay="0"/>
                                  </p:stCondLst>
                                  <p:childTnLst>
                                    <p:set>
                                      <p:cBhvr>
                                        <p:cTn id="742" dur="1" fill="hold">
                                          <p:stCondLst>
                                            <p:cond delay="0"/>
                                          </p:stCondLst>
                                        </p:cTn>
                                        <p:tgtEl>
                                          <p:spTgt spid="491"/>
                                        </p:tgtEl>
                                        <p:attrNameLst>
                                          <p:attrName>style.visibility</p:attrName>
                                        </p:attrNameLst>
                                      </p:cBhvr>
                                      <p:to>
                                        <p:strVal val="visible"/>
                                      </p:to>
                                    </p:set>
                                  </p:childTnLst>
                                </p:cTn>
                              </p:par>
                            </p:childTnLst>
                          </p:cTn>
                        </p:par>
                      </p:childTnLst>
                    </p:cTn>
                  </p:par>
                  <p:par>
                    <p:cTn id="743" fill="hold">
                      <p:stCondLst>
                        <p:cond delay="indefinite"/>
                      </p:stCondLst>
                      <p:childTnLst>
                        <p:par>
                          <p:cTn id="744" fill="hold">
                            <p:stCondLst>
                              <p:cond delay="0"/>
                            </p:stCondLst>
                            <p:childTnLst>
                              <p:par>
                                <p:cTn id="745" presetID="1" presetClass="entr" presetSubtype="0" fill="hold" grpId="0" nodeType="clickEffect">
                                  <p:stCondLst>
                                    <p:cond delay="0"/>
                                  </p:stCondLst>
                                  <p:childTnLst>
                                    <p:set>
                                      <p:cBhvr>
                                        <p:cTn id="746" dur="1" fill="hold">
                                          <p:stCondLst>
                                            <p:cond delay="0"/>
                                          </p:stCondLst>
                                        </p:cTn>
                                        <p:tgtEl>
                                          <p:spTgt spid="492"/>
                                        </p:tgtEl>
                                        <p:attrNameLst>
                                          <p:attrName>style.visibility</p:attrName>
                                        </p:attrNameLst>
                                      </p:cBhvr>
                                      <p:to>
                                        <p:strVal val="visible"/>
                                      </p:to>
                                    </p:set>
                                  </p:childTnLst>
                                </p:cTn>
                              </p:par>
                            </p:childTnLst>
                          </p:cTn>
                        </p:par>
                      </p:childTnLst>
                    </p:cTn>
                  </p:par>
                  <p:par>
                    <p:cTn id="747" fill="hold">
                      <p:stCondLst>
                        <p:cond delay="indefinite"/>
                      </p:stCondLst>
                      <p:childTnLst>
                        <p:par>
                          <p:cTn id="748" fill="hold">
                            <p:stCondLst>
                              <p:cond delay="0"/>
                            </p:stCondLst>
                            <p:childTnLst>
                              <p:par>
                                <p:cTn id="749" presetID="1" presetClass="entr" presetSubtype="0" fill="hold" grpId="0" nodeType="clickEffect">
                                  <p:stCondLst>
                                    <p:cond delay="0"/>
                                  </p:stCondLst>
                                  <p:childTnLst>
                                    <p:set>
                                      <p:cBhvr>
                                        <p:cTn id="750" dur="1" fill="hold">
                                          <p:stCondLst>
                                            <p:cond delay="0"/>
                                          </p:stCondLst>
                                        </p:cTn>
                                        <p:tgtEl>
                                          <p:spTgt spid="26"/>
                                        </p:tgtEl>
                                        <p:attrNameLst>
                                          <p:attrName>style.visibility</p:attrName>
                                        </p:attrNameLst>
                                      </p:cBhvr>
                                      <p:to>
                                        <p:strVal val="visible"/>
                                      </p:to>
                                    </p:set>
                                  </p:childTnLst>
                                </p:cTn>
                              </p:par>
                            </p:childTnLst>
                          </p:cTn>
                        </p:par>
                      </p:childTnLst>
                    </p:cTn>
                  </p:par>
                  <p:par>
                    <p:cTn id="751" fill="hold">
                      <p:stCondLst>
                        <p:cond delay="indefinite"/>
                      </p:stCondLst>
                      <p:childTnLst>
                        <p:par>
                          <p:cTn id="752" fill="hold">
                            <p:stCondLst>
                              <p:cond delay="0"/>
                            </p:stCondLst>
                            <p:childTnLst>
                              <p:par>
                                <p:cTn id="753" presetID="1" presetClass="entr" presetSubtype="0" fill="hold" grpId="0" nodeType="clickEffect">
                                  <p:stCondLst>
                                    <p:cond delay="0"/>
                                  </p:stCondLst>
                                  <p:childTnLst>
                                    <p:set>
                                      <p:cBhvr>
                                        <p:cTn id="754" dur="1" fill="hold">
                                          <p:stCondLst>
                                            <p:cond delay="0"/>
                                          </p:stCondLst>
                                        </p:cTn>
                                        <p:tgtEl>
                                          <p:spTgt spid="493"/>
                                        </p:tgtEl>
                                        <p:attrNameLst>
                                          <p:attrName>style.visibility</p:attrName>
                                        </p:attrNameLst>
                                      </p:cBhvr>
                                      <p:to>
                                        <p:strVal val="visible"/>
                                      </p:to>
                                    </p:set>
                                  </p:childTnLst>
                                </p:cTn>
                              </p:par>
                            </p:childTnLst>
                          </p:cTn>
                        </p:par>
                      </p:childTnLst>
                    </p:cTn>
                  </p:par>
                  <p:par>
                    <p:cTn id="755" fill="hold">
                      <p:stCondLst>
                        <p:cond delay="indefinite"/>
                      </p:stCondLst>
                      <p:childTnLst>
                        <p:par>
                          <p:cTn id="756" fill="hold">
                            <p:stCondLst>
                              <p:cond delay="0"/>
                            </p:stCondLst>
                            <p:childTnLst>
                              <p:par>
                                <p:cTn id="757" presetID="1" presetClass="exit" presetSubtype="0" fill="hold" grpId="1" nodeType="clickEffect">
                                  <p:stCondLst>
                                    <p:cond delay="0"/>
                                  </p:stCondLst>
                                  <p:childTnLst>
                                    <p:set>
                                      <p:cBhvr>
                                        <p:cTn id="758" dur="1" fill="hold">
                                          <p:stCondLst>
                                            <p:cond delay="0"/>
                                          </p:stCondLst>
                                        </p:cTn>
                                        <p:tgtEl>
                                          <p:spTgt spid="491"/>
                                        </p:tgtEl>
                                        <p:attrNameLst>
                                          <p:attrName>style.visibility</p:attrName>
                                        </p:attrNameLst>
                                      </p:cBhvr>
                                      <p:to>
                                        <p:strVal val="hidden"/>
                                      </p:to>
                                    </p:set>
                                  </p:childTnLst>
                                </p:cTn>
                              </p:par>
                              <p:par>
                                <p:cTn id="759" presetID="1" presetClass="exit" presetSubtype="0" fill="hold" grpId="1" nodeType="withEffect">
                                  <p:stCondLst>
                                    <p:cond delay="0"/>
                                  </p:stCondLst>
                                  <p:childTnLst>
                                    <p:set>
                                      <p:cBhvr>
                                        <p:cTn id="760" dur="1" fill="hold">
                                          <p:stCondLst>
                                            <p:cond delay="0"/>
                                          </p:stCondLst>
                                        </p:cTn>
                                        <p:tgtEl>
                                          <p:spTgt spid="492"/>
                                        </p:tgtEl>
                                        <p:attrNameLst>
                                          <p:attrName>style.visibility</p:attrName>
                                        </p:attrNameLst>
                                      </p:cBhvr>
                                      <p:to>
                                        <p:strVal val="hidden"/>
                                      </p:to>
                                    </p:set>
                                  </p:childTnLst>
                                </p:cTn>
                              </p:par>
                            </p:childTnLst>
                          </p:cTn>
                        </p:par>
                      </p:childTnLst>
                    </p:cTn>
                  </p:par>
                  <p:par>
                    <p:cTn id="761" fill="hold">
                      <p:stCondLst>
                        <p:cond delay="indefinite"/>
                      </p:stCondLst>
                      <p:childTnLst>
                        <p:par>
                          <p:cTn id="762" fill="hold">
                            <p:stCondLst>
                              <p:cond delay="0"/>
                            </p:stCondLst>
                            <p:childTnLst>
                              <p:par>
                                <p:cTn id="763" presetID="1" presetClass="entr" presetSubtype="0" fill="hold" grpId="0" nodeType="clickEffect">
                                  <p:stCondLst>
                                    <p:cond delay="0"/>
                                  </p:stCondLst>
                                  <p:childTnLst>
                                    <p:set>
                                      <p:cBhvr>
                                        <p:cTn id="764" dur="1" fill="hold">
                                          <p:stCondLst>
                                            <p:cond delay="0"/>
                                          </p:stCondLst>
                                        </p:cTn>
                                        <p:tgtEl>
                                          <p:spTgt spid="494"/>
                                        </p:tgtEl>
                                        <p:attrNameLst>
                                          <p:attrName>style.visibility</p:attrName>
                                        </p:attrNameLst>
                                      </p:cBhvr>
                                      <p:to>
                                        <p:strVal val="visible"/>
                                      </p:to>
                                    </p:set>
                                  </p:childTnLst>
                                </p:cTn>
                              </p:par>
                            </p:childTnLst>
                          </p:cTn>
                        </p:par>
                      </p:childTnLst>
                    </p:cTn>
                  </p:par>
                  <p:par>
                    <p:cTn id="765" fill="hold">
                      <p:stCondLst>
                        <p:cond delay="indefinite"/>
                      </p:stCondLst>
                      <p:childTnLst>
                        <p:par>
                          <p:cTn id="766" fill="hold">
                            <p:stCondLst>
                              <p:cond delay="0"/>
                            </p:stCondLst>
                            <p:childTnLst>
                              <p:par>
                                <p:cTn id="767" presetID="1" presetClass="entr" presetSubtype="0" fill="hold" grpId="0" nodeType="clickEffect">
                                  <p:stCondLst>
                                    <p:cond delay="0"/>
                                  </p:stCondLst>
                                  <p:childTnLst>
                                    <p:set>
                                      <p:cBhvr>
                                        <p:cTn id="768" dur="1" fill="hold">
                                          <p:stCondLst>
                                            <p:cond delay="0"/>
                                          </p:stCondLst>
                                        </p:cTn>
                                        <p:tgtEl>
                                          <p:spTgt spid="495"/>
                                        </p:tgtEl>
                                        <p:attrNameLst>
                                          <p:attrName>style.visibility</p:attrName>
                                        </p:attrNameLst>
                                      </p:cBhvr>
                                      <p:to>
                                        <p:strVal val="visible"/>
                                      </p:to>
                                    </p:set>
                                  </p:childTnLst>
                                </p:cTn>
                              </p:par>
                            </p:childTnLst>
                          </p:cTn>
                        </p:par>
                      </p:childTnLst>
                    </p:cTn>
                  </p:par>
                  <p:par>
                    <p:cTn id="769" fill="hold">
                      <p:stCondLst>
                        <p:cond delay="indefinite"/>
                      </p:stCondLst>
                      <p:childTnLst>
                        <p:par>
                          <p:cTn id="770" fill="hold">
                            <p:stCondLst>
                              <p:cond delay="0"/>
                            </p:stCondLst>
                            <p:childTnLst>
                              <p:par>
                                <p:cTn id="771" presetID="1" presetClass="exit" presetSubtype="0" fill="hold" grpId="1" nodeType="clickEffect">
                                  <p:stCondLst>
                                    <p:cond delay="0"/>
                                  </p:stCondLst>
                                  <p:childTnLst>
                                    <p:set>
                                      <p:cBhvr>
                                        <p:cTn id="772" dur="1" fill="hold">
                                          <p:stCondLst>
                                            <p:cond delay="0"/>
                                          </p:stCondLst>
                                        </p:cTn>
                                        <p:tgtEl>
                                          <p:spTgt spid="494"/>
                                        </p:tgtEl>
                                        <p:attrNameLst>
                                          <p:attrName>style.visibility</p:attrName>
                                        </p:attrNameLst>
                                      </p:cBhvr>
                                      <p:to>
                                        <p:strVal val="hidden"/>
                                      </p:to>
                                    </p:set>
                                  </p:childTnLst>
                                </p:cTn>
                              </p:par>
                              <p:par>
                                <p:cTn id="773" presetID="1" presetClass="exit" presetSubtype="0" fill="hold" grpId="1" nodeType="withEffect">
                                  <p:stCondLst>
                                    <p:cond delay="0"/>
                                  </p:stCondLst>
                                  <p:childTnLst>
                                    <p:set>
                                      <p:cBhvr>
                                        <p:cTn id="774" dur="1" fill="hold">
                                          <p:stCondLst>
                                            <p:cond delay="0"/>
                                          </p:stCondLst>
                                        </p:cTn>
                                        <p:tgtEl>
                                          <p:spTgt spid="495"/>
                                        </p:tgtEl>
                                        <p:attrNameLst>
                                          <p:attrName>style.visibility</p:attrName>
                                        </p:attrNameLst>
                                      </p:cBhvr>
                                      <p:to>
                                        <p:strVal val="hidden"/>
                                      </p:to>
                                    </p:set>
                                  </p:childTnLst>
                                </p:cTn>
                              </p:par>
                            </p:childTnLst>
                          </p:cTn>
                        </p:par>
                      </p:childTnLst>
                    </p:cTn>
                  </p:par>
                  <p:par>
                    <p:cTn id="775" fill="hold">
                      <p:stCondLst>
                        <p:cond delay="indefinite"/>
                      </p:stCondLst>
                      <p:childTnLst>
                        <p:par>
                          <p:cTn id="776" fill="hold">
                            <p:stCondLst>
                              <p:cond delay="0"/>
                            </p:stCondLst>
                            <p:childTnLst>
                              <p:par>
                                <p:cTn id="777" presetID="1" presetClass="entr" presetSubtype="0" fill="hold" grpId="0" nodeType="clickEffect">
                                  <p:stCondLst>
                                    <p:cond delay="0"/>
                                  </p:stCondLst>
                                  <p:childTnLst>
                                    <p:set>
                                      <p:cBhvr>
                                        <p:cTn id="778" dur="1" fill="hold">
                                          <p:stCondLst>
                                            <p:cond delay="0"/>
                                          </p:stCondLst>
                                        </p:cTn>
                                        <p:tgtEl>
                                          <p:spTgt spid="442"/>
                                        </p:tgtEl>
                                        <p:attrNameLst>
                                          <p:attrName>style.visibility</p:attrName>
                                        </p:attrNameLst>
                                      </p:cBhvr>
                                      <p:to>
                                        <p:strVal val="visible"/>
                                      </p:to>
                                    </p:set>
                                  </p:childTnLst>
                                </p:cTn>
                              </p:par>
                            </p:childTnLst>
                          </p:cTn>
                        </p:par>
                      </p:childTnLst>
                    </p:cTn>
                  </p:par>
                  <p:par>
                    <p:cTn id="779" fill="hold">
                      <p:stCondLst>
                        <p:cond delay="indefinite"/>
                      </p:stCondLst>
                      <p:childTnLst>
                        <p:par>
                          <p:cTn id="780" fill="hold">
                            <p:stCondLst>
                              <p:cond delay="0"/>
                            </p:stCondLst>
                            <p:childTnLst>
                              <p:par>
                                <p:cTn id="781" presetID="1" presetClass="entr" presetSubtype="0" fill="hold" nodeType="clickEffect">
                                  <p:stCondLst>
                                    <p:cond delay="0"/>
                                  </p:stCondLst>
                                  <p:childTnLst>
                                    <p:set>
                                      <p:cBhvr>
                                        <p:cTn id="782" dur="1" fill="hold">
                                          <p:stCondLst>
                                            <p:cond delay="0"/>
                                          </p:stCondLst>
                                        </p:cTn>
                                        <p:tgtEl>
                                          <p:spTgt spid="500"/>
                                        </p:tgtEl>
                                        <p:attrNameLst>
                                          <p:attrName>style.visibility</p:attrName>
                                        </p:attrNameLst>
                                      </p:cBhvr>
                                      <p:to>
                                        <p:strVal val="visible"/>
                                      </p:to>
                                    </p:set>
                                  </p:childTnLst>
                                </p:cTn>
                              </p:par>
                            </p:childTnLst>
                          </p:cTn>
                        </p:par>
                      </p:childTnLst>
                    </p:cTn>
                  </p:par>
                  <p:par>
                    <p:cTn id="783" fill="hold">
                      <p:stCondLst>
                        <p:cond delay="indefinite"/>
                      </p:stCondLst>
                      <p:childTnLst>
                        <p:par>
                          <p:cTn id="784" fill="hold">
                            <p:stCondLst>
                              <p:cond delay="0"/>
                            </p:stCondLst>
                            <p:childTnLst>
                              <p:par>
                                <p:cTn id="785" presetID="1" presetClass="entr" presetSubtype="0" fill="hold" grpId="0" nodeType="clickEffect">
                                  <p:stCondLst>
                                    <p:cond delay="0"/>
                                  </p:stCondLst>
                                  <p:childTnLst>
                                    <p:set>
                                      <p:cBhvr>
                                        <p:cTn id="786" dur="1" fill="hold">
                                          <p:stCondLst>
                                            <p:cond delay="0"/>
                                          </p:stCondLst>
                                        </p:cTn>
                                        <p:tgtEl>
                                          <p:spTgt spid="504"/>
                                        </p:tgtEl>
                                        <p:attrNameLst>
                                          <p:attrName>style.visibility</p:attrName>
                                        </p:attrNameLst>
                                      </p:cBhvr>
                                      <p:to>
                                        <p:strVal val="visible"/>
                                      </p:to>
                                    </p:set>
                                  </p:childTnLst>
                                </p:cTn>
                              </p:par>
                            </p:childTnLst>
                          </p:cTn>
                        </p:par>
                      </p:childTnLst>
                    </p:cTn>
                  </p:par>
                  <p:par>
                    <p:cTn id="787" fill="hold">
                      <p:stCondLst>
                        <p:cond delay="indefinite"/>
                      </p:stCondLst>
                      <p:childTnLst>
                        <p:par>
                          <p:cTn id="788" fill="hold">
                            <p:stCondLst>
                              <p:cond delay="0"/>
                            </p:stCondLst>
                            <p:childTnLst>
                              <p:par>
                                <p:cTn id="789" presetID="1" presetClass="entr" presetSubtype="0" fill="hold" grpId="0" nodeType="clickEffect">
                                  <p:stCondLst>
                                    <p:cond delay="0"/>
                                  </p:stCondLst>
                                  <p:childTnLst>
                                    <p:set>
                                      <p:cBhvr>
                                        <p:cTn id="790" dur="1" fill="hold">
                                          <p:stCondLst>
                                            <p:cond delay="0"/>
                                          </p:stCondLst>
                                        </p:cTn>
                                        <p:tgtEl>
                                          <p:spTgt spid="505"/>
                                        </p:tgtEl>
                                        <p:attrNameLst>
                                          <p:attrName>style.visibility</p:attrName>
                                        </p:attrNameLst>
                                      </p:cBhvr>
                                      <p:to>
                                        <p:strVal val="visible"/>
                                      </p:to>
                                    </p:set>
                                  </p:childTnLst>
                                </p:cTn>
                              </p:par>
                            </p:childTnLst>
                          </p:cTn>
                        </p:par>
                      </p:childTnLst>
                    </p:cTn>
                  </p:par>
                  <p:par>
                    <p:cTn id="791" fill="hold">
                      <p:stCondLst>
                        <p:cond delay="indefinite"/>
                      </p:stCondLst>
                      <p:childTnLst>
                        <p:par>
                          <p:cTn id="792" fill="hold">
                            <p:stCondLst>
                              <p:cond delay="0"/>
                            </p:stCondLst>
                            <p:childTnLst>
                              <p:par>
                                <p:cTn id="793" presetID="1" presetClass="entr" presetSubtype="0" fill="hold" grpId="0" nodeType="clickEffect">
                                  <p:stCondLst>
                                    <p:cond delay="0"/>
                                  </p:stCondLst>
                                  <p:childTnLst>
                                    <p:set>
                                      <p:cBhvr>
                                        <p:cTn id="794" dur="1" fill="hold">
                                          <p:stCondLst>
                                            <p:cond delay="0"/>
                                          </p:stCondLst>
                                        </p:cTn>
                                        <p:tgtEl>
                                          <p:spTgt spid="506"/>
                                        </p:tgtEl>
                                        <p:attrNameLst>
                                          <p:attrName>style.visibility</p:attrName>
                                        </p:attrNameLst>
                                      </p:cBhvr>
                                      <p:to>
                                        <p:strVal val="visible"/>
                                      </p:to>
                                    </p:set>
                                  </p:childTnLst>
                                </p:cTn>
                              </p:par>
                            </p:childTnLst>
                          </p:cTn>
                        </p:par>
                      </p:childTnLst>
                    </p:cTn>
                  </p:par>
                  <p:par>
                    <p:cTn id="795" fill="hold">
                      <p:stCondLst>
                        <p:cond delay="indefinite"/>
                      </p:stCondLst>
                      <p:childTnLst>
                        <p:par>
                          <p:cTn id="796" fill="hold">
                            <p:stCondLst>
                              <p:cond delay="0"/>
                            </p:stCondLst>
                            <p:childTnLst>
                              <p:par>
                                <p:cTn id="797" presetID="1" presetClass="entr" presetSubtype="0" fill="hold" grpId="0" nodeType="clickEffect">
                                  <p:stCondLst>
                                    <p:cond delay="0"/>
                                  </p:stCondLst>
                                  <p:childTnLst>
                                    <p:set>
                                      <p:cBhvr>
                                        <p:cTn id="798" dur="1" fill="hold">
                                          <p:stCondLst>
                                            <p:cond delay="0"/>
                                          </p:stCondLst>
                                        </p:cTn>
                                        <p:tgtEl>
                                          <p:spTgt spid="508"/>
                                        </p:tgtEl>
                                        <p:attrNameLst>
                                          <p:attrName>style.visibility</p:attrName>
                                        </p:attrNameLst>
                                      </p:cBhvr>
                                      <p:to>
                                        <p:strVal val="visible"/>
                                      </p:to>
                                    </p:set>
                                  </p:childTnLst>
                                </p:cTn>
                              </p:par>
                            </p:childTnLst>
                          </p:cTn>
                        </p:par>
                      </p:childTnLst>
                    </p:cTn>
                  </p:par>
                  <p:par>
                    <p:cTn id="799" fill="hold">
                      <p:stCondLst>
                        <p:cond delay="indefinite"/>
                      </p:stCondLst>
                      <p:childTnLst>
                        <p:par>
                          <p:cTn id="800" fill="hold">
                            <p:stCondLst>
                              <p:cond delay="0"/>
                            </p:stCondLst>
                            <p:childTnLst>
                              <p:par>
                                <p:cTn id="801" presetID="1" presetClass="entr" presetSubtype="0" fill="hold" grpId="0" nodeType="clickEffect">
                                  <p:stCondLst>
                                    <p:cond delay="0"/>
                                  </p:stCondLst>
                                  <p:childTnLst>
                                    <p:set>
                                      <p:cBhvr>
                                        <p:cTn id="802" dur="1" fill="hold">
                                          <p:stCondLst>
                                            <p:cond delay="0"/>
                                          </p:stCondLst>
                                        </p:cTn>
                                        <p:tgtEl>
                                          <p:spTgt spid="507"/>
                                        </p:tgtEl>
                                        <p:attrNameLst>
                                          <p:attrName>style.visibility</p:attrName>
                                        </p:attrNameLst>
                                      </p:cBhvr>
                                      <p:to>
                                        <p:strVal val="visible"/>
                                      </p:to>
                                    </p:set>
                                  </p:childTnLst>
                                </p:cTn>
                              </p:par>
                            </p:childTnLst>
                          </p:cTn>
                        </p:par>
                      </p:childTnLst>
                    </p:cTn>
                  </p:par>
                  <p:par>
                    <p:cTn id="803" fill="hold">
                      <p:stCondLst>
                        <p:cond delay="indefinite"/>
                      </p:stCondLst>
                      <p:childTnLst>
                        <p:par>
                          <p:cTn id="804" fill="hold">
                            <p:stCondLst>
                              <p:cond delay="0"/>
                            </p:stCondLst>
                            <p:childTnLst>
                              <p:par>
                                <p:cTn id="805" presetID="1" presetClass="entr" presetSubtype="0" fill="hold" nodeType="clickEffect">
                                  <p:stCondLst>
                                    <p:cond delay="0"/>
                                  </p:stCondLst>
                                  <p:childTnLst>
                                    <p:set>
                                      <p:cBhvr>
                                        <p:cTn id="806" dur="1" fill="hold">
                                          <p:stCondLst>
                                            <p:cond delay="0"/>
                                          </p:stCondLst>
                                        </p:cTn>
                                        <p:tgtEl>
                                          <p:spTgt spid="509"/>
                                        </p:tgtEl>
                                        <p:attrNameLst>
                                          <p:attrName>style.visibility</p:attrName>
                                        </p:attrNameLst>
                                      </p:cBhvr>
                                      <p:to>
                                        <p:strVal val="visible"/>
                                      </p:to>
                                    </p:set>
                                  </p:childTnLst>
                                </p:cTn>
                              </p:par>
                            </p:childTnLst>
                          </p:cTn>
                        </p:par>
                      </p:childTnLst>
                    </p:cTn>
                  </p:par>
                  <p:par>
                    <p:cTn id="807" fill="hold">
                      <p:stCondLst>
                        <p:cond delay="indefinite"/>
                      </p:stCondLst>
                      <p:childTnLst>
                        <p:par>
                          <p:cTn id="808" fill="hold">
                            <p:stCondLst>
                              <p:cond delay="0"/>
                            </p:stCondLst>
                            <p:childTnLst>
                              <p:par>
                                <p:cTn id="809" presetID="1" presetClass="exit" presetSubtype="0" fill="hold" grpId="1" nodeType="clickEffect">
                                  <p:stCondLst>
                                    <p:cond delay="0"/>
                                  </p:stCondLst>
                                  <p:childTnLst>
                                    <p:set>
                                      <p:cBhvr>
                                        <p:cTn id="810" dur="1" fill="hold">
                                          <p:stCondLst>
                                            <p:cond delay="0"/>
                                          </p:stCondLst>
                                        </p:cTn>
                                        <p:tgtEl>
                                          <p:spTgt spid="505"/>
                                        </p:tgtEl>
                                        <p:attrNameLst>
                                          <p:attrName>style.visibility</p:attrName>
                                        </p:attrNameLst>
                                      </p:cBhvr>
                                      <p:to>
                                        <p:strVal val="hidden"/>
                                      </p:to>
                                    </p:set>
                                  </p:childTnLst>
                                </p:cTn>
                              </p:par>
                              <p:par>
                                <p:cTn id="811" presetID="1" presetClass="exit" presetSubtype="0" fill="hold" grpId="1" nodeType="withEffect">
                                  <p:stCondLst>
                                    <p:cond delay="0"/>
                                  </p:stCondLst>
                                  <p:childTnLst>
                                    <p:set>
                                      <p:cBhvr>
                                        <p:cTn id="812" dur="1" fill="hold">
                                          <p:stCondLst>
                                            <p:cond delay="0"/>
                                          </p:stCondLst>
                                        </p:cTn>
                                        <p:tgtEl>
                                          <p:spTgt spid="506"/>
                                        </p:tgtEl>
                                        <p:attrNameLst>
                                          <p:attrName>style.visibility</p:attrName>
                                        </p:attrNameLst>
                                      </p:cBhvr>
                                      <p:to>
                                        <p:strVal val="hidden"/>
                                      </p:to>
                                    </p:set>
                                  </p:childTnLst>
                                </p:cTn>
                              </p:par>
                            </p:childTnLst>
                          </p:cTn>
                        </p:par>
                      </p:childTnLst>
                    </p:cTn>
                  </p:par>
                  <p:par>
                    <p:cTn id="813" fill="hold">
                      <p:stCondLst>
                        <p:cond delay="indefinite"/>
                      </p:stCondLst>
                      <p:childTnLst>
                        <p:par>
                          <p:cTn id="814" fill="hold">
                            <p:stCondLst>
                              <p:cond delay="0"/>
                            </p:stCondLst>
                            <p:childTnLst>
                              <p:par>
                                <p:cTn id="815" presetID="10" presetClass="entr" presetSubtype="0" fill="hold" nodeType="clickEffect">
                                  <p:stCondLst>
                                    <p:cond delay="0"/>
                                  </p:stCondLst>
                                  <p:childTnLst>
                                    <p:set>
                                      <p:cBhvr>
                                        <p:cTn id="816" dur="1" fill="hold">
                                          <p:stCondLst>
                                            <p:cond delay="0"/>
                                          </p:stCondLst>
                                        </p:cTn>
                                        <p:tgtEl>
                                          <p:spTgt spid="514"/>
                                        </p:tgtEl>
                                        <p:attrNameLst>
                                          <p:attrName>style.visibility</p:attrName>
                                        </p:attrNameLst>
                                      </p:cBhvr>
                                      <p:to>
                                        <p:strVal val="visible"/>
                                      </p:to>
                                    </p:set>
                                    <p:animEffect transition="in" filter="fade">
                                      <p:cBhvr>
                                        <p:cTn id="817" dur="500"/>
                                        <p:tgtEl>
                                          <p:spTgt spid="514"/>
                                        </p:tgtEl>
                                      </p:cBhvr>
                                    </p:animEffect>
                                  </p:childTnLst>
                                </p:cTn>
                              </p:par>
                            </p:childTnLst>
                          </p:cTn>
                        </p:par>
                      </p:childTnLst>
                    </p:cTn>
                  </p:par>
                  <p:par>
                    <p:cTn id="818" fill="hold">
                      <p:stCondLst>
                        <p:cond delay="indefinite"/>
                      </p:stCondLst>
                      <p:childTnLst>
                        <p:par>
                          <p:cTn id="819" fill="hold">
                            <p:stCondLst>
                              <p:cond delay="0"/>
                            </p:stCondLst>
                            <p:childTnLst>
                              <p:par>
                                <p:cTn id="820" presetID="1" presetClass="entr" presetSubtype="0" fill="hold" grpId="0" nodeType="clickEffect">
                                  <p:stCondLst>
                                    <p:cond delay="0"/>
                                  </p:stCondLst>
                                  <p:childTnLst>
                                    <p:set>
                                      <p:cBhvr>
                                        <p:cTn id="821" dur="1" fill="hold">
                                          <p:stCondLst>
                                            <p:cond delay="0"/>
                                          </p:stCondLst>
                                        </p:cTn>
                                        <p:tgtEl>
                                          <p:spTgt spid="513"/>
                                        </p:tgtEl>
                                        <p:attrNameLst>
                                          <p:attrName>style.visibility</p:attrName>
                                        </p:attrNameLst>
                                      </p:cBhvr>
                                      <p:to>
                                        <p:strVal val="visible"/>
                                      </p:to>
                                    </p:set>
                                  </p:childTnLst>
                                </p:cTn>
                              </p:par>
                            </p:childTnLst>
                          </p:cTn>
                        </p:par>
                      </p:childTnLst>
                    </p:cTn>
                  </p:par>
                  <p:par>
                    <p:cTn id="822" fill="hold">
                      <p:stCondLst>
                        <p:cond delay="indefinite"/>
                      </p:stCondLst>
                      <p:childTnLst>
                        <p:par>
                          <p:cTn id="823" fill="hold">
                            <p:stCondLst>
                              <p:cond delay="0"/>
                            </p:stCondLst>
                            <p:childTnLst>
                              <p:par>
                                <p:cTn id="824" presetID="22" presetClass="entr" presetSubtype="8" fill="hold" grpId="0" nodeType="clickEffect">
                                  <p:stCondLst>
                                    <p:cond delay="0"/>
                                  </p:stCondLst>
                                  <p:childTnLst>
                                    <p:set>
                                      <p:cBhvr>
                                        <p:cTn id="825" dur="1" fill="hold">
                                          <p:stCondLst>
                                            <p:cond delay="0"/>
                                          </p:stCondLst>
                                        </p:cTn>
                                        <p:tgtEl>
                                          <p:spTgt spid="517"/>
                                        </p:tgtEl>
                                        <p:attrNameLst>
                                          <p:attrName>style.visibility</p:attrName>
                                        </p:attrNameLst>
                                      </p:cBhvr>
                                      <p:to>
                                        <p:strVal val="visible"/>
                                      </p:to>
                                    </p:set>
                                    <p:animEffect transition="in" filter="wipe(left)">
                                      <p:cBhvr>
                                        <p:cTn id="826" dur="500"/>
                                        <p:tgtEl>
                                          <p:spTgt spid="517"/>
                                        </p:tgtEl>
                                      </p:cBhvr>
                                    </p:animEffect>
                                  </p:childTnLst>
                                </p:cTn>
                              </p:par>
                            </p:childTnLst>
                          </p:cTn>
                        </p:par>
                      </p:childTnLst>
                    </p:cTn>
                  </p:par>
                  <p:par>
                    <p:cTn id="827" fill="hold">
                      <p:stCondLst>
                        <p:cond delay="indefinite"/>
                      </p:stCondLst>
                      <p:childTnLst>
                        <p:par>
                          <p:cTn id="828" fill="hold">
                            <p:stCondLst>
                              <p:cond delay="0"/>
                            </p:stCondLst>
                            <p:childTnLst>
                              <p:par>
                                <p:cTn id="829" presetID="1" presetClass="exit" presetSubtype="0" fill="hold" nodeType="clickEffect">
                                  <p:stCondLst>
                                    <p:cond delay="0"/>
                                  </p:stCondLst>
                                  <p:childTnLst>
                                    <p:set>
                                      <p:cBhvr>
                                        <p:cTn id="830" dur="1" fill="hold">
                                          <p:stCondLst>
                                            <p:cond delay="0"/>
                                          </p:stCondLst>
                                        </p:cTn>
                                        <p:tgtEl>
                                          <p:spTgt spid="514"/>
                                        </p:tgtEl>
                                        <p:attrNameLst>
                                          <p:attrName>style.visibility</p:attrName>
                                        </p:attrNameLst>
                                      </p:cBhvr>
                                      <p:to>
                                        <p:strVal val="hidden"/>
                                      </p:to>
                                    </p:set>
                                  </p:childTnLst>
                                </p:cTn>
                              </p:par>
                            </p:childTnLst>
                          </p:cTn>
                        </p:par>
                      </p:childTnLst>
                    </p:cTn>
                  </p:par>
                  <p:par>
                    <p:cTn id="831" fill="hold">
                      <p:stCondLst>
                        <p:cond delay="indefinite"/>
                      </p:stCondLst>
                      <p:childTnLst>
                        <p:par>
                          <p:cTn id="832" fill="hold">
                            <p:stCondLst>
                              <p:cond delay="0"/>
                            </p:stCondLst>
                            <p:childTnLst>
                              <p:par>
                                <p:cTn id="833" presetID="10" presetClass="entr" presetSubtype="0" fill="hold" nodeType="clickEffect">
                                  <p:stCondLst>
                                    <p:cond delay="0"/>
                                  </p:stCondLst>
                                  <p:childTnLst>
                                    <p:set>
                                      <p:cBhvr>
                                        <p:cTn id="834" dur="1" fill="hold">
                                          <p:stCondLst>
                                            <p:cond delay="0"/>
                                          </p:stCondLst>
                                        </p:cTn>
                                        <p:tgtEl>
                                          <p:spTgt spid="518"/>
                                        </p:tgtEl>
                                        <p:attrNameLst>
                                          <p:attrName>style.visibility</p:attrName>
                                        </p:attrNameLst>
                                      </p:cBhvr>
                                      <p:to>
                                        <p:strVal val="visible"/>
                                      </p:to>
                                    </p:set>
                                    <p:animEffect transition="in" filter="fade">
                                      <p:cBhvr>
                                        <p:cTn id="835" dur="500"/>
                                        <p:tgtEl>
                                          <p:spTgt spid="518"/>
                                        </p:tgtEl>
                                      </p:cBhvr>
                                    </p:animEffect>
                                  </p:childTnLst>
                                </p:cTn>
                              </p:par>
                            </p:childTnLst>
                          </p:cTn>
                        </p:par>
                      </p:childTnLst>
                    </p:cTn>
                  </p:par>
                  <p:par>
                    <p:cTn id="836" fill="hold">
                      <p:stCondLst>
                        <p:cond delay="indefinite"/>
                      </p:stCondLst>
                      <p:childTnLst>
                        <p:par>
                          <p:cTn id="837" fill="hold">
                            <p:stCondLst>
                              <p:cond delay="0"/>
                            </p:stCondLst>
                            <p:childTnLst>
                              <p:par>
                                <p:cTn id="838" presetID="10" presetClass="exit" presetSubtype="0" fill="hold" nodeType="clickEffect">
                                  <p:stCondLst>
                                    <p:cond delay="0"/>
                                  </p:stCondLst>
                                  <p:childTnLst>
                                    <p:animEffect transition="out" filter="fade">
                                      <p:cBhvr>
                                        <p:cTn id="839" dur="500"/>
                                        <p:tgtEl>
                                          <p:spTgt spid="518"/>
                                        </p:tgtEl>
                                      </p:cBhvr>
                                    </p:animEffect>
                                    <p:set>
                                      <p:cBhvr>
                                        <p:cTn id="840" dur="1" fill="hold">
                                          <p:stCondLst>
                                            <p:cond delay="499"/>
                                          </p:stCondLst>
                                        </p:cTn>
                                        <p:tgtEl>
                                          <p:spTgt spid="518"/>
                                        </p:tgtEl>
                                        <p:attrNameLst>
                                          <p:attrName>style.visibility</p:attrName>
                                        </p:attrNameLst>
                                      </p:cBhvr>
                                      <p:to>
                                        <p:strVal val="hidden"/>
                                      </p:to>
                                    </p:set>
                                  </p:childTnLst>
                                </p:cTn>
                              </p:par>
                            </p:childTnLst>
                          </p:cTn>
                        </p:par>
                      </p:childTnLst>
                    </p:cTn>
                  </p:par>
                  <p:par>
                    <p:cTn id="841" fill="hold">
                      <p:stCondLst>
                        <p:cond delay="indefinite"/>
                      </p:stCondLst>
                      <p:childTnLst>
                        <p:par>
                          <p:cTn id="842" fill="hold">
                            <p:stCondLst>
                              <p:cond delay="0"/>
                            </p:stCondLst>
                            <p:childTnLst>
                              <p:par>
                                <p:cTn id="843" presetID="10" presetClass="entr" presetSubtype="0" fill="hold" nodeType="clickEffect">
                                  <p:stCondLst>
                                    <p:cond delay="0"/>
                                  </p:stCondLst>
                                  <p:childTnLst>
                                    <p:set>
                                      <p:cBhvr>
                                        <p:cTn id="844" dur="1" fill="hold">
                                          <p:stCondLst>
                                            <p:cond delay="0"/>
                                          </p:stCondLst>
                                        </p:cTn>
                                        <p:tgtEl>
                                          <p:spTgt spid="521"/>
                                        </p:tgtEl>
                                        <p:attrNameLst>
                                          <p:attrName>style.visibility</p:attrName>
                                        </p:attrNameLst>
                                      </p:cBhvr>
                                      <p:to>
                                        <p:strVal val="visible"/>
                                      </p:to>
                                    </p:set>
                                    <p:animEffect transition="in" filter="fade">
                                      <p:cBhvr>
                                        <p:cTn id="845" dur="500"/>
                                        <p:tgtEl>
                                          <p:spTgt spid="521"/>
                                        </p:tgtEl>
                                      </p:cBhvr>
                                    </p:animEffect>
                                  </p:childTnLst>
                                </p:cTn>
                              </p:par>
                            </p:childTnLst>
                          </p:cTn>
                        </p:par>
                      </p:childTnLst>
                    </p:cTn>
                  </p:par>
                  <p:par>
                    <p:cTn id="846" fill="hold">
                      <p:stCondLst>
                        <p:cond delay="indefinite"/>
                      </p:stCondLst>
                      <p:childTnLst>
                        <p:par>
                          <p:cTn id="847" fill="hold">
                            <p:stCondLst>
                              <p:cond delay="0"/>
                            </p:stCondLst>
                            <p:childTnLst>
                              <p:par>
                                <p:cTn id="848" presetID="1" presetClass="entr" presetSubtype="0" fill="hold" grpId="0" nodeType="clickEffect">
                                  <p:stCondLst>
                                    <p:cond delay="0"/>
                                  </p:stCondLst>
                                  <p:childTnLst>
                                    <p:set>
                                      <p:cBhvr>
                                        <p:cTn id="849" dur="1" fill="hold">
                                          <p:stCondLst>
                                            <p:cond delay="0"/>
                                          </p:stCondLst>
                                        </p:cTn>
                                        <p:tgtEl>
                                          <p:spTgt spid="527"/>
                                        </p:tgtEl>
                                        <p:attrNameLst>
                                          <p:attrName>style.visibility</p:attrName>
                                        </p:attrNameLst>
                                      </p:cBhvr>
                                      <p:to>
                                        <p:strVal val="visible"/>
                                      </p:to>
                                    </p:set>
                                  </p:childTnLst>
                                </p:cTn>
                              </p:par>
                            </p:childTnLst>
                          </p:cTn>
                        </p:par>
                      </p:childTnLst>
                    </p:cTn>
                  </p:par>
                  <p:par>
                    <p:cTn id="850" fill="hold">
                      <p:stCondLst>
                        <p:cond delay="indefinite"/>
                      </p:stCondLst>
                      <p:childTnLst>
                        <p:par>
                          <p:cTn id="851" fill="hold">
                            <p:stCondLst>
                              <p:cond delay="0"/>
                            </p:stCondLst>
                            <p:childTnLst>
                              <p:par>
                                <p:cTn id="852" presetID="1" presetClass="entr" presetSubtype="0" fill="hold" grpId="0" nodeType="clickEffect">
                                  <p:stCondLst>
                                    <p:cond delay="0"/>
                                  </p:stCondLst>
                                  <p:childTnLst>
                                    <p:set>
                                      <p:cBhvr>
                                        <p:cTn id="853" dur="1" fill="hold">
                                          <p:stCondLst>
                                            <p:cond delay="0"/>
                                          </p:stCondLst>
                                        </p:cTn>
                                        <p:tgtEl>
                                          <p:spTgt spid="528"/>
                                        </p:tgtEl>
                                        <p:attrNameLst>
                                          <p:attrName>style.visibility</p:attrName>
                                        </p:attrNameLst>
                                      </p:cBhvr>
                                      <p:to>
                                        <p:strVal val="visible"/>
                                      </p:to>
                                    </p:set>
                                  </p:childTnLst>
                                </p:cTn>
                              </p:par>
                            </p:childTnLst>
                          </p:cTn>
                        </p:par>
                      </p:childTnLst>
                    </p:cTn>
                  </p:par>
                  <p:par>
                    <p:cTn id="854" fill="hold">
                      <p:stCondLst>
                        <p:cond delay="indefinite"/>
                      </p:stCondLst>
                      <p:childTnLst>
                        <p:par>
                          <p:cTn id="855" fill="hold">
                            <p:stCondLst>
                              <p:cond delay="0"/>
                            </p:stCondLst>
                            <p:childTnLst>
                              <p:par>
                                <p:cTn id="856" presetID="1" presetClass="entr" presetSubtype="0" fill="hold" grpId="0" nodeType="clickEffect">
                                  <p:stCondLst>
                                    <p:cond delay="0"/>
                                  </p:stCondLst>
                                  <p:childTnLst>
                                    <p:set>
                                      <p:cBhvr>
                                        <p:cTn id="857" dur="1" fill="hold">
                                          <p:stCondLst>
                                            <p:cond delay="0"/>
                                          </p:stCondLst>
                                        </p:cTn>
                                        <p:tgtEl>
                                          <p:spTgt spid="529"/>
                                        </p:tgtEl>
                                        <p:attrNameLst>
                                          <p:attrName>style.visibility</p:attrName>
                                        </p:attrNameLst>
                                      </p:cBhvr>
                                      <p:to>
                                        <p:strVal val="visible"/>
                                      </p:to>
                                    </p:set>
                                  </p:childTnLst>
                                </p:cTn>
                              </p:par>
                            </p:childTnLst>
                          </p:cTn>
                        </p:par>
                      </p:childTnLst>
                    </p:cTn>
                  </p:par>
                  <p:par>
                    <p:cTn id="858" fill="hold">
                      <p:stCondLst>
                        <p:cond delay="indefinite"/>
                      </p:stCondLst>
                      <p:childTnLst>
                        <p:par>
                          <p:cTn id="859" fill="hold">
                            <p:stCondLst>
                              <p:cond delay="0"/>
                            </p:stCondLst>
                            <p:childTnLst>
                              <p:par>
                                <p:cTn id="860" presetID="1" presetClass="entr" presetSubtype="0" fill="hold" grpId="0" nodeType="clickEffect">
                                  <p:stCondLst>
                                    <p:cond delay="0"/>
                                  </p:stCondLst>
                                  <p:childTnLst>
                                    <p:set>
                                      <p:cBhvr>
                                        <p:cTn id="861" dur="1" fill="hold">
                                          <p:stCondLst>
                                            <p:cond delay="0"/>
                                          </p:stCondLst>
                                        </p:cTn>
                                        <p:tgtEl>
                                          <p:spTgt spid="531"/>
                                        </p:tgtEl>
                                        <p:attrNameLst>
                                          <p:attrName>style.visibility</p:attrName>
                                        </p:attrNameLst>
                                      </p:cBhvr>
                                      <p:to>
                                        <p:strVal val="visible"/>
                                      </p:to>
                                    </p:set>
                                  </p:childTnLst>
                                </p:cTn>
                              </p:par>
                            </p:childTnLst>
                          </p:cTn>
                        </p:par>
                      </p:childTnLst>
                    </p:cTn>
                  </p:par>
                  <p:par>
                    <p:cTn id="862" fill="hold">
                      <p:stCondLst>
                        <p:cond delay="indefinite"/>
                      </p:stCondLst>
                      <p:childTnLst>
                        <p:par>
                          <p:cTn id="863" fill="hold">
                            <p:stCondLst>
                              <p:cond delay="0"/>
                            </p:stCondLst>
                            <p:childTnLst>
                              <p:par>
                                <p:cTn id="864" presetID="1" presetClass="entr" presetSubtype="0" fill="hold" nodeType="clickEffect">
                                  <p:stCondLst>
                                    <p:cond delay="0"/>
                                  </p:stCondLst>
                                  <p:childTnLst>
                                    <p:set>
                                      <p:cBhvr>
                                        <p:cTn id="865" dur="1" fill="hold">
                                          <p:stCondLst>
                                            <p:cond delay="0"/>
                                          </p:stCondLst>
                                        </p:cTn>
                                        <p:tgtEl>
                                          <p:spTgt spid="532"/>
                                        </p:tgtEl>
                                        <p:attrNameLst>
                                          <p:attrName>style.visibility</p:attrName>
                                        </p:attrNameLst>
                                      </p:cBhvr>
                                      <p:to>
                                        <p:strVal val="visible"/>
                                      </p:to>
                                    </p:set>
                                  </p:childTnLst>
                                </p:cTn>
                              </p:par>
                            </p:childTnLst>
                          </p:cTn>
                        </p:par>
                      </p:childTnLst>
                    </p:cTn>
                  </p:par>
                  <p:par>
                    <p:cTn id="866" fill="hold">
                      <p:stCondLst>
                        <p:cond delay="indefinite"/>
                      </p:stCondLst>
                      <p:childTnLst>
                        <p:par>
                          <p:cTn id="867" fill="hold">
                            <p:stCondLst>
                              <p:cond delay="0"/>
                            </p:stCondLst>
                            <p:childTnLst>
                              <p:par>
                                <p:cTn id="868" presetID="1" presetClass="entr" presetSubtype="0" fill="hold" grpId="0" nodeType="clickEffect">
                                  <p:stCondLst>
                                    <p:cond delay="0"/>
                                  </p:stCondLst>
                                  <p:childTnLst>
                                    <p:set>
                                      <p:cBhvr>
                                        <p:cTn id="869" dur="1" fill="hold">
                                          <p:stCondLst>
                                            <p:cond delay="0"/>
                                          </p:stCondLst>
                                        </p:cTn>
                                        <p:tgtEl>
                                          <p:spTgt spid="530"/>
                                        </p:tgtEl>
                                        <p:attrNameLst>
                                          <p:attrName>style.visibility</p:attrName>
                                        </p:attrNameLst>
                                      </p:cBhvr>
                                      <p:to>
                                        <p:strVal val="visible"/>
                                      </p:to>
                                    </p:set>
                                  </p:childTnLst>
                                </p:cTn>
                              </p:par>
                            </p:childTnLst>
                          </p:cTn>
                        </p:par>
                      </p:childTnLst>
                    </p:cTn>
                  </p:par>
                  <p:par>
                    <p:cTn id="870" fill="hold">
                      <p:stCondLst>
                        <p:cond delay="indefinite"/>
                      </p:stCondLst>
                      <p:childTnLst>
                        <p:par>
                          <p:cTn id="871" fill="hold">
                            <p:stCondLst>
                              <p:cond delay="0"/>
                            </p:stCondLst>
                            <p:childTnLst>
                              <p:par>
                                <p:cTn id="872" presetID="1" presetClass="entr" presetSubtype="0" fill="hold" grpId="0" nodeType="clickEffect">
                                  <p:stCondLst>
                                    <p:cond delay="0"/>
                                  </p:stCondLst>
                                  <p:childTnLst>
                                    <p:set>
                                      <p:cBhvr>
                                        <p:cTn id="873" dur="1" fill="hold">
                                          <p:stCondLst>
                                            <p:cond delay="0"/>
                                          </p:stCondLst>
                                        </p:cTn>
                                        <p:tgtEl>
                                          <p:spTgt spid="533"/>
                                        </p:tgtEl>
                                        <p:attrNameLst>
                                          <p:attrName>style.visibility</p:attrName>
                                        </p:attrNameLst>
                                      </p:cBhvr>
                                      <p:to>
                                        <p:strVal val="visible"/>
                                      </p:to>
                                    </p:set>
                                  </p:childTnLst>
                                </p:cTn>
                              </p:par>
                            </p:childTnLst>
                          </p:cTn>
                        </p:par>
                      </p:childTnLst>
                    </p:cTn>
                  </p:par>
                  <p:par>
                    <p:cTn id="874" fill="hold">
                      <p:stCondLst>
                        <p:cond delay="indefinite"/>
                      </p:stCondLst>
                      <p:childTnLst>
                        <p:par>
                          <p:cTn id="875" fill="hold">
                            <p:stCondLst>
                              <p:cond delay="0"/>
                            </p:stCondLst>
                            <p:childTnLst>
                              <p:par>
                                <p:cTn id="876" presetID="1" presetClass="entr" presetSubtype="0" fill="hold" grpId="0" nodeType="clickEffect">
                                  <p:stCondLst>
                                    <p:cond delay="0"/>
                                  </p:stCondLst>
                                  <p:childTnLst>
                                    <p:set>
                                      <p:cBhvr>
                                        <p:cTn id="877" dur="1" fill="hold">
                                          <p:stCondLst>
                                            <p:cond delay="0"/>
                                          </p:stCondLst>
                                        </p:cTn>
                                        <p:tgtEl>
                                          <p:spTgt spid="534"/>
                                        </p:tgtEl>
                                        <p:attrNameLst>
                                          <p:attrName>style.visibility</p:attrName>
                                        </p:attrNameLst>
                                      </p:cBhvr>
                                      <p:to>
                                        <p:strVal val="visible"/>
                                      </p:to>
                                    </p:set>
                                  </p:childTnLst>
                                </p:cTn>
                              </p:par>
                            </p:childTnLst>
                          </p:cTn>
                        </p:par>
                      </p:childTnLst>
                    </p:cTn>
                  </p:par>
                  <p:par>
                    <p:cTn id="878" fill="hold">
                      <p:stCondLst>
                        <p:cond delay="indefinite"/>
                      </p:stCondLst>
                      <p:childTnLst>
                        <p:par>
                          <p:cTn id="879" fill="hold">
                            <p:stCondLst>
                              <p:cond delay="0"/>
                            </p:stCondLst>
                            <p:childTnLst>
                              <p:par>
                                <p:cTn id="880" presetID="1" presetClass="exit" presetSubtype="0" fill="hold" grpId="1" nodeType="clickEffect">
                                  <p:stCondLst>
                                    <p:cond delay="0"/>
                                  </p:stCondLst>
                                  <p:childTnLst>
                                    <p:set>
                                      <p:cBhvr>
                                        <p:cTn id="881" dur="1" fill="hold">
                                          <p:stCondLst>
                                            <p:cond delay="0"/>
                                          </p:stCondLst>
                                        </p:cTn>
                                        <p:tgtEl>
                                          <p:spTgt spid="513"/>
                                        </p:tgtEl>
                                        <p:attrNameLst>
                                          <p:attrName>style.visibility</p:attrName>
                                        </p:attrNameLst>
                                      </p:cBhvr>
                                      <p:to>
                                        <p:strVal val="hidden"/>
                                      </p:to>
                                    </p:set>
                                  </p:childTnLst>
                                </p:cTn>
                              </p:par>
                              <p:par>
                                <p:cTn id="882" presetID="10" presetClass="exit" presetSubtype="0" fill="hold" nodeType="withEffect">
                                  <p:stCondLst>
                                    <p:cond delay="0"/>
                                  </p:stCondLst>
                                  <p:childTnLst>
                                    <p:animEffect transition="out" filter="fade">
                                      <p:cBhvr>
                                        <p:cTn id="883" dur="500"/>
                                        <p:tgtEl>
                                          <p:spTgt spid="521"/>
                                        </p:tgtEl>
                                      </p:cBhvr>
                                    </p:animEffect>
                                    <p:set>
                                      <p:cBhvr>
                                        <p:cTn id="884" dur="1" fill="hold">
                                          <p:stCondLst>
                                            <p:cond delay="499"/>
                                          </p:stCondLst>
                                        </p:cTn>
                                        <p:tgtEl>
                                          <p:spTgt spid="521"/>
                                        </p:tgtEl>
                                        <p:attrNameLst>
                                          <p:attrName>style.visibility</p:attrName>
                                        </p:attrNameLst>
                                      </p:cBhvr>
                                      <p:to>
                                        <p:strVal val="hidden"/>
                                      </p:to>
                                    </p:set>
                                  </p:childTnLst>
                                </p:cTn>
                              </p:par>
                              <p:par>
                                <p:cTn id="885" presetID="1" presetClass="exit" presetSubtype="0" fill="hold" grpId="1" nodeType="withEffect">
                                  <p:stCondLst>
                                    <p:cond delay="0"/>
                                  </p:stCondLst>
                                  <p:childTnLst>
                                    <p:set>
                                      <p:cBhvr>
                                        <p:cTn id="886" dur="1" fill="hold">
                                          <p:stCondLst>
                                            <p:cond delay="0"/>
                                          </p:stCondLst>
                                        </p:cTn>
                                        <p:tgtEl>
                                          <p:spTgt spid="517"/>
                                        </p:tgtEl>
                                        <p:attrNameLst>
                                          <p:attrName>style.visibility</p:attrName>
                                        </p:attrNameLst>
                                      </p:cBhvr>
                                      <p:to>
                                        <p:strVal val="hidden"/>
                                      </p:to>
                                    </p:set>
                                  </p:childTnLst>
                                </p:cTn>
                              </p:par>
                            </p:childTnLst>
                          </p:cTn>
                        </p:par>
                      </p:childTnLst>
                    </p:cTn>
                  </p:par>
                  <p:par>
                    <p:cTn id="887" fill="hold">
                      <p:stCondLst>
                        <p:cond delay="indefinite"/>
                      </p:stCondLst>
                      <p:childTnLst>
                        <p:par>
                          <p:cTn id="888" fill="hold">
                            <p:stCondLst>
                              <p:cond delay="0"/>
                            </p:stCondLst>
                            <p:childTnLst>
                              <p:par>
                                <p:cTn id="889" presetID="22" presetClass="entr" presetSubtype="2" fill="hold" nodeType="clickEffect">
                                  <p:stCondLst>
                                    <p:cond delay="0"/>
                                  </p:stCondLst>
                                  <p:childTnLst>
                                    <p:set>
                                      <p:cBhvr>
                                        <p:cTn id="890" dur="1" fill="hold">
                                          <p:stCondLst>
                                            <p:cond delay="0"/>
                                          </p:stCondLst>
                                        </p:cTn>
                                        <p:tgtEl>
                                          <p:spTgt spid="536"/>
                                        </p:tgtEl>
                                        <p:attrNameLst>
                                          <p:attrName>style.visibility</p:attrName>
                                        </p:attrNameLst>
                                      </p:cBhvr>
                                      <p:to>
                                        <p:strVal val="visible"/>
                                      </p:to>
                                    </p:set>
                                    <p:animEffect transition="in" filter="wipe(right)">
                                      <p:cBhvr>
                                        <p:cTn id="891" dur="500"/>
                                        <p:tgtEl>
                                          <p:spTgt spid="536"/>
                                        </p:tgtEl>
                                      </p:cBhvr>
                                    </p:animEffect>
                                  </p:childTnLst>
                                </p:cTn>
                              </p:par>
                            </p:childTnLst>
                          </p:cTn>
                        </p:par>
                      </p:childTnLst>
                    </p:cTn>
                  </p:par>
                  <p:par>
                    <p:cTn id="892" fill="hold">
                      <p:stCondLst>
                        <p:cond delay="indefinite"/>
                      </p:stCondLst>
                      <p:childTnLst>
                        <p:par>
                          <p:cTn id="893" fill="hold">
                            <p:stCondLst>
                              <p:cond delay="0"/>
                            </p:stCondLst>
                            <p:childTnLst>
                              <p:par>
                                <p:cTn id="894" presetID="1" presetClass="entr" presetSubtype="0" fill="hold" grpId="0" nodeType="clickEffect">
                                  <p:stCondLst>
                                    <p:cond delay="0"/>
                                  </p:stCondLst>
                                  <p:childTnLst>
                                    <p:set>
                                      <p:cBhvr>
                                        <p:cTn id="895" dur="1" fill="hold">
                                          <p:stCondLst>
                                            <p:cond delay="0"/>
                                          </p:stCondLst>
                                        </p:cTn>
                                        <p:tgtEl>
                                          <p:spTgt spid="538"/>
                                        </p:tgtEl>
                                        <p:attrNameLst>
                                          <p:attrName>style.visibility</p:attrName>
                                        </p:attrNameLst>
                                      </p:cBhvr>
                                      <p:to>
                                        <p:strVal val="visible"/>
                                      </p:to>
                                    </p:set>
                                  </p:childTnLst>
                                </p:cTn>
                              </p:par>
                            </p:childTnLst>
                          </p:cTn>
                        </p:par>
                      </p:childTnLst>
                    </p:cTn>
                  </p:par>
                  <p:par>
                    <p:cTn id="896" fill="hold">
                      <p:stCondLst>
                        <p:cond delay="indefinite"/>
                      </p:stCondLst>
                      <p:childTnLst>
                        <p:par>
                          <p:cTn id="897" fill="hold">
                            <p:stCondLst>
                              <p:cond delay="0"/>
                            </p:stCondLst>
                            <p:childTnLst>
                              <p:par>
                                <p:cTn id="898" presetID="22" presetClass="entr" presetSubtype="8" fill="hold" grpId="0" nodeType="clickEffect">
                                  <p:stCondLst>
                                    <p:cond delay="0"/>
                                  </p:stCondLst>
                                  <p:childTnLst>
                                    <p:set>
                                      <p:cBhvr>
                                        <p:cTn id="899" dur="1" fill="hold">
                                          <p:stCondLst>
                                            <p:cond delay="0"/>
                                          </p:stCondLst>
                                        </p:cTn>
                                        <p:tgtEl>
                                          <p:spTgt spid="539"/>
                                        </p:tgtEl>
                                        <p:attrNameLst>
                                          <p:attrName>style.visibility</p:attrName>
                                        </p:attrNameLst>
                                      </p:cBhvr>
                                      <p:to>
                                        <p:strVal val="visible"/>
                                      </p:to>
                                    </p:set>
                                    <p:animEffect transition="in" filter="wipe(left)">
                                      <p:cBhvr>
                                        <p:cTn id="900" dur="500"/>
                                        <p:tgtEl>
                                          <p:spTgt spid="539"/>
                                        </p:tgtEl>
                                      </p:cBhvr>
                                    </p:animEffect>
                                  </p:childTnLst>
                                </p:cTn>
                              </p:par>
                            </p:childTnLst>
                          </p:cTn>
                        </p:par>
                      </p:childTnLst>
                    </p:cTn>
                  </p:par>
                  <p:par>
                    <p:cTn id="901" fill="hold">
                      <p:stCondLst>
                        <p:cond delay="indefinite"/>
                      </p:stCondLst>
                      <p:childTnLst>
                        <p:par>
                          <p:cTn id="902" fill="hold">
                            <p:stCondLst>
                              <p:cond delay="0"/>
                            </p:stCondLst>
                            <p:childTnLst>
                              <p:par>
                                <p:cTn id="903" presetID="1" presetClass="exit" presetSubtype="0" fill="hold" grpId="1" nodeType="clickEffect">
                                  <p:stCondLst>
                                    <p:cond delay="0"/>
                                  </p:stCondLst>
                                  <p:childTnLst>
                                    <p:set>
                                      <p:cBhvr>
                                        <p:cTn id="904" dur="1" fill="hold">
                                          <p:stCondLst>
                                            <p:cond delay="0"/>
                                          </p:stCondLst>
                                        </p:cTn>
                                        <p:tgtEl>
                                          <p:spTgt spid="539"/>
                                        </p:tgtEl>
                                        <p:attrNameLst>
                                          <p:attrName>style.visibility</p:attrName>
                                        </p:attrNameLst>
                                      </p:cBhvr>
                                      <p:to>
                                        <p:strVal val="hidden"/>
                                      </p:to>
                                    </p:set>
                                  </p:childTnLst>
                                </p:cTn>
                              </p:par>
                            </p:childTnLst>
                          </p:cTn>
                        </p:par>
                      </p:childTnLst>
                    </p:cTn>
                  </p:par>
                  <p:par>
                    <p:cTn id="905" fill="hold">
                      <p:stCondLst>
                        <p:cond delay="indefinite"/>
                      </p:stCondLst>
                      <p:childTnLst>
                        <p:par>
                          <p:cTn id="906" fill="hold">
                            <p:stCondLst>
                              <p:cond delay="0"/>
                            </p:stCondLst>
                            <p:childTnLst>
                              <p:par>
                                <p:cTn id="907" presetID="22" presetClass="entr" presetSubtype="2" fill="hold" nodeType="clickEffect">
                                  <p:stCondLst>
                                    <p:cond delay="0"/>
                                  </p:stCondLst>
                                  <p:childTnLst>
                                    <p:set>
                                      <p:cBhvr>
                                        <p:cTn id="908" dur="1" fill="hold">
                                          <p:stCondLst>
                                            <p:cond delay="0"/>
                                          </p:stCondLst>
                                        </p:cTn>
                                        <p:tgtEl>
                                          <p:spTgt spid="535"/>
                                        </p:tgtEl>
                                        <p:attrNameLst>
                                          <p:attrName>style.visibility</p:attrName>
                                        </p:attrNameLst>
                                      </p:cBhvr>
                                      <p:to>
                                        <p:strVal val="visible"/>
                                      </p:to>
                                    </p:set>
                                    <p:animEffect transition="in" filter="wipe(right)">
                                      <p:cBhvr>
                                        <p:cTn id="909" dur="500"/>
                                        <p:tgtEl>
                                          <p:spTgt spid="535"/>
                                        </p:tgtEl>
                                      </p:cBhvr>
                                    </p:animEffect>
                                  </p:childTnLst>
                                </p:cTn>
                              </p:par>
                            </p:childTnLst>
                          </p:cTn>
                        </p:par>
                      </p:childTnLst>
                    </p:cTn>
                  </p:par>
                  <p:par>
                    <p:cTn id="910" fill="hold">
                      <p:stCondLst>
                        <p:cond delay="indefinite"/>
                      </p:stCondLst>
                      <p:childTnLst>
                        <p:par>
                          <p:cTn id="911" fill="hold">
                            <p:stCondLst>
                              <p:cond delay="0"/>
                            </p:stCondLst>
                            <p:childTnLst>
                              <p:par>
                                <p:cTn id="912" presetID="1" presetClass="entr" presetSubtype="0" fill="hold" grpId="0" nodeType="clickEffect">
                                  <p:stCondLst>
                                    <p:cond delay="0"/>
                                  </p:stCondLst>
                                  <p:childTnLst>
                                    <p:set>
                                      <p:cBhvr>
                                        <p:cTn id="913" dur="1" fill="hold">
                                          <p:stCondLst>
                                            <p:cond delay="0"/>
                                          </p:stCondLst>
                                        </p:cTn>
                                        <p:tgtEl>
                                          <p:spTgt spid="537"/>
                                        </p:tgtEl>
                                        <p:attrNameLst>
                                          <p:attrName>style.visibility</p:attrName>
                                        </p:attrNameLst>
                                      </p:cBhvr>
                                      <p:to>
                                        <p:strVal val="visible"/>
                                      </p:to>
                                    </p:set>
                                  </p:childTnLst>
                                </p:cTn>
                              </p:par>
                            </p:childTnLst>
                          </p:cTn>
                        </p:par>
                      </p:childTnLst>
                    </p:cTn>
                  </p:par>
                  <p:par>
                    <p:cTn id="914" fill="hold">
                      <p:stCondLst>
                        <p:cond delay="indefinite"/>
                      </p:stCondLst>
                      <p:childTnLst>
                        <p:par>
                          <p:cTn id="915" fill="hold">
                            <p:stCondLst>
                              <p:cond delay="0"/>
                            </p:stCondLst>
                            <p:childTnLst>
                              <p:par>
                                <p:cTn id="916" presetID="22" presetClass="entr" presetSubtype="8" fill="hold" grpId="0" nodeType="clickEffect">
                                  <p:stCondLst>
                                    <p:cond delay="0"/>
                                  </p:stCondLst>
                                  <p:childTnLst>
                                    <p:set>
                                      <p:cBhvr>
                                        <p:cTn id="917" dur="1" fill="hold">
                                          <p:stCondLst>
                                            <p:cond delay="0"/>
                                          </p:stCondLst>
                                        </p:cTn>
                                        <p:tgtEl>
                                          <p:spTgt spid="540"/>
                                        </p:tgtEl>
                                        <p:attrNameLst>
                                          <p:attrName>style.visibility</p:attrName>
                                        </p:attrNameLst>
                                      </p:cBhvr>
                                      <p:to>
                                        <p:strVal val="visible"/>
                                      </p:to>
                                    </p:set>
                                    <p:animEffect transition="in" filter="wipe(left)">
                                      <p:cBhvr>
                                        <p:cTn id="918" dur="500"/>
                                        <p:tgtEl>
                                          <p:spTgt spid="540"/>
                                        </p:tgtEl>
                                      </p:cBhvr>
                                    </p:animEffect>
                                  </p:childTnLst>
                                </p:cTn>
                              </p:par>
                            </p:childTnLst>
                          </p:cTn>
                        </p:par>
                      </p:childTnLst>
                    </p:cTn>
                  </p:par>
                  <p:par>
                    <p:cTn id="919" fill="hold">
                      <p:stCondLst>
                        <p:cond delay="indefinite"/>
                      </p:stCondLst>
                      <p:childTnLst>
                        <p:par>
                          <p:cTn id="920" fill="hold">
                            <p:stCondLst>
                              <p:cond delay="0"/>
                            </p:stCondLst>
                            <p:childTnLst>
                              <p:par>
                                <p:cTn id="921" presetID="1" presetClass="exit" presetSubtype="0" fill="hold" grpId="1" nodeType="clickEffect">
                                  <p:stCondLst>
                                    <p:cond delay="0"/>
                                  </p:stCondLst>
                                  <p:childTnLst>
                                    <p:set>
                                      <p:cBhvr>
                                        <p:cTn id="922" dur="1" fill="hold">
                                          <p:stCondLst>
                                            <p:cond delay="0"/>
                                          </p:stCondLst>
                                        </p:cTn>
                                        <p:tgtEl>
                                          <p:spTgt spid="540"/>
                                        </p:tgtEl>
                                        <p:attrNameLst>
                                          <p:attrName>style.visibility</p:attrName>
                                        </p:attrNameLst>
                                      </p:cBhvr>
                                      <p:to>
                                        <p:strVal val="hidden"/>
                                      </p:to>
                                    </p:set>
                                  </p:childTnLst>
                                </p:cTn>
                              </p:par>
                            </p:childTnLst>
                          </p:cTn>
                        </p:par>
                      </p:childTnLst>
                    </p:cTn>
                  </p:par>
                  <p:par>
                    <p:cTn id="923" fill="hold">
                      <p:stCondLst>
                        <p:cond delay="indefinite"/>
                      </p:stCondLst>
                      <p:childTnLst>
                        <p:par>
                          <p:cTn id="924" fill="hold">
                            <p:stCondLst>
                              <p:cond delay="0"/>
                            </p:stCondLst>
                            <p:childTnLst>
                              <p:par>
                                <p:cTn id="925" presetID="1" presetClass="entr" presetSubtype="0" fill="hold" grpId="0" nodeType="clickEffect">
                                  <p:stCondLst>
                                    <p:cond delay="0"/>
                                  </p:stCondLst>
                                  <p:childTnLst>
                                    <p:set>
                                      <p:cBhvr>
                                        <p:cTn id="926" dur="1" fill="hold">
                                          <p:stCondLst>
                                            <p:cond delay="0"/>
                                          </p:stCondLst>
                                        </p:cTn>
                                        <p:tgtEl>
                                          <p:spTgt spid="541"/>
                                        </p:tgtEl>
                                        <p:attrNameLst>
                                          <p:attrName>style.visibility</p:attrName>
                                        </p:attrNameLst>
                                      </p:cBhvr>
                                      <p:to>
                                        <p:strVal val="visible"/>
                                      </p:to>
                                    </p:set>
                                  </p:childTnLst>
                                </p:cTn>
                              </p:par>
                            </p:childTnLst>
                          </p:cTn>
                        </p:par>
                      </p:childTnLst>
                    </p:cTn>
                  </p:par>
                  <p:par>
                    <p:cTn id="927" fill="hold">
                      <p:stCondLst>
                        <p:cond delay="indefinite"/>
                      </p:stCondLst>
                      <p:childTnLst>
                        <p:par>
                          <p:cTn id="928" fill="hold">
                            <p:stCondLst>
                              <p:cond delay="0"/>
                            </p:stCondLst>
                            <p:childTnLst>
                              <p:par>
                                <p:cTn id="929" presetID="1" presetClass="entr" presetSubtype="0" fill="hold" grpId="0" nodeType="clickEffect">
                                  <p:stCondLst>
                                    <p:cond delay="0"/>
                                  </p:stCondLst>
                                  <p:childTnLst>
                                    <p:set>
                                      <p:cBhvr>
                                        <p:cTn id="930" dur="1" fill="hold">
                                          <p:stCondLst>
                                            <p:cond delay="0"/>
                                          </p:stCondLst>
                                        </p:cTn>
                                        <p:tgtEl>
                                          <p:spTgt spid="542"/>
                                        </p:tgtEl>
                                        <p:attrNameLst>
                                          <p:attrName>style.visibility</p:attrName>
                                        </p:attrNameLst>
                                      </p:cBhvr>
                                      <p:to>
                                        <p:strVal val="visible"/>
                                      </p:to>
                                    </p:set>
                                  </p:childTnLst>
                                </p:cTn>
                              </p:par>
                            </p:childTnLst>
                          </p:cTn>
                        </p:par>
                      </p:childTnLst>
                    </p:cTn>
                  </p:par>
                  <p:par>
                    <p:cTn id="931" fill="hold">
                      <p:stCondLst>
                        <p:cond delay="indefinite"/>
                      </p:stCondLst>
                      <p:childTnLst>
                        <p:par>
                          <p:cTn id="932" fill="hold">
                            <p:stCondLst>
                              <p:cond delay="0"/>
                            </p:stCondLst>
                            <p:childTnLst>
                              <p:par>
                                <p:cTn id="933" presetID="1" presetClass="entr" presetSubtype="0" fill="hold" grpId="0" nodeType="clickEffect">
                                  <p:stCondLst>
                                    <p:cond delay="0"/>
                                  </p:stCondLst>
                                  <p:childTnLst>
                                    <p:set>
                                      <p:cBhvr>
                                        <p:cTn id="934" dur="1" fill="hold">
                                          <p:stCondLst>
                                            <p:cond delay="0"/>
                                          </p:stCondLst>
                                        </p:cTn>
                                        <p:tgtEl>
                                          <p:spTgt spid="543"/>
                                        </p:tgtEl>
                                        <p:attrNameLst>
                                          <p:attrName>style.visibility</p:attrName>
                                        </p:attrNameLst>
                                      </p:cBhvr>
                                      <p:to>
                                        <p:strVal val="visible"/>
                                      </p:to>
                                    </p:set>
                                  </p:childTnLst>
                                </p:cTn>
                              </p:par>
                            </p:childTnLst>
                          </p:cTn>
                        </p:par>
                      </p:childTnLst>
                    </p:cTn>
                  </p:par>
                  <p:par>
                    <p:cTn id="935" fill="hold">
                      <p:stCondLst>
                        <p:cond delay="indefinite"/>
                      </p:stCondLst>
                      <p:childTnLst>
                        <p:par>
                          <p:cTn id="936" fill="hold">
                            <p:stCondLst>
                              <p:cond delay="0"/>
                            </p:stCondLst>
                            <p:childTnLst>
                              <p:par>
                                <p:cTn id="937" presetID="1" presetClass="entr" presetSubtype="0" fill="hold" grpId="0" nodeType="clickEffect">
                                  <p:stCondLst>
                                    <p:cond delay="0"/>
                                  </p:stCondLst>
                                  <p:childTnLst>
                                    <p:set>
                                      <p:cBhvr>
                                        <p:cTn id="938" dur="1" fill="hold">
                                          <p:stCondLst>
                                            <p:cond delay="0"/>
                                          </p:stCondLst>
                                        </p:cTn>
                                        <p:tgtEl>
                                          <p:spTgt spid="556"/>
                                        </p:tgtEl>
                                        <p:attrNameLst>
                                          <p:attrName>style.visibility</p:attrName>
                                        </p:attrNameLst>
                                      </p:cBhvr>
                                      <p:to>
                                        <p:strVal val="visible"/>
                                      </p:to>
                                    </p:set>
                                  </p:childTnLst>
                                </p:cTn>
                              </p:par>
                            </p:childTnLst>
                          </p:cTn>
                        </p:par>
                      </p:childTnLst>
                    </p:cTn>
                  </p:par>
                  <p:par>
                    <p:cTn id="939" fill="hold">
                      <p:stCondLst>
                        <p:cond delay="indefinite"/>
                      </p:stCondLst>
                      <p:childTnLst>
                        <p:par>
                          <p:cTn id="940" fill="hold">
                            <p:stCondLst>
                              <p:cond delay="0"/>
                            </p:stCondLst>
                            <p:childTnLst>
                              <p:par>
                                <p:cTn id="941" presetID="10" presetClass="entr" presetSubtype="0" fill="hold" nodeType="clickEffect">
                                  <p:stCondLst>
                                    <p:cond delay="0"/>
                                  </p:stCondLst>
                                  <p:childTnLst>
                                    <p:set>
                                      <p:cBhvr>
                                        <p:cTn id="942" dur="1" fill="hold">
                                          <p:stCondLst>
                                            <p:cond delay="0"/>
                                          </p:stCondLst>
                                        </p:cTn>
                                        <p:tgtEl>
                                          <p:spTgt spid="557"/>
                                        </p:tgtEl>
                                        <p:attrNameLst>
                                          <p:attrName>style.visibility</p:attrName>
                                        </p:attrNameLst>
                                      </p:cBhvr>
                                      <p:to>
                                        <p:strVal val="visible"/>
                                      </p:to>
                                    </p:set>
                                    <p:animEffect transition="in" filter="fade">
                                      <p:cBhvr>
                                        <p:cTn id="943" dur="500"/>
                                        <p:tgtEl>
                                          <p:spTgt spid="557"/>
                                        </p:tgtEl>
                                      </p:cBhvr>
                                    </p:animEffect>
                                  </p:childTnLst>
                                </p:cTn>
                              </p:par>
                            </p:childTnLst>
                          </p:cTn>
                        </p:par>
                      </p:childTnLst>
                    </p:cTn>
                  </p:par>
                  <p:par>
                    <p:cTn id="944" fill="hold">
                      <p:stCondLst>
                        <p:cond delay="indefinite"/>
                      </p:stCondLst>
                      <p:childTnLst>
                        <p:par>
                          <p:cTn id="945" fill="hold">
                            <p:stCondLst>
                              <p:cond delay="0"/>
                            </p:stCondLst>
                            <p:childTnLst>
                              <p:par>
                                <p:cTn id="946" presetID="1" presetClass="entr" presetSubtype="0" fill="hold" grpId="0" nodeType="clickEffect">
                                  <p:stCondLst>
                                    <p:cond delay="0"/>
                                  </p:stCondLst>
                                  <p:childTnLst>
                                    <p:set>
                                      <p:cBhvr>
                                        <p:cTn id="947" dur="1" fill="hold">
                                          <p:stCondLst>
                                            <p:cond delay="0"/>
                                          </p:stCondLst>
                                        </p:cTn>
                                        <p:tgtEl>
                                          <p:spTgt spid="569"/>
                                        </p:tgtEl>
                                        <p:attrNameLst>
                                          <p:attrName>style.visibility</p:attrName>
                                        </p:attrNameLst>
                                      </p:cBhvr>
                                      <p:to>
                                        <p:strVal val="visible"/>
                                      </p:to>
                                    </p:set>
                                  </p:childTnLst>
                                </p:cTn>
                              </p:par>
                            </p:childTnLst>
                          </p:cTn>
                        </p:par>
                      </p:childTnLst>
                    </p:cTn>
                  </p:par>
                  <p:par>
                    <p:cTn id="948" fill="hold">
                      <p:stCondLst>
                        <p:cond delay="indefinite"/>
                      </p:stCondLst>
                      <p:childTnLst>
                        <p:par>
                          <p:cTn id="949" fill="hold">
                            <p:stCondLst>
                              <p:cond delay="0"/>
                            </p:stCondLst>
                            <p:childTnLst>
                              <p:par>
                                <p:cTn id="950" presetID="22" presetClass="entr" presetSubtype="8" fill="hold" grpId="0" nodeType="clickEffect">
                                  <p:stCondLst>
                                    <p:cond delay="0"/>
                                  </p:stCondLst>
                                  <p:childTnLst>
                                    <p:set>
                                      <p:cBhvr>
                                        <p:cTn id="951" dur="1" fill="hold">
                                          <p:stCondLst>
                                            <p:cond delay="0"/>
                                          </p:stCondLst>
                                        </p:cTn>
                                        <p:tgtEl>
                                          <p:spTgt spid="560"/>
                                        </p:tgtEl>
                                        <p:attrNameLst>
                                          <p:attrName>style.visibility</p:attrName>
                                        </p:attrNameLst>
                                      </p:cBhvr>
                                      <p:to>
                                        <p:strVal val="visible"/>
                                      </p:to>
                                    </p:set>
                                    <p:animEffect transition="in" filter="wipe(left)">
                                      <p:cBhvr>
                                        <p:cTn id="952" dur="500"/>
                                        <p:tgtEl>
                                          <p:spTgt spid="560"/>
                                        </p:tgtEl>
                                      </p:cBhvr>
                                    </p:animEffect>
                                  </p:childTnLst>
                                </p:cTn>
                              </p:par>
                            </p:childTnLst>
                          </p:cTn>
                        </p:par>
                      </p:childTnLst>
                    </p:cTn>
                  </p:par>
                  <p:par>
                    <p:cTn id="953" fill="hold">
                      <p:stCondLst>
                        <p:cond delay="indefinite"/>
                      </p:stCondLst>
                      <p:childTnLst>
                        <p:par>
                          <p:cTn id="954" fill="hold">
                            <p:stCondLst>
                              <p:cond delay="0"/>
                            </p:stCondLst>
                            <p:childTnLst>
                              <p:par>
                                <p:cTn id="955" presetID="1" presetClass="exit" presetSubtype="0" fill="hold" nodeType="clickEffect">
                                  <p:stCondLst>
                                    <p:cond delay="0"/>
                                  </p:stCondLst>
                                  <p:childTnLst>
                                    <p:set>
                                      <p:cBhvr>
                                        <p:cTn id="956" dur="1" fill="hold">
                                          <p:stCondLst>
                                            <p:cond delay="0"/>
                                          </p:stCondLst>
                                        </p:cTn>
                                        <p:tgtEl>
                                          <p:spTgt spid="557"/>
                                        </p:tgtEl>
                                        <p:attrNameLst>
                                          <p:attrName>style.visibility</p:attrName>
                                        </p:attrNameLst>
                                      </p:cBhvr>
                                      <p:to>
                                        <p:strVal val="hidden"/>
                                      </p:to>
                                    </p:set>
                                  </p:childTnLst>
                                </p:cTn>
                              </p:par>
                            </p:childTnLst>
                          </p:cTn>
                        </p:par>
                      </p:childTnLst>
                    </p:cTn>
                  </p:par>
                  <p:par>
                    <p:cTn id="957" fill="hold">
                      <p:stCondLst>
                        <p:cond delay="indefinite"/>
                      </p:stCondLst>
                      <p:childTnLst>
                        <p:par>
                          <p:cTn id="958" fill="hold">
                            <p:stCondLst>
                              <p:cond delay="0"/>
                            </p:stCondLst>
                            <p:childTnLst>
                              <p:par>
                                <p:cTn id="959" presetID="10" presetClass="entr" presetSubtype="0" fill="hold" nodeType="clickEffect">
                                  <p:stCondLst>
                                    <p:cond delay="0"/>
                                  </p:stCondLst>
                                  <p:childTnLst>
                                    <p:set>
                                      <p:cBhvr>
                                        <p:cTn id="960" dur="1" fill="hold">
                                          <p:stCondLst>
                                            <p:cond delay="0"/>
                                          </p:stCondLst>
                                        </p:cTn>
                                        <p:tgtEl>
                                          <p:spTgt spid="561"/>
                                        </p:tgtEl>
                                        <p:attrNameLst>
                                          <p:attrName>style.visibility</p:attrName>
                                        </p:attrNameLst>
                                      </p:cBhvr>
                                      <p:to>
                                        <p:strVal val="visible"/>
                                      </p:to>
                                    </p:set>
                                    <p:animEffect transition="in" filter="fade">
                                      <p:cBhvr>
                                        <p:cTn id="961" dur="500"/>
                                        <p:tgtEl>
                                          <p:spTgt spid="561"/>
                                        </p:tgtEl>
                                      </p:cBhvr>
                                    </p:animEffect>
                                  </p:childTnLst>
                                </p:cTn>
                              </p:par>
                            </p:childTnLst>
                          </p:cTn>
                        </p:par>
                      </p:childTnLst>
                    </p:cTn>
                  </p:par>
                  <p:par>
                    <p:cTn id="962" fill="hold">
                      <p:stCondLst>
                        <p:cond delay="indefinite"/>
                      </p:stCondLst>
                      <p:childTnLst>
                        <p:par>
                          <p:cTn id="963" fill="hold">
                            <p:stCondLst>
                              <p:cond delay="0"/>
                            </p:stCondLst>
                            <p:childTnLst>
                              <p:par>
                                <p:cTn id="964" presetID="10" presetClass="exit" presetSubtype="0" fill="hold" nodeType="clickEffect">
                                  <p:stCondLst>
                                    <p:cond delay="0"/>
                                  </p:stCondLst>
                                  <p:childTnLst>
                                    <p:animEffect transition="out" filter="fade">
                                      <p:cBhvr>
                                        <p:cTn id="965" dur="500"/>
                                        <p:tgtEl>
                                          <p:spTgt spid="561"/>
                                        </p:tgtEl>
                                      </p:cBhvr>
                                    </p:animEffect>
                                    <p:set>
                                      <p:cBhvr>
                                        <p:cTn id="966" dur="1" fill="hold">
                                          <p:stCondLst>
                                            <p:cond delay="499"/>
                                          </p:stCondLst>
                                        </p:cTn>
                                        <p:tgtEl>
                                          <p:spTgt spid="561"/>
                                        </p:tgtEl>
                                        <p:attrNameLst>
                                          <p:attrName>style.visibility</p:attrName>
                                        </p:attrNameLst>
                                      </p:cBhvr>
                                      <p:to>
                                        <p:strVal val="hidden"/>
                                      </p:to>
                                    </p:set>
                                  </p:childTnLst>
                                </p:cTn>
                              </p:par>
                            </p:childTnLst>
                          </p:cTn>
                        </p:par>
                      </p:childTnLst>
                    </p:cTn>
                  </p:par>
                  <p:par>
                    <p:cTn id="967" fill="hold">
                      <p:stCondLst>
                        <p:cond delay="indefinite"/>
                      </p:stCondLst>
                      <p:childTnLst>
                        <p:par>
                          <p:cTn id="968" fill="hold">
                            <p:stCondLst>
                              <p:cond delay="0"/>
                            </p:stCondLst>
                            <p:childTnLst>
                              <p:par>
                                <p:cTn id="969" presetID="10" presetClass="entr" presetSubtype="0" fill="hold" nodeType="clickEffect">
                                  <p:stCondLst>
                                    <p:cond delay="0"/>
                                  </p:stCondLst>
                                  <p:childTnLst>
                                    <p:set>
                                      <p:cBhvr>
                                        <p:cTn id="970" dur="1" fill="hold">
                                          <p:stCondLst>
                                            <p:cond delay="0"/>
                                          </p:stCondLst>
                                        </p:cTn>
                                        <p:tgtEl>
                                          <p:spTgt spid="564"/>
                                        </p:tgtEl>
                                        <p:attrNameLst>
                                          <p:attrName>style.visibility</p:attrName>
                                        </p:attrNameLst>
                                      </p:cBhvr>
                                      <p:to>
                                        <p:strVal val="visible"/>
                                      </p:to>
                                    </p:set>
                                    <p:animEffect transition="in" filter="fade">
                                      <p:cBhvr>
                                        <p:cTn id="971" dur="500"/>
                                        <p:tgtEl>
                                          <p:spTgt spid="564"/>
                                        </p:tgtEl>
                                      </p:cBhvr>
                                    </p:animEffect>
                                  </p:childTnLst>
                                </p:cTn>
                              </p:par>
                            </p:childTnLst>
                          </p:cTn>
                        </p:par>
                      </p:childTnLst>
                    </p:cTn>
                  </p:par>
                  <p:par>
                    <p:cTn id="972" fill="hold">
                      <p:stCondLst>
                        <p:cond delay="indefinite"/>
                      </p:stCondLst>
                      <p:childTnLst>
                        <p:par>
                          <p:cTn id="973" fill="hold">
                            <p:stCondLst>
                              <p:cond delay="0"/>
                            </p:stCondLst>
                            <p:childTnLst>
                              <p:par>
                                <p:cTn id="974" presetID="1" presetClass="entr" presetSubtype="0" fill="hold" grpId="0" nodeType="clickEffect">
                                  <p:stCondLst>
                                    <p:cond delay="0"/>
                                  </p:stCondLst>
                                  <p:childTnLst>
                                    <p:set>
                                      <p:cBhvr>
                                        <p:cTn id="975" dur="1" fill="hold">
                                          <p:stCondLst>
                                            <p:cond delay="0"/>
                                          </p:stCondLst>
                                        </p:cTn>
                                        <p:tgtEl>
                                          <p:spTgt spid="570"/>
                                        </p:tgtEl>
                                        <p:attrNameLst>
                                          <p:attrName>style.visibility</p:attrName>
                                        </p:attrNameLst>
                                      </p:cBhvr>
                                      <p:to>
                                        <p:strVal val="visible"/>
                                      </p:to>
                                    </p:set>
                                  </p:childTnLst>
                                </p:cTn>
                              </p:par>
                            </p:childTnLst>
                          </p:cTn>
                        </p:par>
                      </p:childTnLst>
                    </p:cTn>
                  </p:par>
                  <p:par>
                    <p:cTn id="976" fill="hold">
                      <p:stCondLst>
                        <p:cond delay="indefinite"/>
                      </p:stCondLst>
                      <p:childTnLst>
                        <p:par>
                          <p:cTn id="977" fill="hold">
                            <p:stCondLst>
                              <p:cond delay="0"/>
                            </p:stCondLst>
                            <p:childTnLst>
                              <p:par>
                                <p:cTn id="978" presetID="1" presetClass="entr" presetSubtype="0" fill="hold" grpId="0" nodeType="clickEffect">
                                  <p:stCondLst>
                                    <p:cond delay="0"/>
                                  </p:stCondLst>
                                  <p:childTnLst>
                                    <p:set>
                                      <p:cBhvr>
                                        <p:cTn id="979" dur="1" fill="hold">
                                          <p:stCondLst>
                                            <p:cond delay="0"/>
                                          </p:stCondLst>
                                        </p:cTn>
                                        <p:tgtEl>
                                          <p:spTgt spid="571"/>
                                        </p:tgtEl>
                                        <p:attrNameLst>
                                          <p:attrName>style.visibility</p:attrName>
                                        </p:attrNameLst>
                                      </p:cBhvr>
                                      <p:to>
                                        <p:strVal val="visible"/>
                                      </p:to>
                                    </p:set>
                                  </p:childTnLst>
                                </p:cTn>
                              </p:par>
                            </p:childTnLst>
                          </p:cTn>
                        </p:par>
                      </p:childTnLst>
                    </p:cTn>
                  </p:par>
                  <p:par>
                    <p:cTn id="980" fill="hold">
                      <p:stCondLst>
                        <p:cond delay="indefinite"/>
                      </p:stCondLst>
                      <p:childTnLst>
                        <p:par>
                          <p:cTn id="981" fill="hold">
                            <p:stCondLst>
                              <p:cond delay="0"/>
                            </p:stCondLst>
                            <p:childTnLst>
                              <p:par>
                                <p:cTn id="982" presetID="1" presetClass="entr" presetSubtype="0" fill="hold" grpId="0" nodeType="clickEffect">
                                  <p:stCondLst>
                                    <p:cond delay="0"/>
                                  </p:stCondLst>
                                  <p:childTnLst>
                                    <p:set>
                                      <p:cBhvr>
                                        <p:cTn id="983" dur="1" fill="hold">
                                          <p:stCondLst>
                                            <p:cond delay="0"/>
                                          </p:stCondLst>
                                        </p:cTn>
                                        <p:tgtEl>
                                          <p:spTgt spid="572"/>
                                        </p:tgtEl>
                                        <p:attrNameLst>
                                          <p:attrName>style.visibility</p:attrName>
                                        </p:attrNameLst>
                                      </p:cBhvr>
                                      <p:to>
                                        <p:strVal val="visible"/>
                                      </p:to>
                                    </p:set>
                                  </p:childTnLst>
                                </p:cTn>
                              </p:par>
                            </p:childTnLst>
                          </p:cTn>
                        </p:par>
                      </p:childTnLst>
                    </p:cTn>
                  </p:par>
                  <p:par>
                    <p:cTn id="984" fill="hold">
                      <p:stCondLst>
                        <p:cond delay="indefinite"/>
                      </p:stCondLst>
                      <p:childTnLst>
                        <p:par>
                          <p:cTn id="985" fill="hold">
                            <p:stCondLst>
                              <p:cond delay="0"/>
                            </p:stCondLst>
                            <p:childTnLst>
                              <p:par>
                                <p:cTn id="986" presetID="1" presetClass="entr" presetSubtype="0" fill="hold" nodeType="clickEffect">
                                  <p:stCondLst>
                                    <p:cond delay="0"/>
                                  </p:stCondLst>
                                  <p:childTnLst>
                                    <p:set>
                                      <p:cBhvr>
                                        <p:cTn id="987" dur="1" fill="hold">
                                          <p:stCondLst>
                                            <p:cond delay="0"/>
                                          </p:stCondLst>
                                        </p:cTn>
                                        <p:tgtEl>
                                          <p:spTgt spid="573"/>
                                        </p:tgtEl>
                                        <p:attrNameLst>
                                          <p:attrName>style.visibility</p:attrName>
                                        </p:attrNameLst>
                                      </p:cBhvr>
                                      <p:to>
                                        <p:strVal val="visible"/>
                                      </p:to>
                                    </p:set>
                                  </p:childTnLst>
                                </p:cTn>
                              </p:par>
                            </p:childTnLst>
                          </p:cTn>
                        </p:par>
                      </p:childTnLst>
                    </p:cTn>
                  </p:par>
                  <p:par>
                    <p:cTn id="988" fill="hold">
                      <p:stCondLst>
                        <p:cond delay="indefinite"/>
                      </p:stCondLst>
                      <p:childTnLst>
                        <p:par>
                          <p:cTn id="989" fill="hold">
                            <p:stCondLst>
                              <p:cond delay="0"/>
                            </p:stCondLst>
                            <p:childTnLst>
                              <p:par>
                                <p:cTn id="990" presetID="1" presetClass="exit" presetSubtype="0" fill="hold" grpId="1" nodeType="clickEffect">
                                  <p:stCondLst>
                                    <p:cond delay="0"/>
                                  </p:stCondLst>
                                  <p:childTnLst>
                                    <p:set>
                                      <p:cBhvr>
                                        <p:cTn id="991" dur="1" fill="hold">
                                          <p:stCondLst>
                                            <p:cond delay="0"/>
                                          </p:stCondLst>
                                        </p:cTn>
                                        <p:tgtEl>
                                          <p:spTgt spid="569"/>
                                        </p:tgtEl>
                                        <p:attrNameLst>
                                          <p:attrName>style.visibility</p:attrName>
                                        </p:attrNameLst>
                                      </p:cBhvr>
                                      <p:to>
                                        <p:strVal val="hidden"/>
                                      </p:to>
                                    </p:set>
                                  </p:childTnLst>
                                </p:cTn>
                              </p:par>
                              <p:par>
                                <p:cTn id="992" presetID="10" presetClass="exit" presetSubtype="0" fill="hold" nodeType="withEffect">
                                  <p:stCondLst>
                                    <p:cond delay="0"/>
                                  </p:stCondLst>
                                  <p:childTnLst>
                                    <p:animEffect transition="out" filter="fade">
                                      <p:cBhvr>
                                        <p:cTn id="993" dur="500"/>
                                        <p:tgtEl>
                                          <p:spTgt spid="564"/>
                                        </p:tgtEl>
                                      </p:cBhvr>
                                    </p:animEffect>
                                    <p:set>
                                      <p:cBhvr>
                                        <p:cTn id="994" dur="1" fill="hold">
                                          <p:stCondLst>
                                            <p:cond delay="499"/>
                                          </p:stCondLst>
                                        </p:cTn>
                                        <p:tgtEl>
                                          <p:spTgt spid="564"/>
                                        </p:tgtEl>
                                        <p:attrNameLst>
                                          <p:attrName>style.visibility</p:attrName>
                                        </p:attrNameLst>
                                      </p:cBhvr>
                                      <p:to>
                                        <p:strVal val="hidden"/>
                                      </p:to>
                                    </p:set>
                                  </p:childTnLst>
                                </p:cTn>
                              </p:par>
                              <p:par>
                                <p:cTn id="995" presetID="1" presetClass="exit" presetSubtype="0" fill="hold" grpId="1" nodeType="withEffect">
                                  <p:stCondLst>
                                    <p:cond delay="0"/>
                                  </p:stCondLst>
                                  <p:childTnLst>
                                    <p:set>
                                      <p:cBhvr>
                                        <p:cTn id="996" dur="1" fill="hold">
                                          <p:stCondLst>
                                            <p:cond delay="0"/>
                                          </p:stCondLst>
                                        </p:cTn>
                                        <p:tgtEl>
                                          <p:spTgt spid="560"/>
                                        </p:tgtEl>
                                        <p:attrNameLst>
                                          <p:attrName>style.visibility</p:attrName>
                                        </p:attrNameLst>
                                      </p:cBhvr>
                                      <p:to>
                                        <p:strVal val="hidden"/>
                                      </p:to>
                                    </p:set>
                                  </p:childTnLst>
                                </p:cTn>
                              </p:par>
                            </p:childTnLst>
                          </p:cTn>
                        </p:par>
                      </p:childTnLst>
                    </p:cTn>
                  </p:par>
                  <p:par>
                    <p:cTn id="997" fill="hold">
                      <p:stCondLst>
                        <p:cond delay="indefinite"/>
                      </p:stCondLst>
                      <p:childTnLst>
                        <p:par>
                          <p:cTn id="998" fill="hold">
                            <p:stCondLst>
                              <p:cond delay="0"/>
                            </p:stCondLst>
                            <p:childTnLst>
                              <p:par>
                                <p:cTn id="999" presetID="22" presetClass="entr" presetSubtype="2" fill="hold" nodeType="clickEffect">
                                  <p:stCondLst>
                                    <p:cond delay="0"/>
                                  </p:stCondLst>
                                  <p:childTnLst>
                                    <p:set>
                                      <p:cBhvr>
                                        <p:cTn id="1000" dur="1" fill="hold">
                                          <p:stCondLst>
                                            <p:cond delay="0"/>
                                          </p:stCondLst>
                                        </p:cTn>
                                        <p:tgtEl>
                                          <p:spTgt spid="578"/>
                                        </p:tgtEl>
                                        <p:attrNameLst>
                                          <p:attrName>style.visibility</p:attrName>
                                        </p:attrNameLst>
                                      </p:cBhvr>
                                      <p:to>
                                        <p:strVal val="visible"/>
                                      </p:to>
                                    </p:set>
                                    <p:animEffect transition="in" filter="wipe(right)">
                                      <p:cBhvr>
                                        <p:cTn id="1001" dur="500"/>
                                        <p:tgtEl>
                                          <p:spTgt spid="578"/>
                                        </p:tgtEl>
                                      </p:cBhvr>
                                    </p:animEffect>
                                  </p:childTnLst>
                                </p:cTn>
                              </p:par>
                            </p:childTnLst>
                          </p:cTn>
                        </p:par>
                      </p:childTnLst>
                    </p:cTn>
                  </p:par>
                  <p:par>
                    <p:cTn id="1002" fill="hold">
                      <p:stCondLst>
                        <p:cond delay="indefinite"/>
                      </p:stCondLst>
                      <p:childTnLst>
                        <p:par>
                          <p:cTn id="1003" fill="hold">
                            <p:stCondLst>
                              <p:cond delay="0"/>
                            </p:stCondLst>
                            <p:childTnLst>
                              <p:par>
                                <p:cTn id="1004" presetID="1" presetClass="entr" presetSubtype="0" fill="hold" grpId="0" nodeType="clickEffect">
                                  <p:stCondLst>
                                    <p:cond delay="0"/>
                                  </p:stCondLst>
                                  <p:childTnLst>
                                    <p:set>
                                      <p:cBhvr>
                                        <p:cTn id="1005" dur="1" fill="hold">
                                          <p:stCondLst>
                                            <p:cond delay="0"/>
                                          </p:stCondLst>
                                        </p:cTn>
                                        <p:tgtEl>
                                          <p:spTgt spid="580"/>
                                        </p:tgtEl>
                                        <p:attrNameLst>
                                          <p:attrName>style.visibility</p:attrName>
                                        </p:attrNameLst>
                                      </p:cBhvr>
                                      <p:to>
                                        <p:strVal val="visible"/>
                                      </p:to>
                                    </p:set>
                                  </p:childTnLst>
                                </p:cTn>
                              </p:par>
                            </p:childTnLst>
                          </p:cTn>
                        </p:par>
                      </p:childTnLst>
                    </p:cTn>
                  </p:par>
                  <p:par>
                    <p:cTn id="1006" fill="hold">
                      <p:stCondLst>
                        <p:cond delay="indefinite"/>
                      </p:stCondLst>
                      <p:childTnLst>
                        <p:par>
                          <p:cTn id="1007" fill="hold">
                            <p:stCondLst>
                              <p:cond delay="0"/>
                            </p:stCondLst>
                            <p:childTnLst>
                              <p:par>
                                <p:cTn id="1008" presetID="22" presetClass="entr" presetSubtype="8" fill="hold" grpId="0" nodeType="clickEffect">
                                  <p:stCondLst>
                                    <p:cond delay="0"/>
                                  </p:stCondLst>
                                  <p:childTnLst>
                                    <p:set>
                                      <p:cBhvr>
                                        <p:cTn id="1009" dur="1" fill="hold">
                                          <p:stCondLst>
                                            <p:cond delay="0"/>
                                          </p:stCondLst>
                                        </p:cTn>
                                        <p:tgtEl>
                                          <p:spTgt spid="581"/>
                                        </p:tgtEl>
                                        <p:attrNameLst>
                                          <p:attrName>style.visibility</p:attrName>
                                        </p:attrNameLst>
                                      </p:cBhvr>
                                      <p:to>
                                        <p:strVal val="visible"/>
                                      </p:to>
                                    </p:set>
                                    <p:animEffect transition="in" filter="wipe(left)">
                                      <p:cBhvr>
                                        <p:cTn id="1010" dur="500"/>
                                        <p:tgtEl>
                                          <p:spTgt spid="581"/>
                                        </p:tgtEl>
                                      </p:cBhvr>
                                    </p:animEffect>
                                  </p:childTnLst>
                                </p:cTn>
                              </p:par>
                            </p:childTnLst>
                          </p:cTn>
                        </p:par>
                      </p:childTnLst>
                    </p:cTn>
                  </p:par>
                  <p:par>
                    <p:cTn id="1011" fill="hold">
                      <p:stCondLst>
                        <p:cond delay="indefinite"/>
                      </p:stCondLst>
                      <p:childTnLst>
                        <p:par>
                          <p:cTn id="1012" fill="hold">
                            <p:stCondLst>
                              <p:cond delay="0"/>
                            </p:stCondLst>
                            <p:childTnLst>
                              <p:par>
                                <p:cTn id="1013" presetID="1" presetClass="exit" presetSubtype="0" fill="hold" grpId="1" nodeType="clickEffect">
                                  <p:stCondLst>
                                    <p:cond delay="0"/>
                                  </p:stCondLst>
                                  <p:childTnLst>
                                    <p:set>
                                      <p:cBhvr>
                                        <p:cTn id="1014" dur="1" fill="hold">
                                          <p:stCondLst>
                                            <p:cond delay="0"/>
                                          </p:stCondLst>
                                        </p:cTn>
                                        <p:tgtEl>
                                          <p:spTgt spid="581"/>
                                        </p:tgtEl>
                                        <p:attrNameLst>
                                          <p:attrName>style.visibility</p:attrName>
                                        </p:attrNameLst>
                                      </p:cBhvr>
                                      <p:to>
                                        <p:strVal val="hidden"/>
                                      </p:to>
                                    </p:set>
                                  </p:childTnLst>
                                </p:cTn>
                              </p:par>
                            </p:childTnLst>
                          </p:cTn>
                        </p:par>
                      </p:childTnLst>
                    </p:cTn>
                  </p:par>
                  <p:par>
                    <p:cTn id="1015" fill="hold">
                      <p:stCondLst>
                        <p:cond delay="indefinite"/>
                      </p:stCondLst>
                      <p:childTnLst>
                        <p:par>
                          <p:cTn id="1016" fill="hold">
                            <p:stCondLst>
                              <p:cond delay="0"/>
                            </p:stCondLst>
                            <p:childTnLst>
                              <p:par>
                                <p:cTn id="1017" presetID="22" presetClass="entr" presetSubtype="2" fill="hold" nodeType="clickEffect">
                                  <p:stCondLst>
                                    <p:cond delay="0"/>
                                  </p:stCondLst>
                                  <p:childTnLst>
                                    <p:set>
                                      <p:cBhvr>
                                        <p:cTn id="1018" dur="1" fill="hold">
                                          <p:stCondLst>
                                            <p:cond delay="0"/>
                                          </p:stCondLst>
                                        </p:cTn>
                                        <p:tgtEl>
                                          <p:spTgt spid="577"/>
                                        </p:tgtEl>
                                        <p:attrNameLst>
                                          <p:attrName>style.visibility</p:attrName>
                                        </p:attrNameLst>
                                      </p:cBhvr>
                                      <p:to>
                                        <p:strVal val="visible"/>
                                      </p:to>
                                    </p:set>
                                    <p:animEffect transition="in" filter="wipe(right)">
                                      <p:cBhvr>
                                        <p:cTn id="1019" dur="500"/>
                                        <p:tgtEl>
                                          <p:spTgt spid="577"/>
                                        </p:tgtEl>
                                      </p:cBhvr>
                                    </p:animEffect>
                                  </p:childTnLst>
                                </p:cTn>
                              </p:par>
                            </p:childTnLst>
                          </p:cTn>
                        </p:par>
                      </p:childTnLst>
                    </p:cTn>
                  </p:par>
                  <p:par>
                    <p:cTn id="1020" fill="hold">
                      <p:stCondLst>
                        <p:cond delay="indefinite"/>
                      </p:stCondLst>
                      <p:childTnLst>
                        <p:par>
                          <p:cTn id="1021" fill="hold">
                            <p:stCondLst>
                              <p:cond delay="0"/>
                            </p:stCondLst>
                            <p:childTnLst>
                              <p:par>
                                <p:cTn id="1022" presetID="1" presetClass="entr" presetSubtype="0" fill="hold" grpId="0" nodeType="clickEffect">
                                  <p:stCondLst>
                                    <p:cond delay="0"/>
                                  </p:stCondLst>
                                  <p:childTnLst>
                                    <p:set>
                                      <p:cBhvr>
                                        <p:cTn id="1023" dur="1" fill="hold">
                                          <p:stCondLst>
                                            <p:cond delay="0"/>
                                          </p:stCondLst>
                                        </p:cTn>
                                        <p:tgtEl>
                                          <p:spTgt spid="579"/>
                                        </p:tgtEl>
                                        <p:attrNameLst>
                                          <p:attrName>style.visibility</p:attrName>
                                        </p:attrNameLst>
                                      </p:cBhvr>
                                      <p:to>
                                        <p:strVal val="visible"/>
                                      </p:to>
                                    </p:set>
                                  </p:childTnLst>
                                </p:cTn>
                              </p:par>
                            </p:childTnLst>
                          </p:cTn>
                        </p:par>
                      </p:childTnLst>
                    </p:cTn>
                  </p:par>
                  <p:par>
                    <p:cTn id="1024" fill="hold">
                      <p:stCondLst>
                        <p:cond delay="indefinite"/>
                      </p:stCondLst>
                      <p:childTnLst>
                        <p:par>
                          <p:cTn id="1025" fill="hold">
                            <p:stCondLst>
                              <p:cond delay="0"/>
                            </p:stCondLst>
                            <p:childTnLst>
                              <p:par>
                                <p:cTn id="1026" presetID="22" presetClass="entr" presetSubtype="8" fill="hold" grpId="0" nodeType="clickEffect">
                                  <p:stCondLst>
                                    <p:cond delay="0"/>
                                  </p:stCondLst>
                                  <p:childTnLst>
                                    <p:set>
                                      <p:cBhvr>
                                        <p:cTn id="1027" dur="1" fill="hold">
                                          <p:stCondLst>
                                            <p:cond delay="0"/>
                                          </p:stCondLst>
                                        </p:cTn>
                                        <p:tgtEl>
                                          <p:spTgt spid="582"/>
                                        </p:tgtEl>
                                        <p:attrNameLst>
                                          <p:attrName>style.visibility</p:attrName>
                                        </p:attrNameLst>
                                      </p:cBhvr>
                                      <p:to>
                                        <p:strVal val="visible"/>
                                      </p:to>
                                    </p:set>
                                    <p:animEffect transition="in" filter="wipe(left)">
                                      <p:cBhvr>
                                        <p:cTn id="1028" dur="500"/>
                                        <p:tgtEl>
                                          <p:spTgt spid="582"/>
                                        </p:tgtEl>
                                      </p:cBhvr>
                                    </p:animEffect>
                                  </p:childTnLst>
                                </p:cTn>
                              </p:par>
                            </p:childTnLst>
                          </p:cTn>
                        </p:par>
                      </p:childTnLst>
                    </p:cTn>
                  </p:par>
                  <p:par>
                    <p:cTn id="1029" fill="hold">
                      <p:stCondLst>
                        <p:cond delay="indefinite"/>
                      </p:stCondLst>
                      <p:childTnLst>
                        <p:par>
                          <p:cTn id="1030" fill="hold">
                            <p:stCondLst>
                              <p:cond delay="0"/>
                            </p:stCondLst>
                            <p:childTnLst>
                              <p:par>
                                <p:cTn id="1031" presetID="1" presetClass="exit" presetSubtype="0" fill="hold" grpId="1" nodeType="clickEffect">
                                  <p:stCondLst>
                                    <p:cond delay="0"/>
                                  </p:stCondLst>
                                  <p:childTnLst>
                                    <p:set>
                                      <p:cBhvr>
                                        <p:cTn id="1032" dur="1" fill="hold">
                                          <p:stCondLst>
                                            <p:cond delay="0"/>
                                          </p:stCondLst>
                                        </p:cTn>
                                        <p:tgtEl>
                                          <p:spTgt spid="582"/>
                                        </p:tgtEl>
                                        <p:attrNameLst>
                                          <p:attrName>style.visibility</p:attrName>
                                        </p:attrNameLst>
                                      </p:cBhvr>
                                      <p:to>
                                        <p:strVal val="hidden"/>
                                      </p:to>
                                    </p:set>
                                  </p:childTnLst>
                                </p:cTn>
                              </p:par>
                            </p:childTnLst>
                          </p:cTn>
                        </p:par>
                      </p:childTnLst>
                    </p:cTn>
                  </p:par>
                  <p:par>
                    <p:cTn id="1033" fill="hold">
                      <p:stCondLst>
                        <p:cond delay="indefinite"/>
                      </p:stCondLst>
                      <p:childTnLst>
                        <p:par>
                          <p:cTn id="1034" fill="hold">
                            <p:stCondLst>
                              <p:cond delay="0"/>
                            </p:stCondLst>
                            <p:childTnLst>
                              <p:par>
                                <p:cTn id="1035" presetID="1" presetClass="entr" presetSubtype="0" fill="hold" grpId="0" nodeType="clickEffect">
                                  <p:stCondLst>
                                    <p:cond delay="0"/>
                                  </p:stCondLst>
                                  <p:childTnLst>
                                    <p:set>
                                      <p:cBhvr>
                                        <p:cTn id="1036" dur="1" fill="hold">
                                          <p:stCondLst>
                                            <p:cond delay="0"/>
                                          </p:stCondLst>
                                        </p:cTn>
                                        <p:tgtEl>
                                          <p:spTgt spid="583"/>
                                        </p:tgtEl>
                                        <p:attrNameLst>
                                          <p:attrName>style.visibility</p:attrName>
                                        </p:attrNameLst>
                                      </p:cBhvr>
                                      <p:to>
                                        <p:strVal val="visible"/>
                                      </p:to>
                                    </p:set>
                                  </p:childTnLst>
                                </p:cTn>
                              </p:par>
                            </p:childTnLst>
                          </p:cTn>
                        </p:par>
                      </p:childTnLst>
                    </p:cTn>
                  </p:par>
                  <p:par>
                    <p:cTn id="1037" fill="hold">
                      <p:stCondLst>
                        <p:cond delay="indefinite"/>
                      </p:stCondLst>
                      <p:childTnLst>
                        <p:par>
                          <p:cTn id="1038" fill="hold">
                            <p:stCondLst>
                              <p:cond delay="0"/>
                            </p:stCondLst>
                            <p:childTnLst>
                              <p:par>
                                <p:cTn id="1039" presetID="1" presetClass="entr" presetSubtype="0" fill="hold" grpId="0" nodeType="clickEffect">
                                  <p:stCondLst>
                                    <p:cond delay="0"/>
                                  </p:stCondLst>
                                  <p:childTnLst>
                                    <p:set>
                                      <p:cBhvr>
                                        <p:cTn id="1040" dur="1" fill="hold">
                                          <p:stCondLst>
                                            <p:cond delay="0"/>
                                          </p:stCondLst>
                                        </p:cTn>
                                        <p:tgtEl>
                                          <p:spTgt spid="584"/>
                                        </p:tgtEl>
                                        <p:attrNameLst>
                                          <p:attrName>style.visibility</p:attrName>
                                        </p:attrNameLst>
                                      </p:cBhvr>
                                      <p:to>
                                        <p:strVal val="visible"/>
                                      </p:to>
                                    </p:set>
                                  </p:childTnLst>
                                </p:cTn>
                              </p:par>
                            </p:childTnLst>
                          </p:cTn>
                        </p:par>
                      </p:childTnLst>
                    </p:cTn>
                  </p:par>
                  <p:par>
                    <p:cTn id="1041" fill="hold">
                      <p:stCondLst>
                        <p:cond delay="indefinite"/>
                      </p:stCondLst>
                      <p:childTnLst>
                        <p:par>
                          <p:cTn id="1042" fill="hold">
                            <p:stCondLst>
                              <p:cond delay="0"/>
                            </p:stCondLst>
                            <p:childTnLst>
                              <p:par>
                                <p:cTn id="1043" presetID="1" presetClass="entr" presetSubtype="0" fill="hold" grpId="0" nodeType="clickEffect">
                                  <p:stCondLst>
                                    <p:cond delay="0"/>
                                  </p:stCondLst>
                                  <p:childTnLst>
                                    <p:set>
                                      <p:cBhvr>
                                        <p:cTn id="1044" dur="1" fill="hold">
                                          <p:stCondLst>
                                            <p:cond delay="0"/>
                                          </p:stCondLst>
                                        </p:cTn>
                                        <p:tgtEl>
                                          <p:spTgt spid="585"/>
                                        </p:tgtEl>
                                        <p:attrNameLst>
                                          <p:attrName>style.visibility</p:attrName>
                                        </p:attrNameLst>
                                      </p:cBhvr>
                                      <p:to>
                                        <p:strVal val="visible"/>
                                      </p:to>
                                    </p:set>
                                  </p:childTnLst>
                                </p:cTn>
                              </p:par>
                            </p:childTnLst>
                          </p:cTn>
                        </p:par>
                      </p:childTnLst>
                    </p:cTn>
                  </p:par>
                  <p:par>
                    <p:cTn id="1045" fill="hold">
                      <p:stCondLst>
                        <p:cond delay="indefinite"/>
                      </p:stCondLst>
                      <p:childTnLst>
                        <p:par>
                          <p:cTn id="1046" fill="hold">
                            <p:stCondLst>
                              <p:cond delay="0"/>
                            </p:stCondLst>
                            <p:childTnLst>
                              <p:par>
                                <p:cTn id="1047" presetID="1" presetClass="entr" presetSubtype="0" fill="hold" grpId="0" nodeType="clickEffect">
                                  <p:stCondLst>
                                    <p:cond delay="0"/>
                                  </p:stCondLst>
                                  <p:childTnLst>
                                    <p:set>
                                      <p:cBhvr>
                                        <p:cTn id="1048" dur="1" fill="hold">
                                          <p:stCondLst>
                                            <p:cond delay="0"/>
                                          </p:stCondLst>
                                        </p:cTn>
                                        <p:tgtEl>
                                          <p:spTgt spid="586"/>
                                        </p:tgtEl>
                                        <p:attrNameLst>
                                          <p:attrName>style.visibility</p:attrName>
                                        </p:attrNameLst>
                                      </p:cBhvr>
                                      <p:to>
                                        <p:strVal val="visible"/>
                                      </p:to>
                                    </p:set>
                                  </p:childTnLst>
                                </p:cTn>
                              </p:par>
                            </p:childTnLst>
                          </p:cTn>
                        </p:par>
                      </p:childTnLst>
                    </p:cTn>
                  </p:par>
                  <p:par>
                    <p:cTn id="1049" fill="hold">
                      <p:stCondLst>
                        <p:cond delay="indefinite"/>
                      </p:stCondLst>
                      <p:childTnLst>
                        <p:par>
                          <p:cTn id="1050" fill="hold">
                            <p:stCondLst>
                              <p:cond delay="0"/>
                            </p:stCondLst>
                            <p:childTnLst>
                              <p:par>
                                <p:cTn id="1051" presetID="1" presetClass="entr" presetSubtype="0" fill="hold" grpId="0" nodeType="clickEffect">
                                  <p:stCondLst>
                                    <p:cond delay="0"/>
                                  </p:stCondLst>
                                  <p:childTnLst>
                                    <p:set>
                                      <p:cBhvr>
                                        <p:cTn id="1052" dur="1" fill="hold">
                                          <p:stCondLst>
                                            <p:cond delay="0"/>
                                          </p:stCondLst>
                                        </p:cTn>
                                        <p:tgtEl>
                                          <p:spTgt spid="344"/>
                                        </p:tgtEl>
                                        <p:attrNameLst>
                                          <p:attrName>style.visibility</p:attrName>
                                        </p:attrNameLst>
                                      </p:cBhvr>
                                      <p:to>
                                        <p:strVal val="visible"/>
                                      </p:to>
                                    </p:set>
                                  </p:childTnLst>
                                </p:cTn>
                              </p:par>
                            </p:childTnLst>
                          </p:cTn>
                        </p:par>
                      </p:childTnLst>
                    </p:cTn>
                  </p:par>
                  <p:par>
                    <p:cTn id="1053" fill="hold">
                      <p:stCondLst>
                        <p:cond delay="indefinite"/>
                      </p:stCondLst>
                      <p:childTnLst>
                        <p:par>
                          <p:cTn id="1054" fill="hold">
                            <p:stCondLst>
                              <p:cond delay="0"/>
                            </p:stCondLst>
                            <p:childTnLst>
                              <p:par>
                                <p:cTn id="1055" presetID="22" presetClass="entr" presetSubtype="8" fill="hold" nodeType="clickEffect">
                                  <p:stCondLst>
                                    <p:cond delay="0"/>
                                  </p:stCondLst>
                                  <p:childTnLst>
                                    <p:set>
                                      <p:cBhvr>
                                        <p:cTn id="1056" dur="1" fill="hold">
                                          <p:stCondLst>
                                            <p:cond delay="0"/>
                                          </p:stCondLst>
                                        </p:cTn>
                                        <p:tgtEl>
                                          <p:spTgt spid="345">
                                            <p:txEl>
                                              <p:pRg st="0" end="0"/>
                                            </p:txEl>
                                          </p:spTgt>
                                        </p:tgtEl>
                                        <p:attrNameLst>
                                          <p:attrName>style.visibility</p:attrName>
                                        </p:attrNameLst>
                                      </p:cBhvr>
                                      <p:to>
                                        <p:strVal val="visible"/>
                                      </p:to>
                                    </p:set>
                                    <p:animEffect transition="in" filter="wipe(left)">
                                      <p:cBhvr>
                                        <p:cTn id="1057" dur="500"/>
                                        <p:tgtEl>
                                          <p:spTgt spid="345">
                                            <p:txEl>
                                              <p:pRg st="0" end="0"/>
                                            </p:txEl>
                                          </p:spTgt>
                                        </p:tgtEl>
                                      </p:cBhvr>
                                    </p:animEffect>
                                  </p:childTnLst>
                                </p:cTn>
                              </p:par>
                              <p:par>
                                <p:cTn id="1058" presetID="1" presetClass="entr" presetSubtype="0" fill="hold" nodeType="withEffect">
                                  <p:stCondLst>
                                    <p:cond delay="0"/>
                                  </p:stCondLst>
                                  <p:childTnLst>
                                    <p:set>
                                      <p:cBhvr>
                                        <p:cTn id="1059" dur="1" fill="hold">
                                          <p:stCondLst>
                                            <p:cond delay="0"/>
                                          </p:stCondLst>
                                        </p:cTn>
                                        <p:tgtEl>
                                          <p:spTgt spid="346"/>
                                        </p:tgtEl>
                                        <p:attrNameLst>
                                          <p:attrName>style.visibility</p:attrName>
                                        </p:attrNameLst>
                                      </p:cBhvr>
                                      <p:to>
                                        <p:strVal val="visible"/>
                                      </p:to>
                                    </p:set>
                                  </p:childTnLst>
                                </p:cTn>
                              </p:par>
                              <p:par>
                                <p:cTn id="1060" presetID="21" presetClass="entr" presetSubtype="1" fill="hold" grpId="0" nodeType="withEffect">
                                  <p:stCondLst>
                                    <p:cond delay="0"/>
                                  </p:stCondLst>
                                  <p:childTnLst>
                                    <p:set>
                                      <p:cBhvr>
                                        <p:cTn id="1061" dur="1" fill="hold">
                                          <p:stCondLst>
                                            <p:cond delay="0"/>
                                          </p:stCondLst>
                                        </p:cTn>
                                        <p:tgtEl>
                                          <p:spTgt spid="345"/>
                                        </p:tgtEl>
                                        <p:attrNameLst>
                                          <p:attrName>style.visibility</p:attrName>
                                        </p:attrNameLst>
                                      </p:cBhvr>
                                      <p:to>
                                        <p:strVal val="visible"/>
                                      </p:to>
                                    </p:set>
                                    <p:animEffect transition="in" filter="wheel(1)">
                                      <p:cBhvr>
                                        <p:cTn id="1062" dur="2000"/>
                                        <p:tgtEl>
                                          <p:spTgt spid="3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5" grpId="0" animBg="1"/>
      <p:bldP spid="505" grpId="1" animBg="1"/>
      <p:bldP spid="506" grpId="0" animBg="1"/>
      <p:bldP spid="506" grpId="1" animBg="1"/>
      <p:bldP spid="495" grpId="0" animBg="1"/>
      <p:bldP spid="495" grpId="1" animBg="1"/>
      <p:bldP spid="494" grpId="0" animBg="1"/>
      <p:bldP spid="494" grpId="1" animBg="1"/>
      <p:bldP spid="492" grpId="0" animBg="1"/>
      <p:bldP spid="492" grpId="1" animBg="1"/>
      <p:bldP spid="491" grpId="0" animBg="1"/>
      <p:bldP spid="491" grpId="1" animBg="1"/>
      <p:bldP spid="483" grpId="0" animBg="1"/>
      <p:bldP spid="483" grpId="1" animBg="1"/>
      <p:bldP spid="484" grpId="0" animBg="1"/>
      <p:bldP spid="484" grpId="1" animBg="1"/>
      <p:bldP spid="485" grpId="0" animBg="1"/>
      <p:bldP spid="485" grpId="1" animBg="1"/>
      <p:bldP spid="486" grpId="0" animBg="1"/>
      <p:bldP spid="486" grpId="1" animBg="1"/>
      <p:bldP spid="451" grpId="0" animBg="1"/>
      <p:bldP spid="451" grpId="1" animBg="1"/>
      <p:bldP spid="452" grpId="0" animBg="1"/>
      <p:bldP spid="452" grpId="1" animBg="1"/>
      <p:bldP spid="453" grpId="0" animBg="1"/>
      <p:bldP spid="453" grpId="1" animBg="1"/>
      <p:bldP spid="454" grpId="0" animBg="1"/>
      <p:bldP spid="454" grpId="1" animBg="1"/>
      <p:bldP spid="443" grpId="0" animBg="1"/>
      <p:bldP spid="443" grpId="1" animBg="1"/>
      <p:bldP spid="444" grpId="0" animBg="1"/>
      <p:bldP spid="444" grpId="1" animBg="1"/>
      <p:bldP spid="445" grpId="0" animBg="1"/>
      <p:bldP spid="445" grpId="1" animBg="1"/>
      <p:bldP spid="446" grpId="0" animBg="1"/>
      <p:bldP spid="446" grpId="1" animBg="1"/>
      <p:bldP spid="434" grpId="0" animBg="1"/>
      <p:bldP spid="434" grpId="1" animBg="1"/>
      <p:bldP spid="435" grpId="0" animBg="1"/>
      <p:bldP spid="435" grpId="1" animBg="1"/>
      <p:bldP spid="436" grpId="0" animBg="1"/>
      <p:bldP spid="436" grpId="1" animBg="1"/>
      <p:bldP spid="437" grpId="0" animBg="1"/>
      <p:bldP spid="437" grpId="1" animBg="1"/>
      <p:bldP spid="381" grpId="0" animBg="1"/>
      <p:bldP spid="381" grpId="1" animBg="1"/>
      <p:bldP spid="300" grpId="0" animBg="1"/>
      <p:bldP spid="300" grpId="1" animBg="1"/>
      <p:bldP spid="256" grpId="0" animBg="1"/>
      <p:bldP spid="256" grpId="1" animBg="1"/>
      <p:bldP spid="254" grpId="0" animBg="1"/>
      <p:bldP spid="254" grpId="1" animBg="1"/>
      <p:bldP spid="190" grpId="0" animBg="1"/>
      <p:bldP spid="190" grpId="1" animBg="1"/>
      <p:bldP spid="189" grpId="0" animBg="1"/>
      <p:bldP spid="189" grpId="1" animBg="1"/>
      <p:bldP spid="120" grpId="0" animBg="1"/>
      <p:bldP spid="120" grpId="1" animBg="1"/>
      <p:bldP spid="3" grpId="0"/>
      <p:bldP spid="90" grpId="0"/>
      <p:bldP spid="91" grpId="0"/>
      <p:bldP spid="92" grpId="0"/>
      <p:bldP spid="94" grpId="0"/>
      <p:bldP spid="105" grpId="0"/>
      <p:bldP spid="106" grpId="0"/>
      <p:bldP spid="140" grpId="0"/>
      <p:bldP spid="141" grpId="0"/>
      <p:bldP spid="146" grpId="0"/>
      <p:bldP spid="147" grpId="0"/>
      <p:bldP spid="148" grpId="0"/>
      <p:bldP spid="153" grpId="0"/>
      <p:bldP spid="206" grpId="0" animBg="1"/>
      <p:bldP spid="206" grpId="1" animBg="1"/>
      <p:bldP spid="241" grpId="0" animBg="1"/>
      <p:bldP spid="241" grpId="1" animBg="1"/>
      <p:bldP spid="257" grpId="0"/>
      <p:bldP spid="280" grpId="0"/>
      <p:bldP spid="285" grpId="0"/>
      <p:bldP spid="290" grpId="0"/>
      <p:bldP spid="295" grpId="0"/>
      <p:bldP spid="324" grpId="0"/>
      <p:bldP spid="326" grpId="0"/>
      <p:bldP spid="327" grpId="0"/>
      <p:bldP spid="328" grpId="0"/>
      <p:bldP spid="355" grpId="0"/>
      <p:bldP spid="357" grpId="0"/>
      <p:bldP spid="358" grpId="0"/>
      <p:bldP spid="370" grpId="0"/>
      <p:bldP spid="372" grpId="0"/>
      <p:bldP spid="373" grpId="0"/>
      <p:bldP spid="419" grpId="0"/>
      <p:bldP spid="424" grpId="0"/>
      <p:bldP spid="426" grpId="0"/>
      <p:bldP spid="329" grpId="0" animBg="1"/>
      <p:bldP spid="329" grpId="1" animBg="1"/>
      <p:bldP spid="330" grpId="0"/>
      <p:bldP spid="330" grpId="1"/>
      <p:bldP spid="331" grpId="0"/>
      <p:bldP spid="331" grpId="1"/>
      <p:bldP spid="332" grpId="0"/>
      <p:bldP spid="332" grpId="1"/>
      <p:bldP spid="359" grpId="0" animBg="1"/>
      <p:bldP spid="359" grpId="1" animBg="1"/>
      <p:bldP spid="360" grpId="0"/>
      <p:bldP spid="360" grpId="1"/>
      <p:bldP spid="361" grpId="0"/>
      <p:bldP spid="361" grpId="1"/>
      <p:bldP spid="362" grpId="0"/>
      <p:bldP spid="362" grpId="1"/>
      <p:bldP spid="374" grpId="0" animBg="1"/>
      <p:bldP spid="374" grpId="1" animBg="1"/>
      <p:bldP spid="375" grpId="0"/>
      <p:bldP spid="375" grpId="1"/>
      <p:bldP spid="376" grpId="0"/>
      <p:bldP spid="376" grpId="1"/>
      <p:bldP spid="377" grpId="0"/>
      <p:bldP spid="377" grpId="1"/>
      <p:bldP spid="427" grpId="0" animBg="1"/>
      <p:bldP spid="427" grpId="1" animBg="1"/>
      <p:bldP spid="428" grpId="0"/>
      <p:bldP spid="428" grpId="1"/>
      <p:bldP spid="429" grpId="0"/>
      <p:bldP spid="429" grpId="1"/>
      <p:bldP spid="430" grpId="0"/>
      <p:bldP spid="430" grpId="1"/>
      <p:bldP spid="438" grpId="0"/>
      <p:bldP spid="439" grpId="0"/>
      <p:bldP spid="441" grpId="0"/>
      <p:bldP spid="442" grpId="0"/>
      <p:bldP spid="447" grpId="0"/>
      <p:bldP spid="448" grpId="0"/>
      <p:bldP spid="450" grpId="0"/>
      <p:bldP spid="455" grpId="0"/>
      <p:bldP spid="456" grpId="0"/>
      <p:bldP spid="458" grpId="0"/>
      <p:bldP spid="482" grpId="0"/>
      <p:bldP spid="487" grpId="0"/>
      <p:bldP spid="488" grpId="0"/>
      <p:bldP spid="493" grpId="0"/>
      <p:bldP spid="26" grpId="0" animBg="1"/>
      <p:bldP spid="504" grpId="0"/>
      <p:bldP spid="507" grpId="0"/>
      <p:bldP spid="508" grpId="0" animBg="1"/>
      <p:bldP spid="513" grpId="0"/>
      <p:bldP spid="513" grpId="1"/>
      <p:bldP spid="517" grpId="0" animBg="1"/>
      <p:bldP spid="517" grpId="1" animBg="1"/>
      <p:bldP spid="527" grpId="0"/>
      <p:bldP spid="528" grpId="0"/>
      <p:bldP spid="529" grpId="0"/>
      <p:bldP spid="530" grpId="0"/>
      <p:bldP spid="531" grpId="0"/>
      <p:bldP spid="533" grpId="0"/>
      <p:bldP spid="534" grpId="0"/>
      <p:bldP spid="537" grpId="0"/>
      <p:bldP spid="538" grpId="0"/>
      <p:bldP spid="539" grpId="0" animBg="1"/>
      <p:bldP spid="539" grpId="1" animBg="1"/>
      <p:bldP spid="540" grpId="0" animBg="1"/>
      <p:bldP spid="540" grpId="1" animBg="1"/>
      <p:bldP spid="541" grpId="0"/>
      <p:bldP spid="542" grpId="0"/>
      <p:bldP spid="543" grpId="0"/>
      <p:bldP spid="556" grpId="0"/>
      <p:bldP spid="560" grpId="0" animBg="1"/>
      <p:bldP spid="560" grpId="1" animBg="1"/>
      <p:bldP spid="569" grpId="0"/>
      <p:bldP spid="569" grpId="1"/>
      <p:bldP spid="570" grpId="0"/>
      <p:bldP spid="571" grpId="0"/>
      <p:bldP spid="572" grpId="0"/>
      <p:bldP spid="579" grpId="0"/>
      <p:bldP spid="580" grpId="0"/>
      <p:bldP spid="581" grpId="0" animBg="1"/>
      <p:bldP spid="581" grpId="1" animBg="1"/>
      <p:bldP spid="582" grpId="0" animBg="1"/>
      <p:bldP spid="582" grpId="1" animBg="1"/>
      <p:bldP spid="583" grpId="0"/>
      <p:bldP spid="584" grpId="0"/>
      <p:bldP spid="585" grpId="0"/>
      <p:bldP spid="586" grpId="0"/>
      <p:bldP spid="587" grpId="0"/>
      <p:bldP spid="588" grpId="0"/>
      <p:bldP spid="344" grpId="0"/>
      <p:bldP spid="345"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86200" y="2387084"/>
            <a:ext cx="1371600" cy="369332"/>
          </a:xfrm>
          <a:prstGeom prst="rect">
            <a:avLst/>
          </a:prstGeom>
          <a:noFill/>
        </p:spPr>
        <p:txBody>
          <a:bodyPr wrap="square" rtlCol="0">
            <a:spAutoFit/>
          </a:bodyPr>
          <a:lstStyle/>
          <a:p>
            <a:r>
              <a:rPr lang="en-US" dirty="0" smtClean="0">
                <a:solidFill>
                  <a:prstClr val="black"/>
                </a:solidFill>
              </a:rPr>
              <a:t>Module 16</a:t>
            </a:r>
            <a:endParaRPr lang="en-US" dirty="0">
              <a:solidFill>
                <a:prstClr val="black"/>
              </a:solidFill>
            </a:endParaRPr>
          </a:p>
        </p:txBody>
      </p:sp>
    </p:spTree>
    <p:extLst>
      <p:ext uri="{BB962C8B-B14F-4D97-AF65-F5344CB8AC3E}">
        <p14:creationId xmlns:p14="http://schemas.microsoft.com/office/powerpoint/2010/main" val="325699672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 name="Rounded Rectangle 155"/>
          <p:cNvSpPr/>
          <p:nvPr/>
        </p:nvSpPr>
        <p:spPr>
          <a:xfrm>
            <a:off x="3222875" y="1225656"/>
            <a:ext cx="534225" cy="261217"/>
          </a:xfrm>
          <a:prstGeom prst="round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75" name="Rounded Rectangle 174"/>
          <p:cNvSpPr/>
          <p:nvPr/>
        </p:nvSpPr>
        <p:spPr>
          <a:xfrm>
            <a:off x="2211950" y="1566210"/>
            <a:ext cx="331712" cy="261217"/>
          </a:xfrm>
          <a:prstGeom prst="round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9" name="Rounded Rectangle 18"/>
          <p:cNvSpPr/>
          <p:nvPr/>
        </p:nvSpPr>
        <p:spPr>
          <a:xfrm>
            <a:off x="2067943" y="1234548"/>
            <a:ext cx="534225" cy="261217"/>
          </a:xfrm>
          <a:prstGeom prst="round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55" name="Rounded Rectangle 154"/>
          <p:cNvSpPr/>
          <p:nvPr/>
        </p:nvSpPr>
        <p:spPr>
          <a:xfrm>
            <a:off x="3331356" y="1558106"/>
            <a:ext cx="331712" cy="261217"/>
          </a:xfrm>
          <a:prstGeom prst="round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 name="Rectangle 1"/>
          <p:cNvSpPr/>
          <p:nvPr/>
        </p:nvSpPr>
        <p:spPr>
          <a:xfrm>
            <a:off x="457200" y="276225"/>
            <a:ext cx="6400800"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pPr algn="just"/>
            <a:r>
              <a:rPr lang="en-US" b="1" dirty="0" smtClean="0">
                <a:solidFill>
                  <a:srgbClr val="C0504D">
                    <a:lumMod val="75000"/>
                  </a:srgbClr>
                </a:solidFill>
                <a:latin typeface="Cambria Math" panose="02040503050406030204" pitchFamily="18" charset="0"/>
                <a:ea typeface="Cambria Math" panose="02040503050406030204" pitchFamily="18" charset="0"/>
              </a:rPr>
              <a:t>Q. 1	Solve the following linear equations :</a:t>
            </a:r>
          </a:p>
        </p:txBody>
      </p:sp>
      <p:sp>
        <p:nvSpPr>
          <p:cNvPr id="3" name="Rectangle 2"/>
          <p:cNvSpPr/>
          <p:nvPr/>
        </p:nvSpPr>
        <p:spPr>
          <a:xfrm>
            <a:off x="457200" y="741402"/>
            <a:ext cx="457200"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pPr algn="just"/>
            <a:r>
              <a:rPr lang="en-US" dirty="0" smtClean="0">
                <a:solidFill>
                  <a:srgbClr val="CC00CC"/>
                </a:solidFill>
                <a:latin typeface="Cambria Math" panose="02040503050406030204" pitchFamily="18" charset="0"/>
                <a:ea typeface="Cambria Math" panose="02040503050406030204" pitchFamily="18" charset="0"/>
              </a:rPr>
              <a:t>4.</a:t>
            </a:r>
          </a:p>
        </p:txBody>
      </p:sp>
      <p:grpSp>
        <p:nvGrpSpPr>
          <p:cNvPr id="4" name="Group 3"/>
          <p:cNvGrpSpPr/>
          <p:nvPr/>
        </p:nvGrpSpPr>
        <p:grpSpPr>
          <a:xfrm>
            <a:off x="1335121" y="556736"/>
            <a:ext cx="1573164" cy="738664"/>
            <a:chOff x="1667190" y="762000"/>
            <a:chExt cx="1573164" cy="738664"/>
          </a:xfrm>
        </p:grpSpPr>
        <p:grpSp>
          <p:nvGrpSpPr>
            <p:cNvPr id="5" name="Group 98"/>
            <p:cNvGrpSpPr/>
            <p:nvPr/>
          </p:nvGrpSpPr>
          <p:grpSpPr>
            <a:xfrm>
              <a:off x="1667190" y="762000"/>
              <a:ext cx="622286" cy="738664"/>
              <a:chOff x="2773359" y="762000"/>
              <a:chExt cx="260858" cy="738664"/>
            </a:xfrm>
          </p:grpSpPr>
          <p:sp>
            <p:nvSpPr>
              <p:cNvPr id="11" name="Rectangle 10"/>
              <p:cNvSpPr/>
              <p:nvPr/>
            </p:nvSpPr>
            <p:spPr>
              <a:xfrm>
                <a:off x="2773359" y="762000"/>
                <a:ext cx="260858" cy="369332"/>
              </a:xfrm>
              <a:prstGeom prst="rect">
                <a:avLst/>
              </a:prstGeom>
            </p:spPr>
            <p:txBody>
              <a:bodyPr wrap="none">
                <a:spAutoFit/>
              </a:bodyPr>
              <a:lstStyle/>
              <a:p>
                <a:pPr algn="ctr"/>
                <a:r>
                  <a:rPr lang="en-US" i="1" dirty="0" smtClean="0">
                    <a:solidFill>
                      <a:srgbClr val="CC00CC"/>
                    </a:solidFill>
                    <a:latin typeface="Bookman Old Style" panose="02050604050505020204" pitchFamily="18" charset="0"/>
                    <a:ea typeface="Cambria Math" panose="02040503050406030204" pitchFamily="18" charset="0"/>
                    <a:cs typeface="Arial" pitchFamily="34" charset="0"/>
                  </a:rPr>
                  <a:t>x</a:t>
                </a:r>
                <a:r>
                  <a:rPr lang="en-US" dirty="0" smtClean="0">
                    <a:solidFill>
                      <a:srgbClr val="CC00CC"/>
                    </a:solidFill>
                    <a:latin typeface="Cambria Math" panose="02040503050406030204" pitchFamily="18" charset="0"/>
                    <a:ea typeface="Cambria Math" panose="02040503050406030204" pitchFamily="18" charset="0"/>
                    <a:cs typeface="Arial" pitchFamily="34" charset="0"/>
                  </a:rPr>
                  <a:t> - 5</a:t>
                </a:r>
                <a:endParaRPr lang="en-US" dirty="0">
                  <a:solidFill>
                    <a:srgbClr val="CC00CC"/>
                  </a:solidFill>
                  <a:latin typeface="Cambria Math" panose="02040503050406030204" pitchFamily="18" charset="0"/>
                  <a:ea typeface="Cambria Math" panose="02040503050406030204" pitchFamily="18" charset="0"/>
                  <a:cs typeface="Arial" pitchFamily="34" charset="0"/>
                </a:endParaRPr>
              </a:p>
            </p:txBody>
          </p:sp>
          <p:sp>
            <p:nvSpPr>
              <p:cNvPr id="12" name="Rectangle 11"/>
              <p:cNvSpPr/>
              <p:nvPr/>
            </p:nvSpPr>
            <p:spPr>
              <a:xfrm>
                <a:off x="2819734" y="1131332"/>
                <a:ext cx="131168" cy="369332"/>
              </a:xfrm>
              <a:prstGeom prst="rect">
                <a:avLst/>
              </a:prstGeom>
            </p:spPr>
            <p:txBody>
              <a:bodyPr wrap="none">
                <a:spAutoFit/>
              </a:bodyPr>
              <a:lstStyle/>
              <a:p>
                <a:pPr algn="ctr"/>
                <a:r>
                  <a:rPr lang="en-US" dirty="0" smtClean="0">
                    <a:solidFill>
                      <a:srgbClr val="CC00CC"/>
                    </a:solidFill>
                    <a:latin typeface="Cambria Math" panose="02040503050406030204" pitchFamily="18" charset="0"/>
                    <a:ea typeface="Cambria Math" panose="02040503050406030204" pitchFamily="18" charset="0"/>
                    <a:cs typeface="Arial" pitchFamily="34" charset="0"/>
                  </a:rPr>
                  <a:t>3</a:t>
                </a:r>
                <a:endParaRPr lang="en-US" dirty="0">
                  <a:solidFill>
                    <a:srgbClr val="CC00CC"/>
                  </a:solidFill>
                  <a:latin typeface="Cambria Math" panose="02040503050406030204" pitchFamily="18" charset="0"/>
                  <a:ea typeface="Cambria Math" panose="02040503050406030204" pitchFamily="18" charset="0"/>
                  <a:cs typeface="Arial" pitchFamily="34" charset="0"/>
                </a:endParaRPr>
              </a:p>
            </p:txBody>
          </p:sp>
          <p:cxnSp>
            <p:nvCxnSpPr>
              <p:cNvPr id="13" name="Straight Connector 12"/>
              <p:cNvCxnSpPr/>
              <p:nvPr/>
            </p:nvCxnSpPr>
            <p:spPr>
              <a:xfrm>
                <a:off x="2790237" y="1134229"/>
                <a:ext cx="227108" cy="1588"/>
              </a:xfrm>
              <a:prstGeom prst="line">
                <a:avLst/>
              </a:prstGeom>
              <a:ln w="19050" cap="sq" cmpd="sng">
                <a:solidFill>
                  <a:srgbClr val="CC00CC"/>
                </a:solidFill>
                <a:round/>
              </a:ln>
              <a:effectLst/>
            </p:spPr>
            <p:style>
              <a:lnRef idx="2">
                <a:schemeClr val="dk1"/>
              </a:lnRef>
              <a:fillRef idx="0">
                <a:schemeClr val="dk1"/>
              </a:fillRef>
              <a:effectRef idx="1">
                <a:schemeClr val="dk1"/>
              </a:effectRef>
              <a:fontRef idx="minor">
                <a:schemeClr val="tx1"/>
              </a:fontRef>
            </p:style>
          </p:cxnSp>
        </p:grpSp>
        <p:sp>
          <p:nvSpPr>
            <p:cNvPr id="6" name="Rectangle 5"/>
            <p:cNvSpPr/>
            <p:nvPr/>
          </p:nvSpPr>
          <p:spPr>
            <a:xfrm>
              <a:off x="2313269" y="919163"/>
              <a:ext cx="304800"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pPr algn="ctr"/>
              <a:r>
                <a:rPr lang="en-US" dirty="0" smtClean="0">
                  <a:solidFill>
                    <a:srgbClr val="CC00CC"/>
                  </a:solidFill>
                  <a:latin typeface="Cambria Math" panose="02040503050406030204" pitchFamily="18" charset="0"/>
                  <a:ea typeface="Cambria Math" panose="02040503050406030204" pitchFamily="18" charset="0"/>
                </a:rPr>
                <a:t>=</a:t>
              </a:r>
            </a:p>
          </p:txBody>
        </p:sp>
        <p:grpSp>
          <p:nvGrpSpPr>
            <p:cNvPr id="7" name="Group 98"/>
            <p:cNvGrpSpPr/>
            <p:nvPr/>
          </p:nvGrpSpPr>
          <p:grpSpPr>
            <a:xfrm>
              <a:off x="2618068" y="762000"/>
              <a:ext cx="622286" cy="738664"/>
              <a:chOff x="2491195" y="762000"/>
              <a:chExt cx="260858" cy="738664"/>
            </a:xfrm>
          </p:grpSpPr>
          <p:sp>
            <p:nvSpPr>
              <p:cNvPr id="8" name="Rectangle 7"/>
              <p:cNvSpPr/>
              <p:nvPr/>
            </p:nvSpPr>
            <p:spPr>
              <a:xfrm>
                <a:off x="2491195" y="762000"/>
                <a:ext cx="260858" cy="369332"/>
              </a:xfrm>
              <a:prstGeom prst="rect">
                <a:avLst/>
              </a:prstGeom>
            </p:spPr>
            <p:txBody>
              <a:bodyPr wrap="none">
                <a:spAutoFit/>
              </a:bodyPr>
              <a:lstStyle/>
              <a:p>
                <a:pPr algn="ctr"/>
                <a:r>
                  <a:rPr lang="en-US" i="1" dirty="0" smtClean="0">
                    <a:solidFill>
                      <a:srgbClr val="CC00CC"/>
                    </a:solidFill>
                    <a:latin typeface="Bookman Old Style" panose="02050604050505020204" pitchFamily="18" charset="0"/>
                    <a:ea typeface="Cambria Math" panose="02040503050406030204" pitchFamily="18" charset="0"/>
                    <a:cs typeface="Arial" pitchFamily="34" charset="0"/>
                  </a:rPr>
                  <a:t>x</a:t>
                </a:r>
                <a:r>
                  <a:rPr lang="en-US" dirty="0" smtClean="0">
                    <a:solidFill>
                      <a:srgbClr val="CC00CC"/>
                    </a:solidFill>
                    <a:latin typeface="Cambria Math" panose="02040503050406030204" pitchFamily="18" charset="0"/>
                    <a:ea typeface="Cambria Math" panose="02040503050406030204" pitchFamily="18" charset="0"/>
                    <a:cs typeface="Arial" pitchFamily="34" charset="0"/>
                  </a:rPr>
                  <a:t> - 3</a:t>
                </a:r>
                <a:endParaRPr lang="en-US" dirty="0">
                  <a:solidFill>
                    <a:srgbClr val="CC00CC"/>
                  </a:solidFill>
                  <a:latin typeface="Cambria Math" panose="02040503050406030204" pitchFamily="18" charset="0"/>
                  <a:ea typeface="Cambria Math" panose="02040503050406030204" pitchFamily="18" charset="0"/>
                  <a:cs typeface="Arial" pitchFamily="34" charset="0"/>
                </a:endParaRPr>
              </a:p>
            </p:txBody>
          </p:sp>
          <p:sp>
            <p:nvSpPr>
              <p:cNvPr id="9" name="Rectangle 8"/>
              <p:cNvSpPr/>
              <p:nvPr/>
            </p:nvSpPr>
            <p:spPr>
              <a:xfrm>
                <a:off x="2546806" y="1131332"/>
                <a:ext cx="131168" cy="369332"/>
              </a:xfrm>
              <a:prstGeom prst="rect">
                <a:avLst/>
              </a:prstGeom>
            </p:spPr>
            <p:txBody>
              <a:bodyPr wrap="none">
                <a:spAutoFit/>
              </a:bodyPr>
              <a:lstStyle/>
              <a:p>
                <a:pPr algn="ctr"/>
                <a:r>
                  <a:rPr lang="en-US" dirty="0" smtClean="0">
                    <a:solidFill>
                      <a:srgbClr val="CC00CC"/>
                    </a:solidFill>
                    <a:latin typeface="Cambria Math" panose="02040503050406030204" pitchFamily="18" charset="0"/>
                    <a:ea typeface="Cambria Math" panose="02040503050406030204" pitchFamily="18" charset="0"/>
                    <a:cs typeface="Arial" pitchFamily="34" charset="0"/>
                  </a:rPr>
                  <a:t>5</a:t>
                </a:r>
                <a:endParaRPr lang="en-US" dirty="0">
                  <a:solidFill>
                    <a:srgbClr val="CC00CC"/>
                  </a:solidFill>
                  <a:latin typeface="Cambria Math" panose="02040503050406030204" pitchFamily="18" charset="0"/>
                  <a:ea typeface="Cambria Math" panose="02040503050406030204" pitchFamily="18" charset="0"/>
                  <a:cs typeface="Arial" pitchFamily="34" charset="0"/>
                </a:endParaRPr>
              </a:p>
            </p:txBody>
          </p:sp>
          <p:cxnSp>
            <p:nvCxnSpPr>
              <p:cNvPr id="10" name="Straight Connector 9"/>
              <p:cNvCxnSpPr/>
              <p:nvPr/>
            </p:nvCxnSpPr>
            <p:spPr>
              <a:xfrm>
                <a:off x="2508073" y="1134229"/>
                <a:ext cx="227108" cy="1588"/>
              </a:xfrm>
              <a:prstGeom prst="line">
                <a:avLst/>
              </a:prstGeom>
              <a:ln w="19050" cap="sq" cmpd="sng">
                <a:solidFill>
                  <a:srgbClr val="CC00CC"/>
                </a:solidFill>
                <a:round/>
              </a:ln>
              <a:effectLst/>
            </p:spPr>
            <p:style>
              <a:lnRef idx="2">
                <a:schemeClr val="dk1"/>
              </a:lnRef>
              <a:fillRef idx="0">
                <a:schemeClr val="dk1"/>
              </a:fillRef>
              <a:effectRef idx="1">
                <a:schemeClr val="dk1"/>
              </a:effectRef>
              <a:fontRef idx="minor">
                <a:schemeClr val="tx1"/>
              </a:fontRef>
            </p:style>
          </p:cxnSp>
        </p:grpSp>
      </p:grpSp>
      <p:grpSp>
        <p:nvGrpSpPr>
          <p:cNvPr id="14" name="Group 13"/>
          <p:cNvGrpSpPr/>
          <p:nvPr/>
        </p:nvGrpSpPr>
        <p:grpSpPr>
          <a:xfrm>
            <a:off x="527332" y="1259443"/>
            <a:ext cx="615668" cy="369332"/>
            <a:chOff x="522920" y="1515017"/>
            <a:chExt cx="615668" cy="369332"/>
          </a:xfrm>
        </p:grpSpPr>
        <p:sp>
          <p:nvSpPr>
            <p:cNvPr id="15" name="Flowchart: Delay 14"/>
            <p:cNvSpPr/>
            <p:nvPr/>
          </p:nvSpPr>
          <p:spPr>
            <a:xfrm>
              <a:off x="573605" y="1544221"/>
              <a:ext cx="564983" cy="323262"/>
            </a:xfrm>
            <a:prstGeom prst="flowChartDelay">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mbria Math" panose="02040503050406030204" pitchFamily="18" charset="0"/>
                <a:ea typeface="Cambria Math" panose="02040503050406030204" pitchFamily="18" charset="0"/>
              </a:endParaRPr>
            </a:p>
          </p:txBody>
        </p:sp>
        <p:sp>
          <p:nvSpPr>
            <p:cNvPr id="16" name="TextBox 15"/>
            <p:cNvSpPr txBox="1"/>
            <p:nvPr/>
          </p:nvSpPr>
          <p:spPr>
            <a:xfrm>
              <a:off x="522920" y="1515017"/>
              <a:ext cx="562946" cy="369332"/>
            </a:xfrm>
            <a:prstGeom prst="rect">
              <a:avLst/>
            </a:prstGeom>
            <a:noFill/>
          </p:spPr>
          <p:txBody>
            <a:bodyPr wrap="square" rtlCol="0">
              <a:spAutoFit/>
            </a:bodyPr>
            <a:lstStyle/>
            <a:p>
              <a:r>
                <a:rPr lang="en-US" dirty="0" smtClean="0">
                  <a:solidFill>
                    <a:prstClr val="black">
                      <a:lumMod val="95000"/>
                      <a:lumOff val="5000"/>
                    </a:prstClr>
                  </a:solidFill>
                  <a:latin typeface="Cambria Math" panose="02040503050406030204" pitchFamily="18" charset="0"/>
                  <a:ea typeface="Cambria Math" panose="02040503050406030204" pitchFamily="18" charset="0"/>
                  <a:cs typeface="Arial" pitchFamily="34" charset="0"/>
                </a:rPr>
                <a:t>Sol</a:t>
              </a:r>
              <a:endParaRPr lang="en-US" dirty="0">
                <a:solidFill>
                  <a:prstClr val="black">
                    <a:lumMod val="95000"/>
                    <a:lumOff val="5000"/>
                  </a:prstClr>
                </a:solidFill>
                <a:latin typeface="Cambria Math" panose="02040503050406030204" pitchFamily="18" charset="0"/>
                <a:ea typeface="Cambria Math" panose="02040503050406030204" pitchFamily="18" charset="0"/>
                <a:cs typeface="Arial" pitchFamily="34" charset="0"/>
              </a:endParaRPr>
            </a:p>
          </p:txBody>
        </p:sp>
      </p:grpSp>
      <p:sp>
        <p:nvSpPr>
          <p:cNvPr id="17" name="Rectangle 16"/>
          <p:cNvSpPr/>
          <p:nvPr/>
        </p:nvSpPr>
        <p:spPr>
          <a:xfrm>
            <a:off x="2736552" y="1857375"/>
            <a:ext cx="304800"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pPr algn="ctr"/>
            <a:r>
              <a:rPr lang="en-US" dirty="0" smtClean="0">
                <a:solidFill>
                  <a:prstClr val="black"/>
                </a:solidFill>
                <a:latin typeface="Cambria Math" panose="02040503050406030204" pitchFamily="18" charset="0"/>
                <a:ea typeface="Cambria Math" panose="02040503050406030204" pitchFamily="18" charset="0"/>
              </a:rPr>
              <a:t>=</a:t>
            </a:r>
          </a:p>
        </p:txBody>
      </p:sp>
      <p:sp>
        <p:nvSpPr>
          <p:cNvPr id="21" name="Rectangle 20"/>
          <p:cNvSpPr/>
          <p:nvPr/>
        </p:nvSpPr>
        <p:spPr>
          <a:xfrm>
            <a:off x="1542081" y="1857375"/>
            <a:ext cx="362925"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r>
              <a:rPr lang="en-US" dirty="0" smtClean="0">
                <a:solidFill>
                  <a:prstClr val="black"/>
                </a:solidFill>
                <a:latin typeface="Cambria Math" panose="02040503050406030204" pitchFamily="18" charset="0"/>
                <a:ea typeface="Cambria Math" panose="02040503050406030204" pitchFamily="18" charset="0"/>
              </a:rPr>
              <a:t>5</a:t>
            </a:r>
          </a:p>
        </p:txBody>
      </p:sp>
      <p:grpSp>
        <p:nvGrpSpPr>
          <p:cNvPr id="28" name="Group 98"/>
          <p:cNvGrpSpPr/>
          <p:nvPr/>
        </p:nvGrpSpPr>
        <p:grpSpPr>
          <a:xfrm>
            <a:off x="2044714" y="1171575"/>
            <a:ext cx="622286" cy="738664"/>
            <a:chOff x="2773359" y="762000"/>
            <a:chExt cx="260858" cy="738664"/>
          </a:xfrm>
        </p:grpSpPr>
        <p:sp>
          <p:nvSpPr>
            <p:cNvPr id="29" name="Rectangle 28"/>
            <p:cNvSpPr/>
            <p:nvPr/>
          </p:nvSpPr>
          <p:spPr>
            <a:xfrm>
              <a:off x="2773359" y="762000"/>
              <a:ext cx="260858" cy="369332"/>
            </a:xfrm>
            <a:prstGeom prst="rect">
              <a:avLst/>
            </a:prstGeom>
          </p:spPr>
          <p:txBody>
            <a:bodyPr wrap="none">
              <a:spAutoFit/>
            </a:bodyPr>
            <a:lstStyle/>
            <a:p>
              <a:pPr algn="ctr"/>
              <a:r>
                <a:rPr lang="en-US" i="1" dirty="0" smtClean="0">
                  <a:solidFill>
                    <a:prstClr val="black"/>
                  </a:solidFill>
                  <a:latin typeface="Bookman Old Style" panose="02050604050505020204" pitchFamily="18" charset="0"/>
                  <a:ea typeface="Cambria Math" panose="02040503050406030204" pitchFamily="18" charset="0"/>
                  <a:cs typeface="Arial" pitchFamily="34" charset="0"/>
                </a:rPr>
                <a:t>x</a:t>
              </a:r>
              <a:r>
                <a:rPr lang="en-US" dirty="0" smtClean="0">
                  <a:solidFill>
                    <a:prstClr val="black"/>
                  </a:solidFill>
                  <a:latin typeface="Cambria Math" panose="02040503050406030204" pitchFamily="18" charset="0"/>
                  <a:ea typeface="Cambria Math" panose="02040503050406030204" pitchFamily="18" charset="0"/>
                  <a:cs typeface="Arial" pitchFamily="34" charset="0"/>
                </a:rPr>
                <a:t> - 5</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30" name="Rectangle 29"/>
            <p:cNvSpPr/>
            <p:nvPr/>
          </p:nvSpPr>
          <p:spPr>
            <a:xfrm>
              <a:off x="2838206" y="1131332"/>
              <a:ext cx="131168" cy="369332"/>
            </a:xfrm>
            <a:prstGeom prst="rect">
              <a:avLst/>
            </a:prstGeom>
          </p:spPr>
          <p:txBody>
            <a:bodyPr wrap="none">
              <a:spAutoFit/>
            </a:bodyPr>
            <a:lstStyle/>
            <a:p>
              <a:pPr algn="ctr"/>
              <a:r>
                <a:rPr lang="en-US" dirty="0" smtClean="0">
                  <a:solidFill>
                    <a:prstClr val="black"/>
                  </a:solidFill>
                  <a:latin typeface="Cambria Math" panose="02040503050406030204" pitchFamily="18" charset="0"/>
                  <a:ea typeface="Cambria Math" panose="02040503050406030204" pitchFamily="18" charset="0"/>
                  <a:cs typeface="Arial" pitchFamily="34" charset="0"/>
                </a:rPr>
                <a:t>3</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cxnSp>
          <p:nvCxnSpPr>
            <p:cNvPr id="31" name="Straight Connector 30"/>
            <p:cNvCxnSpPr/>
            <p:nvPr/>
          </p:nvCxnSpPr>
          <p:spPr>
            <a:xfrm>
              <a:off x="2800560" y="1134229"/>
              <a:ext cx="206462" cy="1588"/>
            </a:xfrm>
            <a:prstGeom prst="line">
              <a:avLst/>
            </a:prstGeom>
            <a:ln w="19050" cap="sq" cmpd="sng">
              <a:round/>
            </a:ln>
            <a:effectLst/>
          </p:spPr>
          <p:style>
            <a:lnRef idx="2">
              <a:schemeClr val="dk1"/>
            </a:lnRef>
            <a:fillRef idx="0">
              <a:schemeClr val="dk1"/>
            </a:fillRef>
            <a:effectRef idx="1">
              <a:schemeClr val="dk1"/>
            </a:effectRef>
            <a:fontRef idx="minor">
              <a:schemeClr val="tx1"/>
            </a:fontRef>
          </p:style>
        </p:cxnSp>
      </p:grpSp>
      <p:sp>
        <p:nvSpPr>
          <p:cNvPr id="32" name="Rectangle 31"/>
          <p:cNvSpPr/>
          <p:nvPr/>
        </p:nvSpPr>
        <p:spPr>
          <a:xfrm>
            <a:off x="2736552" y="1356241"/>
            <a:ext cx="304800"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pPr algn="ctr"/>
            <a:r>
              <a:rPr lang="en-US" dirty="0" smtClean="0">
                <a:solidFill>
                  <a:prstClr val="black"/>
                </a:solidFill>
                <a:latin typeface="Cambria Math" panose="02040503050406030204" pitchFamily="18" charset="0"/>
                <a:ea typeface="Cambria Math" panose="02040503050406030204" pitchFamily="18" charset="0"/>
              </a:rPr>
              <a:t>=</a:t>
            </a:r>
          </a:p>
        </p:txBody>
      </p:sp>
      <p:grpSp>
        <p:nvGrpSpPr>
          <p:cNvPr id="33" name="Group 98"/>
          <p:cNvGrpSpPr/>
          <p:nvPr/>
        </p:nvGrpSpPr>
        <p:grpSpPr>
          <a:xfrm>
            <a:off x="3196908" y="1171575"/>
            <a:ext cx="622286" cy="738664"/>
            <a:chOff x="2773360" y="762000"/>
            <a:chExt cx="260858" cy="738664"/>
          </a:xfrm>
        </p:grpSpPr>
        <p:sp>
          <p:nvSpPr>
            <p:cNvPr id="34" name="Rectangle 33"/>
            <p:cNvSpPr/>
            <p:nvPr/>
          </p:nvSpPr>
          <p:spPr>
            <a:xfrm>
              <a:off x="2773360" y="762000"/>
              <a:ext cx="260858" cy="369332"/>
            </a:xfrm>
            <a:prstGeom prst="rect">
              <a:avLst/>
            </a:prstGeom>
          </p:spPr>
          <p:txBody>
            <a:bodyPr wrap="none">
              <a:spAutoFit/>
            </a:bodyPr>
            <a:lstStyle/>
            <a:p>
              <a:pPr algn="ctr"/>
              <a:r>
                <a:rPr lang="en-US" i="1" dirty="0" smtClean="0">
                  <a:solidFill>
                    <a:prstClr val="black"/>
                  </a:solidFill>
                  <a:latin typeface="Bookman Old Style" panose="02050604050505020204" pitchFamily="18" charset="0"/>
                  <a:ea typeface="Cambria Math" panose="02040503050406030204" pitchFamily="18" charset="0"/>
                  <a:cs typeface="Arial" pitchFamily="34" charset="0"/>
                </a:rPr>
                <a:t>x</a:t>
              </a:r>
              <a:r>
                <a:rPr lang="en-US" dirty="0" smtClean="0">
                  <a:solidFill>
                    <a:prstClr val="black"/>
                  </a:solidFill>
                  <a:latin typeface="Cambria Math" panose="02040503050406030204" pitchFamily="18" charset="0"/>
                  <a:ea typeface="Cambria Math" panose="02040503050406030204" pitchFamily="18" charset="0"/>
                  <a:cs typeface="Arial" pitchFamily="34" charset="0"/>
                </a:rPr>
                <a:t> - 3</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35" name="Rectangle 34"/>
            <p:cNvSpPr/>
            <p:nvPr/>
          </p:nvSpPr>
          <p:spPr>
            <a:xfrm>
              <a:off x="2838206" y="1131332"/>
              <a:ext cx="131168" cy="369332"/>
            </a:xfrm>
            <a:prstGeom prst="rect">
              <a:avLst/>
            </a:prstGeom>
          </p:spPr>
          <p:txBody>
            <a:bodyPr wrap="none">
              <a:spAutoFit/>
            </a:bodyPr>
            <a:lstStyle/>
            <a:p>
              <a:pPr algn="ctr"/>
              <a:r>
                <a:rPr lang="en-US" dirty="0" smtClean="0">
                  <a:solidFill>
                    <a:prstClr val="black"/>
                  </a:solidFill>
                  <a:latin typeface="Cambria Math" panose="02040503050406030204" pitchFamily="18" charset="0"/>
                  <a:ea typeface="Cambria Math" panose="02040503050406030204" pitchFamily="18" charset="0"/>
                  <a:cs typeface="Arial" pitchFamily="34" charset="0"/>
                </a:rPr>
                <a:t>5</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cxnSp>
          <p:nvCxnSpPr>
            <p:cNvPr id="36" name="Straight Connector 35"/>
            <p:cNvCxnSpPr/>
            <p:nvPr/>
          </p:nvCxnSpPr>
          <p:spPr>
            <a:xfrm>
              <a:off x="2800560" y="1134229"/>
              <a:ext cx="206462" cy="1588"/>
            </a:xfrm>
            <a:prstGeom prst="line">
              <a:avLst/>
            </a:prstGeom>
            <a:ln w="19050" cap="sq" cmpd="sng">
              <a:round/>
            </a:ln>
            <a:effectLst/>
          </p:spPr>
          <p:style>
            <a:lnRef idx="2">
              <a:schemeClr val="dk1"/>
            </a:lnRef>
            <a:fillRef idx="0">
              <a:schemeClr val="dk1"/>
            </a:fillRef>
            <a:effectRef idx="1">
              <a:schemeClr val="dk1"/>
            </a:effectRef>
            <a:fontRef idx="minor">
              <a:schemeClr val="tx1"/>
            </a:fontRef>
          </p:style>
        </p:cxnSp>
      </p:grpSp>
      <p:sp>
        <p:nvSpPr>
          <p:cNvPr id="37" name="Rectangle 36"/>
          <p:cNvSpPr/>
          <p:nvPr/>
        </p:nvSpPr>
        <p:spPr>
          <a:xfrm>
            <a:off x="1771650" y="1857375"/>
            <a:ext cx="990600"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r>
              <a:rPr lang="en-US" dirty="0" smtClean="0">
                <a:solidFill>
                  <a:prstClr val="black"/>
                </a:solidFill>
                <a:latin typeface="Cambria Math" panose="02040503050406030204" pitchFamily="18" charset="0"/>
                <a:ea typeface="Cambria Math" panose="02040503050406030204" pitchFamily="18" charset="0"/>
              </a:rPr>
              <a:t>(</a:t>
            </a:r>
            <a:r>
              <a:rPr lang="en-US" i="1" dirty="0" smtClean="0">
                <a:solidFill>
                  <a:prstClr val="black"/>
                </a:solidFill>
                <a:latin typeface="Bookman Old Style" panose="02050604050505020204" pitchFamily="18" charset="0"/>
                <a:ea typeface="Cambria Math" panose="02040503050406030204" pitchFamily="18" charset="0"/>
              </a:rPr>
              <a:t>x</a:t>
            </a:r>
            <a:r>
              <a:rPr lang="en-US" dirty="0" smtClean="0">
                <a:solidFill>
                  <a:prstClr val="black"/>
                </a:solidFill>
                <a:latin typeface="Cambria Math" panose="02040503050406030204" pitchFamily="18" charset="0"/>
                <a:ea typeface="Cambria Math" panose="02040503050406030204" pitchFamily="18" charset="0"/>
              </a:rPr>
              <a:t> – 5)</a:t>
            </a:r>
          </a:p>
        </p:txBody>
      </p:sp>
      <p:sp>
        <p:nvSpPr>
          <p:cNvPr id="38" name="Rectangle 37"/>
          <p:cNvSpPr/>
          <p:nvPr/>
        </p:nvSpPr>
        <p:spPr>
          <a:xfrm>
            <a:off x="3048036" y="1857375"/>
            <a:ext cx="362925"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r>
              <a:rPr lang="en-US" dirty="0" smtClean="0">
                <a:solidFill>
                  <a:prstClr val="black"/>
                </a:solidFill>
                <a:latin typeface="Cambria Math" panose="02040503050406030204" pitchFamily="18" charset="0"/>
                <a:ea typeface="Cambria Math" panose="02040503050406030204" pitchFamily="18" charset="0"/>
              </a:rPr>
              <a:t>3</a:t>
            </a:r>
          </a:p>
        </p:txBody>
      </p:sp>
      <p:sp>
        <p:nvSpPr>
          <p:cNvPr id="39" name="Rectangle 38"/>
          <p:cNvSpPr/>
          <p:nvPr/>
        </p:nvSpPr>
        <p:spPr>
          <a:xfrm>
            <a:off x="3276600" y="1857375"/>
            <a:ext cx="990600"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r>
              <a:rPr lang="en-US" dirty="0" smtClean="0">
                <a:solidFill>
                  <a:prstClr val="black"/>
                </a:solidFill>
                <a:latin typeface="Cambria Math" panose="02040503050406030204" pitchFamily="18" charset="0"/>
                <a:ea typeface="Cambria Math" panose="02040503050406030204" pitchFamily="18" charset="0"/>
              </a:rPr>
              <a:t>(</a:t>
            </a:r>
            <a:r>
              <a:rPr lang="en-US" i="1" dirty="0" smtClean="0">
                <a:solidFill>
                  <a:prstClr val="black"/>
                </a:solidFill>
                <a:latin typeface="Bookman Old Style" panose="02050604050505020204" pitchFamily="18" charset="0"/>
                <a:ea typeface="Cambria Math" panose="02040503050406030204" pitchFamily="18" charset="0"/>
              </a:rPr>
              <a:t>x</a:t>
            </a:r>
            <a:r>
              <a:rPr lang="en-US" dirty="0" smtClean="0">
                <a:solidFill>
                  <a:prstClr val="black"/>
                </a:solidFill>
                <a:latin typeface="Cambria Math" panose="02040503050406030204" pitchFamily="18" charset="0"/>
                <a:ea typeface="Cambria Math" panose="02040503050406030204" pitchFamily="18" charset="0"/>
              </a:rPr>
              <a:t> – 3)</a:t>
            </a:r>
          </a:p>
        </p:txBody>
      </p:sp>
      <p:sp>
        <p:nvSpPr>
          <p:cNvPr id="60" name="Cloud Callout 59"/>
          <p:cNvSpPr/>
          <p:nvPr/>
        </p:nvSpPr>
        <p:spPr>
          <a:xfrm>
            <a:off x="4180500" y="693816"/>
            <a:ext cx="2204132" cy="1189709"/>
          </a:xfrm>
          <a:prstGeom prst="cloudCallout">
            <a:avLst>
              <a:gd name="adj1" fmla="val -73629"/>
              <a:gd name="adj2" fmla="val 40872"/>
            </a:avLst>
          </a:prstGeom>
          <a:gradFill flip="none" rotWithShape="1">
            <a:gsLst>
              <a:gs pos="0">
                <a:srgbClr val="FF66CC">
                  <a:tint val="66000"/>
                  <a:satMod val="160000"/>
                </a:srgbClr>
              </a:gs>
              <a:gs pos="50000">
                <a:srgbClr val="FF66CC">
                  <a:tint val="44500"/>
                  <a:satMod val="160000"/>
                </a:srgbClr>
              </a:gs>
              <a:gs pos="100000">
                <a:srgbClr val="FF66CC">
                  <a:tint val="23500"/>
                  <a:satMod val="160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mbria Math" panose="02040503050406030204" pitchFamily="18" charset="0"/>
              <a:ea typeface="Cambria Math" panose="02040503050406030204" pitchFamily="18" charset="0"/>
            </a:endParaRPr>
          </a:p>
        </p:txBody>
      </p:sp>
      <p:sp>
        <p:nvSpPr>
          <p:cNvPr id="62" name="Rectangle 61"/>
          <p:cNvSpPr/>
          <p:nvPr/>
        </p:nvSpPr>
        <p:spPr>
          <a:xfrm>
            <a:off x="4245893" y="996282"/>
            <a:ext cx="2107000" cy="584775"/>
          </a:xfrm>
          <a:prstGeom prst="rect">
            <a:avLst/>
          </a:prstGeom>
        </p:spPr>
        <p:txBody>
          <a:bodyPr wrap="square">
            <a:spAutoFit/>
          </a:bodyPr>
          <a:lstStyle/>
          <a:p>
            <a:pPr algn="ctr"/>
            <a:r>
              <a:rPr lang="en-US" sz="1600" b="1" dirty="0" smtClean="0">
                <a:solidFill>
                  <a:srgbClr val="002060"/>
                </a:solidFill>
                <a:latin typeface="Cambria Math" panose="02040503050406030204" pitchFamily="18" charset="0"/>
                <a:ea typeface="Cambria Math" panose="02040503050406030204" pitchFamily="18" charset="0"/>
              </a:rPr>
              <a:t>5 will be multiplied </a:t>
            </a:r>
          </a:p>
          <a:p>
            <a:r>
              <a:rPr lang="en-US" sz="1600" b="1" dirty="0">
                <a:solidFill>
                  <a:srgbClr val="002060"/>
                </a:solidFill>
                <a:latin typeface="Cambria Math" panose="02040503050406030204" pitchFamily="18" charset="0"/>
                <a:ea typeface="Cambria Math" panose="02040503050406030204" pitchFamily="18" charset="0"/>
              </a:rPr>
              <a:t> </a:t>
            </a:r>
            <a:r>
              <a:rPr lang="en-US" sz="1600" b="1" dirty="0" smtClean="0">
                <a:solidFill>
                  <a:srgbClr val="002060"/>
                </a:solidFill>
                <a:latin typeface="Cambria Math" panose="02040503050406030204" pitchFamily="18" charset="0"/>
                <a:ea typeface="Cambria Math" panose="02040503050406030204" pitchFamily="18" charset="0"/>
              </a:rPr>
              <a:t>          by  </a:t>
            </a:r>
            <a:r>
              <a:rPr lang="en-US" sz="1600" b="1" i="1" dirty="0" smtClean="0">
                <a:solidFill>
                  <a:srgbClr val="002060"/>
                </a:solidFill>
                <a:latin typeface="Bookman Old Style" panose="02050604050505020204" pitchFamily="18" charset="0"/>
                <a:ea typeface="Cambria Math" panose="02040503050406030204" pitchFamily="18" charset="0"/>
              </a:rPr>
              <a:t>x</a:t>
            </a:r>
            <a:r>
              <a:rPr lang="en-US" sz="1600" b="1" dirty="0" smtClean="0">
                <a:solidFill>
                  <a:srgbClr val="002060"/>
                </a:solidFill>
                <a:latin typeface="Cambria Math" panose="02040503050406030204" pitchFamily="18" charset="0"/>
                <a:ea typeface="Cambria Math" panose="02040503050406030204" pitchFamily="18" charset="0"/>
              </a:rPr>
              <a:t> - 5 .                 </a:t>
            </a:r>
          </a:p>
        </p:txBody>
      </p:sp>
      <p:sp>
        <p:nvSpPr>
          <p:cNvPr id="88" name="Rectangle 87"/>
          <p:cNvSpPr/>
          <p:nvPr/>
        </p:nvSpPr>
        <p:spPr>
          <a:xfrm>
            <a:off x="4245957" y="996552"/>
            <a:ext cx="2107000" cy="584775"/>
          </a:xfrm>
          <a:prstGeom prst="rect">
            <a:avLst/>
          </a:prstGeom>
        </p:spPr>
        <p:txBody>
          <a:bodyPr wrap="square">
            <a:spAutoFit/>
          </a:bodyPr>
          <a:lstStyle/>
          <a:p>
            <a:pPr algn="ctr"/>
            <a:r>
              <a:rPr lang="en-US" sz="1600" b="1" dirty="0" smtClean="0">
                <a:solidFill>
                  <a:srgbClr val="002060"/>
                </a:solidFill>
                <a:latin typeface="Cambria Math" panose="02040503050406030204" pitchFamily="18" charset="0"/>
                <a:ea typeface="Cambria Math" panose="02040503050406030204" pitchFamily="18" charset="0"/>
              </a:rPr>
              <a:t>3 will be multiplied </a:t>
            </a:r>
          </a:p>
          <a:p>
            <a:pPr algn="ctr"/>
            <a:r>
              <a:rPr lang="en-US" sz="1600" b="1" dirty="0" smtClean="0">
                <a:solidFill>
                  <a:srgbClr val="002060"/>
                </a:solidFill>
                <a:latin typeface="Cambria Math" panose="02040503050406030204" pitchFamily="18" charset="0"/>
                <a:ea typeface="Cambria Math" panose="02040503050406030204" pitchFamily="18" charset="0"/>
              </a:rPr>
              <a:t>    by  </a:t>
            </a:r>
            <a:r>
              <a:rPr lang="en-US" sz="1600" b="1" i="1" dirty="0" smtClean="0">
                <a:solidFill>
                  <a:srgbClr val="002060"/>
                </a:solidFill>
                <a:latin typeface="Bookman Old Style" panose="02050604050505020204" pitchFamily="18" charset="0"/>
                <a:ea typeface="Cambria Math" panose="02040503050406030204" pitchFamily="18" charset="0"/>
              </a:rPr>
              <a:t>x</a:t>
            </a:r>
            <a:r>
              <a:rPr lang="en-US" sz="1600" b="1" dirty="0" smtClean="0">
                <a:solidFill>
                  <a:srgbClr val="002060"/>
                </a:solidFill>
                <a:latin typeface="Cambria Math" panose="02040503050406030204" pitchFamily="18" charset="0"/>
                <a:ea typeface="Cambria Math" panose="02040503050406030204" pitchFamily="18" charset="0"/>
              </a:rPr>
              <a:t> - 3 .                 </a:t>
            </a:r>
          </a:p>
        </p:txBody>
      </p:sp>
      <p:grpSp>
        <p:nvGrpSpPr>
          <p:cNvPr id="93" name="Group 92"/>
          <p:cNvGrpSpPr/>
          <p:nvPr/>
        </p:nvGrpSpPr>
        <p:grpSpPr>
          <a:xfrm>
            <a:off x="4454723" y="799008"/>
            <a:ext cx="2355539" cy="1148209"/>
            <a:chOff x="6096215" y="3056468"/>
            <a:chExt cx="1686520" cy="1072629"/>
          </a:xfrm>
        </p:grpSpPr>
        <p:sp>
          <p:nvSpPr>
            <p:cNvPr id="94" name="Cloud Callout 93"/>
            <p:cNvSpPr/>
            <p:nvPr/>
          </p:nvSpPr>
          <p:spPr>
            <a:xfrm>
              <a:off x="6096215" y="3056468"/>
              <a:ext cx="1655996" cy="1072629"/>
            </a:xfrm>
            <a:prstGeom prst="cloudCallout">
              <a:avLst>
                <a:gd name="adj1" fmla="val -73629"/>
                <a:gd name="adj2" fmla="val 40872"/>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mbria Math" panose="02040503050406030204" pitchFamily="18" charset="0"/>
                <a:ea typeface="Cambria Math" panose="02040503050406030204" pitchFamily="18" charset="0"/>
              </a:endParaRPr>
            </a:p>
          </p:txBody>
        </p:sp>
        <p:sp>
          <p:nvSpPr>
            <p:cNvPr id="95" name="Rectangle 94"/>
            <p:cNvSpPr/>
            <p:nvPr/>
          </p:nvSpPr>
          <p:spPr>
            <a:xfrm>
              <a:off x="6153136" y="3317472"/>
              <a:ext cx="1629599" cy="546283"/>
            </a:xfrm>
            <a:prstGeom prst="rect">
              <a:avLst/>
            </a:prstGeom>
          </p:spPr>
          <p:txBody>
            <a:bodyPr wrap="square">
              <a:spAutoFit/>
            </a:bodyPr>
            <a:lstStyle/>
            <a:p>
              <a:pPr algn="ctr"/>
              <a:r>
                <a:rPr lang="en-US" sz="1600" b="1" dirty="0" smtClean="0">
                  <a:solidFill>
                    <a:srgbClr val="002060"/>
                  </a:solidFill>
                  <a:latin typeface="Cambria Math" panose="02040503050406030204" pitchFamily="18" charset="0"/>
                  <a:ea typeface="Cambria Math" panose="02040503050406030204" pitchFamily="18" charset="0"/>
                </a:rPr>
                <a:t>We will first open </a:t>
              </a:r>
            </a:p>
            <a:p>
              <a:pPr algn="ctr"/>
              <a:r>
                <a:rPr lang="en-US" sz="1600" b="1" dirty="0" smtClean="0">
                  <a:solidFill>
                    <a:srgbClr val="002060"/>
                  </a:solidFill>
                  <a:latin typeface="Cambria Math" panose="02040503050406030204" pitchFamily="18" charset="0"/>
                  <a:ea typeface="Cambria Math" panose="02040503050406030204" pitchFamily="18" charset="0"/>
                </a:rPr>
                <a:t>the brackets.</a:t>
              </a:r>
              <a:endParaRPr lang="en-US" sz="1600" b="1" dirty="0">
                <a:solidFill>
                  <a:srgbClr val="002060"/>
                </a:solidFill>
                <a:latin typeface="Cambria Math" panose="02040503050406030204" pitchFamily="18" charset="0"/>
                <a:ea typeface="Cambria Math" panose="02040503050406030204" pitchFamily="18" charset="0"/>
              </a:endParaRPr>
            </a:p>
          </p:txBody>
        </p:sp>
      </p:grpSp>
      <p:sp>
        <p:nvSpPr>
          <p:cNvPr id="96" name="Cloud Callout 95"/>
          <p:cNvSpPr/>
          <p:nvPr/>
        </p:nvSpPr>
        <p:spPr>
          <a:xfrm>
            <a:off x="4393932" y="761540"/>
            <a:ext cx="2204132" cy="1189709"/>
          </a:xfrm>
          <a:prstGeom prst="cloudCallout">
            <a:avLst>
              <a:gd name="adj1" fmla="val -73629"/>
              <a:gd name="adj2" fmla="val 40872"/>
            </a:avLst>
          </a:prstGeom>
          <a:gradFill flip="none" rotWithShape="1">
            <a:gsLst>
              <a:gs pos="0">
                <a:srgbClr val="FF6600">
                  <a:tint val="66000"/>
                  <a:satMod val="160000"/>
                </a:srgbClr>
              </a:gs>
              <a:gs pos="50000">
                <a:srgbClr val="FF6600">
                  <a:tint val="44500"/>
                  <a:satMod val="160000"/>
                </a:srgbClr>
              </a:gs>
              <a:gs pos="100000">
                <a:srgbClr val="FF6600">
                  <a:tint val="23500"/>
                  <a:satMod val="16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mbria Math" panose="02040503050406030204" pitchFamily="18" charset="0"/>
              <a:ea typeface="Cambria Math" panose="02040503050406030204" pitchFamily="18" charset="0"/>
            </a:endParaRPr>
          </a:p>
        </p:txBody>
      </p:sp>
      <p:sp>
        <p:nvSpPr>
          <p:cNvPr id="97" name="Rectangle 96"/>
          <p:cNvSpPr/>
          <p:nvPr/>
        </p:nvSpPr>
        <p:spPr>
          <a:xfrm>
            <a:off x="4401289" y="1113049"/>
            <a:ext cx="2107000" cy="584775"/>
          </a:xfrm>
          <a:prstGeom prst="rect">
            <a:avLst/>
          </a:prstGeom>
        </p:spPr>
        <p:txBody>
          <a:bodyPr wrap="square">
            <a:spAutoFit/>
          </a:bodyPr>
          <a:lstStyle/>
          <a:p>
            <a:pPr algn="ctr"/>
            <a:r>
              <a:rPr lang="en-US" sz="1600" b="1" dirty="0" smtClean="0">
                <a:solidFill>
                  <a:srgbClr val="002060"/>
                </a:solidFill>
                <a:latin typeface="Cambria Math" panose="02040503050406030204" pitchFamily="18" charset="0"/>
                <a:ea typeface="Cambria Math" panose="02040503050406030204" pitchFamily="18" charset="0"/>
              </a:rPr>
              <a:t>5 will be multiplied by </a:t>
            </a:r>
            <a:r>
              <a:rPr lang="en-US" sz="1600" b="1" i="1" dirty="0" smtClean="0">
                <a:solidFill>
                  <a:srgbClr val="002060"/>
                </a:solidFill>
                <a:latin typeface="Bookman Old Style" panose="02050604050505020204" pitchFamily="18" charset="0"/>
                <a:ea typeface="Cambria Math" panose="02040503050406030204" pitchFamily="18" charset="0"/>
              </a:rPr>
              <a:t>x</a:t>
            </a:r>
            <a:r>
              <a:rPr lang="en-US" sz="1600" b="1" dirty="0" smtClean="0">
                <a:solidFill>
                  <a:srgbClr val="002060"/>
                </a:solidFill>
                <a:latin typeface="Cambria Math" panose="02040503050406030204" pitchFamily="18" charset="0"/>
                <a:ea typeface="Cambria Math" panose="02040503050406030204" pitchFamily="18" charset="0"/>
              </a:rPr>
              <a:t>.</a:t>
            </a:r>
            <a:endParaRPr lang="en-US" sz="1600" b="1" dirty="0">
              <a:solidFill>
                <a:srgbClr val="002060"/>
              </a:solidFill>
              <a:latin typeface="Cambria Math" panose="02040503050406030204" pitchFamily="18" charset="0"/>
              <a:ea typeface="Cambria Math" panose="02040503050406030204" pitchFamily="18" charset="0"/>
            </a:endParaRPr>
          </a:p>
        </p:txBody>
      </p:sp>
      <p:sp>
        <p:nvSpPr>
          <p:cNvPr id="98" name="Rectangle 97"/>
          <p:cNvSpPr/>
          <p:nvPr/>
        </p:nvSpPr>
        <p:spPr>
          <a:xfrm>
            <a:off x="4401045" y="1120571"/>
            <a:ext cx="2107000" cy="584775"/>
          </a:xfrm>
          <a:prstGeom prst="rect">
            <a:avLst/>
          </a:prstGeom>
        </p:spPr>
        <p:txBody>
          <a:bodyPr wrap="square">
            <a:spAutoFit/>
          </a:bodyPr>
          <a:lstStyle/>
          <a:p>
            <a:pPr algn="ctr"/>
            <a:r>
              <a:rPr lang="en-US" sz="1600" b="1" dirty="0" smtClean="0">
                <a:solidFill>
                  <a:srgbClr val="002060"/>
                </a:solidFill>
                <a:latin typeface="Cambria Math" panose="02040503050406030204" pitchFamily="18" charset="0"/>
                <a:ea typeface="Cambria Math" panose="02040503050406030204" pitchFamily="18" charset="0"/>
              </a:rPr>
              <a:t>5 will be multiplied by 5.</a:t>
            </a:r>
            <a:endParaRPr lang="en-US" sz="1600" b="1" dirty="0">
              <a:solidFill>
                <a:srgbClr val="002060"/>
              </a:solidFill>
              <a:latin typeface="Cambria Math" panose="02040503050406030204" pitchFamily="18" charset="0"/>
              <a:ea typeface="Cambria Math" panose="02040503050406030204" pitchFamily="18" charset="0"/>
            </a:endParaRPr>
          </a:p>
        </p:txBody>
      </p:sp>
      <p:sp>
        <p:nvSpPr>
          <p:cNvPr id="99" name="Curved Down Arrow 98"/>
          <p:cNvSpPr/>
          <p:nvPr/>
        </p:nvSpPr>
        <p:spPr>
          <a:xfrm rot="10800000" flipH="1" flipV="1">
            <a:off x="1669254" y="1796230"/>
            <a:ext cx="335955" cy="136029"/>
          </a:xfrm>
          <a:prstGeom prst="curvedDownArrow">
            <a:avLst/>
          </a:prstGeom>
          <a:solidFill>
            <a:srgbClr val="FFFF00"/>
          </a:solid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black"/>
              </a:solidFill>
              <a:latin typeface="Bookman Old Style" panose="02050604050505020204" pitchFamily="18" charset="0"/>
            </a:endParaRPr>
          </a:p>
        </p:txBody>
      </p:sp>
      <p:sp>
        <p:nvSpPr>
          <p:cNvPr id="100" name="Curved Down Arrow 99"/>
          <p:cNvSpPr/>
          <p:nvPr/>
        </p:nvSpPr>
        <p:spPr>
          <a:xfrm rot="10800000" flipH="1" flipV="1">
            <a:off x="1707528" y="1783966"/>
            <a:ext cx="654683" cy="149632"/>
          </a:xfrm>
          <a:prstGeom prst="curvedDownArrow">
            <a:avLst/>
          </a:prstGeom>
          <a:solidFill>
            <a:srgbClr val="FFFF00"/>
          </a:solid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black"/>
              </a:solidFill>
              <a:latin typeface="Bookman Old Style" panose="02050604050505020204" pitchFamily="18" charset="0"/>
            </a:endParaRPr>
          </a:p>
        </p:txBody>
      </p:sp>
      <p:sp>
        <p:nvSpPr>
          <p:cNvPr id="101" name="Rectangle 100"/>
          <p:cNvSpPr/>
          <p:nvPr/>
        </p:nvSpPr>
        <p:spPr>
          <a:xfrm>
            <a:off x="2736552" y="2124075"/>
            <a:ext cx="304800"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pPr algn="ctr"/>
            <a:r>
              <a:rPr lang="en-US" dirty="0" smtClean="0">
                <a:solidFill>
                  <a:prstClr val="black"/>
                </a:solidFill>
                <a:latin typeface="Cambria Math" panose="02040503050406030204" pitchFamily="18" charset="0"/>
                <a:ea typeface="Cambria Math" panose="02040503050406030204" pitchFamily="18" charset="0"/>
              </a:rPr>
              <a:t>=</a:t>
            </a:r>
          </a:p>
        </p:txBody>
      </p:sp>
      <p:sp>
        <p:nvSpPr>
          <p:cNvPr id="102" name="Rectangle 101"/>
          <p:cNvSpPr/>
          <p:nvPr/>
        </p:nvSpPr>
        <p:spPr>
          <a:xfrm>
            <a:off x="1542084" y="2124075"/>
            <a:ext cx="515325"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r>
              <a:rPr lang="en-US" dirty="0" smtClean="0">
                <a:solidFill>
                  <a:prstClr val="black"/>
                </a:solidFill>
                <a:latin typeface="Cambria Math" panose="02040503050406030204" pitchFamily="18" charset="0"/>
                <a:ea typeface="Cambria Math" panose="02040503050406030204" pitchFamily="18" charset="0"/>
              </a:rPr>
              <a:t>5</a:t>
            </a:r>
            <a:r>
              <a:rPr lang="en-US" i="1" dirty="0" smtClean="0">
                <a:solidFill>
                  <a:prstClr val="black"/>
                </a:solidFill>
                <a:latin typeface="Bookman Old Style" panose="02050604050505020204" pitchFamily="18" charset="0"/>
                <a:ea typeface="Cambria Math" panose="02040503050406030204" pitchFamily="18" charset="0"/>
              </a:rPr>
              <a:t>x</a:t>
            </a:r>
          </a:p>
        </p:txBody>
      </p:sp>
      <p:sp>
        <p:nvSpPr>
          <p:cNvPr id="103" name="Rectangle 102"/>
          <p:cNvSpPr/>
          <p:nvPr/>
        </p:nvSpPr>
        <p:spPr>
          <a:xfrm>
            <a:off x="1981200" y="2124075"/>
            <a:ext cx="304800"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pPr algn="ctr"/>
            <a:r>
              <a:rPr lang="en-US" dirty="0" smtClean="0">
                <a:solidFill>
                  <a:prstClr val="black"/>
                </a:solidFill>
                <a:latin typeface="Cambria Math" panose="02040503050406030204" pitchFamily="18" charset="0"/>
                <a:ea typeface="Cambria Math" panose="02040503050406030204" pitchFamily="18" charset="0"/>
              </a:rPr>
              <a:t>–</a:t>
            </a:r>
          </a:p>
        </p:txBody>
      </p:sp>
      <p:sp>
        <p:nvSpPr>
          <p:cNvPr id="104" name="Rectangle 103"/>
          <p:cNvSpPr/>
          <p:nvPr/>
        </p:nvSpPr>
        <p:spPr>
          <a:xfrm>
            <a:off x="2286002" y="2124075"/>
            <a:ext cx="515325"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r>
              <a:rPr lang="en-US" dirty="0" smtClean="0">
                <a:solidFill>
                  <a:prstClr val="black"/>
                </a:solidFill>
                <a:latin typeface="Cambria Math" panose="02040503050406030204" pitchFamily="18" charset="0"/>
                <a:ea typeface="Cambria Math" panose="02040503050406030204" pitchFamily="18" charset="0"/>
              </a:rPr>
              <a:t>25</a:t>
            </a:r>
          </a:p>
        </p:txBody>
      </p:sp>
      <p:grpSp>
        <p:nvGrpSpPr>
          <p:cNvPr id="113" name="Group 112"/>
          <p:cNvGrpSpPr/>
          <p:nvPr/>
        </p:nvGrpSpPr>
        <p:grpSpPr>
          <a:xfrm>
            <a:off x="4561999" y="881364"/>
            <a:ext cx="2355539" cy="1148209"/>
            <a:chOff x="6096215" y="3056468"/>
            <a:chExt cx="1686520" cy="1072629"/>
          </a:xfrm>
        </p:grpSpPr>
        <p:sp>
          <p:nvSpPr>
            <p:cNvPr id="114" name="Cloud Callout 113"/>
            <p:cNvSpPr/>
            <p:nvPr/>
          </p:nvSpPr>
          <p:spPr>
            <a:xfrm>
              <a:off x="6096215" y="3056468"/>
              <a:ext cx="1655996" cy="1072629"/>
            </a:xfrm>
            <a:prstGeom prst="cloudCallout">
              <a:avLst>
                <a:gd name="adj1" fmla="val -73629"/>
                <a:gd name="adj2" fmla="val 40872"/>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mbria Math" panose="02040503050406030204" pitchFamily="18" charset="0"/>
                <a:ea typeface="Cambria Math" panose="02040503050406030204" pitchFamily="18" charset="0"/>
              </a:endParaRPr>
            </a:p>
          </p:txBody>
        </p:sp>
        <p:sp>
          <p:nvSpPr>
            <p:cNvPr id="115" name="Rectangle 114"/>
            <p:cNvSpPr/>
            <p:nvPr/>
          </p:nvSpPr>
          <p:spPr>
            <a:xfrm>
              <a:off x="6153136" y="3317472"/>
              <a:ext cx="1629599" cy="546283"/>
            </a:xfrm>
            <a:prstGeom prst="rect">
              <a:avLst/>
            </a:prstGeom>
          </p:spPr>
          <p:txBody>
            <a:bodyPr wrap="square">
              <a:spAutoFit/>
            </a:bodyPr>
            <a:lstStyle/>
            <a:p>
              <a:pPr algn="ctr"/>
              <a:r>
                <a:rPr lang="en-US" sz="1600" b="1" dirty="0" smtClean="0">
                  <a:solidFill>
                    <a:srgbClr val="002060"/>
                  </a:solidFill>
                  <a:latin typeface="Cambria Math" panose="02040503050406030204" pitchFamily="18" charset="0"/>
                  <a:ea typeface="Cambria Math" panose="02040503050406030204" pitchFamily="18" charset="0"/>
                </a:rPr>
                <a:t>We will second open </a:t>
              </a:r>
            </a:p>
            <a:p>
              <a:pPr algn="ctr"/>
              <a:r>
                <a:rPr lang="en-US" sz="1600" b="1" dirty="0" smtClean="0">
                  <a:solidFill>
                    <a:srgbClr val="002060"/>
                  </a:solidFill>
                  <a:latin typeface="Cambria Math" panose="02040503050406030204" pitchFamily="18" charset="0"/>
                  <a:ea typeface="Cambria Math" panose="02040503050406030204" pitchFamily="18" charset="0"/>
                </a:rPr>
                <a:t>the brackets.</a:t>
              </a:r>
              <a:endParaRPr lang="en-US" sz="1600" b="1" dirty="0">
                <a:solidFill>
                  <a:srgbClr val="002060"/>
                </a:solidFill>
                <a:latin typeface="Cambria Math" panose="02040503050406030204" pitchFamily="18" charset="0"/>
                <a:ea typeface="Cambria Math" panose="02040503050406030204" pitchFamily="18" charset="0"/>
              </a:endParaRPr>
            </a:p>
          </p:txBody>
        </p:sp>
      </p:grpSp>
      <p:sp>
        <p:nvSpPr>
          <p:cNvPr id="116" name="Cloud Callout 115"/>
          <p:cNvSpPr/>
          <p:nvPr/>
        </p:nvSpPr>
        <p:spPr>
          <a:xfrm>
            <a:off x="4555472" y="853548"/>
            <a:ext cx="2204132" cy="1189709"/>
          </a:xfrm>
          <a:prstGeom prst="cloudCallout">
            <a:avLst>
              <a:gd name="adj1" fmla="val -73629"/>
              <a:gd name="adj2" fmla="val 40872"/>
            </a:avLst>
          </a:prstGeom>
          <a:gradFill flip="none" rotWithShape="1">
            <a:gsLst>
              <a:gs pos="0">
                <a:srgbClr val="FF6600">
                  <a:tint val="66000"/>
                  <a:satMod val="160000"/>
                </a:srgbClr>
              </a:gs>
              <a:gs pos="50000">
                <a:srgbClr val="FF6600">
                  <a:tint val="44500"/>
                  <a:satMod val="160000"/>
                </a:srgbClr>
              </a:gs>
              <a:gs pos="100000">
                <a:srgbClr val="FF6600">
                  <a:tint val="23500"/>
                  <a:satMod val="16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mbria Math" panose="02040503050406030204" pitchFamily="18" charset="0"/>
              <a:ea typeface="Cambria Math" panose="02040503050406030204" pitchFamily="18" charset="0"/>
            </a:endParaRPr>
          </a:p>
        </p:txBody>
      </p:sp>
      <p:sp>
        <p:nvSpPr>
          <p:cNvPr id="117" name="Rectangle 116"/>
          <p:cNvSpPr/>
          <p:nvPr/>
        </p:nvSpPr>
        <p:spPr>
          <a:xfrm>
            <a:off x="4618739" y="1234548"/>
            <a:ext cx="2107000" cy="584775"/>
          </a:xfrm>
          <a:prstGeom prst="rect">
            <a:avLst/>
          </a:prstGeom>
        </p:spPr>
        <p:txBody>
          <a:bodyPr wrap="square">
            <a:spAutoFit/>
          </a:bodyPr>
          <a:lstStyle/>
          <a:p>
            <a:pPr algn="ctr"/>
            <a:r>
              <a:rPr lang="en-US" sz="1600" b="1" dirty="0" smtClean="0">
                <a:solidFill>
                  <a:srgbClr val="002060"/>
                </a:solidFill>
                <a:latin typeface="Cambria Math" panose="02040503050406030204" pitchFamily="18" charset="0"/>
                <a:ea typeface="Cambria Math" panose="02040503050406030204" pitchFamily="18" charset="0"/>
              </a:rPr>
              <a:t>3 will be multiplied by </a:t>
            </a:r>
            <a:r>
              <a:rPr lang="en-US" sz="1600" b="1" i="1" dirty="0" smtClean="0">
                <a:solidFill>
                  <a:srgbClr val="002060"/>
                </a:solidFill>
                <a:latin typeface="Bookman Old Style" panose="02050604050505020204" pitchFamily="18" charset="0"/>
                <a:ea typeface="Cambria Math" panose="02040503050406030204" pitchFamily="18" charset="0"/>
              </a:rPr>
              <a:t>x</a:t>
            </a:r>
            <a:r>
              <a:rPr lang="en-US" sz="1600" b="1" dirty="0" smtClean="0">
                <a:solidFill>
                  <a:srgbClr val="002060"/>
                </a:solidFill>
                <a:latin typeface="Cambria Math" panose="02040503050406030204" pitchFamily="18" charset="0"/>
                <a:ea typeface="Cambria Math" panose="02040503050406030204" pitchFamily="18" charset="0"/>
              </a:rPr>
              <a:t>.</a:t>
            </a:r>
            <a:endParaRPr lang="en-US" sz="1600" b="1" dirty="0">
              <a:solidFill>
                <a:srgbClr val="002060"/>
              </a:solidFill>
              <a:latin typeface="Cambria Math" panose="02040503050406030204" pitchFamily="18" charset="0"/>
              <a:ea typeface="Cambria Math" panose="02040503050406030204" pitchFamily="18" charset="0"/>
            </a:endParaRPr>
          </a:p>
        </p:txBody>
      </p:sp>
      <p:sp>
        <p:nvSpPr>
          <p:cNvPr id="118" name="Rectangle 117"/>
          <p:cNvSpPr/>
          <p:nvPr/>
        </p:nvSpPr>
        <p:spPr>
          <a:xfrm>
            <a:off x="4618739" y="1234548"/>
            <a:ext cx="2107000" cy="584775"/>
          </a:xfrm>
          <a:prstGeom prst="rect">
            <a:avLst/>
          </a:prstGeom>
        </p:spPr>
        <p:txBody>
          <a:bodyPr wrap="square">
            <a:spAutoFit/>
          </a:bodyPr>
          <a:lstStyle/>
          <a:p>
            <a:pPr algn="ctr"/>
            <a:r>
              <a:rPr lang="en-US" sz="1600" b="1" dirty="0" smtClean="0">
                <a:solidFill>
                  <a:srgbClr val="002060"/>
                </a:solidFill>
                <a:latin typeface="Cambria Math" panose="02040503050406030204" pitchFamily="18" charset="0"/>
                <a:ea typeface="Cambria Math" panose="02040503050406030204" pitchFamily="18" charset="0"/>
              </a:rPr>
              <a:t>3 will be multiplied by 3.</a:t>
            </a:r>
            <a:endParaRPr lang="en-US" sz="1600" b="1" dirty="0">
              <a:solidFill>
                <a:srgbClr val="002060"/>
              </a:solidFill>
              <a:latin typeface="Cambria Math" panose="02040503050406030204" pitchFamily="18" charset="0"/>
              <a:ea typeface="Cambria Math" panose="02040503050406030204" pitchFamily="18" charset="0"/>
            </a:endParaRPr>
          </a:p>
        </p:txBody>
      </p:sp>
      <p:sp>
        <p:nvSpPr>
          <p:cNvPr id="119" name="Curved Down Arrow 118"/>
          <p:cNvSpPr/>
          <p:nvPr/>
        </p:nvSpPr>
        <p:spPr>
          <a:xfrm rot="10800000" flipH="1" flipV="1">
            <a:off x="3186521" y="1843578"/>
            <a:ext cx="335955" cy="136029"/>
          </a:xfrm>
          <a:prstGeom prst="curvedDownArrow">
            <a:avLst/>
          </a:prstGeom>
          <a:solidFill>
            <a:srgbClr val="FFFF00"/>
          </a:solid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black"/>
              </a:solidFill>
              <a:latin typeface="Bookman Old Style" panose="02050604050505020204" pitchFamily="18" charset="0"/>
            </a:endParaRPr>
          </a:p>
        </p:txBody>
      </p:sp>
      <p:sp>
        <p:nvSpPr>
          <p:cNvPr id="120" name="Curved Down Arrow 119"/>
          <p:cNvSpPr/>
          <p:nvPr/>
        </p:nvSpPr>
        <p:spPr>
          <a:xfrm rot="10800000" flipH="1" flipV="1">
            <a:off x="3224818" y="1831314"/>
            <a:ext cx="654683" cy="149632"/>
          </a:xfrm>
          <a:prstGeom prst="curvedDownArrow">
            <a:avLst/>
          </a:prstGeom>
          <a:solidFill>
            <a:srgbClr val="FFFF00"/>
          </a:solid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black"/>
              </a:solidFill>
              <a:latin typeface="Bookman Old Style" panose="02050604050505020204" pitchFamily="18" charset="0"/>
            </a:endParaRPr>
          </a:p>
        </p:txBody>
      </p:sp>
      <p:sp>
        <p:nvSpPr>
          <p:cNvPr id="121" name="Rectangle 120"/>
          <p:cNvSpPr/>
          <p:nvPr/>
        </p:nvSpPr>
        <p:spPr>
          <a:xfrm>
            <a:off x="3057544" y="2124075"/>
            <a:ext cx="515325"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r>
              <a:rPr lang="en-US" dirty="0" smtClean="0">
                <a:solidFill>
                  <a:prstClr val="black"/>
                </a:solidFill>
                <a:latin typeface="Cambria Math" panose="02040503050406030204" pitchFamily="18" charset="0"/>
                <a:ea typeface="Cambria Math" panose="02040503050406030204" pitchFamily="18" charset="0"/>
              </a:rPr>
              <a:t>3</a:t>
            </a:r>
            <a:r>
              <a:rPr lang="en-US" i="1" dirty="0" smtClean="0">
                <a:solidFill>
                  <a:prstClr val="black"/>
                </a:solidFill>
                <a:latin typeface="Bookman Old Style" panose="02050604050505020204" pitchFamily="18" charset="0"/>
                <a:ea typeface="Cambria Math" panose="02040503050406030204" pitchFamily="18" charset="0"/>
              </a:rPr>
              <a:t>x</a:t>
            </a:r>
          </a:p>
        </p:txBody>
      </p:sp>
      <p:sp>
        <p:nvSpPr>
          <p:cNvPr id="122" name="Rectangle 121"/>
          <p:cNvSpPr/>
          <p:nvPr/>
        </p:nvSpPr>
        <p:spPr>
          <a:xfrm>
            <a:off x="3496650" y="2124075"/>
            <a:ext cx="304800"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pPr algn="ctr"/>
            <a:r>
              <a:rPr lang="en-US" dirty="0" smtClean="0">
                <a:solidFill>
                  <a:prstClr val="black"/>
                </a:solidFill>
                <a:latin typeface="Cambria Math" panose="02040503050406030204" pitchFamily="18" charset="0"/>
                <a:ea typeface="Cambria Math" panose="02040503050406030204" pitchFamily="18" charset="0"/>
              </a:rPr>
              <a:t>–</a:t>
            </a:r>
          </a:p>
        </p:txBody>
      </p:sp>
      <p:sp>
        <p:nvSpPr>
          <p:cNvPr id="123" name="Rectangle 122"/>
          <p:cNvSpPr/>
          <p:nvPr/>
        </p:nvSpPr>
        <p:spPr>
          <a:xfrm>
            <a:off x="3743824" y="2124075"/>
            <a:ext cx="515325"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r>
              <a:rPr lang="en-US" dirty="0" smtClean="0">
                <a:solidFill>
                  <a:prstClr val="black"/>
                </a:solidFill>
                <a:latin typeface="Cambria Math" panose="02040503050406030204" pitchFamily="18" charset="0"/>
                <a:ea typeface="Cambria Math" panose="02040503050406030204" pitchFamily="18" charset="0"/>
              </a:rPr>
              <a:t>9</a:t>
            </a:r>
          </a:p>
        </p:txBody>
      </p:sp>
      <p:sp>
        <p:nvSpPr>
          <p:cNvPr id="124" name="Rectangle 123"/>
          <p:cNvSpPr/>
          <p:nvPr/>
        </p:nvSpPr>
        <p:spPr>
          <a:xfrm>
            <a:off x="3466125" y="2440543"/>
            <a:ext cx="304800"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pPr algn="ctr"/>
            <a:r>
              <a:rPr lang="en-US" dirty="0">
                <a:solidFill>
                  <a:prstClr val="black"/>
                </a:solidFill>
                <a:latin typeface="Cambria Math" panose="02040503050406030204" pitchFamily="18" charset="0"/>
                <a:ea typeface="Cambria Math" panose="02040503050406030204" pitchFamily="18" charset="0"/>
              </a:rPr>
              <a:t>–</a:t>
            </a:r>
          </a:p>
        </p:txBody>
      </p:sp>
      <p:sp>
        <p:nvSpPr>
          <p:cNvPr id="125" name="Rectangle 124"/>
          <p:cNvSpPr/>
          <p:nvPr/>
        </p:nvSpPr>
        <p:spPr>
          <a:xfrm>
            <a:off x="2265982" y="2440543"/>
            <a:ext cx="515325"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r>
              <a:rPr lang="en-US" dirty="0" smtClean="0">
                <a:solidFill>
                  <a:prstClr val="black"/>
                </a:solidFill>
                <a:latin typeface="Cambria Math" panose="02040503050406030204" pitchFamily="18" charset="0"/>
                <a:ea typeface="Cambria Math" panose="02040503050406030204" pitchFamily="18" charset="0"/>
              </a:rPr>
              <a:t>5</a:t>
            </a:r>
            <a:r>
              <a:rPr lang="en-US" i="1" dirty="0" smtClean="0">
                <a:solidFill>
                  <a:prstClr val="black"/>
                </a:solidFill>
                <a:latin typeface="Bookman Old Style" panose="02050604050505020204" pitchFamily="18" charset="0"/>
                <a:ea typeface="Cambria Math" panose="02040503050406030204" pitchFamily="18" charset="0"/>
              </a:rPr>
              <a:t>x</a:t>
            </a:r>
          </a:p>
        </p:txBody>
      </p:sp>
      <p:sp>
        <p:nvSpPr>
          <p:cNvPr id="126" name="Rectangle 125"/>
          <p:cNvSpPr/>
          <p:nvPr/>
        </p:nvSpPr>
        <p:spPr>
          <a:xfrm>
            <a:off x="2736552" y="2440543"/>
            <a:ext cx="304800"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pPr algn="ctr"/>
            <a:r>
              <a:rPr lang="en-US" dirty="0" smtClean="0">
                <a:solidFill>
                  <a:prstClr val="black"/>
                </a:solidFill>
                <a:latin typeface="Cambria Math" panose="02040503050406030204" pitchFamily="18" charset="0"/>
                <a:ea typeface="Cambria Math" panose="02040503050406030204" pitchFamily="18" charset="0"/>
              </a:rPr>
              <a:t>=</a:t>
            </a:r>
          </a:p>
        </p:txBody>
      </p:sp>
      <p:sp>
        <p:nvSpPr>
          <p:cNvPr id="127" name="Rectangle 126"/>
          <p:cNvSpPr/>
          <p:nvPr/>
        </p:nvSpPr>
        <p:spPr>
          <a:xfrm>
            <a:off x="3073661" y="2440543"/>
            <a:ext cx="515325"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r>
              <a:rPr lang="en-US" dirty="0" smtClean="0">
                <a:solidFill>
                  <a:prstClr val="black"/>
                </a:solidFill>
                <a:latin typeface="Cambria Math" panose="02040503050406030204" pitchFamily="18" charset="0"/>
                <a:ea typeface="Cambria Math" panose="02040503050406030204" pitchFamily="18" charset="0"/>
              </a:rPr>
              <a:t>3</a:t>
            </a:r>
            <a:r>
              <a:rPr lang="en-US" i="1" dirty="0" smtClean="0">
                <a:solidFill>
                  <a:prstClr val="black"/>
                </a:solidFill>
                <a:latin typeface="Bookman Old Style" panose="02050604050505020204" pitchFamily="18" charset="0"/>
                <a:ea typeface="Cambria Math" panose="02040503050406030204" pitchFamily="18" charset="0"/>
              </a:rPr>
              <a:t>x</a:t>
            </a:r>
          </a:p>
        </p:txBody>
      </p:sp>
      <p:sp>
        <p:nvSpPr>
          <p:cNvPr id="128" name="Rectangle 127"/>
          <p:cNvSpPr/>
          <p:nvPr/>
        </p:nvSpPr>
        <p:spPr>
          <a:xfrm>
            <a:off x="3742381" y="2440543"/>
            <a:ext cx="515325"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r>
              <a:rPr lang="en-US" dirty="0" smtClean="0">
                <a:solidFill>
                  <a:prstClr val="black"/>
                </a:solidFill>
                <a:latin typeface="Cambria Math" panose="02040503050406030204" pitchFamily="18" charset="0"/>
                <a:ea typeface="Cambria Math" panose="02040503050406030204" pitchFamily="18" charset="0"/>
              </a:rPr>
              <a:t>9</a:t>
            </a:r>
            <a:endParaRPr lang="en-US" i="1" dirty="0" smtClean="0">
              <a:solidFill>
                <a:prstClr val="black"/>
              </a:solidFill>
              <a:latin typeface="Bookman Old Style" panose="02050604050505020204" pitchFamily="18" charset="0"/>
              <a:ea typeface="Cambria Math" panose="02040503050406030204" pitchFamily="18" charset="0"/>
            </a:endParaRPr>
          </a:p>
        </p:txBody>
      </p:sp>
      <p:sp>
        <p:nvSpPr>
          <p:cNvPr id="129" name="Rectangle 128"/>
          <p:cNvSpPr/>
          <p:nvPr/>
        </p:nvSpPr>
        <p:spPr>
          <a:xfrm>
            <a:off x="3999525" y="2440543"/>
            <a:ext cx="304800"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pPr algn="ctr"/>
            <a:r>
              <a:rPr lang="en-US" dirty="0">
                <a:solidFill>
                  <a:srgbClr val="C00000"/>
                </a:solidFill>
                <a:latin typeface="Cambria Math" panose="02040503050406030204" pitchFamily="18" charset="0"/>
                <a:ea typeface="Cambria Math" panose="02040503050406030204" pitchFamily="18" charset="0"/>
              </a:rPr>
              <a:t>+</a:t>
            </a:r>
            <a:endParaRPr lang="en-US" dirty="0" smtClean="0">
              <a:solidFill>
                <a:srgbClr val="C00000"/>
              </a:solidFill>
              <a:latin typeface="Cambria Math" panose="02040503050406030204" pitchFamily="18" charset="0"/>
              <a:ea typeface="Cambria Math" panose="02040503050406030204" pitchFamily="18" charset="0"/>
            </a:endParaRPr>
          </a:p>
        </p:txBody>
      </p:sp>
      <p:sp>
        <p:nvSpPr>
          <p:cNvPr id="130" name="Rectangle 129"/>
          <p:cNvSpPr/>
          <p:nvPr/>
        </p:nvSpPr>
        <p:spPr>
          <a:xfrm>
            <a:off x="4304373" y="2440543"/>
            <a:ext cx="515325"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r>
              <a:rPr lang="en-US" dirty="0" smtClean="0">
                <a:solidFill>
                  <a:srgbClr val="C00000"/>
                </a:solidFill>
                <a:latin typeface="Cambria Math" panose="02040503050406030204" pitchFamily="18" charset="0"/>
                <a:ea typeface="Cambria Math" panose="02040503050406030204" pitchFamily="18" charset="0"/>
              </a:rPr>
              <a:t>25</a:t>
            </a:r>
          </a:p>
        </p:txBody>
      </p:sp>
      <p:grpSp>
        <p:nvGrpSpPr>
          <p:cNvPr id="133" name="Group 132"/>
          <p:cNvGrpSpPr/>
          <p:nvPr/>
        </p:nvGrpSpPr>
        <p:grpSpPr>
          <a:xfrm>
            <a:off x="1970700" y="2125496"/>
            <a:ext cx="829650" cy="369332"/>
            <a:chOff x="2133600" y="2495550"/>
            <a:chExt cx="829650" cy="369332"/>
          </a:xfrm>
        </p:grpSpPr>
        <p:sp>
          <p:nvSpPr>
            <p:cNvPr id="131" name="Rectangle 130"/>
            <p:cNvSpPr/>
            <p:nvPr/>
          </p:nvSpPr>
          <p:spPr>
            <a:xfrm>
              <a:off x="2133600" y="2495550"/>
              <a:ext cx="304800"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pPr algn="ctr"/>
              <a:r>
                <a:rPr lang="en-US" dirty="0" smtClean="0">
                  <a:solidFill>
                    <a:srgbClr val="C00000"/>
                  </a:solidFill>
                  <a:latin typeface="Cambria Math" panose="02040503050406030204" pitchFamily="18" charset="0"/>
                  <a:ea typeface="Cambria Math" panose="02040503050406030204" pitchFamily="18" charset="0"/>
                </a:rPr>
                <a:t>–</a:t>
              </a:r>
            </a:p>
          </p:txBody>
        </p:sp>
        <p:sp>
          <p:nvSpPr>
            <p:cNvPr id="132" name="Rectangle 131"/>
            <p:cNvSpPr/>
            <p:nvPr/>
          </p:nvSpPr>
          <p:spPr>
            <a:xfrm>
              <a:off x="2447925" y="2495550"/>
              <a:ext cx="515325"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r>
                <a:rPr lang="en-US" dirty="0" smtClean="0">
                  <a:solidFill>
                    <a:srgbClr val="C00000"/>
                  </a:solidFill>
                  <a:latin typeface="Cambria Math" panose="02040503050406030204" pitchFamily="18" charset="0"/>
                  <a:ea typeface="Cambria Math" panose="02040503050406030204" pitchFamily="18" charset="0"/>
                </a:rPr>
                <a:t>25</a:t>
              </a:r>
            </a:p>
          </p:txBody>
        </p:sp>
      </p:grpSp>
      <p:grpSp>
        <p:nvGrpSpPr>
          <p:cNvPr id="134" name="Group 133"/>
          <p:cNvGrpSpPr/>
          <p:nvPr/>
        </p:nvGrpSpPr>
        <p:grpSpPr>
          <a:xfrm>
            <a:off x="4583980" y="1216346"/>
            <a:ext cx="2355539" cy="1273539"/>
            <a:chOff x="6096215" y="3056468"/>
            <a:chExt cx="1686520" cy="1189709"/>
          </a:xfrm>
        </p:grpSpPr>
        <p:sp>
          <p:nvSpPr>
            <p:cNvPr id="135" name="Cloud Callout 134"/>
            <p:cNvSpPr/>
            <p:nvPr/>
          </p:nvSpPr>
          <p:spPr>
            <a:xfrm>
              <a:off x="6096215" y="3056468"/>
              <a:ext cx="1655996" cy="1189709"/>
            </a:xfrm>
            <a:prstGeom prst="cloudCallout">
              <a:avLst>
                <a:gd name="adj1" fmla="val -73629"/>
                <a:gd name="adj2" fmla="val 40872"/>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mbria Math" panose="02040503050406030204" pitchFamily="18" charset="0"/>
                <a:ea typeface="Cambria Math" panose="02040503050406030204" pitchFamily="18" charset="0"/>
              </a:endParaRPr>
            </a:p>
          </p:txBody>
        </p:sp>
        <p:sp>
          <p:nvSpPr>
            <p:cNvPr id="136" name="Rectangle 135"/>
            <p:cNvSpPr/>
            <p:nvPr/>
          </p:nvSpPr>
          <p:spPr>
            <a:xfrm>
              <a:off x="6153136" y="3317472"/>
              <a:ext cx="1629599" cy="776297"/>
            </a:xfrm>
            <a:prstGeom prst="rect">
              <a:avLst/>
            </a:prstGeom>
          </p:spPr>
          <p:txBody>
            <a:bodyPr wrap="square">
              <a:spAutoFit/>
            </a:bodyPr>
            <a:lstStyle/>
            <a:p>
              <a:pPr algn="ctr"/>
              <a:r>
                <a:rPr lang="en-US" sz="1600" b="1" dirty="0" smtClean="0">
                  <a:solidFill>
                    <a:srgbClr val="002060"/>
                  </a:solidFill>
                  <a:latin typeface="Cambria Math" panose="02040503050406030204" pitchFamily="18" charset="0"/>
                  <a:ea typeface="Cambria Math" panose="02040503050406030204" pitchFamily="18" charset="0"/>
                </a:rPr>
                <a:t>Variables </a:t>
              </a:r>
              <a:r>
                <a:rPr lang="en-US" sz="1600" b="1" dirty="0">
                  <a:solidFill>
                    <a:srgbClr val="002060"/>
                  </a:solidFill>
                  <a:latin typeface="Cambria Math" panose="02040503050406030204" pitchFamily="18" charset="0"/>
                  <a:ea typeface="Cambria Math" panose="02040503050406030204" pitchFamily="18" charset="0"/>
                </a:rPr>
                <a:t>on one side, numbers on the other side.</a:t>
              </a:r>
            </a:p>
          </p:txBody>
        </p:sp>
      </p:grpSp>
      <p:grpSp>
        <p:nvGrpSpPr>
          <p:cNvPr id="137" name="Group 136"/>
          <p:cNvGrpSpPr/>
          <p:nvPr/>
        </p:nvGrpSpPr>
        <p:grpSpPr>
          <a:xfrm>
            <a:off x="4534220" y="1315408"/>
            <a:ext cx="2204132" cy="1189709"/>
            <a:chOff x="6050724" y="3085922"/>
            <a:chExt cx="2204132" cy="1189709"/>
          </a:xfrm>
        </p:grpSpPr>
        <p:sp>
          <p:nvSpPr>
            <p:cNvPr id="138" name="Cloud Callout 137"/>
            <p:cNvSpPr/>
            <p:nvPr/>
          </p:nvSpPr>
          <p:spPr>
            <a:xfrm>
              <a:off x="6050724" y="3085922"/>
              <a:ext cx="2204132" cy="1189709"/>
            </a:xfrm>
            <a:prstGeom prst="cloudCallout">
              <a:avLst>
                <a:gd name="adj1" fmla="val -73629"/>
                <a:gd name="adj2" fmla="val 40872"/>
              </a:avLst>
            </a:prstGeom>
            <a:solidFill>
              <a:srgbClr val="FF7C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mbria Math" panose="02040503050406030204" pitchFamily="18" charset="0"/>
                <a:ea typeface="Cambria Math" panose="02040503050406030204" pitchFamily="18" charset="0"/>
              </a:endParaRPr>
            </a:p>
          </p:txBody>
        </p:sp>
        <p:sp>
          <p:nvSpPr>
            <p:cNvPr id="139" name="Rectangle 138"/>
            <p:cNvSpPr/>
            <p:nvPr/>
          </p:nvSpPr>
          <p:spPr>
            <a:xfrm>
              <a:off x="6100475" y="3438289"/>
              <a:ext cx="2107000" cy="584775"/>
            </a:xfrm>
            <a:prstGeom prst="rect">
              <a:avLst/>
            </a:prstGeom>
          </p:spPr>
          <p:txBody>
            <a:bodyPr wrap="square">
              <a:spAutoFit/>
            </a:bodyPr>
            <a:lstStyle/>
            <a:p>
              <a:pPr algn="ctr"/>
              <a:r>
                <a:rPr lang="en-US" sz="1600" b="1" dirty="0" smtClean="0">
                  <a:solidFill>
                    <a:srgbClr val="002060"/>
                  </a:solidFill>
                  <a:latin typeface="Cambria Math" panose="02040503050406030204" pitchFamily="18" charset="0"/>
                  <a:ea typeface="Cambria Math" panose="02040503050406030204" pitchFamily="18" charset="0"/>
                </a:rPr>
                <a:t>We </a:t>
              </a:r>
              <a:r>
                <a:rPr lang="en-US" sz="1600" b="1" dirty="0">
                  <a:solidFill>
                    <a:srgbClr val="002060"/>
                  </a:solidFill>
                  <a:latin typeface="Cambria Math" panose="02040503050406030204" pitchFamily="18" charset="0"/>
                  <a:ea typeface="Cambria Math" panose="02040503050406030204" pitchFamily="18" charset="0"/>
                </a:rPr>
                <a:t>will shift </a:t>
              </a:r>
              <a:r>
                <a:rPr lang="en-US" sz="1600" b="1" dirty="0" smtClean="0">
                  <a:solidFill>
                    <a:srgbClr val="002060"/>
                  </a:solidFill>
                  <a:latin typeface="Cambria Math" panose="02040503050406030204" pitchFamily="18" charset="0"/>
                  <a:ea typeface="Cambria Math" panose="02040503050406030204" pitchFamily="18" charset="0"/>
                </a:rPr>
                <a:t>-25 to the other side.</a:t>
              </a:r>
              <a:endParaRPr lang="en-US" sz="1600" b="1" dirty="0">
                <a:solidFill>
                  <a:srgbClr val="002060"/>
                </a:solidFill>
                <a:latin typeface="Cambria Math" panose="02040503050406030204" pitchFamily="18" charset="0"/>
                <a:ea typeface="Cambria Math" panose="02040503050406030204" pitchFamily="18" charset="0"/>
              </a:endParaRPr>
            </a:p>
          </p:txBody>
        </p:sp>
      </p:grpSp>
      <p:grpSp>
        <p:nvGrpSpPr>
          <p:cNvPr id="140" name="Group 139"/>
          <p:cNvGrpSpPr/>
          <p:nvPr/>
        </p:nvGrpSpPr>
        <p:grpSpPr>
          <a:xfrm>
            <a:off x="4566273" y="1160759"/>
            <a:ext cx="2102642" cy="1380195"/>
            <a:chOff x="5998967" y="2554406"/>
            <a:chExt cx="2003755" cy="1916038"/>
          </a:xfrm>
        </p:grpSpPr>
        <p:sp>
          <p:nvSpPr>
            <p:cNvPr id="141" name="Cloud Callout 140"/>
            <p:cNvSpPr/>
            <p:nvPr/>
          </p:nvSpPr>
          <p:spPr>
            <a:xfrm>
              <a:off x="5998967" y="2554406"/>
              <a:ext cx="2003755" cy="1916038"/>
            </a:xfrm>
            <a:prstGeom prst="cloudCallout">
              <a:avLst>
                <a:gd name="adj1" fmla="val -73629"/>
                <a:gd name="adj2" fmla="val 40872"/>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42" name="Rectangle 141"/>
            <p:cNvSpPr/>
            <p:nvPr/>
          </p:nvSpPr>
          <p:spPr>
            <a:xfrm>
              <a:off x="6055966" y="2881050"/>
              <a:ext cx="1794141" cy="1153621"/>
            </a:xfrm>
            <a:prstGeom prst="rect">
              <a:avLst/>
            </a:prstGeom>
          </p:spPr>
          <p:txBody>
            <a:bodyPr wrap="square">
              <a:spAutoFit/>
            </a:bodyPr>
            <a:lstStyle/>
            <a:p>
              <a:pPr algn="ctr"/>
              <a:r>
                <a:rPr lang="en-US" sz="1600" b="1" dirty="0" smtClean="0">
                  <a:solidFill>
                    <a:srgbClr val="002060"/>
                  </a:solidFill>
                  <a:latin typeface="Cambria Math" panose="02040503050406030204" pitchFamily="18" charset="0"/>
                  <a:ea typeface="Cambria Math" panose="02040503050406030204" pitchFamily="18" charset="0"/>
                </a:rPr>
                <a:t>While changing sides, we will change the sign.</a:t>
              </a:r>
              <a:endParaRPr lang="en-US" sz="1600" b="1" dirty="0">
                <a:solidFill>
                  <a:srgbClr val="002060"/>
                </a:solidFill>
                <a:latin typeface="Cambria Math" panose="02040503050406030204" pitchFamily="18" charset="0"/>
                <a:ea typeface="Cambria Math" panose="02040503050406030204" pitchFamily="18" charset="0"/>
              </a:endParaRPr>
            </a:p>
          </p:txBody>
        </p:sp>
      </p:grpSp>
      <p:sp>
        <p:nvSpPr>
          <p:cNvPr id="143" name="Curved Down Arrow 142"/>
          <p:cNvSpPr/>
          <p:nvPr/>
        </p:nvSpPr>
        <p:spPr>
          <a:xfrm rot="10800000" flipH="1">
            <a:off x="2622885" y="2378202"/>
            <a:ext cx="958517" cy="149632"/>
          </a:xfrm>
          <a:prstGeom prst="curvedDownArrow">
            <a:avLst/>
          </a:prstGeom>
          <a:solidFill>
            <a:srgbClr val="FFFF00"/>
          </a:solid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black"/>
              </a:solidFill>
              <a:latin typeface="Bookman Old Style" panose="02050604050505020204" pitchFamily="18" charset="0"/>
            </a:endParaRPr>
          </a:p>
        </p:txBody>
      </p:sp>
      <p:grpSp>
        <p:nvGrpSpPr>
          <p:cNvPr id="144" name="Group 143"/>
          <p:cNvGrpSpPr/>
          <p:nvPr/>
        </p:nvGrpSpPr>
        <p:grpSpPr>
          <a:xfrm>
            <a:off x="4365366" y="1628775"/>
            <a:ext cx="1777929" cy="895572"/>
            <a:chOff x="5850184" y="1599977"/>
            <a:chExt cx="1777929" cy="895572"/>
          </a:xfrm>
        </p:grpSpPr>
        <p:grpSp>
          <p:nvGrpSpPr>
            <p:cNvPr id="145" name="Group 144"/>
            <p:cNvGrpSpPr/>
            <p:nvPr/>
          </p:nvGrpSpPr>
          <p:grpSpPr>
            <a:xfrm>
              <a:off x="5850184" y="1599977"/>
              <a:ext cx="1777929" cy="895572"/>
              <a:chOff x="6209361" y="3165936"/>
              <a:chExt cx="1517908" cy="983231"/>
            </a:xfrm>
          </p:grpSpPr>
          <p:sp>
            <p:nvSpPr>
              <p:cNvPr id="147" name="Cloud Callout 146"/>
              <p:cNvSpPr/>
              <p:nvPr/>
            </p:nvSpPr>
            <p:spPr>
              <a:xfrm>
                <a:off x="6486722" y="3165936"/>
                <a:ext cx="1028244" cy="983231"/>
              </a:xfrm>
              <a:prstGeom prst="cloudCallout">
                <a:avLst>
                  <a:gd name="adj1" fmla="val -62767"/>
                  <a:gd name="adj2" fmla="val 46317"/>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48" name="Rectangle 147"/>
              <p:cNvSpPr/>
              <p:nvPr/>
            </p:nvSpPr>
            <p:spPr>
              <a:xfrm>
                <a:off x="6209361" y="3471706"/>
                <a:ext cx="1517908" cy="371692"/>
              </a:xfrm>
              <a:prstGeom prst="rect">
                <a:avLst/>
              </a:prstGeom>
            </p:spPr>
            <p:txBody>
              <a:bodyPr wrap="square">
                <a:spAutoFit/>
              </a:bodyPr>
              <a:lstStyle/>
              <a:p>
                <a:pPr algn="ctr"/>
                <a:r>
                  <a:rPr lang="en-US" sz="1600" b="1" dirty="0" smtClean="0">
                    <a:solidFill>
                      <a:prstClr val="white"/>
                    </a:solidFill>
                    <a:latin typeface="Cambria Math" panose="02040503050406030204" pitchFamily="18" charset="0"/>
                    <a:ea typeface="Cambria Math" panose="02040503050406030204" pitchFamily="18" charset="0"/>
                    <a:cs typeface="Arial" pitchFamily="34" charset="0"/>
                  </a:rPr>
                  <a:t>‘-’        ‘+’ </a:t>
                </a:r>
                <a:endParaRPr lang="en-US" sz="1600" b="1" dirty="0">
                  <a:solidFill>
                    <a:prstClr val="white"/>
                  </a:solidFill>
                  <a:latin typeface="Bookman Old Style" panose="02050604050505020204" pitchFamily="18" charset="0"/>
                </a:endParaRPr>
              </a:p>
            </p:txBody>
          </p:sp>
        </p:grpSp>
        <p:cxnSp>
          <p:nvCxnSpPr>
            <p:cNvPr id="146" name="Straight Arrow Connector 145"/>
            <p:cNvCxnSpPr/>
            <p:nvPr/>
          </p:nvCxnSpPr>
          <p:spPr>
            <a:xfrm>
              <a:off x="6601942" y="2066925"/>
              <a:ext cx="228600" cy="0"/>
            </a:xfrm>
            <a:prstGeom prst="straightConnector1">
              <a:avLst/>
            </a:prstGeom>
            <a:ln w="19050">
              <a:solidFill>
                <a:schemeClr val="bg1"/>
              </a:solidFill>
              <a:tailEnd type="arrow"/>
            </a:ln>
          </p:spPr>
          <p:style>
            <a:lnRef idx="1">
              <a:schemeClr val="accent1"/>
            </a:lnRef>
            <a:fillRef idx="0">
              <a:schemeClr val="accent1"/>
            </a:fillRef>
            <a:effectRef idx="0">
              <a:schemeClr val="accent1"/>
            </a:effectRef>
            <a:fontRef idx="minor">
              <a:schemeClr val="tx1"/>
            </a:fontRef>
          </p:style>
        </p:cxnSp>
      </p:grpSp>
      <p:sp>
        <p:nvSpPr>
          <p:cNvPr id="149" name="Rectangle 148"/>
          <p:cNvSpPr/>
          <p:nvPr/>
        </p:nvSpPr>
        <p:spPr>
          <a:xfrm>
            <a:off x="3459525" y="2716768"/>
            <a:ext cx="304800"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pPr algn="ctr"/>
            <a:r>
              <a:rPr lang="en-US" dirty="0" smtClean="0">
                <a:solidFill>
                  <a:prstClr val="black"/>
                </a:solidFill>
                <a:latin typeface="Cambria Math" panose="02040503050406030204" pitchFamily="18" charset="0"/>
                <a:ea typeface="Cambria Math" panose="02040503050406030204" pitchFamily="18" charset="0"/>
              </a:rPr>
              <a:t>+</a:t>
            </a:r>
            <a:endParaRPr lang="en-US" dirty="0">
              <a:solidFill>
                <a:prstClr val="black"/>
              </a:solidFill>
              <a:latin typeface="Cambria Math" panose="02040503050406030204" pitchFamily="18" charset="0"/>
              <a:ea typeface="Cambria Math" panose="02040503050406030204" pitchFamily="18" charset="0"/>
            </a:endParaRPr>
          </a:p>
        </p:txBody>
      </p:sp>
      <p:sp>
        <p:nvSpPr>
          <p:cNvPr id="150" name="Rectangle 149"/>
          <p:cNvSpPr/>
          <p:nvPr/>
        </p:nvSpPr>
        <p:spPr>
          <a:xfrm>
            <a:off x="2259383" y="2716768"/>
            <a:ext cx="515325"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r>
              <a:rPr lang="en-US" dirty="0" smtClean="0">
                <a:solidFill>
                  <a:prstClr val="black"/>
                </a:solidFill>
                <a:latin typeface="Cambria Math" panose="02040503050406030204" pitchFamily="18" charset="0"/>
                <a:ea typeface="Cambria Math" panose="02040503050406030204" pitchFamily="18" charset="0"/>
              </a:rPr>
              <a:t>5</a:t>
            </a:r>
            <a:r>
              <a:rPr lang="en-US" i="1" dirty="0" smtClean="0">
                <a:solidFill>
                  <a:prstClr val="black"/>
                </a:solidFill>
                <a:latin typeface="Bookman Old Style" panose="02050604050505020204" pitchFamily="18" charset="0"/>
                <a:ea typeface="Cambria Math" panose="02040503050406030204" pitchFamily="18" charset="0"/>
              </a:rPr>
              <a:t>x</a:t>
            </a:r>
          </a:p>
        </p:txBody>
      </p:sp>
      <p:sp>
        <p:nvSpPr>
          <p:cNvPr id="151" name="Rectangle 150"/>
          <p:cNvSpPr/>
          <p:nvPr/>
        </p:nvSpPr>
        <p:spPr>
          <a:xfrm>
            <a:off x="2736552" y="2716768"/>
            <a:ext cx="304800"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pPr algn="ctr"/>
            <a:r>
              <a:rPr lang="en-US" dirty="0" smtClean="0">
                <a:solidFill>
                  <a:prstClr val="black"/>
                </a:solidFill>
                <a:latin typeface="Cambria Math" panose="02040503050406030204" pitchFamily="18" charset="0"/>
                <a:ea typeface="Cambria Math" panose="02040503050406030204" pitchFamily="18" charset="0"/>
              </a:rPr>
              <a:t>=</a:t>
            </a:r>
          </a:p>
        </p:txBody>
      </p:sp>
      <p:sp>
        <p:nvSpPr>
          <p:cNvPr id="152" name="Rectangle 151"/>
          <p:cNvSpPr/>
          <p:nvPr/>
        </p:nvSpPr>
        <p:spPr>
          <a:xfrm>
            <a:off x="3067062" y="2716768"/>
            <a:ext cx="515325"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r>
              <a:rPr lang="en-US" dirty="0" smtClean="0">
                <a:solidFill>
                  <a:prstClr val="black"/>
                </a:solidFill>
                <a:latin typeface="Cambria Math" panose="02040503050406030204" pitchFamily="18" charset="0"/>
                <a:ea typeface="Cambria Math" panose="02040503050406030204" pitchFamily="18" charset="0"/>
              </a:rPr>
              <a:t>3</a:t>
            </a:r>
            <a:r>
              <a:rPr lang="en-US" i="1" dirty="0" smtClean="0">
                <a:solidFill>
                  <a:prstClr val="black"/>
                </a:solidFill>
                <a:latin typeface="Bookman Old Style" panose="02050604050505020204" pitchFamily="18" charset="0"/>
                <a:ea typeface="Cambria Math" panose="02040503050406030204" pitchFamily="18" charset="0"/>
              </a:rPr>
              <a:t>x</a:t>
            </a:r>
          </a:p>
        </p:txBody>
      </p:sp>
      <p:sp>
        <p:nvSpPr>
          <p:cNvPr id="153" name="Rectangle 152"/>
          <p:cNvSpPr/>
          <p:nvPr/>
        </p:nvSpPr>
        <p:spPr>
          <a:xfrm>
            <a:off x="3735769" y="2716768"/>
            <a:ext cx="515325"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r>
              <a:rPr lang="en-US" dirty="0" smtClean="0">
                <a:solidFill>
                  <a:prstClr val="black"/>
                </a:solidFill>
                <a:latin typeface="Cambria Math" panose="02040503050406030204" pitchFamily="18" charset="0"/>
                <a:ea typeface="Cambria Math" panose="02040503050406030204" pitchFamily="18" charset="0"/>
              </a:rPr>
              <a:t>16</a:t>
            </a:r>
            <a:endParaRPr lang="en-US" i="1" dirty="0" smtClean="0">
              <a:solidFill>
                <a:prstClr val="black"/>
              </a:solidFill>
              <a:latin typeface="Bookman Old Style" panose="02050604050505020204" pitchFamily="18" charset="0"/>
              <a:ea typeface="Cambria Math" panose="02040503050406030204" pitchFamily="18" charset="0"/>
            </a:endParaRPr>
          </a:p>
        </p:txBody>
      </p:sp>
      <p:sp>
        <p:nvSpPr>
          <p:cNvPr id="157" name="TextBox 156"/>
          <p:cNvSpPr txBox="1"/>
          <p:nvPr/>
        </p:nvSpPr>
        <p:spPr>
          <a:xfrm>
            <a:off x="3073315" y="2714625"/>
            <a:ext cx="457200" cy="369332"/>
          </a:xfrm>
          <a:prstGeom prst="rect">
            <a:avLst/>
          </a:prstGeom>
          <a:noFill/>
        </p:spPr>
        <p:txBody>
          <a:bodyPr wrap="square" rtlCol="0">
            <a:spAutoFit/>
          </a:bodyPr>
          <a:lstStyle/>
          <a:p>
            <a:r>
              <a:rPr lang="en-US" dirty="0">
                <a:solidFill>
                  <a:srgbClr val="C00000"/>
                </a:solidFill>
                <a:latin typeface="Cambria Math" panose="02040503050406030204" pitchFamily="18" charset="0"/>
                <a:ea typeface="Cambria Math" panose="02040503050406030204" pitchFamily="18" charset="0"/>
              </a:rPr>
              <a:t>3</a:t>
            </a:r>
            <a:r>
              <a:rPr lang="en-US" i="1" dirty="0">
                <a:solidFill>
                  <a:srgbClr val="C00000"/>
                </a:solidFill>
                <a:latin typeface="Bookman Old Style" panose="02050604050505020204" pitchFamily="18" charset="0"/>
                <a:ea typeface="Cambria Math" panose="02040503050406030204" pitchFamily="18" charset="0"/>
              </a:rPr>
              <a:t>x</a:t>
            </a:r>
            <a:endParaRPr lang="en-US" dirty="0">
              <a:solidFill>
                <a:srgbClr val="C00000"/>
              </a:solidFill>
              <a:latin typeface="Cambria Math" panose="02040503050406030204" pitchFamily="18" charset="0"/>
              <a:ea typeface="Cambria Math" panose="02040503050406030204" pitchFamily="18" charset="0"/>
              <a:cs typeface="Arial" pitchFamily="34" charset="0"/>
            </a:endParaRPr>
          </a:p>
        </p:txBody>
      </p:sp>
      <p:grpSp>
        <p:nvGrpSpPr>
          <p:cNvPr id="158" name="Group 157"/>
          <p:cNvGrpSpPr/>
          <p:nvPr/>
        </p:nvGrpSpPr>
        <p:grpSpPr>
          <a:xfrm>
            <a:off x="4792549" y="1960186"/>
            <a:ext cx="2204132" cy="1189709"/>
            <a:chOff x="6050724" y="3085922"/>
            <a:chExt cx="2204132" cy="1189709"/>
          </a:xfrm>
        </p:grpSpPr>
        <p:sp>
          <p:nvSpPr>
            <p:cNvPr id="159" name="Cloud Callout 158"/>
            <p:cNvSpPr/>
            <p:nvPr/>
          </p:nvSpPr>
          <p:spPr>
            <a:xfrm>
              <a:off x="6050724" y="3085922"/>
              <a:ext cx="2204132" cy="1189709"/>
            </a:xfrm>
            <a:prstGeom prst="cloudCallout">
              <a:avLst>
                <a:gd name="adj1" fmla="val -73629"/>
                <a:gd name="adj2" fmla="val 40872"/>
              </a:avLst>
            </a:prstGeom>
            <a:solidFill>
              <a:srgbClr val="FF7C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mbria Math" panose="02040503050406030204" pitchFamily="18" charset="0"/>
                <a:ea typeface="Cambria Math" panose="02040503050406030204" pitchFamily="18" charset="0"/>
              </a:endParaRPr>
            </a:p>
          </p:txBody>
        </p:sp>
        <p:sp>
          <p:nvSpPr>
            <p:cNvPr id="160" name="Rectangle 159"/>
            <p:cNvSpPr/>
            <p:nvPr/>
          </p:nvSpPr>
          <p:spPr>
            <a:xfrm>
              <a:off x="6100475" y="3438289"/>
              <a:ext cx="2107000" cy="584775"/>
            </a:xfrm>
            <a:prstGeom prst="rect">
              <a:avLst/>
            </a:prstGeom>
          </p:spPr>
          <p:txBody>
            <a:bodyPr wrap="square">
              <a:spAutoFit/>
            </a:bodyPr>
            <a:lstStyle/>
            <a:p>
              <a:pPr algn="ctr"/>
              <a:r>
                <a:rPr lang="en-US" sz="1600" b="1" dirty="0">
                  <a:solidFill>
                    <a:srgbClr val="002060"/>
                  </a:solidFill>
                  <a:latin typeface="Cambria Math" panose="02040503050406030204" pitchFamily="18" charset="0"/>
                  <a:ea typeface="Cambria Math" panose="02040503050406030204" pitchFamily="18" charset="0"/>
                </a:rPr>
                <a:t>We will shift </a:t>
              </a:r>
              <a:r>
                <a:rPr lang="en-US" sz="1600" b="1" dirty="0" smtClean="0">
                  <a:solidFill>
                    <a:srgbClr val="002060"/>
                  </a:solidFill>
                  <a:latin typeface="Cambria Math" panose="02040503050406030204" pitchFamily="18" charset="0"/>
                  <a:ea typeface="Cambria Math" panose="02040503050406030204" pitchFamily="18" charset="0"/>
                </a:rPr>
                <a:t>3</a:t>
              </a:r>
              <a:r>
                <a:rPr lang="en-US" sz="1600" b="1" i="1" dirty="0" smtClean="0">
                  <a:solidFill>
                    <a:srgbClr val="002060"/>
                  </a:solidFill>
                  <a:latin typeface="Bookman Old Style" panose="02050604050505020204" pitchFamily="18" charset="0"/>
                  <a:ea typeface="Cambria Math" panose="02040503050406030204" pitchFamily="18" charset="0"/>
                </a:rPr>
                <a:t>x</a:t>
              </a:r>
              <a:r>
                <a:rPr lang="en-US" sz="1600" b="1" dirty="0" smtClean="0">
                  <a:solidFill>
                    <a:srgbClr val="002060"/>
                  </a:solidFill>
                  <a:latin typeface="Cambria Math" panose="02040503050406030204" pitchFamily="18" charset="0"/>
                  <a:ea typeface="Cambria Math" panose="02040503050406030204" pitchFamily="18" charset="0"/>
                </a:rPr>
                <a:t> to the other side.</a:t>
              </a:r>
              <a:endParaRPr lang="en-US" sz="1600" b="1" dirty="0">
                <a:solidFill>
                  <a:srgbClr val="002060"/>
                </a:solidFill>
                <a:latin typeface="Cambria Math" panose="02040503050406030204" pitchFamily="18" charset="0"/>
                <a:ea typeface="Cambria Math" panose="02040503050406030204" pitchFamily="18" charset="0"/>
              </a:endParaRPr>
            </a:p>
          </p:txBody>
        </p:sp>
      </p:grpSp>
      <p:grpSp>
        <p:nvGrpSpPr>
          <p:cNvPr id="161" name="Group 160"/>
          <p:cNvGrpSpPr/>
          <p:nvPr/>
        </p:nvGrpSpPr>
        <p:grpSpPr>
          <a:xfrm>
            <a:off x="4846658" y="1799811"/>
            <a:ext cx="2102642" cy="1380195"/>
            <a:chOff x="5998967" y="2554406"/>
            <a:chExt cx="2003755" cy="1916038"/>
          </a:xfrm>
        </p:grpSpPr>
        <p:sp>
          <p:nvSpPr>
            <p:cNvPr id="162" name="Cloud Callout 161"/>
            <p:cNvSpPr/>
            <p:nvPr/>
          </p:nvSpPr>
          <p:spPr>
            <a:xfrm>
              <a:off x="5998967" y="2554406"/>
              <a:ext cx="2003755" cy="1916038"/>
            </a:xfrm>
            <a:prstGeom prst="cloudCallout">
              <a:avLst>
                <a:gd name="adj1" fmla="val -73629"/>
                <a:gd name="adj2" fmla="val 40872"/>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63" name="Rectangle 162"/>
            <p:cNvSpPr/>
            <p:nvPr/>
          </p:nvSpPr>
          <p:spPr>
            <a:xfrm>
              <a:off x="6055966" y="2881050"/>
              <a:ext cx="1794141" cy="1153621"/>
            </a:xfrm>
            <a:prstGeom prst="rect">
              <a:avLst/>
            </a:prstGeom>
          </p:spPr>
          <p:txBody>
            <a:bodyPr wrap="square">
              <a:spAutoFit/>
            </a:bodyPr>
            <a:lstStyle/>
            <a:p>
              <a:pPr algn="ctr"/>
              <a:r>
                <a:rPr lang="en-US" sz="1600" b="1" dirty="0" smtClean="0">
                  <a:solidFill>
                    <a:srgbClr val="002060"/>
                  </a:solidFill>
                  <a:latin typeface="Cambria Math" panose="02040503050406030204" pitchFamily="18" charset="0"/>
                  <a:ea typeface="Cambria Math" panose="02040503050406030204" pitchFamily="18" charset="0"/>
                </a:rPr>
                <a:t>While changing sides, we will change the sign.</a:t>
              </a:r>
              <a:endParaRPr lang="en-US" sz="1600" b="1" dirty="0">
                <a:solidFill>
                  <a:srgbClr val="002060"/>
                </a:solidFill>
                <a:latin typeface="Cambria Math" panose="02040503050406030204" pitchFamily="18" charset="0"/>
                <a:ea typeface="Cambria Math" panose="02040503050406030204" pitchFamily="18" charset="0"/>
              </a:endParaRPr>
            </a:p>
          </p:txBody>
        </p:sp>
      </p:grpSp>
      <p:grpSp>
        <p:nvGrpSpPr>
          <p:cNvPr id="164" name="Group 163"/>
          <p:cNvGrpSpPr/>
          <p:nvPr/>
        </p:nvGrpSpPr>
        <p:grpSpPr>
          <a:xfrm>
            <a:off x="4394294" y="2264053"/>
            <a:ext cx="1777929" cy="895572"/>
            <a:chOff x="5888284" y="1599975"/>
            <a:chExt cx="1777929" cy="895572"/>
          </a:xfrm>
        </p:grpSpPr>
        <p:grpSp>
          <p:nvGrpSpPr>
            <p:cNvPr id="165" name="Group 164"/>
            <p:cNvGrpSpPr/>
            <p:nvPr/>
          </p:nvGrpSpPr>
          <p:grpSpPr>
            <a:xfrm>
              <a:off x="5888284" y="1599975"/>
              <a:ext cx="1777929" cy="895572"/>
              <a:chOff x="6241889" y="3165934"/>
              <a:chExt cx="1517908" cy="983231"/>
            </a:xfrm>
          </p:grpSpPr>
          <p:sp>
            <p:nvSpPr>
              <p:cNvPr id="167" name="Cloud Callout 166"/>
              <p:cNvSpPr/>
              <p:nvPr/>
            </p:nvSpPr>
            <p:spPr>
              <a:xfrm>
                <a:off x="6486723" y="3165934"/>
                <a:ext cx="1028244" cy="983231"/>
              </a:xfrm>
              <a:prstGeom prst="cloudCallout">
                <a:avLst>
                  <a:gd name="adj1" fmla="val -62767"/>
                  <a:gd name="adj2" fmla="val 46317"/>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68" name="Rectangle 167"/>
              <p:cNvSpPr/>
              <p:nvPr/>
            </p:nvSpPr>
            <p:spPr>
              <a:xfrm>
                <a:off x="6241889" y="3471706"/>
                <a:ext cx="1517908" cy="371692"/>
              </a:xfrm>
              <a:prstGeom prst="rect">
                <a:avLst/>
              </a:prstGeom>
            </p:spPr>
            <p:txBody>
              <a:bodyPr wrap="square">
                <a:spAutoFit/>
              </a:bodyPr>
              <a:lstStyle/>
              <a:p>
                <a:pPr algn="ctr"/>
                <a:r>
                  <a:rPr lang="en-US" sz="1600" b="1" dirty="0" smtClean="0">
                    <a:solidFill>
                      <a:prstClr val="white"/>
                    </a:solidFill>
                    <a:latin typeface="Cambria Math" panose="02040503050406030204" pitchFamily="18" charset="0"/>
                    <a:ea typeface="Cambria Math" panose="02040503050406030204" pitchFamily="18" charset="0"/>
                    <a:cs typeface="Arial" pitchFamily="34" charset="0"/>
                  </a:rPr>
                  <a:t>‘+’         ‘-’ </a:t>
                </a:r>
                <a:endParaRPr lang="en-US" sz="1600" b="1" dirty="0">
                  <a:solidFill>
                    <a:prstClr val="white"/>
                  </a:solidFill>
                  <a:latin typeface="Bookman Old Style" panose="02050604050505020204" pitchFamily="18" charset="0"/>
                </a:endParaRPr>
              </a:p>
            </p:txBody>
          </p:sp>
        </p:grpSp>
        <p:cxnSp>
          <p:nvCxnSpPr>
            <p:cNvPr id="166" name="Straight Arrow Connector 165"/>
            <p:cNvCxnSpPr/>
            <p:nvPr/>
          </p:nvCxnSpPr>
          <p:spPr>
            <a:xfrm>
              <a:off x="6692869" y="2066925"/>
              <a:ext cx="228600" cy="0"/>
            </a:xfrm>
            <a:prstGeom prst="straightConnector1">
              <a:avLst/>
            </a:prstGeom>
            <a:ln w="19050">
              <a:solidFill>
                <a:schemeClr val="bg1"/>
              </a:solidFill>
              <a:tailEnd type="arrow"/>
            </a:ln>
          </p:spPr>
          <p:style>
            <a:lnRef idx="1">
              <a:schemeClr val="accent1"/>
            </a:lnRef>
            <a:fillRef idx="0">
              <a:schemeClr val="accent1"/>
            </a:fillRef>
            <a:effectRef idx="0">
              <a:schemeClr val="accent1"/>
            </a:effectRef>
            <a:fontRef idx="minor">
              <a:schemeClr val="tx1"/>
            </a:fontRef>
          </p:style>
        </p:cxnSp>
      </p:grpSp>
      <p:sp>
        <p:nvSpPr>
          <p:cNvPr id="169" name="Curved Down Arrow 168"/>
          <p:cNvSpPr/>
          <p:nvPr/>
        </p:nvSpPr>
        <p:spPr>
          <a:xfrm rot="10800000">
            <a:off x="2546296" y="2973824"/>
            <a:ext cx="792163" cy="181054"/>
          </a:xfrm>
          <a:prstGeom prst="curvedDownArrow">
            <a:avLst/>
          </a:prstGeom>
          <a:solidFill>
            <a:srgbClr val="FFFF00"/>
          </a:solid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black"/>
              </a:solidFill>
              <a:latin typeface="Bookman Old Style" panose="02050604050505020204" pitchFamily="18" charset="0"/>
            </a:endParaRPr>
          </a:p>
        </p:txBody>
      </p:sp>
      <p:sp>
        <p:nvSpPr>
          <p:cNvPr id="170" name="Rectangle 169"/>
          <p:cNvSpPr/>
          <p:nvPr/>
        </p:nvSpPr>
        <p:spPr>
          <a:xfrm>
            <a:off x="2736552" y="3048039"/>
            <a:ext cx="304800"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pPr algn="ctr"/>
            <a:r>
              <a:rPr lang="en-US" dirty="0" smtClean="0">
                <a:solidFill>
                  <a:prstClr val="black"/>
                </a:solidFill>
                <a:latin typeface="Cambria Math" panose="02040503050406030204" pitchFamily="18" charset="0"/>
                <a:ea typeface="Cambria Math" panose="02040503050406030204" pitchFamily="18" charset="0"/>
              </a:rPr>
              <a:t>=</a:t>
            </a:r>
            <a:endParaRPr lang="en-US" dirty="0">
              <a:solidFill>
                <a:prstClr val="black"/>
              </a:solidFill>
              <a:latin typeface="Cambria Math" panose="02040503050406030204" pitchFamily="18" charset="0"/>
              <a:ea typeface="Cambria Math" panose="02040503050406030204" pitchFamily="18" charset="0"/>
            </a:endParaRPr>
          </a:p>
        </p:txBody>
      </p:sp>
      <p:sp>
        <p:nvSpPr>
          <p:cNvPr id="171" name="Rectangle 170"/>
          <p:cNvSpPr/>
          <p:nvPr/>
        </p:nvSpPr>
        <p:spPr>
          <a:xfrm>
            <a:off x="1628776" y="3048039"/>
            <a:ext cx="515325"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r>
              <a:rPr lang="en-US" dirty="0" smtClean="0">
                <a:solidFill>
                  <a:prstClr val="black"/>
                </a:solidFill>
                <a:latin typeface="Cambria Math" panose="02040503050406030204" pitchFamily="18" charset="0"/>
                <a:ea typeface="Cambria Math" panose="02040503050406030204" pitchFamily="18" charset="0"/>
              </a:rPr>
              <a:t>5</a:t>
            </a:r>
            <a:r>
              <a:rPr lang="en-US" i="1" dirty="0" smtClean="0">
                <a:solidFill>
                  <a:prstClr val="black"/>
                </a:solidFill>
                <a:latin typeface="Bookman Old Style" panose="02050604050505020204" pitchFamily="18" charset="0"/>
                <a:ea typeface="Cambria Math" panose="02040503050406030204" pitchFamily="18" charset="0"/>
              </a:rPr>
              <a:t>x</a:t>
            </a:r>
          </a:p>
        </p:txBody>
      </p:sp>
      <p:sp>
        <p:nvSpPr>
          <p:cNvPr id="172" name="Rectangle 171"/>
          <p:cNvSpPr/>
          <p:nvPr/>
        </p:nvSpPr>
        <p:spPr>
          <a:xfrm>
            <a:off x="2067900" y="3048039"/>
            <a:ext cx="304800"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pPr algn="ctr"/>
            <a:r>
              <a:rPr lang="en-US" dirty="0">
                <a:solidFill>
                  <a:srgbClr val="C00000"/>
                </a:solidFill>
                <a:latin typeface="Cambria Math" panose="02040503050406030204" pitchFamily="18" charset="0"/>
                <a:ea typeface="Cambria Math" panose="02040503050406030204" pitchFamily="18" charset="0"/>
              </a:rPr>
              <a:t>–</a:t>
            </a:r>
          </a:p>
        </p:txBody>
      </p:sp>
      <p:sp>
        <p:nvSpPr>
          <p:cNvPr id="173" name="Rectangle 172"/>
          <p:cNvSpPr/>
          <p:nvPr/>
        </p:nvSpPr>
        <p:spPr>
          <a:xfrm>
            <a:off x="2372707" y="3048039"/>
            <a:ext cx="515325"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r>
              <a:rPr lang="en-US" dirty="0" smtClean="0">
                <a:solidFill>
                  <a:srgbClr val="C00000"/>
                </a:solidFill>
                <a:latin typeface="Cambria Math" panose="02040503050406030204" pitchFamily="18" charset="0"/>
                <a:ea typeface="Cambria Math" panose="02040503050406030204" pitchFamily="18" charset="0"/>
              </a:rPr>
              <a:t>3</a:t>
            </a:r>
            <a:r>
              <a:rPr lang="en-US" i="1" dirty="0" smtClean="0">
                <a:solidFill>
                  <a:srgbClr val="C00000"/>
                </a:solidFill>
                <a:latin typeface="Bookman Old Style" panose="02050604050505020204" pitchFamily="18" charset="0"/>
                <a:ea typeface="Cambria Math" panose="02040503050406030204" pitchFamily="18" charset="0"/>
              </a:rPr>
              <a:t>x</a:t>
            </a:r>
          </a:p>
        </p:txBody>
      </p:sp>
      <p:sp>
        <p:nvSpPr>
          <p:cNvPr id="174" name="Rectangle 173"/>
          <p:cNvSpPr/>
          <p:nvPr/>
        </p:nvSpPr>
        <p:spPr>
          <a:xfrm>
            <a:off x="3041427" y="3048039"/>
            <a:ext cx="515325"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r>
              <a:rPr lang="en-US" dirty="0" smtClean="0">
                <a:solidFill>
                  <a:prstClr val="black"/>
                </a:solidFill>
                <a:latin typeface="Cambria Math" panose="02040503050406030204" pitchFamily="18" charset="0"/>
                <a:ea typeface="Cambria Math" panose="02040503050406030204" pitchFamily="18" charset="0"/>
              </a:rPr>
              <a:t>16</a:t>
            </a:r>
            <a:endParaRPr lang="en-US" i="1" dirty="0" smtClean="0">
              <a:solidFill>
                <a:prstClr val="black"/>
              </a:solidFill>
              <a:latin typeface="Bookman Old Style" panose="02050604050505020204" pitchFamily="18" charset="0"/>
              <a:ea typeface="Cambria Math" panose="02040503050406030204" pitchFamily="18" charset="0"/>
            </a:endParaRPr>
          </a:p>
        </p:txBody>
      </p:sp>
      <p:sp>
        <p:nvSpPr>
          <p:cNvPr id="177" name="Rectangle 176"/>
          <p:cNvSpPr/>
          <p:nvPr/>
        </p:nvSpPr>
        <p:spPr>
          <a:xfrm>
            <a:off x="2736552" y="3326368"/>
            <a:ext cx="304800"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pPr algn="ctr"/>
            <a:r>
              <a:rPr lang="en-US" dirty="0" smtClean="0">
                <a:solidFill>
                  <a:prstClr val="black"/>
                </a:solidFill>
                <a:latin typeface="Cambria Math" panose="02040503050406030204" pitchFamily="18" charset="0"/>
                <a:ea typeface="Cambria Math" panose="02040503050406030204" pitchFamily="18" charset="0"/>
              </a:rPr>
              <a:t>=</a:t>
            </a:r>
            <a:endParaRPr lang="en-US" dirty="0">
              <a:solidFill>
                <a:prstClr val="black"/>
              </a:solidFill>
              <a:latin typeface="Cambria Math" panose="02040503050406030204" pitchFamily="18" charset="0"/>
              <a:ea typeface="Cambria Math" panose="02040503050406030204" pitchFamily="18" charset="0"/>
            </a:endParaRPr>
          </a:p>
        </p:txBody>
      </p:sp>
      <p:sp>
        <p:nvSpPr>
          <p:cNvPr id="178" name="Rectangle 177"/>
          <p:cNvSpPr/>
          <p:nvPr/>
        </p:nvSpPr>
        <p:spPr>
          <a:xfrm>
            <a:off x="2362205" y="3326368"/>
            <a:ext cx="515325"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r>
              <a:rPr lang="en-US" dirty="0" smtClean="0">
                <a:solidFill>
                  <a:prstClr val="black"/>
                </a:solidFill>
                <a:latin typeface="Cambria Math" panose="02040503050406030204" pitchFamily="18" charset="0"/>
                <a:ea typeface="Cambria Math" panose="02040503050406030204" pitchFamily="18" charset="0"/>
              </a:rPr>
              <a:t>2</a:t>
            </a:r>
            <a:r>
              <a:rPr lang="en-US" i="1" dirty="0" smtClean="0">
                <a:solidFill>
                  <a:prstClr val="black"/>
                </a:solidFill>
                <a:latin typeface="Bookman Old Style" panose="02050604050505020204" pitchFamily="18" charset="0"/>
                <a:ea typeface="Cambria Math" panose="02040503050406030204" pitchFamily="18" charset="0"/>
              </a:rPr>
              <a:t>x</a:t>
            </a:r>
          </a:p>
        </p:txBody>
      </p:sp>
      <p:sp>
        <p:nvSpPr>
          <p:cNvPr id="179" name="Rectangle 178"/>
          <p:cNvSpPr/>
          <p:nvPr/>
        </p:nvSpPr>
        <p:spPr>
          <a:xfrm>
            <a:off x="3030912" y="3326368"/>
            <a:ext cx="515325"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r>
              <a:rPr lang="en-US" dirty="0" smtClean="0">
                <a:solidFill>
                  <a:prstClr val="black"/>
                </a:solidFill>
                <a:latin typeface="Cambria Math" panose="02040503050406030204" pitchFamily="18" charset="0"/>
                <a:ea typeface="Cambria Math" panose="02040503050406030204" pitchFamily="18" charset="0"/>
              </a:rPr>
              <a:t>16</a:t>
            </a:r>
            <a:endParaRPr lang="en-US" i="1" dirty="0" smtClean="0">
              <a:solidFill>
                <a:prstClr val="black"/>
              </a:solidFill>
              <a:latin typeface="Bookman Old Style" panose="02050604050505020204" pitchFamily="18" charset="0"/>
              <a:ea typeface="Cambria Math" panose="02040503050406030204" pitchFamily="18" charset="0"/>
            </a:endParaRPr>
          </a:p>
        </p:txBody>
      </p:sp>
      <p:sp>
        <p:nvSpPr>
          <p:cNvPr id="180" name="TextBox 179"/>
          <p:cNvSpPr txBox="1"/>
          <p:nvPr/>
        </p:nvSpPr>
        <p:spPr>
          <a:xfrm>
            <a:off x="2365668" y="3326368"/>
            <a:ext cx="301332" cy="369332"/>
          </a:xfrm>
          <a:prstGeom prst="rect">
            <a:avLst/>
          </a:prstGeom>
          <a:noFill/>
        </p:spPr>
        <p:txBody>
          <a:bodyPr wrap="square" rtlCol="0">
            <a:spAutoFit/>
          </a:bodyPr>
          <a:lstStyle/>
          <a:p>
            <a:r>
              <a:rPr lang="en-US" dirty="0" smtClean="0">
                <a:solidFill>
                  <a:srgbClr val="C00000"/>
                </a:solidFill>
                <a:latin typeface="Cambria Math" panose="02040503050406030204" pitchFamily="18" charset="0"/>
                <a:ea typeface="Cambria Math" panose="02040503050406030204" pitchFamily="18" charset="0"/>
                <a:cs typeface="Arial" pitchFamily="34" charset="0"/>
              </a:rPr>
              <a:t>2</a:t>
            </a:r>
            <a:endParaRPr lang="en-US" dirty="0">
              <a:solidFill>
                <a:srgbClr val="C00000"/>
              </a:solidFill>
              <a:latin typeface="Cambria Math" panose="02040503050406030204" pitchFamily="18" charset="0"/>
              <a:ea typeface="Cambria Math" panose="02040503050406030204" pitchFamily="18" charset="0"/>
              <a:cs typeface="Arial" pitchFamily="34" charset="0"/>
            </a:endParaRPr>
          </a:p>
        </p:txBody>
      </p:sp>
      <p:grpSp>
        <p:nvGrpSpPr>
          <p:cNvPr id="181" name="Group 180"/>
          <p:cNvGrpSpPr/>
          <p:nvPr/>
        </p:nvGrpSpPr>
        <p:grpSpPr>
          <a:xfrm>
            <a:off x="4015049" y="2639365"/>
            <a:ext cx="2204132" cy="1189709"/>
            <a:chOff x="6050724" y="3085922"/>
            <a:chExt cx="2204132" cy="1189709"/>
          </a:xfrm>
        </p:grpSpPr>
        <p:sp>
          <p:nvSpPr>
            <p:cNvPr id="182" name="Cloud Callout 181"/>
            <p:cNvSpPr/>
            <p:nvPr/>
          </p:nvSpPr>
          <p:spPr>
            <a:xfrm>
              <a:off x="6050724" y="3085922"/>
              <a:ext cx="2204132" cy="1189709"/>
            </a:xfrm>
            <a:prstGeom prst="cloudCallout">
              <a:avLst>
                <a:gd name="adj1" fmla="val -74493"/>
                <a:gd name="adj2" fmla="val 32065"/>
              </a:avLst>
            </a:prstGeom>
            <a:solidFill>
              <a:srgbClr val="FF7C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mbria Math" panose="02040503050406030204" pitchFamily="18" charset="0"/>
                <a:ea typeface="Cambria Math" panose="02040503050406030204" pitchFamily="18" charset="0"/>
              </a:endParaRPr>
            </a:p>
          </p:txBody>
        </p:sp>
        <p:sp>
          <p:nvSpPr>
            <p:cNvPr id="183" name="Rectangle 182"/>
            <p:cNvSpPr/>
            <p:nvPr/>
          </p:nvSpPr>
          <p:spPr>
            <a:xfrm>
              <a:off x="6100475" y="3438289"/>
              <a:ext cx="2107000" cy="584775"/>
            </a:xfrm>
            <a:prstGeom prst="rect">
              <a:avLst/>
            </a:prstGeom>
          </p:spPr>
          <p:txBody>
            <a:bodyPr wrap="square">
              <a:spAutoFit/>
            </a:bodyPr>
            <a:lstStyle/>
            <a:p>
              <a:pPr algn="ctr"/>
              <a:r>
                <a:rPr lang="en-US" sz="1600" b="1" dirty="0">
                  <a:solidFill>
                    <a:srgbClr val="002060"/>
                  </a:solidFill>
                  <a:latin typeface="Cambria Math" panose="02040503050406030204" pitchFamily="18" charset="0"/>
                  <a:ea typeface="Cambria Math" panose="02040503050406030204" pitchFamily="18" charset="0"/>
                </a:rPr>
                <a:t>We will shift </a:t>
              </a:r>
              <a:r>
                <a:rPr lang="en-US" sz="1600" b="1" dirty="0" smtClean="0">
                  <a:solidFill>
                    <a:srgbClr val="002060"/>
                  </a:solidFill>
                  <a:latin typeface="Cambria Math" panose="02040503050406030204" pitchFamily="18" charset="0"/>
                  <a:ea typeface="Cambria Math" panose="02040503050406030204" pitchFamily="18" charset="0"/>
                </a:rPr>
                <a:t>2 to the other side.</a:t>
              </a:r>
              <a:endParaRPr lang="en-US" sz="1600" b="1" dirty="0">
                <a:solidFill>
                  <a:srgbClr val="002060"/>
                </a:solidFill>
                <a:latin typeface="Cambria Math" panose="02040503050406030204" pitchFamily="18" charset="0"/>
                <a:ea typeface="Cambria Math" panose="02040503050406030204" pitchFamily="18" charset="0"/>
              </a:endParaRPr>
            </a:p>
          </p:txBody>
        </p:sp>
      </p:grpSp>
      <p:grpSp>
        <p:nvGrpSpPr>
          <p:cNvPr id="184" name="Group 183"/>
          <p:cNvGrpSpPr/>
          <p:nvPr/>
        </p:nvGrpSpPr>
        <p:grpSpPr>
          <a:xfrm>
            <a:off x="3979574" y="2594731"/>
            <a:ext cx="2102642" cy="1380195"/>
            <a:chOff x="5998967" y="2554406"/>
            <a:chExt cx="2003755" cy="1916038"/>
          </a:xfrm>
        </p:grpSpPr>
        <p:sp>
          <p:nvSpPr>
            <p:cNvPr id="185" name="Cloud Callout 184"/>
            <p:cNvSpPr/>
            <p:nvPr/>
          </p:nvSpPr>
          <p:spPr>
            <a:xfrm>
              <a:off x="5998967" y="2554406"/>
              <a:ext cx="2003755" cy="1916038"/>
            </a:xfrm>
            <a:prstGeom prst="cloudCallout">
              <a:avLst>
                <a:gd name="adj1" fmla="val -74082"/>
                <a:gd name="adj2" fmla="val 25689"/>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86" name="Rectangle 185"/>
            <p:cNvSpPr/>
            <p:nvPr/>
          </p:nvSpPr>
          <p:spPr>
            <a:xfrm>
              <a:off x="6055966" y="2881050"/>
              <a:ext cx="1794141" cy="1153621"/>
            </a:xfrm>
            <a:prstGeom prst="rect">
              <a:avLst/>
            </a:prstGeom>
          </p:spPr>
          <p:txBody>
            <a:bodyPr wrap="square">
              <a:spAutoFit/>
            </a:bodyPr>
            <a:lstStyle/>
            <a:p>
              <a:pPr algn="ctr"/>
              <a:r>
                <a:rPr lang="en-US" sz="1600" b="1" dirty="0" smtClean="0">
                  <a:solidFill>
                    <a:srgbClr val="002060"/>
                  </a:solidFill>
                  <a:latin typeface="Cambria Math" panose="02040503050406030204" pitchFamily="18" charset="0"/>
                  <a:ea typeface="Cambria Math" panose="02040503050406030204" pitchFamily="18" charset="0"/>
                </a:rPr>
                <a:t>While changing sides, we will change the sign.</a:t>
              </a:r>
              <a:endParaRPr lang="en-US" sz="1600" b="1" dirty="0">
                <a:solidFill>
                  <a:srgbClr val="002060"/>
                </a:solidFill>
                <a:latin typeface="Cambria Math" panose="02040503050406030204" pitchFamily="18" charset="0"/>
                <a:ea typeface="Cambria Math" panose="02040503050406030204" pitchFamily="18" charset="0"/>
              </a:endParaRPr>
            </a:p>
          </p:txBody>
        </p:sp>
      </p:grpSp>
      <p:sp>
        <p:nvSpPr>
          <p:cNvPr id="187" name="Curved Down Arrow 186"/>
          <p:cNvSpPr/>
          <p:nvPr/>
        </p:nvSpPr>
        <p:spPr>
          <a:xfrm rot="10800000" flipH="1">
            <a:off x="2530612" y="3590949"/>
            <a:ext cx="792163" cy="164595"/>
          </a:xfrm>
          <a:prstGeom prst="curvedDownArrow">
            <a:avLst/>
          </a:prstGeom>
          <a:solidFill>
            <a:srgbClr val="FFFF00"/>
          </a:solid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black"/>
              </a:solidFill>
              <a:latin typeface="Bookman Old Style" panose="02050604050505020204" pitchFamily="18" charset="0"/>
            </a:endParaRPr>
          </a:p>
        </p:txBody>
      </p:sp>
      <p:grpSp>
        <p:nvGrpSpPr>
          <p:cNvPr id="188" name="Group 187"/>
          <p:cNvGrpSpPr/>
          <p:nvPr/>
        </p:nvGrpSpPr>
        <p:grpSpPr>
          <a:xfrm>
            <a:off x="3841351" y="2733453"/>
            <a:ext cx="1777929" cy="895572"/>
            <a:chOff x="5888284" y="1599975"/>
            <a:chExt cx="1777929" cy="895572"/>
          </a:xfrm>
        </p:grpSpPr>
        <p:grpSp>
          <p:nvGrpSpPr>
            <p:cNvPr id="189" name="Group 188"/>
            <p:cNvGrpSpPr/>
            <p:nvPr/>
          </p:nvGrpSpPr>
          <p:grpSpPr>
            <a:xfrm>
              <a:off x="5888284" y="1599975"/>
              <a:ext cx="1777929" cy="895572"/>
              <a:chOff x="6241889" y="3165934"/>
              <a:chExt cx="1517908" cy="983231"/>
            </a:xfrm>
          </p:grpSpPr>
          <p:sp>
            <p:nvSpPr>
              <p:cNvPr id="191" name="Cloud Callout 190"/>
              <p:cNvSpPr/>
              <p:nvPr/>
            </p:nvSpPr>
            <p:spPr>
              <a:xfrm>
                <a:off x="6486723" y="3165934"/>
                <a:ext cx="1028244" cy="983231"/>
              </a:xfrm>
              <a:prstGeom prst="cloudCallout">
                <a:avLst>
                  <a:gd name="adj1" fmla="val -62767"/>
                  <a:gd name="adj2" fmla="val 46317"/>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92" name="Rectangle 191"/>
              <p:cNvSpPr/>
              <p:nvPr/>
            </p:nvSpPr>
            <p:spPr>
              <a:xfrm>
                <a:off x="6241889" y="3471706"/>
                <a:ext cx="1517908" cy="371692"/>
              </a:xfrm>
              <a:prstGeom prst="rect">
                <a:avLst/>
              </a:prstGeom>
            </p:spPr>
            <p:txBody>
              <a:bodyPr wrap="square">
                <a:spAutoFit/>
              </a:bodyPr>
              <a:lstStyle/>
              <a:p>
                <a:pPr algn="ctr"/>
                <a:r>
                  <a:rPr lang="en-US" sz="1600" b="1" dirty="0" smtClean="0">
                    <a:solidFill>
                      <a:prstClr val="white"/>
                    </a:solidFill>
                    <a:latin typeface="Cambria Math" panose="02040503050406030204" pitchFamily="18" charset="0"/>
                    <a:ea typeface="Cambria Math" panose="02040503050406030204" pitchFamily="18" charset="0"/>
                    <a:cs typeface="Arial" pitchFamily="34" charset="0"/>
                  </a:rPr>
                  <a:t>‘×’         ‘÷’ </a:t>
                </a:r>
                <a:endParaRPr lang="en-US" sz="1600" b="1" dirty="0">
                  <a:solidFill>
                    <a:prstClr val="white"/>
                  </a:solidFill>
                  <a:latin typeface="Bookman Old Style" panose="02050604050505020204" pitchFamily="18" charset="0"/>
                </a:endParaRPr>
              </a:p>
            </p:txBody>
          </p:sp>
        </p:grpSp>
        <p:cxnSp>
          <p:nvCxnSpPr>
            <p:cNvPr id="190" name="Straight Arrow Connector 189"/>
            <p:cNvCxnSpPr/>
            <p:nvPr/>
          </p:nvCxnSpPr>
          <p:spPr>
            <a:xfrm>
              <a:off x="6692869" y="2066925"/>
              <a:ext cx="228600" cy="0"/>
            </a:xfrm>
            <a:prstGeom prst="straightConnector1">
              <a:avLst/>
            </a:prstGeom>
            <a:ln w="19050">
              <a:solidFill>
                <a:schemeClr val="bg1"/>
              </a:solidFill>
              <a:tailEnd type="arrow"/>
            </a:ln>
          </p:spPr>
          <p:style>
            <a:lnRef idx="1">
              <a:schemeClr val="accent1"/>
            </a:lnRef>
            <a:fillRef idx="0">
              <a:schemeClr val="accent1"/>
            </a:fillRef>
            <a:effectRef idx="0">
              <a:schemeClr val="accent1"/>
            </a:effectRef>
            <a:fontRef idx="minor">
              <a:schemeClr val="tx1"/>
            </a:fontRef>
          </p:style>
        </p:cxnSp>
      </p:grpSp>
      <p:sp>
        <p:nvSpPr>
          <p:cNvPr id="193" name="TextBox 192"/>
          <p:cNvSpPr txBox="1"/>
          <p:nvPr/>
        </p:nvSpPr>
        <p:spPr>
          <a:xfrm>
            <a:off x="1219206" y="3700016"/>
            <a:ext cx="278839"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sym typeface="Symbol"/>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94" name="TextBox 193"/>
          <p:cNvSpPr txBox="1"/>
          <p:nvPr/>
        </p:nvSpPr>
        <p:spPr>
          <a:xfrm>
            <a:off x="2463028" y="3735777"/>
            <a:ext cx="404005" cy="369332"/>
          </a:xfrm>
          <a:prstGeom prst="rect">
            <a:avLst/>
          </a:prstGeom>
          <a:noFill/>
        </p:spPr>
        <p:txBody>
          <a:bodyPr wrap="square" rtlCol="0">
            <a:spAutoFit/>
          </a:bodyPr>
          <a:lstStyle/>
          <a:p>
            <a:r>
              <a:rPr lang="en-US" i="1" dirty="0">
                <a:solidFill>
                  <a:prstClr val="black"/>
                </a:solidFill>
                <a:latin typeface="Bookman Old Style" panose="02050604050505020204" pitchFamily="18" charset="0"/>
                <a:ea typeface="Cambria Math" panose="02040503050406030204" pitchFamily="18" charset="0"/>
              </a:rPr>
              <a:t>x</a:t>
            </a:r>
          </a:p>
        </p:txBody>
      </p:sp>
      <p:sp>
        <p:nvSpPr>
          <p:cNvPr id="195" name="TextBox 194"/>
          <p:cNvSpPr txBox="1"/>
          <p:nvPr/>
        </p:nvSpPr>
        <p:spPr>
          <a:xfrm>
            <a:off x="2742952" y="3732685"/>
            <a:ext cx="292021"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96" name="TextBox 195"/>
          <p:cNvSpPr txBox="1"/>
          <p:nvPr/>
        </p:nvSpPr>
        <p:spPr>
          <a:xfrm>
            <a:off x="3222862" y="3869293"/>
            <a:ext cx="228230" cy="369332"/>
          </a:xfrm>
          <a:prstGeom prst="rect">
            <a:avLst/>
          </a:prstGeom>
          <a:noFill/>
        </p:spPr>
        <p:txBody>
          <a:bodyPr wrap="square" rtlCol="0">
            <a:spAutoFit/>
          </a:bodyPr>
          <a:lstStyle/>
          <a:p>
            <a:pPr algn="ctr"/>
            <a:r>
              <a:rPr lang="en-US" dirty="0" smtClean="0">
                <a:solidFill>
                  <a:prstClr val="black"/>
                </a:solidFill>
                <a:latin typeface="Cambria Math" panose="02040503050406030204" pitchFamily="18" charset="0"/>
                <a:ea typeface="Cambria Math" panose="02040503050406030204" pitchFamily="18" charset="0"/>
                <a:cs typeface="Arial" pitchFamily="34" charset="0"/>
              </a:rPr>
              <a:t>2</a:t>
            </a:r>
          </a:p>
        </p:txBody>
      </p:sp>
      <p:sp>
        <p:nvSpPr>
          <p:cNvPr id="197" name="TextBox 196"/>
          <p:cNvSpPr txBox="1"/>
          <p:nvPr/>
        </p:nvSpPr>
        <p:spPr>
          <a:xfrm>
            <a:off x="3092554" y="3596077"/>
            <a:ext cx="488846" cy="369332"/>
          </a:xfrm>
          <a:prstGeom prst="rect">
            <a:avLst/>
          </a:prstGeom>
          <a:noFill/>
        </p:spPr>
        <p:txBody>
          <a:bodyPr wrap="square" rtlCol="0">
            <a:spAutoFit/>
          </a:bodyPr>
          <a:lstStyle/>
          <a:p>
            <a:pPr algn="ctr"/>
            <a:r>
              <a:rPr lang="en-US" dirty="0" smtClean="0">
                <a:solidFill>
                  <a:prstClr val="black"/>
                </a:solidFill>
                <a:latin typeface="Cambria Math" panose="02040503050406030204" pitchFamily="18" charset="0"/>
                <a:ea typeface="Cambria Math" panose="02040503050406030204" pitchFamily="18" charset="0"/>
                <a:cs typeface="Arial" pitchFamily="34" charset="0"/>
              </a:rPr>
              <a:t>16</a:t>
            </a:r>
          </a:p>
        </p:txBody>
      </p:sp>
      <p:cxnSp>
        <p:nvCxnSpPr>
          <p:cNvPr id="198" name="Straight Connector 197"/>
          <p:cNvCxnSpPr/>
          <p:nvPr/>
        </p:nvCxnSpPr>
        <p:spPr>
          <a:xfrm>
            <a:off x="3186452" y="3924997"/>
            <a:ext cx="301091"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p:cNvCxnSpPr/>
          <p:nvPr/>
        </p:nvCxnSpPr>
        <p:spPr>
          <a:xfrm flipV="1">
            <a:off x="3238987" y="3704701"/>
            <a:ext cx="237744" cy="164592"/>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p:cNvCxnSpPr/>
          <p:nvPr/>
        </p:nvCxnSpPr>
        <p:spPr>
          <a:xfrm flipV="1">
            <a:off x="3225715" y="3951198"/>
            <a:ext cx="237744" cy="164592"/>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201" name="TextBox 200"/>
          <p:cNvSpPr txBox="1"/>
          <p:nvPr/>
        </p:nvSpPr>
        <p:spPr>
          <a:xfrm>
            <a:off x="3434895" y="3552849"/>
            <a:ext cx="397483" cy="307777"/>
          </a:xfrm>
          <a:prstGeom prst="rect">
            <a:avLst/>
          </a:prstGeom>
          <a:noFill/>
        </p:spPr>
        <p:txBody>
          <a:bodyPr wrap="square" rtlCol="0">
            <a:spAutoFit/>
          </a:bodyPr>
          <a:lstStyle/>
          <a:p>
            <a:r>
              <a:rPr lang="en-US" sz="1400" dirty="0" smtClean="0">
                <a:solidFill>
                  <a:srgbClr val="FF0000"/>
                </a:solidFill>
                <a:latin typeface="Cambria Math" panose="02040503050406030204" pitchFamily="18" charset="0"/>
                <a:ea typeface="Cambria Math" panose="02040503050406030204" pitchFamily="18" charset="0"/>
                <a:cs typeface="Arial" pitchFamily="34" charset="0"/>
                <a:sym typeface="Symbol"/>
              </a:rPr>
              <a:t>8</a:t>
            </a:r>
            <a:endParaRPr lang="en-US" sz="1400" dirty="0">
              <a:solidFill>
                <a:srgbClr val="FF0000"/>
              </a:solidFill>
              <a:latin typeface="Cambria Math" panose="02040503050406030204" pitchFamily="18" charset="0"/>
              <a:ea typeface="Cambria Math" panose="02040503050406030204" pitchFamily="18" charset="0"/>
              <a:cs typeface="Arial" pitchFamily="34" charset="0"/>
            </a:endParaRPr>
          </a:p>
        </p:txBody>
      </p:sp>
      <p:sp>
        <p:nvSpPr>
          <p:cNvPr id="202" name="TextBox 201"/>
          <p:cNvSpPr txBox="1"/>
          <p:nvPr/>
        </p:nvSpPr>
        <p:spPr>
          <a:xfrm>
            <a:off x="3446272" y="3943775"/>
            <a:ext cx="309428" cy="307777"/>
          </a:xfrm>
          <a:prstGeom prst="rect">
            <a:avLst/>
          </a:prstGeom>
          <a:noFill/>
        </p:spPr>
        <p:txBody>
          <a:bodyPr wrap="square" rtlCol="0">
            <a:spAutoFit/>
          </a:bodyPr>
          <a:lstStyle/>
          <a:p>
            <a:r>
              <a:rPr lang="en-US" sz="1400" dirty="0" smtClean="0">
                <a:solidFill>
                  <a:srgbClr val="FF0000"/>
                </a:solidFill>
                <a:latin typeface="Cambria Math" panose="02040503050406030204" pitchFamily="18" charset="0"/>
                <a:ea typeface="Cambria Math" panose="02040503050406030204" pitchFamily="18" charset="0"/>
                <a:cs typeface="Arial" pitchFamily="34" charset="0"/>
                <a:sym typeface="Symbol"/>
              </a:rPr>
              <a:t>1</a:t>
            </a:r>
            <a:endParaRPr lang="en-US" sz="1400" dirty="0">
              <a:solidFill>
                <a:srgbClr val="FF0000"/>
              </a:solidFill>
              <a:latin typeface="Cambria Math" panose="02040503050406030204" pitchFamily="18" charset="0"/>
              <a:ea typeface="Cambria Math" panose="02040503050406030204" pitchFamily="18" charset="0"/>
              <a:cs typeface="Arial" pitchFamily="34" charset="0"/>
            </a:endParaRPr>
          </a:p>
        </p:txBody>
      </p:sp>
      <p:sp>
        <p:nvSpPr>
          <p:cNvPr id="203" name="Rectangle 202"/>
          <p:cNvSpPr/>
          <p:nvPr/>
        </p:nvSpPr>
        <p:spPr>
          <a:xfrm>
            <a:off x="3717439" y="3900071"/>
            <a:ext cx="1005403" cy="338554"/>
          </a:xfrm>
          <a:prstGeom prst="rect">
            <a:avLst/>
          </a:prstGeom>
          <a:gradFill flip="none" rotWithShape="1">
            <a:gsLst>
              <a:gs pos="0">
                <a:srgbClr val="CC00CC">
                  <a:tint val="66000"/>
                  <a:satMod val="160000"/>
                </a:srgbClr>
              </a:gs>
              <a:gs pos="50000">
                <a:srgbClr val="CC00CC">
                  <a:tint val="44500"/>
                  <a:satMod val="160000"/>
                </a:srgbClr>
              </a:gs>
              <a:gs pos="100000">
                <a:srgbClr val="CC00CC">
                  <a:tint val="23500"/>
                  <a:satMod val="160000"/>
                </a:srgbClr>
              </a:gs>
            </a:gsLst>
            <a:lin ang="2700000" scaled="1"/>
            <a:tileRect/>
          </a:gradFill>
        </p:spPr>
        <p:txBody>
          <a:bodyPr wrap="none">
            <a:spAutoFit/>
          </a:bodyPr>
          <a:lstStyle/>
          <a:p>
            <a:r>
              <a:rPr lang="en-US" sz="1600" dirty="0" smtClean="0">
                <a:solidFill>
                  <a:prstClr val="black"/>
                </a:solidFill>
                <a:latin typeface="Cambria Math" panose="02040503050406030204" pitchFamily="18" charset="0"/>
                <a:ea typeface="Cambria Math" panose="02040503050406030204" pitchFamily="18" charset="0"/>
              </a:rPr>
              <a:t>2 × 1 = 2</a:t>
            </a:r>
            <a:endParaRPr lang="en-US" sz="1600" dirty="0">
              <a:solidFill>
                <a:prstClr val="black"/>
              </a:solidFill>
              <a:latin typeface="Cambria Math" panose="02040503050406030204" pitchFamily="18" charset="0"/>
              <a:ea typeface="Cambria Math" panose="02040503050406030204" pitchFamily="18" charset="0"/>
            </a:endParaRPr>
          </a:p>
        </p:txBody>
      </p:sp>
      <p:sp>
        <p:nvSpPr>
          <p:cNvPr id="204" name="Rectangle 203"/>
          <p:cNvSpPr/>
          <p:nvPr/>
        </p:nvSpPr>
        <p:spPr>
          <a:xfrm>
            <a:off x="3696549" y="3594302"/>
            <a:ext cx="1119217" cy="338554"/>
          </a:xfrm>
          <a:prstGeom prst="rect">
            <a:avLst/>
          </a:prstGeom>
          <a:gradFill flip="none" rotWithShape="1">
            <a:gsLst>
              <a:gs pos="0">
                <a:srgbClr val="CC00CC">
                  <a:tint val="66000"/>
                  <a:satMod val="160000"/>
                </a:srgbClr>
              </a:gs>
              <a:gs pos="50000">
                <a:srgbClr val="CC00CC">
                  <a:tint val="44500"/>
                  <a:satMod val="160000"/>
                </a:srgbClr>
              </a:gs>
              <a:gs pos="100000">
                <a:srgbClr val="CC00CC">
                  <a:tint val="23500"/>
                  <a:satMod val="160000"/>
                </a:srgbClr>
              </a:gs>
            </a:gsLst>
            <a:lin ang="2700000" scaled="1"/>
            <a:tileRect/>
          </a:gradFill>
        </p:spPr>
        <p:txBody>
          <a:bodyPr wrap="none">
            <a:spAutoFit/>
          </a:bodyPr>
          <a:lstStyle/>
          <a:p>
            <a:r>
              <a:rPr lang="en-US" sz="1600" dirty="0" smtClean="0">
                <a:solidFill>
                  <a:prstClr val="black"/>
                </a:solidFill>
                <a:latin typeface="Cambria Math" panose="02040503050406030204" pitchFamily="18" charset="0"/>
                <a:ea typeface="Cambria Math" panose="02040503050406030204" pitchFamily="18" charset="0"/>
              </a:rPr>
              <a:t>2 × 8 = 16</a:t>
            </a:r>
            <a:endParaRPr lang="en-US" sz="1600" dirty="0">
              <a:solidFill>
                <a:prstClr val="black"/>
              </a:solidFill>
              <a:latin typeface="Cambria Math" panose="02040503050406030204" pitchFamily="18" charset="0"/>
              <a:ea typeface="Cambria Math" panose="02040503050406030204" pitchFamily="18" charset="0"/>
            </a:endParaRPr>
          </a:p>
        </p:txBody>
      </p:sp>
      <p:sp>
        <p:nvSpPr>
          <p:cNvPr id="205" name="TextBox 204"/>
          <p:cNvSpPr txBox="1"/>
          <p:nvPr/>
        </p:nvSpPr>
        <p:spPr>
          <a:xfrm>
            <a:off x="1219206" y="4121029"/>
            <a:ext cx="278839"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sym typeface="Symbol"/>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206" name="TextBox 205"/>
          <p:cNvSpPr txBox="1"/>
          <p:nvPr/>
        </p:nvSpPr>
        <p:spPr>
          <a:xfrm>
            <a:off x="2445018" y="4121029"/>
            <a:ext cx="395474" cy="369332"/>
          </a:xfrm>
          <a:prstGeom prst="rect">
            <a:avLst/>
          </a:prstGeom>
          <a:noFill/>
        </p:spPr>
        <p:txBody>
          <a:bodyPr wrap="square" rtlCol="0">
            <a:spAutoFit/>
          </a:bodyPr>
          <a:lstStyle/>
          <a:p>
            <a:r>
              <a:rPr lang="en-US" i="1" dirty="0">
                <a:solidFill>
                  <a:prstClr val="black"/>
                </a:solidFill>
                <a:latin typeface="Bookman Old Style" panose="02050604050505020204" pitchFamily="18" charset="0"/>
                <a:ea typeface="Cambria Math" panose="02040503050406030204" pitchFamily="18" charset="0"/>
              </a:rPr>
              <a:t>x</a:t>
            </a:r>
          </a:p>
        </p:txBody>
      </p:sp>
      <p:sp>
        <p:nvSpPr>
          <p:cNvPr id="207" name="TextBox 206"/>
          <p:cNvSpPr txBox="1"/>
          <p:nvPr/>
        </p:nvSpPr>
        <p:spPr>
          <a:xfrm>
            <a:off x="2737753" y="4121029"/>
            <a:ext cx="302398"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208" name="TextBox 207"/>
          <p:cNvSpPr txBox="1"/>
          <p:nvPr/>
        </p:nvSpPr>
        <p:spPr>
          <a:xfrm>
            <a:off x="3079189" y="4115790"/>
            <a:ext cx="609600"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8</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210" name="TextBox 209"/>
          <p:cNvSpPr txBox="1"/>
          <p:nvPr/>
        </p:nvSpPr>
        <p:spPr>
          <a:xfrm>
            <a:off x="1219206" y="3291645"/>
            <a:ext cx="278839"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sym typeface="Symbol"/>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211" name="TextBox 210"/>
          <p:cNvSpPr txBox="1"/>
          <p:nvPr/>
        </p:nvSpPr>
        <p:spPr>
          <a:xfrm>
            <a:off x="1219206" y="3033494"/>
            <a:ext cx="278839"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sym typeface="Symbol"/>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212" name="TextBox 211"/>
          <p:cNvSpPr txBox="1"/>
          <p:nvPr/>
        </p:nvSpPr>
        <p:spPr>
          <a:xfrm>
            <a:off x="1219206" y="2688193"/>
            <a:ext cx="278839"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sym typeface="Symbol"/>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213" name="TextBox 212"/>
          <p:cNvSpPr txBox="1"/>
          <p:nvPr/>
        </p:nvSpPr>
        <p:spPr>
          <a:xfrm>
            <a:off x="1219206" y="2430026"/>
            <a:ext cx="278839"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sym typeface="Symbol"/>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214" name="TextBox 213"/>
          <p:cNvSpPr txBox="1"/>
          <p:nvPr/>
        </p:nvSpPr>
        <p:spPr>
          <a:xfrm>
            <a:off x="1219206" y="2105390"/>
            <a:ext cx="278839"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sym typeface="Symbol"/>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215" name="TextBox 214"/>
          <p:cNvSpPr txBox="1"/>
          <p:nvPr/>
        </p:nvSpPr>
        <p:spPr>
          <a:xfrm>
            <a:off x="1219206" y="1826413"/>
            <a:ext cx="278839"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sym typeface="Symbol"/>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54" name="TextBox 153"/>
          <p:cNvSpPr txBox="1"/>
          <p:nvPr/>
        </p:nvSpPr>
        <p:spPr>
          <a:xfrm>
            <a:off x="1192221" y="4456298"/>
            <a:ext cx="336115"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sym typeface="Symbol"/>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76" name="TextBox 175"/>
          <p:cNvSpPr txBox="1"/>
          <p:nvPr/>
        </p:nvSpPr>
        <p:spPr>
          <a:xfrm>
            <a:off x="1534866" y="4520424"/>
            <a:ext cx="3575991" cy="408623"/>
          </a:xfrm>
          <a:prstGeom prst="roundRect">
            <a:avLst/>
          </a:prstGeom>
          <a:noFill/>
          <a:ln w="19050">
            <a:solidFill>
              <a:schemeClr val="accent3">
                <a:lumMod val="50000"/>
              </a:schemeClr>
            </a:solidFill>
          </a:ln>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The solution of the equation is 8</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pic>
        <p:nvPicPr>
          <p:cNvPr id="209" name="Picture 8" descr="https://encrypted-tbn3.gstatic.com/images?q=tbn:ANd9GcQF2WyE-ichznlNBDGYVxMKykT8win86D7t7PDmHdDnARm7Zpa1da6hfg">
            <a:hlinkClick r:id="rId2"/>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0" b="100000" l="0" r="100000"/>
                    </a14:imgEffect>
                  </a14:imgLayer>
                </a14:imgProps>
              </a:ext>
              <a:ext uri="{28A0092B-C50C-407E-A947-70E740481C1C}">
                <a14:useLocalDpi xmlns:a14="http://schemas.microsoft.com/office/drawing/2010/main" val="0"/>
              </a:ext>
            </a:extLst>
          </a:blip>
          <a:srcRect/>
          <a:stretch>
            <a:fillRect/>
          </a:stretch>
        </p:blipFill>
        <p:spPr bwMode="auto">
          <a:xfrm>
            <a:off x="4741324" y="3934691"/>
            <a:ext cx="878426" cy="11603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3880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1" nodeType="clickEffect">
                                  <p:stCondLst>
                                    <p:cond delay="0"/>
                                  </p:stCondLst>
                                  <p:childTnLst>
                                    <p:set>
                                      <p:cBhvr>
                                        <p:cTn id="30" dur="1" fill="hold">
                                          <p:stCondLst>
                                            <p:cond delay="0"/>
                                          </p:stCondLst>
                                        </p:cTn>
                                        <p:tgtEl>
                                          <p:spTgt spid="60"/>
                                        </p:tgtEl>
                                        <p:attrNameLst>
                                          <p:attrName>style.visibility</p:attrName>
                                        </p:attrNameLst>
                                      </p:cBhvr>
                                      <p:to>
                                        <p:strVal val="visible"/>
                                      </p:to>
                                    </p:set>
                                    <p:animEffect transition="in" filter="fade">
                                      <p:cBhvr>
                                        <p:cTn id="31" dur="500"/>
                                        <p:tgtEl>
                                          <p:spTgt spid="60"/>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62"/>
                                        </p:tgtEl>
                                        <p:attrNameLst>
                                          <p:attrName>style.visibility</p:attrName>
                                        </p:attrNameLst>
                                      </p:cBhvr>
                                      <p:to>
                                        <p:strVal val="visible"/>
                                      </p:to>
                                    </p:set>
                                    <p:animEffect transition="in" filter="fade">
                                      <p:cBhvr>
                                        <p:cTn id="34" dur="500"/>
                                        <p:tgtEl>
                                          <p:spTgt spid="62"/>
                                        </p:tgtEl>
                                      </p:cBhvr>
                                    </p:animEffec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5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15"/>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1"/>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7"/>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17"/>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xit" presetSubtype="0" fill="hold" grpId="1" nodeType="clickEffect">
                                  <p:stCondLst>
                                    <p:cond delay="0"/>
                                  </p:stCondLst>
                                  <p:childTnLst>
                                    <p:set>
                                      <p:cBhvr>
                                        <p:cTn id="60" dur="1" fill="hold">
                                          <p:stCondLst>
                                            <p:cond delay="0"/>
                                          </p:stCondLst>
                                        </p:cTn>
                                        <p:tgtEl>
                                          <p:spTgt spid="62"/>
                                        </p:tgtEl>
                                        <p:attrNameLst>
                                          <p:attrName>style.visibility</p:attrName>
                                        </p:attrNameLst>
                                      </p:cBhvr>
                                      <p:to>
                                        <p:strVal val="hidden"/>
                                      </p:to>
                                    </p:set>
                                  </p:childTnLst>
                                </p:cTn>
                              </p:par>
                              <p:par>
                                <p:cTn id="61" presetID="1" presetClass="exit" presetSubtype="0" fill="hold" grpId="1" nodeType="withEffect">
                                  <p:stCondLst>
                                    <p:cond delay="0"/>
                                  </p:stCondLst>
                                  <p:childTnLst>
                                    <p:set>
                                      <p:cBhvr>
                                        <p:cTn id="62" dur="1" fill="hold">
                                          <p:stCondLst>
                                            <p:cond delay="0"/>
                                          </p:stCondLst>
                                        </p:cTn>
                                        <p:tgtEl>
                                          <p:spTgt spid="155"/>
                                        </p:tgtEl>
                                        <p:attrNameLst>
                                          <p:attrName>style.visibility</p:attrName>
                                        </p:attrNameLst>
                                      </p:cBhvr>
                                      <p:to>
                                        <p:strVal val="hidden"/>
                                      </p:to>
                                    </p:set>
                                  </p:childTnLst>
                                </p:cTn>
                              </p:par>
                              <p:par>
                                <p:cTn id="63" presetID="1" presetClass="exit" presetSubtype="0" fill="hold" grpId="1" nodeType="withEffect">
                                  <p:stCondLst>
                                    <p:cond delay="0"/>
                                  </p:stCondLst>
                                  <p:childTnLst>
                                    <p:set>
                                      <p:cBhvr>
                                        <p:cTn id="64" dur="1" fill="hold">
                                          <p:stCondLst>
                                            <p:cond delay="0"/>
                                          </p:stCondLst>
                                        </p:cTn>
                                        <p:tgtEl>
                                          <p:spTgt spid="19"/>
                                        </p:tgtEl>
                                        <p:attrNameLst>
                                          <p:attrName>style.visibility</p:attrName>
                                        </p:attrNameLst>
                                      </p:cBhvr>
                                      <p:to>
                                        <p:strVal val="hidden"/>
                                      </p:to>
                                    </p:set>
                                  </p:childTnLst>
                                </p:cTn>
                              </p:par>
                              <p:par>
                                <p:cTn id="65" presetID="10" presetClass="entr" presetSubtype="0" fill="hold" grpId="0" nodeType="withEffect">
                                  <p:stCondLst>
                                    <p:cond delay="0"/>
                                  </p:stCondLst>
                                  <p:childTnLst>
                                    <p:set>
                                      <p:cBhvr>
                                        <p:cTn id="66" dur="1" fill="hold">
                                          <p:stCondLst>
                                            <p:cond delay="0"/>
                                          </p:stCondLst>
                                        </p:cTn>
                                        <p:tgtEl>
                                          <p:spTgt spid="88"/>
                                        </p:tgtEl>
                                        <p:attrNameLst>
                                          <p:attrName>style.visibility</p:attrName>
                                        </p:attrNameLst>
                                      </p:cBhvr>
                                      <p:to>
                                        <p:strVal val="visible"/>
                                      </p:to>
                                    </p:set>
                                    <p:animEffect transition="in" filter="fade">
                                      <p:cBhvr>
                                        <p:cTn id="67" dur="500"/>
                                        <p:tgtEl>
                                          <p:spTgt spid="88"/>
                                        </p:tgtEl>
                                      </p:cBhvr>
                                    </p:animEffect>
                                  </p:childTnLst>
                                </p:cTn>
                              </p:par>
                            </p:childTnLst>
                          </p:cTn>
                        </p:par>
                      </p:childTnLst>
                    </p:cTn>
                  </p:par>
                  <p:par>
                    <p:cTn id="68" fill="hold">
                      <p:stCondLst>
                        <p:cond delay="indefinite"/>
                      </p:stCondLst>
                      <p:childTnLst>
                        <p:par>
                          <p:cTn id="69" fill="hold">
                            <p:stCondLst>
                              <p:cond delay="0"/>
                            </p:stCondLst>
                            <p:childTnLst>
                              <p:par>
                                <p:cTn id="70" presetID="1" presetClass="entr" presetSubtype="0" fill="hold" grpId="0" nodeType="clickEffect">
                                  <p:stCondLst>
                                    <p:cond delay="0"/>
                                  </p:stCondLst>
                                  <p:childTnLst>
                                    <p:set>
                                      <p:cBhvr>
                                        <p:cTn id="71" dur="1" fill="hold">
                                          <p:stCondLst>
                                            <p:cond delay="0"/>
                                          </p:stCondLst>
                                        </p:cTn>
                                        <p:tgtEl>
                                          <p:spTgt spid="175"/>
                                        </p:tgtEl>
                                        <p:attrNameLst>
                                          <p:attrName>style.visibility</p:attrName>
                                        </p:attrNameLst>
                                      </p:cBhvr>
                                      <p:to>
                                        <p:strVal val="visible"/>
                                      </p:to>
                                    </p:set>
                                  </p:childTnLst>
                                </p:cTn>
                              </p:par>
                              <p:par>
                                <p:cTn id="72" presetID="1" presetClass="entr" presetSubtype="0" fill="hold" grpId="0" nodeType="withEffect">
                                  <p:stCondLst>
                                    <p:cond delay="0"/>
                                  </p:stCondLst>
                                  <p:childTnLst>
                                    <p:set>
                                      <p:cBhvr>
                                        <p:cTn id="73" dur="1" fill="hold">
                                          <p:stCondLst>
                                            <p:cond delay="0"/>
                                          </p:stCondLst>
                                        </p:cTn>
                                        <p:tgtEl>
                                          <p:spTgt spid="156"/>
                                        </p:tgtEl>
                                        <p:attrNameLst>
                                          <p:attrName>style.visibility</p:attrName>
                                        </p:attrNameLst>
                                      </p:cBhvr>
                                      <p:to>
                                        <p:strVal val="visible"/>
                                      </p:to>
                                    </p:set>
                                  </p:childTnLst>
                                </p:cTn>
                              </p:par>
                            </p:childTnLst>
                          </p:cTn>
                        </p:par>
                      </p:childTnLst>
                    </p:cTn>
                  </p:par>
                  <p:par>
                    <p:cTn id="74" fill="hold">
                      <p:stCondLst>
                        <p:cond delay="indefinite"/>
                      </p:stCondLst>
                      <p:childTnLst>
                        <p:par>
                          <p:cTn id="75" fill="hold">
                            <p:stCondLst>
                              <p:cond delay="0"/>
                            </p:stCondLst>
                            <p:childTnLst>
                              <p:par>
                                <p:cTn id="76" presetID="1" presetClass="entr" presetSubtype="0" fill="hold" grpId="0" nodeType="clickEffect">
                                  <p:stCondLst>
                                    <p:cond delay="0"/>
                                  </p:stCondLst>
                                  <p:childTnLst>
                                    <p:set>
                                      <p:cBhvr>
                                        <p:cTn id="77" dur="1" fill="hold">
                                          <p:stCondLst>
                                            <p:cond delay="0"/>
                                          </p:stCondLst>
                                        </p:cTn>
                                        <p:tgtEl>
                                          <p:spTgt spid="38"/>
                                        </p:tgtEl>
                                        <p:attrNameLst>
                                          <p:attrName>style.visibility</p:attrName>
                                        </p:attrNameLst>
                                      </p:cBhvr>
                                      <p:to>
                                        <p:strVal val="visible"/>
                                      </p:to>
                                    </p:set>
                                  </p:childTnLst>
                                </p:cTn>
                              </p:par>
                            </p:childTnLst>
                          </p:cTn>
                        </p:par>
                      </p:childTnLst>
                    </p:cTn>
                  </p:par>
                  <p:par>
                    <p:cTn id="78" fill="hold">
                      <p:stCondLst>
                        <p:cond delay="indefinite"/>
                      </p:stCondLst>
                      <p:childTnLst>
                        <p:par>
                          <p:cTn id="79" fill="hold">
                            <p:stCondLst>
                              <p:cond delay="0"/>
                            </p:stCondLst>
                            <p:childTnLst>
                              <p:par>
                                <p:cTn id="80" presetID="1" presetClass="entr" presetSubtype="0" fill="hold" grpId="0" nodeType="clickEffect">
                                  <p:stCondLst>
                                    <p:cond delay="0"/>
                                  </p:stCondLst>
                                  <p:childTnLst>
                                    <p:set>
                                      <p:cBhvr>
                                        <p:cTn id="81" dur="1" fill="hold">
                                          <p:stCondLst>
                                            <p:cond delay="0"/>
                                          </p:stCondLst>
                                        </p:cTn>
                                        <p:tgtEl>
                                          <p:spTgt spid="39"/>
                                        </p:tgtEl>
                                        <p:attrNameLst>
                                          <p:attrName>style.visibility</p:attrName>
                                        </p:attrNameLst>
                                      </p:cBhvr>
                                      <p:to>
                                        <p:strVal val="visible"/>
                                      </p:to>
                                    </p:set>
                                  </p:childTnLst>
                                </p:cTn>
                              </p:par>
                            </p:childTnLst>
                          </p:cTn>
                        </p:par>
                      </p:childTnLst>
                    </p:cTn>
                  </p:par>
                  <p:par>
                    <p:cTn id="82" fill="hold">
                      <p:stCondLst>
                        <p:cond delay="indefinite"/>
                      </p:stCondLst>
                      <p:childTnLst>
                        <p:par>
                          <p:cTn id="83" fill="hold">
                            <p:stCondLst>
                              <p:cond delay="0"/>
                            </p:stCondLst>
                            <p:childTnLst>
                              <p:par>
                                <p:cTn id="84" presetID="1" presetClass="exit" presetSubtype="0" fill="hold" grpId="1" nodeType="clickEffect">
                                  <p:stCondLst>
                                    <p:cond delay="0"/>
                                  </p:stCondLst>
                                  <p:childTnLst>
                                    <p:set>
                                      <p:cBhvr>
                                        <p:cTn id="85" dur="1" fill="hold">
                                          <p:stCondLst>
                                            <p:cond delay="0"/>
                                          </p:stCondLst>
                                        </p:cTn>
                                        <p:tgtEl>
                                          <p:spTgt spid="88"/>
                                        </p:tgtEl>
                                        <p:attrNameLst>
                                          <p:attrName>style.visibility</p:attrName>
                                        </p:attrNameLst>
                                      </p:cBhvr>
                                      <p:to>
                                        <p:strVal val="hidden"/>
                                      </p:to>
                                    </p:set>
                                  </p:childTnLst>
                                </p:cTn>
                              </p:par>
                              <p:par>
                                <p:cTn id="86" presetID="1" presetClass="exit" presetSubtype="0" fill="hold" grpId="1" nodeType="withEffect">
                                  <p:stCondLst>
                                    <p:cond delay="0"/>
                                  </p:stCondLst>
                                  <p:childTnLst>
                                    <p:set>
                                      <p:cBhvr>
                                        <p:cTn id="87" dur="1" fill="hold">
                                          <p:stCondLst>
                                            <p:cond delay="0"/>
                                          </p:stCondLst>
                                        </p:cTn>
                                        <p:tgtEl>
                                          <p:spTgt spid="175"/>
                                        </p:tgtEl>
                                        <p:attrNameLst>
                                          <p:attrName>style.visibility</p:attrName>
                                        </p:attrNameLst>
                                      </p:cBhvr>
                                      <p:to>
                                        <p:strVal val="hidden"/>
                                      </p:to>
                                    </p:set>
                                  </p:childTnLst>
                                </p:cTn>
                              </p:par>
                              <p:par>
                                <p:cTn id="88" presetID="1" presetClass="exit" presetSubtype="0" fill="hold" grpId="1" nodeType="withEffect">
                                  <p:stCondLst>
                                    <p:cond delay="0"/>
                                  </p:stCondLst>
                                  <p:childTnLst>
                                    <p:set>
                                      <p:cBhvr>
                                        <p:cTn id="89" dur="1" fill="hold">
                                          <p:stCondLst>
                                            <p:cond delay="0"/>
                                          </p:stCondLst>
                                        </p:cTn>
                                        <p:tgtEl>
                                          <p:spTgt spid="156"/>
                                        </p:tgtEl>
                                        <p:attrNameLst>
                                          <p:attrName>style.visibility</p:attrName>
                                        </p:attrNameLst>
                                      </p:cBhvr>
                                      <p:to>
                                        <p:strVal val="hidden"/>
                                      </p:to>
                                    </p:set>
                                  </p:childTnLst>
                                </p:cTn>
                              </p:par>
                              <p:par>
                                <p:cTn id="90" presetID="1" presetClass="exit" presetSubtype="0" fill="hold" grpId="0" nodeType="withEffect">
                                  <p:stCondLst>
                                    <p:cond delay="0"/>
                                  </p:stCondLst>
                                  <p:childTnLst>
                                    <p:set>
                                      <p:cBhvr>
                                        <p:cTn id="91" dur="1" fill="hold">
                                          <p:stCondLst>
                                            <p:cond delay="0"/>
                                          </p:stCondLst>
                                        </p:cTn>
                                        <p:tgtEl>
                                          <p:spTgt spid="60"/>
                                        </p:tgtEl>
                                        <p:attrNameLst>
                                          <p:attrName>style.visibility</p:attrName>
                                        </p:attrNameLst>
                                      </p:cBhvr>
                                      <p:to>
                                        <p:strVal val="hidden"/>
                                      </p:to>
                                    </p:set>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nodeType="clickEffect">
                                  <p:stCondLst>
                                    <p:cond delay="0"/>
                                  </p:stCondLst>
                                  <p:childTnLst>
                                    <p:set>
                                      <p:cBhvr>
                                        <p:cTn id="95" dur="1" fill="hold">
                                          <p:stCondLst>
                                            <p:cond delay="0"/>
                                          </p:stCondLst>
                                        </p:cTn>
                                        <p:tgtEl>
                                          <p:spTgt spid="93"/>
                                        </p:tgtEl>
                                        <p:attrNameLst>
                                          <p:attrName>style.visibility</p:attrName>
                                        </p:attrNameLst>
                                      </p:cBhvr>
                                      <p:to>
                                        <p:strVal val="visible"/>
                                      </p:to>
                                    </p:set>
                                    <p:animEffect transition="in" filter="fade">
                                      <p:cBhvr>
                                        <p:cTn id="96" dur="500"/>
                                        <p:tgtEl>
                                          <p:spTgt spid="93"/>
                                        </p:tgtEl>
                                      </p:cBhvr>
                                    </p:animEffect>
                                  </p:childTnLst>
                                </p:cTn>
                              </p:par>
                            </p:childTnLst>
                          </p:cTn>
                        </p:par>
                      </p:childTnLst>
                    </p:cTn>
                  </p:par>
                  <p:par>
                    <p:cTn id="97" fill="hold">
                      <p:stCondLst>
                        <p:cond delay="indefinite"/>
                      </p:stCondLst>
                      <p:childTnLst>
                        <p:par>
                          <p:cTn id="98" fill="hold">
                            <p:stCondLst>
                              <p:cond delay="0"/>
                            </p:stCondLst>
                            <p:childTnLst>
                              <p:par>
                                <p:cTn id="99" presetID="1" presetClass="exit" presetSubtype="0" fill="hold" nodeType="clickEffect">
                                  <p:stCondLst>
                                    <p:cond delay="0"/>
                                  </p:stCondLst>
                                  <p:childTnLst>
                                    <p:set>
                                      <p:cBhvr>
                                        <p:cTn id="100" dur="1" fill="hold">
                                          <p:stCondLst>
                                            <p:cond delay="0"/>
                                          </p:stCondLst>
                                        </p:cTn>
                                        <p:tgtEl>
                                          <p:spTgt spid="93"/>
                                        </p:tgtEl>
                                        <p:attrNameLst>
                                          <p:attrName>style.visibility</p:attrName>
                                        </p:attrNameLst>
                                      </p:cBhvr>
                                      <p:to>
                                        <p:strVal val="hidden"/>
                                      </p:to>
                                    </p:set>
                                  </p:childTnLst>
                                </p:cTn>
                              </p:par>
                            </p:childTnLst>
                          </p:cTn>
                        </p:par>
                      </p:childTnLst>
                    </p:cTn>
                  </p:par>
                  <p:par>
                    <p:cTn id="101" fill="hold">
                      <p:stCondLst>
                        <p:cond delay="indefinite"/>
                      </p:stCondLst>
                      <p:childTnLst>
                        <p:par>
                          <p:cTn id="102" fill="hold">
                            <p:stCondLst>
                              <p:cond delay="0"/>
                            </p:stCondLst>
                            <p:childTnLst>
                              <p:par>
                                <p:cTn id="103" presetID="10" presetClass="entr" presetSubtype="0" fill="hold" grpId="1" nodeType="clickEffect">
                                  <p:stCondLst>
                                    <p:cond delay="0"/>
                                  </p:stCondLst>
                                  <p:childTnLst>
                                    <p:set>
                                      <p:cBhvr>
                                        <p:cTn id="104" dur="1" fill="hold">
                                          <p:stCondLst>
                                            <p:cond delay="0"/>
                                          </p:stCondLst>
                                        </p:cTn>
                                        <p:tgtEl>
                                          <p:spTgt spid="96"/>
                                        </p:tgtEl>
                                        <p:attrNameLst>
                                          <p:attrName>style.visibility</p:attrName>
                                        </p:attrNameLst>
                                      </p:cBhvr>
                                      <p:to>
                                        <p:strVal val="visible"/>
                                      </p:to>
                                    </p:set>
                                    <p:animEffect transition="in" filter="fade">
                                      <p:cBhvr>
                                        <p:cTn id="105" dur="500"/>
                                        <p:tgtEl>
                                          <p:spTgt spid="96"/>
                                        </p:tgtEl>
                                      </p:cBhvr>
                                    </p:animEffect>
                                  </p:childTnLst>
                                </p:cTn>
                              </p:par>
                              <p:par>
                                <p:cTn id="106" presetID="10" presetClass="entr" presetSubtype="0" fill="hold" grpId="1" nodeType="withEffect">
                                  <p:stCondLst>
                                    <p:cond delay="0"/>
                                  </p:stCondLst>
                                  <p:childTnLst>
                                    <p:set>
                                      <p:cBhvr>
                                        <p:cTn id="107" dur="1" fill="hold">
                                          <p:stCondLst>
                                            <p:cond delay="0"/>
                                          </p:stCondLst>
                                        </p:cTn>
                                        <p:tgtEl>
                                          <p:spTgt spid="97"/>
                                        </p:tgtEl>
                                        <p:attrNameLst>
                                          <p:attrName>style.visibility</p:attrName>
                                        </p:attrNameLst>
                                      </p:cBhvr>
                                      <p:to>
                                        <p:strVal val="visible"/>
                                      </p:to>
                                    </p:set>
                                    <p:animEffect transition="in" filter="fade">
                                      <p:cBhvr>
                                        <p:cTn id="108" dur="500"/>
                                        <p:tgtEl>
                                          <p:spTgt spid="97"/>
                                        </p:tgtEl>
                                      </p:cBhvr>
                                    </p:animEffect>
                                  </p:childTnLst>
                                </p:cTn>
                              </p:par>
                            </p:childTnLst>
                          </p:cTn>
                        </p:par>
                      </p:childTnLst>
                    </p:cTn>
                  </p:par>
                  <p:par>
                    <p:cTn id="109" fill="hold">
                      <p:stCondLst>
                        <p:cond delay="indefinite"/>
                      </p:stCondLst>
                      <p:childTnLst>
                        <p:par>
                          <p:cTn id="110" fill="hold">
                            <p:stCondLst>
                              <p:cond delay="0"/>
                            </p:stCondLst>
                            <p:childTnLst>
                              <p:par>
                                <p:cTn id="111" presetID="22" presetClass="entr" presetSubtype="8" fill="hold" grpId="0" nodeType="clickEffect">
                                  <p:stCondLst>
                                    <p:cond delay="0"/>
                                  </p:stCondLst>
                                  <p:childTnLst>
                                    <p:set>
                                      <p:cBhvr>
                                        <p:cTn id="112" dur="1" fill="hold">
                                          <p:stCondLst>
                                            <p:cond delay="0"/>
                                          </p:stCondLst>
                                        </p:cTn>
                                        <p:tgtEl>
                                          <p:spTgt spid="99"/>
                                        </p:tgtEl>
                                        <p:attrNameLst>
                                          <p:attrName>style.visibility</p:attrName>
                                        </p:attrNameLst>
                                      </p:cBhvr>
                                      <p:to>
                                        <p:strVal val="visible"/>
                                      </p:to>
                                    </p:set>
                                    <p:animEffect transition="in" filter="wipe(left)">
                                      <p:cBhvr>
                                        <p:cTn id="113" dur="500"/>
                                        <p:tgtEl>
                                          <p:spTgt spid="99"/>
                                        </p:tgtEl>
                                      </p:cBhvr>
                                    </p:animEffect>
                                  </p:childTnLst>
                                </p:cTn>
                              </p:par>
                            </p:childTnLst>
                          </p:cTn>
                        </p:par>
                      </p:childTnLst>
                    </p:cTn>
                  </p:par>
                  <p:par>
                    <p:cTn id="114" fill="hold">
                      <p:stCondLst>
                        <p:cond delay="indefinite"/>
                      </p:stCondLst>
                      <p:childTnLst>
                        <p:par>
                          <p:cTn id="115" fill="hold">
                            <p:stCondLst>
                              <p:cond delay="0"/>
                            </p:stCondLst>
                            <p:childTnLst>
                              <p:par>
                                <p:cTn id="116" presetID="1" presetClass="entr" presetSubtype="0" fill="hold" grpId="0" nodeType="clickEffect">
                                  <p:stCondLst>
                                    <p:cond delay="0"/>
                                  </p:stCondLst>
                                  <p:childTnLst>
                                    <p:set>
                                      <p:cBhvr>
                                        <p:cTn id="117" dur="1" fill="hold">
                                          <p:stCondLst>
                                            <p:cond delay="0"/>
                                          </p:stCondLst>
                                        </p:cTn>
                                        <p:tgtEl>
                                          <p:spTgt spid="214"/>
                                        </p:tgtEl>
                                        <p:attrNameLst>
                                          <p:attrName>style.visibility</p:attrName>
                                        </p:attrNameLst>
                                      </p:cBhvr>
                                      <p:to>
                                        <p:strVal val="visible"/>
                                      </p:to>
                                    </p:set>
                                  </p:childTnLst>
                                </p:cTn>
                              </p:par>
                            </p:childTnLst>
                          </p:cTn>
                        </p:par>
                      </p:childTnLst>
                    </p:cTn>
                  </p:par>
                  <p:par>
                    <p:cTn id="118" fill="hold">
                      <p:stCondLst>
                        <p:cond delay="indefinite"/>
                      </p:stCondLst>
                      <p:childTnLst>
                        <p:par>
                          <p:cTn id="119" fill="hold">
                            <p:stCondLst>
                              <p:cond delay="0"/>
                            </p:stCondLst>
                            <p:childTnLst>
                              <p:par>
                                <p:cTn id="120" presetID="1" presetClass="entr" presetSubtype="0" fill="hold" grpId="0" nodeType="clickEffect">
                                  <p:stCondLst>
                                    <p:cond delay="0"/>
                                  </p:stCondLst>
                                  <p:childTnLst>
                                    <p:set>
                                      <p:cBhvr>
                                        <p:cTn id="121" dur="1" fill="hold">
                                          <p:stCondLst>
                                            <p:cond delay="0"/>
                                          </p:stCondLst>
                                        </p:cTn>
                                        <p:tgtEl>
                                          <p:spTgt spid="102"/>
                                        </p:tgtEl>
                                        <p:attrNameLst>
                                          <p:attrName>style.visibility</p:attrName>
                                        </p:attrNameLst>
                                      </p:cBhvr>
                                      <p:to>
                                        <p:strVal val="visible"/>
                                      </p:to>
                                    </p:set>
                                  </p:childTnLst>
                                </p:cTn>
                              </p:par>
                            </p:childTnLst>
                          </p:cTn>
                        </p:par>
                      </p:childTnLst>
                    </p:cTn>
                  </p:par>
                  <p:par>
                    <p:cTn id="122" fill="hold">
                      <p:stCondLst>
                        <p:cond delay="indefinite"/>
                      </p:stCondLst>
                      <p:childTnLst>
                        <p:par>
                          <p:cTn id="123" fill="hold">
                            <p:stCondLst>
                              <p:cond delay="0"/>
                            </p:stCondLst>
                            <p:childTnLst>
                              <p:par>
                                <p:cTn id="124" presetID="1" presetClass="entr" presetSubtype="0" fill="hold" grpId="0" nodeType="clickEffect">
                                  <p:stCondLst>
                                    <p:cond delay="0"/>
                                  </p:stCondLst>
                                  <p:childTnLst>
                                    <p:set>
                                      <p:cBhvr>
                                        <p:cTn id="125" dur="1" fill="hold">
                                          <p:stCondLst>
                                            <p:cond delay="0"/>
                                          </p:stCondLst>
                                        </p:cTn>
                                        <p:tgtEl>
                                          <p:spTgt spid="103"/>
                                        </p:tgtEl>
                                        <p:attrNameLst>
                                          <p:attrName>style.visibility</p:attrName>
                                        </p:attrNameLst>
                                      </p:cBhvr>
                                      <p:to>
                                        <p:strVal val="visible"/>
                                      </p:to>
                                    </p:set>
                                  </p:childTnLst>
                                </p:cTn>
                              </p:par>
                            </p:childTnLst>
                          </p:cTn>
                        </p:par>
                      </p:childTnLst>
                    </p:cTn>
                  </p:par>
                  <p:par>
                    <p:cTn id="126" fill="hold">
                      <p:stCondLst>
                        <p:cond delay="indefinite"/>
                      </p:stCondLst>
                      <p:childTnLst>
                        <p:par>
                          <p:cTn id="127" fill="hold">
                            <p:stCondLst>
                              <p:cond delay="0"/>
                            </p:stCondLst>
                            <p:childTnLst>
                              <p:par>
                                <p:cTn id="128" presetID="1" presetClass="exit" presetSubtype="0" fill="hold" grpId="1" nodeType="clickEffect">
                                  <p:stCondLst>
                                    <p:cond delay="0"/>
                                  </p:stCondLst>
                                  <p:childTnLst>
                                    <p:set>
                                      <p:cBhvr>
                                        <p:cTn id="129" dur="1" fill="hold">
                                          <p:stCondLst>
                                            <p:cond delay="0"/>
                                          </p:stCondLst>
                                        </p:cTn>
                                        <p:tgtEl>
                                          <p:spTgt spid="99"/>
                                        </p:tgtEl>
                                        <p:attrNameLst>
                                          <p:attrName>style.visibility</p:attrName>
                                        </p:attrNameLst>
                                      </p:cBhvr>
                                      <p:to>
                                        <p:strVal val="hidden"/>
                                      </p:to>
                                    </p:set>
                                  </p:childTnLst>
                                </p:cTn>
                              </p:par>
                              <p:par>
                                <p:cTn id="130" presetID="1" presetClass="exit" presetSubtype="0" fill="hold" grpId="0" nodeType="withEffect">
                                  <p:stCondLst>
                                    <p:cond delay="0"/>
                                  </p:stCondLst>
                                  <p:childTnLst>
                                    <p:set>
                                      <p:cBhvr>
                                        <p:cTn id="131" dur="1" fill="hold">
                                          <p:stCondLst>
                                            <p:cond delay="0"/>
                                          </p:stCondLst>
                                        </p:cTn>
                                        <p:tgtEl>
                                          <p:spTgt spid="97"/>
                                        </p:tgtEl>
                                        <p:attrNameLst>
                                          <p:attrName>style.visibility</p:attrName>
                                        </p:attrNameLst>
                                      </p:cBhvr>
                                      <p:to>
                                        <p:strVal val="hidden"/>
                                      </p:to>
                                    </p:set>
                                  </p:childTnLst>
                                </p:cTn>
                              </p:par>
                              <p:par>
                                <p:cTn id="132" presetID="10" presetClass="entr" presetSubtype="0" fill="hold" grpId="1" nodeType="withEffect">
                                  <p:stCondLst>
                                    <p:cond delay="0"/>
                                  </p:stCondLst>
                                  <p:childTnLst>
                                    <p:set>
                                      <p:cBhvr>
                                        <p:cTn id="133" dur="1" fill="hold">
                                          <p:stCondLst>
                                            <p:cond delay="0"/>
                                          </p:stCondLst>
                                        </p:cTn>
                                        <p:tgtEl>
                                          <p:spTgt spid="98"/>
                                        </p:tgtEl>
                                        <p:attrNameLst>
                                          <p:attrName>style.visibility</p:attrName>
                                        </p:attrNameLst>
                                      </p:cBhvr>
                                      <p:to>
                                        <p:strVal val="visible"/>
                                      </p:to>
                                    </p:set>
                                    <p:animEffect transition="in" filter="fade">
                                      <p:cBhvr>
                                        <p:cTn id="134" dur="400"/>
                                        <p:tgtEl>
                                          <p:spTgt spid="98"/>
                                        </p:tgtEl>
                                      </p:cBhvr>
                                    </p:animEffect>
                                  </p:childTnLst>
                                </p:cTn>
                              </p:par>
                            </p:childTnLst>
                          </p:cTn>
                        </p:par>
                      </p:childTnLst>
                    </p:cTn>
                  </p:par>
                  <p:par>
                    <p:cTn id="135" fill="hold">
                      <p:stCondLst>
                        <p:cond delay="indefinite"/>
                      </p:stCondLst>
                      <p:childTnLst>
                        <p:par>
                          <p:cTn id="136" fill="hold">
                            <p:stCondLst>
                              <p:cond delay="0"/>
                            </p:stCondLst>
                            <p:childTnLst>
                              <p:par>
                                <p:cTn id="137" presetID="22" presetClass="entr" presetSubtype="8" fill="hold" grpId="0" nodeType="clickEffect">
                                  <p:stCondLst>
                                    <p:cond delay="0"/>
                                  </p:stCondLst>
                                  <p:childTnLst>
                                    <p:set>
                                      <p:cBhvr>
                                        <p:cTn id="138" dur="1" fill="hold">
                                          <p:stCondLst>
                                            <p:cond delay="0"/>
                                          </p:stCondLst>
                                        </p:cTn>
                                        <p:tgtEl>
                                          <p:spTgt spid="100"/>
                                        </p:tgtEl>
                                        <p:attrNameLst>
                                          <p:attrName>style.visibility</p:attrName>
                                        </p:attrNameLst>
                                      </p:cBhvr>
                                      <p:to>
                                        <p:strVal val="visible"/>
                                      </p:to>
                                    </p:set>
                                    <p:animEffect transition="in" filter="wipe(left)">
                                      <p:cBhvr>
                                        <p:cTn id="139" dur="500"/>
                                        <p:tgtEl>
                                          <p:spTgt spid="100"/>
                                        </p:tgtEl>
                                      </p:cBhvr>
                                    </p:animEffect>
                                  </p:childTnLst>
                                </p:cTn>
                              </p:par>
                            </p:childTnLst>
                          </p:cTn>
                        </p:par>
                      </p:childTnLst>
                    </p:cTn>
                  </p:par>
                  <p:par>
                    <p:cTn id="140" fill="hold">
                      <p:stCondLst>
                        <p:cond delay="indefinite"/>
                      </p:stCondLst>
                      <p:childTnLst>
                        <p:par>
                          <p:cTn id="141" fill="hold">
                            <p:stCondLst>
                              <p:cond delay="0"/>
                            </p:stCondLst>
                            <p:childTnLst>
                              <p:par>
                                <p:cTn id="142" presetID="1" presetClass="entr" presetSubtype="0" fill="hold" grpId="0" nodeType="clickEffect">
                                  <p:stCondLst>
                                    <p:cond delay="0"/>
                                  </p:stCondLst>
                                  <p:childTnLst>
                                    <p:set>
                                      <p:cBhvr>
                                        <p:cTn id="143" dur="1" fill="hold">
                                          <p:stCondLst>
                                            <p:cond delay="0"/>
                                          </p:stCondLst>
                                        </p:cTn>
                                        <p:tgtEl>
                                          <p:spTgt spid="104"/>
                                        </p:tgtEl>
                                        <p:attrNameLst>
                                          <p:attrName>style.visibility</p:attrName>
                                        </p:attrNameLst>
                                      </p:cBhvr>
                                      <p:to>
                                        <p:strVal val="visible"/>
                                      </p:to>
                                    </p:set>
                                  </p:childTnLst>
                                </p:cTn>
                              </p:par>
                            </p:childTnLst>
                          </p:cTn>
                        </p:par>
                      </p:childTnLst>
                    </p:cTn>
                  </p:par>
                  <p:par>
                    <p:cTn id="144" fill="hold">
                      <p:stCondLst>
                        <p:cond delay="indefinite"/>
                      </p:stCondLst>
                      <p:childTnLst>
                        <p:par>
                          <p:cTn id="145" fill="hold">
                            <p:stCondLst>
                              <p:cond delay="0"/>
                            </p:stCondLst>
                            <p:childTnLst>
                              <p:par>
                                <p:cTn id="146" presetID="1" presetClass="entr" presetSubtype="0" fill="hold" grpId="0" nodeType="clickEffect">
                                  <p:stCondLst>
                                    <p:cond delay="0"/>
                                  </p:stCondLst>
                                  <p:childTnLst>
                                    <p:set>
                                      <p:cBhvr>
                                        <p:cTn id="147" dur="1" fill="hold">
                                          <p:stCondLst>
                                            <p:cond delay="0"/>
                                          </p:stCondLst>
                                        </p:cTn>
                                        <p:tgtEl>
                                          <p:spTgt spid="101"/>
                                        </p:tgtEl>
                                        <p:attrNameLst>
                                          <p:attrName>style.visibility</p:attrName>
                                        </p:attrNameLst>
                                      </p:cBhvr>
                                      <p:to>
                                        <p:strVal val="visible"/>
                                      </p:to>
                                    </p:set>
                                  </p:childTnLst>
                                </p:cTn>
                              </p:par>
                            </p:childTnLst>
                          </p:cTn>
                        </p:par>
                      </p:childTnLst>
                    </p:cTn>
                  </p:par>
                  <p:par>
                    <p:cTn id="148" fill="hold">
                      <p:stCondLst>
                        <p:cond delay="indefinite"/>
                      </p:stCondLst>
                      <p:childTnLst>
                        <p:par>
                          <p:cTn id="149" fill="hold">
                            <p:stCondLst>
                              <p:cond delay="0"/>
                            </p:stCondLst>
                            <p:childTnLst>
                              <p:par>
                                <p:cTn id="150" presetID="1" presetClass="exit" presetSubtype="0" fill="hold" grpId="0" nodeType="clickEffect">
                                  <p:stCondLst>
                                    <p:cond delay="0"/>
                                  </p:stCondLst>
                                  <p:childTnLst>
                                    <p:set>
                                      <p:cBhvr>
                                        <p:cTn id="151" dur="1" fill="hold">
                                          <p:stCondLst>
                                            <p:cond delay="0"/>
                                          </p:stCondLst>
                                        </p:cTn>
                                        <p:tgtEl>
                                          <p:spTgt spid="98"/>
                                        </p:tgtEl>
                                        <p:attrNameLst>
                                          <p:attrName>style.visibility</p:attrName>
                                        </p:attrNameLst>
                                      </p:cBhvr>
                                      <p:to>
                                        <p:strVal val="hidden"/>
                                      </p:to>
                                    </p:set>
                                  </p:childTnLst>
                                </p:cTn>
                              </p:par>
                              <p:par>
                                <p:cTn id="152" presetID="1" presetClass="exit" presetSubtype="0" fill="hold" grpId="1" nodeType="withEffect">
                                  <p:stCondLst>
                                    <p:cond delay="0"/>
                                  </p:stCondLst>
                                  <p:childTnLst>
                                    <p:set>
                                      <p:cBhvr>
                                        <p:cTn id="153" dur="1" fill="hold">
                                          <p:stCondLst>
                                            <p:cond delay="0"/>
                                          </p:stCondLst>
                                        </p:cTn>
                                        <p:tgtEl>
                                          <p:spTgt spid="100"/>
                                        </p:tgtEl>
                                        <p:attrNameLst>
                                          <p:attrName>style.visibility</p:attrName>
                                        </p:attrNameLst>
                                      </p:cBhvr>
                                      <p:to>
                                        <p:strVal val="hidden"/>
                                      </p:to>
                                    </p:set>
                                  </p:childTnLst>
                                </p:cTn>
                              </p:par>
                              <p:par>
                                <p:cTn id="154" presetID="1" presetClass="exit" presetSubtype="0" fill="hold" grpId="0" nodeType="withEffect">
                                  <p:stCondLst>
                                    <p:cond delay="0"/>
                                  </p:stCondLst>
                                  <p:childTnLst>
                                    <p:set>
                                      <p:cBhvr>
                                        <p:cTn id="155" dur="1" fill="hold">
                                          <p:stCondLst>
                                            <p:cond delay="0"/>
                                          </p:stCondLst>
                                        </p:cTn>
                                        <p:tgtEl>
                                          <p:spTgt spid="96"/>
                                        </p:tgtEl>
                                        <p:attrNameLst>
                                          <p:attrName>style.visibility</p:attrName>
                                        </p:attrNameLst>
                                      </p:cBhvr>
                                      <p:to>
                                        <p:strVal val="hidden"/>
                                      </p:to>
                                    </p:set>
                                  </p:childTnLst>
                                </p:cTn>
                              </p:par>
                            </p:childTnLst>
                          </p:cTn>
                        </p:par>
                      </p:childTnLst>
                    </p:cTn>
                  </p:par>
                  <p:par>
                    <p:cTn id="156" fill="hold">
                      <p:stCondLst>
                        <p:cond delay="indefinite"/>
                      </p:stCondLst>
                      <p:childTnLst>
                        <p:par>
                          <p:cTn id="157" fill="hold">
                            <p:stCondLst>
                              <p:cond delay="0"/>
                            </p:stCondLst>
                            <p:childTnLst>
                              <p:par>
                                <p:cTn id="158" presetID="10" presetClass="entr" presetSubtype="0" fill="hold" nodeType="clickEffect">
                                  <p:stCondLst>
                                    <p:cond delay="0"/>
                                  </p:stCondLst>
                                  <p:childTnLst>
                                    <p:set>
                                      <p:cBhvr>
                                        <p:cTn id="159" dur="1" fill="hold">
                                          <p:stCondLst>
                                            <p:cond delay="0"/>
                                          </p:stCondLst>
                                        </p:cTn>
                                        <p:tgtEl>
                                          <p:spTgt spid="113"/>
                                        </p:tgtEl>
                                        <p:attrNameLst>
                                          <p:attrName>style.visibility</p:attrName>
                                        </p:attrNameLst>
                                      </p:cBhvr>
                                      <p:to>
                                        <p:strVal val="visible"/>
                                      </p:to>
                                    </p:set>
                                    <p:animEffect transition="in" filter="fade">
                                      <p:cBhvr>
                                        <p:cTn id="160" dur="500"/>
                                        <p:tgtEl>
                                          <p:spTgt spid="113"/>
                                        </p:tgtEl>
                                      </p:cBhvr>
                                    </p:animEffect>
                                  </p:childTnLst>
                                </p:cTn>
                              </p:par>
                            </p:childTnLst>
                          </p:cTn>
                        </p:par>
                      </p:childTnLst>
                    </p:cTn>
                  </p:par>
                  <p:par>
                    <p:cTn id="161" fill="hold">
                      <p:stCondLst>
                        <p:cond delay="indefinite"/>
                      </p:stCondLst>
                      <p:childTnLst>
                        <p:par>
                          <p:cTn id="162" fill="hold">
                            <p:stCondLst>
                              <p:cond delay="0"/>
                            </p:stCondLst>
                            <p:childTnLst>
                              <p:par>
                                <p:cTn id="163" presetID="1" presetClass="exit" presetSubtype="0" fill="hold" nodeType="clickEffect">
                                  <p:stCondLst>
                                    <p:cond delay="0"/>
                                  </p:stCondLst>
                                  <p:childTnLst>
                                    <p:set>
                                      <p:cBhvr>
                                        <p:cTn id="164" dur="1" fill="hold">
                                          <p:stCondLst>
                                            <p:cond delay="0"/>
                                          </p:stCondLst>
                                        </p:cTn>
                                        <p:tgtEl>
                                          <p:spTgt spid="113"/>
                                        </p:tgtEl>
                                        <p:attrNameLst>
                                          <p:attrName>style.visibility</p:attrName>
                                        </p:attrNameLst>
                                      </p:cBhvr>
                                      <p:to>
                                        <p:strVal val="hidden"/>
                                      </p:to>
                                    </p:set>
                                  </p:childTnLst>
                                </p:cTn>
                              </p:par>
                            </p:childTnLst>
                          </p:cTn>
                        </p:par>
                      </p:childTnLst>
                    </p:cTn>
                  </p:par>
                  <p:par>
                    <p:cTn id="165" fill="hold">
                      <p:stCondLst>
                        <p:cond delay="indefinite"/>
                      </p:stCondLst>
                      <p:childTnLst>
                        <p:par>
                          <p:cTn id="166" fill="hold">
                            <p:stCondLst>
                              <p:cond delay="0"/>
                            </p:stCondLst>
                            <p:childTnLst>
                              <p:par>
                                <p:cTn id="167" presetID="10" presetClass="entr" presetSubtype="0" fill="hold" grpId="1" nodeType="clickEffect">
                                  <p:stCondLst>
                                    <p:cond delay="0"/>
                                  </p:stCondLst>
                                  <p:childTnLst>
                                    <p:set>
                                      <p:cBhvr>
                                        <p:cTn id="168" dur="1" fill="hold">
                                          <p:stCondLst>
                                            <p:cond delay="0"/>
                                          </p:stCondLst>
                                        </p:cTn>
                                        <p:tgtEl>
                                          <p:spTgt spid="116"/>
                                        </p:tgtEl>
                                        <p:attrNameLst>
                                          <p:attrName>style.visibility</p:attrName>
                                        </p:attrNameLst>
                                      </p:cBhvr>
                                      <p:to>
                                        <p:strVal val="visible"/>
                                      </p:to>
                                    </p:set>
                                    <p:animEffect transition="in" filter="fade">
                                      <p:cBhvr>
                                        <p:cTn id="169" dur="500"/>
                                        <p:tgtEl>
                                          <p:spTgt spid="116"/>
                                        </p:tgtEl>
                                      </p:cBhvr>
                                    </p:animEffect>
                                  </p:childTnLst>
                                </p:cTn>
                              </p:par>
                              <p:par>
                                <p:cTn id="170" presetID="10" presetClass="entr" presetSubtype="0" fill="hold" grpId="1" nodeType="withEffect">
                                  <p:stCondLst>
                                    <p:cond delay="0"/>
                                  </p:stCondLst>
                                  <p:childTnLst>
                                    <p:set>
                                      <p:cBhvr>
                                        <p:cTn id="171" dur="1" fill="hold">
                                          <p:stCondLst>
                                            <p:cond delay="0"/>
                                          </p:stCondLst>
                                        </p:cTn>
                                        <p:tgtEl>
                                          <p:spTgt spid="117"/>
                                        </p:tgtEl>
                                        <p:attrNameLst>
                                          <p:attrName>style.visibility</p:attrName>
                                        </p:attrNameLst>
                                      </p:cBhvr>
                                      <p:to>
                                        <p:strVal val="visible"/>
                                      </p:to>
                                    </p:set>
                                    <p:animEffect transition="in" filter="fade">
                                      <p:cBhvr>
                                        <p:cTn id="172" dur="500"/>
                                        <p:tgtEl>
                                          <p:spTgt spid="117"/>
                                        </p:tgtEl>
                                      </p:cBhvr>
                                    </p:animEffect>
                                  </p:childTnLst>
                                </p:cTn>
                              </p:par>
                            </p:childTnLst>
                          </p:cTn>
                        </p:par>
                      </p:childTnLst>
                    </p:cTn>
                  </p:par>
                  <p:par>
                    <p:cTn id="173" fill="hold">
                      <p:stCondLst>
                        <p:cond delay="indefinite"/>
                      </p:stCondLst>
                      <p:childTnLst>
                        <p:par>
                          <p:cTn id="174" fill="hold">
                            <p:stCondLst>
                              <p:cond delay="0"/>
                            </p:stCondLst>
                            <p:childTnLst>
                              <p:par>
                                <p:cTn id="175" presetID="22" presetClass="entr" presetSubtype="8" fill="hold" grpId="0" nodeType="clickEffect">
                                  <p:stCondLst>
                                    <p:cond delay="0"/>
                                  </p:stCondLst>
                                  <p:childTnLst>
                                    <p:set>
                                      <p:cBhvr>
                                        <p:cTn id="176" dur="1" fill="hold">
                                          <p:stCondLst>
                                            <p:cond delay="0"/>
                                          </p:stCondLst>
                                        </p:cTn>
                                        <p:tgtEl>
                                          <p:spTgt spid="119"/>
                                        </p:tgtEl>
                                        <p:attrNameLst>
                                          <p:attrName>style.visibility</p:attrName>
                                        </p:attrNameLst>
                                      </p:cBhvr>
                                      <p:to>
                                        <p:strVal val="visible"/>
                                      </p:to>
                                    </p:set>
                                    <p:animEffect transition="in" filter="wipe(left)">
                                      <p:cBhvr>
                                        <p:cTn id="177" dur="500"/>
                                        <p:tgtEl>
                                          <p:spTgt spid="119"/>
                                        </p:tgtEl>
                                      </p:cBhvr>
                                    </p:animEffect>
                                  </p:childTnLst>
                                </p:cTn>
                              </p:par>
                            </p:childTnLst>
                          </p:cTn>
                        </p:par>
                      </p:childTnLst>
                    </p:cTn>
                  </p:par>
                  <p:par>
                    <p:cTn id="178" fill="hold">
                      <p:stCondLst>
                        <p:cond delay="indefinite"/>
                      </p:stCondLst>
                      <p:childTnLst>
                        <p:par>
                          <p:cTn id="179" fill="hold">
                            <p:stCondLst>
                              <p:cond delay="0"/>
                            </p:stCondLst>
                            <p:childTnLst>
                              <p:par>
                                <p:cTn id="180" presetID="1" presetClass="entr" presetSubtype="0" fill="hold" grpId="0" nodeType="clickEffect">
                                  <p:stCondLst>
                                    <p:cond delay="0"/>
                                  </p:stCondLst>
                                  <p:childTnLst>
                                    <p:set>
                                      <p:cBhvr>
                                        <p:cTn id="181" dur="1" fill="hold">
                                          <p:stCondLst>
                                            <p:cond delay="0"/>
                                          </p:stCondLst>
                                        </p:cTn>
                                        <p:tgtEl>
                                          <p:spTgt spid="121"/>
                                        </p:tgtEl>
                                        <p:attrNameLst>
                                          <p:attrName>style.visibility</p:attrName>
                                        </p:attrNameLst>
                                      </p:cBhvr>
                                      <p:to>
                                        <p:strVal val="visible"/>
                                      </p:to>
                                    </p:set>
                                  </p:childTnLst>
                                </p:cTn>
                              </p:par>
                            </p:childTnLst>
                          </p:cTn>
                        </p:par>
                      </p:childTnLst>
                    </p:cTn>
                  </p:par>
                  <p:par>
                    <p:cTn id="182" fill="hold">
                      <p:stCondLst>
                        <p:cond delay="indefinite"/>
                      </p:stCondLst>
                      <p:childTnLst>
                        <p:par>
                          <p:cTn id="183" fill="hold">
                            <p:stCondLst>
                              <p:cond delay="0"/>
                            </p:stCondLst>
                            <p:childTnLst>
                              <p:par>
                                <p:cTn id="184" presetID="1" presetClass="entr" presetSubtype="0" fill="hold" grpId="0" nodeType="clickEffect">
                                  <p:stCondLst>
                                    <p:cond delay="0"/>
                                  </p:stCondLst>
                                  <p:childTnLst>
                                    <p:set>
                                      <p:cBhvr>
                                        <p:cTn id="185" dur="1" fill="hold">
                                          <p:stCondLst>
                                            <p:cond delay="0"/>
                                          </p:stCondLst>
                                        </p:cTn>
                                        <p:tgtEl>
                                          <p:spTgt spid="122"/>
                                        </p:tgtEl>
                                        <p:attrNameLst>
                                          <p:attrName>style.visibility</p:attrName>
                                        </p:attrNameLst>
                                      </p:cBhvr>
                                      <p:to>
                                        <p:strVal val="visible"/>
                                      </p:to>
                                    </p:set>
                                  </p:childTnLst>
                                </p:cTn>
                              </p:par>
                            </p:childTnLst>
                          </p:cTn>
                        </p:par>
                      </p:childTnLst>
                    </p:cTn>
                  </p:par>
                  <p:par>
                    <p:cTn id="186" fill="hold">
                      <p:stCondLst>
                        <p:cond delay="indefinite"/>
                      </p:stCondLst>
                      <p:childTnLst>
                        <p:par>
                          <p:cTn id="187" fill="hold">
                            <p:stCondLst>
                              <p:cond delay="0"/>
                            </p:stCondLst>
                            <p:childTnLst>
                              <p:par>
                                <p:cTn id="188" presetID="1" presetClass="exit" presetSubtype="0" fill="hold" grpId="1" nodeType="clickEffect">
                                  <p:stCondLst>
                                    <p:cond delay="0"/>
                                  </p:stCondLst>
                                  <p:childTnLst>
                                    <p:set>
                                      <p:cBhvr>
                                        <p:cTn id="189" dur="1" fill="hold">
                                          <p:stCondLst>
                                            <p:cond delay="0"/>
                                          </p:stCondLst>
                                        </p:cTn>
                                        <p:tgtEl>
                                          <p:spTgt spid="119"/>
                                        </p:tgtEl>
                                        <p:attrNameLst>
                                          <p:attrName>style.visibility</p:attrName>
                                        </p:attrNameLst>
                                      </p:cBhvr>
                                      <p:to>
                                        <p:strVal val="hidden"/>
                                      </p:to>
                                    </p:set>
                                  </p:childTnLst>
                                </p:cTn>
                              </p:par>
                              <p:par>
                                <p:cTn id="190" presetID="1" presetClass="exit" presetSubtype="0" fill="hold" grpId="0" nodeType="withEffect">
                                  <p:stCondLst>
                                    <p:cond delay="0"/>
                                  </p:stCondLst>
                                  <p:childTnLst>
                                    <p:set>
                                      <p:cBhvr>
                                        <p:cTn id="191" dur="1" fill="hold">
                                          <p:stCondLst>
                                            <p:cond delay="0"/>
                                          </p:stCondLst>
                                        </p:cTn>
                                        <p:tgtEl>
                                          <p:spTgt spid="117"/>
                                        </p:tgtEl>
                                        <p:attrNameLst>
                                          <p:attrName>style.visibility</p:attrName>
                                        </p:attrNameLst>
                                      </p:cBhvr>
                                      <p:to>
                                        <p:strVal val="hidden"/>
                                      </p:to>
                                    </p:set>
                                  </p:childTnLst>
                                </p:cTn>
                              </p:par>
                              <p:par>
                                <p:cTn id="192" presetID="10" presetClass="entr" presetSubtype="0" fill="hold" grpId="1" nodeType="withEffect">
                                  <p:stCondLst>
                                    <p:cond delay="0"/>
                                  </p:stCondLst>
                                  <p:childTnLst>
                                    <p:set>
                                      <p:cBhvr>
                                        <p:cTn id="193" dur="1" fill="hold">
                                          <p:stCondLst>
                                            <p:cond delay="0"/>
                                          </p:stCondLst>
                                        </p:cTn>
                                        <p:tgtEl>
                                          <p:spTgt spid="118"/>
                                        </p:tgtEl>
                                        <p:attrNameLst>
                                          <p:attrName>style.visibility</p:attrName>
                                        </p:attrNameLst>
                                      </p:cBhvr>
                                      <p:to>
                                        <p:strVal val="visible"/>
                                      </p:to>
                                    </p:set>
                                    <p:animEffect transition="in" filter="fade">
                                      <p:cBhvr>
                                        <p:cTn id="194" dur="400"/>
                                        <p:tgtEl>
                                          <p:spTgt spid="118"/>
                                        </p:tgtEl>
                                      </p:cBhvr>
                                    </p:animEffect>
                                  </p:childTnLst>
                                </p:cTn>
                              </p:par>
                            </p:childTnLst>
                          </p:cTn>
                        </p:par>
                      </p:childTnLst>
                    </p:cTn>
                  </p:par>
                  <p:par>
                    <p:cTn id="195" fill="hold">
                      <p:stCondLst>
                        <p:cond delay="indefinite"/>
                      </p:stCondLst>
                      <p:childTnLst>
                        <p:par>
                          <p:cTn id="196" fill="hold">
                            <p:stCondLst>
                              <p:cond delay="0"/>
                            </p:stCondLst>
                            <p:childTnLst>
                              <p:par>
                                <p:cTn id="197" presetID="22" presetClass="entr" presetSubtype="8" fill="hold" grpId="0" nodeType="clickEffect">
                                  <p:stCondLst>
                                    <p:cond delay="0"/>
                                  </p:stCondLst>
                                  <p:childTnLst>
                                    <p:set>
                                      <p:cBhvr>
                                        <p:cTn id="198" dur="1" fill="hold">
                                          <p:stCondLst>
                                            <p:cond delay="0"/>
                                          </p:stCondLst>
                                        </p:cTn>
                                        <p:tgtEl>
                                          <p:spTgt spid="120"/>
                                        </p:tgtEl>
                                        <p:attrNameLst>
                                          <p:attrName>style.visibility</p:attrName>
                                        </p:attrNameLst>
                                      </p:cBhvr>
                                      <p:to>
                                        <p:strVal val="visible"/>
                                      </p:to>
                                    </p:set>
                                    <p:animEffect transition="in" filter="wipe(left)">
                                      <p:cBhvr>
                                        <p:cTn id="199" dur="500"/>
                                        <p:tgtEl>
                                          <p:spTgt spid="120"/>
                                        </p:tgtEl>
                                      </p:cBhvr>
                                    </p:animEffect>
                                  </p:childTnLst>
                                </p:cTn>
                              </p:par>
                            </p:childTnLst>
                          </p:cTn>
                        </p:par>
                      </p:childTnLst>
                    </p:cTn>
                  </p:par>
                  <p:par>
                    <p:cTn id="200" fill="hold">
                      <p:stCondLst>
                        <p:cond delay="indefinite"/>
                      </p:stCondLst>
                      <p:childTnLst>
                        <p:par>
                          <p:cTn id="201" fill="hold">
                            <p:stCondLst>
                              <p:cond delay="0"/>
                            </p:stCondLst>
                            <p:childTnLst>
                              <p:par>
                                <p:cTn id="202" presetID="1" presetClass="entr" presetSubtype="0" fill="hold" grpId="0" nodeType="clickEffect">
                                  <p:stCondLst>
                                    <p:cond delay="0"/>
                                  </p:stCondLst>
                                  <p:childTnLst>
                                    <p:set>
                                      <p:cBhvr>
                                        <p:cTn id="203" dur="1" fill="hold">
                                          <p:stCondLst>
                                            <p:cond delay="0"/>
                                          </p:stCondLst>
                                        </p:cTn>
                                        <p:tgtEl>
                                          <p:spTgt spid="123"/>
                                        </p:tgtEl>
                                        <p:attrNameLst>
                                          <p:attrName>style.visibility</p:attrName>
                                        </p:attrNameLst>
                                      </p:cBhvr>
                                      <p:to>
                                        <p:strVal val="visible"/>
                                      </p:to>
                                    </p:set>
                                  </p:childTnLst>
                                </p:cTn>
                              </p:par>
                            </p:childTnLst>
                          </p:cTn>
                        </p:par>
                      </p:childTnLst>
                    </p:cTn>
                  </p:par>
                  <p:par>
                    <p:cTn id="204" fill="hold">
                      <p:stCondLst>
                        <p:cond delay="indefinite"/>
                      </p:stCondLst>
                      <p:childTnLst>
                        <p:par>
                          <p:cTn id="205" fill="hold">
                            <p:stCondLst>
                              <p:cond delay="0"/>
                            </p:stCondLst>
                            <p:childTnLst>
                              <p:par>
                                <p:cTn id="206" presetID="1" presetClass="exit" presetSubtype="0" fill="hold" grpId="1" nodeType="clickEffect">
                                  <p:stCondLst>
                                    <p:cond delay="0"/>
                                  </p:stCondLst>
                                  <p:childTnLst>
                                    <p:set>
                                      <p:cBhvr>
                                        <p:cTn id="207" dur="1" fill="hold">
                                          <p:stCondLst>
                                            <p:cond delay="0"/>
                                          </p:stCondLst>
                                        </p:cTn>
                                        <p:tgtEl>
                                          <p:spTgt spid="120"/>
                                        </p:tgtEl>
                                        <p:attrNameLst>
                                          <p:attrName>style.visibility</p:attrName>
                                        </p:attrNameLst>
                                      </p:cBhvr>
                                      <p:to>
                                        <p:strVal val="hidden"/>
                                      </p:to>
                                    </p:set>
                                  </p:childTnLst>
                                </p:cTn>
                              </p:par>
                              <p:par>
                                <p:cTn id="208" presetID="1" presetClass="exit" presetSubtype="0" fill="hold" grpId="0" nodeType="withEffect">
                                  <p:stCondLst>
                                    <p:cond delay="0"/>
                                  </p:stCondLst>
                                  <p:childTnLst>
                                    <p:set>
                                      <p:cBhvr>
                                        <p:cTn id="209" dur="1" fill="hold">
                                          <p:stCondLst>
                                            <p:cond delay="0"/>
                                          </p:stCondLst>
                                        </p:cTn>
                                        <p:tgtEl>
                                          <p:spTgt spid="118"/>
                                        </p:tgtEl>
                                        <p:attrNameLst>
                                          <p:attrName>style.visibility</p:attrName>
                                        </p:attrNameLst>
                                      </p:cBhvr>
                                      <p:to>
                                        <p:strVal val="hidden"/>
                                      </p:to>
                                    </p:set>
                                  </p:childTnLst>
                                </p:cTn>
                              </p:par>
                              <p:par>
                                <p:cTn id="210" presetID="1" presetClass="exit" presetSubtype="0" fill="hold" grpId="0" nodeType="withEffect">
                                  <p:stCondLst>
                                    <p:cond delay="0"/>
                                  </p:stCondLst>
                                  <p:childTnLst>
                                    <p:set>
                                      <p:cBhvr>
                                        <p:cTn id="211" dur="1" fill="hold">
                                          <p:stCondLst>
                                            <p:cond delay="0"/>
                                          </p:stCondLst>
                                        </p:cTn>
                                        <p:tgtEl>
                                          <p:spTgt spid="116"/>
                                        </p:tgtEl>
                                        <p:attrNameLst>
                                          <p:attrName>style.visibility</p:attrName>
                                        </p:attrNameLst>
                                      </p:cBhvr>
                                      <p:to>
                                        <p:strVal val="hidden"/>
                                      </p:to>
                                    </p:set>
                                  </p:childTnLst>
                                </p:cTn>
                              </p:par>
                            </p:childTnLst>
                          </p:cTn>
                        </p:par>
                      </p:childTnLst>
                    </p:cTn>
                  </p:par>
                  <p:par>
                    <p:cTn id="212" fill="hold">
                      <p:stCondLst>
                        <p:cond delay="indefinite"/>
                      </p:stCondLst>
                      <p:childTnLst>
                        <p:par>
                          <p:cTn id="213" fill="hold">
                            <p:stCondLst>
                              <p:cond delay="0"/>
                            </p:stCondLst>
                            <p:childTnLst>
                              <p:par>
                                <p:cTn id="214" presetID="10" presetClass="entr" presetSubtype="0" fill="hold" nodeType="clickEffect">
                                  <p:stCondLst>
                                    <p:cond delay="0"/>
                                  </p:stCondLst>
                                  <p:childTnLst>
                                    <p:set>
                                      <p:cBhvr>
                                        <p:cTn id="215" dur="1" fill="hold">
                                          <p:stCondLst>
                                            <p:cond delay="0"/>
                                          </p:stCondLst>
                                        </p:cTn>
                                        <p:tgtEl>
                                          <p:spTgt spid="134"/>
                                        </p:tgtEl>
                                        <p:attrNameLst>
                                          <p:attrName>style.visibility</p:attrName>
                                        </p:attrNameLst>
                                      </p:cBhvr>
                                      <p:to>
                                        <p:strVal val="visible"/>
                                      </p:to>
                                    </p:set>
                                    <p:animEffect transition="in" filter="fade">
                                      <p:cBhvr>
                                        <p:cTn id="216" dur="500"/>
                                        <p:tgtEl>
                                          <p:spTgt spid="134"/>
                                        </p:tgtEl>
                                      </p:cBhvr>
                                    </p:animEffect>
                                  </p:childTnLst>
                                </p:cTn>
                              </p:par>
                            </p:childTnLst>
                          </p:cTn>
                        </p:par>
                      </p:childTnLst>
                    </p:cTn>
                  </p:par>
                  <p:par>
                    <p:cTn id="217" fill="hold">
                      <p:stCondLst>
                        <p:cond delay="indefinite"/>
                      </p:stCondLst>
                      <p:childTnLst>
                        <p:par>
                          <p:cTn id="218" fill="hold">
                            <p:stCondLst>
                              <p:cond delay="0"/>
                            </p:stCondLst>
                            <p:childTnLst>
                              <p:par>
                                <p:cTn id="219" presetID="1" presetClass="exit" presetSubtype="0" fill="hold" nodeType="clickEffect">
                                  <p:stCondLst>
                                    <p:cond delay="0"/>
                                  </p:stCondLst>
                                  <p:childTnLst>
                                    <p:set>
                                      <p:cBhvr>
                                        <p:cTn id="220" dur="1" fill="hold">
                                          <p:stCondLst>
                                            <p:cond delay="0"/>
                                          </p:stCondLst>
                                        </p:cTn>
                                        <p:tgtEl>
                                          <p:spTgt spid="134"/>
                                        </p:tgtEl>
                                        <p:attrNameLst>
                                          <p:attrName>style.visibility</p:attrName>
                                        </p:attrNameLst>
                                      </p:cBhvr>
                                      <p:to>
                                        <p:strVal val="hidden"/>
                                      </p:to>
                                    </p:set>
                                  </p:childTnLst>
                                </p:cTn>
                              </p:par>
                            </p:childTnLst>
                          </p:cTn>
                        </p:par>
                      </p:childTnLst>
                    </p:cTn>
                  </p:par>
                  <p:par>
                    <p:cTn id="221" fill="hold">
                      <p:stCondLst>
                        <p:cond delay="indefinite"/>
                      </p:stCondLst>
                      <p:childTnLst>
                        <p:par>
                          <p:cTn id="222" fill="hold">
                            <p:stCondLst>
                              <p:cond delay="0"/>
                            </p:stCondLst>
                            <p:childTnLst>
                              <p:par>
                                <p:cTn id="223" presetID="10" presetClass="entr" presetSubtype="0" fill="hold" nodeType="clickEffect">
                                  <p:stCondLst>
                                    <p:cond delay="0"/>
                                  </p:stCondLst>
                                  <p:childTnLst>
                                    <p:set>
                                      <p:cBhvr>
                                        <p:cTn id="224" dur="1" fill="hold">
                                          <p:stCondLst>
                                            <p:cond delay="0"/>
                                          </p:stCondLst>
                                        </p:cTn>
                                        <p:tgtEl>
                                          <p:spTgt spid="137"/>
                                        </p:tgtEl>
                                        <p:attrNameLst>
                                          <p:attrName>style.visibility</p:attrName>
                                        </p:attrNameLst>
                                      </p:cBhvr>
                                      <p:to>
                                        <p:strVal val="visible"/>
                                      </p:to>
                                    </p:set>
                                    <p:animEffect transition="in" filter="fade">
                                      <p:cBhvr>
                                        <p:cTn id="225" dur="500"/>
                                        <p:tgtEl>
                                          <p:spTgt spid="137"/>
                                        </p:tgtEl>
                                      </p:cBhvr>
                                    </p:animEffect>
                                  </p:childTnLst>
                                </p:cTn>
                              </p:par>
                            </p:childTnLst>
                          </p:cTn>
                        </p:par>
                      </p:childTnLst>
                    </p:cTn>
                  </p:par>
                  <p:par>
                    <p:cTn id="226" fill="hold">
                      <p:stCondLst>
                        <p:cond delay="indefinite"/>
                      </p:stCondLst>
                      <p:childTnLst>
                        <p:par>
                          <p:cTn id="227" fill="hold">
                            <p:stCondLst>
                              <p:cond delay="0"/>
                            </p:stCondLst>
                            <p:childTnLst>
                              <p:par>
                                <p:cTn id="228" presetID="1" presetClass="entr" presetSubtype="0" fill="hold" nodeType="clickEffect">
                                  <p:stCondLst>
                                    <p:cond delay="0"/>
                                  </p:stCondLst>
                                  <p:childTnLst>
                                    <p:set>
                                      <p:cBhvr>
                                        <p:cTn id="229" dur="1" fill="hold">
                                          <p:stCondLst>
                                            <p:cond delay="0"/>
                                          </p:stCondLst>
                                        </p:cTn>
                                        <p:tgtEl>
                                          <p:spTgt spid="133"/>
                                        </p:tgtEl>
                                        <p:attrNameLst>
                                          <p:attrName>style.visibility</p:attrName>
                                        </p:attrNameLst>
                                      </p:cBhvr>
                                      <p:to>
                                        <p:strVal val="visible"/>
                                      </p:to>
                                    </p:set>
                                  </p:childTnLst>
                                </p:cTn>
                              </p:par>
                            </p:childTnLst>
                          </p:cTn>
                        </p:par>
                      </p:childTnLst>
                    </p:cTn>
                  </p:par>
                  <p:par>
                    <p:cTn id="230" fill="hold">
                      <p:stCondLst>
                        <p:cond delay="indefinite"/>
                      </p:stCondLst>
                      <p:childTnLst>
                        <p:par>
                          <p:cTn id="231" fill="hold">
                            <p:stCondLst>
                              <p:cond delay="0"/>
                            </p:stCondLst>
                            <p:childTnLst>
                              <p:par>
                                <p:cTn id="232" presetID="22" presetClass="entr" presetSubtype="8" fill="hold" grpId="0" nodeType="clickEffect">
                                  <p:stCondLst>
                                    <p:cond delay="0"/>
                                  </p:stCondLst>
                                  <p:childTnLst>
                                    <p:set>
                                      <p:cBhvr>
                                        <p:cTn id="233" dur="1" fill="hold">
                                          <p:stCondLst>
                                            <p:cond delay="0"/>
                                          </p:stCondLst>
                                        </p:cTn>
                                        <p:tgtEl>
                                          <p:spTgt spid="143"/>
                                        </p:tgtEl>
                                        <p:attrNameLst>
                                          <p:attrName>style.visibility</p:attrName>
                                        </p:attrNameLst>
                                      </p:cBhvr>
                                      <p:to>
                                        <p:strVal val="visible"/>
                                      </p:to>
                                    </p:set>
                                    <p:animEffect transition="in" filter="wipe(left)">
                                      <p:cBhvr>
                                        <p:cTn id="234" dur="500"/>
                                        <p:tgtEl>
                                          <p:spTgt spid="143"/>
                                        </p:tgtEl>
                                      </p:cBhvr>
                                    </p:animEffect>
                                  </p:childTnLst>
                                </p:cTn>
                              </p:par>
                            </p:childTnLst>
                          </p:cTn>
                        </p:par>
                      </p:childTnLst>
                    </p:cTn>
                  </p:par>
                  <p:par>
                    <p:cTn id="235" fill="hold">
                      <p:stCondLst>
                        <p:cond delay="indefinite"/>
                      </p:stCondLst>
                      <p:childTnLst>
                        <p:par>
                          <p:cTn id="236" fill="hold">
                            <p:stCondLst>
                              <p:cond delay="0"/>
                            </p:stCondLst>
                            <p:childTnLst>
                              <p:par>
                                <p:cTn id="237" presetID="1" presetClass="exit" presetSubtype="0" fill="hold" nodeType="clickEffect">
                                  <p:stCondLst>
                                    <p:cond delay="0"/>
                                  </p:stCondLst>
                                  <p:childTnLst>
                                    <p:set>
                                      <p:cBhvr>
                                        <p:cTn id="238" dur="1" fill="hold">
                                          <p:stCondLst>
                                            <p:cond delay="0"/>
                                          </p:stCondLst>
                                        </p:cTn>
                                        <p:tgtEl>
                                          <p:spTgt spid="137"/>
                                        </p:tgtEl>
                                        <p:attrNameLst>
                                          <p:attrName>style.visibility</p:attrName>
                                        </p:attrNameLst>
                                      </p:cBhvr>
                                      <p:to>
                                        <p:strVal val="hidden"/>
                                      </p:to>
                                    </p:set>
                                  </p:childTnLst>
                                </p:cTn>
                              </p:par>
                            </p:childTnLst>
                          </p:cTn>
                        </p:par>
                      </p:childTnLst>
                    </p:cTn>
                  </p:par>
                  <p:par>
                    <p:cTn id="239" fill="hold">
                      <p:stCondLst>
                        <p:cond delay="indefinite"/>
                      </p:stCondLst>
                      <p:childTnLst>
                        <p:par>
                          <p:cTn id="240" fill="hold">
                            <p:stCondLst>
                              <p:cond delay="0"/>
                            </p:stCondLst>
                            <p:childTnLst>
                              <p:par>
                                <p:cTn id="241" presetID="10" presetClass="entr" presetSubtype="0" fill="hold" nodeType="clickEffect">
                                  <p:stCondLst>
                                    <p:cond delay="0"/>
                                  </p:stCondLst>
                                  <p:childTnLst>
                                    <p:set>
                                      <p:cBhvr>
                                        <p:cTn id="242" dur="1" fill="hold">
                                          <p:stCondLst>
                                            <p:cond delay="0"/>
                                          </p:stCondLst>
                                        </p:cTn>
                                        <p:tgtEl>
                                          <p:spTgt spid="140"/>
                                        </p:tgtEl>
                                        <p:attrNameLst>
                                          <p:attrName>style.visibility</p:attrName>
                                        </p:attrNameLst>
                                      </p:cBhvr>
                                      <p:to>
                                        <p:strVal val="visible"/>
                                      </p:to>
                                    </p:set>
                                    <p:animEffect transition="in" filter="fade">
                                      <p:cBhvr>
                                        <p:cTn id="243" dur="500"/>
                                        <p:tgtEl>
                                          <p:spTgt spid="140"/>
                                        </p:tgtEl>
                                      </p:cBhvr>
                                    </p:animEffect>
                                  </p:childTnLst>
                                </p:cTn>
                              </p:par>
                            </p:childTnLst>
                          </p:cTn>
                        </p:par>
                      </p:childTnLst>
                    </p:cTn>
                  </p:par>
                  <p:par>
                    <p:cTn id="244" fill="hold">
                      <p:stCondLst>
                        <p:cond delay="indefinite"/>
                      </p:stCondLst>
                      <p:childTnLst>
                        <p:par>
                          <p:cTn id="245" fill="hold">
                            <p:stCondLst>
                              <p:cond delay="0"/>
                            </p:stCondLst>
                            <p:childTnLst>
                              <p:par>
                                <p:cTn id="246" presetID="10" presetClass="exit" presetSubtype="0" fill="hold" nodeType="clickEffect">
                                  <p:stCondLst>
                                    <p:cond delay="0"/>
                                  </p:stCondLst>
                                  <p:childTnLst>
                                    <p:animEffect transition="out" filter="fade">
                                      <p:cBhvr>
                                        <p:cTn id="247" dur="500"/>
                                        <p:tgtEl>
                                          <p:spTgt spid="140"/>
                                        </p:tgtEl>
                                      </p:cBhvr>
                                    </p:animEffect>
                                    <p:set>
                                      <p:cBhvr>
                                        <p:cTn id="248" dur="1" fill="hold">
                                          <p:stCondLst>
                                            <p:cond delay="499"/>
                                          </p:stCondLst>
                                        </p:cTn>
                                        <p:tgtEl>
                                          <p:spTgt spid="140"/>
                                        </p:tgtEl>
                                        <p:attrNameLst>
                                          <p:attrName>style.visibility</p:attrName>
                                        </p:attrNameLst>
                                      </p:cBhvr>
                                      <p:to>
                                        <p:strVal val="hidden"/>
                                      </p:to>
                                    </p:set>
                                  </p:childTnLst>
                                </p:cTn>
                              </p:par>
                            </p:childTnLst>
                          </p:cTn>
                        </p:par>
                      </p:childTnLst>
                    </p:cTn>
                  </p:par>
                  <p:par>
                    <p:cTn id="249" fill="hold">
                      <p:stCondLst>
                        <p:cond delay="indefinite"/>
                      </p:stCondLst>
                      <p:childTnLst>
                        <p:par>
                          <p:cTn id="250" fill="hold">
                            <p:stCondLst>
                              <p:cond delay="0"/>
                            </p:stCondLst>
                            <p:childTnLst>
                              <p:par>
                                <p:cTn id="251" presetID="10" presetClass="entr" presetSubtype="0" fill="hold" nodeType="clickEffect">
                                  <p:stCondLst>
                                    <p:cond delay="0"/>
                                  </p:stCondLst>
                                  <p:childTnLst>
                                    <p:set>
                                      <p:cBhvr>
                                        <p:cTn id="252" dur="1" fill="hold">
                                          <p:stCondLst>
                                            <p:cond delay="0"/>
                                          </p:stCondLst>
                                        </p:cTn>
                                        <p:tgtEl>
                                          <p:spTgt spid="144"/>
                                        </p:tgtEl>
                                        <p:attrNameLst>
                                          <p:attrName>style.visibility</p:attrName>
                                        </p:attrNameLst>
                                      </p:cBhvr>
                                      <p:to>
                                        <p:strVal val="visible"/>
                                      </p:to>
                                    </p:set>
                                    <p:animEffect transition="in" filter="fade">
                                      <p:cBhvr>
                                        <p:cTn id="253" dur="500"/>
                                        <p:tgtEl>
                                          <p:spTgt spid="144"/>
                                        </p:tgtEl>
                                      </p:cBhvr>
                                    </p:animEffect>
                                  </p:childTnLst>
                                </p:cTn>
                              </p:par>
                            </p:childTnLst>
                          </p:cTn>
                        </p:par>
                      </p:childTnLst>
                    </p:cTn>
                  </p:par>
                  <p:par>
                    <p:cTn id="254" fill="hold">
                      <p:stCondLst>
                        <p:cond delay="indefinite"/>
                      </p:stCondLst>
                      <p:childTnLst>
                        <p:par>
                          <p:cTn id="255" fill="hold">
                            <p:stCondLst>
                              <p:cond delay="0"/>
                            </p:stCondLst>
                            <p:childTnLst>
                              <p:par>
                                <p:cTn id="256" presetID="1" presetClass="entr" presetSubtype="0" fill="hold" grpId="0" nodeType="clickEffect">
                                  <p:stCondLst>
                                    <p:cond delay="0"/>
                                  </p:stCondLst>
                                  <p:childTnLst>
                                    <p:set>
                                      <p:cBhvr>
                                        <p:cTn id="257" dur="1" fill="hold">
                                          <p:stCondLst>
                                            <p:cond delay="0"/>
                                          </p:stCondLst>
                                        </p:cTn>
                                        <p:tgtEl>
                                          <p:spTgt spid="213"/>
                                        </p:tgtEl>
                                        <p:attrNameLst>
                                          <p:attrName>style.visibility</p:attrName>
                                        </p:attrNameLst>
                                      </p:cBhvr>
                                      <p:to>
                                        <p:strVal val="visible"/>
                                      </p:to>
                                    </p:set>
                                  </p:childTnLst>
                                </p:cTn>
                              </p:par>
                            </p:childTnLst>
                          </p:cTn>
                        </p:par>
                      </p:childTnLst>
                    </p:cTn>
                  </p:par>
                  <p:par>
                    <p:cTn id="258" fill="hold">
                      <p:stCondLst>
                        <p:cond delay="indefinite"/>
                      </p:stCondLst>
                      <p:childTnLst>
                        <p:par>
                          <p:cTn id="259" fill="hold">
                            <p:stCondLst>
                              <p:cond delay="0"/>
                            </p:stCondLst>
                            <p:childTnLst>
                              <p:par>
                                <p:cTn id="260" presetID="1" presetClass="entr" presetSubtype="0" fill="hold" grpId="0" nodeType="clickEffect">
                                  <p:stCondLst>
                                    <p:cond delay="0"/>
                                  </p:stCondLst>
                                  <p:childTnLst>
                                    <p:set>
                                      <p:cBhvr>
                                        <p:cTn id="261" dur="1" fill="hold">
                                          <p:stCondLst>
                                            <p:cond delay="0"/>
                                          </p:stCondLst>
                                        </p:cTn>
                                        <p:tgtEl>
                                          <p:spTgt spid="125"/>
                                        </p:tgtEl>
                                        <p:attrNameLst>
                                          <p:attrName>style.visibility</p:attrName>
                                        </p:attrNameLst>
                                      </p:cBhvr>
                                      <p:to>
                                        <p:strVal val="visible"/>
                                      </p:to>
                                    </p:set>
                                  </p:childTnLst>
                                </p:cTn>
                              </p:par>
                            </p:childTnLst>
                          </p:cTn>
                        </p:par>
                      </p:childTnLst>
                    </p:cTn>
                  </p:par>
                  <p:par>
                    <p:cTn id="262" fill="hold">
                      <p:stCondLst>
                        <p:cond delay="indefinite"/>
                      </p:stCondLst>
                      <p:childTnLst>
                        <p:par>
                          <p:cTn id="263" fill="hold">
                            <p:stCondLst>
                              <p:cond delay="0"/>
                            </p:stCondLst>
                            <p:childTnLst>
                              <p:par>
                                <p:cTn id="264" presetID="1" presetClass="entr" presetSubtype="0" fill="hold" grpId="0" nodeType="clickEffect">
                                  <p:stCondLst>
                                    <p:cond delay="0"/>
                                  </p:stCondLst>
                                  <p:childTnLst>
                                    <p:set>
                                      <p:cBhvr>
                                        <p:cTn id="265" dur="1" fill="hold">
                                          <p:stCondLst>
                                            <p:cond delay="0"/>
                                          </p:stCondLst>
                                        </p:cTn>
                                        <p:tgtEl>
                                          <p:spTgt spid="126"/>
                                        </p:tgtEl>
                                        <p:attrNameLst>
                                          <p:attrName>style.visibility</p:attrName>
                                        </p:attrNameLst>
                                      </p:cBhvr>
                                      <p:to>
                                        <p:strVal val="visible"/>
                                      </p:to>
                                    </p:set>
                                  </p:childTnLst>
                                </p:cTn>
                              </p:par>
                            </p:childTnLst>
                          </p:cTn>
                        </p:par>
                      </p:childTnLst>
                    </p:cTn>
                  </p:par>
                  <p:par>
                    <p:cTn id="266" fill="hold">
                      <p:stCondLst>
                        <p:cond delay="indefinite"/>
                      </p:stCondLst>
                      <p:childTnLst>
                        <p:par>
                          <p:cTn id="267" fill="hold">
                            <p:stCondLst>
                              <p:cond delay="0"/>
                            </p:stCondLst>
                            <p:childTnLst>
                              <p:par>
                                <p:cTn id="268" presetID="1" presetClass="entr" presetSubtype="0" fill="hold" grpId="0" nodeType="clickEffect">
                                  <p:stCondLst>
                                    <p:cond delay="0"/>
                                  </p:stCondLst>
                                  <p:childTnLst>
                                    <p:set>
                                      <p:cBhvr>
                                        <p:cTn id="269" dur="1" fill="hold">
                                          <p:stCondLst>
                                            <p:cond delay="0"/>
                                          </p:stCondLst>
                                        </p:cTn>
                                        <p:tgtEl>
                                          <p:spTgt spid="127"/>
                                        </p:tgtEl>
                                        <p:attrNameLst>
                                          <p:attrName>style.visibility</p:attrName>
                                        </p:attrNameLst>
                                      </p:cBhvr>
                                      <p:to>
                                        <p:strVal val="visible"/>
                                      </p:to>
                                    </p:set>
                                  </p:childTnLst>
                                </p:cTn>
                              </p:par>
                            </p:childTnLst>
                          </p:cTn>
                        </p:par>
                      </p:childTnLst>
                    </p:cTn>
                  </p:par>
                  <p:par>
                    <p:cTn id="270" fill="hold">
                      <p:stCondLst>
                        <p:cond delay="indefinite"/>
                      </p:stCondLst>
                      <p:childTnLst>
                        <p:par>
                          <p:cTn id="271" fill="hold">
                            <p:stCondLst>
                              <p:cond delay="0"/>
                            </p:stCondLst>
                            <p:childTnLst>
                              <p:par>
                                <p:cTn id="272" presetID="1" presetClass="entr" presetSubtype="0" fill="hold" grpId="0" nodeType="clickEffect">
                                  <p:stCondLst>
                                    <p:cond delay="0"/>
                                  </p:stCondLst>
                                  <p:childTnLst>
                                    <p:set>
                                      <p:cBhvr>
                                        <p:cTn id="273" dur="1" fill="hold">
                                          <p:stCondLst>
                                            <p:cond delay="0"/>
                                          </p:stCondLst>
                                        </p:cTn>
                                        <p:tgtEl>
                                          <p:spTgt spid="124"/>
                                        </p:tgtEl>
                                        <p:attrNameLst>
                                          <p:attrName>style.visibility</p:attrName>
                                        </p:attrNameLst>
                                      </p:cBhvr>
                                      <p:to>
                                        <p:strVal val="visible"/>
                                      </p:to>
                                    </p:set>
                                  </p:childTnLst>
                                </p:cTn>
                              </p:par>
                            </p:childTnLst>
                          </p:cTn>
                        </p:par>
                      </p:childTnLst>
                    </p:cTn>
                  </p:par>
                  <p:par>
                    <p:cTn id="274" fill="hold">
                      <p:stCondLst>
                        <p:cond delay="indefinite"/>
                      </p:stCondLst>
                      <p:childTnLst>
                        <p:par>
                          <p:cTn id="275" fill="hold">
                            <p:stCondLst>
                              <p:cond delay="0"/>
                            </p:stCondLst>
                            <p:childTnLst>
                              <p:par>
                                <p:cTn id="276" presetID="1" presetClass="entr" presetSubtype="0" fill="hold" grpId="0" nodeType="clickEffect">
                                  <p:stCondLst>
                                    <p:cond delay="0"/>
                                  </p:stCondLst>
                                  <p:childTnLst>
                                    <p:set>
                                      <p:cBhvr>
                                        <p:cTn id="277" dur="1" fill="hold">
                                          <p:stCondLst>
                                            <p:cond delay="0"/>
                                          </p:stCondLst>
                                        </p:cTn>
                                        <p:tgtEl>
                                          <p:spTgt spid="128"/>
                                        </p:tgtEl>
                                        <p:attrNameLst>
                                          <p:attrName>style.visibility</p:attrName>
                                        </p:attrNameLst>
                                      </p:cBhvr>
                                      <p:to>
                                        <p:strVal val="visible"/>
                                      </p:to>
                                    </p:set>
                                  </p:childTnLst>
                                </p:cTn>
                              </p:par>
                            </p:childTnLst>
                          </p:cTn>
                        </p:par>
                      </p:childTnLst>
                    </p:cTn>
                  </p:par>
                  <p:par>
                    <p:cTn id="278" fill="hold">
                      <p:stCondLst>
                        <p:cond delay="indefinite"/>
                      </p:stCondLst>
                      <p:childTnLst>
                        <p:par>
                          <p:cTn id="279" fill="hold">
                            <p:stCondLst>
                              <p:cond delay="0"/>
                            </p:stCondLst>
                            <p:childTnLst>
                              <p:par>
                                <p:cTn id="280" presetID="1" presetClass="entr" presetSubtype="0" fill="hold" grpId="0" nodeType="clickEffect">
                                  <p:stCondLst>
                                    <p:cond delay="0"/>
                                  </p:stCondLst>
                                  <p:childTnLst>
                                    <p:set>
                                      <p:cBhvr>
                                        <p:cTn id="281" dur="1" fill="hold">
                                          <p:stCondLst>
                                            <p:cond delay="0"/>
                                          </p:stCondLst>
                                        </p:cTn>
                                        <p:tgtEl>
                                          <p:spTgt spid="129"/>
                                        </p:tgtEl>
                                        <p:attrNameLst>
                                          <p:attrName>style.visibility</p:attrName>
                                        </p:attrNameLst>
                                      </p:cBhvr>
                                      <p:to>
                                        <p:strVal val="visible"/>
                                      </p:to>
                                    </p:set>
                                  </p:childTnLst>
                                </p:cTn>
                              </p:par>
                            </p:childTnLst>
                          </p:cTn>
                        </p:par>
                      </p:childTnLst>
                    </p:cTn>
                  </p:par>
                  <p:par>
                    <p:cTn id="282" fill="hold">
                      <p:stCondLst>
                        <p:cond delay="indefinite"/>
                      </p:stCondLst>
                      <p:childTnLst>
                        <p:par>
                          <p:cTn id="283" fill="hold">
                            <p:stCondLst>
                              <p:cond delay="0"/>
                            </p:stCondLst>
                            <p:childTnLst>
                              <p:par>
                                <p:cTn id="284" presetID="1" presetClass="entr" presetSubtype="0" fill="hold" grpId="0" nodeType="clickEffect">
                                  <p:stCondLst>
                                    <p:cond delay="0"/>
                                  </p:stCondLst>
                                  <p:childTnLst>
                                    <p:set>
                                      <p:cBhvr>
                                        <p:cTn id="285" dur="1" fill="hold">
                                          <p:stCondLst>
                                            <p:cond delay="0"/>
                                          </p:stCondLst>
                                        </p:cTn>
                                        <p:tgtEl>
                                          <p:spTgt spid="130"/>
                                        </p:tgtEl>
                                        <p:attrNameLst>
                                          <p:attrName>style.visibility</p:attrName>
                                        </p:attrNameLst>
                                      </p:cBhvr>
                                      <p:to>
                                        <p:strVal val="visible"/>
                                      </p:to>
                                    </p:set>
                                  </p:childTnLst>
                                </p:cTn>
                              </p:par>
                            </p:childTnLst>
                          </p:cTn>
                        </p:par>
                      </p:childTnLst>
                    </p:cTn>
                  </p:par>
                  <p:par>
                    <p:cTn id="286" fill="hold">
                      <p:stCondLst>
                        <p:cond delay="indefinite"/>
                      </p:stCondLst>
                      <p:childTnLst>
                        <p:par>
                          <p:cTn id="287" fill="hold">
                            <p:stCondLst>
                              <p:cond delay="0"/>
                            </p:stCondLst>
                            <p:childTnLst>
                              <p:par>
                                <p:cTn id="288" presetID="1" presetClass="exit" presetSubtype="0" fill="hold" grpId="1" nodeType="clickEffect">
                                  <p:stCondLst>
                                    <p:cond delay="0"/>
                                  </p:stCondLst>
                                  <p:childTnLst>
                                    <p:set>
                                      <p:cBhvr>
                                        <p:cTn id="289" dur="1" fill="hold">
                                          <p:stCondLst>
                                            <p:cond delay="0"/>
                                          </p:stCondLst>
                                        </p:cTn>
                                        <p:tgtEl>
                                          <p:spTgt spid="143"/>
                                        </p:tgtEl>
                                        <p:attrNameLst>
                                          <p:attrName>style.visibility</p:attrName>
                                        </p:attrNameLst>
                                      </p:cBhvr>
                                      <p:to>
                                        <p:strVal val="hidden"/>
                                      </p:to>
                                    </p:set>
                                  </p:childTnLst>
                                </p:cTn>
                              </p:par>
                              <p:par>
                                <p:cTn id="290" presetID="10" presetClass="exit" presetSubtype="0" fill="hold" nodeType="withEffect">
                                  <p:stCondLst>
                                    <p:cond delay="0"/>
                                  </p:stCondLst>
                                  <p:childTnLst>
                                    <p:animEffect transition="out" filter="fade">
                                      <p:cBhvr>
                                        <p:cTn id="291" dur="500"/>
                                        <p:tgtEl>
                                          <p:spTgt spid="144"/>
                                        </p:tgtEl>
                                      </p:cBhvr>
                                    </p:animEffect>
                                    <p:set>
                                      <p:cBhvr>
                                        <p:cTn id="292" dur="1" fill="hold">
                                          <p:stCondLst>
                                            <p:cond delay="499"/>
                                          </p:stCondLst>
                                        </p:cTn>
                                        <p:tgtEl>
                                          <p:spTgt spid="144"/>
                                        </p:tgtEl>
                                        <p:attrNameLst>
                                          <p:attrName>style.visibility</p:attrName>
                                        </p:attrNameLst>
                                      </p:cBhvr>
                                      <p:to>
                                        <p:strVal val="hidden"/>
                                      </p:to>
                                    </p:set>
                                  </p:childTnLst>
                                </p:cTn>
                              </p:par>
                              <p:par>
                                <p:cTn id="293" presetID="1" presetClass="exit" presetSubtype="0" fill="hold" nodeType="withEffect">
                                  <p:stCondLst>
                                    <p:cond delay="0"/>
                                  </p:stCondLst>
                                  <p:childTnLst>
                                    <p:set>
                                      <p:cBhvr>
                                        <p:cTn id="294" dur="1" fill="hold">
                                          <p:stCondLst>
                                            <p:cond delay="0"/>
                                          </p:stCondLst>
                                        </p:cTn>
                                        <p:tgtEl>
                                          <p:spTgt spid="133"/>
                                        </p:tgtEl>
                                        <p:attrNameLst>
                                          <p:attrName>style.visibility</p:attrName>
                                        </p:attrNameLst>
                                      </p:cBhvr>
                                      <p:to>
                                        <p:strVal val="hidden"/>
                                      </p:to>
                                    </p:set>
                                  </p:childTnLst>
                                </p:cTn>
                              </p:par>
                            </p:childTnLst>
                          </p:cTn>
                        </p:par>
                      </p:childTnLst>
                    </p:cTn>
                  </p:par>
                  <p:par>
                    <p:cTn id="295" fill="hold">
                      <p:stCondLst>
                        <p:cond delay="indefinite"/>
                      </p:stCondLst>
                      <p:childTnLst>
                        <p:par>
                          <p:cTn id="296" fill="hold">
                            <p:stCondLst>
                              <p:cond delay="0"/>
                            </p:stCondLst>
                            <p:childTnLst>
                              <p:par>
                                <p:cTn id="297" presetID="1" presetClass="entr" presetSubtype="0" fill="hold" grpId="0" nodeType="clickEffect">
                                  <p:stCondLst>
                                    <p:cond delay="0"/>
                                  </p:stCondLst>
                                  <p:childTnLst>
                                    <p:set>
                                      <p:cBhvr>
                                        <p:cTn id="298" dur="1" fill="hold">
                                          <p:stCondLst>
                                            <p:cond delay="0"/>
                                          </p:stCondLst>
                                        </p:cTn>
                                        <p:tgtEl>
                                          <p:spTgt spid="212"/>
                                        </p:tgtEl>
                                        <p:attrNameLst>
                                          <p:attrName>style.visibility</p:attrName>
                                        </p:attrNameLst>
                                      </p:cBhvr>
                                      <p:to>
                                        <p:strVal val="visible"/>
                                      </p:to>
                                    </p:set>
                                  </p:childTnLst>
                                </p:cTn>
                              </p:par>
                            </p:childTnLst>
                          </p:cTn>
                        </p:par>
                      </p:childTnLst>
                    </p:cTn>
                  </p:par>
                  <p:par>
                    <p:cTn id="299" fill="hold">
                      <p:stCondLst>
                        <p:cond delay="indefinite"/>
                      </p:stCondLst>
                      <p:childTnLst>
                        <p:par>
                          <p:cTn id="300" fill="hold">
                            <p:stCondLst>
                              <p:cond delay="0"/>
                            </p:stCondLst>
                            <p:childTnLst>
                              <p:par>
                                <p:cTn id="301" presetID="1" presetClass="entr" presetSubtype="0" fill="hold" grpId="0" nodeType="clickEffect">
                                  <p:stCondLst>
                                    <p:cond delay="0"/>
                                  </p:stCondLst>
                                  <p:childTnLst>
                                    <p:set>
                                      <p:cBhvr>
                                        <p:cTn id="302" dur="1" fill="hold">
                                          <p:stCondLst>
                                            <p:cond delay="0"/>
                                          </p:stCondLst>
                                        </p:cTn>
                                        <p:tgtEl>
                                          <p:spTgt spid="150"/>
                                        </p:tgtEl>
                                        <p:attrNameLst>
                                          <p:attrName>style.visibility</p:attrName>
                                        </p:attrNameLst>
                                      </p:cBhvr>
                                      <p:to>
                                        <p:strVal val="visible"/>
                                      </p:to>
                                    </p:set>
                                  </p:childTnLst>
                                </p:cTn>
                              </p:par>
                            </p:childTnLst>
                          </p:cTn>
                        </p:par>
                      </p:childTnLst>
                    </p:cTn>
                  </p:par>
                  <p:par>
                    <p:cTn id="303" fill="hold">
                      <p:stCondLst>
                        <p:cond delay="indefinite"/>
                      </p:stCondLst>
                      <p:childTnLst>
                        <p:par>
                          <p:cTn id="304" fill="hold">
                            <p:stCondLst>
                              <p:cond delay="0"/>
                            </p:stCondLst>
                            <p:childTnLst>
                              <p:par>
                                <p:cTn id="305" presetID="1" presetClass="entr" presetSubtype="0" fill="hold" grpId="0" nodeType="clickEffect">
                                  <p:stCondLst>
                                    <p:cond delay="0"/>
                                  </p:stCondLst>
                                  <p:childTnLst>
                                    <p:set>
                                      <p:cBhvr>
                                        <p:cTn id="306" dur="1" fill="hold">
                                          <p:stCondLst>
                                            <p:cond delay="0"/>
                                          </p:stCondLst>
                                        </p:cTn>
                                        <p:tgtEl>
                                          <p:spTgt spid="151"/>
                                        </p:tgtEl>
                                        <p:attrNameLst>
                                          <p:attrName>style.visibility</p:attrName>
                                        </p:attrNameLst>
                                      </p:cBhvr>
                                      <p:to>
                                        <p:strVal val="visible"/>
                                      </p:to>
                                    </p:set>
                                  </p:childTnLst>
                                </p:cTn>
                              </p:par>
                            </p:childTnLst>
                          </p:cTn>
                        </p:par>
                      </p:childTnLst>
                    </p:cTn>
                  </p:par>
                  <p:par>
                    <p:cTn id="307" fill="hold">
                      <p:stCondLst>
                        <p:cond delay="indefinite"/>
                      </p:stCondLst>
                      <p:childTnLst>
                        <p:par>
                          <p:cTn id="308" fill="hold">
                            <p:stCondLst>
                              <p:cond delay="0"/>
                            </p:stCondLst>
                            <p:childTnLst>
                              <p:par>
                                <p:cTn id="309" presetID="1" presetClass="entr" presetSubtype="0" fill="hold" grpId="0" nodeType="clickEffect">
                                  <p:stCondLst>
                                    <p:cond delay="0"/>
                                  </p:stCondLst>
                                  <p:childTnLst>
                                    <p:set>
                                      <p:cBhvr>
                                        <p:cTn id="310" dur="1" fill="hold">
                                          <p:stCondLst>
                                            <p:cond delay="0"/>
                                          </p:stCondLst>
                                        </p:cTn>
                                        <p:tgtEl>
                                          <p:spTgt spid="152"/>
                                        </p:tgtEl>
                                        <p:attrNameLst>
                                          <p:attrName>style.visibility</p:attrName>
                                        </p:attrNameLst>
                                      </p:cBhvr>
                                      <p:to>
                                        <p:strVal val="visible"/>
                                      </p:to>
                                    </p:set>
                                  </p:childTnLst>
                                </p:cTn>
                              </p:par>
                            </p:childTnLst>
                          </p:cTn>
                        </p:par>
                      </p:childTnLst>
                    </p:cTn>
                  </p:par>
                  <p:par>
                    <p:cTn id="311" fill="hold">
                      <p:stCondLst>
                        <p:cond delay="indefinite"/>
                      </p:stCondLst>
                      <p:childTnLst>
                        <p:par>
                          <p:cTn id="312" fill="hold">
                            <p:stCondLst>
                              <p:cond delay="0"/>
                            </p:stCondLst>
                            <p:childTnLst>
                              <p:par>
                                <p:cTn id="313" presetID="1" presetClass="entr" presetSubtype="0" fill="hold" grpId="0" nodeType="clickEffect">
                                  <p:stCondLst>
                                    <p:cond delay="0"/>
                                  </p:stCondLst>
                                  <p:childTnLst>
                                    <p:set>
                                      <p:cBhvr>
                                        <p:cTn id="314" dur="1" fill="hold">
                                          <p:stCondLst>
                                            <p:cond delay="0"/>
                                          </p:stCondLst>
                                        </p:cTn>
                                        <p:tgtEl>
                                          <p:spTgt spid="149"/>
                                        </p:tgtEl>
                                        <p:attrNameLst>
                                          <p:attrName>style.visibility</p:attrName>
                                        </p:attrNameLst>
                                      </p:cBhvr>
                                      <p:to>
                                        <p:strVal val="visible"/>
                                      </p:to>
                                    </p:set>
                                  </p:childTnLst>
                                </p:cTn>
                              </p:par>
                            </p:childTnLst>
                          </p:cTn>
                        </p:par>
                      </p:childTnLst>
                    </p:cTn>
                  </p:par>
                  <p:par>
                    <p:cTn id="315" fill="hold">
                      <p:stCondLst>
                        <p:cond delay="indefinite"/>
                      </p:stCondLst>
                      <p:childTnLst>
                        <p:par>
                          <p:cTn id="316" fill="hold">
                            <p:stCondLst>
                              <p:cond delay="0"/>
                            </p:stCondLst>
                            <p:childTnLst>
                              <p:par>
                                <p:cTn id="317" presetID="1" presetClass="entr" presetSubtype="0" fill="hold" grpId="0" nodeType="clickEffect">
                                  <p:stCondLst>
                                    <p:cond delay="0"/>
                                  </p:stCondLst>
                                  <p:childTnLst>
                                    <p:set>
                                      <p:cBhvr>
                                        <p:cTn id="318" dur="1" fill="hold">
                                          <p:stCondLst>
                                            <p:cond delay="0"/>
                                          </p:stCondLst>
                                        </p:cTn>
                                        <p:tgtEl>
                                          <p:spTgt spid="153"/>
                                        </p:tgtEl>
                                        <p:attrNameLst>
                                          <p:attrName>style.visibility</p:attrName>
                                        </p:attrNameLst>
                                      </p:cBhvr>
                                      <p:to>
                                        <p:strVal val="visible"/>
                                      </p:to>
                                    </p:set>
                                  </p:childTnLst>
                                </p:cTn>
                              </p:par>
                            </p:childTnLst>
                          </p:cTn>
                        </p:par>
                      </p:childTnLst>
                    </p:cTn>
                  </p:par>
                  <p:par>
                    <p:cTn id="319" fill="hold">
                      <p:stCondLst>
                        <p:cond delay="indefinite"/>
                      </p:stCondLst>
                      <p:childTnLst>
                        <p:par>
                          <p:cTn id="320" fill="hold">
                            <p:stCondLst>
                              <p:cond delay="0"/>
                            </p:stCondLst>
                            <p:childTnLst>
                              <p:par>
                                <p:cTn id="321" presetID="10" presetClass="entr" presetSubtype="0" fill="hold" nodeType="clickEffect">
                                  <p:stCondLst>
                                    <p:cond delay="0"/>
                                  </p:stCondLst>
                                  <p:childTnLst>
                                    <p:set>
                                      <p:cBhvr>
                                        <p:cTn id="322" dur="1" fill="hold">
                                          <p:stCondLst>
                                            <p:cond delay="0"/>
                                          </p:stCondLst>
                                        </p:cTn>
                                        <p:tgtEl>
                                          <p:spTgt spid="158"/>
                                        </p:tgtEl>
                                        <p:attrNameLst>
                                          <p:attrName>style.visibility</p:attrName>
                                        </p:attrNameLst>
                                      </p:cBhvr>
                                      <p:to>
                                        <p:strVal val="visible"/>
                                      </p:to>
                                    </p:set>
                                    <p:animEffect transition="in" filter="fade">
                                      <p:cBhvr>
                                        <p:cTn id="323" dur="500"/>
                                        <p:tgtEl>
                                          <p:spTgt spid="158"/>
                                        </p:tgtEl>
                                      </p:cBhvr>
                                    </p:animEffect>
                                  </p:childTnLst>
                                </p:cTn>
                              </p:par>
                            </p:childTnLst>
                          </p:cTn>
                        </p:par>
                      </p:childTnLst>
                    </p:cTn>
                  </p:par>
                  <p:par>
                    <p:cTn id="324" fill="hold">
                      <p:stCondLst>
                        <p:cond delay="indefinite"/>
                      </p:stCondLst>
                      <p:childTnLst>
                        <p:par>
                          <p:cTn id="325" fill="hold">
                            <p:stCondLst>
                              <p:cond delay="0"/>
                            </p:stCondLst>
                            <p:childTnLst>
                              <p:par>
                                <p:cTn id="326" presetID="1" presetClass="entr" presetSubtype="0" fill="hold" grpId="0" nodeType="clickEffect">
                                  <p:stCondLst>
                                    <p:cond delay="0"/>
                                  </p:stCondLst>
                                  <p:childTnLst>
                                    <p:set>
                                      <p:cBhvr>
                                        <p:cTn id="327" dur="1" fill="hold">
                                          <p:stCondLst>
                                            <p:cond delay="0"/>
                                          </p:stCondLst>
                                        </p:cTn>
                                        <p:tgtEl>
                                          <p:spTgt spid="157"/>
                                        </p:tgtEl>
                                        <p:attrNameLst>
                                          <p:attrName>style.visibility</p:attrName>
                                        </p:attrNameLst>
                                      </p:cBhvr>
                                      <p:to>
                                        <p:strVal val="visible"/>
                                      </p:to>
                                    </p:set>
                                  </p:childTnLst>
                                </p:cTn>
                              </p:par>
                            </p:childTnLst>
                          </p:cTn>
                        </p:par>
                      </p:childTnLst>
                    </p:cTn>
                  </p:par>
                  <p:par>
                    <p:cTn id="328" fill="hold">
                      <p:stCondLst>
                        <p:cond delay="indefinite"/>
                      </p:stCondLst>
                      <p:childTnLst>
                        <p:par>
                          <p:cTn id="329" fill="hold">
                            <p:stCondLst>
                              <p:cond delay="0"/>
                            </p:stCondLst>
                            <p:childTnLst>
                              <p:par>
                                <p:cTn id="330" presetID="22" presetClass="entr" presetSubtype="2" fill="hold" grpId="0" nodeType="clickEffect">
                                  <p:stCondLst>
                                    <p:cond delay="0"/>
                                  </p:stCondLst>
                                  <p:childTnLst>
                                    <p:set>
                                      <p:cBhvr>
                                        <p:cTn id="331" dur="1" fill="hold">
                                          <p:stCondLst>
                                            <p:cond delay="0"/>
                                          </p:stCondLst>
                                        </p:cTn>
                                        <p:tgtEl>
                                          <p:spTgt spid="169"/>
                                        </p:tgtEl>
                                        <p:attrNameLst>
                                          <p:attrName>style.visibility</p:attrName>
                                        </p:attrNameLst>
                                      </p:cBhvr>
                                      <p:to>
                                        <p:strVal val="visible"/>
                                      </p:to>
                                    </p:set>
                                    <p:animEffect transition="in" filter="wipe(right)">
                                      <p:cBhvr>
                                        <p:cTn id="332" dur="500"/>
                                        <p:tgtEl>
                                          <p:spTgt spid="169"/>
                                        </p:tgtEl>
                                      </p:cBhvr>
                                    </p:animEffect>
                                  </p:childTnLst>
                                </p:cTn>
                              </p:par>
                            </p:childTnLst>
                          </p:cTn>
                        </p:par>
                      </p:childTnLst>
                    </p:cTn>
                  </p:par>
                  <p:par>
                    <p:cTn id="333" fill="hold">
                      <p:stCondLst>
                        <p:cond delay="indefinite"/>
                      </p:stCondLst>
                      <p:childTnLst>
                        <p:par>
                          <p:cTn id="334" fill="hold">
                            <p:stCondLst>
                              <p:cond delay="0"/>
                            </p:stCondLst>
                            <p:childTnLst>
                              <p:par>
                                <p:cTn id="335" presetID="1" presetClass="exit" presetSubtype="0" fill="hold" nodeType="clickEffect">
                                  <p:stCondLst>
                                    <p:cond delay="0"/>
                                  </p:stCondLst>
                                  <p:childTnLst>
                                    <p:set>
                                      <p:cBhvr>
                                        <p:cTn id="336" dur="1" fill="hold">
                                          <p:stCondLst>
                                            <p:cond delay="0"/>
                                          </p:stCondLst>
                                        </p:cTn>
                                        <p:tgtEl>
                                          <p:spTgt spid="158"/>
                                        </p:tgtEl>
                                        <p:attrNameLst>
                                          <p:attrName>style.visibility</p:attrName>
                                        </p:attrNameLst>
                                      </p:cBhvr>
                                      <p:to>
                                        <p:strVal val="hidden"/>
                                      </p:to>
                                    </p:set>
                                  </p:childTnLst>
                                </p:cTn>
                              </p:par>
                            </p:childTnLst>
                          </p:cTn>
                        </p:par>
                      </p:childTnLst>
                    </p:cTn>
                  </p:par>
                  <p:par>
                    <p:cTn id="337" fill="hold">
                      <p:stCondLst>
                        <p:cond delay="indefinite"/>
                      </p:stCondLst>
                      <p:childTnLst>
                        <p:par>
                          <p:cTn id="338" fill="hold">
                            <p:stCondLst>
                              <p:cond delay="0"/>
                            </p:stCondLst>
                            <p:childTnLst>
                              <p:par>
                                <p:cTn id="339" presetID="10" presetClass="entr" presetSubtype="0" fill="hold" nodeType="clickEffect">
                                  <p:stCondLst>
                                    <p:cond delay="0"/>
                                  </p:stCondLst>
                                  <p:childTnLst>
                                    <p:set>
                                      <p:cBhvr>
                                        <p:cTn id="340" dur="1" fill="hold">
                                          <p:stCondLst>
                                            <p:cond delay="0"/>
                                          </p:stCondLst>
                                        </p:cTn>
                                        <p:tgtEl>
                                          <p:spTgt spid="161"/>
                                        </p:tgtEl>
                                        <p:attrNameLst>
                                          <p:attrName>style.visibility</p:attrName>
                                        </p:attrNameLst>
                                      </p:cBhvr>
                                      <p:to>
                                        <p:strVal val="visible"/>
                                      </p:to>
                                    </p:set>
                                    <p:animEffect transition="in" filter="fade">
                                      <p:cBhvr>
                                        <p:cTn id="341" dur="500"/>
                                        <p:tgtEl>
                                          <p:spTgt spid="161"/>
                                        </p:tgtEl>
                                      </p:cBhvr>
                                    </p:animEffect>
                                  </p:childTnLst>
                                </p:cTn>
                              </p:par>
                            </p:childTnLst>
                          </p:cTn>
                        </p:par>
                      </p:childTnLst>
                    </p:cTn>
                  </p:par>
                  <p:par>
                    <p:cTn id="342" fill="hold">
                      <p:stCondLst>
                        <p:cond delay="indefinite"/>
                      </p:stCondLst>
                      <p:childTnLst>
                        <p:par>
                          <p:cTn id="343" fill="hold">
                            <p:stCondLst>
                              <p:cond delay="0"/>
                            </p:stCondLst>
                            <p:childTnLst>
                              <p:par>
                                <p:cTn id="344" presetID="10" presetClass="exit" presetSubtype="0" fill="hold" nodeType="clickEffect">
                                  <p:stCondLst>
                                    <p:cond delay="0"/>
                                  </p:stCondLst>
                                  <p:childTnLst>
                                    <p:animEffect transition="out" filter="fade">
                                      <p:cBhvr>
                                        <p:cTn id="345" dur="500"/>
                                        <p:tgtEl>
                                          <p:spTgt spid="161"/>
                                        </p:tgtEl>
                                      </p:cBhvr>
                                    </p:animEffect>
                                    <p:set>
                                      <p:cBhvr>
                                        <p:cTn id="346" dur="1" fill="hold">
                                          <p:stCondLst>
                                            <p:cond delay="499"/>
                                          </p:stCondLst>
                                        </p:cTn>
                                        <p:tgtEl>
                                          <p:spTgt spid="161"/>
                                        </p:tgtEl>
                                        <p:attrNameLst>
                                          <p:attrName>style.visibility</p:attrName>
                                        </p:attrNameLst>
                                      </p:cBhvr>
                                      <p:to>
                                        <p:strVal val="hidden"/>
                                      </p:to>
                                    </p:set>
                                  </p:childTnLst>
                                </p:cTn>
                              </p:par>
                            </p:childTnLst>
                          </p:cTn>
                        </p:par>
                      </p:childTnLst>
                    </p:cTn>
                  </p:par>
                  <p:par>
                    <p:cTn id="347" fill="hold">
                      <p:stCondLst>
                        <p:cond delay="indefinite"/>
                      </p:stCondLst>
                      <p:childTnLst>
                        <p:par>
                          <p:cTn id="348" fill="hold">
                            <p:stCondLst>
                              <p:cond delay="0"/>
                            </p:stCondLst>
                            <p:childTnLst>
                              <p:par>
                                <p:cTn id="349" presetID="10" presetClass="entr" presetSubtype="0" fill="hold" nodeType="clickEffect">
                                  <p:stCondLst>
                                    <p:cond delay="0"/>
                                  </p:stCondLst>
                                  <p:childTnLst>
                                    <p:set>
                                      <p:cBhvr>
                                        <p:cTn id="350" dur="1" fill="hold">
                                          <p:stCondLst>
                                            <p:cond delay="0"/>
                                          </p:stCondLst>
                                        </p:cTn>
                                        <p:tgtEl>
                                          <p:spTgt spid="164"/>
                                        </p:tgtEl>
                                        <p:attrNameLst>
                                          <p:attrName>style.visibility</p:attrName>
                                        </p:attrNameLst>
                                      </p:cBhvr>
                                      <p:to>
                                        <p:strVal val="visible"/>
                                      </p:to>
                                    </p:set>
                                    <p:animEffect transition="in" filter="fade">
                                      <p:cBhvr>
                                        <p:cTn id="351" dur="500"/>
                                        <p:tgtEl>
                                          <p:spTgt spid="164"/>
                                        </p:tgtEl>
                                      </p:cBhvr>
                                    </p:animEffect>
                                  </p:childTnLst>
                                </p:cTn>
                              </p:par>
                            </p:childTnLst>
                          </p:cTn>
                        </p:par>
                      </p:childTnLst>
                    </p:cTn>
                  </p:par>
                  <p:par>
                    <p:cTn id="352" fill="hold">
                      <p:stCondLst>
                        <p:cond delay="indefinite"/>
                      </p:stCondLst>
                      <p:childTnLst>
                        <p:par>
                          <p:cTn id="353" fill="hold">
                            <p:stCondLst>
                              <p:cond delay="0"/>
                            </p:stCondLst>
                            <p:childTnLst>
                              <p:par>
                                <p:cTn id="354" presetID="1" presetClass="entr" presetSubtype="0" fill="hold" grpId="0" nodeType="clickEffect">
                                  <p:stCondLst>
                                    <p:cond delay="0"/>
                                  </p:stCondLst>
                                  <p:childTnLst>
                                    <p:set>
                                      <p:cBhvr>
                                        <p:cTn id="355" dur="1" fill="hold">
                                          <p:stCondLst>
                                            <p:cond delay="0"/>
                                          </p:stCondLst>
                                        </p:cTn>
                                        <p:tgtEl>
                                          <p:spTgt spid="211"/>
                                        </p:tgtEl>
                                        <p:attrNameLst>
                                          <p:attrName>style.visibility</p:attrName>
                                        </p:attrNameLst>
                                      </p:cBhvr>
                                      <p:to>
                                        <p:strVal val="visible"/>
                                      </p:to>
                                    </p:set>
                                  </p:childTnLst>
                                </p:cTn>
                              </p:par>
                            </p:childTnLst>
                          </p:cTn>
                        </p:par>
                      </p:childTnLst>
                    </p:cTn>
                  </p:par>
                  <p:par>
                    <p:cTn id="356" fill="hold">
                      <p:stCondLst>
                        <p:cond delay="indefinite"/>
                      </p:stCondLst>
                      <p:childTnLst>
                        <p:par>
                          <p:cTn id="357" fill="hold">
                            <p:stCondLst>
                              <p:cond delay="0"/>
                            </p:stCondLst>
                            <p:childTnLst>
                              <p:par>
                                <p:cTn id="358" presetID="1" presetClass="entr" presetSubtype="0" fill="hold" grpId="0" nodeType="clickEffect">
                                  <p:stCondLst>
                                    <p:cond delay="0"/>
                                  </p:stCondLst>
                                  <p:childTnLst>
                                    <p:set>
                                      <p:cBhvr>
                                        <p:cTn id="359" dur="1" fill="hold">
                                          <p:stCondLst>
                                            <p:cond delay="0"/>
                                          </p:stCondLst>
                                        </p:cTn>
                                        <p:tgtEl>
                                          <p:spTgt spid="171"/>
                                        </p:tgtEl>
                                        <p:attrNameLst>
                                          <p:attrName>style.visibility</p:attrName>
                                        </p:attrNameLst>
                                      </p:cBhvr>
                                      <p:to>
                                        <p:strVal val="visible"/>
                                      </p:to>
                                    </p:set>
                                  </p:childTnLst>
                                </p:cTn>
                              </p:par>
                            </p:childTnLst>
                          </p:cTn>
                        </p:par>
                      </p:childTnLst>
                    </p:cTn>
                  </p:par>
                  <p:par>
                    <p:cTn id="360" fill="hold">
                      <p:stCondLst>
                        <p:cond delay="indefinite"/>
                      </p:stCondLst>
                      <p:childTnLst>
                        <p:par>
                          <p:cTn id="361" fill="hold">
                            <p:stCondLst>
                              <p:cond delay="0"/>
                            </p:stCondLst>
                            <p:childTnLst>
                              <p:par>
                                <p:cTn id="362" presetID="1" presetClass="entr" presetSubtype="0" fill="hold" grpId="0" nodeType="clickEffect">
                                  <p:stCondLst>
                                    <p:cond delay="0"/>
                                  </p:stCondLst>
                                  <p:childTnLst>
                                    <p:set>
                                      <p:cBhvr>
                                        <p:cTn id="363" dur="1" fill="hold">
                                          <p:stCondLst>
                                            <p:cond delay="0"/>
                                          </p:stCondLst>
                                        </p:cTn>
                                        <p:tgtEl>
                                          <p:spTgt spid="172"/>
                                        </p:tgtEl>
                                        <p:attrNameLst>
                                          <p:attrName>style.visibility</p:attrName>
                                        </p:attrNameLst>
                                      </p:cBhvr>
                                      <p:to>
                                        <p:strVal val="visible"/>
                                      </p:to>
                                    </p:set>
                                  </p:childTnLst>
                                </p:cTn>
                              </p:par>
                            </p:childTnLst>
                          </p:cTn>
                        </p:par>
                      </p:childTnLst>
                    </p:cTn>
                  </p:par>
                  <p:par>
                    <p:cTn id="364" fill="hold">
                      <p:stCondLst>
                        <p:cond delay="indefinite"/>
                      </p:stCondLst>
                      <p:childTnLst>
                        <p:par>
                          <p:cTn id="365" fill="hold">
                            <p:stCondLst>
                              <p:cond delay="0"/>
                            </p:stCondLst>
                            <p:childTnLst>
                              <p:par>
                                <p:cTn id="366" presetID="1" presetClass="entr" presetSubtype="0" fill="hold" grpId="0" nodeType="clickEffect">
                                  <p:stCondLst>
                                    <p:cond delay="0"/>
                                  </p:stCondLst>
                                  <p:childTnLst>
                                    <p:set>
                                      <p:cBhvr>
                                        <p:cTn id="367" dur="1" fill="hold">
                                          <p:stCondLst>
                                            <p:cond delay="0"/>
                                          </p:stCondLst>
                                        </p:cTn>
                                        <p:tgtEl>
                                          <p:spTgt spid="173"/>
                                        </p:tgtEl>
                                        <p:attrNameLst>
                                          <p:attrName>style.visibility</p:attrName>
                                        </p:attrNameLst>
                                      </p:cBhvr>
                                      <p:to>
                                        <p:strVal val="visible"/>
                                      </p:to>
                                    </p:set>
                                  </p:childTnLst>
                                </p:cTn>
                              </p:par>
                            </p:childTnLst>
                          </p:cTn>
                        </p:par>
                      </p:childTnLst>
                    </p:cTn>
                  </p:par>
                  <p:par>
                    <p:cTn id="368" fill="hold">
                      <p:stCondLst>
                        <p:cond delay="indefinite"/>
                      </p:stCondLst>
                      <p:childTnLst>
                        <p:par>
                          <p:cTn id="369" fill="hold">
                            <p:stCondLst>
                              <p:cond delay="0"/>
                            </p:stCondLst>
                            <p:childTnLst>
                              <p:par>
                                <p:cTn id="370" presetID="1" presetClass="entr" presetSubtype="0" fill="hold" grpId="0" nodeType="clickEffect">
                                  <p:stCondLst>
                                    <p:cond delay="0"/>
                                  </p:stCondLst>
                                  <p:childTnLst>
                                    <p:set>
                                      <p:cBhvr>
                                        <p:cTn id="371" dur="1" fill="hold">
                                          <p:stCondLst>
                                            <p:cond delay="0"/>
                                          </p:stCondLst>
                                        </p:cTn>
                                        <p:tgtEl>
                                          <p:spTgt spid="170"/>
                                        </p:tgtEl>
                                        <p:attrNameLst>
                                          <p:attrName>style.visibility</p:attrName>
                                        </p:attrNameLst>
                                      </p:cBhvr>
                                      <p:to>
                                        <p:strVal val="visible"/>
                                      </p:to>
                                    </p:set>
                                  </p:childTnLst>
                                </p:cTn>
                              </p:par>
                            </p:childTnLst>
                          </p:cTn>
                        </p:par>
                      </p:childTnLst>
                    </p:cTn>
                  </p:par>
                  <p:par>
                    <p:cTn id="372" fill="hold">
                      <p:stCondLst>
                        <p:cond delay="indefinite"/>
                      </p:stCondLst>
                      <p:childTnLst>
                        <p:par>
                          <p:cTn id="373" fill="hold">
                            <p:stCondLst>
                              <p:cond delay="0"/>
                            </p:stCondLst>
                            <p:childTnLst>
                              <p:par>
                                <p:cTn id="374" presetID="1" presetClass="entr" presetSubtype="0" fill="hold" grpId="0" nodeType="clickEffect">
                                  <p:stCondLst>
                                    <p:cond delay="0"/>
                                  </p:stCondLst>
                                  <p:childTnLst>
                                    <p:set>
                                      <p:cBhvr>
                                        <p:cTn id="375" dur="1" fill="hold">
                                          <p:stCondLst>
                                            <p:cond delay="0"/>
                                          </p:stCondLst>
                                        </p:cTn>
                                        <p:tgtEl>
                                          <p:spTgt spid="174"/>
                                        </p:tgtEl>
                                        <p:attrNameLst>
                                          <p:attrName>style.visibility</p:attrName>
                                        </p:attrNameLst>
                                      </p:cBhvr>
                                      <p:to>
                                        <p:strVal val="visible"/>
                                      </p:to>
                                    </p:set>
                                  </p:childTnLst>
                                </p:cTn>
                              </p:par>
                            </p:childTnLst>
                          </p:cTn>
                        </p:par>
                      </p:childTnLst>
                    </p:cTn>
                  </p:par>
                  <p:par>
                    <p:cTn id="376" fill="hold">
                      <p:stCondLst>
                        <p:cond delay="indefinite"/>
                      </p:stCondLst>
                      <p:childTnLst>
                        <p:par>
                          <p:cTn id="377" fill="hold">
                            <p:stCondLst>
                              <p:cond delay="0"/>
                            </p:stCondLst>
                            <p:childTnLst>
                              <p:par>
                                <p:cTn id="378" presetID="1" presetClass="exit" presetSubtype="0" fill="hold" grpId="1" nodeType="clickEffect">
                                  <p:stCondLst>
                                    <p:cond delay="0"/>
                                  </p:stCondLst>
                                  <p:childTnLst>
                                    <p:set>
                                      <p:cBhvr>
                                        <p:cTn id="379" dur="1" fill="hold">
                                          <p:stCondLst>
                                            <p:cond delay="0"/>
                                          </p:stCondLst>
                                        </p:cTn>
                                        <p:tgtEl>
                                          <p:spTgt spid="169"/>
                                        </p:tgtEl>
                                        <p:attrNameLst>
                                          <p:attrName>style.visibility</p:attrName>
                                        </p:attrNameLst>
                                      </p:cBhvr>
                                      <p:to>
                                        <p:strVal val="hidden"/>
                                      </p:to>
                                    </p:set>
                                  </p:childTnLst>
                                </p:cTn>
                              </p:par>
                              <p:par>
                                <p:cTn id="380" presetID="10" presetClass="exit" presetSubtype="0" fill="hold" nodeType="withEffect">
                                  <p:stCondLst>
                                    <p:cond delay="0"/>
                                  </p:stCondLst>
                                  <p:childTnLst>
                                    <p:animEffect transition="out" filter="fade">
                                      <p:cBhvr>
                                        <p:cTn id="381" dur="500"/>
                                        <p:tgtEl>
                                          <p:spTgt spid="164"/>
                                        </p:tgtEl>
                                      </p:cBhvr>
                                    </p:animEffect>
                                    <p:set>
                                      <p:cBhvr>
                                        <p:cTn id="382" dur="1" fill="hold">
                                          <p:stCondLst>
                                            <p:cond delay="499"/>
                                          </p:stCondLst>
                                        </p:cTn>
                                        <p:tgtEl>
                                          <p:spTgt spid="164"/>
                                        </p:tgtEl>
                                        <p:attrNameLst>
                                          <p:attrName>style.visibility</p:attrName>
                                        </p:attrNameLst>
                                      </p:cBhvr>
                                      <p:to>
                                        <p:strVal val="hidden"/>
                                      </p:to>
                                    </p:set>
                                  </p:childTnLst>
                                </p:cTn>
                              </p:par>
                              <p:par>
                                <p:cTn id="383" presetID="1" presetClass="exit" presetSubtype="0" fill="hold" grpId="1" nodeType="withEffect">
                                  <p:stCondLst>
                                    <p:cond delay="0"/>
                                  </p:stCondLst>
                                  <p:childTnLst>
                                    <p:set>
                                      <p:cBhvr>
                                        <p:cTn id="384" dur="1" fill="hold">
                                          <p:stCondLst>
                                            <p:cond delay="0"/>
                                          </p:stCondLst>
                                        </p:cTn>
                                        <p:tgtEl>
                                          <p:spTgt spid="157"/>
                                        </p:tgtEl>
                                        <p:attrNameLst>
                                          <p:attrName>style.visibility</p:attrName>
                                        </p:attrNameLst>
                                      </p:cBhvr>
                                      <p:to>
                                        <p:strVal val="hidden"/>
                                      </p:to>
                                    </p:set>
                                  </p:childTnLst>
                                </p:cTn>
                              </p:par>
                            </p:childTnLst>
                          </p:cTn>
                        </p:par>
                      </p:childTnLst>
                    </p:cTn>
                  </p:par>
                  <p:par>
                    <p:cTn id="385" fill="hold">
                      <p:stCondLst>
                        <p:cond delay="indefinite"/>
                      </p:stCondLst>
                      <p:childTnLst>
                        <p:par>
                          <p:cTn id="386" fill="hold">
                            <p:stCondLst>
                              <p:cond delay="0"/>
                            </p:stCondLst>
                            <p:childTnLst>
                              <p:par>
                                <p:cTn id="387" presetID="1" presetClass="entr" presetSubtype="0" fill="hold" grpId="0" nodeType="clickEffect">
                                  <p:stCondLst>
                                    <p:cond delay="0"/>
                                  </p:stCondLst>
                                  <p:childTnLst>
                                    <p:set>
                                      <p:cBhvr>
                                        <p:cTn id="388" dur="1" fill="hold">
                                          <p:stCondLst>
                                            <p:cond delay="0"/>
                                          </p:stCondLst>
                                        </p:cTn>
                                        <p:tgtEl>
                                          <p:spTgt spid="210"/>
                                        </p:tgtEl>
                                        <p:attrNameLst>
                                          <p:attrName>style.visibility</p:attrName>
                                        </p:attrNameLst>
                                      </p:cBhvr>
                                      <p:to>
                                        <p:strVal val="visible"/>
                                      </p:to>
                                    </p:set>
                                  </p:childTnLst>
                                </p:cTn>
                              </p:par>
                            </p:childTnLst>
                          </p:cTn>
                        </p:par>
                      </p:childTnLst>
                    </p:cTn>
                  </p:par>
                  <p:par>
                    <p:cTn id="389" fill="hold">
                      <p:stCondLst>
                        <p:cond delay="indefinite"/>
                      </p:stCondLst>
                      <p:childTnLst>
                        <p:par>
                          <p:cTn id="390" fill="hold">
                            <p:stCondLst>
                              <p:cond delay="0"/>
                            </p:stCondLst>
                            <p:childTnLst>
                              <p:par>
                                <p:cTn id="391" presetID="1" presetClass="entr" presetSubtype="0" fill="hold" grpId="0" nodeType="clickEffect">
                                  <p:stCondLst>
                                    <p:cond delay="0"/>
                                  </p:stCondLst>
                                  <p:childTnLst>
                                    <p:set>
                                      <p:cBhvr>
                                        <p:cTn id="392" dur="1" fill="hold">
                                          <p:stCondLst>
                                            <p:cond delay="0"/>
                                          </p:stCondLst>
                                        </p:cTn>
                                        <p:tgtEl>
                                          <p:spTgt spid="178"/>
                                        </p:tgtEl>
                                        <p:attrNameLst>
                                          <p:attrName>style.visibility</p:attrName>
                                        </p:attrNameLst>
                                      </p:cBhvr>
                                      <p:to>
                                        <p:strVal val="visible"/>
                                      </p:to>
                                    </p:set>
                                  </p:childTnLst>
                                </p:cTn>
                              </p:par>
                            </p:childTnLst>
                          </p:cTn>
                        </p:par>
                      </p:childTnLst>
                    </p:cTn>
                  </p:par>
                  <p:par>
                    <p:cTn id="393" fill="hold">
                      <p:stCondLst>
                        <p:cond delay="indefinite"/>
                      </p:stCondLst>
                      <p:childTnLst>
                        <p:par>
                          <p:cTn id="394" fill="hold">
                            <p:stCondLst>
                              <p:cond delay="0"/>
                            </p:stCondLst>
                            <p:childTnLst>
                              <p:par>
                                <p:cTn id="395" presetID="1" presetClass="entr" presetSubtype="0" fill="hold" grpId="0" nodeType="clickEffect">
                                  <p:stCondLst>
                                    <p:cond delay="0"/>
                                  </p:stCondLst>
                                  <p:childTnLst>
                                    <p:set>
                                      <p:cBhvr>
                                        <p:cTn id="396" dur="1" fill="hold">
                                          <p:stCondLst>
                                            <p:cond delay="0"/>
                                          </p:stCondLst>
                                        </p:cTn>
                                        <p:tgtEl>
                                          <p:spTgt spid="177"/>
                                        </p:tgtEl>
                                        <p:attrNameLst>
                                          <p:attrName>style.visibility</p:attrName>
                                        </p:attrNameLst>
                                      </p:cBhvr>
                                      <p:to>
                                        <p:strVal val="visible"/>
                                      </p:to>
                                    </p:set>
                                  </p:childTnLst>
                                </p:cTn>
                              </p:par>
                            </p:childTnLst>
                          </p:cTn>
                        </p:par>
                      </p:childTnLst>
                    </p:cTn>
                  </p:par>
                  <p:par>
                    <p:cTn id="397" fill="hold">
                      <p:stCondLst>
                        <p:cond delay="indefinite"/>
                      </p:stCondLst>
                      <p:childTnLst>
                        <p:par>
                          <p:cTn id="398" fill="hold">
                            <p:stCondLst>
                              <p:cond delay="0"/>
                            </p:stCondLst>
                            <p:childTnLst>
                              <p:par>
                                <p:cTn id="399" presetID="1" presetClass="entr" presetSubtype="0" fill="hold" grpId="0" nodeType="clickEffect">
                                  <p:stCondLst>
                                    <p:cond delay="0"/>
                                  </p:stCondLst>
                                  <p:childTnLst>
                                    <p:set>
                                      <p:cBhvr>
                                        <p:cTn id="400" dur="1" fill="hold">
                                          <p:stCondLst>
                                            <p:cond delay="0"/>
                                          </p:stCondLst>
                                        </p:cTn>
                                        <p:tgtEl>
                                          <p:spTgt spid="179"/>
                                        </p:tgtEl>
                                        <p:attrNameLst>
                                          <p:attrName>style.visibility</p:attrName>
                                        </p:attrNameLst>
                                      </p:cBhvr>
                                      <p:to>
                                        <p:strVal val="visible"/>
                                      </p:to>
                                    </p:set>
                                  </p:childTnLst>
                                </p:cTn>
                              </p:par>
                            </p:childTnLst>
                          </p:cTn>
                        </p:par>
                      </p:childTnLst>
                    </p:cTn>
                  </p:par>
                  <p:par>
                    <p:cTn id="401" fill="hold">
                      <p:stCondLst>
                        <p:cond delay="indefinite"/>
                      </p:stCondLst>
                      <p:childTnLst>
                        <p:par>
                          <p:cTn id="402" fill="hold">
                            <p:stCondLst>
                              <p:cond delay="0"/>
                            </p:stCondLst>
                            <p:childTnLst>
                              <p:par>
                                <p:cTn id="403" presetID="10" presetClass="entr" presetSubtype="0" fill="hold" nodeType="clickEffect">
                                  <p:stCondLst>
                                    <p:cond delay="0"/>
                                  </p:stCondLst>
                                  <p:childTnLst>
                                    <p:set>
                                      <p:cBhvr>
                                        <p:cTn id="404" dur="1" fill="hold">
                                          <p:stCondLst>
                                            <p:cond delay="0"/>
                                          </p:stCondLst>
                                        </p:cTn>
                                        <p:tgtEl>
                                          <p:spTgt spid="181"/>
                                        </p:tgtEl>
                                        <p:attrNameLst>
                                          <p:attrName>style.visibility</p:attrName>
                                        </p:attrNameLst>
                                      </p:cBhvr>
                                      <p:to>
                                        <p:strVal val="visible"/>
                                      </p:to>
                                    </p:set>
                                    <p:animEffect transition="in" filter="fade">
                                      <p:cBhvr>
                                        <p:cTn id="405" dur="500"/>
                                        <p:tgtEl>
                                          <p:spTgt spid="181"/>
                                        </p:tgtEl>
                                      </p:cBhvr>
                                    </p:animEffect>
                                  </p:childTnLst>
                                </p:cTn>
                              </p:par>
                            </p:childTnLst>
                          </p:cTn>
                        </p:par>
                      </p:childTnLst>
                    </p:cTn>
                  </p:par>
                  <p:par>
                    <p:cTn id="406" fill="hold">
                      <p:stCondLst>
                        <p:cond delay="indefinite"/>
                      </p:stCondLst>
                      <p:childTnLst>
                        <p:par>
                          <p:cTn id="407" fill="hold">
                            <p:stCondLst>
                              <p:cond delay="0"/>
                            </p:stCondLst>
                            <p:childTnLst>
                              <p:par>
                                <p:cTn id="408" presetID="1" presetClass="entr" presetSubtype="0" fill="hold" grpId="0" nodeType="clickEffect">
                                  <p:stCondLst>
                                    <p:cond delay="0"/>
                                  </p:stCondLst>
                                  <p:childTnLst>
                                    <p:set>
                                      <p:cBhvr>
                                        <p:cTn id="409" dur="1" fill="hold">
                                          <p:stCondLst>
                                            <p:cond delay="0"/>
                                          </p:stCondLst>
                                        </p:cTn>
                                        <p:tgtEl>
                                          <p:spTgt spid="180"/>
                                        </p:tgtEl>
                                        <p:attrNameLst>
                                          <p:attrName>style.visibility</p:attrName>
                                        </p:attrNameLst>
                                      </p:cBhvr>
                                      <p:to>
                                        <p:strVal val="visible"/>
                                      </p:to>
                                    </p:set>
                                  </p:childTnLst>
                                </p:cTn>
                              </p:par>
                            </p:childTnLst>
                          </p:cTn>
                        </p:par>
                      </p:childTnLst>
                    </p:cTn>
                  </p:par>
                  <p:par>
                    <p:cTn id="410" fill="hold">
                      <p:stCondLst>
                        <p:cond delay="indefinite"/>
                      </p:stCondLst>
                      <p:childTnLst>
                        <p:par>
                          <p:cTn id="411" fill="hold">
                            <p:stCondLst>
                              <p:cond delay="0"/>
                            </p:stCondLst>
                            <p:childTnLst>
                              <p:par>
                                <p:cTn id="412" presetID="22" presetClass="entr" presetSubtype="8" fill="hold" grpId="0" nodeType="clickEffect">
                                  <p:stCondLst>
                                    <p:cond delay="0"/>
                                  </p:stCondLst>
                                  <p:childTnLst>
                                    <p:set>
                                      <p:cBhvr>
                                        <p:cTn id="413" dur="1" fill="hold">
                                          <p:stCondLst>
                                            <p:cond delay="0"/>
                                          </p:stCondLst>
                                        </p:cTn>
                                        <p:tgtEl>
                                          <p:spTgt spid="187"/>
                                        </p:tgtEl>
                                        <p:attrNameLst>
                                          <p:attrName>style.visibility</p:attrName>
                                        </p:attrNameLst>
                                      </p:cBhvr>
                                      <p:to>
                                        <p:strVal val="visible"/>
                                      </p:to>
                                    </p:set>
                                    <p:animEffect transition="in" filter="wipe(left)">
                                      <p:cBhvr>
                                        <p:cTn id="414" dur="500"/>
                                        <p:tgtEl>
                                          <p:spTgt spid="187"/>
                                        </p:tgtEl>
                                      </p:cBhvr>
                                    </p:animEffect>
                                  </p:childTnLst>
                                </p:cTn>
                              </p:par>
                            </p:childTnLst>
                          </p:cTn>
                        </p:par>
                      </p:childTnLst>
                    </p:cTn>
                  </p:par>
                  <p:par>
                    <p:cTn id="415" fill="hold">
                      <p:stCondLst>
                        <p:cond delay="indefinite"/>
                      </p:stCondLst>
                      <p:childTnLst>
                        <p:par>
                          <p:cTn id="416" fill="hold">
                            <p:stCondLst>
                              <p:cond delay="0"/>
                            </p:stCondLst>
                            <p:childTnLst>
                              <p:par>
                                <p:cTn id="417" presetID="1" presetClass="exit" presetSubtype="0" fill="hold" nodeType="clickEffect">
                                  <p:stCondLst>
                                    <p:cond delay="0"/>
                                  </p:stCondLst>
                                  <p:childTnLst>
                                    <p:set>
                                      <p:cBhvr>
                                        <p:cTn id="418" dur="1" fill="hold">
                                          <p:stCondLst>
                                            <p:cond delay="0"/>
                                          </p:stCondLst>
                                        </p:cTn>
                                        <p:tgtEl>
                                          <p:spTgt spid="181"/>
                                        </p:tgtEl>
                                        <p:attrNameLst>
                                          <p:attrName>style.visibility</p:attrName>
                                        </p:attrNameLst>
                                      </p:cBhvr>
                                      <p:to>
                                        <p:strVal val="hidden"/>
                                      </p:to>
                                    </p:set>
                                  </p:childTnLst>
                                </p:cTn>
                              </p:par>
                            </p:childTnLst>
                          </p:cTn>
                        </p:par>
                      </p:childTnLst>
                    </p:cTn>
                  </p:par>
                  <p:par>
                    <p:cTn id="419" fill="hold">
                      <p:stCondLst>
                        <p:cond delay="indefinite"/>
                      </p:stCondLst>
                      <p:childTnLst>
                        <p:par>
                          <p:cTn id="420" fill="hold">
                            <p:stCondLst>
                              <p:cond delay="0"/>
                            </p:stCondLst>
                            <p:childTnLst>
                              <p:par>
                                <p:cTn id="421" presetID="10" presetClass="entr" presetSubtype="0" fill="hold" nodeType="clickEffect">
                                  <p:stCondLst>
                                    <p:cond delay="0"/>
                                  </p:stCondLst>
                                  <p:childTnLst>
                                    <p:set>
                                      <p:cBhvr>
                                        <p:cTn id="422" dur="1" fill="hold">
                                          <p:stCondLst>
                                            <p:cond delay="0"/>
                                          </p:stCondLst>
                                        </p:cTn>
                                        <p:tgtEl>
                                          <p:spTgt spid="184"/>
                                        </p:tgtEl>
                                        <p:attrNameLst>
                                          <p:attrName>style.visibility</p:attrName>
                                        </p:attrNameLst>
                                      </p:cBhvr>
                                      <p:to>
                                        <p:strVal val="visible"/>
                                      </p:to>
                                    </p:set>
                                    <p:animEffect transition="in" filter="fade">
                                      <p:cBhvr>
                                        <p:cTn id="423" dur="500"/>
                                        <p:tgtEl>
                                          <p:spTgt spid="184"/>
                                        </p:tgtEl>
                                      </p:cBhvr>
                                    </p:animEffect>
                                  </p:childTnLst>
                                </p:cTn>
                              </p:par>
                            </p:childTnLst>
                          </p:cTn>
                        </p:par>
                      </p:childTnLst>
                    </p:cTn>
                  </p:par>
                  <p:par>
                    <p:cTn id="424" fill="hold">
                      <p:stCondLst>
                        <p:cond delay="indefinite"/>
                      </p:stCondLst>
                      <p:childTnLst>
                        <p:par>
                          <p:cTn id="425" fill="hold">
                            <p:stCondLst>
                              <p:cond delay="0"/>
                            </p:stCondLst>
                            <p:childTnLst>
                              <p:par>
                                <p:cTn id="426" presetID="10" presetClass="exit" presetSubtype="0" fill="hold" nodeType="clickEffect">
                                  <p:stCondLst>
                                    <p:cond delay="0"/>
                                  </p:stCondLst>
                                  <p:childTnLst>
                                    <p:animEffect transition="out" filter="fade">
                                      <p:cBhvr>
                                        <p:cTn id="427" dur="500"/>
                                        <p:tgtEl>
                                          <p:spTgt spid="184"/>
                                        </p:tgtEl>
                                      </p:cBhvr>
                                    </p:animEffect>
                                    <p:set>
                                      <p:cBhvr>
                                        <p:cTn id="428" dur="1" fill="hold">
                                          <p:stCondLst>
                                            <p:cond delay="499"/>
                                          </p:stCondLst>
                                        </p:cTn>
                                        <p:tgtEl>
                                          <p:spTgt spid="184"/>
                                        </p:tgtEl>
                                        <p:attrNameLst>
                                          <p:attrName>style.visibility</p:attrName>
                                        </p:attrNameLst>
                                      </p:cBhvr>
                                      <p:to>
                                        <p:strVal val="hidden"/>
                                      </p:to>
                                    </p:set>
                                  </p:childTnLst>
                                </p:cTn>
                              </p:par>
                            </p:childTnLst>
                          </p:cTn>
                        </p:par>
                      </p:childTnLst>
                    </p:cTn>
                  </p:par>
                  <p:par>
                    <p:cTn id="429" fill="hold">
                      <p:stCondLst>
                        <p:cond delay="indefinite"/>
                      </p:stCondLst>
                      <p:childTnLst>
                        <p:par>
                          <p:cTn id="430" fill="hold">
                            <p:stCondLst>
                              <p:cond delay="0"/>
                            </p:stCondLst>
                            <p:childTnLst>
                              <p:par>
                                <p:cTn id="431" presetID="10" presetClass="entr" presetSubtype="0" fill="hold" nodeType="clickEffect">
                                  <p:stCondLst>
                                    <p:cond delay="0"/>
                                  </p:stCondLst>
                                  <p:childTnLst>
                                    <p:set>
                                      <p:cBhvr>
                                        <p:cTn id="432" dur="1" fill="hold">
                                          <p:stCondLst>
                                            <p:cond delay="0"/>
                                          </p:stCondLst>
                                        </p:cTn>
                                        <p:tgtEl>
                                          <p:spTgt spid="188"/>
                                        </p:tgtEl>
                                        <p:attrNameLst>
                                          <p:attrName>style.visibility</p:attrName>
                                        </p:attrNameLst>
                                      </p:cBhvr>
                                      <p:to>
                                        <p:strVal val="visible"/>
                                      </p:to>
                                    </p:set>
                                    <p:animEffect transition="in" filter="fade">
                                      <p:cBhvr>
                                        <p:cTn id="433" dur="500"/>
                                        <p:tgtEl>
                                          <p:spTgt spid="188"/>
                                        </p:tgtEl>
                                      </p:cBhvr>
                                    </p:animEffect>
                                  </p:childTnLst>
                                </p:cTn>
                              </p:par>
                            </p:childTnLst>
                          </p:cTn>
                        </p:par>
                      </p:childTnLst>
                    </p:cTn>
                  </p:par>
                  <p:par>
                    <p:cTn id="434" fill="hold">
                      <p:stCondLst>
                        <p:cond delay="indefinite"/>
                      </p:stCondLst>
                      <p:childTnLst>
                        <p:par>
                          <p:cTn id="435" fill="hold">
                            <p:stCondLst>
                              <p:cond delay="0"/>
                            </p:stCondLst>
                            <p:childTnLst>
                              <p:par>
                                <p:cTn id="436" presetID="1" presetClass="entr" presetSubtype="0" fill="hold" grpId="0" nodeType="clickEffect">
                                  <p:stCondLst>
                                    <p:cond delay="0"/>
                                  </p:stCondLst>
                                  <p:childTnLst>
                                    <p:set>
                                      <p:cBhvr>
                                        <p:cTn id="437" dur="1" fill="hold">
                                          <p:stCondLst>
                                            <p:cond delay="0"/>
                                          </p:stCondLst>
                                        </p:cTn>
                                        <p:tgtEl>
                                          <p:spTgt spid="193"/>
                                        </p:tgtEl>
                                        <p:attrNameLst>
                                          <p:attrName>style.visibility</p:attrName>
                                        </p:attrNameLst>
                                      </p:cBhvr>
                                      <p:to>
                                        <p:strVal val="visible"/>
                                      </p:to>
                                    </p:set>
                                  </p:childTnLst>
                                </p:cTn>
                              </p:par>
                            </p:childTnLst>
                          </p:cTn>
                        </p:par>
                      </p:childTnLst>
                    </p:cTn>
                  </p:par>
                  <p:par>
                    <p:cTn id="438" fill="hold">
                      <p:stCondLst>
                        <p:cond delay="indefinite"/>
                      </p:stCondLst>
                      <p:childTnLst>
                        <p:par>
                          <p:cTn id="439" fill="hold">
                            <p:stCondLst>
                              <p:cond delay="0"/>
                            </p:stCondLst>
                            <p:childTnLst>
                              <p:par>
                                <p:cTn id="440" presetID="1" presetClass="entr" presetSubtype="0" fill="hold" grpId="0" nodeType="clickEffect">
                                  <p:stCondLst>
                                    <p:cond delay="0"/>
                                  </p:stCondLst>
                                  <p:childTnLst>
                                    <p:set>
                                      <p:cBhvr>
                                        <p:cTn id="441" dur="1" fill="hold">
                                          <p:stCondLst>
                                            <p:cond delay="0"/>
                                          </p:stCondLst>
                                        </p:cTn>
                                        <p:tgtEl>
                                          <p:spTgt spid="194"/>
                                        </p:tgtEl>
                                        <p:attrNameLst>
                                          <p:attrName>style.visibility</p:attrName>
                                        </p:attrNameLst>
                                      </p:cBhvr>
                                      <p:to>
                                        <p:strVal val="visible"/>
                                      </p:to>
                                    </p:set>
                                  </p:childTnLst>
                                </p:cTn>
                              </p:par>
                            </p:childTnLst>
                          </p:cTn>
                        </p:par>
                      </p:childTnLst>
                    </p:cTn>
                  </p:par>
                  <p:par>
                    <p:cTn id="442" fill="hold">
                      <p:stCondLst>
                        <p:cond delay="indefinite"/>
                      </p:stCondLst>
                      <p:childTnLst>
                        <p:par>
                          <p:cTn id="443" fill="hold">
                            <p:stCondLst>
                              <p:cond delay="0"/>
                            </p:stCondLst>
                            <p:childTnLst>
                              <p:par>
                                <p:cTn id="444" presetID="1" presetClass="entr" presetSubtype="0" fill="hold" grpId="0" nodeType="clickEffect">
                                  <p:stCondLst>
                                    <p:cond delay="0"/>
                                  </p:stCondLst>
                                  <p:childTnLst>
                                    <p:set>
                                      <p:cBhvr>
                                        <p:cTn id="445" dur="1" fill="hold">
                                          <p:stCondLst>
                                            <p:cond delay="0"/>
                                          </p:stCondLst>
                                        </p:cTn>
                                        <p:tgtEl>
                                          <p:spTgt spid="195"/>
                                        </p:tgtEl>
                                        <p:attrNameLst>
                                          <p:attrName>style.visibility</p:attrName>
                                        </p:attrNameLst>
                                      </p:cBhvr>
                                      <p:to>
                                        <p:strVal val="visible"/>
                                      </p:to>
                                    </p:set>
                                  </p:childTnLst>
                                </p:cTn>
                              </p:par>
                            </p:childTnLst>
                          </p:cTn>
                        </p:par>
                      </p:childTnLst>
                    </p:cTn>
                  </p:par>
                  <p:par>
                    <p:cTn id="446" fill="hold">
                      <p:stCondLst>
                        <p:cond delay="indefinite"/>
                      </p:stCondLst>
                      <p:childTnLst>
                        <p:par>
                          <p:cTn id="447" fill="hold">
                            <p:stCondLst>
                              <p:cond delay="0"/>
                            </p:stCondLst>
                            <p:childTnLst>
                              <p:par>
                                <p:cTn id="448" presetID="1" presetClass="entr" presetSubtype="0" fill="hold" grpId="0" nodeType="clickEffect">
                                  <p:stCondLst>
                                    <p:cond delay="0"/>
                                  </p:stCondLst>
                                  <p:childTnLst>
                                    <p:set>
                                      <p:cBhvr>
                                        <p:cTn id="449" dur="1" fill="hold">
                                          <p:stCondLst>
                                            <p:cond delay="0"/>
                                          </p:stCondLst>
                                        </p:cTn>
                                        <p:tgtEl>
                                          <p:spTgt spid="197"/>
                                        </p:tgtEl>
                                        <p:attrNameLst>
                                          <p:attrName>style.visibility</p:attrName>
                                        </p:attrNameLst>
                                      </p:cBhvr>
                                      <p:to>
                                        <p:strVal val="visible"/>
                                      </p:to>
                                    </p:set>
                                  </p:childTnLst>
                                </p:cTn>
                              </p:par>
                            </p:childTnLst>
                          </p:cTn>
                        </p:par>
                      </p:childTnLst>
                    </p:cTn>
                  </p:par>
                  <p:par>
                    <p:cTn id="450" fill="hold">
                      <p:stCondLst>
                        <p:cond delay="indefinite"/>
                      </p:stCondLst>
                      <p:childTnLst>
                        <p:par>
                          <p:cTn id="451" fill="hold">
                            <p:stCondLst>
                              <p:cond delay="0"/>
                            </p:stCondLst>
                            <p:childTnLst>
                              <p:par>
                                <p:cTn id="452" presetID="1" presetClass="entr" presetSubtype="0" fill="hold" nodeType="clickEffect">
                                  <p:stCondLst>
                                    <p:cond delay="0"/>
                                  </p:stCondLst>
                                  <p:childTnLst>
                                    <p:set>
                                      <p:cBhvr>
                                        <p:cTn id="453" dur="1" fill="hold">
                                          <p:stCondLst>
                                            <p:cond delay="0"/>
                                          </p:stCondLst>
                                        </p:cTn>
                                        <p:tgtEl>
                                          <p:spTgt spid="198"/>
                                        </p:tgtEl>
                                        <p:attrNameLst>
                                          <p:attrName>style.visibility</p:attrName>
                                        </p:attrNameLst>
                                      </p:cBhvr>
                                      <p:to>
                                        <p:strVal val="visible"/>
                                      </p:to>
                                    </p:set>
                                  </p:childTnLst>
                                </p:cTn>
                              </p:par>
                            </p:childTnLst>
                          </p:cTn>
                        </p:par>
                      </p:childTnLst>
                    </p:cTn>
                  </p:par>
                  <p:par>
                    <p:cTn id="454" fill="hold">
                      <p:stCondLst>
                        <p:cond delay="indefinite"/>
                      </p:stCondLst>
                      <p:childTnLst>
                        <p:par>
                          <p:cTn id="455" fill="hold">
                            <p:stCondLst>
                              <p:cond delay="0"/>
                            </p:stCondLst>
                            <p:childTnLst>
                              <p:par>
                                <p:cTn id="456" presetID="1" presetClass="entr" presetSubtype="0" fill="hold" grpId="0" nodeType="clickEffect">
                                  <p:stCondLst>
                                    <p:cond delay="0"/>
                                  </p:stCondLst>
                                  <p:childTnLst>
                                    <p:set>
                                      <p:cBhvr>
                                        <p:cTn id="457" dur="1" fill="hold">
                                          <p:stCondLst>
                                            <p:cond delay="0"/>
                                          </p:stCondLst>
                                        </p:cTn>
                                        <p:tgtEl>
                                          <p:spTgt spid="196"/>
                                        </p:tgtEl>
                                        <p:attrNameLst>
                                          <p:attrName>style.visibility</p:attrName>
                                        </p:attrNameLst>
                                      </p:cBhvr>
                                      <p:to>
                                        <p:strVal val="visible"/>
                                      </p:to>
                                    </p:set>
                                  </p:childTnLst>
                                </p:cTn>
                              </p:par>
                            </p:childTnLst>
                          </p:cTn>
                        </p:par>
                      </p:childTnLst>
                    </p:cTn>
                  </p:par>
                  <p:par>
                    <p:cTn id="458" fill="hold">
                      <p:stCondLst>
                        <p:cond delay="indefinite"/>
                      </p:stCondLst>
                      <p:childTnLst>
                        <p:par>
                          <p:cTn id="459" fill="hold">
                            <p:stCondLst>
                              <p:cond delay="0"/>
                            </p:stCondLst>
                            <p:childTnLst>
                              <p:par>
                                <p:cTn id="460" presetID="1" presetClass="exit" presetSubtype="0" fill="hold" grpId="1" nodeType="clickEffect">
                                  <p:stCondLst>
                                    <p:cond delay="0"/>
                                  </p:stCondLst>
                                  <p:childTnLst>
                                    <p:set>
                                      <p:cBhvr>
                                        <p:cTn id="461" dur="1" fill="hold">
                                          <p:stCondLst>
                                            <p:cond delay="0"/>
                                          </p:stCondLst>
                                        </p:cTn>
                                        <p:tgtEl>
                                          <p:spTgt spid="187"/>
                                        </p:tgtEl>
                                        <p:attrNameLst>
                                          <p:attrName>style.visibility</p:attrName>
                                        </p:attrNameLst>
                                      </p:cBhvr>
                                      <p:to>
                                        <p:strVal val="hidden"/>
                                      </p:to>
                                    </p:set>
                                  </p:childTnLst>
                                </p:cTn>
                              </p:par>
                              <p:par>
                                <p:cTn id="462" presetID="1" presetClass="exit" presetSubtype="0" fill="hold" grpId="1" nodeType="withEffect">
                                  <p:stCondLst>
                                    <p:cond delay="0"/>
                                  </p:stCondLst>
                                  <p:childTnLst>
                                    <p:set>
                                      <p:cBhvr>
                                        <p:cTn id="463" dur="1" fill="hold">
                                          <p:stCondLst>
                                            <p:cond delay="0"/>
                                          </p:stCondLst>
                                        </p:cTn>
                                        <p:tgtEl>
                                          <p:spTgt spid="180"/>
                                        </p:tgtEl>
                                        <p:attrNameLst>
                                          <p:attrName>style.visibility</p:attrName>
                                        </p:attrNameLst>
                                      </p:cBhvr>
                                      <p:to>
                                        <p:strVal val="hidden"/>
                                      </p:to>
                                    </p:set>
                                  </p:childTnLst>
                                </p:cTn>
                              </p:par>
                              <p:par>
                                <p:cTn id="464" presetID="10" presetClass="exit" presetSubtype="0" fill="hold" nodeType="withEffect">
                                  <p:stCondLst>
                                    <p:cond delay="0"/>
                                  </p:stCondLst>
                                  <p:childTnLst>
                                    <p:animEffect transition="out" filter="fade">
                                      <p:cBhvr>
                                        <p:cTn id="465" dur="500"/>
                                        <p:tgtEl>
                                          <p:spTgt spid="188"/>
                                        </p:tgtEl>
                                      </p:cBhvr>
                                    </p:animEffect>
                                    <p:set>
                                      <p:cBhvr>
                                        <p:cTn id="466" dur="1" fill="hold">
                                          <p:stCondLst>
                                            <p:cond delay="499"/>
                                          </p:stCondLst>
                                        </p:cTn>
                                        <p:tgtEl>
                                          <p:spTgt spid="188"/>
                                        </p:tgtEl>
                                        <p:attrNameLst>
                                          <p:attrName>style.visibility</p:attrName>
                                        </p:attrNameLst>
                                      </p:cBhvr>
                                      <p:to>
                                        <p:strVal val="hidden"/>
                                      </p:to>
                                    </p:set>
                                  </p:childTnLst>
                                </p:cTn>
                              </p:par>
                            </p:childTnLst>
                          </p:cTn>
                        </p:par>
                      </p:childTnLst>
                    </p:cTn>
                  </p:par>
                  <p:par>
                    <p:cTn id="467" fill="hold">
                      <p:stCondLst>
                        <p:cond delay="indefinite"/>
                      </p:stCondLst>
                      <p:childTnLst>
                        <p:par>
                          <p:cTn id="468" fill="hold">
                            <p:stCondLst>
                              <p:cond delay="0"/>
                            </p:stCondLst>
                            <p:childTnLst>
                              <p:par>
                                <p:cTn id="469" presetID="22" presetClass="entr" presetSubtype="2" fill="hold" nodeType="clickEffect">
                                  <p:stCondLst>
                                    <p:cond delay="0"/>
                                  </p:stCondLst>
                                  <p:childTnLst>
                                    <p:set>
                                      <p:cBhvr>
                                        <p:cTn id="470" dur="1" fill="hold">
                                          <p:stCondLst>
                                            <p:cond delay="0"/>
                                          </p:stCondLst>
                                        </p:cTn>
                                        <p:tgtEl>
                                          <p:spTgt spid="200"/>
                                        </p:tgtEl>
                                        <p:attrNameLst>
                                          <p:attrName>style.visibility</p:attrName>
                                        </p:attrNameLst>
                                      </p:cBhvr>
                                      <p:to>
                                        <p:strVal val="visible"/>
                                      </p:to>
                                    </p:set>
                                    <p:animEffect transition="in" filter="wipe(right)">
                                      <p:cBhvr>
                                        <p:cTn id="471" dur="500"/>
                                        <p:tgtEl>
                                          <p:spTgt spid="200"/>
                                        </p:tgtEl>
                                      </p:cBhvr>
                                    </p:animEffect>
                                  </p:childTnLst>
                                </p:cTn>
                              </p:par>
                            </p:childTnLst>
                          </p:cTn>
                        </p:par>
                      </p:childTnLst>
                    </p:cTn>
                  </p:par>
                  <p:par>
                    <p:cTn id="472" fill="hold">
                      <p:stCondLst>
                        <p:cond delay="indefinite"/>
                      </p:stCondLst>
                      <p:childTnLst>
                        <p:par>
                          <p:cTn id="473" fill="hold">
                            <p:stCondLst>
                              <p:cond delay="0"/>
                            </p:stCondLst>
                            <p:childTnLst>
                              <p:par>
                                <p:cTn id="474" presetID="1" presetClass="entr" presetSubtype="0" fill="hold" grpId="0" nodeType="clickEffect">
                                  <p:stCondLst>
                                    <p:cond delay="0"/>
                                  </p:stCondLst>
                                  <p:childTnLst>
                                    <p:set>
                                      <p:cBhvr>
                                        <p:cTn id="475" dur="1" fill="hold">
                                          <p:stCondLst>
                                            <p:cond delay="0"/>
                                          </p:stCondLst>
                                        </p:cTn>
                                        <p:tgtEl>
                                          <p:spTgt spid="202"/>
                                        </p:tgtEl>
                                        <p:attrNameLst>
                                          <p:attrName>style.visibility</p:attrName>
                                        </p:attrNameLst>
                                      </p:cBhvr>
                                      <p:to>
                                        <p:strVal val="visible"/>
                                      </p:to>
                                    </p:set>
                                  </p:childTnLst>
                                </p:cTn>
                              </p:par>
                            </p:childTnLst>
                          </p:cTn>
                        </p:par>
                      </p:childTnLst>
                    </p:cTn>
                  </p:par>
                  <p:par>
                    <p:cTn id="476" fill="hold">
                      <p:stCondLst>
                        <p:cond delay="indefinite"/>
                      </p:stCondLst>
                      <p:childTnLst>
                        <p:par>
                          <p:cTn id="477" fill="hold">
                            <p:stCondLst>
                              <p:cond delay="0"/>
                            </p:stCondLst>
                            <p:childTnLst>
                              <p:par>
                                <p:cTn id="478" presetID="22" presetClass="entr" presetSubtype="8" fill="hold" grpId="0" nodeType="clickEffect">
                                  <p:stCondLst>
                                    <p:cond delay="0"/>
                                  </p:stCondLst>
                                  <p:childTnLst>
                                    <p:set>
                                      <p:cBhvr>
                                        <p:cTn id="479" dur="1" fill="hold">
                                          <p:stCondLst>
                                            <p:cond delay="0"/>
                                          </p:stCondLst>
                                        </p:cTn>
                                        <p:tgtEl>
                                          <p:spTgt spid="203"/>
                                        </p:tgtEl>
                                        <p:attrNameLst>
                                          <p:attrName>style.visibility</p:attrName>
                                        </p:attrNameLst>
                                      </p:cBhvr>
                                      <p:to>
                                        <p:strVal val="visible"/>
                                      </p:to>
                                    </p:set>
                                    <p:animEffect transition="in" filter="wipe(left)">
                                      <p:cBhvr>
                                        <p:cTn id="480" dur="500"/>
                                        <p:tgtEl>
                                          <p:spTgt spid="203"/>
                                        </p:tgtEl>
                                      </p:cBhvr>
                                    </p:animEffect>
                                  </p:childTnLst>
                                </p:cTn>
                              </p:par>
                            </p:childTnLst>
                          </p:cTn>
                        </p:par>
                      </p:childTnLst>
                    </p:cTn>
                  </p:par>
                  <p:par>
                    <p:cTn id="481" fill="hold">
                      <p:stCondLst>
                        <p:cond delay="indefinite"/>
                      </p:stCondLst>
                      <p:childTnLst>
                        <p:par>
                          <p:cTn id="482" fill="hold">
                            <p:stCondLst>
                              <p:cond delay="0"/>
                            </p:stCondLst>
                            <p:childTnLst>
                              <p:par>
                                <p:cTn id="483" presetID="1" presetClass="exit" presetSubtype="0" fill="hold" grpId="1" nodeType="clickEffect">
                                  <p:stCondLst>
                                    <p:cond delay="0"/>
                                  </p:stCondLst>
                                  <p:childTnLst>
                                    <p:set>
                                      <p:cBhvr>
                                        <p:cTn id="484" dur="1" fill="hold">
                                          <p:stCondLst>
                                            <p:cond delay="0"/>
                                          </p:stCondLst>
                                        </p:cTn>
                                        <p:tgtEl>
                                          <p:spTgt spid="203"/>
                                        </p:tgtEl>
                                        <p:attrNameLst>
                                          <p:attrName>style.visibility</p:attrName>
                                        </p:attrNameLst>
                                      </p:cBhvr>
                                      <p:to>
                                        <p:strVal val="hidden"/>
                                      </p:to>
                                    </p:set>
                                  </p:childTnLst>
                                </p:cTn>
                              </p:par>
                            </p:childTnLst>
                          </p:cTn>
                        </p:par>
                      </p:childTnLst>
                    </p:cTn>
                  </p:par>
                  <p:par>
                    <p:cTn id="485" fill="hold">
                      <p:stCondLst>
                        <p:cond delay="indefinite"/>
                      </p:stCondLst>
                      <p:childTnLst>
                        <p:par>
                          <p:cTn id="486" fill="hold">
                            <p:stCondLst>
                              <p:cond delay="0"/>
                            </p:stCondLst>
                            <p:childTnLst>
                              <p:par>
                                <p:cTn id="487" presetID="22" presetClass="entr" presetSubtype="2" fill="hold" nodeType="clickEffect">
                                  <p:stCondLst>
                                    <p:cond delay="0"/>
                                  </p:stCondLst>
                                  <p:childTnLst>
                                    <p:set>
                                      <p:cBhvr>
                                        <p:cTn id="488" dur="1" fill="hold">
                                          <p:stCondLst>
                                            <p:cond delay="0"/>
                                          </p:stCondLst>
                                        </p:cTn>
                                        <p:tgtEl>
                                          <p:spTgt spid="199"/>
                                        </p:tgtEl>
                                        <p:attrNameLst>
                                          <p:attrName>style.visibility</p:attrName>
                                        </p:attrNameLst>
                                      </p:cBhvr>
                                      <p:to>
                                        <p:strVal val="visible"/>
                                      </p:to>
                                    </p:set>
                                    <p:animEffect transition="in" filter="wipe(right)">
                                      <p:cBhvr>
                                        <p:cTn id="489" dur="500"/>
                                        <p:tgtEl>
                                          <p:spTgt spid="199"/>
                                        </p:tgtEl>
                                      </p:cBhvr>
                                    </p:animEffect>
                                  </p:childTnLst>
                                </p:cTn>
                              </p:par>
                            </p:childTnLst>
                          </p:cTn>
                        </p:par>
                      </p:childTnLst>
                    </p:cTn>
                  </p:par>
                  <p:par>
                    <p:cTn id="490" fill="hold">
                      <p:stCondLst>
                        <p:cond delay="indefinite"/>
                      </p:stCondLst>
                      <p:childTnLst>
                        <p:par>
                          <p:cTn id="491" fill="hold">
                            <p:stCondLst>
                              <p:cond delay="0"/>
                            </p:stCondLst>
                            <p:childTnLst>
                              <p:par>
                                <p:cTn id="492" presetID="1" presetClass="entr" presetSubtype="0" fill="hold" grpId="0" nodeType="clickEffect">
                                  <p:stCondLst>
                                    <p:cond delay="0"/>
                                  </p:stCondLst>
                                  <p:childTnLst>
                                    <p:set>
                                      <p:cBhvr>
                                        <p:cTn id="493" dur="1" fill="hold">
                                          <p:stCondLst>
                                            <p:cond delay="0"/>
                                          </p:stCondLst>
                                        </p:cTn>
                                        <p:tgtEl>
                                          <p:spTgt spid="201"/>
                                        </p:tgtEl>
                                        <p:attrNameLst>
                                          <p:attrName>style.visibility</p:attrName>
                                        </p:attrNameLst>
                                      </p:cBhvr>
                                      <p:to>
                                        <p:strVal val="visible"/>
                                      </p:to>
                                    </p:set>
                                  </p:childTnLst>
                                </p:cTn>
                              </p:par>
                            </p:childTnLst>
                          </p:cTn>
                        </p:par>
                      </p:childTnLst>
                    </p:cTn>
                  </p:par>
                  <p:par>
                    <p:cTn id="494" fill="hold">
                      <p:stCondLst>
                        <p:cond delay="indefinite"/>
                      </p:stCondLst>
                      <p:childTnLst>
                        <p:par>
                          <p:cTn id="495" fill="hold">
                            <p:stCondLst>
                              <p:cond delay="0"/>
                            </p:stCondLst>
                            <p:childTnLst>
                              <p:par>
                                <p:cTn id="496" presetID="22" presetClass="entr" presetSubtype="8" fill="hold" grpId="0" nodeType="clickEffect">
                                  <p:stCondLst>
                                    <p:cond delay="0"/>
                                  </p:stCondLst>
                                  <p:childTnLst>
                                    <p:set>
                                      <p:cBhvr>
                                        <p:cTn id="497" dur="1" fill="hold">
                                          <p:stCondLst>
                                            <p:cond delay="0"/>
                                          </p:stCondLst>
                                        </p:cTn>
                                        <p:tgtEl>
                                          <p:spTgt spid="204"/>
                                        </p:tgtEl>
                                        <p:attrNameLst>
                                          <p:attrName>style.visibility</p:attrName>
                                        </p:attrNameLst>
                                      </p:cBhvr>
                                      <p:to>
                                        <p:strVal val="visible"/>
                                      </p:to>
                                    </p:set>
                                    <p:animEffect transition="in" filter="wipe(left)">
                                      <p:cBhvr>
                                        <p:cTn id="498" dur="500"/>
                                        <p:tgtEl>
                                          <p:spTgt spid="204"/>
                                        </p:tgtEl>
                                      </p:cBhvr>
                                    </p:animEffect>
                                  </p:childTnLst>
                                </p:cTn>
                              </p:par>
                            </p:childTnLst>
                          </p:cTn>
                        </p:par>
                      </p:childTnLst>
                    </p:cTn>
                  </p:par>
                  <p:par>
                    <p:cTn id="499" fill="hold">
                      <p:stCondLst>
                        <p:cond delay="indefinite"/>
                      </p:stCondLst>
                      <p:childTnLst>
                        <p:par>
                          <p:cTn id="500" fill="hold">
                            <p:stCondLst>
                              <p:cond delay="0"/>
                            </p:stCondLst>
                            <p:childTnLst>
                              <p:par>
                                <p:cTn id="501" presetID="1" presetClass="exit" presetSubtype="0" fill="hold" grpId="1" nodeType="clickEffect">
                                  <p:stCondLst>
                                    <p:cond delay="0"/>
                                  </p:stCondLst>
                                  <p:childTnLst>
                                    <p:set>
                                      <p:cBhvr>
                                        <p:cTn id="502" dur="1" fill="hold">
                                          <p:stCondLst>
                                            <p:cond delay="0"/>
                                          </p:stCondLst>
                                        </p:cTn>
                                        <p:tgtEl>
                                          <p:spTgt spid="204"/>
                                        </p:tgtEl>
                                        <p:attrNameLst>
                                          <p:attrName>style.visibility</p:attrName>
                                        </p:attrNameLst>
                                      </p:cBhvr>
                                      <p:to>
                                        <p:strVal val="hidden"/>
                                      </p:to>
                                    </p:set>
                                  </p:childTnLst>
                                </p:cTn>
                              </p:par>
                            </p:childTnLst>
                          </p:cTn>
                        </p:par>
                      </p:childTnLst>
                    </p:cTn>
                  </p:par>
                  <p:par>
                    <p:cTn id="503" fill="hold">
                      <p:stCondLst>
                        <p:cond delay="indefinite"/>
                      </p:stCondLst>
                      <p:childTnLst>
                        <p:par>
                          <p:cTn id="504" fill="hold">
                            <p:stCondLst>
                              <p:cond delay="0"/>
                            </p:stCondLst>
                            <p:childTnLst>
                              <p:par>
                                <p:cTn id="505" presetID="1" presetClass="entr" presetSubtype="0" fill="hold" grpId="0" nodeType="clickEffect">
                                  <p:stCondLst>
                                    <p:cond delay="0"/>
                                  </p:stCondLst>
                                  <p:childTnLst>
                                    <p:set>
                                      <p:cBhvr>
                                        <p:cTn id="506" dur="1" fill="hold">
                                          <p:stCondLst>
                                            <p:cond delay="0"/>
                                          </p:stCondLst>
                                        </p:cTn>
                                        <p:tgtEl>
                                          <p:spTgt spid="205"/>
                                        </p:tgtEl>
                                        <p:attrNameLst>
                                          <p:attrName>style.visibility</p:attrName>
                                        </p:attrNameLst>
                                      </p:cBhvr>
                                      <p:to>
                                        <p:strVal val="visible"/>
                                      </p:to>
                                    </p:set>
                                  </p:childTnLst>
                                </p:cTn>
                              </p:par>
                            </p:childTnLst>
                          </p:cTn>
                        </p:par>
                      </p:childTnLst>
                    </p:cTn>
                  </p:par>
                  <p:par>
                    <p:cTn id="507" fill="hold">
                      <p:stCondLst>
                        <p:cond delay="indefinite"/>
                      </p:stCondLst>
                      <p:childTnLst>
                        <p:par>
                          <p:cTn id="508" fill="hold">
                            <p:stCondLst>
                              <p:cond delay="0"/>
                            </p:stCondLst>
                            <p:childTnLst>
                              <p:par>
                                <p:cTn id="509" presetID="1" presetClass="entr" presetSubtype="0" fill="hold" grpId="0" nodeType="clickEffect">
                                  <p:stCondLst>
                                    <p:cond delay="0"/>
                                  </p:stCondLst>
                                  <p:childTnLst>
                                    <p:set>
                                      <p:cBhvr>
                                        <p:cTn id="510" dur="1" fill="hold">
                                          <p:stCondLst>
                                            <p:cond delay="0"/>
                                          </p:stCondLst>
                                        </p:cTn>
                                        <p:tgtEl>
                                          <p:spTgt spid="206"/>
                                        </p:tgtEl>
                                        <p:attrNameLst>
                                          <p:attrName>style.visibility</p:attrName>
                                        </p:attrNameLst>
                                      </p:cBhvr>
                                      <p:to>
                                        <p:strVal val="visible"/>
                                      </p:to>
                                    </p:set>
                                  </p:childTnLst>
                                </p:cTn>
                              </p:par>
                            </p:childTnLst>
                          </p:cTn>
                        </p:par>
                      </p:childTnLst>
                    </p:cTn>
                  </p:par>
                  <p:par>
                    <p:cTn id="511" fill="hold">
                      <p:stCondLst>
                        <p:cond delay="indefinite"/>
                      </p:stCondLst>
                      <p:childTnLst>
                        <p:par>
                          <p:cTn id="512" fill="hold">
                            <p:stCondLst>
                              <p:cond delay="0"/>
                            </p:stCondLst>
                            <p:childTnLst>
                              <p:par>
                                <p:cTn id="513" presetID="1" presetClass="entr" presetSubtype="0" fill="hold" grpId="0" nodeType="clickEffect">
                                  <p:stCondLst>
                                    <p:cond delay="0"/>
                                  </p:stCondLst>
                                  <p:childTnLst>
                                    <p:set>
                                      <p:cBhvr>
                                        <p:cTn id="514" dur="1" fill="hold">
                                          <p:stCondLst>
                                            <p:cond delay="0"/>
                                          </p:stCondLst>
                                        </p:cTn>
                                        <p:tgtEl>
                                          <p:spTgt spid="207"/>
                                        </p:tgtEl>
                                        <p:attrNameLst>
                                          <p:attrName>style.visibility</p:attrName>
                                        </p:attrNameLst>
                                      </p:cBhvr>
                                      <p:to>
                                        <p:strVal val="visible"/>
                                      </p:to>
                                    </p:set>
                                  </p:childTnLst>
                                </p:cTn>
                              </p:par>
                            </p:childTnLst>
                          </p:cTn>
                        </p:par>
                      </p:childTnLst>
                    </p:cTn>
                  </p:par>
                  <p:par>
                    <p:cTn id="515" fill="hold">
                      <p:stCondLst>
                        <p:cond delay="indefinite"/>
                      </p:stCondLst>
                      <p:childTnLst>
                        <p:par>
                          <p:cTn id="516" fill="hold">
                            <p:stCondLst>
                              <p:cond delay="0"/>
                            </p:stCondLst>
                            <p:childTnLst>
                              <p:par>
                                <p:cTn id="517" presetID="1" presetClass="entr" presetSubtype="0" fill="hold" grpId="0" nodeType="clickEffect">
                                  <p:stCondLst>
                                    <p:cond delay="0"/>
                                  </p:stCondLst>
                                  <p:childTnLst>
                                    <p:set>
                                      <p:cBhvr>
                                        <p:cTn id="518" dur="1" fill="hold">
                                          <p:stCondLst>
                                            <p:cond delay="0"/>
                                          </p:stCondLst>
                                        </p:cTn>
                                        <p:tgtEl>
                                          <p:spTgt spid="208"/>
                                        </p:tgtEl>
                                        <p:attrNameLst>
                                          <p:attrName>style.visibility</p:attrName>
                                        </p:attrNameLst>
                                      </p:cBhvr>
                                      <p:to>
                                        <p:strVal val="visible"/>
                                      </p:to>
                                    </p:set>
                                  </p:childTnLst>
                                </p:cTn>
                              </p:par>
                            </p:childTnLst>
                          </p:cTn>
                        </p:par>
                      </p:childTnLst>
                    </p:cTn>
                  </p:par>
                  <p:par>
                    <p:cTn id="519" fill="hold">
                      <p:stCondLst>
                        <p:cond delay="indefinite"/>
                      </p:stCondLst>
                      <p:childTnLst>
                        <p:par>
                          <p:cTn id="520" fill="hold">
                            <p:stCondLst>
                              <p:cond delay="0"/>
                            </p:stCondLst>
                            <p:childTnLst>
                              <p:par>
                                <p:cTn id="521" presetID="1" presetClass="entr" presetSubtype="0" fill="hold" grpId="0" nodeType="clickEffect">
                                  <p:stCondLst>
                                    <p:cond delay="0"/>
                                  </p:stCondLst>
                                  <p:childTnLst>
                                    <p:set>
                                      <p:cBhvr>
                                        <p:cTn id="522" dur="1" fill="hold">
                                          <p:stCondLst>
                                            <p:cond delay="0"/>
                                          </p:stCondLst>
                                        </p:cTn>
                                        <p:tgtEl>
                                          <p:spTgt spid="154"/>
                                        </p:tgtEl>
                                        <p:attrNameLst>
                                          <p:attrName>style.visibility</p:attrName>
                                        </p:attrNameLst>
                                      </p:cBhvr>
                                      <p:to>
                                        <p:strVal val="visible"/>
                                      </p:to>
                                    </p:set>
                                  </p:childTnLst>
                                </p:cTn>
                              </p:par>
                            </p:childTnLst>
                          </p:cTn>
                        </p:par>
                      </p:childTnLst>
                    </p:cTn>
                  </p:par>
                  <p:par>
                    <p:cTn id="523" fill="hold">
                      <p:stCondLst>
                        <p:cond delay="indefinite"/>
                      </p:stCondLst>
                      <p:childTnLst>
                        <p:par>
                          <p:cTn id="524" fill="hold">
                            <p:stCondLst>
                              <p:cond delay="0"/>
                            </p:stCondLst>
                            <p:childTnLst>
                              <p:par>
                                <p:cTn id="525" presetID="22" presetClass="entr" presetSubtype="8" fill="hold" nodeType="clickEffect">
                                  <p:stCondLst>
                                    <p:cond delay="0"/>
                                  </p:stCondLst>
                                  <p:childTnLst>
                                    <p:set>
                                      <p:cBhvr>
                                        <p:cTn id="526" dur="1" fill="hold">
                                          <p:stCondLst>
                                            <p:cond delay="0"/>
                                          </p:stCondLst>
                                        </p:cTn>
                                        <p:tgtEl>
                                          <p:spTgt spid="176">
                                            <p:txEl>
                                              <p:pRg st="0" end="0"/>
                                            </p:txEl>
                                          </p:spTgt>
                                        </p:tgtEl>
                                        <p:attrNameLst>
                                          <p:attrName>style.visibility</p:attrName>
                                        </p:attrNameLst>
                                      </p:cBhvr>
                                      <p:to>
                                        <p:strVal val="visible"/>
                                      </p:to>
                                    </p:set>
                                    <p:animEffect transition="in" filter="wipe(left)">
                                      <p:cBhvr>
                                        <p:cTn id="527" dur="500"/>
                                        <p:tgtEl>
                                          <p:spTgt spid="176">
                                            <p:txEl>
                                              <p:pRg st="0" end="0"/>
                                            </p:txEl>
                                          </p:spTgt>
                                        </p:tgtEl>
                                      </p:cBhvr>
                                    </p:animEffect>
                                  </p:childTnLst>
                                </p:cTn>
                              </p:par>
                              <p:par>
                                <p:cTn id="528" presetID="1" presetClass="entr" presetSubtype="0" fill="hold" nodeType="withEffect">
                                  <p:stCondLst>
                                    <p:cond delay="0"/>
                                  </p:stCondLst>
                                  <p:childTnLst>
                                    <p:set>
                                      <p:cBhvr>
                                        <p:cTn id="529" dur="1" fill="hold">
                                          <p:stCondLst>
                                            <p:cond delay="0"/>
                                          </p:stCondLst>
                                        </p:cTn>
                                        <p:tgtEl>
                                          <p:spTgt spid="209"/>
                                        </p:tgtEl>
                                        <p:attrNameLst>
                                          <p:attrName>style.visibility</p:attrName>
                                        </p:attrNameLst>
                                      </p:cBhvr>
                                      <p:to>
                                        <p:strVal val="visible"/>
                                      </p:to>
                                    </p:set>
                                  </p:childTnLst>
                                </p:cTn>
                              </p:par>
                              <p:par>
                                <p:cTn id="530" presetID="21" presetClass="entr" presetSubtype="1" fill="hold" grpId="0" nodeType="withEffect">
                                  <p:stCondLst>
                                    <p:cond delay="0"/>
                                  </p:stCondLst>
                                  <p:childTnLst>
                                    <p:set>
                                      <p:cBhvr>
                                        <p:cTn id="531" dur="1" fill="hold">
                                          <p:stCondLst>
                                            <p:cond delay="0"/>
                                          </p:stCondLst>
                                        </p:cTn>
                                        <p:tgtEl>
                                          <p:spTgt spid="176"/>
                                        </p:tgtEl>
                                        <p:attrNameLst>
                                          <p:attrName>style.visibility</p:attrName>
                                        </p:attrNameLst>
                                      </p:cBhvr>
                                      <p:to>
                                        <p:strVal val="visible"/>
                                      </p:to>
                                    </p:set>
                                    <p:animEffect transition="in" filter="wheel(1)">
                                      <p:cBhvr>
                                        <p:cTn id="532" dur="2000"/>
                                        <p:tgtEl>
                                          <p:spTgt spid="1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6" grpId="0" animBg="1"/>
      <p:bldP spid="156" grpId="1" animBg="1"/>
      <p:bldP spid="175" grpId="0" animBg="1"/>
      <p:bldP spid="175" grpId="1" animBg="1"/>
      <p:bldP spid="19" grpId="0" animBg="1"/>
      <p:bldP spid="19" grpId="1" animBg="1"/>
      <p:bldP spid="155" grpId="0" animBg="1"/>
      <p:bldP spid="155" grpId="1" animBg="1"/>
      <p:bldP spid="3" grpId="0"/>
      <p:bldP spid="17" grpId="0"/>
      <p:bldP spid="21" grpId="0"/>
      <p:bldP spid="32" grpId="0"/>
      <p:bldP spid="37" grpId="0"/>
      <p:bldP spid="38" grpId="0"/>
      <p:bldP spid="39" grpId="0"/>
      <p:bldP spid="60" grpId="0" animBg="1"/>
      <p:bldP spid="60" grpId="1" animBg="1"/>
      <p:bldP spid="62" grpId="0"/>
      <p:bldP spid="62" grpId="1"/>
      <p:bldP spid="88" grpId="0"/>
      <p:bldP spid="88" grpId="1"/>
      <p:bldP spid="96" grpId="0" animBg="1"/>
      <p:bldP spid="96" grpId="1" animBg="1"/>
      <p:bldP spid="97" grpId="0"/>
      <p:bldP spid="97" grpId="1"/>
      <p:bldP spid="98" grpId="0"/>
      <p:bldP spid="98" grpId="1"/>
      <p:bldP spid="99" grpId="0" animBg="1"/>
      <p:bldP spid="99" grpId="1" animBg="1"/>
      <p:bldP spid="100" grpId="0" animBg="1"/>
      <p:bldP spid="100" grpId="1" animBg="1"/>
      <p:bldP spid="101" grpId="0"/>
      <p:bldP spid="102" grpId="0"/>
      <p:bldP spid="103" grpId="0"/>
      <p:bldP spid="104" grpId="0"/>
      <p:bldP spid="116" grpId="0" animBg="1"/>
      <p:bldP spid="116" grpId="1" animBg="1"/>
      <p:bldP spid="117" grpId="0"/>
      <p:bldP spid="117" grpId="1"/>
      <p:bldP spid="118" grpId="0"/>
      <p:bldP spid="118" grpId="1"/>
      <p:bldP spid="119" grpId="0" animBg="1"/>
      <p:bldP spid="119" grpId="1" animBg="1"/>
      <p:bldP spid="120" grpId="0" animBg="1"/>
      <p:bldP spid="120" grpId="1" animBg="1"/>
      <p:bldP spid="121" grpId="0"/>
      <p:bldP spid="122" grpId="0"/>
      <p:bldP spid="123" grpId="0"/>
      <p:bldP spid="124" grpId="0"/>
      <p:bldP spid="125" grpId="0"/>
      <p:bldP spid="126" grpId="0"/>
      <p:bldP spid="127" grpId="0"/>
      <p:bldP spid="128" grpId="0"/>
      <p:bldP spid="129" grpId="0"/>
      <p:bldP spid="130" grpId="0"/>
      <p:bldP spid="143" grpId="0" animBg="1"/>
      <p:bldP spid="143" grpId="1" animBg="1"/>
      <p:bldP spid="149" grpId="0"/>
      <p:bldP spid="150" grpId="0"/>
      <p:bldP spid="151" grpId="0"/>
      <p:bldP spid="152" grpId="0"/>
      <p:bldP spid="153" grpId="0"/>
      <p:bldP spid="157" grpId="0"/>
      <p:bldP spid="157" grpId="1"/>
      <p:bldP spid="169" grpId="0" animBg="1"/>
      <p:bldP spid="169" grpId="1" animBg="1"/>
      <p:bldP spid="170" grpId="0"/>
      <p:bldP spid="171" grpId="0"/>
      <p:bldP spid="172" grpId="0"/>
      <p:bldP spid="173" grpId="0"/>
      <p:bldP spid="174" grpId="0"/>
      <p:bldP spid="177" grpId="0"/>
      <p:bldP spid="178" grpId="0"/>
      <p:bldP spid="179" grpId="0"/>
      <p:bldP spid="180" grpId="0"/>
      <p:bldP spid="180" grpId="1"/>
      <p:bldP spid="187" grpId="0" animBg="1"/>
      <p:bldP spid="187" grpId="1" animBg="1"/>
      <p:bldP spid="193" grpId="0"/>
      <p:bldP spid="194" grpId="0"/>
      <p:bldP spid="195" grpId="0"/>
      <p:bldP spid="196" grpId="0"/>
      <p:bldP spid="197" grpId="0"/>
      <p:bldP spid="201" grpId="0"/>
      <p:bldP spid="202" grpId="0"/>
      <p:bldP spid="203" grpId="0" animBg="1"/>
      <p:bldP spid="203" grpId="1" animBg="1"/>
      <p:bldP spid="204" grpId="0" animBg="1"/>
      <p:bldP spid="204" grpId="1" animBg="1"/>
      <p:bldP spid="205" grpId="0"/>
      <p:bldP spid="206" grpId="0"/>
      <p:bldP spid="207" grpId="0"/>
      <p:bldP spid="208" grpId="0"/>
      <p:bldP spid="210" grpId="0"/>
      <p:bldP spid="211" grpId="0"/>
      <p:bldP spid="212" grpId="0"/>
      <p:bldP spid="213" grpId="0"/>
      <p:bldP spid="214" grpId="0"/>
      <p:bldP spid="215" grpId="0"/>
      <p:bldP spid="154" grpId="0"/>
      <p:bldP spid="176"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86200" y="2387084"/>
            <a:ext cx="1371600" cy="369332"/>
          </a:xfrm>
          <a:prstGeom prst="rect">
            <a:avLst/>
          </a:prstGeom>
          <a:noFill/>
        </p:spPr>
        <p:txBody>
          <a:bodyPr wrap="square" rtlCol="0">
            <a:spAutoFit/>
          </a:bodyPr>
          <a:lstStyle/>
          <a:p>
            <a:r>
              <a:rPr lang="en-US" dirty="0" smtClean="0">
                <a:solidFill>
                  <a:prstClr val="black"/>
                </a:solidFill>
              </a:rPr>
              <a:t>Module 17</a:t>
            </a:r>
            <a:endParaRPr lang="en-US" dirty="0">
              <a:solidFill>
                <a:prstClr val="black"/>
              </a:solidFill>
            </a:endParaRPr>
          </a:p>
        </p:txBody>
      </p:sp>
    </p:spTree>
    <p:extLst>
      <p:ext uri="{BB962C8B-B14F-4D97-AF65-F5344CB8AC3E}">
        <p14:creationId xmlns:p14="http://schemas.microsoft.com/office/powerpoint/2010/main" val="158054607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57205" y="257175"/>
            <a:ext cx="4950233"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pPr algn="just"/>
            <a:r>
              <a:rPr lang="en-US" b="1" dirty="0" smtClean="0">
                <a:solidFill>
                  <a:srgbClr val="C0504D">
                    <a:lumMod val="75000"/>
                  </a:srgbClr>
                </a:solidFill>
                <a:latin typeface="Cambria Math" panose="02040503050406030204" pitchFamily="18" charset="0"/>
                <a:ea typeface="Cambria Math" panose="02040503050406030204" pitchFamily="18" charset="0"/>
              </a:rPr>
              <a:t>Q. 1	Solve the following linear equations :</a:t>
            </a:r>
          </a:p>
        </p:txBody>
      </p:sp>
      <p:sp>
        <p:nvSpPr>
          <p:cNvPr id="3" name="Rectangle 2"/>
          <p:cNvSpPr/>
          <p:nvPr/>
        </p:nvSpPr>
        <p:spPr>
          <a:xfrm>
            <a:off x="457200" y="703302"/>
            <a:ext cx="457200"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pPr algn="just"/>
            <a:r>
              <a:rPr lang="en-US" dirty="0" smtClean="0">
                <a:solidFill>
                  <a:srgbClr val="CC00CC"/>
                </a:solidFill>
                <a:latin typeface="Cambria Math" panose="02040503050406030204" pitchFamily="18" charset="0"/>
                <a:ea typeface="Cambria Math" panose="02040503050406030204" pitchFamily="18" charset="0"/>
              </a:rPr>
              <a:t>5.</a:t>
            </a:r>
          </a:p>
        </p:txBody>
      </p:sp>
      <p:grpSp>
        <p:nvGrpSpPr>
          <p:cNvPr id="14" name="Group 13"/>
          <p:cNvGrpSpPr/>
          <p:nvPr/>
        </p:nvGrpSpPr>
        <p:grpSpPr>
          <a:xfrm>
            <a:off x="527332" y="1240393"/>
            <a:ext cx="615668" cy="369332"/>
            <a:chOff x="522920" y="1515017"/>
            <a:chExt cx="615668" cy="369332"/>
          </a:xfrm>
        </p:grpSpPr>
        <p:sp>
          <p:nvSpPr>
            <p:cNvPr id="15" name="Flowchart: Delay 14"/>
            <p:cNvSpPr/>
            <p:nvPr/>
          </p:nvSpPr>
          <p:spPr>
            <a:xfrm>
              <a:off x="573605" y="1544221"/>
              <a:ext cx="564983" cy="323262"/>
            </a:xfrm>
            <a:prstGeom prst="flowChartDelay">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mbria Math" panose="02040503050406030204" pitchFamily="18" charset="0"/>
                <a:ea typeface="Cambria Math" panose="02040503050406030204" pitchFamily="18" charset="0"/>
              </a:endParaRPr>
            </a:p>
          </p:txBody>
        </p:sp>
        <p:sp>
          <p:nvSpPr>
            <p:cNvPr id="16" name="TextBox 15"/>
            <p:cNvSpPr txBox="1"/>
            <p:nvPr/>
          </p:nvSpPr>
          <p:spPr>
            <a:xfrm>
              <a:off x="522920" y="1515017"/>
              <a:ext cx="562946" cy="369332"/>
            </a:xfrm>
            <a:prstGeom prst="rect">
              <a:avLst/>
            </a:prstGeom>
            <a:noFill/>
          </p:spPr>
          <p:txBody>
            <a:bodyPr wrap="square" rtlCol="0">
              <a:spAutoFit/>
            </a:bodyPr>
            <a:lstStyle/>
            <a:p>
              <a:r>
                <a:rPr lang="en-US" dirty="0" smtClean="0">
                  <a:solidFill>
                    <a:prstClr val="black">
                      <a:lumMod val="95000"/>
                      <a:lumOff val="5000"/>
                    </a:prstClr>
                  </a:solidFill>
                  <a:latin typeface="Cambria Math" panose="02040503050406030204" pitchFamily="18" charset="0"/>
                  <a:ea typeface="Cambria Math" panose="02040503050406030204" pitchFamily="18" charset="0"/>
                  <a:cs typeface="Arial" pitchFamily="34" charset="0"/>
                </a:rPr>
                <a:t>Sol</a:t>
              </a:r>
              <a:endParaRPr lang="en-US" dirty="0">
                <a:solidFill>
                  <a:prstClr val="black">
                    <a:lumMod val="95000"/>
                    <a:lumOff val="5000"/>
                  </a:prstClr>
                </a:solidFill>
                <a:latin typeface="Cambria Math" panose="02040503050406030204" pitchFamily="18" charset="0"/>
                <a:ea typeface="Cambria Math" panose="02040503050406030204" pitchFamily="18" charset="0"/>
                <a:cs typeface="Arial" pitchFamily="34" charset="0"/>
              </a:endParaRPr>
            </a:p>
          </p:txBody>
        </p:sp>
      </p:grpSp>
      <p:grpSp>
        <p:nvGrpSpPr>
          <p:cNvPr id="28" name="Group 98"/>
          <p:cNvGrpSpPr/>
          <p:nvPr/>
        </p:nvGrpSpPr>
        <p:grpSpPr>
          <a:xfrm>
            <a:off x="1854784" y="1164193"/>
            <a:ext cx="699229" cy="674132"/>
            <a:chOff x="2757232" y="762000"/>
            <a:chExt cx="293112" cy="674132"/>
          </a:xfrm>
        </p:grpSpPr>
        <p:sp>
          <p:nvSpPr>
            <p:cNvPr id="29" name="Rectangle 28"/>
            <p:cNvSpPr/>
            <p:nvPr/>
          </p:nvSpPr>
          <p:spPr>
            <a:xfrm>
              <a:off x="2757232" y="762000"/>
              <a:ext cx="293112" cy="369332"/>
            </a:xfrm>
            <a:prstGeom prst="rect">
              <a:avLst/>
            </a:prstGeom>
          </p:spPr>
          <p:txBody>
            <a:bodyPr wrap="none">
              <a:spAutoFit/>
            </a:bodyPr>
            <a:lstStyle/>
            <a:p>
              <a:pPr algn="ctr"/>
              <a:r>
                <a:rPr lang="en-US" dirty="0">
                  <a:solidFill>
                    <a:prstClr val="black"/>
                  </a:solidFill>
                  <a:latin typeface="Cambria Math" panose="02040503050406030204" pitchFamily="18" charset="0"/>
                  <a:ea typeface="Cambria Math" panose="02040503050406030204" pitchFamily="18" charset="0"/>
                  <a:cs typeface="Arial" pitchFamily="34" charset="0"/>
                </a:rPr>
                <a:t>3t - 2</a:t>
              </a:r>
            </a:p>
          </p:txBody>
        </p:sp>
        <p:sp>
          <p:nvSpPr>
            <p:cNvPr id="30" name="Rectangle 29"/>
            <p:cNvSpPr/>
            <p:nvPr/>
          </p:nvSpPr>
          <p:spPr>
            <a:xfrm>
              <a:off x="2838206" y="1066800"/>
              <a:ext cx="131168" cy="369332"/>
            </a:xfrm>
            <a:prstGeom prst="rect">
              <a:avLst/>
            </a:prstGeom>
          </p:spPr>
          <p:txBody>
            <a:bodyPr wrap="none">
              <a:spAutoFit/>
            </a:bodyPr>
            <a:lstStyle/>
            <a:p>
              <a:pPr algn="ctr"/>
              <a:r>
                <a:rPr lang="en-US" dirty="0" smtClean="0">
                  <a:solidFill>
                    <a:prstClr val="black"/>
                  </a:solidFill>
                  <a:latin typeface="Cambria Math" panose="02040503050406030204" pitchFamily="18" charset="0"/>
                  <a:ea typeface="Cambria Math" panose="02040503050406030204" pitchFamily="18" charset="0"/>
                  <a:cs typeface="Arial" pitchFamily="34" charset="0"/>
                </a:rPr>
                <a:t>4</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cxnSp>
          <p:nvCxnSpPr>
            <p:cNvPr id="31" name="Straight Connector 30"/>
            <p:cNvCxnSpPr/>
            <p:nvPr/>
          </p:nvCxnSpPr>
          <p:spPr>
            <a:xfrm>
              <a:off x="2800560" y="1134229"/>
              <a:ext cx="206462" cy="1588"/>
            </a:xfrm>
            <a:prstGeom prst="line">
              <a:avLst/>
            </a:prstGeom>
            <a:ln w="19050" cap="sq" cmpd="sng">
              <a:round/>
            </a:ln>
            <a:effectLst/>
          </p:spPr>
          <p:style>
            <a:lnRef idx="2">
              <a:schemeClr val="dk1"/>
            </a:lnRef>
            <a:fillRef idx="0">
              <a:schemeClr val="dk1"/>
            </a:fillRef>
            <a:effectRef idx="1">
              <a:schemeClr val="dk1"/>
            </a:effectRef>
            <a:fontRef idx="minor">
              <a:schemeClr val="tx1"/>
            </a:fontRef>
          </p:style>
        </p:cxnSp>
      </p:grpSp>
      <p:sp>
        <p:nvSpPr>
          <p:cNvPr id="32" name="Rectangle 31"/>
          <p:cNvSpPr/>
          <p:nvPr/>
        </p:nvSpPr>
        <p:spPr>
          <a:xfrm>
            <a:off x="2464336" y="1309947"/>
            <a:ext cx="304800"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pPr algn="ctr"/>
            <a:r>
              <a:rPr lang="en-US" dirty="0">
                <a:solidFill>
                  <a:prstClr val="black"/>
                </a:solidFill>
                <a:latin typeface="Cambria Math" panose="02040503050406030204" pitchFamily="18" charset="0"/>
                <a:ea typeface="Cambria Math" panose="02040503050406030204" pitchFamily="18" charset="0"/>
              </a:rPr>
              <a:t>–</a:t>
            </a:r>
          </a:p>
        </p:txBody>
      </p:sp>
      <p:grpSp>
        <p:nvGrpSpPr>
          <p:cNvPr id="33" name="Group 98"/>
          <p:cNvGrpSpPr/>
          <p:nvPr/>
        </p:nvGrpSpPr>
        <p:grpSpPr>
          <a:xfrm>
            <a:off x="2758778" y="1164193"/>
            <a:ext cx="795411" cy="674132"/>
            <a:chOff x="2737074" y="762000"/>
            <a:chExt cx="333431" cy="674132"/>
          </a:xfrm>
        </p:grpSpPr>
        <p:sp>
          <p:nvSpPr>
            <p:cNvPr id="34" name="Rectangle 33"/>
            <p:cNvSpPr/>
            <p:nvPr/>
          </p:nvSpPr>
          <p:spPr>
            <a:xfrm>
              <a:off x="2737074" y="762000"/>
              <a:ext cx="333431" cy="369332"/>
            </a:xfrm>
            <a:prstGeom prst="rect">
              <a:avLst/>
            </a:prstGeom>
          </p:spPr>
          <p:txBody>
            <a:bodyPr wrap="none">
              <a:spAutoFit/>
            </a:bodyPr>
            <a:lstStyle/>
            <a:p>
              <a:pPr algn="ctr"/>
              <a:r>
                <a:rPr lang="en-US" dirty="0">
                  <a:solidFill>
                    <a:prstClr val="black"/>
                  </a:solidFill>
                  <a:latin typeface="Cambria Math" panose="02040503050406030204" pitchFamily="18" charset="0"/>
                  <a:ea typeface="Cambria Math" panose="02040503050406030204" pitchFamily="18" charset="0"/>
                  <a:cs typeface="Arial" pitchFamily="34" charset="0"/>
                </a:rPr>
                <a:t>2t + 3</a:t>
              </a:r>
            </a:p>
          </p:txBody>
        </p:sp>
        <p:sp>
          <p:nvSpPr>
            <p:cNvPr id="35" name="Rectangle 34"/>
            <p:cNvSpPr/>
            <p:nvPr/>
          </p:nvSpPr>
          <p:spPr>
            <a:xfrm>
              <a:off x="2838206" y="1066800"/>
              <a:ext cx="131168" cy="369332"/>
            </a:xfrm>
            <a:prstGeom prst="rect">
              <a:avLst/>
            </a:prstGeom>
          </p:spPr>
          <p:txBody>
            <a:bodyPr wrap="none">
              <a:spAutoFit/>
            </a:bodyPr>
            <a:lstStyle/>
            <a:p>
              <a:pPr algn="ctr"/>
              <a:r>
                <a:rPr lang="en-US" dirty="0" smtClean="0">
                  <a:solidFill>
                    <a:prstClr val="black"/>
                  </a:solidFill>
                  <a:latin typeface="Cambria Math" panose="02040503050406030204" pitchFamily="18" charset="0"/>
                  <a:ea typeface="Cambria Math" panose="02040503050406030204" pitchFamily="18" charset="0"/>
                  <a:cs typeface="Arial" pitchFamily="34" charset="0"/>
                </a:rPr>
                <a:t>3</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cxnSp>
          <p:nvCxnSpPr>
            <p:cNvPr id="36" name="Straight Connector 35"/>
            <p:cNvCxnSpPr/>
            <p:nvPr/>
          </p:nvCxnSpPr>
          <p:spPr>
            <a:xfrm>
              <a:off x="2778882" y="1134229"/>
              <a:ext cx="249819" cy="1588"/>
            </a:xfrm>
            <a:prstGeom prst="line">
              <a:avLst/>
            </a:prstGeom>
            <a:ln w="19050" cap="sq" cmpd="sng">
              <a:round/>
            </a:ln>
            <a:effectLst/>
          </p:spPr>
          <p:style>
            <a:lnRef idx="2">
              <a:schemeClr val="dk1"/>
            </a:lnRef>
            <a:fillRef idx="0">
              <a:schemeClr val="dk1"/>
            </a:fillRef>
            <a:effectRef idx="1">
              <a:schemeClr val="dk1"/>
            </a:effectRef>
            <a:fontRef idx="minor">
              <a:schemeClr val="tx1"/>
            </a:fontRef>
          </p:style>
        </p:cxnSp>
      </p:grpSp>
      <p:grpSp>
        <p:nvGrpSpPr>
          <p:cNvPr id="57" name="Group 56"/>
          <p:cNvGrpSpPr/>
          <p:nvPr/>
        </p:nvGrpSpPr>
        <p:grpSpPr>
          <a:xfrm>
            <a:off x="4572023" y="674751"/>
            <a:ext cx="2550751" cy="1461935"/>
            <a:chOff x="6029495" y="2969561"/>
            <a:chExt cx="1826288" cy="1365704"/>
          </a:xfrm>
        </p:grpSpPr>
        <p:sp>
          <p:nvSpPr>
            <p:cNvPr id="58" name="Cloud 57"/>
            <p:cNvSpPr/>
            <p:nvPr/>
          </p:nvSpPr>
          <p:spPr>
            <a:xfrm>
              <a:off x="6029495" y="2969561"/>
              <a:ext cx="1826288" cy="1365704"/>
            </a:xfrm>
            <a:prstGeom prst="cloud">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mbria Math" panose="02040503050406030204" pitchFamily="18" charset="0"/>
                <a:ea typeface="Cambria Math" panose="02040503050406030204" pitchFamily="18" charset="0"/>
              </a:endParaRPr>
            </a:p>
          </p:txBody>
        </p:sp>
        <p:sp>
          <p:nvSpPr>
            <p:cNvPr id="59" name="Rectangle 58"/>
            <p:cNvSpPr/>
            <p:nvPr/>
          </p:nvSpPr>
          <p:spPr>
            <a:xfrm>
              <a:off x="6153136" y="3317472"/>
              <a:ext cx="1629599" cy="776297"/>
            </a:xfrm>
            <a:prstGeom prst="rect">
              <a:avLst/>
            </a:prstGeom>
          </p:spPr>
          <p:txBody>
            <a:bodyPr wrap="square">
              <a:spAutoFit/>
            </a:bodyPr>
            <a:lstStyle/>
            <a:p>
              <a:pPr algn="ctr"/>
              <a:r>
                <a:rPr lang="en-US" sz="1600" b="1" dirty="0" smtClean="0">
                  <a:solidFill>
                    <a:srgbClr val="002060"/>
                  </a:solidFill>
                  <a:latin typeface="Cambria Math" panose="02040503050406030204" pitchFamily="18" charset="0"/>
                  <a:ea typeface="Cambria Math" panose="02040503050406030204" pitchFamily="18" charset="0"/>
                </a:rPr>
                <a:t>In order to simplify this we will eliminate the denominator.</a:t>
              </a:r>
              <a:endParaRPr lang="en-US" sz="1600" b="1" dirty="0">
                <a:solidFill>
                  <a:srgbClr val="002060"/>
                </a:solidFill>
                <a:latin typeface="Cambria Math" panose="02040503050406030204" pitchFamily="18" charset="0"/>
                <a:ea typeface="Cambria Math" panose="02040503050406030204" pitchFamily="18" charset="0"/>
              </a:endParaRPr>
            </a:p>
          </p:txBody>
        </p:sp>
      </p:grpSp>
      <p:grpSp>
        <p:nvGrpSpPr>
          <p:cNvPr id="229" name="Group 228"/>
          <p:cNvGrpSpPr/>
          <p:nvPr/>
        </p:nvGrpSpPr>
        <p:grpSpPr>
          <a:xfrm>
            <a:off x="1294707" y="540050"/>
            <a:ext cx="3013236" cy="758120"/>
            <a:chOff x="1643510" y="742544"/>
            <a:chExt cx="3013236" cy="758120"/>
          </a:xfrm>
        </p:grpSpPr>
        <p:grpSp>
          <p:nvGrpSpPr>
            <p:cNvPr id="230" name="Group 125"/>
            <p:cNvGrpSpPr/>
            <p:nvPr/>
          </p:nvGrpSpPr>
          <p:grpSpPr>
            <a:xfrm>
              <a:off x="1643510" y="762000"/>
              <a:ext cx="1751248" cy="738664"/>
              <a:chOff x="1643510" y="762000"/>
              <a:chExt cx="1751248" cy="738664"/>
            </a:xfrm>
          </p:grpSpPr>
          <p:grpSp>
            <p:nvGrpSpPr>
              <p:cNvPr id="238" name="Group 98"/>
              <p:cNvGrpSpPr/>
              <p:nvPr/>
            </p:nvGrpSpPr>
            <p:grpSpPr>
              <a:xfrm>
                <a:off x="1643510" y="762000"/>
                <a:ext cx="699230" cy="738664"/>
                <a:chOff x="2763429" y="762000"/>
                <a:chExt cx="293112" cy="738664"/>
              </a:xfrm>
            </p:grpSpPr>
            <p:sp>
              <p:nvSpPr>
                <p:cNvPr id="244" name="Rectangle 243"/>
                <p:cNvSpPr/>
                <p:nvPr/>
              </p:nvSpPr>
              <p:spPr>
                <a:xfrm>
                  <a:off x="2763429" y="762000"/>
                  <a:ext cx="293112" cy="369332"/>
                </a:xfrm>
                <a:prstGeom prst="rect">
                  <a:avLst/>
                </a:prstGeom>
              </p:spPr>
              <p:txBody>
                <a:bodyPr wrap="none">
                  <a:spAutoFit/>
                </a:bodyPr>
                <a:lstStyle/>
                <a:p>
                  <a:pPr algn="ctr"/>
                  <a:r>
                    <a:rPr lang="en-US" dirty="0" smtClean="0">
                      <a:solidFill>
                        <a:srgbClr val="CC00CC"/>
                      </a:solidFill>
                      <a:latin typeface="Cambria Math" panose="02040503050406030204" pitchFamily="18" charset="0"/>
                      <a:ea typeface="Cambria Math" panose="02040503050406030204" pitchFamily="18" charset="0"/>
                      <a:cs typeface="Arial" pitchFamily="34" charset="0"/>
                    </a:rPr>
                    <a:t>3t - 2</a:t>
                  </a:r>
                  <a:endParaRPr lang="en-US" dirty="0">
                    <a:solidFill>
                      <a:srgbClr val="CC00CC"/>
                    </a:solidFill>
                    <a:latin typeface="Cambria Math" panose="02040503050406030204" pitchFamily="18" charset="0"/>
                    <a:ea typeface="Cambria Math" panose="02040503050406030204" pitchFamily="18" charset="0"/>
                    <a:cs typeface="Arial" pitchFamily="34" charset="0"/>
                  </a:endParaRPr>
                </a:p>
              </p:txBody>
            </p:sp>
            <p:sp>
              <p:nvSpPr>
                <p:cNvPr id="245" name="Rectangle 244"/>
                <p:cNvSpPr/>
                <p:nvPr/>
              </p:nvSpPr>
              <p:spPr>
                <a:xfrm>
                  <a:off x="2844403" y="1131332"/>
                  <a:ext cx="131168" cy="369332"/>
                </a:xfrm>
                <a:prstGeom prst="rect">
                  <a:avLst/>
                </a:prstGeom>
              </p:spPr>
              <p:txBody>
                <a:bodyPr wrap="none">
                  <a:spAutoFit/>
                </a:bodyPr>
                <a:lstStyle/>
                <a:p>
                  <a:pPr algn="ctr"/>
                  <a:r>
                    <a:rPr lang="en-US" dirty="0" smtClean="0">
                      <a:solidFill>
                        <a:srgbClr val="CC00CC"/>
                      </a:solidFill>
                      <a:latin typeface="Cambria Math" panose="02040503050406030204" pitchFamily="18" charset="0"/>
                      <a:ea typeface="Cambria Math" panose="02040503050406030204" pitchFamily="18" charset="0"/>
                      <a:cs typeface="Arial" pitchFamily="34" charset="0"/>
                    </a:rPr>
                    <a:t>4</a:t>
                  </a:r>
                  <a:endParaRPr lang="en-US" dirty="0">
                    <a:solidFill>
                      <a:srgbClr val="CC00CC"/>
                    </a:solidFill>
                    <a:latin typeface="Cambria Math" panose="02040503050406030204" pitchFamily="18" charset="0"/>
                    <a:ea typeface="Cambria Math" panose="02040503050406030204" pitchFamily="18" charset="0"/>
                    <a:cs typeface="Arial" pitchFamily="34" charset="0"/>
                  </a:endParaRPr>
                </a:p>
              </p:txBody>
            </p:sp>
            <p:cxnSp>
              <p:nvCxnSpPr>
                <p:cNvPr id="246" name="Straight Connector 245"/>
                <p:cNvCxnSpPr/>
                <p:nvPr/>
              </p:nvCxnSpPr>
              <p:spPr>
                <a:xfrm>
                  <a:off x="2785078" y="1134229"/>
                  <a:ext cx="249819" cy="1588"/>
                </a:xfrm>
                <a:prstGeom prst="line">
                  <a:avLst/>
                </a:prstGeom>
                <a:ln w="19050" cap="sq" cmpd="sng">
                  <a:solidFill>
                    <a:srgbClr val="CC00CC"/>
                  </a:solidFill>
                  <a:round/>
                </a:ln>
                <a:effectLst/>
              </p:spPr>
              <p:style>
                <a:lnRef idx="2">
                  <a:schemeClr val="dk1"/>
                </a:lnRef>
                <a:fillRef idx="0">
                  <a:schemeClr val="dk1"/>
                </a:fillRef>
                <a:effectRef idx="1">
                  <a:schemeClr val="dk1"/>
                </a:effectRef>
                <a:fontRef idx="minor">
                  <a:schemeClr val="tx1"/>
                </a:fontRef>
              </p:style>
            </p:cxnSp>
          </p:grpSp>
          <p:sp>
            <p:nvSpPr>
              <p:cNvPr id="239" name="Rectangle 238"/>
              <p:cNvSpPr/>
              <p:nvPr/>
            </p:nvSpPr>
            <p:spPr>
              <a:xfrm>
                <a:off x="2294546" y="919163"/>
                <a:ext cx="304800"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pPr algn="ctr"/>
                <a:r>
                  <a:rPr lang="en-US" dirty="0" smtClean="0">
                    <a:solidFill>
                      <a:srgbClr val="CC00CC"/>
                    </a:solidFill>
                    <a:latin typeface="Cambria Math" panose="02040503050406030204" pitchFamily="18" charset="0"/>
                    <a:ea typeface="Cambria Math" panose="02040503050406030204" pitchFamily="18" charset="0"/>
                  </a:rPr>
                  <a:t>–</a:t>
                </a:r>
              </a:p>
            </p:txBody>
          </p:sp>
          <p:grpSp>
            <p:nvGrpSpPr>
              <p:cNvPr id="240" name="Group 98"/>
              <p:cNvGrpSpPr/>
              <p:nvPr/>
            </p:nvGrpSpPr>
            <p:grpSpPr>
              <a:xfrm>
                <a:off x="2599346" y="762000"/>
                <a:ext cx="795412" cy="738664"/>
                <a:chOff x="2483345" y="762000"/>
                <a:chExt cx="333431" cy="738664"/>
              </a:xfrm>
            </p:grpSpPr>
            <p:sp>
              <p:nvSpPr>
                <p:cNvPr id="241" name="Rectangle 240"/>
                <p:cNvSpPr/>
                <p:nvPr/>
              </p:nvSpPr>
              <p:spPr>
                <a:xfrm>
                  <a:off x="2483345" y="762000"/>
                  <a:ext cx="333431" cy="369332"/>
                </a:xfrm>
                <a:prstGeom prst="rect">
                  <a:avLst/>
                </a:prstGeom>
              </p:spPr>
              <p:txBody>
                <a:bodyPr wrap="none">
                  <a:spAutoFit/>
                </a:bodyPr>
                <a:lstStyle/>
                <a:p>
                  <a:pPr algn="ctr"/>
                  <a:r>
                    <a:rPr lang="en-US" dirty="0" smtClean="0">
                      <a:solidFill>
                        <a:srgbClr val="CC00CC"/>
                      </a:solidFill>
                      <a:latin typeface="Cambria Math" panose="02040503050406030204" pitchFamily="18" charset="0"/>
                      <a:ea typeface="Cambria Math" panose="02040503050406030204" pitchFamily="18" charset="0"/>
                      <a:cs typeface="Arial" pitchFamily="34" charset="0"/>
                    </a:rPr>
                    <a:t>2t + 3</a:t>
                  </a:r>
                  <a:endParaRPr lang="en-US" dirty="0">
                    <a:solidFill>
                      <a:srgbClr val="CC00CC"/>
                    </a:solidFill>
                    <a:latin typeface="Cambria Math" panose="02040503050406030204" pitchFamily="18" charset="0"/>
                    <a:ea typeface="Cambria Math" panose="02040503050406030204" pitchFamily="18" charset="0"/>
                    <a:cs typeface="Arial" pitchFamily="34" charset="0"/>
                  </a:endParaRPr>
                </a:p>
              </p:txBody>
            </p:sp>
            <p:sp>
              <p:nvSpPr>
                <p:cNvPr id="242" name="Rectangle 241"/>
                <p:cNvSpPr/>
                <p:nvPr/>
              </p:nvSpPr>
              <p:spPr>
                <a:xfrm>
                  <a:off x="2584476" y="1131332"/>
                  <a:ext cx="131168" cy="369332"/>
                </a:xfrm>
                <a:prstGeom prst="rect">
                  <a:avLst/>
                </a:prstGeom>
              </p:spPr>
              <p:txBody>
                <a:bodyPr wrap="none">
                  <a:spAutoFit/>
                </a:bodyPr>
                <a:lstStyle/>
                <a:p>
                  <a:pPr algn="ctr"/>
                  <a:r>
                    <a:rPr lang="en-US" dirty="0" smtClean="0">
                      <a:solidFill>
                        <a:srgbClr val="CC00CC"/>
                      </a:solidFill>
                      <a:latin typeface="Cambria Math" panose="02040503050406030204" pitchFamily="18" charset="0"/>
                      <a:ea typeface="Cambria Math" panose="02040503050406030204" pitchFamily="18" charset="0"/>
                      <a:cs typeface="Arial" pitchFamily="34" charset="0"/>
                    </a:rPr>
                    <a:t>3</a:t>
                  </a:r>
                  <a:endParaRPr lang="en-US" dirty="0">
                    <a:solidFill>
                      <a:srgbClr val="CC00CC"/>
                    </a:solidFill>
                    <a:latin typeface="Cambria Math" panose="02040503050406030204" pitchFamily="18" charset="0"/>
                    <a:ea typeface="Cambria Math" panose="02040503050406030204" pitchFamily="18" charset="0"/>
                    <a:cs typeface="Arial" pitchFamily="34" charset="0"/>
                  </a:endParaRPr>
                </a:p>
              </p:txBody>
            </p:sp>
            <p:cxnSp>
              <p:nvCxnSpPr>
                <p:cNvPr id="243" name="Straight Connector 242"/>
                <p:cNvCxnSpPr/>
                <p:nvPr/>
              </p:nvCxnSpPr>
              <p:spPr>
                <a:xfrm>
                  <a:off x="2525151" y="1134229"/>
                  <a:ext cx="249819" cy="1588"/>
                </a:xfrm>
                <a:prstGeom prst="line">
                  <a:avLst/>
                </a:prstGeom>
                <a:ln w="19050" cap="sq" cmpd="sng">
                  <a:solidFill>
                    <a:srgbClr val="CC00CC"/>
                  </a:solidFill>
                  <a:round/>
                </a:ln>
                <a:effectLst/>
              </p:spPr>
              <p:style>
                <a:lnRef idx="2">
                  <a:schemeClr val="dk1"/>
                </a:lnRef>
                <a:fillRef idx="0">
                  <a:schemeClr val="dk1"/>
                </a:fillRef>
                <a:effectRef idx="1">
                  <a:schemeClr val="dk1"/>
                </a:effectRef>
                <a:fontRef idx="minor">
                  <a:schemeClr val="tx1"/>
                </a:fontRef>
              </p:style>
            </p:cxnSp>
          </p:grpSp>
        </p:grpSp>
        <p:grpSp>
          <p:nvGrpSpPr>
            <p:cNvPr id="231" name="Group 98"/>
            <p:cNvGrpSpPr/>
            <p:nvPr/>
          </p:nvGrpSpPr>
          <p:grpSpPr>
            <a:xfrm>
              <a:off x="3706483" y="742544"/>
              <a:ext cx="340664" cy="738664"/>
              <a:chOff x="2440608" y="742544"/>
              <a:chExt cx="142804" cy="738664"/>
            </a:xfrm>
          </p:grpSpPr>
          <p:sp>
            <p:nvSpPr>
              <p:cNvPr id="235" name="Rectangle 234"/>
              <p:cNvSpPr/>
              <p:nvPr/>
            </p:nvSpPr>
            <p:spPr>
              <a:xfrm>
                <a:off x="2441806" y="742544"/>
                <a:ext cx="131168" cy="369332"/>
              </a:xfrm>
              <a:prstGeom prst="rect">
                <a:avLst/>
              </a:prstGeom>
            </p:spPr>
            <p:txBody>
              <a:bodyPr wrap="none">
                <a:spAutoFit/>
              </a:bodyPr>
              <a:lstStyle/>
              <a:p>
                <a:pPr algn="ctr"/>
                <a:r>
                  <a:rPr lang="en-US" dirty="0" smtClean="0">
                    <a:solidFill>
                      <a:srgbClr val="CC00CC"/>
                    </a:solidFill>
                    <a:latin typeface="Cambria Math" panose="02040503050406030204" pitchFamily="18" charset="0"/>
                    <a:ea typeface="Cambria Math" panose="02040503050406030204" pitchFamily="18" charset="0"/>
                    <a:cs typeface="Arial" pitchFamily="34" charset="0"/>
                  </a:rPr>
                  <a:t>2</a:t>
                </a:r>
                <a:endParaRPr lang="en-US" dirty="0">
                  <a:solidFill>
                    <a:srgbClr val="CC00CC"/>
                  </a:solidFill>
                  <a:latin typeface="Cambria Math" panose="02040503050406030204" pitchFamily="18" charset="0"/>
                  <a:ea typeface="Cambria Math" panose="02040503050406030204" pitchFamily="18" charset="0"/>
                  <a:cs typeface="Arial" pitchFamily="34" charset="0"/>
                </a:endParaRPr>
              </a:p>
            </p:txBody>
          </p:sp>
          <p:sp>
            <p:nvSpPr>
              <p:cNvPr id="236" name="Rectangle 235"/>
              <p:cNvSpPr/>
              <p:nvPr/>
            </p:nvSpPr>
            <p:spPr>
              <a:xfrm>
                <a:off x="2441809" y="1111876"/>
                <a:ext cx="131168" cy="369332"/>
              </a:xfrm>
              <a:prstGeom prst="rect">
                <a:avLst/>
              </a:prstGeom>
            </p:spPr>
            <p:txBody>
              <a:bodyPr wrap="none">
                <a:spAutoFit/>
              </a:bodyPr>
              <a:lstStyle/>
              <a:p>
                <a:pPr algn="ctr"/>
                <a:r>
                  <a:rPr lang="en-US" dirty="0" smtClean="0">
                    <a:solidFill>
                      <a:srgbClr val="CC00CC"/>
                    </a:solidFill>
                    <a:latin typeface="Cambria Math" panose="02040503050406030204" pitchFamily="18" charset="0"/>
                    <a:ea typeface="Cambria Math" panose="02040503050406030204" pitchFamily="18" charset="0"/>
                    <a:cs typeface="Arial" pitchFamily="34" charset="0"/>
                  </a:rPr>
                  <a:t>3</a:t>
                </a:r>
                <a:endParaRPr lang="en-US" dirty="0">
                  <a:solidFill>
                    <a:srgbClr val="CC00CC"/>
                  </a:solidFill>
                  <a:latin typeface="Cambria Math" panose="02040503050406030204" pitchFamily="18" charset="0"/>
                  <a:ea typeface="Cambria Math" panose="02040503050406030204" pitchFamily="18" charset="0"/>
                  <a:cs typeface="Arial" pitchFamily="34" charset="0"/>
                </a:endParaRPr>
              </a:p>
            </p:txBody>
          </p:sp>
          <p:cxnSp>
            <p:nvCxnSpPr>
              <p:cNvPr id="237" name="Straight Connector 236"/>
              <p:cNvCxnSpPr/>
              <p:nvPr/>
            </p:nvCxnSpPr>
            <p:spPr>
              <a:xfrm>
                <a:off x="2440608" y="1114773"/>
                <a:ext cx="142804" cy="1588"/>
              </a:xfrm>
              <a:prstGeom prst="line">
                <a:avLst/>
              </a:prstGeom>
              <a:ln w="19050" cap="sq" cmpd="sng">
                <a:solidFill>
                  <a:srgbClr val="CC00CC"/>
                </a:solidFill>
                <a:round/>
              </a:ln>
              <a:effectLst/>
            </p:spPr>
            <p:style>
              <a:lnRef idx="2">
                <a:schemeClr val="dk1"/>
              </a:lnRef>
              <a:fillRef idx="0">
                <a:schemeClr val="dk1"/>
              </a:fillRef>
              <a:effectRef idx="1">
                <a:schemeClr val="dk1"/>
              </a:effectRef>
              <a:fontRef idx="minor">
                <a:schemeClr val="tx1"/>
              </a:fontRef>
            </p:style>
          </p:cxnSp>
        </p:grpSp>
        <p:sp>
          <p:nvSpPr>
            <p:cNvPr id="232" name="Rectangle 231"/>
            <p:cNvSpPr/>
            <p:nvPr/>
          </p:nvSpPr>
          <p:spPr>
            <a:xfrm>
              <a:off x="4351946" y="919163"/>
              <a:ext cx="304800"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pPr algn="ctr"/>
              <a:r>
                <a:rPr lang="en-US" dirty="0" smtClean="0">
                  <a:solidFill>
                    <a:srgbClr val="CC00CC"/>
                  </a:solidFill>
                  <a:latin typeface="Cambria Math" panose="02040503050406030204" pitchFamily="18" charset="0"/>
                  <a:ea typeface="Cambria Math" panose="02040503050406030204" pitchFamily="18" charset="0"/>
                </a:rPr>
                <a:t>t</a:t>
              </a:r>
            </a:p>
          </p:txBody>
        </p:sp>
        <p:sp>
          <p:nvSpPr>
            <p:cNvPr id="233" name="Rectangle 232"/>
            <p:cNvSpPr/>
            <p:nvPr/>
          </p:nvSpPr>
          <p:spPr>
            <a:xfrm>
              <a:off x="3361346" y="919163"/>
              <a:ext cx="304800"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pPr algn="ctr"/>
              <a:r>
                <a:rPr lang="en-US" dirty="0" smtClean="0">
                  <a:solidFill>
                    <a:srgbClr val="CC00CC"/>
                  </a:solidFill>
                  <a:latin typeface="Cambria Math" panose="02040503050406030204" pitchFamily="18" charset="0"/>
                  <a:ea typeface="Cambria Math" panose="02040503050406030204" pitchFamily="18" charset="0"/>
                </a:rPr>
                <a:t>=</a:t>
              </a:r>
            </a:p>
          </p:txBody>
        </p:sp>
        <p:sp>
          <p:nvSpPr>
            <p:cNvPr id="234" name="Rectangle 233"/>
            <p:cNvSpPr/>
            <p:nvPr/>
          </p:nvSpPr>
          <p:spPr>
            <a:xfrm>
              <a:off x="4047146" y="919163"/>
              <a:ext cx="304800"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pPr algn="ctr"/>
              <a:r>
                <a:rPr lang="en-US" dirty="0" smtClean="0">
                  <a:solidFill>
                    <a:srgbClr val="CC00CC"/>
                  </a:solidFill>
                  <a:latin typeface="Cambria Math" panose="02040503050406030204" pitchFamily="18" charset="0"/>
                  <a:ea typeface="Cambria Math" panose="02040503050406030204" pitchFamily="18" charset="0"/>
                </a:rPr>
                <a:t>–</a:t>
              </a:r>
            </a:p>
          </p:txBody>
        </p:sp>
      </p:grpSp>
      <p:grpSp>
        <p:nvGrpSpPr>
          <p:cNvPr id="247" name="Group 98"/>
          <p:cNvGrpSpPr/>
          <p:nvPr/>
        </p:nvGrpSpPr>
        <p:grpSpPr>
          <a:xfrm>
            <a:off x="3837812" y="1134047"/>
            <a:ext cx="340665" cy="675094"/>
            <a:chOff x="2783131" y="762000"/>
            <a:chExt cx="142804" cy="675094"/>
          </a:xfrm>
        </p:grpSpPr>
        <p:sp>
          <p:nvSpPr>
            <p:cNvPr id="248" name="Rectangle 247"/>
            <p:cNvSpPr/>
            <p:nvPr/>
          </p:nvSpPr>
          <p:spPr>
            <a:xfrm>
              <a:off x="2788947" y="762000"/>
              <a:ext cx="131168" cy="369332"/>
            </a:xfrm>
            <a:prstGeom prst="rect">
              <a:avLst/>
            </a:prstGeom>
          </p:spPr>
          <p:txBody>
            <a:bodyPr wrap="none">
              <a:spAutoFit/>
            </a:bodyPr>
            <a:lstStyle/>
            <a:p>
              <a:pPr algn="ctr"/>
              <a:r>
                <a:rPr lang="en-US" dirty="0" smtClean="0">
                  <a:solidFill>
                    <a:prstClr val="black"/>
                  </a:solidFill>
                  <a:latin typeface="Cambria Math" panose="02040503050406030204" pitchFamily="18" charset="0"/>
                  <a:ea typeface="Cambria Math" panose="02040503050406030204" pitchFamily="18" charset="0"/>
                  <a:cs typeface="Arial" pitchFamily="34" charset="0"/>
                </a:rPr>
                <a:t>2</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249" name="Rectangle 248"/>
            <p:cNvSpPr/>
            <p:nvPr/>
          </p:nvSpPr>
          <p:spPr>
            <a:xfrm>
              <a:off x="2788949" y="1067762"/>
              <a:ext cx="131168" cy="369332"/>
            </a:xfrm>
            <a:prstGeom prst="rect">
              <a:avLst/>
            </a:prstGeom>
          </p:spPr>
          <p:txBody>
            <a:bodyPr wrap="none">
              <a:spAutoFit/>
            </a:bodyPr>
            <a:lstStyle/>
            <a:p>
              <a:pPr algn="ctr"/>
              <a:r>
                <a:rPr lang="en-US" dirty="0" smtClean="0">
                  <a:solidFill>
                    <a:prstClr val="black"/>
                  </a:solidFill>
                  <a:latin typeface="Cambria Math" panose="02040503050406030204" pitchFamily="18" charset="0"/>
                  <a:ea typeface="Cambria Math" panose="02040503050406030204" pitchFamily="18" charset="0"/>
                  <a:cs typeface="Arial" pitchFamily="34" charset="0"/>
                </a:rPr>
                <a:t>3</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cxnSp>
          <p:nvCxnSpPr>
            <p:cNvPr id="250" name="Straight Connector 249"/>
            <p:cNvCxnSpPr/>
            <p:nvPr/>
          </p:nvCxnSpPr>
          <p:spPr>
            <a:xfrm>
              <a:off x="2783131" y="1134229"/>
              <a:ext cx="142804" cy="1588"/>
            </a:xfrm>
            <a:prstGeom prst="line">
              <a:avLst/>
            </a:prstGeom>
            <a:ln w="19050" cap="sq" cmpd="sng">
              <a:round/>
            </a:ln>
            <a:effectLst/>
          </p:spPr>
          <p:style>
            <a:lnRef idx="2">
              <a:schemeClr val="dk1"/>
            </a:lnRef>
            <a:fillRef idx="0">
              <a:schemeClr val="dk1"/>
            </a:fillRef>
            <a:effectRef idx="1">
              <a:schemeClr val="dk1"/>
            </a:effectRef>
            <a:fontRef idx="minor">
              <a:schemeClr val="tx1"/>
            </a:fontRef>
          </p:style>
        </p:cxnSp>
      </p:grpSp>
      <p:sp>
        <p:nvSpPr>
          <p:cNvPr id="251" name="Rectangle 250"/>
          <p:cNvSpPr/>
          <p:nvPr/>
        </p:nvSpPr>
        <p:spPr>
          <a:xfrm>
            <a:off x="4495800" y="1291210"/>
            <a:ext cx="304800"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pPr algn="ctr"/>
            <a:r>
              <a:rPr lang="en-US" dirty="0" smtClean="0">
                <a:solidFill>
                  <a:prstClr val="black"/>
                </a:solidFill>
                <a:latin typeface="Cambria Math" panose="02040503050406030204" pitchFamily="18" charset="0"/>
                <a:ea typeface="Cambria Math" panose="02040503050406030204" pitchFamily="18" charset="0"/>
              </a:rPr>
              <a:t>t</a:t>
            </a:r>
          </a:p>
        </p:txBody>
      </p:sp>
      <p:sp>
        <p:nvSpPr>
          <p:cNvPr id="252" name="Rectangle 251"/>
          <p:cNvSpPr/>
          <p:nvPr/>
        </p:nvSpPr>
        <p:spPr>
          <a:xfrm>
            <a:off x="3452860" y="1291210"/>
            <a:ext cx="304800"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pPr algn="ctr"/>
            <a:r>
              <a:rPr lang="en-US" dirty="0" smtClean="0">
                <a:solidFill>
                  <a:prstClr val="black"/>
                </a:solidFill>
                <a:latin typeface="Cambria Math" panose="02040503050406030204" pitchFamily="18" charset="0"/>
                <a:ea typeface="Cambria Math" panose="02040503050406030204" pitchFamily="18" charset="0"/>
              </a:rPr>
              <a:t>=</a:t>
            </a:r>
          </a:p>
        </p:txBody>
      </p:sp>
      <p:sp>
        <p:nvSpPr>
          <p:cNvPr id="253" name="Rectangle 252"/>
          <p:cNvSpPr/>
          <p:nvPr/>
        </p:nvSpPr>
        <p:spPr>
          <a:xfrm>
            <a:off x="4191000" y="1291210"/>
            <a:ext cx="304800"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pPr algn="ctr"/>
            <a:r>
              <a:rPr lang="en-US" dirty="0" smtClean="0">
                <a:solidFill>
                  <a:prstClr val="black"/>
                </a:solidFill>
                <a:latin typeface="Cambria Math" panose="02040503050406030204" pitchFamily="18" charset="0"/>
                <a:ea typeface="Cambria Math" panose="02040503050406030204" pitchFamily="18" charset="0"/>
              </a:rPr>
              <a:t>–</a:t>
            </a:r>
          </a:p>
        </p:txBody>
      </p:sp>
      <p:grpSp>
        <p:nvGrpSpPr>
          <p:cNvPr id="186" name="Group 185"/>
          <p:cNvGrpSpPr/>
          <p:nvPr/>
        </p:nvGrpSpPr>
        <p:grpSpPr>
          <a:xfrm>
            <a:off x="4778627" y="648377"/>
            <a:ext cx="2332783" cy="1208211"/>
            <a:chOff x="6112508" y="3069896"/>
            <a:chExt cx="1670227" cy="1128681"/>
          </a:xfrm>
        </p:grpSpPr>
        <p:sp>
          <p:nvSpPr>
            <p:cNvPr id="187" name="Cloud Callout 186"/>
            <p:cNvSpPr/>
            <p:nvPr/>
          </p:nvSpPr>
          <p:spPr>
            <a:xfrm>
              <a:off x="6112508" y="3069896"/>
              <a:ext cx="1660262" cy="1128681"/>
            </a:xfrm>
            <a:prstGeom prst="cloudCallout">
              <a:avLst>
                <a:gd name="adj1" fmla="val -68775"/>
                <a:gd name="adj2" fmla="val 37403"/>
              </a:avLst>
            </a:prstGeom>
            <a:gradFill flip="none" rotWithShape="1">
              <a:gsLst>
                <a:gs pos="0">
                  <a:srgbClr val="FF6600">
                    <a:tint val="66000"/>
                    <a:satMod val="160000"/>
                  </a:srgbClr>
                </a:gs>
                <a:gs pos="50000">
                  <a:srgbClr val="FF6600">
                    <a:tint val="44500"/>
                    <a:satMod val="160000"/>
                  </a:srgbClr>
                </a:gs>
                <a:gs pos="100000">
                  <a:srgbClr val="FF6600">
                    <a:tint val="23500"/>
                    <a:satMod val="16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mbria Math" panose="02040503050406030204" pitchFamily="18" charset="0"/>
                <a:ea typeface="Cambria Math" panose="02040503050406030204" pitchFamily="18" charset="0"/>
              </a:endParaRPr>
            </a:p>
          </p:txBody>
        </p:sp>
        <p:sp>
          <p:nvSpPr>
            <p:cNvPr id="188" name="Rectangle 187"/>
            <p:cNvSpPr/>
            <p:nvPr/>
          </p:nvSpPr>
          <p:spPr>
            <a:xfrm>
              <a:off x="6153136" y="3317472"/>
              <a:ext cx="1629599" cy="546283"/>
            </a:xfrm>
            <a:prstGeom prst="rect">
              <a:avLst/>
            </a:prstGeom>
          </p:spPr>
          <p:txBody>
            <a:bodyPr wrap="square">
              <a:spAutoFit/>
            </a:bodyPr>
            <a:lstStyle/>
            <a:p>
              <a:pPr algn="ctr"/>
              <a:r>
                <a:rPr lang="en-US" sz="1600" b="1" dirty="0" smtClean="0">
                  <a:solidFill>
                    <a:srgbClr val="002060"/>
                  </a:solidFill>
                  <a:latin typeface="Cambria Math" panose="02040503050406030204" pitchFamily="18" charset="0"/>
                  <a:ea typeface="Cambria Math" panose="02040503050406030204" pitchFamily="18" charset="0"/>
                </a:rPr>
                <a:t>To do this we will find LCM of 4 and 3.</a:t>
              </a:r>
              <a:endParaRPr lang="en-US" sz="1600" b="1" dirty="0">
                <a:solidFill>
                  <a:srgbClr val="002060"/>
                </a:solidFill>
                <a:latin typeface="Cambria Math" panose="02040503050406030204" pitchFamily="18" charset="0"/>
                <a:ea typeface="Cambria Math" panose="02040503050406030204" pitchFamily="18" charset="0"/>
              </a:endParaRPr>
            </a:p>
          </p:txBody>
        </p:sp>
      </p:grpSp>
      <p:sp>
        <p:nvSpPr>
          <p:cNvPr id="205" name="Cloud Callout 204"/>
          <p:cNvSpPr/>
          <p:nvPr/>
        </p:nvSpPr>
        <p:spPr>
          <a:xfrm>
            <a:off x="4835985" y="610931"/>
            <a:ext cx="2204132" cy="1189709"/>
          </a:xfrm>
          <a:prstGeom prst="cloudCallout">
            <a:avLst>
              <a:gd name="adj1" fmla="val -73629"/>
              <a:gd name="adj2" fmla="val 40872"/>
            </a:avLst>
          </a:prstGeom>
          <a:solidFill>
            <a:srgbClr val="E9ED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mbria Math" panose="02040503050406030204" pitchFamily="18" charset="0"/>
              <a:ea typeface="Cambria Math" panose="02040503050406030204" pitchFamily="18" charset="0"/>
            </a:endParaRPr>
          </a:p>
        </p:txBody>
      </p:sp>
      <p:sp>
        <p:nvSpPr>
          <p:cNvPr id="206" name="Rectangle 205"/>
          <p:cNvSpPr/>
          <p:nvPr/>
        </p:nvSpPr>
        <p:spPr>
          <a:xfrm>
            <a:off x="5196154" y="902586"/>
            <a:ext cx="1490291" cy="584775"/>
          </a:xfrm>
          <a:prstGeom prst="rect">
            <a:avLst/>
          </a:prstGeom>
        </p:spPr>
        <p:txBody>
          <a:bodyPr wrap="square">
            <a:spAutoFit/>
          </a:bodyPr>
          <a:lstStyle/>
          <a:p>
            <a:pPr algn="ctr"/>
            <a:r>
              <a:rPr lang="en-US" sz="1600" b="1" dirty="0" smtClean="0">
                <a:solidFill>
                  <a:srgbClr val="002060"/>
                </a:solidFill>
                <a:latin typeface="Cambria Math" panose="02040503050406030204" pitchFamily="18" charset="0"/>
                <a:ea typeface="Cambria Math" panose="02040503050406030204" pitchFamily="18" charset="0"/>
              </a:rPr>
              <a:t>LCM of 4 and 3 is 12.</a:t>
            </a:r>
            <a:endParaRPr lang="en-US" sz="1600" b="1" dirty="0">
              <a:solidFill>
                <a:srgbClr val="002060"/>
              </a:solidFill>
              <a:latin typeface="Cambria Math" panose="02040503050406030204" pitchFamily="18" charset="0"/>
              <a:ea typeface="Cambria Math" panose="02040503050406030204" pitchFamily="18" charset="0"/>
            </a:endParaRPr>
          </a:p>
        </p:txBody>
      </p:sp>
      <p:sp>
        <p:nvSpPr>
          <p:cNvPr id="207" name="Rectangle 206"/>
          <p:cNvSpPr/>
          <p:nvPr/>
        </p:nvSpPr>
        <p:spPr>
          <a:xfrm>
            <a:off x="5288297" y="1032165"/>
            <a:ext cx="1490291" cy="338554"/>
          </a:xfrm>
          <a:prstGeom prst="rect">
            <a:avLst/>
          </a:prstGeom>
        </p:spPr>
        <p:txBody>
          <a:bodyPr wrap="square">
            <a:spAutoFit/>
          </a:bodyPr>
          <a:lstStyle/>
          <a:p>
            <a:pPr algn="ctr"/>
            <a:r>
              <a:rPr lang="en-US" sz="1600" b="1" dirty="0" smtClean="0">
                <a:solidFill>
                  <a:srgbClr val="FF0000"/>
                </a:solidFill>
                <a:latin typeface="Cambria Math" panose="02040503050406030204" pitchFamily="18" charset="0"/>
                <a:ea typeface="Cambria Math" panose="02040503050406030204" pitchFamily="18" charset="0"/>
              </a:rPr>
              <a:t>4 × ? = 12</a:t>
            </a:r>
            <a:endParaRPr lang="en-US" sz="1600" b="1" dirty="0">
              <a:solidFill>
                <a:srgbClr val="FF0000"/>
              </a:solidFill>
              <a:latin typeface="Cambria Math" panose="02040503050406030204" pitchFamily="18" charset="0"/>
              <a:ea typeface="Cambria Math" panose="02040503050406030204" pitchFamily="18" charset="0"/>
            </a:endParaRPr>
          </a:p>
        </p:txBody>
      </p:sp>
      <p:sp>
        <p:nvSpPr>
          <p:cNvPr id="208" name="Rectangle 207"/>
          <p:cNvSpPr/>
          <p:nvPr/>
        </p:nvSpPr>
        <p:spPr>
          <a:xfrm>
            <a:off x="5288297" y="1032165"/>
            <a:ext cx="1490291" cy="338554"/>
          </a:xfrm>
          <a:prstGeom prst="rect">
            <a:avLst/>
          </a:prstGeom>
        </p:spPr>
        <p:txBody>
          <a:bodyPr wrap="square">
            <a:spAutoFit/>
          </a:bodyPr>
          <a:lstStyle/>
          <a:p>
            <a:pPr algn="ctr"/>
            <a:r>
              <a:rPr lang="en-US" sz="1600" b="1" dirty="0" smtClean="0">
                <a:solidFill>
                  <a:srgbClr val="FF0000"/>
                </a:solidFill>
                <a:latin typeface="Cambria Math" panose="02040503050406030204" pitchFamily="18" charset="0"/>
                <a:ea typeface="Cambria Math" panose="02040503050406030204" pitchFamily="18" charset="0"/>
              </a:rPr>
              <a:t>4 × 3 = 12</a:t>
            </a:r>
            <a:endParaRPr lang="en-US" sz="1600" b="1" dirty="0">
              <a:solidFill>
                <a:srgbClr val="FF0000"/>
              </a:solidFill>
              <a:latin typeface="Cambria Math" panose="02040503050406030204" pitchFamily="18" charset="0"/>
              <a:ea typeface="Cambria Math" panose="02040503050406030204" pitchFamily="18" charset="0"/>
            </a:endParaRPr>
          </a:p>
        </p:txBody>
      </p:sp>
      <p:sp>
        <p:nvSpPr>
          <p:cNvPr id="217" name="TextBox 216"/>
          <p:cNvSpPr txBox="1"/>
          <p:nvPr/>
        </p:nvSpPr>
        <p:spPr>
          <a:xfrm>
            <a:off x="682768" y="1773429"/>
            <a:ext cx="278839"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sym typeface="Symbol"/>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grpSp>
        <p:nvGrpSpPr>
          <p:cNvPr id="218" name="Group 98"/>
          <p:cNvGrpSpPr/>
          <p:nvPr/>
        </p:nvGrpSpPr>
        <p:grpSpPr>
          <a:xfrm>
            <a:off x="946084" y="1661162"/>
            <a:ext cx="930063" cy="674132"/>
            <a:chOff x="2708850" y="762000"/>
            <a:chExt cx="389876" cy="674132"/>
          </a:xfrm>
        </p:grpSpPr>
        <p:sp>
          <p:nvSpPr>
            <p:cNvPr id="219" name="Rectangle 218"/>
            <p:cNvSpPr/>
            <p:nvPr/>
          </p:nvSpPr>
          <p:spPr>
            <a:xfrm>
              <a:off x="2708850" y="762000"/>
              <a:ext cx="389876" cy="369332"/>
            </a:xfrm>
            <a:prstGeom prst="rect">
              <a:avLst/>
            </a:prstGeom>
          </p:spPr>
          <p:txBody>
            <a:bodyPr wrap="none">
              <a:spAutoFit/>
            </a:bodyPr>
            <a:lstStyle/>
            <a:p>
              <a:pPr algn="ctr"/>
              <a:r>
                <a:rPr lang="en-US" dirty="0" smtClean="0">
                  <a:solidFill>
                    <a:prstClr val="black"/>
                  </a:solidFill>
                  <a:latin typeface="Cambria Math" panose="02040503050406030204" pitchFamily="18" charset="0"/>
                  <a:ea typeface="Cambria Math" panose="02040503050406030204" pitchFamily="18" charset="0"/>
                  <a:cs typeface="Arial" pitchFamily="34" charset="0"/>
                </a:rPr>
                <a:t>(3t – 2)</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220" name="Rectangle 219"/>
            <p:cNvSpPr/>
            <p:nvPr/>
          </p:nvSpPr>
          <p:spPr>
            <a:xfrm>
              <a:off x="2838206" y="1066800"/>
              <a:ext cx="131168" cy="369332"/>
            </a:xfrm>
            <a:prstGeom prst="rect">
              <a:avLst/>
            </a:prstGeom>
          </p:spPr>
          <p:txBody>
            <a:bodyPr wrap="none">
              <a:spAutoFit/>
            </a:bodyPr>
            <a:lstStyle/>
            <a:p>
              <a:pPr algn="ctr"/>
              <a:r>
                <a:rPr lang="en-US" dirty="0" smtClean="0">
                  <a:solidFill>
                    <a:prstClr val="black"/>
                  </a:solidFill>
                  <a:latin typeface="Cambria Math" panose="02040503050406030204" pitchFamily="18" charset="0"/>
                  <a:ea typeface="Cambria Math" panose="02040503050406030204" pitchFamily="18" charset="0"/>
                  <a:cs typeface="Arial" pitchFamily="34" charset="0"/>
                </a:rPr>
                <a:t>4</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cxnSp>
          <p:nvCxnSpPr>
            <p:cNvPr id="221" name="Straight Connector 220"/>
            <p:cNvCxnSpPr/>
            <p:nvPr/>
          </p:nvCxnSpPr>
          <p:spPr>
            <a:xfrm>
              <a:off x="2766391" y="1134229"/>
              <a:ext cx="274801" cy="1588"/>
            </a:xfrm>
            <a:prstGeom prst="line">
              <a:avLst/>
            </a:prstGeom>
            <a:ln w="19050" cap="sq" cmpd="sng">
              <a:round/>
            </a:ln>
            <a:effectLst/>
          </p:spPr>
          <p:style>
            <a:lnRef idx="2">
              <a:schemeClr val="dk1"/>
            </a:lnRef>
            <a:fillRef idx="0">
              <a:schemeClr val="dk1"/>
            </a:fillRef>
            <a:effectRef idx="1">
              <a:schemeClr val="dk1"/>
            </a:effectRef>
            <a:fontRef idx="minor">
              <a:schemeClr val="tx1"/>
            </a:fontRef>
          </p:style>
        </p:cxnSp>
      </p:grpSp>
      <p:sp>
        <p:nvSpPr>
          <p:cNvPr id="222" name="Rectangle 221"/>
          <p:cNvSpPr/>
          <p:nvPr/>
        </p:nvSpPr>
        <p:spPr>
          <a:xfrm>
            <a:off x="1748779" y="1843149"/>
            <a:ext cx="304800"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pPr algn="ctr"/>
            <a:r>
              <a:rPr lang="en-US" dirty="0" smtClean="0">
                <a:solidFill>
                  <a:prstClr val="black"/>
                </a:solidFill>
                <a:latin typeface="Cambria Math" panose="02040503050406030204" pitchFamily="18" charset="0"/>
                <a:ea typeface="Cambria Math" panose="02040503050406030204" pitchFamily="18" charset="0"/>
              </a:rPr>
              <a:t>×</a:t>
            </a:r>
            <a:endParaRPr lang="en-US" dirty="0">
              <a:solidFill>
                <a:prstClr val="black"/>
              </a:solidFill>
              <a:latin typeface="Cambria Math" panose="02040503050406030204" pitchFamily="18" charset="0"/>
              <a:ea typeface="Cambria Math" panose="02040503050406030204" pitchFamily="18" charset="0"/>
            </a:endParaRPr>
          </a:p>
        </p:txBody>
      </p:sp>
      <p:sp>
        <p:nvSpPr>
          <p:cNvPr id="223" name="Rectangle 222"/>
          <p:cNvSpPr/>
          <p:nvPr/>
        </p:nvSpPr>
        <p:spPr>
          <a:xfrm>
            <a:off x="1959594" y="1839901"/>
            <a:ext cx="440399"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pPr algn="ctr"/>
            <a:r>
              <a:rPr lang="en-US" dirty="0" smtClean="0">
                <a:solidFill>
                  <a:prstClr val="black"/>
                </a:solidFill>
                <a:latin typeface="Cambria Math" panose="02040503050406030204" pitchFamily="18" charset="0"/>
                <a:ea typeface="Cambria Math" panose="02040503050406030204" pitchFamily="18" charset="0"/>
              </a:rPr>
              <a:t>12</a:t>
            </a:r>
            <a:endParaRPr lang="en-US" dirty="0">
              <a:solidFill>
                <a:prstClr val="black"/>
              </a:solidFill>
              <a:latin typeface="Cambria Math" panose="02040503050406030204" pitchFamily="18" charset="0"/>
              <a:ea typeface="Cambria Math" panose="02040503050406030204" pitchFamily="18" charset="0"/>
            </a:endParaRPr>
          </a:p>
        </p:txBody>
      </p:sp>
      <p:sp>
        <p:nvSpPr>
          <p:cNvPr id="224" name="Rectangle 223"/>
          <p:cNvSpPr/>
          <p:nvPr/>
        </p:nvSpPr>
        <p:spPr>
          <a:xfrm>
            <a:off x="2318551" y="1850313"/>
            <a:ext cx="304800"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pPr algn="ctr"/>
            <a:r>
              <a:rPr lang="en-US" dirty="0">
                <a:solidFill>
                  <a:prstClr val="black"/>
                </a:solidFill>
                <a:latin typeface="Cambria Math" panose="02040503050406030204" pitchFamily="18" charset="0"/>
                <a:ea typeface="Cambria Math" panose="02040503050406030204" pitchFamily="18" charset="0"/>
              </a:rPr>
              <a:t>–</a:t>
            </a:r>
          </a:p>
        </p:txBody>
      </p:sp>
      <p:grpSp>
        <p:nvGrpSpPr>
          <p:cNvPr id="225" name="Group 98"/>
          <p:cNvGrpSpPr/>
          <p:nvPr/>
        </p:nvGrpSpPr>
        <p:grpSpPr>
          <a:xfrm>
            <a:off x="2519618" y="1697229"/>
            <a:ext cx="987771" cy="674132"/>
            <a:chOff x="2696756" y="762000"/>
            <a:chExt cx="414067" cy="674132"/>
          </a:xfrm>
        </p:grpSpPr>
        <p:sp>
          <p:nvSpPr>
            <p:cNvPr id="226" name="Rectangle 225"/>
            <p:cNvSpPr/>
            <p:nvPr/>
          </p:nvSpPr>
          <p:spPr>
            <a:xfrm>
              <a:off x="2696756" y="762000"/>
              <a:ext cx="414067" cy="369332"/>
            </a:xfrm>
            <a:prstGeom prst="rect">
              <a:avLst/>
            </a:prstGeom>
          </p:spPr>
          <p:txBody>
            <a:bodyPr wrap="none">
              <a:spAutoFit/>
            </a:bodyPr>
            <a:lstStyle/>
            <a:p>
              <a:pPr algn="ctr"/>
              <a:r>
                <a:rPr lang="en-US" dirty="0" smtClean="0">
                  <a:solidFill>
                    <a:prstClr val="black"/>
                  </a:solidFill>
                  <a:latin typeface="Cambria Math" panose="02040503050406030204" pitchFamily="18" charset="0"/>
                  <a:ea typeface="Cambria Math" panose="02040503050406030204" pitchFamily="18" charset="0"/>
                  <a:cs typeface="Arial" pitchFamily="34" charset="0"/>
                </a:rPr>
                <a:t>(2t </a:t>
              </a:r>
              <a:r>
                <a:rPr lang="en-US" dirty="0">
                  <a:solidFill>
                    <a:prstClr val="black"/>
                  </a:solidFill>
                  <a:latin typeface="Cambria Math" panose="02040503050406030204" pitchFamily="18" charset="0"/>
                  <a:ea typeface="Cambria Math" panose="02040503050406030204" pitchFamily="18" charset="0"/>
                  <a:cs typeface="Arial" pitchFamily="34" charset="0"/>
                </a:rPr>
                <a:t>+ </a:t>
              </a:r>
              <a:r>
                <a:rPr lang="en-US" dirty="0" smtClean="0">
                  <a:solidFill>
                    <a:prstClr val="black"/>
                  </a:solidFill>
                  <a:latin typeface="Cambria Math" panose="02040503050406030204" pitchFamily="18" charset="0"/>
                  <a:ea typeface="Cambria Math" panose="02040503050406030204" pitchFamily="18" charset="0"/>
                  <a:cs typeface="Arial" pitchFamily="34" charset="0"/>
                </a:rPr>
                <a:t>3)</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227" name="Rectangle 226"/>
            <p:cNvSpPr/>
            <p:nvPr/>
          </p:nvSpPr>
          <p:spPr>
            <a:xfrm>
              <a:off x="2838206" y="1066800"/>
              <a:ext cx="131168" cy="369332"/>
            </a:xfrm>
            <a:prstGeom prst="rect">
              <a:avLst/>
            </a:prstGeom>
          </p:spPr>
          <p:txBody>
            <a:bodyPr wrap="none">
              <a:spAutoFit/>
            </a:bodyPr>
            <a:lstStyle/>
            <a:p>
              <a:pPr algn="ctr"/>
              <a:r>
                <a:rPr lang="en-US" dirty="0" smtClean="0">
                  <a:solidFill>
                    <a:prstClr val="black"/>
                  </a:solidFill>
                  <a:latin typeface="Cambria Math" panose="02040503050406030204" pitchFamily="18" charset="0"/>
                  <a:ea typeface="Cambria Math" panose="02040503050406030204" pitchFamily="18" charset="0"/>
                  <a:cs typeface="Arial" pitchFamily="34" charset="0"/>
                </a:rPr>
                <a:t>3</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cxnSp>
          <p:nvCxnSpPr>
            <p:cNvPr id="228" name="Straight Connector 227"/>
            <p:cNvCxnSpPr/>
            <p:nvPr/>
          </p:nvCxnSpPr>
          <p:spPr>
            <a:xfrm>
              <a:off x="2752651" y="1134229"/>
              <a:ext cx="302281" cy="1588"/>
            </a:xfrm>
            <a:prstGeom prst="line">
              <a:avLst/>
            </a:prstGeom>
            <a:ln w="19050" cap="sq" cmpd="sng">
              <a:round/>
            </a:ln>
            <a:effectLst/>
          </p:spPr>
          <p:style>
            <a:lnRef idx="2">
              <a:schemeClr val="dk1"/>
            </a:lnRef>
            <a:fillRef idx="0">
              <a:schemeClr val="dk1"/>
            </a:fillRef>
            <a:effectRef idx="1">
              <a:schemeClr val="dk1"/>
            </a:effectRef>
            <a:fontRef idx="minor">
              <a:schemeClr val="tx1"/>
            </a:fontRef>
          </p:style>
        </p:cxnSp>
      </p:grpSp>
      <p:grpSp>
        <p:nvGrpSpPr>
          <p:cNvPr id="195" name="Group 194"/>
          <p:cNvGrpSpPr/>
          <p:nvPr/>
        </p:nvGrpSpPr>
        <p:grpSpPr>
          <a:xfrm>
            <a:off x="4853843" y="605079"/>
            <a:ext cx="2550753" cy="1329032"/>
            <a:chOff x="6043424" y="3031638"/>
            <a:chExt cx="1826289" cy="1241549"/>
          </a:xfrm>
        </p:grpSpPr>
        <p:sp>
          <p:nvSpPr>
            <p:cNvPr id="196" name="Cloud Callout 195"/>
            <p:cNvSpPr/>
            <p:nvPr/>
          </p:nvSpPr>
          <p:spPr>
            <a:xfrm>
              <a:off x="6043424" y="3031638"/>
              <a:ext cx="1826289" cy="1241549"/>
            </a:xfrm>
            <a:prstGeom prst="cloudCallout">
              <a:avLst>
                <a:gd name="adj1" fmla="val -68775"/>
                <a:gd name="adj2" fmla="val 37403"/>
              </a:avLst>
            </a:prstGeom>
            <a:gradFill flip="none" rotWithShape="1">
              <a:gsLst>
                <a:gs pos="0">
                  <a:srgbClr val="FF33CC">
                    <a:tint val="66000"/>
                    <a:satMod val="160000"/>
                  </a:srgbClr>
                </a:gs>
                <a:gs pos="50000">
                  <a:srgbClr val="FF33CC">
                    <a:tint val="44500"/>
                    <a:satMod val="160000"/>
                  </a:srgbClr>
                </a:gs>
                <a:gs pos="100000">
                  <a:srgbClr val="FF33CC">
                    <a:tint val="23500"/>
                    <a:satMod val="16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mbria Math" panose="02040503050406030204" pitchFamily="18" charset="0"/>
                <a:ea typeface="Cambria Math" panose="02040503050406030204" pitchFamily="18" charset="0"/>
              </a:endParaRPr>
            </a:p>
          </p:txBody>
        </p:sp>
        <p:sp>
          <p:nvSpPr>
            <p:cNvPr id="197" name="Rectangle 196"/>
            <p:cNvSpPr/>
            <p:nvPr/>
          </p:nvSpPr>
          <p:spPr>
            <a:xfrm>
              <a:off x="6153136" y="3317472"/>
              <a:ext cx="1629599" cy="776297"/>
            </a:xfrm>
            <a:prstGeom prst="rect">
              <a:avLst/>
            </a:prstGeom>
          </p:spPr>
          <p:txBody>
            <a:bodyPr wrap="square">
              <a:spAutoFit/>
            </a:bodyPr>
            <a:lstStyle/>
            <a:p>
              <a:pPr algn="ctr"/>
              <a:r>
                <a:rPr lang="en-US" sz="1600" b="1" dirty="0" smtClean="0">
                  <a:solidFill>
                    <a:srgbClr val="002060"/>
                  </a:solidFill>
                  <a:latin typeface="Cambria Math" panose="02040503050406030204" pitchFamily="18" charset="0"/>
                  <a:ea typeface="Cambria Math" panose="02040503050406030204" pitchFamily="18" charset="0"/>
                </a:rPr>
                <a:t>Now, to eliminate the denominators multiply each term by 12.</a:t>
              </a:r>
              <a:endParaRPr lang="en-US" sz="1600" b="1" dirty="0">
                <a:solidFill>
                  <a:srgbClr val="002060"/>
                </a:solidFill>
                <a:latin typeface="Cambria Math" panose="02040503050406030204" pitchFamily="18" charset="0"/>
                <a:ea typeface="Cambria Math" panose="02040503050406030204" pitchFamily="18" charset="0"/>
              </a:endParaRPr>
            </a:p>
          </p:txBody>
        </p:sp>
      </p:grpSp>
      <p:sp>
        <p:nvSpPr>
          <p:cNvPr id="276" name="Rectangle 275"/>
          <p:cNvSpPr/>
          <p:nvPr/>
        </p:nvSpPr>
        <p:spPr>
          <a:xfrm>
            <a:off x="3392628" y="1854960"/>
            <a:ext cx="304800"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pPr algn="ctr"/>
            <a:r>
              <a:rPr lang="en-US" dirty="0" smtClean="0">
                <a:solidFill>
                  <a:prstClr val="black"/>
                </a:solidFill>
                <a:latin typeface="Cambria Math" panose="02040503050406030204" pitchFamily="18" charset="0"/>
                <a:ea typeface="Cambria Math" panose="02040503050406030204" pitchFamily="18" charset="0"/>
              </a:rPr>
              <a:t>×</a:t>
            </a:r>
            <a:endParaRPr lang="en-US" dirty="0">
              <a:solidFill>
                <a:prstClr val="black"/>
              </a:solidFill>
              <a:latin typeface="Cambria Math" panose="02040503050406030204" pitchFamily="18" charset="0"/>
              <a:ea typeface="Cambria Math" panose="02040503050406030204" pitchFamily="18" charset="0"/>
            </a:endParaRPr>
          </a:p>
        </p:txBody>
      </p:sp>
      <p:sp>
        <p:nvSpPr>
          <p:cNvPr id="277" name="Rectangle 276"/>
          <p:cNvSpPr/>
          <p:nvPr/>
        </p:nvSpPr>
        <p:spPr>
          <a:xfrm>
            <a:off x="3603410" y="1851712"/>
            <a:ext cx="440399"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pPr algn="ctr"/>
            <a:r>
              <a:rPr lang="en-US" dirty="0" smtClean="0">
                <a:solidFill>
                  <a:prstClr val="black"/>
                </a:solidFill>
                <a:latin typeface="Cambria Math" panose="02040503050406030204" pitchFamily="18" charset="0"/>
                <a:ea typeface="Cambria Math" panose="02040503050406030204" pitchFamily="18" charset="0"/>
              </a:rPr>
              <a:t>12</a:t>
            </a:r>
            <a:endParaRPr lang="en-US" dirty="0">
              <a:solidFill>
                <a:prstClr val="black"/>
              </a:solidFill>
              <a:latin typeface="Cambria Math" panose="02040503050406030204" pitchFamily="18" charset="0"/>
              <a:ea typeface="Cambria Math" panose="02040503050406030204" pitchFamily="18" charset="0"/>
            </a:endParaRPr>
          </a:p>
        </p:txBody>
      </p:sp>
      <p:sp>
        <p:nvSpPr>
          <p:cNvPr id="278" name="Rectangle 277"/>
          <p:cNvSpPr/>
          <p:nvPr/>
        </p:nvSpPr>
        <p:spPr>
          <a:xfrm>
            <a:off x="3962400" y="1862124"/>
            <a:ext cx="304800"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pPr algn="ctr"/>
            <a:r>
              <a:rPr lang="en-US" dirty="0" smtClean="0">
                <a:solidFill>
                  <a:prstClr val="black"/>
                </a:solidFill>
                <a:latin typeface="Cambria Math" panose="02040503050406030204" pitchFamily="18" charset="0"/>
                <a:ea typeface="Cambria Math" panose="02040503050406030204" pitchFamily="18" charset="0"/>
              </a:rPr>
              <a:t>=</a:t>
            </a:r>
            <a:endParaRPr lang="en-US" dirty="0">
              <a:solidFill>
                <a:prstClr val="black"/>
              </a:solidFill>
              <a:latin typeface="Cambria Math" panose="02040503050406030204" pitchFamily="18" charset="0"/>
              <a:ea typeface="Cambria Math" panose="02040503050406030204" pitchFamily="18" charset="0"/>
            </a:endParaRPr>
          </a:p>
        </p:txBody>
      </p:sp>
      <p:grpSp>
        <p:nvGrpSpPr>
          <p:cNvPr id="279" name="Group 98"/>
          <p:cNvGrpSpPr/>
          <p:nvPr/>
        </p:nvGrpSpPr>
        <p:grpSpPr>
          <a:xfrm>
            <a:off x="4307991" y="1675044"/>
            <a:ext cx="340665" cy="675094"/>
            <a:chOff x="2783131" y="762000"/>
            <a:chExt cx="142804" cy="675094"/>
          </a:xfrm>
        </p:grpSpPr>
        <p:sp>
          <p:nvSpPr>
            <p:cNvPr id="285" name="Rectangle 284"/>
            <p:cNvSpPr/>
            <p:nvPr/>
          </p:nvSpPr>
          <p:spPr>
            <a:xfrm>
              <a:off x="2788947" y="762000"/>
              <a:ext cx="131168" cy="369332"/>
            </a:xfrm>
            <a:prstGeom prst="rect">
              <a:avLst/>
            </a:prstGeom>
          </p:spPr>
          <p:txBody>
            <a:bodyPr wrap="none">
              <a:spAutoFit/>
            </a:bodyPr>
            <a:lstStyle/>
            <a:p>
              <a:pPr algn="ctr"/>
              <a:r>
                <a:rPr lang="en-US" dirty="0" smtClean="0">
                  <a:solidFill>
                    <a:prstClr val="black"/>
                  </a:solidFill>
                  <a:latin typeface="Cambria Math" panose="02040503050406030204" pitchFamily="18" charset="0"/>
                  <a:ea typeface="Cambria Math" panose="02040503050406030204" pitchFamily="18" charset="0"/>
                  <a:cs typeface="Arial" pitchFamily="34" charset="0"/>
                </a:rPr>
                <a:t>2</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286" name="Rectangle 285"/>
            <p:cNvSpPr/>
            <p:nvPr/>
          </p:nvSpPr>
          <p:spPr>
            <a:xfrm>
              <a:off x="2788949" y="1067762"/>
              <a:ext cx="131168" cy="369332"/>
            </a:xfrm>
            <a:prstGeom prst="rect">
              <a:avLst/>
            </a:prstGeom>
          </p:spPr>
          <p:txBody>
            <a:bodyPr wrap="none">
              <a:spAutoFit/>
            </a:bodyPr>
            <a:lstStyle/>
            <a:p>
              <a:pPr algn="ctr"/>
              <a:r>
                <a:rPr lang="en-US" dirty="0" smtClean="0">
                  <a:solidFill>
                    <a:prstClr val="black"/>
                  </a:solidFill>
                  <a:latin typeface="Cambria Math" panose="02040503050406030204" pitchFamily="18" charset="0"/>
                  <a:ea typeface="Cambria Math" panose="02040503050406030204" pitchFamily="18" charset="0"/>
                  <a:cs typeface="Arial" pitchFamily="34" charset="0"/>
                </a:rPr>
                <a:t>3</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cxnSp>
          <p:nvCxnSpPr>
            <p:cNvPr id="287" name="Straight Connector 286"/>
            <p:cNvCxnSpPr/>
            <p:nvPr/>
          </p:nvCxnSpPr>
          <p:spPr>
            <a:xfrm>
              <a:off x="2783131" y="1134229"/>
              <a:ext cx="142804" cy="1588"/>
            </a:xfrm>
            <a:prstGeom prst="line">
              <a:avLst/>
            </a:prstGeom>
            <a:ln w="19050" cap="sq" cmpd="sng">
              <a:round/>
            </a:ln>
            <a:effectLst/>
          </p:spPr>
          <p:style>
            <a:lnRef idx="2">
              <a:schemeClr val="dk1"/>
            </a:lnRef>
            <a:fillRef idx="0">
              <a:schemeClr val="dk1"/>
            </a:fillRef>
            <a:effectRef idx="1">
              <a:schemeClr val="dk1"/>
            </a:effectRef>
            <a:fontRef idx="minor">
              <a:schemeClr val="tx1"/>
            </a:fontRef>
          </p:style>
        </p:cxnSp>
      </p:grpSp>
      <p:sp>
        <p:nvSpPr>
          <p:cNvPr id="288" name="Rectangle 287"/>
          <p:cNvSpPr/>
          <p:nvPr/>
        </p:nvSpPr>
        <p:spPr>
          <a:xfrm>
            <a:off x="4668003" y="1832572"/>
            <a:ext cx="304800"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pPr algn="ctr"/>
            <a:r>
              <a:rPr lang="en-US" dirty="0" smtClean="0">
                <a:solidFill>
                  <a:prstClr val="black"/>
                </a:solidFill>
                <a:latin typeface="Cambria Math" panose="02040503050406030204" pitchFamily="18" charset="0"/>
                <a:ea typeface="Cambria Math" panose="02040503050406030204" pitchFamily="18" charset="0"/>
              </a:rPr>
              <a:t>×</a:t>
            </a:r>
            <a:endParaRPr lang="en-US" dirty="0">
              <a:solidFill>
                <a:prstClr val="black"/>
              </a:solidFill>
              <a:latin typeface="Cambria Math" panose="02040503050406030204" pitchFamily="18" charset="0"/>
              <a:ea typeface="Cambria Math" panose="02040503050406030204" pitchFamily="18" charset="0"/>
            </a:endParaRPr>
          </a:p>
        </p:txBody>
      </p:sp>
      <p:sp>
        <p:nvSpPr>
          <p:cNvPr id="302" name="Rectangle 301"/>
          <p:cNvSpPr/>
          <p:nvPr/>
        </p:nvSpPr>
        <p:spPr>
          <a:xfrm>
            <a:off x="4878773" y="1829324"/>
            <a:ext cx="440399"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pPr algn="ctr"/>
            <a:r>
              <a:rPr lang="en-US" dirty="0" smtClean="0">
                <a:solidFill>
                  <a:prstClr val="black"/>
                </a:solidFill>
                <a:latin typeface="Cambria Math" panose="02040503050406030204" pitchFamily="18" charset="0"/>
                <a:ea typeface="Cambria Math" panose="02040503050406030204" pitchFamily="18" charset="0"/>
              </a:rPr>
              <a:t>12</a:t>
            </a:r>
            <a:endParaRPr lang="en-US" dirty="0">
              <a:solidFill>
                <a:prstClr val="black"/>
              </a:solidFill>
              <a:latin typeface="Cambria Math" panose="02040503050406030204" pitchFamily="18" charset="0"/>
              <a:ea typeface="Cambria Math" panose="02040503050406030204" pitchFamily="18" charset="0"/>
            </a:endParaRPr>
          </a:p>
        </p:txBody>
      </p:sp>
      <p:sp>
        <p:nvSpPr>
          <p:cNvPr id="303" name="Rectangle 302"/>
          <p:cNvSpPr/>
          <p:nvPr/>
        </p:nvSpPr>
        <p:spPr>
          <a:xfrm>
            <a:off x="5237775" y="1832572"/>
            <a:ext cx="304800"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pPr algn="ctr"/>
            <a:r>
              <a:rPr lang="en-US" dirty="0" smtClean="0">
                <a:solidFill>
                  <a:prstClr val="black"/>
                </a:solidFill>
                <a:latin typeface="Cambria Math" panose="02040503050406030204" pitchFamily="18" charset="0"/>
                <a:ea typeface="Cambria Math" panose="02040503050406030204" pitchFamily="18" charset="0"/>
              </a:rPr>
              <a:t>-</a:t>
            </a:r>
            <a:endParaRPr lang="en-US" dirty="0">
              <a:solidFill>
                <a:prstClr val="black"/>
              </a:solidFill>
              <a:latin typeface="Cambria Math" panose="02040503050406030204" pitchFamily="18" charset="0"/>
              <a:ea typeface="Cambria Math" panose="02040503050406030204" pitchFamily="18" charset="0"/>
            </a:endParaRPr>
          </a:p>
        </p:txBody>
      </p:sp>
      <p:sp>
        <p:nvSpPr>
          <p:cNvPr id="304" name="Rectangle 303"/>
          <p:cNvSpPr/>
          <p:nvPr/>
        </p:nvSpPr>
        <p:spPr>
          <a:xfrm>
            <a:off x="5478776" y="1832572"/>
            <a:ext cx="304800"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pPr algn="ctr"/>
            <a:r>
              <a:rPr lang="en-US" dirty="0" smtClean="0">
                <a:solidFill>
                  <a:prstClr val="black"/>
                </a:solidFill>
                <a:latin typeface="Cambria Math" panose="02040503050406030204" pitchFamily="18" charset="0"/>
                <a:ea typeface="Cambria Math" panose="02040503050406030204" pitchFamily="18" charset="0"/>
              </a:rPr>
              <a:t>t</a:t>
            </a:r>
            <a:endParaRPr lang="en-US" dirty="0">
              <a:solidFill>
                <a:prstClr val="black"/>
              </a:solidFill>
              <a:latin typeface="Cambria Math" panose="02040503050406030204" pitchFamily="18" charset="0"/>
              <a:ea typeface="Cambria Math" panose="02040503050406030204" pitchFamily="18" charset="0"/>
            </a:endParaRPr>
          </a:p>
        </p:txBody>
      </p:sp>
      <p:sp>
        <p:nvSpPr>
          <p:cNvPr id="305" name="Rectangle 304"/>
          <p:cNvSpPr/>
          <p:nvPr/>
        </p:nvSpPr>
        <p:spPr>
          <a:xfrm>
            <a:off x="5689548" y="1832572"/>
            <a:ext cx="440399"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pPr algn="ctr"/>
            <a:r>
              <a:rPr lang="en-US" dirty="0" smtClean="0">
                <a:solidFill>
                  <a:prstClr val="black"/>
                </a:solidFill>
                <a:latin typeface="Cambria Math" panose="02040503050406030204" pitchFamily="18" charset="0"/>
                <a:ea typeface="Cambria Math" panose="02040503050406030204" pitchFamily="18" charset="0"/>
              </a:rPr>
              <a:t>×</a:t>
            </a:r>
            <a:endParaRPr lang="en-US" dirty="0">
              <a:solidFill>
                <a:prstClr val="black"/>
              </a:solidFill>
              <a:latin typeface="Cambria Math" panose="02040503050406030204" pitchFamily="18" charset="0"/>
              <a:ea typeface="Cambria Math" panose="02040503050406030204" pitchFamily="18" charset="0"/>
            </a:endParaRPr>
          </a:p>
        </p:txBody>
      </p:sp>
      <p:sp>
        <p:nvSpPr>
          <p:cNvPr id="306" name="Rectangle 305"/>
          <p:cNvSpPr/>
          <p:nvPr/>
        </p:nvSpPr>
        <p:spPr>
          <a:xfrm>
            <a:off x="6048548" y="1832572"/>
            <a:ext cx="504652"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pPr algn="ctr"/>
            <a:r>
              <a:rPr lang="en-US" dirty="0" smtClean="0">
                <a:solidFill>
                  <a:prstClr val="black"/>
                </a:solidFill>
                <a:latin typeface="Cambria Math" panose="02040503050406030204" pitchFamily="18" charset="0"/>
                <a:ea typeface="Cambria Math" panose="02040503050406030204" pitchFamily="18" charset="0"/>
              </a:rPr>
              <a:t>12</a:t>
            </a:r>
            <a:endParaRPr lang="en-US" dirty="0">
              <a:solidFill>
                <a:prstClr val="black"/>
              </a:solidFill>
              <a:latin typeface="Cambria Math" panose="02040503050406030204" pitchFamily="18" charset="0"/>
              <a:ea typeface="Cambria Math" panose="02040503050406030204" pitchFamily="18" charset="0"/>
            </a:endParaRPr>
          </a:p>
        </p:txBody>
      </p:sp>
      <p:cxnSp>
        <p:nvCxnSpPr>
          <p:cNvPr id="307" name="Straight Connector 306"/>
          <p:cNvCxnSpPr/>
          <p:nvPr/>
        </p:nvCxnSpPr>
        <p:spPr>
          <a:xfrm flipV="1">
            <a:off x="2077210" y="1934942"/>
            <a:ext cx="237744" cy="164592"/>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08" name="Straight Connector 307"/>
          <p:cNvCxnSpPr/>
          <p:nvPr/>
        </p:nvCxnSpPr>
        <p:spPr>
          <a:xfrm flipV="1">
            <a:off x="1302707" y="2055053"/>
            <a:ext cx="237744" cy="164592"/>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309" name="TextBox 308"/>
          <p:cNvSpPr txBox="1"/>
          <p:nvPr/>
        </p:nvSpPr>
        <p:spPr>
          <a:xfrm>
            <a:off x="1989570" y="1675439"/>
            <a:ext cx="397483" cy="307777"/>
          </a:xfrm>
          <a:prstGeom prst="rect">
            <a:avLst/>
          </a:prstGeom>
          <a:noFill/>
        </p:spPr>
        <p:txBody>
          <a:bodyPr wrap="square" rtlCol="0">
            <a:spAutoFit/>
          </a:bodyPr>
          <a:lstStyle/>
          <a:p>
            <a:r>
              <a:rPr lang="en-US" sz="1400" dirty="0" smtClean="0">
                <a:solidFill>
                  <a:srgbClr val="FF0000"/>
                </a:solidFill>
                <a:latin typeface="Cambria Math" panose="02040503050406030204" pitchFamily="18" charset="0"/>
                <a:ea typeface="Cambria Math" panose="02040503050406030204" pitchFamily="18" charset="0"/>
                <a:cs typeface="Arial" pitchFamily="34" charset="0"/>
                <a:sym typeface="Symbol"/>
              </a:rPr>
              <a:t>3</a:t>
            </a:r>
            <a:endParaRPr lang="en-US" sz="1400" dirty="0">
              <a:solidFill>
                <a:srgbClr val="FF0000"/>
              </a:solidFill>
              <a:latin typeface="Cambria Math" panose="02040503050406030204" pitchFamily="18" charset="0"/>
              <a:ea typeface="Cambria Math" panose="02040503050406030204" pitchFamily="18" charset="0"/>
              <a:cs typeface="Arial" pitchFamily="34" charset="0"/>
            </a:endParaRPr>
          </a:p>
        </p:txBody>
      </p:sp>
      <p:sp>
        <p:nvSpPr>
          <p:cNvPr id="310" name="TextBox 309"/>
          <p:cNvSpPr txBox="1"/>
          <p:nvPr/>
        </p:nvSpPr>
        <p:spPr>
          <a:xfrm>
            <a:off x="1443172" y="2056701"/>
            <a:ext cx="309428" cy="307777"/>
          </a:xfrm>
          <a:prstGeom prst="rect">
            <a:avLst/>
          </a:prstGeom>
          <a:noFill/>
        </p:spPr>
        <p:txBody>
          <a:bodyPr wrap="square" rtlCol="0">
            <a:spAutoFit/>
          </a:bodyPr>
          <a:lstStyle/>
          <a:p>
            <a:r>
              <a:rPr lang="en-US" sz="1400" dirty="0" smtClean="0">
                <a:solidFill>
                  <a:srgbClr val="FF0000"/>
                </a:solidFill>
                <a:latin typeface="Cambria Math" panose="02040503050406030204" pitchFamily="18" charset="0"/>
                <a:ea typeface="Cambria Math" panose="02040503050406030204" pitchFamily="18" charset="0"/>
                <a:cs typeface="Arial" pitchFamily="34" charset="0"/>
                <a:sym typeface="Symbol"/>
              </a:rPr>
              <a:t>1</a:t>
            </a:r>
            <a:endParaRPr lang="en-US" sz="1400" dirty="0">
              <a:solidFill>
                <a:srgbClr val="FF0000"/>
              </a:solidFill>
              <a:latin typeface="Cambria Math" panose="02040503050406030204" pitchFamily="18" charset="0"/>
              <a:ea typeface="Cambria Math" panose="02040503050406030204" pitchFamily="18" charset="0"/>
              <a:cs typeface="Arial" pitchFamily="34" charset="0"/>
            </a:endParaRPr>
          </a:p>
        </p:txBody>
      </p:sp>
      <p:cxnSp>
        <p:nvCxnSpPr>
          <p:cNvPr id="311" name="Straight Connector 310"/>
          <p:cNvCxnSpPr/>
          <p:nvPr/>
        </p:nvCxnSpPr>
        <p:spPr>
          <a:xfrm flipV="1">
            <a:off x="3704722" y="1962871"/>
            <a:ext cx="237744" cy="164592"/>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12" name="Straight Connector 311"/>
          <p:cNvCxnSpPr/>
          <p:nvPr/>
        </p:nvCxnSpPr>
        <p:spPr>
          <a:xfrm flipV="1">
            <a:off x="2893671" y="2098279"/>
            <a:ext cx="237744" cy="164592"/>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313" name="TextBox 312"/>
          <p:cNvSpPr txBox="1"/>
          <p:nvPr/>
        </p:nvSpPr>
        <p:spPr>
          <a:xfrm>
            <a:off x="3588672" y="1649210"/>
            <a:ext cx="397483" cy="307777"/>
          </a:xfrm>
          <a:prstGeom prst="rect">
            <a:avLst/>
          </a:prstGeom>
          <a:noFill/>
        </p:spPr>
        <p:txBody>
          <a:bodyPr wrap="square" rtlCol="0">
            <a:spAutoFit/>
          </a:bodyPr>
          <a:lstStyle/>
          <a:p>
            <a:r>
              <a:rPr lang="en-US" sz="1400" dirty="0" smtClean="0">
                <a:solidFill>
                  <a:srgbClr val="FF0000"/>
                </a:solidFill>
                <a:latin typeface="Cambria Math" panose="02040503050406030204" pitchFamily="18" charset="0"/>
                <a:ea typeface="Cambria Math" panose="02040503050406030204" pitchFamily="18" charset="0"/>
                <a:cs typeface="Arial" pitchFamily="34" charset="0"/>
                <a:sym typeface="Symbol"/>
              </a:rPr>
              <a:t>4</a:t>
            </a:r>
            <a:endParaRPr lang="en-US" sz="1400" dirty="0">
              <a:solidFill>
                <a:srgbClr val="FF0000"/>
              </a:solidFill>
              <a:latin typeface="Cambria Math" panose="02040503050406030204" pitchFamily="18" charset="0"/>
              <a:ea typeface="Cambria Math" panose="02040503050406030204" pitchFamily="18" charset="0"/>
              <a:cs typeface="Arial" pitchFamily="34" charset="0"/>
            </a:endParaRPr>
          </a:p>
        </p:txBody>
      </p:sp>
      <p:sp>
        <p:nvSpPr>
          <p:cNvPr id="314" name="TextBox 313"/>
          <p:cNvSpPr txBox="1"/>
          <p:nvPr/>
        </p:nvSpPr>
        <p:spPr>
          <a:xfrm>
            <a:off x="3058395" y="2087058"/>
            <a:ext cx="309428" cy="307777"/>
          </a:xfrm>
          <a:prstGeom prst="rect">
            <a:avLst/>
          </a:prstGeom>
          <a:noFill/>
        </p:spPr>
        <p:txBody>
          <a:bodyPr wrap="square" rtlCol="0">
            <a:spAutoFit/>
          </a:bodyPr>
          <a:lstStyle/>
          <a:p>
            <a:r>
              <a:rPr lang="en-US" sz="1400" dirty="0" smtClean="0">
                <a:solidFill>
                  <a:srgbClr val="FF0000"/>
                </a:solidFill>
                <a:latin typeface="Cambria Math" panose="02040503050406030204" pitchFamily="18" charset="0"/>
                <a:ea typeface="Cambria Math" panose="02040503050406030204" pitchFamily="18" charset="0"/>
                <a:cs typeface="Arial" pitchFamily="34" charset="0"/>
                <a:sym typeface="Symbol"/>
              </a:rPr>
              <a:t>1</a:t>
            </a:r>
            <a:endParaRPr lang="en-US" sz="1400" dirty="0">
              <a:solidFill>
                <a:srgbClr val="FF0000"/>
              </a:solidFill>
              <a:latin typeface="Cambria Math" panose="02040503050406030204" pitchFamily="18" charset="0"/>
              <a:ea typeface="Cambria Math" panose="02040503050406030204" pitchFamily="18" charset="0"/>
              <a:cs typeface="Arial" pitchFamily="34" charset="0"/>
            </a:endParaRPr>
          </a:p>
        </p:txBody>
      </p:sp>
      <p:cxnSp>
        <p:nvCxnSpPr>
          <p:cNvPr id="325" name="Straight Connector 324"/>
          <p:cNvCxnSpPr/>
          <p:nvPr/>
        </p:nvCxnSpPr>
        <p:spPr>
          <a:xfrm flipV="1">
            <a:off x="5007076" y="1904866"/>
            <a:ext cx="237744" cy="164592"/>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26" name="Straight Connector 325"/>
          <p:cNvCxnSpPr/>
          <p:nvPr/>
        </p:nvCxnSpPr>
        <p:spPr>
          <a:xfrm flipV="1">
            <a:off x="4359403" y="2066347"/>
            <a:ext cx="237744" cy="164592"/>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327" name="TextBox 326"/>
          <p:cNvSpPr txBox="1"/>
          <p:nvPr/>
        </p:nvSpPr>
        <p:spPr>
          <a:xfrm>
            <a:off x="4890818" y="1647825"/>
            <a:ext cx="397483" cy="307777"/>
          </a:xfrm>
          <a:prstGeom prst="rect">
            <a:avLst/>
          </a:prstGeom>
          <a:noFill/>
        </p:spPr>
        <p:txBody>
          <a:bodyPr wrap="square" rtlCol="0">
            <a:spAutoFit/>
          </a:bodyPr>
          <a:lstStyle/>
          <a:p>
            <a:r>
              <a:rPr lang="en-US" sz="1400" dirty="0" smtClean="0">
                <a:solidFill>
                  <a:srgbClr val="FF0000"/>
                </a:solidFill>
                <a:latin typeface="Cambria Math" panose="02040503050406030204" pitchFamily="18" charset="0"/>
                <a:ea typeface="Cambria Math" panose="02040503050406030204" pitchFamily="18" charset="0"/>
                <a:cs typeface="Arial" pitchFamily="34" charset="0"/>
                <a:sym typeface="Symbol"/>
              </a:rPr>
              <a:t>4</a:t>
            </a:r>
            <a:endParaRPr lang="en-US" sz="1400" dirty="0">
              <a:solidFill>
                <a:srgbClr val="FF0000"/>
              </a:solidFill>
              <a:latin typeface="Cambria Math" panose="02040503050406030204" pitchFamily="18" charset="0"/>
              <a:ea typeface="Cambria Math" panose="02040503050406030204" pitchFamily="18" charset="0"/>
              <a:cs typeface="Arial" pitchFamily="34" charset="0"/>
            </a:endParaRPr>
          </a:p>
        </p:txBody>
      </p:sp>
      <p:sp>
        <p:nvSpPr>
          <p:cNvPr id="328" name="TextBox 327"/>
          <p:cNvSpPr txBox="1"/>
          <p:nvPr/>
        </p:nvSpPr>
        <p:spPr>
          <a:xfrm>
            <a:off x="4442433" y="2096734"/>
            <a:ext cx="309428" cy="307777"/>
          </a:xfrm>
          <a:prstGeom prst="rect">
            <a:avLst/>
          </a:prstGeom>
          <a:noFill/>
        </p:spPr>
        <p:txBody>
          <a:bodyPr wrap="square" rtlCol="0">
            <a:spAutoFit/>
          </a:bodyPr>
          <a:lstStyle/>
          <a:p>
            <a:r>
              <a:rPr lang="en-US" sz="1400" dirty="0" smtClean="0">
                <a:solidFill>
                  <a:srgbClr val="FF0000"/>
                </a:solidFill>
                <a:latin typeface="Cambria Math" panose="02040503050406030204" pitchFamily="18" charset="0"/>
                <a:ea typeface="Cambria Math" panose="02040503050406030204" pitchFamily="18" charset="0"/>
                <a:cs typeface="Arial" pitchFamily="34" charset="0"/>
                <a:sym typeface="Symbol"/>
              </a:rPr>
              <a:t>1</a:t>
            </a:r>
            <a:endParaRPr lang="en-US" sz="1400" dirty="0">
              <a:solidFill>
                <a:srgbClr val="FF0000"/>
              </a:solidFill>
              <a:latin typeface="Cambria Math" panose="02040503050406030204" pitchFamily="18" charset="0"/>
              <a:ea typeface="Cambria Math" panose="02040503050406030204" pitchFamily="18" charset="0"/>
              <a:cs typeface="Arial" pitchFamily="34" charset="0"/>
            </a:endParaRPr>
          </a:p>
        </p:txBody>
      </p:sp>
      <p:sp>
        <p:nvSpPr>
          <p:cNvPr id="345" name="Rectangle 344"/>
          <p:cNvSpPr/>
          <p:nvPr/>
        </p:nvSpPr>
        <p:spPr>
          <a:xfrm>
            <a:off x="1639112" y="2283153"/>
            <a:ext cx="304800"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pPr algn="ctr"/>
            <a:r>
              <a:rPr lang="en-US" dirty="0">
                <a:solidFill>
                  <a:prstClr val="black"/>
                </a:solidFill>
                <a:latin typeface="Cambria Math" panose="02040503050406030204" pitchFamily="18" charset="0"/>
                <a:ea typeface="Cambria Math" panose="02040503050406030204" pitchFamily="18" charset="0"/>
              </a:rPr>
              <a:t>×</a:t>
            </a:r>
          </a:p>
        </p:txBody>
      </p:sp>
      <p:sp>
        <p:nvSpPr>
          <p:cNvPr id="346" name="Rectangle 345"/>
          <p:cNvSpPr/>
          <p:nvPr/>
        </p:nvSpPr>
        <p:spPr>
          <a:xfrm>
            <a:off x="893340" y="2283153"/>
            <a:ext cx="971293"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r>
              <a:rPr lang="en-US" dirty="0" smtClean="0">
                <a:solidFill>
                  <a:prstClr val="black"/>
                </a:solidFill>
                <a:latin typeface="Cambria Math" panose="02040503050406030204" pitchFamily="18" charset="0"/>
                <a:ea typeface="Cambria Math" panose="02040503050406030204" pitchFamily="18" charset="0"/>
              </a:rPr>
              <a:t>(</a:t>
            </a:r>
            <a:r>
              <a:rPr lang="en-US" dirty="0">
                <a:solidFill>
                  <a:prstClr val="black"/>
                </a:solidFill>
                <a:latin typeface="Cambria Math" panose="02040503050406030204" pitchFamily="18" charset="0"/>
                <a:ea typeface="Cambria Math" panose="02040503050406030204" pitchFamily="18" charset="0"/>
                <a:cs typeface="Arial" pitchFamily="34" charset="0"/>
              </a:rPr>
              <a:t>3t - </a:t>
            </a:r>
            <a:r>
              <a:rPr lang="en-US" dirty="0" smtClean="0">
                <a:solidFill>
                  <a:prstClr val="black"/>
                </a:solidFill>
                <a:latin typeface="Cambria Math" panose="02040503050406030204" pitchFamily="18" charset="0"/>
                <a:ea typeface="Cambria Math" panose="02040503050406030204" pitchFamily="18" charset="0"/>
                <a:cs typeface="Arial" pitchFamily="34" charset="0"/>
              </a:rPr>
              <a:t>2</a:t>
            </a:r>
            <a:r>
              <a:rPr lang="en-US" dirty="0" smtClean="0">
                <a:solidFill>
                  <a:prstClr val="black"/>
                </a:solidFill>
                <a:latin typeface="Cambria Math" panose="02040503050406030204" pitchFamily="18" charset="0"/>
                <a:ea typeface="Cambria Math" panose="02040503050406030204" pitchFamily="18" charset="0"/>
              </a:rPr>
              <a:t>)</a:t>
            </a:r>
          </a:p>
        </p:txBody>
      </p:sp>
      <p:sp>
        <p:nvSpPr>
          <p:cNvPr id="347" name="Rectangle 346"/>
          <p:cNvSpPr/>
          <p:nvPr/>
        </p:nvSpPr>
        <p:spPr>
          <a:xfrm>
            <a:off x="1863266" y="2283153"/>
            <a:ext cx="362925"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r>
              <a:rPr lang="en-US" dirty="0" smtClean="0">
                <a:solidFill>
                  <a:prstClr val="black"/>
                </a:solidFill>
                <a:latin typeface="Cambria Math" panose="02040503050406030204" pitchFamily="18" charset="0"/>
                <a:ea typeface="Cambria Math" panose="02040503050406030204" pitchFamily="18" charset="0"/>
              </a:rPr>
              <a:t>3</a:t>
            </a:r>
          </a:p>
        </p:txBody>
      </p:sp>
      <p:sp>
        <p:nvSpPr>
          <p:cNvPr id="348" name="Rectangle 347"/>
          <p:cNvSpPr/>
          <p:nvPr/>
        </p:nvSpPr>
        <p:spPr>
          <a:xfrm>
            <a:off x="2237679" y="2283153"/>
            <a:ext cx="1095821"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r>
              <a:rPr lang="en-US" dirty="0" smtClean="0">
                <a:solidFill>
                  <a:prstClr val="black"/>
                </a:solidFill>
                <a:latin typeface="Cambria Math" panose="02040503050406030204" pitchFamily="18" charset="0"/>
                <a:ea typeface="Cambria Math" panose="02040503050406030204" pitchFamily="18" charset="0"/>
              </a:rPr>
              <a:t>(</a:t>
            </a:r>
            <a:r>
              <a:rPr lang="en-US" dirty="0">
                <a:solidFill>
                  <a:prstClr val="black"/>
                </a:solidFill>
                <a:latin typeface="Cambria Math" panose="02040503050406030204" pitchFamily="18" charset="0"/>
                <a:ea typeface="Cambria Math" panose="02040503050406030204" pitchFamily="18" charset="0"/>
                <a:cs typeface="Arial" pitchFamily="34" charset="0"/>
              </a:rPr>
              <a:t>2t + </a:t>
            </a:r>
            <a:r>
              <a:rPr lang="en-US" dirty="0" smtClean="0">
                <a:solidFill>
                  <a:prstClr val="black"/>
                </a:solidFill>
                <a:latin typeface="Cambria Math" panose="02040503050406030204" pitchFamily="18" charset="0"/>
                <a:ea typeface="Cambria Math" panose="02040503050406030204" pitchFamily="18" charset="0"/>
                <a:cs typeface="Arial" pitchFamily="34" charset="0"/>
              </a:rPr>
              <a:t>3</a:t>
            </a:r>
            <a:r>
              <a:rPr lang="en-US" dirty="0" smtClean="0">
                <a:solidFill>
                  <a:prstClr val="black"/>
                </a:solidFill>
                <a:latin typeface="Cambria Math" panose="02040503050406030204" pitchFamily="18" charset="0"/>
                <a:ea typeface="Cambria Math" panose="02040503050406030204" pitchFamily="18" charset="0"/>
              </a:rPr>
              <a:t>)</a:t>
            </a:r>
          </a:p>
        </p:txBody>
      </p:sp>
      <p:sp>
        <p:nvSpPr>
          <p:cNvPr id="349" name="TextBox 348"/>
          <p:cNvSpPr txBox="1"/>
          <p:nvPr/>
        </p:nvSpPr>
        <p:spPr>
          <a:xfrm>
            <a:off x="682768" y="2274988"/>
            <a:ext cx="278839"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sym typeface="Symbol"/>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350" name="Rectangle 349"/>
          <p:cNvSpPr/>
          <p:nvPr/>
        </p:nvSpPr>
        <p:spPr>
          <a:xfrm>
            <a:off x="3070803" y="2283153"/>
            <a:ext cx="304800"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pPr algn="ctr"/>
            <a:r>
              <a:rPr lang="en-US" dirty="0" smtClean="0">
                <a:solidFill>
                  <a:prstClr val="black"/>
                </a:solidFill>
                <a:latin typeface="Cambria Math" panose="02040503050406030204" pitchFamily="18" charset="0"/>
                <a:ea typeface="Cambria Math" panose="02040503050406030204" pitchFamily="18" charset="0"/>
              </a:rPr>
              <a:t>×</a:t>
            </a:r>
          </a:p>
        </p:txBody>
      </p:sp>
      <p:sp>
        <p:nvSpPr>
          <p:cNvPr id="351" name="Rectangle 350"/>
          <p:cNvSpPr/>
          <p:nvPr/>
        </p:nvSpPr>
        <p:spPr>
          <a:xfrm>
            <a:off x="3325240" y="2283153"/>
            <a:ext cx="304800"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pPr algn="ctr"/>
            <a:r>
              <a:rPr lang="en-US" dirty="0" smtClean="0">
                <a:solidFill>
                  <a:prstClr val="black"/>
                </a:solidFill>
                <a:latin typeface="Cambria Math" panose="02040503050406030204" pitchFamily="18" charset="0"/>
                <a:ea typeface="Cambria Math" panose="02040503050406030204" pitchFamily="18" charset="0"/>
              </a:rPr>
              <a:t>4</a:t>
            </a:r>
          </a:p>
        </p:txBody>
      </p:sp>
      <p:sp>
        <p:nvSpPr>
          <p:cNvPr id="352" name="Rectangle 351"/>
          <p:cNvSpPr/>
          <p:nvPr/>
        </p:nvSpPr>
        <p:spPr>
          <a:xfrm>
            <a:off x="3482319" y="2283153"/>
            <a:ext cx="310896"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pPr algn="ctr"/>
            <a:r>
              <a:rPr lang="en-US" dirty="0" smtClean="0">
                <a:solidFill>
                  <a:prstClr val="black"/>
                </a:solidFill>
                <a:latin typeface="Cambria Math" panose="02040503050406030204" pitchFamily="18" charset="0"/>
                <a:ea typeface="Cambria Math" panose="02040503050406030204" pitchFamily="18" charset="0"/>
              </a:rPr>
              <a:t>=</a:t>
            </a:r>
            <a:endParaRPr lang="en-US" dirty="0">
              <a:solidFill>
                <a:prstClr val="black"/>
              </a:solidFill>
              <a:latin typeface="Cambria Math" panose="02040503050406030204" pitchFamily="18" charset="0"/>
              <a:ea typeface="Cambria Math" panose="02040503050406030204" pitchFamily="18" charset="0"/>
            </a:endParaRPr>
          </a:p>
        </p:txBody>
      </p:sp>
      <p:sp>
        <p:nvSpPr>
          <p:cNvPr id="353" name="Rectangle 352"/>
          <p:cNvSpPr/>
          <p:nvPr/>
        </p:nvSpPr>
        <p:spPr>
          <a:xfrm>
            <a:off x="3762276" y="2283153"/>
            <a:ext cx="304800"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pPr algn="ctr"/>
            <a:r>
              <a:rPr lang="en-US" dirty="0" smtClean="0">
                <a:solidFill>
                  <a:prstClr val="black"/>
                </a:solidFill>
                <a:latin typeface="Cambria Math" panose="02040503050406030204" pitchFamily="18" charset="0"/>
                <a:ea typeface="Cambria Math" panose="02040503050406030204" pitchFamily="18" charset="0"/>
              </a:rPr>
              <a:t>2</a:t>
            </a:r>
          </a:p>
        </p:txBody>
      </p:sp>
      <p:sp>
        <p:nvSpPr>
          <p:cNvPr id="354" name="Rectangle 353"/>
          <p:cNvSpPr/>
          <p:nvPr/>
        </p:nvSpPr>
        <p:spPr>
          <a:xfrm>
            <a:off x="4016713" y="2283153"/>
            <a:ext cx="304800"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pPr algn="ctr"/>
            <a:r>
              <a:rPr lang="en-US" dirty="0" smtClean="0">
                <a:solidFill>
                  <a:prstClr val="black"/>
                </a:solidFill>
                <a:latin typeface="Cambria Math" panose="02040503050406030204" pitchFamily="18" charset="0"/>
                <a:ea typeface="Cambria Math" panose="02040503050406030204" pitchFamily="18" charset="0"/>
              </a:rPr>
              <a:t>×</a:t>
            </a:r>
          </a:p>
        </p:txBody>
      </p:sp>
      <p:sp>
        <p:nvSpPr>
          <p:cNvPr id="355" name="Rectangle 354"/>
          <p:cNvSpPr/>
          <p:nvPr/>
        </p:nvSpPr>
        <p:spPr>
          <a:xfrm>
            <a:off x="4236662" y="2283153"/>
            <a:ext cx="304800"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pPr algn="ctr"/>
            <a:r>
              <a:rPr lang="en-US" dirty="0" smtClean="0">
                <a:solidFill>
                  <a:prstClr val="black"/>
                </a:solidFill>
                <a:latin typeface="Cambria Math" panose="02040503050406030204" pitchFamily="18" charset="0"/>
                <a:ea typeface="Cambria Math" panose="02040503050406030204" pitchFamily="18" charset="0"/>
              </a:rPr>
              <a:t>4</a:t>
            </a:r>
            <a:endParaRPr lang="en-US" dirty="0">
              <a:solidFill>
                <a:prstClr val="black"/>
              </a:solidFill>
              <a:latin typeface="Cambria Math" panose="02040503050406030204" pitchFamily="18" charset="0"/>
              <a:ea typeface="Cambria Math" panose="02040503050406030204" pitchFamily="18" charset="0"/>
            </a:endParaRPr>
          </a:p>
        </p:txBody>
      </p:sp>
      <p:sp>
        <p:nvSpPr>
          <p:cNvPr id="356" name="Rectangle 355"/>
          <p:cNvSpPr/>
          <p:nvPr/>
        </p:nvSpPr>
        <p:spPr>
          <a:xfrm>
            <a:off x="4427002" y="2283153"/>
            <a:ext cx="304800"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pPr algn="ctr"/>
            <a:r>
              <a:rPr lang="en-US" dirty="0" smtClean="0">
                <a:solidFill>
                  <a:prstClr val="black"/>
                </a:solidFill>
                <a:latin typeface="Cambria Math" panose="02040503050406030204" pitchFamily="18" charset="0"/>
                <a:ea typeface="Cambria Math" panose="02040503050406030204" pitchFamily="18" charset="0"/>
              </a:rPr>
              <a:t>-</a:t>
            </a:r>
            <a:endParaRPr lang="en-US" dirty="0">
              <a:solidFill>
                <a:prstClr val="black"/>
              </a:solidFill>
              <a:latin typeface="Cambria Math" panose="02040503050406030204" pitchFamily="18" charset="0"/>
              <a:ea typeface="Cambria Math" panose="02040503050406030204" pitchFamily="18" charset="0"/>
            </a:endParaRPr>
          </a:p>
        </p:txBody>
      </p:sp>
      <p:sp>
        <p:nvSpPr>
          <p:cNvPr id="357" name="Rectangle 356"/>
          <p:cNvSpPr/>
          <p:nvPr/>
        </p:nvSpPr>
        <p:spPr>
          <a:xfrm>
            <a:off x="4668003" y="2283153"/>
            <a:ext cx="304800"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pPr algn="ctr"/>
            <a:r>
              <a:rPr lang="en-US" dirty="0" smtClean="0">
                <a:solidFill>
                  <a:prstClr val="black"/>
                </a:solidFill>
                <a:latin typeface="Cambria Math" panose="02040503050406030204" pitchFamily="18" charset="0"/>
                <a:ea typeface="Cambria Math" panose="02040503050406030204" pitchFamily="18" charset="0"/>
              </a:rPr>
              <a:t>t</a:t>
            </a:r>
            <a:endParaRPr lang="en-US" dirty="0">
              <a:solidFill>
                <a:prstClr val="black"/>
              </a:solidFill>
              <a:latin typeface="Cambria Math" panose="02040503050406030204" pitchFamily="18" charset="0"/>
              <a:ea typeface="Cambria Math" panose="02040503050406030204" pitchFamily="18" charset="0"/>
            </a:endParaRPr>
          </a:p>
        </p:txBody>
      </p:sp>
      <p:sp>
        <p:nvSpPr>
          <p:cNvPr id="358" name="Rectangle 357"/>
          <p:cNvSpPr/>
          <p:nvPr/>
        </p:nvSpPr>
        <p:spPr>
          <a:xfrm>
            <a:off x="4878773" y="2283153"/>
            <a:ext cx="440399"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pPr algn="ctr"/>
            <a:r>
              <a:rPr lang="en-US" dirty="0" smtClean="0">
                <a:solidFill>
                  <a:prstClr val="black"/>
                </a:solidFill>
                <a:latin typeface="Cambria Math" panose="02040503050406030204" pitchFamily="18" charset="0"/>
                <a:ea typeface="Cambria Math" panose="02040503050406030204" pitchFamily="18" charset="0"/>
              </a:rPr>
              <a:t>×</a:t>
            </a:r>
            <a:endParaRPr lang="en-US" dirty="0">
              <a:solidFill>
                <a:prstClr val="black"/>
              </a:solidFill>
              <a:latin typeface="Cambria Math" panose="02040503050406030204" pitchFamily="18" charset="0"/>
              <a:ea typeface="Cambria Math" panose="02040503050406030204" pitchFamily="18" charset="0"/>
            </a:endParaRPr>
          </a:p>
        </p:txBody>
      </p:sp>
      <p:sp>
        <p:nvSpPr>
          <p:cNvPr id="359" name="Rectangle 358"/>
          <p:cNvSpPr/>
          <p:nvPr/>
        </p:nvSpPr>
        <p:spPr>
          <a:xfrm>
            <a:off x="5237775" y="2283153"/>
            <a:ext cx="504652"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pPr algn="ctr"/>
            <a:r>
              <a:rPr lang="en-US" dirty="0" smtClean="0">
                <a:solidFill>
                  <a:prstClr val="black"/>
                </a:solidFill>
                <a:latin typeface="Cambria Math" panose="02040503050406030204" pitchFamily="18" charset="0"/>
                <a:ea typeface="Cambria Math" panose="02040503050406030204" pitchFamily="18" charset="0"/>
              </a:rPr>
              <a:t>12</a:t>
            </a:r>
            <a:endParaRPr lang="en-US" dirty="0">
              <a:solidFill>
                <a:prstClr val="black"/>
              </a:solidFill>
              <a:latin typeface="Cambria Math" panose="02040503050406030204" pitchFamily="18" charset="0"/>
              <a:ea typeface="Cambria Math" panose="02040503050406030204" pitchFamily="18" charset="0"/>
            </a:endParaRPr>
          </a:p>
        </p:txBody>
      </p:sp>
      <p:grpSp>
        <p:nvGrpSpPr>
          <p:cNvPr id="360" name="Group 359"/>
          <p:cNvGrpSpPr/>
          <p:nvPr/>
        </p:nvGrpSpPr>
        <p:grpSpPr>
          <a:xfrm>
            <a:off x="4943460" y="1380787"/>
            <a:ext cx="2355539" cy="1148209"/>
            <a:chOff x="6096215" y="3056468"/>
            <a:chExt cx="1686520" cy="1072629"/>
          </a:xfrm>
        </p:grpSpPr>
        <p:sp>
          <p:nvSpPr>
            <p:cNvPr id="361" name="Cloud Callout 360"/>
            <p:cNvSpPr/>
            <p:nvPr/>
          </p:nvSpPr>
          <p:spPr>
            <a:xfrm>
              <a:off x="6096215" y="3056468"/>
              <a:ext cx="1655996" cy="1072629"/>
            </a:xfrm>
            <a:prstGeom prst="cloudCallout">
              <a:avLst>
                <a:gd name="adj1" fmla="val -73629"/>
                <a:gd name="adj2" fmla="val 40872"/>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mbria Math" panose="02040503050406030204" pitchFamily="18" charset="0"/>
                <a:ea typeface="Cambria Math" panose="02040503050406030204" pitchFamily="18" charset="0"/>
              </a:endParaRPr>
            </a:p>
          </p:txBody>
        </p:sp>
        <p:sp>
          <p:nvSpPr>
            <p:cNvPr id="362" name="Rectangle 361"/>
            <p:cNvSpPr/>
            <p:nvPr/>
          </p:nvSpPr>
          <p:spPr>
            <a:xfrm>
              <a:off x="6153136" y="3317472"/>
              <a:ext cx="1629599" cy="546283"/>
            </a:xfrm>
            <a:prstGeom prst="rect">
              <a:avLst/>
            </a:prstGeom>
          </p:spPr>
          <p:txBody>
            <a:bodyPr wrap="square">
              <a:spAutoFit/>
            </a:bodyPr>
            <a:lstStyle/>
            <a:p>
              <a:pPr algn="ctr"/>
              <a:r>
                <a:rPr lang="en-US" sz="1600" b="1" dirty="0" smtClean="0">
                  <a:solidFill>
                    <a:srgbClr val="002060"/>
                  </a:solidFill>
                  <a:latin typeface="Cambria Math" panose="02040503050406030204" pitchFamily="18" charset="0"/>
                  <a:ea typeface="Cambria Math" panose="02040503050406030204" pitchFamily="18" charset="0"/>
                </a:rPr>
                <a:t>We will first open </a:t>
              </a:r>
            </a:p>
            <a:p>
              <a:pPr algn="ctr"/>
              <a:r>
                <a:rPr lang="en-US" sz="1600" b="1" dirty="0" smtClean="0">
                  <a:solidFill>
                    <a:srgbClr val="002060"/>
                  </a:solidFill>
                  <a:latin typeface="Cambria Math" panose="02040503050406030204" pitchFamily="18" charset="0"/>
                  <a:ea typeface="Cambria Math" panose="02040503050406030204" pitchFamily="18" charset="0"/>
                </a:rPr>
                <a:t>the brackets.</a:t>
              </a:r>
              <a:endParaRPr lang="en-US" sz="1600" b="1" dirty="0">
                <a:solidFill>
                  <a:srgbClr val="002060"/>
                </a:solidFill>
                <a:latin typeface="Cambria Math" panose="02040503050406030204" pitchFamily="18" charset="0"/>
                <a:ea typeface="Cambria Math" panose="02040503050406030204" pitchFamily="18" charset="0"/>
              </a:endParaRPr>
            </a:p>
          </p:txBody>
        </p:sp>
      </p:grpSp>
      <p:sp>
        <p:nvSpPr>
          <p:cNvPr id="363" name="Cloud Callout 362"/>
          <p:cNvSpPr/>
          <p:nvPr/>
        </p:nvSpPr>
        <p:spPr>
          <a:xfrm>
            <a:off x="5072612" y="1307363"/>
            <a:ext cx="2204132" cy="1189709"/>
          </a:xfrm>
          <a:prstGeom prst="cloudCallout">
            <a:avLst>
              <a:gd name="adj1" fmla="val -73629"/>
              <a:gd name="adj2" fmla="val 40872"/>
            </a:avLst>
          </a:prstGeom>
          <a:gradFill flip="none" rotWithShape="1">
            <a:gsLst>
              <a:gs pos="0">
                <a:srgbClr val="FF6600">
                  <a:tint val="66000"/>
                  <a:satMod val="160000"/>
                </a:srgbClr>
              </a:gs>
              <a:gs pos="50000">
                <a:srgbClr val="FF6600">
                  <a:tint val="44500"/>
                  <a:satMod val="160000"/>
                </a:srgbClr>
              </a:gs>
              <a:gs pos="100000">
                <a:srgbClr val="FF6600">
                  <a:tint val="23500"/>
                  <a:satMod val="16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mbria Math" panose="02040503050406030204" pitchFamily="18" charset="0"/>
              <a:ea typeface="Cambria Math" panose="02040503050406030204" pitchFamily="18" charset="0"/>
            </a:endParaRPr>
          </a:p>
        </p:txBody>
      </p:sp>
      <p:sp>
        <p:nvSpPr>
          <p:cNvPr id="364" name="Rectangle 363"/>
          <p:cNvSpPr/>
          <p:nvPr/>
        </p:nvSpPr>
        <p:spPr>
          <a:xfrm>
            <a:off x="5079570" y="1681316"/>
            <a:ext cx="2107000" cy="584775"/>
          </a:xfrm>
          <a:prstGeom prst="rect">
            <a:avLst/>
          </a:prstGeom>
        </p:spPr>
        <p:txBody>
          <a:bodyPr wrap="square">
            <a:spAutoFit/>
          </a:bodyPr>
          <a:lstStyle/>
          <a:p>
            <a:pPr algn="ctr"/>
            <a:r>
              <a:rPr lang="en-US" sz="1600" b="1" dirty="0" smtClean="0">
                <a:solidFill>
                  <a:srgbClr val="002060"/>
                </a:solidFill>
                <a:latin typeface="Cambria Math" panose="02040503050406030204" pitchFamily="18" charset="0"/>
                <a:ea typeface="Cambria Math" panose="02040503050406030204" pitchFamily="18" charset="0"/>
              </a:rPr>
              <a:t>3 will be multiplied by 3t.</a:t>
            </a:r>
            <a:endParaRPr lang="en-US" sz="1600" b="1" dirty="0">
              <a:solidFill>
                <a:srgbClr val="002060"/>
              </a:solidFill>
              <a:latin typeface="Cambria Math" panose="02040503050406030204" pitchFamily="18" charset="0"/>
              <a:ea typeface="Cambria Math" panose="02040503050406030204" pitchFamily="18" charset="0"/>
            </a:endParaRPr>
          </a:p>
        </p:txBody>
      </p:sp>
      <p:sp>
        <p:nvSpPr>
          <p:cNvPr id="365" name="Rectangle 364"/>
          <p:cNvSpPr/>
          <p:nvPr/>
        </p:nvSpPr>
        <p:spPr>
          <a:xfrm>
            <a:off x="5084444" y="1685677"/>
            <a:ext cx="2107000" cy="584775"/>
          </a:xfrm>
          <a:prstGeom prst="rect">
            <a:avLst/>
          </a:prstGeom>
        </p:spPr>
        <p:txBody>
          <a:bodyPr wrap="square">
            <a:spAutoFit/>
          </a:bodyPr>
          <a:lstStyle/>
          <a:p>
            <a:pPr algn="ctr"/>
            <a:r>
              <a:rPr lang="en-US" sz="1600" b="1" dirty="0" smtClean="0">
                <a:solidFill>
                  <a:srgbClr val="002060"/>
                </a:solidFill>
                <a:latin typeface="Cambria Math" panose="02040503050406030204" pitchFamily="18" charset="0"/>
                <a:ea typeface="Cambria Math" panose="02040503050406030204" pitchFamily="18" charset="0"/>
              </a:rPr>
              <a:t>3 will be multiplied by 2.</a:t>
            </a:r>
            <a:endParaRPr lang="en-US" sz="1600" b="1" dirty="0">
              <a:solidFill>
                <a:srgbClr val="002060"/>
              </a:solidFill>
              <a:latin typeface="Cambria Math" panose="02040503050406030204" pitchFamily="18" charset="0"/>
              <a:ea typeface="Cambria Math" panose="02040503050406030204" pitchFamily="18" charset="0"/>
            </a:endParaRPr>
          </a:p>
        </p:txBody>
      </p:sp>
      <p:sp>
        <p:nvSpPr>
          <p:cNvPr id="366" name="Curved Down Arrow 365"/>
          <p:cNvSpPr/>
          <p:nvPr/>
        </p:nvSpPr>
        <p:spPr>
          <a:xfrm rot="10800000" flipV="1">
            <a:off x="1102041" y="2252089"/>
            <a:ext cx="958521" cy="136029"/>
          </a:xfrm>
          <a:prstGeom prst="curvedDownArrow">
            <a:avLst/>
          </a:prstGeom>
          <a:solidFill>
            <a:srgbClr val="FFFF00"/>
          </a:solid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black"/>
              </a:solidFill>
              <a:latin typeface="Bookman Old Style" panose="02050604050505020204" pitchFamily="18" charset="0"/>
            </a:endParaRPr>
          </a:p>
        </p:txBody>
      </p:sp>
      <p:sp>
        <p:nvSpPr>
          <p:cNvPr id="367" name="Curved Down Arrow 366"/>
          <p:cNvSpPr/>
          <p:nvPr/>
        </p:nvSpPr>
        <p:spPr>
          <a:xfrm rot="10800000" flipV="1">
            <a:off x="1451598" y="2220369"/>
            <a:ext cx="654683" cy="149632"/>
          </a:xfrm>
          <a:prstGeom prst="curvedDownArrow">
            <a:avLst/>
          </a:prstGeom>
          <a:solidFill>
            <a:srgbClr val="FFFF00"/>
          </a:solid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black"/>
              </a:solidFill>
              <a:latin typeface="Bookman Old Style" panose="02050604050505020204" pitchFamily="18" charset="0"/>
            </a:endParaRPr>
          </a:p>
        </p:txBody>
      </p:sp>
      <p:sp>
        <p:nvSpPr>
          <p:cNvPr id="368" name="Rectangle 367"/>
          <p:cNvSpPr/>
          <p:nvPr/>
        </p:nvSpPr>
        <p:spPr>
          <a:xfrm>
            <a:off x="2002280" y="2533650"/>
            <a:ext cx="304800"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pPr algn="ctr"/>
            <a:r>
              <a:rPr lang="en-US" dirty="0" smtClean="0">
                <a:solidFill>
                  <a:prstClr val="black"/>
                </a:solidFill>
                <a:latin typeface="Cambria Math" panose="02040503050406030204" pitchFamily="18" charset="0"/>
                <a:ea typeface="Cambria Math" panose="02040503050406030204" pitchFamily="18" charset="0"/>
              </a:rPr>
              <a:t>-</a:t>
            </a:r>
            <a:endParaRPr lang="en-US" dirty="0">
              <a:solidFill>
                <a:prstClr val="black"/>
              </a:solidFill>
              <a:latin typeface="Cambria Math" panose="02040503050406030204" pitchFamily="18" charset="0"/>
              <a:ea typeface="Cambria Math" panose="02040503050406030204" pitchFamily="18" charset="0"/>
            </a:endParaRPr>
          </a:p>
        </p:txBody>
      </p:sp>
      <p:sp>
        <p:nvSpPr>
          <p:cNvPr id="369" name="Rectangle 368"/>
          <p:cNvSpPr/>
          <p:nvPr/>
        </p:nvSpPr>
        <p:spPr>
          <a:xfrm>
            <a:off x="1109379" y="2533650"/>
            <a:ext cx="515325"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r>
              <a:rPr lang="en-US" dirty="0" smtClean="0">
                <a:solidFill>
                  <a:prstClr val="black"/>
                </a:solidFill>
                <a:latin typeface="Cambria Math" panose="02040503050406030204" pitchFamily="18" charset="0"/>
                <a:ea typeface="Cambria Math" panose="02040503050406030204" pitchFamily="18" charset="0"/>
              </a:rPr>
              <a:t>9t</a:t>
            </a:r>
            <a:endParaRPr lang="en-US" i="1" dirty="0" smtClean="0">
              <a:solidFill>
                <a:prstClr val="black"/>
              </a:solidFill>
              <a:latin typeface="Bookman Old Style" panose="02050604050505020204" pitchFamily="18" charset="0"/>
              <a:ea typeface="Cambria Math" panose="02040503050406030204" pitchFamily="18" charset="0"/>
            </a:endParaRPr>
          </a:p>
        </p:txBody>
      </p:sp>
      <p:sp>
        <p:nvSpPr>
          <p:cNvPr id="370" name="Rectangle 369"/>
          <p:cNvSpPr/>
          <p:nvPr/>
        </p:nvSpPr>
        <p:spPr>
          <a:xfrm>
            <a:off x="1431760" y="2533650"/>
            <a:ext cx="304800"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pPr algn="ctr"/>
            <a:r>
              <a:rPr lang="en-US" dirty="0" smtClean="0">
                <a:solidFill>
                  <a:prstClr val="black"/>
                </a:solidFill>
                <a:latin typeface="Cambria Math" panose="02040503050406030204" pitchFamily="18" charset="0"/>
                <a:ea typeface="Cambria Math" panose="02040503050406030204" pitchFamily="18" charset="0"/>
              </a:rPr>
              <a:t>–</a:t>
            </a:r>
          </a:p>
        </p:txBody>
      </p:sp>
      <p:sp>
        <p:nvSpPr>
          <p:cNvPr id="371" name="Rectangle 370"/>
          <p:cNvSpPr/>
          <p:nvPr/>
        </p:nvSpPr>
        <p:spPr>
          <a:xfrm>
            <a:off x="1736580" y="2533650"/>
            <a:ext cx="515325"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r>
              <a:rPr lang="en-US" dirty="0" smtClean="0">
                <a:solidFill>
                  <a:prstClr val="black"/>
                </a:solidFill>
                <a:latin typeface="Cambria Math" panose="02040503050406030204" pitchFamily="18" charset="0"/>
                <a:ea typeface="Cambria Math" panose="02040503050406030204" pitchFamily="18" charset="0"/>
              </a:rPr>
              <a:t>6</a:t>
            </a:r>
          </a:p>
        </p:txBody>
      </p:sp>
      <p:sp>
        <p:nvSpPr>
          <p:cNvPr id="375" name="TextBox 374"/>
          <p:cNvSpPr txBox="1"/>
          <p:nvPr/>
        </p:nvSpPr>
        <p:spPr>
          <a:xfrm>
            <a:off x="682768" y="2567259"/>
            <a:ext cx="278839"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sym typeface="Symbol"/>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grpSp>
        <p:nvGrpSpPr>
          <p:cNvPr id="376" name="Group 375"/>
          <p:cNvGrpSpPr/>
          <p:nvPr/>
        </p:nvGrpSpPr>
        <p:grpSpPr>
          <a:xfrm>
            <a:off x="5122210" y="1419597"/>
            <a:ext cx="2355539" cy="1148209"/>
            <a:chOff x="6096215" y="3056468"/>
            <a:chExt cx="1686520" cy="1072629"/>
          </a:xfrm>
        </p:grpSpPr>
        <p:sp>
          <p:nvSpPr>
            <p:cNvPr id="377" name="Cloud Callout 376"/>
            <p:cNvSpPr/>
            <p:nvPr/>
          </p:nvSpPr>
          <p:spPr>
            <a:xfrm>
              <a:off x="6096215" y="3056468"/>
              <a:ext cx="1655996" cy="1072629"/>
            </a:xfrm>
            <a:prstGeom prst="cloudCallout">
              <a:avLst>
                <a:gd name="adj1" fmla="val -73629"/>
                <a:gd name="adj2" fmla="val 40872"/>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mbria Math" panose="02040503050406030204" pitchFamily="18" charset="0"/>
                <a:ea typeface="Cambria Math" panose="02040503050406030204" pitchFamily="18" charset="0"/>
              </a:endParaRPr>
            </a:p>
          </p:txBody>
        </p:sp>
        <p:sp>
          <p:nvSpPr>
            <p:cNvPr id="378" name="Rectangle 377"/>
            <p:cNvSpPr/>
            <p:nvPr/>
          </p:nvSpPr>
          <p:spPr>
            <a:xfrm>
              <a:off x="6153136" y="3317472"/>
              <a:ext cx="1629599" cy="546283"/>
            </a:xfrm>
            <a:prstGeom prst="rect">
              <a:avLst/>
            </a:prstGeom>
          </p:spPr>
          <p:txBody>
            <a:bodyPr wrap="square">
              <a:spAutoFit/>
            </a:bodyPr>
            <a:lstStyle/>
            <a:p>
              <a:pPr algn="ctr"/>
              <a:r>
                <a:rPr lang="en-US" sz="1600" b="1" dirty="0" smtClean="0">
                  <a:solidFill>
                    <a:srgbClr val="002060"/>
                  </a:solidFill>
                  <a:latin typeface="Cambria Math" panose="02040503050406030204" pitchFamily="18" charset="0"/>
                  <a:ea typeface="Cambria Math" panose="02040503050406030204" pitchFamily="18" charset="0"/>
                </a:rPr>
                <a:t>We will second open </a:t>
              </a:r>
            </a:p>
            <a:p>
              <a:pPr algn="ctr"/>
              <a:r>
                <a:rPr lang="en-US" sz="1600" b="1" dirty="0" smtClean="0">
                  <a:solidFill>
                    <a:srgbClr val="002060"/>
                  </a:solidFill>
                  <a:latin typeface="Cambria Math" panose="02040503050406030204" pitchFamily="18" charset="0"/>
                  <a:ea typeface="Cambria Math" panose="02040503050406030204" pitchFamily="18" charset="0"/>
                </a:rPr>
                <a:t>the brackets.</a:t>
              </a:r>
              <a:endParaRPr lang="en-US" sz="1600" b="1" dirty="0">
                <a:solidFill>
                  <a:srgbClr val="002060"/>
                </a:solidFill>
                <a:latin typeface="Cambria Math" panose="02040503050406030204" pitchFamily="18" charset="0"/>
                <a:ea typeface="Cambria Math" panose="02040503050406030204" pitchFamily="18" charset="0"/>
              </a:endParaRPr>
            </a:p>
          </p:txBody>
        </p:sp>
      </p:grpSp>
      <p:sp>
        <p:nvSpPr>
          <p:cNvPr id="379" name="Cloud Callout 378"/>
          <p:cNvSpPr/>
          <p:nvPr/>
        </p:nvSpPr>
        <p:spPr>
          <a:xfrm>
            <a:off x="5189209" y="1356233"/>
            <a:ext cx="2204132" cy="1189709"/>
          </a:xfrm>
          <a:prstGeom prst="cloudCallout">
            <a:avLst>
              <a:gd name="adj1" fmla="val -73629"/>
              <a:gd name="adj2" fmla="val 40872"/>
            </a:avLst>
          </a:prstGeom>
          <a:gradFill flip="none" rotWithShape="1">
            <a:gsLst>
              <a:gs pos="0">
                <a:srgbClr val="FF6600">
                  <a:tint val="66000"/>
                  <a:satMod val="160000"/>
                </a:srgbClr>
              </a:gs>
              <a:gs pos="50000">
                <a:srgbClr val="FF6600">
                  <a:tint val="44500"/>
                  <a:satMod val="160000"/>
                </a:srgbClr>
              </a:gs>
              <a:gs pos="100000">
                <a:srgbClr val="FF6600">
                  <a:tint val="23500"/>
                  <a:satMod val="16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mbria Math" panose="02040503050406030204" pitchFamily="18" charset="0"/>
              <a:ea typeface="Cambria Math" panose="02040503050406030204" pitchFamily="18" charset="0"/>
            </a:endParaRPr>
          </a:p>
        </p:txBody>
      </p:sp>
      <p:sp>
        <p:nvSpPr>
          <p:cNvPr id="380" name="Rectangle 379"/>
          <p:cNvSpPr/>
          <p:nvPr/>
        </p:nvSpPr>
        <p:spPr>
          <a:xfrm>
            <a:off x="5237775" y="1721626"/>
            <a:ext cx="2107000" cy="584775"/>
          </a:xfrm>
          <a:prstGeom prst="rect">
            <a:avLst/>
          </a:prstGeom>
        </p:spPr>
        <p:txBody>
          <a:bodyPr wrap="square">
            <a:spAutoFit/>
          </a:bodyPr>
          <a:lstStyle/>
          <a:p>
            <a:pPr algn="ctr"/>
            <a:r>
              <a:rPr lang="en-US" sz="1600" b="1" dirty="0" smtClean="0">
                <a:solidFill>
                  <a:srgbClr val="002060"/>
                </a:solidFill>
                <a:latin typeface="Cambria Math" panose="02040503050406030204" pitchFamily="18" charset="0"/>
                <a:ea typeface="Cambria Math" panose="02040503050406030204" pitchFamily="18" charset="0"/>
              </a:rPr>
              <a:t>4 will be multiplied by 2t.</a:t>
            </a:r>
            <a:endParaRPr lang="en-US" sz="1600" b="1" dirty="0">
              <a:solidFill>
                <a:srgbClr val="002060"/>
              </a:solidFill>
              <a:latin typeface="Cambria Math" panose="02040503050406030204" pitchFamily="18" charset="0"/>
              <a:ea typeface="Cambria Math" panose="02040503050406030204" pitchFamily="18" charset="0"/>
            </a:endParaRPr>
          </a:p>
        </p:txBody>
      </p:sp>
      <p:sp>
        <p:nvSpPr>
          <p:cNvPr id="381" name="Rectangle 380"/>
          <p:cNvSpPr/>
          <p:nvPr/>
        </p:nvSpPr>
        <p:spPr>
          <a:xfrm>
            <a:off x="5237775" y="1721626"/>
            <a:ext cx="2107000" cy="584775"/>
          </a:xfrm>
          <a:prstGeom prst="rect">
            <a:avLst/>
          </a:prstGeom>
        </p:spPr>
        <p:txBody>
          <a:bodyPr wrap="square">
            <a:spAutoFit/>
          </a:bodyPr>
          <a:lstStyle/>
          <a:p>
            <a:pPr algn="ctr"/>
            <a:r>
              <a:rPr lang="en-US" sz="1600" b="1" dirty="0" smtClean="0">
                <a:solidFill>
                  <a:srgbClr val="002060"/>
                </a:solidFill>
                <a:latin typeface="Cambria Math" panose="02040503050406030204" pitchFamily="18" charset="0"/>
                <a:ea typeface="Cambria Math" panose="02040503050406030204" pitchFamily="18" charset="0"/>
              </a:rPr>
              <a:t>4 will be multiplied by 3.</a:t>
            </a:r>
            <a:endParaRPr lang="en-US" sz="1600" b="1" dirty="0">
              <a:solidFill>
                <a:srgbClr val="002060"/>
              </a:solidFill>
              <a:latin typeface="Cambria Math" panose="02040503050406030204" pitchFamily="18" charset="0"/>
              <a:ea typeface="Cambria Math" panose="02040503050406030204" pitchFamily="18" charset="0"/>
            </a:endParaRPr>
          </a:p>
        </p:txBody>
      </p:sp>
      <p:sp>
        <p:nvSpPr>
          <p:cNvPr id="382" name="Curved Down Arrow 381"/>
          <p:cNvSpPr/>
          <p:nvPr/>
        </p:nvSpPr>
        <p:spPr>
          <a:xfrm rot="10800000" flipV="1">
            <a:off x="2546680" y="2252076"/>
            <a:ext cx="958521" cy="136029"/>
          </a:xfrm>
          <a:prstGeom prst="curvedDownArrow">
            <a:avLst/>
          </a:prstGeom>
          <a:solidFill>
            <a:srgbClr val="FFFF00"/>
          </a:solid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black"/>
              </a:solidFill>
              <a:latin typeface="Bookman Old Style" panose="02050604050505020204" pitchFamily="18" charset="0"/>
            </a:endParaRPr>
          </a:p>
        </p:txBody>
      </p:sp>
      <p:sp>
        <p:nvSpPr>
          <p:cNvPr id="383" name="Curved Down Arrow 382"/>
          <p:cNvSpPr/>
          <p:nvPr/>
        </p:nvSpPr>
        <p:spPr>
          <a:xfrm rot="10800000" flipV="1">
            <a:off x="2964140" y="2257425"/>
            <a:ext cx="541060" cy="149632"/>
          </a:xfrm>
          <a:prstGeom prst="curvedDownArrow">
            <a:avLst/>
          </a:prstGeom>
          <a:solidFill>
            <a:srgbClr val="FFFF00"/>
          </a:solid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black"/>
              </a:solidFill>
              <a:latin typeface="Bookman Old Style" panose="02050604050505020204" pitchFamily="18" charset="0"/>
            </a:endParaRPr>
          </a:p>
        </p:txBody>
      </p:sp>
      <p:sp>
        <p:nvSpPr>
          <p:cNvPr id="384" name="Rectangle 383"/>
          <p:cNvSpPr/>
          <p:nvPr/>
        </p:nvSpPr>
        <p:spPr>
          <a:xfrm>
            <a:off x="2277035" y="2551061"/>
            <a:ext cx="515325"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r>
              <a:rPr lang="en-US" dirty="0" smtClean="0">
                <a:solidFill>
                  <a:prstClr val="black"/>
                </a:solidFill>
                <a:latin typeface="Cambria Math" panose="02040503050406030204" pitchFamily="18" charset="0"/>
                <a:ea typeface="Cambria Math" panose="02040503050406030204" pitchFamily="18" charset="0"/>
              </a:rPr>
              <a:t>8t</a:t>
            </a:r>
            <a:endParaRPr lang="en-US" i="1" dirty="0" smtClean="0">
              <a:solidFill>
                <a:prstClr val="black"/>
              </a:solidFill>
              <a:latin typeface="Bookman Old Style" panose="02050604050505020204" pitchFamily="18" charset="0"/>
              <a:ea typeface="Cambria Math" panose="02040503050406030204" pitchFamily="18" charset="0"/>
            </a:endParaRPr>
          </a:p>
        </p:txBody>
      </p:sp>
      <p:sp>
        <p:nvSpPr>
          <p:cNvPr id="385" name="Rectangle 384"/>
          <p:cNvSpPr/>
          <p:nvPr/>
        </p:nvSpPr>
        <p:spPr>
          <a:xfrm>
            <a:off x="2716150" y="2551061"/>
            <a:ext cx="304800"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pPr algn="ctr"/>
            <a:r>
              <a:rPr lang="en-US" dirty="0">
                <a:solidFill>
                  <a:prstClr val="black"/>
                </a:solidFill>
                <a:latin typeface="Cambria Math" panose="02040503050406030204" pitchFamily="18" charset="0"/>
                <a:ea typeface="Cambria Math" panose="02040503050406030204" pitchFamily="18" charset="0"/>
              </a:rPr>
              <a:t>–</a:t>
            </a:r>
          </a:p>
        </p:txBody>
      </p:sp>
      <p:sp>
        <p:nvSpPr>
          <p:cNvPr id="386" name="Rectangle 385"/>
          <p:cNvSpPr/>
          <p:nvPr/>
        </p:nvSpPr>
        <p:spPr>
          <a:xfrm>
            <a:off x="2963315" y="2551061"/>
            <a:ext cx="515325"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r>
              <a:rPr lang="en-US" dirty="0" smtClean="0">
                <a:solidFill>
                  <a:prstClr val="black"/>
                </a:solidFill>
                <a:latin typeface="Cambria Math" panose="02040503050406030204" pitchFamily="18" charset="0"/>
                <a:ea typeface="Cambria Math" panose="02040503050406030204" pitchFamily="18" charset="0"/>
              </a:rPr>
              <a:t>12</a:t>
            </a:r>
          </a:p>
        </p:txBody>
      </p:sp>
      <p:sp>
        <p:nvSpPr>
          <p:cNvPr id="393" name="Rectangle 392"/>
          <p:cNvSpPr/>
          <p:nvPr/>
        </p:nvSpPr>
        <p:spPr>
          <a:xfrm>
            <a:off x="3482319" y="2551701"/>
            <a:ext cx="310896"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pPr algn="ctr"/>
            <a:r>
              <a:rPr lang="en-US" dirty="0" smtClean="0">
                <a:solidFill>
                  <a:prstClr val="black"/>
                </a:solidFill>
                <a:latin typeface="Cambria Math" panose="02040503050406030204" pitchFamily="18" charset="0"/>
                <a:ea typeface="Cambria Math" panose="02040503050406030204" pitchFamily="18" charset="0"/>
              </a:rPr>
              <a:t>=</a:t>
            </a:r>
          </a:p>
        </p:txBody>
      </p:sp>
      <p:sp>
        <p:nvSpPr>
          <p:cNvPr id="394" name="Rectangle 393"/>
          <p:cNvSpPr/>
          <p:nvPr/>
        </p:nvSpPr>
        <p:spPr>
          <a:xfrm>
            <a:off x="3682859" y="2555576"/>
            <a:ext cx="515325"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r>
              <a:rPr lang="en-US" dirty="0" smtClean="0">
                <a:solidFill>
                  <a:prstClr val="black"/>
                </a:solidFill>
                <a:latin typeface="Cambria Math" panose="02040503050406030204" pitchFamily="18" charset="0"/>
                <a:ea typeface="Cambria Math" panose="02040503050406030204" pitchFamily="18" charset="0"/>
              </a:rPr>
              <a:t>8</a:t>
            </a:r>
            <a:endParaRPr lang="en-US" i="1" dirty="0" smtClean="0">
              <a:solidFill>
                <a:prstClr val="black"/>
              </a:solidFill>
              <a:latin typeface="Bookman Old Style" panose="02050604050505020204" pitchFamily="18" charset="0"/>
              <a:ea typeface="Cambria Math" panose="02040503050406030204" pitchFamily="18" charset="0"/>
            </a:endParaRPr>
          </a:p>
        </p:txBody>
      </p:sp>
      <p:sp>
        <p:nvSpPr>
          <p:cNvPr id="395" name="Rectangle 394"/>
          <p:cNvSpPr/>
          <p:nvPr/>
        </p:nvSpPr>
        <p:spPr>
          <a:xfrm>
            <a:off x="4005236" y="2555576"/>
            <a:ext cx="304800"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pPr algn="ctr"/>
            <a:r>
              <a:rPr lang="en-US" dirty="0" smtClean="0">
                <a:solidFill>
                  <a:prstClr val="black"/>
                </a:solidFill>
                <a:latin typeface="Cambria Math" panose="02040503050406030204" pitchFamily="18" charset="0"/>
                <a:ea typeface="Cambria Math" panose="02040503050406030204" pitchFamily="18" charset="0"/>
              </a:rPr>
              <a:t>–</a:t>
            </a:r>
          </a:p>
        </p:txBody>
      </p:sp>
      <p:sp>
        <p:nvSpPr>
          <p:cNvPr id="396" name="Rectangle 395"/>
          <p:cNvSpPr/>
          <p:nvPr/>
        </p:nvSpPr>
        <p:spPr>
          <a:xfrm>
            <a:off x="4236651" y="2555576"/>
            <a:ext cx="532785"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r>
              <a:rPr lang="en-US" dirty="0" smtClean="0">
                <a:solidFill>
                  <a:prstClr val="black"/>
                </a:solidFill>
                <a:latin typeface="Cambria Math" panose="02040503050406030204" pitchFamily="18" charset="0"/>
                <a:ea typeface="Cambria Math" panose="02040503050406030204" pitchFamily="18" charset="0"/>
              </a:rPr>
              <a:t>12t</a:t>
            </a:r>
          </a:p>
        </p:txBody>
      </p:sp>
      <p:grpSp>
        <p:nvGrpSpPr>
          <p:cNvPr id="397" name="Group 396"/>
          <p:cNvGrpSpPr/>
          <p:nvPr/>
        </p:nvGrpSpPr>
        <p:grpSpPr>
          <a:xfrm>
            <a:off x="1433909" y="2533650"/>
            <a:ext cx="820125" cy="369332"/>
            <a:chOff x="2133600" y="2495550"/>
            <a:chExt cx="820125" cy="369332"/>
          </a:xfrm>
        </p:grpSpPr>
        <p:sp>
          <p:nvSpPr>
            <p:cNvPr id="398" name="Rectangle 397"/>
            <p:cNvSpPr/>
            <p:nvPr/>
          </p:nvSpPr>
          <p:spPr>
            <a:xfrm>
              <a:off x="2133600" y="2495550"/>
              <a:ext cx="304800"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pPr algn="ctr"/>
              <a:r>
                <a:rPr lang="en-US" dirty="0" smtClean="0">
                  <a:solidFill>
                    <a:srgbClr val="C00000"/>
                  </a:solidFill>
                  <a:latin typeface="Cambria Math" panose="02040503050406030204" pitchFamily="18" charset="0"/>
                  <a:ea typeface="Cambria Math" panose="02040503050406030204" pitchFamily="18" charset="0"/>
                </a:rPr>
                <a:t>–</a:t>
              </a:r>
            </a:p>
          </p:txBody>
        </p:sp>
        <p:sp>
          <p:nvSpPr>
            <p:cNvPr id="399" name="Rectangle 398"/>
            <p:cNvSpPr/>
            <p:nvPr/>
          </p:nvSpPr>
          <p:spPr>
            <a:xfrm>
              <a:off x="2438400" y="2495550"/>
              <a:ext cx="515325"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r>
                <a:rPr lang="en-US" dirty="0" smtClean="0">
                  <a:solidFill>
                    <a:srgbClr val="C00000"/>
                  </a:solidFill>
                  <a:latin typeface="Cambria Math" panose="02040503050406030204" pitchFamily="18" charset="0"/>
                  <a:ea typeface="Cambria Math" panose="02040503050406030204" pitchFamily="18" charset="0"/>
                </a:rPr>
                <a:t>6</a:t>
              </a:r>
            </a:p>
          </p:txBody>
        </p:sp>
      </p:grpSp>
      <p:grpSp>
        <p:nvGrpSpPr>
          <p:cNvPr id="400" name="Group 399"/>
          <p:cNvGrpSpPr/>
          <p:nvPr/>
        </p:nvGrpSpPr>
        <p:grpSpPr>
          <a:xfrm>
            <a:off x="5234517" y="1669631"/>
            <a:ext cx="2355539" cy="1273539"/>
            <a:chOff x="6096215" y="3056468"/>
            <a:chExt cx="1686520" cy="1189709"/>
          </a:xfrm>
        </p:grpSpPr>
        <p:sp>
          <p:nvSpPr>
            <p:cNvPr id="401" name="Cloud Callout 400"/>
            <p:cNvSpPr/>
            <p:nvPr/>
          </p:nvSpPr>
          <p:spPr>
            <a:xfrm>
              <a:off x="6096215" y="3056468"/>
              <a:ext cx="1655996" cy="1189709"/>
            </a:xfrm>
            <a:prstGeom prst="cloudCallout">
              <a:avLst>
                <a:gd name="adj1" fmla="val -73629"/>
                <a:gd name="adj2" fmla="val 40872"/>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mbria Math" panose="02040503050406030204" pitchFamily="18" charset="0"/>
                <a:ea typeface="Cambria Math" panose="02040503050406030204" pitchFamily="18" charset="0"/>
              </a:endParaRPr>
            </a:p>
          </p:txBody>
        </p:sp>
        <p:sp>
          <p:nvSpPr>
            <p:cNvPr id="402" name="Rectangle 401"/>
            <p:cNvSpPr/>
            <p:nvPr/>
          </p:nvSpPr>
          <p:spPr>
            <a:xfrm>
              <a:off x="6153136" y="3317472"/>
              <a:ext cx="1629599" cy="776297"/>
            </a:xfrm>
            <a:prstGeom prst="rect">
              <a:avLst/>
            </a:prstGeom>
          </p:spPr>
          <p:txBody>
            <a:bodyPr wrap="square">
              <a:spAutoFit/>
            </a:bodyPr>
            <a:lstStyle/>
            <a:p>
              <a:pPr algn="ctr"/>
              <a:r>
                <a:rPr lang="en-US" sz="1600" b="1" dirty="0" smtClean="0">
                  <a:solidFill>
                    <a:srgbClr val="002060"/>
                  </a:solidFill>
                  <a:latin typeface="Cambria Math" panose="02040503050406030204" pitchFamily="18" charset="0"/>
                  <a:ea typeface="Cambria Math" panose="02040503050406030204" pitchFamily="18" charset="0"/>
                </a:rPr>
                <a:t>Variables </a:t>
              </a:r>
              <a:r>
                <a:rPr lang="en-US" sz="1600" b="1" dirty="0">
                  <a:solidFill>
                    <a:srgbClr val="002060"/>
                  </a:solidFill>
                  <a:latin typeface="Cambria Math" panose="02040503050406030204" pitchFamily="18" charset="0"/>
                  <a:ea typeface="Cambria Math" panose="02040503050406030204" pitchFamily="18" charset="0"/>
                </a:rPr>
                <a:t>on one side, numbers on the other side.</a:t>
              </a:r>
            </a:p>
          </p:txBody>
        </p:sp>
      </p:grpSp>
      <p:grpSp>
        <p:nvGrpSpPr>
          <p:cNvPr id="403" name="Group 402"/>
          <p:cNvGrpSpPr/>
          <p:nvPr/>
        </p:nvGrpSpPr>
        <p:grpSpPr>
          <a:xfrm>
            <a:off x="5255781" y="1728841"/>
            <a:ext cx="2204132" cy="1189709"/>
            <a:chOff x="6050724" y="3085922"/>
            <a:chExt cx="2204132" cy="1189709"/>
          </a:xfrm>
        </p:grpSpPr>
        <p:sp>
          <p:nvSpPr>
            <p:cNvPr id="404" name="Cloud Callout 403"/>
            <p:cNvSpPr/>
            <p:nvPr/>
          </p:nvSpPr>
          <p:spPr>
            <a:xfrm>
              <a:off x="6050724" y="3085922"/>
              <a:ext cx="2204132" cy="1189709"/>
            </a:xfrm>
            <a:prstGeom prst="cloudCallout">
              <a:avLst>
                <a:gd name="adj1" fmla="val -73629"/>
                <a:gd name="adj2" fmla="val 40872"/>
              </a:avLst>
            </a:prstGeom>
            <a:solidFill>
              <a:srgbClr val="FF7C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mbria Math" panose="02040503050406030204" pitchFamily="18" charset="0"/>
                <a:ea typeface="Cambria Math" panose="02040503050406030204" pitchFamily="18" charset="0"/>
              </a:endParaRPr>
            </a:p>
          </p:txBody>
        </p:sp>
        <p:sp>
          <p:nvSpPr>
            <p:cNvPr id="405" name="Rectangle 404"/>
            <p:cNvSpPr/>
            <p:nvPr/>
          </p:nvSpPr>
          <p:spPr>
            <a:xfrm>
              <a:off x="6081019" y="3341009"/>
              <a:ext cx="2107000" cy="584775"/>
            </a:xfrm>
            <a:prstGeom prst="rect">
              <a:avLst/>
            </a:prstGeom>
          </p:spPr>
          <p:txBody>
            <a:bodyPr wrap="square">
              <a:spAutoFit/>
            </a:bodyPr>
            <a:lstStyle/>
            <a:p>
              <a:pPr algn="ctr"/>
              <a:r>
                <a:rPr lang="en-US" sz="1600" b="1" dirty="0" smtClean="0">
                  <a:solidFill>
                    <a:srgbClr val="002060"/>
                  </a:solidFill>
                  <a:latin typeface="Cambria Math" panose="02040503050406030204" pitchFamily="18" charset="0"/>
                  <a:ea typeface="Cambria Math" panose="02040503050406030204" pitchFamily="18" charset="0"/>
                </a:rPr>
                <a:t>We </a:t>
              </a:r>
              <a:r>
                <a:rPr lang="en-US" sz="1600" b="1" dirty="0">
                  <a:solidFill>
                    <a:srgbClr val="002060"/>
                  </a:solidFill>
                  <a:latin typeface="Cambria Math" panose="02040503050406030204" pitchFamily="18" charset="0"/>
                  <a:ea typeface="Cambria Math" panose="02040503050406030204" pitchFamily="18" charset="0"/>
                </a:rPr>
                <a:t>will shift </a:t>
              </a:r>
              <a:r>
                <a:rPr lang="en-US" sz="1600" b="1" dirty="0" smtClean="0">
                  <a:solidFill>
                    <a:srgbClr val="002060"/>
                  </a:solidFill>
                  <a:latin typeface="Cambria Math" panose="02040503050406030204" pitchFamily="18" charset="0"/>
                  <a:ea typeface="Cambria Math" panose="02040503050406030204" pitchFamily="18" charset="0"/>
                </a:rPr>
                <a:t>-6 and </a:t>
              </a:r>
            </a:p>
            <a:p>
              <a:pPr algn="ctr"/>
              <a:r>
                <a:rPr lang="en-US" sz="1600" b="1" dirty="0" smtClean="0">
                  <a:solidFill>
                    <a:srgbClr val="002060"/>
                  </a:solidFill>
                  <a:latin typeface="Cambria Math" panose="02040503050406030204" pitchFamily="18" charset="0"/>
                  <a:ea typeface="Cambria Math" panose="02040503050406030204" pitchFamily="18" charset="0"/>
                </a:rPr>
                <a:t>-12 to the other side.</a:t>
              </a:r>
              <a:endParaRPr lang="en-US" sz="1600" b="1" dirty="0">
                <a:solidFill>
                  <a:srgbClr val="002060"/>
                </a:solidFill>
                <a:latin typeface="Cambria Math" panose="02040503050406030204" pitchFamily="18" charset="0"/>
                <a:ea typeface="Cambria Math" panose="02040503050406030204" pitchFamily="18" charset="0"/>
              </a:endParaRPr>
            </a:p>
          </p:txBody>
        </p:sp>
      </p:grpSp>
      <p:grpSp>
        <p:nvGrpSpPr>
          <p:cNvPr id="406" name="Group 405"/>
          <p:cNvGrpSpPr/>
          <p:nvPr/>
        </p:nvGrpSpPr>
        <p:grpSpPr>
          <a:xfrm>
            <a:off x="5203335" y="1630067"/>
            <a:ext cx="2102642" cy="1380195"/>
            <a:chOff x="5998967" y="2554406"/>
            <a:chExt cx="2003755" cy="1916038"/>
          </a:xfrm>
        </p:grpSpPr>
        <p:sp>
          <p:nvSpPr>
            <p:cNvPr id="407" name="Cloud Callout 406"/>
            <p:cNvSpPr/>
            <p:nvPr/>
          </p:nvSpPr>
          <p:spPr>
            <a:xfrm>
              <a:off x="5998967" y="2554406"/>
              <a:ext cx="2003755" cy="1916038"/>
            </a:xfrm>
            <a:prstGeom prst="cloudCallout">
              <a:avLst>
                <a:gd name="adj1" fmla="val -73629"/>
                <a:gd name="adj2" fmla="val 40872"/>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408" name="Rectangle 407"/>
            <p:cNvSpPr/>
            <p:nvPr/>
          </p:nvSpPr>
          <p:spPr>
            <a:xfrm>
              <a:off x="6055966" y="2881050"/>
              <a:ext cx="1794141" cy="1153621"/>
            </a:xfrm>
            <a:prstGeom prst="rect">
              <a:avLst/>
            </a:prstGeom>
          </p:spPr>
          <p:txBody>
            <a:bodyPr wrap="square">
              <a:spAutoFit/>
            </a:bodyPr>
            <a:lstStyle/>
            <a:p>
              <a:pPr algn="ctr"/>
              <a:r>
                <a:rPr lang="en-US" sz="1600" b="1" dirty="0" smtClean="0">
                  <a:solidFill>
                    <a:srgbClr val="002060"/>
                  </a:solidFill>
                  <a:latin typeface="Cambria Math" panose="02040503050406030204" pitchFamily="18" charset="0"/>
                  <a:ea typeface="Cambria Math" panose="02040503050406030204" pitchFamily="18" charset="0"/>
                </a:rPr>
                <a:t>While changing sides, we will change the sign.</a:t>
              </a:r>
              <a:endParaRPr lang="en-US" sz="1600" b="1" dirty="0">
                <a:solidFill>
                  <a:srgbClr val="002060"/>
                </a:solidFill>
                <a:latin typeface="Cambria Math" panose="02040503050406030204" pitchFamily="18" charset="0"/>
                <a:ea typeface="Cambria Math" panose="02040503050406030204" pitchFamily="18" charset="0"/>
              </a:endParaRPr>
            </a:p>
          </p:txBody>
        </p:sp>
      </p:grpSp>
      <p:grpSp>
        <p:nvGrpSpPr>
          <p:cNvPr id="409" name="Group 408"/>
          <p:cNvGrpSpPr/>
          <p:nvPr/>
        </p:nvGrpSpPr>
        <p:grpSpPr>
          <a:xfrm>
            <a:off x="4850738" y="2053001"/>
            <a:ext cx="1777929" cy="895572"/>
            <a:chOff x="5850184" y="1599977"/>
            <a:chExt cx="1777929" cy="895572"/>
          </a:xfrm>
        </p:grpSpPr>
        <p:grpSp>
          <p:nvGrpSpPr>
            <p:cNvPr id="410" name="Group 409"/>
            <p:cNvGrpSpPr/>
            <p:nvPr/>
          </p:nvGrpSpPr>
          <p:grpSpPr>
            <a:xfrm>
              <a:off x="5850184" y="1599977"/>
              <a:ext cx="1777929" cy="895572"/>
              <a:chOff x="6209361" y="3165936"/>
              <a:chExt cx="1517908" cy="983231"/>
            </a:xfrm>
          </p:grpSpPr>
          <p:sp>
            <p:nvSpPr>
              <p:cNvPr id="412" name="Cloud Callout 411"/>
              <p:cNvSpPr/>
              <p:nvPr/>
            </p:nvSpPr>
            <p:spPr>
              <a:xfrm>
                <a:off x="6486722" y="3165936"/>
                <a:ext cx="1028244" cy="983231"/>
              </a:xfrm>
              <a:prstGeom prst="cloudCallout">
                <a:avLst>
                  <a:gd name="adj1" fmla="val -62767"/>
                  <a:gd name="adj2" fmla="val 46317"/>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413" name="Rectangle 412"/>
              <p:cNvSpPr/>
              <p:nvPr/>
            </p:nvSpPr>
            <p:spPr>
              <a:xfrm>
                <a:off x="6209361" y="3471706"/>
                <a:ext cx="1517908" cy="371692"/>
              </a:xfrm>
              <a:prstGeom prst="rect">
                <a:avLst/>
              </a:prstGeom>
            </p:spPr>
            <p:txBody>
              <a:bodyPr wrap="square">
                <a:spAutoFit/>
              </a:bodyPr>
              <a:lstStyle/>
              <a:p>
                <a:pPr algn="ctr"/>
                <a:r>
                  <a:rPr lang="en-US" sz="1600" b="1" dirty="0" smtClean="0">
                    <a:solidFill>
                      <a:prstClr val="white"/>
                    </a:solidFill>
                    <a:latin typeface="Cambria Math" panose="02040503050406030204" pitchFamily="18" charset="0"/>
                    <a:ea typeface="Cambria Math" panose="02040503050406030204" pitchFamily="18" charset="0"/>
                    <a:cs typeface="Arial" pitchFamily="34" charset="0"/>
                  </a:rPr>
                  <a:t>‘-’        ‘+’ </a:t>
                </a:r>
                <a:endParaRPr lang="en-US" sz="1600" b="1" dirty="0">
                  <a:solidFill>
                    <a:prstClr val="white"/>
                  </a:solidFill>
                  <a:latin typeface="Bookman Old Style" panose="02050604050505020204" pitchFamily="18" charset="0"/>
                </a:endParaRPr>
              </a:p>
            </p:txBody>
          </p:sp>
        </p:grpSp>
        <p:cxnSp>
          <p:nvCxnSpPr>
            <p:cNvPr id="411" name="Straight Arrow Connector 410"/>
            <p:cNvCxnSpPr/>
            <p:nvPr/>
          </p:nvCxnSpPr>
          <p:spPr>
            <a:xfrm>
              <a:off x="6601942" y="2066925"/>
              <a:ext cx="228600" cy="0"/>
            </a:xfrm>
            <a:prstGeom prst="straightConnector1">
              <a:avLst/>
            </a:prstGeom>
            <a:ln w="19050">
              <a:solidFill>
                <a:schemeClr val="bg1"/>
              </a:solidFill>
              <a:tailEnd type="arrow"/>
            </a:ln>
          </p:spPr>
          <p:style>
            <a:lnRef idx="1">
              <a:schemeClr val="accent1"/>
            </a:lnRef>
            <a:fillRef idx="0">
              <a:schemeClr val="accent1"/>
            </a:fillRef>
            <a:effectRef idx="0">
              <a:schemeClr val="accent1"/>
            </a:effectRef>
            <a:fontRef idx="minor">
              <a:schemeClr val="tx1"/>
            </a:fontRef>
          </p:style>
        </p:cxnSp>
      </p:grpSp>
      <p:grpSp>
        <p:nvGrpSpPr>
          <p:cNvPr id="414" name="Group 413"/>
          <p:cNvGrpSpPr/>
          <p:nvPr/>
        </p:nvGrpSpPr>
        <p:grpSpPr>
          <a:xfrm>
            <a:off x="2715696" y="2550098"/>
            <a:ext cx="761757" cy="369332"/>
            <a:chOff x="2191968" y="2495550"/>
            <a:chExt cx="761757" cy="369332"/>
          </a:xfrm>
        </p:grpSpPr>
        <p:sp>
          <p:nvSpPr>
            <p:cNvPr id="415" name="Rectangle 414"/>
            <p:cNvSpPr/>
            <p:nvPr/>
          </p:nvSpPr>
          <p:spPr>
            <a:xfrm>
              <a:off x="2191968" y="2495550"/>
              <a:ext cx="304800"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pPr algn="ctr"/>
              <a:r>
                <a:rPr lang="en-US" dirty="0" smtClean="0">
                  <a:solidFill>
                    <a:srgbClr val="C00000"/>
                  </a:solidFill>
                  <a:latin typeface="Cambria Math" panose="02040503050406030204" pitchFamily="18" charset="0"/>
                  <a:ea typeface="Cambria Math" panose="02040503050406030204" pitchFamily="18" charset="0"/>
                </a:rPr>
                <a:t>–</a:t>
              </a:r>
            </a:p>
          </p:txBody>
        </p:sp>
        <p:sp>
          <p:nvSpPr>
            <p:cNvPr id="416" name="Rectangle 415"/>
            <p:cNvSpPr/>
            <p:nvPr/>
          </p:nvSpPr>
          <p:spPr>
            <a:xfrm>
              <a:off x="2438400" y="2495550"/>
              <a:ext cx="515325"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r>
                <a:rPr lang="en-US" dirty="0" smtClean="0">
                  <a:solidFill>
                    <a:srgbClr val="C00000"/>
                  </a:solidFill>
                  <a:latin typeface="Cambria Math" panose="02040503050406030204" pitchFamily="18" charset="0"/>
                  <a:ea typeface="Cambria Math" panose="02040503050406030204" pitchFamily="18" charset="0"/>
                </a:rPr>
                <a:t>12</a:t>
              </a:r>
            </a:p>
          </p:txBody>
        </p:sp>
      </p:grpSp>
      <p:sp>
        <p:nvSpPr>
          <p:cNvPr id="417" name="Rectangle 416"/>
          <p:cNvSpPr/>
          <p:nvPr/>
        </p:nvSpPr>
        <p:spPr>
          <a:xfrm>
            <a:off x="3482319" y="2849204"/>
            <a:ext cx="310896"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pPr algn="ctr"/>
            <a:r>
              <a:rPr lang="en-US" dirty="0" smtClean="0">
                <a:solidFill>
                  <a:prstClr val="black"/>
                </a:solidFill>
                <a:latin typeface="Cambria Math" panose="02040503050406030204" pitchFamily="18" charset="0"/>
                <a:ea typeface="Cambria Math" panose="02040503050406030204" pitchFamily="18" charset="0"/>
              </a:rPr>
              <a:t>=</a:t>
            </a:r>
            <a:endParaRPr lang="en-US" dirty="0">
              <a:solidFill>
                <a:prstClr val="black"/>
              </a:solidFill>
              <a:latin typeface="Cambria Math" panose="02040503050406030204" pitchFamily="18" charset="0"/>
              <a:ea typeface="Cambria Math" panose="02040503050406030204" pitchFamily="18" charset="0"/>
            </a:endParaRPr>
          </a:p>
        </p:txBody>
      </p:sp>
      <p:sp>
        <p:nvSpPr>
          <p:cNvPr id="418" name="Rectangle 417"/>
          <p:cNvSpPr/>
          <p:nvPr/>
        </p:nvSpPr>
        <p:spPr>
          <a:xfrm>
            <a:off x="2532145" y="2849204"/>
            <a:ext cx="515325"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r>
              <a:rPr lang="en-US" dirty="0" smtClean="0">
                <a:solidFill>
                  <a:prstClr val="black"/>
                </a:solidFill>
                <a:latin typeface="Cambria Math" panose="02040503050406030204" pitchFamily="18" charset="0"/>
                <a:ea typeface="Cambria Math" panose="02040503050406030204" pitchFamily="18" charset="0"/>
              </a:rPr>
              <a:t>9t</a:t>
            </a:r>
            <a:endParaRPr lang="en-US" i="1" dirty="0" smtClean="0">
              <a:solidFill>
                <a:prstClr val="black"/>
              </a:solidFill>
              <a:latin typeface="Bookman Old Style" panose="02050604050505020204" pitchFamily="18" charset="0"/>
              <a:ea typeface="Cambria Math" panose="02040503050406030204" pitchFamily="18" charset="0"/>
            </a:endParaRPr>
          </a:p>
        </p:txBody>
      </p:sp>
      <p:sp>
        <p:nvSpPr>
          <p:cNvPr id="419" name="Rectangle 418"/>
          <p:cNvSpPr/>
          <p:nvPr/>
        </p:nvSpPr>
        <p:spPr>
          <a:xfrm>
            <a:off x="2854518" y="2849204"/>
            <a:ext cx="304800"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pPr algn="ctr"/>
            <a:r>
              <a:rPr lang="en-US" dirty="0" smtClean="0">
                <a:solidFill>
                  <a:prstClr val="black"/>
                </a:solidFill>
                <a:latin typeface="Cambria Math" panose="02040503050406030204" pitchFamily="18" charset="0"/>
                <a:ea typeface="Cambria Math" panose="02040503050406030204" pitchFamily="18" charset="0"/>
              </a:rPr>
              <a:t>–</a:t>
            </a:r>
          </a:p>
        </p:txBody>
      </p:sp>
      <p:sp>
        <p:nvSpPr>
          <p:cNvPr id="420" name="Rectangle 419"/>
          <p:cNvSpPr/>
          <p:nvPr/>
        </p:nvSpPr>
        <p:spPr>
          <a:xfrm>
            <a:off x="3159323" y="2849204"/>
            <a:ext cx="515325"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r>
              <a:rPr lang="en-US" dirty="0" smtClean="0">
                <a:solidFill>
                  <a:prstClr val="black"/>
                </a:solidFill>
                <a:latin typeface="Cambria Math" panose="02040503050406030204" pitchFamily="18" charset="0"/>
                <a:ea typeface="Cambria Math" panose="02040503050406030204" pitchFamily="18" charset="0"/>
              </a:rPr>
              <a:t>8t</a:t>
            </a:r>
          </a:p>
        </p:txBody>
      </p:sp>
      <p:sp>
        <p:nvSpPr>
          <p:cNvPr id="421" name="Rectangle 420"/>
          <p:cNvSpPr/>
          <p:nvPr/>
        </p:nvSpPr>
        <p:spPr>
          <a:xfrm>
            <a:off x="3746015" y="2849204"/>
            <a:ext cx="515325"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r>
              <a:rPr lang="en-US" dirty="0" smtClean="0">
                <a:solidFill>
                  <a:prstClr val="black"/>
                </a:solidFill>
                <a:latin typeface="Cambria Math" panose="02040503050406030204" pitchFamily="18" charset="0"/>
                <a:ea typeface="Cambria Math" panose="02040503050406030204" pitchFamily="18" charset="0"/>
              </a:rPr>
              <a:t>8</a:t>
            </a:r>
            <a:endParaRPr lang="en-US" i="1" dirty="0" smtClean="0">
              <a:solidFill>
                <a:prstClr val="black"/>
              </a:solidFill>
              <a:latin typeface="Bookman Old Style" panose="02050604050505020204" pitchFamily="18" charset="0"/>
              <a:ea typeface="Cambria Math" panose="02040503050406030204" pitchFamily="18" charset="0"/>
            </a:endParaRPr>
          </a:p>
        </p:txBody>
      </p:sp>
      <p:sp>
        <p:nvSpPr>
          <p:cNvPr id="422" name="Rectangle 421"/>
          <p:cNvSpPr/>
          <p:nvPr/>
        </p:nvSpPr>
        <p:spPr>
          <a:xfrm>
            <a:off x="3977531" y="2849204"/>
            <a:ext cx="304800"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pPr algn="ctr"/>
            <a:r>
              <a:rPr lang="en-US" dirty="0">
                <a:solidFill>
                  <a:prstClr val="black"/>
                </a:solidFill>
                <a:latin typeface="Cambria Math" panose="02040503050406030204" pitchFamily="18" charset="0"/>
                <a:ea typeface="Cambria Math" panose="02040503050406030204" pitchFamily="18" charset="0"/>
              </a:rPr>
              <a:t>–</a:t>
            </a:r>
          </a:p>
        </p:txBody>
      </p:sp>
      <p:sp>
        <p:nvSpPr>
          <p:cNvPr id="423" name="Rectangle 422"/>
          <p:cNvSpPr/>
          <p:nvPr/>
        </p:nvSpPr>
        <p:spPr>
          <a:xfrm>
            <a:off x="4234007" y="2849204"/>
            <a:ext cx="515325"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r>
              <a:rPr lang="en-US" dirty="0" smtClean="0">
                <a:solidFill>
                  <a:prstClr val="black"/>
                </a:solidFill>
                <a:latin typeface="Cambria Math" panose="02040503050406030204" pitchFamily="18" charset="0"/>
                <a:ea typeface="Cambria Math" panose="02040503050406030204" pitchFamily="18" charset="0"/>
              </a:rPr>
              <a:t>12t</a:t>
            </a:r>
          </a:p>
        </p:txBody>
      </p:sp>
      <p:sp>
        <p:nvSpPr>
          <p:cNvPr id="424" name="TextBox 423"/>
          <p:cNvSpPr txBox="1"/>
          <p:nvPr/>
        </p:nvSpPr>
        <p:spPr>
          <a:xfrm>
            <a:off x="682768" y="2849204"/>
            <a:ext cx="278839"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sym typeface="Symbol"/>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425" name="Rectangle 424"/>
          <p:cNvSpPr/>
          <p:nvPr/>
        </p:nvSpPr>
        <p:spPr>
          <a:xfrm>
            <a:off x="4627366" y="2849204"/>
            <a:ext cx="304800"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pPr algn="ctr"/>
            <a:r>
              <a:rPr lang="en-US" dirty="0" smtClean="0">
                <a:solidFill>
                  <a:srgbClr val="C00000"/>
                </a:solidFill>
                <a:latin typeface="Cambria Math" panose="02040503050406030204" pitchFamily="18" charset="0"/>
                <a:ea typeface="Cambria Math" panose="02040503050406030204" pitchFamily="18" charset="0"/>
              </a:rPr>
              <a:t>+</a:t>
            </a:r>
          </a:p>
        </p:txBody>
      </p:sp>
      <p:sp>
        <p:nvSpPr>
          <p:cNvPr id="426" name="Rectangle 425"/>
          <p:cNvSpPr/>
          <p:nvPr/>
        </p:nvSpPr>
        <p:spPr>
          <a:xfrm>
            <a:off x="4892134" y="2849204"/>
            <a:ext cx="515325"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r>
              <a:rPr lang="en-US" dirty="0" smtClean="0">
                <a:solidFill>
                  <a:srgbClr val="C00000"/>
                </a:solidFill>
                <a:latin typeface="Cambria Math" panose="02040503050406030204" pitchFamily="18" charset="0"/>
                <a:ea typeface="Cambria Math" panose="02040503050406030204" pitchFamily="18" charset="0"/>
              </a:rPr>
              <a:t>6</a:t>
            </a:r>
            <a:endParaRPr lang="en-US" i="1" dirty="0" smtClean="0">
              <a:solidFill>
                <a:srgbClr val="C00000"/>
              </a:solidFill>
              <a:latin typeface="Bookman Old Style" panose="02050604050505020204" pitchFamily="18" charset="0"/>
              <a:ea typeface="Cambria Math" panose="02040503050406030204" pitchFamily="18" charset="0"/>
            </a:endParaRPr>
          </a:p>
        </p:txBody>
      </p:sp>
      <p:sp>
        <p:nvSpPr>
          <p:cNvPr id="427" name="Rectangle 426"/>
          <p:cNvSpPr/>
          <p:nvPr/>
        </p:nvSpPr>
        <p:spPr>
          <a:xfrm>
            <a:off x="5214497" y="2849204"/>
            <a:ext cx="304800"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pPr algn="ctr"/>
            <a:r>
              <a:rPr lang="en-US" dirty="0" smtClean="0">
                <a:solidFill>
                  <a:srgbClr val="C00000"/>
                </a:solidFill>
                <a:latin typeface="Cambria Math" panose="02040503050406030204" pitchFamily="18" charset="0"/>
                <a:ea typeface="Cambria Math" panose="02040503050406030204" pitchFamily="18" charset="0"/>
              </a:rPr>
              <a:t>+</a:t>
            </a:r>
          </a:p>
        </p:txBody>
      </p:sp>
      <p:sp>
        <p:nvSpPr>
          <p:cNvPr id="428" name="Rectangle 427"/>
          <p:cNvSpPr/>
          <p:nvPr/>
        </p:nvSpPr>
        <p:spPr>
          <a:xfrm>
            <a:off x="5445864" y="2849204"/>
            <a:ext cx="573936"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r>
              <a:rPr lang="en-US" dirty="0" smtClean="0">
                <a:solidFill>
                  <a:srgbClr val="C00000"/>
                </a:solidFill>
                <a:latin typeface="Cambria Math" panose="02040503050406030204" pitchFamily="18" charset="0"/>
                <a:ea typeface="Cambria Math" panose="02040503050406030204" pitchFamily="18" charset="0"/>
              </a:rPr>
              <a:t>12</a:t>
            </a:r>
          </a:p>
        </p:txBody>
      </p:sp>
      <p:grpSp>
        <p:nvGrpSpPr>
          <p:cNvPr id="430" name="Group 429"/>
          <p:cNvGrpSpPr/>
          <p:nvPr/>
        </p:nvGrpSpPr>
        <p:grpSpPr>
          <a:xfrm>
            <a:off x="5667560" y="1973703"/>
            <a:ext cx="2204132" cy="1189709"/>
            <a:chOff x="6050724" y="3085922"/>
            <a:chExt cx="2204132" cy="1189709"/>
          </a:xfrm>
        </p:grpSpPr>
        <p:sp>
          <p:nvSpPr>
            <p:cNvPr id="431" name="Cloud Callout 430"/>
            <p:cNvSpPr/>
            <p:nvPr/>
          </p:nvSpPr>
          <p:spPr>
            <a:xfrm>
              <a:off x="6050724" y="3085922"/>
              <a:ext cx="2204132" cy="1189709"/>
            </a:xfrm>
            <a:prstGeom prst="cloudCallout">
              <a:avLst>
                <a:gd name="adj1" fmla="val -73629"/>
                <a:gd name="adj2" fmla="val 40872"/>
              </a:avLst>
            </a:prstGeom>
            <a:solidFill>
              <a:srgbClr val="FF7C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mbria Math" panose="02040503050406030204" pitchFamily="18" charset="0"/>
                <a:ea typeface="Cambria Math" panose="02040503050406030204" pitchFamily="18" charset="0"/>
              </a:endParaRPr>
            </a:p>
          </p:txBody>
        </p:sp>
        <p:sp>
          <p:nvSpPr>
            <p:cNvPr id="432" name="Rectangle 431"/>
            <p:cNvSpPr/>
            <p:nvPr/>
          </p:nvSpPr>
          <p:spPr>
            <a:xfrm>
              <a:off x="6100475" y="3438289"/>
              <a:ext cx="2107000" cy="584775"/>
            </a:xfrm>
            <a:prstGeom prst="rect">
              <a:avLst/>
            </a:prstGeom>
          </p:spPr>
          <p:txBody>
            <a:bodyPr wrap="square">
              <a:spAutoFit/>
            </a:bodyPr>
            <a:lstStyle/>
            <a:p>
              <a:pPr algn="ctr"/>
              <a:r>
                <a:rPr lang="en-US" sz="1600" b="1" dirty="0">
                  <a:solidFill>
                    <a:srgbClr val="002060"/>
                  </a:solidFill>
                  <a:latin typeface="Cambria Math" panose="02040503050406030204" pitchFamily="18" charset="0"/>
                  <a:ea typeface="Cambria Math" panose="02040503050406030204" pitchFamily="18" charset="0"/>
                </a:rPr>
                <a:t>We will shift </a:t>
              </a:r>
              <a:r>
                <a:rPr lang="en-US" sz="1600" b="1" dirty="0" smtClean="0">
                  <a:solidFill>
                    <a:srgbClr val="002060"/>
                  </a:solidFill>
                  <a:latin typeface="Cambria Math" panose="02040503050406030204" pitchFamily="18" charset="0"/>
                  <a:ea typeface="Cambria Math" panose="02040503050406030204" pitchFamily="18" charset="0"/>
                </a:rPr>
                <a:t>-12t to the other side.</a:t>
              </a:r>
              <a:endParaRPr lang="en-US" sz="1600" b="1" dirty="0">
                <a:solidFill>
                  <a:srgbClr val="002060"/>
                </a:solidFill>
                <a:latin typeface="Cambria Math" panose="02040503050406030204" pitchFamily="18" charset="0"/>
                <a:ea typeface="Cambria Math" panose="02040503050406030204" pitchFamily="18" charset="0"/>
              </a:endParaRPr>
            </a:p>
          </p:txBody>
        </p:sp>
      </p:grpSp>
      <p:grpSp>
        <p:nvGrpSpPr>
          <p:cNvPr id="433" name="Group 432"/>
          <p:cNvGrpSpPr/>
          <p:nvPr/>
        </p:nvGrpSpPr>
        <p:grpSpPr>
          <a:xfrm>
            <a:off x="5635122" y="1818488"/>
            <a:ext cx="2102642" cy="1380195"/>
            <a:chOff x="5998967" y="2554406"/>
            <a:chExt cx="2003755" cy="1916038"/>
          </a:xfrm>
        </p:grpSpPr>
        <p:sp>
          <p:nvSpPr>
            <p:cNvPr id="434" name="Cloud Callout 433"/>
            <p:cNvSpPr/>
            <p:nvPr/>
          </p:nvSpPr>
          <p:spPr>
            <a:xfrm>
              <a:off x="5998967" y="2554406"/>
              <a:ext cx="2003755" cy="1916038"/>
            </a:xfrm>
            <a:prstGeom prst="cloudCallout">
              <a:avLst>
                <a:gd name="adj1" fmla="val -73629"/>
                <a:gd name="adj2" fmla="val 40872"/>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435" name="Rectangle 434"/>
            <p:cNvSpPr/>
            <p:nvPr/>
          </p:nvSpPr>
          <p:spPr>
            <a:xfrm>
              <a:off x="6055966" y="2881050"/>
              <a:ext cx="1794141" cy="1153621"/>
            </a:xfrm>
            <a:prstGeom prst="rect">
              <a:avLst/>
            </a:prstGeom>
          </p:spPr>
          <p:txBody>
            <a:bodyPr wrap="square">
              <a:spAutoFit/>
            </a:bodyPr>
            <a:lstStyle/>
            <a:p>
              <a:pPr algn="ctr"/>
              <a:r>
                <a:rPr lang="en-US" sz="1600" b="1" dirty="0" smtClean="0">
                  <a:solidFill>
                    <a:srgbClr val="002060"/>
                  </a:solidFill>
                  <a:latin typeface="Cambria Math" panose="02040503050406030204" pitchFamily="18" charset="0"/>
                  <a:ea typeface="Cambria Math" panose="02040503050406030204" pitchFamily="18" charset="0"/>
                </a:rPr>
                <a:t>While changing sides, we will change the sign.</a:t>
              </a:r>
              <a:endParaRPr lang="en-US" sz="1600" b="1" dirty="0">
                <a:solidFill>
                  <a:srgbClr val="002060"/>
                </a:solidFill>
                <a:latin typeface="Cambria Math" panose="02040503050406030204" pitchFamily="18" charset="0"/>
                <a:ea typeface="Cambria Math" panose="02040503050406030204" pitchFamily="18" charset="0"/>
              </a:endParaRPr>
            </a:p>
          </p:txBody>
        </p:sp>
      </p:grpSp>
      <p:grpSp>
        <p:nvGrpSpPr>
          <p:cNvPr id="436" name="Group 435"/>
          <p:cNvGrpSpPr/>
          <p:nvPr/>
        </p:nvGrpSpPr>
        <p:grpSpPr>
          <a:xfrm>
            <a:off x="5556146" y="2414696"/>
            <a:ext cx="1777929" cy="895572"/>
            <a:chOff x="5888284" y="1599975"/>
            <a:chExt cx="1777929" cy="895572"/>
          </a:xfrm>
        </p:grpSpPr>
        <p:grpSp>
          <p:nvGrpSpPr>
            <p:cNvPr id="437" name="Group 436"/>
            <p:cNvGrpSpPr/>
            <p:nvPr/>
          </p:nvGrpSpPr>
          <p:grpSpPr>
            <a:xfrm>
              <a:off x="5888284" y="1599975"/>
              <a:ext cx="1777929" cy="895572"/>
              <a:chOff x="6241889" y="3165934"/>
              <a:chExt cx="1517908" cy="983231"/>
            </a:xfrm>
          </p:grpSpPr>
          <p:sp>
            <p:nvSpPr>
              <p:cNvPr id="439" name="Cloud Callout 438"/>
              <p:cNvSpPr/>
              <p:nvPr/>
            </p:nvSpPr>
            <p:spPr>
              <a:xfrm>
                <a:off x="6486723" y="3165934"/>
                <a:ext cx="1028244" cy="983231"/>
              </a:xfrm>
              <a:prstGeom prst="cloudCallout">
                <a:avLst>
                  <a:gd name="adj1" fmla="val -62767"/>
                  <a:gd name="adj2" fmla="val 46317"/>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440" name="Rectangle 439"/>
              <p:cNvSpPr/>
              <p:nvPr/>
            </p:nvSpPr>
            <p:spPr>
              <a:xfrm>
                <a:off x="6241889" y="3471706"/>
                <a:ext cx="1517908" cy="371692"/>
              </a:xfrm>
              <a:prstGeom prst="rect">
                <a:avLst/>
              </a:prstGeom>
            </p:spPr>
            <p:txBody>
              <a:bodyPr wrap="square">
                <a:spAutoFit/>
              </a:bodyPr>
              <a:lstStyle/>
              <a:p>
                <a:pPr algn="ctr"/>
                <a:r>
                  <a:rPr lang="en-US" sz="1600" b="1" dirty="0" smtClean="0">
                    <a:solidFill>
                      <a:prstClr val="white"/>
                    </a:solidFill>
                    <a:latin typeface="Cambria Math" panose="02040503050406030204" pitchFamily="18" charset="0"/>
                    <a:ea typeface="Cambria Math" panose="02040503050406030204" pitchFamily="18" charset="0"/>
                    <a:cs typeface="Arial" pitchFamily="34" charset="0"/>
                  </a:rPr>
                  <a:t>‘+’         ‘-’ </a:t>
                </a:r>
                <a:endParaRPr lang="en-US" sz="1600" b="1" dirty="0">
                  <a:solidFill>
                    <a:prstClr val="white"/>
                  </a:solidFill>
                  <a:latin typeface="Bookman Old Style" panose="02050604050505020204" pitchFamily="18" charset="0"/>
                </a:endParaRPr>
              </a:p>
            </p:txBody>
          </p:sp>
        </p:grpSp>
        <p:cxnSp>
          <p:nvCxnSpPr>
            <p:cNvPr id="438" name="Straight Arrow Connector 437"/>
            <p:cNvCxnSpPr/>
            <p:nvPr/>
          </p:nvCxnSpPr>
          <p:spPr>
            <a:xfrm>
              <a:off x="6692869" y="2066925"/>
              <a:ext cx="228600" cy="0"/>
            </a:xfrm>
            <a:prstGeom prst="straightConnector1">
              <a:avLst/>
            </a:prstGeom>
            <a:ln w="19050">
              <a:solidFill>
                <a:schemeClr val="bg1"/>
              </a:solidFill>
              <a:tailEnd type="arrow"/>
            </a:ln>
          </p:spPr>
          <p:style>
            <a:lnRef idx="1">
              <a:schemeClr val="accent1"/>
            </a:lnRef>
            <a:fillRef idx="0">
              <a:schemeClr val="accent1"/>
            </a:fillRef>
            <a:effectRef idx="0">
              <a:schemeClr val="accent1"/>
            </a:effectRef>
            <a:fontRef idx="minor">
              <a:schemeClr val="tx1"/>
            </a:fontRef>
          </p:style>
        </p:cxnSp>
      </p:grpSp>
      <p:sp>
        <p:nvSpPr>
          <p:cNvPr id="441" name="TextBox 440"/>
          <p:cNvSpPr txBox="1"/>
          <p:nvPr/>
        </p:nvSpPr>
        <p:spPr>
          <a:xfrm>
            <a:off x="3969793" y="2853526"/>
            <a:ext cx="915159" cy="369332"/>
          </a:xfrm>
          <a:prstGeom prst="rect">
            <a:avLst/>
          </a:prstGeom>
          <a:noFill/>
        </p:spPr>
        <p:txBody>
          <a:bodyPr wrap="square" rtlCol="0">
            <a:spAutoFit/>
          </a:bodyPr>
          <a:lstStyle/>
          <a:p>
            <a:r>
              <a:rPr lang="en-US" dirty="0" smtClean="0">
                <a:solidFill>
                  <a:srgbClr val="C00000"/>
                </a:solidFill>
                <a:latin typeface="Cambria Math" panose="02040503050406030204" pitchFamily="18" charset="0"/>
                <a:ea typeface="Cambria Math" panose="02040503050406030204" pitchFamily="18" charset="0"/>
              </a:rPr>
              <a:t>–   </a:t>
            </a:r>
            <a:r>
              <a:rPr lang="en-US" dirty="0" smtClean="0">
                <a:solidFill>
                  <a:srgbClr val="C00000"/>
                </a:solidFill>
                <a:latin typeface="Cambria Math" panose="02040503050406030204" pitchFamily="18" charset="0"/>
                <a:ea typeface="Cambria Math" panose="02040503050406030204" pitchFamily="18" charset="0"/>
                <a:cs typeface="Arial" pitchFamily="34" charset="0"/>
              </a:rPr>
              <a:t>12t</a:t>
            </a:r>
            <a:endParaRPr lang="en-US" dirty="0">
              <a:solidFill>
                <a:srgbClr val="C00000"/>
              </a:solidFill>
              <a:latin typeface="Cambria Math" panose="02040503050406030204" pitchFamily="18" charset="0"/>
              <a:ea typeface="Cambria Math" panose="02040503050406030204" pitchFamily="18" charset="0"/>
              <a:cs typeface="Arial" pitchFamily="34" charset="0"/>
            </a:endParaRPr>
          </a:p>
        </p:txBody>
      </p:sp>
      <p:sp>
        <p:nvSpPr>
          <p:cNvPr id="442" name="Curved Down Arrow 441"/>
          <p:cNvSpPr/>
          <p:nvPr/>
        </p:nvSpPr>
        <p:spPr>
          <a:xfrm rot="10800000">
            <a:off x="3490179" y="3060367"/>
            <a:ext cx="792163" cy="164595"/>
          </a:xfrm>
          <a:prstGeom prst="curvedDownArrow">
            <a:avLst/>
          </a:prstGeom>
          <a:solidFill>
            <a:srgbClr val="FFFF00"/>
          </a:solid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black"/>
              </a:solidFill>
              <a:latin typeface="Bookman Old Style" panose="02050604050505020204" pitchFamily="18" charset="0"/>
            </a:endParaRPr>
          </a:p>
        </p:txBody>
      </p:sp>
      <p:sp>
        <p:nvSpPr>
          <p:cNvPr id="443" name="Rectangle 442"/>
          <p:cNvSpPr/>
          <p:nvPr/>
        </p:nvSpPr>
        <p:spPr>
          <a:xfrm>
            <a:off x="2803539" y="3120693"/>
            <a:ext cx="304800"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pPr algn="ctr"/>
            <a:r>
              <a:rPr lang="en-US" dirty="0" smtClean="0">
                <a:solidFill>
                  <a:srgbClr val="C00000"/>
                </a:solidFill>
                <a:latin typeface="Cambria Math" panose="02040503050406030204" pitchFamily="18" charset="0"/>
                <a:ea typeface="Cambria Math" panose="02040503050406030204" pitchFamily="18" charset="0"/>
              </a:rPr>
              <a:t>+</a:t>
            </a:r>
            <a:endParaRPr lang="en-US" dirty="0">
              <a:solidFill>
                <a:srgbClr val="C00000"/>
              </a:solidFill>
              <a:latin typeface="Cambria Math" panose="02040503050406030204" pitchFamily="18" charset="0"/>
              <a:ea typeface="Cambria Math" panose="02040503050406030204" pitchFamily="18" charset="0"/>
            </a:endParaRPr>
          </a:p>
        </p:txBody>
      </p:sp>
      <p:sp>
        <p:nvSpPr>
          <p:cNvPr id="444" name="Rectangle 443"/>
          <p:cNvSpPr/>
          <p:nvPr/>
        </p:nvSpPr>
        <p:spPr>
          <a:xfrm>
            <a:off x="1910678" y="3120693"/>
            <a:ext cx="515325"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r>
              <a:rPr lang="en-US" dirty="0" smtClean="0">
                <a:solidFill>
                  <a:prstClr val="black"/>
                </a:solidFill>
                <a:latin typeface="Cambria Math" panose="02040503050406030204" pitchFamily="18" charset="0"/>
                <a:ea typeface="Cambria Math" panose="02040503050406030204" pitchFamily="18" charset="0"/>
              </a:rPr>
              <a:t>9t</a:t>
            </a:r>
            <a:endParaRPr lang="en-US" i="1" dirty="0" smtClean="0">
              <a:solidFill>
                <a:prstClr val="black"/>
              </a:solidFill>
              <a:latin typeface="Bookman Old Style" panose="02050604050505020204" pitchFamily="18" charset="0"/>
              <a:ea typeface="Cambria Math" panose="02040503050406030204" pitchFamily="18" charset="0"/>
            </a:endParaRPr>
          </a:p>
        </p:txBody>
      </p:sp>
      <p:sp>
        <p:nvSpPr>
          <p:cNvPr id="445" name="Rectangle 444"/>
          <p:cNvSpPr/>
          <p:nvPr/>
        </p:nvSpPr>
        <p:spPr>
          <a:xfrm>
            <a:off x="2233019" y="3120693"/>
            <a:ext cx="304800"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pPr algn="ctr"/>
            <a:r>
              <a:rPr lang="en-US" dirty="0" smtClean="0">
                <a:solidFill>
                  <a:prstClr val="black"/>
                </a:solidFill>
                <a:latin typeface="Cambria Math" panose="02040503050406030204" pitchFamily="18" charset="0"/>
                <a:ea typeface="Cambria Math" panose="02040503050406030204" pitchFamily="18" charset="0"/>
              </a:rPr>
              <a:t>–</a:t>
            </a:r>
          </a:p>
        </p:txBody>
      </p:sp>
      <p:sp>
        <p:nvSpPr>
          <p:cNvPr id="446" name="Rectangle 445"/>
          <p:cNvSpPr/>
          <p:nvPr/>
        </p:nvSpPr>
        <p:spPr>
          <a:xfrm>
            <a:off x="2537819" y="3120693"/>
            <a:ext cx="515325"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r>
              <a:rPr lang="en-US" dirty="0" smtClean="0">
                <a:solidFill>
                  <a:prstClr val="black"/>
                </a:solidFill>
                <a:latin typeface="Cambria Math" panose="02040503050406030204" pitchFamily="18" charset="0"/>
                <a:ea typeface="Cambria Math" panose="02040503050406030204" pitchFamily="18" charset="0"/>
              </a:rPr>
              <a:t>8t</a:t>
            </a:r>
          </a:p>
        </p:txBody>
      </p:sp>
      <p:sp>
        <p:nvSpPr>
          <p:cNvPr id="447" name="Rectangle 446"/>
          <p:cNvSpPr/>
          <p:nvPr/>
        </p:nvSpPr>
        <p:spPr>
          <a:xfrm>
            <a:off x="3066183" y="3120693"/>
            <a:ext cx="515325"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r>
              <a:rPr lang="en-US" dirty="0" smtClean="0">
                <a:solidFill>
                  <a:srgbClr val="C00000"/>
                </a:solidFill>
                <a:latin typeface="Cambria Math" panose="02040503050406030204" pitchFamily="18" charset="0"/>
                <a:ea typeface="Cambria Math" panose="02040503050406030204" pitchFamily="18" charset="0"/>
              </a:rPr>
              <a:t>12t</a:t>
            </a:r>
            <a:endParaRPr lang="en-US" i="1" dirty="0" smtClean="0">
              <a:solidFill>
                <a:srgbClr val="C00000"/>
              </a:solidFill>
              <a:latin typeface="Bookman Old Style" panose="02050604050505020204" pitchFamily="18" charset="0"/>
              <a:ea typeface="Cambria Math" panose="02040503050406030204" pitchFamily="18" charset="0"/>
            </a:endParaRPr>
          </a:p>
        </p:txBody>
      </p:sp>
      <p:sp>
        <p:nvSpPr>
          <p:cNvPr id="448" name="Rectangle 447"/>
          <p:cNvSpPr/>
          <p:nvPr/>
        </p:nvSpPr>
        <p:spPr>
          <a:xfrm>
            <a:off x="3482319" y="3120693"/>
            <a:ext cx="310896"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pPr algn="ctr"/>
            <a:r>
              <a:rPr lang="en-US" dirty="0" smtClean="0">
                <a:solidFill>
                  <a:prstClr val="black"/>
                </a:solidFill>
                <a:latin typeface="Cambria Math" panose="02040503050406030204" pitchFamily="18" charset="0"/>
                <a:ea typeface="Cambria Math" panose="02040503050406030204" pitchFamily="18" charset="0"/>
              </a:rPr>
              <a:t>=</a:t>
            </a:r>
            <a:endParaRPr lang="en-US" dirty="0">
              <a:solidFill>
                <a:prstClr val="black"/>
              </a:solidFill>
              <a:latin typeface="Cambria Math" panose="02040503050406030204" pitchFamily="18" charset="0"/>
              <a:ea typeface="Cambria Math" panose="02040503050406030204" pitchFamily="18" charset="0"/>
            </a:endParaRPr>
          </a:p>
        </p:txBody>
      </p:sp>
      <p:sp>
        <p:nvSpPr>
          <p:cNvPr id="449" name="Rectangle 448"/>
          <p:cNvSpPr/>
          <p:nvPr/>
        </p:nvSpPr>
        <p:spPr>
          <a:xfrm>
            <a:off x="3801083" y="3120693"/>
            <a:ext cx="515325"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r>
              <a:rPr lang="en-US" dirty="0" smtClean="0">
                <a:solidFill>
                  <a:prstClr val="black"/>
                </a:solidFill>
                <a:latin typeface="Cambria Math" panose="02040503050406030204" pitchFamily="18" charset="0"/>
                <a:ea typeface="Cambria Math" panose="02040503050406030204" pitchFamily="18" charset="0"/>
              </a:rPr>
              <a:t>8</a:t>
            </a:r>
          </a:p>
        </p:txBody>
      </p:sp>
      <p:sp>
        <p:nvSpPr>
          <p:cNvPr id="450" name="TextBox 449"/>
          <p:cNvSpPr txBox="1"/>
          <p:nvPr/>
        </p:nvSpPr>
        <p:spPr>
          <a:xfrm>
            <a:off x="682768" y="3088662"/>
            <a:ext cx="278839"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sym typeface="Symbol"/>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451" name="Rectangle 450"/>
          <p:cNvSpPr/>
          <p:nvPr/>
        </p:nvSpPr>
        <p:spPr>
          <a:xfrm>
            <a:off x="4096733" y="3120693"/>
            <a:ext cx="304800"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pPr algn="ctr"/>
            <a:r>
              <a:rPr lang="en-US" dirty="0" smtClean="0">
                <a:solidFill>
                  <a:prstClr val="black"/>
                </a:solidFill>
                <a:latin typeface="Cambria Math" panose="02040503050406030204" pitchFamily="18" charset="0"/>
                <a:ea typeface="Cambria Math" panose="02040503050406030204" pitchFamily="18" charset="0"/>
              </a:rPr>
              <a:t>+</a:t>
            </a:r>
          </a:p>
        </p:txBody>
      </p:sp>
      <p:sp>
        <p:nvSpPr>
          <p:cNvPr id="452" name="Rectangle 451"/>
          <p:cNvSpPr/>
          <p:nvPr/>
        </p:nvSpPr>
        <p:spPr>
          <a:xfrm>
            <a:off x="4361507" y="3120693"/>
            <a:ext cx="515325"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r>
              <a:rPr lang="en-US" dirty="0" smtClean="0">
                <a:solidFill>
                  <a:prstClr val="black"/>
                </a:solidFill>
                <a:latin typeface="Cambria Math" panose="02040503050406030204" pitchFamily="18" charset="0"/>
                <a:ea typeface="Cambria Math" panose="02040503050406030204" pitchFamily="18" charset="0"/>
              </a:rPr>
              <a:t>18</a:t>
            </a:r>
            <a:endParaRPr lang="en-US" i="1" dirty="0" smtClean="0">
              <a:solidFill>
                <a:prstClr val="black"/>
              </a:solidFill>
              <a:latin typeface="Bookman Old Style" panose="02050604050505020204" pitchFamily="18" charset="0"/>
              <a:ea typeface="Cambria Math" panose="02040503050406030204" pitchFamily="18" charset="0"/>
            </a:endParaRPr>
          </a:p>
        </p:txBody>
      </p:sp>
      <p:sp>
        <p:nvSpPr>
          <p:cNvPr id="453" name="Rectangle 452"/>
          <p:cNvSpPr/>
          <p:nvPr/>
        </p:nvSpPr>
        <p:spPr>
          <a:xfrm>
            <a:off x="2993627" y="3379182"/>
            <a:ext cx="515325"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r>
              <a:rPr lang="en-US" dirty="0" smtClean="0">
                <a:solidFill>
                  <a:prstClr val="black"/>
                </a:solidFill>
                <a:latin typeface="Cambria Math" panose="02040503050406030204" pitchFamily="18" charset="0"/>
                <a:ea typeface="Cambria Math" panose="02040503050406030204" pitchFamily="18" charset="0"/>
              </a:rPr>
              <a:t>13t</a:t>
            </a:r>
            <a:endParaRPr lang="en-US" i="1" dirty="0" smtClean="0">
              <a:solidFill>
                <a:prstClr val="black"/>
              </a:solidFill>
              <a:latin typeface="Bookman Old Style" panose="02050604050505020204" pitchFamily="18" charset="0"/>
              <a:ea typeface="Cambria Math" panose="02040503050406030204" pitchFamily="18" charset="0"/>
            </a:endParaRPr>
          </a:p>
        </p:txBody>
      </p:sp>
      <p:sp>
        <p:nvSpPr>
          <p:cNvPr id="454" name="Rectangle 453"/>
          <p:cNvSpPr/>
          <p:nvPr/>
        </p:nvSpPr>
        <p:spPr>
          <a:xfrm>
            <a:off x="3482319" y="3379182"/>
            <a:ext cx="310896"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pPr algn="ctr"/>
            <a:r>
              <a:rPr lang="en-US" dirty="0" smtClean="0">
                <a:solidFill>
                  <a:prstClr val="black"/>
                </a:solidFill>
                <a:latin typeface="Cambria Math" panose="02040503050406030204" pitchFamily="18" charset="0"/>
                <a:ea typeface="Cambria Math" panose="02040503050406030204" pitchFamily="18" charset="0"/>
              </a:rPr>
              <a:t>=</a:t>
            </a:r>
            <a:endParaRPr lang="en-US" dirty="0">
              <a:solidFill>
                <a:prstClr val="black"/>
              </a:solidFill>
              <a:latin typeface="Cambria Math" panose="02040503050406030204" pitchFamily="18" charset="0"/>
              <a:ea typeface="Cambria Math" panose="02040503050406030204" pitchFamily="18" charset="0"/>
            </a:endParaRPr>
          </a:p>
        </p:txBody>
      </p:sp>
      <p:sp>
        <p:nvSpPr>
          <p:cNvPr id="455" name="Rectangle 454"/>
          <p:cNvSpPr/>
          <p:nvPr/>
        </p:nvSpPr>
        <p:spPr>
          <a:xfrm>
            <a:off x="3767465" y="3379182"/>
            <a:ext cx="515325"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r>
              <a:rPr lang="en-US" dirty="0" smtClean="0">
                <a:solidFill>
                  <a:prstClr val="black"/>
                </a:solidFill>
                <a:latin typeface="Cambria Math" panose="02040503050406030204" pitchFamily="18" charset="0"/>
                <a:ea typeface="Cambria Math" panose="02040503050406030204" pitchFamily="18" charset="0"/>
              </a:rPr>
              <a:t>26</a:t>
            </a:r>
          </a:p>
        </p:txBody>
      </p:sp>
      <p:sp>
        <p:nvSpPr>
          <p:cNvPr id="456" name="TextBox 455"/>
          <p:cNvSpPr txBox="1"/>
          <p:nvPr/>
        </p:nvSpPr>
        <p:spPr>
          <a:xfrm>
            <a:off x="682768" y="3379182"/>
            <a:ext cx="278839"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sym typeface="Symbol"/>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457" name="TextBox 456"/>
          <p:cNvSpPr txBox="1"/>
          <p:nvPr/>
        </p:nvSpPr>
        <p:spPr>
          <a:xfrm>
            <a:off x="2993025" y="3379182"/>
            <a:ext cx="498031" cy="369332"/>
          </a:xfrm>
          <a:prstGeom prst="rect">
            <a:avLst/>
          </a:prstGeom>
          <a:noFill/>
        </p:spPr>
        <p:txBody>
          <a:bodyPr wrap="square" rtlCol="0">
            <a:spAutoFit/>
          </a:bodyPr>
          <a:lstStyle/>
          <a:p>
            <a:r>
              <a:rPr lang="en-US" dirty="0" smtClean="0">
                <a:solidFill>
                  <a:srgbClr val="C00000"/>
                </a:solidFill>
                <a:latin typeface="Cambria Math" panose="02040503050406030204" pitchFamily="18" charset="0"/>
                <a:ea typeface="Cambria Math" panose="02040503050406030204" pitchFamily="18" charset="0"/>
                <a:cs typeface="Arial" pitchFamily="34" charset="0"/>
              </a:rPr>
              <a:t>13</a:t>
            </a:r>
            <a:endParaRPr lang="en-US" dirty="0">
              <a:solidFill>
                <a:srgbClr val="C00000"/>
              </a:solidFill>
              <a:latin typeface="Cambria Math" panose="02040503050406030204" pitchFamily="18" charset="0"/>
              <a:ea typeface="Cambria Math" panose="02040503050406030204" pitchFamily="18" charset="0"/>
              <a:cs typeface="Arial" pitchFamily="34" charset="0"/>
            </a:endParaRPr>
          </a:p>
        </p:txBody>
      </p:sp>
      <p:grpSp>
        <p:nvGrpSpPr>
          <p:cNvPr id="458" name="Group 457"/>
          <p:cNvGrpSpPr/>
          <p:nvPr/>
        </p:nvGrpSpPr>
        <p:grpSpPr>
          <a:xfrm>
            <a:off x="5562600" y="2790443"/>
            <a:ext cx="2204132" cy="1189709"/>
            <a:chOff x="6050724" y="3085922"/>
            <a:chExt cx="2204132" cy="1189709"/>
          </a:xfrm>
        </p:grpSpPr>
        <p:sp>
          <p:nvSpPr>
            <p:cNvPr id="459" name="Cloud Callout 458"/>
            <p:cNvSpPr/>
            <p:nvPr/>
          </p:nvSpPr>
          <p:spPr>
            <a:xfrm>
              <a:off x="6050724" y="3085922"/>
              <a:ext cx="2204132" cy="1189709"/>
            </a:xfrm>
            <a:prstGeom prst="cloudCallout">
              <a:avLst>
                <a:gd name="adj1" fmla="val -74493"/>
                <a:gd name="adj2" fmla="val 32065"/>
              </a:avLst>
            </a:prstGeom>
            <a:solidFill>
              <a:srgbClr val="FF7C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mbria Math" panose="02040503050406030204" pitchFamily="18" charset="0"/>
                <a:ea typeface="Cambria Math" panose="02040503050406030204" pitchFamily="18" charset="0"/>
              </a:endParaRPr>
            </a:p>
          </p:txBody>
        </p:sp>
        <p:sp>
          <p:nvSpPr>
            <p:cNvPr id="460" name="Rectangle 459"/>
            <p:cNvSpPr/>
            <p:nvPr/>
          </p:nvSpPr>
          <p:spPr>
            <a:xfrm>
              <a:off x="6100475" y="3438289"/>
              <a:ext cx="2107000" cy="584775"/>
            </a:xfrm>
            <a:prstGeom prst="rect">
              <a:avLst/>
            </a:prstGeom>
          </p:spPr>
          <p:txBody>
            <a:bodyPr wrap="square">
              <a:spAutoFit/>
            </a:bodyPr>
            <a:lstStyle/>
            <a:p>
              <a:pPr algn="ctr"/>
              <a:r>
                <a:rPr lang="en-US" sz="1600" b="1" dirty="0">
                  <a:solidFill>
                    <a:srgbClr val="002060"/>
                  </a:solidFill>
                  <a:latin typeface="Cambria Math" panose="02040503050406030204" pitchFamily="18" charset="0"/>
                  <a:ea typeface="Cambria Math" panose="02040503050406030204" pitchFamily="18" charset="0"/>
                </a:rPr>
                <a:t>We will shift </a:t>
              </a:r>
              <a:r>
                <a:rPr lang="en-US" sz="1600" b="1" dirty="0" smtClean="0">
                  <a:solidFill>
                    <a:srgbClr val="002060"/>
                  </a:solidFill>
                  <a:latin typeface="Cambria Math" panose="02040503050406030204" pitchFamily="18" charset="0"/>
                  <a:ea typeface="Cambria Math" panose="02040503050406030204" pitchFamily="18" charset="0"/>
                </a:rPr>
                <a:t>13 to the other side.</a:t>
              </a:r>
              <a:endParaRPr lang="en-US" sz="1600" b="1" dirty="0">
                <a:solidFill>
                  <a:srgbClr val="002060"/>
                </a:solidFill>
                <a:latin typeface="Cambria Math" panose="02040503050406030204" pitchFamily="18" charset="0"/>
                <a:ea typeface="Cambria Math" panose="02040503050406030204" pitchFamily="18" charset="0"/>
              </a:endParaRPr>
            </a:p>
          </p:txBody>
        </p:sp>
      </p:grpSp>
      <p:grpSp>
        <p:nvGrpSpPr>
          <p:cNvPr id="461" name="Group 460"/>
          <p:cNvGrpSpPr/>
          <p:nvPr/>
        </p:nvGrpSpPr>
        <p:grpSpPr>
          <a:xfrm>
            <a:off x="4953000" y="3058479"/>
            <a:ext cx="2102642" cy="1380195"/>
            <a:chOff x="5998967" y="2554406"/>
            <a:chExt cx="2003755" cy="1916038"/>
          </a:xfrm>
        </p:grpSpPr>
        <p:sp>
          <p:nvSpPr>
            <p:cNvPr id="462" name="Cloud Callout 461"/>
            <p:cNvSpPr/>
            <p:nvPr/>
          </p:nvSpPr>
          <p:spPr>
            <a:xfrm>
              <a:off x="5998967" y="2554406"/>
              <a:ext cx="2003755" cy="1916038"/>
            </a:xfrm>
            <a:prstGeom prst="cloudCallout">
              <a:avLst>
                <a:gd name="adj1" fmla="val -74082"/>
                <a:gd name="adj2" fmla="val 25689"/>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463" name="Rectangle 462"/>
            <p:cNvSpPr/>
            <p:nvPr/>
          </p:nvSpPr>
          <p:spPr>
            <a:xfrm>
              <a:off x="6055966" y="2881050"/>
              <a:ext cx="1794141" cy="1153621"/>
            </a:xfrm>
            <a:prstGeom prst="rect">
              <a:avLst/>
            </a:prstGeom>
          </p:spPr>
          <p:txBody>
            <a:bodyPr wrap="square">
              <a:spAutoFit/>
            </a:bodyPr>
            <a:lstStyle/>
            <a:p>
              <a:pPr algn="ctr"/>
              <a:r>
                <a:rPr lang="en-US" sz="1600" b="1" dirty="0" smtClean="0">
                  <a:solidFill>
                    <a:srgbClr val="002060"/>
                  </a:solidFill>
                  <a:latin typeface="Cambria Math" panose="02040503050406030204" pitchFamily="18" charset="0"/>
                  <a:ea typeface="Cambria Math" panose="02040503050406030204" pitchFamily="18" charset="0"/>
                </a:rPr>
                <a:t>While changing sides, we will change the sign.</a:t>
              </a:r>
              <a:endParaRPr lang="en-US" sz="1600" b="1" dirty="0">
                <a:solidFill>
                  <a:srgbClr val="002060"/>
                </a:solidFill>
                <a:latin typeface="Cambria Math" panose="02040503050406030204" pitchFamily="18" charset="0"/>
                <a:ea typeface="Cambria Math" panose="02040503050406030204" pitchFamily="18" charset="0"/>
              </a:endParaRPr>
            </a:p>
          </p:txBody>
        </p:sp>
      </p:grpSp>
      <p:sp>
        <p:nvSpPr>
          <p:cNvPr id="464" name="Curved Down Arrow 463"/>
          <p:cNvSpPr/>
          <p:nvPr/>
        </p:nvSpPr>
        <p:spPr>
          <a:xfrm rot="10800000" flipH="1">
            <a:off x="3170450" y="3679009"/>
            <a:ext cx="792163" cy="164595"/>
          </a:xfrm>
          <a:prstGeom prst="curvedDownArrow">
            <a:avLst/>
          </a:prstGeom>
          <a:solidFill>
            <a:srgbClr val="FFFF00"/>
          </a:solid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black"/>
              </a:solidFill>
              <a:latin typeface="Bookman Old Style" panose="02050604050505020204" pitchFamily="18" charset="0"/>
            </a:endParaRPr>
          </a:p>
        </p:txBody>
      </p:sp>
      <p:grpSp>
        <p:nvGrpSpPr>
          <p:cNvPr id="465" name="Group 464"/>
          <p:cNvGrpSpPr/>
          <p:nvPr/>
        </p:nvGrpSpPr>
        <p:grpSpPr>
          <a:xfrm>
            <a:off x="5356045" y="3213836"/>
            <a:ext cx="1777929" cy="895572"/>
            <a:chOff x="5888284" y="1599975"/>
            <a:chExt cx="1777929" cy="895572"/>
          </a:xfrm>
        </p:grpSpPr>
        <p:grpSp>
          <p:nvGrpSpPr>
            <p:cNvPr id="466" name="Group 465"/>
            <p:cNvGrpSpPr/>
            <p:nvPr/>
          </p:nvGrpSpPr>
          <p:grpSpPr>
            <a:xfrm>
              <a:off x="5888284" y="1599975"/>
              <a:ext cx="1777929" cy="895572"/>
              <a:chOff x="6241889" y="3165934"/>
              <a:chExt cx="1517908" cy="983231"/>
            </a:xfrm>
          </p:grpSpPr>
          <p:sp>
            <p:nvSpPr>
              <p:cNvPr id="468" name="Cloud Callout 467"/>
              <p:cNvSpPr/>
              <p:nvPr/>
            </p:nvSpPr>
            <p:spPr>
              <a:xfrm>
                <a:off x="6486723" y="3165934"/>
                <a:ext cx="1028244" cy="983231"/>
              </a:xfrm>
              <a:prstGeom prst="cloudCallout">
                <a:avLst>
                  <a:gd name="adj1" fmla="val -62767"/>
                  <a:gd name="adj2" fmla="val 46317"/>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469" name="Rectangle 468"/>
              <p:cNvSpPr/>
              <p:nvPr/>
            </p:nvSpPr>
            <p:spPr>
              <a:xfrm>
                <a:off x="6241889" y="3471706"/>
                <a:ext cx="1517908" cy="371692"/>
              </a:xfrm>
              <a:prstGeom prst="rect">
                <a:avLst/>
              </a:prstGeom>
            </p:spPr>
            <p:txBody>
              <a:bodyPr wrap="square">
                <a:spAutoFit/>
              </a:bodyPr>
              <a:lstStyle/>
              <a:p>
                <a:pPr algn="ctr"/>
                <a:r>
                  <a:rPr lang="en-US" sz="1600" b="1" dirty="0" smtClean="0">
                    <a:solidFill>
                      <a:prstClr val="white"/>
                    </a:solidFill>
                    <a:latin typeface="Cambria Math" panose="02040503050406030204" pitchFamily="18" charset="0"/>
                    <a:ea typeface="Cambria Math" panose="02040503050406030204" pitchFamily="18" charset="0"/>
                    <a:cs typeface="Arial" pitchFamily="34" charset="0"/>
                  </a:rPr>
                  <a:t>‘×’         ‘÷’ </a:t>
                </a:r>
                <a:endParaRPr lang="en-US" sz="1600" b="1" dirty="0">
                  <a:solidFill>
                    <a:prstClr val="white"/>
                  </a:solidFill>
                  <a:latin typeface="Bookman Old Style" panose="02050604050505020204" pitchFamily="18" charset="0"/>
                </a:endParaRPr>
              </a:p>
            </p:txBody>
          </p:sp>
        </p:grpSp>
        <p:cxnSp>
          <p:nvCxnSpPr>
            <p:cNvPr id="467" name="Straight Arrow Connector 466"/>
            <p:cNvCxnSpPr/>
            <p:nvPr/>
          </p:nvCxnSpPr>
          <p:spPr>
            <a:xfrm>
              <a:off x="6692869" y="2066925"/>
              <a:ext cx="228600" cy="0"/>
            </a:xfrm>
            <a:prstGeom prst="straightConnector1">
              <a:avLst/>
            </a:prstGeom>
            <a:ln w="19050">
              <a:solidFill>
                <a:schemeClr val="bg1"/>
              </a:solidFill>
              <a:tailEnd type="arrow"/>
            </a:ln>
          </p:spPr>
          <p:style>
            <a:lnRef idx="1">
              <a:schemeClr val="accent1"/>
            </a:lnRef>
            <a:fillRef idx="0">
              <a:schemeClr val="accent1"/>
            </a:fillRef>
            <a:effectRef idx="0">
              <a:schemeClr val="accent1"/>
            </a:effectRef>
            <a:fontRef idx="minor">
              <a:schemeClr val="tx1"/>
            </a:fontRef>
          </p:style>
        </p:cxnSp>
      </p:grpSp>
      <p:sp>
        <p:nvSpPr>
          <p:cNvPr id="470" name="TextBox 469"/>
          <p:cNvSpPr txBox="1"/>
          <p:nvPr/>
        </p:nvSpPr>
        <p:spPr>
          <a:xfrm>
            <a:off x="682768" y="3833589"/>
            <a:ext cx="278839"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sym typeface="Symbol"/>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471" name="TextBox 470"/>
          <p:cNvSpPr txBox="1"/>
          <p:nvPr/>
        </p:nvSpPr>
        <p:spPr>
          <a:xfrm>
            <a:off x="3258447" y="3833589"/>
            <a:ext cx="404005" cy="369332"/>
          </a:xfrm>
          <a:prstGeom prst="rect">
            <a:avLst/>
          </a:prstGeom>
          <a:noFill/>
        </p:spPr>
        <p:txBody>
          <a:bodyPr wrap="square" rtlCol="0">
            <a:spAutoFit/>
          </a:bodyPr>
          <a:lstStyle/>
          <a:p>
            <a:r>
              <a:rPr lang="en-US" dirty="0">
                <a:solidFill>
                  <a:prstClr val="black"/>
                </a:solidFill>
                <a:latin typeface="Cambria Math" panose="02040503050406030204" pitchFamily="18" charset="0"/>
                <a:ea typeface="Cambria Math" panose="02040503050406030204" pitchFamily="18" charset="0"/>
              </a:rPr>
              <a:t>t</a:t>
            </a:r>
            <a:endParaRPr lang="en-US" i="1" dirty="0">
              <a:solidFill>
                <a:prstClr val="black"/>
              </a:solidFill>
              <a:latin typeface="Bookman Old Style" panose="02050604050505020204" pitchFamily="18" charset="0"/>
              <a:ea typeface="Cambria Math" panose="02040503050406030204" pitchFamily="18" charset="0"/>
            </a:endParaRPr>
          </a:p>
        </p:txBody>
      </p:sp>
      <p:sp>
        <p:nvSpPr>
          <p:cNvPr id="472" name="TextBox 471"/>
          <p:cNvSpPr txBox="1"/>
          <p:nvPr/>
        </p:nvSpPr>
        <p:spPr>
          <a:xfrm>
            <a:off x="3482319" y="3830497"/>
            <a:ext cx="310896"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473" name="TextBox 472"/>
          <p:cNvSpPr txBox="1"/>
          <p:nvPr/>
        </p:nvSpPr>
        <p:spPr>
          <a:xfrm>
            <a:off x="3842320" y="3967105"/>
            <a:ext cx="503931" cy="369332"/>
          </a:xfrm>
          <a:prstGeom prst="rect">
            <a:avLst/>
          </a:prstGeom>
          <a:noFill/>
        </p:spPr>
        <p:txBody>
          <a:bodyPr wrap="square" rtlCol="0">
            <a:spAutoFit/>
          </a:bodyPr>
          <a:lstStyle/>
          <a:p>
            <a:pPr algn="ctr"/>
            <a:r>
              <a:rPr lang="en-US" dirty="0" smtClean="0">
                <a:solidFill>
                  <a:prstClr val="black"/>
                </a:solidFill>
                <a:latin typeface="Cambria Math" panose="02040503050406030204" pitchFamily="18" charset="0"/>
                <a:ea typeface="Cambria Math" panose="02040503050406030204" pitchFamily="18" charset="0"/>
                <a:cs typeface="Arial" pitchFamily="34" charset="0"/>
              </a:rPr>
              <a:t>13</a:t>
            </a:r>
          </a:p>
        </p:txBody>
      </p:sp>
      <p:sp>
        <p:nvSpPr>
          <p:cNvPr id="474" name="TextBox 473"/>
          <p:cNvSpPr txBox="1"/>
          <p:nvPr/>
        </p:nvSpPr>
        <p:spPr>
          <a:xfrm>
            <a:off x="3878213" y="3693889"/>
            <a:ext cx="488846" cy="369332"/>
          </a:xfrm>
          <a:prstGeom prst="rect">
            <a:avLst/>
          </a:prstGeom>
          <a:noFill/>
        </p:spPr>
        <p:txBody>
          <a:bodyPr wrap="square" rtlCol="0">
            <a:spAutoFit/>
          </a:bodyPr>
          <a:lstStyle/>
          <a:p>
            <a:pPr algn="ctr"/>
            <a:r>
              <a:rPr lang="en-US" dirty="0" smtClean="0">
                <a:solidFill>
                  <a:prstClr val="black"/>
                </a:solidFill>
                <a:latin typeface="Cambria Math" panose="02040503050406030204" pitchFamily="18" charset="0"/>
                <a:ea typeface="Cambria Math" panose="02040503050406030204" pitchFamily="18" charset="0"/>
                <a:cs typeface="Arial" pitchFamily="34" charset="0"/>
              </a:rPr>
              <a:t>26</a:t>
            </a:r>
          </a:p>
        </p:txBody>
      </p:sp>
      <p:cxnSp>
        <p:nvCxnSpPr>
          <p:cNvPr id="475" name="Straight Connector 474"/>
          <p:cNvCxnSpPr/>
          <p:nvPr/>
        </p:nvCxnSpPr>
        <p:spPr>
          <a:xfrm>
            <a:off x="3972117" y="4022809"/>
            <a:ext cx="301091"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6" name="Straight Connector 475"/>
          <p:cNvCxnSpPr/>
          <p:nvPr/>
        </p:nvCxnSpPr>
        <p:spPr>
          <a:xfrm flipV="1">
            <a:off x="4024646" y="3802513"/>
            <a:ext cx="237744" cy="164592"/>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77" name="Straight Connector 476"/>
          <p:cNvCxnSpPr/>
          <p:nvPr/>
        </p:nvCxnSpPr>
        <p:spPr>
          <a:xfrm flipV="1">
            <a:off x="4011374" y="4049010"/>
            <a:ext cx="237744" cy="164592"/>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478" name="TextBox 477"/>
          <p:cNvSpPr txBox="1"/>
          <p:nvPr/>
        </p:nvSpPr>
        <p:spPr>
          <a:xfrm>
            <a:off x="4220591" y="3603036"/>
            <a:ext cx="397483" cy="307777"/>
          </a:xfrm>
          <a:prstGeom prst="rect">
            <a:avLst/>
          </a:prstGeom>
          <a:noFill/>
        </p:spPr>
        <p:txBody>
          <a:bodyPr wrap="square" rtlCol="0">
            <a:spAutoFit/>
          </a:bodyPr>
          <a:lstStyle/>
          <a:p>
            <a:r>
              <a:rPr lang="en-US" sz="1400" dirty="0" smtClean="0">
                <a:solidFill>
                  <a:srgbClr val="FF0000"/>
                </a:solidFill>
                <a:latin typeface="Cambria Math" panose="02040503050406030204" pitchFamily="18" charset="0"/>
                <a:ea typeface="Cambria Math" panose="02040503050406030204" pitchFamily="18" charset="0"/>
                <a:cs typeface="Arial" pitchFamily="34" charset="0"/>
                <a:sym typeface="Symbol"/>
              </a:rPr>
              <a:t>2</a:t>
            </a:r>
            <a:endParaRPr lang="en-US" sz="1400" dirty="0">
              <a:solidFill>
                <a:srgbClr val="FF0000"/>
              </a:solidFill>
              <a:latin typeface="Cambria Math" panose="02040503050406030204" pitchFamily="18" charset="0"/>
              <a:ea typeface="Cambria Math" panose="02040503050406030204" pitchFamily="18" charset="0"/>
              <a:cs typeface="Arial" pitchFamily="34" charset="0"/>
            </a:endParaRPr>
          </a:p>
        </p:txBody>
      </p:sp>
      <p:sp>
        <p:nvSpPr>
          <p:cNvPr id="479" name="TextBox 478"/>
          <p:cNvSpPr txBox="1"/>
          <p:nvPr/>
        </p:nvSpPr>
        <p:spPr>
          <a:xfrm>
            <a:off x="4231931" y="4041563"/>
            <a:ext cx="309428" cy="307777"/>
          </a:xfrm>
          <a:prstGeom prst="rect">
            <a:avLst/>
          </a:prstGeom>
          <a:noFill/>
        </p:spPr>
        <p:txBody>
          <a:bodyPr wrap="square" rtlCol="0">
            <a:spAutoFit/>
          </a:bodyPr>
          <a:lstStyle/>
          <a:p>
            <a:r>
              <a:rPr lang="en-US" sz="1400" dirty="0" smtClean="0">
                <a:solidFill>
                  <a:srgbClr val="FF0000"/>
                </a:solidFill>
                <a:latin typeface="Cambria Math" panose="02040503050406030204" pitchFamily="18" charset="0"/>
                <a:ea typeface="Cambria Math" panose="02040503050406030204" pitchFamily="18" charset="0"/>
                <a:cs typeface="Arial" pitchFamily="34" charset="0"/>
                <a:sym typeface="Symbol"/>
              </a:rPr>
              <a:t>1</a:t>
            </a:r>
            <a:endParaRPr lang="en-US" sz="1400" dirty="0">
              <a:solidFill>
                <a:srgbClr val="FF0000"/>
              </a:solidFill>
              <a:latin typeface="Cambria Math" panose="02040503050406030204" pitchFamily="18" charset="0"/>
              <a:ea typeface="Cambria Math" panose="02040503050406030204" pitchFamily="18" charset="0"/>
              <a:cs typeface="Arial" pitchFamily="34" charset="0"/>
            </a:endParaRPr>
          </a:p>
        </p:txBody>
      </p:sp>
      <p:sp>
        <p:nvSpPr>
          <p:cNvPr id="480" name="Rectangle 479"/>
          <p:cNvSpPr/>
          <p:nvPr/>
        </p:nvSpPr>
        <p:spPr>
          <a:xfrm>
            <a:off x="4558170" y="3997883"/>
            <a:ext cx="1233030" cy="338554"/>
          </a:xfrm>
          <a:prstGeom prst="rect">
            <a:avLst/>
          </a:prstGeom>
          <a:gradFill flip="none" rotWithShape="1">
            <a:gsLst>
              <a:gs pos="0">
                <a:srgbClr val="CC00CC">
                  <a:tint val="66000"/>
                  <a:satMod val="160000"/>
                </a:srgbClr>
              </a:gs>
              <a:gs pos="50000">
                <a:srgbClr val="CC00CC">
                  <a:tint val="44500"/>
                  <a:satMod val="160000"/>
                </a:srgbClr>
              </a:gs>
              <a:gs pos="100000">
                <a:srgbClr val="CC00CC">
                  <a:tint val="23500"/>
                  <a:satMod val="160000"/>
                </a:srgbClr>
              </a:gs>
            </a:gsLst>
            <a:lin ang="2700000" scaled="1"/>
            <a:tileRect/>
          </a:gradFill>
        </p:spPr>
        <p:txBody>
          <a:bodyPr wrap="none">
            <a:spAutoFit/>
          </a:bodyPr>
          <a:lstStyle/>
          <a:p>
            <a:r>
              <a:rPr lang="en-US" sz="1600" dirty="0" smtClean="0">
                <a:solidFill>
                  <a:prstClr val="black"/>
                </a:solidFill>
                <a:latin typeface="Cambria Math" panose="02040503050406030204" pitchFamily="18" charset="0"/>
                <a:ea typeface="Cambria Math" panose="02040503050406030204" pitchFamily="18" charset="0"/>
              </a:rPr>
              <a:t>13 × 1 = 13</a:t>
            </a:r>
            <a:endParaRPr lang="en-US" sz="1600" dirty="0">
              <a:solidFill>
                <a:prstClr val="black"/>
              </a:solidFill>
              <a:latin typeface="Cambria Math" panose="02040503050406030204" pitchFamily="18" charset="0"/>
              <a:ea typeface="Cambria Math" panose="02040503050406030204" pitchFamily="18" charset="0"/>
            </a:endParaRPr>
          </a:p>
        </p:txBody>
      </p:sp>
      <p:sp>
        <p:nvSpPr>
          <p:cNvPr id="481" name="Rectangle 480"/>
          <p:cNvSpPr/>
          <p:nvPr/>
        </p:nvSpPr>
        <p:spPr>
          <a:xfrm>
            <a:off x="4537280" y="3692114"/>
            <a:ext cx="1188146" cy="338554"/>
          </a:xfrm>
          <a:prstGeom prst="rect">
            <a:avLst/>
          </a:prstGeom>
          <a:gradFill flip="none" rotWithShape="1">
            <a:gsLst>
              <a:gs pos="0">
                <a:srgbClr val="CC00CC">
                  <a:tint val="66000"/>
                  <a:satMod val="160000"/>
                </a:srgbClr>
              </a:gs>
              <a:gs pos="50000">
                <a:srgbClr val="CC00CC">
                  <a:tint val="44500"/>
                  <a:satMod val="160000"/>
                </a:srgbClr>
              </a:gs>
              <a:gs pos="100000">
                <a:srgbClr val="CC00CC">
                  <a:tint val="23500"/>
                  <a:satMod val="160000"/>
                </a:srgbClr>
              </a:gs>
            </a:gsLst>
            <a:lin ang="2700000" scaled="1"/>
            <a:tileRect/>
          </a:gradFill>
        </p:spPr>
        <p:txBody>
          <a:bodyPr wrap="none">
            <a:spAutoFit/>
          </a:bodyPr>
          <a:lstStyle/>
          <a:p>
            <a:r>
              <a:rPr lang="en-US" sz="1600" dirty="0" smtClean="0">
                <a:solidFill>
                  <a:prstClr val="black"/>
                </a:solidFill>
                <a:latin typeface="Cambria Math" panose="02040503050406030204" pitchFamily="18" charset="0"/>
                <a:ea typeface="Cambria Math" panose="02040503050406030204" pitchFamily="18" charset="0"/>
              </a:rPr>
              <a:t>13 × 2= 26</a:t>
            </a:r>
            <a:endParaRPr lang="en-US" sz="1600" dirty="0">
              <a:solidFill>
                <a:prstClr val="black"/>
              </a:solidFill>
              <a:latin typeface="Cambria Math" panose="02040503050406030204" pitchFamily="18" charset="0"/>
              <a:ea typeface="Cambria Math" panose="02040503050406030204" pitchFamily="18" charset="0"/>
            </a:endParaRPr>
          </a:p>
        </p:txBody>
      </p:sp>
      <p:sp>
        <p:nvSpPr>
          <p:cNvPr id="482" name="TextBox 481"/>
          <p:cNvSpPr txBox="1"/>
          <p:nvPr/>
        </p:nvSpPr>
        <p:spPr>
          <a:xfrm>
            <a:off x="682768" y="4217851"/>
            <a:ext cx="278839"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sym typeface="Symbol"/>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483" name="TextBox 482"/>
          <p:cNvSpPr txBox="1"/>
          <p:nvPr/>
        </p:nvSpPr>
        <p:spPr>
          <a:xfrm>
            <a:off x="3240405" y="4217851"/>
            <a:ext cx="395474" cy="369332"/>
          </a:xfrm>
          <a:prstGeom prst="rect">
            <a:avLst/>
          </a:prstGeom>
          <a:noFill/>
        </p:spPr>
        <p:txBody>
          <a:bodyPr wrap="square" rtlCol="0">
            <a:spAutoFit/>
          </a:bodyPr>
          <a:lstStyle/>
          <a:p>
            <a:r>
              <a:rPr lang="en-US" dirty="0">
                <a:solidFill>
                  <a:prstClr val="black"/>
                </a:solidFill>
                <a:latin typeface="Cambria Math" panose="02040503050406030204" pitchFamily="18" charset="0"/>
                <a:ea typeface="Cambria Math" panose="02040503050406030204" pitchFamily="18" charset="0"/>
              </a:rPr>
              <a:t>t</a:t>
            </a:r>
            <a:endParaRPr lang="en-US" i="1" dirty="0">
              <a:solidFill>
                <a:prstClr val="black"/>
              </a:solidFill>
              <a:latin typeface="Bookman Old Style" panose="02050604050505020204" pitchFamily="18" charset="0"/>
              <a:ea typeface="Cambria Math" panose="02040503050406030204" pitchFamily="18" charset="0"/>
            </a:endParaRPr>
          </a:p>
        </p:txBody>
      </p:sp>
      <p:sp>
        <p:nvSpPr>
          <p:cNvPr id="484" name="TextBox 483"/>
          <p:cNvSpPr txBox="1"/>
          <p:nvPr/>
        </p:nvSpPr>
        <p:spPr>
          <a:xfrm>
            <a:off x="3482319" y="4217851"/>
            <a:ext cx="310896"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485" name="TextBox 484"/>
          <p:cNvSpPr txBox="1"/>
          <p:nvPr/>
        </p:nvSpPr>
        <p:spPr>
          <a:xfrm>
            <a:off x="3864848" y="4212612"/>
            <a:ext cx="609600"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2</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486" name="Curved Down Arrow 485"/>
          <p:cNvSpPr/>
          <p:nvPr/>
        </p:nvSpPr>
        <p:spPr>
          <a:xfrm rot="10800000" flipH="1">
            <a:off x="1676401" y="2786398"/>
            <a:ext cx="2054668" cy="149632"/>
          </a:xfrm>
          <a:prstGeom prst="curvedDownArrow">
            <a:avLst/>
          </a:prstGeom>
          <a:solidFill>
            <a:srgbClr val="FFFF00"/>
          </a:solid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black"/>
              </a:solidFill>
              <a:latin typeface="Bookman Old Style" panose="02050604050505020204" pitchFamily="18" charset="0"/>
            </a:endParaRPr>
          </a:p>
        </p:txBody>
      </p:sp>
      <p:sp>
        <p:nvSpPr>
          <p:cNvPr id="487" name="Curved Down Arrow 486"/>
          <p:cNvSpPr/>
          <p:nvPr/>
        </p:nvSpPr>
        <p:spPr>
          <a:xfrm rot="10800000" flipH="1">
            <a:off x="2904942" y="2794935"/>
            <a:ext cx="958517" cy="149632"/>
          </a:xfrm>
          <a:prstGeom prst="curvedDownArrow">
            <a:avLst/>
          </a:prstGeom>
          <a:solidFill>
            <a:srgbClr val="FFFF00"/>
          </a:solid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black"/>
              </a:solidFill>
              <a:latin typeface="Bookman Old Style" panose="02050604050505020204" pitchFamily="18" charset="0"/>
            </a:endParaRPr>
          </a:p>
        </p:txBody>
      </p:sp>
      <p:sp>
        <p:nvSpPr>
          <p:cNvPr id="491" name="Rectangle 490"/>
          <p:cNvSpPr/>
          <p:nvPr/>
        </p:nvSpPr>
        <p:spPr>
          <a:xfrm>
            <a:off x="2046279" y="2296018"/>
            <a:ext cx="304800"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pPr algn="ctr"/>
            <a:r>
              <a:rPr lang="en-US" dirty="0">
                <a:solidFill>
                  <a:prstClr val="black"/>
                </a:solidFill>
                <a:latin typeface="Cambria Math" panose="02040503050406030204" pitchFamily="18" charset="0"/>
                <a:ea typeface="Cambria Math" panose="02040503050406030204" pitchFamily="18" charset="0"/>
              </a:rPr>
              <a:t>–</a:t>
            </a:r>
          </a:p>
        </p:txBody>
      </p:sp>
      <p:sp>
        <p:nvSpPr>
          <p:cNvPr id="254" name="TextBox 253"/>
          <p:cNvSpPr txBox="1"/>
          <p:nvPr/>
        </p:nvSpPr>
        <p:spPr>
          <a:xfrm>
            <a:off x="691100" y="4456298"/>
            <a:ext cx="336115"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sym typeface="Symbol"/>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255" name="TextBox 254"/>
          <p:cNvSpPr txBox="1"/>
          <p:nvPr/>
        </p:nvSpPr>
        <p:spPr>
          <a:xfrm>
            <a:off x="1033744" y="4520424"/>
            <a:ext cx="3575991" cy="408245"/>
          </a:xfrm>
          <a:prstGeom prst="roundRect">
            <a:avLst/>
          </a:prstGeom>
          <a:noFill/>
          <a:ln w="19050">
            <a:solidFill>
              <a:schemeClr val="accent3">
                <a:lumMod val="50000"/>
              </a:schemeClr>
            </a:solidFill>
          </a:ln>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The solution of the equation is </a:t>
            </a:r>
            <a:r>
              <a:rPr lang="en-US" dirty="0">
                <a:solidFill>
                  <a:prstClr val="black"/>
                </a:solidFill>
                <a:latin typeface="Cambria Math" panose="02040503050406030204" pitchFamily="18" charset="0"/>
                <a:ea typeface="Cambria Math" panose="02040503050406030204" pitchFamily="18" charset="0"/>
                <a:cs typeface="Arial" pitchFamily="34" charset="0"/>
              </a:rPr>
              <a:t>2</a:t>
            </a:r>
          </a:p>
        </p:txBody>
      </p:sp>
      <p:pic>
        <p:nvPicPr>
          <p:cNvPr id="256" name="Picture 8" descr="https://encrypted-tbn3.gstatic.com/images?q=tbn:ANd9GcQF2WyE-ichznlNBDGYVxMKykT8win86D7t7PDmHdDnARm7Zpa1da6hfg">
            <a:hlinkClick r:id="rId2"/>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0" b="100000" l="0" r="100000"/>
                    </a14:imgEffect>
                  </a14:imgLayer>
                </a14:imgProps>
              </a:ext>
              <a:ext uri="{28A0092B-C50C-407E-A947-70E740481C1C}">
                <a14:useLocalDpi xmlns:a14="http://schemas.microsoft.com/office/drawing/2010/main" val="0"/>
              </a:ext>
            </a:extLst>
          </a:blip>
          <a:srcRect/>
          <a:stretch>
            <a:fillRect/>
          </a:stretch>
        </p:blipFill>
        <p:spPr bwMode="auto">
          <a:xfrm>
            <a:off x="4240202" y="3934691"/>
            <a:ext cx="878426" cy="11603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0702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5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4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5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51"/>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57"/>
                                        </p:tgtEl>
                                        <p:attrNameLst>
                                          <p:attrName>style.visibility</p:attrName>
                                        </p:attrNameLst>
                                      </p:cBhvr>
                                      <p:to>
                                        <p:strVal val="visible"/>
                                      </p:to>
                                    </p:set>
                                    <p:animEffect transition="in" filter="fade">
                                      <p:cBhvr>
                                        <p:cTn id="45" dur="500"/>
                                        <p:tgtEl>
                                          <p:spTgt spid="57"/>
                                        </p:tgtEl>
                                      </p:cBhvr>
                                    </p:animEffect>
                                  </p:childTnLst>
                                </p:cTn>
                              </p:par>
                            </p:childTnLst>
                          </p:cTn>
                        </p:par>
                      </p:childTnLst>
                    </p:cTn>
                  </p:par>
                  <p:par>
                    <p:cTn id="46" fill="hold">
                      <p:stCondLst>
                        <p:cond delay="indefinite"/>
                      </p:stCondLst>
                      <p:childTnLst>
                        <p:par>
                          <p:cTn id="47" fill="hold">
                            <p:stCondLst>
                              <p:cond delay="0"/>
                            </p:stCondLst>
                            <p:childTnLst>
                              <p:par>
                                <p:cTn id="48" presetID="1" presetClass="exit" presetSubtype="0" fill="hold" nodeType="clickEffect">
                                  <p:stCondLst>
                                    <p:cond delay="0"/>
                                  </p:stCondLst>
                                  <p:childTnLst>
                                    <p:set>
                                      <p:cBhvr>
                                        <p:cTn id="49" dur="1" fill="hold">
                                          <p:stCondLst>
                                            <p:cond delay="0"/>
                                          </p:stCondLst>
                                        </p:cTn>
                                        <p:tgtEl>
                                          <p:spTgt spid="57"/>
                                        </p:tgtEl>
                                        <p:attrNameLst>
                                          <p:attrName>style.visibility</p:attrName>
                                        </p:attrNameLst>
                                      </p:cBhvr>
                                      <p:to>
                                        <p:strVal val="hidden"/>
                                      </p:to>
                                    </p:se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186"/>
                                        </p:tgtEl>
                                        <p:attrNameLst>
                                          <p:attrName>style.visibility</p:attrName>
                                        </p:attrNameLst>
                                      </p:cBhvr>
                                      <p:to>
                                        <p:strVal val="visible"/>
                                      </p:to>
                                    </p:set>
                                    <p:animEffect transition="in" filter="fade">
                                      <p:cBhvr>
                                        <p:cTn id="54" dur="500"/>
                                        <p:tgtEl>
                                          <p:spTgt spid="186"/>
                                        </p:tgtEl>
                                      </p:cBhvr>
                                    </p:animEffect>
                                  </p:childTnLst>
                                </p:cTn>
                              </p:par>
                            </p:childTnLst>
                          </p:cTn>
                        </p:par>
                      </p:childTnLst>
                    </p:cTn>
                  </p:par>
                  <p:par>
                    <p:cTn id="55" fill="hold">
                      <p:stCondLst>
                        <p:cond delay="indefinite"/>
                      </p:stCondLst>
                      <p:childTnLst>
                        <p:par>
                          <p:cTn id="56" fill="hold">
                            <p:stCondLst>
                              <p:cond delay="0"/>
                            </p:stCondLst>
                            <p:childTnLst>
                              <p:par>
                                <p:cTn id="57" presetID="1" presetClass="exit" presetSubtype="0" fill="hold" nodeType="clickEffect">
                                  <p:stCondLst>
                                    <p:cond delay="0"/>
                                  </p:stCondLst>
                                  <p:childTnLst>
                                    <p:set>
                                      <p:cBhvr>
                                        <p:cTn id="58" dur="1" fill="hold">
                                          <p:stCondLst>
                                            <p:cond delay="0"/>
                                          </p:stCondLst>
                                        </p:cTn>
                                        <p:tgtEl>
                                          <p:spTgt spid="186"/>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205"/>
                                        </p:tgtEl>
                                        <p:attrNameLst>
                                          <p:attrName>style.visibility</p:attrName>
                                        </p:attrNameLst>
                                      </p:cBhvr>
                                      <p:to>
                                        <p:strVal val="visible"/>
                                      </p:to>
                                    </p:set>
                                    <p:animEffect transition="in" filter="fade">
                                      <p:cBhvr>
                                        <p:cTn id="63" dur="500"/>
                                        <p:tgtEl>
                                          <p:spTgt spid="205"/>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206"/>
                                        </p:tgtEl>
                                        <p:attrNameLst>
                                          <p:attrName>style.visibility</p:attrName>
                                        </p:attrNameLst>
                                      </p:cBhvr>
                                      <p:to>
                                        <p:strVal val="visible"/>
                                      </p:to>
                                    </p:set>
                                    <p:animEffect transition="in" filter="fade">
                                      <p:cBhvr>
                                        <p:cTn id="66" dur="500"/>
                                        <p:tgtEl>
                                          <p:spTgt spid="206"/>
                                        </p:tgtEl>
                                      </p:cBhvr>
                                    </p:animEffect>
                                  </p:childTnLst>
                                </p:cTn>
                              </p:par>
                            </p:childTnLst>
                          </p:cTn>
                        </p:par>
                      </p:childTnLst>
                    </p:cTn>
                  </p:par>
                  <p:par>
                    <p:cTn id="67" fill="hold">
                      <p:stCondLst>
                        <p:cond delay="indefinite"/>
                      </p:stCondLst>
                      <p:childTnLst>
                        <p:par>
                          <p:cTn id="68" fill="hold">
                            <p:stCondLst>
                              <p:cond delay="0"/>
                            </p:stCondLst>
                            <p:childTnLst>
                              <p:par>
                                <p:cTn id="69" presetID="1" presetClass="exit" presetSubtype="0" fill="hold" grpId="1" nodeType="clickEffect">
                                  <p:stCondLst>
                                    <p:cond delay="0"/>
                                  </p:stCondLst>
                                  <p:childTnLst>
                                    <p:set>
                                      <p:cBhvr>
                                        <p:cTn id="70" dur="1" fill="hold">
                                          <p:stCondLst>
                                            <p:cond delay="0"/>
                                          </p:stCondLst>
                                        </p:cTn>
                                        <p:tgtEl>
                                          <p:spTgt spid="206"/>
                                        </p:tgtEl>
                                        <p:attrNameLst>
                                          <p:attrName>style.visibility</p:attrName>
                                        </p:attrNameLst>
                                      </p:cBhvr>
                                      <p:to>
                                        <p:strVal val="hidden"/>
                                      </p:to>
                                    </p:set>
                                  </p:childTnLst>
                                </p:cTn>
                              </p:par>
                              <p:par>
                                <p:cTn id="71" presetID="10" presetClass="entr" presetSubtype="0" fill="hold" grpId="0" nodeType="withEffect">
                                  <p:stCondLst>
                                    <p:cond delay="0"/>
                                  </p:stCondLst>
                                  <p:childTnLst>
                                    <p:set>
                                      <p:cBhvr>
                                        <p:cTn id="72" dur="1" fill="hold">
                                          <p:stCondLst>
                                            <p:cond delay="0"/>
                                          </p:stCondLst>
                                        </p:cTn>
                                        <p:tgtEl>
                                          <p:spTgt spid="207"/>
                                        </p:tgtEl>
                                        <p:attrNameLst>
                                          <p:attrName>style.visibility</p:attrName>
                                        </p:attrNameLst>
                                      </p:cBhvr>
                                      <p:to>
                                        <p:strVal val="visible"/>
                                      </p:to>
                                    </p:set>
                                    <p:animEffect transition="in" filter="fade">
                                      <p:cBhvr>
                                        <p:cTn id="73" dur="500"/>
                                        <p:tgtEl>
                                          <p:spTgt spid="207"/>
                                        </p:tgtEl>
                                      </p:cBhvr>
                                    </p:animEffect>
                                  </p:childTnLst>
                                </p:cTn>
                              </p:par>
                            </p:childTnLst>
                          </p:cTn>
                        </p:par>
                      </p:childTnLst>
                    </p:cTn>
                  </p:par>
                  <p:par>
                    <p:cTn id="74" fill="hold">
                      <p:stCondLst>
                        <p:cond delay="indefinite"/>
                      </p:stCondLst>
                      <p:childTnLst>
                        <p:par>
                          <p:cTn id="75" fill="hold">
                            <p:stCondLst>
                              <p:cond delay="0"/>
                            </p:stCondLst>
                            <p:childTnLst>
                              <p:par>
                                <p:cTn id="76" presetID="1" presetClass="exit" presetSubtype="0" fill="hold" grpId="1" nodeType="clickEffect">
                                  <p:stCondLst>
                                    <p:cond delay="0"/>
                                  </p:stCondLst>
                                  <p:childTnLst>
                                    <p:set>
                                      <p:cBhvr>
                                        <p:cTn id="77" dur="1" fill="hold">
                                          <p:stCondLst>
                                            <p:cond delay="0"/>
                                          </p:stCondLst>
                                        </p:cTn>
                                        <p:tgtEl>
                                          <p:spTgt spid="207"/>
                                        </p:tgtEl>
                                        <p:attrNameLst>
                                          <p:attrName>style.visibility</p:attrName>
                                        </p:attrNameLst>
                                      </p:cBhvr>
                                      <p:to>
                                        <p:strVal val="hidden"/>
                                      </p:to>
                                    </p:set>
                                  </p:childTnLst>
                                </p:cTn>
                              </p:par>
                              <p:par>
                                <p:cTn id="78" presetID="10" presetClass="entr" presetSubtype="0" fill="hold" grpId="0" nodeType="withEffect">
                                  <p:stCondLst>
                                    <p:cond delay="0"/>
                                  </p:stCondLst>
                                  <p:childTnLst>
                                    <p:set>
                                      <p:cBhvr>
                                        <p:cTn id="79" dur="1" fill="hold">
                                          <p:stCondLst>
                                            <p:cond delay="0"/>
                                          </p:stCondLst>
                                        </p:cTn>
                                        <p:tgtEl>
                                          <p:spTgt spid="208"/>
                                        </p:tgtEl>
                                        <p:attrNameLst>
                                          <p:attrName>style.visibility</p:attrName>
                                        </p:attrNameLst>
                                      </p:cBhvr>
                                      <p:to>
                                        <p:strVal val="visible"/>
                                      </p:to>
                                    </p:set>
                                    <p:animEffect transition="in" filter="fade">
                                      <p:cBhvr>
                                        <p:cTn id="80" dur="500"/>
                                        <p:tgtEl>
                                          <p:spTgt spid="208"/>
                                        </p:tgtEl>
                                      </p:cBhvr>
                                    </p:animEffect>
                                  </p:childTnLst>
                                </p:cTn>
                              </p:par>
                            </p:childTnLst>
                          </p:cTn>
                        </p:par>
                      </p:childTnLst>
                    </p:cTn>
                  </p:par>
                  <p:par>
                    <p:cTn id="81" fill="hold">
                      <p:stCondLst>
                        <p:cond delay="indefinite"/>
                      </p:stCondLst>
                      <p:childTnLst>
                        <p:par>
                          <p:cTn id="82" fill="hold">
                            <p:stCondLst>
                              <p:cond delay="0"/>
                            </p:stCondLst>
                            <p:childTnLst>
                              <p:par>
                                <p:cTn id="83" presetID="1" presetClass="exit" presetSubtype="0" fill="hold" grpId="1" nodeType="clickEffect">
                                  <p:stCondLst>
                                    <p:cond delay="0"/>
                                  </p:stCondLst>
                                  <p:childTnLst>
                                    <p:set>
                                      <p:cBhvr>
                                        <p:cTn id="84" dur="1" fill="hold">
                                          <p:stCondLst>
                                            <p:cond delay="0"/>
                                          </p:stCondLst>
                                        </p:cTn>
                                        <p:tgtEl>
                                          <p:spTgt spid="205"/>
                                        </p:tgtEl>
                                        <p:attrNameLst>
                                          <p:attrName>style.visibility</p:attrName>
                                        </p:attrNameLst>
                                      </p:cBhvr>
                                      <p:to>
                                        <p:strVal val="hidden"/>
                                      </p:to>
                                    </p:set>
                                  </p:childTnLst>
                                </p:cTn>
                              </p:par>
                              <p:par>
                                <p:cTn id="85" presetID="1" presetClass="exit" presetSubtype="0" fill="hold" grpId="1" nodeType="withEffect">
                                  <p:stCondLst>
                                    <p:cond delay="0"/>
                                  </p:stCondLst>
                                  <p:childTnLst>
                                    <p:set>
                                      <p:cBhvr>
                                        <p:cTn id="86" dur="1" fill="hold">
                                          <p:stCondLst>
                                            <p:cond delay="0"/>
                                          </p:stCondLst>
                                        </p:cTn>
                                        <p:tgtEl>
                                          <p:spTgt spid="208"/>
                                        </p:tgtEl>
                                        <p:attrNameLst>
                                          <p:attrName>style.visibility</p:attrName>
                                        </p:attrNameLst>
                                      </p:cBhvr>
                                      <p:to>
                                        <p:strVal val="hidden"/>
                                      </p:to>
                                    </p:se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nodeType="clickEffect">
                                  <p:stCondLst>
                                    <p:cond delay="0"/>
                                  </p:stCondLst>
                                  <p:childTnLst>
                                    <p:set>
                                      <p:cBhvr>
                                        <p:cTn id="90" dur="1" fill="hold">
                                          <p:stCondLst>
                                            <p:cond delay="0"/>
                                          </p:stCondLst>
                                        </p:cTn>
                                        <p:tgtEl>
                                          <p:spTgt spid="195"/>
                                        </p:tgtEl>
                                        <p:attrNameLst>
                                          <p:attrName>style.visibility</p:attrName>
                                        </p:attrNameLst>
                                      </p:cBhvr>
                                      <p:to>
                                        <p:strVal val="visible"/>
                                      </p:to>
                                    </p:set>
                                    <p:animEffect transition="in" filter="fade">
                                      <p:cBhvr>
                                        <p:cTn id="91" dur="500"/>
                                        <p:tgtEl>
                                          <p:spTgt spid="195"/>
                                        </p:tgtEl>
                                      </p:cBhvr>
                                    </p:animEffect>
                                  </p:childTnLst>
                                </p:cTn>
                              </p:par>
                            </p:childTnLst>
                          </p:cTn>
                        </p:par>
                      </p:childTnLst>
                    </p:cTn>
                  </p:par>
                  <p:par>
                    <p:cTn id="92" fill="hold">
                      <p:stCondLst>
                        <p:cond delay="indefinite"/>
                      </p:stCondLst>
                      <p:childTnLst>
                        <p:par>
                          <p:cTn id="93" fill="hold">
                            <p:stCondLst>
                              <p:cond delay="0"/>
                            </p:stCondLst>
                            <p:childTnLst>
                              <p:par>
                                <p:cTn id="94" presetID="1" presetClass="entr" presetSubtype="0" fill="hold" grpId="0" nodeType="clickEffect">
                                  <p:stCondLst>
                                    <p:cond delay="0"/>
                                  </p:stCondLst>
                                  <p:childTnLst>
                                    <p:set>
                                      <p:cBhvr>
                                        <p:cTn id="95" dur="1" fill="hold">
                                          <p:stCondLst>
                                            <p:cond delay="0"/>
                                          </p:stCondLst>
                                        </p:cTn>
                                        <p:tgtEl>
                                          <p:spTgt spid="217"/>
                                        </p:tgtEl>
                                        <p:attrNameLst>
                                          <p:attrName>style.visibility</p:attrName>
                                        </p:attrNameLst>
                                      </p:cBhvr>
                                      <p:to>
                                        <p:strVal val="visible"/>
                                      </p:to>
                                    </p:set>
                                  </p:childTnLst>
                                </p:cTn>
                              </p:par>
                            </p:childTnLst>
                          </p:cTn>
                        </p:par>
                      </p:childTnLst>
                    </p:cTn>
                  </p:par>
                  <p:par>
                    <p:cTn id="96" fill="hold">
                      <p:stCondLst>
                        <p:cond delay="indefinite"/>
                      </p:stCondLst>
                      <p:childTnLst>
                        <p:par>
                          <p:cTn id="97" fill="hold">
                            <p:stCondLst>
                              <p:cond delay="0"/>
                            </p:stCondLst>
                            <p:childTnLst>
                              <p:par>
                                <p:cTn id="98" presetID="1" presetClass="entr" presetSubtype="0" fill="hold" nodeType="clickEffect">
                                  <p:stCondLst>
                                    <p:cond delay="0"/>
                                  </p:stCondLst>
                                  <p:childTnLst>
                                    <p:set>
                                      <p:cBhvr>
                                        <p:cTn id="99" dur="1" fill="hold">
                                          <p:stCondLst>
                                            <p:cond delay="0"/>
                                          </p:stCondLst>
                                        </p:cTn>
                                        <p:tgtEl>
                                          <p:spTgt spid="218"/>
                                        </p:tgtEl>
                                        <p:attrNameLst>
                                          <p:attrName>style.visibility</p:attrName>
                                        </p:attrNameLst>
                                      </p:cBhvr>
                                      <p:to>
                                        <p:strVal val="visible"/>
                                      </p:to>
                                    </p:set>
                                  </p:childTnLst>
                                </p:cTn>
                              </p:par>
                            </p:childTnLst>
                          </p:cTn>
                        </p:par>
                      </p:childTnLst>
                    </p:cTn>
                  </p:par>
                  <p:par>
                    <p:cTn id="100" fill="hold">
                      <p:stCondLst>
                        <p:cond delay="indefinite"/>
                      </p:stCondLst>
                      <p:childTnLst>
                        <p:par>
                          <p:cTn id="101" fill="hold">
                            <p:stCondLst>
                              <p:cond delay="0"/>
                            </p:stCondLst>
                            <p:childTnLst>
                              <p:par>
                                <p:cTn id="102" presetID="1" presetClass="entr" presetSubtype="0" fill="hold" grpId="0" nodeType="clickEffect">
                                  <p:stCondLst>
                                    <p:cond delay="0"/>
                                  </p:stCondLst>
                                  <p:childTnLst>
                                    <p:set>
                                      <p:cBhvr>
                                        <p:cTn id="103" dur="1" fill="hold">
                                          <p:stCondLst>
                                            <p:cond delay="0"/>
                                          </p:stCondLst>
                                        </p:cTn>
                                        <p:tgtEl>
                                          <p:spTgt spid="222"/>
                                        </p:tgtEl>
                                        <p:attrNameLst>
                                          <p:attrName>style.visibility</p:attrName>
                                        </p:attrNameLst>
                                      </p:cBhvr>
                                      <p:to>
                                        <p:strVal val="visible"/>
                                      </p:to>
                                    </p:set>
                                  </p:childTnLst>
                                </p:cTn>
                              </p:par>
                            </p:childTnLst>
                          </p:cTn>
                        </p:par>
                      </p:childTnLst>
                    </p:cTn>
                  </p:par>
                  <p:par>
                    <p:cTn id="104" fill="hold">
                      <p:stCondLst>
                        <p:cond delay="indefinite"/>
                      </p:stCondLst>
                      <p:childTnLst>
                        <p:par>
                          <p:cTn id="105" fill="hold">
                            <p:stCondLst>
                              <p:cond delay="0"/>
                            </p:stCondLst>
                            <p:childTnLst>
                              <p:par>
                                <p:cTn id="106" presetID="1" presetClass="entr" presetSubtype="0" fill="hold" grpId="0" nodeType="clickEffect">
                                  <p:stCondLst>
                                    <p:cond delay="0"/>
                                  </p:stCondLst>
                                  <p:childTnLst>
                                    <p:set>
                                      <p:cBhvr>
                                        <p:cTn id="107" dur="1" fill="hold">
                                          <p:stCondLst>
                                            <p:cond delay="0"/>
                                          </p:stCondLst>
                                        </p:cTn>
                                        <p:tgtEl>
                                          <p:spTgt spid="223"/>
                                        </p:tgtEl>
                                        <p:attrNameLst>
                                          <p:attrName>style.visibility</p:attrName>
                                        </p:attrNameLst>
                                      </p:cBhvr>
                                      <p:to>
                                        <p:strVal val="visible"/>
                                      </p:to>
                                    </p:set>
                                  </p:childTnLst>
                                </p:cTn>
                              </p:par>
                            </p:childTnLst>
                          </p:cTn>
                        </p:par>
                      </p:childTnLst>
                    </p:cTn>
                  </p:par>
                  <p:par>
                    <p:cTn id="108" fill="hold">
                      <p:stCondLst>
                        <p:cond delay="indefinite"/>
                      </p:stCondLst>
                      <p:childTnLst>
                        <p:par>
                          <p:cTn id="109" fill="hold">
                            <p:stCondLst>
                              <p:cond delay="0"/>
                            </p:stCondLst>
                            <p:childTnLst>
                              <p:par>
                                <p:cTn id="110" presetID="1" presetClass="entr" presetSubtype="0" fill="hold" grpId="0" nodeType="clickEffect">
                                  <p:stCondLst>
                                    <p:cond delay="0"/>
                                  </p:stCondLst>
                                  <p:childTnLst>
                                    <p:set>
                                      <p:cBhvr>
                                        <p:cTn id="111" dur="1" fill="hold">
                                          <p:stCondLst>
                                            <p:cond delay="0"/>
                                          </p:stCondLst>
                                        </p:cTn>
                                        <p:tgtEl>
                                          <p:spTgt spid="224"/>
                                        </p:tgtEl>
                                        <p:attrNameLst>
                                          <p:attrName>style.visibility</p:attrName>
                                        </p:attrNameLst>
                                      </p:cBhvr>
                                      <p:to>
                                        <p:strVal val="visible"/>
                                      </p:to>
                                    </p:set>
                                  </p:childTnLst>
                                </p:cTn>
                              </p:par>
                            </p:childTnLst>
                          </p:cTn>
                        </p:par>
                      </p:childTnLst>
                    </p:cTn>
                  </p:par>
                  <p:par>
                    <p:cTn id="112" fill="hold">
                      <p:stCondLst>
                        <p:cond delay="indefinite"/>
                      </p:stCondLst>
                      <p:childTnLst>
                        <p:par>
                          <p:cTn id="113" fill="hold">
                            <p:stCondLst>
                              <p:cond delay="0"/>
                            </p:stCondLst>
                            <p:childTnLst>
                              <p:par>
                                <p:cTn id="114" presetID="1" presetClass="entr" presetSubtype="0" fill="hold" nodeType="clickEffect">
                                  <p:stCondLst>
                                    <p:cond delay="0"/>
                                  </p:stCondLst>
                                  <p:childTnLst>
                                    <p:set>
                                      <p:cBhvr>
                                        <p:cTn id="115" dur="1" fill="hold">
                                          <p:stCondLst>
                                            <p:cond delay="0"/>
                                          </p:stCondLst>
                                        </p:cTn>
                                        <p:tgtEl>
                                          <p:spTgt spid="225"/>
                                        </p:tgtEl>
                                        <p:attrNameLst>
                                          <p:attrName>style.visibility</p:attrName>
                                        </p:attrNameLst>
                                      </p:cBhvr>
                                      <p:to>
                                        <p:strVal val="visible"/>
                                      </p:to>
                                    </p:set>
                                  </p:childTnLst>
                                </p:cTn>
                              </p:par>
                            </p:childTnLst>
                          </p:cTn>
                        </p:par>
                      </p:childTnLst>
                    </p:cTn>
                  </p:par>
                  <p:par>
                    <p:cTn id="116" fill="hold">
                      <p:stCondLst>
                        <p:cond delay="indefinite"/>
                      </p:stCondLst>
                      <p:childTnLst>
                        <p:par>
                          <p:cTn id="117" fill="hold">
                            <p:stCondLst>
                              <p:cond delay="0"/>
                            </p:stCondLst>
                            <p:childTnLst>
                              <p:par>
                                <p:cTn id="118" presetID="1" presetClass="entr" presetSubtype="0" fill="hold" grpId="0" nodeType="clickEffect">
                                  <p:stCondLst>
                                    <p:cond delay="0"/>
                                  </p:stCondLst>
                                  <p:childTnLst>
                                    <p:set>
                                      <p:cBhvr>
                                        <p:cTn id="119" dur="1" fill="hold">
                                          <p:stCondLst>
                                            <p:cond delay="0"/>
                                          </p:stCondLst>
                                        </p:cTn>
                                        <p:tgtEl>
                                          <p:spTgt spid="276"/>
                                        </p:tgtEl>
                                        <p:attrNameLst>
                                          <p:attrName>style.visibility</p:attrName>
                                        </p:attrNameLst>
                                      </p:cBhvr>
                                      <p:to>
                                        <p:strVal val="visible"/>
                                      </p:to>
                                    </p:set>
                                  </p:childTnLst>
                                </p:cTn>
                              </p:par>
                            </p:childTnLst>
                          </p:cTn>
                        </p:par>
                      </p:childTnLst>
                    </p:cTn>
                  </p:par>
                  <p:par>
                    <p:cTn id="120" fill="hold">
                      <p:stCondLst>
                        <p:cond delay="indefinite"/>
                      </p:stCondLst>
                      <p:childTnLst>
                        <p:par>
                          <p:cTn id="121" fill="hold">
                            <p:stCondLst>
                              <p:cond delay="0"/>
                            </p:stCondLst>
                            <p:childTnLst>
                              <p:par>
                                <p:cTn id="122" presetID="1" presetClass="entr" presetSubtype="0" fill="hold" grpId="0" nodeType="clickEffect">
                                  <p:stCondLst>
                                    <p:cond delay="0"/>
                                  </p:stCondLst>
                                  <p:childTnLst>
                                    <p:set>
                                      <p:cBhvr>
                                        <p:cTn id="123" dur="1" fill="hold">
                                          <p:stCondLst>
                                            <p:cond delay="0"/>
                                          </p:stCondLst>
                                        </p:cTn>
                                        <p:tgtEl>
                                          <p:spTgt spid="277"/>
                                        </p:tgtEl>
                                        <p:attrNameLst>
                                          <p:attrName>style.visibility</p:attrName>
                                        </p:attrNameLst>
                                      </p:cBhvr>
                                      <p:to>
                                        <p:strVal val="visible"/>
                                      </p:to>
                                    </p:set>
                                  </p:childTnLst>
                                </p:cTn>
                              </p:par>
                            </p:childTnLst>
                          </p:cTn>
                        </p:par>
                      </p:childTnLst>
                    </p:cTn>
                  </p:par>
                  <p:par>
                    <p:cTn id="124" fill="hold">
                      <p:stCondLst>
                        <p:cond delay="indefinite"/>
                      </p:stCondLst>
                      <p:childTnLst>
                        <p:par>
                          <p:cTn id="125" fill="hold">
                            <p:stCondLst>
                              <p:cond delay="0"/>
                            </p:stCondLst>
                            <p:childTnLst>
                              <p:par>
                                <p:cTn id="126" presetID="1" presetClass="entr" presetSubtype="0" fill="hold" grpId="0" nodeType="clickEffect">
                                  <p:stCondLst>
                                    <p:cond delay="0"/>
                                  </p:stCondLst>
                                  <p:childTnLst>
                                    <p:set>
                                      <p:cBhvr>
                                        <p:cTn id="127" dur="1" fill="hold">
                                          <p:stCondLst>
                                            <p:cond delay="0"/>
                                          </p:stCondLst>
                                        </p:cTn>
                                        <p:tgtEl>
                                          <p:spTgt spid="278"/>
                                        </p:tgtEl>
                                        <p:attrNameLst>
                                          <p:attrName>style.visibility</p:attrName>
                                        </p:attrNameLst>
                                      </p:cBhvr>
                                      <p:to>
                                        <p:strVal val="visible"/>
                                      </p:to>
                                    </p:set>
                                  </p:childTnLst>
                                </p:cTn>
                              </p:par>
                            </p:childTnLst>
                          </p:cTn>
                        </p:par>
                      </p:childTnLst>
                    </p:cTn>
                  </p:par>
                  <p:par>
                    <p:cTn id="128" fill="hold">
                      <p:stCondLst>
                        <p:cond delay="indefinite"/>
                      </p:stCondLst>
                      <p:childTnLst>
                        <p:par>
                          <p:cTn id="129" fill="hold">
                            <p:stCondLst>
                              <p:cond delay="0"/>
                            </p:stCondLst>
                            <p:childTnLst>
                              <p:par>
                                <p:cTn id="130" presetID="1" presetClass="entr" presetSubtype="0" fill="hold" nodeType="clickEffect">
                                  <p:stCondLst>
                                    <p:cond delay="0"/>
                                  </p:stCondLst>
                                  <p:childTnLst>
                                    <p:set>
                                      <p:cBhvr>
                                        <p:cTn id="131" dur="1" fill="hold">
                                          <p:stCondLst>
                                            <p:cond delay="0"/>
                                          </p:stCondLst>
                                        </p:cTn>
                                        <p:tgtEl>
                                          <p:spTgt spid="279"/>
                                        </p:tgtEl>
                                        <p:attrNameLst>
                                          <p:attrName>style.visibility</p:attrName>
                                        </p:attrNameLst>
                                      </p:cBhvr>
                                      <p:to>
                                        <p:strVal val="visible"/>
                                      </p:to>
                                    </p:set>
                                  </p:childTnLst>
                                </p:cTn>
                              </p:par>
                            </p:childTnLst>
                          </p:cTn>
                        </p:par>
                      </p:childTnLst>
                    </p:cTn>
                  </p:par>
                  <p:par>
                    <p:cTn id="132" fill="hold">
                      <p:stCondLst>
                        <p:cond delay="indefinite"/>
                      </p:stCondLst>
                      <p:childTnLst>
                        <p:par>
                          <p:cTn id="133" fill="hold">
                            <p:stCondLst>
                              <p:cond delay="0"/>
                            </p:stCondLst>
                            <p:childTnLst>
                              <p:par>
                                <p:cTn id="134" presetID="1" presetClass="entr" presetSubtype="0" fill="hold" grpId="0" nodeType="clickEffect">
                                  <p:stCondLst>
                                    <p:cond delay="0"/>
                                  </p:stCondLst>
                                  <p:childTnLst>
                                    <p:set>
                                      <p:cBhvr>
                                        <p:cTn id="135" dur="1" fill="hold">
                                          <p:stCondLst>
                                            <p:cond delay="0"/>
                                          </p:stCondLst>
                                        </p:cTn>
                                        <p:tgtEl>
                                          <p:spTgt spid="288"/>
                                        </p:tgtEl>
                                        <p:attrNameLst>
                                          <p:attrName>style.visibility</p:attrName>
                                        </p:attrNameLst>
                                      </p:cBhvr>
                                      <p:to>
                                        <p:strVal val="visible"/>
                                      </p:to>
                                    </p:set>
                                  </p:childTnLst>
                                </p:cTn>
                              </p:par>
                            </p:childTnLst>
                          </p:cTn>
                        </p:par>
                      </p:childTnLst>
                    </p:cTn>
                  </p:par>
                  <p:par>
                    <p:cTn id="136" fill="hold">
                      <p:stCondLst>
                        <p:cond delay="indefinite"/>
                      </p:stCondLst>
                      <p:childTnLst>
                        <p:par>
                          <p:cTn id="137" fill="hold">
                            <p:stCondLst>
                              <p:cond delay="0"/>
                            </p:stCondLst>
                            <p:childTnLst>
                              <p:par>
                                <p:cTn id="138" presetID="1" presetClass="entr" presetSubtype="0" fill="hold" grpId="0" nodeType="clickEffect">
                                  <p:stCondLst>
                                    <p:cond delay="0"/>
                                  </p:stCondLst>
                                  <p:childTnLst>
                                    <p:set>
                                      <p:cBhvr>
                                        <p:cTn id="139" dur="1" fill="hold">
                                          <p:stCondLst>
                                            <p:cond delay="0"/>
                                          </p:stCondLst>
                                        </p:cTn>
                                        <p:tgtEl>
                                          <p:spTgt spid="302"/>
                                        </p:tgtEl>
                                        <p:attrNameLst>
                                          <p:attrName>style.visibility</p:attrName>
                                        </p:attrNameLst>
                                      </p:cBhvr>
                                      <p:to>
                                        <p:strVal val="visible"/>
                                      </p:to>
                                    </p:set>
                                  </p:childTnLst>
                                </p:cTn>
                              </p:par>
                            </p:childTnLst>
                          </p:cTn>
                        </p:par>
                      </p:childTnLst>
                    </p:cTn>
                  </p:par>
                  <p:par>
                    <p:cTn id="140" fill="hold">
                      <p:stCondLst>
                        <p:cond delay="indefinite"/>
                      </p:stCondLst>
                      <p:childTnLst>
                        <p:par>
                          <p:cTn id="141" fill="hold">
                            <p:stCondLst>
                              <p:cond delay="0"/>
                            </p:stCondLst>
                            <p:childTnLst>
                              <p:par>
                                <p:cTn id="142" presetID="1" presetClass="entr" presetSubtype="0" fill="hold" grpId="0" nodeType="clickEffect">
                                  <p:stCondLst>
                                    <p:cond delay="0"/>
                                  </p:stCondLst>
                                  <p:childTnLst>
                                    <p:set>
                                      <p:cBhvr>
                                        <p:cTn id="143" dur="1" fill="hold">
                                          <p:stCondLst>
                                            <p:cond delay="0"/>
                                          </p:stCondLst>
                                        </p:cTn>
                                        <p:tgtEl>
                                          <p:spTgt spid="303"/>
                                        </p:tgtEl>
                                        <p:attrNameLst>
                                          <p:attrName>style.visibility</p:attrName>
                                        </p:attrNameLst>
                                      </p:cBhvr>
                                      <p:to>
                                        <p:strVal val="visible"/>
                                      </p:to>
                                    </p:set>
                                  </p:childTnLst>
                                </p:cTn>
                              </p:par>
                            </p:childTnLst>
                          </p:cTn>
                        </p:par>
                      </p:childTnLst>
                    </p:cTn>
                  </p:par>
                  <p:par>
                    <p:cTn id="144" fill="hold">
                      <p:stCondLst>
                        <p:cond delay="indefinite"/>
                      </p:stCondLst>
                      <p:childTnLst>
                        <p:par>
                          <p:cTn id="145" fill="hold">
                            <p:stCondLst>
                              <p:cond delay="0"/>
                            </p:stCondLst>
                            <p:childTnLst>
                              <p:par>
                                <p:cTn id="146" presetID="1" presetClass="entr" presetSubtype="0" fill="hold" grpId="0" nodeType="clickEffect">
                                  <p:stCondLst>
                                    <p:cond delay="0"/>
                                  </p:stCondLst>
                                  <p:childTnLst>
                                    <p:set>
                                      <p:cBhvr>
                                        <p:cTn id="147" dur="1" fill="hold">
                                          <p:stCondLst>
                                            <p:cond delay="0"/>
                                          </p:stCondLst>
                                        </p:cTn>
                                        <p:tgtEl>
                                          <p:spTgt spid="304"/>
                                        </p:tgtEl>
                                        <p:attrNameLst>
                                          <p:attrName>style.visibility</p:attrName>
                                        </p:attrNameLst>
                                      </p:cBhvr>
                                      <p:to>
                                        <p:strVal val="visible"/>
                                      </p:to>
                                    </p:set>
                                  </p:childTnLst>
                                </p:cTn>
                              </p:par>
                            </p:childTnLst>
                          </p:cTn>
                        </p:par>
                      </p:childTnLst>
                    </p:cTn>
                  </p:par>
                  <p:par>
                    <p:cTn id="148" fill="hold">
                      <p:stCondLst>
                        <p:cond delay="indefinite"/>
                      </p:stCondLst>
                      <p:childTnLst>
                        <p:par>
                          <p:cTn id="149" fill="hold">
                            <p:stCondLst>
                              <p:cond delay="0"/>
                            </p:stCondLst>
                            <p:childTnLst>
                              <p:par>
                                <p:cTn id="150" presetID="1" presetClass="entr" presetSubtype="0" fill="hold" grpId="0" nodeType="clickEffect">
                                  <p:stCondLst>
                                    <p:cond delay="0"/>
                                  </p:stCondLst>
                                  <p:childTnLst>
                                    <p:set>
                                      <p:cBhvr>
                                        <p:cTn id="151" dur="1" fill="hold">
                                          <p:stCondLst>
                                            <p:cond delay="0"/>
                                          </p:stCondLst>
                                        </p:cTn>
                                        <p:tgtEl>
                                          <p:spTgt spid="305"/>
                                        </p:tgtEl>
                                        <p:attrNameLst>
                                          <p:attrName>style.visibility</p:attrName>
                                        </p:attrNameLst>
                                      </p:cBhvr>
                                      <p:to>
                                        <p:strVal val="visible"/>
                                      </p:to>
                                    </p:set>
                                  </p:childTnLst>
                                </p:cTn>
                              </p:par>
                            </p:childTnLst>
                          </p:cTn>
                        </p:par>
                      </p:childTnLst>
                    </p:cTn>
                  </p:par>
                  <p:par>
                    <p:cTn id="152" fill="hold">
                      <p:stCondLst>
                        <p:cond delay="indefinite"/>
                      </p:stCondLst>
                      <p:childTnLst>
                        <p:par>
                          <p:cTn id="153" fill="hold">
                            <p:stCondLst>
                              <p:cond delay="0"/>
                            </p:stCondLst>
                            <p:childTnLst>
                              <p:par>
                                <p:cTn id="154" presetID="1" presetClass="entr" presetSubtype="0" fill="hold" grpId="0" nodeType="clickEffect">
                                  <p:stCondLst>
                                    <p:cond delay="0"/>
                                  </p:stCondLst>
                                  <p:childTnLst>
                                    <p:set>
                                      <p:cBhvr>
                                        <p:cTn id="155" dur="1" fill="hold">
                                          <p:stCondLst>
                                            <p:cond delay="0"/>
                                          </p:stCondLst>
                                        </p:cTn>
                                        <p:tgtEl>
                                          <p:spTgt spid="306"/>
                                        </p:tgtEl>
                                        <p:attrNameLst>
                                          <p:attrName>style.visibility</p:attrName>
                                        </p:attrNameLst>
                                      </p:cBhvr>
                                      <p:to>
                                        <p:strVal val="visible"/>
                                      </p:to>
                                    </p:set>
                                  </p:childTnLst>
                                </p:cTn>
                              </p:par>
                            </p:childTnLst>
                          </p:cTn>
                        </p:par>
                      </p:childTnLst>
                    </p:cTn>
                  </p:par>
                  <p:par>
                    <p:cTn id="156" fill="hold">
                      <p:stCondLst>
                        <p:cond delay="indefinite"/>
                      </p:stCondLst>
                      <p:childTnLst>
                        <p:par>
                          <p:cTn id="157" fill="hold">
                            <p:stCondLst>
                              <p:cond delay="0"/>
                            </p:stCondLst>
                            <p:childTnLst>
                              <p:par>
                                <p:cTn id="158" presetID="1" presetClass="exit" presetSubtype="0" fill="hold" nodeType="clickEffect">
                                  <p:stCondLst>
                                    <p:cond delay="0"/>
                                  </p:stCondLst>
                                  <p:childTnLst>
                                    <p:set>
                                      <p:cBhvr>
                                        <p:cTn id="159" dur="1" fill="hold">
                                          <p:stCondLst>
                                            <p:cond delay="0"/>
                                          </p:stCondLst>
                                        </p:cTn>
                                        <p:tgtEl>
                                          <p:spTgt spid="195"/>
                                        </p:tgtEl>
                                        <p:attrNameLst>
                                          <p:attrName>style.visibility</p:attrName>
                                        </p:attrNameLst>
                                      </p:cBhvr>
                                      <p:to>
                                        <p:strVal val="hidden"/>
                                      </p:to>
                                    </p:set>
                                  </p:childTnLst>
                                </p:cTn>
                              </p:par>
                            </p:childTnLst>
                          </p:cTn>
                        </p:par>
                      </p:childTnLst>
                    </p:cTn>
                  </p:par>
                  <p:par>
                    <p:cTn id="160" fill="hold">
                      <p:stCondLst>
                        <p:cond delay="indefinite"/>
                      </p:stCondLst>
                      <p:childTnLst>
                        <p:par>
                          <p:cTn id="161" fill="hold">
                            <p:stCondLst>
                              <p:cond delay="0"/>
                            </p:stCondLst>
                            <p:childTnLst>
                              <p:par>
                                <p:cTn id="162" presetID="22" presetClass="entr" presetSubtype="2" fill="hold" nodeType="clickEffect">
                                  <p:stCondLst>
                                    <p:cond delay="0"/>
                                  </p:stCondLst>
                                  <p:childTnLst>
                                    <p:set>
                                      <p:cBhvr>
                                        <p:cTn id="163" dur="1" fill="hold">
                                          <p:stCondLst>
                                            <p:cond delay="0"/>
                                          </p:stCondLst>
                                        </p:cTn>
                                        <p:tgtEl>
                                          <p:spTgt spid="308"/>
                                        </p:tgtEl>
                                        <p:attrNameLst>
                                          <p:attrName>style.visibility</p:attrName>
                                        </p:attrNameLst>
                                      </p:cBhvr>
                                      <p:to>
                                        <p:strVal val="visible"/>
                                      </p:to>
                                    </p:set>
                                    <p:animEffect transition="in" filter="wipe(right)">
                                      <p:cBhvr>
                                        <p:cTn id="164" dur="500"/>
                                        <p:tgtEl>
                                          <p:spTgt spid="308"/>
                                        </p:tgtEl>
                                      </p:cBhvr>
                                    </p:animEffect>
                                  </p:childTnLst>
                                </p:cTn>
                              </p:par>
                            </p:childTnLst>
                          </p:cTn>
                        </p:par>
                      </p:childTnLst>
                    </p:cTn>
                  </p:par>
                  <p:par>
                    <p:cTn id="165" fill="hold">
                      <p:stCondLst>
                        <p:cond delay="indefinite"/>
                      </p:stCondLst>
                      <p:childTnLst>
                        <p:par>
                          <p:cTn id="166" fill="hold">
                            <p:stCondLst>
                              <p:cond delay="0"/>
                            </p:stCondLst>
                            <p:childTnLst>
                              <p:par>
                                <p:cTn id="167" presetID="1" presetClass="entr" presetSubtype="0" fill="hold" grpId="0" nodeType="clickEffect">
                                  <p:stCondLst>
                                    <p:cond delay="0"/>
                                  </p:stCondLst>
                                  <p:childTnLst>
                                    <p:set>
                                      <p:cBhvr>
                                        <p:cTn id="168" dur="1" fill="hold">
                                          <p:stCondLst>
                                            <p:cond delay="0"/>
                                          </p:stCondLst>
                                        </p:cTn>
                                        <p:tgtEl>
                                          <p:spTgt spid="310"/>
                                        </p:tgtEl>
                                        <p:attrNameLst>
                                          <p:attrName>style.visibility</p:attrName>
                                        </p:attrNameLst>
                                      </p:cBhvr>
                                      <p:to>
                                        <p:strVal val="visible"/>
                                      </p:to>
                                    </p:set>
                                  </p:childTnLst>
                                </p:cTn>
                              </p:par>
                            </p:childTnLst>
                          </p:cTn>
                        </p:par>
                      </p:childTnLst>
                    </p:cTn>
                  </p:par>
                  <p:par>
                    <p:cTn id="169" fill="hold">
                      <p:stCondLst>
                        <p:cond delay="indefinite"/>
                      </p:stCondLst>
                      <p:childTnLst>
                        <p:par>
                          <p:cTn id="170" fill="hold">
                            <p:stCondLst>
                              <p:cond delay="0"/>
                            </p:stCondLst>
                            <p:childTnLst>
                              <p:par>
                                <p:cTn id="171" presetID="22" presetClass="entr" presetSubtype="2" fill="hold" nodeType="clickEffect">
                                  <p:stCondLst>
                                    <p:cond delay="0"/>
                                  </p:stCondLst>
                                  <p:childTnLst>
                                    <p:set>
                                      <p:cBhvr>
                                        <p:cTn id="172" dur="1" fill="hold">
                                          <p:stCondLst>
                                            <p:cond delay="0"/>
                                          </p:stCondLst>
                                        </p:cTn>
                                        <p:tgtEl>
                                          <p:spTgt spid="307"/>
                                        </p:tgtEl>
                                        <p:attrNameLst>
                                          <p:attrName>style.visibility</p:attrName>
                                        </p:attrNameLst>
                                      </p:cBhvr>
                                      <p:to>
                                        <p:strVal val="visible"/>
                                      </p:to>
                                    </p:set>
                                    <p:animEffect transition="in" filter="wipe(right)">
                                      <p:cBhvr>
                                        <p:cTn id="173" dur="500"/>
                                        <p:tgtEl>
                                          <p:spTgt spid="307"/>
                                        </p:tgtEl>
                                      </p:cBhvr>
                                    </p:animEffect>
                                  </p:childTnLst>
                                </p:cTn>
                              </p:par>
                            </p:childTnLst>
                          </p:cTn>
                        </p:par>
                      </p:childTnLst>
                    </p:cTn>
                  </p:par>
                  <p:par>
                    <p:cTn id="174" fill="hold">
                      <p:stCondLst>
                        <p:cond delay="indefinite"/>
                      </p:stCondLst>
                      <p:childTnLst>
                        <p:par>
                          <p:cTn id="175" fill="hold">
                            <p:stCondLst>
                              <p:cond delay="0"/>
                            </p:stCondLst>
                            <p:childTnLst>
                              <p:par>
                                <p:cTn id="176" presetID="1" presetClass="entr" presetSubtype="0" fill="hold" grpId="0" nodeType="clickEffect">
                                  <p:stCondLst>
                                    <p:cond delay="0"/>
                                  </p:stCondLst>
                                  <p:childTnLst>
                                    <p:set>
                                      <p:cBhvr>
                                        <p:cTn id="177" dur="1" fill="hold">
                                          <p:stCondLst>
                                            <p:cond delay="0"/>
                                          </p:stCondLst>
                                        </p:cTn>
                                        <p:tgtEl>
                                          <p:spTgt spid="309"/>
                                        </p:tgtEl>
                                        <p:attrNameLst>
                                          <p:attrName>style.visibility</p:attrName>
                                        </p:attrNameLst>
                                      </p:cBhvr>
                                      <p:to>
                                        <p:strVal val="visible"/>
                                      </p:to>
                                    </p:set>
                                  </p:childTnLst>
                                </p:cTn>
                              </p:par>
                            </p:childTnLst>
                          </p:cTn>
                        </p:par>
                      </p:childTnLst>
                    </p:cTn>
                  </p:par>
                  <p:par>
                    <p:cTn id="178" fill="hold">
                      <p:stCondLst>
                        <p:cond delay="indefinite"/>
                      </p:stCondLst>
                      <p:childTnLst>
                        <p:par>
                          <p:cTn id="179" fill="hold">
                            <p:stCondLst>
                              <p:cond delay="0"/>
                            </p:stCondLst>
                            <p:childTnLst>
                              <p:par>
                                <p:cTn id="180" presetID="22" presetClass="entr" presetSubtype="2" fill="hold" nodeType="clickEffect">
                                  <p:stCondLst>
                                    <p:cond delay="0"/>
                                  </p:stCondLst>
                                  <p:childTnLst>
                                    <p:set>
                                      <p:cBhvr>
                                        <p:cTn id="181" dur="1" fill="hold">
                                          <p:stCondLst>
                                            <p:cond delay="0"/>
                                          </p:stCondLst>
                                        </p:cTn>
                                        <p:tgtEl>
                                          <p:spTgt spid="312"/>
                                        </p:tgtEl>
                                        <p:attrNameLst>
                                          <p:attrName>style.visibility</p:attrName>
                                        </p:attrNameLst>
                                      </p:cBhvr>
                                      <p:to>
                                        <p:strVal val="visible"/>
                                      </p:to>
                                    </p:set>
                                    <p:animEffect transition="in" filter="wipe(right)">
                                      <p:cBhvr>
                                        <p:cTn id="182" dur="500"/>
                                        <p:tgtEl>
                                          <p:spTgt spid="312"/>
                                        </p:tgtEl>
                                      </p:cBhvr>
                                    </p:animEffect>
                                  </p:childTnLst>
                                </p:cTn>
                              </p:par>
                            </p:childTnLst>
                          </p:cTn>
                        </p:par>
                      </p:childTnLst>
                    </p:cTn>
                  </p:par>
                  <p:par>
                    <p:cTn id="183" fill="hold">
                      <p:stCondLst>
                        <p:cond delay="indefinite"/>
                      </p:stCondLst>
                      <p:childTnLst>
                        <p:par>
                          <p:cTn id="184" fill="hold">
                            <p:stCondLst>
                              <p:cond delay="0"/>
                            </p:stCondLst>
                            <p:childTnLst>
                              <p:par>
                                <p:cTn id="185" presetID="1" presetClass="entr" presetSubtype="0" fill="hold" grpId="0" nodeType="clickEffect">
                                  <p:stCondLst>
                                    <p:cond delay="0"/>
                                  </p:stCondLst>
                                  <p:childTnLst>
                                    <p:set>
                                      <p:cBhvr>
                                        <p:cTn id="186" dur="1" fill="hold">
                                          <p:stCondLst>
                                            <p:cond delay="0"/>
                                          </p:stCondLst>
                                        </p:cTn>
                                        <p:tgtEl>
                                          <p:spTgt spid="314"/>
                                        </p:tgtEl>
                                        <p:attrNameLst>
                                          <p:attrName>style.visibility</p:attrName>
                                        </p:attrNameLst>
                                      </p:cBhvr>
                                      <p:to>
                                        <p:strVal val="visible"/>
                                      </p:to>
                                    </p:set>
                                  </p:childTnLst>
                                </p:cTn>
                              </p:par>
                            </p:childTnLst>
                          </p:cTn>
                        </p:par>
                      </p:childTnLst>
                    </p:cTn>
                  </p:par>
                  <p:par>
                    <p:cTn id="187" fill="hold">
                      <p:stCondLst>
                        <p:cond delay="indefinite"/>
                      </p:stCondLst>
                      <p:childTnLst>
                        <p:par>
                          <p:cTn id="188" fill="hold">
                            <p:stCondLst>
                              <p:cond delay="0"/>
                            </p:stCondLst>
                            <p:childTnLst>
                              <p:par>
                                <p:cTn id="189" presetID="22" presetClass="entr" presetSubtype="2" fill="hold" nodeType="clickEffect">
                                  <p:stCondLst>
                                    <p:cond delay="0"/>
                                  </p:stCondLst>
                                  <p:childTnLst>
                                    <p:set>
                                      <p:cBhvr>
                                        <p:cTn id="190" dur="1" fill="hold">
                                          <p:stCondLst>
                                            <p:cond delay="0"/>
                                          </p:stCondLst>
                                        </p:cTn>
                                        <p:tgtEl>
                                          <p:spTgt spid="311"/>
                                        </p:tgtEl>
                                        <p:attrNameLst>
                                          <p:attrName>style.visibility</p:attrName>
                                        </p:attrNameLst>
                                      </p:cBhvr>
                                      <p:to>
                                        <p:strVal val="visible"/>
                                      </p:to>
                                    </p:set>
                                    <p:animEffect transition="in" filter="wipe(right)">
                                      <p:cBhvr>
                                        <p:cTn id="191" dur="500"/>
                                        <p:tgtEl>
                                          <p:spTgt spid="311"/>
                                        </p:tgtEl>
                                      </p:cBhvr>
                                    </p:animEffect>
                                  </p:childTnLst>
                                </p:cTn>
                              </p:par>
                            </p:childTnLst>
                          </p:cTn>
                        </p:par>
                      </p:childTnLst>
                    </p:cTn>
                  </p:par>
                  <p:par>
                    <p:cTn id="192" fill="hold">
                      <p:stCondLst>
                        <p:cond delay="indefinite"/>
                      </p:stCondLst>
                      <p:childTnLst>
                        <p:par>
                          <p:cTn id="193" fill="hold">
                            <p:stCondLst>
                              <p:cond delay="0"/>
                            </p:stCondLst>
                            <p:childTnLst>
                              <p:par>
                                <p:cTn id="194" presetID="1" presetClass="entr" presetSubtype="0" fill="hold" grpId="0" nodeType="clickEffect">
                                  <p:stCondLst>
                                    <p:cond delay="0"/>
                                  </p:stCondLst>
                                  <p:childTnLst>
                                    <p:set>
                                      <p:cBhvr>
                                        <p:cTn id="195" dur="1" fill="hold">
                                          <p:stCondLst>
                                            <p:cond delay="0"/>
                                          </p:stCondLst>
                                        </p:cTn>
                                        <p:tgtEl>
                                          <p:spTgt spid="313"/>
                                        </p:tgtEl>
                                        <p:attrNameLst>
                                          <p:attrName>style.visibility</p:attrName>
                                        </p:attrNameLst>
                                      </p:cBhvr>
                                      <p:to>
                                        <p:strVal val="visible"/>
                                      </p:to>
                                    </p:set>
                                  </p:childTnLst>
                                </p:cTn>
                              </p:par>
                            </p:childTnLst>
                          </p:cTn>
                        </p:par>
                      </p:childTnLst>
                    </p:cTn>
                  </p:par>
                  <p:par>
                    <p:cTn id="196" fill="hold">
                      <p:stCondLst>
                        <p:cond delay="indefinite"/>
                      </p:stCondLst>
                      <p:childTnLst>
                        <p:par>
                          <p:cTn id="197" fill="hold">
                            <p:stCondLst>
                              <p:cond delay="0"/>
                            </p:stCondLst>
                            <p:childTnLst>
                              <p:par>
                                <p:cTn id="198" presetID="22" presetClass="entr" presetSubtype="2" fill="hold" nodeType="clickEffect">
                                  <p:stCondLst>
                                    <p:cond delay="0"/>
                                  </p:stCondLst>
                                  <p:childTnLst>
                                    <p:set>
                                      <p:cBhvr>
                                        <p:cTn id="199" dur="1" fill="hold">
                                          <p:stCondLst>
                                            <p:cond delay="0"/>
                                          </p:stCondLst>
                                        </p:cTn>
                                        <p:tgtEl>
                                          <p:spTgt spid="326"/>
                                        </p:tgtEl>
                                        <p:attrNameLst>
                                          <p:attrName>style.visibility</p:attrName>
                                        </p:attrNameLst>
                                      </p:cBhvr>
                                      <p:to>
                                        <p:strVal val="visible"/>
                                      </p:to>
                                    </p:set>
                                    <p:animEffect transition="in" filter="wipe(right)">
                                      <p:cBhvr>
                                        <p:cTn id="200" dur="500"/>
                                        <p:tgtEl>
                                          <p:spTgt spid="326"/>
                                        </p:tgtEl>
                                      </p:cBhvr>
                                    </p:animEffect>
                                  </p:childTnLst>
                                </p:cTn>
                              </p:par>
                            </p:childTnLst>
                          </p:cTn>
                        </p:par>
                      </p:childTnLst>
                    </p:cTn>
                  </p:par>
                  <p:par>
                    <p:cTn id="201" fill="hold">
                      <p:stCondLst>
                        <p:cond delay="indefinite"/>
                      </p:stCondLst>
                      <p:childTnLst>
                        <p:par>
                          <p:cTn id="202" fill="hold">
                            <p:stCondLst>
                              <p:cond delay="0"/>
                            </p:stCondLst>
                            <p:childTnLst>
                              <p:par>
                                <p:cTn id="203" presetID="1" presetClass="entr" presetSubtype="0" fill="hold" grpId="0" nodeType="clickEffect">
                                  <p:stCondLst>
                                    <p:cond delay="0"/>
                                  </p:stCondLst>
                                  <p:childTnLst>
                                    <p:set>
                                      <p:cBhvr>
                                        <p:cTn id="204" dur="1" fill="hold">
                                          <p:stCondLst>
                                            <p:cond delay="0"/>
                                          </p:stCondLst>
                                        </p:cTn>
                                        <p:tgtEl>
                                          <p:spTgt spid="328"/>
                                        </p:tgtEl>
                                        <p:attrNameLst>
                                          <p:attrName>style.visibility</p:attrName>
                                        </p:attrNameLst>
                                      </p:cBhvr>
                                      <p:to>
                                        <p:strVal val="visible"/>
                                      </p:to>
                                    </p:set>
                                  </p:childTnLst>
                                </p:cTn>
                              </p:par>
                            </p:childTnLst>
                          </p:cTn>
                        </p:par>
                      </p:childTnLst>
                    </p:cTn>
                  </p:par>
                  <p:par>
                    <p:cTn id="205" fill="hold">
                      <p:stCondLst>
                        <p:cond delay="indefinite"/>
                      </p:stCondLst>
                      <p:childTnLst>
                        <p:par>
                          <p:cTn id="206" fill="hold">
                            <p:stCondLst>
                              <p:cond delay="0"/>
                            </p:stCondLst>
                            <p:childTnLst>
                              <p:par>
                                <p:cTn id="207" presetID="22" presetClass="entr" presetSubtype="2" fill="hold" nodeType="clickEffect">
                                  <p:stCondLst>
                                    <p:cond delay="0"/>
                                  </p:stCondLst>
                                  <p:childTnLst>
                                    <p:set>
                                      <p:cBhvr>
                                        <p:cTn id="208" dur="1" fill="hold">
                                          <p:stCondLst>
                                            <p:cond delay="0"/>
                                          </p:stCondLst>
                                        </p:cTn>
                                        <p:tgtEl>
                                          <p:spTgt spid="325"/>
                                        </p:tgtEl>
                                        <p:attrNameLst>
                                          <p:attrName>style.visibility</p:attrName>
                                        </p:attrNameLst>
                                      </p:cBhvr>
                                      <p:to>
                                        <p:strVal val="visible"/>
                                      </p:to>
                                    </p:set>
                                    <p:animEffect transition="in" filter="wipe(right)">
                                      <p:cBhvr>
                                        <p:cTn id="209" dur="500"/>
                                        <p:tgtEl>
                                          <p:spTgt spid="325"/>
                                        </p:tgtEl>
                                      </p:cBhvr>
                                    </p:animEffect>
                                  </p:childTnLst>
                                </p:cTn>
                              </p:par>
                            </p:childTnLst>
                          </p:cTn>
                        </p:par>
                      </p:childTnLst>
                    </p:cTn>
                  </p:par>
                  <p:par>
                    <p:cTn id="210" fill="hold">
                      <p:stCondLst>
                        <p:cond delay="indefinite"/>
                      </p:stCondLst>
                      <p:childTnLst>
                        <p:par>
                          <p:cTn id="211" fill="hold">
                            <p:stCondLst>
                              <p:cond delay="0"/>
                            </p:stCondLst>
                            <p:childTnLst>
                              <p:par>
                                <p:cTn id="212" presetID="1" presetClass="entr" presetSubtype="0" fill="hold" grpId="0" nodeType="clickEffect">
                                  <p:stCondLst>
                                    <p:cond delay="0"/>
                                  </p:stCondLst>
                                  <p:childTnLst>
                                    <p:set>
                                      <p:cBhvr>
                                        <p:cTn id="213" dur="1" fill="hold">
                                          <p:stCondLst>
                                            <p:cond delay="0"/>
                                          </p:stCondLst>
                                        </p:cTn>
                                        <p:tgtEl>
                                          <p:spTgt spid="327"/>
                                        </p:tgtEl>
                                        <p:attrNameLst>
                                          <p:attrName>style.visibility</p:attrName>
                                        </p:attrNameLst>
                                      </p:cBhvr>
                                      <p:to>
                                        <p:strVal val="visible"/>
                                      </p:to>
                                    </p:set>
                                  </p:childTnLst>
                                </p:cTn>
                              </p:par>
                            </p:childTnLst>
                          </p:cTn>
                        </p:par>
                      </p:childTnLst>
                    </p:cTn>
                  </p:par>
                  <p:par>
                    <p:cTn id="214" fill="hold">
                      <p:stCondLst>
                        <p:cond delay="indefinite"/>
                      </p:stCondLst>
                      <p:childTnLst>
                        <p:par>
                          <p:cTn id="215" fill="hold">
                            <p:stCondLst>
                              <p:cond delay="0"/>
                            </p:stCondLst>
                            <p:childTnLst>
                              <p:par>
                                <p:cTn id="216" presetID="1" presetClass="entr" presetSubtype="0" fill="hold" grpId="0" nodeType="clickEffect">
                                  <p:stCondLst>
                                    <p:cond delay="0"/>
                                  </p:stCondLst>
                                  <p:childTnLst>
                                    <p:set>
                                      <p:cBhvr>
                                        <p:cTn id="217" dur="1" fill="hold">
                                          <p:stCondLst>
                                            <p:cond delay="0"/>
                                          </p:stCondLst>
                                        </p:cTn>
                                        <p:tgtEl>
                                          <p:spTgt spid="349"/>
                                        </p:tgtEl>
                                        <p:attrNameLst>
                                          <p:attrName>style.visibility</p:attrName>
                                        </p:attrNameLst>
                                      </p:cBhvr>
                                      <p:to>
                                        <p:strVal val="visible"/>
                                      </p:to>
                                    </p:set>
                                  </p:childTnLst>
                                </p:cTn>
                              </p:par>
                            </p:childTnLst>
                          </p:cTn>
                        </p:par>
                      </p:childTnLst>
                    </p:cTn>
                  </p:par>
                  <p:par>
                    <p:cTn id="218" fill="hold">
                      <p:stCondLst>
                        <p:cond delay="indefinite"/>
                      </p:stCondLst>
                      <p:childTnLst>
                        <p:par>
                          <p:cTn id="219" fill="hold">
                            <p:stCondLst>
                              <p:cond delay="0"/>
                            </p:stCondLst>
                            <p:childTnLst>
                              <p:par>
                                <p:cTn id="220" presetID="1" presetClass="entr" presetSubtype="0" fill="hold" grpId="0" nodeType="clickEffect">
                                  <p:stCondLst>
                                    <p:cond delay="0"/>
                                  </p:stCondLst>
                                  <p:childTnLst>
                                    <p:set>
                                      <p:cBhvr>
                                        <p:cTn id="221" dur="1" fill="hold">
                                          <p:stCondLst>
                                            <p:cond delay="0"/>
                                          </p:stCondLst>
                                        </p:cTn>
                                        <p:tgtEl>
                                          <p:spTgt spid="346"/>
                                        </p:tgtEl>
                                        <p:attrNameLst>
                                          <p:attrName>style.visibility</p:attrName>
                                        </p:attrNameLst>
                                      </p:cBhvr>
                                      <p:to>
                                        <p:strVal val="visible"/>
                                      </p:to>
                                    </p:set>
                                  </p:childTnLst>
                                </p:cTn>
                              </p:par>
                            </p:childTnLst>
                          </p:cTn>
                        </p:par>
                      </p:childTnLst>
                    </p:cTn>
                  </p:par>
                  <p:par>
                    <p:cTn id="222" fill="hold">
                      <p:stCondLst>
                        <p:cond delay="indefinite"/>
                      </p:stCondLst>
                      <p:childTnLst>
                        <p:par>
                          <p:cTn id="223" fill="hold">
                            <p:stCondLst>
                              <p:cond delay="0"/>
                            </p:stCondLst>
                            <p:childTnLst>
                              <p:par>
                                <p:cTn id="224" presetID="1" presetClass="entr" presetSubtype="0" fill="hold" grpId="0" nodeType="clickEffect">
                                  <p:stCondLst>
                                    <p:cond delay="0"/>
                                  </p:stCondLst>
                                  <p:childTnLst>
                                    <p:set>
                                      <p:cBhvr>
                                        <p:cTn id="225" dur="1" fill="hold">
                                          <p:stCondLst>
                                            <p:cond delay="0"/>
                                          </p:stCondLst>
                                        </p:cTn>
                                        <p:tgtEl>
                                          <p:spTgt spid="345"/>
                                        </p:tgtEl>
                                        <p:attrNameLst>
                                          <p:attrName>style.visibility</p:attrName>
                                        </p:attrNameLst>
                                      </p:cBhvr>
                                      <p:to>
                                        <p:strVal val="visible"/>
                                      </p:to>
                                    </p:set>
                                  </p:childTnLst>
                                </p:cTn>
                              </p:par>
                            </p:childTnLst>
                          </p:cTn>
                        </p:par>
                      </p:childTnLst>
                    </p:cTn>
                  </p:par>
                  <p:par>
                    <p:cTn id="226" fill="hold">
                      <p:stCondLst>
                        <p:cond delay="indefinite"/>
                      </p:stCondLst>
                      <p:childTnLst>
                        <p:par>
                          <p:cTn id="227" fill="hold">
                            <p:stCondLst>
                              <p:cond delay="0"/>
                            </p:stCondLst>
                            <p:childTnLst>
                              <p:par>
                                <p:cTn id="228" presetID="1" presetClass="entr" presetSubtype="0" fill="hold" grpId="0" nodeType="clickEffect">
                                  <p:stCondLst>
                                    <p:cond delay="0"/>
                                  </p:stCondLst>
                                  <p:childTnLst>
                                    <p:set>
                                      <p:cBhvr>
                                        <p:cTn id="229" dur="1" fill="hold">
                                          <p:stCondLst>
                                            <p:cond delay="0"/>
                                          </p:stCondLst>
                                        </p:cTn>
                                        <p:tgtEl>
                                          <p:spTgt spid="347"/>
                                        </p:tgtEl>
                                        <p:attrNameLst>
                                          <p:attrName>style.visibility</p:attrName>
                                        </p:attrNameLst>
                                      </p:cBhvr>
                                      <p:to>
                                        <p:strVal val="visible"/>
                                      </p:to>
                                    </p:set>
                                  </p:childTnLst>
                                </p:cTn>
                              </p:par>
                            </p:childTnLst>
                          </p:cTn>
                        </p:par>
                      </p:childTnLst>
                    </p:cTn>
                  </p:par>
                  <p:par>
                    <p:cTn id="230" fill="hold">
                      <p:stCondLst>
                        <p:cond delay="indefinite"/>
                      </p:stCondLst>
                      <p:childTnLst>
                        <p:par>
                          <p:cTn id="231" fill="hold">
                            <p:stCondLst>
                              <p:cond delay="0"/>
                            </p:stCondLst>
                            <p:childTnLst>
                              <p:par>
                                <p:cTn id="232" presetID="1" presetClass="entr" presetSubtype="0" fill="hold" grpId="0" nodeType="clickEffect">
                                  <p:stCondLst>
                                    <p:cond delay="0"/>
                                  </p:stCondLst>
                                  <p:childTnLst>
                                    <p:set>
                                      <p:cBhvr>
                                        <p:cTn id="233" dur="1" fill="hold">
                                          <p:stCondLst>
                                            <p:cond delay="0"/>
                                          </p:stCondLst>
                                        </p:cTn>
                                        <p:tgtEl>
                                          <p:spTgt spid="491"/>
                                        </p:tgtEl>
                                        <p:attrNameLst>
                                          <p:attrName>style.visibility</p:attrName>
                                        </p:attrNameLst>
                                      </p:cBhvr>
                                      <p:to>
                                        <p:strVal val="visible"/>
                                      </p:to>
                                    </p:set>
                                  </p:childTnLst>
                                </p:cTn>
                              </p:par>
                            </p:childTnLst>
                          </p:cTn>
                        </p:par>
                      </p:childTnLst>
                    </p:cTn>
                  </p:par>
                  <p:par>
                    <p:cTn id="234" fill="hold">
                      <p:stCondLst>
                        <p:cond delay="indefinite"/>
                      </p:stCondLst>
                      <p:childTnLst>
                        <p:par>
                          <p:cTn id="235" fill="hold">
                            <p:stCondLst>
                              <p:cond delay="0"/>
                            </p:stCondLst>
                            <p:childTnLst>
                              <p:par>
                                <p:cTn id="236" presetID="1" presetClass="entr" presetSubtype="0" fill="hold" grpId="0" nodeType="clickEffect">
                                  <p:stCondLst>
                                    <p:cond delay="0"/>
                                  </p:stCondLst>
                                  <p:childTnLst>
                                    <p:set>
                                      <p:cBhvr>
                                        <p:cTn id="237" dur="1" fill="hold">
                                          <p:stCondLst>
                                            <p:cond delay="0"/>
                                          </p:stCondLst>
                                        </p:cTn>
                                        <p:tgtEl>
                                          <p:spTgt spid="348"/>
                                        </p:tgtEl>
                                        <p:attrNameLst>
                                          <p:attrName>style.visibility</p:attrName>
                                        </p:attrNameLst>
                                      </p:cBhvr>
                                      <p:to>
                                        <p:strVal val="visible"/>
                                      </p:to>
                                    </p:set>
                                  </p:childTnLst>
                                </p:cTn>
                              </p:par>
                            </p:childTnLst>
                          </p:cTn>
                        </p:par>
                      </p:childTnLst>
                    </p:cTn>
                  </p:par>
                  <p:par>
                    <p:cTn id="238" fill="hold">
                      <p:stCondLst>
                        <p:cond delay="indefinite"/>
                      </p:stCondLst>
                      <p:childTnLst>
                        <p:par>
                          <p:cTn id="239" fill="hold">
                            <p:stCondLst>
                              <p:cond delay="0"/>
                            </p:stCondLst>
                            <p:childTnLst>
                              <p:par>
                                <p:cTn id="240" presetID="1" presetClass="entr" presetSubtype="0" fill="hold" grpId="0" nodeType="clickEffect">
                                  <p:stCondLst>
                                    <p:cond delay="0"/>
                                  </p:stCondLst>
                                  <p:childTnLst>
                                    <p:set>
                                      <p:cBhvr>
                                        <p:cTn id="241" dur="1" fill="hold">
                                          <p:stCondLst>
                                            <p:cond delay="0"/>
                                          </p:stCondLst>
                                        </p:cTn>
                                        <p:tgtEl>
                                          <p:spTgt spid="350"/>
                                        </p:tgtEl>
                                        <p:attrNameLst>
                                          <p:attrName>style.visibility</p:attrName>
                                        </p:attrNameLst>
                                      </p:cBhvr>
                                      <p:to>
                                        <p:strVal val="visible"/>
                                      </p:to>
                                    </p:set>
                                  </p:childTnLst>
                                </p:cTn>
                              </p:par>
                            </p:childTnLst>
                          </p:cTn>
                        </p:par>
                      </p:childTnLst>
                    </p:cTn>
                  </p:par>
                  <p:par>
                    <p:cTn id="242" fill="hold">
                      <p:stCondLst>
                        <p:cond delay="indefinite"/>
                      </p:stCondLst>
                      <p:childTnLst>
                        <p:par>
                          <p:cTn id="243" fill="hold">
                            <p:stCondLst>
                              <p:cond delay="0"/>
                            </p:stCondLst>
                            <p:childTnLst>
                              <p:par>
                                <p:cTn id="244" presetID="1" presetClass="entr" presetSubtype="0" fill="hold" grpId="0" nodeType="clickEffect">
                                  <p:stCondLst>
                                    <p:cond delay="0"/>
                                  </p:stCondLst>
                                  <p:childTnLst>
                                    <p:set>
                                      <p:cBhvr>
                                        <p:cTn id="245" dur="1" fill="hold">
                                          <p:stCondLst>
                                            <p:cond delay="0"/>
                                          </p:stCondLst>
                                        </p:cTn>
                                        <p:tgtEl>
                                          <p:spTgt spid="351"/>
                                        </p:tgtEl>
                                        <p:attrNameLst>
                                          <p:attrName>style.visibility</p:attrName>
                                        </p:attrNameLst>
                                      </p:cBhvr>
                                      <p:to>
                                        <p:strVal val="visible"/>
                                      </p:to>
                                    </p:set>
                                  </p:childTnLst>
                                </p:cTn>
                              </p:par>
                            </p:childTnLst>
                          </p:cTn>
                        </p:par>
                      </p:childTnLst>
                    </p:cTn>
                  </p:par>
                  <p:par>
                    <p:cTn id="246" fill="hold">
                      <p:stCondLst>
                        <p:cond delay="indefinite"/>
                      </p:stCondLst>
                      <p:childTnLst>
                        <p:par>
                          <p:cTn id="247" fill="hold">
                            <p:stCondLst>
                              <p:cond delay="0"/>
                            </p:stCondLst>
                            <p:childTnLst>
                              <p:par>
                                <p:cTn id="248" presetID="1" presetClass="entr" presetSubtype="0" fill="hold" grpId="0" nodeType="clickEffect">
                                  <p:stCondLst>
                                    <p:cond delay="0"/>
                                  </p:stCondLst>
                                  <p:childTnLst>
                                    <p:set>
                                      <p:cBhvr>
                                        <p:cTn id="249" dur="1" fill="hold">
                                          <p:stCondLst>
                                            <p:cond delay="0"/>
                                          </p:stCondLst>
                                        </p:cTn>
                                        <p:tgtEl>
                                          <p:spTgt spid="352"/>
                                        </p:tgtEl>
                                        <p:attrNameLst>
                                          <p:attrName>style.visibility</p:attrName>
                                        </p:attrNameLst>
                                      </p:cBhvr>
                                      <p:to>
                                        <p:strVal val="visible"/>
                                      </p:to>
                                    </p:set>
                                  </p:childTnLst>
                                </p:cTn>
                              </p:par>
                            </p:childTnLst>
                          </p:cTn>
                        </p:par>
                      </p:childTnLst>
                    </p:cTn>
                  </p:par>
                  <p:par>
                    <p:cTn id="250" fill="hold">
                      <p:stCondLst>
                        <p:cond delay="indefinite"/>
                      </p:stCondLst>
                      <p:childTnLst>
                        <p:par>
                          <p:cTn id="251" fill="hold">
                            <p:stCondLst>
                              <p:cond delay="0"/>
                            </p:stCondLst>
                            <p:childTnLst>
                              <p:par>
                                <p:cTn id="252" presetID="1" presetClass="entr" presetSubtype="0" fill="hold" grpId="0" nodeType="clickEffect">
                                  <p:stCondLst>
                                    <p:cond delay="0"/>
                                  </p:stCondLst>
                                  <p:childTnLst>
                                    <p:set>
                                      <p:cBhvr>
                                        <p:cTn id="253" dur="1" fill="hold">
                                          <p:stCondLst>
                                            <p:cond delay="0"/>
                                          </p:stCondLst>
                                        </p:cTn>
                                        <p:tgtEl>
                                          <p:spTgt spid="353"/>
                                        </p:tgtEl>
                                        <p:attrNameLst>
                                          <p:attrName>style.visibility</p:attrName>
                                        </p:attrNameLst>
                                      </p:cBhvr>
                                      <p:to>
                                        <p:strVal val="visible"/>
                                      </p:to>
                                    </p:set>
                                  </p:childTnLst>
                                </p:cTn>
                              </p:par>
                            </p:childTnLst>
                          </p:cTn>
                        </p:par>
                      </p:childTnLst>
                    </p:cTn>
                  </p:par>
                  <p:par>
                    <p:cTn id="254" fill="hold">
                      <p:stCondLst>
                        <p:cond delay="indefinite"/>
                      </p:stCondLst>
                      <p:childTnLst>
                        <p:par>
                          <p:cTn id="255" fill="hold">
                            <p:stCondLst>
                              <p:cond delay="0"/>
                            </p:stCondLst>
                            <p:childTnLst>
                              <p:par>
                                <p:cTn id="256" presetID="1" presetClass="entr" presetSubtype="0" fill="hold" grpId="0" nodeType="clickEffect">
                                  <p:stCondLst>
                                    <p:cond delay="0"/>
                                  </p:stCondLst>
                                  <p:childTnLst>
                                    <p:set>
                                      <p:cBhvr>
                                        <p:cTn id="257" dur="1" fill="hold">
                                          <p:stCondLst>
                                            <p:cond delay="0"/>
                                          </p:stCondLst>
                                        </p:cTn>
                                        <p:tgtEl>
                                          <p:spTgt spid="354"/>
                                        </p:tgtEl>
                                        <p:attrNameLst>
                                          <p:attrName>style.visibility</p:attrName>
                                        </p:attrNameLst>
                                      </p:cBhvr>
                                      <p:to>
                                        <p:strVal val="visible"/>
                                      </p:to>
                                    </p:set>
                                  </p:childTnLst>
                                </p:cTn>
                              </p:par>
                            </p:childTnLst>
                          </p:cTn>
                        </p:par>
                      </p:childTnLst>
                    </p:cTn>
                  </p:par>
                  <p:par>
                    <p:cTn id="258" fill="hold">
                      <p:stCondLst>
                        <p:cond delay="indefinite"/>
                      </p:stCondLst>
                      <p:childTnLst>
                        <p:par>
                          <p:cTn id="259" fill="hold">
                            <p:stCondLst>
                              <p:cond delay="0"/>
                            </p:stCondLst>
                            <p:childTnLst>
                              <p:par>
                                <p:cTn id="260" presetID="1" presetClass="entr" presetSubtype="0" fill="hold" grpId="0" nodeType="clickEffect">
                                  <p:stCondLst>
                                    <p:cond delay="0"/>
                                  </p:stCondLst>
                                  <p:childTnLst>
                                    <p:set>
                                      <p:cBhvr>
                                        <p:cTn id="261" dur="1" fill="hold">
                                          <p:stCondLst>
                                            <p:cond delay="0"/>
                                          </p:stCondLst>
                                        </p:cTn>
                                        <p:tgtEl>
                                          <p:spTgt spid="355"/>
                                        </p:tgtEl>
                                        <p:attrNameLst>
                                          <p:attrName>style.visibility</p:attrName>
                                        </p:attrNameLst>
                                      </p:cBhvr>
                                      <p:to>
                                        <p:strVal val="visible"/>
                                      </p:to>
                                    </p:set>
                                  </p:childTnLst>
                                </p:cTn>
                              </p:par>
                            </p:childTnLst>
                          </p:cTn>
                        </p:par>
                      </p:childTnLst>
                    </p:cTn>
                  </p:par>
                  <p:par>
                    <p:cTn id="262" fill="hold">
                      <p:stCondLst>
                        <p:cond delay="indefinite"/>
                      </p:stCondLst>
                      <p:childTnLst>
                        <p:par>
                          <p:cTn id="263" fill="hold">
                            <p:stCondLst>
                              <p:cond delay="0"/>
                            </p:stCondLst>
                            <p:childTnLst>
                              <p:par>
                                <p:cTn id="264" presetID="1" presetClass="entr" presetSubtype="0" fill="hold" grpId="0" nodeType="clickEffect">
                                  <p:stCondLst>
                                    <p:cond delay="0"/>
                                  </p:stCondLst>
                                  <p:childTnLst>
                                    <p:set>
                                      <p:cBhvr>
                                        <p:cTn id="265" dur="1" fill="hold">
                                          <p:stCondLst>
                                            <p:cond delay="0"/>
                                          </p:stCondLst>
                                        </p:cTn>
                                        <p:tgtEl>
                                          <p:spTgt spid="356"/>
                                        </p:tgtEl>
                                        <p:attrNameLst>
                                          <p:attrName>style.visibility</p:attrName>
                                        </p:attrNameLst>
                                      </p:cBhvr>
                                      <p:to>
                                        <p:strVal val="visible"/>
                                      </p:to>
                                    </p:set>
                                  </p:childTnLst>
                                </p:cTn>
                              </p:par>
                            </p:childTnLst>
                          </p:cTn>
                        </p:par>
                      </p:childTnLst>
                    </p:cTn>
                  </p:par>
                  <p:par>
                    <p:cTn id="266" fill="hold">
                      <p:stCondLst>
                        <p:cond delay="indefinite"/>
                      </p:stCondLst>
                      <p:childTnLst>
                        <p:par>
                          <p:cTn id="267" fill="hold">
                            <p:stCondLst>
                              <p:cond delay="0"/>
                            </p:stCondLst>
                            <p:childTnLst>
                              <p:par>
                                <p:cTn id="268" presetID="1" presetClass="entr" presetSubtype="0" fill="hold" grpId="0" nodeType="clickEffect">
                                  <p:stCondLst>
                                    <p:cond delay="0"/>
                                  </p:stCondLst>
                                  <p:childTnLst>
                                    <p:set>
                                      <p:cBhvr>
                                        <p:cTn id="269" dur="1" fill="hold">
                                          <p:stCondLst>
                                            <p:cond delay="0"/>
                                          </p:stCondLst>
                                        </p:cTn>
                                        <p:tgtEl>
                                          <p:spTgt spid="357"/>
                                        </p:tgtEl>
                                        <p:attrNameLst>
                                          <p:attrName>style.visibility</p:attrName>
                                        </p:attrNameLst>
                                      </p:cBhvr>
                                      <p:to>
                                        <p:strVal val="visible"/>
                                      </p:to>
                                    </p:set>
                                  </p:childTnLst>
                                </p:cTn>
                              </p:par>
                            </p:childTnLst>
                          </p:cTn>
                        </p:par>
                      </p:childTnLst>
                    </p:cTn>
                  </p:par>
                  <p:par>
                    <p:cTn id="270" fill="hold">
                      <p:stCondLst>
                        <p:cond delay="indefinite"/>
                      </p:stCondLst>
                      <p:childTnLst>
                        <p:par>
                          <p:cTn id="271" fill="hold">
                            <p:stCondLst>
                              <p:cond delay="0"/>
                            </p:stCondLst>
                            <p:childTnLst>
                              <p:par>
                                <p:cTn id="272" presetID="1" presetClass="entr" presetSubtype="0" fill="hold" grpId="0" nodeType="clickEffect">
                                  <p:stCondLst>
                                    <p:cond delay="0"/>
                                  </p:stCondLst>
                                  <p:childTnLst>
                                    <p:set>
                                      <p:cBhvr>
                                        <p:cTn id="273" dur="1" fill="hold">
                                          <p:stCondLst>
                                            <p:cond delay="0"/>
                                          </p:stCondLst>
                                        </p:cTn>
                                        <p:tgtEl>
                                          <p:spTgt spid="358"/>
                                        </p:tgtEl>
                                        <p:attrNameLst>
                                          <p:attrName>style.visibility</p:attrName>
                                        </p:attrNameLst>
                                      </p:cBhvr>
                                      <p:to>
                                        <p:strVal val="visible"/>
                                      </p:to>
                                    </p:set>
                                  </p:childTnLst>
                                </p:cTn>
                              </p:par>
                            </p:childTnLst>
                          </p:cTn>
                        </p:par>
                      </p:childTnLst>
                    </p:cTn>
                  </p:par>
                  <p:par>
                    <p:cTn id="274" fill="hold">
                      <p:stCondLst>
                        <p:cond delay="indefinite"/>
                      </p:stCondLst>
                      <p:childTnLst>
                        <p:par>
                          <p:cTn id="275" fill="hold">
                            <p:stCondLst>
                              <p:cond delay="0"/>
                            </p:stCondLst>
                            <p:childTnLst>
                              <p:par>
                                <p:cTn id="276" presetID="1" presetClass="entr" presetSubtype="0" fill="hold" grpId="0" nodeType="clickEffect">
                                  <p:stCondLst>
                                    <p:cond delay="0"/>
                                  </p:stCondLst>
                                  <p:childTnLst>
                                    <p:set>
                                      <p:cBhvr>
                                        <p:cTn id="277" dur="1" fill="hold">
                                          <p:stCondLst>
                                            <p:cond delay="0"/>
                                          </p:stCondLst>
                                        </p:cTn>
                                        <p:tgtEl>
                                          <p:spTgt spid="359"/>
                                        </p:tgtEl>
                                        <p:attrNameLst>
                                          <p:attrName>style.visibility</p:attrName>
                                        </p:attrNameLst>
                                      </p:cBhvr>
                                      <p:to>
                                        <p:strVal val="visible"/>
                                      </p:to>
                                    </p:set>
                                  </p:childTnLst>
                                </p:cTn>
                              </p:par>
                            </p:childTnLst>
                          </p:cTn>
                        </p:par>
                      </p:childTnLst>
                    </p:cTn>
                  </p:par>
                  <p:par>
                    <p:cTn id="278" fill="hold">
                      <p:stCondLst>
                        <p:cond delay="indefinite"/>
                      </p:stCondLst>
                      <p:childTnLst>
                        <p:par>
                          <p:cTn id="279" fill="hold">
                            <p:stCondLst>
                              <p:cond delay="0"/>
                            </p:stCondLst>
                            <p:childTnLst>
                              <p:par>
                                <p:cTn id="280" presetID="10" presetClass="entr" presetSubtype="0" fill="hold" nodeType="clickEffect">
                                  <p:stCondLst>
                                    <p:cond delay="0"/>
                                  </p:stCondLst>
                                  <p:childTnLst>
                                    <p:set>
                                      <p:cBhvr>
                                        <p:cTn id="281" dur="1" fill="hold">
                                          <p:stCondLst>
                                            <p:cond delay="0"/>
                                          </p:stCondLst>
                                        </p:cTn>
                                        <p:tgtEl>
                                          <p:spTgt spid="360"/>
                                        </p:tgtEl>
                                        <p:attrNameLst>
                                          <p:attrName>style.visibility</p:attrName>
                                        </p:attrNameLst>
                                      </p:cBhvr>
                                      <p:to>
                                        <p:strVal val="visible"/>
                                      </p:to>
                                    </p:set>
                                    <p:animEffect transition="in" filter="fade">
                                      <p:cBhvr>
                                        <p:cTn id="282" dur="500"/>
                                        <p:tgtEl>
                                          <p:spTgt spid="360"/>
                                        </p:tgtEl>
                                      </p:cBhvr>
                                    </p:animEffect>
                                  </p:childTnLst>
                                </p:cTn>
                              </p:par>
                            </p:childTnLst>
                          </p:cTn>
                        </p:par>
                      </p:childTnLst>
                    </p:cTn>
                  </p:par>
                  <p:par>
                    <p:cTn id="283" fill="hold">
                      <p:stCondLst>
                        <p:cond delay="indefinite"/>
                      </p:stCondLst>
                      <p:childTnLst>
                        <p:par>
                          <p:cTn id="284" fill="hold">
                            <p:stCondLst>
                              <p:cond delay="0"/>
                            </p:stCondLst>
                            <p:childTnLst>
                              <p:par>
                                <p:cTn id="285" presetID="1" presetClass="exit" presetSubtype="0" fill="hold" nodeType="clickEffect">
                                  <p:stCondLst>
                                    <p:cond delay="0"/>
                                  </p:stCondLst>
                                  <p:childTnLst>
                                    <p:set>
                                      <p:cBhvr>
                                        <p:cTn id="286" dur="1" fill="hold">
                                          <p:stCondLst>
                                            <p:cond delay="0"/>
                                          </p:stCondLst>
                                        </p:cTn>
                                        <p:tgtEl>
                                          <p:spTgt spid="360"/>
                                        </p:tgtEl>
                                        <p:attrNameLst>
                                          <p:attrName>style.visibility</p:attrName>
                                        </p:attrNameLst>
                                      </p:cBhvr>
                                      <p:to>
                                        <p:strVal val="hidden"/>
                                      </p:to>
                                    </p:set>
                                  </p:childTnLst>
                                </p:cTn>
                              </p:par>
                            </p:childTnLst>
                          </p:cTn>
                        </p:par>
                      </p:childTnLst>
                    </p:cTn>
                  </p:par>
                  <p:par>
                    <p:cTn id="287" fill="hold">
                      <p:stCondLst>
                        <p:cond delay="indefinite"/>
                      </p:stCondLst>
                      <p:childTnLst>
                        <p:par>
                          <p:cTn id="288" fill="hold">
                            <p:stCondLst>
                              <p:cond delay="0"/>
                            </p:stCondLst>
                            <p:childTnLst>
                              <p:par>
                                <p:cTn id="289" presetID="10" presetClass="entr" presetSubtype="0" fill="hold" grpId="1" nodeType="clickEffect">
                                  <p:stCondLst>
                                    <p:cond delay="0"/>
                                  </p:stCondLst>
                                  <p:childTnLst>
                                    <p:set>
                                      <p:cBhvr>
                                        <p:cTn id="290" dur="1" fill="hold">
                                          <p:stCondLst>
                                            <p:cond delay="0"/>
                                          </p:stCondLst>
                                        </p:cTn>
                                        <p:tgtEl>
                                          <p:spTgt spid="363"/>
                                        </p:tgtEl>
                                        <p:attrNameLst>
                                          <p:attrName>style.visibility</p:attrName>
                                        </p:attrNameLst>
                                      </p:cBhvr>
                                      <p:to>
                                        <p:strVal val="visible"/>
                                      </p:to>
                                    </p:set>
                                    <p:animEffect transition="in" filter="fade">
                                      <p:cBhvr>
                                        <p:cTn id="291" dur="500"/>
                                        <p:tgtEl>
                                          <p:spTgt spid="363"/>
                                        </p:tgtEl>
                                      </p:cBhvr>
                                    </p:animEffect>
                                  </p:childTnLst>
                                </p:cTn>
                              </p:par>
                              <p:par>
                                <p:cTn id="292" presetID="10" presetClass="entr" presetSubtype="0" fill="hold" grpId="1" nodeType="withEffect">
                                  <p:stCondLst>
                                    <p:cond delay="0"/>
                                  </p:stCondLst>
                                  <p:childTnLst>
                                    <p:set>
                                      <p:cBhvr>
                                        <p:cTn id="293" dur="1" fill="hold">
                                          <p:stCondLst>
                                            <p:cond delay="0"/>
                                          </p:stCondLst>
                                        </p:cTn>
                                        <p:tgtEl>
                                          <p:spTgt spid="364"/>
                                        </p:tgtEl>
                                        <p:attrNameLst>
                                          <p:attrName>style.visibility</p:attrName>
                                        </p:attrNameLst>
                                      </p:cBhvr>
                                      <p:to>
                                        <p:strVal val="visible"/>
                                      </p:to>
                                    </p:set>
                                    <p:animEffect transition="in" filter="fade">
                                      <p:cBhvr>
                                        <p:cTn id="294" dur="500"/>
                                        <p:tgtEl>
                                          <p:spTgt spid="364"/>
                                        </p:tgtEl>
                                      </p:cBhvr>
                                    </p:animEffect>
                                  </p:childTnLst>
                                </p:cTn>
                              </p:par>
                            </p:childTnLst>
                          </p:cTn>
                        </p:par>
                      </p:childTnLst>
                    </p:cTn>
                  </p:par>
                  <p:par>
                    <p:cTn id="295" fill="hold">
                      <p:stCondLst>
                        <p:cond delay="indefinite"/>
                      </p:stCondLst>
                      <p:childTnLst>
                        <p:par>
                          <p:cTn id="296" fill="hold">
                            <p:stCondLst>
                              <p:cond delay="0"/>
                            </p:stCondLst>
                            <p:childTnLst>
                              <p:par>
                                <p:cTn id="297" presetID="22" presetClass="entr" presetSubtype="2" fill="hold" grpId="0" nodeType="clickEffect">
                                  <p:stCondLst>
                                    <p:cond delay="0"/>
                                  </p:stCondLst>
                                  <p:childTnLst>
                                    <p:set>
                                      <p:cBhvr>
                                        <p:cTn id="298" dur="1" fill="hold">
                                          <p:stCondLst>
                                            <p:cond delay="0"/>
                                          </p:stCondLst>
                                        </p:cTn>
                                        <p:tgtEl>
                                          <p:spTgt spid="366"/>
                                        </p:tgtEl>
                                        <p:attrNameLst>
                                          <p:attrName>style.visibility</p:attrName>
                                        </p:attrNameLst>
                                      </p:cBhvr>
                                      <p:to>
                                        <p:strVal val="visible"/>
                                      </p:to>
                                    </p:set>
                                    <p:animEffect transition="in" filter="wipe(right)">
                                      <p:cBhvr>
                                        <p:cTn id="299" dur="500"/>
                                        <p:tgtEl>
                                          <p:spTgt spid="366"/>
                                        </p:tgtEl>
                                      </p:cBhvr>
                                    </p:animEffect>
                                  </p:childTnLst>
                                </p:cTn>
                              </p:par>
                            </p:childTnLst>
                          </p:cTn>
                        </p:par>
                      </p:childTnLst>
                    </p:cTn>
                  </p:par>
                  <p:par>
                    <p:cTn id="300" fill="hold">
                      <p:stCondLst>
                        <p:cond delay="indefinite"/>
                      </p:stCondLst>
                      <p:childTnLst>
                        <p:par>
                          <p:cTn id="301" fill="hold">
                            <p:stCondLst>
                              <p:cond delay="0"/>
                            </p:stCondLst>
                            <p:childTnLst>
                              <p:par>
                                <p:cTn id="302" presetID="1" presetClass="entr" presetSubtype="0" fill="hold" grpId="0" nodeType="clickEffect">
                                  <p:stCondLst>
                                    <p:cond delay="0"/>
                                  </p:stCondLst>
                                  <p:childTnLst>
                                    <p:set>
                                      <p:cBhvr>
                                        <p:cTn id="303" dur="1" fill="hold">
                                          <p:stCondLst>
                                            <p:cond delay="0"/>
                                          </p:stCondLst>
                                        </p:cTn>
                                        <p:tgtEl>
                                          <p:spTgt spid="375"/>
                                        </p:tgtEl>
                                        <p:attrNameLst>
                                          <p:attrName>style.visibility</p:attrName>
                                        </p:attrNameLst>
                                      </p:cBhvr>
                                      <p:to>
                                        <p:strVal val="visible"/>
                                      </p:to>
                                    </p:set>
                                  </p:childTnLst>
                                </p:cTn>
                              </p:par>
                            </p:childTnLst>
                          </p:cTn>
                        </p:par>
                      </p:childTnLst>
                    </p:cTn>
                  </p:par>
                  <p:par>
                    <p:cTn id="304" fill="hold">
                      <p:stCondLst>
                        <p:cond delay="indefinite"/>
                      </p:stCondLst>
                      <p:childTnLst>
                        <p:par>
                          <p:cTn id="305" fill="hold">
                            <p:stCondLst>
                              <p:cond delay="0"/>
                            </p:stCondLst>
                            <p:childTnLst>
                              <p:par>
                                <p:cTn id="306" presetID="1" presetClass="entr" presetSubtype="0" fill="hold" grpId="0" nodeType="clickEffect">
                                  <p:stCondLst>
                                    <p:cond delay="0"/>
                                  </p:stCondLst>
                                  <p:childTnLst>
                                    <p:set>
                                      <p:cBhvr>
                                        <p:cTn id="307" dur="1" fill="hold">
                                          <p:stCondLst>
                                            <p:cond delay="0"/>
                                          </p:stCondLst>
                                        </p:cTn>
                                        <p:tgtEl>
                                          <p:spTgt spid="369"/>
                                        </p:tgtEl>
                                        <p:attrNameLst>
                                          <p:attrName>style.visibility</p:attrName>
                                        </p:attrNameLst>
                                      </p:cBhvr>
                                      <p:to>
                                        <p:strVal val="visible"/>
                                      </p:to>
                                    </p:set>
                                  </p:childTnLst>
                                </p:cTn>
                              </p:par>
                            </p:childTnLst>
                          </p:cTn>
                        </p:par>
                      </p:childTnLst>
                    </p:cTn>
                  </p:par>
                  <p:par>
                    <p:cTn id="308" fill="hold">
                      <p:stCondLst>
                        <p:cond delay="indefinite"/>
                      </p:stCondLst>
                      <p:childTnLst>
                        <p:par>
                          <p:cTn id="309" fill="hold">
                            <p:stCondLst>
                              <p:cond delay="0"/>
                            </p:stCondLst>
                            <p:childTnLst>
                              <p:par>
                                <p:cTn id="310" presetID="1" presetClass="entr" presetSubtype="0" fill="hold" grpId="0" nodeType="clickEffect">
                                  <p:stCondLst>
                                    <p:cond delay="0"/>
                                  </p:stCondLst>
                                  <p:childTnLst>
                                    <p:set>
                                      <p:cBhvr>
                                        <p:cTn id="311" dur="1" fill="hold">
                                          <p:stCondLst>
                                            <p:cond delay="0"/>
                                          </p:stCondLst>
                                        </p:cTn>
                                        <p:tgtEl>
                                          <p:spTgt spid="370"/>
                                        </p:tgtEl>
                                        <p:attrNameLst>
                                          <p:attrName>style.visibility</p:attrName>
                                        </p:attrNameLst>
                                      </p:cBhvr>
                                      <p:to>
                                        <p:strVal val="visible"/>
                                      </p:to>
                                    </p:set>
                                  </p:childTnLst>
                                </p:cTn>
                              </p:par>
                            </p:childTnLst>
                          </p:cTn>
                        </p:par>
                      </p:childTnLst>
                    </p:cTn>
                  </p:par>
                  <p:par>
                    <p:cTn id="312" fill="hold">
                      <p:stCondLst>
                        <p:cond delay="indefinite"/>
                      </p:stCondLst>
                      <p:childTnLst>
                        <p:par>
                          <p:cTn id="313" fill="hold">
                            <p:stCondLst>
                              <p:cond delay="0"/>
                            </p:stCondLst>
                            <p:childTnLst>
                              <p:par>
                                <p:cTn id="314" presetID="1" presetClass="exit" presetSubtype="0" fill="hold" grpId="1" nodeType="clickEffect">
                                  <p:stCondLst>
                                    <p:cond delay="0"/>
                                  </p:stCondLst>
                                  <p:childTnLst>
                                    <p:set>
                                      <p:cBhvr>
                                        <p:cTn id="315" dur="1" fill="hold">
                                          <p:stCondLst>
                                            <p:cond delay="0"/>
                                          </p:stCondLst>
                                        </p:cTn>
                                        <p:tgtEl>
                                          <p:spTgt spid="366"/>
                                        </p:tgtEl>
                                        <p:attrNameLst>
                                          <p:attrName>style.visibility</p:attrName>
                                        </p:attrNameLst>
                                      </p:cBhvr>
                                      <p:to>
                                        <p:strVal val="hidden"/>
                                      </p:to>
                                    </p:set>
                                  </p:childTnLst>
                                </p:cTn>
                              </p:par>
                              <p:par>
                                <p:cTn id="316" presetID="1" presetClass="exit" presetSubtype="0" fill="hold" grpId="0" nodeType="withEffect">
                                  <p:stCondLst>
                                    <p:cond delay="0"/>
                                  </p:stCondLst>
                                  <p:childTnLst>
                                    <p:set>
                                      <p:cBhvr>
                                        <p:cTn id="317" dur="1" fill="hold">
                                          <p:stCondLst>
                                            <p:cond delay="0"/>
                                          </p:stCondLst>
                                        </p:cTn>
                                        <p:tgtEl>
                                          <p:spTgt spid="364"/>
                                        </p:tgtEl>
                                        <p:attrNameLst>
                                          <p:attrName>style.visibility</p:attrName>
                                        </p:attrNameLst>
                                      </p:cBhvr>
                                      <p:to>
                                        <p:strVal val="hidden"/>
                                      </p:to>
                                    </p:set>
                                  </p:childTnLst>
                                </p:cTn>
                              </p:par>
                              <p:par>
                                <p:cTn id="318" presetID="10" presetClass="entr" presetSubtype="0" fill="hold" grpId="1" nodeType="withEffect">
                                  <p:stCondLst>
                                    <p:cond delay="0"/>
                                  </p:stCondLst>
                                  <p:childTnLst>
                                    <p:set>
                                      <p:cBhvr>
                                        <p:cTn id="319" dur="1" fill="hold">
                                          <p:stCondLst>
                                            <p:cond delay="0"/>
                                          </p:stCondLst>
                                        </p:cTn>
                                        <p:tgtEl>
                                          <p:spTgt spid="365"/>
                                        </p:tgtEl>
                                        <p:attrNameLst>
                                          <p:attrName>style.visibility</p:attrName>
                                        </p:attrNameLst>
                                      </p:cBhvr>
                                      <p:to>
                                        <p:strVal val="visible"/>
                                      </p:to>
                                    </p:set>
                                    <p:animEffect transition="in" filter="fade">
                                      <p:cBhvr>
                                        <p:cTn id="320" dur="400"/>
                                        <p:tgtEl>
                                          <p:spTgt spid="365"/>
                                        </p:tgtEl>
                                      </p:cBhvr>
                                    </p:animEffect>
                                  </p:childTnLst>
                                </p:cTn>
                              </p:par>
                            </p:childTnLst>
                          </p:cTn>
                        </p:par>
                      </p:childTnLst>
                    </p:cTn>
                  </p:par>
                  <p:par>
                    <p:cTn id="321" fill="hold">
                      <p:stCondLst>
                        <p:cond delay="indefinite"/>
                      </p:stCondLst>
                      <p:childTnLst>
                        <p:par>
                          <p:cTn id="322" fill="hold">
                            <p:stCondLst>
                              <p:cond delay="0"/>
                            </p:stCondLst>
                            <p:childTnLst>
                              <p:par>
                                <p:cTn id="323" presetID="22" presetClass="entr" presetSubtype="2" fill="hold" grpId="0" nodeType="clickEffect">
                                  <p:stCondLst>
                                    <p:cond delay="0"/>
                                  </p:stCondLst>
                                  <p:childTnLst>
                                    <p:set>
                                      <p:cBhvr>
                                        <p:cTn id="324" dur="1" fill="hold">
                                          <p:stCondLst>
                                            <p:cond delay="0"/>
                                          </p:stCondLst>
                                        </p:cTn>
                                        <p:tgtEl>
                                          <p:spTgt spid="367"/>
                                        </p:tgtEl>
                                        <p:attrNameLst>
                                          <p:attrName>style.visibility</p:attrName>
                                        </p:attrNameLst>
                                      </p:cBhvr>
                                      <p:to>
                                        <p:strVal val="visible"/>
                                      </p:to>
                                    </p:set>
                                    <p:animEffect transition="in" filter="wipe(right)">
                                      <p:cBhvr>
                                        <p:cTn id="325" dur="500"/>
                                        <p:tgtEl>
                                          <p:spTgt spid="367"/>
                                        </p:tgtEl>
                                      </p:cBhvr>
                                    </p:animEffect>
                                  </p:childTnLst>
                                </p:cTn>
                              </p:par>
                            </p:childTnLst>
                          </p:cTn>
                        </p:par>
                      </p:childTnLst>
                    </p:cTn>
                  </p:par>
                  <p:par>
                    <p:cTn id="326" fill="hold">
                      <p:stCondLst>
                        <p:cond delay="indefinite"/>
                      </p:stCondLst>
                      <p:childTnLst>
                        <p:par>
                          <p:cTn id="327" fill="hold">
                            <p:stCondLst>
                              <p:cond delay="0"/>
                            </p:stCondLst>
                            <p:childTnLst>
                              <p:par>
                                <p:cTn id="328" presetID="1" presetClass="entr" presetSubtype="0" fill="hold" grpId="0" nodeType="clickEffect">
                                  <p:stCondLst>
                                    <p:cond delay="0"/>
                                  </p:stCondLst>
                                  <p:childTnLst>
                                    <p:set>
                                      <p:cBhvr>
                                        <p:cTn id="329" dur="1" fill="hold">
                                          <p:stCondLst>
                                            <p:cond delay="0"/>
                                          </p:stCondLst>
                                        </p:cTn>
                                        <p:tgtEl>
                                          <p:spTgt spid="371"/>
                                        </p:tgtEl>
                                        <p:attrNameLst>
                                          <p:attrName>style.visibility</p:attrName>
                                        </p:attrNameLst>
                                      </p:cBhvr>
                                      <p:to>
                                        <p:strVal val="visible"/>
                                      </p:to>
                                    </p:set>
                                  </p:childTnLst>
                                </p:cTn>
                              </p:par>
                            </p:childTnLst>
                          </p:cTn>
                        </p:par>
                      </p:childTnLst>
                    </p:cTn>
                  </p:par>
                  <p:par>
                    <p:cTn id="330" fill="hold">
                      <p:stCondLst>
                        <p:cond delay="indefinite"/>
                      </p:stCondLst>
                      <p:childTnLst>
                        <p:par>
                          <p:cTn id="331" fill="hold">
                            <p:stCondLst>
                              <p:cond delay="0"/>
                            </p:stCondLst>
                            <p:childTnLst>
                              <p:par>
                                <p:cTn id="332" presetID="1" presetClass="entr" presetSubtype="0" fill="hold" grpId="0" nodeType="clickEffect">
                                  <p:stCondLst>
                                    <p:cond delay="0"/>
                                  </p:stCondLst>
                                  <p:childTnLst>
                                    <p:set>
                                      <p:cBhvr>
                                        <p:cTn id="333" dur="1" fill="hold">
                                          <p:stCondLst>
                                            <p:cond delay="0"/>
                                          </p:stCondLst>
                                        </p:cTn>
                                        <p:tgtEl>
                                          <p:spTgt spid="368"/>
                                        </p:tgtEl>
                                        <p:attrNameLst>
                                          <p:attrName>style.visibility</p:attrName>
                                        </p:attrNameLst>
                                      </p:cBhvr>
                                      <p:to>
                                        <p:strVal val="visible"/>
                                      </p:to>
                                    </p:set>
                                  </p:childTnLst>
                                </p:cTn>
                              </p:par>
                            </p:childTnLst>
                          </p:cTn>
                        </p:par>
                      </p:childTnLst>
                    </p:cTn>
                  </p:par>
                  <p:par>
                    <p:cTn id="334" fill="hold">
                      <p:stCondLst>
                        <p:cond delay="indefinite"/>
                      </p:stCondLst>
                      <p:childTnLst>
                        <p:par>
                          <p:cTn id="335" fill="hold">
                            <p:stCondLst>
                              <p:cond delay="0"/>
                            </p:stCondLst>
                            <p:childTnLst>
                              <p:par>
                                <p:cTn id="336" presetID="1" presetClass="exit" presetSubtype="0" fill="hold" grpId="0" nodeType="clickEffect">
                                  <p:stCondLst>
                                    <p:cond delay="0"/>
                                  </p:stCondLst>
                                  <p:childTnLst>
                                    <p:set>
                                      <p:cBhvr>
                                        <p:cTn id="337" dur="1" fill="hold">
                                          <p:stCondLst>
                                            <p:cond delay="0"/>
                                          </p:stCondLst>
                                        </p:cTn>
                                        <p:tgtEl>
                                          <p:spTgt spid="365"/>
                                        </p:tgtEl>
                                        <p:attrNameLst>
                                          <p:attrName>style.visibility</p:attrName>
                                        </p:attrNameLst>
                                      </p:cBhvr>
                                      <p:to>
                                        <p:strVal val="hidden"/>
                                      </p:to>
                                    </p:set>
                                  </p:childTnLst>
                                </p:cTn>
                              </p:par>
                              <p:par>
                                <p:cTn id="338" presetID="1" presetClass="exit" presetSubtype="0" fill="hold" grpId="1" nodeType="withEffect">
                                  <p:stCondLst>
                                    <p:cond delay="0"/>
                                  </p:stCondLst>
                                  <p:childTnLst>
                                    <p:set>
                                      <p:cBhvr>
                                        <p:cTn id="339" dur="1" fill="hold">
                                          <p:stCondLst>
                                            <p:cond delay="0"/>
                                          </p:stCondLst>
                                        </p:cTn>
                                        <p:tgtEl>
                                          <p:spTgt spid="367"/>
                                        </p:tgtEl>
                                        <p:attrNameLst>
                                          <p:attrName>style.visibility</p:attrName>
                                        </p:attrNameLst>
                                      </p:cBhvr>
                                      <p:to>
                                        <p:strVal val="hidden"/>
                                      </p:to>
                                    </p:set>
                                  </p:childTnLst>
                                </p:cTn>
                              </p:par>
                              <p:par>
                                <p:cTn id="340" presetID="1" presetClass="exit" presetSubtype="0" fill="hold" grpId="0" nodeType="withEffect">
                                  <p:stCondLst>
                                    <p:cond delay="0"/>
                                  </p:stCondLst>
                                  <p:childTnLst>
                                    <p:set>
                                      <p:cBhvr>
                                        <p:cTn id="341" dur="1" fill="hold">
                                          <p:stCondLst>
                                            <p:cond delay="0"/>
                                          </p:stCondLst>
                                        </p:cTn>
                                        <p:tgtEl>
                                          <p:spTgt spid="363"/>
                                        </p:tgtEl>
                                        <p:attrNameLst>
                                          <p:attrName>style.visibility</p:attrName>
                                        </p:attrNameLst>
                                      </p:cBhvr>
                                      <p:to>
                                        <p:strVal val="hidden"/>
                                      </p:to>
                                    </p:set>
                                  </p:childTnLst>
                                </p:cTn>
                              </p:par>
                            </p:childTnLst>
                          </p:cTn>
                        </p:par>
                      </p:childTnLst>
                    </p:cTn>
                  </p:par>
                  <p:par>
                    <p:cTn id="342" fill="hold">
                      <p:stCondLst>
                        <p:cond delay="indefinite"/>
                      </p:stCondLst>
                      <p:childTnLst>
                        <p:par>
                          <p:cTn id="343" fill="hold">
                            <p:stCondLst>
                              <p:cond delay="0"/>
                            </p:stCondLst>
                            <p:childTnLst>
                              <p:par>
                                <p:cTn id="344" presetID="10" presetClass="entr" presetSubtype="0" fill="hold" nodeType="clickEffect">
                                  <p:stCondLst>
                                    <p:cond delay="0"/>
                                  </p:stCondLst>
                                  <p:childTnLst>
                                    <p:set>
                                      <p:cBhvr>
                                        <p:cTn id="345" dur="1" fill="hold">
                                          <p:stCondLst>
                                            <p:cond delay="0"/>
                                          </p:stCondLst>
                                        </p:cTn>
                                        <p:tgtEl>
                                          <p:spTgt spid="376"/>
                                        </p:tgtEl>
                                        <p:attrNameLst>
                                          <p:attrName>style.visibility</p:attrName>
                                        </p:attrNameLst>
                                      </p:cBhvr>
                                      <p:to>
                                        <p:strVal val="visible"/>
                                      </p:to>
                                    </p:set>
                                    <p:animEffect transition="in" filter="fade">
                                      <p:cBhvr>
                                        <p:cTn id="346" dur="500"/>
                                        <p:tgtEl>
                                          <p:spTgt spid="376"/>
                                        </p:tgtEl>
                                      </p:cBhvr>
                                    </p:animEffect>
                                  </p:childTnLst>
                                </p:cTn>
                              </p:par>
                            </p:childTnLst>
                          </p:cTn>
                        </p:par>
                      </p:childTnLst>
                    </p:cTn>
                  </p:par>
                  <p:par>
                    <p:cTn id="347" fill="hold">
                      <p:stCondLst>
                        <p:cond delay="indefinite"/>
                      </p:stCondLst>
                      <p:childTnLst>
                        <p:par>
                          <p:cTn id="348" fill="hold">
                            <p:stCondLst>
                              <p:cond delay="0"/>
                            </p:stCondLst>
                            <p:childTnLst>
                              <p:par>
                                <p:cTn id="349" presetID="1" presetClass="exit" presetSubtype="0" fill="hold" nodeType="clickEffect">
                                  <p:stCondLst>
                                    <p:cond delay="0"/>
                                  </p:stCondLst>
                                  <p:childTnLst>
                                    <p:set>
                                      <p:cBhvr>
                                        <p:cTn id="350" dur="1" fill="hold">
                                          <p:stCondLst>
                                            <p:cond delay="0"/>
                                          </p:stCondLst>
                                        </p:cTn>
                                        <p:tgtEl>
                                          <p:spTgt spid="376"/>
                                        </p:tgtEl>
                                        <p:attrNameLst>
                                          <p:attrName>style.visibility</p:attrName>
                                        </p:attrNameLst>
                                      </p:cBhvr>
                                      <p:to>
                                        <p:strVal val="hidden"/>
                                      </p:to>
                                    </p:set>
                                  </p:childTnLst>
                                </p:cTn>
                              </p:par>
                            </p:childTnLst>
                          </p:cTn>
                        </p:par>
                      </p:childTnLst>
                    </p:cTn>
                  </p:par>
                  <p:par>
                    <p:cTn id="351" fill="hold">
                      <p:stCondLst>
                        <p:cond delay="indefinite"/>
                      </p:stCondLst>
                      <p:childTnLst>
                        <p:par>
                          <p:cTn id="352" fill="hold">
                            <p:stCondLst>
                              <p:cond delay="0"/>
                            </p:stCondLst>
                            <p:childTnLst>
                              <p:par>
                                <p:cTn id="353" presetID="10" presetClass="entr" presetSubtype="0" fill="hold" grpId="1" nodeType="clickEffect">
                                  <p:stCondLst>
                                    <p:cond delay="0"/>
                                  </p:stCondLst>
                                  <p:childTnLst>
                                    <p:set>
                                      <p:cBhvr>
                                        <p:cTn id="354" dur="1" fill="hold">
                                          <p:stCondLst>
                                            <p:cond delay="0"/>
                                          </p:stCondLst>
                                        </p:cTn>
                                        <p:tgtEl>
                                          <p:spTgt spid="379"/>
                                        </p:tgtEl>
                                        <p:attrNameLst>
                                          <p:attrName>style.visibility</p:attrName>
                                        </p:attrNameLst>
                                      </p:cBhvr>
                                      <p:to>
                                        <p:strVal val="visible"/>
                                      </p:to>
                                    </p:set>
                                    <p:animEffect transition="in" filter="fade">
                                      <p:cBhvr>
                                        <p:cTn id="355" dur="500"/>
                                        <p:tgtEl>
                                          <p:spTgt spid="379"/>
                                        </p:tgtEl>
                                      </p:cBhvr>
                                    </p:animEffect>
                                  </p:childTnLst>
                                </p:cTn>
                              </p:par>
                              <p:par>
                                <p:cTn id="356" presetID="10" presetClass="entr" presetSubtype="0" fill="hold" grpId="1" nodeType="withEffect">
                                  <p:stCondLst>
                                    <p:cond delay="0"/>
                                  </p:stCondLst>
                                  <p:childTnLst>
                                    <p:set>
                                      <p:cBhvr>
                                        <p:cTn id="357" dur="1" fill="hold">
                                          <p:stCondLst>
                                            <p:cond delay="0"/>
                                          </p:stCondLst>
                                        </p:cTn>
                                        <p:tgtEl>
                                          <p:spTgt spid="380"/>
                                        </p:tgtEl>
                                        <p:attrNameLst>
                                          <p:attrName>style.visibility</p:attrName>
                                        </p:attrNameLst>
                                      </p:cBhvr>
                                      <p:to>
                                        <p:strVal val="visible"/>
                                      </p:to>
                                    </p:set>
                                    <p:animEffect transition="in" filter="fade">
                                      <p:cBhvr>
                                        <p:cTn id="358" dur="500"/>
                                        <p:tgtEl>
                                          <p:spTgt spid="380"/>
                                        </p:tgtEl>
                                      </p:cBhvr>
                                    </p:animEffect>
                                  </p:childTnLst>
                                </p:cTn>
                              </p:par>
                            </p:childTnLst>
                          </p:cTn>
                        </p:par>
                      </p:childTnLst>
                    </p:cTn>
                  </p:par>
                  <p:par>
                    <p:cTn id="359" fill="hold">
                      <p:stCondLst>
                        <p:cond delay="indefinite"/>
                      </p:stCondLst>
                      <p:childTnLst>
                        <p:par>
                          <p:cTn id="360" fill="hold">
                            <p:stCondLst>
                              <p:cond delay="0"/>
                            </p:stCondLst>
                            <p:childTnLst>
                              <p:par>
                                <p:cTn id="361" presetID="22" presetClass="entr" presetSubtype="2" fill="hold" grpId="0" nodeType="clickEffect">
                                  <p:stCondLst>
                                    <p:cond delay="0"/>
                                  </p:stCondLst>
                                  <p:childTnLst>
                                    <p:set>
                                      <p:cBhvr>
                                        <p:cTn id="362" dur="1" fill="hold">
                                          <p:stCondLst>
                                            <p:cond delay="0"/>
                                          </p:stCondLst>
                                        </p:cTn>
                                        <p:tgtEl>
                                          <p:spTgt spid="382"/>
                                        </p:tgtEl>
                                        <p:attrNameLst>
                                          <p:attrName>style.visibility</p:attrName>
                                        </p:attrNameLst>
                                      </p:cBhvr>
                                      <p:to>
                                        <p:strVal val="visible"/>
                                      </p:to>
                                    </p:set>
                                    <p:animEffect transition="in" filter="wipe(right)">
                                      <p:cBhvr>
                                        <p:cTn id="363" dur="500"/>
                                        <p:tgtEl>
                                          <p:spTgt spid="382"/>
                                        </p:tgtEl>
                                      </p:cBhvr>
                                    </p:animEffect>
                                  </p:childTnLst>
                                </p:cTn>
                              </p:par>
                            </p:childTnLst>
                          </p:cTn>
                        </p:par>
                      </p:childTnLst>
                    </p:cTn>
                  </p:par>
                  <p:par>
                    <p:cTn id="364" fill="hold">
                      <p:stCondLst>
                        <p:cond delay="indefinite"/>
                      </p:stCondLst>
                      <p:childTnLst>
                        <p:par>
                          <p:cTn id="365" fill="hold">
                            <p:stCondLst>
                              <p:cond delay="0"/>
                            </p:stCondLst>
                            <p:childTnLst>
                              <p:par>
                                <p:cTn id="366" presetID="1" presetClass="entr" presetSubtype="0" fill="hold" grpId="0" nodeType="clickEffect">
                                  <p:stCondLst>
                                    <p:cond delay="0"/>
                                  </p:stCondLst>
                                  <p:childTnLst>
                                    <p:set>
                                      <p:cBhvr>
                                        <p:cTn id="367" dur="1" fill="hold">
                                          <p:stCondLst>
                                            <p:cond delay="0"/>
                                          </p:stCondLst>
                                        </p:cTn>
                                        <p:tgtEl>
                                          <p:spTgt spid="384"/>
                                        </p:tgtEl>
                                        <p:attrNameLst>
                                          <p:attrName>style.visibility</p:attrName>
                                        </p:attrNameLst>
                                      </p:cBhvr>
                                      <p:to>
                                        <p:strVal val="visible"/>
                                      </p:to>
                                    </p:set>
                                  </p:childTnLst>
                                </p:cTn>
                              </p:par>
                            </p:childTnLst>
                          </p:cTn>
                        </p:par>
                      </p:childTnLst>
                    </p:cTn>
                  </p:par>
                  <p:par>
                    <p:cTn id="368" fill="hold">
                      <p:stCondLst>
                        <p:cond delay="indefinite"/>
                      </p:stCondLst>
                      <p:childTnLst>
                        <p:par>
                          <p:cTn id="369" fill="hold">
                            <p:stCondLst>
                              <p:cond delay="0"/>
                            </p:stCondLst>
                            <p:childTnLst>
                              <p:par>
                                <p:cTn id="370" presetID="1" presetClass="entr" presetSubtype="0" fill="hold" grpId="0" nodeType="clickEffect">
                                  <p:stCondLst>
                                    <p:cond delay="0"/>
                                  </p:stCondLst>
                                  <p:childTnLst>
                                    <p:set>
                                      <p:cBhvr>
                                        <p:cTn id="371" dur="1" fill="hold">
                                          <p:stCondLst>
                                            <p:cond delay="0"/>
                                          </p:stCondLst>
                                        </p:cTn>
                                        <p:tgtEl>
                                          <p:spTgt spid="385"/>
                                        </p:tgtEl>
                                        <p:attrNameLst>
                                          <p:attrName>style.visibility</p:attrName>
                                        </p:attrNameLst>
                                      </p:cBhvr>
                                      <p:to>
                                        <p:strVal val="visible"/>
                                      </p:to>
                                    </p:set>
                                  </p:childTnLst>
                                </p:cTn>
                              </p:par>
                            </p:childTnLst>
                          </p:cTn>
                        </p:par>
                      </p:childTnLst>
                    </p:cTn>
                  </p:par>
                  <p:par>
                    <p:cTn id="372" fill="hold">
                      <p:stCondLst>
                        <p:cond delay="indefinite"/>
                      </p:stCondLst>
                      <p:childTnLst>
                        <p:par>
                          <p:cTn id="373" fill="hold">
                            <p:stCondLst>
                              <p:cond delay="0"/>
                            </p:stCondLst>
                            <p:childTnLst>
                              <p:par>
                                <p:cTn id="374" presetID="1" presetClass="exit" presetSubtype="0" fill="hold" grpId="1" nodeType="clickEffect">
                                  <p:stCondLst>
                                    <p:cond delay="0"/>
                                  </p:stCondLst>
                                  <p:childTnLst>
                                    <p:set>
                                      <p:cBhvr>
                                        <p:cTn id="375" dur="1" fill="hold">
                                          <p:stCondLst>
                                            <p:cond delay="0"/>
                                          </p:stCondLst>
                                        </p:cTn>
                                        <p:tgtEl>
                                          <p:spTgt spid="382"/>
                                        </p:tgtEl>
                                        <p:attrNameLst>
                                          <p:attrName>style.visibility</p:attrName>
                                        </p:attrNameLst>
                                      </p:cBhvr>
                                      <p:to>
                                        <p:strVal val="hidden"/>
                                      </p:to>
                                    </p:set>
                                  </p:childTnLst>
                                </p:cTn>
                              </p:par>
                              <p:par>
                                <p:cTn id="376" presetID="1" presetClass="exit" presetSubtype="0" fill="hold" grpId="0" nodeType="withEffect">
                                  <p:stCondLst>
                                    <p:cond delay="0"/>
                                  </p:stCondLst>
                                  <p:childTnLst>
                                    <p:set>
                                      <p:cBhvr>
                                        <p:cTn id="377" dur="1" fill="hold">
                                          <p:stCondLst>
                                            <p:cond delay="0"/>
                                          </p:stCondLst>
                                        </p:cTn>
                                        <p:tgtEl>
                                          <p:spTgt spid="380"/>
                                        </p:tgtEl>
                                        <p:attrNameLst>
                                          <p:attrName>style.visibility</p:attrName>
                                        </p:attrNameLst>
                                      </p:cBhvr>
                                      <p:to>
                                        <p:strVal val="hidden"/>
                                      </p:to>
                                    </p:set>
                                  </p:childTnLst>
                                </p:cTn>
                              </p:par>
                              <p:par>
                                <p:cTn id="378" presetID="10" presetClass="entr" presetSubtype="0" fill="hold" grpId="1" nodeType="withEffect">
                                  <p:stCondLst>
                                    <p:cond delay="0"/>
                                  </p:stCondLst>
                                  <p:childTnLst>
                                    <p:set>
                                      <p:cBhvr>
                                        <p:cTn id="379" dur="1" fill="hold">
                                          <p:stCondLst>
                                            <p:cond delay="0"/>
                                          </p:stCondLst>
                                        </p:cTn>
                                        <p:tgtEl>
                                          <p:spTgt spid="381"/>
                                        </p:tgtEl>
                                        <p:attrNameLst>
                                          <p:attrName>style.visibility</p:attrName>
                                        </p:attrNameLst>
                                      </p:cBhvr>
                                      <p:to>
                                        <p:strVal val="visible"/>
                                      </p:to>
                                    </p:set>
                                    <p:animEffect transition="in" filter="fade">
                                      <p:cBhvr>
                                        <p:cTn id="380" dur="400"/>
                                        <p:tgtEl>
                                          <p:spTgt spid="381"/>
                                        </p:tgtEl>
                                      </p:cBhvr>
                                    </p:animEffect>
                                  </p:childTnLst>
                                </p:cTn>
                              </p:par>
                            </p:childTnLst>
                          </p:cTn>
                        </p:par>
                      </p:childTnLst>
                    </p:cTn>
                  </p:par>
                  <p:par>
                    <p:cTn id="381" fill="hold">
                      <p:stCondLst>
                        <p:cond delay="indefinite"/>
                      </p:stCondLst>
                      <p:childTnLst>
                        <p:par>
                          <p:cTn id="382" fill="hold">
                            <p:stCondLst>
                              <p:cond delay="0"/>
                            </p:stCondLst>
                            <p:childTnLst>
                              <p:par>
                                <p:cTn id="383" presetID="22" presetClass="entr" presetSubtype="2" fill="hold" grpId="0" nodeType="clickEffect">
                                  <p:stCondLst>
                                    <p:cond delay="0"/>
                                  </p:stCondLst>
                                  <p:childTnLst>
                                    <p:set>
                                      <p:cBhvr>
                                        <p:cTn id="384" dur="1" fill="hold">
                                          <p:stCondLst>
                                            <p:cond delay="0"/>
                                          </p:stCondLst>
                                        </p:cTn>
                                        <p:tgtEl>
                                          <p:spTgt spid="383"/>
                                        </p:tgtEl>
                                        <p:attrNameLst>
                                          <p:attrName>style.visibility</p:attrName>
                                        </p:attrNameLst>
                                      </p:cBhvr>
                                      <p:to>
                                        <p:strVal val="visible"/>
                                      </p:to>
                                    </p:set>
                                    <p:animEffect transition="in" filter="wipe(right)">
                                      <p:cBhvr>
                                        <p:cTn id="385" dur="500"/>
                                        <p:tgtEl>
                                          <p:spTgt spid="383"/>
                                        </p:tgtEl>
                                      </p:cBhvr>
                                    </p:animEffect>
                                  </p:childTnLst>
                                </p:cTn>
                              </p:par>
                            </p:childTnLst>
                          </p:cTn>
                        </p:par>
                      </p:childTnLst>
                    </p:cTn>
                  </p:par>
                  <p:par>
                    <p:cTn id="386" fill="hold">
                      <p:stCondLst>
                        <p:cond delay="indefinite"/>
                      </p:stCondLst>
                      <p:childTnLst>
                        <p:par>
                          <p:cTn id="387" fill="hold">
                            <p:stCondLst>
                              <p:cond delay="0"/>
                            </p:stCondLst>
                            <p:childTnLst>
                              <p:par>
                                <p:cTn id="388" presetID="1" presetClass="entr" presetSubtype="0" fill="hold" grpId="0" nodeType="clickEffect">
                                  <p:stCondLst>
                                    <p:cond delay="0"/>
                                  </p:stCondLst>
                                  <p:childTnLst>
                                    <p:set>
                                      <p:cBhvr>
                                        <p:cTn id="389" dur="1" fill="hold">
                                          <p:stCondLst>
                                            <p:cond delay="0"/>
                                          </p:stCondLst>
                                        </p:cTn>
                                        <p:tgtEl>
                                          <p:spTgt spid="386"/>
                                        </p:tgtEl>
                                        <p:attrNameLst>
                                          <p:attrName>style.visibility</p:attrName>
                                        </p:attrNameLst>
                                      </p:cBhvr>
                                      <p:to>
                                        <p:strVal val="visible"/>
                                      </p:to>
                                    </p:set>
                                  </p:childTnLst>
                                </p:cTn>
                              </p:par>
                            </p:childTnLst>
                          </p:cTn>
                        </p:par>
                      </p:childTnLst>
                    </p:cTn>
                  </p:par>
                  <p:par>
                    <p:cTn id="390" fill="hold">
                      <p:stCondLst>
                        <p:cond delay="indefinite"/>
                      </p:stCondLst>
                      <p:childTnLst>
                        <p:par>
                          <p:cTn id="391" fill="hold">
                            <p:stCondLst>
                              <p:cond delay="0"/>
                            </p:stCondLst>
                            <p:childTnLst>
                              <p:par>
                                <p:cTn id="392" presetID="1" presetClass="exit" presetSubtype="0" fill="hold" grpId="1" nodeType="clickEffect">
                                  <p:stCondLst>
                                    <p:cond delay="0"/>
                                  </p:stCondLst>
                                  <p:childTnLst>
                                    <p:set>
                                      <p:cBhvr>
                                        <p:cTn id="393" dur="1" fill="hold">
                                          <p:stCondLst>
                                            <p:cond delay="0"/>
                                          </p:stCondLst>
                                        </p:cTn>
                                        <p:tgtEl>
                                          <p:spTgt spid="383"/>
                                        </p:tgtEl>
                                        <p:attrNameLst>
                                          <p:attrName>style.visibility</p:attrName>
                                        </p:attrNameLst>
                                      </p:cBhvr>
                                      <p:to>
                                        <p:strVal val="hidden"/>
                                      </p:to>
                                    </p:set>
                                  </p:childTnLst>
                                </p:cTn>
                              </p:par>
                              <p:par>
                                <p:cTn id="394" presetID="1" presetClass="exit" presetSubtype="0" fill="hold" grpId="0" nodeType="withEffect">
                                  <p:stCondLst>
                                    <p:cond delay="0"/>
                                  </p:stCondLst>
                                  <p:childTnLst>
                                    <p:set>
                                      <p:cBhvr>
                                        <p:cTn id="395" dur="1" fill="hold">
                                          <p:stCondLst>
                                            <p:cond delay="0"/>
                                          </p:stCondLst>
                                        </p:cTn>
                                        <p:tgtEl>
                                          <p:spTgt spid="381"/>
                                        </p:tgtEl>
                                        <p:attrNameLst>
                                          <p:attrName>style.visibility</p:attrName>
                                        </p:attrNameLst>
                                      </p:cBhvr>
                                      <p:to>
                                        <p:strVal val="hidden"/>
                                      </p:to>
                                    </p:set>
                                  </p:childTnLst>
                                </p:cTn>
                              </p:par>
                              <p:par>
                                <p:cTn id="396" presetID="1" presetClass="exit" presetSubtype="0" fill="hold" grpId="0" nodeType="withEffect">
                                  <p:stCondLst>
                                    <p:cond delay="0"/>
                                  </p:stCondLst>
                                  <p:childTnLst>
                                    <p:set>
                                      <p:cBhvr>
                                        <p:cTn id="397" dur="1" fill="hold">
                                          <p:stCondLst>
                                            <p:cond delay="0"/>
                                          </p:stCondLst>
                                        </p:cTn>
                                        <p:tgtEl>
                                          <p:spTgt spid="379"/>
                                        </p:tgtEl>
                                        <p:attrNameLst>
                                          <p:attrName>style.visibility</p:attrName>
                                        </p:attrNameLst>
                                      </p:cBhvr>
                                      <p:to>
                                        <p:strVal val="hidden"/>
                                      </p:to>
                                    </p:set>
                                  </p:childTnLst>
                                </p:cTn>
                              </p:par>
                            </p:childTnLst>
                          </p:cTn>
                        </p:par>
                      </p:childTnLst>
                    </p:cTn>
                  </p:par>
                  <p:par>
                    <p:cTn id="398" fill="hold">
                      <p:stCondLst>
                        <p:cond delay="indefinite"/>
                      </p:stCondLst>
                      <p:childTnLst>
                        <p:par>
                          <p:cTn id="399" fill="hold">
                            <p:stCondLst>
                              <p:cond delay="0"/>
                            </p:stCondLst>
                            <p:childTnLst>
                              <p:par>
                                <p:cTn id="400" presetID="1" presetClass="entr" presetSubtype="0" fill="hold" grpId="0" nodeType="clickEffect">
                                  <p:stCondLst>
                                    <p:cond delay="0"/>
                                  </p:stCondLst>
                                  <p:childTnLst>
                                    <p:set>
                                      <p:cBhvr>
                                        <p:cTn id="401" dur="1" fill="hold">
                                          <p:stCondLst>
                                            <p:cond delay="0"/>
                                          </p:stCondLst>
                                        </p:cTn>
                                        <p:tgtEl>
                                          <p:spTgt spid="393"/>
                                        </p:tgtEl>
                                        <p:attrNameLst>
                                          <p:attrName>style.visibility</p:attrName>
                                        </p:attrNameLst>
                                      </p:cBhvr>
                                      <p:to>
                                        <p:strVal val="visible"/>
                                      </p:to>
                                    </p:set>
                                  </p:childTnLst>
                                </p:cTn>
                              </p:par>
                            </p:childTnLst>
                          </p:cTn>
                        </p:par>
                      </p:childTnLst>
                    </p:cTn>
                  </p:par>
                  <p:par>
                    <p:cTn id="402" fill="hold">
                      <p:stCondLst>
                        <p:cond delay="indefinite"/>
                      </p:stCondLst>
                      <p:childTnLst>
                        <p:par>
                          <p:cTn id="403" fill="hold">
                            <p:stCondLst>
                              <p:cond delay="0"/>
                            </p:stCondLst>
                            <p:childTnLst>
                              <p:par>
                                <p:cTn id="404" presetID="1" presetClass="entr" presetSubtype="0" fill="hold" grpId="0" nodeType="clickEffect">
                                  <p:stCondLst>
                                    <p:cond delay="0"/>
                                  </p:stCondLst>
                                  <p:childTnLst>
                                    <p:set>
                                      <p:cBhvr>
                                        <p:cTn id="405" dur="1" fill="hold">
                                          <p:stCondLst>
                                            <p:cond delay="0"/>
                                          </p:stCondLst>
                                        </p:cTn>
                                        <p:tgtEl>
                                          <p:spTgt spid="394"/>
                                        </p:tgtEl>
                                        <p:attrNameLst>
                                          <p:attrName>style.visibility</p:attrName>
                                        </p:attrNameLst>
                                      </p:cBhvr>
                                      <p:to>
                                        <p:strVal val="visible"/>
                                      </p:to>
                                    </p:set>
                                  </p:childTnLst>
                                </p:cTn>
                              </p:par>
                            </p:childTnLst>
                          </p:cTn>
                        </p:par>
                      </p:childTnLst>
                    </p:cTn>
                  </p:par>
                  <p:par>
                    <p:cTn id="406" fill="hold">
                      <p:stCondLst>
                        <p:cond delay="indefinite"/>
                      </p:stCondLst>
                      <p:childTnLst>
                        <p:par>
                          <p:cTn id="407" fill="hold">
                            <p:stCondLst>
                              <p:cond delay="0"/>
                            </p:stCondLst>
                            <p:childTnLst>
                              <p:par>
                                <p:cTn id="408" presetID="1" presetClass="entr" presetSubtype="0" fill="hold" grpId="0" nodeType="clickEffect">
                                  <p:stCondLst>
                                    <p:cond delay="0"/>
                                  </p:stCondLst>
                                  <p:childTnLst>
                                    <p:set>
                                      <p:cBhvr>
                                        <p:cTn id="409" dur="1" fill="hold">
                                          <p:stCondLst>
                                            <p:cond delay="0"/>
                                          </p:stCondLst>
                                        </p:cTn>
                                        <p:tgtEl>
                                          <p:spTgt spid="395"/>
                                        </p:tgtEl>
                                        <p:attrNameLst>
                                          <p:attrName>style.visibility</p:attrName>
                                        </p:attrNameLst>
                                      </p:cBhvr>
                                      <p:to>
                                        <p:strVal val="visible"/>
                                      </p:to>
                                    </p:set>
                                  </p:childTnLst>
                                </p:cTn>
                              </p:par>
                            </p:childTnLst>
                          </p:cTn>
                        </p:par>
                      </p:childTnLst>
                    </p:cTn>
                  </p:par>
                  <p:par>
                    <p:cTn id="410" fill="hold">
                      <p:stCondLst>
                        <p:cond delay="indefinite"/>
                      </p:stCondLst>
                      <p:childTnLst>
                        <p:par>
                          <p:cTn id="411" fill="hold">
                            <p:stCondLst>
                              <p:cond delay="0"/>
                            </p:stCondLst>
                            <p:childTnLst>
                              <p:par>
                                <p:cTn id="412" presetID="1" presetClass="entr" presetSubtype="0" fill="hold" grpId="0" nodeType="clickEffect">
                                  <p:stCondLst>
                                    <p:cond delay="0"/>
                                  </p:stCondLst>
                                  <p:childTnLst>
                                    <p:set>
                                      <p:cBhvr>
                                        <p:cTn id="413" dur="1" fill="hold">
                                          <p:stCondLst>
                                            <p:cond delay="0"/>
                                          </p:stCondLst>
                                        </p:cTn>
                                        <p:tgtEl>
                                          <p:spTgt spid="396"/>
                                        </p:tgtEl>
                                        <p:attrNameLst>
                                          <p:attrName>style.visibility</p:attrName>
                                        </p:attrNameLst>
                                      </p:cBhvr>
                                      <p:to>
                                        <p:strVal val="visible"/>
                                      </p:to>
                                    </p:set>
                                  </p:childTnLst>
                                </p:cTn>
                              </p:par>
                            </p:childTnLst>
                          </p:cTn>
                        </p:par>
                      </p:childTnLst>
                    </p:cTn>
                  </p:par>
                  <p:par>
                    <p:cTn id="414" fill="hold">
                      <p:stCondLst>
                        <p:cond delay="indefinite"/>
                      </p:stCondLst>
                      <p:childTnLst>
                        <p:par>
                          <p:cTn id="415" fill="hold">
                            <p:stCondLst>
                              <p:cond delay="0"/>
                            </p:stCondLst>
                            <p:childTnLst>
                              <p:par>
                                <p:cTn id="416" presetID="10" presetClass="entr" presetSubtype="0" fill="hold" nodeType="clickEffect">
                                  <p:stCondLst>
                                    <p:cond delay="0"/>
                                  </p:stCondLst>
                                  <p:childTnLst>
                                    <p:set>
                                      <p:cBhvr>
                                        <p:cTn id="417" dur="1" fill="hold">
                                          <p:stCondLst>
                                            <p:cond delay="0"/>
                                          </p:stCondLst>
                                        </p:cTn>
                                        <p:tgtEl>
                                          <p:spTgt spid="400"/>
                                        </p:tgtEl>
                                        <p:attrNameLst>
                                          <p:attrName>style.visibility</p:attrName>
                                        </p:attrNameLst>
                                      </p:cBhvr>
                                      <p:to>
                                        <p:strVal val="visible"/>
                                      </p:to>
                                    </p:set>
                                    <p:animEffect transition="in" filter="fade">
                                      <p:cBhvr>
                                        <p:cTn id="418" dur="500"/>
                                        <p:tgtEl>
                                          <p:spTgt spid="400"/>
                                        </p:tgtEl>
                                      </p:cBhvr>
                                    </p:animEffect>
                                  </p:childTnLst>
                                </p:cTn>
                              </p:par>
                            </p:childTnLst>
                          </p:cTn>
                        </p:par>
                      </p:childTnLst>
                    </p:cTn>
                  </p:par>
                  <p:par>
                    <p:cTn id="419" fill="hold">
                      <p:stCondLst>
                        <p:cond delay="indefinite"/>
                      </p:stCondLst>
                      <p:childTnLst>
                        <p:par>
                          <p:cTn id="420" fill="hold">
                            <p:stCondLst>
                              <p:cond delay="0"/>
                            </p:stCondLst>
                            <p:childTnLst>
                              <p:par>
                                <p:cTn id="421" presetID="1" presetClass="exit" presetSubtype="0" fill="hold" nodeType="clickEffect">
                                  <p:stCondLst>
                                    <p:cond delay="0"/>
                                  </p:stCondLst>
                                  <p:childTnLst>
                                    <p:set>
                                      <p:cBhvr>
                                        <p:cTn id="422" dur="1" fill="hold">
                                          <p:stCondLst>
                                            <p:cond delay="0"/>
                                          </p:stCondLst>
                                        </p:cTn>
                                        <p:tgtEl>
                                          <p:spTgt spid="400"/>
                                        </p:tgtEl>
                                        <p:attrNameLst>
                                          <p:attrName>style.visibility</p:attrName>
                                        </p:attrNameLst>
                                      </p:cBhvr>
                                      <p:to>
                                        <p:strVal val="hidden"/>
                                      </p:to>
                                    </p:set>
                                  </p:childTnLst>
                                </p:cTn>
                              </p:par>
                            </p:childTnLst>
                          </p:cTn>
                        </p:par>
                      </p:childTnLst>
                    </p:cTn>
                  </p:par>
                  <p:par>
                    <p:cTn id="423" fill="hold">
                      <p:stCondLst>
                        <p:cond delay="indefinite"/>
                      </p:stCondLst>
                      <p:childTnLst>
                        <p:par>
                          <p:cTn id="424" fill="hold">
                            <p:stCondLst>
                              <p:cond delay="0"/>
                            </p:stCondLst>
                            <p:childTnLst>
                              <p:par>
                                <p:cTn id="425" presetID="10" presetClass="entr" presetSubtype="0" fill="hold" nodeType="clickEffect">
                                  <p:stCondLst>
                                    <p:cond delay="0"/>
                                  </p:stCondLst>
                                  <p:childTnLst>
                                    <p:set>
                                      <p:cBhvr>
                                        <p:cTn id="426" dur="1" fill="hold">
                                          <p:stCondLst>
                                            <p:cond delay="0"/>
                                          </p:stCondLst>
                                        </p:cTn>
                                        <p:tgtEl>
                                          <p:spTgt spid="403"/>
                                        </p:tgtEl>
                                        <p:attrNameLst>
                                          <p:attrName>style.visibility</p:attrName>
                                        </p:attrNameLst>
                                      </p:cBhvr>
                                      <p:to>
                                        <p:strVal val="visible"/>
                                      </p:to>
                                    </p:set>
                                    <p:animEffect transition="in" filter="fade">
                                      <p:cBhvr>
                                        <p:cTn id="427" dur="500"/>
                                        <p:tgtEl>
                                          <p:spTgt spid="403"/>
                                        </p:tgtEl>
                                      </p:cBhvr>
                                    </p:animEffect>
                                  </p:childTnLst>
                                </p:cTn>
                              </p:par>
                            </p:childTnLst>
                          </p:cTn>
                        </p:par>
                      </p:childTnLst>
                    </p:cTn>
                  </p:par>
                  <p:par>
                    <p:cTn id="428" fill="hold">
                      <p:stCondLst>
                        <p:cond delay="indefinite"/>
                      </p:stCondLst>
                      <p:childTnLst>
                        <p:par>
                          <p:cTn id="429" fill="hold">
                            <p:stCondLst>
                              <p:cond delay="0"/>
                            </p:stCondLst>
                            <p:childTnLst>
                              <p:par>
                                <p:cTn id="430" presetID="1" presetClass="entr" presetSubtype="0" fill="hold" nodeType="clickEffect">
                                  <p:stCondLst>
                                    <p:cond delay="0"/>
                                  </p:stCondLst>
                                  <p:childTnLst>
                                    <p:set>
                                      <p:cBhvr>
                                        <p:cTn id="431" dur="1" fill="hold">
                                          <p:stCondLst>
                                            <p:cond delay="0"/>
                                          </p:stCondLst>
                                        </p:cTn>
                                        <p:tgtEl>
                                          <p:spTgt spid="397"/>
                                        </p:tgtEl>
                                        <p:attrNameLst>
                                          <p:attrName>style.visibility</p:attrName>
                                        </p:attrNameLst>
                                      </p:cBhvr>
                                      <p:to>
                                        <p:strVal val="visible"/>
                                      </p:to>
                                    </p:set>
                                  </p:childTnLst>
                                </p:cTn>
                              </p:par>
                            </p:childTnLst>
                          </p:cTn>
                        </p:par>
                      </p:childTnLst>
                    </p:cTn>
                  </p:par>
                  <p:par>
                    <p:cTn id="432" fill="hold">
                      <p:stCondLst>
                        <p:cond delay="indefinite"/>
                      </p:stCondLst>
                      <p:childTnLst>
                        <p:par>
                          <p:cTn id="433" fill="hold">
                            <p:stCondLst>
                              <p:cond delay="0"/>
                            </p:stCondLst>
                            <p:childTnLst>
                              <p:par>
                                <p:cTn id="434" presetID="1" presetClass="entr" presetSubtype="0" fill="hold" nodeType="clickEffect">
                                  <p:stCondLst>
                                    <p:cond delay="0"/>
                                  </p:stCondLst>
                                  <p:childTnLst>
                                    <p:set>
                                      <p:cBhvr>
                                        <p:cTn id="435" dur="1" fill="hold">
                                          <p:stCondLst>
                                            <p:cond delay="0"/>
                                          </p:stCondLst>
                                        </p:cTn>
                                        <p:tgtEl>
                                          <p:spTgt spid="414"/>
                                        </p:tgtEl>
                                        <p:attrNameLst>
                                          <p:attrName>style.visibility</p:attrName>
                                        </p:attrNameLst>
                                      </p:cBhvr>
                                      <p:to>
                                        <p:strVal val="visible"/>
                                      </p:to>
                                    </p:set>
                                  </p:childTnLst>
                                </p:cTn>
                              </p:par>
                            </p:childTnLst>
                          </p:cTn>
                        </p:par>
                      </p:childTnLst>
                    </p:cTn>
                  </p:par>
                  <p:par>
                    <p:cTn id="436" fill="hold">
                      <p:stCondLst>
                        <p:cond delay="indefinite"/>
                      </p:stCondLst>
                      <p:childTnLst>
                        <p:par>
                          <p:cTn id="437" fill="hold">
                            <p:stCondLst>
                              <p:cond delay="0"/>
                            </p:stCondLst>
                            <p:childTnLst>
                              <p:par>
                                <p:cTn id="438" presetID="22" presetClass="entr" presetSubtype="8" fill="hold" grpId="0" nodeType="clickEffect">
                                  <p:stCondLst>
                                    <p:cond delay="0"/>
                                  </p:stCondLst>
                                  <p:childTnLst>
                                    <p:set>
                                      <p:cBhvr>
                                        <p:cTn id="439" dur="1" fill="hold">
                                          <p:stCondLst>
                                            <p:cond delay="0"/>
                                          </p:stCondLst>
                                        </p:cTn>
                                        <p:tgtEl>
                                          <p:spTgt spid="486"/>
                                        </p:tgtEl>
                                        <p:attrNameLst>
                                          <p:attrName>style.visibility</p:attrName>
                                        </p:attrNameLst>
                                      </p:cBhvr>
                                      <p:to>
                                        <p:strVal val="visible"/>
                                      </p:to>
                                    </p:set>
                                    <p:animEffect transition="in" filter="wipe(left)">
                                      <p:cBhvr>
                                        <p:cTn id="440" dur="500"/>
                                        <p:tgtEl>
                                          <p:spTgt spid="486"/>
                                        </p:tgtEl>
                                      </p:cBhvr>
                                    </p:animEffect>
                                  </p:childTnLst>
                                </p:cTn>
                              </p:par>
                            </p:childTnLst>
                          </p:cTn>
                        </p:par>
                      </p:childTnLst>
                    </p:cTn>
                  </p:par>
                  <p:par>
                    <p:cTn id="441" fill="hold">
                      <p:stCondLst>
                        <p:cond delay="indefinite"/>
                      </p:stCondLst>
                      <p:childTnLst>
                        <p:par>
                          <p:cTn id="442" fill="hold">
                            <p:stCondLst>
                              <p:cond delay="0"/>
                            </p:stCondLst>
                            <p:childTnLst>
                              <p:par>
                                <p:cTn id="443" presetID="22" presetClass="entr" presetSubtype="8" fill="hold" grpId="0" nodeType="clickEffect">
                                  <p:stCondLst>
                                    <p:cond delay="0"/>
                                  </p:stCondLst>
                                  <p:childTnLst>
                                    <p:set>
                                      <p:cBhvr>
                                        <p:cTn id="444" dur="1" fill="hold">
                                          <p:stCondLst>
                                            <p:cond delay="0"/>
                                          </p:stCondLst>
                                        </p:cTn>
                                        <p:tgtEl>
                                          <p:spTgt spid="487"/>
                                        </p:tgtEl>
                                        <p:attrNameLst>
                                          <p:attrName>style.visibility</p:attrName>
                                        </p:attrNameLst>
                                      </p:cBhvr>
                                      <p:to>
                                        <p:strVal val="visible"/>
                                      </p:to>
                                    </p:set>
                                    <p:animEffect transition="in" filter="wipe(left)">
                                      <p:cBhvr>
                                        <p:cTn id="445" dur="500"/>
                                        <p:tgtEl>
                                          <p:spTgt spid="487"/>
                                        </p:tgtEl>
                                      </p:cBhvr>
                                    </p:animEffect>
                                  </p:childTnLst>
                                </p:cTn>
                              </p:par>
                            </p:childTnLst>
                          </p:cTn>
                        </p:par>
                      </p:childTnLst>
                    </p:cTn>
                  </p:par>
                  <p:par>
                    <p:cTn id="446" fill="hold">
                      <p:stCondLst>
                        <p:cond delay="indefinite"/>
                      </p:stCondLst>
                      <p:childTnLst>
                        <p:par>
                          <p:cTn id="447" fill="hold">
                            <p:stCondLst>
                              <p:cond delay="0"/>
                            </p:stCondLst>
                            <p:childTnLst>
                              <p:par>
                                <p:cTn id="448" presetID="1" presetClass="exit" presetSubtype="0" fill="hold" nodeType="clickEffect">
                                  <p:stCondLst>
                                    <p:cond delay="0"/>
                                  </p:stCondLst>
                                  <p:childTnLst>
                                    <p:set>
                                      <p:cBhvr>
                                        <p:cTn id="449" dur="1" fill="hold">
                                          <p:stCondLst>
                                            <p:cond delay="0"/>
                                          </p:stCondLst>
                                        </p:cTn>
                                        <p:tgtEl>
                                          <p:spTgt spid="403"/>
                                        </p:tgtEl>
                                        <p:attrNameLst>
                                          <p:attrName>style.visibility</p:attrName>
                                        </p:attrNameLst>
                                      </p:cBhvr>
                                      <p:to>
                                        <p:strVal val="hidden"/>
                                      </p:to>
                                    </p:set>
                                  </p:childTnLst>
                                </p:cTn>
                              </p:par>
                            </p:childTnLst>
                          </p:cTn>
                        </p:par>
                      </p:childTnLst>
                    </p:cTn>
                  </p:par>
                  <p:par>
                    <p:cTn id="450" fill="hold">
                      <p:stCondLst>
                        <p:cond delay="indefinite"/>
                      </p:stCondLst>
                      <p:childTnLst>
                        <p:par>
                          <p:cTn id="451" fill="hold">
                            <p:stCondLst>
                              <p:cond delay="0"/>
                            </p:stCondLst>
                            <p:childTnLst>
                              <p:par>
                                <p:cTn id="452" presetID="10" presetClass="entr" presetSubtype="0" fill="hold" nodeType="clickEffect">
                                  <p:stCondLst>
                                    <p:cond delay="0"/>
                                  </p:stCondLst>
                                  <p:childTnLst>
                                    <p:set>
                                      <p:cBhvr>
                                        <p:cTn id="453" dur="1" fill="hold">
                                          <p:stCondLst>
                                            <p:cond delay="0"/>
                                          </p:stCondLst>
                                        </p:cTn>
                                        <p:tgtEl>
                                          <p:spTgt spid="406"/>
                                        </p:tgtEl>
                                        <p:attrNameLst>
                                          <p:attrName>style.visibility</p:attrName>
                                        </p:attrNameLst>
                                      </p:cBhvr>
                                      <p:to>
                                        <p:strVal val="visible"/>
                                      </p:to>
                                    </p:set>
                                    <p:animEffect transition="in" filter="fade">
                                      <p:cBhvr>
                                        <p:cTn id="454" dur="500"/>
                                        <p:tgtEl>
                                          <p:spTgt spid="406"/>
                                        </p:tgtEl>
                                      </p:cBhvr>
                                    </p:animEffect>
                                  </p:childTnLst>
                                </p:cTn>
                              </p:par>
                            </p:childTnLst>
                          </p:cTn>
                        </p:par>
                      </p:childTnLst>
                    </p:cTn>
                  </p:par>
                  <p:par>
                    <p:cTn id="455" fill="hold">
                      <p:stCondLst>
                        <p:cond delay="indefinite"/>
                      </p:stCondLst>
                      <p:childTnLst>
                        <p:par>
                          <p:cTn id="456" fill="hold">
                            <p:stCondLst>
                              <p:cond delay="0"/>
                            </p:stCondLst>
                            <p:childTnLst>
                              <p:par>
                                <p:cTn id="457" presetID="10" presetClass="exit" presetSubtype="0" fill="hold" nodeType="clickEffect">
                                  <p:stCondLst>
                                    <p:cond delay="0"/>
                                  </p:stCondLst>
                                  <p:childTnLst>
                                    <p:animEffect transition="out" filter="fade">
                                      <p:cBhvr>
                                        <p:cTn id="458" dur="500"/>
                                        <p:tgtEl>
                                          <p:spTgt spid="406"/>
                                        </p:tgtEl>
                                      </p:cBhvr>
                                    </p:animEffect>
                                    <p:set>
                                      <p:cBhvr>
                                        <p:cTn id="459" dur="1" fill="hold">
                                          <p:stCondLst>
                                            <p:cond delay="499"/>
                                          </p:stCondLst>
                                        </p:cTn>
                                        <p:tgtEl>
                                          <p:spTgt spid="406"/>
                                        </p:tgtEl>
                                        <p:attrNameLst>
                                          <p:attrName>style.visibility</p:attrName>
                                        </p:attrNameLst>
                                      </p:cBhvr>
                                      <p:to>
                                        <p:strVal val="hidden"/>
                                      </p:to>
                                    </p:set>
                                  </p:childTnLst>
                                </p:cTn>
                              </p:par>
                            </p:childTnLst>
                          </p:cTn>
                        </p:par>
                      </p:childTnLst>
                    </p:cTn>
                  </p:par>
                  <p:par>
                    <p:cTn id="460" fill="hold">
                      <p:stCondLst>
                        <p:cond delay="indefinite"/>
                      </p:stCondLst>
                      <p:childTnLst>
                        <p:par>
                          <p:cTn id="461" fill="hold">
                            <p:stCondLst>
                              <p:cond delay="0"/>
                            </p:stCondLst>
                            <p:childTnLst>
                              <p:par>
                                <p:cTn id="462" presetID="10" presetClass="entr" presetSubtype="0" fill="hold" nodeType="clickEffect">
                                  <p:stCondLst>
                                    <p:cond delay="0"/>
                                  </p:stCondLst>
                                  <p:childTnLst>
                                    <p:set>
                                      <p:cBhvr>
                                        <p:cTn id="463" dur="1" fill="hold">
                                          <p:stCondLst>
                                            <p:cond delay="0"/>
                                          </p:stCondLst>
                                        </p:cTn>
                                        <p:tgtEl>
                                          <p:spTgt spid="409"/>
                                        </p:tgtEl>
                                        <p:attrNameLst>
                                          <p:attrName>style.visibility</p:attrName>
                                        </p:attrNameLst>
                                      </p:cBhvr>
                                      <p:to>
                                        <p:strVal val="visible"/>
                                      </p:to>
                                    </p:set>
                                    <p:animEffect transition="in" filter="fade">
                                      <p:cBhvr>
                                        <p:cTn id="464" dur="500"/>
                                        <p:tgtEl>
                                          <p:spTgt spid="409"/>
                                        </p:tgtEl>
                                      </p:cBhvr>
                                    </p:animEffect>
                                  </p:childTnLst>
                                </p:cTn>
                              </p:par>
                            </p:childTnLst>
                          </p:cTn>
                        </p:par>
                      </p:childTnLst>
                    </p:cTn>
                  </p:par>
                  <p:par>
                    <p:cTn id="465" fill="hold">
                      <p:stCondLst>
                        <p:cond delay="indefinite"/>
                      </p:stCondLst>
                      <p:childTnLst>
                        <p:par>
                          <p:cTn id="466" fill="hold">
                            <p:stCondLst>
                              <p:cond delay="0"/>
                            </p:stCondLst>
                            <p:childTnLst>
                              <p:par>
                                <p:cTn id="467" presetID="1" presetClass="entr" presetSubtype="0" fill="hold" grpId="0" nodeType="clickEffect">
                                  <p:stCondLst>
                                    <p:cond delay="0"/>
                                  </p:stCondLst>
                                  <p:childTnLst>
                                    <p:set>
                                      <p:cBhvr>
                                        <p:cTn id="468" dur="1" fill="hold">
                                          <p:stCondLst>
                                            <p:cond delay="0"/>
                                          </p:stCondLst>
                                        </p:cTn>
                                        <p:tgtEl>
                                          <p:spTgt spid="424"/>
                                        </p:tgtEl>
                                        <p:attrNameLst>
                                          <p:attrName>style.visibility</p:attrName>
                                        </p:attrNameLst>
                                      </p:cBhvr>
                                      <p:to>
                                        <p:strVal val="visible"/>
                                      </p:to>
                                    </p:set>
                                  </p:childTnLst>
                                </p:cTn>
                              </p:par>
                            </p:childTnLst>
                          </p:cTn>
                        </p:par>
                      </p:childTnLst>
                    </p:cTn>
                  </p:par>
                  <p:par>
                    <p:cTn id="469" fill="hold">
                      <p:stCondLst>
                        <p:cond delay="indefinite"/>
                      </p:stCondLst>
                      <p:childTnLst>
                        <p:par>
                          <p:cTn id="470" fill="hold">
                            <p:stCondLst>
                              <p:cond delay="0"/>
                            </p:stCondLst>
                            <p:childTnLst>
                              <p:par>
                                <p:cTn id="471" presetID="1" presetClass="entr" presetSubtype="0" fill="hold" grpId="0" nodeType="clickEffect">
                                  <p:stCondLst>
                                    <p:cond delay="0"/>
                                  </p:stCondLst>
                                  <p:childTnLst>
                                    <p:set>
                                      <p:cBhvr>
                                        <p:cTn id="472" dur="1" fill="hold">
                                          <p:stCondLst>
                                            <p:cond delay="0"/>
                                          </p:stCondLst>
                                        </p:cTn>
                                        <p:tgtEl>
                                          <p:spTgt spid="418"/>
                                        </p:tgtEl>
                                        <p:attrNameLst>
                                          <p:attrName>style.visibility</p:attrName>
                                        </p:attrNameLst>
                                      </p:cBhvr>
                                      <p:to>
                                        <p:strVal val="visible"/>
                                      </p:to>
                                    </p:set>
                                  </p:childTnLst>
                                </p:cTn>
                              </p:par>
                            </p:childTnLst>
                          </p:cTn>
                        </p:par>
                      </p:childTnLst>
                    </p:cTn>
                  </p:par>
                  <p:par>
                    <p:cTn id="473" fill="hold">
                      <p:stCondLst>
                        <p:cond delay="indefinite"/>
                      </p:stCondLst>
                      <p:childTnLst>
                        <p:par>
                          <p:cTn id="474" fill="hold">
                            <p:stCondLst>
                              <p:cond delay="0"/>
                            </p:stCondLst>
                            <p:childTnLst>
                              <p:par>
                                <p:cTn id="475" presetID="1" presetClass="entr" presetSubtype="0" fill="hold" grpId="0" nodeType="clickEffect">
                                  <p:stCondLst>
                                    <p:cond delay="0"/>
                                  </p:stCondLst>
                                  <p:childTnLst>
                                    <p:set>
                                      <p:cBhvr>
                                        <p:cTn id="476" dur="1" fill="hold">
                                          <p:stCondLst>
                                            <p:cond delay="0"/>
                                          </p:stCondLst>
                                        </p:cTn>
                                        <p:tgtEl>
                                          <p:spTgt spid="419"/>
                                        </p:tgtEl>
                                        <p:attrNameLst>
                                          <p:attrName>style.visibility</p:attrName>
                                        </p:attrNameLst>
                                      </p:cBhvr>
                                      <p:to>
                                        <p:strVal val="visible"/>
                                      </p:to>
                                    </p:set>
                                  </p:childTnLst>
                                </p:cTn>
                              </p:par>
                            </p:childTnLst>
                          </p:cTn>
                        </p:par>
                      </p:childTnLst>
                    </p:cTn>
                  </p:par>
                  <p:par>
                    <p:cTn id="477" fill="hold">
                      <p:stCondLst>
                        <p:cond delay="indefinite"/>
                      </p:stCondLst>
                      <p:childTnLst>
                        <p:par>
                          <p:cTn id="478" fill="hold">
                            <p:stCondLst>
                              <p:cond delay="0"/>
                            </p:stCondLst>
                            <p:childTnLst>
                              <p:par>
                                <p:cTn id="479" presetID="1" presetClass="entr" presetSubtype="0" fill="hold" grpId="0" nodeType="clickEffect">
                                  <p:stCondLst>
                                    <p:cond delay="0"/>
                                  </p:stCondLst>
                                  <p:childTnLst>
                                    <p:set>
                                      <p:cBhvr>
                                        <p:cTn id="480" dur="1" fill="hold">
                                          <p:stCondLst>
                                            <p:cond delay="0"/>
                                          </p:stCondLst>
                                        </p:cTn>
                                        <p:tgtEl>
                                          <p:spTgt spid="420"/>
                                        </p:tgtEl>
                                        <p:attrNameLst>
                                          <p:attrName>style.visibility</p:attrName>
                                        </p:attrNameLst>
                                      </p:cBhvr>
                                      <p:to>
                                        <p:strVal val="visible"/>
                                      </p:to>
                                    </p:set>
                                  </p:childTnLst>
                                </p:cTn>
                              </p:par>
                            </p:childTnLst>
                          </p:cTn>
                        </p:par>
                      </p:childTnLst>
                    </p:cTn>
                  </p:par>
                  <p:par>
                    <p:cTn id="481" fill="hold">
                      <p:stCondLst>
                        <p:cond delay="indefinite"/>
                      </p:stCondLst>
                      <p:childTnLst>
                        <p:par>
                          <p:cTn id="482" fill="hold">
                            <p:stCondLst>
                              <p:cond delay="0"/>
                            </p:stCondLst>
                            <p:childTnLst>
                              <p:par>
                                <p:cTn id="483" presetID="1" presetClass="entr" presetSubtype="0" fill="hold" grpId="0" nodeType="clickEffect">
                                  <p:stCondLst>
                                    <p:cond delay="0"/>
                                  </p:stCondLst>
                                  <p:childTnLst>
                                    <p:set>
                                      <p:cBhvr>
                                        <p:cTn id="484" dur="1" fill="hold">
                                          <p:stCondLst>
                                            <p:cond delay="0"/>
                                          </p:stCondLst>
                                        </p:cTn>
                                        <p:tgtEl>
                                          <p:spTgt spid="417"/>
                                        </p:tgtEl>
                                        <p:attrNameLst>
                                          <p:attrName>style.visibility</p:attrName>
                                        </p:attrNameLst>
                                      </p:cBhvr>
                                      <p:to>
                                        <p:strVal val="visible"/>
                                      </p:to>
                                    </p:set>
                                  </p:childTnLst>
                                </p:cTn>
                              </p:par>
                            </p:childTnLst>
                          </p:cTn>
                        </p:par>
                      </p:childTnLst>
                    </p:cTn>
                  </p:par>
                  <p:par>
                    <p:cTn id="485" fill="hold">
                      <p:stCondLst>
                        <p:cond delay="indefinite"/>
                      </p:stCondLst>
                      <p:childTnLst>
                        <p:par>
                          <p:cTn id="486" fill="hold">
                            <p:stCondLst>
                              <p:cond delay="0"/>
                            </p:stCondLst>
                            <p:childTnLst>
                              <p:par>
                                <p:cTn id="487" presetID="1" presetClass="entr" presetSubtype="0" fill="hold" grpId="0" nodeType="clickEffect">
                                  <p:stCondLst>
                                    <p:cond delay="0"/>
                                  </p:stCondLst>
                                  <p:childTnLst>
                                    <p:set>
                                      <p:cBhvr>
                                        <p:cTn id="488" dur="1" fill="hold">
                                          <p:stCondLst>
                                            <p:cond delay="0"/>
                                          </p:stCondLst>
                                        </p:cTn>
                                        <p:tgtEl>
                                          <p:spTgt spid="421"/>
                                        </p:tgtEl>
                                        <p:attrNameLst>
                                          <p:attrName>style.visibility</p:attrName>
                                        </p:attrNameLst>
                                      </p:cBhvr>
                                      <p:to>
                                        <p:strVal val="visible"/>
                                      </p:to>
                                    </p:set>
                                  </p:childTnLst>
                                </p:cTn>
                              </p:par>
                            </p:childTnLst>
                          </p:cTn>
                        </p:par>
                      </p:childTnLst>
                    </p:cTn>
                  </p:par>
                  <p:par>
                    <p:cTn id="489" fill="hold">
                      <p:stCondLst>
                        <p:cond delay="indefinite"/>
                      </p:stCondLst>
                      <p:childTnLst>
                        <p:par>
                          <p:cTn id="490" fill="hold">
                            <p:stCondLst>
                              <p:cond delay="0"/>
                            </p:stCondLst>
                            <p:childTnLst>
                              <p:par>
                                <p:cTn id="491" presetID="1" presetClass="entr" presetSubtype="0" fill="hold" grpId="0" nodeType="clickEffect">
                                  <p:stCondLst>
                                    <p:cond delay="0"/>
                                  </p:stCondLst>
                                  <p:childTnLst>
                                    <p:set>
                                      <p:cBhvr>
                                        <p:cTn id="492" dur="1" fill="hold">
                                          <p:stCondLst>
                                            <p:cond delay="0"/>
                                          </p:stCondLst>
                                        </p:cTn>
                                        <p:tgtEl>
                                          <p:spTgt spid="422"/>
                                        </p:tgtEl>
                                        <p:attrNameLst>
                                          <p:attrName>style.visibility</p:attrName>
                                        </p:attrNameLst>
                                      </p:cBhvr>
                                      <p:to>
                                        <p:strVal val="visible"/>
                                      </p:to>
                                    </p:set>
                                  </p:childTnLst>
                                </p:cTn>
                              </p:par>
                            </p:childTnLst>
                          </p:cTn>
                        </p:par>
                      </p:childTnLst>
                    </p:cTn>
                  </p:par>
                  <p:par>
                    <p:cTn id="493" fill="hold">
                      <p:stCondLst>
                        <p:cond delay="indefinite"/>
                      </p:stCondLst>
                      <p:childTnLst>
                        <p:par>
                          <p:cTn id="494" fill="hold">
                            <p:stCondLst>
                              <p:cond delay="0"/>
                            </p:stCondLst>
                            <p:childTnLst>
                              <p:par>
                                <p:cTn id="495" presetID="1" presetClass="entr" presetSubtype="0" fill="hold" grpId="0" nodeType="clickEffect">
                                  <p:stCondLst>
                                    <p:cond delay="0"/>
                                  </p:stCondLst>
                                  <p:childTnLst>
                                    <p:set>
                                      <p:cBhvr>
                                        <p:cTn id="496" dur="1" fill="hold">
                                          <p:stCondLst>
                                            <p:cond delay="0"/>
                                          </p:stCondLst>
                                        </p:cTn>
                                        <p:tgtEl>
                                          <p:spTgt spid="423"/>
                                        </p:tgtEl>
                                        <p:attrNameLst>
                                          <p:attrName>style.visibility</p:attrName>
                                        </p:attrNameLst>
                                      </p:cBhvr>
                                      <p:to>
                                        <p:strVal val="visible"/>
                                      </p:to>
                                    </p:set>
                                  </p:childTnLst>
                                </p:cTn>
                              </p:par>
                            </p:childTnLst>
                          </p:cTn>
                        </p:par>
                      </p:childTnLst>
                    </p:cTn>
                  </p:par>
                  <p:par>
                    <p:cTn id="497" fill="hold">
                      <p:stCondLst>
                        <p:cond delay="indefinite"/>
                      </p:stCondLst>
                      <p:childTnLst>
                        <p:par>
                          <p:cTn id="498" fill="hold">
                            <p:stCondLst>
                              <p:cond delay="0"/>
                            </p:stCondLst>
                            <p:childTnLst>
                              <p:par>
                                <p:cTn id="499" presetID="1" presetClass="entr" presetSubtype="0" fill="hold" grpId="0" nodeType="clickEffect">
                                  <p:stCondLst>
                                    <p:cond delay="0"/>
                                  </p:stCondLst>
                                  <p:childTnLst>
                                    <p:set>
                                      <p:cBhvr>
                                        <p:cTn id="500" dur="1" fill="hold">
                                          <p:stCondLst>
                                            <p:cond delay="0"/>
                                          </p:stCondLst>
                                        </p:cTn>
                                        <p:tgtEl>
                                          <p:spTgt spid="425"/>
                                        </p:tgtEl>
                                        <p:attrNameLst>
                                          <p:attrName>style.visibility</p:attrName>
                                        </p:attrNameLst>
                                      </p:cBhvr>
                                      <p:to>
                                        <p:strVal val="visible"/>
                                      </p:to>
                                    </p:set>
                                  </p:childTnLst>
                                </p:cTn>
                              </p:par>
                            </p:childTnLst>
                          </p:cTn>
                        </p:par>
                      </p:childTnLst>
                    </p:cTn>
                  </p:par>
                  <p:par>
                    <p:cTn id="501" fill="hold">
                      <p:stCondLst>
                        <p:cond delay="indefinite"/>
                      </p:stCondLst>
                      <p:childTnLst>
                        <p:par>
                          <p:cTn id="502" fill="hold">
                            <p:stCondLst>
                              <p:cond delay="0"/>
                            </p:stCondLst>
                            <p:childTnLst>
                              <p:par>
                                <p:cTn id="503" presetID="1" presetClass="entr" presetSubtype="0" fill="hold" grpId="0" nodeType="clickEffect">
                                  <p:stCondLst>
                                    <p:cond delay="0"/>
                                  </p:stCondLst>
                                  <p:childTnLst>
                                    <p:set>
                                      <p:cBhvr>
                                        <p:cTn id="504" dur="1" fill="hold">
                                          <p:stCondLst>
                                            <p:cond delay="0"/>
                                          </p:stCondLst>
                                        </p:cTn>
                                        <p:tgtEl>
                                          <p:spTgt spid="426"/>
                                        </p:tgtEl>
                                        <p:attrNameLst>
                                          <p:attrName>style.visibility</p:attrName>
                                        </p:attrNameLst>
                                      </p:cBhvr>
                                      <p:to>
                                        <p:strVal val="visible"/>
                                      </p:to>
                                    </p:set>
                                  </p:childTnLst>
                                </p:cTn>
                              </p:par>
                            </p:childTnLst>
                          </p:cTn>
                        </p:par>
                      </p:childTnLst>
                    </p:cTn>
                  </p:par>
                  <p:par>
                    <p:cTn id="505" fill="hold">
                      <p:stCondLst>
                        <p:cond delay="indefinite"/>
                      </p:stCondLst>
                      <p:childTnLst>
                        <p:par>
                          <p:cTn id="506" fill="hold">
                            <p:stCondLst>
                              <p:cond delay="0"/>
                            </p:stCondLst>
                            <p:childTnLst>
                              <p:par>
                                <p:cTn id="507" presetID="1" presetClass="entr" presetSubtype="0" fill="hold" grpId="0" nodeType="clickEffect">
                                  <p:stCondLst>
                                    <p:cond delay="0"/>
                                  </p:stCondLst>
                                  <p:childTnLst>
                                    <p:set>
                                      <p:cBhvr>
                                        <p:cTn id="508" dur="1" fill="hold">
                                          <p:stCondLst>
                                            <p:cond delay="0"/>
                                          </p:stCondLst>
                                        </p:cTn>
                                        <p:tgtEl>
                                          <p:spTgt spid="427"/>
                                        </p:tgtEl>
                                        <p:attrNameLst>
                                          <p:attrName>style.visibility</p:attrName>
                                        </p:attrNameLst>
                                      </p:cBhvr>
                                      <p:to>
                                        <p:strVal val="visible"/>
                                      </p:to>
                                    </p:set>
                                  </p:childTnLst>
                                </p:cTn>
                              </p:par>
                            </p:childTnLst>
                          </p:cTn>
                        </p:par>
                      </p:childTnLst>
                    </p:cTn>
                  </p:par>
                  <p:par>
                    <p:cTn id="509" fill="hold">
                      <p:stCondLst>
                        <p:cond delay="indefinite"/>
                      </p:stCondLst>
                      <p:childTnLst>
                        <p:par>
                          <p:cTn id="510" fill="hold">
                            <p:stCondLst>
                              <p:cond delay="0"/>
                            </p:stCondLst>
                            <p:childTnLst>
                              <p:par>
                                <p:cTn id="511" presetID="1" presetClass="entr" presetSubtype="0" fill="hold" grpId="0" nodeType="clickEffect">
                                  <p:stCondLst>
                                    <p:cond delay="0"/>
                                  </p:stCondLst>
                                  <p:childTnLst>
                                    <p:set>
                                      <p:cBhvr>
                                        <p:cTn id="512" dur="1" fill="hold">
                                          <p:stCondLst>
                                            <p:cond delay="0"/>
                                          </p:stCondLst>
                                        </p:cTn>
                                        <p:tgtEl>
                                          <p:spTgt spid="428"/>
                                        </p:tgtEl>
                                        <p:attrNameLst>
                                          <p:attrName>style.visibility</p:attrName>
                                        </p:attrNameLst>
                                      </p:cBhvr>
                                      <p:to>
                                        <p:strVal val="visible"/>
                                      </p:to>
                                    </p:set>
                                  </p:childTnLst>
                                </p:cTn>
                              </p:par>
                            </p:childTnLst>
                          </p:cTn>
                        </p:par>
                      </p:childTnLst>
                    </p:cTn>
                  </p:par>
                  <p:par>
                    <p:cTn id="513" fill="hold">
                      <p:stCondLst>
                        <p:cond delay="indefinite"/>
                      </p:stCondLst>
                      <p:childTnLst>
                        <p:par>
                          <p:cTn id="514" fill="hold">
                            <p:stCondLst>
                              <p:cond delay="0"/>
                            </p:stCondLst>
                            <p:childTnLst>
                              <p:par>
                                <p:cTn id="515" presetID="1" presetClass="exit" presetSubtype="0" fill="hold" grpId="1" nodeType="clickEffect">
                                  <p:stCondLst>
                                    <p:cond delay="0"/>
                                  </p:stCondLst>
                                  <p:childTnLst>
                                    <p:set>
                                      <p:cBhvr>
                                        <p:cTn id="516" dur="1" fill="hold">
                                          <p:stCondLst>
                                            <p:cond delay="0"/>
                                          </p:stCondLst>
                                        </p:cTn>
                                        <p:tgtEl>
                                          <p:spTgt spid="486"/>
                                        </p:tgtEl>
                                        <p:attrNameLst>
                                          <p:attrName>style.visibility</p:attrName>
                                        </p:attrNameLst>
                                      </p:cBhvr>
                                      <p:to>
                                        <p:strVal val="hidden"/>
                                      </p:to>
                                    </p:set>
                                  </p:childTnLst>
                                </p:cTn>
                              </p:par>
                              <p:par>
                                <p:cTn id="517" presetID="1" presetClass="exit" presetSubtype="0" fill="hold" grpId="1" nodeType="withEffect">
                                  <p:stCondLst>
                                    <p:cond delay="0"/>
                                  </p:stCondLst>
                                  <p:childTnLst>
                                    <p:set>
                                      <p:cBhvr>
                                        <p:cTn id="518" dur="1" fill="hold">
                                          <p:stCondLst>
                                            <p:cond delay="0"/>
                                          </p:stCondLst>
                                        </p:cTn>
                                        <p:tgtEl>
                                          <p:spTgt spid="487"/>
                                        </p:tgtEl>
                                        <p:attrNameLst>
                                          <p:attrName>style.visibility</p:attrName>
                                        </p:attrNameLst>
                                      </p:cBhvr>
                                      <p:to>
                                        <p:strVal val="hidden"/>
                                      </p:to>
                                    </p:set>
                                  </p:childTnLst>
                                </p:cTn>
                              </p:par>
                              <p:par>
                                <p:cTn id="519" presetID="10" presetClass="exit" presetSubtype="0" fill="hold" nodeType="withEffect">
                                  <p:stCondLst>
                                    <p:cond delay="0"/>
                                  </p:stCondLst>
                                  <p:childTnLst>
                                    <p:animEffect transition="out" filter="fade">
                                      <p:cBhvr>
                                        <p:cTn id="520" dur="500"/>
                                        <p:tgtEl>
                                          <p:spTgt spid="409"/>
                                        </p:tgtEl>
                                      </p:cBhvr>
                                    </p:animEffect>
                                    <p:set>
                                      <p:cBhvr>
                                        <p:cTn id="521" dur="1" fill="hold">
                                          <p:stCondLst>
                                            <p:cond delay="499"/>
                                          </p:stCondLst>
                                        </p:cTn>
                                        <p:tgtEl>
                                          <p:spTgt spid="409"/>
                                        </p:tgtEl>
                                        <p:attrNameLst>
                                          <p:attrName>style.visibility</p:attrName>
                                        </p:attrNameLst>
                                      </p:cBhvr>
                                      <p:to>
                                        <p:strVal val="hidden"/>
                                      </p:to>
                                    </p:set>
                                  </p:childTnLst>
                                </p:cTn>
                              </p:par>
                              <p:par>
                                <p:cTn id="522" presetID="1" presetClass="exit" presetSubtype="0" fill="hold" nodeType="withEffect">
                                  <p:stCondLst>
                                    <p:cond delay="0"/>
                                  </p:stCondLst>
                                  <p:childTnLst>
                                    <p:set>
                                      <p:cBhvr>
                                        <p:cTn id="523" dur="1" fill="hold">
                                          <p:stCondLst>
                                            <p:cond delay="0"/>
                                          </p:stCondLst>
                                        </p:cTn>
                                        <p:tgtEl>
                                          <p:spTgt spid="397"/>
                                        </p:tgtEl>
                                        <p:attrNameLst>
                                          <p:attrName>style.visibility</p:attrName>
                                        </p:attrNameLst>
                                      </p:cBhvr>
                                      <p:to>
                                        <p:strVal val="hidden"/>
                                      </p:to>
                                    </p:set>
                                  </p:childTnLst>
                                </p:cTn>
                              </p:par>
                              <p:par>
                                <p:cTn id="524" presetID="1" presetClass="exit" presetSubtype="0" fill="hold" nodeType="withEffect">
                                  <p:stCondLst>
                                    <p:cond delay="0"/>
                                  </p:stCondLst>
                                  <p:childTnLst>
                                    <p:set>
                                      <p:cBhvr>
                                        <p:cTn id="525" dur="1" fill="hold">
                                          <p:stCondLst>
                                            <p:cond delay="0"/>
                                          </p:stCondLst>
                                        </p:cTn>
                                        <p:tgtEl>
                                          <p:spTgt spid="414"/>
                                        </p:tgtEl>
                                        <p:attrNameLst>
                                          <p:attrName>style.visibility</p:attrName>
                                        </p:attrNameLst>
                                      </p:cBhvr>
                                      <p:to>
                                        <p:strVal val="hidden"/>
                                      </p:to>
                                    </p:set>
                                  </p:childTnLst>
                                </p:cTn>
                              </p:par>
                            </p:childTnLst>
                          </p:cTn>
                        </p:par>
                      </p:childTnLst>
                    </p:cTn>
                  </p:par>
                  <p:par>
                    <p:cTn id="526" fill="hold">
                      <p:stCondLst>
                        <p:cond delay="indefinite"/>
                      </p:stCondLst>
                      <p:childTnLst>
                        <p:par>
                          <p:cTn id="527" fill="hold">
                            <p:stCondLst>
                              <p:cond delay="0"/>
                            </p:stCondLst>
                            <p:childTnLst>
                              <p:par>
                                <p:cTn id="528" presetID="10" presetClass="entr" presetSubtype="0" fill="hold" nodeType="clickEffect">
                                  <p:stCondLst>
                                    <p:cond delay="0"/>
                                  </p:stCondLst>
                                  <p:childTnLst>
                                    <p:set>
                                      <p:cBhvr>
                                        <p:cTn id="529" dur="1" fill="hold">
                                          <p:stCondLst>
                                            <p:cond delay="0"/>
                                          </p:stCondLst>
                                        </p:cTn>
                                        <p:tgtEl>
                                          <p:spTgt spid="430"/>
                                        </p:tgtEl>
                                        <p:attrNameLst>
                                          <p:attrName>style.visibility</p:attrName>
                                        </p:attrNameLst>
                                      </p:cBhvr>
                                      <p:to>
                                        <p:strVal val="visible"/>
                                      </p:to>
                                    </p:set>
                                    <p:animEffect transition="in" filter="fade">
                                      <p:cBhvr>
                                        <p:cTn id="530" dur="500"/>
                                        <p:tgtEl>
                                          <p:spTgt spid="430"/>
                                        </p:tgtEl>
                                      </p:cBhvr>
                                    </p:animEffect>
                                  </p:childTnLst>
                                </p:cTn>
                              </p:par>
                            </p:childTnLst>
                          </p:cTn>
                        </p:par>
                      </p:childTnLst>
                    </p:cTn>
                  </p:par>
                  <p:par>
                    <p:cTn id="531" fill="hold">
                      <p:stCondLst>
                        <p:cond delay="indefinite"/>
                      </p:stCondLst>
                      <p:childTnLst>
                        <p:par>
                          <p:cTn id="532" fill="hold">
                            <p:stCondLst>
                              <p:cond delay="0"/>
                            </p:stCondLst>
                            <p:childTnLst>
                              <p:par>
                                <p:cTn id="533" presetID="1" presetClass="entr" presetSubtype="0" fill="hold" grpId="0" nodeType="clickEffect">
                                  <p:stCondLst>
                                    <p:cond delay="0"/>
                                  </p:stCondLst>
                                  <p:childTnLst>
                                    <p:set>
                                      <p:cBhvr>
                                        <p:cTn id="534" dur="1" fill="hold">
                                          <p:stCondLst>
                                            <p:cond delay="0"/>
                                          </p:stCondLst>
                                        </p:cTn>
                                        <p:tgtEl>
                                          <p:spTgt spid="441"/>
                                        </p:tgtEl>
                                        <p:attrNameLst>
                                          <p:attrName>style.visibility</p:attrName>
                                        </p:attrNameLst>
                                      </p:cBhvr>
                                      <p:to>
                                        <p:strVal val="visible"/>
                                      </p:to>
                                    </p:set>
                                  </p:childTnLst>
                                </p:cTn>
                              </p:par>
                            </p:childTnLst>
                          </p:cTn>
                        </p:par>
                      </p:childTnLst>
                    </p:cTn>
                  </p:par>
                  <p:par>
                    <p:cTn id="535" fill="hold">
                      <p:stCondLst>
                        <p:cond delay="indefinite"/>
                      </p:stCondLst>
                      <p:childTnLst>
                        <p:par>
                          <p:cTn id="536" fill="hold">
                            <p:stCondLst>
                              <p:cond delay="0"/>
                            </p:stCondLst>
                            <p:childTnLst>
                              <p:par>
                                <p:cTn id="537" presetID="22" presetClass="entr" presetSubtype="2" fill="hold" grpId="0" nodeType="clickEffect">
                                  <p:stCondLst>
                                    <p:cond delay="0"/>
                                  </p:stCondLst>
                                  <p:childTnLst>
                                    <p:set>
                                      <p:cBhvr>
                                        <p:cTn id="538" dur="1" fill="hold">
                                          <p:stCondLst>
                                            <p:cond delay="0"/>
                                          </p:stCondLst>
                                        </p:cTn>
                                        <p:tgtEl>
                                          <p:spTgt spid="442"/>
                                        </p:tgtEl>
                                        <p:attrNameLst>
                                          <p:attrName>style.visibility</p:attrName>
                                        </p:attrNameLst>
                                      </p:cBhvr>
                                      <p:to>
                                        <p:strVal val="visible"/>
                                      </p:to>
                                    </p:set>
                                    <p:animEffect transition="in" filter="wipe(right)">
                                      <p:cBhvr>
                                        <p:cTn id="539" dur="500"/>
                                        <p:tgtEl>
                                          <p:spTgt spid="442"/>
                                        </p:tgtEl>
                                      </p:cBhvr>
                                    </p:animEffect>
                                  </p:childTnLst>
                                </p:cTn>
                              </p:par>
                            </p:childTnLst>
                          </p:cTn>
                        </p:par>
                      </p:childTnLst>
                    </p:cTn>
                  </p:par>
                  <p:par>
                    <p:cTn id="540" fill="hold">
                      <p:stCondLst>
                        <p:cond delay="indefinite"/>
                      </p:stCondLst>
                      <p:childTnLst>
                        <p:par>
                          <p:cTn id="541" fill="hold">
                            <p:stCondLst>
                              <p:cond delay="0"/>
                            </p:stCondLst>
                            <p:childTnLst>
                              <p:par>
                                <p:cTn id="542" presetID="1" presetClass="exit" presetSubtype="0" fill="hold" nodeType="clickEffect">
                                  <p:stCondLst>
                                    <p:cond delay="0"/>
                                  </p:stCondLst>
                                  <p:childTnLst>
                                    <p:set>
                                      <p:cBhvr>
                                        <p:cTn id="543" dur="1" fill="hold">
                                          <p:stCondLst>
                                            <p:cond delay="0"/>
                                          </p:stCondLst>
                                        </p:cTn>
                                        <p:tgtEl>
                                          <p:spTgt spid="430"/>
                                        </p:tgtEl>
                                        <p:attrNameLst>
                                          <p:attrName>style.visibility</p:attrName>
                                        </p:attrNameLst>
                                      </p:cBhvr>
                                      <p:to>
                                        <p:strVal val="hidden"/>
                                      </p:to>
                                    </p:set>
                                  </p:childTnLst>
                                </p:cTn>
                              </p:par>
                            </p:childTnLst>
                          </p:cTn>
                        </p:par>
                      </p:childTnLst>
                    </p:cTn>
                  </p:par>
                  <p:par>
                    <p:cTn id="544" fill="hold">
                      <p:stCondLst>
                        <p:cond delay="indefinite"/>
                      </p:stCondLst>
                      <p:childTnLst>
                        <p:par>
                          <p:cTn id="545" fill="hold">
                            <p:stCondLst>
                              <p:cond delay="0"/>
                            </p:stCondLst>
                            <p:childTnLst>
                              <p:par>
                                <p:cTn id="546" presetID="10" presetClass="entr" presetSubtype="0" fill="hold" nodeType="clickEffect">
                                  <p:stCondLst>
                                    <p:cond delay="0"/>
                                  </p:stCondLst>
                                  <p:childTnLst>
                                    <p:set>
                                      <p:cBhvr>
                                        <p:cTn id="547" dur="1" fill="hold">
                                          <p:stCondLst>
                                            <p:cond delay="0"/>
                                          </p:stCondLst>
                                        </p:cTn>
                                        <p:tgtEl>
                                          <p:spTgt spid="433"/>
                                        </p:tgtEl>
                                        <p:attrNameLst>
                                          <p:attrName>style.visibility</p:attrName>
                                        </p:attrNameLst>
                                      </p:cBhvr>
                                      <p:to>
                                        <p:strVal val="visible"/>
                                      </p:to>
                                    </p:set>
                                    <p:animEffect transition="in" filter="fade">
                                      <p:cBhvr>
                                        <p:cTn id="548" dur="500"/>
                                        <p:tgtEl>
                                          <p:spTgt spid="433"/>
                                        </p:tgtEl>
                                      </p:cBhvr>
                                    </p:animEffect>
                                  </p:childTnLst>
                                </p:cTn>
                              </p:par>
                            </p:childTnLst>
                          </p:cTn>
                        </p:par>
                      </p:childTnLst>
                    </p:cTn>
                  </p:par>
                  <p:par>
                    <p:cTn id="549" fill="hold">
                      <p:stCondLst>
                        <p:cond delay="indefinite"/>
                      </p:stCondLst>
                      <p:childTnLst>
                        <p:par>
                          <p:cTn id="550" fill="hold">
                            <p:stCondLst>
                              <p:cond delay="0"/>
                            </p:stCondLst>
                            <p:childTnLst>
                              <p:par>
                                <p:cTn id="551" presetID="10" presetClass="exit" presetSubtype="0" fill="hold" nodeType="clickEffect">
                                  <p:stCondLst>
                                    <p:cond delay="0"/>
                                  </p:stCondLst>
                                  <p:childTnLst>
                                    <p:animEffect transition="out" filter="fade">
                                      <p:cBhvr>
                                        <p:cTn id="552" dur="500"/>
                                        <p:tgtEl>
                                          <p:spTgt spid="433"/>
                                        </p:tgtEl>
                                      </p:cBhvr>
                                    </p:animEffect>
                                    <p:set>
                                      <p:cBhvr>
                                        <p:cTn id="553" dur="1" fill="hold">
                                          <p:stCondLst>
                                            <p:cond delay="499"/>
                                          </p:stCondLst>
                                        </p:cTn>
                                        <p:tgtEl>
                                          <p:spTgt spid="433"/>
                                        </p:tgtEl>
                                        <p:attrNameLst>
                                          <p:attrName>style.visibility</p:attrName>
                                        </p:attrNameLst>
                                      </p:cBhvr>
                                      <p:to>
                                        <p:strVal val="hidden"/>
                                      </p:to>
                                    </p:set>
                                  </p:childTnLst>
                                </p:cTn>
                              </p:par>
                            </p:childTnLst>
                          </p:cTn>
                        </p:par>
                      </p:childTnLst>
                    </p:cTn>
                  </p:par>
                  <p:par>
                    <p:cTn id="554" fill="hold">
                      <p:stCondLst>
                        <p:cond delay="indefinite"/>
                      </p:stCondLst>
                      <p:childTnLst>
                        <p:par>
                          <p:cTn id="555" fill="hold">
                            <p:stCondLst>
                              <p:cond delay="0"/>
                            </p:stCondLst>
                            <p:childTnLst>
                              <p:par>
                                <p:cTn id="556" presetID="10" presetClass="entr" presetSubtype="0" fill="hold" nodeType="clickEffect">
                                  <p:stCondLst>
                                    <p:cond delay="0"/>
                                  </p:stCondLst>
                                  <p:childTnLst>
                                    <p:set>
                                      <p:cBhvr>
                                        <p:cTn id="557" dur="1" fill="hold">
                                          <p:stCondLst>
                                            <p:cond delay="0"/>
                                          </p:stCondLst>
                                        </p:cTn>
                                        <p:tgtEl>
                                          <p:spTgt spid="436"/>
                                        </p:tgtEl>
                                        <p:attrNameLst>
                                          <p:attrName>style.visibility</p:attrName>
                                        </p:attrNameLst>
                                      </p:cBhvr>
                                      <p:to>
                                        <p:strVal val="visible"/>
                                      </p:to>
                                    </p:set>
                                    <p:animEffect transition="in" filter="fade">
                                      <p:cBhvr>
                                        <p:cTn id="558" dur="500"/>
                                        <p:tgtEl>
                                          <p:spTgt spid="436"/>
                                        </p:tgtEl>
                                      </p:cBhvr>
                                    </p:animEffect>
                                  </p:childTnLst>
                                </p:cTn>
                              </p:par>
                            </p:childTnLst>
                          </p:cTn>
                        </p:par>
                      </p:childTnLst>
                    </p:cTn>
                  </p:par>
                  <p:par>
                    <p:cTn id="559" fill="hold">
                      <p:stCondLst>
                        <p:cond delay="indefinite"/>
                      </p:stCondLst>
                      <p:childTnLst>
                        <p:par>
                          <p:cTn id="560" fill="hold">
                            <p:stCondLst>
                              <p:cond delay="0"/>
                            </p:stCondLst>
                            <p:childTnLst>
                              <p:par>
                                <p:cTn id="561" presetID="1" presetClass="entr" presetSubtype="0" fill="hold" grpId="0" nodeType="clickEffect">
                                  <p:stCondLst>
                                    <p:cond delay="0"/>
                                  </p:stCondLst>
                                  <p:childTnLst>
                                    <p:set>
                                      <p:cBhvr>
                                        <p:cTn id="562" dur="1" fill="hold">
                                          <p:stCondLst>
                                            <p:cond delay="0"/>
                                          </p:stCondLst>
                                        </p:cTn>
                                        <p:tgtEl>
                                          <p:spTgt spid="450"/>
                                        </p:tgtEl>
                                        <p:attrNameLst>
                                          <p:attrName>style.visibility</p:attrName>
                                        </p:attrNameLst>
                                      </p:cBhvr>
                                      <p:to>
                                        <p:strVal val="visible"/>
                                      </p:to>
                                    </p:set>
                                  </p:childTnLst>
                                </p:cTn>
                              </p:par>
                            </p:childTnLst>
                          </p:cTn>
                        </p:par>
                      </p:childTnLst>
                    </p:cTn>
                  </p:par>
                  <p:par>
                    <p:cTn id="563" fill="hold">
                      <p:stCondLst>
                        <p:cond delay="indefinite"/>
                      </p:stCondLst>
                      <p:childTnLst>
                        <p:par>
                          <p:cTn id="564" fill="hold">
                            <p:stCondLst>
                              <p:cond delay="0"/>
                            </p:stCondLst>
                            <p:childTnLst>
                              <p:par>
                                <p:cTn id="565" presetID="1" presetClass="entr" presetSubtype="0" fill="hold" grpId="0" nodeType="clickEffect">
                                  <p:stCondLst>
                                    <p:cond delay="0"/>
                                  </p:stCondLst>
                                  <p:childTnLst>
                                    <p:set>
                                      <p:cBhvr>
                                        <p:cTn id="566" dur="1" fill="hold">
                                          <p:stCondLst>
                                            <p:cond delay="0"/>
                                          </p:stCondLst>
                                        </p:cTn>
                                        <p:tgtEl>
                                          <p:spTgt spid="444"/>
                                        </p:tgtEl>
                                        <p:attrNameLst>
                                          <p:attrName>style.visibility</p:attrName>
                                        </p:attrNameLst>
                                      </p:cBhvr>
                                      <p:to>
                                        <p:strVal val="visible"/>
                                      </p:to>
                                    </p:set>
                                  </p:childTnLst>
                                </p:cTn>
                              </p:par>
                            </p:childTnLst>
                          </p:cTn>
                        </p:par>
                      </p:childTnLst>
                    </p:cTn>
                  </p:par>
                  <p:par>
                    <p:cTn id="567" fill="hold">
                      <p:stCondLst>
                        <p:cond delay="indefinite"/>
                      </p:stCondLst>
                      <p:childTnLst>
                        <p:par>
                          <p:cTn id="568" fill="hold">
                            <p:stCondLst>
                              <p:cond delay="0"/>
                            </p:stCondLst>
                            <p:childTnLst>
                              <p:par>
                                <p:cTn id="569" presetID="1" presetClass="entr" presetSubtype="0" fill="hold" grpId="0" nodeType="clickEffect">
                                  <p:stCondLst>
                                    <p:cond delay="0"/>
                                  </p:stCondLst>
                                  <p:childTnLst>
                                    <p:set>
                                      <p:cBhvr>
                                        <p:cTn id="570" dur="1" fill="hold">
                                          <p:stCondLst>
                                            <p:cond delay="0"/>
                                          </p:stCondLst>
                                        </p:cTn>
                                        <p:tgtEl>
                                          <p:spTgt spid="445"/>
                                        </p:tgtEl>
                                        <p:attrNameLst>
                                          <p:attrName>style.visibility</p:attrName>
                                        </p:attrNameLst>
                                      </p:cBhvr>
                                      <p:to>
                                        <p:strVal val="visible"/>
                                      </p:to>
                                    </p:set>
                                  </p:childTnLst>
                                </p:cTn>
                              </p:par>
                            </p:childTnLst>
                          </p:cTn>
                        </p:par>
                      </p:childTnLst>
                    </p:cTn>
                  </p:par>
                  <p:par>
                    <p:cTn id="571" fill="hold">
                      <p:stCondLst>
                        <p:cond delay="indefinite"/>
                      </p:stCondLst>
                      <p:childTnLst>
                        <p:par>
                          <p:cTn id="572" fill="hold">
                            <p:stCondLst>
                              <p:cond delay="0"/>
                            </p:stCondLst>
                            <p:childTnLst>
                              <p:par>
                                <p:cTn id="573" presetID="1" presetClass="entr" presetSubtype="0" fill="hold" grpId="0" nodeType="clickEffect">
                                  <p:stCondLst>
                                    <p:cond delay="0"/>
                                  </p:stCondLst>
                                  <p:childTnLst>
                                    <p:set>
                                      <p:cBhvr>
                                        <p:cTn id="574" dur="1" fill="hold">
                                          <p:stCondLst>
                                            <p:cond delay="0"/>
                                          </p:stCondLst>
                                        </p:cTn>
                                        <p:tgtEl>
                                          <p:spTgt spid="446"/>
                                        </p:tgtEl>
                                        <p:attrNameLst>
                                          <p:attrName>style.visibility</p:attrName>
                                        </p:attrNameLst>
                                      </p:cBhvr>
                                      <p:to>
                                        <p:strVal val="visible"/>
                                      </p:to>
                                    </p:set>
                                  </p:childTnLst>
                                </p:cTn>
                              </p:par>
                            </p:childTnLst>
                          </p:cTn>
                        </p:par>
                      </p:childTnLst>
                    </p:cTn>
                  </p:par>
                  <p:par>
                    <p:cTn id="575" fill="hold">
                      <p:stCondLst>
                        <p:cond delay="indefinite"/>
                      </p:stCondLst>
                      <p:childTnLst>
                        <p:par>
                          <p:cTn id="576" fill="hold">
                            <p:stCondLst>
                              <p:cond delay="0"/>
                            </p:stCondLst>
                            <p:childTnLst>
                              <p:par>
                                <p:cTn id="577" presetID="1" presetClass="entr" presetSubtype="0" fill="hold" grpId="0" nodeType="clickEffect">
                                  <p:stCondLst>
                                    <p:cond delay="0"/>
                                  </p:stCondLst>
                                  <p:childTnLst>
                                    <p:set>
                                      <p:cBhvr>
                                        <p:cTn id="578" dur="1" fill="hold">
                                          <p:stCondLst>
                                            <p:cond delay="0"/>
                                          </p:stCondLst>
                                        </p:cTn>
                                        <p:tgtEl>
                                          <p:spTgt spid="443"/>
                                        </p:tgtEl>
                                        <p:attrNameLst>
                                          <p:attrName>style.visibility</p:attrName>
                                        </p:attrNameLst>
                                      </p:cBhvr>
                                      <p:to>
                                        <p:strVal val="visible"/>
                                      </p:to>
                                    </p:set>
                                  </p:childTnLst>
                                </p:cTn>
                              </p:par>
                            </p:childTnLst>
                          </p:cTn>
                        </p:par>
                      </p:childTnLst>
                    </p:cTn>
                  </p:par>
                  <p:par>
                    <p:cTn id="579" fill="hold">
                      <p:stCondLst>
                        <p:cond delay="indefinite"/>
                      </p:stCondLst>
                      <p:childTnLst>
                        <p:par>
                          <p:cTn id="580" fill="hold">
                            <p:stCondLst>
                              <p:cond delay="0"/>
                            </p:stCondLst>
                            <p:childTnLst>
                              <p:par>
                                <p:cTn id="581" presetID="1" presetClass="entr" presetSubtype="0" fill="hold" grpId="0" nodeType="clickEffect">
                                  <p:stCondLst>
                                    <p:cond delay="0"/>
                                  </p:stCondLst>
                                  <p:childTnLst>
                                    <p:set>
                                      <p:cBhvr>
                                        <p:cTn id="582" dur="1" fill="hold">
                                          <p:stCondLst>
                                            <p:cond delay="0"/>
                                          </p:stCondLst>
                                        </p:cTn>
                                        <p:tgtEl>
                                          <p:spTgt spid="447"/>
                                        </p:tgtEl>
                                        <p:attrNameLst>
                                          <p:attrName>style.visibility</p:attrName>
                                        </p:attrNameLst>
                                      </p:cBhvr>
                                      <p:to>
                                        <p:strVal val="visible"/>
                                      </p:to>
                                    </p:set>
                                  </p:childTnLst>
                                </p:cTn>
                              </p:par>
                            </p:childTnLst>
                          </p:cTn>
                        </p:par>
                      </p:childTnLst>
                    </p:cTn>
                  </p:par>
                  <p:par>
                    <p:cTn id="583" fill="hold">
                      <p:stCondLst>
                        <p:cond delay="indefinite"/>
                      </p:stCondLst>
                      <p:childTnLst>
                        <p:par>
                          <p:cTn id="584" fill="hold">
                            <p:stCondLst>
                              <p:cond delay="0"/>
                            </p:stCondLst>
                            <p:childTnLst>
                              <p:par>
                                <p:cTn id="585" presetID="1" presetClass="entr" presetSubtype="0" fill="hold" grpId="0" nodeType="clickEffect">
                                  <p:stCondLst>
                                    <p:cond delay="0"/>
                                  </p:stCondLst>
                                  <p:childTnLst>
                                    <p:set>
                                      <p:cBhvr>
                                        <p:cTn id="586" dur="1" fill="hold">
                                          <p:stCondLst>
                                            <p:cond delay="0"/>
                                          </p:stCondLst>
                                        </p:cTn>
                                        <p:tgtEl>
                                          <p:spTgt spid="448"/>
                                        </p:tgtEl>
                                        <p:attrNameLst>
                                          <p:attrName>style.visibility</p:attrName>
                                        </p:attrNameLst>
                                      </p:cBhvr>
                                      <p:to>
                                        <p:strVal val="visible"/>
                                      </p:to>
                                    </p:set>
                                  </p:childTnLst>
                                </p:cTn>
                              </p:par>
                            </p:childTnLst>
                          </p:cTn>
                        </p:par>
                      </p:childTnLst>
                    </p:cTn>
                  </p:par>
                  <p:par>
                    <p:cTn id="587" fill="hold">
                      <p:stCondLst>
                        <p:cond delay="indefinite"/>
                      </p:stCondLst>
                      <p:childTnLst>
                        <p:par>
                          <p:cTn id="588" fill="hold">
                            <p:stCondLst>
                              <p:cond delay="0"/>
                            </p:stCondLst>
                            <p:childTnLst>
                              <p:par>
                                <p:cTn id="589" presetID="1" presetClass="entr" presetSubtype="0" fill="hold" grpId="0" nodeType="clickEffect">
                                  <p:stCondLst>
                                    <p:cond delay="0"/>
                                  </p:stCondLst>
                                  <p:childTnLst>
                                    <p:set>
                                      <p:cBhvr>
                                        <p:cTn id="590" dur="1" fill="hold">
                                          <p:stCondLst>
                                            <p:cond delay="0"/>
                                          </p:stCondLst>
                                        </p:cTn>
                                        <p:tgtEl>
                                          <p:spTgt spid="449"/>
                                        </p:tgtEl>
                                        <p:attrNameLst>
                                          <p:attrName>style.visibility</p:attrName>
                                        </p:attrNameLst>
                                      </p:cBhvr>
                                      <p:to>
                                        <p:strVal val="visible"/>
                                      </p:to>
                                    </p:set>
                                  </p:childTnLst>
                                </p:cTn>
                              </p:par>
                            </p:childTnLst>
                          </p:cTn>
                        </p:par>
                      </p:childTnLst>
                    </p:cTn>
                  </p:par>
                  <p:par>
                    <p:cTn id="591" fill="hold">
                      <p:stCondLst>
                        <p:cond delay="indefinite"/>
                      </p:stCondLst>
                      <p:childTnLst>
                        <p:par>
                          <p:cTn id="592" fill="hold">
                            <p:stCondLst>
                              <p:cond delay="0"/>
                            </p:stCondLst>
                            <p:childTnLst>
                              <p:par>
                                <p:cTn id="593" presetID="1" presetClass="entr" presetSubtype="0" fill="hold" grpId="0" nodeType="clickEffect">
                                  <p:stCondLst>
                                    <p:cond delay="0"/>
                                  </p:stCondLst>
                                  <p:childTnLst>
                                    <p:set>
                                      <p:cBhvr>
                                        <p:cTn id="594" dur="1" fill="hold">
                                          <p:stCondLst>
                                            <p:cond delay="0"/>
                                          </p:stCondLst>
                                        </p:cTn>
                                        <p:tgtEl>
                                          <p:spTgt spid="451"/>
                                        </p:tgtEl>
                                        <p:attrNameLst>
                                          <p:attrName>style.visibility</p:attrName>
                                        </p:attrNameLst>
                                      </p:cBhvr>
                                      <p:to>
                                        <p:strVal val="visible"/>
                                      </p:to>
                                    </p:set>
                                  </p:childTnLst>
                                </p:cTn>
                              </p:par>
                            </p:childTnLst>
                          </p:cTn>
                        </p:par>
                      </p:childTnLst>
                    </p:cTn>
                  </p:par>
                  <p:par>
                    <p:cTn id="595" fill="hold">
                      <p:stCondLst>
                        <p:cond delay="indefinite"/>
                      </p:stCondLst>
                      <p:childTnLst>
                        <p:par>
                          <p:cTn id="596" fill="hold">
                            <p:stCondLst>
                              <p:cond delay="0"/>
                            </p:stCondLst>
                            <p:childTnLst>
                              <p:par>
                                <p:cTn id="597" presetID="1" presetClass="entr" presetSubtype="0" fill="hold" grpId="0" nodeType="clickEffect">
                                  <p:stCondLst>
                                    <p:cond delay="0"/>
                                  </p:stCondLst>
                                  <p:childTnLst>
                                    <p:set>
                                      <p:cBhvr>
                                        <p:cTn id="598" dur="1" fill="hold">
                                          <p:stCondLst>
                                            <p:cond delay="0"/>
                                          </p:stCondLst>
                                        </p:cTn>
                                        <p:tgtEl>
                                          <p:spTgt spid="452"/>
                                        </p:tgtEl>
                                        <p:attrNameLst>
                                          <p:attrName>style.visibility</p:attrName>
                                        </p:attrNameLst>
                                      </p:cBhvr>
                                      <p:to>
                                        <p:strVal val="visible"/>
                                      </p:to>
                                    </p:set>
                                  </p:childTnLst>
                                </p:cTn>
                              </p:par>
                            </p:childTnLst>
                          </p:cTn>
                        </p:par>
                      </p:childTnLst>
                    </p:cTn>
                  </p:par>
                  <p:par>
                    <p:cTn id="599" fill="hold">
                      <p:stCondLst>
                        <p:cond delay="indefinite"/>
                      </p:stCondLst>
                      <p:childTnLst>
                        <p:par>
                          <p:cTn id="600" fill="hold">
                            <p:stCondLst>
                              <p:cond delay="0"/>
                            </p:stCondLst>
                            <p:childTnLst>
                              <p:par>
                                <p:cTn id="601" presetID="1" presetClass="exit" presetSubtype="0" fill="hold" grpId="1" nodeType="clickEffect">
                                  <p:stCondLst>
                                    <p:cond delay="0"/>
                                  </p:stCondLst>
                                  <p:childTnLst>
                                    <p:set>
                                      <p:cBhvr>
                                        <p:cTn id="602" dur="1" fill="hold">
                                          <p:stCondLst>
                                            <p:cond delay="0"/>
                                          </p:stCondLst>
                                        </p:cTn>
                                        <p:tgtEl>
                                          <p:spTgt spid="442"/>
                                        </p:tgtEl>
                                        <p:attrNameLst>
                                          <p:attrName>style.visibility</p:attrName>
                                        </p:attrNameLst>
                                      </p:cBhvr>
                                      <p:to>
                                        <p:strVal val="hidden"/>
                                      </p:to>
                                    </p:set>
                                  </p:childTnLst>
                                </p:cTn>
                              </p:par>
                              <p:par>
                                <p:cTn id="603" presetID="10" presetClass="exit" presetSubtype="0" fill="hold" nodeType="withEffect">
                                  <p:stCondLst>
                                    <p:cond delay="0"/>
                                  </p:stCondLst>
                                  <p:childTnLst>
                                    <p:animEffect transition="out" filter="fade">
                                      <p:cBhvr>
                                        <p:cTn id="604" dur="500"/>
                                        <p:tgtEl>
                                          <p:spTgt spid="436"/>
                                        </p:tgtEl>
                                      </p:cBhvr>
                                    </p:animEffect>
                                    <p:set>
                                      <p:cBhvr>
                                        <p:cTn id="605" dur="1" fill="hold">
                                          <p:stCondLst>
                                            <p:cond delay="499"/>
                                          </p:stCondLst>
                                        </p:cTn>
                                        <p:tgtEl>
                                          <p:spTgt spid="436"/>
                                        </p:tgtEl>
                                        <p:attrNameLst>
                                          <p:attrName>style.visibility</p:attrName>
                                        </p:attrNameLst>
                                      </p:cBhvr>
                                      <p:to>
                                        <p:strVal val="hidden"/>
                                      </p:to>
                                    </p:set>
                                  </p:childTnLst>
                                </p:cTn>
                              </p:par>
                              <p:par>
                                <p:cTn id="606" presetID="1" presetClass="exit" presetSubtype="0" fill="hold" grpId="1" nodeType="withEffect">
                                  <p:stCondLst>
                                    <p:cond delay="0"/>
                                  </p:stCondLst>
                                  <p:childTnLst>
                                    <p:set>
                                      <p:cBhvr>
                                        <p:cTn id="607" dur="1" fill="hold">
                                          <p:stCondLst>
                                            <p:cond delay="0"/>
                                          </p:stCondLst>
                                        </p:cTn>
                                        <p:tgtEl>
                                          <p:spTgt spid="441"/>
                                        </p:tgtEl>
                                        <p:attrNameLst>
                                          <p:attrName>style.visibility</p:attrName>
                                        </p:attrNameLst>
                                      </p:cBhvr>
                                      <p:to>
                                        <p:strVal val="hidden"/>
                                      </p:to>
                                    </p:set>
                                  </p:childTnLst>
                                </p:cTn>
                              </p:par>
                            </p:childTnLst>
                          </p:cTn>
                        </p:par>
                      </p:childTnLst>
                    </p:cTn>
                  </p:par>
                  <p:par>
                    <p:cTn id="608" fill="hold">
                      <p:stCondLst>
                        <p:cond delay="indefinite"/>
                      </p:stCondLst>
                      <p:childTnLst>
                        <p:par>
                          <p:cTn id="609" fill="hold">
                            <p:stCondLst>
                              <p:cond delay="0"/>
                            </p:stCondLst>
                            <p:childTnLst>
                              <p:par>
                                <p:cTn id="610" presetID="1" presetClass="entr" presetSubtype="0" fill="hold" grpId="0" nodeType="clickEffect">
                                  <p:stCondLst>
                                    <p:cond delay="0"/>
                                  </p:stCondLst>
                                  <p:childTnLst>
                                    <p:set>
                                      <p:cBhvr>
                                        <p:cTn id="611" dur="1" fill="hold">
                                          <p:stCondLst>
                                            <p:cond delay="0"/>
                                          </p:stCondLst>
                                        </p:cTn>
                                        <p:tgtEl>
                                          <p:spTgt spid="456"/>
                                        </p:tgtEl>
                                        <p:attrNameLst>
                                          <p:attrName>style.visibility</p:attrName>
                                        </p:attrNameLst>
                                      </p:cBhvr>
                                      <p:to>
                                        <p:strVal val="visible"/>
                                      </p:to>
                                    </p:set>
                                  </p:childTnLst>
                                </p:cTn>
                              </p:par>
                            </p:childTnLst>
                          </p:cTn>
                        </p:par>
                      </p:childTnLst>
                    </p:cTn>
                  </p:par>
                  <p:par>
                    <p:cTn id="612" fill="hold">
                      <p:stCondLst>
                        <p:cond delay="indefinite"/>
                      </p:stCondLst>
                      <p:childTnLst>
                        <p:par>
                          <p:cTn id="613" fill="hold">
                            <p:stCondLst>
                              <p:cond delay="0"/>
                            </p:stCondLst>
                            <p:childTnLst>
                              <p:par>
                                <p:cTn id="614" presetID="1" presetClass="entr" presetSubtype="0" fill="hold" grpId="0" nodeType="clickEffect">
                                  <p:stCondLst>
                                    <p:cond delay="0"/>
                                  </p:stCondLst>
                                  <p:childTnLst>
                                    <p:set>
                                      <p:cBhvr>
                                        <p:cTn id="615" dur="1" fill="hold">
                                          <p:stCondLst>
                                            <p:cond delay="0"/>
                                          </p:stCondLst>
                                        </p:cTn>
                                        <p:tgtEl>
                                          <p:spTgt spid="453"/>
                                        </p:tgtEl>
                                        <p:attrNameLst>
                                          <p:attrName>style.visibility</p:attrName>
                                        </p:attrNameLst>
                                      </p:cBhvr>
                                      <p:to>
                                        <p:strVal val="visible"/>
                                      </p:to>
                                    </p:set>
                                  </p:childTnLst>
                                </p:cTn>
                              </p:par>
                            </p:childTnLst>
                          </p:cTn>
                        </p:par>
                      </p:childTnLst>
                    </p:cTn>
                  </p:par>
                  <p:par>
                    <p:cTn id="616" fill="hold">
                      <p:stCondLst>
                        <p:cond delay="indefinite"/>
                      </p:stCondLst>
                      <p:childTnLst>
                        <p:par>
                          <p:cTn id="617" fill="hold">
                            <p:stCondLst>
                              <p:cond delay="0"/>
                            </p:stCondLst>
                            <p:childTnLst>
                              <p:par>
                                <p:cTn id="618" presetID="1" presetClass="entr" presetSubtype="0" fill="hold" grpId="0" nodeType="clickEffect">
                                  <p:stCondLst>
                                    <p:cond delay="0"/>
                                  </p:stCondLst>
                                  <p:childTnLst>
                                    <p:set>
                                      <p:cBhvr>
                                        <p:cTn id="619" dur="1" fill="hold">
                                          <p:stCondLst>
                                            <p:cond delay="0"/>
                                          </p:stCondLst>
                                        </p:cTn>
                                        <p:tgtEl>
                                          <p:spTgt spid="454"/>
                                        </p:tgtEl>
                                        <p:attrNameLst>
                                          <p:attrName>style.visibility</p:attrName>
                                        </p:attrNameLst>
                                      </p:cBhvr>
                                      <p:to>
                                        <p:strVal val="visible"/>
                                      </p:to>
                                    </p:set>
                                  </p:childTnLst>
                                </p:cTn>
                              </p:par>
                            </p:childTnLst>
                          </p:cTn>
                        </p:par>
                      </p:childTnLst>
                    </p:cTn>
                  </p:par>
                  <p:par>
                    <p:cTn id="620" fill="hold">
                      <p:stCondLst>
                        <p:cond delay="indefinite"/>
                      </p:stCondLst>
                      <p:childTnLst>
                        <p:par>
                          <p:cTn id="621" fill="hold">
                            <p:stCondLst>
                              <p:cond delay="0"/>
                            </p:stCondLst>
                            <p:childTnLst>
                              <p:par>
                                <p:cTn id="622" presetID="1" presetClass="entr" presetSubtype="0" fill="hold" grpId="0" nodeType="clickEffect">
                                  <p:stCondLst>
                                    <p:cond delay="0"/>
                                  </p:stCondLst>
                                  <p:childTnLst>
                                    <p:set>
                                      <p:cBhvr>
                                        <p:cTn id="623" dur="1" fill="hold">
                                          <p:stCondLst>
                                            <p:cond delay="0"/>
                                          </p:stCondLst>
                                        </p:cTn>
                                        <p:tgtEl>
                                          <p:spTgt spid="455"/>
                                        </p:tgtEl>
                                        <p:attrNameLst>
                                          <p:attrName>style.visibility</p:attrName>
                                        </p:attrNameLst>
                                      </p:cBhvr>
                                      <p:to>
                                        <p:strVal val="visible"/>
                                      </p:to>
                                    </p:set>
                                  </p:childTnLst>
                                </p:cTn>
                              </p:par>
                            </p:childTnLst>
                          </p:cTn>
                        </p:par>
                      </p:childTnLst>
                    </p:cTn>
                  </p:par>
                  <p:par>
                    <p:cTn id="624" fill="hold">
                      <p:stCondLst>
                        <p:cond delay="indefinite"/>
                      </p:stCondLst>
                      <p:childTnLst>
                        <p:par>
                          <p:cTn id="625" fill="hold">
                            <p:stCondLst>
                              <p:cond delay="0"/>
                            </p:stCondLst>
                            <p:childTnLst>
                              <p:par>
                                <p:cTn id="626" presetID="10" presetClass="entr" presetSubtype="0" fill="hold" nodeType="clickEffect">
                                  <p:stCondLst>
                                    <p:cond delay="0"/>
                                  </p:stCondLst>
                                  <p:childTnLst>
                                    <p:set>
                                      <p:cBhvr>
                                        <p:cTn id="627" dur="1" fill="hold">
                                          <p:stCondLst>
                                            <p:cond delay="0"/>
                                          </p:stCondLst>
                                        </p:cTn>
                                        <p:tgtEl>
                                          <p:spTgt spid="458"/>
                                        </p:tgtEl>
                                        <p:attrNameLst>
                                          <p:attrName>style.visibility</p:attrName>
                                        </p:attrNameLst>
                                      </p:cBhvr>
                                      <p:to>
                                        <p:strVal val="visible"/>
                                      </p:to>
                                    </p:set>
                                    <p:animEffect transition="in" filter="fade">
                                      <p:cBhvr>
                                        <p:cTn id="628" dur="500"/>
                                        <p:tgtEl>
                                          <p:spTgt spid="458"/>
                                        </p:tgtEl>
                                      </p:cBhvr>
                                    </p:animEffect>
                                  </p:childTnLst>
                                </p:cTn>
                              </p:par>
                            </p:childTnLst>
                          </p:cTn>
                        </p:par>
                      </p:childTnLst>
                    </p:cTn>
                  </p:par>
                  <p:par>
                    <p:cTn id="629" fill="hold">
                      <p:stCondLst>
                        <p:cond delay="indefinite"/>
                      </p:stCondLst>
                      <p:childTnLst>
                        <p:par>
                          <p:cTn id="630" fill="hold">
                            <p:stCondLst>
                              <p:cond delay="0"/>
                            </p:stCondLst>
                            <p:childTnLst>
                              <p:par>
                                <p:cTn id="631" presetID="1" presetClass="entr" presetSubtype="0" fill="hold" grpId="0" nodeType="clickEffect">
                                  <p:stCondLst>
                                    <p:cond delay="0"/>
                                  </p:stCondLst>
                                  <p:childTnLst>
                                    <p:set>
                                      <p:cBhvr>
                                        <p:cTn id="632" dur="1" fill="hold">
                                          <p:stCondLst>
                                            <p:cond delay="0"/>
                                          </p:stCondLst>
                                        </p:cTn>
                                        <p:tgtEl>
                                          <p:spTgt spid="457"/>
                                        </p:tgtEl>
                                        <p:attrNameLst>
                                          <p:attrName>style.visibility</p:attrName>
                                        </p:attrNameLst>
                                      </p:cBhvr>
                                      <p:to>
                                        <p:strVal val="visible"/>
                                      </p:to>
                                    </p:set>
                                  </p:childTnLst>
                                </p:cTn>
                              </p:par>
                            </p:childTnLst>
                          </p:cTn>
                        </p:par>
                      </p:childTnLst>
                    </p:cTn>
                  </p:par>
                  <p:par>
                    <p:cTn id="633" fill="hold">
                      <p:stCondLst>
                        <p:cond delay="indefinite"/>
                      </p:stCondLst>
                      <p:childTnLst>
                        <p:par>
                          <p:cTn id="634" fill="hold">
                            <p:stCondLst>
                              <p:cond delay="0"/>
                            </p:stCondLst>
                            <p:childTnLst>
                              <p:par>
                                <p:cTn id="635" presetID="22" presetClass="entr" presetSubtype="8" fill="hold" grpId="0" nodeType="clickEffect">
                                  <p:stCondLst>
                                    <p:cond delay="0"/>
                                  </p:stCondLst>
                                  <p:childTnLst>
                                    <p:set>
                                      <p:cBhvr>
                                        <p:cTn id="636" dur="1" fill="hold">
                                          <p:stCondLst>
                                            <p:cond delay="0"/>
                                          </p:stCondLst>
                                        </p:cTn>
                                        <p:tgtEl>
                                          <p:spTgt spid="464"/>
                                        </p:tgtEl>
                                        <p:attrNameLst>
                                          <p:attrName>style.visibility</p:attrName>
                                        </p:attrNameLst>
                                      </p:cBhvr>
                                      <p:to>
                                        <p:strVal val="visible"/>
                                      </p:to>
                                    </p:set>
                                    <p:animEffect transition="in" filter="wipe(left)">
                                      <p:cBhvr>
                                        <p:cTn id="637" dur="500"/>
                                        <p:tgtEl>
                                          <p:spTgt spid="464"/>
                                        </p:tgtEl>
                                      </p:cBhvr>
                                    </p:animEffect>
                                  </p:childTnLst>
                                </p:cTn>
                              </p:par>
                            </p:childTnLst>
                          </p:cTn>
                        </p:par>
                      </p:childTnLst>
                    </p:cTn>
                  </p:par>
                  <p:par>
                    <p:cTn id="638" fill="hold">
                      <p:stCondLst>
                        <p:cond delay="indefinite"/>
                      </p:stCondLst>
                      <p:childTnLst>
                        <p:par>
                          <p:cTn id="639" fill="hold">
                            <p:stCondLst>
                              <p:cond delay="0"/>
                            </p:stCondLst>
                            <p:childTnLst>
                              <p:par>
                                <p:cTn id="640" presetID="1" presetClass="exit" presetSubtype="0" fill="hold" nodeType="clickEffect">
                                  <p:stCondLst>
                                    <p:cond delay="0"/>
                                  </p:stCondLst>
                                  <p:childTnLst>
                                    <p:set>
                                      <p:cBhvr>
                                        <p:cTn id="641" dur="1" fill="hold">
                                          <p:stCondLst>
                                            <p:cond delay="0"/>
                                          </p:stCondLst>
                                        </p:cTn>
                                        <p:tgtEl>
                                          <p:spTgt spid="458"/>
                                        </p:tgtEl>
                                        <p:attrNameLst>
                                          <p:attrName>style.visibility</p:attrName>
                                        </p:attrNameLst>
                                      </p:cBhvr>
                                      <p:to>
                                        <p:strVal val="hidden"/>
                                      </p:to>
                                    </p:set>
                                  </p:childTnLst>
                                </p:cTn>
                              </p:par>
                            </p:childTnLst>
                          </p:cTn>
                        </p:par>
                      </p:childTnLst>
                    </p:cTn>
                  </p:par>
                  <p:par>
                    <p:cTn id="642" fill="hold">
                      <p:stCondLst>
                        <p:cond delay="indefinite"/>
                      </p:stCondLst>
                      <p:childTnLst>
                        <p:par>
                          <p:cTn id="643" fill="hold">
                            <p:stCondLst>
                              <p:cond delay="0"/>
                            </p:stCondLst>
                            <p:childTnLst>
                              <p:par>
                                <p:cTn id="644" presetID="10" presetClass="entr" presetSubtype="0" fill="hold" nodeType="clickEffect">
                                  <p:stCondLst>
                                    <p:cond delay="0"/>
                                  </p:stCondLst>
                                  <p:childTnLst>
                                    <p:set>
                                      <p:cBhvr>
                                        <p:cTn id="645" dur="1" fill="hold">
                                          <p:stCondLst>
                                            <p:cond delay="0"/>
                                          </p:stCondLst>
                                        </p:cTn>
                                        <p:tgtEl>
                                          <p:spTgt spid="461"/>
                                        </p:tgtEl>
                                        <p:attrNameLst>
                                          <p:attrName>style.visibility</p:attrName>
                                        </p:attrNameLst>
                                      </p:cBhvr>
                                      <p:to>
                                        <p:strVal val="visible"/>
                                      </p:to>
                                    </p:set>
                                    <p:animEffect transition="in" filter="fade">
                                      <p:cBhvr>
                                        <p:cTn id="646" dur="500"/>
                                        <p:tgtEl>
                                          <p:spTgt spid="461"/>
                                        </p:tgtEl>
                                      </p:cBhvr>
                                    </p:animEffect>
                                  </p:childTnLst>
                                </p:cTn>
                              </p:par>
                            </p:childTnLst>
                          </p:cTn>
                        </p:par>
                      </p:childTnLst>
                    </p:cTn>
                  </p:par>
                  <p:par>
                    <p:cTn id="647" fill="hold">
                      <p:stCondLst>
                        <p:cond delay="indefinite"/>
                      </p:stCondLst>
                      <p:childTnLst>
                        <p:par>
                          <p:cTn id="648" fill="hold">
                            <p:stCondLst>
                              <p:cond delay="0"/>
                            </p:stCondLst>
                            <p:childTnLst>
                              <p:par>
                                <p:cTn id="649" presetID="10" presetClass="exit" presetSubtype="0" fill="hold" nodeType="clickEffect">
                                  <p:stCondLst>
                                    <p:cond delay="0"/>
                                  </p:stCondLst>
                                  <p:childTnLst>
                                    <p:animEffect transition="out" filter="fade">
                                      <p:cBhvr>
                                        <p:cTn id="650" dur="500"/>
                                        <p:tgtEl>
                                          <p:spTgt spid="461"/>
                                        </p:tgtEl>
                                      </p:cBhvr>
                                    </p:animEffect>
                                    <p:set>
                                      <p:cBhvr>
                                        <p:cTn id="651" dur="1" fill="hold">
                                          <p:stCondLst>
                                            <p:cond delay="499"/>
                                          </p:stCondLst>
                                        </p:cTn>
                                        <p:tgtEl>
                                          <p:spTgt spid="461"/>
                                        </p:tgtEl>
                                        <p:attrNameLst>
                                          <p:attrName>style.visibility</p:attrName>
                                        </p:attrNameLst>
                                      </p:cBhvr>
                                      <p:to>
                                        <p:strVal val="hidden"/>
                                      </p:to>
                                    </p:set>
                                  </p:childTnLst>
                                </p:cTn>
                              </p:par>
                            </p:childTnLst>
                          </p:cTn>
                        </p:par>
                      </p:childTnLst>
                    </p:cTn>
                  </p:par>
                  <p:par>
                    <p:cTn id="652" fill="hold">
                      <p:stCondLst>
                        <p:cond delay="indefinite"/>
                      </p:stCondLst>
                      <p:childTnLst>
                        <p:par>
                          <p:cTn id="653" fill="hold">
                            <p:stCondLst>
                              <p:cond delay="0"/>
                            </p:stCondLst>
                            <p:childTnLst>
                              <p:par>
                                <p:cTn id="654" presetID="10" presetClass="entr" presetSubtype="0" fill="hold" nodeType="clickEffect">
                                  <p:stCondLst>
                                    <p:cond delay="0"/>
                                  </p:stCondLst>
                                  <p:childTnLst>
                                    <p:set>
                                      <p:cBhvr>
                                        <p:cTn id="655" dur="1" fill="hold">
                                          <p:stCondLst>
                                            <p:cond delay="0"/>
                                          </p:stCondLst>
                                        </p:cTn>
                                        <p:tgtEl>
                                          <p:spTgt spid="465"/>
                                        </p:tgtEl>
                                        <p:attrNameLst>
                                          <p:attrName>style.visibility</p:attrName>
                                        </p:attrNameLst>
                                      </p:cBhvr>
                                      <p:to>
                                        <p:strVal val="visible"/>
                                      </p:to>
                                    </p:set>
                                    <p:animEffect transition="in" filter="fade">
                                      <p:cBhvr>
                                        <p:cTn id="656" dur="500"/>
                                        <p:tgtEl>
                                          <p:spTgt spid="465"/>
                                        </p:tgtEl>
                                      </p:cBhvr>
                                    </p:animEffect>
                                  </p:childTnLst>
                                </p:cTn>
                              </p:par>
                            </p:childTnLst>
                          </p:cTn>
                        </p:par>
                      </p:childTnLst>
                    </p:cTn>
                  </p:par>
                  <p:par>
                    <p:cTn id="657" fill="hold">
                      <p:stCondLst>
                        <p:cond delay="indefinite"/>
                      </p:stCondLst>
                      <p:childTnLst>
                        <p:par>
                          <p:cTn id="658" fill="hold">
                            <p:stCondLst>
                              <p:cond delay="0"/>
                            </p:stCondLst>
                            <p:childTnLst>
                              <p:par>
                                <p:cTn id="659" presetID="1" presetClass="exit" presetSubtype="0" fill="hold" grpId="1" nodeType="clickEffect">
                                  <p:stCondLst>
                                    <p:cond delay="0"/>
                                  </p:stCondLst>
                                  <p:childTnLst>
                                    <p:set>
                                      <p:cBhvr>
                                        <p:cTn id="660" dur="1" fill="hold">
                                          <p:stCondLst>
                                            <p:cond delay="0"/>
                                          </p:stCondLst>
                                        </p:cTn>
                                        <p:tgtEl>
                                          <p:spTgt spid="464"/>
                                        </p:tgtEl>
                                        <p:attrNameLst>
                                          <p:attrName>style.visibility</p:attrName>
                                        </p:attrNameLst>
                                      </p:cBhvr>
                                      <p:to>
                                        <p:strVal val="hidden"/>
                                      </p:to>
                                    </p:set>
                                  </p:childTnLst>
                                </p:cTn>
                              </p:par>
                              <p:par>
                                <p:cTn id="661" presetID="1" presetClass="exit" presetSubtype="0" fill="hold" grpId="1" nodeType="withEffect">
                                  <p:stCondLst>
                                    <p:cond delay="0"/>
                                  </p:stCondLst>
                                  <p:childTnLst>
                                    <p:set>
                                      <p:cBhvr>
                                        <p:cTn id="662" dur="1" fill="hold">
                                          <p:stCondLst>
                                            <p:cond delay="0"/>
                                          </p:stCondLst>
                                        </p:cTn>
                                        <p:tgtEl>
                                          <p:spTgt spid="457"/>
                                        </p:tgtEl>
                                        <p:attrNameLst>
                                          <p:attrName>style.visibility</p:attrName>
                                        </p:attrNameLst>
                                      </p:cBhvr>
                                      <p:to>
                                        <p:strVal val="hidden"/>
                                      </p:to>
                                    </p:set>
                                  </p:childTnLst>
                                </p:cTn>
                              </p:par>
                              <p:par>
                                <p:cTn id="663" presetID="10" presetClass="exit" presetSubtype="0" fill="hold" nodeType="withEffect">
                                  <p:stCondLst>
                                    <p:cond delay="0"/>
                                  </p:stCondLst>
                                  <p:childTnLst>
                                    <p:animEffect transition="out" filter="fade">
                                      <p:cBhvr>
                                        <p:cTn id="664" dur="500"/>
                                        <p:tgtEl>
                                          <p:spTgt spid="465"/>
                                        </p:tgtEl>
                                      </p:cBhvr>
                                    </p:animEffect>
                                    <p:set>
                                      <p:cBhvr>
                                        <p:cTn id="665" dur="1" fill="hold">
                                          <p:stCondLst>
                                            <p:cond delay="499"/>
                                          </p:stCondLst>
                                        </p:cTn>
                                        <p:tgtEl>
                                          <p:spTgt spid="465"/>
                                        </p:tgtEl>
                                        <p:attrNameLst>
                                          <p:attrName>style.visibility</p:attrName>
                                        </p:attrNameLst>
                                      </p:cBhvr>
                                      <p:to>
                                        <p:strVal val="hidden"/>
                                      </p:to>
                                    </p:set>
                                  </p:childTnLst>
                                </p:cTn>
                              </p:par>
                            </p:childTnLst>
                          </p:cTn>
                        </p:par>
                      </p:childTnLst>
                    </p:cTn>
                  </p:par>
                  <p:par>
                    <p:cTn id="666" fill="hold">
                      <p:stCondLst>
                        <p:cond delay="indefinite"/>
                      </p:stCondLst>
                      <p:childTnLst>
                        <p:par>
                          <p:cTn id="667" fill="hold">
                            <p:stCondLst>
                              <p:cond delay="0"/>
                            </p:stCondLst>
                            <p:childTnLst>
                              <p:par>
                                <p:cTn id="668" presetID="1" presetClass="entr" presetSubtype="0" fill="hold" grpId="0" nodeType="clickEffect">
                                  <p:stCondLst>
                                    <p:cond delay="0"/>
                                  </p:stCondLst>
                                  <p:childTnLst>
                                    <p:set>
                                      <p:cBhvr>
                                        <p:cTn id="669" dur="1" fill="hold">
                                          <p:stCondLst>
                                            <p:cond delay="0"/>
                                          </p:stCondLst>
                                        </p:cTn>
                                        <p:tgtEl>
                                          <p:spTgt spid="470"/>
                                        </p:tgtEl>
                                        <p:attrNameLst>
                                          <p:attrName>style.visibility</p:attrName>
                                        </p:attrNameLst>
                                      </p:cBhvr>
                                      <p:to>
                                        <p:strVal val="visible"/>
                                      </p:to>
                                    </p:set>
                                  </p:childTnLst>
                                </p:cTn>
                              </p:par>
                            </p:childTnLst>
                          </p:cTn>
                        </p:par>
                      </p:childTnLst>
                    </p:cTn>
                  </p:par>
                  <p:par>
                    <p:cTn id="670" fill="hold">
                      <p:stCondLst>
                        <p:cond delay="indefinite"/>
                      </p:stCondLst>
                      <p:childTnLst>
                        <p:par>
                          <p:cTn id="671" fill="hold">
                            <p:stCondLst>
                              <p:cond delay="0"/>
                            </p:stCondLst>
                            <p:childTnLst>
                              <p:par>
                                <p:cTn id="672" presetID="1" presetClass="entr" presetSubtype="0" fill="hold" grpId="0" nodeType="clickEffect">
                                  <p:stCondLst>
                                    <p:cond delay="0"/>
                                  </p:stCondLst>
                                  <p:childTnLst>
                                    <p:set>
                                      <p:cBhvr>
                                        <p:cTn id="673" dur="1" fill="hold">
                                          <p:stCondLst>
                                            <p:cond delay="0"/>
                                          </p:stCondLst>
                                        </p:cTn>
                                        <p:tgtEl>
                                          <p:spTgt spid="471"/>
                                        </p:tgtEl>
                                        <p:attrNameLst>
                                          <p:attrName>style.visibility</p:attrName>
                                        </p:attrNameLst>
                                      </p:cBhvr>
                                      <p:to>
                                        <p:strVal val="visible"/>
                                      </p:to>
                                    </p:set>
                                  </p:childTnLst>
                                </p:cTn>
                              </p:par>
                            </p:childTnLst>
                          </p:cTn>
                        </p:par>
                      </p:childTnLst>
                    </p:cTn>
                  </p:par>
                  <p:par>
                    <p:cTn id="674" fill="hold">
                      <p:stCondLst>
                        <p:cond delay="indefinite"/>
                      </p:stCondLst>
                      <p:childTnLst>
                        <p:par>
                          <p:cTn id="675" fill="hold">
                            <p:stCondLst>
                              <p:cond delay="0"/>
                            </p:stCondLst>
                            <p:childTnLst>
                              <p:par>
                                <p:cTn id="676" presetID="1" presetClass="entr" presetSubtype="0" fill="hold" grpId="0" nodeType="clickEffect">
                                  <p:stCondLst>
                                    <p:cond delay="0"/>
                                  </p:stCondLst>
                                  <p:childTnLst>
                                    <p:set>
                                      <p:cBhvr>
                                        <p:cTn id="677" dur="1" fill="hold">
                                          <p:stCondLst>
                                            <p:cond delay="0"/>
                                          </p:stCondLst>
                                        </p:cTn>
                                        <p:tgtEl>
                                          <p:spTgt spid="472"/>
                                        </p:tgtEl>
                                        <p:attrNameLst>
                                          <p:attrName>style.visibility</p:attrName>
                                        </p:attrNameLst>
                                      </p:cBhvr>
                                      <p:to>
                                        <p:strVal val="visible"/>
                                      </p:to>
                                    </p:set>
                                  </p:childTnLst>
                                </p:cTn>
                              </p:par>
                            </p:childTnLst>
                          </p:cTn>
                        </p:par>
                      </p:childTnLst>
                    </p:cTn>
                  </p:par>
                  <p:par>
                    <p:cTn id="678" fill="hold">
                      <p:stCondLst>
                        <p:cond delay="indefinite"/>
                      </p:stCondLst>
                      <p:childTnLst>
                        <p:par>
                          <p:cTn id="679" fill="hold">
                            <p:stCondLst>
                              <p:cond delay="0"/>
                            </p:stCondLst>
                            <p:childTnLst>
                              <p:par>
                                <p:cTn id="680" presetID="1" presetClass="entr" presetSubtype="0" fill="hold" grpId="0" nodeType="clickEffect">
                                  <p:stCondLst>
                                    <p:cond delay="0"/>
                                  </p:stCondLst>
                                  <p:childTnLst>
                                    <p:set>
                                      <p:cBhvr>
                                        <p:cTn id="681" dur="1" fill="hold">
                                          <p:stCondLst>
                                            <p:cond delay="0"/>
                                          </p:stCondLst>
                                        </p:cTn>
                                        <p:tgtEl>
                                          <p:spTgt spid="474"/>
                                        </p:tgtEl>
                                        <p:attrNameLst>
                                          <p:attrName>style.visibility</p:attrName>
                                        </p:attrNameLst>
                                      </p:cBhvr>
                                      <p:to>
                                        <p:strVal val="visible"/>
                                      </p:to>
                                    </p:set>
                                  </p:childTnLst>
                                </p:cTn>
                              </p:par>
                            </p:childTnLst>
                          </p:cTn>
                        </p:par>
                      </p:childTnLst>
                    </p:cTn>
                  </p:par>
                  <p:par>
                    <p:cTn id="682" fill="hold">
                      <p:stCondLst>
                        <p:cond delay="indefinite"/>
                      </p:stCondLst>
                      <p:childTnLst>
                        <p:par>
                          <p:cTn id="683" fill="hold">
                            <p:stCondLst>
                              <p:cond delay="0"/>
                            </p:stCondLst>
                            <p:childTnLst>
                              <p:par>
                                <p:cTn id="684" presetID="1" presetClass="entr" presetSubtype="0" fill="hold" nodeType="clickEffect">
                                  <p:stCondLst>
                                    <p:cond delay="0"/>
                                  </p:stCondLst>
                                  <p:childTnLst>
                                    <p:set>
                                      <p:cBhvr>
                                        <p:cTn id="685" dur="1" fill="hold">
                                          <p:stCondLst>
                                            <p:cond delay="0"/>
                                          </p:stCondLst>
                                        </p:cTn>
                                        <p:tgtEl>
                                          <p:spTgt spid="475"/>
                                        </p:tgtEl>
                                        <p:attrNameLst>
                                          <p:attrName>style.visibility</p:attrName>
                                        </p:attrNameLst>
                                      </p:cBhvr>
                                      <p:to>
                                        <p:strVal val="visible"/>
                                      </p:to>
                                    </p:set>
                                  </p:childTnLst>
                                </p:cTn>
                              </p:par>
                            </p:childTnLst>
                          </p:cTn>
                        </p:par>
                      </p:childTnLst>
                    </p:cTn>
                  </p:par>
                  <p:par>
                    <p:cTn id="686" fill="hold">
                      <p:stCondLst>
                        <p:cond delay="indefinite"/>
                      </p:stCondLst>
                      <p:childTnLst>
                        <p:par>
                          <p:cTn id="687" fill="hold">
                            <p:stCondLst>
                              <p:cond delay="0"/>
                            </p:stCondLst>
                            <p:childTnLst>
                              <p:par>
                                <p:cTn id="688" presetID="1" presetClass="entr" presetSubtype="0" fill="hold" grpId="0" nodeType="clickEffect">
                                  <p:stCondLst>
                                    <p:cond delay="0"/>
                                  </p:stCondLst>
                                  <p:childTnLst>
                                    <p:set>
                                      <p:cBhvr>
                                        <p:cTn id="689" dur="1" fill="hold">
                                          <p:stCondLst>
                                            <p:cond delay="0"/>
                                          </p:stCondLst>
                                        </p:cTn>
                                        <p:tgtEl>
                                          <p:spTgt spid="473"/>
                                        </p:tgtEl>
                                        <p:attrNameLst>
                                          <p:attrName>style.visibility</p:attrName>
                                        </p:attrNameLst>
                                      </p:cBhvr>
                                      <p:to>
                                        <p:strVal val="visible"/>
                                      </p:to>
                                    </p:set>
                                  </p:childTnLst>
                                </p:cTn>
                              </p:par>
                            </p:childTnLst>
                          </p:cTn>
                        </p:par>
                      </p:childTnLst>
                    </p:cTn>
                  </p:par>
                  <p:par>
                    <p:cTn id="690" fill="hold">
                      <p:stCondLst>
                        <p:cond delay="indefinite"/>
                      </p:stCondLst>
                      <p:childTnLst>
                        <p:par>
                          <p:cTn id="691" fill="hold">
                            <p:stCondLst>
                              <p:cond delay="0"/>
                            </p:stCondLst>
                            <p:childTnLst>
                              <p:par>
                                <p:cTn id="692" presetID="22" presetClass="entr" presetSubtype="2" fill="hold" nodeType="clickEffect">
                                  <p:stCondLst>
                                    <p:cond delay="0"/>
                                  </p:stCondLst>
                                  <p:childTnLst>
                                    <p:set>
                                      <p:cBhvr>
                                        <p:cTn id="693" dur="1" fill="hold">
                                          <p:stCondLst>
                                            <p:cond delay="0"/>
                                          </p:stCondLst>
                                        </p:cTn>
                                        <p:tgtEl>
                                          <p:spTgt spid="477"/>
                                        </p:tgtEl>
                                        <p:attrNameLst>
                                          <p:attrName>style.visibility</p:attrName>
                                        </p:attrNameLst>
                                      </p:cBhvr>
                                      <p:to>
                                        <p:strVal val="visible"/>
                                      </p:to>
                                    </p:set>
                                    <p:animEffect transition="in" filter="wipe(right)">
                                      <p:cBhvr>
                                        <p:cTn id="694" dur="500"/>
                                        <p:tgtEl>
                                          <p:spTgt spid="477"/>
                                        </p:tgtEl>
                                      </p:cBhvr>
                                    </p:animEffect>
                                  </p:childTnLst>
                                </p:cTn>
                              </p:par>
                            </p:childTnLst>
                          </p:cTn>
                        </p:par>
                      </p:childTnLst>
                    </p:cTn>
                  </p:par>
                  <p:par>
                    <p:cTn id="695" fill="hold">
                      <p:stCondLst>
                        <p:cond delay="indefinite"/>
                      </p:stCondLst>
                      <p:childTnLst>
                        <p:par>
                          <p:cTn id="696" fill="hold">
                            <p:stCondLst>
                              <p:cond delay="0"/>
                            </p:stCondLst>
                            <p:childTnLst>
                              <p:par>
                                <p:cTn id="697" presetID="1" presetClass="entr" presetSubtype="0" fill="hold" grpId="0" nodeType="clickEffect">
                                  <p:stCondLst>
                                    <p:cond delay="0"/>
                                  </p:stCondLst>
                                  <p:childTnLst>
                                    <p:set>
                                      <p:cBhvr>
                                        <p:cTn id="698" dur="1" fill="hold">
                                          <p:stCondLst>
                                            <p:cond delay="0"/>
                                          </p:stCondLst>
                                        </p:cTn>
                                        <p:tgtEl>
                                          <p:spTgt spid="479"/>
                                        </p:tgtEl>
                                        <p:attrNameLst>
                                          <p:attrName>style.visibility</p:attrName>
                                        </p:attrNameLst>
                                      </p:cBhvr>
                                      <p:to>
                                        <p:strVal val="visible"/>
                                      </p:to>
                                    </p:set>
                                  </p:childTnLst>
                                </p:cTn>
                              </p:par>
                            </p:childTnLst>
                          </p:cTn>
                        </p:par>
                      </p:childTnLst>
                    </p:cTn>
                  </p:par>
                  <p:par>
                    <p:cTn id="699" fill="hold">
                      <p:stCondLst>
                        <p:cond delay="indefinite"/>
                      </p:stCondLst>
                      <p:childTnLst>
                        <p:par>
                          <p:cTn id="700" fill="hold">
                            <p:stCondLst>
                              <p:cond delay="0"/>
                            </p:stCondLst>
                            <p:childTnLst>
                              <p:par>
                                <p:cTn id="701" presetID="22" presetClass="entr" presetSubtype="8" fill="hold" grpId="0" nodeType="clickEffect">
                                  <p:stCondLst>
                                    <p:cond delay="0"/>
                                  </p:stCondLst>
                                  <p:childTnLst>
                                    <p:set>
                                      <p:cBhvr>
                                        <p:cTn id="702" dur="1" fill="hold">
                                          <p:stCondLst>
                                            <p:cond delay="0"/>
                                          </p:stCondLst>
                                        </p:cTn>
                                        <p:tgtEl>
                                          <p:spTgt spid="480"/>
                                        </p:tgtEl>
                                        <p:attrNameLst>
                                          <p:attrName>style.visibility</p:attrName>
                                        </p:attrNameLst>
                                      </p:cBhvr>
                                      <p:to>
                                        <p:strVal val="visible"/>
                                      </p:to>
                                    </p:set>
                                    <p:animEffect transition="in" filter="wipe(left)">
                                      <p:cBhvr>
                                        <p:cTn id="703" dur="500"/>
                                        <p:tgtEl>
                                          <p:spTgt spid="480"/>
                                        </p:tgtEl>
                                      </p:cBhvr>
                                    </p:animEffect>
                                  </p:childTnLst>
                                </p:cTn>
                              </p:par>
                            </p:childTnLst>
                          </p:cTn>
                        </p:par>
                      </p:childTnLst>
                    </p:cTn>
                  </p:par>
                  <p:par>
                    <p:cTn id="704" fill="hold">
                      <p:stCondLst>
                        <p:cond delay="indefinite"/>
                      </p:stCondLst>
                      <p:childTnLst>
                        <p:par>
                          <p:cTn id="705" fill="hold">
                            <p:stCondLst>
                              <p:cond delay="0"/>
                            </p:stCondLst>
                            <p:childTnLst>
                              <p:par>
                                <p:cTn id="706" presetID="1" presetClass="exit" presetSubtype="0" fill="hold" grpId="1" nodeType="clickEffect">
                                  <p:stCondLst>
                                    <p:cond delay="0"/>
                                  </p:stCondLst>
                                  <p:childTnLst>
                                    <p:set>
                                      <p:cBhvr>
                                        <p:cTn id="707" dur="1" fill="hold">
                                          <p:stCondLst>
                                            <p:cond delay="0"/>
                                          </p:stCondLst>
                                        </p:cTn>
                                        <p:tgtEl>
                                          <p:spTgt spid="480"/>
                                        </p:tgtEl>
                                        <p:attrNameLst>
                                          <p:attrName>style.visibility</p:attrName>
                                        </p:attrNameLst>
                                      </p:cBhvr>
                                      <p:to>
                                        <p:strVal val="hidden"/>
                                      </p:to>
                                    </p:set>
                                  </p:childTnLst>
                                </p:cTn>
                              </p:par>
                            </p:childTnLst>
                          </p:cTn>
                        </p:par>
                      </p:childTnLst>
                    </p:cTn>
                  </p:par>
                  <p:par>
                    <p:cTn id="708" fill="hold">
                      <p:stCondLst>
                        <p:cond delay="indefinite"/>
                      </p:stCondLst>
                      <p:childTnLst>
                        <p:par>
                          <p:cTn id="709" fill="hold">
                            <p:stCondLst>
                              <p:cond delay="0"/>
                            </p:stCondLst>
                            <p:childTnLst>
                              <p:par>
                                <p:cTn id="710" presetID="22" presetClass="entr" presetSubtype="2" fill="hold" nodeType="clickEffect">
                                  <p:stCondLst>
                                    <p:cond delay="0"/>
                                  </p:stCondLst>
                                  <p:childTnLst>
                                    <p:set>
                                      <p:cBhvr>
                                        <p:cTn id="711" dur="1" fill="hold">
                                          <p:stCondLst>
                                            <p:cond delay="0"/>
                                          </p:stCondLst>
                                        </p:cTn>
                                        <p:tgtEl>
                                          <p:spTgt spid="476"/>
                                        </p:tgtEl>
                                        <p:attrNameLst>
                                          <p:attrName>style.visibility</p:attrName>
                                        </p:attrNameLst>
                                      </p:cBhvr>
                                      <p:to>
                                        <p:strVal val="visible"/>
                                      </p:to>
                                    </p:set>
                                    <p:animEffect transition="in" filter="wipe(right)">
                                      <p:cBhvr>
                                        <p:cTn id="712" dur="500"/>
                                        <p:tgtEl>
                                          <p:spTgt spid="476"/>
                                        </p:tgtEl>
                                      </p:cBhvr>
                                    </p:animEffect>
                                  </p:childTnLst>
                                </p:cTn>
                              </p:par>
                            </p:childTnLst>
                          </p:cTn>
                        </p:par>
                      </p:childTnLst>
                    </p:cTn>
                  </p:par>
                  <p:par>
                    <p:cTn id="713" fill="hold">
                      <p:stCondLst>
                        <p:cond delay="indefinite"/>
                      </p:stCondLst>
                      <p:childTnLst>
                        <p:par>
                          <p:cTn id="714" fill="hold">
                            <p:stCondLst>
                              <p:cond delay="0"/>
                            </p:stCondLst>
                            <p:childTnLst>
                              <p:par>
                                <p:cTn id="715" presetID="1" presetClass="entr" presetSubtype="0" fill="hold" grpId="0" nodeType="clickEffect">
                                  <p:stCondLst>
                                    <p:cond delay="0"/>
                                  </p:stCondLst>
                                  <p:childTnLst>
                                    <p:set>
                                      <p:cBhvr>
                                        <p:cTn id="716" dur="1" fill="hold">
                                          <p:stCondLst>
                                            <p:cond delay="0"/>
                                          </p:stCondLst>
                                        </p:cTn>
                                        <p:tgtEl>
                                          <p:spTgt spid="478"/>
                                        </p:tgtEl>
                                        <p:attrNameLst>
                                          <p:attrName>style.visibility</p:attrName>
                                        </p:attrNameLst>
                                      </p:cBhvr>
                                      <p:to>
                                        <p:strVal val="visible"/>
                                      </p:to>
                                    </p:set>
                                  </p:childTnLst>
                                </p:cTn>
                              </p:par>
                            </p:childTnLst>
                          </p:cTn>
                        </p:par>
                      </p:childTnLst>
                    </p:cTn>
                  </p:par>
                  <p:par>
                    <p:cTn id="717" fill="hold">
                      <p:stCondLst>
                        <p:cond delay="indefinite"/>
                      </p:stCondLst>
                      <p:childTnLst>
                        <p:par>
                          <p:cTn id="718" fill="hold">
                            <p:stCondLst>
                              <p:cond delay="0"/>
                            </p:stCondLst>
                            <p:childTnLst>
                              <p:par>
                                <p:cTn id="719" presetID="22" presetClass="entr" presetSubtype="8" fill="hold" grpId="0" nodeType="clickEffect">
                                  <p:stCondLst>
                                    <p:cond delay="0"/>
                                  </p:stCondLst>
                                  <p:childTnLst>
                                    <p:set>
                                      <p:cBhvr>
                                        <p:cTn id="720" dur="1" fill="hold">
                                          <p:stCondLst>
                                            <p:cond delay="0"/>
                                          </p:stCondLst>
                                        </p:cTn>
                                        <p:tgtEl>
                                          <p:spTgt spid="481"/>
                                        </p:tgtEl>
                                        <p:attrNameLst>
                                          <p:attrName>style.visibility</p:attrName>
                                        </p:attrNameLst>
                                      </p:cBhvr>
                                      <p:to>
                                        <p:strVal val="visible"/>
                                      </p:to>
                                    </p:set>
                                    <p:animEffect transition="in" filter="wipe(left)">
                                      <p:cBhvr>
                                        <p:cTn id="721" dur="500"/>
                                        <p:tgtEl>
                                          <p:spTgt spid="481"/>
                                        </p:tgtEl>
                                      </p:cBhvr>
                                    </p:animEffect>
                                  </p:childTnLst>
                                </p:cTn>
                              </p:par>
                            </p:childTnLst>
                          </p:cTn>
                        </p:par>
                      </p:childTnLst>
                    </p:cTn>
                  </p:par>
                  <p:par>
                    <p:cTn id="722" fill="hold">
                      <p:stCondLst>
                        <p:cond delay="indefinite"/>
                      </p:stCondLst>
                      <p:childTnLst>
                        <p:par>
                          <p:cTn id="723" fill="hold">
                            <p:stCondLst>
                              <p:cond delay="0"/>
                            </p:stCondLst>
                            <p:childTnLst>
                              <p:par>
                                <p:cTn id="724" presetID="1" presetClass="exit" presetSubtype="0" fill="hold" grpId="1" nodeType="clickEffect">
                                  <p:stCondLst>
                                    <p:cond delay="0"/>
                                  </p:stCondLst>
                                  <p:childTnLst>
                                    <p:set>
                                      <p:cBhvr>
                                        <p:cTn id="725" dur="1" fill="hold">
                                          <p:stCondLst>
                                            <p:cond delay="0"/>
                                          </p:stCondLst>
                                        </p:cTn>
                                        <p:tgtEl>
                                          <p:spTgt spid="481"/>
                                        </p:tgtEl>
                                        <p:attrNameLst>
                                          <p:attrName>style.visibility</p:attrName>
                                        </p:attrNameLst>
                                      </p:cBhvr>
                                      <p:to>
                                        <p:strVal val="hidden"/>
                                      </p:to>
                                    </p:set>
                                  </p:childTnLst>
                                </p:cTn>
                              </p:par>
                            </p:childTnLst>
                          </p:cTn>
                        </p:par>
                      </p:childTnLst>
                    </p:cTn>
                  </p:par>
                  <p:par>
                    <p:cTn id="726" fill="hold">
                      <p:stCondLst>
                        <p:cond delay="indefinite"/>
                      </p:stCondLst>
                      <p:childTnLst>
                        <p:par>
                          <p:cTn id="727" fill="hold">
                            <p:stCondLst>
                              <p:cond delay="0"/>
                            </p:stCondLst>
                            <p:childTnLst>
                              <p:par>
                                <p:cTn id="728" presetID="1" presetClass="entr" presetSubtype="0" fill="hold" grpId="0" nodeType="clickEffect">
                                  <p:stCondLst>
                                    <p:cond delay="0"/>
                                  </p:stCondLst>
                                  <p:childTnLst>
                                    <p:set>
                                      <p:cBhvr>
                                        <p:cTn id="729" dur="1" fill="hold">
                                          <p:stCondLst>
                                            <p:cond delay="0"/>
                                          </p:stCondLst>
                                        </p:cTn>
                                        <p:tgtEl>
                                          <p:spTgt spid="482"/>
                                        </p:tgtEl>
                                        <p:attrNameLst>
                                          <p:attrName>style.visibility</p:attrName>
                                        </p:attrNameLst>
                                      </p:cBhvr>
                                      <p:to>
                                        <p:strVal val="visible"/>
                                      </p:to>
                                    </p:set>
                                  </p:childTnLst>
                                </p:cTn>
                              </p:par>
                            </p:childTnLst>
                          </p:cTn>
                        </p:par>
                      </p:childTnLst>
                    </p:cTn>
                  </p:par>
                  <p:par>
                    <p:cTn id="730" fill="hold">
                      <p:stCondLst>
                        <p:cond delay="indefinite"/>
                      </p:stCondLst>
                      <p:childTnLst>
                        <p:par>
                          <p:cTn id="731" fill="hold">
                            <p:stCondLst>
                              <p:cond delay="0"/>
                            </p:stCondLst>
                            <p:childTnLst>
                              <p:par>
                                <p:cTn id="732" presetID="1" presetClass="entr" presetSubtype="0" fill="hold" grpId="0" nodeType="clickEffect">
                                  <p:stCondLst>
                                    <p:cond delay="0"/>
                                  </p:stCondLst>
                                  <p:childTnLst>
                                    <p:set>
                                      <p:cBhvr>
                                        <p:cTn id="733" dur="1" fill="hold">
                                          <p:stCondLst>
                                            <p:cond delay="0"/>
                                          </p:stCondLst>
                                        </p:cTn>
                                        <p:tgtEl>
                                          <p:spTgt spid="483"/>
                                        </p:tgtEl>
                                        <p:attrNameLst>
                                          <p:attrName>style.visibility</p:attrName>
                                        </p:attrNameLst>
                                      </p:cBhvr>
                                      <p:to>
                                        <p:strVal val="visible"/>
                                      </p:to>
                                    </p:set>
                                  </p:childTnLst>
                                </p:cTn>
                              </p:par>
                            </p:childTnLst>
                          </p:cTn>
                        </p:par>
                      </p:childTnLst>
                    </p:cTn>
                  </p:par>
                  <p:par>
                    <p:cTn id="734" fill="hold">
                      <p:stCondLst>
                        <p:cond delay="indefinite"/>
                      </p:stCondLst>
                      <p:childTnLst>
                        <p:par>
                          <p:cTn id="735" fill="hold">
                            <p:stCondLst>
                              <p:cond delay="0"/>
                            </p:stCondLst>
                            <p:childTnLst>
                              <p:par>
                                <p:cTn id="736" presetID="1" presetClass="entr" presetSubtype="0" fill="hold" grpId="0" nodeType="clickEffect">
                                  <p:stCondLst>
                                    <p:cond delay="0"/>
                                  </p:stCondLst>
                                  <p:childTnLst>
                                    <p:set>
                                      <p:cBhvr>
                                        <p:cTn id="737" dur="1" fill="hold">
                                          <p:stCondLst>
                                            <p:cond delay="0"/>
                                          </p:stCondLst>
                                        </p:cTn>
                                        <p:tgtEl>
                                          <p:spTgt spid="484"/>
                                        </p:tgtEl>
                                        <p:attrNameLst>
                                          <p:attrName>style.visibility</p:attrName>
                                        </p:attrNameLst>
                                      </p:cBhvr>
                                      <p:to>
                                        <p:strVal val="visible"/>
                                      </p:to>
                                    </p:set>
                                  </p:childTnLst>
                                </p:cTn>
                              </p:par>
                            </p:childTnLst>
                          </p:cTn>
                        </p:par>
                      </p:childTnLst>
                    </p:cTn>
                  </p:par>
                  <p:par>
                    <p:cTn id="738" fill="hold">
                      <p:stCondLst>
                        <p:cond delay="indefinite"/>
                      </p:stCondLst>
                      <p:childTnLst>
                        <p:par>
                          <p:cTn id="739" fill="hold">
                            <p:stCondLst>
                              <p:cond delay="0"/>
                            </p:stCondLst>
                            <p:childTnLst>
                              <p:par>
                                <p:cTn id="740" presetID="1" presetClass="entr" presetSubtype="0" fill="hold" grpId="0" nodeType="clickEffect">
                                  <p:stCondLst>
                                    <p:cond delay="0"/>
                                  </p:stCondLst>
                                  <p:childTnLst>
                                    <p:set>
                                      <p:cBhvr>
                                        <p:cTn id="741" dur="1" fill="hold">
                                          <p:stCondLst>
                                            <p:cond delay="0"/>
                                          </p:stCondLst>
                                        </p:cTn>
                                        <p:tgtEl>
                                          <p:spTgt spid="485"/>
                                        </p:tgtEl>
                                        <p:attrNameLst>
                                          <p:attrName>style.visibility</p:attrName>
                                        </p:attrNameLst>
                                      </p:cBhvr>
                                      <p:to>
                                        <p:strVal val="visible"/>
                                      </p:to>
                                    </p:set>
                                  </p:childTnLst>
                                </p:cTn>
                              </p:par>
                            </p:childTnLst>
                          </p:cTn>
                        </p:par>
                      </p:childTnLst>
                    </p:cTn>
                  </p:par>
                  <p:par>
                    <p:cTn id="742" fill="hold">
                      <p:stCondLst>
                        <p:cond delay="indefinite"/>
                      </p:stCondLst>
                      <p:childTnLst>
                        <p:par>
                          <p:cTn id="743" fill="hold">
                            <p:stCondLst>
                              <p:cond delay="0"/>
                            </p:stCondLst>
                            <p:childTnLst>
                              <p:par>
                                <p:cTn id="744" presetID="1" presetClass="entr" presetSubtype="0" fill="hold" grpId="0" nodeType="clickEffect">
                                  <p:stCondLst>
                                    <p:cond delay="0"/>
                                  </p:stCondLst>
                                  <p:childTnLst>
                                    <p:set>
                                      <p:cBhvr>
                                        <p:cTn id="745" dur="1" fill="hold">
                                          <p:stCondLst>
                                            <p:cond delay="0"/>
                                          </p:stCondLst>
                                        </p:cTn>
                                        <p:tgtEl>
                                          <p:spTgt spid="254"/>
                                        </p:tgtEl>
                                        <p:attrNameLst>
                                          <p:attrName>style.visibility</p:attrName>
                                        </p:attrNameLst>
                                      </p:cBhvr>
                                      <p:to>
                                        <p:strVal val="visible"/>
                                      </p:to>
                                    </p:set>
                                  </p:childTnLst>
                                </p:cTn>
                              </p:par>
                            </p:childTnLst>
                          </p:cTn>
                        </p:par>
                      </p:childTnLst>
                    </p:cTn>
                  </p:par>
                  <p:par>
                    <p:cTn id="746" fill="hold">
                      <p:stCondLst>
                        <p:cond delay="indefinite"/>
                      </p:stCondLst>
                      <p:childTnLst>
                        <p:par>
                          <p:cTn id="747" fill="hold">
                            <p:stCondLst>
                              <p:cond delay="0"/>
                            </p:stCondLst>
                            <p:childTnLst>
                              <p:par>
                                <p:cTn id="748" presetID="22" presetClass="entr" presetSubtype="8" fill="hold" nodeType="clickEffect">
                                  <p:stCondLst>
                                    <p:cond delay="0"/>
                                  </p:stCondLst>
                                  <p:childTnLst>
                                    <p:set>
                                      <p:cBhvr>
                                        <p:cTn id="749" dur="1" fill="hold">
                                          <p:stCondLst>
                                            <p:cond delay="0"/>
                                          </p:stCondLst>
                                        </p:cTn>
                                        <p:tgtEl>
                                          <p:spTgt spid="255">
                                            <p:txEl>
                                              <p:pRg st="0" end="0"/>
                                            </p:txEl>
                                          </p:spTgt>
                                        </p:tgtEl>
                                        <p:attrNameLst>
                                          <p:attrName>style.visibility</p:attrName>
                                        </p:attrNameLst>
                                      </p:cBhvr>
                                      <p:to>
                                        <p:strVal val="visible"/>
                                      </p:to>
                                    </p:set>
                                    <p:animEffect transition="in" filter="wipe(left)">
                                      <p:cBhvr>
                                        <p:cTn id="750" dur="500"/>
                                        <p:tgtEl>
                                          <p:spTgt spid="255">
                                            <p:txEl>
                                              <p:pRg st="0" end="0"/>
                                            </p:txEl>
                                          </p:spTgt>
                                        </p:tgtEl>
                                      </p:cBhvr>
                                    </p:animEffect>
                                  </p:childTnLst>
                                </p:cTn>
                              </p:par>
                              <p:par>
                                <p:cTn id="751" presetID="1" presetClass="entr" presetSubtype="0" fill="hold" nodeType="withEffect">
                                  <p:stCondLst>
                                    <p:cond delay="0"/>
                                  </p:stCondLst>
                                  <p:childTnLst>
                                    <p:set>
                                      <p:cBhvr>
                                        <p:cTn id="752" dur="1" fill="hold">
                                          <p:stCondLst>
                                            <p:cond delay="0"/>
                                          </p:stCondLst>
                                        </p:cTn>
                                        <p:tgtEl>
                                          <p:spTgt spid="256"/>
                                        </p:tgtEl>
                                        <p:attrNameLst>
                                          <p:attrName>style.visibility</p:attrName>
                                        </p:attrNameLst>
                                      </p:cBhvr>
                                      <p:to>
                                        <p:strVal val="visible"/>
                                      </p:to>
                                    </p:set>
                                  </p:childTnLst>
                                </p:cTn>
                              </p:par>
                              <p:par>
                                <p:cTn id="753" presetID="21" presetClass="entr" presetSubtype="1" fill="hold" grpId="0" nodeType="withEffect">
                                  <p:stCondLst>
                                    <p:cond delay="0"/>
                                  </p:stCondLst>
                                  <p:childTnLst>
                                    <p:set>
                                      <p:cBhvr>
                                        <p:cTn id="754" dur="1" fill="hold">
                                          <p:stCondLst>
                                            <p:cond delay="0"/>
                                          </p:stCondLst>
                                        </p:cTn>
                                        <p:tgtEl>
                                          <p:spTgt spid="255"/>
                                        </p:tgtEl>
                                        <p:attrNameLst>
                                          <p:attrName>style.visibility</p:attrName>
                                        </p:attrNameLst>
                                      </p:cBhvr>
                                      <p:to>
                                        <p:strVal val="visible"/>
                                      </p:to>
                                    </p:set>
                                    <p:animEffect transition="in" filter="wheel(1)">
                                      <p:cBhvr>
                                        <p:cTn id="755" dur="2000"/>
                                        <p:tgtEl>
                                          <p:spTgt spid="2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2" grpId="0"/>
      <p:bldP spid="251" grpId="0"/>
      <p:bldP spid="252" grpId="0"/>
      <p:bldP spid="253" grpId="0"/>
      <p:bldP spid="205" grpId="0" animBg="1"/>
      <p:bldP spid="205" grpId="1" animBg="1"/>
      <p:bldP spid="206" grpId="0"/>
      <p:bldP spid="206" grpId="1"/>
      <p:bldP spid="207" grpId="0"/>
      <p:bldP spid="207" grpId="1"/>
      <p:bldP spid="208" grpId="0"/>
      <p:bldP spid="208" grpId="1"/>
      <p:bldP spid="217" grpId="0"/>
      <p:bldP spid="222" grpId="0"/>
      <p:bldP spid="223" grpId="0"/>
      <p:bldP spid="224" grpId="0"/>
      <p:bldP spid="276" grpId="0"/>
      <p:bldP spid="277" grpId="0"/>
      <p:bldP spid="278" grpId="0"/>
      <p:bldP spid="288" grpId="0"/>
      <p:bldP spid="302" grpId="0"/>
      <p:bldP spid="303" grpId="0"/>
      <p:bldP spid="304" grpId="0"/>
      <p:bldP spid="305" grpId="0"/>
      <p:bldP spid="306" grpId="0"/>
      <p:bldP spid="309" grpId="0"/>
      <p:bldP spid="310" grpId="0"/>
      <p:bldP spid="313" grpId="0"/>
      <p:bldP spid="314" grpId="0"/>
      <p:bldP spid="327" grpId="0"/>
      <p:bldP spid="328" grpId="0"/>
      <p:bldP spid="345" grpId="0"/>
      <p:bldP spid="346" grpId="0"/>
      <p:bldP spid="347" grpId="0"/>
      <p:bldP spid="348" grpId="0"/>
      <p:bldP spid="349" grpId="0"/>
      <p:bldP spid="350" grpId="0"/>
      <p:bldP spid="351" grpId="0"/>
      <p:bldP spid="352" grpId="0"/>
      <p:bldP spid="353" grpId="0"/>
      <p:bldP spid="354" grpId="0"/>
      <p:bldP spid="355" grpId="0"/>
      <p:bldP spid="356" grpId="0"/>
      <p:bldP spid="357" grpId="0"/>
      <p:bldP spid="358" grpId="0"/>
      <p:bldP spid="359" grpId="0"/>
      <p:bldP spid="363" grpId="0" animBg="1"/>
      <p:bldP spid="363" grpId="1" animBg="1"/>
      <p:bldP spid="364" grpId="0"/>
      <p:bldP spid="364" grpId="1"/>
      <p:bldP spid="365" grpId="0"/>
      <p:bldP spid="365" grpId="1"/>
      <p:bldP spid="366" grpId="0" animBg="1"/>
      <p:bldP spid="366" grpId="1" animBg="1"/>
      <p:bldP spid="367" grpId="0" animBg="1"/>
      <p:bldP spid="367" grpId="1" animBg="1"/>
      <p:bldP spid="368" grpId="0"/>
      <p:bldP spid="369" grpId="0"/>
      <p:bldP spid="370" grpId="0"/>
      <p:bldP spid="371" grpId="0"/>
      <p:bldP spid="375" grpId="0"/>
      <p:bldP spid="379" grpId="0" animBg="1"/>
      <p:bldP spid="379" grpId="1" animBg="1"/>
      <p:bldP spid="380" grpId="0"/>
      <p:bldP spid="380" grpId="1"/>
      <p:bldP spid="381" grpId="0"/>
      <p:bldP spid="381" grpId="1"/>
      <p:bldP spid="382" grpId="0" animBg="1"/>
      <p:bldP spid="382" grpId="1" animBg="1"/>
      <p:bldP spid="383" grpId="0" animBg="1"/>
      <p:bldP spid="383" grpId="1" animBg="1"/>
      <p:bldP spid="384" grpId="0"/>
      <p:bldP spid="385" grpId="0"/>
      <p:bldP spid="386" grpId="0"/>
      <p:bldP spid="393" grpId="0"/>
      <p:bldP spid="394" grpId="0"/>
      <p:bldP spid="395" grpId="0"/>
      <p:bldP spid="396" grpId="0"/>
      <p:bldP spid="417" grpId="0"/>
      <p:bldP spid="418" grpId="0"/>
      <p:bldP spid="419" grpId="0"/>
      <p:bldP spid="420" grpId="0"/>
      <p:bldP spid="421" grpId="0"/>
      <p:bldP spid="422" grpId="0"/>
      <p:bldP spid="423" grpId="0"/>
      <p:bldP spid="424" grpId="0"/>
      <p:bldP spid="425" grpId="0"/>
      <p:bldP spid="426" grpId="0"/>
      <p:bldP spid="427" grpId="0"/>
      <p:bldP spid="428" grpId="0"/>
      <p:bldP spid="441" grpId="0"/>
      <p:bldP spid="441" grpId="1"/>
      <p:bldP spid="442" grpId="0" animBg="1"/>
      <p:bldP spid="442" grpId="1" animBg="1"/>
      <p:bldP spid="443" grpId="0"/>
      <p:bldP spid="444" grpId="0"/>
      <p:bldP spid="445" grpId="0"/>
      <p:bldP spid="446" grpId="0"/>
      <p:bldP spid="447" grpId="0"/>
      <p:bldP spid="448" grpId="0"/>
      <p:bldP spid="449" grpId="0"/>
      <p:bldP spid="450" grpId="0"/>
      <p:bldP spid="451" grpId="0"/>
      <p:bldP spid="452" grpId="0"/>
      <p:bldP spid="453" grpId="0"/>
      <p:bldP spid="454" grpId="0"/>
      <p:bldP spid="455" grpId="0"/>
      <p:bldP spid="456" grpId="0"/>
      <p:bldP spid="457" grpId="0"/>
      <p:bldP spid="457" grpId="1"/>
      <p:bldP spid="464" grpId="0" animBg="1"/>
      <p:bldP spid="464" grpId="1" animBg="1"/>
      <p:bldP spid="470" grpId="0"/>
      <p:bldP spid="471" grpId="0"/>
      <p:bldP spid="472" grpId="0"/>
      <p:bldP spid="473" grpId="0"/>
      <p:bldP spid="474" grpId="0"/>
      <p:bldP spid="478" grpId="0"/>
      <p:bldP spid="479" grpId="0"/>
      <p:bldP spid="480" grpId="0" animBg="1"/>
      <p:bldP spid="480" grpId="1" animBg="1"/>
      <p:bldP spid="481" grpId="0" animBg="1"/>
      <p:bldP spid="481" grpId="1" animBg="1"/>
      <p:bldP spid="482" grpId="0"/>
      <p:bldP spid="483" grpId="0"/>
      <p:bldP spid="484" grpId="0"/>
      <p:bldP spid="485" grpId="0"/>
      <p:bldP spid="486" grpId="0" animBg="1"/>
      <p:bldP spid="486" grpId="1" animBg="1"/>
      <p:bldP spid="487" grpId="0" animBg="1"/>
      <p:bldP spid="487" grpId="1" animBg="1"/>
      <p:bldP spid="491" grpId="0"/>
      <p:bldP spid="254" grpId="0"/>
      <p:bldP spid="255"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86200" y="2387084"/>
            <a:ext cx="1371600" cy="369332"/>
          </a:xfrm>
          <a:prstGeom prst="rect">
            <a:avLst/>
          </a:prstGeom>
          <a:noFill/>
        </p:spPr>
        <p:txBody>
          <a:bodyPr wrap="square" rtlCol="0">
            <a:spAutoFit/>
          </a:bodyPr>
          <a:lstStyle/>
          <a:p>
            <a:r>
              <a:rPr lang="en-US" dirty="0" smtClean="0">
                <a:solidFill>
                  <a:prstClr val="black"/>
                </a:solidFill>
              </a:rPr>
              <a:t>Module 18</a:t>
            </a:r>
            <a:endParaRPr lang="en-US" dirty="0">
              <a:solidFill>
                <a:prstClr val="black"/>
              </a:solidFill>
            </a:endParaRPr>
          </a:p>
        </p:txBody>
      </p:sp>
    </p:spTree>
    <p:extLst>
      <p:ext uri="{BB962C8B-B14F-4D97-AF65-F5344CB8AC3E}">
        <p14:creationId xmlns:p14="http://schemas.microsoft.com/office/powerpoint/2010/main" val="82876000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57200" y="285750"/>
            <a:ext cx="6400800"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pPr algn="just"/>
            <a:r>
              <a:rPr lang="en-US" b="1" dirty="0" smtClean="0">
                <a:solidFill>
                  <a:srgbClr val="C00000"/>
                </a:solidFill>
                <a:latin typeface="Cambria Math" panose="02040503050406030204" pitchFamily="18" charset="0"/>
                <a:ea typeface="Cambria Math" panose="02040503050406030204" pitchFamily="18" charset="0"/>
              </a:rPr>
              <a:t>Q. 1	Solve the following linear equations :</a:t>
            </a:r>
          </a:p>
        </p:txBody>
      </p:sp>
      <p:sp>
        <p:nvSpPr>
          <p:cNvPr id="3" name="Rectangle 2"/>
          <p:cNvSpPr/>
          <p:nvPr/>
        </p:nvSpPr>
        <p:spPr>
          <a:xfrm>
            <a:off x="457200" y="775216"/>
            <a:ext cx="457200"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pPr algn="just"/>
            <a:r>
              <a:rPr lang="en-US" dirty="0" smtClean="0">
                <a:solidFill>
                  <a:srgbClr val="CC00CC"/>
                </a:solidFill>
                <a:latin typeface="Cambria Math" panose="02040503050406030204" pitchFamily="18" charset="0"/>
                <a:ea typeface="Cambria Math" panose="02040503050406030204" pitchFamily="18" charset="0"/>
              </a:rPr>
              <a:t>6.</a:t>
            </a:r>
          </a:p>
        </p:txBody>
      </p:sp>
      <p:grpSp>
        <p:nvGrpSpPr>
          <p:cNvPr id="4" name="Group 3"/>
          <p:cNvGrpSpPr/>
          <p:nvPr/>
        </p:nvGrpSpPr>
        <p:grpSpPr>
          <a:xfrm>
            <a:off x="1219242" y="590550"/>
            <a:ext cx="2497567" cy="738664"/>
            <a:chOff x="1660458" y="762000"/>
            <a:chExt cx="2497567" cy="738664"/>
          </a:xfrm>
        </p:grpSpPr>
        <p:grpSp>
          <p:nvGrpSpPr>
            <p:cNvPr id="5" name="Group 98"/>
            <p:cNvGrpSpPr/>
            <p:nvPr/>
          </p:nvGrpSpPr>
          <p:grpSpPr>
            <a:xfrm>
              <a:off x="2186616" y="781050"/>
              <a:ext cx="679993" cy="719614"/>
              <a:chOff x="2586666" y="781050"/>
              <a:chExt cx="679993" cy="719614"/>
            </a:xfrm>
          </p:grpSpPr>
          <p:sp>
            <p:nvSpPr>
              <p:cNvPr id="18" name="Rectangle 17"/>
              <p:cNvSpPr/>
              <p:nvPr/>
            </p:nvSpPr>
            <p:spPr>
              <a:xfrm>
                <a:off x="2586666" y="781050"/>
                <a:ext cx="679993" cy="369332"/>
              </a:xfrm>
              <a:prstGeom prst="rect">
                <a:avLst/>
              </a:prstGeom>
            </p:spPr>
            <p:txBody>
              <a:bodyPr wrap="none">
                <a:spAutoFit/>
              </a:bodyPr>
              <a:lstStyle/>
              <a:p>
                <a:pPr algn="ctr"/>
                <a:r>
                  <a:rPr lang="en-US" dirty="0" smtClean="0">
                    <a:solidFill>
                      <a:srgbClr val="CC00CC"/>
                    </a:solidFill>
                    <a:latin typeface="Cambria Math" panose="02040503050406030204" pitchFamily="18" charset="0"/>
                    <a:ea typeface="Cambria Math" panose="02040503050406030204" pitchFamily="18" charset="0"/>
                    <a:cs typeface="Arial" pitchFamily="34" charset="0"/>
                  </a:rPr>
                  <a:t>m - 1</a:t>
                </a:r>
                <a:endParaRPr lang="en-US" dirty="0">
                  <a:solidFill>
                    <a:srgbClr val="CC00CC"/>
                  </a:solidFill>
                  <a:latin typeface="Cambria Math" panose="02040503050406030204" pitchFamily="18" charset="0"/>
                  <a:ea typeface="Cambria Math" panose="02040503050406030204" pitchFamily="18" charset="0"/>
                  <a:cs typeface="Arial" pitchFamily="34" charset="0"/>
                </a:endParaRPr>
              </a:p>
            </p:txBody>
          </p:sp>
          <p:sp>
            <p:nvSpPr>
              <p:cNvPr id="19" name="Rectangle 18"/>
              <p:cNvSpPr/>
              <p:nvPr/>
            </p:nvSpPr>
            <p:spPr>
              <a:xfrm>
                <a:off x="2761577" y="1131332"/>
                <a:ext cx="312906" cy="369332"/>
              </a:xfrm>
              <a:prstGeom prst="rect">
                <a:avLst/>
              </a:prstGeom>
            </p:spPr>
            <p:txBody>
              <a:bodyPr wrap="none">
                <a:spAutoFit/>
              </a:bodyPr>
              <a:lstStyle/>
              <a:p>
                <a:pPr algn="ctr"/>
                <a:r>
                  <a:rPr lang="en-US" dirty="0" smtClean="0">
                    <a:solidFill>
                      <a:srgbClr val="CC00CC"/>
                    </a:solidFill>
                    <a:latin typeface="Cambria Math" panose="02040503050406030204" pitchFamily="18" charset="0"/>
                    <a:ea typeface="Cambria Math" panose="02040503050406030204" pitchFamily="18" charset="0"/>
                    <a:cs typeface="Arial" pitchFamily="34" charset="0"/>
                  </a:rPr>
                  <a:t>2</a:t>
                </a:r>
                <a:endParaRPr lang="en-US" dirty="0">
                  <a:solidFill>
                    <a:srgbClr val="CC00CC"/>
                  </a:solidFill>
                  <a:latin typeface="Cambria Math" panose="02040503050406030204" pitchFamily="18" charset="0"/>
                  <a:ea typeface="Cambria Math" panose="02040503050406030204" pitchFamily="18" charset="0"/>
                  <a:cs typeface="Arial" pitchFamily="34" charset="0"/>
                </a:endParaRPr>
              </a:p>
            </p:txBody>
          </p:sp>
          <p:cxnSp>
            <p:nvCxnSpPr>
              <p:cNvPr id="20" name="Straight Connector 19"/>
              <p:cNvCxnSpPr/>
              <p:nvPr/>
            </p:nvCxnSpPr>
            <p:spPr>
              <a:xfrm>
                <a:off x="2674617" y="1134229"/>
                <a:ext cx="486827" cy="1588"/>
              </a:xfrm>
              <a:prstGeom prst="line">
                <a:avLst/>
              </a:prstGeom>
              <a:ln w="19050" cap="sq" cmpd="sng">
                <a:solidFill>
                  <a:srgbClr val="CC00CC"/>
                </a:solidFill>
                <a:round/>
              </a:ln>
              <a:effectLst/>
            </p:spPr>
            <p:style>
              <a:lnRef idx="2">
                <a:schemeClr val="dk1"/>
              </a:lnRef>
              <a:fillRef idx="0">
                <a:schemeClr val="dk1"/>
              </a:fillRef>
              <a:effectRef idx="1">
                <a:schemeClr val="dk1"/>
              </a:effectRef>
              <a:fontRef idx="minor">
                <a:schemeClr val="tx1"/>
              </a:fontRef>
            </p:style>
          </p:cxnSp>
        </p:grpSp>
        <p:sp>
          <p:nvSpPr>
            <p:cNvPr id="6" name="Rectangle 5"/>
            <p:cNvSpPr/>
            <p:nvPr/>
          </p:nvSpPr>
          <p:spPr>
            <a:xfrm>
              <a:off x="2743200" y="919163"/>
              <a:ext cx="868658"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pPr algn="ctr"/>
              <a:r>
                <a:rPr lang="en-US" dirty="0" smtClean="0">
                  <a:solidFill>
                    <a:srgbClr val="CC00CC"/>
                  </a:solidFill>
                  <a:latin typeface="Cambria Math" panose="02040503050406030204" pitchFamily="18" charset="0"/>
                  <a:ea typeface="Cambria Math" panose="02040503050406030204" pitchFamily="18" charset="0"/>
                </a:rPr>
                <a:t>= 1 -</a:t>
              </a:r>
            </a:p>
          </p:txBody>
        </p:sp>
        <p:sp>
          <p:nvSpPr>
            <p:cNvPr id="7" name="Rectangle 6"/>
            <p:cNvSpPr/>
            <p:nvPr/>
          </p:nvSpPr>
          <p:spPr>
            <a:xfrm>
              <a:off x="1981200" y="919163"/>
              <a:ext cx="304800"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pPr algn="ctr"/>
              <a:r>
                <a:rPr lang="en-US" dirty="0" smtClean="0">
                  <a:solidFill>
                    <a:srgbClr val="CC00CC"/>
                  </a:solidFill>
                  <a:latin typeface="Cambria Math" panose="02040503050406030204" pitchFamily="18" charset="0"/>
                  <a:ea typeface="Cambria Math" panose="02040503050406030204" pitchFamily="18" charset="0"/>
                  <a:cs typeface="Arial" pitchFamily="34" charset="0"/>
                </a:rPr>
                <a:t>–</a:t>
              </a:r>
              <a:endParaRPr lang="en-US" dirty="0" smtClean="0">
                <a:solidFill>
                  <a:srgbClr val="CC00CC"/>
                </a:solidFill>
                <a:latin typeface="Cambria Math" panose="02040503050406030204" pitchFamily="18" charset="0"/>
                <a:ea typeface="Cambria Math" panose="02040503050406030204" pitchFamily="18" charset="0"/>
              </a:endParaRPr>
            </a:p>
          </p:txBody>
        </p:sp>
        <p:sp>
          <p:nvSpPr>
            <p:cNvPr id="8" name="Rectangle 7"/>
            <p:cNvSpPr/>
            <p:nvPr/>
          </p:nvSpPr>
          <p:spPr>
            <a:xfrm>
              <a:off x="1660458" y="919163"/>
              <a:ext cx="473142"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r>
                <a:rPr lang="en-US" dirty="0" smtClean="0">
                  <a:solidFill>
                    <a:srgbClr val="CC00CC"/>
                  </a:solidFill>
                  <a:latin typeface="Cambria Math" panose="02040503050406030204" pitchFamily="18" charset="0"/>
                  <a:ea typeface="Cambria Math" panose="02040503050406030204" pitchFamily="18" charset="0"/>
                </a:rPr>
                <a:t>m</a:t>
              </a:r>
            </a:p>
          </p:txBody>
        </p:sp>
        <p:grpSp>
          <p:nvGrpSpPr>
            <p:cNvPr id="9" name="Group 98"/>
            <p:cNvGrpSpPr/>
            <p:nvPr/>
          </p:nvGrpSpPr>
          <p:grpSpPr>
            <a:xfrm>
              <a:off x="3478031" y="762000"/>
              <a:ext cx="679994" cy="738664"/>
              <a:chOff x="2944631" y="762000"/>
              <a:chExt cx="679994" cy="738664"/>
            </a:xfrm>
          </p:grpSpPr>
          <p:sp>
            <p:nvSpPr>
              <p:cNvPr id="15" name="Rectangle 14"/>
              <p:cNvSpPr/>
              <p:nvPr/>
            </p:nvSpPr>
            <p:spPr>
              <a:xfrm>
                <a:off x="2944631" y="762000"/>
                <a:ext cx="679994" cy="369332"/>
              </a:xfrm>
              <a:prstGeom prst="rect">
                <a:avLst/>
              </a:prstGeom>
            </p:spPr>
            <p:txBody>
              <a:bodyPr wrap="none">
                <a:spAutoFit/>
              </a:bodyPr>
              <a:lstStyle/>
              <a:p>
                <a:pPr algn="ctr"/>
                <a:r>
                  <a:rPr lang="en-US" dirty="0" smtClean="0">
                    <a:solidFill>
                      <a:srgbClr val="CC00CC"/>
                    </a:solidFill>
                    <a:latin typeface="Cambria Math" panose="02040503050406030204" pitchFamily="18" charset="0"/>
                    <a:ea typeface="Cambria Math" panose="02040503050406030204" pitchFamily="18" charset="0"/>
                    <a:cs typeface="Arial" pitchFamily="34" charset="0"/>
                  </a:rPr>
                  <a:t>m - 2</a:t>
                </a:r>
                <a:endParaRPr lang="en-US" dirty="0">
                  <a:solidFill>
                    <a:srgbClr val="CC00CC"/>
                  </a:solidFill>
                  <a:latin typeface="Cambria Math" panose="02040503050406030204" pitchFamily="18" charset="0"/>
                  <a:ea typeface="Cambria Math" panose="02040503050406030204" pitchFamily="18" charset="0"/>
                  <a:cs typeface="Arial" pitchFamily="34" charset="0"/>
                </a:endParaRPr>
              </a:p>
            </p:txBody>
          </p:sp>
          <p:sp>
            <p:nvSpPr>
              <p:cNvPr id="16" name="Rectangle 15"/>
              <p:cNvSpPr/>
              <p:nvPr/>
            </p:nvSpPr>
            <p:spPr>
              <a:xfrm>
                <a:off x="3128174" y="1131332"/>
                <a:ext cx="312906" cy="369332"/>
              </a:xfrm>
              <a:prstGeom prst="rect">
                <a:avLst/>
              </a:prstGeom>
            </p:spPr>
            <p:txBody>
              <a:bodyPr wrap="none">
                <a:spAutoFit/>
              </a:bodyPr>
              <a:lstStyle/>
              <a:p>
                <a:pPr algn="ctr"/>
                <a:r>
                  <a:rPr lang="en-US" dirty="0" smtClean="0">
                    <a:solidFill>
                      <a:srgbClr val="CC00CC"/>
                    </a:solidFill>
                    <a:latin typeface="Cambria Math" panose="02040503050406030204" pitchFamily="18" charset="0"/>
                    <a:ea typeface="Cambria Math" panose="02040503050406030204" pitchFamily="18" charset="0"/>
                    <a:cs typeface="Arial" pitchFamily="34" charset="0"/>
                  </a:rPr>
                  <a:t>3</a:t>
                </a:r>
                <a:endParaRPr lang="en-US" dirty="0">
                  <a:solidFill>
                    <a:srgbClr val="CC00CC"/>
                  </a:solidFill>
                  <a:latin typeface="Cambria Math" panose="02040503050406030204" pitchFamily="18" charset="0"/>
                  <a:ea typeface="Cambria Math" panose="02040503050406030204" pitchFamily="18" charset="0"/>
                  <a:cs typeface="Arial" pitchFamily="34" charset="0"/>
                </a:endParaRPr>
              </a:p>
            </p:txBody>
          </p:sp>
          <p:cxnSp>
            <p:nvCxnSpPr>
              <p:cNvPr id="17" name="Straight Connector 16"/>
              <p:cNvCxnSpPr/>
              <p:nvPr/>
            </p:nvCxnSpPr>
            <p:spPr>
              <a:xfrm>
                <a:off x="3041214" y="1134229"/>
                <a:ext cx="486827" cy="1588"/>
              </a:xfrm>
              <a:prstGeom prst="line">
                <a:avLst/>
              </a:prstGeom>
              <a:ln w="19050" cap="sq" cmpd="sng">
                <a:solidFill>
                  <a:srgbClr val="CC00CC"/>
                </a:solidFill>
                <a:round/>
              </a:ln>
              <a:effectLst/>
            </p:spPr>
            <p:style>
              <a:lnRef idx="2">
                <a:schemeClr val="dk1"/>
              </a:lnRef>
              <a:fillRef idx="0">
                <a:schemeClr val="dk1"/>
              </a:fillRef>
              <a:effectRef idx="1">
                <a:schemeClr val="dk1"/>
              </a:effectRef>
              <a:fontRef idx="minor">
                <a:schemeClr val="tx1"/>
              </a:fontRef>
            </p:style>
          </p:cxnSp>
        </p:grpSp>
      </p:grpSp>
      <p:grpSp>
        <p:nvGrpSpPr>
          <p:cNvPr id="21" name="Group 20"/>
          <p:cNvGrpSpPr/>
          <p:nvPr/>
        </p:nvGrpSpPr>
        <p:grpSpPr>
          <a:xfrm>
            <a:off x="527332" y="1352550"/>
            <a:ext cx="615668" cy="369332"/>
            <a:chOff x="522920" y="1515017"/>
            <a:chExt cx="615668" cy="369332"/>
          </a:xfrm>
        </p:grpSpPr>
        <p:sp>
          <p:nvSpPr>
            <p:cNvPr id="22" name="Flowchart: Delay 21"/>
            <p:cNvSpPr/>
            <p:nvPr/>
          </p:nvSpPr>
          <p:spPr>
            <a:xfrm>
              <a:off x="573605" y="1544221"/>
              <a:ext cx="564983" cy="323262"/>
            </a:xfrm>
            <a:prstGeom prst="flowChartDelay">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mbria Math" panose="02040503050406030204" pitchFamily="18" charset="0"/>
                <a:ea typeface="Cambria Math" panose="02040503050406030204" pitchFamily="18" charset="0"/>
              </a:endParaRPr>
            </a:p>
          </p:txBody>
        </p:sp>
        <p:sp>
          <p:nvSpPr>
            <p:cNvPr id="23" name="TextBox 22"/>
            <p:cNvSpPr txBox="1"/>
            <p:nvPr/>
          </p:nvSpPr>
          <p:spPr>
            <a:xfrm>
              <a:off x="522920" y="1515017"/>
              <a:ext cx="562946" cy="369332"/>
            </a:xfrm>
            <a:prstGeom prst="rect">
              <a:avLst/>
            </a:prstGeom>
            <a:noFill/>
          </p:spPr>
          <p:txBody>
            <a:bodyPr wrap="square" rtlCol="0">
              <a:spAutoFit/>
            </a:bodyPr>
            <a:lstStyle/>
            <a:p>
              <a:r>
                <a:rPr lang="en-US" dirty="0" smtClean="0">
                  <a:solidFill>
                    <a:prstClr val="black">
                      <a:lumMod val="95000"/>
                      <a:lumOff val="5000"/>
                    </a:prstClr>
                  </a:solidFill>
                  <a:latin typeface="Cambria Math" panose="02040503050406030204" pitchFamily="18" charset="0"/>
                  <a:ea typeface="Cambria Math" panose="02040503050406030204" pitchFamily="18" charset="0"/>
                  <a:cs typeface="Arial" pitchFamily="34" charset="0"/>
                </a:rPr>
                <a:t>Sol</a:t>
              </a:r>
              <a:endParaRPr lang="en-US" dirty="0">
                <a:solidFill>
                  <a:prstClr val="black">
                    <a:lumMod val="95000"/>
                    <a:lumOff val="5000"/>
                  </a:prstClr>
                </a:solidFill>
                <a:latin typeface="Cambria Math" panose="02040503050406030204" pitchFamily="18" charset="0"/>
                <a:ea typeface="Cambria Math" panose="02040503050406030204" pitchFamily="18" charset="0"/>
                <a:cs typeface="Arial" pitchFamily="34" charset="0"/>
              </a:endParaRPr>
            </a:p>
          </p:txBody>
        </p:sp>
      </p:grpSp>
      <p:grpSp>
        <p:nvGrpSpPr>
          <p:cNvPr id="105" name="Group 98"/>
          <p:cNvGrpSpPr/>
          <p:nvPr/>
        </p:nvGrpSpPr>
        <p:grpSpPr>
          <a:xfrm>
            <a:off x="2372027" y="1229802"/>
            <a:ext cx="679993" cy="719614"/>
            <a:chOff x="2586666" y="781050"/>
            <a:chExt cx="679993" cy="719614"/>
          </a:xfrm>
        </p:grpSpPr>
        <p:sp>
          <p:nvSpPr>
            <p:cNvPr id="153" name="Rectangle 152"/>
            <p:cNvSpPr/>
            <p:nvPr/>
          </p:nvSpPr>
          <p:spPr>
            <a:xfrm>
              <a:off x="2586666" y="781050"/>
              <a:ext cx="679993" cy="369332"/>
            </a:xfrm>
            <a:prstGeom prst="rect">
              <a:avLst/>
            </a:prstGeom>
          </p:spPr>
          <p:txBody>
            <a:bodyPr wrap="none">
              <a:spAutoFit/>
            </a:bodyPr>
            <a:lstStyle/>
            <a:p>
              <a:pPr algn="ctr"/>
              <a:r>
                <a:rPr lang="en-US" dirty="0" smtClean="0">
                  <a:solidFill>
                    <a:prstClr val="black"/>
                  </a:solidFill>
                  <a:latin typeface="Cambria Math" panose="02040503050406030204" pitchFamily="18" charset="0"/>
                  <a:ea typeface="Cambria Math" panose="02040503050406030204" pitchFamily="18" charset="0"/>
                  <a:cs typeface="Arial" pitchFamily="34" charset="0"/>
                </a:rPr>
                <a:t>m - 1</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54" name="Rectangle 153"/>
            <p:cNvSpPr/>
            <p:nvPr/>
          </p:nvSpPr>
          <p:spPr>
            <a:xfrm>
              <a:off x="2761577" y="1131332"/>
              <a:ext cx="312906" cy="369332"/>
            </a:xfrm>
            <a:prstGeom prst="rect">
              <a:avLst/>
            </a:prstGeom>
          </p:spPr>
          <p:txBody>
            <a:bodyPr wrap="none">
              <a:spAutoFit/>
            </a:bodyPr>
            <a:lstStyle/>
            <a:p>
              <a:pPr algn="ctr"/>
              <a:r>
                <a:rPr lang="en-US" dirty="0" smtClean="0">
                  <a:solidFill>
                    <a:prstClr val="black"/>
                  </a:solidFill>
                  <a:latin typeface="Cambria Math" panose="02040503050406030204" pitchFamily="18" charset="0"/>
                  <a:ea typeface="Cambria Math" panose="02040503050406030204" pitchFamily="18" charset="0"/>
                  <a:cs typeface="Arial" pitchFamily="34" charset="0"/>
                </a:rPr>
                <a:t>2</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cxnSp>
          <p:nvCxnSpPr>
            <p:cNvPr id="155" name="Straight Connector 154"/>
            <p:cNvCxnSpPr/>
            <p:nvPr/>
          </p:nvCxnSpPr>
          <p:spPr>
            <a:xfrm>
              <a:off x="2674617" y="1134229"/>
              <a:ext cx="486827" cy="1588"/>
            </a:xfrm>
            <a:prstGeom prst="line">
              <a:avLst/>
            </a:prstGeom>
            <a:ln w="19050" cap="sq" cmpd="sng">
              <a:round/>
            </a:ln>
            <a:effectLst/>
          </p:spPr>
          <p:style>
            <a:lnRef idx="2">
              <a:schemeClr val="dk1"/>
            </a:lnRef>
            <a:fillRef idx="0">
              <a:schemeClr val="dk1"/>
            </a:fillRef>
            <a:effectRef idx="1">
              <a:schemeClr val="dk1"/>
            </a:effectRef>
            <a:fontRef idx="minor">
              <a:schemeClr val="tx1"/>
            </a:fontRef>
          </p:style>
        </p:cxnSp>
      </p:grpSp>
      <p:sp>
        <p:nvSpPr>
          <p:cNvPr id="106" name="Rectangle 105"/>
          <p:cNvSpPr/>
          <p:nvPr/>
        </p:nvSpPr>
        <p:spPr>
          <a:xfrm>
            <a:off x="2928575" y="1367915"/>
            <a:ext cx="868658"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pPr algn="ctr"/>
            <a:r>
              <a:rPr lang="en-US" dirty="0" smtClean="0">
                <a:solidFill>
                  <a:prstClr val="black"/>
                </a:solidFill>
                <a:latin typeface="Cambria Math" panose="02040503050406030204" pitchFamily="18" charset="0"/>
                <a:ea typeface="Cambria Math" panose="02040503050406030204" pitchFamily="18" charset="0"/>
              </a:rPr>
              <a:t>= 1 -</a:t>
            </a:r>
          </a:p>
        </p:txBody>
      </p:sp>
      <p:sp>
        <p:nvSpPr>
          <p:cNvPr id="136" name="Rectangle 135"/>
          <p:cNvSpPr/>
          <p:nvPr/>
        </p:nvSpPr>
        <p:spPr>
          <a:xfrm>
            <a:off x="2166575" y="1367915"/>
            <a:ext cx="304800"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pPr algn="ctr"/>
            <a:r>
              <a:rPr lang="en-US" dirty="0" smtClean="0">
                <a:solidFill>
                  <a:prstClr val="black"/>
                </a:solidFill>
                <a:latin typeface="Cambria Math" panose="02040503050406030204" pitchFamily="18" charset="0"/>
                <a:ea typeface="Cambria Math" panose="02040503050406030204" pitchFamily="18" charset="0"/>
                <a:cs typeface="Arial" pitchFamily="34" charset="0"/>
              </a:rPr>
              <a:t>–</a:t>
            </a:r>
            <a:endParaRPr lang="en-US" dirty="0" smtClean="0">
              <a:solidFill>
                <a:prstClr val="black"/>
              </a:solidFill>
              <a:latin typeface="Cambria Math" panose="02040503050406030204" pitchFamily="18" charset="0"/>
              <a:ea typeface="Cambria Math" panose="02040503050406030204" pitchFamily="18" charset="0"/>
            </a:endParaRPr>
          </a:p>
        </p:txBody>
      </p:sp>
      <p:sp>
        <p:nvSpPr>
          <p:cNvPr id="137" name="Rectangle 136"/>
          <p:cNvSpPr/>
          <p:nvPr/>
        </p:nvSpPr>
        <p:spPr>
          <a:xfrm>
            <a:off x="1845833" y="1367915"/>
            <a:ext cx="473142"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r>
              <a:rPr lang="en-US" dirty="0" smtClean="0">
                <a:solidFill>
                  <a:prstClr val="black"/>
                </a:solidFill>
                <a:latin typeface="Cambria Math" panose="02040503050406030204" pitchFamily="18" charset="0"/>
                <a:ea typeface="Cambria Math" panose="02040503050406030204" pitchFamily="18" charset="0"/>
              </a:rPr>
              <a:t>m</a:t>
            </a:r>
          </a:p>
        </p:txBody>
      </p:sp>
      <p:grpSp>
        <p:nvGrpSpPr>
          <p:cNvPr id="149" name="Group 98"/>
          <p:cNvGrpSpPr/>
          <p:nvPr/>
        </p:nvGrpSpPr>
        <p:grpSpPr>
          <a:xfrm>
            <a:off x="3581400" y="1210752"/>
            <a:ext cx="679994" cy="738664"/>
            <a:chOff x="2944631" y="762000"/>
            <a:chExt cx="679994" cy="738664"/>
          </a:xfrm>
        </p:grpSpPr>
        <p:sp>
          <p:nvSpPr>
            <p:cNvPr id="150" name="Rectangle 149"/>
            <p:cNvSpPr/>
            <p:nvPr/>
          </p:nvSpPr>
          <p:spPr>
            <a:xfrm>
              <a:off x="2944631" y="762000"/>
              <a:ext cx="679994" cy="369332"/>
            </a:xfrm>
            <a:prstGeom prst="rect">
              <a:avLst/>
            </a:prstGeom>
          </p:spPr>
          <p:txBody>
            <a:bodyPr wrap="none">
              <a:spAutoFit/>
            </a:bodyPr>
            <a:lstStyle/>
            <a:p>
              <a:pPr algn="ctr"/>
              <a:r>
                <a:rPr lang="en-US" dirty="0" smtClean="0">
                  <a:solidFill>
                    <a:prstClr val="black"/>
                  </a:solidFill>
                  <a:latin typeface="Cambria Math" panose="02040503050406030204" pitchFamily="18" charset="0"/>
                  <a:ea typeface="Cambria Math" panose="02040503050406030204" pitchFamily="18" charset="0"/>
                  <a:cs typeface="Arial" pitchFamily="34" charset="0"/>
                </a:rPr>
                <a:t>m - 2</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51" name="Rectangle 150"/>
            <p:cNvSpPr/>
            <p:nvPr/>
          </p:nvSpPr>
          <p:spPr>
            <a:xfrm>
              <a:off x="3128174" y="1131332"/>
              <a:ext cx="312906" cy="369332"/>
            </a:xfrm>
            <a:prstGeom prst="rect">
              <a:avLst/>
            </a:prstGeom>
          </p:spPr>
          <p:txBody>
            <a:bodyPr wrap="none">
              <a:spAutoFit/>
            </a:bodyPr>
            <a:lstStyle/>
            <a:p>
              <a:pPr algn="ctr"/>
              <a:r>
                <a:rPr lang="en-US" dirty="0" smtClean="0">
                  <a:solidFill>
                    <a:prstClr val="black"/>
                  </a:solidFill>
                  <a:latin typeface="Cambria Math" panose="02040503050406030204" pitchFamily="18" charset="0"/>
                  <a:ea typeface="Cambria Math" panose="02040503050406030204" pitchFamily="18" charset="0"/>
                  <a:cs typeface="Arial" pitchFamily="34" charset="0"/>
                </a:rPr>
                <a:t>3</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cxnSp>
          <p:nvCxnSpPr>
            <p:cNvPr id="152" name="Straight Connector 151"/>
            <p:cNvCxnSpPr/>
            <p:nvPr/>
          </p:nvCxnSpPr>
          <p:spPr>
            <a:xfrm>
              <a:off x="3041214" y="1134229"/>
              <a:ext cx="486827" cy="1588"/>
            </a:xfrm>
            <a:prstGeom prst="line">
              <a:avLst/>
            </a:prstGeom>
            <a:ln w="19050" cap="sq" cmpd="sng">
              <a:round/>
            </a:ln>
            <a:effectLst/>
          </p:spPr>
          <p:style>
            <a:lnRef idx="2">
              <a:schemeClr val="dk1"/>
            </a:lnRef>
            <a:fillRef idx="0">
              <a:schemeClr val="dk1"/>
            </a:fillRef>
            <a:effectRef idx="1">
              <a:schemeClr val="dk1"/>
            </a:effectRef>
            <a:fontRef idx="minor">
              <a:schemeClr val="tx1"/>
            </a:fontRef>
          </p:style>
        </p:cxnSp>
      </p:grpSp>
      <p:grpSp>
        <p:nvGrpSpPr>
          <p:cNvPr id="162" name="Group 161"/>
          <p:cNvGrpSpPr/>
          <p:nvPr/>
        </p:nvGrpSpPr>
        <p:grpSpPr>
          <a:xfrm>
            <a:off x="4343414" y="805039"/>
            <a:ext cx="2550751" cy="1461935"/>
            <a:chOff x="6029495" y="2969561"/>
            <a:chExt cx="1826288" cy="1365704"/>
          </a:xfrm>
        </p:grpSpPr>
        <p:sp>
          <p:nvSpPr>
            <p:cNvPr id="163" name="Cloud 162"/>
            <p:cNvSpPr/>
            <p:nvPr/>
          </p:nvSpPr>
          <p:spPr>
            <a:xfrm>
              <a:off x="6029495" y="2969561"/>
              <a:ext cx="1826288" cy="1365704"/>
            </a:xfrm>
            <a:prstGeom prst="cloud">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mbria Math" panose="02040503050406030204" pitchFamily="18" charset="0"/>
                <a:ea typeface="Cambria Math" panose="02040503050406030204" pitchFamily="18" charset="0"/>
              </a:endParaRPr>
            </a:p>
          </p:txBody>
        </p:sp>
        <p:sp>
          <p:nvSpPr>
            <p:cNvPr id="164" name="Rectangle 163"/>
            <p:cNvSpPr/>
            <p:nvPr/>
          </p:nvSpPr>
          <p:spPr>
            <a:xfrm>
              <a:off x="6153136" y="3317472"/>
              <a:ext cx="1629599" cy="776297"/>
            </a:xfrm>
            <a:prstGeom prst="rect">
              <a:avLst/>
            </a:prstGeom>
          </p:spPr>
          <p:txBody>
            <a:bodyPr wrap="square">
              <a:spAutoFit/>
            </a:bodyPr>
            <a:lstStyle/>
            <a:p>
              <a:pPr algn="ctr"/>
              <a:r>
                <a:rPr lang="en-US" sz="1600" b="1" dirty="0" smtClean="0">
                  <a:solidFill>
                    <a:srgbClr val="002060"/>
                  </a:solidFill>
                  <a:latin typeface="Cambria Math" panose="02040503050406030204" pitchFamily="18" charset="0"/>
                  <a:ea typeface="Cambria Math" panose="02040503050406030204" pitchFamily="18" charset="0"/>
                </a:rPr>
                <a:t>In order to simplify this we will eliminate the denominator.</a:t>
              </a:r>
              <a:endParaRPr lang="en-US" sz="1600" b="1" dirty="0">
                <a:solidFill>
                  <a:srgbClr val="002060"/>
                </a:solidFill>
                <a:latin typeface="Cambria Math" panose="02040503050406030204" pitchFamily="18" charset="0"/>
                <a:ea typeface="Cambria Math" panose="02040503050406030204" pitchFamily="18" charset="0"/>
              </a:endParaRPr>
            </a:p>
          </p:txBody>
        </p:sp>
      </p:grpSp>
      <p:grpSp>
        <p:nvGrpSpPr>
          <p:cNvPr id="165" name="Group 164"/>
          <p:cNvGrpSpPr/>
          <p:nvPr/>
        </p:nvGrpSpPr>
        <p:grpSpPr>
          <a:xfrm>
            <a:off x="4550051" y="778641"/>
            <a:ext cx="2332783" cy="1208211"/>
            <a:chOff x="6112508" y="3069896"/>
            <a:chExt cx="1670227" cy="1128681"/>
          </a:xfrm>
        </p:grpSpPr>
        <p:sp>
          <p:nvSpPr>
            <p:cNvPr id="182" name="Cloud Callout 181"/>
            <p:cNvSpPr/>
            <p:nvPr/>
          </p:nvSpPr>
          <p:spPr>
            <a:xfrm>
              <a:off x="6112508" y="3069896"/>
              <a:ext cx="1660262" cy="1128681"/>
            </a:xfrm>
            <a:prstGeom prst="cloudCallout">
              <a:avLst>
                <a:gd name="adj1" fmla="val -68775"/>
                <a:gd name="adj2" fmla="val 37403"/>
              </a:avLst>
            </a:prstGeom>
            <a:gradFill flip="none" rotWithShape="1">
              <a:gsLst>
                <a:gs pos="0">
                  <a:srgbClr val="FF6600">
                    <a:tint val="66000"/>
                    <a:satMod val="160000"/>
                  </a:srgbClr>
                </a:gs>
                <a:gs pos="50000">
                  <a:srgbClr val="FF6600">
                    <a:tint val="44500"/>
                    <a:satMod val="160000"/>
                  </a:srgbClr>
                </a:gs>
                <a:gs pos="100000">
                  <a:srgbClr val="FF6600">
                    <a:tint val="23500"/>
                    <a:satMod val="16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mbria Math" panose="02040503050406030204" pitchFamily="18" charset="0"/>
                <a:ea typeface="Cambria Math" panose="02040503050406030204" pitchFamily="18" charset="0"/>
              </a:endParaRPr>
            </a:p>
          </p:txBody>
        </p:sp>
        <p:sp>
          <p:nvSpPr>
            <p:cNvPr id="191" name="Rectangle 190"/>
            <p:cNvSpPr/>
            <p:nvPr/>
          </p:nvSpPr>
          <p:spPr>
            <a:xfrm>
              <a:off x="6153136" y="3317472"/>
              <a:ext cx="1629599" cy="546283"/>
            </a:xfrm>
            <a:prstGeom prst="rect">
              <a:avLst/>
            </a:prstGeom>
          </p:spPr>
          <p:txBody>
            <a:bodyPr wrap="square">
              <a:spAutoFit/>
            </a:bodyPr>
            <a:lstStyle/>
            <a:p>
              <a:pPr algn="ctr"/>
              <a:r>
                <a:rPr lang="en-US" sz="1600" b="1" dirty="0" smtClean="0">
                  <a:solidFill>
                    <a:srgbClr val="002060"/>
                  </a:solidFill>
                  <a:latin typeface="Cambria Math" panose="02040503050406030204" pitchFamily="18" charset="0"/>
                  <a:ea typeface="Cambria Math" panose="02040503050406030204" pitchFamily="18" charset="0"/>
                </a:rPr>
                <a:t>To do this we will find LCM of 2 and 3.</a:t>
              </a:r>
              <a:endParaRPr lang="en-US" sz="1600" b="1" dirty="0">
                <a:solidFill>
                  <a:srgbClr val="002060"/>
                </a:solidFill>
                <a:latin typeface="Cambria Math" panose="02040503050406030204" pitchFamily="18" charset="0"/>
                <a:ea typeface="Cambria Math" panose="02040503050406030204" pitchFamily="18" charset="0"/>
              </a:endParaRPr>
            </a:p>
          </p:txBody>
        </p:sp>
      </p:grpSp>
      <p:sp>
        <p:nvSpPr>
          <p:cNvPr id="194" name="Cloud Callout 193"/>
          <p:cNvSpPr/>
          <p:nvPr/>
        </p:nvSpPr>
        <p:spPr>
          <a:xfrm>
            <a:off x="4703012" y="734383"/>
            <a:ext cx="2204132" cy="1189709"/>
          </a:xfrm>
          <a:prstGeom prst="cloudCallout">
            <a:avLst>
              <a:gd name="adj1" fmla="val -73629"/>
              <a:gd name="adj2" fmla="val 40872"/>
            </a:avLst>
          </a:prstGeom>
          <a:solidFill>
            <a:srgbClr val="E9ED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mbria Math" panose="02040503050406030204" pitchFamily="18" charset="0"/>
              <a:ea typeface="Cambria Math" panose="02040503050406030204" pitchFamily="18" charset="0"/>
            </a:endParaRPr>
          </a:p>
        </p:txBody>
      </p:sp>
      <p:sp>
        <p:nvSpPr>
          <p:cNvPr id="205" name="Rectangle 204"/>
          <p:cNvSpPr/>
          <p:nvPr/>
        </p:nvSpPr>
        <p:spPr>
          <a:xfrm>
            <a:off x="5063197" y="1026038"/>
            <a:ext cx="1490291" cy="584775"/>
          </a:xfrm>
          <a:prstGeom prst="rect">
            <a:avLst/>
          </a:prstGeom>
        </p:spPr>
        <p:txBody>
          <a:bodyPr wrap="square">
            <a:spAutoFit/>
          </a:bodyPr>
          <a:lstStyle/>
          <a:p>
            <a:pPr algn="ctr"/>
            <a:r>
              <a:rPr lang="en-US" sz="1600" b="1" dirty="0" smtClean="0">
                <a:solidFill>
                  <a:srgbClr val="002060"/>
                </a:solidFill>
                <a:latin typeface="Cambria Math" panose="02040503050406030204" pitchFamily="18" charset="0"/>
                <a:ea typeface="Cambria Math" panose="02040503050406030204" pitchFamily="18" charset="0"/>
              </a:rPr>
              <a:t>LCM of 2 and 3 is 6.</a:t>
            </a:r>
            <a:endParaRPr lang="en-US" sz="1600" b="1" dirty="0">
              <a:solidFill>
                <a:srgbClr val="002060"/>
              </a:solidFill>
              <a:latin typeface="Cambria Math" panose="02040503050406030204" pitchFamily="18" charset="0"/>
              <a:ea typeface="Cambria Math" panose="02040503050406030204" pitchFamily="18" charset="0"/>
            </a:endParaRPr>
          </a:p>
        </p:txBody>
      </p:sp>
      <p:sp>
        <p:nvSpPr>
          <p:cNvPr id="206" name="Rectangle 205"/>
          <p:cNvSpPr/>
          <p:nvPr/>
        </p:nvSpPr>
        <p:spPr>
          <a:xfrm>
            <a:off x="5155340" y="1155617"/>
            <a:ext cx="1490291" cy="338554"/>
          </a:xfrm>
          <a:prstGeom prst="rect">
            <a:avLst/>
          </a:prstGeom>
        </p:spPr>
        <p:txBody>
          <a:bodyPr wrap="square">
            <a:spAutoFit/>
          </a:bodyPr>
          <a:lstStyle/>
          <a:p>
            <a:pPr algn="ctr"/>
            <a:r>
              <a:rPr lang="en-US" sz="1600" b="1" dirty="0" smtClean="0">
                <a:solidFill>
                  <a:srgbClr val="FF0000"/>
                </a:solidFill>
                <a:latin typeface="Cambria Math" panose="02040503050406030204" pitchFamily="18" charset="0"/>
                <a:ea typeface="Cambria Math" panose="02040503050406030204" pitchFamily="18" charset="0"/>
              </a:rPr>
              <a:t>2 × ? = 6</a:t>
            </a:r>
            <a:endParaRPr lang="en-US" sz="1600" b="1" dirty="0">
              <a:solidFill>
                <a:srgbClr val="FF0000"/>
              </a:solidFill>
              <a:latin typeface="Cambria Math" panose="02040503050406030204" pitchFamily="18" charset="0"/>
              <a:ea typeface="Cambria Math" panose="02040503050406030204" pitchFamily="18" charset="0"/>
            </a:endParaRPr>
          </a:p>
        </p:txBody>
      </p:sp>
      <p:sp>
        <p:nvSpPr>
          <p:cNvPr id="207" name="Rectangle 206"/>
          <p:cNvSpPr/>
          <p:nvPr/>
        </p:nvSpPr>
        <p:spPr>
          <a:xfrm>
            <a:off x="5164333" y="1157805"/>
            <a:ext cx="1490291" cy="338554"/>
          </a:xfrm>
          <a:prstGeom prst="rect">
            <a:avLst/>
          </a:prstGeom>
        </p:spPr>
        <p:txBody>
          <a:bodyPr wrap="square">
            <a:spAutoFit/>
          </a:bodyPr>
          <a:lstStyle/>
          <a:p>
            <a:pPr algn="ctr"/>
            <a:r>
              <a:rPr lang="en-US" sz="1600" b="1" dirty="0" smtClean="0">
                <a:solidFill>
                  <a:srgbClr val="FF0000"/>
                </a:solidFill>
                <a:latin typeface="Cambria Math" panose="02040503050406030204" pitchFamily="18" charset="0"/>
                <a:ea typeface="Cambria Math" panose="02040503050406030204" pitchFamily="18" charset="0"/>
              </a:rPr>
              <a:t>2 × 3 = 6</a:t>
            </a:r>
            <a:endParaRPr lang="en-US" sz="1600" b="1" dirty="0">
              <a:solidFill>
                <a:srgbClr val="FF0000"/>
              </a:solidFill>
              <a:latin typeface="Cambria Math" panose="02040503050406030204" pitchFamily="18" charset="0"/>
              <a:ea typeface="Cambria Math" panose="02040503050406030204" pitchFamily="18" charset="0"/>
            </a:endParaRPr>
          </a:p>
        </p:txBody>
      </p:sp>
      <p:grpSp>
        <p:nvGrpSpPr>
          <p:cNvPr id="208" name="Group 207"/>
          <p:cNvGrpSpPr/>
          <p:nvPr/>
        </p:nvGrpSpPr>
        <p:grpSpPr>
          <a:xfrm>
            <a:off x="4738820" y="620384"/>
            <a:ext cx="2550753" cy="1329032"/>
            <a:chOff x="6043424" y="3031638"/>
            <a:chExt cx="1826289" cy="1241549"/>
          </a:xfrm>
        </p:grpSpPr>
        <p:sp>
          <p:nvSpPr>
            <p:cNvPr id="209" name="Cloud Callout 208"/>
            <p:cNvSpPr/>
            <p:nvPr/>
          </p:nvSpPr>
          <p:spPr>
            <a:xfrm>
              <a:off x="6043424" y="3031638"/>
              <a:ext cx="1826289" cy="1241549"/>
            </a:xfrm>
            <a:prstGeom prst="cloudCallout">
              <a:avLst>
                <a:gd name="adj1" fmla="val -68775"/>
                <a:gd name="adj2" fmla="val 37403"/>
              </a:avLst>
            </a:prstGeom>
            <a:gradFill flip="none" rotWithShape="1">
              <a:gsLst>
                <a:gs pos="0">
                  <a:srgbClr val="FF33CC">
                    <a:tint val="66000"/>
                    <a:satMod val="160000"/>
                  </a:srgbClr>
                </a:gs>
                <a:gs pos="50000">
                  <a:srgbClr val="FF33CC">
                    <a:tint val="44500"/>
                    <a:satMod val="160000"/>
                  </a:srgbClr>
                </a:gs>
                <a:gs pos="100000">
                  <a:srgbClr val="FF33CC">
                    <a:tint val="23500"/>
                    <a:satMod val="16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mbria Math" panose="02040503050406030204" pitchFamily="18" charset="0"/>
                <a:ea typeface="Cambria Math" panose="02040503050406030204" pitchFamily="18" charset="0"/>
              </a:endParaRPr>
            </a:p>
          </p:txBody>
        </p:sp>
        <p:sp>
          <p:nvSpPr>
            <p:cNvPr id="210" name="Rectangle 209"/>
            <p:cNvSpPr/>
            <p:nvPr/>
          </p:nvSpPr>
          <p:spPr>
            <a:xfrm>
              <a:off x="6153136" y="3317472"/>
              <a:ext cx="1629599" cy="776297"/>
            </a:xfrm>
            <a:prstGeom prst="rect">
              <a:avLst/>
            </a:prstGeom>
          </p:spPr>
          <p:txBody>
            <a:bodyPr wrap="square">
              <a:spAutoFit/>
            </a:bodyPr>
            <a:lstStyle/>
            <a:p>
              <a:pPr algn="ctr"/>
              <a:r>
                <a:rPr lang="en-US" sz="1600" b="1" dirty="0" smtClean="0">
                  <a:solidFill>
                    <a:srgbClr val="002060"/>
                  </a:solidFill>
                  <a:latin typeface="Cambria Math" panose="02040503050406030204" pitchFamily="18" charset="0"/>
                  <a:ea typeface="Cambria Math" panose="02040503050406030204" pitchFamily="18" charset="0"/>
                </a:rPr>
                <a:t>Now, to eliminate the denominators multiply each term by 6.</a:t>
              </a:r>
              <a:endParaRPr lang="en-US" sz="1600" b="1" dirty="0">
                <a:solidFill>
                  <a:srgbClr val="002060"/>
                </a:solidFill>
                <a:latin typeface="Cambria Math" panose="02040503050406030204" pitchFamily="18" charset="0"/>
                <a:ea typeface="Cambria Math" panose="02040503050406030204" pitchFamily="18" charset="0"/>
              </a:endParaRPr>
            </a:p>
          </p:txBody>
        </p:sp>
      </p:grpSp>
      <p:sp>
        <p:nvSpPr>
          <p:cNvPr id="211" name="TextBox 210"/>
          <p:cNvSpPr txBox="1"/>
          <p:nvPr/>
        </p:nvSpPr>
        <p:spPr>
          <a:xfrm>
            <a:off x="609625" y="1984854"/>
            <a:ext cx="278839"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sym typeface="Symbol"/>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212" name="Rectangle 211"/>
          <p:cNvSpPr/>
          <p:nvPr/>
        </p:nvSpPr>
        <p:spPr>
          <a:xfrm>
            <a:off x="876185" y="1984854"/>
            <a:ext cx="304800"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pPr algn="ctr"/>
            <a:r>
              <a:rPr lang="en-US" dirty="0" smtClean="0">
                <a:solidFill>
                  <a:prstClr val="black"/>
                </a:solidFill>
                <a:latin typeface="Cambria Math" panose="02040503050406030204" pitchFamily="18" charset="0"/>
                <a:ea typeface="Cambria Math" panose="02040503050406030204" pitchFamily="18" charset="0"/>
              </a:rPr>
              <a:t>m</a:t>
            </a:r>
            <a:endParaRPr lang="en-US" dirty="0">
              <a:solidFill>
                <a:prstClr val="black"/>
              </a:solidFill>
              <a:latin typeface="Cambria Math" panose="02040503050406030204" pitchFamily="18" charset="0"/>
              <a:ea typeface="Cambria Math" panose="02040503050406030204" pitchFamily="18" charset="0"/>
            </a:endParaRPr>
          </a:p>
        </p:txBody>
      </p:sp>
      <p:sp>
        <p:nvSpPr>
          <p:cNvPr id="213" name="Rectangle 212"/>
          <p:cNvSpPr/>
          <p:nvPr/>
        </p:nvSpPr>
        <p:spPr>
          <a:xfrm>
            <a:off x="1117186" y="1984854"/>
            <a:ext cx="304800"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pPr algn="ctr"/>
            <a:r>
              <a:rPr lang="en-US" dirty="0" smtClean="0">
                <a:solidFill>
                  <a:prstClr val="black"/>
                </a:solidFill>
                <a:latin typeface="Cambria Math" panose="02040503050406030204" pitchFamily="18" charset="0"/>
                <a:ea typeface="Cambria Math" panose="02040503050406030204" pitchFamily="18" charset="0"/>
              </a:rPr>
              <a:t>×</a:t>
            </a:r>
            <a:endParaRPr lang="en-US" dirty="0">
              <a:solidFill>
                <a:prstClr val="black"/>
              </a:solidFill>
              <a:latin typeface="Cambria Math" panose="02040503050406030204" pitchFamily="18" charset="0"/>
              <a:ea typeface="Cambria Math" panose="02040503050406030204" pitchFamily="18" charset="0"/>
            </a:endParaRPr>
          </a:p>
        </p:txBody>
      </p:sp>
      <p:sp>
        <p:nvSpPr>
          <p:cNvPr id="214" name="Rectangle 213"/>
          <p:cNvSpPr/>
          <p:nvPr/>
        </p:nvSpPr>
        <p:spPr>
          <a:xfrm>
            <a:off x="1327953" y="1984854"/>
            <a:ext cx="440399"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pPr algn="ctr"/>
            <a:r>
              <a:rPr lang="en-US" dirty="0" smtClean="0">
                <a:solidFill>
                  <a:prstClr val="black"/>
                </a:solidFill>
                <a:latin typeface="Cambria Math" panose="02040503050406030204" pitchFamily="18" charset="0"/>
                <a:ea typeface="Cambria Math" panose="02040503050406030204" pitchFamily="18" charset="0"/>
              </a:rPr>
              <a:t>6</a:t>
            </a:r>
            <a:endParaRPr lang="en-US" dirty="0">
              <a:solidFill>
                <a:prstClr val="black"/>
              </a:solidFill>
              <a:latin typeface="Cambria Math" panose="02040503050406030204" pitchFamily="18" charset="0"/>
              <a:ea typeface="Cambria Math" panose="02040503050406030204" pitchFamily="18" charset="0"/>
            </a:endParaRPr>
          </a:p>
        </p:txBody>
      </p:sp>
      <p:sp>
        <p:nvSpPr>
          <p:cNvPr id="215" name="Rectangle 214"/>
          <p:cNvSpPr/>
          <p:nvPr/>
        </p:nvSpPr>
        <p:spPr>
          <a:xfrm>
            <a:off x="1571854" y="1984854"/>
            <a:ext cx="344685"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pPr algn="ctr"/>
            <a:r>
              <a:rPr lang="en-US" dirty="0">
                <a:solidFill>
                  <a:prstClr val="black"/>
                </a:solidFill>
                <a:latin typeface="Cambria Math" panose="02040503050406030204" pitchFamily="18" charset="0"/>
                <a:ea typeface="Cambria Math" panose="02040503050406030204" pitchFamily="18" charset="0"/>
                <a:cs typeface="Arial" pitchFamily="34" charset="0"/>
              </a:rPr>
              <a:t>–</a:t>
            </a:r>
            <a:endParaRPr lang="en-US" dirty="0">
              <a:solidFill>
                <a:prstClr val="black"/>
              </a:solidFill>
              <a:latin typeface="Cambria Math" panose="02040503050406030204" pitchFamily="18" charset="0"/>
              <a:ea typeface="Cambria Math" panose="02040503050406030204" pitchFamily="18" charset="0"/>
            </a:endParaRPr>
          </a:p>
        </p:txBody>
      </p:sp>
      <p:grpSp>
        <p:nvGrpSpPr>
          <p:cNvPr id="241" name="Group 98"/>
          <p:cNvGrpSpPr/>
          <p:nvPr/>
        </p:nvGrpSpPr>
        <p:grpSpPr>
          <a:xfrm>
            <a:off x="1775130" y="1809750"/>
            <a:ext cx="915636" cy="719614"/>
            <a:chOff x="2468846" y="781050"/>
            <a:chExt cx="915636" cy="719614"/>
          </a:xfrm>
        </p:grpSpPr>
        <p:sp>
          <p:nvSpPr>
            <p:cNvPr id="242" name="Rectangle 241"/>
            <p:cNvSpPr/>
            <p:nvPr/>
          </p:nvSpPr>
          <p:spPr>
            <a:xfrm>
              <a:off x="2468846" y="781050"/>
              <a:ext cx="915636" cy="369332"/>
            </a:xfrm>
            <a:prstGeom prst="rect">
              <a:avLst/>
            </a:prstGeom>
          </p:spPr>
          <p:txBody>
            <a:bodyPr wrap="none">
              <a:spAutoFit/>
            </a:bodyPr>
            <a:lstStyle/>
            <a:p>
              <a:pPr algn="ctr"/>
              <a:r>
                <a:rPr lang="en-US" dirty="0" smtClean="0">
                  <a:solidFill>
                    <a:prstClr val="black"/>
                  </a:solidFill>
                  <a:latin typeface="Cambria Math" panose="02040503050406030204" pitchFamily="18" charset="0"/>
                  <a:ea typeface="Cambria Math" panose="02040503050406030204" pitchFamily="18" charset="0"/>
                  <a:cs typeface="Arial" pitchFamily="34" charset="0"/>
                </a:rPr>
                <a:t>(m – 1)</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243" name="Rectangle 242"/>
            <p:cNvSpPr/>
            <p:nvPr/>
          </p:nvSpPr>
          <p:spPr>
            <a:xfrm>
              <a:off x="2761577" y="1131332"/>
              <a:ext cx="312906" cy="369332"/>
            </a:xfrm>
            <a:prstGeom prst="rect">
              <a:avLst/>
            </a:prstGeom>
          </p:spPr>
          <p:txBody>
            <a:bodyPr wrap="none">
              <a:spAutoFit/>
            </a:bodyPr>
            <a:lstStyle/>
            <a:p>
              <a:pPr algn="ctr"/>
              <a:r>
                <a:rPr lang="en-US" dirty="0" smtClean="0">
                  <a:solidFill>
                    <a:prstClr val="black"/>
                  </a:solidFill>
                  <a:latin typeface="Cambria Math" panose="02040503050406030204" pitchFamily="18" charset="0"/>
                  <a:ea typeface="Cambria Math" panose="02040503050406030204" pitchFamily="18" charset="0"/>
                  <a:cs typeface="Arial" pitchFamily="34" charset="0"/>
                </a:rPr>
                <a:t>2</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cxnSp>
          <p:nvCxnSpPr>
            <p:cNvPr id="244" name="Straight Connector 243"/>
            <p:cNvCxnSpPr/>
            <p:nvPr/>
          </p:nvCxnSpPr>
          <p:spPr>
            <a:xfrm>
              <a:off x="2594047" y="1163413"/>
              <a:ext cx="647967" cy="1588"/>
            </a:xfrm>
            <a:prstGeom prst="line">
              <a:avLst/>
            </a:prstGeom>
            <a:ln w="19050" cap="sq" cmpd="sng">
              <a:round/>
            </a:ln>
            <a:effectLst/>
          </p:spPr>
          <p:style>
            <a:lnRef idx="2">
              <a:schemeClr val="dk1"/>
            </a:lnRef>
            <a:fillRef idx="0">
              <a:schemeClr val="dk1"/>
            </a:fillRef>
            <a:effectRef idx="1">
              <a:schemeClr val="dk1"/>
            </a:effectRef>
            <a:fontRef idx="minor">
              <a:schemeClr val="tx1"/>
            </a:fontRef>
          </p:style>
        </p:cxnSp>
      </p:grpSp>
      <p:sp>
        <p:nvSpPr>
          <p:cNvPr id="258" name="Rectangle 257"/>
          <p:cNvSpPr/>
          <p:nvPr/>
        </p:nvSpPr>
        <p:spPr>
          <a:xfrm>
            <a:off x="2579248" y="1984854"/>
            <a:ext cx="304800"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pPr algn="ctr"/>
            <a:r>
              <a:rPr lang="en-US" dirty="0" smtClean="0">
                <a:solidFill>
                  <a:prstClr val="black"/>
                </a:solidFill>
                <a:latin typeface="Cambria Math" panose="02040503050406030204" pitchFamily="18" charset="0"/>
                <a:ea typeface="Cambria Math" panose="02040503050406030204" pitchFamily="18" charset="0"/>
              </a:rPr>
              <a:t>×</a:t>
            </a:r>
            <a:endParaRPr lang="en-US" dirty="0">
              <a:solidFill>
                <a:prstClr val="black"/>
              </a:solidFill>
              <a:latin typeface="Cambria Math" panose="02040503050406030204" pitchFamily="18" charset="0"/>
              <a:ea typeface="Cambria Math" panose="02040503050406030204" pitchFamily="18" charset="0"/>
            </a:endParaRPr>
          </a:p>
        </p:txBody>
      </p:sp>
      <p:sp>
        <p:nvSpPr>
          <p:cNvPr id="259" name="Rectangle 258"/>
          <p:cNvSpPr/>
          <p:nvPr/>
        </p:nvSpPr>
        <p:spPr>
          <a:xfrm>
            <a:off x="2790024" y="1984854"/>
            <a:ext cx="440399"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pPr algn="ctr"/>
            <a:r>
              <a:rPr lang="en-US" dirty="0" smtClean="0">
                <a:solidFill>
                  <a:prstClr val="black"/>
                </a:solidFill>
                <a:latin typeface="Cambria Math" panose="02040503050406030204" pitchFamily="18" charset="0"/>
                <a:ea typeface="Cambria Math" panose="02040503050406030204" pitchFamily="18" charset="0"/>
              </a:rPr>
              <a:t>6</a:t>
            </a:r>
            <a:endParaRPr lang="en-US" dirty="0">
              <a:solidFill>
                <a:prstClr val="black"/>
              </a:solidFill>
              <a:latin typeface="Cambria Math" panose="02040503050406030204" pitchFamily="18" charset="0"/>
              <a:ea typeface="Cambria Math" panose="02040503050406030204" pitchFamily="18" charset="0"/>
            </a:endParaRPr>
          </a:p>
        </p:txBody>
      </p:sp>
      <p:sp>
        <p:nvSpPr>
          <p:cNvPr id="265" name="Rectangle 264"/>
          <p:cNvSpPr/>
          <p:nvPr/>
        </p:nvSpPr>
        <p:spPr>
          <a:xfrm>
            <a:off x="3114966" y="1984854"/>
            <a:ext cx="344685"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pPr algn="ctr"/>
            <a:r>
              <a:rPr lang="en-US" dirty="0" smtClean="0">
                <a:solidFill>
                  <a:prstClr val="black"/>
                </a:solidFill>
                <a:latin typeface="Cambria Math" panose="02040503050406030204" pitchFamily="18" charset="0"/>
                <a:ea typeface="Cambria Math" panose="02040503050406030204" pitchFamily="18" charset="0"/>
                <a:cs typeface="Arial" pitchFamily="34" charset="0"/>
              </a:rPr>
              <a:t>=</a:t>
            </a:r>
            <a:endParaRPr lang="en-US" dirty="0">
              <a:solidFill>
                <a:prstClr val="black"/>
              </a:solidFill>
              <a:latin typeface="Cambria Math" panose="02040503050406030204" pitchFamily="18" charset="0"/>
              <a:ea typeface="Cambria Math" panose="02040503050406030204" pitchFamily="18" charset="0"/>
            </a:endParaRPr>
          </a:p>
        </p:txBody>
      </p:sp>
      <p:sp>
        <p:nvSpPr>
          <p:cNvPr id="266" name="Rectangle 265"/>
          <p:cNvSpPr/>
          <p:nvPr/>
        </p:nvSpPr>
        <p:spPr>
          <a:xfrm>
            <a:off x="3363427" y="1984854"/>
            <a:ext cx="304800"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pPr algn="ctr"/>
            <a:r>
              <a:rPr lang="en-US" dirty="0" smtClean="0">
                <a:solidFill>
                  <a:prstClr val="black"/>
                </a:solidFill>
                <a:latin typeface="Cambria Math" panose="02040503050406030204" pitchFamily="18" charset="0"/>
                <a:ea typeface="Cambria Math" panose="02040503050406030204" pitchFamily="18" charset="0"/>
              </a:rPr>
              <a:t>1</a:t>
            </a:r>
            <a:endParaRPr lang="en-US" dirty="0">
              <a:solidFill>
                <a:prstClr val="black"/>
              </a:solidFill>
              <a:latin typeface="Cambria Math" panose="02040503050406030204" pitchFamily="18" charset="0"/>
              <a:ea typeface="Cambria Math" panose="02040503050406030204" pitchFamily="18" charset="0"/>
            </a:endParaRPr>
          </a:p>
        </p:txBody>
      </p:sp>
      <p:sp>
        <p:nvSpPr>
          <p:cNvPr id="267" name="Rectangle 266"/>
          <p:cNvSpPr/>
          <p:nvPr/>
        </p:nvSpPr>
        <p:spPr>
          <a:xfrm>
            <a:off x="3604428" y="1984854"/>
            <a:ext cx="304800"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pPr algn="ctr"/>
            <a:r>
              <a:rPr lang="en-US" dirty="0" smtClean="0">
                <a:solidFill>
                  <a:prstClr val="black"/>
                </a:solidFill>
                <a:latin typeface="Cambria Math" panose="02040503050406030204" pitchFamily="18" charset="0"/>
                <a:ea typeface="Cambria Math" panose="02040503050406030204" pitchFamily="18" charset="0"/>
              </a:rPr>
              <a:t>×</a:t>
            </a:r>
            <a:endParaRPr lang="en-US" dirty="0">
              <a:solidFill>
                <a:prstClr val="black"/>
              </a:solidFill>
              <a:latin typeface="Cambria Math" panose="02040503050406030204" pitchFamily="18" charset="0"/>
              <a:ea typeface="Cambria Math" panose="02040503050406030204" pitchFamily="18" charset="0"/>
            </a:endParaRPr>
          </a:p>
        </p:txBody>
      </p:sp>
      <p:sp>
        <p:nvSpPr>
          <p:cNvPr id="268" name="Rectangle 267"/>
          <p:cNvSpPr/>
          <p:nvPr/>
        </p:nvSpPr>
        <p:spPr>
          <a:xfrm>
            <a:off x="3815220" y="1984854"/>
            <a:ext cx="440399"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pPr algn="ctr"/>
            <a:r>
              <a:rPr lang="en-US" dirty="0" smtClean="0">
                <a:solidFill>
                  <a:prstClr val="black"/>
                </a:solidFill>
                <a:latin typeface="Cambria Math" panose="02040503050406030204" pitchFamily="18" charset="0"/>
                <a:ea typeface="Cambria Math" panose="02040503050406030204" pitchFamily="18" charset="0"/>
              </a:rPr>
              <a:t>6</a:t>
            </a:r>
            <a:endParaRPr lang="en-US" dirty="0">
              <a:solidFill>
                <a:prstClr val="black"/>
              </a:solidFill>
              <a:latin typeface="Cambria Math" panose="02040503050406030204" pitchFamily="18" charset="0"/>
              <a:ea typeface="Cambria Math" panose="02040503050406030204" pitchFamily="18" charset="0"/>
            </a:endParaRPr>
          </a:p>
        </p:txBody>
      </p:sp>
      <p:sp>
        <p:nvSpPr>
          <p:cNvPr id="269" name="Rectangle 268"/>
          <p:cNvSpPr/>
          <p:nvPr/>
        </p:nvSpPr>
        <p:spPr>
          <a:xfrm>
            <a:off x="4020193" y="1984854"/>
            <a:ext cx="344685"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pPr algn="ctr"/>
            <a:r>
              <a:rPr lang="en-US" dirty="0">
                <a:solidFill>
                  <a:prstClr val="black"/>
                </a:solidFill>
                <a:latin typeface="Cambria Math" panose="02040503050406030204" pitchFamily="18" charset="0"/>
                <a:ea typeface="Cambria Math" panose="02040503050406030204" pitchFamily="18" charset="0"/>
                <a:cs typeface="Arial" pitchFamily="34" charset="0"/>
              </a:rPr>
              <a:t>–</a:t>
            </a:r>
            <a:endParaRPr lang="en-US" dirty="0">
              <a:solidFill>
                <a:prstClr val="black"/>
              </a:solidFill>
              <a:latin typeface="Cambria Math" panose="02040503050406030204" pitchFamily="18" charset="0"/>
              <a:ea typeface="Cambria Math" panose="02040503050406030204" pitchFamily="18" charset="0"/>
            </a:endParaRPr>
          </a:p>
        </p:txBody>
      </p:sp>
      <p:grpSp>
        <p:nvGrpSpPr>
          <p:cNvPr id="270" name="Group 98"/>
          <p:cNvGrpSpPr/>
          <p:nvPr/>
        </p:nvGrpSpPr>
        <p:grpSpPr>
          <a:xfrm>
            <a:off x="4202837" y="1809750"/>
            <a:ext cx="915636" cy="738664"/>
            <a:chOff x="2826811" y="762000"/>
            <a:chExt cx="915636" cy="738664"/>
          </a:xfrm>
        </p:grpSpPr>
        <p:sp>
          <p:nvSpPr>
            <p:cNvPr id="271" name="Rectangle 270"/>
            <p:cNvSpPr/>
            <p:nvPr/>
          </p:nvSpPr>
          <p:spPr>
            <a:xfrm>
              <a:off x="2826811" y="762000"/>
              <a:ext cx="915636" cy="369332"/>
            </a:xfrm>
            <a:prstGeom prst="rect">
              <a:avLst/>
            </a:prstGeom>
          </p:spPr>
          <p:txBody>
            <a:bodyPr wrap="none">
              <a:spAutoFit/>
            </a:bodyPr>
            <a:lstStyle/>
            <a:p>
              <a:pPr algn="ctr"/>
              <a:r>
                <a:rPr lang="en-US" dirty="0" smtClean="0">
                  <a:solidFill>
                    <a:prstClr val="black"/>
                  </a:solidFill>
                  <a:latin typeface="Cambria Math" panose="02040503050406030204" pitchFamily="18" charset="0"/>
                  <a:ea typeface="Cambria Math" panose="02040503050406030204" pitchFamily="18" charset="0"/>
                  <a:cs typeface="Arial" pitchFamily="34" charset="0"/>
                </a:rPr>
                <a:t>(m – 2)</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272" name="Rectangle 271"/>
            <p:cNvSpPr/>
            <p:nvPr/>
          </p:nvSpPr>
          <p:spPr>
            <a:xfrm>
              <a:off x="3128174" y="1131332"/>
              <a:ext cx="312906" cy="369332"/>
            </a:xfrm>
            <a:prstGeom prst="rect">
              <a:avLst/>
            </a:prstGeom>
          </p:spPr>
          <p:txBody>
            <a:bodyPr wrap="none">
              <a:spAutoFit/>
            </a:bodyPr>
            <a:lstStyle/>
            <a:p>
              <a:pPr algn="ctr"/>
              <a:r>
                <a:rPr lang="en-US" dirty="0" smtClean="0">
                  <a:solidFill>
                    <a:prstClr val="black"/>
                  </a:solidFill>
                  <a:latin typeface="Cambria Math" panose="02040503050406030204" pitchFamily="18" charset="0"/>
                  <a:ea typeface="Cambria Math" panose="02040503050406030204" pitchFamily="18" charset="0"/>
                  <a:cs typeface="Arial" pitchFamily="34" charset="0"/>
                </a:rPr>
                <a:t>3</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cxnSp>
          <p:nvCxnSpPr>
            <p:cNvPr id="273" name="Straight Connector 272"/>
            <p:cNvCxnSpPr/>
            <p:nvPr/>
          </p:nvCxnSpPr>
          <p:spPr>
            <a:xfrm>
              <a:off x="2990097" y="1134229"/>
              <a:ext cx="589061" cy="1588"/>
            </a:xfrm>
            <a:prstGeom prst="line">
              <a:avLst/>
            </a:prstGeom>
            <a:ln w="19050" cap="sq" cmpd="sng">
              <a:round/>
            </a:ln>
            <a:effectLst/>
          </p:spPr>
          <p:style>
            <a:lnRef idx="2">
              <a:schemeClr val="dk1"/>
            </a:lnRef>
            <a:fillRef idx="0">
              <a:schemeClr val="dk1"/>
            </a:fillRef>
            <a:effectRef idx="1">
              <a:schemeClr val="dk1"/>
            </a:effectRef>
            <a:fontRef idx="minor">
              <a:schemeClr val="tx1"/>
            </a:fontRef>
          </p:style>
        </p:cxnSp>
      </p:grpSp>
      <p:sp>
        <p:nvSpPr>
          <p:cNvPr id="274" name="Rectangle 273"/>
          <p:cNvSpPr/>
          <p:nvPr/>
        </p:nvSpPr>
        <p:spPr>
          <a:xfrm>
            <a:off x="4946925" y="1984854"/>
            <a:ext cx="304800"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pPr algn="ctr"/>
            <a:r>
              <a:rPr lang="en-US" dirty="0" smtClean="0">
                <a:solidFill>
                  <a:prstClr val="black"/>
                </a:solidFill>
                <a:latin typeface="Cambria Math" panose="02040503050406030204" pitchFamily="18" charset="0"/>
                <a:ea typeface="Cambria Math" panose="02040503050406030204" pitchFamily="18" charset="0"/>
              </a:rPr>
              <a:t>×</a:t>
            </a:r>
            <a:endParaRPr lang="en-US" dirty="0">
              <a:solidFill>
                <a:prstClr val="black"/>
              </a:solidFill>
              <a:latin typeface="Cambria Math" panose="02040503050406030204" pitchFamily="18" charset="0"/>
              <a:ea typeface="Cambria Math" panose="02040503050406030204" pitchFamily="18" charset="0"/>
            </a:endParaRPr>
          </a:p>
        </p:txBody>
      </p:sp>
      <p:sp>
        <p:nvSpPr>
          <p:cNvPr id="275" name="Rectangle 274"/>
          <p:cNvSpPr/>
          <p:nvPr/>
        </p:nvSpPr>
        <p:spPr>
          <a:xfrm>
            <a:off x="5157701" y="1984854"/>
            <a:ext cx="440399"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pPr algn="ctr"/>
            <a:r>
              <a:rPr lang="en-US" dirty="0" smtClean="0">
                <a:solidFill>
                  <a:prstClr val="black"/>
                </a:solidFill>
                <a:latin typeface="Cambria Math" panose="02040503050406030204" pitchFamily="18" charset="0"/>
                <a:ea typeface="Cambria Math" panose="02040503050406030204" pitchFamily="18" charset="0"/>
              </a:rPr>
              <a:t>6</a:t>
            </a:r>
            <a:endParaRPr lang="en-US" dirty="0">
              <a:solidFill>
                <a:prstClr val="black"/>
              </a:solidFill>
              <a:latin typeface="Cambria Math" panose="02040503050406030204" pitchFamily="18" charset="0"/>
              <a:ea typeface="Cambria Math" panose="02040503050406030204" pitchFamily="18" charset="0"/>
            </a:endParaRPr>
          </a:p>
        </p:txBody>
      </p:sp>
      <p:cxnSp>
        <p:nvCxnSpPr>
          <p:cNvPr id="276" name="Straight Connector 275"/>
          <p:cNvCxnSpPr/>
          <p:nvPr/>
        </p:nvCxnSpPr>
        <p:spPr>
          <a:xfrm flipV="1">
            <a:off x="2879494" y="2101271"/>
            <a:ext cx="237744" cy="164592"/>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77" name="Straight Connector 276"/>
          <p:cNvCxnSpPr/>
          <p:nvPr/>
        </p:nvCxnSpPr>
        <p:spPr>
          <a:xfrm flipV="1">
            <a:off x="2108112" y="2281452"/>
            <a:ext cx="237744" cy="164592"/>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278" name="TextBox 277"/>
          <p:cNvSpPr txBox="1"/>
          <p:nvPr/>
        </p:nvSpPr>
        <p:spPr>
          <a:xfrm>
            <a:off x="2790019" y="1871305"/>
            <a:ext cx="397483" cy="307777"/>
          </a:xfrm>
          <a:prstGeom prst="rect">
            <a:avLst/>
          </a:prstGeom>
          <a:noFill/>
        </p:spPr>
        <p:txBody>
          <a:bodyPr wrap="square" rtlCol="0">
            <a:spAutoFit/>
          </a:bodyPr>
          <a:lstStyle/>
          <a:p>
            <a:r>
              <a:rPr lang="en-US" sz="1400" dirty="0" smtClean="0">
                <a:solidFill>
                  <a:srgbClr val="FF0000"/>
                </a:solidFill>
                <a:latin typeface="Cambria Math" panose="02040503050406030204" pitchFamily="18" charset="0"/>
                <a:ea typeface="Cambria Math" panose="02040503050406030204" pitchFamily="18" charset="0"/>
                <a:cs typeface="Arial" pitchFamily="34" charset="0"/>
                <a:sym typeface="Symbol"/>
              </a:rPr>
              <a:t>3</a:t>
            </a:r>
            <a:endParaRPr lang="en-US" sz="1400" dirty="0">
              <a:solidFill>
                <a:srgbClr val="FF0000"/>
              </a:solidFill>
              <a:latin typeface="Cambria Math" panose="02040503050406030204" pitchFamily="18" charset="0"/>
              <a:ea typeface="Cambria Math" panose="02040503050406030204" pitchFamily="18" charset="0"/>
              <a:cs typeface="Arial" pitchFamily="34" charset="0"/>
            </a:endParaRPr>
          </a:p>
        </p:txBody>
      </p:sp>
      <p:sp>
        <p:nvSpPr>
          <p:cNvPr id="279" name="TextBox 278"/>
          <p:cNvSpPr txBox="1"/>
          <p:nvPr/>
        </p:nvSpPr>
        <p:spPr>
          <a:xfrm>
            <a:off x="2259139" y="2262119"/>
            <a:ext cx="309428" cy="307777"/>
          </a:xfrm>
          <a:prstGeom prst="rect">
            <a:avLst/>
          </a:prstGeom>
          <a:noFill/>
        </p:spPr>
        <p:txBody>
          <a:bodyPr wrap="square" rtlCol="0">
            <a:spAutoFit/>
          </a:bodyPr>
          <a:lstStyle/>
          <a:p>
            <a:r>
              <a:rPr lang="en-US" sz="1400" dirty="0" smtClean="0">
                <a:solidFill>
                  <a:srgbClr val="FF0000"/>
                </a:solidFill>
                <a:latin typeface="Cambria Math" panose="02040503050406030204" pitchFamily="18" charset="0"/>
                <a:ea typeface="Cambria Math" panose="02040503050406030204" pitchFamily="18" charset="0"/>
                <a:cs typeface="Arial" pitchFamily="34" charset="0"/>
                <a:sym typeface="Symbol"/>
              </a:rPr>
              <a:t>1</a:t>
            </a:r>
            <a:endParaRPr lang="en-US" sz="1400" dirty="0">
              <a:solidFill>
                <a:srgbClr val="FF0000"/>
              </a:solidFill>
              <a:latin typeface="Cambria Math" panose="02040503050406030204" pitchFamily="18" charset="0"/>
              <a:ea typeface="Cambria Math" panose="02040503050406030204" pitchFamily="18" charset="0"/>
              <a:cs typeface="Arial" pitchFamily="34" charset="0"/>
            </a:endParaRPr>
          </a:p>
        </p:txBody>
      </p:sp>
      <p:cxnSp>
        <p:nvCxnSpPr>
          <p:cNvPr id="316" name="Straight Connector 315"/>
          <p:cNvCxnSpPr/>
          <p:nvPr/>
        </p:nvCxnSpPr>
        <p:spPr>
          <a:xfrm flipV="1">
            <a:off x="5251265" y="2109817"/>
            <a:ext cx="237744" cy="164592"/>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17" name="Straight Connector 316"/>
          <p:cNvCxnSpPr/>
          <p:nvPr/>
        </p:nvCxnSpPr>
        <p:spPr>
          <a:xfrm flipV="1">
            <a:off x="4541783" y="2289288"/>
            <a:ext cx="237744" cy="164592"/>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318" name="TextBox 317"/>
          <p:cNvSpPr txBox="1"/>
          <p:nvPr/>
        </p:nvSpPr>
        <p:spPr>
          <a:xfrm>
            <a:off x="5414656" y="1879716"/>
            <a:ext cx="397483" cy="307777"/>
          </a:xfrm>
          <a:prstGeom prst="rect">
            <a:avLst/>
          </a:prstGeom>
          <a:noFill/>
        </p:spPr>
        <p:txBody>
          <a:bodyPr wrap="square" rtlCol="0">
            <a:spAutoFit/>
          </a:bodyPr>
          <a:lstStyle/>
          <a:p>
            <a:r>
              <a:rPr lang="en-US" sz="1400" dirty="0" smtClean="0">
                <a:solidFill>
                  <a:srgbClr val="FF0000"/>
                </a:solidFill>
                <a:latin typeface="Cambria Math" panose="02040503050406030204" pitchFamily="18" charset="0"/>
                <a:ea typeface="Cambria Math" panose="02040503050406030204" pitchFamily="18" charset="0"/>
                <a:cs typeface="Arial" pitchFamily="34" charset="0"/>
                <a:sym typeface="Symbol"/>
              </a:rPr>
              <a:t>2</a:t>
            </a:r>
            <a:endParaRPr lang="en-US" sz="1400" dirty="0">
              <a:solidFill>
                <a:srgbClr val="FF0000"/>
              </a:solidFill>
              <a:latin typeface="Cambria Math" panose="02040503050406030204" pitchFamily="18" charset="0"/>
              <a:ea typeface="Cambria Math" panose="02040503050406030204" pitchFamily="18" charset="0"/>
              <a:cs typeface="Arial" pitchFamily="34" charset="0"/>
            </a:endParaRPr>
          </a:p>
        </p:txBody>
      </p:sp>
      <p:sp>
        <p:nvSpPr>
          <p:cNvPr id="319" name="TextBox 318"/>
          <p:cNvSpPr txBox="1"/>
          <p:nvPr/>
        </p:nvSpPr>
        <p:spPr>
          <a:xfrm>
            <a:off x="4696763" y="2289288"/>
            <a:ext cx="309428" cy="307777"/>
          </a:xfrm>
          <a:prstGeom prst="rect">
            <a:avLst/>
          </a:prstGeom>
          <a:noFill/>
        </p:spPr>
        <p:txBody>
          <a:bodyPr wrap="square" rtlCol="0">
            <a:spAutoFit/>
          </a:bodyPr>
          <a:lstStyle/>
          <a:p>
            <a:r>
              <a:rPr lang="en-US" sz="1400" dirty="0" smtClean="0">
                <a:solidFill>
                  <a:srgbClr val="FF0000"/>
                </a:solidFill>
                <a:latin typeface="Cambria Math" panose="02040503050406030204" pitchFamily="18" charset="0"/>
                <a:ea typeface="Cambria Math" panose="02040503050406030204" pitchFamily="18" charset="0"/>
                <a:cs typeface="Arial" pitchFamily="34" charset="0"/>
                <a:sym typeface="Symbol"/>
              </a:rPr>
              <a:t>1</a:t>
            </a:r>
            <a:endParaRPr lang="en-US" sz="1400" dirty="0">
              <a:solidFill>
                <a:srgbClr val="FF0000"/>
              </a:solidFill>
              <a:latin typeface="Cambria Math" panose="02040503050406030204" pitchFamily="18" charset="0"/>
              <a:ea typeface="Cambria Math" panose="02040503050406030204" pitchFamily="18" charset="0"/>
              <a:cs typeface="Arial" pitchFamily="34" charset="0"/>
            </a:endParaRPr>
          </a:p>
        </p:txBody>
      </p:sp>
      <p:sp>
        <p:nvSpPr>
          <p:cNvPr id="320" name="Rectangle 319"/>
          <p:cNvSpPr/>
          <p:nvPr/>
        </p:nvSpPr>
        <p:spPr>
          <a:xfrm>
            <a:off x="1309164" y="2465469"/>
            <a:ext cx="568047"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r>
              <a:rPr lang="en-US" dirty="0" smtClean="0">
                <a:solidFill>
                  <a:prstClr val="black"/>
                </a:solidFill>
                <a:latin typeface="Cambria Math" panose="02040503050406030204" pitchFamily="18" charset="0"/>
                <a:ea typeface="Cambria Math" panose="02040503050406030204" pitchFamily="18" charset="0"/>
              </a:rPr>
              <a:t>6m</a:t>
            </a:r>
          </a:p>
        </p:txBody>
      </p:sp>
      <p:sp>
        <p:nvSpPr>
          <p:cNvPr id="321" name="Rectangle 320"/>
          <p:cNvSpPr/>
          <p:nvPr/>
        </p:nvSpPr>
        <p:spPr>
          <a:xfrm>
            <a:off x="1726872" y="2465469"/>
            <a:ext cx="362925"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r>
              <a:rPr lang="en-US" dirty="0" smtClean="0">
                <a:solidFill>
                  <a:prstClr val="black"/>
                </a:solidFill>
                <a:latin typeface="Cambria Math" panose="02040503050406030204" pitchFamily="18" charset="0"/>
                <a:ea typeface="Cambria Math" panose="02040503050406030204" pitchFamily="18" charset="0"/>
              </a:rPr>
              <a:t>-</a:t>
            </a:r>
          </a:p>
        </p:txBody>
      </p:sp>
      <p:sp>
        <p:nvSpPr>
          <p:cNvPr id="322" name="Rectangle 321"/>
          <p:cNvSpPr/>
          <p:nvPr/>
        </p:nvSpPr>
        <p:spPr>
          <a:xfrm>
            <a:off x="1971520" y="2465469"/>
            <a:ext cx="362925"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r>
              <a:rPr lang="en-US" dirty="0" smtClean="0">
                <a:solidFill>
                  <a:prstClr val="black"/>
                </a:solidFill>
                <a:latin typeface="Cambria Math" panose="02040503050406030204" pitchFamily="18" charset="0"/>
                <a:ea typeface="Cambria Math" panose="02040503050406030204" pitchFamily="18" charset="0"/>
              </a:rPr>
              <a:t>3</a:t>
            </a:r>
          </a:p>
        </p:txBody>
      </p:sp>
      <p:sp>
        <p:nvSpPr>
          <p:cNvPr id="323" name="Rectangle 322"/>
          <p:cNvSpPr/>
          <p:nvPr/>
        </p:nvSpPr>
        <p:spPr>
          <a:xfrm>
            <a:off x="3134876" y="2465469"/>
            <a:ext cx="304800"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pPr algn="ctr"/>
            <a:r>
              <a:rPr lang="en-US" dirty="0" smtClean="0">
                <a:solidFill>
                  <a:prstClr val="black"/>
                </a:solidFill>
                <a:latin typeface="Cambria Math" panose="02040503050406030204" pitchFamily="18" charset="0"/>
                <a:ea typeface="Cambria Math" panose="02040503050406030204" pitchFamily="18" charset="0"/>
              </a:rPr>
              <a:t>=</a:t>
            </a:r>
          </a:p>
        </p:txBody>
      </p:sp>
      <p:sp>
        <p:nvSpPr>
          <p:cNvPr id="324" name="Rectangle 323"/>
          <p:cNvSpPr/>
          <p:nvPr/>
        </p:nvSpPr>
        <p:spPr>
          <a:xfrm>
            <a:off x="2200072" y="2465469"/>
            <a:ext cx="1143000"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r>
              <a:rPr lang="en-US" dirty="0" smtClean="0">
                <a:solidFill>
                  <a:prstClr val="black"/>
                </a:solidFill>
                <a:latin typeface="Cambria Math" panose="02040503050406030204" pitchFamily="18" charset="0"/>
                <a:ea typeface="Cambria Math" panose="02040503050406030204" pitchFamily="18" charset="0"/>
              </a:rPr>
              <a:t>(</a:t>
            </a:r>
            <a:r>
              <a:rPr lang="en-US" dirty="0">
                <a:solidFill>
                  <a:prstClr val="black"/>
                </a:solidFill>
                <a:latin typeface="Cambria Math" panose="02040503050406030204" pitchFamily="18" charset="0"/>
                <a:ea typeface="Cambria Math" panose="02040503050406030204" pitchFamily="18" charset="0"/>
              </a:rPr>
              <a:t>m</a:t>
            </a:r>
            <a:r>
              <a:rPr lang="en-US" dirty="0" smtClean="0">
                <a:solidFill>
                  <a:prstClr val="black"/>
                </a:solidFill>
                <a:latin typeface="Cambria Math" panose="02040503050406030204" pitchFamily="18" charset="0"/>
                <a:ea typeface="Cambria Math" panose="02040503050406030204" pitchFamily="18" charset="0"/>
              </a:rPr>
              <a:t> – 1)</a:t>
            </a:r>
          </a:p>
        </p:txBody>
      </p:sp>
      <p:sp>
        <p:nvSpPr>
          <p:cNvPr id="325" name="Rectangle 324"/>
          <p:cNvSpPr/>
          <p:nvPr/>
        </p:nvSpPr>
        <p:spPr>
          <a:xfrm>
            <a:off x="3378130" y="2465469"/>
            <a:ext cx="417709"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r>
              <a:rPr lang="en-US" dirty="0" smtClean="0">
                <a:solidFill>
                  <a:prstClr val="black"/>
                </a:solidFill>
                <a:latin typeface="Cambria Math" panose="02040503050406030204" pitchFamily="18" charset="0"/>
                <a:ea typeface="Cambria Math" panose="02040503050406030204" pitchFamily="18" charset="0"/>
              </a:rPr>
              <a:t>6</a:t>
            </a:r>
          </a:p>
        </p:txBody>
      </p:sp>
      <p:sp>
        <p:nvSpPr>
          <p:cNvPr id="326" name="Rectangle 325"/>
          <p:cNvSpPr/>
          <p:nvPr/>
        </p:nvSpPr>
        <p:spPr>
          <a:xfrm>
            <a:off x="3660855" y="2465469"/>
            <a:ext cx="362925"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r>
              <a:rPr lang="en-US" dirty="0" smtClean="0">
                <a:solidFill>
                  <a:prstClr val="black"/>
                </a:solidFill>
                <a:latin typeface="Cambria Math" panose="02040503050406030204" pitchFamily="18" charset="0"/>
                <a:ea typeface="Cambria Math" panose="02040503050406030204" pitchFamily="18" charset="0"/>
              </a:rPr>
              <a:t>-</a:t>
            </a:r>
          </a:p>
        </p:txBody>
      </p:sp>
      <p:sp>
        <p:nvSpPr>
          <p:cNvPr id="327" name="Rectangle 326"/>
          <p:cNvSpPr/>
          <p:nvPr/>
        </p:nvSpPr>
        <p:spPr>
          <a:xfrm>
            <a:off x="3905463" y="2465469"/>
            <a:ext cx="362925"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r>
              <a:rPr lang="en-US" dirty="0" smtClean="0">
                <a:solidFill>
                  <a:prstClr val="black"/>
                </a:solidFill>
                <a:latin typeface="Cambria Math" panose="02040503050406030204" pitchFamily="18" charset="0"/>
                <a:ea typeface="Cambria Math" panose="02040503050406030204" pitchFamily="18" charset="0"/>
              </a:rPr>
              <a:t>2</a:t>
            </a:r>
          </a:p>
        </p:txBody>
      </p:sp>
      <p:sp>
        <p:nvSpPr>
          <p:cNvPr id="328" name="Rectangle 327"/>
          <p:cNvSpPr/>
          <p:nvPr/>
        </p:nvSpPr>
        <p:spPr>
          <a:xfrm>
            <a:off x="4134061" y="2465469"/>
            <a:ext cx="1143000"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r>
              <a:rPr lang="en-US" dirty="0" smtClean="0">
                <a:solidFill>
                  <a:prstClr val="black"/>
                </a:solidFill>
                <a:latin typeface="Cambria Math" panose="02040503050406030204" pitchFamily="18" charset="0"/>
                <a:ea typeface="Cambria Math" panose="02040503050406030204" pitchFamily="18" charset="0"/>
              </a:rPr>
              <a:t>(</a:t>
            </a:r>
            <a:r>
              <a:rPr lang="en-US" dirty="0">
                <a:solidFill>
                  <a:prstClr val="black"/>
                </a:solidFill>
                <a:latin typeface="Cambria Math" panose="02040503050406030204" pitchFamily="18" charset="0"/>
                <a:ea typeface="Cambria Math" panose="02040503050406030204" pitchFamily="18" charset="0"/>
              </a:rPr>
              <a:t>m</a:t>
            </a:r>
            <a:r>
              <a:rPr lang="en-US" dirty="0" smtClean="0">
                <a:solidFill>
                  <a:prstClr val="black"/>
                </a:solidFill>
                <a:latin typeface="Cambria Math" panose="02040503050406030204" pitchFamily="18" charset="0"/>
                <a:ea typeface="Cambria Math" panose="02040503050406030204" pitchFamily="18" charset="0"/>
              </a:rPr>
              <a:t> – 2)</a:t>
            </a:r>
          </a:p>
        </p:txBody>
      </p:sp>
      <p:sp>
        <p:nvSpPr>
          <p:cNvPr id="333" name="TextBox 332"/>
          <p:cNvSpPr txBox="1"/>
          <p:nvPr/>
        </p:nvSpPr>
        <p:spPr>
          <a:xfrm>
            <a:off x="609625" y="2465469"/>
            <a:ext cx="278839"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sym typeface="Symbol"/>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334" name="Rectangle 333"/>
          <p:cNvSpPr/>
          <p:nvPr/>
        </p:nvSpPr>
        <p:spPr>
          <a:xfrm>
            <a:off x="1295402" y="2782518"/>
            <a:ext cx="568047"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r>
              <a:rPr lang="en-US" dirty="0" smtClean="0">
                <a:solidFill>
                  <a:prstClr val="black"/>
                </a:solidFill>
                <a:latin typeface="Cambria Math" panose="02040503050406030204" pitchFamily="18" charset="0"/>
                <a:ea typeface="Cambria Math" panose="02040503050406030204" pitchFamily="18" charset="0"/>
              </a:rPr>
              <a:t>6m</a:t>
            </a:r>
          </a:p>
        </p:txBody>
      </p:sp>
      <p:sp>
        <p:nvSpPr>
          <p:cNvPr id="335" name="Rectangle 334"/>
          <p:cNvSpPr/>
          <p:nvPr/>
        </p:nvSpPr>
        <p:spPr>
          <a:xfrm>
            <a:off x="1713123" y="2782518"/>
            <a:ext cx="362925"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r>
              <a:rPr lang="en-US" dirty="0" smtClean="0">
                <a:solidFill>
                  <a:prstClr val="black"/>
                </a:solidFill>
                <a:latin typeface="Cambria Math" panose="02040503050406030204" pitchFamily="18" charset="0"/>
                <a:ea typeface="Cambria Math" panose="02040503050406030204" pitchFamily="18" charset="0"/>
              </a:rPr>
              <a:t>-</a:t>
            </a:r>
          </a:p>
        </p:txBody>
      </p:sp>
      <p:sp>
        <p:nvSpPr>
          <p:cNvPr id="336" name="Rectangle 335"/>
          <p:cNvSpPr/>
          <p:nvPr/>
        </p:nvSpPr>
        <p:spPr>
          <a:xfrm>
            <a:off x="1981200" y="2782518"/>
            <a:ext cx="542484"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r>
              <a:rPr lang="en-US" dirty="0" smtClean="0">
                <a:solidFill>
                  <a:prstClr val="black"/>
                </a:solidFill>
                <a:latin typeface="Cambria Math" panose="02040503050406030204" pitchFamily="18" charset="0"/>
                <a:ea typeface="Cambria Math" panose="02040503050406030204" pitchFamily="18" charset="0"/>
              </a:rPr>
              <a:t>3m</a:t>
            </a:r>
          </a:p>
        </p:txBody>
      </p:sp>
      <p:sp>
        <p:nvSpPr>
          <p:cNvPr id="337" name="Rectangle 336"/>
          <p:cNvSpPr/>
          <p:nvPr/>
        </p:nvSpPr>
        <p:spPr>
          <a:xfrm>
            <a:off x="2362216" y="2782518"/>
            <a:ext cx="417709"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r>
              <a:rPr lang="en-US" dirty="0" smtClean="0">
                <a:solidFill>
                  <a:prstClr val="black"/>
                </a:solidFill>
                <a:latin typeface="Cambria Math" panose="02040503050406030204" pitchFamily="18" charset="0"/>
                <a:ea typeface="Cambria Math" panose="02040503050406030204" pitchFamily="18" charset="0"/>
              </a:rPr>
              <a:t>+</a:t>
            </a:r>
          </a:p>
        </p:txBody>
      </p:sp>
      <p:sp>
        <p:nvSpPr>
          <p:cNvPr id="338" name="Rectangle 337"/>
          <p:cNvSpPr/>
          <p:nvPr/>
        </p:nvSpPr>
        <p:spPr>
          <a:xfrm>
            <a:off x="2743204" y="2782518"/>
            <a:ext cx="362925"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r>
              <a:rPr lang="en-US" dirty="0" smtClean="0">
                <a:solidFill>
                  <a:prstClr val="black"/>
                </a:solidFill>
                <a:latin typeface="Cambria Math" panose="02040503050406030204" pitchFamily="18" charset="0"/>
                <a:ea typeface="Cambria Math" panose="02040503050406030204" pitchFamily="18" charset="0"/>
              </a:rPr>
              <a:t>3</a:t>
            </a:r>
          </a:p>
        </p:txBody>
      </p:sp>
      <p:sp>
        <p:nvSpPr>
          <p:cNvPr id="339" name="Rectangle 338"/>
          <p:cNvSpPr/>
          <p:nvPr/>
        </p:nvSpPr>
        <p:spPr>
          <a:xfrm>
            <a:off x="3105846" y="2782518"/>
            <a:ext cx="362925"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r>
              <a:rPr lang="en-US" dirty="0" smtClean="0">
                <a:solidFill>
                  <a:prstClr val="black"/>
                </a:solidFill>
                <a:latin typeface="Cambria Math" panose="02040503050406030204" pitchFamily="18" charset="0"/>
                <a:ea typeface="Cambria Math" panose="02040503050406030204" pitchFamily="18" charset="0"/>
              </a:rPr>
              <a:t>=</a:t>
            </a:r>
          </a:p>
        </p:txBody>
      </p:sp>
      <p:grpSp>
        <p:nvGrpSpPr>
          <p:cNvPr id="340" name="Group 339"/>
          <p:cNvGrpSpPr/>
          <p:nvPr/>
        </p:nvGrpSpPr>
        <p:grpSpPr>
          <a:xfrm>
            <a:off x="5277061" y="1429580"/>
            <a:ext cx="2276038" cy="1157763"/>
            <a:chOff x="6139206" y="3110546"/>
            <a:chExt cx="1629599" cy="1081554"/>
          </a:xfrm>
        </p:grpSpPr>
        <p:sp>
          <p:nvSpPr>
            <p:cNvPr id="341" name="Cloud Callout 340"/>
            <p:cNvSpPr/>
            <p:nvPr/>
          </p:nvSpPr>
          <p:spPr>
            <a:xfrm>
              <a:off x="6239917" y="3110546"/>
              <a:ext cx="1368592" cy="1081554"/>
            </a:xfrm>
            <a:prstGeom prst="cloudCallout">
              <a:avLst>
                <a:gd name="adj1" fmla="val -73629"/>
                <a:gd name="adj2" fmla="val 40872"/>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mbria Math" panose="02040503050406030204" pitchFamily="18" charset="0"/>
                <a:ea typeface="Cambria Math" panose="02040503050406030204" pitchFamily="18" charset="0"/>
              </a:endParaRPr>
            </a:p>
          </p:txBody>
        </p:sp>
        <p:sp>
          <p:nvSpPr>
            <p:cNvPr id="342" name="Rectangle 341"/>
            <p:cNvSpPr/>
            <p:nvPr/>
          </p:nvSpPr>
          <p:spPr>
            <a:xfrm>
              <a:off x="6139206" y="3335647"/>
              <a:ext cx="1629599" cy="546283"/>
            </a:xfrm>
            <a:prstGeom prst="rect">
              <a:avLst/>
            </a:prstGeom>
          </p:spPr>
          <p:txBody>
            <a:bodyPr wrap="square">
              <a:spAutoFit/>
            </a:bodyPr>
            <a:lstStyle/>
            <a:p>
              <a:pPr algn="ctr"/>
              <a:r>
                <a:rPr lang="en-US" sz="1600" b="1" dirty="0">
                  <a:solidFill>
                    <a:srgbClr val="002060"/>
                  </a:solidFill>
                  <a:latin typeface="Cambria Math" panose="02040503050406030204" pitchFamily="18" charset="0"/>
                  <a:ea typeface="Cambria Math" panose="02040503050406030204" pitchFamily="18" charset="0"/>
                </a:rPr>
                <a:t>We will </a:t>
              </a:r>
              <a:r>
                <a:rPr lang="en-US" sz="1600" b="1" dirty="0" smtClean="0">
                  <a:solidFill>
                    <a:srgbClr val="002060"/>
                  </a:solidFill>
                  <a:latin typeface="Cambria Math" panose="02040503050406030204" pitchFamily="18" charset="0"/>
                  <a:ea typeface="Cambria Math" panose="02040503050406030204" pitchFamily="18" charset="0"/>
                </a:rPr>
                <a:t>one </a:t>
              </a:r>
              <a:r>
                <a:rPr lang="en-US" sz="1600" b="1" dirty="0">
                  <a:solidFill>
                    <a:srgbClr val="002060"/>
                  </a:solidFill>
                  <a:latin typeface="Cambria Math" panose="02040503050406030204" pitchFamily="18" charset="0"/>
                  <a:ea typeface="Cambria Math" panose="02040503050406030204" pitchFamily="18" charset="0"/>
                </a:rPr>
                <a:t>open </a:t>
              </a:r>
            </a:p>
            <a:p>
              <a:pPr algn="ctr"/>
              <a:r>
                <a:rPr lang="en-US" sz="1600" b="1" dirty="0">
                  <a:solidFill>
                    <a:srgbClr val="002060"/>
                  </a:solidFill>
                  <a:latin typeface="Cambria Math" panose="02040503050406030204" pitchFamily="18" charset="0"/>
                  <a:ea typeface="Cambria Math" panose="02040503050406030204" pitchFamily="18" charset="0"/>
                </a:rPr>
                <a:t>the brackets.</a:t>
              </a:r>
            </a:p>
          </p:txBody>
        </p:sp>
      </p:grpSp>
      <p:sp>
        <p:nvSpPr>
          <p:cNvPr id="343" name="Curved Down Arrow 342"/>
          <p:cNvSpPr/>
          <p:nvPr/>
        </p:nvSpPr>
        <p:spPr>
          <a:xfrm rot="10800000" flipH="1" flipV="1">
            <a:off x="2126474" y="2419374"/>
            <a:ext cx="335955" cy="136029"/>
          </a:xfrm>
          <a:prstGeom prst="curvedDownArrow">
            <a:avLst/>
          </a:prstGeom>
          <a:solidFill>
            <a:srgbClr val="FFFF00"/>
          </a:solid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black"/>
              </a:solidFill>
              <a:latin typeface="Bookman Old Style" panose="02050604050505020204" pitchFamily="18" charset="0"/>
            </a:endParaRPr>
          </a:p>
        </p:txBody>
      </p:sp>
      <p:sp>
        <p:nvSpPr>
          <p:cNvPr id="344" name="Curved Down Arrow 343"/>
          <p:cNvSpPr/>
          <p:nvPr/>
        </p:nvSpPr>
        <p:spPr>
          <a:xfrm rot="10800000" flipH="1" flipV="1">
            <a:off x="2164725" y="2419350"/>
            <a:ext cx="654683" cy="149632"/>
          </a:xfrm>
          <a:prstGeom prst="curvedDownArrow">
            <a:avLst/>
          </a:prstGeom>
          <a:solidFill>
            <a:srgbClr val="FFFF00"/>
          </a:solid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black"/>
              </a:solidFill>
              <a:latin typeface="Bookman Old Style" panose="02050604050505020204" pitchFamily="18" charset="0"/>
            </a:endParaRPr>
          </a:p>
        </p:txBody>
      </p:sp>
      <p:sp>
        <p:nvSpPr>
          <p:cNvPr id="345" name="Cloud Callout 344"/>
          <p:cNvSpPr/>
          <p:nvPr/>
        </p:nvSpPr>
        <p:spPr>
          <a:xfrm>
            <a:off x="5430926" y="1438773"/>
            <a:ext cx="2204132" cy="1189709"/>
          </a:xfrm>
          <a:prstGeom prst="cloudCallout">
            <a:avLst>
              <a:gd name="adj1" fmla="val -73629"/>
              <a:gd name="adj2" fmla="val 40872"/>
            </a:avLst>
          </a:prstGeom>
          <a:gradFill flip="none" rotWithShape="1">
            <a:gsLst>
              <a:gs pos="0">
                <a:srgbClr val="FF6600">
                  <a:tint val="66000"/>
                  <a:satMod val="160000"/>
                </a:srgbClr>
              </a:gs>
              <a:gs pos="50000">
                <a:srgbClr val="FF6600">
                  <a:tint val="44500"/>
                  <a:satMod val="160000"/>
                </a:srgbClr>
              </a:gs>
              <a:gs pos="100000">
                <a:srgbClr val="FF6600">
                  <a:tint val="23500"/>
                  <a:satMod val="16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mbria Math" panose="02040503050406030204" pitchFamily="18" charset="0"/>
              <a:ea typeface="Cambria Math" panose="02040503050406030204" pitchFamily="18" charset="0"/>
            </a:endParaRPr>
          </a:p>
        </p:txBody>
      </p:sp>
      <p:sp>
        <p:nvSpPr>
          <p:cNvPr id="346" name="Rectangle 345"/>
          <p:cNvSpPr/>
          <p:nvPr/>
        </p:nvSpPr>
        <p:spPr>
          <a:xfrm>
            <a:off x="5492792" y="1761035"/>
            <a:ext cx="2107000" cy="584775"/>
          </a:xfrm>
          <a:prstGeom prst="rect">
            <a:avLst/>
          </a:prstGeom>
        </p:spPr>
        <p:txBody>
          <a:bodyPr wrap="square">
            <a:spAutoFit/>
          </a:bodyPr>
          <a:lstStyle/>
          <a:p>
            <a:pPr algn="ctr"/>
            <a:r>
              <a:rPr lang="en-US" sz="1600" b="1" dirty="0" smtClean="0">
                <a:solidFill>
                  <a:srgbClr val="002060"/>
                </a:solidFill>
                <a:latin typeface="Cambria Math" panose="02040503050406030204" pitchFamily="18" charset="0"/>
                <a:ea typeface="Cambria Math" panose="02040503050406030204" pitchFamily="18" charset="0"/>
              </a:rPr>
              <a:t>3 will be multiplied </a:t>
            </a:r>
          </a:p>
          <a:p>
            <a:r>
              <a:rPr lang="en-US" sz="1600" b="1" dirty="0">
                <a:solidFill>
                  <a:srgbClr val="002060"/>
                </a:solidFill>
                <a:latin typeface="Cambria Math" panose="02040503050406030204" pitchFamily="18" charset="0"/>
                <a:ea typeface="Cambria Math" panose="02040503050406030204" pitchFamily="18" charset="0"/>
              </a:rPr>
              <a:t> </a:t>
            </a:r>
            <a:r>
              <a:rPr lang="en-US" sz="1600" b="1" dirty="0" smtClean="0">
                <a:solidFill>
                  <a:srgbClr val="002060"/>
                </a:solidFill>
                <a:latin typeface="Cambria Math" panose="02040503050406030204" pitchFamily="18" charset="0"/>
                <a:ea typeface="Cambria Math" panose="02040503050406030204" pitchFamily="18" charset="0"/>
              </a:rPr>
              <a:t>          by  m.                 </a:t>
            </a:r>
          </a:p>
        </p:txBody>
      </p:sp>
      <p:sp>
        <p:nvSpPr>
          <p:cNvPr id="347" name="Rectangle 346"/>
          <p:cNvSpPr/>
          <p:nvPr/>
        </p:nvSpPr>
        <p:spPr>
          <a:xfrm>
            <a:off x="5492792" y="1761035"/>
            <a:ext cx="2107000" cy="584775"/>
          </a:xfrm>
          <a:prstGeom prst="rect">
            <a:avLst/>
          </a:prstGeom>
        </p:spPr>
        <p:txBody>
          <a:bodyPr wrap="square">
            <a:spAutoFit/>
          </a:bodyPr>
          <a:lstStyle/>
          <a:p>
            <a:pPr algn="ctr"/>
            <a:r>
              <a:rPr lang="en-US" sz="1600" b="1" dirty="0" smtClean="0">
                <a:solidFill>
                  <a:srgbClr val="002060"/>
                </a:solidFill>
                <a:latin typeface="Cambria Math" panose="02040503050406030204" pitchFamily="18" charset="0"/>
                <a:ea typeface="Cambria Math" panose="02040503050406030204" pitchFamily="18" charset="0"/>
              </a:rPr>
              <a:t>3 will be multiplied </a:t>
            </a:r>
          </a:p>
          <a:p>
            <a:pPr algn="ctr"/>
            <a:r>
              <a:rPr lang="en-US" sz="1600" b="1" dirty="0" smtClean="0">
                <a:solidFill>
                  <a:srgbClr val="002060"/>
                </a:solidFill>
                <a:latin typeface="Cambria Math" panose="02040503050406030204" pitchFamily="18" charset="0"/>
                <a:ea typeface="Cambria Math" panose="02040503050406030204" pitchFamily="18" charset="0"/>
              </a:rPr>
              <a:t>    by  1 .                 </a:t>
            </a:r>
          </a:p>
        </p:txBody>
      </p:sp>
      <p:sp>
        <p:nvSpPr>
          <p:cNvPr id="348" name="TextBox 347"/>
          <p:cNvSpPr txBox="1"/>
          <p:nvPr/>
        </p:nvSpPr>
        <p:spPr>
          <a:xfrm>
            <a:off x="609625" y="2763062"/>
            <a:ext cx="278839"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sym typeface="Symbol"/>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349" name="Rectangle 348"/>
          <p:cNvSpPr/>
          <p:nvPr/>
        </p:nvSpPr>
        <p:spPr>
          <a:xfrm>
            <a:off x="3416963" y="2778115"/>
            <a:ext cx="417709"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r>
              <a:rPr lang="en-US" dirty="0" smtClean="0">
                <a:solidFill>
                  <a:prstClr val="black"/>
                </a:solidFill>
                <a:latin typeface="Cambria Math" panose="02040503050406030204" pitchFamily="18" charset="0"/>
                <a:ea typeface="Cambria Math" panose="02040503050406030204" pitchFamily="18" charset="0"/>
              </a:rPr>
              <a:t>6</a:t>
            </a:r>
          </a:p>
        </p:txBody>
      </p:sp>
      <p:sp>
        <p:nvSpPr>
          <p:cNvPr id="350" name="Rectangle 349"/>
          <p:cNvSpPr/>
          <p:nvPr/>
        </p:nvSpPr>
        <p:spPr>
          <a:xfrm>
            <a:off x="3717681" y="2778115"/>
            <a:ext cx="362925"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r>
              <a:rPr lang="en-US" dirty="0" smtClean="0">
                <a:solidFill>
                  <a:prstClr val="black"/>
                </a:solidFill>
                <a:latin typeface="Cambria Math" panose="02040503050406030204" pitchFamily="18" charset="0"/>
                <a:ea typeface="Cambria Math" panose="02040503050406030204" pitchFamily="18" charset="0"/>
              </a:rPr>
              <a:t>-</a:t>
            </a:r>
          </a:p>
        </p:txBody>
      </p:sp>
      <p:sp>
        <p:nvSpPr>
          <p:cNvPr id="351" name="Rectangle 350"/>
          <p:cNvSpPr/>
          <p:nvPr/>
        </p:nvSpPr>
        <p:spPr>
          <a:xfrm>
            <a:off x="3962278" y="2778115"/>
            <a:ext cx="618638"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r>
              <a:rPr lang="en-US" dirty="0" smtClean="0">
                <a:solidFill>
                  <a:prstClr val="black"/>
                </a:solidFill>
                <a:latin typeface="Cambria Math" panose="02040503050406030204" pitchFamily="18" charset="0"/>
                <a:ea typeface="Cambria Math" panose="02040503050406030204" pitchFamily="18" charset="0"/>
              </a:rPr>
              <a:t>2m</a:t>
            </a:r>
          </a:p>
        </p:txBody>
      </p:sp>
      <p:sp>
        <p:nvSpPr>
          <p:cNvPr id="352" name="Rectangle 351"/>
          <p:cNvSpPr/>
          <p:nvPr/>
        </p:nvSpPr>
        <p:spPr>
          <a:xfrm>
            <a:off x="4444730" y="2778115"/>
            <a:ext cx="385426"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r>
              <a:rPr lang="en-US" dirty="0" smtClean="0">
                <a:solidFill>
                  <a:prstClr val="black"/>
                </a:solidFill>
                <a:latin typeface="Cambria Math" panose="02040503050406030204" pitchFamily="18" charset="0"/>
                <a:ea typeface="Cambria Math" panose="02040503050406030204" pitchFamily="18" charset="0"/>
              </a:rPr>
              <a:t>+</a:t>
            </a:r>
          </a:p>
        </p:txBody>
      </p:sp>
      <p:sp>
        <p:nvSpPr>
          <p:cNvPr id="353" name="Rectangle 352"/>
          <p:cNvSpPr/>
          <p:nvPr/>
        </p:nvSpPr>
        <p:spPr>
          <a:xfrm>
            <a:off x="4758013" y="2778115"/>
            <a:ext cx="362925"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r>
              <a:rPr lang="en-US" dirty="0" smtClean="0">
                <a:solidFill>
                  <a:prstClr val="black"/>
                </a:solidFill>
                <a:latin typeface="Cambria Math" panose="02040503050406030204" pitchFamily="18" charset="0"/>
                <a:ea typeface="Cambria Math" panose="02040503050406030204" pitchFamily="18" charset="0"/>
              </a:rPr>
              <a:t>4</a:t>
            </a:r>
          </a:p>
        </p:txBody>
      </p:sp>
      <p:grpSp>
        <p:nvGrpSpPr>
          <p:cNvPr id="354" name="Group 353"/>
          <p:cNvGrpSpPr/>
          <p:nvPr/>
        </p:nvGrpSpPr>
        <p:grpSpPr>
          <a:xfrm>
            <a:off x="5591616" y="1459499"/>
            <a:ext cx="2355539" cy="1148209"/>
            <a:chOff x="6096215" y="3056468"/>
            <a:chExt cx="1686520" cy="1072629"/>
          </a:xfrm>
        </p:grpSpPr>
        <p:sp>
          <p:nvSpPr>
            <p:cNvPr id="355" name="Cloud Callout 354"/>
            <p:cNvSpPr/>
            <p:nvPr/>
          </p:nvSpPr>
          <p:spPr>
            <a:xfrm>
              <a:off x="6096215" y="3056468"/>
              <a:ext cx="1655996" cy="1072629"/>
            </a:xfrm>
            <a:prstGeom prst="cloudCallout">
              <a:avLst>
                <a:gd name="adj1" fmla="val -73629"/>
                <a:gd name="adj2" fmla="val 40872"/>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mbria Math" panose="02040503050406030204" pitchFamily="18" charset="0"/>
                <a:ea typeface="Cambria Math" panose="02040503050406030204" pitchFamily="18" charset="0"/>
              </a:endParaRPr>
            </a:p>
          </p:txBody>
        </p:sp>
        <p:sp>
          <p:nvSpPr>
            <p:cNvPr id="356" name="Rectangle 355"/>
            <p:cNvSpPr/>
            <p:nvPr/>
          </p:nvSpPr>
          <p:spPr>
            <a:xfrm>
              <a:off x="6153136" y="3317472"/>
              <a:ext cx="1629599" cy="546283"/>
            </a:xfrm>
            <a:prstGeom prst="rect">
              <a:avLst/>
            </a:prstGeom>
          </p:spPr>
          <p:txBody>
            <a:bodyPr wrap="square">
              <a:spAutoFit/>
            </a:bodyPr>
            <a:lstStyle/>
            <a:p>
              <a:pPr algn="ctr"/>
              <a:r>
                <a:rPr lang="en-US" sz="1600" b="1" dirty="0" smtClean="0">
                  <a:solidFill>
                    <a:srgbClr val="002060"/>
                  </a:solidFill>
                  <a:latin typeface="Cambria Math" panose="02040503050406030204" pitchFamily="18" charset="0"/>
                  <a:ea typeface="Cambria Math" panose="02040503050406030204" pitchFamily="18" charset="0"/>
                </a:rPr>
                <a:t>We will second open </a:t>
              </a:r>
            </a:p>
            <a:p>
              <a:pPr algn="ctr"/>
              <a:r>
                <a:rPr lang="en-US" sz="1600" b="1" dirty="0" smtClean="0">
                  <a:solidFill>
                    <a:srgbClr val="002060"/>
                  </a:solidFill>
                  <a:latin typeface="Cambria Math" panose="02040503050406030204" pitchFamily="18" charset="0"/>
                  <a:ea typeface="Cambria Math" panose="02040503050406030204" pitchFamily="18" charset="0"/>
                </a:rPr>
                <a:t>the brackets.</a:t>
              </a:r>
              <a:endParaRPr lang="en-US" sz="1600" b="1" dirty="0">
                <a:solidFill>
                  <a:srgbClr val="002060"/>
                </a:solidFill>
                <a:latin typeface="Cambria Math" panose="02040503050406030204" pitchFamily="18" charset="0"/>
                <a:ea typeface="Cambria Math" panose="02040503050406030204" pitchFamily="18" charset="0"/>
              </a:endParaRPr>
            </a:p>
          </p:txBody>
        </p:sp>
      </p:grpSp>
      <p:sp>
        <p:nvSpPr>
          <p:cNvPr id="357" name="Cloud Callout 356"/>
          <p:cNvSpPr/>
          <p:nvPr/>
        </p:nvSpPr>
        <p:spPr>
          <a:xfrm>
            <a:off x="5365302" y="1431023"/>
            <a:ext cx="2204132" cy="1189709"/>
          </a:xfrm>
          <a:prstGeom prst="cloudCallout">
            <a:avLst>
              <a:gd name="adj1" fmla="val -73629"/>
              <a:gd name="adj2" fmla="val 40872"/>
            </a:avLst>
          </a:prstGeom>
          <a:gradFill flip="none" rotWithShape="1">
            <a:gsLst>
              <a:gs pos="0">
                <a:srgbClr val="FF6600">
                  <a:tint val="66000"/>
                  <a:satMod val="160000"/>
                </a:srgbClr>
              </a:gs>
              <a:gs pos="50000">
                <a:srgbClr val="FF6600">
                  <a:tint val="44500"/>
                  <a:satMod val="160000"/>
                </a:srgbClr>
              </a:gs>
              <a:gs pos="100000">
                <a:srgbClr val="FF6600">
                  <a:tint val="23500"/>
                  <a:satMod val="16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mbria Math" panose="02040503050406030204" pitchFamily="18" charset="0"/>
              <a:ea typeface="Cambria Math" panose="02040503050406030204" pitchFamily="18" charset="0"/>
            </a:endParaRPr>
          </a:p>
        </p:txBody>
      </p:sp>
      <p:sp>
        <p:nvSpPr>
          <p:cNvPr id="358" name="Rectangle 357"/>
          <p:cNvSpPr/>
          <p:nvPr/>
        </p:nvSpPr>
        <p:spPr>
          <a:xfrm>
            <a:off x="5510626" y="1780005"/>
            <a:ext cx="2107000" cy="584775"/>
          </a:xfrm>
          <a:prstGeom prst="rect">
            <a:avLst/>
          </a:prstGeom>
        </p:spPr>
        <p:txBody>
          <a:bodyPr wrap="square">
            <a:spAutoFit/>
          </a:bodyPr>
          <a:lstStyle/>
          <a:p>
            <a:pPr algn="ctr"/>
            <a:r>
              <a:rPr lang="en-US" sz="1600" b="1" dirty="0" smtClean="0">
                <a:solidFill>
                  <a:srgbClr val="002060"/>
                </a:solidFill>
                <a:latin typeface="Cambria Math" panose="02040503050406030204" pitchFamily="18" charset="0"/>
                <a:ea typeface="Cambria Math" panose="02040503050406030204" pitchFamily="18" charset="0"/>
              </a:rPr>
              <a:t>2 will be multiplied </a:t>
            </a:r>
          </a:p>
          <a:p>
            <a:pPr algn="ctr"/>
            <a:r>
              <a:rPr lang="en-US" sz="1600" b="1" dirty="0" smtClean="0">
                <a:solidFill>
                  <a:srgbClr val="002060"/>
                </a:solidFill>
                <a:latin typeface="Cambria Math" panose="02040503050406030204" pitchFamily="18" charset="0"/>
                <a:ea typeface="Cambria Math" panose="02040503050406030204" pitchFamily="18" charset="0"/>
              </a:rPr>
              <a:t>    by  m .                 </a:t>
            </a:r>
          </a:p>
        </p:txBody>
      </p:sp>
      <p:sp>
        <p:nvSpPr>
          <p:cNvPr id="359" name="Rectangle 358"/>
          <p:cNvSpPr/>
          <p:nvPr/>
        </p:nvSpPr>
        <p:spPr>
          <a:xfrm>
            <a:off x="5462434" y="1786833"/>
            <a:ext cx="2107000" cy="584775"/>
          </a:xfrm>
          <a:prstGeom prst="rect">
            <a:avLst/>
          </a:prstGeom>
        </p:spPr>
        <p:txBody>
          <a:bodyPr wrap="square">
            <a:spAutoFit/>
          </a:bodyPr>
          <a:lstStyle/>
          <a:p>
            <a:pPr algn="ctr"/>
            <a:r>
              <a:rPr lang="en-US" sz="1600" b="1" dirty="0" smtClean="0">
                <a:solidFill>
                  <a:srgbClr val="002060"/>
                </a:solidFill>
                <a:latin typeface="Cambria Math" panose="02040503050406030204" pitchFamily="18" charset="0"/>
                <a:ea typeface="Cambria Math" panose="02040503050406030204" pitchFamily="18" charset="0"/>
              </a:rPr>
              <a:t>-2 will be multiplied </a:t>
            </a:r>
          </a:p>
          <a:p>
            <a:pPr algn="ctr"/>
            <a:r>
              <a:rPr lang="en-US" sz="1600" b="1" dirty="0" smtClean="0">
                <a:solidFill>
                  <a:srgbClr val="002060"/>
                </a:solidFill>
                <a:latin typeface="Cambria Math" panose="02040503050406030204" pitchFamily="18" charset="0"/>
                <a:ea typeface="Cambria Math" panose="02040503050406030204" pitchFamily="18" charset="0"/>
              </a:rPr>
              <a:t>    by  4 .                 </a:t>
            </a:r>
          </a:p>
        </p:txBody>
      </p:sp>
      <p:sp>
        <p:nvSpPr>
          <p:cNvPr id="360" name="Curved Down Arrow 359"/>
          <p:cNvSpPr/>
          <p:nvPr/>
        </p:nvSpPr>
        <p:spPr>
          <a:xfrm rot="10800000" flipH="1" flipV="1">
            <a:off x="4048701" y="2419655"/>
            <a:ext cx="335955" cy="136029"/>
          </a:xfrm>
          <a:prstGeom prst="curvedDownArrow">
            <a:avLst/>
          </a:prstGeom>
          <a:solidFill>
            <a:srgbClr val="FFFF00"/>
          </a:solid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black"/>
              </a:solidFill>
              <a:latin typeface="Bookman Old Style" panose="02050604050505020204" pitchFamily="18" charset="0"/>
            </a:endParaRPr>
          </a:p>
        </p:txBody>
      </p:sp>
      <p:sp>
        <p:nvSpPr>
          <p:cNvPr id="361" name="Curved Down Arrow 360"/>
          <p:cNvSpPr/>
          <p:nvPr/>
        </p:nvSpPr>
        <p:spPr>
          <a:xfrm rot="10800000" flipH="1" flipV="1">
            <a:off x="4086971" y="2407367"/>
            <a:ext cx="654683" cy="149632"/>
          </a:xfrm>
          <a:prstGeom prst="curvedDownArrow">
            <a:avLst/>
          </a:prstGeom>
          <a:solidFill>
            <a:srgbClr val="FFFF00"/>
          </a:solid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black"/>
              </a:solidFill>
              <a:latin typeface="Bookman Old Style" panose="02050604050505020204" pitchFamily="18" charset="0"/>
            </a:endParaRPr>
          </a:p>
        </p:txBody>
      </p:sp>
      <p:sp>
        <p:nvSpPr>
          <p:cNvPr id="362" name="Rectangle 361"/>
          <p:cNvSpPr/>
          <p:nvPr/>
        </p:nvSpPr>
        <p:spPr>
          <a:xfrm>
            <a:off x="1991762" y="3089458"/>
            <a:ext cx="542484"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r>
              <a:rPr lang="en-US" dirty="0" smtClean="0">
                <a:solidFill>
                  <a:prstClr val="black"/>
                </a:solidFill>
                <a:latin typeface="Cambria Math" panose="02040503050406030204" pitchFamily="18" charset="0"/>
                <a:ea typeface="Cambria Math" panose="02040503050406030204" pitchFamily="18" charset="0"/>
              </a:rPr>
              <a:t>3m</a:t>
            </a:r>
          </a:p>
        </p:txBody>
      </p:sp>
      <p:sp>
        <p:nvSpPr>
          <p:cNvPr id="363" name="Rectangle 362"/>
          <p:cNvSpPr/>
          <p:nvPr/>
        </p:nvSpPr>
        <p:spPr>
          <a:xfrm>
            <a:off x="2472201" y="3089458"/>
            <a:ext cx="417709"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r>
              <a:rPr lang="en-US" dirty="0" smtClean="0">
                <a:solidFill>
                  <a:prstClr val="black"/>
                </a:solidFill>
                <a:latin typeface="Cambria Math" panose="02040503050406030204" pitchFamily="18" charset="0"/>
                <a:ea typeface="Cambria Math" panose="02040503050406030204" pitchFamily="18" charset="0"/>
              </a:rPr>
              <a:t>+</a:t>
            </a:r>
          </a:p>
        </p:txBody>
      </p:sp>
      <p:sp>
        <p:nvSpPr>
          <p:cNvPr id="364" name="Rectangle 363"/>
          <p:cNvSpPr/>
          <p:nvPr/>
        </p:nvSpPr>
        <p:spPr>
          <a:xfrm>
            <a:off x="2889910" y="3089458"/>
            <a:ext cx="362925"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r>
              <a:rPr lang="en-US" dirty="0" smtClean="0">
                <a:solidFill>
                  <a:prstClr val="black"/>
                </a:solidFill>
                <a:latin typeface="Cambria Math" panose="02040503050406030204" pitchFamily="18" charset="0"/>
                <a:ea typeface="Cambria Math" panose="02040503050406030204" pitchFamily="18" charset="0"/>
              </a:rPr>
              <a:t>3</a:t>
            </a:r>
          </a:p>
        </p:txBody>
      </p:sp>
      <p:sp>
        <p:nvSpPr>
          <p:cNvPr id="365" name="Rectangle 364"/>
          <p:cNvSpPr/>
          <p:nvPr/>
        </p:nvSpPr>
        <p:spPr>
          <a:xfrm>
            <a:off x="3105846" y="3089458"/>
            <a:ext cx="362925"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r>
              <a:rPr lang="en-US" dirty="0" smtClean="0">
                <a:solidFill>
                  <a:prstClr val="black"/>
                </a:solidFill>
                <a:latin typeface="Cambria Math" panose="02040503050406030204" pitchFamily="18" charset="0"/>
                <a:ea typeface="Cambria Math" panose="02040503050406030204" pitchFamily="18" charset="0"/>
              </a:rPr>
              <a:t>=</a:t>
            </a:r>
          </a:p>
        </p:txBody>
      </p:sp>
      <p:sp>
        <p:nvSpPr>
          <p:cNvPr id="366" name="Rectangle 365"/>
          <p:cNvSpPr/>
          <p:nvPr/>
        </p:nvSpPr>
        <p:spPr>
          <a:xfrm>
            <a:off x="3467145" y="3089458"/>
            <a:ext cx="561625"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r>
              <a:rPr lang="en-US" dirty="0" smtClean="0">
                <a:solidFill>
                  <a:prstClr val="black"/>
                </a:solidFill>
                <a:latin typeface="Cambria Math" panose="02040503050406030204" pitchFamily="18" charset="0"/>
                <a:ea typeface="Cambria Math" panose="02040503050406030204" pitchFamily="18" charset="0"/>
              </a:rPr>
              <a:t>10</a:t>
            </a:r>
          </a:p>
        </p:txBody>
      </p:sp>
      <p:sp>
        <p:nvSpPr>
          <p:cNvPr id="367" name="Rectangle 366"/>
          <p:cNvSpPr/>
          <p:nvPr/>
        </p:nvSpPr>
        <p:spPr>
          <a:xfrm>
            <a:off x="3812520" y="3070002"/>
            <a:ext cx="362925"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pPr algn="ctr"/>
            <a:r>
              <a:rPr lang="en-US" dirty="0">
                <a:solidFill>
                  <a:prstClr val="black"/>
                </a:solidFill>
                <a:latin typeface="Cambria Math" panose="02040503050406030204" pitchFamily="18" charset="0"/>
                <a:ea typeface="Cambria Math" panose="02040503050406030204" pitchFamily="18" charset="0"/>
                <a:cs typeface="Arial" pitchFamily="34" charset="0"/>
              </a:rPr>
              <a:t>–</a:t>
            </a:r>
            <a:endParaRPr lang="en-US" dirty="0">
              <a:solidFill>
                <a:prstClr val="black"/>
              </a:solidFill>
              <a:latin typeface="Cambria Math" panose="02040503050406030204" pitchFamily="18" charset="0"/>
              <a:ea typeface="Cambria Math" panose="02040503050406030204" pitchFamily="18" charset="0"/>
            </a:endParaRPr>
          </a:p>
        </p:txBody>
      </p:sp>
      <p:sp>
        <p:nvSpPr>
          <p:cNvPr id="368" name="Rectangle 367"/>
          <p:cNvSpPr/>
          <p:nvPr/>
        </p:nvSpPr>
        <p:spPr>
          <a:xfrm>
            <a:off x="4076578" y="3070002"/>
            <a:ext cx="618638"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r>
              <a:rPr lang="en-US" dirty="0" smtClean="0">
                <a:solidFill>
                  <a:prstClr val="black"/>
                </a:solidFill>
                <a:latin typeface="Cambria Math" panose="02040503050406030204" pitchFamily="18" charset="0"/>
                <a:ea typeface="Cambria Math" panose="02040503050406030204" pitchFamily="18" charset="0"/>
              </a:rPr>
              <a:t>2m</a:t>
            </a:r>
          </a:p>
        </p:txBody>
      </p:sp>
      <p:grpSp>
        <p:nvGrpSpPr>
          <p:cNvPr id="369" name="Group 368"/>
          <p:cNvGrpSpPr/>
          <p:nvPr/>
        </p:nvGrpSpPr>
        <p:grpSpPr>
          <a:xfrm>
            <a:off x="3839475" y="3065543"/>
            <a:ext cx="752029" cy="369332"/>
            <a:chOff x="2201696" y="2495550"/>
            <a:chExt cx="752029" cy="369332"/>
          </a:xfrm>
        </p:grpSpPr>
        <p:sp>
          <p:nvSpPr>
            <p:cNvPr id="370" name="Rectangle 369"/>
            <p:cNvSpPr/>
            <p:nvPr/>
          </p:nvSpPr>
          <p:spPr>
            <a:xfrm>
              <a:off x="2201696" y="2495550"/>
              <a:ext cx="304800"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pPr algn="ctr"/>
              <a:r>
                <a:rPr lang="en-US" dirty="0" smtClean="0">
                  <a:solidFill>
                    <a:srgbClr val="C00000"/>
                  </a:solidFill>
                  <a:latin typeface="Cambria Math" panose="02040503050406030204" pitchFamily="18" charset="0"/>
                  <a:ea typeface="Cambria Math" panose="02040503050406030204" pitchFamily="18" charset="0"/>
                </a:rPr>
                <a:t>–</a:t>
              </a:r>
            </a:p>
          </p:txBody>
        </p:sp>
        <p:sp>
          <p:nvSpPr>
            <p:cNvPr id="371" name="Rectangle 370"/>
            <p:cNvSpPr/>
            <p:nvPr/>
          </p:nvSpPr>
          <p:spPr>
            <a:xfrm>
              <a:off x="2438400" y="2495550"/>
              <a:ext cx="515325"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r>
                <a:rPr lang="en-US" dirty="0" smtClean="0">
                  <a:solidFill>
                    <a:srgbClr val="C00000"/>
                  </a:solidFill>
                  <a:latin typeface="Cambria Math" panose="02040503050406030204" pitchFamily="18" charset="0"/>
                  <a:ea typeface="Cambria Math" panose="02040503050406030204" pitchFamily="18" charset="0"/>
                </a:rPr>
                <a:t>2m</a:t>
              </a:r>
            </a:p>
          </p:txBody>
        </p:sp>
      </p:grpSp>
      <p:grpSp>
        <p:nvGrpSpPr>
          <p:cNvPr id="372" name="Group 371"/>
          <p:cNvGrpSpPr/>
          <p:nvPr/>
        </p:nvGrpSpPr>
        <p:grpSpPr>
          <a:xfrm>
            <a:off x="5125483" y="2158353"/>
            <a:ext cx="2355539" cy="1273539"/>
            <a:chOff x="6096215" y="3056468"/>
            <a:chExt cx="1686520" cy="1189709"/>
          </a:xfrm>
        </p:grpSpPr>
        <p:sp>
          <p:nvSpPr>
            <p:cNvPr id="373" name="Cloud Callout 372"/>
            <p:cNvSpPr/>
            <p:nvPr/>
          </p:nvSpPr>
          <p:spPr>
            <a:xfrm>
              <a:off x="6096215" y="3056468"/>
              <a:ext cx="1655996" cy="1189709"/>
            </a:xfrm>
            <a:prstGeom prst="cloudCallout">
              <a:avLst>
                <a:gd name="adj1" fmla="val -73629"/>
                <a:gd name="adj2" fmla="val 40872"/>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mbria Math" panose="02040503050406030204" pitchFamily="18" charset="0"/>
                <a:ea typeface="Cambria Math" panose="02040503050406030204" pitchFamily="18" charset="0"/>
              </a:endParaRPr>
            </a:p>
          </p:txBody>
        </p:sp>
        <p:sp>
          <p:nvSpPr>
            <p:cNvPr id="374" name="Rectangle 373"/>
            <p:cNvSpPr/>
            <p:nvPr/>
          </p:nvSpPr>
          <p:spPr>
            <a:xfrm>
              <a:off x="6153136" y="3317472"/>
              <a:ext cx="1629599" cy="776297"/>
            </a:xfrm>
            <a:prstGeom prst="rect">
              <a:avLst/>
            </a:prstGeom>
          </p:spPr>
          <p:txBody>
            <a:bodyPr wrap="square">
              <a:spAutoFit/>
            </a:bodyPr>
            <a:lstStyle/>
            <a:p>
              <a:pPr algn="ctr"/>
              <a:r>
                <a:rPr lang="en-US" sz="1600" b="1" dirty="0" smtClean="0">
                  <a:solidFill>
                    <a:srgbClr val="002060"/>
                  </a:solidFill>
                  <a:latin typeface="Cambria Math" panose="02040503050406030204" pitchFamily="18" charset="0"/>
                  <a:ea typeface="Cambria Math" panose="02040503050406030204" pitchFamily="18" charset="0"/>
                </a:rPr>
                <a:t>Variables </a:t>
              </a:r>
              <a:r>
                <a:rPr lang="en-US" sz="1600" b="1" dirty="0">
                  <a:solidFill>
                    <a:srgbClr val="002060"/>
                  </a:solidFill>
                  <a:latin typeface="Cambria Math" panose="02040503050406030204" pitchFamily="18" charset="0"/>
                  <a:ea typeface="Cambria Math" panose="02040503050406030204" pitchFamily="18" charset="0"/>
                </a:rPr>
                <a:t>on one side, numbers on the other side.</a:t>
              </a:r>
            </a:p>
          </p:txBody>
        </p:sp>
      </p:grpSp>
      <p:grpSp>
        <p:nvGrpSpPr>
          <p:cNvPr id="375" name="Group 374"/>
          <p:cNvGrpSpPr/>
          <p:nvPr/>
        </p:nvGrpSpPr>
        <p:grpSpPr>
          <a:xfrm>
            <a:off x="5042733" y="2242207"/>
            <a:ext cx="2204132" cy="1189709"/>
            <a:chOff x="6050724" y="3085922"/>
            <a:chExt cx="2204132" cy="1189709"/>
          </a:xfrm>
        </p:grpSpPr>
        <p:sp>
          <p:nvSpPr>
            <p:cNvPr id="376" name="Cloud Callout 375"/>
            <p:cNvSpPr/>
            <p:nvPr/>
          </p:nvSpPr>
          <p:spPr>
            <a:xfrm>
              <a:off x="6050724" y="3085922"/>
              <a:ext cx="2204132" cy="1189709"/>
            </a:xfrm>
            <a:prstGeom prst="cloudCallout">
              <a:avLst>
                <a:gd name="adj1" fmla="val -73629"/>
                <a:gd name="adj2" fmla="val 40872"/>
              </a:avLst>
            </a:prstGeom>
            <a:solidFill>
              <a:srgbClr val="FF7C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mbria Math" panose="02040503050406030204" pitchFamily="18" charset="0"/>
                <a:ea typeface="Cambria Math" panose="02040503050406030204" pitchFamily="18" charset="0"/>
              </a:endParaRPr>
            </a:p>
          </p:txBody>
        </p:sp>
        <p:sp>
          <p:nvSpPr>
            <p:cNvPr id="377" name="Rectangle 376"/>
            <p:cNvSpPr/>
            <p:nvPr/>
          </p:nvSpPr>
          <p:spPr>
            <a:xfrm>
              <a:off x="6100475" y="3438289"/>
              <a:ext cx="2107000" cy="584775"/>
            </a:xfrm>
            <a:prstGeom prst="rect">
              <a:avLst/>
            </a:prstGeom>
          </p:spPr>
          <p:txBody>
            <a:bodyPr wrap="square">
              <a:spAutoFit/>
            </a:bodyPr>
            <a:lstStyle/>
            <a:p>
              <a:pPr algn="ctr"/>
              <a:r>
                <a:rPr lang="en-US" sz="1600" b="1" dirty="0" smtClean="0">
                  <a:solidFill>
                    <a:srgbClr val="002060"/>
                  </a:solidFill>
                  <a:latin typeface="Cambria Math" panose="02040503050406030204" pitchFamily="18" charset="0"/>
                  <a:ea typeface="Cambria Math" panose="02040503050406030204" pitchFamily="18" charset="0"/>
                </a:rPr>
                <a:t>We </a:t>
              </a:r>
              <a:r>
                <a:rPr lang="en-US" sz="1600" b="1" dirty="0">
                  <a:solidFill>
                    <a:srgbClr val="002060"/>
                  </a:solidFill>
                  <a:latin typeface="Cambria Math" panose="02040503050406030204" pitchFamily="18" charset="0"/>
                  <a:ea typeface="Cambria Math" panose="02040503050406030204" pitchFamily="18" charset="0"/>
                </a:rPr>
                <a:t>will shift </a:t>
              </a:r>
              <a:r>
                <a:rPr lang="en-US" sz="1600" b="1" dirty="0" smtClean="0">
                  <a:solidFill>
                    <a:srgbClr val="002060"/>
                  </a:solidFill>
                  <a:latin typeface="Cambria Math" panose="02040503050406030204" pitchFamily="18" charset="0"/>
                  <a:ea typeface="Cambria Math" panose="02040503050406030204" pitchFamily="18" charset="0"/>
                </a:rPr>
                <a:t>-2m to the other side.</a:t>
              </a:r>
              <a:endParaRPr lang="en-US" sz="1600" b="1" dirty="0">
                <a:solidFill>
                  <a:srgbClr val="002060"/>
                </a:solidFill>
                <a:latin typeface="Cambria Math" panose="02040503050406030204" pitchFamily="18" charset="0"/>
                <a:ea typeface="Cambria Math" panose="02040503050406030204" pitchFamily="18" charset="0"/>
              </a:endParaRPr>
            </a:p>
          </p:txBody>
        </p:sp>
      </p:grpSp>
      <p:grpSp>
        <p:nvGrpSpPr>
          <p:cNvPr id="378" name="Group 377"/>
          <p:cNvGrpSpPr/>
          <p:nvPr/>
        </p:nvGrpSpPr>
        <p:grpSpPr>
          <a:xfrm>
            <a:off x="5092484" y="2067415"/>
            <a:ext cx="2102642" cy="1380195"/>
            <a:chOff x="5998967" y="2554406"/>
            <a:chExt cx="2003755" cy="1916038"/>
          </a:xfrm>
        </p:grpSpPr>
        <p:sp>
          <p:nvSpPr>
            <p:cNvPr id="379" name="Cloud Callout 378"/>
            <p:cNvSpPr/>
            <p:nvPr/>
          </p:nvSpPr>
          <p:spPr>
            <a:xfrm>
              <a:off x="5998967" y="2554406"/>
              <a:ext cx="2003755" cy="1916038"/>
            </a:xfrm>
            <a:prstGeom prst="cloudCallout">
              <a:avLst>
                <a:gd name="adj1" fmla="val -73629"/>
                <a:gd name="adj2" fmla="val 40872"/>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380" name="Rectangle 379"/>
            <p:cNvSpPr/>
            <p:nvPr/>
          </p:nvSpPr>
          <p:spPr>
            <a:xfrm>
              <a:off x="6055966" y="2881050"/>
              <a:ext cx="1794141" cy="1153621"/>
            </a:xfrm>
            <a:prstGeom prst="rect">
              <a:avLst/>
            </a:prstGeom>
          </p:spPr>
          <p:txBody>
            <a:bodyPr wrap="square">
              <a:spAutoFit/>
            </a:bodyPr>
            <a:lstStyle/>
            <a:p>
              <a:pPr algn="ctr"/>
              <a:r>
                <a:rPr lang="en-US" sz="1600" b="1" dirty="0" smtClean="0">
                  <a:solidFill>
                    <a:srgbClr val="002060"/>
                  </a:solidFill>
                  <a:latin typeface="Cambria Math" panose="02040503050406030204" pitchFamily="18" charset="0"/>
                  <a:ea typeface="Cambria Math" panose="02040503050406030204" pitchFamily="18" charset="0"/>
                </a:rPr>
                <a:t>While changing sides, we will change the sign.</a:t>
              </a:r>
              <a:endParaRPr lang="en-US" sz="1600" b="1" dirty="0">
                <a:solidFill>
                  <a:srgbClr val="002060"/>
                </a:solidFill>
                <a:latin typeface="Cambria Math" panose="02040503050406030204" pitchFamily="18" charset="0"/>
                <a:ea typeface="Cambria Math" panose="02040503050406030204" pitchFamily="18" charset="0"/>
              </a:endParaRPr>
            </a:p>
          </p:txBody>
        </p:sp>
      </p:grpSp>
      <p:sp>
        <p:nvSpPr>
          <p:cNvPr id="381" name="Curved Down Arrow 380"/>
          <p:cNvSpPr/>
          <p:nvPr/>
        </p:nvSpPr>
        <p:spPr>
          <a:xfrm rot="10800000">
            <a:off x="3037718" y="3346669"/>
            <a:ext cx="1159806" cy="149632"/>
          </a:xfrm>
          <a:prstGeom prst="curvedDownArrow">
            <a:avLst/>
          </a:prstGeom>
          <a:solidFill>
            <a:srgbClr val="FFFF00"/>
          </a:solid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black"/>
              </a:solidFill>
              <a:latin typeface="Bookman Old Style" panose="02050604050505020204" pitchFamily="18" charset="0"/>
            </a:endParaRPr>
          </a:p>
        </p:txBody>
      </p:sp>
      <p:grpSp>
        <p:nvGrpSpPr>
          <p:cNvPr id="382" name="Group 381"/>
          <p:cNvGrpSpPr/>
          <p:nvPr/>
        </p:nvGrpSpPr>
        <p:grpSpPr>
          <a:xfrm>
            <a:off x="4630499" y="2494190"/>
            <a:ext cx="1777929" cy="895572"/>
            <a:chOff x="5850184" y="1599977"/>
            <a:chExt cx="1777929" cy="895572"/>
          </a:xfrm>
        </p:grpSpPr>
        <p:grpSp>
          <p:nvGrpSpPr>
            <p:cNvPr id="383" name="Group 382"/>
            <p:cNvGrpSpPr/>
            <p:nvPr/>
          </p:nvGrpSpPr>
          <p:grpSpPr>
            <a:xfrm>
              <a:off x="5850184" y="1599977"/>
              <a:ext cx="1777929" cy="895572"/>
              <a:chOff x="6209361" y="3165936"/>
              <a:chExt cx="1517908" cy="983231"/>
            </a:xfrm>
          </p:grpSpPr>
          <p:sp>
            <p:nvSpPr>
              <p:cNvPr id="385" name="Cloud Callout 384"/>
              <p:cNvSpPr/>
              <p:nvPr/>
            </p:nvSpPr>
            <p:spPr>
              <a:xfrm>
                <a:off x="6486722" y="3165936"/>
                <a:ext cx="1028244" cy="983231"/>
              </a:xfrm>
              <a:prstGeom prst="cloudCallout">
                <a:avLst>
                  <a:gd name="adj1" fmla="val -62767"/>
                  <a:gd name="adj2" fmla="val 46317"/>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386" name="Rectangle 385"/>
              <p:cNvSpPr/>
              <p:nvPr/>
            </p:nvSpPr>
            <p:spPr>
              <a:xfrm>
                <a:off x="6209361" y="3471706"/>
                <a:ext cx="1517908" cy="371692"/>
              </a:xfrm>
              <a:prstGeom prst="rect">
                <a:avLst/>
              </a:prstGeom>
            </p:spPr>
            <p:txBody>
              <a:bodyPr wrap="square">
                <a:spAutoFit/>
              </a:bodyPr>
              <a:lstStyle/>
              <a:p>
                <a:pPr algn="ctr"/>
                <a:r>
                  <a:rPr lang="en-US" sz="1600" b="1" dirty="0" smtClean="0">
                    <a:solidFill>
                      <a:prstClr val="white"/>
                    </a:solidFill>
                    <a:latin typeface="Cambria Math" panose="02040503050406030204" pitchFamily="18" charset="0"/>
                    <a:ea typeface="Cambria Math" panose="02040503050406030204" pitchFamily="18" charset="0"/>
                    <a:cs typeface="Arial" pitchFamily="34" charset="0"/>
                  </a:rPr>
                  <a:t>‘-’        ‘+’ </a:t>
                </a:r>
                <a:endParaRPr lang="en-US" sz="1600" b="1" dirty="0">
                  <a:solidFill>
                    <a:prstClr val="white"/>
                  </a:solidFill>
                  <a:latin typeface="Bookman Old Style" panose="02050604050505020204" pitchFamily="18" charset="0"/>
                </a:endParaRPr>
              </a:p>
            </p:txBody>
          </p:sp>
        </p:grpSp>
        <p:cxnSp>
          <p:nvCxnSpPr>
            <p:cNvPr id="384" name="Straight Arrow Connector 383"/>
            <p:cNvCxnSpPr/>
            <p:nvPr/>
          </p:nvCxnSpPr>
          <p:spPr>
            <a:xfrm>
              <a:off x="6601942" y="2066925"/>
              <a:ext cx="228600" cy="0"/>
            </a:xfrm>
            <a:prstGeom prst="straightConnector1">
              <a:avLst/>
            </a:prstGeom>
            <a:ln w="19050">
              <a:solidFill>
                <a:schemeClr val="bg1"/>
              </a:solidFill>
              <a:tailEnd type="arrow"/>
            </a:ln>
          </p:spPr>
          <p:style>
            <a:lnRef idx="1">
              <a:schemeClr val="accent1"/>
            </a:lnRef>
            <a:fillRef idx="0">
              <a:schemeClr val="accent1"/>
            </a:fillRef>
            <a:effectRef idx="0">
              <a:schemeClr val="accent1"/>
            </a:effectRef>
            <a:fontRef idx="minor">
              <a:schemeClr val="tx1"/>
            </a:fontRef>
          </p:style>
        </p:cxnSp>
      </p:grpSp>
      <p:sp>
        <p:nvSpPr>
          <p:cNvPr id="387" name="Rectangle 386"/>
          <p:cNvSpPr/>
          <p:nvPr/>
        </p:nvSpPr>
        <p:spPr>
          <a:xfrm>
            <a:off x="1389432" y="3411890"/>
            <a:ext cx="542484"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r>
              <a:rPr lang="en-US" dirty="0" smtClean="0">
                <a:solidFill>
                  <a:prstClr val="black"/>
                </a:solidFill>
                <a:latin typeface="Cambria Math" panose="02040503050406030204" pitchFamily="18" charset="0"/>
                <a:ea typeface="Cambria Math" panose="02040503050406030204" pitchFamily="18" charset="0"/>
              </a:rPr>
              <a:t>3m</a:t>
            </a:r>
          </a:p>
        </p:txBody>
      </p:sp>
      <p:sp>
        <p:nvSpPr>
          <p:cNvPr id="388" name="Rectangle 387"/>
          <p:cNvSpPr/>
          <p:nvPr/>
        </p:nvSpPr>
        <p:spPr>
          <a:xfrm>
            <a:off x="1801787" y="3411890"/>
            <a:ext cx="417709"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r>
              <a:rPr lang="en-US" dirty="0" smtClean="0">
                <a:solidFill>
                  <a:srgbClr val="C00000"/>
                </a:solidFill>
                <a:latin typeface="Cambria Math" panose="02040503050406030204" pitchFamily="18" charset="0"/>
                <a:ea typeface="Cambria Math" panose="02040503050406030204" pitchFamily="18" charset="0"/>
              </a:rPr>
              <a:t>+</a:t>
            </a:r>
          </a:p>
        </p:txBody>
      </p:sp>
      <p:sp>
        <p:nvSpPr>
          <p:cNvPr id="389" name="Rectangle 388"/>
          <p:cNvSpPr/>
          <p:nvPr/>
        </p:nvSpPr>
        <p:spPr>
          <a:xfrm>
            <a:off x="2047561" y="3411890"/>
            <a:ext cx="647696"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r>
              <a:rPr lang="en-US" dirty="0" smtClean="0">
                <a:solidFill>
                  <a:srgbClr val="C00000"/>
                </a:solidFill>
                <a:latin typeface="Cambria Math" panose="02040503050406030204" pitchFamily="18" charset="0"/>
                <a:ea typeface="Cambria Math" panose="02040503050406030204" pitchFamily="18" charset="0"/>
              </a:rPr>
              <a:t>2m</a:t>
            </a:r>
          </a:p>
        </p:txBody>
      </p:sp>
      <p:sp>
        <p:nvSpPr>
          <p:cNvPr id="390" name="Rectangle 389"/>
          <p:cNvSpPr/>
          <p:nvPr/>
        </p:nvSpPr>
        <p:spPr>
          <a:xfrm>
            <a:off x="2532201" y="3411890"/>
            <a:ext cx="362925"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r>
              <a:rPr lang="en-US" dirty="0" smtClean="0">
                <a:solidFill>
                  <a:prstClr val="black"/>
                </a:solidFill>
                <a:latin typeface="Cambria Math" panose="02040503050406030204" pitchFamily="18" charset="0"/>
                <a:ea typeface="Cambria Math" panose="02040503050406030204" pitchFamily="18" charset="0"/>
              </a:rPr>
              <a:t>+</a:t>
            </a:r>
          </a:p>
        </p:txBody>
      </p:sp>
      <p:sp>
        <p:nvSpPr>
          <p:cNvPr id="391" name="Rectangle 390"/>
          <p:cNvSpPr/>
          <p:nvPr/>
        </p:nvSpPr>
        <p:spPr>
          <a:xfrm>
            <a:off x="2864840" y="3411890"/>
            <a:ext cx="417709"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r>
              <a:rPr lang="en-US" dirty="0" smtClean="0">
                <a:solidFill>
                  <a:prstClr val="black"/>
                </a:solidFill>
                <a:latin typeface="Cambria Math" panose="02040503050406030204" pitchFamily="18" charset="0"/>
                <a:ea typeface="Cambria Math" panose="02040503050406030204" pitchFamily="18" charset="0"/>
              </a:rPr>
              <a:t>3</a:t>
            </a:r>
          </a:p>
        </p:txBody>
      </p:sp>
      <p:sp>
        <p:nvSpPr>
          <p:cNvPr id="392" name="Rectangle 391"/>
          <p:cNvSpPr/>
          <p:nvPr/>
        </p:nvSpPr>
        <p:spPr>
          <a:xfrm>
            <a:off x="3105846" y="3411890"/>
            <a:ext cx="362925"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pPr algn="ctr"/>
            <a:r>
              <a:rPr lang="en-US" dirty="0" smtClean="0">
                <a:solidFill>
                  <a:prstClr val="black"/>
                </a:solidFill>
                <a:latin typeface="Cambria Math" panose="02040503050406030204" pitchFamily="18" charset="0"/>
                <a:ea typeface="Cambria Math" panose="02040503050406030204" pitchFamily="18" charset="0"/>
                <a:cs typeface="Arial" pitchFamily="34" charset="0"/>
              </a:rPr>
              <a:t>=</a:t>
            </a:r>
            <a:endParaRPr lang="en-US" dirty="0">
              <a:solidFill>
                <a:prstClr val="black"/>
              </a:solidFill>
              <a:latin typeface="Cambria Math" panose="02040503050406030204" pitchFamily="18" charset="0"/>
              <a:ea typeface="Cambria Math" panose="02040503050406030204" pitchFamily="18" charset="0"/>
            </a:endParaRPr>
          </a:p>
        </p:txBody>
      </p:sp>
      <p:sp>
        <p:nvSpPr>
          <p:cNvPr id="393" name="Rectangle 392"/>
          <p:cNvSpPr/>
          <p:nvPr/>
        </p:nvSpPr>
        <p:spPr>
          <a:xfrm>
            <a:off x="3410123" y="3411890"/>
            <a:ext cx="618638"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r>
              <a:rPr lang="en-US" dirty="0" smtClean="0">
                <a:solidFill>
                  <a:prstClr val="black"/>
                </a:solidFill>
                <a:latin typeface="Cambria Math" panose="02040503050406030204" pitchFamily="18" charset="0"/>
                <a:ea typeface="Cambria Math" panose="02040503050406030204" pitchFamily="18" charset="0"/>
              </a:rPr>
              <a:t>10</a:t>
            </a:r>
          </a:p>
        </p:txBody>
      </p:sp>
      <p:sp>
        <p:nvSpPr>
          <p:cNvPr id="395" name="TextBox 394"/>
          <p:cNvSpPr txBox="1"/>
          <p:nvPr/>
        </p:nvSpPr>
        <p:spPr>
          <a:xfrm>
            <a:off x="609625" y="3392434"/>
            <a:ext cx="278839"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sym typeface="Symbol"/>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396" name="TextBox 395"/>
          <p:cNvSpPr txBox="1"/>
          <p:nvPr/>
        </p:nvSpPr>
        <p:spPr>
          <a:xfrm>
            <a:off x="609625" y="3070002"/>
            <a:ext cx="278839"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sym typeface="Symbol"/>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397" name="TextBox 396"/>
          <p:cNvSpPr txBox="1"/>
          <p:nvPr/>
        </p:nvSpPr>
        <p:spPr>
          <a:xfrm>
            <a:off x="2537510" y="3408892"/>
            <a:ext cx="872034" cy="369332"/>
          </a:xfrm>
          <a:prstGeom prst="rect">
            <a:avLst/>
          </a:prstGeom>
          <a:noFill/>
        </p:spPr>
        <p:txBody>
          <a:bodyPr wrap="square" rtlCol="0">
            <a:spAutoFit/>
          </a:bodyPr>
          <a:lstStyle/>
          <a:p>
            <a:r>
              <a:rPr lang="en-US" dirty="0" smtClean="0">
                <a:solidFill>
                  <a:srgbClr val="C00000"/>
                </a:solidFill>
                <a:latin typeface="Cambria Math" panose="02040503050406030204" pitchFamily="18" charset="0"/>
                <a:ea typeface="Cambria Math" panose="02040503050406030204" pitchFamily="18" charset="0"/>
                <a:cs typeface="Arial" pitchFamily="34" charset="0"/>
              </a:rPr>
              <a:t>+   3</a:t>
            </a:r>
            <a:endParaRPr lang="en-US" dirty="0">
              <a:solidFill>
                <a:srgbClr val="C00000"/>
              </a:solidFill>
              <a:latin typeface="Cambria Math" panose="02040503050406030204" pitchFamily="18" charset="0"/>
              <a:ea typeface="Cambria Math" panose="02040503050406030204" pitchFamily="18" charset="0"/>
              <a:cs typeface="Arial" pitchFamily="34" charset="0"/>
            </a:endParaRPr>
          </a:p>
        </p:txBody>
      </p:sp>
      <p:grpSp>
        <p:nvGrpSpPr>
          <p:cNvPr id="398" name="Group 397"/>
          <p:cNvGrpSpPr/>
          <p:nvPr/>
        </p:nvGrpSpPr>
        <p:grpSpPr>
          <a:xfrm>
            <a:off x="4738799" y="2696202"/>
            <a:ext cx="2204132" cy="1189709"/>
            <a:chOff x="6050724" y="3085922"/>
            <a:chExt cx="2204132" cy="1189709"/>
          </a:xfrm>
        </p:grpSpPr>
        <p:sp>
          <p:nvSpPr>
            <p:cNvPr id="399" name="Cloud Callout 398"/>
            <p:cNvSpPr/>
            <p:nvPr/>
          </p:nvSpPr>
          <p:spPr>
            <a:xfrm>
              <a:off x="6050724" y="3085922"/>
              <a:ext cx="2204132" cy="1189709"/>
            </a:xfrm>
            <a:prstGeom prst="cloudCallout">
              <a:avLst>
                <a:gd name="adj1" fmla="val -74493"/>
                <a:gd name="adj2" fmla="val 32065"/>
              </a:avLst>
            </a:prstGeom>
            <a:solidFill>
              <a:srgbClr val="FF7C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mbria Math" panose="02040503050406030204" pitchFamily="18" charset="0"/>
                <a:ea typeface="Cambria Math" panose="02040503050406030204" pitchFamily="18" charset="0"/>
              </a:endParaRPr>
            </a:p>
          </p:txBody>
        </p:sp>
        <p:sp>
          <p:nvSpPr>
            <p:cNvPr id="400" name="Rectangle 399"/>
            <p:cNvSpPr/>
            <p:nvPr/>
          </p:nvSpPr>
          <p:spPr>
            <a:xfrm>
              <a:off x="6100475" y="3438289"/>
              <a:ext cx="2107000" cy="584775"/>
            </a:xfrm>
            <a:prstGeom prst="rect">
              <a:avLst/>
            </a:prstGeom>
          </p:spPr>
          <p:txBody>
            <a:bodyPr wrap="square">
              <a:spAutoFit/>
            </a:bodyPr>
            <a:lstStyle/>
            <a:p>
              <a:pPr algn="ctr"/>
              <a:r>
                <a:rPr lang="en-US" sz="1600" b="1" dirty="0">
                  <a:solidFill>
                    <a:srgbClr val="002060"/>
                  </a:solidFill>
                  <a:latin typeface="Cambria Math" panose="02040503050406030204" pitchFamily="18" charset="0"/>
                  <a:ea typeface="Cambria Math" panose="02040503050406030204" pitchFamily="18" charset="0"/>
                </a:rPr>
                <a:t>We will shift </a:t>
              </a:r>
              <a:r>
                <a:rPr lang="en-US" sz="1600" b="1" dirty="0" smtClean="0">
                  <a:solidFill>
                    <a:srgbClr val="002060"/>
                  </a:solidFill>
                  <a:latin typeface="Cambria Math" panose="02040503050406030204" pitchFamily="18" charset="0"/>
                  <a:ea typeface="Cambria Math" panose="02040503050406030204" pitchFamily="18" charset="0"/>
                </a:rPr>
                <a:t>3 to the other side.</a:t>
              </a:r>
              <a:endParaRPr lang="en-US" sz="1600" b="1" dirty="0">
                <a:solidFill>
                  <a:srgbClr val="002060"/>
                </a:solidFill>
                <a:latin typeface="Cambria Math" panose="02040503050406030204" pitchFamily="18" charset="0"/>
                <a:ea typeface="Cambria Math" panose="02040503050406030204" pitchFamily="18" charset="0"/>
              </a:endParaRPr>
            </a:p>
          </p:txBody>
        </p:sp>
      </p:grpSp>
      <p:grpSp>
        <p:nvGrpSpPr>
          <p:cNvPr id="401" name="Group 400"/>
          <p:cNvGrpSpPr/>
          <p:nvPr/>
        </p:nvGrpSpPr>
        <p:grpSpPr>
          <a:xfrm>
            <a:off x="4766242" y="2624841"/>
            <a:ext cx="2102642" cy="1380195"/>
            <a:chOff x="5998967" y="2554406"/>
            <a:chExt cx="2003755" cy="1916038"/>
          </a:xfrm>
        </p:grpSpPr>
        <p:sp>
          <p:nvSpPr>
            <p:cNvPr id="402" name="Cloud Callout 401"/>
            <p:cNvSpPr/>
            <p:nvPr/>
          </p:nvSpPr>
          <p:spPr>
            <a:xfrm>
              <a:off x="5998967" y="2554406"/>
              <a:ext cx="2003755" cy="1916038"/>
            </a:xfrm>
            <a:prstGeom prst="cloudCallout">
              <a:avLst>
                <a:gd name="adj1" fmla="val -74082"/>
                <a:gd name="adj2" fmla="val 25689"/>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403" name="Rectangle 402"/>
            <p:cNvSpPr/>
            <p:nvPr/>
          </p:nvSpPr>
          <p:spPr>
            <a:xfrm>
              <a:off x="6055966" y="2881050"/>
              <a:ext cx="1794141" cy="1153621"/>
            </a:xfrm>
            <a:prstGeom prst="rect">
              <a:avLst/>
            </a:prstGeom>
          </p:spPr>
          <p:txBody>
            <a:bodyPr wrap="square">
              <a:spAutoFit/>
            </a:bodyPr>
            <a:lstStyle/>
            <a:p>
              <a:pPr algn="ctr"/>
              <a:r>
                <a:rPr lang="en-US" sz="1600" b="1" dirty="0" smtClean="0">
                  <a:solidFill>
                    <a:srgbClr val="002060"/>
                  </a:solidFill>
                  <a:latin typeface="Cambria Math" panose="02040503050406030204" pitchFamily="18" charset="0"/>
                  <a:ea typeface="Cambria Math" panose="02040503050406030204" pitchFamily="18" charset="0"/>
                </a:rPr>
                <a:t>While changing sides, we will change the sign.</a:t>
              </a:r>
              <a:endParaRPr lang="en-US" sz="1600" b="1" dirty="0">
                <a:solidFill>
                  <a:srgbClr val="002060"/>
                </a:solidFill>
                <a:latin typeface="Cambria Math" panose="02040503050406030204" pitchFamily="18" charset="0"/>
                <a:ea typeface="Cambria Math" panose="02040503050406030204" pitchFamily="18" charset="0"/>
              </a:endParaRPr>
            </a:p>
          </p:txBody>
        </p:sp>
      </p:grpSp>
      <p:sp>
        <p:nvSpPr>
          <p:cNvPr id="404" name="Curved Down Arrow 403"/>
          <p:cNvSpPr/>
          <p:nvPr/>
        </p:nvSpPr>
        <p:spPr>
          <a:xfrm rot="10800000" flipH="1">
            <a:off x="2928584" y="3634222"/>
            <a:ext cx="792163" cy="164595"/>
          </a:xfrm>
          <a:prstGeom prst="curvedDownArrow">
            <a:avLst/>
          </a:prstGeom>
          <a:solidFill>
            <a:srgbClr val="FFFF00"/>
          </a:solid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black"/>
              </a:solidFill>
              <a:latin typeface="Bookman Old Style" panose="02050604050505020204" pitchFamily="18" charset="0"/>
            </a:endParaRPr>
          </a:p>
        </p:txBody>
      </p:sp>
      <p:grpSp>
        <p:nvGrpSpPr>
          <p:cNvPr id="405" name="Group 404"/>
          <p:cNvGrpSpPr/>
          <p:nvPr/>
        </p:nvGrpSpPr>
        <p:grpSpPr>
          <a:xfrm>
            <a:off x="4313801" y="3011004"/>
            <a:ext cx="1777929" cy="895572"/>
            <a:chOff x="5888284" y="1599975"/>
            <a:chExt cx="1777929" cy="895572"/>
          </a:xfrm>
        </p:grpSpPr>
        <p:grpSp>
          <p:nvGrpSpPr>
            <p:cNvPr id="406" name="Group 405"/>
            <p:cNvGrpSpPr/>
            <p:nvPr/>
          </p:nvGrpSpPr>
          <p:grpSpPr>
            <a:xfrm>
              <a:off x="5888284" y="1599975"/>
              <a:ext cx="1777929" cy="895572"/>
              <a:chOff x="6241889" y="3165934"/>
              <a:chExt cx="1517908" cy="983231"/>
            </a:xfrm>
          </p:grpSpPr>
          <p:sp>
            <p:nvSpPr>
              <p:cNvPr id="408" name="Cloud Callout 407"/>
              <p:cNvSpPr/>
              <p:nvPr/>
            </p:nvSpPr>
            <p:spPr>
              <a:xfrm>
                <a:off x="6486723" y="3165934"/>
                <a:ext cx="1028244" cy="983231"/>
              </a:xfrm>
              <a:prstGeom prst="cloudCallout">
                <a:avLst>
                  <a:gd name="adj1" fmla="val -62767"/>
                  <a:gd name="adj2" fmla="val 46317"/>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409" name="Rectangle 408"/>
              <p:cNvSpPr/>
              <p:nvPr/>
            </p:nvSpPr>
            <p:spPr>
              <a:xfrm>
                <a:off x="6241889" y="3471706"/>
                <a:ext cx="1517908" cy="371692"/>
              </a:xfrm>
              <a:prstGeom prst="rect">
                <a:avLst/>
              </a:prstGeom>
            </p:spPr>
            <p:txBody>
              <a:bodyPr wrap="square">
                <a:spAutoFit/>
              </a:bodyPr>
              <a:lstStyle/>
              <a:p>
                <a:pPr algn="ctr"/>
                <a:r>
                  <a:rPr lang="en-US" sz="1600" b="1" dirty="0" smtClean="0">
                    <a:solidFill>
                      <a:prstClr val="white"/>
                    </a:solidFill>
                    <a:latin typeface="Cambria Math" panose="02040503050406030204" pitchFamily="18" charset="0"/>
                    <a:ea typeface="Cambria Math" panose="02040503050406030204" pitchFamily="18" charset="0"/>
                    <a:cs typeface="Arial" pitchFamily="34" charset="0"/>
                  </a:rPr>
                  <a:t>‘+’         ‘-’ </a:t>
                </a:r>
                <a:endParaRPr lang="en-US" sz="1600" b="1" dirty="0">
                  <a:solidFill>
                    <a:prstClr val="white"/>
                  </a:solidFill>
                  <a:latin typeface="Bookman Old Style" panose="02050604050505020204" pitchFamily="18" charset="0"/>
                </a:endParaRPr>
              </a:p>
            </p:txBody>
          </p:sp>
        </p:grpSp>
        <p:cxnSp>
          <p:nvCxnSpPr>
            <p:cNvPr id="407" name="Straight Arrow Connector 406"/>
            <p:cNvCxnSpPr/>
            <p:nvPr/>
          </p:nvCxnSpPr>
          <p:spPr>
            <a:xfrm>
              <a:off x="6721925" y="2066925"/>
              <a:ext cx="228600" cy="0"/>
            </a:xfrm>
            <a:prstGeom prst="straightConnector1">
              <a:avLst/>
            </a:prstGeom>
            <a:ln w="19050">
              <a:solidFill>
                <a:schemeClr val="bg1"/>
              </a:solidFill>
              <a:tailEnd type="arrow"/>
            </a:ln>
          </p:spPr>
          <p:style>
            <a:lnRef idx="1">
              <a:schemeClr val="accent1"/>
            </a:lnRef>
            <a:fillRef idx="0">
              <a:schemeClr val="accent1"/>
            </a:fillRef>
            <a:effectRef idx="0">
              <a:schemeClr val="accent1"/>
            </a:effectRef>
            <a:fontRef idx="minor">
              <a:schemeClr val="tx1"/>
            </a:fontRef>
          </p:style>
        </p:cxnSp>
      </p:grpSp>
      <p:sp>
        <p:nvSpPr>
          <p:cNvPr id="410" name="Rectangle 409"/>
          <p:cNvSpPr/>
          <p:nvPr/>
        </p:nvSpPr>
        <p:spPr>
          <a:xfrm>
            <a:off x="2644439" y="3732482"/>
            <a:ext cx="647696"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r>
              <a:rPr lang="en-US" dirty="0" smtClean="0">
                <a:solidFill>
                  <a:prstClr val="black"/>
                </a:solidFill>
                <a:latin typeface="Cambria Math" panose="02040503050406030204" pitchFamily="18" charset="0"/>
                <a:ea typeface="Cambria Math" panose="02040503050406030204" pitchFamily="18" charset="0"/>
              </a:rPr>
              <a:t>5m</a:t>
            </a:r>
          </a:p>
        </p:txBody>
      </p:sp>
      <p:sp>
        <p:nvSpPr>
          <p:cNvPr id="411" name="Rectangle 410"/>
          <p:cNvSpPr/>
          <p:nvPr/>
        </p:nvSpPr>
        <p:spPr>
          <a:xfrm>
            <a:off x="3105846" y="3732482"/>
            <a:ext cx="362925"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r>
              <a:rPr lang="en-US" dirty="0" smtClean="0">
                <a:solidFill>
                  <a:prstClr val="black"/>
                </a:solidFill>
                <a:latin typeface="Cambria Math" panose="02040503050406030204" pitchFamily="18" charset="0"/>
                <a:ea typeface="Cambria Math" panose="02040503050406030204" pitchFamily="18" charset="0"/>
              </a:rPr>
              <a:t>=</a:t>
            </a:r>
          </a:p>
        </p:txBody>
      </p:sp>
      <p:sp>
        <p:nvSpPr>
          <p:cNvPr id="412" name="Rectangle 411"/>
          <p:cNvSpPr/>
          <p:nvPr/>
        </p:nvSpPr>
        <p:spPr>
          <a:xfrm>
            <a:off x="3461684" y="3732482"/>
            <a:ext cx="505826"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r>
              <a:rPr lang="en-US" dirty="0" smtClean="0">
                <a:solidFill>
                  <a:prstClr val="black"/>
                </a:solidFill>
                <a:latin typeface="Cambria Math" panose="02040503050406030204" pitchFamily="18" charset="0"/>
                <a:ea typeface="Cambria Math" panose="02040503050406030204" pitchFamily="18" charset="0"/>
              </a:rPr>
              <a:t>10</a:t>
            </a:r>
          </a:p>
        </p:txBody>
      </p:sp>
      <p:sp>
        <p:nvSpPr>
          <p:cNvPr id="413" name="Rectangle 412"/>
          <p:cNvSpPr/>
          <p:nvPr/>
        </p:nvSpPr>
        <p:spPr>
          <a:xfrm>
            <a:off x="3813517" y="3732482"/>
            <a:ext cx="362925"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pPr algn="ctr"/>
            <a:r>
              <a:rPr lang="en-US" dirty="0" smtClean="0">
                <a:solidFill>
                  <a:srgbClr val="C00000"/>
                </a:solidFill>
                <a:latin typeface="Cambria Math" panose="02040503050406030204" pitchFamily="18" charset="0"/>
                <a:ea typeface="Cambria Math" panose="02040503050406030204" pitchFamily="18" charset="0"/>
                <a:cs typeface="Arial" pitchFamily="34" charset="0"/>
              </a:rPr>
              <a:t>-</a:t>
            </a:r>
            <a:endParaRPr lang="en-US" dirty="0">
              <a:solidFill>
                <a:srgbClr val="C00000"/>
              </a:solidFill>
              <a:latin typeface="Cambria Math" panose="02040503050406030204" pitchFamily="18" charset="0"/>
              <a:ea typeface="Cambria Math" panose="02040503050406030204" pitchFamily="18" charset="0"/>
            </a:endParaRPr>
          </a:p>
        </p:txBody>
      </p:sp>
      <p:sp>
        <p:nvSpPr>
          <p:cNvPr id="414" name="Rectangle 413"/>
          <p:cNvSpPr/>
          <p:nvPr/>
        </p:nvSpPr>
        <p:spPr>
          <a:xfrm>
            <a:off x="4077603" y="3732482"/>
            <a:ext cx="395541"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r>
              <a:rPr lang="en-US" dirty="0" smtClean="0">
                <a:solidFill>
                  <a:srgbClr val="C00000"/>
                </a:solidFill>
                <a:latin typeface="Cambria Math" panose="02040503050406030204" pitchFamily="18" charset="0"/>
                <a:ea typeface="Cambria Math" panose="02040503050406030204" pitchFamily="18" charset="0"/>
              </a:rPr>
              <a:t>3</a:t>
            </a:r>
          </a:p>
        </p:txBody>
      </p:sp>
      <p:sp>
        <p:nvSpPr>
          <p:cNvPr id="415" name="TextBox 414"/>
          <p:cNvSpPr txBox="1"/>
          <p:nvPr/>
        </p:nvSpPr>
        <p:spPr>
          <a:xfrm>
            <a:off x="609625" y="3705022"/>
            <a:ext cx="278839"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sym typeface="Symbol"/>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416" name="Rectangle 415"/>
          <p:cNvSpPr/>
          <p:nvPr/>
        </p:nvSpPr>
        <p:spPr>
          <a:xfrm>
            <a:off x="2715529" y="4023086"/>
            <a:ext cx="647696"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r>
              <a:rPr lang="en-US" dirty="0" smtClean="0">
                <a:solidFill>
                  <a:prstClr val="black"/>
                </a:solidFill>
                <a:latin typeface="Cambria Math" panose="02040503050406030204" pitchFamily="18" charset="0"/>
                <a:ea typeface="Cambria Math" panose="02040503050406030204" pitchFamily="18" charset="0"/>
              </a:rPr>
              <a:t>5m</a:t>
            </a:r>
          </a:p>
        </p:txBody>
      </p:sp>
      <p:sp>
        <p:nvSpPr>
          <p:cNvPr id="417" name="Rectangle 416"/>
          <p:cNvSpPr/>
          <p:nvPr/>
        </p:nvSpPr>
        <p:spPr>
          <a:xfrm>
            <a:off x="3105846" y="4023086"/>
            <a:ext cx="362925"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r>
              <a:rPr lang="en-US" dirty="0" smtClean="0">
                <a:solidFill>
                  <a:prstClr val="black"/>
                </a:solidFill>
                <a:latin typeface="Cambria Math" panose="02040503050406030204" pitchFamily="18" charset="0"/>
                <a:ea typeface="Cambria Math" panose="02040503050406030204" pitchFamily="18" charset="0"/>
              </a:rPr>
              <a:t>=</a:t>
            </a:r>
          </a:p>
        </p:txBody>
      </p:sp>
      <p:sp>
        <p:nvSpPr>
          <p:cNvPr id="418" name="Rectangle 417"/>
          <p:cNvSpPr/>
          <p:nvPr/>
        </p:nvSpPr>
        <p:spPr>
          <a:xfrm>
            <a:off x="3532774" y="4023086"/>
            <a:ext cx="505826"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r>
              <a:rPr lang="en-US" dirty="0" smtClean="0">
                <a:solidFill>
                  <a:prstClr val="black"/>
                </a:solidFill>
                <a:latin typeface="Cambria Math" panose="02040503050406030204" pitchFamily="18" charset="0"/>
                <a:ea typeface="Cambria Math" panose="02040503050406030204" pitchFamily="18" charset="0"/>
              </a:rPr>
              <a:t>7</a:t>
            </a:r>
          </a:p>
        </p:txBody>
      </p:sp>
      <p:sp>
        <p:nvSpPr>
          <p:cNvPr id="419" name="TextBox 418"/>
          <p:cNvSpPr txBox="1"/>
          <p:nvPr/>
        </p:nvSpPr>
        <p:spPr>
          <a:xfrm>
            <a:off x="2716639" y="4013882"/>
            <a:ext cx="301332" cy="369332"/>
          </a:xfrm>
          <a:prstGeom prst="rect">
            <a:avLst/>
          </a:prstGeom>
          <a:noFill/>
        </p:spPr>
        <p:txBody>
          <a:bodyPr wrap="square" rtlCol="0">
            <a:spAutoFit/>
          </a:bodyPr>
          <a:lstStyle/>
          <a:p>
            <a:r>
              <a:rPr lang="en-US" dirty="0" smtClean="0">
                <a:solidFill>
                  <a:srgbClr val="C00000"/>
                </a:solidFill>
                <a:latin typeface="Cambria Math" panose="02040503050406030204" pitchFamily="18" charset="0"/>
                <a:ea typeface="Cambria Math" panose="02040503050406030204" pitchFamily="18" charset="0"/>
                <a:cs typeface="Arial" pitchFamily="34" charset="0"/>
              </a:rPr>
              <a:t>5</a:t>
            </a:r>
            <a:endParaRPr lang="en-US" dirty="0">
              <a:solidFill>
                <a:srgbClr val="C00000"/>
              </a:solidFill>
              <a:latin typeface="Cambria Math" panose="02040503050406030204" pitchFamily="18" charset="0"/>
              <a:ea typeface="Cambria Math" panose="02040503050406030204" pitchFamily="18" charset="0"/>
              <a:cs typeface="Arial" pitchFamily="34" charset="0"/>
            </a:endParaRPr>
          </a:p>
        </p:txBody>
      </p:sp>
      <p:grpSp>
        <p:nvGrpSpPr>
          <p:cNvPr id="420" name="Group 419"/>
          <p:cNvGrpSpPr/>
          <p:nvPr/>
        </p:nvGrpSpPr>
        <p:grpSpPr>
          <a:xfrm>
            <a:off x="4516088" y="3264408"/>
            <a:ext cx="2204132" cy="1189709"/>
            <a:chOff x="6050724" y="3085922"/>
            <a:chExt cx="2204132" cy="1189709"/>
          </a:xfrm>
        </p:grpSpPr>
        <p:sp>
          <p:nvSpPr>
            <p:cNvPr id="421" name="Cloud Callout 420"/>
            <p:cNvSpPr/>
            <p:nvPr/>
          </p:nvSpPr>
          <p:spPr>
            <a:xfrm>
              <a:off x="6050724" y="3085922"/>
              <a:ext cx="2204132" cy="1189709"/>
            </a:xfrm>
            <a:prstGeom prst="cloudCallout">
              <a:avLst>
                <a:gd name="adj1" fmla="val -74493"/>
                <a:gd name="adj2" fmla="val 32065"/>
              </a:avLst>
            </a:prstGeom>
            <a:solidFill>
              <a:srgbClr val="FF7C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mbria Math" panose="02040503050406030204" pitchFamily="18" charset="0"/>
                <a:ea typeface="Cambria Math" panose="02040503050406030204" pitchFamily="18" charset="0"/>
              </a:endParaRPr>
            </a:p>
          </p:txBody>
        </p:sp>
        <p:sp>
          <p:nvSpPr>
            <p:cNvPr id="422" name="Rectangle 421"/>
            <p:cNvSpPr/>
            <p:nvPr/>
          </p:nvSpPr>
          <p:spPr>
            <a:xfrm>
              <a:off x="6100475" y="3438289"/>
              <a:ext cx="2107000" cy="584775"/>
            </a:xfrm>
            <a:prstGeom prst="rect">
              <a:avLst/>
            </a:prstGeom>
          </p:spPr>
          <p:txBody>
            <a:bodyPr wrap="square">
              <a:spAutoFit/>
            </a:bodyPr>
            <a:lstStyle/>
            <a:p>
              <a:pPr algn="ctr"/>
              <a:r>
                <a:rPr lang="en-US" sz="1600" b="1" dirty="0">
                  <a:solidFill>
                    <a:srgbClr val="002060"/>
                  </a:solidFill>
                  <a:latin typeface="Cambria Math" panose="02040503050406030204" pitchFamily="18" charset="0"/>
                  <a:ea typeface="Cambria Math" panose="02040503050406030204" pitchFamily="18" charset="0"/>
                </a:rPr>
                <a:t>We will shift </a:t>
              </a:r>
              <a:r>
                <a:rPr lang="en-US" sz="1600" b="1" dirty="0" smtClean="0">
                  <a:solidFill>
                    <a:srgbClr val="002060"/>
                  </a:solidFill>
                  <a:latin typeface="Cambria Math" panose="02040503050406030204" pitchFamily="18" charset="0"/>
                  <a:ea typeface="Cambria Math" panose="02040503050406030204" pitchFamily="18" charset="0"/>
                </a:rPr>
                <a:t>5 to the other side.</a:t>
              </a:r>
              <a:endParaRPr lang="en-US" sz="1600" b="1" dirty="0">
                <a:solidFill>
                  <a:srgbClr val="002060"/>
                </a:solidFill>
                <a:latin typeface="Cambria Math" panose="02040503050406030204" pitchFamily="18" charset="0"/>
                <a:ea typeface="Cambria Math" panose="02040503050406030204" pitchFamily="18" charset="0"/>
              </a:endParaRPr>
            </a:p>
          </p:txBody>
        </p:sp>
      </p:grpSp>
      <p:grpSp>
        <p:nvGrpSpPr>
          <p:cNvPr id="423" name="Group 422"/>
          <p:cNvGrpSpPr/>
          <p:nvPr/>
        </p:nvGrpSpPr>
        <p:grpSpPr>
          <a:xfrm>
            <a:off x="4630480" y="3219064"/>
            <a:ext cx="2102642" cy="1380195"/>
            <a:chOff x="5998967" y="2554406"/>
            <a:chExt cx="2003755" cy="1916038"/>
          </a:xfrm>
        </p:grpSpPr>
        <p:sp>
          <p:nvSpPr>
            <p:cNvPr id="424" name="Cloud Callout 423"/>
            <p:cNvSpPr/>
            <p:nvPr/>
          </p:nvSpPr>
          <p:spPr>
            <a:xfrm>
              <a:off x="5998967" y="2554406"/>
              <a:ext cx="2003755" cy="1916038"/>
            </a:xfrm>
            <a:prstGeom prst="cloudCallout">
              <a:avLst>
                <a:gd name="adj1" fmla="val -74082"/>
                <a:gd name="adj2" fmla="val 25689"/>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425" name="Rectangle 424"/>
            <p:cNvSpPr/>
            <p:nvPr/>
          </p:nvSpPr>
          <p:spPr>
            <a:xfrm>
              <a:off x="6055966" y="2881050"/>
              <a:ext cx="1794141" cy="1153621"/>
            </a:xfrm>
            <a:prstGeom prst="rect">
              <a:avLst/>
            </a:prstGeom>
          </p:spPr>
          <p:txBody>
            <a:bodyPr wrap="square">
              <a:spAutoFit/>
            </a:bodyPr>
            <a:lstStyle/>
            <a:p>
              <a:pPr algn="ctr"/>
              <a:r>
                <a:rPr lang="en-US" sz="1600" b="1" dirty="0" smtClean="0">
                  <a:solidFill>
                    <a:srgbClr val="002060"/>
                  </a:solidFill>
                  <a:latin typeface="Cambria Math" panose="02040503050406030204" pitchFamily="18" charset="0"/>
                  <a:ea typeface="Cambria Math" panose="02040503050406030204" pitchFamily="18" charset="0"/>
                </a:rPr>
                <a:t>While changing sides, we will change the sign.</a:t>
              </a:r>
              <a:endParaRPr lang="en-US" sz="1600" b="1" dirty="0">
                <a:solidFill>
                  <a:srgbClr val="002060"/>
                </a:solidFill>
                <a:latin typeface="Cambria Math" panose="02040503050406030204" pitchFamily="18" charset="0"/>
                <a:ea typeface="Cambria Math" panose="02040503050406030204" pitchFamily="18" charset="0"/>
              </a:endParaRPr>
            </a:p>
          </p:txBody>
        </p:sp>
      </p:grpSp>
      <p:sp>
        <p:nvSpPr>
          <p:cNvPr id="426" name="Curved Down Arrow 425"/>
          <p:cNvSpPr/>
          <p:nvPr/>
        </p:nvSpPr>
        <p:spPr>
          <a:xfrm rot="10800000" flipH="1">
            <a:off x="2865441" y="4289522"/>
            <a:ext cx="792163" cy="164595"/>
          </a:xfrm>
          <a:prstGeom prst="curvedDownArrow">
            <a:avLst/>
          </a:prstGeom>
          <a:solidFill>
            <a:srgbClr val="FFFF00"/>
          </a:solid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black"/>
              </a:solidFill>
              <a:latin typeface="Bookman Old Style" panose="02050604050505020204" pitchFamily="18" charset="0"/>
            </a:endParaRPr>
          </a:p>
        </p:txBody>
      </p:sp>
      <p:grpSp>
        <p:nvGrpSpPr>
          <p:cNvPr id="427" name="Group 426"/>
          <p:cNvGrpSpPr/>
          <p:nvPr/>
        </p:nvGrpSpPr>
        <p:grpSpPr>
          <a:xfrm>
            <a:off x="4027034" y="3680164"/>
            <a:ext cx="1777929" cy="895572"/>
            <a:chOff x="5888284" y="1599975"/>
            <a:chExt cx="1777929" cy="895572"/>
          </a:xfrm>
        </p:grpSpPr>
        <p:grpSp>
          <p:nvGrpSpPr>
            <p:cNvPr id="428" name="Group 427"/>
            <p:cNvGrpSpPr/>
            <p:nvPr/>
          </p:nvGrpSpPr>
          <p:grpSpPr>
            <a:xfrm>
              <a:off x="5888284" y="1599975"/>
              <a:ext cx="1777929" cy="895572"/>
              <a:chOff x="6241889" y="3165934"/>
              <a:chExt cx="1517908" cy="983231"/>
            </a:xfrm>
          </p:grpSpPr>
          <p:sp>
            <p:nvSpPr>
              <p:cNvPr id="430" name="Cloud Callout 429"/>
              <p:cNvSpPr/>
              <p:nvPr/>
            </p:nvSpPr>
            <p:spPr>
              <a:xfrm>
                <a:off x="6486723" y="3165934"/>
                <a:ext cx="1028244" cy="983231"/>
              </a:xfrm>
              <a:prstGeom prst="cloudCallout">
                <a:avLst>
                  <a:gd name="adj1" fmla="val -62767"/>
                  <a:gd name="adj2" fmla="val 46317"/>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431" name="Rectangle 430"/>
              <p:cNvSpPr/>
              <p:nvPr/>
            </p:nvSpPr>
            <p:spPr>
              <a:xfrm>
                <a:off x="6241889" y="3471706"/>
                <a:ext cx="1517908" cy="371692"/>
              </a:xfrm>
              <a:prstGeom prst="rect">
                <a:avLst/>
              </a:prstGeom>
            </p:spPr>
            <p:txBody>
              <a:bodyPr wrap="square">
                <a:spAutoFit/>
              </a:bodyPr>
              <a:lstStyle/>
              <a:p>
                <a:pPr algn="ctr"/>
                <a:r>
                  <a:rPr lang="en-US" sz="1600" b="1" dirty="0" smtClean="0">
                    <a:solidFill>
                      <a:prstClr val="white"/>
                    </a:solidFill>
                    <a:latin typeface="Cambria Math" panose="02040503050406030204" pitchFamily="18" charset="0"/>
                    <a:ea typeface="Cambria Math" panose="02040503050406030204" pitchFamily="18" charset="0"/>
                    <a:cs typeface="Arial" pitchFamily="34" charset="0"/>
                  </a:rPr>
                  <a:t>‘×’         ‘÷’ </a:t>
                </a:r>
                <a:endParaRPr lang="en-US" sz="1600" b="1" dirty="0">
                  <a:solidFill>
                    <a:prstClr val="white"/>
                  </a:solidFill>
                  <a:latin typeface="Bookman Old Style" panose="02050604050505020204" pitchFamily="18" charset="0"/>
                </a:endParaRPr>
              </a:p>
            </p:txBody>
          </p:sp>
        </p:grpSp>
        <p:cxnSp>
          <p:nvCxnSpPr>
            <p:cNvPr id="429" name="Straight Arrow Connector 428"/>
            <p:cNvCxnSpPr/>
            <p:nvPr/>
          </p:nvCxnSpPr>
          <p:spPr>
            <a:xfrm>
              <a:off x="6692869" y="2066925"/>
              <a:ext cx="228600" cy="0"/>
            </a:xfrm>
            <a:prstGeom prst="straightConnector1">
              <a:avLst/>
            </a:prstGeom>
            <a:ln w="19050">
              <a:solidFill>
                <a:schemeClr val="bg1"/>
              </a:solidFill>
              <a:tailEnd type="arrow"/>
            </a:ln>
          </p:spPr>
          <p:style>
            <a:lnRef idx="1">
              <a:schemeClr val="accent1"/>
            </a:lnRef>
            <a:fillRef idx="0">
              <a:schemeClr val="accent1"/>
            </a:fillRef>
            <a:effectRef idx="0">
              <a:schemeClr val="accent1"/>
            </a:effectRef>
            <a:fontRef idx="minor">
              <a:schemeClr val="tx1"/>
            </a:fontRef>
          </p:style>
        </p:cxnSp>
      </p:grpSp>
      <p:sp>
        <p:nvSpPr>
          <p:cNvPr id="432" name="TextBox 431"/>
          <p:cNvSpPr txBox="1"/>
          <p:nvPr/>
        </p:nvSpPr>
        <p:spPr>
          <a:xfrm>
            <a:off x="609625" y="4395341"/>
            <a:ext cx="278839"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sym typeface="Symbol"/>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433" name="TextBox 432"/>
          <p:cNvSpPr txBox="1"/>
          <p:nvPr/>
        </p:nvSpPr>
        <p:spPr>
          <a:xfrm>
            <a:off x="2844030" y="4431102"/>
            <a:ext cx="404005" cy="369332"/>
          </a:xfrm>
          <a:prstGeom prst="rect">
            <a:avLst/>
          </a:prstGeom>
          <a:noFill/>
        </p:spPr>
        <p:txBody>
          <a:bodyPr wrap="square" rtlCol="0">
            <a:spAutoFit/>
          </a:bodyPr>
          <a:lstStyle/>
          <a:p>
            <a:r>
              <a:rPr lang="en-US" dirty="0">
                <a:solidFill>
                  <a:prstClr val="black"/>
                </a:solidFill>
                <a:latin typeface="Cambria Math" panose="02040503050406030204" pitchFamily="18" charset="0"/>
                <a:ea typeface="Cambria Math" panose="02040503050406030204" pitchFamily="18" charset="0"/>
              </a:rPr>
              <a:t>m</a:t>
            </a:r>
          </a:p>
        </p:txBody>
      </p:sp>
      <p:sp>
        <p:nvSpPr>
          <p:cNvPr id="434" name="TextBox 433"/>
          <p:cNvSpPr txBox="1"/>
          <p:nvPr/>
        </p:nvSpPr>
        <p:spPr>
          <a:xfrm>
            <a:off x="3141298" y="4428010"/>
            <a:ext cx="292021"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grpSp>
        <p:nvGrpSpPr>
          <p:cNvPr id="435" name="Group 434"/>
          <p:cNvGrpSpPr/>
          <p:nvPr/>
        </p:nvGrpSpPr>
        <p:grpSpPr>
          <a:xfrm>
            <a:off x="3473554" y="4291426"/>
            <a:ext cx="488846" cy="642548"/>
            <a:chOff x="3016354" y="3948502"/>
            <a:chExt cx="488846" cy="642548"/>
          </a:xfrm>
        </p:grpSpPr>
        <p:sp>
          <p:nvSpPr>
            <p:cNvPr id="436" name="TextBox 435"/>
            <p:cNvSpPr txBox="1"/>
            <p:nvPr/>
          </p:nvSpPr>
          <p:spPr>
            <a:xfrm>
              <a:off x="3146662" y="4221718"/>
              <a:ext cx="228230" cy="369332"/>
            </a:xfrm>
            <a:prstGeom prst="rect">
              <a:avLst/>
            </a:prstGeom>
            <a:noFill/>
          </p:spPr>
          <p:txBody>
            <a:bodyPr wrap="square" rtlCol="0">
              <a:spAutoFit/>
            </a:bodyPr>
            <a:lstStyle/>
            <a:p>
              <a:pPr algn="ctr"/>
              <a:r>
                <a:rPr lang="en-US" dirty="0" smtClean="0">
                  <a:solidFill>
                    <a:prstClr val="black"/>
                  </a:solidFill>
                  <a:latin typeface="Cambria Math" panose="02040503050406030204" pitchFamily="18" charset="0"/>
                  <a:ea typeface="Cambria Math" panose="02040503050406030204" pitchFamily="18" charset="0"/>
                  <a:cs typeface="Arial" pitchFamily="34" charset="0"/>
                </a:rPr>
                <a:t>5</a:t>
              </a:r>
            </a:p>
          </p:txBody>
        </p:sp>
        <p:sp>
          <p:nvSpPr>
            <p:cNvPr id="437" name="TextBox 436"/>
            <p:cNvSpPr txBox="1"/>
            <p:nvPr/>
          </p:nvSpPr>
          <p:spPr>
            <a:xfrm>
              <a:off x="3016354" y="3948502"/>
              <a:ext cx="488846" cy="369332"/>
            </a:xfrm>
            <a:prstGeom prst="rect">
              <a:avLst/>
            </a:prstGeom>
            <a:noFill/>
          </p:spPr>
          <p:txBody>
            <a:bodyPr wrap="square" rtlCol="0">
              <a:spAutoFit/>
            </a:bodyPr>
            <a:lstStyle/>
            <a:p>
              <a:pPr algn="ctr"/>
              <a:r>
                <a:rPr lang="en-US" dirty="0" smtClean="0">
                  <a:solidFill>
                    <a:prstClr val="black"/>
                  </a:solidFill>
                  <a:latin typeface="Cambria Math" panose="02040503050406030204" pitchFamily="18" charset="0"/>
                  <a:ea typeface="Cambria Math" panose="02040503050406030204" pitchFamily="18" charset="0"/>
                  <a:cs typeface="Arial" pitchFamily="34" charset="0"/>
                </a:rPr>
                <a:t>7</a:t>
              </a:r>
            </a:p>
          </p:txBody>
        </p:sp>
        <p:cxnSp>
          <p:nvCxnSpPr>
            <p:cNvPr id="438" name="Straight Connector 437"/>
            <p:cNvCxnSpPr/>
            <p:nvPr/>
          </p:nvCxnSpPr>
          <p:spPr>
            <a:xfrm>
              <a:off x="3110232" y="4277422"/>
              <a:ext cx="301091"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39" name="TextBox 438"/>
          <p:cNvSpPr txBox="1"/>
          <p:nvPr/>
        </p:nvSpPr>
        <p:spPr>
          <a:xfrm>
            <a:off x="609625" y="3985494"/>
            <a:ext cx="278839"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sym typeface="Symbol"/>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Tree>
    <p:extLst>
      <p:ext uri="{BB962C8B-B14F-4D97-AF65-F5344CB8AC3E}">
        <p14:creationId xmlns:p14="http://schemas.microsoft.com/office/powerpoint/2010/main" val="3391739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3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0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0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4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62"/>
                                        </p:tgtEl>
                                        <p:attrNameLst>
                                          <p:attrName>style.visibility</p:attrName>
                                        </p:attrNameLst>
                                      </p:cBhvr>
                                      <p:to>
                                        <p:strVal val="visible"/>
                                      </p:to>
                                    </p:set>
                                    <p:animEffect transition="in" filter="fade">
                                      <p:cBhvr>
                                        <p:cTn id="37" dur="500"/>
                                        <p:tgtEl>
                                          <p:spTgt spid="162"/>
                                        </p:tgtEl>
                                      </p:cBhvr>
                                    </p:animEffect>
                                  </p:childTnLst>
                                </p:cTn>
                              </p:par>
                            </p:childTnLst>
                          </p:cTn>
                        </p:par>
                      </p:childTnLst>
                    </p:cTn>
                  </p:par>
                  <p:par>
                    <p:cTn id="38" fill="hold">
                      <p:stCondLst>
                        <p:cond delay="indefinite"/>
                      </p:stCondLst>
                      <p:childTnLst>
                        <p:par>
                          <p:cTn id="39" fill="hold">
                            <p:stCondLst>
                              <p:cond delay="0"/>
                            </p:stCondLst>
                            <p:childTnLst>
                              <p:par>
                                <p:cTn id="40" presetID="1" presetClass="exit" presetSubtype="0" fill="hold" nodeType="clickEffect">
                                  <p:stCondLst>
                                    <p:cond delay="0"/>
                                  </p:stCondLst>
                                  <p:childTnLst>
                                    <p:set>
                                      <p:cBhvr>
                                        <p:cTn id="41" dur="1" fill="hold">
                                          <p:stCondLst>
                                            <p:cond delay="0"/>
                                          </p:stCondLst>
                                        </p:cTn>
                                        <p:tgtEl>
                                          <p:spTgt spid="162"/>
                                        </p:tgtEl>
                                        <p:attrNameLst>
                                          <p:attrName>style.visibility</p:attrName>
                                        </p:attrNameLst>
                                      </p:cBhvr>
                                      <p:to>
                                        <p:strVal val="hidden"/>
                                      </p:to>
                                    </p:se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165"/>
                                        </p:tgtEl>
                                        <p:attrNameLst>
                                          <p:attrName>style.visibility</p:attrName>
                                        </p:attrNameLst>
                                      </p:cBhvr>
                                      <p:to>
                                        <p:strVal val="visible"/>
                                      </p:to>
                                    </p:set>
                                    <p:animEffect transition="in" filter="fade">
                                      <p:cBhvr>
                                        <p:cTn id="46" dur="500"/>
                                        <p:tgtEl>
                                          <p:spTgt spid="165"/>
                                        </p:tgtEl>
                                      </p:cBhvr>
                                    </p:animEffect>
                                  </p:childTnLst>
                                </p:cTn>
                              </p:par>
                            </p:childTnLst>
                          </p:cTn>
                        </p:par>
                      </p:childTnLst>
                    </p:cTn>
                  </p:par>
                  <p:par>
                    <p:cTn id="47" fill="hold">
                      <p:stCondLst>
                        <p:cond delay="indefinite"/>
                      </p:stCondLst>
                      <p:childTnLst>
                        <p:par>
                          <p:cTn id="48" fill="hold">
                            <p:stCondLst>
                              <p:cond delay="0"/>
                            </p:stCondLst>
                            <p:childTnLst>
                              <p:par>
                                <p:cTn id="49" presetID="1" presetClass="exit" presetSubtype="0" fill="hold" nodeType="clickEffect">
                                  <p:stCondLst>
                                    <p:cond delay="0"/>
                                  </p:stCondLst>
                                  <p:childTnLst>
                                    <p:set>
                                      <p:cBhvr>
                                        <p:cTn id="50" dur="1" fill="hold">
                                          <p:stCondLst>
                                            <p:cond delay="0"/>
                                          </p:stCondLst>
                                        </p:cTn>
                                        <p:tgtEl>
                                          <p:spTgt spid="165"/>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194"/>
                                        </p:tgtEl>
                                        <p:attrNameLst>
                                          <p:attrName>style.visibility</p:attrName>
                                        </p:attrNameLst>
                                      </p:cBhvr>
                                      <p:to>
                                        <p:strVal val="visible"/>
                                      </p:to>
                                    </p:set>
                                    <p:animEffect transition="in" filter="fade">
                                      <p:cBhvr>
                                        <p:cTn id="55" dur="500"/>
                                        <p:tgtEl>
                                          <p:spTgt spid="194"/>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205"/>
                                        </p:tgtEl>
                                        <p:attrNameLst>
                                          <p:attrName>style.visibility</p:attrName>
                                        </p:attrNameLst>
                                      </p:cBhvr>
                                      <p:to>
                                        <p:strVal val="visible"/>
                                      </p:to>
                                    </p:set>
                                    <p:animEffect transition="in" filter="fade">
                                      <p:cBhvr>
                                        <p:cTn id="58" dur="500"/>
                                        <p:tgtEl>
                                          <p:spTgt spid="205"/>
                                        </p:tgtEl>
                                      </p:cBhvr>
                                    </p:animEffect>
                                  </p:childTnLst>
                                </p:cTn>
                              </p:par>
                            </p:childTnLst>
                          </p:cTn>
                        </p:par>
                      </p:childTnLst>
                    </p:cTn>
                  </p:par>
                  <p:par>
                    <p:cTn id="59" fill="hold">
                      <p:stCondLst>
                        <p:cond delay="indefinite"/>
                      </p:stCondLst>
                      <p:childTnLst>
                        <p:par>
                          <p:cTn id="60" fill="hold">
                            <p:stCondLst>
                              <p:cond delay="0"/>
                            </p:stCondLst>
                            <p:childTnLst>
                              <p:par>
                                <p:cTn id="61" presetID="1" presetClass="exit" presetSubtype="0" fill="hold" grpId="1" nodeType="clickEffect">
                                  <p:stCondLst>
                                    <p:cond delay="0"/>
                                  </p:stCondLst>
                                  <p:childTnLst>
                                    <p:set>
                                      <p:cBhvr>
                                        <p:cTn id="62" dur="1" fill="hold">
                                          <p:stCondLst>
                                            <p:cond delay="0"/>
                                          </p:stCondLst>
                                        </p:cTn>
                                        <p:tgtEl>
                                          <p:spTgt spid="205"/>
                                        </p:tgtEl>
                                        <p:attrNameLst>
                                          <p:attrName>style.visibility</p:attrName>
                                        </p:attrNameLst>
                                      </p:cBhvr>
                                      <p:to>
                                        <p:strVal val="hidden"/>
                                      </p:to>
                                    </p:set>
                                  </p:childTnLst>
                                </p:cTn>
                              </p:par>
                              <p:par>
                                <p:cTn id="63" presetID="10" presetClass="entr" presetSubtype="0" fill="hold" grpId="0" nodeType="withEffect">
                                  <p:stCondLst>
                                    <p:cond delay="0"/>
                                  </p:stCondLst>
                                  <p:childTnLst>
                                    <p:set>
                                      <p:cBhvr>
                                        <p:cTn id="64" dur="1" fill="hold">
                                          <p:stCondLst>
                                            <p:cond delay="0"/>
                                          </p:stCondLst>
                                        </p:cTn>
                                        <p:tgtEl>
                                          <p:spTgt spid="206"/>
                                        </p:tgtEl>
                                        <p:attrNameLst>
                                          <p:attrName>style.visibility</p:attrName>
                                        </p:attrNameLst>
                                      </p:cBhvr>
                                      <p:to>
                                        <p:strVal val="visible"/>
                                      </p:to>
                                    </p:set>
                                    <p:animEffect transition="in" filter="fade">
                                      <p:cBhvr>
                                        <p:cTn id="65" dur="500"/>
                                        <p:tgtEl>
                                          <p:spTgt spid="206"/>
                                        </p:tgtEl>
                                      </p:cBhvr>
                                    </p:animEffect>
                                  </p:childTnLst>
                                </p:cTn>
                              </p:par>
                            </p:childTnLst>
                          </p:cTn>
                        </p:par>
                      </p:childTnLst>
                    </p:cTn>
                  </p:par>
                  <p:par>
                    <p:cTn id="66" fill="hold">
                      <p:stCondLst>
                        <p:cond delay="indefinite"/>
                      </p:stCondLst>
                      <p:childTnLst>
                        <p:par>
                          <p:cTn id="67" fill="hold">
                            <p:stCondLst>
                              <p:cond delay="0"/>
                            </p:stCondLst>
                            <p:childTnLst>
                              <p:par>
                                <p:cTn id="68" presetID="1" presetClass="exit" presetSubtype="0" fill="hold" grpId="1" nodeType="clickEffect">
                                  <p:stCondLst>
                                    <p:cond delay="0"/>
                                  </p:stCondLst>
                                  <p:childTnLst>
                                    <p:set>
                                      <p:cBhvr>
                                        <p:cTn id="69" dur="1" fill="hold">
                                          <p:stCondLst>
                                            <p:cond delay="0"/>
                                          </p:stCondLst>
                                        </p:cTn>
                                        <p:tgtEl>
                                          <p:spTgt spid="206"/>
                                        </p:tgtEl>
                                        <p:attrNameLst>
                                          <p:attrName>style.visibility</p:attrName>
                                        </p:attrNameLst>
                                      </p:cBhvr>
                                      <p:to>
                                        <p:strVal val="hidden"/>
                                      </p:to>
                                    </p:set>
                                  </p:childTnLst>
                                </p:cTn>
                              </p:par>
                              <p:par>
                                <p:cTn id="70" presetID="10" presetClass="entr" presetSubtype="0" fill="hold" grpId="0" nodeType="withEffect">
                                  <p:stCondLst>
                                    <p:cond delay="0"/>
                                  </p:stCondLst>
                                  <p:childTnLst>
                                    <p:set>
                                      <p:cBhvr>
                                        <p:cTn id="71" dur="1" fill="hold">
                                          <p:stCondLst>
                                            <p:cond delay="0"/>
                                          </p:stCondLst>
                                        </p:cTn>
                                        <p:tgtEl>
                                          <p:spTgt spid="207"/>
                                        </p:tgtEl>
                                        <p:attrNameLst>
                                          <p:attrName>style.visibility</p:attrName>
                                        </p:attrNameLst>
                                      </p:cBhvr>
                                      <p:to>
                                        <p:strVal val="visible"/>
                                      </p:to>
                                    </p:set>
                                    <p:animEffect transition="in" filter="fade">
                                      <p:cBhvr>
                                        <p:cTn id="72" dur="500"/>
                                        <p:tgtEl>
                                          <p:spTgt spid="207"/>
                                        </p:tgtEl>
                                      </p:cBhvr>
                                    </p:animEffect>
                                  </p:childTnLst>
                                </p:cTn>
                              </p:par>
                            </p:childTnLst>
                          </p:cTn>
                        </p:par>
                      </p:childTnLst>
                    </p:cTn>
                  </p:par>
                  <p:par>
                    <p:cTn id="73" fill="hold">
                      <p:stCondLst>
                        <p:cond delay="indefinite"/>
                      </p:stCondLst>
                      <p:childTnLst>
                        <p:par>
                          <p:cTn id="74" fill="hold">
                            <p:stCondLst>
                              <p:cond delay="0"/>
                            </p:stCondLst>
                            <p:childTnLst>
                              <p:par>
                                <p:cTn id="75" presetID="1" presetClass="exit" presetSubtype="0" fill="hold" grpId="1" nodeType="clickEffect">
                                  <p:stCondLst>
                                    <p:cond delay="0"/>
                                  </p:stCondLst>
                                  <p:childTnLst>
                                    <p:set>
                                      <p:cBhvr>
                                        <p:cTn id="76" dur="1" fill="hold">
                                          <p:stCondLst>
                                            <p:cond delay="0"/>
                                          </p:stCondLst>
                                        </p:cTn>
                                        <p:tgtEl>
                                          <p:spTgt spid="194"/>
                                        </p:tgtEl>
                                        <p:attrNameLst>
                                          <p:attrName>style.visibility</p:attrName>
                                        </p:attrNameLst>
                                      </p:cBhvr>
                                      <p:to>
                                        <p:strVal val="hidden"/>
                                      </p:to>
                                    </p:set>
                                  </p:childTnLst>
                                </p:cTn>
                              </p:par>
                              <p:par>
                                <p:cTn id="77" presetID="1" presetClass="exit" presetSubtype="0" fill="hold" grpId="1" nodeType="withEffect">
                                  <p:stCondLst>
                                    <p:cond delay="0"/>
                                  </p:stCondLst>
                                  <p:childTnLst>
                                    <p:set>
                                      <p:cBhvr>
                                        <p:cTn id="78" dur="1" fill="hold">
                                          <p:stCondLst>
                                            <p:cond delay="0"/>
                                          </p:stCondLst>
                                        </p:cTn>
                                        <p:tgtEl>
                                          <p:spTgt spid="207"/>
                                        </p:tgtEl>
                                        <p:attrNameLst>
                                          <p:attrName>style.visibility</p:attrName>
                                        </p:attrNameLst>
                                      </p:cBhvr>
                                      <p:to>
                                        <p:strVal val="hidden"/>
                                      </p:to>
                                    </p:se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nodeType="clickEffect">
                                  <p:stCondLst>
                                    <p:cond delay="0"/>
                                  </p:stCondLst>
                                  <p:childTnLst>
                                    <p:set>
                                      <p:cBhvr>
                                        <p:cTn id="82" dur="1" fill="hold">
                                          <p:stCondLst>
                                            <p:cond delay="0"/>
                                          </p:stCondLst>
                                        </p:cTn>
                                        <p:tgtEl>
                                          <p:spTgt spid="208"/>
                                        </p:tgtEl>
                                        <p:attrNameLst>
                                          <p:attrName>style.visibility</p:attrName>
                                        </p:attrNameLst>
                                      </p:cBhvr>
                                      <p:to>
                                        <p:strVal val="visible"/>
                                      </p:to>
                                    </p:set>
                                    <p:animEffect transition="in" filter="fade">
                                      <p:cBhvr>
                                        <p:cTn id="83" dur="500"/>
                                        <p:tgtEl>
                                          <p:spTgt spid="208"/>
                                        </p:tgtEl>
                                      </p:cBhvr>
                                    </p:animEffect>
                                  </p:childTnLst>
                                </p:cTn>
                              </p:par>
                            </p:childTnLst>
                          </p:cTn>
                        </p:par>
                      </p:childTnLst>
                    </p:cTn>
                  </p:par>
                  <p:par>
                    <p:cTn id="84" fill="hold">
                      <p:stCondLst>
                        <p:cond delay="indefinite"/>
                      </p:stCondLst>
                      <p:childTnLst>
                        <p:par>
                          <p:cTn id="85" fill="hold">
                            <p:stCondLst>
                              <p:cond delay="0"/>
                            </p:stCondLst>
                            <p:childTnLst>
                              <p:par>
                                <p:cTn id="86" presetID="1" presetClass="entr" presetSubtype="0" fill="hold" grpId="0" nodeType="clickEffect">
                                  <p:stCondLst>
                                    <p:cond delay="0"/>
                                  </p:stCondLst>
                                  <p:childTnLst>
                                    <p:set>
                                      <p:cBhvr>
                                        <p:cTn id="87" dur="1" fill="hold">
                                          <p:stCondLst>
                                            <p:cond delay="0"/>
                                          </p:stCondLst>
                                        </p:cTn>
                                        <p:tgtEl>
                                          <p:spTgt spid="211"/>
                                        </p:tgtEl>
                                        <p:attrNameLst>
                                          <p:attrName>style.visibility</p:attrName>
                                        </p:attrNameLst>
                                      </p:cBhvr>
                                      <p:to>
                                        <p:strVal val="visible"/>
                                      </p:to>
                                    </p:set>
                                  </p:childTnLst>
                                </p:cTn>
                              </p:par>
                            </p:childTnLst>
                          </p:cTn>
                        </p:par>
                      </p:childTnLst>
                    </p:cTn>
                  </p:par>
                  <p:par>
                    <p:cTn id="88" fill="hold">
                      <p:stCondLst>
                        <p:cond delay="indefinite"/>
                      </p:stCondLst>
                      <p:childTnLst>
                        <p:par>
                          <p:cTn id="89" fill="hold">
                            <p:stCondLst>
                              <p:cond delay="0"/>
                            </p:stCondLst>
                            <p:childTnLst>
                              <p:par>
                                <p:cTn id="90" presetID="1" presetClass="entr" presetSubtype="0" fill="hold" grpId="0" nodeType="clickEffect">
                                  <p:stCondLst>
                                    <p:cond delay="0"/>
                                  </p:stCondLst>
                                  <p:childTnLst>
                                    <p:set>
                                      <p:cBhvr>
                                        <p:cTn id="91" dur="1" fill="hold">
                                          <p:stCondLst>
                                            <p:cond delay="0"/>
                                          </p:stCondLst>
                                        </p:cTn>
                                        <p:tgtEl>
                                          <p:spTgt spid="212"/>
                                        </p:tgtEl>
                                        <p:attrNameLst>
                                          <p:attrName>style.visibility</p:attrName>
                                        </p:attrNameLst>
                                      </p:cBhvr>
                                      <p:to>
                                        <p:strVal val="visible"/>
                                      </p:to>
                                    </p:set>
                                  </p:childTnLst>
                                </p:cTn>
                              </p:par>
                            </p:childTnLst>
                          </p:cTn>
                        </p:par>
                      </p:childTnLst>
                    </p:cTn>
                  </p:par>
                  <p:par>
                    <p:cTn id="92" fill="hold">
                      <p:stCondLst>
                        <p:cond delay="indefinite"/>
                      </p:stCondLst>
                      <p:childTnLst>
                        <p:par>
                          <p:cTn id="93" fill="hold">
                            <p:stCondLst>
                              <p:cond delay="0"/>
                            </p:stCondLst>
                            <p:childTnLst>
                              <p:par>
                                <p:cTn id="94" presetID="1" presetClass="entr" presetSubtype="0" fill="hold" grpId="0" nodeType="clickEffect">
                                  <p:stCondLst>
                                    <p:cond delay="0"/>
                                  </p:stCondLst>
                                  <p:childTnLst>
                                    <p:set>
                                      <p:cBhvr>
                                        <p:cTn id="95" dur="1" fill="hold">
                                          <p:stCondLst>
                                            <p:cond delay="0"/>
                                          </p:stCondLst>
                                        </p:cTn>
                                        <p:tgtEl>
                                          <p:spTgt spid="213"/>
                                        </p:tgtEl>
                                        <p:attrNameLst>
                                          <p:attrName>style.visibility</p:attrName>
                                        </p:attrNameLst>
                                      </p:cBhvr>
                                      <p:to>
                                        <p:strVal val="visible"/>
                                      </p:to>
                                    </p:set>
                                  </p:childTnLst>
                                </p:cTn>
                              </p:par>
                            </p:childTnLst>
                          </p:cTn>
                        </p:par>
                      </p:childTnLst>
                    </p:cTn>
                  </p:par>
                  <p:par>
                    <p:cTn id="96" fill="hold">
                      <p:stCondLst>
                        <p:cond delay="indefinite"/>
                      </p:stCondLst>
                      <p:childTnLst>
                        <p:par>
                          <p:cTn id="97" fill="hold">
                            <p:stCondLst>
                              <p:cond delay="0"/>
                            </p:stCondLst>
                            <p:childTnLst>
                              <p:par>
                                <p:cTn id="98" presetID="1" presetClass="entr" presetSubtype="0" fill="hold" grpId="0" nodeType="clickEffect">
                                  <p:stCondLst>
                                    <p:cond delay="0"/>
                                  </p:stCondLst>
                                  <p:childTnLst>
                                    <p:set>
                                      <p:cBhvr>
                                        <p:cTn id="99" dur="1" fill="hold">
                                          <p:stCondLst>
                                            <p:cond delay="0"/>
                                          </p:stCondLst>
                                        </p:cTn>
                                        <p:tgtEl>
                                          <p:spTgt spid="214"/>
                                        </p:tgtEl>
                                        <p:attrNameLst>
                                          <p:attrName>style.visibility</p:attrName>
                                        </p:attrNameLst>
                                      </p:cBhvr>
                                      <p:to>
                                        <p:strVal val="visible"/>
                                      </p:to>
                                    </p:set>
                                  </p:childTnLst>
                                </p:cTn>
                              </p:par>
                            </p:childTnLst>
                          </p:cTn>
                        </p:par>
                      </p:childTnLst>
                    </p:cTn>
                  </p:par>
                  <p:par>
                    <p:cTn id="100" fill="hold">
                      <p:stCondLst>
                        <p:cond delay="indefinite"/>
                      </p:stCondLst>
                      <p:childTnLst>
                        <p:par>
                          <p:cTn id="101" fill="hold">
                            <p:stCondLst>
                              <p:cond delay="0"/>
                            </p:stCondLst>
                            <p:childTnLst>
                              <p:par>
                                <p:cTn id="102" presetID="1" presetClass="entr" presetSubtype="0" fill="hold" grpId="0" nodeType="clickEffect">
                                  <p:stCondLst>
                                    <p:cond delay="0"/>
                                  </p:stCondLst>
                                  <p:childTnLst>
                                    <p:set>
                                      <p:cBhvr>
                                        <p:cTn id="103" dur="1" fill="hold">
                                          <p:stCondLst>
                                            <p:cond delay="0"/>
                                          </p:stCondLst>
                                        </p:cTn>
                                        <p:tgtEl>
                                          <p:spTgt spid="215"/>
                                        </p:tgtEl>
                                        <p:attrNameLst>
                                          <p:attrName>style.visibility</p:attrName>
                                        </p:attrNameLst>
                                      </p:cBhvr>
                                      <p:to>
                                        <p:strVal val="visible"/>
                                      </p:to>
                                    </p:set>
                                  </p:childTnLst>
                                </p:cTn>
                              </p:par>
                            </p:childTnLst>
                          </p:cTn>
                        </p:par>
                      </p:childTnLst>
                    </p:cTn>
                  </p:par>
                  <p:par>
                    <p:cTn id="104" fill="hold">
                      <p:stCondLst>
                        <p:cond delay="indefinite"/>
                      </p:stCondLst>
                      <p:childTnLst>
                        <p:par>
                          <p:cTn id="105" fill="hold">
                            <p:stCondLst>
                              <p:cond delay="0"/>
                            </p:stCondLst>
                            <p:childTnLst>
                              <p:par>
                                <p:cTn id="106" presetID="1" presetClass="entr" presetSubtype="0" fill="hold" nodeType="clickEffect">
                                  <p:stCondLst>
                                    <p:cond delay="0"/>
                                  </p:stCondLst>
                                  <p:childTnLst>
                                    <p:set>
                                      <p:cBhvr>
                                        <p:cTn id="107" dur="1" fill="hold">
                                          <p:stCondLst>
                                            <p:cond delay="0"/>
                                          </p:stCondLst>
                                        </p:cTn>
                                        <p:tgtEl>
                                          <p:spTgt spid="241"/>
                                        </p:tgtEl>
                                        <p:attrNameLst>
                                          <p:attrName>style.visibility</p:attrName>
                                        </p:attrNameLst>
                                      </p:cBhvr>
                                      <p:to>
                                        <p:strVal val="visible"/>
                                      </p:to>
                                    </p:set>
                                  </p:childTnLst>
                                </p:cTn>
                              </p:par>
                            </p:childTnLst>
                          </p:cTn>
                        </p:par>
                      </p:childTnLst>
                    </p:cTn>
                  </p:par>
                  <p:par>
                    <p:cTn id="108" fill="hold">
                      <p:stCondLst>
                        <p:cond delay="indefinite"/>
                      </p:stCondLst>
                      <p:childTnLst>
                        <p:par>
                          <p:cTn id="109" fill="hold">
                            <p:stCondLst>
                              <p:cond delay="0"/>
                            </p:stCondLst>
                            <p:childTnLst>
                              <p:par>
                                <p:cTn id="110" presetID="1" presetClass="entr" presetSubtype="0" fill="hold" grpId="0" nodeType="clickEffect">
                                  <p:stCondLst>
                                    <p:cond delay="0"/>
                                  </p:stCondLst>
                                  <p:childTnLst>
                                    <p:set>
                                      <p:cBhvr>
                                        <p:cTn id="111" dur="1" fill="hold">
                                          <p:stCondLst>
                                            <p:cond delay="0"/>
                                          </p:stCondLst>
                                        </p:cTn>
                                        <p:tgtEl>
                                          <p:spTgt spid="258"/>
                                        </p:tgtEl>
                                        <p:attrNameLst>
                                          <p:attrName>style.visibility</p:attrName>
                                        </p:attrNameLst>
                                      </p:cBhvr>
                                      <p:to>
                                        <p:strVal val="visible"/>
                                      </p:to>
                                    </p:set>
                                  </p:childTnLst>
                                </p:cTn>
                              </p:par>
                            </p:childTnLst>
                          </p:cTn>
                        </p:par>
                      </p:childTnLst>
                    </p:cTn>
                  </p:par>
                  <p:par>
                    <p:cTn id="112" fill="hold">
                      <p:stCondLst>
                        <p:cond delay="indefinite"/>
                      </p:stCondLst>
                      <p:childTnLst>
                        <p:par>
                          <p:cTn id="113" fill="hold">
                            <p:stCondLst>
                              <p:cond delay="0"/>
                            </p:stCondLst>
                            <p:childTnLst>
                              <p:par>
                                <p:cTn id="114" presetID="1" presetClass="entr" presetSubtype="0" fill="hold" grpId="0" nodeType="clickEffect">
                                  <p:stCondLst>
                                    <p:cond delay="0"/>
                                  </p:stCondLst>
                                  <p:childTnLst>
                                    <p:set>
                                      <p:cBhvr>
                                        <p:cTn id="115" dur="1" fill="hold">
                                          <p:stCondLst>
                                            <p:cond delay="0"/>
                                          </p:stCondLst>
                                        </p:cTn>
                                        <p:tgtEl>
                                          <p:spTgt spid="259"/>
                                        </p:tgtEl>
                                        <p:attrNameLst>
                                          <p:attrName>style.visibility</p:attrName>
                                        </p:attrNameLst>
                                      </p:cBhvr>
                                      <p:to>
                                        <p:strVal val="visible"/>
                                      </p:to>
                                    </p:set>
                                  </p:childTnLst>
                                </p:cTn>
                              </p:par>
                            </p:childTnLst>
                          </p:cTn>
                        </p:par>
                      </p:childTnLst>
                    </p:cTn>
                  </p:par>
                  <p:par>
                    <p:cTn id="116" fill="hold">
                      <p:stCondLst>
                        <p:cond delay="indefinite"/>
                      </p:stCondLst>
                      <p:childTnLst>
                        <p:par>
                          <p:cTn id="117" fill="hold">
                            <p:stCondLst>
                              <p:cond delay="0"/>
                            </p:stCondLst>
                            <p:childTnLst>
                              <p:par>
                                <p:cTn id="118" presetID="1" presetClass="entr" presetSubtype="0" fill="hold" grpId="0" nodeType="clickEffect">
                                  <p:stCondLst>
                                    <p:cond delay="0"/>
                                  </p:stCondLst>
                                  <p:childTnLst>
                                    <p:set>
                                      <p:cBhvr>
                                        <p:cTn id="119" dur="1" fill="hold">
                                          <p:stCondLst>
                                            <p:cond delay="0"/>
                                          </p:stCondLst>
                                        </p:cTn>
                                        <p:tgtEl>
                                          <p:spTgt spid="265"/>
                                        </p:tgtEl>
                                        <p:attrNameLst>
                                          <p:attrName>style.visibility</p:attrName>
                                        </p:attrNameLst>
                                      </p:cBhvr>
                                      <p:to>
                                        <p:strVal val="visible"/>
                                      </p:to>
                                    </p:set>
                                  </p:childTnLst>
                                </p:cTn>
                              </p:par>
                            </p:childTnLst>
                          </p:cTn>
                        </p:par>
                      </p:childTnLst>
                    </p:cTn>
                  </p:par>
                  <p:par>
                    <p:cTn id="120" fill="hold">
                      <p:stCondLst>
                        <p:cond delay="indefinite"/>
                      </p:stCondLst>
                      <p:childTnLst>
                        <p:par>
                          <p:cTn id="121" fill="hold">
                            <p:stCondLst>
                              <p:cond delay="0"/>
                            </p:stCondLst>
                            <p:childTnLst>
                              <p:par>
                                <p:cTn id="122" presetID="1" presetClass="entr" presetSubtype="0" fill="hold" grpId="0" nodeType="clickEffect">
                                  <p:stCondLst>
                                    <p:cond delay="0"/>
                                  </p:stCondLst>
                                  <p:childTnLst>
                                    <p:set>
                                      <p:cBhvr>
                                        <p:cTn id="123" dur="1" fill="hold">
                                          <p:stCondLst>
                                            <p:cond delay="0"/>
                                          </p:stCondLst>
                                        </p:cTn>
                                        <p:tgtEl>
                                          <p:spTgt spid="266"/>
                                        </p:tgtEl>
                                        <p:attrNameLst>
                                          <p:attrName>style.visibility</p:attrName>
                                        </p:attrNameLst>
                                      </p:cBhvr>
                                      <p:to>
                                        <p:strVal val="visible"/>
                                      </p:to>
                                    </p:set>
                                  </p:childTnLst>
                                </p:cTn>
                              </p:par>
                            </p:childTnLst>
                          </p:cTn>
                        </p:par>
                      </p:childTnLst>
                    </p:cTn>
                  </p:par>
                  <p:par>
                    <p:cTn id="124" fill="hold">
                      <p:stCondLst>
                        <p:cond delay="indefinite"/>
                      </p:stCondLst>
                      <p:childTnLst>
                        <p:par>
                          <p:cTn id="125" fill="hold">
                            <p:stCondLst>
                              <p:cond delay="0"/>
                            </p:stCondLst>
                            <p:childTnLst>
                              <p:par>
                                <p:cTn id="126" presetID="1" presetClass="entr" presetSubtype="0" fill="hold" grpId="0" nodeType="clickEffect">
                                  <p:stCondLst>
                                    <p:cond delay="0"/>
                                  </p:stCondLst>
                                  <p:childTnLst>
                                    <p:set>
                                      <p:cBhvr>
                                        <p:cTn id="127" dur="1" fill="hold">
                                          <p:stCondLst>
                                            <p:cond delay="0"/>
                                          </p:stCondLst>
                                        </p:cTn>
                                        <p:tgtEl>
                                          <p:spTgt spid="267"/>
                                        </p:tgtEl>
                                        <p:attrNameLst>
                                          <p:attrName>style.visibility</p:attrName>
                                        </p:attrNameLst>
                                      </p:cBhvr>
                                      <p:to>
                                        <p:strVal val="visible"/>
                                      </p:to>
                                    </p:set>
                                  </p:childTnLst>
                                </p:cTn>
                              </p:par>
                            </p:childTnLst>
                          </p:cTn>
                        </p:par>
                      </p:childTnLst>
                    </p:cTn>
                  </p:par>
                  <p:par>
                    <p:cTn id="128" fill="hold">
                      <p:stCondLst>
                        <p:cond delay="indefinite"/>
                      </p:stCondLst>
                      <p:childTnLst>
                        <p:par>
                          <p:cTn id="129" fill="hold">
                            <p:stCondLst>
                              <p:cond delay="0"/>
                            </p:stCondLst>
                            <p:childTnLst>
                              <p:par>
                                <p:cTn id="130" presetID="1" presetClass="entr" presetSubtype="0" fill="hold" grpId="0" nodeType="clickEffect">
                                  <p:stCondLst>
                                    <p:cond delay="0"/>
                                  </p:stCondLst>
                                  <p:childTnLst>
                                    <p:set>
                                      <p:cBhvr>
                                        <p:cTn id="131" dur="1" fill="hold">
                                          <p:stCondLst>
                                            <p:cond delay="0"/>
                                          </p:stCondLst>
                                        </p:cTn>
                                        <p:tgtEl>
                                          <p:spTgt spid="268"/>
                                        </p:tgtEl>
                                        <p:attrNameLst>
                                          <p:attrName>style.visibility</p:attrName>
                                        </p:attrNameLst>
                                      </p:cBhvr>
                                      <p:to>
                                        <p:strVal val="visible"/>
                                      </p:to>
                                    </p:set>
                                  </p:childTnLst>
                                </p:cTn>
                              </p:par>
                            </p:childTnLst>
                          </p:cTn>
                        </p:par>
                      </p:childTnLst>
                    </p:cTn>
                  </p:par>
                  <p:par>
                    <p:cTn id="132" fill="hold">
                      <p:stCondLst>
                        <p:cond delay="indefinite"/>
                      </p:stCondLst>
                      <p:childTnLst>
                        <p:par>
                          <p:cTn id="133" fill="hold">
                            <p:stCondLst>
                              <p:cond delay="0"/>
                            </p:stCondLst>
                            <p:childTnLst>
                              <p:par>
                                <p:cTn id="134" presetID="1" presetClass="entr" presetSubtype="0" fill="hold" grpId="0" nodeType="clickEffect">
                                  <p:stCondLst>
                                    <p:cond delay="0"/>
                                  </p:stCondLst>
                                  <p:childTnLst>
                                    <p:set>
                                      <p:cBhvr>
                                        <p:cTn id="135" dur="1" fill="hold">
                                          <p:stCondLst>
                                            <p:cond delay="0"/>
                                          </p:stCondLst>
                                        </p:cTn>
                                        <p:tgtEl>
                                          <p:spTgt spid="269"/>
                                        </p:tgtEl>
                                        <p:attrNameLst>
                                          <p:attrName>style.visibility</p:attrName>
                                        </p:attrNameLst>
                                      </p:cBhvr>
                                      <p:to>
                                        <p:strVal val="visible"/>
                                      </p:to>
                                    </p:set>
                                  </p:childTnLst>
                                </p:cTn>
                              </p:par>
                            </p:childTnLst>
                          </p:cTn>
                        </p:par>
                      </p:childTnLst>
                    </p:cTn>
                  </p:par>
                  <p:par>
                    <p:cTn id="136" fill="hold">
                      <p:stCondLst>
                        <p:cond delay="indefinite"/>
                      </p:stCondLst>
                      <p:childTnLst>
                        <p:par>
                          <p:cTn id="137" fill="hold">
                            <p:stCondLst>
                              <p:cond delay="0"/>
                            </p:stCondLst>
                            <p:childTnLst>
                              <p:par>
                                <p:cTn id="138" presetID="1" presetClass="entr" presetSubtype="0" fill="hold" nodeType="clickEffect">
                                  <p:stCondLst>
                                    <p:cond delay="0"/>
                                  </p:stCondLst>
                                  <p:childTnLst>
                                    <p:set>
                                      <p:cBhvr>
                                        <p:cTn id="139" dur="1" fill="hold">
                                          <p:stCondLst>
                                            <p:cond delay="0"/>
                                          </p:stCondLst>
                                        </p:cTn>
                                        <p:tgtEl>
                                          <p:spTgt spid="270"/>
                                        </p:tgtEl>
                                        <p:attrNameLst>
                                          <p:attrName>style.visibility</p:attrName>
                                        </p:attrNameLst>
                                      </p:cBhvr>
                                      <p:to>
                                        <p:strVal val="visible"/>
                                      </p:to>
                                    </p:set>
                                  </p:childTnLst>
                                </p:cTn>
                              </p:par>
                            </p:childTnLst>
                          </p:cTn>
                        </p:par>
                      </p:childTnLst>
                    </p:cTn>
                  </p:par>
                  <p:par>
                    <p:cTn id="140" fill="hold">
                      <p:stCondLst>
                        <p:cond delay="indefinite"/>
                      </p:stCondLst>
                      <p:childTnLst>
                        <p:par>
                          <p:cTn id="141" fill="hold">
                            <p:stCondLst>
                              <p:cond delay="0"/>
                            </p:stCondLst>
                            <p:childTnLst>
                              <p:par>
                                <p:cTn id="142" presetID="1" presetClass="entr" presetSubtype="0" fill="hold" grpId="0" nodeType="clickEffect">
                                  <p:stCondLst>
                                    <p:cond delay="0"/>
                                  </p:stCondLst>
                                  <p:childTnLst>
                                    <p:set>
                                      <p:cBhvr>
                                        <p:cTn id="143" dur="1" fill="hold">
                                          <p:stCondLst>
                                            <p:cond delay="0"/>
                                          </p:stCondLst>
                                        </p:cTn>
                                        <p:tgtEl>
                                          <p:spTgt spid="274"/>
                                        </p:tgtEl>
                                        <p:attrNameLst>
                                          <p:attrName>style.visibility</p:attrName>
                                        </p:attrNameLst>
                                      </p:cBhvr>
                                      <p:to>
                                        <p:strVal val="visible"/>
                                      </p:to>
                                    </p:set>
                                  </p:childTnLst>
                                </p:cTn>
                              </p:par>
                            </p:childTnLst>
                          </p:cTn>
                        </p:par>
                      </p:childTnLst>
                    </p:cTn>
                  </p:par>
                  <p:par>
                    <p:cTn id="144" fill="hold">
                      <p:stCondLst>
                        <p:cond delay="indefinite"/>
                      </p:stCondLst>
                      <p:childTnLst>
                        <p:par>
                          <p:cTn id="145" fill="hold">
                            <p:stCondLst>
                              <p:cond delay="0"/>
                            </p:stCondLst>
                            <p:childTnLst>
                              <p:par>
                                <p:cTn id="146" presetID="1" presetClass="entr" presetSubtype="0" fill="hold" grpId="0" nodeType="clickEffect">
                                  <p:stCondLst>
                                    <p:cond delay="0"/>
                                  </p:stCondLst>
                                  <p:childTnLst>
                                    <p:set>
                                      <p:cBhvr>
                                        <p:cTn id="147" dur="1" fill="hold">
                                          <p:stCondLst>
                                            <p:cond delay="0"/>
                                          </p:stCondLst>
                                        </p:cTn>
                                        <p:tgtEl>
                                          <p:spTgt spid="275"/>
                                        </p:tgtEl>
                                        <p:attrNameLst>
                                          <p:attrName>style.visibility</p:attrName>
                                        </p:attrNameLst>
                                      </p:cBhvr>
                                      <p:to>
                                        <p:strVal val="visible"/>
                                      </p:to>
                                    </p:set>
                                  </p:childTnLst>
                                </p:cTn>
                              </p:par>
                            </p:childTnLst>
                          </p:cTn>
                        </p:par>
                      </p:childTnLst>
                    </p:cTn>
                  </p:par>
                  <p:par>
                    <p:cTn id="148" fill="hold">
                      <p:stCondLst>
                        <p:cond delay="indefinite"/>
                      </p:stCondLst>
                      <p:childTnLst>
                        <p:par>
                          <p:cTn id="149" fill="hold">
                            <p:stCondLst>
                              <p:cond delay="0"/>
                            </p:stCondLst>
                            <p:childTnLst>
                              <p:par>
                                <p:cTn id="150" presetID="1" presetClass="exit" presetSubtype="0" fill="hold" nodeType="clickEffect">
                                  <p:stCondLst>
                                    <p:cond delay="0"/>
                                  </p:stCondLst>
                                  <p:childTnLst>
                                    <p:set>
                                      <p:cBhvr>
                                        <p:cTn id="151" dur="1" fill="hold">
                                          <p:stCondLst>
                                            <p:cond delay="0"/>
                                          </p:stCondLst>
                                        </p:cTn>
                                        <p:tgtEl>
                                          <p:spTgt spid="208"/>
                                        </p:tgtEl>
                                        <p:attrNameLst>
                                          <p:attrName>style.visibility</p:attrName>
                                        </p:attrNameLst>
                                      </p:cBhvr>
                                      <p:to>
                                        <p:strVal val="hidden"/>
                                      </p:to>
                                    </p:set>
                                  </p:childTnLst>
                                </p:cTn>
                              </p:par>
                            </p:childTnLst>
                          </p:cTn>
                        </p:par>
                      </p:childTnLst>
                    </p:cTn>
                  </p:par>
                  <p:par>
                    <p:cTn id="152" fill="hold">
                      <p:stCondLst>
                        <p:cond delay="indefinite"/>
                      </p:stCondLst>
                      <p:childTnLst>
                        <p:par>
                          <p:cTn id="153" fill="hold">
                            <p:stCondLst>
                              <p:cond delay="0"/>
                            </p:stCondLst>
                            <p:childTnLst>
                              <p:par>
                                <p:cTn id="154" presetID="22" presetClass="entr" presetSubtype="2" fill="hold" nodeType="clickEffect">
                                  <p:stCondLst>
                                    <p:cond delay="0"/>
                                  </p:stCondLst>
                                  <p:childTnLst>
                                    <p:set>
                                      <p:cBhvr>
                                        <p:cTn id="155" dur="1" fill="hold">
                                          <p:stCondLst>
                                            <p:cond delay="0"/>
                                          </p:stCondLst>
                                        </p:cTn>
                                        <p:tgtEl>
                                          <p:spTgt spid="277"/>
                                        </p:tgtEl>
                                        <p:attrNameLst>
                                          <p:attrName>style.visibility</p:attrName>
                                        </p:attrNameLst>
                                      </p:cBhvr>
                                      <p:to>
                                        <p:strVal val="visible"/>
                                      </p:to>
                                    </p:set>
                                    <p:animEffect transition="in" filter="wipe(right)">
                                      <p:cBhvr>
                                        <p:cTn id="156" dur="500"/>
                                        <p:tgtEl>
                                          <p:spTgt spid="277"/>
                                        </p:tgtEl>
                                      </p:cBhvr>
                                    </p:animEffect>
                                  </p:childTnLst>
                                </p:cTn>
                              </p:par>
                            </p:childTnLst>
                          </p:cTn>
                        </p:par>
                      </p:childTnLst>
                    </p:cTn>
                  </p:par>
                  <p:par>
                    <p:cTn id="157" fill="hold">
                      <p:stCondLst>
                        <p:cond delay="indefinite"/>
                      </p:stCondLst>
                      <p:childTnLst>
                        <p:par>
                          <p:cTn id="158" fill="hold">
                            <p:stCondLst>
                              <p:cond delay="0"/>
                            </p:stCondLst>
                            <p:childTnLst>
                              <p:par>
                                <p:cTn id="159" presetID="1" presetClass="entr" presetSubtype="0" fill="hold" grpId="0" nodeType="clickEffect">
                                  <p:stCondLst>
                                    <p:cond delay="0"/>
                                  </p:stCondLst>
                                  <p:childTnLst>
                                    <p:set>
                                      <p:cBhvr>
                                        <p:cTn id="160" dur="1" fill="hold">
                                          <p:stCondLst>
                                            <p:cond delay="0"/>
                                          </p:stCondLst>
                                        </p:cTn>
                                        <p:tgtEl>
                                          <p:spTgt spid="279"/>
                                        </p:tgtEl>
                                        <p:attrNameLst>
                                          <p:attrName>style.visibility</p:attrName>
                                        </p:attrNameLst>
                                      </p:cBhvr>
                                      <p:to>
                                        <p:strVal val="visible"/>
                                      </p:to>
                                    </p:set>
                                  </p:childTnLst>
                                </p:cTn>
                              </p:par>
                            </p:childTnLst>
                          </p:cTn>
                        </p:par>
                      </p:childTnLst>
                    </p:cTn>
                  </p:par>
                  <p:par>
                    <p:cTn id="161" fill="hold">
                      <p:stCondLst>
                        <p:cond delay="indefinite"/>
                      </p:stCondLst>
                      <p:childTnLst>
                        <p:par>
                          <p:cTn id="162" fill="hold">
                            <p:stCondLst>
                              <p:cond delay="0"/>
                            </p:stCondLst>
                            <p:childTnLst>
                              <p:par>
                                <p:cTn id="163" presetID="22" presetClass="entr" presetSubtype="2" fill="hold" nodeType="clickEffect">
                                  <p:stCondLst>
                                    <p:cond delay="0"/>
                                  </p:stCondLst>
                                  <p:childTnLst>
                                    <p:set>
                                      <p:cBhvr>
                                        <p:cTn id="164" dur="1" fill="hold">
                                          <p:stCondLst>
                                            <p:cond delay="0"/>
                                          </p:stCondLst>
                                        </p:cTn>
                                        <p:tgtEl>
                                          <p:spTgt spid="276"/>
                                        </p:tgtEl>
                                        <p:attrNameLst>
                                          <p:attrName>style.visibility</p:attrName>
                                        </p:attrNameLst>
                                      </p:cBhvr>
                                      <p:to>
                                        <p:strVal val="visible"/>
                                      </p:to>
                                    </p:set>
                                    <p:animEffect transition="in" filter="wipe(right)">
                                      <p:cBhvr>
                                        <p:cTn id="165" dur="500"/>
                                        <p:tgtEl>
                                          <p:spTgt spid="276"/>
                                        </p:tgtEl>
                                      </p:cBhvr>
                                    </p:animEffect>
                                  </p:childTnLst>
                                </p:cTn>
                              </p:par>
                            </p:childTnLst>
                          </p:cTn>
                        </p:par>
                      </p:childTnLst>
                    </p:cTn>
                  </p:par>
                  <p:par>
                    <p:cTn id="166" fill="hold">
                      <p:stCondLst>
                        <p:cond delay="indefinite"/>
                      </p:stCondLst>
                      <p:childTnLst>
                        <p:par>
                          <p:cTn id="167" fill="hold">
                            <p:stCondLst>
                              <p:cond delay="0"/>
                            </p:stCondLst>
                            <p:childTnLst>
                              <p:par>
                                <p:cTn id="168" presetID="1" presetClass="entr" presetSubtype="0" fill="hold" grpId="0" nodeType="clickEffect">
                                  <p:stCondLst>
                                    <p:cond delay="0"/>
                                  </p:stCondLst>
                                  <p:childTnLst>
                                    <p:set>
                                      <p:cBhvr>
                                        <p:cTn id="169" dur="1" fill="hold">
                                          <p:stCondLst>
                                            <p:cond delay="0"/>
                                          </p:stCondLst>
                                        </p:cTn>
                                        <p:tgtEl>
                                          <p:spTgt spid="278"/>
                                        </p:tgtEl>
                                        <p:attrNameLst>
                                          <p:attrName>style.visibility</p:attrName>
                                        </p:attrNameLst>
                                      </p:cBhvr>
                                      <p:to>
                                        <p:strVal val="visible"/>
                                      </p:to>
                                    </p:set>
                                  </p:childTnLst>
                                </p:cTn>
                              </p:par>
                            </p:childTnLst>
                          </p:cTn>
                        </p:par>
                      </p:childTnLst>
                    </p:cTn>
                  </p:par>
                  <p:par>
                    <p:cTn id="170" fill="hold">
                      <p:stCondLst>
                        <p:cond delay="indefinite"/>
                      </p:stCondLst>
                      <p:childTnLst>
                        <p:par>
                          <p:cTn id="171" fill="hold">
                            <p:stCondLst>
                              <p:cond delay="0"/>
                            </p:stCondLst>
                            <p:childTnLst>
                              <p:par>
                                <p:cTn id="172" presetID="22" presetClass="entr" presetSubtype="2" fill="hold" nodeType="clickEffect">
                                  <p:stCondLst>
                                    <p:cond delay="0"/>
                                  </p:stCondLst>
                                  <p:childTnLst>
                                    <p:set>
                                      <p:cBhvr>
                                        <p:cTn id="173" dur="1" fill="hold">
                                          <p:stCondLst>
                                            <p:cond delay="0"/>
                                          </p:stCondLst>
                                        </p:cTn>
                                        <p:tgtEl>
                                          <p:spTgt spid="317"/>
                                        </p:tgtEl>
                                        <p:attrNameLst>
                                          <p:attrName>style.visibility</p:attrName>
                                        </p:attrNameLst>
                                      </p:cBhvr>
                                      <p:to>
                                        <p:strVal val="visible"/>
                                      </p:to>
                                    </p:set>
                                    <p:animEffect transition="in" filter="wipe(right)">
                                      <p:cBhvr>
                                        <p:cTn id="174" dur="500"/>
                                        <p:tgtEl>
                                          <p:spTgt spid="317"/>
                                        </p:tgtEl>
                                      </p:cBhvr>
                                    </p:animEffect>
                                  </p:childTnLst>
                                </p:cTn>
                              </p:par>
                            </p:childTnLst>
                          </p:cTn>
                        </p:par>
                      </p:childTnLst>
                    </p:cTn>
                  </p:par>
                  <p:par>
                    <p:cTn id="175" fill="hold">
                      <p:stCondLst>
                        <p:cond delay="indefinite"/>
                      </p:stCondLst>
                      <p:childTnLst>
                        <p:par>
                          <p:cTn id="176" fill="hold">
                            <p:stCondLst>
                              <p:cond delay="0"/>
                            </p:stCondLst>
                            <p:childTnLst>
                              <p:par>
                                <p:cTn id="177" presetID="1" presetClass="entr" presetSubtype="0" fill="hold" grpId="0" nodeType="clickEffect">
                                  <p:stCondLst>
                                    <p:cond delay="0"/>
                                  </p:stCondLst>
                                  <p:childTnLst>
                                    <p:set>
                                      <p:cBhvr>
                                        <p:cTn id="178" dur="1" fill="hold">
                                          <p:stCondLst>
                                            <p:cond delay="0"/>
                                          </p:stCondLst>
                                        </p:cTn>
                                        <p:tgtEl>
                                          <p:spTgt spid="319"/>
                                        </p:tgtEl>
                                        <p:attrNameLst>
                                          <p:attrName>style.visibility</p:attrName>
                                        </p:attrNameLst>
                                      </p:cBhvr>
                                      <p:to>
                                        <p:strVal val="visible"/>
                                      </p:to>
                                    </p:set>
                                  </p:childTnLst>
                                </p:cTn>
                              </p:par>
                            </p:childTnLst>
                          </p:cTn>
                        </p:par>
                      </p:childTnLst>
                    </p:cTn>
                  </p:par>
                  <p:par>
                    <p:cTn id="179" fill="hold">
                      <p:stCondLst>
                        <p:cond delay="indefinite"/>
                      </p:stCondLst>
                      <p:childTnLst>
                        <p:par>
                          <p:cTn id="180" fill="hold">
                            <p:stCondLst>
                              <p:cond delay="0"/>
                            </p:stCondLst>
                            <p:childTnLst>
                              <p:par>
                                <p:cTn id="181" presetID="22" presetClass="entr" presetSubtype="2" fill="hold" nodeType="clickEffect">
                                  <p:stCondLst>
                                    <p:cond delay="0"/>
                                  </p:stCondLst>
                                  <p:childTnLst>
                                    <p:set>
                                      <p:cBhvr>
                                        <p:cTn id="182" dur="1" fill="hold">
                                          <p:stCondLst>
                                            <p:cond delay="0"/>
                                          </p:stCondLst>
                                        </p:cTn>
                                        <p:tgtEl>
                                          <p:spTgt spid="316"/>
                                        </p:tgtEl>
                                        <p:attrNameLst>
                                          <p:attrName>style.visibility</p:attrName>
                                        </p:attrNameLst>
                                      </p:cBhvr>
                                      <p:to>
                                        <p:strVal val="visible"/>
                                      </p:to>
                                    </p:set>
                                    <p:animEffect transition="in" filter="wipe(right)">
                                      <p:cBhvr>
                                        <p:cTn id="183" dur="500"/>
                                        <p:tgtEl>
                                          <p:spTgt spid="316"/>
                                        </p:tgtEl>
                                      </p:cBhvr>
                                    </p:animEffect>
                                  </p:childTnLst>
                                </p:cTn>
                              </p:par>
                            </p:childTnLst>
                          </p:cTn>
                        </p:par>
                      </p:childTnLst>
                    </p:cTn>
                  </p:par>
                  <p:par>
                    <p:cTn id="184" fill="hold">
                      <p:stCondLst>
                        <p:cond delay="indefinite"/>
                      </p:stCondLst>
                      <p:childTnLst>
                        <p:par>
                          <p:cTn id="185" fill="hold">
                            <p:stCondLst>
                              <p:cond delay="0"/>
                            </p:stCondLst>
                            <p:childTnLst>
                              <p:par>
                                <p:cTn id="186" presetID="1" presetClass="entr" presetSubtype="0" fill="hold" grpId="0" nodeType="clickEffect">
                                  <p:stCondLst>
                                    <p:cond delay="0"/>
                                  </p:stCondLst>
                                  <p:childTnLst>
                                    <p:set>
                                      <p:cBhvr>
                                        <p:cTn id="187" dur="1" fill="hold">
                                          <p:stCondLst>
                                            <p:cond delay="0"/>
                                          </p:stCondLst>
                                        </p:cTn>
                                        <p:tgtEl>
                                          <p:spTgt spid="318"/>
                                        </p:tgtEl>
                                        <p:attrNameLst>
                                          <p:attrName>style.visibility</p:attrName>
                                        </p:attrNameLst>
                                      </p:cBhvr>
                                      <p:to>
                                        <p:strVal val="visible"/>
                                      </p:to>
                                    </p:set>
                                  </p:childTnLst>
                                </p:cTn>
                              </p:par>
                            </p:childTnLst>
                          </p:cTn>
                        </p:par>
                      </p:childTnLst>
                    </p:cTn>
                  </p:par>
                  <p:par>
                    <p:cTn id="188" fill="hold">
                      <p:stCondLst>
                        <p:cond delay="indefinite"/>
                      </p:stCondLst>
                      <p:childTnLst>
                        <p:par>
                          <p:cTn id="189" fill="hold">
                            <p:stCondLst>
                              <p:cond delay="0"/>
                            </p:stCondLst>
                            <p:childTnLst>
                              <p:par>
                                <p:cTn id="190" presetID="1" presetClass="entr" presetSubtype="0" fill="hold" grpId="0" nodeType="clickEffect">
                                  <p:stCondLst>
                                    <p:cond delay="0"/>
                                  </p:stCondLst>
                                  <p:childTnLst>
                                    <p:set>
                                      <p:cBhvr>
                                        <p:cTn id="191" dur="1" fill="hold">
                                          <p:stCondLst>
                                            <p:cond delay="0"/>
                                          </p:stCondLst>
                                        </p:cTn>
                                        <p:tgtEl>
                                          <p:spTgt spid="333"/>
                                        </p:tgtEl>
                                        <p:attrNameLst>
                                          <p:attrName>style.visibility</p:attrName>
                                        </p:attrNameLst>
                                      </p:cBhvr>
                                      <p:to>
                                        <p:strVal val="visible"/>
                                      </p:to>
                                    </p:set>
                                  </p:childTnLst>
                                </p:cTn>
                              </p:par>
                            </p:childTnLst>
                          </p:cTn>
                        </p:par>
                      </p:childTnLst>
                    </p:cTn>
                  </p:par>
                  <p:par>
                    <p:cTn id="192" fill="hold">
                      <p:stCondLst>
                        <p:cond delay="indefinite"/>
                      </p:stCondLst>
                      <p:childTnLst>
                        <p:par>
                          <p:cTn id="193" fill="hold">
                            <p:stCondLst>
                              <p:cond delay="0"/>
                            </p:stCondLst>
                            <p:childTnLst>
                              <p:par>
                                <p:cTn id="194" presetID="1" presetClass="entr" presetSubtype="0" fill="hold" grpId="0" nodeType="clickEffect">
                                  <p:stCondLst>
                                    <p:cond delay="0"/>
                                  </p:stCondLst>
                                  <p:childTnLst>
                                    <p:set>
                                      <p:cBhvr>
                                        <p:cTn id="195" dur="1" fill="hold">
                                          <p:stCondLst>
                                            <p:cond delay="0"/>
                                          </p:stCondLst>
                                        </p:cTn>
                                        <p:tgtEl>
                                          <p:spTgt spid="320"/>
                                        </p:tgtEl>
                                        <p:attrNameLst>
                                          <p:attrName>style.visibility</p:attrName>
                                        </p:attrNameLst>
                                      </p:cBhvr>
                                      <p:to>
                                        <p:strVal val="visible"/>
                                      </p:to>
                                    </p:set>
                                  </p:childTnLst>
                                </p:cTn>
                              </p:par>
                            </p:childTnLst>
                          </p:cTn>
                        </p:par>
                      </p:childTnLst>
                    </p:cTn>
                  </p:par>
                  <p:par>
                    <p:cTn id="196" fill="hold">
                      <p:stCondLst>
                        <p:cond delay="indefinite"/>
                      </p:stCondLst>
                      <p:childTnLst>
                        <p:par>
                          <p:cTn id="197" fill="hold">
                            <p:stCondLst>
                              <p:cond delay="0"/>
                            </p:stCondLst>
                            <p:childTnLst>
                              <p:par>
                                <p:cTn id="198" presetID="1" presetClass="entr" presetSubtype="0" fill="hold" grpId="0" nodeType="clickEffect">
                                  <p:stCondLst>
                                    <p:cond delay="0"/>
                                  </p:stCondLst>
                                  <p:childTnLst>
                                    <p:set>
                                      <p:cBhvr>
                                        <p:cTn id="199" dur="1" fill="hold">
                                          <p:stCondLst>
                                            <p:cond delay="0"/>
                                          </p:stCondLst>
                                        </p:cTn>
                                        <p:tgtEl>
                                          <p:spTgt spid="321"/>
                                        </p:tgtEl>
                                        <p:attrNameLst>
                                          <p:attrName>style.visibility</p:attrName>
                                        </p:attrNameLst>
                                      </p:cBhvr>
                                      <p:to>
                                        <p:strVal val="visible"/>
                                      </p:to>
                                    </p:set>
                                  </p:childTnLst>
                                </p:cTn>
                              </p:par>
                            </p:childTnLst>
                          </p:cTn>
                        </p:par>
                      </p:childTnLst>
                    </p:cTn>
                  </p:par>
                  <p:par>
                    <p:cTn id="200" fill="hold">
                      <p:stCondLst>
                        <p:cond delay="indefinite"/>
                      </p:stCondLst>
                      <p:childTnLst>
                        <p:par>
                          <p:cTn id="201" fill="hold">
                            <p:stCondLst>
                              <p:cond delay="0"/>
                            </p:stCondLst>
                            <p:childTnLst>
                              <p:par>
                                <p:cTn id="202" presetID="1" presetClass="entr" presetSubtype="0" fill="hold" grpId="0" nodeType="clickEffect">
                                  <p:stCondLst>
                                    <p:cond delay="0"/>
                                  </p:stCondLst>
                                  <p:childTnLst>
                                    <p:set>
                                      <p:cBhvr>
                                        <p:cTn id="203" dur="1" fill="hold">
                                          <p:stCondLst>
                                            <p:cond delay="0"/>
                                          </p:stCondLst>
                                        </p:cTn>
                                        <p:tgtEl>
                                          <p:spTgt spid="322"/>
                                        </p:tgtEl>
                                        <p:attrNameLst>
                                          <p:attrName>style.visibility</p:attrName>
                                        </p:attrNameLst>
                                      </p:cBhvr>
                                      <p:to>
                                        <p:strVal val="visible"/>
                                      </p:to>
                                    </p:set>
                                  </p:childTnLst>
                                </p:cTn>
                              </p:par>
                            </p:childTnLst>
                          </p:cTn>
                        </p:par>
                      </p:childTnLst>
                    </p:cTn>
                  </p:par>
                  <p:par>
                    <p:cTn id="204" fill="hold">
                      <p:stCondLst>
                        <p:cond delay="indefinite"/>
                      </p:stCondLst>
                      <p:childTnLst>
                        <p:par>
                          <p:cTn id="205" fill="hold">
                            <p:stCondLst>
                              <p:cond delay="0"/>
                            </p:stCondLst>
                            <p:childTnLst>
                              <p:par>
                                <p:cTn id="206" presetID="1" presetClass="entr" presetSubtype="0" fill="hold" grpId="0" nodeType="clickEffect">
                                  <p:stCondLst>
                                    <p:cond delay="0"/>
                                  </p:stCondLst>
                                  <p:childTnLst>
                                    <p:set>
                                      <p:cBhvr>
                                        <p:cTn id="207" dur="1" fill="hold">
                                          <p:stCondLst>
                                            <p:cond delay="0"/>
                                          </p:stCondLst>
                                        </p:cTn>
                                        <p:tgtEl>
                                          <p:spTgt spid="324"/>
                                        </p:tgtEl>
                                        <p:attrNameLst>
                                          <p:attrName>style.visibility</p:attrName>
                                        </p:attrNameLst>
                                      </p:cBhvr>
                                      <p:to>
                                        <p:strVal val="visible"/>
                                      </p:to>
                                    </p:set>
                                  </p:childTnLst>
                                </p:cTn>
                              </p:par>
                            </p:childTnLst>
                          </p:cTn>
                        </p:par>
                      </p:childTnLst>
                    </p:cTn>
                  </p:par>
                  <p:par>
                    <p:cTn id="208" fill="hold">
                      <p:stCondLst>
                        <p:cond delay="indefinite"/>
                      </p:stCondLst>
                      <p:childTnLst>
                        <p:par>
                          <p:cTn id="209" fill="hold">
                            <p:stCondLst>
                              <p:cond delay="0"/>
                            </p:stCondLst>
                            <p:childTnLst>
                              <p:par>
                                <p:cTn id="210" presetID="1" presetClass="entr" presetSubtype="0" fill="hold" grpId="0" nodeType="clickEffect">
                                  <p:stCondLst>
                                    <p:cond delay="0"/>
                                  </p:stCondLst>
                                  <p:childTnLst>
                                    <p:set>
                                      <p:cBhvr>
                                        <p:cTn id="211" dur="1" fill="hold">
                                          <p:stCondLst>
                                            <p:cond delay="0"/>
                                          </p:stCondLst>
                                        </p:cTn>
                                        <p:tgtEl>
                                          <p:spTgt spid="323"/>
                                        </p:tgtEl>
                                        <p:attrNameLst>
                                          <p:attrName>style.visibility</p:attrName>
                                        </p:attrNameLst>
                                      </p:cBhvr>
                                      <p:to>
                                        <p:strVal val="visible"/>
                                      </p:to>
                                    </p:set>
                                  </p:childTnLst>
                                </p:cTn>
                              </p:par>
                            </p:childTnLst>
                          </p:cTn>
                        </p:par>
                      </p:childTnLst>
                    </p:cTn>
                  </p:par>
                  <p:par>
                    <p:cTn id="212" fill="hold">
                      <p:stCondLst>
                        <p:cond delay="indefinite"/>
                      </p:stCondLst>
                      <p:childTnLst>
                        <p:par>
                          <p:cTn id="213" fill="hold">
                            <p:stCondLst>
                              <p:cond delay="0"/>
                            </p:stCondLst>
                            <p:childTnLst>
                              <p:par>
                                <p:cTn id="214" presetID="1" presetClass="entr" presetSubtype="0" fill="hold" grpId="0" nodeType="clickEffect">
                                  <p:stCondLst>
                                    <p:cond delay="0"/>
                                  </p:stCondLst>
                                  <p:childTnLst>
                                    <p:set>
                                      <p:cBhvr>
                                        <p:cTn id="215" dur="1" fill="hold">
                                          <p:stCondLst>
                                            <p:cond delay="0"/>
                                          </p:stCondLst>
                                        </p:cTn>
                                        <p:tgtEl>
                                          <p:spTgt spid="325"/>
                                        </p:tgtEl>
                                        <p:attrNameLst>
                                          <p:attrName>style.visibility</p:attrName>
                                        </p:attrNameLst>
                                      </p:cBhvr>
                                      <p:to>
                                        <p:strVal val="visible"/>
                                      </p:to>
                                    </p:set>
                                  </p:childTnLst>
                                </p:cTn>
                              </p:par>
                            </p:childTnLst>
                          </p:cTn>
                        </p:par>
                      </p:childTnLst>
                    </p:cTn>
                  </p:par>
                  <p:par>
                    <p:cTn id="216" fill="hold">
                      <p:stCondLst>
                        <p:cond delay="indefinite"/>
                      </p:stCondLst>
                      <p:childTnLst>
                        <p:par>
                          <p:cTn id="217" fill="hold">
                            <p:stCondLst>
                              <p:cond delay="0"/>
                            </p:stCondLst>
                            <p:childTnLst>
                              <p:par>
                                <p:cTn id="218" presetID="1" presetClass="entr" presetSubtype="0" fill="hold" grpId="0" nodeType="clickEffect">
                                  <p:stCondLst>
                                    <p:cond delay="0"/>
                                  </p:stCondLst>
                                  <p:childTnLst>
                                    <p:set>
                                      <p:cBhvr>
                                        <p:cTn id="219" dur="1" fill="hold">
                                          <p:stCondLst>
                                            <p:cond delay="0"/>
                                          </p:stCondLst>
                                        </p:cTn>
                                        <p:tgtEl>
                                          <p:spTgt spid="326"/>
                                        </p:tgtEl>
                                        <p:attrNameLst>
                                          <p:attrName>style.visibility</p:attrName>
                                        </p:attrNameLst>
                                      </p:cBhvr>
                                      <p:to>
                                        <p:strVal val="visible"/>
                                      </p:to>
                                    </p:set>
                                  </p:childTnLst>
                                </p:cTn>
                              </p:par>
                            </p:childTnLst>
                          </p:cTn>
                        </p:par>
                      </p:childTnLst>
                    </p:cTn>
                  </p:par>
                  <p:par>
                    <p:cTn id="220" fill="hold">
                      <p:stCondLst>
                        <p:cond delay="indefinite"/>
                      </p:stCondLst>
                      <p:childTnLst>
                        <p:par>
                          <p:cTn id="221" fill="hold">
                            <p:stCondLst>
                              <p:cond delay="0"/>
                            </p:stCondLst>
                            <p:childTnLst>
                              <p:par>
                                <p:cTn id="222" presetID="1" presetClass="entr" presetSubtype="0" fill="hold" grpId="0" nodeType="clickEffect">
                                  <p:stCondLst>
                                    <p:cond delay="0"/>
                                  </p:stCondLst>
                                  <p:childTnLst>
                                    <p:set>
                                      <p:cBhvr>
                                        <p:cTn id="223" dur="1" fill="hold">
                                          <p:stCondLst>
                                            <p:cond delay="0"/>
                                          </p:stCondLst>
                                        </p:cTn>
                                        <p:tgtEl>
                                          <p:spTgt spid="327"/>
                                        </p:tgtEl>
                                        <p:attrNameLst>
                                          <p:attrName>style.visibility</p:attrName>
                                        </p:attrNameLst>
                                      </p:cBhvr>
                                      <p:to>
                                        <p:strVal val="visible"/>
                                      </p:to>
                                    </p:set>
                                  </p:childTnLst>
                                </p:cTn>
                              </p:par>
                            </p:childTnLst>
                          </p:cTn>
                        </p:par>
                      </p:childTnLst>
                    </p:cTn>
                  </p:par>
                  <p:par>
                    <p:cTn id="224" fill="hold">
                      <p:stCondLst>
                        <p:cond delay="indefinite"/>
                      </p:stCondLst>
                      <p:childTnLst>
                        <p:par>
                          <p:cTn id="225" fill="hold">
                            <p:stCondLst>
                              <p:cond delay="0"/>
                            </p:stCondLst>
                            <p:childTnLst>
                              <p:par>
                                <p:cTn id="226" presetID="1" presetClass="entr" presetSubtype="0" fill="hold" grpId="0" nodeType="clickEffect">
                                  <p:stCondLst>
                                    <p:cond delay="0"/>
                                  </p:stCondLst>
                                  <p:childTnLst>
                                    <p:set>
                                      <p:cBhvr>
                                        <p:cTn id="227" dur="1" fill="hold">
                                          <p:stCondLst>
                                            <p:cond delay="0"/>
                                          </p:stCondLst>
                                        </p:cTn>
                                        <p:tgtEl>
                                          <p:spTgt spid="328"/>
                                        </p:tgtEl>
                                        <p:attrNameLst>
                                          <p:attrName>style.visibility</p:attrName>
                                        </p:attrNameLst>
                                      </p:cBhvr>
                                      <p:to>
                                        <p:strVal val="visible"/>
                                      </p:to>
                                    </p:set>
                                  </p:childTnLst>
                                </p:cTn>
                              </p:par>
                            </p:childTnLst>
                          </p:cTn>
                        </p:par>
                      </p:childTnLst>
                    </p:cTn>
                  </p:par>
                  <p:par>
                    <p:cTn id="228" fill="hold">
                      <p:stCondLst>
                        <p:cond delay="indefinite"/>
                      </p:stCondLst>
                      <p:childTnLst>
                        <p:par>
                          <p:cTn id="229" fill="hold">
                            <p:stCondLst>
                              <p:cond delay="0"/>
                            </p:stCondLst>
                            <p:childTnLst>
                              <p:par>
                                <p:cTn id="230" presetID="1" presetClass="entr" presetSubtype="0" fill="hold" grpId="0" nodeType="clickEffect">
                                  <p:stCondLst>
                                    <p:cond delay="0"/>
                                  </p:stCondLst>
                                  <p:childTnLst>
                                    <p:set>
                                      <p:cBhvr>
                                        <p:cTn id="231" dur="1" fill="hold">
                                          <p:stCondLst>
                                            <p:cond delay="0"/>
                                          </p:stCondLst>
                                        </p:cTn>
                                        <p:tgtEl>
                                          <p:spTgt spid="348"/>
                                        </p:tgtEl>
                                        <p:attrNameLst>
                                          <p:attrName>style.visibility</p:attrName>
                                        </p:attrNameLst>
                                      </p:cBhvr>
                                      <p:to>
                                        <p:strVal val="visible"/>
                                      </p:to>
                                    </p:set>
                                  </p:childTnLst>
                                </p:cTn>
                              </p:par>
                            </p:childTnLst>
                          </p:cTn>
                        </p:par>
                      </p:childTnLst>
                    </p:cTn>
                  </p:par>
                  <p:par>
                    <p:cTn id="232" fill="hold">
                      <p:stCondLst>
                        <p:cond delay="indefinite"/>
                      </p:stCondLst>
                      <p:childTnLst>
                        <p:par>
                          <p:cTn id="233" fill="hold">
                            <p:stCondLst>
                              <p:cond delay="0"/>
                            </p:stCondLst>
                            <p:childTnLst>
                              <p:par>
                                <p:cTn id="234" presetID="1" presetClass="entr" presetSubtype="0" fill="hold" grpId="0" nodeType="clickEffect">
                                  <p:stCondLst>
                                    <p:cond delay="0"/>
                                  </p:stCondLst>
                                  <p:childTnLst>
                                    <p:set>
                                      <p:cBhvr>
                                        <p:cTn id="235" dur="1" fill="hold">
                                          <p:stCondLst>
                                            <p:cond delay="0"/>
                                          </p:stCondLst>
                                        </p:cTn>
                                        <p:tgtEl>
                                          <p:spTgt spid="334"/>
                                        </p:tgtEl>
                                        <p:attrNameLst>
                                          <p:attrName>style.visibility</p:attrName>
                                        </p:attrNameLst>
                                      </p:cBhvr>
                                      <p:to>
                                        <p:strVal val="visible"/>
                                      </p:to>
                                    </p:set>
                                  </p:childTnLst>
                                </p:cTn>
                              </p:par>
                            </p:childTnLst>
                          </p:cTn>
                        </p:par>
                      </p:childTnLst>
                    </p:cTn>
                  </p:par>
                  <p:par>
                    <p:cTn id="236" fill="hold">
                      <p:stCondLst>
                        <p:cond delay="indefinite"/>
                      </p:stCondLst>
                      <p:childTnLst>
                        <p:par>
                          <p:cTn id="237" fill="hold">
                            <p:stCondLst>
                              <p:cond delay="0"/>
                            </p:stCondLst>
                            <p:childTnLst>
                              <p:par>
                                <p:cTn id="238" presetID="1" presetClass="entr" presetSubtype="0" fill="hold" grpId="0" nodeType="clickEffect">
                                  <p:stCondLst>
                                    <p:cond delay="0"/>
                                  </p:stCondLst>
                                  <p:childTnLst>
                                    <p:set>
                                      <p:cBhvr>
                                        <p:cTn id="239" dur="1" fill="hold">
                                          <p:stCondLst>
                                            <p:cond delay="0"/>
                                          </p:stCondLst>
                                        </p:cTn>
                                        <p:tgtEl>
                                          <p:spTgt spid="335"/>
                                        </p:tgtEl>
                                        <p:attrNameLst>
                                          <p:attrName>style.visibility</p:attrName>
                                        </p:attrNameLst>
                                      </p:cBhvr>
                                      <p:to>
                                        <p:strVal val="visible"/>
                                      </p:to>
                                    </p:set>
                                  </p:childTnLst>
                                </p:cTn>
                              </p:par>
                            </p:childTnLst>
                          </p:cTn>
                        </p:par>
                      </p:childTnLst>
                    </p:cTn>
                  </p:par>
                  <p:par>
                    <p:cTn id="240" fill="hold">
                      <p:stCondLst>
                        <p:cond delay="indefinite"/>
                      </p:stCondLst>
                      <p:childTnLst>
                        <p:par>
                          <p:cTn id="241" fill="hold">
                            <p:stCondLst>
                              <p:cond delay="0"/>
                            </p:stCondLst>
                            <p:childTnLst>
                              <p:par>
                                <p:cTn id="242" presetID="10" presetClass="entr" presetSubtype="0" fill="hold" nodeType="clickEffect">
                                  <p:stCondLst>
                                    <p:cond delay="0"/>
                                  </p:stCondLst>
                                  <p:childTnLst>
                                    <p:set>
                                      <p:cBhvr>
                                        <p:cTn id="243" dur="1" fill="hold">
                                          <p:stCondLst>
                                            <p:cond delay="0"/>
                                          </p:stCondLst>
                                        </p:cTn>
                                        <p:tgtEl>
                                          <p:spTgt spid="340"/>
                                        </p:tgtEl>
                                        <p:attrNameLst>
                                          <p:attrName>style.visibility</p:attrName>
                                        </p:attrNameLst>
                                      </p:cBhvr>
                                      <p:to>
                                        <p:strVal val="visible"/>
                                      </p:to>
                                    </p:set>
                                    <p:animEffect transition="in" filter="fade">
                                      <p:cBhvr>
                                        <p:cTn id="244" dur="500"/>
                                        <p:tgtEl>
                                          <p:spTgt spid="340"/>
                                        </p:tgtEl>
                                      </p:cBhvr>
                                    </p:animEffect>
                                  </p:childTnLst>
                                </p:cTn>
                              </p:par>
                            </p:childTnLst>
                          </p:cTn>
                        </p:par>
                      </p:childTnLst>
                    </p:cTn>
                  </p:par>
                  <p:par>
                    <p:cTn id="245" fill="hold">
                      <p:stCondLst>
                        <p:cond delay="indefinite"/>
                      </p:stCondLst>
                      <p:childTnLst>
                        <p:par>
                          <p:cTn id="246" fill="hold">
                            <p:stCondLst>
                              <p:cond delay="0"/>
                            </p:stCondLst>
                            <p:childTnLst>
                              <p:par>
                                <p:cTn id="247" presetID="1" presetClass="exit" presetSubtype="0" fill="hold" nodeType="clickEffect">
                                  <p:stCondLst>
                                    <p:cond delay="0"/>
                                  </p:stCondLst>
                                  <p:childTnLst>
                                    <p:set>
                                      <p:cBhvr>
                                        <p:cTn id="248" dur="1" fill="hold">
                                          <p:stCondLst>
                                            <p:cond delay="0"/>
                                          </p:stCondLst>
                                        </p:cTn>
                                        <p:tgtEl>
                                          <p:spTgt spid="340"/>
                                        </p:tgtEl>
                                        <p:attrNameLst>
                                          <p:attrName>style.visibility</p:attrName>
                                        </p:attrNameLst>
                                      </p:cBhvr>
                                      <p:to>
                                        <p:strVal val="hidden"/>
                                      </p:to>
                                    </p:set>
                                  </p:childTnLst>
                                </p:cTn>
                              </p:par>
                            </p:childTnLst>
                          </p:cTn>
                        </p:par>
                      </p:childTnLst>
                    </p:cTn>
                  </p:par>
                  <p:par>
                    <p:cTn id="249" fill="hold">
                      <p:stCondLst>
                        <p:cond delay="indefinite"/>
                      </p:stCondLst>
                      <p:childTnLst>
                        <p:par>
                          <p:cTn id="250" fill="hold">
                            <p:stCondLst>
                              <p:cond delay="0"/>
                            </p:stCondLst>
                            <p:childTnLst>
                              <p:par>
                                <p:cTn id="251" presetID="10" presetClass="entr" presetSubtype="0" fill="hold" grpId="1" nodeType="clickEffect">
                                  <p:stCondLst>
                                    <p:cond delay="0"/>
                                  </p:stCondLst>
                                  <p:childTnLst>
                                    <p:set>
                                      <p:cBhvr>
                                        <p:cTn id="252" dur="1" fill="hold">
                                          <p:stCondLst>
                                            <p:cond delay="0"/>
                                          </p:stCondLst>
                                        </p:cTn>
                                        <p:tgtEl>
                                          <p:spTgt spid="345"/>
                                        </p:tgtEl>
                                        <p:attrNameLst>
                                          <p:attrName>style.visibility</p:attrName>
                                        </p:attrNameLst>
                                      </p:cBhvr>
                                      <p:to>
                                        <p:strVal val="visible"/>
                                      </p:to>
                                    </p:set>
                                    <p:animEffect transition="in" filter="fade">
                                      <p:cBhvr>
                                        <p:cTn id="253" dur="500"/>
                                        <p:tgtEl>
                                          <p:spTgt spid="345"/>
                                        </p:tgtEl>
                                      </p:cBhvr>
                                    </p:animEffect>
                                  </p:childTnLst>
                                </p:cTn>
                              </p:par>
                              <p:par>
                                <p:cTn id="254" presetID="10" presetClass="entr" presetSubtype="0" fill="hold" grpId="0" nodeType="withEffect">
                                  <p:stCondLst>
                                    <p:cond delay="0"/>
                                  </p:stCondLst>
                                  <p:childTnLst>
                                    <p:set>
                                      <p:cBhvr>
                                        <p:cTn id="255" dur="1" fill="hold">
                                          <p:stCondLst>
                                            <p:cond delay="0"/>
                                          </p:stCondLst>
                                        </p:cTn>
                                        <p:tgtEl>
                                          <p:spTgt spid="346"/>
                                        </p:tgtEl>
                                        <p:attrNameLst>
                                          <p:attrName>style.visibility</p:attrName>
                                        </p:attrNameLst>
                                      </p:cBhvr>
                                      <p:to>
                                        <p:strVal val="visible"/>
                                      </p:to>
                                    </p:set>
                                    <p:animEffect transition="in" filter="fade">
                                      <p:cBhvr>
                                        <p:cTn id="256" dur="500"/>
                                        <p:tgtEl>
                                          <p:spTgt spid="346"/>
                                        </p:tgtEl>
                                      </p:cBhvr>
                                    </p:animEffect>
                                  </p:childTnLst>
                                </p:cTn>
                              </p:par>
                            </p:childTnLst>
                          </p:cTn>
                        </p:par>
                      </p:childTnLst>
                    </p:cTn>
                  </p:par>
                  <p:par>
                    <p:cTn id="257" fill="hold">
                      <p:stCondLst>
                        <p:cond delay="indefinite"/>
                      </p:stCondLst>
                      <p:childTnLst>
                        <p:par>
                          <p:cTn id="258" fill="hold">
                            <p:stCondLst>
                              <p:cond delay="0"/>
                            </p:stCondLst>
                            <p:childTnLst>
                              <p:par>
                                <p:cTn id="259" presetID="22" presetClass="entr" presetSubtype="8" fill="hold" grpId="0" nodeType="clickEffect">
                                  <p:stCondLst>
                                    <p:cond delay="0"/>
                                  </p:stCondLst>
                                  <p:childTnLst>
                                    <p:set>
                                      <p:cBhvr>
                                        <p:cTn id="260" dur="1" fill="hold">
                                          <p:stCondLst>
                                            <p:cond delay="0"/>
                                          </p:stCondLst>
                                        </p:cTn>
                                        <p:tgtEl>
                                          <p:spTgt spid="343"/>
                                        </p:tgtEl>
                                        <p:attrNameLst>
                                          <p:attrName>style.visibility</p:attrName>
                                        </p:attrNameLst>
                                      </p:cBhvr>
                                      <p:to>
                                        <p:strVal val="visible"/>
                                      </p:to>
                                    </p:set>
                                    <p:animEffect transition="in" filter="wipe(left)">
                                      <p:cBhvr>
                                        <p:cTn id="261" dur="500"/>
                                        <p:tgtEl>
                                          <p:spTgt spid="343"/>
                                        </p:tgtEl>
                                      </p:cBhvr>
                                    </p:animEffect>
                                  </p:childTnLst>
                                </p:cTn>
                              </p:par>
                            </p:childTnLst>
                          </p:cTn>
                        </p:par>
                      </p:childTnLst>
                    </p:cTn>
                  </p:par>
                  <p:par>
                    <p:cTn id="262" fill="hold">
                      <p:stCondLst>
                        <p:cond delay="indefinite"/>
                      </p:stCondLst>
                      <p:childTnLst>
                        <p:par>
                          <p:cTn id="263" fill="hold">
                            <p:stCondLst>
                              <p:cond delay="0"/>
                            </p:stCondLst>
                            <p:childTnLst>
                              <p:par>
                                <p:cTn id="264" presetID="1" presetClass="entr" presetSubtype="0" fill="hold" grpId="0" nodeType="clickEffect">
                                  <p:stCondLst>
                                    <p:cond delay="0"/>
                                  </p:stCondLst>
                                  <p:childTnLst>
                                    <p:set>
                                      <p:cBhvr>
                                        <p:cTn id="265" dur="1" fill="hold">
                                          <p:stCondLst>
                                            <p:cond delay="0"/>
                                          </p:stCondLst>
                                        </p:cTn>
                                        <p:tgtEl>
                                          <p:spTgt spid="336"/>
                                        </p:tgtEl>
                                        <p:attrNameLst>
                                          <p:attrName>style.visibility</p:attrName>
                                        </p:attrNameLst>
                                      </p:cBhvr>
                                      <p:to>
                                        <p:strVal val="visible"/>
                                      </p:to>
                                    </p:set>
                                  </p:childTnLst>
                                </p:cTn>
                              </p:par>
                            </p:childTnLst>
                          </p:cTn>
                        </p:par>
                      </p:childTnLst>
                    </p:cTn>
                  </p:par>
                  <p:par>
                    <p:cTn id="266" fill="hold">
                      <p:stCondLst>
                        <p:cond delay="indefinite"/>
                      </p:stCondLst>
                      <p:childTnLst>
                        <p:par>
                          <p:cTn id="267" fill="hold">
                            <p:stCondLst>
                              <p:cond delay="0"/>
                            </p:stCondLst>
                            <p:childTnLst>
                              <p:par>
                                <p:cTn id="268" presetID="1" presetClass="entr" presetSubtype="0" fill="hold" grpId="0" nodeType="clickEffect">
                                  <p:stCondLst>
                                    <p:cond delay="0"/>
                                  </p:stCondLst>
                                  <p:childTnLst>
                                    <p:set>
                                      <p:cBhvr>
                                        <p:cTn id="269" dur="1" fill="hold">
                                          <p:stCondLst>
                                            <p:cond delay="0"/>
                                          </p:stCondLst>
                                        </p:cTn>
                                        <p:tgtEl>
                                          <p:spTgt spid="337"/>
                                        </p:tgtEl>
                                        <p:attrNameLst>
                                          <p:attrName>style.visibility</p:attrName>
                                        </p:attrNameLst>
                                      </p:cBhvr>
                                      <p:to>
                                        <p:strVal val="visible"/>
                                      </p:to>
                                    </p:set>
                                  </p:childTnLst>
                                </p:cTn>
                              </p:par>
                            </p:childTnLst>
                          </p:cTn>
                        </p:par>
                      </p:childTnLst>
                    </p:cTn>
                  </p:par>
                  <p:par>
                    <p:cTn id="270" fill="hold">
                      <p:stCondLst>
                        <p:cond delay="indefinite"/>
                      </p:stCondLst>
                      <p:childTnLst>
                        <p:par>
                          <p:cTn id="271" fill="hold">
                            <p:stCondLst>
                              <p:cond delay="0"/>
                            </p:stCondLst>
                            <p:childTnLst>
                              <p:par>
                                <p:cTn id="272" presetID="1" presetClass="exit" presetSubtype="0" fill="hold" grpId="1" nodeType="clickEffect">
                                  <p:stCondLst>
                                    <p:cond delay="0"/>
                                  </p:stCondLst>
                                  <p:childTnLst>
                                    <p:set>
                                      <p:cBhvr>
                                        <p:cTn id="273" dur="1" fill="hold">
                                          <p:stCondLst>
                                            <p:cond delay="0"/>
                                          </p:stCondLst>
                                        </p:cTn>
                                        <p:tgtEl>
                                          <p:spTgt spid="343"/>
                                        </p:tgtEl>
                                        <p:attrNameLst>
                                          <p:attrName>style.visibility</p:attrName>
                                        </p:attrNameLst>
                                      </p:cBhvr>
                                      <p:to>
                                        <p:strVal val="hidden"/>
                                      </p:to>
                                    </p:set>
                                  </p:childTnLst>
                                </p:cTn>
                              </p:par>
                              <p:par>
                                <p:cTn id="274" presetID="1" presetClass="exit" presetSubtype="0" fill="hold" grpId="1" nodeType="withEffect">
                                  <p:stCondLst>
                                    <p:cond delay="0"/>
                                  </p:stCondLst>
                                  <p:childTnLst>
                                    <p:set>
                                      <p:cBhvr>
                                        <p:cTn id="275" dur="1" fill="hold">
                                          <p:stCondLst>
                                            <p:cond delay="0"/>
                                          </p:stCondLst>
                                        </p:cTn>
                                        <p:tgtEl>
                                          <p:spTgt spid="346"/>
                                        </p:tgtEl>
                                        <p:attrNameLst>
                                          <p:attrName>style.visibility</p:attrName>
                                        </p:attrNameLst>
                                      </p:cBhvr>
                                      <p:to>
                                        <p:strVal val="hidden"/>
                                      </p:to>
                                    </p:set>
                                  </p:childTnLst>
                                </p:cTn>
                              </p:par>
                              <p:par>
                                <p:cTn id="276" presetID="10" presetClass="entr" presetSubtype="0" fill="hold" grpId="0" nodeType="withEffect">
                                  <p:stCondLst>
                                    <p:cond delay="0"/>
                                  </p:stCondLst>
                                  <p:childTnLst>
                                    <p:set>
                                      <p:cBhvr>
                                        <p:cTn id="277" dur="1" fill="hold">
                                          <p:stCondLst>
                                            <p:cond delay="0"/>
                                          </p:stCondLst>
                                        </p:cTn>
                                        <p:tgtEl>
                                          <p:spTgt spid="347"/>
                                        </p:tgtEl>
                                        <p:attrNameLst>
                                          <p:attrName>style.visibility</p:attrName>
                                        </p:attrNameLst>
                                      </p:cBhvr>
                                      <p:to>
                                        <p:strVal val="visible"/>
                                      </p:to>
                                    </p:set>
                                    <p:animEffect transition="in" filter="fade">
                                      <p:cBhvr>
                                        <p:cTn id="278" dur="500"/>
                                        <p:tgtEl>
                                          <p:spTgt spid="347"/>
                                        </p:tgtEl>
                                      </p:cBhvr>
                                    </p:animEffect>
                                  </p:childTnLst>
                                </p:cTn>
                              </p:par>
                            </p:childTnLst>
                          </p:cTn>
                        </p:par>
                      </p:childTnLst>
                    </p:cTn>
                  </p:par>
                  <p:par>
                    <p:cTn id="279" fill="hold">
                      <p:stCondLst>
                        <p:cond delay="indefinite"/>
                      </p:stCondLst>
                      <p:childTnLst>
                        <p:par>
                          <p:cTn id="280" fill="hold">
                            <p:stCondLst>
                              <p:cond delay="0"/>
                            </p:stCondLst>
                            <p:childTnLst>
                              <p:par>
                                <p:cTn id="281" presetID="22" presetClass="entr" presetSubtype="8" fill="hold" grpId="0" nodeType="clickEffect">
                                  <p:stCondLst>
                                    <p:cond delay="0"/>
                                  </p:stCondLst>
                                  <p:childTnLst>
                                    <p:set>
                                      <p:cBhvr>
                                        <p:cTn id="282" dur="1" fill="hold">
                                          <p:stCondLst>
                                            <p:cond delay="0"/>
                                          </p:stCondLst>
                                        </p:cTn>
                                        <p:tgtEl>
                                          <p:spTgt spid="344"/>
                                        </p:tgtEl>
                                        <p:attrNameLst>
                                          <p:attrName>style.visibility</p:attrName>
                                        </p:attrNameLst>
                                      </p:cBhvr>
                                      <p:to>
                                        <p:strVal val="visible"/>
                                      </p:to>
                                    </p:set>
                                    <p:animEffect transition="in" filter="wipe(left)">
                                      <p:cBhvr>
                                        <p:cTn id="283" dur="500"/>
                                        <p:tgtEl>
                                          <p:spTgt spid="344"/>
                                        </p:tgtEl>
                                      </p:cBhvr>
                                    </p:animEffect>
                                  </p:childTnLst>
                                </p:cTn>
                              </p:par>
                            </p:childTnLst>
                          </p:cTn>
                        </p:par>
                      </p:childTnLst>
                    </p:cTn>
                  </p:par>
                  <p:par>
                    <p:cTn id="284" fill="hold">
                      <p:stCondLst>
                        <p:cond delay="indefinite"/>
                      </p:stCondLst>
                      <p:childTnLst>
                        <p:par>
                          <p:cTn id="285" fill="hold">
                            <p:stCondLst>
                              <p:cond delay="0"/>
                            </p:stCondLst>
                            <p:childTnLst>
                              <p:par>
                                <p:cTn id="286" presetID="1" presetClass="entr" presetSubtype="0" fill="hold" grpId="0" nodeType="clickEffect">
                                  <p:stCondLst>
                                    <p:cond delay="0"/>
                                  </p:stCondLst>
                                  <p:childTnLst>
                                    <p:set>
                                      <p:cBhvr>
                                        <p:cTn id="287" dur="1" fill="hold">
                                          <p:stCondLst>
                                            <p:cond delay="0"/>
                                          </p:stCondLst>
                                        </p:cTn>
                                        <p:tgtEl>
                                          <p:spTgt spid="338"/>
                                        </p:tgtEl>
                                        <p:attrNameLst>
                                          <p:attrName>style.visibility</p:attrName>
                                        </p:attrNameLst>
                                      </p:cBhvr>
                                      <p:to>
                                        <p:strVal val="visible"/>
                                      </p:to>
                                    </p:set>
                                  </p:childTnLst>
                                </p:cTn>
                              </p:par>
                            </p:childTnLst>
                          </p:cTn>
                        </p:par>
                      </p:childTnLst>
                    </p:cTn>
                  </p:par>
                  <p:par>
                    <p:cTn id="288" fill="hold">
                      <p:stCondLst>
                        <p:cond delay="indefinite"/>
                      </p:stCondLst>
                      <p:childTnLst>
                        <p:par>
                          <p:cTn id="289" fill="hold">
                            <p:stCondLst>
                              <p:cond delay="0"/>
                            </p:stCondLst>
                            <p:childTnLst>
                              <p:par>
                                <p:cTn id="290" presetID="1" presetClass="entr" presetSubtype="0" fill="hold" grpId="0" nodeType="clickEffect">
                                  <p:stCondLst>
                                    <p:cond delay="0"/>
                                  </p:stCondLst>
                                  <p:childTnLst>
                                    <p:set>
                                      <p:cBhvr>
                                        <p:cTn id="291" dur="1" fill="hold">
                                          <p:stCondLst>
                                            <p:cond delay="0"/>
                                          </p:stCondLst>
                                        </p:cTn>
                                        <p:tgtEl>
                                          <p:spTgt spid="339"/>
                                        </p:tgtEl>
                                        <p:attrNameLst>
                                          <p:attrName>style.visibility</p:attrName>
                                        </p:attrNameLst>
                                      </p:cBhvr>
                                      <p:to>
                                        <p:strVal val="visible"/>
                                      </p:to>
                                    </p:set>
                                  </p:childTnLst>
                                </p:cTn>
                              </p:par>
                            </p:childTnLst>
                          </p:cTn>
                        </p:par>
                      </p:childTnLst>
                    </p:cTn>
                  </p:par>
                  <p:par>
                    <p:cTn id="292" fill="hold">
                      <p:stCondLst>
                        <p:cond delay="indefinite"/>
                      </p:stCondLst>
                      <p:childTnLst>
                        <p:par>
                          <p:cTn id="293" fill="hold">
                            <p:stCondLst>
                              <p:cond delay="0"/>
                            </p:stCondLst>
                            <p:childTnLst>
                              <p:par>
                                <p:cTn id="294" presetID="1" presetClass="exit" presetSubtype="0" fill="hold" grpId="1" nodeType="clickEffect">
                                  <p:stCondLst>
                                    <p:cond delay="0"/>
                                  </p:stCondLst>
                                  <p:childTnLst>
                                    <p:set>
                                      <p:cBhvr>
                                        <p:cTn id="295" dur="1" fill="hold">
                                          <p:stCondLst>
                                            <p:cond delay="0"/>
                                          </p:stCondLst>
                                        </p:cTn>
                                        <p:tgtEl>
                                          <p:spTgt spid="347"/>
                                        </p:tgtEl>
                                        <p:attrNameLst>
                                          <p:attrName>style.visibility</p:attrName>
                                        </p:attrNameLst>
                                      </p:cBhvr>
                                      <p:to>
                                        <p:strVal val="hidden"/>
                                      </p:to>
                                    </p:set>
                                  </p:childTnLst>
                                </p:cTn>
                              </p:par>
                              <p:par>
                                <p:cTn id="296" presetID="1" presetClass="exit" presetSubtype="0" fill="hold" grpId="1" nodeType="withEffect">
                                  <p:stCondLst>
                                    <p:cond delay="0"/>
                                  </p:stCondLst>
                                  <p:childTnLst>
                                    <p:set>
                                      <p:cBhvr>
                                        <p:cTn id="297" dur="1" fill="hold">
                                          <p:stCondLst>
                                            <p:cond delay="0"/>
                                          </p:stCondLst>
                                        </p:cTn>
                                        <p:tgtEl>
                                          <p:spTgt spid="344"/>
                                        </p:tgtEl>
                                        <p:attrNameLst>
                                          <p:attrName>style.visibility</p:attrName>
                                        </p:attrNameLst>
                                      </p:cBhvr>
                                      <p:to>
                                        <p:strVal val="hidden"/>
                                      </p:to>
                                    </p:set>
                                  </p:childTnLst>
                                </p:cTn>
                              </p:par>
                              <p:par>
                                <p:cTn id="298" presetID="1" presetClass="exit" presetSubtype="0" fill="hold" grpId="0" nodeType="withEffect">
                                  <p:stCondLst>
                                    <p:cond delay="0"/>
                                  </p:stCondLst>
                                  <p:childTnLst>
                                    <p:set>
                                      <p:cBhvr>
                                        <p:cTn id="299" dur="1" fill="hold">
                                          <p:stCondLst>
                                            <p:cond delay="0"/>
                                          </p:stCondLst>
                                        </p:cTn>
                                        <p:tgtEl>
                                          <p:spTgt spid="345"/>
                                        </p:tgtEl>
                                        <p:attrNameLst>
                                          <p:attrName>style.visibility</p:attrName>
                                        </p:attrNameLst>
                                      </p:cBhvr>
                                      <p:to>
                                        <p:strVal val="hidden"/>
                                      </p:to>
                                    </p:set>
                                  </p:childTnLst>
                                </p:cTn>
                              </p:par>
                            </p:childTnLst>
                          </p:cTn>
                        </p:par>
                      </p:childTnLst>
                    </p:cTn>
                  </p:par>
                  <p:par>
                    <p:cTn id="300" fill="hold">
                      <p:stCondLst>
                        <p:cond delay="indefinite"/>
                      </p:stCondLst>
                      <p:childTnLst>
                        <p:par>
                          <p:cTn id="301" fill="hold">
                            <p:stCondLst>
                              <p:cond delay="0"/>
                            </p:stCondLst>
                            <p:childTnLst>
                              <p:par>
                                <p:cTn id="302" presetID="1" presetClass="entr" presetSubtype="0" fill="hold" grpId="0" nodeType="clickEffect">
                                  <p:stCondLst>
                                    <p:cond delay="0"/>
                                  </p:stCondLst>
                                  <p:childTnLst>
                                    <p:set>
                                      <p:cBhvr>
                                        <p:cTn id="303" dur="1" fill="hold">
                                          <p:stCondLst>
                                            <p:cond delay="0"/>
                                          </p:stCondLst>
                                        </p:cTn>
                                        <p:tgtEl>
                                          <p:spTgt spid="349"/>
                                        </p:tgtEl>
                                        <p:attrNameLst>
                                          <p:attrName>style.visibility</p:attrName>
                                        </p:attrNameLst>
                                      </p:cBhvr>
                                      <p:to>
                                        <p:strVal val="visible"/>
                                      </p:to>
                                    </p:set>
                                  </p:childTnLst>
                                </p:cTn>
                              </p:par>
                            </p:childTnLst>
                          </p:cTn>
                        </p:par>
                      </p:childTnLst>
                    </p:cTn>
                  </p:par>
                  <p:par>
                    <p:cTn id="304" fill="hold">
                      <p:stCondLst>
                        <p:cond delay="indefinite"/>
                      </p:stCondLst>
                      <p:childTnLst>
                        <p:par>
                          <p:cTn id="305" fill="hold">
                            <p:stCondLst>
                              <p:cond delay="0"/>
                            </p:stCondLst>
                            <p:childTnLst>
                              <p:par>
                                <p:cTn id="306" presetID="1" presetClass="entr" presetSubtype="0" fill="hold" grpId="0" nodeType="clickEffect">
                                  <p:stCondLst>
                                    <p:cond delay="0"/>
                                  </p:stCondLst>
                                  <p:childTnLst>
                                    <p:set>
                                      <p:cBhvr>
                                        <p:cTn id="307" dur="1" fill="hold">
                                          <p:stCondLst>
                                            <p:cond delay="0"/>
                                          </p:stCondLst>
                                        </p:cTn>
                                        <p:tgtEl>
                                          <p:spTgt spid="350"/>
                                        </p:tgtEl>
                                        <p:attrNameLst>
                                          <p:attrName>style.visibility</p:attrName>
                                        </p:attrNameLst>
                                      </p:cBhvr>
                                      <p:to>
                                        <p:strVal val="visible"/>
                                      </p:to>
                                    </p:set>
                                  </p:childTnLst>
                                </p:cTn>
                              </p:par>
                            </p:childTnLst>
                          </p:cTn>
                        </p:par>
                      </p:childTnLst>
                    </p:cTn>
                  </p:par>
                  <p:par>
                    <p:cTn id="308" fill="hold">
                      <p:stCondLst>
                        <p:cond delay="indefinite"/>
                      </p:stCondLst>
                      <p:childTnLst>
                        <p:par>
                          <p:cTn id="309" fill="hold">
                            <p:stCondLst>
                              <p:cond delay="0"/>
                            </p:stCondLst>
                            <p:childTnLst>
                              <p:par>
                                <p:cTn id="310" presetID="10" presetClass="entr" presetSubtype="0" fill="hold" nodeType="clickEffect">
                                  <p:stCondLst>
                                    <p:cond delay="0"/>
                                  </p:stCondLst>
                                  <p:childTnLst>
                                    <p:set>
                                      <p:cBhvr>
                                        <p:cTn id="311" dur="1" fill="hold">
                                          <p:stCondLst>
                                            <p:cond delay="0"/>
                                          </p:stCondLst>
                                        </p:cTn>
                                        <p:tgtEl>
                                          <p:spTgt spid="354"/>
                                        </p:tgtEl>
                                        <p:attrNameLst>
                                          <p:attrName>style.visibility</p:attrName>
                                        </p:attrNameLst>
                                      </p:cBhvr>
                                      <p:to>
                                        <p:strVal val="visible"/>
                                      </p:to>
                                    </p:set>
                                    <p:animEffect transition="in" filter="fade">
                                      <p:cBhvr>
                                        <p:cTn id="312" dur="500"/>
                                        <p:tgtEl>
                                          <p:spTgt spid="354"/>
                                        </p:tgtEl>
                                      </p:cBhvr>
                                    </p:animEffect>
                                  </p:childTnLst>
                                </p:cTn>
                              </p:par>
                            </p:childTnLst>
                          </p:cTn>
                        </p:par>
                      </p:childTnLst>
                    </p:cTn>
                  </p:par>
                  <p:par>
                    <p:cTn id="313" fill="hold">
                      <p:stCondLst>
                        <p:cond delay="indefinite"/>
                      </p:stCondLst>
                      <p:childTnLst>
                        <p:par>
                          <p:cTn id="314" fill="hold">
                            <p:stCondLst>
                              <p:cond delay="0"/>
                            </p:stCondLst>
                            <p:childTnLst>
                              <p:par>
                                <p:cTn id="315" presetID="1" presetClass="exit" presetSubtype="0" fill="hold" nodeType="clickEffect">
                                  <p:stCondLst>
                                    <p:cond delay="0"/>
                                  </p:stCondLst>
                                  <p:childTnLst>
                                    <p:set>
                                      <p:cBhvr>
                                        <p:cTn id="316" dur="1" fill="hold">
                                          <p:stCondLst>
                                            <p:cond delay="0"/>
                                          </p:stCondLst>
                                        </p:cTn>
                                        <p:tgtEl>
                                          <p:spTgt spid="354"/>
                                        </p:tgtEl>
                                        <p:attrNameLst>
                                          <p:attrName>style.visibility</p:attrName>
                                        </p:attrNameLst>
                                      </p:cBhvr>
                                      <p:to>
                                        <p:strVal val="hidden"/>
                                      </p:to>
                                    </p:set>
                                  </p:childTnLst>
                                </p:cTn>
                              </p:par>
                            </p:childTnLst>
                          </p:cTn>
                        </p:par>
                      </p:childTnLst>
                    </p:cTn>
                  </p:par>
                  <p:par>
                    <p:cTn id="317" fill="hold">
                      <p:stCondLst>
                        <p:cond delay="indefinite"/>
                      </p:stCondLst>
                      <p:childTnLst>
                        <p:par>
                          <p:cTn id="318" fill="hold">
                            <p:stCondLst>
                              <p:cond delay="0"/>
                            </p:stCondLst>
                            <p:childTnLst>
                              <p:par>
                                <p:cTn id="319" presetID="10" presetClass="entr" presetSubtype="0" fill="hold" grpId="1" nodeType="clickEffect">
                                  <p:stCondLst>
                                    <p:cond delay="0"/>
                                  </p:stCondLst>
                                  <p:childTnLst>
                                    <p:set>
                                      <p:cBhvr>
                                        <p:cTn id="320" dur="1" fill="hold">
                                          <p:stCondLst>
                                            <p:cond delay="0"/>
                                          </p:stCondLst>
                                        </p:cTn>
                                        <p:tgtEl>
                                          <p:spTgt spid="357"/>
                                        </p:tgtEl>
                                        <p:attrNameLst>
                                          <p:attrName>style.visibility</p:attrName>
                                        </p:attrNameLst>
                                      </p:cBhvr>
                                      <p:to>
                                        <p:strVal val="visible"/>
                                      </p:to>
                                    </p:set>
                                    <p:animEffect transition="in" filter="fade">
                                      <p:cBhvr>
                                        <p:cTn id="321" dur="500"/>
                                        <p:tgtEl>
                                          <p:spTgt spid="357"/>
                                        </p:tgtEl>
                                      </p:cBhvr>
                                    </p:animEffect>
                                  </p:childTnLst>
                                </p:cTn>
                              </p:par>
                              <p:par>
                                <p:cTn id="322" presetID="10" presetClass="entr" presetSubtype="0" fill="hold" grpId="0" nodeType="withEffect">
                                  <p:stCondLst>
                                    <p:cond delay="0"/>
                                  </p:stCondLst>
                                  <p:childTnLst>
                                    <p:set>
                                      <p:cBhvr>
                                        <p:cTn id="323" dur="1" fill="hold">
                                          <p:stCondLst>
                                            <p:cond delay="0"/>
                                          </p:stCondLst>
                                        </p:cTn>
                                        <p:tgtEl>
                                          <p:spTgt spid="358"/>
                                        </p:tgtEl>
                                        <p:attrNameLst>
                                          <p:attrName>style.visibility</p:attrName>
                                        </p:attrNameLst>
                                      </p:cBhvr>
                                      <p:to>
                                        <p:strVal val="visible"/>
                                      </p:to>
                                    </p:set>
                                    <p:animEffect transition="in" filter="fade">
                                      <p:cBhvr>
                                        <p:cTn id="324" dur="500"/>
                                        <p:tgtEl>
                                          <p:spTgt spid="358"/>
                                        </p:tgtEl>
                                      </p:cBhvr>
                                    </p:animEffect>
                                  </p:childTnLst>
                                </p:cTn>
                              </p:par>
                            </p:childTnLst>
                          </p:cTn>
                        </p:par>
                      </p:childTnLst>
                    </p:cTn>
                  </p:par>
                  <p:par>
                    <p:cTn id="325" fill="hold">
                      <p:stCondLst>
                        <p:cond delay="indefinite"/>
                      </p:stCondLst>
                      <p:childTnLst>
                        <p:par>
                          <p:cTn id="326" fill="hold">
                            <p:stCondLst>
                              <p:cond delay="0"/>
                            </p:stCondLst>
                            <p:childTnLst>
                              <p:par>
                                <p:cTn id="327" presetID="22" presetClass="entr" presetSubtype="8" fill="hold" grpId="0" nodeType="clickEffect">
                                  <p:stCondLst>
                                    <p:cond delay="0"/>
                                  </p:stCondLst>
                                  <p:childTnLst>
                                    <p:set>
                                      <p:cBhvr>
                                        <p:cTn id="328" dur="1" fill="hold">
                                          <p:stCondLst>
                                            <p:cond delay="0"/>
                                          </p:stCondLst>
                                        </p:cTn>
                                        <p:tgtEl>
                                          <p:spTgt spid="360"/>
                                        </p:tgtEl>
                                        <p:attrNameLst>
                                          <p:attrName>style.visibility</p:attrName>
                                        </p:attrNameLst>
                                      </p:cBhvr>
                                      <p:to>
                                        <p:strVal val="visible"/>
                                      </p:to>
                                    </p:set>
                                    <p:animEffect transition="in" filter="wipe(left)">
                                      <p:cBhvr>
                                        <p:cTn id="329" dur="500"/>
                                        <p:tgtEl>
                                          <p:spTgt spid="360"/>
                                        </p:tgtEl>
                                      </p:cBhvr>
                                    </p:animEffect>
                                  </p:childTnLst>
                                </p:cTn>
                              </p:par>
                            </p:childTnLst>
                          </p:cTn>
                        </p:par>
                      </p:childTnLst>
                    </p:cTn>
                  </p:par>
                  <p:par>
                    <p:cTn id="330" fill="hold">
                      <p:stCondLst>
                        <p:cond delay="indefinite"/>
                      </p:stCondLst>
                      <p:childTnLst>
                        <p:par>
                          <p:cTn id="331" fill="hold">
                            <p:stCondLst>
                              <p:cond delay="0"/>
                            </p:stCondLst>
                            <p:childTnLst>
                              <p:par>
                                <p:cTn id="332" presetID="1" presetClass="entr" presetSubtype="0" fill="hold" grpId="0" nodeType="clickEffect">
                                  <p:stCondLst>
                                    <p:cond delay="0"/>
                                  </p:stCondLst>
                                  <p:childTnLst>
                                    <p:set>
                                      <p:cBhvr>
                                        <p:cTn id="333" dur="1" fill="hold">
                                          <p:stCondLst>
                                            <p:cond delay="0"/>
                                          </p:stCondLst>
                                        </p:cTn>
                                        <p:tgtEl>
                                          <p:spTgt spid="351"/>
                                        </p:tgtEl>
                                        <p:attrNameLst>
                                          <p:attrName>style.visibility</p:attrName>
                                        </p:attrNameLst>
                                      </p:cBhvr>
                                      <p:to>
                                        <p:strVal val="visible"/>
                                      </p:to>
                                    </p:set>
                                  </p:childTnLst>
                                </p:cTn>
                              </p:par>
                            </p:childTnLst>
                          </p:cTn>
                        </p:par>
                      </p:childTnLst>
                    </p:cTn>
                  </p:par>
                  <p:par>
                    <p:cTn id="334" fill="hold">
                      <p:stCondLst>
                        <p:cond delay="indefinite"/>
                      </p:stCondLst>
                      <p:childTnLst>
                        <p:par>
                          <p:cTn id="335" fill="hold">
                            <p:stCondLst>
                              <p:cond delay="0"/>
                            </p:stCondLst>
                            <p:childTnLst>
                              <p:par>
                                <p:cTn id="336" presetID="1" presetClass="entr" presetSubtype="0" fill="hold" grpId="0" nodeType="clickEffect">
                                  <p:stCondLst>
                                    <p:cond delay="0"/>
                                  </p:stCondLst>
                                  <p:childTnLst>
                                    <p:set>
                                      <p:cBhvr>
                                        <p:cTn id="337" dur="1" fill="hold">
                                          <p:stCondLst>
                                            <p:cond delay="0"/>
                                          </p:stCondLst>
                                        </p:cTn>
                                        <p:tgtEl>
                                          <p:spTgt spid="352"/>
                                        </p:tgtEl>
                                        <p:attrNameLst>
                                          <p:attrName>style.visibility</p:attrName>
                                        </p:attrNameLst>
                                      </p:cBhvr>
                                      <p:to>
                                        <p:strVal val="visible"/>
                                      </p:to>
                                    </p:set>
                                  </p:childTnLst>
                                </p:cTn>
                              </p:par>
                            </p:childTnLst>
                          </p:cTn>
                        </p:par>
                      </p:childTnLst>
                    </p:cTn>
                  </p:par>
                  <p:par>
                    <p:cTn id="338" fill="hold">
                      <p:stCondLst>
                        <p:cond delay="indefinite"/>
                      </p:stCondLst>
                      <p:childTnLst>
                        <p:par>
                          <p:cTn id="339" fill="hold">
                            <p:stCondLst>
                              <p:cond delay="0"/>
                            </p:stCondLst>
                            <p:childTnLst>
                              <p:par>
                                <p:cTn id="340" presetID="1" presetClass="exit" presetSubtype="0" fill="hold" grpId="1" nodeType="clickEffect">
                                  <p:stCondLst>
                                    <p:cond delay="0"/>
                                  </p:stCondLst>
                                  <p:childTnLst>
                                    <p:set>
                                      <p:cBhvr>
                                        <p:cTn id="341" dur="1" fill="hold">
                                          <p:stCondLst>
                                            <p:cond delay="0"/>
                                          </p:stCondLst>
                                        </p:cTn>
                                        <p:tgtEl>
                                          <p:spTgt spid="360"/>
                                        </p:tgtEl>
                                        <p:attrNameLst>
                                          <p:attrName>style.visibility</p:attrName>
                                        </p:attrNameLst>
                                      </p:cBhvr>
                                      <p:to>
                                        <p:strVal val="hidden"/>
                                      </p:to>
                                    </p:set>
                                  </p:childTnLst>
                                </p:cTn>
                              </p:par>
                              <p:par>
                                <p:cTn id="342" presetID="1" presetClass="exit" presetSubtype="0" fill="hold" grpId="1" nodeType="withEffect">
                                  <p:stCondLst>
                                    <p:cond delay="0"/>
                                  </p:stCondLst>
                                  <p:childTnLst>
                                    <p:set>
                                      <p:cBhvr>
                                        <p:cTn id="343" dur="1" fill="hold">
                                          <p:stCondLst>
                                            <p:cond delay="0"/>
                                          </p:stCondLst>
                                        </p:cTn>
                                        <p:tgtEl>
                                          <p:spTgt spid="358"/>
                                        </p:tgtEl>
                                        <p:attrNameLst>
                                          <p:attrName>style.visibility</p:attrName>
                                        </p:attrNameLst>
                                      </p:cBhvr>
                                      <p:to>
                                        <p:strVal val="hidden"/>
                                      </p:to>
                                    </p:set>
                                  </p:childTnLst>
                                </p:cTn>
                              </p:par>
                              <p:par>
                                <p:cTn id="344" presetID="10" presetClass="entr" presetSubtype="0" fill="hold" grpId="0" nodeType="withEffect">
                                  <p:stCondLst>
                                    <p:cond delay="0"/>
                                  </p:stCondLst>
                                  <p:childTnLst>
                                    <p:set>
                                      <p:cBhvr>
                                        <p:cTn id="345" dur="1" fill="hold">
                                          <p:stCondLst>
                                            <p:cond delay="0"/>
                                          </p:stCondLst>
                                        </p:cTn>
                                        <p:tgtEl>
                                          <p:spTgt spid="359"/>
                                        </p:tgtEl>
                                        <p:attrNameLst>
                                          <p:attrName>style.visibility</p:attrName>
                                        </p:attrNameLst>
                                      </p:cBhvr>
                                      <p:to>
                                        <p:strVal val="visible"/>
                                      </p:to>
                                    </p:set>
                                    <p:animEffect transition="in" filter="fade">
                                      <p:cBhvr>
                                        <p:cTn id="346" dur="500"/>
                                        <p:tgtEl>
                                          <p:spTgt spid="359"/>
                                        </p:tgtEl>
                                      </p:cBhvr>
                                    </p:animEffect>
                                  </p:childTnLst>
                                </p:cTn>
                              </p:par>
                            </p:childTnLst>
                          </p:cTn>
                        </p:par>
                      </p:childTnLst>
                    </p:cTn>
                  </p:par>
                  <p:par>
                    <p:cTn id="347" fill="hold">
                      <p:stCondLst>
                        <p:cond delay="indefinite"/>
                      </p:stCondLst>
                      <p:childTnLst>
                        <p:par>
                          <p:cTn id="348" fill="hold">
                            <p:stCondLst>
                              <p:cond delay="0"/>
                            </p:stCondLst>
                            <p:childTnLst>
                              <p:par>
                                <p:cTn id="349" presetID="22" presetClass="entr" presetSubtype="8" fill="hold" grpId="0" nodeType="clickEffect">
                                  <p:stCondLst>
                                    <p:cond delay="0"/>
                                  </p:stCondLst>
                                  <p:childTnLst>
                                    <p:set>
                                      <p:cBhvr>
                                        <p:cTn id="350" dur="1" fill="hold">
                                          <p:stCondLst>
                                            <p:cond delay="0"/>
                                          </p:stCondLst>
                                        </p:cTn>
                                        <p:tgtEl>
                                          <p:spTgt spid="361"/>
                                        </p:tgtEl>
                                        <p:attrNameLst>
                                          <p:attrName>style.visibility</p:attrName>
                                        </p:attrNameLst>
                                      </p:cBhvr>
                                      <p:to>
                                        <p:strVal val="visible"/>
                                      </p:to>
                                    </p:set>
                                    <p:animEffect transition="in" filter="wipe(left)">
                                      <p:cBhvr>
                                        <p:cTn id="351" dur="500"/>
                                        <p:tgtEl>
                                          <p:spTgt spid="361"/>
                                        </p:tgtEl>
                                      </p:cBhvr>
                                    </p:animEffect>
                                  </p:childTnLst>
                                </p:cTn>
                              </p:par>
                            </p:childTnLst>
                          </p:cTn>
                        </p:par>
                      </p:childTnLst>
                    </p:cTn>
                  </p:par>
                  <p:par>
                    <p:cTn id="352" fill="hold">
                      <p:stCondLst>
                        <p:cond delay="indefinite"/>
                      </p:stCondLst>
                      <p:childTnLst>
                        <p:par>
                          <p:cTn id="353" fill="hold">
                            <p:stCondLst>
                              <p:cond delay="0"/>
                            </p:stCondLst>
                            <p:childTnLst>
                              <p:par>
                                <p:cTn id="354" presetID="1" presetClass="entr" presetSubtype="0" fill="hold" grpId="0" nodeType="clickEffect">
                                  <p:stCondLst>
                                    <p:cond delay="0"/>
                                  </p:stCondLst>
                                  <p:childTnLst>
                                    <p:set>
                                      <p:cBhvr>
                                        <p:cTn id="355" dur="1" fill="hold">
                                          <p:stCondLst>
                                            <p:cond delay="0"/>
                                          </p:stCondLst>
                                        </p:cTn>
                                        <p:tgtEl>
                                          <p:spTgt spid="353"/>
                                        </p:tgtEl>
                                        <p:attrNameLst>
                                          <p:attrName>style.visibility</p:attrName>
                                        </p:attrNameLst>
                                      </p:cBhvr>
                                      <p:to>
                                        <p:strVal val="visible"/>
                                      </p:to>
                                    </p:set>
                                  </p:childTnLst>
                                </p:cTn>
                              </p:par>
                            </p:childTnLst>
                          </p:cTn>
                        </p:par>
                      </p:childTnLst>
                    </p:cTn>
                  </p:par>
                  <p:par>
                    <p:cTn id="356" fill="hold">
                      <p:stCondLst>
                        <p:cond delay="indefinite"/>
                      </p:stCondLst>
                      <p:childTnLst>
                        <p:par>
                          <p:cTn id="357" fill="hold">
                            <p:stCondLst>
                              <p:cond delay="0"/>
                            </p:stCondLst>
                            <p:childTnLst>
                              <p:par>
                                <p:cTn id="358" presetID="1" presetClass="exit" presetSubtype="0" fill="hold" grpId="1" nodeType="clickEffect">
                                  <p:stCondLst>
                                    <p:cond delay="0"/>
                                  </p:stCondLst>
                                  <p:childTnLst>
                                    <p:set>
                                      <p:cBhvr>
                                        <p:cTn id="359" dur="1" fill="hold">
                                          <p:stCondLst>
                                            <p:cond delay="0"/>
                                          </p:stCondLst>
                                        </p:cTn>
                                        <p:tgtEl>
                                          <p:spTgt spid="359"/>
                                        </p:tgtEl>
                                        <p:attrNameLst>
                                          <p:attrName>style.visibility</p:attrName>
                                        </p:attrNameLst>
                                      </p:cBhvr>
                                      <p:to>
                                        <p:strVal val="hidden"/>
                                      </p:to>
                                    </p:set>
                                  </p:childTnLst>
                                </p:cTn>
                              </p:par>
                              <p:par>
                                <p:cTn id="360" presetID="1" presetClass="exit" presetSubtype="0" fill="hold" grpId="1" nodeType="withEffect">
                                  <p:stCondLst>
                                    <p:cond delay="0"/>
                                  </p:stCondLst>
                                  <p:childTnLst>
                                    <p:set>
                                      <p:cBhvr>
                                        <p:cTn id="361" dur="1" fill="hold">
                                          <p:stCondLst>
                                            <p:cond delay="0"/>
                                          </p:stCondLst>
                                        </p:cTn>
                                        <p:tgtEl>
                                          <p:spTgt spid="361"/>
                                        </p:tgtEl>
                                        <p:attrNameLst>
                                          <p:attrName>style.visibility</p:attrName>
                                        </p:attrNameLst>
                                      </p:cBhvr>
                                      <p:to>
                                        <p:strVal val="hidden"/>
                                      </p:to>
                                    </p:set>
                                  </p:childTnLst>
                                </p:cTn>
                              </p:par>
                              <p:par>
                                <p:cTn id="362" presetID="1" presetClass="exit" presetSubtype="0" fill="hold" grpId="0" nodeType="withEffect">
                                  <p:stCondLst>
                                    <p:cond delay="0"/>
                                  </p:stCondLst>
                                  <p:childTnLst>
                                    <p:set>
                                      <p:cBhvr>
                                        <p:cTn id="363" dur="1" fill="hold">
                                          <p:stCondLst>
                                            <p:cond delay="0"/>
                                          </p:stCondLst>
                                        </p:cTn>
                                        <p:tgtEl>
                                          <p:spTgt spid="357"/>
                                        </p:tgtEl>
                                        <p:attrNameLst>
                                          <p:attrName>style.visibility</p:attrName>
                                        </p:attrNameLst>
                                      </p:cBhvr>
                                      <p:to>
                                        <p:strVal val="hidden"/>
                                      </p:to>
                                    </p:set>
                                  </p:childTnLst>
                                </p:cTn>
                              </p:par>
                            </p:childTnLst>
                          </p:cTn>
                        </p:par>
                      </p:childTnLst>
                    </p:cTn>
                  </p:par>
                  <p:par>
                    <p:cTn id="364" fill="hold">
                      <p:stCondLst>
                        <p:cond delay="indefinite"/>
                      </p:stCondLst>
                      <p:childTnLst>
                        <p:par>
                          <p:cTn id="365" fill="hold">
                            <p:stCondLst>
                              <p:cond delay="0"/>
                            </p:stCondLst>
                            <p:childTnLst>
                              <p:par>
                                <p:cTn id="366" presetID="1" presetClass="entr" presetSubtype="0" fill="hold" grpId="0" nodeType="clickEffect">
                                  <p:stCondLst>
                                    <p:cond delay="0"/>
                                  </p:stCondLst>
                                  <p:childTnLst>
                                    <p:set>
                                      <p:cBhvr>
                                        <p:cTn id="367" dur="1" fill="hold">
                                          <p:stCondLst>
                                            <p:cond delay="0"/>
                                          </p:stCondLst>
                                        </p:cTn>
                                        <p:tgtEl>
                                          <p:spTgt spid="396"/>
                                        </p:tgtEl>
                                        <p:attrNameLst>
                                          <p:attrName>style.visibility</p:attrName>
                                        </p:attrNameLst>
                                      </p:cBhvr>
                                      <p:to>
                                        <p:strVal val="visible"/>
                                      </p:to>
                                    </p:set>
                                  </p:childTnLst>
                                </p:cTn>
                              </p:par>
                            </p:childTnLst>
                          </p:cTn>
                        </p:par>
                      </p:childTnLst>
                    </p:cTn>
                  </p:par>
                  <p:par>
                    <p:cTn id="368" fill="hold">
                      <p:stCondLst>
                        <p:cond delay="indefinite"/>
                      </p:stCondLst>
                      <p:childTnLst>
                        <p:par>
                          <p:cTn id="369" fill="hold">
                            <p:stCondLst>
                              <p:cond delay="0"/>
                            </p:stCondLst>
                            <p:childTnLst>
                              <p:par>
                                <p:cTn id="370" presetID="1" presetClass="entr" presetSubtype="0" fill="hold" grpId="0" nodeType="clickEffect">
                                  <p:stCondLst>
                                    <p:cond delay="0"/>
                                  </p:stCondLst>
                                  <p:childTnLst>
                                    <p:set>
                                      <p:cBhvr>
                                        <p:cTn id="371" dur="1" fill="hold">
                                          <p:stCondLst>
                                            <p:cond delay="0"/>
                                          </p:stCondLst>
                                        </p:cTn>
                                        <p:tgtEl>
                                          <p:spTgt spid="362"/>
                                        </p:tgtEl>
                                        <p:attrNameLst>
                                          <p:attrName>style.visibility</p:attrName>
                                        </p:attrNameLst>
                                      </p:cBhvr>
                                      <p:to>
                                        <p:strVal val="visible"/>
                                      </p:to>
                                    </p:set>
                                  </p:childTnLst>
                                </p:cTn>
                              </p:par>
                            </p:childTnLst>
                          </p:cTn>
                        </p:par>
                      </p:childTnLst>
                    </p:cTn>
                  </p:par>
                  <p:par>
                    <p:cTn id="372" fill="hold">
                      <p:stCondLst>
                        <p:cond delay="indefinite"/>
                      </p:stCondLst>
                      <p:childTnLst>
                        <p:par>
                          <p:cTn id="373" fill="hold">
                            <p:stCondLst>
                              <p:cond delay="0"/>
                            </p:stCondLst>
                            <p:childTnLst>
                              <p:par>
                                <p:cTn id="374" presetID="1" presetClass="entr" presetSubtype="0" fill="hold" grpId="0" nodeType="clickEffect">
                                  <p:stCondLst>
                                    <p:cond delay="0"/>
                                  </p:stCondLst>
                                  <p:childTnLst>
                                    <p:set>
                                      <p:cBhvr>
                                        <p:cTn id="375" dur="1" fill="hold">
                                          <p:stCondLst>
                                            <p:cond delay="0"/>
                                          </p:stCondLst>
                                        </p:cTn>
                                        <p:tgtEl>
                                          <p:spTgt spid="363"/>
                                        </p:tgtEl>
                                        <p:attrNameLst>
                                          <p:attrName>style.visibility</p:attrName>
                                        </p:attrNameLst>
                                      </p:cBhvr>
                                      <p:to>
                                        <p:strVal val="visible"/>
                                      </p:to>
                                    </p:set>
                                  </p:childTnLst>
                                </p:cTn>
                              </p:par>
                            </p:childTnLst>
                          </p:cTn>
                        </p:par>
                      </p:childTnLst>
                    </p:cTn>
                  </p:par>
                  <p:par>
                    <p:cTn id="376" fill="hold">
                      <p:stCondLst>
                        <p:cond delay="indefinite"/>
                      </p:stCondLst>
                      <p:childTnLst>
                        <p:par>
                          <p:cTn id="377" fill="hold">
                            <p:stCondLst>
                              <p:cond delay="0"/>
                            </p:stCondLst>
                            <p:childTnLst>
                              <p:par>
                                <p:cTn id="378" presetID="1" presetClass="entr" presetSubtype="0" fill="hold" grpId="0" nodeType="clickEffect">
                                  <p:stCondLst>
                                    <p:cond delay="0"/>
                                  </p:stCondLst>
                                  <p:childTnLst>
                                    <p:set>
                                      <p:cBhvr>
                                        <p:cTn id="379" dur="1" fill="hold">
                                          <p:stCondLst>
                                            <p:cond delay="0"/>
                                          </p:stCondLst>
                                        </p:cTn>
                                        <p:tgtEl>
                                          <p:spTgt spid="364"/>
                                        </p:tgtEl>
                                        <p:attrNameLst>
                                          <p:attrName>style.visibility</p:attrName>
                                        </p:attrNameLst>
                                      </p:cBhvr>
                                      <p:to>
                                        <p:strVal val="visible"/>
                                      </p:to>
                                    </p:set>
                                  </p:childTnLst>
                                </p:cTn>
                              </p:par>
                            </p:childTnLst>
                          </p:cTn>
                        </p:par>
                      </p:childTnLst>
                    </p:cTn>
                  </p:par>
                  <p:par>
                    <p:cTn id="380" fill="hold">
                      <p:stCondLst>
                        <p:cond delay="indefinite"/>
                      </p:stCondLst>
                      <p:childTnLst>
                        <p:par>
                          <p:cTn id="381" fill="hold">
                            <p:stCondLst>
                              <p:cond delay="0"/>
                            </p:stCondLst>
                            <p:childTnLst>
                              <p:par>
                                <p:cTn id="382" presetID="1" presetClass="entr" presetSubtype="0" fill="hold" grpId="0" nodeType="clickEffect">
                                  <p:stCondLst>
                                    <p:cond delay="0"/>
                                  </p:stCondLst>
                                  <p:childTnLst>
                                    <p:set>
                                      <p:cBhvr>
                                        <p:cTn id="383" dur="1" fill="hold">
                                          <p:stCondLst>
                                            <p:cond delay="0"/>
                                          </p:stCondLst>
                                        </p:cTn>
                                        <p:tgtEl>
                                          <p:spTgt spid="365"/>
                                        </p:tgtEl>
                                        <p:attrNameLst>
                                          <p:attrName>style.visibility</p:attrName>
                                        </p:attrNameLst>
                                      </p:cBhvr>
                                      <p:to>
                                        <p:strVal val="visible"/>
                                      </p:to>
                                    </p:set>
                                  </p:childTnLst>
                                </p:cTn>
                              </p:par>
                            </p:childTnLst>
                          </p:cTn>
                        </p:par>
                      </p:childTnLst>
                    </p:cTn>
                  </p:par>
                  <p:par>
                    <p:cTn id="384" fill="hold">
                      <p:stCondLst>
                        <p:cond delay="indefinite"/>
                      </p:stCondLst>
                      <p:childTnLst>
                        <p:par>
                          <p:cTn id="385" fill="hold">
                            <p:stCondLst>
                              <p:cond delay="0"/>
                            </p:stCondLst>
                            <p:childTnLst>
                              <p:par>
                                <p:cTn id="386" presetID="1" presetClass="entr" presetSubtype="0" fill="hold" grpId="0" nodeType="clickEffect">
                                  <p:stCondLst>
                                    <p:cond delay="0"/>
                                  </p:stCondLst>
                                  <p:childTnLst>
                                    <p:set>
                                      <p:cBhvr>
                                        <p:cTn id="387" dur="1" fill="hold">
                                          <p:stCondLst>
                                            <p:cond delay="0"/>
                                          </p:stCondLst>
                                        </p:cTn>
                                        <p:tgtEl>
                                          <p:spTgt spid="366"/>
                                        </p:tgtEl>
                                        <p:attrNameLst>
                                          <p:attrName>style.visibility</p:attrName>
                                        </p:attrNameLst>
                                      </p:cBhvr>
                                      <p:to>
                                        <p:strVal val="visible"/>
                                      </p:to>
                                    </p:set>
                                  </p:childTnLst>
                                </p:cTn>
                              </p:par>
                            </p:childTnLst>
                          </p:cTn>
                        </p:par>
                      </p:childTnLst>
                    </p:cTn>
                  </p:par>
                  <p:par>
                    <p:cTn id="388" fill="hold">
                      <p:stCondLst>
                        <p:cond delay="indefinite"/>
                      </p:stCondLst>
                      <p:childTnLst>
                        <p:par>
                          <p:cTn id="389" fill="hold">
                            <p:stCondLst>
                              <p:cond delay="0"/>
                            </p:stCondLst>
                            <p:childTnLst>
                              <p:par>
                                <p:cTn id="390" presetID="1" presetClass="entr" presetSubtype="0" fill="hold" grpId="0" nodeType="clickEffect">
                                  <p:stCondLst>
                                    <p:cond delay="0"/>
                                  </p:stCondLst>
                                  <p:childTnLst>
                                    <p:set>
                                      <p:cBhvr>
                                        <p:cTn id="391" dur="1" fill="hold">
                                          <p:stCondLst>
                                            <p:cond delay="0"/>
                                          </p:stCondLst>
                                        </p:cTn>
                                        <p:tgtEl>
                                          <p:spTgt spid="367"/>
                                        </p:tgtEl>
                                        <p:attrNameLst>
                                          <p:attrName>style.visibility</p:attrName>
                                        </p:attrNameLst>
                                      </p:cBhvr>
                                      <p:to>
                                        <p:strVal val="visible"/>
                                      </p:to>
                                    </p:set>
                                  </p:childTnLst>
                                </p:cTn>
                              </p:par>
                            </p:childTnLst>
                          </p:cTn>
                        </p:par>
                      </p:childTnLst>
                    </p:cTn>
                  </p:par>
                  <p:par>
                    <p:cTn id="392" fill="hold">
                      <p:stCondLst>
                        <p:cond delay="indefinite"/>
                      </p:stCondLst>
                      <p:childTnLst>
                        <p:par>
                          <p:cTn id="393" fill="hold">
                            <p:stCondLst>
                              <p:cond delay="0"/>
                            </p:stCondLst>
                            <p:childTnLst>
                              <p:par>
                                <p:cTn id="394" presetID="1" presetClass="entr" presetSubtype="0" fill="hold" grpId="0" nodeType="clickEffect">
                                  <p:stCondLst>
                                    <p:cond delay="0"/>
                                  </p:stCondLst>
                                  <p:childTnLst>
                                    <p:set>
                                      <p:cBhvr>
                                        <p:cTn id="395" dur="1" fill="hold">
                                          <p:stCondLst>
                                            <p:cond delay="0"/>
                                          </p:stCondLst>
                                        </p:cTn>
                                        <p:tgtEl>
                                          <p:spTgt spid="368"/>
                                        </p:tgtEl>
                                        <p:attrNameLst>
                                          <p:attrName>style.visibility</p:attrName>
                                        </p:attrNameLst>
                                      </p:cBhvr>
                                      <p:to>
                                        <p:strVal val="visible"/>
                                      </p:to>
                                    </p:set>
                                  </p:childTnLst>
                                </p:cTn>
                              </p:par>
                            </p:childTnLst>
                          </p:cTn>
                        </p:par>
                      </p:childTnLst>
                    </p:cTn>
                  </p:par>
                  <p:par>
                    <p:cTn id="396" fill="hold">
                      <p:stCondLst>
                        <p:cond delay="indefinite"/>
                      </p:stCondLst>
                      <p:childTnLst>
                        <p:par>
                          <p:cTn id="397" fill="hold">
                            <p:stCondLst>
                              <p:cond delay="0"/>
                            </p:stCondLst>
                            <p:childTnLst>
                              <p:par>
                                <p:cTn id="398" presetID="10" presetClass="entr" presetSubtype="0" fill="hold" nodeType="clickEffect">
                                  <p:stCondLst>
                                    <p:cond delay="0"/>
                                  </p:stCondLst>
                                  <p:childTnLst>
                                    <p:set>
                                      <p:cBhvr>
                                        <p:cTn id="399" dur="1" fill="hold">
                                          <p:stCondLst>
                                            <p:cond delay="0"/>
                                          </p:stCondLst>
                                        </p:cTn>
                                        <p:tgtEl>
                                          <p:spTgt spid="372"/>
                                        </p:tgtEl>
                                        <p:attrNameLst>
                                          <p:attrName>style.visibility</p:attrName>
                                        </p:attrNameLst>
                                      </p:cBhvr>
                                      <p:to>
                                        <p:strVal val="visible"/>
                                      </p:to>
                                    </p:set>
                                    <p:animEffect transition="in" filter="fade">
                                      <p:cBhvr>
                                        <p:cTn id="400" dur="500"/>
                                        <p:tgtEl>
                                          <p:spTgt spid="372"/>
                                        </p:tgtEl>
                                      </p:cBhvr>
                                    </p:animEffect>
                                  </p:childTnLst>
                                </p:cTn>
                              </p:par>
                            </p:childTnLst>
                          </p:cTn>
                        </p:par>
                      </p:childTnLst>
                    </p:cTn>
                  </p:par>
                  <p:par>
                    <p:cTn id="401" fill="hold">
                      <p:stCondLst>
                        <p:cond delay="indefinite"/>
                      </p:stCondLst>
                      <p:childTnLst>
                        <p:par>
                          <p:cTn id="402" fill="hold">
                            <p:stCondLst>
                              <p:cond delay="0"/>
                            </p:stCondLst>
                            <p:childTnLst>
                              <p:par>
                                <p:cTn id="403" presetID="1" presetClass="exit" presetSubtype="0" fill="hold" nodeType="clickEffect">
                                  <p:stCondLst>
                                    <p:cond delay="0"/>
                                  </p:stCondLst>
                                  <p:childTnLst>
                                    <p:set>
                                      <p:cBhvr>
                                        <p:cTn id="404" dur="1" fill="hold">
                                          <p:stCondLst>
                                            <p:cond delay="0"/>
                                          </p:stCondLst>
                                        </p:cTn>
                                        <p:tgtEl>
                                          <p:spTgt spid="372"/>
                                        </p:tgtEl>
                                        <p:attrNameLst>
                                          <p:attrName>style.visibility</p:attrName>
                                        </p:attrNameLst>
                                      </p:cBhvr>
                                      <p:to>
                                        <p:strVal val="hidden"/>
                                      </p:to>
                                    </p:set>
                                  </p:childTnLst>
                                </p:cTn>
                              </p:par>
                            </p:childTnLst>
                          </p:cTn>
                        </p:par>
                      </p:childTnLst>
                    </p:cTn>
                  </p:par>
                  <p:par>
                    <p:cTn id="405" fill="hold">
                      <p:stCondLst>
                        <p:cond delay="indefinite"/>
                      </p:stCondLst>
                      <p:childTnLst>
                        <p:par>
                          <p:cTn id="406" fill="hold">
                            <p:stCondLst>
                              <p:cond delay="0"/>
                            </p:stCondLst>
                            <p:childTnLst>
                              <p:par>
                                <p:cTn id="407" presetID="10" presetClass="entr" presetSubtype="0" fill="hold" nodeType="clickEffect">
                                  <p:stCondLst>
                                    <p:cond delay="0"/>
                                  </p:stCondLst>
                                  <p:childTnLst>
                                    <p:set>
                                      <p:cBhvr>
                                        <p:cTn id="408" dur="1" fill="hold">
                                          <p:stCondLst>
                                            <p:cond delay="0"/>
                                          </p:stCondLst>
                                        </p:cTn>
                                        <p:tgtEl>
                                          <p:spTgt spid="375"/>
                                        </p:tgtEl>
                                        <p:attrNameLst>
                                          <p:attrName>style.visibility</p:attrName>
                                        </p:attrNameLst>
                                      </p:cBhvr>
                                      <p:to>
                                        <p:strVal val="visible"/>
                                      </p:to>
                                    </p:set>
                                    <p:animEffect transition="in" filter="fade">
                                      <p:cBhvr>
                                        <p:cTn id="409" dur="500"/>
                                        <p:tgtEl>
                                          <p:spTgt spid="375"/>
                                        </p:tgtEl>
                                      </p:cBhvr>
                                    </p:animEffect>
                                  </p:childTnLst>
                                </p:cTn>
                              </p:par>
                            </p:childTnLst>
                          </p:cTn>
                        </p:par>
                      </p:childTnLst>
                    </p:cTn>
                  </p:par>
                  <p:par>
                    <p:cTn id="410" fill="hold">
                      <p:stCondLst>
                        <p:cond delay="indefinite"/>
                      </p:stCondLst>
                      <p:childTnLst>
                        <p:par>
                          <p:cTn id="411" fill="hold">
                            <p:stCondLst>
                              <p:cond delay="0"/>
                            </p:stCondLst>
                            <p:childTnLst>
                              <p:par>
                                <p:cTn id="412" presetID="1" presetClass="entr" presetSubtype="0" fill="hold" nodeType="clickEffect">
                                  <p:stCondLst>
                                    <p:cond delay="0"/>
                                  </p:stCondLst>
                                  <p:childTnLst>
                                    <p:set>
                                      <p:cBhvr>
                                        <p:cTn id="413" dur="1" fill="hold">
                                          <p:stCondLst>
                                            <p:cond delay="0"/>
                                          </p:stCondLst>
                                        </p:cTn>
                                        <p:tgtEl>
                                          <p:spTgt spid="369"/>
                                        </p:tgtEl>
                                        <p:attrNameLst>
                                          <p:attrName>style.visibility</p:attrName>
                                        </p:attrNameLst>
                                      </p:cBhvr>
                                      <p:to>
                                        <p:strVal val="visible"/>
                                      </p:to>
                                    </p:set>
                                  </p:childTnLst>
                                </p:cTn>
                              </p:par>
                            </p:childTnLst>
                          </p:cTn>
                        </p:par>
                      </p:childTnLst>
                    </p:cTn>
                  </p:par>
                  <p:par>
                    <p:cTn id="414" fill="hold">
                      <p:stCondLst>
                        <p:cond delay="indefinite"/>
                      </p:stCondLst>
                      <p:childTnLst>
                        <p:par>
                          <p:cTn id="415" fill="hold">
                            <p:stCondLst>
                              <p:cond delay="0"/>
                            </p:stCondLst>
                            <p:childTnLst>
                              <p:par>
                                <p:cTn id="416" presetID="22" presetClass="entr" presetSubtype="2" fill="hold" grpId="0" nodeType="clickEffect">
                                  <p:stCondLst>
                                    <p:cond delay="0"/>
                                  </p:stCondLst>
                                  <p:childTnLst>
                                    <p:set>
                                      <p:cBhvr>
                                        <p:cTn id="417" dur="1" fill="hold">
                                          <p:stCondLst>
                                            <p:cond delay="0"/>
                                          </p:stCondLst>
                                        </p:cTn>
                                        <p:tgtEl>
                                          <p:spTgt spid="381"/>
                                        </p:tgtEl>
                                        <p:attrNameLst>
                                          <p:attrName>style.visibility</p:attrName>
                                        </p:attrNameLst>
                                      </p:cBhvr>
                                      <p:to>
                                        <p:strVal val="visible"/>
                                      </p:to>
                                    </p:set>
                                    <p:animEffect transition="in" filter="wipe(right)">
                                      <p:cBhvr>
                                        <p:cTn id="418" dur="500"/>
                                        <p:tgtEl>
                                          <p:spTgt spid="381"/>
                                        </p:tgtEl>
                                      </p:cBhvr>
                                    </p:animEffect>
                                  </p:childTnLst>
                                </p:cTn>
                              </p:par>
                            </p:childTnLst>
                          </p:cTn>
                        </p:par>
                      </p:childTnLst>
                    </p:cTn>
                  </p:par>
                  <p:par>
                    <p:cTn id="419" fill="hold">
                      <p:stCondLst>
                        <p:cond delay="indefinite"/>
                      </p:stCondLst>
                      <p:childTnLst>
                        <p:par>
                          <p:cTn id="420" fill="hold">
                            <p:stCondLst>
                              <p:cond delay="0"/>
                            </p:stCondLst>
                            <p:childTnLst>
                              <p:par>
                                <p:cTn id="421" presetID="1" presetClass="exit" presetSubtype="0" fill="hold" nodeType="clickEffect">
                                  <p:stCondLst>
                                    <p:cond delay="0"/>
                                  </p:stCondLst>
                                  <p:childTnLst>
                                    <p:set>
                                      <p:cBhvr>
                                        <p:cTn id="422" dur="1" fill="hold">
                                          <p:stCondLst>
                                            <p:cond delay="0"/>
                                          </p:stCondLst>
                                        </p:cTn>
                                        <p:tgtEl>
                                          <p:spTgt spid="375"/>
                                        </p:tgtEl>
                                        <p:attrNameLst>
                                          <p:attrName>style.visibility</p:attrName>
                                        </p:attrNameLst>
                                      </p:cBhvr>
                                      <p:to>
                                        <p:strVal val="hidden"/>
                                      </p:to>
                                    </p:set>
                                  </p:childTnLst>
                                </p:cTn>
                              </p:par>
                            </p:childTnLst>
                          </p:cTn>
                        </p:par>
                      </p:childTnLst>
                    </p:cTn>
                  </p:par>
                  <p:par>
                    <p:cTn id="423" fill="hold">
                      <p:stCondLst>
                        <p:cond delay="indefinite"/>
                      </p:stCondLst>
                      <p:childTnLst>
                        <p:par>
                          <p:cTn id="424" fill="hold">
                            <p:stCondLst>
                              <p:cond delay="0"/>
                            </p:stCondLst>
                            <p:childTnLst>
                              <p:par>
                                <p:cTn id="425" presetID="10" presetClass="entr" presetSubtype="0" fill="hold" nodeType="clickEffect">
                                  <p:stCondLst>
                                    <p:cond delay="0"/>
                                  </p:stCondLst>
                                  <p:childTnLst>
                                    <p:set>
                                      <p:cBhvr>
                                        <p:cTn id="426" dur="1" fill="hold">
                                          <p:stCondLst>
                                            <p:cond delay="0"/>
                                          </p:stCondLst>
                                        </p:cTn>
                                        <p:tgtEl>
                                          <p:spTgt spid="378"/>
                                        </p:tgtEl>
                                        <p:attrNameLst>
                                          <p:attrName>style.visibility</p:attrName>
                                        </p:attrNameLst>
                                      </p:cBhvr>
                                      <p:to>
                                        <p:strVal val="visible"/>
                                      </p:to>
                                    </p:set>
                                    <p:animEffect transition="in" filter="fade">
                                      <p:cBhvr>
                                        <p:cTn id="427" dur="500"/>
                                        <p:tgtEl>
                                          <p:spTgt spid="378"/>
                                        </p:tgtEl>
                                      </p:cBhvr>
                                    </p:animEffect>
                                  </p:childTnLst>
                                </p:cTn>
                              </p:par>
                            </p:childTnLst>
                          </p:cTn>
                        </p:par>
                      </p:childTnLst>
                    </p:cTn>
                  </p:par>
                  <p:par>
                    <p:cTn id="428" fill="hold">
                      <p:stCondLst>
                        <p:cond delay="indefinite"/>
                      </p:stCondLst>
                      <p:childTnLst>
                        <p:par>
                          <p:cTn id="429" fill="hold">
                            <p:stCondLst>
                              <p:cond delay="0"/>
                            </p:stCondLst>
                            <p:childTnLst>
                              <p:par>
                                <p:cTn id="430" presetID="10" presetClass="exit" presetSubtype="0" fill="hold" nodeType="clickEffect">
                                  <p:stCondLst>
                                    <p:cond delay="0"/>
                                  </p:stCondLst>
                                  <p:childTnLst>
                                    <p:animEffect transition="out" filter="fade">
                                      <p:cBhvr>
                                        <p:cTn id="431" dur="500"/>
                                        <p:tgtEl>
                                          <p:spTgt spid="378"/>
                                        </p:tgtEl>
                                      </p:cBhvr>
                                    </p:animEffect>
                                    <p:set>
                                      <p:cBhvr>
                                        <p:cTn id="432" dur="1" fill="hold">
                                          <p:stCondLst>
                                            <p:cond delay="499"/>
                                          </p:stCondLst>
                                        </p:cTn>
                                        <p:tgtEl>
                                          <p:spTgt spid="378"/>
                                        </p:tgtEl>
                                        <p:attrNameLst>
                                          <p:attrName>style.visibility</p:attrName>
                                        </p:attrNameLst>
                                      </p:cBhvr>
                                      <p:to>
                                        <p:strVal val="hidden"/>
                                      </p:to>
                                    </p:set>
                                  </p:childTnLst>
                                </p:cTn>
                              </p:par>
                            </p:childTnLst>
                          </p:cTn>
                        </p:par>
                      </p:childTnLst>
                    </p:cTn>
                  </p:par>
                  <p:par>
                    <p:cTn id="433" fill="hold">
                      <p:stCondLst>
                        <p:cond delay="indefinite"/>
                      </p:stCondLst>
                      <p:childTnLst>
                        <p:par>
                          <p:cTn id="434" fill="hold">
                            <p:stCondLst>
                              <p:cond delay="0"/>
                            </p:stCondLst>
                            <p:childTnLst>
                              <p:par>
                                <p:cTn id="435" presetID="10" presetClass="entr" presetSubtype="0" fill="hold" nodeType="clickEffect">
                                  <p:stCondLst>
                                    <p:cond delay="0"/>
                                  </p:stCondLst>
                                  <p:childTnLst>
                                    <p:set>
                                      <p:cBhvr>
                                        <p:cTn id="436" dur="1" fill="hold">
                                          <p:stCondLst>
                                            <p:cond delay="0"/>
                                          </p:stCondLst>
                                        </p:cTn>
                                        <p:tgtEl>
                                          <p:spTgt spid="382"/>
                                        </p:tgtEl>
                                        <p:attrNameLst>
                                          <p:attrName>style.visibility</p:attrName>
                                        </p:attrNameLst>
                                      </p:cBhvr>
                                      <p:to>
                                        <p:strVal val="visible"/>
                                      </p:to>
                                    </p:set>
                                    <p:animEffect transition="in" filter="fade">
                                      <p:cBhvr>
                                        <p:cTn id="437" dur="500"/>
                                        <p:tgtEl>
                                          <p:spTgt spid="382"/>
                                        </p:tgtEl>
                                      </p:cBhvr>
                                    </p:animEffect>
                                  </p:childTnLst>
                                </p:cTn>
                              </p:par>
                            </p:childTnLst>
                          </p:cTn>
                        </p:par>
                      </p:childTnLst>
                    </p:cTn>
                  </p:par>
                  <p:par>
                    <p:cTn id="438" fill="hold">
                      <p:stCondLst>
                        <p:cond delay="indefinite"/>
                      </p:stCondLst>
                      <p:childTnLst>
                        <p:par>
                          <p:cTn id="439" fill="hold">
                            <p:stCondLst>
                              <p:cond delay="0"/>
                            </p:stCondLst>
                            <p:childTnLst>
                              <p:par>
                                <p:cTn id="440" presetID="1" presetClass="entr" presetSubtype="0" fill="hold" grpId="0" nodeType="clickEffect">
                                  <p:stCondLst>
                                    <p:cond delay="0"/>
                                  </p:stCondLst>
                                  <p:childTnLst>
                                    <p:set>
                                      <p:cBhvr>
                                        <p:cTn id="441" dur="1" fill="hold">
                                          <p:stCondLst>
                                            <p:cond delay="0"/>
                                          </p:stCondLst>
                                        </p:cTn>
                                        <p:tgtEl>
                                          <p:spTgt spid="395"/>
                                        </p:tgtEl>
                                        <p:attrNameLst>
                                          <p:attrName>style.visibility</p:attrName>
                                        </p:attrNameLst>
                                      </p:cBhvr>
                                      <p:to>
                                        <p:strVal val="visible"/>
                                      </p:to>
                                    </p:set>
                                  </p:childTnLst>
                                </p:cTn>
                              </p:par>
                            </p:childTnLst>
                          </p:cTn>
                        </p:par>
                      </p:childTnLst>
                    </p:cTn>
                  </p:par>
                  <p:par>
                    <p:cTn id="442" fill="hold">
                      <p:stCondLst>
                        <p:cond delay="indefinite"/>
                      </p:stCondLst>
                      <p:childTnLst>
                        <p:par>
                          <p:cTn id="443" fill="hold">
                            <p:stCondLst>
                              <p:cond delay="0"/>
                            </p:stCondLst>
                            <p:childTnLst>
                              <p:par>
                                <p:cTn id="444" presetID="1" presetClass="entr" presetSubtype="0" fill="hold" grpId="0" nodeType="clickEffect">
                                  <p:stCondLst>
                                    <p:cond delay="0"/>
                                  </p:stCondLst>
                                  <p:childTnLst>
                                    <p:set>
                                      <p:cBhvr>
                                        <p:cTn id="445" dur="1" fill="hold">
                                          <p:stCondLst>
                                            <p:cond delay="0"/>
                                          </p:stCondLst>
                                        </p:cTn>
                                        <p:tgtEl>
                                          <p:spTgt spid="387"/>
                                        </p:tgtEl>
                                        <p:attrNameLst>
                                          <p:attrName>style.visibility</p:attrName>
                                        </p:attrNameLst>
                                      </p:cBhvr>
                                      <p:to>
                                        <p:strVal val="visible"/>
                                      </p:to>
                                    </p:set>
                                  </p:childTnLst>
                                </p:cTn>
                              </p:par>
                            </p:childTnLst>
                          </p:cTn>
                        </p:par>
                      </p:childTnLst>
                    </p:cTn>
                  </p:par>
                  <p:par>
                    <p:cTn id="446" fill="hold">
                      <p:stCondLst>
                        <p:cond delay="indefinite"/>
                      </p:stCondLst>
                      <p:childTnLst>
                        <p:par>
                          <p:cTn id="447" fill="hold">
                            <p:stCondLst>
                              <p:cond delay="0"/>
                            </p:stCondLst>
                            <p:childTnLst>
                              <p:par>
                                <p:cTn id="448" presetID="1" presetClass="entr" presetSubtype="0" fill="hold" grpId="0" nodeType="clickEffect">
                                  <p:stCondLst>
                                    <p:cond delay="0"/>
                                  </p:stCondLst>
                                  <p:childTnLst>
                                    <p:set>
                                      <p:cBhvr>
                                        <p:cTn id="449" dur="1" fill="hold">
                                          <p:stCondLst>
                                            <p:cond delay="0"/>
                                          </p:stCondLst>
                                        </p:cTn>
                                        <p:tgtEl>
                                          <p:spTgt spid="388"/>
                                        </p:tgtEl>
                                        <p:attrNameLst>
                                          <p:attrName>style.visibility</p:attrName>
                                        </p:attrNameLst>
                                      </p:cBhvr>
                                      <p:to>
                                        <p:strVal val="visible"/>
                                      </p:to>
                                    </p:set>
                                  </p:childTnLst>
                                </p:cTn>
                              </p:par>
                            </p:childTnLst>
                          </p:cTn>
                        </p:par>
                      </p:childTnLst>
                    </p:cTn>
                  </p:par>
                  <p:par>
                    <p:cTn id="450" fill="hold">
                      <p:stCondLst>
                        <p:cond delay="indefinite"/>
                      </p:stCondLst>
                      <p:childTnLst>
                        <p:par>
                          <p:cTn id="451" fill="hold">
                            <p:stCondLst>
                              <p:cond delay="0"/>
                            </p:stCondLst>
                            <p:childTnLst>
                              <p:par>
                                <p:cTn id="452" presetID="1" presetClass="entr" presetSubtype="0" fill="hold" grpId="0" nodeType="clickEffect">
                                  <p:stCondLst>
                                    <p:cond delay="0"/>
                                  </p:stCondLst>
                                  <p:childTnLst>
                                    <p:set>
                                      <p:cBhvr>
                                        <p:cTn id="453" dur="1" fill="hold">
                                          <p:stCondLst>
                                            <p:cond delay="0"/>
                                          </p:stCondLst>
                                        </p:cTn>
                                        <p:tgtEl>
                                          <p:spTgt spid="389"/>
                                        </p:tgtEl>
                                        <p:attrNameLst>
                                          <p:attrName>style.visibility</p:attrName>
                                        </p:attrNameLst>
                                      </p:cBhvr>
                                      <p:to>
                                        <p:strVal val="visible"/>
                                      </p:to>
                                    </p:set>
                                  </p:childTnLst>
                                </p:cTn>
                              </p:par>
                            </p:childTnLst>
                          </p:cTn>
                        </p:par>
                      </p:childTnLst>
                    </p:cTn>
                  </p:par>
                  <p:par>
                    <p:cTn id="454" fill="hold">
                      <p:stCondLst>
                        <p:cond delay="indefinite"/>
                      </p:stCondLst>
                      <p:childTnLst>
                        <p:par>
                          <p:cTn id="455" fill="hold">
                            <p:stCondLst>
                              <p:cond delay="0"/>
                            </p:stCondLst>
                            <p:childTnLst>
                              <p:par>
                                <p:cTn id="456" presetID="1" presetClass="entr" presetSubtype="0" fill="hold" grpId="0" nodeType="clickEffect">
                                  <p:stCondLst>
                                    <p:cond delay="0"/>
                                  </p:stCondLst>
                                  <p:childTnLst>
                                    <p:set>
                                      <p:cBhvr>
                                        <p:cTn id="457" dur="1" fill="hold">
                                          <p:stCondLst>
                                            <p:cond delay="0"/>
                                          </p:stCondLst>
                                        </p:cTn>
                                        <p:tgtEl>
                                          <p:spTgt spid="390"/>
                                        </p:tgtEl>
                                        <p:attrNameLst>
                                          <p:attrName>style.visibility</p:attrName>
                                        </p:attrNameLst>
                                      </p:cBhvr>
                                      <p:to>
                                        <p:strVal val="visible"/>
                                      </p:to>
                                    </p:set>
                                  </p:childTnLst>
                                </p:cTn>
                              </p:par>
                            </p:childTnLst>
                          </p:cTn>
                        </p:par>
                      </p:childTnLst>
                    </p:cTn>
                  </p:par>
                  <p:par>
                    <p:cTn id="458" fill="hold">
                      <p:stCondLst>
                        <p:cond delay="indefinite"/>
                      </p:stCondLst>
                      <p:childTnLst>
                        <p:par>
                          <p:cTn id="459" fill="hold">
                            <p:stCondLst>
                              <p:cond delay="0"/>
                            </p:stCondLst>
                            <p:childTnLst>
                              <p:par>
                                <p:cTn id="460" presetID="1" presetClass="entr" presetSubtype="0" fill="hold" grpId="0" nodeType="clickEffect">
                                  <p:stCondLst>
                                    <p:cond delay="0"/>
                                  </p:stCondLst>
                                  <p:childTnLst>
                                    <p:set>
                                      <p:cBhvr>
                                        <p:cTn id="461" dur="1" fill="hold">
                                          <p:stCondLst>
                                            <p:cond delay="0"/>
                                          </p:stCondLst>
                                        </p:cTn>
                                        <p:tgtEl>
                                          <p:spTgt spid="391"/>
                                        </p:tgtEl>
                                        <p:attrNameLst>
                                          <p:attrName>style.visibility</p:attrName>
                                        </p:attrNameLst>
                                      </p:cBhvr>
                                      <p:to>
                                        <p:strVal val="visible"/>
                                      </p:to>
                                    </p:set>
                                  </p:childTnLst>
                                </p:cTn>
                              </p:par>
                            </p:childTnLst>
                          </p:cTn>
                        </p:par>
                      </p:childTnLst>
                    </p:cTn>
                  </p:par>
                  <p:par>
                    <p:cTn id="462" fill="hold">
                      <p:stCondLst>
                        <p:cond delay="indefinite"/>
                      </p:stCondLst>
                      <p:childTnLst>
                        <p:par>
                          <p:cTn id="463" fill="hold">
                            <p:stCondLst>
                              <p:cond delay="0"/>
                            </p:stCondLst>
                            <p:childTnLst>
                              <p:par>
                                <p:cTn id="464" presetID="1" presetClass="entr" presetSubtype="0" fill="hold" grpId="0" nodeType="clickEffect">
                                  <p:stCondLst>
                                    <p:cond delay="0"/>
                                  </p:stCondLst>
                                  <p:childTnLst>
                                    <p:set>
                                      <p:cBhvr>
                                        <p:cTn id="465" dur="1" fill="hold">
                                          <p:stCondLst>
                                            <p:cond delay="0"/>
                                          </p:stCondLst>
                                        </p:cTn>
                                        <p:tgtEl>
                                          <p:spTgt spid="392"/>
                                        </p:tgtEl>
                                        <p:attrNameLst>
                                          <p:attrName>style.visibility</p:attrName>
                                        </p:attrNameLst>
                                      </p:cBhvr>
                                      <p:to>
                                        <p:strVal val="visible"/>
                                      </p:to>
                                    </p:set>
                                  </p:childTnLst>
                                </p:cTn>
                              </p:par>
                            </p:childTnLst>
                          </p:cTn>
                        </p:par>
                      </p:childTnLst>
                    </p:cTn>
                  </p:par>
                  <p:par>
                    <p:cTn id="466" fill="hold">
                      <p:stCondLst>
                        <p:cond delay="indefinite"/>
                      </p:stCondLst>
                      <p:childTnLst>
                        <p:par>
                          <p:cTn id="467" fill="hold">
                            <p:stCondLst>
                              <p:cond delay="0"/>
                            </p:stCondLst>
                            <p:childTnLst>
                              <p:par>
                                <p:cTn id="468" presetID="1" presetClass="entr" presetSubtype="0" fill="hold" grpId="0" nodeType="clickEffect">
                                  <p:stCondLst>
                                    <p:cond delay="0"/>
                                  </p:stCondLst>
                                  <p:childTnLst>
                                    <p:set>
                                      <p:cBhvr>
                                        <p:cTn id="469" dur="1" fill="hold">
                                          <p:stCondLst>
                                            <p:cond delay="0"/>
                                          </p:stCondLst>
                                        </p:cTn>
                                        <p:tgtEl>
                                          <p:spTgt spid="393"/>
                                        </p:tgtEl>
                                        <p:attrNameLst>
                                          <p:attrName>style.visibility</p:attrName>
                                        </p:attrNameLst>
                                      </p:cBhvr>
                                      <p:to>
                                        <p:strVal val="visible"/>
                                      </p:to>
                                    </p:set>
                                  </p:childTnLst>
                                </p:cTn>
                              </p:par>
                            </p:childTnLst>
                          </p:cTn>
                        </p:par>
                      </p:childTnLst>
                    </p:cTn>
                  </p:par>
                  <p:par>
                    <p:cTn id="470" fill="hold">
                      <p:stCondLst>
                        <p:cond delay="indefinite"/>
                      </p:stCondLst>
                      <p:childTnLst>
                        <p:par>
                          <p:cTn id="471" fill="hold">
                            <p:stCondLst>
                              <p:cond delay="0"/>
                            </p:stCondLst>
                            <p:childTnLst>
                              <p:par>
                                <p:cTn id="472" presetID="1" presetClass="exit" presetSubtype="0" fill="hold" grpId="1" nodeType="clickEffect">
                                  <p:stCondLst>
                                    <p:cond delay="0"/>
                                  </p:stCondLst>
                                  <p:childTnLst>
                                    <p:set>
                                      <p:cBhvr>
                                        <p:cTn id="473" dur="1" fill="hold">
                                          <p:stCondLst>
                                            <p:cond delay="0"/>
                                          </p:stCondLst>
                                        </p:cTn>
                                        <p:tgtEl>
                                          <p:spTgt spid="381"/>
                                        </p:tgtEl>
                                        <p:attrNameLst>
                                          <p:attrName>style.visibility</p:attrName>
                                        </p:attrNameLst>
                                      </p:cBhvr>
                                      <p:to>
                                        <p:strVal val="hidden"/>
                                      </p:to>
                                    </p:set>
                                  </p:childTnLst>
                                </p:cTn>
                              </p:par>
                              <p:par>
                                <p:cTn id="474" presetID="10" presetClass="exit" presetSubtype="0" fill="hold" nodeType="withEffect">
                                  <p:stCondLst>
                                    <p:cond delay="0"/>
                                  </p:stCondLst>
                                  <p:childTnLst>
                                    <p:animEffect transition="out" filter="fade">
                                      <p:cBhvr>
                                        <p:cTn id="475" dur="500"/>
                                        <p:tgtEl>
                                          <p:spTgt spid="382"/>
                                        </p:tgtEl>
                                      </p:cBhvr>
                                    </p:animEffect>
                                    <p:set>
                                      <p:cBhvr>
                                        <p:cTn id="476" dur="1" fill="hold">
                                          <p:stCondLst>
                                            <p:cond delay="499"/>
                                          </p:stCondLst>
                                        </p:cTn>
                                        <p:tgtEl>
                                          <p:spTgt spid="382"/>
                                        </p:tgtEl>
                                        <p:attrNameLst>
                                          <p:attrName>style.visibility</p:attrName>
                                        </p:attrNameLst>
                                      </p:cBhvr>
                                      <p:to>
                                        <p:strVal val="hidden"/>
                                      </p:to>
                                    </p:set>
                                  </p:childTnLst>
                                </p:cTn>
                              </p:par>
                              <p:par>
                                <p:cTn id="477" presetID="1" presetClass="exit" presetSubtype="0" fill="hold" nodeType="withEffect">
                                  <p:stCondLst>
                                    <p:cond delay="0"/>
                                  </p:stCondLst>
                                  <p:childTnLst>
                                    <p:set>
                                      <p:cBhvr>
                                        <p:cTn id="478" dur="1" fill="hold">
                                          <p:stCondLst>
                                            <p:cond delay="0"/>
                                          </p:stCondLst>
                                        </p:cTn>
                                        <p:tgtEl>
                                          <p:spTgt spid="369"/>
                                        </p:tgtEl>
                                        <p:attrNameLst>
                                          <p:attrName>style.visibility</p:attrName>
                                        </p:attrNameLst>
                                      </p:cBhvr>
                                      <p:to>
                                        <p:strVal val="hidden"/>
                                      </p:to>
                                    </p:set>
                                  </p:childTnLst>
                                </p:cTn>
                              </p:par>
                            </p:childTnLst>
                          </p:cTn>
                        </p:par>
                      </p:childTnLst>
                    </p:cTn>
                  </p:par>
                  <p:par>
                    <p:cTn id="479" fill="hold">
                      <p:stCondLst>
                        <p:cond delay="indefinite"/>
                      </p:stCondLst>
                      <p:childTnLst>
                        <p:par>
                          <p:cTn id="480" fill="hold">
                            <p:stCondLst>
                              <p:cond delay="0"/>
                            </p:stCondLst>
                            <p:childTnLst>
                              <p:par>
                                <p:cTn id="481" presetID="10" presetClass="entr" presetSubtype="0" fill="hold" nodeType="clickEffect">
                                  <p:stCondLst>
                                    <p:cond delay="0"/>
                                  </p:stCondLst>
                                  <p:childTnLst>
                                    <p:set>
                                      <p:cBhvr>
                                        <p:cTn id="482" dur="1" fill="hold">
                                          <p:stCondLst>
                                            <p:cond delay="0"/>
                                          </p:stCondLst>
                                        </p:cTn>
                                        <p:tgtEl>
                                          <p:spTgt spid="398"/>
                                        </p:tgtEl>
                                        <p:attrNameLst>
                                          <p:attrName>style.visibility</p:attrName>
                                        </p:attrNameLst>
                                      </p:cBhvr>
                                      <p:to>
                                        <p:strVal val="visible"/>
                                      </p:to>
                                    </p:set>
                                    <p:animEffect transition="in" filter="fade">
                                      <p:cBhvr>
                                        <p:cTn id="483" dur="500"/>
                                        <p:tgtEl>
                                          <p:spTgt spid="398"/>
                                        </p:tgtEl>
                                      </p:cBhvr>
                                    </p:animEffect>
                                  </p:childTnLst>
                                </p:cTn>
                              </p:par>
                            </p:childTnLst>
                          </p:cTn>
                        </p:par>
                      </p:childTnLst>
                    </p:cTn>
                  </p:par>
                  <p:par>
                    <p:cTn id="484" fill="hold">
                      <p:stCondLst>
                        <p:cond delay="indefinite"/>
                      </p:stCondLst>
                      <p:childTnLst>
                        <p:par>
                          <p:cTn id="485" fill="hold">
                            <p:stCondLst>
                              <p:cond delay="0"/>
                            </p:stCondLst>
                            <p:childTnLst>
                              <p:par>
                                <p:cTn id="486" presetID="1" presetClass="entr" presetSubtype="0" fill="hold" grpId="0" nodeType="clickEffect">
                                  <p:stCondLst>
                                    <p:cond delay="0"/>
                                  </p:stCondLst>
                                  <p:childTnLst>
                                    <p:set>
                                      <p:cBhvr>
                                        <p:cTn id="487" dur="1" fill="hold">
                                          <p:stCondLst>
                                            <p:cond delay="0"/>
                                          </p:stCondLst>
                                        </p:cTn>
                                        <p:tgtEl>
                                          <p:spTgt spid="397"/>
                                        </p:tgtEl>
                                        <p:attrNameLst>
                                          <p:attrName>style.visibility</p:attrName>
                                        </p:attrNameLst>
                                      </p:cBhvr>
                                      <p:to>
                                        <p:strVal val="visible"/>
                                      </p:to>
                                    </p:set>
                                  </p:childTnLst>
                                </p:cTn>
                              </p:par>
                            </p:childTnLst>
                          </p:cTn>
                        </p:par>
                      </p:childTnLst>
                    </p:cTn>
                  </p:par>
                  <p:par>
                    <p:cTn id="488" fill="hold">
                      <p:stCondLst>
                        <p:cond delay="indefinite"/>
                      </p:stCondLst>
                      <p:childTnLst>
                        <p:par>
                          <p:cTn id="489" fill="hold">
                            <p:stCondLst>
                              <p:cond delay="0"/>
                            </p:stCondLst>
                            <p:childTnLst>
                              <p:par>
                                <p:cTn id="490" presetID="22" presetClass="entr" presetSubtype="8" fill="hold" grpId="0" nodeType="clickEffect">
                                  <p:stCondLst>
                                    <p:cond delay="0"/>
                                  </p:stCondLst>
                                  <p:childTnLst>
                                    <p:set>
                                      <p:cBhvr>
                                        <p:cTn id="491" dur="1" fill="hold">
                                          <p:stCondLst>
                                            <p:cond delay="0"/>
                                          </p:stCondLst>
                                        </p:cTn>
                                        <p:tgtEl>
                                          <p:spTgt spid="404"/>
                                        </p:tgtEl>
                                        <p:attrNameLst>
                                          <p:attrName>style.visibility</p:attrName>
                                        </p:attrNameLst>
                                      </p:cBhvr>
                                      <p:to>
                                        <p:strVal val="visible"/>
                                      </p:to>
                                    </p:set>
                                    <p:animEffect transition="in" filter="wipe(left)">
                                      <p:cBhvr>
                                        <p:cTn id="492" dur="500"/>
                                        <p:tgtEl>
                                          <p:spTgt spid="404"/>
                                        </p:tgtEl>
                                      </p:cBhvr>
                                    </p:animEffect>
                                  </p:childTnLst>
                                </p:cTn>
                              </p:par>
                            </p:childTnLst>
                          </p:cTn>
                        </p:par>
                      </p:childTnLst>
                    </p:cTn>
                  </p:par>
                  <p:par>
                    <p:cTn id="493" fill="hold">
                      <p:stCondLst>
                        <p:cond delay="indefinite"/>
                      </p:stCondLst>
                      <p:childTnLst>
                        <p:par>
                          <p:cTn id="494" fill="hold">
                            <p:stCondLst>
                              <p:cond delay="0"/>
                            </p:stCondLst>
                            <p:childTnLst>
                              <p:par>
                                <p:cTn id="495" presetID="1" presetClass="exit" presetSubtype="0" fill="hold" nodeType="clickEffect">
                                  <p:stCondLst>
                                    <p:cond delay="0"/>
                                  </p:stCondLst>
                                  <p:childTnLst>
                                    <p:set>
                                      <p:cBhvr>
                                        <p:cTn id="496" dur="1" fill="hold">
                                          <p:stCondLst>
                                            <p:cond delay="0"/>
                                          </p:stCondLst>
                                        </p:cTn>
                                        <p:tgtEl>
                                          <p:spTgt spid="398"/>
                                        </p:tgtEl>
                                        <p:attrNameLst>
                                          <p:attrName>style.visibility</p:attrName>
                                        </p:attrNameLst>
                                      </p:cBhvr>
                                      <p:to>
                                        <p:strVal val="hidden"/>
                                      </p:to>
                                    </p:set>
                                  </p:childTnLst>
                                </p:cTn>
                              </p:par>
                            </p:childTnLst>
                          </p:cTn>
                        </p:par>
                      </p:childTnLst>
                    </p:cTn>
                  </p:par>
                  <p:par>
                    <p:cTn id="497" fill="hold">
                      <p:stCondLst>
                        <p:cond delay="indefinite"/>
                      </p:stCondLst>
                      <p:childTnLst>
                        <p:par>
                          <p:cTn id="498" fill="hold">
                            <p:stCondLst>
                              <p:cond delay="0"/>
                            </p:stCondLst>
                            <p:childTnLst>
                              <p:par>
                                <p:cTn id="499" presetID="10" presetClass="entr" presetSubtype="0" fill="hold" nodeType="clickEffect">
                                  <p:stCondLst>
                                    <p:cond delay="0"/>
                                  </p:stCondLst>
                                  <p:childTnLst>
                                    <p:set>
                                      <p:cBhvr>
                                        <p:cTn id="500" dur="1" fill="hold">
                                          <p:stCondLst>
                                            <p:cond delay="0"/>
                                          </p:stCondLst>
                                        </p:cTn>
                                        <p:tgtEl>
                                          <p:spTgt spid="401"/>
                                        </p:tgtEl>
                                        <p:attrNameLst>
                                          <p:attrName>style.visibility</p:attrName>
                                        </p:attrNameLst>
                                      </p:cBhvr>
                                      <p:to>
                                        <p:strVal val="visible"/>
                                      </p:to>
                                    </p:set>
                                    <p:animEffect transition="in" filter="fade">
                                      <p:cBhvr>
                                        <p:cTn id="501" dur="500"/>
                                        <p:tgtEl>
                                          <p:spTgt spid="401"/>
                                        </p:tgtEl>
                                      </p:cBhvr>
                                    </p:animEffect>
                                  </p:childTnLst>
                                </p:cTn>
                              </p:par>
                            </p:childTnLst>
                          </p:cTn>
                        </p:par>
                      </p:childTnLst>
                    </p:cTn>
                  </p:par>
                  <p:par>
                    <p:cTn id="502" fill="hold">
                      <p:stCondLst>
                        <p:cond delay="indefinite"/>
                      </p:stCondLst>
                      <p:childTnLst>
                        <p:par>
                          <p:cTn id="503" fill="hold">
                            <p:stCondLst>
                              <p:cond delay="0"/>
                            </p:stCondLst>
                            <p:childTnLst>
                              <p:par>
                                <p:cTn id="504" presetID="10" presetClass="exit" presetSubtype="0" fill="hold" nodeType="clickEffect">
                                  <p:stCondLst>
                                    <p:cond delay="0"/>
                                  </p:stCondLst>
                                  <p:childTnLst>
                                    <p:animEffect transition="out" filter="fade">
                                      <p:cBhvr>
                                        <p:cTn id="505" dur="500"/>
                                        <p:tgtEl>
                                          <p:spTgt spid="401"/>
                                        </p:tgtEl>
                                      </p:cBhvr>
                                    </p:animEffect>
                                    <p:set>
                                      <p:cBhvr>
                                        <p:cTn id="506" dur="1" fill="hold">
                                          <p:stCondLst>
                                            <p:cond delay="499"/>
                                          </p:stCondLst>
                                        </p:cTn>
                                        <p:tgtEl>
                                          <p:spTgt spid="401"/>
                                        </p:tgtEl>
                                        <p:attrNameLst>
                                          <p:attrName>style.visibility</p:attrName>
                                        </p:attrNameLst>
                                      </p:cBhvr>
                                      <p:to>
                                        <p:strVal val="hidden"/>
                                      </p:to>
                                    </p:set>
                                  </p:childTnLst>
                                </p:cTn>
                              </p:par>
                            </p:childTnLst>
                          </p:cTn>
                        </p:par>
                      </p:childTnLst>
                    </p:cTn>
                  </p:par>
                  <p:par>
                    <p:cTn id="507" fill="hold">
                      <p:stCondLst>
                        <p:cond delay="indefinite"/>
                      </p:stCondLst>
                      <p:childTnLst>
                        <p:par>
                          <p:cTn id="508" fill="hold">
                            <p:stCondLst>
                              <p:cond delay="0"/>
                            </p:stCondLst>
                            <p:childTnLst>
                              <p:par>
                                <p:cTn id="509" presetID="10" presetClass="entr" presetSubtype="0" fill="hold" nodeType="clickEffect">
                                  <p:stCondLst>
                                    <p:cond delay="0"/>
                                  </p:stCondLst>
                                  <p:childTnLst>
                                    <p:set>
                                      <p:cBhvr>
                                        <p:cTn id="510" dur="1" fill="hold">
                                          <p:stCondLst>
                                            <p:cond delay="0"/>
                                          </p:stCondLst>
                                        </p:cTn>
                                        <p:tgtEl>
                                          <p:spTgt spid="405"/>
                                        </p:tgtEl>
                                        <p:attrNameLst>
                                          <p:attrName>style.visibility</p:attrName>
                                        </p:attrNameLst>
                                      </p:cBhvr>
                                      <p:to>
                                        <p:strVal val="visible"/>
                                      </p:to>
                                    </p:set>
                                    <p:animEffect transition="in" filter="fade">
                                      <p:cBhvr>
                                        <p:cTn id="511" dur="500"/>
                                        <p:tgtEl>
                                          <p:spTgt spid="405"/>
                                        </p:tgtEl>
                                      </p:cBhvr>
                                    </p:animEffect>
                                  </p:childTnLst>
                                </p:cTn>
                              </p:par>
                            </p:childTnLst>
                          </p:cTn>
                        </p:par>
                      </p:childTnLst>
                    </p:cTn>
                  </p:par>
                  <p:par>
                    <p:cTn id="512" fill="hold">
                      <p:stCondLst>
                        <p:cond delay="indefinite"/>
                      </p:stCondLst>
                      <p:childTnLst>
                        <p:par>
                          <p:cTn id="513" fill="hold">
                            <p:stCondLst>
                              <p:cond delay="0"/>
                            </p:stCondLst>
                            <p:childTnLst>
                              <p:par>
                                <p:cTn id="514" presetID="1" presetClass="entr" presetSubtype="0" fill="hold" grpId="0" nodeType="clickEffect">
                                  <p:stCondLst>
                                    <p:cond delay="0"/>
                                  </p:stCondLst>
                                  <p:childTnLst>
                                    <p:set>
                                      <p:cBhvr>
                                        <p:cTn id="515" dur="1" fill="hold">
                                          <p:stCondLst>
                                            <p:cond delay="0"/>
                                          </p:stCondLst>
                                        </p:cTn>
                                        <p:tgtEl>
                                          <p:spTgt spid="415"/>
                                        </p:tgtEl>
                                        <p:attrNameLst>
                                          <p:attrName>style.visibility</p:attrName>
                                        </p:attrNameLst>
                                      </p:cBhvr>
                                      <p:to>
                                        <p:strVal val="visible"/>
                                      </p:to>
                                    </p:set>
                                  </p:childTnLst>
                                </p:cTn>
                              </p:par>
                            </p:childTnLst>
                          </p:cTn>
                        </p:par>
                      </p:childTnLst>
                    </p:cTn>
                  </p:par>
                  <p:par>
                    <p:cTn id="516" fill="hold">
                      <p:stCondLst>
                        <p:cond delay="indefinite"/>
                      </p:stCondLst>
                      <p:childTnLst>
                        <p:par>
                          <p:cTn id="517" fill="hold">
                            <p:stCondLst>
                              <p:cond delay="0"/>
                            </p:stCondLst>
                            <p:childTnLst>
                              <p:par>
                                <p:cTn id="518" presetID="1" presetClass="entr" presetSubtype="0" fill="hold" grpId="0" nodeType="clickEffect">
                                  <p:stCondLst>
                                    <p:cond delay="0"/>
                                  </p:stCondLst>
                                  <p:childTnLst>
                                    <p:set>
                                      <p:cBhvr>
                                        <p:cTn id="519" dur="1" fill="hold">
                                          <p:stCondLst>
                                            <p:cond delay="0"/>
                                          </p:stCondLst>
                                        </p:cTn>
                                        <p:tgtEl>
                                          <p:spTgt spid="410"/>
                                        </p:tgtEl>
                                        <p:attrNameLst>
                                          <p:attrName>style.visibility</p:attrName>
                                        </p:attrNameLst>
                                      </p:cBhvr>
                                      <p:to>
                                        <p:strVal val="visible"/>
                                      </p:to>
                                    </p:set>
                                  </p:childTnLst>
                                </p:cTn>
                              </p:par>
                            </p:childTnLst>
                          </p:cTn>
                        </p:par>
                      </p:childTnLst>
                    </p:cTn>
                  </p:par>
                  <p:par>
                    <p:cTn id="520" fill="hold">
                      <p:stCondLst>
                        <p:cond delay="indefinite"/>
                      </p:stCondLst>
                      <p:childTnLst>
                        <p:par>
                          <p:cTn id="521" fill="hold">
                            <p:stCondLst>
                              <p:cond delay="0"/>
                            </p:stCondLst>
                            <p:childTnLst>
                              <p:par>
                                <p:cTn id="522" presetID="1" presetClass="entr" presetSubtype="0" fill="hold" grpId="0" nodeType="clickEffect">
                                  <p:stCondLst>
                                    <p:cond delay="0"/>
                                  </p:stCondLst>
                                  <p:childTnLst>
                                    <p:set>
                                      <p:cBhvr>
                                        <p:cTn id="523" dur="1" fill="hold">
                                          <p:stCondLst>
                                            <p:cond delay="0"/>
                                          </p:stCondLst>
                                        </p:cTn>
                                        <p:tgtEl>
                                          <p:spTgt spid="411"/>
                                        </p:tgtEl>
                                        <p:attrNameLst>
                                          <p:attrName>style.visibility</p:attrName>
                                        </p:attrNameLst>
                                      </p:cBhvr>
                                      <p:to>
                                        <p:strVal val="visible"/>
                                      </p:to>
                                    </p:set>
                                  </p:childTnLst>
                                </p:cTn>
                              </p:par>
                            </p:childTnLst>
                          </p:cTn>
                        </p:par>
                      </p:childTnLst>
                    </p:cTn>
                  </p:par>
                  <p:par>
                    <p:cTn id="524" fill="hold">
                      <p:stCondLst>
                        <p:cond delay="indefinite"/>
                      </p:stCondLst>
                      <p:childTnLst>
                        <p:par>
                          <p:cTn id="525" fill="hold">
                            <p:stCondLst>
                              <p:cond delay="0"/>
                            </p:stCondLst>
                            <p:childTnLst>
                              <p:par>
                                <p:cTn id="526" presetID="1" presetClass="entr" presetSubtype="0" fill="hold" grpId="0" nodeType="clickEffect">
                                  <p:stCondLst>
                                    <p:cond delay="0"/>
                                  </p:stCondLst>
                                  <p:childTnLst>
                                    <p:set>
                                      <p:cBhvr>
                                        <p:cTn id="527" dur="1" fill="hold">
                                          <p:stCondLst>
                                            <p:cond delay="0"/>
                                          </p:stCondLst>
                                        </p:cTn>
                                        <p:tgtEl>
                                          <p:spTgt spid="412"/>
                                        </p:tgtEl>
                                        <p:attrNameLst>
                                          <p:attrName>style.visibility</p:attrName>
                                        </p:attrNameLst>
                                      </p:cBhvr>
                                      <p:to>
                                        <p:strVal val="visible"/>
                                      </p:to>
                                    </p:set>
                                  </p:childTnLst>
                                </p:cTn>
                              </p:par>
                            </p:childTnLst>
                          </p:cTn>
                        </p:par>
                      </p:childTnLst>
                    </p:cTn>
                  </p:par>
                  <p:par>
                    <p:cTn id="528" fill="hold">
                      <p:stCondLst>
                        <p:cond delay="indefinite"/>
                      </p:stCondLst>
                      <p:childTnLst>
                        <p:par>
                          <p:cTn id="529" fill="hold">
                            <p:stCondLst>
                              <p:cond delay="0"/>
                            </p:stCondLst>
                            <p:childTnLst>
                              <p:par>
                                <p:cTn id="530" presetID="1" presetClass="entr" presetSubtype="0" fill="hold" grpId="0" nodeType="clickEffect">
                                  <p:stCondLst>
                                    <p:cond delay="0"/>
                                  </p:stCondLst>
                                  <p:childTnLst>
                                    <p:set>
                                      <p:cBhvr>
                                        <p:cTn id="531" dur="1" fill="hold">
                                          <p:stCondLst>
                                            <p:cond delay="0"/>
                                          </p:stCondLst>
                                        </p:cTn>
                                        <p:tgtEl>
                                          <p:spTgt spid="413"/>
                                        </p:tgtEl>
                                        <p:attrNameLst>
                                          <p:attrName>style.visibility</p:attrName>
                                        </p:attrNameLst>
                                      </p:cBhvr>
                                      <p:to>
                                        <p:strVal val="visible"/>
                                      </p:to>
                                    </p:set>
                                  </p:childTnLst>
                                </p:cTn>
                              </p:par>
                            </p:childTnLst>
                          </p:cTn>
                        </p:par>
                      </p:childTnLst>
                    </p:cTn>
                  </p:par>
                  <p:par>
                    <p:cTn id="532" fill="hold">
                      <p:stCondLst>
                        <p:cond delay="indefinite"/>
                      </p:stCondLst>
                      <p:childTnLst>
                        <p:par>
                          <p:cTn id="533" fill="hold">
                            <p:stCondLst>
                              <p:cond delay="0"/>
                            </p:stCondLst>
                            <p:childTnLst>
                              <p:par>
                                <p:cTn id="534" presetID="1" presetClass="entr" presetSubtype="0" fill="hold" grpId="0" nodeType="clickEffect">
                                  <p:stCondLst>
                                    <p:cond delay="0"/>
                                  </p:stCondLst>
                                  <p:childTnLst>
                                    <p:set>
                                      <p:cBhvr>
                                        <p:cTn id="535" dur="1" fill="hold">
                                          <p:stCondLst>
                                            <p:cond delay="0"/>
                                          </p:stCondLst>
                                        </p:cTn>
                                        <p:tgtEl>
                                          <p:spTgt spid="414"/>
                                        </p:tgtEl>
                                        <p:attrNameLst>
                                          <p:attrName>style.visibility</p:attrName>
                                        </p:attrNameLst>
                                      </p:cBhvr>
                                      <p:to>
                                        <p:strVal val="visible"/>
                                      </p:to>
                                    </p:set>
                                  </p:childTnLst>
                                </p:cTn>
                              </p:par>
                            </p:childTnLst>
                          </p:cTn>
                        </p:par>
                      </p:childTnLst>
                    </p:cTn>
                  </p:par>
                  <p:par>
                    <p:cTn id="536" fill="hold">
                      <p:stCondLst>
                        <p:cond delay="indefinite"/>
                      </p:stCondLst>
                      <p:childTnLst>
                        <p:par>
                          <p:cTn id="537" fill="hold">
                            <p:stCondLst>
                              <p:cond delay="0"/>
                            </p:stCondLst>
                            <p:childTnLst>
                              <p:par>
                                <p:cTn id="538" presetID="1" presetClass="exit" presetSubtype="0" fill="hold" grpId="1" nodeType="clickEffect">
                                  <p:stCondLst>
                                    <p:cond delay="0"/>
                                  </p:stCondLst>
                                  <p:childTnLst>
                                    <p:set>
                                      <p:cBhvr>
                                        <p:cTn id="539" dur="1" fill="hold">
                                          <p:stCondLst>
                                            <p:cond delay="0"/>
                                          </p:stCondLst>
                                        </p:cTn>
                                        <p:tgtEl>
                                          <p:spTgt spid="404"/>
                                        </p:tgtEl>
                                        <p:attrNameLst>
                                          <p:attrName>style.visibility</p:attrName>
                                        </p:attrNameLst>
                                      </p:cBhvr>
                                      <p:to>
                                        <p:strVal val="hidden"/>
                                      </p:to>
                                    </p:set>
                                  </p:childTnLst>
                                </p:cTn>
                              </p:par>
                              <p:par>
                                <p:cTn id="540" presetID="1" presetClass="exit" presetSubtype="0" fill="hold" grpId="1" nodeType="withEffect">
                                  <p:stCondLst>
                                    <p:cond delay="0"/>
                                  </p:stCondLst>
                                  <p:childTnLst>
                                    <p:set>
                                      <p:cBhvr>
                                        <p:cTn id="541" dur="1" fill="hold">
                                          <p:stCondLst>
                                            <p:cond delay="0"/>
                                          </p:stCondLst>
                                        </p:cTn>
                                        <p:tgtEl>
                                          <p:spTgt spid="397"/>
                                        </p:tgtEl>
                                        <p:attrNameLst>
                                          <p:attrName>style.visibility</p:attrName>
                                        </p:attrNameLst>
                                      </p:cBhvr>
                                      <p:to>
                                        <p:strVal val="hidden"/>
                                      </p:to>
                                    </p:set>
                                  </p:childTnLst>
                                </p:cTn>
                              </p:par>
                              <p:par>
                                <p:cTn id="542" presetID="10" presetClass="exit" presetSubtype="0" fill="hold" nodeType="withEffect">
                                  <p:stCondLst>
                                    <p:cond delay="0"/>
                                  </p:stCondLst>
                                  <p:childTnLst>
                                    <p:animEffect transition="out" filter="fade">
                                      <p:cBhvr>
                                        <p:cTn id="543" dur="500"/>
                                        <p:tgtEl>
                                          <p:spTgt spid="405"/>
                                        </p:tgtEl>
                                      </p:cBhvr>
                                    </p:animEffect>
                                    <p:set>
                                      <p:cBhvr>
                                        <p:cTn id="544" dur="1" fill="hold">
                                          <p:stCondLst>
                                            <p:cond delay="499"/>
                                          </p:stCondLst>
                                        </p:cTn>
                                        <p:tgtEl>
                                          <p:spTgt spid="405"/>
                                        </p:tgtEl>
                                        <p:attrNameLst>
                                          <p:attrName>style.visibility</p:attrName>
                                        </p:attrNameLst>
                                      </p:cBhvr>
                                      <p:to>
                                        <p:strVal val="hidden"/>
                                      </p:to>
                                    </p:set>
                                  </p:childTnLst>
                                </p:cTn>
                              </p:par>
                            </p:childTnLst>
                          </p:cTn>
                        </p:par>
                      </p:childTnLst>
                    </p:cTn>
                  </p:par>
                  <p:par>
                    <p:cTn id="545" fill="hold">
                      <p:stCondLst>
                        <p:cond delay="indefinite"/>
                      </p:stCondLst>
                      <p:childTnLst>
                        <p:par>
                          <p:cTn id="546" fill="hold">
                            <p:stCondLst>
                              <p:cond delay="0"/>
                            </p:stCondLst>
                            <p:childTnLst>
                              <p:par>
                                <p:cTn id="547" presetID="1" presetClass="entr" presetSubtype="0" fill="hold" grpId="0" nodeType="clickEffect">
                                  <p:stCondLst>
                                    <p:cond delay="0"/>
                                  </p:stCondLst>
                                  <p:childTnLst>
                                    <p:set>
                                      <p:cBhvr>
                                        <p:cTn id="548" dur="1" fill="hold">
                                          <p:stCondLst>
                                            <p:cond delay="0"/>
                                          </p:stCondLst>
                                        </p:cTn>
                                        <p:tgtEl>
                                          <p:spTgt spid="439"/>
                                        </p:tgtEl>
                                        <p:attrNameLst>
                                          <p:attrName>style.visibility</p:attrName>
                                        </p:attrNameLst>
                                      </p:cBhvr>
                                      <p:to>
                                        <p:strVal val="visible"/>
                                      </p:to>
                                    </p:set>
                                  </p:childTnLst>
                                </p:cTn>
                              </p:par>
                            </p:childTnLst>
                          </p:cTn>
                        </p:par>
                      </p:childTnLst>
                    </p:cTn>
                  </p:par>
                  <p:par>
                    <p:cTn id="549" fill="hold">
                      <p:stCondLst>
                        <p:cond delay="indefinite"/>
                      </p:stCondLst>
                      <p:childTnLst>
                        <p:par>
                          <p:cTn id="550" fill="hold">
                            <p:stCondLst>
                              <p:cond delay="0"/>
                            </p:stCondLst>
                            <p:childTnLst>
                              <p:par>
                                <p:cTn id="551" presetID="1" presetClass="entr" presetSubtype="0" fill="hold" grpId="0" nodeType="clickEffect">
                                  <p:stCondLst>
                                    <p:cond delay="0"/>
                                  </p:stCondLst>
                                  <p:childTnLst>
                                    <p:set>
                                      <p:cBhvr>
                                        <p:cTn id="552" dur="1" fill="hold">
                                          <p:stCondLst>
                                            <p:cond delay="0"/>
                                          </p:stCondLst>
                                        </p:cTn>
                                        <p:tgtEl>
                                          <p:spTgt spid="416"/>
                                        </p:tgtEl>
                                        <p:attrNameLst>
                                          <p:attrName>style.visibility</p:attrName>
                                        </p:attrNameLst>
                                      </p:cBhvr>
                                      <p:to>
                                        <p:strVal val="visible"/>
                                      </p:to>
                                    </p:set>
                                  </p:childTnLst>
                                </p:cTn>
                              </p:par>
                            </p:childTnLst>
                          </p:cTn>
                        </p:par>
                      </p:childTnLst>
                    </p:cTn>
                  </p:par>
                  <p:par>
                    <p:cTn id="553" fill="hold">
                      <p:stCondLst>
                        <p:cond delay="indefinite"/>
                      </p:stCondLst>
                      <p:childTnLst>
                        <p:par>
                          <p:cTn id="554" fill="hold">
                            <p:stCondLst>
                              <p:cond delay="0"/>
                            </p:stCondLst>
                            <p:childTnLst>
                              <p:par>
                                <p:cTn id="555" presetID="1" presetClass="entr" presetSubtype="0" fill="hold" grpId="0" nodeType="clickEffect">
                                  <p:stCondLst>
                                    <p:cond delay="0"/>
                                  </p:stCondLst>
                                  <p:childTnLst>
                                    <p:set>
                                      <p:cBhvr>
                                        <p:cTn id="556" dur="1" fill="hold">
                                          <p:stCondLst>
                                            <p:cond delay="0"/>
                                          </p:stCondLst>
                                        </p:cTn>
                                        <p:tgtEl>
                                          <p:spTgt spid="417"/>
                                        </p:tgtEl>
                                        <p:attrNameLst>
                                          <p:attrName>style.visibility</p:attrName>
                                        </p:attrNameLst>
                                      </p:cBhvr>
                                      <p:to>
                                        <p:strVal val="visible"/>
                                      </p:to>
                                    </p:set>
                                  </p:childTnLst>
                                </p:cTn>
                              </p:par>
                            </p:childTnLst>
                          </p:cTn>
                        </p:par>
                      </p:childTnLst>
                    </p:cTn>
                  </p:par>
                  <p:par>
                    <p:cTn id="557" fill="hold">
                      <p:stCondLst>
                        <p:cond delay="indefinite"/>
                      </p:stCondLst>
                      <p:childTnLst>
                        <p:par>
                          <p:cTn id="558" fill="hold">
                            <p:stCondLst>
                              <p:cond delay="0"/>
                            </p:stCondLst>
                            <p:childTnLst>
                              <p:par>
                                <p:cTn id="559" presetID="1" presetClass="entr" presetSubtype="0" fill="hold" grpId="0" nodeType="clickEffect">
                                  <p:stCondLst>
                                    <p:cond delay="0"/>
                                  </p:stCondLst>
                                  <p:childTnLst>
                                    <p:set>
                                      <p:cBhvr>
                                        <p:cTn id="560" dur="1" fill="hold">
                                          <p:stCondLst>
                                            <p:cond delay="0"/>
                                          </p:stCondLst>
                                        </p:cTn>
                                        <p:tgtEl>
                                          <p:spTgt spid="418"/>
                                        </p:tgtEl>
                                        <p:attrNameLst>
                                          <p:attrName>style.visibility</p:attrName>
                                        </p:attrNameLst>
                                      </p:cBhvr>
                                      <p:to>
                                        <p:strVal val="visible"/>
                                      </p:to>
                                    </p:set>
                                  </p:childTnLst>
                                </p:cTn>
                              </p:par>
                            </p:childTnLst>
                          </p:cTn>
                        </p:par>
                      </p:childTnLst>
                    </p:cTn>
                  </p:par>
                  <p:par>
                    <p:cTn id="561" fill="hold">
                      <p:stCondLst>
                        <p:cond delay="indefinite"/>
                      </p:stCondLst>
                      <p:childTnLst>
                        <p:par>
                          <p:cTn id="562" fill="hold">
                            <p:stCondLst>
                              <p:cond delay="0"/>
                            </p:stCondLst>
                            <p:childTnLst>
                              <p:par>
                                <p:cTn id="563" presetID="10" presetClass="entr" presetSubtype="0" fill="hold" nodeType="clickEffect">
                                  <p:stCondLst>
                                    <p:cond delay="0"/>
                                  </p:stCondLst>
                                  <p:childTnLst>
                                    <p:set>
                                      <p:cBhvr>
                                        <p:cTn id="564" dur="1" fill="hold">
                                          <p:stCondLst>
                                            <p:cond delay="0"/>
                                          </p:stCondLst>
                                        </p:cTn>
                                        <p:tgtEl>
                                          <p:spTgt spid="420"/>
                                        </p:tgtEl>
                                        <p:attrNameLst>
                                          <p:attrName>style.visibility</p:attrName>
                                        </p:attrNameLst>
                                      </p:cBhvr>
                                      <p:to>
                                        <p:strVal val="visible"/>
                                      </p:to>
                                    </p:set>
                                    <p:animEffect transition="in" filter="fade">
                                      <p:cBhvr>
                                        <p:cTn id="565" dur="500"/>
                                        <p:tgtEl>
                                          <p:spTgt spid="420"/>
                                        </p:tgtEl>
                                      </p:cBhvr>
                                    </p:animEffect>
                                  </p:childTnLst>
                                </p:cTn>
                              </p:par>
                            </p:childTnLst>
                          </p:cTn>
                        </p:par>
                      </p:childTnLst>
                    </p:cTn>
                  </p:par>
                  <p:par>
                    <p:cTn id="566" fill="hold">
                      <p:stCondLst>
                        <p:cond delay="indefinite"/>
                      </p:stCondLst>
                      <p:childTnLst>
                        <p:par>
                          <p:cTn id="567" fill="hold">
                            <p:stCondLst>
                              <p:cond delay="0"/>
                            </p:stCondLst>
                            <p:childTnLst>
                              <p:par>
                                <p:cTn id="568" presetID="1" presetClass="entr" presetSubtype="0" fill="hold" grpId="0" nodeType="clickEffect">
                                  <p:stCondLst>
                                    <p:cond delay="0"/>
                                  </p:stCondLst>
                                  <p:childTnLst>
                                    <p:set>
                                      <p:cBhvr>
                                        <p:cTn id="569" dur="1" fill="hold">
                                          <p:stCondLst>
                                            <p:cond delay="0"/>
                                          </p:stCondLst>
                                        </p:cTn>
                                        <p:tgtEl>
                                          <p:spTgt spid="419"/>
                                        </p:tgtEl>
                                        <p:attrNameLst>
                                          <p:attrName>style.visibility</p:attrName>
                                        </p:attrNameLst>
                                      </p:cBhvr>
                                      <p:to>
                                        <p:strVal val="visible"/>
                                      </p:to>
                                    </p:set>
                                  </p:childTnLst>
                                </p:cTn>
                              </p:par>
                            </p:childTnLst>
                          </p:cTn>
                        </p:par>
                      </p:childTnLst>
                    </p:cTn>
                  </p:par>
                  <p:par>
                    <p:cTn id="570" fill="hold">
                      <p:stCondLst>
                        <p:cond delay="indefinite"/>
                      </p:stCondLst>
                      <p:childTnLst>
                        <p:par>
                          <p:cTn id="571" fill="hold">
                            <p:stCondLst>
                              <p:cond delay="0"/>
                            </p:stCondLst>
                            <p:childTnLst>
                              <p:par>
                                <p:cTn id="572" presetID="22" presetClass="entr" presetSubtype="8" fill="hold" grpId="0" nodeType="clickEffect">
                                  <p:stCondLst>
                                    <p:cond delay="0"/>
                                  </p:stCondLst>
                                  <p:childTnLst>
                                    <p:set>
                                      <p:cBhvr>
                                        <p:cTn id="573" dur="1" fill="hold">
                                          <p:stCondLst>
                                            <p:cond delay="0"/>
                                          </p:stCondLst>
                                        </p:cTn>
                                        <p:tgtEl>
                                          <p:spTgt spid="426"/>
                                        </p:tgtEl>
                                        <p:attrNameLst>
                                          <p:attrName>style.visibility</p:attrName>
                                        </p:attrNameLst>
                                      </p:cBhvr>
                                      <p:to>
                                        <p:strVal val="visible"/>
                                      </p:to>
                                    </p:set>
                                    <p:animEffect transition="in" filter="wipe(left)">
                                      <p:cBhvr>
                                        <p:cTn id="574" dur="500"/>
                                        <p:tgtEl>
                                          <p:spTgt spid="426"/>
                                        </p:tgtEl>
                                      </p:cBhvr>
                                    </p:animEffect>
                                  </p:childTnLst>
                                </p:cTn>
                              </p:par>
                            </p:childTnLst>
                          </p:cTn>
                        </p:par>
                      </p:childTnLst>
                    </p:cTn>
                  </p:par>
                  <p:par>
                    <p:cTn id="575" fill="hold">
                      <p:stCondLst>
                        <p:cond delay="indefinite"/>
                      </p:stCondLst>
                      <p:childTnLst>
                        <p:par>
                          <p:cTn id="576" fill="hold">
                            <p:stCondLst>
                              <p:cond delay="0"/>
                            </p:stCondLst>
                            <p:childTnLst>
                              <p:par>
                                <p:cTn id="577" presetID="1" presetClass="exit" presetSubtype="0" fill="hold" nodeType="clickEffect">
                                  <p:stCondLst>
                                    <p:cond delay="0"/>
                                  </p:stCondLst>
                                  <p:childTnLst>
                                    <p:set>
                                      <p:cBhvr>
                                        <p:cTn id="578" dur="1" fill="hold">
                                          <p:stCondLst>
                                            <p:cond delay="0"/>
                                          </p:stCondLst>
                                        </p:cTn>
                                        <p:tgtEl>
                                          <p:spTgt spid="420"/>
                                        </p:tgtEl>
                                        <p:attrNameLst>
                                          <p:attrName>style.visibility</p:attrName>
                                        </p:attrNameLst>
                                      </p:cBhvr>
                                      <p:to>
                                        <p:strVal val="hidden"/>
                                      </p:to>
                                    </p:set>
                                  </p:childTnLst>
                                </p:cTn>
                              </p:par>
                            </p:childTnLst>
                          </p:cTn>
                        </p:par>
                      </p:childTnLst>
                    </p:cTn>
                  </p:par>
                  <p:par>
                    <p:cTn id="579" fill="hold">
                      <p:stCondLst>
                        <p:cond delay="indefinite"/>
                      </p:stCondLst>
                      <p:childTnLst>
                        <p:par>
                          <p:cTn id="580" fill="hold">
                            <p:stCondLst>
                              <p:cond delay="0"/>
                            </p:stCondLst>
                            <p:childTnLst>
                              <p:par>
                                <p:cTn id="581" presetID="10" presetClass="entr" presetSubtype="0" fill="hold" nodeType="clickEffect">
                                  <p:stCondLst>
                                    <p:cond delay="0"/>
                                  </p:stCondLst>
                                  <p:childTnLst>
                                    <p:set>
                                      <p:cBhvr>
                                        <p:cTn id="582" dur="1" fill="hold">
                                          <p:stCondLst>
                                            <p:cond delay="0"/>
                                          </p:stCondLst>
                                        </p:cTn>
                                        <p:tgtEl>
                                          <p:spTgt spid="423"/>
                                        </p:tgtEl>
                                        <p:attrNameLst>
                                          <p:attrName>style.visibility</p:attrName>
                                        </p:attrNameLst>
                                      </p:cBhvr>
                                      <p:to>
                                        <p:strVal val="visible"/>
                                      </p:to>
                                    </p:set>
                                    <p:animEffect transition="in" filter="fade">
                                      <p:cBhvr>
                                        <p:cTn id="583" dur="500"/>
                                        <p:tgtEl>
                                          <p:spTgt spid="423"/>
                                        </p:tgtEl>
                                      </p:cBhvr>
                                    </p:animEffect>
                                  </p:childTnLst>
                                </p:cTn>
                              </p:par>
                            </p:childTnLst>
                          </p:cTn>
                        </p:par>
                      </p:childTnLst>
                    </p:cTn>
                  </p:par>
                  <p:par>
                    <p:cTn id="584" fill="hold">
                      <p:stCondLst>
                        <p:cond delay="indefinite"/>
                      </p:stCondLst>
                      <p:childTnLst>
                        <p:par>
                          <p:cTn id="585" fill="hold">
                            <p:stCondLst>
                              <p:cond delay="0"/>
                            </p:stCondLst>
                            <p:childTnLst>
                              <p:par>
                                <p:cTn id="586" presetID="10" presetClass="exit" presetSubtype="0" fill="hold" nodeType="clickEffect">
                                  <p:stCondLst>
                                    <p:cond delay="0"/>
                                  </p:stCondLst>
                                  <p:childTnLst>
                                    <p:animEffect transition="out" filter="fade">
                                      <p:cBhvr>
                                        <p:cTn id="587" dur="500"/>
                                        <p:tgtEl>
                                          <p:spTgt spid="423"/>
                                        </p:tgtEl>
                                      </p:cBhvr>
                                    </p:animEffect>
                                    <p:set>
                                      <p:cBhvr>
                                        <p:cTn id="588" dur="1" fill="hold">
                                          <p:stCondLst>
                                            <p:cond delay="499"/>
                                          </p:stCondLst>
                                        </p:cTn>
                                        <p:tgtEl>
                                          <p:spTgt spid="423"/>
                                        </p:tgtEl>
                                        <p:attrNameLst>
                                          <p:attrName>style.visibility</p:attrName>
                                        </p:attrNameLst>
                                      </p:cBhvr>
                                      <p:to>
                                        <p:strVal val="hidden"/>
                                      </p:to>
                                    </p:set>
                                  </p:childTnLst>
                                </p:cTn>
                              </p:par>
                            </p:childTnLst>
                          </p:cTn>
                        </p:par>
                      </p:childTnLst>
                    </p:cTn>
                  </p:par>
                  <p:par>
                    <p:cTn id="589" fill="hold">
                      <p:stCondLst>
                        <p:cond delay="indefinite"/>
                      </p:stCondLst>
                      <p:childTnLst>
                        <p:par>
                          <p:cTn id="590" fill="hold">
                            <p:stCondLst>
                              <p:cond delay="0"/>
                            </p:stCondLst>
                            <p:childTnLst>
                              <p:par>
                                <p:cTn id="591" presetID="10" presetClass="entr" presetSubtype="0" fill="hold" nodeType="clickEffect">
                                  <p:stCondLst>
                                    <p:cond delay="0"/>
                                  </p:stCondLst>
                                  <p:childTnLst>
                                    <p:set>
                                      <p:cBhvr>
                                        <p:cTn id="592" dur="1" fill="hold">
                                          <p:stCondLst>
                                            <p:cond delay="0"/>
                                          </p:stCondLst>
                                        </p:cTn>
                                        <p:tgtEl>
                                          <p:spTgt spid="427"/>
                                        </p:tgtEl>
                                        <p:attrNameLst>
                                          <p:attrName>style.visibility</p:attrName>
                                        </p:attrNameLst>
                                      </p:cBhvr>
                                      <p:to>
                                        <p:strVal val="visible"/>
                                      </p:to>
                                    </p:set>
                                    <p:animEffect transition="in" filter="fade">
                                      <p:cBhvr>
                                        <p:cTn id="593" dur="500"/>
                                        <p:tgtEl>
                                          <p:spTgt spid="427"/>
                                        </p:tgtEl>
                                      </p:cBhvr>
                                    </p:animEffect>
                                  </p:childTnLst>
                                </p:cTn>
                              </p:par>
                            </p:childTnLst>
                          </p:cTn>
                        </p:par>
                      </p:childTnLst>
                    </p:cTn>
                  </p:par>
                  <p:par>
                    <p:cTn id="594" fill="hold">
                      <p:stCondLst>
                        <p:cond delay="indefinite"/>
                      </p:stCondLst>
                      <p:childTnLst>
                        <p:par>
                          <p:cTn id="595" fill="hold">
                            <p:stCondLst>
                              <p:cond delay="0"/>
                            </p:stCondLst>
                            <p:childTnLst>
                              <p:par>
                                <p:cTn id="596" presetID="1" presetClass="entr" presetSubtype="0" fill="hold" grpId="0" nodeType="clickEffect">
                                  <p:stCondLst>
                                    <p:cond delay="0"/>
                                  </p:stCondLst>
                                  <p:childTnLst>
                                    <p:set>
                                      <p:cBhvr>
                                        <p:cTn id="597" dur="1" fill="hold">
                                          <p:stCondLst>
                                            <p:cond delay="0"/>
                                          </p:stCondLst>
                                        </p:cTn>
                                        <p:tgtEl>
                                          <p:spTgt spid="432"/>
                                        </p:tgtEl>
                                        <p:attrNameLst>
                                          <p:attrName>style.visibility</p:attrName>
                                        </p:attrNameLst>
                                      </p:cBhvr>
                                      <p:to>
                                        <p:strVal val="visible"/>
                                      </p:to>
                                    </p:set>
                                  </p:childTnLst>
                                </p:cTn>
                              </p:par>
                            </p:childTnLst>
                          </p:cTn>
                        </p:par>
                      </p:childTnLst>
                    </p:cTn>
                  </p:par>
                  <p:par>
                    <p:cTn id="598" fill="hold">
                      <p:stCondLst>
                        <p:cond delay="indefinite"/>
                      </p:stCondLst>
                      <p:childTnLst>
                        <p:par>
                          <p:cTn id="599" fill="hold">
                            <p:stCondLst>
                              <p:cond delay="0"/>
                            </p:stCondLst>
                            <p:childTnLst>
                              <p:par>
                                <p:cTn id="600" presetID="1" presetClass="entr" presetSubtype="0" fill="hold" grpId="0" nodeType="clickEffect">
                                  <p:stCondLst>
                                    <p:cond delay="0"/>
                                  </p:stCondLst>
                                  <p:childTnLst>
                                    <p:set>
                                      <p:cBhvr>
                                        <p:cTn id="601" dur="1" fill="hold">
                                          <p:stCondLst>
                                            <p:cond delay="0"/>
                                          </p:stCondLst>
                                        </p:cTn>
                                        <p:tgtEl>
                                          <p:spTgt spid="433"/>
                                        </p:tgtEl>
                                        <p:attrNameLst>
                                          <p:attrName>style.visibility</p:attrName>
                                        </p:attrNameLst>
                                      </p:cBhvr>
                                      <p:to>
                                        <p:strVal val="visible"/>
                                      </p:to>
                                    </p:set>
                                  </p:childTnLst>
                                </p:cTn>
                              </p:par>
                            </p:childTnLst>
                          </p:cTn>
                        </p:par>
                      </p:childTnLst>
                    </p:cTn>
                  </p:par>
                  <p:par>
                    <p:cTn id="602" fill="hold">
                      <p:stCondLst>
                        <p:cond delay="indefinite"/>
                      </p:stCondLst>
                      <p:childTnLst>
                        <p:par>
                          <p:cTn id="603" fill="hold">
                            <p:stCondLst>
                              <p:cond delay="0"/>
                            </p:stCondLst>
                            <p:childTnLst>
                              <p:par>
                                <p:cTn id="604" presetID="1" presetClass="entr" presetSubtype="0" fill="hold" grpId="0" nodeType="clickEffect">
                                  <p:stCondLst>
                                    <p:cond delay="0"/>
                                  </p:stCondLst>
                                  <p:childTnLst>
                                    <p:set>
                                      <p:cBhvr>
                                        <p:cTn id="605" dur="1" fill="hold">
                                          <p:stCondLst>
                                            <p:cond delay="0"/>
                                          </p:stCondLst>
                                        </p:cTn>
                                        <p:tgtEl>
                                          <p:spTgt spid="434"/>
                                        </p:tgtEl>
                                        <p:attrNameLst>
                                          <p:attrName>style.visibility</p:attrName>
                                        </p:attrNameLst>
                                      </p:cBhvr>
                                      <p:to>
                                        <p:strVal val="visible"/>
                                      </p:to>
                                    </p:set>
                                  </p:childTnLst>
                                </p:cTn>
                              </p:par>
                            </p:childTnLst>
                          </p:cTn>
                        </p:par>
                      </p:childTnLst>
                    </p:cTn>
                  </p:par>
                  <p:par>
                    <p:cTn id="606" fill="hold">
                      <p:stCondLst>
                        <p:cond delay="indefinite"/>
                      </p:stCondLst>
                      <p:childTnLst>
                        <p:par>
                          <p:cTn id="607" fill="hold">
                            <p:stCondLst>
                              <p:cond delay="0"/>
                            </p:stCondLst>
                            <p:childTnLst>
                              <p:par>
                                <p:cTn id="608" presetID="1" presetClass="entr" presetSubtype="0" fill="hold" nodeType="clickEffect">
                                  <p:stCondLst>
                                    <p:cond delay="0"/>
                                  </p:stCondLst>
                                  <p:childTnLst>
                                    <p:set>
                                      <p:cBhvr>
                                        <p:cTn id="609" dur="1" fill="hold">
                                          <p:stCondLst>
                                            <p:cond delay="0"/>
                                          </p:stCondLst>
                                        </p:cTn>
                                        <p:tgtEl>
                                          <p:spTgt spid="435"/>
                                        </p:tgtEl>
                                        <p:attrNameLst>
                                          <p:attrName>style.visibility</p:attrName>
                                        </p:attrNameLst>
                                      </p:cBhvr>
                                      <p:to>
                                        <p:strVal val="visible"/>
                                      </p:to>
                                    </p:set>
                                  </p:childTnLst>
                                </p:cTn>
                              </p:par>
                            </p:childTnLst>
                          </p:cTn>
                        </p:par>
                      </p:childTnLst>
                    </p:cTn>
                  </p:par>
                  <p:par>
                    <p:cTn id="610" fill="hold">
                      <p:stCondLst>
                        <p:cond delay="indefinite"/>
                      </p:stCondLst>
                      <p:childTnLst>
                        <p:par>
                          <p:cTn id="611" fill="hold">
                            <p:stCondLst>
                              <p:cond delay="0"/>
                            </p:stCondLst>
                            <p:childTnLst>
                              <p:par>
                                <p:cTn id="612" presetID="1" presetClass="exit" presetSubtype="0" fill="hold" grpId="1" nodeType="clickEffect">
                                  <p:stCondLst>
                                    <p:cond delay="0"/>
                                  </p:stCondLst>
                                  <p:childTnLst>
                                    <p:set>
                                      <p:cBhvr>
                                        <p:cTn id="613" dur="1" fill="hold">
                                          <p:stCondLst>
                                            <p:cond delay="0"/>
                                          </p:stCondLst>
                                        </p:cTn>
                                        <p:tgtEl>
                                          <p:spTgt spid="426"/>
                                        </p:tgtEl>
                                        <p:attrNameLst>
                                          <p:attrName>style.visibility</p:attrName>
                                        </p:attrNameLst>
                                      </p:cBhvr>
                                      <p:to>
                                        <p:strVal val="hidden"/>
                                      </p:to>
                                    </p:set>
                                  </p:childTnLst>
                                </p:cTn>
                              </p:par>
                              <p:par>
                                <p:cTn id="614" presetID="1" presetClass="exit" presetSubtype="0" fill="hold" grpId="1" nodeType="withEffect">
                                  <p:stCondLst>
                                    <p:cond delay="0"/>
                                  </p:stCondLst>
                                  <p:childTnLst>
                                    <p:set>
                                      <p:cBhvr>
                                        <p:cTn id="615" dur="1" fill="hold">
                                          <p:stCondLst>
                                            <p:cond delay="0"/>
                                          </p:stCondLst>
                                        </p:cTn>
                                        <p:tgtEl>
                                          <p:spTgt spid="419"/>
                                        </p:tgtEl>
                                        <p:attrNameLst>
                                          <p:attrName>style.visibility</p:attrName>
                                        </p:attrNameLst>
                                      </p:cBhvr>
                                      <p:to>
                                        <p:strVal val="hidden"/>
                                      </p:to>
                                    </p:set>
                                  </p:childTnLst>
                                </p:cTn>
                              </p:par>
                              <p:par>
                                <p:cTn id="616" presetID="10" presetClass="exit" presetSubtype="0" fill="hold" nodeType="withEffect">
                                  <p:stCondLst>
                                    <p:cond delay="0"/>
                                  </p:stCondLst>
                                  <p:childTnLst>
                                    <p:animEffect transition="out" filter="fade">
                                      <p:cBhvr>
                                        <p:cTn id="617" dur="500"/>
                                        <p:tgtEl>
                                          <p:spTgt spid="427"/>
                                        </p:tgtEl>
                                      </p:cBhvr>
                                    </p:animEffect>
                                    <p:set>
                                      <p:cBhvr>
                                        <p:cTn id="618" dur="1" fill="hold">
                                          <p:stCondLst>
                                            <p:cond delay="499"/>
                                          </p:stCondLst>
                                        </p:cTn>
                                        <p:tgtEl>
                                          <p:spTgt spid="42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06" grpId="0"/>
      <p:bldP spid="136" grpId="0"/>
      <p:bldP spid="137" grpId="0"/>
      <p:bldP spid="194" grpId="0" animBg="1"/>
      <p:bldP spid="194" grpId="1" animBg="1"/>
      <p:bldP spid="205" grpId="0"/>
      <p:bldP spid="205" grpId="1"/>
      <p:bldP spid="206" grpId="0"/>
      <p:bldP spid="206" grpId="1"/>
      <p:bldP spid="207" grpId="0"/>
      <p:bldP spid="207" grpId="1"/>
      <p:bldP spid="211" grpId="0"/>
      <p:bldP spid="212" grpId="0"/>
      <p:bldP spid="213" grpId="0"/>
      <p:bldP spid="214" grpId="0"/>
      <p:bldP spid="215" grpId="0"/>
      <p:bldP spid="258" grpId="0"/>
      <p:bldP spid="259" grpId="0"/>
      <p:bldP spid="265" grpId="0"/>
      <p:bldP spid="266" grpId="0"/>
      <p:bldP spid="267" grpId="0"/>
      <p:bldP spid="268" grpId="0"/>
      <p:bldP spid="269" grpId="0"/>
      <p:bldP spid="274" grpId="0"/>
      <p:bldP spid="275" grpId="0"/>
      <p:bldP spid="278" grpId="0"/>
      <p:bldP spid="279" grpId="0"/>
      <p:bldP spid="318" grpId="0"/>
      <p:bldP spid="319" grpId="0"/>
      <p:bldP spid="320" grpId="0"/>
      <p:bldP spid="321" grpId="0"/>
      <p:bldP spid="322" grpId="0"/>
      <p:bldP spid="323" grpId="0"/>
      <p:bldP spid="324" grpId="0"/>
      <p:bldP spid="325" grpId="0"/>
      <p:bldP spid="326" grpId="0"/>
      <p:bldP spid="327" grpId="0"/>
      <p:bldP spid="328" grpId="0"/>
      <p:bldP spid="333" grpId="0"/>
      <p:bldP spid="334" grpId="0"/>
      <p:bldP spid="335" grpId="0"/>
      <p:bldP spid="336" grpId="0"/>
      <p:bldP spid="337" grpId="0"/>
      <p:bldP spid="338" grpId="0"/>
      <p:bldP spid="339" grpId="0"/>
      <p:bldP spid="343" grpId="0" animBg="1"/>
      <p:bldP spid="343" grpId="1" animBg="1"/>
      <p:bldP spid="344" grpId="0" animBg="1"/>
      <p:bldP spid="344" grpId="1" animBg="1"/>
      <p:bldP spid="345" grpId="0" animBg="1"/>
      <p:bldP spid="345" grpId="1" animBg="1"/>
      <p:bldP spid="346" grpId="0"/>
      <p:bldP spid="346" grpId="1"/>
      <p:bldP spid="347" grpId="0"/>
      <p:bldP spid="347" grpId="1"/>
      <p:bldP spid="348" grpId="0"/>
      <p:bldP spid="349" grpId="0"/>
      <p:bldP spid="350" grpId="0"/>
      <p:bldP spid="351" grpId="0"/>
      <p:bldP spid="352" grpId="0"/>
      <p:bldP spid="353" grpId="0"/>
      <p:bldP spid="357" grpId="0" animBg="1"/>
      <p:bldP spid="357" grpId="1" animBg="1"/>
      <p:bldP spid="358" grpId="0"/>
      <p:bldP spid="358" grpId="1"/>
      <p:bldP spid="359" grpId="0"/>
      <p:bldP spid="359" grpId="1"/>
      <p:bldP spid="360" grpId="0" animBg="1"/>
      <p:bldP spid="360" grpId="1" animBg="1"/>
      <p:bldP spid="361" grpId="0" animBg="1"/>
      <p:bldP spid="361" grpId="1" animBg="1"/>
      <p:bldP spid="362" grpId="0"/>
      <p:bldP spid="363" grpId="0"/>
      <p:bldP spid="364" grpId="0"/>
      <p:bldP spid="365" grpId="0"/>
      <p:bldP spid="366" grpId="0"/>
      <p:bldP spid="367" grpId="0"/>
      <p:bldP spid="368" grpId="0"/>
      <p:bldP spid="381" grpId="0" animBg="1"/>
      <p:bldP spid="381" grpId="1" animBg="1"/>
      <p:bldP spid="387" grpId="0"/>
      <p:bldP spid="388" grpId="0"/>
      <p:bldP spid="389" grpId="0"/>
      <p:bldP spid="390" grpId="0"/>
      <p:bldP spid="391" grpId="0"/>
      <p:bldP spid="392" grpId="0"/>
      <p:bldP spid="393" grpId="0"/>
      <p:bldP spid="395" grpId="0"/>
      <p:bldP spid="396" grpId="0"/>
      <p:bldP spid="397" grpId="0"/>
      <p:bldP spid="397" grpId="1"/>
      <p:bldP spid="404" grpId="0" animBg="1"/>
      <p:bldP spid="404" grpId="1" animBg="1"/>
      <p:bldP spid="410" grpId="0"/>
      <p:bldP spid="411" grpId="0"/>
      <p:bldP spid="412" grpId="0"/>
      <p:bldP spid="413" grpId="0"/>
      <p:bldP spid="414" grpId="0"/>
      <p:bldP spid="415" grpId="0"/>
      <p:bldP spid="416" grpId="0"/>
      <p:bldP spid="417" grpId="0"/>
      <p:bldP spid="418" grpId="0"/>
      <p:bldP spid="419" grpId="0"/>
      <p:bldP spid="419" grpId="1"/>
      <p:bldP spid="426" grpId="0" animBg="1"/>
      <p:bldP spid="426" grpId="1" animBg="1"/>
      <p:bldP spid="432" grpId="0"/>
      <p:bldP spid="433" grpId="0"/>
      <p:bldP spid="434" grpId="0"/>
      <p:bldP spid="439"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a:xfrm>
            <a:off x="3048000" y="1543050"/>
            <a:ext cx="3048000" cy="205740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 name="TextBox 1"/>
          <p:cNvSpPr txBox="1"/>
          <p:nvPr/>
        </p:nvSpPr>
        <p:spPr>
          <a:xfrm>
            <a:off x="3996562" y="2387084"/>
            <a:ext cx="1371600" cy="369332"/>
          </a:xfrm>
          <a:prstGeom prst="rect">
            <a:avLst/>
          </a:prstGeom>
          <a:noFill/>
        </p:spPr>
        <p:txBody>
          <a:bodyPr wrap="square" rtlCol="0">
            <a:spAutoFit/>
          </a:bodyPr>
          <a:lstStyle/>
          <a:p>
            <a:r>
              <a:rPr lang="en-US" dirty="0" smtClean="0">
                <a:solidFill>
                  <a:prstClr val="black"/>
                </a:solidFill>
              </a:rPr>
              <a:t>Lecture 04</a:t>
            </a:r>
            <a:endParaRPr lang="en-US" dirty="0">
              <a:solidFill>
                <a:prstClr val="black"/>
              </a:solidFill>
            </a:endParaRPr>
          </a:p>
        </p:txBody>
      </p:sp>
    </p:spTree>
    <p:extLst>
      <p:ext uri="{BB962C8B-B14F-4D97-AF65-F5344CB8AC3E}">
        <p14:creationId xmlns:p14="http://schemas.microsoft.com/office/powerpoint/2010/main" val="193008733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86200" y="2387084"/>
            <a:ext cx="1371600" cy="369332"/>
          </a:xfrm>
          <a:prstGeom prst="rect">
            <a:avLst/>
          </a:prstGeom>
          <a:noFill/>
        </p:spPr>
        <p:txBody>
          <a:bodyPr wrap="square" rtlCol="0">
            <a:spAutoFit/>
          </a:bodyPr>
          <a:lstStyle/>
          <a:p>
            <a:r>
              <a:rPr lang="en-US" dirty="0" smtClean="0">
                <a:solidFill>
                  <a:prstClr val="black"/>
                </a:solidFill>
              </a:rPr>
              <a:t>Module 19</a:t>
            </a:r>
            <a:endParaRPr lang="en-US" dirty="0">
              <a:solidFill>
                <a:prstClr val="black"/>
              </a:solidFill>
            </a:endParaRPr>
          </a:p>
        </p:txBody>
      </p:sp>
    </p:spTree>
    <p:extLst>
      <p:ext uri="{BB962C8B-B14F-4D97-AF65-F5344CB8AC3E}">
        <p14:creationId xmlns:p14="http://schemas.microsoft.com/office/powerpoint/2010/main" val="4309955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61117" y="1096654"/>
            <a:ext cx="505267" cy="369332"/>
          </a:xfrm>
          <a:prstGeom prst="rect">
            <a:avLst/>
          </a:prstGeom>
          <a:noFill/>
        </p:spPr>
        <p:txBody>
          <a:bodyPr wrap="none" rtlCol="0">
            <a:spAutoFit/>
          </a:bodyPr>
          <a:lstStyle/>
          <a:p>
            <a:r>
              <a:rPr lang="en-US" dirty="0" smtClean="0">
                <a:solidFill>
                  <a:srgbClr val="CC00CC"/>
                </a:solidFill>
                <a:latin typeface="Cambria Math" panose="02040503050406030204" pitchFamily="18" charset="0"/>
                <a:ea typeface="Cambria Math" panose="02040503050406030204" pitchFamily="18" charset="0"/>
                <a:cs typeface="Arial" pitchFamily="34" charset="0"/>
              </a:rPr>
              <a:t>(1)</a:t>
            </a:r>
            <a:endParaRPr lang="en-US" dirty="0">
              <a:solidFill>
                <a:srgbClr val="CC00CC"/>
              </a:solidFill>
              <a:latin typeface="Cambria Math" panose="02040503050406030204" pitchFamily="18" charset="0"/>
              <a:ea typeface="Cambria Math" panose="02040503050406030204" pitchFamily="18" charset="0"/>
              <a:cs typeface="Arial" pitchFamily="34" charset="0"/>
            </a:endParaRPr>
          </a:p>
        </p:txBody>
      </p:sp>
      <p:sp>
        <p:nvSpPr>
          <p:cNvPr id="5" name="TextBox 4"/>
          <p:cNvSpPr txBox="1"/>
          <p:nvPr/>
        </p:nvSpPr>
        <p:spPr>
          <a:xfrm>
            <a:off x="982938" y="1096654"/>
            <a:ext cx="1154483" cy="369332"/>
          </a:xfrm>
          <a:prstGeom prst="rect">
            <a:avLst/>
          </a:prstGeom>
          <a:noFill/>
        </p:spPr>
        <p:txBody>
          <a:bodyPr wrap="none" rtlCol="0">
            <a:spAutoFit/>
          </a:bodyPr>
          <a:lstStyle/>
          <a:p>
            <a:r>
              <a:rPr lang="en-US" i="1" dirty="0" smtClean="0">
                <a:solidFill>
                  <a:srgbClr val="CC00CC"/>
                </a:solidFill>
                <a:latin typeface="Bookman Old Style" panose="02050604050505020204" pitchFamily="18" charset="0"/>
                <a:ea typeface="Cambria Math" panose="02040503050406030204" pitchFamily="18" charset="0"/>
                <a:cs typeface="Arial" pitchFamily="34" charset="0"/>
              </a:rPr>
              <a:t>x</a:t>
            </a:r>
            <a:r>
              <a:rPr lang="en-US" b="1" dirty="0" smtClean="0">
                <a:solidFill>
                  <a:srgbClr val="CC00CC"/>
                </a:solidFill>
                <a:latin typeface="Cambria Math" panose="02040503050406030204" pitchFamily="18" charset="0"/>
                <a:ea typeface="Cambria Math" panose="02040503050406030204" pitchFamily="18" charset="0"/>
                <a:cs typeface="Arial" pitchFamily="34" charset="0"/>
              </a:rPr>
              <a:t> – </a:t>
            </a:r>
            <a:r>
              <a:rPr lang="en-US" dirty="0" smtClean="0">
                <a:solidFill>
                  <a:srgbClr val="CC00CC"/>
                </a:solidFill>
                <a:latin typeface="Cambria Math" panose="02040503050406030204" pitchFamily="18" charset="0"/>
                <a:ea typeface="Cambria Math" panose="02040503050406030204" pitchFamily="18" charset="0"/>
                <a:cs typeface="Arial" pitchFamily="34" charset="0"/>
              </a:rPr>
              <a:t>2</a:t>
            </a:r>
            <a:r>
              <a:rPr lang="en-US" b="1" dirty="0" smtClean="0">
                <a:solidFill>
                  <a:srgbClr val="CC00CC"/>
                </a:solidFill>
                <a:latin typeface="Cambria Math" panose="02040503050406030204" pitchFamily="18" charset="0"/>
                <a:ea typeface="Cambria Math" panose="02040503050406030204" pitchFamily="18" charset="0"/>
                <a:cs typeface="Arial" pitchFamily="34" charset="0"/>
              </a:rPr>
              <a:t>  =  </a:t>
            </a:r>
            <a:r>
              <a:rPr lang="en-US" dirty="0" smtClean="0">
                <a:solidFill>
                  <a:srgbClr val="CC00CC"/>
                </a:solidFill>
                <a:latin typeface="Cambria Math" panose="02040503050406030204" pitchFamily="18" charset="0"/>
                <a:ea typeface="Cambria Math" panose="02040503050406030204" pitchFamily="18" charset="0"/>
                <a:cs typeface="Arial" pitchFamily="34" charset="0"/>
              </a:rPr>
              <a:t>7</a:t>
            </a:r>
            <a:endParaRPr lang="en-US" baseline="-25000" dirty="0">
              <a:solidFill>
                <a:srgbClr val="CC00CC"/>
              </a:solidFill>
              <a:latin typeface="Cambria Math" panose="02040503050406030204" pitchFamily="18" charset="0"/>
              <a:ea typeface="Cambria Math" panose="02040503050406030204" pitchFamily="18" charset="0"/>
              <a:cs typeface="Arial" pitchFamily="34" charset="0"/>
            </a:endParaRPr>
          </a:p>
        </p:txBody>
      </p:sp>
      <p:sp>
        <p:nvSpPr>
          <p:cNvPr id="8" name="TextBox 7"/>
          <p:cNvSpPr txBox="1"/>
          <p:nvPr/>
        </p:nvSpPr>
        <p:spPr>
          <a:xfrm>
            <a:off x="676602" y="1956516"/>
            <a:ext cx="369726" cy="369332"/>
          </a:xfrm>
          <a:prstGeom prst="rect">
            <a:avLst/>
          </a:prstGeom>
          <a:noFill/>
        </p:spPr>
        <p:txBody>
          <a:bodyPr wrap="square" rtlCol="0">
            <a:spAutoFit/>
          </a:bodyPr>
          <a:lstStyle/>
          <a:p>
            <a:r>
              <a:rPr lang="en-US" dirty="0" smtClean="0">
                <a:latin typeface="Cambria Math" panose="02040503050406030204" pitchFamily="18" charset="0"/>
                <a:ea typeface="Cambria Math" panose="02040503050406030204" pitchFamily="18" charset="0"/>
                <a:cs typeface="Arial" pitchFamily="34" charset="0"/>
                <a:sym typeface="Symbol"/>
              </a:rPr>
              <a:t></a:t>
            </a:r>
            <a:endParaRPr lang="en-US" dirty="0">
              <a:latin typeface="Cambria Math" panose="02040503050406030204" pitchFamily="18" charset="0"/>
              <a:ea typeface="Cambria Math" panose="02040503050406030204" pitchFamily="18" charset="0"/>
              <a:cs typeface="Arial" pitchFamily="34" charset="0"/>
            </a:endParaRPr>
          </a:p>
        </p:txBody>
      </p:sp>
      <p:sp>
        <p:nvSpPr>
          <p:cNvPr id="9" name="TextBox 8"/>
          <p:cNvSpPr txBox="1"/>
          <p:nvPr/>
        </p:nvSpPr>
        <p:spPr>
          <a:xfrm>
            <a:off x="1117160" y="1956516"/>
            <a:ext cx="317428" cy="369332"/>
          </a:xfrm>
          <a:prstGeom prst="rect">
            <a:avLst/>
          </a:prstGeom>
          <a:noFill/>
        </p:spPr>
        <p:txBody>
          <a:bodyPr wrap="square" rtlCol="0">
            <a:spAutoFit/>
          </a:bodyPr>
          <a:lstStyle/>
          <a:p>
            <a:r>
              <a:rPr lang="en-US" i="1" dirty="0" smtClean="0">
                <a:latin typeface="Bookman Old Style" panose="02050604050505020204" pitchFamily="18" charset="0"/>
                <a:ea typeface="Cambria Math" panose="02040503050406030204" pitchFamily="18" charset="0"/>
                <a:cs typeface="Arial" pitchFamily="34" charset="0"/>
              </a:rPr>
              <a:t>x</a:t>
            </a:r>
            <a:endParaRPr lang="en-US" i="1" dirty="0">
              <a:latin typeface="Bookman Old Style" panose="02050604050505020204" pitchFamily="18" charset="0"/>
              <a:ea typeface="Cambria Math" panose="02040503050406030204" pitchFamily="18" charset="0"/>
              <a:cs typeface="Arial" pitchFamily="34" charset="0"/>
            </a:endParaRPr>
          </a:p>
        </p:txBody>
      </p:sp>
      <p:sp>
        <p:nvSpPr>
          <p:cNvPr id="10" name="TextBox 9"/>
          <p:cNvSpPr txBox="1"/>
          <p:nvPr/>
        </p:nvSpPr>
        <p:spPr>
          <a:xfrm>
            <a:off x="1361518" y="1956540"/>
            <a:ext cx="377887" cy="368562"/>
          </a:xfrm>
          <a:prstGeom prst="rect">
            <a:avLst/>
          </a:prstGeom>
          <a:noFill/>
        </p:spPr>
        <p:txBody>
          <a:bodyPr wrap="square" rtlCol="0">
            <a:spAutoFit/>
          </a:bodyPr>
          <a:lstStyle/>
          <a:p>
            <a:r>
              <a:rPr lang="en-US" dirty="0">
                <a:latin typeface="Cambria Math" panose="02040503050406030204" pitchFamily="18" charset="0"/>
                <a:ea typeface="Cambria Math" panose="02040503050406030204" pitchFamily="18" charset="0"/>
                <a:cs typeface="Arial" pitchFamily="34" charset="0"/>
              </a:rPr>
              <a:t>–</a:t>
            </a:r>
          </a:p>
        </p:txBody>
      </p:sp>
      <p:sp>
        <p:nvSpPr>
          <p:cNvPr id="11" name="TextBox 10"/>
          <p:cNvSpPr txBox="1"/>
          <p:nvPr/>
        </p:nvSpPr>
        <p:spPr>
          <a:xfrm>
            <a:off x="1550622" y="1956516"/>
            <a:ext cx="288571" cy="369332"/>
          </a:xfrm>
          <a:prstGeom prst="rect">
            <a:avLst/>
          </a:prstGeom>
          <a:noFill/>
        </p:spPr>
        <p:txBody>
          <a:bodyPr wrap="square" rtlCol="0">
            <a:spAutoFit/>
          </a:bodyPr>
          <a:lstStyle/>
          <a:p>
            <a:r>
              <a:rPr lang="en-US" dirty="0" smtClean="0">
                <a:latin typeface="Cambria Math" panose="02040503050406030204" pitchFamily="18" charset="0"/>
                <a:ea typeface="Cambria Math" panose="02040503050406030204" pitchFamily="18" charset="0"/>
                <a:cs typeface="Arial" pitchFamily="34" charset="0"/>
              </a:rPr>
              <a:t>2</a:t>
            </a:r>
            <a:endParaRPr lang="en-US" dirty="0">
              <a:latin typeface="Cambria Math" panose="02040503050406030204" pitchFamily="18" charset="0"/>
              <a:ea typeface="Cambria Math" panose="02040503050406030204" pitchFamily="18" charset="0"/>
              <a:cs typeface="Arial" pitchFamily="34" charset="0"/>
            </a:endParaRPr>
          </a:p>
        </p:txBody>
      </p:sp>
      <p:sp>
        <p:nvSpPr>
          <p:cNvPr id="12" name="TextBox 11"/>
          <p:cNvSpPr txBox="1"/>
          <p:nvPr/>
        </p:nvSpPr>
        <p:spPr>
          <a:xfrm>
            <a:off x="1771138" y="1956516"/>
            <a:ext cx="317428" cy="369332"/>
          </a:xfrm>
          <a:prstGeom prst="rect">
            <a:avLst/>
          </a:prstGeom>
          <a:noFill/>
        </p:spPr>
        <p:txBody>
          <a:bodyPr wrap="square" rtlCol="0">
            <a:spAutoFit/>
          </a:bodyPr>
          <a:lstStyle/>
          <a:p>
            <a:r>
              <a:rPr lang="en-US" dirty="0" smtClean="0">
                <a:solidFill>
                  <a:srgbClr val="C00000"/>
                </a:solidFill>
                <a:latin typeface="Cambria Math" panose="02040503050406030204" pitchFamily="18" charset="0"/>
                <a:ea typeface="Cambria Math" panose="02040503050406030204" pitchFamily="18" charset="0"/>
                <a:cs typeface="Arial" pitchFamily="34" charset="0"/>
              </a:rPr>
              <a:t>+</a:t>
            </a:r>
            <a:endParaRPr lang="en-US" dirty="0">
              <a:solidFill>
                <a:srgbClr val="C00000"/>
              </a:solidFill>
              <a:latin typeface="Cambria Math" panose="02040503050406030204" pitchFamily="18" charset="0"/>
              <a:ea typeface="Cambria Math" panose="02040503050406030204" pitchFamily="18" charset="0"/>
              <a:cs typeface="Arial" pitchFamily="34" charset="0"/>
            </a:endParaRPr>
          </a:p>
        </p:txBody>
      </p:sp>
      <p:sp>
        <p:nvSpPr>
          <p:cNvPr id="13" name="TextBox 12"/>
          <p:cNvSpPr txBox="1"/>
          <p:nvPr/>
        </p:nvSpPr>
        <p:spPr>
          <a:xfrm>
            <a:off x="1995420" y="1956516"/>
            <a:ext cx="317428" cy="369332"/>
          </a:xfrm>
          <a:prstGeom prst="rect">
            <a:avLst/>
          </a:prstGeom>
          <a:noFill/>
        </p:spPr>
        <p:txBody>
          <a:bodyPr wrap="square" rtlCol="0">
            <a:spAutoFit/>
          </a:bodyPr>
          <a:lstStyle/>
          <a:p>
            <a:r>
              <a:rPr lang="en-US" dirty="0" smtClean="0">
                <a:solidFill>
                  <a:srgbClr val="C00000"/>
                </a:solidFill>
                <a:latin typeface="Cambria Math" panose="02040503050406030204" pitchFamily="18" charset="0"/>
                <a:ea typeface="Cambria Math" panose="02040503050406030204" pitchFamily="18" charset="0"/>
                <a:cs typeface="Arial" pitchFamily="34" charset="0"/>
              </a:rPr>
              <a:t>2</a:t>
            </a:r>
            <a:endParaRPr lang="en-US" dirty="0">
              <a:solidFill>
                <a:srgbClr val="C00000"/>
              </a:solidFill>
              <a:latin typeface="Cambria Math" panose="02040503050406030204" pitchFamily="18" charset="0"/>
              <a:ea typeface="Cambria Math" panose="02040503050406030204" pitchFamily="18" charset="0"/>
              <a:cs typeface="Arial" pitchFamily="34" charset="0"/>
            </a:endParaRPr>
          </a:p>
        </p:txBody>
      </p:sp>
      <p:sp>
        <p:nvSpPr>
          <p:cNvPr id="14" name="TextBox 13"/>
          <p:cNvSpPr txBox="1"/>
          <p:nvPr/>
        </p:nvSpPr>
        <p:spPr>
          <a:xfrm>
            <a:off x="2224020" y="1956516"/>
            <a:ext cx="317428" cy="369332"/>
          </a:xfrm>
          <a:prstGeom prst="rect">
            <a:avLst/>
          </a:prstGeom>
          <a:noFill/>
        </p:spPr>
        <p:txBody>
          <a:bodyPr wrap="square" rtlCol="0">
            <a:spAutoFit/>
          </a:bodyPr>
          <a:lstStyle/>
          <a:p>
            <a:r>
              <a:rPr lang="en-US" dirty="0" smtClean="0">
                <a:latin typeface="Cambria Math" panose="02040503050406030204" pitchFamily="18" charset="0"/>
                <a:ea typeface="Cambria Math" panose="02040503050406030204" pitchFamily="18" charset="0"/>
                <a:cs typeface="Arial" pitchFamily="34" charset="0"/>
              </a:rPr>
              <a:t>=</a:t>
            </a:r>
            <a:endParaRPr lang="en-US" dirty="0">
              <a:latin typeface="Cambria Math" panose="02040503050406030204" pitchFamily="18" charset="0"/>
              <a:ea typeface="Cambria Math" panose="02040503050406030204" pitchFamily="18" charset="0"/>
              <a:cs typeface="Arial" pitchFamily="34" charset="0"/>
            </a:endParaRPr>
          </a:p>
        </p:txBody>
      </p:sp>
      <p:sp>
        <p:nvSpPr>
          <p:cNvPr id="15" name="TextBox 14"/>
          <p:cNvSpPr txBox="1"/>
          <p:nvPr/>
        </p:nvSpPr>
        <p:spPr>
          <a:xfrm>
            <a:off x="2452620" y="1955746"/>
            <a:ext cx="317428" cy="369332"/>
          </a:xfrm>
          <a:prstGeom prst="rect">
            <a:avLst/>
          </a:prstGeom>
          <a:noFill/>
        </p:spPr>
        <p:txBody>
          <a:bodyPr wrap="square" rtlCol="0">
            <a:spAutoFit/>
          </a:bodyPr>
          <a:lstStyle/>
          <a:p>
            <a:r>
              <a:rPr lang="en-US" dirty="0" smtClean="0">
                <a:latin typeface="Cambria Math" panose="02040503050406030204" pitchFamily="18" charset="0"/>
                <a:ea typeface="Cambria Math" panose="02040503050406030204" pitchFamily="18" charset="0"/>
                <a:cs typeface="Arial" pitchFamily="34" charset="0"/>
              </a:rPr>
              <a:t>7</a:t>
            </a:r>
            <a:endParaRPr lang="en-US" dirty="0">
              <a:latin typeface="Cambria Math" panose="02040503050406030204" pitchFamily="18" charset="0"/>
              <a:ea typeface="Cambria Math" panose="02040503050406030204" pitchFamily="18" charset="0"/>
              <a:cs typeface="Arial" pitchFamily="34" charset="0"/>
            </a:endParaRPr>
          </a:p>
        </p:txBody>
      </p:sp>
      <p:sp>
        <p:nvSpPr>
          <p:cNvPr id="16" name="TextBox 15"/>
          <p:cNvSpPr txBox="1"/>
          <p:nvPr/>
        </p:nvSpPr>
        <p:spPr>
          <a:xfrm>
            <a:off x="2668592" y="1956516"/>
            <a:ext cx="317428" cy="369332"/>
          </a:xfrm>
          <a:prstGeom prst="rect">
            <a:avLst/>
          </a:prstGeom>
          <a:noFill/>
        </p:spPr>
        <p:txBody>
          <a:bodyPr wrap="square" rtlCol="0">
            <a:spAutoFit/>
          </a:bodyPr>
          <a:lstStyle/>
          <a:p>
            <a:r>
              <a:rPr lang="en-US" dirty="0" smtClean="0">
                <a:solidFill>
                  <a:srgbClr val="C00000"/>
                </a:solidFill>
                <a:latin typeface="Cambria Math" panose="02040503050406030204" pitchFamily="18" charset="0"/>
                <a:ea typeface="Cambria Math" panose="02040503050406030204" pitchFamily="18" charset="0"/>
                <a:cs typeface="Arial" pitchFamily="34" charset="0"/>
              </a:rPr>
              <a:t>+</a:t>
            </a:r>
            <a:endParaRPr lang="en-US" dirty="0">
              <a:solidFill>
                <a:srgbClr val="C00000"/>
              </a:solidFill>
              <a:latin typeface="Cambria Math" panose="02040503050406030204" pitchFamily="18" charset="0"/>
              <a:ea typeface="Cambria Math" panose="02040503050406030204" pitchFamily="18" charset="0"/>
              <a:cs typeface="Arial" pitchFamily="34" charset="0"/>
            </a:endParaRPr>
          </a:p>
        </p:txBody>
      </p:sp>
      <p:sp>
        <p:nvSpPr>
          <p:cNvPr id="17" name="TextBox 16"/>
          <p:cNvSpPr txBox="1"/>
          <p:nvPr/>
        </p:nvSpPr>
        <p:spPr>
          <a:xfrm>
            <a:off x="2897192" y="1955746"/>
            <a:ext cx="317428" cy="369332"/>
          </a:xfrm>
          <a:prstGeom prst="rect">
            <a:avLst/>
          </a:prstGeom>
          <a:noFill/>
        </p:spPr>
        <p:txBody>
          <a:bodyPr wrap="square" rtlCol="0">
            <a:spAutoFit/>
          </a:bodyPr>
          <a:lstStyle/>
          <a:p>
            <a:r>
              <a:rPr lang="en-US" dirty="0" smtClean="0">
                <a:solidFill>
                  <a:srgbClr val="C00000"/>
                </a:solidFill>
                <a:latin typeface="Cambria Math" panose="02040503050406030204" pitchFamily="18" charset="0"/>
                <a:ea typeface="Cambria Math" panose="02040503050406030204" pitchFamily="18" charset="0"/>
                <a:cs typeface="Arial" pitchFamily="34" charset="0"/>
              </a:rPr>
              <a:t>2</a:t>
            </a:r>
            <a:endParaRPr lang="en-US" dirty="0">
              <a:solidFill>
                <a:srgbClr val="C00000"/>
              </a:solidFill>
              <a:latin typeface="Cambria Math" panose="02040503050406030204" pitchFamily="18" charset="0"/>
              <a:ea typeface="Cambria Math" panose="02040503050406030204" pitchFamily="18" charset="0"/>
              <a:cs typeface="Arial" pitchFamily="34" charset="0"/>
            </a:endParaRPr>
          </a:p>
        </p:txBody>
      </p:sp>
      <p:sp>
        <p:nvSpPr>
          <p:cNvPr id="19" name="TextBox 18"/>
          <p:cNvSpPr txBox="1"/>
          <p:nvPr/>
        </p:nvSpPr>
        <p:spPr>
          <a:xfrm>
            <a:off x="676602" y="2420328"/>
            <a:ext cx="369726" cy="369332"/>
          </a:xfrm>
          <a:prstGeom prst="rect">
            <a:avLst/>
          </a:prstGeom>
          <a:noFill/>
        </p:spPr>
        <p:txBody>
          <a:bodyPr wrap="square" rtlCol="0">
            <a:spAutoFit/>
          </a:bodyPr>
          <a:lstStyle/>
          <a:p>
            <a:r>
              <a:rPr lang="en-US" dirty="0" smtClean="0">
                <a:latin typeface="Cambria Math" panose="02040503050406030204" pitchFamily="18" charset="0"/>
                <a:ea typeface="Cambria Math" panose="02040503050406030204" pitchFamily="18" charset="0"/>
                <a:cs typeface="Arial" pitchFamily="34" charset="0"/>
                <a:sym typeface="Symbol"/>
              </a:rPr>
              <a:t></a:t>
            </a:r>
            <a:endParaRPr lang="en-US" dirty="0">
              <a:latin typeface="Cambria Math" panose="02040503050406030204" pitchFamily="18" charset="0"/>
              <a:ea typeface="Cambria Math" panose="02040503050406030204" pitchFamily="18" charset="0"/>
              <a:cs typeface="Arial" pitchFamily="34" charset="0"/>
            </a:endParaRPr>
          </a:p>
        </p:txBody>
      </p:sp>
      <p:sp>
        <p:nvSpPr>
          <p:cNvPr id="20" name="TextBox 19"/>
          <p:cNvSpPr txBox="1"/>
          <p:nvPr/>
        </p:nvSpPr>
        <p:spPr>
          <a:xfrm>
            <a:off x="1994151" y="2420328"/>
            <a:ext cx="317428" cy="369332"/>
          </a:xfrm>
          <a:prstGeom prst="rect">
            <a:avLst/>
          </a:prstGeom>
          <a:noFill/>
        </p:spPr>
        <p:txBody>
          <a:bodyPr wrap="square" rtlCol="0">
            <a:spAutoFit/>
          </a:bodyPr>
          <a:lstStyle/>
          <a:p>
            <a:r>
              <a:rPr lang="en-US" i="1" dirty="0" smtClean="0">
                <a:latin typeface="Bookman Old Style" panose="02050604050505020204" pitchFamily="18" charset="0"/>
                <a:ea typeface="Cambria Math" panose="02040503050406030204" pitchFamily="18" charset="0"/>
                <a:cs typeface="Arial" pitchFamily="34" charset="0"/>
              </a:rPr>
              <a:t>x</a:t>
            </a:r>
            <a:endParaRPr lang="en-US" i="1" dirty="0">
              <a:latin typeface="Bookman Old Style" panose="02050604050505020204" pitchFamily="18" charset="0"/>
              <a:ea typeface="Cambria Math" panose="02040503050406030204" pitchFamily="18" charset="0"/>
              <a:cs typeface="Arial" pitchFamily="34" charset="0"/>
            </a:endParaRPr>
          </a:p>
        </p:txBody>
      </p:sp>
      <p:sp>
        <p:nvSpPr>
          <p:cNvPr id="21" name="TextBox 20"/>
          <p:cNvSpPr txBox="1"/>
          <p:nvPr/>
        </p:nvSpPr>
        <p:spPr>
          <a:xfrm>
            <a:off x="2222751" y="2440886"/>
            <a:ext cx="317428" cy="369332"/>
          </a:xfrm>
          <a:prstGeom prst="rect">
            <a:avLst/>
          </a:prstGeom>
          <a:noFill/>
        </p:spPr>
        <p:txBody>
          <a:bodyPr wrap="square" rtlCol="0">
            <a:spAutoFit/>
          </a:bodyPr>
          <a:lstStyle/>
          <a:p>
            <a:r>
              <a:rPr lang="en-US" dirty="0" smtClean="0">
                <a:latin typeface="Cambria Math" panose="02040503050406030204" pitchFamily="18" charset="0"/>
                <a:ea typeface="Cambria Math" panose="02040503050406030204" pitchFamily="18" charset="0"/>
                <a:cs typeface="Arial" pitchFamily="34" charset="0"/>
              </a:rPr>
              <a:t>=</a:t>
            </a:r>
            <a:endParaRPr lang="en-US" dirty="0">
              <a:latin typeface="Cambria Math" panose="02040503050406030204" pitchFamily="18" charset="0"/>
              <a:ea typeface="Cambria Math" panose="02040503050406030204" pitchFamily="18" charset="0"/>
              <a:cs typeface="Arial" pitchFamily="34" charset="0"/>
            </a:endParaRPr>
          </a:p>
        </p:txBody>
      </p:sp>
      <p:sp>
        <p:nvSpPr>
          <p:cNvPr id="22" name="TextBox 21"/>
          <p:cNvSpPr txBox="1"/>
          <p:nvPr/>
        </p:nvSpPr>
        <p:spPr>
          <a:xfrm>
            <a:off x="2463979" y="2420328"/>
            <a:ext cx="669746" cy="369332"/>
          </a:xfrm>
          <a:prstGeom prst="rect">
            <a:avLst/>
          </a:prstGeom>
          <a:noFill/>
        </p:spPr>
        <p:txBody>
          <a:bodyPr wrap="square" rtlCol="0">
            <a:spAutoFit/>
          </a:bodyPr>
          <a:lstStyle/>
          <a:p>
            <a:r>
              <a:rPr lang="en-US" dirty="0" smtClean="0">
                <a:latin typeface="Cambria Math" panose="02040503050406030204" pitchFamily="18" charset="0"/>
                <a:ea typeface="Cambria Math" panose="02040503050406030204" pitchFamily="18" charset="0"/>
                <a:cs typeface="Arial" pitchFamily="34" charset="0"/>
              </a:rPr>
              <a:t>9</a:t>
            </a:r>
            <a:endParaRPr lang="en-US" dirty="0">
              <a:latin typeface="Cambria Math" panose="02040503050406030204" pitchFamily="18" charset="0"/>
              <a:ea typeface="Cambria Math" panose="02040503050406030204" pitchFamily="18" charset="0"/>
              <a:cs typeface="Arial" pitchFamily="34" charset="0"/>
            </a:endParaRPr>
          </a:p>
        </p:txBody>
      </p:sp>
      <p:sp>
        <p:nvSpPr>
          <p:cNvPr id="23" name="TextBox 22"/>
          <p:cNvSpPr txBox="1"/>
          <p:nvPr/>
        </p:nvSpPr>
        <p:spPr>
          <a:xfrm>
            <a:off x="676602" y="2953728"/>
            <a:ext cx="369726" cy="369332"/>
          </a:xfrm>
          <a:prstGeom prst="rect">
            <a:avLst/>
          </a:prstGeom>
          <a:noFill/>
        </p:spPr>
        <p:txBody>
          <a:bodyPr wrap="square" rtlCol="0">
            <a:spAutoFit/>
          </a:bodyPr>
          <a:lstStyle/>
          <a:p>
            <a:r>
              <a:rPr lang="en-US" dirty="0" smtClean="0">
                <a:latin typeface="Cambria Math" panose="02040503050406030204" pitchFamily="18" charset="0"/>
                <a:ea typeface="Cambria Math" panose="02040503050406030204" pitchFamily="18" charset="0"/>
                <a:cs typeface="Arial" pitchFamily="34" charset="0"/>
                <a:sym typeface="Symbol"/>
              </a:rPr>
              <a:t></a:t>
            </a:r>
            <a:endParaRPr lang="en-US" dirty="0">
              <a:latin typeface="Cambria Math" panose="02040503050406030204" pitchFamily="18" charset="0"/>
              <a:ea typeface="Cambria Math" panose="02040503050406030204" pitchFamily="18" charset="0"/>
              <a:cs typeface="Arial" pitchFamily="34" charset="0"/>
            </a:endParaRPr>
          </a:p>
        </p:txBody>
      </p:sp>
      <p:sp>
        <p:nvSpPr>
          <p:cNvPr id="46" name="Rectangle 45"/>
          <p:cNvSpPr/>
          <p:nvPr/>
        </p:nvSpPr>
        <p:spPr>
          <a:xfrm>
            <a:off x="1372538" y="1503062"/>
            <a:ext cx="309700" cy="369332"/>
          </a:xfrm>
          <a:prstGeom prst="rect">
            <a:avLst/>
          </a:prstGeom>
        </p:spPr>
        <p:txBody>
          <a:bodyPr wrap="none">
            <a:spAutoFit/>
          </a:bodyPr>
          <a:lstStyle/>
          <a:p>
            <a:r>
              <a:rPr lang="en-US" i="1" dirty="0" smtClean="0">
                <a:latin typeface="Bookman Old Style" panose="02050604050505020204" pitchFamily="18" charset="0"/>
                <a:ea typeface="Cambria Math" panose="02040503050406030204" pitchFamily="18" charset="0"/>
                <a:cs typeface="Arial" pitchFamily="34" charset="0"/>
              </a:rPr>
              <a:t>x</a:t>
            </a:r>
            <a:endParaRPr lang="en-US" i="1" dirty="0">
              <a:latin typeface="Bookman Old Style" panose="02050604050505020204" pitchFamily="18" charset="0"/>
              <a:ea typeface="Cambria Math" panose="02040503050406030204" pitchFamily="18" charset="0"/>
            </a:endParaRPr>
          </a:p>
        </p:txBody>
      </p:sp>
      <p:sp>
        <p:nvSpPr>
          <p:cNvPr id="47" name="Rectangle 46"/>
          <p:cNvSpPr/>
          <p:nvPr/>
        </p:nvSpPr>
        <p:spPr>
          <a:xfrm>
            <a:off x="1600200" y="1530834"/>
            <a:ext cx="284556" cy="369332"/>
          </a:xfrm>
          <a:prstGeom prst="rect">
            <a:avLst/>
          </a:prstGeom>
        </p:spPr>
        <p:txBody>
          <a:bodyPr wrap="square">
            <a:spAutoFit/>
          </a:bodyPr>
          <a:lstStyle/>
          <a:p>
            <a:r>
              <a:rPr lang="en-US" i="1" dirty="0" smtClean="0">
                <a:latin typeface="Cambria Math" panose="02040503050406030204" pitchFamily="18" charset="0"/>
                <a:ea typeface="Cambria Math" panose="02040503050406030204" pitchFamily="18" charset="0"/>
                <a:cs typeface="Arial" pitchFamily="34" charset="0"/>
              </a:rPr>
              <a:t>–</a:t>
            </a:r>
            <a:endParaRPr lang="en-US" i="1" dirty="0">
              <a:latin typeface="Cambria Math" panose="02040503050406030204" pitchFamily="18" charset="0"/>
              <a:ea typeface="Cambria Math" panose="02040503050406030204" pitchFamily="18" charset="0"/>
            </a:endParaRPr>
          </a:p>
        </p:txBody>
      </p:sp>
      <p:sp>
        <p:nvSpPr>
          <p:cNvPr id="48" name="Rectangle 47"/>
          <p:cNvSpPr/>
          <p:nvPr/>
        </p:nvSpPr>
        <p:spPr>
          <a:xfrm>
            <a:off x="1894714" y="1503062"/>
            <a:ext cx="312906" cy="369332"/>
          </a:xfrm>
          <a:prstGeom prst="rect">
            <a:avLst/>
          </a:prstGeom>
        </p:spPr>
        <p:txBody>
          <a:bodyPr wrap="none">
            <a:spAutoFit/>
          </a:bodyPr>
          <a:lstStyle/>
          <a:p>
            <a:r>
              <a:rPr lang="en-US" dirty="0" smtClean="0">
                <a:latin typeface="Cambria Math" panose="02040503050406030204" pitchFamily="18" charset="0"/>
                <a:ea typeface="Cambria Math" panose="02040503050406030204" pitchFamily="18" charset="0"/>
                <a:cs typeface="Arial" pitchFamily="34" charset="0"/>
              </a:rPr>
              <a:t>2</a:t>
            </a:r>
            <a:endParaRPr lang="en-US" dirty="0">
              <a:latin typeface="Cambria Math" panose="02040503050406030204" pitchFamily="18" charset="0"/>
              <a:ea typeface="Cambria Math" panose="02040503050406030204" pitchFamily="18" charset="0"/>
            </a:endParaRPr>
          </a:p>
        </p:txBody>
      </p:sp>
      <p:sp>
        <p:nvSpPr>
          <p:cNvPr id="49" name="Rectangle 48"/>
          <p:cNvSpPr/>
          <p:nvPr/>
        </p:nvSpPr>
        <p:spPr>
          <a:xfrm>
            <a:off x="2224228" y="1503062"/>
            <a:ext cx="357790" cy="369332"/>
          </a:xfrm>
          <a:prstGeom prst="rect">
            <a:avLst/>
          </a:prstGeom>
        </p:spPr>
        <p:txBody>
          <a:bodyPr wrap="none">
            <a:spAutoFit/>
          </a:bodyPr>
          <a:lstStyle/>
          <a:p>
            <a:r>
              <a:rPr lang="en-US" dirty="0">
                <a:latin typeface="Cambria Math" panose="02040503050406030204" pitchFamily="18" charset="0"/>
                <a:ea typeface="Cambria Math" panose="02040503050406030204" pitchFamily="18" charset="0"/>
                <a:cs typeface="Arial" pitchFamily="34" charset="0"/>
              </a:rPr>
              <a:t>=</a:t>
            </a:r>
            <a:endParaRPr lang="en-US" dirty="0">
              <a:latin typeface="Cambria Math" panose="02040503050406030204" pitchFamily="18" charset="0"/>
              <a:ea typeface="Cambria Math" panose="02040503050406030204" pitchFamily="18" charset="0"/>
            </a:endParaRPr>
          </a:p>
        </p:txBody>
      </p:sp>
      <p:sp>
        <p:nvSpPr>
          <p:cNvPr id="50" name="Rectangle 49"/>
          <p:cNvSpPr/>
          <p:nvPr/>
        </p:nvSpPr>
        <p:spPr>
          <a:xfrm>
            <a:off x="2506494" y="1503062"/>
            <a:ext cx="312906" cy="369332"/>
          </a:xfrm>
          <a:prstGeom prst="rect">
            <a:avLst/>
          </a:prstGeom>
        </p:spPr>
        <p:txBody>
          <a:bodyPr wrap="none">
            <a:spAutoFit/>
          </a:bodyPr>
          <a:lstStyle/>
          <a:p>
            <a:r>
              <a:rPr lang="en-US" dirty="0" smtClean="0">
                <a:latin typeface="Cambria Math" panose="02040503050406030204" pitchFamily="18" charset="0"/>
                <a:ea typeface="Cambria Math" panose="02040503050406030204" pitchFamily="18" charset="0"/>
                <a:cs typeface="Arial" pitchFamily="34" charset="0"/>
              </a:rPr>
              <a:t>7</a:t>
            </a:r>
            <a:endParaRPr lang="en-US" dirty="0">
              <a:latin typeface="Cambria Math" panose="02040503050406030204" pitchFamily="18" charset="0"/>
              <a:ea typeface="Cambria Math" panose="02040503050406030204" pitchFamily="18" charset="0"/>
            </a:endParaRPr>
          </a:p>
        </p:txBody>
      </p:sp>
      <p:sp>
        <p:nvSpPr>
          <p:cNvPr id="34" name="TextBox 33"/>
          <p:cNvSpPr txBox="1"/>
          <p:nvPr/>
        </p:nvSpPr>
        <p:spPr>
          <a:xfrm>
            <a:off x="466725" y="756821"/>
            <a:ext cx="4495800" cy="338554"/>
          </a:xfrm>
          <a:prstGeom prst="rect">
            <a:avLst/>
          </a:prstGeom>
          <a:noFill/>
        </p:spPr>
        <p:txBody>
          <a:bodyPr wrap="square" rtlCol="0">
            <a:spAutoFit/>
          </a:bodyPr>
          <a:lstStyle/>
          <a:p>
            <a:pPr marL="342900" indent="-342900">
              <a:buAutoNum type="arabicPeriod"/>
            </a:pPr>
            <a:r>
              <a:rPr lang="en-US" sz="1600" b="1" dirty="0" smtClean="0">
                <a:solidFill>
                  <a:schemeClr val="accent6">
                    <a:lumMod val="50000"/>
                  </a:schemeClr>
                </a:solidFill>
                <a:latin typeface="Cambria Math" panose="02040503050406030204" pitchFamily="18" charset="0"/>
                <a:ea typeface="Cambria Math" panose="02040503050406030204" pitchFamily="18" charset="0"/>
                <a:cs typeface="Arial" pitchFamily="34" charset="0"/>
              </a:rPr>
              <a:t>Solve the equations :</a:t>
            </a:r>
          </a:p>
        </p:txBody>
      </p:sp>
      <p:grpSp>
        <p:nvGrpSpPr>
          <p:cNvPr id="7" name="Group 6"/>
          <p:cNvGrpSpPr/>
          <p:nvPr/>
        </p:nvGrpSpPr>
        <p:grpSpPr>
          <a:xfrm>
            <a:off x="522920" y="1515017"/>
            <a:ext cx="615668" cy="369332"/>
            <a:chOff x="522920" y="1515017"/>
            <a:chExt cx="615668" cy="369332"/>
          </a:xfrm>
        </p:grpSpPr>
        <p:sp>
          <p:nvSpPr>
            <p:cNvPr id="36" name="Flowchart: Delay 35"/>
            <p:cNvSpPr/>
            <p:nvPr/>
          </p:nvSpPr>
          <p:spPr>
            <a:xfrm>
              <a:off x="573605" y="1544221"/>
              <a:ext cx="564983" cy="323262"/>
            </a:xfrm>
            <a:prstGeom prst="flowChartDelay">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mbria Math" panose="02040503050406030204" pitchFamily="18" charset="0"/>
                <a:ea typeface="Cambria Math" panose="02040503050406030204" pitchFamily="18" charset="0"/>
              </a:endParaRPr>
            </a:p>
          </p:txBody>
        </p:sp>
        <p:sp>
          <p:nvSpPr>
            <p:cNvPr id="37" name="TextBox 36"/>
            <p:cNvSpPr txBox="1"/>
            <p:nvPr/>
          </p:nvSpPr>
          <p:spPr>
            <a:xfrm>
              <a:off x="522920" y="1515017"/>
              <a:ext cx="562946" cy="369332"/>
            </a:xfrm>
            <a:prstGeom prst="rect">
              <a:avLst/>
            </a:prstGeom>
            <a:noFill/>
          </p:spPr>
          <p:txBody>
            <a:bodyPr wrap="square" rtlCol="0">
              <a:spAutoFit/>
            </a:bodyPr>
            <a:lstStyle/>
            <a:p>
              <a:r>
                <a:rPr lang="en-US" b="1" dirty="0" smtClean="0">
                  <a:solidFill>
                    <a:schemeClr val="tx1">
                      <a:lumMod val="95000"/>
                      <a:lumOff val="5000"/>
                    </a:schemeClr>
                  </a:solidFill>
                  <a:latin typeface="Cambria Math" panose="02040503050406030204" pitchFamily="18" charset="0"/>
                  <a:ea typeface="Cambria Math" panose="02040503050406030204" pitchFamily="18" charset="0"/>
                  <a:cs typeface="Arial" pitchFamily="34" charset="0"/>
                </a:rPr>
                <a:t>Sol</a:t>
              </a:r>
              <a:endParaRPr lang="en-US" b="1" dirty="0">
                <a:solidFill>
                  <a:schemeClr val="tx1">
                    <a:lumMod val="95000"/>
                    <a:lumOff val="5000"/>
                  </a:schemeClr>
                </a:solidFill>
                <a:latin typeface="Cambria Math" panose="02040503050406030204" pitchFamily="18" charset="0"/>
                <a:ea typeface="Cambria Math" panose="02040503050406030204" pitchFamily="18" charset="0"/>
                <a:cs typeface="Arial" pitchFamily="34" charset="0"/>
              </a:endParaRPr>
            </a:p>
          </p:txBody>
        </p:sp>
      </p:grpSp>
      <p:sp>
        <p:nvSpPr>
          <p:cNvPr id="24" name="TextBox 23"/>
          <p:cNvSpPr txBox="1"/>
          <p:nvPr/>
        </p:nvSpPr>
        <p:spPr>
          <a:xfrm>
            <a:off x="1090798" y="2955174"/>
            <a:ext cx="3504504" cy="408623"/>
          </a:xfrm>
          <a:prstGeom prst="roundRect">
            <a:avLst/>
          </a:prstGeom>
          <a:noFill/>
          <a:ln w="19050">
            <a:solidFill>
              <a:schemeClr val="accent3">
                <a:lumMod val="50000"/>
              </a:schemeClr>
            </a:solidFill>
          </a:ln>
        </p:spPr>
        <p:txBody>
          <a:bodyPr wrap="square" rtlCol="0">
            <a:spAutoFit/>
          </a:bodyPr>
          <a:lstStyle/>
          <a:p>
            <a:endParaRPr lang="en-US" dirty="0">
              <a:latin typeface="Cambria Math" panose="02040503050406030204" pitchFamily="18" charset="0"/>
              <a:ea typeface="Cambria Math" panose="02040503050406030204" pitchFamily="18" charset="0"/>
              <a:cs typeface="Arial" pitchFamily="34" charset="0"/>
            </a:endParaRPr>
          </a:p>
        </p:txBody>
      </p:sp>
      <p:sp>
        <p:nvSpPr>
          <p:cNvPr id="2" name="Rectangle 1"/>
          <p:cNvSpPr/>
          <p:nvPr/>
        </p:nvSpPr>
        <p:spPr>
          <a:xfrm>
            <a:off x="1093641" y="2961002"/>
            <a:ext cx="3397084" cy="369332"/>
          </a:xfrm>
          <a:prstGeom prst="rect">
            <a:avLst/>
          </a:prstGeom>
        </p:spPr>
        <p:txBody>
          <a:bodyPr wrap="none">
            <a:spAutoFit/>
          </a:bodyPr>
          <a:lstStyle/>
          <a:p>
            <a:r>
              <a:rPr lang="en-US" dirty="0">
                <a:latin typeface="Cambria Math" panose="02040503050406030204" pitchFamily="18" charset="0"/>
                <a:ea typeface="Cambria Math" panose="02040503050406030204" pitchFamily="18" charset="0"/>
                <a:cs typeface="Arial" pitchFamily="34" charset="0"/>
              </a:rPr>
              <a:t>The solution of the equation is </a:t>
            </a:r>
            <a:r>
              <a:rPr lang="en-US" dirty="0" smtClean="0">
                <a:latin typeface="Cambria Math" panose="02040503050406030204" pitchFamily="18" charset="0"/>
                <a:ea typeface="Cambria Math" panose="02040503050406030204" pitchFamily="18" charset="0"/>
                <a:cs typeface="Arial" pitchFamily="34" charset="0"/>
              </a:rPr>
              <a:t>9 </a:t>
            </a:r>
            <a:endParaRPr lang="en-US" dirty="0">
              <a:latin typeface="Cambria Math" panose="02040503050406030204" pitchFamily="18" charset="0"/>
              <a:ea typeface="Cambria Math" panose="02040503050406030204" pitchFamily="18" charset="0"/>
              <a:cs typeface="Arial" pitchFamily="34" charset="0"/>
            </a:endParaRPr>
          </a:p>
        </p:txBody>
      </p:sp>
      <p:pic>
        <p:nvPicPr>
          <p:cNvPr id="64" name="Picture 8" descr="https://encrypted-tbn3.gstatic.com/images?q=tbn:ANd9GcQF2WyE-ichznlNBDGYVxMKykT8win86D7t7PDmHdDnARm7Zpa1da6hfg">
            <a:hlinkClick r:id="rId3"/>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0" b="100000" l="0" r="100000"/>
                    </a14:imgEffect>
                  </a14:imgLayer>
                </a14:imgProps>
              </a:ext>
              <a:ext uri="{28A0092B-C50C-407E-A947-70E740481C1C}">
                <a14:useLocalDpi xmlns:a14="http://schemas.microsoft.com/office/drawing/2010/main" val="0"/>
              </a:ext>
            </a:extLst>
          </a:blip>
          <a:srcRect/>
          <a:stretch>
            <a:fillRect/>
          </a:stretch>
        </p:blipFill>
        <p:spPr bwMode="auto">
          <a:xfrm>
            <a:off x="4244179" y="2420352"/>
            <a:ext cx="937599" cy="1238479"/>
          </a:xfrm>
          <a:prstGeom prst="rect">
            <a:avLst/>
          </a:prstGeom>
          <a:noFill/>
          <a:extLst>
            <a:ext uri="{909E8E84-426E-40DD-AFC4-6F175D3DCCD1}">
              <a14:hiddenFill xmlns:a14="http://schemas.microsoft.com/office/drawing/2010/main">
                <a:solidFill>
                  <a:srgbClr val="FFFFFF"/>
                </a:solidFill>
              </a14:hiddenFill>
            </a:ext>
          </a:extLst>
        </p:spPr>
      </p:pic>
      <p:grpSp>
        <p:nvGrpSpPr>
          <p:cNvPr id="38" name="Group 37"/>
          <p:cNvGrpSpPr/>
          <p:nvPr/>
        </p:nvGrpSpPr>
        <p:grpSpPr>
          <a:xfrm>
            <a:off x="3188234" y="366314"/>
            <a:ext cx="3592573" cy="1260766"/>
            <a:chOff x="838200" y="514350"/>
            <a:chExt cx="2209800" cy="1523999"/>
          </a:xfrm>
        </p:grpSpPr>
        <p:sp>
          <p:nvSpPr>
            <p:cNvPr id="39" name="Cloud 38"/>
            <p:cNvSpPr/>
            <p:nvPr/>
          </p:nvSpPr>
          <p:spPr>
            <a:xfrm>
              <a:off x="838200" y="514350"/>
              <a:ext cx="2209800" cy="1523999"/>
            </a:xfrm>
            <a:prstGeom prst="cloud">
              <a:avLst/>
            </a:prstGeom>
            <a:solidFill>
              <a:srgbClr val="92D050"/>
            </a:solidFill>
            <a:ln/>
            <a:scene3d>
              <a:camera prst="orthographicFront">
                <a:rot lat="0" lon="0" rev="0"/>
              </a:camera>
              <a:lightRig rig="threePt" dir="t">
                <a:rot lat="0" lon="0" rev="1200000"/>
              </a:lightRig>
            </a:scene3d>
            <a:sp3d/>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b="1" dirty="0">
                <a:solidFill>
                  <a:srgbClr val="7030A0"/>
                </a:solidFill>
                <a:latin typeface="Cambria Math" panose="02040503050406030204" pitchFamily="18" charset="0"/>
                <a:ea typeface="Cambria Math" panose="02040503050406030204" pitchFamily="18" charset="0"/>
              </a:endParaRPr>
            </a:p>
          </p:txBody>
        </p:sp>
        <p:sp>
          <p:nvSpPr>
            <p:cNvPr id="40" name="Rectangle 39"/>
            <p:cNvSpPr/>
            <p:nvPr/>
          </p:nvSpPr>
          <p:spPr>
            <a:xfrm>
              <a:off x="1091535" y="628617"/>
              <a:ext cx="1700075" cy="1004499"/>
            </a:xfrm>
            <a:prstGeom prst="rect">
              <a:avLst/>
            </a:prstGeom>
          </p:spPr>
          <p:txBody>
            <a:bodyPr wrap="square">
              <a:spAutoFit/>
            </a:bodyPr>
            <a:lstStyle/>
            <a:p>
              <a:pPr lvl="0" algn="ctr"/>
              <a:r>
                <a:rPr lang="en-US" sz="1600" b="1" dirty="0">
                  <a:solidFill>
                    <a:prstClr val="black"/>
                  </a:solidFill>
                  <a:latin typeface="Cambria Math" panose="02040503050406030204" pitchFamily="18" charset="0"/>
                  <a:ea typeface="Cambria Math" panose="02040503050406030204" pitchFamily="18" charset="0"/>
                </a:rPr>
                <a:t>As per the principle we </a:t>
              </a:r>
            </a:p>
            <a:p>
              <a:pPr lvl="0" algn="ctr"/>
              <a:r>
                <a:rPr lang="en-US" sz="1600" b="1" dirty="0">
                  <a:solidFill>
                    <a:prstClr val="black"/>
                  </a:solidFill>
                  <a:latin typeface="Cambria Math" panose="02040503050406030204" pitchFamily="18" charset="0"/>
                  <a:ea typeface="Cambria Math" panose="02040503050406030204" pitchFamily="18" charset="0"/>
                </a:rPr>
                <a:t>have to keep </a:t>
              </a:r>
              <a:r>
                <a:rPr lang="en-US" sz="1600" b="1" dirty="0" smtClean="0">
                  <a:solidFill>
                    <a:prstClr val="black"/>
                  </a:solidFill>
                  <a:latin typeface="Cambria Math" panose="02040503050406030204" pitchFamily="18" charset="0"/>
                  <a:ea typeface="Cambria Math" panose="02040503050406030204" pitchFamily="18" charset="0"/>
                </a:rPr>
                <a:t>variables </a:t>
              </a:r>
              <a:r>
                <a:rPr lang="en-US" sz="1600" b="1" dirty="0">
                  <a:solidFill>
                    <a:prstClr val="black"/>
                  </a:solidFill>
                  <a:latin typeface="Cambria Math" panose="02040503050406030204" pitchFamily="18" charset="0"/>
                  <a:ea typeface="Cambria Math" panose="02040503050406030204" pitchFamily="18" charset="0"/>
                </a:rPr>
                <a:t>on one side &amp; numbers on other side</a:t>
              </a:r>
              <a:endParaRPr lang="en-US" sz="1600" b="1" dirty="0">
                <a:latin typeface="Cambria Math" panose="02040503050406030204" pitchFamily="18" charset="0"/>
                <a:ea typeface="Cambria Math" panose="02040503050406030204" pitchFamily="18" charset="0"/>
              </a:endParaRPr>
            </a:p>
          </p:txBody>
        </p:sp>
      </p:grpSp>
      <p:grpSp>
        <p:nvGrpSpPr>
          <p:cNvPr id="25" name="Group 24"/>
          <p:cNvGrpSpPr/>
          <p:nvPr/>
        </p:nvGrpSpPr>
        <p:grpSpPr>
          <a:xfrm>
            <a:off x="3239817" y="789728"/>
            <a:ext cx="1792559" cy="983231"/>
            <a:chOff x="6071656" y="3189161"/>
            <a:chExt cx="1792559" cy="983231"/>
          </a:xfrm>
        </p:grpSpPr>
        <p:sp>
          <p:nvSpPr>
            <p:cNvPr id="6" name="Cloud Callout 5"/>
            <p:cNvSpPr/>
            <p:nvPr/>
          </p:nvSpPr>
          <p:spPr>
            <a:xfrm>
              <a:off x="6096214" y="3189161"/>
              <a:ext cx="1655996" cy="983231"/>
            </a:xfrm>
            <a:prstGeom prst="cloudCallout">
              <a:avLst>
                <a:gd name="adj1" fmla="val -73629"/>
                <a:gd name="adj2" fmla="val 40872"/>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mbria Math" panose="02040503050406030204" pitchFamily="18" charset="0"/>
                <a:ea typeface="Cambria Math" panose="02040503050406030204" pitchFamily="18" charset="0"/>
              </a:endParaRPr>
            </a:p>
          </p:txBody>
        </p:sp>
        <p:sp>
          <p:nvSpPr>
            <p:cNvPr id="41" name="Rectangle 40"/>
            <p:cNvSpPr/>
            <p:nvPr/>
          </p:nvSpPr>
          <p:spPr>
            <a:xfrm>
              <a:off x="6071656" y="3373488"/>
              <a:ext cx="1792559" cy="584775"/>
            </a:xfrm>
            <a:prstGeom prst="rect">
              <a:avLst/>
            </a:prstGeom>
          </p:spPr>
          <p:txBody>
            <a:bodyPr wrap="square">
              <a:spAutoFit/>
            </a:bodyPr>
            <a:lstStyle/>
            <a:p>
              <a:pPr algn="ctr"/>
              <a:r>
                <a:rPr lang="en-US" sz="1600" b="1" dirty="0" smtClean="0">
                  <a:solidFill>
                    <a:srgbClr val="002060"/>
                  </a:solidFill>
                  <a:latin typeface="Cambria Math" panose="02040503050406030204" pitchFamily="18" charset="0"/>
                  <a:ea typeface="Cambria Math" panose="02040503050406030204" pitchFamily="18" charset="0"/>
                </a:rPr>
                <a:t>what is the variable?</a:t>
              </a:r>
              <a:endParaRPr lang="en-US" sz="1600" b="1" dirty="0">
                <a:solidFill>
                  <a:srgbClr val="002060"/>
                </a:solidFill>
                <a:latin typeface="Cambria Math" panose="02040503050406030204" pitchFamily="18" charset="0"/>
                <a:ea typeface="Cambria Math" panose="02040503050406030204" pitchFamily="18" charset="0"/>
              </a:endParaRPr>
            </a:p>
          </p:txBody>
        </p:sp>
      </p:grpSp>
      <p:sp>
        <p:nvSpPr>
          <p:cNvPr id="26" name="Rectangle 25"/>
          <p:cNvSpPr/>
          <p:nvPr/>
        </p:nvSpPr>
        <p:spPr>
          <a:xfrm>
            <a:off x="1371600" y="1504950"/>
            <a:ext cx="309700" cy="369332"/>
          </a:xfrm>
          <a:prstGeom prst="rect">
            <a:avLst/>
          </a:prstGeom>
        </p:spPr>
        <p:txBody>
          <a:bodyPr wrap="none">
            <a:spAutoFit/>
          </a:bodyPr>
          <a:lstStyle/>
          <a:p>
            <a:r>
              <a:rPr lang="en-US" i="1" dirty="0" smtClean="0">
                <a:solidFill>
                  <a:srgbClr val="C00000"/>
                </a:solidFill>
                <a:latin typeface="Bookman Old Style" panose="02050604050505020204" pitchFamily="18" charset="0"/>
                <a:ea typeface="Cambria Math" panose="02040503050406030204" pitchFamily="18" charset="0"/>
                <a:cs typeface="Arial" pitchFamily="34" charset="0"/>
              </a:rPr>
              <a:t>x</a:t>
            </a:r>
            <a:endParaRPr lang="en-US" i="1" dirty="0">
              <a:solidFill>
                <a:srgbClr val="C00000"/>
              </a:solidFill>
              <a:latin typeface="Bookman Old Style" panose="02050604050505020204" pitchFamily="18" charset="0"/>
              <a:ea typeface="Cambria Math" panose="02040503050406030204" pitchFamily="18" charset="0"/>
            </a:endParaRPr>
          </a:p>
        </p:txBody>
      </p:sp>
      <p:grpSp>
        <p:nvGrpSpPr>
          <p:cNvPr id="43" name="Group 42"/>
          <p:cNvGrpSpPr/>
          <p:nvPr/>
        </p:nvGrpSpPr>
        <p:grpSpPr>
          <a:xfrm>
            <a:off x="3323207" y="782523"/>
            <a:ext cx="2544197" cy="1036960"/>
            <a:chOff x="6013414" y="3139999"/>
            <a:chExt cx="1821596" cy="1081555"/>
          </a:xfrm>
        </p:grpSpPr>
        <p:sp>
          <p:nvSpPr>
            <p:cNvPr id="44" name="Cloud Callout 43"/>
            <p:cNvSpPr/>
            <p:nvPr/>
          </p:nvSpPr>
          <p:spPr>
            <a:xfrm>
              <a:off x="6013414" y="3139999"/>
              <a:ext cx="1821596" cy="1081555"/>
            </a:xfrm>
            <a:prstGeom prst="cloudCallout">
              <a:avLst>
                <a:gd name="adj1" fmla="val -73629"/>
                <a:gd name="adj2" fmla="val 40872"/>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mbria Math" panose="02040503050406030204" pitchFamily="18" charset="0"/>
                <a:ea typeface="Cambria Math" panose="02040503050406030204" pitchFamily="18" charset="0"/>
              </a:endParaRPr>
            </a:p>
          </p:txBody>
        </p:sp>
        <p:sp>
          <p:nvSpPr>
            <p:cNvPr id="45" name="Rectangle 44"/>
            <p:cNvSpPr/>
            <p:nvPr/>
          </p:nvSpPr>
          <p:spPr>
            <a:xfrm>
              <a:off x="6044397" y="3314960"/>
              <a:ext cx="1629599" cy="866734"/>
            </a:xfrm>
            <a:prstGeom prst="rect">
              <a:avLst/>
            </a:prstGeom>
          </p:spPr>
          <p:txBody>
            <a:bodyPr wrap="square">
              <a:spAutoFit/>
            </a:bodyPr>
            <a:lstStyle/>
            <a:p>
              <a:pPr algn="ctr"/>
              <a:r>
                <a:rPr lang="en-US" sz="1600" b="1" dirty="0" smtClean="0">
                  <a:solidFill>
                    <a:srgbClr val="002060"/>
                  </a:solidFill>
                  <a:latin typeface="Symbol" panose="05050102010706020507" pitchFamily="18" charset="2"/>
                  <a:ea typeface="Cambria Math" panose="02040503050406030204" pitchFamily="18" charset="0"/>
                </a:rPr>
                <a:t>\</a:t>
              </a:r>
              <a:r>
                <a:rPr lang="en-US" sz="1600" b="1" dirty="0" smtClean="0">
                  <a:solidFill>
                    <a:srgbClr val="002060"/>
                  </a:solidFill>
                  <a:latin typeface="Cambria Math" panose="02040503050406030204" pitchFamily="18" charset="0"/>
                  <a:ea typeface="Cambria Math" panose="02040503050406030204" pitchFamily="18" charset="0"/>
                </a:rPr>
                <a:t> we keep </a:t>
              </a:r>
              <a:r>
                <a:rPr lang="en-US" sz="1600" b="1" i="1" dirty="0" smtClean="0">
                  <a:solidFill>
                    <a:srgbClr val="002060"/>
                  </a:solidFill>
                  <a:latin typeface="Bookman Old Style" panose="02050604050505020204" pitchFamily="18" charset="0"/>
                  <a:ea typeface="Cambria Math" panose="02040503050406030204" pitchFamily="18" charset="0"/>
                </a:rPr>
                <a:t>x</a:t>
              </a:r>
              <a:r>
                <a:rPr lang="en-US" sz="1600" b="1" dirty="0" smtClean="0">
                  <a:solidFill>
                    <a:srgbClr val="002060"/>
                  </a:solidFill>
                  <a:latin typeface="Bookman Old Style" panose="02050604050505020204" pitchFamily="18" charset="0"/>
                  <a:ea typeface="Cambria Math" panose="02040503050406030204" pitchFamily="18" charset="0"/>
                </a:rPr>
                <a:t> </a:t>
              </a:r>
              <a:r>
                <a:rPr lang="en-US" sz="1600" b="1" dirty="0" smtClean="0">
                  <a:solidFill>
                    <a:srgbClr val="002060"/>
                  </a:solidFill>
                  <a:latin typeface="Cambria Math" panose="02040503050406030204" pitchFamily="18" charset="0"/>
                  <a:ea typeface="Cambria Math" panose="02040503050406030204" pitchFamily="18" charset="0"/>
                </a:rPr>
                <a:t>on one side &amp; numbers on other side</a:t>
              </a:r>
              <a:endParaRPr lang="en-US" sz="1600" b="1" dirty="0">
                <a:solidFill>
                  <a:srgbClr val="002060"/>
                </a:solidFill>
                <a:latin typeface="Cambria Math" panose="02040503050406030204" pitchFamily="18" charset="0"/>
                <a:ea typeface="Cambria Math" panose="02040503050406030204" pitchFamily="18" charset="0"/>
              </a:endParaRPr>
            </a:p>
          </p:txBody>
        </p:sp>
      </p:grpSp>
      <p:grpSp>
        <p:nvGrpSpPr>
          <p:cNvPr id="51" name="Group 50"/>
          <p:cNvGrpSpPr/>
          <p:nvPr/>
        </p:nvGrpSpPr>
        <p:grpSpPr>
          <a:xfrm>
            <a:off x="3294688" y="1065554"/>
            <a:ext cx="1737721" cy="708258"/>
            <a:chOff x="6172846" y="3020809"/>
            <a:chExt cx="1655996" cy="983231"/>
          </a:xfrm>
        </p:grpSpPr>
        <p:sp>
          <p:nvSpPr>
            <p:cNvPr id="52" name="Cloud Callout 51"/>
            <p:cNvSpPr/>
            <p:nvPr/>
          </p:nvSpPr>
          <p:spPr>
            <a:xfrm>
              <a:off x="6172846" y="3020809"/>
              <a:ext cx="1655996" cy="983231"/>
            </a:xfrm>
            <a:prstGeom prst="cloudCallout">
              <a:avLst>
                <a:gd name="adj1" fmla="val -73629"/>
                <a:gd name="adj2" fmla="val 40872"/>
              </a:avLst>
            </a:prstGeom>
            <a:solidFill>
              <a:srgbClr val="E9ED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mbria Math" panose="02040503050406030204" pitchFamily="18" charset="0"/>
                <a:ea typeface="Cambria Math" panose="02040503050406030204" pitchFamily="18" charset="0"/>
              </a:endParaRPr>
            </a:p>
          </p:txBody>
        </p:sp>
        <p:sp>
          <p:nvSpPr>
            <p:cNvPr id="53" name="Rectangle 52"/>
            <p:cNvSpPr/>
            <p:nvPr/>
          </p:nvSpPr>
          <p:spPr>
            <a:xfrm>
              <a:off x="6411416" y="3111930"/>
              <a:ext cx="1113038" cy="811807"/>
            </a:xfrm>
            <a:prstGeom prst="rect">
              <a:avLst/>
            </a:prstGeom>
          </p:spPr>
          <p:txBody>
            <a:bodyPr wrap="square">
              <a:spAutoFit/>
            </a:bodyPr>
            <a:lstStyle/>
            <a:p>
              <a:pPr algn="ctr"/>
              <a:r>
                <a:rPr lang="en-US" sz="1600" b="1" dirty="0">
                  <a:solidFill>
                    <a:srgbClr val="002060"/>
                  </a:solidFill>
                  <a:latin typeface="Cambria Math" panose="02040503050406030204" pitchFamily="18" charset="0"/>
                  <a:ea typeface="Cambria Math" panose="02040503050406030204" pitchFamily="18" charset="0"/>
                </a:rPr>
                <a:t>W</a:t>
              </a:r>
              <a:r>
                <a:rPr lang="en-US" sz="1600" b="1" dirty="0" smtClean="0">
                  <a:solidFill>
                    <a:srgbClr val="002060"/>
                  </a:solidFill>
                  <a:latin typeface="Cambria Math" panose="02040503050406030204" pitchFamily="18" charset="0"/>
                  <a:ea typeface="Cambria Math" panose="02040503050406030204" pitchFamily="18" charset="0"/>
                </a:rPr>
                <a:t>e don’t want – 2</a:t>
              </a:r>
              <a:endParaRPr lang="en-US" sz="1600" b="1" dirty="0">
                <a:solidFill>
                  <a:srgbClr val="002060"/>
                </a:solidFill>
                <a:latin typeface="Cambria Math" panose="02040503050406030204" pitchFamily="18" charset="0"/>
                <a:ea typeface="Cambria Math" panose="02040503050406030204" pitchFamily="18" charset="0"/>
              </a:endParaRPr>
            </a:p>
          </p:txBody>
        </p:sp>
      </p:grpSp>
      <p:grpSp>
        <p:nvGrpSpPr>
          <p:cNvPr id="54" name="Group 53"/>
          <p:cNvGrpSpPr/>
          <p:nvPr/>
        </p:nvGrpSpPr>
        <p:grpSpPr>
          <a:xfrm>
            <a:off x="3268382" y="816191"/>
            <a:ext cx="2751418" cy="1172201"/>
            <a:chOff x="6172846" y="3020809"/>
            <a:chExt cx="1655996" cy="983231"/>
          </a:xfrm>
        </p:grpSpPr>
        <p:sp>
          <p:nvSpPr>
            <p:cNvPr id="55" name="Cloud Callout 54"/>
            <p:cNvSpPr/>
            <p:nvPr/>
          </p:nvSpPr>
          <p:spPr>
            <a:xfrm>
              <a:off x="6172846" y="3020809"/>
              <a:ext cx="1655996" cy="983231"/>
            </a:xfrm>
            <a:prstGeom prst="cloudCallout">
              <a:avLst>
                <a:gd name="adj1" fmla="val -62767"/>
                <a:gd name="adj2" fmla="val 46317"/>
              </a:avLst>
            </a:prstGeom>
            <a:solidFill>
              <a:srgbClr val="FF7C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mbria Math" panose="02040503050406030204" pitchFamily="18" charset="0"/>
                <a:ea typeface="Cambria Math" panose="02040503050406030204" pitchFamily="18" charset="0"/>
              </a:endParaRPr>
            </a:p>
          </p:txBody>
        </p:sp>
        <p:sp>
          <p:nvSpPr>
            <p:cNvPr id="56" name="Rectangle 55"/>
            <p:cNvSpPr/>
            <p:nvPr/>
          </p:nvSpPr>
          <p:spPr>
            <a:xfrm>
              <a:off x="6235767" y="3208195"/>
              <a:ext cx="1379916" cy="696388"/>
            </a:xfrm>
            <a:prstGeom prst="rect">
              <a:avLst/>
            </a:prstGeom>
          </p:spPr>
          <p:txBody>
            <a:bodyPr wrap="square">
              <a:spAutoFit/>
            </a:bodyPr>
            <a:lstStyle/>
            <a:p>
              <a:pPr algn="ctr"/>
              <a:r>
                <a:rPr lang="en-US" sz="1600" b="1" dirty="0" smtClean="0">
                  <a:solidFill>
                    <a:srgbClr val="002060"/>
                  </a:solidFill>
                  <a:latin typeface="Cambria Math" panose="02040503050406030204" pitchFamily="18" charset="0"/>
                  <a:ea typeface="Cambria Math" panose="02040503050406030204" pitchFamily="18" charset="0"/>
                </a:rPr>
                <a:t>To remove – 2, we will add </a:t>
              </a:r>
              <a:r>
                <a:rPr lang="en-US" sz="1600" b="1" dirty="0" smtClean="0">
                  <a:solidFill>
                    <a:srgbClr val="C00000"/>
                  </a:solidFill>
                  <a:latin typeface="Cambria Math" panose="02040503050406030204" pitchFamily="18" charset="0"/>
                  <a:ea typeface="Cambria Math" panose="02040503050406030204" pitchFamily="18" charset="0"/>
                </a:rPr>
                <a:t>+ 2</a:t>
              </a:r>
              <a:r>
                <a:rPr lang="en-US" sz="1600" b="1" dirty="0" smtClean="0">
                  <a:solidFill>
                    <a:srgbClr val="002060"/>
                  </a:solidFill>
                  <a:latin typeface="Cambria Math" panose="02040503050406030204" pitchFamily="18" charset="0"/>
                  <a:ea typeface="Cambria Math" panose="02040503050406030204" pitchFamily="18" charset="0"/>
                </a:rPr>
                <a:t> on both the sides</a:t>
              </a:r>
              <a:endParaRPr lang="en-US" sz="1600" b="1" dirty="0">
                <a:solidFill>
                  <a:srgbClr val="002060"/>
                </a:solidFill>
                <a:latin typeface="Cambria Math" panose="02040503050406030204" pitchFamily="18" charset="0"/>
                <a:ea typeface="Cambria Math" panose="02040503050406030204" pitchFamily="18" charset="0"/>
              </a:endParaRPr>
            </a:p>
          </p:txBody>
        </p:sp>
      </p:grpSp>
      <p:cxnSp>
        <p:nvCxnSpPr>
          <p:cNvPr id="28" name="Straight Connector 27"/>
          <p:cNvCxnSpPr/>
          <p:nvPr/>
        </p:nvCxnSpPr>
        <p:spPr>
          <a:xfrm flipV="1">
            <a:off x="1521922" y="1978052"/>
            <a:ext cx="314885" cy="341316"/>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flipV="1">
            <a:off x="1978328" y="1943578"/>
            <a:ext cx="334520" cy="36738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57" name="Group 56"/>
          <p:cNvGrpSpPr/>
          <p:nvPr/>
        </p:nvGrpSpPr>
        <p:grpSpPr>
          <a:xfrm>
            <a:off x="571499" y="251378"/>
            <a:ext cx="1205814" cy="512618"/>
            <a:chOff x="3680733" y="331470"/>
            <a:chExt cx="1168552" cy="563880"/>
          </a:xfrm>
        </p:grpSpPr>
        <p:sp>
          <p:nvSpPr>
            <p:cNvPr id="58" name="Horizontal Scroll 57"/>
            <p:cNvSpPr/>
            <p:nvPr/>
          </p:nvSpPr>
          <p:spPr>
            <a:xfrm>
              <a:off x="3680733" y="331470"/>
              <a:ext cx="1168552" cy="563880"/>
            </a:xfrm>
            <a:prstGeom prst="horizontalScroll">
              <a:avLst/>
            </a:prstGeom>
            <a:blipFill>
              <a:blip r:embed="rId6"/>
              <a:tile tx="0" ty="0" sx="100000" sy="100000" flip="none" algn="tl"/>
            </a:blipFill>
            <a:ln w="28575">
              <a:solidFill>
                <a:schemeClr val="tx1"/>
              </a:solid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dirty="0">
                <a:solidFill>
                  <a:schemeClr val="tx1"/>
                </a:solidFill>
                <a:latin typeface="Cambria Math" panose="02040503050406030204" pitchFamily="18" charset="0"/>
                <a:ea typeface="Cambria Math" panose="02040503050406030204" pitchFamily="18" charset="0"/>
              </a:endParaRPr>
            </a:p>
          </p:txBody>
        </p:sp>
        <p:sp>
          <p:nvSpPr>
            <p:cNvPr id="59" name="TextBox 58"/>
            <p:cNvSpPr txBox="1"/>
            <p:nvPr/>
          </p:nvSpPr>
          <p:spPr>
            <a:xfrm>
              <a:off x="3761492" y="423178"/>
              <a:ext cx="1034050" cy="372410"/>
            </a:xfrm>
            <a:prstGeom prst="rect">
              <a:avLst/>
            </a:prstGeom>
            <a:noFill/>
          </p:spPr>
          <p:txBody>
            <a:bodyPr wrap="none" rtlCol="0">
              <a:spAutoFit/>
            </a:bodyPr>
            <a:lstStyle/>
            <a:p>
              <a:r>
                <a:rPr lang="en-US" sz="1600" dirty="0" smtClean="0">
                  <a:latin typeface="Cambria Math" panose="02040503050406030204" pitchFamily="18" charset="0"/>
                  <a:ea typeface="Cambria Math" panose="02040503050406030204" pitchFamily="18" charset="0"/>
                </a:rPr>
                <a:t>EXERCISE</a:t>
              </a:r>
              <a:endParaRPr lang="en-US" sz="1600" dirty="0">
                <a:latin typeface="Cambria Math" panose="02040503050406030204" pitchFamily="18" charset="0"/>
                <a:ea typeface="Cambria Math" panose="02040503050406030204" pitchFamily="18" charset="0"/>
              </a:endParaRPr>
            </a:p>
          </p:txBody>
        </p:sp>
      </p:grpSp>
    </p:spTree>
    <p:extLst>
      <p:ext uri="{BB962C8B-B14F-4D97-AF65-F5344CB8AC3E}">
        <p14:creationId xmlns:p14="http://schemas.microsoft.com/office/powerpoint/2010/main" val="1276515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8"/>
                                        </p:tgtEl>
                                        <p:attrNameLst>
                                          <p:attrName>style.visibility</p:attrName>
                                        </p:attrNameLst>
                                      </p:cBhvr>
                                      <p:to>
                                        <p:strVal val="visible"/>
                                      </p:to>
                                    </p:set>
                                    <p:animEffect transition="in" filter="fade">
                                      <p:cBhvr>
                                        <p:cTn id="31" dur="500"/>
                                        <p:tgtEl>
                                          <p:spTgt spid="38"/>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xit" presetSubtype="0" fill="hold" nodeType="clickEffect">
                                  <p:stCondLst>
                                    <p:cond delay="0"/>
                                  </p:stCondLst>
                                  <p:childTnLst>
                                    <p:animEffect transition="out" filter="fade">
                                      <p:cBhvr>
                                        <p:cTn id="35" dur="500"/>
                                        <p:tgtEl>
                                          <p:spTgt spid="38"/>
                                        </p:tgtEl>
                                      </p:cBhvr>
                                    </p:animEffect>
                                    <p:set>
                                      <p:cBhvr>
                                        <p:cTn id="36" dur="1" fill="hold">
                                          <p:stCondLst>
                                            <p:cond delay="499"/>
                                          </p:stCondLst>
                                        </p:cTn>
                                        <p:tgtEl>
                                          <p:spTgt spid="38"/>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25"/>
                                        </p:tgtEl>
                                        <p:attrNameLst>
                                          <p:attrName>style.visibility</p:attrName>
                                        </p:attrNameLst>
                                      </p:cBhvr>
                                      <p:to>
                                        <p:strVal val="visible"/>
                                      </p:to>
                                    </p:set>
                                    <p:animEffect transition="in" filter="fade">
                                      <p:cBhvr>
                                        <p:cTn id="41" dur="500"/>
                                        <p:tgtEl>
                                          <p:spTgt spid="25"/>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xit" presetSubtype="0" fill="hold" nodeType="clickEffect">
                                  <p:stCondLst>
                                    <p:cond delay="0"/>
                                  </p:stCondLst>
                                  <p:childTnLst>
                                    <p:animEffect transition="out" filter="fade">
                                      <p:cBhvr>
                                        <p:cTn id="45" dur="500"/>
                                        <p:tgtEl>
                                          <p:spTgt spid="25"/>
                                        </p:tgtEl>
                                      </p:cBhvr>
                                    </p:animEffect>
                                    <p:set>
                                      <p:cBhvr>
                                        <p:cTn id="46" dur="1" fill="hold">
                                          <p:stCondLst>
                                            <p:cond delay="499"/>
                                          </p:stCondLst>
                                        </p:cTn>
                                        <p:tgtEl>
                                          <p:spTgt spid="25"/>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6"/>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43"/>
                                        </p:tgtEl>
                                        <p:attrNameLst>
                                          <p:attrName>style.visibility</p:attrName>
                                        </p:attrNameLst>
                                      </p:cBhvr>
                                      <p:to>
                                        <p:strVal val="visible"/>
                                      </p:to>
                                    </p:set>
                                    <p:animEffect transition="in" filter="fade">
                                      <p:cBhvr>
                                        <p:cTn id="55" dur="500"/>
                                        <p:tgtEl>
                                          <p:spTgt spid="43"/>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xit" presetSubtype="0" fill="hold" nodeType="clickEffect">
                                  <p:stCondLst>
                                    <p:cond delay="0"/>
                                  </p:stCondLst>
                                  <p:childTnLst>
                                    <p:animEffect transition="out" filter="fade">
                                      <p:cBhvr>
                                        <p:cTn id="59" dur="500"/>
                                        <p:tgtEl>
                                          <p:spTgt spid="43"/>
                                        </p:tgtEl>
                                      </p:cBhvr>
                                    </p:animEffect>
                                    <p:set>
                                      <p:cBhvr>
                                        <p:cTn id="60" dur="1" fill="hold">
                                          <p:stCondLst>
                                            <p:cond delay="499"/>
                                          </p:stCondLst>
                                        </p:cTn>
                                        <p:tgtEl>
                                          <p:spTgt spid="43"/>
                                        </p:tgtEl>
                                        <p:attrNameLst>
                                          <p:attrName>style.visibility</p:attrName>
                                        </p:attrNameLst>
                                      </p:cBhvr>
                                      <p:to>
                                        <p:strVal val="hidden"/>
                                      </p:to>
                                    </p:set>
                                  </p:childTnLst>
                                </p:cTn>
                              </p:par>
                              <p:par>
                                <p:cTn id="61" presetID="10" presetClass="exit" presetSubtype="0" fill="hold" grpId="1" nodeType="withEffect">
                                  <p:stCondLst>
                                    <p:cond delay="0"/>
                                  </p:stCondLst>
                                  <p:childTnLst>
                                    <p:animEffect transition="out" filter="fade">
                                      <p:cBhvr>
                                        <p:cTn id="62" dur="500"/>
                                        <p:tgtEl>
                                          <p:spTgt spid="26"/>
                                        </p:tgtEl>
                                      </p:cBhvr>
                                    </p:animEffect>
                                    <p:set>
                                      <p:cBhvr>
                                        <p:cTn id="63" dur="1" fill="hold">
                                          <p:stCondLst>
                                            <p:cond delay="499"/>
                                          </p:stCondLst>
                                        </p:cTn>
                                        <p:tgtEl>
                                          <p:spTgt spid="26"/>
                                        </p:tgtEl>
                                        <p:attrNameLst>
                                          <p:attrName>style.visibility</p:attrName>
                                        </p:attrNameLst>
                                      </p:cBhvr>
                                      <p:to>
                                        <p:strVal val="hidden"/>
                                      </p:to>
                                    </p:se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51"/>
                                        </p:tgtEl>
                                        <p:attrNameLst>
                                          <p:attrName>style.visibility</p:attrName>
                                        </p:attrNameLst>
                                      </p:cBhvr>
                                      <p:to>
                                        <p:strVal val="visible"/>
                                      </p:to>
                                    </p:set>
                                    <p:animEffect transition="in" filter="fade">
                                      <p:cBhvr>
                                        <p:cTn id="68" dur="500"/>
                                        <p:tgtEl>
                                          <p:spTgt spid="51"/>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xit" presetSubtype="0" fill="hold" nodeType="clickEffect">
                                  <p:stCondLst>
                                    <p:cond delay="0"/>
                                  </p:stCondLst>
                                  <p:childTnLst>
                                    <p:animEffect transition="out" filter="fade">
                                      <p:cBhvr>
                                        <p:cTn id="72" dur="500"/>
                                        <p:tgtEl>
                                          <p:spTgt spid="51"/>
                                        </p:tgtEl>
                                      </p:cBhvr>
                                    </p:animEffect>
                                    <p:set>
                                      <p:cBhvr>
                                        <p:cTn id="73" dur="1" fill="hold">
                                          <p:stCondLst>
                                            <p:cond delay="499"/>
                                          </p:stCondLst>
                                        </p:cTn>
                                        <p:tgtEl>
                                          <p:spTgt spid="51"/>
                                        </p:tgtEl>
                                        <p:attrNameLst>
                                          <p:attrName>style.visibility</p:attrName>
                                        </p:attrNameLst>
                                      </p:cBhvr>
                                      <p:to>
                                        <p:strVal val="hidden"/>
                                      </p:to>
                                    </p:se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nodeType="clickEffect">
                                  <p:stCondLst>
                                    <p:cond delay="0"/>
                                  </p:stCondLst>
                                  <p:childTnLst>
                                    <p:set>
                                      <p:cBhvr>
                                        <p:cTn id="77" dur="1" fill="hold">
                                          <p:stCondLst>
                                            <p:cond delay="0"/>
                                          </p:stCondLst>
                                        </p:cTn>
                                        <p:tgtEl>
                                          <p:spTgt spid="54"/>
                                        </p:tgtEl>
                                        <p:attrNameLst>
                                          <p:attrName>style.visibility</p:attrName>
                                        </p:attrNameLst>
                                      </p:cBhvr>
                                      <p:to>
                                        <p:strVal val="visible"/>
                                      </p:to>
                                    </p:set>
                                    <p:animEffect transition="in" filter="fade">
                                      <p:cBhvr>
                                        <p:cTn id="78" dur="500"/>
                                        <p:tgtEl>
                                          <p:spTgt spid="54"/>
                                        </p:tgtEl>
                                      </p:cBhvr>
                                    </p:animEffec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8"/>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9"/>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10"/>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11"/>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grpId="0" nodeType="clickEffect">
                                  <p:stCondLst>
                                    <p:cond delay="0"/>
                                  </p:stCondLst>
                                  <p:childTnLst>
                                    <p:set>
                                      <p:cBhvr>
                                        <p:cTn id="98" dur="1" fill="hold">
                                          <p:stCondLst>
                                            <p:cond delay="0"/>
                                          </p:stCondLst>
                                        </p:cTn>
                                        <p:tgtEl>
                                          <p:spTgt spid="12"/>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grpId="0" nodeType="clickEffect">
                                  <p:stCondLst>
                                    <p:cond delay="0"/>
                                  </p:stCondLst>
                                  <p:childTnLst>
                                    <p:set>
                                      <p:cBhvr>
                                        <p:cTn id="102" dur="1" fill="hold">
                                          <p:stCondLst>
                                            <p:cond delay="0"/>
                                          </p:stCondLst>
                                        </p:cTn>
                                        <p:tgtEl>
                                          <p:spTgt spid="13"/>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grpId="0" nodeType="clickEffect">
                                  <p:stCondLst>
                                    <p:cond delay="0"/>
                                  </p:stCondLst>
                                  <p:childTnLst>
                                    <p:set>
                                      <p:cBhvr>
                                        <p:cTn id="106" dur="1" fill="hold">
                                          <p:stCondLst>
                                            <p:cond delay="0"/>
                                          </p:stCondLst>
                                        </p:cTn>
                                        <p:tgtEl>
                                          <p:spTgt spid="14"/>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grpId="0" nodeType="clickEffect">
                                  <p:stCondLst>
                                    <p:cond delay="0"/>
                                  </p:stCondLst>
                                  <p:childTnLst>
                                    <p:set>
                                      <p:cBhvr>
                                        <p:cTn id="110" dur="1" fill="hold">
                                          <p:stCondLst>
                                            <p:cond delay="0"/>
                                          </p:stCondLst>
                                        </p:cTn>
                                        <p:tgtEl>
                                          <p:spTgt spid="15"/>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presetID="1" presetClass="entr" presetSubtype="0" fill="hold" grpId="0" nodeType="clickEffect">
                                  <p:stCondLst>
                                    <p:cond delay="0"/>
                                  </p:stCondLst>
                                  <p:childTnLst>
                                    <p:set>
                                      <p:cBhvr>
                                        <p:cTn id="114" dur="1" fill="hold">
                                          <p:stCondLst>
                                            <p:cond delay="0"/>
                                          </p:stCondLst>
                                        </p:cTn>
                                        <p:tgtEl>
                                          <p:spTgt spid="16"/>
                                        </p:tgtEl>
                                        <p:attrNameLst>
                                          <p:attrName>style.visibility</p:attrName>
                                        </p:attrNameLst>
                                      </p:cBhvr>
                                      <p:to>
                                        <p:strVal val="visible"/>
                                      </p:to>
                                    </p:set>
                                  </p:childTnLst>
                                </p:cTn>
                              </p:par>
                            </p:childTnLst>
                          </p:cTn>
                        </p:par>
                      </p:childTnLst>
                    </p:cTn>
                  </p:par>
                  <p:par>
                    <p:cTn id="115" fill="hold">
                      <p:stCondLst>
                        <p:cond delay="indefinite"/>
                      </p:stCondLst>
                      <p:childTnLst>
                        <p:par>
                          <p:cTn id="116" fill="hold">
                            <p:stCondLst>
                              <p:cond delay="0"/>
                            </p:stCondLst>
                            <p:childTnLst>
                              <p:par>
                                <p:cTn id="117" presetID="1" presetClass="entr" presetSubtype="0" fill="hold" grpId="0" nodeType="clickEffect">
                                  <p:stCondLst>
                                    <p:cond delay="0"/>
                                  </p:stCondLst>
                                  <p:childTnLst>
                                    <p:set>
                                      <p:cBhvr>
                                        <p:cTn id="118" dur="1" fill="hold">
                                          <p:stCondLst>
                                            <p:cond delay="0"/>
                                          </p:stCondLst>
                                        </p:cTn>
                                        <p:tgtEl>
                                          <p:spTgt spid="17"/>
                                        </p:tgtEl>
                                        <p:attrNameLst>
                                          <p:attrName>style.visibility</p:attrName>
                                        </p:attrNameLst>
                                      </p:cBhvr>
                                      <p:to>
                                        <p:strVal val="visible"/>
                                      </p:to>
                                    </p:set>
                                  </p:childTnLst>
                                </p:cTn>
                              </p:par>
                            </p:childTnLst>
                          </p:cTn>
                        </p:par>
                      </p:childTnLst>
                    </p:cTn>
                  </p:par>
                  <p:par>
                    <p:cTn id="119" fill="hold">
                      <p:stCondLst>
                        <p:cond delay="indefinite"/>
                      </p:stCondLst>
                      <p:childTnLst>
                        <p:par>
                          <p:cTn id="120" fill="hold">
                            <p:stCondLst>
                              <p:cond delay="0"/>
                            </p:stCondLst>
                            <p:childTnLst>
                              <p:par>
                                <p:cTn id="121" presetID="10" presetClass="exit" presetSubtype="0" fill="hold" nodeType="clickEffect">
                                  <p:stCondLst>
                                    <p:cond delay="0"/>
                                  </p:stCondLst>
                                  <p:childTnLst>
                                    <p:animEffect transition="out" filter="fade">
                                      <p:cBhvr>
                                        <p:cTn id="122" dur="500"/>
                                        <p:tgtEl>
                                          <p:spTgt spid="54"/>
                                        </p:tgtEl>
                                      </p:cBhvr>
                                    </p:animEffect>
                                    <p:set>
                                      <p:cBhvr>
                                        <p:cTn id="123" dur="1" fill="hold">
                                          <p:stCondLst>
                                            <p:cond delay="499"/>
                                          </p:stCondLst>
                                        </p:cTn>
                                        <p:tgtEl>
                                          <p:spTgt spid="54"/>
                                        </p:tgtEl>
                                        <p:attrNameLst>
                                          <p:attrName>style.visibility</p:attrName>
                                        </p:attrNameLst>
                                      </p:cBhvr>
                                      <p:to>
                                        <p:strVal val="hidden"/>
                                      </p:to>
                                    </p:set>
                                  </p:childTnLst>
                                </p:cTn>
                              </p:par>
                            </p:childTnLst>
                          </p:cTn>
                        </p:par>
                      </p:childTnLst>
                    </p:cTn>
                  </p:par>
                  <p:par>
                    <p:cTn id="124" fill="hold">
                      <p:stCondLst>
                        <p:cond delay="indefinite"/>
                      </p:stCondLst>
                      <p:childTnLst>
                        <p:par>
                          <p:cTn id="125" fill="hold">
                            <p:stCondLst>
                              <p:cond delay="0"/>
                            </p:stCondLst>
                            <p:childTnLst>
                              <p:par>
                                <p:cTn id="126" presetID="22" presetClass="entr" presetSubtype="2" fill="hold" nodeType="clickEffect">
                                  <p:stCondLst>
                                    <p:cond delay="0"/>
                                  </p:stCondLst>
                                  <p:childTnLst>
                                    <p:set>
                                      <p:cBhvr>
                                        <p:cTn id="127" dur="1" fill="hold">
                                          <p:stCondLst>
                                            <p:cond delay="0"/>
                                          </p:stCondLst>
                                        </p:cTn>
                                        <p:tgtEl>
                                          <p:spTgt spid="28"/>
                                        </p:tgtEl>
                                        <p:attrNameLst>
                                          <p:attrName>style.visibility</p:attrName>
                                        </p:attrNameLst>
                                      </p:cBhvr>
                                      <p:to>
                                        <p:strVal val="visible"/>
                                      </p:to>
                                    </p:set>
                                    <p:animEffect transition="in" filter="wipe(right)">
                                      <p:cBhvr>
                                        <p:cTn id="128" dur="500"/>
                                        <p:tgtEl>
                                          <p:spTgt spid="28"/>
                                        </p:tgtEl>
                                      </p:cBhvr>
                                    </p:animEffect>
                                  </p:childTnLst>
                                </p:cTn>
                              </p:par>
                            </p:childTnLst>
                          </p:cTn>
                        </p:par>
                      </p:childTnLst>
                    </p:cTn>
                  </p:par>
                  <p:par>
                    <p:cTn id="129" fill="hold">
                      <p:stCondLst>
                        <p:cond delay="indefinite"/>
                      </p:stCondLst>
                      <p:childTnLst>
                        <p:par>
                          <p:cTn id="130" fill="hold">
                            <p:stCondLst>
                              <p:cond delay="0"/>
                            </p:stCondLst>
                            <p:childTnLst>
                              <p:par>
                                <p:cTn id="131" presetID="22" presetClass="entr" presetSubtype="2" fill="hold" nodeType="clickEffect">
                                  <p:stCondLst>
                                    <p:cond delay="0"/>
                                  </p:stCondLst>
                                  <p:childTnLst>
                                    <p:set>
                                      <p:cBhvr>
                                        <p:cTn id="132" dur="1" fill="hold">
                                          <p:stCondLst>
                                            <p:cond delay="0"/>
                                          </p:stCondLst>
                                        </p:cTn>
                                        <p:tgtEl>
                                          <p:spTgt spid="63"/>
                                        </p:tgtEl>
                                        <p:attrNameLst>
                                          <p:attrName>style.visibility</p:attrName>
                                        </p:attrNameLst>
                                      </p:cBhvr>
                                      <p:to>
                                        <p:strVal val="visible"/>
                                      </p:to>
                                    </p:set>
                                    <p:animEffect transition="in" filter="wipe(right)">
                                      <p:cBhvr>
                                        <p:cTn id="133" dur="500"/>
                                        <p:tgtEl>
                                          <p:spTgt spid="63"/>
                                        </p:tgtEl>
                                      </p:cBhvr>
                                    </p:animEffect>
                                  </p:childTnLst>
                                </p:cTn>
                              </p:par>
                            </p:childTnLst>
                          </p:cTn>
                        </p:par>
                      </p:childTnLst>
                    </p:cTn>
                  </p:par>
                  <p:par>
                    <p:cTn id="134" fill="hold">
                      <p:stCondLst>
                        <p:cond delay="indefinite"/>
                      </p:stCondLst>
                      <p:childTnLst>
                        <p:par>
                          <p:cTn id="135" fill="hold">
                            <p:stCondLst>
                              <p:cond delay="0"/>
                            </p:stCondLst>
                            <p:childTnLst>
                              <p:par>
                                <p:cTn id="136" presetID="1" presetClass="exit" presetSubtype="0" fill="hold" nodeType="clickEffect">
                                  <p:stCondLst>
                                    <p:cond delay="0"/>
                                  </p:stCondLst>
                                  <p:childTnLst>
                                    <p:set>
                                      <p:cBhvr>
                                        <p:cTn id="137" dur="1" fill="hold">
                                          <p:stCondLst>
                                            <p:cond delay="0"/>
                                          </p:stCondLst>
                                        </p:cTn>
                                        <p:tgtEl>
                                          <p:spTgt spid="28"/>
                                        </p:tgtEl>
                                        <p:attrNameLst>
                                          <p:attrName>style.visibility</p:attrName>
                                        </p:attrNameLst>
                                      </p:cBhvr>
                                      <p:to>
                                        <p:strVal val="hidden"/>
                                      </p:to>
                                    </p:set>
                                  </p:childTnLst>
                                </p:cTn>
                              </p:par>
                              <p:par>
                                <p:cTn id="138" presetID="1" presetClass="exit" presetSubtype="0" fill="hold" nodeType="withEffect">
                                  <p:stCondLst>
                                    <p:cond delay="0"/>
                                  </p:stCondLst>
                                  <p:childTnLst>
                                    <p:set>
                                      <p:cBhvr>
                                        <p:cTn id="139" dur="1" fill="hold">
                                          <p:stCondLst>
                                            <p:cond delay="0"/>
                                          </p:stCondLst>
                                        </p:cTn>
                                        <p:tgtEl>
                                          <p:spTgt spid="63"/>
                                        </p:tgtEl>
                                        <p:attrNameLst>
                                          <p:attrName>style.visibility</p:attrName>
                                        </p:attrNameLst>
                                      </p:cBhvr>
                                      <p:to>
                                        <p:strVal val="hidden"/>
                                      </p:to>
                                    </p:set>
                                  </p:childTnLst>
                                </p:cTn>
                              </p:par>
                            </p:childTnLst>
                          </p:cTn>
                        </p:par>
                        <p:par>
                          <p:cTn id="140" fill="hold">
                            <p:stCondLst>
                              <p:cond delay="0"/>
                            </p:stCondLst>
                            <p:childTnLst>
                              <p:par>
                                <p:cTn id="141" presetID="1" presetClass="entr" presetSubtype="0" fill="hold" grpId="0" nodeType="afterEffect">
                                  <p:stCondLst>
                                    <p:cond delay="0"/>
                                  </p:stCondLst>
                                  <p:childTnLst>
                                    <p:set>
                                      <p:cBhvr>
                                        <p:cTn id="142" dur="1" fill="hold">
                                          <p:stCondLst>
                                            <p:cond delay="0"/>
                                          </p:stCondLst>
                                        </p:cTn>
                                        <p:tgtEl>
                                          <p:spTgt spid="19"/>
                                        </p:tgtEl>
                                        <p:attrNameLst>
                                          <p:attrName>style.visibility</p:attrName>
                                        </p:attrNameLst>
                                      </p:cBhvr>
                                      <p:to>
                                        <p:strVal val="visible"/>
                                      </p:to>
                                    </p:set>
                                  </p:childTnLst>
                                </p:cTn>
                              </p:par>
                            </p:childTnLst>
                          </p:cTn>
                        </p:par>
                        <p:par>
                          <p:cTn id="143" fill="hold">
                            <p:stCondLst>
                              <p:cond delay="0"/>
                            </p:stCondLst>
                            <p:childTnLst>
                              <p:par>
                                <p:cTn id="144" presetID="1" presetClass="entr" presetSubtype="0" fill="hold" grpId="0" nodeType="afterEffect">
                                  <p:stCondLst>
                                    <p:cond delay="0"/>
                                  </p:stCondLst>
                                  <p:childTnLst>
                                    <p:set>
                                      <p:cBhvr>
                                        <p:cTn id="145" dur="1" fill="hold">
                                          <p:stCondLst>
                                            <p:cond delay="0"/>
                                          </p:stCondLst>
                                        </p:cTn>
                                        <p:tgtEl>
                                          <p:spTgt spid="20"/>
                                        </p:tgtEl>
                                        <p:attrNameLst>
                                          <p:attrName>style.visibility</p:attrName>
                                        </p:attrNameLst>
                                      </p:cBhvr>
                                      <p:to>
                                        <p:strVal val="visible"/>
                                      </p:to>
                                    </p:set>
                                  </p:childTnLst>
                                </p:cTn>
                              </p:par>
                            </p:childTnLst>
                          </p:cTn>
                        </p:par>
                        <p:par>
                          <p:cTn id="146" fill="hold">
                            <p:stCondLst>
                              <p:cond delay="0"/>
                            </p:stCondLst>
                            <p:childTnLst>
                              <p:par>
                                <p:cTn id="147" presetID="1" presetClass="entr" presetSubtype="0" fill="hold" grpId="0" nodeType="afterEffect">
                                  <p:stCondLst>
                                    <p:cond delay="0"/>
                                  </p:stCondLst>
                                  <p:childTnLst>
                                    <p:set>
                                      <p:cBhvr>
                                        <p:cTn id="148" dur="1" fill="hold">
                                          <p:stCondLst>
                                            <p:cond delay="0"/>
                                          </p:stCondLst>
                                        </p:cTn>
                                        <p:tgtEl>
                                          <p:spTgt spid="21"/>
                                        </p:tgtEl>
                                        <p:attrNameLst>
                                          <p:attrName>style.visibility</p:attrName>
                                        </p:attrNameLst>
                                      </p:cBhvr>
                                      <p:to>
                                        <p:strVal val="visible"/>
                                      </p:to>
                                    </p:set>
                                  </p:childTnLst>
                                </p:cTn>
                              </p:par>
                            </p:childTnLst>
                          </p:cTn>
                        </p:par>
                        <p:par>
                          <p:cTn id="149" fill="hold">
                            <p:stCondLst>
                              <p:cond delay="0"/>
                            </p:stCondLst>
                            <p:childTnLst>
                              <p:par>
                                <p:cTn id="150" presetID="1" presetClass="entr" presetSubtype="0" fill="hold" grpId="0" nodeType="afterEffect">
                                  <p:stCondLst>
                                    <p:cond delay="0"/>
                                  </p:stCondLst>
                                  <p:childTnLst>
                                    <p:set>
                                      <p:cBhvr>
                                        <p:cTn id="151" dur="1" fill="hold">
                                          <p:stCondLst>
                                            <p:cond delay="0"/>
                                          </p:stCondLst>
                                        </p:cTn>
                                        <p:tgtEl>
                                          <p:spTgt spid="22"/>
                                        </p:tgtEl>
                                        <p:attrNameLst>
                                          <p:attrName>style.visibility</p:attrName>
                                        </p:attrNameLst>
                                      </p:cBhvr>
                                      <p:to>
                                        <p:strVal val="visible"/>
                                      </p:to>
                                    </p:set>
                                  </p:childTnLst>
                                </p:cTn>
                              </p:par>
                            </p:childTnLst>
                          </p:cTn>
                        </p:par>
                      </p:childTnLst>
                    </p:cTn>
                  </p:par>
                  <p:par>
                    <p:cTn id="152" fill="hold">
                      <p:stCondLst>
                        <p:cond delay="indefinite"/>
                      </p:stCondLst>
                      <p:childTnLst>
                        <p:par>
                          <p:cTn id="153" fill="hold">
                            <p:stCondLst>
                              <p:cond delay="0"/>
                            </p:stCondLst>
                            <p:childTnLst>
                              <p:par>
                                <p:cTn id="154" presetID="1" presetClass="entr" presetSubtype="0" fill="hold" grpId="0" nodeType="clickEffect">
                                  <p:stCondLst>
                                    <p:cond delay="0"/>
                                  </p:stCondLst>
                                  <p:childTnLst>
                                    <p:set>
                                      <p:cBhvr>
                                        <p:cTn id="155" dur="1" fill="hold">
                                          <p:stCondLst>
                                            <p:cond delay="0"/>
                                          </p:stCondLst>
                                        </p:cTn>
                                        <p:tgtEl>
                                          <p:spTgt spid="23"/>
                                        </p:tgtEl>
                                        <p:attrNameLst>
                                          <p:attrName>style.visibility</p:attrName>
                                        </p:attrNameLst>
                                      </p:cBhvr>
                                      <p:to>
                                        <p:strVal val="visible"/>
                                      </p:to>
                                    </p:set>
                                  </p:childTnLst>
                                </p:cTn>
                              </p:par>
                            </p:childTnLst>
                          </p:cTn>
                        </p:par>
                      </p:childTnLst>
                    </p:cTn>
                  </p:par>
                  <p:par>
                    <p:cTn id="156" fill="hold">
                      <p:stCondLst>
                        <p:cond delay="indefinite"/>
                      </p:stCondLst>
                      <p:childTnLst>
                        <p:par>
                          <p:cTn id="157" fill="hold">
                            <p:stCondLst>
                              <p:cond delay="0"/>
                            </p:stCondLst>
                            <p:childTnLst>
                              <p:par>
                                <p:cTn id="158" presetID="22" presetClass="entr" presetSubtype="8" fill="hold" grpId="0" nodeType="clickEffect">
                                  <p:stCondLst>
                                    <p:cond delay="0"/>
                                  </p:stCondLst>
                                  <p:childTnLst>
                                    <p:set>
                                      <p:cBhvr>
                                        <p:cTn id="159" dur="1" fill="hold">
                                          <p:stCondLst>
                                            <p:cond delay="0"/>
                                          </p:stCondLst>
                                        </p:cTn>
                                        <p:tgtEl>
                                          <p:spTgt spid="2"/>
                                        </p:tgtEl>
                                        <p:attrNameLst>
                                          <p:attrName>style.visibility</p:attrName>
                                        </p:attrNameLst>
                                      </p:cBhvr>
                                      <p:to>
                                        <p:strVal val="visible"/>
                                      </p:to>
                                    </p:set>
                                    <p:animEffect transition="in" filter="wipe(left)">
                                      <p:cBhvr>
                                        <p:cTn id="160" dur="500"/>
                                        <p:tgtEl>
                                          <p:spTgt spid="2"/>
                                        </p:tgtEl>
                                      </p:cBhvr>
                                    </p:animEffect>
                                  </p:childTnLst>
                                </p:cTn>
                              </p:par>
                              <p:par>
                                <p:cTn id="161" presetID="1" presetClass="entr" presetSubtype="0" fill="hold" nodeType="withEffect">
                                  <p:stCondLst>
                                    <p:cond delay="0"/>
                                  </p:stCondLst>
                                  <p:childTnLst>
                                    <p:set>
                                      <p:cBhvr>
                                        <p:cTn id="162" dur="1" fill="hold">
                                          <p:stCondLst>
                                            <p:cond delay="0"/>
                                          </p:stCondLst>
                                        </p:cTn>
                                        <p:tgtEl>
                                          <p:spTgt spid="64"/>
                                        </p:tgtEl>
                                        <p:attrNameLst>
                                          <p:attrName>style.visibility</p:attrName>
                                        </p:attrNameLst>
                                      </p:cBhvr>
                                      <p:to>
                                        <p:strVal val="visible"/>
                                      </p:to>
                                    </p:set>
                                  </p:childTnLst>
                                </p:cTn>
                              </p:par>
                              <p:par>
                                <p:cTn id="163" presetID="21" presetClass="entr" presetSubtype="1" fill="hold" grpId="0" nodeType="withEffect">
                                  <p:stCondLst>
                                    <p:cond delay="0"/>
                                  </p:stCondLst>
                                  <p:childTnLst>
                                    <p:set>
                                      <p:cBhvr>
                                        <p:cTn id="164" dur="1" fill="hold">
                                          <p:stCondLst>
                                            <p:cond delay="0"/>
                                          </p:stCondLst>
                                        </p:cTn>
                                        <p:tgtEl>
                                          <p:spTgt spid="24"/>
                                        </p:tgtEl>
                                        <p:attrNameLst>
                                          <p:attrName>style.visibility</p:attrName>
                                        </p:attrNameLst>
                                      </p:cBhvr>
                                      <p:to>
                                        <p:strVal val="visible"/>
                                      </p:to>
                                    </p:set>
                                    <p:animEffect transition="in" filter="wheel(1)">
                                      <p:cBhvr>
                                        <p:cTn id="165" dur="20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8" grpId="0"/>
      <p:bldP spid="9" grpId="0"/>
      <p:bldP spid="10" grpId="0"/>
      <p:bldP spid="11" grpId="0"/>
      <p:bldP spid="12" grpId="0"/>
      <p:bldP spid="13" grpId="0"/>
      <p:bldP spid="14" grpId="0"/>
      <p:bldP spid="15" grpId="0"/>
      <p:bldP spid="16" grpId="0"/>
      <p:bldP spid="17" grpId="0"/>
      <p:bldP spid="19" grpId="0"/>
      <p:bldP spid="20" grpId="0"/>
      <p:bldP spid="21" grpId="0"/>
      <p:bldP spid="22" grpId="0"/>
      <p:bldP spid="23" grpId="0"/>
      <p:bldP spid="46" grpId="0"/>
      <p:bldP spid="47" grpId="0"/>
      <p:bldP spid="48" grpId="0"/>
      <p:bldP spid="49" grpId="0"/>
      <p:bldP spid="50" grpId="0"/>
      <p:bldP spid="24" grpId="0" animBg="1"/>
      <p:bldP spid="2" grpId="0"/>
      <p:bldP spid="26" grpId="0"/>
      <p:bldP spid="26" grpId="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57200" y="285750"/>
            <a:ext cx="6400800"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pPr algn="just"/>
            <a:r>
              <a:rPr lang="en-US" b="1" dirty="0" smtClean="0">
                <a:solidFill>
                  <a:srgbClr val="C0504D">
                    <a:lumMod val="75000"/>
                  </a:srgbClr>
                </a:solidFill>
                <a:latin typeface="Cambria Math" panose="02040503050406030204" pitchFamily="18" charset="0"/>
                <a:ea typeface="Cambria Math" panose="02040503050406030204" pitchFamily="18" charset="0"/>
              </a:rPr>
              <a:t>Q. 1	Solve the following linear equations :</a:t>
            </a:r>
          </a:p>
        </p:txBody>
      </p:sp>
      <p:sp>
        <p:nvSpPr>
          <p:cNvPr id="3" name="Rectangle 2"/>
          <p:cNvSpPr/>
          <p:nvPr/>
        </p:nvSpPr>
        <p:spPr>
          <a:xfrm>
            <a:off x="457200" y="670441"/>
            <a:ext cx="457200"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pPr algn="just"/>
            <a:r>
              <a:rPr lang="en-US" dirty="0" smtClean="0">
                <a:solidFill>
                  <a:srgbClr val="CC00CC"/>
                </a:solidFill>
                <a:latin typeface="Cambria Math" panose="02040503050406030204" pitchFamily="18" charset="0"/>
                <a:ea typeface="Cambria Math" panose="02040503050406030204" pitchFamily="18" charset="0"/>
              </a:rPr>
              <a:t>7.</a:t>
            </a:r>
          </a:p>
        </p:txBody>
      </p:sp>
      <p:sp>
        <p:nvSpPr>
          <p:cNvPr id="7" name="Rectangle 6"/>
          <p:cNvSpPr/>
          <p:nvPr/>
        </p:nvSpPr>
        <p:spPr>
          <a:xfrm>
            <a:off x="914400" y="670441"/>
            <a:ext cx="2590800"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pPr algn="just"/>
            <a:r>
              <a:rPr lang="en-US" dirty="0" smtClean="0">
                <a:solidFill>
                  <a:srgbClr val="CC00CC"/>
                </a:solidFill>
                <a:latin typeface="Cambria Math" panose="02040503050406030204" pitchFamily="18" charset="0"/>
                <a:ea typeface="Cambria Math" panose="02040503050406030204" pitchFamily="18" charset="0"/>
              </a:rPr>
              <a:t>3 (t – 3) = 5(2t + 1)</a:t>
            </a:r>
          </a:p>
        </p:txBody>
      </p:sp>
      <p:grpSp>
        <p:nvGrpSpPr>
          <p:cNvPr id="8" name="Group 7"/>
          <p:cNvGrpSpPr/>
          <p:nvPr/>
        </p:nvGrpSpPr>
        <p:grpSpPr>
          <a:xfrm>
            <a:off x="527332" y="1037778"/>
            <a:ext cx="615668" cy="369332"/>
            <a:chOff x="522920" y="1515017"/>
            <a:chExt cx="615668" cy="369332"/>
          </a:xfrm>
        </p:grpSpPr>
        <p:sp>
          <p:nvSpPr>
            <p:cNvPr id="9" name="Flowchart: Delay 8"/>
            <p:cNvSpPr/>
            <p:nvPr/>
          </p:nvSpPr>
          <p:spPr>
            <a:xfrm>
              <a:off x="573605" y="1544221"/>
              <a:ext cx="564983" cy="323262"/>
            </a:xfrm>
            <a:prstGeom prst="flowChartDelay">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mbria Math" panose="02040503050406030204" pitchFamily="18" charset="0"/>
                <a:ea typeface="Cambria Math" panose="02040503050406030204" pitchFamily="18" charset="0"/>
              </a:endParaRPr>
            </a:p>
          </p:txBody>
        </p:sp>
        <p:sp>
          <p:nvSpPr>
            <p:cNvPr id="10" name="TextBox 9"/>
            <p:cNvSpPr txBox="1"/>
            <p:nvPr/>
          </p:nvSpPr>
          <p:spPr>
            <a:xfrm>
              <a:off x="522920" y="1515017"/>
              <a:ext cx="562946" cy="369332"/>
            </a:xfrm>
            <a:prstGeom prst="rect">
              <a:avLst/>
            </a:prstGeom>
            <a:noFill/>
          </p:spPr>
          <p:txBody>
            <a:bodyPr wrap="square" rtlCol="0">
              <a:spAutoFit/>
            </a:bodyPr>
            <a:lstStyle/>
            <a:p>
              <a:r>
                <a:rPr lang="en-US" dirty="0" smtClean="0">
                  <a:solidFill>
                    <a:prstClr val="black">
                      <a:lumMod val="95000"/>
                      <a:lumOff val="5000"/>
                    </a:prstClr>
                  </a:solidFill>
                  <a:latin typeface="Cambria Math" panose="02040503050406030204" pitchFamily="18" charset="0"/>
                  <a:ea typeface="Cambria Math" panose="02040503050406030204" pitchFamily="18" charset="0"/>
                  <a:cs typeface="Arial" pitchFamily="34" charset="0"/>
                </a:rPr>
                <a:t>Sol</a:t>
              </a:r>
              <a:endParaRPr lang="en-US" dirty="0">
                <a:solidFill>
                  <a:prstClr val="black">
                    <a:lumMod val="95000"/>
                    <a:lumOff val="5000"/>
                  </a:prstClr>
                </a:solidFill>
                <a:latin typeface="Cambria Math" panose="02040503050406030204" pitchFamily="18" charset="0"/>
                <a:ea typeface="Cambria Math" panose="02040503050406030204" pitchFamily="18" charset="0"/>
                <a:cs typeface="Arial" pitchFamily="34" charset="0"/>
              </a:endParaRPr>
            </a:p>
          </p:txBody>
        </p:sp>
      </p:grpSp>
      <p:sp>
        <p:nvSpPr>
          <p:cNvPr id="11" name="Rectangle 10"/>
          <p:cNvSpPr/>
          <p:nvPr/>
        </p:nvSpPr>
        <p:spPr>
          <a:xfrm>
            <a:off x="1371600" y="1113978"/>
            <a:ext cx="981516"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r>
              <a:rPr lang="en-US" dirty="0" smtClean="0">
                <a:solidFill>
                  <a:prstClr val="black"/>
                </a:solidFill>
                <a:latin typeface="Cambria Math" panose="02040503050406030204" pitchFamily="18" charset="0"/>
                <a:ea typeface="Cambria Math" panose="02040503050406030204" pitchFamily="18" charset="0"/>
              </a:rPr>
              <a:t>3(t – 3)</a:t>
            </a:r>
          </a:p>
        </p:txBody>
      </p:sp>
      <p:sp>
        <p:nvSpPr>
          <p:cNvPr id="12" name="Rectangle 11"/>
          <p:cNvSpPr/>
          <p:nvPr/>
        </p:nvSpPr>
        <p:spPr>
          <a:xfrm>
            <a:off x="2227920" y="1113978"/>
            <a:ext cx="362925"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r>
              <a:rPr lang="en-US" dirty="0" smtClean="0">
                <a:solidFill>
                  <a:prstClr val="black"/>
                </a:solidFill>
                <a:latin typeface="Cambria Math" panose="02040503050406030204" pitchFamily="18" charset="0"/>
                <a:ea typeface="Cambria Math" panose="02040503050406030204" pitchFamily="18" charset="0"/>
              </a:rPr>
              <a:t>=</a:t>
            </a:r>
          </a:p>
        </p:txBody>
      </p:sp>
      <p:sp>
        <p:nvSpPr>
          <p:cNvPr id="13" name="Rectangle 12"/>
          <p:cNvSpPr/>
          <p:nvPr/>
        </p:nvSpPr>
        <p:spPr>
          <a:xfrm>
            <a:off x="2581716" y="1113978"/>
            <a:ext cx="1533084"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r>
              <a:rPr lang="en-US" dirty="0" smtClean="0">
                <a:solidFill>
                  <a:prstClr val="black"/>
                </a:solidFill>
                <a:latin typeface="Cambria Math" panose="02040503050406030204" pitchFamily="18" charset="0"/>
                <a:ea typeface="Cambria Math" panose="02040503050406030204" pitchFamily="18" charset="0"/>
              </a:rPr>
              <a:t>5(2t + 1)</a:t>
            </a:r>
          </a:p>
        </p:txBody>
      </p:sp>
      <p:sp>
        <p:nvSpPr>
          <p:cNvPr id="46" name="Curved Down Arrow 45"/>
          <p:cNvSpPr/>
          <p:nvPr/>
        </p:nvSpPr>
        <p:spPr>
          <a:xfrm rot="10800000" flipH="1" flipV="1">
            <a:off x="1454748" y="1042553"/>
            <a:ext cx="335955" cy="136029"/>
          </a:xfrm>
          <a:prstGeom prst="curvedDownArrow">
            <a:avLst/>
          </a:prstGeom>
          <a:solidFill>
            <a:srgbClr val="FFFF00"/>
          </a:solid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black"/>
              </a:solidFill>
              <a:latin typeface="Bookman Old Style" panose="02050604050505020204" pitchFamily="18" charset="0"/>
            </a:endParaRPr>
          </a:p>
        </p:txBody>
      </p:sp>
      <p:grpSp>
        <p:nvGrpSpPr>
          <p:cNvPr id="47" name="Group 46"/>
          <p:cNvGrpSpPr/>
          <p:nvPr/>
        </p:nvGrpSpPr>
        <p:grpSpPr>
          <a:xfrm>
            <a:off x="3756255" y="470883"/>
            <a:ext cx="2355539" cy="1148209"/>
            <a:chOff x="6096215" y="3056468"/>
            <a:chExt cx="1686520" cy="1072629"/>
          </a:xfrm>
        </p:grpSpPr>
        <p:sp>
          <p:nvSpPr>
            <p:cNvPr id="48" name="Cloud Callout 47"/>
            <p:cNvSpPr/>
            <p:nvPr/>
          </p:nvSpPr>
          <p:spPr>
            <a:xfrm>
              <a:off x="6096215" y="3056468"/>
              <a:ext cx="1655996" cy="1072629"/>
            </a:xfrm>
            <a:prstGeom prst="cloudCallout">
              <a:avLst>
                <a:gd name="adj1" fmla="val -73629"/>
                <a:gd name="adj2" fmla="val 40872"/>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mbria Math" panose="02040503050406030204" pitchFamily="18" charset="0"/>
                <a:ea typeface="Cambria Math" panose="02040503050406030204" pitchFamily="18" charset="0"/>
              </a:endParaRPr>
            </a:p>
          </p:txBody>
        </p:sp>
        <p:sp>
          <p:nvSpPr>
            <p:cNvPr id="49" name="Rectangle 48"/>
            <p:cNvSpPr/>
            <p:nvPr/>
          </p:nvSpPr>
          <p:spPr>
            <a:xfrm>
              <a:off x="6153136" y="3317472"/>
              <a:ext cx="1629599" cy="546283"/>
            </a:xfrm>
            <a:prstGeom prst="rect">
              <a:avLst/>
            </a:prstGeom>
          </p:spPr>
          <p:txBody>
            <a:bodyPr wrap="square">
              <a:spAutoFit/>
            </a:bodyPr>
            <a:lstStyle/>
            <a:p>
              <a:pPr algn="ctr"/>
              <a:r>
                <a:rPr lang="en-US" sz="1600" b="1" dirty="0" smtClean="0">
                  <a:solidFill>
                    <a:srgbClr val="002060"/>
                  </a:solidFill>
                  <a:latin typeface="Cambria Math" panose="02040503050406030204" pitchFamily="18" charset="0"/>
                  <a:ea typeface="Cambria Math" panose="02040503050406030204" pitchFamily="18" charset="0"/>
                </a:rPr>
                <a:t>We will first open the brackets.</a:t>
              </a:r>
              <a:endParaRPr lang="en-US" sz="1600" b="1" dirty="0">
                <a:solidFill>
                  <a:srgbClr val="002060"/>
                </a:solidFill>
                <a:latin typeface="Cambria Math" panose="02040503050406030204" pitchFamily="18" charset="0"/>
                <a:ea typeface="Cambria Math" panose="02040503050406030204" pitchFamily="18" charset="0"/>
              </a:endParaRPr>
            </a:p>
          </p:txBody>
        </p:sp>
      </p:grpSp>
      <p:sp>
        <p:nvSpPr>
          <p:cNvPr id="50" name="Cloud Callout 49"/>
          <p:cNvSpPr/>
          <p:nvPr/>
        </p:nvSpPr>
        <p:spPr>
          <a:xfrm>
            <a:off x="3835736" y="400074"/>
            <a:ext cx="2204132" cy="1189709"/>
          </a:xfrm>
          <a:prstGeom prst="cloudCallout">
            <a:avLst>
              <a:gd name="adj1" fmla="val -73629"/>
              <a:gd name="adj2" fmla="val 40872"/>
            </a:avLst>
          </a:prstGeom>
          <a:gradFill flip="none" rotWithShape="1">
            <a:gsLst>
              <a:gs pos="0">
                <a:srgbClr val="FF6600">
                  <a:tint val="66000"/>
                  <a:satMod val="160000"/>
                </a:srgbClr>
              </a:gs>
              <a:gs pos="50000">
                <a:srgbClr val="FF6600">
                  <a:tint val="44500"/>
                  <a:satMod val="160000"/>
                </a:srgbClr>
              </a:gs>
              <a:gs pos="100000">
                <a:srgbClr val="FF6600">
                  <a:tint val="23500"/>
                  <a:satMod val="16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mbria Math" panose="02040503050406030204" pitchFamily="18" charset="0"/>
              <a:ea typeface="Cambria Math" panose="02040503050406030204" pitchFamily="18" charset="0"/>
            </a:endParaRPr>
          </a:p>
        </p:txBody>
      </p:sp>
      <p:sp>
        <p:nvSpPr>
          <p:cNvPr id="51" name="Rectangle 50"/>
          <p:cNvSpPr/>
          <p:nvPr/>
        </p:nvSpPr>
        <p:spPr>
          <a:xfrm>
            <a:off x="3885487" y="752441"/>
            <a:ext cx="2107000" cy="584775"/>
          </a:xfrm>
          <a:prstGeom prst="rect">
            <a:avLst/>
          </a:prstGeom>
        </p:spPr>
        <p:txBody>
          <a:bodyPr wrap="square">
            <a:spAutoFit/>
          </a:bodyPr>
          <a:lstStyle/>
          <a:p>
            <a:pPr algn="ctr"/>
            <a:r>
              <a:rPr lang="en-US" sz="1600" b="1" dirty="0" smtClean="0">
                <a:solidFill>
                  <a:srgbClr val="002060"/>
                </a:solidFill>
                <a:latin typeface="Cambria Math" panose="02040503050406030204" pitchFamily="18" charset="0"/>
                <a:ea typeface="Cambria Math" panose="02040503050406030204" pitchFamily="18" charset="0"/>
              </a:rPr>
              <a:t>3 will be multiplied by t.</a:t>
            </a:r>
            <a:endParaRPr lang="en-US" sz="1600" b="1" dirty="0">
              <a:solidFill>
                <a:srgbClr val="002060"/>
              </a:solidFill>
              <a:latin typeface="Cambria Math" panose="02040503050406030204" pitchFamily="18" charset="0"/>
              <a:ea typeface="Cambria Math" panose="02040503050406030204" pitchFamily="18" charset="0"/>
            </a:endParaRPr>
          </a:p>
        </p:txBody>
      </p:sp>
      <p:sp>
        <p:nvSpPr>
          <p:cNvPr id="52" name="Rectangle 51"/>
          <p:cNvSpPr/>
          <p:nvPr/>
        </p:nvSpPr>
        <p:spPr>
          <a:xfrm>
            <a:off x="3885487" y="750165"/>
            <a:ext cx="2107000" cy="584775"/>
          </a:xfrm>
          <a:prstGeom prst="rect">
            <a:avLst/>
          </a:prstGeom>
        </p:spPr>
        <p:txBody>
          <a:bodyPr wrap="square">
            <a:spAutoFit/>
          </a:bodyPr>
          <a:lstStyle/>
          <a:p>
            <a:pPr algn="ctr"/>
            <a:r>
              <a:rPr lang="en-US" sz="1600" b="1" dirty="0" smtClean="0">
                <a:solidFill>
                  <a:srgbClr val="002060"/>
                </a:solidFill>
                <a:latin typeface="Cambria Math" panose="02040503050406030204" pitchFamily="18" charset="0"/>
                <a:ea typeface="Cambria Math" panose="02040503050406030204" pitchFamily="18" charset="0"/>
              </a:rPr>
              <a:t>3 will be multiplied by -1.</a:t>
            </a:r>
            <a:endParaRPr lang="en-US" sz="1600" b="1" dirty="0">
              <a:solidFill>
                <a:srgbClr val="002060"/>
              </a:solidFill>
              <a:latin typeface="Cambria Math" panose="02040503050406030204" pitchFamily="18" charset="0"/>
              <a:ea typeface="Cambria Math" panose="02040503050406030204" pitchFamily="18" charset="0"/>
            </a:endParaRPr>
          </a:p>
        </p:txBody>
      </p:sp>
      <p:sp>
        <p:nvSpPr>
          <p:cNvPr id="53" name="Rectangle 52"/>
          <p:cNvSpPr/>
          <p:nvPr/>
        </p:nvSpPr>
        <p:spPr>
          <a:xfrm>
            <a:off x="1245257" y="1466850"/>
            <a:ext cx="457200" cy="369332"/>
          </a:xfrm>
          <a:prstGeom prst="rect">
            <a:avLst/>
          </a:prstGeom>
        </p:spPr>
        <p:txBody>
          <a:bodyPr wrap="square">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3</a:t>
            </a:r>
            <a:endParaRPr lang="en-US" i="1" dirty="0">
              <a:solidFill>
                <a:prstClr val="black"/>
              </a:solidFill>
              <a:latin typeface="Bookman Old Style" panose="02050604050505020204" pitchFamily="18" charset="0"/>
              <a:ea typeface="Cambria Math" panose="02040503050406030204" pitchFamily="18" charset="0"/>
              <a:cs typeface="Arial" pitchFamily="34" charset="0"/>
            </a:endParaRPr>
          </a:p>
        </p:txBody>
      </p:sp>
      <p:sp>
        <p:nvSpPr>
          <p:cNvPr id="54" name="Rectangle 53"/>
          <p:cNvSpPr/>
          <p:nvPr/>
        </p:nvSpPr>
        <p:spPr>
          <a:xfrm>
            <a:off x="1783442" y="1466850"/>
            <a:ext cx="314325" cy="369332"/>
          </a:xfrm>
          <a:prstGeom prst="rect">
            <a:avLst/>
          </a:prstGeom>
        </p:spPr>
        <p:txBody>
          <a:bodyPr wrap="square">
            <a:spAutoFit/>
          </a:bodyPr>
          <a:lstStyle/>
          <a:p>
            <a:r>
              <a:rPr lang="en-US" dirty="0" smtClean="0">
                <a:solidFill>
                  <a:srgbClr val="C00000"/>
                </a:solidFill>
                <a:latin typeface="Cambria Math" panose="02040503050406030204" pitchFamily="18" charset="0"/>
                <a:ea typeface="Cambria Math" panose="02040503050406030204" pitchFamily="18" charset="0"/>
                <a:cs typeface="Arial" pitchFamily="34" charset="0"/>
              </a:rPr>
              <a:t>t</a:t>
            </a:r>
            <a:endParaRPr lang="en-US" dirty="0">
              <a:solidFill>
                <a:srgbClr val="C00000"/>
              </a:solidFill>
              <a:latin typeface="Cambria Math" panose="02040503050406030204" pitchFamily="18" charset="0"/>
              <a:ea typeface="Cambria Math" panose="02040503050406030204" pitchFamily="18" charset="0"/>
              <a:cs typeface="Arial" pitchFamily="34" charset="0"/>
            </a:endParaRPr>
          </a:p>
        </p:txBody>
      </p:sp>
      <p:sp>
        <p:nvSpPr>
          <p:cNvPr id="55" name="Rectangle 54"/>
          <p:cNvSpPr/>
          <p:nvPr/>
        </p:nvSpPr>
        <p:spPr>
          <a:xfrm>
            <a:off x="1462214" y="1466850"/>
            <a:ext cx="357790" cy="369332"/>
          </a:xfrm>
          <a:prstGeom prst="rect">
            <a:avLst/>
          </a:prstGeom>
        </p:spPr>
        <p:txBody>
          <a:bodyPr wrap="none">
            <a:spAutoFit/>
          </a:bodyPr>
          <a:lstStyle/>
          <a:p>
            <a:r>
              <a:rPr lang="en-US" dirty="0" smtClean="0">
                <a:solidFill>
                  <a:srgbClr val="C00000"/>
                </a:solidFill>
                <a:latin typeface="Cambria Math" panose="02040503050406030204" pitchFamily="18" charset="0"/>
                <a:ea typeface="Cambria Math" panose="02040503050406030204" pitchFamily="18" charset="0"/>
                <a:cs typeface="Arial" pitchFamily="34" charset="0"/>
              </a:rPr>
              <a:t>×</a:t>
            </a:r>
            <a:endParaRPr lang="en-US" dirty="0">
              <a:solidFill>
                <a:srgbClr val="C00000"/>
              </a:solidFill>
              <a:latin typeface="Cambria Math" panose="02040503050406030204" pitchFamily="18" charset="0"/>
              <a:ea typeface="Cambria Math" panose="02040503050406030204" pitchFamily="18" charset="0"/>
              <a:cs typeface="Arial" pitchFamily="34" charset="0"/>
            </a:endParaRPr>
          </a:p>
        </p:txBody>
      </p:sp>
      <p:sp>
        <p:nvSpPr>
          <p:cNvPr id="56" name="Rectangle 55"/>
          <p:cNvSpPr/>
          <p:nvPr/>
        </p:nvSpPr>
        <p:spPr>
          <a:xfrm>
            <a:off x="1999821" y="1466850"/>
            <a:ext cx="261610" cy="369332"/>
          </a:xfrm>
          <a:prstGeom prst="rect">
            <a:avLst/>
          </a:prstGeom>
        </p:spPr>
        <p:txBody>
          <a:bodyPr wrap="none">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57" name="Rectangle 56"/>
          <p:cNvSpPr/>
          <p:nvPr/>
        </p:nvSpPr>
        <p:spPr>
          <a:xfrm>
            <a:off x="2209800" y="1466850"/>
            <a:ext cx="312906" cy="369332"/>
          </a:xfrm>
          <a:prstGeom prst="rect">
            <a:avLst/>
          </a:prstGeom>
        </p:spPr>
        <p:txBody>
          <a:bodyPr wrap="none">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3</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58" name="Rectangle 57"/>
          <p:cNvSpPr/>
          <p:nvPr/>
        </p:nvSpPr>
        <p:spPr>
          <a:xfrm>
            <a:off x="3019183" y="1466850"/>
            <a:ext cx="357790" cy="369332"/>
          </a:xfrm>
          <a:prstGeom prst="rect">
            <a:avLst/>
          </a:prstGeom>
        </p:spPr>
        <p:txBody>
          <a:bodyPr wrap="none">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60" name="Rectangle 59"/>
          <p:cNvSpPr/>
          <p:nvPr/>
        </p:nvSpPr>
        <p:spPr>
          <a:xfrm>
            <a:off x="2456389" y="1466850"/>
            <a:ext cx="349776" cy="369332"/>
          </a:xfrm>
          <a:prstGeom prst="rect">
            <a:avLst/>
          </a:prstGeom>
        </p:spPr>
        <p:txBody>
          <a:bodyPr wrap="none">
            <a:spAutoFit/>
          </a:bodyPr>
          <a:lstStyle/>
          <a:p>
            <a:r>
              <a:rPr lang="en-US" dirty="0" smtClean="0">
                <a:solidFill>
                  <a:srgbClr val="C00000"/>
                </a:solidFill>
                <a:latin typeface="Cambria Math" panose="02040503050406030204" pitchFamily="18" charset="0"/>
                <a:ea typeface="Cambria Math" panose="02040503050406030204" pitchFamily="18" charset="0"/>
                <a:cs typeface="Arial" pitchFamily="34" charset="0"/>
              </a:rPr>
              <a:t>×</a:t>
            </a:r>
            <a:endParaRPr lang="en-US" dirty="0">
              <a:solidFill>
                <a:srgbClr val="C00000"/>
              </a:solidFill>
              <a:latin typeface="Cambria Math" panose="02040503050406030204" pitchFamily="18" charset="0"/>
              <a:ea typeface="Cambria Math" panose="02040503050406030204" pitchFamily="18" charset="0"/>
              <a:cs typeface="Arial" pitchFamily="34" charset="0"/>
            </a:endParaRPr>
          </a:p>
        </p:txBody>
      </p:sp>
      <p:sp>
        <p:nvSpPr>
          <p:cNvPr id="61" name="Rectangle 60"/>
          <p:cNvSpPr/>
          <p:nvPr/>
        </p:nvSpPr>
        <p:spPr>
          <a:xfrm>
            <a:off x="2743200" y="1466850"/>
            <a:ext cx="312906" cy="369332"/>
          </a:xfrm>
          <a:prstGeom prst="rect">
            <a:avLst/>
          </a:prstGeom>
        </p:spPr>
        <p:txBody>
          <a:bodyPr wrap="none">
            <a:spAutoFit/>
          </a:bodyPr>
          <a:lstStyle/>
          <a:p>
            <a:r>
              <a:rPr lang="en-US" dirty="0" smtClean="0">
                <a:solidFill>
                  <a:srgbClr val="C00000"/>
                </a:solidFill>
                <a:latin typeface="Cambria Math" panose="02040503050406030204" pitchFamily="18" charset="0"/>
                <a:ea typeface="Cambria Math" panose="02040503050406030204" pitchFamily="18" charset="0"/>
                <a:cs typeface="Arial" pitchFamily="34" charset="0"/>
              </a:rPr>
              <a:t>3</a:t>
            </a:r>
            <a:endParaRPr lang="en-US" dirty="0">
              <a:solidFill>
                <a:srgbClr val="C00000"/>
              </a:solidFill>
              <a:latin typeface="Cambria Math" panose="02040503050406030204" pitchFamily="18" charset="0"/>
              <a:ea typeface="Cambria Math" panose="02040503050406030204" pitchFamily="18" charset="0"/>
              <a:cs typeface="Arial" pitchFamily="34" charset="0"/>
            </a:endParaRPr>
          </a:p>
        </p:txBody>
      </p:sp>
      <p:sp>
        <p:nvSpPr>
          <p:cNvPr id="62" name="Rectangle 61"/>
          <p:cNvSpPr/>
          <p:nvPr/>
        </p:nvSpPr>
        <p:spPr>
          <a:xfrm>
            <a:off x="3264219" y="1466850"/>
            <a:ext cx="312906" cy="369332"/>
          </a:xfrm>
          <a:prstGeom prst="rect">
            <a:avLst/>
          </a:prstGeom>
        </p:spPr>
        <p:txBody>
          <a:bodyPr wrap="none">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5</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63" name="Rectangle 62"/>
          <p:cNvSpPr/>
          <p:nvPr/>
        </p:nvSpPr>
        <p:spPr>
          <a:xfrm>
            <a:off x="4095750" y="1466850"/>
            <a:ext cx="357790" cy="369332"/>
          </a:xfrm>
          <a:prstGeom prst="rect">
            <a:avLst/>
          </a:prstGeom>
        </p:spPr>
        <p:txBody>
          <a:bodyPr wrap="none">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64" name="Rectangle 63"/>
          <p:cNvSpPr/>
          <p:nvPr/>
        </p:nvSpPr>
        <p:spPr>
          <a:xfrm>
            <a:off x="3505200" y="1466850"/>
            <a:ext cx="349776" cy="369332"/>
          </a:xfrm>
          <a:prstGeom prst="rect">
            <a:avLst/>
          </a:prstGeom>
        </p:spPr>
        <p:txBody>
          <a:bodyPr wrap="none">
            <a:spAutoFit/>
          </a:bodyPr>
          <a:lstStyle/>
          <a:p>
            <a:r>
              <a:rPr lang="en-US" dirty="0" smtClean="0">
                <a:solidFill>
                  <a:srgbClr val="C00000"/>
                </a:solidFill>
                <a:latin typeface="Cambria Math" panose="02040503050406030204" pitchFamily="18" charset="0"/>
                <a:ea typeface="Cambria Math" panose="02040503050406030204" pitchFamily="18" charset="0"/>
                <a:cs typeface="Arial" pitchFamily="34" charset="0"/>
              </a:rPr>
              <a:t>×</a:t>
            </a:r>
            <a:endParaRPr lang="en-US" dirty="0">
              <a:solidFill>
                <a:srgbClr val="C00000"/>
              </a:solidFill>
              <a:latin typeface="Cambria Math" panose="02040503050406030204" pitchFamily="18" charset="0"/>
              <a:ea typeface="Cambria Math" panose="02040503050406030204" pitchFamily="18" charset="0"/>
              <a:cs typeface="Arial" pitchFamily="34" charset="0"/>
            </a:endParaRPr>
          </a:p>
        </p:txBody>
      </p:sp>
      <p:sp>
        <p:nvSpPr>
          <p:cNvPr id="65" name="Rectangle 64"/>
          <p:cNvSpPr/>
          <p:nvPr/>
        </p:nvSpPr>
        <p:spPr>
          <a:xfrm>
            <a:off x="3768042" y="1466850"/>
            <a:ext cx="391454" cy="369332"/>
          </a:xfrm>
          <a:prstGeom prst="rect">
            <a:avLst/>
          </a:prstGeom>
        </p:spPr>
        <p:txBody>
          <a:bodyPr wrap="none">
            <a:spAutoFit/>
          </a:bodyPr>
          <a:lstStyle/>
          <a:p>
            <a:r>
              <a:rPr lang="en-US" dirty="0" smtClean="0">
                <a:solidFill>
                  <a:srgbClr val="C00000"/>
                </a:solidFill>
                <a:latin typeface="Cambria Math" panose="02040503050406030204" pitchFamily="18" charset="0"/>
                <a:ea typeface="Cambria Math" panose="02040503050406030204" pitchFamily="18" charset="0"/>
                <a:cs typeface="Arial" pitchFamily="34" charset="0"/>
              </a:rPr>
              <a:t>2t</a:t>
            </a:r>
            <a:endParaRPr lang="en-US" dirty="0">
              <a:solidFill>
                <a:srgbClr val="C00000"/>
              </a:solidFill>
              <a:latin typeface="Cambria Math" panose="02040503050406030204" pitchFamily="18" charset="0"/>
              <a:ea typeface="Cambria Math" panose="02040503050406030204" pitchFamily="18" charset="0"/>
              <a:cs typeface="Arial" pitchFamily="34" charset="0"/>
            </a:endParaRPr>
          </a:p>
        </p:txBody>
      </p:sp>
      <p:sp>
        <p:nvSpPr>
          <p:cNvPr id="66" name="TextBox 65"/>
          <p:cNvSpPr txBox="1"/>
          <p:nvPr/>
        </p:nvSpPr>
        <p:spPr>
          <a:xfrm>
            <a:off x="877197" y="1466850"/>
            <a:ext cx="383438" cy="368990"/>
          </a:xfrm>
          <a:prstGeom prst="rect">
            <a:avLst/>
          </a:prstGeom>
          <a:noFill/>
        </p:spPr>
        <p:txBody>
          <a:bodyPr wrap="none" rtlCol="0">
            <a:spAutoFit/>
          </a:bodyPr>
          <a:lstStyle/>
          <a:p>
            <a:r>
              <a:rPr lang="en-US" dirty="0">
                <a:solidFill>
                  <a:prstClr val="black"/>
                </a:solidFill>
                <a:latin typeface="Cambria Math" panose="02040503050406030204" pitchFamily="18" charset="0"/>
                <a:ea typeface="Cambria Math" panose="02040503050406030204" pitchFamily="18" charset="0"/>
                <a:cs typeface="Arial" pitchFamily="34" charset="0"/>
                <a:sym typeface="Symbol"/>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67" name="Curved Down Arrow 66"/>
          <p:cNvSpPr/>
          <p:nvPr/>
        </p:nvSpPr>
        <p:spPr>
          <a:xfrm rot="10800000" flipH="1" flipV="1">
            <a:off x="1493022" y="1030289"/>
            <a:ext cx="654683" cy="149632"/>
          </a:xfrm>
          <a:prstGeom prst="curvedDownArrow">
            <a:avLst/>
          </a:prstGeom>
          <a:solidFill>
            <a:srgbClr val="FFFF00"/>
          </a:solid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black"/>
              </a:solidFill>
              <a:latin typeface="Bookman Old Style" panose="02050604050505020204" pitchFamily="18" charset="0"/>
            </a:endParaRPr>
          </a:p>
        </p:txBody>
      </p:sp>
      <p:grpSp>
        <p:nvGrpSpPr>
          <p:cNvPr id="39" name="Group 38"/>
          <p:cNvGrpSpPr/>
          <p:nvPr/>
        </p:nvGrpSpPr>
        <p:grpSpPr>
          <a:xfrm>
            <a:off x="4529496" y="518579"/>
            <a:ext cx="2355539" cy="1148209"/>
            <a:chOff x="6096215" y="3056468"/>
            <a:chExt cx="1686520" cy="1072629"/>
          </a:xfrm>
        </p:grpSpPr>
        <p:sp>
          <p:nvSpPr>
            <p:cNvPr id="40" name="Cloud Callout 39"/>
            <p:cNvSpPr/>
            <p:nvPr/>
          </p:nvSpPr>
          <p:spPr>
            <a:xfrm>
              <a:off x="6096215" y="3056468"/>
              <a:ext cx="1655996" cy="1072629"/>
            </a:xfrm>
            <a:prstGeom prst="cloudCallout">
              <a:avLst>
                <a:gd name="adj1" fmla="val -73629"/>
                <a:gd name="adj2" fmla="val 40872"/>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mbria Math" panose="02040503050406030204" pitchFamily="18" charset="0"/>
                <a:ea typeface="Cambria Math" panose="02040503050406030204" pitchFamily="18" charset="0"/>
              </a:endParaRPr>
            </a:p>
          </p:txBody>
        </p:sp>
        <p:sp>
          <p:nvSpPr>
            <p:cNvPr id="41" name="Rectangle 40"/>
            <p:cNvSpPr/>
            <p:nvPr/>
          </p:nvSpPr>
          <p:spPr>
            <a:xfrm>
              <a:off x="6153136" y="3317472"/>
              <a:ext cx="1629599" cy="546283"/>
            </a:xfrm>
            <a:prstGeom prst="rect">
              <a:avLst/>
            </a:prstGeom>
          </p:spPr>
          <p:txBody>
            <a:bodyPr wrap="square">
              <a:spAutoFit/>
            </a:bodyPr>
            <a:lstStyle/>
            <a:p>
              <a:pPr algn="ctr"/>
              <a:r>
                <a:rPr lang="en-US" sz="1600" b="1" dirty="0" smtClean="0">
                  <a:solidFill>
                    <a:srgbClr val="002060"/>
                  </a:solidFill>
                  <a:latin typeface="Cambria Math" panose="02040503050406030204" pitchFamily="18" charset="0"/>
                  <a:ea typeface="Cambria Math" panose="02040503050406030204" pitchFamily="18" charset="0"/>
                </a:rPr>
                <a:t>We will second open </a:t>
              </a:r>
            </a:p>
            <a:p>
              <a:pPr algn="ctr"/>
              <a:r>
                <a:rPr lang="en-US" sz="1600" b="1" dirty="0" smtClean="0">
                  <a:solidFill>
                    <a:srgbClr val="002060"/>
                  </a:solidFill>
                  <a:latin typeface="Cambria Math" panose="02040503050406030204" pitchFamily="18" charset="0"/>
                  <a:ea typeface="Cambria Math" panose="02040503050406030204" pitchFamily="18" charset="0"/>
                </a:rPr>
                <a:t>the brackets.</a:t>
              </a:r>
              <a:endParaRPr lang="en-US" sz="1600" b="1" dirty="0">
                <a:solidFill>
                  <a:srgbClr val="002060"/>
                </a:solidFill>
                <a:latin typeface="Cambria Math" panose="02040503050406030204" pitchFamily="18" charset="0"/>
                <a:ea typeface="Cambria Math" panose="02040503050406030204" pitchFamily="18" charset="0"/>
              </a:endParaRPr>
            </a:p>
          </p:txBody>
        </p:sp>
      </p:grpSp>
      <p:sp>
        <p:nvSpPr>
          <p:cNvPr id="42" name="Cloud Callout 41"/>
          <p:cNvSpPr/>
          <p:nvPr/>
        </p:nvSpPr>
        <p:spPr>
          <a:xfrm>
            <a:off x="4624965" y="510250"/>
            <a:ext cx="2204132" cy="1189709"/>
          </a:xfrm>
          <a:prstGeom prst="cloudCallout">
            <a:avLst>
              <a:gd name="adj1" fmla="val -73629"/>
              <a:gd name="adj2" fmla="val 40872"/>
            </a:avLst>
          </a:prstGeom>
          <a:gradFill flip="none" rotWithShape="1">
            <a:gsLst>
              <a:gs pos="0">
                <a:srgbClr val="FF6600">
                  <a:tint val="66000"/>
                  <a:satMod val="160000"/>
                </a:srgbClr>
              </a:gs>
              <a:gs pos="50000">
                <a:srgbClr val="FF6600">
                  <a:tint val="44500"/>
                  <a:satMod val="160000"/>
                </a:srgbClr>
              </a:gs>
              <a:gs pos="100000">
                <a:srgbClr val="FF6600">
                  <a:tint val="23500"/>
                  <a:satMod val="16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mbria Math" panose="02040503050406030204" pitchFamily="18" charset="0"/>
              <a:ea typeface="Cambria Math" panose="02040503050406030204" pitchFamily="18" charset="0"/>
            </a:endParaRPr>
          </a:p>
        </p:txBody>
      </p:sp>
      <p:sp>
        <p:nvSpPr>
          <p:cNvPr id="43" name="Rectangle 42"/>
          <p:cNvSpPr/>
          <p:nvPr/>
        </p:nvSpPr>
        <p:spPr>
          <a:xfrm>
            <a:off x="4674716" y="862617"/>
            <a:ext cx="2107000" cy="584775"/>
          </a:xfrm>
          <a:prstGeom prst="rect">
            <a:avLst/>
          </a:prstGeom>
        </p:spPr>
        <p:txBody>
          <a:bodyPr wrap="square">
            <a:spAutoFit/>
          </a:bodyPr>
          <a:lstStyle/>
          <a:p>
            <a:pPr algn="ctr"/>
            <a:r>
              <a:rPr lang="en-US" sz="1600" b="1" dirty="0" smtClean="0">
                <a:solidFill>
                  <a:srgbClr val="002060"/>
                </a:solidFill>
                <a:latin typeface="Cambria Math" panose="02040503050406030204" pitchFamily="18" charset="0"/>
                <a:ea typeface="Cambria Math" panose="02040503050406030204" pitchFamily="18" charset="0"/>
              </a:rPr>
              <a:t>5 will be multiplied by 2t.</a:t>
            </a:r>
            <a:endParaRPr lang="en-US" sz="1600" b="1" dirty="0">
              <a:solidFill>
                <a:srgbClr val="002060"/>
              </a:solidFill>
              <a:latin typeface="Cambria Math" panose="02040503050406030204" pitchFamily="18" charset="0"/>
              <a:ea typeface="Cambria Math" panose="02040503050406030204" pitchFamily="18" charset="0"/>
            </a:endParaRPr>
          </a:p>
        </p:txBody>
      </p:sp>
      <p:sp>
        <p:nvSpPr>
          <p:cNvPr id="44" name="Rectangle 43"/>
          <p:cNvSpPr/>
          <p:nvPr/>
        </p:nvSpPr>
        <p:spPr>
          <a:xfrm>
            <a:off x="4673531" y="850816"/>
            <a:ext cx="2107000" cy="584775"/>
          </a:xfrm>
          <a:prstGeom prst="rect">
            <a:avLst/>
          </a:prstGeom>
        </p:spPr>
        <p:txBody>
          <a:bodyPr wrap="square">
            <a:spAutoFit/>
          </a:bodyPr>
          <a:lstStyle/>
          <a:p>
            <a:pPr algn="ctr"/>
            <a:r>
              <a:rPr lang="en-US" sz="1600" b="1" dirty="0" smtClean="0">
                <a:solidFill>
                  <a:srgbClr val="002060"/>
                </a:solidFill>
                <a:latin typeface="Cambria Math" panose="02040503050406030204" pitchFamily="18" charset="0"/>
                <a:ea typeface="Cambria Math" panose="02040503050406030204" pitchFamily="18" charset="0"/>
              </a:rPr>
              <a:t>5 will be multiplied by 1.</a:t>
            </a:r>
            <a:endParaRPr lang="en-US" sz="1600" b="1" dirty="0">
              <a:solidFill>
                <a:srgbClr val="002060"/>
              </a:solidFill>
              <a:latin typeface="Cambria Math" panose="02040503050406030204" pitchFamily="18" charset="0"/>
              <a:ea typeface="Cambria Math" panose="02040503050406030204" pitchFamily="18" charset="0"/>
            </a:endParaRPr>
          </a:p>
        </p:txBody>
      </p:sp>
      <p:sp>
        <p:nvSpPr>
          <p:cNvPr id="45" name="Rectangle 44"/>
          <p:cNvSpPr/>
          <p:nvPr/>
        </p:nvSpPr>
        <p:spPr>
          <a:xfrm>
            <a:off x="4356994" y="1466850"/>
            <a:ext cx="312906" cy="369332"/>
          </a:xfrm>
          <a:prstGeom prst="rect">
            <a:avLst/>
          </a:prstGeom>
        </p:spPr>
        <p:txBody>
          <a:bodyPr wrap="none">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5</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68" name="Rectangle 67"/>
          <p:cNvSpPr/>
          <p:nvPr/>
        </p:nvSpPr>
        <p:spPr>
          <a:xfrm>
            <a:off x="4597975" y="1466850"/>
            <a:ext cx="349776" cy="369332"/>
          </a:xfrm>
          <a:prstGeom prst="rect">
            <a:avLst/>
          </a:prstGeom>
        </p:spPr>
        <p:txBody>
          <a:bodyPr wrap="none">
            <a:spAutoFit/>
          </a:bodyPr>
          <a:lstStyle/>
          <a:p>
            <a:r>
              <a:rPr lang="en-US" dirty="0" smtClean="0">
                <a:solidFill>
                  <a:srgbClr val="C00000"/>
                </a:solidFill>
                <a:latin typeface="Cambria Math" panose="02040503050406030204" pitchFamily="18" charset="0"/>
                <a:ea typeface="Cambria Math" panose="02040503050406030204" pitchFamily="18" charset="0"/>
                <a:cs typeface="Arial" pitchFamily="34" charset="0"/>
              </a:rPr>
              <a:t>×</a:t>
            </a:r>
            <a:endParaRPr lang="en-US" dirty="0">
              <a:solidFill>
                <a:srgbClr val="C00000"/>
              </a:solidFill>
              <a:latin typeface="Cambria Math" panose="02040503050406030204" pitchFamily="18" charset="0"/>
              <a:ea typeface="Cambria Math" panose="02040503050406030204" pitchFamily="18" charset="0"/>
              <a:cs typeface="Arial" pitchFamily="34" charset="0"/>
            </a:endParaRPr>
          </a:p>
        </p:txBody>
      </p:sp>
      <p:sp>
        <p:nvSpPr>
          <p:cNvPr id="69" name="Rectangle 68"/>
          <p:cNvSpPr/>
          <p:nvPr/>
        </p:nvSpPr>
        <p:spPr>
          <a:xfrm>
            <a:off x="4860817" y="1466850"/>
            <a:ext cx="312906" cy="369332"/>
          </a:xfrm>
          <a:prstGeom prst="rect">
            <a:avLst/>
          </a:prstGeom>
        </p:spPr>
        <p:txBody>
          <a:bodyPr wrap="none">
            <a:spAutoFit/>
          </a:bodyPr>
          <a:lstStyle/>
          <a:p>
            <a:r>
              <a:rPr lang="en-US" dirty="0" smtClean="0">
                <a:solidFill>
                  <a:srgbClr val="C00000"/>
                </a:solidFill>
                <a:latin typeface="Cambria Math" panose="02040503050406030204" pitchFamily="18" charset="0"/>
                <a:ea typeface="Cambria Math" panose="02040503050406030204" pitchFamily="18" charset="0"/>
                <a:cs typeface="Arial" pitchFamily="34" charset="0"/>
              </a:rPr>
              <a:t>1</a:t>
            </a:r>
            <a:endParaRPr lang="en-US" dirty="0">
              <a:solidFill>
                <a:srgbClr val="C00000"/>
              </a:solidFill>
              <a:latin typeface="Cambria Math" panose="02040503050406030204" pitchFamily="18" charset="0"/>
              <a:ea typeface="Cambria Math" panose="02040503050406030204" pitchFamily="18" charset="0"/>
              <a:cs typeface="Arial" pitchFamily="34" charset="0"/>
            </a:endParaRPr>
          </a:p>
        </p:txBody>
      </p:sp>
      <p:sp>
        <p:nvSpPr>
          <p:cNvPr id="70" name="Curved Down Arrow 69"/>
          <p:cNvSpPr/>
          <p:nvPr/>
        </p:nvSpPr>
        <p:spPr>
          <a:xfrm rot="10800000" flipH="1" flipV="1">
            <a:off x="2686076" y="1057530"/>
            <a:ext cx="369551" cy="136029"/>
          </a:xfrm>
          <a:prstGeom prst="curvedDownArrow">
            <a:avLst/>
          </a:prstGeom>
          <a:solidFill>
            <a:srgbClr val="FFFF00"/>
          </a:solid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black"/>
              </a:solidFill>
              <a:latin typeface="Bookman Old Style" panose="02050604050505020204" pitchFamily="18" charset="0"/>
            </a:endParaRPr>
          </a:p>
        </p:txBody>
      </p:sp>
      <p:sp>
        <p:nvSpPr>
          <p:cNvPr id="71" name="Curved Down Arrow 70"/>
          <p:cNvSpPr/>
          <p:nvPr/>
        </p:nvSpPr>
        <p:spPr>
          <a:xfrm rot="10800000" flipH="1" flipV="1">
            <a:off x="2693594" y="1057505"/>
            <a:ext cx="654683" cy="149632"/>
          </a:xfrm>
          <a:prstGeom prst="curvedDownArrow">
            <a:avLst/>
          </a:prstGeom>
          <a:solidFill>
            <a:srgbClr val="FFFF00"/>
          </a:solid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black"/>
              </a:solidFill>
              <a:latin typeface="Bookman Old Style" panose="02050604050505020204" pitchFamily="18" charset="0"/>
            </a:endParaRPr>
          </a:p>
        </p:txBody>
      </p:sp>
      <p:sp>
        <p:nvSpPr>
          <p:cNvPr id="72" name="Rectangle 71"/>
          <p:cNvSpPr/>
          <p:nvPr/>
        </p:nvSpPr>
        <p:spPr>
          <a:xfrm>
            <a:off x="2162175" y="1800225"/>
            <a:ext cx="457200" cy="369332"/>
          </a:xfrm>
          <a:prstGeom prst="rect">
            <a:avLst/>
          </a:prstGeom>
        </p:spPr>
        <p:txBody>
          <a:bodyPr wrap="square">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3t</a:t>
            </a:r>
            <a:endParaRPr lang="en-US" i="1" dirty="0">
              <a:solidFill>
                <a:prstClr val="black"/>
              </a:solidFill>
              <a:latin typeface="Bookman Old Style" panose="02050604050505020204" pitchFamily="18" charset="0"/>
              <a:ea typeface="Cambria Math" panose="02040503050406030204" pitchFamily="18" charset="0"/>
              <a:cs typeface="Arial" pitchFamily="34" charset="0"/>
            </a:endParaRPr>
          </a:p>
        </p:txBody>
      </p:sp>
      <p:sp>
        <p:nvSpPr>
          <p:cNvPr id="75" name="Rectangle 74"/>
          <p:cNvSpPr/>
          <p:nvPr/>
        </p:nvSpPr>
        <p:spPr>
          <a:xfrm>
            <a:off x="2507877" y="1800225"/>
            <a:ext cx="261610" cy="369332"/>
          </a:xfrm>
          <a:prstGeom prst="rect">
            <a:avLst/>
          </a:prstGeom>
        </p:spPr>
        <p:txBody>
          <a:bodyPr wrap="none">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76" name="Rectangle 75"/>
          <p:cNvSpPr/>
          <p:nvPr/>
        </p:nvSpPr>
        <p:spPr>
          <a:xfrm>
            <a:off x="2736906" y="1800225"/>
            <a:ext cx="312906" cy="369332"/>
          </a:xfrm>
          <a:prstGeom prst="rect">
            <a:avLst/>
          </a:prstGeom>
        </p:spPr>
        <p:txBody>
          <a:bodyPr wrap="none">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9</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77" name="Rectangle 76"/>
          <p:cNvSpPr/>
          <p:nvPr/>
        </p:nvSpPr>
        <p:spPr>
          <a:xfrm>
            <a:off x="3019183" y="1800225"/>
            <a:ext cx="357790" cy="369332"/>
          </a:xfrm>
          <a:prstGeom prst="rect">
            <a:avLst/>
          </a:prstGeom>
        </p:spPr>
        <p:txBody>
          <a:bodyPr wrap="none">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80" name="Rectangle 79"/>
          <p:cNvSpPr/>
          <p:nvPr/>
        </p:nvSpPr>
        <p:spPr>
          <a:xfrm>
            <a:off x="3269316" y="1800225"/>
            <a:ext cx="519694" cy="369332"/>
          </a:xfrm>
          <a:prstGeom prst="rect">
            <a:avLst/>
          </a:prstGeom>
        </p:spPr>
        <p:txBody>
          <a:bodyPr wrap="none">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10t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81" name="Rectangle 80"/>
          <p:cNvSpPr/>
          <p:nvPr/>
        </p:nvSpPr>
        <p:spPr>
          <a:xfrm>
            <a:off x="3721247" y="1800225"/>
            <a:ext cx="357790" cy="369332"/>
          </a:xfrm>
          <a:prstGeom prst="rect">
            <a:avLst/>
          </a:prstGeom>
        </p:spPr>
        <p:txBody>
          <a:bodyPr wrap="none">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84" name="TextBox 83"/>
          <p:cNvSpPr txBox="1"/>
          <p:nvPr/>
        </p:nvSpPr>
        <p:spPr>
          <a:xfrm>
            <a:off x="877197" y="1800225"/>
            <a:ext cx="383438" cy="368990"/>
          </a:xfrm>
          <a:prstGeom prst="rect">
            <a:avLst/>
          </a:prstGeom>
          <a:noFill/>
        </p:spPr>
        <p:txBody>
          <a:bodyPr wrap="none" rtlCol="0">
            <a:spAutoFit/>
          </a:bodyPr>
          <a:lstStyle/>
          <a:p>
            <a:r>
              <a:rPr lang="en-US" dirty="0">
                <a:solidFill>
                  <a:prstClr val="black"/>
                </a:solidFill>
                <a:latin typeface="Cambria Math" panose="02040503050406030204" pitchFamily="18" charset="0"/>
                <a:ea typeface="Cambria Math" panose="02040503050406030204" pitchFamily="18" charset="0"/>
                <a:cs typeface="Arial" pitchFamily="34" charset="0"/>
                <a:sym typeface="Symbol"/>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85" name="Rectangle 84"/>
          <p:cNvSpPr/>
          <p:nvPr/>
        </p:nvSpPr>
        <p:spPr>
          <a:xfrm>
            <a:off x="4032306" y="1800225"/>
            <a:ext cx="312906" cy="369332"/>
          </a:xfrm>
          <a:prstGeom prst="rect">
            <a:avLst/>
          </a:prstGeom>
        </p:spPr>
        <p:txBody>
          <a:bodyPr wrap="none">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5</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88" name="Rectangle 87"/>
          <p:cNvSpPr/>
          <p:nvPr/>
        </p:nvSpPr>
        <p:spPr>
          <a:xfrm>
            <a:off x="2504872" y="1805856"/>
            <a:ext cx="760838" cy="369332"/>
          </a:xfrm>
          <a:prstGeom prst="rect">
            <a:avLst/>
          </a:prstGeom>
        </p:spPr>
        <p:txBody>
          <a:bodyPr wrap="square">
            <a:spAutoFit/>
          </a:bodyPr>
          <a:lstStyle/>
          <a:p>
            <a:r>
              <a:rPr lang="en-US" dirty="0" smtClean="0">
                <a:solidFill>
                  <a:srgbClr val="C00000"/>
                </a:solidFill>
                <a:latin typeface="Cambria Math" panose="02040503050406030204" pitchFamily="18" charset="0"/>
                <a:ea typeface="Cambria Math" panose="02040503050406030204" pitchFamily="18" charset="0"/>
                <a:cs typeface="Arial" pitchFamily="34" charset="0"/>
              </a:rPr>
              <a:t>- </a:t>
            </a:r>
            <a:r>
              <a:rPr lang="en-US" dirty="0" smtClean="0">
                <a:solidFill>
                  <a:prstClr val="black"/>
                </a:solidFill>
                <a:latin typeface="Cambria Math" panose="02040503050406030204" pitchFamily="18" charset="0"/>
                <a:ea typeface="Cambria Math" panose="02040503050406030204" pitchFamily="18" charset="0"/>
                <a:cs typeface="Arial" pitchFamily="34" charset="0"/>
              </a:rPr>
              <a:t>  </a:t>
            </a:r>
            <a:r>
              <a:rPr lang="en-US" dirty="0" smtClean="0">
                <a:solidFill>
                  <a:srgbClr val="C00000"/>
                </a:solidFill>
                <a:latin typeface="Cambria Math" panose="02040503050406030204" pitchFamily="18" charset="0"/>
                <a:ea typeface="Cambria Math" panose="02040503050406030204" pitchFamily="18" charset="0"/>
                <a:cs typeface="Arial" pitchFamily="34" charset="0"/>
              </a:rPr>
              <a:t>9</a:t>
            </a:r>
            <a:endParaRPr lang="en-US" dirty="0">
              <a:solidFill>
                <a:srgbClr val="C00000"/>
              </a:solidFill>
              <a:latin typeface="Cambria Math" panose="02040503050406030204" pitchFamily="18" charset="0"/>
              <a:ea typeface="Cambria Math" panose="02040503050406030204" pitchFamily="18" charset="0"/>
              <a:cs typeface="Arial" pitchFamily="34" charset="0"/>
            </a:endParaRPr>
          </a:p>
        </p:txBody>
      </p:sp>
      <p:grpSp>
        <p:nvGrpSpPr>
          <p:cNvPr id="89" name="Group 88"/>
          <p:cNvGrpSpPr/>
          <p:nvPr/>
        </p:nvGrpSpPr>
        <p:grpSpPr>
          <a:xfrm>
            <a:off x="5134871" y="1026134"/>
            <a:ext cx="2204132" cy="1189709"/>
            <a:chOff x="6050724" y="3085922"/>
            <a:chExt cx="2204132" cy="1189709"/>
          </a:xfrm>
        </p:grpSpPr>
        <p:sp>
          <p:nvSpPr>
            <p:cNvPr id="90" name="Cloud Callout 89"/>
            <p:cNvSpPr/>
            <p:nvPr/>
          </p:nvSpPr>
          <p:spPr>
            <a:xfrm>
              <a:off x="6050724" y="3085922"/>
              <a:ext cx="2204132" cy="1189709"/>
            </a:xfrm>
            <a:prstGeom prst="cloudCallout">
              <a:avLst>
                <a:gd name="adj1" fmla="val -74493"/>
                <a:gd name="adj2" fmla="val 37669"/>
              </a:avLst>
            </a:prstGeom>
            <a:solidFill>
              <a:srgbClr val="FF7C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mbria Math" panose="02040503050406030204" pitchFamily="18" charset="0"/>
                <a:ea typeface="Cambria Math" panose="02040503050406030204" pitchFamily="18" charset="0"/>
              </a:endParaRPr>
            </a:p>
          </p:txBody>
        </p:sp>
        <p:sp>
          <p:nvSpPr>
            <p:cNvPr id="91" name="Rectangle 90"/>
            <p:cNvSpPr/>
            <p:nvPr/>
          </p:nvSpPr>
          <p:spPr>
            <a:xfrm>
              <a:off x="6100475" y="3438289"/>
              <a:ext cx="2107000" cy="338554"/>
            </a:xfrm>
            <a:prstGeom prst="rect">
              <a:avLst/>
            </a:prstGeom>
          </p:spPr>
          <p:txBody>
            <a:bodyPr wrap="square">
              <a:spAutoFit/>
            </a:bodyPr>
            <a:lstStyle/>
            <a:p>
              <a:pPr algn="ctr"/>
              <a:r>
                <a:rPr lang="en-US" sz="1600" b="1" dirty="0" smtClean="0">
                  <a:solidFill>
                    <a:srgbClr val="002060"/>
                  </a:solidFill>
                  <a:latin typeface="Cambria Math" panose="02040503050406030204" pitchFamily="18" charset="0"/>
                  <a:ea typeface="Cambria Math" panose="02040503050406030204" pitchFamily="18" charset="0"/>
                </a:rPr>
                <a:t>We </a:t>
              </a:r>
              <a:r>
                <a:rPr lang="en-US" sz="1600" b="1" dirty="0">
                  <a:solidFill>
                    <a:srgbClr val="002060"/>
                  </a:solidFill>
                  <a:latin typeface="Cambria Math" panose="02040503050406030204" pitchFamily="18" charset="0"/>
                  <a:ea typeface="Cambria Math" panose="02040503050406030204" pitchFamily="18" charset="0"/>
                </a:rPr>
                <a:t>will shift </a:t>
              </a:r>
              <a:r>
                <a:rPr lang="en-US" sz="1600" b="1" dirty="0" smtClean="0">
                  <a:solidFill>
                    <a:srgbClr val="002060"/>
                  </a:solidFill>
                  <a:latin typeface="Cambria Math" panose="02040503050406030204" pitchFamily="18" charset="0"/>
                  <a:ea typeface="Cambria Math" panose="02040503050406030204" pitchFamily="18" charset="0"/>
                </a:rPr>
                <a:t>-9.</a:t>
              </a:r>
              <a:endParaRPr lang="en-US" sz="1600" b="1" dirty="0">
                <a:solidFill>
                  <a:srgbClr val="002060"/>
                </a:solidFill>
                <a:latin typeface="Cambria Math" panose="02040503050406030204" pitchFamily="18" charset="0"/>
                <a:ea typeface="Cambria Math" panose="02040503050406030204" pitchFamily="18" charset="0"/>
              </a:endParaRPr>
            </a:p>
          </p:txBody>
        </p:sp>
      </p:grpSp>
      <p:grpSp>
        <p:nvGrpSpPr>
          <p:cNvPr id="92" name="Group 91"/>
          <p:cNvGrpSpPr/>
          <p:nvPr/>
        </p:nvGrpSpPr>
        <p:grpSpPr>
          <a:xfrm>
            <a:off x="5286674" y="850816"/>
            <a:ext cx="2102642" cy="1380195"/>
            <a:chOff x="5998967" y="2554406"/>
            <a:chExt cx="2003755" cy="1916038"/>
          </a:xfrm>
        </p:grpSpPr>
        <p:sp>
          <p:nvSpPr>
            <p:cNvPr id="93" name="Cloud Callout 92"/>
            <p:cNvSpPr/>
            <p:nvPr/>
          </p:nvSpPr>
          <p:spPr>
            <a:xfrm>
              <a:off x="5998967" y="2554406"/>
              <a:ext cx="2003755" cy="1916038"/>
            </a:xfrm>
            <a:prstGeom prst="cloudCallout">
              <a:avLst>
                <a:gd name="adj1" fmla="val -81783"/>
                <a:gd name="adj2" fmla="val 44323"/>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94" name="Rectangle 93"/>
            <p:cNvSpPr/>
            <p:nvPr/>
          </p:nvSpPr>
          <p:spPr>
            <a:xfrm>
              <a:off x="6055966" y="2881050"/>
              <a:ext cx="1794141" cy="1153621"/>
            </a:xfrm>
            <a:prstGeom prst="rect">
              <a:avLst/>
            </a:prstGeom>
          </p:spPr>
          <p:txBody>
            <a:bodyPr wrap="square">
              <a:spAutoFit/>
            </a:bodyPr>
            <a:lstStyle/>
            <a:p>
              <a:pPr algn="ctr"/>
              <a:r>
                <a:rPr lang="en-US" sz="1600" b="1" dirty="0" smtClean="0">
                  <a:solidFill>
                    <a:srgbClr val="002060"/>
                  </a:solidFill>
                  <a:latin typeface="Cambria Math" panose="02040503050406030204" pitchFamily="18" charset="0"/>
                  <a:ea typeface="Cambria Math" panose="02040503050406030204" pitchFamily="18" charset="0"/>
                </a:rPr>
                <a:t>While changing sides, we will change the sign.</a:t>
              </a:r>
              <a:endParaRPr lang="en-US" sz="1600" b="1" dirty="0">
                <a:solidFill>
                  <a:srgbClr val="002060"/>
                </a:solidFill>
                <a:latin typeface="Cambria Math" panose="02040503050406030204" pitchFamily="18" charset="0"/>
                <a:ea typeface="Cambria Math" panose="02040503050406030204" pitchFamily="18" charset="0"/>
              </a:endParaRPr>
            </a:p>
          </p:txBody>
        </p:sp>
      </p:grpSp>
      <p:sp>
        <p:nvSpPr>
          <p:cNvPr id="95" name="Curved Down Arrow 94"/>
          <p:cNvSpPr/>
          <p:nvPr/>
        </p:nvSpPr>
        <p:spPr>
          <a:xfrm rot="10800000" flipH="1">
            <a:off x="2935360" y="2069507"/>
            <a:ext cx="792163" cy="181054"/>
          </a:xfrm>
          <a:prstGeom prst="curvedDownArrow">
            <a:avLst/>
          </a:prstGeom>
          <a:solidFill>
            <a:srgbClr val="FFFF00"/>
          </a:solid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black"/>
              </a:solidFill>
              <a:latin typeface="Bookman Old Style" panose="02050604050505020204" pitchFamily="18" charset="0"/>
            </a:endParaRPr>
          </a:p>
        </p:txBody>
      </p:sp>
      <p:grpSp>
        <p:nvGrpSpPr>
          <p:cNvPr id="101" name="Group 100"/>
          <p:cNvGrpSpPr/>
          <p:nvPr/>
        </p:nvGrpSpPr>
        <p:grpSpPr>
          <a:xfrm>
            <a:off x="5134896" y="916123"/>
            <a:ext cx="2355539" cy="1273539"/>
            <a:chOff x="6096215" y="3056468"/>
            <a:chExt cx="1686520" cy="1189709"/>
          </a:xfrm>
        </p:grpSpPr>
        <p:sp>
          <p:nvSpPr>
            <p:cNvPr id="102" name="Cloud Callout 101"/>
            <p:cNvSpPr/>
            <p:nvPr/>
          </p:nvSpPr>
          <p:spPr>
            <a:xfrm>
              <a:off x="6096215" y="3056468"/>
              <a:ext cx="1655996" cy="1189709"/>
            </a:xfrm>
            <a:prstGeom prst="cloudCallout">
              <a:avLst>
                <a:gd name="adj1" fmla="val -76512"/>
                <a:gd name="adj2" fmla="val 43864"/>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mbria Math" panose="02040503050406030204" pitchFamily="18" charset="0"/>
                <a:ea typeface="Cambria Math" panose="02040503050406030204" pitchFamily="18" charset="0"/>
              </a:endParaRPr>
            </a:p>
          </p:txBody>
        </p:sp>
        <p:sp>
          <p:nvSpPr>
            <p:cNvPr id="103" name="Rectangle 102"/>
            <p:cNvSpPr/>
            <p:nvPr/>
          </p:nvSpPr>
          <p:spPr>
            <a:xfrm>
              <a:off x="6153136" y="3317472"/>
              <a:ext cx="1629599" cy="776297"/>
            </a:xfrm>
            <a:prstGeom prst="rect">
              <a:avLst/>
            </a:prstGeom>
          </p:spPr>
          <p:txBody>
            <a:bodyPr wrap="square">
              <a:spAutoFit/>
            </a:bodyPr>
            <a:lstStyle/>
            <a:p>
              <a:pPr algn="ctr"/>
              <a:r>
                <a:rPr lang="en-US" sz="1600" b="1" dirty="0" smtClean="0">
                  <a:solidFill>
                    <a:srgbClr val="002060"/>
                  </a:solidFill>
                  <a:latin typeface="Cambria Math" panose="02040503050406030204" pitchFamily="18" charset="0"/>
                  <a:ea typeface="Cambria Math" panose="02040503050406030204" pitchFamily="18" charset="0"/>
                </a:rPr>
                <a:t>Variables </a:t>
              </a:r>
              <a:r>
                <a:rPr lang="en-US" sz="1600" b="1" dirty="0">
                  <a:solidFill>
                    <a:srgbClr val="002060"/>
                  </a:solidFill>
                  <a:latin typeface="Cambria Math" panose="02040503050406030204" pitchFamily="18" charset="0"/>
                  <a:ea typeface="Cambria Math" panose="02040503050406030204" pitchFamily="18" charset="0"/>
                </a:rPr>
                <a:t>on one side, numbers on the other side.</a:t>
              </a:r>
            </a:p>
          </p:txBody>
        </p:sp>
      </p:grpSp>
      <p:grpSp>
        <p:nvGrpSpPr>
          <p:cNvPr id="96" name="Group 95"/>
          <p:cNvGrpSpPr/>
          <p:nvPr/>
        </p:nvGrpSpPr>
        <p:grpSpPr>
          <a:xfrm>
            <a:off x="4839272" y="1495299"/>
            <a:ext cx="1777929" cy="895572"/>
            <a:chOff x="5850184" y="1599977"/>
            <a:chExt cx="1777929" cy="895572"/>
          </a:xfrm>
        </p:grpSpPr>
        <p:grpSp>
          <p:nvGrpSpPr>
            <p:cNvPr id="97" name="Group 96"/>
            <p:cNvGrpSpPr/>
            <p:nvPr/>
          </p:nvGrpSpPr>
          <p:grpSpPr>
            <a:xfrm>
              <a:off x="5850184" y="1599977"/>
              <a:ext cx="1777929" cy="895572"/>
              <a:chOff x="6209361" y="3165936"/>
              <a:chExt cx="1517908" cy="983231"/>
            </a:xfrm>
          </p:grpSpPr>
          <p:sp>
            <p:nvSpPr>
              <p:cNvPr id="99" name="Cloud Callout 98"/>
              <p:cNvSpPr/>
              <p:nvPr/>
            </p:nvSpPr>
            <p:spPr>
              <a:xfrm>
                <a:off x="6486722" y="3165936"/>
                <a:ext cx="1028244" cy="983231"/>
              </a:xfrm>
              <a:prstGeom prst="cloudCallout">
                <a:avLst>
                  <a:gd name="adj1" fmla="val -88865"/>
                  <a:gd name="adj2" fmla="val 42063"/>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00" name="Rectangle 99"/>
              <p:cNvSpPr/>
              <p:nvPr/>
            </p:nvSpPr>
            <p:spPr>
              <a:xfrm>
                <a:off x="6209361" y="3471706"/>
                <a:ext cx="1517908" cy="371692"/>
              </a:xfrm>
              <a:prstGeom prst="rect">
                <a:avLst/>
              </a:prstGeom>
            </p:spPr>
            <p:txBody>
              <a:bodyPr wrap="square">
                <a:spAutoFit/>
              </a:bodyPr>
              <a:lstStyle/>
              <a:p>
                <a:pPr algn="ctr"/>
                <a:r>
                  <a:rPr lang="en-US" sz="1600" b="1" dirty="0" smtClean="0">
                    <a:solidFill>
                      <a:prstClr val="white"/>
                    </a:solidFill>
                    <a:latin typeface="Cambria Math" panose="02040503050406030204" pitchFamily="18" charset="0"/>
                    <a:ea typeface="Cambria Math" panose="02040503050406030204" pitchFamily="18" charset="0"/>
                    <a:cs typeface="Arial" pitchFamily="34" charset="0"/>
                  </a:rPr>
                  <a:t>‘-’        ‘+’ </a:t>
                </a:r>
                <a:endParaRPr lang="en-US" sz="1600" b="1" dirty="0">
                  <a:solidFill>
                    <a:prstClr val="white"/>
                  </a:solidFill>
                  <a:latin typeface="Bookman Old Style" panose="02050604050505020204" pitchFamily="18" charset="0"/>
                </a:endParaRPr>
              </a:p>
            </p:txBody>
          </p:sp>
        </p:grpSp>
        <p:cxnSp>
          <p:nvCxnSpPr>
            <p:cNvPr id="98" name="Straight Arrow Connector 97"/>
            <p:cNvCxnSpPr/>
            <p:nvPr/>
          </p:nvCxnSpPr>
          <p:spPr>
            <a:xfrm>
              <a:off x="6578569" y="2066925"/>
              <a:ext cx="228600" cy="0"/>
            </a:xfrm>
            <a:prstGeom prst="straightConnector1">
              <a:avLst/>
            </a:prstGeom>
            <a:ln w="19050">
              <a:solidFill>
                <a:schemeClr val="bg1"/>
              </a:solidFill>
              <a:tailEnd type="arrow"/>
            </a:ln>
          </p:spPr>
          <p:style>
            <a:lnRef idx="1">
              <a:schemeClr val="accent1"/>
            </a:lnRef>
            <a:fillRef idx="0">
              <a:schemeClr val="accent1"/>
            </a:fillRef>
            <a:effectRef idx="0">
              <a:schemeClr val="accent1"/>
            </a:effectRef>
            <a:fontRef idx="minor">
              <a:schemeClr val="tx1"/>
            </a:fontRef>
          </p:style>
        </p:cxnSp>
      </p:grpSp>
      <p:sp>
        <p:nvSpPr>
          <p:cNvPr id="104" name="Rectangle 103"/>
          <p:cNvSpPr/>
          <p:nvPr/>
        </p:nvSpPr>
        <p:spPr>
          <a:xfrm>
            <a:off x="2660348" y="2169110"/>
            <a:ext cx="457200" cy="369332"/>
          </a:xfrm>
          <a:prstGeom prst="rect">
            <a:avLst/>
          </a:prstGeom>
        </p:spPr>
        <p:txBody>
          <a:bodyPr wrap="square">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3t</a:t>
            </a:r>
            <a:endParaRPr lang="en-US" i="1" dirty="0">
              <a:solidFill>
                <a:prstClr val="black"/>
              </a:solidFill>
              <a:latin typeface="Bookman Old Style" panose="02050604050505020204" pitchFamily="18" charset="0"/>
              <a:ea typeface="Cambria Math" panose="02040503050406030204" pitchFamily="18" charset="0"/>
              <a:cs typeface="Arial" pitchFamily="34" charset="0"/>
            </a:endParaRPr>
          </a:p>
        </p:txBody>
      </p:sp>
      <p:sp>
        <p:nvSpPr>
          <p:cNvPr id="105" name="Rectangle 104"/>
          <p:cNvSpPr/>
          <p:nvPr/>
        </p:nvSpPr>
        <p:spPr>
          <a:xfrm>
            <a:off x="3019183" y="2169110"/>
            <a:ext cx="357790" cy="369332"/>
          </a:xfrm>
          <a:prstGeom prst="rect">
            <a:avLst/>
          </a:prstGeom>
        </p:spPr>
        <p:txBody>
          <a:bodyPr wrap="none">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06" name="Rectangle 105"/>
          <p:cNvSpPr/>
          <p:nvPr/>
        </p:nvSpPr>
        <p:spPr>
          <a:xfrm>
            <a:off x="3263189" y="2169110"/>
            <a:ext cx="519694" cy="369332"/>
          </a:xfrm>
          <a:prstGeom prst="rect">
            <a:avLst/>
          </a:prstGeom>
        </p:spPr>
        <p:txBody>
          <a:bodyPr wrap="none">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10t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07" name="Rectangle 106"/>
          <p:cNvSpPr/>
          <p:nvPr/>
        </p:nvSpPr>
        <p:spPr>
          <a:xfrm>
            <a:off x="3728495" y="2169110"/>
            <a:ext cx="357790" cy="369332"/>
          </a:xfrm>
          <a:prstGeom prst="rect">
            <a:avLst/>
          </a:prstGeom>
        </p:spPr>
        <p:txBody>
          <a:bodyPr wrap="none">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08" name="Rectangle 107"/>
          <p:cNvSpPr/>
          <p:nvPr/>
        </p:nvSpPr>
        <p:spPr>
          <a:xfrm>
            <a:off x="4024199" y="2169110"/>
            <a:ext cx="312906" cy="369332"/>
          </a:xfrm>
          <a:prstGeom prst="rect">
            <a:avLst/>
          </a:prstGeom>
        </p:spPr>
        <p:txBody>
          <a:bodyPr wrap="none">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5</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09" name="Rectangle 108"/>
          <p:cNvSpPr/>
          <p:nvPr/>
        </p:nvSpPr>
        <p:spPr>
          <a:xfrm>
            <a:off x="4233785" y="2169110"/>
            <a:ext cx="357790" cy="369332"/>
          </a:xfrm>
          <a:prstGeom prst="rect">
            <a:avLst/>
          </a:prstGeom>
        </p:spPr>
        <p:txBody>
          <a:bodyPr wrap="none">
            <a:spAutoFit/>
          </a:bodyPr>
          <a:lstStyle/>
          <a:p>
            <a:r>
              <a:rPr lang="en-US" dirty="0" smtClean="0">
                <a:solidFill>
                  <a:srgbClr val="C00000"/>
                </a:solidFill>
                <a:latin typeface="Cambria Math" panose="02040503050406030204" pitchFamily="18" charset="0"/>
                <a:ea typeface="Cambria Math" panose="02040503050406030204" pitchFamily="18" charset="0"/>
                <a:cs typeface="Arial" pitchFamily="34" charset="0"/>
              </a:rPr>
              <a:t>+</a:t>
            </a:r>
            <a:endParaRPr lang="en-US" dirty="0">
              <a:solidFill>
                <a:srgbClr val="C00000"/>
              </a:solidFill>
              <a:latin typeface="Cambria Math" panose="02040503050406030204" pitchFamily="18" charset="0"/>
              <a:ea typeface="Cambria Math" panose="02040503050406030204" pitchFamily="18" charset="0"/>
              <a:cs typeface="Arial" pitchFamily="34" charset="0"/>
            </a:endParaRPr>
          </a:p>
        </p:txBody>
      </p:sp>
      <p:sp>
        <p:nvSpPr>
          <p:cNvPr id="110" name="TextBox 109"/>
          <p:cNvSpPr txBox="1"/>
          <p:nvPr/>
        </p:nvSpPr>
        <p:spPr>
          <a:xfrm>
            <a:off x="877197" y="2169111"/>
            <a:ext cx="383438" cy="368990"/>
          </a:xfrm>
          <a:prstGeom prst="rect">
            <a:avLst/>
          </a:prstGeom>
          <a:noFill/>
        </p:spPr>
        <p:txBody>
          <a:bodyPr wrap="none" rtlCol="0">
            <a:spAutoFit/>
          </a:bodyPr>
          <a:lstStyle/>
          <a:p>
            <a:r>
              <a:rPr lang="en-US" dirty="0">
                <a:solidFill>
                  <a:prstClr val="black"/>
                </a:solidFill>
                <a:latin typeface="Cambria Math" panose="02040503050406030204" pitchFamily="18" charset="0"/>
                <a:ea typeface="Cambria Math" panose="02040503050406030204" pitchFamily="18" charset="0"/>
                <a:cs typeface="Arial" pitchFamily="34" charset="0"/>
                <a:sym typeface="Symbol"/>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11" name="Rectangle 110"/>
          <p:cNvSpPr/>
          <p:nvPr/>
        </p:nvSpPr>
        <p:spPr>
          <a:xfrm>
            <a:off x="4544844" y="2169110"/>
            <a:ext cx="312906" cy="369332"/>
          </a:xfrm>
          <a:prstGeom prst="rect">
            <a:avLst/>
          </a:prstGeom>
        </p:spPr>
        <p:txBody>
          <a:bodyPr wrap="none">
            <a:spAutoFit/>
          </a:bodyPr>
          <a:lstStyle/>
          <a:p>
            <a:r>
              <a:rPr lang="en-US" dirty="0" smtClean="0">
                <a:solidFill>
                  <a:srgbClr val="C00000"/>
                </a:solidFill>
                <a:latin typeface="Cambria Math" panose="02040503050406030204" pitchFamily="18" charset="0"/>
                <a:ea typeface="Cambria Math" panose="02040503050406030204" pitchFamily="18" charset="0"/>
                <a:cs typeface="Arial" pitchFamily="34" charset="0"/>
              </a:rPr>
              <a:t>9</a:t>
            </a:r>
            <a:endParaRPr lang="en-US" dirty="0">
              <a:solidFill>
                <a:srgbClr val="C00000"/>
              </a:solidFill>
              <a:latin typeface="Cambria Math" panose="02040503050406030204" pitchFamily="18" charset="0"/>
              <a:ea typeface="Cambria Math" panose="02040503050406030204" pitchFamily="18" charset="0"/>
              <a:cs typeface="Arial" pitchFamily="34" charset="0"/>
            </a:endParaRPr>
          </a:p>
        </p:txBody>
      </p:sp>
      <p:sp>
        <p:nvSpPr>
          <p:cNvPr id="114" name="Rectangle 113"/>
          <p:cNvSpPr/>
          <p:nvPr/>
        </p:nvSpPr>
        <p:spPr>
          <a:xfrm>
            <a:off x="2666643" y="2492960"/>
            <a:ext cx="457200" cy="369332"/>
          </a:xfrm>
          <a:prstGeom prst="rect">
            <a:avLst/>
          </a:prstGeom>
        </p:spPr>
        <p:txBody>
          <a:bodyPr wrap="square">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3t</a:t>
            </a:r>
            <a:endParaRPr lang="en-US" i="1" dirty="0">
              <a:solidFill>
                <a:prstClr val="black"/>
              </a:solidFill>
              <a:latin typeface="Bookman Old Style" panose="02050604050505020204" pitchFamily="18" charset="0"/>
              <a:ea typeface="Cambria Math" panose="02040503050406030204" pitchFamily="18" charset="0"/>
              <a:cs typeface="Arial" pitchFamily="34" charset="0"/>
            </a:endParaRPr>
          </a:p>
        </p:txBody>
      </p:sp>
      <p:sp>
        <p:nvSpPr>
          <p:cNvPr id="115" name="Rectangle 114"/>
          <p:cNvSpPr/>
          <p:nvPr/>
        </p:nvSpPr>
        <p:spPr>
          <a:xfrm>
            <a:off x="3019183" y="2492960"/>
            <a:ext cx="357790" cy="369332"/>
          </a:xfrm>
          <a:prstGeom prst="rect">
            <a:avLst/>
          </a:prstGeom>
        </p:spPr>
        <p:txBody>
          <a:bodyPr wrap="none">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16" name="Rectangle 115"/>
          <p:cNvSpPr/>
          <p:nvPr/>
        </p:nvSpPr>
        <p:spPr>
          <a:xfrm>
            <a:off x="3269484" y="2492960"/>
            <a:ext cx="519694" cy="369332"/>
          </a:xfrm>
          <a:prstGeom prst="rect">
            <a:avLst/>
          </a:prstGeom>
        </p:spPr>
        <p:txBody>
          <a:bodyPr wrap="none">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10t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17" name="Rectangle 116"/>
          <p:cNvSpPr/>
          <p:nvPr/>
        </p:nvSpPr>
        <p:spPr>
          <a:xfrm>
            <a:off x="3734790" y="2492960"/>
            <a:ext cx="357790" cy="369332"/>
          </a:xfrm>
          <a:prstGeom prst="rect">
            <a:avLst/>
          </a:prstGeom>
        </p:spPr>
        <p:txBody>
          <a:bodyPr wrap="none">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18" name="Rectangle 117"/>
          <p:cNvSpPr/>
          <p:nvPr/>
        </p:nvSpPr>
        <p:spPr>
          <a:xfrm>
            <a:off x="4030494" y="2492960"/>
            <a:ext cx="441146" cy="369332"/>
          </a:xfrm>
          <a:prstGeom prst="rect">
            <a:avLst/>
          </a:prstGeom>
        </p:spPr>
        <p:txBody>
          <a:bodyPr wrap="none">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14</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20" name="TextBox 119"/>
          <p:cNvSpPr txBox="1"/>
          <p:nvPr/>
        </p:nvSpPr>
        <p:spPr>
          <a:xfrm>
            <a:off x="877197" y="2492961"/>
            <a:ext cx="383438" cy="368990"/>
          </a:xfrm>
          <a:prstGeom prst="rect">
            <a:avLst/>
          </a:prstGeom>
          <a:noFill/>
        </p:spPr>
        <p:txBody>
          <a:bodyPr wrap="none" rtlCol="0">
            <a:spAutoFit/>
          </a:bodyPr>
          <a:lstStyle/>
          <a:p>
            <a:r>
              <a:rPr lang="en-US" dirty="0">
                <a:solidFill>
                  <a:prstClr val="black"/>
                </a:solidFill>
                <a:latin typeface="Cambria Math" panose="02040503050406030204" pitchFamily="18" charset="0"/>
                <a:ea typeface="Cambria Math" panose="02040503050406030204" pitchFamily="18" charset="0"/>
                <a:cs typeface="Arial" pitchFamily="34" charset="0"/>
                <a:sym typeface="Symbol"/>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grpSp>
        <p:nvGrpSpPr>
          <p:cNvPr id="125" name="Group 124"/>
          <p:cNvGrpSpPr/>
          <p:nvPr/>
        </p:nvGrpSpPr>
        <p:grpSpPr>
          <a:xfrm>
            <a:off x="4956067" y="1738866"/>
            <a:ext cx="2204132" cy="1189709"/>
            <a:chOff x="6050724" y="3085922"/>
            <a:chExt cx="2204132" cy="1189709"/>
          </a:xfrm>
        </p:grpSpPr>
        <p:sp>
          <p:nvSpPr>
            <p:cNvPr id="126" name="Cloud Callout 125"/>
            <p:cNvSpPr/>
            <p:nvPr/>
          </p:nvSpPr>
          <p:spPr>
            <a:xfrm>
              <a:off x="6050724" y="3085922"/>
              <a:ext cx="2204132" cy="1189709"/>
            </a:xfrm>
            <a:prstGeom prst="cloudCallout">
              <a:avLst>
                <a:gd name="adj1" fmla="val -73629"/>
                <a:gd name="adj2" fmla="val 40872"/>
              </a:avLst>
            </a:prstGeom>
            <a:solidFill>
              <a:srgbClr val="FF7C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mbria Math" panose="02040503050406030204" pitchFamily="18" charset="0"/>
                <a:ea typeface="Cambria Math" panose="02040503050406030204" pitchFamily="18" charset="0"/>
              </a:endParaRPr>
            </a:p>
          </p:txBody>
        </p:sp>
        <p:sp>
          <p:nvSpPr>
            <p:cNvPr id="127" name="Rectangle 126"/>
            <p:cNvSpPr/>
            <p:nvPr/>
          </p:nvSpPr>
          <p:spPr>
            <a:xfrm>
              <a:off x="6100475" y="3438289"/>
              <a:ext cx="2107000" cy="584775"/>
            </a:xfrm>
            <a:prstGeom prst="rect">
              <a:avLst/>
            </a:prstGeom>
          </p:spPr>
          <p:txBody>
            <a:bodyPr wrap="square">
              <a:spAutoFit/>
            </a:bodyPr>
            <a:lstStyle/>
            <a:p>
              <a:pPr algn="ctr"/>
              <a:r>
                <a:rPr lang="en-US" sz="1600" b="1" dirty="0">
                  <a:solidFill>
                    <a:srgbClr val="002060"/>
                  </a:solidFill>
                  <a:latin typeface="Cambria Math" panose="02040503050406030204" pitchFamily="18" charset="0"/>
                  <a:ea typeface="Cambria Math" panose="02040503050406030204" pitchFamily="18" charset="0"/>
                </a:rPr>
                <a:t>We will shift </a:t>
              </a:r>
              <a:r>
                <a:rPr lang="en-US" sz="1600" b="1" dirty="0" smtClean="0">
                  <a:solidFill>
                    <a:srgbClr val="002060"/>
                  </a:solidFill>
                  <a:latin typeface="Cambria Math" panose="02040503050406030204" pitchFamily="18" charset="0"/>
                  <a:ea typeface="Cambria Math" panose="02040503050406030204" pitchFamily="18" charset="0"/>
                </a:rPr>
                <a:t>10t to the other side.</a:t>
              </a:r>
              <a:endParaRPr lang="en-US" sz="1600" b="1" dirty="0">
                <a:solidFill>
                  <a:srgbClr val="002060"/>
                </a:solidFill>
                <a:latin typeface="Cambria Math" panose="02040503050406030204" pitchFamily="18" charset="0"/>
                <a:ea typeface="Cambria Math" panose="02040503050406030204" pitchFamily="18" charset="0"/>
              </a:endParaRPr>
            </a:p>
          </p:txBody>
        </p:sp>
      </p:grpSp>
      <p:grpSp>
        <p:nvGrpSpPr>
          <p:cNvPr id="128" name="Group 127"/>
          <p:cNvGrpSpPr/>
          <p:nvPr/>
        </p:nvGrpSpPr>
        <p:grpSpPr>
          <a:xfrm>
            <a:off x="4868113" y="1565266"/>
            <a:ext cx="2102642" cy="1380195"/>
            <a:chOff x="5998967" y="2554406"/>
            <a:chExt cx="2003755" cy="1916038"/>
          </a:xfrm>
        </p:grpSpPr>
        <p:sp>
          <p:nvSpPr>
            <p:cNvPr id="129" name="Cloud Callout 128"/>
            <p:cNvSpPr/>
            <p:nvPr/>
          </p:nvSpPr>
          <p:spPr>
            <a:xfrm>
              <a:off x="5998967" y="2554406"/>
              <a:ext cx="2003755" cy="1916038"/>
            </a:xfrm>
            <a:prstGeom prst="cloudCallout">
              <a:avLst>
                <a:gd name="adj1" fmla="val -73629"/>
                <a:gd name="adj2" fmla="val 40872"/>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30" name="Rectangle 129"/>
            <p:cNvSpPr/>
            <p:nvPr/>
          </p:nvSpPr>
          <p:spPr>
            <a:xfrm>
              <a:off x="6055966" y="2881050"/>
              <a:ext cx="1794141" cy="1153621"/>
            </a:xfrm>
            <a:prstGeom prst="rect">
              <a:avLst/>
            </a:prstGeom>
          </p:spPr>
          <p:txBody>
            <a:bodyPr wrap="square">
              <a:spAutoFit/>
            </a:bodyPr>
            <a:lstStyle/>
            <a:p>
              <a:pPr algn="ctr"/>
              <a:r>
                <a:rPr lang="en-US" sz="1600" b="1" dirty="0" smtClean="0">
                  <a:solidFill>
                    <a:srgbClr val="002060"/>
                  </a:solidFill>
                  <a:latin typeface="Cambria Math" panose="02040503050406030204" pitchFamily="18" charset="0"/>
                  <a:ea typeface="Cambria Math" panose="02040503050406030204" pitchFamily="18" charset="0"/>
                </a:rPr>
                <a:t>While changing sides, we will change the sign.</a:t>
              </a:r>
              <a:endParaRPr lang="en-US" sz="1600" b="1" dirty="0">
                <a:solidFill>
                  <a:srgbClr val="002060"/>
                </a:solidFill>
                <a:latin typeface="Cambria Math" panose="02040503050406030204" pitchFamily="18" charset="0"/>
                <a:ea typeface="Cambria Math" panose="02040503050406030204" pitchFamily="18" charset="0"/>
              </a:endParaRPr>
            </a:p>
          </p:txBody>
        </p:sp>
      </p:grpSp>
      <p:grpSp>
        <p:nvGrpSpPr>
          <p:cNvPr id="131" name="Group 130"/>
          <p:cNvGrpSpPr/>
          <p:nvPr/>
        </p:nvGrpSpPr>
        <p:grpSpPr>
          <a:xfrm>
            <a:off x="4546667" y="2001240"/>
            <a:ext cx="1777929" cy="895572"/>
            <a:chOff x="5888284" y="1599975"/>
            <a:chExt cx="1777929" cy="895572"/>
          </a:xfrm>
        </p:grpSpPr>
        <p:grpSp>
          <p:nvGrpSpPr>
            <p:cNvPr id="132" name="Group 131"/>
            <p:cNvGrpSpPr/>
            <p:nvPr/>
          </p:nvGrpSpPr>
          <p:grpSpPr>
            <a:xfrm>
              <a:off x="5888284" y="1599975"/>
              <a:ext cx="1777929" cy="895572"/>
              <a:chOff x="6241889" y="3165934"/>
              <a:chExt cx="1517908" cy="983231"/>
            </a:xfrm>
          </p:grpSpPr>
          <p:sp>
            <p:nvSpPr>
              <p:cNvPr id="134" name="Cloud Callout 133"/>
              <p:cNvSpPr/>
              <p:nvPr/>
            </p:nvSpPr>
            <p:spPr>
              <a:xfrm>
                <a:off x="6486723" y="3165934"/>
                <a:ext cx="1028244" cy="983231"/>
              </a:xfrm>
              <a:prstGeom prst="cloudCallout">
                <a:avLst>
                  <a:gd name="adj1" fmla="val -62767"/>
                  <a:gd name="adj2" fmla="val 46317"/>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35" name="Rectangle 134"/>
              <p:cNvSpPr/>
              <p:nvPr/>
            </p:nvSpPr>
            <p:spPr>
              <a:xfrm>
                <a:off x="6241889" y="3471706"/>
                <a:ext cx="1517908" cy="371692"/>
              </a:xfrm>
              <a:prstGeom prst="rect">
                <a:avLst/>
              </a:prstGeom>
            </p:spPr>
            <p:txBody>
              <a:bodyPr wrap="square">
                <a:spAutoFit/>
              </a:bodyPr>
              <a:lstStyle/>
              <a:p>
                <a:pPr algn="ctr"/>
                <a:r>
                  <a:rPr lang="en-US" sz="1600" b="1" dirty="0" smtClean="0">
                    <a:solidFill>
                      <a:prstClr val="white"/>
                    </a:solidFill>
                    <a:latin typeface="Cambria Math" panose="02040503050406030204" pitchFamily="18" charset="0"/>
                    <a:ea typeface="Cambria Math" panose="02040503050406030204" pitchFamily="18" charset="0"/>
                    <a:cs typeface="Arial" pitchFamily="34" charset="0"/>
                  </a:rPr>
                  <a:t>‘+’         ‘-’ </a:t>
                </a:r>
                <a:endParaRPr lang="en-US" sz="1600" b="1" dirty="0">
                  <a:solidFill>
                    <a:prstClr val="white"/>
                  </a:solidFill>
                  <a:latin typeface="Bookman Old Style" panose="02050604050505020204" pitchFamily="18" charset="0"/>
                </a:endParaRPr>
              </a:p>
            </p:txBody>
          </p:sp>
        </p:grpSp>
        <p:cxnSp>
          <p:nvCxnSpPr>
            <p:cNvPr id="133" name="Straight Arrow Connector 132"/>
            <p:cNvCxnSpPr/>
            <p:nvPr/>
          </p:nvCxnSpPr>
          <p:spPr>
            <a:xfrm>
              <a:off x="6692869" y="2066925"/>
              <a:ext cx="228600" cy="0"/>
            </a:xfrm>
            <a:prstGeom prst="straightConnector1">
              <a:avLst/>
            </a:prstGeom>
            <a:ln w="19050">
              <a:solidFill>
                <a:schemeClr val="bg1"/>
              </a:solidFill>
              <a:tailEnd type="arrow"/>
            </a:ln>
          </p:spPr>
          <p:style>
            <a:lnRef idx="1">
              <a:schemeClr val="accent1"/>
            </a:lnRef>
            <a:fillRef idx="0">
              <a:schemeClr val="accent1"/>
            </a:fillRef>
            <a:effectRef idx="0">
              <a:schemeClr val="accent1"/>
            </a:effectRef>
            <a:fontRef idx="minor">
              <a:schemeClr val="tx1"/>
            </a:fontRef>
          </p:style>
        </p:cxnSp>
      </p:grpSp>
      <p:sp>
        <p:nvSpPr>
          <p:cNvPr id="136" name="TextBox 135"/>
          <p:cNvSpPr txBox="1"/>
          <p:nvPr/>
        </p:nvSpPr>
        <p:spPr>
          <a:xfrm>
            <a:off x="3273886" y="2500342"/>
            <a:ext cx="709028" cy="369332"/>
          </a:xfrm>
          <a:prstGeom prst="rect">
            <a:avLst/>
          </a:prstGeom>
          <a:noFill/>
        </p:spPr>
        <p:txBody>
          <a:bodyPr wrap="square" rtlCol="0">
            <a:spAutoFit/>
          </a:bodyPr>
          <a:lstStyle/>
          <a:p>
            <a:r>
              <a:rPr lang="en-US" dirty="0" smtClean="0">
                <a:solidFill>
                  <a:srgbClr val="C00000"/>
                </a:solidFill>
                <a:latin typeface="Cambria Math" panose="02040503050406030204" pitchFamily="18" charset="0"/>
                <a:ea typeface="Cambria Math" panose="02040503050406030204" pitchFamily="18" charset="0"/>
                <a:cs typeface="Arial" pitchFamily="34" charset="0"/>
              </a:rPr>
              <a:t>10t</a:t>
            </a:r>
            <a:endParaRPr lang="en-US" dirty="0">
              <a:solidFill>
                <a:srgbClr val="C00000"/>
              </a:solidFill>
              <a:latin typeface="Cambria Math" panose="02040503050406030204" pitchFamily="18" charset="0"/>
              <a:ea typeface="Cambria Math" panose="02040503050406030204" pitchFamily="18" charset="0"/>
              <a:cs typeface="Arial" pitchFamily="34" charset="0"/>
            </a:endParaRPr>
          </a:p>
        </p:txBody>
      </p:sp>
      <p:sp>
        <p:nvSpPr>
          <p:cNvPr id="137" name="Curved Down Arrow 136"/>
          <p:cNvSpPr/>
          <p:nvPr/>
        </p:nvSpPr>
        <p:spPr>
          <a:xfrm rot="10800000">
            <a:off x="2862148" y="2740610"/>
            <a:ext cx="792163" cy="181054"/>
          </a:xfrm>
          <a:prstGeom prst="curvedDownArrow">
            <a:avLst/>
          </a:prstGeom>
          <a:solidFill>
            <a:srgbClr val="FFFF00"/>
          </a:solid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black"/>
              </a:solidFill>
              <a:latin typeface="Bookman Old Style" panose="02050604050505020204" pitchFamily="18" charset="0"/>
            </a:endParaRPr>
          </a:p>
        </p:txBody>
      </p:sp>
      <p:sp>
        <p:nvSpPr>
          <p:cNvPr id="138" name="Rectangle 137"/>
          <p:cNvSpPr/>
          <p:nvPr/>
        </p:nvSpPr>
        <p:spPr>
          <a:xfrm>
            <a:off x="1971675" y="2835860"/>
            <a:ext cx="457200" cy="369332"/>
          </a:xfrm>
          <a:prstGeom prst="rect">
            <a:avLst/>
          </a:prstGeom>
        </p:spPr>
        <p:txBody>
          <a:bodyPr wrap="square">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3t</a:t>
            </a:r>
            <a:endParaRPr lang="en-US" i="1" dirty="0">
              <a:solidFill>
                <a:prstClr val="black"/>
              </a:solidFill>
              <a:latin typeface="Bookman Old Style" panose="02050604050505020204" pitchFamily="18" charset="0"/>
              <a:ea typeface="Cambria Math" panose="02040503050406030204" pitchFamily="18" charset="0"/>
              <a:cs typeface="Arial" pitchFamily="34" charset="0"/>
            </a:endParaRPr>
          </a:p>
        </p:txBody>
      </p:sp>
      <p:sp>
        <p:nvSpPr>
          <p:cNvPr id="139" name="Rectangle 138"/>
          <p:cNvSpPr/>
          <p:nvPr/>
        </p:nvSpPr>
        <p:spPr>
          <a:xfrm>
            <a:off x="2336427" y="2835860"/>
            <a:ext cx="261610" cy="369332"/>
          </a:xfrm>
          <a:prstGeom prst="rect">
            <a:avLst/>
          </a:prstGeom>
        </p:spPr>
        <p:txBody>
          <a:bodyPr wrap="none">
            <a:spAutoFit/>
          </a:bodyPr>
          <a:lstStyle/>
          <a:p>
            <a:r>
              <a:rPr lang="en-US" dirty="0" smtClean="0">
                <a:solidFill>
                  <a:srgbClr val="C00000"/>
                </a:solidFill>
                <a:latin typeface="Cambria Math" panose="02040503050406030204" pitchFamily="18" charset="0"/>
                <a:ea typeface="Cambria Math" panose="02040503050406030204" pitchFamily="18" charset="0"/>
                <a:cs typeface="Arial" pitchFamily="34" charset="0"/>
              </a:rPr>
              <a:t>-</a:t>
            </a:r>
            <a:endParaRPr lang="en-US" dirty="0">
              <a:solidFill>
                <a:srgbClr val="C00000"/>
              </a:solidFill>
              <a:latin typeface="Cambria Math" panose="02040503050406030204" pitchFamily="18" charset="0"/>
              <a:ea typeface="Cambria Math" panose="02040503050406030204" pitchFamily="18" charset="0"/>
              <a:cs typeface="Arial" pitchFamily="34" charset="0"/>
            </a:endParaRPr>
          </a:p>
        </p:txBody>
      </p:sp>
      <p:sp>
        <p:nvSpPr>
          <p:cNvPr id="140" name="Rectangle 139"/>
          <p:cNvSpPr/>
          <p:nvPr/>
        </p:nvSpPr>
        <p:spPr>
          <a:xfrm>
            <a:off x="2574516" y="2835860"/>
            <a:ext cx="519694" cy="369332"/>
          </a:xfrm>
          <a:prstGeom prst="rect">
            <a:avLst/>
          </a:prstGeom>
        </p:spPr>
        <p:txBody>
          <a:bodyPr wrap="none">
            <a:spAutoFit/>
          </a:bodyPr>
          <a:lstStyle/>
          <a:p>
            <a:r>
              <a:rPr lang="en-US" dirty="0" smtClean="0">
                <a:solidFill>
                  <a:srgbClr val="C00000"/>
                </a:solidFill>
                <a:latin typeface="Cambria Math" panose="02040503050406030204" pitchFamily="18" charset="0"/>
                <a:ea typeface="Cambria Math" panose="02040503050406030204" pitchFamily="18" charset="0"/>
                <a:cs typeface="Arial" pitchFamily="34" charset="0"/>
              </a:rPr>
              <a:t>10t</a:t>
            </a:r>
            <a:endParaRPr lang="en-US" dirty="0">
              <a:solidFill>
                <a:srgbClr val="C00000"/>
              </a:solidFill>
              <a:latin typeface="Cambria Math" panose="02040503050406030204" pitchFamily="18" charset="0"/>
              <a:ea typeface="Cambria Math" panose="02040503050406030204" pitchFamily="18" charset="0"/>
              <a:cs typeface="Arial" pitchFamily="34" charset="0"/>
            </a:endParaRPr>
          </a:p>
        </p:txBody>
      </p:sp>
      <p:sp>
        <p:nvSpPr>
          <p:cNvPr id="141" name="Rectangle 140"/>
          <p:cNvSpPr/>
          <p:nvPr/>
        </p:nvSpPr>
        <p:spPr>
          <a:xfrm>
            <a:off x="3019183" y="2835860"/>
            <a:ext cx="357790" cy="369332"/>
          </a:xfrm>
          <a:prstGeom prst="rect">
            <a:avLst/>
          </a:prstGeom>
        </p:spPr>
        <p:txBody>
          <a:bodyPr wrap="none">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42" name="Rectangle 141"/>
          <p:cNvSpPr/>
          <p:nvPr/>
        </p:nvSpPr>
        <p:spPr>
          <a:xfrm>
            <a:off x="3335526" y="2835860"/>
            <a:ext cx="441146" cy="369332"/>
          </a:xfrm>
          <a:prstGeom prst="rect">
            <a:avLst/>
          </a:prstGeom>
        </p:spPr>
        <p:txBody>
          <a:bodyPr wrap="none">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14</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43" name="TextBox 142"/>
          <p:cNvSpPr txBox="1"/>
          <p:nvPr/>
        </p:nvSpPr>
        <p:spPr>
          <a:xfrm>
            <a:off x="877197" y="2835860"/>
            <a:ext cx="383438" cy="368990"/>
          </a:xfrm>
          <a:prstGeom prst="rect">
            <a:avLst/>
          </a:prstGeom>
          <a:noFill/>
        </p:spPr>
        <p:txBody>
          <a:bodyPr wrap="none" rtlCol="0">
            <a:spAutoFit/>
          </a:bodyPr>
          <a:lstStyle/>
          <a:p>
            <a:r>
              <a:rPr lang="en-US" dirty="0">
                <a:solidFill>
                  <a:prstClr val="black"/>
                </a:solidFill>
                <a:latin typeface="Cambria Math" panose="02040503050406030204" pitchFamily="18" charset="0"/>
                <a:ea typeface="Cambria Math" panose="02040503050406030204" pitchFamily="18" charset="0"/>
                <a:cs typeface="Arial" pitchFamily="34" charset="0"/>
                <a:sym typeface="Symbol"/>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46" name="Rectangle 145"/>
          <p:cNvSpPr/>
          <p:nvPr/>
        </p:nvSpPr>
        <p:spPr>
          <a:xfrm>
            <a:off x="2641217" y="3091570"/>
            <a:ext cx="580071" cy="369332"/>
          </a:xfrm>
          <a:prstGeom prst="rect">
            <a:avLst/>
          </a:prstGeom>
        </p:spPr>
        <p:txBody>
          <a:bodyPr wrap="square">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-7t</a:t>
            </a:r>
            <a:endParaRPr lang="en-US" i="1" dirty="0">
              <a:solidFill>
                <a:prstClr val="black"/>
              </a:solidFill>
              <a:latin typeface="Bookman Old Style" panose="02050604050505020204" pitchFamily="18" charset="0"/>
              <a:ea typeface="Cambria Math" panose="02040503050406030204" pitchFamily="18" charset="0"/>
              <a:cs typeface="Arial" pitchFamily="34" charset="0"/>
            </a:endParaRPr>
          </a:p>
        </p:txBody>
      </p:sp>
      <p:sp>
        <p:nvSpPr>
          <p:cNvPr id="149" name="Rectangle 148"/>
          <p:cNvSpPr/>
          <p:nvPr/>
        </p:nvSpPr>
        <p:spPr>
          <a:xfrm>
            <a:off x="3019183" y="3101095"/>
            <a:ext cx="357790" cy="369332"/>
          </a:xfrm>
          <a:prstGeom prst="rect">
            <a:avLst/>
          </a:prstGeom>
        </p:spPr>
        <p:txBody>
          <a:bodyPr wrap="none">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50" name="Rectangle 149"/>
          <p:cNvSpPr/>
          <p:nvPr/>
        </p:nvSpPr>
        <p:spPr>
          <a:xfrm>
            <a:off x="3365556" y="3101095"/>
            <a:ext cx="441146" cy="369332"/>
          </a:xfrm>
          <a:prstGeom prst="rect">
            <a:avLst/>
          </a:prstGeom>
        </p:spPr>
        <p:txBody>
          <a:bodyPr wrap="none">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14</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51" name="TextBox 150"/>
          <p:cNvSpPr txBox="1"/>
          <p:nvPr/>
        </p:nvSpPr>
        <p:spPr>
          <a:xfrm>
            <a:off x="877197" y="3101095"/>
            <a:ext cx="383438" cy="368990"/>
          </a:xfrm>
          <a:prstGeom prst="rect">
            <a:avLst/>
          </a:prstGeom>
          <a:noFill/>
        </p:spPr>
        <p:txBody>
          <a:bodyPr wrap="none" rtlCol="0">
            <a:spAutoFit/>
          </a:bodyPr>
          <a:lstStyle/>
          <a:p>
            <a:r>
              <a:rPr lang="en-US" dirty="0">
                <a:solidFill>
                  <a:prstClr val="black"/>
                </a:solidFill>
                <a:latin typeface="Cambria Math" panose="02040503050406030204" pitchFamily="18" charset="0"/>
                <a:ea typeface="Cambria Math" panose="02040503050406030204" pitchFamily="18" charset="0"/>
                <a:cs typeface="Arial" pitchFamily="34" charset="0"/>
                <a:sym typeface="Symbol"/>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52" name="Curved Down Arrow 151"/>
          <p:cNvSpPr/>
          <p:nvPr/>
        </p:nvSpPr>
        <p:spPr>
          <a:xfrm rot="10800000" flipH="1">
            <a:off x="2830052" y="3386760"/>
            <a:ext cx="792163" cy="181054"/>
          </a:xfrm>
          <a:prstGeom prst="curvedDownArrow">
            <a:avLst/>
          </a:prstGeom>
          <a:solidFill>
            <a:srgbClr val="FFFF00"/>
          </a:solid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black"/>
              </a:solidFill>
              <a:latin typeface="Bookman Old Style" panose="02050604050505020204" pitchFamily="18" charset="0"/>
            </a:endParaRPr>
          </a:p>
        </p:txBody>
      </p:sp>
      <p:grpSp>
        <p:nvGrpSpPr>
          <p:cNvPr id="153" name="Group 152"/>
          <p:cNvGrpSpPr/>
          <p:nvPr/>
        </p:nvGrpSpPr>
        <p:grpSpPr>
          <a:xfrm>
            <a:off x="4425268" y="2309535"/>
            <a:ext cx="2204132" cy="1189709"/>
            <a:chOff x="6050724" y="3085922"/>
            <a:chExt cx="2204132" cy="1189709"/>
          </a:xfrm>
        </p:grpSpPr>
        <p:sp>
          <p:nvSpPr>
            <p:cNvPr id="154" name="Cloud Callout 153"/>
            <p:cNvSpPr/>
            <p:nvPr/>
          </p:nvSpPr>
          <p:spPr>
            <a:xfrm>
              <a:off x="6050724" y="3085922"/>
              <a:ext cx="2204132" cy="1189709"/>
            </a:xfrm>
            <a:prstGeom prst="cloudCallout">
              <a:avLst>
                <a:gd name="adj1" fmla="val -73629"/>
                <a:gd name="adj2" fmla="val 40872"/>
              </a:avLst>
            </a:prstGeom>
            <a:solidFill>
              <a:srgbClr val="FF7C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mbria Math" panose="02040503050406030204" pitchFamily="18" charset="0"/>
                <a:ea typeface="Cambria Math" panose="02040503050406030204" pitchFamily="18" charset="0"/>
              </a:endParaRPr>
            </a:p>
          </p:txBody>
        </p:sp>
        <p:sp>
          <p:nvSpPr>
            <p:cNvPr id="155" name="Rectangle 154"/>
            <p:cNvSpPr/>
            <p:nvPr/>
          </p:nvSpPr>
          <p:spPr>
            <a:xfrm>
              <a:off x="6100475" y="3438289"/>
              <a:ext cx="2107000" cy="584775"/>
            </a:xfrm>
            <a:prstGeom prst="rect">
              <a:avLst/>
            </a:prstGeom>
          </p:spPr>
          <p:txBody>
            <a:bodyPr wrap="square">
              <a:spAutoFit/>
            </a:bodyPr>
            <a:lstStyle/>
            <a:p>
              <a:pPr algn="ctr"/>
              <a:r>
                <a:rPr lang="en-US" sz="1600" b="1" dirty="0">
                  <a:solidFill>
                    <a:srgbClr val="002060"/>
                  </a:solidFill>
                  <a:latin typeface="Cambria Math" panose="02040503050406030204" pitchFamily="18" charset="0"/>
                  <a:ea typeface="Cambria Math" panose="02040503050406030204" pitchFamily="18" charset="0"/>
                </a:rPr>
                <a:t>We will shift </a:t>
              </a:r>
              <a:r>
                <a:rPr lang="en-US" sz="1600" b="1" dirty="0" smtClean="0">
                  <a:solidFill>
                    <a:srgbClr val="002060"/>
                  </a:solidFill>
                  <a:latin typeface="Cambria Math" panose="02040503050406030204" pitchFamily="18" charset="0"/>
                  <a:ea typeface="Cambria Math" panose="02040503050406030204" pitchFamily="18" charset="0"/>
                </a:rPr>
                <a:t>-7 to the other side.</a:t>
              </a:r>
              <a:endParaRPr lang="en-US" sz="1600" b="1" dirty="0">
                <a:solidFill>
                  <a:srgbClr val="002060"/>
                </a:solidFill>
                <a:latin typeface="Cambria Math" panose="02040503050406030204" pitchFamily="18" charset="0"/>
                <a:ea typeface="Cambria Math" panose="02040503050406030204" pitchFamily="18" charset="0"/>
              </a:endParaRPr>
            </a:p>
          </p:txBody>
        </p:sp>
      </p:grpSp>
      <p:grpSp>
        <p:nvGrpSpPr>
          <p:cNvPr id="156" name="Group 155"/>
          <p:cNvGrpSpPr/>
          <p:nvPr/>
        </p:nvGrpSpPr>
        <p:grpSpPr>
          <a:xfrm>
            <a:off x="4460378" y="2236739"/>
            <a:ext cx="2102642" cy="1380195"/>
            <a:chOff x="5998967" y="2554406"/>
            <a:chExt cx="2003755" cy="1916038"/>
          </a:xfrm>
        </p:grpSpPr>
        <p:sp>
          <p:nvSpPr>
            <p:cNvPr id="157" name="Cloud Callout 156"/>
            <p:cNvSpPr/>
            <p:nvPr/>
          </p:nvSpPr>
          <p:spPr>
            <a:xfrm>
              <a:off x="5998967" y="2554406"/>
              <a:ext cx="2003755" cy="1916038"/>
            </a:xfrm>
            <a:prstGeom prst="cloudCallout">
              <a:avLst>
                <a:gd name="adj1" fmla="val -73629"/>
                <a:gd name="adj2" fmla="val 40872"/>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58" name="Rectangle 157"/>
            <p:cNvSpPr/>
            <p:nvPr/>
          </p:nvSpPr>
          <p:spPr>
            <a:xfrm>
              <a:off x="6055966" y="2881050"/>
              <a:ext cx="1794141" cy="1153621"/>
            </a:xfrm>
            <a:prstGeom prst="rect">
              <a:avLst/>
            </a:prstGeom>
          </p:spPr>
          <p:txBody>
            <a:bodyPr wrap="square">
              <a:spAutoFit/>
            </a:bodyPr>
            <a:lstStyle/>
            <a:p>
              <a:pPr algn="ctr"/>
              <a:r>
                <a:rPr lang="en-US" sz="1600" b="1" dirty="0" smtClean="0">
                  <a:solidFill>
                    <a:srgbClr val="002060"/>
                  </a:solidFill>
                  <a:latin typeface="Cambria Math" panose="02040503050406030204" pitchFamily="18" charset="0"/>
                  <a:ea typeface="Cambria Math" panose="02040503050406030204" pitchFamily="18" charset="0"/>
                </a:rPr>
                <a:t>While changing sides, we will change the sign.</a:t>
              </a:r>
              <a:endParaRPr lang="en-US" sz="1600" b="1" dirty="0">
                <a:solidFill>
                  <a:srgbClr val="002060"/>
                </a:solidFill>
                <a:latin typeface="Cambria Math" panose="02040503050406030204" pitchFamily="18" charset="0"/>
                <a:ea typeface="Cambria Math" panose="02040503050406030204" pitchFamily="18" charset="0"/>
              </a:endParaRPr>
            </a:p>
          </p:txBody>
        </p:sp>
      </p:grpSp>
      <p:grpSp>
        <p:nvGrpSpPr>
          <p:cNvPr id="159" name="Group 158"/>
          <p:cNvGrpSpPr/>
          <p:nvPr/>
        </p:nvGrpSpPr>
        <p:grpSpPr>
          <a:xfrm>
            <a:off x="4302479" y="2544396"/>
            <a:ext cx="1777929" cy="895572"/>
            <a:chOff x="5888284" y="1599975"/>
            <a:chExt cx="1777929" cy="895572"/>
          </a:xfrm>
        </p:grpSpPr>
        <p:grpSp>
          <p:nvGrpSpPr>
            <p:cNvPr id="160" name="Group 159"/>
            <p:cNvGrpSpPr/>
            <p:nvPr/>
          </p:nvGrpSpPr>
          <p:grpSpPr>
            <a:xfrm>
              <a:off x="5888284" y="1599975"/>
              <a:ext cx="1777929" cy="895572"/>
              <a:chOff x="6241889" y="3165934"/>
              <a:chExt cx="1517908" cy="983231"/>
            </a:xfrm>
          </p:grpSpPr>
          <p:sp>
            <p:nvSpPr>
              <p:cNvPr id="162" name="Cloud Callout 161"/>
              <p:cNvSpPr/>
              <p:nvPr/>
            </p:nvSpPr>
            <p:spPr>
              <a:xfrm>
                <a:off x="6486723" y="3165934"/>
                <a:ext cx="1028244" cy="983231"/>
              </a:xfrm>
              <a:prstGeom prst="cloudCallout">
                <a:avLst>
                  <a:gd name="adj1" fmla="val -62767"/>
                  <a:gd name="adj2" fmla="val 46317"/>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63" name="Rectangle 162"/>
              <p:cNvSpPr/>
              <p:nvPr/>
            </p:nvSpPr>
            <p:spPr>
              <a:xfrm>
                <a:off x="6241889" y="3471706"/>
                <a:ext cx="1517908" cy="371692"/>
              </a:xfrm>
              <a:prstGeom prst="rect">
                <a:avLst/>
              </a:prstGeom>
            </p:spPr>
            <p:txBody>
              <a:bodyPr wrap="square">
                <a:spAutoFit/>
              </a:bodyPr>
              <a:lstStyle/>
              <a:p>
                <a:pPr algn="ctr"/>
                <a:r>
                  <a:rPr lang="en-US" sz="1600" b="1" dirty="0" smtClean="0">
                    <a:solidFill>
                      <a:prstClr val="white"/>
                    </a:solidFill>
                    <a:latin typeface="Cambria Math" panose="02040503050406030204" pitchFamily="18" charset="0"/>
                    <a:ea typeface="Cambria Math" panose="02040503050406030204" pitchFamily="18" charset="0"/>
                    <a:cs typeface="Arial" pitchFamily="34" charset="0"/>
                  </a:rPr>
                  <a:t>‘×’         ‘÷’ </a:t>
                </a:r>
                <a:endParaRPr lang="en-US" sz="1600" b="1" dirty="0">
                  <a:solidFill>
                    <a:prstClr val="white"/>
                  </a:solidFill>
                  <a:latin typeface="Bookman Old Style" panose="02050604050505020204" pitchFamily="18" charset="0"/>
                </a:endParaRPr>
              </a:p>
            </p:txBody>
          </p:sp>
        </p:grpSp>
        <p:cxnSp>
          <p:nvCxnSpPr>
            <p:cNvPr id="161" name="Straight Arrow Connector 160"/>
            <p:cNvCxnSpPr/>
            <p:nvPr/>
          </p:nvCxnSpPr>
          <p:spPr>
            <a:xfrm>
              <a:off x="6645244" y="2066925"/>
              <a:ext cx="228600" cy="0"/>
            </a:xfrm>
            <a:prstGeom prst="straightConnector1">
              <a:avLst/>
            </a:prstGeom>
            <a:ln w="19050">
              <a:solidFill>
                <a:schemeClr val="bg1"/>
              </a:solidFill>
              <a:tailEnd type="arrow"/>
            </a:ln>
          </p:spPr>
          <p:style>
            <a:lnRef idx="1">
              <a:schemeClr val="accent1"/>
            </a:lnRef>
            <a:fillRef idx="0">
              <a:schemeClr val="accent1"/>
            </a:fillRef>
            <a:effectRef idx="0">
              <a:schemeClr val="accent1"/>
            </a:effectRef>
            <a:fontRef idx="minor">
              <a:schemeClr val="tx1"/>
            </a:fontRef>
          </p:style>
        </p:cxnSp>
      </p:grpSp>
      <p:sp>
        <p:nvSpPr>
          <p:cNvPr id="164" name="TextBox 163"/>
          <p:cNvSpPr txBox="1"/>
          <p:nvPr/>
        </p:nvSpPr>
        <p:spPr>
          <a:xfrm>
            <a:off x="877197" y="3516277"/>
            <a:ext cx="310896"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sym typeface="Symbol"/>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65" name="TextBox 164"/>
          <p:cNvSpPr txBox="1"/>
          <p:nvPr/>
        </p:nvSpPr>
        <p:spPr>
          <a:xfrm>
            <a:off x="2724150" y="3561737"/>
            <a:ext cx="488846" cy="369332"/>
          </a:xfrm>
          <a:prstGeom prst="rect">
            <a:avLst/>
          </a:prstGeom>
          <a:noFill/>
        </p:spPr>
        <p:txBody>
          <a:bodyPr wrap="square" rtlCol="0">
            <a:spAutoFit/>
          </a:bodyPr>
          <a:lstStyle/>
          <a:p>
            <a:pPr algn="ctr"/>
            <a:r>
              <a:rPr lang="en-US" dirty="0" smtClean="0">
                <a:solidFill>
                  <a:prstClr val="black"/>
                </a:solidFill>
                <a:latin typeface="Cambria Math" panose="02040503050406030204" pitchFamily="18" charset="0"/>
                <a:ea typeface="Cambria Math" panose="02040503050406030204" pitchFamily="18" charset="0"/>
                <a:cs typeface="Arial" pitchFamily="34" charset="0"/>
              </a:rPr>
              <a:t>t</a:t>
            </a:r>
          </a:p>
        </p:txBody>
      </p:sp>
      <p:sp>
        <p:nvSpPr>
          <p:cNvPr id="166" name="TextBox 165"/>
          <p:cNvSpPr txBox="1"/>
          <p:nvPr/>
        </p:nvSpPr>
        <p:spPr>
          <a:xfrm>
            <a:off x="3048000" y="3577695"/>
            <a:ext cx="241340"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grpSp>
        <p:nvGrpSpPr>
          <p:cNvPr id="4" name="Group 3"/>
          <p:cNvGrpSpPr/>
          <p:nvPr/>
        </p:nvGrpSpPr>
        <p:grpSpPr>
          <a:xfrm>
            <a:off x="3210155" y="3469668"/>
            <a:ext cx="608311" cy="642548"/>
            <a:chOff x="3152973" y="3953654"/>
            <a:chExt cx="608311" cy="642548"/>
          </a:xfrm>
        </p:grpSpPr>
        <p:sp>
          <p:nvSpPr>
            <p:cNvPr id="167" name="TextBox 166"/>
            <p:cNvSpPr txBox="1"/>
            <p:nvPr/>
          </p:nvSpPr>
          <p:spPr>
            <a:xfrm>
              <a:off x="3200400" y="4226870"/>
              <a:ext cx="507669" cy="369332"/>
            </a:xfrm>
            <a:prstGeom prst="rect">
              <a:avLst/>
            </a:prstGeom>
            <a:noFill/>
          </p:spPr>
          <p:txBody>
            <a:bodyPr wrap="square" rtlCol="0">
              <a:spAutoFit/>
            </a:bodyPr>
            <a:lstStyle/>
            <a:p>
              <a:pPr algn="ctr"/>
              <a:r>
                <a:rPr lang="en-US" dirty="0" smtClean="0">
                  <a:solidFill>
                    <a:prstClr val="black"/>
                  </a:solidFill>
                  <a:latin typeface="Cambria Math" panose="02040503050406030204" pitchFamily="18" charset="0"/>
                  <a:ea typeface="Cambria Math" panose="02040503050406030204" pitchFamily="18" charset="0"/>
                  <a:cs typeface="Arial" pitchFamily="34" charset="0"/>
                </a:rPr>
                <a:t>7</a:t>
              </a:r>
            </a:p>
          </p:txBody>
        </p:sp>
        <p:sp>
          <p:nvSpPr>
            <p:cNvPr id="168" name="TextBox 167"/>
            <p:cNvSpPr txBox="1"/>
            <p:nvPr/>
          </p:nvSpPr>
          <p:spPr>
            <a:xfrm>
              <a:off x="3152973" y="3953654"/>
              <a:ext cx="608311" cy="369332"/>
            </a:xfrm>
            <a:prstGeom prst="rect">
              <a:avLst/>
            </a:prstGeom>
            <a:noFill/>
          </p:spPr>
          <p:txBody>
            <a:bodyPr wrap="square" rtlCol="0">
              <a:spAutoFit/>
            </a:bodyPr>
            <a:lstStyle/>
            <a:p>
              <a:pPr algn="ctr"/>
              <a:r>
                <a:rPr lang="en-US" dirty="0" smtClean="0">
                  <a:solidFill>
                    <a:prstClr val="black"/>
                  </a:solidFill>
                  <a:latin typeface="Cambria Math" panose="02040503050406030204" pitchFamily="18" charset="0"/>
                  <a:ea typeface="Cambria Math" panose="02040503050406030204" pitchFamily="18" charset="0"/>
                  <a:cs typeface="Arial" pitchFamily="34" charset="0"/>
                </a:rPr>
                <a:t>-14</a:t>
              </a:r>
            </a:p>
          </p:txBody>
        </p:sp>
        <p:cxnSp>
          <p:nvCxnSpPr>
            <p:cNvPr id="169" name="Straight Connector 168"/>
            <p:cNvCxnSpPr/>
            <p:nvPr/>
          </p:nvCxnSpPr>
          <p:spPr>
            <a:xfrm>
              <a:off x="3342102" y="4282574"/>
              <a:ext cx="301091"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79" name="TextBox 178"/>
          <p:cNvSpPr txBox="1"/>
          <p:nvPr/>
        </p:nvSpPr>
        <p:spPr>
          <a:xfrm>
            <a:off x="2644829" y="3085653"/>
            <a:ext cx="440251" cy="369332"/>
          </a:xfrm>
          <a:prstGeom prst="rect">
            <a:avLst/>
          </a:prstGeom>
          <a:noFill/>
        </p:spPr>
        <p:txBody>
          <a:bodyPr wrap="square" rtlCol="0">
            <a:spAutoFit/>
          </a:bodyPr>
          <a:lstStyle/>
          <a:p>
            <a:r>
              <a:rPr lang="en-US" dirty="0" smtClean="0">
                <a:solidFill>
                  <a:srgbClr val="C00000"/>
                </a:solidFill>
                <a:latin typeface="Cambria Math" panose="02040503050406030204" pitchFamily="18" charset="0"/>
                <a:ea typeface="Cambria Math" panose="02040503050406030204" pitchFamily="18" charset="0"/>
                <a:cs typeface="Arial" pitchFamily="34" charset="0"/>
              </a:rPr>
              <a:t>-7</a:t>
            </a:r>
            <a:endParaRPr lang="en-US" dirty="0">
              <a:solidFill>
                <a:srgbClr val="C00000"/>
              </a:solidFill>
              <a:latin typeface="Cambria Math" panose="02040503050406030204" pitchFamily="18" charset="0"/>
              <a:ea typeface="Cambria Math" panose="02040503050406030204" pitchFamily="18" charset="0"/>
              <a:cs typeface="Arial" pitchFamily="34" charset="0"/>
            </a:endParaRPr>
          </a:p>
        </p:txBody>
      </p:sp>
      <p:cxnSp>
        <p:nvCxnSpPr>
          <p:cNvPr id="124" name="Straight Connector 123"/>
          <p:cNvCxnSpPr/>
          <p:nvPr/>
        </p:nvCxnSpPr>
        <p:spPr>
          <a:xfrm flipV="1">
            <a:off x="3430925" y="3567815"/>
            <a:ext cx="237744" cy="164592"/>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p:cNvCxnSpPr/>
          <p:nvPr/>
        </p:nvCxnSpPr>
        <p:spPr>
          <a:xfrm flipV="1">
            <a:off x="3401392" y="3838445"/>
            <a:ext cx="237744" cy="164592"/>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45" name="TextBox 144"/>
          <p:cNvSpPr txBox="1"/>
          <p:nvPr/>
        </p:nvSpPr>
        <p:spPr>
          <a:xfrm>
            <a:off x="3641149" y="3395333"/>
            <a:ext cx="397483" cy="307777"/>
          </a:xfrm>
          <a:prstGeom prst="rect">
            <a:avLst/>
          </a:prstGeom>
          <a:noFill/>
        </p:spPr>
        <p:txBody>
          <a:bodyPr wrap="square" rtlCol="0">
            <a:spAutoFit/>
          </a:bodyPr>
          <a:lstStyle/>
          <a:p>
            <a:r>
              <a:rPr lang="en-US" sz="1400" dirty="0" smtClean="0">
                <a:solidFill>
                  <a:srgbClr val="FF0000"/>
                </a:solidFill>
                <a:latin typeface="Cambria Math" panose="02040503050406030204" pitchFamily="18" charset="0"/>
                <a:ea typeface="Cambria Math" panose="02040503050406030204" pitchFamily="18" charset="0"/>
                <a:cs typeface="Arial" pitchFamily="34" charset="0"/>
                <a:sym typeface="Symbol"/>
              </a:rPr>
              <a:t>-2</a:t>
            </a:r>
            <a:endParaRPr lang="en-US" sz="1400" dirty="0">
              <a:solidFill>
                <a:srgbClr val="FF0000"/>
              </a:solidFill>
              <a:latin typeface="Cambria Math" panose="02040503050406030204" pitchFamily="18" charset="0"/>
              <a:ea typeface="Cambria Math" panose="02040503050406030204" pitchFamily="18" charset="0"/>
              <a:cs typeface="Arial" pitchFamily="34" charset="0"/>
            </a:endParaRPr>
          </a:p>
        </p:txBody>
      </p:sp>
      <p:sp>
        <p:nvSpPr>
          <p:cNvPr id="147" name="TextBox 146"/>
          <p:cNvSpPr txBox="1"/>
          <p:nvPr/>
        </p:nvSpPr>
        <p:spPr>
          <a:xfrm>
            <a:off x="3545548" y="3827181"/>
            <a:ext cx="309428" cy="307777"/>
          </a:xfrm>
          <a:prstGeom prst="rect">
            <a:avLst/>
          </a:prstGeom>
          <a:noFill/>
        </p:spPr>
        <p:txBody>
          <a:bodyPr wrap="square" rtlCol="0">
            <a:spAutoFit/>
          </a:bodyPr>
          <a:lstStyle/>
          <a:p>
            <a:r>
              <a:rPr lang="en-US" sz="1400" dirty="0" smtClean="0">
                <a:solidFill>
                  <a:srgbClr val="FF0000"/>
                </a:solidFill>
                <a:latin typeface="Cambria Math" panose="02040503050406030204" pitchFamily="18" charset="0"/>
                <a:ea typeface="Cambria Math" panose="02040503050406030204" pitchFamily="18" charset="0"/>
                <a:cs typeface="Arial" pitchFamily="34" charset="0"/>
                <a:sym typeface="Symbol"/>
              </a:rPr>
              <a:t>1</a:t>
            </a:r>
            <a:endParaRPr lang="en-US" sz="1400" dirty="0">
              <a:solidFill>
                <a:srgbClr val="FF0000"/>
              </a:solidFill>
              <a:latin typeface="Cambria Math" panose="02040503050406030204" pitchFamily="18" charset="0"/>
              <a:ea typeface="Cambria Math" panose="02040503050406030204" pitchFamily="18" charset="0"/>
              <a:cs typeface="Arial" pitchFamily="34" charset="0"/>
            </a:endParaRPr>
          </a:p>
        </p:txBody>
      </p:sp>
      <p:sp>
        <p:nvSpPr>
          <p:cNvPr id="148" name="Rectangle 147"/>
          <p:cNvSpPr/>
          <p:nvPr/>
        </p:nvSpPr>
        <p:spPr>
          <a:xfrm>
            <a:off x="3983338" y="3732179"/>
            <a:ext cx="1005403" cy="338554"/>
          </a:xfrm>
          <a:prstGeom prst="rect">
            <a:avLst/>
          </a:prstGeom>
          <a:gradFill flip="none" rotWithShape="1">
            <a:gsLst>
              <a:gs pos="0">
                <a:srgbClr val="CC00CC">
                  <a:tint val="66000"/>
                  <a:satMod val="160000"/>
                </a:srgbClr>
              </a:gs>
              <a:gs pos="50000">
                <a:srgbClr val="CC00CC">
                  <a:tint val="44500"/>
                  <a:satMod val="160000"/>
                </a:srgbClr>
              </a:gs>
              <a:gs pos="100000">
                <a:srgbClr val="CC00CC">
                  <a:tint val="23500"/>
                  <a:satMod val="160000"/>
                </a:srgbClr>
              </a:gs>
            </a:gsLst>
            <a:lin ang="2700000" scaled="1"/>
            <a:tileRect/>
          </a:gradFill>
        </p:spPr>
        <p:txBody>
          <a:bodyPr wrap="none">
            <a:spAutoFit/>
          </a:bodyPr>
          <a:lstStyle/>
          <a:p>
            <a:r>
              <a:rPr lang="en-US" sz="1600" dirty="0" smtClean="0">
                <a:solidFill>
                  <a:prstClr val="black"/>
                </a:solidFill>
                <a:latin typeface="Cambria Math" panose="02040503050406030204" pitchFamily="18" charset="0"/>
                <a:ea typeface="Cambria Math" panose="02040503050406030204" pitchFamily="18" charset="0"/>
              </a:rPr>
              <a:t>7 × 1 = 7</a:t>
            </a:r>
            <a:endParaRPr lang="en-US" sz="1600" dirty="0">
              <a:solidFill>
                <a:prstClr val="black"/>
              </a:solidFill>
              <a:latin typeface="Cambria Math" panose="02040503050406030204" pitchFamily="18" charset="0"/>
              <a:ea typeface="Cambria Math" panose="02040503050406030204" pitchFamily="18" charset="0"/>
            </a:endParaRPr>
          </a:p>
        </p:txBody>
      </p:sp>
      <p:sp>
        <p:nvSpPr>
          <p:cNvPr id="170" name="Rectangle 169"/>
          <p:cNvSpPr/>
          <p:nvPr/>
        </p:nvSpPr>
        <p:spPr>
          <a:xfrm>
            <a:off x="3962448" y="3426410"/>
            <a:ext cx="1119217" cy="338554"/>
          </a:xfrm>
          <a:prstGeom prst="rect">
            <a:avLst/>
          </a:prstGeom>
          <a:gradFill flip="none" rotWithShape="1">
            <a:gsLst>
              <a:gs pos="0">
                <a:srgbClr val="CC00CC">
                  <a:tint val="66000"/>
                  <a:satMod val="160000"/>
                </a:srgbClr>
              </a:gs>
              <a:gs pos="50000">
                <a:srgbClr val="CC00CC">
                  <a:tint val="44500"/>
                  <a:satMod val="160000"/>
                </a:srgbClr>
              </a:gs>
              <a:gs pos="100000">
                <a:srgbClr val="CC00CC">
                  <a:tint val="23500"/>
                  <a:satMod val="160000"/>
                </a:srgbClr>
              </a:gs>
            </a:gsLst>
            <a:lin ang="2700000" scaled="1"/>
            <a:tileRect/>
          </a:gradFill>
        </p:spPr>
        <p:txBody>
          <a:bodyPr wrap="none">
            <a:spAutoFit/>
          </a:bodyPr>
          <a:lstStyle/>
          <a:p>
            <a:r>
              <a:rPr lang="en-US" sz="1600" dirty="0" smtClean="0">
                <a:solidFill>
                  <a:prstClr val="black"/>
                </a:solidFill>
                <a:latin typeface="Cambria Math" panose="02040503050406030204" pitchFamily="18" charset="0"/>
                <a:ea typeface="Cambria Math" panose="02040503050406030204" pitchFamily="18" charset="0"/>
              </a:rPr>
              <a:t>7 × 2 = 14</a:t>
            </a:r>
            <a:endParaRPr lang="en-US" sz="1600" dirty="0">
              <a:solidFill>
                <a:prstClr val="black"/>
              </a:solidFill>
              <a:latin typeface="Cambria Math" panose="02040503050406030204" pitchFamily="18" charset="0"/>
              <a:ea typeface="Cambria Math" panose="02040503050406030204" pitchFamily="18" charset="0"/>
            </a:endParaRPr>
          </a:p>
        </p:txBody>
      </p:sp>
      <p:sp>
        <p:nvSpPr>
          <p:cNvPr id="171" name="TextBox 170"/>
          <p:cNvSpPr txBox="1"/>
          <p:nvPr/>
        </p:nvSpPr>
        <p:spPr>
          <a:xfrm>
            <a:off x="877197" y="4080339"/>
            <a:ext cx="310896"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sym typeface="Symbol"/>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72" name="TextBox 171"/>
          <p:cNvSpPr txBox="1"/>
          <p:nvPr/>
        </p:nvSpPr>
        <p:spPr>
          <a:xfrm>
            <a:off x="2794829" y="4080339"/>
            <a:ext cx="395474" cy="369332"/>
          </a:xfrm>
          <a:prstGeom prst="rect">
            <a:avLst/>
          </a:prstGeom>
          <a:noFill/>
        </p:spPr>
        <p:txBody>
          <a:bodyPr wrap="square" rtlCol="0">
            <a:spAutoFit/>
          </a:bodyPr>
          <a:lstStyle/>
          <a:p>
            <a:pPr algn="ctr"/>
            <a:r>
              <a:rPr lang="en-US" dirty="0">
                <a:solidFill>
                  <a:prstClr val="black"/>
                </a:solidFill>
                <a:latin typeface="Cambria Math" panose="02040503050406030204" pitchFamily="18" charset="0"/>
                <a:ea typeface="Cambria Math" panose="02040503050406030204" pitchFamily="18" charset="0"/>
                <a:cs typeface="Arial" pitchFamily="34" charset="0"/>
              </a:rPr>
              <a:t>t</a:t>
            </a:r>
          </a:p>
        </p:txBody>
      </p:sp>
      <p:sp>
        <p:nvSpPr>
          <p:cNvPr id="173" name="TextBox 172"/>
          <p:cNvSpPr txBox="1"/>
          <p:nvPr/>
        </p:nvSpPr>
        <p:spPr>
          <a:xfrm>
            <a:off x="3087564" y="4080339"/>
            <a:ext cx="302398"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74" name="TextBox 173"/>
          <p:cNvSpPr txBox="1"/>
          <p:nvPr/>
        </p:nvSpPr>
        <p:spPr>
          <a:xfrm>
            <a:off x="3429000" y="4075100"/>
            <a:ext cx="609600"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-2</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75" name="TextBox 174"/>
          <p:cNvSpPr txBox="1"/>
          <p:nvPr/>
        </p:nvSpPr>
        <p:spPr>
          <a:xfrm>
            <a:off x="885873" y="4456298"/>
            <a:ext cx="336115"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sym typeface="Symbol"/>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76" name="TextBox 175"/>
          <p:cNvSpPr txBox="1"/>
          <p:nvPr/>
        </p:nvSpPr>
        <p:spPr>
          <a:xfrm>
            <a:off x="1228486" y="4450565"/>
            <a:ext cx="3575991" cy="408623"/>
          </a:xfrm>
          <a:prstGeom prst="roundRect">
            <a:avLst/>
          </a:prstGeom>
          <a:noFill/>
          <a:ln w="19050">
            <a:solidFill>
              <a:schemeClr val="accent3">
                <a:lumMod val="50000"/>
              </a:schemeClr>
            </a:solidFill>
          </a:ln>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The solution of the equation is -2</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pic>
        <p:nvPicPr>
          <p:cNvPr id="177" name="Picture 8" descr="https://encrypted-tbn3.gstatic.com/images?q=tbn:ANd9GcQF2WyE-ichznlNBDGYVxMKykT8win86D7t7PDmHdDnARm7Zpa1da6hfg">
            <a:hlinkClick r:id="rId2"/>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0" b="100000" l="0" r="100000"/>
                    </a14:imgEffect>
                  </a14:imgLayer>
                </a14:imgProps>
              </a:ext>
              <a:ext uri="{28A0092B-C50C-407E-A947-70E740481C1C}">
                <a14:useLocalDpi xmlns:a14="http://schemas.microsoft.com/office/drawing/2010/main" val="0"/>
              </a:ext>
            </a:extLst>
          </a:blip>
          <a:srcRect/>
          <a:stretch>
            <a:fillRect/>
          </a:stretch>
        </p:blipFill>
        <p:spPr bwMode="auto">
          <a:xfrm>
            <a:off x="4391040" y="3848100"/>
            <a:ext cx="966269" cy="1276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8207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47"/>
                                        </p:tgtEl>
                                        <p:attrNameLst>
                                          <p:attrName>style.visibility</p:attrName>
                                        </p:attrNameLst>
                                      </p:cBhvr>
                                      <p:to>
                                        <p:strVal val="visible"/>
                                      </p:to>
                                    </p:set>
                                    <p:animEffect transition="in" filter="fade">
                                      <p:cBhvr>
                                        <p:cTn id="31" dur="500"/>
                                        <p:tgtEl>
                                          <p:spTgt spid="47"/>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xit" presetSubtype="0" fill="hold" nodeType="clickEffect">
                                  <p:stCondLst>
                                    <p:cond delay="0"/>
                                  </p:stCondLst>
                                  <p:childTnLst>
                                    <p:set>
                                      <p:cBhvr>
                                        <p:cTn id="35" dur="1" fill="hold">
                                          <p:stCondLst>
                                            <p:cond delay="0"/>
                                          </p:stCondLst>
                                        </p:cTn>
                                        <p:tgtEl>
                                          <p:spTgt spid="47"/>
                                        </p:tgtEl>
                                        <p:attrNameLst>
                                          <p:attrName>style.visibility</p:attrName>
                                        </p:attrNameLst>
                                      </p:cBhvr>
                                      <p:to>
                                        <p:strVal val="hidden"/>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66"/>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1" nodeType="clickEffect">
                                  <p:stCondLst>
                                    <p:cond delay="0"/>
                                  </p:stCondLst>
                                  <p:childTnLst>
                                    <p:set>
                                      <p:cBhvr>
                                        <p:cTn id="43" dur="1" fill="hold">
                                          <p:stCondLst>
                                            <p:cond delay="0"/>
                                          </p:stCondLst>
                                        </p:cTn>
                                        <p:tgtEl>
                                          <p:spTgt spid="50"/>
                                        </p:tgtEl>
                                        <p:attrNameLst>
                                          <p:attrName>style.visibility</p:attrName>
                                        </p:attrNameLst>
                                      </p:cBhvr>
                                      <p:to>
                                        <p:strVal val="visible"/>
                                      </p:to>
                                    </p:set>
                                    <p:animEffect transition="in" filter="fade">
                                      <p:cBhvr>
                                        <p:cTn id="44" dur="500"/>
                                        <p:tgtEl>
                                          <p:spTgt spid="50"/>
                                        </p:tgtEl>
                                      </p:cBhvr>
                                    </p:animEffect>
                                  </p:childTnLst>
                                </p:cTn>
                              </p:par>
                              <p:par>
                                <p:cTn id="45" presetID="10" presetClass="entr" presetSubtype="0" fill="hold" grpId="1" nodeType="withEffect">
                                  <p:stCondLst>
                                    <p:cond delay="0"/>
                                  </p:stCondLst>
                                  <p:childTnLst>
                                    <p:set>
                                      <p:cBhvr>
                                        <p:cTn id="46" dur="1" fill="hold">
                                          <p:stCondLst>
                                            <p:cond delay="0"/>
                                          </p:stCondLst>
                                        </p:cTn>
                                        <p:tgtEl>
                                          <p:spTgt spid="51"/>
                                        </p:tgtEl>
                                        <p:attrNameLst>
                                          <p:attrName>style.visibility</p:attrName>
                                        </p:attrNameLst>
                                      </p:cBhvr>
                                      <p:to>
                                        <p:strVal val="visible"/>
                                      </p:to>
                                    </p:set>
                                    <p:animEffect transition="in" filter="fade">
                                      <p:cBhvr>
                                        <p:cTn id="47" dur="500"/>
                                        <p:tgtEl>
                                          <p:spTgt spid="51"/>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46"/>
                                        </p:tgtEl>
                                        <p:attrNameLst>
                                          <p:attrName>style.visibility</p:attrName>
                                        </p:attrNameLst>
                                      </p:cBhvr>
                                      <p:to>
                                        <p:strVal val="visible"/>
                                      </p:to>
                                    </p:set>
                                    <p:animEffect transition="in" filter="wipe(left)">
                                      <p:cBhvr>
                                        <p:cTn id="52" dur="500"/>
                                        <p:tgtEl>
                                          <p:spTgt spid="46"/>
                                        </p:tgtEl>
                                      </p:cBhvr>
                                    </p:animEffec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53"/>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55"/>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54"/>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xit" presetSubtype="0" fill="hold" grpId="0" nodeType="clickEffect">
                                  <p:stCondLst>
                                    <p:cond delay="0"/>
                                  </p:stCondLst>
                                  <p:childTnLst>
                                    <p:set>
                                      <p:cBhvr>
                                        <p:cTn id="68" dur="1" fill="hold">
                                          <p:stCondLst>
                                            <p:cond delay="0"/>
                                          </p:stCondLst>
                                        </p:cTn>
                                        <p:tgtEl>
                                          <p:spTgt spid="51"/>
                                        </p:tgtEl>
                                        <p:attrNameLst>
                                          <p:attrName>style.visibility</p:attrName>
                                        </p:attrNameLst>
                                      </p:cBhvr>
                                      <p:to>
                                        <p:strVal val="hidden"/>
                                      </p:to>
                                    </p:set>
                                  </p:childTnLst>
                                </p:cTn>
                              </p:par>
                              <p:par>
                                <p:cTn id="69" presetID="10" presetClass="entr" presetSubtype="0" fill="hold" grpId="1" nodeType="withEffect">
                                  <p:stCondLst>
                                    <p:cond delay="0"/>
                                  </p:stCondLst>
                                  <p:childTnLst>
                                    <p:set>
                                      <p:cBhvr>
                                        <p:cTn id="70" dur="1" fill="hold">
                                          <p:stCondLst>
                                            <p:cond delay="0"/>
                                          </p:stCondLst>
                                        </p:cTn>
                                        <p:tgtEl>
                                          <p:spTgt spid="52"/>
                                        </p:tgtEl>
                                        <p:attrNameLst>
                                          <p:attrName>style.visibility</p:attrName>
                                        </p:attrNameLst>
                                      </p:cBhvr>
                                      <p:to>
                                        <p:strVal val="visible"/>
                                      </p:to>
                                    </p:set>
                                    <p:animEffect transition="in" filter="fade">
                                      <p:cBhvr>
                                        <p:cTn id="71" dur="400"/>
                                        <p:tgtEl>
                                          <p:spTgt spid="52"/>
                                        </p:tgtEl>
                                      </p:cBhvr>
                                    </p:animEffect>
                                  </p:childTnLst>
                                </p:cTn>
                              </p:par>
                              <p:par>
                                <p:cTn id="72" presetID="1" presetClass="exit" presetSubtype="0" fill="hold" grpId="1" nodeType="withEffect">
                                  <p:stCondLst>
                                    <p:cond delay="0"/>
                                  </p:stCondLst>
                                  <p:childTnLst>
                                    <p:set>
                                      <p:cBhvr>
                                        <p:cTn id="73" dur="1" fill="hold">
                                          <p:stCondLst>
                                            <p:cond delay="0"/>
                                          </p:stCondLst>
                                        </p:cTn>
                                        <p:tgtEl>
                                          <p:spTgt spid="46"/>
                                        </p:tgtEl>
                                        <p:attrNameLst>
                                          <p:attrName>style.visibility</p:attrName>
                                        </p:attrNameLst>
                                      </p:cBhvr>
                                      <p:to>
                                        <p:strVal val="hidden"/>
                                      </p:to>
                                    </p:set>
                                  </p:childTnLst>
                                </p:cTn>
                              </p:par>
                            </p:childTnLst>
                          </p:cTn>
                        </p:par>
                      </p:childTnLst>
                    </p:cTn>
                  </p:par>
                  <p:par>
                    <p:cTn id="74" fill="hold">
                      <p:stCondLst>
                        <p:cond delay="indefinite"/>
                      </p:stCondLst>
                      <p:childTnLst>
                        <p:par>
                          <p:cTn id="75" fill="hold">
                            <p:stCondLst>
                              <p:cond delay="0"/>
                            </p:stCondLst>
                            <p:childTnLst>
                              <p:par>
                                <p:cTn id="76" presetID="1" presetClass="entr" presetSubtype="0" fill="hold" grpId="0" nodeType="clickEffect">
                                  <p:stCondLst>
                                    <p:cond delay="0"/>
                                  </p:stCondLst>
                                  <p:childTnLst>
                                    <p:set>
                                      <p:cBhvr>
                                        <p:cTn id="77" dur="1" fill="hold">
                                          <p:stCondLst>
                                            <p:cond delay="0"/>
                                          </p:stCondLst>
                                        </p:cTn>
                                        <p:tgtEl>
                                          <p:spTgt spid="56"/>
                                        </p:tgtEl>
                                        <p:attrNameLst>
                                          <p:attrName>style.visibility</p:attrName>
                                        </p:attrNameLst>
                                      </p:cBhvr>
                                      <p:to>
                                        <p:strVal val="visible"/>
                                      </p:to>
                                    </p:set>
                                  </p:childTnLst>
                                </p:cTn>
                              </p:par>
                            </p:childTnLst>
                          </p:cTn>
                        </p:par>
                      </p:childTnLst>
                    </p:cTn>
                  </p:par>
                  <p:par>
                    <p:cTn id="78" fill="hold">
                      <p:stCondLst>
                        <p:cond delay="indefinite"/>
                      </p:stCondLst>
                      <p:childTnLst>
                        <p:par>
                          <p:cTn id="79" fill="hold">
                            <p:stCondLst>
                              <p:cond delay="0"/>
                            </p:stCondLst>
                            <p:childTnLst>
                              <p:par>
                                <p:cTn id="80" presetID="22" presetClass="entr" presetSubtype="8" fill="hold" grpId="0" nodeType="clickEffect">
                                  <p:stCondLst>
                                    <p:cond delay="0"/>
                                  </p:stCondLst>
                                  <p:childTnLst>
                                    <p:set>
                                      <p:cBhvr>
                                        <p:cTn id="81" dur="1" fill="hold">
                                          <p:stCondLst>
                                            <p:cond delay="0"/>
                                          </p:stCondLst>
                                        </p:cTn>
                                        <p:tgtEl>
                                          <p:spTgt spid="67"/>
                                        </p:tgtEl>
                                        <p:attrNameLst>
                                          <p:attrName>style.visibility</p:attrName>
                                        </p:attrNameLst>
                                      </p:cBhvr>
                                      <p:to>
                                        <p:strVal val="visible"/>
                                      </p:to>
                                    </p:set>
                                    <p:animEffect transition="in" filter="wipe(left)">
                                      <p:cBhvr>
                                        <p:cTn id="82" dur="500"/>
                                        <p:tgtEl>
                                          <p:spTgt spid="67"/>
                                        </p:tgtEl>
                                      </p:cBhvr>
                                    </p:animEffec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57"/>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60"/>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61"/>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xit" presetSubtype="0" fill="hold" grpId="1" nodeType="clickEffect">
                                  <p:stCondLst>
                                    <p:cond delay="0"/>
                                  </p:stCondLst>
                                  <p:childTnLst>
                                    <p:set>
                                      <p:cBhvr>
                                        <p:cTn id="98" dur="1" fill="hold">
                                          <p:stCondLst>
                                            <p:cond delay="0"/>
                                          </p:stCondLst>
                                        </p:cTn>
                                        <p:tgtEl>
                                          <p:spTgt spid="67"/>
                                        </p:tgtEl>
                                        <p:attrNameLst>
                                          <p:attrName>style.visibility</p:attrName>
                                        </p:attrNameLst>
                                      </p:cBhvr>
                                      <p:to>
                                        <p:strVal val="hidden"/>
                                      </p:to>
                                    </p:set>
                                  </p:childTnLst>
                                </p:cTn>
                              </p:par>
                              <p:par>
                                <p:cTn id="99" presetID="1" presetClass="exit" presetSubtype="0" fill="hold" grpId="0" nodeType="withEffect">
                                  <p:stCondLst>
                                    <p:cond delay="0"/>
                                  </p:stCondLst>
                                  <p:childTnLst>
                                    <p:set>
                                      <p:cBhvr>
                                        <p:cTn id="100" dur="1" fill="hold">
                                          <p:stCondLst>
                                            <p:cond delay="0"/>
                                          </p:stCondLst>
                                        </p:cTn>
                                        <p:tgtEl>
                                          <p:spTgt spid="52"/>
                                        </p:tgtEl>
                                        <p:attrNameLst>
                                          <p:attrName>style.visibility</p:attrName>
                                        </p:attrNameLst>
                                      </p:cBhvr>
                                      <p:to>
                                        <p:strVal val="hidden"/>
                                      </p:to>
                                    </p:set>
                                  </p:childTnLst>
                                </p:cTn>
                              </p:par>
                              <p:par>
                                <p:cTn id="101" presetID="1" presetClass="exit" presetSubtype="0" fill="hold" grpId="0" nodeType="withEffect">
                                  <p:stCondLst>
                                    <p:cond delay="0"/>
                                  </p:stCondLst>
                                  <p:childTnLst>
                                    <p:set>
                                      <p:cBhvr>
                                        <p:cTn id="102" dur="1" fill="hold">
                                          <p:stCondLst>
                                            <p:cond delay="0"/>
                                          </p:stCondLst>
                                        </p:cTn>
                                        <p:tgtEl>
                                          <p:spTgt spid="50"/>
                                        </p:tgtEl>
                                        <p:attrNameLst>
                                          <p:attrName>style.visibility</p:attrName>
                                        </p:attrNameLst>
                                      </p:cBhvr>
                                      <p:to>
                                        <p:strVal val="hidden"/>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grpId="0" nodeType="clickEffect">
                                  <p:stCondLst>
                                    <p:cond delay="0"/>
                                  </p:stCondLst>
                                  <p:childTnLst>
                                    <p:set>
                                      <p:cBhvr>
                                        <p:cTn id="106" dur="1" fill="hold">
                                          <p:stCondLst>
                                            <p:cond delay="0"/>
                                          </p:stCondLst>
                                        </p:cTn>
                                        <p:tgtEl>
                                          <p:spTgt spid="58"/>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0" presetClass="entr" presetSubtype="0" fill="hold" nodeType="clickEffect">
                                  <p:stCondLst>
                                    <p:cond delay="0"/>
                                  </p:stCondLst>
                                  <p:childTnLst>
                                    <p:set>
                                      <p:cBhvr>
                                        <p:cTn id="110" dur="1" fill="hold">
                                          <p:stCondLst>
                                            <p:cond delay="0"/>
                                          </p:stCondLst>
                                        </p:cTn>
                                        <p:tgtEl>
                                          <p:spTgt spid="39"/>
                                        </p:tgtEl>
                                        <p:attrNameLst>
                                          <p:attrName>style.visibility</p:attrName>
                                        </p:attrNameLst>
                                      </p:cBhvr>
                                      <p:to>
                                        <p:strVal val="visible"/>
                                      </p:to>
                                    </p:set>
                                    <p:animEffect transition="in" filter="fade">
                                      <p:cBhvr>
                                        <p:cTn id="111" dur="500"/>
                                        <p:tgtEl>
                                          <p:spTgt spid="39"/>
                                        </p:tgtEl>
                                      </p:cBhvr>
                                    </p:animEffect>
                                  </p:childTnLst>
                                </p:cTn>
                              </p:par>
                            </p:childTnLst>
                          </p:cTn>
                        </p:par>
                      </p:childTnLst>
                    </p:cTn>
                  </p:par>
                  <p:par>
                    <p:cTn id="112" fill="hold">
                      <p:stCondLst>
                        <p:cond delay="indefinite"/>
                      </p:stCondLst>
                      <p:childTnLst>
                        <p:par>
                          <p:cTn id="113" fill="hold">
                            <p:stCondLst>
                              <p:cond delay="0"/>
                            </p:stCondLst>
                            <p:childTnLst>
                              <p:par>
                                <p:cTn id="114" presetID="1" presetClass="exit" presetSubtype="0" fill="hold" nodeType="clickEffect">
                                  <p:stCondLst>
                                    <p:cond delay="0"/>
                                  </p:stCondLst>
                                  <p:childTnLst>
                                    <p:set>
                                      <p:cBhvr>
                                        <p:cTn id="115" dur="1" fill="hold">
                                          <p:stCondLst>
                                            <p:cond delay="0"/>
                                          </p:stCondLst>
                                        </p:cTn>
                                        <p:tgtEl>
                                          <p:spTgt spid="39"/>
                                        </p:tgtEl>
                                        <p:attrNameLst>
                                          <p:attrName>style.visibility</p:attrName>
                                        </p:attrNameLst>
                                      </p:cBhvr>
                                      <p:to>
                                        <p:strVal val="hidden"/>
                                      </p:to>
                                    </p:set>
                                  </p:childTnLst>
                                </p:cTn>
                              </p:par>
                            </p:childTnLst>
                          </p:cTn>
                        </p:par>
                      </p:childTnLst>
                    </p:cTn>
                  </p:par>
                  <p:par>
                    <p:cTn id="116" fill="hold">
                      <p:stCondLst>
                        <p:cond delay="indefinite"/>
                      </p:stCondLst>
                      <p:childTnLst>
                        <p:par>
                          <p:cTn id="117" fill="hold">
                            <p:stCondLst>
                              <p:cond delay="0"/>
                            </p:stCondLst>
                            <p:childTnLst>
                              <p:par>
                                <p:cTn id="118" presetID="10" presetClass="entr" presetSubtype="0" fill="hold" grpId="1" nodeType="clickEffect">
                                  <p:stCondLst>
                                    <p:cond delay="0"/>
                                  </p:stCondLst>
                                  <p:childTnLst>
                                    <p:set>
                                      <p:cBhvr>
                                        <p:cTn id="119" dur="1" fill="hold">
                                          <p:stCondLst>
                                            <p:cond delay="0"/>
                                          </p:stCondLst>
                                        </p:cTn>
                                        <p:tgtEl>
                                          <p:spTgt spid="42"/>
                                        </p:tgtEl>
                                        <p:attrNameLst>
                                          <p:attrName>style.visibility</p:attrName>
                                        </p:attrNameLst>
                                      </p:cBhvr>
                                      <p:to>
                                        <p:strVal val="visible"/>
                                      </p:to>
                                    </p:set>
                                    <p:animEffect transition="in" filter="fade">
                                      <p:cBhvr>
                                        <p:cTn id="120" dur="500"/>
                                        <p:tgtEl>
                                          <p:spTgt spid="42"/>
                                        </p:tgtEl>
                                      </p:cBhvr>
                                    </p:animEffect>
                                  </p:childTnLst>
                                </p:cTn>
                              </p:par>
                              <p:par>
                                <p:cTn id="121" presetID="10" presetClass="entr" presetSubtype="0" fill="hold" grpId="1" nodeType="withEffect">
                                  <p:stCondLst>
                                    <p:cond delay="0"/>
                                  </p:stCondLst>
                                  <p:childTnLst>
                                    <p:set>
                                      <p:cBhvr>
                                        <p:cTn id="122" dur="1" fill="hold">
                                          <p:stCondLst>
                                            <p:cond delay="0"/>
                                          </p:stCondLst>
                                        </p:cTn>
                                        <p:tgtEl>
                                          <p:spTgt spid="43"/>
                                        </p:tgtEl>
                                        <p:attrNameLst>
                                          <p:attrName>style.visibility</p:attrName>
                                        </p:attrNameLst>
                                      </p:cBhvr>
                                      <p:to>
                                        <p:strVal val="visible"/>
                                      </p:to>
                                    </p:set>
                                    <p:animEffect transition="in" filter="fade">
                                      <p:cBhvr>
                                        <p:cTn id="123" dur="500"/>
                                        <p:tgtEl>
                                          <p:spTgt spid="43"/>
                                        </p:tgtEl>
                                      </p:cBhvr>
                                    </p:animEffect>
                                  </p:childTnLst>
                                </p:cTn>
                              </p:par>
                            </p:childTnLst>
                          </p:cTn>
                        </p:par>
                      </p:childTnLst>
                    </p:cTn>
                  </p:par>
                  <p:par>
                    <p:cTn id="124" fill="hold">
                      <p:stCondLst>
                        <p:cond delay="indefinite"/>
                      </p:stCondLst>
                      <p:childTnLst>
                        <p:par>
                          <p:cTn id="125" fill="hold">
                            <p:stCondLst>
                              <p:cond delay="0"/>
                            </p:stCondLst>
                            <p:childTnLst>
                              <p:par>
                                <p:cTn id="126" presetID="22" presetClass="entr" presetSubtype="8" fill="hold" grpId="0" nodeType="clickEffect">
                                  <p:stCondLst>
                                    <p:cond delay="0"/>
                                  </p:stCondLst>
                                  <p:childTnLst>
                                    <p:set>
                                      <p:cBhvr>
                                        <p:cTn id="127" dur="1" fill="hold">
                                          <p:stCondLst>
                                            <p:cond delay="0"/>
                                          </p:stCondLst>
                                        </p:cTn>
                                        <p:tgtEl>
                                          <p:spTgt spid="70"/>
                                        </p:tgtEl>
                                        <p:attrNameLst>
                                          <p:attrName>style.visibility</p:attrName>
                                        </p:attrNameLst>
                                      </p:cBhvr>
                                      <p:to>
                                        <p:strVal val="visible"/>
                                      </p:to>
                                    </p:set>
                                    <p:animEffect transition="in" filter="wipe(left)">
                                      <p:cBhvr>
                                        <p:cTn id="128" dur="500"/>
                                        <p:tgtEl>
                                          <p:spTgt spid="70"/>
                                        </p:tgtEl>
                                      </p:cBhvr>
                                    </p:animEffect>
                                  </p:childTnLst>
                                </p:cTn>
                              </p:par>
                            </p:childTnLst>
                          </p:cTn>
                        </p:par>
                      </p:childTnLst>
                    </p:cTn>
                  </p:par>
                  <p:par>
                    <p:cTn id="129" fill="hold">
                      <p:stCondLst>
                        <p:cond delay="indefinite"/>
                      </p:stCondLst>
                      <p:childTnLst>
                        <p:par>
                          <p:cTn id="130" fill="hold">
                            <p:stCondLst>
                              <p:cond delay="0"/>
                            </p:stCondLst>
                            <p:childTnLst>
                              <p:par>
                                <p:cTn id="131" presetID="1" presetClass="entr" presetSubtype="0" fill="hold" grpId="0" nodeType="clickEffect">
                                  <p:stCondLst>
                                    <p:cond delay="0"/>
                                  </p:stCondLst>
                                  <p:childTnLst>
                                    <p:set>
                                      <p:cBhvr>
                                        <p:cTn id="132" dur="1" fill="hold">
                                          <p:stCondLst>
                                            <p:cond delay="0"/>
                                          </p:stCondLst>
                                        </p:cTn>
                                        <p:tgtEl>
                                          <p:spTgt spid="62"/>
                                        </p:tgtEl>
                                        <p:attrNameLst>
                                          <p:attrName>style.visibility</p:attrName>
                                        </p:attrNameLst>
                                      </p:cBhvr>
                                      <p:to>
                                        <p:strVal val="visible"/>
                                      </p:to>
                                    </p:set>
                                  </p:childTnLst>
                                </p:cTn>
                              </p:par>
                            </p:childTnLst>
                          </p:cTn>
                        </p:par>
                      </p:childTnLst>
                    </p:cTn>
                  </p:par>
                  <p:par>
                    <p:cTn id="133" fill="hold">
                      <p:stCondLst>
                        <p:cond delay="indefinite"/>
                      </p:stCondLst>
                      <p:childTnLst>
                        <p:par>
                          <p:cTn id="134" fill="hold">
                            <p:stCondLst>
                              <p:cond delay="0"/>
                            </p:stCondLst>
                            <p:childTnLst>
                              <p:par>
                                <p:cTn id="135" presetID="1" presetClass="entr" presetSubtype="0" fill="hold" grpId="0" nodeType="clickEffect">
                                  <p:stCondLst>
                                    <p:cond delay="0"/>
                                  </p:stCondLst>
                                  <p:childTnLst>
                                    <p:set>
                                      <p:cBhvr>
                                        <p:cTn id="136" dur="1" fill="hold">
                                          <p:stCondLst>
                                            <p:cond delay="0"/>
                                          </p:stCondLst>
                                        </p:cTn>
                                        <p:tgtEl>
                                          <p:spTgt spid="64"/>
                                        </p:tgtEl>
                                        <p:attrNameLst>
                                          <p:attrName>style.visibility</p:attrName>
                                        </p:attrNameLst>
                                      </p:cBhvr>
                                      <p:to>
                                        <p:strVal val="visible"/>
                                      </p:to>
                                    </p:set>
                                  </p:childTnLst>
                                </p:cTn>
                              </p:par>
                            </p:childTnLst>
                          </p:cTn>
                        </p:par>
                      </p:childTnLst>
                    </p:cTn>
                  </p:par>
                  <p:par>
                    <p:cTn id="137" fill="hold">
                      <p:stCondLst>
                        <p:cond delay="indefinite"/>
                      </p:stCondLst>
                      <p:childTnLst>
                        <p:par>
                          <p:cTn id="138" fill="hold">
                            <p:stCondLst>
                              <p:cond delay="0"/>
                            </p:stCondLst>
                            <p:childTnLst>
                              <p:par>
                                <p:cTn id="139" presetID="1" presetClass="entr" presetSubtype="0" fill="hold" grpId="0" nodeType="clickEffect">
                                  <p:stCondLst>
                                    <p:cond delay="0"/>
                                  </p:stCondLst>
                                  <p:childTnLst>
                                    <p:set>
                                      <p:cBhvr>
                                        <p:cTn id="140" dur="1" fill="hold">
                                          <p:stCondLst>
                                            <p:cond delay="0"/>
                                          </p:stCondLst>
                                        </p:cTn>
                                        <p:tgtEl>
                                          <p:spTgt spid="65"/>
                                        </p:tgtEl>
                                        <p:attrNameLst>
                                          <p:attrName>style.visibility</p:attrName>
                                        </p:attrNameLst>
                                      </p:cBhvr>
                                      <p:to>
                                        <p:strVal val="visible"/>
                                      </p:to>
                                    </p:set>
                                  </p:childTnLst>
                                </p:cTn>
                              </p:par>
                            </p:childTnLst>
                          </p:cTn>
                        </p:par>
                      </p:childTnLst>
                    </p:cTn>
                  </p:par>
                  <p:par>
                    <p:cTn id="141" fill="hold">
                      <p:stCondLst>
                        <p:cond delay="indefinite"/>
                      </p:stCondLst>
                      <p:childTnLst>
                        <p:par>
                          <p:cTn id="142" fill="hold">
                            <p:stCondLst>
                              <p:cond delay="0"/>
                            </p:stCondLst>
                            <p:childTnLst>
                              <p:par>
                                <p:cTn id="143" presetID="1" presetClass="exit" presetSubtype="0" fill="hold" grpId="0" nodeType="clickEffect">
                                  <p:stCondLst>
                                    <p:cond delay="0"/>
                                  </p:stCondLst>
                                  <p:childTnLst>
                                    <p:set>
                                      <p:cBhvr>
                                        <p:cTn id="144" dur="1" fill="hold">
                                          <p:stCondLst>
                                            <p:cond delay="0"/>
                                          </p:stCondLst>
                                        </p:cTn>
                                        <p:tgtEl>
                                          <p:spTgt spid="43"/>
                                        </p:tgtEl>
                                        <p:attrNameLst>
                                          <p:attrName>style.visibility</p:attrName>
                                        </p:attrNameLst>
                                      </p:cBhvr>
                                      <p:to>
                                        <p:strVal val="hidden"/>
                                      </p:to>
                                    </p:set>
                                  </p:childTnLst>
                                </p:cTn>
                              </p:par>
                              <p:par>
                                <p:cTn id="145" presetID="1" presetClass="exit" presetSubtype="0" fill="hold" grpId="1" nodeType="withEffect">
                                  <p:stCondLst>
                                    <p:cond delay="0"/>
                                  </p:stCondLst>
                                  <p:childTnLst>
                                    <p:set>
                                      <p:cBhvr>
                                        <p:cTn id="146" dur="1" fill="hold">
                                          <p:stCondLst>
                                            <p:cond delay="0"/>
                                          </p:stCondLst>
                                        </p:cTn>
                                        <p:tgtEl>
                                          <p:spTgt spid="70"/>
                                        </p:tgtEl>
                                        <p:attrNameLst>
                                          <p:attrName>style.visibility</p:attrName>
                                        </p:attrNameLst>
                                      </p:cBhvr>
                                      <p:to>
                                        <p:strVal val="hidden"/>
                                      </p:to>
                                    </p:set>
                                  </p:childTnLst>
                                </p:cTn>
                              </p:par>
                              <p:par>
                                <p:cTn id="147" presetID="10" presetClass="entr" presetSubtype="0" fill="hold" grpId="1" nodeType="withEffect">
                                  <p:stCondLst>
                                    <p:cond delay="0"/>
                                  </p:stCondLst>
                                  <p:childTnLst>
                                    <p:set>
                                      <p:cBhvr>
                                        <p:cTn id="148" dur="1" fill="hold">
                                          <p:stCondLst>
                                            <p:cond delay="0"/>
                                          </p:stCondLst>
                                        </p:cTn>
                                        <p:tgtEl>
                                          <p:spTgt spid="44"/>
                                        </p:tgtEl>
                                        <p:attrNameLst>
                                          <p:attrName>style.visibility</p:attrName>
                                        </p:attrNameLst>
                                      </p:cBhvr>
                                      <p:to>
                                        <p:strVal val="visible"/>
                                      </p:to>
                                    </p:set>
                                    <p:animEffect transition="in" filter="fade">
                                      <p:cBhvr>
                                        <p:cTn id="149" dur="400"/>
                                        <p:tgtEl>
                                          <p:spTgt spid="44"/>
                                        </p:tgtEl>
                                      </p:cBhvr>
                                    </p:animEffect>
                                  </p:childTnLst>
                                </p:cTn>
                              </p:par>
                            </p:childTnLst>
                          </p:cTn>
                        </p:par>
                      </p:childTnLst>
                    </p:cTn>
                  </p:par>
                  <p:par>
                    <p:cTn id="150" fill="hold">
                      <p:stCondLst>
                        <p:cond delay="indefinite"/>
                      </p:stCondLst>
                      <p:childTnLst>
                        <p:par>
                          <p:cTn id="151" fill="hold">
                            <p:stCondLst>
                              <p:cond delay="0"/>
                            </p:stCondLst>
                            <p:childTnLst>
                              <p:par>
                                <p:cTn id="152" presetID="22" presetClass="entr" presetSubtype="8" fill="hold" grpId="0" nodeType="clickEffect">
                                  <p:stCondLst>
                                    <p:cond delay="0"/>
                                  </p:stCondLst>
                                  <p:childTnLst>
                                    <p:set>
                                      <p:cBhvr>
                                        <p:cTn id="153" dur="1" fill="hold">
                                          <p:stCondLst>
                                            <p:cond delay="0"/>
                                          </p:stCondLst>
                                        </p:cTn>
                                        <p:tgtEl>
                                          <p:spTgt spid="71"/>
                                        </p:tgtEl>
                                        <p:attrNameLst>
                                          <p:attrName>style.visibility</p:attrName>
                                        </p:attrNameLst>
                                      </p:cBhvr>
                                      <p:to>
                                        <p:strVal val="visible"/>
                                      </p:to>
                                    </p:set>
                                    <p:animEffect transition="in" filter="wipe(left)">
                                      <p:cBhvr>
                                        <p:cTn id="154" dur="500"/>
                                        <p:tgtEl>
                                          <p:spTgt spid="71"/>
                                        </p:tgtEl>
                                      </p:cBhvr>
                                    </p:animEffect>
                                  </p:childTnLst>
                                </p:cTn>
                              </p:par>
                            </p:childTnLst>
                          </p:cTn>
                        </p:par>
                      </p:childTnLst>
                    </p:cTn>
                  </p:par>
                  <p:par>
                    <p:cTn id="155" fill="hold">
                      <p:stCondLst>
                        <p:cond delay="indefinite"/>
                      </p:stCondLst>
                      <p:childTnLst>
                        <p:par>
                          <p:cTn id="156" fill="hold">
                            <p:stCondLst>
                              <p:cond delay="0"/>
                            </p:stCondLst>
                            <p:childTnLst>
                              <p:par>
                                <p:cTn id="157" presetID="1" presetClass="entr" presetSubtype="0" fill="hold" grpId="0" nodeType="clickEffect">
                                  <p:stCondLst>
                                    <p:cond delay="0"/>
                                  </p:stCondLst>
                                  <p:childTnLst>
                                    <p:set>
                                      <p:cBhvr>
                                        <p:cTn id="158" dur="1" fill="hold">
                                          <p:stCondLst>
                                            <p:cond delay="0"/>
                                          </p:stCondLst>
                                        </p:cTn>
                                        <p:tgtEl>
                                          <p:spTgt spid="63"/>
                                        </p:tgtEl>
                                        <p:attrNameLst>
                                          <p:attrName>style.visibility</p:attrName>
                                        </p:attrNameLst>
                                      </p:cBhvr>
                                      <p:to>
                                        <p:strVal val="visible"/>
                                      </p:to>
                                    </p:set>
                                  </p:childTnLst>
                                </p:cTn>
                              </p:par>
                            </p:childTnLst>
                          </p:cTn>
                        </p:par>
                      </p:childTnLst>
                    </p:cTn>
                  </p:par>
                  <p:par>
                    <p:cTn id="159" fill="hold">
                      <p:stCondLst>
                        <p:cond delay="indefinite"/>
                      </p:stCondLst>
                      <p:childTnLst>
                        <p:par>
                          <p:cTn id="160" fill="hold">
                            <p:stCondLst>
                              <p:cond delay="0"/>
                            </p:stCondLst>
                            <p:childTnLst>
                              <p:par>
                                <p:cTn id="161" presetID="1" presetClass="entr" presetSubtype="0" fill="hold" grpId="0" nodeType="clickEffect">
                                  <p:stCondLst>
                                    <p:cond delay="0"/>
                                  </p:stCondLst>
                                  <p:childTnLst>
                                    <p:set>
                                      <p:cBhvr>
                                        <p:cTn id="162" dur="1" fill="hold">
                                          <p:stCondLst>
                                            <p:cond delay="0"/>
                                          </p:stCondLst>
                                        </p:cTn>
                                        <p:tgtEl>
                                          <p:spTgt spid="45"/>
                                        </p:tgtEl>
                                        <p:attrNameLst>
                                          <p:attrName>style.visibility</p:attrName>
                                        </p:attrNameLst>
                                      </p:cBhvr>
                                      <p:to>
                                        <p:strVal val="visible"/>
                                      </p:to>
                                    </p:set>
                                  </p:childTnLst>
                                </p:cTn>
                              </p:par>
                            </p:childTnLst>
                          </p:cTn>
                        </p:par>
                      </p:childTnLst>
                    </p:cTn>
                  </p:par>
                  <p:par>
                    <p:cTn id="163" fill="hold">
                      <p:stCondLst>
                        <p:cond delay="indefinite"/>
                      </p:stCondLst>
                      <p:childTnLst>
                        <p:par>
                          <p:cTn id="164" fill="hold">
                            <p:stCondLst>
                              <p:cond delay="0"/>
                            </p:stCondLst>
                            <p:childTnLst>
                              <p:par>
                                <p:cTn id="165" presetID="1" presetClass="entr" presetSubtype="0" fill="hold" grpId="0" nodeType="clickEffect">
                                  <p:stCondLst>
                                    <p:cond delay="0"/>
                                  </p:stCondLst>
                                  <p:childTnLst>
                                    <p:set>
                                      <p:cBhvr>
                                        <p:cTn id="166" dur="1" fill="hold">
                                          <p:stCondLst>
                                            <p:cond delay="0"/>
                                          </p:stCondLst>
                                        </p:cTn>
                                        <p:tgtEl>
                                          <p:spTgt spid="68"/>
                                        </p:tgtEl>
                                        <p:attrNameLst>
                                          <p:attrName>style.visibility</p:attrName>
                                        </p:attrNameLst>
                                      </p:cBhvr>
                                      <p:to>
                                        <p:strVal val="visible"/>
                                      </p:to>
                                    </p:set>
                                  </p:childTnLst>
                                </p:cTn>
                              </p:par>
                            </p:childTnLst>
                          </p:cTn>
                        </p:par>
                      </p:childTnLst>
                    </p:cTn>
                  </p:par>
                  <p:par>
                    <p:cTn id="167" fill="hold">
                      <p:stCondLst>
                        <p:cond delay="indefinite"/>
                      </p:stCondLst>
                      <p:childTnLst>
                        <p:par>
                          <p:cTn id="168" fill="hold">
                            <p:stCondLst>
                              <p:cond delay="0"/>
                            </p:stCondLst>
                            <p:childTnLst>
                              <p:par>
                                <p:cTn id="169" presetID="1" presetClass="entr" presetSubtype="0" fill="hold" grpId="0" nodeType="clickEffect">
                                  <p:stCondLst>
                                    <p:cond delay="0"/>
                                  </p:stCondLst>
                                  <p:childTnLst>
                                    <p:set>
                                      <p:cBhvr>
                                        <p:cTn id="170" dur="1" fill="hold">
                                          <p:stCondLst>
                                            <p:cond delay="0"/>
                                          </p:stCondLst>
                                        </p:cTn>
                                        <p:tgtEl>
                                          <p:spTgt spid="69"/>
                                        </p:tgtEl>
                                        <p:attrNameLst>
                                          <p:attrName>style.visibility</p:attrName>
                                        </p:attrNameLst>
                                      </p:cBhvr>
                                      <p:to>
                                        <p:strVal val="visible"/>
                                      </p:to>
                                    </p:set>
                                  </p:childTnLst>
                                </p:cTn>
                              </p:par>
                            </p:childTnLst>
                          </p:cTn>
                        </p:par>
                      </p:childTnLst>
                    </p:cTn>
                  </p:par>
                  <p:par>
                    <p:cTn id="171" fill="hold">
                      <p:stCondLst>
                        <p:cond delay="indefinite"/>
                      </p:stCondLst>
                      <p:childTnLst>
                        <p:par>
                          <p:cTn id="172" fill="hold">
                            <p:stCondLst>
                              <p:cond delay="0"/>
                            </p:stCondLst>
                            <p:childTnLst>
                              <p:par>
                                <p:cTn id="173" presetID="1" presetClass="exit" presetSubtype="0" fill="hold" grpId="1" nodeType="clickEffect">
                                  <p:stCondLst>
                                    <p:cond delay="0"/>
                                  </p:stCondLst>
                                  <p:childTnLst>
                                    <p:set>
                                      <p:cBhvr>
                                        <p:cTn id="174" dur="1" fill="hold">
                                          <p:stCondLst>
                                            <p:cond delay="0"/>
                                          </p:stCondLst>
                                        </p:cTn>
                                        <p:tgtEl>
                                          <p:spTgt spid="71"/>
                                        </p:tgtEl>
                                        <p:attrNameLst>
                                          <p:attrName>style.visibility</p:attrName>
                                        </p:attrNameLst>
                                      </p:cBhvr>
                                      <p:to>
                                        <p:strVal val="hidden"/>
                                      </p:to>
                                    </p:set>
                                  </p:childTnLst>
                                </p:cTn>
                              </p:par>
                              <p:par>
                                <p:cTn id="175" presetID="1" presetClass="exit" presetSubtype="0" fill="hold" grpId="0" nodeType="withEffect">
                                  <p:stCondLst>
                                    <p:cond delay="0"/>
                                  </p:stCondLst>
                                  <p:childTnLst>
                                    <p:set>
                                      <p:cBhvr>
                                        <p:cTn id="176" dur="1" fill="hold">
                                          <p:stCondLst>
                                            <p:cond delay="0"/>
                                          </p:stCondLst>
                                        </p:cTn>
                                        <p:tgtEl>
                                          <p:spTgt spid="44"/>
                                        </p:tgtEl>
                                        <p:attrNameLst>
                                          <p:attrName>style.visibility</p:attrName>
                                        </p:attrNameLst>
                                      </p:cBhvr>
                                      <p:to>
                                        <p:strVal val="hidden"/>
                                      </p:to>
                                    </p:set>
                                  </p:childTnLst>
                                </p:cTn>
                              </p:par>
                              <p:par>
                                <p:cTn id="177" presetID="1" presetClass="exit" presetSubtype="0" fill="hold" grpId="0" nodeType="withEffect">
                                  <p:stCondLst>
                                    <p:cond delay="0"/>
                                  </p:stCondLst>
                                  <p:childTnLst>
                                    <p:set>
                                      <p:cBhvr>
                                        <p:cTn id="178" dur="1" fill="hold">
                                          <p:stCondLst>
                                            <p:cond delay="0"/>
                                          </p:stCondLst>
                                        </p:cTn>
                                        <p:tgtEl>
                                          <p:spTgt spid="42"/>
                                        </p:tgtEl>
                                        <p:attrNameLst>
                                          <p:attrName>style.visibility</p:attrName>
                                        </p:attrNameLst>
                                      </p:cBhvr>
                                      <p:to>
                                        <p:strVal val="hidden"/>
                                      </p:to>
                                    </p:set>
                                  </p:childTnLst>
                                </p:cTn>
                              </p:par>
                            </p:childTnLst>
                          </p:cTn>
                        </p:par>
                      </p:childTnLst>
                    </p:cTn>
                  </p:par>
                  <p:par>
                    <p:cTn id="179" fill="hold">
                      <p:stCondLst>
                        <p:cond delay="indefinite"/>
                      </p:stCondLst>
                      <p:childTnLst>
                        <p:par>
                          <p:cTn id="180" fill="hold">
                            <p:stCondLst>
                              <p:cond delay="0"/>
                            </p:stCondLst>
                            <p:childTnLst>
                              <p:par>
                                <p:cTn id="181" presetID="1" presetClass="entr" presetSubtype="0" fill="hold" grpId="0" nodeType="clickEffect">
                                  <p:stCondLst>
                                    <p:cond delay="0"/>
                                  </p:stCondLst>
                                  <p:childTnLst>
                                    <p:set>
                                      <p:cBhvr>
                                        <p:cTn id="182" dur="1" fill="hold">
                                          <p:stCondLst>
                                            <p:cond delay="0"/>
                                          </p:stCondLst>
                                        </p:cTn>
                                        <p:tgtEl>
                                          <p:spTgt spid="84"/>
                                        </p:tgtEl>
                                        <p:attrNameLst>
                                          <p:attrName>style.visibility</p:attrName>
                                        </p:attrNameLst>
                                      </p:cBhvr>
                                      <p:to>
                                        <p:strVal val="visible"/>
                                      </p:to>
                                    </p:set>
                                  </p:childTnLst>
                                </p:cTn>
                              </p:par>
                            </p:childTnLst>
                          </p:cTn>
                        </p:par>
                      </p:childTnLst>
                    </p:cTn>
                  </p:par>
                  <p:par>
                    <p:cTn id="183" fill="hold">
                      <p:stCondLst>
                        <p:cond delay="indefinite"/>
                      </p:stCondLst>
                      <p:childTnLst>
                        <p:par>
                          <p:cTn id="184" fill="hold">
                            <p:stCondLst>
                              <p:cond delay="0"/>
                            </p:stCondLst>
                            <p:childTnLst>
                              <p:par>
                                <p:cTn id="185" presetID="1" presetClass="entr" presetSubtype="0" fill="hold" grpId="0" nodeType="clickEffect">
                                  <p:stCondLst>
                                    <p:cond delay="0"/>
                                  </p:stCondLst>
                                  <p:childTnLst>
                                    <p:set>
                                      <p:cBhvr>
                                        <p:cTn id="186" dur="1" fill="hold">
                                          <p:stCondLst>
                                            <p:cond delay="0"/>
                                          </p:stCondLst>
                                        </p:cTn>
                                        <p:tgtEl>
                                          <p:spTgt spid="72"/>
                                        </p:tgtEl>
                                        <p:attrNameLst>
                                          <p:attrName>style.visibility</p:attrName>
                                        </p:attrNameLst>
                                      </p:cBhvr>
                                      <p:to>
                                        <p:strVal val="visible"/>
                                      </p:to>
                                    </p:set>
                                  </p:childTnLst>
                                </p:cTn>
                              </p:par>
                            </p:childTnLst>
                          </p:cTn>
                        </p:par>
                      </p:childTnLst>
                    </p:cTn>
                  </p:par>
                  <p:par>
                    <p:cTn id="187" fill="hold">
                      <p:stCondLst>
                        <p:cond delay="indefinite"/>
                      </p:stCondLst>
                      <p:childTnLst>
                        <p:par>
                          <p:cTn id="188" fill="hold">
                            <p:stCondLst>
                              <p:cond delay="0"/>
                            </p:stCondLst>
                            <p:childTnLst>
                              <p:par>
                                <p:cTn id="189" presetID="1" presetClass="entr" presetSubtype="0" fill="hold" grpId="0" nodeType="clickEffect">
                                  <p:stCondLst>
                                    <p:cond delay="0"/>
                                  </p:stCondLst>
                                  <p:childTnLst>
                                    <p:set>
                                      <p:cBhvr>
                                        <p:cTn id="190" dur="1" fill="hold">
                                          <p:stCondLst>
                                            <p:cond delay="0"/>
                                          </p:stCondLst>
                                        </p:cTn>
                                        <p:tgtEl>
                                          <p:spTgt spid="75"/>
                                        </p:tgtEl>
                                        <p:attrNameLst>
                                          <p:attrName>style.visibility</p:attrName>
                                        </p:attrNameLst>
                                      </p:cBhvr>
                                      <p:to>
                                        <p:strVal val="visible"/>
                                      </p:to>
                                    </p:set>
                                  </p:childTnLst>
                                </p:cTn>
                              </p:par>
                            </p:childTnLst>
                          </p:cTn>
                        </p:par>
                      </p:childTnLst>
                    </p:cTn>
                  </p:par>
                  <p:par>
                    <p:cTn id="191" fill="hold">
                      <p:stCondLst>
                        <p:cond delay="indefinite"/>
                      </p:stCondLst>
                      <p:childTnLst>
                        <p:par>
                          <p:cTn id="192" fill="hold">
                            <p:stCondLst>
                              <p:cond delay="0"/>
                            </p:stCondLst>
                            <p:childTnLst>
                              <p:par>
                                <p:cTn id="193" presetID="1" presetClass="entr" presetSubtype="0" fill="hold" grpId="0" nodeType="clickEffect">
                                  <p:stCondLst>
                                    <p:cond delay="0"/>
                                  </p:stCondLst>
                                  <p:childTnLst>
                                    <p:set>
                                      <p:cBhvr>
                                        <p:cTn id="194" dur="1" fill="hold">
                                          <p:stCondLst>
                                            <p:cond delay="0"/>
                                          </p:stCondLst>
                                        </p:cTn>
                                        <p:tgtEl>
                                          <p:spTgt spid="76"/>
                                        </p:tgtEl>
                                        <p:attrNameLst>
                                          <p:attrName>style.visibility</p:attrName>
                                        </p:attrNameLst>
                                      </p:cBhvr>
                                      <p:to>
                                        <p:strVal val="visible"/>
                                      </p:to>
                                    </p:set>
                                  </p:childTnLst>
                                </p:cTn>
                              </p:par>
                            </p:childTnLst>
                          </p:cTn>
                        </p:par>
                      </p:childTnLst>
                    </p:cTn>
                  </p:par>
                  <p:par>
                    <p:cTn id="195" fill="hold">
                      <p:stCondLst>
                        <p:cond delay="indefinite"/>
                      </p:stCondLst>
                      <p:childTnLst>
                        <p:par>
                          <p:cTn id="196" fill="hold">
                            <p:stCondLst>
                              <p:cond delay="0"/>
                            </p:stCondLst>
                            <p:childTnLst>
                              <p:par>
                                <p:cTn id="197" presetID="1" presetClass="entr" presetSubtype="0" fill="hold" grpId="0" nodeType="clickEffect">
                                  <p:stCondLst>
                                    <p:cond delay="0"/>
                                  </p:stCondLst>
                                  <p:childTnLst>
                                    <p:set>
                                      <p:cBhvr>
                                        <p:cTn id="198" dur="1" fill="hold">
                                          <p:stCondLst>
                                            <p:cond delay="0"/>
                                          </p:stCondLst>
                                        </p:cTn>
                                        <p:tgtEl>
                                          <p:spTgt spid="77"/>
                                        </p:tgtEl>
                                        <p:attrNameLst>
                                          <p:attrName>style.visibility</p:attrName>
                                        </p:attrNameLst>
                                      </p:cBhvr>
                                      <p:to>
                                        <p:strVal val="visible"/>
                                      </p:to>
                                    </p:set>
                                  </p:childTnLst>
                                </p:cTn>
                              </p:par>
                            </p:childTnLst>
                          </p:cTn>
                        </p:par>
                      </p:childTnLst>
                    </p:cTn>
                  </p:par>
                  <p:par>
                    <p:cTn id="199" fill="hold">
                      <p:stCondLst>
                        <p:cond delay="indefinite"/>
                      </p:stCondLst>
                      <p:childTnLst>
                        <p:par>
                          <p:cTn id="200" fill="hold">
                            <p:stCondLst>
                              <p:cond delay="0"/>
                            </p:stCondLst>
                            <p:childTnLst>
                              <p:par>
                                <p:cTn id="201" presetID="1" presetClass="entr" presetSubtype="0" fill="hold" grpId="0" nodeType="clickEffect">
                                  <p:stCondLst>
                                    <p:cond delay="0"/>
                                  </p:stCondLst>
                                  <p:childTnLst>
                                    <p:set>
                                      <p:cBhvr>
                                        <p:cTn id="202" dur="1" fill="hold">
                                          <p:stCondLst>
                                            <p:cond delay="0"/>
                                          </p:stCondLst>
                                        </p:cTn>
                                        <p:tgtEl>
                                          <p:spTgt spid="80"/>
                                        </p:tgtEl>
                                        <p:attrNameLst>
                                          <p:attrName>style.visibility</p:attrName>
                                        </p:attrNameLst>
                                      </p:cBhvr>
                                      <p:to>
                                        <p:strVal val="visible"/>
                                      </p:to>
                                    </p:set>
                                  </p:childTnLst>
                                </p:cTn>
                              </p:par>
                            </p:childTnLst>
                          </p:cTn>
                        </p:par>
                      </p:childTnLst>
                    </p:cTn>
                  </p:par>
                  <p:par>
                    <p:cTn id="203" fill="hold">
                      <p:stCondLst>
                        <p:cond delay="indefinite"/>
                      </p:stCondLst>
                      <p:childTnLst>
                        <p:par>
                          <p:cTn id="204" fill="hold">
                            <p:stCondLst>
                              <p:cond delay="0"/>
                            </p:stCondLst>
                            <p:childTnLst>
                              <p:par>
                                <p:cTn id="205" presetID="1" presetClass="entr" presetSubtype="0" fill="hold" grpId="0" nodeType="clickEffect">
                                  <p:stCondLst>
                                    <p:cond delay="0"/>
                                  </p:stCondLst>
                                  <p:childTnLst>
                                    <p:set>
                                      <p:cBhvr>
                                        <p:cTn id="206" dur="1" fill="hold">
                                          <p:stCondLst>
                                            <p:cond delay="0"/>
                                          </p:stCondLst>
                                        </p:cTn>
                                        <p:tgtEl>
                                          <p:spTgt spid="81"/>
                                        </p:tgtEl>
                                        <p:attrNameLst>
                                          <p:attrName>style.visibility</p:attrName>
                                        </p:attrNameLst>
                                      </p:cBhvr>
                                      <p:to>
                                        <p:strVal val="visible"/>
                                      </p:to>
                                    </p:set>
                                  </p:childTnLst>
                                </p:cTn>
                              </p:par>
                            </p:childTnLst>
                          </p:cTn>
                        </p:par>
                      </p:childTnLst>
                    </p:cTn>
                  </p:par>
                  <p:par>
                    <p:cTn id="207" fill="hold">
                      <p:stCondLst>
                        <p:cond delay="indefinite"/>
                      </p:stCondLst>
                      <p:childTnLst>
                        <p:par>
                          <p:cTn id="208" fill="hold">
                            <p:stCondLst>
                              <p:cond delay="0"/>
                            </p:stCondLst>
                            <p:childTnLst>
                              <p:par>
                                <p:cTn id="209" presetID="1" presetClass="entr" presetSubtype="0" fill="hold" grpId="0" nodeType="clickEffect">
                                  <p:stCondLst>
                                    <p:cond delay="0"/>
                                  </p:stCondLst>
                                  <p:childTnLst>
                                    <p:set>
                                      <p:cBhvr>
                                        <p:cTn id="210" dur="1" fill="hold">
                                          <p:stCondLst>
                                            <p:cond delay="0"/>
                                          </p:stCondLst>
                                        </p:cTn>
                                        <p:tgtEl>
                                          <p:spTgt spid="85"/>
                                        </p:tgtEl>
                                        <p:attrNameLst>
                                          <p:attrName>style.visibility</p:attrName>
                                        </p:attrNameLst>
                                      </p:cBhvr>
                                      <p:to>
                                        <p:strVal val="visible"/>
                                      </p:to>
                                    </p:set>
                                  </p:childTnLst>
                                </p:cTn>
                              </p:par>
                            </p:childTnLst>
                          </p:cTn>
                        </p:par>
                      </p:childTnLst>
                    </p:cTn>
                  </p:par>
                  <p:par>
                    <p:cTn id="211" fill="hold">
                      <p:stCondLst>
                        <p:cond delay="indefinite"/>
                      </p:stCondLst>
                      <p:childTnLst>
                        <p:par>
                          <p:cTn id="212" fill="hold">
                            <p:stCondLst>
                              <p:cond delay="0"/>
                            </p:stCondLst>
                            <p:childTnLst>
                              <p:par>
                                <p:cTn id="213" presetID="10" presetClass="entr" presetSubtype="0" fill="hold" nodeType="clickEffect">
                                  <p:stCondLst>
                                    <p:cond delay="0"/>
                                  </p:stCondLst>
                                  <p:childTnLst>
                                    <p:set>
                                      <p:cBhvr>
                                        <p:cTn id="214" dur="1" fill="hold">
                                          <p:stCondLst>
                                            <p:cond delay="0"/>
                                          </p:stCondLst>
                                        </p:cTn>
                                        <p:tgtEl>
                                          <p:spTgt spid="101"/>
                                        </p:tgtEl>
                                        <p:attrNameLst>
                                          <p:attrName>style.visibility</p:attrName>
                                        </p:attrNameLst>
                                      </p:cBhvr>
                                      <p:to>
                                        <p:strVal val="visible"/>
                                      </p:to>
                                    </p:set>
                                    <p:animEffect transition="in" filter="fade">
                                      <p:cBhvr>
                                        <p:cTn id="215" dur="500"/>
                                        <p:tgtEl>
                                          <p:spTgt spid="101"/>
                                        </p:tgtEl>
                                      </p:cBhvr>
                                    </p:animEffect>
                                  </p:childTnLst>
                                </p:cTn>
                              </p:par>
                            </p:childTnLst>
                          </p:cTn>
                        </p:par>
                      </p:childTnLst>
                    </p:cTn>
                  </p:par>
                  <p:par>
                    <p:cTn id="216" fill="hold">
                      <p:stCondLst>
                        <p:cond delay="indefinite"/>
                      </p:stCondLst>
                      <p:childTnLst>
                        <p:par>
                          <p:cTn id="217" fill="hold">
                            <p:stCondLst>
                              <p:cond delay="0"/>
                            </p:stCondLst>
                            <p:childTnLst>
                              <p:par>
                                <p:cTn id="218" presetID="1" presetClass="exit" presetSubtype="0" fill="hold" nodeType="clickEffect">
                                  <p:stCondLst>
                                    <p:cond delay="0"/>
                                  </p:stCondLst>
                                  <p:childTnLst>
                                    <p:set>
                                      <p:cBhvr>
                                        <p:cTn id="219" dur="1" fill="hold">
                                          <p:stCondLst>
                                            <p:cond delay="0"/>
                                          </p:stCondLst>
                                        </p:cTn>
                                        <p:tgtEl>
                                          <p:spTgt spid="101"/>
                                        </p:tgtEl>
                                        <p:attrNameLst>
                                          <p:attrName>style.visibility</p:attrName>
                                        </p:attrNameLst>
                                      </p:cBhvr>
                                      <p:to>
                                        <p:strVal val="hidden"/>
                                      </p:to>
                                    </p:set>
                                  </p:childTnLst>
                                </p:cTn>
                              </p:par>
                            </p:childTnLst>
                          </p:cTn>
                        </p:par>
                      </p:childTnLst>
                    </p:cTn>
                  </p:par>
                  <p:par>
                    <p:cTn id="220" fill="hold">
                      <p:stCondLst>
                        <p:cond delay="indefinite"/>
                      </p:stCondLst>
                      <p:childTnLst>
                        <p:par>
                          <p:cTn id="221" fill="hold">
                            <p:stCondLst>
                              <p:cond delay="0"/>
                            </p:stCondLst>
                            <p:childTnLst>
                              <p:par>
                                <p:cTn id="222" presetID="10" presetClass="entr" presetSubtype="0" fill="hold" nodeType="clickEffect">
                                  <p:stCondLst>
                                    <p:cond delay="0"/>
                                  </p:stCondLst>
                                  <p:childTnLst>
                                    <p:set>
                                      <p:cBhvr>
                                        <p:cTn id="223" dur="1" fill="hold">
                                          <p:stCondLst>
                                            <p:cond delay="0"/>
                                          </p:stCondLst>
                                        </p:cTn>
                                        <p:tgtEl>
                                          <p:spTgt spid="89"/>
                                        </p:tgtEl>
                                        <p:attrNameLst>
                                          <p:attrName>style.visibility</p:attrName>
                                        </p:attrNameLst>
                                      </p:cBhvr>
                                      <p:to>
                                        <p:strVal val="visible"/>
                                      </p:to>
                                    </p:set>
                                    <p:animEffect transition="in" filter="fade">
                                      <p:cBhvr>
                                        <p:cTn id="224" dur="500"/>
                                        <p:tgtEl>
                                          <p:spTgt spid="89"/>
                                        </p:tgtEl>
                                      </p:cBhvr>
                                    </p:animEffect>
                                  </p:childTnLst>
                                </p:cTn>
                              </p:par>
                            </p:childTnLst>
                          </p:cTn>
                        </p:par>
                      </p:childTnLst>
                    </p:cTn>
                  </p:par>
                  <p:par>
                    <p:cTn id="225" fill="hold">
                      <p:stCondLst>
                        <p:cond delay="indefinite"/>
                      </p:stCondLst>
                      <p:childTnLst>
                        <p:par>
                          <p:cTn id="226" fill="hold">
                            <p:stCondLst>
                              <p:cond delay="0"/>
                            </p:stCondLst>
                            <p:childTnLst>
                              <p:par>
                                <p:cTn id="227" presetID="1" presetClass="entr" presetSubtype="0" fill="hold" grpId="0" nodeType="clickEffect">
                                  <p:stCondLst>
                                    <p:cond delay="0"/>
                                  </p:stCondLst>
                                  <p:childTnLst>
                                    <p:set>
                                      <p:cBhvr>
                                        <p:cTn id="228" dur="1" fill="hold">
                                          <p:stCondLst>
                                            <p:cond delay="0"/>
                                          </p:stCondLst>
                                        </p:cTn>
                                        <p:tgtEl>
                                          <p:spTgt spid="88"/>
                                        </p:tgtEl>
                                        <p:attrNameLst>
                                          <p:attrName>style.visibility</p:attrName>
                                        </p:attrNameLst>
                                      </p:cBhvr>
                                      <p:to>
                                        <p:strVal val="visible"/>
                                      </p:to>
                                    </p:set>
                                  </p:childTnLst>
                                </p:cTn>
                              </p:par>
                            </p:childTnLst>
                          </p:cTn>
                        </p:par>
                      </p:childTnLst>
                    </p:cTn>
                  </p:par>
                  <p:par>
                    <p:cTn id="229" fill="hold">
                      <p:stCondLst>
                        <p:cond delay="indefinite"/>
                      </p:stCondLst>
                      <p:childTnLst>
                        <p:par>
                          <p:cTn id="230" fill="hold">
                            <p:stCondLst>
                              <p:cond delay="0"/>
                            </p:stCondLst>
                            <p:childTnLst>
                              <p:par>
                                <p:cTn id="231" presetID="22" presetClass="entr" presetSubtype="8" fill="hold" grpId="0" nodeType="clickEffect">
                                  <p:stCondLst>
                                    <p:cond delay="0"/>
                                  </p:stCondLst>
                                  <p:childTnLst>
                                    <p:set>
                                      <p:cBhvr>
                                        <p:cTn id="232" dur="1" fill="hold">
                                          <p:stCondLst>
                                            <p:cond delay="0"/>
                                          </p:stCondLst>
                                        </p:cTn>
                                        <p:tgtEl>
                                          <p:spTgt spid="95"/>
                                        </p:tgtEl>
                                        <p:attrNameLst>
                                          <p:attrName>style.visibility</p:attrName>
                                        </p:attrNameLst>
                                      </p:cBhvr>
                                      <p:to>
                                        <p:strVal val="visible"/>
                                      </p:to>
                                    </p:set>
                                    <p:animEffect transition="in" filter="wipe(left)">
                                      <p:cBhvr>
                                        <p:cTn id="233" dur="500"/>
                                        <p:tgtEl>
                                          <p:spTgt spid="95"/>
                                        </p:tgtEl>
                                      </p:cBhvr>
                                    </p:animEffect>
                                  </p:childTnLst>
                                </p:cTn>
                              </p:par>
                            </p:childTnLst>
                          </p:cTn>
                        </p:par>
                      </p:childTnLst>
                    </p:cTn>
                  </p:par>
                  <p:par>
                    <p:cTn id="234" fill="hold">
                      <p:stCondLst>
                        <p:cond delay="indefinite"/>
                      </p:stCondLst>
                      <p:childTnLst>
                        <p:par>
                          <p:cTn id="235" fill="hold">
                            <p:stCondLst>
                              <p:cond delay="0"/>
                            </p:stCondLst>
                            <p:childTnLst>
                              <p:par>
                                <p:cTn id="236" presetID="1" presetClass="exit" presetSubtype="0" fill="hold" nodeType="clickEffect">
                                  <p:stCondLst>
                                    <p:cond delay="0"/>
                                  </p:stCondLst>
                                  <p:childTnLst>
                                    <p:set>
                                      <p:cBhvr>
                                        <p:cTn id="237" dur="1" fill="hold">
                                          <p:stCondLst>
                                            <p:cond delay="0"/>
                                          </p:stCondLst>
                                        </p:cTn>
                                        <p:tgtEl>
                                          <p:spTgt spid="89"/>
                                        </p:tgtEl>
                                        <p:attrNameLst>
                                          <p:attrName>style.visibility</p:attrName>
                                        </p:attrNameLst>
                                      </p:cBhvr>
                                      <p:to>
                                        <p:strVal val="hidden"/>
                                      </p:to>
                                    </p:set>
                                  </p:childTnLst>
                                </p:cTn>
                              </p:par>
                            </p:childTnLst>
                          </p:cTn>
                        </p:par>
                      </p:childTnLst>
                    </p:cTn>
                  </p:par>
                  <p:par>
                    <p:cTn id="238" fill="hold">
                      <p:stCondLst>
                        <p:cond delay="indefinite"/>
                      </p:stCondLst>
                      <p:childTnLst>
                        <p:par>
                          <p:cTn id="239" fill="hold">
                            <p:stCondLst>
                              <p:cond delay="0"/>
                            </p:stCondLst>
                            <p:childTnLst>
                              <p:par>
                                <p:cTn id="240" presetID="10" presetClass="entr" presetSubtype="0" fill="hold" nodeType="clickEffect">
                                  <p:stCondLst>
                                    <p:cond delay="0"/>
                                  </p:stCondLst>
                                  <p:childTnLst>
                                    <p:set>
                                      <p:cBhvr>
                                        <p:cTn id="241" dur="1" fill="hold">
                                          <p:stCondLst>
                                            <p:cond delay="0"/>
                                          </p:stCondLst>
                                        </p:cTn>
                                        <p:tgtEl>
                                          <p:spTgt spid="92"/>
                                        </p:tgtEl>
                                        <p:attrNameLst>
                                          <p:attrName>style.visibility</p:attrName>
                                        </p:attrNameLst>
                                      </p:cBhvr>
                                      <p:to>
                                        <p:strVal val="visible"/>
                                      </p:to>
                                    </p:set>
                                    <p:animEffect transition="in" filter="fade">
                                      <p:cBhvr>
                                        <p:cTn id="242" dur="500"/>
                                        <p:tgtEl>
                                          <p:spTgt spid="92"/>
                                        </p:tgtEl>
                                      </p:cBhvr>
                                    </p:animEffect>
                                  </p:childTnLst>
                                </p:cTn>
                              </p:par>
                            </p:childTnLst>
                          </p:cTn>
                        </p:par>
                      </p:childTnLst>
                    </p:cTn>
                  </p:par>
                  <p:par>
                    <p:cTn id="243" fill="hold">
                      <p:stCondLst>
                        <p:cond delay="indefinite"/>
                      </p:stCondLst>
                      <p:childTnLst>
                        <p:par>
                          <p:cTn id="244" fill="hold">
                            <p:stCondLst>
                              <p:cond delay="0"/>
                            </p:stCondLst>
                            <p:childTnLst>
                              <p:par>
                                <p:cTn id="245" presetID="10" presetClass="exit" presetSubtype="0" fill="hold" nodeType="clickEffect">
                                  <p:stCondLst>
                                    <p:cond delay="0"/>
                                  </p:stCondLst>
                                  <p:childTnLst>
                                    <p:animEffect transition="out" filter="fade">
                                      <p:cBhvr>
                                        <p:cTn id="246" dur="500"/>
                                        <p:tgtEl>
                                          <p:spTgt spid="92"/>
                                        </p:tgtEl>
                                      </p:cBhvr>
                                    </p:animEffect>
                                    <p:set>
                                      <p:cBhvr>
                                        <p:cTn id="247" dur="1" fill="hold">
                                          <p:stCondLst>
                                            <p:cond delay="499"/>
                                          </p:stCondLst>
                                        </p:cTn>
                                        <p:tgtEl>
                                          <p:spTgt spid="92"/>
                                        </p:tgtEl>
                                        <p:attrNameLst>
                                          <p:attrName>style.visibility</p:attrName>
                                        </p:attrNameLst>
                                      </p:cBhvr>
                                      <p:to>
                                        <p:strVal val="hidden"/>
                                      </p:to>
                                    </p:set>
                                  </p:childTnLst>
                                </p:cTn>
                              </p:par>
                            </p:childTnLst>
                          </p:cTn>
                        </p:par>
                      </p:childTnLst>
                    </p:cTn>
                  </p:par>
                  <p:par>
                    <p:cTn id="248" fill="hold">
                      <p:stCondLst>
                        <p:cond delay="indefinite"/>
                      </p:stCondLst>
                      <p:childTnLst>
                        <p:par>
                          <p:cTn id="249" fill="hold">
                            <p:stCondLst>
                              <p:cond delay="0"/>
                            </p:stCondLst>
                            <p:childTnLst>
                              <p:par>
                                <p:cTn id="250" presetID="10" presetClass="entr" presetSubtype="0" fill="hold" nodeType="clickEffect">
                                  <p:stCondLst>
                                    <p:cond delay="0"/>
                                  </p:stCondLst>
                                  <p:childTnLst>
                                    <p:set>
                                      <p:cBhvr>
                                        <p:cTn id="251" dur="1" fill="hold">
                                          <p:stCondLst>
                                            <p:cond delay="0"/>
                                          </p:stCondLst>
                                        </p:cTn>
                                        <p:tgtEl>
                                          <p:spTgt spid="96"/>
                                        </p:tgtEl>
                                        <p:attrNameLst>
                                          <p:attrName>style.visibility</p:attrName>
                                        </p:attrNameLst>
                                      </p:cBhvr>
                                      <p:to>
                                        <p:strVal val="visible"/>
                                      </p:to>
                                    </p:set>
                                    <p:animEffect transition="in" filter="fade">
                                      <p:cBhvr>
                                        <p:cTn id="252" dur="500"/>
                                        <p:tgtEl>
                                          <p:spTgt spid="96"/>
                                        </p:tgtEl>
                                      </p:cBhvr>
                                    </p:animEffect>
                                  </p:childTnLst>
                                </p:cTn>
                              </p:par>
                            </p:childTnLst>
                          </p:cTn>
                        </p:par>
                      </p:childTnLst>
                    </p:cTn>
                  </p:par>
                  <p:par>
                    <p:cTn id="253" fill="hold">
                      <p:stCondLst>
                        <p:cond delay="indefinite"/>
                      </p:stCondLst>
                      <p:childTnLst>
                        <p:par>
                          <p:cTn id="254" fill="hold">
                            <p:stCondLst>
                              <p:cond delay="0"/>
                            </p:stCondLst>
                            <p:childTnLst>
                              <p:par>
                                <p:cTn id="255" presetID="1" presetClass="entr" presetSubtype="0" fill="hold" grpId="0" nodeType="clickEffect">
                                  <p:stCondLst>
                                    <p:cond delay="0"/>
                                  </p:stCondLst>
                                  <p:childTnLst>
                                    <p:set>
                                      <p:cBhvr>
                                        <p:cTn id="256" dur="1" fill="hold">
                                          <p:stCondLst>
                                            <p:cond delay="0"/>
                                          </p:stCondLst>
                                        </p:cTn>
                                        <p:tgtEl>
                                          <p:spTgt spid="110"/>
                                        </p:tgtEl>
                                        <p:attrNameLst>
                                          <p:attrName>style.visibility</p:attrName>
                                        </p:attrNameLst>
                                      </p:cBhvr>
                                      <p:to>
                                        <p:strVal val="visible"/>
                                      </p:to>
                                    </p:set>
                                  </p:childTnLst>
                                </p:cTn>
                              </p:par>
                            </p:childTnLst>
                          </p:cTn>
                        </p:par>
                      </p:childTnLst>
                    </p:cTn>
                  </p:par>
                  <p:par>
                    <p:cTn id="257" fill="hold">
                      <p:stCondLst>
                        <p:cond delay="indefinite"/>
                      </p:stCondLst>
                      <p:childTnLst>
                        <p:par>
                          <p:cTn id="258" fill="hold">
                            <p:stCondLst>
                              <p:cond delay="0"/>
                            </p:stCondLst>
                            <p:childTnLst>
                              <p:par>
                                <p:cTn id="259" presetID="1" presetClass="entr" presetSubtype="0" fill="hold" grpId="0" nodeType="clickEffect">
                                  <p:stCondLst>
                                    <p:cond delay="0"/>
                                  </p:stCondLst>
                                  <p:childTnLst>
                                    <p:set>
                                      <p:cBhvr>
                                        <p:cTn id="260" dur="1" fill="hold">
                                          <p:stCondLst>
                                            <p:cond delay="0"/>
                                          </p:stCondLst>
                                        </p:cTn>
                                        <p:tgtEl>
                                          <p:spTgt spid="104"/>
                                        </p:tgtEl>
                                        <p:attrNameLst>
                                          <p:attrName>style.visibility</p:attrName>
                                        </p:attrNameLst>
                                      </p:cBhvr>
                                      <p:to>
                                        <p:strVal val="visible"/>
                                      </p:to>
                                    </p:set>
                                  </p:childTnLst>
                                </p:cTn>
                              </p:par>
                            </p:childTnLst>
                          </p:cTn>
                        </p:par>
                      </p:childTnLst>
                    </p:cTn>
                  </p:par>
                  <p:par>
                    <p:cTn id="261" fill="hold">
                      <p:stCondLst>
                        <p:cond delay="indefinite"/>
                      </p:stCondLst>
                      <p:childTnLst>
                        <p:par>
                          <p:cTn id="262" fill="hold">
                            <p:stCondLst>
                              <p:cond delay="0"/>
                            </p:stCondLst>
                            <p:childTnLst>
                              <p:par>
                                <p:cTn id="263" presetID="1" presetClass="entr" presetSubtype="0" fill="hold" grpId="0" nodeType="clickEffect">
                                  <p:stCondLst>
                                    <p:cond delay="0"/>
                                  </p:stCondLst>
                                  <p:childTnLst>
                                    <p:set>
                                      <p:cBhvr>
                                        <p:cTn id="264" dur="1" fill="hold">
                                          <p:stCondLst>
                                            <p:cond delay="0"/>
                                          </p:stCondLst>
                                        </p:cTn>
                                        <p:tgtEl>
                                          <p:spTgt spid="105"/>
                                        </p:tgtEl>
                                        <p:attrNameLst>
                                          <p:attrName>style.visibility</p:attrName>
                                        </p:attrNameLst>
                                      </p:cBhvr>
                                      <p:to>
                                        <p:strVal val="visible"/>
                                      </p:to>
                                    </p:set>
                                  </p:childTnLst>
                                </p:cTn>
                              </p:par>
                            </p:childTnLst>
                          </p:cTn>
                        </p:par>
                      </p:childTnLst>
                    </p:cTn>
                  </p:par>
                  <p:par>
                    <p:cTn id="265" fill="hold">
                      <p:stCondLst>
                        <p:cond delay="indefinite"/>
                      </p:stCondLst>
                      <p:childTnLst>
                        <p:par>
                          <p:cTn id="266" fill="hold">
                            <p:stCondLst>
                              <p:cond delay="0"/>
                            </p:stCondLst>
                            <p:childTnLst>
                              <p:par>
                                <p:cTn id="267" presetID="1" presetClass="entr" presetSubtype="0" fill="hold" grpId="0" nodeType="clickEffect">
                                  <p:stCondLst>
                                    <p:cond delay="0"/>
                                  </p:stCondLst>
                                  <p:childTnLst>
                                    <p:set>
                                      <p:cBhvr>
                                        <p:cTn id="268" dur="1" fill="hold">
                                          <p:stCondLst>
                                            <p:cond delay="0"/>
                                          </p:stCondLst>
                                        </p:cTn>
                                        <p:tgtEl>
                                          <p:spTgt spid="106"/>
                                        </p:tgtEl>
                                        <p:attrNameLst>
                                          <p:attrName>style.visibility</p:attrName>
                                        </p:attrNameLst>
                                      </p:cBhvr>
                                      <p:to>
                                        <p:strVal val="visible"/>
                                      </p:to>
                                    </p:set>
                                  </p:childTnLst>
                                </p:cTn>
                              </p:par>
                            </p:childTnLst>
                          </p:cTn>
                        </p:par>
                      </p:childTnLst>
                    </p:cTn>
                  </p:par>
                  <p:par>
                    <p:cTn id="269" fill="hold">
                      <p:stCondLst>
                        <p:cond delay="indefinite"/>
                      </p:stCondLst>
                      <p:childTnLst>
                        <p:par>
                          <p:cTn id="270" fill="hold">
                            <p:stCondLst>
                              <p:cond delay="0"/>
                            </p:stCondLst>
                            <p:childTnLst>
                              <p:par>
                                <p:cTn id="271" presetID="1" presetClass="entr" presetSubtype="0" fill="hold" grpId="0" nodeType="clickEffect">
                                  <p:stCondLst>
                                    <p:cond delay="0"/>
                                  </p:stCondLst>
                                  <p:childTnLst>
                                    <p:set>
                                      <p:cBhvr>
                                        <p:cTn id="272" dur="1" fill="hold">
                                          <p:stCondLst>
                                            <p:cond delay="0"/>
                                          </p:stCondLst>
                                        </p:cTn>
                                        <p:tgtEl>
                                          <p:spTgt spid="107"/>
                                        </p:tgtEl>
                                        <p:attrNameLst>
                                          <p:attrName>style.visibility</p:attrName>
                                        </p:attrNameLst>
                                      </p:cBhvr>
                                      <p:to>
                                        <p:strVal val="visible"/>
                                      </p:to>
                                    </p:set>
                                  </p:childTnLst>
                                </p:cTn>
                              </p:par>
                            </p:childTnLst>
                          </p:cTn>
                        </p:par>
                      </p:childTnLst>
                    </p:cTn>
                  </p:par>
                  <p:par>
                    <p:cTn id="273" fill="hold">
                      <p:stCondLst>
                        <p:cond delay="indefinite"/>
                      </p:stCondLst>
                      <p:childTnLst>
                        <p:par>
                          <p:cTn id="274" fill="hold">
                            <p:stCondLst>
                              <p:cond delay="0"/>
                            </p:stCondLst>
                            <p:childTnLst>
                              <p:par>
                                <p:cTn id="275" presetID="1" presetClass="entr" presetSubtype="0" fill="hold" grpId="0" nodeType="clickEffect">
                                  <p:stCondLst>
                                    <p:cond delay="0"/>
                                  </p:stCondLst>
                                  <p:childTnLst>
                                    <p:set>
                                      <p:cBhvr>
                                        <p:cTn id="276" dur="1" fill="hold">
                                          <p:stCondLst>
                                            <p:cond delay="0"/>
                                          </p:stCondLst>
                                        </p:cTn>
                                        <p:tgtEl>
                                          <p:spTgt spid="108"/>
                                        </p:tgtEl>
                                        <p:attrNameLst>
                                          <p:attrName>style.visibility</p:attrName>
                                        </p:attrNameLst>
                                      </p:cBhvr>
                                      <p:to>
                                        <p:strVal val="visible"/>
                                      </p:to>
                                    </p:set>
                                  </p:childTnLst>
                                </p:cTn>
                              </p:par>
                            </p:childTnLst>
                          </p:cTn>
                        </p:par>
                      </p:childTnLst>
                    </p:cTn>
                  </p:par>
                  <p:par>
                    <p:cTn id="277" fill="hold">
                      <p:stCondLst>
                        <p:cond delay="indefinite"/>
                      </p:stCondLst>
                      <p:childTnLst>
                        <p:par>
                          <p:cTn id="278" fill="hold">
                            <p:stCondLst>
                              <p:cond delay="0"/>
                            </p:stCondLst>
                            <p:childTnLst>
                              <p:par>
                                <p:cTn id="279" presetID="1" presetClass="entr" presetSubtype="0" fill="hold" grpId="0" nodeType="clickEffect">
                                  <p:stCondLst>
                                    <p:cond delay="0"/>
                                  </p:stCondLst>
                                  <p:childTnLst>
                                    <p:set>
                                      <p:cBhvr>
                                        <p:cTn id="280" dur="1" fill="hold">
                                          <p:stCondLst>
                                            <p:cond delay="0"/>
                                          </p:stCondLst>
                                        </p:cTn>
                                        <p:tgtEl>
                                          <p:spTgt spid="109"/>
                                        </p:tgtEl>
                                        <p:attrNameLst>
                                          <p:attrName>style.visibility</p:attrName>
                                        </p:attrNameLst>
                                      </p:cBhvr>
                                      <p:to>
                                        <p:strVal val="visible"/>
                                      </p:to>
                                    </p:set>
                                  </p:childTnLst>
                                </p:cTn>
                              </p:par>
                            </p:childTnLst>
                          </p:cTn>
                        </p:par>
                      </p:childTnLst>
                    </p:cTn>
                  </p:par>
                  <p:par>
                    <p:cTn id="281" fill="hold">
                      <p:stCondLst>
                        <p:cond delay="indefinite"/>
                      </p:stCondLst>
                      <p:childTnLst>
                        <p:par>
                          <p:cTn id="282" fill="hold">
                            <p:stCondLst>
                              <p:cond delay="0"/>
                            </p:stCondLst>
                            <p:childTnLst>
                              <p:par>
                                <p:cTn id="283" presetID="1" presetClass="entr" presetSubtype="0" fill="hold" grpId="0" nodeType="clickEffect">
                                  <p:stCondLst>
                                    <p:cond delay="0"/>
                                  </p:stCondLst>
                                  <p:childTnLst>
                                    <p:set>
                                      <p:cBhvr>
                                        <p:cTn id="284" dur="1" fill="hold">
                                          <p:stCondLst>
                                            <p:cond delay="0"/>
                                          </p:stCondLst>
                                        </p:cTn>
                                        <p:tgtEl>
                                          <p:spTgt spid="111"/>
                                        </p:tgtEl>
                                        <p:attrNameLst>
                                          <p:attrName>style.visibility</p:attrName>
                                        </p:attrNameLst>
                                      </p:cBhvr>
                                      <p:to>
                                        <p:strVal val="visible"/>
                                      </p:to>
                                    </p:set>
                                  </p:childTnLst>
                                </p:cTn>
                              </p:par>
                            </p:childTnLst>
                          </p:cTn>
                        </p:par>
                      </p:childTnLst>
                    </p:cTn>
                  </p:par>
                  <p:par>
                    <p:cTn id="285" fill="hold">
                      <p:stCondLst>
                        <p:cond delay="indefinite"/>
                      </p:stCondLst>
                      <p:childTnLst>
                        <p:par>
                          <p:cTn id="286" fill="hold">
                            <p:stCondLst>
                              <p:cond delay="0"/>
                            </p:stCondLst>
                            <p:childTnLst>
                              <p:par>
                                <p:cTn id="287" presetID="1" presetClass="exit" presetSubtype="0" fill="hold" grpId="1" nodeType="clickEffect">
                                  <p:stCondLst>
                                    <p:cond delay="0"/>
                                  </p:stCondLst>
                                  <p:childTnLst>
                                    <p:set>
                                      <p:cBhvr>
                                        <p:cTn id="288" dur="1" fill="hold">
                                          <p:stCondLst>
                                            <p:cond delay="0"/>
                                          </p:stCondLst>
                                        </p:cTn>
                                        <p:tgtEl>
                                          <p:spTgt spid="95"/>
                                        </p:tgtEl>
                                        <p:attrNameLst>
                                          <p:attrName>style.visibility</p:attrName>
                                        </p:attrNameLst>
                                      </p:cBhvr>
                                      <p:to>
                                        <p:strVal val="hidden"/>
                                      </p:to>
                                    </p:set>
                                  </p:childTnLst>
                                </p:cTn>
                              </p:par>
                              <p:par>
                                <p:cTn id="289" presetID="1" presetClass="exit" presetSubtype="0" fill="hold" grpId="1" nodeType="withEffect">
                                  <p:stCondLst>
                                    <p:cond delay="0"/>
                                  </p:stCondLst>
                                  <p:childTnLst>
                                    <p:set>
                                      <p:cBhvr>
                                        <p:cTn id="290" dur="1" fill="hold">
                                          <p:stCondLst>
                                            <p:cond delay="0"/>
                                          </p:stCondLst>
                                        </p:cTn>
                                        <p:tgtEl>
                                          <p:spTgt spid="88"/>
                                        </p:tgtEl>
                                        <p:attrNameLst>
                                          <p:attrName>style.visibility</p:attrName>
                                        </p:attrNameLst>
                                      </p:cBhvr>
                                      <p:to>
                                        <p:strVal val="hidden"/>
                                      </p:to>
                                    </p:set>
                                  </p:childTnLst>
                                </p:cTn>
                              </p:par>
                              <p:par>
                                <p:cTn id="291" presetID="10" presetClass="exit" presetSubtype="0" fill="hold" nodeType="withEffect">
                                  <p:stCondLst>
                                    <p:cond delay="0"/>
                                  </p:stCondLst>
                                  <p:childTnLst>
                                    <p:animEffect transition="out" filter="fade">
                                      <p:cBhvr>
                                        <p:cTn id="292" dur="500"/>
                                        <p:tgtEl>
                                          <p:spTgt spid="96"/>
                                        </p:tgtEl>
                                      </p:cBhvr>
                                    </p:animEffect>
                                    <p:set>
                                      <p:cBhvr>
                                        <p:cTn id="293" dur="1" fill="hold">
                                          <p:stCondLst>
                                            <p:cond delay="499"/>
                                          </p:stCondLst>
                                        </p:cTn>
                                        <p:tgtEl>
                                          <p:spTgt spid="96"/>
                                        </p:tgtEl>
                                        <p:attrNameLst>
                                          <p:attrName>style.visibility</p:attrName>
                                        </p:attrNameLst>
                                      </p:cBhvr>
                                      <p:to>
                                        <p:strVal val="hidden"/>
                                      </p:to>
                                    </p:set>
                                  </p:childTnLst>
                                </p:cTn>
                              </p:par>
                            </p:childTnLst>
                          </p:cTn>
                        </p:par>
                      </p:childTnLst>
                    </p:cTn>
                  </p:par>
                  <p:par>
                    <p:cTn id="294" fill="hold">
                      <p:stCondLst>
                        <p:cond delay="indefinite"/>
                      </p:stCondLst>
                      <p:childTnLst>
                        <p:par>
                          <p:cTn id="295" fill="hold">
                            <p:stCondLst>
                              <p:cond delay="0"/>
                            </p:stCondLst>
                            <p:childTnLst>
                              <p:par>
                                <p:cTn id="296" presetID="1" presetClass="entr" presetSubtype="0" fill="hold" grpId="0" nodeType="clickEffect">
                                  <p:stCondLst>
                                    <p:cond delay="0"/>
                                  </p:stCondLst>
                                  <p:childTnLst>
                                    <p:set>
                                      <p:cBhvr>
                                        <p:cTn id="297" dur="1" fill="hold">
                                          <p:stCondLst>
                                            <p:cond delay="0"/>
                                          </p:stCondLst>
                                        </p:cTn>
                                        <p:tgtEl>
                                          <p:spTgt spid="120"/>
                                        </p:tgtEl>
                                        <p:attrNameLst>
                                          <p:attrName>style.visibility</p:attrName>
                                        </p:attrNameLst>
                                      </p:cBhvr>
                                      <p:to>
                                        <p:strVal val="visible"/>
                                      </p:to>
                                    </p:set>
                                  </p:childTnLst>
                                </p:cTn>
                              </p:par>
                            </p:childTnLst>
                          </p:cTn>
                        </p:par>
                      </p:childTnLst>
                    </p:cTn>
                  </p:par>
                  <p:par>
                    <p:cTn id="298" fill="hold">
                      <p:stCondLst>
                        <p:cond delay="indefinite"/>
                      </p:stCondLst>
                      <p:childTnLst>
                        <p:par>
                          <p:cTn id="299" fill="hold">
                            <p:stCondLst>
                              <p:cond delay="0"/>
                            </p:stCondLst>
                            <p:childTnLst>
                              <p:par>
                                <p:cTn id="300" presetID="1" presetClass="entr" presetSubtype="0" fill="hold" grpId="0" nodeType="clickEffect">
                                  <p:stCondLst>
                                    <p:cond delay="0"/>
                                  </p:stCondLst>
                                  <p:childTnLst>
                                    <p:set>
                                      <p:cBhvr>
                                        <p:cTn id="301" dur="1" fill="hold">
                                          <p:stCondLst>
                                            <p:cond delay="0"/>
                                          </p:stCondLst>
                                        </p:cTn>
                                        <p:tgtEl>
                                          <p:spTgt spid="114"/>
                                        </p:tgtEl>
                                        <p:attrNameLst>
                                          <p:attrName>style.visibility</p:attrName>
                                        </p:attrNameLst>
                                      </p:cBhvr>
                                      <p:to>
                                        <p:strVal val="visible"/>
                                      </p:to>
                                    </p:set>
                                  </p:childTnLst>
                                </p:cTn>
                              </p:par>
                            </p:childTnLst>
                          </p:cTn>
                        </p:par>
                      </p:childTnLst>
                    </p:cTn>
                  </p:par>
                  <p:par>
                    <p:cTn id="302" fill="hold">
                      <p:stCondLst>
                        <p:cond delay="indefinite"/>
                      </p:stCondLst>
                      <p:childTnLst>
                        <p:par>
                          <p:cTn id="303" fill="hold">
                            <p:stCondLst>
                              <p:cond delay="0"/>
                            </p:stCondLst>
                            <p:childTnLst>
                              <p:par>
                                <p:cTn id="304" presetID="1" presetClass="entr" presetSubtype="0" fill="hold" grpId="0" nodeType="clickEffect">
                                  <p:stCondLst>
                                    <p:cond delay="0"/>
                                  </p:stCondLst>
                                  <p:childTnLst>
                                    <p:set>
                                      <p:cBhvr>
                                        <p:cTn id="305" dur="1" fill="hold">
                                          <p:stCondLst>
                                            <p:cond delay="0"/>
                                          </p:stCondLst>
                                        </p:cTn>
                                        <p:tgtEl>
                                          <p:spTgt spid="115"/>
                                        </p:tgtEl>
                                        <p:attrNameLst>
                                          <p:attrName>style.visibility</p:attrName>
                                        </p:attrNameLst>
                                      </p:cBhvr>
                                      <p:to>
                                        <p:strVal val="visible"/>
                                      </p:to>
                                    </p:set>
                                  </p:childTnLst>
                                </p:cTn>
                              </p:par>
                            </p:childTnLst>
                          </p:cTn>
                        </p:par>
                      </p:childTnLst>
                    </p:cTn>
                  </p:par>
                  <p:par>
                    <p:cTn id="306" fill="hold">
                      <p:stCondLst>
                        <p:cond delay="indefinite"/>
                      </p:stCondLst>
                      <p:childTnLst>
                        <p:par>
                          <p:cTn id="307" fill="hold">
                            <p:stCondLst>
                              <p:cond delay="0"/>
                            </p:stCondLst>
                            <p:childTnLst>
                              <p:par>
                                <p:cTn id="308" presetID="1" presetClass="entr" presetSubtype="0" fill="hold" grpId="0" nodeType="clickEffect">
                                  <p:stCondLst>
                                    <p:cond delay="0"/>
                                  </p:stCondLst>
                                  <p:childTnLst>
                                    <p:set>
                                      <p:cBhvr>
                                        <p:cTn id="309" dur="1" fill="hold">
                                          <p:stCondLst>
                                            <p:cond delay="0"/>
                                          </p:stCondLst>
                                        </p:cTn>
                                        <p:tgtEl>
                                          <p:spTgt spid="116"/>
                                        </p:tgtEl>
                                        <p:attrNameLst>
                                          <p:attrName>style.visibility</p:attrName>
                                        </p:attrNameLst>
                                      </p:cBhvr>
                                      <p:to>
                                        <p:strVal val="visible"/>
                                      </p:to>
                                    </p:set>
                                  </p:childTnLst>
                                </p:cTn>
                              </p:par>
                            </p:childTnLst>
                          </p:cTn>
                        </p:par>
                      </p:childTnLst>
                    </p:cTn>
                  </p:par>
                  <p:par>
                    <p:cTn id="310" fill="hold">
                      <p:stCondLst>
                        <p:cond delay="indefinite"/>
                      </p:stCondLst>
                      <p:childTnLst>
                        <p:par>
                          <p:cTn id="311" fill="hold">
                            <p:stCondLst>
                              <p:cond delay="0"/>
                            </p:stCondLst>
                            <p:childTnLst>
                              <p:par>
                                <p:cTn id="312" presetID="1" presetClass="entr" presetSubtype="0" fill="hold" grpId="0" nodeType="clickEffect">
                                  <p:stCondLst>
                                    <p:cond delay="0"/>
                                  </p:stCondLst>
                                  <p:childTnLst>
                                    <p:set>
                                      <p:cBhvr>
                                        <p:cTn id="313" dur="1" fill="hold">
                                          <p:stCondLst>
                                            <p:cond delay="0"/>
                                          </p:stCondLst>
                                        </p:cTn>
                                        <p:tgtEl>
                                          <p:spTgt spid="117"/>
                                        </p:tgtEl>
                                        <p:attrNameLst>
                                          <p:attrName>style.visibility</p:attrName>
                                        </p:attrNameLst>
                                      </p:cBhvr>
                                      <p:to>
                                        <p:strVal val="visible"/>
                                      </p:to>
                                    </p:set>
                                  </p:childTnLst>
                                </p:cTn>
                              </p:par>
                            </p:childTnLst>
                          </p:cTn>
                        </p:par>
                      </p:childTnLst>
                    </p:cTn>
                  </p:par>
                  <p:par>
                    <p:cTn id="314" fill="hold">
                      <p:stCondLst>
                        <p:cond delay="indefinite"/>
                      </p:stCondLst>
                      <p:childTnLst>
                        <p:par>
                          <p:cTn id="315" fill="hold">
                            <p:stCondLst>
                              <p:cond delay="0"/>
                            </p:stCondLst>
                            <p:childTnLst>
                              <p:par>
                                <p:cTn id="316" presetID="1" presetClass="entr" presetSubtype="0" fill="hold" grpId="0" nodeType="clickEffect">
                                  <p:stCondLst>
                                    <p:cond delay="0"/>
                                  </p:stCondLst>
                                  <p:childTnLst>
                                    <p:set>
                                      <p:cBhvr>
                                        <p:cTn id="317" dur="1" fill="hold">
                                          <p:stCondLst>
                                            <p:cond delay="0"/>
                                          </p:stCondLst>
                                        </p:cTn>
                                        <p:tgtEl>
                                          <p:spTgt spid="118"/>
                                        </p:tgtEl>
                                        <p:attrNameLst>
                                          <p:attrName>style.visibility</p:attrName>
                                        </p:attrNameLst>
                                      </p:cBhvr>
                                      <p:to>
                                        <p:strVal val="visible"/>
                                      </p:to>
                                    </p:set>
                                  </p:childTnLst>
                                </p:cTn>
                              </p:par>
                            </p:childTnLst>
                          </p:cTn>
                        </p:par>
                      </p:childTnLst>
                    </p:cTn>
                  </p:par>
                  <p:par>
                    <p:cTn id="318" fill="hold">
                      <p:stCondLst>
                        <p:cond delay="indefinite"/>
                      </p:stCondLst>
                      <p:childTnLst>
                        <p:par>
                          <p:cTn id="319" fill="hold">
                            <p:stCondLst>
                              <p:cond delay="0"/>
                            </p:stCondLst>
                            <p:childTnLst>
                              <p:par>
                                <p:cTn id="320" presetID="10" presetClass="entr" presetSubtype="0" fill="hold" nodeType="clickEffect">
                                  <p:stCondLst>
                                    <p:cond delay="0"/>
                                  </p:stCondLst>
                                  <p:childTnLst>
                                    <p:set>
                                      <p:cBhvr>
                                        <p:cTn id="321" dur="1" fill="hold">
                                          <p:stCondLst>
                                            <p:cond delay="0"/>
                                          </p:stCondLst>
                                        </p:cTn>
                                        <p:tgtEl>
                                          <p:spTgt spid="125"/>
                                        </p:tgtEl>
                                        <p:attrNameLst>
                                          <p:attrName>style.visibility</p:attrName>
                                        </p:attrNameLst>
                                      </p:cBhvr>
                                      <p:to>
                                        <p:strVal val="visible"/>
                                      </p:to>
                                    </p:set>
                                    <p:animEffect transition="in" filter="fade">
                                      <p:cBhvr>
                                        <p:cTn id="322" dur="500"/>
                                        <p:tgtEl>
                                          <p:spTgt spid="125"/>
                                        </p:tgtEl>
                                      </p:cBhvr>
                                    </p:animEffect>
                                  </p:childTnLst>
                                </p:cTn>
                              </p:par>
                            </p:childTnLst>
                          </p:cTn>
                        </p:par>
                      </p:childTnLst>
                    </p:cTn>
                  </p:par>
                  <p:par>
                    <p:cTn id="323" fill="hold">
                      <p:stCondLst>
                        <p:cond delay="indefinite"/>
                      </p:stCondLst>
                      <p:childTnLst>
                        <p:par>
                          <p:cTn id="324" fill="hold">
                            <p:stCondLst>
                              <p:cond delay="0"/>
                            </p:stCondLst>
                            <p:childTnLst>
                              <p:par>
                                <p:cTn id="325" presetID="1" presetClass="entr" presetSubtype="0" fill="hold" grpId="0" nodeType="clickEffect">
                                  <p:stCondLst>
                                    <p:cond delay="0"/>
                                  </p:stCondLst>
                                  <p:childTnLst>
                                    <p:set>
                                      <p:cBhvr>
                                        <p:cTn id="326" dur="1" fill="hold">
                                          <p:stCondLst>
                                            <p:cond delay="0"/>
                                          </p:stCondLst>
                                        </p:cTn>
                                        <p:tgtEl>
                                          <p:spTgt spid="136"/>
                                        </p:tgtEl>
                                        <p:attrNameLst>
                                          <p:attrName>style.visibility</p:attrName>
                                        </p:attrNameLst>
                                      </p:cBhvr>
                                      <p:to>
                                        <p:strVal val="visible"/>
                                      </p:to>
                                    </p:set>
                                  </p:childTnLst>
                                </p:cTn>
                              </p:par>
                            </p:childTnLst>
                          </p:cTn>
                        </p:par>
                      </p:childTnLst>
                    </p:cTn>
                  </p:par>
                  <p:par>
                    <p:cTn id="327" fill="hold">
                      <p:stCondLst>
                        <p:cond delay="indefinite"/>
                      </p:stCondLst>
                      <p:childTnLst>
                        <p:par>
                          <p:cTn id="328" fill="hold">
                            <p:stCondLst>
                              <p:cond delay="0"/>
                            </p:stCondLst>
                            <p:childTnLst>
                              <p:par>
                                <p:cTn id="329" presetID="22" presetClass="entr" presetSubtype="2" fill="hold" grpId="0" nodeType="clickEffect">
                                  <p:stCondLst>
                                    <p:cond delay="0"/>
                                  </p:stCondLst>
                                  <p:childTnLst>
                                    <p:set>
                                      <p:cBhvr>
                                        <p:cTn id="330" dur="1" fill="hold">
                                          <p:stCondLst>
                                            <p:cond delay="0"/>
                                          </p:stCondLst>
                                        </p:cTn>
                                        <p:tgtEl>
                                          <p:spTgt spid="137"/>
                                        </p:tgtEl>
                                        <p:attrNameLst>
                                          <p:attrName>style.visibility</p:attrName>
                                        </p:attrNameLst>
                                      </p:cBhvr>
                                      <p:to>
                                        <p:strVal val="visible"/>
                                      </p:to>
                                    </p:set>
                                    <p:animEffect transition="in" filter="wipe(right)">
                                      <p:cBhvr>
                                        <p:cTn id="331" dur="500"/>
                                        <p:tgtEl>
                                          <p:spTgt spid="137"/>
                                        </p:tgtEl>
                                      </p:cBhvr>
                                    </p:animEffect>
                                  </p:childTnLst>
                                </p:cTn>
                              </p:par>
                            </p:childTnLst>
                          </p:cTn>
                        </p:par>
                      </p:childTnLst>
                    </p:cTn>
                  </p:par>
                  <p:par>
                    <p:cTn id="332" fill="hold">
                      <p:stCondLst>
                        <p:cond delay="indefinite"/>
                      </p:stCondLst>
                      <p:childTnLst>
                        <p:par>
                          <p:cTn id="333" fill="hold">
                            <p:stCondLst>
                              <p:cond delay="0"/>
                            </p:stCondLst>
                            <p:childTnLst>
                              <p:par>
                                <p:cTn id="334" presetID="1" presetClass="exit" presetSubtype="0" fill="hold" nodeType="clickEffect">
                                  <p:stCondLst>
                                    <p:cond delay="0"/>
                                  </p:stCondLst>
                                  <p:childTnLst>
                                    <p:set>
                                      <p:cBhvr>
                                        <p:cTn id="335" dur="1" fill="hold">
                                          <p:stCondLst>
                                            <p:cond delay="0"/>
                                          </p:stCondLst>
                                        </p:cTn>
                                        <p:tgtEl>
                                          <p:spTgt spid="125"/>
                                        </p:tgtEl>
                                        <p:attrNameLst>
                                          <p:attrName>style.visibility</p:attrName>
                                        </p:attrNameLst>
                                      </p:cBhvr>
                                      <p:to>
                                        <p:strVal val="hidden"/>
                                      </p:to>
                                    </p:set>
                                  </p:childTnLst>
                                </p:cTn>
                              </p:par>
                            </p:childTnLst>
                          </p:cTn>
                        </p:par>
                      </p:childTnLst>
                    </p:cTn>
                  </p:par>
                  <p:par>
                    <p:cTn id="336" fill="hold">
                      <p:stCondLst>
                        <p:cond delay="indefinite"/>
                      </p:stCondLst>
                      <p:childTnLst>
                        <p:par>
                          <p:cTn id="337" fill="hold">
                            <p:stCondLst>
                              <p:cond delay="0"/>
                            </p:stCondLst>
                            <p:childTnLst>
                              <p:par>
                                <p:cTn id="338" presetID="10" presetClass="entr" presetSubtype="0" fill="hold" nodeType="clickEffect">
                                  <p:stCondLst>
                                    <p:cond delay="0"/>
                                  </p:stCondLst>
                                  <p:childTnLst>
                                    <p:set>
                                      <p:cBhvr>
                                        <p:cTn id="339" dur="1" fill="hold">
                                          <p:stCondLst>
                                            <p:cond delay="0"/>
                                          </p:stCondLst>
                                        </p:cTn>
                                        <p:tgtEl>
                                          <p:spTgt spid="128"/>
                                        </p:tgtEl>
                                        <p:attrNameLst>
                                          <p:attrName>style.visibility</p:attrName>
                                        </p:attrNameLst>
                                      </p:cBhvr>
                                      <p:to>
                                        <p:strVal val="visible"/>
                                      </p:to>
                                    </p:set>
                                    <p:animEffect transition="in" filter="fade">
                                      <p:cBhvr>
                                        <p:cTn id="340" dur="500"/>
                                        <p:tgtEl>
                                          <p:spTgt spid="128"/>
                                        </p:tgtEl>
                                      </p:cBhvr>
                                    </p:animEffect>
                                  </p:childTnLst>
                                </p:cTn>
                              </p:par>
                            </p:childTnLst>
                          </p:cTn>
                        </p:par>
                      </p:childTnLst>
                    </p:cTn>
                  </p:par>
                  <p:par>
                    <p:cTn id="341" fill="hold">
                      <p:stCondLst>
                        <p:cond delay="indefinite"/>
                      </p:stCondLst>
                      <p:childTnLst>
                        <p:par>
                          <p:cTn id="342" fill="hold">
                            <p:stCondLst>
                              <p:cond delay="0"/>
                            </p:stCondLst>
                            <p:childTnLst>
                              <p:par>
                                <p:cTn id="343" presetID="10" presetClass="exit" presetSubtype="0" fill="hold" nodeType="clickEffect">
                                  <p:stCondLst>
                                    <p:cond delay="0"/>
                                  </p:stCondLst>
                                  <p:childTnLst>
                                    <p:animEffect transition="out" filter="fade">
                                      <p:cBhvr>
                                        <p:cTn id="344" dur="500"/>
                                        <p:tgtEl>
                                          <p:spTgt spid="128"/>
                                        </p:tgtEl>
                                      </p:cBhvr>
                                    </p:animEffect>
                                    <p:set>
                                      <p:cBhvr>
                                        <p:cTn id="345" dur="1" fill="hold">
                                          <p:stCondLst>
                                            <p:cond delay="499"/>
                                          </p:stCondLst>
                                        </p:cTn>
                                        <p:tgtEl>
                                          <p:spTgt spid="128"/>
                                        </p:tgtEl>
                                        <p:attrNameLst>
                                          <p:attrName>style.visibility</p:attrName>
                                        </p:attrNameLst>
                                      </p:cBhvr>
                                      <p:to>
                                        <p:strVal val="hidden"/>
                                      </p:to>
                                    </p:set>
                                  </p:childTnLst>
                                </p:cTn>
                              </p:par>
                            </p:childTnLst>
                          </p:cTn>
                        </p:par>
                      </p:childTnLst>
                    </p:cTn>
                  </p:par>
                  <p:par>
                    <p:cTn id="346" fill="hold">
                      <p:stCondLst>
                        <p:cond delay="indefinite"/>
                      </p:stCondLst>
                      <p:childTnLst>
                        <p:par>
                          <p:cTn id="347" fill="hold">
                            <p:stCondLst>
                              <p:cond delay="0"/>
                            </p:stCondLst>
                            <p:childTnLst>
                              <p:par>
                                <p:cTn id="348" presetID="10" presetClass="entr" presetSubtype="0" fill="hold" nodeType="clickEffect">
                                  <p:stCondLst>
                                    <p:cond delay="0"/>
                                  </p:stCondLst>
                                  <p:childTnLst>
                                    <p:set>
                                      <p:cBhvr>
                                        <p:cTn id="349" dur="1" fill="hold">
                                          <p:stCondLst>
                                            <p:cond delay="0"/>
                                          </p:stCondLst>
                                        </p:cTn>
                                        <p:tgtEl>
                                          <p:spTgt spid="131"/>
                                        </p:tgtEl>
                                        <p:attrNameLst>
                                          <p:attrName>style.visibility</p:attrName>
                                        </p:attrNameLst>
                                      </p:cBhvr>
                                      <p:to>
                                        <p:strVal val="visible"/>
                                      </p:to>
                                    </p:set>
                                    <p:animEffect transition="in" filter="fade">
                                      <p:cBhvr>
                                        <p:cTn id="350" dur="500"/>
                                        <p:tgtEl>
                                          <p:spTgt spid="131"/>
                                        </p:tgtEl>
                                      </p:cBhvr>
                                    </p:animEffect>
                                  </p:childTnLst>
                                </p:cTn>
                              </p:par>
                            </p:childTnLst>
                          </p:cTn>
                        </p:par>
                      </p:childTnLst>
                    </p:cTn>
                  </p:par>
                  <p:par>
                    <p:cTn id="351" fill="hold">
                      <p:stCondLst>
                        <p:cond delay="indefinite"/>
                      </p:stCondLst>
                      <p:childTnLst>
                        <p:par>
                          <p:cTn id="352" fill="hold">
                            <p:stCondLst>
                              <p:cond delay="0"/>
                            </p:stCondLst>
                            <p:childTnLst>
                              <p:par>
                                <p:cTn id="353" presetID="1" presetClass="entr" presetSubtype="0" fill="hold" grpId="0" nodeType="clickEffect">
                                  <p:stCondLst>
                                    <p:cond delay="0"/>
                                  </p:stCondLst>
                                  <p:childTnLst>
                                    <p:set>
                                      <p:cBhvr>
                                        <p:cTn id="354" dur="1" fill="hold">
                                          <p:stCondLst>
                                            <p:cond delay="0"/>
                                          </p:stCondLst>
                                        </p:cTn>
                                        <p:tgtEl>
                                          <p:spTgt spid="143"/>
                                        </p:tgtEl>
                                        <p:attrNameLst>
                                          <p:attrName>style.visibility</p:attrName>
                                        </p:attrNameLst>
                                      </p:cBhvr>
                                      <p:to>
                                        <p:strVal val="visible"/>
                                      </p:to>
                                    </p:set>
                                  </p:childTnLst>
                                </p:cTn>
                              </p:par>
                            </p:childTnLst>
                          </p:cTn>
                        </p:par>
                      </p:childTnLst>
                    </p:cTn>
                  </p:par>
                  <p:par>
                    <p:cTn id="355" fill="hold">
                      <p:stCondLst>
                        <p:cond delay="indefinite"/>
                      </p:stCondLst>
                      <p:childTnLst>
                        <p:par>
                          <p:cTn id="356" fill="hold">
                            <p:stCondLst>
                              <p:cond delay="0"/>
                            </p:stCondLst>
                            <p:childTnLst>
                              <p:par>
                                <p:cTn id="357" presetID="1" presetClass="entr" presetSubtype="0" fill="hold" grpId="0" nodeType="clickEffect">
                                  <p:stCondLst>
                                    <p:cond delay="0"/>
                                  </p:stCondLst>
                                  <p:childTnLst>
                                    <p:set>
                                      <p:cBhvr>
                                        <p:cTn id="358" dur="1" fill="hold">
                                          <p:stCondLst>
                                            <p:cond delay="0"/>
                                          </p:stCondLst>
                                        </p:cTn>
                                        <p:tgtEl>
                                          <p:spTgt spid="138"/>
                                        </p:tgtEl>
                                        <p:attrNameLst>
                                          <p:attrName>style.visibility</p:attrName>
                                        </p:attrNameLst>
                                      </p:cBhvr>
                                      <p:to>
                                        <p:strVal val="visible"/>
                                      </p:to>
                                    </p:set>
                                  </p:childTnLst>
                                </p:cTn>
                              </p:par>
                            </p:childTnLst>
                          </p:cTn>
                        </p:par>
                      </p:childTnLst>
                    </p:cTn>
                  </p:par>
                  <p:par>
                    <p:cTn id="359" fill="hold">
                      <p:stCondLst>
                        <p:cond delay="indefinite"/>
                      </p:stCondLst>
                      <p:childTnLst>
                        <p:par>
                          <p:cTn id="360" fill="hold">
                            <p:stCondLst>
                              <p:cond delay="0"/>
                            </p:stCondLst>
                            <p:childTnLst>
                              <p:par>
                                <p:cTn id="361" presetID="1" presetClass="entr" presetSubtype="0" fill="hold" grpId="0" nodeType="clickEffect">
                                  <p:stCondLst>
                                    <p:cond delay="0"/>
                                  </p:stCondLst>
                                  <p:childTnLst>
                                    <p:set>
                                      <p:cBhvr>
                                        <p:cTn id="362" dur="1" fill="hold">
                                          <p:stCondLst>
                                            <p:cond delay="0"/>
                                          </p:stCondLst>
                                        </p:cTn>
                                        <p:tgtEl>
                                          <p:spTgt spid="139"/>
                                        </p:tgtEl>
                                        <p:attrNameLst>
                                          <p:attrName>style.visibility</p:attrName>
                                        </p:attrNameLst>
                                      </p:cBhvr>
                                      <p:to>
                                        <p:strVal val="visible"/>
                                      </p:to>
                                    </p:set>
                                  </p:childTnLst>
                                </p:cTn>
                              </p:par>
                            </p:childTnLst>
                          </p:cTn>
                        </p:par>
                      </p:childTnLst>
                    </p:cTn>
                  </p:par>
                  <p:par>
                    <p:cTn id="363" fill="hold">
                      <p:stCondLst>
                        <p:cond delay="indefinite"/>
                      </p:stCondLst>
                      <p:childTnLst>
                        <p:par>
                          <p:cTn id="364" fill="hold">
                            <p:stCondLst>
                              <p:cond delay="0"/>
                            </p:stCondLst>
                            <p:childTnLst>
                              <p:par>
                                <p:cTn id="365" presetID="1" presetClass="entr" presetSubtype="0" fill="hold" grpId="0" nodeType="clickEffect">
                                  <p:stCondLst>
                                    <p:cond delay="0"/>
                                  </p:stCondLst>
                                  <p:childTnLst>
                                    <p:set>
                                      <p:cBhvr>
                                        <p:cTn id="366" dur="1" fill="hold">
                                          <p:stCondLst>
                                            <p:cond delay="0"/>
                                          </p:stCondLst>
                                        </p:cTn>
                                        <p:tgtEl>
                                          <p:spTgt spid="140"/>
                                        </p:tgtEl>
                                        <p:attrNameLst>
                                          <p:attrName>style.visibility</p:attrName>
                                        </p:attrNameLst>
                                      </p:cBhvr>
                                      <p:to>
                                        <p:strVal val="visible"/>
                                      </p:to>
                                    </p:set>
                                  </p:childTnLst>
                                </p:cTn>
                              </p:par>
                            </p:childTnLst>
                          </p:cTn>
                        </p:par>
                      </p:childTnLst>
                    </p:cTn>
                  </p:par>
                  <p:par>
                    <p:cTn id="367" fill="hold">
                      <p:stCondLst>
                        <p:cond delay="indefinite"/>
                      </p:stCondLst>
                      <p:childTnLst>
                        <p:par>
                          <p:cTn id="368" fill="hold">
                            <p:stCondLst>
                              <p:cond delay="0"/>
                            </p:stCondLst>
                            <p:childTnLst>
                              <p:par>
                                <p:cTn id="369" presetID="1" presetClass="entr" presetSubtype="0" fill="hold" grpId="0" nodeType="clickEffect">
                                  <p:stCondLst>
                                    <p:cond delay="0"/>
                                  </p:stCondLst>
                                  <p:childTnLst>
                                    <p:set>
                                      <p:cBhvr>
                                        <p:cTn id="370" dur="1" fill="hold">
                                          <p:stCondLst>
                                            <p:cond delay="0"/>
                                          </p:stCondLst>
                                        </p:cTn>
                                        <p:tgtEl>
                                          <p:spTgt spid="141"/>
                                        </p:tgtEl>
                                        <p:attrNameLst>
                                          <p:attrName>style.visibility</p:attrName>
                                        </p:attrNameLst>
                                      </p:cBhvr>
                                      <p:to>
                                        <p:strVal val="visible"/>
                                      </p:to>
                                    </p:set>
                                  </p:childTnLst>
                                </p:cTn>
                              </p:par>
                            </p:childTnLst>
                          </p:cTn>
                        </p:par>
                      </p:childTnLst>
                    </p:cTn>
                  </p:par>
                  <p:par>
                    <p:cTn id="371" fill="hold">
                      <p:stCondLst>
                        <p:cond delay="indefinite"/>
                      </p:stCondLst>
                      <p:childTnLst>
                        <p:par>
                          <p:cTn id="372" fill="hold">
                            <p:stCondLst>
                              <p:cond delay="0"/>
                            </p:stCondLst>
                            <p:childTnLst>
                              <p:par>
                                <p:cTn id="373" presetID="1" presetClass="entr" presetSubtype="0" fill="hold" grpId="0" nodeType="clickEffect">
                                  <p:stCondLst>
                                    <p:cond delay="0"/>
                                  </p:stCondLst>
                                  <p:childTnLst>
                                    <p:set>
                                      <p:cBhvr>
                                        <p:cTn id="374" dur="1" fill="hold">
                                          <p:stCondLst>
                                            <p:cond delay="0"/>
                                          </p:stCondLst>
                                        </p:cTn>
                                        <p:tgtEl>
                                          <p:spTgt spid="142"/>
                                        </p:tgtEl>
                                        <p:attrNameLst>
                                          <p:attrName>style.visibility</p:attrName>
                                        </p:attrNameLst>
                                      </p:cBhvr>
                                      <p:to>
                                        <p:strVal val="visible"/>
                                      </p:to>
                                    </p:set>
                                  </p:childTnLst>
                                </p:cTn>
                              </p:par>
                            </p:childTnLst>
                          </p:cTn>
                        </p:par>
                      </p:childTnLst>
                    </p:cTn>
                  </p:par>
                  <p:par>
                    <p:cTn id="375" fill="hold">
                      <p:stCondLst>
                        <p:cond delay="indefinite"/>
                      </p:stCondLst>
                      <p:childTnLst>
                        <p:par>
                          <p:cTn id="376" fill="hold">
                            <p:stCondLst>
                              <p:cond delay="0"/>
                            </p:stCondLst>
                            <p:childTnLst>
                              <p:par>
                                <p:cTn id="377" presetID="1" presetClass="exit" presetSubtype="0" fill="hold" grpId="1" nodeType="clickEffect">
                                  <p:stCondLst>
                                    <p:cond delay="0"/>
                                  </p:stCondLst>
                                  <p:childTnLst>
                                    <p:set>
                                      <p:cBhvr>
                                        <p:cTn id="378" dur="1" fill="hold">
                                          <p:stCondLst>
                                            <p:cond delay="0"/>
                                          </p:stCondLst>
                                        </p:cTn>
                                        <p:tgtEl>
                                          <p:spTgt spid="137"/>
                                        </p:tgtEl>
                                        <p:attrNameLst>
                                          <p:attrName>style.visibility</p:attrName>
                                        </p:attrNameLst>
                                      </p:cBhvr>
                                      <p:to>
                                        <p:strVal val="hidden"/>
                                      </p:to>
                                    </p:set>
                                  </p:childTnLst>
                                </p:cTn>
                              </p:par>
                              <p:par>
                                <p:cTn id="379" presetID="10" presetClass="exit" presetSubtype="0" fill="hold" nodeType="withEffect">
                                  <p:stCondLst>
                                    <p:cond delay="0"/>
                                  </p:stCondLst>
                                  <p:childTnLst>
                                    <p:animEffect transition="out" filter="fade">
                                      <p:cBhvr>
                                        <p:cTn id="380" dur="500"/>
                                        <p:tgtEl>
                                          <p:spTgt spid="131"/>
                                        </p:tgtEl>
                                      </p:cBhvr>
                                    </p:animEffect>
                                    <p:set>
                                      <p:cBhvr>
                                        <p:cTn id="381" dur="1" fill="hold">
                                          <p:stCondLst>
                                            <p:cond delay="499"/>
                                          </p:stCondLst>
                                        </p:cTn>
                                        <p:tgtEl>
                                          <p:spTgt spid="131"/>
                                        </p:tgtEl>
                                        <p:attrNameLst>
                                          <p:attrName>style.visibility</p:attrName>
                                        </p:attrNameLst>
                                      </p:cBhvr>
                                      <p:to>
                                        <p:strVal val="hidden"/>
                                      </p:to>
                                    </p:set>
                                  </p:childTnLst>
                                </p:cTn>
                              </p:par>
                              <p:par>
                                <p:cTn id="382" presetID="1" presetClass="exit" presetSubtype="0" fill="hold" grpId="1" nodeType="withEffect">
                                  <p:stCondLst>
                                    <p:cond delay="0"/>
                                  </p:stCondLst>
                                  <p:childTnLst>
                                    <p:set>
                                      <p:cBhvr>
                                        <p:cTn id="383" dur="1" fill="hold">
                                          <p:stCondLst>
                                            <p:cond delay="0"/>
                                          </p:stCondLst>
                                        </p:cTn>
                                        <p:tgtEl>
                                          <p:spTgt spid="136"/>
                                        </p:tgtEl>
                                        <p:attrNameLst>
                                          <p:attrName>style.visibility</p:attrName>
                                        </p:attrNameLst>
                                      </p:cBhvr>
                                      <p:to>
                                        <p:strVal val="hidden"/>
                                      </p:to>
                                    </p:set>
                                  </p:childTnLst>
                                </p:cTn>
                              </p:par>
                            </p:childTnLst>
                          </p:cTn>
                        </p:par>
                      </p:childTnLst>
                    </p:cTn>
                  </p:par>
                  <p:par>
                    <p:cTn id="384" fill="hold">
                      <p:stCondLst>
                        <p:cond delay="indefinite"/>
                      </p:stCondLst>
                      <p:childTnLst>
                        <p:par>
                          <p:cTn id="385" fill="hold">
                            <p:stCondLst>
                              <p:cond delay="0"/>
                            </p:stCondLst>
                            <p:childTnLst>
                              <p:par>
                                <p:cTn id="386" presetID="1" presetClass="entr" presetSubtype="0" fill="hold" grpId="0" nodeType="clickEffect">
                                  <p:stCondLst>
                                    <p:cond delay="0"/>
                                  </p:stCondLst>
                                  <p:childTnLst>
                                    <p:set>
                                      <p:cBhvr>
                                        <p:cTn id="387" dur="1" fill="hold">
                                          <p:stCondLst>
                                            <p:cond delay="0"/>
                                          </p:stCondLst>
                                        </p:cTn>
                                        <p:tgtEl>
                                          <p:spTgt spid="151"/>
                                        </p:tgtEl>
                                        <p:attrNameLst>
                                          <p:attrName>style.visibility</p:attrName>
                                        </p:attrNameLst>
                                      </p:cBhvr>
                                      <p:to>
                                        <p:strVal val="visible"/>
                                      </p:to>
                                    </p:set>
                                  </p:childTnLst>
                                </p:cTn>
                              </p:par>
                            </p:childTnLst>
                          </p:cTn>
                        </p:par>
                      </p:childTnLst>
                    </p:cTn>
                  </p:par>
                  <p:par>
                    <p:cTn id="388" fill="hold">
                      <p:stCondLst>
                        <p:cond delay="indefinite"/>
                      </p:stCondLst>
                      <p:childTnLst>
                        <p:par>
                          <p:cTn id="389" fill="hold">
                            <p:stCondLst>
                              <p:cond delay="0"/>
                            </p:stCondLst>
                            <p:childTnLst>
                              <p:par>
                                <p:cTn id="390" presetID="1" presetClass="entr" presetSubtype="0" fill="hold" grpId="0" nodeType="clickEffect">
                                  <p:stCondLst>
                                    <p:cond delay="0"/>
                                  </p:stCondLst>
                                  <p:childTnLst>
                                    <p:set>
                                      <p:cBhvr>
                                        <p:cTn id="391" dur="1" fill="hold">
                                          <p:stCondLst>
                                            <p:cond delay="0"/>
                                          </p:stCondLst>
                                        </p:cTn>
                                        <p:tgtEl>
                                          <p:spTgt spid="146"/>
                                        </p:tgtEl>
                                        <p:attrNameLst>
                                          <p:attrName>style.visibility</p:attrName>
                                        </p:attrNameLst>
                                      </p:cBhvr>
                                      <p:to>
                                        <p:strVal val="visible"/>
                                      </p:to>
                                    </p:set>
                                  </p:childTnLst>
                                </p:cTn>
                              </p:par>
                            </p:childTnLst>
                          </p:cTn>
                        </p:par>
                      </p:childTnLst>
                    </p:cTn>
                  </p:par>
                  <p:par>
                    <p:cTn id="392" fill="hold">
                      <p:stCondLst>
                        <p:cond delay="indefinite"/>
                      </p:stCondLst>
                      <p:childTnLst>
                        <p:par>
                          <p:cTn id="393" fill="hold">
                            <p:stCondLst>
                              <p:cond delay="0"/>
                            </p:stCondLst>
                            <p:childTnLst>
                              <p:par>
                                <p:cTn id="394" presetID="1" presetClass="entr" presetSubtype="0" fill="hold" grpId="0" nodeType="clickEffect">
                                  <p:stCondLst>
                                    <p:cond delay="0"/>
                                  </p:stCondLst>
                                  <p:childTnLst>
                                    <p:set>
                                      <p:cBhvr>
                                        <p:cTn id="395" dur="1" fill="hold">
                                          <p:stCondLst>
                                            <p:cond delay="0"/>
                                          </p:stCondLst>
                                        </p:cTn>
                                        <p:tgtEl>
                                          <p:spTgt spid="149"/>
                                        </p:tgtEl>
                                        <p:attrNameLst>
                                          <p:attrName>style.visibility</p:attrName>
                                        </p:attrNameLst>
                                      </p:cBhvr>
                                      <p:to>
                                        <p:strVal val="visible"/>
                                      </p:to>
                                    </p:set>
                                  </p:childTnLst>
                                </p:cTn>
                              </p:par>
                            </p:childTnLst>
                          </p:cTn>
                        </p:par>
                      </p:childTnLst>
                    </p:cTn>
                  </p:par>
                  <p:par>
                    <p:cTn id="396" fill="hold">
                      <p:stCondLst>
                        <p:cond delay="indefinite"/>
                      </p:stCondLst>
                      <p:childTnLst>
                        <p:par>
                          <p:cTn id="397" fill="hold">
                            <p:stCondLst>
                              <p:cond delay="0"/>
                            </p:stCondLst>
                            <p:childTnLst>
                              <p:par>
                                <p:cTn id="398" presetID="1" presetClass="entr" presetSubtype="0" fill="hold" grpId="0" nodeType="clickEffect">
                                  <p:stCondLst>
                                    <p:cond delay="0"/>
                                  </p:stCondLst>
                                  <p:childTnLst>
                                    <p:set>
                                      <p:cBhvr>
                                        <p:cTn id="399" dur="1" fill="hold">
                                          <p:stCondLst>
                                            <p:cond delay="0"/>
                                          </p:stCondLst>
                                        </p:cTn>
                                        <p:tgtEl>
                                          <p:spTgt spid="150"/>
                                        </p:tgtEl>
                                        <p:attrNameLst>
                                          <p:attrName>style.visibility</p:attrName>
                                        </p:attrNameLst>
                                      </p:cBhvr>
                                      <p:to>
                                        <p:strVal val="visible"/>
                                      </p:to>
                                    </p:set>
                                  </p:childTnLst>
                                </p:cTn>
                              </p:par>
                            </p:childTnLst>
                          </p:cTn>
                        </p:par>
                      </p:childTnLst>
                    </p:cTn>
                  </p:par>
                  <p:par>
                    <p:cTn id="400" fill="hold">
                      <p:stCondLst>
                        <p:cond delay="indefinite"/>
                      </p:stCondLst>
                      <p:childTnLst>
                        <p:par>
                          <p:cTn id="401" fill="hold">
                            <p:stCondLst>
                              <p:cond delay="0"/>
                            </p:stCondLst>
                            <p:childTnLst>
                              <p:par>
                                <p:cTn id="402" presetID="10" presetClass="entr" presetSubtype="0" fill="hold" nodeType="clickEffect">
                                  <p:stCondLst>
                                    <p:cond delay="0"/>
                                  </p:stCondLst>
                                  <p:childTnLst>
                                    <p:set>
                                      <p:cBhvr>
                                        <p:cTn id="403" dur="1" fill="hold">
                                          <p:stCondLst>
                                            <p:cond delay="0"/>
                                          </p:stCondLst>
                                        </p:cTn>
                                        <p:tgtEl>
                                          <p:spTgt spid="153"/>
                                        </p:tgtEl>
                                        <p:attrNameLst>
                                          <p:attrName>style.visibility</p:attrName>
                                        </p:attrNameLst>
                                      </p:cBhvr>
                                      <p:to>
                                        <p:strVal val="visible"/>
                                      </p:to>
                                    </p:set>
                                    <p:animEffect transition="in" filter="fade">
                                      <p:cBhvr>
                                        <p:cTn id="404" dur="500"/>
                                        <p:tgtEl>
                                          <p:spTgt spid="153"/>
                                        </p:tgtEl>
                                      </p:cBhvr>
                                    </p:animEffect>
                                  </p:childTnLst>
                                </p:cTn>
                              </p:par>
                            </p:childTnLst>
                          </p:cTn>
                        </p:par>
                      </p:childTnLst>
                    </p:cTn>
                  </p:par>
                  <p:par>
                    <p:cTn id="405" fill="hold">
                      <p:stCondLst>
                        <p:cond delay="indefinite"/>
                      </p:stCondLst>
                      <p:childTnLst>
                        <p:par>
                          <p:cTn id="406" fill="hold">
                            <p:stCondLst>
                              <p:cond delay="0"/>
                            </p:stCondLst>
                            <p:childTnLst>
                              <p:par>
                                <p:cTn id="407" presetID="1" presetClass="entr" presetSubtype="0" fill="hold" grpId="0" nodeType="clickEffect">
                                  <p:stCondLst>
                                    <p:cond delay="0"/>
                                  </p:stCondLst>
                                  <p:childTnLst>
                                    <p:set>
                                      <p:cBhvr>
                                        <p:cTn id="408" dur="1" fill="hold">
                                          <p:stCondLst>
                                            <p:cond delay="0"/>
                                          </p:stCondLst>
                                        </p:cTn>
                                        <p:tgtEl>
                                          <p:spTgt spid="179"/>
                                        </p:tgtEl>
                                        <p:attrNameLst>
                                          <p:attrName>style.visibility</p:attrName>
                                        </p:attrNameLst>
                                      </p:cBhvr>
                                      <p:to>
                                        <p:strVal val="visible"/>
                                      </p:to>
                                    </p:set>
                                  </p:childTnLst>
                                </p:cTn>
                              </p:par>
                            </p:childTnLst>
                          </p:cTn>
                        </p:par>
                      </p:childTnLst>
                    </p:cTn>
                  </p:par>
                  <p:par>
                    <p:cTn id="409" fill="hold">
                      <p:stCondLst>
                        <p:cond delay="indefinite"/>
                      </p:stCondLst>
                      <p:childTnLst>
                        <p:par>
                          <p:cTn id="410" fill="hold">
                            <p:stCondLst>
                              <p:cond delay="0"/>
                            </p:stCondLst>
                            <p:childTnLst>
                              <p:par>
                                <p:cTn id="411" presetID="22" presetClass="entr" presetSubtype="8" fill="hold" grpId="0" nodeType="clickEffect">
                                  <p:stCondLst>
                                    <p:cond delay="0"/>
                                  </p:stCondLst>
                                  <p:childTnLst>
                                    <p:set>
                                      <p:cBhvr>
                                        <p:cTn id="412" dur="1" fill="hold">
                                          <p:stCondLst>
                                            <p:cond delay="0"/>
                                          </p:stCondLst>
                                        </p:cTn>
                                        <p:tgtEl>
                                          <p:spTgt spid="152"/>
                                        </p:tgtEl>
                                        <p:attrNameLst>
                                          <p:attrName>style.visibility</p:attrName>
                                        </p:attrNameLst>
                                      </p:cBhvr>
                                      <p:to>
                                        <p:strVal val="visible"/>
                                      </p:to>
                                    </p:set>
                                    <p:animEffect transition="in" filter="wipe(left)">
                                      <p:cBhvr>
                                        <p:cTn id="413" dur="500"/>
                                        <p:tgtEl>
                                          <p:spTgt spid="152"/>
                                        </p:tgtEl>
                                      </p:cBhvr>
                                    </p:animEffect>
                                  </p:childTnLst>
                                </p:cTn>
                              </p:par>
                            </p:childTnLst>
                          </p:cTn>
                        </p:par>
                      </p:childTnLst>
                    </p:cTn>
                  </p:par>
                  <p:par>
                    <p:cTn id="414" fill="hold">
                      <p:stCondLst>
                        <p:cond delay="indefinite"/>
                      </p:stCondLst>
                      <p:childTnLst>
                        <p:par>
                          <p:cTn id="415" fill="hold">
                            <p:stCondLst>
                              <p:cond delay="0"/>
                            </p:stCondLst>
                            <p:childTnLst>
                              <p:par>
                                <p:cTn id="416" presetID="1" presetClass="exit" presetSubtype="0" fill="hold" nodeType="clickEffect">
                                  <p:stCondLst>
                                    <p:cond delay="0"/>
                                  </p:stCondLst>
                                  <p:childTnLst>
                                    <p:set>
                                      <p:cBhvr>
                                        <p:cTn id="417" dur="1" fill="hold">
                                          <p:stCondLst>
                                            <p:cond delay="0"/>
                                          </p:stCondLst>
                                        </p:cTn>
                                        <p:tgtEl>
                                          <p:spTgt spid="153"/>
                                        </p:tgtEl>
                                        <p:attrNameLst>
                                          <p:attrName>style.visibility</p:attrName>
                                        </p:attrNameLst>
                                      </p:cBhvr>
                                      <p:to>
                                        <p:strVal val="hidden"/>
                                      </p:to>
                                    </p:set>
                                  </p:childTnLst>
                                </p:cTn>
                              </p:par>
                            </p:childTnLst>
                          </p:cTn>
                        </p:par>
                      </p:childTnLst>
                    </p:cTn>
                  </p:par>
                  <p:par>
                    <p:cTn id="418" fill="hold">
                      <p:stCondLst>
                        <p:cond delay="indefinite"/>
                      </p:stCondLst>
                      <p:childTnLst>
                        <p:par>
                          <p:cTn id="419" fill="hold">
                            <p:stCondLst>
                              <p:cond delay="0"/>
                            </p:stCondLst>
                            <p:childTnLst>
                              <p:par>
                                <p:cTn id="420" presetID="10" presetClass="entr" presetSubtype="0" fill="hold" nodeType="clickEffect">
                                  <p:stCondLst>
                                    <p:cond delay="0"/>
                                  </p:stCondLst>
                                  <p:childTnLst>
                                    <p:set>
                                      <p:cBhvr>
                                        <p:cTn id="421" dur="1" fill="hold">
                                          <p:stCondLst>
                                            <p:cond delay="0"/>
                                          </p:stCondLst>
                                        </p:cTn>
                                        <p:tgtEl>
                                          <p:spTgt spid="156"/>
                                        </p:tgtEl>
                                        <p:attrNameLst>
                                          <p:attrName>style.visibility</p:attrName>
                                        </p:attrNameLst>
                                      </p:cBhvr>
                                      <p:to>
                                        <p:strVal val="visible"/>
                                      </p:to>
                                    </p:set>
                                    <p:animEffect transition="in" filter="fade">
                                      <p:cBhvr>
                                        <p:cTn id="422" dur="500"/>
                                        <p:tgtEl>
                                          <p:spTgt spid="156"/>
                                        </p:tgtEl>
                                      </p:cBhvr>
                                    </p:animEffect>
                                  </p:childTnLst>
                                </p:cTn>
                              </p:par>
                            </p:childTnLst>
                          </p:cTn>
                        </p:par>
                      </p:childTnLst>
                    </p:cTn>
                  </p:par>
                  <p:par>
                    <p:cTn id="423" fill="hold">
                      <p:stCondLst>
                        <p:cond delay="indefinite"/>
                      </p:stCondLst>
                      <p:childTnLst>
                        <p:par>
                          <p:cTn id="424" fill="hold">
                            <p:stCondLst>
                              <p:cond delay="0"/>
                            </p:stCondLst>
                            <p:childTnLst>
                              <p:par>
                                <p:cTn id="425" presetID="10" presetClass="exit" presetSubtype="0" fill="hold" nodeType="clickEffect">
                                  <p:stCondLst>
                                    <p:cond delay="0"/>
                                  </p:stCondLst>
                                  <p:childTnLst>
                                    <p:animEffect transition="out" filter="fade">
                                      <p:cBhvr>
                                        <p:cTn id="426" dur="500"/>
                                        <p:tgtEl>
                                          <p:spTgt spid="156"/>
                                        </p:tgtEl>
                                      </p:cBhvr>
                                    </p:animEffect>
                                    <p:set>
                                      <p:cBhvr>
                                        <p:cTn id="427" dur="1" fill="hold">
                                          <p:stCondLst>
                                            <p:cond delay="499"/>
                                          </p:stCondLst>
                                        </p:cTn>
                                        <p:tgtEl>
                                          <p:spTgt spid="156"/>
                                        </p:tgtEl>
                                        <p:attrNameLst>
                                          <p:attrName>style.visibility</p:attrName>
                                        </p:attrNameLst>
                                      </p:cBhvr>
                                      <p:to>
                                        <p:strVal val="hidden"/>
                                      </p:to>
                                    </p:set>
                                  </p:childTnLst>
                                </p:cTn>
                              </p:par>
                            </p:childTnLst>
                          </p:cTn>
                        </p:par>
                      </p:childTnLst>
                    </p:cTn>
                  </p:par>
                  <p:par>
                    <p:cTn id="428" fill="hold">
                      <p:stCondLst>
                        <p:cond delay="indefinite"/>
                      </p:stCondLst>
                      <p:childTnLst>
                        <p:par>
                          <p:cTn id="429" fill="hold">
                            <p:stCondLst>
                              <p:cond delay="0"/>
                            </p:stCondLst>
                            <p:childTnLst>
                              <p:par>
                                <p:cTn id="430" presetID="10" presetClass="entr" presetSubtype="0" fill="hold" nodeType="clickEffect">
                                  <p:stCondLst>
                                    <p:cond delay="0"/>
                                  </p:stCondLst>
                                  <p:childTnLst>
                                    <p:set>
                                      <p:cBhvr>
                                        <p:cTn id="431" dur="1" fill="hold">
                                          <p:stCondLst>
                                            <p:cond delay="0"/>
                                          </p:stCondLst>
                                        </p:cTn>
                                        <p:tgtEl>
                                          <p:spTgt spid="159"/>
                                        </p:tgtEl>
                                        <p:attrNameLst>
                                          <p:attrName>style.visibility</p:attrName>
                                        </p:attrNameLst>
                                      </p:cBhvr>
                                      <p:to>
                                        <p:strVal val="visible"/>
                                      </p:to>
                                    </p:set>
                                    <p:animEffect transition="in" filter="fade">
                                      <p:cBhvr>
                                        <p:cTn id="432" dur="500"/>
                                        <p:tgtEl>
                                          <p:spTgt spid="159"/>
                                        </p:tgtEl>
                                      </p:cBhvr>
                                    </p:animEffect>
                                  </p:childTnLst>
                                </p:cTn>
                              </p:par>
                            </p:childTnLst>
                          </p:cTn>
                        </p:par>
                      </p:childTnLst>
                    </p:cTn>
                  </p:par>
                  <p:par>
                    <p:cTn id="433" fill="hold">
                      <p:stCondLst>
                        <p:cond delay="indefinite"/>
                      </p:stCondLst>
                      <p:childTnLst>
                        <p:par>
                          <p:cTn id="434" fill="hold">
                            <p:stCondLst>
                              <p:cond delay="0"/>
                            </p:stCondLst>
                            <p:childTnLst>
                              <p:par>
                                <p:cTn id="435" presetID="1" presetClass="entr" presetSubtype="0" fill="hold" grpId="0" nodeType="clickEffect">
                                  <p:stCondLst>
                                    <p:cond delay="0"/>
                                  </p:stCondLst>
                                  <p:childTnLst>
                                    <p:set>
                                      <p:cBhvr>
                                        <p:cTn id="436" dur="1" fill="hold">
                                          <p:stCondLst>
                                            <p:cond delay="0"/>
                                          </p:stCondLst>
                                        </p:cTn>
                                        <p:tgtEl>
                                          <p:spTgt spid="164"/>
                                        </p:tgtEl>
                                        <p:attrNameLst>
                                          <p:attrName>style.visibility</p:attrName>
                                        </p:attrNameLst>
                                      </p:cBhvr>
                                      <p:to>
                                        <p:strVal val="visible"/>
                                      </p:to>
                                    </p:set>
                                  </p:childTnLst>
                                </p:cTn>
                              </p:par>
                            </p:childTnLst>
                          </p:cTn>
                        </p:par>
                      </p:childTnLst>
                    </p:cTn>
                  </p:par>
                  <p:par>
                    <p:cTn id="437" fill="hold">
                      <p:stCondLst>
                        <p:cond delay="indefinite"/>
                      </p:stCondLst>
                      <p:childTnLst>
                        <p:par>
                          <p:cTn id="438" fill="hold">
                            <p:stCondLst>
                              <p:cond delay="0"/>
                            </p:stCondLst>
                            <p:childTnLst>
                              <p:par>
                                <p:cTn id="439" presetID="1" presetClass="entr" presetSubtype="0" fill="hold" grpId="0" nodeType="clickEffect">
                                  <p:stCondLst>
                                    <p:cond delay="0"/>
                                  </p:stCondLst>
                                  <p:childTnLst>
                                    <p:set>
                                      <p:cBhvr>
                                        <p:cTn id="440" dur="1" fill="hold">
                                          <p:stCondLst>
                                            <p:cond delay="0"/>
                                          </p:stCondLst>
                                        </p:cTn>
                                        <p:tgtEl>
                                          <p:spTgt spid="165"/>
                                        </p:tgtEl>
                                        <p:attrNameLst>
                                          <p:attrName>style.visibility</p:attrName>
                                        </p:attrNameLst>
                                      </p:cBhvr>
                                      <p:to>
                                        <p:strVal val="visible"/>
                                      </p:to>
                                    </p:set>
                                  </p:childTnLst>
                                </p:cTn>
                              </p:par>
                            </p:childTnLst>
                          </p:cTn>
                        </p:par>
                      </p:childTnLst>
                    </p:cTn>
                  </p:par>
                  <p:par>
                    <p:cTn id="441" fill="hold">
                      <p:stCondLst>
                        <p:cond delay="indefinite"/>
                      </p:stCondLst>
                      <p:childTnLst>
                        <p:par>
                          <p:cTn id="442" fill="hold">
                            <p:stCondLst>
                              <p:cond delay="0"/>
                            </p:stCondLst>
                            <p:childTnLst>
                              <p:par>
                                <p:cTn id="443" presetID="1" presetClass="entr" presetSubtype="0" fill="hold" grpId="0" nodeType="clickEffect">
                                  <p:stCondLst>
                                    <p:cond delay="0"/>
                                  </p:stCondLst>
                                  <p:childTnLst>
                                    <p:set>
                                      <p:cBhvr>
                                        <p:cTn id="444" dur="1" fill="hold">
                                          <p:stCondLst>
                                            <p:cond delay="0"/>
                                          </p:stCondLst>
                                        </p:cTn>
                                        <p:tgtEl>
                                          <p:spTgt spid="166"/>
                                        </p:tgtEl>
                                        <p:attrNameLst>
                                          <p:attrName>style.visibility</p:attrName>
                                        </p:attrNameLst>
                                      </p:cBhvr>
                                      <p:to>
                                        <p:strVal val="visible"/>
                                      </p:to>
                                    </p:set>
                                  </p:childTnLst>
                                </p:cTn>
                              </p:par>
                            </p:childTnLst>
                          </p:cTn>
                        </p:par>
                      </p:childTnLst>
                    </p:cTn>
                  </p:par>
                  <p:par>
                    <p:cTn id="445" fill="hold">
                      <p:stCondLst>
                        <p:cond delay="indefinite"/>
                      </p:stCondLst>
                      <p:childTnLst>
                        <p:par>
                          <p:cTn id="446" fill="hold">
                            <p:stCondLst>
                              <p:cond delay="0"/>
                            </p:stCondLst>
                            <p:childTnLst>
                              <p:par>
                                <p:cTn id="447" presetID="1" presetClass="entr" presetSubtype="0" fill="hold" nodeType="clickEffect">
                                  <p:stCondLst>
                                    <p:cond delay="0"/>
                                  </p:stCondLst>
                                  <p:childTnLst>
                                    <p:set>
                                      <p:cBhvr>
                                        <p:cTn id="448" dur="1" fill="hold">
                                          <p:stCondLst>
                                            <p:cond delay="0"/>
                                          </p:stCondLst>
                                        </p:cTn>
                                        <p:tgtEl>
                                          <p:spTgt spid="4"/>
                                        </p:tgtEl>
                                        <p:attrNameLst>
                                          <p:attrName>style.visibility</p:attrName>
                                        </p:attrNameLst>
                                      </p:cBhvr>
                                      <p:to>
                                        <p:strVal val="visible"/>
                                      </p:to>
                                    </p:set>
                                  </p:childTnLst>
                                </p:cTn>
                              </p:par>
                            </p:childTnLst>
                          </p:cTn>
                        </p:par>
                      </p:childTnLst>
                    </p:cTn>
                  </p:par>
                  <p:par>
                    <p:cTn id="449" fill="hold">
                      <p:stCondLst>
                        <p:cond delay="indefinite"/>
                      </p:stCondLst>
                      <p:childTnLst>
                        <p:par>
                          <p:cTn id="450" fill="hold">
                            <p:stCondLst>
                              <p:cond delay="0"/>
                            </p:stCondLst>
                            <p:childTnLst>
                              <p:par>
                                <p:cTn id="451" presetID="1" presetClass="exit" presetSubtype="0" fill="hold" grpId="1" nodeType="clickEffect">
                                  <p:stCondLst>
                                    <p:cond delay="0"/>
                                  </p:stCondLst>
                                  <p:childTnLst>
                                    <p:set>
                                      <p:cBhvr>
                                        <p:cTn id="452" dur="1" fill="hold">
                                          <p:stCondLst>
                                            <p:cond delay="0"/>
                                          </p:stCondLst>
                                        </p:cTn>
                                        <p:tgtEl>
                                          <p:spTgt spid="152"/>
                                        </p:tgtEl>
                                        <p:attrNameLst>
                                          <p:attrName>style.visibility</p:attrName>
                                        </p:attrNameLst>
                                      </p:cBhvr>
                                      <p:to>
                                        <p:strVal val="hidden"/>
                                      </p:to>
                                    </p:set>
                                  </p:childTnLst>
                                </p:cTn>
                              </p:par>
                              <p:par>
                                <p:cTn id="453" presetID="10" presetClass="exit" presetSubtype="0" fill="hold" nodeType="withEffect">
                                  <p:stCondLst>
                                    <p:cond delay="0"/>
                                  </p:stCondLst>
                                  <p:childTnLst>
                                    <p:animEffect transition="out" filter="fade">
                                      <p:cBhvr>
                                        <p:cTn id="454" dur="500"/>
                                        <p:tgtEl>
                                          <p:spTgt spid="159"/>
                                        </p:tgtEl>
                                      </p:cBhvr>
                                    </p:animEffect>
                                    <p:set>
                                      <p:cBhvr>
                                        <p:cTn id="455" dur="1" fill="hold">
                                          <p:stCondLst>
                                            <p:cond delay="499"/>
                                          </p:stCondLst>
                                        </p:cTn>
                                        <p:tgtEl>
                                          <p:spTgt spid="159"/>
                                        </p:tgtEl>
                                        <p:attrNameLst>
                                          <p:attrName>style.visibility</p:attrName>
                                        </p:attrNameLst>
                                      </p:cBhvr>
                                      <p:to>
                                        <p:strVal val="hidden"/>
                                      </p:to>
                                    </p:set>
                                  </p:childTnLst>
                                </p:cTn>
                              </p:par>
                              <p:par>
                                <p:cTn id="456" presetID="1" presetClass="exit" presetSubtype="0" fill="hold" grpId="1" nodeType="withEffect">
                                  <p:stCondLst>
                                    <p:cond delay="0"/>
                                  </p:stCondLst>
                                  <p:childTnLst>
                                    <p:set>
                                      <p:cBhvr>
                                        <p:cTn id="457" dur="1" fill="hold">
                                          <p:stCondLst>
                                            <p:cond delay="0"/>
                                          </p:stCondLst>
                                        </p:cTn>
                                        <p:tgtEl>
                                          <p:spTgt spid="179"/>
                                        </p:tgtEl>
                                        <p:attrNameLst>
                                          <p:attrName>style.visibility</p:attrName>
                                        </p:attrNameLst>
                                      </p:cBhvr>
                                      <p:to>
                                        <p:strVal val="hidden"/>
                                      </p:to>
                                    </p:set>
                                  </p:childTnLst>
                                </p:cTn>
                              </p:par>
                            </p:childTnLst>
                          </p:cTn>
                        </p:par>
                      </p:childTnLst>
                    </p:cTn>
                  </p:par>
                  <p:par>
                    <p:cTn id="458" fill="hold">
                      <p:stCondLst>
                        <p:cond delay="indefinite"/>
                      </p:stCondLst>
                      <p:childTnLst>
                        <p:par>
                          <p:cTn id="459" fill="hold">
                            <p:stCondLst>
                              <p:cond delay="0"/>
                            </p:stCondLst>
                            <p:childTnLst>
                              <p:par>
                                <p:cTn id="460" presetID="22" presetClass="entr" presetSubtype="2" fill="hold" nodeType="clickEffect">
                                  <p:stCondLst>
                                    <p:cond delay="0"/>
                                  </p:stCondLst>
                                  <p:childTnLst>
                                    <p:set>
                                      <p:cBhvr>
                                        <p:cTn id="461" dur="1" fill="hold">
                                          <p:stCondLst>
                                            <p:cond delay="0"/>
                                          </p:stCondLst>
                                        </p:cTn>
                                        <p:tgtEl>
                                          <p:spTgt spid="144"/>
                                        </p:tgtEl>
                                        <p:attrNameLst>
                                          <p:attrName>style.visibility</p:attrName>
                                        </p:attrNameLst>
                                      </p:cBhvr>
                                      <p:to>
                                        <p:strVal val="visible"/>
                                      </p:to>
                                    </p:set>
                                    <p:animEffect transition="in" filter="wipe(right)">
                                      <p:cBhvr>
                                        <p:cTn id="462" dur="500"/>
                                        <p:tgtEl>
                                          <p:spTgt spid="144"/>
                                        </p:tgtEl>
                                      </p:cBhvr>
                                    </p:animEffect>
                                  </p:childTnLst>
                                </p:cTn>
                              </p:par>
                            </p:childTnLst>
                          </p:cTn>
                        </p:par>
                      </p:childTnLst>
                    </p:cTn>
                  </p:par>
                  <p:par>
                    <p:cTn id="463" fill="hold">
                      <p:stCondLst>
                        <p:cond delay="indefinite"/>
                      </p:stCondLst>
                      <p:childTnLst>
                        <p:par>
                          <p:cTn id="464" fill="hold">
                            <p:stCondLst>
                              <p:cond delay="0"/>
                            </p:stCondLst>
                            <p:childTnLst>
                              <p:par>
                                <p:cTn id="465" presetID="1" presetClass="entr" presetSubtype="0" fill="hold" grpId="0" nodeType="clickEffect">
                                  <p:stCondLst>
                                    <p:cond delay="0"/>
                                  </p:stCondLst>
                                  <p:childTnLst>
                                    <p:set>
                                      <p:cBhvr>
                                        <p:cTn id="466" dur="1" fill="hold">
                                          <p:stCondLst>
                                            <p:cond delay="0"/>
                                          </p:stCondLst>
                                        </p:cTn>
                                        <p:tgtEl>
                                          <p:spTgt spid="147"/>
                                        </p:tgtEl>
                                        <p:attrNameLst>
                                          <p:attrName>style.visibility</p:attrName>
                                        </p:attrNameLst>
                                      </p:cBhvr>
                                      <p:to>
                                        <p:strVal val="visible"/>
                                      </p:to>
                                    </p:set>
                                  </p:childTnLst>
                                </p:cTn>
                              </p:par>
                            </p:childTnLst>
                          </p:cTn>
                        </p:par>
                      </p:childTnLst>
                    </p:cTn>
                  </p:par>
                  <p:par>
                    <p:cTn id="467" fill="hold">
                      <p:stCondLst>
                        <p:cond delay="indefinite"/>
                      </p:stCondLst>
                      <p:childTnLst>
                        <p:par>
                          <p:cTn id="468" fill="hold">
                            <p:stCondLst>
                              <p:cond delay="0"/>
                            </p:stCondLst>
                            <p:childTnLst>
                              <p:par>
                                <p:cTn id="469" presetID="22" presetClass="entr" presetSubtype="8" fill="hold" grpId="0" nodeType="clickEffect">
                                  <p:stCondLst>
                                    <p:cond delay="0"/>
                                  </p:stCondLst>
                                  <p:childTnLst>
                                    <p:set>
                                      <p:cBhvr>
                                        <p:cTn id="470" dur="1" fill="hold">
                                          <p:stCondLst>
                                            <p:cond delay="0"/>
                                          </p:stCondLst>
                                        </p:cTn>
                                        <p:tgtEl>
                                          <p:spTgt spid="148"/>
                                        </p:tgtEl>
                                        <p:attrNameLst>
                                          <p:attrName>style.visibility</p:attrName>
                                        </p:attrNameLst>
                                      </p:cBhvr>
                                      <p:to>
                                        <p:strVal val="visible"/>
                                      </p:to>
                                    </p:set>
                                    <p:animEffect transition="in" filter="wipe(left)">
                                      <p:cBhvr>
                                        <p:cTn id="471" dur="500"/>
                                        <p:tgtEl>
                                          <p:spTgt spid="148"/>
                                        </p:tgtEl>
                                      </p:cBhvr>
                                    </p:animEffect>
                                  </p:childTnLst>
                                </p:cTn>
                              </p:par>
                            </p:childTnLst>
                          </p:cTn>
                        </p:par>
                      </p:childTnLst>
                    </p:cTn>
                  </p:par>
                  <p:par>
                    <p:cTn id="472" fill="hold">
                      <p:stCondLst>
                        <p:cond delay="indefinite"/>
                      </p:stCondLst>
                      <p:childTnLst>
                        <p:par>
                          <p:cTn id="473" fill="hold">
                            <p:stCondLst>
                              <p:cond delay="0"/>
                            </p:stCondLst>
                            <p:childTnLst>
                              <p:par>
                                <p:cTn id="474" presetID="1" presetClass="exit" presetSubtype="0" fill="hold" grpId="1" nodeType="clickEffect">
                                  <p:stCondLst>
                                    <p:cond delay="0"/>
                                  </p:stCondLst>
                                  <p:childTnLst>
                                    <p:set>
                                      <p:cBhvr>
                                        <p:cTn id="475" dur="1" fill="hold">
                                          <p:stCondLst>
                                            <p:cond delay="0"/>
                                          </p:stCondLst>
                                        </p:cTn>
                                        <p:tgtEl>
                                          <p:spTgt spid="148"/>
                                        </p:tgtEl>
                                        <p:attrNameLst>
                                          <p:attrName>style.visibility</p:attrName>
                                        </p:attrNameLst>
                                      </p:cBhvr>
                                      <p:to>
                                        <p:strVal val="hidden"/>
                                      </p:to>
                                    </p:set>
                                  </p:childTnLst>
                                </p:cTn>
                              </p:par>
                            </p:childTnLst>
                          </p:cTn>
                        </p:par>
                      </p:childTnLst>
                    </p:cTn>
                  </p:par>
                  <p:par>
                    <p:cTn id="476" fill="hold">
                      <p:stCondLst>
                        <p:cond delay="indefinite"/>
                      </p:stCondLst>
                      <p:childTnLst>
                        <p:par>
                          <p:cTn id="477" fill="hold">
                            <p:stCondLst>
                              <p:cond delay="0"/>
                            </p:stCondLst>
                            <p:childTnLst>
                              <p:par>
                                <p:cTn id="478" presetID="22" presetClass="entr" presetSubtype="2" fill="hold" nodeType="clickEffect">
                                  <p:stCondLst>
                                    <p:cond delay="0"/>
                                  </p:stCondLst>
                                  <p:childTnLst>
                                    <p:set>
                                      <p:cBhvr>
                                        <p:cTn id="479" dur="1" fill="hold">
                                          <p:stCondLst>
                                            <p:cond delay="0"/>
                                          </p:stCondLst>
                                        </p:cTn>
                                        <p:tgtEl>
                                          <p:spTgt spid="124"/>
                                        </p:tgtEl>
                                        <p:attrNameLst>
                                          <p:attrName>style.visibility</p:attrName>
                                        </p:attrNameLst>
                                      </p:cBhvr>
                                      <p:to>
                                        <p:strVal val="visible"/>
                                      </p:to>
                                    </p:set>
                                    <p:animEffect transition="in" filter="wipe(right)">
                                      <p:cBhvr>
                                        <p:cTn id="480" dur="500"/>
                                        <p:tgtEl>
                                          <p:spTgt spid="124"/>
                                        </p:tgtEl>
                                      </p:cBhvr>
                                    </p:animEffect>
                                  </p:childTnLst>
                                </p:cTn>
                              </p:par>
                            </p:childTnLst>
                          </p:cTn>
                        </p:par>
                      </p:childTnLst>
                    </p:cTn>
                  </p:par>
                  <p:par>
                    <p:cTn id="481" fill="hold">
                      <p:stCondLst>
                        <p:cond delay="indefinite"/>
                      </p:stCondLst>
                      <p:childTnLst>
                        <p:par>
                          <p:cTn id="482" fill="hold">
                            <p:stCondLst>
                              <p:cond delay="0"/>
                            </p:stCondLst>
                            <p:childTnLst>
                              <p:par>
                                <p:cTn id="483" presetID="1" presetClass="entr" presetSubtype="0" fill="hold" grpId="0" nodeType="clickEffect">
                                  <p:stCondLst>
                                    <p:cond delay="0"/>
                                  </p:stCondLst>
                                  <p:childTnLst>
                                    <p:set>
                                      <p:cBhvr>
                                        <p:cTn id="484" dur="1" fill="hold">
                                          <p:stCondLst>
                                            <p:cond delay="0"/>
                                          </p:stCondLst>
                                        </p:cTn>
                                        <p:tgtEl>
                                          <p:spTgt spid="145"/>
                                        </p:tgtEl>
                                        <p:attrNameLst>
                                          <p:attrName>style.visibility</p:attrName>
                                        </p:attrNameLst>
                                      </p:cBhvr>
                                      <p:to>
                                        <p:strVal val="visible"/>
                                      </p:to>
                                    </p:set>
                                  </p:childTnLst>
                                </p:cTn>
                              </p:par>
                            </p:childTnLst>
                          </p:cTn>
                        </p:par>
                      </p:childTnLst>
                    </p:cTn>
                  </p:par>
                  <p:par>
                    <p:cTn id="485" fill="hold">
                      <p:stCondLst>
                        <p:cond delay="indefinite"/>
                      </p:stCondLst>
                      <p:childTnLst>
                        <p:par>
                          <p:cTn id="486" fill="hold">
                            <p:stCondLst>
                              <p:cond delay="0"/>
                            </p:stCondLst>
                            <p:childTnLst>
                              <p:par>
                                <p:cTn id="487" presetID="22" presetClass="entr" presetSubtype="8" fill="hold" grpId="0" nodeType="clickEffect">
                                  <p:stCondLst>
                                    <p:cond delay="0"/>
                                  </p:stCondLst>
                                  <p:childTnLst>
                                    <p:set>
                                      <p:cBhvr>
                                        <p:cTn id="488" dur="1" fill="hold">
                                          <p:stCondLst>
                                            <p:cond delay="0"/>
                                          </p:stCondLst>
                                        </p:cTn>
                                        <p:tgtEl>
                                          <p:spTgt spid="170"/>
                                        </p:tgtEl>
                                        <p:attrNameLst>
                                          <p:attrName>style.visibility</p:attrName>
                                        </p:attrNameLst>
                                      </p:cBhvr>
                                      <p:to>
                                        <p:strVal val="visible"/>
                                      </p:to>
                                    </p:set>
                                    <p:animEffect transition="in" filter="wipe(left)">
                                      <p:cBhvr>
                                        <p:cTn id="489" dur="500"/>
                                        <p:tgtEl>
                                          <p:spTgt spid="170"/>
                                        </p:tgtEl>
                                      </p:cBhvr>
                                    </p:animEffect>
                                  </p:childTnLst>
                                </p:cTn>
                              </p:par>
                            </p:childTnLst>
                          </p:cTn>
                        </p:par>
                      </p:childTnLst>
                    </p:cTn>
                  </p:par>
                  <p:par>
                    <p:cTn id="490" fill="hold">
                      <p:stCondLst>
                        <p:cond delay="indefinite"/>
                      </p:stCondLst>
                      <p:childTnLst>
                        <p:par>
                          <p:cTn id="491" fill="hold">
                            <p:stCondLst>
                              <p:cond delay="0"/>
                            </p:stCondLst>
                            <p:childTnLst>
                              <p:par>
                                <p:cTn id="492" presetID="1" presetClass="exit" presetSubtype="0" fill="hold" grpId="1" nodeType="clickEffect">
                                  <p:stCondLst>
                                    <p:cond delay="0"/>
                                  </p:stCondLst>
                                  <p:childTnLst>
                                    <p:set>
                                      <p:cBhvr>
                                        <p:cTn id="493" dur="1" fill="hold">
                                          <p:stCondLst>
                                            <p:cond delay="0"/>
                                          </p:stCondLst>
                                        </p:cTn>
                                        <p:tgtEl>
                                          <p:spTgt spid="170"/>
                                        </p:tgtEl>
                                        <p:attrNameLst>
                                          <p:attrName>style.visibility</p:attrName>
                                        </p:attrNameLst>
                                      </p:cBhvr>
                                      <p:to>
                                        <p:strVal val="hidden"/>
                                      </p:to>
                                    </p:set>
                                  </p:childTnLst>
                                </p:cTn>
                              </p:par>
                            </p:childTnLst>
                          </p:cTn>
                        </p:par>
                      </p:childTnLst>
                    </p:cTn>
                  </p:par>
                  <p:par>
                    <p:cTn id="494" fill="hold">
                      <p:stCondLst>
                        <p:cond delay="indefinite"/>
                      </p:stCondLst>
                      <p:childTnLst>
                        <p:par>
                          <p:cTn id="495" fill="hold">
                            <p:stCondLst>
                              <p:cond delay="0"/>
                            </p:stCondLst>
                            <p:childTnLst>
                              <p:par>
                                <p:cTn id="496" presetID="1" presetClass="entr" presetSubtype="0" fill="hold" grpId="0" nodeType="clickEffect">
                                  <p:stCondLst>
                                    <p:cond delay="0"/>
                                  </p:stCondLst>
                                  <p:childTnLst>
                                    <p:set>
                                      <p:cBhvr>
                                        <p:cTn id="497" dur="1" fill="hold">
                                          <p:stCondLst>
                                            <p:cond delay="0"/>
                                          </p:stCondLst>
                                        </p:cTn>
                                        <p:tgtEl>
                                          <p:spTgt spid="171"/>
                                        </p:tgtEl>
                                        <p:attrNameLst>
                                          <p:attrName>style.visibility</p:attrName>
                                        </p:attrNameLst>
                                      </p:cBhvr>
                                      <p:to>
                                        <p:strVal val="visible"/>
                                      </p:to>
                                    </p:set>
                                  </p:childTnLst>
                                </p:cTn>
                              </p:par>
                            </p:childTnLst>
                          </p:cTn>
                        </p:par>
                      </p:childTnLst>
                    </p:cTn>
                  </p:par>
                  <p:par>
                    <p:cTn id="498" fill="hold">
                      <p:stCondLst>
                        <p:cond delay="indefinite"/>
                      </p:stCondLst>
                      <p:childTnLst>
                        <p:par>
                          <p:cTn id="499" fill="hold">
                            <p:stCondLst>
                              <p:cond delay="0"/>
                            </p:stCondLst>
                            <p:childTnLst>
                              <p:par>
                                <p:cTn id="500" presetID="1" presetClass="entr" presetSubtype="0" fill="hold" grpId="0" nodeType="clickEffect">
                                  <p:stCondLst>
                                    <p:cond delay="0"/>
                                  </p:stCondLst>
                                  <p:childTnLst>
                                    <p:set>
                                      <p:cBhvr>
                                        <p:cTn id="501" dur="1" fill="hold">
                                          <p:stCondLst>
                                            <p:cond delay="0"/>
                                          </p:stCondLst>
                                        </p:cTn>
                                        <p:tgtEl>
                                          <p:spTgt spid="172"/>
                                        </p:tgtEl>
                                        <p:attrNameLst>
                                          <p:attrName>style.visibility</p:attrName>
                                        </p:attrNameLst>
                                      </p:cBhvr>
                                      <p:to>
                                        <p:strVal val="visible"/>
                                      </p:to>
                                    </p:set>
                                  </p:childTnLst>
                                </p:cTn>
                              </p:par>
                            </p:childTnLst>
                          </p:cTn>
                        </p:par>
                      </p:childTnLst>
                    </p:cTn>
                  </p:par>
                  <p:par>
                    <p:cTn id="502" fill="hold">
                      <p:stCondLst>
                        <p:cond delay="indefinite"/>
                      </p:stCondLst>
                      <p:childTnLst>
                        <p:par>
                          <p:cTn id="503" fill="hold">
                            <p:stCondLst>
                              <p:cond delay="0"/>
                            </p:stCondLst>
                            <p:childTnLst>
                              <p:par>
                                <p:cTn id="504" presetID="1" presetClass="entr" presetSubtype="0" fill="hold" grpId="0" nodeType="clickEffect">
                                  <p:stCondLst>
                                    <p:cond delay="0"/>
                                  </p:stCondLst>
                                  <p:childTnLst>
                                    <p:set>
                                      <p:cBhvr>
                                        <p:cTn id="505" dur="1" fill="hold">
                                          <p:stCondLst>
                                            <p:cond delay="0"/>
                                          </p:stCondLst>
                                        </p:cTn>
                                        <p:tgtEl>
                                          <p:spTgt spid="173"/>
                                        </p:tgtEl>
                                        <p:attrNameLst>
                                          <p:attrName>style.visibility</p:attrName>
                                        </p:attrNameLst>
                                      </p:cBhvr>
                                      <p:to>
                                        <p:strVal val="visible"/>
                                      </p:to>
                                    </p:set>
                                  </p:childTnLst>
                                </p:cTn>
                              </p:par>
                            </p:childTnLst>
                          </p:cTn>
                        </p:par>
                      </p:childTnLst>
                    </p:cTn>
                  </p:par>
                  <p:par>
                    <p:cTn id="506" fill="hold">
                      <p:stCondLst>
                        <p:cond delay="indefinite"/>
                      </p:stCondLst>
                      <p:childTnLst>
                        <p:par>
                          <p:cTn id="507" fill="hold">
                            <p:stCondLst>
                              <p:cond delay="0"/>
                            </p:stCondLst>
                            <p:childTnLst>
                              <p:par>
                                <p:cTn id="508" presetID="1" presetClass="entr" presetSubtype="0" fill="hold" grpId="0" nodeType="clickEffect">
                                  <p:stCondLst>
                                    <p:cond delay="0"/>
                                  </p:stCondLst>
                                  <p:childTnLst>
                                    <p:set>
                                      <p:cBhvr>
                                        <p:cTn id="509" dur="1" fill="hold">
                                          <p:stCondLst>
                                            <p:cond delay="0"/>
                                          </p:stCondLst>
                                        </p:cTn>
                                        <p:tgtEl>
                                          <p:spTgt spid="174"/>
                                        </p:tgtEl>
                                        <p:attrNameLst>
                                          <p:attrName>style.visibility</p:attrName>
                                        </p:attrNameLst>
                                      </p:cBhvr>
                                      <p:to>
                                        <p:strVal val="visible"/>
                                      </p:to>
                                    </p:set>
                                  </p:childTnLst>
                                </p:cTn>
                              </p:par>
                            </p:childTnLst>
                          </p:cTn>
                        </p:par>
                      </p:childTnLst>
                    </p:cTn>
                  </p:par>
                  <p:par>
                    <p:cTn id="510" fill="hold">
                      <p:stCondLst>
                        <p:cond delay="indefinite"/>
                      </p:stCondLst>
                      <p:childTnLst>
                        <p:par>
                          <p:cTn id="511" fill="hold">
                            <p:stCondLst>
                              <p:cond delay="0"/>
                            </p:stCondLst>
                            <p:childTnLst>
                              <p:par>
                                <p:cTn id="512" presetID="1" presetClass="entr" presetSubtype="0" fill="hold" grpId="0" nodeType="clickEffect">
                                  <p:stCondLst>
                                    <p:cond delay="0"/>
                                  </p:stCondLst>
                                  <p:childTnLst>
                                    <p:set>
                                      <p:cBhvr>
                                        <p:cTn id="513" dur="1" fill="hold">
                                          <p:stCondLst>
                                            <p:cond delay="0"/>
                                          </p:stCondLst>
                                        </p:cTn>
                                        <p:tgtEl>
                                          <p:spTgt spid="175"/>
                                        </p:tgtEl>
                                        <p:attrNameLst>
                                          <p:attrName>style.visibility</p:attrName>
                                        </p:attrNameLst>
                                      </p:cBhvr>
                                      <p:to>
                                        <p:strVal val="visible"/>
                                      </p:to>
                                    </p:set>
                                  </p:childTnLst>
                                </p:cTn>
                              </p:par>
                            </p:childTnLst>
                          </p:cTn>
                        </p:par>
                      </p:childTnLst>
                    </p:cTn>
                  </p:par>
                  <p:par>
                    <p:cTn id="514" fill="hold">
                      <p:stCondLst>
                        <p:cond delay="indefinite"/>
                      </p:stCondLst>
                      <p:childTnLst>
                        <p:par>
                          <p:cTn id="515" fill="hold">
                            <p:stCondLst>
                              <p:cond delay="0"/>
                            </p:stCondLst>
                            <p:childTnLst>
                              <p:par>
                                <p:cTn id="516" presetID="22" presetClass="entr" presetSubtype="8" fill="hold" nodeType="clickEffect">
                                  <p:stCondLst>
                                    <p:cond delay="0"/>
                                  </p:stCondLst>
                                  <p:childTnLst>
                                    <p:set>
                                      <p:cBhvr>
                                        <p:cTn id="517" dur="1" fill="hold">
                                          <p:stCondLst>
                                            <p:cond delay="0"/>
                                          </p:stCondLst>
                                        </p:cTn>
                                        <p:tgtEl>
                                          <p:spTgt spid="176">
                                            <p:txEl>
                                              <p:pRg st="0" end="0"/>
                                            </p:txEl>
                                          </p:spTgt>
                                        </p:tgtEl>
                                        <p:attrNameLst>
                                          <p:attrName>style.visibility</p:attrName>
                                        </p:attrNameLst>
                                      </p:cBhvr>
                                      <p:to>
                                        <p:strVal val="visible"/>
                                      </p:to>
                                    </p:set>
                                    <p:animEffect transition="in" filter="wipe(left)">
                                      <p:cBhvr>
                                        <p:cTn id="518" dur="500"/>
                                        <p:tgtEl>
                                          <p:spTgt spid="176">
                                            <p:txEl>
                                              <p:pRg st="0" end="0"/>
                                            </p:txEl>
                                          </p:spTgt>
                                        </p:tgtEl>
                                      </p:cBhvr>
                                    </p:animEffect>
                                  </p:childTnLst>
                                </p:cTn>
                              </p:par>
                              <p:par>
                                <p:cTn id="519" presetID="1" presetClass="entr" presetSubtype="0" fill="hold" nodeType="withEffect">
                                  <p:stCondLst>
                                    <p:cond delay="0"/>
                                  </p:stCondLst>
                                  <p:childTnLst>
                                    <p:set>
                                      <p:cBhvr>
                                        <p:cTn id="520" dur="1" fill="hold">
                                          <p:stCondLst>
                                            <p:cond delay="0"/>
                                          </p:stCondLst>
                                        </p:cTn>
                                        <p:tgtEl>
                                          <p:spTgt spid="177"/>
                                        </p:tgtEl>
                                        <p:attrNameLst>
                                          <p:attrName>style.visibility</p:attrName>
                                        </p:attrNameLst>
                                      </p:cBhvr>
                                      <p:to>
                                        <p:strVal val="visible"/>
                                      </p:to>
                                    </p:set>
                                  </p:childTnLst>
                                </p:cTn>
                              </p:par>
                              <p:par>
                                <p:cTn id="521" presetID="21" presetClass="entr" presetSubtype="1" fill="hold" grpId="0" nodeType="withEffect">
                                  <p:stCondLst>
                                    <p:cond delay="0"/>
                                  </p:stCondLst>
                                  <p:childTnLst>
                                    <p:set>
                                      <p:cBhvr>
                                        <p:cTn id="522" dur="1" fill="hold">
                                          <p:stCondLst>
                                            <p:cond delay="0"/>
                                          </p:stCondLst>
                                        </p:cTn>
                                        <p:tgtEl>
                                          <p:spTgt spid="176"/>
                                        </p:tgtEl>
                                        <p:attrNameLst>
                                          <p:attrName>style.visibility</p:attrName>
                                        </p:attrNameLst>
                                      </p:cBhvr>
                                      <p:to>
                                        <p:strVal val="visible"/>
                                      </p:to>
                                    </p:set>
                                    <p:animEffect transition="in" filter="wheel(1)">
                                      <p:cBhvr>
                                        <p:cTn id="523" dur="2000"/>
                                        <p:tgtEl>
                                          <p:spTgt spid="1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p:bldP spid="11" grpId="0"/>
      <p:bldP spid="12" grpId="0"/>
      <p:bldP spid="13" grpId="0"/>
      <p:bldP spid="46" grpId="0" animBg="1"/>
      <p:bldP spid="46" grpId="1" animBg="1"/>
      <p:bldP spid="50" grpId="0" animBg="1"/>
      <p:bldP spid="50" grpId="1" animBg="1"/>
      <p:bldP spid="51" grpId="0"/>
      <p:bldP spid="51" grpId="1"/>
      <p:bldP spid="52" grpId="0"/>
      <p:bldP spid="52" grpId="1"/>
      <p:bldP spid="53" grpId="0"/>
      <p:bldP spid="54" grpId="0"/>
      <p:bldP spid="55" grpId="0"/>
      <p:bldP spid="56" grpId="0"/>
      <p:bldP spid="57" grpId="0"/>
      <p:bldP spid="58" grpId="0"/>
      <p:bldP spid="60" grpId="0"/>
      <p:bldP spid="61" grpId="0"/>
      <p:bldP spid="62" grpId="0"/>
      <p:bldP spid="63" grpId="0"/>
      <p:bldP spid="64" grpId="0"/>
      <p:bldP spid="65" grpId="0"/>
      <p:bldP spid="66" grpId="0"/>
      <p:bldP spid="67" grpId="0" animBg="1"/>
      <p:bldP spid="67" grpId="1" animBg="1"/>
      <p:bldP spid="42" grpId="0" animBg="1"/>
      <p:bldP spid="42" grpId="1" animBg="1"/>
      <p:bldP spid="43" grpId="0"/>
      <p:bldP spid="43" grpId="1"/>
      <p:bldP spid="44" grpId="0"/>
      <p:bldP spid="44" grpId="1"/>
      <p:bldP spid="45" grpId="0"/>
      <p:bldP spid="68" grpId="0"/>
      <p:bldP spid="69" grpId="0"/>
      <p:bldP spid="70" grpId="0" animBg="1"/>
      <p:bldP spid="70" grpId="1" animBg="1"/>
      <p:bldP spid="71" grpId="0" animBg="1"/>
      <p:bldP spid="71" grpId="1" animBg="1"/>
      <p:bldP spid="72" grpId="0"/>
      <p:bldP spid="75" grpId="0"/>
      <p:bldP spid="76" grpId="0"/>
      <p:bldP spid="77" grpId="0"/>
      <p:bldP spid="80" grpId="0"/>
      <p:bldP spid="81" grpId="0"/>
      <p:bldP spid="84" grpId="0"/>
      <p:bldP spid="85" grpId="0"/>
      <p:bldP spid="88" grpId="0"/>
      <p:bldP spid="88" grpId="1"/>
      <p:bldP spid="95" grpId="0" animBg="1"/>
      <p:bldP spid="95" grpId="1" animBg="1"/>
      <p:bldP spid="104" grpId="0"/>
      <p:bldP spid="105" grpId="0"/>
      <p:bldP spid="106" grpId="0"/>
      <p:bldP spid="107" grpId="0"/>
      <p:bldP spid="108" grpId="0"/>
      <p:bldP spid="109" grpId="0"/>
      <p:bldP spid="110" grpId="0"/>
      <p:bldP spid="111" grpId="0"/>
      <p:bldP spid="114" grpId="0"/>
      <p:bldP spid="115" grpId="0"/>
      <p:bldP spid="116" grpId="0"/>
      <p:bldP spid="117" grpId="0"/>
      <p:bldP spid="118" grpId="0"/>
      <p:bldP spid="120" grpId="0"/>
      <p:bldP spid="136" grpId="0"/>
      <p:bldP spid="136" grpId="1"/>
      <p:bldP spid="137" grpId="0" animBg="1"/>
      <p:bldP spid="137" grpId="1" animBg="1"/>
      <p:bldP spid="138" grpId="0"/>
      <p:bldP spid="139" grpId="0"/>
      <p:bldP spid="140" grpId="0"/>
      <p:bldP spid="141" grpId="0"/>
      <p:bldP spid="142" grpId="0"/>
      <p:bldP spid="143" grpId="0"/>
      <p:bldP spid="146" grpId="0"/>
      <p:bldP spid="149" grpId="0"/>
      <p:bldP spid="150" grpId="0"/>
      <p:bldP spid="151" grpId="0"/>
      <p:bldP spid="152" grpId="0" animBg="1"/>
      <p:bldP spid="152" grpId="1" animBg="1"/>
      <p:bldP spid="164" grpId="0"/>
      <p:bldP spid="165" grpId="0"/>
      <p:bldP spid="166" grpId="0"/>
      <p:bldP spid="179" grpId="0"/>
      <p:bldP spid="179" grpId="1"/>
      <p:bldP spid="145" grpId="0"/>
      <p:bldP spid="147" grpId="0"/>
      <p:bldP spid="148" grpId="0" animBg="1"/>
      <p:bldP spid="148" grpId="1" animBg="1"/>
      <p:bldP spid="170" grpId="0" animBg="1"/>
      <p:bldP spid="170" grpId="1" animBg="1"/>
      <p:bldP spid="171" grpId="0"/>
      <p:bldP spid="172" grpId="0"/>
      <p:bldP spid="173" grpId="0"/>
      <p:bldP spid="174" grpId="0"/>
      <p:bldP spid="175" grpId="0"/>
      <p:bldP spid="176"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86200" y="2387084"/>
            <a:ext cx="1371600" cy="369332"/>
          </a:xfrm>
          <a:prstGeom prst="rect">
            <a:avLst/>
          </a:prstGeom>
          <a:noFill/>
        </p:spPr>
        <p:txBody>
          <a:bodyPr wrap="square" rtlCol="0">
            <a:spAutoFit/>
          </a:bodyPr>
          <a:lstStyle/>
          <a:p>
            <a:r>
              <a:rPr lang="en-US" dirty="0" smtClean="0">
                <a:solidFill>
                  <a:prstClr val="black"/>
                </a:solidFill>
              </a:rPr>
              <a:t>Module 20</a:t>
            </a:r>
            <a:endParaRPr lang="en-US" dirty="0">
              <a:solidFill>
                <a:prstClr val="black"/>
              </a:solidFill>
            </a:endParaRPr>
          </a:p>
        </p:txBody>
      </p:sp>
    </p:spTree>
    <p:extLst>
      <p:ext uri="{BB962C8B-B14F-4D97-AF65-F5344CB8AC3E}">
        <p14:creationId xmlns:p14="http://schemas.microsoft.com/office/powerpoint/2010/main" val="2198734469"/>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 name="Rectangle 181"/>
          <p:cNvSpPr/>
          <p:nvPr/>
        </p:nvSpPr>
        <p:spPr>
          <a:xfrm>
            <a:off x="4916208" y="2339052"/>
            <a:ext cx="537327" cy="369332"/>
          </a:xfrm>
          <a:prstGeom prst="rect">
            <a:avLst/>
          </a:prstGeom>
        </p:spPr>
        <p:txBody>
          <a:bodyPr wrap="none">
            <a:spAutoFit/>
          </a:bodyPr>
          <a:lstStyle/>
          <a:p>
            <a:r>
              <a:rPr lang="en-US" dirty="0" smtClean="0">
                <a:latin typeface="Cambria Math" panose="02040503050406030204" pitchFamily="18" charset="0"/>
                <a:ea typeface="Cambria Math" panose="02040503050406030204" pitchFamily="18" charset="0"/>
                <a:cs typeface="Arial" pitchFamily="34" charset="0"/>
              </a:rPr>
              <a:t>= 0</a:t>
            </a:r>
            <a:endParaRPr lang="en-US" dirty="0">
              <a:latin typeface="Cambria Math" panose="02040503050406030204" pitchFamily="18" charset="0"/>
              <a:ea typeface="Cambria Math" panose="02040503050406030204" pitchFamily="18" charset="0"/>
              <a:cs typeface="Arial" pitchFamily="34" charset="0"/>
            </a:endParaRPr>
          </a:p>
        </p:txBody>
      </p:sp>
      <p:sp>
        <p:nvSpPr>
          <p:cNvPr id="154" name="Rounded Rectangle 153"/>
          <p:cNvSpPr/>
          <p:nvPr/>
        </p:nvSpPr>
        <p:spPr>
          <a:xfrm>
            <a:off x="3069896" y="1749814"/>
            <a:ext cx="234604" cy="184404"/>
          </a:xfrm>
          <a:prstGeom prst="roundRect">
            <a:avLst/>
          </a:prstGeom>
          <a:gradFill flip="none" rotWithShape="1">
            <a:gsLst>
              <a:gs pos="0">
                <a:srgbClr val="9900FF">
                  <a:tint val="66000"/>
                  <a:satMod val="160000"/>
                </a:srgbClr>
              </a:gs>
              <a:gs pos="50000">
                <a:srgbClr val="9900FF">
                  <a:tint val="44500"/>
                  <a:satMod val="160000"/>
                </a:srgbClr>
              </a:gs>
              <a:gs pos="100000">
                <a:srgbClr val="9900FF">
                  <a:tint val="23500"/>
                  <a:satMod val="160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55" name="Rounded Rectangle 154"/>
          <p:cNvSpPr/>
          <p:nvPr/>
        </p:nvSpPr>
        <p:spPr>
          <a:xfrm>
            <a:off x="4193404" y="1769270"/>
            <a:ext cx="234604" cy="184404"/>
          </a:xfrm>
          <a:prstGeom prst="roundRect">
            <a:avLst/>
          </a:prstGeom>
          <a:gradFill flip="none" rotWithShape="1">
            <a:gsLst>
              <a:gs pos="0">
                <a:srgbClr val="9900FF">
                  <a:tint val="66000"/>
                  <a:satMod val="160000"/>
                </a:srgbClr>
              </a:gs>
              <a:gs pos="50000">
                <a:srgbClr val="9900FF">
                  <a:tint val="44500"/>
                  <a:satMod val="160000"/>
                </a:srgbClr>
              </a:gs>
              <a:gs pos="100000">
                <a:srgbClr val="9900FF">
                  <a:tint val="23500"/>
                  <a:satMod val="160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 name="Rectangle 1"/>
          <p:cNvSpPr/>
          <p:nvPr/>
        </p:nvSpPr>
        <p:spPr>
          <a:xfrm>
            <a:off x="457200" y="285750"/>
            <a:ext cx="6400800"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pPr algn="just"/>
            <a:r>
              <a:rPr lang="en-US" b="1" dirty="0" smtClean="0">
                <a:solidFill>
                  <a:srgbClr val="C0504D">
                    <a:lumMod val="75000"/>
                  </a:srgbClr>
                </a:solidFill>
                <a:latin typeface="Cambria Math" panose="02040503050406030204" pitchFamily="18" charset="0"/>
                <a:ea typeface="Cambria Math" panose="02040503050406030204" pitchFamily="18" charset="0"/>
              </a:rPr>
              <a:t>Q. 1	Solve the following linear equations :</a:t>
            </a:r>
          </a:p>
        </p:txBody>
      </p:sp>
      <p:sp>
        <p:nvSpPr>
          <p:cNvPr id="3" name="Rectangle 2"/>
          <p:cNvSpPr/>
          <p:nvPr/>
        </p:nvSpPr>
        <p:spPr>
          <a:xfrm>
            <a:off x="457200" y="775216"/>
            <a:ext cx="457200"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pPr algn="just"/>
            <a:r>
              <a:rPr lang="en-US" dirty="0" smtClean="0">
                <a:solidFill>
                  <a:srgbClr val="CC00CC"/>
                </a:solidFill>
                <a:latin typeface="Cambria Math" panose="02040503050406030204" pitchFamily="18" charset="0"/>
                <a:ea typeface="Cambria Math" panose="02040503050406030204" pitchFamily="18" charset="0"/>
              </a:rPr>
              <a:t>8.</a:t>
            </a:r>
          </a:p>
        </p:txBody>
      </p:sp>
      <p:sp>
        <p:nvSpPr>
          <p:cNvPr id="7" name="Rectangle 6"/>
          <p:cNvSpPr/>
          <p:nvPr/>
        </p:nvSpPr>
        <p:spPr>
          <a:xfrm>
            <a:off x="914400" y="775216"/>
            <a:ext cx="3733800"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pPr algn="just"/>
            <a:r>
              <a:rPr lang="en-US" dirty="0" smtClean="0">
                <a:solidFill>
                  <a:srgbClr val="CC00CC"/>
                </a:solidFill>
                <a:latin typeface="Cambria Math" panose="02040503050406030204" pitchFamily="18" charset="0"/>
                <a:ea typeface="Cambria Math" panose="02040503050406030204" pitchFamily="18" charset="0"/>
              </a:rPr>
              <a:t>15(y – 4) - 2(y – 9) + 5(y + 6</a:t>
            </a:r>
            <a:r>
              <a:rPr lang="en-US" dirty="0" smtClean="0">
                <a:solidFill>
                  <a:srgbClr val="CC00CC"/>
                </a:solidFill>
                <a:latin typeface="Cambria Math" panose="02040503050406030204" pitchFamily="18" charset="0"/>
                <a:ea typeface="Cambria Math" panose="02040503050406030204" pitchFamily="18" charset="0"/>
              </a:rPr>
              <a:t>) = 0</a:t>
            </a:r>
            <a:endParaRPr lang="en-US" dirty="0" smtClean="0">
              <a:solidFill>
                <a:srgbClr val="CC00CC"/>
              </a:solidFill>
              <a:latin typeface="Cambria Math" panose="02040503050406030204" pitchFamily="18" charset="0"/>
              <a:ea typeface="Cambria Math" panose="02040503050406030204" pitchFamily="18" charset="0"/>
            </a:endParaRPr>
          </a:p>
        </p:txBody>
      </p:sp>
      <p:grpSp>
        <p:nvGrpSpPr>
          <p:cNvPr id="8" name="Group 7"/>
          <p:cNvGrpSpPr/>
          <p:nvPr/>
        </p:nvGrpSpPr>
        <p:grpSpPr>
          <a:xfrm>
            <a:off x="527332" y="1211818"/>
            <a:ext cx="615668" cy="369332"/>
            <a:chOff x="522920" y="1515017"/>
            <a:chExt cx="615668" cy="369332"/>
          </a:xfrm>
        </p:grpSpPr>
        <p:sp>
          <p:nvSpPr>
            <p:cNvPr id="9" name="Flowchart: Delay 8"/>
            <p:cNvSpPr/>
            <p:nvPr/>
          </p:nvSpPr>
          <p:spPr>
            <a:xfrm>
              <a:off x="573605" y="1544221"/>
              <a:ext cx="564983" cy="323262"/>
            </a:xfrm>
            <a:prstGeom prst="flowChartDelay">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mbria Math" panose="02040503050406030204" pitchFamily="18" charset="0"/>
                <a:ea typeface="Cambria Math" panose="02040503050406030204" pitchFamily="18" charset="0"/>
              </a:endParaRPr>
            </a:p>
          </p:txBody>
        </p:sp>
        <p:sp>
          <p:nvSpPr>
            <p:cNvPr id="10" name="TextBox 9"/>
            <p:cNvSpPr txBox="1"/>
            <p:nvPr/>
          </p:nvSpPr>
          <p:spPr>
            <a:xfrm>
              <a:off x="522920" y="1515017"/>
              <a:ext cx="562946" cy="369332"/>
            </a:xfrm>
            <a:prstGeom prst="rect">
              <a:avLst/>
            </a:prstGeom>
            <a:noFill/>
          </p:spPr>
          <p:txBody>
            <a:bodyPr wrap="square" rtlCol="0">
              <a:spAutoFit/>
            </a:bodyPr>
            <a:lstStyle/>
            <a:p>
              <a:r>
                <a:rPr lang="en-US" dirty="0" smtClean="0">
                  <a:solidFill>
                    <a:prstClr val="black">
                      <a:lumMod val="95000"/>
                      <a:lumOff val="5000"/>
                    </a:prstClr>
                  </a:solidFill>
                  <a:latin typeface="Cambria Math" panose="02040503050406030204" pitchFamily="18" charset="0"/>
                  <a:ea typeface="Cambria Math" panose="02040503050406030204" pitchFamily="18" charset="0"/>
                  <a:cs typeface="Arial" pitchFamily="34" charset="0"/>
                </a:rPr>
                <a:t>Sol</a:t>
              </a:r>
              <a:endParaRPr lang="en-US" dirty="0">
                <a:solidFill>
                  <a:prstClr val="black">
                    <a:lumMod val="95000"/>
                    <a:lumOff val="5000"/>
                  </a:prstClr>
                </a:solidFill>
                <a:latin typeface="Cambria Math" panose="02040503050406030204" pitchFamily="18" charset="0"/>
                <a:ea typeface="Cambria Math" panose="02040503050406030204" pitchFamily="18" charset="0"/>
                <a:cs typeface="Arial" pitchFamily="34" charset="0"/>
              </a:endParaRPr>
            </a:p>
          </p:txBody>
        </p:sp>
      </p:grpSp>
      <p:sp>
        <p:nvSpPr>
          <p:cNvPr id="11" name="Rectangle 10"/>
          <p:cNvSpPr/>
          <p:nvPr/>
        </p:nvSpPr>
        <p:spPr>
          <a:xfrm>
            <a:off x="1143000" y="1288018"/>
            <a:ext cx="1210116"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r>
              <a:rPr lang="en-US" dirty="0" smtClean="0">
                <a:solidFill>
                  <a:prstClr val="black"/>
                </a:solidFill>
                <a:latin typeface="Cambria Math" panose="02040503050406030204" pitchFamily="18" charset="0"/>
                <a:ea typeface="Cambria Math" panose="02040503050406030204" pitchFamily="18" charset="0"/>
              </a:rPr>
              <a:t>15(y – 4)</a:t>
            </a:r>
          </a:p>
        </p:txBody>
      </p:sp>
      <p:sp>
        <p:nvSpPr>
          <p:cNvPr id="12" name="Rectangle 11"/>
          <p:cNvSpPr/>
          <p:nvPr/>
        </p:nvSpPr>
        <p:spPr>
          <a:xfrm>
            <a:off x="2133619" y="1288018"/>
            <a:ext cx="362925"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r>
              <a:rPr lang="en-US" dirty="0" smtClean="0">
                <a:solidFill>
                  <a:prstClr val="black"/>
                </a:solidFill>
                <a:latin typeface="Cambria Math" panose="02040503050406030204" pitchFamily="18" charset="0"/>
                <a:ea typeface="Cambria Math" panose="02040503050406030204" pitchFamily="18" charset="0"/>
              </a:rPr>
              <a:t>-</a:t>
            </a:r>
          </a:p>
        </p:txBody>
      </p:sp>
      <p:sp>
        <p:nvSpPr>
          <p:cNvPr id="13" name="Rectangle 12"/>
          <p:cNvSpPr/>
          <p:nvPr/>
        </p:nvSpPr>
        <p:spPr>
          <a:xfrm>
            <a:off x="2344125" y="1288018"/>
            <a:ext cx="1075884"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r>
              <a:rPr lang="en-US" dirty="0" smtClean="0">
                <a:solidFill>
                  <a:prstClr val="black"/>
                </a:solidFill>
                <a:latin typeface="Cambria Math" panose="02040503050406030204" pitchFamily="18" charset="0"/>
                <a:ea typeface="Cambria Math" panose="02040503050406030204" pitchFamily="18" charset="0"/>
              </a:rPr>
              <a:t>2(y – 9)</a:t>
            </a:r>
          </a:p>
        </p:txBody>
      </p:sp>
      <p:sp>
        <p:nvSpPr>
          <p:cNvPr id="46" name="Rectangle 45"/>
          <p:cNvSpPr/>
          <p:nvPr/>
        </p:nvSpPr>
        <p:spPr>
          <a:xfrm>
            <a:off x="3209501" y="1276350"/>
            <a:ext cx="362925"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r>
              <a:rPr lang="en-US" dirty="0" smtClean="0">
                <a:solidFill>
                  <a:prstClr val="black"/>
                </a:solidFill>
                <a:latin typeface="Cambria Math" panose="02040503050406030204" pitchFamily="18" charset="0"/>
                <a:ea typeface="Cambria Math" panose="02040503050406030204" pitchFamily="18" charset="0"/>
              </a:rPr>
              <a:t>+</a:t>
            </a:r>
          </a:p>
        </p:txBody>
      </p:sp>
      <p:sp>
        <p:nvSpPr>
          <p:cNvPr id="47" name="Rectangle 46"/>
          <p:cNvSpPr/>
          <p:nvPr/>
        </p:nvSpPr>
        <p:spPr>
          <a:xfrm>
            <a:off x="3420008" y="1276350"/>
            <a:ext cx="1706729"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pPr algn="just"/>
            <a:r>
              <a:rPr lang="en-US" dirty="0">
                <a:solidFill>
                  <a:prstClr val="black"/>
                </a:solidFill>
                <a:latin typeface="Cambria Math" panose="02040503050406030204" pitchFamily="18" charset="0"/>
                <a:ea typeface="Cambria Math" panose="02040503050406030204" pitchFamily="18" charset="0"/>
              </a:rPr>
              <a:t>5(y + 6</a:t>
            </a:r>
            <a:r>
              <a:rPr lang="en-US" dirty="0" smtClean="0">
                <a:solidFill>
                  <a:prstClr val="black"/>
                </a:solidFill>
                <a:latin typeface="Cambria Math" panose="02040503050406030204" pitchFamily="18" charset="0"/>
                <a:ea typeface="Cambria Math" panose="02040503050406030204" pitchFamily="18" charset="0"/>
              </a:rPr>
              <a:t>) = 0</a:t>
            </a:r>
            <a:endParaRPr lang="en-US" dirty="0">
              <a:solidFill>
                <a:prstClr val="black"/>
              </a:solidFill>
              <a:latin typeface="Cambria Math" panose="02040503050406030204" pitchFamily="18" charset="0"/>
              <a:ea typeface="Cambria Math" panose="02040503050406030204" pitchFamily="18" charset="0"/>
            </a:endParaRPr>
          </a:p>
        </p:txBody>
      </p:sp>
      <p:grpSp>
        <p:nvGrpSpPr>
          <p:cNvPr id="64" name="Group 63"/>
          <p:cNvGrpSpPr/>
          <p:nvPr/>
        </p:nvGrpSpPr>
        <p:grpSpPr>
          <a:xfrm>
            <a:off x="4876825" y="285750"/>
            <a:ext cx="2141399" cy="1295400"/>
            <a:chOff x="6172875" y="3056468"/>
            <a:chExt cx="1533200" cy="1210131"/>
          </a:xfrm>
        </p:grpSpPr>
        <p:sp>
          <p:nvSpPr>
            <p:cNvPr id="81" name="Cloud Callout 80"/>
            <p:cNvSpPr/>
            <p:nvPr/>
          </p:nvSpPr>
          <p:spPr>
            <a:xfrm>
              <a:off x="6172875" y="3056468"/>
              <a:ext cx="1533200" cy="1210131"/>
            </a:xfrm>
            <a:prstGeom prst="cloudCallout">
              <a:avLst>
                <a:gd name="adj1" fmla="val -73629"/>
                <a:gd name="adj2" fmla="val 40872"/>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mbria Math" panose="02040503050406030204" pitchFamily="18" charset="0"/>
                <a:ea typeface="Cambria Math" panose="02040503050406030204" pitchFamily="18" charset="0"/>
              </a:endParaRPr>
            </a:p>
          </p:txBody>
        </p:sp>
        <p:sp>
          <p:nvSpPr>
            <p:cNvPr id="82" name="Rectangle 81"/>
            <p:cNvSpPr/>
            <p:nvPr/>
          </p:nvSpPr>
          <p:spPr>
            <a:xfrm>
              <a:off x="6205330" y="3435579"/>
              <a:ext cx="1481453" cy="546283"/>
            </a:xfrm>
            <a:prstGeom prst="rect">
              <a:avLst/>
            </a:prstGeom>
          </p:spPr>
          <p:txBody>
            <a:bodyPr wrap="square">
              <a:spAutoFit/>
            </a:bodyPr>
            <a:lstStyle/>
            <a:p>
              <a:pPr algn="ctr"/>
              <a:r>
                <a:rPr lang="en-US" sz="1600" b="1" dirty="0" smtClean="0">
                  <a:solidFill>
                    <a:srgbClr val="002060"/>
                  </a:solidFill>
                  <a:latin typeface="Cambria Math" panose="02040503050406030204" pitchFamily="18" charset="0"/>
                  <a:ea typeface="Cambria Math" panose="02040503050406030204" pitchFamily="18" charset="0"/>
                </a:rPr>
                <a:t>We will first open the brackets.</a:t>
              </a:r>
              <a:endParaRPr lang="en-US" sz="1600" b="1" dirty="0">
                <a:solidFill>
                  <a:srgbClr val="002060"/>
                </a:solidFill>
                <a:latin typeface="Cambria Math" panose="02040503050406030204" pitchFamily="18" charset="0"/>
                <a:ea typeface="Cambria Math" panose="02040503050406030204" pitchFamily="18" charset="0"/>
              </a:endParaRPr>
            </a:p>
          </p:txBody>
        </p:sp>
      </p:grpSp>
      <p:sp>
        <p:nvSpPr>
          <p:cNvPr id="83" name="Curved Down Arrow 82"/>
          <p:cNvSpPr/>
          <p:nvPr/>
        </p:nvSpPr>
        <p:spPr>
          <a:xfrm rot="10800000" flipH="1" flipV="1">
            <a:off x="1310279" y="1208359"/>
            <a:ext cx="335955" cy="136029"/>
          </a:xfrm>
          <a:prstGeom prst="curvedDownArrow">
            <a:avLst/>
          </a:prstGeom>
          <a:solidFill>
            <a:srgbClr val="FFFF00"/>
          </a:solid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black"/>
              </a:solidFill>
              <a:latin typeface="Bookman Old Style" panose="02050604050505020204" pitchFamily="18" charset="0"/>
            </a:endParaRPr>
          </a:p>
        </p:txBody>
      </p:sp>
      <p:sp>
        <p:nvSpPr>
          <p:cNvPr id="102" name="Cloud Callout 101"/>
          <p:cNvSpPr/>
          <p:nvPr/>
        </p:nvSpPr>
        <p:spPr>
          <a:xfrm>
            <a:off x="4804542" y="515290"/>
            <a:ext cx="2204132" cy="1189709"/>
          </a:xfrm>
          <a:prstGeom prst="cloudCallout">
            <a:avLst>
              <a:gd name="adj1" fmla="val -73629"/>
              <a:gd name="adj2" fmla="val 40872"/>
            </a:avLst>
          </a:prstGeom>
          <a:gradFill flip="none" rotWithShape="1">
            <a:gsLst>
              <a:gs pos="0">
                <a:srgbClr val="FF6600">
                  <a:tint val="66000"/>
                  <a:satMod val="160000"/>
                </a:srgbClr>
              </a:gs>
              <a:gs pos="50000">
                <a:srgbClr val="FF6600">
                  <a:tint val="44500"/>
                  <a:satMod val="160000"/>
                </a:srgbClr>
              </a:gs>
              <a:gs pos="100000">
                <a:srgbClr val="FF6600">
                  <a:tint val="23500"/>
                  <a:satMod val="16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mbria Math" panose="02040503050406030204" pitchFamily="18" charset="0"/>
              <a:ea typeface="Cambria Math" panose="02040503050406030204" pitchFamily="18" charset="0"/>
            </a:endParaRPr>
          </a:p>
        </p:txBody>
      </p:sp>
      <p:sp>
        <p:nvSpPr>
          <p:cNvPr id="103" name="Rectangle 102"/>
          <p:cNvSpPr/>
          <p:nvPr/>
        </p:nvSpPr>
        <p:spPr>
          <a:xfrm>
            <a:off x="4854293" y="867657"/>
            <a:ext cx="2107000" cy="584775"/>
          </a:xfrm>
          <a:prstGeom prst="rect">
            <a:avLst/>
          </a:prstGeom>
        </p:spPr>
        <p:txBody>
          <a:bodyPr wrap="square">
            <a:spAutoFit/>
          </a:bodyPr>
          <a:lstStyle/>
          <a:p>
            <a:pPr algn="ctr"/>
            <a:r>
              <a:rPr lang="en-US" sz="1600" b="1" dirty="0" smtClean="0">
                <a:solidFill>
                  <a:srgbClr val="002060"/>
                </a:solidFill>
                <a:latin typeface="Cambria Math" panose="02040503050406030204" pitchFamily="18" charset="0"/>
                <a:ea typeface="Cambria Math" panose="02040503050406030204" pitchFamily="18" charset="0"/>
              </a:rPr>
              <a:t>15 will be multiplied by y.</a:t>
            </a:r>
            <a:endParaRPr lang="en-US" sz="1600" b="1" dirty="0">
              <a:solidFill>
                <a:srgbClr val="002060"/>
              </a:solidFill>
              <a:latin typeface="Cambria Math" panose="02040503050406030204" pitchFamily="18" charset="0"/>
              <a:ea typeface="Cambria Math" panose="02040503050406030204" pitchFamily="18" charset="0"/>
            </a:endParaRPr>
          </a:p>
        </p:txBody>
      </p:sp>
      <p:sp>
        <p:nvSpPr>
          <p:cNvPr id="104" name="Rectangle 103"/>
          <p:cNvSpPr/>
          <p:nvPr/>
        </p:nvSpPr>
        <p:spPr>
          <a:xfrm>
            <a:off x="4850518" y="871234"/>
            <a:ext cx="2107000" cy="584775"/>
          </a:xfrm>
          <a:prstGeom prst="rect">
            <a:avLst/>
          </a:prstGeom>
        </p:spPr>
        <p:txBody>
          <a:bodyPr wrap="square">
            <a:spAutoFit/>
          </a:bodyPr>
          <a:lstStyle/>
          <a:p>
            <a:pPr algn="ctr"/>
            <a:r>
              <a:rPr lang="en-US" sz="1600" b="1" dirty="0" smtClean="0">
                <a:solidFill>
                  <a:srgbClr val="002060"/>
                </a:solidFill>
                <a:latin typeface="Cambria Math" panose="02040503050406030204" pitchFamily="18" charset="0"/>
                <a:ea typeface="Cambria Math" panose="02040503050406030204" pitchFamily="18" charset="0"/>
              </a:rPr>
              <a:t>15 will be multiplied by -4.</a:t>
            </a:r>
            <a:endParaRPr lang="en-US" sz="1600" b="1" dirty="0">
              <a:solidFill>
                <a:srgbClr val="002060"/>
              </a:solidFill>
              <a:latin typeface="Cambria Math" panose="02040503050406030204" pitchFamily="18" charset="0"/>
              <a:ea typeface="Cambria Math" panose="02040503050406030204" pitchFamily="18" charset="0"/>
            </a:endParaRPr>
          </a:p>
        </p:txBody>
      </p:sp>
      <p:sp>
        <p:nvSpPr>
          <p:cNvPr id="105" name="Curved Down Arrow 104"/>
          <p:cNvSpPr/>
          <p:nvPr/>
        </p:nvSpPr>
        <p:spPr>
          <a:xfrm rot="10800000" flipH="1" flipV="1">
            <a:off x="1319817" y="1234419"/>
            <a:ext cx="720151" cy="149632"/>
          </a:xfrm>
          <a:prstGeom prst="curvedDownArrow">
            <a:avLst/>
          </a:prstGeom>
          <a:solidFill>
            <a:srgbClr val="FFFF00"/>
          </a:solid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black"/>
              </a:solidFill>
              <a:latin typeface="Bookman Old Style" panose="02050604050505020204" pitchFamily="18" charset="0"/>
            </a:endParaRPr>
          </a:p>
        </p:txBody>
      </p:sp>
      <p:sp>
        <p:nvSpPr>
          <p:cNvPr id="106" name="Rectangle 105"/>
          <p:cNvSpPr/>
          <p:nvPr/>
        </p:nvSpPr>
        <p:spPr>
          <a:xfrm>
            <a:off x="1143000" y="1657350"/>
            <a:ext cx="457200" cy="369332"/>
          </a:xfrm>
          <a:prstGeom prst="rect">
            <a:avLst/>
          </a:prstGeom>
        </p:spPr>
        <p:txBody>
          <a:bodyPr wrap="square">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15</a:t>
            </a:r>
            <a:endParaRPr lang="en-US" i="1" dirty="0">
              <a:solidFill>
                <a:prstClr val="black"/>
              </a:solidFill>
              <a:latin typeface="Bookman Old Style" panose="02050604050505020204" pitchFamily="18" charset="0"/>
              <a:ea typeface="Cambria Math" panose="02040503050406030204" pitchFamily="18" charset="0"/>
              <a:cs typeface="Arial" pitchFamily="34" charset="0"/>
            </a:endParaRPr>
          </a:p>
        </p:txBody>
      </p:sp>
      <p:sp>
        <p:nvSpPr>
          <p:cNvPr id="107" name="Rectangle 106"/>
          <p:cNvSpPr/>
          <p:nvPr/>
        </p:nvSpPr>
        <p:spPr>
          <a:xfrm>
            <a:off x="1787850" y="1657350"/>
            <a:ext cx="314325" cy="369332"/>
          </a:xfrm>
          <a:prstGeom prst="rect">
            <a:avLst/>
          </a:prstGeom>
        </p:spPr>
        <p:txBody>
          <a:bodyPr wrap="square">
            <a:spAutoFit/>
          </a:bodyPr>
          <a:lstStyle/>
          <a:p>
            <a:r>
              <a:rPr lang="en-US" dirty="0" smtClean="0">
                <a:solidFill>
                  <a:srgbClr val="C00000"/>
                </a:solidFill>
                <a:latin typeface="Cambria Math" panose="02040503050406030204" pitchFamily="18" charset="0"/>
                <a:ea typeface="Cambria Math" panose="02040503050406030204" pitchFamily="18" charset="0"/>
                <a:cs typeface="Arial" pitchFamily="34" charset="0"/>
              </a:rPr>
              <a:t>y</a:t>
            </a:r>
            <a:endParaRPr lang="en-US" dirty="0">
              <a:solidFill>
                <a:srgbClr val="C00000"/>
              </a:solidFill>
              <a:latin typeface="Cambria Math" panose="02040503050406030204" pitchFamily="18" charset="0"/>
              <a:ea typeface="Cambria Math" panose="02040503050406030204" pitchFamily="18" charset="0"/>
              <a:cs typeface="Arial" pitchFamily="34" charset="0"/>
            </a:endParaRPr>
          </a:p>
        </p:txBody>
      </p:sp>
      <p:sp>
        <p:nvSpPr>
          <p:cNvPr id="108" name="Rectangle 107"/>
          <p:cNvSpPr/>
          <p:nvPr/>
        </p:nvSpPr>
        <p:spPr>
          <a:xfrm>
            <a:off x="1466616" y="1657350"/>
            <a:ext cx="357790" cy="369332"/>
          </a:xfrm>
          <a:prstGeom prst="rect">
            <a:avLst/>
          </a:prstGeom>
        </p:spPr>
        <p:txBody>
          <a:bodyPr wrap="none">
            <a:spAutoFit/>
          </a:bodyPr>
          <a:lstStyle/>
          <a:p>
            <a:r>
              <a:rPr lang="en-US" dirty="0" smtClean="0">
                <a:solidFill>
                  <a:srgbClr val="C00000"/>
                </a:solidFill>
                <a:latin typeface="Cambria Math" panose="02040503050406030204" pitchFamily="18" charset="0"/>
                <a:ea typeface="Cambria Math" panose="02040503050406030204" pitchFamily="18" charset="0"/>
                <a:cs typeface="Arial" pitchFamily="34" charset="0"/>
              </a:rPr>
              <a:t>×</a:t>
            </a:r>
            <a:endParaRPr lang="en-US" dirty="0">
              <a:solidFill>
                <a:srgbClr val="C00000"/>
              </a:solidFill>
              <a:latin typeface="Cambria Math" panose="02040503050406030204" pitchFamily="18" charset="0"/>
              <a:ea typeface="Cambria Math" panose="02040503050406030204" pitchFamily="18" charset="0"/>
              <a:cs typeface="Arial" pitchFamily="34" charset="0"/>
            </a:endParaRPr>
          </a:p>
        </p:txBody>
      </p:sp>
      <p:sp>
        <p:nvSpPr>
          <p:cNvPr id="109" name="Rectangle 108"/>
          <p:cNvSpPr/>
          <p:nvPr/>
        </p:nvSpPr>
        <p:spPr>
          <a:xfrm>
            <a:off x="2004223" y="1657350"/>
            <a:ext cx="261610" cy="369332"/>
          </a:xfrm>
          <a:prstGeom prst="rect">
            <a:avLst/>
          </a:prstGeom>
        </p:spPr>
        <p:txBody>
          <a:bodyPr wrap="none">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10" name="Rectangle 109"/>
          <p:cNvSpPr/>
          <p:nvPr/>
        </p:nvSpPr>
        <p:spPr>
          <a:xfrm>
            <a:off x="2214202" y="1657350"/>
            <a:ext cx="441146" cy="369332"/>
          </a:xfrm>
          <a:prstGeom prst="rect">
            <a:avLst/>
          </a:prstGeom>
        </p:spPr>
        <p:txBody>
          <a:bodyPr wrap="none">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15</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11" name="Rectangle 110"/>
          <p:cNvSpPr/>
          <p:nvPr/>
        </p:nvSpPr>
        <p:spPr>
          <a:xfrm>
            <a:off x="3071210" y="1657350"/>
            <a:ext cx="261610" cy="369332"/>
          </a:xfrm>
          <a:prstGeom prst="rect">
            <a:avLst/>
          </a:prstGeom>
        </p:spPr>
        <p:txBody>
          <a:bodyPr wrap="none">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12" name="Rectangle 111"/>
          <p:cNvSpPr/>
          <p:nvPr/>
        </p:nvSpPr>
        <p:spPr>
          <a:xfrm>
            <a:off x="2545824" y="1657350"/>
            <a:ext cx="349776" cy="369332"/>
          </a:xfrm>
          <a:prstGeom prst="rect">
            <a:avLst/>
          </a:prstGeom>
        </p:spPr>
        <p:txBody>
          <a:bodyPr wrap="none">
            <a:spAutoFit/>
          </a:bodyPr>
          <a:lstStyle/>
          <a:p>
            <a:r>
              <a:rPr lang="en-US" dirty="0" smtClean="0">
                <a:solidFill>
                  <a:srgbClr val="C00000"/>
                </a:solidFill>
                <a:latin typeface="Cambria Math" panose="02040503050406030204" pitchFamily="18" charset="0"/>
                <a:ea typeface="Cambria Math" panose="02040503050406030204" pitchFamily="18" charset="0"/>
                <a:cs typeface="Arial" pitchFamily="34" charset="0"/>
              </a:rPr>
              <a:t>×</a:t>
            </a:r>
            <a:endParaRPr lang="en-US" dirty="0">
              <a:solidFill>
                <a:srgbClr val="C00000"/>
              </a:solidFill>
              <a:latin typeface="Cambria Math" panose="02040503050406030204" pitchFamily="18" charset="0"/>
              <a:ea typeface="Cambria Math" panose="02040503050406030204" pitchFamily="18" charset="0"/>
              <a:cs typeface="Arial" pitchFamily="34" charset="0"/>
            </a:endParaRPr>
          </a:p>
        </p:txBody>
      </p:sp>
      <p:sp>
        <p:nvSpPr>
          <p:cNvPr id="113" name="Rectangle 112"/>
          <p:cNvSpPr/>
          <p:nvPr/>
        </p:nvSpPr>
        <p:spPr>
          <a:xfrm>
            <a:off x="2795227" y="1657350"/>
            <a:ext cx="312906" cy="369332"/>
          </a:xfrm>
          <a:prstGeom prst="rect">
            <a:avLst/>
          </a:prstGeom>
        </p:spPr>
        <p:txBody>
          <a:bodyPr wrap="none">
            <a:spAutoFit/>
          </a:bodyPr>
          <a:lstStyle/>
          <a:p>
            <a:r>
              <a:rPr lang="en-US" dirty="0" smtClean="0">
                <a:solidFill>
                  <a:srgbClr val="C00000"/>
                </a:solidFill>
                <a:latin typeface="Cambria Math" panose="02040503050406030204" pitchFamily="18" charset="0"/>
                <a:ea typeface="Cambria Math" panose="02040503050406030204" pitchFamily="18" charset="0"/>
                <a:cs typeface="Arial" pitchFamily="34" charset="0"/>
              </a:rPr>
              <a:t>4</a:t>
            </a:r>
            <a:endParaRPr lang="en-US" dirty="0">
              <a:solidFill>
                <a:srgbClr val="C00000"/>
              </a:solidFill>
              <a:latin typeface="Cambria Math" panose="02040503050406030204" pitchFamily="18" charset="0"/>
              <a:ea typeface="Cambria Math" panose="02040503050406030204" pitchFamily="18" charset="0"/>
              <a:cs typeface="Arial" pitchFamily="34" charset="0"/>
            </a:endParaRPr>
          </a:p>
        </p:txBody>
      </p:sp>
      <p:sp>
        <p:nvSpPr>
          <p:cNvPr id="114" name="TextBox 113"/>
          <p:cNvSpPr txBox="1"/>
          <p:nvPr/>
        </p:nvSpPr>
        <p:spPr>
          <a:xfrm>
            <a:off x="762000" y="1657350"/>
            <a:ext cx="384048" cy="369332"/>
          </a:xfrm>
          <a:prstGeom prst="rect">
            <a:avLst/>
          </a:prstGeom>
          <a:noFill/>
        </p:spPr>
        <p:txBody>
          <a:bodyPr wrap="none" rtlCol="0">
            <a:spAutoFit/>
          </a:bodyPr>
          <a:lstStyle/>
          <a:p>
            <a:r>
              <a:rPr lang="en-US" dirty="0">
                <a:solidFill>
                  <a:prstClr val="black"/>
                </a:solidFill>
                <a:latin typeface="Cambria Math" panose="02040503050406030204" pitchFamily="18" charset="0"/>
                <a:ea typeface="Cambria Math" panose="02040503050406030204" pitchFamily="18" charset="0"/>
                <a:cs typeface="Arial" pitchFamily="34" charset="0"/>
                <a:sym typeface="Symbol"/>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15" name="Rectangle 114"/>
          <p:cNvSpPr/>
          <p:nvPr/>
        </p:nvSpPr>
        <p:spPr>
          <a:xfrm>
            <a:off x="3305175" y="1657350"/>
            <a:ext cx="457200" cy="369332"/>
          </a:xfrm>
          <a:prstGeom prst="rect">
            <a:avLst/>
          </a:prstGeom>
        </p:spPr>
        <p:txBody>
          <a:bodyPr wrap="square">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2</a:t>
            </a:r>
            <a:endParaRPr lang="en-US" i="1" dirty="0">
              <a:solidFill>
                <a:prstClr val="black"/>
              </a:solidFill>
              <a:latin typeface="Bookman Old Style" panose="02050604050505020204" pitchFamily="18" charset="0"/>
              <a:ea typeface="Cambria Math" panose="02040503050406030204" pitchFamily="18" charset="0"/>
              <a:cs typeface="Arial" pitchFamily="34" charset="0"/>
            </a:endParaRPr>
          </a:p>
        </p:txBody>
      </p:sp>
      <p:sp>
        <p:nvSpPr>
          <p:cNvPr id="116" name="Rectangle 115"/>
          <p:cNvSpPr/>
          <p:nvPr/>
        </p:nvSpPr>
        <p:spPr>
          <a:xfrm>
            <a:off x="3950006" y="1657350"/>
            <a:ext cx="314325" cy="369332"/>
          </a:xfrm>
          <a:prstGeom prst="rect">
            <a:avLst/>
          </a:prstGeom>
        </p:spPr>
        <p:txBody>
          <a:bodyPr wrap="square">
            <a:spAutoFit/>
          </a:bodyPr>
          <a:lstStyle/>
          <a:p>
            <a:r>
              <a:rPr lang="en-US" dirty="0" smtClean="0">
                <a:solidFill>
                  <a:srgbClr val="C00000"/>
                </a:solidFill>
                <a:latin typeface="Cambria Math" panose="02040503050406030204" pitchFamily="18" charset="0"/>
                <a:ea typeface="Cambria Math" panose="02040503050406030204" pitchFamily="18" charset="0"/>
                <a:cs typeface="Arial" pitchFamily="34" charset="0"/>
              </a:rPr>
              <a:t>y</a:t>
            </a:r>
            <a:endParaRPr lang="en-US" dirty="0">
              <a:solidFill>
                <a:srgbClr val="C00000"/>
              </a:solidFill>
              <a:latin typeface="Cambria Math" panose="02040503050406030204" pitchFamily="18" charset="0"/>
              <a:ea typeface="Cambria Math" panose="02040503050406030204" pitchFamily="18" charset="0"/>
              <a:cs typeface="Arial" pitchFamily="34" charset="0"/>
            </a:endParaRPr>
          </a:p>
        </p:txBody>
      </p:sp>
      <p:sp>
        <p:nvSpPr>
          <p:cNvPr id="117" name="Rectangle 116"/>
          <p:cNvSpPr/>
          <p:nvPr/>
        </p:nvSpPr>
        <p:spPr>
          <a:xfrm>
            <a:off x="3628791" y="1657350"/>
            <a:ext cx="357790" cy="369332"/>
          </a:xfrm>
          <a:prstGeom prst="rect">
            <a:avLst/>
          </a:prstGeom>
        </p:spPr>
        <p:txBody>
          <a:bodyPr wrap="none">
            <a:spAutoFit/>
          </a:bodyPr>
          <a:lstStyle/>
          <a:p>
            <a:r>
              <a:rPr lang="en-US" dirty="0" smtClean="0">
                <a:solidFill>
                  <a:srgbClr val="C00000"/>
                </a:solidFill>
                <a:latin typeface="Cambria Math" panose="02040503050406030204" pitchFamily="18" charset="0"/>
                <a:ea typeface="Cambria Math" panose="02040503050406030204" pitchFamily="18" charset="0"/>
                <a:cs typeface="Arial" pitchFamily="34" charset="0"/>
              </a:rPr>
              <a:t>×</a:t>
            </a:r>
            <a:endParaRPr lang="en-US" dirty="0">
              <a:solidFill>
                <a:srgbClr val="C00000"/>
              </a:solidFill>
              <a:latin typeface="Cambria Math" panose="02040503050406030204" pitchFamily="18" charset="0"/>
              <a:ea typeface="Cambria Math" panose="02040503050406030204" pitchFamily="18" charset="0"/>
              <a:cs typeface="Arial" pitchFamily="34" charset="0"/>
            </a:endParaRPr>
          </a:p>
        </p:txBody>
      </p:sp>
      <p:sp>
        <p:nvSpPr>
          <p:cNvPr id="118" name="Rectangle 117"/>
          <p:cNvSpPr/>
          <p:nvPr/>
        </p:nvSpPr>
        <p:spPr>
          <a:xfrm>
            <a:off x="4166398" y="1657350"/>
            <a:ext cx="261610" cy="369332"/>
          </a:xfrm>
          <a:prstGeom prst="rect">
            <a:avLst/>
          </a:prstGeom>
        </p:spPr>
        <p:txBody>
          <a:bodyPr wrap="none">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19" name="Rectangle 118"/>
          <p:cNvSpPr/>
          <p:nvPr/>
        </p:nvSpPr>
        <p:spPr>
          <a:xfrm>
            <a:off x="4376377" y="1657350"/>
            <a:ext cx="312906" cy="369332"/>
          </a:xfrm>
          <a:prstGeom prst="rect">
            <a:avLst/>
          </a:prstGeom>
        </p:spPr>
        <p:txBody>
          <a:bodyPr wrap="none">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2</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20" name="Rectangle 119"/>
          <p:cNvSpPr/>
          <p:nvPr/>
        </p:nvSpPr>
        <p:spPr>
          <a:xfrm>
            <a:off x="5200650" y="1657350"/>
            <a:ext cx="357790" cy="369332"/>
          </a:xfrm>
          <a:prstGeom prst="rect">
            <a:avLst/>
          </a:prstGeom>
        </p:spPr>
        <p:txBody>
          <a:bodyPr wrap="none">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21" name="Rectangle 120"/>
          <p:cNvSpPr/>
          <p:nvPr/>
        </p:nvSpPr>
        <p:spPr>
          <a:xfrm>
            <a:off x="4707999" y="1657350"/>
            <a:ext cx="349776" cy="369332"/>
          </a:xfrm>
          <a:prstGeom prst="rect">
            <a:avLst/>
          </a:prstGeom>
        </p:spPr>
        <p:txBody>
          <a:bodyPr wrap="none">
            <a:spAutoFit/>
          </a:bodyPr>
          <a:lstStyle/>
          <a:p>
            <a:r>
              <a:rPr lang="en-US" dirty="0" smtClean="0">
                <a:solidFill>
                  <a:srgbClr val="C00000"/>
                </a:solidFill>
                <a:latin typeface="Cambria Math" panose="02040503050406030204" pitchFamily="18" charset="0"/>
                <a:ea typeface="Cambria Math" panose="02040503050406030204" pitchFamily="18" charset="0"/>
                <a:cs typeface="Arial" pitchFamily="34" charset="0"/>
              </a:rPr>
              <a:t>×</a:t>
            </a:r>
            <a:endParaRPr lang="en-US" dirty="0">
              <a:solidFill>
                <a:srgbClr val="C00000"/>
              </a:solidFill>
              <a:latin typeface="Cambria Math" panose="02040503050406030204" pitchFamily="18" charset="0"/>
              <a:ea typeface="Cambria Math" panose="02040503050406030204" pitchFamily="18" charset="0"/>
              <a:cs typeface="Arial" pitchFamily="34" charset="0"/>
            </a:endParaRPr>
          </a:p>
        </p:txBody>
      </p:sp>
      <p:sp>
        <p:nvSpPr>
          <p:cNvPr id="122" name="Rectangle 121"/>
          <p:cNvSpPr/>
          <p:nvPr/>
        </p:nvSpPr>
        <p:spPr>
          <a:xfrm>
            <a:off x="4957402" y="1657350"/>
            <a:ext cx="312906" cy="369332"/>
          </a:xfrm>
          <a:prstGeom prst="rect">
            <a:avLst/>
          </a:prstGeom>
        </p:spPr>
        <p:txBody>
          <a:bodyPr wrap="none">
            <a:spAutoFit/>
          </a:bodyPr>
          <a:lstStyle/>
          <a:p>
            <a:r>
              <a:rPr lang="en-US" dirty="0" smtClean="0">
                <a:solidFill>
                  <a:srgbClr val="C00000"/>
                </a:solidFill>
                <a:latin typeface="Cambria Math" panose="02040503050406030204" pitchFamily="18" charset="0"/>
                <a:ea typeface="Cambria Math" panose="02040503050406030204" pitchFamily="18" charset="0"/>
                <a:cs typeface="Arial" pitchFamily="34" charset="0"/>
              </a:rPr>
              <a:t>9</a:t>
            </a:r>
            <a:endParaRPr lang="en-US" dirty="0">
              <a:solidFill>
                <a:srgbClr val="C00000"/>
              </a:solidFill>
              <a:latin typeface="Cambria Math" panose="02040503050406030204" pitchFamily="18" charset="0"/>
              <a:ea typeface="Cambria Math" panose="02040503050406030204" pitchFamily="18" charset="0"/>
              <a:cs typeface="Arial" pitchFamily="34" charset="0"/>
            </a:endParaRPr>
          </a:p>
        </p:txBody>
      </p:sp>
      <p:grpSp>
        <p:nvGrpSpPr>
          <p:cNvPr id="123" name="Group 122"/>
          <p:cNvGrpSpPr/>
          <p:nvPr/>
        </p:nvGrpSpPr>
        <p:grpSpPr>
          <a:xfrm>
            <a:off x="4912634" y="496848"/>
            <a:ext cx="2141399" cy="1295400"/>
            <a:chOff x="6172875" y="3056468"/>
            <a:chExt cx="1533200" cy="1210131"/>
          </a:xfrm>
        </p:grpSpPr>
        <p:sp>
          <p:nvSpPr>
            <p:cNvPr id="124" name="Cloud Callout 123"/>
            <p:cNvSpPr/>
            <p:nvPr/>
          </p:nvSpPr>
          <p:spPr>
            <a:xfrm>
              <a:off x="6172875" y="3056468"/>
              <a:ext cx="1533200" cy="1210131"/>
            </a:xfrm>
            <a:prstGeom prst="cloudCallout">
              <a:avLst>
                <a:gd name="adj1" fmla="val -73629"/>
                <a:gd name="adj2" fmla="val 40872"/>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mbria Math" panose="02040503050406030204" pitchFamily="18" charset="0"/>
                <a:ea typeface="Cambria Math" panose="02040503050406030204" pitchFamily="18" charset="0"/>
              </a:endParaRPr>
            </a:p>
          </p:txBody>
        </p:sp>
        <p:sp>
          <p:nvSpPr>
            <p:cNvPr id="125" name="Rectangle 124"/>
            <p:cNvSpPr/>
            <p:nvPr/>
          </p:nvSpPr>
          <p:spPr>
            <a:xfrm>
              <a:off x="6205330" y="3435579"/>
              <a:ext cx="1481453" cy="546283"/>
            </a:xfrm>
            <a:prstGeom prst="rect">
              <a:avLst/>
            </a:prstGeom>
          </p:spPr>
          <p:txBody>
            <a:bodyPr wrap="square">
              <a:spAutoFit/>
            </a:bodyPr>
            <a:lstStyle/>
            <a:p>
              <a:pPr algn="ctr"/>
              <a:r>
                <a:rPr lang="en-US" sz="1600" b="1" dirty="0" smtClean="0">
                  <a:solidFill>
                    <a:srgbClr val="002060"/>
                  </a:solidFill>
                  <a:latin typeface="Cambria Math" panose="02040503050406030204" pitchFamily="18" charset="0"/>
                  <a:ea typeface="Cambria Math" panose="02040503050406030204" pitchFamily="18" charset="0"/>
                </a:rPr>
                <a:t>We will second open the brackets.</a:t>
              </a:r>
              <a:endParaRPr lang="en-US" sz="1600" b="1" dirty="0">
                <a:solidFill>
                  <a:srgbClr val="002060"/>
                </a:solidFill>
                <a:latin typeface="Cambria Math" panose="02040503050406030204" pitchFamily="18" charset="0"/>
                <a:ea typeface="Cambria Math" panose="02040503050406030204" pitchFamily="18" charset="0"/>
              </a:endParaRPr>
            </a:p>
          </p:txBody>
        </p:sp>
      </p:grpSp>
      <p:sp>
        <p:nvSpPr>
          <p:cNvPr id="126" name="Cloud Callout 125"/>
          <p:cNvSpPr/>
          <p:nvPr/>
        </p:nvSpPr>
        <p:spPr>
          <a:xfrm>
            <a:off x="5304150" y="583513"/>
            <a:ext cx="2204132" cy="1189709"/>
          </a:xfrm>
          <a:prstGeom prst="cloudCallout">
            <a:avLst>
              <a:gd name="adj1" fmla="val -73629"/>
              <a:gd name="adj2" fmla="val 40872"/>
            </a:avLst>
          </a:prstGeom>
          <a:gradFill flip="none" rotWithShape="1">
            <a:gsLst>
              <a:gs pos="0">
                <a:srgbClr val="FF6600">
                  <a:tint val="66000"/>
                  <a:satMod val="160000"/>
                </a:srgbClr>
              </a:gs>
              <a:gs pos="50000">
                <a:srgbClr val="FF6600">
                  <a:tint val="44500"/>
                  <a:satMod val="160000"/>
                </a:srgbClr>
              </a:gs>
              <a:gs pos="100000">
                <a:srgbClr val="FF6600">
                  <a:tint val="23500"/>
                  <a:satMod val="16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mbria Math" panose="02040503050406030204" pitchFamily="18" charset="0"/>
              <a:ea typeface="Cambria Math" panose="02040503050406030204" pitchFamily="18" charset="0"/>
            </a:endParaRPr>
          </a:p>
        </p:txBody>
      </p:sp>
      <p:sp>
        <p:nvSpPr>
          <p:cNvPr id="127" name="Rectangle 126"/>
          <p:cNvSpPr/>
          <p:nvPr/>
        </p:nvSpPr>
        <p:spPr>
          <a:xfrm>
            <a:off x="5353901" y="935880"/>
            <a:ext cx="2107000" cy="584775"/>
          </a:xfrm>
          <a:prstGeom prst="rect">
            <a:avLst/>
          </a:prstGeom>
        </p:spPr>
        <p:txBody>
          <a:bodyPr wrap="square">
            <a:spAutoFit/>
          </a:bodyPr>
          <a:lstStyle/>
          <a:p>
            <a:pPr algn="ctr"/>
            <a:r>
              <a:rPr lang="en-US" sz="1600" b="1" dirty="0" smtClean="0">
                <a:solidFill>
                  <a:srgbClr val="002060"/>
                </a:solidFill>
                <a:latin typeface="Cambria Math" panose="02040503050406030204" pitchFamily="18" charset="0"/>
                <a:ea typeface="Cambria Math" panose="02040503050406030204" pitchFamily="18" charset="0"/>
              </a:rPr>
              <a:t>2 will be multiplied by y.</a:t>
            </a:r>
            <a:endParaRPr lang="en-US" sz="1600" b="1" dirty="0">
              <a:solidFill>
                <a:srgbClr val="002060"/>
              </a:solidFill>
              <a:latin typeface="Cambria Math" panose="02040503050406030204" pitchFamily="18" charset="0"/>
              <a:ea typeface="Cambria Math" panose="02040503050406030204" pitchFamily="18" charset="0"/>
            </a:endParaRPr>
          </a:p>
        </p:txBody>
      </p:sp>
      <p:sp>
        <p:nvSpPr>
          <p:cNvPr id="128" name="Rectangle 127"/>
          <p:cNvSpPr/>
          <p:nvPr/>
        </p:nvSpPr>
        <p:spPr>
          <a:xfrm>
            <a:off x="5360246" y="951238"/>
            <a:ext cx="2107000" cy="584775"/>
          </a:xfrm>
          <a:prstGeom prst="rect">
            <a:avLst/>
          </a:prstGeom>
        </p:spPr>
        <p:txBody>
          <a:bodyPr wrap="square">
            <a:spAutoFit/>
          </a:bodyPr>
          <a:lstStyle/>
          <a:p>
            <a:pPr algn="ctr"/>
            <a:r>
              <a:rPr lang="en-US" sz="1600" b="1" dirty="0" smtClean="0">
                <a:solidFill>
                  <a:srgbClr val="002060"/>
                </a:solidFill>
                <a:latin typeface="Cambria Math" panose="02040503050406030204" pitchFamily="18" charset="0"/>
                <a:ea typeface="Cambria Math" panose="02040503050406030204" pitchFamily="18" charset="0"/>
              </a:rPr>
              <a:t>2 will be multiplied by -9.</a:t>
            </a:r>
            <a:endParaRPr lang="en-US" sz="1600" b="1" dirty="0">
              <a:solidFill>
                <a:srgbClr val="002060"/>
              </a:solidFill>
              <a:latin typeface="Cambria Math" panose="02040503050406030204" pitchFamily="18" charset="0"/>
              <a:ea typeface="Cambria Math" panose="02040503050406030204" pitchFamily="18" charset="0"/>
            </a:endParaRPr>
          </a:p>
        </p:txBody>
      </p:sp>
      <p:sp>
        <p:nvSpPr>
          <p:cNvPr id="129" name="Curved Down Arrow 128"/>
          <p:cNvSpPr/>
          <p:nvPr/>
        </p:nvSpPr>
        <p:spPr>
          <a:xfrm rot="10800000" flipH="1" flipV="1">
            <a:off x="2451680" y="1235594"/>
            <a:ext cx="335955" cy="136029"/>
          </a:xfrm>
          <a:prstGeom prst="curvedDownArrow">
            <a:avLst/>
          </a:prstGeom>
          <a:solidFill>
            <a:srgbClr val="FFFF00"/>
          </a:solid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black"/>
              </a:solidFill>
              <a:latin typeface="Bookman Old Style" panose="02050604050505020204" pitchFamily="18" charset="0"/>
            </a:endParaRPr>
          </a:p>
        </p:txBody>
      </p:sp>
      <p:sp>
        <p:nvSpPr>
          <p:cNvPr id="130" name="Curved Down Arrow 129"/>
          <p:cNvSpPr/>
          <p:nvPr/>
        </p:nvSpPr>
        <p:spPr>
          <a:xfrm rot="10800000" flipH="1" flipV="1">
            <a:off x="2484421" y="1207184"/>
            <a:ext cx="654683" cy="149632"/>
          </a:xfrm>
          <a:prstGeom prst="curvedDownArrow">
            <a:avLst/>
          </a:prstGeom>
          <a:solidFill>
            <a:srgbClr val="FFFF00"/>
          </a:solid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black"/>
              </a:solidFill>
              <a:latin typeface="Bookman Old Style" panose="02050604050505020204" pitchFamily="18" charset="0"/>
            </a:endParaRPr>
          </a:p>
        </p:txBody>
      </p:sp>
      <p:sp>
        <p:nvSpPr>
          <p:cNvPr id="131" name="Rectangle 130"/>
          <p:cNvSpPr/>
          <p:nvPr/>
        </p:nvSpPr>
        <p:spPr>
          <a:xfrm>
            <a:off x="5457825" y="1657350"/>
            <a:ext cx="457200" cy="369332"/>
          </a:xfrm>
          <a:prstGeom prst="rect">
            <a:avLst/>
          </a:prstGeom>
        </p:spPr>
        <p:txBody>
          <a:bodyPr wrap="square">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5</a:t>
            </a:r>
            <a:endParaRPr lang="en-US" i="1" dirty="0">
              <a:solidFill>
                <a:prstClr val="black"/>
              </a:solidFill>
              <a:latin typeface="Bookman Old Style" panose="02050604050505020204" pitchFamily="18" charset="0"/>
              <a:ea typeface="Cambria Math" panose="02040503050406030204" pitchFamily="18" charset="0"/>
              <a:cs typeface="Arial" pitchFamily="34" charset="0"/>
            </a:endParaRPr>
          </a:p>
        </p:txBody>
      </p:sp>
      <p:sp>
        <p:nvSpPr>
          <p:cNvPr id="132" name="Rectangle 131"/>
          <p:cNvSpPr/>
          <p:nvPr/>
        </p:nvSpPr>
        <p:spPr>
          <a:xfrm>
            <a:off x="6033448" y="1657350"/>
            <a:ext cx="314325" cy="369332"/>
          </a:xfrm>
          <a:prstGeom prst="rect">
            <a:avLst/>
          </a:prstGeom>
        </p:spPr>
        <p:txBody>
          <a:bodyPr wrap="square">
            <a:spAutoFit/>
          </a:bodyPr>
          <a:lstStyle/>
          <a:p>
            <a:r>
              <a:rPr lang="en-US" dirty="0" smtClean="0">
                <a:solidFill>
                  <a:srgbClr val="C00000"/>
                </a:solidFill>
                <a:latin typeface="Cambria Math" panose="02040503050406030204" pitchFamily="18" charset="0"/>
                <a:ea typeface="Cambria Math" panose="02040503050406030204" pitchFamily="18" charset="0"/>
                <a:cs typeface="Arial" pitchFamily="34" charset="0"/>
              </a:rPr>
              <a:t>y</a:t>
            </a:r>
            <a:endParaRPr lang="en-US" dirty="0">
              <a:solidFill>
                <a:srgbClr val="C00000"/>
              </a:solidFill>
              <a:latin typeface="Cambria Math" panose="02040503050406030204" pitchFamily="18" charset="0"/>
              <a:ea typeface="Cambria Math" panose="02040503050406030204" pitchFamily="18" charset="0"/>
              <a:cs typeface="Arial" pitchFamily="34" charset="0"/>
            </a:endParaRPr>
          </a:p>
        </p:txBody>
      </p:sp>
      <p:sp>
        <p:nvSpPr>
          <p:cNvPr id="133" name="Rectangle 132"/>
          <p:cNvSpPr/>
          <p:nvPr/>
        </p:nvSpPr>
        <p:spPr>
          <a:xfrm>
            <a:off x="5712221" y="1657350"/>
            <a:ext cx="357790" cy="369332"/>
          </a:xfrm>
          <a:prstGeom prst="rect">
            <a:avLst/>
          </a:prstGeom>
        </p:spPr>
        <p:txBody>
          <a:bodyPr wrap="none">
            <a:spAutoFit/>
          </a:bodyPr>
          <a:lstStyle/>
          <a:p>
            <a:r>
              <a:rPr lang="en-US" dirty="0" smtClean="0">
                <a:solidFill>
                  <a:srgbClr val="C00000"/>
                </a:solidFill>
                <a:latin typeface="Cambria Math" panose="02040503050406030204" pitchFamily="18" charset="0"/>
                <a:ea typeface="Cambria Math" panose="02040503050406030204" pitchFamily="18" charset="0"/>
                <a:cs typeface="Arial" pitchFamily="34" charset="0"/>
              </a:rPr>
              <a:t>×</a:t>
            </a:r>
            <a:endParaRPr lang="en-US" dirty="0">
              <a:solidFill>
                <a:srgbClr val="C00000"/>
              </a:solidFill>
              <a:latin typeface="Cambria Math" panose="02040503050406030204" pitchFamily="18" charset="0"/>
              <a:ea typeface="Cambria Math" panose="02040503050406030204" pitchFamily="18" charset="0"/>
              <a:cs typeface="Arial" pitchFamily="34" charset="0"/>
            </a:endParaRPr>
          </a:p>
        </p:txBody>
      </p:sp>
      <p:sp>
        <p:nvSpPr>
          <p:cNvPr id="134" name="Rectangle 133"/>
          <p:cNvSpPr/>
          <p:nvPr/>
        </p:nvSpPr>
        <p:spPr>
          <a:xfrm>
            <a:off x="6249828" y="1657350"/>
            <a:ext cx="357790" cy="369332"/>
          </a:xfrm>
          <a:prstGeom prst="rect">
            <a:avLst/>
          </a:prstGeom>
        </p:spPr>
        <p:txBody>
          <a:bodyPr wrap="none">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35" name="Rectangle 134"/>
          <p:cNvSpPr/>
          <p:nvPr/>
        </p:nvSpPr>
        <p:spPr>
          <a:xfrm>
            <a:off x="6459807" y="1657350"/>
            <a:ext cx="312906" cy="369332"/>
          </a:xfrm>
          <a:prstGeom prst="rect">
            <a:avLst/>
          </a:prstGeom>
        </p:spPr>
        <p:txBody>
          <a:bodyPr wrap="none">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5</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36" name="Rectangle 135"/>
          <p:cNvSpPr/>
          <p:nvPr/>
        </p:nvSpPr>
        <p:spPr>
          <a:xfrm>
            <a:off x="6686550" y="1647418"/>
            <a:ext cx="349776" cy="369332"/>
          </a:xfrm>
          <a:prstGeom prst="rect">
            <a:avLst/>
          </a:prstGeom>
        </p:spPr>
        <p:txBody>
          <a:bodyPr wrap="none">
            <a:spAutoFit/>
          </a:bodyPr>
          <a:lstStyle/>
          <a:p>
            <a:r>
              <a:rPr lang="en-US" dirty="0" smtClean="0">
                <a:solidFill>
                  <a:srgbClr val="C00000"/>
                </a:solidFill>
                <a:latin typeface="Cambria Math" panose="02040503050406030204" pitchFamily="18" charset="0"/>
                <a:ea typeface="Cambria Math" panose="02040503050406030204" pitchFamily="18" charset="0"/>
                <a:cs typeface="Arial" pitchFamily="34" charset="0"/>
              </a:rPr>
              <a:t>×</a:t>
            </a:r>
            <a:endParaRPr lang="en-US" dirty="0">
              <a:solidFill>
                <a:srgbClr val="C00000"/>
              </a:solidFill>
              <a:latin typeface="Cambria Math" panose="02040503050406030204" pitchFamily="18" charset="0"/>
              <a:ea typeface="Cambria Math" panose="02040503050406030204" pitchFamily="18" charset="0"/>
              <a:cs typeface="Arial" pitchFamily="34" charset="0"/>
            </a:endParaRPr>
          </a:p>
        </p:txBody>
      </p:sp>
      <p:sp>
        <p:nvSpPr>
          <p:cNvPr id="137" name="Rectangle 136"/>
          <p:cNvSpPr/>
          <p:nvPr/>
        </p:nvSpPr>
        <p:spPr>
          <a:xfrm>
            <a:off x="6935953" y="1657350"/>
            <a:ext cx="312906" cy="369332"/>
          </a:xfrm>
          <a:prstGeom prst="rect">
            <a:avLst/>
          </a:prstGeom>
        </p:spPr>
        <p:txBody>
          <a:bodyPr wrap="none">
            <a:spAutoFit/>
          </a:bodyPr>
          <a:lstStyle/>
          <a:p>
            <a:r>
              <a:rPr lang="en-US" dirty="0" smtClean="0">
                <a:solidFill>
                  <a:srgbClr val="C00000"/>
                </a:solidFill>
                <a:latin typeface="Cambria Math" panose="02040503050406030204" pitchFamily="18" charset="0"/>
                <a:ea typeface="Cambria Math" panose="02040503050406030204" pitchFamily="18" charset="0"/>
                <a:cs typeface="Arial" pitchFamily="34" charset="0"/>
              </a:rPr>
              <a:t>6</a:t>
            </a:r>
            <a:endParaRPr lang="en-US" dirty="0">
              <a:solidFill>
                <a:srgbClr val="C00000"/>
              </a:solidFill>
              <a:latin typeface="Cambria Math" panose="02040503050406030204" pitchFamily="18" charset="0"/>
              <a:ea typeface="Cambria Math" panose="02040503050406030204" pitchFamily="18" charset="0"/>
              <a:cs typeface="Arial" pitchFamily="34" charset="0"/>
            </a:endParaRPr>
          </a:p>
        </p:txBody>
      </p:sp>
      <p:grpSp>
        <p:nvGrpSpPr>
          <p:cNvPr id="138" name="Group 137"/>
          <p:cNvGrpSpPr/>
          <p:nvPr/>
        </p:nvGrpSpPr>
        <p:grpSpPr>
          <a:xfrm>
            <a:off x="5479962" y="285750"/>
            <a:ext cx="2141399" cy="1295400"/>
            <a:chOff x="6172875" y="3056468"/>
            <a:chExt cx="1533200" cy="1210131"/>
          </a:xfrm>
        </p:grpSpPr>
        <p:sp>
          <p:nvSpPr>
            <p:cNvPr id="139" name="Cloud Callout 138"/>
            <p:cNvSpPr/>
            <p:nvPr/>
          </p:nvSpPr>
          <p:spPr>
            <a:xfrm>
              <a:off x="6172875" y="3056468"/>
              <a:ext cx="1533200" cy="1210131"/>
            </a:xfrm>
            <a:prstGeom prst="cloudCallout">
              <a:avLst>
                <a:gd name="adj1" fmla="val -26480"/>
                <a:gd name="adj2" fmla="val 58519"/>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mbria Math" panose="02040503050406030204" pitchFamily="18" charset="0"/>
                <a:ea typeface="Cambria Math" panose="02040503050406030204" pitchFamily="18" charset="0"/>
              </a:endParaRPr>
            </a:p>
          </p:txBody>
        </p:sp>
        <p:sp>
          <p:nvSpPr>
            <p:cNvPr id="140" name="Rectangle 139"/>
            <p:cNvSpPr/>
            <p:nvPr/>
          </p:nvSpPr>
          <p:spPr>
            <a:xfrm>
              <a:off x="6205330" y="3435579"/>
              <a:ext cx="1481453" cy="546283"/>
            </a:xfrm>
            <a:prstGeom prst="rect">
              <a:avLst/>
            </a:prstGeom>
          </p:spPr>
          <p:txBody>
            <a:bodyPr wrap="square">
              <a:spAutoFit/>
            </a:bodyPr>
            <a:lstStyle/>
            <a:p>
              <a:pPr algn="ctr"/>
              <a:r>
                <a:rPr lang="en-US" sz="1600" b="1" dirty="0" smtClean="0">
                  <a:solidFill>
                    <a:srgbClr val="002060"/>
                  </a:solidFill>
                  <a:latin typeface="Cambria Math" panose="02040503050406030204" pitchFamily="18" charset="0"/>
                  <a:ea typeface="Cambria Math" panose="02040503050406030204" pitchFamily="18" charset="0"/>
                </a:rPr>
                <a:t>We will third open the brackets.</a:t>
              </a:r>
              <a:endParaRPr lang="en-US" sz="1600" b="1" dirty="0">
                <a:solidFill>
                  <a:srgbClr val="002060"/>
                </a:solidFill>
                <a:latin typeface="Cambria Math" panose="02040503050406030204" pitchFamily="18" charset="0"/>
                <a:ea typeface="Cambria Math" panose="02040503050406030204" pitchFamily="18" charset="0"/>
              </a:endParaRPr>
            </a:p>
          </p:txBody>
        </p:sp>
      </p:grpSp>
      <p:sp>
        <p:nvSpPr>
          <p:cNvPr id="141" name="Cloud Callout 140"/>
          <p:cNvSpPr/>
          <p:nvPr/>
        </p:nvSpPr>
        <p:spPr>
          <a:xfrm>
            <a:off x="5373562" y="254064"/>
            <a:ext cx="2204132" cy="1189709"/>
          </a:xfrm>
          <a:prstGeom prst="cloudCallout">
            <a:avLst>
              <a:gd name="adj1" fmla="val -11400"/>
              <a:gd name="adj2" fmla="val 69694"/>
            </a:avLst>
          </a:prstGeom>
          <a:gradFill flip="none" rotWithShape="1">
            <a:gsLst>
              <a:gs pos="0">
                <a:srgbClr val="FF6600">
                  <a:tint val="66000"/>
                  <a:satMod val="160000"/>
                </a:srgbClr>
              </a:gs>
              <a:gs pos="50000">
                <a:srgbClr val="FF6600">
                  <a:tint val="44500"/>
                  <a:satMod val="160000"/>
                </a:srgbClr>
              </a:gs>
              <a:gs pos="100000">
                <a:srgbClr val="FF6600">
                  <a:tint val="23500"/>
                  <a:satMod val="16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mbria Math" panose="02040503050406030204" pitchFamily="18" charset="0"/>
              <a:ea typeface="Cambria Math" panose="02040503050406030204" pitchFamily="18" charset="0"/>
            </a:endParaRPr>
          </a:p>
        </p:txBody>
      </p:sp>
      <p:sp>
        <p:nvSpPr>
          <p:cNvPr id="142" name="Rectangle 141"/>
          <p:cNvSpPr/>
          <p:nvPr/>
        </p:nvSpPr>
        <p:spPr>
          <a:xfrm>
            <a:off x="5422128" y="650868"/>
            <a:ext cx="2107000" cy="584775"/>
          </a:xfrm>
          <a:prstGeom prst="rect">
            <a:avLst/>
          </a:prstGeom>
        </p:spPr>
        <p:txBody>
          <a:bodyPr wrap="square">
            <a:spAutoFit/>
          </a:bodyPr>
          <a:lstStyle/>
          <a:p>
            <a:pPr algn="ctr"/>
            <a:r>
              <a:rPr lang="en-US" sz="1600" b="1" dirty="0" smtClean="0">
                <a:solidFill>
                  <a:srgbClr val="002060"/>
                </a:solidFill>
                <a:latin typeface="Cambria Math" panose="02040503050406030204" pitchFamily="18" charset="0"/>
                <a:ea typeface="Cambria Math" panose="02040503050406030204" pitchFamily="18" charset="0"/>
              </a:rPr>
              <a:t>5 will be multiplied by y.</a:t>
            </a:r>
            <a:endParaRPr lang="en-US" sz="1600" b="1" dirty="0">
              <a:solidFill>
                <a:srgbClr val="002060"/>
              </a:solidFill>
              <a:latin typeface="Cambria Math" panose="02040503050406030204" pitchFamily="18" charset="0"/>
              <a:ea typeface="Cambria Math" panose="02040503050406030204" pitchFamily="18" charset="0"/>
            </a:endParaRPr>
          </a:p>
        </p:txBody>
      </p:sp>
      <p:sp>
        <p:nvSpPr>
          <p:cNvPr id="143" name="Rectangle 142"/>
          <p:cNvSpPr/>
          <p:nvPr/>
        </p:nvSpPr>
        <p:spPr>
          <a:xfrm>
            <a:off x="5422128" y="644880"/>
            <a:ext cx="2107000" cy="584775"/>
          </a:xfrm>
          <a:prstGeom prst="rect">
            <a:avLst/>
          </a:prstGeom>
        </p:spPr>
        <p:txBody>
          <a:bodyPr wrap="square">
            <a:spAutoFit/>
          </a:bodyPr>
          <a:lstStyle/>
          <a:p>
            <a:pPr algn="ctr"/>
            <a:r>
              <a:rPr lang="en-US" sz="1600" b="1" dirty="0" smtClean="0">
                <a:solidFill>
                  <a:srgbClr val="002060"/>
                </a:solidFill>
                <a:latin typeface="Cambria Math" panose="02040503050406030204" pitchFamily="18" charset="0"/>
                <a:ea typeface="Cambria Math" panose="02040503050406030204" pitchFamily="18" charset="0"/>
              </a:rPr>
              <a:t>5 will be multiplied by +6.</a:t>
            </a:r>
            <a:endParaRPr lang="en-US" sz="1600" b="1" dirty="0">
              <a:solidFill>
                <a:srgbClr val="002060"/>
              </a:solidFill>
              <a:latin typeface="Cambria Math" panose="02040503050406030204" pitchFamily="18" charset="0"/>
              <a:ea typeface="Cambria Math" panose="02040503050406030204" pitchFamily="18" charset="0"/>
            </a:endParaRPr>
          </a:p>
        </p:txBody>
      </p:sp>
      <p:sp>
        <p:nvSpPr>
          <p:cNvPr id="144" name="Curved Down Arrow 143"/>
          <p:cNvSpPr/>
          <p:nvPr/>
        </p:nvSpPr>
        <p:spPr>
          <a:xfrm rot="10800000" flipH="1" flipV="1">
            <a:off x="3524256" y="1219224"/>
            <a:ext cx="335955" cy="136029"/>
          </a:xfrm>
          <a:prstGeom prst="curvedDownArrow">
            <a:avLst/>
          </a:prstGeom>
          <a:solidFill>
            <a:srgbClr val="FFFF00"/>
          </a:solid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black"/>
              </a:solidFill>
              <a:latin typeface="Bookman Old Style" panose="02050604050505020204" pitchFamily="18" charset="0"/>
            </a:endParaRPr>
          </a:p>
        </p:txBody>
      </p:sp>
      <p:sp>
        <p:nvSpPr>
          <p:cNvPr id="145" name="Curved Down Arrow 144"/>
          <p:cNvSpPr/>
          <p:nvPr/>
        </p:nvSpPr>
        <p:spPr>
          <a:xfrm rot="10800000" flipH="1" flipV="1">
            <a:off x="3595128" y="1226210"/>
            <a:ext cx="654683" cy="149632"/>
          </a:xfrm>
          <a:prstGeom prst="curvedDownArrow">
            <a:avLst/>
          </a:prstGeom>
          <a:solidFill>
            <a:srgbClr val="FFFF00"/>
          </a:solid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black"/>
              </a:solidFill>
              <a:latin typeface="Bookman Old Style" panose="02050604050505020204" pitchFamily="18" charset="0"/>
            </a:endParaRPr>
          </a:p>
        </p:txBody>
      </p:sp>
      <p:sp>
        <p:nvSpPr>
          <p:cNvPr id="158" name="Rectangle 157"/>
          <p:cNvSpPr/>
          <p:nvPr/>
        </p:nvSpPr>
        <p:spPr>
          <a:xfrm>
            <a:off x="1143000" y="1990167"/>
            <a:ext cx="605058"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r>
              <a:rPr lang="en-US" dirty="0" smtClean="0">
                <a:solidFill>
                  <a:prstClr val="black"/>
                </a:solidFill>
                <a:latin typeface="Cambria Math" panose="02040503050406030204" pitchFamily="18" charset="0"/>
                <a:ea typeface="Cambria Math" panose="02040503050406030204" pitchFamily="18" charset="0"/>
              </a:rPr>
              <a:t>15y</a:t>
            </a:r>
          </a:p>
        </p:txBody>
      </p:sp>
      <p:sp>
        <p:nvSpPr>
          <p:cNvPr id="159" name="Rectangle 158"/>
          <p:cNvSpPr/>
          <p:nvPr/>
        </p:nvSpPr>
        <p:spPr>
          <a:xfrm>
            <a:off x="1642817" y="1990167"/>
            <a:ext cx="362925"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r>
              <a:rPr lang="en-US" dirty="0" smtClean="0">
                <a:solidFill>
                  <a:prstClr val="black"/>
                </a:solidFill>
                <a:latin typeface="Cambria Math" panose="02040503050406030204" pitchFamily="18" charset="0"/>
                <a:ea typeface="Cambria Math" panose="02040503050406030204" pitchFamily="18" charset="0"/>
              </a:rPr>
              <a:t>-</a:t>
            </a:r>
          </a:p>
        </p:txBody>
      </p:sp>
      <p:sp>
        <p:nvSpPr>
          <p:cNvPr id="160" name="Rectangle 159"/>
          <p:cNvSpPr/>
          <p:nvPr/>
        </p:nvSpPr>
        <p:spPr>
          <a:xfrm>
            <a:off x="1828800" y="1990167"/>
            <a:ext cx="537942"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r>
              <a:rPr lang="en-US" dirty="0" smtClean="0">
                <a:solidFill>
                  <a:prstClr val="black"/>
                </a:solidFill>
                <a:latin typeface="Cambria Math" panose="02040503050406030204" pitchFamily="18" charset="0"/>
                <a:ea typeface="Cambria Math" panose="02040503050406030204" pitchFamily="18" charset="0"/>
              </a:rPr>
              <a:t>60</a:t>
            </a:r>
          </a:p>
        </p:txBody>
      </p:sp>
      <p:sp>
        <p:nvSpPr>
          <p:cNvPr id="161" name="Rectangle 160"/>
          <p:cNvSpPr/>
          <p:nvPr/>
        </p:nvSpPr>
        <p:spPr>
          <a:xfrm>
            <a:off x="2200737" y="1990167"/>
            <a:ext cx="362925"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r>
              <a:rPr lang="en-US" dirty="0" smtClean="0">
                <a:solidFill>
                  <a:prstClr val="black"/>
                </a:solidFill>
                <a:latin typeface="Cambria Math" panose="02040503050406030204" pitchFamily="18" charset="0"/>
                <a:ea typeface="Cambria Math" panose="02040503050406030204" pitchFamily="18" charset="0"/>
              </a:rPr>
              <a:t>-</a:t>
            </a:r>
          </a:p>
        </p:txBody>
      </p:sp>
      <p:sp>
        <p:nvSpPr>
          <p:cNvPr id="162" name="Rectangle 161"/>
          <p:cNvSpPr/>
          <p:nvPr/>
        </p:nvSpPr>
        <p:spPr>
          <a:xfrm>
            <a:off x="2438400" y="1990167"/>
            <a:ext cx="537942"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pPr algn="just"/>
            <a:r>
              <a:rPr lang="en-US" dirty="0" smtClean="0">
                <a:solidFill>
                  <a:prstClr val="black"/>
                </a:solidFill>
                <a:latin typeface="Cambria Math" panose="02040503050406030204" pitchFamily="18" charset="0"/>
                <a:ea typeface="Cambria Math" panose="02040503050406030204" pitchFamily="18" charset="0"/>
              </a:rPr>
              <a:t>2y</a:t>
            </a:r>
            <a:endParaRPr lang="en-US" dirty="0">
              <a:solidFill>
                <a:prstClr val="black"/>
              </a:solidFill>
              <a:latin typeface="Cambria Math" panose="02040503050406030204" pitchFamily="18" charset="0"/>
              <a:ea typeface="Cambria Math" panose="02040503050406030204" pitchFamily="18" charset="0"/>
            </a:endParaRPr>
          </a:p>
        </p:txBody>
      </p:sp>
      <p:sp>
        <p:nvSpPr>
          <p:cNvPr id="163" name="Rectangle 162"/>
          <p:cNvSpPr/>
          <p:nvPr/>
        </p:nvSpPr>
        <p:spPr>
          <a:xfrm>
            <a:off x="2799909" y="1990167"/>
            <a:ext cx="605058"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r>
              <a:rPr lang="en-US" dirty="0" smtClean="0">
                <a:solidFill>
                  <a:prstClr val="black"/>
                </a:solidFill>
                <a:latin typeface="Cambria Math" panose="02040503050406030204" pitchFamily="18" charset="0"/>
                <a:ea typeface="Cambria Math" panose="02040503050406030204" pitchFamily="18" charset="0"/>
              </a:rPr>
              <a:t>+</a:t>
            </a:r>
          </a:p>
        </p:txBody>
      </p:sp>
      <p:sp>
        <p:nvSpPr>
          <p:cNvPr id="164" name="Rectangle 163"/>
          <p:cNvSpPr/>
          <p:nvPr/>
        </p:nvSpPr>
        <p:spPr>
          <a:xfrm>
            <a:off x="3124200" y="1990167"/>
            <a:ext cx="511270"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r>
              <a:rPr lang="en-US" dirty="0" smtClean="0">
                <a:solidFill>
                  <a:prstClr val="black"/>
                </a:solidFill>
                <a:latin typeface="Cambria Math" panose="02040503050406030204" pitchFamily="18" charset="0"/>
                <a:ea typeface="Cambria Math" panose="02040503050406030204" pitchFamily="18" charset="0"/>
              </a:rPr>
              <a:t>18</a:t>
            </a:r>
          </a:p>
        </p:txBody>
      </p:sp>
      <p:sp>
        <p:nvSpPr>
          <p:cNvPr id="165" name="Rectangle 164"/>
          <p:cNvSpPr/>
          <p:nvPr/>
        </p:nvSpPr>
        <p:spPr>
          <a:xfrm>
            <a:off x="3485709" y="1990167"/>
            <a:ext cx="537942"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r>
              <a:rPr lang="en-US" dirty="0" smtClean="0">
                <a:solidFill>
                  <a:prstClr val="black"/>
                </a:solidFill>
                <a:latin typeface="Cambria Math" panose="02040503050406030204" pitchFamily="18" charset="0"/>
                <a:ea typeface="Cambria Math" panose="02040503050406030204" pitchFamily="18" charset="0"/>
              </a:rPr>
              <a:t>+</a:t>
            </a:r>
          </a:p>
        </p:txBody>
      </p:sp>
      <p:sp>
        <p:nvSpPr>
          <p:cNvPr id="166" name="Rectangle 165"/>
          <p:cNvSpPr/>
          <p:nvPr/>
        </p:nvSpPr>
        <p:spPr>
          <a:xfrm>
            <a:off x="3857629" y="1990167"/>
            <a:ext cx="580143"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r>
              <a:rPr lang="en-US" dirty="0" smtClean="0">
                <a:solidFill>
                  <a:prstClr val="black"/>
                </a:solidFill>
                <a:latin typeface="Cambria Math" panose="02040503050406030204" pitchFamily="18" charset="0"/>
                <a:ea typeface="Cambria Math" panose="02040503050406030204" pitchFamily="18" charset="0"/>
              </a:rPr>
              <a:t>5y</a:t>
            </a:r>
          </a:p>
        </p:txBody>
      </p:sp>
      <p:sp>
        <p:nvSpPr>
          <p:cNvPr id="167" name="Rectangle 166"/>
          <p:cNvSpPr/>
          <p:nvPr/>
        </p:nvSpPr>
        <p:spPr>
          <a:xfrm>
            <a:off x="4262658" y="1990167"/>
            <a:ext cx="537942"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pPr algn="just"/>
            <a:r>
              <a:rPr lang="en-US" dirty="0" smtClean="0">
                <a:solidFill>
                  <a:prstClr val="black"/>
                </a:solidFill>
                <a:latin typeface="Cambria Math" panose="02040503050406030204" pitchFamily="18" charset="0"/>
                <a:ea typeface="Cambria Math" panose="02040503050406030204" pitchFamily="18" charset="0"/>
              </a:rPr>
              <a:t>+</a:t>
            </a:r>
            <a:endParaRPr lang="en-US" dirty="0">
              <a:solidFill>
                <a:prstClr val="black"/>
              </a:solidFill>
              <a:latin typeface="Cambria Math" panose="02040503050406030204" pitchFamily="18" charset="0"/>
              <a:ea typeface="Cambria Math" panose="02040503050406030204" pitchFamily="18" charset="0"/>
            </a:endParaRPr>
          </a:p>
        </p:txBody>
      </p:sp>
      <p:sp>
        <p:nvSpPr>
          <p:cNvPr id="168" name="Rectangle 167"/>
          <p:cNvSpPr/>
          <p:nvPr/>
        </p:nvSpPr>
        <p:spPr>
          <a:xfrm>
            <a:off x="4546595" y="1990167"/>
            <a:ext cx="580143"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r>
              <a:rPr lang="en-US" dirty="0" smtClean="0">
                <a:solidFill>
                  <a:prstClr val="black"/>
                </a:solidFill>
                <a:latin typeface="Cambria Math" panose="02040503050406030204" pitchFamily="18" charset="0"/>
                <a:ea typeface="Cambria Math" panose="02040503050406030204" pitchFamily="18" charset="0"/>
              </a:rPr>
              <a:t>30</a:t>
            </a:r>
          </a:p>
        </p:txBody>
      </p:sp>
      <p:sp>
        <p:nvSpPr>
          <p:cNvPr id="169" name="TextBox 168"/>
          <p:cNvSpPr txBox="1"/>
          <p:nvPr/>
        </p:nvSpPr>
        <p:spPr>
          <a:xfrm>
            <a:off x="762000" y="1990167"/>
            <a:ext cx="384048" cy="369332"/>
          </a:xfrm>
          <a:prstGeom prst="rect">
            <a:avLst/>
          </a:prstGeom>
          <a:noFill/>
        </p:spPr>
        <p:txBody>
          <a:bodyPr wrap="none" rtlCol="0">
            <a:spAutoFit/>
          </a:bodyPr>
          <a:lstStyle/>
          <a:p>
            <a:r>
              <a:rPr lang="en-US" dirty="0">
                <a:solidFill>
                  <a:prstClr val="black"/>
                </a:solidFill>
                <a:latin typeface="Cambria Math" panose="02040503050406030204" pitchFamily="18" charset="0"/>
                <a:ea typeface="Cambria Math" panose="02040503050406030204" pitchFamily="18" charset="0"/>
                <a:cs typeface="Arial" pitchFamily="34" charset="0"/>
                <a:sym typeface="Symbol"/>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70" name="Rectangle 169"/>
          <p:cNvSpPr/>
          <p:nvPr/>
        </p:nvSpPr>
        <p:spPr>
          <a:xfrm>
            <a:off x="1162050" y="2329266"/>
            <a:ext cx="605058"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r>
              <a:rPr lang="en-US" dirty="0" smtClean="0">
                <a:solidFill>
                  <a:prstClr val="black"/>
                </a:solidFill>
                <a:latin typeface="Cambria Math" panose="02040503050406030204" pitchFamily="18" charset="0"/>
                <a:ea typeface="Cambria Math" panose="02040503050406030204" pitchFamily="18" charset="0"/>
              </a:rPr>
              <a:t>15y</a:t>
            </a:r>
          </a:p>
        </p:txBody>
      </p:sp>
      <p:sp>
        <p:nvSpPr>
          <p:cNvPr id="171" name="Rectangle 170"/>
          <p:cNvSpPr/>
          <p:nvPr/>
        </p:nvSpPr>
        <p:spPr>
          <a:xfrm>
            <a:off x="1661853" y="2329266"/>
            <a:ext cx="362925"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r>
              <a:rPr lang="en-US" dirty="0" smtClean="0">
                <a:solidFill>
                  <a:prstClr val="black"/>
                </a:solidFill>
                <a:latin typeface="Cambria Math" panose="02040503050406030204" pitchFamily="18" charset="0"/>
                <a:ea typeface="Cambria Math" panose="02040503050406030204" pitchFamily="18" charset="0"/>
              </a:rPr>
              <a:t>-</a:t>
            </a:r>
          </a:p>
        </p:txBody>
      </p:sp>
      <p:sp>
        <p:nvSpPr>
          <p:cNvPr id="172" name="Rectangle 171"/>
          <p:cNvSpPr/>
          <p:nvPr/>
        </p:nvSpPr>
        <p:spPr>
          <a:xfrm>
            <a:off x="1847850" y="2329266"/>
            <a:ext cx="537942"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r>
              <a:rPr lang="en-US" dirty="0" smtClean="0">
                <a:solidFill>
                  <a:prstClr val="black"/>
                </a:solidFill>
                <a:latin typeface="Cambria Math" panose="02040503050406030204" pitchFamily="18" charset="0"/>
                <a:ea typeface="Cambria Math" panose="02040503050406030204" pitchFamily="18" charset="0"/>
              </a:rPr>
              <a:t>2y</a:t>
            </a:r>
          </a:p>
        </p:txBody>
      </p:sp>
      <p:sp>
        <p:nvSpPr>
          <p:cNvPr id="173" name="Rectangle 172"/>
          <p:cNvSpPr/>
          <p:nvPr/>
        </p:nvSpPr>
        <p:spPr>
          <a:xfrm>
            <a:off x="2219773" y="2329266"/>
            <a:ext cx="362925"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r>
              <a:rPr lang="en-US" dirty="0" smtClean="0">
                <a:solidFill>
                  <a:prstClr val="black"/>
                </a:solidFill>
                <a:latin typeface="Cambria Math" panose="02040503050406030204" pitchFamily="18" charset="0"/>
                <a:ea typeface="Cambria Math" panose="02040503050406030204" pitchFamily="18" charset="0"/>
              </a:rPr>
              <a:t>+</a:t>
            </a:r>
          </a:p>
        </p:txBody>
      </p:sp>
      <p:sp>
        <p:nvSpPr>
          <p:cNvPr id="174" name="Rectangle 173"/>
          <p:cNvSpPr/>
          <p:nvPr/>
        </p:nvSpPr>
        <p:spPr>
          <a:xfrm>
            <a:off x="2457450" y="2329266"/>
            <a:ext cx="537942"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pPr algn="just"/>
            <a:r>
              <a:rPr lang="en-US" dirty="0" smtClean="0">
                <a:solidFill>
                  <a:prstClr val="black"/>
                </a:solidFill>
                <a:latin typeface="Cambria Math" panose="02040503050406030204" pitchFamily="18" charset="0"/>
                <a:ea typeface="Cambria Math" panose="02040503050406030204" pitchFamily="18" charset="0"/>
              </a:rPr>
              <a:t>5y</a:t>
            </a:r>
            <a:endParaRPr lang="en-US" dirty="0">
              <a:solidFill>
                <a:prstClr val="black"/>
              </a:solidFill>
              <a:latin typeface="Cambria Math" panose="02040503050406030204" pitchFamily="18" charset="0"/>
              <a:ea typeface="Cambria Math" panose="02040503050406030204" pitchFamily="18" charset="0"/>
            </a:endParaRPr>
          </a:p>
        </p:txBody>
      </p:sp>
      <p:sp>
        <p:nvSpPr>
          <p:cNvPr id="175" name="Rectangle 174"/>
          <p:cNvSpPr/>
          <p:nvPr/>
        </p:nvSpPr>
        <p:spPr>
          <a:xfrm>
            <a:off x="2818959" y="2329266"/>
            <a:ext cx="605058"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r>
              <a:rPr lang="en-US" dirty="0" smtClean="0">
                <a:solidFill>
                  <a:prstClr val="black"/>
                </a:solidFill>
                <a:latin typeface="Cambria Math" panose="02040503050406030204" pitchFamily="18" charset="0"/>
                <a:ea typeface="Cambria Math" panose="02040503050406030204" pitchFamily="18" charset="0"/>
              </a:rPr>
              <a:t>-</a:t>
            </a:r>
          </a:p>
        </p:txBody>
      </p:sp>
      <p:sp>
        <p:nvSpPr>
          <p:cNvPr id="176" name="Rectangle 175"/>
          <p:cNvSpPr/>
          <p:nvPr/>
        </p:nvSpPr>
        <p:spPr>
          <a:xfrm>
            <a:off x="3048000" y="2329266"/>
            <a:ext cx="511270"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r>
              <a:rPr lang="en-US" dirty="0" smtClean="0">
                <a:solidFill>
                  <a:prstClr val="black"/>
                </a:solidFill>
                <a:latin typeface="Cambria Math" panose="02040503050406030204" pitchFamily="18" charset="0"/>
                <a:ea typeface="Cambria Math" panose="02040503050406030204" pitchFamily="18" charset="0"/>
              </a:rPr>
              <a:t>60</a:t>
            </a:r>
          </a:p>
        </p:txBody>
      </p:sp>
      <p:sp>
        <p:nvSpPr>
          <p:cNvPr id="177" name="Rectangle 176"/>
          <p:cNvSpPr/>
          <p:nvPr/>
        </p:nvSpPr>
        <p:spPr>
          <a:xfrm>
            <a:off x="3429000" y="2329266"/>
            <a:ext cx="537942"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r>
              <a:rPr lang="en-US" dirty="0" smtClean="0">
                <a:solidFill>
                  <a:prstClr val="black"/>
                </a:solidFill>
                <a:latin typeface="Cambria Math" panose="02040503050406030204" pitchFamily="18" charset="0"/>
                <a:ea typeface="Cambria Math" panose="02040503050406030204" pitchFamily="18" charset="0"/>
              </a:rPr>
              <a:t>+</a:t>
            </a:r>
          </a:p>
        </p:txBody>
      </p:sp>
      <p:sp>
        <p:nvSpPr>
          <p:cNvPr id="178" name="Rectangle 177"/>
          <p:cNvSpPr/>
          <p:nvPr/>
        </p:nvSpPr>
        <p:spPr>
          <a:xfrm>
            <a:off x="3800921" y="2329266"/>
            <a:ext cx="580143"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r>
              <a:rPr lang="en-US" dirty="0" smtClean="0">
                <a:solidFill>
                  <a:prstClr val="black"/>
                </a:solidFill>
                <a:latin typeface="Cambria Math" panose="02040503050406030204" pitchFamily="18" charset="0"/>
                <a:ea typeface="Cambria Math" panose="02040503050406030204" pitchFamily="18" charset="0"/>
              </a:rPr>
              <a:t>18</a:t>
            </a:r>
          </a:p>
        </p:txBody>
      </p:sp>
      <p:sp>
        <p:nvSpPr>
          <p:cNvPr id="179" name="Rectangle 178"/>
          <p:cNvSpPr/>
          <p:nvPr/>
        </p:nvSpPr>
        <p:spPr>
          <a:xfrm>
            <a:off x="4205949" y="2329266"/>
            <a:ext cx="537942"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pPr algn="just"/>
            <a:r>
              <a:rPr lang="en-US" dirty="0" smtClean="0">
                <a:solidFill>
                  <a:prstClr val="black"/>
                </a:solidFill>
                <a:latin typeface="Cambria Math" panose="02040503050406030204" pitchFamily="18" charset="0"/>
                <a:ea typeface="Cambria Math" panose="02040503050406030204" pitchFamily="18" charset="0"/>
              </a:rPr>
              <a:t>+</a:t>
            </a:r>
            <a:endParaRPr lang="en-US" dirty="0">
              <a:solidFill>
                <a:prstClr val="black"/>
              </a:solidFill>
              <a:latin typeface="Cambria Math" panose="02040503050406030204" pitchFamily="18" charset="0"/>
              <a:ea typeface="Cambria Math" panose="02040503050406030204" pitchFamily="18" charset="0"/>
            </a:endParaRPr>
          </a:p>
        </p:txBody>
      </p:sp>
      <p:sp>
        <p:nvSpPr>
          <p:cNvPr id="180" name="Rectangle 179"/>
          <p:cNvSpPr/>
          <p:nvPr/>
        </p:nvSpPr>
        <p:spPr>
          <a:xfrm>
            <a:off x="4489874" y="2329266"/>
            <a:ext cx="580143"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r>
              <a:rPr lang="en-US" dirty="0" smtClean="0">
                <a:solidFill>
                  <a:prstClr val="black"/>
                </a:solidFill>
                <a:latin typeface="Cambria Math" panose="02040503050406030204" pitchFamily="18" charset="0"/>
                <a:ea typeface="Cambria Math" panose="02040503050406030204" pitchFamily="18" charset="0"/>
              </a:rPr>
              <a:t>30</a:t>
            </a:r>
          </a:p>
        </p:txBody>
      </p:sp>
      <p:sp>
        <p:nvSpPr>
          <p:cNvPr id="181" name="TextBox 180"/>
          <p:cNvSpPr txBox="1"/>
          <p:nvPr/>
        </p:nvSpPr>
        <p:spPr>
          <a:xfrm>
            <a:off x="762000" y="2329266"/>
            <a:ext cx="384048" cy="369332"/>
          </a:xfrm>
          <a:prstGeom prst="rect">
            <a:avLst/>
          </a:prstGeom>
          <a:noFill/>
        </p:spPr>
        <p:txBody>
          <a:bodyPr wrap="none" rtlCol="0">
            <a:spAutoFit/>
          </a:bodyPr>
          <a:lstStyle/>
          <a:p>
            <a:r>
              <a:rPr lang="en-US" dirty="0">
                <a:solidFill>
                  <a:prstClr val="black"/>
                </a:solidFill>
                <a:latin typeface="Cambria Math" panose="02040503050406030204" pitchFamily="18" charset="0"/>
                <a:ea typeface="Cambria Math" panose="02040503050406030204" pitchFamily="18" charset="0"/>
                <a:cs typeface="Arial" pitchFamily="34" charset="0"/>
                <a:sym typeface="Symbol"/>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86" name="Rectangle 185"/>
          <p:cNvSpPr/>
          <p:nvPr/>
        </p:nvSpPr>
        <p:spPr>
          <a:xfrm>
            <a:off x="2375614" y="2640010"/>
            <a:ext cx="748609"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pPr algn="just"/>
            <a:r>
              <a:rPr lang="en-US" dirty="0" smtClean="0">
                <a:solidFill>
                  <a:prstClr val="black"/>
                </a:solidFill>
                <a:latin typeface="Cambria Math" panose="02040503050406030204" pitchFamily="18" charset="0"/>
                <a:ea typeface="Cambria Math" panose="02040503050406030204" pitchFamily="18" charset="0"/>
              </a:rPr>
              <a:t>18y</a:t>
            </a:r>
            <a:endParaRPr lang="en-US" dirty="0">
              <a:solidFill>
                <a:prstClr val="black"/>
              </a:solidFill>
              <a:latin typeface="Cambria Math" panose="02040503050406030204" pitchFamily="18" charset="0"/>
              <a:ea typeface="Cambria Math" panose="02040503050406030204" pitchFamily="18" charset="0"/>
            </a:endParaRPr>
          </a:p>
        </p:txBody>
      </p:sp>
      <p:sp>
        <p:nvSpPr>
          <p:cNvPr id="187" name="Rectangle 186"/>
          <p:cNvSpPr/>
          <p:nvPr/>
        </p:nvSpPr>
        <p:spPr>
          <a:xfrm>
            <a:off x="2838012" y="2640010"/>
            <a:ext cx="371475"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r>
              <a:rPr lang="en-US" dirty="0" smtClean="0">
                <a:solidFill>
                  <a:prstClr val="black"/>
                </a:solidFill>
                <a:latin typeface="Cambria Math" panose="02040503050406030204" pitchFamily="18" charset="0"/>
                <a:ea typeface="Cambria Math" panose="02040503050406030204" pitchFamily="18" charset="0"/>
              </a:rPr>
              <a:t>+</a:t>
            </a:r>
          </a:p>
        </p:txBody>
      </p:sp>
      <p:sp>
        <p:nvSpPr>
          <p:cNvPr id="190" name="Rectangle 189"/>
          <p:cNvSpPr/>
          <p:nvPr/>
        </p:nvSpPr>
        <p:spPr>
          <a:xfrm>
            <a:off x="3200400" y="2640010"/>
            <a:ext cx="742509"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r>
              <a:rPr lang="en-US" dirty="0" smtClean="0">
                <a:solidFill>
                  <a:prstClr val="black"/>
                </a:solidFill>
                <a:latin typeface="Cambria Math" panose="02040503050406030204" pitchFamily="18" charset="0"/>
                <a:ea typeface="Cambria Math" panose="02040503050406030204" pitchFamily="18" charset="0"/>
              </a:rPr>
              <a:t>(-12)</a:t>
            </a:r>
          </a:p>
        </p:txBody>
      </p:sp>
      <p:sp>
        <p:nvSpPr>
          <p:cNvPr id="193" name="TextBox 192"/>
          <p:cNvSpPr txBox="1"/>
          <p:nvPr/>
        </p:nvSpPr>
        <p:spPr>
          <a:xfrm>
            <a:off x="762000" y="2640010"/>
            <a:ext cx="384048" cy="369332"/>
          </a:xfrm>
          <a:prstGeom prst="rect">
            <a:avLst/>
          </a:prstGeom>
          <a:noFill/>
        </p:spPr>
        <p:txBody>
          <a:bodyPr wrap="none" rtlCol="0">
            <a:spAutoFit/>
          </a:bodyPr>
          <a:lstStyle/>
          <a:p>
            <a:r>
              <a:rPr lang="en-US" dirty="0">
                <a:solidFill>
                  <a:prstClr val="black"/>
                </a:solidFill>
                <a:latin typeface="Cambria Math" panose="02040503050406030204" pitchFamily="18" charset="0"/>
                <a:ea typeface="Cambria Math" panose="02040503050406030204" pitchFamily="18" charset="0"/>
                <a:cs typeface="Arial" pitchFamily="34" charset="0"/>
                <a:sym typeface="Symbol"/>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grpSp>
        <p:nvGrpSpPr>
          <p:cNvPr id="198" name="Group 197"/>
          <p:cNvGrpSpPr/>
          <p:nvPr/>
        </p:nvGrpSpPr>
        <p:grpSpPr>
          <a:xfrm>
            <a:off x="4689288" y="2061852"/>
            <a:ext cx="2355539" cy="1273539"/>
            <a:chOff x="6096215" y="3056468"/>
            <a:chExt cx="1686520" cy="1189709"/>
          </a:xfrm>
        </p:grpSpPr>
        <p:sp>
          <p:nvSpPr>
            <p:cNvPr id="199" name="Cloud Callout 198"/>
            <p:cNvSpPr/>
            <p:nvPr/>
          </p:nvSpPr>
          <p:spPr>
            <a:xfrm>
              <a:off x="6096215" y="3056468"/>
              <a:ext cx="1655996" cy="1189709"/>
            </a:xfrm>
            <a:prstGeom prst="cloudCallout">
              <a:avLst>
                <a:gd name="adj1" fmla="val -66628"/>
                <a:gd name="adj2" fmla="val 38629"/>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mbria Math" panose="02040503050406030204" pitchFamily="18" charset="0"/>
                <a:ea typeface="Cambria Math" panose="02040503050406030204" pitchFamily="18" charset="0"/>
              </a:endParaRPr>
            </a:p>
          </p:txBody>
        </p:sp>
        <p:sp>
          <p:nvSpPr>
            <p:cNvPr id="200" name="Rectangle 199"/>
            <p:cNvSpPr/>
            <p:nvPr/>
          </p:nvSpPr>
          <p:spPr>
            <a:xfrm>
              <a:off x="6153136" y="3317472"/>
              <a:ext cx="1629599" cy="776297"/>
            </a:xfrm>
            <a:prstGeom prst="rect">
              <a:avLst/>
            </a:prstGeom>
          </p:spPr>
          <p:txBody>
            <a:bodyPr wrap="square">
              <a:spAutoFit/>
            </a:bodyPr>
            <a:lstStyle/>
            <a:p>
              <a:pPr algn="ctr"/>
              <a:r>
                <a:rPr lang="en-US" sz="1600" b="1" dirty="0" smtClean="0">
                  <a:solidFill>
                    <a:srgbClr val="002060"/>
                  </a:solidFill>
                  <a:latin typeface="Cambria Math" panose="02040503050406030204" pitchFamily="18" charset="0"/>
                  <a:ea typeface="Cambria Math" panose="02040503050406030204" pitchFamily="18" charset="0"/>
                </a:rPr>
                <a:t>Variables </a:t>
              </a:r>
              <a:r>
                <a:rPr lang="en-US" sz="1600" b="1" dirty="0">
                  <a:solidFill>
                    <a:srgbClr val="002060"/>
                  </a:solidFill>
                  <a:latin typeface="Cambria Math" panose="02040503050406030204" pitchFamily="18" charset="0"/>
                  <a:ea typeface="Cambria Math" panose="02040503050406030204" pitchFamily="18" charset="0"/>
                </a:rPr>
                <a:t>on one side, numbers on the other side.</a:t>
              </a:r>
            </a:p>
          </p:txBody>
        </p:sp>
      </p:grpSp>
      <p:sp>
        <p:nvSpPr>
          <p:cNvPr id="201" name="Rectangle 200"/>
          <p:cNvSpPr/>
          <p:nvPr/>
        </p:nvSpPr>
        <p:spPr>
          <a:xfrm>
            <a:off x="2352679" y="2935943"/>
            <a:ext cx="580071" cy="369332"/>
          </a:xfrm>
          <a:prstGeom prst="rect">
            <a:avLst/>
          </a:prstGeom>
        </p:spPr>
        <p:txBody>
          <a:bodyPr wrap="square">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18y</a:t>
            </a:r>
            <a:endParaRPr lang="en-US" i="1" dirty="0">
              <a:solidFill>
                <a:prstClr val="black"/>
              </a:solidFill>
              <a:latin typeface="Bookman Old Style" panose="02050604050505020204" pitchFamily="18" charset="0"/>
              <a:ea typeface="Cambria Math" panose="02040503050406030204" pitchFamily="18" charset="0"/>
              <a:cs typeface="Arial" pitchFamily="34" charset="0"/>
            </a:endParaRPr>
          </a:p>
        </p:txBody>
      </p:sp>
      <p:sp>
        <p:nvSpPr>
          <p:cNvPr id="202" name="Rectangle 201"/>
          <p:cNvSpPr/>
          <p:nvPr/>
        </p:nvSpPr>
        <p:spPr>
          <a:xfrm>
            <a:off x="2828774" y="2945469"/>
            <a:ext cx="357790" cy="368990"/>
          </a:xfrm>
          <a:prstGeom prst="rect">
            <a:avLst/>
          </a:prstGeom>
        </p:spPr>
        <p:txBody>
          <a:bodyPr wrap="none">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203" name="Rectangle 202"/>
          <p:cNvSpPr/>
          <p:nvPr/>
        </p:nvSpPr>
        <p:spPr>
          <a:xfrm>
            <a:off x="3160739" y="2945468"/>
            <a:ext cx="441146" cy="369332"/>
          </a:xfrm>
          <a:prstGeom prst="rect">
            <a:avLst/>
          </a:prstGeom>
        </p:spPr>
        <p:txBody>
          <a:bodyPr wrap="none">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12</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204" name="TextBox 203"/>
          <p:cNvSpPr txBox="1"/>
          <p:nvPr/>
        </p:nvSpPr>
        <p:spPr>
          <a:xfrm>
            <a:off x="762000" y="2924175"/>
            <a:ext cx="384048" cy="369332"/>
          </a:xfrm>
          <a:prstGeom prst="rect">
            <a:avLst/>
          </a:prstGeom>
          <a:noFill/>
        </p:spPr>
        <p:txBody>
          <a:bodyPr wrap="none" rtlCol="0">
            <a:spAutoFit/>
          </a:bodyPr>
          <a:lstStyle/>
          <a:p>
            <a:r>
              <a:rPr lang="en-US" dirty="0">
                <a:solidFill>
                  <a:prstClr val="black"/>
                </a:solidFill>
                <a:latin typeface="Cambria Math" panose="02040503050406030204" pitchFamily="18" charset="0"/>
                <a:ea typeface="Cambria Math" panose="02040503050406030204" pitchFamily="18" charset="0"/>
                <a:cs typeface="Arial" pitchFamily="34" charset="0"/>
                <a:sym typeface="Symbol"/>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205" name="Curved Down Arrow 204"/>
          <p:cNvSpPr/>
          <p:nvPr/>
        </p:nvSpPr>
        <p:spPr>
          <a:xfrm rot="10800000" flipH="1">
            <a:off x="2625228" y="3231133"/>
            <a:ext cx="792163" cy="181054"/>
          </a:xfrm>
          <a:prstGeom prst="curvedDownArrow">
            <a:avLst/>
          </a:prstGeom>
          <a:solidFill>
            <a:srgbClr val="FFFF00"/>
          </a:solid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black"/>
              </a:solidFill>
              <a:latin typeface="Bookman Old Style" panose="02050604050505020204" pitchFamily="18" charset="0"/>
            </a:endParaRPr>
          </a:p>
        </p:txBody>
      </p:sp>
      <p:grpSp>
        <p:nvGrpSpPr>
          <p:cNvPr id="206" name="Group 205"/>
          <p:cNvGrpSpPr/>
          <p:nvPr/>
        </p:nvGrpSpPr>
        <p:grpSpPr>
          <a:xfrm>
            <a:off x="4648200" y="2159082"/>
            <a:ext cx="2204132" cy="1189709"/>
            <a:chOff x="6050724" y="3085922"/>
            <a:chExt cx="2204132" cy="1189709"/>
          </a:xfrm>
        </p:grpSpPr>
        <p:sp>
          <p:nvSpPr>
            <p:cNvPr id="207" name="Cloud Callout 206"/>
            <p:cNvSpPr/>
            <p:nvPr/>
          </p:nvSpPr>
          <p:spPr>
            <a:xfrm>
              <a:off x="6050724" y="3085922"/>
              <a:ext cx="2204132" cy="1189709"/>
            </a:xfrm>
            <a:prstGeom prst="cloudCallout">
              <a:avLst>
                <a:gd name="adj1" fmla="val -73629"/>
                <a:gd name="adj2" fmla="val 40872"/>
              </a:avLst>
            </a:prstGeom>
            <a:solidFill>
              <a:srgbClr val="FF7C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mbria Math" panose="02040503050406030204" pitchFamily="18" charset="0"/>
                <a:ea typeface="Cambria Math" panose="02040503050406030204" pitchFamily="18" charset="0"/>
              </a:endParaRPr>
            </a:p>
          </p:txBody>
        </p:sp>
        <p:sp>
          <p:nvSpPr>
            <p:cNvPr id="208" name="Rectangle 207"/>
            <p:cNvSpPr/>
            <p:nvPr/>
          </p:nvSpPr>
          <p:spPr>
            <a:xfrm>
              <a:off x="6100475" y="3438289"/>
              <a:ext cx="2107000" cy="584775"/>
            </a:xfrm>
            <a:prstGeom prst="rect">
              <a:avLst/>
            </a:prstGeom>
          </p:spPr>
          <p:txBody>
            <a:bodyPr wrap="square">
              <a:spAutoFit/>
            </a:bodyPr>
            <a:lstStyle/>
            <a:p>
              <a:pPr algn="ctr"/>
              <a:r>
                <a:rPr lang="en-US" sz="1600" b="1" dirty="0">
                  <a:solidFill>
                    <a:srgbClr val="002060"/>
                  </a:solidFill>
                  <a:latin typeface="Cambria Math" panose="02040503050406030204" pitchFamily="18" charset="0"/>
                  <a:ea typeface="Cambria Math" panose="02040503050406030204" pitchFamily="18" charset="0"/>
                </a:rPr>
                <a:t>We will shift </a:t>
              </a:r>
              <a:r>
                <a:rPr lang="en-US" sz="1600" b="1" dirty="0" smtClean="0">
                  <a:solidFill>
                    <a:srgbClr val="002060"/>
                  </a:solidFill>
                  <a:latin typeface="Cambria Math" panose="02040503050406030204" pitchFamily="18" charset="0"/>
                  <a:ea typeface="Cambria Math" panose="02040503050406030204" pitchFamily="18" charset="0"/>
                </a:rPr>
                <a:t>18 to the other side.</a:t>
              </a:r>
              <a:endParaRPr lang="en-US" sz="1600" b="1" dirty="0">
                <a:solidFill>
                  <a:srgbClr val="002060"/>
                </a:solidFill>
                <a:latin typeface="Cambria Math" panose="02040503050406030204" pitchFamily="18" charset="0"/>
                <a:ea typeface="Cambria Math" panose="02040503050406030204" pitchFamily="18" charset="0"/>
              </a:endParaRPr>
            </a:p>
          </p:txBody>
        </p:sp>
      </p:grpSp>
      <p:grpSp>
        <p:nvGrpSpPr>
          <p:cNvPr id="209" name="Group 208"/>
          <p:cNvGrpSpPr/>
          <p:nvPr/>
        </p:nvGrpSpPr>
        <p:grpSpPr>
          <a:xfrm>
            <a:off x="4805727" y="2017689"/>
            <a:ext cx="2102642" cy="1380195"/>
            <a:chOff x="5998967" y="2554406"/>
            <a:chExt cx="2003755" cy="1916038"/>
          </a:xfrm>
        </p:grpSpPr>
        <p:sp>
          <p:nvSpPr>
            <p:cNvPr id="210" name="Cloud Callout 209"/>
            <p:cNvSpPr/>
            <p:nvPr/>
          </p:nvSpPr>
          <p:spPr>
            <a:xfrm>
              <a:off x="5998967" y="2554406"/>
              <a:ext cx="2003755" cy="1916038"/>
            </a:xfrm>
            <a:prstGeom prst="cloudCallout">
              <a:avLst>
                <a:gd name="adj1" fmla="val -73629"/>
                <a:gd name="adj2" fmla="val 40872"/>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211" name="Rectangle 210"/>
            <p:cNvSpPr/>
            <p:nvPr/>
          </p:nvSpPr>
          <p:spPr>
            <a:xfrm>
              <a:off x="6055966" y="2881050"/>
              <a:ext cx="1794141" cy="1153621"/>
            </a:xfrm>
            <a:prstGeom prst="rect">
              <a:avLst/>
            </a:prstGeom>
          </p:spPr>
          <p:txBody>
            <a:bodyPr wrap="square">
              <a:spAutoFit/>
            </a:bodyPr>
            <a:lstStyle/>
            <a:p>
              <a:pPr algn="ctr"/>
              <a:r>
                <a:rPr lang="en-US" sz="1600" b="1" dirty="0" smtClean="0">
                  <a:solidFill>
                    <a:srgbClr val="002060"/>
                  </a:solidFill>
                  <a:latin typeface="Cambria Math" panose="02040503050406030204" pitchFamily="18" charset="0"/>
                  <a:ea typeface="Cambria Math" panose="02040503050406030204" pitchFamily="18" charset="0"/>
                </a:rPr>
                <a:t>While changing sides, we will change the sign.</a:t>
              </a:r>
              <a:endParaRPr lang="en-US" sz="1600" b="1" dirty="0">
                <a:solidFill>
                  <a:srgbClr val="002060"/>
                </a:solidFill>
                <a:latin typeface="Cambria Math" panose="02040503050406030204" pitchFamily="18" charset="0"/>
                <a:ea typeface="Cambria Math" panose="02040503050406030204" pitchFamily="18" charset="0"/>
              </a:endParaRPr>
            </a:p>
          </p:txBody>
        </p:sp>
      </p:grpSp>
      <p:grpSp>
        <p:nvGrpSpPr>
          <p:cNvPr id="212" name="Group 211"/>
          <p:cNvGrpSpPr/>
          <p:nvPr/>
        </p:nvGrpSpPr>
        <p:grpSpPr>
          <a:xfrm>
            <a:off x="4541157" y="2344224"/>
            <a:ext cx="1777929" cy="895572"/>
            <a:chOff x="5888284" y="1599975"/>
            <a:chExt cx="1777929" cy="895572"/>
          </a:xfrm>
        </p:grpSpPr>
        <p:grpSp>
          <p:nvGrpSpPr>
            <p:cNvPr id="213" name="Group 212"/>
            <p:cNvGrpSpPr/>
            <p:nvPr/>
          </p:nvGrpSpPr>
          <p:grpSpPr>
            <a:xfrm>
              <a:off x="5888284" y="1599975"/>
              <a:ext cx="1777929" cy="895572"/>
              <a:chOff x="6241889" y="3165934"/>
              <a:chExt cx="1517908" cy="983231"/>
            </a:xfrm>
          </p:grpSpPr>
          <p:sp>
            <p:nvSpPr>
              <p:cNvPr id="215" name="Cloud Callout 214"/>
              <p:cNvSpPr/>
              <p:nvPr/>
            </p:nvSpPr>
            <p:spPr>
              <a:xfrm>
                <a:off x="6486723" y="3165934"/>
                <a:ext cx="1028244" cy="983231"/>
              </a:xfrm>
              <a:prstGeom prst="cloudCallout">
                <a:avLst>
                  <a:gd name="adj1" fmla="val -62767"/>
                  <a:gd name="adj2" fmla="val 46317"/>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216" name="Rectangle 215"/>
              <p:cNvSpPr/>
              <p:nvPr/>
            </p:nvSpPr>
            <p:spPr>
              <a:xfrm>
                <a:off x="6241889" y="3471706"/>
                <a:ext cx="1517908" cy="371692"/>
              </a:xfrm>
              <a:prstGeom prst="rect">
                <a:avLst/>
              </a:prstGeom>
            </p:spPr>
            <p:txBody>
              <a:bodyPr wrap="square">
                <a:spAutoFit/>
              </a:bodyPr>
              <a:lstStyle/>
              <a:p>
                <a:pPr algn="ctr"/>
                <a:r>
                  <a:rPr lang="en-US" sz="1600" b="1" dirty="0" smtClean="0">
                    <a:solidFill>
                      <a:prstClr val="white"/>
                    </a:solidFill>
                    <a:latin typeface="Cambria Math" panose="02040503050406030204" pitchFamily="18" charset="0"/>
                    <a:ea typeface="Cambria Math" panose="02040503050406030204" pitchFamily="18" charset="0"/>
                    <a:cs typeface="Arial" pitchFamily="34" charset="0"/>
                  </a:rPr>
                  <a:t>‘×’         ‘÷’ </a:t>
                </a:r>
                <a:endParaRPr lang="en-US" sz="1600" b="1" dirty="0">
                  <a:solidFill>
                    <a:prstClr val="white"/>
                  </a:solidFill>
                  <a:latin typeface="Bookman Old Style" panose="02050604050505020204" pitchFamily="18" charset="0"/>
                </a:endParaRPr>
              </a:p>
            </p:txBody>
          </p:sp>
        </p:grpSp>
        <p:cxnSp>
          <p:nvCxnSpPr>
            <p:cNvPr id="214" name="Straight Arrow Connector 213"/>
            <p:cNvCxnSpPr/>
            <p:nvPr/>
          </p:nvCxnSpPr>
          <p:spPr>
            <a:xfrm>
              <a:off x="6692869" y="2066925"/>
              <a:ext cx="228600" cy="0"/>
            </a:xfrm>
            <a:prstGeom prst="straightConnector1">
              <a:avLst/>
            </a:prstGeom>
            <a:ln w="19050">
              <a:solidFill>
                <a:schemeClr val="bg1"/>
              </a:solidFill>
              <a:tailEnd type="arrow"/>
            </a:ln>
          </p:spPr>
          <p:style>
            <a:lnRef idx="1">
              <a:schemeClr val="accent1"/>
            </a:lnRef>
            <a:fillRef idx="0">
              <a:schemeClr val="accent1"/>
            </a:fillRef>
            <a:effectRef idx="0">
              <a:schemeClr val="accent1"/>
            </a:effectRef>
            <a:fontRef idx="minor">
              <a:schemeClr val="tx1"/>
            </a:fontRef>
          </p:style>
        </p:cxnSp>
      </p:grpSp>
      <p:sp>
        <p:nvSpPr>
          <p:cNvPr id="217" name="TextBox 216"/>
          <p:cNvSpPr txBox="1"/>
          <p:nvPr/>
        </p:nvSpPr>
        <p:spPr>
          <a:xfrm>
            <a:off x="762000" y="3393043"/>
            <a:ext cx="384048"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sym typeface="Symbol"/>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218" name="TextBox 217"/>
          <p:cNvSpPr txBox="1"/>
          <p:nvPr/>
        </p:nvSpPr>
        <p:spPr>
          <a:xfrm>
            <a:off x="2519333" y="3406110"/>
            <a:ext cx="488846" cy="369332"/>
          </a:xfrm>
          <a:prstGeom prst="rect">
            <a:avLst/>
          </a:prstGeom>
          <a:noFill/>
        </p:spPr>
        <p:txBody>
          <a:bodyPr wrap="square" rtlCol="0">
            <a:spAutoFit/>
          </a:bodyPr>
          <a:lstStyle/>
          <a:p>
            <a:pPr algn="ctr"/>
            <a:r>
              <a:rPr lang="en-US" dirty="0" smtClean="0">
                <a:solidFill>
                  <a:prstClr val="black"/>
                </a:solidFill>
                <a:latin typeface="Cambria Math" panose="02040503050406030204" pitchFamily="18" charset="0"/>
                <a:ea typeface="Cambria Math" panose="02040503050406030204" pitchFamily="18" charset="0"/>
                <a:cs typeface="Arial" pitchFamily="34" charset="0"/>
              </a:rPr>
              <a:t>y</a:t>
            </a:r>
          </a:p>
        </p:txBody>
      </p:sp>
      <p:sp>
        <p:nvSpPr>
          <p:cNvPr id="219" name="TextBox 218"/>
          <p:cNvSpPr txBox="1"/>
          <p:nvPr/>
        </p:nvSpPr>
        <p:spPr>
          <a:xfrm>
            <a:off x="2828774" y="3422068"/>
            <a:ext cx="384048"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grpSp>
        <p:nvGrpSpPr>
          <p:cNvPr id="220" name="Group 219"/>
          <p:cNvGrpSpPr/>
          <p:nvPr/>
        </p:nvGrpSpPr>
        <p:grpSpPr>
          <a:xfrm>
            <a:off x="3024367" y="3314059"/>
            <a:ext cx="608311" cy="642548"/>
            <a:chOff x="3172023" y="3953654"/>
            <a:chExt cx="608311" cy="642548"/>
          </a:xfrm>
        </p:grpSpPr>
        <p:sp>
          <p:nvSpPr>
            <p:cNvPr id="221" name="TextBox 220"/>
            <p:cNvSpPr txBox="1"/>
            <p:nvPr/>
          </p:nvSpPr>
          <p:spPr>
            <a:xfrm>
              <a:off x="3200400" y="4226870"/>
              <a:ext cx="507669" cy="369332"/>
            </a:xfrm>
            <a:prstGeom prst="rect">
              <a:avLst/>
            </a:prstGeom>
            <a:noFill/>
          </p:spPr>
          <p:txBody>
            <a:bodyPr wrap="square" rtlCol="0">
              <a:spAutoFit/>
            </a:bodyPr>
            <a:lstStyle/>
            <a:p>
              <a:pPr algn="ctr"/>
              <a:r>
                <a:rPr lang="en-US" dirty="0" smtClean="0">
                  <a:solidFill>
                    <a:prstClr val="black"/>
                  </a:solidFill>
                  <a:latin typeface="Cambria Math" panose="02040503050406030204" pitchFamily="18" charset="0"/>
                  <a:ea typeface="Cambria Math" panose="02040503050406030204" pitchFamily="18" charset="0"/>
                  <a:cs typeface="Arial" pitchFamily="34" charset="0"/>
                </a:rPr>
                <a:t>18</a:t>
              </a:r>
            </a:p>
          </p:txBody>
        </p:sp>
        <p:sp>
          <p:nvSpPr>
            <p:cNvPr id="222" name="TextBox 221"/>
            <p:cNvSpPr txBox="1"/>
            <p:nvPr/>
          </p:nvSpPr>
          <p:spPr>
            <a:xfrm>
              <a:off x="3172023" y="3953654"/>
              <a:ext cx="608311" cy="369332"/>
            </a:xfrm>
            <a:prstGeom prst="rect">
              <a:avLst/>
            </a:prstGeom>
            <a:noFill/>
          </p:spPr>
          <p:txBody>
            <a:bodyPr wrap="square" rtlCol="0">
              <a:spAutoFit/>
            </a:bodyPr>
            <a:lstStyle/>
            <a:p>
              <a:pPr algn="ctr"/>
              <a:r>
                <a:rPr lang="en-US" dirty="0" smtClean="0">
                  <a:solidFill>
                    <a:prstClr val="black"/>
                  </a:solidFill>
                  <a:latin typeface="Cambria Math" panose="02040503050406030204" pitchFamily="18" charset="0"/>
                  <a:ea typeface="Cambria Math" panose="02040503050406030204" pitchFamily="18" charset="0"/>
                  <a:cs typeface="Arial" pitchFamily="34" charset="0"/>
                </a:rPr>
                <a:t>12</a:t>
              </a:r>
            </a:p>
          </p:txBody>
        </p:sp>
        <p:cxnSp>
          <p:nvCxnSpPr>
            <p:cNvPr id="223" name="Straight Connector 222"/>
            <p:cNvCxnSpPr/>
            <p:nvPr/>
          </p:nvCxnSpPr>
          <p:spPr>
            <a:xfrm>
              <a:off x="3342102" y="4282574"/>
              <a:ext cx="301091"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24" name="TextBox 223"/>
          <p:cNvSpPr txBox="1"/>
          <p:nvPr/>
        </p:nvSpPr>
        <p:spPr>
          <a:xfrm>
            <a:off x="2354448" y="2934826"/>
            <a:ext cx="499379" cy="369332"/>
          </a:xfrm>
          <a:prstGeom prst="rect">
            <a:avLst/>
          </a:prstGeom>
          <a:noFill/>
        </p:spPr>
        <p:txBody>
          <a:bodyPr wrap="square" rtlCol="0">
            <a:spAutoFit/>
          </a:bodyPr>
          <a:lstStyle/>
          <a:p>
            <a:r>
              <a:rPr lang="en-US" dirty="0" smtClean="0">
                <a:solidFill>
                  <a:srgbClr val="C00000"/>
                </a:solidFill>
                <a:latin typeface="Cambria Math" panose="02040503050406030204" pitchFamily="18" charset="0"/>
                <a:ea typeface="Cambria Math" panose="02040503050406030204" pitchFamily="18" charset="0"/>
                <a:cs typeface="Arial" pitchFamily="34" charset="0"/>
              </a:rPr>
              <a:t>18</a:t>
            </a:r>
            <a:endParaRPr lang="en-US" dirty="0">
              <a:solidFill>
                <a:srgbClr val="C00000"/>
              </a:solidFill>
              <a:latin typeface="Cambria Math" panose="02040503050406030204" pitchFamily="18" charset="0"/>
              <a:ea typeface="Cambria Math" panose="02040503050406030204" pitchFamily="18" charset="0"/>
              <a:cs typeface="Arial" pitchFamily="34" charset="0"/>
            </a:endParaRPr>
          </a:p>
        </p:txBody>
      </p:sp>
      <p:cxnSp>
        <p:nvCxnSpPr>
          <p:cNvPr id="225" name="Straight Connector 224"/>
          <p:cNvCxnSpPr/>
          <p:nvPr/>
        </p:nvCxnSpPr>
        <p:spPr>
          <a:xfrm flipV="1">
            <a:off x="3226108" y="3412188"/>
            <a:ext cx="237744" cy="164592"/>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p:cNvCxnSpPr/>
          <p:nvPr/>
        </p:nvCxnSpPr>
        <p:spPr>
          <a:xfrm flipV="1">
            <a:off x="3196575" y="3682818"/>
            <a:ext cx="237744" cy="164592"/>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227" name="TextBox 226"/>
          <p:cNvSpPr txBox="1"/>
          <p:nvPr/>
        </p:nvSpPr>
        <p:spPr>
          <a:xfrm>
            <a:off x="3436325" y="3239706"/>
            <a:ext cx="397483" cy="307777"/>
          </a:xfrm>
          <a:prstGeom prst="rect">
            <a:avLst/>
          </a:prstGeom>
          <a:noFill/>
        </p:spPr>
        <p:txBody>
          <a:bodyPr wrap="square" rtlCol="0">
            <a:spAutoFit/>
          </a:bodyPr>
          <a:lstStyle/>
          <a:p>
            <a:r>
              <a:rPr lang="en-US" sz="1400" dirty="0" smtClean="0">
                <a:solidFill>
                  <a:srgbClr val="FF0000"/>
                </a:solidFill>
                <a:latin typeface="Cambria Math" panose="02040503050406030204" pitchFamily="18" charset="0"/>
                <a:ea typeface="Cambria Math" panose="02040503050406030204" pitchFamily="18" charset="0"/>
                <a:cs typeface="Arial" pitchFamily="34" charset="0"/>
                <a:sym typeface="Symbol"/>
              </a:rPr>
              <a:t>2</a:t>
            </a:r>
            <a:endParaRPr lang="en-US" sz="1400" dirty="0">
              <a:solidFill>
                <a:srgbClr val="FF0000"/>
              </a:solidFill>
              <a:latin typeface="Cambria Math" panose="02040503050406030204" pitchFamily="18" charset="0"/>
              <a:ea typeface="Cambria Math" panose="02040503050406030204" pitchFamily="18" charset="0"/>
              <a:cs typeface="Arial" pitchFamily="34" charset="0"/>
            </a:endParaRPr>
          </a:p>
        </p:txBody>
      </p:sp>
      <p:sp>
        <p:nvSpPr>
          <p:cNvPr id="228" name="TextBox 227"/>
          <p:cNvSpPr txBox="1"/>
          <p:nvPr/>
        </p:nvSpPr>
        <p:spPr>
          <a:xfrm>
            <a:off x="3424372" y="3671530"/>
            <a:ext cx="309428" cy="307777"/>
          </a:xfrm>
          <a:prstGeom prst="rect">
            <a:avLst/>
          </a:prstGeom>
          <a:noFill/>
        </p:spPr>
        <p:txBody>
          <a:bodyPr wrap="square" rtlCol="0">
            <a:spAutoFit/>
          </a:bodyPr>
          <a:lstStyle/>
          <a:p>
            <a:r>
              <a:rPr lang="en-US" sz="1400" dirty="0" smtClean="0">
                <a:solidFill>
                  <a:srgbClr val="FF0000"/>
                </a:solidFill>
                <a:latin typeface="Cambria Math" panose="02040503050406030204" pitchFamily="18" charset="0"/>
                <a:ea typeface="Cambria Math" panose="02040503050406030204" pitchFamily="18" charset="0"/>
                <a:cs typeface="Arial" pitchFamily="34" charset="0"/>
                <a:sym typeface="Symbol"/>
              </a:rPr>
              <a:t>3</a:t>
            </a:r>
            <a:endParaRPr lang="en-US" sz="1400" dirty="0">
              <a:solidFill>
                <a:srgbClr val="FF0000"/>
              </a:solidFill>
              <a:latin typeface="Cambria Math" panose="02040503050406030204" pitchFamily="18" charset="0"/>
              <a:ea typeface="Cambria Math" panose="02040503050406030204" pitchFamily="18" charset="0"/>
              <a:cs typeface="Arial" pitchFamily="34" charset="0"/>
            </a:endParaRPr>
          </a:p>
        </p:txBody>
      </p:sp>
      <p:sp>
        <p:nvSpPr>
          <p:cNvPr id="229" name="Rectangle 228"/>
          <p:cNvSpPr/>
          <p:nvPr/>
        </p:nvSpPr>
        <p:spPr>
          <a:xfrm>
            <a:off x="3778521" y="3576552"/>
            <a:ext cx="1119217" cy="338554"/>
          </a:xfrm>
          <a:prstGeom prst="rect">
            <a:avLst/>
          </a:prstGeom>
          <a:gradFill flip="none" rotWithShape="1">
            <a:gsLst>
              <a:gs pos="0">
                <a:srgbClr val="CC00CC">
                  <a:tint val="66000"/>
                  <a:satMod val="160000"/>
                </a:srgbClr>
              </a:gs>
              <a:gs pos="50000">
                <a:srgbClr val="CC00CC">
                  <a:tint val="44500"/>
                  <a:satMod val="160000"/>
                </a:srgbClr>
              </a:gs>
              <a:gs pos="100000">
                <a:srgbClr val="CC00CC">
                  <a:tint val="23500"/>
                  <a:satMod val="160000"/>
                </a:srgbClr>
              </a:gs>
            </a:gsLst>
            <a:lin ang="2700000" scaled="1"/>
            <a:tileRect/>
          </a:gradFill>
        </p:spPr>
        <p:txBody>
          <a:bodyPr wrap="none">
            <a:spAutoFit/>
          </a:bodyPr>
          <a:lstStyle/>
          <a:p>
            <a:r>
              <a:rPr lang="en-US" sz="1600" dirty="0" smtClean="0">
                <a:solidFill>
                  <a:prstClr val="black"/>
                </a:solidFill>
                <a:latin typeface="Cambria Math" panose="02040503050406030204" pitchFamily="18" charset="0"/>
                <a:ea typeface="Cambria Math" panose="02040503050406030204" pitchFamily="18" charset="0"/>
              </a:rPr>
              <a:t>6 × 3 = 18</a:t>
            </a:r>
            <a:endParaRPr lang="en-US" sz="1600" dirty="0">
              <a:solidFill>
                <a:prstClr val="black"/>
              </a:solidFill>
              <a:latin typeface="Cambria Math" panose="02040503050406030204" pitchFamily="18" charset="0"/>
              <a:ea typeface="Cambria Math" panose="02040503050406030204" pitchFamily="18" charset="0"/>
            </a:endParaRPr>
          </a:p>
        </p:txBody>
      </p:sp>
      <p:sp>
        <p:nvSpPr>
          <p:cNvPr id="230" name="Rectangle 229"/>
          <p:cNvSpPr/>
          <p:nvPr/>
        </p:nvSpPr>
        <p:spPr>
          <a:xfrm>
            <a:off x="3757631" y="3270783"/>
            <a:ext cx="1119217" cy="338554"/>
          </a:xfrm>
          <a:prstGeom prst="rect">
            <a:avLst/>
          </a:prstGeom>
          <a:gradFill flip="none" rotWithShape="1">
            <a:gsLst>
              <a:gs pos="0">
                <a:srgbClr val="CC00CC">
                  <a:tint val="66000"/>
                  <a:satMod val="160000"/>
                </a:srgbClr>
              </a:gs>
              <a:gs pos="50000">
                <a:srgbClr val="CC00CC">
                  <a:tint val="44500"/>
                  <a:satMod val="160000"/>
                </a:srgbClr>
              </a:gs>
              <a:gs pos="100000">
                <a:srgbClr val="CC00CC">
                  <a:tint val="23500"/>
                  <a:satMod val="160000"/>
                </a:srgbClr>
              </a:gs>
            </a:gsLst>
            <a:lin ang="2700000" scaled="1"/>
            <a:tileRect/>
          </a:gradFill>
        </p:spPr>
        <p:txBody>
          <a:bodyPr wrap="none">
            <a:spAutoFit/>
          </a:bodyPr>
          <a:lstStyle/>
          <a:p>
            <a:r>
              <a:rPr lang="en-US" sz="1600" dirty="0" smtClean="0">
                <a:solidFill>
                  <a:prstClr val="black"/>
                </a:solidFill>
                <a:latin typeface="Cambria Math" panose="02040503050406030204" pitchFamily="18" charset="0"/>
                <a:ea typeface="Cambria Math" panose="02040503050406030204" pitchFamily="18" charset="0"/>
              </a:rPr>
              <a:t>6 × 2 = 12</a:t>
            </a:r>
            <a:endParaRPr lang="en-US" sz="1600" dirty="0">
              <a:solidFill>
                <a:prstClr val="black"/>
              </a:solidFill>
              <a:latin typeface="Cambria Math" panose="02040503050406030204" pitchFamily="18" charset="0"/>
              <a:ea typeface="Cambria Math" panose="02040503050406030204" pitchFamily="18" charset="0"/>
            </a:endParaRPr>
          </a:p>
        </p:txBody>
      </p:sp>
      <p:sp>
        <p:nvSpPr>
          <p:cNvPr id="235" name="TextBox 234"/>
          <p:cNvSpPr txBox="1"/>
          <p:nvPr/>
        </p:nvSpPr>
        <p:spPr>
          <a:xfrm>
            <a:off x="762000" y="3932548"/>
            <a:ext cx="384048"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sym typeface="Symbol"/>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236" name="TextBox 235"/>
          <p:cNvSpPr txBox="1"/>
          <p:nvPr/>
        </p:nvSpPr>
        <p:spPr>
          <a:xfrm>
            <a:off x="2482954" y="3922773"/>
            <a:ext cx="488846" cy="369332"/>
          </a:xfrm>
          <a:prstGeom prst="rect">
            <a:avLst/>
          </a:prstGeom>
          <a:noFill/>
        </p:spPr>
        <p:txBody>
          <a:bodyPr wrap="square" rtlCol="0">
            <a:spAutoFit/>
          </a:bodyPr>
          <a:lstStyle/>
          <a:p>
            <a:pPr algn="ctr"/>
            <a:r>
              <a:rPr lang="en-US" dirty="0" smtClean="0">
                <a:solidFill>
                  <a:prstClr val="black"/>
                </a:solidFill>
                <a:latin typeface="Cambria Math" panose="02040503050406030204" pitchFamily="18" charset="0"/>
                <a:ea typeface="Cambria Math" panose="02040503050406030204" pitchFamily="18" charset="0"/>
                <a:cs typeface="Arial" pitchFamily="34" charset="0"/>
              </a:rPr>
              <a:t>y</a:t>
            </a:r>
          </a:p>
        </p:txBody>
      </p:sp>
      <p:sp>
        <p:nvSpPr>
          <p:cNvPr id="237" name="TextBox 236"/>
          <p:cNvSpPr txBox="1"/>
          <p:nvPr/>
        </p:nvSpPr>
        <p:spPr>
          <a:xfrm>
            <a:off x="2828774" y="3919681"/>
            <a:ext cx="384048"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grpSp>
        <p:nvGrpSpPr>
          <p:cNvPr id="4" name="Group 3"/>
          <p:cNvGrpSpPr/>
          <p:nvPr/>
        </p:nvGrpSpPr>
        <p:grpSpPr>
          <a:xfrm>
            <a:off x="3048000" y="3822558"/>
            <a:ext cx="488846" cy="642548"/>
            <a:chOff x="3295398" y="4251941"/>
            <a:chExt cx="488846" cy="642548"/>
          </a:xfrm>
        </p:grpSpPr>
        <p:sp>
          <p:nvSpPr>
            <p:cNvPr id="238" name="TextBox 237"/>
            <p:cNvSpPr txBox="1"/>
            <p:nvPr/>
          </p:nvSpPr>
          <p:spPr>
            <a:xfrm>
              <a:off x="3425706" y="4525157"/>
              <a:ext cx="228230" cy="369332"/>
            </a:xfrm>
            <a:prstGeom prst="rect">
              <a:avLst/>
            </a:prstGeom>
            <a:noFill/>
          </p:spPr>
          <p:txBody>
            <a:bodyPr wrap="square" rtlCol="0">
              <a:spAutoFit/>
            </a:bodyPr>
            <a:lstStyle/>
            <a:p>
              <a:pPr algn="ctr"/>
              <a:r>
                <a:rPr lang="en-US" dirty="0" smtClean="0">
                  <a:solidFill>
                    <a:prstClr val="black"/>
                  </a:solidFill>
                  <a:latin typeface="Cambria Math" panose="02040503050406030204" pitchFamily="18" charset="0"/>
                  <a:ea typeface="Cambria Math" panose="02040503050406030204" pitchFamily="18" charset="0"/>
                  <a:cs typeface="Arial" pitchFamily="34" charset="0"/>
                </a:rPr>
                <a:t>3</a:t>
              </a:r>
            </a:p>
          </p:txBody>
        </p:sp>
        <p:sp>
          <p:nvSpPr>
            <p:cNvPr id="239" name="TextBox 238"/>
            <p:cNvSpPr txBox="1"/>
            <p:nvPr/>
          </p:nvSpPr>
          <p:spPr>
            <a:xfrm>
              <a:off x="3295398" y="4251941"/>
              <a:ext cx="488846" cy="369332"/>
            </a:xfrm>
            <a:prstGeom prst="rect">
              <a:avLst/>
            </a:prstGeom>
            <a:noFill/>
          </p:spPr>
          <p:txBody>
            <a:bodyPr wrap="square" rtlCol="0">
              <a:spAutoFit/>
            </a:bodyPr>
            <a:lstStyle/>
            <a:p>
              <a:pPr algn="ctr"/>
              <a:r>
                <a:rPr lang="en-US" dirty="0" smtClean="0">
                  <a:solidFill>
                    <a:prstClr val="black"/>
                  </a:solidFill>
                  <a:latin typeface="Cambria Math" panose="02040503050406030204" pitchFamily="18" charset="0"/>
                  <a:ea typeface="Cambria Math" panose="02040503050406030204" pitchFamily="18" charset="0"/>
                  <a:cs typeface="Arial" pitchFamily="34" charset="0"/>
                </a:rPr>
                <a:t>2</a:t>
              </a:r>
            </a:p>
          </p:txBody>
        </p:sp>
        <p:cxnSp>
          <p:nvCxnSpPr>
            <p:cNvPr id="240" name="Straight Connector 239"/>
            <p:cNvCxnSpPr/>
            <p:nvPr/>
          </p:nvCxnSpPr>
          <p:spPr>
            <a:xfrm>
              <a:off x="3389276" y="4580861"/>
              <a:ext cx="301091"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46" name="TextBox 145"/>
          <p:cNvSpPr txBox="1"/>
          <p:nvPr/>
        </p:nvSpPr>
        <p:spPr>
          <a:xfrm>
            <a:off x="762000" y="4492247"/>
            <a:ext cx="369726"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sym typeface="Symbol"/>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grpSp>
        <p:nvGrpSpPr>
          <p:cNvPr id="147" name="Group 146"/>
          <p:cNvGrpSpPr/>
          <p:nvPr/>
        </p:nvGrpSpPr>
        <p:grpSpPr>
          <a:xfrm>
            <a:off x="1209130" y="4299479"/>
            <a:ext cx="3667670" cy="627844"/>
            <a:chOff x="1100132" y="3878160"/>
            <a:chExt cx="3667670" cy="759690"/>
          </a:xfrm>
        </p:grpSpPr>
        <p:sp>
          <p:nvSpPr>
            <p:cNvPr id="148" name="TextBox 147"/>
            <p:cNvSpPr txBox="1"/>
            <p:nvPr/>
          </p:nvSpPr>
          <p:spPr>
            <a:xfrm>
              <a:off x="1100132" y="3975974"/>
              <a:ext cx="3667670" cy="493976"/>
            </a:xfrm>
            <a:prstGeom prst="roundRect">
              <a:avLst/>
            </a:prstGeom>
            <a:noFill/>
            <a:ln w="19050">
              <a:solidFill>
                <a:schemeClr val="accent3">
                  <a:lumMod val="50000"/>
                </a:schemeClr>
              </a:solidFill>
            </a:ln>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The solution of the equation is</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grpSp>
          <p:nvGrpSpPr>
            <p:cNvPr id="149" name="Group 148"/>
            <p:cNvGrpSpPr/>
            <p:nvPr/>
          </p:nvGrpSpPr>
          <p:grpSpPr>
            <a:xfrm>
              <a:off x="4167727" y="3878160"/>
              <a:ext cx="480671" cy="759690"/>
              <a:chOff x="2537723" y="3320391"/>
              <a:chExt cx="480671" cy="759690"/>
            </a:xfrm>
          </p:grpSpPr>
          <p:sp>
            <p:nvSpPr>
              <p:cNvPr id="150" name="TextBox 149"/>
              <p:cNvSpPr txBox="1"/>
              <p:nvPr/>
            </p:nvSpPr>
            <p:spPr>
              <a:xfrm>
                <a:off x="2613923" y="3633191"/>
                <a:ext cx="289838" cy="446890"/>
              </a:xfrm>
              <a:prstGeom prst="rect">
                <a:avLst/>
              </a:prstGeom>
              <a:noFill/>
            </p:spPr>
            <p:txBody>
              <a:bodyPr wrap="square" rtlCol="0">
                <a:spAutoFit/>
              </a:bodyPr>
              <a:lstStyle/>
              <a:p>
                <a:pPr algn="ctr"/>
                <a:r>
                  <a:rPr lang="en-US" dirty="0" smtClean="0">
                    <a:solidFill>
                      <a:prstClr val="black"/>
                    </a:solidFill>
                    <a:latin typeface="Cambria Math" panose="02040503050406030204" pitchFamily="18" charset="0"/>
                    <a:ea typeface="Cambria Math" panose="02040503050406030204" pitchFamily="18" charset="0"/>
                    <a:cs typeface="Arial" pitchFamily="34" charset="0"/>
                  </a:rPr>
                  <a:t>3</a:t>
                </a:r>
              </a:p>
            </p:txBody>
          </p:sp>
          <p:sp>
            <p:nvSpPr>
              <p:cNvPr id="151" name="TextBox 150"/>
              <p:cNvSpPr txBox="1"/>
              <p:nvPr/>
            </p:nvSpPr>
            <p:spPr>
              <a:xfrm>
                <a:off x="2537723" y="3320391"/>
                <a:ext cx="480671" cy="446890"/>
              </a:xfrm>
              <a:prstGeom prst="rect">
                <a:avLst/>
              </a:prstGeom>
              <a:noFill/>
            </p:spPr>
            <p:txBody>
              <a:bodyPr wrap="square" rtlCol="0">
                <a:spAutoFit/>
              </a:bodyPr>
              <a:lstStyle/>
              <a:p>
                <a:pPr algn="ctr"/>
                <a:r>
                  <a:rPr lang="en-US" dirty="0" smtClean="0">
                    <a:solidFill>
                      <a:prstClr val="black"/>
                    </a:solidFill>
                    <a:latin typeface="Cambria Math" panose="02040503050406030204" pitchFamily="18" charset="0"/>
                    <a:ea typeface="Cambria Math" panose="02040503050406030204" pitchFamily="18" charset="0"/>
                    <a:cs typeface="Arial" pitchFamily="34" charset="0"/>
                  </a:rPr>
                  <a:t>2</a:t>
                </a:r>
              </a:p>
            </p:txBody>
          </p:sp>
          <p:cxnSp>
            <p:nvCxnSpPr>
              <p:cNvPr id="152" name="Straight Connector 151"/>
              <p:cNvCxnSpPr/>
              <p:nvPr/>
            </p:nvCxnSpPr>
            <p:spPr>
              <a:xfrm>
                <a:off x="2627869" y="3671291"/>
                <a:ext cx="31600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pic>
        <p:nvPicPr>
          <p:cNvPr id="153" name="Picture 8" descr="https://encrypted-tbn3.gstatic.com/images?q=tbn:ANd9GcQF2WyE-ichznlNBDGYVxMKykT8win86D7t7PDmHdDnARm7Zpa1da6hfg">
            <a:hlinkClick r:id="rId2"/>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0" b="100000" l="0" r="100000"/>
                    </a14:imgEffect>
                  </a14:imgLayer>
                </a14:imgProps>
              </a:ext>
              <a:ext uri="{28A0092B-C50C-407E-A947-70E740481C1C}">
                <a14:useLocalDpi xmlns:a14="http://schemas.microsoft.com/office/drawing/2010/main" val="0"/>
              </a:ext>
            </a:extLst>
          </a:blip>
          <a:srcRect/>
          <a:stretch>
            <a:fillRect/>
          </a:stretch>
        </p:blipFill>
        <p:spPr bwMode="auto">
          <a:xfrm>
            <a:off x="4542379" y="3864892"/>
            <a:ext cx="937599" cy="1238479"/>
          </a:xfrm>
          <a:prstGeom prst="rect">
            <a:avLst/>
          </a:prstGeom>
          <a:noFill/>
          <a:extLst>
            <a:ext uri="{909E8E84-426E-40DD-AFC4-6F175D3DCCD1}">
              <a14:hiddenFill xmlns:a14="http://schemas.microsoft.com/office/drawing/2010/main">
                <a:solidFill>
                  <a:srgbClr val="FFFFFF"/>
                </a:solidFill>
              </a14:hiddenFill>
            </a:ext>
          </a:extLst>
        </p:spPr>
      </p:pic>
      <p:sp>
        <p:nvSpPr>
          <p:cNvPr id="156" name="Rectangle 155"/>
          <p:cNvSpPr/>
          <p:nvPr/>
        </p:nvSpPr>
        <p:spPr>
          <a:xfrm>
            <a:off x="7242182" y="1647418"/>
            <a:ext cx="537327" cy="369332"/>
          </a:xfrm>
          <a:prstGeom prst="rect">
            <a:avLst/>
          </a:prstGeom>
        </p:spPr>
        <p:txBody>
          <a:bodyPr wrap="none">
            <a:spAutoFit/>
          </a:bodyPr>
          <a:lstStyle/>
          <a:p>
            <a:r>
              <a:rPr lang="en-US" dirty="0" smtClean="0">
                <a:latin typeface="Cambria Math" panose="02040503050406030204" pitchFamily="18" charset="0"/>
                <a:ea typeface="Cambria Math" panose="02040503050406030204" pitchFamily="18" charset="0"/>
                <a:cs typeface="Arial" pitchFamily="34" charset="0"/>
              </a:rPr>
              <a:t>= 0</a:t>
            </a:r>
            <a:endParaRPr lang="en-US" dirty="0">
              <a:latin typeface="Cambria Math" panose="02040503050406030204" pitchFamily="18" charset="0"/>
              <a:ea typeface="Cambria Math" panose="02040503050406030204" pitchFamily="18" charset="0"/>
              <a:cs typeface="Arial" pitchFamily="34" charset="0"/>
            </a:endParaRPr>
          </a:p>
        </p:txBody>
      </p:sp>
      <p:sp>
        <p:nvSpPr>
          <p:cNvPr id="157" name="Rectangle 156"/>
          <p:cNvSpPr/>
          <p:nvPr/>
        </p:nvSpPr>
        <p:spPr>
          <a:xfrm>
            <a:off x="4921468" y="1993682"/>
            <a:ext cx="537327" cy="369332"/>
          </a:xfrm>
          <a:prstGeom prst="rect">
            <a:avLst/>
          </a:prstGeom>
        </p:spPr>
        <p:txBody>
          <a:bodyPr wrap="none">
            <a:spAutoFit/>
          </a:bodyPr>
          <a:lstStyle/>
          <a:p>
            <a:r>
              <a:rPr lang="en-US" dirty="0" smtClean="0">
                <a:latin typeface="Cambria Math" panose="02040503050406030204" pitchFamily="18" charset="0"/>
                <a:ea typeface="Cambria Math" panose="02040503050406030204" pitchFamily="18" charset="0"/>
                <a:cs typeface="Arial" pitchFamily="34" charset="0"/>
              </a:rPr>
              <a:t>= 0</a:t>
            </a:r>
            <a:endParaRPr lang="en-US" dirty="0">
              <a:latin typeface="Cambria Math" panose="02040503050406030204" pitchFamily="18" charset="0"/>
              <a:ea typeface="Cambria Math" panose="02040503050406030204" pitchFamily="18" charset="0"/>
              <a:cs typeface="Arial" pitchFamily="34" charset="0"/>
            </a:endParaRPr>
          </a:p>
        </p:txBody>
      </p:sp>
      <p:sp>
        <p:nvSpPr>
          <p:cNvPr id="183" name="Rectangle 182"/>
          <p:cNvSpPr/>
          <p:nvPr/>
        </p:nvSpPr>
        <p:spPr>
          <a:xfrm>
            <a:off x="3807370" y="2630716"/>
            <a:ext cx="537327" cy="369332"/>
          </a:xfrm>
          <a:prstGeom prst="rect">
            <a:avLst/>
          </a:prstGeom>
        </p:spPr>
        <p:txBody>
          <a:bodyPr wrap="none">
            <a:spAutoFit/>
          </a:bodyPr>
          <a:lstStyle/>
          <a:p>
            <a:r>
              <a:rPr lang="en-US" dirty="0" smtClean="0">
                <a:latin typeface="Cambria Math" panose="02040503050406030204" pitchFamily="18" charset="0"/>
                <a:ea typeface="Cambria Math" panose="02040503050406030204" pitchFamily="18" charset="0"/>
                <a:cs typeface="Arial" pitchFamily="34" charset="0"/>
              </a:rPr>
              <a:t>= 0</a:t>
            </a:r>
            <a:endParaRPr lang="en-US" dirty="0">
              <a:latin typeface="Cambria Math" panose="02040503050406030204" pitchFamily="18" charset="0"/>
              <a:ea typeface="Cambria Math" panose="02040503050406030204" pitchFamily="18" charset="0"/>
              <a:cs typeface="Arial" pitchFamily="34" charset="0"/>
            </a:endParaRPr>
          </a:p>
        </p:txBody>
      </p:sp>
    </p:spTree>
    <p:extLst>
      <p:ext uri="{BB962C8B-B14F-4D97-AF65-F5344CB8AC3E}">
        <p14:creationId xmlns:p14="http://schemas.microsoft.com/office/powerpoint/2010/main" val="721673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64"/>
                                        </p:tgtEl>
                                        <p:attrNameLst>
                                          <p:attrName>style.visibility</p:attrName>
                                        </p:attrNameLst>
                                      </p:cBhvr>
                                      <p:to>
                                        <p:strVal val="visible"/>
                                      </p:to>
                                    </p:set>
                                    <p:animEffect transition="in" filter="fade">
                                      <p:cBhvr>
                                        <p:cTn id="39" dur="500"/>
                                        <p:tgtEl>
                                          <p:spTgt spid="64"/>
                                        </p:tgtEl>
                                      </p:cBhvr>
                                    </p:animEffect>
                                  </p:childTnLst>
                                </p:cTn>
                              </p:par>
                            </p:childTnLst>
                          </p:cTn>
                        </p:par>
                      </p:childTnLst>
                    </p:cTn>
                  </p:par>
                  <p:par>
                    <p:cTn id="40" fill="hold">
                      <p:stCondLst>
                        <p:cond delay="indefinite"/>
                      </p:stCondLst>
                      <p:childTnLst>
                        <p:par>
                          <p:cTn id="41" fill="hold">
                            <p:stCondLst>
                              <p:cond delay="0"/>
                            </p:stCondLst>
                            <p:childTnLst>
                              <p:par>
                                <p:cTn id="42" presetID="1" presetClass="exit" presetSubtype="0" fill="hold" nodeType="clickEffect">
                                  <p:stCondLst>
                                    <p:cond delay="0"/>
                                  </p:stCondLst>
                                  <p:childTnLst>
                                    <p:set>
                                      <p:cBhvr>
                                        <p:cTn id="43" dur="1" fill="hold">
                                          <p:stCondLst>
                                            <p:cond delay="0"/>
                                          </p:stCondLst>
                                        </p:cTn>
                                        <p:tgtEl>
                                          <p:spTgt spid="64"/>
                                        </p:tgtEl>
                                        <p:attrNameLst>
                                          <p:attrName>style.visibility</p:attrName>
                                        </p:attrNameLst>
                                      </p:cBhvr>
                                      <p:to>
                                        <p:strVal val="hidden"/>
                                      </p:to>
                                    </p:se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1" nodeType="clickEffect">
                                  <p:stCondLst>
                                    <p:cond delay="0"/>
                                  </p:stCondLst>
                                  <p:childTnLst>
                                    <p:set>
                                      <p:cBhvr>
                                        <p:cTn id="47" dur="1" fill="hold">
                                          <p:stCondLst>
                                            <p:cond delay="0"/>
                                          </p:stCondLst>
                                        </p:cTn>
                                        <p:tgtEl>
                                          <p:spTgt spid="102"/>
                                        </p:tgtEl>
                                        <p:attrNameLst>
                                          <p:attrName>style.visibility</p:attrName>
                                        </p:attrNameLst>
                                      </p:cBhvr>
                                      <p:to>
                                        <p:strVal val="visible"/>
                                      </p:to>
                                    </p:set>
                                    <p:animEffect transition="in" filter="fade">
                                      <p:cBhvr>
                                        <p:cTn id="48" dur="500"/>
                                        <p:tgtEl>
                                          <p:spTgt spid="102"/>
                                        </p:tgtEl>
                                      </p:cBhvr>
                                    </p:animEffect>
                                  </p:childTnLst>
                                </p:cTn>
                              </p:par>
                              <p:par>
                                <p:cTn id="49" presetID="10" presetClass="entr" presetSubtype="0" fill="hold" grpId="1" nodeType="withEffect">
                                  <p:stCondLst>
                                    <p:cond delay="0"/>
                                  </p:stCondLst>
                                  <p:childTnLst>
                                    <p:set>
                                      <p:cBhvr>
                                        <p:cTn id="50" dur="1" fill="hold">
                                          <p:stCondLst>
                                            <p:cond delay="0"/>
                                          </p:stCondLst>
                                        </p:cTn>
                                        <p:tgtEl>
                                          <p:spTgt spid="103"/>
                                        </p:tgtEl>
                                        <p:attrNameLst>
                                          <p:attrName>style.visibility</p:attrName>
                                        </p:attrNameLst>
                                      </p:cBhvr>
                                      <p:to>
                                        <p:strVal val="visible"/>
                                      </p:to>
                                    </p:set>
                                    <p:animEffect transition="in" filter="fade">
                                      <p:cBhvr>
                                        <p:cTn id="51" dur="500"/>
                                        <p:tgtEl>
                                          <p:spTgt spid="103"/>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grpId="0" nodeType="clickEffect">
                                  <p:stCondLst>
                                    <p:cond delay="0"/>
                                  </p:stCondLst>
                                  <p:childTnLst>
                                    <p:set>
                                      <p:cBhvr>
                                        <p:cTn id="55" dur="1" fill="hold">
                                          <p:stCondLst>
                                            <p:cond delay="0"/>
                                          </p:stCondLst>
                                        </p:cTn>
                                        <p:tgtEl>
                                          <p:spTgt spid="83"/>
                                        </p:tgtEl>
                                        <p:attrNameLst>
                                          <p:attrName>style.visibility</p:attrName>
                                        </p:attrNameLst>
                                      </p:cBhvr>
                                      <p:to>
                                        <p:strVal val="visible"/>
                                      </p:to>
                                    </p:set>
                                    <p:animEffect transition="in" filter="wipe(left)">
                                      <p:cBhvr>
                                        <p:cTn id="56" dur="500"/>
                                        <p:tgtEl>
                                          <p:spTgt spid="83"/>
                                        </p:tgtEl>
                                      </p:cBhvr>
                                    </p:animEffec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114"/>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106"/>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108"/>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107"/>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109"/>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xit" presetSubtype="0" fill="hold" grpId="0" nodeType="clickEffect">
                                  <p:stCondLst>
                                    <p:cond delay="0"/>
                                  </p:stCondLst>
                                  <p:childTnLst>
                                    <p:set>
                                      <p:cBhvr>
                                        <p:cTn id="80" dur="1" fill="hold">
                                          <p:stCondLst>
                                            <p:cond delay="0"/>
                                          </p:stCondLst>
                                        </p:cTn>
                                        <p:tgtEl>
                                          <p:spTgt spid="103"/>
                                        </p:tgtEl>
                                        <p:attrNameLst>
                                          <p:attrName>style.visibility</p:attrName>
                                        </p:attrNameLst>
                                      </p:cBhvr>
                                      <p:to>
                                        <p:strVal val="hidden"/>
                                      </p:to>
                                    </p:set>
                                  </p:childTnLst>
                                </p:cTn>
                              </p:par>
                              <p:par>
                                <p:cTn id="81" presetID="1" presetClass="exit" presetSubtype="0" fill="hold" grpId="1" nodeType="withEffect">
                                  <p:stCondLst>
                                    <p:cond delay="0"/>
                                  </p:stCondLst>
                                  <p:childTnLst>
                                    <p:set>
                                      <p:cBhvr>
                                        <p:cTn id="82" dur="1" fill="hold">
                                          <p:stCondLst>
                                            <p:cond delay="0"/>
                                          </p:stCondLst>
                                        </p:cTn>
                                        <p:tgtEl>
                                          <p:spTgt spid="83"/>
                                        </p:tgtEl>
                                        <p:attrNameLst>
                                          <p:attrName>style.visibility</p:attrName>
                                        </p:attrNameLst>
                                      </p:cBhvr>
                                      <p:to>
                                        <p:strVal val="hidden"/>
                                      </p:to>
                                    </p:set>
                                  </p:childTnLst>
                                </p:cTn>
                              </p:par>
                              <p:par>
                                <p:cTn id="83" presetID="10" presetClass="entr" presetSubtype="0" fill="hold" grpId="1" nodeType="withEffect">
                                  <p:stCondLst>
                                    <p:cond delay="0"/>
                                  </p:stCondLst>
                                  <p:childTnLst>
                                    <p:set>
                                      <p:cBhvr>
                                        <p:cTn id="84" dur="1" fill="hold">
                                          <p:stCondLst>
                                            <p:cond delay="0"/>
                                          </p:stCondLst>
                                        </p:cTn>
                                        <p:tgtEl>
                                          <p:spTgt spid="104"/>
                                        </p:tgtEl>
                                        <p:attrNameLst>
                                          <p:attrName>style.visibility</p:attrName>
                                        </p:attrNameLst>
                                      </p:cBhvr>
                                      <p:to>
                                        <p:strVal val="visible"/>
                                      </p:to>
                                    </p:set>
                                    <p:animEffect transition="in" filter="fade">
                                      <p:cBhvr>
                                        <p:cTn id="85" dur="400"/>
                                        <p:tgtEl>
                                          <p:spTgt spid="104"/>
                                        </p:tgtEl>
                                      </p:cBhvr>
                                    </p:animEffect>
                                  </p:childTnLst>
                                </p:cTn>
                              </p:par>
                            </p:childTnLst>
                          </p:cTn>
                        </p:par>
                      </p:childTnLst>
                    </p:cTn>
                  </p:par>
                  <p:par>
                    <p:cTn id="86" fill="hold">
                      <p:stCondLst>
                        <p:cond delay="indefinite"/>
                      </p:stCondLst>
                      <p:childTnLst>
                        <p:par>
                          <p:cTn id="87" fill="hold">
                            <p:stCondLst>
                              <p:cond delay="0"/>
                            </p:stCondLst>
                            <p:childTnLst>
                              <p:par>
                                <p:cTn id="88" presetID="22" presetClass="entr" presetSubtype="8" fill="hold" grpId="0" nodeType="clickEffect">
                                  <p:stCondLst>
                                    <p:cond delay="0"/>
                                  </p:stCondLst>
                                  <p:childTnLst>
                                    <p:set>
                                      <p:cBhvr>
                                        <p:cTn id="89" dur="1" fill="hold">
                                          <p:stCondLst>
                                            <p:cond delay="0"/>
                                          </p:stCondLst>
                                        </p:cTn>
                                        <p:tgtEl>
                                          <p:spTgt spid="105"/>
                                        </p:tgtEl>
                                        <p:attrNameLst>
                                          <p:attrName>style.visibility</p:attrName>
                                        </p:attrNameLst>
                                      </p:cBhvr>
                                      <p:to>
                                        <p:strVal val="visible"/>
                                      </p:to>
                                    </p:set>
                                    <p:animEffect transition="in" filter="wipe(left)">
                                      <p:cBhvr>
                                        <p:cTn id="90" dur="500"/>
                                        <p:tgtEl>
                                          <p:spTgt spid="105"/>
                                        </p:tgtEl>
                                      </p:cBhvr>
                                    </p:animEffec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110"/>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grpId="0" nodeType="clickEffect">
                                  <p:stCondLst>
                                    <p:cond delay="0"/>
                                  </p:stCondLst>
                                  <p:childTnLst>
                                    <p:set>
                                      <p:cBhvr>
                                        <p:cTn id="98" dur="1" fill="hold">
                                          <p:stCondLst>
                                            <p:cond delay="0"/>
                                          </p:stCondLst>
                                        </p:cTn>
                                        <p:tgtEl>
                                          <p:spTgt spid="112"/>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grpId="0" nodeType="clickEffect">
                                  <p:stCondLst>
                                    <p:cond delay="0"/>
                                  </p:stCondLst>
                                  <p:childTnLst>
                                    <p:set>
                                      <p:cBhvr>
                                        <p:cTn id="102" dur="1" fill="hold">
                                          <p:stCondLst>
                                            <p:cond delay="0"/>
                                          </p:stCondLst>
                                        </p:cTn>
                                        <p:tgtEl>
                                          <p:spTgt spid="113"/>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grpId="0" nodeType="clickEffect">
                                  <p:stCondLst>
                                    <p:cond delay="0"/>
                                  </p:stCondLst>
                                  <p:childTnLst>
                                    <p:set>
                                      <p:cBhvr>
                                        <p:cTn id="106" dur="1" fill="hold">
                                          <p:stCondLst>
                                            <p:cond delay="0"/>
                                          </p:stCondLst>
                                        </p:cTn>
                                        <p:tgtEl>
                                          <p:spTgt spid="111"/>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 presetClass="exit" presetSubtype="0" fill="hold" grpId="0" nodeType="clickEffect">
                                  <p:stCondLst>
                                    <p:cond delay="0"/>
                                  </p:stCondLst>
                                  <p:childTnLst>
                                    <p:set>
                                      <p:cBhvr>
                                        <p:cTn id="110" dur="1" fill="hold">
                                          <p:stCondLst>
                                            <p:cond delay="0"/>
                                          </p:stCondLst>
                                        </p:cTn>
                                        <p:tgtEl>
                                          <p:spTgt spid="102"/>
                                        </p:tgtEl>
                                        <p:attrNameLst>
                                          <p:attrName>style.visibility</p:attrName>
                                        </p:attrNameLst>
                                      </p:cBhvr>
                                      <p:to>
                                        <p:strVal val="hidden"/>
                                      </p:to>
                                    </p:set>
                                  </p:childTnLst>
                                </p:cTn>
                              </p:par>
                              <p:par>
                                <p:cTn id="111" presetID="1" presetClass="exit" presetSubtype="0" fill="hold" grpId="0" nodeType="withEffect">
                                  <p:stCondLst>
                                    <p:cond delay="0"/>
                                  </p:stCondLst>
                                  <p:childTnLst>
                                    <p:set>
                                      <p:cBhvr>
                                        <p:cTn id="112" dur="1" fill="hold">
                                          <p:stCondLst>
                                            <p:cond delay="0"/>
                                          </p:stCondLst>
                                        </p:cTn>
                                        <p:tgtEl>
                                          <p:spTgt spid="104"/>
                                        </p:tgtEl>
                                        <p:attrNameLst>
                                          <p:attrName>style.visibility</p:attrName>
                                        </p:attrNameLst>
                                      </p:cBhvr>
                                      <p:to>
                                        <p:strVal val="hidden"/>
                                      </p:to>
                                    </p:set>
                                  </p:childTnLst>
                                </p:cTn>
                              </p:par>
                              <p:par>
                                <p:cTn id="113" presetID="1" presetClass="exit" presetSubtype="0" fill="hold" grpId="1" nodeType="withEffect">
                                  <p:stCondLst>
                                    <p:cond delay="0"/>
                                  </p:stCondLst>
                                  <p:childTnLst>
                                    <p:set>
                                      <p:cBhvr>
                                        <p:cTn id="114" dur="1" fill="hold">
                                          <p:stCondLst>
                                            <p:cond delay="0"/>
                                          </p:stCondLst>
                                        </p:cTn>
                                        <p:tgtEl>
                                          <p:spTgt spid="105"/>
                                        </p:tgtEl>
                                        <p:attrNameLst>
                                          <p:attrName>style.visibility</p:attrName>
                                        </p:attrNameLst>
                                      </p:cBhvr>
                                      <p:to>
                                        <p:strVal val="hidden"/>
                                      </p:to>
                                    </p:set>
                                  </p:childTnLst>
                                </p:cTn>
                              </p:par>
                            </p:childTnLst>
                          </p:cTn>
                        </p:par>
                      </p:childTnLst>
                    </p:cTn>
                  </p:par>
                  <p:par>
                    <p:cTn id="115" fill="hold">
                      <p:stCondLst>
                        <p:cond delay="indefinite"/>
                      </p:stCondLst>
                      <p:childTnLst>
                        <p:par>
                          <p:cTn id="116" fill="hold">
                            <p:stCondLst>
                              <p:cond delay="0"/>
                            </p:stCondLst>
                            <p:childTnLst>
                              <p:par>
                                <p:cTn id="117" presetID="10" presetClass="entr" presetSubtype="0" fill="hold" nodeType="clickEffect">
                                  <p:stCondLst>
                                    <p:cond delay="0"/>
                                  </p:stCondLst>
                                  <p:childTnLst>
                                    <p:set>
                                      <p:cBhvr>
                                        <p:cTn id="118" dur="1" fill="hold">
                                          <p:stCondLst>
                                            <p:cond delay="0"/>
                                          </p:stCondLst>
                                        </p:cTn>
                                        <p:tgtEl>
                                          <p:spTgt spid="123"/>
                                        </p:tgtEl>
                                        <p:attrNameLst>
                                          <p:attrName>style.visibility</p:attrName>
                                        </p:attrNameLst>
                                      </p:cBhvr>
                                      <p:to>
                                        <p:strVal val="visible"/>
                                      </p:to>
                                    </p:set>
                                    <p:animEffect transition="in" filter="fade">
                                      <p:cBhvr>
                                        <p:cTn id="119" dur="500"/>
                                        <p:tgtEl>
                                          <p:spTgt spid="123"/>
                                        </p:tgtEl>
                                      </p:cBhvr>
                                    </p:animEffect>
                                  </p:childTnLst>
                                </p:cTn>
                              </p:par>
                            </p:childTnLst>
                          </p:cTn>
                        </p:par>
                      </p:childTnLst>
                    </p:cTn>
                  </p:par>
                  <p:par>
                    <p:cTn id="120" fill="hold">
                      <p:stCondLst>
                        <p:cond delay="indefinite"/>
                      </p:stCondLst>
                      <p:childTnLst>
                        <p:par>
                          <p:cTn id="121" fill="hold">
                            <p:stCondLst>
                              <p:cond delay="0"/>
                            </p:stCondLst>
                            <p:childTnLst>
                              <p:par>
                                <p:cTn id="122" presetID="1" presetClass="exit" presetSubtype="0" fill="hold" nodeType="clickEffect">
                                  <p:stCondLst>
                                    <p:cond delay="0"/>
                                  </p:stCondLst>
                                  <p:childTnLst>
                                    <p:set>
                                      <p:cBhvr>
                                        <p:cTn id="123" dur="1" fill="hold">
                                          <p:stCondLst>
                                            <p:cond delay="0"/>
                                          </p:stCondLst>
                                        </p:cTn>
                                        <p:tgtEl>
                                          <p:spTgt spid="123"/>
                                        </p:tgtEl>
                                        <p:attrNameLst>
                                          <p:attrName>style.visibility</p:attrName>
                                        </p:attrNameLst>
                                      </p:cBhvr>
                                      <p:to>
                                        <p:strVal val="hidden"/>
                                      </p:to>
                                    </p:set>
                                  </p:childTnLst>
                                </p:cTn>
                              </p:par>
                            </p:childTnLst>
                          </p:cTn>
                        </p:par>
                      </p:childTnLst>
                    </p:cTn>
                  </p:par>
                  <p:par>
                    <p:cTn id="124" fill="hold">
                      <p:stCondLst>
                        <p:cond delay="indefinite"/>
                      </p:stCondLst>
                      <p:childTnLst>
                        <p:par>
                          <p:cTn id="125" fill="hold">
                            <p:stCondLst>
                              <p:cond delay="0"/>
                            </p:stCondLst>
                            <p:childTnLst>
                              <p:par>
                                <p:cTn id="126" presetID="10" presetClass="entr" presetSubtype="0" fill="hold" grpId="1" nodeType="clickEffect">
                                  <p:stCondLst>
                                    <p:cond delay="0"/>
                                  </p:stCondLst>
                                  <p:childTnLst>
                                    <p:set>
                                      <p:cBhvr>
                                        <p:cTn id="127" dur="1" fill="hold">
                                          <p:stCondLst>
                                            <p:cond delay="0"/>
                                          </p:stCondLst>
                                        </p:cTn>
                                        <p:tgtEl>
                                          <p:spTgt spid="126"/>
                                        </p:tgtEl>
                                        <p:attrNameLst>
                                          <p:attrName>style.visibility</p:attrName>
                                        </p:attrNameLst>
                                      </p:cBhvr>
                                      <p:to>
                                        <p:strVal val="visible"/>
                                      </p:to>
                                    </p:set>
                                    <p:animEffect transition="in" filter="fade">
                                      <p:cBhvr>
                                        <p:cTn id="128" dur="500"/>
                                        <p:tgtEl>
                                          <p:spTgt spid="126"/>
                                        </p:tgtEl>
                                      </p:cBhvr>
                                    </p:animEffect>
                                  </p:childTnLst>
                                </p:cTn>
                              </p:par>
                              <p:par>
                                <p:cTn id="129" presetID="10" presetClass="entr" presetSubtype="0" fill="hold" grpId="1" nodeType="withEffect">
                                  <p:stCondLst>
                                    <p:cond delay="0"/>
                                  </p:stCondLst>
                                  <p:childTnLst>
                                    <p:set>
                                      <p:cBhvr>
                                        <p:cTn id="130" dur="1" fill="hold">
                                          <p:stCondLst>
                                            <p:cond delay="0"/>
                                          </p:stCondLst>
                                        </p:cTn>
                                        <p:tgtEl>
                                          <p:spTgt spid="127"/>
                                        </p:tgtEl>
                                        <p:attrNameLst>
                                          <p:attrName>style.visibility</p:attrName>
                                        </p:attrNameLst>
                                      </p:cBhvr>
                                      <p:to>
                                        <p:strVal val="visible"/>
                                      </p:to>
                                    </p:set>
                                    <p:animEffect transition="in" filter="fade">
                                      <p:cBhvr>
                                        <p:cTn id="131" dur="500"/>
                                        <p:tgtEl>
                                          <p:spTgt spid="127"/>
                                        </p:tgtEl>
                                      </p:cBhvr>
                                    </p:animEffect>
                                  </p:childTnLst>
                                </p:cTn>
                              </p:par>
                            </p:childTnLst>
                          </p:cTn>
                        </p:par>
                      </p:childTnLst>
                    </p:cTn>
                  </p:par>
                  <p:par>
                    <p:cTn id="132" fill="hold">
                      <p:stCondLst>
                        <p:cond delay="indefinite"/>
                      </p:stCondLst>
                      <p:childTnLst>
                        <p:par>
                          <p:cTn id="133" fill="hold">
                            <p:stCondLst>
                              <p:cond delay="0"/>
                            </p:stCondLst>
                            <p:childTnLst>
                              <p:par>
                                <p:cTn id="134" presetID="22" presetClass="entr" presetSubtype="8" fill="hold" grpId="0" nodeType="clickEffect">
                                  <p:stCondLst>
                                    <p:cond delay="0"/>
                                  </p:stCondLst>
                                  <p:childTnLst>
                                    <p:set>
                                      <p:cBhvr>
                                        <p:cTn id="135" dur="1" fill="hold">
                                          <p:stCondLst>
                                            <p:cond delay="0"/>
                                          </p:stCondLst>
                                        </p:cTn>
                                        <p:tgtEl>
                                          <p:spTgt spid="129"/>
                                        </p:tgtEl>
                                        <p:attrNameLst>
                                          <p:attrName>style.visibility</p:attrName>
                                        </p:attrNameLst>
                                      </p:cBhvr>
                                      <p:to>
                                        <p:strVal val="visible"/>
                                      </p:to>
                                    </p:set>
                                    <p:animEffect transition="in" filter="wipe(left)">
                                      <p:cBhvr>
                                        <p:cTn id="136" dur="500"/>
                                        <p:tgtEl>
                                          <p:spTgt spid="129"/>
                                        </p:tgtEl>
                                      </p:cBhvr>
                                    </p:animEffect>
                                  </p:childTnLst>
                                </p:cTn>
                              </p:par>
                            </p:childTnLst>
                          </p:cTn>
                        </p:par>
                      </p:childTnLst>
                    </p:cTn>
                  </p:par>
                  <p:par>
                    <p:cTn id="137" fill="hold">
                      <p:stCondLst>
                        <p:cond delay="indefinite"/>
                      </p:stCondLst>
                      <p:childTnLst>
                        <p:par>
                          <p:cTn id="138" fill="hold">
                            <p:stCondLst>
                              <p:cond delay="0"/>
                            </p:stCondLst>
                            <p:childTnLst>
                              <p:par>
                                <p:cTn id="139" presetID="1" presetClass="entr" presetSubtype="0" fill="hold" grpId="0" nodeType="clickEffect">
                                  <p:stCondLst>
                                    <p:cond delay="0"/>
                                  </p:stCondLst>
                                  <p:childTnLst>
                                    <p:set>
                                      <p:cBhvr>
                                        <p:cTn id="140" dur="1" fill="hold">
                                          <p:stCondLst>
                                            <p:cond delay="0"/>
                                          </p:stCondLst>
                                        </p:cTn>
                                        <p:tgtEl>
                                          <p:spTgt spid="115"/>
                                        </p:tgtEl>
                                        <p:attrNameLst>
                                          <p:attrName>style.visibility</p:attrName>
                                        </p:attrNameLst>
                                      </p:cBhvr>
                                      <p:to>
                                        <p:strVal val="visible"/>
                                      </p:to>
                                    </p:set>
                                  </p:childTnLst>
                                </p:cTn>
                              </p:par>
                            </p:childTnLst>
                          </p:cTn>
                        </p:par>
                      </p:childTnLst>
                    </p:cTn>
                  </p:par>
                  <p:par>
                    <p:cTn id="141" fill="hold">
                      <p:stCondLst>
                        <p:cond delay="indefinite"/>
                      </p:stCondLst>
                      <p:childTnLst>
                        <p:par>
                          <p:cTn id="142" fill="hold">
                            <p:stCondLst>
                              <p:cond delay="0"/>
                            </p:stCondLst>
                            <p:childTnLst>
                              <p:par>
                                <p:cTn id="143" presetID="1" presetClass="entr" presetSubtype="0" fill="hold" grpId="0" nodeType="clickEffect">
                                  <p:stCondLst>
                                    <p:cond delay="0"/>
                                  </p:stCondLst>
                                  <p:childTnLst>
                                    <p:set>
                                      <p:cBhvr>
                                        <p:cTn id="144" dur="1" fill="hold">
                                          <p:stCondLst>
                                            <p:cond delay="0"/>
                                          </p:stCondLst>
                                        </p:cTn>
                                        <p:tgtEl>
                                          <p:spTgt spid="117"/>
                                        </p:tgtEl>
                                        <p:attrNameLst>
                                          <p:attrName>style.visibility</p:attrName>
                                        </p:attrNameLst>
                                      </p:cBhvr>
                                      <p:to>
                                        <p:strVal val="visible"/>
                                      </p:to>
                                    </p:set>
                                  </p:childTnLst>
                                </p:cTn>
                              </p:par>
                            </p:childTnLst>
                          </p:cTn>
                        </p:par>
                      </p:childTnLst>
                    </p:cTn>
                  </p:par>
                  <p:par>
                    <p:cTn id="145" fill="hold">
                      <p:stCondLst>
                        <p:cond delay="indefinite"/>
                      </p:stCondLst>
                      <p:childTnLst>
                        <p:par>
                          <p:cTn id="146" fill="hold">
                            <p:stCondLst>
                              <p:cond delay="0"/>
                            </p:stCondLst>
                            <p:childTnLst>
                              <p:par>
                                <p:cTn id="147" presetID="1" presetClass="entr" presetSubtype="0" fill="hold" grpId="0" nodeType="clickEffect">
                                  <p:stCondLst>
                                    <p:cond delay="0"/>
                                  </p:stCondLst>
                                  <p:childTnLst>
                                    <p:set>
                                      <p:cBhvr>
                                        <p:cTn id="148" dur="1" fill="hold">
                                          <p:stCondLst>
                                            <p:cond delay="0"/>
                                          </p:stCondLst>
                                        </p:cTn>
                                        <p:tgtEl>
                                          <p:spTgt spid="116"/>
                                        </p:tgtEl>
                                        <p:attrNameLst>
                                          <p:attrName>style.visibility</p:attrName>
                                        </p:attrNameLst>
                                      </p:cBhvr>
                                      <p:to>
                                        <p:strVal val="visible"/>
                                      </p:to>
                                    </p:set>
                                  </p:childTnLst>
                                </p:cTn>
                              </p:par>
                            </p:childTnLst>
                          </p:cTn>
                        </p:par>
                      </p:childTnLst>
                    </p:cTn>
                  </p:par>
                  <p:par>
                    <p:cTn id="149" fill="hold">
                      <p:stCondLst>
                        <p:cond delay="indefinite"/>
                      </p:stCondLst>
                      <p:childTnLst>
                        <p:par>
                          <p:cTn id="150" fill="hold">
                            <p:stCondLst>
                              <p:cond delay="0"/>
                            </p:stCondLst>
                            <p:childTnLst>
                              <p:par>
                                <p:cTn id="151" presetID="1" presetClass="entr" presetSubtype="0" fill="hold" grpId="0" nodeType="clickEffect">
                                  <p:stCondLst>
                                    <p:cond delay="0"/>
                                  </p:stCondLst>
                                  <p:childTnLst>
                                    <p:set>
                                      <p:cBhvr>
                                        <p:cTn id="152" dur="1" fill="hold">
                                          <p:stCondLst>
                                            <p:cond delay="0"/>
                                          </p:stCondLst>
                                        </p:cTn>
                                        <p:tgtEl>
                                          <p:spTgt spid="118"/>
                                        </p:tgtEl>
                                        <p:attrNameLst>
                                          <p:attrName>style.visibility</p:attrName>
                                        </p:attrNameLst>
                                      </p:cBhvr>
                                      <p:to>
                                        <p:strVal val="visible"/>
                                      </p:to>
                                    </p:set>
                                  </p:childTnLst>
                                </p:cTn>
                              </p:par>
                            </p:childTnLst>
                          </p:cTn>
                        </p:par>
                      </p:childTnLst>
                    </p:cTn>
                  </p:par>
                  <p:par>
                    <p:cTn id="153" fill="hold">
                      <p:stCondLst>
                        <p:cond delay="indefinite"/>
                      </p:stCondLst>
                      <p:childTnLst>
                        <p:par>
                          <p:cTn id="154" fill="hold">
                            <p:stCondLst>
                              <p:cond delay="0"/>
                            </p:stCondLst>
                            <p:childTnLst>
                              <p:par>
                                <p:cTn id="155" presetID="1" presetClass="exit" presetSubtype="0" fill="hold" grpId="0" nodeType="clickEffect">
                                  <p:stCondLst>
                                    <p:cond delay="0"/>
                                  </p:stCondLst>
                                  <p:childTnLst>
                                    <p:set>
                                      <p:cBhvr>
                                        <p:cTn id="156" dur="1" fill="hold">
                                          <p:stCondLst>
                                            <p:cond delay="0"/>
                                          </p:stCondLst>
                                        </p:cTn>
                                        <p:tgtEl>
                                          <p:spTgt spid="127"/>
                                        </p:tgtEl>
                                        <p:attrNameLst>
                                          <p:attrName>style.visibility</p:attrName>
                                        </p:attrNameLst>
                                      </p:cBhvr>
                                      <p:to>
                                        <p:strVal val="hidden"/>
                                      </p:to>
                                    </p:set>
                                  </p:childTnLst>
                                </p:cTn>
                              </p:par>
                              <p:par>
                                <p:cTn id="157" presetID="1" presetClass="exit" presetSubtype="0" fill="hold" grpId="1" nodeType="withEffect">
                                  <p:stCondLst>
                                    <p:cond delay="0"/>
                                  </p:stCondLst>
                                  <p:childTnLst>
                                    <p:set>
                                      <p:cBhvr>
                                        <p:cTn id="158" dur="1" fill="hold">
                                          <p:stCondLst>
                                            <p:cond delay="0"/>
                                          </p:stCondLst>
                                        </p:cTn>
                                        <p:tgtEl>
                                          <p:spTgt spid="129"/>
                                        </p:tgtEl>
                                        <p:attrNameLst>
                                          <p:attrName>style.visibility</p:attrName>
                                        </p:attrNameLst>
                                      </p:cBhvr>
                                      <p:to>
                                        <p:strVal val="hidden"/>
                                      </p:to>
                                    </p:set>
                                  </p:childTnLst>
                                </p:cTn>
                              </p:par>
                              <p:par>
                                <p:cTn id="159" presetID="10" presetClass="entr" presetSubtype="0" fill="hold" grpId="1" nodeType="withEffect">
                                  <p:stCondLst>
                                    <p:cond delay="0"/>
                                  </p:stCondLst>
                                  <p:childTnLst>
                                    <p:set>
                                      <p:cBhvr>
                                        <p:cTn id="160" dur="1" fill="hold">
                                          <p:stCondLst>
                                            <p:cond delay="0"/>
                                          </p:stCondLst>
                                        </p:cTn>
                                        <p:tgtEl>
                                          <p:spTgt spid="128"/>
                                        </p:tgtEl>
                                        <p:attrNameLst>
                                          <p:attrName>style.visibility</p:attrName>
                                        </p:attrNameLst>
                                      </p:cBhvr>
                                      <p:to>
                                        <p:strVal val="visible"/>
                                      </p:to>
                                    </p:set>
                                    <p:animEffect transition="in" filter="fade">
                                      <p:cBhvr>
                                        <p:cTn id="161" dur="400"/>
                                        <p:tgtEl>
                                          <p:spTgt spid="128"/>
                                        </p:tgtEl>
                                      </p:cBhvr>
                                    </p:animEffect>
                                  </p:childTnLst>
                                </p:cTn>
                              </p:par>
                            </p:childTnLst>
                          </p:cTn>
                        </p:par>
                      </p:childTnLst>
                    </p:cTn>
                  </p:par>
                  <p:par>
                    <p:cTn id="162" fill="hold">
                      <p:stCondLst>
                        <p:cond delay="indefinite"/>
                      </p:stCondLst>
                      <p:childTnLst>
                        <p:par>
                          <p:cTn id="163" fill="hold">
                            <p:stCondLst>
                              <p:cond delay="0"/>
                            </p:stCondLst>
                            <p:childTnLst>
                              <p:par>
                                <p:cTn id="164" presetID="22" presetClass="entr" presetSubtype="8" fill="hold" grpId="0" nodeType="clickEffect">
                                  <p:stCondLst>
                                    <p:cond delay="0"/>
                                  </p:stCondLst>
                                  <p:childTnLst>
                                    <p:set>
                                      <p:cBhvr>
                                        <p:cTn id="165" dur="1" fill="hold">
                                          <p:stCondLst>
                                            <p:cond delay="0"/>
                                          </p:stCondLst>
                                        </p:cTn>
                                        <p:tgtEl>
                                          <p:spTgt spid="130"/>
                                        </p:tgtEl>
                                        <p:attrNameLst>
                                          <p:attrName>style.visibility</p:attrName>
                                        </p:attrNameLst>
                                      </p:cBhvr>
                                      <p:to>
                                        <p:strVal val="visible"/>
                                      </p:to>
                                    </p:set>
                                    <p:animEffect transition="in" filter="wipe(left)">
                                      <p:cBhvr>
                                        <p:cTn id="166" dur="500"/>
                                        <p:tgtEl>
                                          <p:spTgt spid="130"/>
                                        </p:tgtEl>
                                      </p:cBhvr>
                                    </p:animEffect>
                                  </p:childTnLst>
                                </p:cTn>
                              </p:par>
                            </p:childTnLst>
                          </p:cTn>
                        </p:par>
                      </p:childTnLst>
                    </p:cTn>
                  </p:par>
                  <p:par>
                    <p:cTn id="167" fill="hold">
                      <p:stCondLst>
                        <p:cond delay="indefinite"/>
                      </p:stCondLst>
                      <p:childTnLst>
                        <p:par>
                          <p:cTn id="168" fill="hold">
                            <p:stCondLst>
                              <p:cond delay="0"/>
                            </p:stCondLst>
                            <p:childTnLst>
                              <p:par>
                                <p:cTn id="169" presetID="1" presetClass="entr" presetSubtype="0" fill="hold" grpId="0" nodeType="clickEffect">
                                  <p:stCondLst>
                                    <p:cond delay="0"/>
                                  </p:stCondLst>
                                  <p:childTnLst>
                                    <p:set>
                                      <p:cBhvr>
                                        <p:cTn id="170" dur="1" fill="hold">
                                          <p:stCondLst>
                                            <p:cond delay="0"/>
                                          </p:stCondLst>
                                        </p:cTn>
                                        <p:tgtEl>
                                          <p:spTgt spid="119"/>
                                        </p:tgtEl>
                                        <p:attrNameLst>
                                          <p:attrName>style.visibility</p:attrName>
                                        </p:attrNameLst>
                                      </p:cBhvr>
                                      <p:to>
                                        <p:strVal val="visible"/>
                                      </p:to>
                                    </p:set>
                                  </p:childTnLst>
                                </p:cTn>
                              </p:par>
                            </p:childTnLst>
                          </p:cTn>
                        </p:par>
                      </p:childTnLst>
                    </p:cTn>
                  </p:par>
                  <p:par>
                    <p:cTn id="171" fill="hold">
                      <p:stCondLst>
                        <p:cond delay="indefinite"/>
                      </p:stCondLst>
                      <p:childTnLst>
                        <p:par>
                          <p:cTn id="172" fill="hold">
                            <p:stCondLst>
                              <p:cond delay="0"/>
                            </p:stCondLst>
                            <p:childTnLst>
                              <p:par>
                                <p:cTn id="173" presetID="1" presetClass="entr" presetSubtype="0" fill="hold" grpId="0" nodeType="clickEffect">
                                  <p:stCondLst>
                                    <p:cond delay="0"/>
                                  </p:stCondLst>
                                  <p:childTnLst>
                                    <p:set>
                                      <p:cBhvr>
                                        <p:cTn id="174" dur="1" fill="hold">
                                          <p:stCondLst>
                                            <p:cond delay="0"/>
                                          </p:stCondLst>
                                        </p:cTn>
                                        <p:tgtEl>
                                          <p:spTgt spid="121"/>
                                        </p:tgtEl>
                                        <p:attrNameLst>
                                          <p:attrName>style.visibility</p:attrName>
                                        </p:attrNameLst>
                                      </p:cBhvr>
                                      <p:to>
                                        <p:strVal val="visible"/>
                                      </p:to>
                                    </p:set>
                                  </p:childTnLst>
                                </p:cTn>
                              </p:par>
                            </p:childTnLst>
                          </p:cTn>
                        </p:par>
                      </p:childTnLst>
                    </p:cTn>
                  </p:par>
                  <p:par>
                    <p:cTn id="175" fill="hold">
                      <p:stCondLst>
                        <p:cond delay="indefinite"/>
                      </p:stCondLst>
                      <p:childTnLst>
                        <p:par>
                          <p:cTn id="176" fill="hold">
                            <p:stCondLst>
                              <p:cond delay="0"/>
                            </p:stCondLst>
                            <p:childTnLst>
                              <p:par>
                                <p:cTn id="177" presetID="1" presetClass="entr" presetSubtype="0" fill="hold" grpId="0" nodeType="clickEffect">
                                  <p:stCondLst>
                                    <p:cond delay="0"/>
                                  </p:stCondLst>
                                  <p:childTnLst>
                                    <p:set>
                                      <p:cBhvr>
                                        <p:cTn id="178" dur="1" fill="hold">
                                          <p:stCondLst>
                                            <p:cond delay="0"/>
                                          </p:stCondLst>
                                        </p:cTn>
                                        <p:tgtEl>
                                          <p:spTgt spid="122"/>
                                        </p:tgtEl>
                                        <p:attrNameLst>
                                          <p:attrName>style.visibility</p:attrName>
                                        </p:attrNameLst>
                                      </p:cBhvr>
                                      <p:to>
                                        <p:strVal val="visible"/>
                                      </p:to>
                                    </p:set>
                                  </p:childTnLst>
                                </p:cTn>
                              </p:par>
                            </p:childTnLst>
                          </p:cTn>
                        </p:par>
                      </p:childTnLst>
                    </p:cTn>
                  </p:par>
                  <p:par>
                    <p:cTn id="179" fill="hold">
                      <p:stCondLst>
                        <p:cond delay="indefinite"/>
                      </p:stCondLst>
                      <p:childTnLst>
                        <p:par>
                          <p:cTn id="180" fill="hold">
                            <p:stCondLst>
                              <p:cond delay="0"/>
                            </p:stCondLst>
                            <p:childTnLst>
                              <p:par>
                                <p:cTn id="181" presetID="1" presetClass="entr" presetSubtype="0" fill="hold" grpId="0" nodeType="clickEffect">
                                  <p:stCondLst>
                                    <p:cond delay="0"/>
                                  </p:stCondLst>
                                  <p:childTnLst>
                                    <p:set>
                                      <p:cBhvr>
                                        <p:cTn id="182" dur="1" fill="hold">
                                          <p:stCondLst>
                                            <p:cond delay="0"/>
                                          </p:stCondLst>
                                        </p:cTn>
                                        <p:tgtEl>
                                          <p:spTgt spid="120"/>
                                        </p:tgtEl>
                                        <p:attrNameLst>
                                          <p:attrName>style.visibility</p:attrName>
                                        </p:attrNameLst>
                                      </p:cBhvr>
                                      <p:to>
                                        <p:strVal val="visible"/>
                                      </p:to>
                                    </p:set>
                                  </p:childTnLst>
                                </p:cTn>
                              </p:par>
                            </p:childTnLst>
                          </p:cTn>
                        </p:par>
                      </p:childTnLst>
                    </p:cTn>
                  </p:par>
                  <p:par>
                    <p:cTn id="183" fill="hold">
                      <p:stCondLst>
                        <p:cond delay="indefinite"/>
                      </p:stCondLst>
                      <p:childTnLst>
                        <p:par>
                          <p:cTn id="184" fill="hold">
                            <p:stCondLst>
                              <p:cond delay="0"/>
                            </p:stCondLst>
                            <p:childTnLst>
                              <p:par>
                                <p:cTn id="185" presetID="1" presetClass="exit" presetSubtype="0" fill="hold" grpId="0" nodeType="clickEffect">
                                  <p:stCondLst>
                                    <p:cond delay="0"/>
                                  </p:stCondLst>
                                  <p:childTnLst>
                                    <p:set>
                                      <p:cBhvr>
                                        <p:cTn id="186" dur="1" fill="hold">
                                          <p:stCondLst>
                                            <p:cond delay="0"/>
                                          </p:stCondLst>
                                        </p:cTn>
                                        <p:tgtEl>
                                          <p:spTgt spid="128"/>
                                        </p:tgtEl>
                                        <p:attrNameLst>
                                          <p:attrName>style.visibility</p:attrName>
                                        </p:attrNameLst>
                                      </p:cBhvr>
                                      <p:to>
                                        <p:strVal val="hidden"/>
                                      </p:to>
                                    </p:set>
                                  </p:childTnLst>
                                </p:cTn>
                              </p:par>
                              <p:par>
                                <p:cTn id="187" presetID="1" presetClass="exit" presetSubtype="0" fill="hold" grpId="0" nodeType="withEffect">
                                  <p:stCondLst>
                                    <p:cond delay="0"/>
                                  </p:stCondLst>
                                  <p:childTnLst>
                                    <p:set>
                                      <p:cBhvr>
                                        <p:cTn id="188" dur="1" fill="hold">
                                          <p:stCondLst>
                                            <p:cond delay="0"/>
                                          </p:stCondLst>
                                        </p:cTn>
                                        <p:tgtEl>
                                          <p:spTgt spid="126"/>
                                        </p:tgtEl>
                                        <p:attrNameLst>
                                          <p:attrName>style.visibility</p:attrName>
                                        </p:attrNameLst>
                                      </p:cBhvr>
                                      <p:to>
                                        <p:strVal val="hidden"/>
                                      </p:to>
                                    </p:set>
                                  </p:childTnLst>
                                </p:cTn>
                              </p:par>
                              <p:par>
                                <p:cTn id="189" presetID="1" presetClass="exit" presetSubtype="0" fill="hold" grpId="1" nodeType="withEffect">
                                  <p:stCondLst>
                                    <p:cond delay="0"/>
                                  </p:stCondLst>
                                  <p:childTnLst>
                                    <p:set>
                                      <p:cBhvr>
                                        <p:cTn id="190" dur="1" fill="hold">
                                          <p:stCondLst>
                                            <p:cond delay="0"/>
                                          </p:stCondLst>
                                        </p:cTn>
                                        <p:tgtEl>
                                          <p:spTgt spid="130"/>
                                        </p:tgtEl>
                                        <p:attrNameLst>
                                          <p:attrName>style.visibility</p:attrName>
                                        </p:attrNameLst>
                                      </p:cBhvr>
                                      <p:to>
                                        <p:strVal val="hidden"/>
                                      </p:to>
                                    </p:set>
                                  </p:childTnLst>
                                </p:cTn>
                              </p:par>
                            </p:childTnLst>
                          </p:cTn>
                        </p:par>
                      </p:childTnLst>
                    </p:cTn>
                  </p:par>
                  <p:par>
                    <p:cTn id="191" fill="hold">
                      <p:stCondLst>
                        <p:cond delay="indefinite"/>
                      </p:stCondLst>
                      <p:childTnLst>
                        <p:par>
                          <p:cTn id="192" fill="hold">
                            <p:stCondLst>
                              <p:cond delay="0"/>
                            </p:stCondLst>
                            <p:childTnLst>
                              <p:par>
                                <p:cTn id="193" presetID="10" presetClass="entr" presetSubtype="0" fill="hold" nodeType="clickEffect">
                                  <p:stCondLst>
                                    <p:cond delay="0"/>
                                  </p:stCondLst>
                                  <p:childTnLst>
                                    <p:set>
                                      <p:cBhvr>
                                        <p:cTn id="194" dur="1" fill="hold">
                                          <p:stCondLst>
                                            <p:cond delay="0"/>
                                          </p:stCondLst>
                                        </p:cTn>
                                        <p:tgtEl>
                                          <p:spTgt spid="138"/>
                                        </p:tgtEl>
                                        <p:attrNameLst>
                                          <p:attrName>style.visibility</p:attrName>
                                        </p:attrNameLst>
                                      </p:cBhvr>
                                      <p:to>
                                        <p:strVal val="visible"/>
                                      </p:to>
                                    </p:set>
                                    <p:animEffect transition="in" filter="fade">
                                      <p:cBhvr>
                                        <p:cTn id="195" dur="500"/>
                                        <p:tgtEl>
                                          <p:spTgt spid="138"/>
                                        </p:tgtEl>
                                      </p:cBhvr>
                                    </p:animEffect>
                                  </p:childTnLst>
                                </p:cTn>
                              </p:par>
                            </p:childTnLst>
                          </p:cTn>
                        </p:par>
                      </p:childTnLst>
                    </p:cTn>
                  </p:par>
                  <p:par>
                    <p:cTn id="196" fill="hold">
                      <p:stCondLst>
                        <p:cond delay="indefinite"/>
                      </p:stCondLst>
                      <p:childTnLst>
                        <p:par>
                          <p:cTn id="197" fill="hold">
                            <p:stCondLst>
                              <p:cond delay="0"/>
                            </p:stCondLst>
                            <p:childTnLst>
                              <p:par>
                                <p:cTn id="198" presetID="1" presetClass="exit" presetSubtype="0" fill="hold" nodeType="clickEffect">
                                  <p:stCondLst>
                                    <p:cond delay="0"/>
                                  </p:stCondLst>
                                  <p:childTnLst>
                                    <p:set>
                                      <p:cBhvr>
                                        <p:cTn id="199" dur="1" fill="hold">
                                          <p:stCondLst>
                                            <p:cond delay="0"/>
                                          </p:stCondLst>
                                        </p:cTn>
                                        <p:tgtEl>
                                          <p:spTgt spid="138"/>
                                        </p:tgtEl>
                                        <p:attrNameLst>
                                          <p:attrName>style.visibility</p:attrName>
                                        </p:attrNameLst>
                                      </p:cBhvr>
                                      <p:to>
                                        <p:strVal val="hidden"/>
                                      </p:to>
                                    </p:set>
                                  </p:childTnLst>
                                </p:cTn>
                              </p:par>
                            </p:childTnLst>
                          </p:cTn>
                        </p:par>
                      </p:childTnLst>
                    </p:cTn>
                  </p:par>
                  <p:par>
                    <p:cTn id="200" fill="hold">
                      <p:stCondLst>
                        <p:cond delay="indefinite"/>
                      </p:stCondLst>
                      <p:childTnLst>
                        <p:par>
                          <p:cTn id="201" fill="hold">
                            <p:stCondLst>
                              <p:cond delay="0"/>
                            </p:stCondLst>
                            <p:childTnLst>
                              <p:par>
                                <p:cTn id="202" presetID="10" presetClass="entr" presetSubtype="0" fill="hold" grpId="1" nodeType="clickEffect">
                                  <p:stCondLst>
                                    <p:cond delay="0"/>
                                  </p:stCondLst>
                                  <p:childTnLst>
                                    <p:set>
                                      <p:cBhvr>
                                        <p:cTn id="203" dur="1" fill="hold">
                                          <p:stCondLst>
                                            <p:cond delay="0"/>
                                          </p:stCondLst>
                                        </p:cTn>
                                        <p:tgtEl>
                                          <p:spTgt spid="141"/>
                                        </p:tgtEl>
                                        <p:attrNameLst>
                                          <p:attrName>style.visibility</p:attrName>
                                        </p:attrNameLst>
                                      </p:cBhvr>
                                      <p:to>
                                        <p:strVal val="visible"/>
                                      </p:to>
                                    </p:set>
                                    <p:animEffect transition="in" filter="fade">
                                      <p:cBhvr>
                                        <p:cTn id="204" dur="500"/>
                                        <p:tgtEl>
                                          <p:spTgt spid="141"/>
                                        </p:tgtEl>
                                      </p:cBhvr>
                                    </p:animEffect>
                                  </p:childTnLst>
                                </p:cTn>
                              </p:par>
                              <p:par>
                                <p:cTn id="205" presetID="10" presetClass="entr" presetSubtype="0" fill="hold" grpId="1" nodeType="withEffect">
                                  <p:stCondLst>
                                    <p:cond delay="0"/>
                                  </p:stCondLst>
                                  <p:childTnLst>
                                    <p:set>
                                      <p:cBhvr>
                                        <p:cTn id="206" dur="1" fill="hold">
                                          <p:stCondLst>
                                            <p:cond delay="0"/>
                                          </p:stCondLst>
                                        </p:cTn>
                                        <p:tgtEl>
                                          <p:spTgt spid="142"/>
                                        </p:tgtEl>
                                        <p:attrNameLst>
                                          <p:attrName>style.visibility</p:attrName>
                                        </p:attrNameLst>
                                      </p:cBhvr>
                                      <p:to>
                                        <p:strVal val="visible"/>
                                      </p:to>
                                    </p:set>
                                    <p:animEffect transition="in" filter="fade">
                                      <p:cBhvr>
                                        <p:cTn id="207" dur="500"/>
                                        <p:tgtEl>
                                          <p:spTgt spid="142"/>
                                        </p:tgtEl>
                                      </p:cBhvr>
                                    </p:animEffect>
                                  </p:childTnLst>
                                </p:cTn>
                              </p:par>
                            </p:childTnLst>
                          </p:cTn>
                        </p:par>
                      </p:childTnLst>
                    </p:cTn>
                  </p:par>
                  <p:par>
                    <p:cTn id="208" fill="hold">
                      <p:stCondLst>
                        <p:cond delay="indefinite"/>
                      </p:stCondLst>
                      <p:childTnLst>
                        <p:par>
                          <p:cTn id="209" fill="hold">
                            <p:stCondLst>
                              <p:cond delay="0"/>
                            </p:stCondLst>
                            <p:childTnLst>
                              <p:par>
                                <p:cTn id="210" presetID="22" presetClass="entr" presetSubtype="8" fill="hold" grpId="0" nodeType="clickEffect">
                                  <p:stCondLst>
                                    <p:cond delay="0"/>
                                  </p:stCondLst>
                                  <p:childTnLst>
                                    <p:set>
                                      <p:cBhvr>
                                        <p:cTn id="211" dur="1" fill="hold">
                                          <p:stCondLst>
                                            <p:cond delay="0"/>
                                          </p:stCondLst>
                                        </p:cTn>
                                        <p:tgtEl>
                                          <p:spTgt spid="144"/>
                                        </p:tgtEl>
                                        <p:attrNameLst>
                                          <p:attrName>style.visibility</p:attrName>
                                        </p:attrNameLst>
                                      </p:cBhvr>
                                      <p:to>
                                        <p:strVal val="visible"/>
                                      </p:to>
                                    </p:set>
                                    <p:animEffect transition="in" filter="wipe(left)">
                                      <p:cBhvr>
                                        <p:cTn id="212" dur="500"/>
                                        <p:tgtEl>
                                          <p:spTgt spid="144"/>
                                        </p:tgtEl>
                                      </p:cBhvr>
                                    </p:animEffect>
                                  </p:childTnLst>
                                </p:cTn>
                              </p:par>
                            </p:childTnLst>
                          </p:cTn>
                        </p:par>
                      </p:childTnLst>
                    </p:cTn>
                  </p:par>
                  <p:par>
                    <p:cTn id="213" fill="hold">
                      <p:stCondLst>
                        <p:cond delay="indefinite"/>
                      </p:stCondLst>
                      <p:childTnLst>
                        <p:par>
                          <p:cTn id="214" fill="hold">
                            <p:stCondLst>
                              <p:cond delay="0"/>
                            </p:stCondLst>
                            <p:childTnLst>
                              <p:par>
                                <p:cTn id="215" presetID="1" presetClass="entr" presetSubtype="0" fill="hold" grpId="0" nodeType="clickEffect">
                                  <p:stCondLst>
                                    <p:cond delay="0"/>
                                  </p:stCondLst>
                                  <p:childTnLst>
                                    <p:set>
                                      <p:cBhvr>
                                        <p:cTn id="216" dur="1" fill="hold">
                                          <p:stCondLst>
                                            <p:cond delay="0"/>
                                          </p:stCondLst>
                                        </p:cTn>
                                        <p:tgtEl>
                                          <p:spTgt spid="131"/>
                                        </p:tgtEl>
                                        <p:attrNameLst>
                                          <p:attrName>style.visibility</p:attrName>
                                        </p:attrNameLst>
                                      </p:cBhvr>
                                      <p:to>
                                        <p:strVal val="visible"/>
                                      </p:to>
                                    </p:set>
                                  </p:childTnLst>
                                </p:cTn>
                              </p:par>
                            </p:childTnLst>
                          </p:cTn>
                        </p:par>
                      </p:childTnLst>
                    </p:cTn>
                  </p:par>
                  <p:par>
                    <p:cTn id="217" fill="hold">
                      <p:stCondLst>
                        <p:cond delay="indefinite"/>
                      </p:stCondLst>
                      <p:childTnLst>
                        <p:par>
                          <p:cTn id="218" fill="hold">
                            <p:stCondLst>
                              <p:cond delay="0"/>
                            </p:stCondLst>
                            <p:childTnLst>
                              <p:par>
                                <p:cTn id="219" presetID="1" presetClass="entr" presetSubtype="0" fill="hold" grpId="0" nodeType="clickEffect">
                                  <p:stCondLst>
                                    <p:cond delay="0"/>
                                  </p:stCondLst>
                                  <p:childTnLst>
                                    <p:set>
                                      <p:cBhvr>
                                        <p:cTn id="220" dur="1" fill="hold">
                                          <p:stCondLst>
                                            <p:cond delay="0"/>
                                          </p:stCondLst>
                                        </p:cTn>
                                        <p:tgtEl>
                                          <p:spTgt spid="133"/>
                                        </p:tgtEl>
                                        <p:attrNameLst>
                                          <p:attrName>style.visibility</p:attrName>
                                        </p:attrNameLst>
                                      </p:cBhvr>
                                      <p:to>
                                        <p:strVal val="visible"/>
                                      </p:to>
                                    </p:set>
                                  </p:childTnLst>
                                </p:cTn>
                              </p:par>
                            </p:childTnLst>
                          </p:cTn>
                        </p:par>
                      </p:childTnLst>
                    </p:cTn>
                  </p:par>
                  <p:par>
                    <p:cTn id="221" fill="hold">
                      <p:stCondLst>
                        <p:cond delay="indefinite"/>
                      </p:stCondLst>
                      <p:childTnLst>
                        <p:par>
                          <p:cTn id="222" fill="hold">
                            <p:stCondLst>
                              <p:cond delay="0"/>
                            </p:stCondLst>
                            <p:childTnLst>
                              <p:par>
                                <p:cTn id="223" presetID="1" presetClass="entr" presetSubtype="0" fill="hold" grpId="0" nodeType="clickEffect">
                                  <p:stCondLst>
                                    <p:cond delay="0"/>
                                  </p:stCondLst>
                                  <p:childTnLst>
                                    <p:set>
                                      <p:cBhvr>
                                        <p:cTn id="224" dur="1" fill="hold">
                                          <p:stCondLst>
                                            <p:cond delay="0"/>
                                          </p:stCondLst>
                                        </p:cTn>
                                        <p:tgtEl>
                                          <p:spTgt spid="132"/>
                                        </p:tgtEl>
                                        <p:attrNameLst>
                                          <p:attrName>style.visibility</p:attrName>
                                        </p:attrNameLst>
                                      </p:cBhvr>
                                      <p:to>
                                        <p:strVal val="visible"/>
                                      </p:to>
                                    </p:set>
                                  </p:childTnLst>
                                </p:cTn>
                              </p:par>
                            </p:childTnLst>
                          </p:cTn>
                        </p:par>
                      </p:childTnLst>
                    </p:cTn>
                  </p:par>
                  <p:par>
                    <p:cTn id="225" fill="hold">
                      <p:stCondLst>
                        <p:cond delay="indefinite"/>
                      </p:stCondLst>
                      <p:childTnLst>
                        <p:par>
                          <p:cTn id="226" fill="hold">
                            <p:stCondLst>
                              <p:cond delay="0"/>
                            </p:stCondLst>
                            <p:childTnLst>
                              <p:par>
                                <p:cTn id="227" presetID="1" presetClass="entr" presetSubtype="0" fill="hold" grpId="0" nodeType="clickEffect">
                                  <p:stCondLst>
                                    <p:cond delay="0"/>
                                  </p:stCondLst>
                                  <p:childTnLst>
                                    <p:set>
                                      <p:cBhvr>
                                        <p:cTn id="228" dur="1" fill="hold">
                                          <p:stCondLst>
                                            <p:cond delay="0"/>
                                          </p:stCondLst>
                                        </p:cTn>
                                        <p:tgtEl>
                                          <p:spTgt spid="134"/>
                                        </p:tgtEl>
                                        <p:attrNameLst>
                                          <p:attrName>style.visibility</p:attrName>
                                        </p:attrNameLst>
                                      </p:cBhvr>
                                      <p:to>
                                        <p:strVal val="visible"/>
                                      </p:to>
                                    </p:set>
                                  </p:childTnLst>
                                </p:cTn>
                              </p:par>
                            </p:childTnLst>
                          </p:cTn>
                        </p:par>
                      </p:childTnLst>
                    </p:cTn>
                  </p:par>
                  <p:par>
                    <p:cTn id="229" fill="hold">
                      <p:stCondLst>
                        <p:cond delay="indefinite"/>
                      </p:stCondLst>
                      <p:childTnLst>
                        <p:par>
                          <p:cTn id="230" fill="hold">
                            <p:stCondLst>
                              <p:cond delay="0"/>
                            </p:stCondLst>
                            <p:childTnLst>
                              <p:par>
                                <p:cTn id="231" presetID="1" presetClass="exit" presetSubtype="0" fill="hold" grpId="0" nodeType="clickEffect">
                                  <p:stCondLst>
                                    <p:cond delay="0"/>
                                  </p:stCondLst>
                                  <p:childTnLst>
                                    <p:set>
                                      <p:cBhvr>
                                        <p:cTn id="232" dur="1" fill="hold">
                                          <p:stCondLst>
                                            <p:cond delay="0"/>
                                          </p:stCondLst>
                                        </p:cTn>
                                        <p:tgtEl>
                                          <p:spTgt spid="142"/>
                                        </p:tgtEl>
                                        <p:attrNameLst>
                                          <p:attrName>style.visibility</p:attrName>
                                        </p:attrNameLst>
                                      </p:cBhvr>
                                      <p:to>
                                        <p:strVal val="hidden"/>
                                      </p:to>
                                    </p:set>
                                  </p:childTnLst>
                                </p:cTn>
                              </p:par>
                              <p:par>
                                <p:cTn id="233" presetID="1" presetClass="exit" presetSubtype="0" fill="hold" grpId="1" nodeType="withEffect">
                                  <p:stCondLst>
                                    <p:cond delay="0"/>
                                  </p:stCondLst>
                                  <p:childTnLst>
                                    <p:set>
                                      <p:cBhvr>
                                        <p:cTn id="234" dur="1" fill="hold">
                                          <p:stCondLst>
                                            <p:cond delay="0"/>
                                          </p:stCondLst>
                                        </p:cTn>
                                        <p:tgtEl>
                                          <p:spTgt spid="144"/>
                                        </p:tgtEl>
                                        <p:attrNameLst>
                                          <p:attrName>style.visibility</p:attrName>
                                        </p:attrNameLst>
                                      </p:cBhvr>
                                      <p:to>
                                        <p:strVal val="hidden"/>
                                      </p:to>
                                    </p:set>
                                  </p:childTnLst>
                                </p:cTn>
                              </p:par>
                              <p:par>
                                <p:cTn id="235" presetID="10" presetClass="entr" presetSubtype="0" fill="hold" grpId="1" nodeType="withEffect">
                                  <p:stCondLst>
                                    <p:cond delay="0"/>
                                  </p:stCondLst>
                                  <p:childTnLst>
                                    <p:set>
                                      <p:cBhvr>
                                        <p:cTn id="236" dur="1" fill="hold">
                                          <p:stCondLst>
                                            <p:cond delay="0"/>
                                          </p:stCondLst>
                                        </p:cTn>
                                        <p:tgtEl>
                                          <p:spTgt spid="143"/>
                                        </p:tgtEl>
                                        <p:attrNameLst>
                                          <p:attrName>style.visibility</p:attrName>
                                        </p:attrNameLst>
                                      </p:cBhvr>
                                      <p:to>
                                        <p:strVal val="visible"/>
                                      </p:to>
                                    </p:set>
                                    <p:animEffect transition="in" filter="fade">
                                      <p:cBhvr>
                                        <p:cTn id="237" dur="400"/>
                                        <p:tgtEl>
                                          <p:spTgt spid="143"/>
                                        </p:tgtEl>
                                      </p:cBhvr>
                                    </p:animEffect>
                                  </p:childTnLst>
                                </p:cTn>
                              </p:par>
                            </p:childTnLst>
                          </p:cTn>
                        </p:par>
                      </p:childTnLst>
                    </p:cTn>
                  </p:par>
                  <p:par>
                    <p:cTn id="238" fill="hold">
                      <p:stCondLst>
                        <p:cond delay="indefinite"/>
                      </p:stCondLst>
                      <p:childTnLst>
                        <p:par>
                          <p:cTn id="239" fill="hold">
                            <p:stCondLst>
                              <p:cond delay="0"/>
                            </p:stCondLst>
                            <p:childTnLst>
                              <p:par>
                                <p:cTn id="240" presetID="22" presetClass="entr" presetSubtype="8" fill="hold" grpId="0" nodeType="clickEffect">
                                  <p:stCondLst>
                                    <p:cond delay="0"/>
                                  </p:stCondLst>
                                  <p:childTnLst>
                                    <p:set>
                                      <p:cBhvr>
                                        <p:cTn id="241" dur="1" fill="hold">
                                          <p:stCondLst>
                                            <p:cond delay="0"/>
                                          </p:stCondLst>
                                        </p:cTn>
                                        <p:tgtEl>
                                          <p:spTgt spid="145"/>
                                        </p:tgtEl>
                                        <p:attrNameLst>
                                          <p:attrName>style.visibility</p:attrName>
                                        </p:attrNameLst>
                                      </p:cBhvr>
                                      <p:to>
                                        <p:strVal val="visible"/>
                                      </p:to>
                                    </p:set>
                                    <p:animEffect transition="in" filter="wipe(left)">
                                      <p:cBhvr>
                                        <p:cTn id="242" dur="500"/>
                                        <p:tgtEl>
                                          <p:spTgt spid="145"/>
                                        </p:tgtEl>
                                      </p:cBhvr>
                                    </p:animEffect>
                                  </p:childTnLst>
                                </p:cTn>
                              </p:par>
                            </p:childTnLst>
                          </p:cTn>
                        </p:par>
                      </p:childTnLst>
                    </p:cTn>
                  </p:par>
                  <p:par>
                    <p:cTn id="243" fill="hold">
                      <p:stCondLst>
                        <p:cond delay="indefinite"/>
                      </p:stCondLst>
                      <p:childTnLst>
                        <p:par>
                          <p:cTn id="244" fill="hold">
                            <p:stCondLst>
                              <p:cond delay="0"/>
                            </p:stCondLst>
                            <p:childTnLst>
                              <p:par>
                                <p:cTn id="245" presetID="1" presetClass="entr" presetSubtype="0" fill="hold" grpId="0" nodeType="clickEffect">
                                  <p:stCondLst>
                                    <p:cond delay="0"/>
                                  </p:stCondLst>
                                  <p:childTnLst>
                                    <p:set>
                                      <p:cBhvr>
                                        <p:cTn id="246" dur="1" fill="hold">
                                          <p:stCondLst>
                                            <p:cond delay="0"/>
                                          </p:stCondLst>
                                        </p:cTn>
                                        <p:tgtEl>
                                          <p:spTgt spid="135"/>
                                        </p:tgtEl>
                                        <p:attrNameLst>
                                          <p:attrName>style.visibility</p:attrName>
                                        </p:attrNameLst>
                                      </p:cBhvr>
                                      <p:to>
                                        <p:strVal val="visible"/>
                                      </p:to>
                                    </p:set>
                                  </p:childTnLst>
                                </p:cTn>
                              </p:par>
                            </p:childTnLst>
                          </p:cTn>
                        </p:par>
                      </p:childTnLst>
                    </p:cTn>
                  </p:par>
                  <p:par>
                    <p:cTn id="247" fill="hold">
                      <p:stCondLst>
                        <p:cond delay="indefinite"/>
                      </p:stCondLst>
                      <p:childTnLst>
                        <p:par>
                          <p:cTn id="248" fill="hold">
                            <p:stCondLst>
                              <p:cond delay="0"/>
                            </p:stCondLst>
                            <p:childTnLst>
                              <p:par>
                                <p:cTn id="249" presetID="1" presetClass="entr" presetSubtype="0" fill="hold" grpId="0" nodeType="clickEffect">
                                  <p:stCondLst>
                                    <p:cond delay="0"/>
                                  </p:stCondLst>
                                  <p:childTnLst>
                                    <p:set>
                                      <p:cBhvr>
                                        <p:cTn id="250" dur="1" fill="hold">
                                          <p:stCondLst>
                                            <p:cond delay="0"/>
                                          </p:stCondLst>
                                        </p:cTn>
                                        <p:tgtEl>
                                          <p:spTgt spid="136"/>
                                        </p:tgtEl>
                                        <p:attrNameLst>
                                          <p:attrName>style.visibility</p:attrName>
                                        </p:attrNameLst>
                                      </p:cBhvr>
                                      <p:to>
                                        <p:strVal val="visible"/>
                                      </p:to>
                                    </p:set>
                                  </p:childTnLst>
                                </p:cTn>
                              </p:par>
                            </p:childTnLst>
                          </p:cTn>
                        </p:par>
                      </p:childTnLst>
                    </p:cTn>
                  </p:par>
                  <p:par>
                    <p:cTn id="251" fill="hold">
                      <p:stCondLst>
                        <p:cond delay="indefinite"/>
                      </p:stCondLst>
                      <p:childTnLst>
                        <p:par>
                          <p:cTn id="252" fill="hold">
                            <p:stCondLst>
                              <p:cond delay="0"/>
                            </p:stCondLst>
                            <p:childTnLst>
                              <p:par>
                                <p:cTn id="253" presetID="1" presetClass="entr" presetSubtype="0" fill="hold" grpId="0" nodeType="clickEffect">
                                  <p:stCondLst>
                                    <p:cond delay="0"/>
                                  </p:stCondLst>
                                  <p:childTnLst>
                                    <p:set>
                                      <p:cBhvr>
                                        <p:cTn id="254" dur="1" fill="hold">
                                          <p:stCondLst>
                                            <p:cond delay="0"/>
                                          </p:stCondLst>
                                        </p:cTn>
                                        <p:tgtEl>
                                          <p:spTgt spid="137"/>
                                        </p:tgtEl>
                                        <p:attrNameLst>
                                          <p:attrName>style.visibility</p:attrName>
                                        </p:attrNameLst>
                                      </p:cBhvr>
                                      <p:to>
                                        <p:strVal val="visible"/>
                                      </p:to>
                                    </p:set>
                                  </p:childTnLst>
                                </p:cTn>
                              </p:par>
                            </p:childTnLst>
                          </p:cTn>
                        </p:par>
                      </p:childTnLst>
                    </p:cTn>
                  </p:par>
                  <p:par>
                    <p:cTn id="255" fill="hold">
                      <p:stCondLst>
                        <p:cond delay="indefinite"/>
                      </p:stCondLst>
                      <p:childTnLst>
                        <p:par>
                          <p:cTn id="256" fill="hold">
                            <p:stCondLst>
                              <p:cond delay="0"/>
                            </p:stCondLst>
                            <p:childTnLst>
                              <p:par>
                                <p:cTn id="257" presetID="1" presetClass="entr" presetSubtype="0" fill="hold" grpId="0" nodeType="clickEffect">
                                  <p:stCondLst>
                                    <p:cond delay="0"/>
                                  </p:stCondLst>
                                  <p:childTnLst>
                                    <p:set>
                                      <p:cBhvr>
                                        <p:cTn id="258" dur="1" fill="hold">
                                          <p:stCondLst>
                                            <p:cond delay="0"/>
                                          </p:stCondLst>
                                        </p:cTn>
                                        <p:tgtEl>
                                          <p:spTgt spid="156"/>
                                        </p:tgtEl>
                                        <p:attrNameLst>
                                          <p:attrName>style.visibility</p:attrName>
                                        </p:attrNameLst>
                                      </p:cBhvr>
                                      <p:to>
                                        <p:strVal val="visible"/>
                                      </p:to>
                                    </p:set>
                                  </p:childTnLst>
                                </p:cTn>
                              </p:par>
                            </p:childTnLst>
                          </p:cTn>
                        </p:par>
                      </p:childTnLst>
                    </p:cTn>
                  </p:par>
                  <p:par>
                    <p:cTn id="259" fill="hold">
                      <p:stCondLst>
                        <p:cond delay="indefinite"/>
                      </p:stCondLst>
                      <p:childTnLst>
                        <p:par>
                          <p:cTn id="260" fill="hold">
                            <p:stCondLst>
                              <p:cond delay="0"/>
                            </p:stCondLst>
                            <p:childTnLst>
                              <p:par>
                                <p:cTn id="261" presetID="1" presetClass="exit" presetSubtype="0" fill="hold" grpId="0" nodeType="clickEffect">
                                  <p:stCondLst>
                                    <p:cond delay="0"/>
                                  </p:stCondLst>
                                  <p:childTnLst>
                                    <p:set>
                                      <p:cBhvr>
                                        <p:cTn id="262" dur="1" fill="hold">
                                          <p:stCondLst>
                                            <p:cond delay="0"/>
                                          </p:stCondLst>
                                        </p:cTn>
                                        <p:tgtEl>
                                          <p:spTgt spid="141"/>
                                        </p:tgtEl>
                                        <p:attrNameLst>
                                          <p:attrName>style.visibility</p:attrName>
                                        </p:attrNameLst>
                                      </p:cBhvr>
                                      <p:to>
                                        <p:strVal val="hidden"/>
                                      </p:to>
                                    </p:set>
                                  </p:childTnLst>
                                </p:cTn>
                              </p:par>
                              <p:par>
                                <p:cTn id="263" presetID="1" presetClass="exit" presetSubtype="0" fill="hold" grpId="1" nodeType="withEffect">
                                  <p:stCondLst>
                                    <p:cond delay="0"/>
                                  </p:stCondLst>
                                  <p:childTnLst>
                                    <p:set>
                                      <p:cBhvr>
                                        <p:cTn id="264" dur="1" fill="hold">
                                          <p:stCondLst>
                                            <p:cond delay="0"/>
                                          </p:stCondLst>
                                        </p:cTn>
                                        <p:tgtEl>
                                          <p:spTgt spid="145"/>
                                        </p:tgtEl>
                                        <p:attrNameLst>
                                          <p:attrName>style.visibility</p:attrName>
                                        </p:attrNameLst>
                                      </p:cBhvr>
                                      <p:to>
                                        <p:strVal val="hidden"/>
                                      </p:to>
                                    </p:set>
                                  </p:childTnLst>
                                </p:cTn>
                              </p:par>
                              <p:par>
                                <p:cTn id="265" presetID="1" presetClass="exit" presetSubtype="0" fill="hold" grpId="0" nodeType="withEffect">
                                  <p:stCondLst>
                                    <p:cond delay="0"/>
                                  </p:stCondLst>
                                  <p:childTnLst>
                                    <p:set>
                                      <p:cBhvr>
                                        <p:cTn id="266" dur="1" fill="hold">
                                          <p:stCondLst>
                                            <p:cond delay="0"/>
                                          </p:stCondLst>
                                        </p:cTn>
                                        <p:tgtEl>
                                          <p:spTgt spid="143"/>
                                        </p:tgtEl>
                                        <p:attrNameLst>
                                          <p:attrName>style.visibility</p:attrName>
                                        </p:attrNameLst>
                                      </p:cBhvr>
                                      <p:to>
                                        <p:strVal val="hidden"/>
                                      </p:to>
                                    </p:set>
                                  </p:childTnLst>
                                </p:cTn>
                              </p:par>
                            </p:childTnLst>
                          </p:cTn>
                        </p:par>
                      </p:childTnLst>
                    </p:cTn>
                  </p:par>
                  <p:par>
                    <p:cTn id="267" fill="hold">
                      <p:stCondLst>
                        <p:cond delay="indefinite"/>
                      </p:stCondLst>
                      <p:childTnLst>
                        <p:par>
                          <p:cTn id="268" fill="hold">
                            <p:stCondLst>
                              <p:cond delay="0"/>
                            </p:stCondLst>
                            <p:childTnLst>
                              <p:par>
                                <p:cTn id="269" presetID="1" presetClass="entr" presetSubtype="0" fill="hold" grpId="0" nodeType="clickEffect">
                                  <p:stCondLst>
                                    <p:cond delay="0"/>
                                  </p:stCondLst>
                                  <p:childTnLst>
                                    <p:set>
                                      <p:cBhvr>
                                        <p:cTn id="270" dur="1" fill="hold">
                                          <p:stCondLst>
                                            <p:cond delay="0"/>
                                          </p:stCondLst>
                                        </p:cTn>
                                        <p:tgtEl>
                                          <p:spTgt spid="169"/>
                                        </p:tgtEl>
                                        <p:attrNameLst>
                                          <p:attrName>style.visibility</p:attrName>
                                        </p:attrNameLst>
                                      </p:cBhvr>
                                      <p:to>
                                        <p:strVal val="visible"/>
                                      </p:to>
                                    </p:set>
                                  </p:childTnLst>
                                </p:cTn>
                              </p:par>
                            </p:childTnLst>
                          </p:cTn>
                        </p:par>
                      </p:childTnLst>
                    </p:cTn>
                  </p:par>
                  <p:par>
                    <p:cTn id="271" fill="hold">
                      <p:stCondLst>
                        <p:cond delay="indefinite"/>
                      </p:stCondLst>
                      <p:childTnLst>
                        <p:par>
                          <p:cTn id="272" fill="hold">
                            <p:stCondLst>
                              <p:cond delay="0"/>
                            </p:stCondLst>
                            <p:childTnLst>
                              <p:par>
                                <p:cTn id="273" presetID="1" presetClass="entr" presetSubtype="0" fill="hold" grpId="0" nodeType="clickEffect">
                                  <p:stCondLst>
                                    <p:cond delay="0"/>
                                  </p:stCondLst>
                                  <p:childTnLst>
                                    <p:set>
                                      <p:cBhvr>
                                        <p:cTn id="274" dur="1" fill="hold">
                                          <p:stCondLst>
                                            <p:cond delay="0"/>
                                          </p:stCondLst>
                                        </p:cTn>
                                        <p:tgtEl>
                                          <p:spTgt spid="158"/>
                                        </p:tgtEl>
                                        <p:attrNameLst>
                                          <p:attrName>style.visibility</p:attrName>
                                        </p:attrNameLst>
                                      </p:cBhvr>
                                      <p:to>
                                        <p:strVal val="visible"/>
                                      </p:to>
                                    </p:set>
                                  </p:childTnLst>
                                </p:cTn>
                              </p:par>
                            </p:childTnLst>
                          </p:cTn>
                        </p:par>
                      </p:childTnLst>
                    </p:cTn>
                  </p:par>
                  <p:par>
                    <p:cTn id="275" fill="hold">
                      <p:stCondLst>
                        <p:cond delay="indefinite"/>
                      </p:stCondLst>
                      <p:childTnLst>
                        <p:par>
                          <p:cTn id="276" fill="hold">
                            <p:stCondLst>
                              <p:cond delay="0"/>
                            </p:stCondLst>
                            <p:childTnLst>
                              <p:par>
                                <p:cTn id="277" presetID="1" presetClass="entr" presetSubtype="0" fill="hold" grpId="0" nodeType="clickEffect">
                                  <p:stCondLst>
                                    <p:cond delay="0"/>
                                  </p:stCondLst>
                                  <p:childTnLst>
                                    <p:set>
                                      <p:cBhvr>
                                        <p:cTn id="278" dur="1" fill="hold">
                                          <p:stCondLst>
                                            <p:cond delay="0"/>
                                          </p:stCondLst>
                                        </p:cTn>
                                        <p:tgtEl>
                                          <p:spTgt spid="159"/>
                                        </p:tgtEl>
                                        <p:attrNameLst>
                                          <p:attrName>style.visibility</p:attrName>
                                        </p:attrNameLst>
                                      </p:cBhvr>
                                      <p:to>
                                        <p:strVal val="visible"/>
                                      </p:to>
                                    </p:set>
                                  </p:childTnLst>
                                </p:cTn>
                              </p:par>
                            </p:childTnLst>
                          </p:cTn>
                        </p:par>
                      </p:childTnLst>
                    </p:cTn>
                  </p:par>
                  <p:par>
                    <p:cTn id="279" fill="hold">
                      <p:stCondLst>
                        <p:cond delay="indefinite"/>
                      </p:stCondLst>
                      <p:childTnLst>
                        <p:par>
                          <p:cTn id="280" fill="hold">
                            <p:stCondLst>
                              <p:cond delay="0"/>
                            </p:stCondLst>
                            <p:childTnLst>
                              <p:par>
                                <p:cTn id="281" presetID="1" presetClass="entr" presetSubtype="0" fill="hold" grpId="0" nodeType="clickEffect">
                                  <p:stCondLst>
                                    <p:cond delay="0"/>
                                  </p:stCondLst>
                                  <p:childTnLst>
                                    <p:set>
                                      <p:cBhvr>
                                        <p:cTn id="282" dur="1" fill="hold">
                                          <p:stCondLst>
                                            <p:cond delay="0"/>
                                          </p:stCondLst>
                                        </p:cTn>
                                        <p:tgtEl>
                                          <p:spTgt spid="160"/>
                                        </p:tgtEl>
                                        <p:attrNameLst>
                                          <p:attrName>style.visibility</p:attrName>
                                        </p:attrNameLst>
                                      </p:cBhvr>
                                      <p:to>
                                        <p:strVal val="visible"/>
                                      </p:to>
                                    </p:set>
                                  </p:childTnLst>
                                </p:cTn>
                              </p:par>
                            </p:childTnLst>
                          </p:cTn>
                        </p:par>
                      </p:childTnLst>
                    </p:cTn>
                  </p:par>
                  <p:par>
                    <p:cTn id="283" fill="hold">
                      <p:stCondLst>
                        <p:cond delay="indefinite"/>
                      </p:stCondLst>
                      <p:childTnLst>
                        <p:par>
                          <p:cTn id="284" fill="hold">
                            <p:stCondLst>
                              <p:cond delay="0"/>
                            </p:stCondLst>
                            <p:childTnLst>
                              <p:par>
                                <p:cTn id="285" presetID="1" presetClass="entr" presetSubtype="0" fill="hold" grpId="0" nodeType="clickEffect">
                                  <p:stCondLst>
                                    <p:cond delay="0"/>
                                  </p:stCondLst>
                                  <p:childTnLst>
                                    <p:set>
                                      <p:cBhvr>
                                        <p:cTn id="286" dur="1" fill="hold">
                                          <p:stCondLst>
                                            <p:cond delay="0"/>
                                          </p:stCondLst>
                                        </p:cTn>
                                        <p:tgtEl>
                                          <p:spTgt spid="161"/>
                                        </p:tgtEl>
                                        <p:attrNameLst>
                                          <p:attrName>style.visibility</p:attrName>
                                        </p:attrNameLst>
                                      </p:cBhvr>
                                      <p:to>
                                        <p:strVal val="visible"/>
                                      </p:to>
                                    </p:set>
                                  </p:childTnLst>
                                </p:cTn>
                              </p:par>
                            </p:childTnLst>
                          </p:cTn>
                        </p:par>
                      </p:childTnLst>
                    </p:cTn>
                  </p:par>
                  <p:par>
                    <p:cTn id="287" fill="hold">
                      <p:stCondLst>
                        <p:cond delay="indefinite"/>
                      </p:stCondLst>
                      <p:childTnLst>
                        <p:par>
                          <p:cTn id="288" fill="hold">
                            <p:stCondLst>
                              <p:cond delay="0"/>
                            </p:stCondLst>
                            <p:childTnLst>
                              <p:par>
                                <p:cTn id="289" presetID="1" presetClass="entr" presetSubtype="0" fill="hold" grpId="0" nodeType="clickEffect">
                                  <p:stCondLst>
                                    <p:cond delay="0"/>
                                  </p:stCondLst>
                                  <p:childTnLst>
                                    <p:set>
                                      <p:cBhvr>
                                        <p:cTn id="290" dur="1" fill="hold">
                                          <p:stCondLst>
                                            <p:cond delay="0"/>
                                          </p:stCondLst>
                                        </p:cTn>
                                        <p:tgtEl>
                                          <p:spTgt spid="162"/>
                                        </p:tgtEl>
                                        <p:attrNameLst>
                                          <p:attrName>style.visibility</p:attrName>
                                        </p:attrNameLst>
                                      </p:cBhvr>
                                      <p:to>
                                        <p:strVal val="visible"/>
                                      </p:to>
                                    </p:set>
                                  </p:childTnLst>
                                </p:cTn>
                              </p:par>
                            </p:childTnLst>
                          </p:cTn>
                        </p:par>
                      </p:childTnLst>
                    </p:cTn>
                  </p:par>
                  <p:par>
                    <p:cTn id="291" fill="hold">
                      <p:stCondLst>
                        <p:cond delay="indefinite"/>
                      </p:stCondLst>
                      <p:childTnLst>
                        <p:par>
                          <p:cTn id="292" fill="hold">
                            <p:stCondLst>
                              <p:cond delay="0"/>
                            </p:stCondLst>
                            <p:childTnLst>
                              <p:par>
                                <p:cTn id="293" presetID="1" presetClass="entr" presetSubtype="0" fill="hold" grpId="0" nodeType="clickEffect">
                                  <p:stCondLst>
                                    <p:cond delay="0"/>
                                  </p:stCondLst>
                                  <p:childTnLst>
                                    <p:set>
                                      <p:cBhvr>
                                        <p:cTn id="294" dur="1" fill="hold">
                                          <p:stCondLst>
                                            <p:cond delay="0"/>
                                          </p:stCondLst>
                                        </p:cTn>
                                        <p:tgtEl>
                                          <p:spTgt spid="154"/>
                                        </p:tgtEl>
                                        <p:attrNameLst>
                                          <p:attrName>style.visibility</p:attrName>
                                        </p:attrNameLst>
                                      </p:cBhvr>
                                      <p:to>
                                        <p:strVal val="visible"/>
                                      </p:to>
                                    </p:set>
                                  </p:childTnLst>
                                </p:cTn>
                              </p:par>
                              <p:par>
                                <p:cTn id="295" presetID="1" presetClass="entr" presetSubtype="0" fill="hold" grpId="0" nodeType="withEffect">
                                  <p:stCondLst>
                                    <p:cond delay="0"/>
                                  </p:stCondLst>
                                  <p:childTnLst>
                                    <p:set>
                                      <p:cBhvr>
                                        <p:cTn id="296" dur="1" fill="hold">
                                          <p:stCondLst>
                                            <p:cond delay="0"/>
                                          </p:stCondLst>
                                        </p:cTn>
                                        <p:tgtEl>
                                          <p:spTgt spid="155"/>
                                        </p:tgtEl>
                                        <p:attrNameLst>
                                          <p:attrName>style.visibility</p:attrName>
                                        </p:attrNameLst>
                                      </p:cBhvr>
                                      <p:to>
                                        <p:strVal val="visible"/>
                                      </p:to>
                                    </p:set>
                                  </p:childTnLst>
                                </p:cTn>
                              </p:par>
                            </p:childTnLst>
                          </p:cTn>
                        </p:par>
                      </p:childTnLst>
                    </p:cTn>
                  </p:par>
                  <p:par>
                    <p:cTn id="297" fill="hold">
                      <p:stCondLst>
                        <p:cond delay="indefinite"/>
                      </p:stCondLst>
                      <p:childTnLst>
                        <p:par>
                          <p:cTn id="298" fill="hold">
                            <p:stCondLst>
                              <p:cond delay="0"/>
                            </p:stCondLst>
                            <p:childTnLst>
                              <p:par>
                                <p:cTn id="299" presetID="1" presetClass="entr" presetSubtype="0" fill="hold" grpId="0" nodeType="clickEffect">
                                  <p:stCondLst>
                                    <p:cond delay="0"/>
                                  </p:stCondLst>
                                  <p:childTnLst>
                                    <p:set>
                                      <p:cBhvr>
                                        <p:cTn id="300" dur="1" fill="hold">
                                          <p:stCondLst>
                                            <p:cond delay="0"/>
                                          </p:stCondLst>
                                        </p:cTn>
                                        <p:tgtEl>
                                          <p:spTgt spid="163"/>
                                        </p:tgtEl>
                                        <p:attrNameLst>
                                          <p:attrName>style.visibility</p:attrName>
                                        </p:attrNameLst>
                                      </p:cBhvr>
                                      <p:to>
                                        <p:strVal val="visible"/>
                                      </p:to>
                                    </p:set>
                                  </p:childTnLst>
                                </p:cTn>
                              </p:par>
                            </p:childTnLst>
                          </p:cTn>
                        </p:par>
                      </p:childTnLst>
                    </p:cTn>
                  </p:par>
                  <p:par>
                    <p:cTn id="301" fill="hold">
                      <p:stCondLst>
                        <p:cond delay="indefinite"/>
                      </p:stCondLst>
                      <p:childTnLst>
                        <p:par>
                          <p:cTn id="302" fill="hold">
                            <p:stCondLst>
                              <p:cond delay="0"/>
                            </p:stCondLst>
                            <p:childTnLst>
                              <p:par>
                                <p:cTn id="303" presetID="1" presetClass="exit" presetSubtype="0" fill="hold" grpId="1" nodeType="clickEffect">
                                  <p:stCondLst>
                                    <p:cond delay="0"/>
                                  </p:stCondLst>
                                  <p:childTnLst>
                                    <p:set>
                                      <p:cBhvr>
                                        <p:cTn id="304" dur="1" fill="hold">
                                          <p:stCondLst>
                                            <p:cond delay="0"/>
                                          </p:stCondLst>
                                        </p:cTn>
                                        <p:tgtEl>
                                          <p:spTgt spid="154"/>
                                        </p:tgtEl>
                                        <p:attrNameLst>
                                          <p:attrName>style.visibility</p:attrName>
                                        </p:attrNameLst>
                                      </p:cBhvr>
                                      <p:to>
                                        <p:strVal val="hidden"/>
                                      </p:to>
                                    </p:set>
                                  </p:childTnLst>
                                </p:cTn>
                              </p:par>
                              <p:par>
                                <p:cTn id="305" presetID="1" presetClass="exit" presetSubtype="0" fill="hold" grpId="1" nodeType="withEffect">
                                  <p:stCondLst>
                                    <p:cond delay="0"/>
                                  </p:stCondLst>
                                  <p:childTnLst>
                                    <p:set>
                                      <p:cBhvr>
                                        <p:cTn id="306" dur="1" fill="hold">
                                          <p:stCondLst>
                                            <p:cond delay="0"/>
                                          </p:stCondLst>
                                        </p:cTn>
                                        <p:tgtEl>
                                          <p:spTgt spid="155"/>
                                        </p:tgtEl>
                                        <p:attrNameLst>
                                          <p:attrName>style.visibility</p:attrName>
                                        </p:attrNameLst>
                                      </p:cBhvr>
                                      <p:to>
                                        <p:strVal val="hidden"/>
                                      </p:to>
                                    </p:set>
                                  </p:childTnLst>
                                </p:cTn>
                              </p:par>
                            </p:childTnLst>
                          </p:cTn>
                        </p:par>
                      </p:childTnLst>
                    </p:cTn>
                  </p:par>
                  <p:par>
                    <p:cTn id="307" fill="hold">
                      <p:stCondLst>
                        <p:cond delay="indefinite"/>
                      </p:stCondLst>
                      <p:childTnLst>
                        <p:par>
                          <p:cTn id="308" fill="hold">
                            <p:stCondLst>
                              <p:cond delay="0"/>
                            </p:stCondLst>
                            <p:childTnLst>
                              <p:par>
                                <p:cTn id="309" presetID="1" presetClass="entr" presetSubtype="0" fill="hold" grpId="0" nodeType="clickEffect">
                                  <p:stCondLst>
                                    <p:cond delay="0"/>
                                  </p:stCondLst>
                                  <p:childTnLst>
                                    <p:set>
                                      <p:cBhvr>
                                        <p:cTn id="310" dur="1" fill="hold">
                                          <p:stCondLst>
                                            <p:cond delay="0"/>
                                          </p:stCondLst>
                                        </p:cTn>
                                        <p:tgtEl>
                                          <p:spTgt spid="164"/>
                                        </p:tgtEl>
                                        <p:attrNameLst>
                                          <p:attrName>style.visibility</p:attrName>
                                        </p:attrNameLst>
                                      </p:cBhvr>
                                      <p:to>
                                        <p:strVal val="visible"/>
                                      </p:to>
                                    </p:set>
                                  </p:childTnLst>
                                </p:cTn>
                              </p:par>
                            </p:childTnLst>
                          </p:cTn>
                        </p:par>
                      </p:childTnLst>
                    </p:cTn>
                  </p:par>
                  <p:par>
                    <p:cTn id="311" fill="hold">
                      <p:stCondLst>
                        <p:cond delay="indefinite"/>
                      </p:stCondLst>
                      <p:childTnLst>
                        <p:par>
                          <p:cTn id="312" fill="hold">
                            <p:stCondLst>
                              <p:cond delay="0"/>
                            </p:stCondLst>
                            <p:childTnLst>
                              <p:par>
                                <p:cTn id="313" presetID="1" presetClass="entr" presetSubtype="0" fill="hold" grpId="0" nodeType="clickEffect">
                                  <p:stCondLst>
                                    <p:cond delay="0"/>
                                  </p:stCondLst>
                                  <p:childTnLst>
                                    <p:set>
                                      <p:cBhvr>
                                        <p:cTn id="314" dur="1" fill="hold">
                                          <p:stCondLst>
                                            <p:cond delay="0"/>
                                          </p:stCondLst>
                                        </p:cTn>
                                        <p:tgtEl>
                                          <p:spTgt spid="165"/>
                                        </p:tgtEl>
                                        <p:attrNameLst>
                                          <p:attrName>style.visibility</p:attrName>
                                        </p:attrNameLst>
                                      </p:cBhvr>
                                      <p:to>
                                        <p:strVal val="visible"/>
                                      </p:to>
                                    </p:set>
                                  </p:childTnLst>
                                </p:cTn>
                              </p:par>
                            </p:childTnLst>
                          </p:cTn>
                        </p:par>
                      </p:childTnLst>
                    </p:cTn>
                  </p:par>
                  <p:par>
                    <p:cTn id="315" fill="hold">
                      <p:stCondLst>
                        <p:cond delay="indefinite"/>
                      </p:stCondLst>
                      <p:childTnLst>
                        <p:par>
                          <p:cTn id="316" fill="hold">
                            <p:stCondLst>
                              <p:cond delay="0"/>
                            </p:stCondLst>
                            <p:childTnLst>
                              <p:par>
                                <p:cTn id="317" presetID="1" presetClass="entr" presetSubtype="0" fill="hold" grpId="0" nodeType="clickEffect">
                                  <p:stCondLst>
                                    <p:cond delay="0"/>
                                  </p:stCondLst>
                                  <p:childTnLst>
                                    <p:set>
                                      <p:cBhvr>
                                        <p:cTn id="318" dur="1" fill="hold">
                                          <p:stCondLst>
                                            <p:cond delay="0"/>
                                          </p:stCondLst>
                                        </p:cTn>
                                        <p:tgtEl>
                                          <p:spTgt spid="166"/>
                                        </p:tgtEl>
                                        <p:attrNameLst>
                                          <p:attrName>style.visibility</p:attrName>
                                        </p:attrNameLst>
                                      </p:cBhvr>
                                      <p:to>
                                        <p:strVal val="visible"/>
                                      </p:to>
                                    </p:set>
                                  </p:childTnLst>
                                </p:cTn>
                              </p:par>
                            </p:childTnLst>
                          </p:cTn>
                        </p:par>
                      </p:childTnLst>
                    </p:cTn>
                  </p:par>
                  <p:par>
                    <p:cTn id="319" fill="hold">
                      <p:stCondLst>
                        <p:cond delay="indefinite"/>
                      </p:stCondLst>
                      <p:childTnLst>
                        <p:par>
                          <p:cTn id="320" fill="hold">
                            <p:stCondLst>
                              <p:cond delay="0"/>
                            </p:stCondLst>
                            <p:childTnLst>
                              <p:par>
                                <p:cTn id="321" presetID="1" presetClass="entr" presetSubtype="0" fill="hold" grpId="0" nodeType="clickEffect">
                                  <p:stCondLst>
                                    <p:cond delay="0"/>
                                  </p:stCondLst>
                                  <p:childTnLst>
                                    <p:set>
                                      <p:cBhvr>
                                        <p:cTn id="322" dur="1" fill="hold">
                                          <p:stCondLst>
                                            <p:cond delay="0"/>
                                          </p:stCondLst>
                                        </p:cTn>
                                        <p:tgtEl>
                                          <p:spTgt spid="167"/>
                                        </p:tgtEl>
                                        <p:attrNameLst>
                                          <p:attrName>style.visibility</p:attrName>
                                        </p:attrNameLst>
                                      </p:cBhvr>
                                      <p:to>
                                        <p:strVal val="visible"/>
                                      </p:to>
                                    </p:set>
                                  </p:childTnLst>
                                </p:cTn>
                              </p:par>
                            </p:childTnLst>
                          </p:cTn>
                        </p:par>
                      </p:childTnLst>
                    </p:cTn>
                  </p:par>
                  <p:par>
                    <p:cTn id="323" fill="hold">
                      <p:stCondLst>
                        <p:cond delay="indefinite"/>
                      </p:stCondLst>
                      <p:childTnLst>
                        <p:par>
                          <p:cTn id="324" fill="hold">
                            <p:stCondLst>
                              <p:cond delay="0"/>
                            </p:stCondLst>
                            <p:childTnLst>
                              <p:par>
                                <p:cTn id="325" presetID="1" presetClass="entr" presetSubtype="0" fill="hold" grpId="0" nodeType="clickEffect">
                                  <p:stCondLst>
                                    <p:cond delay="0"/>
                                  </p:stCondLst>
                                  <p:childTnLst>
                                    <p:set>
                                      <p:cBhvr>
                                        <p:cTn id="326" dur="1" fill="hold">
                                          <p:stCondLst>
                                            <p:cond delay="0"/>
                                          </p:stCondLst>
                                        </p:cTn>
                                        <p:tgtEl>
                                          <p:spTgt spid="168"/>
                                        </p:tgtEl>
                                        <p:attrNameLst>
                                          <p:attrName>style.visibility</p:attrName>
                                        </p:attrNameLst>
                                      </p:cBhvr>
                                      <p:to>
                                        <p:strVal val="visible"/>
                                      </p:to>
                                    </p:set>
                                  </p:childTnLst>
                                </p:cTn>
                              </p:par>
                            </p:childTnLst>
                          </p:cTn>
                        </p:par>
                      </p:childTnLst>
                    </p:cTn>
                  </p:par>
                  <p:par>
                    <p:cTn id="327" fill="hold">
                      <p:stCondLst>
                        <p:cond delay="indefinite"/>
                      </p:stCondLst>
                      <p:childTnLst>
                        <p:par>
                          <p:cTn id="328" fill="hold">
                            <p:stCondLst>
                              <p:cond delay="0"/>
                            </p:stCondLst>
                            <p:childTnLst>
                              <p:par>
                                <p:cTn id="329" presetID="1" presetClass="entr" presetSubtype="0" fill="hold" grpId="0" nodeType="clickEffect">
                                  <p:stCondLst>
                                    <p:cond delay="0"/>
                                  </p:stCondLst>
                                  <p:childTnLst>
                                    <p:set>
                                      <p:cBhvr>
                                        <p:cTn id="330" dur="1" fill="hold">
                                          <p:stCondLst>
                                            <p:cond delay="0"/>
                                          </p:stCondLst>
                                        </p:cTn>
                                        <p:tgtEl>
                                          <p:spTgt spid="157"/>
                                        </p:tgtEl>
                                        <p:attrNameLst>
                                          <p:attrName>style.visibility</p:attrName>
                                        </p:attrNameLst>
                                      </p:cBhvr>
                                      <p:to>
                                        <p:strVal val="visible"/>
                                      </p:to>
                                    </p:set>
                                  </p:childTnLst>
                                </p:cTn>
                              </p:par>
                            </p:childTnLst>
                          </p:cTn>
                        </p:par>
                      </p:childTnLst>
                    </p:cTn>
                  </p:par>
                  <p:par>
                    <p:cTn id="331" fill="hold">
                      <p:stCondLst>
                        <p:cond delay="indefinite"/>
                      </p:stCondLst>
                      <p:childTnLst>
                        <p:par>
                          <p:cTn id="332" fill="hold">
                            <p:stCondLst>
                              <p:cond delay="0"/>
                            </p:stCondLst>
                            <p:childTnLst>
                              <p:par>
                                <p:cTn id="333" presetID="1" presetClass="entr" presetSubtype="0" fill="hold" grpId="0" nodeType="clickEffect">
                                  <p:stCondLst>
                                    <p:cond delay="0"/>
                                  </p:stCondLst>
                                  <p:childTnLst>
                                    <p:set>
                                      <p:cBhvr>
                                        <p:cTn id="334" dur="1" fill="hold">
                                          <p:stCondLst>
                                            <p:cond delay="0"/>
                                          </p:stCondLst>
                                        </p:cTn>
                                        <p:tgtEl>
                                          <p:spTgt spid="181"/>
                                        </p:tgtEl>
                                        <p:attrNameLst>
                                          <p:attrName>style.visibility</p:attrName>
                                        </p:attrNameLst>
                                      </p:cBhvr>
                                      <p:to>
                                        <p:strVal val="visible"/>
                                      </p:to>
                                    </p:set>
                                  </p:childTnLst>
                                </p:cTn>
                              </p:par>
                            </p:childTnLst>
                          </p:cTn>
                        </p:par>
                      </p:childTnLst>
                    </p:cTn>
                  </p:par>
                  <p:par>
                    <p:cTn id="335" fill="hold">
                      <p:stCondLst>
                        <p:cond delay="indefinite"/>
                      </p:stCondLst>
                      <p:childTnLst>
                        <p:par>
                          <p:cTn id="336" fill="hold">
                            <p:stCondLst>
                              <p:cond delay="0"/>
                            </p:stCondLst>
                            <p:childTnLst>
                              <p:par>
                                <p:cTn id="337" presetID="1" presetClass="entr" presetSubtype="0" fill="hold" grpId="0" nodeType="clickEffect">
                                  <p:stCondLst>
                                    <p:cond delay="0"/>
                                  </p:stCondLst>
                                  <p:childTnLst>
                                    <p:set>
                                      <p:cBhvr>
                                        <p:cTn id="338" dur="1" fill="hold">
                                          <p:stCondLst>
                                            <p:cond delay="0"/>
                                          </p:stCondLst>
                                        </p:cTn>
                                        <p:tgtEl>
                                          <p:spTgt spid="170"/>
                                        </p:tgtEl>
                                        <p:attrNameLst>
                                          <p:attrName>style.visibility</p:attrName>
                                        </p:attrNameLst>
                                      </p:cBhvr>
                                      <p:to>
                                        <p:strVal val="visible"/>
                                      </p:to>
                                    </p:set>
                                  </p:childTnLst>
                                </p:cTn>
                              </p:par>
                            </p:childTnLst>
                          </p:cTn>
                        </p:par>
                      </p:childTnLst>
                    </p:cTn>
                  </p:par>
                  <p:par>
                    <p:cTn id="339" fill="hold">
                      <p:stCondLst>
                        <p:cond delay="indefinite"/>
                      </p:stCondLst>
                      <p:childTnLst>
                        <p:par>
                          <p:cTn id="340" fill="hold">
                            <p:stCondLst>
                              <p:cond delay="0"/>
                            </p:stCondLst>
                            <p:childTnLst>
                              <p:par>
                                <p:cTn id="341" presetID="1" presetClass="entr" presetSubtype="0" fill="hold" grpId="0" nodeType="clickEffect">
                                  <p:stCondLst>
                                    <p:cond delay="0"/>
                                  </p:stCondLst>
                                  <p:childTnLst>
                                    <p:set>
                                      <p:cBhvr>
                                        <p:cTn id="342" dur="1" fill="hold">
                                          <p:stCondLst>
                                            <p:cond delay="0"/>
                                          </p:stCondLst>
                                        </p:cTn>
                                        <p:tgtEl>
                                          <p:spTgt spid="171"/>
                                        </p:tgtEl>
                                        <p:attrNameLst>
                                          <p:attrName>style.visibility</p:attrName>
                                        </p:attrNameLst>
                                      </p:cBhvr>
                                      <p:to>
                                        <p:strVal val="visible"/>
                                      </p:to>
                                    </p:set>
                                  </p:childTnLst>
                                </p:cTn>
                              </p:par>
                            </p:childTnLst>
                          </p:cTn>
                        </p:par>
                      </p:childTnLst>
                    </p:cTn>
                  </p:par>
                  <p:par>
                    <p:cTn id="343" fill="hold">
                      <p:stCondLst>
                        <p:cond delay="indefinite"/>
                      </p:stCondLst>
                      <p:childTnLst>
                        <p:par>
                          <p:cTn id="344" fill="hold">
                            <p:stCondLst>
                              <p:cond delay="0"/>
                            </p:stCondLst>
                            <p:childTnLst>
                              <p:par>
                                <p:cTn id="345" presetID="1" presetClass="entr" presetSubtype="0" fill="hold" grpId="0" nodeType="clickEffect">
                                  <p:stCondLst>
                                    <p:cond delay="0"/>
                                  </p:stCondLst>
                                  <p:childTnLst>
                                    <p:set>
                                      <p:cBhvr>
                                        <p:cTn id="346" dur="1" fill="hold">
                                          <p:stCondLst>
                                            <p:cond delay="0"/>
                                          </p:stCondLst>
                                        </p:cTn>
                                        <p:tgtEl>
                                          <p:spTgt spid="172"/>
                                        </p:tgtEl>
                                        <p:attrNameLst>
                                          <p:attrName>style.visibility</p:attrName>
                                        </p:attrNameLst>
                                      </p:cBhvr>
                                      <p:to>
                                        <p:strVal val="visible"/>
                                      </p:to>
                                    </p:set>
                                  </p:childTnLst>
                                </p:cTn>
                              </p:par>
                            </p:childTnLst>
                          </p:cTn>
                        </p:par>
                      </p:childTnLst>
                    </p:cTn>
                  </p:par>
                  <p:par>
                    <p:cTn id="347" fill="hold">
                      <p:stCondLst>
                        <p:cond delay="indefinite"/>
                      </p:stCondLst>
                      <p:childTnLst>
                        <p:par>
                          <p:cTn id="348" fill="hold">
                            <p:stCondLst>
                              <p:cond delay="0"/>
                            </p:stCondLst>
                            <p:childTnLst>
                              <p:par>
                                <p:cTn id="349" presetID="1" presetClass="entr" presetSubtype="0" fill="hold" grpId="0" nodeType="clickEffect">
                                  <p:stCondLst>
                                    <p:cond delay="0"/>
                                  </p:stCondLst>
                                  <p:childTnLst>
                                    <p:set>
                                      <p:cBhvr>
                                        <p:cTn id="350" dur="1" fill="hold">
                                          <p:stCondLst>
                                            <p:cond delay="0"/>
                                          </p:stCondLst>
                                        </p:cTn>
                                        <p:tgtEl>
                                          <p:spTgt spid="173"/>
                                        </p:tgtEl>
                                        <p:attrNameLst>
                                          <p:attrName>style.visibility</p:attrName>
                                        </p:attrNameLst>
                                      </p:cBhvr>
                                      <p:to>
                                        <p:strVal val="visible"/>
                                      </p:to>
                                    </p:set>
                                  </p:childTnLst>
                                </p:cTn>
                              </p:par>
                            </p:childTnLst>
                          </p:cTn>
                        </p:par>
                      </p:childTnLst>
                    </p:cTn>
                  </p:par>
                  <p:par>
                    <p:cTn id="351" fill="hold">
                      <p:stCondLst>
                        <p:cond delay="indefinite"/>
                      </p:stCondLst>
                      <p:childTnLst>
                        <p:par>
                          <p:cTn id="352" fill="hold">
                            <p:stCondLst>
                              <p:cond delay="0"/>
                            </p:stCondLst>
                            <p:childTnLst>
                              <p:par>
                                <p:cTn id="353" presetID="1" presetClass="entr" presetSubtype="0" fill="hold" grpId="0" nodeType="clickEffect">
                                  <p:stCondLst>
                                    <p:cond delay="0"/>
                                  </p:stCondLst>
                                  <p:childTnLst>
                                    <p:set>
                                      <p:cBhvr>
                                        <p:cTn id="354" dur="1" fill="hold">
                                          <p:stCondLst>
                                            <p:cond delay="0"/>
                                          </p:stCondLst>
                                        </p:cTn>
                                        <p:tgtEl>
                                          <p:spTgt spid="174"/>
                                        </p:tgtEl>
                                        <p:attrNameLst>
                                          <p:attrName>style.visibility</p:attrName>
                                        </p:attrNameLst>
                                      </p:cBhvr>
                                      <p:to>
                                        <p:strVal val="visible"/>
                                      </p:to>
                                    </p:set>
                                  </p:childTnLst>
                                </p:cTn>
                              </p:par>
                            </p:childTnLst>
                          </p:cTn>
                        </p:par>
                      </p:childTnLst>
                    </p:cTn>
                  </p:par>
                  <p:par>
                    <p:cTn id="355" fill="hold">
                      <p:stCondLst>
                        <p:cond delay="indefinite"/>
                      </p:stCondLst>
                      <p:childTnLst>
                        <p:par>
                          <p:cTn id="356" fill="hold">
                            <p:stCondLst>
                              <p:cond delay="0"/>
                            </p:stCondLst>
                            <p:childTnLst>
                              <p:par>
                                <p:cTn id="357" presetID="1" presetClass="entr" presetSubtype="0" fill="hold" grpId="0" nodeType="clickEffect">
                                  <p:stCondLst>
                                    <p:cond delay="0"/>
                                  </p:stCondLst>
                                  <p:childTnLst>
                                    <p:set>
                                      <p:cBhvr>
                                        <p:cTn id="358" dur="1" fill="hold">
                                          <p:stCondLst>
                                            <p:cond delay="0"/>
                                          </p:stCondLst>
                                        </p:cTn>
                                        <p:tgtEl>
                                          <p:spTgt spid="175"/>
                                        </p:tgtEl>
                                        <p:attrNameLst>
                                          <p:attrName>style.visibility</p:attrName>
                                        </p:attrNameLst>
                                      </p:cBhvr>
                                      <p:to>
                                        <p:strVal val="visible"/>
                                      </p:to>
                                    </p:set>
                                  </p:childTnLst>
                                </p:cTn>
                              </p:par>
                            </p:childTnLst>
                          </p:cTn>
                        </p:par>
                      </p:childTnLst>
                    </p:cTn>
                  </p:par>
                  <p:par>
                    <p:cTn id="359" fill="hold">
                      <p:stCondLst>
                        <p:cond delay="indefinite"/>
                      </p:stCondLst>
                      <p:childTnLst>
                        <p:par>
                          <p:cTn id="360" fill="hold">
                            <p:stCondLst>
                              <p:cond delay="0"/>
                            </p:stCondLst>
                            <p:childTnLst>
                              <p:par>
                                <p:cTn id="361" presetID="1" presetClass="entr" presetSubtype="0" fill="hold" grpId="0" nodeType="clickEffect">
                                  <p:stCondLst>
                                    <p:cond delay="0"/>
                                  </p:stCondLst>
                                  <p:childTnLst>
                                    <p:set>
                                      <p:cBhvr>
                                        <p:cTn id="362" dur="1" fill="hold">
                                          <p:stCondLst>
                                            <p:cond delay="0"/>
                                          </p:stCondLst>
                                        </p:cTn>
                                        <p:tgtEl>
                                          <p:spTgt spid="176"/>
                                        </p:tgtEl>
                                        <p:attrNameLst>
                                          <p:attrName>style.visibility</p:attrName>
                                        </p:attrNameLst>
                                      </p:cBhvr>
                                      <p:to>
                                        <p:strVal val="visible"/>
                                      </p:to>
                                    </p:set>
                                  </p:childTnLst>
                                </p:cTn>
                              </p:par>
                            </p:childTnLst>
                          </p:cTn>
                        </p:par>
                      </p:childTnLst>
                    </p:cTn>
                  </p:par>
                  <p:par>
                    <p:cTn id="363" fill="hold">
                      <p:stCondLst>
                        <p:cond delay="indefinite"/>
                      </p:stCondLst>
                      <p:childTnLst>
                        <p:par>
                          <p:cTn id="364" fill="hold">
                            <p:stCondLst>
                              <p:cond delay="0"/>
                            </p:stCondLst>
                            <p:childTnLst>
                              <p:par>
                                <p:cTn id="365" presetID="1" presetClass="entr" presetSubtype="0" fill="hold" grpId="0" nodeType="clickEffect">
                                  <p:stCondLst>
                                    <p:cond delay="0"/>
                                  </p:stCondLst>
                                  <p:childTnLst>
                                    <p:set>
                                      <p:cBhvr>
                                        <p:cTn id="366" dur="1" fill="hold">
                                          <p:stCondLst>
                                            <p:cond delay="0"/>
                                          </p:stCondLst>
                                        </p:cTn>
                                        <p:tgtEl>
                                          <p:spTgt spid="177"/>
                                        </p:tgtEl>
                                        <p:attrNameLst>
                                          <p:attrName>style.visibility</p:attrName>
                                        </p:attrNameLst>
                                      </p:cBhvr>
                                      <p:to>
                                        <p:strVal val="visible"/>
                                      </p:to>
                                    </p:set>
                                  </p:childTnLst>
                                </p:cTn>
                              </p:par>
                            </p:childTnLst>
                          </p:cTn>
                        </p:par>
                      </p:childTnLst>
                    </p:cTn>
                  </p:par>
                  <p:par>
                    <p:cTn id="367" fill="hold">
                      <p:stCondLst>
                        <p:cond delay="indefinite"/>
                      </p:stCondLst>
                      <p:childTnLst>
                        <p:par>
                          <p:cTn id="368" fill="hold">
                            <p:stCondLst>
                              <p:cond delay="0"/>
                            </p:stCondLst>
                            <p:childTnLst>
                              <p:par>
                                <p:cTn id="369" presetID="1" presetClass="entr" presetSubtype="0" fill="hold" grpId="0" nodeType="clickEffect">
                                  <p:stCondLst>
                                    <p:cond delay="0"/>
                                  </p:stCondLst>
                                  <p:childTnLst>
                                    <p:set>
                                      <p:cBhvr>
                                        <p:cTn id="370" dur="1" fill="hold">
                                          <p:stCondLst>
                                            <p:cond delay="0"/>
                                          </p:stCondLst>
                                        </p:cTn>
                                        <p:tgtEl>
                                          <p:spTgt spid="178"/>
                                        </p:tgtEl>
                                        <p:attrNameLst>
                                          <p:attrName>style.visibility</p:attrName>
                                        </p:attrNameLst>
                                      </p:cBhvr>
                                      <p:to>
                                        <p:strVal val="visible"/>
                                      </p:to>
                                    </p:set>
                                  </p:childTnLst>
                                </p:cTn>
                              </p:par>
                            </p:childTnLst>
                          </p:cTn>
                        </p:par>
                      </p:childTnLst>
                    </p:cTn>
                  </p:par>
                  <p:par>
                    <p:cTn id="371" fill="hold">
                      <p:stCondLst>
                        <p:cond delay="indefinite"/>
                      </p:stCondLst>
                      <p:childTnLst>
                        <p:par>
                          <p:cTn id="372" fill="hold">
                            <p:stCondLst>
                              <p:cond delay="0"/>
                            </p:stCondLst>
                            <p:childTnLst>
                              <p:par>
                                <p:cTn id="373" presetID="1" presetClass="entr" presetSubtype="0" fill="hold" grpId="0" nodeType="clickEffect">
                                  <p:stCondLst>
                                    <p:cond delay="0"/>
                                  </p:stCondLst>
                                  <p:childTnLst>
                                    <p:set>
                                      <p:cBhvr>
                                        <p:cTn id="374" dur="1" fill="hold">
                                          <p:stCondLst>
                                            <p:cond delay="0"/>
                                          </p:stCondLst>
                                        </p:cTn>
                                        <p:tgtEl>
                                          <p:spTgt spid="179"/>
                                        </p:tgtEl>
                                        <p:attrNameLst>
                                          <p:attrName>style.visibility</p:attrName>
                                        </p:attrNameLst>
                                      </p:cBhvr>
                                      <p:to>
                                        <p:strVal val="visible"/>
                                      </p:to>
                                    </p:set>
                                  </p:childTnLst>
                                </p:cTn>
                              </p:par>
                            </p:childTnLst>
                          </p:cTn>
                        </p:par>
                      </p:childTnLst>
                    </p:cTn>
                  </p:par>
                  <p:par>
                    <p:cTn id="375" fill="hold">
                      <p:stCondLst>
                        <p:cond delay="indefinite"/>
                      </p:stCondLst>
                      <p:childTnLst>
                        <p:par>
                          <p:cTn id="376" fill="hold">
                            <p:stCondLst>
                              <p:cond delay="0"/>
                            </p:stCondLst>
                            <p:childTnLst>
                              <p:par>
                                <p:cTn id="377" presetID="1" presetClass="entr" presetSubtype="0" fill="hold" grpId="0" nodeType="clickEffect">
                                  <p:stCondLst>
                                    <p:cond delay="0"/>
                                  </p:stCondLst>
                                  <p:childTnLst>
                                    <p:set>
                                      <p:cBhvr>
                                        <p:cTn id="378" dur="1" fill="hold">
                                          <p:stCondLst>
                                            <p:cond delay="0"/>
                                          </p:stCondLst>
                                        </p:cTn>
                                        <p:tgtEl>
                                          <p:spTgt spid="180"/>
                                        </p:tgtEl>
                                        <p:attrNameLst>
                                          <p:attrName>style.visibility</p:attrName>
                                        </p:attrNameLst>
                                      </p:cBhvr>
                                      <p:to>
                                        <p:strVal val="visible"/>
                                      </p:to>
                                    </p:set>
                                  </p:childTnLst>
                                </p:cTn>
                              </p:par>
                            </p:childTnLst>
                          </p:cTn>
                        </p:par>
                      </p:childTnLst>
                    </p:cTn>
                  </p:par>
                  <p:par>
                    <p:cTn id="379" fill="hold">
                      <p:stCondLst>
                        <p:cond delay="indefinite"/>
                      </p:stCondLst>
                      <p:childTnLst>
                        <p:par>
                          <p:cTn id="380" fill="hold">
                            <p:stCondLst>
                              <p:cond delay="0"/>
                            </p:stCondLst>
                            <p:childTnLst>
                              <p:par>
                                <p:cTn id="381" presetID="1" presetClass="entr" presetSubtype="0" fill="hold" grpId="0" nodeType="clickEffect">
                                  <p:stCondLst>
                                    <p:cond delay="0"/>
                                  </p:stCondLst>
                                  <p:childTnLst>
                                    <p:set>
                                      <p:cBhvr>
                                        <p:cTn id="382" dur="1" fill="hold">
                                          <p:stCondLst>
                                            <p:cond delay="0"/>
                                          </p:stCondLst>
                                        </p:cTn>
                                        <p:tgtEl>
                                          <p:spTgt spid="182"/>
                                        </p:tgtEl>
                                        <p:attrNameLst>
                                          <p:attrName>style.visibility</p:attrName>
                                        </p:attrNameLst>
                                      </p:cBhvr>
                                      <p:to>
                                        <p:strVal val="visible"/>
                                      </p:to>
                                    </p:set>
                                  </p:childTnLst>
                                </p:cTn>
                              </p:par>
                            </p:childTnLst>
                          </p:cTn>
                        </p:par>
                      </p:childTnLst>
                    </p:cTn>
                  </p:par>
                  <p:par>
                    <p:cTn id="383" fill="hold">
                      <p:stCondLst>
                        <p:cond delay="indefinite"/>
                      </p:stCondLst>
                      <p:childTnLst>
                        <p:par>
                          <p:cTn id="384" fill="hold">
                            <p:stCondLst>
                              <p:cond delay="0"/>
                            </p:stCondLst>
                            <p:childTnLst>
                              <p:par>
                                <p:cTn id="385" presetID="1" presetClass="entr" presetSubtype="0" fill="hold" grpId="0" nodeType="clickEffect">
                                  <p:stCondLst>
                                    <p:cond delay="0"/>
                                  </p:stCondLst>
                                  <p:childTnLst>
                                    <p:set>
                                      <p:cBhvr>
                                        <p:cTn id="386" dur="1" fill="hold">
                                          <p:stCondLst>
                                            <p:cond delay="0"/>
                                          </p:stCondLst>
                                        </p:cTn>
                                        <p:tgtEl>
                                          <p:spTgt spid="193"/>
                                        </p:tgtEl>
                                        <p:attrNameLst>
                                          <p:attrName>style.visibility</p:attrName>
                                        </p:attrNameLst>
                                      </p:cBhvr>
                                      <p:to>
                                        <p:strVal val="visible"/>
                                      </p:to>
                                    </p:set>
                                  </p:childTnLst>
                                </p:cTn>
                              </p:par>
                            </p:childTnLst>
                          </p:cTn>
                        </p:par>
                      </p:childTnLst>
                    </p:cTn>
                  </p:par>
                  <p:par>
                    <p:cTn id="387" fill="hold">
                      <p:stCondLst>
                        <p:cond delay="indefinite"/>
                      </p:stCondLst>
                      <p:childTnLst>
                        <p:par>
                          <p:cTn id="388" fill="hold">
                            <p:stCondLst>
                              <p:cond delay="0"/>
                            </p:stCondLst>
                            <p:childTnLst>
                              <p:par>
                                <p:cTn id="389" presetID="1" presetClass="entr" presetSubtype="0" fill="hold" grpId="0" nodeType="clickEffect">
                                  <p:stCondLst>
                                    <p:cond delay="0"/>
                                  </p:stCondLst>
                                  <p:childTnLst>
                                    <p:set>
                                      <p:cBhvr>
                                        <p:cTn id="390" dur="1" fill="hold">
                                          <p:stCondLst>
                                            <p:cond delay="0"/>
                                          </p:stCondLst>
                                        </p:cTn>
                                        <p:tgtEl>
                                          <p:spTgt spid="186"/>
                                        </p:tgtEl>
                                        <p:attrNameLst>
                                          <p:attrName>style.visibility</p:attrName>
                                        </p:attrNameLst>
                                      </p:cBhvr>
                                      <p:to>
                                        <p:strVal val="visible"/>
                                      </p:to>
                                    </p:set>
                                  </p:childTnLst>
                                </p:cTn>
                              </p:par>
                            </p:childTnLst>
                          </p:cTn>
                        </p:par>
                      </p:childTnLst>
                    </p:cTn>
                  </p:par>
                  <p:par>
                    <p:cTn id="391" fill="hold">
                      <p:stCondLst>
                        <p:cond delay="indefinite"/>
                      </p:stCondLst>
                      <p:childTnLst>
                        <p:par>
                          <p:cTn id="392" fill="hold">
                            <p:stCondLst>
                              <p:cond delay="0"/>
                            </p:stCondLst>
                            <p:childTnLst>
                              <p:par>
                                <p:cTn id="393" presetID="1" presetClass="entr" presetSubtype="0" fill="hold" grpId="0" nodeType="clickEffect">
                                  <p:stCondLst>
                                    <p:cond delay="0"/>
                                  </p:stCondLst>
                                  <p:childTnLst>
                                    <p:set>
                                      <p:cBhvr>
                                        <p:cTn id="394" dur="1" fill="hold">
                                          <p:stCondLst>
                                            <p:cond delay="0"/>
                                          </p:stCondLst>
                                        </p:cTn>
                                        <p:tgtEl>
                                          <p:spTgt spid="187"/>
                                        </p:tgtEl>
                                        <p:attrNameLst>
                                          <p:attrName>style.visibility</p:attrName>
                                        </p:attrNameLst>
                                      </p:cBhvr>
                                      <p:to>
                                        <p:strVal val="visible"/>
                                      </p:to>
                                    </p:set>
                                  </p:childTnLst>
                                </p:cTn>
                              </p:par>
                            </p:childTnLst>
                          </p:cTn>
                        </p:par>
                      </p:childTnLst>
                    </p:cTn>
                  </p:par>
                  <p:par>
                    <p:cTn id="395" fill="hold">
                      <p:stCondLst>
                        <p:cond delay="indefinite"/>
                      </p:stCondLst>
                      <p:childTnLst>
                        <p:par>
                          <p:cTn id="396" fill="hold">
                            <p:stCondLst>
                              <p:cond delay="0"/>
                            </p:stCondLst>
                            <p:childTnLst>
                              <p:par>
                                <p:cTn id="397" presetID="1" presetClass="entr" presetSubtype="0" fill="hold" grpId="0" nodeType="clickEffect">
                                  <p:stCondLst>
                                    <p:cond delay="0"/>
                                  </p:stCondLst>
                                  <p:childTnLst>
                                    <p:set>
                                      <p:cBhvr>
                                        <p:cTn id="398" dur="1" fill="hold">
                                          <p:stCondLst>
                                            <p:cond delay="0"/>
                                          </p:stCondLst>
                                        </p:cTn>
                                        <p:tgtEl>
                                          <p:spTgt spid="190"/>
                                        </p:tgtEl>
                                        <p:attrNameLst>
                                          <p:attrName>style.visibility</p:attrName>
                                        </p:attrNameLst>
                                      </p:cBhvr>
                                      <p:to>
                                        <p:strVal val="visible"/>
                                      </p:to>
                                    </p:set>
                                  </p:childTnLst>
                                </p:cTn>
                              </p:par>
                            </p:childTnLst>
                          </p:cTn>
                        </p:par>
                      </p:childTnLst>
                    </p:cTn>
                  </p:par>
                  <p:par>
                    <p:cTn id="399" fill="hold">
                      <p:stCondLst>
                        <p:cond delay="indefinite"/>
                      </p:stCondLst>
                      <p:childTnLst>
                        <p:par>
                          <p:cTn id="400" fill="hold">
                            <p:stCondLst>
                              <p:cond delay="0"/>
                            </p:stCondLst>
                            <p:childTnLst>
                              <p:par>
                                <p:cTn id="401" presetID="1" presetClass="entr" presetSubtype="0" fill="hold" grpId="0" nodeType="clickEffect">
                                  <p:stCondLst>
                                    <p:cond delay="0"/>
                                  </p:stCondLst>
                                  <p:childTnLst>
                                    <p:set>
                                      <p:cBhvr>
                                        <p:cTn id="402" dur="1" fill="hold">
                                          <p:stCondLst>
                                            <p:cond delay="0"/>
                                          </p:stCondLst>
                                        </p:cTn>
                                        <p:tgtEl>
                                          <p:spTgt spid="183"/>
                                        </p:tgtEl>
                                        <p:attrNameLst>
                                          <p:attrName>style.visibility</p:attrName>
                                        </p:attrNameLst>
                                      </p:cBhvr>
                                      <p:to>
                                        <p:strVal val="visible"/>
                                      </p:to>
                                    </p:set>
                                  </p:childTnLst>
                                </p:cTn>
                              </p:par>
                            </p:childTnLst>
                          </p:cTn>
                        </p:par>
                      </p:childTnLst>
                    </p:cTn>
                  </p:par>
                  <p:par>
                    <p:cTn id="403" fill="hold">
                      <p:stCondLst>
                        <p:cond delay="indefinite"/>
                      </p:stCondLst>
                      <p:childTnLst>
                        <p:par>
                          <p:cTn id="404" fill="hold">
                            <p:stCondLst>
                              <p:cond delay="0"/>
                            </p:stCondLst>
                            <p:childTnLst>
                              <p:par>
                                <p:cTn id="405" presetID="1" presetClass="entr" presetSubtype="0" fill="hold" grpId="0" nodeType="clickEffect">
                                  <p:stCondLst>
                                    <p:cond delay="0"/>
                                  </p:stCondLst>
                                  <p:childTnLst>
                                    <p:set>
                                      <p:cBhvr>
                                        <p:cTn id="406" dur="1" fill="hold">
                                          <p:stCondLst>
                                            <p:cond delay="0"/>
                                          </p:stCondLst>
                                        </p:cTn>
                                        <p:tgtEl>
                                          <p:spTgt spid="204"/>
                                        </p:tgtEl>
                                        <p:attrNameLst>
                                          <p:attrName>style.visibility</p:attrName>
                                        </p:attrNameLst>
                                      </p:cBhvr>
                                      <p:to>
                                        <p:strVal val="visible"/>
                                      </p:to>
                                    </p:set>
                                  </p:childTnLst>
                                </p:cTn>
                              </p:par>
                            </p:childTnLst>
                          </p:cTn>
                        </p:par>
                      </p:childTnLst>
                    </p:cTn>
                  </p:par>
                  <p:par>
                    <p:cTn id="407" fill="hold">
                      <p:stCondLst>
                        <p:cond delay="indefinite"/>
                      </p:stCondLst>
                      <p:childTnLst>
                        <p:par>
                          <p:cTn id="408" fill="hold">
                            <p:stCondLst>
                              <p:cond delay="0"/>
                            </p:stCondLst>
                            <p:childTnLst>
                              <p:par>
                                <p:cTn id="409" presetID="1" presetClass="entr" presetSubtype="0" fill="hold" grpId="0" nodeType="clickEffect">
                                  <p:stCondLst>
                                    <p:cond delay="0"/>
                                  </p:stCondLst>
                                  <p:childTnLst>
                                    <p:set>
                                      <p:cBhvr>
                                        <p:cTn id="410" dur="1" fill="hold">
                                          <p:stCondLst>
                                            <p:cond delay="0"/>
                                          </p:stCondLst>
                                        </p:cTn>
                                        <p:tgtEl>
                                          <p:spTgt spid="201"/>
                                        </p:tgtEl>
                                        <p:attrNameLst>
                                          <p:attrName>style.visibility</p:attrName>
                                        </p:attrNameLst>
                                      </p:cBhvr>
                                      <p:to>
                                        <p:strVal val="visible"/>
                                      </p:to>
                                    </p:set>
                                  </p:childTnLst>
                                </p:cTn>
                              </p:par>
                            </p:childTnLst>
                          </p:cTn>
                        </p:par>
                      </p:childTnLst>
                    </p:cTn>
                  </p:par>
                  <p:par>
                    <p:cTn id="411" fill="hold">
                      <p:stCondLst>
                        <p:cond delay="indefinite"/>
                      </p:stCondLst>
                      <p:childTnLst>
                        <p:par>
                          <p:cTn id="412" fill="hold">
                            <p:stCondLst>
                              <p:cond delay="0"/>
                            </p:stCondLst>
                            <p:childTnLst>
                              <p:par>
                                <p:cTn id="413" presetID="1" presetClass="entr" presetSubtype="0" fill="hold" grpId="0" nodeType="clickEffect">
                                  <p:stCondLst>
                                    <p:cond delay="0"/>
                                  </p:stCondLst>
                                  <p:childTnLst>
                                    <p:set>
                                      <p:cBhvr>
                                        <p:cTn id="414" dur="1" fill="hold">
                                          <p:stCondLst>
                                            <p:cond delay="0"/>
                                          </p:stCondLst>
                                        </p:cTn>
                                        <p:tgtEl>
                                          <p:spTgt spid="202"/>
                                        </p:tgtEl>
                                        <p:attrNameLst>
                                          <p:attrName>style.visibility</p:attrName>
                                        </p:attrNameLst>
                                      </p:cBhvr>
                                      <p:to>
                                        <p:strVal val="visible"/>
                                      </p:to>
                                    </p:set>
                                  </p:childTnLst>
                                </p:cTn>
                              </p:par>
                            </p:childTnLst>
                          </p:cTn>
                        </p:par>
                      </p:childTnLst>
                    </p:cTn>
                  </p:par>
                  <p:par>
                    <p:cTn id="415" fill="hold">
                      <p:stCondLst>
                        <p:cond delay="indefinite"/>
                      </p:stCondLst>
                      <p:childTnLst>
                        <p:par>
                          <p:cTn id="416" fill="hold">
                            <p:stCondLst>
                              <p:cond delay="0"/>
                            </p:stCondLst>
                            <p:childTnLst>
                              <p:par>
                                <p:cTn id="417" presetID="1" presetClass="entr" presetSubtype="0" fill="hold" grpId="0" nodeType="clickEffect">
                                  <p:stCondLst>
                                    <p:cond delay="0"/>
                                  </p:stCondLst>
                                  <p:childTnLst>
                                    <p:set>
                                      <p:cBhvr>
                                        <p:cTn id="418" dur="1" fill="hold">
                                          <p:stCondLst>
                                            <p:cond delay="0"/>
                                          </p:stCondLst>
                                        </p:cTn>
                                        <p:tgtEl>
                                          <p:spTgt spid="203"/>
                                        </p:tgtEl>
                                        <p:attrNameLst>
                                          <p:attrName>style.visibility</p:attrName>
                                        </p:attrNameLst>
                                      </p:cBhvr>
                                      <p:to>
                                        <p:strVal val="visible"/>
                                      </p:to>
                                    </p:set>
                                  </p:childTnLst>
                                </p:cTn>
                              </p:par>
                            </p:childTnLst>
                          </p:cTn>
                        </p:par>
                      </p:childTnLst>
                    </p:cTn>
                  </p:par>
                  <p:par>
                    <p:cTn id="419" fill="hold">
                      <p:stCondLst>
                        <p:cond delay="indefinite"/>
                      </p:stCondLst>
                      <p:childTnLst>
                        <p:par>
                          <p:cTn id="420" fill="hold">
                            <p:stCondLst>
                              <p:cond delay="0"/>
                            </p:stCondLst>
                            <p:childTnLst>
                              <p:par>
                                <p:cTn id="421" presetID="10" presetClass="entr" presetSubtype="0" fill="hold" nodeType="clickEffect">
                                  <p:stCondLst>
                                    <p:cond delay="0"/>
                                  </p:stCondLst>
                                  <p:childTnLst>
                                    <p:set>
                                      <p:cBhvr>
                                        <p:cTn id="422" dur="1" fill="hold">
                                          <p:stCondLst>
                                            <p:cond delay="0"/>
                                          </p:stCondLst>
                                        </p:cTn>
                                        <p:tgtEl>
                                          <p:spTgt spid="198"/>
                                        </p:tgtEl>
                                        <p:attrNameLst>
                                          <p:attrName>style.visibility</p:attrName>
                                        </p:attrNameLst>
                                      </p:cBhvr>
                                      <p:to>
                                        <p:strVal val="visible"/>
                                      </p:to>
                                    </p:set>
                                    <p:animEffect transition="in" filter="fade">
                                      <p:cBhvr>
                                        <p:cTn id="423" dur="500"/>
                                        <p:tgtEl>
                                          <p:spTgt spid="198"/>
                                        </p:tgtEl>
                                      </p:cBhvr>
                                    </p:animEffect>
                                  </p:childTnLst>
                                </p:cTn>
                              </p:par>
                            </p:childTnLst>
                          </p:cTn>
                        </p:par>
                      </p:childTnLst>
                    </p:cTn>
                  </p:par>
                  <p:par>
                    <p:cTn id="424" fill="hold">
                      <p:stCondLst>
                        <p:cond delay="indefinite"/>
                      </p:stCondLst>
                      <p:childTnLst>
                        <p:par>
                          <p:cTn id="425" fill="hold">
                            <p:stCondLst>
                              <p:cond delay="0"/>
                            </p:stCondLst>
                            <p:childTnLst>
                              <p:par>
                                <p:cTn id="426" presetID="1" presetClass="exit" presetSubtype="0" fill="hold" nodeType="clickEffect">
                                  <p:stCondLst>
                                    <p:cond delay="0"/>
                                  </p:stCondLst>
                                  <p:childTnLst>
                                    <p:set>
                                      <p:cBhvr>
                                        <p:cTn id="427" dur="1" fill="hold">
                                          <p:stCondLst>
                                            <p:cond delay="0"/>
                                          </p:stCondLst>
                                        </p:cTn>
                                        <p:tgtEl>
                                          <p:spTgt spid="198"/>
                                        </p:tgtEl>
                                        <p:attrNameLst>
                                          <p:attrName>style.visibility</p:attrName>
                                        </p:attrNameLst>
                                      </p:cBhvr>
                                      <p:to>
                                        <p:strVal val="hidden"/>
                                      </p:to>
                                    </p:set>
                                  </p:childTnLst>
                                </p:cTn>
                              </p:par>
                            </p:childTnLst>
                          </p:cTn>
                        </p:par>
                      </p:childTnLst>
                    </p:cTn>
                  </p:par>
                  <p:par>
                    <p:cTn id="428" fill="hold">
                      <p:stCondLst>
                        <p:cond delay="indefinite"/>
                      </p:stCondLst>
                      <p:childTnLst>
                        <p:par>
                          <p:cTn id="429" fill="hold">
                            <p:stCondLst>
                              <p:cond delay="0"/>
                            </p:stCondLst>
                            <p:childTnLst>
                              <p:par>
                                <p:cTn id="430" presetID="10" presetClass="entr" presetSubtype="0" fill="hold" nodeType="clickEffect">
                                  <p:stCondLst>
                                    <p:cond delay="0"/>
                                  </p:stCondLst>
                                  <p:childTnLst>
                                    <p:set>
                                      <p:cBhvr>
                                        <p:cTn id="431" dur="1" fill="hold">
                                          <p:stCondLst>
                                            <p:cond delay="0"/>
                                          </p:stCondLst>
                                        </p:cTn>
                                        <p:tgtEl>
                                          <p:spTgt spid="206"/>
                                        </p:tgtEl>
                                        <p:attrNameLst>
                                          <p:attrName>style.visibility</p:attrName>
                                        </p:attrNameLst>
                                      </p:cBhvr>
                                      <p:to>
                                        <p:strVal val="visible"/>
                                      </p:to>
                                    </p:set>
                                    <p:animEffect transition="in" filter="fade">
                                      <p:cBhvr>
                                        <p:cTn id="432" dur="500"/>
                                        <p:tgtEl>
                                          <p:spTgt spid="206"/>
                                        </p:tgtEl>
                                      </p:cBhvr>
                                    </p:animEffect>
                                  </p:childTnLst>
                                </p:cTn>
                              </p:par>
                            </p:childTnLst>
                          </p:cTn>
                        </p:par>
                      </p:childTnLst>
                    </p:cTn>
                  </p:par>
                  <p:par>
                    <p:cTn id="433" fill="hold">
                      <p:stCondLst>
                        <p:cond delay="indefinite"/>
                      </p:stCondLst>
                      <p:childTnLst>
                        <p:par>
                          <p:cTn id="434" fill="hold">
                            <p:stCondLst>
                              <p:cond delay="0"/>
                            </p:stCondLst>
                            <p:childTnLst>
                              <p:par>
                                <p:cTn id="435" presetID="1" presetClass="entr" presetSubtype="0" fill="hold" grpId="0" nodeType="clickEffect">
                                  <p:stCondLst>
                                    <p:cond delay="0"/>
                                  </p:stCondLst>
                                  <p:childTnLst>
                                    <p:set>
                                      <p:cBhvr>
                                        <p:cTn id="436" dur="1" fill="hold">
                                          <p:stCondLst>
                                            <p:cond delay="0"/>
                                          </p:stCondLst>
                                        </p:cTn>
                                        <p:tgtEl>
                                          <p:spTgt spid="224"/>
                                        </p:tgtEl>
                                        <p:attrNameLst>
                                          <p:attrName>style.visibility</p:attrName>
                                        </p:attrNameLst>
                                      </p:cBhvr>
                                      <p:to>
                                        <p:strVal val="visible"/>
                                      </p:to>
                                    </p:set>
                                  </p:childTnLst>
                                </p:cTn>
                              </p:par>
                            </p:childTnLst>
                          </p:cTn>
                        </p:par>
                      </p:childTnLst>
                    </p:cTn>
                  </p:par>
                  <p:par>
                    <p:cTn id="437" fill="hold">
                      <p:stCondLst>
                        <p:cond delay="indefinite"/>
                      </p:stCondLst>
                      <p:childTnLst>
                        <p:par>
                          <p:cTn id="438" fill="hold">
                            <p:stCondLst>
                              <p:cond delay="0"/>
                            </p:stCondLst>
                            <p:childTnLst>
                              <p:par>
                                <p:cTn id="439" presetID="22" presetClass="entr" presetSubtype="8" fill="hold" grpId="0" nodeType="clickEffect">
                                  <p:stCondLst>
                                    <p:cond delay="0"/>
                                  </p:stCondLst>
                                  <p:childTnLst>
                                    <p:set>
                                      <p:cBhvr>
                                        <p:cTn id="440" dur="1" fill="hold">
                                          <p:stCondLst>
                                            <p:cond delay="0"/>
                                          </p:stCondLst>
                                        </p:cTn>
                                        <p:tgtEl>
                                          <p:spTgt spid="205"/>
                                        </p:tgtEl>
                                        <p:attrNameLst>
                                          <p:attrName>style.visibility</p:attrName>
                                        </p:attrNameLst>
                                      </p:cBhvr>
                                      <p:to>
                                        <p:strVal val="visible"/>
                                      </p:to>
                                    </p:set>
                                    <p:animEffect transition="in" filter="wipe(left)">
                                      <p:cBhvr>
                                        <p:cTn id="441" dur="500"/>
                                        <p:tgtEl>
                                          <p:spTgt spid="205"/>
                                        </p:tgtEl>
                                      </p:cBhvr>
                                    </p:animEffect>
                                  </p:childTnLst>
                                </p:cTn>
                              </p:par>
                            </p:childTnLst>
                          </p:cTn>
                        </p:par>
                      </p:childTnLst>
                    </p:cTn>
                  </p:par>
                  <p:par>
                    <p:cTn id="442" fill="hold">
                      <p:stCondLst>
                        <p:cond delay="indefinite"/>
                      </p:stCondLst>
                      <p:childTnLst>
                        <p:par>
                          <p:cTn id="443" fill="hold">
                            <p:stCondLst>
                              <p:cond delay="0"/>
                            </p:stCondLst>
                            <p:childTnLst>
                              <p:par>
                                <p:cTn id="444" presetID="1" presetClass="exit" presetSubtype="0" fill="hold" nodeType="clickEffect">
                                  <p:stCondLst>
                                    <p:cond delay="0"/>
                                  </p:stCondLst>
                                  <p:childTnLst>
                                    <p:set>
                                      <p:cBhvr>
                                        <p:cTn id="445" dur="1" fill="hold">
                                          <p:stCondLst>
                                            <p:cond delay="0"/>
                                          </p:stCondLst>
                                        </p:cTn>
                                        <p:tgtEl>
                                          <p:spTgt spid="206"/>
                                        </p:tgtEl>
                                        <p:attrNameLst>
                                          <p:attrName>style.visibility</p:attrName>
                                        </p:attrNameLst>
                                      </p:cBhvr>
                                      <p:to>
                                        <p:strVal val="hidden"/>
                                      </p:to>
                                    </p:set>
                                  </p:childTnLst>
                                </p:cTn>
                              </p:par>
                            </p:childTnLst>
                          </p:cTn>
                        </p:par>
                      </p:childTnLst>
                    </p:cTn>
                  </p:par>
                  <p:par>
                    <p:cTn id="446" fill="hold">
                      <p:stCondLst>
                        <p:cond delay="indefinite"/>
                      </p:stCondLst>
                      <p:childTnLst>
                        <p:par>
                          <p:cTn id="447" fill="hold">
                            <p:stCondLst>
                              <p:cond delay="0"/>
                            </p:stCondLst>
                            <p:childTnLst>
                              <p:par>
                                <p:cTn id="448" presetID="10" presetClass="entr" presetSubtype="0" fill="hold" nodeType="clickEffect">
                                  <p:stCondLst>
                                    <p:cond delay="0"/>
                                  </p:stCondLst>
                                  <p:childTnLst>
                                    <p:set>
                                      <p:cBhvr>
                                        <p:cTn id="449" dur="1" fill="hold">
                                          <p:stCondLst>
                                            <p:cond delay="0"/>
                                          </p:stCondLst>
                                        </p:cTn>
                                        <p:tgtEl>
                                          <p:spTgt spid="209"/>
                                        </p:tgtEl>
                                        <p:attrNameLst>
                                          <p:attrName>style.visibility</p:attrName>
                                        </p:attrNameLst>
                                      </p:cBhvr>
                                      <p:to>
                                        <p:strVal val="visible"/>
                                      </p:to>
                                    </p:set>
                                    <p:animEffect transition="in" filter="fade">
                                      <p:cBhvr>
                                        <p:cTn id="450" dur="500"/>
                                        <p:tgtEl>
                                          <p:spTgt spid="209"/>
                                        </p:tgtEl>
                                      </p:cBhvr>
                                    </p:animEffect>
                                  </p:childTnLst>
                                </p:cTn>
                              </p:par>
                            </p:childTnLst>
                          </p:cTn>
                        </p:par>
                      </p:childTnLst>
                    </p:cTn>
                  </p:par>
                  <p:par>
                    <p:cTn id="451" fill="hold">
                      <p:stCondLst>
                        <p:cond delay="indefinite"/>
                      </p:stCondLst>
                      <p:childTnLst>
                        <p:par>
                          <p:cTn id="452" fill="hold">
                            <p:stCondLst>
                              <p:cond delay="0"/>
                            </p:stCondLst>
                            <p:childTnLst>
                              <p:par>
                                <p:cTn id="453" presetID="10" presetClass="exit" presetSubtype="0" fill="hold" nodeType="clickEffect">
                                  <p:stCondLst>
                                    <p:cond delay="0"/>
                                  </p:stCondLst>
                                  <p:childTnLst>
                                    <p:animEffect transition="out" filter="fade">
                                      <p:cBhvr>
                                        <p:cTn id="454" dur="500"/>
                                        <p:tgtEl>
                                          <p:spTgt spid="209"/>
                                        </p:tgtEl>
                                      </p:cBhvr>
                                    </p:animEffect>
                                    <p:set>
                                      <p:cBhvr>
                                        <p:cTn id="455" dur="1" fill="hold">
                                          <p:stCondLst>
                                            <p:cond delay="499"/>
                                          </p:stCondLst>
                                        </p:cTn>
                                        <p:tgtEl>
                                          <p:spTgt spid="209"/>
                                        </p:tgtEl>
                                        <p:attrNameLst>
                                          <p:attrName>style.visibility</p:attrName>
                                        </p:attrNameLst>
                                      </p:cBhvr>
                                      <p:to>
                                        <p:strVal val="hidden"/>
                                      </p:to>
                                    </p:set>
                                  </p:childTnLst>
                                </p:cTn>
                              </p:par>
                            </p:childTnLst>
                          </p:cTn>
                        </p:par>
                      </p:childTnLst>
                    </p:cTn>
                  </p:par>
                  <p:par>
                    <p:cTn id="456" fill="hold">
                      <p:stCondLst>
                        <p:cond delay="indefinite"/>
                      </p:stCondLst>
                      <p:childTnLst>
                        <p:par>
                          <p:cTn id="457" fill="hold">
                            <p:stCondLst>
                              <p:cond delay="0"/>
                            </p:stCondLst>
                            <p:childTnLst>
                              <p:par>
                                <p:cTn id="458" presetID="10" presetClass="entr" presetSubtype="0" fill="hold" nodeType="clickEffect">
                                  <p:stCondLst>
                                    <p:cond delay="0"/>
                                  </p:stCondLst>
                                  <p:childTnLst>
                                    <p:set>
                                      <p:cBhvr>
                                        <p:cTn id="459" dur="1" fill="hold">
                                          <p:stCondLst>
                                            <p:cond delay="0"/>
                                          </p:stCondLst>
                                        </p:cTn>
                                        <p:tgtEl>
                                          <p:spTgt spid="212"/>
                                        </p:tgtEl>
                                        <p:attrNameLst>
                                          <p:attrName>style.visibility</p:attrName>
                                        </p:attrNameLst>
                                      </p:cBhvr>
                                      <p:to>
                                        <p:strVal val="visible"/>
                                      </p:to>
                                    </p:set>
                                    <p:animEffect transition="in" filter="fade">
                                      <p:cBhvr>
                                        <p:cTn id="460" dur="500"/>
                                        <p:tgtEl>
                                          <p:spTgt spid="212"/>
                                        </p:tgtEl>
                                      </p:cBhvr>
                                    </p:animEffect>
                                  </p:childTnLst>
                                </p:cTn>
                              </p:par>
                            </p:childTnLst>
                          </p:cTn>
                        </p:par>
                      </p:childTnLst>
                    </p:cTn>
                  </p:par>
                  <p:par>
                    <p:cTn id="461" fill="hold">
                      <p:stCondLst>
                        <p:cond delay="indefinite"/>
                      </p:stCondLst>
                      <p:childTnLst>
                        <p:par>
                          <p:cTn id="462" fill="hold">
                            <p:stCondLst>
                              <p:cond delay="0"/>
                            </p:stCondLst>
                            <p:childTnLst>
                              <p:par>
                                <p:cTn id="463" presetID="1" presetClass="entr" presetSubtype="0" fill="hold" grpId="0" nodeType="clickEffect">
                                  <p:stCondLst>
                                    <p:cond delay="0"/>
                                  </p:stCondLst>
                                  <p:childTnLst>
                                    <p:set>
                                      <p:cBhvr>
                                        <p:cTn id="464" dur="1" fill="hold">
                                          <p:stCondLst>
                                            <p:cond delay="0"/>
                                          </p:stCondLst>
                                        </p:cTn>
                                        <p:tgtEl>
                                          <p:spTgt spid="217"/>
                                        </p:tgtEl>
                                        <p:attrNameLst>
                                          <p:attrName>style.visibility</p:attrName>
                                        </p:attrNameLst>
                                      </p:cBhvr>
                                      <p:to>
                                        <p:strVal val="visible"/>
                                      </p:to>
                                    </p:set>
                                  </p:childTnLst>
                                </p:cTn>
                              </p:par>
                            </p:childTnLst>
                          </p:cTn>
                        </p:par>
                      </p:childTnLst>
                    </p:cTn>
                  </p:par>
                  <p:par>
                    <p:cTn id="465" fill="hold">
                      <p:stCondLst>
                        <p:cond delay="indefinite"/>
                      </p:stCondLst>
                      <p:childTnLst>
                        <p:par>
                          <p:cTn id="466" fill="hold">
                            <p:stCondLst>
                              <p:cond delay="0"/>
                            </p:stCondLst>
                            <p:childTnLst>
                              <p:par>
                                <p:cTn id="467" presetID="1" presetClass="entr" presetSubtype="0" fill="hold" grpId="0" nodeType="clickEffect">
                                  <p:stCondLst>
                                    <p:cond delay="0"/>
                                  </p:stCondLst>
                                  <p:childTnLst>
                                    <p:set>
                                      <p:cBhvr>
                                        <p:cTn id="468" dur="1" fill="hold">
                                          <p:stCondLst>
                                            <p:cond delay="0"/>
                                          </p:stCondLst>
                                        </p:cTn>
                                        <p:tgtEl>
                                          <p:spTgt spid="218"/>
                                        </p:tgtEl>
                                        <p:attrNameLst>
                                          <p:attrName>style.visibility</p:attrName>
                                        </p:attrNameLst>
                                      </p:cBhvr>
                                      <p:to>
                                        <p:strVal val="visible"/>
                                      </p:to>
                                    </p:set>
                                  </p:childTnLst>
                                </p:cTn>
                              </p:par>
                            </p:childTnLst>
                          </p:cTn>
                        </p:par>
                      </p:childTnLst>
                    </p:cTn>
                  </p:par>
                  <p:par>
                    <p:cTn id="469" fill="hold">
                      <p:stCondLst>
                        <p:cond delay="indefinite"/>
                      </p:stCondLst>
                      <p:childTnLst>
                        <p:par>
                          <p:cTn id="470" fill="hold">
                            <p:stCondLst>
                              <p:cond delay="0"/>
                            </p:stCondLst>
                            <p:childTnLst>
                              <p:par>
                                <p:cTn id="471" presetID="1" presetClass="entr" presetSubtype="0" fill="hold" grpId="0" nodeType="clickEffect">
                                  <p:stCondLst>
                                    <p:cond delay="0"/>
                                  </p:stCondLst>
                                  <p:childTnLst>
                                    <p:set>
                                      <p:cBhvr>
                                        <p:cTn id="472" dur="1" fill="hold">
                                          <p:stCondLst>
                                            <p:cond delay="0"/>
                                          </p:stCondLst>
                                        </p:cTn>
                                        <p:tgtEl>
                                          <p:spTgt spid="219"/>
                                        </p:tgtEl>
                                        <p:attrNameLst>
                                          <p:attrName>style.visibility</p:attrName>
                                        </p:attrNameLst>
                                      </p:cBhvr>
                                      <p:to>
                                        <p:strVal val="visible"/>
                                      </p:to>
                                    </p:set>
                                  </p:childTnLst>
                                </p:cTn>
                              </p:par>
                            </p:childTnLst>
                          </p:cTn>
                        </p:par>
                      </p:childTnLst>
                    </p:cTn>
                  </p:par>
                  <p:par>
                    <p:cTn id="473" fill="hold">
                      <p:stCondLst>
                        <p:cond delay="indefinite"/>
                      </p:stCondLst>
                      <p:childTnLst>
                        <p:par>
                          <p:cTn id="474" fill="hold">
                            <p:stCondLst>
                              <p:cond delay="0"/>
                            </p:stCondLst>
                            <p:childTnLst>
                              <p:par>
                                <p:cTn id="475" presetID="1" presetClass="entr" presetSubtype="0" fill="hold" nodeType="clickEffect">
                                  <p:stCondLst>
                                    <p:cond delay="0"/>
                                  </p:stCondLst>
                                  <p:childTnLst>
                                    <p:set>
                                      <p:cBhvr>
                                        <p:cTn id="476" dur="1" fill="hold">
                                          <p:stCondLst>
                                            <p:cond delay="0"/>
                                          </p:stCondLst>
                                        </p:cTn>
                                        <p:tgtEl>
                                          <p:spTgt spid="220"/>
                                        </p:tgtEl>
                                        <p:attrNameLst>
                                          <p:attrName>style.visibility</p:attrName>
                                        </p:attrNameLst>
                                      </p:cBhvr>
                                      <p:to>
                                        <p:strVal val="visible"/>
                                      </p:to>
                                    </p:set>
                                  </p:childTnLst>
                                </p:cTn>
                              </p:par>
                            </p:childTnLst>
                          </p:cTn>
                        </p:par>
                      </p:childTnLst>
                    </p:cTn>
                  </p:par>
                  <p:par>
                    <p:cTn id="477" fill="hold">
                      <p:stCondLst>
                        <p:cond delay="indefinite"/>
                      </p:stCondLst>
                      <p:childTnLst>
                        <p:par>
                          <p:cTn id="478" fill="hold">
                            <p:stCondLst>
                              <p:cond delay="0"/>
                            </p:stCondLst>
                            <p:childTnLst>
                              <p:par>
                                <p:cTn id="479" presetID="1" presetClass="exit" presetSubtype="0" fill="hold" grpId="1" nodeType="clickEffect">
                                  <p:stCondLst>
                                    <p:cond delay="0"/>
                                  </p:stCondLst>
                                  <p:childTnLst>
                                    <p:set>
                                      <p:cBhvr>
                                        <p:cTn id="480" dur="1" fill="hold">
                                          <p:stCondLst>
                                            <p:cond delay="0"/>
                                          </p:stCondLst>
                                        </p:cTn>
                                        <p:tgtEl>
                                          <p:spTgt spid="205"/>
                                        </p:tgtEl>
                                        <p:attrNameLst>
                                          <p:attrName>style.visibility</p:attrName>
                                        </p:attrNameLst>
                                      </p:cBhvr>
                                      <p:to>
                                        <p:strVal val="hidden"/>
                                      </p:to>
                                    </p:set>
                                  </p:childTnLst>
                                </p:cTn>
                              </p:par>
                              <p:par>
                                <p:cTn id="481" presetID="10" presetClass="exit" presetSubtype="0" fill="hold" nodeType="withEffect">
                                  <p:stCondLst>
                                    <p:cond delay="0"/>
                                  </p:stCondLst>
                                  <p:childTnLst>
                                    <p:animEffect transition="out" filter="fade">
                                      <p:cBhvr>
                                        <p:cTn id="482" dur="500"/>
                                        <p:tgtEl>
                                          <p:spTgt spid="212"/>
                                        </p:tgtEl>
                                      </p:cBhvr>
                                    </p:animEffect>
                                    <p:set>
                                      <p:cBhvr>
                                        <p:cTn id="483" dur="1" fill="hold">
                                          <p:stCondLst>
                                            <p:cond delay="499"/>
                                          </p:stCondLst>
                                        </p:cTn>
                                        <p:tgtEl>
                                          <p:spTgt spid="212"/>
                                        </p:tgtEl>
                                        <p:attrNameLst>
                                          <p:attrName>style.visibility</p:attrName>
                                        </p:attrNameLst>
                                      </p:cBhvr>
                                      <p:to>
                                        <p:strVal val="hidden"/>
                                      </p:to>
                                    </p:set>
                                  </p:childTnLst>
                                </p:cTn>
                              </p:par>
                              <p:par>
                                <p:cTn id="484" presetID="1" presetClass="exit" presetSubtype="0" fill="hold" grpId="1" nodeType="withEffect">
                                  <p:stCondLst>
                                    <p:cond delay="0"/>
                                  </p:stCondLst>
                                  <p:childTnLst>
                                    <p:set>
                                      <p:cBhvr>
                                        <p:cTn id="485" dur="1" fill="hold">
                                          <p:stCondLst>
                                            <p:cond delay="0"/>
                                          </p:stCondLst>
                                        </p:cTn>
                                        <p:tgtEl>
                                          <p:spTgt spid="224"/>
                                        </p:tgtEl>
                                        <p:attrNameLst>
                                          <p:attrName>style.visibility</p:attrName>
                                        </p:attrNameLst>
                                      </p:cBhvr>
                                      <p:to>
                                        <p:strVal val="hidden"/>
                                      </p:to>
                                    </p:set>
                                  </p:childTnLst>
                                </p:cTn>
                              </p:par>
                            </p:childTnLst>
                          </p:cTn>
                        </p:par>
                      </p:childTnLst>
                    </p:cTn>
                  </p:par>
                  <p:par>
                    <p:cTn id="486" fill="hold">
                      <p:stCondLst>
                        <p:cond delay="indefinite"/>
                      </p:stCondLst>
                      <p:childTnLst>
                        <p:par>
                          <p:cTn id="487" fill="hold">
                            <p:stCondLst>
                              <p:cond delay="0"/>
                            </p:stCondLst>
                            <p:childTnLst>
                              <p:par>
                                <p:cTn id="488" presetID="22" presetClass="entr" presetSubtype="2" fill="hold" nodeType="clickEffect">
                                  <p:stCondLst>
                                    <p:cond delay="0"/>
                                  </p:stCondLst>
                                  <p:childTnLst>
                                    <p:set>
                                      <p:cBhvr>
                                        <p:cTn id="489" dur="1" fill="hold">
                                          <p:stCondLst>
                                            <p:cond delay="0"/>
                                          </p:stCondLst>
                                        </p:cTn>
                                        <p:tgtEl>
                                          <p:spTgt spid="226"/>
                                        </p:tgtEl>
                                        <p:attrNameLst>
                                          <p:attrName>style.visibility</p:attrName>
                                        </p:attrNameLst>
                                      </p:cBhvr>
                                      <p:to>
                                        <p:strVal val="visible"/>
                                      </p:to>
                                    </p:set>
                                    <p:animEffect transition="in" filter="wipe(right)">
                                      <p:cBhvr>
                                        <p:cTn id="490" dur="500"/>
                                        <p:tgtEl>
                                          <p:spTgt spid="226"/>
                                        </p:tgtEl>
                                      </p:cBhvr>
                                    </p:animEffect>
                                  </p:childTnLst>
                                </p:cTn>
                              </p:par>
                            </p:childTnLst>
                          </p:cTn>
                        </p:par>
                      </p:childTnLst>
                    </p:cTn>
                  </p:par>
                  <p:par>
                    <p:cTn id="491" fill="hold">
                      <p:stCondLst>
                        <p:cond delay="indefinite"/>
                      </p:stCondLst>
                      <p:childTnLst>
                        <p:par>
                          <p:cTn id="492" fill="hold">
                            <p:stCondLst>
                              <p:cond delay="0"/>
                            </p:stCondLst>
                            <p:childTnLst>
                              <p:par>
                                <p:cTn id="493" presetID="1" presetClass="entr" presetSubtype="0" fill="hold" grpId="0" nodeType="clickEffect">
                                  <p:stCondLst>
                                    <p:cond delay="0"/>
                                  </p:stCondLst>
                                  <p:childTnLst>
                                    <p:set>
                                      <p:cBhvr>
                                        <p:cTn id="494" dur="1" fill="hold">
                                          <p:stCondLst>
                                            <p:cond delay="0"/>
                                          </p:stCondLst>
                                        </p:cTn>
                                        <p:tgtEl>
                                          <p:spTgt spid="228"/>
                                        </p:tgtEl>
                                        <p:attrNameLst>
                                          <p:attrName>style.visibility</p:attrName>
                                        </p:attrNameLst>
                                      </p:cBhvr>
                                      <p:to>
                                        <p:strVal val="visible"/>
                                      </p:to>
                                    </p:set>
                                  </p:childTnLst>
                                </p:cTn>
                              </p:par>
                            </p:childTnLst>
                          </p:cTn>
                        </p:par>
                      </p:childTnLst>
                    </p:cTn>
                  </p:par>
                  <p:par>
                    <p:cTn id="495" fill="hold">
                      <p:stCondLst>
                        <p:cond delay="indefinite"/>
                      </p:stCondLst>
                      <p:childTnLst>
                        <p:par>
                          <p:cTn id="496" fill="hold">
                            <p:stCondLst>
                              <p:cond delay="0"/>
                            </p:stCondLst>
                            <p:childTnLst>
                              <p:par>
                                <p:cTn id="497" presetID="22" presetClass="entr" presetSubtype="8" fill="hold" grpId="0" nodeType="clickEffect">
                                  <p:stCondLst>
                                    <p:cond delay="0"/>
                                  </p:stCondLst>
                                  <p:childTnLst>
                                    <p:set>
                                      <p:cBhvr>
                                        <p:cTn id="498" dur="1" fill="hold">
                                          <p:stCondLst>
                                            <p:cond delay="0"/>
                                          </p:stCondLst>
                                        </p:cTn>
                                        <p:tgtEl>
                                          <p:spTgt spid="229"/>
                                        </p:tgtEl>
                                        <p:attrNameLst>
                                          <p:attrName>style.visibility</p:attrName>
                                        </p:attrNameLst>
                                      </p:cBhvr>
                                      <p:to>
                                        <p:strVal val="visible"/>
                                      </p:to>
                                    </p:set>
                                    <p:animEffect transition="in" filter="wipe(left)">
                                      <p:cBhvr>
                                        <p:cTn id="499" dur="500"/>
                                        <p:tgtEl>
                                          <p:spTgt spid="229"/>
                                        </p:tgtEl>
                                      </p:cBhvr>
                                    </p:animEffect>
                                  </p:childTnLst>
                                </p:cTn>
                              </p:par>
                            </p:childTnLst>
                          </p:cTn>
                        </p:par>
                      </p:childTnLst>
                    </p:cTn>
                  </p:par>
                  <p:par>
                    <p:cTn id="500" fill="hold">
                      <p:stCondLst>
                        <p:cond delay="indefinite"/>
                      </p:stCondLst>
                      <p:childTnLst>
                        <p:par>
                          <p:cTn id="501" fill="hold">
                            <p:stCondLst>
                              <p:cond delay="0"/>
                            </p:stCondLst>
                            <p:childTnLst>
                              <p:par>
                                <p:cTn id="502" presetID="1" presetClass="exit" presetSubtype="0" fill="hold" grpId="1" nodeType="clickEffect">
                                  <p:stCondLst>
                                    <p:cond delay="0"/>
                                  </p:stCondLst>
                                  <p:childTnLst>
                                    <p:set>
                                      <p:cBhvr>
                                        <p:cTn id="503" dur="1" fill="hold">
                                          <p:stCondLst>
                                            <p:cond delay="0"/>
                                          </p:stCondLst>
                                        </p:cTn>
                                        <p:tgtEl>
                                          <p:spTgt spid="229"/>
                                        </p:tgtEl>
                                        <p:attrNameLst>
                                          <p:attrName>style.visibility</p:attrName>
                                        </p:attrNameLst>
                                      </p:cBhvr>
                                      <p:to>
                                        <p:strVal val="hidden"/>
                                      </p:to>
                                    </p:set>
                                  </p:childTnLst>
                                </p:cTn>
                              </p:par>
                            </p:childTnLst>
                          </p:cTn>
                        </p:par>
                      </p:childTnLst>
                    </p:cTn>
                  </p:par>
                  <p:par>
                    <p:cTn id="504" fill="hold">
                      <p:stCondLst>
                        <p:cond delay="indefinite"/>
                      </p:stCondLst>
                      <p:childTnLst>
                        <p:par>
                          <p:cTn id="505" fill="hold">
                            <p:stCondLst>
                              <p:cond delay="0"/>
                            </p:stCondLst>
                            <p:childTnLst>
                              <p:par>
                                <p:cTn id="506" presetID="22" presetClass="entr" presetSubtype="2" fill="hold" nodeType="clickEffect">
                                  <p:stCondLst>
                                    <p:cond delay="0"/>
                                  </p:stCondLst>
                                  <p:childTnLst>
                                    <p:set>
                                      <p:cBhvr>
                                        <p:cTn id="507" dur="1" fill="hold">
                                          <p:stCondLst>
                                            <p:cond delay="0"/>
                                          </p:stCondLst>
                                        </p:cTn>
                                        <p:tgtEl>
                                          <p:spTgt spid="225"/>
                                        </p:tgtEl>
                                        <p:attrNameLst>
                                          <p:attrName>style.visibility</p:attrName>
                                        </p:attrNameLst>
                                      </p:cBhvr>
                                      <p:to>
                                        <p:strVal val="visible"/>
                                      </p:to>
                                    </p:set>
                                    <p:animEffect transition="in" filter="wipe(right)">
                                      <p:cBhvr>
                                        <p:cTn id="508" dur="500"/>
                                        <p:tgtEl>
                                          <p:spTgt spid="225"/>
                                        </p:tgtEl>
                                      </p:cBhvr>
                                    </p:animEffect>
                                  </p:childTnLst>
                                </p:cTn>
                              </p:par>
                            </p:childTnLst>
                          </p:cTn>
                        </p:par>
                      </p:childTnLst>
                    </p:cTn>
                  </p:par>
                  <p:par>
                    <p:cTn id="509" fill="hold">
                      <p:stCondLst>
                        <p:cond delay="indefinite"/>
                      </p:stCondLst>
                      <p:childTnLst>
                        <p:par>
                          <p:cTn id="510" fill="hold">
                            <p:stCondLst>
                              <p:cond delay="0"/>
                            </p:stCondLst>
                            <p:childTnLst>
                              <p:par>
                                <p:cTn id="511" presetID="1" presetClass="entr" presetSubtype="0" fill="hold" grpId="0" nodeType="clickEffect">
                                  <p:stCondLst>
                                    <p:cond delay="0"/>
                                  </p:stCondLst>
                                  <p:childTnLst>
                                    <p:set>
                                      <p:cBhvr>
                                        <p:cTn id="512" dur="1" fill="hold">
                                          <p:stCondLst>
                                            <p:cond delay="0"/>
                                          </p:stCondLst>
                                        </p:cTn>
                                        <p:tgtEl>
                                          <p:spTgt spid="227"/>
                                        </p:tgtEl>
                                        <p:attrNameLst>
                                          <p:attrName>style.visibility</p:attrName>
                                        </p:attrNameLst>
                                      </p:cBhvr>
                                      <p:to>
                                        <p:strVal val="visible"/>
                                      </p:to>
                                    </p:set>
                                  </p:childTnLst>
                                </p:cTn>
                              </p:par>
                            </p:childTnLst>
                          </p:cTn>
                        </p:par>
                      </p:childTnLst>
                    </p:cTn>
                  </p:par>
                  <p:par>
                    <p:cTn id="513" fill="hold">
                      <p:stCondLst>
                        <p:cond delay="indefinite"/>
                      </p:stCondLst>
                      <p:childTnLst>
                        <p:par>
                          <p:cTn id="514" fill="hold">
                            <p:stCondLst>
                              <p:cond delay="0"/>
                            </p:stCondLst>
                            <p:childTnLst>
                              <p:par>
                                <p:cTn id="515" presetID="22" presetClass="entr" presetSubtype="8" fill="hold" grpId="0" nodeType="clickEffect">
                                  <p:stCondLst>
                                    <p:cond delay="0"/>
                                  </p:stCondLst>
                                  <p:childTnLst>
                                    <p:set>
                                      <p:cBhvr>
                                        <p:cTn id="516" dur="1" fill="hold">
                                          <p:stCondLst>
                                            <p:cond delay="0"/>
                                          </p:stCondLst>
                                        </p:cTn>
                                        <p:tgtEl>
                                          <p:spTgt spid="230"/>
                                        </p:tgtEl>
                                        <p:attrNameLst>
                                          <p:attrName>style.visibility</p:attrName>
                                        </p:attrNameLst>
                                      </p:cBhvr>
                                      <p:to>
                                        <p:strVal val="visible"/>
                                      </p:to>
                                    </p:set>
                                    <p:animEffect transition="in" filter="wipe(left)">
                                      <p:cBhvr>
                                        <p:cTn id="517" dur="500"/>
                                        <p:tgtEl>
                                          <p:spTgt spid="230"/>
                                        </p:tgtEl>
                                      </p:cBhvr>
                                    </p:animEffect>
                                  </p:childTnLst>
                                </p:cTn>
                              </p:par>
                            </p:childTnLst>
                          </p:cTn>
                        </p:par>
                      </p:childTnLst>
                    </p:cTn>
                  </p:par>
                  <p:par>
                    <p:cTn id="518" fill="hold">
                      <p:stCondLst>
                        <p:cond delay="indefinite"/>
                      </p:stCondLst>
                      <p:childTnLst>
                        <p:par>
                          <p:cTn id="519" fill="hold">
                            <p:stCondLst>
                              <p:cond delay="0"/>
                            </p:stCondLst>
                            <p:childTnLst>
                              <p:par>
                                <p:cTn id="520" presetID="1" presetClass="exit" presetSubtype="0" fill="hold" grpId="1" nodeType="clickEffect">
                                  <p:stCondLst>
                                    <p:cond delay="0"/>
                                  </p:stCondLst>
                                  <p:childTnLst>
                                    <p:set>
                                      <p:cBhvr>
                                        <p:cTn id="521" dur="1" fill="hold">
                                          <p:stCondLst>
                                            <p:cond delay="0"/>
                                          </p:stCondLst>
                                        </p:cTn>
                                        <p:tgtEl>
                                          <p:spTgt spid="230"/>
                                        </p:tgtEl>
                                        <p:attrNameLst>
                                          <p:attrName>style.visibility</p:attrName>
                                        </p:attrNameLst>
                                      </p:cBhvr>
                                      <p:to>
                                        <p:strVal val="hidden"/>
                                      </p:to>
                                    </p:set>
                                  </p:childTnLst>
                                </p:cTn>
                              </p:par>
                            </p:childTnLst>
                          </p:cTn>
                        </p:par>
                      </p:childTnLst>
                    </p:cTn>
                  </p:par>
                  <p:par>
                    <p:cTn id="522" fill="hold">
                      <p:stCondLst>
                        <p:cond delay="indefinite"/>
                      </p:stCondLst>
                      <p:childTnLst>
                        <p:par>
                          <p:cTn id="523" fill="hold">
                            <p:stCondLst>
                              <p:cond delay="0"/>
                            </p:stCondLst>
                            <p:childTnLst>
                              <p:par>
                                <p:cTn id="524" presetID="1" presetClass="entr" presetSubtype="0" fill="hold" grpId="0" nodeType="clickEffect">
                                  <p:stCondLst>
                                    <p:cond delay="0"/>
                                  </p:stCondLst>
                                  <p:childTnLst>
                                    <p:set>
                                      <p:cBhvr>
                                        <p:cTn id="525" dur="1" fill="hold">
                                          <p:stCondLst>
                                            <p:cond delay="0"/>
                                          </p:stCondLst>
                                        </p:cTn>
                                        <p:tgtEl>
                                          <p:spTgt spid="235"/>
                                        </p:tgtEl>
                                        <p:attrNameLst>
                                          <p:attrName>style.visibility</p:attrName>
                                        </p:attrNameLst>
                                      </p:cBhvr>
                                      <p:to>
                                        <p:strVal val="visible"/>
                                      </p:to>
                                    </p:set>
                                  </p:childTnLst>
                                </p:cTn>
                              </p:par>
                            </p:childTnLst>
                          </p:cTn>
                        </p:par>
                      </p:childTnLst>
                    </p:cTn>
                  </p:par>
                  <p:par>
                    <p:cTn id="526" fill="hold">
                      <p:stCondLst>
                        <p:cond delay="indefinite"/>
                      </p:stCondLst>
                      <p:childTnLst>
                        <p:par>
                          <p:cTn id="527" fill="hold">
                            <p:stCondLst>
                              <p:cond delay="0"/>
                            </p:stCondLst>
                            <p:childTnLst>
                              <p:par>
                                <p:cTn id="528" presetID="1" presetClass="entr" presetSubtype="0" fill="hold" grpId="0" nodeType="clickEffect">
                                  <p:stCondLst>
                                    <p:cond delay="0"/>
                                  </p:stCondLst>
                                  <p:childTnLst>
                                    <p:set>
                                      <p:cBhvr>
                                        <p:cTn id="529" dur="1" fill="hold">
                                          <p:stCondLst>
                                            <p:cond delay="0"/>
                                          </p:stCondLst>
                                        </p:cTn>
                                        <p:tgtEl>
                                          <p:spTgt spid="236"/>
                                        </p:tgtEl>
                                        <p:attrNameLst>
                                          <p:attrName>style.visibility</p:attrName>
                                        </p:attrNameLst>
                                      </p:cBhvr>
                                      <p:to>
                                        <p:strVal val="visible"/>
                                      </p:to>
                                    </p:set>
                                  </p:childTnLst>
                                </p:cTn>
                              </p:par>
                            </p:childTnLst>
                          </p:cTn>
                        </p:par>
                      </p:childTnLst>
                    </p:cTn>
                  </p:par>
                  <p:par>
                    <p:cTn id="530" fill="hold">
                      <p:stCondLst>
                        <p:cond delay="indefinite"/>
                      </p:stCondLst>
                      <p:childTnLst>
                        <p:par>
                          <p:cTn id="531" fill="hold">
                            <p:stCondLst>
                              <p:cond delay="0"/>
                            </p:stCondLst>
                            <p:childTnLst>
                              <p:par>
                                <p:cTn id="532" presetID="1" presetClass="entr" presetSubtype="0" fill="hold" grpId="0" nodeType="clickEffect">
                                  <p:stCondLst>
                                    <p:cond delay="0"/>
                                  </p:stCondLst>
                                  <p:childTnLst>
                                    <p:set>
                                      <p:cBhvr>
                                        <p:cTn id="533" dur="1" fill="hold">
                                          <p:stCondLst>
                                            <p:cond delay="0"/>
                                          </p:stCondLst>
                                        </p:cTn>
                                        <p:tgtEl>
                                          <p:spTgt spid="237"/>
                                        </p:tgtEl>
                                        <p:attrNameLst>
                                          <p:attrName>style.visibility</p:attrName>
                                        </p:attrNameLst>
                                      </p:cBhvr>
                                      <p:to>
                                        <p:strVal val="visible"/>
                                      </p:to>
                                    </p:set>
                                  </p:childTnLst>
                                </p:cTn>
                              </p:par>
                            </p:childTnLst>
                          </p:cTn>
                        </p:par>
                      </p:childTnLst>
                    </p:cTn>
                  </p:par>
                  <p:par>
                    <p:cTn id="534" fill="hold">
                      <p:stCondLst>
                        <p:cond delay="indefinite"/>
                      </p:stCondLst>
                      <p:childTnLst>
                        <p:par>
                          <p:cTn id="535" fill="hold">
                            <p:stCondLst>
                              <p:cond delay="0"/>
                            </p:stCondLst>
                            <p:childTnLst>
                              <p:par>
                                <p:cTn id="536" presetID="1" presetClass="entr" presetSubtype="0" fill="hold" nodeType="clickEffect">
                                  <p:stCondLst>
                                    <p:cond delay="0"/>
                                  </p:stCondLst>
                                  <p:childTnLst>
                                    <p:set>
                                      <p:cBhvr>
                                        <p:cTn id="537" dur="1" fill="hold">
                                          <p:stCondLst>
                                            <p:cond delay="0"/>
                                          </p:stCondLst>
                                        </p:cTn>
                                        <p:tgtEl>
                                          <p:spTgt spid="4"/>
                                        </p:tgtEl>
                                        <p:attrNameLst>
                                          <p:attrName>style.visibility</p:attrName>
                                        </p:attrNameLst>
                                      </p:cBhvr>
                                      <p:to>
                                        <p:strVal val="visible"/>
                                      </p:to>
                                    </p:set>
                                  </p:childTnLst>
                                </p:cTn>
                              </p:par>
                            </p:childTnLst>
                          </p:cTn>
                        </p:par>
                      </p:childTnLst>
                    </p:cTn>
                  </p:par>
                  <p:par>
                    <p:cTn id="538" fill="hold">
                      <p:stCondLst>
                        <p:cond delay="indefinite"/>
                      </p:stCondLst>
                      <p:childTnLst>
                        <p:par>
                          <p:cTn id="539" fill="hold">
                            <p:stCondLst>
                              <p:cond delay="0"/>
                            </p:stCondLst>
                            <p:childTnLst>
                              <p:par>
                                <p:cTn id="540" presetID="1" presetClass="entr" presetSubtype="0" fill="hold" grpId="0" nodeType="clickEffect">
                                  <p:stCondLst>
                                    <p:cond delay="0"/>
                                  </p:stCondLst>
                                  <p:childTnLst>
                                    <p:set>
                                      <p:cBhvr>
                                        <p:cTn id="541" dur="1" fill="hold">
                                          <p:stCondLst>
                                            <p:cond delay="0"/>
                                          </p:stCondLst>
                                        </p:cTn>
                                        <p:tgtEl>
                                          <p:spTgt spid="146"/>
                                        </p:tgtEl>
                                        <p:attrNameLst>
                                          <p:attrName>style.visibility</p:attrName>
                                        </p:attrNameLst>
                                      </p:cBhvr>
                                      <p:to>
                                        <p:strVal val="visible"/>
                                      </p:to>
                                    </p:set>
                                  </p:childTnLst>
                                </p:cTn>
                              </p:par>
                            </p:childTnLst>
                          </p:cTn>
                        </p:par>
                      </p:childTnLst>
                    </p:cTn>
                  </p:par>
                  <p:par>
                    <p:cTn id="542" fill="hold">
                      <p:stCondLst>
                        <p:cond delay="indefinite"/>
                      </p:stCondLst>
                      <p:childTnLst>
                        <p:par>
                          <p:cTn id="543" fill="hold">
                            <p:stCondLst>
                              <p:cond delay="0"/>
                            </p:stCondLst>
                            <p:childTnLst>
                              <p:par>
                                <p:cTn id="544" presetID="1" presetClass="entr" presetSubtype="0" fill="hold" nodeType="clickEffect">
                                  <p:stCondLst>
                                    <p:cond delay="0"/>
                                  </p:stCondLst>
                                  <p:childTnLst>
                                    <p:set>
                                      <p:cBhvr>
                                        <p:cTn id="545" dur="1" fill="hold">
                                          <p:stCondLst>
                                            <p:cond delay="0"/>
                                          </p:stCondLst>
                                        </p:cTn>
                                        <p:tgtEl>
                                          <p:spTgt spid="147"/>
                                        </p:tgtEl>
                                        <p:attrNameLst>
                                          <p:attrName>style.visibility</p:attrName>
                                        </p:attrNameLst>
                                      </p:cBhvr>
                                      <p:to>
                                        <p:strVal val="visible"/>
                                      </p:to>
                                    </p:set>
                                  </p:childTnLst>
                                </p:cTn>
                              </p:par>
                              <p:par>
                                <p:cTn id="546" presetID="1" presetClass="entr" presetSubtype="0" fill="hold" nodeType="withEffect">
                                  <p:stCondLst>
                                    <p:cond delay="0"/>
                                  </p:stCondLst>
                                  <p:childTnLst>
                                    <p:set>
                                      <p:cBhvr>
                                        <p:cTn id="547" dur="1" fill="hold">
                                          <p:stCondLst>
                                            <p:cond delay="0"/>
                                          </p:stCondLst>
                                        </p:cTn>
                                        <p:tgtEl>
                                          <p:spTgt spid="1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2" grpId="0"/>
      <p:bldP spid="154" grpId="0" animBg="1"/>
      <p:bldP spid="154" grpId="1" animBg="1"/>
      <p:bldP spid="155" grpId="0" animBg="1"/>
      <p:bldP spid="155" grpId="1" animBg="1"/>
      <p:bldP spid="3" grpId="0"/>
      <p:bldP spid="7" grpId="0"/>
      <p:bldP spid="11" grpId="0"/>
      <p:bldP spid="12" grpId="0"/>
      <p:bldP spid="13" grpId="0"/>
      <p:bldP spid="46" grpId="0"/>
      <p:bldP spid="47" grpId="0"/>
      <p:bldP spid="83" grpId="0" animBg="1"/>
      <p:bldP spid="83" grpId="1" animBg="1"/>
      <p:bldP spid="102" grpId="0" animBg="1"/>
      <p:bldP spid="102" grpId="1" animBg="1"/>
      <p:bldP spid="103" grpId="0"/>
      <p:bldP spid="103" grpId="1"/>
      <p:bldP spid="104" grpId="0"/>
      <p:bldP spid="104" grpId="1"/>
      <p:bldP spid="105" grpId="0" animBg="1"/>
      <p:bldP spid="105" grpId="1" animBg="1"/>
      <p:bldP spid="106" grpId="0"/>
      <p:bldP spid="107" grpId="0"/>
      <p:bldP spid="108" grpId="0"/>
      <p:bldP spid="109" grpId="0"/>
      <p:bldP spid="110" grpId="0"/>
      <p:bldP spid="111" grpId="0"/>
      <p:bldP spid="112" grpId="0"/>
      <p:bldP spid="113" grpId="0"/>
      <p:bldP spid="114" grpId="0"/>
      <p:bldP spid="115" grpId="0"/>
      <p:bldP spid="116" grpId="0"/>
      <p:bldP spid="117" grpId="0"/>
      <p:bldP spid="118" grpId="0"/>
      <p:bldP spid="119" grpId="0"/>
      <p:bldP spid="120" grpId="0"/>
      <p:bldP spid="121" grpId="0"/>
      <p:bldP spid="122" grpId="0"/>
      <p:bldP spid="126" grpId="0" animBg="1"/>
      <p:bldP spid="126" grpId="1" animBg="1"/>
      <p:bldP spid="127" grpId="0"/>
      <p:bldP spid="127" grpId="1"/>
      <p:bldP spid="128" grpId="0"/>
      <p:bldP spid="128" grpId="1"/>
      <p:bldP spid="129" grpId="0" animBg="1"/>
      <p:bldP spid="129" grpId="1" animBg="1"/>
      <p:bldP spid="130" grpId="0" animBg="1"/>
      <p:bldP spid="130" grpId="1" animBg="1"/>
      <p:bldP spid="131" grpId="0"/>
      <p:bldP spid="132" grpId="0"/>
      <p:bldP spid="133" grpId="0"/>
      <p:bldP spid="134" grpId="0"/>
      <p:bldP spid="135" grpId="0"/>
      <p:bldP spid="136" grpId="0"/>
      <p:bldP spid="137" grpId="0"/>
      <p:bldP spid="141" grpId="0" animBg="1"/>
      <p:bldP spid="141" grpId="1" animBg="1"/>
      <p:bldP spid="142" grpId="0"/>
      <p:bldP spid="142" grpId="1"/>
      <p:bldP spid="143" grpId="0"/>
      <p:bldP spid="143" grpId="1"/>
      <p:bldP spid="144" grpId="0" animBg="1"/>
      <p:bldP spid="144" grpId="1" animBg="1"/>
      <p:bldP spid="145" grpId="0" animBg="1"/>
      <p:bldP spid="145" grpId="1" animBg="1"/>
      <p:bldP spid="158" grpId="0"/>
      <p:bldP spid="159" grpId="0"/>
      <p:bldP spid="160" grpId="0"/>
      <p:bldP spid="161" grpId="0"/>
      <p:bldP spid="162" grpId="0"/>
      <p:bldP spid="163" grpId="0"/>
      <p:bldP spid="164" grpId="0"/>
      <p:bldP spid="165" grpId="0"/>
      <p:bldP spid="166" grpId="0"/>
      <p:bldP spid="167" grpId="0"/>
      <p:bldP spid="168" grpId="0"/>
      <p:bldP spid="169" grpId="0"/>
      <p:bldP spid="170" grpId="0"/>
      <p:bldP spid="171" grpId="0"/>
      <p:bldP spid="172" grpId="0"/>
      <p:bldP spid="173" grpId="0"/>
      <p:bldP spid="174" grpId="0"/>
      <p:bldP spid="175" grpId="0"/>
      <p:bldP spid="176" grpId="0"/>
      <p:bldP spid="177" grpId="0"/>
      <p:bldP spid="178" grpId="0"/>
      <p:bldP spid="179" grpId="0"/>
      <p:bldP spid="180" grpId="0"/>
      <p:bldP spid="181" grpId="0"/>
      <p:bldP spid="186" grpId="0"/>
      <p:bldP spid="187" grpId="0"/>
      <p:bldP spid="190" grpId="0"/>
      <p:bldP spid="193" grpId="0"/>
      <p:bldP spid="201" grpId="0"/>
      <p:bldP spid="202" grpId="0"/>
      <p:bldP spid="203" grpId="0"/>
      <p:bldP spid="204" grpId="0"/>
      <p:bldP spid="205" grpId="0" animBg="1"/>
      <p:bldP spid="205" grpId="1" animBg="1"/>
      <p:bldP spid="217" grpId="0"/>
      <p:bldP spid="218" grpId="0"/>
      <p:bldP spid="219" grpId="0"/>
      <p:bldP spid="224" grpId="0"/>
      <p:bldP spid="224" grpId="1"/>
      <p:bldP spid="227" grpId="0"/>
      <p:bldP spid="228" grpId="0"/>
      <p:bldP spid="229" grpId="0" animBg="1"/>
      <p:bldP spid="229" grpId="1" animBg="1"/>
      <p:bldP spid="230" grpId="0" animBg="1"/>
      <p:bldP spid="230" grpId="1" animBg="1"/>
      <p:bldP spid="235" grpId="0"/>
      <p:bldP spid="236" grpId="0"/>
      <p:bldP spid="237" grpId="0"/>
      <p:bldP spid="146" grpId="0"/>
      <p:bldP spid="156" grpId="0"/>
      <p:bldP spid="157" grpId="0"/>
      <p:bldP spid="183"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86200" y="2387084"/>
            <a:ext cx="1371600" cy="369332"/>
          </a:xfrm>
          <a:prstGeom prst="rect">
            <a:avLst/>
          </a:prstGeom>
          <a:noFill/>
        </p:spPr>
        <p:txBody>
          <a:bodyPr wrap="square" rtlCol="0">
            <a:spAutoFit/>
          </a:bodyPr>
          <a:lstStyle/>
          <a:p>
            <a:r>
              <a:rPr lang="en-US" dirty="0" smtClean="0">
                <a:solidFill>
                  <a:prstClr val="black"/>
                </a:solidFill>
              </a:rPr>
              <a:t>Module 21</a:t>
            </a:r>
            <a:endParaRPr lang="en-US" dirty="0">
              <a:solidFill>
                <a:prstClr val="black"/>
              </a:solidFill>
            </a:endParaRPr>
          </a:p>
        </p:txBody>
      </p:sp>
    </p:spTree>
    <p:extLst>
      <p:ext uri="{BB962C8B-B14F-4D97-AF65-F5344CB8AC3E}">
        <p14:creationId xmlns:p14="http://schemas.microsoft.com/office/powerpoint/2010/main" val="2721541103"/>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 name="Rounded Rectangle 244"/>
          <p:cNvSpPr/>
          <p:nvPr/>
        </p:nvSpPr>
        <p:spPr>
          <a:xfrm>
            <a:off x="2272959" y="2047265"/>
            <a:ext cx="645678" cy="313443"/>
          </a:xfrm>
          <a:prstGeom prst="roundRect">
            <a:avLst/>
          </a:prstGeom>
          <a:gradFill flip="none" rotWithShape="1">
            <a:gsLst>
              <a:gs pos="0">
                <a:srgbClr val="9900FF">
                  <a:tint val="66000"/>
                  <a:satMod val="160000"/>
                </a:srgbClr>
              </a:gs>
              <a:gs pos="50000">
                <a:srgbClr val="9900FF">
                  <a:tint val="44500"/>
                  <a:satMod val="160000"/>
                </a:srgbClr>
              </a:gs>
              <a:gs pos="100000">
                <a:srgbClr val="9900FF">
                  <a:tint val="23500"/>
                  <a:satMod val="160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43" name="Rounded Rectangle 242"/>
          <p:cNvSpPr/>
          <p:nvPr/>
        </p:nvSpPr>
        <p:spPr>
          <a:xfrm>
            <a:off x="1208323" y="2087441"/>
            <a:ext cx="419104" cy="259044"/>
          </a:xfrm>
          <a:prstGeom prst="roundRect">
            <a:avLst/>
          </a:prstGeom>
          <a:gradFill flip="none" rotWithShape="1">
            <a:gsLst>
              <a:gs pos="0">
                <a:srgbClr val="9900FF">
                  <a:tint val="66000"/>
                  <a:satMod val="160000"/>
                </a:srgbClr>
              </a:gs>
              <a:gs pos="50000">
                <a:srgbClr val="9900FF">
                  <a:tint val="44500"/>
                  <a:satMod val="160000"/>
                </a:srgbClr>
              </a:gs>
              <a:gs pos="100000">
                <a:srgbClr val="9900FF">
                  <a:tint val="23500"/>
                  <a:satMod val="160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47" name="Rounded Rectangle 146"/>
          <p:cNvSpPr/>
          <p:nvPr/>
        </p:nvSpPr>
        <p:spPr>
          <a:xfrm>
            <a:off x="2182959" y="1396653"/>
            <a:ext cx="193887" cy="184404"/>
          </a:xfrm>
          <a:prstGeom prst="roundRect">
            <a:avLst/>
          </a:prstGeom>
          <a:gradFill flip="none" rotWithShape="1">
            <a:gsLst>
              <a:gs pos="0">
                <a:srgbClr val="9900FF">
                  <a:tint val="66000"/>
                  <a:satMod val="160000"/>
                </a:srgbClr>
              </a:gs>
              <a:gs pos="50000">
                <a:srgbClr val="9900FF">
                  <a:tint val="44500"/>
                  <a:satMod val="160000"/>
                </a:srgbClr>
              </a:gs>
              <a:gs pos="100000">
                <a:srgbClr val="9900FF">
                  <a:tint val="23500"/>
                  <a:satMod val="160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84" name="Rounded Rectangle 183"/>
          <p:cNvSpPr/>
          <p:nvPr/>
        </p:nvSpPr>
        <p:spPr>
          <a:xfrm>
            <a:off x="2893024" y="1395674"/>
            <a:ext cx="193887" cy="184404"/>
          </a:xfrm>
          <a:prstGeom prst="roundRect">
            <a:avLst/>
          </a:prstGeom>
          <a:gradFill flip="none" rotWithShape="1">
            <a:gsLst>
              <a:gs pos="0">
                <a:srgbClr val="9900FF">
                  <a:tint val="66000"/>
                  <a:satMod val="160000"/>
                </a:srgbClr>
              </a:gs>
              <a:gs pos="50000">
                <a:srgbClr val="9900FF">
                  <a:tint val="44500"/>
                  <a:satMod val="160000"/>
                </a:srgbClr>
              </a:gs>
              <a:gs pos="100000">
                <a:srgbClr val="9900FF">
                  <a:tint val="23500"/>
                  <a:satMod val="160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 name="Rectangle 2"/>
          <p:cNvSpPr/>
          <p:nvPr/>
        </p:nvSpPr>
        <p:spPr>
          <a:xfrm>
            <a:off x="457200" y="775216"/>
            <a:ext cx="457200"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pPr algn="just"/>
            <a:r>
              <a:rPr lang="en-US" dirty="0" smtClean="0">
                <a:solidFill>
                  <a:srgbClr val="CC00CC"/>
                </a:solidFill>
                <a:latin typeface="Cambria Math" panose="02040503050406030204" pitchFamily="18" charset="0"/>
                <a:ea typeface="Cambria Math" panose="02040503050406030204" pitchFamily="18" charset="0"/>
              </a:rPr>
              <a:t>9.</a:t>
            </a:r>
          </a:p>
        </p:txBody>
      </p:sp>
      <p:sp>
        <p:nvSpPr>
          <p:cNvPr id="7" name="Rectangle 6"/>
          <p:cNvSpPr/>
          <p:nvPr/>
        </p:nvSpPr>
        <p:spPr>
          <a:xfrm>
            <a:off x="914411" y="775216"/>
            <a:ext cx="4155613"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pPr algn="just"/>
            <a:r>
              <a:rPr lang="en-US" dirty="0" smtClean="0">
                <a:solidFill>
                  <a:srgbClr val="CC00CC"/>
                </a:solidFill>
                <a:latin typeface="Cambria Math" panose="02040503050406030204" pitchFamily="18" charset="0"/>
                <a:ea typeface="Cambria Math" panose="02040503050406030204" pitchFamily="18" charset="0"/>
              </a:rPr>
              <a:t>3(5z – 7) – 2(9z – 11) = </a:t>
            </a:r>
            <a:r>
              <a:rPr lang="en-US" dirty="0">
                <a:solidFill>
                  <a:srgbClr val="CC00CC"/>
                </a:solidFill>
                <a:latin typeface="Cambria Math" panose="02040503050406030204" pitchFamily="18" charset="0"/>
                <a:ea typeface="Cambria Math" panose="02040503050406030204" pitchFamily="18" charset="0"/>
              </a:rPr>
              <a:t>4(8z – </a:t>
            </a:r>
            <a:r>
              <a:rPr lang="en-US" dirty="0" smtClean="0">
                <a:solidFill>
                  <a:srgbClr val="CC00CC"/>
                </a:solidFill>
                <a:latin typeface="Cambria Math" panose="02040503050406030204" pitchFamily="18" charset="0"/>
                <a:ea typeface="Cambria Math" panose="02040503050406030204" pitchFamily="18" charset="0"/>
              </a:rPr>
              <a:t>13) </a:t>
            </a:r>
            <a:r>
              <a:rPr lang="en-US" dirty="0">
                <a:solidFill>
                  <a:srgbClr val="CC00CC"/>
                </a:solidFill>
                <a:latin typeface="Cambria Math" panose="02040503050406030204" pitchFamily="18" charset="0"/>
                <a:ea typeface="Cambria Math" panose="02040503050406030204" pitchFamily="18" charset="0"/>
              </a:rPr>
              <a:t>–</a:t>
            </a:r>
            <a:r>
              <a:rPr lang="en-US" dirty="0" smtClean="0">
                <a:solidFill>
                  <a:srgbClr val="CC00CC"/>
                </a:solidFill>
                <a:latin typeface="Cambria Math" panose="02040503050406030204" pitchFamily="18" charset="0"/>
                <a:ea typeface="Cambria Math" panose="02040503050406030204" pitchFamily="18" charset="0"/>
              </a:rPr>
              <a:t> 17</a:t>
            </a:r>
          </a:p>
        </p:txBody>
      </p:sp>
      <p:sp>
        <p:nvSpPr>
          <p:cNvPr id="11" name="Rectangle 10"/>
          <p:cNvSpPr/>
          <p:nvPr/>
        </p:nvSpPr>
        <p:spPr>
          <a:xfrm>
            <a:off x="1143000" y="1288018"/>
            <a:ext cx="1210116"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r>
              <a:rPr lang="en-US" dirty="0">
                <a:solidFill>
                  <a:prstClr val="black"/>
                </a:solidFill>
                <a:latin typeface="Cambria Math" panose="02040503050406030204" pitchFamily="18" charset="0"/>
                <a:ea typeface="Cambria Math" panose="02040503050406030204" pitchFamily="18" charset="0"/>
              </a:rPr>
              <a:t>3(5z – 7)</a:t>
            </a:r>
            <a:endParaRPr lang="en-US" dirty="0" smtClean="0">
              <a:solidFill>
                <a:prstClr val="black"/>
              </a:solidFill>
              <a:latin typeface="Cambria Math" panose="02040503050406030204" pitchFamily="18" charset="0"/>
              <a:ea typeface="Cambria Math" panose="02040503050406030204" pitchFamily="18" charset="0"/>
            </a:endParaRPr>
          </a:p>
        </p:txBody>
      </p:sp>
      <p:sp>
        <p:nvSpPr>
          <p:cNvPr id="12" name="Rectangle 11"/>
          <p:cNvSpPr/>
          <p:nvPr/>
        </p:nvSpPr>
        <p:spPr>
          <a:xfrm>
            <a:off x="2133619" y="1288018"/>
            <a:ext cx="362925"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r>
              <a:rPr lang="en-US" dirty="0" smtClean="0">
                <a:solidFill>
                  <a:prstClr val="black"/>
                </a:solidFill>
                <a:latin typeface="Cambria Math" panose="02040503050406030204" pitchFamily="18" charset="0"/>
                <a:ea typeface="Cambria Math" panose="02040503050406030204" pitchFamily="18" charset="0"/>
              </a:rPr>
              <a:t>–</a:t>
            </a:r>
          </a:p>
        </p:txBody>
      </p:sp>
      <p:sp>
        <p:nvSpPr>
          <p:cNvPr id="13" name="Rectangle 12"/>
          <p:cNvSpPr/>
          <p:nvPr/>
        </p:nvSpPr>
        <p:spPr>
          <a:xfrm>
            <a:off x="2286042" y="1288018"/>
            <a:ext cx="1389675"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r>
              <a:rPr lang="en-US" dirty="0">
                <a:solidFill>
                  <a:prstClr val="black"/>
                </a:solidFill>
                <a:latin typeface="Cambria Math" panose="02040503050406030204" pitchFamily="18" charset="0"/>
                <a:ea typeface="Cambria Math" panose="02040503050406030204" pitchFamily="18" charset="0"/>
              </a:rPr>
              <a:t>2 (9z – 11)</a:t>
            </a:r>
            <a:endParaRPr lang="en-US" dirty="0" smtClean="0">
              <a:solidFill>
                <a:prstClr val="black"/>
              </a:solidFill>
              <a:latin typeface="Cambria Math" panose="02040503050406030204" pitchFamily="18" charset="0"/>
              <a:ea typeface="Cambria Math" panose="02040503050406030204" pitchFamily="18" charset="0"/>
            </a:endParaRPr>
          </a:p>
        </p:txBody>
      </p:sp>
      <p:sp>
        <p:nvSpPr>
          <p:cNvPr id="46" name="Rectangle 45"/>
          <p:cNvSpPr/>
          <p:nvPr/>
        </p:nvSpPr>
        <p:spPr>
          <a:xfrm>
            <a:off x="3361802" y="1276350"/>
            <a:ext cx="362925"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r>
              <a:rPr lang="en-US" dirty="0" smtClean="0">
                <a:solidFill>
                  <a:prstClr val="black"/>
                </a:solidFill>
                <a:latin typeface="Cambria Math" panose="02040503050406030204" pitchFamily="18" charset="0"/>
                <a:ea typeface="Cambria Math" panose="02040503050406030204" pitchFamily="18" charset="0"/>
              </a:rPr>
              <a:t>=</a:t>
            </a:r>
          </a:p>
        </p:txBody>
      </p:sp>
      <p:sp>
        <p:nvSpPr>
          <p:cNvPr id="47" name="Rectangle 46"/>
          <p:cNvSpPr/>
          <p:nvPr/>
        </p:nvSpPr>
        <p:spPr>
          <a:xfrm>
            <a:off x="3572357" y="1276350"/>
            <a:ext cx="1485459"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pPr algn="just"/>
            <a:r>
              <a:rPr lang="en-US" dirty="0">
                <a:solidFill>
                  <a:prstClr val="black"/>
                </a:solidFill>
                <a:latin typeface="Cambria Math" panose="02040503050406030204" pitchFamily="18" charset="0"/>
                <a:ea typeface="Cambria Math" panose="02040503050406030204" pitchFamily="18" charset="0"/>
              </a:rPr>
              <a:t>4 (8z – 13)</a:t>
            </a:r>
          </a:p>
        </p:txBody>
      </p:sp>
      <p:sp>
        <p:nvSpPr>
          <p:cNvPr id="83" name="Curved Down Arrow 82"/>
          <p:cNvSpPr/>
          <p:nvPr/>
        </p:nvSpPr>
        <p:spPr>
          <a:xfrm rot="10800000" flipH="1" flipV="1">
            <a:off x="1310279" y="1208356"/>
            <a:ext cx="335955" cy="136029"/>
          </a:xfrm>
          <a:prstGeom prst="curvedDownArrow">
            <a:avLst/>
          </a:prstGeom>
          <a:solidFill>
            <a:srgbClr val="FFFF00"/>
          </a:solid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black"/>
              </a:solidFill>
              <a:latin typeface="Bookman Old Style" panose="02050604050505020204" pitchFamily="18" charset="0"/>
            </a:endParaRPr>
          </a:p>
        </p:txBody>
      </p:sp>
      <p:sp>
        <p:nvSpPr>
          <p:cNvPr id="105" name="Curved Down Arrow 104"/>
          <p:cNvSpPr/>
          <p:nvPr/>
        </p:nvSpPr>
        <p:spPr>
          <a:xfrm rot="10800000" flipH="1" flipV="1">
            <a:off x="1319817" y="1234416"/>
            <a:ext cx="720151" cy="149632"/>
          </a:xfrm>
          <a:prstGeom prst="curvedDownArrow">
            <a:avLst/>
          </a:prstGeom>
          <a:solidFill>
            <a:srgbClr val="FFFF00"/>
          </a:solid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black"/>
              </a:solidFill>
              <a:latin typeface="Bookman Old Style" panose="02050604050505020204" pitchFamily="18" charset="0"/>
            </a:endParaRPr>
          </a:p>
        </p:txBody>
      </p:sp>
      <p:sp>
        <p:nvSpPr>
          <p:cNvPr id="106" name="Rectangle 105"/>
          <p:cNvSpPr/>
          <p:nvPr/>
        </p:nvSpPr>
        <p:spPr>
          <a:xfrm>
            <a:off x="1143000" y="1657350"/>
            <a:ext cx="457200" cy="369332"/>
          </a:xfrm>
          <a:prstGeom prst="rect">
            <a:avLst/>
          </a:prstGeom>
        </p:spPr>
        <p:txBody>
          <a:bodyPr wrap="square">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3</a:t>
            </a:r>
            <a:endParaRPr lang="en-US" i="1" dirty="0">
              <a:solidFill>
                <a:prstClr val="black"/>
              </a:solidFill>
              <a:latin typeface="Bookman Old Style" panose="02050604050505020204" pitchFamily="18" charset="0"/>
              <a:ea typeface="Cambria Math" panose="02040503050406030204" pitchFamily="18" charset="0"/>
              <a:cs typeface="Arial" pitchFamily="34" charset="0"/>
            </a:endParaRPr>
          </a:p>
        </p:txBody>
      </p:sp>
      <p:sp>
        <p:nvSpPr>
          <p:cNvPr id="107" name="Rectangle 106"/>
          <p:cNvSpPr/>
          <p:nvPr/>
        </p:nvSpPr>
        <p:spPr>
          <a:xfrm>
            <a:off x="1676400" y="1657350"/>
            <a:ext cx="431944" cy="369332"/>
          </a:xfrm>
          <a:prstGeom prst="rect">
            <a:avLst/>
          </a:prstGeom>
        </p:spPr>
        <p:txBody>
          <a:bodyPr wrap="square">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5z</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08" name="Rectangle 107"/>
          <p:cNvSpPr/>
          <p:nvPr/>
        </p:nvSpPr>
        <p:spPr>
          <a:xfrm>
            <a:off x="1371600" y="1657350"/>
            <a:ext cx="357790" cy="369332"/>
          </a:xfrm>
          <a:prstGeom prst="rect">
            <a:avLst/>
          </a:prstGeom>
        </p:spPr>
        <p:txBody>
          <a:bodyPr wrap="none">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09" name="Rectangle 108"/>
          <p:cNvSpPr/>
          <p:nvPr/>
        </p:nvSpPr>
        <p:spPr>
          <a:xfrm>
            <a:off x="2004223" y="1657350"/>
            <a:ext cx="300082" cy="369332"/>
          </a:xfrm>
          <a:prstGeom prst="rect">
            <a:avLst/>
          </a:prstGeom>
        </p:spPr>
        <p:txBody>
          <a:bodyPr wrap="none">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10" name="Rectangle 109"/>
          <p:cNvSpPr/>
          <p:nvPr/>
        </p:nvSpPr>
        <p:spPr>
          <a:xfrm>
            <a:off x="2214202" y="1657350"/>
            <a:ext cx="312906" cy="369332"/>
          </a:xfrm>
          <a:prstGeom prst="rect">
            <a:avLst/>
          </a:prstGeom>
        </p:spPr>
        <p:txBody>
          <a:bodyPr wrap="none">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3</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11" name="Rectangle 110"/>
          <p:cNvSpPr/>
          <p:nvPr/>
        </p:nvSpPr>
        <p:spPr>
          <a:xfrm>
            <a:off x="3042635" y="1657350"/>
            <a:ext cx="300082" cy="369332"/>
          </a:xfrm>
          <a:prstGeom prst="rect">
            <a:avLst/>
          </a:prstGeom>
        </p:spPr>
        <p:txBody>
          <a:bodyPr wrap="none">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12" name="Rectangle 111"/>
          <p:cNvSpPr/>
          <p:nvPr/>
        </p:nvSpPr>
        <p:spPr>
          <a:xfrm>
            <a:off x="2496400" y="1657350"/>
            <a:ext cx="349776" cy="369332"/>
          </a:xfrm>
          <a:prstGeom prst="rect">
            <a:avLst/>
          </a:prstGeom>
        </p:spPr>
        <p:txBody>
          <a:bodyPr wrap="none">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13" name="Rectangle 112"/>
          <p:cNvSpPr/>
          <p:nvPr/>
        </p:nvSpPr>
        <p:spPr>
          <a:xfrm>
            <a:off x="2795227" y="1657350"/>
            <a:ext cx="312906" cy="369332"/>
          </a:xfrm>
          <a:prstGeom prst="rect">
            <a:avLst/>
          </a:prstGeom>
        </p:spPr>
        <p:txBody>
          <a:bodyPr wrap="none">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7</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14" name="TextBox 113"/>
          <p:cNvSpPr txBox="1"/>
          <p:nvPr/>
        </p:nvSpPr>
        <p:spPr>
          <a:xfrm>
            <a:off x="762000" y="1657350"/>
            <a:ext cx="384048" cy="369332"/>
          </a:xfrm>
          <a:prstGeom prst="rect">
            <a:avLst/>
          </a:prstGeom>
          <a:noFill/>
        </p:spPr>
        <p:txBody>
          <a:bodyPr wrap="none" rtlCol="0">
            <a:spAutoFit/>
          </a:bodyPr>
          <a:lstStyle/>
          <a:p>
            <a:r>
              <a:rPr lang="en-US" dirty="0">
                <a:solidFill>
                  <a:prstClr val="black"/>
                </a:solidFill>
                <a:latin typeface="Cambria Math" panose="02040503050406030204" pitchFamily="18" charset="0"/>
                <a:ea typeface="Cambria Math" panose="02040503050406030204" pitchFamily="18" charset="0"/>
                <a:cs typeface="Arial" pitchFamily="34" charset="0"/>
                <a:sym typeface="Symbol"/>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15" name="Rectangle 114"/>
          <p:cNvSpPr/>
          <p:nvPr/>
        </p:nvSpPr>
        <p:spPr>
          <a:xfrm>
            <a:off x="3279776" y="1657350"/>
            <a:ext cx="377851" cy="369332"/>
          </a:xfrm>
          <a:prstGeom prst="rect">
            <a:avLst/>
          </a:prstGeom>
        </p:spPr>
        <p:txBody>
          <a:bodyPr wrap="square">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2</a:t>
            </a:r>
            <a:endParaRPr lang="en-US" i="1" dirty="0">
              <a:solidFill>
                <a:prstClr val="black"/>
              </a:solidFill>
              <a:latin typeface="Bookman Old Style" panose="02050604050505020204" pitchFamily="18" charset="0"/>
              <a:ea typeface="Cambria Math" panose="02040503050406030204" pitchFamily="18" charset="0"/>
              <a:cs typeface="Arial" pitchFamily="34" charset="0"/>
            </a:endParaRPr>
          </a:p>
        </p:txBody>
      </p:sp>
      <p:sp>
        <p:nvSpPr>
          <p:cNvPr id="116" name="Rectangle 115"/>
          <p:cNvSpPr/>
          <p:nvPr/>
        </p:nvSpPr>
        <p:spPr>
          <a:xfrm>
            <a:off x="3857625" y="1657350"/>
            <a:ext cx="459566" cy="369332"/>
          </a:xfrm>
          <a:prstGeom prst="rect">
            <a:avLst/>
          </a:prstGeom>
        </p:spPr>
        <p:txBody>
          <a:bodyPr wrap="square">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9z</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17" name="Rectangle 116"/>
          <p:cNvSpPr/>
          <p:nvPr/>
        </p:nvSpPr>
        <p:spPr>
          <a:xfrm>
            <a:off x="3581400" y="1657350"/>
            <a:ext cx="357790" cy="369332"/>
          </a:xfrm>
          <a:prstGeom prst="rect">
            <a:avLst/>
          </a:prstGeom>
        </p:spPr>
        <p:txBody>
          <a:bodyPr wrap="none">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18" name="Rectangle 117"/>
          <p:cNvSpPr/>
          <p:nvPr/>
        </p:nvSpPr>
        <p:spPr>
          <a:xfrm>
            <a:off x="4185667" y="1640443"/>
            <a:ext cx="357790" cy="369332"/>
          </a:xfrm>
          <a:prstGeom prst="rect">
            <a:avLst/>
          </a:prstGeom>
        </p:spPr>
        <p:txBody>
          <a:bodyPr wrap="none">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19" name="Rectangle 118"/>
          <p:cNvSpPr/>
          <p:nvPr/>
        </p:nvSpPr>
        <p:spPr>
          <a:xfrm>
            <a:off x="4487694" y="1657350"/>
            <a:ext cx="312906" cy="369332"/>
          </a:xfrm>
          <a:prstGeom prst="rect">
            <a:avLst/>
          </a:prstGeom>
        </p:spPr>
        <p:txBody>
          <a:bodyPr wrap="none">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2</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20" name="Rectangle 119"/>
          <p:cNvSpPr/>
          <p:nvPr/>
        </p:nvSpPr>
        <p:spPr>
          <a:xfrm>
            <a:off x="5307260" y="1657350"/>
            <a:ext cx="357790" cy="369332"/>
          </a:xfrm>
          <a:prstGeom prst="rect">
            <a:avLst/>
          </a:prstGeom>
        </p:spPr>
        <p:txBody>
          <a:bodyPr wrap="none">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21" name="Rectangle 120"/>
          <p:cNvSpPr/>
          <p:nvPr/>
        </p:nvSpPr>
        <p:spPr>
          <a:xfrm>
            <a:off x="4707999" y="1657350"/>
            <a:ext cx="349776" cy="369332"/>
          </a:xfrm>
          <a:prstGeom prst="rect">
            <a:avLst/>
          </a:prstGeom>
        </p:spPr>
        <p:txBody>
          <a:bodyPr wrap="none">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22" name="Rectangle 121"/>
          <p:cNvSpPr/>
          <p:nvPr/>
        </p:nvSpPr>
        <p:spPr>
          <a:xfrm>
            <a:off x="4957402" y="1657350"/>
            <a:ext cx="441146" cy="369332"/>
          </a:xfrm>
          <a:prstGeom prst="rect">
            <a:avLst/>
          </a:prstGeom>
        </p:spPr>
        <p:txBody>
          <a:bodyPr wrap="none">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11</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29" name="Curved Down Arrow 128"/>
          <p:cNvSpPr/>
          <p:nvPr/>
        </p:nvSpPr>
        <p:spPr>
          <a:xfrm rot="10800000" flipH="1" flipV="1">
            <a:off x="2470762" y="1181121"/>
            <a:ext cx="335955" cy="136029"/>
          </a:xfrm>
          <a:prstGeom prst="curvedDownArrow">
            <a:avLst/>
          </a:prstGeom>
          <a:solidFill>
            <a:srgbClr val="FFFF00"/>
          </a:solid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black"/>
              </a:solidFill>
              <a:latin typeface="Bookman Old Style" panose="02050604050505020204" pitchFamily="18" charset="0"/>
            </a:endParaRPr>
          </a:p>
        </p:txBody>
      </p:sp>
      <p:sp>
        <p:nvSpPr>
          <p:cNvPr id="130" name="Curved Down Arrow 129"/>
          <p:cNvSpPr/>
          <p:nvPr/>
        </p:nvSpPr>
        <p:spPr>
          <a:xfrm rot="10800000" flipH="1" flipV="1">
            <a:off x="2484421" y="1207181"/>
            <a:ext cx="654683" cy="149632"/>
          </a:xfrm>
          <a:prstGeom prst="curvedDownArrow">
            <a:avLst/>
          </a:prstGeom>
          <a:solidFill>
            <a:srgbClr val="FFFF00"/>
          </a:solid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black"/>
              </a:solidFill>
              <a:latin typeface="Bookman Old Style" panose="02050604050505020204" pitchFamily="18" charset="0"/>
            </a:endParaRPr>
          </a:p>
        </p:txBody>
      </p:sp>
      <p:sp>
        <p:nvSpPr>
          <p:cNvPr id="131" name="Rectangle 130"/>
          <p:cNvSpPr/>
          <p:nvPr/>
        </p:nvSpPr>
        <p:spPr>
          <a:xfrm>
            <a:off x="5564435" y="1657350"/>
            <a:ext cx="457200" cy="369332"/>
          </a:xfrm>
          <a:prstGeom prst="rect">
            <a:avLst/>
          </a:prstGeom>
        </p:spPr>
        <p:txBody>
          <a:bodyPr wrap="square">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4</a:t>
            </a:r>
            <a:endParaRPr lang="en-US" i="1" dirty="0">
              <a:solidFill>
                <a:prstClr val="black"/>
              </a:solidFill>
              <a:latin typeface="Bookman Old Style" panose="02050604050505020204" pitchFamily="18" charset="0"/>
              <a:ea typeface="Cambria Math" panose="02040503050406030204" pitchFamily="18" charset="0"/>
              <a:cs typeface="Arial" pitchFamily="34" charset="0"/>
            </a:endParaRPr>
          </a:p>
        </p:txBody>
      </p:sp>
      <p:sp>
        <p:nvSpPr>
          <p:cNvPr id="132" name="Rectangle 131"/>
          <p:cNvSpPr/>
          <p:nvPr/>
        </p:nvSpPr>
        <p:spPr>
          <a:xfrm>
            <a:off x="6126410" y="1657350"/>
            <a:ext cx="426380" cy="369332"/>
          </a:xfrm>
          <a:prstGeom prst="rect">
            <a:avLst/>
          </a:prstGeom>
        </p:spPr>
        <p:txBody>
          <a:bodyPr wrap="square">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8z</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33" name="Rectangle 132"/>
          <p:cNvSpPr/>
          <p:nvPr/>
        </p:nvSpPr>
        <p:spPr>
          <a:xfrm>
            <a:off x="5818831" y="1657350"/>
            <a:ext cx="357790" cy="369332"/>
          </a:xfrm>
          <a:prstGeom prst="rect">
            <a:avLst/>
          </a:prstGeom>
        </p:spPr>
        <p:txBody>
          <a:bodyPr wrap="none">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34" name="Rectangle 133"/>
          <p:cNvSpPr/>
          <p:nvPr/>
        </p:nvSpPr>
        <p:spPr>
          <a:xfrm>
            <a:off x="6457950" y="1657350"/>
            <a:ext cx="300082" cy="369332"/>
          </a:xfrm>
          <a:prstGeom prst="rect">
            <a:avLst/>
          </a:prstGeom>
        </p:spPr>
        <p:txBody>
          <a:bodyPr wrap="none">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35" name="Rectangle 134"/>
          <p:cNvSpPr/>
          <p:nvPr/>
        </p:nvSpPr>
        <p:spPr>
          <a:xfrm>
            <a:off x="6655765" y="1657350"/>
            <a:ext cx="312906" cy="369332"/>
          </a:xfrm>
          <a:prstGeom prst="rect">
            <a:avLst/>
          </a:prstGeom>
        </p:spPr>
        <p:txBody>
          <a:bodyPr wrap="none">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4</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36" name="Rectangle 135"/>
          <p:cNvSpPr/>
          <p:nvPr/>
        </p:nvSpPr>
        <p:spPr>
          <a:xfrm>
            <a:off x="6901558" y="1657350"/>
            <a:ext cx="349776" cy="369332"/>
          </a:xfrm>
          <a:prstGeom prst="rect">
            <a:avLst/>
          </a:prstGeom>
        </p:spPr>
        <p:txBody>
          <a:bodyPr wrap="none">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37" name="Rectangle 136"/>
          <p:cNvSpPr/>
          <p:nvPr/>
        </p:nvSpPr>
        <p:spPr>
          <a:xfrm>
            <a:off x="7150961" y="1657350"/>
            <a:ext cx="441146" cy="369332"/>
          </a:xfrm>
          <a:prstGeom prst="rect">
            <a:avLst/>
          </a:prstGeom>
        </p:spPr>
        <p:txBody>
          <a:bodyPr wrap="none">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13</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44" name="Curved Down Arrow 143"/>
          <p:cNvSpPr/>
          <p:nvPr/>
        </p:nvSpPr>
        <p:spPr>
          <a:xfrm rot="10800000" flipH="1" flipV="1">
            <a:off x="3733711" y="1200171"/>
            <a:ext cx="335955" cy="136029"/>
          </a:xfrm>
          <a:prstGeom prst="curvedDownArrow">
            <a:avLst/>
          </a:prstGeom>
          <a:solidFill>
            <a:srgbClr val="FFFF00"/>
          </a:solid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black"/>
              </a:solidFill>
              <a:latin typeface="Bookman Old Style" panose="02050604050505020204" pitchFamily="18" charset="0"/>
            </a:endParaRPr>
          </a:p>
        </p:txBody>
      </p:sp>
      <p:sp>
        <p:nvSpPr>
          <p:cNvPr id="145" name="Curved Down Arrow 144"/>
          <p:cNvSpPr/>
          <p:nvPr/>
        </p:nvSpPr>
        <p:spPr>
          <a:xfrm rot="10800000" flipH="1" flipV="1">
            <a:off x="3747403" y="1226210"/>
            <a:ext cx="654683" cy="149632"/>
          </a:xfrm>
          <a:prstGeom prst="curvedDownArrow">
            <a:avLst/>
          </a:prstGeom>
          <a:solidFill>
            <a:srgbClr val="FFFF00"/>
          </a:solid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black"/>
              </a:solidFill>
              <a:latin typeface="Bookman Old Style" panose="02050604050505020204" pitchFamily="18" charset="0"/>
            </a:endParaRPr>
          </a:p>
        </p:txBody>
      </p:sp>
      <p:sp>
        <p:nvSpPr>
          <p:cNvPr id="158" name="Rectangle 157"/>
          <p:cNvSpPr/>
          <p:nvPr/>
        </p:nvSpPr>
        <p:spPr>
          <a:xfrm>
            <a:off x="1143000" y="2018742"/>
            <a:ext cx="605058"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r>
              <a:rPr lang="en-US" dirty="0" smtClean="0">
                <a:solidFill>
                  <a:prstClr val="black"/>
                </a:solidFill>
                <a:latin typeface="Cambria Math" panose="02040503050406030204" pitchFamily="18" charset="0"/>
                <a:ea typeface="Cambria Math" panose="02040503050406030204" pitchFamily="18" charset="0"/>
              </a:rPr>
              <a:t>15z</a:t>
            </a:r>
          </a:p>
        </p:txBody>
      </p:sp>
      <p:sp>
        <p:nvSpPr>
          <p:cNvPr id="161" name="Rectangle 160"/>
          <p:cNvSpPr/>
          <p:nvPr/>
        </p:nvSpPr>
        <p:spPr>
          <a:xfrm>
            <a:off x="2200737" y="2018742"/>
            <a:ext cx="362925"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r>
              <a:rPr lang="en-US" dirty="0" smtClean="0">
                <a:solidFill>
                  <a:prstClr val="black"/>
                </a:solidFill>
                <a:latin typeface="Cambria Math" panose="02040503050406030204" pitchFamily="18" charset="0"/>
                <a:ea typeface="Cambria Math" panose="02040503050406030204" pitchFamily="18" charset="0"/>
              </a:rPr>
              <a:t>–</a:t>
            </a:r>
          </a:p>
        </p:txBody>
      </p:sp>
      <p:sp>
        <p:nvSpPr>
          <p:cNvPr id="162" name="Rectangle 161"/>
          <p:cNvSpPr/>
          <p:nvPr/>
        </p:nvSpPr>
        <p:spPr>
          <a:xfrm>
            <a:off x="2438419" y="2018742"/>
            <a:ext cx="700691"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pPr algn="just"/>
            <a:r>
              <a:rPr lang="en-US" dirty="0" smtClean="0">
                <a:solidFill>
                  <a:prstClr val="black"/>
                </a:solidFill>
                <a:latin typeface="Cambria Math" panose="02040503050406030204" pitchFamily="18" charset="0"/>
                <a:ea typeface="Cambria Math" panose="02040503050406030204" pitchFamily="18" charset="0"/>
              </a:rPr>
              <a:t>18z</a:t>
            </a:r>
            <a:endParaRPr lang="en-US" dirty="0">
              <a:solidFill>
                <a:prstClr val="black"/>
              </a:solidFill>
              <a:latin typeface="Cambria Math" panose="02040503050406030204" pitchFamily="18" charset="0"/>
              <a:ea typeface="Cambria Math" panose="02040503050406030204" pitchFamily="18" charset="0"/>
            </a:endParaRPr>
          </a:p>
        </p:txBody>
      </p:sp>
      <p:sp>
        <p:nvSpPr>
          <p:cNvPr id="165" name="Rectangle 164"/>
          <p:cNvSpPr/>
          <p:nvPr/>
        </p:nvSpPr>
        <p:spPr>
          <a:xfrm>
            <a:off x="3485709" y="2018742"/>
            <a:ext cx="537942"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r>
              <a:rPr lang="en-US" dirty="0" smtClean="0">
                <a:solidFill>
                  <a:prstClr val="black"/>
                </a:solidFill>
                <a:latin typeface="Cambria Math" panose="02040503050406030204" pitchFamily="18" charset="0"/>
                <a:ea typeface="Cambria Math" panose="02040503050406030204" pitchFamily="18" charset="0"/>
              </a:rPr>
              <a:t>=</a:t>
            </a:r>
          </a:p>
        </p:txBody>
      </p:sp>
      <p:sp>
        <p:nvSpPr>
          <p:cNvPr id="166" name="Rectangle 165"/>
          <p:cNvSpPr/>
          <p:nvPr/>
        </p:nvSpPr>
        <p:spPr>
          <a:xfrm>
            <a:off x="3857629" y="2018742"/>
            <a:ext cx="580143"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r>
              <a:rPr lang="en-US" dirty="0" smtClean="0">
                <a:solidFill>
                  <a:prstClr val="black"/>
                </a:solidFill>
                <a:latin typeface="Cambria Math" panose="02040503050406030204" pitchFamily="18" charset="0"/>
                <a:ea typeface="Cambria Math" panose="02040503050406030204" pitchFamily="18" charset="0"/>
              </a:rPr>
              <a:t>32z</a:t>
            </a:r>
          </a:p>
        </p:txBody>
      </p:sp>
      <p:sp>
        <p:nvSpPr>
          <p:cNvPr id="167" name="Rectangle 166"/>
          <p:cNvSpPr/>
          <p:nvPr/>
        </p:nvSpPr>
        <p:spPr>
          <a:xfrm>
            <a:off x="4262658" y="2018742"/>
            <a:ext cx="537942"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pPr algn="just"/>
            <a:r>
              <a:rPr lang="en-US" dirty="0" smtClean="0">
                <a:solidFill>
                  <a:prstClr val="black"/>
                </a:solidFill>
                <a:latin typeface="Cambria Math" panose="02040503050406030204" pitchFamily="18" charset="0"/>
                <a:ea typeface="Cambria Math" panose="02040503050406030204" pitchFamily="18" charset="0"/>
              </a:rPr>
              <a:t>–</a:t>
            </a:r>
            <a:endParaRPr lang="en-US" dirty="0">
              <a:solidFill>
                <a:prstClr val="black"/>
              </a:solidFill>
              <a:latin typeface="Cambria Math" panose="02040503050406030204" pitchFamily="18" charset="0"/>
              <a:ea typeface="Cambria Math" panose="02040503050406030204" pitchFamily="18" charset="0"/>
            </a:endParaRPr>
          </a:p>
        </p:txBody>
      </p:sp>
      <p:sp>
        <p:nvSpPr>
          <p:cNvPr id="168" name="Rectangle 167"/>
          <p:cNvSpPr/>
          <p:nvPr/>
        </p:nvSpPr>
        <p:spPr>
          <a:xfrm>
            <a:off x="4546595" y="2018742"/>
            <a:ext cx="580143"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r>
              <a:rPr lang="en-US" dirty="0" smtClean="0">
                <a:solidFill>
                  <a:prstClr val="black"/>
                </a:solidFill>
                <a:latin typeface="Cambria Math" panose="02040503050406030204" pitchFamily="18" charset="0"/>
                <a:ea typeface="Cambria Math" panose="02040503050406030204" pitchFamily="18" charset="0"/>
              </a:rPr>
              <a:t>52</a:t>
            </a:r>
          </a:p>
        </p:txBody>
      </p:sp>
      <p:sp>
        <p:nvSpPr>
          <p:cNvPr id="169" name="TextBox 168"/>
          <p:cNvSpPr txBox="1"/>
          <p:nvPr/>
        </p:nvSpPr>
        <p:spPr>
          <a:xfrm>
            <a:off x="762000" y="2018742"/>
            <a:ext cx="384048" cy="369332"/>
          </a:xfrm>
          <a:prstGeom prst="rect">
            <a:avLst/>
          </a:prstGeom>
          <a:noFill/>
        </p:spPr>
        <p:txBody>
          <a:bodyPr wrap="none" rtlCol="0">
            <a:spAutoFit/>
          </a:bodyPr>
          <a:lstStyle/>
          <a:p>
            <a:r>
              <a:rPr lang="en-US" dirty="0">
                <a:solidFill>
                  <a:prstClr val="black"/>
                </a:solidFill>
                <a:latin typeface="Cambria Math" panose="02040503050406030204" pitchFamily="18" charset="0"/>
                <a:ea typeface="Cambria Math" panose="02040503050406030204" pitchFamily="18" charset="0"/>
                <a:cs typeface="Arial" pitchFamily="34" charset="0"/>
                <a:sym typeface="Symbol"/>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75" name="Rectangle 174"/>
          <p:cNvSpPr/>
          <p:nvPr/>
        </p:nvSpPr>
        <p:spPr>
          <a:xfrm>
            <a:off x="2919589" y="2695758"/>
            <a:ext cx="375694"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r>
              <a:rPr lang="en-US" dirty="0" smtClean="0">
                <a:solidFill>
                  <a:prstClr val="black"/>
                </a:solidFill>
                <a:latin typeface="Cambria Math" panose="02040503050406030204" pitchFamily="18" charset="0"/>
                <a:ea typeface="Cambria Math" panose="02040503050406030204" pitchFamily="18" charset="0"/>
              </a:rPr>
              <a:t>=</a:t>
            </a:r>
          </a:p>
        </p:txBody>
      </p:sp>
      <p:sp>
        <p:nvSpPr>
          <p:cNvPr id="176" name="Rectangle 175"/>
          <p:cNvSpPr/>
          <p:nvPr/>
        </p:nvSpPr>
        <p:spPr>
          <a:xfrm>
            <a:off x="3222530" y="2695758"/>
            <a:ext cx="716660"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r>
              <a:rPr lang="en-US" dirty="0" smtClean="0">
                <a:solidFill>
                  <a:prstClr val="black"/>
                </a:solidFill>
                <a:latin typeface="Cambria Math" panose="02040503050406030204" pitchFamily="18" charset="0"/>
                <a:ea typeface="Cambria Math" panose="02040503050406030204" pitchFamily="18" charset="0"/>
              </a:rPr>
              <a:t>– 69</a:t>
            </a:r>
          </a:p>
        </p:txBody>
      </p:sp>
      <p:sp>
        <p:nvSpPr>
          <p:cNvPr id="181" name="TextBox 180"/>
          <p:cNvSpPr txBox="1"/>
          <p:nvPr/>
        </p:nvSpPr>
        <p:spPr>
          <a:xfrm>
            <a:off x="762000" y="2695758"/>
            <a:ext cx="384048" cy="369332"/>
          </a:xfrm>
          <a:prstGeom prst="rect">
            <a:avLst/>
          </a:prstGeom>
          <a:noFill/>
        </p:spPr>
        <p:txBody>
          <a:bodyPr wrap="none" rtlCol="0">
            <a:spAutoFit/>
          </a:bodyPr>
          <a:lstStyle/>
          <a:p>
            <a:r>
              <a:rPr lang="en-US" dirty="0">
                <a:solidFill>
                  <a:prstClr val="black"/>
                </a:solidFill>
                <a:latin typeface="Cambria Math" panose="02040503050406030204" pitchFamily="18" charset="0"/>
                <a:ea typeface="Cambria Math" panose="02040503050406030204" pitchFamily="18" charset="0"/>
                <a:cs typeface="Arial" pitchFamily="34" charset="0"/>
                <a:sym typeface="Symbol"/>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201" name="Rectangle 200"/>
          <p:cNvSpPr/>
          <p:nvPr/>
        </p:nvSpPr>
        <p:spPr>
          <a:xfrm>
            <a:off x="2352680" y="3010856"/>
            <a:ext cx="789203" cy="369332"/>
          </a:xfrm>
          <a:prstGeom prst="rect">
            <a:avLst/>
          </a:prstGeom>
        </p:spPr>
        <p:txBody>
          <a:bodyPr wrap="square">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–35z</a:t>
            </a:r>
            <a:endParaRPr lang="en-US" i="1" dirty="0">
              <a:solidFill>
                <a:prstClr val="black"/>
              </a:solidFill>
              <a:latin typeface="Bookman Old Style" panose="02050604050505020204" pitchFamily="18" charset="0"/>
              <a:ea typeface="Cambria Math" panose="02040503050406030204" pitchFamily="18" charset="0"/>
              <a:cs typeface="Arial" pitchFamily="34" charset="0"/>
            </a:endParaRPr>
          </a:p>
        </p:txBody>
      </p:sp>
      <p:sp>
        <p:nvSpPr>
          <p:cNvPr id="202" name="Rectangle 201"/>
          <p:cNvSpPr/>
          <p:nvPr/>
        </p:nvSpPr>
        <p:spPr>
          <a:xfrm>
            <a:off x="2915412" y="3012143"/>
            <a:ext cx="357790" cy="368990"/>
          </a:xfrm>
          <a:prstGeom prst="rect">
            <a:avLst/>
          </a:prstGeom>
        </p:spPr>
        <p:txBody>
          <a:bodyPr wrap="none">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203" name="Rectangle 202"/>
          <p:cNvSpPr/>
          <p:nvPr/>
        </p:nvSpPr>
        <p:spPr>
          <a:xfrm>
            <a:off x="3160764" y="3012143"/>
            <a:ext cx="556563" cy="369332"/>
          </a:xfrm>
          <a:prstGeom prst="rect">
            <a:avLst/>
          </a:prstGeom>
        </p:spPr>
        <p:txBody>
          <a:bodyPr wrap="none">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–70</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204" name="TextBox 203"/>
          <p:cNvSpPr txBox="1"/>
          <p:nvPr/>
        </p:nvSpPr>
        <p:spPr>
          <a:xfrm>
            <a:off x="762000" y="2990850"/>
            <a:ext cx="384048" cy="369332"/>
          </a:xfrm>
          <a:prstGeom prst="rect">
            <a:avLst/>
          </a:prstGeom>
          <a:noFill/>
        </p:spPr>
        <p:txBody>
          <a:bodyPr wrap="none" rtlCol="0">
            <a:spAutoFit/>
          </a:bodyPr>
          <a:lstStyle/>
          <a:p>
            <a:r>
              <a:rPr lang="en-US" dirty="0">
                <a:solidFill>
                  <a:prstClr val="black"/>
                </a:solidFill>
                <a:latin typeface="Cambria Math" panose="02040503050406030204" pitchFamily="18" charset="0"/>
                <a:ea typeface="Cambria Math" panose="02040503050406030204" pitchFamily="18" charset="0"/>
                <a:cs typeface="Arial" pitchFamily="34" charset="0"/>
                <a:sym typeface="Symbol"/>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205" name="Curved Down Arrow 204"/>
          <p:cNvSpPr/>
          <p:nvPr/>
        </p:nvSpPr>
        <p:spPr>
          <a:xfrm rot="10800000" flipH="1">
            <a:off x="2625228" y="3297808"/>
            <a:ext cx="792163" cy="181054"/>
          </a:xfrm>
          <a:prstGeom prst="curvedDownArrow">
            <a:avLst/>
          </a:prstGeom>
          <a:solidFill>
            <a:srgbClr val="FFFF00"/>
          </a:solid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black"/>
              </a:solidFill>
              <a:latin typeface="Bookman Old Style" panose="02050604050505020204" pitchFamily="18" charset="0"/>
            </a:endParaRPr>
          </a:p>
        </p:txBody>
      </p:sp>
      <p:sp>
        <p:nvSpPr>
          <p:cNvPr id="217" name="TextBox 216"/>
          <p:cNvSpPr txBox="1"/>
          <p:nvPr/>
        </p:nvSpPr>
        <p:spPr>
          <a:xfrm>
            <a:off x="762000" y="3457836"/>
            <a:ext cx="384048"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sym typeface="Symbol"/>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218" name="TextBox 217"/>
          <p:cNvSpPr txBox="1"/>
          <p:nvPr/>
        </p:nvSpPr>
        <p:spPr>
          <a:xfrm>
            <a:off x="2635354" y="3470903"/>
            <a:ext cx="488846" cy="369332"/>
          </a:xfrm>
          <a:prstGeom prst="rect">
            <a:avLst/>
          </a:prstGeom>
          <a:noFill/>
        </p:spPr>
        <p:txBody>
          <a:bodyPr wrap="square" rtlCol="0">
            <a:spAutoFit/>
          </a:bodyPr>
          <a:lstStyle/>
          <a:p>
            <a:pPr algn="ctr"/>
            <a:r>
              <a:rPr lang="en-US" dirty="0" smtClean="0">
                <a:solidFill>
                  <a:prstClr val="black"/>
                </a:solidFill>
                <a:latin typeface="Cambria Math" panose="02040503050406030204" pitchFamily="18" charset="0"/>
                <a:ea typeface="Cambria Math" panose="02040503050406030204" pitchFamily="18" charset="0"/>
                <a:cs typeface="Arial" pitchFamily="34" charset="0"/>
              </a:rPr>
              <a:t>z</a:t>
            </a:r>
          </a:p>
        </p:txBody>
      </p:sp>
      <p:sp>
        <p:nvSpPr>
          <p:cNvPr id="219" name="TextBox 218"/>
          <p:cNvSpPr txBox="1"/>
          <p:nvPr/>
        </p:nvSpPr>
        <p:spPr>
          <a:xfrm>
            <a:off x="2915412" y="3486861"/>
            <a:ext cx="384048"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grpSp>
        <p:nvGrpSpPr>
          <p:cNvPr id="220" name="Group 219"/>
          <p:cNvGrpSpPr/>
          <p:nvPr/>
        </p:nvGrpSpPr>
        <p:grpSpPr>
          <a:xfrm>
            <a:off x="3143279" y="3378849"/>
            <a:ext cx="666457" cy="642548"/>
            <a:chOff x="3162300" y="3953654"/>
            <a:chExt cx="666457" cy="642548"/>
          </a:xfrm>
        </p:grpSpPr>
        <p:sp>
          <p:nvSpPr>
            <p:cNvPr id="221" name="TextBox 220"/>
            <p:cNvSpPr txBox="1"/>
            <p:nvPr/>
          </p:nvSpPr>
          <p:spPr>
            <a:xfrm>
              <a:off x="3162300" y="4226870"/>
              <a:ext cx="666457" cy="369332"/>
            </a:xfrm>
            <a:prstGeom prst="rect">
              <a:avLst/>
            </a:prstGeom>
            <a:noFill/>
          </p:spPr>
          <p:txBody>
            <a:bodyPr wrap="square" rtlCol="0">
              <a:spAutoFit/>
            </a:bodyPr>
            <a:lstStyle/>
            <a:p>
              <a:pPr algn="ctr"/>
              <a:r>
                <a:rPr lang="en-US" dirty="0" smtClean="0">
                  <a:solidFill>
                    <a:prstClr val="black"/>
                  </a:solidFill>
                  <a:latin typeface="Cambria Math" panose="02040503050406030204" pitchFamily="18" charset="0"/>
                  <a:ea typeface="Cambria Math" panose="02040503050406030204" pitchFamily="18" charset="0"/>
                  <a:cs typeface="Arial" pitchFamily="34" charset="0"/>
                </a:rPr>
                <a:t>–35</a:t>
              </a:r>
            </a:p>
          </p:txBody>
        </p:sp>
        <p:sp>
          <p:nvSpPr>
            <p:cNvPr id="222" name="TextBox 221"/>
            <p:cNvSpPr txBox="1"/>
            <p:nvPr/>
          </p:nvSpPr>
          <p:spPr>
            <a:xfrm>
              <a:off x="3172023" y="3953654"/>
              <a:ext cx="608311" cy="369332"/>
            </a:xfrm>
            <a:prstGeom prst="rect">
              <a:avLst/>
            </a:prstGeom>
            <a:noFill/>
          </p:spPr>
          <p:txBody>
            <a:bodyPr wrap="square" rtlCol="0">
              <a:spAutoFit/>
            </a:bodyPr>
            <a:lstStyle/>
            <a:p>
              <a:pPr algn="ctr"/>
              <a:r>
                <a:rPr lang="en-US" dirty="0" smtClean="0">
                  <a:solidFill>
                    <a:prstClr val="black"/>
                  </a:solidFill>
                  <a:latin typeface="Cambria Math" panose="02040503050406030204" pitchFamily="18" charset="0"/>
                  <a:ea typeface="Cambria Math" panose="02040503050406030204" pitchFamily="18" charset="0"/>
                  <a:cs typeface="Arial" pitchFamily="34" charset="0"/>
                </a:rPr>
                <a:t>–70</a:t>
              </a:r>
            </a:p>
          </p:txBody>
        </p:sp>
        <p:cxnSp>
          <p:nvCxnSpPr>
            <p:cNvPr id="223" name="Straight Connector 222"/>
            <p:cNvCxnSpPr/>
            <p:nvPr/>
          </p:nvCxnSpPr>
          <p:spPr>
            <a:xfrm>
              <a:off x="3342102" y="4282574"/>
              <a:ext cx="301091"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24" name="TextBox 223"/>
          <p:cNvSpPr txBox="1"/>
          <p:nvPr/>
        </p:nvSpPr>
        <p:spPr>
          <a:xfrm>
            <a:off x="2352688" y="3001501"/>
            <a:ext cx="558905" cy="369332"/>
          </a:xfrm>
          <a:prstGeom prst="rect">
            <a:avLst/>
          </a:prstGeom>
          <a:noFill/>
        </p:spPr>
        <p:txBody>
          <a:bodyPr wrap="square" rtlCol="0">
            <a:spAutoFit/>
          </a:bodyPr>
          <a:lstStyle/>
          <a:p>
            <a:r>
              <a:rPr lang="en-US" dirty="0" smtClean="0">
                <a:solidFill>
                  <a:srgbClr val="C00000"/>
                </a:solidFill>
                <a:latin typeface="Cambria Math" panose="02040503050406030204" pitchFamily="18" charset="0"/>
                <a:ea typeface="Cambria Math" panose="02040503050406030204" pitchFamily="18" charset="0"/>
                <a:cs typeface="Arial" pitchFamily="34" charset="0"/>
              </a:rPr>
              <a:t>–35</a:t>
            </a:r>
            <a:endParaRPr lang="en-US" dirty="0">
              <a:solidFill>
                <a:srgbClr val="C00000"/>
              </a:solidFill>
              <a:latin typeface="Cambria Math" panose="02040503050406030204" pitchFamily="18" charset="0"/>
              <a:ea typeface="Cambria Math" panose="02040503050406030204" pitchFamily="18" charset="0"/>
              <a:cs typeface="Arial" pitchFamily="34" charset="0"/>
            </a:endParaRPr>
          </a:p>
        </p:txBody>
      </p:sp>
      <p:cxnSp>
        <p:nvCxnSpPr>
          <p:cNvPr id="225" name="Straight Connector 224"/>
          <p:cNvCxnSpPr/>
          <p:nvPr/>
        </p:nvCxnSpPr>
        <p:spPr>
          <a:xfrm flipV="1">
            <a:off x="3387677" y="3485219"/>
            <a:ext cx="237744" cy="164592"/>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p:cNvCxnSpPr/>
          <p:nvPr/>
        </p:nvCxnSpPr>
        <p:spPr>
          <a:xfrm flipV="1">
            <a:off x="3447559" y="3747611"/>
            <a:ext cx="237744" cy="164592"/>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227" name="TextBox 226"/>
          <p:cNvSpPr txBox="1"/>
          <p:nvPr/>
        </p:nvSpPr>
        <p:spPr>
          <a:xfrm>
            <a:off x="3564946" y="3304496"/>
            <a:ext cx="397483" cy="307777"/>
          </a:xfrm>
          <a:prstGeom prst="rect">
            <a:avLst/>
          </a:prstGeom>
          <a:noFill/>
        </p:spPr>
        <p:txBody>
          <a:bodyPr wrap="square" rtlCol="0">
            <a:spAutoFit/>
          </a:bodyPr>
          <a:lstStyle/>
          <a:p>
            <a:r>
              <a:rPr lang="en-US" sz="1400" dirty="0" smtClean="0">
                <a:solidFill>
                  <a:srgbClr val="FF0000"/>
                </a:solidFill>
                <a:latin typeface="Cambria Math" panose="02040503050406030204" pitchFamily="18" charset="0"/>
                <a:ea typeface="Cambria Math" panose="02040503050406030204" pitchFamily="18" charset="0"/>
                <a:cs typeface="Arial" pitchFamily="34" charset="0"/>
                <a:sym typeface="Symbol"/>
              </a:rPr>
              <a:t>2</a:t>
            </a:r>
            <a:endParaRPr lang="en-US" sz="1400" dirty="0">
              <a:solidFill>
                <a:srgbClr val="FF0000"/>
              </a:solidFill>
              <a:latin typeface="Cambria Math" panose="02040503050406030204" pitchFamily="18" charset="0"/>
              <a:ea typeface="Cambria Math" panose="02040503050406030204" pitchFamily="18" charset="0"/>
              <a:cs typeface="Arial" pitchFamily="34" charset="0"/>
            </a:endParaRPr>
          </a:p>
        </p:txBody>
      </p:sp>
      <p:sp>
        <p:nvSpPr>
          <p:cNvPr id="228" name="TextBox 227"/>
          <p:cNvSpPr txBox="1"/>
          <p:nvPr/>
        </p:nvSpPr>
        <p:spPr>
          <a:xfrm>
            <a:off x="3552989" y="3736323"/>
            <a:ext cx="309428" cy="307777"/>
          </a:xfrm>
          <a:prstGeom prst="rect">
            <a:avLst/>
          </a:prstGeom>
          <a:noFill/>
        </p:spPr>
        <p:txBody>
          <a:bodyPr wrap="square" rtlCol="0">
            <a:spAutoFit/>
          </a:bodyPr>
          <a:lstStyle/>
          <a:p>
            <a:r>
              <a:rPr lang="en-US" sz="1400" dirty="0" smtClean="0">
                <a:solidFill>
                  <a:srgbClr val="FF0000"/>
                </a:solidFill>
                <a:latin typeface="Cambria Math" panose="02040503050406030204" pitchFamily="18" charset="0"/>
                <a:ea typeface="Cambria Math" panose="02040503050406030204" pitchFamily="18" charset="0"/>
                <a:cs typeface="Arial" pitchFamily="34" charset="0"/>
                <a:sym typeface="Symbol"/>
              </a:rPr>
              <a:t>1</a:t>
            </a:r>
            <a:endParaRPr lang="en-US" sz="1400" dirty="0">
              <a:solidFill>
                <a:srgbClr val="FF0000"/>
              </a:solidFill>
              <a:latin typeface="Cambria Math" panose="02040503050406030204" pitchFamily="18" charset="0"/>
              <a:ea typeface="Cambria Math" panose="02040503050406030204" pitchFamily="18" charset="0"/>
              <a:cs typeface="Arial" pitchFamily="34" charset="0"/>
            </a:endParaRPr>
          </a:p>
        </p:txBody>
      </p:sp>
      <p:sp>
        <p:nvSpPr>
          <p:cNvPr id="235" name="TextBox 234"/>
          <p:cNvSpPr txBox="1"/>
          <p:nvPr/>
        </p:nvSpPr>
        <p:spPr>
          <a:xfrm>
            <a:off x="762000" y="3889242"/>
            <a:ext cx="384048"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sym typeface="Symbol"/>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236" name="TextBox 235"/>
          <p:cNvSpPr txBox="1"/>
          <p:nvPr/>
        </p:nvSpPr>
        <p:spPr>
          <a:xfrm>
            <a:off x="2635354" y="3879467"/>
            <a:ext cx="488846" cy="369332"/>
          </a:xfrm>
          <a:prstGeom prst="rect">
            <a:avLst/>
          </a:prstGeom>
          <a:noFill/>
        </p:spPr>
        <p:txBody>
          <a:bodyPr wrap="square" rtlCol="0">
            <a:spAutoFit/>
          </a:bodyPr>
          <a:lstStyle/>
          <a:p>
            <a:pPr algn="ctr"/>
            <a:r>
              <a:rPr lang="en-US" dirty="0" smtClean="0">
                <a:solidFill>
                  <a:prstClr val="black"/>
                </a:solidFill>
                <a:latin typeface="Cambria Math" panose="02040503050406030204" pitchFamily="18" charset="0"/>
                <a:ea typeface="Cambria Math" panose="02040503050406030204" pitchFamily="18" charset="0"/>
                <a:cs typeface="Arial" pitchFamily="34" charset="0"/>
              </a:rPr>
              <a:t>z</a:t>
            </a:r>
          </a:p>
        </p:txBody>
      </p:sp>
      <p:sp>
        <p:nvSpPr>
          <p:cNvPr id="237" name="TextBox 236"/>
          <p:cNvSpPr txBox="1"/>
          <p:nvPr/>
        </p:nvSpPr>
        <p:spPr>
          <a:xfrm>
            <a:off x="2915412" y="3876375"/>
            <a:ext cx="384048"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48" name="Rectangle 147"/>
          <p:cNvSpPr/>
          <p:nvPr/>
        </p:nvSpPr>
        <p:spPr>
          <a:xfrm>
            <a:off x="4707730" y="1284240"/>
            <a:ext cx="300082" cy="369332"/>
          </a:xfrm>
          <a:prstGeom prst="rect">
            <a:avLst/>
          </a:prstGeom>
        </p:spPr>
        <p:txBody>
          <a:bodyPr wrap="none">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49" name="Rectangle 148"/>
          <p:cNvSpPr/>
          <p:nvPr/>
        </p:nvSpPr>
        <p:spPr>
          <a:xfrm>
            <a:off x="4917709" y="1284240"/>
            <a:ext cx="441146" cy="369332"/>
          </a:xfrm>
          <a:prstGeom prst="rect">
            <a:avLst/>
          </a:prstGeom>
        </p:spPr>
        <p:txBody>
          <a:bodyPr wrap="none">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17</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50" name="Rectangle 149"/>
          <p:cNvSpPr/>
          <p:nvPr/>
        </p:nvSpPr>
        <p:spPr>
          <a:xfrm>
            <a:off x="7515423" y="1657350"/>
            <a:ext cx="300082" cy="369332"/>
          </a:xfrm>
          <a:prstGeom prst="rect">
            <a:avLst/>
          </a:prstGeom>
        </p:spPr>
        <p:txBody>
          <a:bodyPr wrap="none">
            <a:spAutoFit/>
          </a:bodyPr>
          <a:lstStyle/>
          <a:p>
            <a:r>
              <a:rPr lang="en-US" dirty="0">
                <a:solidFill>
                  <a:prstClr val="black"/>
                </a:solidFill>
                <a:latin typeface="Cambria Math" panose="02040503050406030204" pitchFamily="18" charset="0"/>
                <a:ea typeface="Cambria Math" panose="02040503050406030204" pitchFamily="18" charset="0"/>
                <a:cs typeface="Arial" pitchFamily="34" charset="0"/>
              </a:rPr>
              <a:t>–</a:t>
            </a:r>
          </a:p>
        </p:txBody>
      </p:sp>
      <p:sp>
        <p:nvSpPr>
          <p:cNvPr id="151" name="Rectangle 150"/>
          <p:cNvSpPr/>
          <p:nvPr/>
        </p:nvSpPr>
        <p:spPr>
          <a:xfrm>
            <a:off x="7725402" y="1657350"/>
            <a:ext cx="441146" cy="369332"/>
          </a:xfrm>
          <a:prstGeom prst="rect">
            <a:avLst/>
          </a:prstGeom>
        </p:spPr>
        <p:txBody>
          <a:bodyPr wrap="none">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17</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52" name="Rectangle 151"/>
          <p:cNvSpPr/>
          <p:nvPr/>
        </p:nvSpPr>
        <p:spPr>
          <a:xfrm>
            <a:off x="4921000" y="2009775"/>
            <a:ext cx="300082" cy="369332"/>
          </a:xfrm>
          <a:prstGeom prst="rect">
            <a:avLst/>
          </a:prstGeom>
        </p:spPr>
        <p:txBody>
          <a:bodyPr wrap="none">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53" name="Rectangle 152"/>
          <p:cNvSpPr/>
          <p:nvPr/>
        </p:nvSpPr>
        <p:spPr>
          <a:xfrm>
            <a:off x="5130979" y="2009775"/>
            <a:ext cx="441146" cy="369332"/>
          </a:xfrm>
          <a:prstGeom prst="rect">
            <a:avLst/>
          </a:prstGeom>
        </p:spPr>
        <p:txBody>
          <a:bodyPr wrap="none">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17</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56" name="TextBox 155"/>
          <p:cNvSpPr txBox="1"/>
          <p:nvPr/>
        </p:nvSpPr>
        <p:spPr>
          <a:xfrm>
            <a:off x="3128276" y="3889242"/>
            <a:ext cx="488846" cy="369332"/>
          </a:xfrm>
          <a:prstGeom prst="rect">
            <a:avLst/>
          </a:prstGeom>
          <a:noFill/>
        </p:spPr>
        <p:txBody>
          <a:bodyPr wrap="square" rtlCol="0">
            <a:spAutoFit/>
          </a:bodyPr>
          <a:lstStyle/>
          <a:p>
            <a:pPr algn="ctr"/>
            <a:r>
              <a:rPr lang="en-US" dirty="0" smtClean="0">
                <a:solidFill>
                  <a:prstClr val="black"/>
                </a:solidFill>
                <a:latin typeface="Cambria Math" panose="02040503050406030204" pitchFamily="18" charset="0"/>
                <a:ea typeface="Cambria Math" panose="02040503050406030204" pitchFamily="18" charset="0"/>
                <a:cs typeface="Arial" pitchFamily="34" charset="0"/>
              </a:rPr>
              <a:t>2</a:t>
            </a:r>
          </a:p>
        </p:txBody>
      </p:sp>
      <p:sp>
        <p:nvSpPr>
          <p:cNvPr id="157" name="TextBox 156"/>
          <p:cNvSpPr txBox="1"/>
          <p:nvPr/>
        </p:nvSpPr>
        <p:spPr>
          <a:xfrm>
            <a:off x="762016" y="4225432"/>
            <a:ext cx="336115"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sym typeface="Symbol"/>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82" name="TextBox 181"/>
          <p:cNvSpPr txBox="1"/>
          <p:nvPr/>
        </p:nvSpPr>
        <p:spPr>
          <a:xfrm>
            <a:off x="1104661" y="4219696"/>
            <a:ext cx="3383034" cy="408623"/>
          </a:xfrm>
          <a:prstGeom prst="roundRect">
            <a:avLst/>
          </a:prstGeom>
          <a:noFill/>
          <a:ln w="19050">
            <a:solidFill>
              <a:schemeClr val="accent3">
                <a:lumMod val="50000"/>
              </a:schemeClr>
            </a:solidFill>
          </a:ln>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The solution of the equation is </a:t>
            </a:r>
            <a:r>
              <a:rPr lang="en-US" dirty="0">
                <a:solidFill>
                  <a:prstClr val="black"/>
                </a:solidFill>
                <a:latin typeface="Cambria Math" panose="02040503050406030204" pitchFamily="18" charset="0"/>
                <a:ea typeface="Cambria Math" panose="02040503050406030204" pitchFamily="18" charset="0"/>
                <a:cs typeface="Arial" pitchFamily="34" charset="0"/>
              </a:rPr>
              <a:t>2</a:t>
            </a:r>
          </a:p>
        </p:txBody>
      </p:sp>
      <p:pic>
        <p:nvPicPr>
          <p:cNvPr id="183" name="Picture 8" descr="https://encrypted-tbn3.gstatic.com/images?q=tbn:ANd9GcQF2WyE-ichznlNBDGYVxMKykT8win86D7t7PDmHdDnARm7Zpa1da6hfg">
            <a:hlinkClick r:id="rId2"/>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0" b="100000" l="0" r="100000"/>
                    </a14:imgEffect>
                  </a14:imgLayer>
                </a14:imgProps>
              </a:ext>
              <a:ext uri="{28A0092B-C50C-407E-A947-70E740481C1C}">
                <a14:useLocalDpi xmlns:a14="http://schemas.microsoft.com/office/drawing/2010/main" val="0"/>
              </a:ext>
            </a:extLst>
          </a:blip>
          <a:srcRect/>
          <a:stretch>
            <a:fillRect/>
          </a:stretch>
        </p:blipFill>
        <p:spPr bwMode="auto">
          <a:xfrm>
            <a:off x="4247950" y="3762475"/>
            <a:ext cx="764362" cy="1009650"/>
          </a:xfrm>
          <a:prstGeom prst="rect">
            <a:avLst/>
          </a:prstGeom>
          <a:noFill/>
          <a:extLst>
            <a:ext uri="{909E8E84-426E-40DD-AFC4-6F175D3DCCD1}">
              <a14:hiddenFill xmlns:a14="http://schemas.microsoft.com/office/drawing/2010/main">
                <a:solidFill>
                  <a:srgbClr val="FFFFFF"/>
                </a:solidFill>
              </a14:hiddenFill>
            </a:ext>
          </a:extLst>
        </p:spPr>
      </p:pic>
      <p:sp>
        <p:nvSpPr>
          <p:cNvPr id="242" name="Curved Down Arrow 241"/>
          <p:cNvSpPr/>
          <p:nvPr/>
        </p:nvSpPr>
        <p:spPr>
          <a:xfrm rot="10800000" flipV="1">
            <a:off x="2771796" y="2252892"/>
            <a:ext cx="792163" cy="181054"/>
          </a:xfrm>
          <a:prstGeom prst="curvedDownArrow">
            <a:avLst/>
          </a:prstGeom>
          <a:solidFill>
            <a:srgbClr val="FFFF00"/>
          </a:solid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black"/>
              </a:solidFill>
              <a:latin typeface="Bookman Old Style" panose="02050604050505020204" pitchFamily="18" charset="0"/>
            </a:endParaRPr>
          </a:p>
        </p:txBody>
      </p:sp>
      <p:grpSp>
        <p:nvGrpSpPr>
          <p:cNvPr id="8" name="Group 7"/>
          <p:cNvGrpSpPr/>
          <p:nvPr/>
        </p:nvGrpSpPr>
        <p:grpSpPr>
          <a:xfrm>
            <a:off x="527332" y="1211818"/>
            <a:ext cx="615668" cy="369332"/>
            <a:chOff x="522920" y="1515017"/>
            <a:chExt cx="615668" cy="369332"/>
          </a:xfrm>
        </p:grpSpPr>
        <p:sp>
          <p:nvSpPr>
            <p:cNvPr id="9" name="Flowchart: Delay 8"/>
            <p:cNvSpPr/>
            <p:nvPr/>
          </p:nvSpPr>
          <p:spPr>
            <a:xfrm>
              <a:off x="573605" y="1544221"/>
              <a:ext cx="564983" cy="323262"/>
            </a:xfrm>
            <a:prstGeom prst="flowChartDelay">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mbria Math" panose="02040503050406030204" pitchFamily="18" charset="0"/>
                <a:ea typeface="Cambria Math" panose="02040503050406030204" pitchFamily="18" charset="0"/>
              </a:endParaRPr>
            </a:p>
          </p:txBody>
        </p:sp>
        <p:sp>
          <p:nvSpPr>
            <p:cNvPr id="10" name="TextBox 9"/>
            <p:cNvSpPr txBox="1"/>
            <p:nvPr/>
          </p:nvSpPr>
          <p:spPr>
            <a:xfrm>
              <a:off x="522920" y="1515017"/>
              <a:ext cx="562946" cy="369332"/>
            </a:xfrm>
            <a:prstGeom prst="rect">
              <a:avLst/>
            </a:prstGeom>
            <a:noFill/>
          </p:spPr>
          <p:txBody>
            <a:bodyPr wrap="square" rtlCol="0">
              <a:spAutoFit/>
            </a:bodyPr>
            <a:lstStyle/>
            <a:p>
              <a:r>
                <a:rPr lang="en-US" dirty="0" smtClean="0">
                  <a:solidFill>
                    <a:prstClr val="black">
                      <a:lumMod val="95000"/>
                      <a:lumOff val="5000"/>
                    </a:prstClr>
                  </a:solidFill>
                  <a:latin typeface="Cambria Math" panose="02040503050406030204" pitchFamily="18" charset="0"/>
                  <a:ea typeface="Cambria Math" panose="02040503050406030204" pitchFamily="18" charset="0"/>
                  <a:cs typeface="Arial" pitchFamily="34" charset="0"/>
                </a:rPr>
                <a:t>Sol</a:t>
              </a:r>
              <a:endParaRPr lang="en-US" dirty="0">
                <a:solidFill>
                  <a:prstClr val="black">
                    <a:lumMod val="95000"/>
                    <a:lumOff val="5000"/>
                  </a:prstClr>
                </a:solidFill>
                <a:latin typeface="Cambria Math" panose="02040503050406030204" pitchFamily="18" charset="0"/>
                <a:ea typeface="Cambria Math" panose="02040503050406030204" pitchFamily="18" charset="0"/>
                <a:cs typeface="Arial" pitchFamily="34" charset="0"/>
              </a:endParaRPr>
            </a:p>
          </p:txBody>
        </p:sp>
      </p:grpSp>
      <p:grpSp>
        <p:nvGrpSpPr>
          <p:cNvPr id="64" name="Group 63"/>
          <p:cNvGrpSpPr/>
          <p:nvPr/>
        </p:nvGrpSpPr>
        <p:grpSpPr>
          <a:xfrm>
            <a:off x="5217118" y="254711"/>
            <a:ext cx="2141399" cy="1295400"/>
            <a:chOff x="6172875" y="3056468"/>
            <a:chExt cx="1533200" cy="1210131"/>
          </a:xfrm>
        </p:grpSpPr>
        <p:sp>
          <p:nvSpPr>
            <p:cNvPr id="81" name="Cloud Callout 80"/>
            <p:cNvSpPr/>
            <p:nvPr/>
          </p:nvSpPr>
          <p:spPr>
            <a:xfrm>
              <a:off x="6172875" y="3056468"/>
              <a:ext cx="1533200" cy="1210131"/>
            </a:xfrm>
            <a:prstGeom prst="cloudCallout">
              <a:avLst>
                <a:gd name="adj1" fmla="val -73629"/>
                <a:gd name="adj2" fmla="val 40872"/>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mbria Math" panose="02040503050406030204" pitchFamily="18" charset="0"/>
                <a:ea typeface="Cambria Math" panose="02040503050406030204" pitchFamily="18" charset="0"/>
              </a:endParaRPr>
            </a:p>
          </p:txBody>
        </p:sp>
        <p:sp>
          <p:nvSpPr>
            <p:cNvPr id="82" name="Rectangle 81"/>
            <p:cNvSpPr/>
            <p:nvPr/>
          </p:nvSpPr>
          <p:spPr>
            <a:xfrm>
              <a:off x="6205330" y="3435579"/>
              <a:ext cx="1481453" cy="546283"/>
            </a:xfrm>
            <a:prstGeom prst="rect">
              <a:avLst/>
            </a:prstGeom>
          </p:spPr>
          <p:txBody>
            <a:bodyPr wrap="square">
              <a:spAutoFit/>
            </a:bodyPr>
            <a:lstStyle/>
            <a:p>
              <a:pPr algn="ctr"/>
              <a:r>
                <a:rPr lang="en-US" sz="1600" b="1" dirty="0" smtClean="0">
                  <a:solidFill>
                    <a:srgbClr val="002060"/>
                  </a:solidFill>
                  <a:latin typeface="Cambria Math" panose="02040503050406030204" pitchFamily="18" charset="0"/>
                  <a:ea typeface="Cambria Math" panose="02040503050406030204" pitchFamily="18" charset="0"/>
                </a:rPr>
                <a:t>We will first open the brackets.</a:t>
              </a:r>
              <a:endParaRPr lang="en-US" sz="1600" b="1" dirty="0">
                <a:solidFill>
                  <a:srgbClr val="002060"/>
                </a:solidFill>
                <a:latin typeface="Cambria Math" panose="02040503050406030204" pitchFamily="18" charset="0"/>
                <a:ea typeface="Cambria Math" panose="02040503050406030204" pitchFamily="18" charset="0"/>
              </a:endParaRPr>
            </a:p>
          </p:txBody>
        </p:sp>
      </p:grpSp>
      <p:grpSp>
        <p:nvGrpSpPr>
          <p:cNvPr id="197" name="Group 196"/>
          <p:cNvGrpSpPr/>
          <p:nvPr/>
        </p:nvGrpSpPr>
        <p:grpSpPr>
          <a:xfrm>
            <a:off x="4767333" y="1469135"/>
            <a:ext cx="2020598" cy="1242300"/>
            <a:chOff x="5998967" y="2554406"/>
            <a:chExt cx="2003755" cy="1916038"/>
          </a:xfrm>
        </p:grpSpPr>
        <p:sp>
          <p:nvSpPr>
            <p:cNvPr id="231" name="Cloud Callout 230"/>
            <p:cNvSpPr/>
            <p:nvPr/>
          </p:nvSpPr>
          <p:spPr>
            <a:xfrm>
              <a:off x="5998967" y="2554406"/>
              <a:ext cx="2003755" cy="1916038"/>
            </a:xfrm>
            <a:prstGeom prst="cloudCallout">
              <a:avLst>
                <a:gd name="adj1" fmla="val -73629"/>
                <a:gd name="adj2" fmla="val 40872"/>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mbria Math" panose="02040503050406030204" pitchFamily="18" charset="0"/>
                <a:ea typeface="Cambria Math" panose="02040503050406030204" pitchFamily="18" charset="0"/>
              </a:endParaRPr>
            </a:p>
          </p:txBody>
        </p:sp>
        <p:sp>
          <p:nvSpPr>
            <p:cNvPr id="232" name="Rectangle 231"/>
            <p:cNvSpPr/>
            <p:nvPr/>
          </p:nvSpPr>
          <p:spPr>
            <a:xfrm>
              <a:off x="6084303" y="2881050"/>
              <a:ext cx="1794141" cy="1280487"/>
            </a:xfrm>
            <a:prstGeom prst="rect">
              <a:avLst/>
            </a:prstGeom>
          </p:spPr>
          <p:txBody>
            <a:bodyPr wrap="square">
              <a:spAutoFit/>
            </a:bodyPr>
            <a:lstStyle/>
            <a:p>
              <a:pPr algn="ctr"/>
              <a:r>
                <a:rPr lang="en-US" sz="1600" b="1" dirty="0" smtClean="0">
                  <a:solidFill>
                    <a:srgbClr val="002060"/>
                  </a:solidFill>
                  <a:latin typeface="Cambria Math" panose="02040503050406030204" pitchFamily="18" charset="0"/>
                  <a:ea typeface="Cambria Math" panose="02040503050406030204" pitchFamily="18" charset="0"/>
                </a:rPr>
                <a:t>Variables on one side, numbers on the other side</a:t>
              </a:r>
              <a:endParaRPr lang="en-US" sz="1600" b="1" dirty="0">
                <a:solidFill>
                  <a:srgbClr val="002060"/>
                </a:solidFill>
                <a:latin typeface="Cambria Math" panose="02040503050406030204" pitchFamily="18" charset="0"/>
                <a:ea typeface="Cambria Math" panose="02040503050406030204" pitchFamily="18" charset="0"/>
              </a:endParaRPr>
            </a:p>
          </p:txBody>
        </p:sp>
      </p:grpSp>
      <p:sp>
        <p:nvSpPr>
          <p:cNvPr id="244" name="Rounded Rectangle 243"/>
          <p:cNvSpPr/>
          <p:nvPr/>
        </p:nvSpPr>
        <p:spPr>
          <a:xfrm>
            <a:off x="533420" y="285750"/>
            <a:ext cx="4181475" cy="369332"/>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fontAlgn="auto">
              <a:spcBef>
                <a:spcPts val="0"/>
              </a:spcBef>
              <a:spcAft>
                <a:spcPts val="0"/>
              </a:spcAft>
            </a:pPr>
            <a:r>
              <a:rPr lang="en-US" b="1" dirty="0" smtClean="0">
                <a:solidFill>
                  <a:srgbClr val="C00000"/>
                </a:solidFill>
                <a:latin typeface="Cambria Math" pitchFamily="18" charset="0"/>
                <a:ea typeface="Cambria Math" pitchFamily="18" charset="0"/>
              </a:rPr>
              <a:t>Q.    Solve </a:t>
            </a:r>
            <a:r>
              <a:rPr lang="en-US" b="1" dirty="0">
                <a:solidFill>
                  <a:srgbClr val="C00000"/>
                </a:solidFill>
                <a:latin typeface="Cambria Math" pitchFamily="18" charset="0"/>
                <a:ea typeface="Cambria Math" pitchFamily="18" charset="0"/>
              </a:rPr>
              <a:t>the following linear equations :</a:t>
            </a:r>
          </a:p>
        </p:txBody>
      </p:sp>
      <p:sp>
        <p:nvSpPr>
          <p:cNvPr id="258" name="Rectangle 257"/>
          <p:cNvSpPr/>
          <p:nvPr/>
        </p:nvSpPr>
        <p:spPr>
          <a:xfrm>
            <a:off x="1933839" y="2363912"/>
            <a:ext cx="612553"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r>
              <a:rPr lang="en-US" dirty="0" smtClean="0">
                <a:solidFill>
                  <a:prstClr val="black"/>
                </a:solidFill>
                <a:latin typeface="Cambria Math" panose="02040503050406030204" pitchFamily="18" charset="0"/>
                <a:ea typeface="Cambria Math" panose="02040503050406030204" pitchFamily="18" charset="0"/>
              </a:rPr>
              <a:t>– 3z</a:t>
            </a:r>
          </a:p>
        </p:txBody>
      </p:sp>
      <p:sp>
        <p:nvSpPr>
          <p:cNvPr id="260" name="Rectangle 259"/>
          <p:cNvSpPr/>
          <p:nvPr/>
        </p:nvSpPr>
        <p:spPr>
          <a:xfrm>
            <a:off x="2417611" y="2363912"/>
            <a:ext cx="362925"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r>
              <a:rPr lang="en-US" dirty="0" smtClean="0">
                <a:solidFill>
                  <a:prstClr val="black"/>
                </a:solidFill>
                <a:latin typeface="Cambria Math" panose="02040503050406030204" pitchFamily="18" charset="0"/>
                <a:ea typeface="Cambria Math" panose="02040503050406030204" pitchFamily="18" charset="0"/>
              </a:rPr>
              <a:t>+</a:t>
            </a:r>
          </a:p>
        </p:txBody>
      </p:sp>
      <p:sp>
        <p:nvSpPr>
          <p:cNvPr id="261" name="Rectangle 260"/>
          <p:cNvSpPr/>
          <p:nvPr/>
        </p:nvSpPr>
        <p:spPr>
          <a:xfrm>
            <a:off x="2688310" y="2363912"/>
            <a:ext cx="325986"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pPr algn="just"/>
            <a:r>
              <a:rPr lang="en-US" dirty="0" smtClean="0">
                <a:solidFill>
                  <a:prstClr val="black"/>
                </a:solidFill>
                <a:latin typeface="Cambria Math" panose="02040503050406030204" pitchFamily="18" charset="0"/>
                <a:ea typeface="Cambria Math" panose="02040503050406030204" pitchFamily="18" charset="0"/>
              </a:rPr>
              <a:t>1</a:t>
            </a:r>
            <a:endParaRPr lang="en-US" dirty="0">
              <a:solidFill>
                <a:prstClr val="black"/>
              </a:solidFill>
              <a:latin typeface="Cambria Math" panose="02040503050406030204" pitchFamily="18" charset="0"/>
              <a:ea typeface="Cambria Math" panose="02040503050406030204" pitchFamily="18" charset="0"/>
            </a:endParaRPr>
          </a:p>
        </p:txBody>
      </p:sp>
      <p:sp>
        <p:nvSpPr>
          <p:cNvPr id="262" name="Rectangle 261"/>
          <p:cNvSpPr/>
          <p:nvPr/>
        </p:nvSpPr>
        <p:spPr>
          <a:xfrm>
            <a:off x="2919589" y="2363912"/>
            <a:ext cx="375694"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r>
              <a:rPr lang="en-US" dirty="0" smtClean="0">
                <a:solidFill>
                  <a:prstClr val="black"/>
                </a:solidFill>
                <a:latin typeface="Cambria Math" panose="02040503050406030204" pitchFamily="18" charset="0"/>
                <a:ea typeface="Cambria Math" panose="02040503050406030204" pitchFamily="18" charset="0"/>
              </a:rPr>
              <a:t>=</a:t>
            </a:r>
          </a:p>
        </p:txBody>
      </p:sp>
      <p:sp>
        <p:nvSpPr>
          <p:cNvPr id="263" name="Rectangle 262"/>
          <p:cNvSpPr/>
          <p:nvPr/>
        </p:nvSpPr>
        <p:spPr>
          <a:xfrm>
            <a:off x="3222530" y="2363912"/>
            <a:ext cx="634486"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r>
              <a:rPr lang="en-US" dirty="0" smtClean="0">
                <a:solidFill>
                  <a:prstClr val="black"/>
                </a:solidFill>
                <a:latin typeface="Cambria Math" panose="02040503050406030204" pitchFamily="18" charset="0"/>
                <a:ea typeface="Cambria Math" panose="02040503050406030204" pitchFamily="18" charset="0"/>
              </a:rPr>
              <a:t>32z</a:t>
            </a:r>
          </a:p>
        </p:txBody>
      </p:sp>
      <p:sp>
        <p:nvSpPr>
          <p:cNvPr id="264" name="Rectangle 263"/>
          <p:cNvSpPr/>
          <p:nvPr/>
        </p:nvSpPr>
        <p:spPr>
          <a:xfrm>
            <a:off x="3672804" y="2363912"/>
            <a:ext cx="334020"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r>
              <a:rPr lang="en-US" dirty="0" smtClean="0">
                <a:solidFill>
                  <a:prstClr val="black"/>
                </a:solidFill>
                <a:latin typeface="Cambria Math" panose="02040503050406030204" pitchFamily="18" charset="0"/>
                <a:ea typeface="Cambria Math" panose="02040503050406030204" pitchFamily="18" charset="0"/>
              </a:rPr>
              <a:t>–</a:t>
            </a:r>
          </a:p>
        </p:txBody>
      </p:sp>
      <p:sp>
        <p:nvSpPr>
          <p:cNvPr id="265" name="Rectangle 264"/>
          <p:cNvSpPr/>
          <p:nvPr/>
        </p:nvSpPr>
        <p:spPr>
          <a:xfrm>
            <a:off x="3840187" y="2363912"/>
            <a:ext cx="580143"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r>
              <a:rPr lang="en-US" dirty="0" smtClean="0">
                <a:solidFill>
                  <a:prstClr val="black"/>
                </a:solidFill>
                <a:latin typeface="Cambria Math" panose="02040503050406030204" pitchFamily="18" charset="0"/>
                <a:ea typeface="Cambria Math" panose="02040503050406030204" pitchFamily="18" charset="0"/>
              </a:rPr>
              <a:t>69</a:t>
            </a:r>
          </a:p>
        </p:txBody>
      </p:sp>
      <p:sp>
        <p:nvSpPr>
          <p:cNvPr id="268" name="TextBox 267"/>
          <p:cNvSpPr txBox="1"/>
          <p:nvPr/>
        </p:nvSpPr>
        <p:spPr>
          <a:xfrm>
            <a:off x="762000" y="2363912"/>
            <a:ext cx="384048" cy="369332"/>
          </a:xfrm>
          <a:prstGeom prst="rect">
            <a:avLst/>
          </a:prstGeom>
          <a:noFill/>
        </p:spPr>
        <p:txBody>
          <a:bodyPr wrap="none" rtlCol="0">
            <a:spAutoFit/>
          </a:bodyPr>
          <a:lstStyle/>
          <a:p>
            <a:r>
              <a:rPr lang="en-US" dirty="0">
                <a:solidFill>
                  <a:prstClr val="black"/>
                </a:solidFill>
                <a:latin typeface="Cambria Math" panose="02040503050406030204" pitchFamily="18" charset="0"/>
                <a:ea typeface="Cambria Math" panose="02040503050406030204" pitchFamily="18" charset="0"/>
                <a:cs typeface="Arial" pitchFamily="34" charset="0"/>
                <a:sym typeface="Symbol"/>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273" name="Rectangle 272"/>
          <p:cNvSpPr/>
          <p:nvPr/>
        </p:nvSpPr>
        <p:spPr>
          <a:xfrm>
            <a:off x="1762125" y="2689408"/>
            <a:ext cx="605058"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r>
              <a:rPr lang="en-US" dirty="0">
                <a:solidFill>
                  <a:prstClr val="black"/>
                </a:solidFill>
                <a:latin typeface="Cambria Math" panose="02040503050406030204" pitchFamily="18" charset="0"/>
                <a:ea typeface="Cambria Math" panose="02040503050406030204" pitchFamily="18" charset="0"/>
              </a:rPr>
              <a:t>– 3z</a:t>
            </a:r>
          </a:p>
        </p:txBody>
      </p:sp>
      <p:sp>
        <p:nvSpPr>
          <p:cNvPr id="274" name="Rectangle 273"/>
          <p:cNvSpPr/>
          <p:nvPr/>
        </p:nvSpPr>
        <p:spPr>
          <a:xfrm>
            <a:off x="2225657" y="2689408"/>
            <a:ext cx="362925"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r>
              <a:rPr lang="en-US" dirty="0" smtClean="0">
                <a:solidFill>
                  <a:prstClr val="black"/>
                </a:solidFill>
                <a:latin typeface="Cambria Math" panose="02040503050406030204" pitchFamily="18" charset="0"/>
                <a:ea typeface="Cambria Math" panose="02040503050406030204" pitchFamily="18" charset="0"/>
              </a:rPr>
              <a:t>–</a:t>
            </a:r>
          </a:p>
        </p:txBody>
      </p:sp>
      <p:sp>
        <p:nvSpPr>
          <p:cNvPr id="275" name="Rectangle 274"/>
          <p:cNvSpPr/>
          <p:nvPr/>
        </p:nvSpPr>
        <p:spPr>
          <a:xfrm>
            <a:off x="2408743" y="2689408"/>
            <a:ext cx="656402"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r>
              <a:rPr lang="en-US" dirty="0" smtClean="0">
                <a:solidFill>
                  <a:prstClr val="black"/>
                </a:solidFill>
                <a:latin typeface="Cambria Math" panose="02040503050406030204" pitchFamily="18" charset="0"/>
                <a:ea typeface="Cambria Math" panose="02040503050406030204" pitchFamily="18" charset="0"/>
              </a:rPr>
              <a:t>32z</a:t>
            </a:r>
          </a:p>
        </p:txBody>
      </p:sp>
      <p:sp>
        <p:nvSpPr>
          <p:cNvPr id="241" name="Rectangle 240"/>
          <p:cNvSpPr/>
          <p:nvPr/>
        </p:nvSpPr>
        <p:spPr>
          <a:xfrm>
            <a:off x="3225800" y="2364043"/>
            <a:ext cx="760838" cy="369332"/>
          </a:xfrm>
          <a:prstGeom prst="rect">
            <a:avLst/>
          </a:prstGeom>
        </p:spPr>
        <p:txBody>
          <a:bodyPr wrap="square">
            <a:spAutoFit/>
          </a:bodyPr>
          <a:lstStyle/>
          <a:p>
            <a:r>
              <a:rPr lang="en-US" dirty="0" smtClean="0">
                <a:solidFill>
                  <a:srgbClr val="C00000"/>
                </a:solidFill>
                <a:latin typeface="Cambria Math" panose="02040503050406030204" pitchFamily="18" charset="0"/>
                <a:ea typeface="Cambria Math" panose="02040503050406030204" pitchFamily="18" charset="0"/>
                <a:cs typeface="Arial" pitchFamily="34" charset="0"/>
              </a:rPr>
              <a:t>32z</a:t>
            </a:r>
            <a:endParaRPr lang="en-US" dirty="0">
              <a:solidFill>
                <a:srgbClr val="C00000"/>
              </a:solidFill>
              <a:latin typeface="Cambria Math" panose="02040503050406030204" pitchFamily="18" charset="0"/>
              <a:ea typeface="Cambria Math" panose="02040503050406030204" pitchFamily="18" charset="0"/>
              <a:cs typeface="Arial" pitchFamily="34" charset="0"/>
            </a:endParaRPr>
          </a:p>
        </p:txBody>
      </p:sp>
      <p:sp>
        <p:nvSpPr>
          <p:cNvPr id="276" name="Rectangle 275"/>
          <p:cNvSpPr/>
          <p:nvPr/>
        </p:nvSpPr>
        <p:spPr>
          <a:xfrm>
            <a:off x="2412995" y="2363721"/>
            <a:ext cx="760838" cy="369332"/>
          </a:xfrm>
          <a:prstGeom prst="rect">
            <a:avLst/>
          </a:prstGeom>
        </p:spPr>
        <p:txBody>
          <a:bodyPr wrap="square">
            <a:spAutoFit/>
          </a:bodyPr>
          <a:lstStyle/>
          <a:p>
            <a:r>
              <a:rPr lang="en-US" dirty="0" smtClean="0">
                <a:solidFill>
                  <a:srgbClr val="C00000"/>
                </a:solidFill>
                <a:latin typeface="Cambria Math" panose="02040503050406030204" pitchFamily="18" charset="0"/>
                <a:ea typeface="Cambria Math" panose="02040503050406030204" pitchFamily="18" charset="0"/>
                <a:cs typeface="Arial" pitchFamily="34" charset="0"/>
              </a:rPr>
              <a:t>+  1</a:t>
            </a:r>
            <a:endParaRPr lang="en-US" dirty="0">
              <a:solidFill>
                <a:srgbClr val="C00000"/>
              </a:solidFill>
              <a:latin typeface="Cambria Math" panose="02040503050406030204" pitchFamily="18" charset="0"/>
              <a:ea typeface="Cambria Math" panose="02040503050406030204" pitchFamily="18" charset="0"/>
              <a:cs typeface="Arial" pitchFamily="34" charset="0"/>
            </a:endParaRPr>
          </a:p>
        </p:txBody>
      </p:sp>
      <p:sp>
        <p:nvSpPr>
          <p:cNvPr id="188" name="Curved Down Arrow 187"/>
          <p:cNvSpPr/>
          <p:nvPr/>
        </p:nvSpPr>
        <p:spPr>
          <a:xfrm rot="10800000" flipH="1" flipV="1">
            <a:off x="2748975" y="2273194"/>
            <a:ext cx="792163" cy="181054"/>
          </a:xfrm>
          <a:prstGeom prst="curvedDownArrow">
            <a:avLst/>
          </a:prstGeom>
          <a:solidFill>
            <a:srgbClr val="FFFF00"/>
          </a:solid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black"/>
              </a:solidFill>
              <a:latin typeface="Bookman Old Style" panose="02050604050505020204" pitchFamily="18" charset="0"/>
            </a:endParaRPr>
          </a:p>
        </p:txBody>
      </p:sp>
      <p:sp>
        <p:nvSpPr>
          <p:cNvPr id="278" name="Rounded Rectangle 277"/>
          <p:cNvSpPr/>
          <p:nvPr/>
        </p:nvSpPr>
        <p:spPr>
          <a:xfrm>
            <a:off x="2928720" y="2054928"/>
            <a:ext cx="586008" cy="313443"/>
          </a:xfrm>
          <a:prstGeom prst="roundRect">
            <a:avLst/>
          </a:prstGeom>
          <a:gradFill flip="none" rotWithShape="1">
            <a:gsLst>
              <a:gs pos="0">
                <a:srgbClr val="9900FF">
                  <a:tint val="66000"/>
                  <a:satMod val="160000"/>
                </a:srgbClr>
              </a:gs>
              <a:gs pos="50000">
                <a:srgbClr val="9900FF">
                  <a:tint val="44500"/>
                  <a:satMod val="160000"/>
                </a:srgbClr>
              </a:gs>
              <a:gs pos="100000">
                <a:srgbClr val="9900FF">
                  <a:tint val="23500"/>
                  <a:satMod val="160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79" name="Rounded Rectangle 278"/>
          <p:cNvSpPr/>
          <p:nvPr/>
        </p:nvSpPr>
        <p:spPr>
          <a:xfrm>
            <a:off x="1617962" y="2091562"/>
            <a:ext cx="576598" cy="259044"/>
          </a:xfrm>
          <a:prstGeom prst="roundRect">
            <a:avLst/>
          </a:prstGeom>
          <a:gradFill flip="none" rotWithShape="1">
            <a:gsLst>
              <a:gs pos="0">
                <a:srgbClr val="9900FF">
                  <a:tint val="66000"/>
                  <a:satMod val="160000"/>
                </a:srgbClr>
              </a:gs>
              <a:gs pos="50000">
                <a:srgbClr val="9900FF">
                  <a:tint val="44500"/>
                  <a:satMod val="160000"/>
                </a:srgbClr>
              </a:gs>
              <a:gs pos="100000">
                <a:srgbClr val="9900FF">
                  <a:tint val="23500"/>
                  <a:satMod val="160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59" name="Rectangle 158"/>
          <p:cNvSpPr/>
          <p:nvPr/>
        </p:nvSpPr>
        <p:spPr>
          <a:xfrm>
            <a:off x="1572967" y="2018742"/>
            <a:ext cx="362925"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r>
              <a:rPr lang="en-US" dirty="0" smtClean="0">
                <a:solidFill>
                  <a:prstClr val="black"/>
                </a:solidFill>
                <a:latin typeface="Cambria Math" panose="02040503050406030204" pitchFamily="18" charset="0"/>
                <a:ea typeface="Cambria Math" panose="02040503050406030204" pitchFamily="18" charset="0"/>
              </a:rPr>
              <a:t>–</a:t>
            </a:r>
          </a:p>
        </p:txBody>
      </p:sp>
      <p:sp>
        <p:nvSpPr>
          <p:cNvPr id="160" name="Rectangle 159"/>
          <p:cNvSpPr/>
          <p:nvPr/>
        </p:nvSpPr>
        <p:spPr>
          <a:xfrm>
            <a:off x="1828800" y="2018742"/>
            <a:ext cx="537942"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r>
              <a:rPr lang="en-US" dirty="0" smtClean="0">
                <a:solidFill>
                  <a:prstClr val="black"/>
                </a:solidFill>
                <a:latin typeface="Cambria Math" panose="02040503050406030204" pitchFamily="18" charset="0"/>
                <a:ea typeface="Cambria Math" panose="02040503050406030204" pitchFamily="18" charset="0"/>
              </a:rPr>
              <a:t>21</a:t>
            </a:r>
          </a:p>
        </p:txBody>
      </p:sp>
      <p:sp>
        <p:nvSpPr>
          <p:cNvPr id="163" name="Rectangle 162"/>
          <p:cNvSpPr/>
          <p:nvPr/>
        </p:nvSpPr>
        <p:spPr>
          <a:xfrm>
            <a:off x="2850353" y="2018742"/>
            <a:ext cx="341540"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r>
              <a:rPr lang="en-US" dirty="0" smtClean="0">
                <a:solidFill>
                  <a:prstClr val="black"/>
                </a:solidFill>
                <a:latin typeface="Cambria Math" panose="02040503050406030204" pitchFamily="18" charset="0"/>
                <a:ea typeface="Cambria Math" panose="02040503050406030204" pitchFamily="18" charset="0"/>
              </a:rPr>
              <a:t>+</a:t>
            </a:r>
          </a:p>
        </p:txBody>
      </p:sp>
      <p:sp>
        <p:nvSpPr>
          <p:cNvPr id="164" name="Rectangle 163"/>
          <p:cNvSpPr/>
          <p:nvPr/>
        </p:nvSpPr>
        <p:spPr>
          <a:xfrm>
            <a:off x="3124200" y="2018742"/>
            <a:ext cx="511270"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r>
              <a:rPr lang="en-US" dirty="0" smtClean="0">
                <a:solidFill>
                  <a:prstClr val="black"/>
                </a:solidFill>
                <a:latin typeface="Cambria Math" panose="02040503050406030204" pitchFamily="18" charset="0"/>
                <a:ea typeface="Cambria Math" panose="02040503050406030204" pitchFamily="18" charset="0"/>
              </a:rPr>
              <a:t>22</a:t>
            </a:r>
          </a:p>
        </p:txBody>
      </p:sp>
      <p:sp>
        <p:nvSpPr>
          <p:cNvPr id="280" name="Rectangle 279"/>
          <p:cNvSpPr/>
          <p:nvPr/>
        </p:nvSpPr>
        <p:spPr>
          <a:xfrm>
            <a:off x="3747390" y="2695758"/>
            <a:ext cx="716660"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r>
              <a:rPr lang="en-US" dirty="0" smtClean="0">
                <a:solidFill>
                  <a:prstClr val="black"/>
                </a:solidFill>
                <a:latin typeface="Cambria Math" panose="02040503050406030204" pitchFamily="18" charset="0"/>
                <a:ea typeface="Cambria Math" panose="02040503050406030204" pitchFamily="18" charset="0"/>
              </a:rPr>
              <a:t>– 1</a:t>
            </a:r>
          </a:p>
        </p:txBody>
      </p:sp>
    </p:spTree>
    <p:extLst>
      <p:ext uri="{BB962C8B-B14F-4D97-AF65-F5344CB8AC3E}">
        <p14:creationId xmlns:p14="http://schemas.microsoft.com/office/powerpoint/2010/main" val="3556099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4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4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64"/>
                                        </p:tgtEl>
                                        <p:attrNameLst>
                                          <p:attrName>style.visibility</p:attrName>
                                        </p:attrNameLst>
                                      </p:cBhvr>
                                      <p:to>
                                        <p:strVal val="visible"/>
                                      </p:to>
                                    </p:set>
                                    <p:animEffect transition="in" filter="fade">
                                      <p:cBhvr>
                                        <p:cTn id="47" dur="500"/>
                                        <p:tgtEl>
                                          <p:spTgt spid="64"/>
                                        </p:tgtEl>
                                      </p:cBhvr>
                                    </p:animEffect>
                                  </p:childTnLst>
                                </p:cTn>
                              </p:par>
                            </p:childTnLst>
                          </p:cTn>
                        </p:par>
                      </p:childTnLst>
                    </p:cTn>
                  </p:par>
                  <p:par>
                    <p:cTn id="48" fill="hold">
                      <p:stCondLst>
                        <p:cond delay="indefinite"/>
                      </p:stCondLst>
                      <p:childTnLst>
                        <p:par>
                          <p:cTn id="49" fill="hold">
                            <p:stCondLst>
                              <p:cond delay="0"/>
                            </p:stCondLst>
                            <p:childTnLst>
                              <p:par>
                                <p:cTn id="50" presetID="1" presetClass="exit" presetSubtype="0" fill="hold" nodeType="clickEffect">
                                  <p:stCondLst>
                                    <p:cond delay="0"/>
                                  </p:stCondLst>
                                  <p:childTnLst>
                                    <p:set>
                                      <p:cBhvr>
                                        <p:cTn id="51" dur="1" fill="hold">
                                          <p:stCondLst>
                                            <p:cond delay="0"/>
                                          </p:stCondLst>
                                        </p:cTn>
                                        <p:tgtEl>
                                          <p:spTgt spid="64"/>
                                        </p:tgtEl>
                                        <p:attrNameLst>
                                          <p:attrName>style.visibility</p:attrName>
                                        </p:attrNameLst>
                                      </p:cBhvr>
                                      <p:to>
                                        <p:strVal val="hidden"/>
                                      </p:to>
                                    </p:se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grpId="0" nodeType="clickEffect">
                                  <p:stCondLst>
                                    <p:cond delay="0"/>
                                  </p:stCondLst>
                                  <p:childTnLst>
                                    <p:set>
                                      <p:cBhvr>
                                        <p:cTn id="55" dur="1" fill="hold">
                                          <p:stCondLst>
                                            <p:cond delay="0"/>
                                          </p:stCondLst>
                                        </p:cTn>
                                        <p:tgtEl>
                                          <p:spTgt spid="83"/>
                                        </p:tgtEl>
                                        <p:attrNameLst>
                                          <p:attrName>style.visibility</p:attrName>
                                        </p:attrNameLst>
                                      </p:cBhvr>
                                      <p:to>
                                        <p:strVal val="visible"/>
                                      </p:to>
                                    </p:set>
                                    <p:animEffect transition="in" filter="wipe(left)">
                                      <p:cBhvr>
                                        <p:cTn id="56" dur="500"/>
                                        <p:tgtEl>
                                          <p:spTgt spid="83"/>
                                        </p:tgtEl>
                                      </p:cBhvr>
                                    </p:animEffec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114"/>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106"/>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108"/>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107"/>
                                        </p:tgtEl>
                                        <p:attrNameLst>
                                          <p:attrName>style.visibility</p:attrName>
                                        </p:attrNameLst>
                                      </p:cBhvr>
                                      <p:to>
                                        <p:strVal val="visible"/>
                                      </p:to>
                                    </p:set>
                                  </p:childTnLst>
                                </p:cTn>
                              </p:par>
                              <p:par>
                                <p:cTn id="73" presetID="1" presetClass="exit" presetSubtype="0" fill="hold" grpId="1" nodeType="withEffect">
                                  <p:stCondLst>
                                    <p:cond delay="0"/>
                                  </p:stCondLst>
                                  <p:childTnLst>
                                    <p:set>
                                      <p:cBhvr>
                                        <p:cTn id="74" dur="1" fill="hold">
                                          <p:stCondLst>
                                            <p:cond delay="0"/>
                                          </p:stCondLst>
                                        </p:cTn>
                                        <p:tgtEl>
                                          <p:spTgt spid="83"/>
                                        </p:tgtEl>
                                        <p:attrNameLst>
                                          <p:attrName>style.visibility</p:attrName>
                                        </p:attrNameLst>
                                      </p:cBhvr>
                                      <p:to>
                                        <p:strVal val="hidden"/>
                                      </p:to>
                                    </p:set>
                                  </p:childTnLst>
                                </p:cTn>
                              </p:par>
                            </p:childTnLst>
                          </p:cTn>
                        </p:par>
                      </p:childTnLst>
                    </p:cTn>
                  </p:par>
                  <p:par>
                    <p:cTn id="75" fill="hold">
                      <p:stCondLst>
                        <p:cond delay="indefinite"/>
                      </p:stCondLst>
                      <p:childTnLst>
                        <p:par>
                          <p:cTn id="76" fill="hold">
                            <p:stCondLst>
                              <p:cond delay="0"/>
                            </p:stCondLst>
                            <p:childTnLst>
                              <p:par>
                                <p:cTn id="77" presetID="22" presetClass="entr" presetSubtype="8" fill="hold" grpId="0" nodeType="clickEffect">
                                  <p:stCondLst>
                                    <p:cond delay="0"/>
                                  </p:stCondLst>
                                  <p:childTnLst>
                                    <p:set>
                                      <p:cBhvr>
                                        <p:cTn id="78" dur="1" fill="hold">
                                          <p:stCondLst>
                                            <p:cond delay="0"/>
                                          </p:stCondLst>
                                        </p:cTn>
                                        <p:tgtEl>
                                          <p:spTgt spid="105"/>
                                        </p:tgtEl>
                                        <p:attrNameLst>
                                          <p:attrName>style.visibility</p:attrName>
                                        </p:attrNameLst>
                                      </p:cBhvr>
                                      <p:to>
                                        <p:strVal val="visible"/>
                                      </p:to>
                                    </p:set>
                                    <p:animEffect transition="in" filter="wipe(left)">
                                      <p:cBhvr>
                                        <p:cTn id="79" dur="500"/>
                                        <p:tgtEl>
                                          <p:spTgt spid="105"/>
                                        </p:tgtEl>
                                      </p:cBhvr>
                                    </p:animEffect>
                                  </p:childTnLst>
                                </p:cTn>
                              </p:par>
                            </p:childTnLst>
                          </p:cTn>
                        </p:par>
                      </p:childTnLst>
                    </p:cTn>
                  </p:par>
                  <p:par>
                    <p:cTn id="80" fill="hold">
                      <p:stCondLst>
                        <p:cond delay="indefinite"/>
                      </p:stCondLst>
                      <p:childTnLst>
                        <p:par>
                          <p:cTn id="81" fill="hold">
                            <p:stCondLst>
                              <p:cond delay="0"/>
                            </p:stCondLst>
                            <p:childTnLst>
                              <p:par>
                                <p:cTn id="82" presetID="1" presetClass="entr" presetSubtype="0" fill="hold" grpId="0" nodeType="clickEffect">
                                  <p:stCondLst>
                                    <p:cond delay="0"/>
                                  </p:stCondLst>
                                  <p:childTnLst>
                                    <p:set>
                                      <p:cBhvr>
                                        <p:cTn id="83" dur="1" fill="hold">
                                          <p:stCondLst>
                                            <p:cond delay="0"/>
                                          </p:stCondLst>
                                        </p:cTn>
                                        <p:tgtEl>
                                          <p:spTgt spid="109"/>
                                        </p:tgtEl>
                                        <p:attrNameLst>
                                          <p:attrName>style.visibility</p:attrName>
                                        </p:attrNameLst>
                                      </p:cBhvr>
                                      <p:to>
                                        <p:strVal val="visible"/>
                                      </p:to>
                                    </p:set>
                                  </p:childTnLst>
                                </p:cTn>
                              </p:par>
                            </p:childTnLst>
                          </p:cTn>
                        </p:par>
                      </p:childTnLst>
                    </p:cTn>
                  </p:par>
                  <p:par>
                    <p:cTn id="84" fill="hold">
                      <p:stCondLst>
                        <p:cond delay="indefinite"/>
                      </p:stCondLst>
                      <p:childTnLst>
                        <p:par>
                          <p:cTn id="85" fill="hold">
                            <p:stCondLst>
                              <p:cond delay="0"/>
                            </p:stCondLst>
                            <p:childTnLst>
                              <p:par>
                                <p:cTn id="86" presetID="1" presetClass="entr" presetSubtype="0" fill="hold" grpId="0" nodeType="clickEffect">
                                  <p:stCondLst>
                                    <p:cond delay="0"/>
                                  </p:stCondLst>
                                  <p:childTnLst>
                                    <p:set>
                                      <p:cBhvr>
                                        <p:cTn id="87" dur="1" fill="hold">
                                          <p:stCondLst>
                                            <p:cond delay="0"/>
                                          </p:stCondLst>
                                        </p:cTn>
                                        <p:tgtEl>
                                          <p:spTgt spid="110"/>
                                        </p:tgtEl>
                                        <p:attrNameLst>
                                          <p:attrName>style.visibility</p:attrName>
                                        </p:attrNameLst>
                                      </p:cBhvr>
                                      <p:to>
                                        <p:strVal val="visible"/>
                                      </p:to>
                                    </p:set>
                                  </p:childTnLst>
                                </p:cTn>
                              </p:par>
                            </p:childTnLst>
                          </p:cTn>
                        </p:par>
                      </p:childTnLst>
                    </p:cTn>
                  </p:par>
                  <p:par>
                    <p:cTn id="88" fill="hold">
                      <p:stCondLst>
                        <p:cond delay="indefinite"/>
                      </p:stCondLst>
                      <p:childTnLst>
                        <p:par>
                          <p:cTn id="89" fill="hold">
                            <p:stCondLst>
                              <p:cond delay="0"/>
                            </p:stCondLst>
                            <p:childTnLst>
                              <p:par>
                                <p:cTn id="90" presetID="1" presetClass="entr" presetSubtype="0" fill="hold" grpId="0" nodeType="clickEffect">
                                  <p:stCondLst>
                                    <p:cond delay="0"/>
                                  </p:stCondLst>
                                  <p:childTnLst>
                                    <p:set>
                                      <p:cBhvr>
                                        <p:cTn id="91" dur="1" fill="hold">
                                          <p:stCondLst>
                                            <p:cond delay="0"/>
                                          </p:stCondLst>
                                        </p:cTn>
                                        <p:tgtEl>
                                          <p:spTgt spid="112"/>
                                        </p:tgtEl>
                                        <p:attrNameLst>
                                          <p:attrName>style.visibility</p:attrName>
                                        </p:attrNameLst>
                                      </p:cBhvr>
                                      <p:to>
                                        <p:strVal val="visible"/>
                                      </p:to>
                                    </p:set>
                                  </p:childTnLst>
                                </p:cTn>
                              </p:par>
                            </p:childTnLst>
                          </p:cTn>
                        </p:par>
                      </p:childTnLst>
                    </p:cTn>
                  </p:par>
                  <p:par>
                    <p:cTn id="92" fill="hold">
                      <p:stCondLst>
                        <p:cond delay="indefinite"/>
                      </p:stCondLst>
                      <p:childTnLst>
                        <p:par>
                          <p:cTn id="93" fill="hold">
                            <p:stCondLst>
                              <p:cond delay="0"/>
                            </p:stCondLst>
                            <p:childTnLst>
                              <p:par>
                                <p:cTn id="94" presetID="1" presetClass="entr" presetSubtype="0" fill="hold" grpId="0" nodeType="clickEffect">
                                  <p:stCondLst>
                                    <p:cond delay="0"/>
                                  </p:stCondLst>
                                  <p:childTnLst>
                                    <p:set>
                                      <p:cBhvr>
                                        <p:cTn id="95" dur="1" fill="hold">
                                          <p:stCondLst>
                                            <p:cond delay="0"/>
                                          </p:stCondLst>
                                        </p:cTn>
                                        <p:tgtEl>
                                          <p:spTgt spid="113"/>
                                        </p:tgtEl>
                                        <p:attrNameLst>
                                          <p:attrName>style.visibility</p:attrName>
                                        </p:attrNameLst>
                                      </p:cBhvr>
                                      <p:to>
                                        <p:strVal val="visible"/>
                                      </p:to>
                                    </p:set>
                                  </p:childTnLst>
                                </p:cTn>
                              </p:par>
                              <p:par>
                                <p:cTn id="96" presetID="1" presetClass="exit" presetSubtype="0" fill="hold" grpId="1" nodeType="withEffect">
                                  <p:stCondLst>
                                    <p:cond delay="0"/>
                                  </p:stCondLst>
                                  <p:childTnLst>
                                    <p:set>
                                      <p:cBhvr>
                                        <p:cTn id="97" dur="1" fill="hold">
                                          <p:stCondLst>
                                            <p:cond delay="0"/>
                                          </p:stCondLst>
                                        </p:cTn>
                                        <p:tgtEl>
                                          <p:spTgt spid="105"/>
                                        </p:tgtEl>
                                        <p:attrNameLst>
                                          <p:attrName>style.visibility</p:attrName>
                                        </p:attrNameLst>
                                      </p:cBhvr>
                                      <p:to>
                                        <p:strVal val="hidden"/>
                                      </p:to>
                                    </p:set>
                                  </p:childTnLst>
                                </p:cTn>
                              </p:par>
                            </p:childTnLst>
                          </p:cTn>
                        </p:par>
                      </p:childTnLst>
                    </p:cTn>
                  </p:par>
                  <p:par>
                    <p:cTn id="98" fill="hold">
                      <p:stCondLst>
                        <p:cond delay="indefinite"/>
                      </p:stCondLst>
                      <p:childTnLst>
                        <p:par>
                          <p:cTn id="99" fill="hold">
                            <p:stCondLst>
                              <p:cond delay="0"/>
                            </p:stCondLst>
                            <p:childTnLst>
                              <p:par>
                                <p:cTn id="100" presetID="22" presetClass="entr" presetSubtype="8" fill="hold" grpId="0" nodeType="clickEffect">
                                  <p:stCondLst>
                                    <p:cond delay="0"/>
                                  </p:stCondLst>
                                  <p:childTnLst>
                                    <p:set>
                                      <p:cBhvr>
                                        <p:cTn id="101" dur="1" fill="hold">
                                          <p:stCondLst>
                                            <p:cond delay="0"/>
                                          </p:stCondLst>
                                        </p:cTn>
                                        <p:tgtEl>
                                          <p:spTgt spid="129"/>
                                        </p:tgtEl>
                                        <p:attrNameLst>
                                          <p:attrName>style.visibility</p:attrName>
                                        </p:attrNameLst>
                                      </p:cBhvr>
                                      <p:to>
                                        <p:strVal val="visible"/>
                                      </p:to>
                                    </p:set>
                                    <p:animEffect transition="in" filter="wipe(left)">
                                      <p:cBhvr>
                                        <p:cTn id="102" dur="500"/>
                                        <p:tgtEl>
                                          <p:spTgt spid="129"/>
                                        </p:tgtEl>
                                      </p:cBhvr>
                                    </p:animEffec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grpId="0" nodeType="clickEffect">
                                  <p:stCondLst>
                                    <p:cond delay="0"/>
                                  </p:stCondLst>
                                  <p:childTnLst>
                                    <p:set>
                                      <p:cBhvr>
                                        <p:cTn id="106" dur="1" fill="hold">
                                          <p:stCondLst>
                                            <p:cond delay="0"/>
                                          </p:stCondLst>
                                        </p:cTn>
                                        <p:tgtEl>
                                          <p:spTgt spid="111"/>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grpId="0" nodeType="clickEffect">
                                  <p:stCondLst>
                                    <p:cond delay="0"/>
                                  </p:stCondLst>
                                  <p:childTnLst>
                                    <p:set>
                                      <p:cBhvr>
                                        <p:cTn id="110" dur="1" fill="hold">
                                          <p:stCondLst>
                                            <p:cond delay="0"/>
                                          </p:stCondLst>
                                        </p:cTn>
                                        <p:tgtEl>
                                          <p:spTgt spid="115"/>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presetID="1" presetClass="entr" presetSubtype="0" fill="hold" grpId="0" nodeType="clickEffect">
                                  <p:stCondLst>
                                    <p:cond delay="0"/>
                                  </p:stCondLst>
                                  <p:childTnLst>
                                    <p:set>
                                      <p:cBhvr>
                                        <p:cTn id="114" dur="1" fill="hold">
                                          <p:stCondLst>
                                            <p:cond delay="0"/>
                                          </p:stCondLst>
                                        </p:cTn>
                                        <p:tgtEl>
                                          <p:spTgt spid="117"/>
                                        </p:tgtEl>
                                        <p:attrNameLst>
                                          <p:attrName>style.visibility</p:attrName>
                                        </p:attrNameLst>
                                      </p:cBhvr>
                                      <p:to>
                                        <p:strVal val="visible"/>
                                      </p:to>
                                    </p:set>
                                  </p:childTnLst>
                                </p:cTn>
                              </p:par>
                            </p:childTnLst>
                          </p:cTn>
                        </p:par>
                      </p:childTnLst>
                    </p:cTn>
                  </p:par>
                  <p:par>
                    <p:cTn id="115" fill="hold">
                      <p:stCondLst>
                        <p:cond delay="indefinite"/>
                      </p:stCondLst>
                      <p:childTnLst>
                        <p:par>
                          <p:cTn id="116" fill="hold">
                            <p:stCondLst>
                              <p:cond delay="0"/>
                            </p:stCondLst>
                            <p:childTnLst>
                              <p:par>
                                <p:cTn id="117" presetID="1" presetClass="entr" presetSubtype="0" fill="hold" grpId="0" nodeType="clickEffect">
                                  <p:stCondLst>
                                    <p:cond delay="0"/>
                                  </p:stCondLst>
                                  <p:childTnLst>
                                    <p:set>
                                      <p:cBhvr>
                                        <p:cTn id="118" dur="1" fill="hold">
                                          <p:stCondLst>
                                            <p:cond delay="0"/>
                                          </p:stCondLst>
                                        </p:cTn>
                                        <p:tgtEl>
                                          <p:spTgt spid="116"/>
                                        </p:tgtEl>
                                        <p:attrNameLst>
                                          <p:attrName>style.visibility</p:attrName>
                                        </p:attrNameLst>
                                      </p:cBhvr>
                                      <p:to>
                                        <p:strVal val="visible"/>
                                      </p:to>
                                    </p:set>
                                  </p:childTnLst>
                                </p:cTn>
                              </p:par>
                              <p:par>
                                <p:cTn id="119" presetID="1" presetClass="exit" presetSubtype="0" fill="hold" grpId="1" nodeType="withEffect">
                                  <p:stCondLst>
                                    <p:cond delay="0"/>
                                  </p:stCondLst>
                                  <p:childTnLst>
                                    <p:set>
                                      <p:cBhvr>
                                        <p:cTn id="120" dur="1" fill="hold">
                                          <p:stCondLst>
                                            <p:cond delay="0"/>
                                          </p:stCondLst>
                                        </p:cTn>
                                        <p:tgtEl>
                                          <p:spTgt spid="129"/>
                                        </p:tgtEl>
                                        <p:attrNameLst>
                                          <p:attrName>style.visibility</p:attrName>
                                        </p:attrNameLst>
                                      </p:cBhvr>
                                      <p:to>
                                        <p:strVal val="hidden"/>
                                      </p:to>
                                    </p:set>
                                  </p:childTnLst>
                                </p:cTn>
                              </p:par>
                            </p:childTnLst>
                          </p:cTn>
                        </p:par>
                      </p:childTnLst>
                    </p:cTn>
                  </p:par>
                  <p:par>
                    <p:cTn id="121" fill="hold">
                      <p:stCondLst>
                        <p:cond delay="indefinite"/>
                      </p:stCondLst>
                      <p:childTnLst>
                        <p:par>
                          <p:cTn id="122" fill="hold">
                            <p:stCondLst>
                              <p:cond delay="0"/>
                            </p:stCondLst>
                            <p:childTnLst>
                              <p:par>
                                <p:cTn id="123" presetID="22" presetClass="entr" presetSubtype="8" fill="hold" grpId="0" nodeType="clickEffect">
                                  <p:stCondLst>
                                    <p:cond delay="0"/>
                                  </p:stCondLst>
                                  <p:childTnLst>
                                    <p:set>
                                      <p:cBhvr>
                                        <p:cTn id="124" dur="1" fill="hold">
                                          <p:stCondLst>
                                            <p:cond delay="0"/>
                                          </p:stCondLst>
                                        </p:cTn>
                                        <p:tgtEl>
                                          <p:spTgt spid="130"/>
                                        </p:tgtEl>
                                        <p:attrNameLst>
                                          <p:attrName>style.visibility</p:attrName>
                                        </p:attrNameLst>
                                      </p:cBhvr>
                                      <p:to>
                                        <p:strVal val="visible"/>
                                      </p:to>
                                    </p:set>
                                    <p:animEffect transition="in" filter="wipe(left)">
                                      <p:cBhvr>
                                        <p:cTn id="125" dur="500"/>
                                        <p:tgtEl>
                                          <p:spTgt spid="130"/>
                                        </p:tgtEl>
                                      </p:cBhvr>
                                    </p:animEffect>
                                  </p:childTnLst>
                                </p:cTn>
                              </p:par>
                            </p:childTnLst>
                          </p:cTn>
                        </p:par>
                      </p:childTnLst>
                    </p:cTn>
                  </p:par>
                  <p:par>
                    <p:cTn id="126" fill="hold">
                      <p:stCondLst>
                        <p:cond delay="indefinite"/>
                      </p:stCondLst>
                      <p:childTnLst>
                        <p:par>
                          <p:cTn id="127" fill="hold">
                            <p:stCondLst>
                              <p:cond delay="0"/>
                            </p:stCondLst>
                            <p:childTnLst>
                              <p:par>
                                <p:cTn id="128" presetID="1" presetClass="entr" presetSubtype="0" fill="hold" grpId="0" nodeType="clickEffect">
                                  <p:stCondLst>
                                    <p:cond delay="0"/>
                                  </p:stCondLst>
                                  <p:childTnLst>
                                    <p:set>
                                      <p:cBhvr>
                                        <p:cTn id="129" dur="1" fill="hold">
                                          <p:stCondLst>
                                            <p:cond delay="0"/>
                                          </p:stCondLst>
                                        </p:cTn>
                                        <p:tgtEl>
                                          <p:spTgt spid="147"/>
                                        </p:tgtEl>
                                        <p:attrNameLst>
                                          <p:attrName>style.visibility</p:attrName>
                                        </p:attrNameLst>
                                      </p:cBhvr>
                                      <p:to>
                                        <p:strVal val="visible"/>
                                      </p:to>
                                    </p:set>
                                  </p:childTnLst>
                                </p:cTn>
                              </p:par>
                              <p:par>
                                <p:cTn id="130" presetID="1" presetClass="entr" presetSubtype="0" fill="hold" grpId="0" nodeType="withEffect">
                                  <p:stCondLst>
                                    <p:cond delay="0"/>
                                  </p:stCondLst>
                                  <p:childTnLst>
                                    <p:set>
                                      <p:cBhvr>
                                        <p:cTn id="131" dur="1" fill="hold">
                                          <p:stCondLst>
                                            <p:cond delay="0"/>
                                          </p:stCondLst>
                                        </p:cTn>
                                        <p:tgtEl>
                                          <p:spTgt spid="184"/>
                                        </p:tgtEl>
                                        <p:attrNameLst>
                                          <p:attrName>style.visibility</p:attrName>
                                        </p:attrNameLst>
                                      </p:cBhvr>
                                      <p:to>
                                        <p:strVal val="visible"/>
                                      </p:to>
                                    </p:set>
                                  </p:childTnLst>
                                </p:cTn>
                              </p:par>
                            </p:childTnLst>
                          </p:cTn>
                        </p:par>
                      </p:childTnLst>
                    </p:cTn>
                  </p:par>
                  <p:par>
                    <p:cTn id="132" fill="hold">
                      <p:stCondLst>
                        <p:cond delay="indefinite"/>
                      </p:stCondLst>
                      <p:childTnLst>
                        <p:par>
                          <p:cTn id="133" fill="hold">
                            <p:stCondLst>
                              <p:cond delay="0"/>
                            </p:stCondLst>
                            <p:childTnLst>
                              <p:par>
                                <p:cTn id="134" presetID="1" presetClass="entr" presetSubtype="0" fill="hold" grpId="0" nodeType="clickEffect">
                                  <p:stCondLst>
                                    <p:cond delay="0"/>
                                  </p:stCondLst>
                                  <p:childTnLst>
                                    <p:set>
                                      <p:cBhvr>
                                        <p:cTn id="135" dur="1" fill="hold">
                                          <p:stCondLst>
                                            <p:cond delay="0"/>
                                          </p:stCondLst>
                                        </p:cTn>
                                        <p:tgtEl>
                                          <p:spTgt spid="118"/>
                                        </p:tgtEl>
                                        <p:attrNameLst>
                                          <p:attrName>style.visibility</p:attrName>
                                        </p:attrNameLst>
                                      </p:cBhvr>
                                      <p:to>
                                        <p:strVal val="visible"/>
                                      </p:to>
                                    </p:set>
                                  </p:childTnLst>
                                </p:cTn>
                              </p:par>
                            </p:childTnLst>
                          </p:cTn>
                        </p:par>
                      </p:childTnLst>
                    </p:cTn>
                  </p:par>
                  <p:par>
                    <p:cTn id="136" fill="hold">
                      <p:stCondLst>
                        <p:cond delay="indefinite"/>
                      </p:stCondLst>
                      <p:childTnLst>
                        <p:par>
                          <p:cTn id="137" fill="hold">
                            <p:stCondLst>
                              <p:cond delay="0"/>
                            </p:stCondLst>
                            <p:childTnLst>
                              <p:par>
                                <p:cTn id="138" presetID="1" presetClass="entr" presetSubtype="0" fill="hold" grpId="0" nodeType="clickEffect">
                                  <p:stCondLst>
                                    <p:cond delay="0"/>
                                  </p:stCondLst>
                                  <p:childTnLst>
                                    <p:set>
                                      <p:cBhvr>
                                        <p:cTn id="139" dur="1" fill="hold">
                                          <p:stCondLst>
                                            <p:cond delay="0"/>
                                          </p:stCondLst>
                                        </p:cTn>
                                        <p:tgtEl>
                                          <p:spTgt spid="119"/>
                                        </p:tgtEl>
                                        <p:attrNameLst>
                                          <p:attrName>style.visibility</p:attrName>
                                        </p:attrNameLst>
                                      </p:cBhvr>
                                      <p:to>
                                        <p:strVal val="visible"/>
                                      </p:to>
                                    </p:set>
                                  </p:childTnLst>
                                </p:cTn>
                              </p:par>
                            </p:childTnLst>
                          </p:cTn>
                        </p:par>
                      </p:childTnLst>
                    </p:cTn>
                  </p:par>
                  <p:par>
                    <p:cTn id="140" fill="hold">
                      <p:stCondLst>
                        <p:cond delay="indefinite"/>
                      </p:stCondLst>
                      <p:childTnLst>
                        <p:par>
                          <p:cTn id="141" fill="hold">
                            <p:stCondLst>
                              <p:cond delay="0"/>
                            </p:stCondLst>
                            <p:childTnLst>
                              <p:par>
                                <p:cTn id="142" presetID="1" presetClass="entr" presetSubtype="0" fill="hold" grpId="0" nodeType="clickEffect">
                                  <p:stCondLst>
                                    <p:cond delay="0"/>
                                  </p:stCondLst>
                                  <p:childTnLst>
                                    <p:set>
                                      <p:cBhvr>
                                        <p:cTn id="143" dur="1" fill="hold">
                                          <p:stCondLst>
                                            <p:cond delay="0"/>
                                          </p:stCondLst>
                                        </p:cTn>
                                        <p:tgtEl>
                                          <p:spTgt spid="121"/>
                                        </p:tgtEl>
                                        <p:attrNameLst>
                                          <p:attrName>style.visibility</p:attrName>
                                        </p:attrNameLst>
                                      </p:cBhvr>
                                      <p:to>
                                        <p:strVal val="visible"/>
                                      </p:to>
                                    </p:set>
                                  </p:childTnLst>
                                </p:cTn>
                              </p:par>
                            </p:childTnLst>
                          </p:cTn>
                        </p:par>
                      </p:childTnLst>
                    </p:cTn>
                  </p:par>
                  <p:par>
                    <p:cTn id="144" fill="hold">
                      <p:stCondLst>
                        <p:cond delay="indefinite"/>
                      </p:stCondLst>
                      <p:childTnLst>
                        <p:par>
                          <p:cTn id="145" fill="hold">
                            <p:stCondLst>
                              <p:cond delay="0"/>
                            </p:stCondLst>
                            <p:childTnLst>
                              <p:par>
                                <p:cTn id="146" presetID="1" presetClass="entr" presetSubtype="0" fill="hold" grpId="0" nodeType="clickEffect">
                                  <p:stCondLst>
                                    <p:cond delay="0"/>
                                  </p:stCondLst>
                                  <p:childTnLst>
                                    <p:set>
                                      <p:cBhvr>
                                        <p:cTn id="147" dur="1" fill="hold">
                                          <p:stCondLst>
                                            <p:cond delay="0"/>
                                          </p:stCondLst>
                                        </p:cTn>
                                        <p:tgtEl>
                                          <p:spTgt spid="122"/>
                                        </p:tgtEl>
                                        <p:attrNameLst>
                                          <p:attrName>style.visibility</p:attrName>
                                        </p:attrNameLst>
                                      </p:cBhvr>
                                      <p:to>
                                        <p:strVal val="visible"/>
                                      </p:to>
                                    </p:set>
                                  </p:childTnLst>
                                </p:cTn>
                              </p:par>
                            </p:childTnLst>
                          </p:cTn>
                        </p:par>
                      </p:childTnLst>
                    </p:cTn>
                  </p:par>
                  <p:par>
                    <p:cTn id="148" fill="hold">
                      <p:stCondLst>
                        <p:cond delay="indefinite"/>
                      </p:stCondLst>
                      <p:childTnLst>
                        <p:par>
                          <p:cTn id="149" fill="hold">
                            <p:stCondLst>
                              <p:cond delay="0"/>
                            </p:stCondLst>
                            <p:childTnLst>
                              <p:par>
                                <p:cTn id="150" presetID="1" presetClass="entr" presetSubtype="0" fill="hold" grpId="0" nodeType="clickEffect">
                                  <p:stCondLst>
                                    <p:cond delay="0"/>
                                  </p:stCondLst>
                                  <p:childTnLst>
                                    <p:set>
                                      <p:cBhvr>
                                        <p:cTn id="151" dur="1" fill="hold">
                                          <p:stCondLst>
                                            <p:cond delay="0"/>
                                          </p:stCondLst>
                                        </p:cTn>
                                        <p:tgtEl>
                                          <p:spTgt spid="120"/>
                                        </p:tgtEl>
                                        <p:attrNameLst>
                                          <p:attrName>style.visibility</p:attrName>
                                        </p:attrNameLst>
                                      </p:cBhvr>
                                      <p:to>
                                        <p:strVal val="visible"/>
                                      </p:to>
                                    </p:set>
                                  </p:childTnLst>
                                </p:cTn>
                              </p:par>
                              <p:par>
                                <p:cTn id="152" presetID="1" presetClass="exit" presetSubtype="0" fill="hold" grpId="1" nodeType="withEffect">
                                  <p:stCondLst>
                                    <p:cond delay="0"/>
                                  </p:stCondLst>
                                  <p:childTnLst>
                                    <p:set>
                                      <p:cBhvr>
                                        <p:cTn id="153" dur="1" fill="hold">
                                          <p:stCondLst>
                                            <p:cond delay="0"/>
                                          </p:stCondLst>
                                        </p:cTn>
                                        <p:tgtEl>
                                          <p:spTgt spid="147"/>
                                        </p:tgtEl>
                                        <p:attrNameLst>
                                          <p:attrName>style.visibility</p:attrName>
                                        </p:attrNameLst>
                                      </p:cBhvr>
                                      <p:to>
                                        <p:strVal val="hidden"/>
                                      </p:to>
                                    </p:set>
                                  </p:childTnLst>
                                </p:cTn>
                              </p:par>
                              <p:par>
                                <p:cTn id="154" presetID="1" presetClass="exit" presetSubtype="0" fill="hold" grpId="1" nodeType="withEffect">
                                  <p:stCondLst>
                                    <p:cond delay="0"/>
                                  </p:stCondLst>
                                  <p:childTnLst>
                                    <p:set>
                                      <p:cBhvr>
                                        <p:cTn id="155" dur="1" fill="hold">
                                          <p:stCondLst>
                                            <p:cond delay="0"/>
                                          </p:stCondLst>
                                        </p:cTn>
                                        <p:tgtEl>
                                          <p:spTgt spid="184"/>
                                        </p:tgtEl>
                                        <p:attrNameLst>
                                          <p:attrName>style.visibility</p:attrName>
                                        </p:attrNameLst>
                                      </p:cBhvr>
                                      <p:to>
                                        <p:strVal val="hidden"/>
                                      </p:to>
                                    </p:set>
                                  </p:childTnLst>
                                </p:cTn>
                              </p:par>
                              <p:par>
                                <p:cTn id="156" presetID="1" presetClass="exit" presetSubtype="0" fill="hold" grpId="1" nodeType="withEffect">
                                  <p:stCondLst>
                                    <p:cond delay="0"/>
                                  </p:stCondLst>
                                  <p:childTnLst>
                                    <p:set>
                                      <p:cBhvr>
                                        <p:cTn id="157" dur="1" fill="hold">
                                          <p:stCondLst>
                                            <p:cond delay="0"/>
                                          </p:stCondLst>
                                        </p:cTn>
                                        <p:tgtEl>
                                          <p:spTgt spid="130"/>
                                        </p:tgtEl>
                                        <p:attrNameLst>
                                          <p:attrName>style.visibility</p:attrName>
                                        </p:attrNameLst>
                                      </p:cBhvr>
                                      <p:to>
                                        <p:strVal val="hidden"/>
                                      </p:to>
                                    </p:set>
                                  </p:childTnLst>
                                </p:cTn>
                              </p:par>
                            </p:childTnLst>
                          </p:cTn>
                        </p:par>
                      </p:childTnLst>
                    </p:cTn>
                  </p:par>
                  <p:par>
                    <p:cTn id="158" fill="hold">
                      <p:stCondLst>
                        <p:cond delay="indefinite"/>
                      </p:stCondLst>
                      <p:childTnLst>
                        <p:par>
                          <p:cTn id="159" fill="hold">
                            <p:stCondLst>
                              <p:cond delay="0"/>
                            </p:stCondLst>
                            <p:childTnLst>
                              <p:par>
                                <p:cTn id="160" presetID="22" presetClass="entr" presetSubtype="8" fill="hold" grpId="0" nodeType="clickEffect">
                                  <p:stCondLst>
                                    <p:cond delay="0"/>
                                  </p:stCondLst>
                                  <p:childTnLst>
                                    <p:set>
                                      <p:cBhvr>
                                        <p:cTn id="161" dur="1" fill="hold">
                                          <p:stCondLst>
                                            <p:cond delay="0"/>
                                          </p:stCondLst>
                                        </p:cTn>
                                        <p:tgtEl>
                                          <p:spTgt spid="144"/>
                                        </p:tgtEl>
                                        <p:attrNameLst>
                                          <p:attrName>style.visibility</p:attrName>
                                        </p:attrNameLst>
                                      </p:cBhvr>
                                      <p:to>
                                        <p:strVal val="visible"/>
                                      </p:to>
                                    </p:set>
                                    <p:animEffect transition="in" filter="wipe(left)">
                                      <p:cBhvr>
                                        <p:cTn id="162" dur="500"/>
                                        <p:tgtEl>
                                          <p:spTgt spid="144"/>
                                        </p:tgtEl>
                                      </p:cBhvr>
                                    </p:animEffect>
                                  </p:childTnLst>
                                </p:cTn>
                              </p:par>
                            </p:childTnLst>
                          </p:cTn>
                        </p:par>
                      </p:childTnLst>
                    </p:cTn>
                  </p:par>
                  <p:par>
                    <p:cTn id="163" fill="hold">
                      <p:stCondLst>
                        <p:cond delay="indefinite"/>
                      </p:stCondLst>
                      <p:childTnLst>
                        <p:par>
                          <p:cTn id="164" fill="hold">
                            <p:stCondLst>
                              <p:cond delay="0"/>
                            </p:stCondLst>
                            <p:childTnLst>
                              <p:par>
                                <p:cTn id="165" presetID="1" presetClass="entr" presetSubtype="0" fill="hold" grpId="0" nodeType="clickEffect">
                                  <p:stCondLst>
                                    <p:cond delay="0"/>
                                  </p:stCondLst>
                                  <p:childTnLst>
                                    <p:set>
                                      <p:cBhvr>
                                        <p:cTn id="166" dur="1" fill="hold">
                                          <p:stCondLst>
                                            <p:cond delay="0"/>
                                          </p:stCondLst>
                                        </p:cTn>
                                        <p:tgtEl>
                                          <p:spTgt spid="131"/>
                                        </p:tgtEl>
                                        <p:attrNameLst>
                                          <p:attrName>style.visibility</p:attrName>
                                        </p:attrNameLst>
                                      </p:cBhvr>
                                      <p:to>
                                        <p:strVal val="visible"/>
                                      </p:to>
                                    </p:set>
                                  </p:childTnLst>
                                </p:cTn>
                              </p:par>
                            </p:childTnLst>
                          </p:cTn>
                        </p:par>
                      </p:childTnLst>
                    </p:cTn>
                  </p:par>
                  <p:par>
                    <p:cTn id="167" fill="hold">
                      <p:stCondLst>
                        <p:cond delay="indefinite"/>
                      </p:stCondLst>
                      <p:childTnLst>
                        <p:par>
                          <p:cTn id="168" fill="hold">
                            <p:stCondLst>
                              <p:cond delay="0"/>
                            </p:stCondLst>
                            <p:childTnLst>
                              <p:par>
                                <p:cTn id="169" presetID="1" presetClass="entr" presetSubtype="0" fill="hold" grpId="0" nodeType="clickEffect">
                                  <p:stCondLst>
                                    <p:cond delay="0"/>
                                  </p:stCondLst>
                                  <p:childTnLst>
                                    <p:set>
                                      <p:cBhvr>
                                        <p:cTn id="170" dur="1" fill="hold">
                                          <p:stCondLst>
                                            <p:cond delay="0"/>
                                          </p:stCondLst>
                                        </p:cTn>
                                        <p:tgtEl>
                                          <p:spTgt spid="133"/>
                                        </p:tgtEl>
                                        <p:attrNameLst>
                                          <p:attrName>style.visibility</p:attrName>
                                        </p:attrNameLst>
                                      </p:cBhvr>
                                      <p:to>
                                        <p:strVal val="visible"/>
                                      </p:to>
                                    </p:set>
                                  </p:childTnLst>
                                </p:cTn>
                              </p:par>
                            </p:childTnLst>
                          </p:cTn>
                        </p:par>
                      </p:childTnLst>
                    </p:cTn>
                  </p:par>
                  <p:par>
                    <p:cTn id="171" fill="hold">
                      <p:stCondLst>
                        <p:cond delay="indefinite"/>
                      </p:stCondLst>
                      <p:childTnLst>
                        <p:par>
                          <p:cTn id="172" fill="hold">
                            <p:stCondLst>
                              <p:cond delay="0"/>
                            </p:stCondLst>
                            <p:childTnLst>
                              <p:par>
                                <p:cTn id="173" presetID="1" presetClass="entr" presetSubtype="0" fill="hold" grpId="0" nodeType="clickEffect">
                                  <p:stCondLst>
                                    <p:cond delay="0"/>
                                  </p:stCondLst>
                                  <p:childTnLst>
                                    <p:set>
                                      <p:cBhvr>
                                        <p:cTn id="174" dur="1" fill="hold">
                                          <p:stCondLst>
                                            <p:cond delay="0"/>
                                          </p:stCondLst>
                                        </p:cTn>
                                        <p:tgtEl>
                                          <p:spTgt spid="132"/>
                                        </p:tgtEl>
                                        <p:attrNameLst>
                                          <p:attrName>style.visibility</p:attrName>
                                        </p:attrNameLst>
                                      </p:cBhvr>
                                      <p:to>
                                        <p:strVal val="visible"/>
                                      </p:to>
                                    </p:set>
                                  </p:childTnLst>
                                </p:cTn>
                              </p:par>
                              <p:par>
                                <p:cTn id="175" presetID="1" presetClass="exit" presetSubtype="0" fill="hold" grpId="1" nodeType="withEffect">
                                  <p:stCondLst>
                                    <p:cond delay="0"/>
                                  </p:stCondLst>
                                  <p:childTnLst>
                                    <p:set>
                                      <p:cBhvr>
                                        <p:cTn id="176" dur="1" fill="hold">
                                          <p:stCondLst>
                                            <p:cond delay="0"/>
                                          </p:stCondLst>
                                        </p:cTn>
                                        <p:tgtEl>
                                          <p:spTgt spid="144"/>
                                        </p:tgtEl>
                                        <p:attrNameLst>
                                          <p:attrName>style.visibility</p:attrName>
                                        </p:attrNameLst>
                                      </p:cBhvr>
                                      <p:to>
                                        <p:strVal val="hidden"/>
                                      </p:to>
                                    </p:set>
                                  </p:childTnLst>
                                </p:cTn>
                              </p:par>
                            </p:childTnLst>
                          </p:cTn>
                        </p:par>
                      </p:childTnLst>
                    </p:cTn>
                  </p:par>
                  <p:par>
                    <p:cTn id="177" fill="hold">
                      <p:stCondLst>
                        <p:cond delay="indefinite"/>
                      </p:stCondLst>
                      <p:childTnLst>
                        <p:par>
                          <p:cTn id="178" fill="hold">
                            <p:stCondLst>
                              <p:cond delay="0"/>
                            </p:stCondLst>
                            <p:childTnLst>
                              <p:par>
                                <p:cTn id="179" presetID="22" presetClass="entr" presetSubtype="8" fill="hold" grpId="0" nodeType="clickEffect">
                                  <p:stCondLst>
                                    <p:cond delay="0"/>
                                  </p:stCondLst>
                                  <p:childTnLst>
                                    <p:set>
                                      <p:cBhvr>
                                        <p:cTn id="180" dur="1" fill="hold">
                                          <p:stCondLst>
                                            <p:cond delay="0"/>
                                          </p:stCondLst>
                                        </p:cTn>
                                        <p:tgtEl>
                                          <p:spTgt spid="145"/>
                                        </p:tgtEl>
                                        <p:attrNameLst>
                                          <p:attrName>style.visibility</p:attrName>
                                        </p:attrNameLst>
                                      </p:cBhvr>
                                      <p:to>
                                        <p:strVal val="visible"/>
                                      </p:to>
                                    </p:set>
                                    <p:animEffect transition="in" filter="wipe(left)">
                                      <p:cBhvr>
                                        <p:cTn id="181" dur="500"/>
                                        <p:tgtEl>
                                          <p:spTgt spid="145"/>
                                        </p:tgtEl>
                                      </p:cBhvr>
                                    </p:animEffect>
                                  </p:childTnLst>
                                </p:cTn>
                              </p:par>
                            </p:childTnLst>
                          </p:cTn>
                        </p:par>
                      </p:childTnLst>
                    </p:cTn>
                  </p:par>
                  <p:par>
                    <p:cTn id="182" fill="hold">
                      <p:stCondLst>
                        <p:cond delay="indefinite"/>
                      </p:stCondLst>
                      <p:childTnLst>
                        <p:par>
                          <p:cTn id="183" fill="hold">
                            <p:stCondLst>
                              <p:cond delay="0"/>
                            </p:stCondLst>
                            <p:childTnLst>
                              <p:par>
                                <p:cTn id="184" presetID="1" presetClass="entr" presetSubtype="0" fill="hold" grpId="0" nodeType="clickEffect">
                                  <p:stCondLst>
                                    <p:cond delay="0"/>
                                  </p:stCondLst>
                                  <p:childTnLst>
                                    <p:set>
                                      <p:cBhvr>
                                        <p:cTn id="185" dur="1" fill="hold">
                                          <p:stCondLst>
                                            <p:cond delay="0"/>
                                          </p:stCondLst>
                                        </p:cTn>
                                        <p:tgtEl>
                                          <p:spTgt spid="134"/>
                                        </p:tgtEl>
                                        <p:attrNameLst>
                                          <p:attrName>style.visibility</p:attrName>
                                        </p:attrNameLst>
                                      </p:cBhvr>
                                      <p:to>
                                        <p:strVal val="visible"/>
                                      </p:to>
                                    </p:set>
                                  </p:childTnLst>
                                </p:cTn>
                              </p:par>
                            </p:childTnLst>
                          </p:cTn>
                        </p:par>
                      </p:childTnLst>
                    </p:cTn>
                  </p:par>
                  <p:par>
                    <p:cTn id="186" fill="hold">
                      <p:stCondLst>
                        <p:cond delay="indefinite"/>
                      </p:stCondLst>
                      <p:childTnLst>
                        <p:par>
                          <p:cTn id="187" fill="hold">
                            <p:stCondLst>
                              <p:cond delay="0"/>
                            </p:stCondLst>
                            <p:childTnLst>
                              <p:par>
                                <p:cTn id="188" presetID="1" presetClass="entr" presetSubtype="0" fill="hold" grpId="0" nodeType="clickEffect">
                                  <p:stCondLst>
                                    <p:cond delay="0"/>
                                  </p:stCondLst>
                                  <p:childTnLst>
                                    <p:set>
                                      <p:cBhvr>
                                        <p:cTn id="189" dur="1" fill="hold">
                                          <p:stCondLst>
                                            <p:cond delay="0"/>
                                          </p:stCondLst>
                                        </p:cTn>
                                        <p:tgtEl>
                                          <p:spTgt spid="135"/>
                                        </p:tgtEl>
                                        <p:attrNameLst>
                                          <p:attrName>style.visibility</p:attrName>
                                        </p:attrNameLst>
                                      </p:cBhvr>
                                      <p:to>
                                        <p:strVal val="visible"/>
                                      </p:to>
                                    </p:set>
                                  </p:childTnLst>
                                </p:cTn>
                              </p:par>
                            </p:childTnLst>
                          </p:cTn>
                        </p:par>
                      </p:childTnLst>
                    </p:cTn>
                  </p:par>
                  <p:par>
                    <p:cTn id="190" fill="hold">
                      <p:stCondLst>
                        <p:cond delay="indefinite"/>
                      </p:stCondLst>
                      <p:childTnLst>
                        <p:par>
                          <p:cTn id="191" fill="hold">
                            <p:stCondLst>
                              <p:cond delay="0"/>
                            </p:stCondLst>
                            <p:childTnLst>
                              <p:par>
                                <p:cTn id="192" presetID="1" presetClass="entr" presetSubtype="0" fill="hold" grpId="0" nodeType="clickEffect">
                                  <p:stCondLst>
                                    <p:cond delay="0"/>
                                  </p:stCondLst>
                                  <p:childTnLst>
                                    <p:set>
                                      <p:cBhvr>
                                        <p:cTn id="193" dur="1" fill="hold">
                                          <p:stCondLst>
                                            <p:cond delay="0"/>
                                          </p:stCondLst>
                                        </p:cTn>
                                        <p:tgtEl>
                                          <p:spTgt spid="136"/>
                                        </p:tgtEl>
                                        <p:attrNameLst>
                                          <p:attrName>style.visibility</p:attrName>
                                        </p:attrNameLst>
                                      </p:cBhvr>
                                      <p:to>
                                        <p:strVal val="visible"/>
                                      </p:to>
                                    </p:set>
                                  </p:childTnLst>
                                </p:cTn>
                              </p:par>
                            </p:childTnLst>
                          </p:cTn>
                        </p:par>
                      </p:childTnLst>
                    </p:cTn>
                  </p:par>
                  <p:par>
                    <p:cTn id="194" fill="hold">
                      <p:stCondLst>
                        <p:cond delay="indefinite"/>
                      </p:stCondLst>
                      <p:childTnLst>
                        <p:par>
                          <p:cTn id="195" fill="hold">
                            <p:stCondLst>
                              <p:cond delay="0"/>
                            </p:stCondLst>
                            <p:childTnLst>
                              <p:par>
                                <p:cTn id="196" presetID="1" presetClass="entr" presetSubtype="0" fill="hold" grpId="0" nodeType="clickEffect">
                                  <p:stCondLst>
                                    <p:cond delay="0"/>
                                  </p:stCondLst>
                                  <p:childTnLst>
                                    <p:set>
                                      <p:cBhvr>
                                        <p:cTn id="197" dur="1" fill="hold">
                                          <p:stCondLst>
                                            <p:cond delay="0"/>
                                          </p:stCondLst>
                                        </p:cTn>
                                        <p:tgtEl>
                                          <p:spTgt spid="137"/>
                                        </p:tgtEl>
                                        <p:attrNameLst>
                                          <p:attrName>style.visibility</p:attrName>
                                        </p:attrNameLst>
                                      </p:cBhvr>
                                      <p:to>
                                        <p:strVal val="visible"/>
                                      </p:to>
                                    </p:set>
                                  </p:childTnLst>
                                </p:cTn>
                              </p:par>
                              <p:par>
                                <p:cTn id="198" presetID="1" presetClass="exit" presetSubtype="0" fill="hold" grpId="1" nodeType="withEffect">
                                  <p:stCondLst>
                                    <p:cond delay="0"/>
                                  </p:stCondLst>
                                  <p:childTnLst>
                                    <p:set>
                                      <p:cBhvr>
                                        <p:cTn id="199" dur="1" fill="hold">
                                          <p:stCondLst>
                                            <p:cond delay="0"/>
                                          </p:stCondLst>
                                        </p:cTn>
                                        <p:tgtEl>
                                          <p:spTgt spid="145"/>
                                        </p:tgtEl>
                                        <p:attrNameLst>
                                          <p:attrName>style.visibility</p:attrName>
                                        </p:attrNameLst>
                                      </p:cBhvr>
                                      <p:to>
                                        <p:strVal val="hidden"/>
                                      </p:to>
                                    </p:set>
                                  </p:childTnLst>
                                </p:cTn>
                              </p:par>
                            </p:childTnLst>
                          </p:cTn>
                        </p:par>
                      </p:childTnLst>
                    </p:cTn>
                  </p:par>
                  <p:par>
                    <p:cTn id="200" fill="hold">
                      <p:stCondLst>
                        <p:cond delay="indefinite"/>
                      </p:stCondLst>
                      <p:childTnLst>
                        <p:par>
                          <p:cTn id="201" fill="hold">
                            <p:stCondLst>
                              <p:cond delay="0"/>
                            </p:stCondLst>
                            <p:childTnLst>
                              <p:par>
                                <p:cTn id="202" presetID="1" presetClass="entr" presetSubtype="0" fill="hold" grpId="0" nodeType="clickEffect">
                                  <p:stCondLst>
                                    <p:cond delay="0"/>
                                  </p:stCondLst>
                                  <p:childTnLst>
                                    <p:set>
                                      <p:cBhvr>
                                        <p:cTn id="203" dur="1" fill="hold">
                                          <p:stCondLst>
                                            <p:cond delay="0"/>
                                          </p:stCondLst>
                                        </p:cTn>
                                        <p:tgtEl>
                                          <p:spTgt spid="150"/>
                                        </p:tgtEl>
                                        <p:attrNameLst>
                                          <p:attrName>style.visibility</p:attrName>
                                        </p:attrNameLst>
                                      </p:cBhvr>
                                      <p:to>
                                        <p:strVal val="visible"/>
                                      </p:to>
                                    </p:set>
                                  </p:childTnLst>
                                </p:cTn>
                              </p:par>
                            </p:childTnLst>
                          </p:cTn>
                        </p:par>
                      </p:childTnLst>
                    </p:cTn>
                  </p:par>
                  <p:par>
                    <p:cTn id="204" fill="hold">
                      <p:stCondLst>
                        <p:cond delay="indefinite"/>
                      </p:stCondLst>
                      <p:childTnLst>
                        <p:par>
                          <p:cTn id="205" fill="hold">
                            <p:stCondLst>
                              <p:cond delay="0"/>
                            </p:stCondLst>
                            <p:childTnLst>
                              <p:par>
                                <p:cTn id="206" presetID="1" presetClass="entr" presetSubtype="0" fill="hold" grpId="0" nodeType="clickEffect">
                                  <p:stCondLst>
                                    <p:cond delay="0"/>
                                  </p:stCondLst>
                                  <p:childTnLst>
                                    <p:set>
                                      <p:cBhvr>
                                        <p:cTn id="207" dur="1" fill="hold">
                                          <p:stCondLst>
                                            <p:cond delay="0"/>
                                          </p:stCondLst>
                                        </p:cTn>
                                        <p:tgtEl>
                                          <p:spTgt spid="151"/>
                                        </p:tgtEl>
                                        <p:attrNameLst>
                                          <p:attrName>style.visibility</p:attrName>
                                        </p:attrNameLst>
                                      </p:cBhvr>
                                      <p:to>
                                        <p:strVal val="visible"/>
                                      </p:to>
                                    </p:set>
                                  </p:childTnLst>
                                </p:cTn>
                              </p:par>
                            </p:childTnLst>
                          </p:cTn>
                        </p:par>
                      </p:childTnLst>
                    </p:cTn>
                  </p:par>
                  <p:par>
                    <p:cTn id="208" fill="hold">
                      <p:stCondLst>
                        <p:cond delay="indefinite"/>
                      </p:stCondLst>
                      <p:childTnLst>
                        <p:par>
                          <p:cTn id="209" fill="hold">
                            <p:stCondLst>
                              <p:cond delay="0"/>
                            </p:stCondLst>
                            <p:childTnLst>
                              <p:par>
                                <p:cTn id="210" presetID="1" presetClass="entr" presetSubtype="0" fill="hold" grpId="0" nodeType="clickEffect">
                                  <p:stCondLst>
                                    <p:cond delay="0"/>
                                  </p:stCondLst>
                                  <p:childTnLst>
                                    <p:set>
                                      <p:cBhvr>
                                        <p:cTn id="211" dur="1" fill="hold">
                                          <p:stCondLst>
                                            <p:cond delay="0"/>
                                          </p:stCondLst>
                                        </p:cTn>
                                        <p:tgtEl>
                                          <p:spTgt spid="169"/>
                                        </p:tgtEl>
                                        <p:attrNameLst>
                                          <p:attrName>style.visibility</p:attrName>
                                        </p:attrNameLst>
                                      </p:cBhvr>
                                      <p:to>
                                        <p:strVal val="visible"/>
                                      </p:to>
                                    </p:set>
                                  </p:childTnLst>
                                </p:cTn>
                              </p:par>
                            </p:childTnLst>
                          </p:cTn>
                        </p:par>
                      </p:childTnLst>
                    </p:cTn>
                  </p:par>
                  <p:par>
                    <p:cTn id="212" fill="hold">
                      <p:stCondLst>
                        <p:cond delay="indefinite"/>
                      </p:stCondLst>
                      <p:childTnLst>
                        <p:par>
                          <p:cTn id="213" fill="hold">
                            <p:stCondLst>
                              <p:cond delay="0"/>
                            </p:stCondLst>
                            <p:childTnLst>
                              <p:par>
                                <p:cTn id="214" presetID="1" presetClass="entr" presetSubtype="0" fill="hold" grpId="0" nodeType="clickEffect">
                                  <p:stCondLst>
                                    <p:cond delay="0"/>
                                  </p:stCondLst>
                                  <p:childTnLst>
                                    <p:set>
                                      <p:cBhvr>
                                        <p:cTn id="215" dur="1" fill="hold">
                                          <p:stCondLst>
                                            <p:cond delay="0"/>
                                          </p:stCondLst>
                                        </p:cTn>
                                        <p:tgtEl>
                                          <p:spTgt spid="158"/>
                                        </p:tgtEl>
                                        <p:attrNameLst>
                                          <p:attrName>style.visibility</p:attrName>
                                        </p:attrNameLst>
                                      </p:cBhvr>
                                      <p:to>
                                        <p:strVal val="visible"/>
                                      </p:to>
                                    </p:set>
                                  </p:childTnLst>
                                </p:cTn>
                              </p:par>
                            </p:childTnLst>
                          </p:cTn>
                        </p:par>
                      </p:childTnLst>
                    </p:cTn>
                  </p:par>
                  <p:par>
                    <p:cTn id="216" fill="hold">
                      <p:stCondLst>
                        <p:cond delay="indefinite"/>
                      </p:stCondLst>
                      <p:childTnLst>
                        <p:par>
                          <p:cTn id="217" fill="hold">
                            <p:stCondLst>
                              <p:cond delay="0"/>
                            </p:stCondLst>
                            <p:childTnLst>
                              <p:par>
                                <p:cTn id="218" presetID="1" presetClass="entr" presetSubtype="0" fill="hold" grpId="0" nodeType="clickEffect">
                                  <p:stCondLst>
                                    <p:cond delay="0"/>
                                  </p:stCondLst>
                                  <p:childTnLst>
                                    <p:set>
                                      <p:cBhvr>
                                        <p:cTn id="219" dur="1" fill="hold">
                                          <p:stCondLst>
                                            <p:cond delay="0"/>
                                          </p:stCondLst>
                                        </p:cTn>
                                        <p:tgtEl>
                                          <p:spTgt spid="159"/>
                                        </p:tgtEl>
                                        <p:attrNameLst>
                                          <p:attrName>style.visibility</p:attrName>
                                        </p:attrNameLst>
                                      </p:cBhvr>
                                      <p:to>
                                        <p:strVal val="visible"/>
                                      </p:to>
                                    </p:set>
                                  </p:childTnLst>
                                </p:cTn>
                              </p:par>
                            </p:childTnLst>
                          </p:cTn>
                        </p:par>
                      </p:childTnLst>
                    </p:cTn>
                  </p:par>
                  <p:par>
                    <p:cTn id="220" fill="hold">
                      <p:stCondLst>
                        <p:cond delay="indefinite"/>
                      </p:stCondLst>
                      <p:childTnLst>
                        <p:par>
                          <p:cTn id="221" fill="hold">
                            <p:stCondLst>
                              <p:cond delay="0"/>
                            </p:stCondLst>
                            <p:childTnLst>
                              <p:par>
                                <p:cTn id="222" presetID="1" presetClass="entr" presetSubtype="0" fill="hold" grpId="0" nodeType="clickEffect">
                                  <p:stCondLst>
                                    <p:cond delay="0"/>
                                  </p:stCondLst>
                                  <p:childTnLst>
                                    <p:set>
                                      <p:cBhvr>
                                        <p:cTn id="223" dur="1" fill="hold">
                                          <p:stCondLst>
                                            <p:cond delay="0"/>
                                          </p:stCondLst>
                                        </p:cTn>
                                        <p:tgtEl>
                                          <p:spTgt spid="160"/>
                                        </p:tgtEl>
                                        <p:attrNameLst>
                                          <p:attrName>style.visibility</p:attrName>
                                        </p:attrNameLst>
                                      </p:cBhvr>
                                      <p:to>
                                        <p:strVal val="visible"/>
                                      </p:to>
                                    </p:set>
                                  </p:childTnLst>
                                </p:cTn>
                              </p:par>
                            </p:childTnLst>
                          </p:cTn>
                        </p:par>
                      </p:childTnLst>
                    </p:cTn>
                  </p:par>
                  <p:par>
                    <p:cTn id="224" fill="hold">
                      <p:stCondLst>
                        <p:cond delay="indefinite"/>
                      </p:stCondLst>
                      <p:childTnLst>
                        <p:par>
                          <p:cTn id="225" fill="hold">
                            <p:stCondLst>
                              <p:cond delay="0"/>
                            </p:stCondLst>
                            <p:childTnLst>
                              <p:par>
                                <p:cTn id="226" presetID="1" presetClass="entr" presetSubtype="0" fill="hold" grpId="0" nodeType="clickEffect">
                                  <p:stCondLst>
                                    <p:cond delay="0"/>
                                  </p:stCondLst>
                                  <p:childTnLst>
                                    <p:set>
                                      <p:cBhvr>
                                        <p:cTn id="227" dur="1" fill="hold">
                                          <p:stCondLst>
                                            <p:cond delay="0"/>
                                          </p:stCondLst>
                                        </p:cTn>
                                        <p:tgtEl>
                                          <p:spTgt spid="161"/>
                                        </p:tgtEl>
                                        <p:attrNameLst>
                                          <p:attrName>style.visibility</p:attrName>
                                        </p:attrNameLst>
                                      </p:cBhvr>
                                      <p:to>
                                        <p:strVal val="visible"/>
                                      </p:to>
                                    </p:set>
                                  </p:childTnLst>
                                </p:cTn>
                              </p:par>
                            </p:childTnLst>
                          </p:cTn>
                        </p:par>
                      </p:childTnLst>
                    </p:cTn>
                  </p:par>
                  <p:par>
                    <p:cTn id="228" fill="hold">
                      <p:stCondLst>
                        <p:cond delay="indefinite"/>
                      </p:stCondLst>
                      <p:childTnLst>
                        <p:par>
                          <p:cTn id="229" fill="hold">
                            <p:stCondLst>
                              <p:cond delay="0"/>
                            </p:stCondLst>
                            <p:childTnLst>
                              <p:par>
                                <p:cTn id="230" presetID="1" presetClass="entr" presetSubtype="0" fill="hold" grpId="0" nodeType="clickEffect">
                                  <p:stCondLst>
                                    <p:cond delay="0"/>
                                  </p:stCondLst>
                                  <p:childTnLst>
                                    <p:set>
                                      <p:cBhvr>
                                        <p:cTn id="231" dur="1" fill="hold">
                                          <p:stCondLst>
                                            <p:cond delay="0"/>
                                          </p:stCondLst>
                                        </p:cTn>
                                        <p:tgtEl>
                                          <p:spTgt spid="162"/>
                                        </p:tgtEl>
                                        <p:attrNameLst>
                                          <p:attrName>style.visibility</p:attrName>
                                        </p:attrNameLst>
                                      </p:cBhvr>
                                      <p:to>
                                        <p:strVal val="visible"/>
                                      </p:to>
                                    </p:set>
                                  </p:childTnLst>
                                </p:cTn>
                              </p:par>
                            </p:childTnLst>
                          </p:cTn>
                        </p:par>
                      </p:childTnLst>
                    </p:cTn>
                  </p:par>
                  <p:par>
                    <p:cTn id="232" fill="hold">
                      <p:stCondLst>
                        <p:cond delay="indefinite"/>
                      </p:stCondLst>
                      <p:childTnLst>
                        <p:par>
                          <p:cTn id="233" fill="hold">
                            <p:stCondLst>
                              <p:cond delay="0"/>
                            </p:stCondLst>
                            <p:childTnLst>
                              <p:par>
                                <p:cTn id="234" presetID="1" presetClass="entr" presetSubtype="0" fill="hold" grpId="0" nodeType="clickEffect">
                                  <p:stCondLst>
                                    <p:cond delay="0"/>
                                  </p:stCondLst>
                                  <p:childTnLst>
                                    <p:set>
                                      <p:cBhvr>
                                        <p:cTn id="235" dur="1" fill="hold">
                                          <p:stCondLst>
                                            <p:cond delay="0"/>
                                          </p:stCondLst>
                                        </p:cTn>
                                        <p:tgtEl>
                                          <p:spTgt spid="163"/>
                                        </p:tgtEl>
                                        <p:attrNameLst>
                                          <p:attrName>style.visibility</p:attrName>
                                        </p:attrNameLst>
                                      </p:cBhvr>
                                      <p:to>
                                        <p:strVal val="visible"/>
                                      </p:to>
                                    </p:set>
                                  </p:childTnLst>
                                </p:cTn>
                              </p:par>
                            </p:childTnLst>
                          </p:cTn>
                        </p:par>
                      </p:childTnLst>
                    </p:cTn>
                  </p:par>
                  <p:par>
                    <p:cTn id="236" fill="hold">
                      <p:stCondLst>
                        <p:cond delay="indefinite"/>
                      </p:stCondLst>
                      <p:childTnLst>
                        <p:par>
                          <p:cTn id="237" fill="hold">
                            <p:stCondLst>
                              <p:cond delay="0"/>
                            </p:stCondLst>
                            <p:childTnLst>
                              <p:par>
                                <p:cTn id="238" presetID="1" presetClass="entr" presetSubtype="0" fill="hold" grpId="0" nodeType="clickEffect">
                                  <p:stCondLst>
                                    <p:cond delay="0"/>
                                  </p:stCondLst>
                                  <p:childTnLst>
                                    <p:set>
                                      <p:cBhvr>
                                        <p:cTn id="239" dur="1" fill="hold">
                                          <p:stCondLst>
                                            <p:cond delay="0"/>
                                          </p:stCondLst>
                                        </p:cTn>
                                        <p:tgtEl>
                                          <p:spTgt spid="164"/>
                                        </p:tgtEl>
                                        <p:attrNameLst>
                                          <p:attrName>style.visibility</p:attrName>
                                        </p:attrNameLst>
                                      </p:cBhvr>
                                      <p:to>
                                        <p:strVal val="visible"/>
                                      </p:to>
                                    </p:set>
                                  </p:childTnLst>
                                </p:cTn>
                              </p:par>
                            </p:childTnLst>
                          </p:cTn>
                        </p:par>
                      </p:childTnLst>
                    </p:cTn>
                  </p:par>
                  <p:par>
                    <p:cTn id="240" fill="hold">
                      <p:stCondLst>
                        <p:cond delay="indefinite"/>
                      </p:stCondLst>
                      <p:childTnLst>
                        <p:par>
                          <p:cTn id="241" fill="hold">
                            <p:stCondLst>
                              <p:cond delay="0"/>
                            </p:stCondLst>
                            <p:childTnLst>
                              <p:par>
                                <p:cTn id="242" presetID="1" presetClass="entr" presetSubtype="0" fill="hold" grpId="0" nodeType="clickEffect">
                                  <p:stCondLst>
                                    <p:cond delay="0"/>
                                  </p:stCondLst>
                                  <p:childTnLst>
                                    <p:set>
                                      <p:cBhvr>
                                        <p:cTn id="243" dur="1" fill="hold">
                                          <p:stCondLst>
                                            <p:cond delay="0"/>
                                          </p:stCondLst>
                                        </p:cTn>
                                        <p:tgtEl>
                                          <p:spTgt spid="165"/>
                                        </p:tgtEl>
                                        <p:attrNameLst>
                                          <p:attrName>style.visibility</p:attrName>
                                        </p:attrNameLst>
                                      </p:cBhvr>
                                      <p:to>
                                        <p:strVal val="visible"/>
                                      </p:to>
                                    </p:set>
                                  </p:childTnLst>
                                </p:cTn>
                              </p:par>
                            </p:childTnLst>
                          </p:cTn>
                        </p:par>
                      </p:childTnLst>
                    </p:cTn>
                  </p:par>
                  <p:par>
                    <p:cTn id="244" fill="hold">
                      <p:stCondLst>
                        <p:cond delay="indefinite"/>
                      </p:stCondLst>
                      <p:childTnLst>
                        <p:par>
                          <p:cTn id="245" fill="hold">
                            <p:stCondLst>
                              <p:cond delay="0"/>
                            </p:stCondLst>
                            <p:childTnLst>
                              <p:par>
                                <p:cTn id="246" presetID="1" presetClass="entr" presetSubtype="0" fill="hold" grpId="0" nodeType="clickEffect">
                                  <p:stCondLst>
                                    <p:cond delay="0"/>
                                  </p:stCondLst>
                                  <p:childTnLst>
                                    <p:set>
                                      <p:cBhvr>
                                        <p:cTn id="247" dur="1" fill="hold">
                                          <p:stCondLst>
                                            <p:cond delay="0"/>
                                          </p:stCondLst>
                                        </p:cTn>
                                        <p:tgtEl>
                                          <p:spTgt spid="166"/>
                                        </p:tgtEl>
                                        <p:attrNameLst>
                                          <p:attrName>style.visibility</p:attrName>
                                        </p:attrNameLst>
                                      </p:cBhvr>
                                      <p:to>
                                        <p:strVal val="visible"/>
                                      </p:to>
                                    </p:set>
                                  </p:childTnLst>
                                </p:cTn>
                              </p:par>
                            </p:childTnLst>
                          </p:cTn>
                        </p:par>
                      </p:childTnLst>
                    </p:cTn>
                  </p:par>
                  <p:par>
                    <p:cTn id="248" fill="hold">
                      <p:stCondLst>
                        <p:cond delay="indefinite"/>
                      </p:stCondLst>
                      <p:childTnLst>
                        <p:par>
                          <p:cTn id="249" fill="hold">
                            <p:stCondLst>
                              <p:cond delay="0"/>
                            </p:stCondLst>
                            <p:childTnLst>
                              <p:par>
                                <p:cTn id="250" presetID="1" presetClass="entr" presetSubtype="0" fill="hold" grpId="0" nodeType="clickEffect">
                                  <p:stCondLst>
                                    <p:cond delay="0"/>
                                  </p:stCondLst>
                                  <p:childTnLst>
                                    <p:set>
                                      <p:cBhvr>
                                        <p:cTn id="251" dur="1" fill="hold">
                                          <p:stCondLst>
                                            <p:cond delay="0"/>
                                          </p:stCondLst>
                                        </p:cTn>
                                        <p:tgtEl>
                                          <p:spTgt spid="167"/>
                                        </p:tgtEl>
                                        <p:attrNameLst>
                                          <p:attrName>style.visibility</p:attrName>
                                        </p:attrNameLst>
                                      </p:cBhvr>
                                      <p:to>
                                        <p:strVal val="visible"/>
                                      </p:to>
                                    </p:set>
                                  </p:childTnLst>
                                </p:cTn>
                              </p:par>
                            </p:childTnLst>
                          </p:cTn>
                        </p:par>
                      </p:childTnLst>
                    </p:cTn>
                  </p:par>
                  <p:par>
                    <p:cTn id="252" fill="hold">
                      <p:stCondLst>
                        <p:cond delay="indefinite"/>
                      </p:stCondLst>
                      <p:childTnLst>
                        <p:par>
                          <p:cTn id="253" fill="hold">
                            <p:stCondLst>
                              <p:cond delay="0"/>
                            </p:stCondLst>
                            <p:childTnLst>
                              <p:par>
                                <p:cTn id="254" presetID="1" presetClass="entr" presetSubtype="0" fill="hold" grpId="0" nodeType="clickEffect">
                                  <p:stCondLst>
                                    <p:cond delay="0"/>
                                  </p:stCondLst>
                                  <p:childTnLst>
                                    <p:set>
                                      <p:cBhvr>
                                        <p:cTn id="255" dur="1" fill="hold">
                                          <p:stCondLst>
                                            <p:cond delay="0"/>
                                          </p:stCondLst>
                                        </p:cTn>
                                        <p:tgtEl>
                                          <p:spTgt spid="168"/>
                                        </p:tgtEl>
                                        <p:attrNameLst>
                                          <p:attrName>style.visibility</p:attrName>
                                        </p:attrNameLst>
                                      </p:cBhvr>
                                      <p:to>
                                        <p:strVal val="visible"/>
                                      </p:to>
                                    </p:set>
                                  </p:childTnLst>
                                </p:cTn>
                              </p:par>
                            </p:childTnLst>
                          </p:cTn>
                        </p:par>
                      </p:childTnLst>
                    </p:cTn>
                  </p:par>
                  <p:par>
                    <p:cTn id="256" fill="hold">
                      <p:stCondLst>
                        <p:cond delay="indefinite"/>
                      </p:stCondLst>
                      <p:childTnLst>
                        <p:par>
                          <p:cTn id="257" fill="hold">
                            <p:stCondLst>
                              <p:cond delay="0"/>
                            </p:stCondLst>
                            <p:childTnLst>
                              <p:par>
                                <p:cTn id="258" presetID="1" presetClass="entr" presetSubtype="0" fill="hold" grpId="0" nodeType="clickEffect">
                                  <p:stCondLst>
                                    <p:cond delay="0"/>
                                  </p:stCondLst>
                                  <p:childTnLst>
                                    <p:set>
                                      <p:cBhvr>
                                        <p:cTn id="259" dur="1" fill="hold">
                                          <p:stCondLst>
                                            <p:cond delay="0"/>
                                          </p:stCondLst>
                                        </p:cTn>
                                        <p:tgtEl>
                                          <p:spTgt spid="152"/>
                                        </p:tgtEl>
                                        <p:attrNameLst>
                                          <p:attrName>style.visibility</p:attrName>
                                        </p:attrNameLst>
                                      </p:cBhvr>
                                      <p:to>
                                        <p:strVal val="visible"/>
                                      </p:to>
                                    </p:set>
                                  </p:childTnLst>
                                </p:cTn>
                              </p:par>
                            </p:childTnLst>
                          </p:cTn>
                        </p:par>
                      </p:childTnLst>
                    </p:cTn>
                  </p:par>
                  <p:par>
                    <p:cTn id="260" fill="hold">
                      <p:stCondLst>
                        <p:cond delay="indefinite"/>
                      </p:stCondLst>
                      <p:childTnLst>
                        <p:par>
                          <p:cTn id="261" fill="hold">
                            <p:stCondLst>
                              <p:cond delay="0"/>
                            </p:stCondLst>
                            <p:childTnLst>
                              <p:par>
                                <p:cTn id="262" presetID="1" presetClass="entr" presetSubtype="0" fill="hold" grpId="0" nodeType="clickEffect">
                                  <p:stCondLst>
                                    <p:cond delay="0"/>
                                  </p:stCondLst>
                                  <p:childTnLst>
                                    <p:set>
                                      <p:cBhvr>
                                        <p:cTn id="263" dur="1" fill="hold">
                                          <p:stCondLst>
                                            <p:cond delay="0"/>
                                          </p:stCondLst>
                                        </p:cTn>
                                        <p:tgtEl>
                                          <p:spTgt spid="153"/>
                                        </p:tgtEl>
                                        <p:attrNameLst>
                                          <p:attrName>style.visibility</p:attrName>
                                        </p:attrNameLst>
                                      </p:cBhvr>
                                      <p:to>
                                        <p:strVal val="visible"/>
                                      </p:to>
                                    </p:set>
                                  </p:childTnLst>
                                </p:cTn>
                              </p:par>
                            </p:childTnLst>
                          </p:cTn>
                        </p:par>
                      </p:childTnLst>
                    </p:cTn>
                  </p:par>
                  <p:par>
                    <p:cTn id="264" fill="hold">
                      <p:stCondLst>
                        <p:cond delay="indefinite"/>
                      </p:stCondLst>
                      <p:childTnLst>
                        <p:par>
                          <p:cTn id="265" fill="hold">
                            <p:stCondLst>
                              <p:cond delay="0"/>
                            </p:stCondLst>
                            <p:childTnLst>
                              <p:par>
                                <p:cTn id="266" presetID="1" presetClass="entr" presetSubtype="0" fill="hold" grpId="0" nodeType="clickEffect">
                                  <p:stCondLst>
                                    <p:cond delay="0"/>
                                  </p:stCondLst>
                                  <p:childTnLst>
                                    <p:set>
                                      <p:cBhvr>
                                        <p:cTn id="267" dur="1" fill="hold">
                                          <p:stCondLst>
                                            <p:cond delay="0"/>
                                          </p:stCondLst>
                                        </p:cTn>
                                        <p:tgtEl>
                                          <p:spTgt spid="268"/>
                                        </p:tgtEl>
                                        <p:attrNameLst>
                                          <p:attrName>style.visibility</p:attrName>
                                        </p:attrNameLst>
                                      </p:cBhvr>
                                      <p:to>
                                        <p:strVal val="visible"/>
                                      </p:to>
                                    </p:set>
                                  </p:childTnLst>
                                </p:cTn>
                              </p:par>
                            </p:childTnLst>
                          </p:cTn>
                        </p:par>
                      </p:childTnLst>
                    </p:cTn>
                  </p:par>
                  <p:par>
                    <p:cTn id="268" fill="hold">
                      <p:stCondLst>
                        <p:cond delay="indefinite"/>
                      </p:stCondLst>
                      <p:childTnLst>
                        <p:par>
                          <p:cTn id="269" fill="hold">
                            <p:stCondLst>
                              <p:cond delay="0"/>
                            </p:stCondLst>
                            <p:childTnLst>
                              <p:par>
                                <p:cTn id="270" presetID="1" presetClass="entr" presetSubtype="0" fill="hold" grpId="0" nodeType="clickEffect">
                                  <p:stCondLst>
                                    <p:cond delay="0"/>
                                  </p:stCondLst>
                                  <p:childTnLst>
                                    <p:set>
                                      <p:cBhvr>
                                        <p:cTn id="271" dur="1" fill="hold">
                                          <p:stCondLst>
                                            <p:cond delay="0"/>
                                          </p:stCondLst>
                                        </p:cTn>
                                        <p:tgtEl>
                                          <p:spTgt spid="243"/>
                                        </p:tgtEl>
                                        <p:attrNameLst>
                                          <p:attrName>style.visibility</p:attrName>
                                        </p:attrNameLst>
                                      </p:cBhvr>
                                      <p:to>
                                        <p:strVal val="visible"/>
                                      </p:to>
                                    </p:set>
                                  </p:childTnLst>
                                </p:cTn>
                              </p:par>
                              <p:par>
                                <p:cTn id="272" presetID="1" presetClass="entr" presetSubtype="0" fill="hold" grpId="0" nodeType="withEffect">
                                  <p:stCondLst>
                                    <p:cond delay="0"/>
                                  </p:stCondLst>
                                  <p:childTnLst>
                                    <p:set>
                                      <p:cBhvr>
                                        <p:cTn id="273" dur="1" fill="hold">
                                          <p:stCondLst>
                                            <p:cond delay="0"/>
                                          </p:stCondLst>
                                        </p:cTn>
                                        <p:tgtEl>
                                          <p:spTgt spid="245"/>
                                        </p:tgtEl>
                                        <p:attrNameLst>
                                          <p:attrName>style.visibility</p:attrName>
                                        </p:attrNameLst>
                                      </p:cBhvr>
                                      <p:to>
                                        <p:strVal val="visible"/>
                                      </p:to>
                                    </p:set>
                                  </p:childTnLst>
                                </p:cTn>
                              </p:par>
                            </p:childTnLst>
                          </p:cTn>
                        </p:par>
                      </p:childTnLst>
                    </p:cTn>
                  </p:par>
                  <p:par>
                    <p:cTn id="274" fill="hold">
                      <p:stCondLst>
                        <p:cond delay="indefinite"/>
                      </p:stCondLst>
                      <p:childTnLst>
                        <p:par>
                          <p:cTn id="275" fill="hold">
                            <p:stCondLst>
                              <p:cond delay="0"/>
                            </p:stCondLst>
                            <p:childTnLst>
                              <p:par>
                                <p:cTn id="276" presetID="1" presetClass="entr" presetSubtype="0" fill="hold" grpId="0" nodeType="clickEffect">
                                  <p:stCondLst>
                                    <p:cond delay="0"/>
                                  </p:stCondLst>
                                  <p:childTnLst>
                                    <p:set>
                                      <p:cBhvr>
                                        <p:cTn id="277" dur="1" fill="hold">
                                          <p:stCondLst>
                                            <p:cond delay="0"/>
                                          </p:stCondLst>
                                        </p:cTn>
                                        <p:tgtEl>
                                          <p:spTgt spid="258"/>
                                        </p:tgtEl>
                                        <p:attrNameLst>
                                          <p:attrName>style.visibility</p:attrName>
                                        </p:attrNameLst>
                                      </p:cBhvr>
                                      <p:to>
                                        <p:strVal val="visible"/>
                                      </p:to>
                                    </p:set>
                                  </p:childTnLst>
                                </p:cTn>
                              </p:par>
                            </p:childTnLst>
                          </p:cTn>
                        </p:par>
                      </p:childTnLst>
                    </p:cTn>
                  </p:par>
                  <p:par>
                    <p:cTn id="278" fill="hold">
                      <p:stCondLst>
                        <p:cond delay="indefinite"/>
                      </p:stCondLst>
                      <p:childTnLst>
                        <p:par>
                          <p:cTn id="279" fill="hold">
                            <p:stCondLst>
                              <p:cond delay="0"/>
                            </p:stCondLst>
                            <p:childTnLst>
                              <p:par>
                                <p:cTn id="280" presetID="1" presetClass="exit" presetSubtype="0" fill="hold" grpId="1" nodeType="clickEffect">
                                  <p:stCondLst>
                                    <p:cond delay="0"/>
                                  </p:stCondLst>
                                  <p:childTnLst>
                                    <p:set>
                                      <p:cBhvr>
                                        <p:cTn id="281" dur="1" fill="hold">
                                          <p:stCondLst>
                                            <p:cond delay="0"/>
                                          </p:stCondLst>
                                        </p:cTn>
                                        <p:tgtEl>
                                          <p:spTgt spid="243"/>
                                        </p:tgtEl>
                                        <p:attrNameLst>
                                          <p:attrName>style.visibility</p:attrName>
                                        </p:attrNameLst>
                                      </p:cBhvr>
                                      <p:to>
                                        <p:strVal val="hidden"/>
                                      </p:to>
                                    </p:set>
                                  </p:childTnLst>
                                </p:cTn>
                              </p:par>
                              <p:par>
                                <p:cTn id="282" presetID="1" presetClass="exit" presetSubtype="0" fill="hold" grpId="1" nodeType="withEffect">
                                  <p:stCondLst>
                                    <p:cond delay="0"/>
                                  </p:stCondLst>
                                  <p:childTnLst>
                                    <p:set>
                                      <p:cBhvr>
                                        <p:cTn id="283" dur="1" fill="hold">
                                          <p:stCondLst>
                                            <p:cond delay="0"/>
                                          </p:stCondLst>
                                        </p:cTn>
                                        <p:tgtEl>
                                          <p:spTgt spid="245"/>
                                        </p:tgtEl>
                                        <p:attrNameLst>
                                          <p:attrName>style.visibility</p:attrName>
                                        </p:attrNameLst>
                                      </p:cBhvr>
                                      <p:to>
                                        <p:strVal val="hidden"/>
                                      </p:to>
                                    </p:set>
                                  </p:childTnLst>
                                </p:cTn>
                              </p:par>
                            </p:childTnLst>
                          </p:cTn>
                        </p:par>
                        <p:par>
                          <p:cTn id="284" fill="hold">
                            <p:stCondLst>
                              <p:cond delay="0"/>
                            </p:stCondLst>
                            <p:childTnLst>
                              <p:par>
                                <p:cTn id="285" presetID="1" presetClass="entr" presetSubtype="0" fill="hold" grpId="0" nodeType="afterEffect">
                                  <p:stCondLst>
                                    <p:cond delay="0"/>
                                  </p:stCondLst>
                                  <p:childTnLst>
                                    <p:set>
                                      <p:cBhvr>
                                        <p:cTn id="286" dur="1" fill="hold">
                                          <p:stCondLst>
                                            <p:cond delay="0"/>
                                          </p:stCondLst>
                                        </p:cTn>
                                        <p:tgtEl>
                                          <p:spTgt spid="279"/>
                                        </p:tgtEl>
                                        <p:attrNameLst>
                                          <p:attrName>style.visibility</p:attrName>
                                        </p:attrNameLst>
                                      </p:cBhvr>
                                      <p:to>
                                        <p:strVal val="visible"/>
                                      </p:to>
                                    </p:set>
                                  </p:childTnLst>
                                </p:cTn>
                              </p:par>
                              <p:par>
                                <p:cTn id="287" presetID="1" presetClass="entr" presetSubtype="0" fill="hold" grpId="0" nodeType="withEffect">
                                  <p:stCondLst>
                                    <p:cond delay="0"/>
                                  </p:stCondLst>
                                  <p:childTnLst>
                                    <p:set>
                                      <p:cBhvr>
                                        <p:cTn id="288" dur="1" fill="hold">
                                          <p:stCondLst>
                                            <p:cond delay="0"/>
                                          </p:stCondLst>
                                        </p:cTn>
                                        <p:tgtEl>
                                          <p:spTgt spid="278"/>
                                        </p:tgtEl>
                                        <p:attrNameLst>
                                          <p:attrName>style.visibility</p:attrName>
                                        </p:attrNameLst>
                                      </p:cBhvr>
                                      <p:to>
                                        <p:strVal val="visible"/>
                                      </p:to>
                                    </p:set>
                                  </p:childTnLst>
                                </p:cTn>
                              </p:par>
                            </p:childTnLst>
                          </p:cTn>
                        </p:par>
                      </p:childTnLst>
                    </p:cTn>
                  </p:par>
                  <p:par>
                    <p:cTn id="289" fill="hold">
                      <p:stCondLst>
                        <p:cond delay="indefinite"/>
                      </p:stCondLst>
                      <p:childTnLst>
                        <p:par>
                          <p:cTn id="290" fill="hold">
                            <p:stCondLst>
                              <p:cond delay="0"/>
                            </p:stCondLst>
                            <p:childTnLst>
                              <p:par>
                                <p:cTn id="291" presetID="1" presetClass="entr" presetSubtype="0" fill="hold" grpId="0" nodeType="clickEffect">
                                  <p:stCondLst>
                                    <p:cond delay="0"/>
                                  </p:stCondLst>
                                  <p:childTnLst>
                                    <p:set>
                                      <p:cBhvr>
                                        <p:cTn id="292" dur="1" fill="hold">
                                          <p:stCondLst>
                                            <p:cond delay="0"/>
                                          </p:stCondLst>
                                        </p:cTn>
                                        <p:tgtEl>
                                          <p:spTgt spid="260"/>
                                        </p:tgtEl>
                                        <p:attrNameLst>
                                          <p:attrName>style.visibility</p:attrName>
                                        </p:attrNameLst>
                                      </p:cBhvr>
                                      <p:to>
                                        <p:strVal val="visible"/>
                                      </p:to>
                                    </p:set>
                                  </p:childTnLst>
                                </p:cTn>
                              </p:par>
                            </p:childTnLst>
                          </p:cTn>
                        </p:par>
                      </p:childTnLst>
                    </p:cTn>
                  </p:par>
                  <p:par>
                    <p:cTn id="293" fill="hold">
                      <p:stCondLst>
                        <p:cond delay="indefinite"/>
                      </p:stCondLst>
                      <p:childTnLst>
                        <p:par>
                          <p:cTn id="294" fill="hold">
                            <p:stCondLst>
                              <p:cond delay="0"/>
                            </p:stCondLst>
                            <p:childTnLst>
                              <p:par>
                                <p:cTn id="295" presetID="1" presetClass="entr" presetSubtype="0" fill="hold" grpId="0" nodeType="clickEffect">
                                  <p:stCondLst>
                                    <p:cond delay="0"/>
                                  </p:stCondLst>
                                  <p:childTnLst>
                                    <p:set>
                                      <p:cBhvr>
                                        <p:cTn id="296" dur="1" fill="hold">
                                          <p:stCondLst>
                                            <p:cond delay="0"/>
                                          </p:stCondLst>
                                        </p:cTn>
                                        <p:tgtEl>
                                          <p:spTgt spid="261"/>
                                        </p:tgtEl>
                                        <p:attrNameLst>
                                          <p:attrName>style.visibility</p:attrName>
                                        </p:attrNameLst>
                                      </p:cBhvr>
                                      <p:to>
                                        <p:strVal val="visible"/>
                                      </p:to>
                                    </p:set>
                                  </p:childTnLst>
                                </p:cTn>
                              </p:par>
                            </p:childTnLst>
                          </p:cTn>
                        </p:par>
                      </p:childTnLst>
                    </p:cTn>
                  </p:par>
                  <p:par>
                    <p:cTn id="297" fill="hold">
                      <p:stCondLst>
                        <p:cond delay="indefinite"/>
                      </p:stCondLst>
                      <p:childTnLst>
                        <p:par>
                          <p:cTn id="298" fill="hold">
                            <p:stCondLst>
                              <p:cond delay="0"/>
                            </p:stCondLst>
                            <p:childTnLst>
                              <p:par>
                                <p:cTn id="299" presetID="1" presetClass="exit" presetSubtype="0" fill="hold" grpId="1" nodeType="clickEffect">
                                  <p:stCondLst>
                                    <p:cond delay="0"/>
                                  </p:stCondLst>
                                  <p:childTnLst>
                                    <p:set>
                                      <p:cBhvr>
                                        <p:cTn id="300" dur="1" fill="hold">
                                          <p:stCondLst>
                                            <p:cond delay="0"/>
                                          </p:stCondLst>
                                        </p:cTn>
                                        <p:tgtEl>
                                          <p:spTgt spid="279"/>
                                        </p:tgtEl>
                                        <p:attrNameLst>
                                          <p:attrName>style.visibility</p:attrName>
                                        </p:attrNameLst>
                                      </p:cBhvr>
                                      <p:to>
                                        <p:strVal val="hidden"/>
                                      </p:to>
                                    </p:set>
                                  </p:childTnLst>
                                </p:cTn>
                              </p:par>
                              <p:par>
                                <p:cTn id="301" presetID="1" presetClass="exit" presetSubtype="0" fill="hold" grpId="1" nodeType="withEffect">
                                  <p:stCondLst>
                                    <p:cond delay="0"/>
                                  </p:stCondLst>
                                  <p:childTnLst>
                                    <p:set>
                                      <p:cBhvr>
                                        <p:cTn id="302" dur="1" fill="hold">
                                          <p:stCondLst>
                                            <p:cond delay="0"/>
                                          </p:stCondLst>
                                        </p:cTn>
                                        <p:tgtEl>
                                          <p:spTgt spid="278"/>
                                        </p:tgtEl>
                                        <p:attrNameLst>
                                          <p:attrName>style.visibility</p:attrName>
                                        </p:attrNameLst>
                                      </p:cBhvr>
                                      <p:to>
                                        <p:strVal val="hidden"/>
                                      </p:to>
                                    </p:set>
                                  </p:childTnLst>
                                </p:cTn>
                              </p:par>
                            </p:childTnLst>
                          </p:cTn>
                        </p:par>
                      </p:childTnLst>
                    </p:cTn>
                  </p:par>
                  <p:par>
                    <p:cTn id="303" fill="hold">
                      <p:stCondLst>
                        <p:cond delay="indefinite"/>
                      </p:stCondLst>
                      <p:childTnLst>
                        <p:par>
                          <p:cTn id="304" fill="hold">
                            <p:stCondLst>
                              <p:cond delay="0"/>
                            </p:stCondLst>
                            <p:childTnLst>
                              <p:par>
                                <p:cTn id="305" presetID="1" presetClass="entr" presetSubtype="0" fill="hold" grpId="0" nodeType="clickEffect">
                                  <p:stCondLst>
                                    <p:cond delay="0"/>
                                  </p:stCondLst>
                                  <p:childTnLst>
                                    <p:set>
                                      <p:cBhvr>
                                        <p:cTn id="306" dur="1" fill="hold">
                                          <p:stCondLst>
                                            <p:cond delay="0"/>
                                          </p:stCondLst>
                                        </p:cTn>
                                        <p:tgtEl>
                                          <p:spTgt spid="262"/>
                                        </p:tgtEl>
                                        <p:attrNameLst>
                                          <p:attrName>style.visibility</p:attrName>
                                        </p:attrNameLst>
                                      </p:cBhvr>
                                      <p:to>
                                        <p:strVal val="visible"/>
                                      </p:to>
                                    </p:set>
                                  </p:childTnLst>
                                </p:cTn>
                              </p:par>
                            </p:childTnLst>
                          </p:cTn>
                        </p:par>
                      </p:childTnLst>
                    </p:cTn>
                  </p:par>
                  <p:par>
                    <p:cTn id="307" fill="hold">
                      <p:stCondLst>
                        <p:cond delay="indefinite"/>
                      </p:stCondLst>
                      <p:childTnLst>
                        <p:par>
                          <p:cTn id="308" fill="hold">
                            <p:stCondLst>
                              <p:cond delay="0"/>
                            </p:stCondLst>
                            <p:childTnLst>
                              <p:par>
                                <p:cTn id="309" presetID="1" presetClass="entr" presetSubtype="0" fill="hold" grpId="0" nodeType="clickEffect">
                                  <p:stCondLst>
                                    <p:cond delay="0"/>
                                  </p:stCondLst>
                                  <p:childTnLst>
                                    <p:set>
                                      <p:cBhvr>
                                        <p:cTn id="310" dur="1" fill="hold">
                                          <p:stCondLst>
                                            <p:cond delay="0"/>
                                          </p:stCondLst>
                                        </p:cTn>
                                        <p:tgtEl>
                                          <p:spTgt spid="263"/>
                                        </p:tgtEl>
                                        <p:attrNameLst>
                                          <p:attrName>style.visibility</p:attrName>
                                        </p:attrNameLst>
                                      </p:cBhvr>
                                      <p:to>
                                        <p:strVal val="visible"/>
                                      </p:to>
                                    </p:set>
                                  </p:childTnLst>
                                </p:cTn>
                              </p:par>
                            </p:childTnLst>
                          </p:cTn>
                        </p:par>
                      </p:childTnLst>
                    </p:cTn>
                  </p:par>
                  <p:par>
                    <p:cTn id="311" fill="hold">
                      <p:stCondLst>
                        <p:cond delay="indefinite"/>
                      </p:stCondLst>
                      <p:childTnLst>
                        <p:par>
                          <p:cTn id="312" fill="hold">
                            <p:stCondLst>
                              <p:cond delay="0"/>
                            </p:stCondLst>
                            <p:childTnLst>
                              <p:par>
                                <p:cTn id="313" presetID="1" presetClass="entr" presetSubtype="0" fill="hold" grpId="0" nodeType="clickEffect">
                                  <p:stCondLst>
                                    <p:cond delay="0"/>
                                  </p:stCondLst>
                                  <p:childTnLst>
                                    <p:set>
                                      <p:cBhvr>
                                        <p:cTn id="314" dur="1" fill="hold">
                                          <p:stCondLst>
                                            <p:cond delay="0"/>
                                          </p:stCondLst>
                                        </p:cTn>
                                        <p:tgtEl>
                                          <p:spTgt spid="264"/>
                                        </p:tgtEl>
                                        <p:attrNameLst>
                                          <p:attrName>style.visibility</p:attrName>
                                        </p:attrNameLst>
                                      </p:cBhvr>
                                      <p:to>
                                        <p:strVal val="visible"/>
                                      </p:to>
                                    </p:set>
                                  </p:childTnLst>
                                </p:cTn>
                              </p:par>
                            </p:childTnLst>
                          </p:cTn>
                        </p:par>
                      </p:childTnLst>
                    </p:cTn>
                  </p:par>
                  <p:par>
                    <p:cTn id="315" fill="hold">
                      <p:stCondLst>
                        <p:cond delay="indefinite"/>
                      </p:stCondLst>
                      <p:childTnLst>
                        <p:par>
                          <p:cTn id="316" fill="hold">
                            <p:stCondLst>
                              <p:cond delay="0"/>
                            </p:stCondLst>
                            <p:childTnLst>
                              <p:par>
                                <p:cTn id="317" presetID="1" presetClass="entr" presetSubtype="0" fill="hold" grpId="0" nodeType="clickEffect">
                                  <p:stCondLst>
                                    <p:cond delay="0"/>
                                  </p:stCondLst>
                                  <p:childTnLst>
                                    <p:set>
                                      <p:cBhvr>
                                        <p:cTn id="318" dur="1" fill="hold">
                                          <p:stCondLst>
                                            <p:cond delay="0"/>
                                          </p:stCondLst>
                                        </p:cTn>
                                        <p:tgtEl>
                                          <p:spTgt spid="265"/>
                                        </p:tgtEl>
                                        <p:attrNameLst>
                                          <p:attrName>style.visibility</p:attrName>
                                        </p:attrNameLst>
                                      </p:cBhvr>
                                      <p:to>
                                        <p:strVal val="visible"/>
                                      </p:to>
                                    </p:set>
                                  </p:childTnLst>
                                </p:cTn>
                              </p:par>
                            </p:childTnLst>
                          </p:cTn>
                        </p:par>
                      </p:childTnLst>
                    </p:cTn>
                  </p:par>
                  <p:par>
                    <p:cTn id="319" fill="hold">
                      <p:stCondLst>
                        <p:cond delay="indefinite"/>
                      </p:stCondLst>
                      <p:childTnLst>
                        <p:par>
                          <p:cTn id="320" fill="hold">
                            <p:stCondLst>
                              <p:cond delay="0"/>
                            </p:stCondLst>
                            <p:childTnLst>
                              <p:par>
                                <p:cTn id="321" presetID="10" presetClass="entr" presetSubtype="0" fill="hold" nodeType="clickEffect">
                                  <p:stCondLst>
                                    <p:cond delay="0"/>
                                  </p:stCondLst>
                                  <p:childTnLst>
                                    <p:set>
                                      <p:cBhvr>
                                        <p:cTn id="322" dur="1" fill="hold">
                                          <p:stCondLst>
                                            <p:cond delay="0"/>
                                          </p:stCondLst>
                                        </p:cTn>
                                        <p:tgtEl>
                                          <p:spTgt spid="197"/>
                                        </p:tgtEl>
                                        <p:attrNameLst>
                                          <p:attrName>style.visibility</p:attrName>
                                        </p:attrNameLst>
                                      </p:cBhvr>
                                      <p:to>
                                        <p:strVal val="visible"/>
                                      </p:to>
                                    </p:set>
                                    <p:animEffect transition="in" filter="fade">
                                      <p:cBhvr>
                                        <p:cTn id="323" dur="500"/>
                                        <p:tgtEl>
                                          <p:spTgt spid="197"/>
                                        </p:tgtEl>
                                      </p:cBhvr>
                                    </p:animEffect>
                                  </p:childTnLst>
                                </p:cTn>
                              </p:par>
                            </p:childTnLst>
                          </p:cTn>
                        </p:par>
                      </p:childTnLst>
                    </p:cTn>
                  </p:par>
                  <p:par>
                    <p:cTn id="324" fill="hold">
                      <p:stCondLst>
                        <p:cond delay="indefinite"/>
                      </p:stCondLst>
                      <p:childTnLst>
                        <p:par>
                          <p:cTn id="325" fill="hold">
                            <p:stCondLst>
                              <p:cond delay="0"/>
                            </p:stCondLst>
                            <p:childTnLst>
                              <p:par>
                                <p:cTn id="326" presetID="1" presetClass="entr" presetSubtype="0" fill="hold" grpId="0" nodeType="clickEffect">
                                  <p:stCondLst>
                                    <p:cond delay="0"/>
                                  </p:stCondLst>
                                  <p:childTnLst>
                                    <p:set>
                                      <p:cBhvr>
                                        <p:cTn id="327" dur="1" fill="hold">
                                          <p:stCondLst>
                                            <p:cond delay="0"/>
                                          </p:stCondLst>
                                        </p:cTn>
                                        <p:tgtEl>
                                          <p:spTgt spid="241"/>
                                        </p:tgtEl>
                                        <p:attrNameLst>
                                          <p:attrName>style.visibility</p:attrName>
                                        </p:attrNameLst>
                                      </p:cBhvr>
                                      <p:to>
                                        <p:strVal val="visible"/>
                                      </p:to>
                                    </p:set>
                                  </p:childTnLst>
                                </p:cTn>
                              </p:par>
                            </p:childTnLst>
                          </p:cTn>
                        </p:par>
                      </p:childTnLst>
                    </p:cTn>
                  </p:par>
                  <p:par>
                    <p:cTn id="328" fill="hold">
                      <p:stCondLst>
                        <p:cond delay="indefinite"/>
                      </p:stCondLst>
                      <p:childTnLst>
                        <p:par>
                          <p:cTn id="329" fill="hold">
                            <p:stCondLst>
                              <p:cond delay="0"/>
                            </p:stCondLst>
                            <p:childTnLst>
                              <p:par>
                                <p:cTn id="330" presetID="10" presetClass="exit" presetSubtype="0" fill="hold" nodeType="clickEffect">
                                  <p:stCondLst>
                                    <p:cond delay="0"/>
                                  </p:stCondLst>
                                  <p:childTnLst>
                                    <p:animEffect transition="out" filter="fade">
                                      <p:cBhvr>
                                        <p:cTn id="331" dur="500"/>
                                        <p:tgtEl>
                                          <p:spTgt spid="197"/>
                                        </p:tgtEl>
                                      </p:cBhvr>
                                    </p:animEffect>
                                    <p:set>
                                      <p:cBhvr>
                                        <p:cTn id="332" dur="1" fill="hold">
                                          <p:stCondLst>
                                            <p:cond delay="499"/>
                                          </p:stCondLst>
                                        </p:cTn>
                                        <p:tgtEl>
                                          <p:spTgt spid="197"/>
                                        </p:tgtEl>
                                        <p:attrNameLst>
                                          <p:attrName>style.visibility</p:attrName>
                                        </p:attrNameLst>
                                      </p:cBhvr>
                                      <p:to>
                                        <p:strVal val="hidden"/>
                                      </p:to>
                                    </p:set>
                                  </p:childTnLst>
                                </p:cTn>
                              </p:par>
                            </p:childTnLst>
                          </p:cTn>
                        </p:par>
                      </p:childTnLst>
                    </p:cTn>
                  </p:par>
                  <p:par>
                    <p:cTn id="333" fill="hold">
                      <p:stCondLst>
                        <p:cond delay="indefinite"/>
                      </p:stCondLst>
                      <p:childTnLst>
                        <p:par>
                          <p:cTn id="334" fill="hold">
                            <p:stCondLst>
                              <p:cond delay="0"/>
                            </p:stCondLst>
                            <p:childTnLst>
                              <p:par>
                                <p:cTn id="335" presetID="22" presetClass="entr" presetSubtype="2" fill="hold" grpId="0" nodeType="clickEffect">
                                  <p:stCondLst>
                                    <p:cond delay="0"/>
                                  </p:stCondLst>
                                  <p:childTnLst>
                                    <p:set>
                                      <p:cBhvr>
                                        <p:cTn id="336" dur="1" fill="hold">
                                          <p:stCondLst>
                                            <p:cond delay="0"/>
                                          </p:stCondLst>
                                        </p:cTn>
                                        <p:tgtEl>
                                          <p:spTgt spid="242"/>
                                        </p:tgtEl>
                                        <p:attrNameLst>
                                          <p:attrName>style.visibility</p:attrName>
                                        </p:attrNameLst>
                                      </p:cBhvr>
                                      <p:to>
                                        <p:strVal val="visible"/>
                                      </p:to>
                                    </p:set>
                                    <p:animEffect transition="in" filter="wipe(right)">
                                      <p:cBhvr>
                                        <p:cTn id="337" dur="500"/>
                                        <p:tgtEl>
                                          <p:spTgt spid="242"/>
                                        </p:tgtEl>
                                      </p:cBhvr>
                                    </p:animEffect>
                                  </p:childTnLst>
                                </p:cTn>
                              </p:par>
                            </p:childTnLst>
                          </p:cTn>
                        </p:par>
                      </p:childTnLst>
                    </p:cTn>
                  </p:par>
                  <p:par>
                    <p:cTn id="338" fill="hold">
                      <p:stCondLst>
                        <p:cond delay="indefinite"/>
                      </p:stCondLst>
                      <p:childTnLst>
                        <p:par>
                          <p:cTn id="339" fill="hold">
                            <p:stCondLst>
                              <p:cond delay="0"/>
                            </p:stCondLst>
                            <p:childTnLst>
                              <p:par>
                                <p:cTn id="340" presetID="1" presetClass="entr" presetSubtype="0" fill="hold" grpId="0" nodeType="clickEffect">
                                  <p:stCondLst>
                                    <p:cond delay="0"/>
                                  </p:stCondLst>
                                  <p:childTnLst>
                                    <p:set>
                                      <p:cBhvr>
                                        <p:cTn id="341" dur="1" fill="hold">
                                          <p:stCondLst>
                                            <p:cond delay="0"/>
                                          </p:stCondLst>
                                        </p:cTn>
                                        <p:tgtEl>
                                          <p:spTgt spid="181"/>
                                        </p:tgtEl>
                                        <p:attrNameLst>
                                          <p:attrName>style.visibility</p:attrName>
                                        </p:attrNameLst>
                                      </p:cBhvr>
                                      <p:to>
                                        <p:strVal val="visible"/>
                                      </p:to>
                                    </p:set>
                                  </p:childTnLst>
                                </p:cTn>
                              </p:par>
                            </p:childTnLst>
                          </p:cTn>
                        </p:par>
                      </p:childTnLst>
                    </p:cTn>
                  </p:par>
                  <p:par>
                    <p:cTn id="342" fill="hold">
                      <p:stCondLst>
                        <p:cond delay="indefinite"/>
                      </p:stCondLst>
                      <p:childTnLst>
                        <p:par>
                          <p:cTn id="343" fill="hold">
                            <p:stCondLst>
                              <p:cond delay="0"/>
                            </p:stCondLst>
                            <p:childTnLst>
                              <p:par>
                                <p:cTn id="344" presetID="1" presetClass="entr" presetSubtype="0" fill="hold" grpId="0" nodeType="clickEffect">
                                  <p:stCondLst>
                                    <p:cond delay="0"/>
                                  </p:stCondLst>
                                  <p:childTnLst>
                                    <p:set>
                                      <p:cBhvr>
                                        <p:cTn id="345" dur="1" fill="hold">
                                          <p:stCondLst>
                                            <p:cond delay="0"/>
                                          </p:stCondLst>
                                        </p:cTn>
                                        <p:tgtEl>
                                          <p:spTgt spid="273"/>
                                        </p:tgtEl>
                                        <p:attrNameLst>
                                          <p:attrName>style.visibility</p:attrName>
                                        </p:attrNameLst>
                                      </p:cBhvr>
                                      <p:to>
                                        <p:strVal val="visible"/>
                                      </p:to>
                                    </p:set>
                                  </p:childTnLst>
                                </p:cTn>
                              </p:par>
                            </p:childTnLst>
                          </p:cTn>
                        </p:par>
                      </p:childTnLst>
                    </p:cTn>
                  </p:par>
                  <p:par>
                    <p:cTn id="346" fill="hold">
                      <p:stCondLst>
                        <p:cond delay="indefinite"/>
                      </p:stCondLst>
                      <p:childTnLst>
                        <p:par>
                          <p:cTn id="347" fill="hold">
                            <p:stCondLst>
                              <p:cond delay="0"/>
                            </p:stCondLst>
                            <p:childTnLst>
                              <p:par>
                                <p:cTn id="348" presetID="1" presetClass="entr" presetSubtype="0" fill="hold" grpId="0" nodeType="clickEffect">
                                  <p:stCondLst>
                                    <p:cond delay="0"/>
                                  </p:stCondLst>
                                  <p:childTnLst>
                                    <p:set>
                                      <p:cBhvr>
                                        <p:cTn id="349" dur="1" fill="hold">
                                          <p:stCondLst>
                                            <p:cond delay="0"/>
                                          </p:stCondLst>
                                        </p:cTn>
                                        <p:tgtEl>
                                          <p:spTgt spid="274"/>
                                        </p:tgtEl>
                                        <p:attrNameLst>
                                          <p:attrName>style.visibility</p:attrName>
                                        </p:attrNameLst>
                                      </p:cBhvr>
                                      <p:to>
                                        <p:strVal val="visible"/>
                                      </p:to>
                                    </p:set>
                                  </p:childTnLst>
                                </p:cTn>
                              </p:par>
                            </p:childTnLst>
                          </p:cTn>
                        </p:par>
                      </p:childTnLst>
                    </p:cTn>
                  </p:par>
                  <p:par>
                    <p:cTn id="350" fill="hold">
                      <p:stCondLst>
                        <p:cond delay="indefinite"/>
                      </p:stCondLst>
                      <p:childTnLst>
                        <p:par>
                          <p:cTn id="351" fill="hold">
                            <p:stCondLst>
                              <p:cond delay="0"/>
                            </p:stCondLst>
                            <p:childTnLst>
                              <p:par>
                                <p:cTn id="352" presetID="1" presetClass="entr" presetSubtype="0" fill="hold" grpId="0" nodeType="clickEffect">
                                  <p:stCondLst>
                                    <p:cond delay="0"/>
                                  </p:stCondLst>
                                  <p:childTnLst>
                                    <p:set>
                                      <p:cBhvr>
                                        <p:cTn id="353" dur="1" fill="hold">
                                          <p:stCondLst>
                                            <p:cond delay="0"/>
                                          </p:stCondLst>
                                        </p:cTn>
                                        <p:tgtEl>
                                          <p:spTgt spid="275"/>
                                        </p:tgtEl>
                                        <p:attrNameLst>
                                          <p:attrName>style.visibility</p:attrName>
                                        </p:attrNameLst>
                                      </p:cBhvr>
                                      <p:to>
                                        <p:strVal val="visible"/>
                                      </p:to>
                                    </p:set>
                                  </p:childTnLst>
                                </p:cTn>
                              </p:par>
                            </p:childTnLst>
                          </p:cTn>
                        </p:par>
                      </p:childTnLst>
                    </p:cTn>
                  </p:par>
                  <p:par>
                    <p:cTn id="354" fill="hold">
                      <p:stCondLst>
                        <p:cond delay="indefinite"/>
                      </p:stCondLst>
                      <p:childTnLst>
                        <p:par>
                          <p:cTn id="355" fill="hold">
                            <p:stCondLst>
                              <p:cond delay="0"/>
                            </p:stCondLst>
                            <p:childTnLst>
                              <p:par>
                                <p:cTn id="356" presetID="1" presetClass="entr" presetSubtype="0" fill="hold" grpId="0" nodeType="clickEffect">
                                  <p:stCondLst>
                                    <p:cond delay="0"/>
                                  </p:stCondLst>
                                  <p:childTnLst>
                                    <p:set>
                                      <p:cBhvr>
                                        <p:cTn id="357" dur="1" fill="hold">
                                          <p:stCondLst>
                                            <p:cond delay="0"/>
                                          </p:stCondLst>
                                        </p:cTn>
                                        <p:tgtEl>
                                          <p:spTgt spid="175"/>
                                        </p:tgtEl>
                                        <p:attrNameLst>
                                          <p:attrName>style.visibility</p:attrName>
                                        </p:attrNameLst>
                                      </p:cBhvr>
                                      <p:to>
                                        <p:strVal val="visible"/>
                                      </p:to>
                                    </p:set>
                                  </p:childTnLst>
                                </p:cTn>
                              </p:par>
                            </p:childTnLst>
                          </p:cTn>
                        </p:par>
                      </p:childTnLst>
                    </p:cTn>
                  </p:par>
                  <p:par>
                    <p:cTn id="358" fill="hold">
                      <p:stCondLst>
                        <p:cond delay="indefinite"/>
                      </p:stCondLst>
                      <p:childTnLst>
                        <p:par>
                          <p:cTn id="359" fill="hold">
                            <p:stCondLst>
                              <p:cond delay="0"/>
                            </p:stCondLst>
                            <p:childTnLst>
                              <p:par>
                                <p:cTn id="360" presetID="1" presetClass="exit" presetSubtype="0" fill="hold" grpId="1" nodeType="clickEffect">
                                  <p:stCondLst>
                                    <p:cond delay="0"/>
                                  </p:stCondLst>
                                  <p:childTnLst>
                                    <p:set>
                                      <p:cBhvr>
                                        <p:cTn id="361" dur="1" fill="hold">
                                          <p:stCondLst>
                                            <p:cond delay="0"/>
                                          </p:stCondLst>
                                        </p:cTn>
                                        <p:tgtEl>
                                          <p:spTgt spid="242"/>
                                        </p:tgtEl>
                                        <p:attrNameLst>
                                          <p:attrName>style.visibility</p:attrName>
                                        </p:attrNameLst>
                                      </p:cBhvr>
                                      <p:to>
                                        <p:strVal val="hidden"/>
                                      </p:to>
                                    </p:set>
                                  </p:childTnLst>
                                </p:cTn>
                              </p:par>
                              <p:par>
                                <p:cTn id="362" presetID="1" presetClass="exit" presetSubtype="0" fill="hold" grpId="1" nodeType="withEffect">
                                  <p:stCondLst>
                                    <p:cond delay="0"/>
                                  </p:stCondLst>
                                  <p:childTnLst>
                                    <p:set>
                                      <p:cBhvr>
                                        <p:cTn id="363" dur="1" fill="hold">
                                          <p:stCondLst>
                                            <p:cond delay="0"/>
                                          </p:stCondLst>
                                        </p:cTn>
                                        <p:tgtEl>
                                          <p:spTgt spid="241"/>
                                        </p:tgtEl>
                                        <p:attrNameLst>
                                          <p:attrName>style.visibility</p:attrName>
                                        </p:attrNameLst>
                                      </p:cBhvr>
                                      <p:to>
                                        <p:strVal val="hidden"/>
                                      </p:to>
                                    </p:set>
                                  </p:childTnLst>
                                </p:cTn>
                              </p:par>
                            </p:childTnLst>
                          </p:cTn>
                        </p:par>
                        <p:par>
                          <p:cTn id="364" fill="hold">
                            <p:stCondLst>
                              <p:cond delay="0"/>
                            </p:stCondLst>
                            <p:childTnLst>
                              <p:par>
                                <p:cTn id="365" presetID="1" presetClass="entr" presetSubtype="0" fill="hold" grpId="0" nodeType="afterEffect">
                                  <p:stCondLst>
                                    <p:cond delay="0"/>
                                  </p:stCondLst>
                                  <p:childTnLst>
                                    <p:set>
                                      <p:cBhvr>
                                        <p:cTn id="366" dur="1" fill="hold">
                                          <p:stCondLst>
                                            <p:cond delay="0"/>
                                          </p:stCondLst>
                                        </p:cTn>
                                        <p:tgtEl>
                                          <p:spTgt spid="276"/>
                                        </p:tgtEl>
                                        <p:attrNameLst>
                                          <p:attrName>style.visibility</p:attrName>
                                        </p:attrNameLst>
                                      </p:cBhvr>
                                      <p:to>
                                        <p:strVal val="visible"/>
                                      </p:to>
                                    </p:set>
                                  </p:childTnLst>
                                </p:cTn>
                              </p:par>
                            </p:childTnLst>
                          </p:cTn>
                        </p:par>
                      </p:childTnLst>
                    </p:cTn>
                  </p:par>
                  <p:par>
                    <p:cTn id="367" fill="hold">
                      <p:stCondLst>
                        <p:cond delay="indefinite"/>
                      </p:stCondLst>
                      <p:childTnLst>
                        <p:par>
                          <p:cTn id="368" fill="hold">
                            <p:stCondLst>
                              <p:cond delay="0"/>
                            </p:stCondLst>
                            <p:childTnLst>
                              <p:par>
                                <p:cTn id="369" presetID="22" presetClass="entr" presetSubtype="8" fill="hold" grpId="0" nodeType="clickEffect">
                                  <p:stCondLst>
                                    <p:cond delay="0"/>
                                  </p:stCondLst>
                                  <p:childTnLst>
                                    <p:set>
                                      <p:cBhvr>
                                        <p:cTn id="370" dur="1" fill="hold">
                                          <p:stCondLst>
                                            <p:cond delay="0"/>
                                          </p:stCondLst>
                                        </p:cTn>
                                        <p:tgtEl>
                                          <p:spTgt spid="188"/>
                                        </p:tgtEl>
                                        <p:attrNameLst>
                                          <p:attrName>style.visibility</p:attrName>
                                        </p:attrNameLst>
                                      </p:cBhvr>
                                      <p:to>
                                        <p:strVal val="visible"/>
                                      </p:to>
                                    </p:set>
                                    <p:animEffect transition="in" filter="wipe(left)">
                                      <p:cBhvr>
                                        <p:cTn id="371" dur="500"/>
                                        <p:tgtEl>
                                          <p:spTgt spid="188"/>
                                        </p:tgtEl>
                                      </p:cBhvr>
                                    </p:animEffect>
                                  </p:childTnLst>
                                </p:cTn>
                              </p:par>
                            </p:childTnLst>
                          </p:cTn>
                        </p:par>
                      </p:childTnLst>
                    </p:cTn>
                  </p:par>
                  <p:par>
                    <p:cTn id="372" fill="hold">
                      <p:stCondLst>
                        <p:cond delay="indefinite"/>
                      </p:stCondLst>
                      <p:childTnLst>
                        <p:par>
                          <p:cTn id="373" fill="hold">
                            <p:stCondLst>
                              <p:cond delay="0"/>
                            </p:stCondLst>
                            <p:childTnLst>
                              <p:par>
                                <p:cTn id="374" presetID="1" presetClass="entr" presetSubtype="0" fill="hold" grpId="0" nodeType="clickEffect">
                                  <p:stCondLst>
                                    <p:cond delay="0"/>
                                  </p:stCondLst>
                                  <p:childTnLst>
                                    <p:set>
                                      <p:cBhvr>
                                        <p:cTn id="375" dur="1" fill="hold">
                                          <p:stCondLst>
                                            <p:cond delay="0"/>
                                          </p:stCondLst>
                                        </p:cTn>
                                        <p:tgtEl>
                                          <p:spTgt spid="176"/>
                                        </p:tgtEl>
                                        <p:attrNameLst>
                                          <p:attrName>style.visibility</p:attrName>
                                        </p:attrNameLst>
                                      </p:cBhvr>
                                      <p:to>
                                        <p:strVal val="visible"/>
                                      </p:to>
                                    </p:set>
                                  </p:childTnLst>
                                </p:cTn>
                              </p:par>
                            </p:childTnLst>
                          </p:cTn>
                        </p:par>
                      </p:childTnLst>
                    </p:cTn>
                  </p:par>
                  <p:par>
                    <p:cTn id="376" fill="hold">
                      <p:stCondLst>
                        <p:cond delay="indefinite"/>
                      </p:stCondLst>
                      <p:childTnLst>
                        <p:par>
                          <p:cTn id="377" fill="hold">
                            <p:stCondLst>
                              <p:cond delay="0"/>
                            </p:stCondLst>
                            <p:childTnLst>
                              <p:par>
                                <p:cTn id="378" presetID="1" presetClass="entr" presetSubtype="0" fill="hold" grpId="0" nodeType="clickEffect">
                                  <p:stCondLst>
                                    <p:cond delay="0"/>
                                  </p:stCondLst>
                                  <p:childTnLst>
                                    <p:set>
                                      <p:cBhvr>
                                        <p:cTn id="379" dur="1" fill="hold">
                                          <p:stCondLst>
                                            <p:cond delay="0"/>
                                          </p:stCondLst>
                                        </p:cTn>
                                        <p:tgtEl>
                                          <p:spTgt spid="280"/>
                                        </p:tgtEl>
                                        <p:attrNameLst>
                                          <p:attrName>style.visibility</p:attrName>
                                        </p:attrNameLst>
                                      </p:cBhvr>
                                      <p:to>
                                        <p:strVal val="visible"/>
                                      </p:to>
                                    </p:set>
                                  </p:childTnLst>
                                </p:cTn>
                              </p:par>
                            </p:childTnLst>
                          </p:cTn>
                        </p:par>
                      </p:childTnLst>
                    </p:cTn>
                  </p:par>
                  <p:par>
                    <p:cTn id="380" fill="hold">
                      <p:stCondLst>
                        <p:cond delay="indefinite"/>
                      </p:stCondLst>
                      <p:childTnLst>
                        <p:par>
                          <p:cTn id="381" fill="hold">
                            <p:stCondLst>
                              <p:cond delay="0"/>
                            </p:stCondLst>
                            <p:childTnLst>
                              <p:par>
                                <p:cTn id="382" presetID="1" presetClass="exit" presetSubtype="0" fill="hold" grpId="1" nodeType="clickEffect">
                                  <p:stCondLst>
                                    <p:cond delay="0"/>
                                  </p:stCondLst>
                                  <p:childTnLst>
                                    <p:set>
                                      <p:cBhvr>
                                        <p:cTn id="383" dur="1" fill="hold">
                                          <p:stCondLst>
                                            <p:cond delay="0"/>
                                          </p:stCondLst>
                                        </p:cTn>
                                        <p:tgtEl>
                                          <p:spTgt spid="188"/>
                                        </p:tgtEl>
                                        <p:attrNameLst>
                                          <p:attrName>style.visibility</p:attrName>
                                        </p:attrNameLst>
                                      </p:cBhvr>
                                      <p:to>
                                        <p:strVal val="hidden"/>
                                      </p:to>
                                    </p:set>
                                  </p:childTnLst>
                                </p:cTn>
                              </p:par>
                              <p:par>
                                <p:cTn id="384" presetID="1" presetClass="exit" presetSubtype="0" fill="hold" grpId="1" nodeType="withEffect">
                                  <p:stCondLst>
                                    <p:cond delay="0"/>
                                  </p:stCondLst>
                                  <p:childTnLst>
                                    <p:set>
                                      <p:cBhvr>
                                        <p:cTn id="385" dur="1" fill="hold">
                                          <p:stCondLst>
                                            <p:cond delay="0"/>
                                          </p:stCondLst>
                                        </p:cTn>
                                        <p:tgtEl>
                                          <p:spTgt spid="276"/>
                                        </p:tgtEl>
                                        <p:attrNameLst>
                                          <p:attrName>style.visibility</p:attrName>
                                        </p:attrNameLst>
                                      </p:cBhvr>
                                      <p:to>
                                        <p:strVal val="hidden"/>
                                      </p:to>
                                    </p:set>
                                  </p:childTnLst>
                                </p:cTn>
                              </p:par>
                            </p:childTnLst>
                          </p:cTn>
                        </p:par>
                      </p:childTnLst>
                    </p:cTn>
                  </p:par>
                  <p:par>
                    <p:cTn id="386" fill="hold">
                      <p:stCondLst>
                        <p:cond delay="indefinite"/>
                      </p:stCondLst>
                      <p:childTnLst>
                        <p:par>
                          <p:cTn id="387" fill="hold">
                            <p:stCondLst>
                              <p:cond delay="0"/>
                            </p:stCondLst>
                            <p:childTnLst>
                              <p:par>
                                <p:cTn id="388" presetID="1" presetClass="entr" presetSubtype="0" fill="hold" grpId="0" nodeType="clickEffect">
                                  <p:stCondLst>
                                    <p:cond delay="0"/>
                                  </p:stCondLst>
                                  <p:childTnLst>
                                    <p:set>
                                      <p:cBhvr>
                                        <p:cTn id="389" dur="1" fill="hold">
                                          <p:stCondLst>
                                            <p:cond delay="0"/>
                                          </p:stCondLst>
                                        </p:cTn>
                                        <p:tgtEl>
                                          <p:spTgt spid="204"/>
                                        </p:tgtEl>
                                        <p:attrNameLst>
                                          <p:attrName>style.visibility</p:attrName>
                                        </p:attrNameLst>
                                      </p:cBhvr>
                                      <p:to>
                                        <p:strVal val="visible"/>
                                      </p:to>
                                    </p:set>
                                  </p:childTnLst>
                                </p:cTn>
                              </p:par>
                            </p:childTnLst>
                          </p:cTn>
                        </p:par>
                      </p:childTnLst>
                    </p:cTn>
                  </p:par>
                  <p:par>
                    <p:cTn id="390" fill="hold">
                      <p:stCondLst>
                        <p:cond delay="indefinite"/>
                      </p:stCondLst>
                      <p:childTnLst>
                        <p:par>
                          <p:cTn id="391" fill="hold">
                            <p:stCondLst>
                              <p:cond delay="0"/>
                            </p:stCondLst>
                            <p:childTnLst>
                              <p:par>
                                <p:cTn id="392" presetID="1" presetClass="entr" presetSubtype="0" fill="hold" grpId="0" nodeType="clickEffect">
                                  <p:stCondLst>
                                    <p:cond delay="0"/>
                                  </p:stCondLst>
                                  <p:childTnLst>
                                    <p:set>
                                      <p:cBhvr>
                                        <p:cTn id="393" dur="1" fill="hold">
                                          <p:stCondLst>
                                            <p:cond delay="0"/>
                                          </p:stCondLst>
                                        </p:cTn>
                                        <p:tgtEl>
                                          <p:spTgt spid="201"/>
                                        </p:tgtEl>
                                        <p:attrNameLst>
                                          <p:attrName>style.visibility</p:attrName>
                                        </p:attrNameLst>
                                      </p:cBhvr>
                                      <p:to>
                                        <p:strVal val="visible"/>
                                      </p:to>
                                    </p:set>
                                  </p:childTnLst>
                                </p:cTn>
                              </p:par>
                            </p:childTnLst>
                          </p:cTn>
                        </p:par>
                      </p:childTnLst>
                    </p:cTn>
                  </p:par>
                  <p:par>
                    <p:cTn id="394" fill="hold">
                      <p:stCondLst>
                        <p:cond delay="indefinite"/>
                      </p:stCondLst>
                      <p:childTnLst>
                        <p:par>
                          <p:cTn id="395" fill="hold">
                            <p:stCondLst>
                              <p:cond delay="0"/>
                            </p:stCondLst>
                            <p:childTnLst>
                              <p:par>
                                <p:cTn id="396" presetID="1" presetClass="entr" presetSubtype="0" fill="hold" grpId="0" nodeType="clickEffect">
                                  <p:stCondLst>
                                    <p:cond delay="0"/>
                                  </p:stCondLst>
                                  <p:childTnLst>
                                    <p:set>
                                      <p:cBhvr>
                                        <p:cTn id="397" dur="1" fill="hold">
                                          <p:stCondLst>
                                            <p:cond delay="0"/>
                                          </p:stCondLst>
                                        </p:cTn>
                                        <p:tgtEl>
                                          <p:spTgt spid="202"/>
                                        </p:tgtEl>
                                        <p:attrNameLst>
                                          <p:attrName>style.visibility</p:attrName>
                                        </p:attrNameLst>
                                      </p:cBhvr>
                                      <p:to>
                                        <p:strVal val="visible"/>
                                      </p:to>
                                    </p:set>
                                  </p:childTnLst>
                                </p:cTn>
                              </p:par>
                            </p:childTnLst>
                          </p:cTn>
                        </p:par>
                      </p:childTnLst>
                    </p:cTn>
                  </p:par>
                  <p:par>
                    <p:cTn id="398" fill="hold">
                      <p:stCondLst>
                        <p:cond delay="indefinite"/>
                      </p:stCondLst>
                      <p:childTnLst>
                        <p:par>
                          <p:cTn id="399" fill="hold">
                            <p:stCondLst>
                              <p:cond delay="0"/>
                            </p:stCondLst>
                            <p:childTnLst>
                              <p:par>
                                <p:cTn id="400" presetID="1" presetClass="entr" presetSubtype="0" fill="hold" grpId="0" nodeType="clickEffect">
                                  <p:stCondLst>
                                    <p:cond delay="0"/>
                                  </p:stCondLst>
                                  <p:childTnLst>
                                    <p:set>
                                      <p:cBhvr>
                                        <p:cTn id="401" dur="1" fill="hold">
                                          <p:stCondLst>
                                            <p:cond delay="0"/>
                                          </p:stCondLst>
                                        </p:cTn>
                                        <p:tgtEl>
                                          <p:spTgt spid="203"/>
                                        </p:tgtEl>
                                        <p:attrNameLst>
                                          <p:attrName>style.visibility</p:attrName>
                                        </p:attrNameLst>
                                      </p:cBhvr>
                                      <p:to>
                                        <p:strVal val="visible"/>
                                      </p:to>
                                    </p:set>
                                  </p:childTnLst>
                                </p:cTn>
                              </p:par>
                            </p:childTnLst>
                          </p:cTn>
                        </p:par>
                      </p:childTnLst>
                    </p:cTn>
                  </p:par>
                  <p:par>
                    <p:cTn id="402" fill="hold">
                      <p:stCondLst>
                        <p:cond delay="indefinite"/>
                      </p:stCondLst>
                      <p:childTnLst>
                        <p:par>
                          <p:cTn id="403" fill="hold">
                            <p:stCondLst>
                              <p:cond delay="0"/>
                            </p:stCondLst>
                            <p:childTnLst>
                              <p:par>
                                <p:cTn id="404" presetID="1" presetClass="entr" presetSubtype="0" fill="hold" grpId="0" nodeType="clickEffect">
                                  <p:stCondLst>
                                    <p:cond delay="0"/>
                                  </p:stCondLst>
                                  <p:childTnLst>
                                    <p:set>
                                      <p:cBhvr>
                                        <p:cTn id="405" dur="1" fill="hold">
                                          <p:stCondLst>
                                            <p:cond delay="0"/>
                                          </p:stCondLst>
                                        </p:cTn>
                                        <p:tgtEl>
                                          <p:spTgt spid="224"/>
                                        </p:tgtEl>
                                        <p:attrNameLst>
                                          <p:attrName>style.visibility</p:attrName>
                                        </p:attrNameLst>
                                      </p:cBhvr>
                                      <p:to>
                                        <p:strVal val="visible"/>
                                      </p:to>
                                    </p:set>
                                  </p:childTnLst>
                                </p:cTn>
                              </p:par>
                            </p:childTnLst>
                          </p:cTn>
                        </p:par>
                      </p:childTnLst>
                    </p:cTn>
                  </p:par>
                  <p:par>
                    <p:cTn id="406" fill="hold">
                      <p:stCondLst>
                        <p:cond delay="indefinite"/>
                      </p:stCondLst>
                      <p:childTnLst>
                        <p:par>
                          <p:cTn id="407" fill="hold">
                            <p:stCondLst>
                              <p:cond delay="0"/>
                            </p:stCondLst>
                            <p:childTnLst>
                              <p:par>
                                <p:cTn id="408" presetID="22" presetClass="entr" presetSubtype="8" fill="hold" grpId="0" nodeType="clickEffect">
                                  <p:stCondLst>
                                    <p:cond delay="0"/>
                                  </p:stCondLst>
                                  <p:childTnLst>
                                    <p:set>
                                      <p:cBhvr>
                                        <p:cTn id="409" dur="1" fill="hold">
                                          <p:stCondLst>
                                            <p:cond delay="0"/>
                                          </p:stCondLst>
                                        </p:cTn>
                                        <p:tgtEl>
                                          <p:spTgt spid="205"/>
                                        </p:tgtEl>
                                        <p:attrNameLst>
                                          <p:attrName>style.visibility</p:attrName>
                                        </p:attrNameLst>
                                      </p:cBhvr>
                                      <p:to>
                                        <p:strVal val="visible"/>
                                      </p:to>
                                    </p:set>
                                    <p:animEffect transition="in" filter="wipe(left)">
                                      <p:cBhvr>
                                        <p:cTn id="410" dur="500"/>
                                        <p:tgtEl>
                                          <p:spTgt spid="205"/>
                                        </p:tgtEl>
                                      </p:cBhvr>
                                    </p:animEffect>
                                  </p:childTnLst>
                                </p:cTn>
                              </p:par>
                            </p:childTnLst>
                          </p:cTn>
                        </p:par>
                      </p:childTnLst>
                    </p:cTn>
                  </p:par>
                  <p:par>
                    <p:cTn id="411" fill="hold">
                      <p:stCondLst>
                        <p:cond delay="indefinite"/>
                      </p:stCondLst>
                      <p:childTnLst>
                        <p:par>
                          <p:cTn id="412" fill="hold">
                            <p:stCondLst>
                              <p:cond delay="0"/>
                            </p:stCondLst>
                            <p:childTnLst>
                              <p:par>
                                <p:cTn id="413" presetID="1" presetClass="entr" presetSubtype="0" fill="hold" grpId="0" nodeType="clickEffect">
                                  <p:stCondLst>
                                    <p:cond delay="0"/>
                                  </p:stCondLst>
                                  <p:childTnLst>
                                    <p:set>
                                      <p:cBhvr>
                                        <p:cTn id="414" dur="1" fill="hold">
                                          <p:stCondLst>
                                            <p:cond delay="0"/>
                                          </p:stCondLst>
                                        </p:cTn>
                                        <p:tgtEl>
                                          <p:spTgt spid="217"/>
                                        </p:tgtEl>
                                        <p:attrNameLst>
                                          <p:attrName>style.visibility</p:attrName>
                                        </p:attrNameLst>
                                      </p:cBhvr>
                                      <p:to>
                                        <p:strVal val="visible"/>
                                      </p:to>
                                    </p:set>
                                  </p:childTnLst>
                                </p:cTn>
                              </p:par>
                            </p:childTnLst>
                          </p:cTn>
                        </p:par>
                      </p:childTnLst>
                    </p:cTn>
                  </p:par>
                  <p:par>
                    <p:cTn id="415" fill="hold">
                      <p:stCondLst>
                        <p:cond delay="indefinite"/>
                      </p:stCondLst>
                      <p:childTnLst>
                        <p:par>
                          <p:cTn id="416" fill="hold">
                            <p:stCondLst>
                              <p:cond delay="0"/>
                            </p:stCondLst>
                            <p:childTnLst>
                              <p:par>
                                <p:cTn id="417" presetID="1" presetClass="entr" presetSubtype="0" fill="hold" grpId="0" nodeType="clickEffect">
                                  <p:stCondLst>
                                    <p:cond delay="0"/>
                                  </p:stCondLst>
                                  <p:childTnLst>
                                    <p:set>
                                      <p:cBhvr>
                                        <p:cTn id="418" dur="1" fill="hold">
                                          <p:stCondLst>
                                            <p:cond delay="0"/>
                                          </p:stCondLst>
                                        </p:cTn>
                                        <p:tgtEl>
                                          <p:spTgt spid="218"/>
                                        </p:tgtEl>
                                        <p:attrNameLst>
                                          <p:attrName>style.visibility</p:attrName>
                                        </p:attrNameLst>
                                      </p:cBhvr>
                                      <p:to>
                                        <p:strVal val="visible"/>
                                      </p:to>
                                    </p:set>
                                  </p:childTnLst>
                                </p:cTn>
                              </p:par>
                            </p:childTnLst>
                          </p:cTn>
                        </p:par>
                      </p:childTnLst>
                    </p:cTn>
                  </p:par>
                  <p:par>
                    <p:cTn id="419" fill="hold">
                      <p:stCondLst>
                        <p:cond delay="indefinite"/>
                      </p:stCondLst>
                      <p:childTnLst>
                        <p:par>
                          <p:cTn id="420" fill="hold">
                            <p:stCondLst>
                              <p:cond delay="0"/>
                            </p:stCondLst>
                            <p:childTnLst>
                              <p:par>
                                <p:cTn id="421" presetID="1" presetClass="entr" presetSubtype="0" fill="hold" grpId="0" nodeType="clickEffect">
                                  <p:stCondLst>
                                    <p:cond delay="0"/>
                                  </p:stCondLst>
                                  <p:childTnLst>
                                    <p:set>
                                      <p:cBhvr>
                                        <p:cTn id="422" dur="1" fill="hold">
                                          <p:stCondLst>
                                            <p:cond delay="0"/>
                                          </p:stCondLst>
                                        </p:cTn>
                                        <p:tgtEl>
                                          <p:spTgt spid="219"/>
                                        </p:tgtEl>
                                        <p:attrNameLst>
                                          <p:attrName>style.visibility</p:attrName>
                                        </p:attrNameLst>
                                      </p:cBhvr>
                                      <p:to>
                                        <p:strVal val="visible"/>
                                      </p:to>
                                    </p:set>
                                  </p:childTnLst>
                                </p:cTn>
                              </p:par>
                            </p:childTnLst>
                          </p:cTn>
                        </p:par>
                      </p:childTnLst>
                    </p:cTn>
                  </p:par>
                  <p:par>
                    <p:cTn id="423" fill="hold">
                      <p:stCondLst>
                        <p:cond delay="indefinite"/>
                      </p:stCondLst>
                      <p:childTnLst>
                        <p:par>
                          <p:cTn id="424" fill="hold">
                            <p:stCondLst>
                              <p:cond delay="0"/>
                            </p:stCondLst>
                            <p:childTnLst>
                              <p:par>
                                <p:cTn id="425" presetID="1" presetClass="entr" presetSubtype="0" fill="hold" nodeType="clickEffect">
                                  <p:stCondLst>
                                    <p:cond delay="0"/>
                                  </p:stCondLst>
                                  <p:childTnLst>
                                    <p:set>
                                      <p:cBhvr>
                                        <p:cTn id="426" dur="1" fill="hold">
                                          <p:stCondLst>
                                            <p:cond delay="0"/>
                                          </p:stCondLst>
                                        </p:cTn>
                                        <p:tgtEl>
                                          <p:spTgt spid="220"/>
                                        </p:tgtEl>
                                        <p:attrNameLst>
                                          <p:attrName>style.visibility</p:attrName>
                                        </p:attrNameLst>
                                      </p:cBhvr>
                                      <p:to>
                                        <p:strVal val="visible"/>
                                      </p:to>
                                    </p:set>
                                  </p:childTnLst>
                                </p:cTn>
                              </p:par>
                            </p:childTnLst>
                          </p:cTn>
                        </p:par>
                      </p:childTnLst>
                    </p:cTn>
                  </p:par>
                  <p:par>
                    <p:cTn id="427" fill="hold">
                      <p:stCondLst>
                        <p:cond delay="indefinite"/>
                      </p:stCondLst>
                      <p:childTnLst>
                        <p:par>
                          <p:cTn id="428" fill="hold">
                            <p:stCondLst>
                              <p:cond delay="0"/>
                            </p:stCondLst>
                            <p:childTnLst>
                              <p:par>
                                <p:cTn id="429" presetID="1" presetClass="exit" presetSubtype="0" fill="hold" grpId="1" nodeType="clickEffect">
                                  <p:stCondLst>
                                    <p:cond delay="0"/>
                                  </p:stCondLst>
                                  <p:childTnLst>
                                    <p:set>
                                      <p:cBhvr>
                                        <p:cTn id="430" dur="1" fill="hold">
                                          <p:stCondLst>
                                            <p:cond delay="0"/>
                                          </p:stCondLst>
                                        </p:cTn>
                                        <p:tgtEl>
                                          <p:spTgt spid="205"/>
                                        </p:tgtEl>
                                        <p:attrNameLst>
                                          <p:attrName>style.visibility</p:attrName>
                                        </p:attrNameLst>
                                      </p:cBhvr>
                                      <p:to>
                                        <p:strVal val="hidden"/>
                                      </p:to>
                                    </p:set>
                                  </p:childTnLst>
                                </p:cTn>
                              </p:par>
                              <p:par>
                                <p:cTn id="431" presetID="1" presetClass="exit" presetSubtype="0" fill="hold" grpId="1" nodeType="withEffect">
                                  <p:stCondLst>
                                    <p:cond delay="0"/>
                                  </p:stCondLst>
                                  <p:childTnLst>
                                    <p:set>
                                      <p:cBhvr>
                                        <p:cTn id="432" dur="1" fill="hold">
                                          <p:stCondLst>
                                            <p:cond delay="0"/>
                                          </p:stCondLst>
                                        </p:cTn>
                                        <p:tgtEl>
                                          <p:spTgt spid="224"/>
                                        </p:tgtEl>
                                        <p:attrNameLst>
                                          <p:attrName>style.visibility</p:attrName>
                                        </p:attrNameLst>
                                      </p:cBhvr>
                                      <p:to>
                                        <p:strVal val="hidden"/>
                                      </p:to>
                                    </p:set>
                                  </p:childTnLst>
                                </p:cTn>
                              </p:par>
                            </p:childTnLst>
                          </p:cTn>
                        </p:par>
                      </p:childTnLst>
                    </p:cTn>
                  </p:par>
                  <p:par>
                    <p:cTn id="433" fill="hold">
                      <p:stCondLst>
                        <p:cond delay="indefinite"/>
                      </p:stCondLst>
                      <p:childTnLst>
                        <p:par>
                          <p:cTn id="434" fill="hold">
                            <p:stCondLst>
                              <p:cond delay="0"/>
                            </p:stCondLst>
                            <p:childTnLst>
                              <p:par>
                                <p:cTn id="435" presetID="22" presetClass="entr" presetSubtype="2" fill="hold" nodeType="clickEffect">
                                  <p:stCondLst>
                                    <p:cond delay="0"/>
                                  </p:stCondLst>
                                  <p:childTnLst>
                                    <p:set>
                                      <p:cBhvr>
                                        <p:cTn id="436" dur="1" fill="hold">
                                          <p:stCondLst>
                                            <p:cond delay="0"/>
                                          </p:stCondLst>
                                        </p:cTn>
                                        <p:tgtEl>
                                          <p:spTgt spid="226"/>
                                        </p:tgtEl>
                                        <p:attrNameLst>
                                          <p:attrName>style.visibility</p:attrName>
                                        </p:attrNameLst>
                                      </p:cBhvr>
                                      <p:to>
                                        <p:strVal val="visible"/>
                                      </p:to>
                                    </p:set>
                                    <p:animEffect transition="in" filter="wipe(right)">
                                      <p:cBhvr>
                                        <p:cTn id="437" dur="500"/>
                                        <p:tgtEl>
                                          <p:spTgt spid="226"/>
                                        </p:tgtEl>
                                      </p:cBhvr>
                                    </p:animEffect>
                                  </p:childTnLst>
                                </p:cTn>
                              </p:par>
                            </p:childTnLst>
                          </p:cTn>
                        </p:par>
                      </p:childTnLst>
                    </p:cTn>
                  </p:par>
                  <p:par>
                    <p:cTn id="438" fill="hold">
                      <p:stCondLst>
                        <p:cond delay="indefinite"/>
                      </p:stCondLst>
                      <p:childTnLst>
                        <p:par>
                          <p:cTn id="439" fill="hold">
                            <p:stCondLst>
                              <p:cond delay="0"/>
                            </p:stCondLst>
                            <p:childTnLst>
                              <p:par>
                                <p:cTn id="440" presetID="1" presetClass="entr" presetSubtype="0" fill="hold" grpId="0" nodeType="clickEffect">
                                  <p:stCondLst>
                                    <p:cond delay="0"/>
                                  </p:stCondLst>
                                  <p:childTnLst>
                                    <p:set>
                                      <p:cBhvr>
                                        <p:cTn id="441" dur="1" fill="hold">
                                          <p:stCondLst>
                                            <p:cond delay="0"/>
                                          </p:stCondLst>
                                        </p:cTn>
                                        <p:tgtEl>
                                          <p:spTgt spid="228"/>
                                        </p:tgtEl>
                                        <p:attrNameLst>
                                          <p:attrName>style.visibility</p:attrName>
                                        </p:attrNameLst>
                                      </p:cBhvr>
                                      <p:to>
                                        <p:strVal val="visible"/>
                                      </p:to>
                                    </p:set>
                                  </p:childTnLst>
                                </p:cTn>
                              </p:par>
                            </p:childTnLst>
                          </p:cTn>
                        </p:par>
                      </p:childTnLst>
                    </p:cTn>
                  </p:par>
                  <p:par>
                    <p:cTn id="442" fill="hold">
                      <p:stCondLst>
                        <p:cond delay="indefinite"/>
                      </p:stCondLst>
                      <p:childTnLst>
                        <p:par>
                          <p:cTn id="443" fill="hold">
                            <p:stCondLst>
                              <p:cond delay="0"/>
                            </p:stCondLst>
                            <p:childTnLst>
                              <p:par>
                                <p:cTn id="444" presetID="22" presetClass="entr" presetSubtype="2" fill="hold" nodeType="clickEffect">
                                  <p:stCondLst>
                                    <p:cond delay="0"/>
                                  </p:stCondLst>
                                  <p:childTnLst>
                                    <p:set>
                                      <p:cBhvr>
                                        <p:cTn id="445" dur="1" fill="hold">
                                          <p:stCondLst>
                                            <p:cond delay="0"/>
                                          </p:stCondLst>
                                        </p:cTn>
                                        <p:tgtEl>
                                          <p:spTgt spid="225"/>
                                        </p:tgtEl>
                                        <p:attrNameLst>
                                          <p:attrName>style.visibility</p:attrName>
                                        </p:attrNameLst>
                                      </p:cBhvr>
                                      <p:to>
                                        <p:strVal val="visible"/>
                                      </p:to>
                                    </p:set>
                                    <p:animEffect transition="in" filter="wipe(right)">
                                      <p:cBhvr>
                                        <p:cTn id="446" dur="500"/>
                                        <p:tgtEl>
                                          <p:spTgt spid="225"/>
                                        </p:tgtEl>
                                      </p:cBhvr>
                                    </p:animEffect>
                                  </p:childTnLst>
                                </p:cTn>
                              </p:par>
                            </p:childTnLst>
                          </p:cTn>
                        </p:par>
                      </p:childTnLst>
                    </p:cTn>
                  </p:par>
                  <p:par>
                    <p:cTn id="447" fill="hold">
                      <p:stCondLst>
                        <p:cond delay="indefinite"/>
                      </p:stCondLst>
                      <p:childTnLst>
                        <p:par>
                          <p:cTn id="448" fill="hold">
                            <p:stCondLst>
                              <p:cond delay="0"/>
                            </p:stCondLst>
                            <p:childTnLst>
                              <p:par>
                                <p:cTn id="449" presetID="1" presetClass="entr" presetSubtype="0" fill="hold" grpId="0" nodeType="clickEffect">
                                  <p:stCondLst>
                                    <p:cond delay="0"/>
                                  </p:stCondLst>
                                  <p:childTnLst>
                                    <p:set>
                                      <p:cBhvr>
                                        <p:cTn id="450" dur="1" fill="hold">
                                          <p:stCondLst>
                                            <p:cond delay="0"/>
                                          </p:stCondLst>
                                        </p:cTn>
                                        <p:tgtEl>
                                          <p:spTgt spid="227"/>
                                        </p:tgtEl>
                                        <p:attrNameLst>
                                          <p:attrName>style.visibility</p:attrName>
                                        </p:attrNameLst>
                                      </p:cBhvr>
                                      <p:to>
                                        <p:strVal val="visible"/>
                                      </p:to>
                                    </p:set>
                                  </p:childTnLst>
                                </p:cTn>
                              </p:par>
                            </p:childTnLst>
                          </p:cTn>
                        </p:par>
                      </p:childTnLst>
                    </p:cTn>
                  </p:par>
                  <p:par>
                    <p:cTn id="451" fill="hold">
                      <p:stCondLst>
                        <p:cond delay="indefinite"/>
                      </p:stCondLst>
                      <p:childTnLst>
                        <p:par>
                          <p:cTn id="452" fill="hold">
                            <p:stCondLst>
                              <p:cond delay="0"/>
                            </p:stCondLst>
                            <p:childTnLst>
                              <p:par>
                                <p:cTn id="453" presetID="1" presetClass="entr" presetSubtype="0" fill="hold" grpId="0" nodeType="clickEffect">
                                  <p:stCondLst>
                                    <p:cond delay="0"/>
                                  </p:stCondLst>
                                  <p:childTnLst>
                                    <p:set>
                                      <p:cBhvr>
                                        <p:cTn id="454" dur="1" fill="hold">
                                          <p:stCondLst>
                                            <p:cond delay="0"/>
                                          </p:stCondLst>
                                        </p:cTn>
                                        <p:tgtEl>
                                          <p:spTgt spid="235"/>
                                        </p:tgtEl>
                                        <p:attrNameLst>
                                          <p:attrName>style.visibility</p:attrName>
                                        </p:attrNameLst>
                                      </p:cBhvr>
                                      <p:to>
                                        <p:strVal val="visible"/>
                                      </p:to>
                                    </p:set>
                                  </p:childTnLst>
                                </p:cTn>
                              </p:par>
                            </p:childTnLst>
                          </p:cTn>
                        </p:par>
                      </p:childTnLst>
                    </p:cTn>
                  </p:par>
                  <p:par>
                    <p:cTn id="455" fill="hold">
                      <p:stCondLst>
                        <p:cond delay="indefinite"/>
                      </p:stCondLst>
                      <p:childTnLst>
                        <p:par>
                          <p:cTn id="456" fill="hold">
                            <p:stCondLst>
                              <p:cond delay="0"/>
                            </p:stCondLst>
                            <p:childTnLst>
                              <p:par>
                                <p:cTn id="457" presetID="1" presetClass="entr" presetSubtype="0" fill="hold" grpId="0" nodeType="clickEffect">
                                  <p:stCondLst>
                                    <p:cond delay="0"/>
                                  </p:stCondLst>
                                  <p:childTnLst>
                                    <p:set>
                                      <p:cBhvr>
                                        <p:cTn id="458" dur="1" fill="hold">
                                          <p:stCondLst>
                                            <p:cond delay="0"/>
                                          </p:stCondLst>
                                        </p:cTn>
                                        <p:tgtEl>
                                          <p:spTgt spid="236"/>
                                        </p:tgtEl>
                                        <p:attrNameLst>
                                          <p:attrName>style.visibility</p:attrName>
                                        </p:attrNameLst>
                                      </p:cBhvr>
                                      <p:to>
                                        <p:strVal val="visible"/>
                                      </p:to>
                                    </p:set>
                                  </p:childTnLst>
                                </p:cTn>
                              </p:par>
                            </p:childTnLst>
                          </p:cTn>
                        </p:par>
                      </p:childTnLst>
                    </p:cTn>
                  </p:par>
                  <p:par>
                    <p:cTn id="459" fill="hold">
                      <p:stCondLst>
                        <p:cond delay="indefinite"/>
                      </p:stCondLst>
                      <p:childTnLst>
                        <p:par>
                          <p:cTn id="460" fill="hold">
                            <p:stCondLst>
                              <p:cond delay="0"/>
                            </p:stCondLst>
                            <p:childTnLst>
                              <p:par>
                                <p:cTn id="461" presetID="1" presetClass="entr" presetSubtype="0" fill="hold" grpId="0" nodeType="clickEffect">
                                  <p:stCondLst>
                                    <p:cond delay="0"/>
                                  </p:stCondLst>
                                  <p:childTnLst>
                                    <p:set>
                                      <p:cBhvr>
                                        <p:cTn id="462" dur="1" fill="hold">
                                          <p:stCondLst>
                                            <p:cond delay="0"/>
                                          </p:stCondLst>
                                        </p:cTn>
                                        <p:tgtEl>
                                          <p:spTgt spid="237"/>
                                        </p:tgtEl>
                                        <p:attrNameLst>
                                          <p:attrName>style.visibility</p:attrName>
                                        </p:attrNameLst>
                                      </p:cBhvr>
                                      <p:to>
                                        <p:strVal val="visible"/>
                                      </p:to>
                                    </p:set>
                                  </p:childTnLst>
                                </p:cTn>
                              </p:par>
                            </p:childTnLst>
                          </p:cTn>
                        </p:par>
                      </p:childTnLst>
                    </p:cTn>
                  </p:par>
                  <p:par>
                    <p:cTn id="463" fill="hold">
                      <p:stCondLst>
                        <p:cond delay="indefinite"/>
                      </p:stCondLst>
                      <p:childTnLst>
                        <p:par>
                          <p:cTn id="464" fill="hold">
                            <p:stCondLst>
                              <p:cond delay="0"/>
                            </p:stCondLst>
                            <p:childTnLst>
                              <p:par>
                                <p:cTn id="465" presetID="1" presetClass="entr" presetSubtype="0" fill="hold" grpId="0" nodeType="clickEffect">
                                  <p:stCondLst>
                                    <p:cond delay="0"/>
                                  </p:stCondLst>
                                  <p:childTnLst>
                                    <p:set>
                                      <p:cBhvr>
                                        <p:cTn id="466" dur="1" fill="hold">
                                          <p:stCondLst>
                                            <p:cond delay="0"/>
                                          </p:stCondLst>
                                        </p:cTn>
                                        <p:tgtEl>
                                          <p:spTgt spid="156"/>
                                        </p:tgtEl>
                                        <p:attrNameLst>
                                          <p:attrName>style.visibility</p:attrName>
                                        </p:attrNameLst>
                                      </p:cBhvr>
                                      <p:to>
                                        <p:strVal val="visible"/>
                                      </p:to>
                                    </p:set>
                                  </p:childTnLst>
                                </p:cTn>
                              </p:par>
                            </p:childTnLst>
                          </p:cTn>
                        </p:par>
                      </p:childTnLst>
                    </p:cTn>
                  </p:par>
                  <p:par>
                    <p:cTn id="467" fill="hold">
                      <p:stCondLst>
                        <p:cond delay="indefinite"/>
                      </p:stCondLst>
                      <p:childTnLst>
                        <p:par>
                          <p:cTn id="468" fill="hold">
                            <p:stCondLst>
                              <p:cond delay="0"/>
                            </p:stCondLst>
                            <p:childTnLst>
                              <p:par>
                                <p:cTn id="469" presetID="1" presetClass="entr" presetSubtype="0" fill="hold" grpId="0" nodeType="clickEffect">
                                  <p:stCondLst>
                                    <p:cond delay="0"/>
                                  </p:stCondLst>
                                  <p:childTnLst>
                                    <p:set>
                                      <p:cBhvr>
                                        <p:cTn id="470" dur="1" fill="hold">
                                          <p:stCondLst>
                                            <p:cond delay="0"/>
                                          </p:stCondLst>
                                        </p:cTn>
                                        <p:tgtEl>
                                          <p:spTgt spid="157"/>
                                        </p:tgtEl>
                                        <p:attrNameLst>
                                          <p:attrName>style.visibility</p:attrName>
                                        </p:attrNameLst>
                                      </p:cBhvr>
                                      <p:to>
                                        <p:strVal val="visible"/>
                                      </p:to>
                                    </p:set>
                                  </p:childTnLst>
                                </p:cTn>
                              </p:par>
                            </p:childTnLst>
                          </p:cTn>
                        </p:par>
                      </p:childTnLst>
                    </p:cTn>
                  </p:par>
                  <p:par>
                    <p:cTn id="471" fill="hold">
                      <p:stCondLst>
                        <p:cond delay="indefinite"/>
                      </p:stCondLst>
                      <p:childTnLst>
                        <p:par>
                          <p:cTn id="472" fill="hold">
                            <p:stCondLst>
                              <p:cond delay="0"/>
                            </p:stCondLst>
                            <p:childTnLst>
                              <p:par>
                                <p:cTn id="473" presetID="10" presetClass="entr" presetSubtype="0" fill="hold" nodeType="clickEffect">
                                  <p:stCondLst>
                                    <p:cond delay="0"/>
                                  </p:stCondLst>
                                  <p:childTnLst>
                                    <p:set>
                                      <p:cBhvr>
                                        <p:cTn id="474" dur="1" fill="hold">
                                          <p:stCondLst>
                                            <p:cond delay="0"/>
                                          </p:stCondLst>
                                        </p:cTn>
                                        <p:tgtEl>
                                          <p:spTgt spid="182">
                                            <p:txEl>
                                              <p:pRg st="0" end="0"/>
                                            </p:txEl>
                                          </p:spTgt>
                                        </p:tgtEl>
                                        <p:attrNameLst>
                                          <p:attrName>style.visibility</p:attrName>
                                        </p:attrNameLst>
                                      </p:cBhvr>
                                      <p:to>
                                        <p:strVal val="visible"/>
                                      </p:to>
                                    </p:set>
                                    <p:animEffect transition="in" filter="fade">
                                      <p:cBhvr>
                                        <p:cTn id="475" dur="500"/>
                                        <p:tgtEl>
                                          <p:spTgt spid="182">
                                            <p:txEl>
                                              <p:pRg st="0" end="0"/>
                                            </p:txEl>
                                          </p:spTgt>
                                        </p:tgtEl>
                                      </p:cBhvr>
                                    </p:animEffect>
                                  </p:childTnLst>
                                </p:cTn>
                              </p:par>
                              <p:par>
                                <p:cTn id="476" presetID="10" presetClass="entr" presetSubtype="0" fill="hold" nodeType="withEffect">
                                  <p:stCondLst>
                                    <p:cond delay="0"/>
                                  </p:stCondLst>
                                  <p:childTnLst>
                                    <p:set>
                                      <p:cBhvr>
                                        <p:cTn id="477" dur="1" fill="hold">
                                          <p:stCondLst>
                                            <p:cond delay="0"/>
                                          </p:stCondLst>
                                        </p:cTn>
                                        <p:tgtEl>
                                          <p:spTgt spid="183"/>
                                        </p:tgtEl>
                                        <p:attrNameLst>
                                          <p:attrName>style.visibility</p:attrName>
                                        </p:attrNameLst>
                                      </p:cBhvr>
                                      <p:to>
                                        <p:strVal val="visible"/>
                                      </p:to>
                                    </p:set>
                                    <p:animEffect transition="in" filter="fade">
                                      <p:cBhvr>
                                        <p:cTn id="478" dur="500"/>
                                        <p:tgtEl>
                                          <p:spTgt spid="183"/>
                                        </p:tgtEl>
                                      </p:cBhvr>
                                    </p:animEffect>
                                  </p:childTnLst>
                                </p:cTn>
                              </p:par>
                              <p:par>
                                <p:cTn id="479" presetID="10" presetClass="entr" presetSubtype="0" fill="hold" grpId="0" nodeType="withEffect">
                                  <p:stCondLst>
                                    <p:cond delay="0"/>
                                  </p:stCondLst>
                                  <p:childTnLst>
                                    <p:set>
                                      <p:cBhvr>
                                        <p:cTn id="480" dur="1" fill="hold">
                                          <p:stCondLst>
                                            <p:cond delay="0"/>
                                          </p:stCondLst>
                                        </p:cTn>
                                        <p:tgtEl>
                                          <p:spTgt spid="182"/>
                                        </p:tgtEl>
                                        <p:attrNameLst>
                                          <p:attrName>style.visibility</p:attrName>
                                        </p:attrNameLst>
                                      </p:cBhvr>
                                      <p:to>
                                        <p:strVal val="visible"/>
                                      </p:to>
                                    </p:set>
                                    <p:animEffect transition="in" filter="fade">
                                      <p:cBhvr>
                                        <p:cTn id="481" dur="500"/>
                                        <p:tgtEl>
                                          <p:spTgt spid="1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 grpId="0" animBg="1"/>
      <p:bldP spid="245" grpId="1" animBg="1"/>
      <p:bldP spid="243" grpId="0" animBg="1"/>
      <p:bldP spid="243" grpId="1" animBg="1"/>
      <p:bldP spid="147" grpId="0" animBg="1"/>
      <p:bldP spid="147" grpId="1" animBg="1"/>
      <p:bldP spid="184" grpId="0" animBg="1"/>
      <p:bldP spid="184" grpId="1" animBg="1"/>
      <p:bldP spid="3" grpId="0"/>
      <p:bldP spid="7" grpId="0"/>
      <p:bldP spid="11" grpId="0"/>
      <p:bldP spid="12" grpId="0"/>
      <p:bldP spid="13" grpId="0"/>
      <p:bldP spid="46" grpId="0"/>
      <p:bldP spid="47" grpId="0"/>
      <p:bldP spid="83" grpId="0" animBg="1"/>
      <p:bldP spid="83" grpId="1" animBg="1"/>
      <p:bldP spid="105" grpId="0" animBg="1"/>
      <p:bldP spid="105" grpId="1" animBg="1"/>
      <p:bldP spid="106" grpId="0"/>
      <p:bldP spid="107" grpId="0"/>
      <p:bldP spid="108" grpId="0"/>
      <p:bldP spid="109" grpId="0"/>
      <p:bldP spid="110" grpId="0"/>
      <p:bldP spid="111" grpId="0"/>
      <p:bldP spid="112" grpId="0"/>
      <p:bldP spid="113" grpId="0"/>
      <p:bldP spid="114" grpId="0"/>
      <p:bldP spid="115" grpId="0"/>
      <p:bldP spid="116" grpId="0"/>
      <p:bldP spid="117" grpId="0"/>
      <p:bldP spid="118" grpId="0"/>
      <p:bldP spid="119" grpId="0"/>
      <p:bldP spid="120" grpId="0"/>
      <p:bldP spid="121" grpId="0"/>
      <p:bldP spid="122" grpId="0"/>
      <p:bldP spid="129" grpId="0" animBg="1"/>
      <p:bldP spid="129" grpId="1" animBg="1"/>
      <p:bldP spid="130" grpId="0" animBg="1"/>
      <p:bldP spid="130" grpId="1" animBg="1"/>
      <p:bldP spid="131" grpId="0"/>
      <p:bldP spid="132" grpId="0"/>
      <p:bldP spid="133" grpId="0"/>
      <p:bldP spid="134" grpId="0"/>
      <p:bldP spid="135" grpId="0"/>
      <p:bldP spid="136" grpId="0"/>
      <p:bldP spid="137" grpId="0"/>
      <p:bldP spid="144" grpId="0" animBg="1"/>
      <p:bldP spid="144" grpId="1" animBg="1"/>
      <p:bldP spid="145" grpId="0" animBg="1"/>
      <p:bldP spid="145" grpId="1" animBg="1"/>
      <p:bldP spid="158" grpId="0"/>
      <p:bldP spid="161" grpId="0"/>
      <p:bldP spid="162" grpId="0"/>
      <p:bldP spid="165" grpId="0"/>
      <p:bldP spid="166" grpId="0"/>
      <p:bldP spid="167" grpId="0"/>
      <p:bldP spid="168" grpId="0"/>
      <p:bldP spid="169" grpId="0"/>
      <p:bldP spid="175" grpId="0"/>
      <p:bldP spid="176" grpId="0"/>
      <p:bldP spid="181" grpId="0"/>
      <p:bldP spid="201" grpId="0"/>
      <p:bldP spid="202" grpId="0"/>
      <p:bldP spid="203" grpId="0"/>
      <p:bldP spid="204" grpId="0"/>
      <p:bldP spid="205" grpId="0" animBg="1"/>
      <p:bldP spid="205" grpId="1" animBg="1"/>
      <p:bldP spid="217" grpId="0"/>
      <p:bldP spid="218" grpId="0"/>
      <p:bldP spid="219" grpId="0"/>
      <p:bldP spid="224" grpId="0"/>
      <p:bldP spid="224" grpId="1"/>
      <p:bldP spid="227" grpId="0"/>
      <p:bldP spid="228" grpId="0"/>
      <p:bldP spid="235" grpId="0"/>
      <p:bldP spid="236" grpId="0"/>
      <p:bldP spid="237" grpId="0"/>
      <p:bldP spid="148" grpId="0"/>
      <p:bldP spid="149" grpId="0"/>
      <p:bldP spid="150" grpId="0"/>
      <p:bldP spid="151" grpId="0"/>
      <p:bldP spid="152" grpId="0"/>
      <p:bldP spid="153" grpId="0"/>
      <p:bldP spid="156" grpId="0"/>
      <p:bldP spid="157" grpId="0"/>
      <p:bldP spid="182" grpId="0" animBg="1"/>
      <p:bldP spid="242" grpId="0" animBg="1"/>
      <p:bldP spid="242" grpId="1" animBg="1"/>
      <p:bldP spid="258" grpId="0"/>
      <p:bldP spid="260" grpId="0"/>
      <p:bldP spid="261" grpId="0"/>
      <p:bldP spid="262" grpId="0"/>
      <p:bldP spid="263" grpId="0"/>
      <p:bldP spid="264" grpId="0"/>
      <p:bldP spid="265" grpId="0"/>
      <p:bldP spid="268" grpId="0"/>
      <p:bldP spid="273" grpId="0"/>
      <p:bldP spid="274" grpId="0"/>
      <p:bldP spid="275" grpId="0"/>
      <p:bldP spid="241" grpId="0"/>
      <p:bldP spid="241" grpId="1"/>
      <p:bldP spid="276" grpId="0"/>
      <p:bldP spid="276" grpId="1"/>
      <p:bldP spid="188" grpId="0" animBg="1"/>
      <p:bldP spid="188" grpId="1" animBg="1"/>
      <p:bldP spid="278" grpId="0" animBg="1"/>
      <p:bldP spid="278" grpId="1" animBg="1"/>
      <p:bldP spid="279" grpId="0" animBg="1"/>
      <p:bldP spid="279" grpId="1" animBg="1"/>
      <p:bldP spid="159" grpId="0"/>
      <p:bldP spid="160" grpId="0"/>
      <p:bldP spid="163" grpId="0"/>
      <p:bldP spid="164" grpId="0"/>
      <p:bldP spid="280"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86200" y="2387084"/>
            <a:ext cx="1371600" cy="369332"/>
          </a:xfrm>
          <a:prstGeom prst="rect">
            <a:avLst/>
          </a:prstGeom>
          <a:noFill/>
        </p:spPr>
        <p:txBody>
          <a:bodyPr wrap="square" rtlCol="0">
            <a:spAutoFit/>
          </a:bodyPr>
          <a:lstStyle/>
          <a:p>
            <a:r>
              <a:rPr lang="en-US" dirty="0" smtClean="0">
                <a:solidFill>
                  <a:prstClr val="black"/>
                </a:solidFill>
              </a:rPr>
              <a:t>Module 22</a:t>
            </a:r>
            <a:endParaRPr lang="en-US" dirty="0">
              <a:solidFill>
                <a:prstClr val="black"/>
              </a:solidFill>
            </a:endParaRPr>
          </a:p>
        </p:txBody>
      </p:sp>
    </p:spTree>
    <p:extLst>
      <p:ext uri="{BB962C8B-B14F-4D97-AF65-F5344CB8AC3E}">
        <p14:creationId xmlns:p14="http://schemas.microsoft.com/office/powerpoint/2010/main" val="1095104773"/>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 name="Rounded Rectangle 187"/>
          <p:cNvSpPr/>
          <p:nvPr/>
        </p:nvSpPr>
        <p:spPr>
          <a:xfrm>
            <a:off x="2056428" y="1586406"/>
            <a:ext cx="101497" cy="278667"/>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 name="Rounded Rectangle 3"/>
          <p:cNvSpPr/>
          <p:nvPr/>
        </p:nvSpPr>
        <p:spPr>
          <a:xfrm>
            <a:off x="4771382" y="1586142"/>
            <a:ext cx="101497" cy="278667"/>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 name="Rounded Rectangle 1"/>
          <p:cNvSpPr/>
          <p:nvPr/>
        </p:nvSpPr>
        <p:spPr>
          <a:xfrm>
            <a:off x="533420" y="285750"/>
            <a:ext cx="4181475" cy="369332"/>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fontAlgn="auto">
              <a:spcBef>
                <a:spcPts val="0"/>
              </a:spcBef>
              <a:spcAft>
                <a:spcPts val="0"/>
              </a:spcAft>
            </a:pPr>
            <a:r>
              <a:rPr lang="en-US" b="1" dirty="0" smtClean="0">
                <a:solidFill>
                  <a:srgbClr val="C00000"/>
                </a:solidFill>
                <a:latin typeface="Cambria Math" pitchFamily="18" charset="0"/>
                <a:ea typeface="Cambria Math" pitchFamily="18" charset="0"/>
              </a:rPr>
              <a:t>Q.    Solve </a:t>
            </a:r>
            <a:r>
              <a:rPr lang="en-US" b="1" dirty="0">
                <a:solidFill>
                  <a:srgbClr val="C00000"/>
                </a:solidFill>
                <a:latin typeface="Cambria Math" pitchFamily="18" charset="0"/>
                <a:ea typeface="Cambria Math" pitchFamily="18" charset="0"/>
              </a:rPr>
              <a:t>the following linear equations :</a:t>
            </a:r>
          </a:p>
        </p:txBody>
      </p:sp>
      <p:sp>
        <p:nvSpPr>
          <p:cNvPr id="3" name="Rectangle 2"/>
          <p:cNvSpPr/>
          <p:nvPr/>
        </p:nvSpPr>
        <p:spPr>
          <a:xfrm>
            <a:off x="457200" y="679966"/>
            <a:ext cx="609600"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pPr algn="just"/>
            <a:r>
              <a:rPr lang="en-US" dirty="0" smtClean="0">
                <a:solidFill>
                  <a:srgbClr val="CC00CC"/>
                </a:solidFill>
                <a:latin typeface="Cambria Math" panose="02040503050406030204" pitchFamily="18" charset="0"/>
                <a:ea typeface="Cambria Math" panose="02040503050406030204" pitchFamily="18" charset="0"/>
              </a:rPr>
              <a:t>10.</a:t>
            </a:r>
          </a:p>
        </p:txBody>
      </p:sp>
      <p:sp>
        <p:nvSpPr>
          <p:cNvPr id="7" name="Rectangle 6"/>
          <p:cNvSpPr/>
          <p:nvPr/>
        </p:nvSpPr>
        <p:spPr>
          <a:xfrm>
            <a:off x="1235022" y="679966"/>
            <a:ext cx="3032178"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r>
              <a:rPr lang="en-US" dirty="0">
                <a:solidFill>
                  <a:srgbClr val="CC00CC"/>
                </a:solidFill>
                <a:latin typeface="Cambria Math" panose="02040503050406030204" pitchFamily="18" charset="0"/>
                <a:ea typeface="Cambria Math" panose="02040503050406030204" pitchFamily="18" charset="0"/>
              </a:rPr>
              <a:t>0.25(4f </a:t>
            </a:r>
            <a:r>
              <a:rPr lang="en-US" dirty="0" smtClean="0">
                <a:solidFill>
                  <a:srgbClr val="CC00CC"/>
                </a:solidFill>
                <a:latin typeface="Cambria Math" panose="02040503050406030204" pitchFamily="18" charset="0"/>
                <a:ea typeface="Cambria Math" panose="02040503050406030204" pitchFamily="18" charset="0"/>
              </a:rPr>
              <a:t>– </a:t>
            </a:r>
            <a:r>
              <a:rPr lang="en-US" dirty="0">
                <a:solidFill>
                  <a:srgbClr val="CC00CC"/>
                </a:solidFill>
                <a:latin typeface="Cambria Math" panose="02040503050406030204" pitchFamily="18" charset="0"/>
                <a:ea typeface="Cambria Math" panose="02040503050406030204" pitchFamily="18" charset="0"/>
              </a:rPr>
              <a:t>3</a:t>
            </a:r>
            <a:r>
              <a:rPr lang="en-US" dirty="0" smtClean="0">
                <a:solidFill>
                  <a:srgbClr val="CC00CC"/>
                </a:solidFill>
                <a:latin typeface="Cambria Math" panose="02040503050406030204" pitchFamily="18" charset="0"/>
                <a:ea typeface="Cambria Math" panose="02040503050406030204" pitchFamily="18" charset="0"/>
              </a:rPr>
              <a:t>) = 0.05(10f – </a:t>
            </a:r>
            <a:r>
              <a:rPr lang="en-US" dirty="0">
                <a:solidFill>
                  <a:srgbClr val="CC00CC"/>
                </a:solidFill>
                <a:latin typeface="Cambria Math" panose="02040503050406030204" pitchFamily="18" charset="0"/>
                <a:ea typeface="Cambria Math" panose="02040503050406030204" pitchFamily="18" charset="0"/>
              </a:rPr>
              <a:t>9</a:t>
            </a:r>
            <a:r>
              <a:rPr lang="en-US" dirty="0" smtClean="0">
                <a:solidFill>
                  <a:srgbClr val="CC00CC"/>
                </a:solidFill>
                <a:latin typeface="Cambria Math" panose="02040503050406030204" pitchFamily="18" charset="0"/>
                <a:ea typeface="Cambria Math" panose="02040503050406030204" pitchFamily="18" charset="0"/>
              </a:rPr>
              <a:t>)</a:t>
            </a:r>
            <a:endParaRPr lang="en-US" dirty="0">
              <a:solidFill>
                <a:srgbClr val="CC00CC"/>
              </a:solidFill>
              <a:latin typeface="Cambria Math" panose="02040503050406030204" pitchFamily="18" charset="0"/>
              <a:ea typeface="Cambria Math" panose="02040503050406030204" pitchFamily="18" charset="0"/>
            </a:endParaRPr>
          </a:p>
        </p:txBody>
      </p:sp>
      <p:grpSp>
        <p:nvGrpSpPr>
          <p:cNvPr id="8" name="Group 7"/>
          <p:cNvGrpSpPr/>
          <p:nvPr/>
        </p:nvGrpSpPr>
        <p:grpSpPr>
          <a:xfrm>
            <a:off x="527332" y="1078468"/>
            <a:ext cx="615668" cy="369332"/>
            <a:chOff x="522920" y="1515017"/>
            <a:chExt cx="615668" cy="369332"/>
          </a:xfrm>
        </p:grpSpPr>
        <p:sp>
          <p:nvSpPr>
            <p:cNvPr id="9" name="Flowchart: Delay 8"/>
            <p:cNvSpPr/>
            <p:nvPr/>
          </p:nvSpPr>
          <p:spPr>
            <a:xfrm>
              <a:off x="573605" y="1544221"/>
              <a:ext cx="564983" cy="323262"/>
            </a:xfrm>
            <a:prstGeom prst="flowChartDelay">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mbria Math" panose="02040503050406030204" pitchFamily="18" charset="0"/>
                <a:ea typeface="Cambria Math" panose="02040503050406030204" pitchFamily="18" charset="0"/>
              </a:endParaRPr>
            </a:p>
          </p:txBody>
        </p:sp>
        <p:sp>
          <p:nvSpPr>
            <p:cNvPr id="10" name="TextBox 9"/>
            <p:cNvSpPr txBox="1"/>
            <p:nvPr/>
          </p:nvSpPr>
          <p:spPr>
            <a:xfrm>
              <a:off x="522920" y="1515017"/>
              <a:ext cx="562946" cy="369332"/>
            </a:xfrm>
            <a:prstGeom prst="rect">
              <a:avLst/>
            </a:prstGeom>
            <a:noFill/>
          </p:spPr>
          <p:txBody>
            <a:bodyPr wrap="square" rtlCol="0">
              <a:spAutoFit/>
            </a:bodyPr>
            <a:lstStyle/>
            <a:p>
              <a:r>
                <a:rPr lang="en-US" dirty="0" smtClean="0">
                  <a:solidFill>
                    <a:prstClr val="black">
                      <a:lumMod val="95000"/>
                      <a:lumOff val="5000"/>
                    </a:prstClr>
                  </a:solidFill>
                  <a:latin typeface="Cambria Math" panose="02040503050406030204" pitchFamily="18" charset="0"/>
                  <a:ea typeface="Cambria Math" panose="02040503050406030204" pitchFamily="18" charset="0"/>
                  <a:cs typeface="Arial" pitchFamily="34" charset="0"/>
                </a:rPr>
                <a:t>Sol</a:t>
              </a:r>
              <a:endParaRPr lang="en-US" dirty="0">
                <a:solidFill>
                  <a:prstClr val="black">
                    <a:lumMod val="95000"/>
                    <a:lumOff val="5000"/>
                  </a:prstClr>
                </a:solidFill>
                <a:latin typeface="Cambria Math" panose="02040503050406030204" pitchFamily="18" charset="0"/>
                <a:ea typeface="Cambria Math" panose="02040503050406030204" pitchFamily="18" charset="0"/>
                <a:cs typeface="Arial" pitchFamily="34" charset="0"/>
              </a:endParaRPr>
            </a:p>
          </p:txBody>
        </p:sp>
      </p:grpSp>
      <p:sp>
        <p:nvSpPr>
          <p:cNvPr id="11" name="Rectangle 10"/>
          <p:cNvSpPr/>
          <p:nvPr/>
        </p:nvSpPr>
        <p:spPr>
          <a:xfrm>
            <a:off x="1143000" y="1154668"/>
            <a:ext cx="1528288"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r>
              <a:rPr lang="en-US" dirty="0" smtClean="0">
                <a:solidFill>
                  <a:prstClr val="black"/>
                </a:solidFill>
                <a:latin typeface="Cambria Math" panose="02040503050406030204" pitchFamily="18" charset="0"/>
                <a:ea typeface="Cambria Math" panose="02040503050406030204" pitchFamily="18" charset="0"/>
              </a:rPr>
              <a:t>0.25(4f – 3)</a:t>
            </a:r>
          </a:p>
        </p:txBody>
      </p:sp>
      <p:sp>
        <p:nvSpPr>
          <p:cNvPr id="12" name="Rectangle 11"/>
          <p:cNvSpPr/>
          <p:nvPr/>
        </p:nvSpPr>
        <p:spPr>
          <a:xfrm>
            <a:off x="2362202" y="1154668"/>
            <a:ext cx="362925"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r>
              <a:rPr lang="en-US" dirty="0" smtClean="0">
                <a:solidFill>
                  <a:prstClr val="black"/>
                </a:solidFill>
                <a:latin typeface="Cambria Math" panose="02040503050406030204" pitchFamily="18" charset="0"/>
                <a:ea typeface="Cambria Math" panose="02040503050406030204" pitchFamily="18" charset="0"/>
              </a:rPr>
              <a:t>=</a:t>
            </a:r>
          </a:p>
        </p:txBody>
      </p:sp>
      <p:sp>
        <p:nvSpPr>
          <p:cNvPr id="13" name="Rectangle 12"/>
          <p:cNvSpPr/>
          <p:nvPr/>
        </p:nvSpPr>
        <p:spPr>
          <a:xfrm>
            <a:off x="2572726" y="1154668"/>
            <a:ext cx="1694475"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r>
              <a:rPr lang="en-US" dirty="0" smtClean="0">
                <a:solidFill>
                  <a:prstClr val="black"/>
                </a:solidFill>
                <a:latin typeface="Cambria Math" panose="02040503050406030204" pitchFamily="18" charset="0"/>
                <a:ea typeface="Cambria Math" panose="02040503050406030204" pitchFamily="18" charset="0"/>
              </a:rPr>
              <a:t>0.05(10f – 9)</a:t>
            </a:r>
          </a:p>
        </p:txBody>
      </p:sp>
      <p:grpSp>
        <p:nvGrpSpPr>
          <p:cNvPr id="64" name="Group 63"/>
          <p:cNvGrpSpPr/>
          <p:nvPr/>
        </p:nvGrpSpPr>
        <p:grpSpPr>
          <a:xfrm>
            <a:off x="4503399" y="290985"/>
            <a:ext cx="2141399" cy="1295400"/>
            <a:chOff x="6172875" y="3056468"/>
            <a:chExt cx="1533200" cy="1210131"/>
          </a:xfrm>
        </p:grpSpPr>
        <p:sp>
          <p:nvSpPr>
            <p:cNvPr id="81" name="Cloud Callout 80"/>
            <p:cNvSpPr/>
            <p:nvPr/>
          </p:nvSpPr>
          <p:spPr>
            <a:xfrm>
              <a:off x="6172875" y="3056468"/>
              <a:ext cx="1533200" cy="1210131"/>
            </a:xfrm>
            <a:prstGeom prst="cloudCallout">
              <a:avLst>
                <a:gd name="adj1" fmla="val -72206"/>
                <a:gd name="adj2" fmla="val 34401"/>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mbria Math" panose="02040503050406030204" pitchFamily="18" charset="0"/>
                <a:ea typeface="Cambria Math" panose="02040503050406030204" pitchFamily="18" charset="0"/>
              </a:endParaRPr>
            </a:p>
          </p:txBody>
        </p:sp>
        <p:sp>
          <p:nvSpPr>
            <p:cNvPr id="82" name="Rectangle 81"/>
            <p:cNvSpPr/>
            <p:nvPr/>
          </p:nvSpPr>
          <p:spPr>
            <a:xfrm>
              <a:off x="6205330" y="3435579"/>
              <a:ext cx="1481453" cy="546283"/>
            </a:xfrm>
            <a:prstGeom prst="rect">
              <a:avLst/>
            </a:prstGeom>
          </p:spPr>
          <p:txBody>
            <a:bodyPr wrap="square">
              <a:spAutoFit/>
            </a:bodyPr>
            <a:lstStyle/>
            <a:p>
              <a:pPr algn="ctr"/>
              <a:r>
                <a:rPr lang="en-US" sz="1600" b="1" dirty="0" smtClean="0">
                  <a:solidFill>
                    <a:srgbClr val="002060"/>
                  </a:solidFill>
                  <a:latin typeface="Cambria Math" panose="02040503050406030204" pitchFamily="18" charset="0"/>
                  <a:ea typeface="Cambria Math" panose="02040503050406030204" pitchFamily="18" charset="0"/>
                </a:rPr>
                <a:t>We will first open the brackets.</a:t>
              </a:r>
              <a:endParaRPr lang="en-US" sz="1600" b="1" dirty="0">
                <a:solidFill>
                  <a:srgbClr val="002060"/>
                </a:solidFill>
                <a:latin typeface="Cambria Math" panose="02040503050406030204" pitchFamily="18" charset="0"/>
                <a:ea typeface="Cambria Math" panose="02040503050406030204" pitchFamily="18" charset="0"/>
              </a:endParaRPr>
            </a:p>
          </p:txBody>
        </p:sp>
      </p:grpSp>
      <p:sp>
        <p:nvSpPr>
          <p:cNvPr id="83" name="Curved Down Arrow 82"/>
          <p:cNvSpPr/>
          <p:nvPr/>
        </p:nvSpPr>
        <p:spPr>
          <a:xfrm rot="10800000" flipH="1" flipV="1">
            <a:off x="1492879" y="1075006"/>
            <a:ext cx="335955" cy="136029"/>
          </a:xfrm>
          <a:prstGeom prst="curvedDownArrow">
            <a:avLst/>
          </a:prstGeom>
          <a:solidFill>
            <a:srgbClr val="FFFF00"/>
          </a:solid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black"/>
              </a:solidFill>
              <a:latin typeface="Bookman Old Style" panose="02050604050505020204" pitchFamily="18" charset="0"/>
            </a:endParaRPr>
          </a:p>
        </p:txBody>
      </p:sp>
      <p:sp>
        <p:nvSpPr>
          <p:cNvPr id="105" name="Curved Down Arrow 104"/>
          <p:cNvSpPr/>
          <p:nvPr/>
        </p:nvSpPr>
        <p:spPr>
          <a:xfrm rot="10800000" flipH="1" flipV="1">
            <a:off x="1489652" y="1101045"/>
            <a:ext cx="720151" cy="149632"/>
          </a:xfrm>
          <a:prstGeom prst="curvedDownArrow">
            <a:avLst/>
          </a:prstGeom>
          <a:solidFill>
            <a:srgbClr val="FFFF00"/>
          </a:solid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black"/>
              </a:solidFill>
              <a:latin typeface="Bookman Old Style" panose="02050604050505020204" pitchFamily="18" charset="0"/>
            </a:endParaRPr>
          </a:p>
        </p:txBody>
      </p:sp>
      <p:sp>
        <p:nvSpPr>
          <p:cNvPr id="106" name="Rectangle 105"/>
          <p:cNvSpPr/>
          <p:nvPr/>
        </p:nvSpPr>
        <p:spPr>
          <a:xfrm>
            <a:off x="1066825" y="1554718"/>
            <a:ext cx="757457" cy="369332"/>
          </a:xfrm>
          <a:prstGeom prst="rect">
            <a:avLst/>
          </a:prstGeom>
        </p:spPr>
        <p:txBody>
          <a:bodyPr wrap="square">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0.25</a:t>
            </a:r>
            <a:endParaRPr lang="en-US" i="1" dirty="0">
              <a:solidFill>
                <a:prstClr val="black"/>
              </a:solidFill>
              <a:latin typeface="Bookman Old Style" panose="02050604050505020204" pitchFamily="18" charset="0"/>
              <a:ea typeface="Cambria Math" panose="02040503050406030204" pitchFamily="18" charset="0"/>
              <a:cs typeface="Arial" pitchFamily="34" charset="0"/>
            </a:endParaRPr>
          </a:p>
        </p:txBody>
      </p:sp>
      <p:sp>
        <p:nvSpPr>
          <p:cNvPr id="107" name="Rectangle 106"/>
          <p:cNvSpPr/>
          <p:nvPr/>
        </p:nvSpPr>
        <p:spPr>
          <a:xfrm>
            <a:off x="1846632" y="1554718"/>
            <a:ext cx="431944" cy="369332"/>
          </a:xfrm>
          <a:prstGeom prst="rect">
            <a:avLst/>
          </a:prstGeom>
        </p:spPr>
        <p:txBody>
          <a:bodyPr wrap="square">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4f</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08" name="Rectangle 107"/>
          <p:cNvSpPr/>
          <p:nvPr/>
        </p:nvSpPr>
        <p:spPr>
          <a:xfrm>
            <a:off x="1553184" y="1554718"/>
            <a:ext cx="357790" cy="369332"/>
          </a:xfrm>
          <a:prstGeom prst="rect">
            <a:avLst/>
          </a:prstGeom>
        </p:spPr>
        <p:txBody>
          <a:bodyPr wrap="none">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09" name="Rectangle 108"/>
          <p:cNvSpPr/>
          <p:nvPr/>
        </p:nvSpPr>
        <p:spPr>
          <a:xfrm>
            <a:off x="2174455" y="1554718"/>
            <a:ext cx="300082" cy="369332"/>
          </a:xfrm>
          <a:prstGeom prst="rect">
            <a:avLst/>
          </a:prstGeom>
        </p:spPr>
        <p:txBody>
          <a:bodyPr wrap="none">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10" name="Rectangle 109"/>
          <p:cNvSpPr/>
          <p:nvPr/>
        </p:nvSpPr>
        <p:spPr>
          <a:xfrm>
            <a:off x="2380064" y="1554718"/>
            <a:ext cx="617477" cy="369332"/>
          </a:xfrm>
          <a:prstGeom prst="rect">
            <a:avLst/>
          </a:prstGeom>
        </p:spPr>
        <p:txBody>
          <a:bodyPr wrap="none">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0.25</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11" name="Rectangle 110"/>
          <p:cNvSpPr/>
          <p:nvPr/>
        </p:nvSpPr>
        <p:spPr>
          <a:xfrm>
            <a:off x="3397505" y="1554718"/>
            <a:ext cx="357790" cy="369332"/>
          </a:xfrm>
          <a:prstGeom prst="rect">
            <a:avLst/>
          </a:prstGeom>
        </p:spPr>
        <p:txBody>
          <a:bodyPr wrap="none">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12" name="Rectangle 111"/>
          <p:cNvSpPr/>
          <p:nvPr/>
        </p:nvSpPr>
        <p:spPr>
          <a:xfrm>
            <a:off x="2891843" y="1554718"/>
            <a:ext cx="349776" cy="369332"/>
          </a:xfrm>
          <a:prstGeom prst="rect">
            <a:avLst/>
          </a:prstGeom>
        </p:spPr>
        <p:txBody>
          <a:bodyPr wrap="none">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13" name="Rectangle 112"/>
          <p:cNvSpPr/>
          <p:nvPr/>
        </p:nvSpPr>
        <p:spPr>
          <a:xfrm>
            <a:off x="3200400" y="1554718"/>
            <a:ext cx="312906" cy="369332"/>
          </a:xfrm>
          <a:prstGeom prst="rect">
            <a:avLst/>
          </a:prstGeom>
        </p:spPr>
        <p:txBody>
          <a:bodyPr wrap="none">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3</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14" name="TextBox 113"/>
          <p:cNvSpPr txBox="1"/>
          <p:nvPr/>
        </p:nvSpPr>
        <p:spPr>
          <a:xfrm>
            <a:off x="762000" y="1554718"/>
            <a:ext cx="384048" cy="369332"/>
          </a:xfrm>
          <a:prstGeom prst="rect">
            <a:avLst/>
          </a:prstGeom>
          <a:noFill/>
        </p:spPr>
        <p:txBody>
          <a:bodyPr wrap="none" rtlCol="0">
            <a:spAutoFit/>
          </a:bodyPr>
          <a:lstStyle/>
          <a:p>
            <a:r>
              <a:rPr lang="en-US" dirty="0">
                <a:solidFill>
                  <a:prstClr val="black"/>
                </a:solidFill>
                <a:latin typeface="Cambria Math" panose="02040503050406030204" pitchFamily="18" charset="0"/>
                <a:ea typeface="Cambria Math" panose="02040503050406030204" pitchFamily="18" charset="0"/>
                <a:cs typeface="Arial" pitchFamily="34" charset="0"/>
                <a:sym typeface="Symbol"/>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15" name="Rectangle 114"/>
          <p:cNvSpPr/>
          <p:nvPr/>
        </p:nvSpPr>
        <p:spPr>
          <a:xfrm>
            <a:off x="3660754" y="1554718"/>
            <a:ext cx="654295" cy="369332"/>
          </a:xfrm>
          <a:prstGeom prst="rect">
            <a:avLst/>
          </a:prstGeom>
        </p:spPr>
        <p:txBody>
          <a:bodyPr wrap="square">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0.05</a:t>
            </a:r>
            <a:endParaRPr lang="en-US" i="1" dirty="0">
              <a:solidFill>
                <a:prstClr val="black"/>
              </a:solidFill>
              <a:latin typeface="Bookman Old Style" panose="02050604050505020204" pitchFamily="18" charset="0"/>
              <a:ea typeface="Cambria Math" panose="02040503050406030204" pitchFamily="18" charset="0"/>
              <a:cs typeface="Arial" pitchFamily="34" charset="0"/>
            </a:endParaRPr>
          </a:p>
        </p:txBody>
      </p:sp>
      <p:sp>
        <p:nvSpPr>
          <p:cNvPr id="116" name="Rectangle 115"/>
          <p:cNvSpPr/>
          <p:nvPr/>
        </p:nvSpPr>
        <p:spPr>
          <a:xfrm>
            <a:off x="4428313" y="1554718"/>
            <a:ext cx="523388" cy="369332"/>
          </a:xfrm>
          <a:prstGeom prst="rect">
            <a:avLst/>
          </a:prstGeom>
        </p:spPr>
        <p:txBody>
          <a:bodyPr wrap="square">
            <a:spAutoFit/>
          </a:bodyPr>
          <a:lstStyle/>
          <a:p>
            <a:r>
              <a:rPr lang="en-US" dirty="0" smtClean="0">
                <a:solidFill>
                  <a:sysClr val="windowText" lastClr="000000"/>
                </a:solidFill>
                <a:latin typeface="Cambria Math" panose="02040503050406030204" pitchFamily="18" charset="0"/>
                <a:ea typeface="Cambria Math" panose="02040503050406030204" pitchFamily="18" charset="0"/>
                <a:cs typeface="Arial" pitchFamily="34" charset="0"/>
              </a:rPr>
              <a:t>10f</a:t>
            </a:r>
            <a:endParaRPr lang="en-US" dirty="0">
              <a:solidFill>
                <a:sysClr val="windowText" lastClr="000000"/>
              </a:solidFill>
              <a:latin typeface="Cambria Math" panose="02040503050406030204" pitchFamily="18" charset="0"/>
              <a:ea typeface="Cambria Math" panose="02040503050406030204" pitchFamily="18" charset="0"/>
              <a:cs typeface="Arial" pitchFamily="34" charset="0"/>
            </a:endParaRPr>
          </a:p>
        </p:txBody>
      </p:sp>
      <p:sp>
        <p:nvSpPr>
          <p:cNvPr id="117" name="Rectangle 116"/>
          <p:cNvSpPr/>
          <p:nvPr/>
        </p:nvSpPr>
        <p:spPr>
          <a:xfrm>
            <a:off x="4191000" y="1554718"/>
            <a:ext cx="357790" cy="369332"/>
          </a:xfrm>
          <a:prstGeom prst="rect">
            <a:avLst/>
          </a:prstGeom>
        </p:spPr>
        <p:txBody>
          <a:bodyPr wrap="none">
            <a:spAutoFit/>
          </a:bodyPr>
          <a:lstStyle/>
          <a:p>
            <a:r>
              <a:rPr lang="en-US" dirty="0" smtClean="0">
                <a:solidFill>
                  <a:sysClr val="windowText" lastClr="000000"/>
                </a:solidFill>
                <a:latin typeface="Cambria Math" panose="02040503050406030204" pitchFamily="18" charset="0"/>
                <a:ea typeface="Cambria Math" panose="02040503050406030204" pitchFamily="18" charset="0"/>
                <a:cs typeface="Arial" pitchFamily="34" charset="0"/>
              </a:rPr>
              <a:t>×</a:t>
            </a:r>
            <a:endParaRPr lang="en-US" dirty="0">
              <a:solidFill>
                <a:sysClr val="windowText" lastClr="000000"/>
              </a:solidFill>
              <a:latin typeface="Cambria Math" panose="02040503050406030204" pitchFamily="18" charset="0"/>
              <a:ea typeface="Cambria Math" panose="02040503050406030204" pitchFamily="18" charset="0"/>
              <a:cs typeface="Arial" pitchFamily="34" charset="0"/>
            </a:endParaRPr>
          </a:p>
        </p:txBody>
      </p:sp>
      <p:sp>
        <p:nvSpPr>
          <p:cNvPr id="118" name="Rectangle 117"/>
          <p:cNvSpPr/>
          <p:nvPr/>
        </p:nvSpPr>
        <p:spPr>
          <a:xfrm>
            <a:off x="4883119" y="1537811"/>
            <a:ext cx="300082" cy="369332"/>
          </a:xfrm>
          <a:prstGeom prst="rect">
            <a:avLst/>
          </a:prstGeom>
        </p:spPr>
        <p:txBody>
          <a:bodyPr wrap="none">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19" name="Rectangle 118"/>
          <p:cNvSpPr/>
          <p:nvPr/>
        </p:nvSpPr>
        <p:spPr>
          <a:xfrm>
            <a:off x="5067312" y="1554718"/>
            <a:ext cx="617477" cy="369332"/>
          </a:xfrm>
          <a:prstGeom prst="rect">
            <a:avLst/>
          </a:prstGeom>
        </p:spPr>
        <p:txBody>
          <a:bodyPr wrap="none">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0.05</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21" name="Rectangle 120"/>
          <p:cNvSpPr/>
          <p:nvPr/>
        </p:nvSpPr>
        <p:spPr>
          <a:xfrm>
            <a:off x="5557851" y="1554718"/>
            <a:ext cx="349776" cy="369332"/>
          </a:xfrm>
          <a:prstGeom prst="rect">
            <a:avLst/>
          </a:prstGeom>
        </p:spPr>
        <p:txBody>
          <a:bodyPr wrap="none">
            <a:spAutoFit/>
          </a:bodyPr>
          <a:lstStyle/>
          <a:p>
            <a:r>
              <a:rPr lang="en-US" dirty="0" smtClean="0">
                <a:solidFill>
                  <a:sysClr val="windowText" lastClr="000000"/>
                </a:solidFill>
                <a:latin typeface="Cambria Math" panose="02040503050406030204" pitchFamily="18" charset="0"/>
                <a:ea typeface="Cambria Math" panose="02040503050406030204" pitchFamily="18" charset="0"/>
                <a:cs typeface="Arial" pitchFamily="34" charset="0"/>
              </a:rPr>
              <a:t>×</a:t>
            </a:r>
            <a:endParaRPr lang="en-US" dirty="0">
              <a:solidFill>
                <a:sysClr val="windowText" lastClr="000000"/>
              </a:solidFill>
              <a:latin typeface="Cambria Math" panose="02040503050406030204" pitchFamily="18" charset="0"/>
              <a:ea typeface="Cambria Math" panose="02040503050406030204" pitchFamily="18" charset="0"/>
              <a:cs typeface="Arial" pitchFamily="34" charset="0"/>
            </a:endParaRPr>
          </a:p>
        </p:txBody>
      </p:sp>
      <p:sp>
        <p:nvSpPr>
          <p:cNvPr id="122" name="Rectangle 121"/>
          <p:cNvSpPr/>
          <p:nvPr/>
        </p:nvSpPr>
        <p:spPr>
          <a:xfrm>
            <a:off x="5807254" y="1554718"/>
            <a:ext cx="312906" cy="369332"/>
          </a:xfrm>
          <a:prstGeom prst="rect">
            <a:avLst/>
          </a:prstGeom>
        </p:spPr>
        <p:txBody>
          <a:bodyPr wrap="none">
            <a:spAutoFit/>
          </a:bodyPr>
          <a:lstStyle/>
          <a:p>
            <a:r>
              <a:rPr lang="en-US" dirty="0" smtClean="0">
                <a:solidFill>
                  <a:sysClr val="windowText" lastClr="000000"/>
                </a:solidFill>
                <a:latin typeface="Cambria Math" panose="02040503050406030204" pitchFamily="18" charset="0"/>
                <a:ea typeface="Cambria Math" panose="02040503050406030204" pitchFamily="18" charset="0"/>
                <a:cs typeface="Arial" pitchFamily="34" charset="0"/>
              </a:rPr>
              <a:t>9</a:t>
            </a:r>
            <a:endParaRPr lang="en-US" dirty="0">
              <a:solidFill>
                <a:sysClr val="windowText" lastClr="000000"/>
              </a:solidFill>
              <a:latin typeface="Cambria Math" panose="02040503050406030204" pitchFamily="18" charset="0"/>
              <a:ea typeface="Cambria Math" panose="02040503050406030204" pitchFamily="18" charset="0"/>
              <a:cs typeface="Arial" pitchFamily="34" charset="0"/>
            </a:endParaRPr>
          </a:p>
        </p:txBody>
      </p:sp>
      <p:sp>
        <p:nvSpPr>
          <p:cNvPr id="129" name="Curved Down Arrow 128"/>
          <p:cNvSpPr/>
          <p:nvPr/>
        </p:nvSpPr>
        <p:spPr>
          <a:xfrm rot="10800000" flipH="1" flipV="1">
            <a:off x="2907006" y="1106139"/>
            <a:ext cx="406506" cy="136029"/>
          </a:xfrm>
          <a:prstGeom prst="curvedDownArrow">
            <a:avLst/>
          </a:prstGeom>
          <a:solidFill>
            <a:srgbClr val="FFFF00"/>
          </a:solid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black"/>
              </a:solidFill>
              <a:latin typeface="Bookman Old Style" panose="02050604050505020204" pitchFamily="18" charset="0"/>
            </a:endParaRPr>
          </a:p>
        </p:txBody>
      </p:sp>
      <p:sp>
        <p:nvSpPr>
          <p:cNvPr id="130" name="Curved Down Arrow 129"/>
          <p:cNvSpPr/>
          <p:nvPr/>
        </p:nvSpPr>
        <p:spPr>
          <a:xfrm rot="10800000" flipH="1" flipV="1">
            <a:off x="2825162" y="1073810"/>
            <a:ext cx="871383" cy="149632"/>
          </a:xfrm>
          <a:prstGeom prst="curvedDownArrow">
            <a:avLst/>
          </a:prstGeom>
          <a:solidFill>
            <a:srgbClr val="FFFF00"/>
          </a:solid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black"/>
              </a:solidFill>
              <a:latin typeface="Bookman Old Style" panose="02050604050505020204" pitchFamily="18" charset="0"/>
            </a:endParaRPr>
          </a:p>
        </p:txBody>
      </p:sp>
      <p:sp>
        <p:nvSpPr>
          <p:cNvPr id="85" name="Rectangle 84"/>
          <p:cNvSpPr/>
          <p:nvPr/>
        </p:nvSpPr>
        <p:spPr>
          <a:xfrm>
            <a:off x="2396711" y="1892016"/>
            <a:ext cx="470321" cy="369332"/>
          </a:xfrm>
          <a:prstGeom prst="rect">
            <a:avLst/>
          </a:prstGeom>
        </p:spPr>
        <p:txBody>
          <a:bodyPr wrap="square">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1f</a:t>
            </a:r>
            <a:endParaRPr lang="en-US" i="1" dirty="0">
              <a:solidFill>
                <a:prstClr val="black"/>
              </a:solidFill>
              <a:latin typeface="Bookman Old Style" panose="02050604050505020204" pitchFamily="18" charset="0"/>
              <a:ea typeface="Cambria Math" panose="02040503050406030204" pitchFamily="18" charset="0"/>
              <a:cs typeface="Arial" pitchFamily="34" charset="0"/>
            </a:endParaRPr>
          </a:p>
        </p:txBody>
      </p:sp>
      <p:sp>
        <p:nvSpPr>
          <p:cNvPr id="86" name="Rectangle 85"/>
          <p:cNvSpPr/>
          <p:nvPr/>
        </p:nvSpPr>
        <p:spPr>
          <a:xfrm>
            <a:off x="2702131" y="1892016"/>
            <a:ext cx="300082" cy="369332"/>
          </a:xfrm>
          <a:prstGeom prst="rect">
            <a:avLst/>
          </a:prstGeom>
        </p:spPr>
        <p:txBody>
          <a:bodyPr wrap="none">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87" name="TextBox 86"/>
          <p:cNvSpPr txBox="1"/>
          <p:nvPr/>
        </p:nvSpPr>
        <p:spPr>
          <a:xfrm>
            <a:off x="762000" y="1892016"/>
            <a:ext cx="384048" cy="369332"/>
          </a:xfrm>
          <a:prstGeom prst="rect">
            <a:avLst/>
          </a:prstGeom>
          <a:noFill/>
        </p:spPr>
        <p:txBody>
          <a:bodyPr wrap="none" rtlCol="0">
            <a:spAutoFit/>
          </a:bodyPr>
          <a:lstStyle/>
          <a:p>
            <a:r>
              <a:rPr lang="en-US" dirty="0">
                <a:solidFill>
                  <a:prstClr val="black"/>
                </a:solidFill>
                <a:latin typeface="Cambria Math" panose="02040503050406030204" pitchFamily="18" charset="0"/>
                <a:ea typeface="Cambria Math" panose="02040503050406030204" pitchFamily="18" charset="0"/>
                <a:cs typeface="Arial" pitchFamily="34" charset="0"/>
                <a:sym typeface="Symbol"/>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99" name="Rectangle 98"/>
          <p:cNvSpPr/>
          <p:nvPr/>
        </p:nvSpPr>
        <p:spPr>
          <a:xfrm>
            <a:off x="2923508" y="1892016"/>
            <a:ext cx="616862" cy="369332"/>
          </a:xfrm>
          <a:prstGeom prst="rect">
            <a:avLst/>
          </a:prstGeom>
        </p:spPr>
        <p:txBody>
          <a:bodyPr wrap="square">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0.75</a:t>
            </a:r>
            <a:endParaRPr lang="en-US" i="1" dirty="0">
              <a:solidFill>
                <a:prstClr val="black"/>
              </a:solidFill>
              <a:latin typeface="Bookman Old Style" panose="02050604050505020204" pitchFamily="18" charset="0"/>
              <a:ea typeface="Cambria Math" panose="02040503050406030204" pitchFamily="18" charset="0"/>
              <a:cs typeface="Arial" pitchFamily="34" charset="0"/>
            </a:endParaRPr>
          </a:p>
        </p:txBody>
      </p:sp>
      <p:sp>
        <p:nvSpPr>
          <p:cNvPr id="100" name="Rectangle 99"/>
          <p:cNvSpPr/>
          <p:nvPr/>
        </p:nvSpPr>
        <p:spPr>
          <a:xfrm>
            <a:off x="3397505" y="1892016"/>
            <a:ext cx="357790" cy="369332"/>
          </a:xfrm>
          <a:prstGeom prst="rect">
            <a:avLst/>
          </a:prstGeom>
        </p:spPr>
        <p:txBody>
          <a:bodyPr wrap="none">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40" name="Rectangle 139"/>
          <p:cNvSpPr/>
          <p:nvPr/>
        </p:nvSpPr>
        <p:spPr>
          <a:xfrm>
            <a:off x="3639665" y="1892016"/>
            <a:ext cx="654295" cy="369332"/>
          </a:xfrm>
          <a:prstGeom prst="rect">
            <a:avLst/>
          </a:prstGeom>
        </p:spPr>
        <p:txBody>
          <a:bodyPr wrap="square">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0.5f</a:t>
            </a:r>
            <a:endParaRPr lang="en-US" i="1" dirty="0">
              <a:solidFill>
                <a:prstClr val="black"/>
              </a:solidFill>
              <a:latin typeface="Bookman Old Style" panose="02050604050505020204" pitchFamily="18" charset="0"/>
              <a:ea typeface="Cambria Math" panose="02040503050406030204" pitchFamily="18" charset="0"/>
              <a:cs typeface="Arial" pitchFamily="34" charset="0"/>
            </a:endParaRPr>
          </a:p>
        </p:txBody>
      </p:sp>
      <p:sp>
        <p:nvSpPr>
          <p:cNvPr id="141" name="Rectangle 140"/>
          <p:cNvSpPr/>
          <p:nvPr/>
        </p:nvSpPr>
        <p:spPr>
          <a:xfrm>
            <a:off x="4105275" y="1892016"/>
            <a:ext cx="300082" cy="369332"/>
          </a:xfrm>
          <a:prstGeom prst="rect">
            <a:avLst/>
          </a:prstGeom>
        </p:spPr>
        <p:txBody>
          <a:bodyPr wrap="none">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54" name="Rectangle 153"/>
          <p:cNvSpPr/>
          <p:nvPr/>
        </p:nvSpPr>
        <p:spPr>
          <a:xfrm>
            <a:off x="4291959" y="1892016"/>
            <a:ext cx="617477" cy="369332"/>
          </a:xfrm>
          <a:prstGeom prst="rect">
            <a:avLst/>
          </a:prstGeom>
        </p:spPr>
        <p:txBody>
          <a:bodyPr wrap="none">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0.45</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55" name="TextBox 154"/>
          <p:cNvSpPr txBox="1"/>
          <p:nvPr/>
        </p:nvSpPr>
        <p:spPr>
          <a:xfrm>
            <a:off x="3640933" y="1891189"/>
            <a:ext cx="801751" cy="369332"/>
          </a:xfrm>
          <a:prstGeom prst="rect">
            <a:avLst/>
          </a:prstGeom>
          <a:noFill/>
        </p:spPr>
        <p:txBody>
          <a:bodyPr wrap="square" rtlCol="0">
            <a:spAutoFit/>
          </a:bodyPr>
          <a:lstStyle/>
          <a:p>
            <a:r>
              <a:rPr lang="en-US" dirty="0" smtClean="0">
                <a:solidFill>
                  <a:srgbClr val="C00000"/>
                </a:solidFill>
                <a:latin typeface="Cambria Math" panose="02040503050406030204" pitchFamily="18" charset="0"/>
                <a:ea typeface="Cambria Math" panose="02040503050406030204" pitchFamily="18" charset="0"/>
                <a:cs typeface="Arial" pitchFamily="34" charset="0"/>
              </a:rPr>
              <a:t>0.5f</a:t>
            </a:r>
            <a:endParaRPr lang="en-US" dirty="0">
              <a:solidFill>
                <a:srgbClr val="C00000"/>
              </a:solidFill>
              <a:latin typeface="Cambria Math" panose="02040503050406030204" pitchFamily="18" charset="0"/>
              <a:ea typeface="Cambria Math" panose="02040503050406030204" pitchFamily="18" charset="0"/>
              <a:cs typeface="Arial" pitchFamily="34" charset="0"/>
            </a:endParaRPr>
          </a:p>
        </p:txBody>
      </p:sp>
      <p:sp>
        <p:nvSpPr>
          <p:cNvPr id="162" name="Curved Down Arrow 161"/>
          <p:cNvSpPr/>
          <p:nvPr/>
        </p:nvSpPr>
        <p:spPr>
          <a:xfrm rot="10800000" flipV="1">
            <a:off x="3180952" y="1771671"/>
            <a:ext cx="792163" cy="164595"/>
          </a:xfrm>
          <a:prstGeom prst="curvedDownArrow">
            <a:avLst/>
          </a:prstGeom>
          <a:solidFill>
            <a:srgbClr val="FFFF00"/>
          </a:solid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black"/>
              </a:solidFill>
              <a:latin typeface="Bookman Old Style" panose="02050604050505020204" pitchFamily="18" charset="0"/>
            </a:endParaRPr>
          </a:p>
        </p:txBody>
      </p:sp>
      <p:sp>
        <p:nvSpPr>
          <p:cNvPr id="168" name="Rectangle 167"/>
          <p:cNvSpPr/>
          <p:nvPr/>
        </p:nvSpPr>
        <p:spPr>
          <a:xfrm>
            <a:off x="2451274" y="2220765"/>
            <a:ext cx="470321" cy="369332"/>
          </a:xfrm>
          <a:prstGeom prst="rect">
            <a:avLst/>
          </a:prstGeom>
        </p:spPr>
        <p:txBody>
          <a:bodyPr wrap="square">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1f</a:t>
            </a:r>
            <a:endParaRPr lang="en-US" i="1" dirty="0">
              <a:solidFill>
                <a:prstClr val="black"/>
              </a:solidFill>
              <a:latin typeface="Bookman Old Style" panose="02050604050505020204" pitchFamily="18" charset="0"/>
              <a:ea typeface="Cambria Math" panose="02040503050406030204" pitchFamily="18" charset="0"/>
              <a:cs typeface="Arial" pitchFamily="34" charset="0"/>
            </a:endParaRPr>
          </a:p>
        </p:txBody>
      </p:sp>
      <p:sp>
        <p:nvSpPr>
          <p:cNvPr id="169" name="Rectangle 168"/>
          <p:cNvSpPr/>
          <p:nvPr/>
        </p:nvSpPr>
        <p:spPr>
          <a:xfrm>
            <a:off x="2764113" y="2220765"/>
            <a:ext cx="300082" cy="369332"/>
          </a:xfrm>
          <a:prstGeom prst="rect">
            <a:avLst/>
          </a:prstGeom>
        </p:spPr>
        <p:txBody>
          <a:bodyPr wrap="none">
            <a:spAutoFit/>
          </a:bodyPr>
          <a:lstStyle/>
          <a:p>
            <a:r>
              <a:rPr lang="en-US" smtClean="0">
                <a:solidFill>
                  <a:prstClr val="black"/>
                </a:solidFill>
                <a:latin typeface="Cambria Math" panose="02040503050406030204" pitchFamily="18" charset="0"/>
                <a:ea typeface="Cambria Math" panose="02040503050406030204" pitchFamily="18" charset="0"/>
                <a:cs typeface="Arial" pitchFamily="34" charset="0"/>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70" name="TextBox 169"/>
          <p:cNvSpPr txBox="1"/>
          <p:nvPr/>
        </p:nvSpPr>
        <p:spPr>
          <a:xfrm>
            <a:off x="762000" y="2220765"/>
            <a:ext cx="384048" cy="369332"/>
          </a:xfrm>
          <a:prstGeom prst="rect">
            <a:avLst/>
          </a:prstGeom>
          <a:noFill/>
        </p:spPr>
        <p:txBody>
          <a:bodyPr wrap="none" rtlCol="0">
            <a:spAutoFit/>
          </a:bodyPr>
          <a:lstStyle/>
          <a:p>
            <a:r>
              <a:rPr lang="en-US" dirty="0">
                <a:solidFill>
                  <a:prstClr val="black"/>
                </a:solidFill>
                <a:latin typeface="Cambria Math" panose="02040503050406030204" pitchFamily="18" charset="0"/>
                <a:ea typeface="Cambria Math" panose="02040503050406030204" pitchFamily="18" charset="0"/>
                <a:cs typeface="Arial" pitchFamily="34" charset="0"/>
                <a:sym typeface="Symbol"/>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71" name="Rectangle 170"/>
          <p:cNvSpPr/>
          <p:nvPr/>
        </p:nvSpPr>
        <p:spPr>
          <a:xfrm>
            <a:off x="2949298" y="2220765"/>
            <a:ext cx="616862" cy="369332"/>
          </a:xfrm>
          <a:prstGeom prst="rect">
            <a:avLst/>
          </a:prstGeom>
        </p:spPr>
        <p:txBody>
          <a:bodyPr wrap="square">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0.5f</a:t>
            </a:r>
            <a:endParaRPr lang="en-US" i="1" dirty="0">
              <a:solidFill>
                <a:prstClr val="black"/>
              </a:solidFill>
              <a:latin typeface="Bookman Old Style" panose="02050604050505020204" pitchFamily="18" charset="0"/>
              <a:ea typeface="Cambria Math" panose="02040503050406030204" pitchFamily="18" charset="0"/>
              <a:cs typeface="Arial" pitchFamily="34" charset="0"/>
            </a:endParaRPr>
          </a:p>
        </p:txBody>
      </p:sp>
      <p:sp>
        <p:nvSpPr>
          <p:cNvPr id="174" name="Rectangle 173"/>
          <p:cNvSpPr/>
          <p:nvPr/>
        </p:nvSpPr>
        <p:spPr>
          <a:xfrm>
            <a:off x="3397505" y="2220765"/>
            <a:ext cx="357790" cy="369332"/>
          </a:xfrm>
          <a:prstGeom prst="rect">
            <a:avLst/>
          </a:prstGeom>
        </p:spPr>
        <p:txBody>
          <a:bodyPr wrap="none">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75" name="Rectangle 174"/>
          <p:cNvSpPr/>
          <p:nvPr/>
        </p:nvSpPr>
        <p:spPr>
          <a:xfrm>
            <a:off x="3629025" y="2220765"/>
            <a:ext cx="784189" cy="369332"/>
          </a:xfrm>
          <a:prstGeom prst="rect">
            <a:avLst/>
          </a:prstGeom>
        </p:spPr>
        <p:txBody>
          <a:bodyPr wrap="none">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 0.45</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77" name="TextBox 176"/>
          <p:cNvSpPr txBox="1"/>
          <p:nvPr/>
        </p:nvSpPr>
        <p:spPr>
          <a:xfrm>
            <a:off x="4283075" y="2219325"/>
            <a:ext cx="1157660" cy="369332"/>
          </a:xfrm>
          <a:prstGeom prst="rect">
            <a:avLst/>
          </a:prstGeom>
          <a:noFill/>
        </p:spPr>
        <p:txBody>
          <a:bodyPr wrap="square" rtlCol="0">
            <a:spAutoFit/>
          </a:bodyPr>
          <a:lstStyle/>
          <a:p>
            <a:r>
              <a:rPr lang="en-US" dirty="0" smtClean="0">
                <a:solidFill>
                  <a:sysClr val="windowText" lastClr="000000"/>
                </a:solidFill>
                <a:latin typeface="Cambria Math" panose="02040503050406030204" pitchFamily="18" charset="0"/>
                <a:ea typeface="Cambria Math" panose="02040503050406030204" pitchFamily="18" charset="0"/>
                <a:cs typeface="Arial" pitchFamily="34" charset="0"/>
              </a:rPr>
              <a:t>+  0.75</a:t>
            </a:r>
            <a:endParaRPr lang="en-US" dirty="0">
              <a:solidFill>
                <a:sysClr val="windowText" lastClr="000000"/>
              </a:solidFill>
              <a:latin typeface="Cambria Math" panose="02040503050406030204" pitchFamily="18" charset="0"/>
              <a:ea typeface="Cambria Math" panose="02040503050406030204" pitchFamily="18" charset="0"/>
              <a:cs typeface="Arial" pitchFamily="34" charset="0"/>
            </a:endParaRPr>
          </a:p>
        </p:txBody>
      </p:sp>
      <p:sp>
        <p:nvSpPr>
          <p:cNvPr id="186" name="Curved Down Arrow 185"/>
          <p:cNvSpPr/>
          <p:nvPr/>
        </p:nvSpPr>
        <p:spPr>
          <a:xfrm rot="10800000" flipH="1" flipV="1">
            <a:off x="3170273" y="1782775"/>
            <a:ext cx="792163" cy="164595"/>
          </a:xfrm>
          <a:prstGeom prst="curvedDownArrow">
            <a:avLst/>
          </a:prstGeom>
          <a:solidFill>
            <a:srgbClr val="FFFF00"/>
          </a:solid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black"/>
              </a:solidFill>
              <a:latin typeface="Bookman Old Style" panose="02050604050505020204" pitchFamily="18" charset="0"/>
            </a:endParaRPr>
          </a:p>
        </p:txBody>
      </p:sp>
      <p:sp>
        <p:nvSpPr>
          <p:cNvPr id="210" name="TextBox 209"/>
          <p:cNvSpPr txBox="1"/>
          <p:nvPr/>
        </p:nvSpPr>
        <p:spPr>
          <a:xfrm>
            <a:off x="762000" y="2591003"/>
            <a:ext cx="384048" cy="369332"/>
          </a:xfrm>
          <a:prstGeom prst="rect">
            <a:avLst/>
          </a:prstGeom>
          <a:noFill/>
        </p:spPr>
        <p:txBody>
          <a:bodyPr wrap="none" rtlCol="0">
            <a:spAutoFit/>
          </a:bodyPr>
          <a:lstStyle/>
          <a:p>
            <a:r>
              <a:rPr lang="en-US" dirty="0">
                <a:solidFill>
                  <a:prstClr val="black"/>
                </a:solidFill>
                <a:latin typeface="Cambria Math" panose="02040503050406030204" pitchFamily="18" charset="0"/>
                <a:ea typeface="Cambria Math" panose="02040503050406030204" pitchFamily="18" charset="0"/>
                <a:cs typeface="Arial" pitchFamily="34" charset="0"/>
                <a:sym typeface="Symbol"/>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211" name="Rectangle 210"/>
          <p:cNvSpPr/>
          <p:nvPr/>
        </p:nvSpPr>
        <p:spPr>
          <a:xfrm>
            <a:off x="2845504" y="2591003"/>
            <a:ext cx="616862" cy="369332"/>
          </a:xfrm>
          <a:prstGeom prst="rect">
            <a:avLst/>
          </a:prstGeom>
        </p:spPr>
        <p:txBody>
          <a:bodyPr wrap="square">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0.5f</a:t>
            </a:r>
            <a:endParaRPr lang="en-US" i="1" dirty="0">
              <a:solidFill>
                <a:prstClr val="black"/>
              </a:solidFill>
              <a:latin typeface="Bookman Old Style" panose="02050604050505020204" pitchFamily="18" charset="0"/>
              <a:ea typeface="Cambria Math" panose="02040503050406030204" pitchFamily="18" charset="0"/>
              <a:cs typeface="Arial" pitchFamily="34" charset="0"/>
            </a:endParaRPr>
          </a:p>
        </p:txBody>
      </p:sp>
      <p:sp>
        <p:nvSpPr>
          <p:cNvPr id="212" name="Rectangle 211"/>
          <p:cNvSpPr/>
          <p:nvPr/>
        </p:nvSpPr>
        <p:spPr>
          <a:xfrm>
            <a:off x="3397505" y="2581275"/>
            <a:ext cx="357790" cy="369332"/>
          </a:xfrm>
          <a:prstGeom prst="rect">
            <a:avLst/>
          </a:prstGeom>
        </p:spPr>
        <p:txBody>
          <a:bodyPr wrap="none">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213" name="Rectangle 212"/>
          <p:cNvSpPr/>
          <p:nvPr/>
        </p:nvSpPr>
        <p:spPr>
          <a:xfrm>
            <a:off x="3700466" y="2591003"/>
            <a:ext cx="654295" cy="369332"/>
          </a:xfrm>
          <a:prstGeom prst="rect">
            <a:avLst/>
          </a:prstGeom>
        </p:spPr>
        <p:txBody>
          <a:bodyPr wrap="square">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0.30</a:t>
            </a:r>
            <a:endParaRPr lang="en-US" i="1" dirty="0">
              <a:solidFill>
                <a:prstClr val="black"/>
              </a:solidFill>
              <a:latin typeface="Bookman Old Style" panose="02050604050505020204" pitchFamily="18" charset="0"/>
              <a:ea typeface="Cambria Math" panose="02040503050406030204" pitchFamily="18" charset="0"/>
              <a:cs typeface="Arial" pitchFamily="34" charset="0"/>
            </a:endParaRPr>
          </a:p>
        </p:txBody>
      </p:sp>
      <p:sp>
        <p:nvSpPr>
          <p:cNvPr id="214" name="TextBox 213"/>
          <p:cNvSpPr txBox="1"/>
          <p:nvPr/>
        </p:nvSpPr>
        <p:spPr>
          <a:xfrm>
            <a:off x="2845001" y="2587236"/>
            <a:ext cx="638367" cy="369332"/>
          </a:xfrm>
          <a:prstGeom prst="rect">
            <a:avLst/>
          </a:prstGeom>
          <a:noFill/>
        </p:spPr>
        <p:txBody>
          <a:bodyPr wrap="square" rtlCol="0">
            <a:spAutoFit/>
          </a:bodyPr>
          <a:lstStyle/>
          <a:p>
            <a:r>
              <a:rPr lang="en-US" dirty="0" smtClean="0">
                <a:solidFill>
                  <a:srgbClr val="C00000"/>
                </a:solidFill>
                <a:latin typeface="Cambria Math" panose="02040503050406030204" pitchFamily="18" charset="0"/>
                <a:ea typeface="Cambria Math" panose="02040503050406030204" pitchFamily="18" charset="0"/>
                <a:cs typeface="Arial" pitchFamily="34" charset="0"/>
              </a:rPr>
              <a:t>0.5</a:t>
            </a:r>
            <a:endParaRPr lang="en-US" dirty="0">
              <a:solidFill>
                <a:srgbClr val="C00000"/>
              </a:solidFill>
              <a:latin typeface="Cambria Math" panose="02040503050406030204" pitchFamily="18" charset="0"/>
              <a:ea typeface="Cambria Math" panose="02040503050406030204" pitchFamily="18" charset="0"/>
              <a:cs typeface="Arial" pitchFamily="34" charset="0"/>
            </a:endParaRPr>
          </a:p>
        </p:txBody>
      </p:sp>
      <p:sp>
        <p:nvSpPr>
          <p:cNvPr id="221" name="Curved Down Arrow 220"/>
          <p:cNvSpPr/>
          <p:nvPr/>
        </p:nvSpPr>
        <p:spPr>
          <a:xfrm rot="10800000" flipH="1">
            <a:off x="3264602" y="2882532"/>
            <a:ext cx="654680" cy="164595"/>
          </a:xfrm>
          <a:prstGeom prst="curvedDownArrow">
            <a:avLst/>
          </a:prstGeom>
          <a:solidFill>
            <a:srgbClr val="FFFF00"/>
          </a:solid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black"/>
              </a:solidFill>
              <a:latin typeface="Bookman Old Style" panose="02050604050505020204" pitchFamily="18" charset="0"/>
            </a:endParaRPr>
          </a:p>
        </p:txBody>
      </p:sp>
      <p:sp>
        <p:nvSpPr>
          <p:cNvPr id="227" name="TextBox 226"/>
          <p:cNvSpPr txBox="1"/>
          <p:nvPr/>
        </p:nvSpPr>
        <p:spPr>
          <a:xfrm>
            <a:off x="814613" y="3073196"/>
            <a:ext cx="278839"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sym typeface="Symbol"/>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228" name="TextBox 227"/>
          <p:cNvSpPr txBox="1"/>
          <p:nvPr/>
        </p:nvSpPr>
        <p:spPr>
          <a:xfrm>
            <a:off x="3072659" y="3108957"/>
            <a:ext cx="404005"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f</a:t>
            </a:r>
            <a:endParaRPr lang="en-US" i="1" dirty="0">
              <a:solidFill>
                <a:prstClr val="black"/>
              </a:solidFill>
              <a:latin typeface="Bookman Old Style" panose="02050604050505020204" pitchFamily="18" charset="0"/>
              <a:ea typeface="Cambria Math" panose="02040503050406030204" pitchFamily="18" charset="0"/>
            </a:endParaRPr>
          </a:p>
        </p:txBody>
      </p:sp>
      <p:sp>
        <p:nvSpPr>
          <p:cNvPr id="229" name="TextBox 228"/>
          <p:cNvSpPr txBox="1"/>
          <p:nvPr/>
        </p:nvSpPr>
        <p:spPr>
          <a:xfrm>
            <a:off x="3372039" y="3105865"/>
            <a:ext cx="292021"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230" name="TextBox 229"/>
          <p:cNvSpPr txBox="1"/>
          <p:nvPr/>
        </p:nvSpPr>
        <p:spPr>
          <a:xfrm>
            <a:off x="3667092" y="3242473"/>
            <a:ext cx="571405" cy="369332"/>
          </a:xfrm>
          <a:prstGeom prst="rect">
            <a:avLst/>
          </a:prstGeom>
          <a:noFill/>
        </p:spPr>
        <p:txBody>
          <a:bodyPr wrap="square" rtlCol="0">
            <a:spAutoFit/>
          </a:bodyPr>
          <a:lstStyle/>
          <a:p>
            <a:pPr algn="ctr"/>
            <a:r>
              <a:rPr lang="en-US" dirty="0" smtClean="0">
                <a:solidFill>
                  <a:prstClr val="black"/>
                </a:solidFill>
                <a:latin typeface="Cambria Math" panose="02040503050406030204" pitchFamily="18" charset="0"/>
                <a:ea typeface="Cambria Math" panose="02040503050406030204" pitchFamily="18" charset="0"/>
                <a:cs typeface="Arial" pitchFamily="34" charset="0"/>
              </a:rPr>
              <a:t>0.5</a:t>
            </a:r>
          </a:p>
        </p:txBody>
      </p:sp>
      <p:sp>
        <p:nvSpPr>
          <p:cNvPr id="235" name="TextBox 234"/>
          <p:cNvSpPr txBox="1"/>
          <p:nvPr/>
        </p:nvSpPr>
        <p:spPr>
          <a:xfrm>
            <a:off x="3638154" y="2969257"/>
            <a:ext cx="648501" cy="369332"/>
          </a:xfrm>
          <a:prstGeom prst="rect">
            <a:avLst/>
          </a:prstGeom>
          <a:noFill/>
        </p:spPr>
        <p:txBody>
          <a:bodyPr wrap="square" rtlCol="0">
            <a:spAutoFit/>
          </a:bodyPr>
          <a:lstStyle/>
          <a:p>
            <a:pPr algn="ctr"/>
            <a:r>
              <a:rPr lang="en-US" dirty="0" smtClean="0">
                <a:solidFill>
                  <a:prstClr val="black"/>
                </a:solidFill>
                <a:latin typeface="Cambria Math" panose="02040503050406030204" pitchFamily="18" charset="0"/>
                <a:ea typeface="Cambria Math" panose="02040503050406030204" pitchFamily="18" charset="0"/>
                <a:cs typeface="Arial" pitchFamily="34" charset="0"/>
              </a:rPr>
              <a:t>0.30</a:t>
            </a:r>
          </a:p>
        </p:txBody>
      </p:sp>
      <p:cxnSp>
        <p:nvCxnSpPr>
          <p:cNvPr id="236" name="Straight Connector 235"/>
          <p:cNvCxnSpPr/>
          <p:nvPr/>
        </p:nvCxnSpPr>
        <p:spPr>
          <a:xfrm>
            <a:off x="3726169" y="3298177"/>
            <a:ext cx="44082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7" name="Straight Connector 236"/>
          <p:cNvCxnSpPr/>
          <p:nvPr/>
        </p:nvCxnSpPr>
        <p:spPr>
          <a:xfrm flipV="1">
            <a:off x="3848587" y="3077881"/>
            <a:ext cx="237744" cy="164592"/>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0" name="Straight Connector 249"/>
          <p:cNvCxnSpPr/>
          <p:nvPr/>
        </p:nvCxnSpPr>
        <p:spPr>
          <a:xfrm flipV="1">
            <a:off x="3835315" y="3324378"/>
            <a:ext cx="237744" cy="164592"/>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251" name="TextBox 250"/>
          <p:cNvSpPr txBox="1"/>
          <p:nvPr/>
        </p:nvSpPr>
        <p:spPr>
          <a:xfrm>
            <a:off x="3850736" y="2781121"/>
            <a:ext cx="542406" cy="307777"/>
          </a:xfrm>
          <a:prstGeom prst="rect">
            <a:avLst/>
          </a:prstGeom>
          <a:noFill/>
        </p:spPr>
        <p:txBody>
          <a:bodyPr wrap="square" rtlCol="0">
            <a:spAutoFit/>
          </a:bodyPr>
          <a:lstStyle/>
          <a:p>
            <a:r>
              <a:rPr lang="en-US" sz="1400" dirty="0" smtClean="0">
                <a:solidFill>
                  <a:srgbClr val="FF0000"/>
                </a:solidFill>
                <a:latin typeface="Cambria Math" panose="02040503050406030204" pitchFamily="18" charset="0"/>
                <a:ea typeface="Cambria Math" panose="02040503050406030204" pitchFamily="18" charset="0"/>
                <a:cs typeface="Arial" pitchFamily="34" charset="0"/>
                <a:sym typeface="Symbol"/>
              </a:rPr>
              <a:t>0.6</a:t>
            </a:r>
            <a:endParaRPr lang="en-US" sz="1400" dirty="0">
              <a:solidFill>
                <a:srgbClr val="FF0000"/>
              </a:solidFill>
              <a:latin typeface="Cambria Math" panose="02040503050406030204" pitchFamily="18" charset="0"/>
              <a:ea typeface="Cambria Math" panose="02040503050406030204" pitchFamily="18" charset="0"/>
              <a:cs typeface="Arial" pitchFamily="34" charset="0"/>
            </a:endParaRPr>
          </a:p>
        </p:txBody>
      </p:sp>
      <p:sp>
        <p:nvSpPr>
          <p:cNvPr id="252" name="TextBox 251"/>
          <p:cNvSpPr txBox="1"/>
          <p:nvPr/>
        </p:nvSpPr>
        <p:spPr>
          <a:xfrm>
            <a:off x="4055872" y="3316931"/>
            <a:ext cx="309428" cy="307777"/>
          </a:xfrm>
          <a:prstGeom prst="rect">
            <a:avLst/>
          </a:prstGeom>
          <a:noFill/>
        </p:spPr>
        <p:txBody>
          <a:bodyPr wrap="square" rtlCol="0">
            <a:spAutoFit/>
          </a:bodyPr>
          <a:lstStyle/>
          <a:p>
            <a:r>
              <a:rPr lang="en-US" sz="1400" dirty="0" smtClean="0">
                <a:solidFill>
                  <a:srgbClr val="FF0000"/>
                </a:solidFill>
                <a:latin typeface="Cambria Math" panose="02040503050406030204" pitchFamily="18" charset="0"/>
                <a:ea typeface="Cambria Math" panose="02040503050406030204" pitchFamily="18" charset="0"/>
                <a:cs typeface="Arial" pitchFamily="34" charset="0"/>
                <a:sym typeface="Symbol"/>
              </a:rPr>
              <a:t>1</a:t>
            </a:r>
            <a:endParaRPr lang="en-US" sz="1400" dirty="0">
              <a:solidFill>
                <a:srgbClr val="FF0000"/>
              </a:solidFill>
              <a:latin typeface="Cambria Math" panose="02040503050406030204" pitchFamily="18" charset="0"/>
              <a:ea typeface="Cambria Math" panose="02040503050406030204" pitchFamily="18" charset="0"/>
              <a:cs typeface="Arial" pitchFamily="34" charset="0"/>
            </a:endParaRPr>
          </a:p>
        </p:txBody>
      </p:sp>
      <p:sp>
        <p:nvSpPr>
          <p:cNvPr id="255" name="TextBox 254"/>
          <p:cNvSpPr txBox="1"/>
          <p:nvPr/>
        </p:nvSpPr>
        <p:spPr>
          <a:xfrm>
            <a:off x="814613" y="3581368"/>
            <a:ext cx="278839"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sym typeface="Symbol"/>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256" name="TextBox 255"/>
          <p:cNvSpPr txBox="1"/>
          <p:nvPr/>
        </p:nvSpPr>
        <p:spPr>
          <a:xfrm>
            <a:off x="3054618" y="3581368"/>
            <a:ext cx="395474"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f</a:t>
            </a:r>
            <a:endParaRPr lang="en-US" i="1" dirty="0">
              <a:solidFill>
                <a:prstClr val="black"/>
              </a:solidFill>
              <a:latin typeface="Bookman Old Style" panose="02050604050505020204" pitchFamily="18" charset="0"/>
              <a:ea typeface="Cambria Math" panose="02040503050406030204" pitchFamily="18" charset="0"/>
            </a:endParaRPr>
          </a:p>
        </p:txBody>
      </p:sp>
      <p:sp>
        <p:nvSpPr>
          <p:cNvPr id="257" name="TextBox 256"/>
          <p:cNvSpPr txBox="1"/>
          <p:nvPr/>
        </p:nvSpPr>
        <p:spPr>
          <a:xfrm>
            <a:off x="3366833" y="3581368"/>
            <a:ext cx="302398"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258" name="TextBox 257"/>
          <p:cNvSpPr txBox="1"/>
          <p:nvPr/>
        </p:nvSpPr>
        <p:spPr>
          <a:xfrm>
            <a:off x="3688789" y="3576129"/>
            <a:ext cx="609600"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0.6</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76" name="TextBox 175"/>
          <p:cNvSpPr txBox="1"/>
          <p:nvPr/>
        </p:nvSpPr>
        <p:spPr>
          <a:xfrm>
            <a:off x="814916" y="3887990"/>
            <a:ext cx="336115"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sym typeface="Symbol"/>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84" name="TextBox 183"/>
          <p:cNvSpPr txBox="1"/>
          <p:nvPr/>
        </p:nvSpPr>
        <p:spPr>
          <a:xfrm>
            <a:off x="1157570" y="3929403"/>
            <a:ext cx="3575991" cy="408623"/>
          </a:xfrm>
          <a:prstGeom prst="roundRect">
            <a:avLst/>
          </a:prstGeom>
          <a:noFill/>
          <a:ln w="19050">
            <a:solidFill>
              <a:schemeClr val="accent3">
                <a:lumMod val="50000"/>
              </a:schemeClr>
            </a:solidFill>
          </a:ln>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The solution of the equation is 0.6</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pic>
        <p:nvPicPr>
          <p:cNvPr id="191" name="Picture 8" descr="https://encrypted-tbn3.gstatic.com/images?q=tbn:ANd9GcQF2WyE-ichznlNBDGYVxMKykT8win86D7t7PDmHdDnARm7Zpa1da6hfg">
            <a:hlinkClick r:id="rId2"/>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0" b="100000" l="0" r="100000"/>
                    </a14:imgEffect>
                  </a14:imgLayer>
                </a14:imgProps>
              </a:ext>
              <a:ext uri="{28A0092B-C50C-407E-A947-70E740481C1C}">
                <a14:useLocalDpi xmlns:a14="http://schemas.microsoft.com/office/drawing/2010/main" val="0"/>
              </a:ext>
            </a:extLst>
          </a:blip>
          <a:srcRect/>
          <a:stretch>
            <a:fillRect/>
          </a:stretch>
        </p:blipFill>
        <p:spPr bwMode="auto">
          <a:xfrm>
            <a:off x="4478354" y="3517830"/>
            <a:ext cx="725972" cy="958941"/>
          </a:xfrm>
          <a:prstGeom prst="rect">
            <a:avLst/>
          </a:prstGeom>
          <a:noFill/>
          <a:extLst>
            <a:ext uri="{909E8E84-426E-40DD-AFC4-6F175D3DCCD1}">
              <a14:hiddenFill xmlns:a14="http://schemas.microsoft.com/office/drawing/2010/main">
                <a:solidFill>
                  <a:srgbClr val="FFFFFF"/>
                </a:solidFill>
              </a14:hiddenFill>
            </a:ext>
          </a:extLst>
        </p:spPr>
      </p:pic>
      <p:grpSp>
        <p:nvGrpSpPr>
          <p:cNvPr id="192" name="Group 191"/>
          <p:cNvGrpSpPr/>
          <p:nvPr/>
        </p:nvGrpSpPr>
        <p:grpSpPr>
          <a:xfrm>
            <a:off x="5470981" y="938685"/>
            <a:ext cx="2295867" cy="1295400"/>
            <a:chOff x="6117577" y="3038672"/>
            <a:chExt cx="1643797" cy="1210131"/>
          </a:xfrm>
        </p:grpSpPr>
        <p:sp>
          <p:nvSpPr>
            <p:cNvPr id="194" name="Cloud Callout 193"/>
            <p:cNvSpPr/>
            <p:nvPr/>
          </p:nvSpPr>
          <p:spPr>
            <a:xfrm>
              <a:off x="6117577" y="3038672"/>
              <a:ext cx="1643797" cy="1210131"/>
            </a:xfrm>
            <a:prstGeom prst="cloudCallout">
              <a:avLst>
                <a:gd name="adj1" fmla="val -72206"/>
                <a:gd name="adj2" fmla="val 34401"/>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mbria Math" panose="02040503050406030204" pitchFamily="18" charset="0"/>
                <a:ea typeface="Cambria Math" panose="02040503050406030204" pitchFamily="18" charset="0"/>
              </a:endParaRPr>
            </a:p>
          </p:txBody>
        </p:sp>
        <p:sp>
          <p:nvSpPr>
            <p:cNvPr id="195" name="Rectangle 194"/>
            <p:cNvSpPr/>
            <p:nvPr/>
          </p:nvSpPr>
          <p:spPr>
            <a:xfrm>
              <a:off x="6233666" y="3326147"/>
              <a:ext cx="1481453" cy="776297"/>
            </a:xfrm>
            <a:prstGeom prst="rect">
              <a:avLst/>
            </a:prstGeom>
          </p:spPr>
          <p:txBody>
            <a:bodyPr wrap="square">
              <a:spAutoFit/>
            </a:bodyPr>
            <a:lstStyle/>
            <a:p>
              <a:pPr algn="ctr"/>
              <a:r>
                <a:rPr lang="en-US" sz="1600" b="1" dirty="0">
                  <a:solidFill>
                    <a:srgbClr val="002060"/>
                  </a:solidFill>
                  <a:latin typeface="Cambria Math" panose="02040503050406030204" pitchFamily="18" charset="0"/>
                  <a:ea typeface="Cambria Math" panose="02040503050406030204" pitchFamily="18" charset="0"/>
                </a:rPr>
                <a:t>Variables on one side, numbers on the other side</a:t>
              </a:r>
            </a:p>
          </p:txBody>
        </p:sp>
      </p:grpSp>
      <p:sp>
        <p:nvSpPr>
          <p:cNvPr id="196" name="TextBox 195"/>
          <p:cNvSpPr txBox="1"/>
          <p:nvPr/>
        </p:nvSpPr>
        <p:spPr>
          <a:xfrm>
            <a:off x="2705767" y="1890713"/>
            <a:ext cx="872951" cy="369332"/>
          </a:xfrm>
          <a:prstGeom prst="rect">
            <a:avLst/>
          </a:prstGeom>
          <a:noFill/>
        </p:spPr>
        <p:txBody>
          <a:bodyPr wrap="square" rtlCol="0">
            <a:spAutoFit/>
          </a:bodyPr>
          <a:lstStyle/>
          <a:p>
            <a:r>
              <a:rPr lang="en-US" dirty="0" smtClean="0">
                <a:solidFill>
                  <a:srgbClr val="C00000"/>
                </a:solidFill>
                <a:latin typeface="Cambria Math" panose="02040503050406030204" pitchFamily="18" charset="0"/>
                <a:ea typeface="Cambria Math" panose="02040503050406030204" pitchFamily="18" charset="0"/>
                <a:cs typeface="Arial" pitchFamily="34" charset="0"/>
              </a:rPr>
              <a:t>–  0.75</a:t>
            </a:r>
            <a:endParaRPr lang="en-US" dirty="0">
              <a:solidFill>
                <a:srgbClr val="C00000"/>
              </a:solidFill>
              <a:latin typeface="Cambria Math" panose="02040503050406030204" pitchFamily="18" charset="0"/>
              <a:ea typeface="Cambria Math" panose="02040503050406030204" pitchFamily="18" charset="0"/>
              <a:cs typeface="Arial" pitchFamily="34" charset="0"/>
            </a:endParaRPr>
          </a:p>
        </p:txBody>
      </p:sp>
      <p:pic>
        <p:nvPicPr>
          <p:cNvPr id="1026" name="Picture 2"/>
          <p:cNvPicPr>
            <a:picLocks noChangeAspect="1" noChangeArrowheads="1"/>
          </p:cNvPicPr>
          <p:nvPr/>
        </p:nvPicPr>
        <p:blipFill rotWithShape="1">
          <a:blip r:embed="rId5" cstate="print">
            <a:extLst>
              <a:ext uri="{BEBA8EAE-BF5A-486C-A8C5-ECC9F3942E4B}">
                <a14:imgProps xmlns:a14="http://schemas.microsoft.com/office/drawing/2010/main">
                  <a14:imgLayer r:embed="rId6">
                    <a14:imgEffect>
                      <a14:backgroundRemoval t="0" b="100000" l="0" r="100000">
                        <a14:foregroundMark x1="57400" y1="70615" x2="83500" y2="46627"/>
                        <a14:foregroundMark x1="75500" y1="50525" x2="56800" y2="56522"/>
                      </a14:backgroundRemoval>
                    </a14:imgEffect>
                  </a14:imgLayer>
                </a14:imgProps>
              </a:ext>
              <a:ext uri="{28A0092B-C50C-407E-A947-70E740481C1C}">
                <a14:useLocalDpi xmlns:a14="http://schemas.microsoft.com/office/drawing/2010/main" val="0"/>
              </a:ext>
            </a:extLst>
          </a:blip>
          <a:srcRect l="4799" t="7332" r="1753" b="6906"/>
          <a:stretch/>
        </p:blipFill>
        <p:spPr bwMode="auto">
          <a:xfrm>
            <a:off x="1434394" y="2453835"/>
            <a:ext cx="2722000" cy="17695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1" name="Rectangle 70"/>
          <p:cNvSpPr/>
          <p:nvPr/>
        </p:nvSpPr>
        <p:spPr>
          <a:xfrm>
            <a:off x="2152617" y="2819029"/>
            <a:ext cx="757457" cy="369332"/>
          </a:xfrm>
          <a:prstGeom prst="rect">
            <a:avLst/>
          </a:prstGeom>
        </p:spPr>
        <p:txBody>
          <a:bodyPr wrap="square">
            <a:spAutoFit/>
          </a:bodyPr>
          <a:lstStyle/>
          <a:p>
            <a:r>
              <a:rPr lang="en-US" dirty="0" smtClean="0">
                <a:solidFill>
                  <a:prstClr val="white"/>
                </a:solidFill>
                <a:latin typeface="Cambria Math" panose="02040503050406030204" pitchFamily="18" charset="0"/>
                <a:ea typeface="Cambria Math" panose="02040503050406030204" pitchFamily="18" charset="0"/>
                <a:cs typeface="Arial" pitchFamily="34" charset="0"/>
              </a:rPr>
              <a:t>0.25</a:t>
            </a:r>
            <a:endParaRPr lang="en-US" i="1" dirty="0">
              <a:solidFill>
                <a:prstClr val="white"/>
              </a:solidFill>
              <a:latin typeface="Bookman Old Style" panose="02050604050505020204" pitchFamily="18" charset="0"/>
              <a:ea typeface="Cambria Math" panose="02040503050406030204" pitchFamily="18" charset="0"/>
              <a:cs typeface="Arial" pitchFamily="34" charset="0"/>
            </a:endParaRPr>
          </a:p>
        </p:txBody>
      </p:sp>
      <p:sp>
        <p:nvSpPr>
          <p:cNvPr id="72" name="Rectangle 71"/>
          <p:cNvSpPr/>
          <p:nvPr/>
        </p:nvSpPr>
        <p:spPr>
          <a:xfrm>
            <a:off x="2402077" y="3168210"/>
            <a:ext cx="431944" cy="369332"/>
          </a:xfrm>
          <a:prstGeom prst="rect">
            <a:avLst/>
          </a:prstGeom>
        </p:spPr>
        <p:txBody>
          <a:bodyPr wrap="square">
            <a:spAutoFit/>
          </a:bodyPr>
          <a:lstStyle/>
          <a:p>
            <a:r>
              <a:rPr lang="en-US" dirty="0" smtClean="0">
                <a:solidFill>
                  <a:prstClr val="white"/>
                </a:solidFill>
                <a:latin typeface="Cambria Math" panose="02040503050406030204" pitchFamily="18" charset="0"/>
                <a:ea typeface="Cambria Math" panose="02040503050406030204" pitchFamily="18" charset="0"/>
                <a:cs typeface="Arial" pitchFamily="34" charset="0"/>
              </a:rPr>
              <a:t>4</a:t>
            </a:r>
            <a:endParaRPr lang="en-US" dirty="0">
              <a:solidFill>
                <a:prstClr val="white"/>
              </a:solidFill>
              <a:latin typeface="Cambria Math" panose="02040503050406030204" pitchFamily="18" charset="0"/>
              <a:ea typeface="Cambria Math" panose="02040503050406030204" pitchFamily="18" charset="0"/>
              <a:cs typeface="Arial" pitchFamily="34" charset="0"/>
            </a:endParaRPr>
          </a:p>
        </p:txBody>
      </p:sp>
      <p:sp>
        <p:nvSpPr>
          <p:cNvPr id="73" name="Rectangle 72"/>
          <p:cNvSpPr/>
          <p:nvPr/>
        </p:nvSpPr>
        <p:spPr>
          <a:xfrm>
            <a:off x="2014041" y="3138332"/>
            <a:ext cx="357790" cy="369332"/>
          </a:xfrm>
          <a:prstGeom prst="rect">
            <a:avLst/>
          </a:prstGeom>
        </p:spPr>
        <p:txBody>
          <a:bodyPr wrap="none">
            <a:spAutoFit/>
          </a:bodyPr>
          <a:lstStyle/>
          <a:p>
            <a:r>
              <a:rPr lang="en-US" dirty="0" smtClean="0">
                <a:solidFill>
                  <a:prstClr val="white"/>
                </a:solidFill>
                <a:latin typeface="Cambria Math" panose="02040503050406030204" pitchFamily="18" charset="0"/>
                <a:ea typeface="Cambria Math" panose="02040503050406030204" pitchFamily="18" charset="0"/>
                <a:cs typeface="Arial" pitchFamily="34" charset="0"/>
              </a:rPr>
              <a:t>×</a:t>
            </a:r>
            <a:endParaRPr lang="en-US" dirty="0">
              <a:solidFill>
                <a:prstClr val="white"/>
              </a:solidFill>
              <a:latin typeface="Cambria Math" panose="02040503050406030204" pitchFamily="18" charset="0"/>
              <a:ea typeface="Cambria Math" panose="02040503050406030204" pitchFamily="18" charset="0"/>
              <a:cs typeface="Arial" pitchFamily="34" charset="0"/>
            </a:endParaRPr>
          </a:p>
        </p:txBody>
      </p:sp>
      <p:cxnSp>
        <p:nvCxnSpPr>
          <p:cNvPr id="5" name="Straight Connector 4"/>
          <p:cNvCxnSpPr/>
          <p:nvPr/>
        </p:nvCxnSpPr>
        <p:spPr>
          <a:xfrm>
            <a:off x="2014041" y="3507664"/>
            <a:ext cx="754408"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77" name="Rectangle 76"/>
          <p:cNvSpPr/>
          <p:nvPr/>
        </p:nvSpPr>
        <p:spPr>
          <a:xfrm>
            <a:off x="2332605" y="2635956"/>
            <a:ext cx="324525" cy="307777"/>
          </a:xfrm>
          <a:prstGeom prst="rect">
            <a:avLst/>
          </a:prstGeom>
        </p:spPr>
        <p:txBody>
          <a:bodyPr wrap="square">
            <a:spAutoFit/>
          </a:bodyPr>
          <a:lstStyle/>
          <a:p>
            <a:r>
              <a:rPr lang="en-US" sz="1400" dirty="0" smtClean="0">
                <a:solidFill>
                  <a:srgbClr val="FFFF00"/>
                </a:solidFill>
                <a:latin typeface="Cambria Math" panose="02040503050406030204" pitchFamily="18" charset="0"/>
                <a:ea typeface="Cambria Math" panose="02040503050406030204" pitchFamily="18" charset="0"/>
                <a:cs typeface="Arial" pitchFamily="34" charset="0"/>
              </a:rPr>
              <a:t>2</a:t>
            </a:r>
            <a:endParaRPr lang="en-US" sz="1400" dirty="0">
              <a:solidFill>
                <a:srgbClr val="FFFF00"/>
              </a:solidFill>
              <a:latin typeface="Cambria Math" panose="02040503050406030204" pitchFamily="18" charset="0"/>
              <a:ea typeface="Cambria Math" panose="02040503050406030204" pitchFamily="18" charset="0"/>
              <a:cs typeface="Arial" pitchFamily="34" charset="0"/>
            </a:endParaRPr>
          </a:p>
        </p:txBody>
      </p:sp>
      <p:sp>
        <p:nvSpPr>
          <p:cNvPr id="79" name="Rectangle 78"/>
          <p:cNvSpPr/>
          <p:nvPr/>
        </p:nvSpPr>
        <p:spPr>
          <a:xfrm>
            <a:off x="2086121" y="2579329"/>
            <a:ext cx="324525" cy="307777"/>
          </a:xfrm>
          <a:prstGeom prst="rect">
            <a:avLst/>
          </a:prstGeom>
        </p:spPr>
        <p:txBody>
          <a:bodyPr wrap="square">
            <a:spAutoFit/>
          </a:bodyPr>
          <a:lstStyle/>
          <a:p>
            <a:r>
              <a:rPr lang="en-US" sz="1400" dirty="0" smtClean="0">
                <a:solidFill>
                  <a:srgbClr val="FFFF00"/>
                </a:solidFill>
                <a:latin typeface="Cambria Math" panose="02040503050406030204" pitchFamily="18" charset="0"/>
                <a:ea typeface="Cambria Math" panose="02040503050406030204" pitchFamily="18" charset="0"/>
                <a:cs typeface="Arial" pitchFamily="34" charset="0"/>
              </a:rPr>
              <a:t>1</a:t>
            </a:r>
            <a:endParaRPr lang="en-US" sz="1400" dirty="0">
              <a:solidFill>
                <a:srgbClr val="FFFF00"/>
              </a:solidFill>
              <a:latin typeface="Cambria Math" panose="02040503050406030204" pitchFamily="18" charset="0"/>
              <a:ea typeface="Cambria Math" panose="02040503050406030204" pitchFamily="18" charset="0"/>
              <a:cs typeface="Arial" pitchFamily="34" charset="0"/>
            </a:endParaRPr>
          </a:p>
        </p:txBody>
      </p:sp>
      <p:pic>
        <p:nvPicPr>
          <p:cNvPr id="88" name="Picture 2"/>
          <p:cNvPicPr>
            <a:picLocks noChangeAspect="1" noChangeArrowheads="1"/>
          </p:cNvPicPr>
          <p:nvPr/>
        </p:nvPicPr>
        <p:blipFill rotWithShape="1">
          <a:blip r:embed="rId7" cstate="print">
            <a:extLst>
              <a:ext uri="{BEBA8EAE-BF5A-486C-A8C5-ECC9F3942E4B}">
                <a14:imgProps xmlns:a14="http://schemas.microsoft.com/office/drawing/2010/main">
                  <a14:imgLayer r:embed="rId8">
                    <a14:imgEffect>
                      <a14:backgroundRemoval t="0" b="100000" l="0" r="100000">
                        <a14:foregroundMark x1="57400" y1="70615" x2="83500" y2="46627"/>
                        <a14:foregroundMark x1="75500" y1="50525" x2="56800" y2="56522"/>
                      </a14:backgroundRemoval>
                    </a14:imgEffect>
                  </a14:imgLayer>
                </a14:imgProps>
              </a:ext>
              <a:ext uri="{28A0092B-C50C-407E-A947-70E740481C1C}">
                <a14:useLocalDpi xmlns:a14="http://schemas.microsoft.com/office/drawing/2010/main" val="0"/>
              </a:ext>
            </a:extLst>
          </a:blip>
          <a:srcRect l="4799" t="7332" r="1753" b="6906"/>
          <a:stretch/>
        </p:blipFill>
        <p:spPr bwMode="auto">
          <a:xfrm>
            <a:off x="1353322" y="2606235"/>
            <a:ext cx="2722000" cy="17695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9" name="Rectangle 88"/>
          <p:cNvSpPr/>
          <p:nvPr/>
        </p:nvSpPr>
        <p:spPr>
          <a:xfrm>
            <a:off x="2071540" y="2971429"/>
            <a:ext cx="757457" cy="369332"/>
          </a:xfrm>
          <a:prstGeom prst="rect">
            <a:avLst/>
          </a:prstGeom>
        </p:spPr>
        <p:txBody>
          <a:bodyPr wrap="square">
            <a:spAutoFit/>
          </a:bodyPr>
          <a:lstStyle/>
          <a:p>
            <a:r>
              <a:rPr lang="en-US" dirty="0" smtClean="0">
                <a:solidFill>
                  <a:prstClr val="white"/>
                </a:solidFill>
                <a:latin typeface="Cambria Math" panose="02040503050406030204" pitchFamily="18" charset="0"/>
                <a:ea typeface="Cambria Math" panose="02040503050406030204" pitchFamily="18" charset="0"/>
                <a:cs typeface="Arial" pitchFamily="34" charset="0"/>
              </a:rPr>
              <a:t>0.25</a:t>
            </a:r>
            <a:endParaRPr lang="en-US" i="1" dirty="0">
              <a:solidFill>
                <a:prstClr val="white"/>
              </a:solidFill>
              <a:latin typeface="Bookman Old Style" panose="02050604050505020204" pitchFamily="18" charset="0"/>
              <a:ea typeface="Cambria Math" panose="02040503050406030204" pitchFamily="18" charset="0"/>
              <a:cs typeface="Arial" pitchFamily="34" charset="0"/>
            </a:endParaRPr>
          </a:p>
        </p:txBody>
      </p:sp>
      <p:sp>
        <p:nvSpPr>
          <p:cNvPr id="90" name="Rectangle 89"/>
          <p:cNvSpPr/>
          <p:nvPr/>
        </p:nvSpPr>
        <p:spPr>
          <a:xfrm>
            <a:off x="2321005" y="3320610"/>
            <a:ext cx="431944" cy="369332"/>
          </a:xfrm>
          <a:prstGeom prst="rect">
            <a:avLst/>
          </a:prstGeom>
        </p:spPr>
        <p:txBody>
          <a:bodyPr wrap="square">
            <a:spAutoFit/>
          </a:bodyPr>
          <a:lstStyle/>
          <a:p>
            <a:r>
              <a:rPr lang="en-US" dirty="0" smtClean="0">
                <a:solidFill>
                  <a:prstClr val="white"/>
                </a:solidFill>
                <a:latin typeface="Cambria Math" panose="02040503050406030204" pitchFamily="18" charset="0"/>
                <a:ea typeface="Cambria Math" panose="02040503050406030204" pitchFamily="18" charset="0"/>
                <a:cs typeface="Arial" pitchFamily="34" charset="0"/>
              </a:rPr>
              <a:t>3</a:t>
            </a:r>
            <a:endParaRPr lang="en-US" dirty="0">
              <a:solidFill>
                <a:prstClr val="white"/>
              </a:solidFill>
              <a:latin typeface="Cambria Math" panose="02040503050406030204" pitchFamily="18" charset="0"/>
              <a:ea typeface="Cambria Math" panose="02040503050406030204" pitchFamily="18" charset="0"/>
              <a:cs typeface="Arial" pitchFamily="34" charset="0"/>
            </a:endParaRPr>
          </a:p>
        </p:txBody>
      </p:sp>
      <p:sp>
        <p:nvSpPr>
          <p:cNvPr id="91" name="Rectangle 90"/>
          <p:cNvSpPr/>
          <p:nvPr/>
        </p:nvSpPr>
        <p:spPr>
          <a:xfrm>
            <a:off x="1932969" y="3290732"/>
            <a:ext cx="357790" cy="369332"/>
          </a:xfrm>
          <a:prstGeom prst="rect">
            <a:avLst/>
          </a:prstGeom>
        </p:spPr>
        <p:txBody>
          <a:bodyPr wrap="none">
            <a:spAutoFit/>
          </a:bodyPr>
          <a:lstStyle/>
          <a:p>
            <a:r>
              <a:rPr lang="en-US" dirty="0" smtClean="0">
                <a:solidFill>
                  <a:prstClr val="white"/>
                </a:solidFill>
                <a:latin typeface="Cambria Math" panose="02040503050406030204" pitchFamily="18" charset="0"/>
                <a:ea typeface="Cambria Math" panose="02040503050406030204" pitchFamily="18" charset="0"/>
                <a:cs typeface="Arial" pitchFamily="34" charset="0"/>
              </a:rPr>
              <a:t>×</a:t>
            </a:r>
            <a:endParaRPr lang="en-US" dirty="0">
              <a:solidFill>
                <a:prstClr val="white"/>
              </a:solidFill>
              <a:latin typeface="Cambria Math" panose="02040503050406030204" pitchFamily="18" charset="0"/>
              <a:ea typeface="Cambria Math" panose="02040503050406030204" pitchFamily="18" charset="0"/>
              <a:cs typeface="Arial" pitchFamily="34" charset="0"/>
            </a:endParaRPr>
          </a:p>
        </p:txBody>
      </p:sp>
      <p:cxnSp>
        <p:nvCxnSpPr>
          <p:cNvPr id="92" name="Straight Connector 91"/>
          <p:cNvCxnSpPr/>
          <p:nvPr/>
        </p:nvCxnSpPr>
        <p:spPr>
          <a:xfrm>
            <a:off x="1932969" y="3660064"/>
            <a:ext cx="754408"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93" name="Rectangle 92"/>
          <p:cNvSpPr/>
          <p:nvPr/>
        </p:nvSpPr>
        <p:spPr>
          <a:xfrm>
            <a:off x="2433400" y="3631286"/>
            <a:ext cx="324525" cy="369332"/>
          </a:xfrm>
          <a:prstGeom prst="rect">
            <a:avLst/>
          </a:prstGeom>
        </p:spPr>
        <p:txBody>
          <a:bodyPr wrap="square">
            <a:spAutoFit/>
          </a:bodyPr>
          <a:lstStyle/>
          <a:p>
            <a:r>
              <a:rPr lang="en-US" dirty="0" smtClean="0">
                <a:solidFill>
                  <a:prstClr val="white"/>
                </a:solidFill>
                <a:latin typeface="Cambria Math" panose="02040503050406030204" pitchFamily="18" charset="0"/>
                <a:ea typeface="Cambria Math" panose="02040503050406030204" pitchFamily="18" charset="0"/>
                <a:cs typeface="Arial" pitchFamily="34" charset="0"/>
              </a:rPr>
              <a:t>5</a:t>
            </a:r>
            <a:endParaRPr lang="en-US" dirty="0">
              <a:solidFill>
                <a:prstClr val="white"/>
              </a:solidFill>
              <a:latin typeface="Cambria Math" panose="02040503050406030204" pitchFamily="18" charset="0"/>
              <a:ea typeface="Cambria Math" panose="02040503050406030204" pitchFamily="18" charset="0"/>
              <a:cs typeface="Arial" pitchFamily="34" charset="0"/>
            </a:endParaRPr>
          </a:p>
        </p:txBody>
      </p:sp>
      <p:sp>
        <p:nvSpPr>
          <p:cNvPr id="94" name="Rectangle 93"/>
          <p:cNvSpPr/>
          <p:nvPr/>
        </p:nvSpPr>
        <p:spPr>
          <a:xfrm>
            <a:off x="2251515" y="2788377"/>
            <a:ext cx="324525" cy="307777"/>
          </a:xfrm>
          <a:prstGeom prst="rect">
            <a:avLst/>
          </a:prstGeom>
        </p:spPr>
        <p:txBody>
          <a:bodyPr wrap="square">
            <a:spAutoFit/>
          </a:bodyPr>
          <a:lstStyle/>
          <a:p>
            <a:r>
              <a:rPr lang="en-US" sz="1400" dirty="0" smtClean="0">
                <a:solidFill>
                  <a:srgbClr val="FFFF00"/>
                </a:solidFill>
                <a:latin typeface="Cambria Math" panose="02040503050406030204" pitchFamily="18" charset="0"/>
                <a:ea typeface="Cambria Math" panose="02040503050406030204" pitchFamily="18" charset="0"/>
                <a:cs typeface="Arial" pitchFamily="34" charset="0"/>
              </a:rPr>
              <a:t>1</a:t>
            </a:r>
            <a:endParaRPr lang="en-US" sz="1400" dirty="0">
              <a:solidFill>
                <a:srgbClr val="FFFF00"/>
              </a:solidFill>
              <a:latin typeface="Cambria Math" panose="02040503050406030204" pitchFamily="18" charset="0"/>
              <a:ea typeface="Cambria Math" panose="02040503050406030204" pitchFamily="18" charset="0"/>
              <a:cs typeface="Arial" pitchFamily="34" charset="0"/>
            </a:endParaRPr>
          </a:p>
        </p:txBody>
      </p:sp>
      <p:sp>
        <p:nvSpPr>
          <p:cNvPr id="95" name="Rectangle 94"/>
          <p:cNvSpPr/>
          <p:nvPr/>
        </p:nvSpPr>
        <p:spPr>
          <a:xfrm>
            <a:off x="2253824" y="3631286"/>
            <a:ext cx="324525" cy="369332"/>
          </a:xfrm>
          <a:prstGeom prst="rect">
            <a:avLst/>
          </a:prstGeom>
        </p:spPr>
        <p:txBody>
          <a:bodyPr wrap="square">
            <a:spAutoFit/>
          </a:bodyPr>
          <a:lstStyle/>
          <a:p>
            <a:r>
              <a:rPr lang="en-US" dirty="0">
                <a:solidFill>
                  <a:prstClr val="white"/>
                </a:solidFill>
                <a:latin typeface="Cambria Math" panose="02040503050406030204" pitchFamily="18" charset="0"/>
                <a:ea typeface="Cambria Math" panose="02040503050406030204" pitchFamily="18" charset="0"/>
                <a:cs typeface="Arial" pitchFamily="34" charset="0"/>
              </a:rPr>
              <a:t>7</a:t>
            </a:r>
          </a:p>
        </p:txBody>
      </p:sp>
      <p:sp>
        <p:nvSpPr>
          <p:cNvPr id="97" name="Rectangle 96"/>
          <p:cNvSpPr/>
          <p:nvPr/>
        </p:nvSpPr>
        <p:spPr>
          <a:xfrm>
            <a:off x="2026050" y="3631286"/>
            <a:ext cx="324525" cy="369332"/>
          </a:xfrm>
          <a:prstGeom prst="rect">
            <a:avLst/>
          </a:prstGeom>
        </p:spPr>
        <p:txBody>
          <a:bodyPr wrap="square">
            <a:spAutoFit/>
          </a:bodyPr>
          <a:lstStyle/>
          <a:p>
            <a:r>
              <a:rPr lang="en-US" dirty="0" smtClean="0">
                <a:solidFill>
                  <a:prstClr val="white"/>
                </a:solidFill>
                <a:latin typeface="Cambria Math" panose="02040503050406030204" pitchFamily="18" charset="0"/>
                <a:ea typeface="Cambria Math" panose="02040503050406030204" pitchFamily="18" charset="0"/>
                <a:cs typeface="Arial" pitchFamily="34" charset="0"/>
              </a:rPr>
              <a:t>0</a:t>
            </a:r>
            <a:endParaRPr lang="en-US" dirty="0">
              <a:solidFill>
                <a:prstClr val="white"/>
              </a:solidFill>
              <a:latin typeface="Cambria Math" panose="02040503050406030204" pitchFamily="18" charset="0"/>
              <a:ea typeface="Cambria Math" panose="02040503050406030204" pitchFamily="18" charset="0"/>
              <a:cs typeface="Arial" pitchFamily="34" charset="0"/>
            </a:endParaRPr>
          </a:p>
        </p:txBody>
      </p:sp>
      <p:sp>
        <p:nvSpPr>
          <p:cNvPr id="98" name="Rectangle 97"/>
          <p:cNvSpPr/>
          <p:nvPr/>
        </p:nvSpPr>
        <p:spPr>
          <a:xfrm>
            <a:off x="2174656" y="3651030"/>
            <a:ext cx="324525" cy="307777"/>
          </a:xfrm>
          <a:prstGeom prst="rect">
            <a:avLst/>
          </a:prstGeom>
        </p:spPr>
        <p:txBody>
          <a:bodyPr wrap="square">
            <a:spAutoFit/>
          </a:bodyPr>
          <a:lstStyle/>
          <a:p>
            <a:r>
              <a:rPr lang="en-US" sz="1400" dirty="0" smtClean="0">
                <a:solidFill>
                  <a:srgbClr val="FFFF00"/>
                </a:solidFill>
                <a:latin typeface="Cambria Math" panose="02040503050406030204" pitchFamily="18" charset="0"/>
                <a:ea typeface="Cambria Math" panose="02040503050406030204" pitchFamily="18" charset="0"/>
                <a:cs typeface="Arial" pitchFamily="34" charset="0"/>
              </a:rPr>
              <a:t>.</a:t>
            </a:r>
            <a:endParaRPr lang="en-US" sz="1400" dirty="0">
              <a:solidFill>
                <a:srgbClr val="FFFF00"/>
              </a:solidFill>
              <a:latin typeface="Cambria Math" panose="02040503050406030204" pitchFamily="18" charset="0"/>
              <a:ea typeface="Cambria Math" panose="02040503050406030204" pitchFamily="18" charset="0"/>
              <a:cs typeface="Arial" pitchFamily="34" charset="0"/>
            </a:endParaRPr>
          </a:p>
        </p:txBody>
      </p:sp>
      <p:pic>
        <p:nvPicPr>
          <p:cNvPr id="101" name="Picture 2"/>
          <p:cNvPicPr>
            <a:picLocks noChangeAspect="1" noChangeArrowheads="1"/>
          </p:cNvPicPr>
          <p:nvPr/>
        </p:nvPicPr>
        <p:blipFill rotWithShape="1">
          <a:blip r:embed="rId7" cstate="print">
            <a:extLst>
              <a:ext uri="{BEBA8EAE-BF5A-486C-A8C5-ECC9F3942E4B}">
                <a14:imgProps xmlns:a14="http://schemas.microsoft.com/office/drawing/2010/main">
                  <a14:imgLayer r:embed="rId8">
                    <a14:imgEffect>
                      <a14:backgroundRemoval t="0" b="100000" l="0" r="100000">
                        <a14:foregroundMark x1="57400" y1="70615" x2="83500" y2="46627"/>
                        <a14:foregroundMark x1="75500" y1="50525" x2="56800" y2="56522"/>
                      </a14:backgroundRemoval>
                    </a14:imgEffect>
                  </a14:imgLayer>
                </a14:imgProps>
              </a:ext>
              <a:ext uri="{28A0092B-C50C-407E-A947-70E740481C1C}">
                <a14:useLocalDpi xmlns:a14="http://schemas.microsoft.com/office/drawing/2010/main" val="0"/>
              </a:ext>
            </a:extLst>
          </a:blip>
          <a:srcRect l="4799" t="7332" r="1753" b="6906"/>
          <a:stretch/>
        </p:blipFill>
        <p:spPr bwMode="auto">
          <a:xfrm>
            <a:off x="1380477" y="2817927"/>
            <a:ext cx="2722000" cy="17695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0" name="Rectangle 119"/>
          <p:cNvSpPr/>
          <p:nvPr/>
        </p:nvSpPr>
        <p:spPr>
          <a:xfrm>
            <a:off x="2098710" y="3183121"/>
            <a:ext cx="757457" cy="369332"/>
          </a:xfrm>
          <a:prstGeom prst="rect">
            <a:avLst/>
          </a:prstGeom>
        </p:spPr>
        <p:txBody>
          <a:bodyPr wrap="square">
            <a:spAutoFit/>
          </a:bodyPr>
          <a:lstStyle/>
          <a:p>
            <a:r>
              <a:rPr lang="en-US" dirty="0" smtClean="0">
                <a:solidFill>
                  <a:prstClr val="white"/>
                </a:solidFill>
                <a:latin typeface="Cambria Math" panose="02040503050406030204" pitchFamily="18" charset="0"/>
                <a:ea typeface="Cambria Math" panose="02040503050406030204" pitchFamily="18" charset="0"/>
                <a:cs typeface="Arial" pitchFamily="34" charset="0"/>
              </a:rPr>
              <a:t>0.05</a:t>
            </a:r>
            <a:endParaRPr lang="en-US" i="1" dirty="0">
              <a:solidFill>
                <a:prstClr val="white"/>
              </a:solidFill>
              <a:latin typeface="Bookman Old Style" panose="02050604050505020204" pitchFamily="18" charset="0"/>
              <a:ea typeface="Cambria Math" panose="02040503050406030204" pitchFamily="18" charset="0"/>
              <a:cs typeface="Arial" pitchFamily="34" charset="0"/>
            </a:endParaRPr>
          </a:p>
        </p:txBody>
      </p:sp>
      <p:sp>
        <p:nvSpPr>
          <p:cNvPr id="132" name="Rectangle 131"/>
          <p:cNvSpPr/>
          <p:nvPr/>
        </p:nvSpPr>
        <p:spPr>
          <a:xfrm>
            <a:off x="1960124" y="3502424"/>
            <a:ext cx="357790" cy="369332"/>
          </a:xfrm>
          <a:prstGeom prst="rect">
            <a:avLst/>
          </a:prstGeom>
        </p:spPr>
        <p:txBody>
          <a:bodyPr wrap="none">
            <a:spAutoFit/>
          </a:bodyPr>
          <a:lstStyle/>
          <a:p>
            <a:r>
              <a:rPr lang="en-US" dirty="0" smtClean="0">
                <a:solidFill>
                  <a:prstClr val="white"/>
                </a:solidFill>
                <a:latin typeface="Cambria Math" panose="02040503050406030204" pitchFamily="18" charset="0"/>
                <a:ea typeface="Cambria Math" panose="02040503050406030204" pitchFamily="18" charset="0"/>
                <a:cs typeface="Arial" pitchFamily="34" charset="0"/>
              </a:rPr>
              <a:t>×</a:t>
            </a:r>
            <a:endParaRPr lang="en-US" dirty="0">
              <a:solidFill>
                <a:prstClr val="white"/>
              </a:solidFill>
              <a:latin typeface="Cambria Math" panose="02040503050406030204" pitchFamily="18" charset="0"/>
              <a:ea typeface="Cambria Math" panose="02040503050406030204" pitchFamily="18" charset="0"/>
              <a:cs typeface="Arial" pitchFamily="34" charset="0"/>
            </a:endParaRPr>
          </a:p>
        </p:txBody>
      </p:sp>
      <p:cxnSp>
        <p:nvCxnSpPr>
          <p:cNvPr id="133" name="Straight Connector 132"/>
          <p:cNvCxnSpPr/>
          <p:nvPr/>
        </p:nvCxnSpPr>
        <p:spPr>
          <a:xfrm>
            <a:off x="1960124" y="3871756"/>
            <a:ext cx="754408"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35" name="Rectangle 134"/>
          <p:cNvSpPr/>
          <p:nvPr/>
        </p:nvSpPr>
        <p:spPr>
          <a:xfrm>
            <a:off x="2278698" y="3000069"/>
            <a:ext cx="324525" cy="307777"/>
          </a:xfrm>
          <a:prstGeom prst="rect">
            <a:avLst/>
          </a:prstGeom>
        </p:spPr>
        <p:txBody>
          <a:bodyPr wrap="square">
            <a:spAutoFit/>
          </a:bodyPr>
          <a:lstStyle/>
          <a:p>
            <a:r>
              <a:rPr lang="en-US" sz="1400" dirty="0" smtClean="0">
                <a:solidFill>
                  <a:srgbClr val="FFFF00"/>
                </a:solidFill>
                <a:latin typeface="Cambria Math" panose="02040503050406030204" pitchFamily="18" charset="0"/>
                <a:ea typeface="Cambria Math" panose="02040503050406030204" pitchFamily="18" charset="0"/>
                <a:cs typeface="Arial" pitchFamily="34" charset="0"/>
              </a:rPr>
              <a:t>5</a:t>
            </a:r>
            <a:endParaRPr lang="en-US" sz="1400" dirty="0">
              <a:solidFill>
                <a:srgbClr val="FFFF00"/>
              </a:solidFill>
              <a:latin typeface="Cambria Math" panose="02040503050406030204" pitchFamily="18" charset="0"/>
              <a:ea typeface="Cambria Math" panose="02040503050406030204" pitchFamily="18" charset="0"/>
              <a:cs typeface="Arial" pitchFamily="34" charset="0"/>
            </a:endParaRPr>
          </a:p>
        </p:txBody>
      </p:sp>
      <p:pic>
        <p:nvPicPr>
          <p:cNvPr id="142" name="Picture 2"/>
          <p:cNvPicPr>
            <a:picLocks noChangeAspect="1" noChangeArrowheads="1"/>
          </p:cNvPicPr>
          <p:nvPr/>
        </p:nvPicPr>
        <p:blipFill rotWithShape="1">
          <a:blip r:embed="rId7" cstate="print">
            <a:extLst>
              <a:ext uri="{BEBA8EAE-BF5A-486C-A8C5-ECC9F3942E4B}">
                <a14:imgProps xmlns:a14="http://schemas.microsoft.com/office/drawing/2010/main">
                  <a14:imgLayer r:embed="rId8">
                    <a14:imgEffect>
                      <a14:backgroundRemoval t="0" b="100000" l="0" r="100000">
                        <a14:foregroundMark x1="57400" y1="70615" x2="83500" y2="46627"/>
                        <a14:foregroundMark x1="75500" y1="50525" x2="56800" y2="56522"/>
                      </a14:backgroundRemoval>
                    </a14:imgEffect>
                  </a14:imgLayer>
                </a14:imgProps>
              </a:ext>
              <a:ext uri="{28A0092B-C50C-407E-A947-70E740481C1C}">
                <a14:useLocalDpi xmlns:a14="http://schemas.microsoft.com/office/drawing/2010/main" val="0"/>
              </a:ext>
            </a:extLst>
          </a:blip>
          <a:srcRect l="4799" t="7332" r="1753" b="6906"/>
          <a:stretch/>
        </p:blipFill>
        <p:spPr bwMode="auto">
          <a:xfrm>
            <a:off x="1380477" y="3046548"/>
            <a:ext cx="2722000" cy="17695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43" name="Rectangle 142"/>
          <p:cNvSpPr/>
          <p:nvPr/>
        </p:nvSpPr>
        <p:spPr>
          <a:xfrm>
            <a:off x="2098710" y="3411721"/>
            <a:ext cx="757457" cy="369332"/>
          </a:xfrm>
          <a:prstGeom prst="rect">
            <a:avLst/>
          </a:prstGeom>
        </p:spPr>
        <p:txBody>
          <a:bodyPr wrap="square">
            <a:spAutoFit/>
          </a:bodyPr>
          <a:lstStyle/>
          <a:p>
            <a:r>
              <a:rPr lang="en-US" dirty="0" smtClean="0">
                <a:solidFill>
                  <a:prstClr val="white"/>
                </a:solidFill>
                <a:latin typeface="Cambria Math" panose="02040503050406030204" pitchFamily="18" charset="0"/>
                <a:ea typeface="Cambria Math" panose="02040503050406030204" pitchFamily="18" charset="0"/>
                <a:cs typeface="Arial" pitchFamily="34" charset="0"/>
              </a:rPr>
              <a:t>0.05</a:t>
            </a:r>
            <a:endParaRPr lang="en-US" i="1" dirty="0">
              <a:solidFill>
                <a:prstClr val="white"/>
              </a:solidFill>
              <a:latin typeface="Bookman Old Style" panose="02050604050505020204" pitchFamily="18" charset="0"/>
              <a:ea typeface="Cambria Math" panose="02040503050406030204" pitchFamily="18" charset="0"/>
              <a:cs typeface="Arial" pitchFamily="34" charset="0"/>
            </a:endParaRPr>
          </a:p>
        </p:txBody>
      </p:sp>
      <p:sp>
        <p:nvSpPr>
          <p:cNvPr id="144" name="Rectangle 143"/>
          <p:cNvSpPr/>
          <p:nvPr/>
        </p:nvSpPr>
        <p:spPr>
          <a:xfrm>
            <a:off x="2348160" y="3760902"/>
            <a:ext cx="431944" cy="369332"/>
          </a:xfrm>
          <a:prstGeom prst="rect">
            <a:avLst/>
          </a:prstGeom>
        </p:spPr>
        <p:txBody>
          <a:bodyPr wrap="square">
            <a:spAutoFit/>
          </a:bodyPr>
          <a:lstStyle/>
          <a:p>
            <a:r>
              <a:rPr lang="en-US" dirty="0" smtClean="0">
                <a:solidFill>
                  <a:prstClr val="white"/>
                </a:solidFill>
                <a:latin typeface="Cambria Math" panose="02040503050406030204" pitchFamily="18" charset="0"/>
                <a:ea typeface="Cambria Math" panose="02040503050406030204" pitchFamily="18" charset="0"/>
                <a:cs typeface="Arial" pitchFamily="34" charset="0"/>
              </a:rPr>
              <a:t>9</a:t>
            </a:r>
            <a:endParaRPr lang="en-US" dirty="0">
              <a:solidFill>
                <a:prstClr val="white"/>
              </a:solidFill>
              <a:latin typeface="Cambria Math" panose="02040503050406030204" pitchFamily="18" charset="0"/>
              <a:ea typeface="Cambria Math" panose="02040503050406030204" pitchFamily="18" charset="0"/>
              <a:cs typeface="Arial" pitchFamily="34" charset="0"/>
            </a:endParaRPr>
          </a:p>
        </p:txBody>
      </p:sp>
      <p:sp>
        <p:nvSpPr>
          <p:cNvPr id="145" name="Rectangle 144"/>
          <p:cNvSpPr/>
          <p:nvPr/>
        </p:nvSpPr>
        <p:spPr>
          <a:xfrm>
            <a:off x="1960124" y="3731024"/>
            <a:ext cx="357790" cy="369332"/>
          </a:xfrm>
          <a:prstGeom prst="rect">
            <a:avLst/>
          </a:prstGeom>
        </p:spPr>
        <p:txBody>
          <a:bodyPr wrap="none">
            <a:spAutoFit/>
          </a:bodyPr>
          <a:lstStyle/>
          <a:p>
            <a:r>
              <a:rPr lang="en-US" dirty="0" smtClean="0">
                <a:solidFill>
                  <a:prstClr val="white"/>
                </a:solidFill>
                <a:latin typeface="Cambria Math" panose="02040503050406030204" pitchFamily="18" charset="0"/>
                <a:ea typeface="Cambria Math" panose="02040503050406030204" pitchFamily="18" charset="0"/>
                <a:cs typeface="Arial" pitchFamily="34" charset="0"/>
              </a:rPr>
              <a:t>×</a:t>
            </a:r>
            <a:endParaRPr lang="en-US" dirty="0">
              <a:solidFill>
                <a:prstClr val="white"/>
              </a:solidFill>
              <a:latin typeface="Cambria Math" panose="02040503050406030204" pitchFamily="18" charset="0"/>
              <a:ea typeface="Cambria Math" panose="02040503050406030204" pitchFamily="18" charset="0"/>
              <a:cs typeface="Arial" pitchFamily="34" charset="0"/>
            </a:endParaRPr>
          </a:p>
        </p:txBody>
      </p:sp>
      <p:cxnSp>
        <p:nvCxnSpPr>
          <p:cNvPr id="146" name="Straight Connector 145"/>
          <p:cNvCxnSpPr/>
          <p:nvPr/>
        </p:nvCxnSpPr>
        <p:spPr>
          <a:xfrm>
            <a:off x="1960124" y="4100356"/>
            <a:ext cx="754408"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48" name="Rectangle 147"/>
          <p:cNvSpPr/>
          <p:nvPr/>
        </p:nvSpPr>
        <p:spPr>
          <a:xfrm>
            <a:off x="2460524" y="4071578"/>
            <a:ext cx="324525" cy="369332"/>
          </a:xfrm>
          <a:prstGeom prst="rect">
            <a:avLst/>
          </a:prstGeom>
        </p:spPr>
        <p:txBody>
          <a:bodyPr wrap="square">
            <a:spAutoFit/>
          </a:bodyPr>
          <a:lstStyle/>
          <a:p>
            <a:r>
              <a:rPr lang="en-US" dirty="0" smtClean="0">
                <a:solidFill>
                  <a:prstClr val="white"/>
                </a:solidFill>
                <a:latin typeface="Cambria Math" panose="02040503050406030204" pitchFamily="18" charset="0"/>
                <a:ea typeface="Cambria Math" panose="02040503050406030204" pitchFamily="18" charset="0"/>
                <a:cs typeface="Arial" pitchFamily="34" charset="0"/>
              </a:rPr>
              <a:t>5</a:t>
            </a:r>
            <a:endParaRPr lang="en-US" dirty="0">
              <a:solidFill>
                <a:prstClr val="white"/>
              </a:solidFill>
              <a:latin typeface="Cambria Math" panose="02040503050406030204" pitchFamily="18" charset="0"/>
              <a:ea typeface="Cambria Math" panose="02040503050406030204" pitchFamily="18" charset="0"/>
              <a:cs typeface="Arial" pitchFamily="34" charset="0"/>
            </a:endParaRPr>
          </a:p>
        </p:txBody>
      </p:sp>
      <p:sp>
        <p:nvSpPr>
          <p:cNvPr id="149" name="Rectangle 148"/>
          <p:cNvSpPr/>
          <p:nvPr/>
        </p:nvSpPr>
        <p:spPr>
          <a:xfrm>
            <a:off x="2278698" y="3228648"/>
            <a:ext cx="324525" cy="307777"/>
          </a:xfrm>
          <a:prstGeom prst="rect">
            <a:avLst/>
          </a:prstGeom>
        </p:spPr>
        <p:txBody>
          <a:bodyPr wrap="square">
            <a:spAutoFit/>
          </a:bodyPr>
          <a:lstStyle/>
          <a:p>
            <a:r>
              <a:rPr lang="en-US" sz="1400" dirty="0" smtClean="0">
                <a:solidFill>
                  <a:srgbClr val="FFFF00"/>
                </a:solidFill>
                <a:latin typeface="Cambria Math" panose="02040503050406030204" pitchFamily="18" charset="0"/>
                <a:ea typeface="Cambria Math" panose="02040503050406030204" pitchFamily="18" charset="0"/>
                <a:cs typeface="Arial" pitchFamily="34" charset="0"/>
              </a:rPr>
              <a:t>4</a:t>
            </a:r>
            <a:endParaRPr lang="en-US" sz="1400" dirty="0">
              <a:solidFill>
                <a:srgbClr val="FFFF00"/>
              </a:solidFill>
              <a:latin typeface="Cambria Math" panose="02040503050406030204" pitchFamily="18" charset="0"/>
              <a:ea typeface="Cambria Math" panose="02040503050406030204" pitchFamily="18" charset="0"/>
              <a:cs typeface="Arial" pitchFamily="34" charset="0"/>
            </a:endParaRPr>
          </a:p>
        </p:txBody>
      </p:sp>
      <p:sp>
        <p:nvSpPr>
          <p:cNvPr id="150" name="Rectangle 149"/>
          <p:cNvSpPr/>
          <p:nvPr/>
        </p:nvSpPr>
        <p:spPr>
          <a:xfrm>
            <a:off x="2281007" y="4071578"/>
            <a:ext cx="324525" cy="369332"/>
          </a:xfrm>
          <a:prstGeom prst="rect">
            <a:avLst/>
          </a:prstGeom>
        </p:spPr>
        <p:txBody>
          <a:bodyPr wrap="square">
            <a:spAutoFit/>
          </a:bodyPr>
          <a:lstStyle/>
          <a:p>
            <a:r>
              <a:rPr lang="en-US" dirty="0" smtClean="0">
                <a:solidFill>
                  <a:prstClr val="white"/>
                </a:solidFill>
                <a:latin typeface="Cambria Math" panose="02040503050406030204" pitchFamily="18" charset="0"/>
                <a:ea typeface="Cambria Math" panose="02040503050406030204" pitchFamily="18" charset="0"/>
                <a:cs typeface="Arial" pitchFamily="34" charset="0"/>
              </a:rPr>
              <a:t>4</a:t>
            </a:r>
            <a:endParaRPr lang="en-US" dirty="0">
              <a:solidFill>
                <a:prstClr val="white"/>
              </a:solidFill>
              <a:latin typeface="Cambria Math" panose="02040503050406030204" pitchFamily="18" charset="0"/>
              <a:ea typeface="Cambria Math" panose="02040503050406030204" pitchFamily="18" charset="0"/>
              <a:cs typeface="Arial" pitchFamily="34" charset="0"/>
            </a:endParaRPr>
          </a:p>
        </p:txBody>
      </p:sp>
      <p:sp>
        <p:nvSpPr>
          <p:cNvPr id="152" name="Rectangle 151"/>
          <p:cNvSpPr/>
          <p:nvPr/>
        </p:nvSpPr>
        <p:spPr>
          <a:xfrm>
            <a:off x="2053205" y="4071578"/>
            <a:ext cx="324525" cy="369332"/>
          </a:xfrm>
          <a:prstGeom prst="rect">
            <a:avLst/>
          </a:prstGeom>
        </p:spPr>
        <p:txBody>
          <a:bodyPr wrap="square">
            <a:spAutoFit/>
          </a:bodyPr>
          <a:lstStyle/>
          <a:p>
            <a:r>
              <a:rPr lang="en-US" dirty="0" smtClean="0">
                <a:solidFill>
                  <a:prstClr val="white"/>
                </a:solidFill>
                <a:latin typeface="Cambria Math" panose="02040503050406030204" pitchFamily="18" charset="0"/>
                <a:ea typeface="Cambria Math" panose="02040503050406030204" pitchFamily="18" charset="0"/>
                <a:cs typeface="Arial" pitchFamily="34" charset="0"/>
              </a:rPr>
              <a:t>0</a:t>
            </a:r>
            <a:endParaRPr lang="en-US" dirty="0">
              <a:solidFill>
                <a:prstClr val="white"/>
              </a:solidFill>
              <a:latin typeface="Cambria Math" panose="02040503050406030204" pitchFamily="18" charset="0"/>
              <a:ea typeface="Cambria Math" panose="02040503050406030204" pitchFamily="18" charset="0"/>
              <a:cs typeface="Arial" pitchFamily="34" charset="0"/>
            </a:endParaRPr>
          </a:p>
        </p:txBody>
      </p:sp>
      <p:sp>
        <p:nvSpPr>
          <p:cNvPr id="153" name="Rectangle 152"/>
          <p:cNvSpPr/>
          <p:nvPr/>
        </p:nvSpPr>
        <p:spPr>
          <a:xfrm>
            <a:off x="2201780" y="4091322"/>
            <a:ext cx="324525" cy="307777"/>
          </a:xfrm>
          <a:prstGeom prst="rect">
            <a:avLst/>
          </a:prstGeom>
        </p:spPr>
        <p:txBody>
          <a:bodyPr wrap="square">
            <a:spAutoFit/>
          </a:bodyPr>
          <a:lstStyle/>
          <a:p>
            <a:r>
              <a:rPr lang="en-US" sz="1400" dirty="0" smtClean="0">
                <a:solidFill>
                  <a:srgbClr val="FFFF00"/>
                </a:solidFill>
                <a:latin typeface="Cambria Math" panose="02040503050406030204" pitchFamily="18" charset="0"/>
                <a:ea typeface="Cambria Math" panose="02040503050406030204" pitchFamily="18" charset="0"/>
                <a:cs typeface="Arial" pitchFamily="34" charset="0"/>
              </a:rPr>
              <a:t>.</a:t>
            </a:r>
            <a:endParaRPr lang="en-US" sz="1400" dirty="0">
              <a:solidFill>
                <a:srgbClr val="FFFF00"/>
              </a:solidFill>
              <a:latin typeface="Cambria Math" panose="02040503050406030204" pitchFamily="18" charset="0"/>
              <a:ea typeface="Cambria Math" panose="02040503050406030204" pitchFamily="18" charset="0"/>
              <a:cs typeface="Arial" pitchFamily="34" charset="0"/>
            </a:endParaRPr>
          </a:p>
        </p:txBody>
      </p:sp>
      <p:sp>
        <p:nvSpPr>
          <p:cNvPr id="185" name="Rounded Rectangle 184"/>
          <p:cNvSpPr/>
          <p:nvPr/>
        </p:nvSpPr>
        <p:spPr>
          <a:xfrm>
            <a:off x="2055796" y="3889880"/>
            <a:ext cx="631593" cy="278667"/>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31" name="Rectangle 130"/>
          <p:cNvSpPr/>
          <p:nvPr/>
        </p:nvSpPr>
        <p:spPr>
          <a:xfrm>
            <a:off x="2250068" y="3532302"/>
            <a:ext cx="561904" cy="369332"/>
          </a:xfrm>
          <a:prstGeom prst="rect">
            <a:avLst/>
          </a:prstGeom>
        </p:spPr>
        <p:txBody>
          <a:bodyPr wrap="square">
            <a:spAutoFit/>
          </a:bodyPr>
          <a:lstStyle/>
          <a:p>
            <a:r>
              <a:rPr lang="en-US" dirty="0" smtClean="0">
                <a:solidFill>
                  <a:prstClr val="white"/>
                </a:solidFill>
                <a:latin typeface="Cambria Math" panose="02040503050406030204" pitchFamily="18" charset="0"/>
                <a:ea typeface="Cambria Math" panose="02040503050406030204" pitchFamily="18" charset="0"/>
                <a:cs typeface="Arial" pitchFamily="34" charset="0"/>
              </a:rPr>
              <a:t>10</a:t>
            </a:r>
            <a:endParaRPr lang="en-US" dirty="0">
              <a:solidFill>
                <a:prstClr val="white"/>
              </a:solidFill>
              <a:latin typeface="Cambria Math" panose="02040503050406030204" pitchFamily="18" charset="0"/>
              <a:ea typeface="Cambria Math" panose="02040503050406030204" pitchFamily="18" charset="0"/>
              <a:cs typeface="Arial" pitchFamily="34" charset="0"/>
            </a:endParaRPr>
          </a:p>
        </p:txBody>
      </p:sp>
      <p:sp>
        <p:nvSpPr>
          <p:cNvPr id="134" name="Rectangle 133"/>
          <p:cNvSpPr/>
          <p:nvPr/>
        </p:nvSpPr>
        <p:spPr>
          <a:xfrm>
            <a:off x="2460524" y="3842978"/>
            <a:ext cx="324525" cy="369332"/>
          </a:xfrm>
          <a:prstGeom prst="rect">
            <a:avLst/>
          </a:prstGeom>
        </p:spPr>
        <p:txBody>
          <a:bodyPr wrap="square">
            <a:spAutoFit/>
          </a:bodyPr>
          <a:lstStyle/>
          <a:p>
            <a:r>
              <a:rPr lang="en-US" dirty="0" smtClean="0">
                <a:solidFill>
                  <a:prstClr val="white"/>
                </a:solidFill>
                <a:latin typeface="Cambria Math" panose="02040503050406030204" pitchFamily="18" charset="0"/>
                <a:ea typeface="Cambria Math" panose="02040503050406030204" pitchFamily="18" charset="0"/>
                <a:cs typeface="Arial" pitchFamily="34" charset="0"/>
              </a:rPr>
              <a:t>0</a:t>
            </a:r>
            <a:endParaRPr lang="en-US" dirty="0">
              <a:solidFill>
                <a:prstClr val="white"/>
              </a:solidFill>
              <a:latin typeface="Cambria Math" panose="02040503050406030204" pitchFamily="18" charset="0"/>
              <a:ea typeface="Cambria Math" panose="02040503050406030204" pitchFamily="18" charset="0"/>
              <a:cs typeface="Arial" pitchFamily="34" charset="0"/>
            </a:endParaRPr>
          </a:p>
        </p:txBody>
      </p:sp>
      <p:sp>
        <p:nvSpPr>
          <p:cNvPr id="136" name="Rectangle 135"/>
          <p:cNvSpPr/>
          <p:nvPr/>
        </p:nvSpPr>
        <p:spPr>
          <a:xfrm>
            <a:off x="2281007" y="3842978"/>
            <a:ext cx="324525" cy="369332"/>
          </a:xfrm>
          <a:prstGeom prst="rect">
            <a:avLst/>
          </a:prstGeom>
        </p:spPr>
        <p:txBody>
          <a:bodyPr wrap="square">
            <a:spAutoFit/>
          </a:bodyPr>
          <a:lstStyle/>
          <a:p>
            <a:r>
              <a:rPr lang="en-US" dirty="0" smtClean="0">
                <a:solidFill>
                  <a:prstClr val="white"/>
                </a:solidFill>
                <a:latin typeface="Cambria Math" panose="02040503050406030204" pitchFamily="18" charset="0"/>
                <a:ea typeface="Cambria Math" panose="02040503050406030204" pitchFamily="18" charset="0"/>
                <a:cs typeface="Arial" pitchFamily="34" charset="0"/>
              </a:rPr>
              <a:t>5</a:t>
            </a:r>
            <a:endParaRPr lang="en-US" dirty="0">
              <a:solidFill>
                <a:prstClr val="white"/>
              </a:solidFill>
              <a:latin typeface="Cambria Math" panose="02040503050406030204" pitchFamily="18" charset="0"/>
              <a:ea typeface="Cambria Math" panose="02040503050406030204" pitchFamily="18" charset="0"/>
              <a:cs typeface="Arial" pitchFamily="34" charset="0"/>
            </a:endParaRPr>
          </a:p>
        </p:txBody>
      </p:sp>
      <p:sp>
        <p:nvSpPr>
          <p:cNvPr id="138" name="Rectangle 137"/>
          <p:cNvSpPr/>
          <p:nvPr/>
        </p:nvSpPr>
        <p:spPr>
          <a:xfrm>
            <a:off x="2053205" y="3842978"/>
            <a:ext cx="324525" cy="369332"/>
          </a:xfrm>
          <a:prstGeom prst="rect">
            <a:avLst/>
          </a:prstGeom>
        </p:spPr>
        <p:txBody>
          <a:bodyPr wrap="square">
            <a:spAutoFit/>
          </a:bodyPr>
          <a:lstStyle/>
          <a:p>
            <a:r>
              <a:rPr lang="en-US" dirty="0" smtClean="0">
                <a:solidFill>
                  <a:prstClr val="white"/>
                </a:solidFill>
                <a:latin typeface="Cambria Math" panose="02040503050406030204" pitchFamily="18" charset="0"/>
                <a:ea typeface="Cambria Math" panose="02040503050406030204" pitchFamily="18" charset="0"/>
                <a:cs typeface="Arial" pitchFamily="34" charset="0"/>
              </a:rPr>
              <a:t>0</a:t>
            </a:r>
            <a:endParaRPr lang="en-US" dirty="0">
              <a:solidFill>
                <a:prstClr val="white"/>
              </a:solidFill>
              <a:latin typeface="Cambria Math" panose="02040503050406030204" pitchFamily="18" charset="0"/>
              <a:ea typeface="Cambria Math" panose="02040503050406030204" pitchFamily="18" charset="0"/>
              <a:cs typeface="Arial" pitchFamily="34" charset="0"/>
            </a:endParaRPr>
          </a:p>
        </p:txBody>
      </p:sp>
      <p:sp>
        <p:nvSpPr>
          <p:cNvPr id="139" name="Rectangle 138"/>
          <p:cNvSpPr/>
          <p:nvPr/>
        </p:nvSpPr>
        <p:spPr>
          <a:xfrm>
            <a:off x="2201780" y="3862722"/>
            <a:ext cx="324525" cy="307777"/>
          </a:xfrm>
          <a:prstGeom prst="rect">
            <a:avLst/>
          </a:prstGeom>
        </p:spPr>
        <p:txBody>
          <a:bodyPr wrap="square">
            <a:spAutoFit/>
          </a:bodyPr>
          <a:lstStyle/>
          <a:p>
            <a:r>
              <a:rPr lang="en-US" sz="1400" dirty="0" smtClean="0">
                <a:solidFill>
                  <a:srgbClr val="FFFF00"/>
                </a:solidFill>
                <a:latin typeface="Cambria Math" panose="02040503050406030204" pitchFamily="18" charset="0"/>
                <a:ea typeface="Cambria Math" panose="02040503050406030204" pitchFamily="18" charset="0"/>
                <a:cs typeface="Arial" pitchFamily="34" charset="0"/>
              </a:rPr>
              <a:t>.</a:t>
            </a:r>
            <a:endParaRPr lang="en-US" sz="1400" dirty="0">
              <a:solidFill>
                <a:srgbClr val="FFFF00"/>
              </a:solidFill>
              <a:latin typeface="Cambria Math" panose="02040503050406030204" pitchFamily="18" charset="0"/>
              <a:ea typeface="Cambria Math" panose="02040503050406030204" pitchFamily="18" charset="0"/>
              <a:cs typeface="Arial" pitchFamily="34" charset="0"/>
            </a:endParaRPr>
          </a:p>
        </p:txBody>
      </p:sp>
      <p:sp>
        <p:nvSpPr>
          <p:cNvPr id="189" name="Rounded Rectangle 188"/>
          <p:cNvSpPr/>
          <p:nvPr/>
        </p:nvSpPr>
        <p:spPr>
          <a:xfrm>
            <a:off x="2183426" y="3507685"/>
            <a:ext cx="533541" cy="278667"/>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6" name="Rectangle 75"/>
          <p:cNvSpPr/>
          <p:nvPr/>
        </p:nvSpPr>
        <p:spPr>
          <a:xfrm>
            <a:off x="2514444" y="3478886"/>
            <a:ext cx="324525" cy="369332"/>
          </a:xfrm>
          <a:prstGeom prst="rect">
            <a:avLst/>
          </a:prstGeom>
        </p:spPr>
        <p:txBody>
          <a:bodyPr wrap="square">
            <a:spAutoFit/>
          </a:bodyPr>
          <a:lstStyle/>
          <a:p>
            <a:r>
              <a:rPr lang="en-US" dirty="0" smtClean="0">
                <a:solidFill>
                  <a:prstClr val="white"/>
                </a:solidFill>
                <a:latin typeface="Cambria Math" panose="02040503050406030204" pitchFamily="18" charset="0"/>
                <a:ea typeface="Cambria Math" panose="02040503050406030204" pitchFamily="18" charset="0"/>
                <a:cs typeface="Arial" pitchFamily="34" charset="0"/>
              </a:rPr>
              <a:t>0</a:t>
            </a:r>
            <a:endParaRPr lang="en-US" dirty="0">
              <a:solidFill>
                <a:prstClr val="white"/>
              </a:solidFill>
              <a:latin typeface="Cambria Math" panose="02040503050406030204" pitchFamily="18" charset="0"/>
              <a:ea typeface="Cambria Math" panose="02040503050406030204" pitchFamily="18" charset="0"/>
              <a:cs typeface="Arial" pitchFamily="34" charset="0"/>
            </a:endParaRPr>
          </a:p>
        </p:txBody>
      </p:sp>
      <p:sp>
        <p:nvSpPr>
          <p:cNvPr id="78" name="Rectangle 77"/>
          <p:cNvSpPr/>
          <p:nvPr/>
        </p:nvSpPr>
        <p:spPr>
          <a:xfrm>
            <a:off x="2334914" y="3478886"/>
            <a:ext cx="324525" cy="369332"/>
          </a:xfrm>
          <a:prstGeom prst="rect">
            <a:avLst/>
          </a:prstGeom>
        </p:spPr>
        <p:txBody>
          <a:bodyPr wrap="square">
            <a:spAutoFit/>
          </a:bodyPr>
          <a:lstStyle/>
          <a:p>
            <a:r>
              <a:rPr lang="en-US" dirty="0" smtClean="0">
                <a:solidFill>
                  <a:prstClr val="white"/>
                </a:solidFill>
                <a:latin typeface="Cambria Math" panose="02040503050406030204" pitchFamily="18" charset="0"/>
                <a:ea typeface="Cambria Math" panose="02040503050406030204" pitchFamily="18" charset="0"/>
                <a:cs typeface="Arial" pitchFamily="34" charset="0"/>
              </a:rPr>
              <a:t>0</a:t>
            </a:r>
            <a:endParaRPr lang="en-US" dirty="0">
              <a:solidFill>
                <a:prstClr val="white"/>
              </a:solidFill>
              <a:latin typeface="Cambria Math" panose="02040503050406030204" pitchFamily="18" charset="0"/>
              <a:ea typeface="Cambria Math" panose="02040503050406030204" pitchFamily="18" charset="0"/>
              <a:cs typeface="Arial" pitchFamily="34" charset="0"/>
            </a:endParaRPr>
          </a:p>
        </p:txBody>
      </p:sp>
      <p:sp>
        <p:nvSpPr>
          <p:cNvPr id="80" name="Rectangle 79"/>
          <p:cNvSpPr/>
          <p:nvPr/>
        </p:nvSpPr>
        <p:spPr>
          <a:xfrm>
            <a:off x="2107122" y="3478886"/>
            <a:ext cx="324525" cy="369332"/>
          </a:xfrm>
          <a:prstGeom prst="rect">
            <a:avLst/>
          </a:prstGeom>
        </p:spPr>
        <p:txBody>
          <a:bodyPr wrap="square">
            <a:spAutoFit/>
          </a:bodyPr>
          <a:lstStyle/>
          <a:p>
            <a:r>
              <a:rPr lang="en-US" dirty="0" smtClean="0">
                <a:solidFill>
                  <a:prstClr val="white"/>
                </a:solidFill>
                <a:latin typeface="Cambria Math" panose="02040503050406030204" pitchFamily="18" charset="0"/>
                <a:ea typeface="Cambria Math" panose="02040503050406030204" pitchFamily="18" charset="0"/>
                <a:cs typeface="Arial" pitchFamily="34" charset="0"/>
              </a:rPr>
              <a:t>1</a:t>
            </a:r>
            <a:endParaRPr lang="en-US" dirty="0">
              <a:solidFill>
                <a:prstClr val="white"/>
              </a:solidFill>
              <a:latin typeface="Cambria Math" panose="02040503050406030204" pitchFamily="18" charset="0"/>
              <a:ea typeface="Cambria Math" panose="02040503050406030204" pitchFamily="18" charset="0"/>
              <a:cs typeface="Arial" pitchFamily="34" charset="0"/>
            </a:endParaRPr>
          </a:p>
        </p:txBody>
      </p:sp>
      <p:sp>
        <p:nvSpPr>
          <p:cNvPr id="84" name="Rectangle 83"/>
          <p:cNvSpPr/>
          <p:nvPr/>
        </p:nvSpPr>
        <p:spPr>
          <a:xfrm>
            <a:off x="2255700" y="3498630"/>
            <a:ext cx="324525" cy="307777"/>
          </a:xfrm>
          <a:prstGeom prst="rect">
            <a:avLst/>
          </a:prstGeom>
        </p:spPr>
        <p:txBody>
          <a:bodyPr wrap="square">
            <a:spAutoFit/>
          </a:bodyPr>
          <a:lstStyle/>
          <a:p>
            <a:r>
              <a:rPr lang="en-US" sz="1400" dirty="0" smtClean="0">
                <a:solidFill>
                  <a:srgbClr val="FFFF00"/>
                </a:solidFill>
                <a:latin typeface="Cambria Math" panose="02040503050406030204" pitchFamily="18" charset="0"/>
                <a:ea typeface="Cambria Math" panose="02040503050406030204" pitchFamily="18" charset="0"/>
                <a:cs typeface="Arial" pitchFamily="34" charset="0"/>
              </a:rPr>
              <a:t>.</a:t>
            </a:r>
            <a:endParaRPr lang="en-US" sz="1400" dirty="0">
              <a:solidFill>
                <a:srgbClr val="FFFF00"/>
              </a:solidFill>
              <a:latin typeface="Cambria Math" panose="02040503050406030204" pitchFamily="18" charset="0"/>
              <a:ea typeface="Cambria Math" panose="02040503050406030204" pitchFamily="18" charset="0"/>
              <a:cs typeface="Arial" pitchFamily="34" charset="0"/>
            </a:endParaRPr>
          </a:p>
        </p:txBody>
      </p:sp>
    </p:spTree>
    <p:extLst>
      <p:ext uri="{BB962C8B-B14F-4D97-AF65-F5344CB8AC3E}">
        <p14:creationId xmlns:p14="http://schemas.microsoft.com/office/powerpoint/2010/main" val="30787982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64"/>
                                        </p:tgtEl>
                                        <p:attrNameLst>
                                          <p:attrName>style.visibility</p:attrName>
                                        </p:attrNameLst>
                                      </p:cBhvr>
                                      <p:to>
                                        <p:strVal val="visible"/>
                                      </p:to>
                                    </p:set>
                                    <p:animEffect transition="in" filter="fade">
                                      <p:cBhvr>
                                        <p:cTn id="31" dur="500"/>
                                        <p:tgtEl>
                                          <p:spTgt spid="64"/>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xit" presetSubtype="0" fill="hold" nodeType="clickEffect">
                                  <p:stCondLst>
                                    <p:cond delay="0"/>
                                  </p:stCondLst>
                                  <p:childTnLst>
                                    <p:set>
                                      <p:cBhvr>
                                        <p:cTn id="35" dur="1" fill="hold">
                                          <p:stCondLst>
                                            <p:cond delay="0"/>
                                          </p:stCondLst>
                                        </p:cTn>
                                        <p:tgtEl>
                                          <p:spTgt spid="64"/>
                                        </p:tgtEl>
                                        <p:attrNameLst>
                                          <p:attrName>style.visibility</p:attrName>
                                        </p:attrNameLst>
                                      </p:cBhvr>
                                      <p:to>
                                        <p:strVal val="hidden"/>
                                      </p:to>
                                    </p:se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83"/>
                                        </p:tgtEl>
                                        <p:attrNameLst>
                                          <p:attrName>style.visibility</p:attrName>
                                        </p:attrNameLst>
                                      </p:cBhvr>
                                      <p:to>
                                        <p:strVal val="visible"/>
                                      </p:to>
                                    </p:set>
                                    <p:animEffect transition="in" filter="wipe(left)">
                                      <p:cBhvr>
                                        <p:cTn id="40" dur="500"/>
                                        <p:tgtEl>
                                          <p:spTgt spid="83"/>
                                        </p:tgtEl>
                                      </p:cBhvr>
                                    </p:animEffec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14"/>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06"/>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08"/>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107"/>
                                        </p:tgtEl>
                                        <p:attrNameLst>
                                          <p:attrName>style.visibility</p:attrName>
                                        </p:attrNameLst>
                                      </p:cBhvr>
                                      <p:to>
                                        <p:strVal val="visible"/>
                                      </p:to>
                                    </p:set>
                                  </p:childTnLst>
                                </p:cTn>
                              </p:par>
                              <p:par>
                                <p:cTn id="57" presetID="1" presetClass="exit" presetSubtype="0" fill="hold" grpId="1" nodeType="withEffect">
                                  <p:stCondLst>
                                    <p:cond delay="0"/>
                                  </p:stCondLst>
                                  <p:childTnLst>
                                    <p:set>
                                      <p:cBhvr>
                                        <p:cTn id="58" dur="1" fill="hold">
                                          <p:stCondLst>
                                            <p:cond delay="0"/>
                                          </p:stCondLst>
                                        </p:cTn>
                                        <p:tgtEl>
                                          <p:spTgt spid="83"/>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22" presetClass="entr" presetSubtype="8" fill="hold" grpId="0" nodeType="clickEffect">
                                  <p:stCondLst>
                                    <p:cond delay="0"/>
                                  </p:stCondLst>
                                  <p:childTnLst>
                                    <p:set>
                                      <p:cBhvr>
                                        <p:cTn id="62" dur="1" fill="hold">
                                          <p:stCondLst>
                                            <p:cond delay="0"/>
                                          </p:stCondLst>
                                        </p:cTn>
                                        <p:tgtEl>
                                          <p:spTgt spid="105"/>
                                        </p:tgtEl>
                                        <p:attrNameLst>
                                          <p:attrName>style.visibility</p:attrName>
                                        </p:attrNameLst>
                                      </p:cBhvr>
                                      <p:to>
                                        <p:strVal val="visible"/>
                                      </p:to>
                                    </p:set>
                                    <p:animEffect transition="in" filter="wipe(left)">
                                      <p:cBhvr>
                                        <p:cTn id="63" dur="500"/>
                                        <p:tgtEl>
                                          <p:spTgt spid="105"/>
                                        </p:tgtEl>
                                      </p:cBhvr>
                                    </p:animEffect>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grpId="0" nodeType="clickEffect">
                                  <p:stCondLst>
                                    <p:cond delay="0"/>
                                  </p:stCondLst>
                                  <p:childTnLst>
                                    <p:set>
                                      <p:cBhvr>
                                        <p:cTn id="67" dur="1" fill="hold">
                                          <p:stCondLst>
                                            <p:cond delay="0"/>
                                          </p:stCondLst>
                                        </p:cTn>
                                        <p:tgtEl>
                                          <p:spTgt spid="109"/>
                                        </p:tgtEl>
                                        <p:attrNameLst>
                                          <p:attrName>style.visibility</p:attrName>
                                        </p:attrNameLst>
                                      </p:cBhvr>
                                      <p:to>
                                        <p:strVal val="visible"/>
                                      </p:to>
                                    </p:set>
                                  </p:childTnLst>
                                </p:cTn>
                              </p:par>
                            </p:childTnLst>
                          </p:cTn>
                        </p:par>
                      </p:childTnLst>
                    </p:cTn>
                  </p:par>
                  <p:par>
                    <p:cTn id="68" fill="hold">
                      <p:stCondLst>
                        <p:cond delay="indefinite"/>
                      </p:stCondLst>
                      <p:childTnLst>
                        <p:par>
                          <p:cTn id="69" fill="hold">
                            <p:stCondLst>
                              <p:cond delay="0"/>
                            </p:stCondLst>
                            <p:childTnLst>
                              <p:par>
                                <p:cTn id="70" presetID="1" presetClass="entr" presetSubtype="0" fill="hold" grpId="0" nodeType="clickEffect">
                                  <p:stCondLst>
                                    <p:cond delay="0"/>
                                  </p:stCondLst>
                                  <p:childTnLst>
                                    <p:set>
                                      <p:cBhvr>
                                        <p:cTn id="71" dur="1" fill="hold">
                                          <p:stCondLst>
                                            <p:cond delay="0"/>
                                          </p:stCondLst>
                                        </p:cTn>
                                        <p:tgtEl>
                                          <p:spTgt spid="110"/>
                                        </p:tgtEl>
                                        <p:attrNameLst>
                                          <p:attrName>style.visibility</p:attrName>
                                        </p:attrNameLst>
                                      </p:cBhvr>
                                      <p:to>
                                        <p:strVal val="visible"/>
                                      </p:to>
                                    </p:set>
                                  </p:childTnLst>
                                </p:cTn>
                              </p:par>
                            </p:childTnLst>
                          </p:cTn>
                        </p:par>
                      </p:childTnLst>
                    </p:cTn>
                  </p:par>
                  <p:par>
                    <p:cTn id="72" fill="hold">
                      <p:stCondLst>
                        <p:cond delay="indefinite"/>
                      </p:stCondLst>
                      <p:childTnLst>
                        <p:par>
                          <p:cTn id="73" fill="hold">
                            <p:stCondLst>
                              <p:cond delay="0"/>
                            </p:stCondLst>
                            <p:childTnLst>
                              <p:par>
                                <p:cTn id="74" presetID="1" presetClass="entr" presetSubtype="0" fill="hold" grpId="0" nodeType="clickEffect">
                                  <p:stCondLst>
                                    <p:cond delay="0"/>
                                  </p:stCondLst>
                                  <p:childTnLst>
                                    <p:set>
                                      <p:cBhvr>
                                        <p:cTn id="75" dur="1" fill="hold">
                                          <p:stCondLst>
                                            <p:cond delay="0"/>
                                          </p:stCondLst>
                                        </p:cTn>
                                        <p:tgtEl>
                                          <p:spTgt spid="112"/>
                                        </p:tgtEl>
                                        <p:attrNameLst>
                                          <p:attrName>style.visibility</p:attrName>
                                        </p:attrNameLst>
                                      </p:cBhvr>
                                      <p:to>
                                        <p:strVal val="visible"/>
                                      </p:to>
                                    </p:set>
                                  </p:childTnLst>
                                </p:cTn>
                              </p:par>
                            </p:childTnLst>
                          </p:cTn>
                        </p:par>
                      </p:childTnLst>
                    </p:cTn>
                  </p:par>
                  <p:par>
                    <p:cTn id="76" fill="hold">
                      <p:stCondLst>
                        <p:cond delay="indefinite"/>
                      </p:stCondLst>
                      <p:childTnLst>
                        <p:par>
                          <p:cTn id="77" fill="hold">
                            <p:stCondLst>
                              <p:cond delay="0"/>
                            </p:stCondLst>
                            <p:childTnLst>
                              <p:par>
                                <p:cTn id="78" presetID="1" presetClass="entr" presetSubtype="0" fill="hold" grpId="0" nodeType="clickEffect">
                                  <p:stCondLst>
                                    <p:cond delay="0"/>
                                  </p:stCondLst>
                                  <p:childTnLst>
                                    <p:set>
                                      <p:cBhvr>
                                        <p:cTn id="79" dur="1" fill="hold">
                                          <p:stCondLst>
                                            <p:cond delay="0"/>
                                          </p:stCondLst>
                                        </p:cTn>
                                        <p:tgtEl>
                                          <p:spTgt spid="113"/>
                                        </p:tgtEl>
                                        <p:attrNameLst>
                                          <p:attrName>style.visibility</p:attrName>
                                        </p:attrNameLst>
                                      </p:cBhvr>
                                      <p:to>
                                        <p:strVal val="visible"/>
                                      </p:to>
                                    </p:set>
                                  </p:childTnLst>
                                </p:cTn>
                              </p:par>
                            </p:childTnLst>
                          </p:cTn>
                        </p:par>
                      </p:childTnLst>
                    </p:cTn>
                  </p:par>
                  <p:par>
                    <p:cTn id="80" fill="hold">
                      <p:stCondLst>
                        <p:cond delay="indefinite"/>
                      </p:stCondLst>
                      <p:childTnLst>
                        <p:par>
                          <p:cTn id="81" fill="hold">
                            <p:stCondLst>
                              <p:cond delay="0"/>
                            </p:stCondLst>
                            <p:childTnLst>
                              <p:par>
                                <p:cTn id="82" presetID="1" presetClass="entr" presetSubtype="0" fill="hold" grpId="0" nodeType="clickEffect">
                                  <p:stCondLst>
                                    <p:cond delay="0"/>
                                  </p:stCondLst>
                                  <p:childTnLst>
                                    <p:set>
                                      <p:cBhvr>
                                        <p:cTn id="83" dur="1" fill="hold">
                                          <p:stCondLst>
                                            <p:cond delay="0"/>
                                          </p:stCondLst>
                                        </p:cTn>
                                        <p:tgtEl>
                                          <p:spTgt spid="111"/>
                                        </p:tgtEl>
                                        <p:attrNameLst>
                                          <p:attrName>style.visibility</p:attrName>
                                        </p:attrNameLst>
                                      </p:cBhvr>
                                      <p:to>
                                        <p:strVal val="visible"/>
                                      </p:to>
                                    </p:set>
                                  </p:childTnLst>
                                </p:cTn>
                              </p:par>
                              <p:par>
                                <p:cTn id="84" presetID="1" presetClass="exit" presetSubtype="0" fill="hold" grpId="1" nodeType="withEffect">
                                  <p:stCondLst>
                                    <p:cond delay="0"/>
                                  </p:stCondLst>
                                  <p:childTnLst>
                                    <p:set>
                                      <p:cBhvr>
                                        <p:cTn id="85" dur="1" fill="hold">
                                          <p:stCondLst>
                                            <p:cond delay="0"/>
                                          </p:stCondLst>
                                        </p:cTn>
                                        <p:tgtEl>
                                          <p:spTgt spid="105"/>
                                        </p:tgtEl>
                                        <p:attrNameLst>
                                          <p:attrName>style.visibility</p:attrName>
                                        </p:attrNameLst>
                                      </p:cBhvr>
                                      <p:to>
                                        <p:strVal val="hidden"/>
                                      </p:to>
                                    </p:set>
                                  </p:childTnLst>
                                </p:cTn>
                              </p:par>
                            </p:childTnLst>
                          </p:cTn>
                        </p:par>
                      </p:childTnLst>
                    </p:cTn>
                  </p:par>
                  <p:par>
                    <p:cTn id="86" fill="hold">
                      <p:stCondLst>
                        <p:cond delay="indefinite"/>
                      </p:stCondLst>
                      <p:childTnLst>
                        <p:par>
                          <p:cTn id="87" fill="hold">
                            <p:stCondLst>
                              <p:cond delay="0"/>
                            </p:stCondLst>
                            <p:childTnLst>
                              <p:par>
                                <p:cTn id="88" presetID="22" presetClass="entr" presetSubtype="8" fill="hold" grpId="0" nodeType="clickEffect">
                                  <p:stCondLst>
                                    <p:cond delay="0"/>
                                  </p:stCondLst>
                                  <p:childTnLst>
                                    <p:set>
                                      <p:cBhvr>
                                        <p:cTn id="89" dur="1" fill="hold">
                                          <p:stCondLst>
                                            <p:cond delay="0"/>
                                          </p:stCondLst>
                                        </p:cTn>
                                        <p:tgtEl>
                                          <p:spTgt spid="129"/>
                                        </p:tgtEl>
                                        <p:attrNameLst>
                                          <p:attrName>style.visibility</p:attrName>
                                        </p:attrNameLst>
                                      </p:cBhvr>
                                      <p:to>
                                        <p:strVal val="visible"/>
                                      </p:to>
                                    </p:set>
                                    <p:animEffect transition="in" filter="wipe(left)">
                                      <p:cBhvr>
                                        <p:cTn id="90" dur="500"/>
                                        <p:tgtEl>
                                          <p:spTgt spid="129"/>
                                        </p:tgtEl>
                                      </p:cBhvr>
                                    </p:animEffec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115"/>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grpId="0" nodeType="clickEffect">
                                  <p:stCondLst>
                                    <p:cond delay="0"/>
                                  </p:stCondLst>
                                  <p:childTnLst>
                                    <p:set>
                                      <p:cBhvr>
                                        <p:cTn id="98" dur="1" fill="hold">
                                          <p:stCondLst>
                                            <p:cond delay="0"/>
                                          </p:stCondLst>
                                        </p:cTn>
                                        <p:tgtEl>
                                          <p:spTgt spid="117"/>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grpId="0" nodeType="clickEffect">
                                  <p:stCondLst>
                                    <p:cond delay="0"/>
                                  </p:stCondLst>
                                  <p:childTnLst>
                                    <p:set>
                                      <p:cBhvr>
                                        <p:cTn id="102" dur="1" fill="hold">
                                          <p:stCondLst>
                                            <p:cond delay="0"/>
                                          </p:stCondLst>
                                        </p:cTn>
                                        <p:tgtEl>
                                          <p:spTgt spid="116"/>
                                        </p:tgtEl>
                                        <p:attrNameLst>
                                          <p:attrName>style.visibility</p:attrName>
                                        </p:attrNameLst>
                                      </p:cBhvr>
                                      <p:to>
                                        <p:strVal val="visible"/>
                                      </p:to>
                                    </p:set>
                                  </p:childTnLst>
                                </p:cTn>
                              </p:par>
                              <p:par>
                                <p:cTn id="103" presetID="1" presetClass="exit" presetSubtype="0" fill="hold" grpId="1" nodeType="withEffect">
                                  <p:stCondLst>
                                    <p:cond delay="0"/>
                                  </p:stCondLst>
                                  <p:childTnLst>
                                    <p:set>
                                      <p:cBhvr>
                                        <p:cTn id="104" dur="1" fill="hold">
                                          <p:stCondLst>
                                            <p:cond delay="0"/>
                                          </p:stCondLst>
                                        </p:cTn>
                                        <p:tgtEl>
                                          <p:spTgt spid="129"/>
                                        </p:tgtEl>
                                        <p:attrNameLst>
                                          <p:attrName>style.visibility</p:attrName>
                                        </p:attrNameLst>
                                      </p:cBhvr>
                                      <p:to>
                                        <p:strVal val="hidden"/>
                                      </p:to>
                                    </p:set>
                                  </p:childTnLst>
                                </p:cTn>
                              </p:par>
                            </p:childTnLst>
                          </p:cTn>
                        </p:par>
                      </p:childTnLst>
                    </p:cTn>
                  </p:par>
                  <p:par>
                    <p:cTn id="105" fill="hold">
                      <p:stCondLst>
                        <p:cond delay="indefinite"/>
                      </p:stCondLst>
                      <p:childTnLst>
                        <p:par>
                          <p:cTn id="106" fill="hold">
                            <p:stCondLst>
                              <p:cond delay="0"/>
                            </p:stCondLst>
                            <p:childTnLst>
                              <p:par>
                                <p:cTn id="107" presetID="22" presetClass="entr" presetSubtype="8" fill="hold" grpId="0" nodeType="clickEffect">
                                  <p:stCondLst>
                                    <p:cond delay="0"/>
                                  </p:stCondLst>
                                  <p:childTnLst>
                                    <p:set>
                                      <p:cBhvr>
                                        <p:cTn id="108" dur="1" fill="hold">
                                          <p:stCondLst>
                                            <p:cond delay="0"/>
                                          </p:stCondLst>
                                        </p:cTn>
                                        <p:tgtEl>
                                          <p:spTgt spid="130"/>
                                        </p:tgtEl>
                                        <p:attrNameLst>
                                          <p:attrName>style.visibility</p:attrName>
                                        </p:attrNameLst>
                                      </p:cBhvr>
                                      <p:to>
                                        <p:strVal val="visible"/>
                                      </p:to>
                                    </p:set>
                                    <p:animEffect transition="in" filter="wipe(left)">
                                      <p:cBhvr>
                                        <p:cTn id="109" dur="500"/>
                                        <p:tgtEl>
                                          <p:spTgt spid="130"/>
                                        </p:tgtEl>
                                      </p:cBhvr>
                                    </p:animEffect>
                                  </p:childTnLst>
                                </p:cTn>
                              </p:par>
                            </p:childTnLst>
                          </p:cTn>
                        </p:par>
                      </p:childTnLst>
                    </p:cTn>
                  </p:par>
                  <p:par>
                    <p:cTn id="110" fill="hold">
                      <p:stCondLst>
                        <p:cond delay="indefinite"/>
                      </p:stCondLst>
                      <p:childTnLst>
                        <p:par>
                          <p:cTn id="111" fill="hold">
                            <p:stCondLst>
                              <p:cond delay="0"/>
                            </p:stCondLst>
                            <p:childTnLst>
                              <p:par>
                                <p:cTn id="112" presetID="1" presetClass="entr" presetSubtype="0" fill="hold" grpId="0" nodeType="clickEffect">
                                  <p:stCondLst>
                                    <p:cond delay="0"/>
                                  </p:stCondLst>
                                  <p:childTnLst>
                                    <p:set>
                                      <p:cBhvr>
                                        <p:cTn id="113" dur="1" fill="hold">
                                          <p:stCondLst>
                                            <p:cond delay="0"/>
                                          </p:stCondLst>
                                        </p:cTn>
                                        <p:tgtEl>
                                          <p:spTgt spid="118"/>
                                        </p:tgtEl>
                                        <p:attrNameLst>
                                          <p:attrName>style.visibility</p:attrName>
                                        </p:attrNameLst>
                                      </p:cBhvr>
                                      <p:to>
                                        <p:strVal val="visible"/>
                                      </p:to>
                                    </p:set>
                                  </p:childTnLst>
                                </p:cTn>
                              </p:par>
                            </p:childTnLst>
                          </p:cTn>
                        </p:par>
                      </p:childTnLst>
                    </p:cTn>
                  </p:par>
                  <p:par>
                    <p:cTn id="114" fill="hold">
                      <p:stCondLst>
                        <p:cond delay="indefinite"/>
                      </p:stCondLst>
                      <p:childTnLst>
                        <p:par>
                          <p:cTn id="115" fill="hold">
                            <p:stCondLst>
                              <p:cond delay="0"/>
                            </p:stCondLst>
                            <p:childTnLst>
                              <p:par>
                                <p:cTn id="116" presetID="1" presetClass="entr" presetSubtype="0" fill="hold" grpId="0" nodeType="clickEffect">
                                  <p:stCondLst>
                                    <p:cond delay="0"/>
                                  </p:stCondLst>
                                  <p:childTnLst>
                                    <p:set>
                                      <p:cBhvr>
                                        <p:cTn id="117" dur="1" fill="hold">
                                          <p:stCondLst>
                                            <p:cond delay="0"/>
                                          </p:stCondLst>
                                        </p:cTn>
                                        <p:tgtEl>
                                          <p:spTgt spid="119"/>
                                        </p:tgtEl>
                                        <p:attrNameLst>
                                          <p:attrName>style.visibility</p:attrName>
                                        </p:attrNameLst>
                                      </p:cBhvr>
                                      <p:to>
                                        <p:strVal val="visible"/>
                                      </p:to>
                                    </p:set>
                                  </p:childTnLst>
                                </p:cTn>
                              </p:par>
                            </p:childTnLst>
                          </p:cTn>
                        </p:par>
                      </p:childTnLst>
                    </p:cTn>
                  </p:par>
                  <p:par>
                    <p:cTn id="118" fill="hold">
                      <p:stCondLst>
                        <p:cond delay="indefinite"/>
                      </p:stCondLst>
                      <p:childTnLst>
                        <p:par>
                          <p:cTn id="119" fill="hold">
                            <p:stCondLst>
                              <p:cond delay="0"/>
                            </p:stCondLst>
                            <p:childTnLst>
                              <p:par>
                                <p:cTn id="120" presetID="1" presetClass="entr" presetSubtype="0" fill="hold" grpId="0" nodeType="clickEffect">
                                  <p:stCondLst>
                                    <p:cond delay="0"/>
                                  </p:stCondLst>
                                  <p:childTnLst>
                                    <p:set>
                                      <p:cBhvr>
                                        <p:cTn id="121" dur="1" fill="hold">
                                          <p:stCondLst>
                                            <p:cond delay="0"/>
                                          </p:stCondLst>
                                        </p:cTn>
                                        <p:tgtEl>
                                          <p:spTgt spid="121"/>
                                        </p:tgtEl>
                                        <p:attrNameLst>
                                          <p:attrName>style.visibility</p:attrName>
                                        </p:attrNameLst>
                                      </p:cBhvr>
                                      <p:to>
                                        <p:strVal val="visible"/>
                                      </p:to>
                                    </p:set>
                                  </p:childTnLst>
                                </p:cTn>
                              </p:par>
                            </p:childTnLst>
                          </p:cTn>
                        </p:par>
                      </p:childTnLst>
                    </p:cTn>
                  </p:par>
                  <p:par>
                    <p:cTn id="122" fill="hold">
                      <p:stCondLst>
                        <p:cond delay="indefinite"/>
                      </p:stCondLst>
                      <p:childTnLst>
                        <p:par>
                          <p:cTn id="123" fill="hold">
                            <p:stCondLst>
                              <p:cond delay="0"/>
                            </p:stCondLst>
                            <p:childTnLst>
                              <p:par>
                                <p:cTn id="124" presetID="1" presetClass="entr" presetSubtype="0" fill="hold" grpId="0" nodeType="clickEffect">
                                  <p:stCondLst>
                                    <p:cond delay="0"/>
                                  </p:stCondLst>
                                  <p:childTnLst>
                                    <p:set>
                                      <p:cBhvr>
                                        <p:cTn id="125" dur="1" fill="hold">
                                          <p:stCondLst>
                                            <p:cond delay="0"/>
                                          </p:stCondLst>
                                        </p:cTn>
                                        <p:tgtEl>
                                          <p:spTgt spid="122"/>
                                        </p:tgtEl>
                                        <p:attrNameLst>
                                          <p:attrName>style.visibility</p:attrName>
                                        </p:attrNameLst>
                                      </p:cBhvr>
                                      <p:to>
                                        <p:strVal val="visible"/>
                                      </p:to>
                                    </p:set>
                                  </p:childTnLst>
                                </p:cTn>
                              </p:par>
                              <p:par>
                                <p:cTn id="126" presetID="1" presetClass="exit" presetSubtype="0" fill="hold" grpId="1" nodeType="withEffect">
                                  <p:stCondLst>
                                    <p:cond delay="0"/>
                                  </p:stCondLst>
                                  <p:childTnLst>
                                    <p:set>
                                      <p:cBhvr>
                                        <p:cTn id="127" dur="1" fill="hold">
                                          <p:stCondLst>
                                            <p:cond delay="0"/>
                                          </p:stCondLst>
                                        </p:cTn>
                                        <p:tgtEl>
                                          <p:spTgt spid="130"/>
                                        </p:tgtEl>
                                        <p:attrNameLst>
                                          <p:attrName>style.visibility</p:attrName>
                                        </p:attrNameLst>
                                      </p:cBhvr>
                                      <p:to>
                                        <p:strVal val="hidden"/>
                                      </p:to>
                                    </p:set>
                                  </p:childTnLst>
                                </p:cTn>
                              </p:par>
                            </p:childTnLst>
                          </p:cTn>
                        </p:par>
                      </p:childTnLst>
                    </p:cTn>
                  </p:par>
                  <p:par>
                    <p:cTn id="128" fill="hold">
                      <p:stCondLst>
                        <p:cond delay="indefinite"/>
                      </p:stCondLst>
                      <p:childTnLst>
                        <p:par>
                          <p:cTn id="129" fill="hold">
                            <p:stCondLst>
                              <p:cond delay="0"/>
                            </p:stCondLst>
                            <p:childTnLst>
                              <p:par>
                                <p:cTn id="130" presetID="1" presetClass="entr" presetSubtype="0" fill="hold" nodeType="clickEffect">
                                  <p:stCondLst>
                                    <p:cond delay="0"/>
                                  </p:stCondLst>
                                  <p:childTnLst>
                                    <p:set>
                                      <p:cBhvr>
                                        <p:cTn id="131" dur="1" fill="hold">
                                          <p:stCondLst>
                                            <p:cond delay="0"/>
                                          </p:stCondLst>
                                        </p:cTn>
                                        <p:tgtEl>
                                          <p:spTgt spid="1026"/>
                                        </p:tgtEl>
                                        <p:attrNameLst>
                                          <p:attrName>style.visibility</p:attrName>
                                        </p:attrNameLst>
                                      </p:cBhvr>
                                      <p:to>
                                        <p:strVal val="visible"/>
                                      </p:to>
                                    </p:set>
                                  </p:childTnLst>
                                </p:cTn>
                              </p:par>
                            </p:childTnLst>
                          </p:cTn>
                        </p:par>
                      </p:childTnLst>
                    </p:cTn>
                  </p:par>
                  <p:par>
                    <p:cTn id="132" fill="hold">
                      <p:stCondLst>
                        <p:cond delay="indefinite"/>
                      </p:stCondLst>
                      <p:childTnLst>
                        <p:par>
                          <p:cTn id="133" fill="hold">
                            <p:stCondLst>
                              <p:cond delay="0"/>
                            </p:stCondLst>
                            <p:childTnLst>
                              <p:par>
                                <p:cTn id="134" presetID="1" presetClass="entr" presetSubtype="0" fill="hold" grpId="0" nodeType="clickEffect">
                                  <p:stCondLst>
                                    <p:cond delay="0"/>
                                  </p:stCondLst>
                                  <p:childTnLst>
                                    <p:set>
                                      <p:cBhvr>
                                        <p:cTn id="135" dur="1" fill="hold">
                                          <p:stCondLst>
                                            <p:cond delay="0"/>
                                          </p:stCondLst>
                                        </p:cTn>
                                        <p:tgtEl>
                                          <p:spTgt spid="71"/>
                                        </p:tgtEl>
                                        <p:attrNameLst>
                                          <p:attrName>style.visibility</p:attrName>
                                        </p:attrNameLst>
                                      </p:cBhvr>
                                      <p:to>
                                        <p:strVal val="visible"/>
                                      </p:to>
                                    </p:set>
                                  </p:childTnLst>
                                </p:cTn>
                              </p:par>
                            </p:childTnLst>
                          </p:cTn>
                        </p:par>
                      </p:childTnLst>
                    </p:cTn>
                  </p:par>
                  <p:par>
                    <p:cTn id="136" fill="hold">
                      <p:stCondLst>
                        <p:cond delay="indefinite"/>
                      </p:stCondLst>
                      <p:childTnLst>
                        <p:par>
                          <p:cTn id="137" fill="hold">
                            <p:stCondLst>
                              <p:cond delay="0"/>
                            </p:stCondLst>
                            <p:childTnLst>
                              <p:par>
                                <p:cTn id="138" presetID="1" presetClass="entr" presetSubtype="0" fill="hold" grpId="0" nodeType="clickEffect">
                                  <p:stCondLst>
                                    <p:cond delay="0"/>
                                  </p:stCondLst>
                                  <p:childTnLst>
                                    <p:set>
                                      <p:cBhvr>
                                        <p:cTn id="139" dur="1" fill="hold">
                                          <p:stCondLst>
                                            <p:cond delay="0"/>
                                          </p:stCondLst>
                                        </p:cTn>
                                        <p:tgtEl>
                                          <p:spTgt spid="73"/>
                                        </p:tgtEl>
                                        <p:attrNameLst>
                                          <p:attrName>style.visibility</p:attrName>
                                        </p:attrNameLst>
                                      </p:cBhvr>
                                      <p:to>
                                        <p:strVal val="visible"/>
                                      </p:to>
                                    </p:set>
                                  </p:childTnLst>
                                </p:cTn>
                              </p:par>
                            </p:childTnLst>
                          </p:cTn>
                        </p:par>
                      </p:childTnLst>
                    </p:cTn>
                  </p:par>
                  <p:par>
                    <p:cTn id="140" fill="hold">
                      <p:stCondLst>
                        <p:cond delay="indefinite"/>
                      </p:stCondLst>
                      <p:childTnLst>
                        <p:par>
                          <p:cTn id="141" fill="hold">
                            <p:stCondLst>
                              <p:cond delay="0"/>
                            </p:stCondLst>
                            <p:childTnLst>
                              <p:par>
                                <p:cTn id="142" presetID="1" presetClass="entr" presetSubtype="0" fill="hold" grpId="0" nodeType="clickEffect">
                                  <p:stCondLst>
                                    <p:cond delay="0"/>
                                  </p:stCondLst>
                                  <p:childTnLst>
                                    <p:set>
                                      <p:cBhvr>
                                        <p:cTn id="143" dur="1" fill="hold">
                                          <p:stCondLst>
                                            <p:cond delay="0"/>
                                          </p:stCondLst>
                                        </p:cTn>
                                        <p:tgtEl>
                                          <p:spTgt spid="72"/>
                                        </p:tgtEl>
                                        <p:attrNameLst>
                                          <p:attrName>style.visibility</p:attrName>
                                        </p:attrNameLst>
                                      </p:cBhvr>
                                      <p:to>
                                        <p:strVal val="visible"/>
                                      </p:to>
                                    </p:set>
                                  </p:childTnLst>
                                </p:cTn>
                              </p:par>
                            </p:childTnLst>
                          </p:cTn>
                        </p:par>
                      </p:childTnLst>
                    </p:cTn>
                  </p:par>
                  <p:par>
                    <p:cTn id="144" fill="hold">
                      <p:stCondLst>
                        <p:cond delay="indefinite"/>
                      </p:stCondLst>
                      <p:childTnLst>
                        <p:par>
                          <p:cTn id="145" fill="hold">
                            <p:stCondLst>
                              <p:cond delay="0"/>
                            </p:stCondLst>
                            <p:childTnLst>
                              <p:par>
                                <p:cTn id="146" presetID="1" presetClass="entr" presetSubtype="0" fill="hold" nodeType="clickEffect">
                                  <p:stCondLst>
                                    <p:cond delay="0"/>
                                  </p:stCondLst>
                                  <p:childTnLst>
                                    <p:set>
                                      <p:cBhvr>
                                        <p:cTn id="147" dur="1" fill="hold">
                                          <p:stCondLst>
                                            <p:cond delay="0"/>
                                          </p:stCondLst>
                                        </p:cTn>
                                        <p:tgtEl>
                                          <p:spTgt spid="5"/>
                                        </p:tgtEl>
                                        <p:attrNameLst>
                                          <p:attrName>style.visibility</p:attrName>
                                        </p:attrNameLst>
                                      </p:cBhvr>
                                      <p:to>
                                        <p:strVal val="visible"/>
                                      </p:to>
                                    </p:set>
                                  </p:childTnLst>
                                </p:cTn>
                              </p:par>
                            </p:childTnLst>
                          </p:cTn>
                        </p:par>
                      </p:childTnLst>
                    </p:cTn>
                  </p:par>
                  <p:par>
                    <p:cTn id="148" fill="hold">
                      <p:stCondLst>
                        <p:cond delay="indefinite"/>
                      </p:stCondLst>
                      <p:childTnLst>
                        <p:par>
                          <p:cTn id="149" fill="hold">
                            <p:stCondLst>
                              <p:cond delay="0"/>
                            </p:stCondLst>
                            <p:childTnLst>
                              <p:par>
                                <p:cTn id="150" presetID="1" presetClass="entr" presetSubtype="0" fill="hold" grpId="0" nodeType="clickEffect">
                                  <p:stCondLst>
                                    <p:cond delay="0"/>
                                  </p:stCondLst>
                                  <p:childTnLst>
                                    <p:set>
                                      <p:cBhvr>
                                        <p:cTn id="151" dur="1" fill="hold">
                                          <p:stCondLst>
                                            <p:cond delay="0"/>
                                          </p:stCondLst>
                                        </p:cTn>
                                        <p:tgtEl>
                                          <p:spTgt spid="76"/>
                                        </p:tgtEl>
                                        <p:attrNameLst>
                                          <p:attrName>style.visibility</p:attrName>
                                        </p:attrNameLst>
                                      </p:cBhvr>
                                      <p:to>
                                        <p:strVal val="visible"/>
                                      </p:to>
                                    </p:set>
                                  </p:childTnLst>
                                </p:cTn>
                              </p:par>
                            </p:childTnLst>
                          </p:cTn>
                        </p:par>
                      </p:childTnLst>
                    </p:cTn>
                  </p:par>
                  <p:par>
                    <p:cTn id="152" fill="hold">
                      <p:stCondLst>
                        <p:cond delay="indefinite"/>
                      </p:stCondLst>
                      <p:childTnLst>
                        <p:par>
                          <p:cTn id="153" fill="hold">
                            <p:stCondLst>
                              <p:cond delay="0"/>
                            </p:stCondLst>
                            <p:childTnLst>
                              <p:par>
                                <p:cTn id="154" presetID="1" presetClass="entr" presetSubtype="0" fill="hold" grpId="0" nodeType="clickEffect">
                                  <p:stCondLst>
                                    <p:cond delay="0"/>
                                  </p:stCondLst>
                                  <p:childTnLst>
                                    <p:set>
                                      <p:cBhvr>
                                        <p:cTn id="155" dur="1" fill="hold">
                                          <p:stCondLst>
                                            <p:cond delay="0"/>
                                          </p:stCondLst>
                                        </p:cTn>
                                        <p:tgtEl>
                                          <p:spTgt spid="77"/>
                                        </p:tgtEl>
                                        <p:attrNameLst>
                                          <p:attrName>style.visibility</p:attrName>
                                        </p:attrNameLst>
                                      </p:cBhvr>
                                      <p:to>
                                        <p:strVal val="visible"/>
                                      </p:to>
                                    </p:set>
                                  </p:childTnLst>
                                </p:cTn>
                              </p:par>
                            </p:childTnLst>
                          </p:cTn>
                        </p:par>
                      </p:childTnLst>
                    </p:cTn>
                  </p:par>
                  <p:par>
                    <p:cTn id="156" fill="hold">
                      <p:stCondLst>
                        <p:cond delay="indefinite"/>
                      </p:stCondLst>
                      <p:childTnLst>
                        <p:par>
                          <p:cTn id="157" fill="hold">
                            <p:stCondLst>
                              <p:cond delay="0"/>
                            </p:stCondLst>
                            <p:childTnLst>
                              <p:par>
                                <p:cTn id="158" presetID="1" presetClass="entr" presetSubtype="0" fill="hold" grpId="0" nodeType="clickEffect">
                                  <p:stCondLst>
                                    <p:cond delay="0"/>
                                  </p:stCondLst>
                                  <p:childTnLst>
                                    <p:set>
                                      <p:cBhvr>
                                        <p:cTn id="159" dur="1" fill="hold">
                                          <p:stCondLst>
                                            <p:cond delay="0"/>
                                          </p:stCondLst>
                                        </p:cTn>
                                        <p:tgtEl>
                                          <p:spTgt spid="78"/>
                                        </p:tgtEl>
                                        <p:attrNameLst>
                                          <p:attrName>style.visibility</p:attrName>
                                        </p:attrNameLst>
                                      </p:cBhvr>
                                      <p:to>
                                        <p:strVal val="visible"/>
                                      </p:to>
                                    </p:set>
                                  </p:childTnLst>
                                </p:cTn>
                              </p:par>
                            </p:childTnLst>
                          </p:cTn>
                        </p:par>
                      </p:childTnLst>
                    </p:cTn>
                  </p:par>
                  <p:par>
                    <p:cTn id="160" fill="hold">
                      <p:stCondLst>
                        <p:cond delay="indefinite"/>
                      </p:stCondLst>
                      <p:childTnLst>
                        <p:par>
                          <p:cTn id="161" fill="hold">
                            <p:stCondLst>
                              <p:cond delay="0"/>
                            </p:stCondLst>
                            <p:childTnLst>
                              <p:par>
                                <p:cTn id="162" presetID="1" presetClass="entr" presetSubtype="0" fill="hold" grpId="0" nodeType="clickEffect">
                                  <p:stCondLst>
                                    <p:cond delay="0"/>
                                  </p:stCondLst>
                                  <p:childTnLst>
                                    <p:set>
                                      <p:cBhvr>
                                        <p:cTn id="163" dur="1" fill="hold">
                                          <p:stCondLst>
                                            <p:cond delay="0"/>
                                          </p:stCondLst>
                                        </p:cTn>
                                        <p:tgtEl>
                                          <p:spTgt spid="79"/>
                                        </p:tgtEl>
                                        <p:attrNameLst>
                                          <p:attrName>style.visibility</p:attrName>
                                        </p:attrNameLst>
                                      </p:cBhvr>
                                      <p:to>
                                        <p:strVal val="visible"/>
                                      </p:to>
                                    </p:set>
                                  </p:childTnLst>
                                </p:cTn>
                              </p:par>
                            </p:childTnLst>
                          </p:cTn>
                        </p:par>
                      </p:childTnLst>
                    </p:cTn>
                  </p:par>
                  <p:par>
                    <p:cTn id="164" fill="hold">
                      <p:stCondLst>
                        <p:cond delay="indefinite"/>
                      </p:stCondLst>
                      <p:childTnLst>
                        <p:par>
                          <p:cTn id="165" fill="hold">
                            <p:stCondLst>
                              <p:cond delay="0"/>
                            </p:stCondLst>
                            <p:childTnLst>
                              <p:par>
                                <p:cTn id="166" presetID="1" presetClass="entr" presetSubtype="0" fill="hold" grpId="0" nodeType="clickEffect">
                                  <p:stCondLst>
                                    <p:cond delay="0"/>
                                  </p:stCondLst>
                                  <p:childTnLst>
                                    <p:set>
                                      <p:cBhvr>
                                        <p:cTn id="167" dur="1" fill="hold">
                                          <p:stCondLst>
                                            <p:cond delay="0"/>
                                          </p:stCondLst>
                                        </p:cTn>
                                        <p:tgtEl>
                                          <p:spTgt spid="80"/>
                                        </p:tgtEl>
                                        <p:attrNameLst>
                                          <p:attrName>style.visibility</p:attrName>
                                        </p:attrNameLst>
                                      </p:cBhvr>
                                      <p:to>
                                        <p:strVal val="visible"/>
                                      </p:to>
                                    </p:set>
                                  </p:childTnLst>
                                </p:cTn>
                              </p:par>
                            </p:childTnLst>
                          </p:cTn>
                        </p:par>
                      </p:childTnLst>
                    </p:cTn>
                  </p:par>
                  <p:par>
                    <p:cTn id="168" fill="hold">
                      <p:stCondLst>
                        <p:cond delay="indefinite"/>
                      </p:stCondLst>
                      <p:childTnLst>
                        <p:par>
                          <p:cTn id="169" fill="hold">
                            <p:stCondLst>
                              <p:cond delay="0"/>
                            </p:stCondLst>
                            <p:childTnLst>
                              <p:par>
                                <p:cTn id="170" presetID="1" presetClass="entr" presetSubtype="0" fill="hold" grpId="0" nodeType="clickEffect">
                                  <p:stCondLst>
                                    <p:cond delay="0"/>
                                  </p:stCondLst>
                                  <p:childTnLst>
                                    <p:set>
                                      <p:cBhvr>
                                        <p:cTn id="171" dur="1" fill="hold">
                                          <p:stCondLst>
                                            <p:cond delay="0"/>
                                          </p:stCondLst>
                                        </p:cTn>
                                        <p:tgtEl>
                                          <p:spTgt spid="84"/>
                                        </p:tgtEl>
                                        <p:attrNameLst>
                                          <p:attrName>style.visibility</p:attrName>
                                        </p:attrNameLst>
                                      </p:cBhvr>
                                      <p:to>
                                        <p:strVal val="visible"/>
                                      </p:to>
                                    </p:set>
                                  </p:childTnLst>
                                </p:cTn>
                              </p:par>
                            </p:childTnLst>
                          </p:cTn>
                        </p:par>
                      </p:childTnLst>
                    </p:cTn>
                  </p:par>
                  <p:par>
                    <p:cTn id="172" fill="hold">
                      <p:stCondLst>
                        <p:cond delay="indefinite"/>
                      </p:stCondLst>
                      <p:childTnLst>
                        <p:par>
                          <p:cTn id="173" fill="hold">
                            <p:stCondLst>
                              <p:cond delay="0"/>
                            </p:stCondLst>
                            <p:childTnLst>
                              <p:par>
                                <p:cTn id="174" presetID="1" presetClass="entr" presetSubtype="0" fill="hold" grpId="0" nodeType="clickEffect">
                                  <p:stCondLst>
                                    <p:cond delay="0"/>
                                  </p:stCondLst>
                                  <p:childTnLst>
                                    <p:set>
                                      <p:cBhvr>
                                        <p:cTn id="175" dur="1" fill="hold">
                                          <p:stCondLst>
                                            <p:cond delay="0"/>
                                          </p:stCondLst>
                                        </p:cTn>
                                        <p:tgtEl>
                                          <p:spTgt spid="87"/>
                                        </p:tgtEl>
                                        <p:attrNameLst>
                                          <p:attrName>style.visibility</p:attrName>
                                        </p:attrNameLst>
                                      </p:cBhvr>
                                      <p:to>
                                        <p:strVal val="visible"/>
                                      </p:to>
                                    </p:set>
                                  </p:childTnLst>
                                </p:cTn>
                              </p:par>
                            </p:childTnLst>
                          </p:cTn>
                        </p:par>
                      </p:childTnLst>
                    </p:cTn>
                  </p:par>
                  <p:par>
                    <p:cTn id="176" fill="hold">
                      <p:stCondLst>
                        <p:cond delay="indefinite"/>
                      </p:stCondLst>
                      <p:childTnLst>
                        <p:par>
                          <p:cTn id="177" fill="hold">
                            <p:stCondLst>
                              <p:cond delay="0"/>
                            </p:stCondLst>
                            <p:childTnLst>
                              <p:par>
                                <p:cTn id="178" presetID="1" presetClass="entr" presetSubtype="0" fill="hold" grpId="0" nodeType="clickEffect">
                                  <p:stCondLst>
                                    <p:cond delay="0"/>
                                  </p:stCondLst>
                                  <p:childTnLst>
                                    <p:set>
                                      <p:cBhvr>
                                        <p:cTn id="179" dur="1" fill="hold">
                                          <p:stCondLst>
                                            <p:cond delay="0"/>
                                          </p:stCondLst>
                                        </p:cTn>
                                        <p:tgtEl>
                                          <p:spTgt spid="188"/>
                                        </p:tgtEl>
                                        <p:attrNameLst>
                                          <p:attrName>style.visibility</p:attrName>
                                        </p:attrNameLst>
                                      </p:cBhvr>
                                      <p:to>
                                        <p:strVal val="visible"/>
                                      </p:to>
                                    </p:set>
                                  </p:childTnLst>
                                </p:cTn>
                              </p:par>
                              <p:par>
                                <p:cTn id="180" presetID="1" presetClass="entr" presetSubtype="0" fill="hold" grpId="0" nodeType="withEffect">
                                  <p:stCondLst>
                                    <p:cond delay="0"/>
                                  </p:stCondLst>
                                  <p:childTnLst>
                                    <p:set>
                                      <p:cBhvr>
                                        <p:cTn id="181" dur="1" fill="hold">
                                          <p:stCondLst>
                                            <p:cond delay="0"/>
                                          </p:stCondLst>
                                        </p:cTn>
                                        <p:tgtEl>
                                          <p:spTgt spid="189"/>
                                        </p:tgtEl>
                                        <p:attrNameLst>
                                          <p:attrName>style.visibility</p:attrName>
                                        </p:attrNameLst>
                                      </p:cBhvr>
                                      <p:to>
                                        <p:strVal val="visible"/>
                                      </p:to>
                                    </p:set>
                                  </p:childTnLst>
                                </p:cTn>
                              </p:par>
                            </p:childTnLst>
                          </p:cTn>
                        </p:par>
                      </p:childTnLst>
                    </p:cTn>
                  </p:par>
                  <p:par>
                    <p:cTn id="182" fill="hold">
                      <p:stCondLst>
                        <p:cond delay="indefinite"/>
                      </p:stCondLst>
                      <p:childTnLst>
                        <p:par>
                          <p:cTn id="183" fill="hold">
                            <p:stCondLst>
                              <p:cond delay="0"/>
                            </p:stCondLst>
                            <p:childTnLst>
                              <p:par>
                                <p:cTn id="184" presetID="1" presetClass="entr" presetSubtype="0" fill="hold" grpId="0" nodeType="clickEffect">
                                  <p:stCondLst>
                                    <p:cond delay="0"/>
                                  </p:stCondLst>
                                  <p:childTnLst>
                                    <p:set>
                                      <p:cBhvr>
                                        <p:cTn id="185" dur="1" fill="hold">
                                          <p:stCondLst>
                                            <p:cond delay="0"/>
                                          </p:stCondLst>
                                        </p:cTn>
                                        <p:tgtEl>
                                          <p:spTgt spid="85"/>
                                        </p:tgtEl>
                                        <p:attrNameLst>
                                          <p:attrName>style.visibility</p:attrName>
                                        </p:attrNameLst>
                                      </p:cBhvr>
                                      <p:to>
                                        <p:strVal val="visible"/>
                                      </p:to>
                                    </p:set>
                                  </p:childTnLst>
                                </p:cTn>
                              </p:par>
                            </p:childTnLst>
                          </p:cTn>
                        </p:par>
                      </p:childTnLst>
                    </p:cTn>
                  </p:par>
                  <p:par>
                    <p:cTn id="186" fill="hold">
                      <p:stCondLst>
                        <p:cond delay="indefinite"/>
                      </p:stCondLst>
                      <p:childTnLst>
                        <p:par>
                          <p:cTn id="187" fill="hold">
                            <p:stCondLst>
                              <p:cond delay="0"/>
                            </p:stCondLst>
                            <p:childTnLst>
                              <p:par>
                                <p:cTn id="188" presetID="1" presetClass="exit" presetSubtype="0" fill="hold" grpId="1" nodeType="clickEffect">
                                  <p:stCondLst>
                                    <p:cond delay="0"/>
                                  </p:stCondLst>
                                  <p:childTnLst>
                                    <p:set>
                                      <p:cBhvr>
                                        <p:cTn id="189" dur="1" fill="hold">
                                          <p:stCondLst>
                                            <p:cond delay="0"/>
                                          </p:stCondLst>
                                        </p:cTn>
                                        <p:tgtEl>
                                          <p:spTgt spid="188"/>
                                        </p:tgtEl>
                                        <p:attrNameLst>
                                          <p:attrName>style.visibility</p:attrName>
                                        </p:attrNameLst>
                                      </p:cBhvr>
                                      <p:to>
                                        <p:strVal val="hidden"/>
                                      </p:to>
                                    </p:set>
                                  </p:childTnLst>
                                </p:cTn>
                              </p:par>
                              <p:par>
                                <p:cTn id="190" presetID="1" presetClass="exit" presetSubtype="0" fill="hold" grpId="1" nodeType="withEffect">
                                  <p:stCondLst>
                                    <p:cond delay="0"/>
                                  </p:stCondLst>
                                  <p:childTnLst>
                                    <p:set>
                                      <p:cBhvr>
                                        <p:cTn id="191" dur="1" fill="hold">
                                          <p:stCondLst>
                                            <p:cond delay="0"/>
                                          </p:stCondLst>
                                        </p:cTn>
                                        <p:tgtEl>
                                          <p:spTgt spid="189"/>
                                        </p:tgtEl>
                                        <p:attrNameLst>
                                          <p:attrName>style.visibility</p:attrName>
                                        </p:attrNameLst>
                                      </p:cBhvr>
                                      <p:to>
                                        <p:strVal val="hidden"/>
                                      </p:to>
                                    </p:set>
                                  </p:childTnLst>
                                </p:cTn>
                              </p:par>
                            </p:childTnLst>
                          </p:cTn>
                        </p:par>
                      </p:childTnLst>
                    </p:cTn>
                  </p:par>
                  <p:par>
                    <p:cTn id="192" fill="hold">
                      <p:stCondLst>
                        <p:cond delay="indefinite"/>
                      </p:stCondLst>
                      <p:childTnLst>
                        <p:par>
                          <p:cTn id="193" fill="hold">
                            <p:stCondLst>
                              <p:cond delay="0"/>
                            </p:stCondLst>
                            <p:childTnLst>
                              <p:par>
                                <p:cTn id="194" presetID="1" presetClass="entr" presetSubtype="0" fill="hold" grpId="0" nodeType="clickEffect">
                                  <p:stCondLst>
                                    <p:cond delay="0"/>
                                  </p:stCondLst>
                                  <p:childTnLst>
                                    <p:set>
                                      <p:cBhvr>
                                        <p:cTn id="195" dur="1" fill="hold">
                                          <p:stCondLst>
                                            <p:cond delay="0"/>
                                          </p:stCondLst>
                                        </p:cTn>
                                        <p:tgtEl>
                                          <p:spTgt spid="86"/>
                                        </p:tgtEl>
                                        <p:attrNameLst>
                                          <p:attrName>style.visibility</p:attrName>
                                        </p:attrNameLst>
                                      </p:cBhvr>
                                      <p:to>
                                        <p:strVal val="visible"/>
                                      </p:to>
                                    </p:set>
                                  </p:childTnLst>
                                </p:cTn>
                              </p:par>
                            </p:childTnLst>
                          </p:cTn>
                        </p:par>
                      </p:childTnLst>
                    </p:cTn>
                  </p:par>
                  <p:par>
                    <p:cTn id="196" fill="hold">
                      <p:stCondLst>
                        <p:cond delay="indefinite"/>
                      </p:stCondLst>
                      <p:childTnLst>
                        <p:par>
                          <p:cTn id="197" fill="hold">
                            <p:stCondLst>
                              <p:cond delay="0"/>
                            </p:stCondLst>
                            <p:childTnLst>
                              <p:par>
                                <p:cTn id="198" presetID="1" presetClass="exit" presetSubtype="0" fill="hold" nodeType="clickEffect">
                                  <p:stCondLst>
                                    <p:cond delay="0"/>
                                  </p:stCondLst>
                                  <p:childTnLst>
                                    <p:set>
                                      <p:cBhvr>
                                        <p:cTn id="199" dur="1" fill="hold">
                                          <p:stCondLst>
                                            <p:cond delay="0"/>
                                          </p:stCondLst>
                                        </p:cTn>
                                        <p:tgtEl>
                                          <p:spTgt spid="1026"/>
                                        </p:tgtEl>
                                        <p:attrNameLst>
                                          <p:attrName>style.visibility</p:attrName>
                                        </p:attrNameLst>
                                      </p:cBhvr>
                                      <p:to>
                                        <p:strVal val="hidden"/>
                                      </p:to>
                                    </p:set>
                                  </p:childTnLst>
                                </p:cTn>
                              </p:par>
                              <p:par>
                                <p:cTn id="200" presetID="1" presetClass="exit" presetSubtype="0" fill="hold" grpId="1" nodeType="withEffect">
                                  <p:stCondLst>
                                    <p:cond delay="0"/>
                                  </p:stCondLst>
                                  <p:childTnLst>
                                    <p:set>
                                      <p:cBhvr>
                                        <p:cTn id="201" dur="1" fill="hold">
                                          <p:stCondLst>
                                            <p:cond delay="0"/>
                                          </p:stCondLst>
                                        </p:cTn>
                                        <p:tgtEl>
                                          <p:spTgt spid="71"/>
                                        </p:tgtEl>
                                        <p:attrNameLst>
                                          <p:attrName>style.visibility</p:attrName>
                                        </p:attrNameLst>
                                      </p:cBhvr>
                                      <p:to>
                                        <p:strVal val="hidden"/>
                                      </p:to>
                                    </p:set>
                                  </p:childTnLst>
                                </p:cTn>
                              </p:par>
                              <p:par>
                                <p:cTn id="202" presetID="1" presetClass="exit" presetSubtype="0" fill="hold" grpId="1" nodeType="withEffect">
                                  <p:stCondLst>
                                    <p:cond delay="0"/>
                                  </p:stCondLst>
                                  <p:childTnLst>
                                    <p:set>
                                      <p:cBhvr>
                                        <p:cTn id="203" dur="1" fill="hold">
                                          <p:stCondLst>
                                            <p:cond delay="0"/>
                                          </p:stCondLst>
                                        </p:cTn>
                                        <p:tgtEl>
                                          <p:spTgt spid="73"/>
                                        </p:tgtEl>
                                        <p:attrNameLst>
                                          <p:attrName>style.visibility</p:attrName>
                                        </p:attrNameLst>
                                      </p:cBhvr>
                                      <p:to>
                                        <p:strVal val="hidden"/>
                                      </p:to>
                                    </p:set>
                                  </p:childTnLst>
                                </p:cTn>
                              </p:par>
                              <p:par>
                                <p:cTn id="204" presetID="1" presetClass="exit" presetSubtype="0" fill="hold" grpId="1" nodeType="withEffect">
                                  <p:stCondLst>
                                    <p:cond delay="0"/>
                                  </p:stCondLst>
                                  <p:childTnLst>
                                    <p:set>
                                      <p:cBhvr>
                                        <p:cTn id="205" dur="1" fill="hold">
                                          <p:stCondLst>
                                            <p:cond delay="0"/>
                                          </p:stCondLst>
                                        </p:cTn>
                                        <p:tgtEl>
                                          <p:spTgt spid="72"/>
                                        </p:tgtEl>
                                        <p:attrNameLst>
                                          <p:attrName>style.visibility</p:attrName>
                                        </p:attrNameLst>
                                      </p:cBhvr>
                                      <p:to>
                                        <p:strVal val="hidden"/>
                                      </p:to>
                                    </p:set>
                                  </p:childTnLst>
                                </p:cTn>
                              </p:par>
                              <p:par>
                                <p:cTn id="206" presetID="1" presetClass="exit" presetSubtype="0" fill="hold" nodeType="withEffect">
                                  <p:stCondLst>
                                    <p:cond delay="0"/>
                                  </p:stCondLst>
                                  <p:childTnLst>
                                    <p:set>
                                      <p:cBhvr>
                                        <p:cTn id="207" dur="1" fill="hold">
                                          <p:stCondLst>
                                            <p:cond delay="0"/>
                                          </p:stCondLst>
                                        </p:cTn>
                                        <p:tgtEl>
                                          <p:spTgt spid="5"/>
                                        </p:tgtEl>
                                        <p:attrNameLst>
                                          <p:attrName>style.visibility</p:attrName>
                                        </p:attrNameLst>
                                      </p:cBhvr>
                                      <p:to>
                                        <p:strVal val="hidden"/>
                                      </p:to>
                                    </p:set>
                                  </p:childTnLst>
                                </p:cTn>
                              </p:par>
                              <p:par>
                                <p:cTn id="208" presetID="1" presetClass="exit" presetSubtype="0" fill="hold" grpId="1" nodeType="withEffect">
                                  <p:stCondLst>
                                    <p:cond delay="0"/>
                                  </p:stCondLst>
                                  <p:childTnLst>
                                    <p:set>
                                      <p:cBhvr>
                                        <p:cTn id="209" dur="1" fill="hold">
                                          <p:stCondLst>
                                            <p:cond delay="0"/>
                                          </p:stCondLst>
                                        </p:cTn>
                                        <p:tgtEl>
                                          <p:spTgt spid="76"/>
                                        </p:tgtEl>
                                        <p:attrNameLst>
                                          <p:attrName>style.visibility</p:attrName>
                                        </p:attrNameLst>
                                      </p:cBhvr>
                                      <p:to>
                                        <p:strVal val="hidden"/>
                                      </p:to>
                                    </p:set>
                                  </p:childTnLst>
                                </p:cTn>
                              </p:par>
                              <p:par>
                                <p:cTn id="210" presetID="1" presetClass="exit" presetSubtype="0" fill="hold" grpId="1" nodeType="withEffect">
                                  <p:stCondLst>
                                    <p:cond delay="0"/>
                                  </p:stCondLst>
                                  <p:childTnLst>
                                    <p:set>
                                      <p:cBhvr>
                                        <p:cTn id="211" dur="1" fill="hold">
                                          <p:stCondLst>
                                            <p:cond delay="0"/>
                                          </p:stCondLst>
                                        </p:cTn>
                                        <p:tgtEl>
                                          <p:spTgt spid="77"/>
                                        </p:tgtEl>
                                        <p:attrNameLst>
                                          <p:attrName>style.visibility</p:attrName>
                                        </p:attrNameLst>
                                      </p:cBhvr>
                                      <p:to>
                                        <p:strVal val="hidden"/>
                                      </p:to>
                                    </p:set>
                                  </p:childTnLst>
                                </p:cTn>
                              </p:par>
                              <p:par>
                                <p:cTn id="212" presetID="1" presetClass="exit" presetSubtype="0" fill="hold" grpId="1" nodeType="withEffect">
                                  <p:stCondLst>
                                    <p:cond delay="0"/>
                                  </p:stCondLst>
                                  <p:childTnLst>
                                    <p:set>
                                      <p:cBhvr>
                                        <p:cTn id="213" dur="1" fill="hold">
                                          <p:stCondLst>
                                            <p:cond delay="0"/>
                                          </p:stCondLst>
                                        </p:cTn>
                                        <p:tgtEl>
                                          <p:spTgt spid="78"/>
                                        </p:tgtEl>
                                        <p:attrNameLst>
                                          <p:attrName>style.visibility</p:attrName>
                                        </p:attrNameLst>
                                      </p:cBhvr>
                                      <p:to>
                                        <p:strVal val="hidden"/>
                                      </p:to>
                                    </p:set>
                                  </p:childTnLst>
                                </p:cTn>
                              </p:par>
                              <p:par>
                                <p:cTn id="214" presetID="1" presetClass="exit" presetSubtype="0" fill="hold" grpId="1" nodeType="withEffect">
                                  <p:stCondLst>
                                    <p:cond delay="0"/>
                                  </p:stCondLst>
                                  <p:childTnLst>
                                    <p:set>
                                      <p:cBhvr>
                                        <p:cTn id="215" dur="1" fill="hold">
                                          <p:stCondLst>
                                            <p:cond delay="0"/>
                                          </p:stCondLst>
                                        </p:cTn>
                                        <p:tgtEl>
                                          <p:spTgt spid="79"/>
                                        </p:tgtEl>
                                        <p:attrNameLst>
                                          <p:attrName>style.visibility</p:attrName>
                                        </p:attrNameLst>
                                      </p:cBhvr>
                                      <p:to>
                                        <p:strVal val="hidden"/>
                                      </p:to>
                                    </p:set>
                                  </p:childTnLst>
                                </p:cTn>
                              </p:par>
                              <p:par>
                                <p:cTn id="216" presetID="1" presetClass="exit" presetSubtype="0" fill="hold" grpId="1" nodeType="withEffect">
                                  <p:stCondLst>
                                    <p:cond delay="0"/>
                                  </p:stCondLst>
                                  <p:childTnLst>
                                    <p:set>
                                      <p:cBhvr>
                                        <p:cTn id="217" dur="1" fill="hold">
                                          <p:stCondLst>
                                            <p:cond delay="0"/>
                                          </p:stCondLst>
                                        </p:cTn>
                                        <p:tgtEl>
                                          <p:spTgt spid="80"/>
                                        </p:tgtEl>
                                        <p:attrNameLst>
                                          <p:attrName>style.visibility</p:attrName>
                                        </p:attrNameLst>
                                      </p:cBhvr>
                                      <p:to>
                                        <p:strVal val="hidden"/>
                                      </p:to>
                                    </p:set>
                                  </p:childTnLst>
                                </p:cTn>
                              </p:par>
                              <p:par>
                                <p:cTn id="218" presetID="1" presetClass="exit" presetSubtype="0" fill="hold" grpId="1" nodeType="withEffect">
                                  <p:stCondLst>
                                    <p:cond delay="0"/>
                                  </p:stCondLst>
                                  <p:childTnLst>
                                    <p:set>
                                      <p:cBhvr>
                                        <p:cTn id="219" dur="1" fill="hold">
                                          <p:stCondLst>
                                            <p:cond delay="0"/>
                                          </p:stCondLst>
                                        </p:cTn>
                                        <p:tgtEl>
                                          <p:spTgt spid="84"/>
                                        </p:tgtEl>
                                        <p:attrNameLst>
                                          <p:attrName>style.visibility</p:attrName>
                                        </p:attrNameLst>
                                      </p:cBhvr>
                                      <p:to>
                                        <p:strVal val="hidden"/>
                                      </p:to>
                                    </p:set>
                                  </p:childTnLst>
                                </p:cTn>
                              </p:par>
                            </p:childTnLst>
                          </p:cTn>
                        </p:par>
                      </p:childTnLst>
                    </p:cTn>
                  </p:par>
                  <p:par>
                    <p:cTn id="220" fill="hold">
                      <p:stCondLst>
                        <p:cond delay="indefinite"/>
                      </p:stCondLst>
                      <p:childTnLst>
                        <p:par>
                          <p:cTn id="221" fill="hold">
                            <p:stCondLst>
                              <p:cond delay="0"/>
                            </p:stCondLst>
                            <p:childTnLst>
                              <p:par>
                                <p:cTn id="222" presetID="1" presetClass="entr" presetSubtype="0" fill="hold" nodeType="clickEffect">
                                  <p:stCondLst>
                                    <p:cond delay="0"/>
                                  </p:stCondLst>
                                  <p:childTnLst>
                                    <p:set>
                                      <p:cBhvr>
                                        <p:cTn id="223" dur="1" fill="hold">
                                          <p:stCondLst>
                                            <p:cond delay="0"/>
                                          </p:stCondLst>
                                        </p:cTn>
                                        <p:tgtEl>
                                          <p:spTgt spid="88"/>
                                        </p:tgtEl>
                                        <p:attrNameLst>
                                          <p:attrName>style.visibility</p:attrName>
                                        </p:attrNameLst>
                                      </p:cBhvr>
                                      <p:to>
                                        <p:strVal val="visible"/>
                                      </p:to>
                                    </p:set>
                                  </p:childTnLst>
                                </p:cTn>
                              </p:par>
                            </p:childTnLst>
                          </p:cTn>
                        </p:par>
                      </p:childTnLst>
                    </p:cTn>
                  </p:par>
                  <p:par>
                    <p:cTn id="224" fill="hold">
                      <p:stCondLst>
                        <p:cond delay="indefinite"/>
                      </p:stCondLst>
                      <p:childTnLst>
                        <p:par>
                          <p:cTn id="225" fill="hold">
                            <p:stCondLst>
                              <p:cond delay="0"/>
                            </p:stCondLst>
                            <p:childTnLst>
                              <p:par>
                                <p:cTn id="226" presetID="1" presetClass="entr" presetSubtype="0" fill="hold" grpId="0" nodeType="clickEffect">
                                  <p:stCondLst>
                                    <p:cond delay="0"/>
                                  </p:stCondLst>
                                  <p:childTnLst>
                                    <p:set>
                                      <p:cBhvr>
                                        <p:cTn id="227" dur="1" fill="hold">
                                          <p:stCondLst>
                                            <p:cond delay="0"/>
                                          </p:stCondLst>
                                        </p:cTn>
                                        <p:tgtEl>
                                          <p:spTgt spid="89"/>
                                        </p:tgtEl>
                                        <p:attrNameLst>
                                          <p:attrName>style.visibility</p:attrName>
                                        </p:attrNameLst>
                                      </p:cBhvr>
                                      <p:to>
                                        <p:strVal val="visible"/>
                                      </p:to>
                                    </p:set>
                                  </p:childTnLst>
                                </p:cTn>
                              </p:par>
                            </p:childTnLst>
                          </p:cTn>
                        </p:par>
                      </p:childTnLst>
                    </p:cTn>
                  </p:par>
                  <p:par>
                    <p:cTn id="228" fill="hold">
                      <p:stCondLst>
                        <p:cond delay="indefinite"/>
                      </p:stCondLst>
                      <p:childTnLst>
                        <p:par>
                          <p:cTn id="229" fill="hold">
                            <p:stCondLst>
                              <p:cond delay="0"/>
                            </p:stCondLst>
                            <p:childTnLst>
                              <p:par>
                                <p:cTn id="230" presetID="1" presetClass="entr" presetSubtype="0" fill="hold" grpId="0" nodeType="clickEffect">
                                  <p:stCondLst>
                                    <p:cond delay="0"/>
                                  </p:stCondLst>
                                  <p:childTnLst>
                                    <p:set>
                                      <p:cBhvr>
                                        <p:cTn id="231" dur="1" fill="hold">
                                          <p:stCondLst>
                                            <p:cond delay="0"/>
                                          </p:stCondLst>
                                        </p:cTn>
                                        <p:tgtEl>
                                          <p:spTgt spid="91"/>
                                        </p:tgtEl>
                                        <p:attrNameLst>
                                          <p:attrName>style.visibility</p:attrName>
                                        </p:attrNameLst>
                                      </p:cBhvr>
                                      <p:to>
                                        <p:strVal val="visible"/>
                                      </p:to>
                                    </p:set>
                                  </p:childTnLst>
                                </p:cTn>
                              </p:par>
                            </p:childTnLst>
                          </p:cTn>
                        </p:par>
                      </p:childTnLst>
                    </p:cTn>
                  </p:par>
                  <p:par>
                    <p:cTn id="232" fill="hold">
                      <p:stCondLst>
                        <p:cond delay="indefinite"/>
                      </p:stCondLst>
                      <p:childTnLst>
                        <p:par>
                          <p:cTn id="233" fill="hold">
                            <p:stCondLst>
                              <p:cond delay="0"/>
                            </p:stCondLst>
                            <p:childTnLst>
                              <p:par>
                                <p:cTn id="234" presetID="1" presetClass="entr" presetSubtype="0" fill="hold" grpId="0" nodeType="clickEffect">
                                  <p:stCondLst>
                                    <p:cond delay="0"/>
                                  </p:stCondLst>
                                  <p:childTnLst>
                                    <p:set>
                                      <p:cBhvr>
                                        <p:cTn id="235" dur="1" fill="hold">
                                          <p:stCondLst>
                                            <p:cond delay="0"/>
                                          </p:stCondLst>
                                        </p:cTn>
                                        <p:tgtEl>
                                          <p:spTgt spid="90"/>
                                        </p:tgtEl>
                                        <p:attrNameLst>
                                          <p:attrName>style.visibility</p:attrName>
                                        </p:attrNameLst>
                                      </p:cBhvr>
                                      <p:to>
                                        <p:strVal val="visible"/>
                                      </p:to>
                                    </p:set>
                                  </p:childTnLst>
                                </p:cTn>
                              </p:par>
                            </p:childTnLst>
                          </p:cTn>
                        </p:par>
                      </p:childTnLst>
                    </p:cTn>
                  </p:par>
                  <p:par>
                    <p:cTn id="236" fill="hold">
                      <p:stCondLst>
                        <p:cond delay="indefinite"/>
                      </p:stCondLst>
                      <p:childTnLst>
                        <p:par>
                          <p:cTn id="237" fill="hold">
                            <p:stCondLst>
                              <p:cond delay="0"/>
                            </p:stCondLst>
                            <p:childTnLst>
                              <p:par>
                                <p:cTn id="238" presetID="1" presetClass="entr" presetSubtype="0" fill="hold" nodeType="clickEffect">
                                  <p:stCondLst>
                                    <p:cond delay="0"/>
                                  </p:stCondLst>
                                  <p:childTnLst>
                                    <p:set>
                                      <p:cBhvr>
                                        <p:cTn id="239" dur="1" fill="hold">
                                          <p:stCondLst>
                                            <p:cond delay="0"/>
                                          </p:stCondLst>
                                        </p:cTn>
                                        <p:tgtEl>
                                          <p:spTgt spid="92"/>
                                        </p:tgtEl>
                                        <p:attrNameLst>
                                          <p:attrName>style.visibility</p:attrName>
                                        </p:attrNameLst>
                                      </p:cBhvr>
                                      <p:to>
                                        <p:strVal val="visible"/>
                                      </p:to>
                                    </p:set>
                                  </p:childTnLst>
                                </p:cTn>
                              </p:par>
                            </p:childTnLst>
                          </p:cTn>
                        </p:par>
                      </p:childTnLst>
                    </p:cTn>
                  </p:par>
                  <p:par>
                    <p:cTn id="240" fill="hold">
                      <p:stCondLst>
                        <p:cond delay="indefinite"/>
                      </p:stCondLst>
                      <p:childTnLst>
                        <p:par>
                          <p:cTn id="241" fill="hold">
                            <p:stCondLst>
                              <p:cond delay="0"/>
                            </p:stCondLst>
                            <p:childTnLst>
                              <p:par>
                                <p:cTn id="242" presetID="1" presetClass="entr" presetSubtype="0" fill="hold" grpId="0" nodeType="clickEffect">
                                  <p:stCondLst>
                                    <p:cond delay="0"/>
                                  </p:stCondLst>
                                  <p:childTnLst>
                                    <p:set>
                                      <p:cBhvr>
                                        <p:cTn id="243" dur="1" fill="hold">
                                          <p:stCondLst>
                                            <p:cond delay="0"/>
                                          </p:stCondLst>
                                        </p:cTn>
                                        <p:tgtEl>
                                          <p:spTgt spid="93"/>
                                        </p:tgtEl>
                                        <p:attrNameLst>
                                          <p:attrName>style.visibility</p:attrName>
                                        </p:attrNameLst>
                                      </p:cBhvr>
                                      <p:to>
                                        <p:strVal val="visible"/>
                                      </p:to>
                                    </p:set>
                                  </p:childTnLst>
                                </p:cTn>
                              </p:par>
                            </p:childTnLst>
                          </p:cTn>
                        </p:par>
                      </p:childTnLst>
                    </p:cTn>
                  </p:par>
                  <p:par>
                    <p:cTn id="244" fill="hold">
                      <p:stCondLst>
                        <p:cond delay="indefinite"/>
                      </p:stCondLst>
                      <p:childTnLst>
                        <p:par>
                          <p:cTn id="245" fill="hold">
                            <p:stCondLst>
                              <p:cond delay="0"/>
                            </p:stCondLst>
                            <p:childTnLst>
                              <p:par>
                                <p:cTn id="246" presetID="1" presetClass="entr" presetSubtype="0" fill="hold" grpId="0" nodeType="clickEffect">
                                  <p:stCondLst>
                                    <p:cond delay="0"/>
                                  </p:stCondLst>
                                  <p:childTnLst>
                                    <p:set>
                                      <p:cBhvr>
                                        <p:cTn id="247" dur="1" fill="hold">
                                          <p:stCondLst>
                                            <p:cond delay="0"/>
                                          </p:stCondLst>
                                        </p:cTn>
                                        <p:tgtEl>
                                          <p:spTgt spid="94"/>
                                        </p:tgtEl>
                                        <p:attrNameLst>
                                          <p:attrName>style.visibility</p:attrName>
                                        </p:attrNameLst>
                                      </p:cBhvr>
                                      <p:to>
                                        <p:strVal val="visible"/>
                                      </p:to>
                                    </p:set>
                                  </p:childTnLst>
                                </p:cTn>
                              </p:par>
                            </p:childTnLst>
                          </p:cTn>
                        </p:par>
                      </p:childTnLst>
                    </p:cTn>
                  </p:par>
                  <p:par>
                    <p:cTn id="248" fill="hold">
                      <p:stCondLst>
                        <p:cond delay="indefinite"/>
                      </p:stCondLst>
                      <p:childTnLst>
                        <p:par>
                          <p:cTn id="249" fill="hold">
                            <p:stCondLst>
                              <p:cond delay="0"/>
                            </p:stCondLst>
                            <p:childTnLst>
                              <p:par>
                                <p:cTn id="250" presetID="1" presetClass="entr" presetSubtype="0" fill="hold" grpId="0" nodeType="clickEffect">
                                  <p:stCondLst>
                                    <p:cond delay="0"/>
                                  </p:stCondLst>
                                  <p:childTnLst>
                                    <p:set>
                                      <p:cBhvr>
                                        <p:cTn id="251" dur="1" fill="hold">
                                          <p:stCondLst>
                                            <p:cond delay="0"/>
                                          </p:stCondLst>
                                        </p:cTn>
                                        <p:tgtEl>
                                          <p:spTgt spid="95"/>
                                        </p:tgtEl>
                                        <p:attrNameLst>
                                          <p:attrName>style.visibility</p:attrName>
                                        </p:attrNameLst>
                                      </p:cBhvr>
                                      <p:to>
                                        <p:strVal val="visible"/>
                                      </p:to>
                                    </p:set>
                                  </p:childTnLst>
                                </p:cTn>
                              </p:par>
                            </p:childTnLst>
                          </p:cTn>
                        </p:par>
                      </p:childTnLst>
                    </p:cTn>
                  </p:par>
                  <p:par>
                    <p:cTn id="252" fill="hold">
                      <p:stCondLst>
                        <p:cond delay="indefinite"/>
                      </p:stCondLst>
                      <p:childTnLst>
                        <p:par>
                          <p:cTn id="253" fill="hold">
                            <p:stCondLst>
                              <p:cond delay="0"/>
                            </p:stCondLst>
                            <p:childTnLst>
                              <p:par>
                                <p:cTn id="254" presetID="1" presetClass="entr" presetSubtype="0" fill="hold" grpId="0" nodeType="clickEffect">
                                  <p:stCondLst>
                                    <p:cond delay="0"/>
                                  </p:stCondLst>
                                  <p:childTnLst>
                                    <p:set>
                                      <p:cBhvr>
                                        <p:cTn id="255" dur="1" fill="hold">
                                          <p:stCondLst>
                                            <p:cond delay="0"/>
                                          </p:stCondLst>
                                        </p:cTn>
                                        <p:tgtEl>
                                          <p:spTgt spid="97"/>
                                        </p:tgtEl>
                                        <p:attrNameLst>
                                          <p:attrName>style.visibility</p:attrName>
                                        </p:attrNameLst>
                                      </p:cBhvr>
                                      <p:to>
                                        <p:strVal val="visible"/>
                                      </p:to>
                                    </p:set>
                                  </p:childTnLst>
                                </p:cTn>
                              </p:par>
                            </p:childTnLst>
                          </p:cTn>
                        </p:par>
                      </p:childTnLst>
                    </p:cTn>
                  </p:par>
                  <p:par>
                    <p:cTn id="256" fill="hold">
                      <p:stCondLst>
                        <p:cond delay="indefinite"/>
                      </p:stCondLst>
                      <p:childTnLst>
                        <p:par>
                          <p:cTn id="257" fill="hold">
                            <p:stCondLst>
                              <p:cond delay="0"/>
                            </p:stCondLst>
                            <p:childTnLst>
                              <p:par>
                                <p:cTn id="258" presetID="1" presetClass="entr" presetSubtype="0" fill="hold" grpId="0" nodeType="clickEffect">
                                  <p:stCondLst>
                                    <p:cond delay="0"/>
                                  </p:stCondLst>
                                  <p:childTnLst>
                                    <p:set>
                                      <p:cBhvr>
                                        <p:cTn id="259" dur="1" fill="hold">
                                          <p:stCondLst>
                                            <p:cond delay="0"/>
                                          </p:stCondLst>
                                        </p:cTn>
                                        <p:tgtEl>
                                          <p:spTgt spid="98"/>
                                        </p:tgtEl>
                                        <p:attrNameLst>
                                          <p:attrName>style.visibility</p:attrName>
                                        </p:attrNameLst>
                                      </p:cBhvr>
                                      <p:to>
                                        <p:strVal val="visible"/>
                                      </p:to>
                                    </p:set>
                                  </p:childTnLst>
                                </p:cTn>
                              </p:par>
                            </p:childTnLst>
                          </p:cTn>
                        </p:par>
                      </p:childTnLst>
                    </p:cTn>
                  </p:par>
                  <p:par>
                    <p:cTn id="260" fill="hold">
                      <p:stCondLst>
                        <p:cond delay="indefinite"/>
                      </p:stCondLst>
                      <p:childTnLst>
                        <p:par>
                          <p:cTn id="261" fill="hold">
                            <p:stCondLst>
                              <p:cond delay="0"/>
                            </p:stCondLst>
                            <p:childTnLst>
                              <p:par>
                                <p:cTn id="262" presetID="1" presetClass="entr" presetSubtype="0" fill="hold" grpId="0" nodeType="clickEffect">
                                  <p:stCondLst>
                                    <p:cond delay="0"/>
                                  </p:stCondLst>
                                  <p:childTnLst>
                                    <p:set>
                                      <p:cBhvr>
                                        <p:cTn id="263" dur="1" fill="hold">
                                          <p:stCondLst>
                                            <p:cond delay="0"/>
                                          </p:stCondLst>
                                        </p:cTn>
                                        <p:tgtEl>
                                          <p:spTgt spid="99"/>
                                        </p:tgtEl>
                                        <p:attrNameLst>
                                          <p:attrName>style.visibility</p:attrName>
                                        </p:attrNameLst>
                                      </p:cBhvr>
                                      <p:to>
                                        <p:strVal val="visible"/>
                                      </p:to>
                                    </p:set>
                                  </p:childTnLst>
                                </p:cTn>
                              </p:par>
                            </p:childTnLst>
                          </p:cTn>
                        </p:par>
                      </p:childTnLst>
                    </p:cTn>
                  </p:par>
                  <p:par>
                    <p:cTn id="264" fill="hold">
                      <p:stCondLst>
                        <p:cond delay="indefinite"/>
                      </p:stCondLst>
                      <p:childTnLst>
                        <p:par>
                          <p:cTn id="265" fill="hold">
                            <p:stCondLst>
                              <p:cond delay="0"/>
                            </p:stCondLst>
                            <p:childTnLst>
                              <p:par>
                                <p:cTn id="266" presetID="1" presetClass="entr" presetSubtype="0" fill="hold" grpId="0" nodeType="clickEffect">
                                  <p:stCondLst>
                                    <p:cond delay="0"/>
                                  </p:stCondLst>
                                  <p:childTnLst>
                                    <p:set>
                                      <p:cBhvr>
                                        <p:cTn id="267" dur="1" fill="hold">
                                          <p:stCondLst>
                                            <p:cond delay="0"/>
                                          </p:stCondLst>
                                        </p:cTn>
                                        <p:tgtEl>
                                          <p:spTgt spid="100"/>
                                        </p:tgtEl>
                                        <p:attrNameLst>
                                          <p:attrName>style.visibility</p:attrName>
                                        </p:attrNameLst>
                                      </p:cBhvr>
                                      <p:to>
                                        <p:strVal val="visible"/>
                                      </p:to>
                                    </p:set>
                                  </p:childTnLst>
                                </p:cTn>
                              </p:par>
                            </p:childTnLst>
                          </p:cTn>
                        </p:par>
                      </p:childTnLst>
                    </p:cTn>
                  </p:par>
                  <p:par>
                    <p:cTn id="268" fill="hold">
                      <p:stCondLst>
                        <p:cond delay="indefinite"/>
                      </p:stCondLst>
                      <p:childTnLst>
                        <p:par>
                          <p:cTn id="269" fill="hold">
                            <p:stCondLst>
                              <p:cond delay="0"/>
                            </p:stCondLst>
                            <p:childTnLst>
                              <p:par>
                                <p:cTn id="270" presetID="1" presetClass="exit" presetSubtype="0" fill="hold" nodeType="clickEffect">
                                  <p:stCondLst>
                                    <p:cond delay="0"/>
                                  </p:stCondLst>
                                  <p:childTnLst>
                                    <p:set>
                                      <p:cBhvr>
                                        <p:cTn id="271" dur="1" fill="hold">
                                          <p:stCondLst>
                                            <p:cond delay="0"/>
                                          </p:stCondLst>
                                        </p:cTn>
                                        <p:tgtEl>
                                          <p:spTgt spid="88"/>
                                        </p:tgtEl>
                                        <p:attrNameLst>
                                          <p:attrName>style.visibility</p:attrName>
                                        </p:attrNameLst>
                                      </p:cBhvr>
                                      <p:to>
                                        <p:strVal val="hidden"/>
                                      </p:to>
                                    </p:set>
                                  </p:childTnLst>
                                </p:cTn>
                              </p:par>
                              <p:par>
                                <p:cTn id="272" presetID="1" presetClass="exit" presetSubtype="0" fill="hold" grpId="1" nodeType="withEffect">
                                  <p:stCondLst>
                                    <p:cond delay="0"/>
                                  </p:stCondLst>
                                  <p:childTnLst>
                                    <p:set>
                                      <p:cBhvr>
                                        <p:cTn id="273" dur="1" fill="hold">
                                          <p:stCondLst>
                                            <p:cond delay="0"/>
                                          </p:stCondLst>
                                        </p:cTn>
                                        <p:tgtEl>
                                          <p:spTgt spid="89"/>
                                        </p:tgtEl>
                                        <p:attrNameLst>
                                          <p:attrName>style.visibility</p:attrName>
                                        </p:attrNameLst>
                                      </p:cBhvr>
                                      <p:to>
                                        <p:strVal val="hidden"/>
                                      </p:to>
                                    </p:set>
                                  </p:childTnLst>
                                </p:cTn>
                              </p:par>
                              <p:par>
                                <p:cTn id="274" presetID="1" presetClass="exit" presetSubtype="0" fill="hold" grpId="1" nodeType="withEffect">
                                  <p:stCondLst>
                                    <p:cond delay="0"/>
                                  </p:stCondLst>
                                  <p:childTnLst>
                                    <p:set>
                                      <p:cBhvr>
                                        <p:cTn id="275" dur="1" fill="hold">
                                          <p:stCondLst>
                                            <p:cond delay="0"/>
                                          </p:stCondLst>
                                        </p:cTn>
                                        <p:tgtEl>
                                          <p:spTgt spid="91"/>
                                        </p:tgtEl>
                                        <p:attrNameLst>
                                          <p:attrName>style.visibility</p:attrName>
                                        </p:attrNameLst>
                                      </p:cBhvr>
                                      <p:to>
                                        <p:strVal val="hidden"/>
                                      </p:to>
                                    </p:set>
                                  </p:childTnLst>
                                </p:cTn>
                              </p:par>
                              <p:par>
                                <p:cTn id="276" presetID="1" presetClass="exit" presetSubtype="0" fill="hold" grpId="1" nodeType="withEffect">
                                  <p:stCondLst>
                                    <p:cond delay="0"/>
                                  </p:stCondLst>
                                  <p:childTnLst>
                                    <p:set>
                                      <p:cBhvr>
                                        <p:cTn id="277" dur="1" fill="hold">
                                          <p:stCondLst>
                                            <p:cond delay="0"/>
                                          </p:stCondLst>
                                        </p:cTn>
                                        <p:tgtEl>
                                          <p:spTgt spid="90"/>
                                        </p:tgtEl>
                                        <p:attrNameLst>
                                          <p:attrName>style.visibility</p:attrName>
                                        </p:attrNameLst>
                                      </p:cBhvr>
                                      <p:to>
                                        <p:strVal val="hidden"/>
                                      </p:to>
                                    </p:set>
                                  </p:childTnLst>
                                </p:cTn>
                              </p:par>
                              <p:par>
                                <p:cTn id="278" presetID="1" presetClass="exit" presetSubtype="0" fill="hold" nodeType="withEffect">
                                  <p:stCondLst>
                                    <p:cond delay="0"/>
                                  </p:stCondLst>
                                  <p:childTnLst>
                                    <p:set>
                                      <p:cBhvr>
                                        <p:cTn id="279" dur="1" fill="hold">
                                          <p:stCondLst>
                                            <p:cond delay="0"/>
                                          </p:stCondLst>
                                        </p:cTn>
                                        <p:tgtEl>
                                          <p:spTgt spid="92"/>
                                        </p:tgtEl>
                                        <p:attrNameLst>
                                          <p:attrName>style.visibility</p:attrName>
                                        </p:attrNameLst>
                                      </p:cBhvr>
                                      <p:to>
                                        <p:strVal val="hidden"/>
                                      </p:to>
                                    </p:set>
                                  </p:childTnLst>
                                </p:cTn>
                              </p:par>
                              <p:par>
                                <p:cTn id="280" presetID="1" presetClass="exit" presetSubtype="0" fill="hold" grpId="1" nodeType="withEffect">
                                  <p:stCondLst>
                                    <p:cond delay="0"/>
                                  </p:stCondLst>
                                  <p:childTnLst>
                                    <p:set>
                                      <p:cBhvr>
                                        <p:cTn id="281" dur="1" fill="hold">
                                          <p:stCondLst>
                                            <p:cond delay="0"/>
                                          </p:stCondLst>
                                        </p:cTn>
                                        <p:tgtEl>
                                          <p:spTgt spid="93"/>
                                        </p:tgtEl>
                                        <p:attrNameLst>
                                          <p:attrName>style.visibility</p:attrName>
                                        </p:attrNameLst>
                                      </p:cBhvr>
                                      <p:to>
                                        <p:strVal val="hidden"/>
                                      </p:to>
                                    </p:set>
                                  </p:childTnLst>
                                </p:cTn>
                              </p:par>
                              <p:par>
                                <p:cTn id="282" presetID="1" presetClass="exit" presetSubtype="0" fill="hold" grpId="1" nodeType="withEffect">
                                  <p:stCondLst>
                                    <p:cond delay="0"/>
                                  </p:stCondLst>
                                  <p:childTnLst>
                                    <p:set>
                                      <p:cBhvr>
                                        <p:cTn id="283" dur="1" fill="hold">
                                          <p:stCondLst>
                                            <p:cond delay="0"/>
                                          </p:stCondLst>
                                        </p:cTn>
                                        <p:tgtEl>
                                          <p:spTgt spid="94"/>
                                        </p:tgtEl>
                                        <p:attrNameLst>
                                          <p:attrName>style.visibility</p:attrName>
                                        </p:attrNameLst>
                                      </p:cBhvr>
                                      <p:to>
                                        <p:strVal val="hidden"/>
                                      </p:to>
                                    </p:set>
                                  </p:childTnLst>
                                </p:cTn>
                              </p:par>
                              <p:par>
                                <p:cTn id="284" presetID="1" presetClass="exit" presetSubtype="0" fill="hold" grpId="1" nodeType="withEffect">
                                  <p:stCondLst>
                                    <p:cond delay="0"/>
                                  </p:stCondLst>
                                  <p:childTnLst>
                                    <p:set>
                                      <p:cBhvr>
                                        <p:cTn id="285" dur="1" fill="hold">
                                          <p:stCondLst>
                                            <p:cond delay="0"/>
                                          </p:stCondLst>
                                        </p:cTn>
                                        <p:tgtEl>
                                          <p:spTgt spid="95"/>
                                        </p:tgtEl>
                                        <p:attrNameLst>
                                          <p:attrName>style.visibility</p:attrName>
                                        </p:attrNameLst>
                                      </p:cBhvr>
                                      <p:to>
                                        <p:strVal val="hidden"/>
                                      </p:to>
                                    </p:set>
                                  </p:childTnLst>
                                </p:cTn>
                              </p:par>
                              <p:par>
                                <p:cTn id="286" presetID="1" presetClass="exit" presetSubtype="0" fill="hold" grpId="1" nodeType="withEffect">
                                  <p:stCondLst>
                                    <p:cond delay="0"/>
                                  </p:stCondLst>
                                  <p:childTnLst>
                                    <p:set>
                                      <p:cBhvr>
                                        <p:cTn id="287" dur="1" fill="hold">
                                          <p:stCondLst>
                                            <p:cond delay="0"/>
                                          </p:stCondLst>
                                        </p:cTn>
                                        <p:tgtEl>
                                          <p:spTgt spid="97"/>
                                        </p:tgtEl>
                                        <p:attrNameLst>
                                          <p:attrName>style.visibility</p:attrName>
                                        </p:attrNameLst>
                                      </p:cBhvr>
                                      <p:to>
                                        <p:strVal val="hidden"/>
                                      </p:to>
                                    </p:set>
                                  </p:childTnLst>
                                </p:cTn>
                              </p:par>
                              <p:par>
                                <p:cTn id="288" presetID="1" presetClass="exit" presetSubtype="0" fill="hold" grpId="1" nodeType="withEffect">
                                  <p:stCondLst>
                                    <p:cond delay="0"/>
                                  </p:stCondLst>
                                  <p:childTnLst>
                                    <p:set>
                                      <p:cBhvr>
                                        <p:cTn id="289" dur="1" fill="hold">
                                          <p:stCondLst>
                                            <p:cond delay="0"/>
                                          </p:stCondLst>
                                        </p:cTn>
                                        <p:tgtEl>
                                          <p:spTgt spid="98"/>
                                        </p:tgtEl>
                                        <p:attrNameLst>
                                          <p:attrName>style.visibility</p:attrName>
                                        </p:attrNameLst>
                                      </p:cBhvr>
                                      <p:to>
                                        <p:strVal val="hidden"/>
                                      </p:to>
                                    </p:set>
                                  </p:childTnLst>
                                </p:cTn>
                              </p:par>
                            </p:childTnLst>
                          </p:cTn>
                        </p:par>
                      </p:childTnLst>
                    </p:cTn>
                  </p:par>
                  <p:par>
                    <p:cTn id="290" fill="hold">
                      <p:stCondLst>
                        <p:cond delay="indefinite"/>
                      </p:stCondLst>
                      <p:childTnLst>
                        <p:par>
                          <p:cTn id="291" fill="hold">
                            <p:stCondLst>
                              <p:cond delay="0"/>
                            </p:stCondLst>
                            <p:childTnLst>
                              <p:par>
                                <p:cTn id="292" presetID="1" presetClass="entr" presetSubtype="0" fill="hold" nodeType="clickEffect">
                                  <p:stCondLst>
                                    <p:cond delay="0"/>
                                  </p:stCondLst>
                                  <p:childTnLst>
                                    <p:set>
                                      <p:cBhvr>
                                        <p:cTn id="293" dur="1" fill="hold">
                                          <p:stCondLst>
                                            <p:cond delay="0"/>
                                          </p:stCondLst>
                                        </p:cTn>
                                        <p:tgtEl>
                                          <p:spTgt spid="101"/>
                                        </p:tgtEl>
                                        <p:attrNameLst>
                                          <p:attrName>style.visibility</p:attrName>
                                        </p:attrNameLst>
                                      </p:cBhvr>
                                      <p:to>
                                        <p:strVal val="visible"/>
                                      </p:to>
                                    </p:set>
                                  </p:childTnLst>
                                </p:cTn>
                              </p:par>
                            </p:childTnLst>
                          </p:cTn>
                        </p:par>
                      </p:childTnLst>
                    </p:cTn>
                  </p:par>
                  <p:par>
                    <p:cTn id="294" fill="hold">
                      <p:stCondLst>
                        <p:cond delay="indefinite"/>
                      </p:stCondLst>
                      <p:childTnLst>
                        <p:par>
                          <p:cTn id="295" fill="hold">
                            <p:stCondLst>
                              <p:cond delay="0"/>
                            </p:stCondLst>
                            <p:childTnLst>
                              <p:par>
                                <p:cTn id="296" presetID="1" presetClass="entr" presetSubtype="0" fill="hold" grpId="0" nodeType="clickEffect">
                                  <p:stCondLst>
                                    <p:cond delay="0"/>
                                  </p:stCondLst>
                                  <p:childTnLst>
                                    <p:set>
                                      <p:cBhvr>
                                        <p:cTn id="297" dur="1" fill="hold">
                                          <p:stCondLst>
                                            <p:cond delay="0"/>
                                          </p:stCondLst>
                                        </p:cTn>
                                        <p:tgtEl>
                                          <p:spTgt spid="120"/>
                                        </p:tgtEl>
                                        <p:attrNameLst>
                                          <p:attrName>style.visibility</p:attrName>
                                        </p:attrNameLst>
                                      </p:cBhvr>
                                      <p:to>
                                        <p:strVal val="visible"/>
                                      </p:to>
                                    </p:set>
                                  </p:childTnLst>
                                </p:cTn>
                              </p:par>
                            </p:childTnLst>
                          </p:cTn>
                        </p:par>
                      </p:childTnLst>
                    </p:cTn>
                  </p:par>
                  <p:par>
                    <p:cTn id="298" fill="hold">
                      <p:stCondLst>
                        <p:cond delay="indefinite"/>
                      </p:stCondLst>
                      <p:childTnLst>
                        <p:par>
                          <p:cTn id="299" fill="hold">
                            <p:stCondLst>
                              <p:cond delay="0"/>
                            </p:stCondLst>
                            <p:childTnLst>
                              <p:par>
                                <p:cTn id="300" presetID="1" presetClass="entr" presetSubtype="0" fill="hold" grpId="0" nodeType="clickEffect">
                                  <p:stCondLst>
                                    <p:cond delay="0"/>
                                  </p:stCondLst>
                                  <p:childTnLst>
                                    <p:set>
                                      <p:cBhvr>
                                        <p:cTn id="301" dur="1" fill="hold">
                                          <p:stCondLst>
                                            <p:cond delay="0"/>
                                          </p:stCondLst>
                                        </p:cTn>
                                        <p:tgtEl>
                                          <p:spTgt spid="132"/>
                                        </p:tgtEl>
                                        <p:attrNameLst>
                                          <p:attrName>style.visibility</p:attrName>
                                        </p:attrNameLst>
                                      </p:cBhvr>
                                      <p:to>
                                        <p:strVal val="visible"/>
                                      </p:to>
                                    </p:set>
                                  </p:childTnLst>
                                </p:cTn>
                              </p:par>
                            </p:childTnLst>
                          </p:cTn>
                        </p:par>
                      </p:childTnLst>
                    </p:cTn>
                  </p:par>
                  <p:par>
                    <p:cTn id="302" fill="hold">
                      <p:stCondLst>
                        <p:cond delay="indefinite"/>
                      </p:stCondLst>
                      <p:childTnLst>
                        <p:par>
                          <p:cTn id="303" fill="hold">
                            <p:stCondLst>
                              <p:cond delay="0"/>
                            </p:stCondLst>
                            <p:childTnLst>
                              <p:par>
                                <p:cTn id="304" presetID="1" presetClass="entr" presetSubtype="0" fill="hold" grpId="0" nodeType="clickEffect">
                                  <p:stCondLst>
                                    <p:cond delay="0"/>
                                  </p:stCondLst>
                                  <p:childTnLst>
                                    <p:set>
                                      <p:cBhvr>
                                        <p:cTn id="305" dur="1" fill="hold">
                                          <p:stCondLst>
                                            <p:cond delay="0"/>
                                          </p:stCondLst>
                                        </p:cTn>
                                        <p:tgtEl>
                                          <p:spTgt spid="131"/>
                                        </p:tgtEl>
                                        <p:attrNameLst>
                                          <p:attrName>style.visibility</p:attrName>
                                        </p:attrNameLst>
                                      </p:cBhvr>
                                      <p:to>
                                        <p:strVal val="visible"/>
                                      </p:to>
                                    </p:set>
                                  </p:childTnLst>
                                </p:cTn>
                              </p:par>
                            </p:childTnLst>
                          </p:cTn>
                        </p:par>
                      </p:childTnLst>
                    </p:cTn>
                  </p:par>
                  <p:par>
                    <p:cTn id="306" fill="hold">
                      <p:stCondLst>
                        <p:cond delay="indefinite"/>
                      </p:stCondLst>
                      <p:childTnLst>
                        <p:par>
                          <p:cTn id="307" fill="hold">
                            <p:stCondLst>
                              <p:cond delay="0"/>
                            </p:stCondLst>
                            <p:childTnLst>
                              <p:par>
                                <p:cTn id="308" presetID="1" presetClass="entr" presetSubtype="0" fill="hold" nodeType="clickEffect">
                                  <p:stCondLst>
                                    <p:cond delay="0"/>
                                  </p:stCondLst>
                                  <p:childTnLst>
                                    <p:set>
                                      <p:cBhvr>
                                        <p:cTn id="309" dur="1" fill="hold">
                                          <p:stCondLst>
                                            <p:cond delay="0"/>
                                          </p:stCondLst>
                                        </p:cTn>
                                        <p:tgtEl>
                                          <p:spTgt spid="133"/>
                                        </p:tgtEl>
                                        <p:attrNameLst>
                                          <p:attrName>style.visibility</p:attrName>
                                        </p:attrNameLst>
                                      </p:cBhvr>
                                      <p:to>
                                        <p:strVal val="visible"/>
                                      </p:to>
                                    </p:set>
                                  </p:childTnLst>
                                </p:cTn>
                              </p:par>
                            </p:childTnLst>
                          </p:cTn>
                        </p:par>
                      </p:childTnLst>
                    </p:cTn>
                  </p:par>
                  <p:par>
                    <p:cTn id="310" fill="hold">
                      <p:stCondLst>
                        <p:cond delay="indefinite"/>
                      </p:stCondLst>
                      <p:childTnLst>
                        <p:par>
                          <p:cTn id="311" fill="hold">
                            <p:stCondLst>
                              <p:cond delay="0"/>
                            </p:stCondLst>
                            <p:childTnLst>
                              <p:par>
                                <p:cTn id="312" presetID="1" presetClass="entr" presetSubtype="0" fill="hold" grpId="0" nodeType="clickEffect">
                                  <p:stCondLst>
                                    <p:cond delay="0"/>
                                  </p:stCondLst>
                                  <p:childTnLst>
                                    <p:set>
                                      <p:cBhvr>
                                        <p:cTn id="313" dur="1" fill="hold">
                                          <p:stCondLst>
                                            <p:cond delay="0"/>
                                          </p:stCondLst>
                                        </p:cTn>
                                        <p:tgtEl>
                                          <p:spTgt spid="134"/>
                                        </p:tgtEl>
                                        <p:attrNameLst>
                                          <p:attrName>style.visibility</p:attrName>
                                        </p:attrNameLst>
                                      </p:cBhvr>
                                      <p:to>
                                        <p:strVal val="visible"/>
                                      </p:to>
                                    </p:set>
                                  </p:childTnLst>
                                </p:cTn>
                              </p:par>
                            </p:childTnLst>
                          </p:cTn>
                        </p:par>
                      </p:childTnLst>
                    </p:cTn>
                  </p:par>
                  <p:par>
                    <p:cTn id="314" fill="hold">
                      <p:stCondLst>
                        <p:cond delay="indefinite"/>
                      </p:stCondLst>
                      <p:childTnLst>
                        <p:par>
                          <p:cTn id="315" fill="hold">
                            <p:stCondLst>
                              <p:cond delay="0"/>
                            </p:stCondLst>
                            <p:childTnLst>
                              <p:par>
                                <p:cTn id="316" presetID="1" presetClass="entr" presetSubtype="0" fill="hold" grpId="0" nodeType="clickEffect">
                                  <p:stCondLst>
                                    <p:cond delay="0"/>
                                  </p:stCondLst>
                                  <p:childTnLst>
                                    <p:set>
                                      <p:cBhvr>
                                        <p:cTn id="317" dur="1" fill="hold">
                                          <p:stCondLst>
                                            <p:cond delay="0"/>
                                          </p:stCondLst>
                                        </p:cTn>
                                        <p:tgtEl>
                                          <p:spTgt spid="135"/>
                                        </p:tgtEl>
                                        <p:attrNameLst>
                                          <p:attrName>style.visibility</p:attrName>
                                        </p:attrNameLst>
                                      </p:cBhvr>
                                      <p:to>
                                        <p:strVal val="visible"/>
                                      </p:to>
                                    </p:set>
                                  </p:childTnLst>
                                </p:cTn>
                              </p:par>
                            </p:childTnLst>
                          </p:cTn>
                        </p:par>
                      </p:childTnLst>
                    </p:cTn>
                  </p:par>
                  <p:par>
                    <p:cTn id="318" fill="hold">
                      <p:stCondLst>
                        <p:cond delay="indefinite"/>
                      </p:stCondLst>
                      <p:childTnLst>
                        <p:par>
                          <p:cTn id="319" fill="hold">
                            <p:stCondLst>
                              <p:cond delay="0"/>
                            </p:stCondLst>
                            <p:childTnLst>
                              <p:par>
                                <p:cTn id="320" presetID="1" presetClass="entr" presetSubtype="0" fill="hold" grpId="0" nodeType="clickEffect">
                                  <p:stCondLst>
                                    <p:cond delay="0"/>
                                  </p:stCondLst>
                                  <p:childTnLst>
                                    <p:set>
                                      <p:cBhvr>
                                        <p:cTn id="321" dur="1" fill="hold">
                                          <p:stCondLst>
                                            <p:cond delay="0"/>
                                          </p:stCondLst>
                                        </p:cTn>
                                        <p:tgtEl>
                                          <p:spTgt spid="136"/>
                                        </p:tgtEl>
                                        <p:attrNameLst>
                                          <p:attrName>style.visibility</p:attrName>
                                        </p:attrNameLst>
                                      </p:cBhvr>
                                      <p:to>
                                        <p:strVal val="visible"/>
                                      </p:to>
                                    </p:set>
                                  </p:childTnLst>
                                </p:cTn>
                              </p:par>
                            </p:childTnLst>
                          </p:cTn>
                        </p:par>
                      </p:childTnLst>
                    </p:cTn>
                  </p:par>
                  <p:par>
                    <p:cTn id="322" fill="hold">
                      <p:stCondLst>
                        <p:cond delay="indefinite"/>
                      </p:stCondLst>
                      <p:childTnLst>
                        <p:par>
                          <p:cTn id="323" fill="hold">
                            <p:stCondLst>
                              <p:cond delay="0"/>
                            </p:stCondLst>
                            <p:childTnLst>
                              <p:par>
                                <p:cTn id="324" presetID="1" presetClass="entr" presetSubtype="0" fill="hold" grpId="0" nodeType="clickEffect">
                                  <p:stCondLst>
                                    <p:cond delay="0"/>
                                  </p:stCondLst>
                                  <p:childTnLst>
                                    <p:set>
                                      <p:cBhvr>
                                        <p:cTn id="325" dur="1" fill="hold">
                                          <p:stCondLst>
                                            <p:cond delay="0"/>
                                          </p:stCondLst>
                                        </p:cTn>
                                        <p:tgtEl>
                                          <p:spTgt spid="138"/>
                                        </p:tgtEl>
                                        <p:attrNameLst>
                                          <p:attrName>style.visibility</p:attrName>
                                        </p:attrNameLst>
                                      </p:cBhvr>
                                      <p:to>
                                        <p:strVal val="visible"/>
                                      </p:to>
                                    </p:set>
                                  </p:childTnLst>
                                </p:cTn>
                              </p:par>
                            </p:childTnLst>
                          </p:cTn>
                        </p:par>
                      </p:childTnLst>
                    </p:cTn>
                  </p:par>
                  <p:par>
                    <p:cTn id="326" fill="hold">
                      <p:stCondLst>
                        <p:cond delay="indefinite"/>
                      </p:stCondLst>
                      <p:childTnLst>
                        <p:par>
                          <p:cTn id="327" fill="hold">
                            <p:stCondLst>
                              <p:cond delay="0"/>
                            </p:stCondLst>
                            <p:childTnLst>
                              <p:par>
                                <p:cTn id="328" presetID="1" presetClass="entr" presetSubtype="0" fill="hold" grpId="0" nodeType="clickEffect">
                                  <p:stCondLst>
                                    <p:cond delay="0"/>
                                  </p:stCondLst>
                                  <p:childTnLst>
                                    <p:set>
                                      <p:cBhvr>
                                        <p:cTn id="329" dur="1" fill="hold">
                                          <p:stCondLst>
                                            <p:cond delay="0"/>
                                          </p:stCondLst>
                                        </p:cTn>
                                        <p:tgtEl>
                                          <p:spTgt spid="139"/>
                                        </p:tgtEl>
                                        <p:attrNameLst>
                                          <p:attrName>style.visibility</p:attrName>
                                        </p:attrNameLst>
                                      </p:cBhvr>
                                      <p:to>
                                        <p:strVal val="visible"/>
                                      </p:to>
                                    </p:set>
                                  </p:childTnLst>
                                </p:cTn>
                              </p:par>
                            </p:childTnLst>
                          </p:cTn>
                        </p:par>
                      </p:childTnLst>
                    </p:cTn>
                  </p:par>
                  <p:par>
                    <p:cTn id="330" fill="hold">
                      <p:stCondLst>
                        <p:cond delay="indefinite"/>
                      </p:stCondLst>
                      <p:childTnLst>
                        <p:par>
                          <p:cTn id="331" fill="hold">
                            <p:stCondLst>
                              <p:cond delay="0"/>
                            </p:stCondLst>
                            <p:childTnLst>
                              <p:par>
                                <p:cTn id="332" presetID="1" presetClass="entr" presetSubtype="0" fill="hold" grpId="0" nodeType="clickEffect">
                                  <p:stCondLst>
                                    <p:cond delay="0"/>
                                  </p:stCondLst>
                                  <p:childTnLst>
                                    <p:set>
                                      <p:cBhvr>
                                        <p:cTn id="333" dur="1" fill="hold">
                                          <p:stCondLst>
                                            <p:cond delay="0"/>
                                          </p:stCondLst>
                                        </p:cTn>
                                        <p:tgtEl>
                                          <p:spTgt spid="185"/>
                                        </p:tgtEl>
                                        <p:attrNameLst>
                                          <p:attrName>style.visibility</p:attrName>
                                        </p:attrNameLst>
                                      </p:cBhvr>
                                      <p:to>
                                        <p:strVal val="visible"/>
                                      </p:to>
                                    </p:set>
                                  </p:childTnLst>
                                </p:cTn>
                              </p:par>
                              <p:par>
                                <p:cTn id="334" presetID="1" presetClass="entr" presetSubtype="0" fill="hold" grpId="0" nodeType="withEffect">
                                  <p:stCondLst>
                                    <p:cond delay="0"/>
                                  </p:stCondLst>
                                  <p:childTnLst>
                                    <p:set>
                                      <p:cBhvr>
                                        <p:cTn id="335" dur="1" fill="hold">
                                          <p:stCondLst>
                                            <p:cond delay="0"/>
                                          </p:stCondLst>
                                        </p:cTn>
                                        <p:tgtEl>
                                          <p:spTgt spid="4"/>
                                        </p:tgtEl>
                                        <p:attrNameLst>
                                          <p:attrName>style.visibility</p:attrName>
                                        </p:attrNameLst>
                                      </p:cBhvr>
                                      <p:to>
                                        <p:strVal val="visible"/>
                                      </p:to>
                                    </p:set>
                                  </p:childTnLst>
                                </p:cTn>
                              </p:par>
                            </p:childTnLst>
                          </p:cTn>
                        </p:par>
                      </p:childTnLst>
                    </p:cTn>
                  </p:par>
                  <p:par>
                    <p:cTn id="336" fill="hold">
                      <p:stCondLst>
                        <p:cond delay="indefinite"/>
                      </p:stCondLst>
                      <p:childTnLst>
                        <p:par>
                          <p:cTn id="337" fill="hold">
                            <p:stCondLst>
                              <p:cond delay="0"/>
                            </p:stCondLst>
                            <p:childTnLst>
                              <p:par>
                                <p:cTn id="338" presetID="1" presetClass="entr" presetSubtype="0" fill="hold" grpId="0" nodeType="clickEffect">
                                  <p:stCondLst>
                                    <p:cond delay="0"/>
                                  </p:stCondLst>
                                  <p:childTnLst>
                                    <p:set>
                                      <p:cBhvr>
                                        <p:cTn id="339" dur="1" fill="hold">
                                          <p:stCondLst>
                                            <p:cond delay="0"/>
                                          </p:stCondLst>
                                        </p:cTn>
                                        <p:tgtEl>
                                          <p:spTgt spid="140"/>
                                        </p:tgtEl>
                                        <p:attrNameLst>
                                          <p:attrName>style.visibility</p:attrName>
                                        </p:attrNameLst>
                                      </p:cBhvr>
                                      <p:to>
                                        <p:strVal val="visible"/>
                                      </p:to>
                                    </p:set>
                                  </p:childTnLst>
                                </p:cTn>
                              </p:par>
                            </p:childTnLst>
                          </p:cTn>
                        </p:par>
                      </p:childTnLst>
                    </p:cTn>
                  </p:par>
                  <p:par>
                    <p:cTn id="340" fill="hold">
                      <p:stCondLst>
                        <p:cond delay="indefinite"/>
                      </p:stCondLst>
                      <p:childTnLst>
                        <p:par>
                          <p:cTn id="341" fill="hold">
                            <p:stCondLst>
                              <p:cond delay="0"/>
                            </p:stCondLst>
                            <p:childTnLst>
                              <p:par>
                                <p:cTn id="342" presetID="1" presetClass="exit" presetSubtype="0" fill="hold" grpId="1" nodeType="clickEffect">
                                  <p:stCondLst>
                                    <p:cond delay="0"/>
                                  </p:stCondLst>
                                  <p:childTnLst>
                                    <p:set>
                                      <p:cBhvr>
                                        <p:cTn id="343" dur="1" fill="hold">
                                          <p:stCondLst>
                                            <p:cond delay="0"/>
                                          </p:stCondLst>
                                        </p:cTn>
                                        <p:tgtEl>
                                          <p:spTgt spid="185"/>
                                        </p:tgtEl>
                                        <p:attrNameLst>
                                          <p:attrName>style.visibility</p:attrName>
                                        </p:attrNameLst>
                                      </p:cBhvr>
                                      <p:to>
                                        <p:strVal val="hidden"/>
                                      </p:to>
                                    </p:set>
                                  </p:childTnLst>
                                </p:cTn>
                              </p:par>
                              <p:par>
                                <p:cTn id="344" presetID="1" presetClass="exit" presetSubtype="0" fill="hold" grpId="1" nodeType="withEffect">
                                  <p:stCondLst>
                                    <p:cond delay="0"/>
                                  </p:stCondLst>
                                  <p:childTnLst>
                                    <p:set>
                                      <p:cBhvr>
                                        <p:cTn id="345" dur="1" fill="hold">
                                          <p:stCondLst>
                                            <p:cond delay="0"/>
                                          </p:stCondLst>
                                        </p:cTn>
                                        <p:tgtEl>
                                          <p:spTgt spid="4"/>
                                        </p:tgtEl>
                                        <p:attrNameLst>
                                          <p:attrName>style.visibility</p:attrName>
                                        </p:attrNameLst>
                                      </p:cBhvr>
                                      <p:to>
                                        <p:strVal val="hidden"/>
                                      </p:to>
                                    </p:set>
                                  </p:childTnLst>
                                </p:cTn>
                              </p:par>
                            </p:childTnLst>
                          </p:cTn>
                        </p:par>
                      </p:childTnLst>
                    </p:cTn>
                  </p:par>
                  <p:par>
                    <p:cTn id="346" fill="hold">
                      <p:stCondLst>
                        <p:cond delay="indefinite"/>
                      </p:stCondLst>
                      <p:childTnLst>
                        <p:par>
                          <p:cTn id="347" fill="hold">
                            <p:stCondLst>
                              <p:cond delay="0"/>
                            </p:stCondLst>
                            <p:childTnLst>
                              <p:par>
                                <p:cTn id="348" presetID="1" presetClass="entr" presetSubtype="0" fill="hold" grpId="0" nodeType="clickEffect">
                                  <p:stCondLst>
                                    <p:cond delay="0"/>
                                  </p:stCondLst>
                                  <p:childTnLst>
                                    <p:set>
                                      <p:cBhvr>
                                        <p:cTn id="349" dur="1" fill="hold">
                                          <p:stCondLst>
                                            <p:cond delay="0"/>
                                          </p:stCondLst>
                                        </p:cTn>
                                        <p:tgtEl>
                                          <p:spTgt spid="141"/>
                                        </p:tgtEl>
                                        <p:attrNameLst>
                                          <p:attrName>style.visibility</p:attrName>
                                        </p:attrNameLst>
                                      </p:cBhvr>
                                      <p:to>
                                        <p:strVal val="visible"/>
                                      </p:to>
                                    </p:set>
                                  </p:childTnLst>
                                </p:cTn>
                              </p:par>
                            </p:childTnLst>
                          </p:cTn>
                        </p:par>
                      </p:childTnLst>
                    </p:cTn>
                  </p:par>
                  <p:par>
                    <p:cTn id="350" fill="hold">
                      <p:stCondLst>
                        <p:cond delay="indefinite"/>
                      </p:stCondLst>
                      <p:childTnLst>
                        <p:par>
                          <p:cTn id="351" fill="hold">
                            <p:stCondLst>
                              <p:cond delay="0"/>
                            </p:stCondLst>
                            <p:childTnLst>
                              <p:par>
                                <p:cTn id="352" presetID="1" presetClass="exit" presetSubtype="0" fill="hold" nodeType="clickEffect">
                                  <p:stCondLst>
                                    <p:cond delay="0"/>
                                  </p:stCondLst>
                                  <p:childTnLst>
                                    <p:set>
                                      <p:cBhvr>
                                        <p:cTn id="353" dur="1" fill="hold">
                                          <p:stCondLst>
                                            <p:cond delay="0"/>
                                          </p:stCondLst>
                                        </p:cTn>
                                        <p:tgtEl>
                                          <p:spTgt spid="101"/>
                                        </p:tgtEl>
                                        <p:attrNameLst>
                                          <p:attrName>style.visibility</p:attrName>
                                        </p:attrNameLst>
                                      </p:cBhvr>
                                      <p:to>
                                        <p:strVal val="hidden"/>
                                      </p:to>
                                    </p:set>
                                  </p:childTnLst>
                                </p:cTn>
                              </p:par>
                              <p:par>
                                <p:cTn id="354" presetID="1" presetClass="exit" presetSubtype="0" fill="hold" grpId="1" nodeType="withEffect">
                                  <p:stCondLst>
                                    <p:cond delay="0"/>
                                  </p:stCondLst>
                                  <p:childTnLst>
                                    <p:set>
                                      <p:cBhvr>
                                        <p:cTn id="355" dur="1" fill="hold">
                                          <p:stCondLst>
                                            <p:cond delay="0"/>
                                          </p:stCondLst>
                                        </p:cTn>
                                        <p:tgtEl>
                                          <p:spTgt spid="120"/>
                                        </p:tgtEl>
                                        <p:attrNameLst>
                                          <p:attrName>style.visibility</p:attrName>
                                        </p:attrNameLst>
                                      </p:cBhvr>
                                      <p:to>
                                        <p:strVal val="hidden"/>
                                      </p:to>
                                    </p:set>
                                  </p:childTnLst>
                                </p:cTn>
                              </p:par>
                              <p:par>
                                <p:cTn id="356" presetID="1" presetClass="exit" presetSubtype="0" fill="hold" grpId="1" nodeType="withEffect">
                                  <p:stCondLst>
                                    <p:cond delay="0"/>
                                  </p:stCondLst>
                                  <p:childTnLst>
                                    <p:set>
                                      <p:cBhvr>
                                        <p:cTn id="357" dur="1" fill="hold">
                                          <p:stCondLst>
                                            <p:cond delay="0"/>
                                          </p:stCondLst>
                                        </p:cTn>
                                        <p:tgtEl>
                                          <p:spTgt spid="132"/>
                                        </p:tgtEl>
                                        <p:attrNameLst>
                                          <p:attrName>style.visibility</p:attrName>
                                        </p:attrNameLst>
                                      </p:cBhvr>
                                      <p:to>
                                        <p:strVal val="hidden"/>
                                      </p:to>
                                    </p:set>
                                  </p:childTnLst>
                                </p:cTn>
                              </p:par>
                              <p:par>
                                <p:cTn id="358" presetID="1" presetClass="exit" presetSubtype="0" fill="hold" grpId="1" nodeType="withEffect">
                                  <p:stCondLst>
                                    <p:cond delay="0"/>
                                  </p:stCondLst>
                                  <p:childTnLst>
                                    <p:set>
                                      <p:cBhvr>
                                        <p:cTn id="359" dur="1" fill="hold">
                                          <p:stCondLst>
                                            <p:cond delay="0"/>
                                          </p:stCondLst>
                                        </p:cTn>
                                        <p:tgtEl>
                                          <p:spTgt spid="131"/>
                                        </p:tgtEl>
                                        <p:attrNameLst>
                                          <p:attrName>style.visibility</p:attrName>
                                        </p:attrNameLst>
                                      </p:cBhvr>
                                      <p:to>
                                        <p:strVal val="hidden"/>
                                      </p:to>
                                    </p:set>
                                  </p:childTnLst>
                                </p:cTn>
                              </p:par>
                              <p:par>
                                <p:cTn id="360" presetID="1" presetClass="exit" presetSubtype="0" fill="hold" nodeType="withEffect">
                                  <p:stCondLst>
                                    <p:cond delay="0"/>
                                  </p:stCondLst>
                                  <p:childTnLst>
                                    <p:set>
                                      <p:cBhvr>
                                        <p:cTn id="361" dur="1" fill="hold">
                                          <p:stCondLst>
                                            <p:cond delay="0"/>
                                          </p:stCondLst>
                                        </p:cTn>
                                        <p:tgtEl>
                                          <p:spTgt spid="133"/>
                                        </p:tgtEl>
                                        <p:attrNameLst>
                                          <p:attrName>style.visibility</p:attrName>
                                        </p:attrNameLst>
                                      </p:cBhvr>
                                      <p:to>
                                        <p:strVal val="hidden"/>
                                      </p:to>
                                    </p:set>
                                  </p:childTnLst>
                                </p:cTn>
                              </p:par>
                              <p:par>
                                <p:cTn id="362" presetID="1" presetClass="exit" presetSubtype="0" fill="hold" grpId="1" nodeType="withEffect">
                                  <p:stCondLst>
                                    <p:cond delay="0"/>
                                  </p:stCondLst>
                                  <p:childTnLst>
                                    <p:set>
                                      <p:cBhvr>
                                        <p:cTn id="363" dur="1" fill="hold">
                                          <p:stCondLst>
                                            <p:cond delay="0"/>
                                          </p:stCondLst>
                                        </p:cTn>
                                        <p:tgtEl>
                                          <p:spTgt spid="134"/>
                                        </p:tgtEl>
                                        <p:attrNameLst>
                                          <p:attrName>style.visibility</p:attrName>
                                        </p:attrNameLst>
                                      </p:cBhvr>
                                      <p:to>
                                        <p:strVal val="hidden"/>
                                      </p:to>
                                    </p:set>
                                  </p:childTnLst>
                                </p:cTn>
                              </p:par>
                              <p:par>
                                <p:cTn id="364" presetID="1" presetClass="exit" presetSubtype="0" fill="hold" grpId="1" nodeType="withEffect">
                                  <p:stCondLst>
                                    <p:cond delay="0"/>
                                  </p:stCondLst>
                                  <p:childTnLst>
                                    <p:set>
                                      <p:cBhvr>
                                        <p:cTn id="365" dur="1" fill="hold">
                                          <p:stCondLst>
                                            <p:cond delay="0"/>
                                          </p:stCondLst>
                                        </p:cTn>
                                        <p:tgtEl>
                                          <p:spTgt spid="135"/>
                                        </p:tgtEl>
                                        <p:attrNameLst>
                                          <p:attrName>style.visibility</p:attrName>
                                        </p:attrNameLst>
                                      </p:cBhvr>
                                      <p:to>
                                        <p:strVal val="hidden"/>
                                      </p:to>
                                    </p:set>
                                  </p:childTnLst>
                                </p:cTn>
                              </p:par>
                              <p:par>
                                <p:cTn id="366" presetID="1" presetClass="exit" presetSubtype="0" fill="hold" grpId="1" nodeType="withEffect">
                                  <p:stCondLst>
                                    <p:cond delay="0"/>
                                  </p:stCondLst>
                                  <p:childTnLst>
                                    <p:set>
                                      <p:cBhvr>
                                        <p:cTn id="367" dur="1" fill="hold">
                                          <p:stCondLst>
                                            <p:cond delay="0"/>
                                          </p:stCondLst>
                                        </p:cTn>
                                        <p:tgtEl>
                                          <p:spTgt spid="136"/>
                                        </p:tgtEl>
                                        <p:attrNameLst>
                                          <p:attrName>style.visibility</p:attrName>
                                        </p:attrNameLst>
                                      </p:cBhvr>
                                      <p:to>
                                        <p:strVal val="hidden"/>
                                      </p:to>
                                    </p:set>
                                  </p:childTnLst>
                                </p:cTn>
                              </p:par>
                              <p:par>
                                <p:cTn id="368" presetID="1" presetClass="exit" presetSubtype="0" fill="hold" grpId="1" nodeType="withEffect">
                                  <p:stCondLst>
                                    <p:cond delay="0"/>
                                  </p:stCondLst>
                                  <p:childTnLst>
                                    <p:set>
                                      <p:cBhvr>
                                        <p:cTn id="369" dur="1" fill="hold">
                                          <p:stCondLst>
                                            <p:cond delay="0"/>
                                          </p:stCondLst>
                                        </p:cTn>
                                        <p:tgtEl>
                                          <p:spTgt spid="138"/>
                                        </p:tgtEl>
                                        <p:attrNameLst>
                                          <p:attrName>style.visibility</p:attrName>
                                        </p:attrNameLst>
                                      </p:cBhvr>
                                      <p:to>
                                        <p:strVal val="hidden"/>
                                      </p:to>
                                    </p:set>
                                  </p:childTnLst>
                                </p:cTn>
                              </p:par>
                              <p:par>
                                <p:cTn id="370" presetID="1" presetClass="exit" presetSubtype="0" fill="hold" grpId="1" nodeType="withEffect">
                                  <p:stCondLst>
                                    <p:cond delay="0"/>
                                  </p:stCondLst>
                                  <p:childTnLst>
                                    <p:set>
                                      <p:cBhvr>
                                        <p:cTn id="371" dur="1" fill="hold">
                                          <p:stCondLst>
                                            <p:cond delay="0"/>
                                          </p:stCondLst>
                                        </p:cTn>
                                        <p:tgtEl>
                                          <p:spTgt spid="139"/>
                                        </p:tgtEl>
                                        <p:attrNameLst>
                                          <p:attrName>style.visibility</p:attrName>
                                        </p:attrNameLst>
                                      </p:cBhvr>
                                      <p:to>
                                        <p:strVal val="hidden"/>
                                      </p:to>
                                    </p:set>
                                  </p:childTnLst>
                                </p:cTn>
                              </p:par>
                            </p:childTnLst>
                          </p:cTn>
                        </p:par>
                      </p:childTnLst>
                    </p:cTn>
                  </p:par>
                  <p:par>
                    <p:cTn id="372" fill="hold">
                      <p:stCondLst>
                        <p:cond delay="indefinite"/>
                      </p:stCondLst>
                      <p:childTnLst>
                        <p:par>
                          <p:cTn id="373" fill="hold">
                            <p:stCondLst>
                              <p:cond delay="0"/>
                            </p:stCondLst>
                            <p:childTnLst>
                              <p:par>
                                <p:cTn id="374" presetID="1" presetClass="entr" presetSubtype="0" fill="hold" nodeType="clickEffect">
                                  <p:stCondLst>
                                    <p:cond delay="0"/>
                                  </p:stCondLst>
                                  <p:childTnLst>
                                    <p:set>
                                      <p:cBhvr>
                                        <p:cTn id="375" dur="1" fill="hold">
                                          <p:stCondLst>
                                            <p:cond delay="0"/>
                                          </p:stCondLst>
                                        </p:cTn>
                                        <p:tgtEl>
                                          <p:spTgt spid="142"/>
                                        </p:tgtEl>
                                        <p:attrNameLst>
                                          <p:attrName>style.visibility</p:attrName>
                                        </p:attrNameLst>
                                      </p:cBhvr>
                                      <p:to>
                                        <p:strVal val="visible"/>
                                      </p:to>
                                    </p:set>
                                  </p:childTnLst>
                                </p:cTn>
                              </p:par>
                            </p:childTnLst>
                          </p:cTn>
                        </p:par>
                      </p:childTnLst>
                    </p:cTn>
                  </p:par>
                  <p:par>
                    <p:cTn id="376" fill="hold">
                      <p:stCondLst>
                        <p:cond delay="indefinite"/>
                      </p:stCondLst>
                      <p:childTnLst>
                        <p:par>
                          <p:cTn id="377" fill="hold">
                            <p:stCondLst>
                              <p:cond delay="0"/>
                            </p:stCondLst>
                            <p:childTnLst>
                              <p:par>
                                <p:cTn id="378" presetID="1" presetClass="entr" presetSubtype="0" fill="hold" grpId="0" nodeType="clickEffect">
                                  <p:stCondLst>
                                    <p:cond delay="0"/>
                                  </p:stCondLst>
                                  <p:childTnLst>
                                    <p:set>
                                      <p:cBhvr>
                                        <p:cTn id="379" dur="1" fill="hold">
                                          <p:stCondLst>
                                            <p:cond delay="0"/>
                                          </p:stCondLst>
                                        </p:cTn>
                                        <p:tgtEl>
                                          <p:spTgt spid="143"/>
                                        </p:tgtEl>
                                        <p:attrNameLst>
                                          <p:attrName>style.visibility</p:attrName>
                                        </p:attrNameLst>
                                      </p:cBhvr>
                                      <p:to>
                                        <p:strVal val="visible"/>
                                      </p:to>
                                    </p:set>
                                  </p:childTnLst>
                                </p:cTn>
                              </p:par>
                            </p:childTnLst>
                          </p:cTn>
                        </p:par>
                      </p:childTnLst>
                    </p:cTn>
                  </p:par>
                  <p:par>
                    <p:cTn id="380" fill="hold">
                      <p:stCondLst>
                        <p:cond delay="indefinite"/>
                      </p:stCondLst>
                      <p:childTnLst>
                        <p:par>
                          <p:cTn id="381" fill="hold">
                            <p:stCondLst>
                              <p:cond delay="0"/>
                            </p:stCondLst>
                            <p:childTnLst>
                              <p:par>
                                <p:cTn id="382" presetID="1" presetClass="entr" presetSubtype="0" fill="hold" grpId="0" nodeType="clickEffect">
                                  <p:stCondLst>
                                    <p:cond delay="0"/>
                                  </p:stCondLst>
                                  <p:childTnLst>
                                    <p:set>
                                      <p:cBhvr>
                                        <p:cTn id="383" dur="1" fill="hold">
                                          <p:stCondLst>
                                            <p:cond delay="0"/>
                                          </p:stCondLst>
                                        </p:cTn>
                                        <p:tgtEl>
                                          <p:spTgt spid="145"/>
                                        </p:tgtEl>
                                        <p:attrNameLst>
                                          <p:attrName>style.visibility</p:attrName>
                                        </p:attrNameLst>
                                      </p:cBhvr>
                                      <p:to>
                                        <p:strVal val="visible"/>
                                      </p:to>
                                    </p:set>
                                  </p:childTnLst>
                                </p:cTn>
                              </p:par>
                            </p:childTnLst>
                          </p:cTn>
                        </p:par>
                      </p:childTnLst>
                    </p:cTn>
                  </p:par>
                  <p:par>
                    <p:cTn id="384" fill="hold">
                      <p:stCondLst>
                        <p:cond delay="indefinite"/>
                      </p:stCondLst>
                      <p:childTnLst>
                        <p:par>
                          <p:cTn id="385" fill="hold">
                            <p:stCondLst>
                              <p:cond delay="0"/>
                            </p:stCondLst>
                            <p:childTnLst>
                              <p:par>
                                <p:cTn id="386" presetID="1" presetClass="entr" presetSubtype="0" fill="hold" grpId="0" nodeType="clickEffect">
                                  <p:stCondLst>
                                    <p:cond delay="0"/>
                                  </p:stCondLst>
                                  <p:childTnLst>
                                    <p:set>
                                      <p:cBhvr>
                                        <p:cTn id="387" dur="1" fill="hold">
                                          <p:stCondLst>
                                            <p:cond delay="0"/>
                                          </p:stCondLst>
                                        </p:cTn>
                                        <p:tgtEl>
                                          <p:spTgt spid="144"/>
                                        </p:tgtEl>
                                        <p:attrNameLst>
                                          <p:attrName>style.visibility</p:attrName>
                                        </p:attrNameLst>
                                      </p:cBhvr>
                                      <p:to>
                                        <p:strVal val="visible"/>
                                      </p:to>
                                    </p:set>
                                  </p:childTnLst>
                                </p:cTn>
                              </p:par>
                            </p:childTnLst>
                          </p:cTn>
                        </p:par>
                      </p:childTnLst>
                    </p:cTn>
                  </p:par>
                  <p:par>
                    <p:cTn id="388" fill="hold">
                      <p:stCondLst>
                        <p:cond delay="indefinite"/>
                      </p:stCondLst>
                      <p:childTnLst>
                        <p:par>
                          <p:cTn id="389" fill="hold">
                            <p:stCondLst>
                              <p:cond delay="0"/>
                            </p:stCondLst>
                            <p:childTnLst>
                              <p:par>
                                <p:cTn id="390" presetID="1" presetClass="entr" presetSubtype="0" fill="hold" nodeType="clickEffect">
                                  <p:stCondLst>
                                    <p:cond delay="0"/>
                                  </p:stCondLst>
                                  <p:childTnLst>
                                    <p:set>
                                      <p:cBhvr>
                                        <p:cTn id="391" dur="1" fill="hold">
                                          <p:stCondLst>
                                            <p:cond delay="0"/>
                                          </p:stCondLst>
                                        </p:cTn>
                                        <p:tgtEl>
                                          <p:spTgt spid="146"/>
                                        </p:tgtEl>
                                        <p:attrNameLst>
                                          <p:attrName>style.visibility</p:attrName>
                                        </p:attrNameLst>
                                      </p:cBhvr>
                                      <p:to>
                                        <p:strVal val="visible"/>
                                      </p:to>
                                    </p:set>
                                  </p:childTnLst>
                                </p:cTn>
                              </p:par>
                            </p:childTnLst>
                          </p:cTn>
                        </p:par>
                      </p:childTnLst>
                    </p:cTn>
                  </p:par>
                  <p:par>
                    <p:cTn id="392" fill="hold">
                      <p:stCondLst>
                        <p:cond delay="indefinite"/>
                      </p:stCondLst>
                      <p:childTnLst>
                        <p:par>
                          <p:cTn id="393" fill="hold">
                            <p:stCondLst>
                              <p:cond delay="0"/>
                            </p:stCondLst>
                            <p:childTnLst>
                              <p:par>
                                <p:cTn id="394" presetID="1" presetClass="entr" presetSubtype="0" fill="hold" grpId="0" nodeType="clickEffect">
                                  <p:stCondLst>
                                    <p:cond delay="0"/>
                                  </p:stCondLst>
                                  <p:childTnLst>
                                    <p:set>
                                      <p:cBhvr>
                                        <p:cTn id="395" dur="1" fill="hold">
                                          <p:stCondLst>
                                            <p:cond delay="0"/>
                                          </p:stCondLst>
                                        </p:cTn>
                                        <p:tgtEl>
                                          <p:spTgt spid="148"/>
                                        </p:tgtEl>
                                        <p:attrNameLst>
                                          <p:attrName>style.visibility</p:attrName>
                                        </p:attrNameLst>
                                      </p:cBhvr>
                                      <p:to>
                                        <p:strVal val="visible"/>
                                      </p:to>
                                    </p:set>
                                  </p:childTnLst>
                                </p:cTn>
                              </p:par>
                            </p:childTnLst>
                          </p:cTn>
                        </p:par>
                      </p:childTnLst>
                    </p:cTn>
                  </p:par>
                  <p:par>
                    <p:cTn id="396" fill="hold">
                      <p:stCondLst>
                        <p:cond delay="indefinite"/>
                      </p:stCondLst>
                      <p:childTnLst>
                        <p:par>
                          <p:cTn id="397" fill="hold">
                            <p:stCondLst>
                              <p:cond delay="0"/>
                            </p:stCondLst>
                            <p:childTnLst>
                              <p:par>
                                <p:cTn id="398" presetID="1" presetClass="entr" presetSubtype="0" fill="hold" grpId="0" nodeType="clickEffect">
                                  <p:stCondLst>
                                    <p:cond delay="0"/>
                                  </p:stCondLst>
                                  <p:childTnLst>
                                    <p:set>
                                      <p:cBhvr>
                                        <p:cTn id="399" dur="1" fill="hold">
                                          <p:stCondLst>
                                            <p:cond delay="0"/>
                                          </p:stCondLst>
                                        </p:cTn>
                                        <p:tgtEl>
                                          <p:spTgt spid="149"/>
                                        </p:tgtEl>
                                        <p:attrNameLst>
                                          <p:attrName>style.visibility</p:attrName>
                                        </p:attrNameLst>
                                      </p:cBhvr>
                                      <p:to>
                                        <p:strVal val="visible"/>
                                      </p:to>
                                    </p:set>
                                  </p:childTnLst>
                                </p:cTn>
                              </p:par>
                            </p:childTnLst>
                          </p:cTn>
                        </p:par>
                      </p:childTnLst>
                    </p:cTn>
                  </p:par>
                  <p:par>
                    <p:cTn id="400" fill="hold">
                      <p:stCondLst>
                        <p:cond delay="indefinite"/>
                      </p:stCondLst>
                      <p:childTnLst>
                        <p:par>
                          <p:cTn id="401" fill="hold">
                            <p:stCondLst>
                              <p:cond delay="0"/>
                            </p:stCondLst>
                            <p:childTnLst>
                              <p:par>
                                <p:cTn id="402" presetID="1" presetClass="entr" presetSubtype="0" fill="hold" grpId="0" nodeType="clickEffect">
                                  <p:stCondLst>
                                    <p:cond delay="0"/>
                                  </p:stCondLst>
                                  <p:childTnLst>
                                    <p:set>
                                      <p:cBhvr>
                                        <p:cTn id="403" dur="1" fill="hold">
                                          <p:stCondLst>
                                            <p:cond delay="0"/>
                                          </p:stCondLst>
                                        </p:cTn>
                                        <p:tgtEl>
                                          <p:spTgt spid="150"/>
                                        </p:tgtEl>
                                        <p:attrNameLst>
                                          <p:attrName>style.visibility</p:attrName>
                                        </p:attrNameLst>
                                      </p:cBhvr>
                                      <p:to>
                                        <p:strVal val="visible"/>
                                      </p:to>
                                    </p:set>
                                  </p:childTnLst>
                                </p:cTn>
                              </p:par>
                            </p:childTnLst>
                          </p:cTn>
                        </p:par>
                      </p:childTnLst>
                    </p:cTn>
                  </p:par>
                  <p:par>
                    <p:cTn id="404" fill="hold">
                      <p:stCondLst>
                        <p:cond delay="indefinite"/>
                      </p:stCondLst>
                      <p:childTnLst>
                        <p:par>
                          <p:cTn id="405" fill="hold">
                            <p:stCondLst>
                              <p:cond delay="0"/>
                            </p:stCondLst>
                            <p:childTnLst>
                              <p:par>
                                <p:cTn id="406" presetID="1" presetClass="entr" presetSubtype="0" fill="hold" grpId="0" nodeType="clickEffect">
                                  <p:stCondLst>
                                    <p:cond delay="0"/>
                                  </p:stCondLst>
                                  <p:childTnLst>
                                    <p:set>
                                      <p:cBhvr>
                                        <p:cTn id="407" dur="1" fill="hold">
                                          <p:stCondLst>
                                            <p:cond delay="0"/>
                                          </p:stCondLst>
                                        </p:cTn>
                                        <p:tgtEl>
                                          <p:spTgt spid="152"/>
                                        </p:tgtEl>
                                        <p:attrNameLst>
                                          <p:attrName>style.visibility</p:attrName>
                                        </p:attrNameLst>
                                      </p:cBhvr>
                                      <p:to>
                                        <p:strVal val="visible"/>
                                      </p:to>
                                    </p:set>
                                  </p:childTnLst>
                                </p:cTn>
                              </p:par>
                            </p:childTnLst>
                          </p:cTn>
                        </p:par>
                      </p:childTnLst>
                    </p:cTn>
                  </p:par>
                  <p:par>
                    <p:cTn id="408" fill="hold">
                      <p:stCondLst>
                        <p:cond delay="indefinite"/>
                      </p:stCondLst>
                      <p:childTnLst>
                        <p:par>
                          <p:cTn id="409" fill="hold">
                            <p:stCondLst>
                              <p:cond delay="0"/>
                            </p:stCondLst>
                            <p:childTnLst>
                              <p:par>
                                <p:cTn id="410" presetID="1" presetClass="entr" presetSubtype="0" fill="hold" grpId="0" nodeType="clickEffect">
                                  <p:stCondLst>
                                    <p:cond delay="0"/>
                                  </p:stCondLst>
                                  <p:childTnLst>
                                    <p:set>
                                      <p:cBhvr>
                                        <p:cTn id="411" dur="1" fill="hold">
                                          <p:stCondLst>
                                            <p:cond delay="0"/>
                                          </p:stCondLst>
                                        </p:cTn>
                                        <p:tgtEl>
                                          <p:spTgt spid="153"/>
                                        </p:tgtEl>
                                        <p:attrNameLst>
                                          <p:attrName>style.visibility</p:attrName>
                                        </p:attrNameLst>
                                      </p:cBhvr>
                                      <p:to>
                                        <p:strVal val="visible"/>
                                      </p:to>
                                    </p:set>
                                  </p:childTnLst>
                                </p:cTn>
                              </p:par>
                            </p:childTnLst>
                          </p:cTn>
                        </p:par>
                      </p:childTnLst>
                    </p:cTn>
                  </p:par>
                  <p:par>
                    <p:cTn id="412" fill="hold">
                      <p:stCondLst>
                        <p:cond delay="indefinite"/>
                      </p:stCondLst>
                      <p:childTnLst>
                        <p:par>
                          <p:cTn id="413" fill="hold">
                            <p:stCondLst>
                              <p:cond delay="0"/>
                            </p:stCondLst>
                            <p:childTnLst>
                              <p:par>
                                <p:cTn id="414" presetID="1" presetClass="entr" presetSubtype="0" fill="hold" grpId="0" nodeType="clickEffect">
                                  <p:stCondLst>
                                    <p:cond delay="0"/>
                                  </p:stCondLst>
                                  <p:childTnLst>
                                    <p:set>
                                      <p:cBhvr>
                                        <p:cTn id="415" dur="1" fill="hold">
                                          <p:stCondLst>
                                            <p:cond delay="0"/>
                                          </p:stCondLst>
                                        </p:cTn>
                                        <p:tgtEl>
                                          <p:spTgt spid="154"/>
                                        </p:tgtEl>
                                        <p:attrNameLst>
                                          <p:attrName>style.visibility</p:attrName>
                                        </p:attrNameLst>
                                      </p:cBhvr>
                                      <p:to>
                                        <p:strVal val="visible"/>
                                      </p:to>
                                    </p:set>
                                  </p:childTnLst>
                                </p:cTn>
                              </p:par>
                            </p:childTnLst>
                          </p:cTn>
                        </p:par>
                      </p:childTnLst>
                    </p:cTn>
                  </p:par>
                  <p:par>
                    <p:cTn id="416" fill="hold">
                      <p:stCondLst>
                        <p:cond delay="indefinite"/>
                      </p:stCondLst>
                      <p:childTnLst>
                        <p:par>
                          <p:cTn id="417" fill="hold">
                            <p:stCondLst>
                              <p:cond delay="0"/>
                            </p:stCondLst>
                            <p:childTnLst>
                              <p:par>
                                <p:cTn id="418" presetID="1" presetClass="exit" presetSubtype="0" fill="hold" nodeType="clickEffect">
                                  <p:stCondLst>
                                    <p:cond delay="0"/>
                                  </p:stCondLst>
                                  <p:childTnLst>
                                    <p:set>
                                      <p:cBhvr>
                                        <p:cTn id="419" dur="1" fill="hold">
                                          <p:stCondLst>
                                            <p:cond delay="0"/>
                                          </p:stCondLst>
                                        </p:cTn>
                                        <p:tgtEl>
                                          <p:spTgt spid="142"/>
                                        </p:tgtEl>
                                        <p:attrNameLst>
                                          <p:attrName>style.visibility</p:attrName>
                                        </p:attrNameLst>
                                      </p:cBhvr>
                                      <p:to>
                                        <p:strVal val="hidden"/>
                                      </p:to>
                                    </p:set>
                                  </p:childTnLst>
                                </p:cTn>
                              </p:par>
                              <p:par>
                                <p:cTn id="420" presetID="1" presetClass="exit" presetSubtype="0" fill="hold" grpId="1" nodeType="withEffect">
                                  <p:stCondLst>
                                    <p:cond delay="0"/>
                                  </p:stCondLst>
                                  <p:childTnLst>
                                    <p:set>
                                      <p:cBhvr>
                                        <p:cTn id="421" dur="1" fill="hold">
                                          <p:stCondLst>
                                            <p:cond delay="0"/>
                                          </p:stCondLst>
                                        </p:cTn>
                                        <p:tgtEl>
                                          <p:spTgt spid="143"/>
                                        </p:tgtEl>
                                        <p:attrNameLst>
                                          <p:attrName>style.visibility</p:attrName>
                                        </p:attrNameLst>
                                      </p:cBhvr>
                                      <p:to>
                                        <p:strVal val="hidden"/>
                                      </p:to>
                                    </p:set>
                                  </p:childTnLst>
                                </p:cTn>
                              </p:par>
                              <p:par>
                                <p:cTn id="422" presetID="1" presetClass="exit" presetSubtype="0" fill="hold" grpId="1" nodeType="withEffect">
                                  <p:stCondLst>
                                    <p:cond delay="0"/>
                                  </p:stCondLst>
                                  <p:childTnLst>
                                    <p:set>
                                      <p:cBhvr>
                                        <p:cTn id="423" dur="1" fill="hold">
                                          <p:stCondLst>
                                            <p:cond delay="0"/>
                                          </p:stCondLst>
                                        </p:cTn>
                                        <p:tgtEl>
                                          <p:spTgt spid="145"/>
                                        </p:tgtEl>
                                        <p:attrNameLst>
                                          <p:attrName>style.visibility</p:attrName>
                                        </p:attrNameLst>
                                      </p:cBhvr>
                                      <p:to>
                                        <p:strVal val="hidden"/>
                                      </p:to>
                                    </p:set>
                                  </p:childTnLst>
                                </p:cTn>
                              </p:par>
                              <p:par>
                                <p:cTn id="424" presetID="1" presetClass="exit" presetSubtype="0" fill="hold" grpId="1" nodeType="withEffect">
                                  <p:stCondLst>
                                    <p:cond delay="0"/>
                                  </p:stCondLst>
                                  <p:childTnLst>
                                    <p:set>
                                      <p:cBhvr>
                                        <p:cTn id="425" dur="1" fill="hold">
                                          <p:stCondLst>
                                            <p:cond delay="0"/>
                                          </p:stCondLst>
                                        </p:cTn>
                                        <p:tgtEl>
                                          <p:spTgt spid="144"/>
                                        </p:tgtEl>
                                        <p:attrNameLst>
                                          <p:attrName>style.visibility</p:attrName>
                                        </p:attrNameLst>
                                      </p:cBhvr>
                                      <p:to>
                                        <p:strVal val="hidden"/>
                                      </p:to>
                                    </p:set>
                                  </p:childTnLst>
                                </p:cTn>
                              </p:par>
                              <p:par>
                                <p:cTn id="426" presetID="1" presetClass="exit" presetSubtype="0" fill="hold" nodeType="withEffect">
                                  <p:stCondLst>
                                    <p:cond delay="0"/>
                                  </p:stCondLst>
                                  <p:childTnLst>
                                    <p:set>
                                      <p:cBhvr>
                                        <p:cTn id="427" dur="1" fill="hold">
                                          <p:stCondLst>
                                            <p:cond delay="0"/>
                                          </p:stCondLst>
                                        </p:cTn>
                                        <p:tgtEl>
                                          <p:spTgt spid="146"/>
                                        </p:tgtEl>
                                        <p:attrNameLst>
                                          <p:attrName>style.visibility</p:attrName>
                                        </p:attrNameLst>
                                      </p:cBhvr>
                                      <p:to>
                                        <p:strVal val="hidden"/>
                                      </p:to>
                                    </p:set>
                                  </p:childTnLst>
                                </p:cTn>
                              </p:par>
                              <p:par>
                                <p:cTn id="428" presetID="1" presetClass="exit" presetSubtype="0" fill="hold" grpId="1" nodeType="withEffect">
                                  <p:stCondLst>
                                    <p:cond delay="0"/>
                                  </p:stCondLst>
                                  <p:childTnLst>
                                    <p:set>
                                      <p:cBhvr>
                                        <p:cTn id="429" dur="1" fill="hold">
                                          <p:stCondLst>
                                            <p:cond delay="0"/>
                                          </p:stCondLst>
                                        </p:cTn>
                                        <p:tgtEl>
                                          <p:spTgt spid="148"/>
                                        </p:tgtEl>
                                        <p:attrNameLst>
                                          <p:attrName>style.visibility</p:attrName>
                                        </p:attrNameLst>
                                      </p:cBhvr>
                                      <p:to>
                                        <p:strVal val="hidden"/>
                                      </p:to>
                                    </p:set>
                                  </p:childTnLst>
                                </p:cTn>
                              </p:par>
                              <p:par>
                                <p:cTn id="430" presetID="1" presetClass="exit" presetSubtype="0" fill="hold" grpId="1" nodeType="withEffect">
                                  <p:stCondLst>
                                    <p:cond delay="0"/>
                                  </p:stCondLst>
                                  <p:childTnLst>
                                    <p:set>
                                      <p:cBhvr>
                                        <p:cTn id="431" dur="1" fill="hold">
                                          <p:stCondLst>
                                            <p:cond delay="0"/>
                                          </p:stCondLst>
                                        </p:cTn>
                                        <p:tgtEl>
                                          <p:spTgt spid="149"/>
                                        </p:tgtEl>
                                        <p:attrNameLst>
                                          <p:attrName>style.visibility</p:attrName>
                                        </p:attrNameLst>
                                      </p:cBhvr>
                                      <p:to>
                                        <p:strVal val="hidden"/>
                                      </p:to>
                                    </p:set>
                                  </p:childTnLst>
                                </p:cTn>
                              </p:par>
                              <p:par>
                                <p:cTn id="432" presetID="1" presetClass="exit" presetSubtype="0" fill="hold" grpId="1" nodeType="withEffect">
                                  <p:stCondLst>
                                    <p:cond delay="0"/>
                                  </p:stCondLst>
                                  <p:childTnLst>
                                    <p:set>
                                      <p:cBhvr>
                                        <p:cTn id="433" dur="1" fill="hold">
                                          <p:stCondLst>
                                            <p:cond delay="0"/>
                                          </p:stCondLst>
                                        </p:cTn>
                                        <p:tgtEl>
                                          <p:spTgt spid="150"/>
                                        </p:tgtEl>
                                        <p:attrNameLst>
                                          <p:attrName>style.visibility</p:attrName>
                                        </p:attrNameLst>
                                      </p:cBhvr>
                                      <p:to>
                                        <p:strVal val="hidden"/>
                                      </p:to>
                                    </p:set>
                                  </p:childTnLst>
                                </p:cTn>
                              </p:par>
                              <p:par>
                                <p:cTn id="434" presetID="1" presetClass="exit" presetSubtype="0" fill="hold" grpId="1" nodeType="withEffect">
                                  <p:stCondLst>
                                    <p:cond delay="0"/>
                                  </p:stCondLst>
                                  <p:childTnLst>
                                    <p:set>
                                      <p:cBhvr>
                                        <p:cTn id="435" dur="1" fill="hold">
                                          <p:stCondLst>
                                            <p:cond delay="0"/>
                                          </p:stCondLst>
                                        </p:cTn>
                                        <p:tgtEl>
                                          <p:spTgt spid="152"/>
                                        </p:tgtEl>
                                        <p:attrNameLst>
                                          <p:attrName>style.visibility</p:attrName>
                                        </p:attrNameLst>
                                      </p:cBhvr>
                                      <p:to>
                                        <p:strVal val="hidden"/>
                                      </p:to>
                                    </p:set>
                                  </p:childTnLst>
                                </p:cTn>
                              </p:par>
                              <p:par>
                                <p:cTn id="436" presetID="1" presetClass="exit" presetSubtype="0" fill="hold" grpId="1" nodeType="withEffect">
                                  <p:stCondLst>
                                    <p:cond delay="0"/>
                                  </p:stCondLst>
                                  <p:childTnLst>
                                    <p:set>
                                      <p:cBhvr>
                                        <p:cTn id="437" dur="1" fill="hold">
                                          <p:stCondLst>
                                            <p:cond delay="0"/>
                                          </p:stCondLst>
                                        </p:cTn>
                                        <p:tgtEl>
                                          <p:spTgt spid="153"/>
                                        </p:tgtEl>
                                        <p:attrNameLst>
                                          <p:attrName>style.visibility</p:attrName>
                                        </p:attrNameLst>
                                      </p:cBhvr>
                                      <p:to>
                                        <p:strVal val="hidden"/>
                                      </p:to>
                                    </p:set>
                                  </p:childTnLst>
                                </p:cTn>
                              </p:par>
                            </p:childTnLst>
                          </p:cTn>
                        </p:par>
                      </p:childTnLst>
                    </p:cTn>
                  </p:par>
                  <p:par>
                    <p:cTn id="438" fill="hold">
                      <p:stCondLst>
                        <p:cond delay="indefinite"/>
                      </p:stCondLst>
                      <p:childTnLst>
                        <p:par>
                          <p:cTn id="439" fill="hold">
                            <p:stCondLst>
                              <p:cond delay="0"/>
                            </p:stCondLst>
                            <p:childTnLst>
                              <p:par>
                                <p:cTn id="440" presetID="10" presetClass="entr" presetSubtype="0" fill="hold" nodeType="clickEffect">
                                  <p:stCondLst>
                                    <p:cond delay="0"/>
                                  </p:stCondLst>
                                  <p:childTnLst>
                                    <p:set>
                                      <p:cBhvr>
                                        <p:cTn id="441" dur="1" fill="hold">
                                          <p:stCondLst>
                                            <p:cond delay="0"/>
                                          </p:stCondLst>
                                        </p:cTn>
                                        <p:tgtEl>
                                          <p:spTgt spid="192"/>
                                        </p:tgtEl>
                                        <p:attrNameLst>
                                          <p:attrName>style.visibility</p:attrName>
                                        </p:attrNameLst>
                                      </p:cBhvr>
                                      <p:to>
                                        <p:strVal val="visible"/>
                                      </p:to>
                                    </p:set>
                                    <p:animEffect transition="in" filter="fade">
                                      <p:cBhvr>
                                        <p:cTn id="442" dur="500"/>
                                        <p:tgtEl>
                                          <p:spTgt spid="192"/>
                                        </p:tgtEl>
                                      </p:cBhvr>
                                    </p:animEffect>
                                  </p:childTnLst>
                                </p:cTn>
                              </p:par>
                            </p:childTnLst>
                          </p:cTn>
                        </p:par>
                      </p:childTnLst>
                    </p:cTn>
                  </p:par>
                  <p:par>
                    <p:cTn id="443" fill="hold">
                      <p:stCondLst>
                        <p:cond delay="indefinite"/>
                      </p:stCondLst>
                      <p:childTnLst>
                        <p:par>
                          <p:cTn id="444" fill="hold">
                            <p:stCondLst>
                              <p:cond delay="0"/>
                            </p:stCondLst>
                            <p:childTnLst>
                              <p:par>
                                <p:cTn id="445" presetID="1" presetClass="exit" presetSubtype="0" fill="hold" nodeType="clickEffect">
                                  <p:stCondLst>
                                    <p:cond delay="0"/>
                                  </p:stCondLst>
                                  <p:childTnLst>
                                    <p:set>
                                      <p:cBhvr>
                                        <p:cTn id="446" dur="1" fill="hold">
                                          <p:stCondLst>
                                            <p:cond delay="0"/>
                                          </p:stCondLst>
                                        </p:cTn>
                                        <p:tgtEl>
                                          <p:spTgt spid="192"/>
                                        </p:tgtEl>
                                        <p:attrNameLst>
                                          <p:attrName>style.visibility</p:attrName>
                                        </p:attrNameLst>
                                      </p:cBhvr>
                                      <p:to>
                                        <p:strVal val="hidden"/>
                                      </p:to>
                                    </p:set>
                                  </p:childTnLst>
                                </p:cTn>
                              </p:par>
                            </p:childTnLst>
                          </p:cTn>
                        </p:par>
                        <p:par>
                          <p:cTn id="447" fill="hold">
                            <p:stCondLst>
                              <p:cond delay="0"/>
                            </p:stCondLst>
                            <p:childTnLst>
                              <p:par>
                                <p:cTn id="448" presetID="1" presetClass="entr" presetSubtype="0" fill="hold" grpId="0" nodeType="afterEffect">
                                  <p:stCondLst>
                                    <p:cond delay="0"/>
                                  </p:stCondLst>
                                  <p:childTnLst>
                                    <p:set>
                                      <p:cBhvr>
                                        <p:cTn id="449" dur="1" fill="hold">
                                          <p:stCondLst>
                                            <p:cond delay="0"/>
                                          </p:stCondLst>
                                        </p:cTn>
                                        <p:tgtEl>
                                          <p:spTgt spid="155"/>
                                        </p:tgtEl>
                                        <p:attrNameLst>
                                          <p:attrName>style.visibility</p:attrName>
                                        </p:attrNameLst>
                                      </p:cBhvr>
                                      <p:to>
                                        <p:strVal val="visible"/>
                                      </p:to>
                                    </p:set>
                                  </p:childTnLst>
                                </p:cTn>
                              </p:par>
                            </p:childTnLst>
                          </p:cTn>
                        </p:par>
                      </p:childTnLst>
                    </p:cTn>
                  </p:par>
                  <p:par>
                    <p:cTn id="450" fill="hold">
                      <p:stCondLst>
                        <p:cond delay="indefinite"/>
                      </p:stCondLst>
                      <p:childTnLst>
                        <p:par>
                          <p:cTn id="451" fill="hold">
                            <p:stCondLst>
                              <p:cond delay="0"/>
                            </p:stCondLst>
                            <p:childTnLst>
                              <p:par>
                                <p:cTn id="452" presetID="22" presetClass="entr" presetSubtype="2" fill="hold" grpId="0" nodeType="clickEffect">
                                  <p:stCondLst>
                                    <p:cond delay="0"/>
                                  </p:stCondLst>
                                  <p:childTnLst>
                                    <p:set>
                                      <p:cBhvr>
                                        <p:cTn id="453" dur="1" fill="hold">
                                          <p:stCondLst>
                                            <p:cond delay="0"/>
                                          </p:stCondLst>
                                        </p:cTn>
                                        <p:tgtEl>
                                          <p:spTgt spid="162"/>
                                        </p:tgtEl>
                                        <p:attrNameLst>
                                          <p:attrName>style.visibility</p:attrName>
                                        </p:attrNameLst>
                                      </p:cBhvr>
                                      <p:to>
                                        <p:strVal val="visible"/>
                                      </p:to>
                                    </p:set>
                                    <p:animEffect transition="in" filter="wipe(right)">
                                      <p:cBhvr>
                                        <p:cTn id="454" dur="500"/>
                                        <p:tgtEl>
                                          <p:spTgt spid="162"/>
                                        </p:tgtEl>
                                      </p:cBhvr>
                                    </p:animEffect>
                                  </p:childTnLst>
                                </p:cTn>
                              </p:par>
                            </p:childTnLst>
                          </p:cTn>
                        </p:par>
                      </p:childTnLst>
                    </p:cTn>
                  </p:par>
                  <p:par>
                    <p:cTn id="455" fill="hold">
                      <p:stCondLst>
                        <p:cond delay="indefinite"/>
                      </p:stCondLst>
                      <p:childTnLst>
                        <p:par>
                          <p:cTn id="456" fill="hold">
                            <p:stCondLst>
                              <p:cond delay="0"/>
                            </p:stCondLst>
                            <p:childTnLst>
                              <p:par>
                                <p:cTn id="457" presetID="1" presetClass="entr" presetSubtype="0" fill="hold" grpId="0" nodeType="clickEffect">
                                  <p:stCondLst>
                                    <p:cond delay="0"/>
                                  </p:stCondLst>
                                  <p:childTnLst>
                                    <p:set>
                                      <p:cBhvr>
                                        <p:cTn id="458" dur="1" fill="hold">
                                          <p:stCondLst>
                                            <p:cond delay="0"/>
                                          </p:stCondLst>
                                        </p:cTn>
                                        <p:tgtEl>
                                          <p:spTgt spid="170"/>
                                        </p:tgtEl>
                                        <p:attrNameLst>
                                          <p:attrName>style.visibility</p:attrName>
                                        </p:attrNameLst>
                                      </p:cBhvr>
                                      <p:to>
                                        <p:strVal val="visible"/>
                                      </p:to>
                                    </p:set>
                                  </p:childTnLst>
                                </p:cTn>
                              </p:par>
                            </p:childTnLst>
                          </p:cTn>
                        </p:par>
                      </p:childTnLst>
                    </p:cTn>
                  </p:par>
                  <p:par>
                    <p:cTn id="459" fill="hold">
                      <p:stCondLst>
                        <p:cond delay="indefinite"/>
                      </p:stCondLst>
                      <p:childTnLst>
                        <p:par>
                          <p:cTn id="460" fill="hold">
                            <p:stCondLst>
                              <p:cond delay="0"/>
                            </p:stCondLst>
                            <p:childTnLst>
                              <p:par>
                                <p:cTn id="461" presetID="1" presetClass="entr" presetSubtype="0" fill="hold" grpId="0" nodeType="clickEffect">
                                  <p:stCondLst>
                                    <p:cond delay="0"/>
                                  </p:stCondLst>
                                  <p:childTnLst>
                                    <p:set>
                                      <p:cBhvr>
                                        <p:cTn id="462" dur="1" fill="hold">
                                          <p:stCondLst>
                                            <p:cond delay="0"/>
                                          </p:stCondLst>
                                        </p:cTn>
                                        <p:tgtEl>
                                          <p:spTgt spid="168"/>
                                        </p:tgtEl>
                                        <p:attrNameLst>
                                          <p:attrName>style.visibility</p:attrName>
                                        </p:attrNameLst>
                                      </p:cBhvr>
                                      <p:to>
                                        <p:strVal val="visible"/>
                                      </p:to>
                                    </p:set>
                                  </p:childTnLst>
                                </p:cTn>
                              </p:par>
                            </p:childTnLst>
                          </p:cTn>
                        </p:par>
                      </p:childTnLst>
                    </p:cTn>
                  </p:par>
                  <p:par>
                    <p:cTn id="463" fill="hold">
                      <p:stCondLst>
                        <p:cond delay="indefinite"/>
                      </p:stCondLst>
                      <p:childTnLst>
                        <p:par>
                          <p:cTn id="464" fill="hold">
                            <p:stCondLst>
                              <p:cond delay="0"/>
                            </p:stCondLst>
                            <p:childTnLst>
                              <p:par>
                                <p:cTn id="465" presetID="1" presetClass="entr" presetSubtype="0" fill="hold" grpId="0" nodeType="clickEffect">
                                  <p:stCondLst>
                                    <p:cond delay="0"/>
                                  </p:stCondLst>
                                  <p:childTnLst>
                                    <p:set>
                                      <p:cBhvr>
                                        <p:cTn id="466" dur="1" fill="hold">
                                          <p:stCondLst>
                                            <p:cond delay="0"/>
                                          </p:stCondLst>
                                        </p:cTn>
                                        <p:tgtEl>
                                          <p:spTgt spid="169"/>
                                        </p:tgtEl>
                                        <p:attrNameLst>
                                          <p:attrName>style.visibility</p:attrName>
                                        </p:attrNameLst>
                                      </p:cBhvr>
                                      <p:to>
                                        <p:strVal val="visible"/>
                                      </p:to>
                                    </p:set>
                                  </p:childTnLst>
                                </p:cTn>
                              </p:par>
                            </p:childTnLst>
                          </p:cTn>
                        </p:par>
                      </p:childTnLst>
                    </p:cTn>
                  </p:par>
                  <p:par>
                    <p:cTn id="467" fill="hold">
                      <p:stCondLst>
                        <p:cond delay="indefinite"/>
                      </p:stCondLst>
                      <p:childTnLst>
                        <p:par>
                          <p:cTn id="468" fill="hold">
                            <p:stCondLst>
                              <p:cond delay="0"/>
                            </p:stCondLst>
                            <p:childTnLst>
                              <p:par>
                                <p:cTn id="469" presetID="1" presetClass="entr" presetSubtype="0" fill="hold" grpId="0" nodeType="clickEffect">
                                  <p:stCondLst>
                                    <p:cond delay="0"/>
                                  </p:stCondLst>
                                  <p:childTnLst>
                                    <p:set>
                                      <p:cBhvr>
                                        <p:cTn id="470" dur="1" fill="hold">
                                          <p:stCondLst>
                                            <p:cond delay="0"/>
                                          </p:stCondLst>
                                        </p:cTn>
                                        <p:tgtEl>
                                          <p:spTgt spid="171"/>
                                        </p:tgtEl>
                                        <p:attrNameLst>
                                          <p:attrName>style.visibility</p:attrName>
                                        </p:attrNameLst>
                                      </p:cBhvr>
                                      <p:to>
                                        <p:strVal val="visible"/>
                                      </p:to>
                                    </p:set>
                                  </p:childTnLst>
                                </p:cTn>
                              </p:par>
                            </p:childTnLst>
                          </p:cTn>
                        </p:par>
                      </p:childTnLst>
                    </p:cTn>
                  </p:par>
                  <p:par>
                    <p:cTn id="471" fill="hold">
                      <p:stCondLst>
                        <p:cond delay="indefinite"/>
                      </p:stCondLst>
                      <p:childTnLst>
                        <p:par>
                          <p:cTn id="472" fill="hold">
                            <p:stCondLst>
                              <p:cond delay="0"/>
                            </p:stCondLst>
                            <p:childTnLst>
                              <p:par>
                                <p:cTn id="473" presetID="1" presetClass="exit" presetSubtype="0" fill="hold" grpId="1" nodeType="clickEffect">
                                  <p:stCondLst>
                                    <p:cond delay="0"/>
                                  </p:stCondLst>
                                  <p:childTnLst>
                                    <p:set>
                                      <p:cBhvr>
                                        <p:cTn id="474" dur="1" fill="hold">
                                          <p:stCondLst>
                                            <p:cond delay="0"/>
                                          </p:stCondLst>
                                        </p:cTn>
                                        <p:tgtEl>
                                          <p:spTgt spid="162"/>
                                        </p:tgtEl>
                                        <p:attrNameLst>
                                          <p:attrName>style.visibility</p:attrName>
                                        </p:attrNameLst>
                                      </p:cBhvr>
                                      <p:to>
                                        <p:strVal val="hidden"/>
                                      </p:to>
                                    </p:set>
                                  </p:childTnLst>
                                </p:cTn>
                              </p:par>
                              <p:par>
                                <p:cTn id="475" presetID="1" presetClass="exit" presetSubtype="0" fill="hold" grpId="1" nodeType="withEffect">
                                  <p:stCondLst>
                                    <p:cond delay="0"/>
                                  </p:stCondLst>
                                  <p:childTnLst>
                                    <p:set>
                                      <p:cBhvr>
                                        <p:cTn id="476" dur="1" fill="hold">
                                          <p:stCondLst>
                                            <p:cond delay="0"/>
                                          </p:stCondLst>
                                        </p:cTn>
                                        <p:tgtEl>
                                          <p:spTgt spid="155"/>
                                        </p:tgtEl>
                                        <p:attrNameLst>
                                          <p:attrName>style.visibility</p:attrName>
                                        </p:attrNameLst>
                                      </p:cBhvr>
                                      <p:to>
                                        <p:strVal val="hidden"/>
                                      </p:to>
                                    </p:set>
                                  </p:childTnLst>
                                </p:cTn>
                              </p:par>
                            </p:childTnLst>
                          </p:cTn>
                        </p:par>
                        <p:par>
                          <p:cTn id="477" fill="hold">
                            <p:stCondLst>
                              <p:cond delay="0"/>
                            </p:stCondLst>
                            <p:childTnLst>
                              <p:par>
                                <p:cTn id="478" presetID="1" presetClass="entr" presetSubtype="0" fill="hold" grpId="0" nodeType="afterEffect">
                                  <p:stCondLst>
                                    <p:cond delay="0"/>
                                  </p:stCondLst>
                                  <p:childTnLst>
                                    <p:set>
                                      <p:cBhvr>
                                        <p:cTn id="479" dur="1" fill="hold">
                                          <p:stCondLst>
                                            <p:cond delay="0"/>
                                          </p:stCondLst>
                                        </p:cTn>
                                        <p:tgtEl>
                                          <p:spTgt spid="196"/>
                                        </p:tgtEl>
                                        <p:attrNameLst>
                                          <p:attrName>style.visibility</p:attrName>
                                        </p:attrNameLst>
                                      </p:cBhvr>
                                      <p:to>
                                        <p:strVal val="visible"/>
                                      </p:to>
                                    </p:set>
                                  </p:childTnLst>
                                </p:cTn>
                              </p:par>
                            </p:childTnLst>
                          </p:cTn>
                        </p:par>
                      </p:childTnLst>
                    </p:cTn>
                  </p:par>
                  <p:par>
                    <p:cTn id="480" fill="hold">
                      <p:stCondLst>
                        <p:cond delay="indefinite"/>
                      </p:stCondLst>
                      <p:childTnLst>
                        <p:par>
                          <p:cTn id="481" fill="hold">
                            <p:stCondLst>
                              <p:cond delay="0"/>
                            </p:stCondLst>
                            <p:childTnLst>
                              <p:par>
                                <p:cTn id="482" presetID="22" presetClass="entr" presetSubtype="8" fill="hold" grpId="0" nodeType="clickEffect">
                                  <p:stCondLst>
                                    <p:cond delay="0"/>
                                  </p:stCondLst>
                                  <p:childTnLst>
                                    <p:set>
                                      <p:cBhvr>
                                        <p:cTn id="483" dur="1" fill="hold">
                                          <p:stCondLst>
                                            <p:cond delay="0"/>
                                          </p:stCondLst>
                                        </p:cTn>
                                        <p:tgtEl>
                                          <p:spTgt spid="186"/>
                                        </p:tgtEl>
                                        <p:attrNameLst>
                                          <p:attrName>style.visibility</p:attrName>
                                        </p:attrNameLst>
                                      </p:cBhvr>
                                      <p:to>
                                        <p:strVal val="visible"/>
                                      </p:to>
                                    </p:set>
                                    <p:animEffect transition="in" filter="wipe(left)">
                                      <p:cBhvr>
                                        <p:cTn id="484" dur="500"/>
                                        <p:tgtEl>
                                          <p:spTgt spid="186"/>
                                        </p:tgtEl>
                                      </p:cBhvr>
                                    </p:animEffect>
                                  </p:childTnLst>
                                </p:cTn>
                              </p:par>
                            </p:childTnLst>
                          </p:cTn>
                        </p:par>
                      </p:childTnLst>
                    </p:cTn>
                  </p:par>
                  <p:par>
                    <p:cTn id="485" fill="hold">
                      <p:stCondLst>
                        <p:cond delay="indefinite"/>
                      </p:stCondLst>
                      <p:childTnLst>
                        <p:par>
                          <p:cTn id="486" fill="hold">
                            <p:stCondLst>
                              <p:cond delay="0"/>
                            </p:stCondLst>
                            <p:childTnLst>
                              <p:par>
                                <p:cTn id="487" presetID="1" presetClass="entr" presetSubtype="0" fill="hold" grpId="0" nodeType="clickEffect">
                                  <p:stCondLst>
                                    <p:cond delay="0"/>
                                  </p:stCondLst>
                                  <p:childTnLst>
                                    <p:set>
                                      <p:cBhvr>
                                        <p:cTn id="488" dur="1" fill="hold">
                                          <p:stCondLst>
                                            <p:cond delay="0"/>
                                          </p:stCondLst>
                                        </p:cTn>
                                        <p:tgtEl>
                                          <p:spTgt spid="174"/>
                                        </p:tgtEl>
                                        <p:attrNameLst>
                                          <p:attrName>style.visibility</p:attrName>
                                        </p:attrNameLst>
                                      </p:cBhvr>
                                      <p:to>
                                        <p:strVal val="visible"/>
                                      </p:to>
                                    </p:set>
                                  </p:childTnLst>
                                </p:cTn>
                              </p:par>
                            </p:childTnLst>
                          </p:cTn>
                        </p:par>
                      </p:childTnLst>
                    </p:cTn>
                  </p:par>
                  <p:par>
                    <p:cTn id="489" fill="hold">
                      <p:stCondLst>
                        <p:cond delay="indefinite"/>
                      </p:stCondLst>
                      <p:childTnLst>
                        <p:par>
                          <p:cTn id="490" fill="hold">
                            <p:stCondLst>
                              <p:cond delay="0"/>
                            </p:stCondLst>
                            <p:childTnLst>
                              <p:par>
                                <p:cTn id="491" presetID="1" presetClass="entr" presetSubtype="0" fill="hold" grpId="0" nodeType="clickEffect">
                                  <p:stCondLst>
                                    <p:cond delay="0"/>
                                  </p:stCondLst>
                                  <p:childTnLst>
                                    <p:set>
                                      <p:cBhvr>
                                        <p:cTn id="492" dur="1" fill="hold">
                                          <p:stCondLst>
                                            <p:cond delay="0"/>
                                          </p:stCondLst>
                                        </p:cTn>
                                        <p:tgtEl>
                                          <p:spTgt spid="175"/>
                                        </p:tgtEl>
                                        <p:attrNameLst>
                                          <p:attrName>style.visibility</p:attrName>
                                        </p:attrNameLst>
                                      </p:cBhvr>
                                      <p:to>
                                        <p:strVal val="visible"/>
                                      </p:to>
                                    </p:set>
                                  </p:childTnLst>
                                </p:cTn>
                              </p:par>
                            </p:childTnLst>
                          </p:cTn>
                        </p:par>
                      </p:childTnLst>
                    </p:cTn>
                  </p:par>
                  <p:par>
                    <p:cTn id="493" fill="hold">
                      <p:stCondLst>
                        <p:cond delay="indefinite"/>
                      </p:stCondLst>
                      <p:childTnLst>
                        <p:par>
                          <p:cTn id="494" fill="hold">
                            <p:stCondLst>
                              <p:cond delay="0"/>
                            </p:stCondLst>
                            <p:childTnLst>
                              <p:par>
                                <p:cTn id="495" presetID="1" presetClass="entr" presetSubtype="0" fill="hold" grpId="0" nodeType="clickEffect">
                                  <p:stCondLst>
                                    <p:cond delay="0"/>
                                  </p:stCondLst>
                                  <p:childTnLst>
                                    <p:set>
                                      <p:cBhvr>
                                        <p:cTn id="496" dur="1" fill="hold">
                                          <p:stCondLst>
                                            <p:cond delay="0"/>
                                          </p:stCondLst>
                                        </p:cTn>
                                        <p:tgtEl>
                                          <p:spTgt spid="177"/>
                                        </p:tgtEl>
                                        <p:attrNameLst>
                                          <p:attrName>style.visibility</p:attrName>
                                        </p:attrNameLst>
                                      </p:cBhvr>
                                      <p:to>
                                        <p:strVal val="visible"/>
                                      </p:to>
                                    </p:set>
                                  </p:childTnLst>
                                </p:cTn>
                              </p:par>
                            </p:childTnLst>
                          </p:cTn>
                        </p:par>
                      </p:childTnLst>
                    </p:cTn>
                  </p:par>
                  <p:par>
                    <p:cTn id="497" fill="hold">
                      <p:stCondLst>
                        <p:cond delay="indefinite"/>
                      </p:stCondLst>
                      <p:childTnLst>
                        <p:par>
                          <p:cTn id="498" fill="hold">
                            <p:stCondLst>
                              <p:cond delay="0"/>
                            </p:stCondLst>
                            <p:childTnLst>
                              <p:par>
                                <p:cTn id="499" presetID="1" presetClass="exit" presetSubtype="0" fill="hold" grpId="1" nodeType="clickEffect">
                                  <p:stCondLst>
                                    <p:cond delay="0"/>
                                  </p:stCondLst>
                                  <p:childTnLst>
                                    <p:set>
                                      <p:cBhvr>
                                        <p:cTn id="500" dur="1" fill="hold">
                                          <p:stCondLst>
                                            <p:cond delay="0"/>
                                          </p:stCondLst>
                                        </p:cTn>
                                        <p:tgtEl>
                                          <p:spTgt spid="186"/>
                                        </p:tgtEl>
                                        <p:attrNameLst>
                                          <p:attrName>style.visibility</p:attrName>
                                        </p:attrNameLst>
                                      </p:cBhvr>
                                      <p:to>
                                        <p:strVal val="hidden"/>
                                      </p:to>
                                    </p:set>
                                  </p:childTnLst>
                                </p:cTn>
                              </p:par>
                              <p:par>
                                <p:cTn id="501" presetID="1" presetClass="exit" presetSubtype="0" fill="hold" grpId="1" nodeType="withEffect">
                                  <p:stCondLst>
                                    <p:cond delay="0"/>
                                  </p:stCondLst>
                                  <p:childTnLst>
                                    <p:set>
                                      <p:cBhvr>
                                        <p:cTn id="502" dur="1" fill="hold">
                                          <p:stCondLst>
                                            <p:cond delay="0"/>
                                          </p:stCondLst>
                                        </p:cTn>
                                        <p:tgtEl>
                                          <p:spTgt spid="196"/>
                                        </p:tgtEl>
                                        <p:attrNameLst>
                                          <p:attrName>style.visibility</p:attrName>
                                        </p:attrNameLst>
                                      </p:cBhvr>
                                      <p:to>
                                        <p:strVal val="hidden"/>
                                      </p:to>
                                    </p:set>
                                  </p:childTnLst>
                                </p:cTn>
                              </p:par>
                            </p:childTnLst>
                          </p:cTn>
                        </p:par>
                      </p:childTnLst>
                    </p:cTn>
                  </p:par>
                  <p:par>
                    <p:cTn id="503" fill="hold">
                      <p:stCondLst>
                        <p:cond delay="indefinite"/>
                      </p:stCondLst>
                      <p:childTnLst>
                        <p:par>
                          <p:cTn id="504" fill="hold">
                            <p:stCondLst>
                              <p:cond delay="0"/>
                            </p:stCondLst>
                            <p:childTnLst>
                              <p:par>
                                <p:cTn id="505" presetID="1" presetClass="entr" presetSubtype="0" fill="hold" grpId="0" nodeType="clickEffect">
                                  <p:stCondLst>
                                    <p:cond delay="0"/>
                                  </p:stCondLst>
                                  <p:childTnLst>
                                    <p:set>
                                      <p:cBhvr>
                                        <p:cTn id="506" dur="1" fill="hold">
                                          <p:stCondLst>
                                            <p:cond delay="0"/>
                                          </p:stCondLst>
                                        </p:cTn>
                                        <p:tgtEl>
                                          <p:spTgt spid="210"/>
                                        </p:tgtEl>
                                        <p:attrNameLst>
                                          <p:attrName>style.visibility</p:attrName>
                                        </p:attrNameLst>
                                      </p:cBhvr>
                                      <p:to>
                                        <p:strVal val="visible"/>
                                      </p:to>
                                    </p:set>
                                  </p:childTnLst>
                                </p:cTn>
                              </p:par>
                            </p:childTnLst>
                          </p:cTn>
                        </p:par>
                      </p:childTnLst>
                    </p:cTn>
                  </p:par>
                  <p:par>
                    <p:cTn id="507" fill="hold">
                      <p:stCondLst>
                        <p:cond delay="indefinite"/>
                      </p:stCondLst>
                      <p:childTnLst>
                        <p:par>
                          <p:cTn id="508" fill="hold">
                            <p:stCondLst>
                              <p:cond delay="0"/>
                            </p:stCondLst>
                            <p:childTnLst>
                              <p:par>
                                <p:cTn id="509" presetID="1" presetClass="entr" presetSubtype="0" fill="hold" grpId="0" nodeType="clickEffect">
                                  <p:stCondLst>
                                    <p:cond delay="0"/>
                                  </p:stCondLst>
                                  <p:childTnLst>
                                    <p:set>
                                      <p:cBhvr>
                                        <p:cTn id="510" dur="1" fill="hold">
                                          <p:stCondLst>
                                            <p:cond delay="0"/>
                                          </p:stCondLst>
                                        </p:cTn>
                                        <p:tgtEl>
                                          <p:spTgt spid="211"/>
                                        </p:tgtEl>
                                        <p:attrNameLst>
                                          <p:attrName>style.visibility</p:attrName>
                                        </p:attrNameLst>
                                      </p:cBhvr>
                                      <p:to>
                                        <p:strVal val="visible"/>
                                      </p:to>
                                    </p:set>
                                  </p:childTnLst>
                                </p:cTn>
                              </p:par>
                            </p:childTnLst>
                          </p:cTn>
                        </p:par>
                      </p:childTnLst>
                    </p:cTn>
                  </p:par>
                  <p:par>
                    <p:cTn id="511" fill="hold">
                      <p:stCondLst>
                        <p:cond delay="indefinite"/>
                      </p:stCondLst>
                      <p:childTnLst>
                        <p:par>
                          <p:cTn id="512" fill="hold">
                            <p:stCondLst>
                              <p:cond delay="0"/>
                            </p:stCondLst>
                            <p:childTnLst>
                              <p:par>
                                <p:cTn id="513" presetID="1" presetClass="entr" presetSubtype="0" fill="hold" grpId="0" nodeType="clickEffect">
                                  <p:stCondLst>
                                    <p:cond delay="0"/>
                                  </p:stCondLst>
                                  <p:childTnLst>
                                    <p:set>
                                      <p:cBhvr>
                                        <p:cTn id="514" dur="1" fill="hold">
                                          <p:stCondLst>
                                            <p:cond delay="0"/>
                                          </p:stCondLst>
                                        </p:cTn>
                                        <p:tgtEl>
                                          <p:spTgt spid="212"/>
                                        </p:tgtEl>
                                        <p:attrNameLst>
                                          <p:attrName>style.visibility</p:attrName>
                                        </p:attrNameLst>
                                      </p:cBhvr>
                                      <p:to>
                                        <p:strVal val="visible"/>
                                      </p:to>
                                    </p:set>
                                  </p:childTnLst>
                                </p:cTn>
                              </p:par>
                            </p:childTnLst>
                          </p:cTn>
                        </p:par>
                      </p:childTnLst>
                    </p:cTn>
                  </p:par>
                  <p:par>
                    <p:cTn id="515" fill="hold">
                      <p:stCondLst>
                        <p:cond delay="indefinite"/>
                      </p:stCondLst>
                      <p:childTnLst>
                        <p:par>
                          <p:cTn id="516" fill="hold">
                            <p:stCondLst>
                              <p:cond delay="0"/>
                            </p:stCondLst>
                            <p:childTnLst>
                              <p:par>
                                <p:cTn id="517" presetID="1" presetClass="entr" presetSubtype="0" fill="hold" grpId="0" nodeType="clickEffect">
                                  <p:stCondLst>
                                    <p:cond delay="0"/>
                                  </p:stCondLst>
                                  <p:childTnLst>
                                    <p:set>
                                      <p:cBhvr>
                                        <p:cTn id="518" dur="1" fill="hold">
                                          <p:stCondLst>
                                            <p:cond delay="0"/>
                                          </p:stCondLst>
                                        </p:cTn>
                                        <p:tgtEl>
                                          <p:spTgt spid="213"/>
                                        </p:tgtEl>
                                        <p:attrNameLst>
                                          <p:attrName>style.visibility</p:attrName>
                                        </p:attrNameLst>
                                      </p:cBhvr>
                                      <p:to>
                                        <p:strVal val="visible"/>
                                      </p:to>
                                    </p:set>
                                  </p:childTnLst>
                                </p:cTn>
                              </p:par>
                            </p:childTnLst>
                          </p:cTn>
                        </p:par>
                      </p:childTnLst>
                    </p:cTn>
                  </p:par>
                  <p:par>
                    <p:cTn id="519" fill="hold">
                      <p:stCondLst>
                        <p:cond delay="indefinite"/>
                      </p:stCondLst>
                      <p:childTnLst>
                        <p:par>
                          <p:cTn id="520" fill="hold">
                            <p:stCondLst>
                              <p:cond delay="0"/>
                            </p:stCondLst>
                            <p:childTnLst>
                              <p:par>
                                <p:cTn id="521" presetID="1" presetClass="entr" presetSubtype="0" fill="hold" grpId="0" nodeType="clickEffect">
                                  <p:stCondLst>
                                    <p:cond delay="0"/>
                                  </p:stCondLst>
                                  <p:childTnLst>
                                    <p:set>
                                      <p:cBhvr>
                                        <p:cTn id="522" dur="1" fill="hold">
                                          <p:stCondLst>
                                            <p:cond delay="0"/>
                                          </p:stCondLst>
                                        </p:cTn>
                                        <p:tgtEl>
                                          <p:spTgt spid="214"/>
                                        </p:tgtEl>
                                        <p:attrNameLst>
                                          <p:attrName>style.visibility</p:attrName>
                                        </p:attrNameLst>
                                      </p:cBhvr>
                                      <p:to>
                                        <p:strVal val="visible"/>
                                      </p:to>
                                    </p:set>
                                  </p:childTnLst>
                                </p:cTn>
                              </p:par>
                            </p:childTnLst>
                          </p:cTn>
                        </p:par>
                      </p:childTnLst>
                    </p:cTn>
                  </p:par>
                  <p:par>
                    <p:cTn id="523" fill="hold">
                      <p:stCondLst>
                        <p:cond delay="indefinite"/>
                      </p:stCondLst>
                      <p:childTnLst>
                        <p:par>
                          <p:cTn id="524" fill="hold">
                            <p:stCondLst>
                              <p:cond delay="0"/>
                            </p:stCondLst>
                            <p:childTnLst>
                              <p:par>
                                <p:cTn id="525" presetID="22" presetClass="entr" presetSubtype="8" fill="hold" grpId="0" nodeType="clickEffect">
                                  <p:stCondLst>
                                    <p:cond delay="0"/>
                                  </p:stCondLst>
                                  <p:childTnLst>
                                    <p:set>
                                      <p:cBhvr>
                                        <p:cTn id="526" dur="1" fill="hold">
                                          <p:stCondLst>
                                            <p:cond delay="0"/>
                                          </p:stCondLst>
                                        </p:cTn>
                                        <p:tgtEl>
                                          <p:spTgt spid="221"/>
                                        </p:tgtEl>
                                        <p:attrNameLst>
                                          <p:attrName>style.visibility</p:attrName>
                                        </p:attrNameLst>
                                      </p:cBhvr>
                                      <p:to>
                                        <p:strVal val="visible"/>
                                      </p:to>
                                    </p:set>
                                    <p:animEffect transition="in" filter="wipe(left)">
                                      <p:cBhvr>
                                        <p:cTn id="527" dur="500"/>
                                        <p:tgtEl>
                                          <p:spTgt spid="221"/>
                                        </p:tgtEl>
                                      </p:cBhvr>
                                    </p:animEffect>
                                  </p:childTnLst>
                                </p:cTn>
                              </p:par>
                            </p:childTnLst>
                          </p:cTn>
                        </p:par>
                      </p:childTnLst>
                    </p:cTn>
                  </p:par>
                  <p:par>
                    <p:cTn id="528" fill="hold">
                      <p:stCondLst>
                        <p:cond delay="indefinite"/>
                      </p:stCondLst>
                      <p:childTnLst>
                        <p:par>
                          <p:cTn id="529" fill="hold">
                            <p:stCondLst>
                              <p:cond delay="0"/>
                            </p:stCondLst>
                            <p:childTnLst>
                              <p:par>
                                <p:cTn id="530" presetID="1" presetClass="entr" presetSubtype="0" fill="hold" grpId="0" nodeType="clickEffect">
                                  <p:stCondLst>
                                    <p:cond delay="0"/>
                                  </p:stCondLst>
                                  <p:childTnLst>
                                    <p:set>
                                      <p:cBhvr>
                                        <p:cTn id="531" dur="1" fill="hold">
                                          <p:stCondLst>
                                            <p:cond delay="0"/>
                                          </p:stCondLst>
                                        </p:cTn>
                                        <p:tgtEl>
                                          <p:spTgt spid="227"/>
                                        </p:tgtEl>
                                        <p:attrNameLst>
                                          <p:attrName>style.visibility</p:attrName>
                                        </p:attrNameLst>
                                      </p:cBhvr>
                                      <p:to>
                                        <p:strVal val="visible"/>
                                      </p:to>
                                    </p:set>
                                  </p:childTnLst>
                                </p:cTn>
                              </p:par>
                            </p:childTnLst>
                          </p:cTn>
                        </p:par>
                      </p:childTnLst>
                    </p:cTn>
                  </p:par>
                  <p:par>
                    <p:cTn id="532" fill="hold">
                      <p:stCondLst>
                        <p:cond delay="indefinite"/>
                      </p:stCondLst>
                      <p:childTnLst>
                        <p:par>
                          <p:cTn id="533" fill="hold">
                            <p:stCondLst>
                              <p:cond delay="0"/>
                            </p:stCondLst>
                            <p:childTnLst>
                              <p:par>
                                <p:cTn id="534" presetID="1" presetClass="entr" presetSubtype="0" fill="hold" grpId="0" nodeType="clickEffect">
                                  <p:stCondLst>
                                    <p:cond delay="0"/>
                                  </p:stCondLst>
                                  <p:childTnLst>
                                    <p:set>
                                      <p:cBhvr>
                                        <p:cTn id="535" dur="1" fill="hold">
                                          <p:stCondLst>
                                            <p:cond delay="0"/>
                                          </p:stCondLst>
                                        </p:cTn>
                                        <p:tgtEl>
                                          <p:spTgt spid="228"/>
                                        </p:tgtEl>
                                        <p:attrNameLst>
                                          <p:attrName>style.visibility</p:attrName>
                                        </p:attrNameLst>
                                      </p:cBhvr>
                                      <p:to>
                                        <p:strVal val="visible"/>
                                      </p:to>
                                    </p:set>
                                  </p:childTnLst>
                                </p:cTn>
                              </p:par>
                            </p:childTnLst>
                          </p:cTn>
                        </p:par>
                      </p:childTnLst>
                    </p:cTn>
                  </p:par>
                  <p:par>
                    <p:cTn id="536" fill="hold">
                      <p:stCondLst>
                        <p:cond delay="indefinite"/>
                      </p:stCondLst>
                      <p:childTnLst>
                        <p:par>
                          <p:cTn id="537" fill="hold">
                            <p:stCondLst>
                              <p:cond delay="0"/>
                            </p:stCondLst>
                            <p:childTnLst>
                              <p:par>
                                <p:cTn id="538" presetID="1" presetClass="entr" presetSubtype="0" fill="hold" grpId="0" nodeType="clickEffect">
                                  <p:stCondLst>
                                    <p:cond delay="0"/>
                                  </p:stCondLst>
                                  <p:childTnLst>
                                    <p:set>
                                      <p:cBhvr>
                                        <p:cTn id="539" dur="1" fill="hold">
                                          <p:stCondLst>
                                            <p:cond delay="0"/>
                                          </p:stCondLst>
                                        </p:cTn>
                                        <p:tgtEl>
                                          <p:spTgt spid="229"/>
                                        </p:tgtEl>
                                        <p:attrNameLst>
                                          <p:attrName>style.visibility</p:attrName>
                                        </p:attrNameLst>
                                      </p:cBhvr>
                                      <p:to>
                                        <p:strVal val="visible"/>
                                      </p:to>
                                    </p:set>
                                  </p:childTnLst>
                                </p:cTn>
                              </p:par>
                            </p:childTnLst>
                          </p:cTn>
                        </p:par>
                      </p:childTnLst>
                    </p:cTn>
                  </p:par>
                  <p:par>
                    <p:cTn id="540" fill="hold">
                      <p:stCondLst>
                        <p:cond delay="indefinite"/>
                      </p:stCondLst>
                      <p:childTnLst>
                        <p:par>
                          <p:cTn id="541" fill="hold">
                            <p:stCondLst>
                              <p:cond delay="0"/>
                            </p:stCondLst>
                            <p:childTnLst>
                              <p:par>
                                <p:cTn id="542" presetID="1" presetClass="entr" presetSubtype="0" fill="hold" grpId="0" nodeType="clickEffect">
                                  <p:stCondLst>
                                    <p:cond delay="0"/>
                                  </p:stCondLst>
                                  <p:childTnLst>
                                    <p:set>
                                      <p:cBhvr>
                                        <p:cTn id="543" dur="1" fill="hold">
                                          <p:stCondLst>
                                            <p:cond delay="0"/>
                                          </p:stCondLst>
                                        </p:cTn>
                                        <p:tgtEl>
                                          <p:spTgt spid="235"/>
                                        </p:tgtEl>
                                        <p:attrNameLst>
                                          <p:attrName>style.visibility</p:attrName>
                                        </p:attrNameLst>
                                      </p:cBhvr>
                                      <p:to>
                                        <p:strVal val="visible"/>
                                      </p:to>
                                    </p:set>
                                  </p:childTnLst>
                                </p:cTn>
                              </p:par>
                            </p:childTnLst>
                          </p:cTn>
                        </p:par>
                      </p:childTnLst>
                    </p:cTn>
                  </p:par>
                  <p:par>
                    <p:cTn id="544" fill="hold">
                      <p:stCondLst>
                        <p:cond delay="indefinite"/>
                      </p:stCondLst>
                      <p:childTnLst>
                        <p:par>
                          <p:cTn id="545" fill="hold">
                            <p:stCondLst>
                              <p:cond delay="0"/>
                            </p:stCondLst>
                            <p:childTnLst>
                              <p:par>
                                <p:cTn id="546" presetID="1" presetClass="entr" presetSubtype="0" fill="hold" nodeType="clickEffect">
                                  <p:stCondLst>
                                    <p:cond delay="0"/>
                                  </p:stCondLst>
                                  <p:childTnLst>
                                    <p:set>
                                      <p:cBhvr>
                                        <p:cTn id="547" dur="1" fill="hold">
                                          <p:stCondLst>
                                            <p:cond delay="0"/>
                                          </p:stCondLst>
                                        </p:cTn>
                                        <p:tgtEl>
                                          <p:spTgt spid="236"/>
                                        </p:tgtEl>
                                        <p:attrNameLst>
                                          <p:attrName>style.visibility</p:attrName>
                                        </p:attrNameLst>
                                      </p:cBhvr>
                                      <p:to>
                                        <p:strVal val="visible"/>
                                      </p:to>
                                    </p:set>
                                  </p:childTnLst>
                                </p:cTn>
                              </p:par>
                            </p:childTnLst>
                          </p:cTn>
                        </p:par>
                      </p:childTnLst>
                    </p:cTn>
                  </p:par>
                  <p:par>
                    <p:cTn id="548" fill="hold">
                      <p:stCondLst>
                        <p:cond delay="indefinite"/>
                      </p:stCondLst>
                      <p:childTnLst>
                        <p:par>
                          <p:cTn id="549" fill="hold">
                            <p:stCondLst>
                              <p:cond delay="0"/>
                            </p:stCondLst>
                            <p:childTnLst>
                              <p:par>
                                <p:cTn id="550" presetID="1" presetClass="entr" presetSubtype="0" fill="hold" grpId="0" nodeType="clickEffect">
                                  <p:stCondLst>
                                    <p:cond delay="0"/>
                                  </p:stCondLst>
                                  <p:childTnLst>
                                    <p:set>
                                      <p:cBhvr>
                                        <p:cTn id="551" dur="1" fill="hold">
                                          <p:stCondLst>
                                            <p:cond delay="0"/>
                                          </p:stCondLst>
                                        </p:cTn>
                                        <p:tgtEl>
                                          <p:spTgt spid="230"/>
                                        </p:tgtEl>
                                        <p:attrNameLst>
                                          <p:attrName>style.visibility</p:attrName>
                                        </p:attrNameLst>
                                      </p:cBhvr>
                                      <p:to>
                                        <p:strVal val="visible"/>
                                      </p:to>
                                    </p:set>
                                  </p:childTnLst>
                                </p:cTn>
                              </p:par>
                            </p:childTnLst>
                          </p:cTn>
                        </p:par>
                      </p:childTnLst>
                    </p:cTn>
                  </p:par>
                  <p:par>
                    <p:cTn id="552" fill="hold">
                      <p:stCondLst>
                        <p:cond delay="indefinite"/>
                      </p:stCondLst>
                      <p:childTnLst>
                        <p:par>
                          <p:cTn id="553" fill="hold">
                            <p:stCondLst>
                              <p:cond delay="0"/>
                            </p:stCondLst>
                            <p:childTnLst>
                              <p:par>
                                <p:cTn id="554" presetID="1" presetClass="exit" presetSubtype="0" fill="hold" grpId="1" nodeType="clickEffect">
                                  <p:stCondLst>
                                    <p:cond delay="0"/>
                                  </p:stCondLst>
                                  <p:childTnLst>
                                    <p:set>
                                      <p:cBhvr>
                                        <p:cTn id="555" dur="1" fill="hold">
                                          <p:stCondLst>
                                            <p:cond delay="0"/>
                                          </p:stCondLst>
                                        </p:cTn>
                                        <p:tgtEl>
                                          <p:spTgt spid="221"/>
                                        </p:tgtEl>
                                        <p:attrNameLst>
                                          <p:attrName>style.visibility</p:attrName>
                                        </p:attrNameLst>
                                      </p:cBhvr>
                                      <p:to>
                                        <p:strVal val="hidden"/>
                                      </p:to>
                                    </p:set>
                                  </p:childTnLst>
                                </p:cTn>
                              </p:par>
                              <p:par>
                                <p:cTn id="556" presetID="1" presetClass="exit" presetSubtype="0" fill="hold" grpId="1" nodeType="withEffect">
                                  <p:stCondLst>
                                    <p:cond delay="0"/>
                                  </p:stCondLst>
                                  <p:childTnLst>
                                    <p:set>
                                      <p:cBhvr>
                                        <p:cTn id="557" dur="1" fill="hold">
                                          <p:stCondLst>
                                            <p:cond delay="0"/>
                                          </p:stCondLst>
                                        </p:cTn>
                                        <p:tgtEl>
                                          <p:spTgt spid="214"/>
                                        </p:tgtEl>
                                        <p:attrNameLst>
                                          <p:attrName>style.visibility</p:attrName>
                                        </p:attrNameLst>
                                      </p:cBhvr>
                                      <p:to>
                                        <p:strVal val="hidden"/>
                                      </p:to>
                                    </p:set>
                                  </p:childTnLst>
                                </p:cTn>
                              </p:par>
                            </p:childTnLst>
                          </p:cTn>
                        </p:par>
                      </p:childTnLst>
                    </p:cTn>
                  </p:par>
                  <p:par>
                    <p:cTn id="558" fill="hold">
                      <p:stCondLst>
                        <p:cond delay="indefinite"/>
                      </p:stCondLst>
                      <p:childTnLst>
                        <p:par>
                          <p:cTn id="559" fill="hold">
                            <p:stCondLst>
                              <p:cond delay="0"/>
                            </p:stCondLst>
                            <p:childTnLst>
                              <p:par>
                                <p:cTn id="560" presetID="22" presetClass="entr" presetSubtype="2" fill="hold" nodeType="clickEffect">
                                  <p:stCondLst>
                                    <p:cond delay="0"/>
                                  </p:stCondLst>
                                  <p:childTnLst>
                                    <p:set>
                                      <p:cBhvr>
                                        <p:cTn id="561" dur="1" fill="hold">
                                          <p:stCondLst>
                                            <p:cond delay="0"/>
                                          </p:stCondLst>
                                        </p:cTn>
                                        <p:tgtEl>
                                          <p:spTgt spid="250"/>
                                        </p:tgtEl>
                                        <p:attrNameLst>
                                          <p:attrName>style.visibility</p:attrName>
                                        </p:attrNameLst>
                                      </p:cBhvr>
                                      <p:to>
                                        <p:strVal val="visible"/>
                                      </p:to>
                                    </p:set>
                                    <p:animEffect transition="in" filter="wipe(right)">
                                      <p:cBhvr>
                                        <p:cTn id="562" dur="500"/>
                                        <p:tgtEl>
                                          <p:spTgt spid="250"/>
                                        </p:tgtEl>
                                      </p:cBhvr>
                                    </p:animEffect>
                                  </p:childTnLst>
                                </p:cTn>
                              </p:par>
                            </p:childTnLst>
                          </p:cTn>
                        </p:par>
                      </p:childTnLst>
                    </p:cTn>
                  </p:par>
                  <p:par>
                    <p:cTn id="563" fill="hold">
                      <p:stCondLst>
                        <p:cond delay="indefinite"/>
                      </p:stCondLst>
                      <p:childTnLst>
                        <p:par>
                          <p:cTn id="564" fill="hold">
                            <p:stCondLst>
                              <p:cond delay="0"/>
                            </p:stCondLst>
                            <p:childTnLst>
                              <p:par>
                                <p:cTn id="565" presetID="1" presetClass="entr" presetSubtype="0" fill="hold" grpId="0" nodeType="clickEffect">
                                  <p:stCondLst>
                                    <p:cond delay="0"/>
                                  </p:stCondLst>
                                  <p:childTnLst>
                                    <p:set>
                                      <p:cBhvr>
                                        <p:cTn id="566" dur="1" fill="hold">
                                          <p:stCondLst>
                                            <p:cond delay="0"/>
                                          </p:stCondLst>
                                        </p:cTn>
                                        <p:tgtEl>
                                          <p:spTgt spid="252"/>
                                        </p:tgtEl>
                                        <p:attrNameLst>
                                          <p:attrName>style.visibility</p:attrName>
                                        </p:attrNameLst>
                                      </p:cBhvr>
                                      <p:to>
                                        <p:strVal val="visible"/>
                                      </p:to>
                                    </p:set>
                                  </p:childTnLst>
                                </p:cTn>
                              </p:par>
                            </p:childTnLst>
                          </p:cTn>
                        </p:par>
                      </p:childTnLst>
                    </p:cTn>
                  </p:par>
                  <p:par>
                    <p:cTn id="567" fill="hold">
                      <p:stCondLst>
                        <p:cond delay="indefinite"/>
                      </p:stCondLst>
                      <p:childTnLst>
                        <p:par>
                          <p:cTn id="568" fill="hold">
                            <p:stCondLst>
                              <p:cond delay="0"/>
                            </p:stCondLst>
                            <p:childTnLst>
                              <p:par>
                                <p:cTn id="569" presetID="22" presetClass="entr" presetSubtype="2" fill="hold" nodeType="clickEffect">
                                  <p:stCondLst>
                                    <p:cond delay="0"/>
                                  </p:stCondLst>
                                  <p:childTnLst>
                                    <p:set>
                                      <p:cBhvr>
                                        <p:cTn id="570" dur="1" fill="hold">
                                          <p:stCondLst>
                                            <p:cond delay="0"/>
                                          </p:stCondLst>
                                        </p:cTn>
                                        <p:tgtEl>
                                          <p:spTgt spid="237"/>
                                        </p:tgtEl>
                                        <p:attrNameLst>
                                          <p:attrName>style.visibility</p:attrName>
                                        </p:attrNameLst>
                                      </p:cBhvr>
                                      <p:to>
                                        <p:strVal val="visible"/>
                                      </p:to>
                                    </p:set>
                                    <p:animEffect transition="in" filter="wipe(right)">
                                      <p:cBhvr>
                                        <p:cTn id="571" dur="500"/>
                                        <p:tgtEl>
                                          <p:spTgt spid="237"/>
                                        </p:tgtEl>
                                      </p:cBhvr>
                                    </p:animEffect>
                                  </p:childTnLst>
                                </p:cTn>
                              </p:par>
                            </p:childTnLst>
                          </p:cTn>
                        </p:par>
                      </p:childTnLst>
                    </p:cTn>
                  </p:par>
                  <p:par>
                    <p:cTn id="572" fill="hold">
                      <p:stCondLst>
                        <p:cond delay="indefinite"/>
                      </p:stCondLst>
                      <p:childTnLst>
                        <p:par>
                          <p:cTn id="573" fill="hold">
                            <p:stCondLst>
                              <p:cond delay="0"/>
                            </p:stCondLst>
                            <p:childTnLst>
                              <p:par>
                                <p:cTn id="574" presetID="1" presetClass="entr" presetSubtype="0" fill="hold" grpId="0" nodeType="clickEffect">
                                  <p:stCondLst>
                                    <p:cond delay="0"/>
                                  </p:stCondLst>
                                  <p:childTnLst>
                                    <p:set>
                                      <p:cBhvr>
                                        <p:cTn id="575" dur="1" fill="hold">
                                          <p:stCondLst>
                                            <p:cond delay="0"/>
                                          </p:stCondLst>
                                        </p:cTn>
                                        <p:tgtEl>
                                          <p:spTgt spid="251"/>
                                        </p:tgtEl>
                                        <p:attrNameLst>
                                          <p:attrName>style.visibility</p:attrName>
                                        </p:attrNameLst>
                                      </p:cBhvr>
                                      <p:to>
                                        <p:strVal val="visible"/>
                                      </p:to>
                                    </p:set>
                                  </p:childTnLst>
                                </p:cTn>
                              </p:par>
                            </p:childTnLst>
                          </p:cTn>
                        </p:par>
                      </p:childTnLst>
                    </p:cTn>
                  </p:par>
                  <p:par>
                    <p:cTn id="576" fill="hold">
                      <p:stCondLst>
                        <p:cond delay="indefinite"/>
                      </p:stCondLst>
                      <p:childTnLst>
                        <p:par>
                          <p:cTn id="577" fill="hold">
                            <p:stCondLst>
                              <p:cond delay="0"/>
                            </p:stCondLst>
                            <p:childTnLst>
                              <p:par>
                                <p:cTn id="578" presetID="1" presetClass="entr" presetSubtype="0" fill="hold" grpId="0" nodeType="clickEffect">
                                  <p:stCondLst>
                                    <p:cond delay="0"/>
                                  </p:stCondLst>
                                  <p:childTnLst>
                                    <p:set>
                                      <p:cBhvr>
                                        <p:cTn id="579" dur="1" fill="hold">
                                          <p:stCondLst>
                                            <p:cond delay="0"/>
                                          </p:stCondLst>
                                        </p:cTn>
                                        <p:tgtEl>
                                          <p:spTgt spid="255"/>
                                        </p:tgtEl>
                                        <p:attrNameLst>
                                          <p:attrName>style.visibility</p:attrName>
                                        </p:attrNameLst>
                                      </p:cBhvr>
                                      <p:to>
                                        <p:strVal val="visible"/>
                                      </p:to>
                                    </p:set>
                                  </p:childTnLst>
                                </p:cTn>
                              </p:par>
                            </p:childTnLst>
                          </p:cTn>
                        </p:par>
                      </p:childTnLst>
                    </p:cTn>
                  </p:par>
                  <p:par>
                    <p:cTn id="580" fill="hold">
                      <p:stCondLst>
                        <p:cond delay="indefinite"/>
                      </p:stCondLst>
                      <p:childTnLst>
                        <p:par>
                          <p:cTn id="581" fill="hold">
                            <p:stCondLst>
                              <p:cond delay="0"/>
                            </p:stCondLst>
                            <p:childTnLst>
                              <p:par>
                                <p:cTn id="582" presetID="1" presetClass="entr" presetSubtype="0" fill="hold" grpId="0" nodeType="clickEffect">
                                  <p:stCondLst>
                                    <p:cond delay="0"/>
                                  </p:stCondLst>
                                  <p:childTnLst>
                                    <p:set>
                                      <p:cBhvr>
                                        <p:cTn id="583" dur="1" fill="hold">
                                          <p:stCondLst>
                                            <p:cond delay="0"/>
                                          </p:stCondLst>
                                        </p:cTn>
                                        <p:tgtEl>
                                          <p:spTgt spid="256"/>
                                        </p:tgtEl>
                                        <p:attrNameLst>
                                          <p:attrName>style.visibility</p:attrName>
                                        </p:attrNameLst>
                                      </p:cBhvr>
                                      <p:to>
                                        <p:strVal val="visible"/>
                                      </p:to>
                                    </p:set>
                                  </p:childTnLst>
                                </p:cTn>
                              </p:par>
                            </p:childTnLst>
                          </p:cTn>
                        </p:par>
                      </p:childTnLst>
                    </p:cTn>
                  </p:par>
                  <p:par>
                    <p:cTn id="584" fill="hold">
                      <p:stCondLst>
                        <p:cond delay="indefinite"/>
                      </p:stCondLst>
                      <p:childTnLst>
                        <p:par>
                          <p:cTn id="585" fill="hold">
                            <p:stCondLst>
                              <p:cond delay="0"/>
                            </p:stCondLst>
                            <p:childTnLst>
                              <p:par>
                                <p:cTn id="586" presetID="1" presetClass="entr" presetSubtype="0" fill="hold" grpId="0" nodeType="clickEffect">
                                  <p:stCondLst>
                                    <p:cond delay="0"/>
                                  </p:stCondLst>
                                  <p:childTnLst>
                                    <p:set>
                                      <p:cBhvr>
                                        <p:cTn id="587" dur="1" fill="hold">
                                          <p:stCondLst>
                                            <p:cond delay="0"/>
                                          </p:stCondLst>
                                        </p:cTn>
                                        <p:tgtEl>
                                          <p:spTgt spid="257"/>
                                        </p:tgtEl>
                                        <p:attrNameLst>
                                          <p:attrName>style.visibility</p:attrName>
                                        </p:attrNameLst>
                                      </p:cBhvr>
                                      <p:to>
                                        <p:strVal val="visible"/>
                                      </p:to>
                                    </p:set>
                                  </p:childTnLst>
                                </p:cTn>
                              </p:par>
                            </p:childTnLst>
                          </p:cTn>
                        </p:par>
                      </p:childTnLst>
                    </p:cTn>
                  </p:par>
                  <p:par>
                    <p:cTn id="588" fill="hold">
                      <p:stCondLst>
                        <p:cond delay="indefinite"/>
                      </p:stCondLst>
                      <p:childTnLst>
                        <p:par>
                          <p:cTn id="589" fill="hold">
                            <p:stCondLst>
                              <p:cond delay="0"/>
                            </p:stCondLst>
                            <p:childTnLst>
                              <p:par>
                                <p:cTn id="590" presetID="1" presetClass="entr" presetSubtype="0" fill="hold" grpId="0" nodeType="clickEffect">
                                  <p:stCondLst>
                                    <p:cond delay="0"/>
                                  </p:stCondLst>
                                  <p:childTnLst>
                                    <p:set>
                                      <p:cBhvr>
                                        <p:cTn id="591" dur="1" fill="hold">
                                          <p:stCondLst>
                                            <p:cond delay="0"/>
                                          </p:stCondLst>
                                        </p:cTn>
                                        <p:tgtEl>
                                          <p:spTgt spid="258"/>
                                        </p:tgtEl>
                                        <p:attrNameLst>
                                          <p:attrName>style.visibility</p:attrName>
                                        </p:attrNameLst>
                                      </p:cBhvr>
                                      <p:to>
                                        <p:strVal val="visible"/>
                                      </p:to>
                                    </p:set>
                                  </p:childTnLst>
                                </p:cTn>
                              </p:par>
                            </p:childTnLst>
                          </p:cTn>
                        </p:par>
                      </p:childTnLst>
                    </p:cTn>
                  </p:par>
                  <p:par>
                    <p:cTn id="592" fill="hold">
                      <p:stCondLst>
                        <p:cond delay="indefinite"/>
                      </p:stCondLst>
                      <p:childTnLst>
                        <p:par>
                          <p:cTn id="593" fill="hold">
                            <p:stCondLst>
                              <p:cond delay="0"/>
                            </p:stCondLst>
                            <p:childTnLst>
                              <p:par>
                                <p:cTn id="594" presetID="1" presetClass="entr" presetSubtype="0" fill="hold" grpId="0" nodeType="clickEffect">
                                  <p:stCondLst>
                                    <p:cond delay="0"/>
                                  </p:stCondLst>
                                  <p:childTnLst>
                                    <p:set>
                                      <p:cBhvr>
                                        <p:cTn id="595" dur="1" fill="hold">
                                          <p:stCondLst>
                                            <p:cond delay="0"/>
                                          </p:stCondLst>
                                        </p:cTn>
                                        <p:tgtEl>
                                          <p:spTgt spid="176"/>
                                        </p:tgtEl>
                                        <p:attrNameLst>
                                          <p:attrName>style.visibility</p:attrName>
                                        </p:attrNameLst>
                                      </p:cBhvr>
                                      <p:to>
                                        <p:strVal val="visible"/>
                                      </p:to>
                                    </p:set>
                                  </p:childTnLst>
                                </p:cTn>
                              </p:par>
                            </p:childTnLst>
                          </p:cTn>
                        </p:par>
                      </p:childTnLst>
                    </p:cTn>
                  </p:par>
                  <p:par>
                    <p:cTn id="596" fill="hold">
                      <p:stCondLst>
                        <p:cond delay="indefinite"/>
                      </p:stCondLst>
                      <p:childTnLst>
                        <p:par>
                          <p:cTn id="597" fill="hold">
                            <p:stCondLst>
                              <p:cond delay="0"/>
                            </p:stCondLst>
                            <p:childTnLst>
                              <p:par>
                                <p:cTn id="598" presetID="10" presetClass="entr" presetSubtype="0" fill="hold" nodeType="clickEffect">
                                  <p:stCondLst>
                                    <p:cond delay="0"/>
                                  </p:stCondLst>
                                  <p:childTnLst>
                                    <p:set>
                                      <p:cBhvr>
                                        <p:cTn id="599" dur="1" fill="hold">
                                          <p:stCondLst>
                                            <p:cond delay="0"/>
                                          </p:stCondLst>
                                        </p:cTn>
                                        <p:tgtEl>
                                          <p:spTgt spid="184">
                                            <p:txEl>
                                              <p:pRg st="0" end="0"/>
                                            </p:txEl>
                                          </p:spTgt>
                                        </p:tgtEl>
                                        <p:attrNameLst>
                                          <p:attrName>style.visibility</p:attrName>
                                        </p:attrNameLst>
                                      </p:cBhvr>
                                      <p:to>
                                        <p:strVal val="visible"/>
                                      </p:to>
                                    </p:set>
                                    <p:animEffect transition="in" filter="fade">
                                      <p:cBhvr>
                                        <p:cTn id="600" dur="500"/>
                                        <p:tgtEl>
                                          <p:spTgt spid="184">
                                            <p:txEl>
                                              <p:pRg st="0" end="0"/>
                                            </p:txEl>
                                          </p:spTgt>
                                        </p:tgtEl>
                                      </p:cBhvr>
                                    </p:animEffect>
                                  </p:childTnLst>
                                </p:cTn>
                              </p:par>
                              <p:par>
                                <p:cTn id="601" presetID="10" presetClass="entr" presetSubtype="0" fill="hold" nodeType="withEffect">
                                  <p:stCondLst>
                                    <p:cond delay="0"/>
                                  </p:stCondLst>
                                  <p:childTnLst>
                                    <p:set>
                                      <p:cBhvr>
                                        <p:cTn id="602" dur="1" fill="hold">
                                          <p:stCondLst>
                                            <p:cond delay="0"/>
                                          </p:stCondLst>
                                        </p:cTn>
                                        <p:tgtEl>
                                          <p:spTgt spid="191"/>
                                        </p:tgtEl>
                                        <p:attrNameLst>
                                          <p:attrName>style.visibility</p:attrName>
                                        </p:attrNameLst>
                                      </p:cBhvr>
                                      <p:to>
                                        <p:strVal val="visible"/>
                                      </p:to>
                                    </p:set>
                                    <p:animEffect transition="in" filter="fade">
                                      <p:cBhvr>
                                        <p:cTn id="603" dur="500"/>
                                        <p:tgtEl>
                                          <p:spTgt spid="191"/>
                                        </p:tgtEl>
                                      </p:cBhvr>
                                    </p:animEffect>
                                  </p:childTnLst>
                                </p:cTn>
                              </p:par>
                              <p:par>
                                <p:cTn id="604" presetID="10" presetClass="entr" presetSubtype="0" fill="hold" grpId="0" nodeType="withEffect">
                                  <p:stCondLst>
                                    <p:cond delay="0"/>
                                  </p:stCondLst>
                                  <p:childTnLst>
                                    <p:set>
                                      <p:cBhvr>
                                        <p:cTn id="605" dur="1" fill="hold">
                                          <p:stCondLst>
                                            <p:cond delay="0"/>
                                          </p:stCondLst>
                                        </p:cTn>
                                        <p:tgtEl>
                                          <p:spTgt spid="184"/>
                                        </p:tgtEl>
                                        <p:attrNameLst>
                                          <p:attrName>style.visibility</p:attrName>
                                        </p:attrNameLst>
                                      </p:cBhvr>
                                      <p:to>
                                        <p:strVal val="visible"/>
                                      </p:to>
                                    </p:set>
                                    <p:animEffect transition="in" filter="fade">
                                      <p:cBhvr>
                                        <p:cTn id="606" dur="500"/>
                                        <p:tgtEl>
                                          <p:spTgt spid="1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8" grpId="0" animBg="1"/>
      <p:bldP spid="188" grpId="1" animBg="1"/>
      <p:bldP spid="4" grpId="0" animBg="1"/>
      <p:bldP spid="4" grpId="1" animBg="1"/>
      <p:bldP spid="3" grpId="0"/>
      <p:bldP spid="7" grpId="0"/>
      <p:bldP spid="11" grpId="0"/>
      <p:bldP spid="12" grpId="0"/>
      <p:bldP spid="13" grpId="0"/>
      <p:bldP spid="83" grpId="0" animBg="1"/>
      <p:bldP spid="83" grpId="1" animBg="1"/>
      <p:bldP spid="105" grpId="0" animBg="1"/>
      <p:bldP spid="105" grpId="1" animBg="1"/>
      <p:bldP spid="106" grpId="0"/>
      <p:bldP spid="107" grpId="0"/>
      <p:bldP spid="108" grpId="0"/>
      <p:bldP spid="109" grpId="0"/>
      <p:bldP spid="110" grpId="0"/>
      <p:bldP spid="111" grpId="0"/>
      <p:bldP spid="112" grpId="0"/>
      <p:bldP spid="113" grpId="0"/>
      <p:bldP spid="114" grpId="0"/>
      <p:bldP spid="115" grpId="0"/>
      <p:bldP spid="116" grpId="0"/>
      <p:bldP spid="117" grpId="0"/>
      <p:bldP spid="118" grpId="0"/>
      <p:bldP spid="119" grpId="0"/>
      <p:bldP spid="121" grpId="0"/>
      <p:bldP spid="122" grpId="0"/>
      <p:bldP spid="129" grpId="0" animBg="1"/>
      <p:bldP spid="129" grpId="1" animBg="1"/>
      <p:bldP spid="130" grpId="0" animBg="1"/>
      <p:bldP spid="130" grpId="1" animBg="1"/>
      <p:bldP spid="85" grpId="0"/>
      <p:bldP spid="86" grpId="0"/>
      <p:bldP spid="87" grpId="0"/>
      <p:bldP spid="99" grpId="0"/>
      <p:bldP spid="100" grpId="0"/>
      <p:bldP spid="140" grpId="0"/>
      <p:bldP spid="141" grpId="0"/>
      <p:bldP spid="154" grpId="0"/>
      <p:bldP spid="155" grpId="0"/>
      <p:bldP spid="155" grpId="1"/>
      <p:bldP spid="162" grpId="0" animBg="1"/>
      <p:bldP spid="162" grpId="1" animBg="1"/>
      <p:bldP spid="168" grpId="0"/>
      <p:bldP spid="169" grpId="0"/>
      <p:bldP spid="170" grpId="0"/>
      <p:bldP spid="171" grpId="0"/>
      <p:bldP spid="174" grpId="0"/>
      <p:bldP spid="175" grpId="0"/>
      <p:bldP spid="177" grpId="0"/>
      <p:bldP spid="186" grpId="0" animBg="1"/>
      <p:bldP spid="186" grpId="1" animBg="1"/>
      <p:bldP spid="210" grpId="0"/>
      <p:bldP spid="211" grpId="0"/>
      <p:bldP spid="212" grpId="0"/>
      <p:bldP spid="213" grpId="0"/>
      <p:bldP spid="214" grpId="0"/>
      <p:bldP spid="214" grpId="1"/>
      <p:bldP spid="221" grpId="0" animBg="1"/>
      <p:bldP spid="221" grpId="1" animBg="1"/>
      <p:bldP spid="227" grpId="0"/>
      <p:bldP spid="228" grpId="0"/>
      <p:bldP spid="229" grpId="0"/>
      <p:bldP spid="230" grpId="0"/>
      <p:bldP spid="235" grpId="0"/>
      <p:bldP spid="251" grpId="0"/>
      <p:bldP spid="252" grpId="0"/>
      <p:bldP spid="255" grpId="0"/>
      <p:bldP spid="256" grpId="0"/>
      <p:bldP spid="257" grpId="0"/>
      <p:bldP spid="258" grpId="0"/>
      <p:bldP spid="176" grpId="0"/>
      <p:bldP spid="184" grpId="0" animBg="1"/>
      <p:bldP spid="196" grpId="0"/>
      <p:bldP spid="196" grpId="1"/>
      <p:bldP spid="71" grpId="0"/>
      <p:bldP spid="71" grpId="1"/>
      <p:bldP spid="72" grpId="0"/>
      <p:bldP spid="72" grpId="1"/>
      <p:bldP spid="73" grpId="0"/>
      <p:bldP spid="73" grpId="1"/>
      <p:bldP spid="77" grpId="0"/>
      <p:bldP spid="77" grpId="1"/>
      <p:bldP spid="79" grpId="0"/>
      <p:bldP spid="79" grpId="1"/>
      <p:bldP spid="89" grpId="0"/>
      <p:bldP spid="89" grpId="1"/>
      <p:bldP spid="90" grpId="0"/>
      <p:bldP spid="90" grpId="1"/>
      <p:bldP spid="91" grpId="0"/>
      <p:bldP spid="91" grpId="1"/>
      <p:bldP spid="93" grpId="0"/>
      <p:bldP spid="93" grpId="1"/>
      <p:bldP spid="94" grpId="0"/>
      <p:bldP spid="94" grpId="1"/>
      <p:bldP spid="95" grpId="0"/>
      <p:bldP spid="95" grpId="1"/>
      <p:bldP spid="97" grpId="0"/>
      <p:bldP spid="97" grpId="1"/>
      <p:bldP spid="98" grpId="0"/>
      <p:bldP spid="98" grpId="1"/>
      <p:bldP spid="120" grpId="0"/>
      <p:bldP spid="120" grpId="1"/>
      <p:bldP spid="132" grpId="0"/>
      <p:bldP spid="132" grpId="1"/>
      <p:bldP spid="135" grpId="0"/>
      <p:bldP spid="135" grpId="1"/>
      <p:bldP spid="143" grpId="0"/>
      <p:bldP spid="143" grpId="1"/>
      <p:bldP spid="144" grpId="0"/>
      <p:bldP spid="144" grpId="1"/>
      <p:bldP spid="145" grpId="0"/>
      <p:bldP spid="145" grpId="1"/>
      <p:bldP spid="148" grpId="0"/>
      <p:bldP spid="148" grpId="1"/>
      <p:bldP spid="149" grpId="0"/>
      <p:bldP spid="149" grpId="1"/>
      <p:bldP spid="150" grpId="0"/>
      <p:bldP spid="150" grpId="1"/>
      <p:bldP spid="152" grpId="0"/>
      <p:bldP spid="152" grpId="1"/>
      <p:bldP spid="153" grpId="0"/>
      <p:bldP spid="153" grpId="1"/>
      <p:bldP spid="185" grpId="0" animBg="1"/>
      <p:bldP spid="185" grpId="1" animBg="1"/>
      <p:bldP spid="131" grpId="0"/>
      <p:bldP spid="131" grpId="1"/>
      <p:bldP spid="134" grpId="0"/>
      <p:bldP spid="134" grpId="1"/>
      <p:bldP spid="136" grpId="0"/>
      <p:bldP spid="136" grpId="1"/>
      <p:bldP spid="138" grpId="0"/>
      <p:bldP spid="138" grpId="1"/>
      <p:bldP spid="139" grpId="0"/>
      <p:bldP spid="139" grpId="1"/>
      <p:bldP spid="189" grpId="0" animBg="1"/>
      <p:bldP spid="189" grpId="1" animBg="1"/>
      <p:bldP spid="76" grpId="0"/>
      <p:bldP spid="76" grpId="1"/>
      <p:bldP spid="78" grpId="0"/>
      <p:bldP spid="78" grpId="1"/>
      <p:bldP spid="80" grpId="0"/>
      <p:bldP spid="80" grpId="1"/>
      <p:bldP spid="84" grpId="0"/>
      <p:bldP spid="84" grpId="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86200" y="2387084"/>
            <a:ext cx="1371600" cy="369332"/>
          </a:xfrm>
          <a:prstGeom prst="rect">
            <a:avLst/>
          </a:prstGeom>
          <a:noFill/>
        </p:spPr>
        <p:txBody>
          <a:bodyPr wrap="square" rtlCol="0">
            <a:spAutoFit/>
          </a:bodyPr>
          <a:lstStyle/>
          <a:p>
            <a:r>
              <a:rPr lang="en-US" dirty="0" smtClean="0">
                <a:solidFill>
                  <a:prstClr val="black"/>
                </a:solidFill>
              </a:rPr>
              <a:t>Module 23</a:t>
            </a:r>
            <a:endParaRPr lang="en-US" dirty="0">
              <a:solidFill>
                <a:prstClr val="black"/>
              </a:solidFill>
            </a:endParaRPr>
          </a:p>
        </p:txBody>
      </p:sp>
    </p:spTree>
    <p:extLst>
      <p:ext uri="{BB962C8B-B14F-4D97-AF65-F5344CB8AC3E}">
        <p14:creationId xmlns:p14="http://schemas.microsoft.com/office/powerpoint/2010/main" val="134821355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600123" y="314349"/>
            <a:ext cx="7781925" cy="2657475"/>
            <a:chOff x="371475" y="666750"/>
            <a:chExt cx="7781925" cy="2657475"/>
          </a:xfrm>
        </p:grpSpPr>
        <p:pic>
          <p:nvPicPr>
            <p:cNvPr id="1026" name="Picture 2" descr="D:\Roshan\maths images\imp- pictures maths\clipart\solving-equations-with-variables-on-both-sides-edmodo-10-152012-1-638.jpg"/>
            <p:cNvPicPr>
              <a:picLocks noChangeAspect="1" noChangeArrowheads="1"/>
            </p:cNvPicPr>
            <p:nvPr/>
          </p:nvPicPr>
          <p:blipFill rotWithShape="1">
            <a:blip r:embed="rId2">
              <a:extLst>
                <a:ext uri="{BEBA8EAE-BF5A-486C-A8C5-ECC9F3942E4B}">
                  <a14:imgProps xmlns:a14="http://schemas.microsoft.com/office/drawing/2010/main">
                    <a14:imgLayer r:embed="rId3">
                      <a14:imgEffect>
                        <a14:backgroundRemoval t="0" b="57203" l="9867" r="83085">
                          <a14:foregroundMark x1="75954" y1="21921" x2="81012" y2="22338"/>
                          <a14:foregroundMark x1="45854" y1="20251" x2="70730" y2="17537"/>
                          <a14:foregroundMark x1="61526" y1="13361" x2="61526" y2="13361"/>
                          <a14:foregroundMark x1="12355" y1="14405" x2="35655" y2="17745"/>
                          <a14:foregroundMark x1="29851" y1="12944" x2="29851" y2="12944"/>
                          <a14:foregroundMark x1="19983" y1="40919" x2="70066" y2="41127"/>
                          <a14:foregroundMark x1="37479" y1="36117" x2="37479" y2="36117"/>
                        </a14:backgroundRemoval>
                      </a14:imgEffect>
                      <a14:imgEffect>
                        <a14:brightnessContrast contrast="40000"/>
                      </a14:imgEffect>
                    </a14:imgLayer>
                  </a14:imgProps>
                </a:ext>
                <a:ext uri="{28A0092B-C50C-407E-A947-70E740481C1C}">
                  <a14:useLocalDpi xmlns:a14="http://schemas.microsoft.com/office/drawing/2010/main" val="0"/>
                </a:ext>
              </a:extLst>
            </a:blip>
            <a:srcRect l="10199" r="17247" b="43737"/>
            <a:stretch/>
          </p:blipFill>
          <p:spPr bwMode="auto">
            <a:xfrm>
              <a:off x="576695" y="666750"/>
              <a:ext cx="7576705" cy="233362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D:\Roshan\maths images\imp- pictures maths\clipart\Picture2.jpg"/>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0" b="100000" l="0" r="100000">
                          <a14:foregroundMark x1="57738" y1="77381" x2="39286" y2="85714"/>
                          <a14:foregroundMark x1="61905" y1="60714" x2="64286" y2="95238"/>
                          <a14:foregroundMark x1="40476" y1="81548" x2="51190" y2="75000"/>
                          <a14:foregroundMark x1="67857" y1="84524" x2="76786" y2="87500"/>
                          <a14:foregroundMark x1="77381" y1="88095" x2="79762" y2="92857"/>
                        </a14:backgroundRemoval>
                      </a14:imgEffect>
                    </a14:imgLayer>
                  </a14:imgProps>
                </a:ext>
                <a:ext uri="{28A0092B-C50C-407E-A947-70E740481C1C}">
                  <a14:useLocalDpi xmlns:a14="http://schemas.microsoft.com/office/drawing/2010/main" val="0"/>
                </a:ext>
              </a:extLst>
            </a:blip>
            <a:srcRect/>
            <a:stretch>
              <a:fillRect/>
            </a:stretch>
          </p:blipFill>
          <p:spPr bwMode="auto">
            <a:xfrm flipH="1">
              <a:off x="371475" y="1724025"/>
              <a:ext cx="1600200" cy="160020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987125701"/>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Rounded Rectangle 170"/>
          <p:cNvSpPr/>
          <p:nvPr/>
        </p:nvSpPr>
        <p:spPr>
          <a:xfrm>
            <a:off x="2704548" y="1350705"/>
            <a:ext cx="343483" cy="223128"/>
          </a:xfrm>
          <a:prstGeom prst="roundRect">
            <a:avLst/>
          </a:prstGeom>
          <a:gradFill flip="none" rotWithShape="1">
            <a:gsLst>
              <a:gs pos="0">
                <a:srgbClr val="9900FF">
                  <a:tint val="66000"/>
                  <a:satMod val="160000"/>
                </a:srgbClr>
              </a:gs>
              <a:gs pos="50000">
                <a:srgbClr val="9900FF">
                  <a:tint val="44500"/>
                  <a:satMod val="160000"/>
                </a:srgbClr>
              </a:gs>
              <a:gs pos="100000">
                <a:srgbClr val="9900FF">
                  <a:tint val="23500"/>
                  <a:satMod val="160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70" name="Rounded Rectangle 169"/>
          <p:cNvSpPr/>
          <p:nvPr/>
        </p:nvSpPr>
        <p:spPr>
          <a:xfrm>
            <a:off x="1433178" y="1565849"/>
            <a:ext cx="669350" cy="245441"/>
          </a:xfrm>
          <a:prstGeom prst="roundRect">
            <a:avLst/>
          </a:prstGeom>
          <a:gradFill flip="none" rotWithShape="1">
            <a:gsLst>
              <a:gs pos="0">
                <a:srgbClr val="9900FF">
                  <a:tint val="66000"/>
                  <a:satMod val="160000"/>
                </a:srgbClr>
              </a:gs>
              <a:gs pos="50000">
                <a:srgbClr val="9900FF">
                  <a:tint val="44500"/>
                  <a:satMod val="160000"/>
                </a:srgbClr>
              </a:gs>
              <a:gs pos="100000">
                <a:srgbClr val="9900FF">
                  <a:tint val="23500"/>
                  <a:satMod val="160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 name="Rectangle 1"/>
          <p:cNvSpPr/>
          <p:nvPr/>
        </p:nvSpPr>
        <p:spPr>
          <a:xfrm>
            <a:off x="524854" y="285750"/>
            <a:ext cx="5723546"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pPr algn="just"/>
            <a:r>
              <a:rPr lang="en-US" b="1" dirty="0" smtClean="0">
                <a:solidFill>
                  <a:srgbClr val="C00000"/>
                </a:solidFill>
                <a:latin typeface="Cambria Math" panose="02040503050406030204" pitchFamily="18" charset="0"/>
                <a:ea typeface="Cambria Math" panose="02040503050406030204" pitchFamily="18" charset="0"/>
              </a:rPr>
              <a:t>Q. 1	Solve the following linear equations :</a:t>
            </a:r>
          </a:p>
        </p:txBody>
      </p:sp>
      <p:sp>
        <p:nvSpPr>
          <p:cNvPr id="3" name="Rectangle 2"/>
          <p:cNvSpPr/>
          <p:nvPr/>
        </p:nvSpPr>
        <p:spPr>
          <a:xfrm>
            <a:off x="524854" y="699016"/>
            <a:ext cx="457200"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pPr algn="just"/>
            <a:r>
              <a:rPr lang="en-US" dirty="0" smtClean="0">
                <a:solidFill>
                  <a:srgbClr val="CC00CC"/>
                </a:solidFill>
                <a:latin typeface="Cambria Math" panose="02040503050406030204" pitchFamily="18" charset="0"/>
                <a:ea typeface="Cambria Math" panose="02040503050406030204" pitchFamily="18" charset="0"/>
              </a:rPr>
              <a:t>1.</a:t>
            </a:r>
          </a:p>
        </p:txBody>
      </p:sp>
      <p:grpSp>
        <p:nvGrpSpPr>
          <p:cNvPr id="4" name="Group 3"/>
          <p:cNvGrpSpPr/>
          <p:nvPr/>
        </p:nvGrpSpPr>
        <p:grpSpPr>
          <a:xfrm>
            <a:off x="1440137" y="514350"/>
            <a:ext cx="1607567" cy="738664"/>
            <a:chOff x="1601035" y="762000"/>
            <a:chExt cx="1607567" cy="738664"/>
          </a:xfrm>
        </p:grpSpPr>
        <p:grpSp>
          <p:nvGrpSpPr>
            <p:cNvPr id="13" name="Group 98"/>
            <p:cNvGrpSpPr/>
            <p:nvPr/>
          </p:nvGrpSpPr>
          <p:grpSpPr>
            <a:xfrm>
              <a:off x="1601035" y="762000"/>
              <a:ext cx="784191" cy="738664"/>
              <a:chOff x="2745624" y="762000"/>
              <a:chExt cx="328727" cy="738664"/>
            </a:xfrm>
          </p:grpSpPr>
          <p:sp>
            <p:nvSpPr>
              <p:cNvPr id="19" name="Rectangle 18"/>
              <p:cNvSpPr/>
              <p:nvPr/>
            </p:nvSpPr>
            <p:spPr>
              <a:xfrm>
                <a:off x="2788872" y="762000"/>
                <a:ext cx="183582" cy="369332"/>
              </a:xfrm>
              <a:prstGeom prst="rect">
                <a:avLst/>
              </a:prstGeom>
            </p:spPr>
            <p:txBody>
              <a:bodyPr wrap="none">
                <a:spAutoFit/>
              </a:bodyPr>
              <a:lstStyle/>
              <a:p>
                <a:pPr algn="ctr"/>
                <a:r>
                  <a:rPr lang="en-US" dirty="0">
                    <a:solidFill>
                      <a:srgbClr val="CC00CC"/>
                    </a:solidFill>
                    <a:latin typeface="Cambria Math" panose="02040503050406030204" pitchFamily="18" charset="0"/>
                    <a:ea typeface="Cambria Math" panose="02040503050406030204" pitchFamily="18" charset="0"/>
                    <a:cs typeface="Arial" pitchFamily="34" charset="0"/>
                  </a:rPr>
                  <a:t>9</a:t>
                </a:r>
                <a:r>
                  <a:rPr lang="en-US" i="1" dirty="0">
                    <a:solidFill>
                      <a:srgbClr val="CC00CC"/>
                    </a:solidFill>
                    <a:latin typeface="Bookman Old Style" panose="02050604050505020204" pitchFamily="18" charset="0"/>
                    <a:ea typeface="Cambria Math" panose="02040503050406030204" pitchFamily="18" charset="0"/>
                    <a:cs typeface="Arial" pitchFamily="34" charset="0"/>
                  </a:rPr>
                  <a:t>x</a:t>
                </a:r>
              </a:p>
            </p:txBody>
          </p:sp>
          <p:sp>
            <p:nvSpPr>
              <p:cNvPr id="20" name="Rectangle 19"/>
              <p:cNvSpPr/>
              <p:nvPr/>
            </p:nvSpPr>
            <p:spPr>
              <a:xfrm>
                <a:off x="2745624" y="1131332"/>
                <a:ext cx="328727" cy="369332"/>
              </a:xfrm>
              <a:prstGeom prst="rect">
                <a:avLst/>
              </a:prstGeom>
            </p:spPr>
            <p:txBody>
              <a:bodyPr wrap="none">
                <a:spAutoFit/>
              </a:bodyPr>
              <a:lstStyle/>
              <a:p>
                <a:pPr algn="ctr"/>
                <a:r>
                  <a:rPr lang="en-US" dirty="0">
                    <a:solidFill>
                      <a:srgbClr val="CC00CC"/>
                    </a:solidFill>
                    <a:latin typeface="Cambria Math" panose="02040503050406030204" pitchFamily="18" charset="0"/>
                    <a:ea typeface="Cambria Math" panose="02040503050406030204" pitchFamily="18" charset="0"/>
                    <a:cs typeface="Arial" pitchFamily="34" charset="0"/>
                  </a:rPr>
                  <a:t>7 – 6</a:t>
                </a:r>
                <a:r>
                  <a:rPr lang="en-US" i="1" dirty="0">
                    <a:solidFill>
                      <a:srgbClr val="CC00CC"/>
                    </a:solidFill>
                    <a:latin typeface="Bookman Old Style" panose="02050604050505020204" pitchFamily="18" charset="0"/>
                    <a:ea typeface="Cambria Math" panose="02040503050406030204" pitchFamily="18" charset="0"/>
                    <a:cs typeface="Arial" pitchFamily="34" charset="0"/>
                  </a:rPr>
                  <a:t>x</a:t>
                </a:r>
              </a:p>
            </p:txBody>
          </p:sp>
          <p:cxnSp>
            <p:nvCxnSpPr>
              <p:cNvPr id="21" name="Straight Connector 20"/>
              <p:cNvCxnSpPr/>
              <p:nvPr/>
            </p:nvCxnSpPr>
            <p:spPr>
              <a:xfrm>
                <a:off x="2785078" y="1134229"/>
                <a:ext cx="249819" cy="1588"/>
              </a:xfrm>
              <a:prstGeom prst="line">
                <a:avLst/>
              </a:prstGeom>
              <a:ln w="19050" cap="sq" cmpd="sng">
                <a:solidFill>
                  <a:srgbClr val="CC00CC"/>
                </a:solidFill>
                <a:round/>
              </a:ln>
              <a:effectLst/>
            </p:spPr>
            <p:style>
              <a:lnRef idx="2">
                <a:schemeClr val="dk1"/>
              </a:lnRef>
              <a:fillRef idx="0">
                <a:schemeClr val="dk1"/>
              </a:fillRef>
              <a:effectRef idx="1">
                <a:schemeClr val="dk1"/>
              </a:effectRef>
              <a:fontRef idx="minor">
                <a:schemeClr val="tx1"/>
              </a:fontRef>
            </p:style>
          </p:cxnSp>
        </p:grpSp>
        <p:sp>
          <p:nvSpPr>
            <p:cNvPr id="7" name="Rectangle 6"/>
            <p:cNvSpPr/>
            <p:nvPr/>
          </p:nvSpPr>
          <p:spPr>
            <a:xfrm>
              <a:off x="2751745" y="919163"/>
              <a:ext cx="456857"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pPr algn="ctr"/>
              <a:r>
                <a:rPr lang="en-US" dirty="0" smtClean="0">
                  <a:solidFill>
                    <a:srgbClr val="CC00CC"/>
                  </a:solidFill>
                  <a:latin typeface="Cambria Math" panose="02040503050406030204" pitchFamily="18" charset="0"/>
                  <a:ea typeface="Cambria Math" panose="02040503050406030204" pitchFamily="18" charset="0"/>
                </a:rPr>
                <a:t>15</a:t>
              </a:r>
            </a:p>
          </p:txBody>
        </p:sp>
        <p:sp>
          <p:nvSpPr>
            <p:cNvPr id="9" name="Rectangle 8"/>
            <p:cNvSpPr/>
            <p:nvPr/>
          </p:nvSpPr>
          <p:spPr>
            <a:xfrm>
              <a:off x="2446946" y="919163"/>
              <a:ext cx="304800"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pPr algn="ctr"/>
              <a:r>
                <a:rPr lang="en-US" dirty="0" smtClean="0">
                  <a:solidFill>
                    <a:srgbClr val="CC00CC"/>
                  </a:solidFill>
                  <a:latin typeface="Cambria Math" panose="02040503050406030204" pitchFamily="18" charset="0"/>
                  <a:ea typeface="Cambria Math" panose="02040503050406030204" pitchFamily="18" charset="0"/>
                </a:rPr>
                <a:t>=</a:t>
              </a:r>
            </a:p>
          </p:txBody>
        </p:sp>
      </p:grpSp>
      <p:grpSp>
        <p:nvGrpSpPr>
          <p:cNvPr id="22" name="Group 21"/>
          <p:cNvGrpSpPr/>
          <p:nvPr/>
        </p:nvGrpSpPr>
        <p:grpSpPr>
          <a:xfrm>
            <a:off x="527332" y="1221343"/>
            <a:ext cx="615668" cy="369332"/>
            <a:chOff x="522920" y="1515017"/>
            <a:chExt cx="615668" cy="369332"/>
          </a:xfrm>
        </p:grpSpPr>
        <p:sp>
          <p:nvSpPr>
            <p:cNvPr id="23" name="Flowchart: Delay 22"/>
            <p:cNvSpPr/>
            <p:nvPr/>
          </p:nvSpPr>
          <p:spPr>
            <a:xfrm>
              <a:off x="573605" y="1544221"/>
              <a:ext cx="564983" cy="323262"/>
            </a:xfrm>
            <a:prstGeom prst="flowChartDelay">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mbria Math" panose="02040503050406030204" pitchFamily="18" charset="0"/>
                <a:ea typeface="Cambria Math" panose="02040503050406030204" pitchFamily="18" charset="0"/>
              </a:endParaRPr>
            </a:p>
          </p:txBody>
        </p:sp>
        <p:sp>
          <p:nvSpPr>
            <p:cNvPr id="24" name="TextBox 23"/>
            <p:cNvSpPr txBox="1"/>
            <p:nvPr/>
          </p:nvSpPr>
          <p:spPr>
            <a:xfrm>
              <a:off x="522920" y="1515017"/>
              <a:ext cx="562946" cy="369332"/>
            </a:xfrm>
            <a:prstGeom prst="rect">
              <a:avLst/>
            </a:prstGeom>
            <a:noFill/>
          </p:spPr>
          <p:txBody>
            <a:bodyPr wrap="square" rtlCol="0">
              <a:spAutoFit/>
            </a:bodyPr>
            <a:lstStyle/>
            <a:p>
              <a:r>
                <a:rPr lang="en-US" dirty="0" smtClean="0">
                  <a:solidFill>
                    <a:prstClr val="black">
                      <a:lumMod val="95000"/>
                      <a:lumOff val="5000"/>
                    </a:prstClr>
                  </a:solidFill>
                  <a:latin typeface="Cambria Math" panose="02040503050406030204" pitchFamily="18" charset="0"/>
                  <a:ea typeface="Cambria Math" panose="02040503050406030204" pitchFamily="18" charset="0"/>
                  <a:cs typeface="Arial" pitchFamily="34" charset="0"/>
                </a:rPr>
                <a:t>Sol</a:t>
              </a:r>
              <a:endParaRPr lang="en-US" dirty="0">
                <a:solidFill>
                  <a:prstClr val="black">
                    <a:lumMod val="95000"/>
                    <a:lumOff val="5000"/>
                  </a:prstClr>
                </a:solidFill>
                <a:latin typeface="Cambria Math" panose="02040503050406030204" pitchFamily="18" charset="0"/>
                <a:ea typeface="Cambria Math" panose="02040503050406030204" pitchFamily="18" charset="0"/>
                <a:cs typeface="Arial" pitchFamily="34" charset="0"/>
              </a:endParaRPr>
            </a:p>
          </p:txBody>
        </p:sp>
      </p:grpSp>
      <p:grpSp>
        <p:nvGrpSpPr>
          <p:cNvPr id="25" name="Group 98"/>
          <p:cNvGrpSpPr/>
          <p:nvPr/>
        </p:nvGrpSpPr>
        <p:grpSpPr>
          <a:xfrm>
            <a:off x="1372439" y="1133475"/>
            <a:ext cx="784191" cy="738664"/>
            <a:chOff x="2745624" y="762000"/>
            <a:chExt cx="328727" cy="738664"/>
          </a:xfrm>
        </p:grpSpPr>
        <p:sp>
          <p:nvSpPr>
            <p:cNvPr id="26" name="Rectangle 25"/>
            <p:cNvSpPr/>
            <p:nvPr/>
          </p:nvSpPr>
          <p:spPr>
            <a:xfrm>
              <a:off x="2818194" y="762000"/>
              <a:ext cx="183581" cy="369332"/>
            </a:xfrm>
            <a:prstGeom prst="rect">
              <a:avLst/>
            </a:prstGeom>
          </p:spPr>
          <p:txBody>
            <a:bodyPr wrap="none">
              <a:spAutoFit/>
            </a:bodyPr>
            <a:lstStyle/>
            <a:p>
              <a:pPr algn="ctr"/>
              <a:r>
                <a:rPr lang="en-US" dirty="0">
                  <a:solidFill>
                    <a:prstClr val="black"/>
                  </a:solidFill>
                  <a:latin typeface="Cambria Math" panose="02040503050406030204" pitchFamily="18" charset="0"/>
                  <a:ea typeface="Cambria Math" panose="02040503050406030204" pitchFamily="18" charset="0"/>
                  <a:cs typeface="Arial" pitchFamily="34" charset="0"/>
                </a:rPr>
                <a:t>9</a:t>
              </a:r>
              <a:r>
                <a:rPr lang="en-US" i="1" dirty="0">
                  <a:solidFill>
                    <a:prstClr val="black"/>
                  </a:solidFill>
                  <a:latin typeface="Bookman Old Style" panose="02050604050505020204" pitchFamily="18" charset="0"/>
                  <a:ea typeface="Cambria Math" panose="02040503050406030204" pitchFamily="18" charset="0"/>
                  <a:cs typeface="Arial" pitchFamily="34" charset="0"/>
                </a:rPr>
                <a:t>x</a:t>
              </a:r>
            </a:p>
          </p:txBody>
        </p:sp>
        <p:sp>
          <p:nvSpPr>
            <p:cNvPr id="27" name="Rectangle 26"/>
            <p:cNvSpPr/>
            <p:nvPr/>
          </p:nvSpPr>
          <p:spPr>
            <a:xfrm>
              <a:off x="2745624" y="1131332"/>
              <a:ext cx="328727" cy="369332"/>
            </a:xfrm>
            <a:prstGeom prst="rect">
              <a:avLst/>
            </a:prstGeom>
          </p:spPr>
          <p:txBody>
            <a:bodyPr wrap="none">
              <a:spAutoFit/>
            </a:bodyPr>
            <a:lstStyle/>
            <a:p>
              <a:pPr algn="ctr"/>
              <a:r>
                <a:rPr lang="en-US" dirty="0">
                  <a:solidFill>
                    <a:prstClr val="black"/>
                  </a:solidFill>
                  <a:latin typeface="Cambria Math" panose="02040503050406030204" pitchFamily="18" charset="0"/>
                  <a:ea typeface="Cambria Math" panose="02040503050406030204" pitchFamily="18" charset="0"/>
                  <a:cs typeface="Arial" pitchFamily="34" charset="0"/>
                </a:rPr>
                <a:t>7 – 6</a:t>
              </a:r>
              <a:r>
                <a:rPr lang="en-US" i="1" dirty="0">
                  <a:solidFill>
                    <a:prstClr val="black"/>
                  </a:solidFill>
                  <a:latin typeface="Bookman Old Style" panose="02050604050505020204" pitchFamily="18" charset="0"/>
                  <a:ea typeface="Cambria Math" panose="02040503050406030204" pitchFamily="18" charset="0"/>
                  <a:cs typeface="Arial" pitchFamily="34" charset="0"/>
                </a:rPr>
                <a:t>x</a:t>
              </a:r>
            </a:p>
          </p:txBody>
        </p:sp>
        <p:cxnSp>
          <p:nvCxnSpPr>
            <p:cNvPr id="28" name="Straight Connector 27"/>
            <p:cNvCxnSpPr/>
            <p:nvPr/>
          </p:nvCxnSpPr>
          <p:spPr>
            <a:xfrm>
              <a:off x="2790537" y="1134229"/>
              <a:ext cx="220430" cy="1588"/>
            </a:xfrm>
            <a:prstGeom prst="line">
              <a:avLst/>
            </a:prstGeom>
            <a:ln w="19050" cap="sq" cmpd="sng">
              <a:round/>
            </a:ln>
            <a:effectLst/>
          </p:spPr>
          <p:style>
            <a:lnRef idx="2">
              <a:schemeClr val="dk1"/>
            </a:lnRef>
            <a:fillRef idx="0">
              <a:schemeClr val="dk1"/>
            </a:fillRef>
            <a:effectRef idx="1">
              <a:schemeClr val="dk1"/>
            </a:effectRef>
            <a:fontRef idx="minor">
              <a:schemeClr val="tx1"/>
            </a:fontRef>
          </p:style>
        </p:cxnSp>
      </p:grpSp>
      <p:sp>
        <p:nvSpPr>
          <p:cNvPr id="38" name="Rectangle 37"/>
          <p:cNvSpPr/>
          <p:nvPr/>
        </p:nvSpPr>
        <p:spPr>
          <a:xfrm>
            <a:off x="2650279" y="1290638"/>
            <a:ext cx="444149"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pPr algn="ctr"/>
            <a:r>
              <a:rPr lang="en-US" dirty="0" smtClean="0">
                <a:solidFill>
                  <a:prstClr val="black"/>
                </a:solidFill>
                <a:latin typeface="Cambria Math" panose="02040503050406030204" pitchFamily="18" charset="0"/>
                <a:ea typeface="Cambria Math" panose="02040503050406030204" pitchFamily="18" charset="0"/>
              </a:rPr>
              <a:t>15</a:t>
            </a:r>
          </a:p>
        </p:txBody>
      </p:sp>
      <p:sp>
        <p:nvSpPr>
          <p:cNvPr id="40" name="Rectangle 39"/>
          <p:cNvSpPr/>
          <p:nvPr/>
        </p:nvSpPr>
        <p:spPr>
          <a:xfrm>
            <a:off x="2372489" y="1290638"/>
            <a:ext cx="304800"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pPr algn="ctr"/>
            <a:r>
              <a:rPr lang="en-US" dirty="0" smtClean="0">
                <a:solidFill>
                  <a:prstClr val="black"/>
                </a:solidFill>
                <a:latin typeface="Cambria Math" panose="02040503050406030204" pitchFamily="18" charset="0"/>
                <a:ea typeface="Cambria Math" panose="02040503050406030204" pitchFamily="18" charset="0"/>
              </a:rPr>
              <a:t>=</a:t>
            </a:r>
          </a:p>
        </p:txBody>
      </p:sp>
      <p:sp>
        <p:nvSpPr>
          <p:cNvPr id="48" name="Cloud Callout 47"/>
          <p:cNvSpPr/>
          <p:nvPr/>
        </p:nvSpPr>
        <p:spPr>
          <a:xfrm>
            <a:off x="3415202" y="751428"/>
            <a:ext cx="2204132" cy="1189709"/>
          </a:xfrm>
          <a:prstGeom prst="cloudCallout">
            <a:avLst>
              <a:gd name="adj1" fmla="val -73629"/>
              <a:gd name="adj2" fmla="val 40872"/>
            </a:avLst>
          </a:prstGeom>
          <a:gradFill flip="none" rotWithShape="1">
            <a:gsLst>
              <a:gs pos="0">
                <a:srgbClr val="FF66CC">
                  <a:tint val="66000"/>
                  <a:satMod val="160000"/>
                </a:srgbClr>
              </a:gs>
              <a:gs pos="50000">
                <a:srgbClr val="FF66CC">
                  <a:tint val="44500"/>
                  <a:satMod val="160000"/>
                </a:srgbClr>
              </a:gs>
              <a:gs pos="100000">
                <a:srgbClr val="FF66CC">
                  <a:tint val="23500"/>
                  <a:satMod val="160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mbria Math" panose="02040503050406030204" pitchFamily="18" charset="0"/>
              <a:ea typeface="Cambria Math" panose="02040503050406030204" pitchFamily="18" charset="0"/>
            </a:endParaRPr>
          </a:p>
        </p:txBody>
      </p:sp>
      <p:sp>
        <p:nvSpPr>
          <p:cNvPr id="49" name="Rectangle 48"/>
          <p:cNvSpPr/>
          <p:nvPr/>
        </p:nvSpPr>
        <p:spPr>
          <a:xfrm>
            <a:off x="3518002" y="1124866"/>
            <a:ext cx="2107000" cy="584775"/>
          </a:xfrm>
          <a:prstGeom prst="rect">
            <a:avLst/>
          </a:prstGeom>
        </p:spPr>
        <p:txBody>
          <a:bodyPr wrap="square">
            <a:spAutoFit/>
          </a:bodyPr>
          <a:lstStyle/>
          <a:p>
            <a:pPr algn="ctr"/>
            <a:r>
              <a:rPr lang="en-US" sz="1600" b="1" dirty="0" smtClean="0">
                <a:solidFill>
                  <a:srgbClr val="002060"/>
                </a:solidFill>
                <a:latin typeface="Cambria Math" panose="02040503050406030204" pitchFamily="18" charset="0"/>
                <a:ea typeface="Cambria Math" panose="02040503050406030204" pitchFamily="18" charset="0"/>
              </a:rPr>
              <a:t>15 will be multiplied </a:t>
            </a:r>
          </a:p>
          <a:p>
            <a:r>
              <a:rPr lang="en-US" sz="1600" b="1" dirty="0">
                <a:solidFill>
                  <a:srgbClr val="002060"/>
                </a:solidFill>
                <a:latin typeface="Cambria Math" panose="02040503050406030204" pitchFamily="18" charset="0"/>
                <a:ea typeface="Cambria Math" panose="02040503050406030204" pitchFamily="18" charset="0"/>
              </a:rPr>
              <a:t> </a:t>
            </a:r>
            <a:r>
              <a:rPr lang="en-US" sz="1600" b="1" dirty="0" smtClean="0">
                <a:solidFill>
                  <a:srgbClr val="002060"/>
                </a:solidFill>
                <a:latin typeface="Cambria Math" panose="02040503050406030204" pitchFamily="18" charset="0"/>
                <a:ea typeface="Cambria Math" panose="02040503050406030204" pitchFamily="18" charset="0"/>
              </a:rPr>
              <a:t>           by  7 – 6</a:t>
            </a:r>
            <a:r>
              <a:rPr lang="en-US" sz="1600" b="1" i="1" dirty="0" smtClean="0">
                <a:solidFill>
                  <a:srgbClr val="002060"/>
                </a:solidFill>
                <a:latin typeface="Bookman Old Style" panose="02050604050505020204" pitchFamily="18" charset="0"/>
                <a:ea typeface="Cambria Math" panose="02040503050406030204" pitchFamily="18" charset="0"/>
              </a:rPr>
              <a:t>x</a:t>
            </a:r>
            <a:r>
              <a:rPr lang="en-US" sz="1600" b="1" dirty="0" smtClean="0">
                <a:solidFill>
                  <a:srgbClr val="002060"/>
                </a:solidFill>
                <a:latin typeface="Cambria Math" panose="02040503050406030204" pitchFamily="18" charset="0"/>
                <a:ea typeface="Cambria Math" panose="02040503050406030204" pitchFamily="18" charset="0"/>
              </a:rPr>
              <a:t>.                 </a:t>
            </a:r>
          </a:p>
        </p:txBody>
      </p:sp>
      <p:sp>
        <p:nvSpPr>
          <p:cNvPr id="55" name="Rectangle 54"/>
          <p:cNvSpPr/>
          <p:nvPr/>
        </p:nvSpPr>
        <p:spPr>
          <a:xfrm>
            <a:off x="1998767" y="1819275"/>
            <a:ext cx="553981"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r>
              <a:rPr lang="en-US" dirty="0" smtClean="0">
                <a:solidFill>
                  <a:prstClr val="black"/>
                </a:solidFill>
                <a:latin typeface="Cambria Math" panose="02040503050406030204" pitchFamily="18" charset="0"/>
                <a:ea typeface="Cambria Math" panose="02040503050406030204" pitchFamily="18" charset="0"/>
              </a:rPr>
              <a:t>9</a:t>
            </a:r>
            <a:r>
              <a:rPr lang="en-US" i="1" dirty="0" smtClean="0">
                <a:solidFill>
                  <a:prstClr val="black"/>
                </a:solidFill>
                <a:latin typeface="Bookman Old Style" panose="02050604050505020204" pitchFamily="18" charset="0"/>
                <a:ea typeface="Cambria Math" panose="02040503050406030204" pitchFamily="18" charset="0"/>
              </a:rPr>
              <a:t>x</a:t>
            </a:r>
          </a:p>
        </p:txBody>
      </p:sp>
      <p:sp>
        <p:nvSpPr>
          <p:cNvPr id="56" name="Rectangle 55"/>
          <p:cNvSpPr/>
          <p:nvPr/>
        </p:nvSpPr>
        <p:spPr>
          <a:xfrm>
            <a:off x="2359477" y="1819275"/>
            <a:ext cx="310896"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r>
              <a:rPr lang="en-US" dirty="0" smtClean="0">
                <a:solidFill>
                  <a:prstClr val="black"/>
                </a:solidFill>
                <a:latin typeface="Cambria Math" panose="02040503050406030204" pitchFamily="18" charset="0"/>
                <a:ea typeface="Cambria Math" panose="02040503050406030204" pitchFamily="18" charset="0"/>
              </a:rPr>
              <a:t>=</a:t>
            </a:r>
            <a:endParaRPr lang="en-US" i="1" dirty="0" smtClean="0">
              <a:solidFill>
                <a:prstClr val="black"/>
              </a:solidFill>
              <a:latin typeface="Cambria Math" panose="02040503050406030204" pitchFamily="18" charset="0"/>
              <a:ea typeface="Cambria Math" panose="02040503050406030204" pitchFamily="18" charset="0"/>
            </a:endParaRPr>
          </a:p>
        </p:txBody>
      </p:sp>
      <p:sp>
        <p:nvSpPr>
          <p:cNvPr id="57" name="Rectangle 56"/>
          <p:cNvSpPr/>
          <p:nvPr/>
        </p:nvSpPr>
        <p:spPr>
          <a:xfrm>
            <a:off x="2631858" y="1819275"/>
            <a:ext cx="475618"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pPr algn="just"/>
            <a:r>
              <a:rPr lang="en-US" dirty="0" smtClean="0">
                <a:solidFill>
                  <a:prstClr val="black"/>
                </a:solidFill>
                <a:latin typeface="Cambria Math" panose="02040503050406030204" pitchFamily="18" charset="0"/>
                <a:ea typeface="Cambria Math" panose="02040503050406030204" pitchFamily="18" charset="0"/>
              </a:rPr>
              <a:t>15</a:t>
            </a:r>
            <a:endParaRPr lang="en-US" i="1" dirty="0">
              <a:solidFill>
                <a:prstClr val="black"/>
              </a:solidFill>
              <a:latin typeface="Bookman Old Style" panose="02050604050505020204" pitchFamily="18" charset="0"/>
              <a:ea typeface="Cambria Math" panose="02040503050406030204" pitchFamily="18" charset="0"/>
            </a:endParaRPr>
          </a:p>
        </p:txBody>
      </p:sp>
      <p:sp>
        <p:nvSpPr>
          <p:cNvPr id="58" name="Rectangle 57"/>
          <p:cNvSpPr/>
          <p:nvPr/>
        </p:nvSpPr>
        <p:spPr>
          <a:xfrm>
            <a:off x="2945975" y="1819275"/>
            <a:ext cx="362925"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r>
              <a:rPr lang="en-US" dirty="0" smtClean="0">
                <a:solidFill>
                  <a:prstClr val="black"/>
                </a:solidFill>
                <a:latin typeface="Cambria Math" panose="02040503050406030204" pitchFamily="18" charset="0"/>
                <a:ea typeface="Cambria Math" panose="02040503050406030204" pitchFamily="18" charset="0"/>
              </a:rPr>
              <a:t>×</a:t>
            </a:r>
            <a:endParaRPr lang="en-US" i="1" dirty="0" smtClean="0">
              <a:solidFill>
                <a:prstClr val="black"/>
              </a:solidFill>
              <a:latin typeface="Cambria Math" panose="02040503050406030204" pitchFamily="18" charset="0"/>
              <a:ea typeface="Cambria Math" panose="02040503050406030204" pitchFamily="18" charset="0"/>
            </a:endParaRPr>
          </a:p>
        </p:txBody>
      </p:sp>
      <p:sp>
        <p:nvSpPr>
          <p:cNvPr id="62" name="Rectangle 61"/>
          <p:cNvSpPr/>
          <p:nvPr/>
        </p:nvSpPr>
        <p:spPr>
          <a:xfrm>
            <a:off x="3222408" y="1819275"/>
            <a:ext cx="951868"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(7 - 6</a:t>
            </a:r>
            <a:r>
              <a:rPr lang="en-US" i="1" dirty="0" smtClean="0">
                <a:solidFill>
                  <a:prstClr val="black"/>
                </a:solidFill>
                <a:latin typeface="Bookman Old Style" panose="02050604050505020204" pitchFamily="18" charset="0"/>
                <a:ea typeface="Cambria Math" panose="02040503050406030204" pitchFamily="18" charset="0"/>
                <a:cs typeface="Arial" pitchFamily="34" charset="0"/>
              </a:rPr>
              <a:t>x</a:t>
            </a:r>
            <a:r>
              <a:rPr lang="en-US" dirty="0" smtClean="0">
                <a:solidFill>
                  <a:prstClr val="black"/>
                </a:solidFill>
                <a:latin typeface="Bookman Old Style" panose="02050604050505020204" pitchFamily="18" charset="0"/>
                <a:ea typeface="Cambria Math" panose="02040503050406030204" pitchFamily="18" charset="0"/>
                <a:cs typeface="Arial" pitchFamily="34" charset="0"/>
              </a:rPr>
              <a:t>)</a:t>
            </a:r>
            <a:endParaRPr lang="en-US" dirty="0">
              <a:solidFill>
                <a:prstClr val="black"/>
              </a:solidFill>
              <a:latin typeface="Bookman Old Style" panose="02050604050505020204" pitchFamily="18" charset="0"/>
              <a:ea typeface="Cambria Math" panose="02040503050406030204" pitchFamily="18" charset="0"/>
              <a:cs typeface="Arial" pitchFamily="34" charset="0"/>
            </a:endParaRPr>
          </a:p>
        </p:txBody>
      </p:sp>
      <p:sp>
        <p:nvSpPr>
          <p:cNvPr id="66" name="Rectangle 65"/>
          <p:cNvSpPr/>
          <p:nvPr/>
        </p:nvSpPr>
        <p:spPr>
          <a:xfrm>
            <a:off x="1998767" y="2169943"/>
            <a:ext cx="553981"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r>
              <a:rPr lang="en-US" dirty="0" smtClean="0">
                <a:solidFill>
                  <a:prstClr val="black"/>
                </a:solidFill>
                <a:latin typeface="Cambria Math" panose="02040503050406030204" pitchFamily="18" charset="0"/>
                <a:ea typeface="Cambria Math" panose="02040503050406030204" pitchFamily="18" charset="0"/>
              </a:rPr>
              <a:t>9</a:t>
            </a:r>
            <a:r>
              <a:rPr lang="en-US" i="1" dirty="0" smtClean="0">
                <a:solidFill>
                  <a:prstClr val="black"/>
                </a:solidFill>
                <a:latin typeface="Bookman Old Style" panose="02050604050505020204" pitchFamily="18" charset="0"/>
                <a:ea typeface="Cambria Math" panose="02040503050406030204" pitchFamily="18" charset="0"/>
              </a:rPr>
              <a:t>x</a:t>
            </a:r>
          </a:p>
        </p:txBody>
      </p:sp>
      <p:sp>
        <p:nvSpPr>
          <p:cNvPr id="67" name="Rectangle 66"/>
          <p:cNvSpPr/>
          <p:nvPr/>
        </p:nvSpPr>
        <p:spPr>
          <a:xfrm>
            <a:off x="2359477" y="2169943"/>
            <a:ext cx="310896"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r>
              <a:rPr lang="en-US" dirty="0" smtClean="0">
                <a:solidFill>
                  <a:prstClr val="black"/>
                </a:solidFill>
                <a:latin typeface="Cambria Math" panose="02040503050406030204" pitchFamily="18" charset="0"/>
                <a:ea typeface="Cambria Math" panose="02040503050406030204" pitchFamily="18" charset="0"/>
              </a:rPr>
              <a:t>=</a:t>
            </a:r>
            <a:endParaRPr lang="en-US" i="1" dirty="0" smtClean="0">
              <a:solidFill>
                <a:prstClr val="black"/>
              </a:solidFill>
              <a:latin typeface="Cambria Math" panose="02040503050406030204" pitchFamily="18" charset="0"/>
              <a:ea typeface="Cambria Math" panose="02040503050406030204" pitchFamily="18" charset="0"/>
            </a:endParaRPr>
          </a:p>
        </p:txBody>
      </p:sp>
      <p:sp>
        <p:nvSpPr>
          <p:cNvPr id="68" name="Rectangle 67"/>
          <p:cNvSpPr/>
          <p:nvPr/>
        </p:nvSpPr>
        <p:spPr>
          <a:xfrm>
            <a:off x="2574076" y="2169943"/>
            <a:ext cx="609600"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pPr algn="just"/>
            <a:r>
              <a:rPr lang="en-US" dirty="0" smtClean="0">
                <a:solidFill>
                  <a:prstClr val="black"/>
                </a:solidFill>
                <a:latin typeface="Cambria Math" panose="02040503050406030204" pitchFamily="18" charset="0"/>
                <a:ea typeface="Cambria Math" panose="02040503050406030204" pitchFamily="18" charset="0"/>
              </a:rPr>
              <a:t>105</a:t>
            </a:r>
            <a:endParaRPr lang="en-US" i="1" dirty="0">
              <a:solidFill>
                <a:prstClr val="black"/>
              </a:solidFill>
              <a:latin typeface="Bookman Old Style" panose="02050604050505020204" pitchFamily="18" charset="0"/>
              <a:ea typeface="Cambria Math" panose="02040503050406030204" pitchFamily="18" charset="0"/>
            </a:endParaRPr>
          </a:p>
        </p:txBody>
      </p:sp>
      <p:sp>
        <p:nvSpPr>
          <p:cNvPr id="69" name="Rectangle 68"/>
          <p:cNvSpPr/>
          <p:nvPr/>
        </p:nvSpPr>
        <p:spPr>
          <a:xfrm>
            <a:off x="3068443" y="2169943"/>
            <a:ext cx="362925"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r>
              <a:rPr lang="en-US" dirty="0" smtClean="0">
                <a:solidFill>
                  <a:prstClr val="black"/>
                </a:solidFill>
                <a:latin typeface="Cambria Math" panose="02040503050406030204" pitchFamily="18" charset="0"/>
                <a:ea typeface="Cambria Math" panose="02040503050406030204" pitchFamily="18" charset="0"/>
              </a:rPr>
              <a:t>-</a:t>
            </a:r>
            <a:endParaRPr lang="en-US" i="1" dirty="0" smtClean="0">
              <a:solidFill>
                <a:prstClr val="black"/>
              </a:solidFill>
              <a:latin typeface="Cambria Math" panose="02040503050406030204" pitchFamily="18" charset="0"/>
              <a:ea typeface="Cambria Math" panose="02040503050406030204" pitchFamily="18" charset="0"/>
            </a:endParaRPr>
          </a:p>
        </p:txBody>
      </p:sp>
      <p:sp>
        <p:nvSpPr>
          <p:cNvPr id="70" name="Rectangle 69"/>
          <p:cNvSpPr/>
          <p:nvPr/>
        </p:nvSpPr>
        <p:spPr>
          <a:xfrm>
            <a:off x="3298257" y="2169943"/>
            <a:ext cx="571223"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r>
              <a:rPr lang="en-US" dirty="0" smtClean="0">
                <a:solidFill>
                  <a:prstClr val="black"/>
                </a:solidFill>
                <a:latin typeface="Cambria Math" panose="02040503050406030204" pitchFamily="18" charset="0"/>
                <a:ea typeface="Cambria Math" panose="02040503050406030204" pitchFamily="18" charset="0"/>
              </a:rPr>
              <a:t>90</a:t>
            </a:r>
            <a:r>
              <a:rPr lang="en-US" i="1" dirty="0" smtClean="0">
                <a:solidFill>
                  <a:prstClr val="black"/>
                </a:solidFill>
                <a:latin typeface="Bookman Old Style" panose="02050604050505020204" pitchFamily="18" charset="0"/>
                <a:ea typeface="Cambria Math" panose="02040503050406030204" pitchFamily="18" charset="0"/>
              </a:rPr>
              <a:t>x</a:t>
            </a:r>
          </a:p>
        </p:txBody>
      </p:sp>
      <p:sp>
        <p:nvSpPr>
          <p:cNvPr id="73" name="TextBox 72"/>
          <p:cNvSpPr txBox="1"/>
          <p:nvPr/>
        </p:nvSpPr>
        <p:spPr>
          <a:xfrm>
            <a:off x="3071064" y="2175568"/>
            <a:ext cx="865909" cy="369332"/>
          </a:xfrm>
          <a:prstGeom prst="rect">
            <a:avLst/>
          </a:prstGeom>
          <a:noFill/>
        </p:spPr>
        <p:txBody>
          <a:bodyPr wrap="square" rtlCol="0">
            <a:spAutoFit/>
          </a:bodyPr>
          <a:lstStyle/>
          <a:p>
            <a:r>
              <a:rPr lang="en-US" dirty="0" smtClean="0">
                <a:solidFill>
                  <a:srgbClr val="C00000"/>
                </a:solidFill>
                <a:latin typeface="Cambria Math" panose="02040503050406030204" pitchFamily="18" charset="0"/>
                <a:ea typeface="Cambria Math" panose="02040503050406030204" pitchFamily="18" charset="0"/>
              </a:rPr>
              <a:t>-   90</a:t>
            </a:r>
            <a:r>
              <a:rPr lang="en-US" i="1" dirty="0" smtClean="0">
                <a:solidFill>
                  <a:srgbClr val="C00000"/>
                </a:solidFill>
                <a:latin typeface="Bookman Old Style" panose="02050604050505020204" pitchFamily="18" charset="0"/>
                <a:ea typeface="Cambria Math" panose="02040503050406030204" pitchFamily="18" charset="0"/>
              </a:rPr>
              <a:t>x</a:t>
            </a:r>
            <a:endParaRPr lang="en-US" i="1" dirty="0">
              <a:solidFill>
                <a:srgbClr val="C00000"/>
              </a:solidFill>
              <a:latin typeface="Bookman Old Style" panose="02050604050505020204" pitchFamily="18" charset="0"/>
              <a:ea typeface="Cambria Math" panose="02040503050406030204" pitchFamily="18" charset="0"/>
              <a:cs typeface="Arial" pitchFamily="34" charset="0"/>
            </a:endParaRPr>
          </a:p>
        </p:txBody>
      </p:sp>
      <p:sp>
        <p:nvSpPr>
          <p:cNvPr id="74" name="Curved Down Arrow 73"/>
          <p:cNvSpPr/>
          <p:nvPr/>
        </p:nvSpPr>
        <p:spPr>
          <a:xfrm rot="10800000">
            <a:off x="2450838" y="2467078"/>
            <a:ext cx="1054369" cy="181054"/>
          </a:xfrm>
          <a:prstGeom prst="curvedDownArrow">
            <a:avLst/>
          </a:prstGeom>
          <a:solidFill>
            <a:srgbClr val="FFFF00"/>
          </a:solid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black"/>
              </a:solidFill>
              <a:latin typeface="Bookman Old Style" panose="02050604050505020204" pitchFamily="18" charset="0"/>
            </a:endParaRPr>
          </a:p>
        </p:txBody>
      </p:sp>
      <p:grpSp>
        <p:nvGrpSpPr>
          <p:cNvPr id="75" name="Group 74"/>
          <p:cNvGrpSpPr/>
          <p:nvPr/>
        </p:nvGrpSpPr>
        <p:grpSpPr>
          <a:xfrm>
            <a:off x="4372826" y="1390950"/>
            <a:ext cx="2204132" cy="1189709"/>
            <a:chOff x="6050724" y="3085922"/>
            <a:chExt cx="2204132" cy="1189709"/>
          </a:xfrm>
        </p:grpSpPr>
        <p:sp>
          <p:nvSpPr>
            <p:cNvPr id="76" name="Cloud Callout 75"/>
            <p:cNvSpPr/>
            <p:nvPr/>
          </p:nvSpPr>
          <p:spPr>
            <a:xfrm>
              <a:off x="6050724" y="3085922"/>
              <a:ext cx="2204132" cy="1189709"/>
            </a:xfrm>
            <a:prstGeom prst="cloudCallout">
              <a:avLst>
                <a:gd name="adj1" fmla="val -74493"/>
                <a:gd name="adj2" fmla="val 32065"/>
              </a:avLst>
            </a:prstGeom>
            <a:solidFill>
              <a:srgbClr val="FF7C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mbria Math" panose="02040503050406030204" pitchFamily="18" charset="0"/>
                <a:ea typeface="Cambria Math" panose="02040503050406030204" pitchFamily="18" charset="0"/>
              </a:endParaRPr>
            </a:p>
          </p:txBody>
        </p:sp>
        <p:sp>
          <p:nvSpPr>
            <p:cNvPr id="77" name="Rectangle 76"/>
            <p:cNvSpPr/>
            <p:nvPr/>
          </p:nvSpPr>
          <p:spPr>
            <a:xfrm>
              <a:off x="6100475" y="3438289"/>
              <a:ext cx="2107000" cy="584775"/>
            </a:xfrm>
            <a:prstGeom prst="rect">
              <a:avLst/>
            </a:prstGeom>
          </p:spPr>
          <p:txBody>
            <a:bodyPr wrap="square">
              <a:spAutoFit/>
            </a:bodyPr>
            <a:lstStyle/>
            <a:p>
              <a:pPr algn="ctr"/>
              <a:r>
                <a:rPr lang="en-US" sz="1600" b="1" dirty="0">
                  <a:solidFill>
                    <a:srgbClr val="002060"/>
                  </a:solidFill>
                  <a:latin typeface="Cambria Math" panose="02040503050406030204" pitchFamily="18" charset="0"/>
                  <a:ea typeface="Cambria Math" panose="02040503050406030204" pitchFamily="18" charset="0"/>
                </a:rPr>
                <a:t>We will shift </a:t>
              </a:r>
              <a:r>
                <a:rPr lang="en-US" sz="1600" b="1" dirty="0" smtClean="0">
                  <a:solidFill>
                    <a:srgbClr val="002060"/>
                  </a:solidFill>
                  <a:latin typeface="Cambria Math" panose="02040503050406030204" pitchFamily="18" charset="0"/>
                  <a:ea typeface="Cambria Math" panose="02040503050406030204" pitchFamily="18" charset="0"/>
                </a:rPr>
                <a:t>-90</a:t>
              </a:r>
              <a:r>
                <a:rPr lang="en-US" sz="1600" b="1" i="1" dirty="0" smtClean="0">
                  <a:solidFill>
                    <a:srgbClr val="002060"/>
                  </a:solidFill>
                  <a:latin typeface="Bookman Old Style" panose="02050604050505020204" pitchFamily="18" charset="0"/>
                  <a:ea typeface="Cambria Math" panose="02040503050406030204" pitchFamily="18" charset="0"/>
                </a:rPr>
                <a:t>x</a:t>
              </a:r>
              <a:r>
                <a:rPr lang="en-US" sz="1600" b="1" dirty="0" smtClean="0">
                  <a:solidFill>
                    <a:srgbClr val="002060"/>
                  </a:solidFill>
                  <a:latin typeface="Cambria Math" panose="02040503050406030204" pitchFamily="18" charset="0"/>
                  <a:ea typeface="Cambria Math" panose="02040503050406030204" pitchFamily="18" charset="0"/>
                </a:rPr>
                <a:t> to the other side.</a:t>
              </a:r>
              <a:endParaRPr lang="en-US" sz="1600" b="1" dirty="0">
                <a:solidFill>
                  <a:srgbClr val="002060"/>
                </a:solidFill>
                <a:latin typeface="Cambria Math" panose="02040503050406030204" pitchFamily="18" charset="0"/>
                <a:ea typeface="Cambria Math" panose="02040503050406030204" pitchFamily="18" charset="0"/>
              </a:endParaRPr>
            </a:p>
          </p:txBody>
        </p:sp>
      </p:grpSp>
      <p:grpSp>
        <p:nvGrpSpPr>
          <p:cNvPr id="78" name="Group 77"/>
          <p:cNvGrpSpPr/>
          <p:nvPr/>
        </p:nvGrpSpPr>
        <p:grpSpPr>
          <a:xfrm>
            <a:off x="4182121" y="1479869"/>
            <a:ext cx="2102642" cy="1380195"/>
            <a:chOff x="5998967" y="2554406"/>
            <a:chExt cx="2003755" cy="1916038"/>
          </a:xfrm>
        </p:grpSpPr>
        <p:sp>
          <p:nvSpPr>
            <p:cNvPr id="79" name="Cloud Callout 78"/>
            <p:cNvSpPr/>
            <p:nvPr/>
          </p:nvSpPr>
          <p:spPr>
            <a:xfrm>
              <a:off x="5998967" y="2554406"/>
              <a:ext cx="2003755" cy="1916038"/>
            </a:xfrm>
            <a:prstGeom prst="cloudCallout">
              <a:avLst>
                <a:gd name="adj1" fmla="val -74082"/>
                <a:gd name="adj2" fmla="val 25689"/>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80" name="Rectangle 79"/>
            <p:cNvSpPr/>
            <p:nvPr/>
          </p:nvSpPr>
          <p:spPr>
            <a:xfrm>
              <a:off x="6055966" y="2881050"/>
              <a:ext cx="1794141" cy="1153621"/>
            </a:xfrm>
            <a:prstGeom prst="rect">
              <a:avLst/>
            </a:prstGeom>
          </p:spPr>
          <p:txBody>
            <a:bodyPr wrap="square">
              <a:spAutoFit/>
            </a:bodyPr>
            <a:lstStyle/>
            <a:p>
              <a:pPr algn="ctr"/>
              <a:r>
                <a:rPr lang="en-US" sz="1600" b="1" dirty="0" smtClean="0">
                  <a:solidFill>
                    <a:srgbClr val="002060"/>
                  </a:solidFill>
                  <a:latin typeface="Cambria Math" panose="02040503050406030204" pitchFamily="18" charset="0"/>
                  <a:ea typeface="Cambria Math" panose="02040503050406030204" pitchFamily="18" charset="0"/>
                </a:rPr>
                <a:t>While changing sides, we will change the sign.</a:t>
              </a:r>
              <a:endParaRPr lang="en-US" sz="1600" b="1" dirty="0">
                <a:solidFill>
                  <a:srgbClr val="002060"/>
                </a:solidFill>
                <a:latin typeface="Cambria Math" panose="02040503050406030204" pitchFamily="18" charset="0"/>
                <a:ea typeface="Cambria Math" panose="02040503050406030204" pitchFamily="18" charset="0"/>
              </a:endParaRPr>
            </a:p>
          </p:txBody>
        </p:sp>
      </p:grpSp>
      <p:grpSp>
        <p:nvGrpSpPr>
          <p:cNvPr id="81" name="Group 80"/>
          <p:cNvGrpSpPr/>
          <p:nvPr/>
        </p:nvGrpSpPr>
        <p:grpSpPr>
          <a:xfrm>
            <a:off x="3786027" y="1752561"/>
            <a:ext cx="1777929" cy="895572"/>
            <a:chOff x="5888284" y="1599975"/>
            <a:chExt cx="1777929" cy="895572"/>
          </a:xfrm>
        </p:grpSpPr>
        <p:grpSp>
          <p:nvGrpSpPr>
            <p:cNvPr id="82" name="Group 81"/>
            <p:cNvGrpSpPr/>
            <p:nvPr/>
          </p:nvGrpSpPr>
          <p:grpSpPr>
            <a:xfrm>
              <a:off x="5888284" y="1599975"/>
              <a:ext cx="1777929" cy="895572"/>
              <a:chOff x="6241889" y="3165934"/>
              <a:chExt cx="1517908" cy="983231"/>
            </a:xfrm>
          </p:grpSpPr>
          <p:sp>
            <p:nvSpPr>
              <p:cNvPr id="84" name="Cloud Callout 83"/>
              <p:cNvSpPr/>
              <p:nvPr/>
            </p:nvSpPr>
            <p:spPr>
              <a:xfrm>
                <a:off x="6486723" y="3165934"/>
                <a:ext cx="1028244" cy="983231"/>
              </a:xfrm>
              <a:prstGeom prst="cloudCallout">
                <a:avLst>
                  <a:gd name="adj1" fmla="val -62767"/>
                  <a:gd name="adj2" fmla="val 46317"/>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85" name="Rectangle 84"/>
              <p:cNvSpPr/>
              <p:nvPr/>
            </p:nvSpPr>
            <p:spPr>
              <a:xfrm>
                <a:off x="6241889" y="3471706"/>
                <a:ext cx="1517908" cy="371692"/>
              </a:xfrm>
              <a:prstGeom prst="rect">
                <a:avLst/>
              </a:prstGeom>
            </p:spPr>
            <p:txBody>
              <a:bodyPr wrap="square">
                <a:spAutoFit/>
              </a:bodyPr>
              <a:lstStyle/>
              <a:p>
                <a:pPr algn="ctr"/>
                <a:r>
                  <a:rPr lang="en-US" sz="1600" b="1" dirty="0" smtClean="0">
                    <a:solidFill>
                      <a:prstClr val="white"/>
                    </a:solidFill>
                    <a:latin typeface="Cambria Math" panose="02040503050406030204" pitchFamily="18" charset="0"/>
                    <a:ea typeface="Cambria Math" panose="02040503050406030204" pitchFamily="18" charset="0"/>
                    <a:cs typeface="Arial" pitchFamily="34" charset="0"/>
                  </a:rPr>
                  <a:t>‘-’         ‘+’ </a:t>
                </a:r>
                <a:endParaRPr lang="en-US" sz="1600" b="1" dirty="0">
                  <a:solidFill>
                    <a:prstClr val="white"/>
                  </a:solidFill>
                  <a:latin typeface="Bookman Old Style" panose="02050604050505020204" pitchFamily="18" charset="0"/>
                </a:endParaRPr>
              </a:p>
            </p:txBody>
          </p:sp>
        </p:grpSp>
        <p:cxnSp>
          <p:nvCxnSpPr>
            <p:cNvPr id="83" name="Straight Arrow Connector 82"/>
            <p:cNvCxnSpPr/>
            <p:nvPr/>
          </p:nvCxnSpPr>
          <p:spPr>
            <a:xfrm>
              <a:off x="6626194" y="2066925"/>
              <a:ext cx="228600" cy="0"/>
            </a:xfrm>
            <a:prstGeom prst="straightConnector1">
              <a:avLst/>
            </a:prstGeom>
            <a:ln w="19050">
              <a:solidFill>
                <a:schemeClr val="bg1"/>
              </a:solidFill>
              <a:tailEnd type="arrow"/>
            </a:ln>
          </p:spPr>
          <p:style>
            <a:lnRef idx="1">
              <a:schemeClr val="accent1"/>
            </a:lnRef>
            <a:fillRef idx="0">
              <a:schemeClr val="accent1"/>
            </a:fillRef>
            <a:effectRef idx="0">
              <a:schemeClr val="accent1"/>
            </a:effectRef>
            <a:fontRef idx="minor">
              <a:schemeClr val="tx1"/>
            </a:fontRef>
          </p:style>
        </p:cxnSp>
      </p:grpSp>
      <p:sp>
        <p:nvSpPr>
          <p:cNvPr id="86" name="Rectangle 85"/>
          <p:cNvSpPr/>
          <p:nvPr/>
        </p:nvSpPr>
        <p:spPr>
          <a:xfrm>
            <a:off x="1198629" y="2549604"/>
            <a:ext cx="553981"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r>
              <a:rPr lang="en-US" dirty="0" smtClean="0">
                <a:solidFill>
                  <a:prstClr val="black"/>
                </a:solidFill>
                <a:latin typeface="Cambria Math" panose="02040503050406030204" pitchFamily="18" charset="0"/>
                <a:ea typeface="Cambria Math" panose="02040503050406030204" pitchFamily="18" charset="0"/>
              </a:rPr>
              <a:t>9</a:t>
            </a:r>
            <a:r>
              <a:rPr lang="en-US" i="1" dirty="0" smtClean="0">
                <a:solidFill>
                  <a:prstClr val="black"/>
                </a:solidFill>
                <a:latin typeface="Bookman Old Style" panose="02050604050505020204" pitchFamily="18" charset="0"/>
                <a:ea typeface="Cambria Math" panose="02040503050406030204" pitchFamily="18" charset="0"/>
              </a:rPr>
              <a:t>x</a:t>
            </a:r>
          </a:p>
        </p:txBody>
      </p:sp>
      <p:sp>
        <p:nvSpPr>
          <p:cNvPr id="98" name="Rectangle 97"/>
          <p:cNvSpPr/>
          <p:nvPr/>
        </p:nvSpPr>
        <p:spPr>
          <a:xfrm>
            <a:off x="1618284" y="2549604"/>
            <a:ext cx="362925"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r>
              <a:rPr lang="en-US" dirty="0" smtClean="0">
                <a:solidFill>
                  <a:srgbClr val="C00000"/>
                </a:solidFill>
                <a:latin typeface="Cambria Math" panose="02040503050406030204" pitchFamily="18" charset="0"/>
                <a:ea typeface="Cambria Math" panose="02040503050406030204" pitchFamily="18" charset="0"/>
              </a:rPr>
              <a:t>+</a:t>
            </a:r>
            <a:endParaRPr lang="en-US" i="1" dirty="0" smtClean="0">
              <a:solidFill>
                <a:srgbClr val="C00000"/>
              </a:solidFill>
              <a:latin typeface="Cambria Math" panose="02040503050406030204" pitchFamily="18" charset="0"/>
              <a:ea typeface="Cambria Math" panose="02040503050406030204" pitchFamily="18" charset="0"/>
            </a:endParaRPr>
          </a:p>
        </p:txBody>
      </p:sp>
      <p:sp>
        <p:nvSpPr>
          <p:cNvPr id="107" name="Rectangle 106"/>
          <p:cNvSpPr/>
          <p:nvPr/>
        </p:nvSpPr>
        <p:spPr>
          <a:xfrm>
            <a:off x="1882574" y="2549604"/>
            <a:ext cx="632026"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pPr algn="just"/>
            <a:r>
              <a:rPr lang="en-US" dirty="0" smtClean="0">
                <a:solidFill>
                  <a:srgbClr val="C00000"/>
                </a:solidFill>
                <a:latin typeface="Cambria Math" panose="02040503050406030204" pitchFamily="18" charset="0"/>
                <a:ea typeface="Cambria Math" panose="02040503050406030204" pitchFamily="18" charset="0"/>
              </a:rPr>
              <a:t>90</a:t>
            </a:r>
            <a:r>
              <a:rPr lang="en-US" i="1" dirty="0" smtClean="0">
                <a:solidFill>
                  <a:srgbClr val="C00000"/>
                </a:solidFill>
                <a:latin typeface="Bookman Old Style" panose="02050604050505020204" pitchFamily="18" charset="0"/>
                <a:ea typeface="Cambria Math" panose="02040503050406030204" pitchFamily="18" charset="0"/>
              </a:rPr>
              <a:t>x</a:t>
            </a:r>
            <a:endParaRPr lang="en-US" i="1" dirty="0">
              <a:solidFill>
                <a:srgbClr val="C00000"/>
              </a:solidFill>
              <a:latin typeface="Bookman Old Style" panose="02050604050505020204" pitchFamily="18" charset="0"/>
              <a:ea typeface="Cambria Math" panose="02040503050406030204" pitchFamily="18" charset="0"/>
            </a:endParaRPr>
          </a:p>
        </p:txBody>
      </p:sp>
      <p:sp>
        <p:nvSpPr>
          <p:cNvPr id="108" name="Rectangle 107"/>
          <p:cNvSpPr/>
          <p:nvPr/>
        </p:nvSpPr>
        <p:spPr>
          <a:xfrm>
            <a:off x="2359477" y="2549604"/>
            <a:ext cx="310896"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r>
              <a:rPr lang="en-US" dirty="0" smtClean="0">
                <a:solidFill>
                  <a:prstClr val="black"/>
                </a:solidFill>
                <a:latin typeface="Cambria Math" panose="02040503050406030204" pitchFamily="18" charset="0"/>
                <a:ea typeface="Cambria Math" panose="02040503050406030204" pitchFamily="18" charset="0"/>
              </a:rPr>
              <a:t>=</a:t>
            </a:r>
            <a:endParaRPr lang="en-US" i="1" dirty="0" smtClean="0">
              <a:solidFill>
                <a:prstClr val="black"/>
              </a:solidFill>
              <a:latin typeface="Cambria Math" panose="02040503050406030204" pitchFamily="18" charset="0"/>
              <a:ea typeface="Cambria Math" panose="02040503050406030204" pitchFamily="18" charset="0"/>
            </a:endParaRPr>
          </a:p>
        </p:txBody>
      </p:sp>
      <p:sp>
        <p:nvSpPr>
          <p:cNvPr id="109" name="Rectangle 108"/>
          <p:cNvSpPr/>
          <p:nvPr/>
        </p:nvSpPr>
        <p:spPr>
          <a:xfrm>
            <a:off x="2712187" y="2549604"/>
            <a:ext cx="840952"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r>
              <a:rPr lang="en-US" dirty="0" smtClean="0">
                <a:solidFill>
                  <a:prstClr val="black"/>
                </a:solidFill>
                <a:latin typeface="Cambria Math" panose="02040503050406030204" pitchFamily="18" charset="0"/>
                <a:ea typeface="Cambria Math" panose="02040503050406030204" pitchFamily="18" charset="0"/>
              </a:rPr>
              <a:t>105</a:t>
            </a:r>
            <a:endParaRPr lang="en-US" i="1" dirty="0" smtClean="0">
              <a:solidFill>
                <a:prstClr val="black"/>
              </a:solidFill>
              <a:latin typeface="Cambria Math" panose="02040503050406030204" pitchFamily="18" charset="0"/>
              <a:ea typeface="Cambria Math" panose="02040503050406030204" pitchFamily="18" charset="0"/>
            </a:endParaRPr>
          </a:p>
        </p:txBody>
      </p:sp>
      <p:sp>
        <p:nvSpPr>
          <p:cNvPr id="116" name="Rectangle 115"/>
          <p:cNvSpPr/>
          <p:nvPr/>
        </p:nvSpPr>
        <p:spPr>
          <a:xfrm>
            <a:off x="1870916" y="2844382"/>
            <a:ext cx="567484"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pPr algn="just"/>
            <a:r>
              <a:rPr lang="en-US" dirty="0" smtClean="0">
                <a:solidFill>
                  <a:prstClr val="black"/>
                </a:solidFill>
                <a:latin typeface="Cambria Math" panose="02040503050406030204" pitchFamily="18" charset="0"/>
                <a:ea typeface="Cambria Math" panose="02040503050406030204" pitchFamily="18" charset="0"/>
              </a:rPr>
              <a:t>99</a:t>
            </a:r>
            <a:r>
              <a:rPr lang="en-US" i="1" dirty="0" smtClean="0">
                <a:solidFill>
                  <a:prstClr val="black"/>
                </a:solidFill>
                <a:latin typeface="Bookman Old Style" panose="02050604050505020204" pitchFamily="18" charset="0"/>
                <a:ea typeface="Cambria Math" panose="02040503050406030204" pitchFamily="18" charset="0"/>
              </a:rPr>
              <a:t>x</a:t>
            </a:r>
            <a:endParaRPr lang="en-US" i="1" dirty="0">
              <a:solidFill>
                <a:prstClr val="black"/>
              </a:solidFill>
              <a:latin typeface="Bookman Old Style" panose="02050604050505020204" pitchFamily="18" charset="0"/>
              <a:ea typeface="Cambria Math" panose="02040503050406030204" pitchFamily="18" charset="0"/>
            </a:endParaRPr>
          </a:p>
        </p:txBody>
      </p:sp>
      <p:sp>
        <p:nvSpPr>
          <p:cNvPr id="117" name="Rectangle 116"/>
          <p:cNvSpPr/>
          <p:nvPr/>
        </p:nvSpPr>
        <p:spPr>
          <a:xfrm>
            <a:off x="2359477" y="2844382"/>
            <a:ext cx="310896"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r>
              <a:rPr lang="en-US" dirty="0" smtClean="0">
                <a:solidFill>
                  <a:prstClr val="black"/>
                </a:solidFill>
                <a:latin typeface="Cambria Math" panose="02040503050406030204" pitchFamily="18" charset="0"/>
                <a:ea typeface="Cambria Math" panose="02040503050406030204" pitchFamily="18" charset="0"/>
              </a:rPr>
              <a:t>=</a:t>
            </a:r>
            <a:endParaRPr lang="en-US" i="1" dirty="0" smtClean="0">
              <a:solidFill>
                <a:prstClr val="black"/>
              </a:solidFill>
              <a:latin typeface="Cambria Math" panose="02040503050406030204" pitchFamily="18" charset="0"/>
              <a:ea typeface="Cambria Math" panose="02040503050406030204" pitchFamily="18" charset="0"/>
            </a:endParaRPr>
          </a:p>
        </p:txBody>
      </p:sp>
      <p:sp>
        <p:nvSpPr>
          <p:cNvPr id="118" name="Rectangle 117"/>
          <p:cNvSpPr/>
          <p:nvPr/>
        </p:nvSpPr>
        <p:spPr>
          <a:xfrm>
            <a:off x="2712187" y="2844382"/>
            <a:ext cx="652608"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r>
              <a:rPr lang="en-US" dirty="0" smtClean="0">
                <a:solidFill>
                  <a:prstClr val="black"/>
                </a:solidFill>
                <a:latin typeface="Cambria Math" panose="02040503050406030204" pitchFamily="18" charset="0"/>
                <a:ea typeface="Cambria Math" panose="02040503050406030204" pitchFamily="18" charset="0"/>
              </a:rPr>
              <a:t>105</a:t>
            </a:r>
            <a:endParaRPr lang="en-US" i="1" dirty="0" smtClean="0">
              <a:solidFill>
                <a:prstClr val="black"/>
              </a:solidFill>
              <a:latin typeface="Cambria Math" panose="02040503050406030204" pitchFamily="18" charset="0"/>
              <a:ea typeface="Cambria Math" panose="02040503050406030204" pitchFamily="18" charset="0"/>
            </a:endParaRPr>
          </a:p>
        </p:txBody>
      </p:sp>
      <p:sp>
        <p:nvSpPr>
          <p:cNvPr id="119" name="TextBox 118"/>
          <p:cNvSpPr txBox="1"/>
          <p:nvPr/>
        </p:nvSpPr>
        <p:spPr>
          <a:xfrm>
            <a:off x="1865921" y="2840593"/>
            <a:ext cx="601054" cy="369332"/>
          </a:xfrm>
          <a:prstGeom prst="rect">
            <a:avLst/>
          </a:prstGeom>
          <a:noFill/>
        </p:spPr>
        <p:txBody>
          <a:bodyPr wrap="square" rtlCol="0">
            <a:spAutoFit/>
          </a:bodyPr>
          <a:lstStyle/>
          <a:p>
            <a:r>
              <a:rPr lang="en-US" dirty="0" smtClean="0">
                <a:solidFill>
                  <a:srgbClr val="C00000"/>
                </a:solidFill>
                <a:latin typeface="Cambria Math" panose="02040503050406030204" pitchFamily="18" charset="0"/>
                <a:ea typeface="Cambria Math" panose="02040503050406030204" pitchFamily="18" charset="0"/>
                <a:cs typeface="Arial" pitchFamily="34" charset="0"/>
              </a:rPr>
              <a:t>99</a:t>
            </a:r>
            <a:endParaRPr lang="en-US" dirty="0">
              <a:solidFill>
                <a:srgbClr val="C00000"/>
              </a:solidFill>
              <a:latin typeface="Cambria Math" panose="02040503050406030204" pitchFamily="18" charset="0"/>
              <a:ea typeface="Cambria Math" panose="02040503050406030204" pitchFamily="18" charset="0"/>
              <a:cs typeface="Arial" pitchFamily="34" charset="0"/>
            </a:endParaRPr>
          </a:p>
        </p:txBody>
      </p:sp>
      <p:grpSp>
        <p:nvGrpSpPr>
          <p:cNvPr id="120" name="Group 119"/>
          <p:cNvGrpSpPr/>
          <p:nvPr/>
        </p:nvGrpSpPr>
        <p:grpSpPr>
          <a:xfrm>
            <a:off x="3895210" y="2053101"/>
            <a:ext cx="2204132" cy="1189709"/>
            <a:chOff x="6050724" y="3085922"/>
            <a:chExt cx="2204132" cy="1189709"/>
          </a:xfrm>
        </p:grpSpPr>
        <p:sp>
          <p:nvSpPr>
            <p:cNvPr id="121" name="Cloud Callout 120"/>
            <p:cNvSpPr/>
            <p:nvPr/>
          </p:nvSpPr>
          <p:spPr>
            <a:xfrm>
              <a:off x="6050724" y="3085922"/>
              <a:ext cx="2204132" cy="1189709"/>
            </a:xfrm>
            <a:prstGeom prst="cloudCallout">
              <a:avLst>
                <a:gd name="adj1" fmla="val -74493"/>
                <a:gd name="adj2" fmla="val 32065"/>
              </a:avLst>
            </a:prstGeom>
            <a:solidFill>
              <a:srgbClr val="FF7C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mbria Math" panose="02040503050406030204" pitchFamily="18" charset="0"/>
                <a:ea typeface="Cambria Math" panose="02040503050406030204" pitchFamily="18" charset="0"/>
              </a:endParaRPr>
            </a:p>
          </p:txBody>
        </p:sp>
        <p:sp>
          <p:nvSpPr>
            <p:cNvPr id="122" name="Rectangle 121"/>
            <p:cNvSpPr/>
            <p:nvPr/>
          </p:nvSpPr>
          <p:spPr>
            <a:xfrm>
              <a:off x="6100475" y="3438289"/>
              <a:ext cx="2107000" cy="584775"/>
            </a:xfrm>
            <a:prstGeom prst="rect">
              <a:avLst/>
            </a:prstGeom>
          </p:spPr>
          <p:txBody>
            <a:bodyPr wrap="square">
              <a:spAutoFit/>
            </a:bodyPr>
            <a:lstStyle/>
            <a:p>
              <a:pPr algn="ctr"/>
              <a:r>
                <a:rPr lang="en-US" sz="1600" b="1" dirty="0">
                  <a:solidFill>
                    <a:srgbClr val="002060"/>
                  </a:solidFill>
                  <a:latin typeface="Cambria Math" panose="02040503050406030204" pitchFamily="18" charset="0"/>
                  <a:ea typeface="Cambria Math" panose="02040503050406030204" pitchFamily="18" charset="0"/>
                </a:rPr>
                <a:t>We will shift </a:t>
              </a:r>
              <a:r>
                <a:rPr lang="en-US" sz="1600" b="1" dirty="0" smtClean="0">
                  <a:solidFill>
                    <a:srgbClr val="002060"/>
                  </a:solidFill>
                  <a:latin typeface="Cambria Math" panose="02040503050406030204" pitchFamily="18" charset="0"/>
                  <a:ea typeface="Cambria Math" panose="02040503050406030204" pitchFamily="18" charset="0"/>
                </a:rPr>
                <a:t>99 to the other side.</a:t>
              </a:r>
              <a:endParaRPr lang="en-US" sz="1600" b="1" dirty="0">
                <a:solidFill>
                  <a:srgbClr val="002060"/>
                </a:solidFill>
                <a:latin typeface="Cambria Math" panose="02040503050406030204" pitchFamily="18" charset="0"/>
                <a:ea typeface="Cambria Math" panose="02040503050406030204" pitchFamily="18" charset="0"/>
              </a:endParaRPr>
            </a:p>
          </p:txBody>
        </p:sp>
      </p:grpSp>
      <p:grpSp>
        <p:nvGrpSpPr>
          <p:cNvPr id="123" name="Group 122"/>
          <p:cNvGrpSpPr/>
          <p:nvPr/>
        </p:nvGrpSpPr>
        <p:grpSpPr>
          <a:xfrm>
            <a:off x="3906350" y="2007757"/>
            <a:ext cx="2102642" cy="1380195"/>
            <a:chOff x="5998967" y="2554406"/>
            <a:chExt cx="2003755" cy="1916038"/>
          </a:xfrm>
        </p:grpSpPr>
        <p:sp>
          <p:nvSpPr>
            <p:cNvPr id="124" name="Cloud Callout 123"/>
            <p:cNvSpPr/>
            <p:nvPr/>
          </p:nvSpPr>
          <p:spPr>
            <a:xfrm>
              <a:off x="5998967" y="2554406"/>
              <a:ext cx="2003755" cy="1916038"/>
            </a:xfrm>
            <a:prstGeom prst="cloudCallout">
              <a:avLst>
                <a:gd name="adj1" fmla="val -74082"/>
                <a:gd name="adj2" fmla="val 25689"/>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25" name="Rectangle 124"/>
            <p:cNvSpPr/>
            <p:nvPr/>
          </p:nvSpPr>
          <p:spPr>
            <a:xfrm>
              <a:off x="6055966" y="2881050"/>
              <a:ext cx="1794141" cy="1153621"/>
            </a:xfrm>
            <a:prstGeom prst="rect">
              <a:avLst/>
            </a:prstGeom>
          </p:spPr>
          <p:txBody>
            <a:bodyPr wrap="square">
              <a:spAutoFit/>
            </a:bodyPr>
            <a:lstStyle/>
            <a:p>
              <a:pPr algn="ctr"/>
              <a:r>
                <a:rPr lang="en-US" sz="1600" b="1" dirty="0" smtClean="0">
                  <a:solidFill>
                    <a:srgbClr val="002060"/>
                  </a:solidFill>
                  <a:latin typeface="Cambria Math" panose="02040503050406030204" pitchFamily="18" charset="0"/>
                  <a:ea typeface="Cambria Math" panose="02040503050406030204" pitchFamily="18" charset="0"/>
                </a:rPr>
                <a:t>While changing sides, we will change the sign.</a:t>
              </a:r>
              <a:endParaRPr lang="en-US" sz="1600" b="1" dirty="0">
                <a:solidFill>
                  <a:srgbClr val="002060"/>
                </a:solidFill>
                <a:latin typeface="Cambria Math" panose="02040503050406030204" pitchFamily="18" charset="0"/>
                <a:ea typeface="Cambria Math" panose="02040503050406030204" pitchFamily="18" charset="0"/>
              </a:endParaRPr>
            </a:p>
          </p:txBody>
        </p:sp>
      </p:grpSp>
      <p:sp>
        <p:nvSpPr>
          <p:cNvPr id="126" name="Curved Down Arrow 125"/>
          <p:cNvSpPr/>
          <p:nvPr/>
        </p:nvSpPr>
        <p:spPr>
          <a:xfrm rot="10800000" flipH="1">
            <a:off x="2066926" y="3105174"/>
            <a:ext cx="654680" cy="164595"/>
          </a:xfrm>
          <a:prstGeom prst="curvedDownArrow">
            <a:avLst/>
          </a:prstGeom>
          <a:solidFill>
            <a:srgbClr val="FFFF00"/>
          </a:solid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black"/>
              </a:solidFill>
              <a:latin typeface="Bookman Old Style" panose="02050604050505020204" pitchFamily="18" charset="0"/>
            </a:endParaRPr>
          </a:p>
        </p:txBody>
      </p:sp>
      <p:grpSp>
        <p:nvGrpSpPr>
          <p:cNvPr id="127" name="Group 126"/>
          <p:cNvGrpSpPr/>
          <p:nvPr/>
        </p:nvGrpSpPr>
        <p:grpSpPr>
          <a:xfrm>
            <a:off x="3483909" y="2313016"/>
            <a:ext cx="1777929" cy="895572"/>
            <a:chOff x="5888284" y="1599975"/>
            <a:chExt cx="1777929" cy="895572"/>
          </a:xfrm>
        </p:grpSpPr>
        <p:grpSp>
          <p:nvGrpSpPr>
            <p:cNvPr id="128" name="Group 127"/>
            <p:cNvGrpSpPr/>
            <p:nvPr/>
          </p:nvGrpSpPr>
          <p:grpSpPr>
            <a:xfrm>
              <a:off x="5888284" y="1599975"/>
              <a:ext cx="1777929" cy="895572"/>
              <a:chOff x="6241889" y="3165934"/>
              <a:chExt cx="1517908" cy="983231"/>
            </a:xfrm>
          </p:grpSpPr>
          <p:sp>
            <p:nvSpPr>
              <p:cNvPr id="130" name="Cloud Callout 129"/>
              <p:cNvSpPr/>
              <p:nvPr/>
            </p:nvSpPr>
            <p:spPr>
              <a:xfrm>
                <a:off x="6486723" y="3165934"/>
                <a:ext cx="1028244" cy="983231"/>
              </a:xfrm>
              <a:prstGeom prst="cloudCallout">
                <a:avLst>
                  <a:gd name="adj1" fmla="val -62767"/>
                  <a:gd name="adj2" fmla="val 46317"/>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31" name="Rectangle 130"/>
              <p:cNvSpPr/>
              <p:nvPr/>
            </p:nvSpPr>
            <p:spPr>
              <a:xfrm>
                <a:off x="6241889" y="3471706"/>
                <a:ext cx="1517908" cy="371692"/>
              </a:xfrm>
              <a:prstGeom prst="rect">
                <a:avLst/>
              </a:prstGeom>
            </p:spPr>
            <p:txBody>
              <a:bodyPr wrap="square">
                <a:spAutoFit/>
              </a:bodyPr>
              <a:lstStyle/>
              <a:p>
                <a:pPr algn="ctr"/>
                <a:r>
                  <a:rPr lang="en-US" sz="1600" b="1" dirty="0" smtClean="0">
                    <a:solidFill>
                      <a:prstClr val="white"/>
                    </a:solidFill>
                    <a:latin typeface="Cambria Math" panose="02040503050406030204" pitchFamily="18" charset="0"/>
                    <a:ea typeface="Cambria Math" panose="02040503050406030204" pitchFamily="18" charset="0"/>
                    <a:cs typeface="Arial" pitchFamily="34" charset="0"/>
                  </a:rPr>
                  <a:t>‘×’         ‘÷’ </a:t>
                </a:r>
                <a:endParaRPr lang="en-US" sz="1600" b="1" dirty="0">
                  <a:solidFill>
                    <a:prstClr val="white"/>
                  </a:solidFill>
                  <a:latin typeface="Bookman Old Style" panose="02050604050505020204" pitchFamily="18" charset="0"/>
                </a:endParaRPr>
              </a:p>
            </p:txBody>
          </p:sp>
        </p:grpSp>
        <p:cxnSp>
          <p:nvCxnSpPr>
            <p:cNvPr id="129" name="Straight Arrow Connector 128"/>
            <p:cNvCxnSpPr/>
            <p:nvPr/>
          </p:nvCxnSpPr>
          <p:spPr>
            <a:xfrm>
              <a:off x="6692869" y="2066925"/>
              <a:ext cx="228600" cy="0"/>
            </a:xfrm>
            <a:prstGeom prst="straightConnector1">
              <a:avLst/>
            </a:prstGeom>
            <a:ln w="19050">
              <a:solidFill>
                <a:schemeClr val="bg1"/>
              </a:solidFill>
              <a:tailEnd type="arrow"/>
            </a:ln>
          </p:spPr>
          <p:style>
            <a:lnRef idx="1">
              <a:schemeClr val="accent1"/>
            </a:lnRef>
            <a:fillRef idx="0">
              <a:schemeClr val="accent1"/>
            </a:fillRef>
            <a:effectRef idx="0">
              <a:schemeClr val="accent1"/>
            </a:effectRef>
            <a:fontRef idx="minor">
              <a:schemeClr val="tx1"/>
            </a:fontRef>
          </p:style>
        </p:cxnSp>
      </p:grpSp>
      <p:sp>
        <p:nvSpPr>
          <p:cNvPr id="132" name="Rectangle 131"/>
          <p:cNvSpPr/>
          <p:nvPr/>
        </p:nvSpPr>
        <p:spPr>
          <a:xfrm>
            <a:off x="2359477" y="3351252"/>
            <a:ext cx="310896"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pPr algn="ctr"/>
            <a:r>
              <a:rPr lang="en-US" dirty="0" smtClean="0">
                <a:solidFill>
                  <a:prstClr val="black"/>
                </a:solidFill>
                <a:latin typeface="Cambria Math" panose="02040503050406030204" pitchFamily="18" charset="0"/>
                <a:ea typeface="Cambria Math" panose="02040503050406030204" pitchFamily="18" charset="0"/>
              </a:rPr>
              <a:t>=</a:t>
            </a:r>
          </a:p>
        </p:txBody>
      </p:sp>
      <p:grpSp>
        <p:nvGrpSpPr>
          <p:cNvPr id="133" name="Group 162"/>
          <p:cNvGrpSpPr/>
          <p:nvPr/>
        </p:nvGrpSpPr>
        <p:grpSpPr>
          <a:xfrm>
            <a:off x="2653279" y="3166586"/>
            <a:ext cx="569388" cy="738664"/>
            <a:chOff x="2728007" y="3340100"/>
            <a:chExt cx="569388" cy="738664"/>
          </a:xfrm>
        </p:grpSpPr>
        <p:sp>
          <p:nvSpPr>
            <p:cNvPr id="134" name="Rectangle 133"/>
            <p:cNvSpPr/>
            <p:nvPr/>
          </p:nvSpPr>
          <p:spPr>
            <a:xfrm>
              <a:off x="2728007" y="3340100"/>
              <a:ext cx="569388" cy="369332"/>
            </a:xfrm>
            <a:prstGeom prst="rect">
              <a:avLst/>
            </a:prstGeom>
          </p:spPr>
          <p:txBody>
            <a:bodyPr wrap="none">
              <a:spAutoFit/>
            </a:bodyPr>
            <a:lstStyle/>
            <a:p>
              <a:pPr algn="ctr"/>
              <a:r>
                <a:rPr lang="en-US" dirty="0" smtClean="0">
                  <a:solidFill>
                    <a:prstClr val="black"/>
                  </a:solidFill>
                  <a:latin typeface="Cambria Math" panose="02040503050406030204" pitchFamily="18" charset="0"/>
                  <a:ea typeface="Cambria Math" panose="02040503050406030204" pitchFamily="18" charset="0"/>
                  <a:cs typeface="Arial" pitchFamily="34" charset="0"/>
                </a:rPr>
                <a:t>105</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35" name="Rectangle 134"/>
            <p:cNvSpPr/>
            <p:nvPr/>
          </p:nvSpPr>
          <p:spPr>
            <a:xfrm>
              <a:off x="2781708" y="3709432"/>
              <a:ext cx="441147" cy="369332"/>
            </a:xfrm>
            <a:prstGeom prst="rect">
              <a:avLst/>
            </a:prstGeom>
          </p:spPr>
          <p:txBody>
            <a:bodyPr wrap="none">
              <a:spAutoFit/>
            </a:bodyPr>
            <a:lstStyle/>
            <a:p>
              <a:pPr algn="ctr"/>
              <a:r>
                <a:rPr lang="en-US" dirty="0" smtClean="0">
                  <a:solidFill>
                    <a:prstClr val="black"/>
                  </a:solidFill>
                  <a:latin typeface="Cambria Math" panose="02040503050406030204" pitchFamily="18" charset="0"/>
                  <a:ea typeface="Cambria Math" panose="02040503050406030204" pitchFamily="18" charset="0"/>
                  <a:cs typeface="Arial" pitchFamily="34" charset="0"/>
                </a:rPr>
                <a:t>99</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cxnSp>
          <p:nvCxnSpPr>
            <p:cNvPr id="136" name="Straight Connector 135"/>
            <p:cNvCxnSpPr/>
            <p:nvPr/>
          </p:nvCxnSpPr>
          <p:spPr>
            <a:xfrm>
              <a:off x="2827531" y="3712329"/>
              <a:ext cx="374729" cy="1588"/>
            </a:xfrm>
            <a:prstGeom prst="line">
              <a:avLst/>
            </a:prstGeom>
            <a:ln w="19050" cap="sq" cmpd="sng">
              <a:round/>
            </a:ln>
            <a:effectLst/>
          </p:spPr>
          <p:style>
            <a:lnRef idx="2">
              <a:schemeClr val="dk1"/>
            </a:lnRef>
            <a:fillRef idx="0">
              <a:schemeClr val="dk1"/>
            </a:fillRef>
            <a:effectRef idx="1">
              <a:schemeClr val="dk1"/>
            </a:effectRef>
            <a:fontRef idx="minor">
              <a:schemeClr val="tx1"/>
            </a:fontRef>
          </p:style>
        </p:cxnSp>
      </p:grpSp>
      <p:sp>
        <p:nvSpPr>
          <p:cNvPr id="137" name="Rectangle 136"/>
          <p:cNvSpPr/>
          <p:nvPr/>
        </p:nvSpPr>
        <p:spPr>
          <a:xfrm>
            <a:off x="2003661" y="3349109"/>
            <a:ext cx="358587"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pPr algn="r"/>
            <a:r>
              <a:rPr lang="en-US" i="1" dirty="0" smtClean="0">
                <a:solidFill>
                  <a:prstClr val="black"/>
                </a:solidFill>
                <a:latin typeface="Bookman Old Style" panose="02050604050505020204" pitchFamily="18" charset="0"/>
                <a:ea typeface="Cambria Math" panose="02040503050406030204" pitchFamily="18" charset="0"/>
              </a:rPr>
              <a:t>x</a:t>
            </a:r>
          </a:p>
        </p:txBody>
      </p:sp>
      <p:sp>
        <p:nvSpPr>
          <p:cNvPr id="138" name="TextBox 137"/>
          <p:cNvSpPr txBox="1"/>
          <p:nvPr/>
        </p:nvSpPr>
        <p:spPr>
          <a:xfrm>
            <a:off x="870232" y="1819275"/>
            <a:ext cx="278839"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sym typeface="Symbol"/>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39" name="TextBox 138"/>
          <p:cNvSpPr txBox="1"/>
          <p:nvPr/>
        </p:nvSpPr>
        <p:spPr>
          <a:xfrm>
            <a:off x="870232" y="2169943"/>
            <a:ext cx="278839"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sym typeface="Symbol"/>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40" name="TextBox 139"/>
          <p:cNvSpPr txBox="1"/>
          <p:nvPr/>
        </p:nvSpPr>
        <p:spPr>
          <a:xfrm>
            <a:off x="870232" y="2549604"/>
            <a:ext cx="278839"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sym typeface="Symbol"/>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41" name="TextBox 140"/>
          <p:cNvSpPr txBox="1"/>
          <p:nvPr/>
        </p:nvSpPr>
        <p:spPr>
          <a:xfrm>
            <a:off x="870232" y="2844382"/>
            <a:ext cx="278839"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sym typeface="Symbol"/>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42" name="TextBox 141"/>
          <p:cNvSpPr txBox="1"/>
          <p:nvPr/>
        </p:nvSpPr>
        <p:spPr>
          <a:xfrm>
            <a:off x="870232" y="3334965"/>
            <a:ext cx="278839"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sym typeface="Symbol"/>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grpSp>
        <p:nvGrpSpPr>
          <p:cNvPr id="143" name="Group 142"/>
          <p:cNvGrpSpPr/>
          <p:nvPr/>
        </p:nvGrpSpPr>
        <p:grpSpPr>
          <a:xfrm>
            <a:off x="4207937" y="1151596"/>
            <a:ext cx="2355539" cy="1273539"/>
            <a:chOff x="6096215" y="3056468"/>
            <a:chExt cx="1686520" cy="1189709"/>
          </a:xfrm>
        </p:grpSpPr>
        <p:sp>
          <p:nvSpPr>
            <p:cNvPr id="144" name="Cloud Callout 143"/>
            <p:cNvSpPr/>
            <p:nvPr/>
          </p:nvSpPr>
          <p:spPr>
            <a:xfrm>
              <a:off x="6096215" y="3056468"/>
              <a:ext cx="1655996" cy="1189709"/>
            </a:xfrm>
            <a:prstGeom prst="cloudCallout">
              <a:avLst>
                <a:gd name="adj1" fmla="val -62921"/>
                <a:gd name="adj2" fmla="val 45361"/>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mbria Math" panose="02040503050406030204" pitchFamily="18" charset="0"/>
                <a:ea typeface="Cambria Math" panose="02040503050406030204" pitchFamily="18" charset="0"/>
              </a:endParaRPr>
            </a:p>
          </p:txBody>
        </p:sp>
        <p:sp>
          <p:nvSpPr>
            <p:cNvPr id="145" name="Rectangle 144"/>
            <p:cNvSpPr/>
            <p:nvPr/>
          </p:nvSpPr>
          <p:spPr>
            <a:xfrm>
              <a:off x="6153136" y="3317472"/>
              <a:ext cx="1629599" cy="776297"/>
            </a:xfrm>
            <a:prstGeom prst="rect">
              <a:avLst/>
            </a:prstGeom>
          </p:spPr>
          <p:txBody>
            <a:bodyPr wrap="square">
              <a:spAutoFit/>
            </a:bodyPr>
            <a:lstStyle/>
            <a:p>
              <a:pPr algn="ctr"/>
              <a:r>
                <a:rPr lang="en-US" sz="1600" b="1" dirty="0" smtClean="0">
                  <a:solidFill>
                    <a:srgbClr val="002060"/>
                  </a:solidFill>
                  <a:latin typeface="Cambria Math" panose="02040503050406030204" pitchFamily="18" charset="0"/>
                  <a:ea typeface="Cambria Math" panose="02040503050406030204" pitchFamily="18" charset="0"/>
                </a:rPr>
                <a:t>Variables </a:t>
              </a:r>
              <a:r>
                <a:rPr lang="en-US" sz="1600" b="1" dirty="0">
                  <a:solidFill>
                    <a:srgbClr val="002060"/>
                  </a:solidFill>
                  <a:latin typeface="Cambria Math" panose="02040503050406030204" pitchFamily="18" charset="0"/>
                  <a:ea typeface="Cambria Math" panose="02040503050406030204" pitchFamily="18" charset="0"/>
                </a:rPr>
                <a:t>on one side, numbers on the other side.</a:t>
              </a:r>
            </a:p>
          </p:txBody>
        </p:sp>
      </p:grpSp>
      <p:cxnSp>
        <p:nvCxnSpPr>
          <p:cNvPr id="97" name="Straight Connector 96"/>
          <p:cNvCxnSpPr/>
          <p:nvPr/>
        </p:nvCxnSpPr>
        <p:spPr>
          <a:xfrm flipV="1">
            <a:off x="2800604" y="3287181"/>
            <a:ext cx="316437" cy="164592"/>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p:nvPr/>
        </p:nvCxnSpPr>
        <p:spPr>
          <a:xfrm flipV="1">
            <a:off x="2802676" y="3635883"/>
            <a:ext cx="237744" cy="164592"/>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00" name="TextBox 99"/>
          <p:cNvSpPr txBox="1"/>
          <p:nvPr/>
        </p:nvSpPr>
        <p:spPr>
          <a:xfrm>
            <a:off x="3107498" y="3187922"/>
            <a:ext cx="397483" cy="307777"/>
          </a:xfrm>
          <a:prstGeom prst="rect">
            <a:avLst/>
          </a:prstGeom>
          <a:noFill/>
        </p:spPr>
        <p:txBody>
          <a:bodyPr wrap="square" rtlCol="0">
            <a:spAutoFit/>
          </a:bodyPr>
          <a:lstStyle/>
          <a:p>
            <a:r>
              <a:rPr lang="en-US" sz="1400" dirty="0" smtClean="0">
                <a:solidFill>
                  <a:srgbClr val="FF0000"/>
                </a:solidFill>
                <a:latin typeface="Cambria Math" panose="02040503050406030204" pitchFamily="18" charset="0"/>
                <a:ea typeface="Cambria Math" panose="02040503050406030204" pitchFamily="18" charset="0"/>
                <a:cs typeface="Arial" pitchFamily="34" charset="0"/>
                <a:sym typeface="Symbol"/>
              </a:rPr>
              <a:t>35</a:t>
            </a:r>
            <a:endParaRPr lang="en-US" sz="1400" dirty="0">
              <a:solidFill>
                <a:srgbClr val="FF0000"/>
              </a:solidFill>
              <a:latin typeface="Cambria Math" panose="02040503050406030204" pitchFamily="18" charset="0"/>
              <a:ea typeface="Cambria Math" panose="02040503050406030204" pitchFamily="18" charset="0"/>
              <a:cs typeface="Arial" pitchFamily="34" charset="0"/>
            </a:endParaRPr>
          </a:p>
        </p:txBody>
      </p:sp>
      <p:sp>
        <p:nvSpPr>
          <p:cNvPr id="101" name="TextBox 100"/>
          <p:cNvSpPr txBox="1"/>
          <p:nvPr/>
        </p:nvSpPr>
        <p:spPr>
          <a:xfrm>
            <a:off x="3038491" y="3568898"/>
            <a:ext cx="391482" cy="307777"/>
          </a:xfrm>
          <a:prstGeom prst="rect">
            <a:avLst/>
          </a:prstGeom>
          <a:noFill/>
        </p:spPr>
        <p:txBody>
          <a:bodyPr wrap="square" rtlCol="0">
            <a:spAutoFit/>
          </a:bodyPr>
          <a:lstStyle/>
          <a:p>
            <a:r>
              <a:rPr lang="en-US" sz="1400" dirty="0" smtClean="0">
                <a:solidFill>
                  <a:srgbClr val="FF0000"/>
                </a:solidFill>
                <a:latin typeface="Cambria Math" panose="02040503050406030204" pitchFamily="18" charset="0"/>
                <a:ea typeface="Cambria Math" panose="02040503050406030204" pitchFamily="18" charset="0"/>
                <a:cs typeface="Arial" pitchFamily="34" charset="0"/>
                <a:sym typeface="Symbol"/>
              </a:rPr>
              <a:t>33</a:t>
            </a:r>
            <a:endParaRPr lang="en-US" sz="1400" dirty="0">
              <a:solidFill>
                <a:srgbClr val="FF0000"/>
              </a:solidFill>
              <a:latin typeface="Cambria Math" panose="02040503050406030204" pitchFamily="18" charset="0"/>
              <a:ea typeface="Cambria Math" panose="02040503050406030204" pitchFamily="18" charset="0"/>
              <a:cs typeface="Arial" pitchFamily="34" charset="0"/>
            </a:endParaRPr>
          </a:p>
        </p:txBody>
      </p:sp>
      <p:sp>
        <p:nvSpPr>
          <p:cNvPr id="102" name="Rectangle 101"/>
          <p:cNvSpPr/>
          <p:nvPr/>
        </p:nvSpPr>
        <p:spPr>
          <a:xfrm>
            <a:off x="3474646" y="3451545"/>
            <a:ext cx="1233030" cy="338554"/>
          </a:xfrm>
          <a:prstGeom prst="rect">
            <a:avLst/>
          </a:prstGeom>
          <a:gradFill flip="none" rotWithShape="1">
            <a:gsLst>
              <a:gs pos="0">
                <a:srgbClr val="CC00CC">
                  <a:tint val="66000"/>
                  <a:satMod val="160000"/>
                </a:srgbClr>
              </a:gs>
              <a:gs pos="50000">
                <a:srgbClr val="CC00CC">
                  <a:tint val="44500"/>
                  <a:satMod val="160000"/>
                </a:srgbClr>
              </a:gs>
              <a:gs pos="100000">
                <a:srgbClr val="CC00CC">
                  <a:tint val="23500"/>
                  <a:satMod val="160000"/>
                </a:srgbClr>
              </a:gs>
            </a:gsLst>
            <a:lin ang="2700000" scaled="1"/>
            <a:tileRect/>
          </a:gradFill>
        </p:spPr>
        <p:txBody>
          <a:bodyPr wrap="none">
            <a:spAutoFit/>
          </a:bodyPr>
          <a:lstStyle/>
          <a:p>
            <a:r>
              <a:rPr lang="en-US" sz="1600" dirty="0" smtClean="0">
                <a:solidFill>
                  <a:prstClr val="black"/>
                </a:solidFill>
                <a:latin typeface="Cambria Math" panose="02040503050406030204" pitchFamily="18" charset="0"/>
                <a:ea typeface="Cambria Math" panose="02040503050406030204" pitchFamily="18" charset="0"/>
              </a:rPr>
              <a:t>3 × 33 = 99</a:t>
            </a:r>
            <a:endParaRPr lang="en-US" sz="1600" dirty="0">
              <a:solidFill>
                <a:prstClr val="black"/>
              </a:solidFill>
              <a:latin typeface="Cambria Math" panose="02040503050406030204" pitchFamily="18" charset="0"/>
              <a:ea typeface="Cambria Math" panose="02040503050406030204" pitchFamily="18" charset="0"/>
            </a:endParaRPr>
          </a:p>
        </p:txBody>
      </p:sp>
      <p:sp>
        <p:nvSpPr>
          <p:cNvPr id="103" name="Rectangle 102"/>
          <p:cNvSpPr/>
          <p:nvPr/>
        </p:nvSpPr>
        <p:spPr>
          <a:xfrm>
            <a:off x="3453756" y="3145776"/>
            <a:ext cx="1346844" cy="338554"/>
          </a:xfrm>
          <a:prstGeom prst="rect">
            <a:avLst/>
          </a:prstGeom>
          <a:gradFill flip="none" rotWithShape="1">
            <a:gsLst>
              <a:gs pos="0">
                <a:srgbClr val="CC00CC">
                  <a:tint val="66000"/>
                  <a:satMod val="160000"/>
                </a:srgbClr>
              </a:gs>
              <a:gs pos="50000">
                <a:srgbClr val="CC00CC">
                  <a:tint val="44500"/>
                  <a:satMod val="160000"/>
                </a:srgbClr>
              </a:gs>
              <a:gs pos="100000">
                <a:srgbClr val="CC00CC">
                  <a:tint val="23500"/>
                  <a:satMod val="160000"/>
                </a:srgbClr>
              </a:gs>
            </a:gsLst>
            <a:lin ang="2700000" scaled="1"/>
            <a:tileRect/>
          </a:gradFill>
        </p:spPr>
        <p:txBody>
          <a:bodyPr wrap="none">
            <a:spAutoFit/>
          </a:bodyPr>
          <a:lstStyle/>
          <a:p>
            <a:r>
              <a:rPr lang="en-US" sz="1600" dirty="0" smtClean="0">
                <a:solidFill>
                  <a:prstClr val="black"/>
                </a:solidFill>
                <a:latin typeface="Cambria Math" panose="02040503050406030204" pitchFamily="18" charset="0"/>
                <a:ea typeface="Cambria Math" panose="02040503050406030204" pitchFamily="18" charset="0"/>
              </a:rPr>
              <a:t>3 × 35 = 105</a:t>
            </a:r>
            <a:endParaRPr lang="en-US" sz="1600" dirty="0">
              <a:solidFill>
                <a:prstClr val="black"/>
              </a:solidFill>
              <a:latin typeface="Cambria Math" panose="02040503050406030204" pitchFamily="18" charset="0"/>
              <a:ea typeface="Cambria Math" panose="02040503050406030204" pitchFamily="18" charset="0"/>
            </a:endParaRPr>
          </a:p>
        </p:txBody>
      </p:sp>
      <p:sp>
        <p:nvSpPr>
          <p:cNvPr id="104" name="Rectangle 103"/>
          <p:cNvSpPr/>
          <p:nvPr/>
        </p:nvSpPr>
        <p:spPr>
          <a:xfrm>
            <a:off x="2359477" y="3932277"/>
            <a:ext cx="310896"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pPr algn="ctr"/>
            <a:r>
              <a:rPr lang="en-US" dirty="0" smtClean="0">
                <a:solidFill>
                  <a:prstClr val="black"/>
                </a:solidFill>
                <a:latin typeface="Cambria Math" panose="02040503050406030204" pitchFamily="18" charset="0"/>
                <a:ea typeface="Cambria Math" panose="02040503050406030204" pitchFamily="18" charset="0"/>
              </a:rPr>
              <a:t>=</a:t>
            </a:r>
          </a:p>
        </p:txBody>
      </p:sp>
      <p:grpSp>
        <p:nvGrpSpPr>
          <p:cNvPr id="105" name="Group 162"/>
          <p:cNvGrpSpPr/>
          <p:nvPr/>
        </p:nvGrpSpPr>
        <p:grpSpPr>
          <a:xfrm>
            <a:off x="2632002" y="3785735"/>
            <a:ext cx="442041" cy="671989"/>
            <a:chOff x="2791233" y="3340100"/>
            <a:chExt cx="442041" cy="671989"/>
          </a:xfrm>
        </p:grpSpPr>
        <p:sp>
          <p:nvSpPr>
            <p:cNvPr id="106" name="Rectangle 105"/>
            <p:cNvSpPr/>
            <p:nvPr/>
          </p:nvSpPr>
          <p:spPr>
            <a:xfrm>
              <a:off x="2792127" y="3340100"/>
              <a:ext cx="441147" cy="369332"/>
            </a:xfrm>
            <a:prstGeom prst="rect">
              <a:avLst/>
            </a:prstGeom>
          </p:spPr>
          <p:txBody>
            <a:bodyPr wrap="none">
              <a:spAutoFit/>
            </a:bodyPr>
            <a:lstStyle/>
            <a:p>
              <a:pPr algn="ctr"/>
              <a:r>
                <a:rPr lang="en-US" dirty="0" smtClean="0">
                  <a:solidFill>
                    <a:prstClr val="black"/>
                  </a:solidFill>
                  <a:latin typeface="Cambria Math" panose="02040503050406030204" pitchFamily="18" charset="0"/>
                  <a:ea typeface="Cambria Math" panose="02040503050406030204" pitchFamily="18" charset="0"/>
                  <a:cs typeface="Arial" pitchFamily="34" charset="0"/>
                </a:rPr>
                <a:t>35</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10" name="Rectangle 109"/>
            <p:cNvSpPr/>
            <p:nvPr/>
          </p:nvSpPr>
          <p:spPr>
            <a:xfrm>
              <a:off x="2791233" y="3642757"/>
              <a:ext cx="441147" cy="369332"/>
            </a:xfrm>
            <a:prstGeom prst="rect">
              <a:avLst/>
            </a:prstGeom>
          </p:spPr>
          <p:txBody>
            <a:bodyPr wrap="none">
              <a:spAutoFit/>
            </a:bodyPr>
            <a:lstStyle/>
            <a:p>
              <a:pPr algn="ctr"/>
              <a:r>
                <a:rPr lang="en-US" dirty="0" smtClean="0">
                  <a:solidFill>
                    <a:prstClr val="black"/>
                  </a:solidFill>
                  <a:latin typeface="Cambria Math" panose="02040503050406030204" pitchFamily="18" charset="0"/>
                  <a:ea typeface="Cambria Math" panose="02040503050406030204" pitchFamily="18" charset="0"/>
                  <a:cs typeface="Arial" pitchFamily="34" charset="0"/>
                </a:rPr>
                <a:t>33</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cxnSp>
          <p:nvCxnSpPr>
            <p:cNvPr id="111" name="Straight Connector 110"/>
            <p:cNvCxnSpPr/>
            <p:nvPr/>
          </p:nvCxnSpPr>
          <p:spPr>
            <a:xfrm>
              <a:off x="2850523" y="3674229"/>
              <a:ext cx="309694" cy="1588"/>
            </a:xfrm>
            <a:prstGeom prst="line">
              <a:avLst/>
            </a:prstGeom>
            <a:ln w="19050" cap="sq" cmpd="sng">
              <a:round/>
            </a:ln>
            <a:effectLst/>
          </p:spPr>
          <p:style>
            <a:lnRef idx="2">
              <a:schemeClr val="dk1"/>
            </a:lnRef>
            <a:fillRef idx="0">
              <a:schemeClr val="dk1"/>
            </a:fillRef>
            <a:effectRef idx="1">
              <a:schemeClr val="dk1"/>
            </a:effectRef>
            <a:fontRef idx="minor">
              <a:schemeClr val="tx1"/>
            </a:fontRef>
          </p:style>
        </p:cxnSp>
      </p:grpSp>
      <p:sp>
        <p:nvSpPr>
          <p:cNvPr id="112" name="Rectangle 111"/>
          <p:cNvSpPr/>
          <p:nvPr/>
        </p:nvSpPr>
        <p:spPr>
          <a:xfrm>
            <a:off x="2016712" y="3930134"/>
            <a:ext cx="358587"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pPr algn="r"/>
            <a:r>
              <a:rPr lang="en-US" i="1" dirty="0" smtClean="0">
                <a:solidFill>
                  <a:prstClr val="black"/>
                </a:solidFill>
                <a:latin typeface="Bookman Old Style" panose="02050604050505020204" pitchFamily="18" charset="0"/>
                <a:ea typeface="Cambria Math" panose="02040503050406030204" pitchFamily="18" charset="0"/>
              </a:rPr>
              <a:t>x</a:t>
            </a:r>
          </a:p>
        </p:txBody>
      </p:sp>
      <p:sp>
        <p:nvSpPr>
          <p:cNvPr id="113" name="TextBox 112"/>
          <p:cNvSpPr txBox="1"/>
          <p:nvPr/>
        </p:nvSpPr>
        <p:spPr>
          <a:xfrm>
            <a:off x="870232" y="3915990"/>
            <a:ext cx="278839"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sym typeface="Symbol"/>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grpSp>
        <p:nvGrpSpPr>
          <p:cNvPr id="155" name="Group 154"/>
          <p:cNvGrpSpPr/>
          <p:nvPr/>
        </p:nvGrpSpPr>
        <p:grpSpPr>
          <a:xfrm>
            <a:off x="3698342" y="525454"/>
            <a:ext cx="2204132" cy="1189709"/>
            <a:chOff x="6260566" y="819150"/>
            <a:chExt cx="2204132" cy="1189709"/>
          </a:xfrm>
        </p:grpSpPr>
        <p:sp>
          <p:nvSpPr>
            <p:cNvPr id="156" name="Cloud Callout 155"/>
            <p:cNvSpPr/>
            <p:nvPr/>
          </p:nvSpPr>
          <p:spPr>
            <a:xfrm>
              <a:off x="6260566" y="819150"/>
              <a:ext cx="2204132" cy="1189709"/>
            </a:xfrm>
            <a:prstGeom prst="cloudCallout">
              <a:avLst>
                <a:gd name="adj1" fmla="val -73629"/>
                <a:gd name="adj2" fmla="val 40872"/>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mbria Math" panose="02040503050406030204" pitchFamily="18" charset="0"/>
                <a:ea typeface="Cambria Math" panose="02040503050406030204" pitchFamily="18" charset="0"/>
              </a:endParaRPr>
            </a:p>
          </p:txBody>
        </p:sp>
        <p:sp>
          <p:nvSpPr>
            <p:cNvPr id="157" name="Rectangle 156"/>
            <p:cNvSpPr/>
            <p:nvPr/>
          </p:nvSpPr>
          <p:spPr>
            <a:xfrm>
              <a:off x="6318934" y="1155957"/>
              <a:ext cx="2107000" cy="584775"/>
            </a:xfrm>
            <a:prstGeom prst="rect">
              <a:avLst/>
            </a:prstGeom>
          </p:spPr>
          <p:txBody>
            <a:bodyPr wrap="square">
              <a:spAutoFit/>
            </a:bodyPr>
            <a:lstStyle/>
            <a:p>
              <a:pPr algn="ctr"/>
              <a:r>
                <a:rPr lang="en-US" sz="1600" b="1" dirty="0" smtClean="0">
                  <a:solidFill>
                    <a:srgbClr val="002060"/>
                  </a:solidFill>
                  <a:latin typeface="Cambria Math" panose="02040503050406030204" pitchFamily="18" charset="0"/>
                  <a:ea typeface="Cambria Math" panose="02040503050406030204" pitchFamily="18" charset="0"/>
                </a:rPr>
                <a:t>If u see the equation, is it on one line?</a:t>
              </a:r>
            </a:p>
          </p:txBody>
        </p:sp>
      </p:grpSp>
      <p:grpSp>
        <p:nvGrpSpPr>
          <p:cNvPr id="158" name="Group 157"/>
          <p:cNvGrpSpPr/>
          <p:nvPr/>
        </p:nvGrpSpPr>
        <p:grpSpPr>
          <a:xfrm>
            <a:off x="3777113" y="803048"/>
            <a:ext cx="843866" cy="759715"/>
            <a:chOff x="6260566" y="819150"/>
            <a:chExt cx="2204132" cy="1189709"/>
          </a:xfrm>
        </p:grpSpPr>
        <p:sp>
          <p:nvSpPr>
            <p:cNvPr id="159" name="Cloud Callout 158"/>
            <p:cNvSpPr/>
            <p:nvPr/>
          </p:nvSpPr>
          <p:spPr>
            <a:xfrm>
              <a:off x="6260566" y="819150"/>
              <a:ext cx="2204132" cy="1189709"/>
            </a:xfrm>
            <a:prstGeom prst="cloudCallout">
              <a:avLst>
                <a:gd name="adj1" fmla="val -73629"/>
                <a:gd name="adj2" fmla="val 40872"/>
              </a:avLst>
            </a:prstGeom>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mbria Math" panose="02040503050406030204" pitchFamily="18" charset="0"/>
                <a:ea typeface="Cambria Math" panose="02040503050406030204" pitchFamily="18" charset="0"/>
              </a:endParaRPr>
            </a:p>
          </p:txBody>
        </p:sp>
        <p:sp>
          <p:nvSpPr>
            <p:cNvPr id="160" name="Rectangle 159"/>
            <p:cNvSpPr/>
            <p:nvPr/>
          </p:nvSpPr>
          <p:spPr>
            <a:xfrm>
              <a:off x="6318935" y="1155957"/>
              <a:ext cx="2106999" cy="529683"/>
            </a:xfrm>
            <a:prstGeom prst="rect">
              <a:avLst/>
            </a:prstGeom>
          </p:spPr>
          <p:txBody>
            <a:bodyPr wrap="square">
              <a:spAutoFit/>
            </a:bodyPr>
            <a:lstStyle/>
            <a:p>
              <a:pPr algn="ctr"/>
              <a:r>
                <a:rPr lang="en-US" sz="1600" b="1" dirty="0" smtClean="0">
                  <a:solidFill>
                    <a:srgbClr val="002060"/>
                  </a:solidFill>
                  <a:latin typeface="Cambria Math" panose="02040503050406030204" pitchFamily="18" charset="0"/>
                  <a:ea typeface="Cambria Math" panose="02040503050406030204" pitchFamily="18" charset="0"/>
                </a:rPr>
                <a:t>No </a:t>
              </a:r>
            </a:p>
          </p:txBody>
        </p:sp>
      </p:grpSp>
      <p:grpSp>
        <p:nvGrpSpPr>
          <p:cNvPr id="161" name="Group 160"/>
          <p:cNvGrpSpPr/>
          <p:nvPr/>
        </p:nvGrpSpPr>
        <p:grpSpPr>
          <a:xfrm>
            <a:off x="3675635" y="395649"/>
            <a:ext cx="2574500" cy="1368919"/>
            <a:chOff x="6150886" y="694968"/>
            <a:chExt cx="2418918" cy="2104297"/>
          </a:xfrm>
        </p:grpSpPr>
        <p:sp>
          <p:nvSpPr>
            <p:cNvPr id="162" name="Cloud Callout 161"/>
            <p:cNvSpPr/>
            <p:nvPr/>
          </p:nvSpPr>
          <p:spPr>
            <a:xfrm>
              <a:off x="6150886" y="694968"/>
              <a:ext cx="2418918" cy="2104297"/>
            </a:xfrm>
            <a:prstGeom prst="cloudCallout">
              <a:avLst>
                <a:gd name="adj1" fmla="val -73629"/>
                <a:gd name="adj2" fmla="val 40872"/>
              </a:avLst>
            </a:prstGeom>
            <a:gradFill flip="none" rotWithShape="1">
              <a:gsLst>
                <a:gs pos="0">
                  <a:srgbClr val="FF9900">
                    <a:tint val="66000"/>
                    <a:satMod val="160000"/>
                  </a:srgbClr>
                </a:gs>
                <a:gs pos="50000">
                  <a:srgbClr val="FF9900">
                    <a:tint val="44500"/>
                    <a:satMod val="160000"/>
                  </a:srgbClr>
                </a:gs>
                <a:gs pos="100000">
                  <a:srgbClr val="FF9900">
                    <a:tint val="23500"/>
                    <a:satMod val="16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mbria Math" panose="02040503050406030204" pitchFamily="18" charset="0"/>
                <a:ea typeface="Cambria Math" panose="02040503050406030204" pitchFamily="18" charset="0"/>
              </a:endParaRPr>
            </a:p>
          </p:txBody>
        </p:sp>
        <p:sp>
          <p:nvSpPr>
            <p:cNvPr id="163" name="Rectangle 162"/>
            <p:cNvSpPr/>
            <p:nvPr/>
          </p:nvSpPr>
          <p:spPr>
            <a:xfrm>
              <a:off x="6318935" y="1221790"/>
              <a:ext cx="2106999" cy="1266976"/>
            </a:xfrm>
            <a:prstGeom prst="rect">
              <a:avLst/>
            </a:prstGeom>
          </p:spPr>
          <p:txBody>
            <a:bodyPr wrap="square">
              <a:spAutoFit/>
            </a:bodyPr>
            <a:lstStyle/>
            <a:p>
              <a:pPr algn="ctr"/>
              <a:r>
                <a:rPr lang="en-US" sz="1600" b="1" dirty="0" smtClean="0">
                  <a:solidFill>
                    <a:srgbClr val="002060"/>
                  </a:solidFill>
                  <a:latin typeface="Cambria Math" panose="02040503050406030204" pitchFamily="18" charset="0"/>
                  <a:ea typeface="Cambria Math" panose="02040503050406030204" pitchFamily="18" charset="0"/>
                </a:rPr>
                <a:t>Therefore, to solve this we will first make it linear</a:t>
              </a:r>
            </a:p>
          </p:txBody>
        </p:sp>
      </p:grpSp>
      <p:grpSp>
        <p:nvGrpSpPr>
          <p:cNvPr id="164" name="Group 163"/>
          <p:cNvGrpSpPr/>
          <p:nvPr/>
        </p:nvGrpSpPr>
        <p:grpSpPr>
          <a:xfrm>
            <a:off x="3698342" y="540216"/>
            <a:ext cx="1584924" cy="1176298"/>
            <a:chOff x="6150886" y="694968"/>
            <a:chExt cx="2418918" cy="2104297"/>
          </a:xfrm>
        </p:grpSpPr>
        <p:sp>
          <p:nvSpPr>
            <p:cNvPr id="165" name="Cloud Callout 164"/>
            <p:cNvSpPr/>
            <p:nvPr/>
          </p:nvSpPr>
          <p:spPr>
            <a:xfrm>
              <a:off x="6150886" y="694968"/>
              <a:ext cx="2418918" cy="2104297"/>
            </a:xfrm>
            <a:prstGeom prst="cloudCallout">
              <a:avLst>
                <a:gd name="adj1" fmla="val -73629"/>
                <a:gd name="adj2" fmla="val 40872"/>
              </a:avLst>
            </a:prstGeom>
            <a:gradFill flip="none" rotWithShape="1">
              <a:gsLst>
                <a:gs pos="0">
                  <a:srgbClr val="00FF00">
                    <a:tint val="66000"/>
                    <a:satMod val="160000"/>
                  </a:srgbClr>
                </a:gs>
                <a:gs pos="50000">
                  <a:srgbClr val="00FF00">
                    <a:tint val="44500"/>
                    <a:satMod val="160000"/>
                  </a:srgbClr>
                </a:gs>
                <a:gs pos="100000">
                  <a:srgbClr val="00FF00">
                    <a:tint val="23500"/>
                    <a:satMod val="16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mbria Math" panose="02040503050406030204" pitchFamily="18" charset="0"/>
                <a:ea typeface="Cambria Math" panose="02040503050406030204" pitchFamily="18" charset="0"/>
              </a:endParaRPr>
            </a:p>
          </p:txBody>
        </p:sp>
        <p:sp>
          <p:nvSpPr>
            <p:cNvPr id="166" name="Rectangle 165"/>
            <p:cNvSpPr/>
            <p:nvPr/>
          </p:nvSpPr>
          <p:spPr>
            <a:xfrm>
              <a:off x="6318935" y="1221790"/>
              <a:ext cx="2106998" cy="1045145"/>
            </a:xfrm>
            <a:prstGeom prst="rect">
              <a:avLst/>
            </a:prstGeom>
          </p:spPr>
          <p:txBody>
            <a:bodyPr wrap="square">
              <a:spAutoFit/>
            </a:bodyPr>
            <a:lstStyle/>
            <a:p>
              <a:pPr algn="ctr"/>
              <a:r>
                <a:rPr lang="en-US" sz="1600" b="1" dirty="0" smtClean="0">
                  <a:solidFill>
                    <a:srgbClr val="002060"/>
                  </a:solidFill>
                  <a:latin typeface="Cambria Math" panose="02040503050406030204" pitchFamily="18" charset="0"/>
                  <a:ea typeface="Cambria Math" panose="02040503050406030204" pitchFamily="18" charset="0"/>
                </a:rPr>
                <a:t>How do we do that?</a:t>
              </a:r>
            </a:p>
          </p:txBody>
        </p:sp>
      </p:grpSp>
      <p:grpSp>
        <p:nvGrpSpPr>
          <p:cNvPr id="167" name="Group 166"/>
          <p:cNvGrpSpPr/>
          <p:nvPr/>
        </p:nvGrpSpPr>
        <p:grpSpPr>
          <a:xfrm>
            <a:off x="3675635" y="470019"/>
            <a:ext cx="2116275" cy="1264424"/>
            <a:chOff x="6150886" y="694968"/>
            <a:chExt cx="2418918" cy="2104297"/>
          </a:xfrm>
        </p:grpSpPr>
        <p:sp>
          <p:nvSpPr>
            <p:cNvPr id="168" name="Cloud Callout 167"/>
            <p:cNvSpPr/>
            <p:nvPr/>
          </p:nvSpPr>
          <p:spPr>
            <a:xfrm>
              <a:off x="6150886" y="694968"/>
              <a:ext cx="2418918" cy="2104297"/>
            </a:xfrm>
            <a:prstGeom prst="cloudCallout">
              <a:avLst>
                <a:gd name="adj1" fmla="val -73629"/>
                <a:gd name="adj2" fmla="val 40872"/>
              </a:avLst>
            </a:prstGeom>
            <a:gradFill flip="none" rotWithShape="1">
              <a:gsLst>
                <a:gs pos="0">
                  <a:srgbClr val="FF6600">
                    <a:tint val="66000"/>
                    <a:satMod val="160000"/>
                  </a:srgbClr>
                </a:gs>
                <a:gs pos="50000">
                  <a:srgbClr val="FF6600">
                    <a:tint val="44500"/>
                    <a:satMod val="160000"/>
                  </a:srgbClr>
                </a:gs>
                <a:gs pos="100000">
                  <a:srgbClr val="FF6600">
                    <a:tint val="23500"/>
                    <a:satMod val="16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mbria Math" panose="02040503050406030204" pitchFamily="18" charset="0"/>
                <a:ea typeface="Cambria Math" panose="02040503050406030204" pitchFamily="18" charset="0"/>
              </a:endParaRPr>
            </a:p>
          </p:txBody>
        </p:sp>
        <p:sp>
          <p:nvSpPr>
            <p:cNvPr id="169" name="Rectangle 168"/>
            <p:cNvSpPr/>
            <p:nvPr/>
          </p:nvSpPr>
          <p:spPr>
            <a:xfrm>
              <a:off x="6318936" y="1221789"/>
              <a:ext cx="2106998" cy="972302"/>
            </a:xfrm>
            <a:prstGeom prst="rect">
              <a:avLst/>
            </a:prstGeom>
          </p:spPr>
          <p:txBody>
            <a:bodyPr wrap="square">
              <a:spAutoFit/>
            </a:bodyPr>
            <a:lstStyle/>
            <a:p>
              <a:pPr algn="ctr"/>
              <a:r>
                <a:rPr lang="en-US" sz="1600" b="1" dirty="0" smtClean="0">
                  <a:solidFill>
                    <a:srgbClr val="002060"/>
                  </a:solidFill>
                  <a:latin typeface="Cambria Math" panose="02040503050406030204" pitchFamily="18" charset="0"/>
                  <a:ea typeface="Cambria Math" panose="02040503050406030204" pitchFamily="18" charset="0"/>
                </a:rPr>
                <a:t>By cross multiplication</a:t>
              </a:r>
            </a:p>
          </p:txBody>
        </p:sp>
      </p:grpSp>
      <p:grpSp>
        <p:nvGrpSpPr>
          <p:cNvPr id="172" name="Group 171"/>
          <p:cNvGrpSpPr/>
          <p:nvPr/>
        </p:nvGrpSpPr>
        <p:grpSpPr>
          <a:xfrm>
            <a:off x="4045255" y="720925"/>
            <a:ext cx="2276038" cy="1098374"/>
            <a:chOff x="6153136" y="3103023"/>
            <a:chExt cx="1629599" cy="1026074"/>
          </a:xfrm>
        </p:grpSpPr>
        <p:sp>
          <p:nvSpPr>
            <p:cNvPr id="173" name="Cloud Callout 172"/>
            <p:cNvSpPr/>
            <p:nvPr/>
          </p:nvSpPr>
          <p:spPr>
            <a:xfrm>
              <a:off x="6172079" y="3103023"/>
              <a:ext cx="1509329" cy="1026074"/>
            </a:xfrm>
            <a:prstGeom prst="cloudCallout">
              <a:avLst>
                <a:gd name="adj1" fmla="val -68775"/>
                <a:gd name="adj2" fmla="val 37403"/>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mbria Math" panose="02040503050406030204" pitchFamily="18" charset="0"/>
                <a:ea typeface="Cambria Math" panose="02040503050406030204" pitchFamily="18" charset="0"/>
              </a:endParaRPr>
            </a:p>
          </p:txBody>
        </p:sp>
        <p:sp>
          <p:nvSpPr>
            <p:cNvPr id="174" name="Rectangle 173"/>
            <p:cNvSpPr/>
            <p:nvPr/>
          </p:nvSpPr>
          <p:spPr>
            <a:xfrm>
              <a:off x="6153136" y="3317472"/>
              <a:ext cx="1629599" cy="546283"/>
            </a:xfrm>
            <a:prstGeom prst="rect">
              <a:avLst/>
            </a:prstGeom>
          </p:spPr>
          <p:txBody>
            <a:bodyPr wrap="square">
              <a:spAutoFit/>
            </a:bodyPr>
            <a:lstStyle/>
            <a:p>
              <a:pPr algn="ctr"/>
              <a:r>
                <a:rPr lang="en-US" sz="1600" b="1" dirty="0" smtClean="0">
                  <a:solidFill>
                    <a:srgbClr val="002060"/>
                  </a:solidFill>
                  <a:latin typeface="Cambria Math" panose="02040503050406030204" pitchFamily="18" charset="0"/>
                  <a:ea typeface="Cambria Math" panose="02040503050406030204" pitchFamily="18" charset="0"/>
                </a:rPr>
                <a:t>We will open the brackets.</a:t>
              </a:r>
              <a:endParaRPr lang="en-US" sz="1600" b="1" dirty="0">
                <a:solidFill>
                  <a:srgbClr val="002060"/>
                </a:solidFill>
                <a:latin typeface="Cambria Math" panose="02040503050406030204" pitchFamily="18" charset="0"/>
                <a:ea typeface="Cambria Math" panose="02040503050406030204" pitchFamily="18" charset="0"/>
              </a:endParaRPr>
            </a:p>
          </p:txBody>
        </p:sp>
      </p:grpSp>
      <p:sp>
        <p:nvSpPr>
          <p:cNvPr id="175" name="Cloud Callout 174"/>
          <p:cNvSpPr/>
          <p:nvPr/>
        </p:nvSpPr>
        <p:spPr>
          <a:xfrm>
            <a:off x="4182121" y="655716"/>
            <a:ext cx="2204132" cy="1189709"/>
          </a:xfrm>
          <a:prstGeom prst="cloudCallout">
            <a:avLst>
              <a:gd name="adj1" fmla="val -73629"/>
              <a:gd name="adj2" fmla="val 40872"/>
            </a:avLst>
          </a:prstGeom>
          <a:gradFill flip="none" rotWithShape="1">
            <a:gsLst>
              <a:gs pos="0">
                <a:srgbClr val="FF66CC">
                  <a:tint val="66000"/>
                  <a:satMod val="160000"/>
                </a:srgbClr>
              </a:gs>
              <a:gs pos="50000">
                <a:srgbClr val="FF66CC">
                  <a:tint val="44500"/>
                  <a:satMod val="160000"/>
                </a:srgbClr>
              </a:gs>
              <a:gs pos="100000">
                <a:srgbClr val="FF66CC">
                  <a:tint val="23500"/>
                  <a:satMod val="160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mbria Math" panose="02040503050406030204" pitchFamily="18" charset="0"/>
              <a:ea typeface="Cambria Math" panose="02040503050406030204" pitchFamily="18" charset="0"/>
            </a:endParaRPr>
          </a:p>
        </p:txBody>
      </p:sp>
      <p:sp>
        <p:nvSpPr>
          <p:cNvPr id="176" name="Rectangle 175"/>
          <p:cNvSpPr/>
          <p:nvPr/>
        </p:nvSpPr>
        <p:spPr>
          <a:xfrm>
            <a:off x="4247930" y="957745"/>
            <a:ext cx="2107000" cy="584775"/>
          </a:xfrm>
          <a:prstGeom prst="rect">
            <a:avLst/>
          </a:prstGeom>
        </p:spPr>
        <p:txBody>
          <a:bodyPr wrap="square">
            <a:spAutoFit/>
          </a:bodyPr>
          <a:lstStyle/>
          <a:p>
            <a:pPr algn="ctr"/>
            <a:r>
              <a:rPr lang="en-US" sz="1600" b="1" dirty="0" smtClean="0">
                <a:solidFill>
                  <a:srgbClr val="002060"/>
                </a:solidFill>
                <a:latin typeface="Cambria Math" panose="02040503050406030204" pitchFamily="18" charset="0"/>
                <a:ea typeface="Cambria Math" panose="02040503050406030204" pitchFamily="18" charset="0"/>
              </a:rPr>
              <a:t>15 will be multiplied </a:t>
            </a:r>
          </a:p>
          <a:p>
            <a:pPr algn="ctr"/>
            <a:r>
              <a:rPr lang="en-US" sz="1600" b="1" dirty="0" smtClean="0">
                <a:solidFill>
                  <a:srgbClr val="002060"/>
                </a:solidFill>
                <a:latin typeface="Cambria Math" panose="02040503050406030204" pitchFamily="18" charset="0"/>
                <a:ea typeface="Cambria Math" panose="02040503050406030204" pitchFamily="18" charset="0"/>
              </a:rPr>
              <a:t>    by  7.                 </a:t>
            </a:r>
          </a:p>
        </p:txBody>
      </p:sp>
      <p:sp>
        <p:nvSpPr>
          <p:cNvPr id="177" name="Rectangle 176"/>
          <p:cNvSpPr/>
          <p:nvPr/>
        </p:nvSpPr>
        <p:spPr>
          <a:xfrm>
            <a:off x="4250678" y="957744"/>
            <a:ext cx="2107000" cy="584775"/>
          </a:xfrm>
          <a:prstGeom prst="rect">
            <a:avLst/>
          </a:prstGeom>
        </p:spPr>
        <p:txBody>
          <a:bodyPr wrap="square">
            <a:spAutoFit/>
          </a:bodyPr>
          <a:lstStyle/>
          <a:p>
            <a:pPr algn="ctr"/>
            <a:r>
              <a:rPr lang="en-US" sz="1600" b="1" dirty="0" smtClean="0">
                <a:solidFill>
                  <a:srgbClr val="002060"/>
                </a:solidFill>
                <a:latin typeface="Cambria Math" panose="02040503050406030204" pitchFamily="18" charset="0"/>
                <a:ea typeface="Cambria Math" panose="02040503050406030204" pitchFamily="18" charset="0"/>
              </a:rPr>
              <a:t>15 will be multiplied </a:t>
            </a:r>
          </a:p>
          <a:p>
            <a:pPr algn="ctr"/>
            <a:r>
              <a:rPr lang="en-US" sz="1600" b="1" dirty="0" smtClean="0">
                <a:solidFill>
                  <a:srgbClr val="002060"/>
                </a:solidFill>
                <a:latin typeface="Cambria Math" panose="02040503050406030204" pitchFamily="18" charset="0"/>
                <a:ea typeface="Cambria Math" panose="02040503050406030204" pitchFamily="18" charset="0"/>
              </a:rPr>
              <a:t>    by  6</a:t>
            </a:r>
            <a:r>
              <a:rPr lang="en-US" sz="1600" b="1" i="1" dirty="0" smtClean="0">
                <a:solidFill>
                  <a:srgbClr val="002060"/>
                </a:solidFill>
                <a:latin typeface="Bookman Old Style" panose="02050604050505020204" pitchFamily="18" charset="0"/>
                <a:ea typeface="Cambria Math" panose="02040503050406030204" pitchFamily="18" charset="0"/>
              </a:rPr>
              <a:t>x</a:t>
            </a:r>
            <a:r>
              <a:rPr lang="en-US" sz="1600" b="1" dirty="0" smtClean="0">
                <a:solidFill>
                  <a:srgbClr val="002060"/>
                </a:solidFill>
                <a:latin typeface="Cambria Math" panose="02040503050406030204" pitchFamily="18" charset="0"/>
                <a:ea typeface="Cambria Math" panose="02040503050406030204" pitchFamily="18" charset="0"/>
              </a:rPr>
              <a:t>.                 </a:t>
            </a:r>
          </a:p>
        </p:txBody>
      </p:sp>
      <p:sp>
        <p:nvSpPr>
          <p:cNvPr id="178" name="Curved Down Arrow 177"/>
          <p:cNvSpPr/>
          <p:nvPr/>
        </p:nvSpPr>
        <p:spPr>
          <a:xfrm rot="10800000" flipH="1" flipV="1">
            <a:off x="2899048" y="1762149"/>
            <a:ext cx="491873" cy="136029"/>
          </a:xfrm>
          <a:prstGeom prst="curvedDownArrow">
            <a:avLst/>
          </a:prstGeom>
          <a:solidFill>
            <a:srgbClr val="FFFF00"/>
          </a:solid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black"/>
              </a:solidFill>
              <a:latin typeface="Bookman Old Style" panose="02050604050505020204" pitchFamily="18" charset="0"/>
            </a:endParaRPr>
          </a:p>
        </p:txBody>
      </p:sp>
      <p:sp>
        <p:nvSpPr>
          <p:cNvPr id="179" name="Curved Down Arrow 178"/>
          <p:cNvSpPr/>
          <p:nvPr/>
        </p:nvSpPr>
        <p:spPr>
          <a:xfrm rot="10800000" flipH="1" flipV="1">
            <a:off x="2895048" y="1743099"/>
            <a:ext cx="958521" cy="149632"/>
          </a:xfrm>
          <a:prstGeom prst="curvedDownArrow">
            <a:avLst/>
          </a:prstGeom>
          <a:solidFill>
            <a:srgbClr val="FFFF00"/>
          </a:solid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black"/>
              </a:solidFill>
              <a:latin typeface="Bookman Old Style" panose="02050604050505020204" pitchFamily="18" charset="0"/>
            </a:endParaRPr>
          </a:p>
        </p:txBody>
      </p:sp>
      <p:sp>
        <p:nvSpPr>
          <p:cNvPr id="180" name="TextBox 179"/>
          <p:cNvSpPr txBox="1"/>
          <p:nvPr/>
        </p:nvSpPr>
        <p:spPr>
          <a:xfrm>
            <a:off x="824787" y="4492247"/>
            <a:ext cx="369726"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sym typeface="Symbol"/>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grpSp>
        <p:nvGrpSpPr>
          <p:cNvPr id="181" name="Group 180"/>
          <p:cNvGrpSpPr/>
          <p:nvPr/>
        </p:nvGrpSpPr>
        <p:grpSpPr>
          <a:xfrm>
            <a:off x="1209130" y="4299456"/>
            <a:ext cx="3667670" cy="627845"/>
            <a:chOff x="1100132" y="3878160"/>
            <a:chExt cx="3667670" cy="759691"/>
          </a:xfrm>
        </p:grpSpPr>
        <p:sp>
          <p:nvSpPr>
            <p:cNvPr id="182" name="TextBox 181"/>
            <p:cNvSpPr txBox="1"/>
            <p:nvPr/>
          </p:nvSpPr>
          <p:spPr>
            <a:xfrm>
              <a:off x="1100132" y="3975974"/>
              <a:ext cx="3667670" cy="493976"/>
            </a:xfrm>
            <a:prstGeom prst="roundRect">
              <a:avLst/>
            </a:prstGeom>
            <a:noFill/>
            <a:ln w="19050">
              <a:solidFill>
                <a:schemeClr val="accent3">
                  <a:lumMod val="50000"/>
                </a:schemeClr>
              </a:solidFill>
            </a:ln>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The solution of the equation is</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grpSp>
          <p:nvGrpSpPr>
            <p:cNvPr id="183" name="Group 182"/>
            <p:cNvGrpSpPr/>
            <p:nvPr/>
          </p:nvGrpSpPr>
          <p:grpSpPr>
            <a:xfrm>
              <a:off x="4167727" y="3878160"/>
              <a:ext cx="480671" cy="759691"/>
              <a:chOff x="2537723" y="3320391"/>
              <a:chExt cx="480671" cy="759691"/>
            </a:xfrm>
          </p:grpSpPr>
          <p:sp>
            <p:nvSpPr>
              <p:cNvPr id="184" name="TextBox 183"/>
              <p:cNvSpPr txBox="1"/>
              <p:nvPr/>
            </p:nvSpPr>
            <p:spPr>
              <a:xfrm>
                <a:off x="2556772" y="3633191"/>
                <a:ext cx="457285" cy="446891"/>
              </a:xfrm>
              <a:prstGeom prst="rect">
                <a:avLst/>
              </a:prstGeom>
              <a:noFill/>
            </p:spPr>
            <p:txBody>
              <a:bodyPr wrap="square" rtlCol="0">
                <a:spAutoFit/>
              </a:bodyPr>
              <a:lstStyle/>
              <a:p>
                <a:pPr algn="ctr"/>
                <a:r>
                  <a:rPr lang="en-US" dirty="0" smtClean="0">
                    <a:solidFill>
                      <a:prstClr val="black"/>
                    </a:solidFill>
                    <a:latin typeface="Cambria Math" panose="02040503050406030204" pitchFamily="18" charset="0"/>
                    <a:ea typeface="Cambria Math" panose="02040503050406030204" pitchFamily="18" charset="0"/>
                    <a:cs typeface="Arial" pitchFamily="34" charset="0"/>
                  </a:rPr>
                  <a:t>33</a:t>
                </a:r>
              </a:p>
            </p:txBody>
          </p:sp>
          <p:sp>
            <p:nvSpPr>
              <p:cNvPr id="185" name="TextBox 184"/>
              <p:cNvSpPr txBox="1"/>
              <p:nvPr/>
            </p:nvSpPr>
            <p:spPr>
              <a:xfrm>
                <a:off x="2537723" y="3320391"/>
                <a:ext cx="480671" cy="446890"/>
              </a:xfrm>
              <a:prstGeom prst="rect">
                <a:avLst/>
              </a:prstGeom>
              <a:noFill/>
            </p:spPr>
            <p:txBody>
              <a:bodyPr wrap="square" rtlCol="0">
                <a:spAutoFit/>
              </a:bodyPr>
              <a:lstStyle/>
              <a:p>
                <a:pPr algn="ctr"/>
                <a:r>
                  <a:rPr lang="en-US" dirty="0" smtClean="0">
                    <a:solidFill>
                      <a:prstClr val="black"/>
                    </a:solidFill>
                    <a:latin typeface="Cambria Math" panose="02040503050406030204" pitchFamily="18" charset="0"/>
                    <a:ea typeface="Cambria Math" panose="02040503050406030204" pitchFamily="18" charset="0"/>
                    <a:cs typeface="Arial" pitchFamily="34" charset="0"/>
                  </a:rPr>
                  <a:t>35</a:t>
                </a:r>
              </a:p>
            </p:txBody>
          </p:sp>
          <p:cxnSp>
            <p:nvCxnSpPr>
              <p:cNvPr id="186" name="Straight Connector 185"/>
              <p:cNvCxnSpPr/>
              <p:nvPr/>
            </p:nvCxnSpPr>
            <p:spPr>
              <a:xfrm>
                <a:off x="2627869" y="3671291"/>
                <a:ext cx="31600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pic>
        <p:nvPicPr>
          <p:cNvPr id="187" name="Picture 8" descr="https://encrypted-tbn3.gstatic.com/images?q=tbn:ANd9GcQF2WyE-ichznlNBDGYVxMKykT8win86D7t7PDmHdDnARm7Zpa1da6hfg">
            <a:hlinkClick r:id="rId3"/>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0" b="100000" l="0" r="100000"/>
                    </a14:imgEffect>
                  </a14:imgLayer>
                </a14:imgProps>
              </a:ext>
              <a:ext uri="{28A0092B-C50C-407E-A947-70E740481C1C}">
                <a14:useLocalDpi xmlns:a14="http://schemas.microsoft.com/office/drawing/2010/main" val="0"/>
              </a:ext>
            </a:extLst>
          </a:blip>
          <a:srcRect/>
          <a:stretch>
            <a:fillRect/>
          </a:stretch>
        </p:blipFill>
        <p:spPr bwMode="auto">
          <a:xfrm>
            <a:off x="4542379" y="3864892"/>
            <a:ext cx="937599" cy="12384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4647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55"/>
                                        </p:tgtEl>
                                        <p:attrNameLst>
                                          <p:attrName>style.visibility</p:attrName>
                                        </p:attrNameLst>
                                      </p:cBhvr>
                                      <p:to>
                                        <p:strVal val="visible"/>
                                      </p:to>
                                    </p:set>
                                    <p:animEffect transition="in" filter="fade">
                                      <p:cBhvr>
                                        <p:cTn id="31" dur="500"/>
                                        <p:tgtEl>
                                          <p:spTgt spid="155"/>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xit" presetSubtype="0" fill="hold" nodeType="clickEffect">
                                  <p:stCondLst>
                                    <p:cond delay="0"/>
                                  </p:stCondLst>
                                  <p:childTnLst>
                                    <p:set>
                                      <p:cBhvr>
                                        <p:cTn id="35" dur="1" fill="hold">
                                          <p:stCondLst>
                                            <p:cond delay="0"/>
                                          </p:stCondLst>
                                        </p:cTn>
                                        <p:tgtEl>
                                          <p:spTgt spid="155"/>
                                        </p:tgtEl>
                                        <p:attrNameLst>
                                          <p:attrName>style.visibility</p:attrName>
                                        </p:attrNameLst>
                                      </p:cBhvr>
                                      <p:to>
                                        <p:strVal val="hidden"/>
                                      </p:to>
                                    </p:se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158"/>
                                        </p:tgtEl>
                                        <p:attrNameLst>
                                          <p:attrName>style.visibility</p:attrName>
                                        </p:attrNameLst>
                                      </p:cBhvr>
                                      <p:to>
                                        <p:strVal val="visible"/>
                                      </p:to>
                                    </p:set>
                                    <p:animEffect transition="in" filter="fade">
                                      <p:cBhvr>
                                        <p:cTn id="40" dur="500"/>
                                        <p:tgtEl>
                                          <p:spTgt spid="158"/>
                                        </p:tgtEl>
                                      </p:cBhvr>
                                    </p:animEffect>
                                  </p:childTnLst>
                                </p:cTn>
                              </p:par>
                            </p:childTnLst>
                          </p:cTn>
                        </p:par>
                      </p:childTnLst>
                    </p:cTn>
                  </p:par>
                  <p:par>
                    <p:cTn id="41" fill="hold">
                      <p:stCondLst>
                        <p:cond delay="indefinite"/>
                      </p:stCondLst>
                      <p:childTnLst>
                        <p:par>
                          <p:cTn id="42" fill="hold">
                            <p:stCondLst>
                              <p:cond delay="0"/>
                            </p:stCondLst>
                            <p:childTnLst>
                              <p:par>
                                <p:cTn id="43" presetID="1" presetClass="exit" presetSubtype="0" fill="hold" nodeType="clickEffect">
                                  <p:stCondLst>
                                    <p:cond delay="0"/>
                                  </p:stCondLst>
                                  <p:childTnLst>
                                    <p:set>
                                      <p:cBhvr>
                                        <p:cTn id="44" dur="1" fill="hold">
                                          <p:stCondLst>
                                            <p:cond delay="0"/>
                                          </p:stCondLst>
                                        </p:cTn>
                                        <p:tgtEl>
                                          <p:spTgt spid="158"/>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161"/>
                                        </p:tgtEl>
                                        <p:attrNameLst>
                                          <p:attrName>style.visibility</p:attrName>
                                        </p:attrNameLst>
                                      </p:cBhvr>
                                      <p:to>
                                        <p:strVal val="visible"/>
                                      </p:to>
                                    </p:set>
                                    <p:animEffect transition="in" filter="fade">
                                      <p:cBhvr>
                                        <p:cTn id="49" dur="500"/>
                                        <p:tgtEl>
                                          <p:spTgt spid="161"/>
                                        </p:tgtEl>
                                      </p:cBhvr>
                                    </p:animEffect>
                                  </p:childTnLst>
                                </p:cTn>
                              </p:par>
                            </p:childTnLst>
                          </p:cTn>
                        </p:par>
                      </p:childTnLst>
                    </p:cTn>
                  </p:par>
                  <p:par>
                    <p:cTn id="50" fill="hold">
                      <p:stCondLst>
                        <p:cond delay="indefinite"/>
                      </p:stCondLst>
                      <p:childTnLst>
                        <p:par>
                          <p:cTn id="51" fill="hold">
                            <p:stCondLst>
                              <p:cond delay="0"/>
                            </p:stCondLst>
                            <p:childTnLst>
                              <p:par>
                                <p:cTn id="52" presetID="1" presetClass="exit" presetSubtype="0" fill="hold" nodeType="clickEffect">
                                  <p:stCondLst>
                                    <p:cond delay="0"/>
                                  </p:stCondLst>
                                  <p:childTnLst>
                                    <p:set>
                                      <p:cBhvr>
                                        <p:cTn id="53" dur="1" fill="hold">
                                          <p:stCondLst>
                                            <p:cond delay="0"/>
                                          </p:stCondLst>
                                        </p:cTn>
                                        <p:tgtEl>
                                          <p:spTgt spid="161"/>
                                        </p:tgtEl>
                                        <p:attrNameLst>
                                          <p:attrName>style.visibility</p:attrName>
                                        </p:attrNameLst>
                                      </p:cBhvr>
                                      <p:to>
                                        <p:strVal val="hidden"/>
                                      </p:to>
                                    </p:se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164"/>
                                        </p:tgtEl>
                                        <p:attrNameLst>
                                          <p:attrName>style.visibility</p:attrName>
                                        </p:attrNameLst>
                                      </p:cBhvr>
                                      <p:to>
                                        <p:strVal val="visible"/>
                                      </p:to>
                                    </p:set>
                                    <p:animEffect transition="in" filter="fade">
                                      <p:cBhvr>
                                        <p:cTn id="58" dur="500"/>
                                        <p:tgtEl>
                                          <p:spTgt spid="164"/>
                                        </p:tgtEl>
                                      </p:cBhvr>
                                    </p:animEffect>
                                  </p:childTnLst>
                                </p:cTn>
                              </p:par>
                            </p:childTnLst>
                          </p:cTn>
                        </p:par>
                      </p:childTnLst>
                    </p:cTn>
                  </p:par>
                  <p:par>
                    <p:cTn id="59" fill="hold">
                      <p:stCondLst>
                        <p:cond delay="indefinite"/>
                      </p:stCondLst>
                      <p:childTnLst>
                        <p:par>
                          <p:cTn id="60" fill="hold">
                            <p:stCondLst>
                              <p:cond delay="0"/>
                            </p:stCondLst>
                            <p:childTnLst>
                              <p:par>
                                <p:cTn id="61" presetID="1" presetClass="exit" presetSubtype="0" fill="hold" nodeType="clickEffect">
                                  <p:stCondLst>
                                    <p:cond delay="0"/>
                                  </p:stCondLst>
                                  <p:childTnLst>
                                    <p:set>
                                      <p:cBhvr>
                                        <p:cTn id="62" dur="1" fill="hold">
                                          <p:stCondLst>
                                            <p:cond delay="0"/>
                                          </p:stCondLst>
                                        </p:cTn>
                                        <p:tgtEl>
                                          <p:spTgt spid="164"/>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167"/>
                                        </p:tgtEl>
                                        <p:attrNameLst>
                                          <p:attrName>style.visibility</p:attrName>
                                        </p:attrNameLst>
                                      </p:cBhvr>
                                      <p:to>
                                        <p:strVal val="visible"/>
                                      </p:to>
                                    </p:set>
                                    <p:animEffect transition="in" filter="fade">
                                      <p:cBhvr>
                                        <p:cTn id="67" dur="500"/>
                                        <p:tgtEl>
                                          <p:spTgt spid="167"/>
                                        </p:tgtEl>
                                      </p:cBhvr>
                                    </p:animEffect>
                                  </p:childTnLst>
                                </p:cTn>
                              </p:par>
                            </p:childTnLst>
                          </p:cTn>
                        </p:par>
                      </p:childTnLst>
                    </p:cTn>
                  </p:par>
                  <p:par>
                    <p:cTn id="68" fill="hold">
                      <p:stCondLst>
                        <p:cond delay="indefinite"/>
                      </p:stCondLst>
                      <p:childTnLst>
                        <p:par>
                          <p:cTn id="69" fill="hold">
                            <p:stCondLst>
                              <p:cond delay="0"/>
                            </p:stCondLst>
                            <p:childTnLst>
                              <p:par>
                                <p:cTn id="70" presetID="1" presetClass="exit" presetSubtype="0" fill="hold" nodeType="clickEffect">
                                  <p:stCondLst>
                                    <p:cond delay="0"/>
                                  </p:stCondLst>
                                  <p:childTnLst>
                                    <p:set>
                                      <p:cBhvr>
                                        <p:cTn id="71" dur="1" fill="hold">
                                          <p:stCondLst>
                                            <p:cond delay="0"/>
                                          </p:stCondLst>
                                        </p:cTn>
                                        <p:tgtEl>
                                          <p:spTgt spid="167"/>
                                        </p:tgtEl>
                                        <p:attrNameLst>
                                          <p:attrName>style.visibility</p:attrName>
                                        </p:attrNameLst>
                                      </p:cBhvr>
                                      <p:to>
                                        <p:strVal val="hidden"/>
                                      </p:to>
                                    </p:set>
                                  </p:childTnLst>
                                </p:cTn>
                              </p:par>
                            </p:childTnLst>
                          </p:cTn>
                        </p:par>
                      </p:childTnLst>
                    </p:cTn>
                  </p:par>
                  <p:par>
                    <p:cTn id="72" fill="hold">
                      <p:stCondLst>
                        <p:cond delay="indefinite"/>
                      </p:stCondLst>
                      <p:childTnLst>
                        <p:par>
                          <p:cTn id="73" fill="hold">
                            <p:stCondLst>
                              <p:cond delay="0"/>
                            </p:stCondLst>
                            <p:childTnLst>
                              <p:par>
                                <p:cTn id="74" presetID="1" presetClass="entr" presetSubtype="0" fill="hold" grpId="0" nodeType="clickEffect">
                                  <p:stCondLst>
                                    <p:cond delay="0"/>
                                  </p:stCondLst>
                                  <p:childTnLst>
                                    <p:set>
                                      <p:cBhvr>
                                        <p:cTn id="75" dur="1" fill="hold">
                                          <p:stCondLst>
                                            <p:cond delay="0"/>
                                          </p:stCondLst>
                                        </p:cTn>
                                        <p:tgtEl>
                                          <p:spTgt spid="138"/>
                                        </p:tgtEl>
                                        <p:attrNameLst>
                                          <p:attrName>style.visibility</p:attrName>
                                        </p:attrNameLst>
                                      </p:cBhvr>
                                      <p:to>
                                        <p:strVal val="visible"/>
                                      </p:to>
                                    </p:set>
                                  </p:childTnLst>
                                </p:cTn>
                              </p:par>
                            </p:childTnLst>
                          </p:cTn>
                        </p:par>
                      </p:childTnLst>
                    </p:cTn>
                  </p:par>
                  <p:par>
                    <p:cTn id="76" fill="hold">
                      <p:stCondLst>
                        <p:cond delay="indefinite"/>
                      </p:stCondLst>
                      <p:childTnLst>
                        <p:par>
                          <p:cTn id="77" fill="hold">
                            <p:stCondLst>
                              <p:cond delay="0"/>
                            </p:stCondLst>
                            <p:childTnLst>
                              <p:par>
                                <p:cTn id="78" presetID="1" presetClass="entr" presetSubtype="0" fill="hold" grpId="0" nodeType="clickEffect">
                                  <p:stCondLst>
                                    <p:cond delay="0"/>
                                  </p:stCondLst>
                                  <p:childTnLst>
                                    <p:set>
                                      <p:cBhvr>
                                        <p:cTn id="79" dur="1" fill="hold">
                                          <p:stCondLst>
                                            <p:cond delay="0"/>
                                          </p:stCondLst>
                                        </p:cTn>
                                        <p:tgtEl>
                                          <p:spTgt spid="55"/>
                                        </p:tgtEl>
                                        <p:attrNameLst>
                                          <p:attrName>style.visibility</p:attrName>
                                        </p:attrNameLst>
                                      </p:cBhvr>
                                      <p:to>
                                        <p:strVal val="visible"/>
                                      </p:to>
                                    </p:set>
                                  </p:childTnLst>
                                </p:cTn>
                              </p:par>
                            </p:childTnLst>
                          </p:cTn>
                        </p:par>
                      </p:childTnLst>
                    </p:cTn>
                  </p:par>
                  <p:par>
                    <p:cTn id="80" fill="hold">
                      <p:stCondLst>
                        <p:cond delay="indefinite"/>
                      </p:stCondLst>
                      <p:childTnLst>
                        <p:par>
                          <p:cTn id="81" fill="hold">
                            <p:stCondLst>
                              <p:cond delay="0"/>
                            </p:stCondLst>
                            <p:childTnLst>
                              <p:par>
                                <p:cTn id="82" presetID="1" presetClass="entr" presetSubtype="0" fill="hold" grpId="0" nodeType="clickEffect">
                                  <p:stCondLst>
                                    <p:cond delay="0"/>
                                  </p:stCondLst>
                                  <p:childTnLst>
                                    <p:set>
                                      <p:cBhvr>
                                        <p:cTn id="83" dur="1" fill="hold">
                                          <p:stCondLst>
                                            <p:cond delay="0"/>
                                          </p:stCondLst>
                                        </p:cTn>
                                        <p:tgtEl>
                                          <p:spTgt spid="56"/>
                                        </p:tgtEl>
                                        <p:attrNameLst>
                                          <p:attrName>style.visibility</p:attrName>
                                        </p:attrNameLst>
                                      </p:cBhvr>
                                      <p:to>
                                        <p:strVal val="visible"/>
                                      </p:to>
                                    </p:se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grpId="1" nodeType="clickEffect">
                                  <p:stCondLst>
                                    <p:cond delay="0"/>
                                  </p:stCondLst>
                                  <p:childTnLst>
                                    <p:set>
                                      <p:cBhvr>
                                        <p:cTn id="87" dur="1" fill="hold">
                                          <p:stCondLst>
                                            <p:cond delay="0"/>
                                          </p:stCondLst>
                                        </p:cTn>
                                        <p:tgtEl>
                                          <p:spTgt spid="48"/>
                                        </p:tgtEl>
                                        <p:attrNameLst>
                                          <p:attrName>style.visibility</p:attrName>
                                        </p:attrNameLst>
                                      </p:cBhvr>
                                      <p:to>
                                        <p:strVal val="visible"/>
                                      </p:to>
                                    </p:set>
                                    <p:animEffect transition="in" filter="fade">
                                      <p:cBhvr>
                                        <p:cTn id="88" dur="500"/>
                                        <p:tgtEl>
                                          <p:spTgt spid="48"/>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49"/>
                                        </p:tgtEl>
                                        <p:attrNameLst>
                                          <p:attrName>style.visibility</p:attrName>
                                        </p:attrNameLst>
                                      </p:cBhvr>
                                      <p:to>
                                        <p:strVal val="visible"/>
                                      </p:to>
                                    </p:set>
                                    <p:animEffect transition="in" filter="fade">
                                      <p:cBhvr>
                                        <p:cTn id="91" dur="500"/>
                                        <p:tgtEl>
                                          <p:spTgt spid="49"/>
                                        </p:tgtEl>
                                      </p:cBhvr>
                                    </p:animEffect>
                                  </p:childTnLst>
                                </p:cTn>
                              </p:par>
                            </p:childTnLst>
                          </p:cTn>
                        </p:par>
                      </p:childTnLst>
                    </p:cTn>
                  </p:par>
                  <p:par>
                    <p:cTn id="92" fill="hold">
                      <p:stCondLst>
                        <p:cond delay="indefinite"/>
                      </p:stCondLst>
                      <p:childTnLst>
                        <p:par>
                          <p:cTn id="93" fill="hold">
                            <p:stCondLst>
                              <p:cond delay="0"/>
                            </p:stCondLst>
                            <p:childTnLst>
                              <p:par>
                                <p:cTn id="94" presetID="1" presetClass="entr" presetSubtype="0" fill="hold" grpId="0" nodeType="clickEffect">
                                  <p:stCondLst>
                                    <p:cond delay="0"/>
                                  </p:stCondLst>
                                  <p:childTnLst>
                                    <p:set>
                                      <p:cBhvr>
                                        <p:cTn id="95" dur="1" fill="hold">
                                          <p:stCondLst>
                                            <p:cond delay="0"/>
                                          </p:stCondLst>
                                        </p:cTn>
                                        <p:tgtEl>
                                          <p:spTgt spid="170"/>
                                        </p:tgtEl>
                                        <p:attrNameLst>
                                          <p:attrName>style.visibility</p:attrName>
                                        </p:attrNameLst>
                                      </p:cBhvr>
                                      <p:to>
                                        <p:strVal val="visible"/>
                                      </p:to>
                                    </p:set>
                                  </p:childTnLst>
                                </p:cTn>
                              </p:par>
                              <p:par>
                                <p:cTn id="96" presetID="1" presetClass="entr" presetSubtype="0" fill="hold" grpId="0" nodeType="withEffect">
                                  <p:stCondLst>
                                    <p:cond delay="0"/>
                                  </p:stCondLst>
                                  <p:childTnLst>
                                    <p:set>
                                      <p:cBhvr>
                                        <p:cTn id="97" dur="1" fill="hold">
                                          <p:stCondLst>
                                            <p:cond delay="0"/>
                                          </p:stCondLst>
                                        </p:cTn>
                                        <p:tgtEl>
                                          <p:spTgt spid="171"/>
                                        </p:tgtEl>
                                        <p:attrNameLst>
                                          <p:attrName>style.visibility</p:attrName>
                                        </p:attrNameLst>
                                      </p:cBhvr>
                                      <p:to>
                                        <p:strVal val="visible"/>
                                      </p:to>
                                    </p:set>
                                  </p:childTnLst>
                                </p:cTn>
                              </p:par>
                            </p:childTnLst>
                          </p:cTn>
                        </p:par>
                      </p:childTnLst>
                    </p:cTn>
                  </p:par>
                  <p:par>
                    <p:cTn id="98" fill="hold">
                      <p:stCondLst>
                        <p:cond delay="indefinite"/>
                      </p:stCondLst>
                      <p:childTnLst>
                        <p:par>
                          <p:cTn id="99" fill="hold">
                            <p:stCondLst>
                              <p:cond delay="0"/>
                            </p:stCondLst>
                            <p:childTnLst>
                              <p:par>
                                <p:cTn id="100" presetID="1" presetClass="entr" presetSubtype="0" fill="hold" grpId="0" nodeType="clickEffect">
                                  <p:stCondLst>
                                    <p:cond delay="0"/>
                                  </p:stCondLst>
                                  <p:childTnLst>
                                    <p:set>
                                      <p:cBhvr>
                                        <p:cTn id="101" dur="1" fill="hold">
                                          <p:stCondLst>
                                            <p:cond delay="0"/>
                                          </p:stCondLst>
                                        </p:cTn>
                                        <p:tgtEl>
                                          <p:spTgt spid="57"/>
                                        </p:tgtEl>
                                        <p:attrNameLst>
                                          <p:attrName>style.visibility</p:attrName>
                                        </p:attrNameLst>
                                      </p:cBhvr>
                                      <p:to>
                                        <p:strVal val="visible"/>
                                      </p:to>
                                    </p:set>
                                  </p:childTnLst>
                                </p:cTn>
                              </p:par>
                            </p:childTnLst>
                          </p:cTn>
                        </p:par>
                      </p:childTnLst>
                    </p:cTn>
                  </p:par>
                  <p:par>
                    <p:cTn id="102" fill="hold">
                      <p:stCondLst>
                        <p:cond delay="indefinite"/>
                      </p:stCondLst>
                      <p:childTnLst>
                        <p:par>
                          <p:cTn id="103" fill="hold">
                            <p:stCondLst>
                              <p:cond delay="0"/>
                            </p:stCondLst>
                            <p:childTnLst>
                              <p:par>
                                <p:cTn id="104" presetID="1" presetClass="entr" presetSubtype="0" fill="hold" grpId="0" nodeType="clickEffect">
                                  <p:stCondLst>
                                    <p:cond delay="0"/>
                                  </p:stCondLst>
                                  <p:childTnLst>
                                    <p:set>
                                      <p:cBhvr>
                                        <p:cTn id="105" dur="1" fill="hold">
                                          <p:stCondLst>
                                            <p:cond delay="0"/>
                                          </p:stCondLst>
                                        </p:cTn>
                                        <p:tgtEl>
                                          <p:spTgt spid="58"/>
                                        </p:tgtEl>
                                        <p:attrNameLst>
                                          <p:attrName>style.visibility</p:attrName>
                                        </p:attrNameLst>
                                      </p:cBhvr>
                                      <p:to>
                                        <p:strVal val="visible"/>
                                      </p:to>
                                    </p:set>
                                  </p:childTnLst>
                                </p:cTn>
                              </p:par>
                            </p:childTnLst>
                          </p:cTn>
                        </p:par>
                      </p:childTnLst>
                    </p:cTn>
                  </p:par>
                  <p:par>
                    <p:cTn id="106" fill="hold">
                      <p:stCondLst>
                        <p:cond delay="indefinite"/>
                      </p:stCondLst>
                      <p:childTnLst>
                        <p:par>
                          <p:cTn id="107" fill="hold">
                            <p:stCondLst>
                              <p:cond delay="0"/>
                            </p:stCondLst>
                            <p:childTnLst>
                              <p:par>
                                <p:cTn id="108" presetID="1" presetClass="entr" presetSubtype="0" fill="hold" grpId="0" nodeType="clickEffect">
                                  <p:stCondLst>
                                    <p:cond delay="0"/>
                                  </p:stCondLst>
                                  <p:childTnLst>
                                    <p:set>
                                      <p:cBhvr>
                                        <p:cTn id="109" dur="1" fill="hold">
                                          <p:stCondLst>
                                            <p:cond delay="0"/>
                                          </p:stCondLst>
                                        </p:cTn>
                                        <p:tgtEl>
                                          <p:spTgt spid="62"/>
                                        </p:tgtEl>
                                        <p:attrNameLst>
                                          <p:attrName>style.visibility</p:attrName>
                                        </p:attrNameLst>
                                      </p:cBhvr>
                                      <p:to>
                                        <p:strVal val="visible"/>
                                      </p:to>
                                    </p:set>
                                  </p:childTnLst>
                                </p:cTn>
                              </p:par>
                            </p:childTnLst>
                          </p:cTn>
                        </p:par>
                      </p:childTnLst>
                    </p:cTn>
                  </p:par>
                  <p:par>
                    <p:cTn id="110" fill="hold">
                      <p:stCondLst>
                        <p:cond delay="indefinite"/>
                      </p:stCondLst>
                      <p:childTnLst>
                        <p:par>
                          <p:cTn id="111" fill="hold">
                            <p:stCondLst>
                              <p:cond delay="0"/>
                            </p:stCondLst>
                            <p:childTnLst>
                              <p:par>
                                <p:cTn id="112" presetID="1" presetClass="exit" presetSubtype="0" fill="hold" grpId="1" nodeType="clickEffect">
                                  <p:stCondLst>
                                    <p:cond delay="0"/>
                                  </p:stCondLst>
                                  <p:childTnLst>
                                    <p:set>
                                      <p:cBhvr>
                                        <p:cTn id="113" dur="1" fill="hold">
                                          <p:stCondLst>
                                            <p:cond delay="0"/>
                                          </p:stCondLst>
                                        </p:cTn>
                                        <p:tgtEl>
                                          <p:spTgt spid="49"/>
                                        </p:tgtEl>
                                        <p:attrNameLst>
                                          <p:attrName>style.visibility</p:attrName>
                                        </p:attrNameLst>
                                      </p:cBhvr>
                                      <p:to>
                                        <p:strVal val="hidden"/>
                                      </p:to>
                                    </p:set>
                                  </p:childTnLst>
                                </p:cTn>
                              </p:par>
                              <p:par>
                                <p:cTn id="114" presetID="1" presetClass="exit" presetSubtype="0" fill="hold" grpId="0" nodeType="withEffect">
                                  <p:stCondLst>
                                    <p:cond delay="0"/>
                                  </p:stCondLst>
                                  <p:childTnLst>
                                    <p:set>
                                      <p:cBhvr>
                                        <p:cTn id="115" dur="1" fill="hold">
                                          <p:stCondLst>
                                            <p:cond delay="0"/>
                                          </p:stCondLst>
                                        </p:cTn>
                                        <p:tgtEl>
                                          <p:spTgt spid="48"/>
                                        </p:tgtEl>
                                        <p:attrNameLst>
                                          <p:attrName>style.visibility</p:attrName>
                                        </p:attrNameLst>
                                      </p:cBhvr>
                                      <p:to>
                                        <p:strVal val="hidden"/>
                                      </p:to>
                                    </p:set>
                                  </p:childTnLst>
                                </p:cTn>
                              </p:par>
                              <p:par>
                                <p:cTn id="116" presetID="1" presetClass="exit" presetSubtype="0" fill="hold" grpId="1" nodeType="withEffect">
                                  <p:stCondLst>
                                    <p:cond delay="0"/>
                                  </p:stCondLst>
                                  <p:childTnLst>
                                    <p:set>
                                      <p:cBhvr>
                                        <p:cTn id="117" dur="1" fill="hold">
                                          <p:stCondLst>
                                            <p:cond delay="0"/>
                                          </p:stCondLst>
                                        </p:cTn>
                                        <p:tgtEl>
                                          <p:spTgt spid="170"/>
                                        </p:tgtEl>
                                        <p:attrNameLst>
                                          <p:attrName>style.visibility</p:attrName>
                                        </p:attrNameLst>
                                      </p:cBhvr>
                                      <p:to>
                                        <p:strVal val="hidden"/>
                                      </p:to>
                                    </p:set>
                                  </p:childTnLst>
                                </p:cTn>
                              </p:par>
                              <p:par>
                                <p:cTn id="118" presetID="1" presetClass="exit" presetSubtype="0" fill="hold" grpId="1" nodeType="withEffect">
                                  <p:stCondLst>
                                    <p:cond delay="0"/>
                                  </p:stCondLst>
                                  <p:childTnLst>
                                    <p:set>
                                      <p:cBhvr>
                                        <p:cTn id="119" dur="1" fill="hold">
                                          <p:stCondLst>
                                            <p:cond delay="0"/>
                                          </p:stCondLst>
                                        </p:cTn>
                                        <p:tgtEl>
                                          <p:spTgt spid="171"/>
                                        </p:tgtEl>
                                        <p:attrNameLst>
                                          <p:attrName>style.visibility</p:attrName>
                                        </p:attrNameLst>
                                      </p:cBhvr>
                                      <p:to>
                                        <p:strVal val="hidden"/>
                                      </p:to>
                                    </p:set>
                                  </p:childTnLst>
                                </p:cTn>
                              </p:par>
                            </p:childTnLst>
                          </p:cTn>
                        </p:par>
                      </p:childTnLst>
                    </p:cTn>
                  </p:par>
                  <p:par>
                    <p:cTn id="120" fill="hold">
                      <p:stCondLst>
                        <p:cond delay="indefinite"/>
                      </p:stCondLst>
                      <p:childTnLst>
                        <p:par>
                          <p:cTn id="121" fill="hold">
                            <p:stCondLst>
                              <p:cond delay="0"/>
                            </p:stCondLst>
                            <p:childTnLst>
                              <p:par>
                                <p:cTn id="122" presetID="1" presetClass="entr" presetSubtype="0" fill="hold" grpId="0" nodeType="clickEffect">
                                  <p:stCondLst>
                                    <p:cond delay="0"/>
                                  </p:stCondLst>
                                  <p:childTnLst>
                                    <p:set>
                                      <p:cBhvr>
                                        <p:cTn id="123" dur="1" fill="hold">
                                          <p:stCondLst>
                                            <p:cond delay="0"/>
                                          </p:stCondLst>
                                        </p:cTn>
                                        <p:tgtEl>
                                          <p:spTgt spid="139"/>
                                        </p:tgtEl>
                                        <p:attrNameLst>
                                          <p:attrName>style.visibility</p:attrName>
                                        </p:attrNameLst>
                                      </p:cBhvr>
                                      <p:to>
                                        <p:strVal val="visible"/>
                                      </p:to>
                                    </p:set>
                                  </p:childTnLst>
                                </p:cTn>
                              </p:par>
                            </p:childTnLst>
                          </p:cTn>
                        </p:par>
                      </p:childTnLst>
                    </p:cTn>
                  </p:par>
                  <p:par>
                    <p:cTn id="124" fill="hold">
                      <p:stCondLst>
                        <p:cond delay="indefinite"/>
                      </p:stCondLst>
                      <p:childTnLst>
                        <p:par>
                          <p:cTn id="125" fill="hold">
                            <p:stCondLst>
                              <p:cond delay="0"/>
                            </p:stCondLst>
                            <p:childTnLst>
                              <p:par>
                                <p:cTn id="126" presetID="1" presetClass="entr" presetSubtype="0" fill="hold" grpId="0" nodeType="clickEffect">
                                  <p:stCondLst>
                                    <p:cond delay="0"/>
                                  </p:stCondLst>
                                  <p:childTnLst>
                                    <p:set>
                                      <p:cBhvr>
                                        <p:cTn id="127" dur="1" fill="hold">
                                          <p:stCondLst>
                                            <p:cond delay="0"/>
                                          </p:stCondLst>
                                        </p:cTn>
                                        <p:tgtEl>
                                          <p:spTgt spid="66"/>
                                        </p:tgtEl>
                                        <p:attrNameLst>
                                          <p:attrName>style.visibility</p:attrName>
                                        </p:attrNameLst>
                                      </p:cBhvr>
                                      <p:to>
                                        <p:strVal val="visible"/>
                                      </p:to>
                                    </p:set>
                                  </p:childTnLst>
                                </p:cTn>
                              </p:par>
                            </p:childTnLst>
                          </p:cTn>
                        </p:par>
                      </p:childTnLst>
                    </p:cTn>
                  </p:par>
                  <p:par>
                    <p:cTn id="128" fill="hold">
                      <p:stCondLst>
                        <p:cond delay="indefinite"/>
                      </p:stCondLst>
                      <p:childTnLst>
                        <p:par>
                          <p:cTn id="129" fill="hold">
                            <p:stCondLst>
                              <p:cond delay="0"/>
                            </p:stCondLst>
                            <p:childTnLst>
                              <p:par>
                                <p:cTn id="130" presetID="1" presetClass="entr" presetSubtype="0" fill="hold" grpId="0" nodeType="clickEffect">
                                  <p:stCondLst>
                                    <p:cond delay="0"/>
                                  </p:stCondLst>
                                  <p:childTnLst>
                                    <p:set>
                                      <p:cBhvr>
                                        <p:cTn id="131" dur="1" fill="hold">
                                          <p:stCondLst>
                                            <p:cond delay="0"/>
                                          </p:stCondLst>
                                        </p:cTn>
                                        <p:tgtEl>
                                          <p:spTgt spid="67"/>
                                        </p:tgtEl>
                                        <p:attrNameLst>
                                          <p:attrName>style.visibility</p:attrName>
                                        </p:attrNameLst>
                                      </p:cBhvr>
                                      <p:to>
                                        <p:strVal val="visible"/>
                                      </p:to>
                                    </p:set>
                                  </p:childTnLst>
                                </p:cTn>
                              </p:par>
                            </p:childTnLst>
                          </p:cTn>
                        </p:par>
                      </p:childTnLst>
                    </p:cTn>
                  </p:par>
                  <p:par>
                    <p:cTn id="132" fill="hold">
                      <p:stCondLst>
                        <p:cond delay="indefinite"/>
                      </p:stCondLst>
                      <p:childTnLst>
                        <p:par>
                          <p:cTn id="133" fill="hold">
                            <p:stCondLst>
                              <p:cond delay="0"/>
                            </p:stCondLst>
                            <p:childTnLst>
                              <p:par>
                                <p:cTn id="134" presetID="10" presetClass="entr" presetSubtype="0" fill="hold" nodeType="clickEffect">
                                  <p:stCondLst>
                                    <p:cond delay="0"/>
                                  </p:stCondLst>
                                  <p:childTnLst>
                                    <p:set>
                                      <p:cBhvr>
                                        <p:cTn id="135" dur="1" fill="hold">
                                          <p:stCondLst>
                                            <p:cond delay="0"/>
                                          </p:stCondLst>
                                        </p:cTn>
                                        <p:tgtEl>
                                          <p:spTgt spid="172"/>
                                        </p:tgtEl>
                                        <p:attrNameLst>
                                          <p:attrName>style.visibility</p:attrName>
                                        </p:attrNameLst>
                                      </p:cBhvr>
                                      <p:to>
                                        <p:strVal val="visible"/>
                                      </p:to>
                                    </p:set>
                                    <p:animEffect transition="in" filter="fade">
                                      <p:cBhvr>
                                        <p:cTn id="136" dur="500"/>
                                        <p:tgtEl>
                                          <p:spTgt spid="172"/>
                                        </p:tgtEl>
                                      </p:cBhvr>
                                    </p:animEffect>
                                  </p:childTnLst>
                                </p:cTn>
                              </p:par>
                            </p:childTnLst>
                          </p:cTn>
                        </p:par>
                      </p:childTnLst>
                    </p:cTn>
                  </p:par>
                  <p:par>
                    <p:cTn id="137" fill="hold">
                      <p:stCondLst>
                        <p:cond delay="indefinite"/>
                      </p:stCondLst>
                      <p:childTnLst>
                        <p:par>
                          <p:cTn id="138" fill="hold">
                            <p:stCondLst>
                              <p:cond delay="0"/>
                            </p:stCondLst>
                            <p:childTnLst>
                              <p:par>
                                <p:cTn id="139" presetID="1" presetClass="exit" presetSubtype="0" fill="hold" nodeType="clickEffect">
                                  <p:stCondLst>
                                    <p:cond delay="0"/>
                                  </p:stCondLst>
                                  <p:childTnLst>
                                    <p:set>
                                      <p:cBhvr>
                                        <p:cTn id="140" dur="1" fill="hold">
                                          <p:stCondLst>
                                            <p:cond delay="0"/>
                                          </p:stCondLst>
                                        </p:cTn>
                                        <p:tgtEl>
                                          <p:spTgt spid="172"/>
                                        </p:tgtEl>
                                        <p:attrNameLst>
                                          <p:attrName>style.visibility</p:attrName>
                                        </p:attrNameLst>
                                      </p:cBhvr>
                                      <p:to>
                                        <p:strVal val="hidden"/>
                                      </p:to>
                                    </p:set>
                                  </p:childTnLst>
                                </p:cTn>
                              </p:par>
                            </p:childTnLst>
                          </p:cTn>
                        </p:par>
                      </p:childTnLst>
                    </p:cTn>
                  </p:par>
                  <p:par>
                    <p:cTn id="141" fill="hold">
                      <p:stCondLst>
                        <p:cond delay="indefinite"/>
                      </p:stCondLst>
                      <p:childTnLst>
                        <p:par>
                          <p:cTn id="142" fill="hold">
                            <p:stCondLst>
                              <p:cond delay="0"/>
                            </p:stCondLst>
                            <p:childTnLst>
                              <p:par>
                                <p:cTn id="143" presetID="10" presetClass="entr" presetSubtype="0" fill="hold" grpId="1" nodeType="clickEffect">
                                  <p:stCondLst>
                                    <p:cond delay="0"/>
                                  </p:stCondLst>
                                  <p:childTnLst>
                                    <p:set>
                                      <p:cBhvr>
                                        <p:cTn id="144" dur="1" fill="hold">
                                          <p:stCondLst>
                                            <p:cond delay="0"/>
                                          </p:stCondLst>
                                        </p:cTn>
                                        <p:tgtEl>
                                          <p:spTgt spid="175"/>
                                        </p:tgtEl>
                                        <p:attrNameLst>
                                          <p:attrName>style.visibility</p:attrName>
                                        </p:attrNameLst>
                                      </p:cBhvr>
                                      <p:to>
                                        <p:strVal val="visible"/>
                                      </p:to>
                                    </p:set>
                                    <p:animEffect transition="in" filter="fade">
                                      <p:cBhvr>
                                        <p:cTn id="145" dur="500"/>
                                        <p:tgtEl>
                                          <p:spTgt spid="175"/>
                                        </p:tgtEl>
                                      </p:cBhvr>
                                    </p:animEffect>
                                  </p:childTnLst>
                                </p:cTn>
                              </p:par>
                              <p:par>
                                <p:cTn id="146" presetID="10" presetClass="entr" presetSubtype="0" fill="hold" grpId="0" nodeType="withEffect">
                                  <p:stCondLst>
                                    <p:cond delay="0"/>
                                  </p:stCondLst>
                                  <p:childTnLst>
                                    <p:set>
                                      <p:cBhvr>
                                        <p:cTn id="147" dur="1" fill="hold">
                                          <p:stCondLst>
                                            <p:cond delay="0"/>
                                          </p:stCondLst>
                                        </p:cTn>
                                        <p:tgtEl>
                                          <p:spTgt spid="176"/>
                                        </p:tgtEl>
                                        <p:attrNameLst>
                                          <p:attrName>style.visibility</p:attrName>
                                        </p:attrNameLst>
                                      </p:cBhvr>
                                      <p:to>
                                        <p:strVal val="visible"/>
                                      </p:to>
                                    </p:set>
                                    <p:animEffect transition="in" filter="fade">
                                      <p:cBhvr>
                                        <p:cTn id="148" dur="500"/>
                                        <p:tgtEl>
                                          <p:spTgt spid="176"/>
                                        </p:tgtEl>
                                      </p:cBhvr>
                                    </p:animEffect>
                                  </p:childTnLst>
                                </p:cTn>
                              </p:par>
                            </p:childTnLst>
                          </p:cTn>
                        </p:par>
                      </p:childTnLst>
                    </p:cTn>
                  </p:par>
                  <p:par>
                    <p:cTn id="149" fill="hold">
                      <p:stCondLst>
                        <p:cond delay="indefinite"/>
                      </p:stCondLst>
                      <p:childTnLst>
                        <p:par>
                          <p:cTn id="150" fill="hold">
                            <p:stCondLst>
                              <p:cond delay="0"/>
                            </p:stCondLst>
                            <p:childTnLst>
                              <p:par>
                                <p:cTn id="151" presetID="22" presetClass="entr" presetSubtype="8" fill="hold" grpId="0" nodeType="clickEffect">
                                  <p:stCondLst>
                                    <p:cond delay="0"/>
                                  </p:stCondLst>
                                  <p:childTnLst>
                                    <p:set>
                                      <p:cBhvr>
                                        <p:cTn id="152" dur="1" fill="hold">
                                          <p:stCondLst>
                                            <p:cond delay="0"/>
                                          </p:stCondLst>
                                        </p:cTn>
                                        <p:tgtEl>
                                          <p:spTgt spid="178"/>
                                        </p:tgtEl>
                                        <p:attrNameLst>
                                          <p:attrName>style.visibility</p:attrName>
                                        </p:attrNameLst>
                                      </p:cBhvr>
                                      <p:to>
                                        <p:strVal val="visible"/>
                                      </p:to>
                                    </p:set>
                                    <p:animEffect transition="in" filter="wipe(left)">
                                      <p:cBhvr>
                                        <p:cTn id="153" dur="500"/>
                                        <p:tgtEl>
                                          <p:spTgt spid="178"/>
                                        </p:tgtEl>
                                      </p:cBhvr>
                                    </p:animEffect>
                                  </p:childTnLst>
                                </p:cTn>
                              </p:par>
                            </p:childTnLst>
                          </p:cTn>
                        </p:par>
                      </p:childTnLst>
                    </p:cTn>
                  </p:par>
                  <p:par>
                    <p:cTn id="154" fill="hold">
                      <p:stCondLst>
                        <p:cond delay="indefinite"/>
                      </p:stCondLst>
                      <p:childTnLst>
                        <p:par>
                          <p:cTn id="155" fill="hold">
                            <p:stCondLst>
                              <p:cond delay="0"/>
                            </p:stCondLst>
                            <p:childTnLst>
                              <p:par>
                                <p:cTn id="156" presetID="1" presetClass="entr" presetSubtype="0" fill="hold" grpId="0" nodeType="clickEffect">
                                  <p:stCondLst>
                                    <p:cond delay="0"/>
                                  </p:stCondLst>
                                  <p:childTnLst>
                                    <p:set>
                                      <p:cBhvr>
                                        <p:cTn id="157" dur="1" fill="hold">
                                          <p:stCondLst>
                                            <p:cond delay="0"/>
                                          </p:stCondLst>
                                        </p:cTn>
                                        <p:tgtEl>
                                          <p:spTgt spid="68"/>
                                        </p:tgtEl>
                                        <p:attrNameLst>
                                          <p:attrName>style.visibility</p:attrName>
                                        </p:attrNameLst>
                                      </p:cBhvr>
                                      <p:to>
                                        <p:strVal val="visible"/>
                                      </p:to>
                                    </p:set>
                                  </p:childTnLst>
                                </p:cTn>
                              </p:par>
                            </p:childTnLst>
                          </p:cTn>
                        </p:par>
                      </p:childTnLst>
                    </p:cTn>
                  </p:par>
                  <p:par>
                    <p:cTn id="158" fill="hold">
                      <p:stCondLst>
                        <p:cond delay="indefinite"/>
                      </p:stCondLst>
                      <p:childTnLst>
                        <p:par>
                          <p:cTn id="159" fill="hold">
                            <p:stCondLst>
                              <p:cond delay="0"/>
                            </p:stCondLst>
                            <p:childTnLst>
                              <p:par>
                                <p:cTn id="160" presetID="1" presetClass="entr" presetSubtype="0" fill="hold" grpId="0" nodeType="clickEffect">
                                  <p:stCondLst>
                                    <p:cond delay="0"/>
                                  </p:stCondLst>
                                  <p:childTnLst>
                                    <p:set>
                                      <p:cBhvr>
                                        <p:cTn id="161" dur="1" fill="hold">
                                          <p:stCondLst>
                                            <p:cond delay="0"/>
                                          </p:stCondLst>
                                        </p:cTn>
                                        <p:tgtEl>
                                          <p:spTgt spid="69"/>
                                        </p:tgtEl>
                                        <p:attrNameLst>
                                          <p:attrName>style.visibility</p:attrName>
                                        </p:attrNameLst>
                                      </p:cBhvr>
                                      <p:to>
                                        <p:strVal val="visible"/>
                                      </p:to>
                                    </p:set>
                                  </p:childTnLst>
                                </p:cTn>
                              </p:par>
                            </p:childTnLst>
                          </p:cTn>
                        </p:par>
                      </p:childTnLst>
                    </p:cTn>
                  </p:par>
                  <p:par>
                    <p:cTn id="162" fill="hold">
                      <p:stCondLst>
                        <p:cond delay="indefinite"/>
                      </p:stCondLst>
                      <p:childTnLst>
                        <p:par>
                          <p:cTn id="163" fill="hold">
                            <p:stCondLst>
                              <p:cond delay="0"/>
                            </p:stCondLst>
                            <p:childTnLst>
                              <p:par>
                                <p:cTn id="164" presetID="1" presetClass="exit" presetSubtype="0" fill="hold" grpId="1" nodeType="clickEffect">
                                  <p:stCondLst>
                                    <p:cond delay="0"/>
                                  </p:stCondLst>
                                  <p:childTnLst>
                                    <p:set>
                                      <p:cBhvr>
                                        <p:cTn id="165" dur="1" fill="hold">
                                          <p:stCondLst>
                                            <p:cond delay="0"/>
                                          </p:stCondLst>
                                        </p:cTn>
                                        <p:tgtEl>
                                          <p:spTgt spid="176"/>
                                        </p:tgtEl>
                                        <p:attrNameLst>
                                          <p:attrName>style.visibility</p:attrName>
                                        </p:attrNameLst>
                                      </p:cBhvr>
                                      <p:to>
                                        <p:strVal val="hidden"/>
                                      </p:to>
                                    </p:set>
                                  </p:childTnLst>
                                </p:cTn>
                              </p:par>
                            </p:childTnLst>
                          </p:cTn>
                        </p:par>
                      </p:childTnLst>
                    </p:cTn>
                  </p:par>
                  <p:par>
                    <p:cTn id="166" fill="hold">
                      <p:stCondLst>
                        <p:cond delay="indefinite"/>
                      </p:stCondLst>
                      <p:childTnLst>
                        <p:par>
                          <p:cTn id="167" fill="hold">
                            <p:stCondLst>
                              <p:cond delay="0"/>
                            </p:stCondLst>
                            <p:childTnLst>
                              <p:par>
                                <p:cTn id="168" presetID="1" presetClass="exit" presetSubtype="0" fill="hold" grpId="1" nodeType="clickEffect">
                                  <p:stCondLst>
                                    <p:cond delay="0"/>
                                  </p:stCondLst>
                                  <p:childTnLst>
                                    <p:set>
                                      <p:cBhvr>
                                        <p:cTn id="169" dur="1" fill="hold">
                                          <p:stCondLst>
                                            <p:cond delay="0"/>
                                          </p:stCondLst>
                                        </p:cTn>
                                        <p:tgtEl>
                                          <p:spTgt spid="178"/>
                                        </p:tgtEl>
                                        <p:attrNameLst>
                                          <p:attrName>style.visibility</p:attrName>
                                        </p:attrNameLst>
                                      </p:cBhvr>
                                      <p:to>
                                        <p:strVal val="hidden"/>
                                      </p:to>
                                    </p:set>
                                  </p:childTnLst>
                                </p:cTn>
                              </p:par>
                              <p:par>
                                <p:cTn id="170" presetID="10" presetClass="entr" presetSubtype="0" fill="hold" grpId="0" nodeType="withEffect">
                                  <p:stCondLst>
                                    <p:cond delay="0"/>
                                  </p:stCondLst>
                                  <p:childTnLst>
                                    <p:set>
                                      <p:cBhvr>
                                        <p:cTn id="171" dur="1" fill="hold">
                                          <p:stCondLst>
                                            <p:cond delay="0"/>
                                          </p:stCondLst>
                                        </p:cTn>
                                        <p:tgtEl>
                                          <p:spTgt spid="177"/>
                                        </p:tgtEl>
                                        <p:attrNameLst>
                                          <p:attrName>style.visibility</p:attrName>
                                        </p:attrNameLst>
                                      </p:cBhvr>
                                      <p:to>
                                        <p:strVal val="visible"/>
                                      </p:to>
                                    </p:set>
                                    <p:animEffect transition="in" filter="fade">
                                      <p:cBhvr>
                                        <p:cTn id="172" dur="500"/>
                                        <p:tgtEl>
                                          <p:spTgt spid="177"/>
                                        </p:tgtEl>
                                      </p:cBhvr>
                                    </p:animEffect>
                                  </p:childTnLst>
                                </p:cTn>
                              </p:par>
                            </p:childTnLst>
                          </p:cTn>
                        </p:par>
                      </p:childTnLst>
                    </p:cTn>
                  </p:par>
                  <p:par>
                    <p:cTn id="173" fill="hold">
                      <p:stCondLst>
                        <p:cond delay="indefinite"/>
                      </p:stCondLst>
                      <p:childTnLst>
                        <p:par>
                          <p:cTn id="174" fill="hold">
                            <p:stCondLst>
                              <p:cond delay="0"/>
                            </p:stCondLst>
                            <p:childTnLst>
                              <p:par>
                                <p:cTn id="175" presetID="22" presetClass="entr" presetSubtype="8" fill="hold" grpId="0" nodeType="clickEffect">
                                  <p:stCondLst>
                                    <p:cond delay="0"/>
                                  </p:stCondLst>
                                  <p:childTnLst>
                                    <p:set>
                                      <p:cBhvr>
                                        <p:cTn id="176" dur="1" fill="hold">
                                          <p:stCondLst>
                                            <p:cond delay="0"/>
                                          </p:stCondLst>
                                        </p:cTn>
                                        <p:tgtEl>
                                          <p:spTgt spid="179"/>
                                        </p:tgtEl>
                                        <p:attrNameLst>
                                          <p:attrName>style.visibility</p:attrName>
                                        </p:attrNameLst>
                                      </p:cBhvr>
                                      <p:to>
                                        <p:strVal val="visible"/>
                                      </p:to>
                                    </p:set>
                                    <p:animEffect transition="in" filter="wipe(left)">
                                      <p:cBhvr>
                                        <p:cTn id="177" dur="500"/>
                                        <p:tgtEl>
                                          <p:spTgt spid="179"/>
                                        </p:tgtEl>
                                      </p:cBhvr>
                                    </p:animEffect>
                                  </p:childTnLst>
                                </p:cTn>
                              </p:par>
                            </p:childTnLst>
                          </p:cTn>
                        </p:par>
                      </p:childTnLst>
                    </p:cTn>
                  </p:par>
                  <p:par>
                    <p:cTn id="178" fill="hold">
                      <p:stCondLst>
                        <p:cond delay="indefinite"/>
                      </p:stCondLst>
                      <p:childTnLst>
                        <p:par>
                          <p:cTn id="179" fill="hold">
                            <p:stCondLst>
                              <p:cond delay="0"/>
                            </p:stCondLst>
                            <p:childTnLst>
                              <p:par>
                                <p:cTn id="180" presetID="1" presetClass="entr" presetSubtype="0" fill="hold" grpId="0" nodeType="clickEffect">
                                  <p:stCondLst>
                                    <p:cond delay="0"/>
                                  </p:stCondLst>
                                  <p:childTnLst>
                                    <p:set>
                                      <p:cBhvr>
                                        <p:cTn id="181" dur="1" fill="hold">
                                          <p:stCondLst>
                                            <p:cond delay="0"/>
                                          </p:stCondLst>
                                        </p:cTn>
                                        <p:tgtEl>
                                          <p:spTgt spid="70"/>
                                        </p:tgtEl>
                                        <p:attrNameLst>
                                          <p:attrName>style.visibility</p:attrName>
                                        </p:attrNameLst>
                                      </p:cBhvr>
                                      <p:to>
                                        <p:strVal val="visible"/>
                                      </p:to>
                                    </p:set>
                                  </p:childTnLst>
                                </p:cTn>
                              </p:par>
                            </p:childTnLst>
                          </p:cTn>
                        </p:par>
                      </p:childTnLst>
                    </p:cTn>
                  </p:par>
                  <p:par>
                    <p:cTn id="182" fill="hold">
                      <p:stCondLst>
                        <p:cond delay="indefinite"/>
                      </p:stCondLst>
                      <p:childTnLst>
                        <p:par>
                          <p:cTn id="183" fill="hold">
                            <p:stCondLst>
                              <p:cond delay="0"/>
                            </p:stCondLst>
                            <p:childTnLst>
                              <p:par>
                                <p:cTn id="184" presetID="1" presetClass="exit" presetSubtype="0" fill="hold" grpId="1" nodeType="clickEffect">
                                  <p:stCondLst>
                                    <p:cond delay="0"/>
                                  </p:stCondLst>
                                  <p:childTnLst>
                                    <p:set>
                                      <p:cBhvr>
                                        <p:cTn id="185" dur="1" fill="hold">
                                          <p:stCondLst>
                                            <p:cond delay="0"/>
                                          </p:stCondLst>
                                        </p:cTn>
                                        <p:tgtEl>
                                          <p:spTgt spid="179"/>
                                        </p:tgtEl>
                                        <p:attrNameLst>
                                          <p:attrName>style.visibility</p:attrName>
                                        </p:attrNameLst>
                                      </p:cBhvr>
                                      <p:to>
                                        <p:strVal val="hidden"/>
                                      </p:to>
                                    </p:set>
                                  </p:childTnLst>
                                </p:cTn>
                              </p:par>
                              <p:par>
                                <p:cTn id="186" presetID="1" presetClass="exit" presetSubtype="0" fill="hold" grpId="1" nodeType="withEffect">
                                  <p:stCondLst>
                                    <p:cond delay="0"/>
                                  </p:stCondLst>
                                  <p:childTnLst>
                                    <p:set>
                                      <p:cBhvr>
                                        <p:cTn id="187" dur="1" fill="hold">
                                          <p:stCondLst>
                                            <p:cond delay="0"/>
                                          </p:stCondLst>
                                        </p:cTn>
                                        <p:tgtEl>
                                          <p:spTgt spid="177"/>
                                        </p:tgtEl>
                                        <p:attrNameLst>
                                          <p:attrName>style.visibility</p:attrName>
                                        </p:attrNameLst>
                                      </p:cBhvr>
                                      <p:to>
                                        <p:strVal val="hidden"/>
                                      </p:to>
                                    </p:set>
                                  </p:childTnLst>
                                </p:cTn>
                              </p:par>
                              <p:par>
                                <p:cTn id="188" presetID="1" presetClass="exit" presetSubtype="0" fill="hold" grpId="0" nodeType="withEffect">
                                  <p:stCondLst>
                                    <p:cond delay="0"/>
                                  </p:stCondLst>
                                  <p:childTnLst>
                                    <p:set>
                                      <p:cBhvr>
                                        <p:cTn id="189" dur="1" fill="hold">
                                          <p:stCondLst>
                                            <p:cond delay="0"/>
                                          </p:stCondLst>
                                        </p:cTn>
                                        <p:tgtEl>
                                          <p:spTgt spid="175"/>
                                        </p:tgtEl>
                                        <p:attrNameLst>
                                          <p:attrName>style.visibility</p:attrName>
                                        </p:attrNameLst>
                                      </p:cBhvr>
                                      <p:to>
                                        <p:strVal val="hidden"/>
                                      </p:to>
                                    </p:set>
                                  </p:childTnLst>
                                </p:cTn>
                              </p:par>
                            </p:childTnLst>
                          </p:cTn>
                        </p:par>
                      </p:childTnLst>
                    </p:cTn>
                  </p:par>
                  <p:par>
                    <p:cTn id="190" fill="hold">
                      <p:stCondLst>
                        <p:cond delay="indefinite"/>
                      </p:stCondLst>
                      <p:childTnLst>
                        <p:par>
                          <p:cTn id="191" fill="hold">
                            <p:stCondLst>
                              <p:cond delay="0"/>
                            </p:stCondLst>
                            <p:childTnLst>
                              <p:par>
                                <p:cTn id="192" presetID="10" presetClass="entr" presetSubtype="0" fill="hold" nodeType="clickEffect">
                                  <p:stCondLst>
                                    <p:cond delay="0"/>
                                  </p:stCondLst>
                                  <p:childTnLst>
                                    <p:set>
                                      <p:cBhvr>
                                        <p:cTn id="193" dur="1" fill="hold">
                                          <p:stCondLst>
                                            <p:cond delay="0"/>
                                          </p:stCondLst>
                                        </p:cTn>
                                        <p:tgtEl>
                                          <p:spTgt spid="143"/>
                                        </p:tgtEl>
                                        <p:attrNameLst>
                                          <p:attrName>style.visibility</p:attrName>
                                        </p:attrNameLst>
                                      </p:cBhvr>
                                      <p:to>
                                        <p:strVal val="visible"/>
                                      </p:to>
                                    </p:set>
                                    <p:animEffect transition="in" filter="fade">
                                      <p:cBhvr>
                                        <p:cTn id="194" dur="500"/>
                                        <p:tgtEl>
                                          <p:spTgt spid="143"/>
                                        </p:tgtEl>
                                      </p:cBhvr>
                                    </p:animEffect>
                                  </p:childTnLst>
                                </p:cTn>
                              </p:par>
                            </p:childTnLst>
                          </p:cTn>
                        </p:par>
                      </p:childTnLst>
                    </p:cTn>
                  </p:par>
                  <p:par>
                    <p:cTn id="195" fill="hold">
                      <p:stCondLst>
                        <p:cond delay="indefinite"/>
                      </p:stCondLst>
                      <p:childTnLst>
                        <p:par>
                          <p:cTn id="196" fill="hold">
                            <p:stCondLst>
                              <p:cond delay="0"/>
                            </p:stCondLst>
                            <p:childTnLst>
                              <p:par>
                                <p:cTn id="197" presetID="1" presetClass="exit" presetSubtype="0" fill="hold" nodeType="clickEffect">
                                  <p:stCondLst>
                                    <p:cond delay="0"/>
                                  </p:stCondLst>
                                  <p:childTnLst>
                                    <p:set>
                                      <p:cBhvr>
                                        <p:cTn id="198" dur="1" fill="hold">
                                          <p:stCondLst>
                                            <p:cond delay="0"/>
                                          </p:stCondLst>
                                        </p:cTn>
                                        <p:tgtEl>
                                          <p:spTgt spid="143"/>
                                        </p:tgtEl>
                                        <p:attrNameLst>
                                          <p:attrName>style.visibility</p:attrName>
                                        </p:attrNameLst>
                                      </p:cBhvr>
                                      <p:to>
                                        <p:strVal val="hidden"/>
                                      </p:to>
                                    </p:set>
                                  </p:childTnLst>
                                </p:cTn>
                              </p:par>
                            </p:childTnLst>
                          </p:cTn>
                        </p:par>
                      </p:childTnLst>
                    </p:cTn>
                  </p:par>
                  <p:par>
                    <p:cTn id="199" fill="hold">
                      <p:stCondLst>
                        <p:cond delay="indefinite"/>
                      </p:stCondLst>
                      <p:childTnLst>
                        <p:par>
                          <p:cTn id="200" fill="hold">
                            <p:stCondLst>
                              <p:cond delay="0"/>
                            </p:stCondLst>
                            <p:childTnLst>
                              <p:par>
                                <p:cTn id="201" presetID="10" presetClass="entr" presetSubtype="0" fill="hold" nodeType="clickEffect">
                                  <p:stCondLst>
                                    <p:cond delay="0"/>
                                  </p:stCondLst>
                                  <p:childTnLst>
                                    <p:set>
                                      <p:cBhvr>
                                        <p:cTn id="202" dur="1" fill="hold">
                                          <p:stCondLst>
                                            <p:cond delay="0"/>
                                          </p:stCondLst>
                                        </p:cTn>
                                        <p:tgtEl>
                                          <p:spTgt spid="75"/>
                                        </p:tgtEl>
                                        <p:attrNameLst>
                                          <p:attrName>style.visibility</p:attrName>
                                        </p:attrNameLst>
                                      </p:cBhvr>
                                      <p:to>
                                        <p:strVal val="visible"/>
                                      </p:to>
                                    </p:set>
                                    <p:animEffect transition="in" filter="fade">
                                      <p:cBhvr>
                                        <p:cTn id="203" dur="500"/>
                                        <p:tgtEl>
                                          <p:spTgt spid="75"/>
                                        </p:tgtEl>
                                      </p:cBhvr>
                                    </p:animEffect>
                                  </p:childTnLst>
                                </p:cTn>
                              </p:par>
                            </p:childTnLst>
                          </p:cTn>
                        </p:par>
                      </p:childTnLst>
                    </p:cTn>
                  </p:par>
                  <p:par>
                    <p:cTn id="204" fill="hold">
                      <p:stCondLst>
                        <p:cond delay="indefinite"/>
                      </p:stCondLst>
                      <p:childTnLst>
                        <p:par>
                          <p:cTn id="205" fill="hold">
                            <p:stCondLst>
                              <p:cond delay="0"/>
                            </p:stCondLst>
                            <p:childTnLst>
                              <p:par>
                                <p:cTn id="206" presetID="1" presetClass="entr" presetSubtype="0" fill="hold" grpId="0" nodeType="clickEffect">
                                  <p:stCondLst>
                                    <p:cond delay="0"/>
                                  </p:stCondLst>
                                  <p:childTnLst>
                                    <p:set>
                                      <p:cBhvr>
                                        <p:cTn id="207" dur="1" fill="hold">
                                          <p:stCondLst>
                                            <p:cond delay="0"/>
                                          </p:stCondLst>
                                        </p:cTn>
                                        <p:tgtEl>
                                          <p:spTgt spid="73"/>
                                        </p:tgtEl>
                                        <p:attrNameLst>
                                          <p:attrName>style.visibility</p:attrName>
                                        </p:attrNameLst>
                                      </p:cBhvr>
                                      <p:to>
                                        <p:strVal val="visible"/>
                                      </p:to>
                                    </p:set>
                                  </p:childTnLst>
                                </p:cTn>
                              </p:par>
                            </p:childTnLst>
                          </p:cTn>
                        </p:par>
                      </p:childTnLst>
                    </p:cTn>
                  </p:par>
                  <p:par>
                    <p:cTn id="208" fill="hold">
                      <p:stCondLst>
                        <p:cond delay="indefinite"/>
                      </p:stCondLst>
                      <p:childTnLst>
                        <p:par>
                          <p:cTn id="209" fill="hold">
                            <p:stCondLst>
                              <p:cond delay="0"/>
                            </p:stCondLst>
                            <p:childTnLst>
                              <p:par>
                                <p:cTn id="210" presetID="22" presetClass="entr" presetSubtype="2" fill="hold" grpId="0" nodeType="clickEffect">
                                  <p:stCondLst>
                                    <p:cond delay="0"/>
                                  </p:stCondLst>
                                  <p:childTnLst>
                                    <p:set>
                                      <p:cBhvr>
                                        <p:cTn id="211" dur="1" fill="hold">
                                          <p:stCondLst>
                                            <p:cond delay="0"/>
                                          </p:stCondLst>
                                        </p:cTn>
                                        <p:tgtEl>
                                          <p:spTgt spid="74"/>
                                        </p:tgtEl>
                                        <p:attrNameLst>
                                          <p:attrName>style.visibility</p:attrName>
                                        </p:attrNameLst>
                                      </p:cBhvr>
                                      <p:to>
                                        <p:strVal val="visible"/>
                                      </p:to>
                                    </p:set>
                                    <p:animEffect transition="in" filter="wipe(right)">
                                      <p:cBhvr>
                                        <p:cTn id="212" dur="500"/>
                                        <p:tgtEl>
                                          <p:spTgt spid="74"/>
                                        </p:tgtEl>
                                      </p:cBhvr>
                                    </p:animEffect>
                                  </p:childTnLst>
                                </p:cTn>
                              </p:par>
                            </p:childTnLst>
                          </p:cTn>
                        </p:par>
                      </p:childTnLst>
                    </p:cTn>
                  </p:par>
                  <p:par>
                    <p:cTn id="213" fill="hold">
                      <p:stCondLst>
                        <p:cond delay="indefinite"/>
                      </p:stCondLst>
                      <p:childTnLst>
                        <p:par>
                          <p:cTn id="214" fill="hold">
                            <p:stCondLst>
                              <p:cond delay="0"/>
                            </p:stCondLst>
                            <p:childTnLst>
                              <p:par>
                                <p:cTn id="215" presetID="1" presetClass="exit" presetSubtype="0" fill="hold" nodeType="clickEffect">
                                  <p:stCondLst>
                                    <p:cond delay="0"/>
                                  </p:stCondLst>
                                  <p:childTnLst>
                                    <p:set>
                                      <p:cBhvr>
                                        <p:cTn id="216" dur="1" fill="hold">
                                          <p:stCondLst>
                                            <p:cond delay="0"/>
                                          </p:stCondLst>
                                        </p:cTn>
                                        <p:tgtEl>
                                          <p:spTgt spid="75"/>
                                        </p:tgtEl>
                                        <p:attrNameLst>
                                          <p:attrName>style.visibility</p:attrName>
                                        </p:attrNameLst>
                                      </p:cBhvr>
                                      <p:to>
                                        <p:strVal val="hidden"/>
                                      </p:to>
                                    </p:set>
                                  </p:childTnLst>
                                </p:cTn>
                              </p:par>
                            </p:childTnLst>
                          </p:cTn>
                        </p:par>
                      </p:childTnLst>
                    </p:cTn>
                  </p:par>
                  <p:par>
                    <p:cTn id="217" fill="hold">
                      <p:stCondLst>
                        <p:cond delay="indefinite"/>
                      </p:stCondLst>
                      <p:childTnLst>
                        <p:par>
                          <p:cTn id="218" fill="hold">
                            <p:stCondLst>
                              <p:cond delay="0"/>
                            </p:stCondLst>
                            <p:childTnLst>
                              <p:par>
                                <p:cTn id="219" presetID="10" presetClass="entr" presetSubtype="0" fill="hold" nodeType="clickEffect">
                                  <p:stCondLst>
                                    <p:cond delay="0"/>
                                  </p:stCondLst>
                                  <p:childTnLst>
                                    <p:set>
                                      <p:cBhvr>
                                        <p:cTn id="220" dur="1" fill="hold">
                                          <p:stCondLst>
                                            <p:cond delay="0"/>
                                          </p:stCondLst>
                                        </p:cTn>
                                        <p:tgtEl>
                                          <p:spTgt spid="78"/>
                                        </p:tgtEl>
                                        <p:attrNameLst>
                                          <p:attrName>style.visibility</p:attrName>
                                        </p:attrNameLst>
                                      </p:cBhvr>
                                      <p:to>
                                        <p:strVal val="visible"/>
                                      </p:to>
                                    </p:set>
                                    <p:animEffect transition="in" filter="fade">
                                      <p:cBhvr>
                                        <p:cTn id="221" dur="500"/>
                                        <p:tgtEl>
                                          <p:spTgt spid="78"/>
                                        </p:tgtEl>
                                      </p:cBhvr>
                                    </p:animEffect>
                                  </p:childTnLst>
                                </p:cTn>
                              </p:par>
                            </p:childTnLst>
                          </p:cTn>
                        </p:par>
                      </p:childTnLst>
                    </p:cTn>
                  </p:par>
                  <p:par>
                    <p:cTn id="222" fill="hold">
                      <p:stCondLst>
                        <p:cond delay="indefinite"/>
                      </p:stCondLst>
                      <p:childTnLst>
                        <p:par>
                          <p:cTn id="223" fill="hold">
                            <p:stCondLst>
                              <p:cond delay="0"/>
                            </p:stCondLst>
                            <p:childTnLst>
                              <p:par>
                                <p:cTn id="224" presetID="10" presetClass="exit" presetSubtype="0" fill="hold" nodeType="clickEffect">
                                  <p:stCondLst>
                                    <p:cond delay="0"/>
                                  </p:stCondLst>
                                  <p:childTnLst>
                                    <p:animEffect transition="out" filter="fade">
                                      <p:cBhvr>
                                        <p:cTn id="225" dur="500"/>
                                        <p:tgtEl>
                                          <p:spTgt spid="78"/>
                                        </p:tgtEl>
                                      </p:cBhvr>
                                    </p:animEffect>
                                    <p:set>
                                      <p:cBhvr>
                                        <p:cTn id="226" dur="1" fill="hold">
                                          <p:stCondLst>
                                            <p:cond delay="499"/>
                                          </p:stCondLst>
                                        </p:cTn>
                                        <p:tgtEl>
                                          <p:spTgt spid="78"/>
                                        </p:tgtEl>
                                        <p:attrNameLst>
                                          <p:attrName>style.visibility</p:attrName>
                                        </p:attrNameLst>
                                      </p:cBhvr>
                                      <p:to>
                                        <p:strVal val="hidden"/>
                                      </p:to>
                                    </p:set>
                                  </p:childTnLst>
                                </p:cTn>
                              </p:par>
                            </p:childTnLst>
                          </p:cTn>
                        </p:par>
                      </p:childTnLst>
                    </p:cTn>
                  </p:par>
                  <p:par>
                    <p:cTn id="227" fill="hold">
                      <p:stCondLst>
                        <p:cond delay="indefinite"/>
                      </p:stCondLst>
                      <p:childTnLst>
                        <p:par>
                          <p:cTn id="228" fill="hold">
                            <p:stCondLst>
                              <p:cond delay="0"/>
                            </p:stCondLst>
                            <p:childTnLst>
                              <p:par>
                                <p:cTn id="229" presetID="10" presetClass="entr" presetSubtype="0" fill="hold" nodeType="clickEffect">
                                  <p:stCondLst>
                                    <p:cond delay="0"/>
                                  </p:stCondLst>
                                  <p:childTnLst>
                                    <p:set>
                                      <p:cBhvr>
                                        <p:cTn id="230" dur="1" fill="hold">
                                          <p:stCondLst>
                                            <p:cond delay="0"/>
                                          </p:stCondLst>
                                        </p:cTn>
                                        <p:tgtEl>
                                          <p:spTgt spid="81"/>
                                        </p:tgtEl>
                                        <p:attrNameLst>
                                          <p:attrName>style.visibility</p:attrName>
                                        </p:attrNameLst>
                                      </p:cBhvr>
                                      <p:to>
                                        <p:strVal val="visible"/>
                                      </p:to>
                                    </p:set>
                                    <p:animEffect transition="in" filter="fade">
                                      <p:cBhvr>
                                        <p:cTn id="231" dur="500"/>
                                        <p:tgtEl>
                                          <p:spTgt spid="81"/>
                                        </p:tgtEl>
                                      </p:cBhvr>
                                    </p:animEffect>
                                  </p:childTnLst>
                                </p:cTn>
                              </p:par>
                            </p:childTnLst>
                          </p:cTn>
                        </p:par>
                      </p:childTnLst>
                    </p:cTn>
                  </p:par>
                  <p:par>
                    <p:cTn id="232" fill="hold">
                      <p:stCondLst>
                        <p:cond delay="indefinite"/>
                      </p:stCondLst>
                      <p:childTnLst>
                        <p:par>
                          <p:cTn id="233" fill="hold">
                            <p:stCondLst>
                              <p:cond delay="0"/>
                            </p:stCondLst>
                            <p:childTnLst>
                              <p:par>
                                <p:cTn id="234" presetID="1" presetClass="entr" presetSubtype="0" fill="hold" grpId="0" nodeType="clickEffect">
                                  <p:stCondLst>
                                    <p:cond delay="0"/>
                                  </p:stCondLst>
                                  <p:childTnLst>
                                    <p:set>
                                      <p:cBhvr>
                                        <p:cTn id="235" dur="1" fill="hold">
                                          <p:stCondLst>
                                            <p:cond delay="0"/>
                                          </p:stCondLst>
                                        </p:cTn>
                                        <p:tgtEl>
                                          <p:spTgt spid="86"/>
                                        </p:tgtEl>
                                        <p:attrNameLst>
                                          <p:attrName>style.visibility</p:attrName>
                                        </p:attrNameLst>
                                      </p:cBhvr>
                                      <p:to>
                                        <p:strVal val="visible"/>
                                      </p:to>
                                    </p:set>
                                  </p:childTnLst>
                                </p:cTn>
                              </p:par>
                            </p:childTnLst>
                          </p:cTn>
                        </p:par>
                      </p:childTnLst>
                    </p:cTn>
                  </p:par>
                  <p:par>
                    <p:cTn id="236" fill="hold">
                      <p:stCondLst>
                        <p:cond delay="indefinite"/>
                      </p:stCondLst>
                      <p:childTnLst>
                        <p:par>
                          <p:cTn id="237" fill="hold">
                            <p:stCondLst>
                              <p:cond delay="0"/>
                            </p:stCondLst>
                            <p:childTnLst>
                              <p:par>
                                <p:cTn id="238" presetID="1" presetClass="entr" presetSubtype="0" fill="hold" grpId="0" nodeType="clickEffect">
                                  <p:stCondLst>
                                    <p:cond delay="0"/>
                                  </p:stCondLst>
                                  <p:childTnLst>
                                    <p:set>
                                      <p:cBhvr>
                                        <p:cTn id="239" dur="1" fill="hold">
                                          <p:stCondLst>
                                            <p:cond delay="0"/>
                                          </p:stCondLst>
                                        </p:cTn>
                                        <p:tgtEl>
                                          <p:spTgt spid="140"/>
                                        </p:tgtEl>
                                        <p:attrNameLst>
                                          <p:attrName>style.visibility</p:attrName>
                                        </p:attrNameLst>
                                      </p:cBhvr>
                                      <p:to>
                                        <p:strVal val="visible"/>
                                      </p:to>
                                    </p:set>
                                  </p:childTnLst>
                                </p:cTn>
                              </p:par>
                            </p:childTnLst>
                          </p:cTn>
                        </p:par>
                      </p:childTnLst>
                    </p:cTn>
                  </p:par>
                  <p:par>
                    <p:cTn id="240" fill="hold">
                      <p:stCondLst>
                        <p:cond delay="indefinite"/>
                      </p:stCondLst>
                      <p:childTnLst>
                        <p:par>
                          <p:cTn id="241" fill="hold">
                            <p:stCondLst>
                              <p:cond delay="0"/>
                            </p:stCondLst>
                            <p:childTnLst>
                              <p:par>
                                <p:cTn id="242" presetID="1" presetClass="entr" presetSubtype="0" fill="hold" grpId="0" nodeType="clickEffect">
                                  <p:stCondLst>
                                    <p:cond delay="0"/>
                                  </p:stCondLst>
                                  <p:childTnLst>
                                    <p:set>
                                      <p:cBhvr>
                                        <p:cTn id="243" dur="1" fill="hold">
                                          <p:stCondLst>
                                            <p:cond delay="0"/>
                                          </p:stCondLst>
                                        </p:cTn>
                                        <p:tgtEl>
                                          <p:spTgt spid="98"/>
                                        </p:tgtEl>
                                        <p:attrNameLst>
                                          <p:attrName>style.visibility</p:attrName>
                                        </p:attrNameLst>
                                      </p:cBhvr>
                                      <p:to>
                                        <p:strVal val="visible"/>
                                      </p:to>
                                    </p:set>
                                  </p:childTnLst>
                                </p:cTn>
                              </p:par>
                            </p:childTnLst>
                          </p:cTn>
                        </p:par>
                      </p:childTnLst>
                    </p:cTn>
                  </p:par>
                  <p:par>
                    <p:cTn id="244" fill="hold">
                      <p:stCondLst>
                        <p:cond delay="indefinite"/>
                      </p:stCondLst>
                      <p:childTnLst>
                        <p:par>
                          <p:cTn id="245" fill="hold">
                            <p:stCondLst>
                              <p:cond delay="0"/>
                            </p:stCondLst>
                            <p:childTnLst>
                              <p:par>
                                <p:cTn id="246" presetID="1" presetClass="entr" presetSubtype="0" fill="hold" grpId="0" nodeType="clickEffect">
                                  <p:stCondLst>
                                    <p:cond delay="0"/>
                                  </p:stCondLst>
                                  <p:childTnLst>
                                    <p:set>
                                      <p:cBhvr>
                                        <p:cTn id="247" dur="1" fill="hold">
                                          <p:stCondLst>
                                            <p:cond delay="0"/>
                                          </p:stCondLst>
                                        </p:cTn>
                                        <p:tgtEl>
                                          <p:spTgt spid="107"/>
                                        </p:tgtEl>
                                        <p:attrNameLst>
                                          <p:attrName>style.visibility</p:attrName>
                                        </p:attrNameLst>
                                      </p:cBhvr>
                                      <p:to>
                                        <p:strVal val="visible"/>
                                      </p:to>
                                    </p:set>
                                  </p:childTnLst>
                                </p:cTn>
                              </p:par>
                            </p:childTnLst>
                          </p:cTn>
                        </p:par>
                      </p:childTnLst>
                    </p:cTn>
                  </p:par>
                  <p:par>
                    <p:cTn id="248" fill="hold">
                      <p:stCondLst>
                        <p:cond delay="indefinite"/>
                      </p:stCondLst>
                      <p:childTnLst>
                        <p:par>
                          <p:cTn id="249" fill="hold">
                            <p:stCondLst>
                              <p:cond delay="0"/>
                            </p:stCondLst>
                            <p:childTnLst>
                              <p:par>
                                <p:cTn id="250" presetID="1" presetClass="entr" presetSubtype="0" fill="hold" grpId="0" nodeType="clickEffect">
                                  <p:stCondLst>
                                    <p:cond delay="0"/>
                                  </p:stCondLst>
                                  <p:childTnLst>
                                    <p:set>
                                      <p:cBhvr>
                                        <p:cTn id="251" dur="1" fill="hold">
                                          <p:stCondLst>
                                            <p:cond delay="0"/>
                                          </p:stCondLst>
                                        </p:cTn>
                                        <p:tgtEl>
                                          <p:spTgt spid="108"/>
                                        </p:tgtEl>
                                        <p:attrNameLst>
                                          <p:attrName>style.visibility</p:attrName>
                                        </p:attrNameLst>
                                      </p:cBhvr>
                                      <p:to>
                                        <p:strVal val="visible"/>
                                      </p:to>
                                    </p:set>
                                  </p:childTnLst>
                                </p:cTn>
                              </p:par>
                            </p:childTnLst>
                          </p:cTn>
                        </p:par>
                      </p:childTnLst>
                    </p:cTn>
                  </p:par>
                  <p:par>
                    <p:cTn id="252" fill="hold">
                      <p:stCondLst>
                        <p:cond delay="indefinite"/>
                      </p:stCondLst>
                      <p:childTnLst>
                        <p:par>
                          <p:cTn id="253" fill="hold">
                            <p:stCondLst>
                              <p:cond delay="0"/>
                            </p:stCondLst>
                            <p:childTnLst>
                              <p:par>
                                <p:cTn id="254" presetID="1" presetClass="entr" presetSubtype="0" fill="hold" grpId="0" nodeType="clickEffect">
                                  <p:stCondLst>
                                    <p:cond delay="0"/>
                                  </p:stCondLst>
                                  <p:childTnLst>
                                    <p:set>
                                      <p:cBhvr>
                                        <p:cTn id="255" dur="1" fill="hold">
                                          <p:stCondLst>
                                            <p:cond delay="0"/>
                                          </p:stCondLst>
                                        </p:cTn>
                                        <p:tgtEl>
                                          <p:spTgt spid="109"/>
                                        </p:tgtEl>
                                        <p:attrNameLst>
                                          <p:attrName>style.visibility</p:attrName>
                                        </p:attrNameLst>
                                      </p:cBhvr>
                                      <p:to>
                                        <p:strVal val="visible"/>
                                      </p:to>
                                    </p:set>
                                  </p:childTnLst>
                                </p:cTn>
                              </p:par>
                            </p:childTnLst>
                          </p:cTn>
                        </p:par>
                      </p:childTnLst>
                    </p:cTn>
                  </p:par>
                  <p:par>
                    <p:cTn id="256" fill="hold">
                      <p:stCondLst>
                        <p:cond delay="indefinite"/>
                      </p:stCondLst>
                      <p:childTnLst>
                        <p:par>
                          <p:cTn id="257" fill="hold">
                            <p:stCondLst>
                              <p:cond delay="0"/>
                            </p:stCondLst>
                            <p:childTnLst>
                              <p:par>
                                <p:cTn id="258" presetID="1" presetClass="exit" presetSubtype="0" fill="hold" grpId="1" nodeType="clickEffect">
                                  <p:stCondLst>
                                    <p:cond delay="0"/>
                                  </p:stCondLst>
                                  <p:childTnLst>
                                    <p:set>
                                      <p:cBhvr>
                                        <p:cTn id="259" dur="1" fill="hold">
                                          <p:stCondLst>
                                            <p:cond delay="0"/>
                                          </p:stCondLst>
                                        </p:cTn>
                                        <p:tgtEl>
                                          <p:spTgt spid="74"/>
                                        </p:tgtEl>
                                        <p:attrNameLst>
                                          <p:attrName>style.visibility</p:attrName>
                                        </p:attrNameLst>
                                      </p:cBhvr>
                                      <p:to>
                                        <p:strVal val="hidden"/>
                                      </p:to>
                                    </p:set>
                                  </p:childTnLst>
                                </p:cTn>
                              </p:par>
                              <p:par>
                                <p:cTn id="260" presetID="10" presetClass="exit" presetSubtype="0" fill="hold" nodeType="withEffect">
                                  <p:stCondLst>
                                    <p:cond delay="0"/>
                                  </p:stCondLst>
                                  <p:childTnLst>
                                    <p:animEffect transition="out" filter="fade">
                                      <p:cBhvr>
                                        <p:cTn id="261" dur="500"/>
                                        <p:tgtEl>
                                          <p:spTgt spid="81"/>
                                        </p:tgtEl>
                                      </p:cBhvr>
                                    </p:animEffect>
                                    <p:set>
                                      <p:cBhvr>
                                        <p:cTn id="262" dur="1" fill="hold">
                                          <p:stCondLst>
                                            <p:cond delay="499"/>
                                          </p:stCondLst>
                                        </p:cTn>
                                        <p:tgtEl>
                                          <p:spTgt spid="81"/>
                                        </p:tgtEl>
                                        <p:attrNameLst>
                                          <p:attrName>style.visibility</p:attrName>
                                        </p:attrNameLst>
                                      </p:cBhvr>
                                      <p:to>
                                        <p:strVal val="hidden"/>
                                      </p:to>
                                    </p:set>
                                  </p:childTnLst>
                                </p:cTn>
                              </p:par>
                              <p:par>
                                <p:cTn id="263" presetID="1" presetClass="exit" presetSubtype="0" fill="hold" grpId="1" nodeType="withEffect">
                                  <p:stCondLst>
                                    <p:cond delay="0"/>
                                  </p:stCondLst>
                                  <p:childTnLst>
                                    <p:set>
                                      <p:cBhvr>
                                        <p:cTn id="264" dur="1" fill="hold">
                                          <p:stCondLst>
                                            <p:cond delay="0"/>
                                          </p:stCondLst>
                                        </p:cTn>
                                        <p:tgtEl>
                                          <p:spTgt spid="73"/>
                                        </p:tgtEl>
                                        <p:attrNameLst>
                                          <p:attrName>style.visibility</p:attrName>
                                        </p:attrNameLst>
                                      </p:cBhvr>
                                      <p:to>
                                        <p:strVal val="hidden"/>
                                      </p:to>
                                    </p:set>
                                  </p:childTnLst>
                                </p:cTn>
                              </p:par>
                            </p:childTnLst>
                          </p:cTn>
                        </p:par>
                      </p:childTnLst>
                    </p:cTn>
                  </p:par>
                  <p:par>
                    <p:cTn id="265" fill="hold">
                      <p:stCondLst>
                        <p:cond delay="indefinite"/>
                      </p:stCondLst>
                      <p:childTnLst>
                        <p:par>
                          <p:cTn id="266" fill="hold">
                            <p:stCondLst>
                              <p:cond delay="0"/>
                            </p:stCondLst>
                            <p:childTnLst>
                              <p:par>
                                <p:cTn id="267" presetID="1" presetClass="entr" presetSubtype="0" fill="hold" grpId="0" nodeType="clickEffect">
                                  <p:stCondLst>
                                    <p:cond delay="0"/>
                                  </p:stCondLst>
                                  <p:childTnLst>
                                    <p:set>
                                      <p:cBhvr>
                                        <p:cTn id="268" dur="1" fill="hold">
                                          <p:stCondLst>
                                            <p:cond delay="0"/>
                                          </p:stCondLst>
                                        </p:cTn>
                                        <p:tgtEl>
                                          <p:spTgt spid="141"/>
                                        </p:tgtEl>
                                        <p:attrNameLst>
                                          <p:attrName>style.visibility</p:attrName>
                                        </p:attrNameLst>
                                      </p:cBhvr>
                                      <p:to>
                                        <p:strVal val="visible"/>
                                      </p:to>
                                    </p:set>
                                  </p:childTnLst>
                                </p:cTn>
                              </p:par>
                            </p:childTnLst>
                          </p:cTn>
                        </p:par>
                      </p:childTnLst>
                    </p:cTn>
                  </p:par>
                  <p:par>
                    <p:cTn id="269" fill="hold">
                      <p:stCondLst>
                        <p:cond delay="indefinite"/>
                      </p:stCondLst>
                      <p:childTnLst>
                        <p:par>
                          <p:cTn id="270" fill="hold">
                            <p:stCondLst>
                              <p:cond delay="0"/>
                            </p:stCondLst>
                            <p:childTnLst>
                              <p:par>
                                <p:cTn id="271" presetID="1" presetClass="entr" presetSubtype="0" fill="hold" grpId="0" nodeType="clickEffect">
                                  <p:stCondLst>
                                    <p:cond delay="0"/>
                                  </p:stCondLst>
                                  <p:childTnLst>
                                    <p:set>
                                      <p:cBhvr>
                                        <p:cTn id="272" dur="1" fill="hold">
                                          <p:stCondLst>
                                            <p:cond delay="0"/>
                                          </p:stCondLst>
                                        </p:cTn>
                                        <p:tgtEl>
                                          <p:spTgt spid="116"/>
                                        </p:tgtEl>
                                        <p:attrNameLst>
                                          <p:attrName>style.visibility</p:attrName>
                                        </p:attrNameLst>
                                      </p:cBhvr>
                                      <p:to>
                                        <p:strVal val="visible"/>
                                      </p:to>
                                    </p:set>
                                  </p:childTnLst>
                                </p:cTn>
                              </p:par>
                            </p:childTnLst>
                          </p:cTn>
                        </p:par>
                      </p:childTnLst>
                    </p:cTn>
                  </p:par>
                  <p:par>
                    <p:cTn id="273" fill="hold">
                      <p:stCondLst>
                        <p:cond delay="indefinite"/>
                      </p:stCondLst>
                      <p:childTnLst>
                        <p:par>
                          <p:cTn id="274" fill="hold">
                            <p:stCondLst>
                              <p:cond delay="0"/>
                            </p:stCondLst>
                            <p:childTnLst>
                              <p:par>
                                <p:cTn id="275" presetID="1" presetClass="entr" presetSubtype="0" fill="hold" grpId="0" nodeType="clickEffect">
                                  <p:stCondLst>
                                    <p:cond delay="0"/>
                                  </p:stCondLst>
                                  <p:childTnLst>
                                    <p:set>
                                      <p:cBhvr>
                                        <p:cTn id="276" dur="1" fill="hold">
                                          <p:stCondLst>
                                            <p:cond delay="0"/>
                                          </p:stCondLst>
                                        </p:cTn>
                                        <p:tgtEl>
                                          <p:spTgt spid="117"/>
                                        </p:tgtEl>
                                        <p:attrNameLst>
                                          <p:attrName>style.visibility</p:attrName>
                                        </p:attrNameLst>
                                      </p:cBhvr>
                                      <p:to>
                                        <p:strVal val="visible"/>
                                      </p:to>
                                    </p:set>
                                  </p:childTnLst>
                                </p:cTn>
                              </p:par>
                            </p:childTnLst>
                          </p:cTn>
                        </p:par>
                      </p:childTnLst>
                    </p:cTn>
                  </p:par>
                  <p:par>
                    <p:cTn id="277" fill="hold">
                      <p:stCondLst>
                        <p:cond delay="indefinite"/>
                      </p:stCondLst>
                      <p:childTnLst>
                        <p:par>
                          <p:cTn id="278" fill="hold">
                            <p:stCondLst>
                              <p:cond delay="0"/>
                            </p:stCondLst>
                            <p:childTnLst>
                              <p:par>
                                <p:cTn id="279" presetID="1" presetClass="entr" presetSubtype="0" fill="hold" grpId="0" nodeType="clickEffect">
                                  <p:stCondLst>
                                    <p:cond delay="0"/>
                                  </p:stCondLst>
                                  <p:childTnLst>
                                    <p:set>
                                      <p:cBhvr>
                                        <p:cTn id="280" dur="1" fill="hold">
                                          <p:stCondLst>
                                            <p:cond delay="0"/>
                                          </p:stCondLst>
                                        </p:cTn>
                                        <p:tgtEl>
                                          <p:spTgt spid="118"/>
                                        </p:tgtEl>
                                        <p:attrNameLst>
                                          <p:attrName>style.visibility</p:attrName>
                                        </p:attrNameLst>
                                      </p:cBhvr>
                                      <p:to>
                                        <p:strVal val="visible"/>
                                      </p:to>
                                    </p:set>
                                  </p:childTnLst>
                                </p:cTn>
                              </p:par>
                            </p:childTnLst>
                          </p:cTn>
                        </p:par>
                      </p:childTnLst>
                    </p:cTn>
                  </p:par>
                  <p:par>
                    <p:cTn id="281" fill="hold">
                      <p:stCondLst>
                        <p:cond delay="indefinite"/>
                      </p:stCondLst>
                      <p:childTnLst>
                        <p:par>
                          <p:cTn id="282" fill="hold">
                            <p:stCondLst>
                              <p:cond delay="0"/>
                            </p:stCondLst>
                            <p:childTnLst>
                              <p:par>
                                <p:cTn id="283" presetID="10" presetClass="entr" presetSubtype="0" fill="hold" nodeType="clickEffect">
                                  <p:stCondLst>
                                    <p:cond delay="0"/>
                                  </p:stCondLst>
                                  <p:childTnLst>
                                    <p:set>
                                      <p:cBhvr>
                                        <p:cTn id="284" dur="1" fill="hold">
                                          <p:stCondLst>
                                            <p:cond delay="0"/>
                                          </p:stCondLst>
                                        </p:cTn>
                                        <p:tgtEl>
                                          <p:spTgt spid="120"/>
                                        </p:tgtEl>
                                        <p:attrNameLst>
                                          <p:attrName>style.visibility</p:attrName>
                                        </p:attrNameLst>
                                      </p:cBhvr>
                                      <p:to>
                                        <p:strVal val="visible"/>
                                      </p:to>
                                    </p:set>
                                    <p:animEffect transition="in" filter="fade">
                                      <p:cBhvr>
                                        <p:cTn id="285" dur="500"/>
                                        <p:tgtEl>
                                          <p:spTgt spid="120"/>
                                        </p:tgtEl>
                                      </p:cBhvr>
                                    </p:animEffect>
                                  </p:childTnLst>
                                </p:cTn>
                              </p:par>
                            </p:childTnLst>
                          </p:cTn>
                        </p:par>
                      </p:childTnLst>
                    </p:cTn>
                  </p:par>
                  <p:par>
                    <p:cTn id="286" fill="hold">
                      <p:stCondLst>
                        <p:cond delay="indefinite"/>
                      </p:stCondLst>
                      <p:childTnLst>
                        <p:par>
                          <p:cTn id="287" fill="hold">
                            <p:stCondLst>
                              <p:cond delay="0"/>
                            </p:stCondLst>
                            <p:childTnLst>
                              <p:par>
                                <p:cTn id="288" presetID="1" presetClass="entr" presetSubtype="0" fill="hold" grpId="0" nodeType="clickEffect">
                                  <p:stCondLst>
                                    <p:cond delay="0"/>
                                  </p:stCondLst>
                                  <p:childTnLst>
                                    <p:set>
                                      <p:cBhvr>
                                        <p:cTn id="289" dur="1" fill="hold">
                                          <p:stCondLst>
                                            <p:cond delay="0"/>
                                          </p:stCondLst>
                                        </p:cTn>
                                        <p:tgtEl>
                                          <p:spTgt spid="119"/>
                                        </p:tgtEl>
                                        <p:attrNameLst>
                                          <p:attrName>style.visibility</p:attrName>
                                        </p:attrNameLst>
                                      </p:cBhvr>
                                      <p:to>
                                        <p:strVal val="visible"/>
                                      </p:to>
                                    </p:set>
                                  </p:childTnLst>
                                </p:cTn>
                              </p:par>
                            </p:childTnLst>
                          </p:cTn>
                        </p:par>
                      </p:childTnLst>
                    </p:cTn>
                  </p:par>
                  <p:par>
                    <p:cTn id="290" fill="hold">
                      <p:stCondLst>
                        <p:cond delay="indefinite"/>
                      </p:stCondLst>
                      <p:childTnLst>
                        <p:par>
                          <p:cTn id="291" fill="hold">
                            <p:stCondLst>
                              <p:cond delay="0"/>
                            </p:stCondLst>
                            <p:childTnLst>
                              <p:par>
                                <p:cTn id="292" presetID="22" presetClass="entr" presetSubtype="8" fill="hold" grpId="0" nodeType="clickEffect">
                                  <p:stCondLst>
                                    <p:cond delay="0"/>
                                  </p:stCondLst>
                                  <p:childTnLst>
                                    <p:set>
                                      <p:cBhvr>
                                        <p:cTn id="293" dur="1" fill="hold">
                                          <p:stCondLst>
                                            <p:cond delay="0"/>
                                          </p:stCondLst>
                                        </p:cTn>
                                        <p:tgtEl>
                                          <p:spTgt spid="126"/>
                                        </p:tgtEl>
                                        <p:attrNameLst>
                                          <p:attrName>style.visibility</p:attrName>
                                        </p:attrNameLst>
                                      </p:cBhvr>
                                      <p:to>
                                        <p:strVal val="visible"/>
                                      </p:to>
                                    </p:set>
                                    <p:animEffect transition="in" filter="wipe(left)">
                                      <p:cBhvr>
                                        <p:cTn id="294" dur="500"/>
                                        <p:tgtEl>
                                          <p:spTgt spid="126"/>
                                        </p:tgtEl>
                                      </p:cBhvr>
                                    </p:animEffect>
                                  </p:childTnLst>
                                </p:cTn>
                              </p:par>
                            </p:childTnLst>
                          </p:cTn>
                        </p:par>
                      </p:childTnLst>
                    </p:cTn>
                  </p:par>
                  <p:par>
                    <p:cTn id="295" fill="hold">
                      <p:stCondLst>
                        <p:cond delay="indefinite"/>
                      </p:stCondLst>
                      <p:childTnLst>
                        <p:par>
                          <p:cTn id="296" fill="hold">
                            <p:stCondLst>
                              <p:cond delay="0"/>
                            </p:stCondLst>
                            <p:childTnLst>
                              <p:par>
                                <p:cTn id="297" presetID="1" presetClass="exit" presetSubtype="0" fill="hold" nodeType="clickEffect">
                                  <p:stCondLst>
                                    <p:cond delay="0"/>
                                  </p:stCondLst>
                                  <p:childTnLst>
                                    <p:set>
                                      <p:cBhvr>
                                        <p:cTn id="298" dur="1" fill="hold">
                                          <p:stCondLst>
                                            <p:cond delay="0"/>
                                          </p:stCondLst>
                                        </p:cTn>
                                        <p:tgtEl>
                                          <p:spTgt spid="120"/>
                                        </p:tgtEl>
                                        <p:attrNameLst>
                                          <p:attrName>style.visibility</p:attrName>
                                        </p:attrNameLst>
                                      </p:cBhvr>
                                      <p:to>
                                        <p:strVal val="hidden"/>
                                      </p:to>
                                    </p:set>
                                  </p:childTnLst>
                                </p:cTn>
                              </p:par>
                            </p:childTnLst>
                          </p:cTn>
                        </p:par>
                      </p:childTnLst>
                    </p:cTn>
                  </p:par>
                  <p:par>
                    <p:cTn id="299" fill="hold">
                      <p:stCondLst>
                        <p:cond delay="indefinite"/>
                      </p:stCondLst>
                      <p:childTnLst>
                        <p:par>
                          <p:cTn id="300" fill="hold">
                            <p:stCondLst>
                              <p:cond delay="0"/>
                            </p:stCondLst>
                            <p:childTnLst>
                              <p:par>
                                <p:cTn id="301" presetID="10" presetClass="entr" presetSubtype="0" fill="hold" nodeType="clickEffect">
                                  <p:stCondLst>
                                    <p:cond delay="0"/>
                                  </p:stCondLst>
                                  <p:childTnLst>
                                    <p:set>
                                      <p:cBhvr>
                                        <p:cTn id="302" dur="1" fill="hold">
                                          <p:stCondLst>
                                            <p:cond delay="0"/>
                                          </p:stCondLst>
                                        </p:cTn>
                                        <p:tgtEl>
                                          <p:spTgt spid="123"/>
                                        </p:tgtEl>
                                        <p:attrNameLst>
                                          <p:attrName>style.visibility</p:attrName>
                                        </p:attrNameLst>
                                      </p:cBhvr>
                                      <p:to>
                                        <p:strVal val="visible"/>
                                      </p:to>
                                    </p:set>
                                    <p:animEffect transition="in" filter="fade">
                                      <p:cBhvr>
                                        <p:cTn id="303" dur="500"/>
                                        <p:tgtEl>
                                          <p:spTgt spid="123"/>
                                        </p:tgtEl>
                                      </p:cBhvr>
                                    </p:animEffect>
                                  </p:childTnLst>
                                </p:cTn>
                              </p:par>
                            </p:childTnLst>
                          </p:cTn>
                        </p:par>
                      </p:childTnLst>
                    </p:cTn>
                  </p:par>
                  <p:par>
                    <p:cTn id="304" fill="hold">
                      <p:stCondLst>
                        <p:cond delay="indefinite"/>
                      </p:stCondLst>
                      <p:childTnLst>
                        <p:par>
                          <p:cTn id="305" fill="hold">
                            <p:stCondLst>
                              <p:cond delay="0"/>
                            </p:stCondLst>
                            <p:childTnLst>
                              <p:par>
                                <p:cTn id="306" presetID="10" presetClass="exit" presetSubtype="0" fill="hold" nodeType="clickEffect">
                                  <p:stCondLst>
                                    <p:cond delay="0"/>
                                  </p:stCondLst>
                                  <p:childTnLst>
                                    <p:animEffect transition="out" filter="fade">
                                      <p:cBhvr>
                                        <p:cTn id="307" dur="500"/>
                                        <p:tgtEl>
                                          <p:spTgt spid="123"/>
                                        </p:tgtEl>
                                      </p:cBhvr>
                                    </p:animEffect>
                                    <p:set>
                                      <p:cBhvr>
                                        <p:cTn id="308" dur="1" fill="hold">
                                          <p:stCondLst>
                                            <p:cond delay="499"/>
                                          </p:stCondLst>
                                        </p:cTn>
                                        <p:tgtEl>
                                          <p:spTgt spid="123"/>
                                        </p:tgtEl>
                                        <p:attrNameLst>
                                          <p:attrName>style.visibility</p:attrName>
                                        </p:attrNameLst>
                                      </p:cBhvr>
                                      <p:to>
                                        <p:strVal val="hidden"/>
                                      </p:to>
                                    </p:set>
                                  </p:childTnLst>
                                </p:cTn>
                              </p:par>
                            </p:childTnLst>
                          </p:cTn>
                        </p:par>
                      </p:childTnLst>
                    </p:cTn>
                  </p:par>
                  <p:par>
                    <p:cTn id="309" fill="hold">
                      <p:stCondLst>
                        <p:cond delay="indefinite"/>
                      </p:stCondLst>
                      <p:childTnLst>
                        <p:par>
                          <p:cTn id="310" fill="hold">
                            <p:stCondLst>
                              <p:cond delay="0"/>
                            </p:stCondLst>
                            <p:childTnLst>
                              <p:par>
                                <p:cTn id="311" presetID="10" presetClass="entr" presetSubtype="0" fill="hold" nodeType="clickEffect">
                                  <p:stCondLst>
                                    <p:cond delay="0"/>
                                  </p:stCondLst>
                                  <p:childTnLst>
                                    <p:set>
                                      <p:cBhvr>
                                        <p:cTn id="312" dur="1" fill="hold">
                                          <p:stCondLst>
                                            <p:cond delay="0"/>
                                          </p:stCondLst>
                                        </p:cTn>
                                        <p:tgtEl>
                                          <p:spTgt spid="127"/>
                                        </p:tgtEl>
                                        <p:attrNameLst>
                                          <p:attrName>style.visibility</p:attrName>
                                        </p:attrNameLst>
                                      </p:cBhvr>
                                      <p:to>
                                        <p:strVal val="visible"/>
                                      </p:to>
                                    </p:set>
                                    <p:animEffect transition="in" filter="fade">
                                      <p:cBhvr>
                                        <p:cTn id="313" dur="500"/>
                                        <p:tgtEl>
                                          <p:spTgt spid="127"/>
                                        </p:tgtEl>
                                      </p:cBhvr>
                                    </p:animEffect>
                                  </p:childTnLst>
                                </p:cTn>
                              </p:par>
                            </p:childTnLst>
                          </p:cTn>
                        </p:par>
                      </p:childTnLst>
                    </p:cTn>
                  </p:par>
                  <p:par>
                    <p:cTn id="314" fill="hold">
                      <p:stCondLst>
                        <p:cond delay="indefinite"/>
                      </p:stCondLst>
                      <p:childTnLst>
                        <p:par>
                          <p:cTn id="315" fill="hold">
                            <p:stCondLst>
                              <p:cond delay="0"/>
                            </p:stCondLst>
                            <p:childTnLst>
                              <p:par>
                                <p:cTn id="316" presetID="1" presetClass="entr" presetSubtype="0" fill="hold" grpId="0" nodeType="clickEffect">
                                  <p:stCondLst>
                                    <p:cond delay="0"/>
                                  </p:stCondLst>
                                  <p:childTnLst>
                                    <p:set>
                                      <p:cBhvr>
                                        <p:cTn id="317" dur="1" fill="hold">
                                          <p:stCondLst>
                                            <p:cond delay="0"/>
                                          </p:stCondLst>
                                        </p:cTn>
                                        <p:tgtEl>
                                          <p:spTgt spid="142"/>
                                        </p:tgtEl>
                                        <p:attrNameLst>
                                          <p:attrName>style.visibility</p:attrName>
                                        </p:attrNameLst>
                                      </p:cBhvr>
                                      <p:to>
                                        <p:strVal val="visible"/>
                                      </p:to>
                                    </p:set>
                                  </p:childTnLst>
                                </p:cTn>
                              </p:par>
                            </p:childTnLst>
                          </p:cTn>
                        </p:par>
                      </p:childTnLst>
                    </p:cTn>
                  </p:par>
                  <p:par>
                    <p:cTn id="318" fill="hold">
                      <p:stCondLst>
                        <p:cond delay="indefinite"/>
                      </p:stCondLst>
                      <p:childTnLst>
                        <p:par>
                          <p:cTn id="319" fill="hold">
                            <p:stCondLst>
                              <p:cond delay="0"/>
                            </p:stCondLst>
                            <p:childTnLst>
                              <p:par>
                                <p:cTn id="320" presetID="1" presetClass="entr" presetSubtype="0" fill="hold" grpId="0" nodeType="clickEffect">
                                  <p:stCondLst>
                                    <p:cond delay="0"/>
                                  </p:stCondLst>
                                  <p:childTnLst>
                                    <p:set>
                                      <p:cBhvr>
                                        <p:cTn id="321" dur="1" fill="hold">
                                          <p:stCondLst>
                                            <p:cond delay="0"/>
                                          </p:stCondLst>
                                        </p:cTn>
                                        <p:tgtEl>
                                          <p:spTgt spid="137"/>
                                        </p:tgtEl>
                                        <p:attrNameLst>
                                          <p:attrName>style.visibility</p:attrName>
                                        </p:attrNameLst>
                                      </p:cBhvr>
                                      <p:to>
                                        <p:strVal val="visible"/>
                                      </p:to>
                                    </p:set>
                                  </p:childTnLst>
                                </p:cTn>
                              </p:par>
                            </p:childTnLst>
                          </p:cTn>
                        </p:par>
                      </p:childTnLst>
                    </p:cTn>
                  </p:par>
                  <p:par>
                    <p:cTn id="322" fill="hold">
                      <p:stCondLst>
                        <p:cond delay="indefinite"/>
                      </p:stCondLst>
                      <p:childTnLst>
                        <p:par>
                          <p:cTn id="323" fill="hold">
                            <p:stCondLst>
                              <p:cond delay="0"/>
                            </p:stCondLst>
                            <p:childTnLst>
                              <p:par>
                                <p:cTn id="324" presetID="1" presetClass="entr" presetSubtype="0" fill="hold" grpId="0" nodeType="clickEffect">
                                  <p:stCondLst>
                                    <p:cond delay="0"/>
                                  </p:stCondLst>
                                  <p:childTnLst>
                                    <p:set>
                                      <p:cBhvr>
                                        <p:cTn id="325" dur="1" fill="hold">
                                          <p:stCondLst>
                                            <p:cond delay="0"/>
                                          </p:stCondLst>
                                        </p:cTn>
                                        <p:tgtEl>
                                          <p:spTgt spid="132"/>
                                        </p:tgtEl>
                                        <p:attrNameLst>
                                          <p:attrName>style.visibility</p:attrName>
                                        </p:attrNameLst>
                                      </p:cBhvr>
                                      <p:to>
                                        <p:strVal val="visible"/>
                                      </p:to>
                                    </p:set>
                                  </p:childTnLst>
                                </p:cTn>
                              </p:par>
                            </p:childTnLst>
                          </p:cTn>
                        </p:par>
                      </p:childTnLst>
                    </p:cTn>
                  </p:par>
                  <p:par>
                    <p:cTn id="326" fill="hold">
                      <p:stCondLst>
                        <p:cond delay="indefinite"/>
                      </p:stCondLst>
                      <p:childTnLst>
                        <p:par>
                          <p:cTn id="327" fill="hold">
                            <p:stCondLst>
                              <p:cond delay="0"/>
                            </p:stCondLst>
                            <p:childTnLst>
                              <p:par>
                                <p:cTn id="328" presetID="1" presetClass="entr" presetSubtype="0" fill="hold" nodeType="clickEffect">
                                  <p:stCondLst>
                                    <p:cond delay="0"/>
                                  </p:stCondLst>
                                  <p:childTnLst>
                                    <p:set>
                                      <p:cBhvr>
                                        <p:cTn id="329" dur="1" fill="hold">
                                          <p:stCondLst>
                                            <p:cond delay="0"/>
                                          </p:stCondLst>
                                        </p:cTn>
                                        <p:tgtEl>
                                          <p:spTgt spid="133"/>
                                        </p:tgtEl>
                                        <p:attrNameLst>
                                          <p:attrName>style.visibility</p:attrName>
                                        </p:attrNameLst>
                                      </p:cBhvr>
                                      <p:to>
                                        <p:strVal val="visible"/>
                                      </p:to>
                                    </p:set>
                                  </p:childTnLst>
                                </p:cTn>
                              </p:par>
                            </p:childTnLst>
                          </p:cTn>
                        </p:par>
                      </p:childTnLst>
                    </p:cTn>
                  </p:par>
                  <p:par>
                    <p:cTn id="330" fill="hold">
                      <p:stCondLst>
                        <p:cond delay="indefinite"/>
                      </p:stCondLst>
                      <p:childTnLst>
                        <p:par>
                          <p:cTn id="331" fill="hold">
                            <p:stCondLst>
                              <p:cond delay="0"/>
                            </p:stCondLst>
                            <p:childTnLst>
                              <p:par>
                                <p:cTn id="332" presetID="1" presetClass="exit" presetSubtype="0" fill="hold" grpId="1" nodeType="clickEffect">
                                  <p:stCondLst>
                                    <p:cond delay="0"/>
                                  </p:stCondLst>
                                  <p:childTnLst>
                                    <p:set>
                                      <p:cBhvr>
                                        <p:cTn id="333" dur="1" fill="hold">
                                          <p:stCondLst>
                                            <p:cond delay="0"/>
                                          </p:stCondLst>
                                        </p:cTn>
                                        <p:tgtEl>
                                          <p:spTgt spid="126"/>
                                        </p:tgtEl>
                                        <p:attrNameLst>
                                          <p:attrName>style.visibility</p:attrName>
                                        </p:attrNameLst>
                                      </p:cBhvr>
                                      <p:to>
                                        <p:strVal val="hidden"/>
                                      </p:to>
                                    </p:set>
                                  </p:childTnLst>
                                </p:cTn>
                              </p:par>
                              <p:par>
                                <p:cTn id="334" presetID="1" presetClass="exit" presetSubtype="0" fill="hold" grpId="1" nodeType="withEffect">
                                  <p:stCondLst>
                                    <p:cond delay="0"/>
                                  </p:stCondLst>
                                  <p:childTnLst>
                                    <p:set>
                                      <p:cBhvr>
                                        <p:cTn id="335" dur="1" fill="hold">
                                          <p:stCondLst>
                                            <p:cond delay="0"/>
                                          </p:stCondLst>
                                        </p:cTn>
                                        <p:tgtEl>
                                          <p:spTgt spid="119"/>
                                        </p:tgtEl>
                                        <p:attrNameLst>
                                          <p:attrName>style.visibility</p:attrName>
                                        </p:attrNameLst>
                                      </p:cBhvr>
                                      <p:to>
                                        <p:strVal val="hidden"/>
                                      </p:to>
                                    </p:set>
                                  </p:childTnLst>
                                </p:cTn>
                              </p:par>
                              <p:par>
                                <p:cTn id="336" presetID="10" presetClass="exit" presetSubtype="0" fill="hold" nodeType="withEffect">
                                  <p:stCondLst>
                                    <p:cond delay="0"/>
                                  </p:stCondLst>
                                  <p:childTnLst>
                                    <p:animEffect transition="out" filter="fade">
                                      <p:cBhvr>
                                        <p:cTn id="337" dur="500"/>
                                        <p:tgtEl>
                                          <p:spTgt spid="127"/>
                                        </p:tgtEl>
                                      </p:cBhvr>
                                    </p:animEffect>
                                    <p:set>
                                      <p:cBhvr>
                                        <p:cTn id="338" dur="1" fill="hold">
                                          <p:stCondLst>
                                            <p:cond delay="499"/>
                                          </p:stCondLst>
                                        </p:cTn>
                                        <p:tgtEl>
                                          <p:spTgt spid="127"/>
                                        </p:tgtEl>
                                        <p:attrNameLst>
                                          <p:attrName>style.visibility</p:attrName>
                                        </p:attrNameLst>
                                      </p:cBhvr>
                                      <p:to>
                                        <p:strVal val="hidden"/>
                                      </p:to>
                                    </p:set>
                                  </p:childTnLst>
                                </p:cTn>
                              </p:par>
                            </p:childTnLst>
                          </p:cTn>
                        </p:par>
                      </p:childTnLst>
                    </p:cTn>
                  </p:par>
                  <p:par>
                    <p:cTn id="339" fill="hold">
                      <p:stCondLst>
                        <p:cond delay="indefinite"/>
                      </p:stCondLst>
                      <p:childTnLst>
                        <p:par>
                          <p:cTn id="340" fill="hold">
                            <p:stCondLst>
                              <p:cond delay="0"/>
                            </p:stCondLst>
                            <p:childTnLst>
                              <p:par>
                                <p:cTn id="341" presetID="22" presetClass="entr" presetSubtype="2" fill="hold" nodeType="clickEffect">
                                  <p:stCondLst>
                                    <p:cond delay="0"/>
                                  </p:stCondLst>
                                  <p:childTnLst>
                                    <p:set>
                                      <p:cBhvr>
                                        <p:cTn id="342" dur="1" fill="hold">
                                          <p:stCondLst>
                                            <p:cond delay="0"/>
                                          </p:stCondLst>
                                        </p:cTn>
                                        <p:tgtEl>
                                          <p:spTgt spid="99"/>
                                        </p:tgtEl>
                                        <p:attrNameLst>
                                          <p:attrName>style.visibility</p:attrName>
                                        </p:attrNameLst>
                                      </p:cBhvr>
                                      <p:to>
                                        <p:strVal val="visible"/>
                                      </p:to>
                                    </p:set>
                                    <p:animEffect transition="in" filter="wipe(right)">
                                      <p:cBhvr>
                                        <p:cTn id="343" dur="500"/>
                                        <p:tgtEl>
                                          <p:spTgt spid="99"/>
                                        </p:tgtEl>
                                      </p:cBhvr>
                                    </p:animEffect>
                                  </p:childTnLst>
                                </p:cTn>
                              </p:par>
                            </p:childTnLst>
                          </p:cTn>
                        </p:par>
                      </p:childTnLst>
                    </p:cTn>
                  </p:par>
                  <p:par>
                    <p:cTn id="344" fill="hold">
                      <p:stCondLst>
                        <p:cond delay="indefinite"/>
                      </p:stCondLst>
                      <p:childTnLst>
                        <p:par>
                          <p:cTn id="345" fill="hold">
                            <p:stCondLst>
                              <p:cond delay="0"/>
                            </p:stCondLst>
                            <p:childTnLst>
                              <p:par>
                                <p:cTn id="346" presetID="1" presetClass="entr" presetSubtype="0" fill="hold" grpId="0" nodeType="clickEffect">
                                  <p:stCondLst>
                                    <p:cond delay="0"/>
                                  </p:stCondLst>
                                  <p:childTnLst>
                                    <p:set>
                                      <p:cBhvr>
                                        <p:cTn id="347" dur="1" fill="hold">
                                          <p:stCondLst>
                                            <p:cond delay="0"/>
                                          </p:stCondLst>
                                        </p:cTn>
                                        <p:tgtEl>
                                          <p:spTgt spid="101"/>
                                        </p:tgtEl>
                                        <p:attrNameLst>
                                          <p:attrName>style.visibility</p:attrName>
                                        </p:attrNameLst>
                                      </p:cBhvr>
                                      <p:to>
                                        <p:strVal val="visible"/>
                                      </p:to>
                                    </p:set>
                                  </p:childTnLst>
                                </p:cTn>
                              </p:par>
                            </p:childTnLst>
                          </p:cTn>
                        </p:par>
                      </p:childTnLst>
                    </p:cTn>
                  </p:par>
                  <p:par>
                    <p:cTn id="348" fill="hold">
                      <p:stCondLst>
                        <p:cond delay="indefinite"/>
                      </p:stCondLst>
                      <p:childTnLst>
                        <p:par>
                          <p:cTn id="349" fill="hold">
                            <p:stCondLst>
                              <p:cond delay="0"/>
                            </p:stCondLst>
                            <p:childTnLst>
                              <p:par>
                                <p:cTn id="350" presetID="22" presetClass="entr" presetSubtype="8" fill="hold" grpId="0" nodeType="clickEffect">
                                  <p:stCondLst>
                                    <p:cond delay="0"/>
                                  </p:stCondLst>
                                  <p:childTnLst>
                                    <p:set>
                                      <p:cBhvr>
                                        <p:cTn id="351" dur="1" fill="hold">
                                          <p:stCondLst>
                                            <p:cond delay="0"/>
                                          </p:stCondLst>
                                        </p:cTn>
                                        <p:tgtEl>
                                          <p:spTgt spid="102"/>
                                        </p:tgtEl>
                                        <p:attrNameLst>
                                          <p:attrName>style.visibility</p:attrName>
                                        </p:attrNameLst>
                                      </p:cBhvr>
                                      <p:to>
                                        <p:strVal val="visible"/>
                                      </p:to>
                                    </p:set>
                                    <p:animEffect transition="in" filter="wipe(left)">
                                      <p:cBhvr>
                                        <p:cTn id="352" dur="500"/>
                                        <p:tgtEl>
                                          <p:spTgt spid="102"/>
                                        </p:tgtEl>
                                      </p:cBhvr>
                                    </p:animEffect>
                                  </p:childTnLst>
                                </p:cTn>
                              </p:par>
                            </p:childTnLst>
                          </p:cTn>
                        </p:par>
                      </p:childTnLst>
                    </p:cTn>
                  </p:par>
                  <p:par>
                    <p:cTn id="353" fill="hold">
                      <p:stCondLst>
                        <p:cond delay="indefinite"/>
                      </p:stCondLst>
                      <p:childTnLst>
                        <p:par>
                          <p:cTn id="354" fill="hold">
                            <p:stCondLst>
                              <p:cond delay="0"/>
                            </p:stCondLst>
                            <p:childTnLst>
                              <p:par>
                                <p:cTn id="355" presetID="1" presetClass="exit" presetSubtype="0" fill="hold" grpId="1" nodeType="clickEffect">
                                  <p:stCondLst>
                                    <p:cond delay="0"/>
                                  </p:stCondLst>
                                  <p:childTnLst>
                                    <p:set>
                                      <p:cBhvr>
                                        <p:cTn id="356" dur="1" fill="hold">
                                          <p:stCondLst>
                                            <p:cond delay="0"/>
                                          </p:stCondLst>
                                        </p:cTn>
                                        <p:tgtEl>
                                          <p:spTgt spid="102"/>
                                        </p:tgtEl>
                                        <p:attrNameLst>
                                          <p:attrName>style.visibility</p:attrName>
                                        </p:attrNameLst>
                                      </p:cBhvr>
                                      <p:to>
                                        <p:strVal val="hidden"/>
                                      </p:to>
                                    </p:set>
                                  </p:childTnLst>
                                </p:cTn>
                              </p:par>
                            </p:childTnLst>
                          </p:cTn>
                        </p:par>
                      </p:childTnLst>
                    </p:cTn>
                  </p:par>
                  <p:par>
                    <p:cTn id="357" fill="hold">
                      <p:stCondLst>
                        <p:cond delay="indefinite"/>
                      </p:stCondLst>
                      <p:childTnLst>
                        <p:par>
                          <p:cTn id="358" fill="hold">
                            <p:stCondLst>
                              <p:cond delay="0"/>
                            </p:stCondLst>
                            <p:childTnLst>
                              <p:par>
                                <p:cTn id="359" presetID="22" presetClass="entr" presetSubtype="2" fill="hold" nodeType="clickEffect">
                                  <p:stCondLst>
                                    <p:cond delay="0"/>
                                  </p:stCondLst>
                                  <p:childTnLst>
                                    <p:set>
                                      <p:cBhvr>
                                        <p:cTn id="360" dur="1" fill="hold">
                                          <p:stCondLst>
                                            <p:cond delay="0"/>
                                          </p:stCondLst>
                                        </p:cTn>
                                        <p:tgtEl>
                                          <p:spTgt spid="97"/>
                                        </p:tgtEl>
                                        <p:attrNameLst>
                                          <p:attrName>style.visibility</p:attrName>
                                        </p:attrNameLst>
                                      </p:cBhvr>
                                      <p:to>
                                        <p:strVal val="visible"/>
                                      </p:to>
                                    </p:set>
                                    <p:animEffect transition="in" filter="wipe(right)">
                                      <p:cBhvr>
                                        <p:cTn id="361" dur="500"/>
                                        <p:tgtEl>
                                          <p:spTgt spid="97"/>
                                        </p:tgtEl>
                                      </p:cBhvr>
                                    </p:animEffect>
                                  </p:childTnLst>
                                </p:cTn>
                              </p:par>
                            </p:childTnLst>
                          </p:cTn>
                        </p:par>
                      </p:childTnLst>
                    </p:cTn>
                  </p:par>
                  <p:par>
                    <p:cTn id="362" fill="hold">
                      <p:stCondLst>
                        <p:cond delay="indefinite"/>
                      </p:stCondLst>
                      <p:childTnLst>
                        <p:par>
                          <p:cTn id="363" fill="hold">
                            <p:stCondLst>
                              <p:cond delay="0"/>
                            </p:stCondLst>
                            <p:childTnLst>
                              <p:par>
                                <p:cTn id="364" presetID="1" presetClass="entr" presetSubtype="0" fill="hold" grpId="0" nodeType="clickEffect">
                                  <p:stCondLst>
                                    <p:cond delay="0"/>
                                  </p:stCondLst>
                                  <p:childTnLst>
                                    <p:set>
                                      <p:cBhvr>
                                        <p:cTn id="365" dur="1" fill="hold">
                                          <p:stCondLst>
                                            <p:cond delay="0"/>
                                          </p:stCondLst>
                                        </p:cTn>
                                        <p:tgtEl>
                                          <p:spTgt spid="100"/>
                                        </p:tgtEl>
                                        <p:attrNameLst>
                                          <p:attrName>style.visibility</p:attrName>
                                        </p:attrNameLst>
                                      </p:cBhvr>
                                      <p:to>
                                        <p:strVal val="visible"/>
                                      </p:to>
                                    </p:set>
                                  </p:childTnLst>
                                </p:cTn>
                              </p:par>
                            </p:childTnLst>
                          </p:cTn>
                        </p:par>
                      </p:childTnLst>
                    </p:cTn>
                  </p:par>
                  <p:par>
                    <p:cTn id="366" fill="hold">
                      <p:stCondLst>
                        <p:cond delay="indefinite"/>
                      </p:stCondLst>
                      <p:childTnLst>
                        <p:par>
                          <p:cTn id="367" fill="hold">
                            <p:stCondLst>
                              <p:cond delay="0"/>
                            </p:stCondLst>
                            <p:childTnLst>
                              <p:par>
                                <p:cTn id="368" presetID="22" presetClass="entr" presetSubtype="8" fill="hold" grpId="0" nodeType="clickEffect">
                                  <p:stCondLst>
                                    <p:cond delay="0"/>
                                  </p:stCondLst>
                                  <p:childTnLst>
                                    <p:set>
                                      <p:cBhvr>
                                        <p:cTn id="369" dur="1" fill="hold">
                                          <p:stCondLst>
                                            <p:cond delay="0"/>
                                          </p:stCondLst>
                                        </p:cTn>
                                        <p:tgtEl>
                                          <p:spTgt spid="103"/>
                                        </p:tgtEl>
                                        <p:attrNameLst>
                                          <p:attrName>style.visibility</p:attrName>
                                        </p:attrNameLst>
                                      </p:cBhvr>
                                      <p:to>
                                        <p:strVal val="visible"/>
                                      </p:to>
                                    </p:set>
                                    <p:animEffect transition="in" filter="wipe(left)">
                                      <p:cBhvr>
                                        <p:cTn id="370" dur="500"/>
                                        <p:tgtEl>
                                          <p:spTgt spid="103"/>
                                        </p:tgtEl>
                                      </p:cBhvr>
                                    </p:animEffect>
                                  </p:childTnLst>
                                </p:cTn>
                              </p:par>
                            </p:childTnLst>
                          </p:cTn>
                        </p:par>
                      </p:childTnLst>
                    </p:cTn>
                  </p:par>
                  <p:par>
                    <p:cTn id="371" fill="hold">
                      <p:stCondLst>
                        <p:cond delay="indefinite"/>
                      </p:stCondLst>
                      <p:childTnLst>
                        <p:par>
                          <p:cTn id="372" fill="hold">
                            <p:stCondLst>
                              <p:cond delay="0"/>
                            </p:stCondLst>
                            <p:childTnLst>
                              <p:par>
                                <p:cTn id="373" presetID="1" presetClass="exit" presetSubtype="0" fill="hold" grpId="1" nodeType="clickEffect">
                                  <p:stCondLst>
                                    <p:cond delay="0"/>
                                  </p:stCondLst>
                                  <p:childTnLst>
                                    <p:set>
                                      <p:cBhvr>
                                        <p:cTn id="374" dur="1" fill="hold">
                                          <p:stCondLst>
                                            <p:cond delay="0"/>
                                          </p:stCondLst>
                                        </p:cTn>
                                        <p:tgtEl>
                                          <p:spTgt spid="103"/>
                                        </p:tgtEl>
                                        <p:attrNameLst>
                                          <p:attrName>style.visibility</p:attrName>
                                        </p:attrNameLst>
                                      </p:cBhvr>
                                      <p:to>
                                        <p:strVal val="hidden"/>
                                      </p:to>
                                    </p:set>
                                  </p:childTnLst>
                                </p:cTn>
                              </p:par>
                            </p:childTnLst>
                          </p:cTn>
                        </p:par>
                      </p:childTnLst>
                    </p:cTn>
                  </p:par>
                  <p:par>
                    <p:cTn id="375" fill="hold">
                      <p:stCondLst>
                        <p:cond delay="indefinite"/>
                      </p:stCondLst>
                      <p:childTnLst>
                        <p:par>
                          <p:cTn id="376" fill="hold">
                            <p:stCondLst>
                              <p:cond delay="0"/>
                            </p:stCondLst>
                            <p:childTnLst>
                              <p:par>
                                <p:cTn id="377" presetID="1" presetClass="entr" presetSubtype="0" fill="hold" grpId="0" nodeType="clickEffect">
                                  <p:stCondLst>
                                    <p:cond delay="0"/>
                                  </p:stCondLst>
                                  <p:childTnLst>
                                    <p:set>
                                      <p:cBhvr>
                                        <p:cTn id="378" dur="1" fill="hold">
                                          <p:stCondLst>
                                            <p:cond delay="0"/>
                                          </p:stCondLst>
                                        </p:cTn>
                                        <p:tgtEl>
                                          <p:spTgt spid="113"/>
                                        </p:tgtEl>
                                        <p:attrNameLst>
                                          <p:attrName>style.visibility</p:attrName>
                                        </p:attrNameLst>
                                      </p:cBhvr>
                                      <p:to>
                                        <p:strVal val="visible"/>
                                      </p:to>
                                    </p:set>
                                  </p:childTnLst>
                                </p:cTn>
                              </p:par>
                            </p:childTnLst>
                          </p:cTn>
                        </p:par>
                      </p:childTnLst>
                    </p:cTn>
                  </p:par>
                  <p:par>
                    <p:cTn id="379" fill="hold">
                      <p:stCondLst>
                        <p:cond delay="indefinite"/>
                      </p:stCondLst>
                      <p:childTnLst>
                        <p:par>
                          <p:cTn id="380" fill="hold">
                            <p:stCondLst>
                              <p:cond delay="0"/>
                            </p:stCondLst>
                            <p:childTnLst>
                              <p:par>
                                <p:cTn id="381" presetID="1" presetClass="entr" presetSubtype="0" fill="hold" grpId="0" nodeType="clickEffect">
                                  <p:stCondLst>
                                    <p:cond delay="0"/>
                                  </p:stCondLst>
                                  <p:childTnLst>
                                    <p:set>
                                      <p:cBhvr>
                                        <p:cTn id="382" dur="1" fill="hold">
                                          <p:stCondLst>
                                            <p:cond delay="0"/>
                                          </p:stCondLst>
                                        </p:cTn>
                                        <p:tgtEl>
                                          <p:spTgt spid="112"/>
                                        </p:tgtEl>
                                        <p:attrNameLst>
                                          <p:attrName>style.visibility</p:attrName>
                                        </p:attrNameLst>
                                      </p:cBhvr>
                                      <p:to>
                                        <p:strVal val="visible"/>
                                      </p:to>
                                    </p:set>
                                  </p:childTnLst>
                                </p:cTn>
                              </p:par>
                            </p:childTnLst>
                          </p:cTn>
                        </p:par>
                      </p:childTnLst>
                    </p:cTn>
                  </p:par>
                  <p:par>
                    <p:cTn id="383" fill="hold">
                      <p:stCondLst>
                        <p:cond delay="indefinite"/>
                      </p:stCondLst>
                      <p:childTnLst>
                        <p:par>
                          <p:cTn id="384" fill="hold">
                            <p:stCondLst>
                              <p:cond delay="0"/>
                            </p:stCondLst>
                            <p:childTnLst>
                              <p:par>
                                <p:cTn id="385" presetID="1" presetClass="entr" presetSubtype="0" fill="hold" grpId="0" nodeType="clickEffect">
                                  <p:stCondLst>
                                    <p:cond delay="0"/>
                                  </p:stCondLst>
                                  <p:childTnLst>
                                    <p:set>
                                      <p:cBhvr>
                                        <p:cTn id="386" dur="1" fill="hold">
                                          <p:stCondLst>
                                            <p:cond delay="0"/>
                                          </p:stCondLst>
                                        </p:cTn>
                                        <p:tgtEl>
                                          <p:spTgt spid="104"/>
                                        </p:tgtEl>
                                        <p:attrNameLst>
                                          <p:attrName>style.visibility</p:attrName>
                                        </p:attrNameLst>
                                      </p:cBhvr>
                                      <p:to>
                                        <p:strVal val="visible"/>
                                      </p:to>
                                    </p:set>
                                  </p:childTnLst>
                                </p:cTn>
                              </p:par>
                            </p:childTnLst>
                          </p:cTn>
                        </p:par>
                      </p:childTnLst>
                    </p:cTn>
                  </p:par>
                  <p:par>
                    <p:cTn id="387" fill="hold">
                      <p:stCondLst>
                        <p:cond delay="indefinite"/>
                      </p:stCondLst>
                      <p:childTnLst>
                        <p:par>
                          <p:cTn id="388" fill="hold">
                            <p:stCondLst>
                              <p:cond delay="0"/>
                            </p:stCondLst>
                            <p:childTnLst>
                              <p:par>
                                <p:cTn id="389" presetID="1" presetClass="entr" presetSubtype="0" fill="hold" nodeType="clickEffect">
                                  <p:stCondLst>
                                    <p:cond delay="0"/>
                                  </p:stCondLst>
                                  <p:childTnLst>
                                    <p:set>
                                      <p:cBhvr>
                                        <p:cTn id="390" dur="1" fill="hold">
                                          <p:stCondLst>
                                            <p:cond delay="0"/>
                                          </p:stCondLst>
                                        </p:cTn>
                                        <p:tgtEl>
                                          <p:spTgt spid="105"/>
                                        </p:tgtEl>
                                        <p:attrNameLst>
                                          <p:attrName>style.visibility</p:attrName>
                                        </p:attrNameLst>
                                      </p:cBhvr>
                                      <p:to>
                                        <p:strVal val="visible"/>
                                      </p:to>
                                    </p:set>
                                  </p:childTnLst>
                                </p:cTn>
                              </p:par>
                            </p:childTnLst>
                          </p:cTn>
                        </p:par>
                      </p:childTnLst>
                    </p:cTn>
                  </p:par>
                  <p:par>
                    <p:cTn id="391" fill="hold">
                      <p:stCondLst>
                        <p:cond delay="indefinite"/>
                      </p:stCondLst>
                      <p:childTnLst>
                        <p:par>
                          <p:cTn id="392" fill="hold">
                            <p:stCondLst>
                              <p:cond delay="0"/>
                            </p:stCondLst>
                            <p:childTnLst>
                              <p:par>
                                <p:cTn id="393" presetID="1" presetClass="entr" presetSubtype="0" fill="hold" grpId="0" nodeType="clickEffect">
                                  <p:stCondLst>
                                    <p:cond delay="0"/>
                                  </p:stCondLst>
                                  <p:childTnLst>
                                    <p:set>
                                      <p:cBhvr>
                                        <p:cTn id="394" dur="1" fill="hold">
                                          <p:stCondLst>
                                            <p:cond delay="0"/>
                                          </p:stCondLst>
                                        </p:cTn>
                                        <p:tgtEl>
                                          <p:spTgt spid="180"/>
                                        </p:tgtEl>
                                        <p:attrNameLst>
                                          <p:attrName>style.visibility</p:attrName>
                                        </p:attrNameLst>
                                      </p:cBhvr>
                                      <p:to>
                                        <p:strVal val="visible"/>
                                      </p:to>
                                    </p:set>
                                  </p:childTnLst>
                                </p:cTn>
                              </p:par>
                            </p:childTnLst>
                          </p:cTn>
                        </p:par>
                      </p:childTnLst>
                    </p:cTn>
                  </p:par>
                  <p:par>
                    <p:cTn id="395" fill="hold">
                      <p:stCondLst>
                        <p:cond delay="indefinite"/>
                      </p:stCondLst>
                      <p:childTnLst>
                        <p:par>
                          <p:cTn id="396" fill="hold">
                            <p:stCondLst>
                              <p:cond delay="0"/>
                            </p:stCondLst>
                            <p:childTnLst>
                              <p:par>
                                <p:cTn id="397" presetID="1" presetClass="entr" presetSubtype="0" fill="hold" nodeType="clickEffect">
                                  <p:stCondLst>
                                    <p:cond delay="0"/>
                                  </p:stCondLst>
                                  <p:childTnLst>
                                    <p:set>
                                      <p:cBhvr>
                                        <p:cTn id="398" dur="1" fill="hold">
                                          <p:stCondLst>
                                            <p:cond delay="0"/>
                                          </p:stCondLst>
                                        </p:cTn>
                                        <p:tgtEl>
                                          <p:spTgt spid="181"/>
                                        </p:tgtEl>
                                        <p:attrNameLst>
                                          <p:attrName>style.visibility</p:attrName>
                                        </p:attrNameLst>
                                      </p:cBhvr>
                                      <p:to>
                                        <p:strVal val="visible"/>
                                      </p:to>
                                    </p:set>
                                  </p:childTnLst>
                                </p:cTn>
                              </p:par>
                              <p:par>
                                <p:cTn id="399" presetID="1" presetClass="entr" presetSubtype="0" fill="hold" nodeType="withEffect">
                                  <p:stCondLst>
                                    <p:cond delay="0"/>
                                  </p:stCondLst>
                                  <p:childTnLst>
                                    <p:set>
                                      <p:cBhvr>
                                        <p:cTn id="400" dur="1" fill="hold">
                                          <p:stCondLst>
                                            <p:cond delay="0"/>
                                          </p:stCondLst>
                                        </p:cTn>
                                        <p:tgtEl>
                                          <p:spTgt spid="18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1" grpId="0" animBg="1"/>
      <p:bldP spid="171" grpId="1" animBg="1"/>
      <p:bldP spid="170" grpId="0" animBg="1"/>
      <p:bldP spid="170" grpId="1" animBg="1"/>
      <p:bldP spid="3" grpId="0"/>
      <p:bldP spid="38" grpId="0"/>
      <p:bldP spid="40" grpId="0"/>
      <p:bldP spid="48" grpId="0" animBg="1"/>
      <p:bldP spid="48" grpId="1" animBg="1"/>
      <p:bldP spid="49" grpId="0"/>
      <p:bldP spid="49" grpId="1"/>
      <p:bldP spid="55" grpId="0"/>
      <p:bldP spid="56" grpId="0"/>
      <p:bldP spid="57" grpId="0"/>
      <p:bldP spid="58" grpId="0"/>
      <p:bldP spid="62" grpId="0"/>
      <p:bldP spid="66" grpId="0"/>
      <p:bldP spid="67" grpId="0"/>
      <p:bldP spid="68" grpId="0"/>
      <p:bldP spid="69" grpId="0"/>
      <p:bldP spid="70" grpId="0"/>
      <p:bldP spid="73" grpId="0"/>
      <p:bldP spid="73" grpId="1"/>
      <p:bldP spid="74" grpId="0" animBg="1"/>
      <p:bldP spid="74" grpId="1" animBg="1"/>
      <p:bldP spid="86" grpId="0"/>
      <p:bldP spid="98" grpId="0"/>
      <p:bldP spid="107" grpId="0"/>
      <p:bldP spid="108" grpId="0"/>
      <p:bldP spid="109" grpId="0"/>
      <p:bldP spid="116" grpId="0"/>
      <p:bldP spid="117" grpId="0"/>
      <p:bldP spid="118" grpId="0"/>
      <p:bldP spid="119" grpId="0"/>
      <p:bldP spid="119" grpId="1"/>
      <p:bldP spid="126" grpId="0" animBg="1"/>
      <p:bldP spid="126" grpId="1" animBg="1"/>
      <p:bldP spid="132" grpId="0"/>
      <p:bldP spid="137" grpId="0"/>
      <p:bldP spid="138" grpId="0"/>
      <p:bldP spid="139" grpId="0"/>
      <p:bldP spid="140" grpId="0"/>
      <p:bldP spid="141" grpId="0"/>
      <p:bldP spid="142" grpId="0"/>
      <p:bldP spid="100" grpId="0"/>
      <p:bldP spid="101" grpId="0"/>
      <p:bldP spid="102" grpId="0" animBg="1"/>
      <p:bldP spid="102" grpId="1" animBg="1"/>
      <p:bldP spid="103" grpId="0" animBg="1"/>
      <p:bldP spid="103" grpId="1" animBg="1"/>
      <p:bldP spid="104" grpId="0"/>
      <p:bldP spid="112" grpId="0"/>
      <p:bldP spid="113" grpId="0"/>
      <p:bldP spid="175" grpId="0" animBg="1"/>
      <p:bldP spid="175" grpId="1" animBg="1"/>
      <p:bldP spid="176" grpId="0"/>
      <p:bldP spid="176" grpId="1"/>
      <p:bldP spid="177" grpId="0"/>
      <p:bldP spid="177" grpId="1"/>
      <p:bldP spid="178" grpId="0" animBg="1"/>
      <p:bldP spid="178" grpId="1" animBg="1"/>
      <p:bldP spid="179" grpId="0" animBg="1"/>
      <p:bldP spid="179" grpId="1" animBg="1"/>
      <p:bldP spid="18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61117" y="1096654"/>
            <a:ext cx="505267" cy="369332"/>
          </a:xfrm>
          <a:prstGeom prst="rect">
            <a:avLst/>
          </a:prstGeom>
          <a:noFill/>
        </p:spPr>
        <p:txBody>
          <a:bodyPr wrap="none" rtlCol="0">
            <a:spAutoFit/>
          </a:bodyPr>
          <a:lstStyle/>
          <a:p>
            <a:r>
              <a:rPr lang="en-US" dirty="0" smtClean="0">
                <a:solidFill>
                  <a:srgbClr val="CC00CC"/>
                </a:solidFill>
                <a:latin typeface="Cambria Math" panose="02040503050406030204" pitchFamily="18" charset="0"/>
                <a:ea typeface="Cambria Math" panose="02040503050406030204" pitchFamily="18" charset="0"/>
                <a:cs typeface="Arial" pitchFamily="34" charset="0"/>
              </a:rPr>
              <a:t>(1)</a:t>
            </a:r>
            <a:endParaRPr lang="en-US" dirty="0">
              <a:solidFill>
                <a:srgbClr val="CC00CC"/>
              </a:solidFill>
              <a:latin typeface="Cambria Math" panose="02040503050406030204" pitchFamily="18" charset="0"/>
              <a:ea typeface="Cambria Math" panose="02040503050406030204" pitchFamily="18" charset="0"/>
              <a:cs typeface="Arial" pitchFamily="34" charset="0"/>
            </a:endParaRPr>
          </a:p>
        </p:txBody>
      </p:sp>
      <p:sp>
        <p:nvSpPr>
          <p:cNvPr id="5" name="TextBox 4"/>
          <p:cNvSpPr txBox="1"/>
          <p:nvPr/>
        </p:nvSpPr>
        <p:spPr>
          <a:xfrm>
            <a:off x="982930" y="1096654"/>
            <a:ext cx="1217000" cy="369332"/>
          </a:xfrm>
          <a:prstGeom prst="rect">
            <a:avLst/>
          </a:prstGeom>
          <a:noFill/>
        </p:spPr>
        <p:txBody>
          <a:bodyPr wrap="none" rtlCol="0">
            <a:spAutoFit/>
          </a:bodyPr>
          <a:lstStyle/>
          <a:p>
            <a:r>
              <a:rPr lang="en-US" i="1" dirty="0" smtClean="0">
                <a:solidFill>
                  <a:srgbClr val="CC00CC"/>
                </a:solidFill>
                <a:latin typeface="Bookman Old Style" panose="02050604050505020204" pitchFamily="18" charset="0"/>
                <a:ea typeface="Cambria Math" panose="02040503050406030204" pitchFamily="18" charset="0"/>
                <a:cs typeface="Arial" pitchFamily="34" charset="0"/>
              </a:rPr>
              <a:t>x </a:t>
            </a:r>
            <a:r>
              <a:rPr lang="en-US" dirty="0" smtClean="0">
                <a:solidFill>
                  <a:srgbClr val="CC00CC"/>
                </a:solidFill>
                <a:latin typeface="Cambria Math" panose="02040503050406030204" pitchFamily="18" charset="0"/>
                <a:ea typeface="Cambria Math" panose="02040503050406030204" pitchFamily="18" charset="0"/>
                <a:cs typeface="Arial" pitchFamily="34" charset="0"/>
              </a:rPr>
              <a:t>– 2  =  7</a:t>
            </a:r>
            <a:endParaRPr lang="en-US" baseline="-25000" dirty="0">
              <a:solidFill>
                <a:srgbClr val="CC00CC"/>
              </a:solidFill>
              <a:latin typeface="Cambria Math" panose="02040503050406030204" pitchFamily="18" charset="0"/>
              <a:ea typeface="Cambria Math" panose="02040503050406030204" pitchFamily="18" charset="0"/>
              <a:cs typeface="Arial" pitchFamily="34" charset="0"/>
            </a:endParaRPr>
          </a:p>
        </p:txBody>
      </p:sp>
      <p:sp>
        <p:nvSpPr>
          <p:cNvPr id="8" name="TextBox 7"/>
          <p:cNvSpPr txBox="1"/>
          <p:nvPr/>
        </p:nvSpPr>
        <p:spPr>
          <a:xfrm>
            <a:off x="744699" y="1956516"/>
            <a:ext cx="369726" cy="369332"/>
          </a:xfrm>
          <a:prstGeom prst="rect">
            <a:avLst/>
          </a:prstGeom>
          <a:noFill/>
        </p:spPr>
        <p:txBody>
          <a:bodyPr wrap="square" rtlCol="0">
            <a:spAutoFit/>
          </a:bodyPr>
          <a:lstStyle/>
          <a:p>
            <a:r>
              <a:rPr lang="en-US" dirty="0" smtClean="0">
                <a:latin typeface="Cambria Math" panose="02040503050406030204" pitchFamily="18" charset="0"/>
                <a:ea typeface="Cambria Math" panose="02040503050406030204" pitchFamily="18" charset="0"/>
                <a:cs typeface="Arial" pitchFamily="34" charset="0"/>
                <a:sym typeface="Symbol"/>
              </a:rPr>
              <a:t></a:t>
            </a:r>
            <a:endParaRPr lang="en-US" dirty="0">
              <a:latin typeface="Cambria Math" panose="02040503050406030204" pitchFamily="18" charset="0"/>
              <a:ea typeface="Cambria Math" panose="02040503050406030204" pitchFamily="18" charset="0"/>
              <a:cs typeface="Arial" pitchFamily="34" charset="0"/>
            </a:endParaRPr>
          </a:p>
        </p:txBody>
      </p:sp>
      <p:sp>
        <p:nvSpPr>
          <p:cNvPr id="9" name="TextBox 8"/>
          <p:cNvSpPr txBox="1"/>
          <p:nvPr/>
        </p:nvSpPr>
        <p:spPr>
          <a:xfrm>
            <a:off x="1545785" y="1956516"/>
            <a:ext cx="317428" cy="369332"/>
          </a:xfrm>
          <a:prstGeom prst="rect">
            <a:avLst/>
          </a:prstGeom>
          <a:noFill/>
        </p:spPr>
        <p:txBody>
          <a:bodyPr wrap="square" rtlCol="0">
            <a:spAutoFit/>
          </a:bodyPr>
          <a:lstStyle/>
          <a:p>
            <a:r>
              <a:rPr lang="en-US" i="1" dirty="0" smtClean="0">
                <a:latin typeface="Bookman Old Style" panose="02050604050505020204" pitchFamily="18" charset="0"/>
                <a:ea typeface="Cambria Math" panose="02040503050406030204" pitchFamily="18" charset="0"/>
                <a:cs typeface="Arial" pitchFamily="34" charset="0"/>
              </a:rPr>
              <a:t>x</a:t>
            </a:r>
            <a:endParaRPr lang="en-US" i="1" dirty="0">
              <a:latin typeface="Bookman Old Style" panose="02050604050505020204" pitchFamily="18" charset="0"/>
              <a:ea typeface="Cambria Math" panose="02040503050406030204" pitchFamily="18" charset="0"/>
              <a:cs typeface="Arial" pitchFamily="34" charset="0"/>
            </a:endParaRPr>
          </a:p>
        </p:txBody>
      </p:sp>
      <p:sp>
        <p:nvSpPr>
          <p:cNvPr id="14" name="TextBox 13"/>
          <p:cNvSpPr txBox="1"/>
          <p:nvPr/>
        </p:nvSpPr>
        <p:spPr>
          <a:xfrm>
            <a:off x="1786851" y="1956516"/>
            <a:ext cx="317428" cy="369332"/>
          </a:xfrm>
          <a:prstGeom prst="rect">
            <a:avLst/>
          </a:prstGeom>
          <a:noFill/>
        </p:spPr>
        <p:txBody>
          <a:bodyPr wrap="square" rtlCol="0">
            <a:spAutoFit/>
          </a:bodyPr>
          <a:lstStyle/>
          <a:p>
            <a:r>
              <a:rPr lang="en-US" dirty="0" smtClean="0">
                <a:latin typeface="Cambria Math" panose="02040503050406030204" pitchFamily="18" charset="0"/>
                <a:ea typeface="Cambria Math" panose="02040503050406030204" pitchFamily="18" charset="0"/>
                <a:cs typeface="Arial" pitchFamily="34" charset="0"/>
              </a:rPr>
              <a:t>=</a:t>
            </a:r>
            <a:endParaRPr lang="en-US" dirty="0">
              <a:latin typeface="Cambria Math" panose="02040503050406030204" pitchFamily="18" charset="0"/>
              <a:ea typeface="Cambria Math" panose="02040503050406030204" pitchFamily="18" charset="0"/>
              <a:cs typeface="Arial" pitchFamily="34" charset="0"/>
            </a:endParaRPr>
          </a:p>
        </p:txBody>
      </p:sp>
      <p:sp>
        <p:nvSpPr>
          <p:cNvPr id="15" name="TextBox 14"/>
          <p:cNvSpPr txBox="1"/>
          <p:nvPr/>
        </p:nvSpPr>
        <p:spPr>
          <a:xfrm>
            <a:off x="2028825" y="1955746"/>
            <a:ext cx="317428" cy="369332"/>
          </a:xfrm>
          <a:prstGeom prst="rect">
            <a:avLst/>
          </a:prstGeom>
          <a:noFill/>
        </p:spPr>
        <p:txBody>
          <a:bodyPr wrap="square" rtlCol="0">
            <a:spAutoFit/>
          </a:bodyPr>
          <a:lstStyle/>
          <a:p>
            <a:r>
              <a:rPr lang="en-US" dirty="0" smtClean="0">
                <a:latin typeface="Cambria Math" panose="02040503050406030204" pitchFamily="18" charset="0"/>
                <a:ea typeface="Cambria Math" panose="02040503050406030204" pitchFamily="18" charset="0"/>
                <a:cs typeface="Arial" pitchFamily="34" charset="0"/>
              </a:rPr>
              <a:t>7</a:t>
            </a:r>
            <a:endParaRPr lang="en-US" dirty="0">
              <a:latin typeface="Cambria Math" panose="02040503050406030204" pitchFamily="18" charset="0"/>
              <a:ea typeface="Cambria Math" panose="02040503050406030204" pitchFamily="18" charset="0"/>
              <a:cs typeface="Arial" pitchFamily="34" charset="0"/>
            </a:endParaRPr>
          </a:p>
        </p:txBody>
      </p:sp>
      <p:sp>
        <p:nvSpPr>
          <p:cNvPr id="16" name="TextBox 15"/>
          <p:cNvSpPr txBox="1"/>
          <p:nvPr/>
        </p:nvSpPr>
        <p:spPr>
          <a:xfrm>
            <a:off x="2244797" y="1956516"/>
            <a:ext cx="317428" cy="369332"/>
          </a:xfrm>
          <a:prstGeom prst="rect">
            <a:avLst/>
          </a:prstGeom>
          <a:noFill/>
        </p:spPr>
        <p:txBody>
          <a:bodyPr wrap="square" rtlCol="0">
            <a:spAutoFit/>
          </a:bodyPr>
          <a:lstStyle/>
          <a:p>
            <a:r>
              <a:rPr lang="en-US" dirty="0" smtClean="0">
                <a:solidFill>
                  <a:srgbClr val="C00000"/>
                </a:solidFill>
                <a:latin typeface="Cambria Math" panose="02040503050406030204" pitchFamily="18" charset="0"/>
                <a:ea typeface="Cambria Math" panose="02040503050406030204" pitchFamily="18" charset="0"/>
                <a:cs typeface="Arial" pitchFamily="34" charset="0"/>
              </a:rPr>
              <a:t>+</a:t>
            </a:r>
            <a:endParaRPr lang="en-US" dirty="0">
              <a:solidFill>
                <a:srgbClr val="C00000"/>
              </a:solidFill>
              <a:latin typeface="Cambria Math" panose="02040503050406030204" pitchFamily="18" charset="0"/>
              <a:ea typeface="Cambria Math" panose="02040503050406030204" pitchFamily="18" charset="0"/>
              <a:cs typeface="Arial" pitchFamily="34" charset="0"/>
            </a:endParaRPr>
          </a:p>
        </p:txBody>
      </p:sp>
      <p:sp>
        <p:nvSpPr>
          <p:cNvPr id="17" name="TextBox 16"/>
          <p:cNvSpPr txBox="1"/>
          <p:nvPr/>
        </p:nvSpPr>
        <p:spPr>
          <a:xfrm>
            <a:off x="2473397" y="1955746"/>
            <a:ext cx="317428" cy="369332"/>
          </a:xfrm>
          <a:prstGeom prst="rect">
            <a:avLst/>
          </a:prstGeom>
          <a:noFill/>
        </p:spPr>
        <p:txBody>
          <a:bodyPr wrap="square" rtlCol="0">
            <a:spAutoFit/>
          </a:bodyPr>
          <a:lstStyle/>
          <a:p>
            <a:r>
              <a:rPr lang="en-US" dirty="0" smtClean="0">
                <a:solidFill>
                  <a:srgbClr val="C00000"/>
                </a:solidFill>
                <a:latin typeface="Cambria Math" panose="02040503050406030204" pitchFamily="18" charset="0"/>
                <a:ea typeface="Cambria Math" panose="02040503050406030204" pitchFamily="18" charset="0"/>
                <a:cs typeface="Arial" pitchFamily="34" charset="0"/>
              </a:rPr>
              <a:t>2</a:t>
            </a:r>
            <a:endParaRPr lang="en-US" dirty="0">
              <a:solidFill>
                <a:srgbClr val="C00000"/>
              </a:solidFill>
              <a:latin typeface="Cambria Math" panose="02040503050406030204" pitchFamily="18" charset="0"/>
              <a:ea typeface="Cambria Math" panose="02040503050406030204" pitchFamily="18" charset="0"/>
              <a:cs typeface="Arial" pitchFamily="34" charset="0"/>
            </a:endParaRPr>
          </a:p>
        </p:txBody>
      </p:sp>
      <p:sp>
        <p:nvSpPr>
          <p:cNvPr id="19" name="TextBox 18"/>
          <p:cNvSpPr txBox="1"/>
          <p:nvPr/>
        </p:nvSpPr>
        <p:spPr>
          <a:xfrm>
            <a:off x="744699" y="2420328"/>
            <a:ext cx="369726" cy="369332"/>
          </a:xfrm>
          <a:prstGeom prst="rect">
            <a:avLst/>
          </a:prstGeom>
          <a:noFill/>
        </p:spPr>
        <p:txBody>
          <a:bodyPr wrap="square" rtlCol="0">
            <a:spAutoFit/>
          </a:bodyPr>
          <a:lstStyle/>
          <a:p>
            <a:r>
              <a:rPr lang="en-US" dirty="0" smtClean="0">
                <a:latin typeface="Cambria Math" panose="02040503050406030204" pitchFamily="18" charset="0"/>
                <a:ea typeface="Cambria Math" panose="02040503050406030204" pitchFamily="18" charset="0"/>
                <a:cs typeface="Arial" pitchFamily="34" charset="0"/>
                <a:sym typeface="Symbol"/>
              </a:rPr>
              <a:t></a:t>
            </a:r>
            <a:endParaRPr lang="en-US" dirty="0">
              <a:latin typeface="Cambria Math" panose="02040503050406030204" pitchFamily="18" charset="0"/>
              <a:ea typeface="Cambria Math" panose="02040503050406030204" pitchFamily="18" charset="0"/>
              <a:cs typeface="Arial" pitchFamily="34" charset="0"/>
            </a:endParaRPr>
          </a:p>
        </p:txBody>
      </p:sp>
      <p:sp>
        <p:nvSpPr>
          <p:cNvPr id="20" name="TextBox 19"/>
          <p:cNvSpPr txBox="1"/>
          <p:nvPr/>
        </p:nvSpPr>
        <p:spPr>
          <a:xfrm>
            <a:off x="1527426" y="2420328"/>
            <a:ext cx="317428" cy="369332"/>
          </a:xfrm>
          <a:prstGeom prst="rect">
            <a:avLst/>
          </a:prstGeom>
          <a:noFill/>
        </p:spPr>
        <p:txBody>
          <a:bodyPr wrap="square" rtlCol="0">
            <a:spAutoFit/>
          </a:bodyPr>
          <a:lstStyle/>
          <a:p>
            <a:r>
              <a:rPr lang="en-US" i="1" dirty="0" smtClean="0">
                <a:latin typeface="Bookman Old Style" panose="02050604050505020204" pitchFamily="18" charset="0"/>
                <a:ea typeface="Cambria Math" panose="02040503050406030204" pitchFamily="18" charset="0"/>
                <a:cs typeface="Arial" pitchFamily="34" charset="0"/>
              </a:rPr>
              <a:t>x</a:t>
            </a:r>
            <a:endParaRPr lang="en-US" i="1" dirty="0">
              <a:latin typeface="Bookman Old Style" panose="02050604050505020204" pitchFamily="18" charset="0"/>
              <a:ea typeface="Cambria Math" panose="02040503050406030204" pitchFamily="18" charset="0"/>
              <a:cs typeface="Arial" pitchFamily="34" charset="0"/>
            </a:endParaRPr>
          </a:p>
        </p:txBody>
      </p:sp>
      <p:sp>
        <p:nvSpPr>
          <p:cNvPr id="21" name="TextBox 20"/>
          <p:cNvSpPr txBox="1"/>
          <p:nvPr/>
        </p:nvSpPr>
        <p:spPr>
          <a:xfrm>
            <a:off x="1786851" y="2440886"/>
            <a:ext cx="317428" cy="369332"/>
          </a:xfrm>
          <a:prstGeom prst="rect">
            <a:avLst/>
          </a:prstGeom>
          <a:noFill/>
        </p:spPr>
        <p:txBody>
          <a:bodyPr wrap="square" rtlCol="0">
            <a:spAutoFit/>
          </a:bodyPr>
          <a:lstStyle/>
          <a:p>
            <a:r>
              <a:rPr lang="en-US" dirty="0" smtClean="0">
                <a:latin typeface="Cambria Math" panose="02040503050406030204" pitchFamily="18" charset="0"/>
                <a:ea typeface="Cambria Math" panose="02040503050406030204" pitchFamily="18" charset="0"/>
                <a:cs typeface="Arial" pitchFamily="34" charset="0"/>
              </a:rPr>
              <a:t>=</a:t>
            </a:r>
            <a:endParaRPr lang="en-US" dirty="0">
              <a:latin typeface="Cambria Math" panose="02040503050406030204" pitchFamily="18" charset="0"/>
              <a:ea typeface="Cambria Math" panose="02040503050406030204" pitchFamily="18" charset="0"/>
              <a:cs typeface="Arial" pitchFamily="34" charset="0"/>
            </a:endParaRPr>
          </a:p>
        </p:txBody>
      </p:sp>
      <p:sp>
        <p:nvSpPr>
          <p:cNvPr id="22" name="TextBox 21"/>
          <p:cNvSpPr txBox="1"/>
          <p:nvPr/>
        </p:nvSpPr>
        <p:spPr>
          <a:xfrm>
            <a:off x="2025829" y="2420328"/>
            <a:ext cx="413622" cy="369332"/>
          </a:xfrm>
          <a:prstGeom prst="rect">
            <a:avLst/>
          </a:prstGeom>
          <a:noFill/>
        </p:spPr>
        <p:txBody>
          <a:bodyPr wrap="square" rtlCol="0">
            <a:spAutoFit/>
          </a:bodyPr>
          <a:lstStyle/>
          <a:p>
            <a:r>
              <a:rPr lang="en-US" dirty="0" smtClean="0">
                <a:latin typeface="Cambria Math" panose="02040503050406030204" pitchFamily="18" charset="0"/>
                <a:ea typeface="Cambria Math" panose="02040503050406030204" pitchFamily="18" charset="0"/>
                <a:cs typeface="Arial" pitchFamily="34" charset="0"/>
              </a:rPr>
              <a:t>9</a:t>
            </a:r>
            <a:endParaRPr lang="en-US" dirty="0">
              <a:latin typeface="Cambria Math" panose="02040503050406030204" pitchFamily="18" charset="0"/>
              <a:ea typeface="Cambria Math" panose="02040503050406030204" pitchFamily="18" charset="0"/>
              <a:cs typeface="Arial" pitchFamily="34" charset="0"/>
            </a:endParaRPr>
          </a:p>
        </p:txBody>
      </p:sp>
      <p:sp>
        <p:nvSpPr>
          <p:cNvPr id="23" name="TextBox 22"/>
          <p:cNvSpPr txBox="1"/>
          <p:nvPr/>
        </p:nvSpPr>
        <p:spPr>
          <a:xfrm>
            <a:off x="744699" y="2953728"/>
            <a:ext cx="369726" cy="369332"/>
          </a:xfrm>
          <a:prstGeom prst="rect">
            <a:avLst/>
          </a:prstGeom>
          <a:noFill/>
        </p:spPr>
        <p:txBody>
          <a:bodyPr wrap="square" rtlCol="0">
            <a:spAutoFit/>
          </a:bodyPr>
          <a:lstStyle/>
          <a:p>
            <a:r>
              <a:rPr lang="en-US" dirty="0" smtClean="0">
                <a:latin typeface="Cambria Math" panose="02040503050406030204" pitchFamily="18" charset="0"/>
                <a:ea typeface="Cambria Math" panose="02040503050406030204" pitchFamily="18" charset="0"/>
                <a:cs typeface="Arial" pitchFamily="34" charset="0"/>
                <a:sym typeface="Symbol"/>
              </a:rPr>
              <a:t></a:t>
            </a:r>
            <a:endParaRPr lang="en-US" dirty="0">
              <a:latin typeface="Cambria Math" panose="02040503050406030204" pitchFamily="18" charset="0"/>
              <a:ea typeface="Cambria Math" panose="02040503050406030204" pitchFamily="18" charset="0"/>
              <a:cs typeface="Arial" pitchFamily="34" charset="0"/>
            </a:endParaRPr>
          </a:p>
        </p:txBody>
      </p:sp>
      <p:sp>
        <p:nvSpPr>
          <p:cNvPr id="46" name="Rectangle 45"/>
          <p:cNvSpPr/>
          <p:nvPr/>
        </p:nvSpPr>
        <p:spPr>
          <a:xfrm>
            <a:off x="1132472" y="1503062"/>
            <a:ext cx="314510" cy="369332"/>
          </a:xfrm>
          <a:prstGeom prst="rect">
            <a:avLst/>
          </a:prstGeom>
        </p:spPr>
        <p:txBody>
          <a:bodyPr wrap="none">
            <a:spAutoFit/>
          </a:bodyPr>
          <a:lstStyle/>
          <a:p>
            <a:r>
              <a:rPr lang="en-US" i="1" dirty="0" smtClean="0">
                <a:latin typeface="Bookman Old Style" panose="02050604050505020204" pitchFamily="18" charset="0"/>
                <a:ea typeface="Cambria Math" panose="02040503050406030204" pitchFamily="18" charset="0"/>
                <a:cs typeface="Arial" pitchFamily="34" charset="0"/>
              </a:rPr>
              <a:t>x</a:t>
            </a:r>
            <a:endParaRPr lang="en-US" i="1" dirty="0">
              <a:latin typeface="Bookman Old Style" panose="02050604050505020204" pitchFamily="18" charset="0"/>
              <a:ea typeface="Cambria Math" panose="02040503050406030204" pitchFamily="18" charset="0"/>
            </a:endParaRPr>
          </a:p>
        </p:txBody>
      </p:sp>
      <p:sp>
        <p:nvSpPr>
          <p:cNvPr id="47" name="Rectangle 46"/>
          <p:cNvSpPr/>
          <p:nvPr/>
        </p:nvSpPr>
        <p:spPr>
          <a:xfrm>
            <a:off x="1205988" y="1503062"/>
            <a:ext cx="447558" cy="369332"/>
          </a:xfrm>
          <a:prstGeom prst="rect">
            <a:avLst/>
          </a:prstGeom>
        </p:spPr>
        <p:txBody>
          <a:bodyPr wrap="none">
            <a:spAutoFit/>
          </a:bodyPr>
          <a:lstStyle/>
          <a:p>
            <a:r>
              <a:rPr lang="en-US" i="1" dirty="0">
                <a:latin typeface="Bookman Old Style" panose="02050604050505020204" pitchFamily="18" charset="0"/>
                <a:ea typeface="Cambria Math" panose="02040503050406030204" pitchFamily="18" charset="0"/>
                <a:cs typeface="Arial" pitchFamily="34" charset="0"/>
              </a:rPr>
              <a:t> </a:t>
            </a:r>
            <a:r>
              <a:rPr lang="en-US" i="1" dirty="0" smtClean="0">
                <a:latin typeface="Bookman Old Style" panose="02050604050505020204" pitchFamily="18" charset="0"/>
                <a:ea typeface="Cambria Math" panose="02040503050406030204" pitchFamily="18" charset="0"/>
                <a:cs typeface="Arial" pitchFamily="34" charset="0"/>
              </a:rPr>
              <a:t> –</a:t>
            </a:r>
            <a:endParaRPr lang="en-US" i="1" dirty="0">
              <a:latin typeface="Bookman Old Style" panose="02050604050505020204" pitchFamily="18" charset="0"/>
              <a:ea typeface="Cambria Math" panose="02040503050406030204" pitchFamily="18" charset="0"/>
            </a:endParaRPr>
          </a:p>
        </p:txBody>
      </p:sp>
      <p:sp>
        <p:nvSpPr>
          <p:cNvPr id="48" name="Rectangle 47"/>
          <p:cNvSpPr/>
          <p:nvPr/>
        </p:nvSpPr>
        <p:spPr>
          <a:xfrm>
            <a:off x="1558239" y="1493537"/>
            <a:ext cx="312906" cy="369332"/>
          </a:xfrm>
          <a:prstGeom prst="rect">
            <a:avLst/>
          </a:prstGeom>
        </p:spPr>
        <p:txBody>
          <a:bodyPr wrap="none">
            <a:spAutoFit/>
          </a:bodyPr>
          <a:lstStyle/>
          <a:p>
            <a:r>
              <a:rPr lang="en-US" dirty="0" smtClean="0">
                <a:latin typeface="Cambria Math" panose="02040503050406030204" pitchFamily="18" charset="0"/>
                <a:ea typeface="Cambria Math" panose="02040503050406030204" pitchFamily="18" charset="0"/>
                <a:cs typeface="Arial" pitchFamily="34" charset="0"/>
              </a:rPr>
              <a:t>2</a:t>
            </a:r>
            <a:endParaRPr lang="en-US" dirty="0">
              <a:latin typeface="Cambria Math" panose="02040503050406030204" pitchFamily="18" charset="0"/>
              <a:ea typeface="Cambria Math" panose="02040503050406030204" pitchFamily="18" charset="0"/>
            </a:endParaRPr>
          </a:p>
        </p:txBody>
      </p:sp>
      <p:sp>
        <p:nvSpPr>
          <p:cNvPr id="49" name="Rectangle 48"/>
          <p:cNvSpPr/>
          <p:nvPr/>
        </p:nvSpPr>
        <p:spPr>
          <a:xfrm>
            <a:off x="1766670" y="1503062"/>
            <a:ext cx="357790" cy="369332"/>
          </a:xfrm>
          <a:prstGeom prst="rect">
            <a:avLst/>
          </a:prstGeom>
        </p:spPr>
        <p:txBody>
          <a:bodyPr wrap="none">
            <a:spAutoFit/>
          </a:bodyPr>
          <a:lstStyle/>
          <a:p>
            <a:r>
              <a:rPr lang="en-US" dirty="0">
                <a:latin typeface="Cambria Math" panose="02040503050406030204" pitchFamily="18" charset="0"/>
                <a:ea typeface="Cambria Math" panose="02040503050406030204" pitchFamily="18" charset="0"/>
                <a:cs typeface="Arial" pitchFamily="34" charset="0"/>
              </a:rPr>
              <a:t>=</a:t>
            </a:r>
            <a:endParaRPr lang="en-US" dirty="0">
              <a:latin typeface="Cambria Math" panose="02040503050406030204" pitchFamily="18" charset="0"/>
              <a:ea typeface="Cambria Math" panose="02040503050406030204" pitchFamily="18" charset="0"/>
            </a:endParaRPr>
          </a:p>
        </p:txBody>
      </p:sp>
      <p:sp>
        <p:nvSpPr>
          <p:cNvPr id="50" name="Rectangle 49"/>
          <p:cNvSpPr/>
          <p:nvPr/>
        </p:nvSpPr>
        <p:spPr>
          <a:xfrm>
            <a:off x="2059580" y="1503062"/>
            <a:ext cx="312906" cy="369332"/>
          </a:xfrm>
          <a:prstGeom prst="rect">
            <a:avLst/>
          </a:prstGeom>
        </p:spPr>
        <p:txBody>
          <a:bodyPr wrap="none">
            <a:spAutoFit/>
          </a:bodyPr>
          <a:lstStyle/>
          <a:p>
            <a:r>
              <a:rPr lang="en-US" dirty="0" smtClean="0">
                <a:latin typeface="Cambria Math" panose="02040503050406030204" pitchFamily="18" charset="0"/>
                <a:ea typeface="Cambria Math" panose="02040503050406030204" pitchFamily="18" charset="0"/>
                <a:cs typeface="Arial" pitchFamily="34" charset="0"/>
              </a:rPr>
              <a:t>7</a:t>
            </a:r>
            <a:endParaRPr lang="en-US" dirty="0">
              <a:latin typeface="Cambria Math" panose="02040503050406030204" pitchFamily="18" charset="0"/>
              <a:ea typeface="Cambria Math" panose="02040503050406030204" pitchFamily="18" charset="0"/>
            </a:endParaRPr>
          </a:p>
        </p:txBody>
      </p:sp>
      <p:sp>
        <p:nvSpPr>
          <p:cNvPr id="34" name="TextBox 33"/>
          <p:cNvSpPr txBox="1"/>
          <p:nvPr/>
        </p:nvSpPr>
        <p:spPr>
          <a:xfrm>
            <a:off x="466725" y="756821"/>
            <a:ext cx="4495800" cy="338554"/>
          </a:xfrm>
          <a:prstGeom prst="rect">
            <a:avLst/>
          </a:prstGeom>
          <a:noFill/>
        </p:spPr>
        <p:txBody>
          <a:bodyPr wrap="square" rtlCol="0">
            <a:spAutoFit/>
          </a:bodyPr>
          <a:lstStyle/>
          <a:p>
            <a:pPr marL="342900" indent="-342900">
              <a:buAutoNum type="arabicPeriod"/>
            </a:pPr>
            <a:r>
              <a:rPr lang="en-US" sz="1600" b="1" dirty="0" smtClean="0">
                <a:solidFill>
                  <a:schemeClr val="accent6">
                    <a:lumMod val="50000"/>
                  </a:schemeClr>
                </a:solidFill>
                <a:latin typeface="Cambria Math" panose="02040503050406030204" pitchFamily="18" charset="0"/>
                <a:ea typeface="Cambria Math" panose="02040503050406030204" pitchFamily="18" charset="0"/>
                <a:cs typeface="Arial" pitchFamily="34" charset="0"/>
              </a:rPr>
              <a:t>Solve the equations :</a:t>
            </a:r>
          </a:p>
        </p:txBody>
      </p:sp>
      <p:grpSp>
        <p:nvGrpSpPr>
          <p:cNvPr id="7" name="Group 6"/>
          <p:cNvGrpSpPr/>
          <p:nvPr/>
        </p:nvGrpSpPr>
        <p:grpSpPr>
          <a:xfrm>
            <a:off x="522920" y="1515017"/>
            <a:ext cx="615668" cy="369332"/>
            <a:chOff x="522920" y="1515017"/>
            <a:chExt cx="615668" cy="369332"/>
          </a:xfrm>
        </p:grpSpPr>
        <p:sp>
          <p:nvSpPr>
            <p:cNvPr id="36" name="Flowchart: Delay 35"/>
            <p:cNvSpPr/>
            <p:nvPr/>
          </p:nvSpPr>
          <p:spPr>
            <a:xfrm>
              <a:off x="573605" y="1544221"/>
              <a:ext cx="564983" cy="323262"/>
            </a:xfrm>
            <a:prstGeom prst="flowChartDelay">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mbria Math" panose="02040503050406030204" pitchFamily="18" charset="0"/>
                <a:ea typeface="Cambria Math" panose="02040503050406030204" pitchFamily="18" charset="0"/>
              </a:endParaRPr>
            </a:p>
          </p:txBody>
        </p:sp>
        <p:sp>
          <p:nvSpPr>
            <p:cNvPr id="37" name="TextBox 36"/>
            <p:cNvSpPr txBox="1"/>
            <p:nvPr/>
          </p:nvSpPr>
          <p:spPr>
            <a:xfrm>
              <a:off x="522920" y="1515017"/>
              <a:ext cx="562946" cy="369332"/>
            </a:xfrm>
            <a:prstGeom prst="rect">
              <a:avLst/>
            </a:prstGeom>
            <a:noFill/>
          </p:spPr>
          <p:txBody>
            <a:bodyPr wrap="square" rtlCol="0">
              <a:spAutoFit/>
            </a:bodyPr>
            <a:lstStyle/>
            <a:p>
              <a:r>
                <a:rPr lang="en-US" b="1" dirty="0" smtClean="0">
                  <a:solidFill>
                    <a:schemeClr val="tx1">
                      <a:lumMod val="95000"/>
                      <a:lumOff val="5000"/>
                    </a:schemeClr>
                  </a:solidFill>
                  <a:latin typeface="Cambria Math" panose="02040503050406030204" pitchFamily="18" charset="0"/>
                  <a:ea typeface="Cambria Math" panose="02040503050406030204" pitchFamily="18" charset="0"/>
                  <a:cs typeface="Arial" pitchFamily="34" charset="0"/>
                </a:rPr>
                <a:t>Sol</a:t>
              </a:r>
              <a:endParaRPr lang="en-US" b="1" dirty="0">
                <a:solidFill>
                  <a:schemeClr val="tx1">
                    <a:lumMod val="95000"/>
                    <a:lumOff val="5000"/>
                  </a:schemeClr>
                </a:solidFill>
                <a:latin typeface="Cambria Math" panose="02040503050406030204" pitchFamily="18" charset="0"/>
                <a:ea typeface="Cambria Math" panose="02040503050406030204" pitchFamily="18" charset="0"/>
                <a:cs typeface="Arial" pitchFamily="34" charset="0"/>
              </a:endParaRPr>
            </a:p>
          </p:txBody>
        </p:sp>
      </p:grpSp>
      <p:sp>
        <p:nvSpPr>
          <p:cNvPr id="24" name="TextBox 23"/>
          <p:cNvSpPr txBox="1"/>
          <p:nvPr/>
        </p:nvSpPr>
        <p:spPr>
          <a:xfrm>
            <a:off x="1090798" y="2955174"/>
            <a:ext cx="3460802" cy="408623"/>
          </a:xfrm>
          <a:prstGeom prst="roundRect">
            <a:avLst/>
          </a:prstGeom>
          <a:noFill/>
          <a:ln w="19050">
            <a:solidFill>
              <a:schemeClr val="accent3">
                <a:lumMod val="50000"/>
              </a:schemeClr>
            </a:solidFill>
          </a:ln>
        </p:spPr>
        <p:txBody>
          <a:bodyPr wrap="square" rtlCol="0">
            <a:spAutoFit/>
          </a:bodyPr>
          <a:lstStyle/>
          <a:p>
            <a:endParaRPr lang="en-US" dirty="0">
              <a:latin typeface="Cambria Math" panose="02040503050406030204" pitchFamily="18" charset="0"/>
              <a:ea typeface="Cambria Math" panose="02040503050406030204" pitchFamily="18" charset="0"/>
              <a:cs typeface="Arial" pitchFamily="34" charset="0"/>
            </a:endParaRPr>
          </a:p>
        </p:txBody>
      </p:sp>
      <p:sp>
        <p:nvSpPr>
          <p:cNvPr id="2" name="Rectangle 1"/>
          <p:cNvSpPr/>
          <p:nvPr/>
        </p:nvSpPr>
        <p:spPr>
          <a:xfrm>
            <a:off x="1093641" y="2961002"/>
            <a:ext cx="3397084" cy="369332"/>
          </a:xfrm>
          <a:prstGeom prst="rect">
            <a:avLst/>
          </a:prstGeom>
        </p:spPr>
        <p:txBody>
          <a:bodyPr wrap="none">
            <a:spAutoFit/>
          </a:bodyPr>
          <a:lstStyle/>
          <a:p>
            <a:r>
              <a:rPr lang="en-US" dirty="0">
                <a:latin typeface="Cambria Math" panose="02040503050406030204" pitchFamily="18" charset="0"/>
                <a:ea typeface="Cambria Math" panose="02040503050406030204" pitchFamily="18" charset="0"/>
                <a:cs typeface="Arial" pitchFamily="34" charset="0"/>
              </a:rPr>
              <a:t>The solution of the equation is </a:t>
            </a:r>
            <a:r>
              <a:rPr lang="en-US" dirty="0" smtClean="0">
                <a:latin typeface="Cambria Math" panose="02040503050406030204" pitchFamily="18" charset="0"/>
                <a:ea typeface="Cambria Math" panose="02040503050406030204" pitchFamily="18" charset="0"/>
                <a:cs typeface="Arial" pitchFamily="34" charset="0"/>
              </a:rPr>
              <a:t>9 </a:t>
            </a:r>
            <a:endParaRPr lang="en-US" dirty="0">
              <a:latin typeface="Cambria Math" panose="02040503050406030204" pitchFamily="18" charset="0"/>
              <a:ea typeface="Cambria Math" panose="02040503050406030204" pitchFamily="18" charset="0"/>
              <a:cs typeface="Arial" pitchFamily="34" charset="0"/>
            </a:endParaRPr>
          </a:p>
        </p:txBody>
      </p:sp>
      <p:pic>
        <p:nvPicPr>
          <p:cNvPr id="64" name="Picture 8" descr="https://encrypted-tbn3.gstatic.com/images?q=tbn:ANd9GcQF2WyE-ichznlNBDGYVxMKykT8win86D7t7PDmHdDnARm7Zpa1da6hfg">
            <a:hlinkClick r:id="rId3"/>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0" b="100000" l="0" r="100000"/>
                    </a14:imgEffect>
                  </a14:imgLayer>
                </a14:imgProps>
              </a:ext>
              <a:ext uri="{28A0092B-C50C-407E-A947-70E740481C1C}">
                <a14:useLocalDpi xmlns:a14="http://schemas.microsoft.com/office/drawing/2010/main" val="0"/>
              </a:ext>
            </a:extLst>
          </a:blip>
          <a:srcRect/>
          <a:stretch>
            <a:fillRect/>
          </a:stretch>
        </p:blipFill>
        <p:spPr bwMode="auto">
          <a:xfrm>
            <a:off x="4167346" y="2400095"/>
            <a:ext cx="937599" cy="1238479"/>
          </a:xfrm>
          <a:prstGeom prst="rect">
            <a:avLst/>
          </a:prstGeom>
          <a:noFill/>
          <a:extLst>
            <a:ext uri="{909E8E84-426E-40DD-AFC4-6F175D3DCCD1}">
              <a14:hiddenFill xmlns:a14="http://schemas.microsoft.com/office/drawing/2010/main">
                <a:solidFill>
                  <a:srgbClr val="FFFFFF"/>
                </a:solidFill>
              </a14:hiddenFill>
            </a:ext>
          </a:extLst>
        </p:spPr>
      </p:pic>
      <p:grpSp>
        <p:nvGrpSpPr>
          <p:cNvPr id="38" name="Group 37"/>
          <p:cNvGrpSpPr/>
          <p:nvPr/>
        </p:nvGrpSpPr>
        <p:grpSpPr>
          <a:xfrm>
            <a:off x="3166455" y="467521"/>
            <a:ext cx="2767137" cy="1146151"/>
            <a:chOff x="1112973" y="583623"/>
            <a:chExt cx="1702073" cy="1385454"/>
          </a:xfrm>
        </p:grpSpPr>
        <p:sp>
          <p:nvSpPr>
            <p:cNvPr id="39" name="Cloud 38"/>
            <p:cNvSpPr/>
            <p:nvPr/>
          </p:nvSpPr>
          <p:spPr>
            <a:xfrm>
              <a:off x="1112973" y="583623"/>
              <a:ext cx="1660256" cy="1385454"/>
            </a:xfrm>
            <a:prstGeom prst="cloud">
              <a:avLst/>
            </a:prstGeom>
            <a:solidFill>
              <a:srgbClr val="92D050"/>
            </a:solidFill>
            <a:ln/>
            <a:scene3d>
              <a:camera prst="orthographicFront">
                <a:rot lat="0" lon="0" rev="0"/>
              </a:camera>
              <a:lightRig rig="threePt" dir="t">
                <a:rot lat="0" lon="0" rev="1200000"/>
              </a:lightRig>
            </a:scene3d>
            <a:sp3d/>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b="1" dirty="0">
                <a:solidFill>
                  <a:srgbClr val="7030A0"/>
                </a:solidFill>
                <a:latin typeface="Cambria Math" panose="02040503050406030204" pitchFamily="18" charset="0"/>
                <a:ea typeface="Cambria Math" panose="02040503050406030204" pitchFamily="18" charset="0"/>
              </a:endParaRPr>
            </a:p>
          </p:txBody>
        </p:sp>
        <p:sp>
          <p:nvSpPr>
            <p:cNvPr id="40" name="Rectangle 39"/>
            <p:cNvSpPr/>
            <p:nvPr/>
          </p:nvSpPr>
          <p:spPr>
            <a:xfrm>
              <a:off x="1114971" y="861467"/>
              <a:ext cx="1700075" cy="706869"/>
            </a:xfrm>
            <a:prstGeom prst="rect">
              <a:avLst/>
            </a:prstGeom>
          </p:spPr>
          <p:txBody>
            <a:bodyPr wrap="square">
              <a:spAutoFit/>
            </a:bodyPr>
            <a:lstStyle/>
            <a:p>
              <a:pPr lvl="0" algn="ctr"/>
              <a:r>
                <a:rPr lang="en-US" sz="1600" b="1" dirty="0" smtClean="0">
                  <a:solidFill>
                    <a:prstClr val="black"/>
                  </a:solidFill>
                  <a:latin typeface="Cambria Math" panose="02040503050406030204" pitchFamily="18" charset="0"/>
                  <a:ea typeface="Cambria Math" panose="02040503050406030204" pitchFamily="18" charset="0"/>
                </a:rPr>
                <a:t>This can also be solved by using transposing method. </a:t>
              </a:r>
              <a:endParaRPr lang="en-US" sz="1600" b="1" dirty="0">
                <a:latin typeface="Cambria Math" panose="02040503050406030204" pitchFamily="18" charset="0"/>
                <a:ea typeface="Cambria Math" panose="02040503050406030204" pitchFamily="18" charset="0"/>
              </a:endParaRPr>
            </a:p>
          </p:txBody>
        </p:sp>
      </p:grpSp>
      <p:grpSp>
        <p:nvGrpSpPr>
          <p:cNvPr id="25" name="Group 24"/>
          <p:cNvGrpSpPr/>
          <p:nvPr/>
        </p:nvGrpSpPr>
        <p:grpSpPr>
          <a:xfrm>
            <a:off x="3090098" y="492822"/>
            <a:ext cx="2247900" cy="1189709"/>
            <a:chOff x="6029948" y="3085922"/>
            <a:chExt cx="1951014" cy="1189709"/>
          </a:xfrm>
        </p:grpSpPr>
        <p:sp>
          <p:nvSpPr>
            <p:cNvPr id="6" name="Cloud Callout 5"/>
            <p:cNvSpPr/>
            <p:nvPr/>
          </p:nvSpPr>
          <p:spPr>
            <a:xfrm>
              <a:off x="6029948" y="3085922"/>
              <a:ext cx="1951014" cy="1189709"/>
            </a:xfrm>
            <a:prstGeom prst="cloudCallout">
              <a:avLst>
                <a:gd name="adj1" fmla="val -73629"/>
                <a:gd name="adj2" fmla="val 40872"/>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Rectangle 40"/>
            <p:cNvSpPr/>
            <p:nvPr/>
          </p:nvSpPr>
          <p:spPr>
            <a:xfrm>
              <a:off x="6137792" y="3363963"/>
              <a:ext cx="1792559" cy="830997"/>
            </a:xfrm>
            <a:prstGeom prst="rect">
              <a:avLst/>
            </a:prstGeom>
          </p:spPr>
          <p:txBody>
            <a:bodyPr wrap="square">
              <a:spAutoFit/>
            </a:bodyPr>
            <a:lstStyle/>
            <a:p>
              <a:pPr algn="ctr"/>
              <a:r>
                <a:rPr lang="en-US" sz="1600" b="1" dirty="0" smtClean="0">
                  <a:solidFill>
                    <a:srgbClr val="002060"/>
                  </a:solidFill>
                  <a:latin typeface="Cambria Math" panose="02040503050406030204" pitchFamily="18" charset="0"/>
                  <a:ea typeface="Cambria Math" panose="02040503050406030204" pitchFamily="18" charset="0"/>
                </a:rPr>
                <a:t>Variables on one side, numbers on the other side.</a:t>
              </a:r>
              <a:endParaRPr lang="en-US" sz="1600" b="1" dirty="0">
                <a:solidFill>
                  <a:srgbClr val="002060"/>
                </a:solidFill>
                <a:latin typeface="Cambria Math" panose="02040503050406030204" pitchFamily="18" charset="0"/>
                <a:ea typeface="Cambria Math" panose="02040503050406030204" pitchFamily="18" charset="0"/>
              </a:endParaRPr>
            </a:p>
          </p:txBody>
        </p:sp>
      </p:grpSp>
      <p:sp>
        <p:nvSpPr>
          <p:cNvPr id="26" name="Rectangle 25"/>
          <p:cNvSpPr/>
          <p:nvPr/>
        </p:nvSpPr>
        <p:spPr>
          <a:xfrm>
            <a:off x="1334522" y="1499060"/>
            <a:ext cx="584869" cy="369332"/>
          </a:xfrm>
          <a:prstGeom prst="rect">
            <a:avLst/>
          </a:prstGeom>
        </p:spPr>
        <p:txBody>
          <a:bodyPr wrap="square">
            <a:spAutoFit/>
          </a:bodyPr>
          <a:lstStyle/>
          <a:p>
            <a:r>
              <a:rPr lang="en-US" dirty="0">
                <a:solidFill>
                  <a:srgbClr val="C00000"/>
                </a:solidFill>
                <a:latin typeface="Cambria Math" panose="02040503050406030204" pitchFamily="18" charset="0"/>
                <a:ea typeface="Cambria Math" panose="02040503050406030204" pitchFamily="18" charset="0"/>
                <a:cs typeface="Arial" pitchFamily="34" charset="0"/>
              </a:rPr>
              <a:t>–</a:t>
            </a:r>
            <a:r>
              <a:rPr lang="en-US" dirty="0" smtClean="0">
                <a:solidFill>
                  <a:srgbClr val="C00000"/>
                </a:solidFill>
                <a:latin typeface="Cambria Math" panose="02040503050406030204" pitchFamily="18" charset="0"/>
                <a:ea typeface="Cambria Math" panose="02040503050406030204" pitchFamily="18" charset="0"/>
                <a:cs typeface="Arial" pitchFamily="34" charset="0"/>
              </a:rPr>
              <a:t>  2</a:t>
            </a:r>
            <a:endParaRPr lang="en-US" dirty="0">
              <a:solidFill>
                <a:srgbClr val="C00000"/>
              </a:solidFill>
              <a:latin typeface="Cambria Math" panose="02040503050406030204" pitchFamily="18" charset="0"/>
              <a:ea typeface="Cambria Math" panose="02040503050406030204" pitchFamily="18" charset="0"/>
            </a:endParaRPr>
          </a:p>
        </p:txBody>
      </p:sp>
      <p:grpSp>
        <p:nvGrpSpPr>
          <p:cNvPr id="43" name="Group 42"/>
          <p:cNvGrpSpPr/>
          <p:nvPr/>
        </p:nvGrpSpPr>
        <p:grpSpPr>
          <a:xfrm>
            <a:off x="2995198" y="736490"/>
            <a:ext cx="2503642" cy="942691"/>
            <a:chOff x="6071656" y="3109684"/>
            <a:chExt cx="1792559" cy="983231"/>
          </a:xfrm>
        </p:grpSpPr>
        <p:sp>
          <p:nvSpPr>
            <p:cNvPr id="44" name="Cloud Callout 43"/>
            <p:cNvSpPr/>
            <p:nvPr/>
          </p:nvSpPr>
          <p:spPr>
            <a:xfrm>
              <a:off x="6096215" y="3109684"/>
              <a:ext cx="1655996" cy="983231"/>
            </a:xfrm>
            <a:prstGeom prst="cloudCallout">
              <a:avLst>
                <a:gd name="adj1" fmla="val -73629"/>
                <a:gd name="adj2" fmla="val 40872"/>
              </a:avLst>
            </a:prstGeom>
            <a:solidFill>
              <a:srgbClr val="FF7C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Rectangle 44"/>
            <p:cNvSpPr/>
            <p:nvPr/>
          </p:nvSpPr>
          <p:spPr>
            <a:xfrm>
              <a:off x="6071656" y="3344204"/>
              <a:ext cx="1792559" cy="609923"/>
            </a:xfrm>
            <a:prstGeom prst="rect">
              <a:avLst/>
            </a:prstGeom>
          </p:spPr>
          <p:txBody>
            <a:bodyPr wrap="square">
              <a:spAutoFit/>
            </a:bodyPr>
            <a:lstStyle/>
            <a:p>
              <a:pPr algn="ctr"/>
              <a:r>
                <a:rPr lang="en-US" sz="1600" b="1" dirty="0" smtClean="0">
                  <a:solidFill>
                    <a:srgbClr val="002060"/>
                  </a:solidFill>
                  <a:latin typeface="Cambria Math" panose="02040503050406030204" pitchFamily="18" charset="0"/>
                  <a:ea typeface="Cambria Math" panose="02040503050406030204" pitchFamily="18" charset="0"/>
                </a:rPr>
                <a:t>We will shift -2 on the other side.</a:t>
              </a:r>
              <a:endParaRPr lang="en-US" sz="1600" b="1" dirty="0">
                <a:solidFill>
                  <a:srgbClr val="002060"/>
                </a:solidFill>
                <a:latin typeface="Cambria Math" panose="02040503050406030204" pitchFamily="18" charset="0"/>
                <a:ea typeface="Cambria Math" panose="02040503050406030204" pitchFamily="18" charset="0"/>
              </a:endParaRPr>
            </a:p>
          </p:txBody>
        </p:sp>
      </p:grpSp>
      <p:grpSp>
        <p:nvGrpSpPr>
          <p:cNvPr id="51" name="Group 50"/>
          <p:cNvGrpSpPr/>
          <p:nvPr/>
        </p:nvGrpSpPr>
        <p:grpSpPr>
          <a:xfrm>
            <a:off x="3173161" y="605259"/>
            <a:ext cx="2102642" cy="1380195"/>
            <a:chOff x="5998967" y="2554406"/>
            <a:chExt cx="2003755" cy="1916038"/>
          </a:xfrm>
        </p:grpSpPr>
        <p:sp>
          <p:nvSpPr>
            <p:cNvPr id="52" name="Cloud Callout 51"/>
            <p:cNvSpPr/>
            <p:nvPr/>
          </p:nvSpPr>
          <p:spPr>
            <a:xfrm>
              <a:off x="5998967" y="2554406"/>
              <a:ext cx="2003755" cy="1916038"/>
            </a:xfrm>
            <a:prstGeom prst="cloudCallout">
              <a:avLst>
                <a:gd name="adj1" fmla="val -73629"/>
                <a:gd name="adj2" fmla="val 40872"/>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Rectangle 52"/>
            <p:cNvSpPr/>
            <p:nvPr/>
          </p:nvSpPr>
          <p:spPr>
            <a:xfrm>
              <a:off x="6055966" y="2881050"/>
              <a:ext cx="1794141" cy="1153621"/>
            </a:xfrm>
            <a:prstGeom prst="rect">
              <a:avLst/>
            </a:prstGeom>
          </p:spPr>
          <p:txBody>
            <a:bodyPr wrap="square">
              <a:spAutoFit/>
            </a:bodyPr>
            <a:lstStyle/>
            <a:p>
              <a:pPr algn="ctr"/>
              <a:r>
                <a:rPr lang="en-US" sz="1600" b="1" dirty="0" smtClean="0">
                  <a:solidFill>
                    <a:srgbClr val="002060"/>
                  </a:solidFill>
                  <a:latin typeface="Cambria Math" panose="02040503050406030204" pitchFamily="18" charset="0"/>
                  <a:ea typeface="Cambria Math" panose="02040503050406030204" pitchFamily="18" charset="0"/>
                </a:rPr>
                <a:t>While changing sides, we will change the sign.</a:t>
              </a:r>
              <a:endParaRPr lang="en-US" sz="1600" b="1" dirty="0">
                <a:solidFill>
                  <a:srgbClr val="002060"/>
                </a:solidFill>
                <a:latin typeface="Cambria Math" panose="02040503050406030204" pitchFamily="18" charset="0"/>
                <a:ea typeface="Cambria Math" panose="02040503050406030204" pitchFamily="18" charset="0"/>
              </a:endParaRPr>
            </a:p>
          </p:txBody>
        </p:sp>
      </p:grpSp>
      <p:sp>
        <p:nvSpPr>
          <p:cNvPr id="57" name="Curved Down Arrow 56"/>
          <p:cNvSpPr/>
          <p:nvPr/>
        </p:nvSpPr>
        <p:spPr>
          <a:xfrm rot="10800000" flipH="1">
            <a:off x="1643231" y="1791195"/>
            <a:ext cx="871379" cy="219075"/>
          </a:xfrm>
          <a:prstGeom prst="curvedDownArrow">
            <a:avLst/>
          </a:prstGeom>
          <a:solidFill>
            <a:srgbClr val="FFFF00"/>
          </a:solid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black"/>
              </a:solidFill>
              <a:latin typeface="Bookman Old Style" panose="02050604050505020204" pitchFamily="18" charset="0"/>
            </a:endParaRPr>
          </a:p>
        </p:txBody>
      </p:sp>
      <p:grpSp>
        <p:nvGrpSpPr>
          <p:cNvPr id="29" name="Group 28"/>
          <p:cNvGrpSpPr/>
          <p:nvPr/>
        </p:nvGrpSpPr>
        <p:grpSpPr>
          <a:xfrm>
            <a:off x="2531819" y="989761"/>
            <a:ext cx="1777929" cy="895572"/>
            <a:chOff x="5888284" y="1599977"/>
            <a:chExt cx="1777929" cy="895572"/>
          </a:xfrm>
        </p:grpSpPr>
        <p:grpSp>
          <p:nvGrpSpPr>
            <p:cNvPr id="54" name="Group 53"/>
            <p:cNvGrpSpPr/>
            <p:nvPr/>
          </p:nvGrpSpPr>
          <p:grpSpPr>
            <a:xfrm>
              <a:off x="5888284" y="1599977"/>
              <a:ext cx="1777929" cy="895572"/>
              <a:chOff x="6241889" y="3165936"/>
              <a:chExt cx="1517908" cy="983231"/>
            </a:xfrm>
          </p:grpSpPr>
          <p:sp>
            <p:nvSpPr>
              <p:cNvPr id="55" name="Cloud Callout 54"/>
              <p:cNvSpPr/>
              <p:nvPr/>
            </p:nvSpPr>
            <p:spPr>
              <a:xfrm>
                <a:off x="6486722" y="3165936"/>
                <a:ext cx="1028244" cy="983231"/>
              </a:xfrm>
              <a:prstGeom prst="cloudCallout">
                <a:avLst>
                  <a:gd name="adj1" fmla="val -62767"/>
                  <a:gd name="adj2" fmla="val 46317"/>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Rectangle 55"/>
              <p:cNvSpPr/>
              <p:nvPr/>
            </p:nvSpPr>
            <p:spPr>
              <a:xfrm>
                <a:off x="6241889" y="3471706"/>
                <a:ext cx="1517908" cy="371692"/>
              </a:xfrm>
              <a:prstGeom prst="rect">
                <a:avLst/>
              </a:prstGeom>
            </p:spPr>
            <p:txBody>
              <a:bodyPr wrap="square">
                <a:spAutoFit/>
              </a:bodyPr>
              <a:lstStyle/>
              <a:p>
                <a:pPr algn="ctr"/>
                <a:r>
                  <a:rPr lang="en-US" sz="1600" b="1" dirty="0" smtClean="0">
                    <a:solidFill>
                      <a:schemeClr val="bg1"/>
                    </a:solidFill>
                    <a:latin typeface="Cambria Math" panose="02040503050406030204" pitchFamily="18" charset="0"/>
                    <a:ea typeface="Cambria Math" panose="02040503050406030204" pitchFamily="18" charset="0"/>
                    <a:cs typeface="Arial" pitchFamily="34" charset="0"/>
                  </a:rPr>
                  <a:t>‘–’           ‘+’</a:t>
                </a:r>
                <a:endParaRPr lang="en-US" sz="1600" b="1" dirty="0">
                  <a:solidFill>
                    <a:schemeClr val="bg1"/>
                  </a:solidFill>
                  <a:latin typeface="Bookman Old Style" panose="02050604050505020204" pitchFamily="18" charset="0"/>
                </a:endParaRPr>
              </a:p>
            </p:txBody>
          </p:sp>
        </p:grpSp>
        <p:cxnSp>
          <p:nvCxnSpPr>
            <p:cNvPr id="27" name="Straight Arrow Connector 26"/>
            <p:cNvCxnSpPr/>
            <p:nvPr/>
          </p:nvCxnSpPr>
          <p:spPr>
            <a:xfrm>
              <a:off x="6629400" y="2038350"/>
              <a:ext cx="228600" cy="0"/>
            </a:xfrm>
            <a:prstGeom prst="straightConnector1">
              <a:avLst/>
            </a:prstGeom>
            <a:ln w="19050">
              <a:solidFill>
                <a:schemeClr val="bg1"/>
              </a:solidFill>
              <a:tailEnd type="arrow"/>
            </a:ln>
          </p:spPr>
          <p:style>
            <a:lnRef idx="1">
              <a:schemeClr val="accent1"/>
            </a:lnRef>
            <a:fillRef idx="0">
              <a:schemeClr val="accent1"/>
            </a:fillRef>
            <a:effectRef idx="0">
              <a:schemeClr val="accent1"/>
            </a:effectRef>
            <a:fontRef idx="minor">
              <a:schemeClr val="tx1"/>
            </a:fontRef>
          </p:style>
        </p:cxnSp>
      </p:grpSp>
      <p:grpSp>
        <p:nvGrpSpPr>
          <p:cNvPr id="58" name="Group 57"/>
          <p:cNvGrpSpPr/>
          <p:nvPr/>
        </p:nvGrpSpPr>
        <p:grpSpPr>
          <a:xfrm>
            <a:off x="571499" y="251378"/>
            <a:ext cx="1205814" cy="512618"/>
            <a:chOff x="3680733" y="331470"/>
            <a:chExt cx="1168552" cy="563880"/>
          </a:xfrm>
        </p:grpSpPr>
        <p:sp>
          <p:nvSpPr>
            <p:cNvPr id="59" name="Horizontal Scroll 58"/>
            <p:cNvSpPr/>
            <p:nvPr/>
          </p:nvSpPr>
          <p:spPr>
            <a:xfrm>
              <a:off x="3680733" y="331470"/>
              <a:ext cx="1168552" cy="563880"/>
            </a:xfrm>
            <a:prstGeom prst="horizontalScroll">
              <a:avLst/>
            </a:prstGeom>
            <a:blipFill>
              <a:blip r:embed="rId6"/>
              <a:tile tx="0" ty="0" sx="100000" sy="100000" flip="none" algn="tl"/>
            </a:blipFill>
            <a:ln w="28575">
              <a:solidFill>
                <a:schemeClr val="tx1"/>
              </a:solid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dirty="0">
                <a:solidFill>
                  <a:schemeClr val="tx1"/>
                </a:solidFill>
                <a:latin typeface="Cambria Math" panose="02040503050406030204" pitchFamily="18" charset="0"/>
                <a:ea typeface="Cambria Math" panose="02040503050406030204" pitchFamily="18" charset="0"/>
              </a:endParaRPr>
            </a:p>
          </p:txBody>
        </p:sp>
        <p:sp>
          <p:nvSpPr>
            <p:cNvPr id="60" name="TextBox 59"/>
            <p:cNvSpPr txBox="1"/>
            <p:nvPr/>
          </p:nvSpPr>
          <p:spPr>
            <a:xfrm>
              <a:off x="3761492" y="423178"/>
              <a:ext cx="1034050" cy="372410"/>
            </a:xfrm>
            <a:prstGeom prst="rect">
              <a:avLst/>
            </a:prstGeom>
            <a:noFill/>
          </p:spPr>
          <p:txBody>
            <a:bodyPr wrap="none" rtlCol="0">
              <a:spAutoFit/>
            </a:bodyPr>
            <a:lstStyle/>
            <a:p>
              <a:r>
                <a:rPr lang="en-US" sz="1600" dirty="0" smtClean="0">
                  <a:latin typeface="Cambria Math" panose="02040503050406030204" pitchFamily="18" charset="0"/>
                  <a:ea typeface="Cambria Math" panose="02040503050406030204" pitchFamily="18" charset="0"/>
                </a:rPr>
                <a:t>EXERCISE</a:t>
              </a:r>
              <a:endParaRPr lang="en-US" sz="1600" dirty="0">
                <a:latin typeface="Cambria Math" panose="02040503050406030204" pitchFamily="18" charset="0"/>
                <a:ea typeface="Cambria Math" panose="02040503050406030204" pitchFamily="18" charset="0"/>
              </a:endParaRPr>
            </a:p>
          </p:txBody>
        </p:sp>
      </p:grpSp>
    </p:spTree>
    <p:extLst>
      <p:ext uri="{BB962C8B-B14F-4D97-AF65-F5344CB8AC3E}">
        <p14:creationId xmlns:p14="http://schemas.microsoft.com/office/powerpoint/2010/main" val="3416140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8"/>
                                        </p:tgtEl>
                                        <p:attrNameLst>
                                          <p:attrName>style.visibility</p:attrName>
                                        </p:attrNameLst>
                                      </p:cBhvr>
                                      <p:to>
                                        <p:strVal val="visible"/>
                                      </p:to>
                                    </p:set>
                                    <p:animEffect transition="in" filter="fade">
                                      <p:cBhvr>
                                        <p:cTn id="23" dur="500"/>
                                        <p:tgtEl>
                                          <p:spTgt spid="38"/>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nodeType="clickEffect">
                                  <p:stCondLst>
                                    <p:cond delay="0"/>
                                  </p:stCondLst>
                                  <p:childTnLst>
                                    <p:animEffect transition="out" filter="fade">
                                      <p:cBhvr>
                                        <p:cTn id="27" dur="500"/>
                                        <p:tgtEl>
                                          <p:spTgt spid="38"/>
                                        </p:tgtEl>
                                      </p:cBhvr>
                                    </p:animEffect>
                                    <p:set>
                                      <p:cBhvr>
                                        <p:cTn id="28" dur="1" fill="hold">
                                          <p:stCondLst>
                                            <p:cond delay="499"/>
                                          </p:stCondLst>
                                        </p:cTn>
                                        <p:tgtEl>
                                          <p:spTgt spid="38"/>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25"/>
                                        </p:tgtEl>
                                        <p:attrNameLst>
                                          <p:attrName>style.visibility</p:attrName>
                                        </p:attrNameLst>
                                      </p:cBhvr>
                                      <p:to>
                                        <p:strVal val="visible"/>
                                      </p:to>
                                    </p:set>
                                    <p:animEffect transition="in" filter="fade">
                                      <p:cBhvr>
                                        <p:cTn id="33" dur="500"/>
                                        <p:tgtEl>
                                          <p:spTgt spid="25"/>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xit" presetSubtype="0" fill="hold" nodeType="clickEffect">
                                  <p:stCondLst>
                                    <p:cond delay="0"/>
                                  </p:stCondLst>
                                  <p:childTnLst>
                                    <p:animEffect transition="out" filter="fade">
                                      <p:cBhvr>
                                        <p:cTn id="37" dur="500"/>
                                        <p:tgtEl>
                                          <p:spTgt spid="25"/>
                                        </p:tgtEl>
                                      </p:cBhvr>
                                    </p:animEffect>
                                    <p:set>
                                      <p:cBhvr>
                                        <p:cTn id="38" dur="1" fill="hold">
                                          <p:stCondLst>
                                            <p:cond delay="499"/>
                                          </p:stCondLst>
                                        </p:cTn>
                                        <p:tgtEl>
                                          <p:spTgt spid="25"/>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43"/>
                                        </p:tgtEl>
                                        <p:attrNameLst>
                                          <p:attrName>style.visibility</p:attrName>
                                        </p:attrNameLst>
                                      </p:cBhvr>
                                      <p:to>
                                        <p:strVal val="visible"/>
                                      </p:to>
                                    </p:set>
                                    <p:animEffect transition="in" filter="fade">
                                      <p:cBhvr>
                                        <p:cTn id="43" dur="500"/>
                                        <p:tgtEl>
                                          <p:spTgt spid="43"/>
                                        </p:tgtEl>
                                      </p:cBhvr>
                                    </p:animEffec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26"/>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0" presetClass="exit" presetSubtype="0" fill="hold" nodeType="clickEffect">
                                  <p:stCondLst>
                                    <p:cond delay="0"/>
                                  </p:stCondLst>
                                  <p:childTnLst>
                                    <p:animEffect transition="out" filter="fade">
                                      <p:cBhvr>
                                        <p:cTn id="51" dur="500"/>
                                        <p:tgtEl>
                                          <p:spTgt spid="43"/>
                                        </p:tgtEl>
                                      </p:cBhvr>
                                    </p:animEffect>
                                    <p:set>
                                      <p:cBhvr>
                                        <p:cTn id="52" dur="1" fill="hold">
                                          <p:stCondLst>
                                            <p:cond delay="499"/>
                                          </p:stCondLst>
                                        </p:cTn>
                                        <p:tgtEl>
                                          <p:spTgt spid="43"/>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57"/>
                                        </p:tgtEl>
                                        <p:attrNameLst>
                                          <p:attrName>style.visibility</p:attrName>
                                        </p:attrNameLst>
                                      </p:cBhvr>
                                      <p:to>
                                        <p:strVal val="visible"/>
                                      </p:to>
                                    </p:set>
                                    <p:animEffect transition="in" filter="wipe(left)">
                                      <p:cBhvr>
                                        <p:cTn id="57" dur="500"/>
                                        <p:tgtEl>
                                          <p:spTgt spid="57"/>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51"/>
                                        </p:tgtEl>
                                        <p:attrNameLst>
                                          <p:attrName>style.visibility</p:attrName>
                                        </p:attrNameLst>
                                      </p:cBhvr>
                                      <p:to>
                                        <p:strVal val="visible"/>
                                      </p:to>
                                    </p:set>
                                    <p:animEffect transition="in" filter="fade">
                                      <p:cBhvr>
                                        <p:cTn id="62" dur="500"/>
                                        <p:tgtEl>
                                          <p:spTgt spid="51"/>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xit" presetSubtype="0" fill="hold" nodeType="clickEffect">
                                  <p:stCondLst>
                                    <p:cond delay="0"/>
                                  </p:stCondLst>
                                  <p:childTnLst>
                                    <p:animEffect transition="out" filter="fade">
                                      <p:cBhvr>
                                        <p:cTn id="66" dur="500"/>
                                        <p:tgtEl>
                                          <p:spTgt spid="51"/>
                                        </p:tgtEl>
                                      </p:cBhvr>
                                    </p:animEffect>
                                    <p:set>
                                      <p:cBhvr>
                                        <p:cTn id="67" dur="1" fill="hold">
                                          <p:stCondLst>
                                            <p:cond delay="499"/>
                                          </p:stCondLst>
                                        </p:cTn>
                                        <p:tgtEl>
                                          <p:spTgt spid="51"/>
                                        </p:tgtEl>
                                        <p:attrNameLst>
                                          <p:attrName>style.visibility</p:attrName>
                                        </p:attrNameLst>
                                      </p:cBhvr>
                                      <p:to>
                                        <p:strVal val="hidden"/>
                                      </p:to>
                                    </p:se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29"/>
                                        </p:tgtEl>
                                        <p:attrNameLst>
                                          <p:attrName>style.visibility</p:attrName>
                                        </p:attrNameLst>
                                      </p:cBhvr>
                                      <p:to>
                                        <p:strVal val="visible"/>
                                      </p:to>
                                    </p:set>
                                    <p:animEffect transition="in" filter="fade">
                                      <p:cBhvr>
                                        <p:cTn id="72" dur="500"/>
                                        <p:tgtEl>
                                          <p:spTgt spid="29"/>
                                        </p:tgtEl>
                                      </p:cBhvr>
                                    </p:animEffec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8"/>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9"/>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14"/>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15"/>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grpId="0" nodeType="clickEffect">
                                  <p:stCondLst>
                                    <p:cond delay="0"/>
                                  </p:stCondLst>
                                  <p:childTnLst>
                                    <p:set>
                                      <p:cBhvr>
                                        <p:cTn id="92" dur="1" fill="hold">
                                          <p:stCondLst>
                                            <p:cond delay="0"/>
                                          </p:stCondLst>
                                        </p:cTn>
                                        <p:tgtEl>
                                          <p:spTgt spid="16"/>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grpId="0" nodeType="clickEffect">
                                  <p:stCondLst>
                                    <p:cond delay="0"/>
                                  </p:stCondLst>
                                  <p:childTnLst>
                                    <p:set>
                                      <p:cBhvr>
                                        <p:cTn id="96" dur="1" fill="hold">
                                          <p:stCondLst>
                                            <p:cond delay="0"/>
                                          </p:stCondLst>
                                        </p:cTn>
                                        <p:tgtEl>
                                          <p:spTgt spid="17"/>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1" presetClass="exit" presetSubtype="0" fill="hold" grpId="1" nodeType="clickEffect">
                                  <p:stCondLst>
                                    <p:cond delay="0"/>
                                  </p:stCondLst>
                                  <p:childTnLst>
                                    <p:set>
                                      <p:cBhvr>
                                        <p:cTn id="100" dur="1" fill="hold">
                                          <p:stCondLst>
                                            <p:cond delay="0"/>
                                          </p:stCondLst>
                                        </p:cTn>
                                        <p:tgtEl>
                                          <p:spTgt spid="57"/>
                                        </p:tgtEl>
                                        <p:attrNameLst>
                                          <p:attrName>style.visibility</p:attrName>
                                        </p:attrNameLst>
                                      </p:cBhvr>
                                      <p:to>
                                        <p:strVal val="hidden"/>
                                      </p:to>
                                    </p:set>
                                  </p:childTnLst>
                                </p:cTn>
                              </p:par>
                              <p:par>
                                <p:cTn id="101" presetID="10" presetClass="exit" presetSubtype="0" fill="hold" grpId="1" nodeType="withEffect">
                                  <p:stCondLst>
                                    <p:cond delay="0"/>
                                  </p:stCondLst>
                                  <p:childTnLst>
                                    <p:animEffect transition="out" filter="fade">
                                      <p:cBhvr>
                                        <p:cTn id="102" dur="500"/>
                                        <p:tgtEl>
                                          <p:spTgt spid="26"/>
                                        </p:tgtEl>
                                      </p:cBhvr>
                                    </p:animEffect>
                                    <p:set>
                                      <p:cBhvr>
                                        <p:cTn id="103" dur="1" fill="hold">
                                          <p:stCondLst>
                                            <p:cond delay="499"/>
                                          </p:stCondLst>
                                        </p:cTn>
                                        <p:tgtEl>
                                          <p:spTgt spid="26"/>
                                        </p:tgtEl>
                                        <p:attrNameLst>
                                          <p:attrName>style.visibility</p:attrName>
                                        </p:attrNameLst>
                                      </p:cBhvr>
                                      <p:to>
                                        <p:strVal val="hidden"/>
                                      </p:to>
                                    </p:set>
                                  </p:childTnLst>
                                </p:cTn>
                              </p:par>
                              <p:par>
                                <p:cTn id="104" presetID="10" presetClass="exit" presetSubtype="0" fill="hold" nodeType="withEffect">
                                  <p:stCondLst>
                                    <p:cond delay="0"/>
                                  </p:stCondLst>
                                  <p:childTnLst>
                                    <p:animEffect transition="out" filter="fade">
                                      <p:cBhvr>
                                        <p:cTn id="105" dur="500"/>
                                        <p:tgtEl>
                                          <p:spTgt spid="29"/>
                                        </p:tgtEl>
                                      </p:cBhvr>
                                    </p:animEffect>
                                    <p:set>
                                      <p:cBhvr>
                                        <p:cTn id="106" dur="1" fill="hold">
                                          <p:stCondLst>
                                            <p:cond delay="499"/>
                                          </p:stCondLst>
                                        </p:cTn>
                                        <p:tgtEl>
                                          <p:spTgt spid="29"/>
                                        </p:tgtEl>
                                        <p:attrNameLst>
                                          <p:attrName>style.visibility</p:attrName>
                                        </p:attrNameLst>
                                      </p:cBhvr>
                                      <p:to>
                                        <p:strVal val="hidden"/>
                                      </p:to>
                                    </p:se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grpId="0" nodeType="clickEffect">
                                  <p:stCondLst>
                                    <p:cond delay="0"/>
                                  </p:stCondLst>
                                  <p:childTnLst>
                                    <p:set>
                                      <p:cBhvr>
                                        <p:cTn id="110" dur="1" fill="hold">
                                          <p:stCondLst>
                                            <p:cond delay="0"/>
                                          </p:stCondLst>
                                        </p:cTn>
                                        <p:tgtEl>
                                          <p:spTgt spid="19"/>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presetID="1" presetClass="entr" presetSubtype="0" fill="hold" grpId="0" nodeType="clickEffect">
                                  <p:stCondLst>
                                    <p:cond delay="0"/>
                                  </p:stCondLst>
                                  <p:childTnLst>
                                    <p:set>
                                      <p:cBhvr>
                                        <p:cTn id="114" dur="1" fill="hold">
                                          <p:stCondLst>
                                            <p:cond delay="0"/>
                                          </p:stCondLst>
                                        </p:cTn>
                                        <p:tgtEl>
                                          <p:spTgt spid="20"/>
                                        </p:tgtEl>
                                        <p:attrNameLst>
                                          <p:attrName>style.visibility</p:attrName>
                                        </p:attrNameLst>
                                      </p:cBhvr>
                                      <p:to>
                                        <p:strVal val="visible"/>
                                      </p:to>
                                    </p:set>
                                  </p:childTnLst>
                                </p:cTn>
                              </p:par>
                            </p:childTnLst>
                          </p:cTn>
                        </p:par>
                      </p:childTnLst>
                    </p:cTn>
                  </p:par>
                  <p:par>
                    <p:cTn id="115" fill="hold">
                      <p:stCondLst>
                        <p:cond delay="indefinite"/>
                      </p:stCondLst>
                      <p:childTnLst>
                        <p:par>
                          <p:cTn id="116" fill="hold">
                            <p:stCondLst>
                              <p:cond delay="0"/>
                            </p:stCondLst>
                            <p:childTnLst>
                              <p:par>
                                <p:cTn id="117" presetID="1" presetClass="entr" presetSubtype="0" fill="hold" grpId="0" nodeType="clickEffect">
                                  <p:stCondLst>
                                    <p:cond delay="0"/>
                                  </p:stCondLst>
                                  <p:childTnLst>
                                    <p:set>
                                      <p:cBhvr>
                                        <p:cTn id="118" dur="1" fill="hold">
                                          <p:stCondLst>
                                            <p:cond delay="0"/>
                                          </p:stCondLst>
                                        </p:cTn>
                                        <p:tgtEl>
                                          <p:spTgt spid="21"/>
                                        </p:tgtEl>
                                        <p:attrNameLst>
                                          <p:attrName>style.visibility</p:attrName>
                                        </p:attrNameLst>
                                      </p:cBhvr>
                                      <p:to>
                                        <p:strVal val="visible"/>
                                      </p:to>
                                    </p:set>
                                  </p:childTnLst>
                                </p:cTn>
                              </p:par>
                            </p:childTnLst>
                          </p:cTn>
                        </p:par>
                      </p:childTnLst>
                    </p:cTn>
                  </p:par>
                  <p:par>
                    <p:cTn id="119" fill="hold">
                      <p:stCondLst>
                        <p:cond delay="indefinite"/>
                      </p:stCondLst>
                      <p:childTnLst>
                        <p:par>
                          <p:cTn id="120" fill="hold">
                            <p:stCondLst>
                              <p:cond delay="0"/>
                            </p:stCondLst>
                            <p:childTnLst>
                              <p:par>
                                <p:cTn id="121" presetID="1" presetClass="entr" presetSubtype="0" fill="hold" grpId="0" nodeType="clickEffect">
                                  <p:stCondLst>
                                    <p:cond delay="0"/>
                                  </p:stCondLst>
                                  <p:childTnLst>
                                    <p:set>
                                      <p:cBhvr>
                                        <p:cTn id="122" dur="1" fill="hold">
                                          <p:stCondLst>
                                            <p:cond delay="0"/>
                                          </p:stCondLst>
                                        </p:cTn>
                                        <p:tgtEl>
                                          <p:spTgt spid="22"/>
                                        </p:tgtEl>
                                        <p:attrNameLst>
                                          <p:attrName>style.visibility</p:attrName>
                                        </p:attrNameLst>
                                      </p:cBhvr>
                                      <p:to>
                                        <p:strVal val="visible"/>
                                      </p:to>
                                    </p:set>
                                  </p:childTnLst>
                                </p:cTn>
                              </p:par>
                            </p:childTnLst>
                          </p:cTn>
                        </p:par>
                      </p:childTnLst>
                    </p:cTn>
                  </p:par>
                  <p:par>
                    <p:cTn id="123" fill="hold">
                      <p:stCondLst>
                        <p:cond delay="indefinite"/>
                      </p:stCondLst>
                      <p:childTnLst>
                        <p:par>
                          <p:cTn id="124" fill="hold">
                            <p:stCondLst>
                              <p:cond delay="0"/>
                            </p:stCondLst>
                            <p:childTnLst>
                              <p:par>
                                <p:cTn id="125" presetID="1" presetClass="entr" presetSubtype="0" fill="hold" grpId="0" nodeType="clickEffect">
                                  <p:stCondLst>
                                    <p:cond delay="0"/>
                                  </p:stCondLst>
                                  <p:childTnLst>
                                    <p:set>
                                      <p:cBhvr>
                                        <p:cTn id="126" dur="1" fill="hold">
                                          <p:stCondLst>
                                            <p:cond delay="0"/>
                                          </p:stCondLst>
                                        </p:cTn>
                                        <p:tgtEl>
                                          <p:spTgt spid="23"/>
                                        </p:tgtEl>
                                        <p:attrNameLst>
                                          <p:attrName>style.visibility</p:attrName>
                                        </p:attrNameLst>
                                      </p:cBhvr>
                                      <p:to>
                                        <p:strVal val="visible"/>
                                      </p:to>
                                    </p:set>
                                  </p:childTnLst>
                                </p:cTn>
                              </p:par>
                            </p:childTnLst>
                          </p:cTn>
                        </p:par>
                      </p:childTnLst>
                    </p:cTn>
                  </p:par>
                  <p:par>
                    <p:cTn id="127" fill="hold">
                      <p:stCondLst>
                        <p:cond delay="indefinite"/>
                      </p:stCondLst>
                      <p:childTnLst>
                        <p:par>
                          <p:cTn id="128" fill="hold">
                            <p:stCondLst>
                              <p:cond delay="0"/>
                            </p:stCondLst>
                            <p:childTnLst>
                              <p:par>
                                <p:cTn id="129" presetID="22" presetClass="entr" presetSubtype="8" fill="hold" grpId="0" nodeType="clickEffect">
                                  <p:stCondLst>
                                    <p:cond delay="0"/>
                                  </p:stCondLst>
                                  <p:childTnLst>
                                    <p:set>
                                      <p:cBhvr>
                                        <p:cTn id="130" dur="1" fill="hold">
                                          <p:stCondLst>
                                            <p:cond delay="0"/>
                                          </p:stCondLst>
                                        </p:cTn>
                                        <p:tgtEl>
                                          <p:spTgt spid="2"/>
                                        </p:tgtEl>
                                        <p:attrNameLst>
                                          <p:attrName>style.visibility</p:attrName>
                                        </p:attrNameLst>
                                      </p:cBhvr>
                                      <p:to>
                                        <p:strVal val="visible"/>
                                      </p:to>
                                    </p:set>
                                    <p:animEffect transition="in" filter="wipe(left)">
                                      <p:cBhvr>
                                        <p:cTn id="131" dur="500"/>
                                        <p:tgtEl>
                                          <p:spTgt spid="2"/>
                                        </p:tgtEl>
                                      </p:cBhvr>
                                    </p:animEffect>
                                  </p:childTnLst>
                                </p:cTn>
                              </p:par>
                              <p:par>
                                <p:cTn id="132" presetID="1" presetClass="entr" presetSubtype="0" fill="hold" nodeType="withEffect">
                                  <p:stCondLst>
                                    <p:cond delay="0"/>
                                  </p:stCondLst>
                                  <p:childTnLst>
                                    <p:set>
                                      <p:cBhvr>
                                        <p:cTn id="133" dur="1" fill="hold">
                                          <p:stCondLst>
                                            <p:cond delay="0"/>
                                          </p:stCondLst>
                                        </p:cTn>
                                        <p:tgtEl>
                                          <p:spTgt spid="64"/>
                                        </p:tgtEl>
                                        <p:attrNameLst>
                                          <p:attrName>style.visibility</p:attrName>
                                        </p:attrNameLst>
                                      </p:cBhvr>
                                      <p:to>
                                        <p:strVal val="visible"/>
                                      </p:to>
                                    </p:set>
                                  </p:childTnLst>
                                </p:cTn>
                              </p:par>
                              <p:par>
                                <p:cTn id="134" presetID="21" presetClass="entr" presetSubtype="1" fill="hold" grpId="0" nodeType="withEffect">
                                  <p:stCondLst>
                                    <p:cond delay="0"/>
                                  </p:stCondLst>
                                  <p:childTnLst>
                                    <p:set>
                                      <p:cBhvr>
                                        <p:cTn id="135" dur="1" fill="hold">
                                          <p:stCondLst>
                                            <p:cond delay="0"/>
                                          </p:stCondLst>
                                        </p:cTn>
                                        <p:tgtEl>
                                          <p:spTgt spid="24"/>
                                        </p:tgtEl>
                                        <p:attrNameLst>
                                          <p:attrName>style.visibility</p:attrName>
                                        </p:attrNameLst>
                                      </p:cBhvr>
                                      <p:to>
                                        <p:strVal val="visible"/>
                                      </p:to>
                                    </p:set>
                                    <p:animEffect transition="in" filter="wheel(1)">
                                      <p:cBhvr>
                                        <p:cTn id="136" dur="20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4" grpId="0"/>
      <p:bldP spid="15" grpId="0"/>
      <p:bldP spid="16" grpId="0"/>
      <p:bldP spid="17" grpId="0"/>
      <p:bldP spid="19" grpId="0"/>
      <p:bldP spid="20" grpId="0"/>
      <p:bldP spid="21" grpId="0"/>
      <p:bldP spid="22" grpId="0"/>
      <p:bldP spid="23" grpId="0"/>
      <p:bldP spid="46" grpId="0"/>
      <p:bldP spid="47" grpId="0"/>
      <p:bldP spid="48" grpId="0"/>
      <p:bldP spid="49" grpId="0"/>
      <p:bldP spid="50" grpId="0"/>
      <p:bldP spid="24" grpId="0" animBg="1"/>
      <p:bldP spid="2" grpId="0"/>
      <p:bldP spid="26" grpId="0"/>
      <p:bldP spid="26" grpId="1"/>
      <p:bldP spid="57" grpId="0" animBg="1"/>
      <p:bldP spid="57" grpId="1"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Rounded Rectangle 130"/>
          <p:cNvSpPr/>
          <p:nvPr/>
        </p:nvSpPr>
        <p:spPr>
          <a:xfrm>
            <a:off x="2021367" y="1672406"/>
            <a:ext cx="646413" cy="261217"/>
          </a:xfrm>
          <a:prstGeom prst="round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33" name="Rounded Rectangle 132"/>
          <p:cNvSpPr/>
          <p:nvPr/>
        </p:nvSpPr>
        <p:spPr>
          <a:xfrm>
            <a:off x="3053884" y="1345192"/>
            <a:ext cx="331712" cy="261217"/>
          </a:xfrm>
          <a:prstGeom prst="round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29" name="Rounded Rectangle 128"/>
          <p:cNvSpPr/>
          <p:nvPr/>
        </p:nvSpPr>
        <p:spPr>
          <a:xfrm>
            <a:off x="2162132" y="1339323"/>
            <a:ext cx="364883" cy="261217"/>
          </a:xfrm>
          <a:prstGeom prst="round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30" name="Rounded Rectangle 129"/>
          <p:cNvSpPr/>
          <p:nvPr/>
        </p:nvSpPr>
        <p:spPr>
          <a:xfrm>
            <a:off x="3045247" y="1681931"/>
            <a:ext cx="331712" cy="261217"/>
          </a:xfrm>
          <a:prstGeom prst="round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 name="Rectangle 1"/>
          <p:cNvSpPr/>
          <p:nvPr/>
        </p:nvSpPr>
        <p:spPr>
          <a:xfrm>
            <a:off x="457200" y="285750"/>
            <a:ext cx="6400800"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pPr algn="just"/>
            <a:r>
              <a:rPr lang="en-US" b="1" dirty="0" smtClean="0">
                <a:solidFill>
                  <a:srgbClr val="C0504D">
                    <a:lumMod val="75000"/>
                  </a:srgbClr>
                </a:solidFill>
                <a:latin typeface="Cambria Math" panose="02040503050406030204" pitchFamily="18" charset="0"/>
                <a:ea typeface="Cambria Math" panose="02040503050406030204" pitchFamily="18" charset="0"/>
              </a:rPr>
              <a:t>Q. 1	Solve the following linear equations :</a:t>
            </a:r>
          </a:p>
        </p:txBody>
      </p:sp>
      <p:sp>
        <p:nvSpPr>
          <p:cNvPr id="3" name="Rectangle 2"/>
          <p:cNvSpPr/>
          <p:nvPr/>
        </p:nvSpPr>
        <p:spPr>
          <a:xfrm>
            <a:off x="457200" y="798552"/>
            <a:ext cx="457200"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pPr algn="just"/>
            <a:r>
              <a:rPr lang="en-US" dirty="0" smtClean="0">
                <a:solidFill>
                  <a:srgbClr val="CC00CC"/>
                </a:solidFill>
                <a:latin typeface="Cambria Math" panose="02040503050406030204" pitchFamily="18" charset="0"/>
                <a:ea typeface="Cambria Math" panose="02040503050406030204" pitchFamily="18" charset="0"/>
              </a:rPr>
              <a:t>2.</a:t>
            </a:r>
          </a:p>
        </p:txBody>
      </p:sp>
      <p:grpSp>
        <p:nvGrpSpPr>
          <p:cNvPr id="4" name="Group 3"/>
          <p:cNvGrpSpPr/>
          <p:nvPr/>
        </p:nvGrpSpPr>
        <p:grpSpPr>
          <a:xfrm>
            <a:off x="1220163" y="613886"/>
            <a:ext cx="1446839" cy="738664"/>
            <a:chOff x="1552229" y="762000"/>
            <a:chExt cx="1446839" cy="738664"/>
          </a:xfrm>
        </p:grpSpPr>
        <p:grpSp>
          <p:nvGrpSpPr>
            <p:cNvPr id="5" name="Group 98"/>
            <p:cNvGrpSpPr/>
            <p:nvPr/>
          </p:nvGrpSpPr>
          <p:grpSpPr>
            <a:xfrm>
              <a:off x="1552229" y="762000"/>
              <a:ext cx="840296" cy="738664"/>
              <a:chOff x="2725167" y="762000"/>
              <a:chExt cx="352246" cy="738664"/>
            </a:xfrm>
          </p:grpSpPr>
          <p:sp>
            <p:nvSpPr>
              <p:cNvPr id="11" name="Rectangle 10"/>
              <p:cNvSpPr/>
              <p:nvPr/>
            </p:nvSpPr>
            <p:spPr>
              <a:xfrm>
                <a:off x="2839884" y="762000"/>
                <a:ext cx="127809" cy="369332"/>
              </a:xfrm>
              <a:prstGeom prst="rect">
                <a:avLst/>
              </a:prstGeom>
            </p:spPr>
            <p:txBody>
              <a:bodyPr wrap="none">
                <a:spAutoFit/>
              </a:bodyPr>
              <a:lstStyle/>
              <a:p>
                <a:pPr algn="ctr"/>
                <a:r>
                  <a:rPr lang="en-US" i="1" dirty="0" smtClean="0">
                    <a:solidFill>
                      <a:srgbClr val="CC00CC"/>
                    </a:solidFill>
                    <a:latin typeface="Bookman Old Style" panose="02050604050505020204" pitchFamily="18" charset="0"/>
                    <a:ea typeface="Cambria Math" panose="02040503050406030204" pitchFamily="18" charset="0"/>
                    <a:cs typeface="Arial" pitchFamily="34" charset="0"/>
                  </a:rPr>
                  <a:t>z</a:t>
                </a:r>
                <a:endParaRPr lang="en-US" dirty="0">
                  <a:solidFill>
                    <a:srgbClr val="CC00CC"/>
                  </a:solidFill>
                  <a:latin typeface="Cambria Math" panose="02040503050406030204" pitchFamily="18" charset="0"/>
                  <a:ea typeface="Cambria Math" panose="02040503050406030204" pitchFamily="18" charset="0"/>
                  <a:cs typeface="Arial" pitchFamily="34" charset="0"/>
                </a:endParaRPr>
              </a:p>
            </p:txBody>
          </p:sp>
          <p:sp>
            <p:nvSpPr>
              <p:cNvPr id="12" name="Rectangle 11"/>
              <p:cNvSpPr/>
              <p:nvPr/>
            </p:nvSpPr>
            <p:spPr>
              <a:xfrm>
                <a:off x="2725167" y="1131332"/>
                <a:ext cx="352246" cy="369332"/>
              </a:xfrm>
              <a:prstGeom prst="rect">
                <a:avLst/>
              </a:prstGeom>
            </p:spPr>
            <p:txBody>
              <a:bodyPr wrap="none">
                <a:spAutoFit/>
              </a:bodyPr>
              <a:lstStyle/>
              <a:p>
                <a:pPr algn="ctr"/>
                <a:r>
                  <a:rPr lang="en-US" dirty="0" smtClean="0">
                    <a:solidFill>
                      <a:srgbClr val="CC00CC"/>
                    </a:solidFill>
                    <a:latin typeface="Cambria Math" panose="02040503050406030204" pitchFamily="18" charset="0"/>
                    <a:ea typeface="Cambria Math" panose="02040503050406030204" pitchFamily="18" charset="0"/>
                    <a:cs typeface="Arial" pitchFamily="34" charset="0"/>
                  </a:rPr>
                  <a:t>z + 15</a:t>
                </a:r>
                <a:endParaRPr lang="en-US" dirty="0">
                  <a:solidFill>
                    <a:srgbClr val="CC00CC"/>
                  </a:solidFill>
                  <a:latin typeface="Cambria Math" panose="02040503050406030204" pitchFamily="18" charset="0"/>
                  <a:ea typeface="Cambria Math" panose="02040503050406030204" pitchFamily="18" charset="0"/>
                  <a:cs typeface="Arial" pitchFamily="34" charset="0"/>
                </a:endParaRPr>
              </a:p>
            </p:txBody>
          </p:sp>
          <p:cxnSp>
            <p:nvCxnSpPr>
              <p:cNvPr id="13" name="Straight Connector 12"/>
              <p:cNvCxnSpPr/>
              <p:nvPr/>
            </p:nvCxnSpPr>
            <p:spPr>
              <a:xfrm>
                <a:off x="2790237" y="1134229"/>
                <a:ext cx="227108" cy="1588"/>
              </a:xfrm>
              <a:prstGeom prst="line">
                <a:avLst/>
              </a:prstGeom>
              <a:ln w="19050" cap="sq" cmpd="sng">
                <a:solidFill>
                  <a:srgbClr val="CC00CC"/>
                </a:solidFill>
                <a:round/>
              </a:ln>
              <a:effectLst/>
            </p:spPr>
            <p:style>
              <a:lnRef idx="2">
                <a:schemeClr val="dk1"/>
              </a:lnRef>
              <a:fillRef idx="0">
                <a:schemeClr val="dk1"/>
              </a:fillRef>
              <a:effectRef idx="1">
                <a:schemeClr val="dk1"/>
              </a:effectRef>
              <a:fontRef idx="minor">
                <a:schemeClr val="tx1"/>
              </a:fontRef>
            </p:style>
          </p:cxnSp>
        </p:grpSp>
        <p:sp>
          <p:nvSpPr>
            <p:cNvPr id="6" name="Rectangle 5"/>
            <p:cNvSpPr/>
            <p:nvPr/>
          </p:nvSpPr>
          <p:spPr>
            <a:xfrm>
              <a:off x="2313269" y="919163"/>
              <a:ext cx="304800"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pPr algn="ctr"/>
              <a:r>
                <a:rPr lang="en-US" dirty="0" smtClean="0">
                  <a:solidFill>
                    <a:srgbClr val="CC00CC"/>
                  </a:solidFill>
                  <a:latin typeface="Cambria Math" panose="02040503050406030204" pitchFamily="18" charset="0"/>
                  <a:ea typeface="Cambria Math" panose="02040503050406030204" pitchFamily="18" charset="0"/>
                </a:rPr>
                <a:t>=</a:t>
              </a:r>
            </a:p>
          </p:txBody>
        </p:sp>
        <p:grpSp>
          <p:nvGrpSpPr>
            <p:cNvPr id="7" name="Group 98"/>
            <p:cNvGrpSpPr/>
            <p:nvPr/>
          </p:nvGrpSpPr>
          <p:grpSpPr>
            <a:xfrm>
              <a:off x="2618174" y="762000"/>
              <a:ext cx="380894" cy="738664"/>
              <a:chOff x="2491238" y="762000"/>
              <a:chExt cx="159668" cy="738664"/>
            </a:xfrm>
          </p:grpSpPr>
          <p:sp>
            <p:nvSpPr>
              <p:cNvPr id="8" name="Rectangle 7"/>
              <p:cNvSpPr/>
              <p:nvPr/>
            </p:nvSpPr>
            <p:spPr>
              <a:xfrm>
                <a:off x="2491238" y="762000"/>
                <a:ext cx="159668" cy="369332"/>
              </a:xfrm>
              <a:prstGeom prst="rect">
                <a:avLst/>
              </a:prstGeom>
            </p:spPr>
            <p:txBody>
              <a:bodyPr wrap="square">
                <a:spAutoFit/>
              </a:bodyPr>
              <a:lstStyle/>
              <a:p>
                <a:pPr algn="ctr"/>
                <a:r>
                  <a:rPr lang="en-US" dirty="0" smtClean="0">
                    <a:solidFill>
                      <a:srgbClr val="CC00CC"/>
                    </a:solidFill>
                    <a:latin typeface="Cambria Math" panose="02040503050406030204" pitchFamily="18" charset="0"/>
                    <a:ea typeface="Cambria Math" panose="02040503050406030204" pitchFamily="18" charset="0"/>
                    <a:cs typeface="Arial" pitchFamily="34" charset="0"/>
                  </a:rPr>
                  <a:t>4</a:t>
                </a:r>
                <a:endParaRPr lang="en-US" dirty="0">
                  <a:solidFill>
                    <a:srgbClr val="CC00CC"/>
                  </a:solidFill>
                  <a:latin typeface="Cambria Math" panose="02040503050406030204" pitchFamily="18" charset="0"/>
                  <a:ea typeface="Cambria Math" panose="02040503050406030204" pitchFamily="18" charset="0"/>
                  <a:cs typeface="Arial" pitchFamily="34" charset="0"/>
                </a:endParaRPr>
              </a:p>
            </p:txBody>
          </p:sp>
          <p:sp>
            <p:nvSpPr>
              <p:cNvPr id="9" name="Rectangle 8"/>
              <p:cNvSpPr/>
              <p:nvPr/>
            </p:nvSpPr>
            <p:spPr>
              <a:xfrm>
                <a:off x="2510504" y="1131332"/>
                <a:ext cx="131168" cy="369332"/>
              </a:xfrm>
              <a:prstGeom prst="rect">
                <a:avLst/>
              </a:prstGeom>
            </p:spPr>
            <p:txBody>
              <a:bodyPr wrap="none">
                <a:spAutoFit/>
              </a:bodyPr>
              <a:lstStyle/>
              <a:p>
                <a:pPr algn="ctr"/>
                <a:r>
                  <a:rPr lang="en-US" dirty="0" smtClean="0">
                    <a:solidFill>
                      <a:srgbClr val="CC00CC"/>
                    </a:solidFill>
                    <a:latin typeface="Cambria Math" panose="02040503050406030204" pitchFamily="18" charset="0"/>
                    <a:ea typeface="Cambria Math" panose="02040503050406030204" pitchFamily="18" charset="0"/>
                    <a:cs typeface="Arial" pitchFamily="34" charset="0"/>
                  </a:rPr>
                  <a:t>9</a:t>
                </a:r>
                <a:endParaRPr lang="en-US" dirty="0">
                  <a:solidFill>
                    <a:srgbClr val="CC00CC"/>
                  </a:solidFill>
                  <a:latin typeface="Cambria Math" panose="02040503050406030204" pitchFamily="18" charset="0"/>
                  <a:ea typeface="Cambria Math" panose="02040503050406030204" pitchFamily="18" charset="0"/>
                  <a:cs typeface="Arial" pitchFamily="34" charset="0"/>
                </a:endParaRPr>
              </a:p>
            </p:txBody>
          </p:sp>
          <p:cxnSp>
            <p:nvCxnSpPr>
              <p:cNvPr id="10" name="Straight Connector 9"/>
              <p:cNvCxnSpPr/>
              <p:nvPr/>
            </p:nvCxnSpPr>
            <p:spPr>
              <a:xfrm>
                <a:off x="2521227" y="1134229"/>
                <a:ext cx="128196" cy="1588"/>
              </a:xfrm>
              <a:prstGeom prst="line">
                <a:avLst/>
              </a:prstGeom>
              <a:ln w="19050" cap="sq" cmpd="sng">
                <a:solidFill>
                  <a:srgbClr val="CC00CC"/>
                </a:solidFill>
                <a:round/>
              </a:ln>
              <a:effectLst/>
            </p:spPr>
            <p:style>
              <a:lnRef idx="2">
                <a:schemeClr val="dk1"/>
              </a:lnRef>
              <a:fillRef idx="0">
                <a:schemeClr val="dk1"/>
              </a:fillRef>
              <a:effectRef idx="1">
                <a:schemeClr val="dk1"/>
              </a:effectRef>
              <a:fontRef idx="minor">
                <a:schemeClr val="tx1"/>
              </a:fontRef>
            </p:style>
          </p:cxnSp>
        </p:grpSp>
      </p:grpSp>
      <p:grpSp>
        <p:nvGrpSpPr>
          <p:cNvPr id="14" name="Group 13"/>
          <p:cNvGrpSpPr/>
          <p:nvPr/>
        </p:nvGrpSpPr>
        <p:grpSpPr>
          <a:xfrm>
            <a:off x="527332" y="1364218"/>
            <a:ext cx="615668" cy="369332"/>
            <a:chOff x="522920" y="1515017"/>
            <a:chExt cx="615668" cy="369332"/>
          </a:xfrm>
        </p:grpSpPr>
        <p:sp>
          <p:nvSpPr>
            <p:cNvPr id="15" name="Flowchart: Delay 14"/>
            <p:cNvSpPr/>
            <p:nvPr/>
          </p:nvSpPr>
          <p:spPr>
            <a:xfrm>
              <a:off x="573605" y="1544221"/>
              <a:ext cx="564983" cy="323262"/>
            </a:xfrm>
            <a:prstGeom prst="flowChartDelay">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mbria Math" panose="02040503050406030204" pitchFamily="18" charset="0"/>
                <a:ea typeface="Cambria Math" panose="02040503050406030204" pitchFamily="18" charset="0"/>
              </a:endParaRPr>
            </a:p>
          </p:txBody>
        </p:sp>
        <p:sp>
          <p:nvSpPr>
            <p:cNvPr id="16" name="TextBox 15"/>
            <p:cNvSpPr txBox="1"/>
            <p:nvPr/>
          </p:nvSpPr>
          <p:spPr>
            <a:xfrm>
              <a:off x="522920" y="1515017"/>
              <a:ext cx="562946" cy="369332"/>
            </a:xfrm>
            <a:prstGeom prst="rect">
              <a:avLst/>
            </a:prstGeom>
            <a:noFill/>
          </p:spPr>
          <p:txBody>
            <a:bodyPr wrap="square" rtlCol="0">
              <a:spAutoFit/>
            </a:bodyPr>
            <a:lstStyle/>
            <a:p>
              <a:r>
                <a:rPr lang="en-US" dirty="0" smtClean="0">
                  <a:solidFill>
                    <a:prstClr val="black">
                      <a:lumMod val="95000"/>
                      <a:lumOff val="5000"/>
                    </a:prstClr>
                  </a:solidFill>
                  <a:latin typeface="Cambria Math" panose="02040503050406030204" pitchFamily="18" charset="0"/>
                  <a:ea typeface="Cambria Math" panose="02040503050406030204" pitchFamily="18" charset="0"/>
                  <a:cs typeface="Arial" pitchFamily="34" charset="0"/>
                </a:rPr>
                <a:t>Sol</a:t>
              </a:r>
              <a:endParaRPr lang="en-US" dirty="0">
                <a:solidFill>
                  <a:prstClr val="black">
                    <a:lumMod val="95000"/>
                    <a:lumOff val="5000"/>
                  </a:prstClr>
                </a:solidFill>
                <a:latin typeface="Cambria Math" panose="02040503050406030204" pitchFamily="18" charset="0"/>
                <a:ea typeface="Cambria Math" panose="02040503050406030204" pitchFamily="18" charset="0"/>
                <a:cs typeface="Arial" pitchFamily="34" charset="0"/>
              </a:endParaRPr>
            </a:p>
          </p:txBody>
        </p:sp>
      </p:grpSp>
      <p:sp>
        <p:nvSpPr>
          <p:cNvPr id="17" name="Rectangle 16"/>
          <p:cNvSpPr/>
          <p:nvPr/>
        </p:nvSpPr>
        <p:spPr>
          <a:xfrm>
            <a:off x="2754163" y="1962150"/>
            <a:ext cx="304800"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pPr algn="ctr"/>
            <a:r>
              <a:rPr lang="en-US" dirty="0" smtClean="0">
                <a:solidFill>
                  <a:prstClr val="black"/>
                </a:solidFill>
                <a:latin typeface="Cambria Math" panose="02040503050406030204" pitchFamily="18" charset="0"/>
                <a:ea typeface="Cambria Math" panose="02040503050406030204" pitchFamily="18" charset="0"/>
              </a:rPr>
              <a:t>=</a:t>
            </a:r>
          </a:p>
        </p:txBody>
      </p:sp>
      <p:sp>
        <p:nvSpPr>
          <p:cNvPr id="21" name="Rectangle 20"/>
          <p:cNvSpPr/>
          <p:nvPr/>
        </p:nvSpPr>
        <p:spPr>
          <a:xfrm>
            <a:off x="2127676" y="1981200"/>
            <a:ext cx="362925"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r>
              <a:rPr lang="en-US" dirty="0" smtClean="0">
                <a:solidFill>
                  <a:prstClr val="black"/>
                </a:solidFill>
                <a:latin typeface="Cambria Math" panose="02040503050406030204" pitchFamily="18" charset="0"/>
                <a:ea typeface="Cambria Math" panose="02040503050406030204" pitchFamily="18" charset="0"/>
              </a:rPr>
              <a:t>9</a:t>
            </a:r>
          </a:p>
        </p:txBody>
      </p:sp>
      <p:grpSp>
        <p:nvGrpSpPr>
          <p:cNvPr id="28" name="Group 98"/>
          <p:cNvGrpSpPr/>
          <p:nvPr/>
        </p:nvGrpSpPr>
        <p:grpSpPr>
          <a:xfrm>
            <a:off x="1935708" y="1276350"/>
            <a:ext cx="840294" cy="693182"/>
            <a:chOff x="2727669" y="762000"/>
            <a:chExt cx="352246" cy="693182"/>
          </a:xfrm>
        </p:grpSpPr>
        <p:sp>
          <p:nvSpPr>
            <p:cNvPr id="29" name="Rectangle 28"/>
            <p:cNvSpPr/>
            <p:nvPr/>
          </p:nvSpPr>
          <p:spPr>
            <a:xfrm>
              <a:off x="2839884" y="762000"/>
              <a:ext cx="127809" cy="369332"/>
            </a:xfrm>
            <a:prstGeom prst="rect">
              <a:avLst/>
            </a:prstGeom>
          </p:spPr>
          <p:txBody>
            <a:bodyPr wrap="none">
              <a:spAutoFit/>
            </a:bodyPr>
            <a:lstStyle/>
            <a:p>
              <a:pPr algn="ctr"/>
              <a:r>
                <a:rPr lang="en-US" i="1" dirty="0" smtClean="0">
                  <a:solidFill>
                    <a:prstClr val="black"/>
                  </a:solidFill>
                  <a:latin typeface="Bookman Old Style" panose="02050604050505020204" pitchFamily="18" charset="0"/>
                  <a:ea typeface="Cambria Math" panose="02040503050406030204" pitchFamily="18" charset="0"/>
                  <a:cs typeface="Arial" pitchFamily="34" charset="0"/>
                </a:rPr>
                <a:t>z</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30" name="Rectangle 29"/>
            <p:cNvSpPr/>
            <p:nvPr/>
          </p:nvSpPr>
          <p:spPr>
            <a:xfrm>
              <a:off x="2727669" y="1085850"/>
              <a:ext cx="352246" cy="369332"/>
            </a:xfrm>
            <a:prstGeom prst="rect">
              <a:avLst/>
            </a:prstGeom>
          </p:spPr>
          <p:txBody>
            <a:bodyPr wrap="none">
              <a:spAutoFit/>
            </a:bodyPr>
            <a:lstStyle/>
            <a:p>
              <a:pPr algn="ctr"/>
              <a:r>
                <a:rPr lang="en-US" dirty="0" smtClean="0">
                  <a:solidFill>
                    <a:prstClr val="black"/>
                  </a:solidFill>
                  <a:latin typeface="Cambria Math" panose="02040503050406030204" pitchFamily="18" charset="0"/>
                  <a:ea typeface="Cambria Math" panose="02040503050406030204" pitchFamily="18" charset="0"/>
                  <a:cs typeface="Arial" pitchFamily="34" charset="0"/>
                </a:rPr>
                <a:t>z + 15</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cxnSp>
          <p:nvCxnSpPr>
            <p:cNvPr id="31" name="Straight Connector 30"/>
            <p:cNvCxnSpPr/>
            <p:nvPr/>
          </p:nvCxnSpPr>
          <p:spPr>
            <a:xfrm>
              <a:off x="2778881" y="1134229"/>
              <a:ext cx="249819" cy="1588"/>
            </a:xfrm>
            <a:prstGeom prst="line">
              <a:avLst/>
            </a:prstGeom>
            <a:ln w="19050" cap="sq" cmpd="sng">
              <a:round/>
            </a:ln>
            <a:effectLst/>
          </p:spPr>
          <p:style>
            <a:lnRef idx="2">
              <a:schemeClr val="dk1"/>
            </a:lnRef>
            <a:fillRef idx="0">
              <a:schemeClr val="dk1"/>
            </a:fillRef>
            <a:effectRef idx="1">
              <a:schemeClr val="dk1"/>
            </a:effectRef>
            <a:fontRef idx="minor">
              <a:schemeClr val="tx1"/>
            </a:fontRef>
          </p:style>
        </p:cxnSp>
      </p:grpSp>
      <p:sp>
        <p:nvSpPr>
          <p:cNvPr id="32" name="Rectangle 31"/>
          <p:cNvSpPr/>
          <p:nvPr/>
        </p:nvSpPr>
        <p:spPr>
          <a:xfrm>
            <a:off x="2754163" y="1461016"/>
            <a:ext cx="304800"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pPr algn="ctr"/>
            <a:r>
              <a:rPr lang="en-US" dirty="0" smtClean="0">
                <a:solidFill>
                  <a:prstClr val="black"/>
                </a:solidFill>
                <a:latin typeface="Cambria Math" panose="02040503050406030204" pitchFamily="18" charset="0"/>
                <a:ea typeface="Cambria Math" panose="02040503050406030204" pitchFamily="18" charset="0"/>
              </a:rPr>
              <a:t>=</a:t>
            </a:r>
          </a:p>
        </p:txBody>
      </p:sp>
      <p:grpSp>
        <p:nvGrpSpPr>
          <p:cNvPr id="33" name="Group 98"/>
          <p:cNvGrpSpPr/>
          <p:nvPr/>
        </p:nvGrpSpPr>
        <p:grpSpPr>
          <a:xfrm>
            <a:off x="3038497" y="1276350"/>
            <a:ext cx="346673" cy="738664"/>
            <a:chOff x="2838205" y="762000"/>
            <a:chExt cx="145323" cy="738664"/>
          </a:xfrm>
        </p:grpSpPr>
        <p:sp>
          <p:nvSpPr>
            <p:cNvPr id="34" name="Rectangle 33"/>
            <p:cNvSpPr/>
            <p:nvPr/>
          </p:nvSpPr>
          <p:spPr>
            <a:xfrm>
              <a:off x="2838205" y="762000"/>
              <a:ext cx="131168" cy="369332"/>
            </a:xfrm>
            <a:prstGeom prst="rect">
              <a:avLst/>
            </a:prstGeom>
          </p:spPr>
          <p:txBody>
            <a:bodyPr wrap="none">
              <a:spAutoFit/>
            </a:bodyPr>
            <a:lstStyle/>
            <a:p>
              <a:pPr algn="ctr"/>
              <a:r>
                <a:rPr lang="en-US" dirty="0" smtClean="0">
                  <a:solidFill>
                    <a:prstClr val="black"/>
                  </a:solidFill>
                  <a:latin typeface="Cambria Math" panose="02040503050406030204" pitchFamily="18" charset="0"/>
                  <a:ea typeface="Cambria Math" panose="02040503050406030204" pitchFamily="18" charset="0"/>
                  <a:cs typeface="Arial" pitchFamily="34" charset="0"/>
                </a:rPr>
                <a:t>4</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35" name="Rectangle 34"/>
            <p:cNvSpPr/>
            <p:nvPr/>
          </p:nvSpPr>
          <p:spPr>
            <a:xfrm>
              <a:off x="2838206" y="1131332"/>
              <a:ext cx="131168" cy="369332"/>
            </a:xfrm>
            <a:prstGeom prst="rect">
              <a:avLst/>
            </a:prstGeom>
          </p:spPr>
          <p:txBody>
            <a:bodyPr wrap="none">
              <a:spAutoFit/>
            </a:bodyPr>
            <a:lstStyle/>
            <a:p>
              <a:pPr algn="ctr"/>
              <a:r>
                <a:rPr lang="en-US" dirty="0" smtClean="0">
                  <a:solidFill>
                    <a:prstClr val="black"/>
                  </a:solidFill>
                  <a:latin typeface="Cambria Math" panose="02040503050406030204" pitchFamily="18" charset="0"/>
                  <a:ea typeface="Cambria Math" panose="02040503050406030204" pitchFamily="18" charset="0"/>
                  <a:cs typeface="Arial" pitchFamily="34" charset="0"/>
                </a:rPr>
                <a:t>9</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cxnSp>
          <p:nvCxnSpPr>
            <p:cNvPr id="36" name="Straight Connector 35"/>
            <p:cNvCxnSpPr/>
            <p:nvPr/>
          </p:nvCxnSpPr>
          <p:spPr>
            <a:xfrm>
              <a:off x="2848014" y="1134229"/>
              <a:ext cx="135514" cy="1588"/>
            </a:xfrm>
            <a:prstGeom prst="line">
              <a:avLst/>
            </a:prstGeom>
            <a:ln w="19050" cap="sq" cmpd="sng">
              <a:round/>
            </a:ln>
            <a:effectLst/>
          </p:spPr>
          <p:style>
            <a:lnRef idx="2">
              <a:schemeClr val="dk1"/>
            </a:lnRef>
            <a:fillRef idx="0">
              <a:schemeClr val="dk1"/>
            </a:fillRef>
            <a:effectRef idx="1">
              <a:schemeClr val="dk1"/>
            </a:effectRef>
            <a:fontRef idx="minor">
              <a:schemeClr val="tx1"/>
            </a:fontRef>
          </p:style>
        </p:cxnSp>
      </p:grpSp>
      <p:sp>
        <p:nvSpPr>
          <p:cNvPr id="37" name="Rectangle 36"/>
          <p:cNvSpPr/>
          <p:nvPr/>
        </p:nvSpPr>
        <p:spPr>
          <a:xfrm>
            <a:off x="2320596" y="1962150"/>
            <a:ext cx="508335"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r>
              <a:rPr lang="en-US" dirty="0" smtClean="0">
                <a:solidFill>
                  <a:prstClr val="black"/>
                </a:solidFill>
                <a:latin typeface="Cambria Math" panose="02040503050406030204" pitchFamily="18" charset="0"/>
                <a:ea typeface="Cambria Math" panose="02040503050406030204" pitchFamily="18" charset="0"/>
              </a:rPr>
              <a:t>(</a:t>
            </a:r>
            <a:r>
              <a:rPr lang="en-US" i="1" dirty="0" smtClean="0">
                <a:solidFill>
                  <a:prstClr val="black"/>
                </a:solidFill>
                <a:latin typeface="Bookman Old Style" panose="02050604050505020204" pitchFamily="18" charset="0"/>
                <a:ea typeface="Cambria Math" panose="02040503050406030204" pitchFamily="18" charset="0"/>
              </a:rPr>
              <a:t>z</a:t>
            </a:r>
            <a:r>
              <a:rPr lang="en-US" dirty="0" smtClean="0">
                <a:solidFill>
                  <a:prstClr val="black"/>
                </a:solidFill>
                <a:latin typeface="Cambria Math" panose="02040503050406030204" pitchFamily="18" charset="0"/>
                <a:ea typeface="Cambria Math" panose="02040503050406030204" pitchFamily="18" charset="0"/>
              </a:rPr>
              <a:t>)</a:t>
            </a:r>
          </a:p>
        </p:txBody>
      </p:sp>
      <p:sp>
        <p:nvSpPr>
          <p:cNvPr id="38" name="Rectangle 37"/>
          <p:cNvSpPr/>
          <p:nvPr/>
        </p:nvSpPr>
        <p:spPr>
          <a:xfrm>
            <a:off x="3048036" y="1962150"/>
            <a:ext cx="362925"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r>
              <a:rPr lang="en-US" dirty="0" smtClean="0">
                <a:solidFill>
                  <a:prstClr val="black"/>
                </a:solidFill>
                <a:latin typeface="Cambria Math" panose="02040503050406030204" pitchFamily="18" charset="0"/>
                <a:ea typeface="Cambria Math" panose="02040503050406030204" pitchFamily="18" charset="0"/>
              </a:rPr>
              <a:t>4</a:t>
            </a:r>
          </a:p>
        </p:txBody>
      </p:sp>
      <p:sp>
        <p:nvSpPr>
          <p:cNvPr id="39" name="Rectangle 38"/>
          <p:cNvSpPr/>
          <p:nvPr/>
        </p:nvSpPr>
        <p:spPr>
          <a:xfrm>
            <a:off x="3276630" y="1962150"/>
            <a:ext cx="1178119"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r>
              <a:rPr lang="en-US" dirty="0" smtClean="0">
                <a:solidFill>
                  <a:prstClr val="black"/>
                </a:solidFill>
                <a:latin typeface="Cambria Math" panose="02040503050406030204" pitchFamily="18" charset="0"/>
                <a:ea typeface="Cambria Math" panose="02040503050406030204" pitchFamily="18" charset="0"/>
              </a:rPr>
              <a:t>(z + 15)</a:t>
            </a:r>
          </a:p>
        </p:txBody>
      </p:sp>
      <p:grpSp>
        <p:nvGrpSpPr>
          <p:cNvPr id="57" name="Group 56"/>
          <p:cNvGrpSpPr/>
          <p:nvPr/>
        </p:nvGrpSpPr>
        <p:grpSpPr>
          <a:xfrm>
            <a:off x="3733809" y="939976"/>
            <a:ext cx="2550751" cy="1098374"/>
            <a:chOff x="6013600" y="3103023"/>
            <a:chExt cx="1826288" cy="1026074"/>
          </a:xfrm>
        </p:grpSpPr>
        <p:sp>
          <p:nvSpPr>
            <p:cNvPr id="58" name="Cloud Callout 57"/>
            <p:cNvSpPr/>
            <p:nvPr/>
          </p:nvSpPr>
          <p:spPr>
            <a:xfrm>
              <a:off x="6013600" y="3103023"/>
              <a:ext cx="1826288" cy="1026074"/>
            </a:xfrm>
            <a:prstGeom prst="cloudCallout">
              <a:avLst>
                <a:gd name="adj1" fmla="val -68775"/>
                <a:gd name="adj2" fmla="val 37403"/>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mbria Math" panose="02040503050406030204" pitchFamily="18" charset="0"/>
                <a:ea typeface="Cambria Math" panose="02040503050406030204" pitchFamily="18" charset="0"/>
              </a:endParaRPr>
            </a:p>
          </p:txBody>
        </p:sp>
        <p:sp>
          <p:nvSpPr>
            <p:cNvPr id="59" name="Rectangle 58"/>
            <p:cNvSpPr/>
            <p:nvPr/>
          </p:nvSpPr>
          <p:spPr>
            <a:xfrm>
              <a:off x="6153136" y="3317472"/>
              <a:ext cx="1629599" cy="546283"/>
            </a:xfrm>
            <a:prstGeom prst="rect">
              <a:avLst/>
            </a:prstGeom>
          </p:spPr>
          <p:txBody>
            <a:bodyPr wrap="square">
              <a:spAutoFit/>
            </a:bodyPr>
            <a:lstStyle/>
            <a:p>
              <a:pPr algn="ctr"/>
              <a:r>
                <a:rPr lang="en-US" sz="1600" b="1" dirty="0" smtClean="0">
                  <a:solidFill>
                    <a:srgbClr val="002060"/>
                  </a:solidFill>
                  <a:latin typeface="Cambria Math" panose="02040503050406030204" pitchFamily="18" charset="0"/>
                  <a:ea typeface="Cambria Math" panose="02040503050406030204" pitchFamily="18" charset="0"/>
                </a:rPr>
                <a:t>We will first and second open the brackets.</a:t>
              </a:r>
              <a:endParaRPr lang="en-US" sz="1600" b="1" dirty="0">
                <a:solidFill>
                  <a:srgbClr val="002060"/>
                </a:solidFill>
                <a:latin typeface="Cambria Math" panose="02040503050406030204" pitchFamily="18" charset="0"/>
                <a:ea typeface="Cambria Math" panose="02040503050406030204" pitchFamily="18" charset="0"/>
              </a:endParaRPr>
            </a:p>
          </p:txBody>
        </p:sp>
      </p:grpSp>
      <p:sp>
        <p:nvSpPr>
          <p:cNvPr id="60" name="Cloud Callout 59"/>
          <p:cNvSpPr/>
          <p:nvPr/>
        </p:nvSpPr>
        <p:spPr>
          <a:xfrm>
            <a:off x="3815668" y="798591"/>
            <a:ext cx="2204132" cy="1189709"/>
          </a:xfrm>
          <a:prstGeom prst="cloudCallout">
            <a:avLst>
              <a:gd name="adj1" fmla="val -73629"/>
              <a:gd name="adj2" fmla="val 40872"/>
            </a:avLst>
          </a:prstGeom>
          <a:gradFill flip="none" rotWithShape="1">
            <a:gsLst>
              <a:gs pos="0">
                <a:srgbClr val="FF66CC">
                  <a:tint val="66000"/>
                  <a:satMod val="160000"/>
                </a:srgbClr>
              </a:gs>
              <a:gs pos="50000">
                <a:srgbClr val="FF66CC">
                  <a:tint val="44500"/>
                  <a:satMod val="160000"/>
                </a:srgbClr>
              </a:gs>
              <a:gs pos="100000">
                <a:srgbClr val="FF66CC">
                  <a:tint val="23500"/>
                  <a:satMod val="160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mbria Math" panose="02040503050406030204" pitchFamily="18" charset="0"/>
              <a:ea typeface="Cambria Math" panose="02040503050406030204" pitchFamily="18" charset="0"/>
            </a:endParaRPr>
          </a:p>
        </p:txBody>
      </p:sp>
      <p:sp>
        <p:nvSpPr>
          <p:cNvPr id="62" name="Rectangle 61"/>
          <p:cNvSpPr/>
          <p:nvPr/>
        </p:nvSpPr>
        <p:spPr>
          <a:xfrm>
            <a:off x="3881061" y="1101057"/>
            <a:ext cx="2107000" cy="584775"/>
          </a:xfrm>
          <a:prstGeom prst="rect">
            <a:avLst/>
          </a:prstGeom>
        </p:spPr>
        <p:txBody>
          <a:bodyPr wrap="square">
            <a:spAutoFit/>
          </a:bodyPr>
          <a:lstStyle/>
          <a:p>
            <a:pPr algn="ctr"/>
            <a:r>
              <a:rPr lang="en-US" sz="1600" b="1" dirty="0" smtClean="0">
                <a:solidFill>
                  <a:srgbClr val="002060"/>
                </a:solidFill>
                <a:latin typeface="Cambria Math" panose="02040503050406030204" pitchFamily="18" charset="0"/>
                <a:ea typeface="Cambria Math" panose="02040503050406030204" pitchFamily="18" charset="0"/>
              </a:rPr>
              <a:t>9 will be multiplied </a:t>
            </a:r>
          </a:p>
          <a:p>
            <a:r>
              <a:rPr lang="en-US" sz="1600" b="1" dirty="0">
                <a:solidFill>
                  <a:srgbClr val="002060"/>
                </a:solidFill>
                <a:latin typeface="Cambria Math" panose="02040503050406030204" pitchFamily="18" charset="0"/>
                <a:ea typeface="Cambria Math" panose="02040503050406030204" pitchFamily="18" charset="0"/>
              </a:rPr>
              <a:t> </a:t>
            </a:r>
            <a:r>
              <a:rPr lang="en-US" sz="1600" b="1" dirty="0" smtClean="0">
                <a:solidFill>
                  <a:srgbClr val="002060"/>
                </a:solidFill>
                <a:latin typeface="Cambria Math" panose="02040503050406030204" pitchFamily="18" charset="0"/>
                <a:ea typeface="Cambria Math" panose="02040503050406030204" pitchFamily="18" charset="0"/>
              </a:rPr>
              <a:t>          by z .                 </a:t>
            </a:r>
          </a:p>
        </p:txBody>
      </p:sp>
      <p:sp>
        <p:nvSpPr>
          <p:cNvPr id="88" name="Rectangle 87"/>
          <p:cNvSpPr/>
          <p:nvPr/>
        </p:nvSpPr>
        <p:spPr>
          <a:xfrm>
            <a:off x="3881477" y="1100620"/>
            <a:ext cx="2107000" cy="584775"/>
          </a:xfrm>
          <a:prstGeom prst="rect">
            <a:avLst/>
          </a:prstGeom>
        </p:spPr>
        <p:txBody>
          <a:bodyPr wrap="square">
            <a:spAutoFit/>
          </a:bodyPr>
          <a:lstStyle/>
          <a:p>
            <a:pPr algn="ctr"/>
            <a:r>
              <a:rPr lang="en-US" sz="1600" b="1" dirty="0" smtClean="0">
                <a:solidFill>
                  <a:srgbClr val="002060"/>
                </a:solidFill>
                <a:latin typeface="Cambria Math" panose="02040503050406030204" pitchFamily="18" charset="0"/>
                <a:ea typeface="Cambria Math" panose="02040503050406030204" pitchFamily="18" charset="0"/>
              </a:rPr>
              <a:t>4 will be multiplied </a:t>
            </a:r>
          </a:p>
          <a:p>
            <a:pPr algn="ctr"/>
            <a:r>
              <a:rPr lang="en-US" sz="1600" b="1" dirty="0" smtClean="0">
                <a:solidFill>
                  <a:srgbClr val="002060"/>
                </a:solidFill>
                <a:latin typeface="Cambria Math" panose="02040503050406030204" pitchFamily="18" charset="0"/>
                <a:ea typeface="Cambria Math" panose="02040503050406030204" pitchFamily="18" charset="0"/>
              </a:rPr>
              <a:t>    by  z + 15 .                 </a:t>
            </a:r>
          </a:p>
        </p:txBody>
      </p:sp>
      <p:grpSp>
        <p:nvGrpSpPr>
          <p:cNvPr id="93" name="Group 92"/>
          <p:cNvGrpSpPr/>
          <p:nvPr/>
        </p:nvGrpSpPr>
        <p:grpSpPr>
          <a:xfrm>
            <a:off x="4793048" y="870757"/>
            <a:ext cx="2355539" cy="1148209"/>
            <a:chOff x="6096215" y="3056468"/>
            <a:chExt cx="1686520" cy="1072629"/>
          </a:xfrm>
        </p:grpSpPr>
        <p:sp>
          <p:nvSpPr>
            <p:cNvPr id="94" name="Cloud Callout 93"/>
            <p:cNvSpPr/>
            <p:nvPr/>
          </p:nvSpPr>
          <p:spPr>
            <a:xfrm>
              <a:off x="6096215" y="3056468"/>
              <a:ext cx="1655996" cy="1072629"/>
            </a:xfrm>
            <a:prstGeom prst="cloudCallout">
              <a:avLst>
                <a:gd name="adj1" fmla="val -73629"/>
                <a:gd name="adj2" fmla="val 40872"/>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mbria Math" panose="02040503050406030204" pitchFamily="18" charset="0"/>
                <a:ea typeface="Cambria Math" panose="02040503050406030204" pitchFamily="18" charset="0"/>
              </a:endParaRPr>
            </a:p>
          </p:txBody>
        </p:sp>
        <p:sp>
          <p:nvSpPr>
            <p:cNvPr id="95" name="Rectangle 94"/>
            <p:cNvSpPr/>
            <p:nvPr/>
          </p:nvSpPr>
          <p:spPr>
            <a:xfrm>
              <a:off x="6153136" y="3317472"/>
              <a:ext cx="1629599" cy="546283"/>
            </a:xfrm>
            <a:prstGeom prst="rect">
              <a:avLst/>
            </a:prstGeom>
          </p:spPr>
          <p:txBody>
            <a:bodyPr wrap="square">
              <a:spAutoFit/>
            </a:bodyPr>
            <a:lstStyle/>
            <a:p>
              <a:pPr algn="ctr"/>
              <a:r>
                <a:rPr lang="en-US" sz="1600" b="1" dirty="0" smtClean="0">
                  <a:solidFill>
                    <a:srgbClr val="002060"/>
                  </a:solidFill>
                  <a:latin typeface="Cambria Math" panose="02040503050406030204" pitchFamily="18" charset="0"/>
                  <a:ea typeface="Cambria Math" panose="02040503050406030204" pitchFamily="18" charset="0"/>
                </a:rPr>
                <a:t>We will first open </a:t>
              </a:r>
            </a:p>
            <a:p>
              <a:pPr algn="ctr"/>
              <a:r>
                <a:rPr lang="en-US" sz="1600" b="1" dirty="0" smtClean="0">
                  <a:solidFill>
                    <a:srgbClr val="002060"/>
                  </a:solidFill>
                  <a:latin typeface="Cambria Math" panose="02040503050406030204" pitchFamily="18" charset="0"/>
                  <a:ea typeface="Cambria Math" panose="02040503050406030204" pitchFamily="18" charset="0"/>
                </a:rPr>
                <a:t>the brackets.</a:t>
              </a:r>
              <a:endParaRPr lang="en-US" sz="1600" b="1" dirty="0">
                <a:solidFill>
                  <a:srgbClr val="002060"/>
                </a:solidFill>
                <a:latin typeface="Cambria Math" panose="02040503050406030204" pitchFamily="18" charset="0"/>
                <a:ea typeface="Cambria Math" panose="02040503050406030204" pitchFamily="18" charset="0"/>
              </a:endParaRPr>
            </a:p>
          </p:txBody>
        </p:sp>
      </p:grpSp>
      <p:sp>
        <p:nvSpPr>
          <p:cNvPr id="96" name="Cloud Callout 95"/>
          <p:cNvSpPr/>
          <p:nvPr/>
        </p:nvSpPr>
        <p:spPr>
          <a:xfrm>
            <a:off x="4334167" y="844172"/>
            <a:ext cx="2204132" cy="1189709"/>
          </a:xfrm>
          <a:prstGeom prst="cloudCallout">
            <a:avLst>
              <a:gd name="adj1" fmla="val -73629"/>
              <a:gd name="adj2" fmla="val 40872"/>
            </a:avLst>
          </a:prstGeom>
          <a:gradFill flip="none" rotWithShape="1">
            <a:gsLst>
              <a:gs pos="0">
                <a:srgbClr val="FF6600">
                  <a:tint val="66000"/>
                  <a:satMod val="160000"/>
                </a:srgbClr>
              </a:gs>
              <a:gs pos="50000">
                <a:srgbClr val="FF6600">
                  <a:tint val="44500"/>
                  <a:satMod val="160000"/>
                </a:srgbClr>
              </a:gs>
              <a:gs pos="100000">
                <a:srgbClr val="FF6600">
                  <a:tint val="23500"/>
                  <a:satMod val="16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mbria Math" panose="02040503050406030204" pitchFamily="18" charset="0"/>
              <a:ea typeface="Cambria Math" panose="02040503050406030204" pitchFamily="18" charset="0"/>
            </a:endParaRPr>
          </a:p>
        </p:txBody>
      </p:sp>
      <p:sp>
        <p:nvSpPr>
          <p:cNvPr id="97" name="Rectangle 96"/>
          <p:cNvSpPr/>
          <p:nvPr/>
        </p:nvSpPr>
        <p:spPr>
          <a:xfrm>
            <a:off x="4334167" y="1272006"/>
            <a:ext cx="2107000" cy="584775"/>
          </a:xfrm>
          <a:prstGeom prst="rect">
            <a:avLst/>
          </a:prstGeom>
        </p:spPr>
        <p:txBody>
          <a:bodyPr wrap="square">
            <a:spAutoFit/>
          </a:bodyPr>
          <a:lstStyle/>
          <a:p>
            <a:pPr algn="ctr"/>
            <a:r>
              <a:rPr lang="en-US" sz="1600" b="1" dirty="0" smtClean="0">
                <a:solidFill>
                  <a:srgbClr val="002060"/>
                </a:solidFill>
                <a:latin typeface="Cambria Math" panose="02040503050406030204" pitchFamily="18" charset="0"/>
                <a:ea typeface="Cambria Math" panose="02040503050406030204" pitchFamily="18" charset="0"/>
              </a:rPr>
              <a:t>9 will be multiplied by z.</a:t>
            </a:r>
            <a:endParaRPr lang="en-US" sz="1600" b="1" dirty="0">
              <a:solidFill>
                <a:srgbClr val="002060"/>
              </a:solidFill>
              <a:latin typeface="Cambria Math" panose="02040503050406030204" pitchFamily="18" charset="0"/>
              <a:ea typeface="Cambria Math" panose="02040503050406030204" pitchFamily="18" charset="0"/>
            </a:endParaRPr>
          </a:p>
        </p:txBody>
      </p:sp>
      <p:sp>
        <p:nvSpPr>
          <p:cNvPr id="99" name="Curved Down Arrow 98"/>
          <p:cNvSpPr/>
          <p:nvPr/>
        </p:nvSpPr>
        <p:spPr>
          <a:xfrm rot="10800000" flipH="1" flipV="1">
            <a:off x="2254885" y="1920055"/>
            <a:ext cx="335955" cy="136029"/>
          </a:xfrm>
          <a:prstGeom prst="curvedDownArrow">
            <a:avLst/>
          </a:prstGeom>
          <a:solidFill>
            <a:srgbClr val="FFFF00"/>
          </a:solid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black"/>
              </a:solidFill>
              <a:latin typeface="Bookman Old Style" panose="02050604050505020204" pitchFamily="18" charset="0"/>
            </a:endParaRPr>
          </a:p>
        </p:txBody>
      </p:sp>
      <p:sp>
        <p:nvSpPr>
          <p:cNvPr id="101" name="Rectangle 100"/>
          <p:cNvSpPr/>
          <p:nvPr/>
        </p:nvSpPr>
        <p:spPr>
          <a:xfrm>
            <a:off x="3497577" y="2257425"/>
            <a:ext cx="304800"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pPr algn="ctr"/>
            <a:r>
              <a:rPr lang="en-US" dirty="0" smtClean="0">
                <a:solidFill>
                  <a:prstClr val="black"/>
                </a:solidFill>
                <a:latin typeface="Cambria Math" panose="02040503050406030204" pitchFamily="18" charset="0"/>
                <a:ea typeface="Cambria Math" panose="02040503050406030204" pitchFamily="18" charset="0"/>
              </a:rPr>
              <a:t>+</a:t>
            </a:r>
          </a:p>
        </p:txBody>
      </p:sp>
      <p:sp>
        <p:nvSpPr>
          <p:cNvPr id="102" name="Rectangle 101"/>
          <p:cNvSpPr/>
          <p:nvPr/>
        </p:nvSpPr>
        <p:spPr>
          <a:xfrm>
            <a:off x="2303116" y="2257425"/>
            <a:ext cx="515325"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r>
              <a:rPr lang="en-US" dirty="0" smtClean="0">
                <a:solidFill>
                  <a:prstClr val="black"/>
                </a:solidFill>
                <a:latin typeface="Cambria Math" panose="02040503050406030204" pitchFamily="18" charset="0"/>
                <a:ea typeface="Cambria Math" panose="02040503050406030204" pitchFamily="18" charset="0"/>
              </a:rPr>
              <a:t>9z</a:t>
            </a:r>
            <a:endParaRPr lang="en-US" i="1" dirty="0" smtClean="0">
              <a:solidFill>
                <a:prstClr val="black"/>
              </a:solidFill>
              <a:latin typeface="Bookman Old Style" panose="02050604050505020204" pitchFamily="18" charset="0"/>
              <a:ea typeface="Cambria Math" panose="02040503050406030204" pitchFamily="18" charset="0"/>
            </a:endParaRPr>
          </a:p>
        </p:txBody>
      </p:sp>
      <p:sp>
        <p:nvSpPr>
          <p:cNvPr id="103" name="Rectangle 102"/>
          <p:cNvSpPr/>
          <p:nvPr/>
        </p:nvSpPr>
        <p:spPr>
          <a:xfrm>
            <a:off x="2754163" y="2257425"/>
            <a:ext cx="304800"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pPr algn="ctr"/>
            <a:r>
              <a:rPr lang="en-US" dirty="0" smtClean="0">
                <a:solidFill>
                  <a:prstClr val="black"/>
                </a:solidFill>
                <a:latin typeface="Cambria Math" panose="02040503050406030204" pitchFamily="18" charset="0"/>
                <a:ea typeface="Cambria Math" panose="02040503050406030204" pitchFamily="18" charset="0"/>
              </a:rPr>
              <a:t>=</a:t>
            </a:r>
          </a:p>
        </p:txBody>
      </p:sp>
      <p:sp>
        <p:nvSpPr>
          <p:cNvPr id="104" name="Rectangle 103"/>
          <p:cNvSpPr/>
          <p:nvPr/>
        </p:nvSpPr>
        <p:spPr>
          <a:xfrm>
            <a:off x="3047042" y="2257425"/>
            <a:ext cx="515325"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r>
              <a:rPr lang="en-US" dirty="0" smtClean="0">
                <a:solidFill>
                  <a:prstClr val="black"/>
                </a:solidFill>
                <a:latin typeface="Cambria Math" panose="02040503050406030204" pitchFamily="18" charset="0"/>
                <a:ea typeface="Cambria Math" panose="02040503050406030204" pitchFamily="18" charset="0"/>
              </a:rPr>
              <a:t>4z</a:t>
            </a:r>
          </a:p>
        </p:txBody>
      </p:sp>
      <p:grpSp>
        <p:nvGrpSpPr>
          <p:cNvPr id="113" name="Group 112"/>
          <p:cNvGrpSpPr/>
          <p:nvPr/>
        </p:nvGrpSpPr>
        <p:grpSpPr>
          <a:xfrm>
            <a:off x="4502477" y="938476"/>
            <a:ext cx="2355539" cy="1148209"/>
            <a:chOff x="6096215" y="3056468"/>
            <a:chExt cx="1686520" cy="1072629"/>
          </a:xfrm>
        </p:grpSpPr>
        <p:sp>
          <p:nvSpPr>
            <p:cNvPr id="114" name="Cloud Callout 113"/>
            <p:cNvSpPr/>
            <p:nvPr/>
          </p:nvSpPr>
          <p:spPr>
            <a:xfrm>
              <a:off x="6096215" y="3056468"/>
              <a:ext cx="1655996" cy="1072629"/>
            </a:xfrm>
            <a:prstGeom prst="cloudCallout">
              <a:avLst>
                <a:gd name="adj1" fmla="val -73629"/>
                <a:gd name="adj2" fmla="val 40872"/>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mbria Math" panose="02040503050406030204" pitchFamily="18" charset="0"/>
                <a:ea typeface="Cambria Math" panose="02040503050406030204" pitchFamily="18" charset="0"/>
              </a:endParaRPr>
            </a:p>
          </p:txBody>
        </p:sp>
        <p:sp>
          <p:nvSpPr>
            <p:cNvPr id="115" name="Rectangle 114"/>
            <p:cNvSpPr/>
            <p:nvPr/>
          </p:nvSpPr>
          <p:spPr>
            <a:xfrm>
              <a:off x="6153136" y="3317472"/>
              <a:ext cx="1629599" cy="546283"/>
            </a:xfrm>
            <a:prstGeom prst="rect">
              <a:avLst/>
            </a:prstGeom>
          </p:spPr>
          <p:txBody>
            <a:bodyPr wrap="square">
              <a:spAutoFit/>
            </a:bodyPr>
            <a:lstStyle/>
            <a:p>
              <a:pPr algn="ctr"/>
              <a:r>
                <a:rPr lang="en-US" sz="1600" b="1" dirty="0" smtClean="0">
                  <a:solidFill>
                    <a:srgbClr val="002060"/>
                  </a:solidFill>
                  <a:latin typeface="Cambria Math" panose="02040503050406030204" pitchFamily="18" charset="0"/>
                  <a:ea typeface="Cambria Math" panose="02040503050406030204" pitchFamily="18" charset="0"/>
                </a:rPr>
                <a:t>We will second open </a:t>
              </a:r>
            </a:p>
            <a:p>
              <a:pPr algn="ctr"/>
              <a:r>
                <a:rPr lang="en-US" sz="1600" b="1" dirty="0" smtClean="0">
                  <a:solidFill>
                    <a:srgbClr val="002060"/>
                  </a:solidFill>
                  <a:latin typeface="Cambria Math" panose="02040503050406030204" pitchFamily="18" charset="0"/>
                  <a:ea typeface="Cambria Math" panose="02040503050406030204" pitchFamily="18" charset="0"/>
                </a:rPr>
                <a:t>the brackets.</a:t>
              </a:r>
              <a:endParaRPr lang="en-US" sz="1600" b="1" dirty="0">
                <a:solidFill>
                  <a:srgbClr val="002060"/>
                </a:solidFill>
                <a:latin typeface="Cambria Math" panose="02040503050406030204" pitchFamily="18" charset="0"/>
                <a:ea typeface="Cambria Math" panose="02040503050406030204" pitchFamily="18" charset="0"/>
              </a:endParaRPr>
            </a:p>
          </p:txBody>
        </p:sp>
      </p:grpSp>
      <p:sp>
        <p:nvSpPr>
          <p:cNvPr id="116" name="Cloud Callout 115"/>
          <p:cNvSpPr/>
          <p:nvPr/>
        </p:nvSpPr>
        <p:spPr>
          <a:xfrm>
            <a:off x="4581962" y="866185"/>
            <a:ext cx="2204132" cy="1189709"/>
          </a:xfrm>
          <a:prstGeom prst="cloudCallout">
            <a:avLst>
              <a:gd name="adj1" fmla="val -73629"/>
              <a:gd name="adj2" fmla="val 40872"/>
            </a:avLst>
          </a:prstGeom>
          <a:gradFill flip="none" rotWithShape="1">
            <a:gsLst>
              <a:gs pos="0">
                <a:srgbClr val="FF6600">
                  <a:tint val="66000"/>
                  <a:satMod val="160000"/>
                </a:srgbClr>
              </a:gs>
              <a:gs pos="50000">
                <a:srgbClr val="FF6600">
                  <a:tint val="44500"/>
                  <a:satMod val="160000"/>
                </a:srgbClr>
              </a:gs>
              <a:gs pos="100000">
                <a:srgbClr val="FF6600">
                  <a:tint val="23500"/>
                  <a:satMod val="16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mbria Math" panose="02040503050406030204" pitchFamily="18" charset="0"/>
              <a:ea typeface="Cambria Math" panose="02040503050406030204" pitchFamily="18" charset="0"/>
            </a:endParaRPr>
          </a:p>
        </p:txBody>
      </p:sp>
      <p:sp>
        <p:nvSpPr>
          <p:cNvPr id="117" name="Rectangle 116"/>
          <p:cNvSpPr/>
          <p:nvPr/>
        </p:nvSpPr>
        <p:spPr>
          <a:xfrm>
            <a:off x="4655809" y="1199200"/>
            <a:ext cx="2107000" cy="584775"/>
          </a:xfrm>
          <a:prstGeom prst="rect">
            <a:avLst/>
          </a:prstGeom>
        </p:spPr>
        <p:txBody>
          <a:bodyPr wrap="square">
            <a:spAutoFit/>
          </a:bodyPr>
          <a:lstStyle/>
          <a:p>
            <a:pPr algn="ctr"/>
            <a:r>
              <a:rPr lang="en-US" sz="1600" b="1" dirty="0" smtClean="0">
                <a:solidFill>
                  <a:srgbClr val="002060"/>
                </a:solidFill>
                <a:latin typeface="Cambria Math" panose="02040503050406030204" pitchFamily="18" charset="0"/>
                <a:ea typeface="Cambria Math" panose="02040503050406030204" pitchFamily="18" charset="0"/>
              </a:rPr>
              <a:t>4 will be multiplied by z.</a:t>
            </a:r>
            <a:endParaRPr lang="en-US" sz="1600" b="1" dirty="0">
              <a:solidFill>
                <a:srgbClr val="002060"/>
              </a:solidFill>
              <a:latin typeface="Cambria Math" panose="02040503050406030204" pitchFamily="18" charset="0"/>
              <a:ea typeface="Cambria Math" panose="02040503050406030204" pitchFamily="18" charset="0"/>
            </a:endParaRPr>
          </a:p>
        </p:txBody>
      </p:sp>
      <p:sp>
        <p:nvSpPr>
          <p:cNvPr id="118" name="Rectangle 117"/>
          <p:cNvSpPr/>
          <p:nvPr/>
        </p:nvSpPr>
        <p:spPr>
          <a:xfrm>
            <a:off x="4655809" y="1199317"/>
            <a:ext cx="2107000" cy="584775"/>
          </a:xfrm>
          <a:prstGeom prst="rect">
            <a:avLst/>
          </a:prstGeom>
        </p:spPr>
        <p:txBody>
          <a:bodyPr wrap="square">
            <a:spAutoFit/>
          </a:bodyPr>
          <a:lstStyle/>
          <a:p>
            <a:pPr algn="ctr"/>
            <a:r>
              <a:rPr lang="en-US" sz="1600" b="1" dirty="0" smtClean="0">
                <a:solidFill>
                  <a:srgbClr val="002060"/>
                </a:solidFill>
                <a:latin typeface="Cambria Math" panose="02040503050406030204" pitchFamily="18" charset="0"/>
                <a:ea typeface="Cambria Math" panose="02040503050406030204" pitchFamily="18" charset="0"/>
              </a:rPr>
              <a:t>4 will be multiplied by 15.</a:t>
            </a:r>
            <a:endParaRPr lang="en-US" sz="1600" b="1" dirty="0">
              <a:solidFill>
                <a:srgbClr val="002060"/>
              </a:solidFill>
              <a:latin typeface="Cambria Math" panose="02040503050406030204" pitchFamily="18" charset="0"/>
              <a:ea typeface="Cambria Math" panose="02040503050406030204" pitchFamily="18" charset="0"/>
            </a:endParaRPr>
          </a:p>
        </p:txBody>
      </p:sp>
      <p:sp>
        <p:nvSpPr>
          <p:cNvPr id="119" name="Curved Down Arrow 118"/>
          <p:cNvSpPr/>
          <p:nvPr/>
        </p:nvSpPr>
        <p:spPr>
          <a:xfrm rot="10800000" flipH="1" flipV="1">
            <a:off x="3186521" y="1948353"/>
            <a:ext cx="335955" cy="136029"/>
          </a:xfrm>
          <a:prstGeom prst="curvedDownArrow">
            <a:avLst/>
          </a:prstGeom>
          <a:solidFill>
            <a:srgbClr val="FFFF00"/>
          </a:solid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black"/>
              </a:solidFill>
              <a:latin typeface="Bookman Old Style" panose="02050604050505020204" pitchFamily="18" charset="0"/>
            </a:endParaRPr>
          </a:p>
        </p:txBody>
      </p:sp>
      <p:sp>
        <p:nvSpPr>
          <p:cNvPr id="120" name="Curved Down Arrow 119"/>
          <p:cNvSpPr/>
          <p:nvPr/>
        </p:nvSpPr>
        <p:spPr>
          <a:xfrm rot="10800000" flipH="1" flipV="1">
            <a:off x="3224818" y="1936089"/>
            <a:ext cx="654683" cy="149632"/>
          </a:xfrm>
          <a:prstGeom prst="curvedDownArrow">
            <a:avLst/>
          </a:prstGeom>
          <a:solidFill>
            <a:srgbClr val="FFFF00"/>
          </a:solid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black"/>
              </a:solidFill>
              <a:latin typeface="Bookman Old Style" panose="02050604050505020204" pitchFamily="18" charset="0"/>
            </a:endParaRPr>
          </a:p>
        </p:txBody>
      </p:sp>
      <p:sp>
        <p:nvSpPr>
          <p:cNvPr id="121" name="Rectangle 120"/>
          <p:cNvSpPr/>
          <p:nvPr/>
        </p:nvSpPr>
        <p:spPr>
          <a:xfrm>
            <a:off x="3818571" y="2257425"/>
            <a:ext cx="515325"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r>
              <a:rPr lang="en-US" dirty="0" smtClean="0">
                <a:solidFill>
                  <a:prstClr val="black"/>
                </a:solidFill>
                <a:latin typeface="Cambria Math" panose="02040503050406030204" pitchFamily="18" charset="0"/>
                <a:ea typeface="Cambria Math" panose="02040503050406030204" pitchFamily="18" charset="0"/>
              </a:rPr>
              <a:t>60</a:t>
            </a:r>
            <a:endParaRPr lang="en-US" i="1" dirty="0" smtClean="0">
              <a:solidFill>
                <a:prstClr val="black"/>
              </a:solidFill>
              <a:latin typeface="Bookman Old Style" panose="02050604050505020204" pitchFamily="18" charset="0"/>
              <a:ea typeface="Cambria Math" panose="02040503050406030204" pitchFamily="18" charset="0"/>
            </a:endParaRPr>
          </a:p>
        </p:txBody>
      </p:sp>
      <p:sp>
        <p:nvSpPr>
          <p:cNvPr id="124" name="Rectangle 123"/>
          <p:cNvSpPr/>
          <p:nvPr/>
        </p:nvSpPr>
        <p:spPr>
          <a:xfrm>
            <a:off x="2754163" y="2631043"/>
            <a:ext cx="304800"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pPr algn="ctr"/>
            <a:r>
              <a:rPr lang="en-US" dirty="0" smtClean="0">
                <a:solidFill>
                  <a:prstClr val="black"/>
                </a:solidFill>
                <a:latin typeface="Cambria Math" panose="02040503050406030204" pitchFamily="18" charset="0"/>
                <a:ea typeface="Cambria Math" panose="02040503050406030204" pitchFamily="18" charset="0"/>
              </a:rPr>
              <a:t>=</a:t>
            </a:r>
            <a:endParaRPr lang="en-US" dirty="0">
              <a:solidFill>
                <a:prstClr val="black"/>
              </a:solidFill>
              <a:latin typeface="Cambria Math" panose="02040503050406030204" pitchFamily="18" charset="0"/>
              <a:ea typeface="Cambria Math" panose="02040503050406030204" pitchFamily="18" charset="0"/>
            </a:endParaRPr>
          </a:p>
        </p:txBody>
      </p:sp>
      <p:sp>
        <p:nvSpPr>
          <p:cNvPr id="125" name="Rectangle 124"/>
          <p:cNvSpPr/>
          <p:nvPr/>
        </p:nvSpPr>
        <p:spPr>
          <a:xfrm>
            <a:off x="1694477" y="2631043"/>
            <a:ext cx="515325"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r>
              <a:rPr lang="en-US" dirty="0" smtClean="0">
                <a:solidFill>
                  <a:prstClr val="black"/>
                </a:solidFill>
                <a:latin typeface="Cambria Math" panose="02040503050406030204" pitchFamily="18" charset="0"/>
                <a:ea typeface="Cambria Math" panose="02040503050406030204" pitchFamily="18" charset="0"/>
              </a:rPr>
              <a:t>9z</a:t>
            </a:r>
            <a:endParaRPr lang="en-US" i="1" dirty="0" smtClean="0">
              <a:solidFill>
                <a:prstClr val="black"/>
              </a:solidFill>
              <a:latin typeface="Bookman Old Style" panose="02050604050505020204" pitchFamily="18" charset="0"/>
              <a:ea typeface="Cambria Math" panose="02040503050406030204" pitchFamily="18" charset="0"/>
            </a:endParaRPr>
          </a:p>
        </p:txBody>
      </p:sp>
      <p:sp>
        <p:nvSpPr>
          <p:cNvPr id="126" name="Rectangle 125"/>
          <p:cNvSpPr/>
          <p:nvPr/>
        </p:nvSpPr>
        <p:spPr>
          <a:xfrm>
            <a:off x="2057400" y="2631043"/>
            <a:ext cx="304800"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pPr algn="ctr"/>
            <a:r>
              <a:rPr lang="en-US" dirty="0" smtClean="0">
                <a:solidFill>
                  <a:srgbClr val="C00000"/>
                </a:solidFill>
                <a:latin typeface="Cambria Math" panose="02040503050406030204" pitchFamily="18" charset="0"/>
                <a:ea typeface="Cambria Math" panose="02040503050406030204" pitchFamily="18" charset="0"/>
              </a:rPr>
              <a:t>-</a:t>
            </a:r>
          </a:p>
        </p:txBody>
      </p:sp>
      <p:sp>
        <p:nvSpPr>
          <p:cNvPr id="127" name="Rectangle 126"/>
          <p:cNvSpPr/>
          <p:nvPr/>
        </p:nvSpPr>
        <p:spPr>
          <a:xfrm>
            <a:off x="2379319" y="2631043"/>
            <a:ext cx="515325"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r>
              <a:rPr lang="en-US" dirty="0" smtClean="0">
                <a:solidFill>
                  <a:srgbClr val="C00000"/>
                </a:solidFill>
                <a:latin typeface="Cambria Math" panose="02040503050406030204" pitchFamily="18" charset="0"/>
                <a:ea typeface="Cambria Math" panose="02040503050406030204" pitchFamily="18" charset="0"/>
              </a:rPr>
              <a:t>4z</a:t>
            </a:r>
            <a:endParaRPr lang="en-US" i="1" dirty="0" smtClean="0">
              <a:solidFill>
                <a:srgbClr val="C00000"/>
              </a:solidFill>
              <a:latin typeface="Bookman Old Style" panose="02050604050505020204" pitchFamily="18" charset="0"/>
              <a:ea typeface="Cambria Math" panose="02040503050406030204" pitchFamily="18" charset="0"/>
            </a:endParaRPr>
          </a:p>
        </p:txBody>
      </p:sp>
      <p:sp>
        <p:nvSpPr>
          <p:cNvPr id="128" name="Rectangle 127"/>
          <p:cNvSpPr/>
          <p:nvPr/>
        </p:nvSpPr>
        <p:spPr>
          <a:xfrm>
            <a:off x="3048026" y="2631043"/>
            <a:ext cx="515325"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r>
              <a:rPr lang="en-US" dirty="0" smtClean="0">
                <a:solidFill>
                  <a:prstClr val="black"/>
                </a:solidFill>
                <a:latin typeface="Cambria Math" panose="02040503050406030204" pitchFamily="18" charset="0"/>
                <a:ea typeface="Cambria Math" panose="02040503050406030204" pitchFamily="18" charset="0"/>
              </a:rPr>
              <a:t>60</a:t>
            </a:r>
            <a:endParaRPr lang="en-US" i="1" dirty="0" smtClean="0">
              <a:solidFill>
                <a:prstClr val="black"/>
              </a:solidFill>
              <a:latin typeface="Bookman Old Style" panose="02050604050505020204" pitchFamily="18" charset="0"/>
              <a:ea typeface="Cambria Math" panose="02040503050406030204" pitchFamily="18" charset="0"/>
            </a:endParaRPr>
          </a:p>
        </p:txBody>
      </p:sp>
      <p:sp>
        <p:nvSpPr>
          <p:cNvPr id="132" name="Rectangle 131"/>
          <p:cNvSpPr/>
          <p:nvPr/>
        </p:nvSpPr>
        <p:spPr>
          <a:xfrm>
            <a:off x="3053654" y="2258182"/>
            <a:ext cx="515325"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r>
              <a:rPr lang="en-US" dirty="0" smtClean="0">
                <a:solidFill>
                  <a:srgbClr val="C00000"/>
                </a:solidFill>
                <a:latin typeface="Cambria Math" panose="02040503050406030204" pitchFamily="18" charset="0"/>
                <a:ea typeface="Cambria Math" panose="02040503050406030204" pitchFamily="18" charset="0"/>
              </a:rPr>
              <a:t>4z</a:t>
            </a:r>
          </a:p>
        </p:txBody>
      </p:sp>
      <p:grpSp>
        <p:nvGrpSpPr>
          <p:cNvPr id="134" name="Group 133"/>
          <p:cNvGrpSpPr/>
          <p:nvPr/>
        </p:nvGrpSpPr>
        <p:grpSpPr>
          <a:xfrm>
            <a:off x="4531549" y="1165852"/>
            <a:ext cx="2355539" cy="1273539"/>
            <a:chOff x="6096215" y="3056468"/>
            <a:chExt cx="1686520" cy="1189709"/>
          </a:xfrm>
        </p:grpSpPr>
        <p:sp>
          <p:nvSpPr>
            <p:cNvPr id="135" name="Cloud Callout 134"/>
            <p:cNvSpPr/>
            <p:nvPr/>
          </p:nvSpPr>
          <p:spPr>
            <a:xfrm>
              <a:off x="6096215" y="3056468"/>
              <a:ext cx="1655996" cy="1189709"/>
            </a:xfrm>
            <a:prstGeom prst="cloudCallout">
              <a:avLst>
                <a:gd name="adj1" fmla="val -73629"/>
                <a:gd name="adj2" fmla="val 40872"/>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mbria Math" panose="02040503050406030204" pitchFamily="18" charset="0"/>
                <a:ea typeface="Cambria Math" panose="02040503050406030204" pitchFamily="18" charset="0"/>
              </a:endParaRPr>
            </a:p>
          </p:txBody>
        </p:sp>
        <p:sp>
          <p:nvSpPr>
            <p:cNvPr id="136" name="Rectangle 135"/>
            <p:cNvSpPr/>
            <p:nvPr/>
          </p:nvSpPr>
          <p:spPr>
            <a:xfrm>
              <a:off x="6153136" y="3317472"/>
              <a:ext cx="1629599" cy="776297"/>
            </a:xfrm>
            <a:prstGeom prst="rect">
              <a:avLst/>
            </a:prstGeom>
          </p:spPr>
          <p:txBody>
            <a:bodyPr wrap="square">
              <a:spAutoFit/>
            </a:bodyPr>
            <a:lstStyle/>
            <a:p>
              <a:pPr algn="ctr"/>
              <a:r>
                <a:rPr lang="en-US" sz="1600" b="1" dirty="0" smtClean="0">
                  <a:solidFill>
                    <a:srgbClr val="002060"/>
                  </a:solidFill>
                  <a:latin typeface="Cambria Math" panose="02040503050406030204" pitchFamily="18" charset="0"/>
                  <a:ea typeface="Cambria Math" panose="02040503050406030204" pitchFamily="18" charset="0"/>
                </a:rPr>
                <a:t>Variables </a:t>
              </a:r>
              <a:r>
                <a:rPr lang="en-US" sz="1600" b="1" dirty="0">
                  <a:solidFill>
                    <a:srgbClr val="002060"/>
                  </a:solidFill>
                  <a:latin typeface="Cambria Math" panose="02040503050406030204" pitchFamily="18" charset="0"/>
                  <a:ea typeface="Cambria Math" panose="02040503050406030204" pitchFamily="18" charset="0"/>
                </a:rPr>
                <a:t>on one side, numbers on the other side.</a:t>
              </a:r>
            </a:p>
          </p:txBody>
        </p:sp>
      </p:grpSp>
      <p:grpSp>
        <p:nvGrpSpPr>
          <p:cNvPr id="137" name="Group 136"/>
          <p:cNvGrpSpPr/>
          <p:nvPr/>
        </p:nvGrpSpPr>
        <p:grpSpPr>
          <a:xfrm>
            <a:off x="4531539" y="1253163"/>
            <a:ext cx="2204132" cy="1189709"/>
            <a:chOff x="6050724" y="3085922"/>
            <a:chExt cx="2204132" cy="1189709"/>
          </a:xfrm>
        </p:grpSpPr>
        <p:sp>
          <p:nvSpPr>
            <p:cNvPr id="138" name="Cloud Callout 137"/>
            <p:cNvSpPr/>
            <p:nvPr/>
          </p:nvSpPr>
          <p:spPr>
            <a:xfrm>
              <a:off x="6050724" y="3085922"/>
              <a:ext cx="2204132" cy="1189709"/>
            </a:xfrm>
            <a:prstGeom prst="cloudCallout">
              <a:avLst>
                <a:gd name="adj1" fmla="val -73629"/>
                <a:gd name="adj2" fmla="val 40872"/>
              </a:avLst>
            </a:prstGeom>
            <a:solidFill>
              <a:srgbClr val="FF7C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mbria Math" panose="02040503050406030204" pitchFamily="18" charset="0"/>
                <a:ea typeface="Cambria Math" panose="02040503050406030204" pitchFamily="18" charset="0"/>
              </a:endParaRPr>
            </a:p>
          </p:txBody>
        </p:sp>
        <p:sp>
          <p:nvSpPr>
            <p:cNvPr id="139" name="Rectangle 138"/>
            <p:cNvSpPr/>
            <p:nvPr/>
          </p:nvSpPr>
          <p:spPr>
            <a:xfrm>
              <a:off x="6100475" y="3438289"/>
              <a:ext cx="2107000" cy="584775"/>
            </a:xfrm>
            <a:prstGeom prst="rect">
              <a:avLst/>
            </a:prstGeom>
          </p:spPr>
          <p:txBody>
            <a:bodyPr wrap="square">
              <a:spAutoFit/>
            </a:bodyPr>
            <a:lstStyle/>
            <a:p>
              <a:pPr algn="ctr"/>
              <a:r>
                <a:rPr lang="en-US" sz="1600" b="1" dirty="0" smtClean="0">
                  <a:solidFill>
                    <a:srgbClr val="002060"/>
                  </a:solidFill>
                  <a:latin typeface="Cambria Math" panose="02040503050406030204" pitchFamily="18" charset="0"/>
                  <a:ea typeface="Cambria Math" panose="02040503050406030204" pitchFamily="18" charset="0"/>
                </a:rPr>
                <a:t>We </a:t>
              </a:r>
              <a:r>
                <a:rPr lang="en-US" sz="1600" b="1" dirty="0">
                  <a:solidFill>
                    <a:srgbClr val="002060"/>
                  </a:solidFill>
                  <a:latin typeface="Cambria Math" panose="02040503050406030204" pitchFamily="18" charset="0"/>
                  <a:ea typeface="Cambria Math" panose="02040503050406030204" pitchFamily="18" charset="0"/>
                </a:rPr>
                <a:t>will shift </a:t>
              </a:r>
              <a:r>
                <a:rPr lang="en-US" sz="1600" b="1" dirty="0" smtClean="0">
                  <a:solidFill>
                    <a:srgbClr val="002060"/>
                  </a:solidFill>
                  <a:latin typeface="Cambria Math" panose="02040503050406030204" pitchFamily="18" charset="0"/>
                  <a:ea typeface="Cambria Math" panose="02040503050406030204" pitchFamily="18" charset="0"/>
                </a:rPr>
                <a:t>+4z to the other side.</a:t>
              </a:r>
              <a:endParaRPr lang="en-US" sz="1600" b="1" dirty="0">
                <a:solidFill>
                  <a:srgbClr val="002060"/>
                </a:solidFill>
                <a:latin typeface="Cambria Math" panose="02040503050406030204" pitchFamily="18" charset="0"/>
                <a:ea typeface="Cambria Math" panose="02040503050406030204" pitchFamily="18" charset="0"/>
              </a:endParaRPr>
            </a:p>
          </p:txBody>
        </p:sp>
      </p:grpSp>
      <p:grpSp>
        <p:nvGrpSpPr>
          <p:cNvPr id="140" name="Group 139"/>
          <p:cNvGrpSpPr/>
          <p:nvPr/>
        </p:nvGrpSpPr>
        <p:grpSpPr>
          <a:xfrm>
            <a:off x="4502461" y="1064365"/>
            <a:ext cx="2102642" cy="1380195"/>
            <a:chOff x="5998967" y="2554406"/>
            <a:chExt cx="2003755" cy="1916038"/>
          </a:xfrm>
        </p:grpSpPr>
        <p:sp>
          <p:nvSpPr>
            <p:cNvPr id="141" name="Cloud Callout 140"/>
            <p:cNvSpPr/>
            <p:nvPr/>
          </p:nvSpPr>
          <p:spPr>
            <a:xfrm>
              <a:off x="5998967" y="2554406"/>
              <a:ext cx="2003755" cy="1916038"/>
            </a:xfrm>
            <a:prstGeom prst="cloudCallout">
              <a:avLst>
                <a:gd name="adj1" fmla="val -73629"/>
                <a:gd name="adj2" fmla="val 40872"/>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42" name="Rectangle 141"/>
            <p:cNvSpPr/>
            <p:nvPr/>
          </p:nvSpPr>
          <p:spPr>
            <a:xfrm>
              <a:off x="6055966" y="2881050"/>
              <a:ext cx="1794141" cy="1153621"/>
            </a:xfrm>
            <a:prstGeom prst="rect">
              <a:avLst/>
            </a:prstGeom>
          </p:spPr>
          <p:txBody>
            <a:bodyPr wrap="square">
              <a:spAutoFit/>
            </a:bodyPr>
            <a:lstStyle/>
            <a:p>
              <a:pPr algn="ctr"/>
              <a:r>
                <a:rPr lang="en-US" sz="1600" b="1" dirty="0" smtClean="0">
                  <a:solidFill>
                    <a:srgbClr val="002060"/>
                  </a:solidFill>
                  <a:latin typeface="Cambria Math" panose="02040503050406030204" pitchFamily="18" charset="0"/>
                  <a:ea typeface="Cambria Math" panose="02040503050406030204" pitchFamily="18" charset="0"/>
                </a:rPr>
                <a:t>While changing sides, we will change the sign.</a:t>
              </a:r>
              <a:endParaRPr lang="en-US" sz="1600" b="1" dirty="0">
                <a:solidFill>
                  <a:srgbClr val="002060"/>
                </a:solidFill>
                <a:latin typeface="Cambria Math" panose="02040503050406030204" pitchFamily="18" charset="0"/>
                <a:ea typeface="Cambria Math" panose="02040503050406030204" pitchFamily="18" charset="0"/>
              </a:endParaRPr>
            </a:p>
          </p:txBody>
        </p:sp>
      </p:grpSp>
      <p:sp>
        <p:nvSpPr>
          <p:cNvPr id="143" name="Curved Down Arrow 142"/>
          <p:cNvSpPr/>
          <p:nvPr/>
        </p:nvSpPr>
        <p:spPr>
          <a:xfrm rot="10800000">
            <a:off x="2394289" y="2574541"/>
            <a:ext cx="958517" cy="149632"/>
          </a:xfrm>
          <a:prstGeom prst="curvedDownArrow">
            <a:avLst/>
          </a:prstGeom>
          <a:solidFill>
            <a:srgbClr val="FFFF00"/>
          </a:solid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black"/>
              </a:solidFill>
              <a:latin typeface="Bookman Old Style" panose="02050604050505020204" pitchFamily="18" charset="0"/>
            </a:endParaRPr>
          </a:p>
        </p:txBody>
      </p:sp>
      <p:grpSp>
        <p:nvGrpSpPr>
          <p:cNvPr id="144" name="Group 143"/>
          <p:cNvGrpSpPr/>
          <p:nvPr/>
        </p:nvGrpSpPr>
        <p:grpSpPr>
          <a:xfrm>
            <a:off x="4066687" y="1608275"/>
            <a:ext cx="1777929" cy="895572"/>
            <a:chOff x="5850184" y="1599977"/>
            <a:chExt cx="1777929" cy="895572"/>
          </a:xfrm>
        </p:grpSpPr>
        <p:grpSp>
          <p:nvGrpSpPr>
            <p:cNvPr id="145" name="Group 144"/>
            <p:cNvGrpSpPr/>
            <p:nvPr/>
          </p:nvGrpSpPr>
          <p:grpSpPr>
            <a:xfrm>
              <a:off x="5850184" y="1599977"/>
              <a:ext cx="1777929" cy="895572"/>
              <a:chOff x="6209361" y="3165936"/>
              <a:chExt cx="1517908" cy="983231"/>
            </a:xfrm>
          </p:grpSpPr>
          <p:sp>
            <p:nvSpPr>
              <p:cNvPr id="147" name="Cloud Callout 146"/>
              <p:cNvSpPr/>
              <p:nvPr/>
            </p:nvSpPr>
            <p:spPr>
              <a:xfrm>
                <a:off x="6486722" y="3165936"/>
                <a:ext cx="1028244" cy="983231"/>
              </a:xfrm>
              <a:prstGeom prst="cloudCallout">
                <a:avLst>
                  <a:gd name="adj1" fmla="val -62767"/>
                  <a:gd name="adj2" fmla="val 46317"/>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48" name="Rectangle 147"/>
              <p:cNvSpPr/>
              <p:nvPr/>
            </p:nvSpPr>
            <p:spPr>
              <a:xfrm>
                <a:off x="6209361" y="3471706"/>
                <a:ext cx="1517908" cy="371692"/>
              </a:xfrm>
              <a:prstGeom prst="rect">
                <a:avLst/>
              </a:prstGeom>
            </p:spPr>
            <p:txBody>
              <a:bodyPr wrap="square">
                <a:spAutoFit/>
              </a:bodyPr>
              <a:lstStyle/>
              <a:p>
                <a:pPr algn="ctr"/>
                <a:r>
                  <a:rPr lang="en-US" sz="1600" b="1" dirty="0" smtClean="0">
                    <a:solidFill>
                      <a:prstClr val="white"/>
                    </a:solidFill>
                    <a:latin typeface="Cambria Math" panose="02040503050406030204" pitchFamily="18" charset="0"/>
                    <a:ea typeface="Cambria Math" panose="02040503050406030204" pitchFamily="18" charset="0"/>
                    <a:cs typeface="Arial" pitchFamily="34" charset="0"/>
                  </a:rPr>
                  <a:t>‘+’        ‘-’ </a:t>
                </a:r>
                <a:endParaRPr lang="en-US" sz="1600" b="1" dirty="0">
                  <a:solidFill>
                    <a:prstClr val="white"/>
                  </a:solidFill>
                  <a:latin typeface="Bookman Old Style" panose="02050604050505020204" pitchFamily="18" charset="0"/>
                </a:endParaRPr>
              </a:p>
            </p:txBody>
          </p:sp>
        </p:grpSp>
        <p:cxnSp>
          <p:nvCxnSpPr>
            <p:cNvPr id="146" name="Straight Arrow Connector 145"/>
            <p:cNvCxnSpPr/>
            <p:nvPr/>
          </p:nvCxnSpPr>
          <p:spPr>
            <a:xfrm>
              <a:off x="6601942" y="2066925"/>
              <a:ext cx="228600" cy="0"/>
            </a:xfrm>
            <a:prstGeom prst="straightConnector1">
              <a:avLst/>
            </a:prstGeom>
            <a:ln w="19050">
              <a:solidFill>
                <a:schemeClr val="bg1"/>
              </a:solidFill>
              <a:tailEnd type="arrow"/>
            </a:ln>
          </p:spPr>
          <p:style>
            <a:lnRef idx="1">
              <a:schemeClr val="accent1"/>
            </a:lnRef>
            <a:fillRef idx="0">
              <a:schemeClr val="accent1"/>
            </a:fillRef>
            <a:effectRef idx="0">
              <a:schemeClr val="accent1"/>
            </a:effectRef>
            <a:fontRef idx="minor">
              <a:schemeClr val="tx1"/>
            </a:fontRef>
          </p:style>
        </p:cxnSp>
      </p:grpSp>
      <p:sp>
        <p:nvSpPr>
          <p:cNvPr id="177" name="Rectangle 176"/>
          <p:cNvSpPr/>
          <p:nvPr/>
        </p:nvSpPr>
        <p:spPr>
          <a:xfrm>
            <a:off x="2754163" y="2911273"/>
            <a:ext cx="304800"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pPr algn="ctr"/>
            <a:r>
              <a:rPr lang="en-US" dirty="0" smtClean="0">
                <a:solidFill>
                  <a:prstClr val="black"/>
                </a:solidFill>
                <a:latin typeface="Cambria Math" panose="02040503050406030204" pitchFamily="18" charset="0"/>
                <a:ea typeface="Cambria Math" panose="02040503050406030204" pitchFamily="18" charset="0"/>
              </a:rPr>
              <a:t>=</a:t>
            </a:r>
            <a:endParaRPr lang="en-US" dirty="0">
              <a:solidFill>
                <a:prstClr val="black"/>
              </a:solidFill>
              <a:latin typeface="Cambria Math" panose="02040503050406030204" pitchFamily="18" charset="0"/>
              <a:ea typeface="Cambria Math" panose="02040503050406030204" pitchFamily="18" charset="0"/>
            </a:endParaRPr>
          </a:p>
        </p:txBody>
      </p:sp>
      <p:sp>
        <p:nvSpPr>
          <p:cNvPr id="178" name="Rectangle 177"/>
          <p:cNvSpPr/>
          <p:nvPr/>
        </p:nvSpPr>
        <p:spPr>
          <a:xfrm>
            <a:off x="2362205" y="2911273"/>
            <a:ext cx="515325"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r>
              <a:rPr lang="en-US" dirty="0" smtClean="0">
                <a:solidFill>
                  <a:prstClr val="black"/>
                </a:solidFill>
                <a:latin typeface="Cambria Math" panose="02040503050406030204" pitchFamily="18" charset="0"/>
                <a:ea typeface="Cambria Math" panose="02040503050406030204" pitchFamily="18" charset="0"/>
              </a:rPr>
              <a:t>5z</a:t>
            </a:r>
            <a:endParaRPr lang="en-US" i="1" dirty="0" smtClean="0">
              <a:solidFill>
                <a:prstClr val="black"/>
              </a:solidFill>
              <a:latin typeface="Bookman Old Style" panose="02050604050505020204" pitchFamily="18" charset="0"/>
              <a:ea typeface="Cambria Math" panose="02040503050406030204" pitchFamily="18" charset="0"/>
            </a:endParaRPr>
          </a:p>
        </p:txBody>
      </p:sp>
      <p:sp>
        <p:nvSpPr>
          <p:cNvPr id="179" name="Rectangle 178"/>
          <p:cNvSpPr/>
          <p:nvPr/>
        </p:nvSpPr>
        <p:spPr>
          <a:xfrm>
            <a:off x="3030912" y="2911273"/>
            <a:ext cx="515325"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r>
              <a:rPr lang="en-US" dirty="0" smtClean="0">
                <a:solidFill>
                  <a:prstClr val="black"/>
                </a:solidFill>
                <a:latin typeface="Cambria Math" panose="02040503050406030204" pitchFamily="18" charset="0"/>
                <a:ea typeface="Cambria Math" panose="02040503050406030204" pitchFamily="18" charset="0"/>
              </a:rPr>
              <a:t>60</a:t>
            </a:r>
            <a:endParaRPr lang="en-US" i="1" dirty="0" smtClean="0">
              <a:solidFill>
                <a:prstClr val="black"/>
              </a:solidFill>
              <a:latin typeface="Bookman Old Style" panose="02050604050505020204" pitchFamily="18" charset="0"/>
              <a:ea typeface="Cambria Math" panose="02040503050406030204" pitchFamily="18" charset="0"/>
            </a:endParaRPr>
          </a:p>
        </p:txBody>
      </p:sp>
      <p:sp>
        <p:nvSpPr>
          <p:cNvPr id="180" name="TextBox 179"/>
          <p:cNvSpPr txBox="1"/>
          <p:nvPr/>
        </p:nvSpPr>
        <p:spPr>
          <a:xfrm>
            <a:off x="2366427" y="2907048"/>
            <a:ext cx="301332" cy="369332"/>
          </a:xfrm>
          <a:prstGeom prst="rect">
            <a:avLst/>
          </a:prstGeom>
          <a:noFill/>
        </p:spPr>
        <p:txBody>
          <a:bodyPr wrap="square" rtlCol="0">
            <a:spAutoFit/>
          </a:bodyPr>
          <a:lstStyle/>
          <a:p>
            <a:r>
              <a:rPr lang="en-US" dirty="0" smtClean="0">
                <a:solidFill>
                  <a:srgbClr val="C00000"/>
                </a:solidFill>
                <a:latin typeface="Cambria Math" panose="02040503050406030204" pitchFamily="18" charset="0"/>
                <a:ea typeface="Cambria Math" panose="02040503050406030204" pitchFamily="18" charset="0"/>
                <a:cs typeface="Arial" pitchFamily="34" charset="0"/>
              </a:rPr>
              <a:t>5</a:t>
            </a:r>
            <a:endParaRPr lang="en-US" dirty="0">
              <a:solidFill>
                <a:srgbClr val="C00000"/>
              </a:solidFill>
              <a:latin typeface="Cambria Math" panose="02040503050406030204" pitchFamily="18" charset="0"/>
              <a:ea typeface="Cambria Math" panose="02040503050406030204" pitchFamily="18" charset="0"/>
              <a:cs typeface="Arial" pitchFamily="34" charset="0"/>
            </a:endParaRPr>
          </a:p>
        </p:txBody>
      </p:sp>
      <p:grpSp>
        <p:nvGrpSpPr>
          <p:cNvPr id="181" name="Group 180"/>
          <p:cNvGrpSpPr/>
          <p:nvPr/>
        </p:nvGrpSpPr>
        <p:grpSpPr>
          <a:xfrm>
            <a:off x="4062658" y="2112957"/>
            <a:ext cx="2204132" cy="1189709"/>
            <a:chOff x="6050724" y="3085922"/>
            <a:chExt cx="2204132" cy="1189709"/>
          </a:xfrm>
        </p:grpSpPr>
        <p:sp>
          <p:nvSpPr>
            <p:cNvPr id="182" name="Cloud Callout 181"/>
            <p:cNvSpPr/>
            <p:nvPr/>
          </p:nvSpPr>
          <p:spPr>
            <a:xfrm>
              <a:off x="6050724" y="3085922"/>
              <a:ext cx="2204132" cy="1189709"/>
            </a:xfrm>
            <a:prstGeom prst="cloudCallout">
              <a:avLst>
                <a:gd name="adj1" fmla="val -74493"/>
                <a:gd name="adj2" fmla="val 32065"/>
              </a:avLst>
            </a:prstGeom>
            <a:solidFill>
              <a:srgbClr val="FF7C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mbria Math" panose="02040503050406030204" pitchFamily="18" charset="0"/>
                <a:ea typeface="Cambria Math" panose="02040503050406030204" pitchFamily="18" charset="0"/>
              </a:endParaRPr>
            </a:p>
          </p:txBody>
        </p:sp>
        <p:sp>
          <p:nvSpPr>
            <p:cNvPr id="183" name="Rectangle 182"/>
            <p:cNvSpPr/>
            <p:nvPr/>
          </p:nvSpPr>
          <p:spPr>
            <a:xfrm>
              <a:off x="6100475" y="3438289"/>
              <a:ext cx="2107000" cy="584775"/>
            </a:xfrm>
            <a:prstGeom prst="rect">
              <a:avLst/>
            </a:prstGeom>
          </p:spPr>
          <p:txBody>
            <a:bodyPr wrap="square">
              <a:spAutoFit/>
            </a:bodyPr>
            <a:lstStyle/>
            <a:p>
              <a:pPr algn="ctr"/>
              <a:r>
                <a:rPr lang="en-US" sz="1600" b="1" dirty="0">
                  <a:solidFill>
                    <a:srgbClr val="002060"/>
                  </a:solidFill>
                  <a:latin typeface="Cambria Math" panose="02040503050406030204" pitchFamily="18" charset="0"/>
                  <a:ea typeface="Cambria Math" panose="02040503050406030204" pitchFamily="18" charset="0"/>
                </a:rPr>
                <a:t>We will shift </a:t>
              </a:r>
              <a:r>
                <a:rPr lang="en-US" sz="1600" b="1" dirty="0" smtClean="0">
                  <a:solidFill>
                    <a:srgbClr val="002060"/>
                  </a:solidFill>
                  <a:latin typeface="Cambria Math" panose="02040503050406030204" pitchFamily="18" charset="0"/>
                  <a:ea typeface="Cambria Math" panose="02040503050406030204" pitchFamily="18" charset="0"/>
                </a:rPr>
                <a:t>5 to the other side.</a:t>
              </a:r>
              <a:endParaRPr lang="en-US" sz="1600" b="1" dirty="0">
                <a:solidFill>
                  <a:srgbClr val="002060"/>
                </a:solidFill>
                <a:latin typeface="Cambria Math" panose="02040503050406030204" pitchFamily="18" charset="0"/>
                <a:ea typeface="Cambria Math" panose="02040503050406030204" pitchFamily="18" charset="0"/>
              </a:endParaRPr>
            </a:p>
          </p:txBody>
        </p:sp>
      </p:grpSp>
      <p:grpSp>
        <p:nvGrpSpPr>
          <p:cNvPr id="184" name="Group 183"/>
          <p:cNvGrpSpPr/>
          <p:nvPr/>
        </p:nvGrpSpPr>
        <p:grpSpPr>
          <a:xfrm>
            <a:off x="4076212" y="2010905"/>
            <a:ext cx="2102642" cy="1380195"/>
            <a:chOff x="5998967" y="2554406"/>
            <a:chExt cx="2003755" cy="1916038"/>
          </a:xfrm>
        </p:grpSpPr>
        <p:sp>
          <p:nvSpPr>
            <p:cNvPr id="185" name="Cloud Callout 184"/>
            <p:cNvSpPr/>
            <p:nvPr/>
          </p:nvSpPr>
          <p:spPr>
            <a:xfrm>
              <a:off x="5998967" y="2554406"/>
              <a:ext cx="2003755" cy="1916038"/>
            </a:xfrm>
            <a:prstGeom prst="cloudCallout">
              <a:avLst>
                <a:gd name="adj1" fmla="val -74082"/>
                <a:gd name="adj2" fmla="val 25689"/>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86" name="Rectangle 185"/>
            <p:cNvSpPr/>
            <p:nvPr/>
          </p:nvSpPr>
          <p:spPr>
            <a:xfrm>
              <a:off x="6055966" y="2881050"/>
              <a:ext cx="1794141" cy="1153621"/>
            </a:xfrm>
            <a:prstGeom prst="rect">
              <a:avLst/>
            </a:prstGeom>
          </p:spPr>
          <p:txBody>
            <a:bodyPr wrap="square">
              <a:spAutoFit/>
            </a:bodyPr>
            <a:lstStyle/>
            <a:p>
              <a:pPr algn="ctr"/>
              <a:r>
                <a:rPr lang="en-US" sz="1600" b="1" dirty="0" smtClean="0">
                  <a:solidFill>
                    <a:srgbClr val="002060"/>
                  </a:solidFill>
                  <a:latin typeface="Cambria Math" panose="02040503050406030204" pitchFamily="18" charset="0"/>
                  <a:ea typeface="Cambria Math" panose="02040503050406030204" pitchFamily="18" charset="0"/>
                </a:rPr>
                <a:t>While changing sides, we will change the sign.</a:t>
              </a:r>
              <a:endParaRPr lang="en-US" sz="1600" b="1" dirty="0">
                <a:solidFill>
                  <a:srgbClr val="002060"/>
                </a:solidFill>
                <a:latin typeface="Cambria Math" panose="02040503050406030204" pitchFamily="18" charset="0"/>
                <a:ea typeface="Cambria Math" panose="02040503050406030204" pitchFamily="18" charset="0"/>
              </a:endParaRPr>
            </a:p>
          </p:txBody>
        </p:sp>
      </p:grpSp>
      <p:sp>
        <p:nvSpPr>
          <p:cNvPr id="187" name="Curved Down Arrow 186"/>
          <p:cNvSpPr/>
          <p:nvPr/>
        </p:nvSpPr>
        <p:spPr>
          <a:xfrm rot="10800000" flipH="1">
            <a:off x="2530612" y="3175854"/>
            <a:ext cx="792163" cy="164595"/>
          </a:xfrm>
          <a:prstGeom prst="curvedDownArrow">
            <a:avLst/>
          </a:prstGeom>
          <a:solidFill>
            <a:srgbClr val="FFFF00"/>
          </a:solid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black"/>
              </a:solidFill>
              <a:latin typeface="Bookman Old Style" panose="02050604050505020204" pitchFamily="18" charset="0"/>
            </a:endParaRPr>
          </a:p>
        </p:txBody>
      </p:sp>
      <p:grpSp>
        <p:nvGrpSpPr>
          <p:cNvPr id="188" name="Group 187"/>
          <p:cNvGrpSpPr/>
          <p:nvPr/>
        </p:nvGrpSpPr>
        <p:grpSpPr>
          <a:xfrm>
            <a:off x="3712691" y="2325847"/>
            <a:ext cx="1777929" cy="895572"/>
            <a:chOff x="5888284" y="1599975"/>
            <a:chExt cx="1777929" cy="895572"/>
          </a:xfrm>
        </p:grpSpPr>
        <p:grpSp>
          <p:nvGrpSpPr>
            <p:cNvPr id="189" name="Group 188"/>
            <p:cNvGrpSpPr/>
            <p:nvPr/>
          </p:nvGrpSpPr>
          <p:grpSpPr>
            <a:xfrm>
              <a:off x="5888284" y="1599975"/>
              <a:ext cx="1777929" cy="895572"/>
              <a:chOff x="6241889" y="3165934"/>
              <a:chExt cx="1517908" cy="983231"/>
            </a:xfrm>
          </p:grpSpPr>
          <p:sp>
            <p:nvSpPr>
              <p:cNvPr id="191" name="Cloud Callout 190"/>
              <p:cNvSpPr/>
              <p:nvPr/>
            </p:nvSpPr>
            <p:spPr>
              <a:xfrm>
                <a:off x="6486723" y="3165934"/>
                <a:ext cx="1028244" cy="983231"/>
              </a:xfrm>
              <a:prstGeom prst="cloudCallout">
                <a:avLst>
                  <a:gd name="adj1" fmla="val -62767"/>
                  <a:gd name="adj2" fmla="val 46317"/>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92" name="Rectangle 191"/>
              <p:cNvSpPr/>
              <p:nvPr/>
            </p:nvSpPr>
            <p:spPr>
              <a:xfrm>
                <a:off x="6241889" y="3471706"/>
                <a:ext cx="1517908" cy="371692"/>
              </a:xfrm>
              <a:prstGeom prst="rect">
                <a:avLst/>
              </a:prstGeom>
            </p:spPr>
            <p:txBody>
              <a:bodyPr wrap="square">
                <a:spAutoFit/>
              </a:bodyPr>
              <a:lstStyle/>
              <a:p>
                <a:pPr algn="ctr"/>
                <a:r>
                  <a:rPr lang="en-US" sz="1600" b="1" dirty="0" smtClean="0">
                    <a:solidFill>
                      <a:prstClr val="white"/>
                    </a:solidFill>
                    <a:latin typeface="Cambria Math" panose="02040503050406030204" pitchFamily="18" charset="0"/>
                    <a:ea typeface="Cambria Math" panose="02040503050406030204" pitchFamily="18" charset="0"/>
                    <a:cs typeface="Arial" pitchFamily="34" charset="0"/>
                  </a:rPr>
                  <a:t>‘×’         ‘÷’ </a:t>
                </a:r>
                <a:endParaRPr lang="en-US" sz="1600" b="1" dirty="0">
                  <a:solidFill>
                    <a:prstClr val="white"/>
                  </a:solidFill>
                  <a:latin typeface="Bookman Old Style" panose="02050604050505020204" pitchFamily="18" charset="0"/>
                </a:endParaRPr>
              </a:p>
            </p:txBody>
          </p:sp>
        </p:grpSp>
        <p:cxnSp>
          <p:nvCxnSpPr>
            <p:cNvPr id="190" name="Straight Arrow Connector 189"/>
            <p:cNvCxnSpPr/>
            <p:nvPr/>
          </p:nvCxnSpPr>
          <p:spPr>
            <a:xfrm>
              <a:off x="6692869" y="2066925"/>
              <a:ext cx="228600" cy="0"/>
            </a:xfrm>
            <a:prstGeom prst="straightConnector1">
              <a:avLst/>
            </a:prstGeom>
            <a:ln w="19050">
              <a:solidFill>
                <a:schemeClr val="bg1"/>
              </a:solidFill>
              <a:tailEnd type="arrow"/>
            </a:ln>
          </p:spPr>
          <p:style>
            <a:lnRef idx="1">
              <a:schemeClr val="accent1"/>
            </a:lnRef>
            <a:fillRef idx="0">
              <a:schemeClr val="accent1"/>
            </a:fillRef>
            <a:effectRef idx="0">
              <a:schemeClr val="accent1"/>
            </a:effectRef>
            <a:fontRef idx="minor">
              <a:schemeClr val="tx1"/>
            </a:fontRef>
          </p:style>
        </p:cxnSp>
      </p:grpSp>
      <p:sp>
        <p:nvSpPr>
          <p:cNvPr id="193" name="TextBox 192"/>
          <p:cNvSpPr txBox="1"/>
          <p:nvPr/>
        </p:nvSpPr>
        <p:spPr>
          <a:xfrm>
            <a:off x="1230363" y="3370646"/>
            <a:ext cx="310896"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sym typeface="Symbol"/>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94" name="TextBox 193"/>
          <p:cNvSpPr txBox="1"/>
          <p:nvPr/>
        </p:nvSpPr>
        <p:spPr>
          <a:xfrm>
            <a:off x="2463028" y="3406407"/>
            <a:ext cx="404005" cy="369332"/>
          </a:xfrm>
          <a:prstGeom prst="rect">
            <a:avLst/>
          </a:prstGeom>
          <a:noFill/>
        </p:spPr>
        <p:txBody>
          <a:bodyPr wrap="square" rtlCol="0">
            <a:spAutoFit/>
          </a:bodyPr>
          <a:lstStyle/>
          <a:p>
            <a:r>
              <a:rPr lang="en-US" dirty="0">
                <a:solidFill>
                  <a:prstClr val="black"/>
                </a:solidFill>
                <a:latin typeface="Cambria Math" panose="02040503050406030204" pitchFamily="18" charset="0"/>
                <a:ea typeface="Cambria Math" panose="02040503050406030204" pitchFamily="18" charset="0"/>
                <a:cs typeface="Arial" pitchFamily="34" charset="0"/>
              </a:rPr>
              <a:t>z</a:t>
            </a:r>
            <a:endParaRPr lang="en-US" i="1" dirty="0">
              <a:solidFill>
                <a:prstClr val="black"/>
              </a:solidFill>
              <a:latin typeface="Bookman Old Style" panose="02050604050505020204" pitchFamily="18" charset="0"/>
              <a:ea typeface="Cambria Math" panose="02040503050406030204" pitchFamily="18" charset="0"/>
            </a:endParaRPr>
          </a:p>
        </p:txBody>
      </p:sp>
      <p:sp>
        <p:nvSpPr>
          <p:cNvPr id="195" name="TextBox 194"/>
          <p:cNvSpPr txBox="1"/>
          <p:nvPr/>
        </p:nvSpPr>
        <p:spPr>
          <a:xfrm>
            <a:off x="2760558" y="3403315"/>
            <a:ext cx="292021"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96" name="TextBox 195"/>
          <p:cNvSpPr txBox="1"/>
          <p:nvPr/>
        </p:nvSpPr>
        <p:spPr>
          <a:xfrm>
            <a:off x="3222862" y="3539923"/>
            <a:ext cx="228230" cy="369332"/>
          </a:xfrm>
          <a:prstGeom prst="rect">
            <a:avLst/>
          </a:prstGeom>
          <a:noFill/>
        </p:spPr>
        <p:txBody>
          <a:bodyPr wrap="square" rtlCol="0">
            <a:spAutoFit/>
          </a:bodyPr>
          <a:lstStyle/>
          <a:p>
            <a:pPr algn="ctr"/>
            <a:r>
              <a:rPr lang="en-US" dirty="0" smtClean="0">
                <a:solidFill>
                  <a:prstClr val="black"/>
                </a:solidFill>
                <a:latin typeface="Cambria Math" panose="02040503050406030204" pitchFamily="18" charset="0"/>
                <a:ea typeface="Cambria Math" panose="02040503050406030204" pitchFamily="18" charset="0"/>
                <a:cs typeface="Arial" pitchFamily="34" charset="0"/>
              </a:rPr>
              <a:t>5</a:t>
            </a:r>
          </a:p>
        </p:txBody>
      </p:sp>
      <p:sp>
        <p:nvSpPr>
          <p:cNvPr id="197" name="TextBox 196"/>
          <p:cNvSpPr txBox="1"/>
          <p:nvPr/>
        </p:nvSpPr>
        <p:spPr>
          <a:xfrm>
            <a:off x="3092554" y="3266707"/>
            <a:ext cx="488846" cy="369332"/>
          </a:xfrm>
          <a:prstGeom prst="rect">
            <a:avLst/>
          </a:prstGeom>
          <a:noFill/>
        </p:spPr>
        <p:txBody>
          <a:bodyPr wrap="square" rtlCol="0">
            <a:spAutoFit/>
          </a:bodyPr>
          <a:lstStyle/>
          <a:p>
            <a:pPr algn="ctr"/>
            <a:r>
              <a:rPr lang="en-US" dirty="0" smtClean="0">
                <a:solidFill>
                  <a:prstClr val="black"/>
                </a:solidFill>
                <a:latin typeface="Cambria Math" panose="02040503050406030204" pitchFamily="18" charset="0"/>
                <a:ea typeface="Cambria Math" panose="02040503050406030204" pitchFamily="18" charset="0"/>
                <a:cs typeface="Arial" pitchFamily="34" charset="0"/>
              </a:rPr>
              <a:t>60</a:t>
            </a:r>
          </a:p>
        </p:txBody>
      </p:sp>
      <p:cxnSp>
        <p:nvCxnSpPr>
          <p:cNvPr id="198" name="Straight Connector 197"/>
          <p:cNvCxnSpPr/>
          <p:nvPr/>
        </p:nvCxnSpPr>
        <p:spPr>
          <a:xfrm>
            <a:off x="3186452" y="3595627"/>
            <a:ext cx="301091"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p:cNvCxnSpPr/>
          <p:nvPr/>
        </p:nvCxnSpPr>
        <p:spPr>
          <a:xfrm flipV="1">
            <a:off x="3238987" y="3375331"/>
            <a:ext cx="237744" cy="164592"/>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p:cNvCxnSpPr/>
          <p:nvPr/>
        </p:nvCxnSpPr>
        <p:spPr>
          <a:xfrm flipV="1">
            <a:off x="3225715" y="3621828"/>
            <a:ext cx="237744" cy="164592"/>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201" name="TextBox 200"/>
          <p:cNvSpPr txBox="1"/>
          <p:nvPr/>
        </p:nvSpPr>
        <p:spPr>
          <a:xfrm>
            <a:off x="3396790" y="3175830"/>
            <a:ext cx="397483" cy="307777"/>
          </a:xfrm>
          <a:prstGeom prst="rect">
            <a:avLst/>
          </a:prstGeom>
          <a:noFill/>
        </p:spPr>
        <p:txBody>
          <a:bodyPr wrap="square" rtlCol="0">
            <a:spAutoFit/>
          </a:bodyPr>
          <a:lstStyle/>
          <a:p>
            <a:r>
              <a:rPr lang="en-US" sz="1400" dirty="0" smtClean="0">
                <a:solidFill>
                  <a:srgbClr val="FF0000"/>
                </a:solidFill>
                <a:latin typeface="Cambria Math" panose="02040503050406030204" pitchFamily="18" charset="0"/>
                <a:ea typeface="Cambria Math" panose="02040503050406030204" pitchFamily="18" charset="0"/>
                <a:cs typeface="Arial" pitchFamily="34" charset="0"/>
                <a:sym typeface="Symbol"/>
              </a:rPr>
              <a:t>12</a:t>
            </a:r>
            <a:endParaRPr lang="en-US" sz="1400" dirty="0">
              <a:solidFill>
                <a:srgbClr val="FF0000"/>
              </a:solidFill>
              <a:latin typeface="Cambria Math" panose="02040503050406030204" pitchFamily="18" charset="0"/>
              <a:ea typeface="Cambria Math" panose="02040503050406030204" pitchFamily="18" charset="0"/>
              <a:cs typeface="Arial" pitchFamily="34" charset="0"/>
            </a:endParaRPr>
          </a:p>
        </p:txBody>
      </p:sp>
      <p:sp>
        <p:nvSpPr>
          <p:cNvPr id="202" name="TextBox 201"/>
          <p:cNvSpPr txBox="1"/>
          <p:nvPr/>
        </p:nvSpPr>
        <p:spPr>
          <a:xfrm>
            <a:off x="3446272" y="3614405"/>
            <a:ext cx="309428" cy="307777"/>
          </a:xfrm>
          <a:prstGeom prst="rect">
            <a:avLst/>
          </a:prstGeom>
          <a:noFill/>
        </p:spPr>
        <p:txBody>
          <a:bodyPr wrap="square" rtlCol="0">
            <a:spAutoFit/>
          </a:bodyPr>
          <a:lstStyle/>
          <a:p>
            <a:r>
              <a:rPr lang="en-US" sz="1400" dirty="0" smtClean="0">
                <a:solidFill>
                  <a:srgbClr val="FF0000"/>
                </a:solidFill>
                <a:latin typeface="Cambria Math" panose="02040503050406030204" pitchFamily="18" charset="0"/>
                <a:ea typeface="Cambria Math" panose="02040503050406030204" pitchFamily="18" charset="0"/>
                <a:cs typeface="Arial" pitchFamily="34" charset="0"/>
                <a:sym typeface="Symbol"/>
              </a:rPr>
              <a:t>1</a:t>
            </a:r>
            <a:endParaRPr lang="en-US" sz="1400" dirty="0">
              <a:solidFill>
                <a:srgbClr val="FF0000"/>
              </a:solidFill>
              <a:latin typeface="Cambria Math" panose="02040503050406030204" pitchFamily="18" charset="0"/>
              <a:ea typeface="Cambria Math" panose="02040503050406030204" pitchFamily="18" charset="0"/>
              <a:cs typeface="Arial" pitchFamily="34" charset="0"/>
            </a:endParaRPr>
          </a:p>
        </p:txBody>
      </p:sp>
      <p:sp>
        <p:nvSpPr>
          <p:cNvPr id="203" name="Rectangle 202"/>
          <p:cNvSpPr/>
          <p:nvPr/>
        </p:nvSpPr>
        <p:spPr>
          <a:xfrm>
            <a:off x="3717439" y="3570701"/>
            <a:ext cx="1005403" cy="338554"/>
          </a:xfrm>
          <a:prstGeom prst="rect">
            <a:avLst/>
          </a:prstGeom>
          <a:gradFill flip="none" rotWithShape="1">
            <a:gsLst>
              <a:gs pos="0">
                <a:srgbClr val="CC00CC">
                  <a:tint val="66000"/>
                  <a:satMod val="160000"/>
                </a:srgbClr>
              </a:gs>
              <a:gs pos="50000">
                <a:srgbClr val="CC00CC">
                  <a:tint val="44500"/>
                  <a:satMod val="160000"/>
                </a:srgbClr>
              </a:gs>
              <a:gs pos="100000">
                <a:srgbClr val="CC00CC">
                  <a:tint val="23500"/>
                  <a:satMod val="160000"/>
                </a:srgbClr>
              </a:gs>
            </a:gsLst>
            <a:lin ang="2700000" scaled="1"/>
            <a:tileRect/>
          </a:gradFill>
        </p:spPr>
        <p:txBody>
          <a:bodyPr wrap="none">
            <a:spAutoFit/>
          </a:bodyPr>
          <a:lstStyle/>
          <a:p>
            <a:r>
              <a:rPr lang="en-US" sz="1600" dirty="0" smtClean="0">
                <a:solidFill>
                  <a:prstClr val="black"/>
                </a:solidFill>
                <a:latin typeface="Cambria Math" panose="02040503050406030204" pitchFamily="18" charset="0"/>
                <a:ea typeface="Cambria Math" panose="02040503050406030204" pitchFamily="18" charset="0"/>
              </a:rPr>
              <a:t>5 × 1 = 5</a:t>
            </a:r>
            <a:endParaRPr lang="en-US" sz="1600" dirty="0">
              <a:solidFill>
                <a:prstClr val="black"/>
              </a:solidFill>
              <a:latin typeface="Cambria Math" panose="02040503050406030204" pitchFamily="18" charset="0"/>
              <a:ea typeface="Cambria Math" panose="02040503050406030204" pitchFamily="18" charset="0"/>
            </a:endParaRPr>
          </a:p>
        </p:txBody>
      </p:sp>
      <p:sp>
        <p:nvSpPr>
          <p:cNvPr id="204" name="Rectangle 203"/>
          <p:cNvSpPr/>
          <p:nvPr/>
        </p:nvSpPr>
        <p:spPr>
          <a:xfrm>
            <a:off x="3696501" y="3264932"/>
            <a:ext cx="1233030" cy="338554"/>
          </a:xfrm>
          <a:prstGeom prst="rect">
            <a:avLst/>
          </a:prstGeom>
          <a:gradFill flip="none" rotWithShape="1">
            <a:gsLst>
              <a:gs pos="0">
                <a:srgbClr val="CC00CC">
                  <a:tint val="66000"/>
                  <a:satMod val="160000"/>
                </a:srgbClr>
              </a:gs>
              <a:gs pos="50000">
                <a:srgbClr val="CC00CC">
                  <a:tint val="44500"/>
                  <a:satMod val="160000"/>
                </a:srgbClr>
              </a:gs>
              <a:gs pos="100000">
                <a:srgbClr val="CC00CC">
                  <a:tint val="23500"/>
                  <a:satMod val="160000"/>
                </a:srgbClr>
              </a:gs>
            </a:gsLst>
            <a:lin ang="2700000" scaled="1"/>
            <a:tileRect/>
          </a:gradFill>
        </p:spPr>
        <p:txBody>
          <a:bodyPr wrap="none">
            <a:spAutoFit/>
          </a:bodyPr>
          <a:lstStyle/>
          <a:p>
            <a:r>
              <a:rPr lang="en-US" sz="1600" dirty="0" smtClean="0">
                <a:solidFill>
                  <a:prstClr val="black"/>
                </a:solidFill>
                <a:latin typeface="Cambria Math" panose="02040503050406030204" pitchFamily="18" charset="0"/>
                <a:ea typeface="Cambria Math" panose="02040503050406030204" pitchFamily="18" charset="0"/>
              </a:rPr>
              <a:t>5 × 12 = 60</a:t>
            </a:r>
            <a:endParaRPr lang="en-US" sz="1600" dirty="0">
              <a:solidFill>
                <a:prstClr val="black"/>
              </a:solidFill>
              <a:latin typeface="Cambria Math" panose="02040503050406030204" pitchFamily="18" charset="0"/>
              <a:ea typeface="Cambria Math" panose="02040503050406030204" pitchFamily="18" charset="0"/>
            </a:endParaRPr>
          </a:p>
        </p:txBody>
      </p:sp>
      <p:sp>
        <p:nvSpPr>
          <p:cNvPr id="205" name="TextBox 204"/>
          <p:cNvSpPr txBox="1"/>
          <p:nvPr/>
        </p:nvSpPr>
        <p:spPr>
          <a:xfrm>
            <a:off x="1230363" y="3878818"/>
            <a:ext cx="310896"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sym typeface="Symbol"/>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206" name="TextBox 205"/>
          <p:cNvSpPr txBox="1"/>
          <p:nvPr/>
        </p:nvSpPr>
        <p:spPr>
          <a:xfrm>
            <a:off x="2445018" y="3878818"/>
            <a:ext cx="395474" cy="369332"/>
          </a:xfrm>
          <a:prstGeom prst="rect">
            <a:avLst/>
          </a:prstGeom>
          <a:noFill/>
        </p:spPr>
        <p:txBody>
          <a:bodyPr wrap="square" rtlCol="0">
            <a:spAutoFit/>
          </a:bodyPr>
          <a:lstStyle/>
          <a:p>
            <a:r>
              <a:rPr lang="en-US" dirty="0">
                <a:solidFill>
                  <a:prstClr val="black"/>
                </a:solidFill>
                <a:latin typeface="Cambria Math" panose="02040503050406030204" pitchFamily="18" charset="0"/>
                <a:ea typeface="Cambria Math" panose="02040503050406030204" pitchFamily="18" charset="0"/>
                <a:cs typeface="Arial" pitchFamily="34" charset="0"/>
              </a:rPr>
              <a:t>z</a:t>
            </a:r>
            <a:endParaRPr lang="en-US" i="1" dirty="0">
              <a:solidFill>
                <a:prstClr val="black"/>
              </a:solidFill>
              <a:latin typeface="Bookman Old Style" panose="02050604050505020204" pitchFamily="18" charset="0"/>
              <a:ea typeface="Cambria Math" panose="02040503050406030204" pitchFamily="18" charset="0"/>
            </a:endParaRPr>
          </a:p>
        </p:txBody>
      </p:sp>
      <p:sp>
        <p:nvSpPr>
          <p:cNvPr id="207" name="TextBox 206"/>
          <p:cNvSpPr txBox="1"/>
          <p:nvPr/>
        </p:nvSpPr>
        <p:spPr>
          <a:xfrm>
            <a:off x="2755364" y="3878818"/>
            <a:ext cx="302398"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208" name="TextBox 207"/>
          <p:cNvSpPr txBox="1"/>
          <p:nvPr/>
        </p:nvSpPr>
        <p:spPr>
          <a:xfrm>
            <a:off x="3079189" y="3873579"/>
            <a:ext cx="609600"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12</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210" name="TextBox 209"/>
          <p:cNvSpPr txBox="1"/>
          <p:nvPr/>
        </p:nvSpPr>
        <p:spPr>
          <a:xfrm>
            <a:off x="1230363" y="2876550"/>
            <a:ext cx="310896"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sym typeface="Symbol"/>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213" name="TextBox 212"/>
          <p:cNvSpPr txBox="1"/>
          <p:nvPr/>
        </p:nvSpPr>
        <p:spPr>
          <a:xfrm>
            <a:off x="1230363" y="2620526"/>
            <a:ext cx="310896"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sym typeface="Symbol"/>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214" name="TextBox 213"/>
          <p:cNvSpPr txBox="1"/>
          <p:nvPr/>
        </p:nvSpPr>
        <p:spPr>
          <a:xfrm>
            <a:off x="1230363" y="2238740"/>
            <a:ext cx="310896"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sym typeface="Symbol"/>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215" name="TextBox 214"/>
          <p:cNvSpPr txBox="1"/>
          <p:nvPr/>
        </p:nvSpPr>
        <p:spPr>
          <a:xfrm>
            <a:off x="1230363" y="1931188"/>
            <a:ext cx="310896"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sym typeface="Symbol"/>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231" name="TextBox 230"/>
          <p:cNvSpPr txBox="1"/>
          <p:nvPr/>
        </p:nvSpPr>
        <p:spPr>
          <a:xfrm>
            <a:off x="1230363" y="4362908"/>
            <a:ext cx="310896"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sym typeface="Symbol"/>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232" name="TextBox 231"/>
          <p:cNvSpPr txBox="1"/>
          <p:nvPr/>
        </p:nvSpPr>
        <p:spPr>
          <a:xfrm>
            <a:off x="1622555" y="4357175"/>
            <a:ext cx="3575991" cy="408623"/>
          </a:xfrm>
          <a:prstGeom prst="roundRect">
            <a:avLst/>
          </a:prstGeom>
          <a:noFill/>
          <a:ln w="19050">
            <a:solidFill>
              <a:schemeClr val="accent3">
                <a:lumMod val="50000"/>
              </a:schemeClr>
            </a:solidFill>
          </a:ln>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The solution of the equation is 12</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pic>
        <p:nvPicPr>
          <p:cNvPr id="233" name="Picture 8" descr="https://encrypted-tbn3.gstatic.com/images?q=tbn:ANd9GcQF2WyE-ichznlNBDGYVxMKykT8win86D7t7PDmHdDnARm7Zpa1da6hfg">
            <a:hlinkClick r:id="rId2"/>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0" b="100000" l="0" r="100000"/>
                    </a14:imgEffect>
                  </a14:imgLayer>
                </a14:imgProps>
              </a:ext>
              <a:ext uri="{28A0092B-C50C-407E-A947-70E740481C1C}">
                <a14:useLocalDpi xmlns:a14="http://schemas.microsoft.com/office/drawing/2010/main" val="0"/>
              </a:ext>
            </a:extLst>
          </a:blip>
          <a:srcRect/>
          <a:stretch>
            <a:fillRect/>
          </a:stretch>
        </p:blipFill>
        <p:spPr bwMode="auto">
          <a:xfrm>
            <a:off x="4824939" y="3733800"/>
            <a:ext cx="966269" cy="1276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9705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57"/>
                                        </p:tgtEl>
                                        <p:attrNameLst>
                                          <p:attrName>style.visibility</p:attrName>
                                        </p:attrNameLst>
                                      </p:cBhvr>
                                      <p:to>
                                        <p:strVal val="visible"/>
                                      </p:to>
                                    </p:set>
                                    <p:animEffect transition="in" filter="fade">
                                      <p:cBhvr>
                                        <p:cTn id="31" dur="500"/>
                                        <p:tgtEl>
                                          <p:spTgt spid="57"/>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xit" presetSubtype="0" fill="hold" nodeType="clickEffect">
                                  <p:stCondLst>
                                    <p:cond delay="0"/>
                                  </p:stCondLst>
                                  <p:childTnLst>
                                    <p:set>
                                      <p:cBhvr>
                                        <p:cTn id="35" dur="1" fill="hold">
                                          <p:stCondLst>
                                            <p:cond delay="0"/>
                                          </p:stCondLst>
                                        </p:cTn>
                                        <p:tgtEl>
                                          <p:spTgt spid="57"/>
                                        </p:tgtEl>
                                        <p:attrNameLst>
                                          <p:attrName>style.visibility</p:attrName>
                                        </p:attrNameLst>
                                      </p:cBhvr>
                                      <p:to>
                                        <p:strVal val="hidden"/>
                                      </p:to>
                                    </p:se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1" nodeType="clickEffect">
                                  <p:stCondLst>
                                    <p:cond delay="0"/>
                                  </p:stCondLst>
                                  <p:childTnLst>
                                    <p:set>
                                      <p:cBhvr>
                                        <p:cTn id="39" dur="1" fill="hold">
                                          <p:stCondLst>
                                            <p:cond delay="0"/>
                                          </p:stCondLst>
                                        </p:cTn>
                                        <p:tgtEl>
                                          <p:spTgt spid="60"/>
                                        </p:tgtEl>
                                        <p:attrNameLst>
                                          <p:attrName>style.visibility</p:attrName>
                                        </p:attrNameLst>
                                      </p:cBhvr>
                                      <p:to>
                                        <p:strVal val="visible"/>
                                      </p:to>
                                    </p:set>
                                    <p:animEffect transition="in" filter="fade">
                                      <p:cBhvr>
                                        <p:cTn id="40" dur="500"/>
                                        <p:tgtEl>
                                          <p:spTgt spid="60"/>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62"/>
                                        </p:tgtEl>
                                        <p:attrNameLst>
                                          <p:attrName>style.visibility</p:attrName>
                                        </p:attrNameLst>
                                      </p:cBhvr>
                                      <p:to>
                                        <p:strVal val="visible"/>
                                      </p:to>
                                    </p:set>
                                    <p:animEffect transition="in" filter="fade">
                                      <p:cBhvr>
                                        <p:cTn id="43" dur="500"/>
                                        <p:tgtEl>
                                          <p:spTgt spid="62"/>
                                        </p:tgtEl>
                                      </p:cBhvr>
                                    </p:animEffec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130"/>
                                        </p:tgtEl>
                                        <p:attrNameLst>
                                          <p:attrName>style.visibility</p:attrName>
                                        </p:attrNameLst>
                                      </p:cBhvr>
                                      <p:to>
                                        <p:strVal val="visible"/>
                                      </p:to>
                                    </p:set>
                                  </p:childTnLst>
                                </p:cTn>
                              </p:par>
                              <p:par>
                                <p:cTn id="48" presetID="1" presetClass="entr" presetSubtype="0" fill="hold" grpId="0" nodeType="withEffect">
                                  <p:stCondLst>
                                    <p:cond delay="0"/>
                                  </p:stCondLst>
                                  <p:childTnLst>
                                    <p:set>
                                      <p:cBhvr>
                                        <p:cTn id="49" dur="1" fill="hold">
                                          <p:stCondLst>
                                            <p:cond delay="0"/>
                                          </p:stCondLst>
                                        </p:cTn>
                                        <p:tgtEl>
                                          <p:spTgt spid="129"/>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grpId="0" nodeType="clickEffect">
                                  <p:stCondLst>
                                    <p:cond delay="0"/>
                                  </p:stCondLst>
                                  <p:childTnLst>
                                    <p:set>
                                      <p:cBhvr>
                                        <p:cTn id="53" dur="1" fill="hold">
                                          <p:stCondLst>
                                            <p:cond delay="0"/>
                                          </p:stCondLst>
                                        </p:cTn>
                                        <p:tgtEl>
                                          <p:spTgt spid="215"/>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grpId="0" nodeType="clickEffect">
                                  <p:stCondLst>
                                    <p:cond delay="0"/>
                                  </p:stCondLst>
                                  <p:childTnLst>
                                    <p:set>
                                      <p:cBhvr>
                                        <p:cTn id="57" dur="1" fill="hold">
                                          <p:stCondLst>
                                            <p:cond delay="0"/>
                                          </p:stCondLst>
                                        </p:cTn>
                                        <p:tgtEl>
                                          <p:spTgt spid="21"/>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grpId="0" nodeType="clickEffect">
                                  <p:stCondLst>
                                    <p:cond delay="0"/>
                                  </p:stCondLst>
                                  <p:childTnLst>
                                    <p:set>
                                      <p:cBhvr>
                                        <p:cTn id="61" dur="1" fill="hold">
                                          <p:stCondLst>
                                            <p:cond delay="0"/>
                                          </p:stCondLst>
                                        </p:cTn>
                                        <p:tgtEl>
                                          <p:spTgt spid="37"/>
                                        </p:tgtEl>
                                        <p:attrNameLst>
                                          <p:attrName>style.visibility</p:attrName>
                                        </p:attrNameLst>
                                      </p:cBhvr>
                                      <p:to>
                                        <p:strVal val="visible"/>
                                      </p:to>
                                    </p:set>
                                  </p:childTnLst>
                                </p:cTn>
                              </p:par>
                            </p:childTnLst>
                          </p:cTn>
                        </p:par>
                      </p:childTnLst>
                    </p:cTn>
                  </p:par>
                  <p:par>
                    <p:cTn id="62" fill="hold">
                      <p:stCondLst>
                        <p:cond delay="indefinite"/>
                      </p:stCondLst>
                      <p:childTnLst>
                        <p:par>
                          <p:cTn id="63" fill="hold">
                            <p:stCondLst>
                              <p:cond delay="0"/>
                            </p:stCondLst>
                            <p:childTnLst>
                              <p:par>
                                <p:cTn id="64" presetID="1" presetClass="entr" presetSubtype="0" fill="hold" grpId="0" nodeType="clickEffect">
                                  <p:stCondLst>
                                    <p:cond delay="0"/>
                                  </p:stCondLst>
                                  <p:childTnLst>
                                    <p:set>
                                      <p:cBhvr>
                                        <p:cTn id="65" dur="1" fill="hold">
                                          <p:stCondLst>
                                            <p:cond delay="0"/>
                                          </p:stCondLst>
                                        </p:cTn>
                                        <p:tgtEl>
                                          <p:spTgt spid="17"/>
                                        </p:tgtEl>
                                        <p:attrNameLst>
                                          <p:attrName>style.visibility</p:attrName>
                                        </p:attrNameLst>
                                      </p:cBhvr>
                                      <p:to>
                                        <p:strVal val="visible"/>
                                      </p:to>
                                    </p:set>
                                  </p:childTnLst>
                                </p:cTn>
                              </p:par>
                            </p:childTnLst>
                          </p:cTn>
                        </p:par>
                      </p:childTnLst>
                    </p:cTn>
                  </p:par>
                  <p:par>
                    <p:cTn id="66" fill="hold">
                      <p:stCondLst>
                        <p:cond delay="indefinite"/>
                      </p:stCondLst>
                      <p:childTnLst>
                        <p:par>
                          <p:cTn id="67" fill="hold">
                            <p:stCondLst>
                              <p:cond delay="0"/>
                            </p:stCondLst>
                            <p:childTnLst>
                              <p:par>
                                <p:cTn id="68" presetID="1" presetClass="exit" presetSubtype="0" fill="hold" grpId="1" nodeType="clickEffect">
                                  <p:stCondLst>
                                    <p:cond delay="0"/>
                                  </p:stCondLst>
                                  <p:childTnLst>
                                    <p:set>
                                      <p:cBhvr>
                                        <p:cTn id="69" dur="1" fill="hold">
                                          <p:stCondLst>
                                            <p:cond delay="0"/>
                                          </p:stCondLst>
                                        </p:cTn>
                                        <p:tgtEl>
                                          <p:spTgt spid="62"/>
                                        </p:tgtEl>
                                        <p:attrNameLst>
                                          <p:attrName>style.visibility</p:attrName>
                                        </p:attrNameLst>
                                      </p:cBhvr>
                                      <p:to>
                                        <p:strVal val="hidden"/>
                                      </p:to>
                                    </p:set>
                                  </p:childTnLst>
                                </p:cTn>
                              </p:par>
                              <p:par>
                                <p:cTn id="70" presetID="1" presetClass="exit" presetSubtype="0" fill="hold" grpId="1" nodeType="withEffect">
                                  <p:stCondLst>
                                    <p:cond delay="0"/>
                                  </p:stCondLst>
                                  <p:childTnLst>
                                    <p:set>
                                      <p:cBhvr>
                                        <p:cTn id="71" dur="1" fill="hold">
                                          <p:stCondLst>
                                            <p:cond delay="0"/>
                                          </p:stCondLst>
                                        </p:cTn>
                                        <p:tgtEl>
                                          <p:spTgt spid="130"/>
                                        </p:tgtEl>
                                        <p:attrNameLst>
                                          <p:attrName>style.visibility</p:attrName>
                                        </p:attrNameLst>
                                      </p:cBhvr>
                                      <p:to>
                                        <p:strVal val="hidden"/>
                                      </p:to>
                                    </p:set>
                                  </p:childTnLst>
                                </p:cTn>
                              </p:par>
                              <p:par>
                                <p:cTn id="72" presetID="1" presetClass="exit" presetSubtype="0" fill="hold" grpId="1" nodeType="withEffect">
                                  <p:stCondLst>
                                    <p:cond delay="0"/>
                                  </p:stCondLst>
                                  <p:childTnLst>
                                    <p:set>
                                      <p:cBhvr>
                                        <p:cTn id="73" dur="1" fill="hold">
                                          <p:stCondLst>
                                            <p:cond delay="0"/>
                                          </p:stCondLst>
                                        </p:cTn>
                                        <p:tgtEl>
                                          <p:spTgt spid="129"/>
                                        </p:tgtEl>
                                        <p:attrNameLst>
                                          <p:attrName>style.visibility</p:attrName>
                                        </p:attrNameLst>
                                      </p:cBhvr>
                                      <p:to>
                                        <p:strVal val="hidden"/>
                                      </p:to>
                                    </p:set>
                                  </p:childTnLst>
                                </p:cTn>
                              </p:par>
                              <p:par>
                                <p:cTn id="74" presetID="10" presetClass="entr" presetSubtype="0" fill="hold" grpId="0" nodeType="withEffect">
                                  <p:stCondLst>
                                    <p:cond delay="0"/>
                                  </p:stCondLst>
                                  <p:childTnLst>
                                    <p:set>
                                      <p:cBhvr>
                                        <p:cTn id="75" dur="1" fill="hold">
                                          <p:stCondLst>
                                            <p:cond delay="0"/>
                                          </p:stCondLst>
                                        </p:cTn>
                                        <p:tgtEl>
                                          <p:spTgt spid="88"/>
                                        </p:tgtEl>
                                        <p:attrNameLst>
                                          <p:attrName>style.visibility</p:attrName>
                                        </p:attrNameLst>
                                      </p:cBhvr>
                                      <p:to>
                                        <p:strVal val="visible"/>
                                      </p:to>
                                    </p:set>
                                    <p:animEffect transition="in" filter="fade">
                                      <p:cBhvr>
                                        <p:cTn id="76" dur="500"/>
                                        <p:tgtEl>
                                          <p:spTgt spid="88"/>
                                        </p:tgtEl>
                                      </p:cBhvr>
                                    </p:animEffec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133"/>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131"/>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38"/>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39"/>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xit" presetSubtype="0" fill="hold" grpId="1" nodeType="clickEffect">
                                  <p:stCondLst>
                                    <p:cond delay="0"/>
                                  </p:stCondLst>
                                  <p:childTnLst>
                                    <p:set>
                                      <p:cBhvr>
                                        <p:cTn id="94" dur="1" fill="hold">
                                          <p:stCondLst>
                                            <p:cond delay="0"/>
                                          </p:stCondLst>
                                        </p:cTn>
                                        <p:tgtEl>
                                          <p:spTgt spid="88"/>
                                        </p:tgtEl>
                                        <p:attrNameLst>
                                          <p:attrName>style.visibility</p:attrName>
                                        </p:attrNameLst>
                                      </p:cBhvr>
                                      <p:to>
                                        <p:strVal val="hidden"/>
                                      </p:to>
                                    </p:set>
                                  </p:childTnLst>
                                </p:cTn>
                              </p:par>
                              <p:par>
                                <p:cTn id="95" presetID="1" presetClass="exit" presetSubtype="0" fill="hold" grpId="1" nodeType="withEffect">
                                  <p:stCondLst>
                                    <p:cond delay="0"/>
                                  </p:stCondLst>
                                  <p:childTnLst>
                                    <p:set>
                                      <p:cBhvr>
                                        <p:cTn id="96" dur="1" fill="hold">
                                          <p:stCondLst>
                                            <p:cond delay="0"/>
                                          </p:stCondLst>
                                        </p:cTn>
                                        <p:tgtEl>
                                          <p:spTgt spid="133"/>
                                        </p:tgtEl>
                                        <p:attrNameLst>
                                          <p:attrName>style.visibility</p:attrName>
                                        </p:attrNameLst>
                                      </p:cBhvr>
                                      <p:to>
                                        <p:strVal val="hidden"/>
                                      </p:to>
                                    </p:set>
                                  </p:childTnLst>
                                </p:cTn>
                              </p:par>
                              <p:par>
                                <p:cTn id="97" presetID="1" presetClass="exit" presetSubtype="0" fill="hold" grpId="1" nodeType="withEffect">
                                  <p:stCondLst>
                                    <p:cond delay="0"/>
                                  </p:stCondLst>
                                  <p:childTnLst>
                                    <p:set>
                                      <p:cBhvr>
                                        <p:cTn id="98" dur="1" fill="hold">
                                          <p:stCondLst>
                                            <p:cond delay="0"/>
                                          </p:stCondLst>
                                        </p:cTn>
                                        <p:tgtEl>
                                          <p:spTgt spid="131"/>
                                        </p:tgtEl>
                                        <p:attrNameLst>
                                          <p:attrName>style.visibility</p:attrName>
                                        </p:attrNameLst>
                                      </p:cBhvr>
                                      <p:to>
                                        <p:strVal val="hidden"/>
                                      </p:to>
                                    </p:set>
                                  </p:childTnLst>
                                </p:cTn>
                              </p:par>
                              <p:par>
                                <p:cTn id="99" presetID="1" presetClass="exit" presetSubtype="0" fill="hold" grpId="0" nodeType="withEffect">
                                  <p:stCondLst>
                                    <p:cond delay="0"/>
                                  </p:stCondLst>
                                  <p:childTnLst>
                                    <p:set>
                                      <p:cBhvr>
                                        <p:cTn id="100" dur="1" fill="hold">
                                          <p:stCondLst>
                                            <p:cond delay="0"/>
                                          </p:stCondLst>
                                        </p:cTn>
                                        <p:tgtEl>
                                          <p:spTgt spid="60"/>
                                        </p:tgtEl>
                                        <p:attrNameLst>
                                          <p:attrName>style.visibility</p:attrName>
                                        </p:attrNameLst>
                                      </p:cBhvr>
                                      <p:to>
                                        <p:strVal val="hidden"/>
                                      </p:to>
                                    </p:set>
                                  </p:childTnLst>
                                </p:cTn>
                              </p:par>
                            </p:childTnLst>
                          </p:cTn>
                        </p:par>
                      </p:childTnLst>
                    </p:cTn>
                  </p:par>
                  <p:par>
                    <p:cTn id="101" fill="hold">
                      <p:stCondLst>
                        <p:cond delay="indefinite"/>
                      </p:stCondLst>
                      <p:childTnLst>
                        <p:par>
                          <p:cTn id="102" fill="hold">
                            <p:stCondLst>
                              <p:cond delay="0"/>
                            </p:stCondLst>
                            <p:childTnLst>
                              <p:par>
                                <p:cTn id="103" presetID="10" presetClass="entr" presetSubtype="0" fill="hold" nodeType="clickEffect">
                                  <p:stCondLst>
                                    <p:cond delay="0"/>
                                  </p:stCondLst>
                                  <p:childTnLst>
                                    <p:set>
                                      <p:cBhvr>
                                        <p:cTn id="104" dur="1" fill="hold">
                                          <p:stCondLst>
                                            <p:cond delay="0"/>
                                          </p:stCondLst>
                                        </p:cTn>
                                        <p:tgtEl>
                                          <p:spTgt spid="93"/>
                                        </p:tgtEl>
                                        <p:attrNameLst>
                                          <p:attrName>style.visibility</p:attrName>
                                        </p:attrNameLst>
                                      </p:cBhvr>
                                      <p:to>
                                        <p:strVal val="visible"/>
                                      </p:to>
                                    </p:set>
                                    <p:animEffect transition="in" filter="fade">
                                      <p:cBhvr>
                                        <p:cTn id="105" dur="500"/>
                                        <p:tgtEl>
                                          <p:spTgt spid="93"/>
                                        </p:tgtEl>
                                      </p:cBhvr>
                                    </p:animEffect>
                                  </p:childTnLst>
                                </p:cTn>
                              </p:par>
                            </p:childTnLst>
                          </p:cTn>
                        </p:par>
                      </p:childTnLst>
                    </p:cTn>
                  </p:par>
                  <p:par>
                    <p:cTn id="106" fill="hold">
                      <p:stCondLst>
                        <p:cond delay="indefinite"/>
                      </p:stCondLst>
                      <p:childTnLst>
                        <p:par>
                          <p:cTn id="107" fill="hold">
                            <p:stCondLst>
                              <p:cond delay="0"/>
                            </p:stCondLst>
                            <p:childTnLst>
                              <p:par>
                                <p:cTn id="108" presetID="1" presetClass="exit" presetSubtype="0" fill="hold" nodeType="clickEffect">
                                  <p:stCondLst>
                                    <p:cond delay="0"/>
                                  </p:stCondLst>
                                  <p:childTnLst>
                                    <p:set>
                                      <p:cBhvr>
                                        <p:cTn id="109" dur="1" fill="hold">
                                          <p:stCondLst>
                                            <p:cond delay="0"/>
                                          </p:stCondLst>
                                        </p:cTn>
                                        <p:tgtEl>
                                          <p:spTgt spid="93"/>
                                        </p:tgtEl>
                                        <p:attrNameLst>
                                          <p:attrName>style.visibility</p:attrName>
                                        </p:attrNameLst>
                                      </p:cBhvr>
                                      <p:to>
                                        <p:strVal val="hidden"/>
                                      </p:to>
                                    </p:set>
                                  </p:childTnLst>
                                </p:cTn>
                              </p:par>
                            </p:childTnLst>
                          </p:cTn>
                        </p:par>
                      </p:childTnLst>
                    </p:cTn>
                  </p:par>
                  <p:par>
                    <p:cTn id="110" fill="hold">
                      <p:stCondLst>
                        <p:cond delay="indefinite"/>
                      </p:stCondLst>
                      <p:childTnLst>
                        <p:par>
                          <p:cTn id="111" fill="hold">
                            <p:stCondLst>
                              <p:cond delay="0"/>
                            </p:stCondLst>
                            <p:childTnLst>
                              <p:par>
                                <p:cTn id="112" presetID="10" presetClass="entr" presetSubtype="0" fill="hold" grpId="1" nodeType="clickEffect">
                                  <p:stCondLst>
                                    <p:cond delay="0"/>
                                  </p:stCondLst>
                                  <p:childTnLst>
                                    <p:set>
                                      <p:cBhvr>
                                        <p:cTn id="113" dur="1" fill="hold">
                                          <p:stCondLst>
                                            <p:cond delay="0"/>
                                          </p:stCondLst>
                                        </p:cTn>
                                        <p:tgtEl>
                                          <p:spTgt spid="96"/>
                                        </p:tgtEl>
                                        <p:attrNameLst>
                                          <p:attrName>style.visibility</p:attrName>
                                        </p:attrNameLst>
                                      </p:cBhvr>
                                      <p:to>
                                        <p:strVal val="visible"/>
                                      </p:to>
                                    </p:set>
                                    <p:animEffect transition="in" filter="fade">
                                      <p:cBhvr>
                                        <p:cTn id="114" dur="500"/>
                                        <p:tgtEl>
                                          <p:spTgt spid="96"/>
                                        </p:tgtEl>
                                      </p:cBhvr>
                                    </p:animEffect>
                                  </p:childTnLst>
                                </p:cTn>
                              </p:par>
                              <p:par>
                                <p:cTn id="115" presetID="10" presetClass="entr" presetSubtype="0" fill="hold" grpId="1" nodeType="withEffect">
                                  <p:stCondLst>
                                    <p:cond delay="0"/>
                                  </p:stCondLst>
                                  <p:childTnLst>
                                    <p:set>
                                      <p:cBhvr>
                                        <p:cTn id="116" dur="1" fill="hold">
                                          <p:stCondLst>
                                            <p:cond delay="0"/>
                                          </p:stCondLst>
                                        </p:cTn>
                                        <p:tgtEl>
                                          <p:spTgt spid="97"/>
                                        </p:tgtEl>
                                        <p:attrNameLst>
                                          <p:attrName>style.visibility</p:attrName>
                                        </p:attrNameLst>
                                      </p:cBhvr>
                                      <p:to>
                                        <p:strVal val="visible"/>
                                      </p:to>
                                    </p:set>
                                    <p:animEffect transition="in" filter="fade">
                                      <p:cBhvr>
                                        <p:cTn id="117" dur="500"/>
                                        <p:tgtEl>
                                          <p:spTgt spid="97"/>
                                        </p:tgtEl>
                                      </p:cBhvr>
                                    </p:animEffect>
                                  </p:childTnLst>
                                </p:cTn>
                              </p:par>
                            </p:childTnLst>
                          </p:cTn>
                        </p:par>
                      </p:childTnLst>
                    </p:cTn>
                  </p:par>
                  <p:par>
                    <p:cTn id="118" fill="hold">
                      <p:stCondLst>
                        <p:cond delay="indefinite"/>
                      </p:stCondLst>
                      <p:childTnLst>
                        <p:par>
                          <p:cTn id="119" fill="hold">
                            <p:stCondLst>
                              <p:cond delay="0"/>
                            </p:stCondLst>
                            <p:childTnLst>
                              <p:par>
                                <p:cTn id="120" presetID="22" presetClass="entr" presetSubtype="8" fill="hold" grpId="0" nodeType="clickEffect">
                                  <p:stCondLst>
                                    <p:cond delay="0"/>
                                  </p:stCondLst>
                                  <p:childTnLst>
                                    <p:set>
                                      <p:cBhvr>
                                        <p:cTn id="121" dur="1" fill="hold">
                                          <p:stCondLst>
                                            <p:cond delay="0"/>
                                          </p:stCondLst>
                                        </p:cTn>
                                        <p:tgtEl>
                                          <p:spTgt spid="99"/>
                                        </p:tgtEl>
                                        <p:attrNameLst>
                                          <p:attrName>style.visibility</p:attrName>
                                        </p:attrNameLst>
                                      </p:cBhvr>
                                      <p:to>
                                        <p:strVal val="visible"/>
                                      </p:to>
                                    </p:set>
                                    <p:animEffect transition="in" filter="wipe(left)">
                                      <p:cBhvr>
                                        <p:cTn id="122" dur="500"/>
                                        <p:tgtEl>
                                          <p:spTgt spid="99"/>
                                        </p:tgtEl>
                                      </p:cBhvr>
                                    </p:animEffect>
                                  </p:childTnLst>
                                </p:cTn>
                              </p:par>
                            </p:childTnLst>
                          </p:cTn>
                        </p:par>
                      </p:childTnLst>
                    </p:cTn>
                  </p:par>
                  <p:par>
                    <p:cTn id="123" fill="hold">
                      <p:stCondLst>
                        <p:cond delay="indefinite"/>
                      </p:stCondLst>
                      <p:childTnLst>
                        <p:par>
                          <p:cTn id="124" fill="hold">
                            <p:stCondLst>
                              <p:cond delay="0"/>
                            </p:stCondLst>
                            <p:childTnLst>
                              <p:par>
                                <p:cTn id="125" presetID="1" presetClass="entr" presetSubtype="0" fill="hold" grpId="0" nodeType="clickEffect">
                                  <p:stCondLst>
                                    <p:cond delay="0"/>
                                  </p:stCondLst>
                                  <p:childTnLst>
                                    <p:set>
                                      <p:cBhvr>
                                        <p:cTn id="126" dur="1" fill="hold">
                                          <p:stCondLst>
                                            <p:cond delay="0"/>
                                          </p:stCondLst>
                                        </p:cTn>
                                        <p:tgtEl>
                                          <p:spTgt spid="214"/>
                                        </p:tgtEl>
                                        <p:attrNameLst>
                                          <p:attrName>style.visibility</p:attrName>
                                        </p:attrNameLst>
                                      </p:cBhvr>
                                      <p:to>
                                        <p:strVal val="visible"/>
                                      </p:to>
                                    </p:set>
                                  </p:childTnLst>
                                </p:cTn>
                              </p:par>
                            </p:childTnLst>
                          </p:cTn>
                        </p:par>
                      </p:childTnLst>
                    </p:cTn>
                  </p:par>
                  <p:par>
                    <p:cTn id="127" fill="hold">
                      <p:stCondLst>
                        <p:cond delay="indefinite"/>
                      </p:stCondLst>
                      <p:childTnLst>
                        <p:par>
                          <p:cTn id="128" fill="hold">
                            <p:stCondLst>
                              <p:cond delay="0"/>
                            </p:stCondLst>
                            <p:childTnLst>
                              <p:par>
                                <p:cTn id="129" presetID="1" presetClass="entr" presetSubtype="0" fill="hold" grpId="0" nodeType="clickEffect">
                                  <p:stCondLst>
                                    <p:cond delay="0"/>
                                  </p:stCondLst>
                                  <p:childTnLst>
                                    <p:set>
                                      <p:cBhvr>
                                        <p:cTn id="130" dur="1" fill="hold">
                                          <p:stCondLst>
                                            <p:cond delay="0"/>
                                          </p:stCondLst>
                                        </p:cTn>
                                        <p:tgtEl>
                                          <p:spTgt spid="102"/>
                                        </p:tgtEl>
                                        <p:attrNameLst>
                                          <p:attrName>style.visibility</p:attrName>
                                        </p:attrNameLst>
                                      </p:cBhvr>
                                      <p:to>
                                        <p:strVal val="visible"/>
                                      </p:to>
                                    </p:set>
                                  </p:childTnLst>
                                </p:cTn>
                              </p:par>
                            </p:childTnLst>
                          </p:cTn>
                        </p:par>
                      </p:childTnLst>
                    </p:cTn>
                  </p:par>
                  <p:par>
                    <p:cTn id="131" fill="hold">
                      <p:stCondLst>
                        <p:cond delay="indefinite"/>
                      </p:stCondLst>
                      <p:childTnLst>
                        <p:par>
                          <p:cTn id="132" fill="hold">
                            <p:stCondLst>
                              <p:cond delay="0"/>
                            </p:stCondLst>
                            <p:childTnLst>
                              <p:par>
                                <p:cTn id="133" presetID="1" presetClass="entr" presetSubtype="0" fill="hold" grpId="0" nodeType="clickEffect">
                                  <p:stCondLst>
                                    <p:cond delay="0"/>
                                  </p:stCondLst>
                                  <p:childTnLst>
                                    <p:set>
                                      <p:cBhvr>
                                        <p:cTn id="134" dur="1" fill="hold">
                                          <p:stCondLst>
                                            <p:cond delay="0"/>
                                          </p:stCondLst>
                                        </p:cTn>
                                        <p:tgtEl>
                                          <p:spTgt spid="103"/>
                                        </p:tgtEl>
                                        <p:attrNameLst>
                                          <p:attrName>style.visibility</p:attrName>
                                        </p:attrNameLst>
                                      </p:cBhvr>
                                      <p:to>
                                        <p:strVal val="visible"/>
                                      </p:to>
                                    </p:set>
                                  </p:childTnLst>
                                </p:cTn>
                              </p:par>
                            </p:childTnLst>
                          </p:cTn>
                        </p:par>
                      </p:childTnLst>
                    </p:cTn>
                  </p:par>
                  <p:par>
                    <p:cTn id="135" fill="hold">
                      <p:stCondLst>
                        <p:cond delay="indefinite"/>
                      </p:stCondLst>
                      <p:childTnLst>
                        <p:par>
                          <p:cTn id="136" fill="hold">
                            <p:stCondLst>
                              <p:cond delay="0"/>
                            </p:stCondLst>
                            <p:childTnLst>
                              <p:par>
                                <p:cTn id="137" presetID="1" presetClass="exit" presetSubtype="0" fill="hold" grpId="1" nodeType="clickEffect">
                                  <p:stCondLst>
                                    <p:cond delay="0"/>
                                  </p:stCondLst>
                                  <p:childTnLst>
                                    <p:set>
                                      <p:cBhvr>
                                        <p:cTn id="138" dur="1" fill="hold">
                                          <p:stCondLst>
                                            <p:cond delay="0"/>
                                          </p:stCondLst>
                                        </p:cTn>
                                        <p:tgtEl>
                                          <p:spTgt spid="99"/>
                                        </p:tgtEl>
                                        <p:attrNameLst>
                                          <p:attrName>style.visibility</p:attrName>
                                        </p:attrNameLst>
                                      </p:cBhvr>
                                      <p:to>
                                        <p:strVal val="hidden"/>
                                      </p:to>
                                    </p:set>
                                  </p:childTnLst>
                                </p:cTn>
                              </p:par>
                              <p:par>
                                <p:cTn id="139" presetID="1" presetClass="exit" presetSubtype="0" fill="hold" grpId="0" nodeType="withEffect">
                                  <p:stCondLst>
                                    <p:cond delay="0"/>
                                  </p:stCondLst>
                                  <p:childTnLst>
                                    <p:set>
                                      <p:cBhvr>
                                        <p:cTn id="140" dur="1" fill="hold">
                                          <p:stCondLst>
                                            <p:cond delay="0"/>
                                          </p:stCondLst>
                                        </p:cTn>
                                        <p:tgtEl>
                                          <p:spTgt spid="96"/>
                                        </p:tgtEl>
                                        <p:attrNameLst>
                                          <p:attrName>style.visibility</p:attrName>
                                        </p:attrNameLst>
                                      </p:cBhvr>
                                      <p:to>
                                        <p:strVal val="hidden"/>
                                      </p:to>
                                    </p:set>
                                  </p:childTnLst>
                                </p:cTn>
                              </p:par>
                              <p:par>
                                <p:cTn id="141" presetID="1" presetClass="exit" presetSubtype="0" fill="hold" grpId="0" nodeType="withEffect">
                                  <p:stCondLst>
                                    <p:cond delay="0"/>
                                  </p:stCondLst>
                                  <p:childTnLst>
                                    <p:set>
                                      <p:cBhvr>
                                        <p:cTn id="142" dur="1" fill="hold">
                                          <p:stCondLst>
                                            <p:cond delay="0"/>
                                          </p:stCondLst>
                                        </p:cTn>
                                        <p:tgtEl>
                                          <p:spTgt spid="97"/>
                                        </p:tgtEl>
                                        <p:attrNameLst>
                                          <p:attrName>style.visibility</p:attrName>
                                        </p:attrNameLst>
                                      </p:cBhvr>
                                      <p:to>
                                        <p:strVal val="hidden"/>
                                      </p:to>
                                    </p:set>
                                  </p:childTnLst>
                                </p:cTn>
                              </p:par>
                            </p:childTnLst>
                          </p:cTn>
                        </p:par>
                      </p:childTnLst>
                    </p:cTn>
                  </p:par>
                  <p:par>
                    <p:cTn id="143" fill="hold">
                      <p:stCondLst>
                        <p:cond delay="indefinite"/>
                      </p:stCondLst>
                      <p:childTnLst>
                        <p:par>
                          <p:cTn id="144" fill="hold">
                            <p:stCondLst>
                              <p:cond delay="0"/>
                            </p:stCondLst>
                            <p:childTnLst>
                              <p:par>
                                <p:cTn id="145" presetID="10" presetClass="entr" presetSubtype="0" fill="hold" nodeType="clickEffect">
                                  <p:stCondLst>
                                    <p:cond delay="0"/>
                                  </p:stCondLst>
                                  <p:childTnLst>
                                    <p:set>
                                      <p:cBhvr>
                                        <p:cTn id="146" dur="1" fill="hold">
                                          <p:stCondLst>
                                            <p:cond delay="0"/>
                                          </p:stCondLst>
                                        </p:cTn>
                                        <p:tgtEl>
                                          <p:spTgt spid="113"/>
                                        </p:tgtEl>
                                        <p:attrNameLst>
                                          <p:attrName>style.visibility</p:attrName>
                                        </p:attrNameLst>
                                      </p:cBhvr>
                                      <p:to>
                                        <p:strVal val="visible"/>
                                      </p:to>
                                    </p:set>
                                    <p:animEffect transition="in" filter="fade">
                                      <p:cBhvr>
                                        <p:cTn id="147" dur="500"/>
                                        <p:tgtEl>
                                          <p:spTgt spid="113"/>
                                        </p:tgtEl>
                                      </p:cBhvr>
                                    </p:animEffect>
                                  </p:childTnLst>
                                </p:cTn>
                              </p:par>
                            </p:childTnLst>
                          </p:cTn>
                        </p:par>
                      </p:childTnLst>
                    </p:cTn>
                  </p:par>
                  <p:par>
                    <p:cTn id="148" fill="hold">
                      <p:stCondLst>
                        <p:cond delay="indefinite"/>
                      </p:stCondLst>
                      <p:childTnLst>
                        <p:par>
                          <p:cTn id="149" fill="hold">
                            <p:stCondLst>
                              <p:cond delay="0"/>
                            </p:stCondLst>
                            <p:childTnLst>
                              <p:par>
                                <p:cTn id="150" presetID="1" presetClass="exit" presetSubtype="0" fill="hold" nodeType="clickEffect">
                                  <p:stCondLst>
                                    <p:cond delay="0"/>
                                  </p:stCondLst>
                                  <p:childTnLst>
                                    <p:set>
                                      <p:cBhvr>
                                        <p:cTn id="151" dur="1" fill="hold">
                                          <p:stCondLst>
                                            <p:cond delay="0"/>
                                          </p:stCondLst>
                                        </p:cTn>
                                        <p:tgtEl>
                                          <p:spTgt spid="113"/>
                                        </p:tgtEl>
                                        <p:attrNameLst>
                                          <p:attrName>style.visibility</p:attrName>
                                        </p:attrNameLst>
                                      </p:cBhvr>
                                      <p:to>
                                        <p:strVal val="hidden"/>
                                      </p:to>
                                    </p:set>
                                  </p:childTnLst>
                                </p:cTn>
                              </p:par>
                            </p:childTnLst>
                          </p:cTn>
                        </p:par>
                      </p:childTnLst>
                    </p:cTn>
                  </p:par>
                  <p:par>
                    <p:cTn id="152" fill="hold">
                      <p:stCondLst>
                        <p:cond delay="indefinite"/>
                      </p:stCondLst>
                      <p:childTnLst>
                        <p:par>
                          <p:cTn id="153" fill="hold">
                            <p:stCondLst>
                              <p:cond delay="0"/>
                            </p:stCondLst>
                            <p:childTnLst>
                              <p:par>
                                <p:cTn id="154" presetID="10" presetClass="entr" presetSubtype="0" fill="hold" grpId="1" nodeType="clickEffect">
                                  <p:stCondLst>
                                    <p:cond delay="0"/>
                                  </p:stCondLst>
                                  <p:childTnLst>
                                    <p:set>
                                      <p:cBhvr>
                                        <p:cTn id="155" dur="1" fill="hold">
                                          <p:stCondLst>
                                            <p:cond delay="0"/>
                                          </p:stCondLst>
                                        </p:cTn>
                                        <p:tgtEl>
                                          <p:spTgt spid="116"/>
                                        </p:tgtEl>
                                        <p:attrNameLst>
                                          <p:attrName>style.visibility</p:attrName>
                                        </p:attrNameLst>
                                      </p:cBhvr>
                                      <p:to>
                                        <p:strVal val="visible"/>
                                      </p:to>
                                    </p:set>
                                    <p:animEffect transition="in" filter="fade">
                                      <p:cBhvr>
                                        <p:cTn id="156" dur="500"/>
                                        <p:tgtEl>
                                          <p:spTgt spid="116"/>
                                        </p:tgtEl>
                                      </p:cBhvr>
                                    </p:animEffect>
                                  </p:childTnLst>
                                </p:cTn>
                              </p:par>
                              <p:par>
                                <p:cTn id="157" presetID="10" presetClass="entr" presetSubtype="0" fill="hold" grpId="1" nodeType="withEffect">
                                  <p:stCondLst>
                                    <p:cond delay="0"/>
                                  </p:stCondLst>
                                  <p:childTnLst>
                                    <p:set>
                                      <p:cBhvr>
                                        <p:cTn id="158" dur="1" fill="hold">
                                          <p:stCondLst>
                                            <p:cond delay="0"/>
                                          </p:stCondLst>
                                        </p:cTn>
                                        <p:tgtEl>
                                          <p:spTgt spid="117"/>
                                        </p:tgtEl>
                                        <p:attrNameLst>
                                          <p:attrName>style.visibility</p:attrName>
                                        </p:attrNameLst>
                                      </p:cBhvr>
                                      <p:to>
                                        <p:strVal val="visible"/>
                                      </p:to>
                                    </p:set>
                                    <p:animEffect transition="in" filter="fade">
                                      <p:cBhvr>
                                        <p:cTn id="159" dur="500"/>
                                        <p:tgtEl>
                                          <p:spTgt spid="117"/>
                                        </p:tgtEl>
                                      </p:cBhvr>
                                    </p:animEffect>
                                  </p:childTnLst>
                                </p:cTn>
                              </p:par>
                            </p:childTnLst>
                          </p:cTn>
                        </p:par>
                      </p:childTnLst>
                    </p:cTn>
                  </p:par>
                  <p:par>
                    <p:cTn id="160" fill="hold">
                      <p:stCondLst>
                        <p:cond delay="indefinite"/>
                      </p:stCondLst>
                      <p:childTnLst>
                        <p:par>
                          <p:cTn id="161" fill="hold">
                            <p:stCondLst>
                              <p:cond delay="0"/>
                            </p:stCondLst>
                            <p:childTnLst>
                              <p:par>
                                <p:cTn id="162" presetID="22" presetClass="entr" presetSubtype="8" fill="hold" grpId="0" nodeType="clickEffect">
                                  <p:stCondLst>
                                    <p:cond delay="0"/>
                                  </p:stCondLst>
                                  <p:childTnLst>
                                    <p:set>
                                      <p:cBhvr>
                                        <p:cTn id="163" dur="1" fill="hold">
                                          <p:stCondLst>
                                            <p:cond delay="0"/>
                                          </p:stCondLst>
                                        </p:cTn>
                                        <p:tgtEl>
                                          <p:spTgt spid="119"/>
                                        </p:tgtEl>
                                        <p:attrNameLst>
                                          <p:attrName>style.visibility</p:attrName>
                                        </p:attrNameLst>
                                      </p:cBhvr>
                                      <p:to>
                                        <p:strVal val="visible"/>
                                      </p:to>
                                    </p:set>
                                    <p:animEffect transition="in" filter="wipe(left)">
                                      <p:cBhvr>
                                        <p:cTn id="164" dur="500"/>
                                        <p:tgtEl>
                                          <p:spTgt spid="119"/>
                                        </p:tgtEl>
                                      </p:cBhvr>
                                    </p:animEffect>
                                  </p:childTnLst>
                                </p:cTn>
                              </p:par>
                            </p:childTnLst>
                          </p:cTn>
                        </p:par>
                      </p:childTnLst>
                    </p:cTn>
                  </p:par>
                  <p:par>
                    <p:cTn id="165" fill="hold">
                      <p:stCondLst>
                        <p:cond delay="indefinite"/>
                      </p:stCondLst>
                      <p:childTnLst>
                        <p:par>
                          <p:cTn id="166" fill="hold">
                            <p:stCondLst>
                              <p:cond delay="0"/>
                            </p:stCondLst>
                            <p:childTnLst>
                              <p:par>
                                <p:cTn id="167" presetID="1" presetClass="entr" presetSubtype="0" fill="hold" grpId="0" nodeType="clickEffect">
                                  <p:stCondLst>
                                    <p:cond delay="0"/>
                                  </p:stCondLst>
                                  <p:childTnLst>
                                    <p:set>
                                      <p:cBhvr>
                                        <p:cTn id="168" dur="1" fill="hold">
                                          <p:stCondLst>
                                            <p:cond delay="0"/>
                                          </p:stCondLst>
                                        </p:cTn>
                                        <p:tgtEl>
                                          <p:spTgt spid="104"/>
                                        </p:tgtEl>
                                        <p:attrNameLst>
                                          <p:attrName>style.visibility</p:attrName>
                                        </p:attrNameLst>
                                      </p:cBhvr>
                                      <p:to>
                                        <p:strVal val="visible"/>
                                      </p:to>
                                    </p:set>
                                  </p:childTnLst>
                                </p:cTn>
                              </p:par>
                            </p:childTnLst>
                          </p:cTn>
                        </p:par>
                      </p:childTnLst>
                    </p:cTn>
                  </p:par>
                  <p:par>
                    <p:cTn id="169" fill="hold">
                      <p:stCondLst>
                        <p:cond delay="indefinite"/>
                      </p:stCondLst>
                      <p:childTnLst>
                        <p:par>
                          <p:cTn id="170" fill="hold">
                            <p:stCondLst>
                              <p:cond delay="0"/>
                            </p:stCondLst>
                            <p:childTnLst>
                              <p:par>
                                <p:cTn id="171" presetID="1" presetClass="exit" presetSubtype="0" fill="hold" grpId="1" nodeType="clickEffect">
                                  <p:stCondLst>
                                    <p:cond delay="0"/>
                                  </p:stCondLst>
                                  <p:childTnLst>
                                    <p:set>
                                      <p:cBhvr>
                                        <p:cTn id="172" dur="1" fill="hold">
                                          <p:stCondLst>
                                            <p:cond delay="0"/>
                                          </p:stCondLst>
                                        </p:cTn>
                                        <p:tgtEl>
                                          <p:spTgt spid="119"/>
                                        </p:tgtEl>
                                        <p:attrNameLst>
                                          <p:attrName>style.visibility</p:attrName>
                                        </p:attrNameLst>
                                      </p:cBhvr>
                                      <p:to>
                                        <p:strVal val="hidden"/>
                                      </p:to>
                                    </p:set>
                                  </p:childTnLst>
                                </p:cTn>
                              </p:par>
                              <p:par>
                                <p:cTn id="173" presetID="1" presetClass="exit" presetSubtype="0" fill="hold" grpId="0" nodeType="withEffect">
                                  <p:stCondLst>
                                    <p:cond delay="0"/>
                                  </p:stCondLst>
                                  <p:childTnLst>
                                    <p:set>
                                      <p:cBhvr>
                                        <p:cTn id="174" dur="1" fill="hold">
                                          <p:stCondLst>
                                            <p:cond delay="0"/>
                                          </p:stCondLst>
                                        </p:cTn>
                                        <p:tgtEl>
                                          <p:spTgt spid="117"/>
                                        </p:tgtEl>
                                        <p:attrNameLst>
                                          <p:attrName>style.visibility</p:attrName>
                                        </p:attrNameLst>
                                      </p:cBhvr>
                                      <p:to>
                                        <p:strVal val="hidden"/>
                                      </p:to>
                                    </p:set>
                                  </p:childTnLst>
                                </p:cTn>
                              </p:par>
                              <p:par>
                                <p:cTn id="175" presetID="10" presetClass="entr" presetSubtype="0" fill="hold" grpId="1" nodeType="withEffect">
                                  <p:stCondLst>
                                    <p:cond delay="0"/>
                                  </p:stCondLst>
                                  <p:childTnLst>
                                    <p:set>
                                      <p:cBhvr>
                                        <p:cTn id="176" dur="1" fill="hold">
                                          <p:stCondLst>
                                            <p:cond delay="0"/>
                                          </p:stCondLst>
                                        </p:cTn>
                                        <p:tgtEl>
                                          <p:spTgt spid="118"/>
                                        </p:tgtEl>
                                        <p:attrNameLst>
                                          <p:attrName>style.visibility</p:attrName>
                                        </p:attrNameLst>
                                      </p:cBhvr>
                                      <p:to>
                                        <p:strVal val="visible"/>
                                      </p:to>
                                    </p:set>
                                    <p:animEffect transition="in" filter="fade">
                                      <p:cBhvr>
                                        <p:cTn id="177" dur="400"/>
                                        <p:tgtEl>
                                          <p:spTgt spid="118"/>
                                        </p:tgtEl>
                                      </p:cBhvr>
                                    </p:animEffect>
                                  </p:childTnLst>
                                </p:cTn>
                              </p:par>
                            </p:childTnLst>
                          </p:cTn>
                        </p:par>
                      </p:childTnLst>
                    </p:cTn>
                  </p:par>
                  <p:par>
                    <p:cTn id="178" fill="hold">
                      <p:stCondLst>
                        <p:cond delay="indefinite"/>
                      </p:stCondLst>
                      <p:childTnLst>
                        <p:par>
                          <p:cTn id="179" fill="hold">
                            <p:stCondLst>
                              <p:cond delay="0"/>
                            </p:stCondLst>
                            <p:childTnLst>
                              <p:par>
                                <p:cTn id="180" presetID="22" presetClass="entr" presetSubtype="8" fill="hold" grpId="0" nodeType="clickEffect">
                                  <p:stCondLst>
                                    <p:cond delay="0"/>
                                  </p:stCondLst>
                                  <p:childTnLst>
                                    <p:set>
                                      <p:cBhvr>
                                        <p:cTn id="181" dur="1" fill="hold">
                                          <p:stCondLst>
                                            <p:cond delay="0"/>
                                          </p:stCondLst>
                                        </p:cTn>
                                        <p:tgtEl>
                                          <p:spTgt spid="120"/>
                                        </p:tgtEl>
                                        <p:attrNameLst>
                                          <p:attrName>style.visibility</p:attrName>
                                        </p:attrNameLst>
                                      </p:cBhvr>
                                      <p:to>
                                        <p:strVal val="visible"/>
                                      </p:to>
                                    </p:set>
                                    <p:animEffect transition="in" filter="wipe(left)">
                                      <p:cBhvr>
                                        <p:cTn id="182" dur="500"/>
                                        <p:tgtEl>
                                          <p:spTgt spid="120"/>
                                        </p:tgtEl>
                                      </p:cBhvr>
                                    </p:animEffect>
                                  </p:childTnLst>
                                </p:cTn>
                              </p:par>
                            </p:childTnLst>
                          </p:cTn>
                        </p:par>
                      </p:childTnLst>
                    </p:cTn>
                  </p:par>
                  <p:par>
                    <p:cTn id="183" fill="hold">
                      <p:stCondLst>
                        <p:cond delay="indefinite"/>
                      </p:stCondLst>
                      <p:childTnLst>
                        <p:par>
                          <p:cTn id="184" fill="hold">
                            <p:stCondLst>
                              <p:cond delay="0"/>
                            </p:stCondLst>
                            <p:childTnLst>
                              <p:par>
                                <p:cTn id="185" presetID="1" presetClass="entr" presetSubtype="0" fill="hold" grpId="0" nodeType="clickEffect">
                                  <p:stCondLst>
                                    <p:cond delay="0"/>
                                  </p:stCondLst>
                                  <p:childTnLst>
                                    <p:set>
                                      <p:cBhvr>
                                        <p:cTn id="186" dur="1" fill="hold">
                                          <p:stCondLst>
                                            <p:cond delay="0"/>
                                          </p:stCondLst>
                                        </p:cTn>
                                        <p:tgtEl>
                                          <p:spTgt spid="101"/>
                                        </p:tgtEl>
                                        <p:attrNameLst>
                                          <p:attrName>style.visibility</p:attrName>
                                        </p:attrNameLst>
                                      </p:cBhvr>
                                      <p:to>
                                        <p:strVal val="visible"/>
                                      </p:to>
                                    </p:set>
                                  </p:childTnLst>
                                </p:cTn>
                              </p:par>
                            </p:childTnLst>
                          </p:cTn>
                        </p:par>
                      </p:childTnLst>
                    </p:cTn>
                  </p:par>
                  <p:par>
                    <p:cTn id="187" fill="hold">
                      <p:stCondLst>
                        <p:cond delay="indefinite"/>
                      </p:stCondLst>
                      <p:childTnLst>
                        <p:par>
                          <p:cTn id="188" fill="hold">
                            <p:stCondLst>
                              <p:cond delay="0"/>
                            </p:stCondLst>
                            <p:childTnLst>
                              <p:par>
                                <p:cTn id="189" presetID="1" presetClass="entr" presetSubtype="0" fill="hold" grpId="0" nodeType="clickEffect">
                                  <p:stCondLst>
                                    <p:cond delay="0"/>
                                  </p:stCondLst>
                                  <p:childTnLst>
                                    <p:set>
                                      <p:cBhvr>
                                        <p:cTn id="190" dur="1" fill="hold">
                                          <p:stCondLst>
                                            <p:cond delay="0"/>
                                          </p:stCondLst>
                                        </p:cTn>
                                        <p:tgtEl>
                                          <p:spTgt spid="121"/>
                                        </p:tgtEl>
                                        <p:attrNameLst>
                                          <p:attrName>style.visibility</p:attrName>
                                        </p:attrNameLst>
                                      </p:cBhvr>
                                      <p:to>
                                        <p:strVal val="visible"/>
                                      </p:to>
                                    </p:set>
                                  </p:childTnLst>
                                </p:cTn>
                              </p:par>
                            </p:childTnLst>
                          </p:cTn>
                        </p:par>
                      </p:childTnLst>
                    </p:cTn>
                  </p:par>
                  <p:par>
                    <p:cTn id="191" fill="hold">
                      <p:stCondLst>
                        <p:cond delay="indefinite"/>
                      </p:stCondLst>
                      <p:childTnLst>
                        <p:par>
                          <p:cTn id="192" fill="hold">
                            <p:stCondLst>
                              <p:cond delay="0"/>
                            </p:stCondLst>
                            <p:childTnLst>
                              <p:par>
                                <p:cTn id="193" presetID="1" presetClass="exit" presetSubtype="0" fill="hold" grpId="1" nodeType="clickEffect">
                                  <p:stCondLst>
                                    <p:cond delay="0"/>
                                  </p:stCondLst>
                                  <p:childTnLst>
                                    <p:set>
                                      <p:cBhvr>
                                        <p:cTn id="194" dur="1" fill="hold">
                                          <p:stCondLst>
                                            <p:cond delay="0"/>
                                          </p:stCondLst>
                                        </p:cTn>
                                        <p:tgtEl>
                                          <p:spTgt spid="120"/>
                                        </p:tgtEl>
                                        <p:attrNameLst>
                                          <p:attrName>style.visibility</p:attrName>
                                        </p:attrNameLst>
                                      </p:cBhvr>
                                      <p:to>
                                        <p:strVal val="hidden"/>
                                      </p:to>
                                    </p:set>
                                  </p:childTnLst>
                                </p:cTn>
                              </p:par>
                              <p:par>
                                <p:cTn id="195" presetID="1" presetClass="exit" presetSubtype="0" fill="hold" grpId="0" nodeType="withEffect">
                                  <p:stCondLst>
                                    <p:cond delay="0"/>
                                  </p:stCondLst>
                                  <p:childTnLst>
                                    <p:set>
                                      <p:cBhvr>
                                        <p:cTn id="196" dur="1" fill="hold">
                                          <p:stCondLst>
                                            <p:cond delay="0"/>
                                          </p:stCondLst>
                                        </p:cTn>
                                        <p:tgtEl>
                                          <p:spTgt spid="118"/>
                                        </p:tgtEl>
                                        <p:attrNameLst>
                                          <p:attrName>style.visibility</p:attrName>
                                        </p:attrNameLst>
                                      </p:cBhvr>
                                      <p:to>
                                        <p:strVal val="hidden"/>
                                      </p:to>
                                    </p:set>
                                  </p:childTnLst>
                                </p:cTn>
                              </p:par>
                              <p:par>
                                <p:cTn id="197" presetID="1" presetClass="exit" presetSubtype="0" fill="hold" grpId="0" nodeType="withEffect">
                                  <p:stCondLst>
                                    <p:cond delay="0"/>
                                  </p:stCondLst>
                                  <p:childTnLst>
                                    <p:set>
                                      <p:cBhvr>
                                        <p:cTn id="198" dur="1" fill="hold">
                                          <p:stCondLst>
                                            <p:cond delay="0"/>
                                          </p:stCondLst>
                                        </p:cTn>
                                        <p:tgtEl>
                                          <p:spTgt spid="116"/>
                                        </p:tgtEl>
                                        <p:attrNameLst>
                                          <p:attrName>style.visibility</p:attrName>
                                        </p:attrNameLst>
                                      </p:cBhvr>
                                      <p:to>
                                        <p:strVal val="hidden"/>
                                      </p:to>
                                    </p:set>
                                  </p:childTnLst>
                                </p:cTn>
                              </p:par>
                            </p:childTnLst>
                          </p:cTn>
                        </p:par>
                      </p:childTnLst>
                    </p:cTn>
                  </p:par>
                  <p:par>
                    <p:cTn id="199" fill="hold">
                      <p:stCondLst>
                        <p:cond delay="indefinite"/>
                      </p:stCondLst>
                      <p:childTnLst>
                        <p:par>
                          <p:cTn id="200" fill="hold">
                            <p:stCondLst>
                              <p:cond delay="0"/>
                            </p:stCondLst>
                            <p:childTnLst>
                              <p:par>
                                <p:cTn id="201" presetID="10" presetClass="entr" presetSubtype="0" fill="hold" nodeType="clickEffect">
                                  <p:stCondLst>
                                    <p:cond delay="0"/>
                                  </p:stCondLst>
                                  <p:childTnLst>
                                    <p:set>
                                      <p:cBhvr>
                                        <p:cTn id="202" dur="1" fill="hold">
                                          <p:stCondLst>
                                            <p:cond delay="0"/>
                                          </p:stCondLst>
                                        </p:cTn>
                                        <p:tgtEl>
                                          <p:spTgt spid="134"/>
                                        </p:tgtEl>
                                        <p:attrNameLst>
                                          <p:attrName>style.visibility</p:attrName>
                                        </p:attrNameLst>
                                      </p:cBhvr>
                                      <p:to>
                                        <p:strVal val="visible"/>
                                      </p:to>
                                    </p:set>
                                    <p:animEffect transition="in" filter="fade">
                                      <p:cBhvr>
                                        <p:cTn id="203" dur="500"/>
                                        <p:tgtEl>
                                          <p:spTgt spid="134"/>
                                        </p:tgtEl>
                                      </p:cBhvr>
                                    </p:animEffect>
                                  </p:childTnLst>
                                </p:cTn>
                              </p:par>
                            </p:childTnLst>
                          </p:cTn>
                        </p:par>
                      </p:childTnLst>
                    </p:cTn>
                  </p:par>
                  <p:par>
                    <p:cTn id="204" fill="hold">
                      <p:stCondLst>
                        <p:cond delay="indefinite"/>
                      </p:stCondLst>
                      <p:childTnLst>
                        <p:par>
                          <p:cTn id="205" fill="hold">
                            <p:stCondLst>
                              <p:cond delay="0"/>
                            </p:stCondLst>
                            <p:childTnLst>
                              <p:par>
                                <p:cTn id="206" presetID="1" presetClass="exit" presetSubtype="0" fill="hold" nodeType="clickEffect">
                                  <p:stCondLst>
                                    <p:cond delay="0"/>
                                  </p:stCondLst>
                                  <p:childTnLst>
                                    <p:set>
                                      <p:cBhvr>
                                        <p:cTn id="207" dur="1" fill="hold">
                                          <p:stCondLst>
                                            <p:cond delay="0"/>
                                          </p:stCondLst>
                                        </p:cTn>
                                        <p:tgtEl>
                                          <p:spTgt spid="134"/>
                                        </p:tgtEl>
                                        <p:attrNameLst>
                                          <p:attrName>style.visibility</p:attrName>
                                        </p:attrNameLst>
                                      </p:cBhvr>
                                      <p:to>
                                        <p:strVal val="hidden"/>
                                      </p:to>
                                    </p:set>
                                  </p:childTnLst>
                                </p:cTn>
                              </p:par>
                            </p:childTnLst>
                          </p:cTn>
                        </p:par>
                      </p:childTnLst>
                    </p:cTn>
                  </p:par>
                  <p:par>
                    <p:cTn id="208" fill="hold">
                      <p:stCondLst>
                        <p:cond delay="indefinite"/>
                      </p:stCondLst>
                      <p:childTnLst>
                        <p:par>
                          <p:cTn id="209" fill="hold">
                            <p:stCondLst>
                              <p:cond delay="0"/>
                            </p:stCondLst>
                            <p:childTnLst>
                              <p:par>
                                <p:cTn id="210" presetID="10" presetClass="entr" presetSubtype="0" fill="hold" nodeType="clickEffect">
                                  <p:stCondLst>
                                    <p:cond delay="0"/>
                                  </p:stCondLst>
                                  <p:childTnLst>
                                    <p:set>
                                      <p:cBhvr>
                                        <p:cTn id="211" dur="1" fill="hold">
                                          <p:stCondLst>
                                            <p:cond delay="0"/>
                                          </p:stCondLst>
                                        </p:cTn>
                                        <p:tgtEl>
                                          <p:spTgt spid="137"/>
                                        </p:tgtEl>
                                        <p:attrNameLst>
                                          <p:attrName>style.visibility</p:attrName>
                                        </p:attrNameLst>
                                      </p:cBhvr>
                                      <p:to>
                                        <p:strVal val="visible"/>
                                      </p:to>
                                    </p:set>
                                    <p:animEffect transition="in" filter="fade">
                                      <p:cBhvr>
                                        <p:cTn id="212" dur="500"/>
                                        <p:tgtEl>
                                          <p:spTgt spid="137"/>
                                        </p:tgtEl>
                                      </p:cBhvr>
                                    </p:animEffect>
                                  </p:childTnLst>
                                </p:cTn>
                              </p:par>
                            </p:childTnLst>
                          </p:cTn>
                        </p:par>
                      </p:childTnLst>
                    </p:cTn>
                  </p:par>
                  <p:par>
                    <p:cTn id="213" fill="hold">
                      <p:stCondLst>
                        <p:cond delay="indefinite"/>
                      </p:stCondLst>
                      <p:childTnLst>
                        <p:par>
                          <p:cTn id="214" fill="hold">
                            <p:stCondLst>
                              <p:cond delay="0"/>
                            </p:stCondLst>
                            <p:childTnLst>
                              <p:par>
                                <p:cTn id="215" presetID="1" presetClass="entr" presetSubtype="0" fill="hold" grpId="0" nodeType="clickEffect">
                                  <p:stCondLst>
                                    <p:cond delay="0"/>
                                  </p:stCondLst>
                                  <p:childTnLst>
                                    <p:set>
                                      <p:cBhvr>
                                        <p:cTn id="216" dur="1" fill="hold">
                                          <p:stCondLst>
                                            <p:cond delay="0"/>
                                          </p:stCondLst>
                                        </p:cTn>
                                        <p:tgtEl>
                                          <p:spTgt spid="132"/>
                                        </p:tgtEl>
                                        <p:attrNameLst>
                                          <p:attrName>style.visibility</p:attrName>
                                        </p:attrNameLst>
                                      </p:cBhvr>
                                      <p:to>
                                        <p:strVal val="visible"/>
                                      </p:to>
                                    </p:set>
                                  </p:childTnLst>
                                </p:cTn>
                              </p:par>
                            </p:childTnLst>
                          </p:cTn>
                        </p:par>
                      </p:childTnLst>
                    </p:cTn>
                  </p:par>
                  <p:par>
                    <p:cTn id="217" fill="hold">
                      <p:stCondLst>
                        <p:cond delay="indefinite"/>
                      </p:stCondLst>
                      <p:childTnLst>
                        <p:par>
                          <p:cTn id="218" fill="hold">
                            <p:stCondLst>
                              <p:cond delay="0"/>
                            </p:stCondLst>
                            <p:childTnLst>
                              <p:par>
                                <p:cTn id="219" presetID="22" presetClass="entr" presetSubtype="2" fill="hold" grpId="0" nodeType="clickEffect">
                                  <p:stCondLst>
                                    <p:cond delay="0"/>
                                  </p:stCondLst>
                                  <p:childTnLst>
                                    <p:set>
                                      <p:cBhvr>
                                        <p:cTn id="220" dur="1" fill="hold">
                                          <p:stCondLst>
                                            <p:cond delay="0"/>
                                          </p:stCondLst>
                                        </p:cTn>
                                        <p:tgtEl>
                                          <p:spTgt spid="143"/>
                                        </p:tgtEl>
                                        <p:attrNameLst>
                                          <p:attrName>style.visibility</p:attrName>
                                        </p:attrNameLst>
                                      </p:cBhvr>
                                      <p:to>
                                        <p:strVal val="visible"/>
                                      </p:to>
                                    </p:set>
                                    <p:animEffect transition="in" filter="wipe(right)">
                                      <p:cBhvr>
                                        <p:cTn id="221" dur="500"/>
                                        <p:tgtEl>
                                          <p:spTgt spid="143"/>
                                        </p:tgtEl>
                                      </p:cBhvr>
                                    </p:animEffect>
                                  </p:childTnLst>
                                </p:cTn>
                              </p:par>
                            </p:childTnLst>
                          </p:cTn>
                        </p:par>
                      </p:childTnLst>
                    </p:cTn>
                  </p:par>
                  <p:par>
                    <p:cTn id="222" fill="hold">
                      <p:stCondLst>
                        <p:cond delay="indefinite"/>
                      </p:stCondLst>
                      <p:childTnLst>
                        <p:par>
                          <p:cTn id="223" fill="hold">
                            <p:stCondLst>
                              <p:cond delay="0"/>
                            </p:stCondLst>
                            <p:childTnLst>
                              <p:par>
                                <p:cTn id="224" presetID="1" presetClass="exit" presetSubtype="0" fill="hold" nodeType="clickEffect">
                                  <p:stCondLst>
                                    <p:cond delay="0"/>
                                  </p:stCondLst>
                                  <p:childTnLst>
                                    <p:set>
                                      <p:cBhvr>
                                        <p:cTn id="225" dur="1" fill="hold">
                                          <p:stCondLst>
                                            <p:cond delay="0"/>
                                          </p:stCondLst>
                                        </p:cTn>
                                        <p:tgtEl>
                                          <p:spTgt spid="137"/>
                                        </p:tgtEl>
                                        <p:attrNameLst>
                                          <p:attrName>style.visibility</p:attrName>
                                        </p:attrNameLst>
                                      </p:cBhvr>
                                      <p:to>
                                        <p:strVal val="hidden"/>
                                      </p:to>
                                    </p:set>
                                  </p:childTnLst>
                                </p:cTn>
                              </p:par>
                            </p:childTnLst>
                          </p:cTn>
                        </p:par>
                      </p:childTnLst>
                    </p:cTn>
                  </p:par>
                  <p:par>
                    <p:cTn id="226" fill="hold">
                      <p:stCondLst>
                        <p:cond delay="indefinite"/>
                      </p:stCondLst>
                      <p:childTnLst>
                        <p:par>
                          <p:cTn id="227" fill="hold">
                            <p:stCondLst>
                              <p:cond delay="0"/>
                            </p:stCondLst>
                            <p:childTnLst>
                              <p:par>
                                <p:cTn id="228" presetID="10" presetClass="entr" presetSubtype="0" fill="hold" nodeType="clickEffect">
                                  <p:stCondLst>
                                    <p:cond delay="0"/>
                                  </p:stCondLst>
                                  <p:childTnLst>
                                    <p:set>
                                      <p:cBhvr>
                                        <p:cTn id="229" dur="1" fill="hold">
                                          <p:stCondLst>
                                            <p:cond delay="0"/>
                                          </p:stCondLst>
                                        </p:cTn>
                                        <p:tgtEl>
                                          <p:spTgt spid="140"/>
                                        </p:tgtEl>
                                        <p:attrNameLst>
                                          <p:attrName>style.visibility</p:attrName>
                                        </p:attrNameLst>
                                      </p:cBhvr>
                                      <p:to>
                                        <p:strVal val="visible"/>
                                      </p:to>
                                    </p:set>
                                    <p:animEffect transition="in" filter="fade">
                                      <p:cBhvr>
                                        <p:cTn id="230" dur="500"/>
                                        <p:tgtEl>
                                          <p:spTgt spid="140"/>
                                        </p:tgtEl>
                                      </p:cBhvr>
                                    </p:animEffect>
                                  </p:childTnLst>
                                </p:cTn>
                              </p:par>
                            </p:childTnLst>
                          </p:cTn>
                        </p:par>
                      </p:childTnLst>
                    </p:cTn>
                  </p:par>
                  <p:par>
                    <p:cTn id="231" fill="hold">
                      <p:stCondLst>
                        <p:cond delay="indefinite"/>
                      </p:stCondLst>
                      <p:childTnLst>
                        <p:par>
                          <p:cTn id="232" fill="hold">
                            <p:stCondLst>
                              <p:cond delay="0"/>
                            </p:stCondLst>
                            <p:childTnLst>
                              <p:par>
                                <p:cTn id="233" presetID="10" presetClass="exit" presetSubtype="0" fill="hold" nodeType="clickEffect">
                                  <p:stCondLst>
                                    <p:cond delay="0"/>
                                  </p:stCondLst>
                                  <p:childTnLst>
                                    <p:animEffect transition="out" filter="fade">
                                      <p:cBhvr>
                                        <p:cTn id="234" dur="500"/>
                                        <p:tgtEl>
                                          <p:spTgt spid="140"/>
                                        </p:tgtEl>
                                      </p:cBhvr>
                                    </p:animEffect>
                                    <p:set>
                                      <p:cBhvr>
                                        <p:cTn id="235" dur="1" fill="hold">
                                          <p:stCondLst>
                                            <p:cond delay="499"/>
                                          </p:stCondLst>
                                        </p:cTn>
                                        <p:tgtEl>
                                          <p:spTgt spid="140"/>
                                        </p:tgtEl>
                                        <p:attrNameLst>
                                          <p:attrName>style.visibility</p:attrName>
                                        </p:attrNameLst>
                                      </p:cBhvr>
                                      <p:to>
                                        <p:strVal val="hidden"/>
                                      </p:to>
                                    </p:set>
                                  </p:childTnLst>
                                </p:cTn>
                              </p:par>
                            </p:childTnLst>
                          </p:cTn>
                        </p:par>
                      </p:childTnLst>
                    </p:cTn>
                  </p:par>
                  <p:par>
                    <p:cTn id="236" fill="hold">
                      <p:stCondLst>
                        <p:cond delay="indefinite"/>
                      </p:stCondLst>
                      <p:childTnLst>
                        <p:par>
                          <p:cTn id="237" fill="hold">
                            <p:stCondLst>
                              <p:cond delay="0"/>
                            </p:stCondLst>
                            <p:childTnLst>
                              <p:par>
                                <p:cTn id="238" presetID="10" presetClass="entr" presetSubtype="0" fill="hold" nodeType="clickEffect">
                                  <p:stCondLst>
                                    <p:cond delay="0"/>
                                  </p:stCondLst>
                                  <p:childTnLst>
                                    <p:set>
                                      <p:cBhvr>
                                        <p:cTn id="239" dur="1" fill="hold">
                                          <p:stCondLst>
                                            <p:cond delay="0"/>
                                          </p:stCondLst>
                                        </p:cTn>
                                        <p:tgtEl>
                                          <p:spTgt spid="144"/>
                                        </p:tgtEl>
                                        <p:attrNameLst>
                                          <p:attrName>style.visibility</p:attrName>
                                        </p:attrNameLst>
                                      </p:cBhvr>
                                      <p:to>
                                        <p:strVal val="visible"/>
                                      </p:to>
                                    </p:set>
                                    <p:animEffect transition="in" filter="fade">
                                      <p:cBhvr>
                                        <p:cTn id="240" dur="500"/>
                                        <p:tgtEl>
                                          <p:spTgt spid="144"/>
                                        </p:tgtEl>
                                      </p:cBhvr>
                                    </p:animEffect>
                                  </p:childTnLst>
                                </p:cTn>
                              </p:par>
                            </p:childTnLst>
                          </p:cTn>
                        </p:par>
                      </p:childTnLst>
                    </p:cTn>
                  </p:par>
                  <p:par>
                    <p:cTn id="241" fill="hold">
                      <p:stCondLst>
                        <p:cond delay="indefinite"/>
                      </p:stCondLst>
                      <p:childTnLst>
                        <p:par>
                          <p:cTn id="242" fill="hold">
                            <p:stCondLst>
                              <p:cond delay="0"/>
                            </p:stCondLst>
                            <p:childTnLst>
                              <p:par>
                                <p:cTn id="243" presetID="1" presetClass="entr" presetSubtype="0" fill="hold" grpId="0" nodeType="clickEffect">
                                  <p:stCondLst>
                                    <p:cond delay="0"/>
                                  </p:stCondLst>
                                  <p:childTnLst>
                                    <p:set>
                                      <p:cBhvr>
                                        <p:cTn id="244" dur="1" fill="hold">
                                          <p:stCondLst>
                                            <p:cond delay="0"/>
                                          </p:stCondLst>
                                        </p:cTn>
                                        <p:tgtEl>
                                          <p:spTgt spid="213"/>
                                        </p:tgtEl>
                                        <p:attrNameLst>
                                          <p:attrName>style.visibility</p:attrName>
                                        </p:attrNameLst>
                                      </p:cBhvr>
                                      <p:to>
                                        <p:strVal val="visible"/>
                                      </p:to>
                                    </p:set>
                                  </p:childTnLst>
                                </p:cTn>
                              </p:par>
                            </p:childTnLst>
                          </p:cTn>
                        </p:par>
                      </p:childTnLst>
                    </p:cTn>
                  </p:par>
                  <p:par>
                    <p:cTn id="245" fill="hold">
                      <p:stCondLst>
                        <p:cond delay="indefinite"/>
                      </p:stCondLst>
                      <p:childTnLst>
                        <p:par>
                          <p:cTn id="246" fill="hold">
                            <p:stCondLst>
                              <p:cond delay="0"/>
                            </p:stCondLst>
                            <p:childTnLst>
                              <p:par>
                                <p:cTn id="247" presetID="1" presetClass="entr" presetSubtype="0" fill="hold" grpId="0" nodeType="clickEffect">
                                  <p:stCondLst>
                                    <p:cond delay="0"/>
                                  </p:stCondLst>
                                  <p:childTnLst>
                                    <p:set>
                                      <p:cBhvr>
                                        <p:cTn id="248" dur="1" fill="hold">
                                          <p:stCondLst>
                                            <p:cond delay="0"/>
                                          </p:stCondLst>
                                        </p:cTn>
                                        <p:tgtEl>
                                          <p:spTgt spid="125"/>
                                        </p:tgtEl>
                                        <p:attrNameLst>
                                          <p:attrName>style.visibility</p:attrName>
                                        </p:attrNameLst>
                                      </p:cBhvr>
                                      <p:to>
                                        <p:strVal val="visible"/>
                                      </p:to>
                                    </p:set>
                                  </p:childTnLst>
                                </p:cTn>
                              </p:par>
                            </p:childTnLst>
                          </p:cTn>
                        </p:par>
                      </p:childTnLst>
                    </p:cTn>
                  </p:par>
                  <p:par>
                    <p:cTn id="249" fill="hold">
                      <p:stCondLst>
                        <p:cond delay="indefinite"/>
                      </p:stCondLst>
                      <p:childTnLst>
                        <p:par>
                          <p:cTn id="250" fill="hold">
                            <p:stCondLst>
                              <p:cond delay="0"/>
                            </p:stCondLst>
                            <p:childTnLst>
                              <p:par>
                                <p:cTn id="251" presetID="1" presetClass="entr" presetSubtype="0" fill="hold" grpId="0" nodeType="clickEffect">
                                  <p:stCondLst>
                                    <p:cond delay="0"/>
                                  </p:stCondLst>
                                  <p:childTnLst>
                                    <p:set>
                                      <p:cBhvr>
                                        <p:cTn id="252" dur="1" fill="hold">
                                          <p:stCondLst>
                                            <p:cond delay="0"/>
                                          </p:stCondLst>
                                        </p:cTn>
                                        <p:tgtEl>
                                          <p:spTgt spid="126"/>
                                        </p:tgtEl>
                                        <p:attrNameLst>
                                          <p:attrName>style.visibility</p:attrName>
                                        </p:attrNameLst>
                                      </p:cBhvr>
                                      <p:to>
                                        <p:strVal val="visible"/>
                                      </p:to>
                                    </p:set>
                                  </p:childTnLst>
                                </p:cTn>
                              </p:par>
                            </p:childTnLst>
                          </p:cTn>
                        </p:par>
                      </p:childTnLst>
                    </p:cTn>
                  </p:par>
                  <p:par>
                    <p:cTn id="253" fill="hold">
                      <p:stCondLst>
                        <p:cond delay="indefinite"/>
                      </p:stCondLst>
                      <p:childTnLst>
                        <p:par>
                          <p:cTn id="254" fill="hold">
                            <p:stCondLst>
                              <p:cond delay="0"/>
                            </p:stCondLst>
                            <p:childTnLst>
                              <p:par>
                                <p:cTn id="255" presetID="1" presetClass="entr" presetSubtype="0" fill="hold" grpId="0" nodeType="clickEffect">
                                  <p:stCondLst>
                                    <p:cond delay="0"/>
                                  </p:stCondLst>
                                  <p:childTnLst>
                                    <p:set>
                                      <p:cBhvr>
                                        <p:cTn id="256" dur="1" fill="hold">
                                          <p:stCondLst>
                                            <p:cond delay="0"/>
                                          </p:stCondLst>
                                        </p:cTn>
                                        <p:tgtEl>
                                          <p:spTgt spid="127"/>
                                        </p:tgtEl>
                                        <p:attrNameLst>
                                          <p:attrName>style.visibility</p:attrName>
                                        </p:attrNameLst>
                                      </p:cBhvr>
                                      <p:to>
                                        <p:strVal val="visible"/>
                                      </p:to>
                                    </p:set>
                                  </p:childTnLst>
                                </p:cTn>
                              </p:par>
                            </p:childTnLst>
                          </p:cTn>
                        </p:par>
                      </p:childTnLst>
                    </p:cTn>
                  </p:par>
                  <p:par>
                    <p:cTn id="257" fill="hold">
                      <p:stCondLst>
                        <p:cond delay="indefinite"/>
                      </p:stCondLst>
                      <p:childTnLst>
                        <p:par>
                          <p:cTn id="258" fill="hold">
                            <p:stCondLst>
                              <p:cond delay="0"/>
                            </p:stCondLst>
                            <p:childTnLst>
                              <p:par>
                                <p:cTn id="259" presetID="1" presetClass="entr" presetSubtype="0" fill="hold" grpId="0" nodeType="clickEffect">
                                  <p:stCondLst>
                                    <p:cond delay="0"/>
                                  </p:stCondLst>
                                  <p:childTnLst>
                                    <p:set>
                                      <p:cBhvr>
                                        <p:cTn id="260" dur="1" fill="hold">
                                          <p:stCondLst>
                                            <p:cond delay="0"/>
                                          </p:stCondLst>
                                        </p:cTn>
                                        <p:tgtEl>
                                          <p:spTgt spid="124"/>
                                        </p:tgtEl>
                                        <p:attrNameLst>
                                          <p:attrName>style.visibility</p:attrName>
                                        </p:attrNameLst>
                                      </p:cBhvr>
                                      <p:to>
                                        <p:strVal val="visible"/>
                                      </p:to>
                                    </p:set>
                                  </p:childTnLst>
                                </p:cTn>
                              </p:par>
                            </p:childTnLst>
                          </p:cTn>
                        </p:par>
                      </p:childTnLst>
                    </p:cTn>
                  </p:par>
                  <p:par>
                    <p:cTn id="261" fill="hold">
                      <p:stCondLst>
                        <p:cond delay="indefinite"/>
                      </p:stCondLst>
                      <p:childTnLst>
                        <p:par>
                          <p:cTn id="262" fill="hold">
                            <p:stCondLst>
                              <p:cond delay="0"/>
                            </p:stCondLst>
                            <p:childTnLst>
                              <p:par>
                                <p:cTn id="263" presetID="1" presetClass="entr" presetSubtype="0" fill="hold" grpId="0" nodeType="clickEffect">
                                  <p:stCondLst>
                                    <p:cond delay="0"/>
                                  </p:stCondLst>
                                  <p:childTnLst>
                                    <p:set>
                                      <p:cBhvr>
                                        <p:cTn id="264" dur="1" fill="hold">
                                          <p:stCondLst>
                                            <p:cond delay="0"/>
                                          </p:stCondLst>
                                        </p:cTn>
                                        <p:tgtEl>
                                          <p:spTgt spid="128"/>
                                        </p:tgtEl>
                                        <p:attrNameLst>
                                          <p:attrName>style.visibility</p:attrName>
                                        </p:attrNameLst>
                                      </p:cBhvr>
                                      <p:to>
                                        <p:strVal val="visible"/>
                                      </p:to>
                                    </p:set>
                                  </p:childTnLst>
                                </p:cTn>
                              </p:par>
                            </p:childTnLst>
                          </p:cTn>
                        </p:par>
                      </p:childTnLst>
                    </p:cTn>
                  </p:par>
                  <p:par>
                    <p:cTn id="265" fill="hold">
                      <p:stCondLst>
                        <p:cond delay="indefinite"/>
                      </p:stCondLst>
                      <p:childTnLst>
                        <p:par>
                          <p:cTn id="266" fill="hold">
                            <p:stCondLst>
                              <p:cond delay="0"/>
                            </p:stCondLst>
                            <p:childTnLst>
                              <p:par>
                                <p:cTn id="267" presetID="1" presetClass="exit" presetSubtype="0" fill="hold" grpId="1" nodeType="clickEffect">
                                  <p:stCondLst>
                                    <p:cond delay="0"/>
                                  </p:stCondLst>
                                  <p:childTnLst>
                                    <p:set>
                                      <p:cBhvr>
                                        <p:cTn id="268" dur="1" fill="hold">
                                          <p:stCondLst>
                                            <p:cond delay="0"/>
                                          </p:stCondLst>
                                        </p:cTn>
                                        <p:tgtEl>
                                          <p:spTgt spid="143"/>
                                        </p:tgtEl>
                                        <p:attrNameLst>
                                          <p:attrName>style.visibility</p:attrName>
                                        </p:attrNameLst>
                                      </p:cBhvr>
                                      <p:to>
                                        <p:strVal val="hidden"/>
                                      </p:to>
                                    </p:set>
                                  </p:childTnLst>
                                </p:cTn>
                              </p:par>
                              <p:par>
                                <p:cTn id="269" presetID="10" presetClass="exit" presetSubtype="0" fill="hold" nodeType="withEffect">
                                  <p:stCondLst>
                                    <p:cond delay="0"/>
                                  </p:stCondLst>
                                  <p:childTnLst>
                                    <p:animEffect transition="out" filter="fade">
                                      <p:cBhvr>
                                        <p:cTn id="270" dur="500"/>
                                        <p:tgtEl>
                                          <p:spTgt spid="144"/>
                                        </p:tgtEl>
                                      </p:cBhvr>
                                    </p:animEffect>
                                    <p:set>
                                      <p:cBhvr>
                                        <p:cTn id="271" dur="1" fill="hold">
                                          <p:stCondLst>
                                            <p:cond delay="499"/>
                                          </p:stCondLst>
                                        </p:cTn>
                                        <p:tgtEl>
                                          <p:spTgt spid="144"/>
                                        </p:tgtEl>
                                        <p:attrNameLst>
                                          <p:attrName>style.visibility</p:attrName>
                                        </p:attrNameLst>
                                      </p:cBhvr>
                                      <p:to>
                                        <p:strVal val="hidden"/>
                                      </p:to>
                                    </p:set>
                                  </p:childTnLst>
                                </p:cTn>
                              </p:par>
                              <p:par>
                                <p:cTn id="272" presetID="1" presetClass="exit" presetSubtype="0" fill="hold" grpId="1" nodeType="withEffect">
                                  <p:stCondLst>
                                    <p:cond delay="0"/>
                                  </p:stCondLst>
                                  <p:childTnLst>
                                    <p:set>
                                      <p:cBhvr>
                                        <p:cTn id="273" dur="1" fill="hold">
                                          <p:stCondLst>
                                            <p:cond delay="0"/>
                                          </p:stCondLst>
                                        </p:cTn>
                                        <p:tgtEl>
                                          <p:spTgt spid="132"/>
                                        </p:tgtEl>
                                        <p:attrNameLst>
                                          <p:attrName>style.visibility</p:attrName>
                                        </p:attrNameLst>
                                      </p:cBhvr>
                                      <p:to>
                                        <p:strVal val="hidden"/>
                                      </p:to>
                                    </p:set>
                                  </p:childTnLst>
                                </p:cTn>
                              </p:par>
                            </p:childTnLst>
                          </p:cTn>
                        </p:par>
                      </p:childTnLst>
                    </p:cTn>
                  </p:par>
                  <p:par>
                    <p:cTn id="274" fill="hold">
                      <p:stCondLst>
                        <p:cond delay="indefinite"/>
                      </p:stCondLst>
                      <p:childTnLst>
                        <p:par>
                          <p:cTn id="275" fill="hold">
                            <p:stCondLst>
                              <p:cond delay="0"/>
                            </p:stCondLst>
                            <p:childTnLst>
                              <p:par>
                                <p:cTn id="276" presetID="1" presetClass="entr" presetSubtype="0" fill="hold" grpId="0" nodeType="clickEffect">
                                  <p:stCondLst>
                                    <p:cond delay="0"/>
                                  </p:stCondLst>
                                  <p:childTnLst>
                                    <p:set>
                                      <p:cBhvr>
                                        <p:cTn id="277" dur="1" fill="hold">
                                          <p:stCondLst>
                                            <p:cond delay="0"/>
                                          </p:stCondLst>
                                        </p:cTn>
                                        <p:tgtEl>
                                          <p:spTgt spid="210"/>
                                        </p:tgtEl>
                                        <p:attrNameLst>
                                          <p:attrName>style.visibility</p:attrName>
                                        </p:attrNameLst>
                                      </p:cBhvr>
                                      <p:to>
                                        <p:strVal val="visible"/>
                                      </p:to>
                                    </p:set>
                                  </p:childTnLst>
                                </p:cTn>
                              </p:par>
                            </p:childTnLst>
                          </p:cTn>
                        </p:par>
                      </p:childTnLst>
                    </p:cTn>
                  </p:par>
                  <p:par>
                    <p:cTn id="278" fill="hold">
                      <p:stCondLst>
                        <p:cond delay="indefinite"/>
                      </p:stCondLst>
                      <p:childTnLst>
                        <p:par>
                          <p:cTn id="279" fill="hold">
                            <p:stCondLst>
                              <p:cond delay="0"/>
                            </p:stCondLst>
                            <p:childTnLst>
                              <p:par>
                                <p:cTn id="280" presetID="1" presetClass="entr" presetSubtype="0" fill="hold" grpId="0" nodeType="clickEffect">
                                  <p:stCondLst>
                                    <p:cond delay="0"/>
                                  </p:stCondLst>
                                  <p:childTnLst>
                                    <p:set>
                                      <p:cBhvr>
                                        <p:cTn id="281" dur="1" fill="hold">
                                          <p:stCondLst>
                                            <p:cond delay="0"/>
                                          </p:stCondLst>
                                        </p:cTn>
                                        <p:tgtEl>
                                          <p:spTgt spid="178"/>
                                        </p:tgtEl>
                                        <p:attrNameLst>
                                          <p:attrName>style.visibility</p:attrName>
                                        </p:attrNameLst>
                                      </p:cBhvr>
                                      <p:to>
                                        <p:strVal val="visible"/>
                                      </p:to>
                                    </p:set>
                                  </p:childTnLst>
                                </p:cTn>
                              </p:par>
                            </p:childTnLst>
                          </p:cTn>
                        </p:par>
                      </p:childTnLst>
                    </p:cTn>
                  </p:par>
                  <p:par>
                    <p:cTn id="282" fill="hold">
                      <p:stCondLst>
                        <p:cond delay="indefinite"/>
                      </p:stCondLst>
                      <p:childTnLst>
                        <p:par>
                          <p:cTn id="283" fill="hold">
                            <p:stCondLst>
                              <p:cond delay="0"/>
                            </p:stCondLst>
                            <p:childTnLst>
                              <p:par>
                                <p:cTn id="284" presetID="1" presetClass="entr" presetSubtype="0" fill="hold" grpId="0" nodeType="clickEffect">
                                  <p:stCondLst>
                                    <p:cond delay="0"/>
                                  </p:stCondLst>
                                  <p:childTnLst>
                                    <p:set>
                                      <p:cBhvr>
                                        <p:cTn id="285" dur="1" fill="hold">
                                          <p:stCondLst>
                                            <p:cond delay="0"/>
                                          </p:stCondLst>
                                        </p:cTn>
                                        <p:tgtEl>
                                          <p:spTgt spid="177"/>
                                        </p:tgtEl>
                                        <p:attrNameLst>
                                          <p:attrName>style.visibility</p:attrName>
                                        </p:attrNameLst>
                                      </p:cBhvr>
                                      <p:to>
                                        <p:strVal val="visible"/>
                                      </p:to>
                                    </p:set>
                                  </p:childTnLst>
                                </p:cTn>
                              </p:par>
                            </p:childTnLst>
                          </p:cTn>
                        </p:par>
                      </p:childTnLst>
                    </p:cTn>
                  </p:par>
                  <p:par>
                    <p:cTn id="286" fill="hold">
                      <p:stCondLst>
                        <p:cond delay="indefinite"/>
                      </p:stCondLst>
                      <p:childTnLst>
                        <p:par>
                          <p:cTn id="287" fill="hold">
                            <p:stCondLst>
                              <p:cond delay="0"/>
                            </p:stCondLst>
                            <p:childTnLst>
                              <p:par>
                                <p:cTn id="288" presetID="1" presetClass="entr" presetSubtype="0" fill="hold" grpId="0" nodeType="clickEffect">
                                  <p:stCondLst>
                                    <p:cond delay="0"/>
                                  </p:stCondLst>
                                  <p:childTnLst>
                                    <p:set>
                                      <p:cBhvr>
                                        <p:cTn id="289" dur="1" fill="hold">
                                          <p:stCondLst>
                                            <p:cond delay="0"/>
                                          </p:stCondLst>
                                        </p:cTn>
                                        <p:tgtEl>
                                          <p:spTgt spid="179"/>
                                        </p:tgtEl>
                                        <p:attrNameLst>
                                          <p:attrName>style.visibility</p:attrName>
                                        </p:attrNameLst>
                                      </p:cBhvr>
                                      <p:to>
                                        <p:strVal val="visible"/>
                                      </p:to>
                                    </p:set>
                                  </p:childTnLst>
                                </p:cTn>
                              </p:par>
                            </p:childTnLst>
                          </p:cTn>
                        </p:par>
                      </p:childTnLst>
                    </p:cTn>
                  </p:par>
                  <p:par>
                    <p:cTn id="290" fill="hold">
                      <p:stCondLst>
                        <p:cond delay="indefinite"/>
                      </p:stCondLst>
                      <p:childTnLst>
                        <p:par>
                          <p:cTn id="291" fill="hold">
                            <p:stCondLst>
                              <p:cond delay="0"/>
                            </p:stCondLst>
                            <p:childTnLst>
                              <p:par>
                                <p:cTn id="292" presetID="10" presetClass="entr" presetSubtype="0" fill="hold" nodeType="clickEffect">
                                  <p:stCondLst>
                                    <p:cond delay="0"/>
                                  </p:stCondLst>
                                  <p:childTnLst>
                                    <p:set>
                                      <p:cBhvr>
                                        <p:cTn id="293" dur="1" fill="hold">
                                          <p:stCondLst>
                                            <p:cond delay="0"/>
                                          </p:stCondLst>
                                        </p:cTn>
                                        <p:tgtEl>
                                          <p:spTgt spid="181"/>
                                        </p:tgtEl>
                                        <p:attrNameLst>
                                          <p:attrName>style.visibility</p:attrName>
                                        </p:attrNameLst>
                                      </p:cBhvr>
                                      <p:to>
                                        <p:strVal val="visible"/>
                                      </p:to>
                                    </p:set>
                                    <p:animEffect transition="in" filter="fade">
                                      <p:cBhvr>
                                        <p:cTn id="294" dur="500"/>
                                        <p:tgtEl>
                                          <p:spTgt spid="181"/>
                                        </p:tgtEl>
                                      </p:cBhvr>
                                    </p:animEffect>
                                  </p:childTnLst>
                                </p:cTn>
                              </p:par>
                            </p:childTnLst>
                          </p:cTn>
                        </p:par>
                      </p:childTnLst>
                    </p:cTn>
                  </p:par>
                  <p:par>
                    <p:cTn id="295" fill="hold">
                      <p:stCondLst>
                        <p:cond delay="indefinite"/>
                      </p:stCondLst>
                      <p:childTnLst>
                        <p:par>
                          <p:cTn id="296" fill="hold">
                            <p:stCondLst>
                              <p:cond delay="0"/>
                            </p:stCondLst>
                            <p:childTnLst>
                              <p:par>
                                <p:cTn id="297" presetID="1" presetClass="entr" presetSubtype="0" fill="hold" grpId="0" nodeType="clickEffect">
                                  <p:stCondLst>
                                    <p:cond delay="0"/>
                                  </p:stCondLst>
                                  <p:childTnLst>
                                    <p:set>
                                      <p:cBhvr>
                                        <p:cTn id="298" dur="1" fill="hold">
                                          <p:stCondLst>
                                            <p:cond delay="0"/>
                                          </p:stCondLst>
                                        </p:cTn>
                                        <p:tgtEl>
                                          <p:spTgt spid="180"/>
                                        </p:tgtEl>
                                        <p:attrNameLst>
                                          <p:attrName>style.visibility</p:attrName>
                                        </p:attrNameLst>
                                      </p:cBhvr>
                                      <p:to>
                                        <p:strVal val="visible"/>
                                      </p:to>
                                    </p:set>
                                  </p:childTnLst>
                                </p:cTn>
                              </p:par>
                            </p:childTnLst>
                          </p:cTn>
                        </p:par>
                      </p:childTnLst>
                    </p:cTn>
                  </p:par>
                  <p:par>
                    <p:cTn id="299" fill="hold">
                      <p:stCondLst>
                        <p:cond delay="indefinite"/>
                      </p:stCondLst>
                      <p:childTnLst>
                        <p:par>
                          <p:cTn id="300" fill="hold">
                            <p:stCondLst>
                              <p:cond delay="0"/>
                            </p:stCondLst>
                            <p:childTnLst>
                              <p:par>
                                <p:cTn id="301" presetID="22" presetClass="entr" presetSubtype="8" fill="hold" grpId="0" nodeType="clickEffect">
                                  <p:stCondLst>
                                    <p:cond delay="0"/>
                                  </p:stCondLst>
                                  <p:childTnLst>
                                    <p:set>
                                      <p:cBhvr>
                                        <p:cTn id="302" dur="1" fill="hold">
                                          <p:stCondLst>
                                            <p:cond delay="0"/>
                                          </p:stCondLst>
                                        </p:cTn>
                                        <p:tgtEl>
                                          <p:spTgt spid="187"/>
                                        </p:tgtEl>
                                        <p:attrNameLst>
                                          <p:attrName>style.visibility</p:attrName>
                                        </p:attrNameLst>
                                      </p:cBhvr>
                                      <p:to>
                                        <p:strVal val="visible"/>
                                      </p:to>
                                    </p:set>
                                    <p:animEffect transition="in" filter="wipe(left)">
                                      <p:cBhvr>
                                        <p:cTn id="303" dur="500"/>
                                        <p:tgtEl>
                                          <p:spTgt spid="187"/>
                                        </p:tgtEl>
                                      </p:cBhvr>
                                    </p:animEffect>
                                  </p:childTnLst>
                                </p:cTn>
                              </p:par>
                            </p:childTnLst>
                          </p:cTn>
                        </p:par>
                      </p:childTnLst>
                    </p:cTn>
                  </p:par>
                  <p:par>
                    <p:cTn id="304" fill="hold">
                      <p:stCondLst>
                        <p:cond delay="indefinite"/>
                      </p:stCondLst>
                      <p:childTnLst>
                        <p:par>
                          <p:cTn id="305" fill="hold">
                            <p:stCondLst>
                              <p:cond delay="0"/>
                            </p:stCondLst>
                            <p:childTnLst>
                              <p:par>
                                <p:cTn id="306" presetID="1" presetClass="exit" presetSubtype="0" fill="hold" nodeType="clickEffect">
                                  <p:stCondLst>
                                    <p:cond delay="0"/>
                                  </p:stCondLst>
                                  <p:childTnLst>
                                    <p:set>
                                      <p:cBhvr>
                                        <p:cTn id="307" dur="1" fill="hold">
                                          <p:stCondLst>
                                            <p:cond delay="0"/>
                                          </p:stCondLst>
                                        </p:cTn>
                                        <p:tgtEl>
                                          <p:spTgt spid="181"/>
                                        </p:tgtEl>
                                        <p:attrNameLst>
                                          <p:attrName>style.visibility</p:attrName>
                                        </p:attrNameLst>
                                      </p:cBhvr>
                                      <p:to>
                                        <p:strVal val="hidden"/>
                                      </p:to>
                                    </p:set>
                                  </p:childTnLst>
                                </p:cTn>
                              </p:par>
                            </p:childTnLst>
                          </p:cTn>
                        </p:par>
                      </p:childTnLst>
                    </p:cTn>
                  </p:par>
                  <p:par>
                    <p:cTn id="308" fill="hold">
                      <p:stCondLst>
                        <p:cond delay="indefinite"/>
                      </p:stCondLst>
                      <p:childTnLst>
                        <p:par>
                          <p:cTn id="309" fill="hold">
                            <p:stCondLst>
                              <p:cond delay="0"/>
                            </p:stCondLst>
                            <p:childTnLst>
                              <p:par>
                                <p:cTn id="310" presetID="10" presetClass="entr" presetSubtype="0" fill="hold" nodeType="clickEffect">
                                  <p:stCondLst>
                                    <p:cond delay="0"/>
                                  </p:stCondLst>
                                  <p:childTnLst>
                                    <p:set>
                                      <p:cBhvr>
                                        <p:cTn id="311" dur="1" fill="hold">
                                          <p:stCondLst>
                                            <p:cond delay="0"/>
                                          </p:stCondLst>
                                        </p:cTn>
                                        <p:tgtEl>
                                          <p:spTgt spid="184"/>
                                        </p:tgtEl>
                                        <p:attrNameLst>
                                          <p:attrName>style.visibility</p:attrName>
                                        </p:attrNameLst>
                                      </p:cBhvr>
                                      <p:to>
                                        <p:strVal val="visible"/>
                                      </p:to>
                                    </p:set>
                                    <p:animEffect transition="in" filter="fade">
                                      <p:cBhvr>
                                        <p:cTn id="312" dur="500"/>
                                        <p:tgtEl>
                                          <p:spTgt spid="184"/>
                                        </p:tgtEl>
                                      </p:cBhvr>
                                    </p:animEffect>
                                  </p:childTnLst>
                                </p:cTn>
                              </p:par>
                            </p:childTnLst>
                          </p:cTn>
                        </p:par>
                      </p:childTnLst>
                    </p:cTn>
                  </p:par>
                  <p:par>
                    <p:cTn id="313" fill="hold">
                      <p:stCondLst>
                        <p:cond delay="indefinite"/>
                      </p:stCondLst>
                      <p:childTnLst>
                        <p:par>
                          <p:cTn id="314" fill="hold">
                            <p:stCondLst>
                              <p:cond delay="0"/>
                            </p:stCondLst>
                            <p:childTnLst>
                              <p:par>
                                <p:cTn id="315" presetID="10" presetClass="exit" presetSubtype="0" fill="hold" nodeType="clickEffect">
                                  <p:stCondLst>
                                    <p:cond delay="0"/>
                                  </p:stCondLst>
                                  <p:childTnLst>
                                    <p:animEffect transition="out" filter="fade">
                                      <p:cBhvr>
                                        <p:cTn id="316" dur="500"/>
                                        <p:tgtEl>
                                          <p:spTgt spid="184"/>
                                        </p:tgtEl>
                                      </p:cBhvr>
                                    </p:animEffect>
                                    <p:set>
                                      <p:cBhvr>
                                        <p:cTn id="317" dur="1" fill="hold">
                                          <p:stCondLst>
                                            <p:cond delay="499"/>
                                          </p:stCondLst>
                                        </p:cTn>
                                        <p:tgtEl>
                                          <p:spTgt spid="184"/>
                                        </p:tgtEl>
                                        <p:attrNameLst>
                                          <p:attrName>style.visibility</p:attrName>
                                        </p:attrNameLst>
                                      </p:cBhvr>
                                      <p:to>
                                        <p:strVal val="hidden"/>
                                      </p:to>
                                    </p:set>
                                  </p:childTnLst>
                                </p:cTn>
                              </p:par>
                            </p:childTnLst>
                          </p:cTn>
                        </p:par>
                      </p:childTnLst>
                    </p:cTn>
                  </p:par>
                  <p:par>
                    <p:cTn id="318" fill="hold">
                      <p:stCondLst>
                        <p:cond delay="indefinite"/>
                      </p:stCondLst>
                      <p:childTnLst>
                        <p:par>
                          <p:cTn id="319" fill="hold">
                            <p:stCondLst>
                              <p:cond delay="0"/>
                            </p:stCondLst>
                            <p:childTnLst>
                              <p:par>
                                <p:cTn id="320" presetID="10" presetClass="entr" presetSubtype="0" fill="hold" nodeType="clickEffect">
                                  <p:stCondLst>
                                    <p:cond delay="0"/>
                                  </p:stCondLst>
                                  <p:childTnLst>
                                    <p:set>
                                      <p:cBhvr>
                                        <p:cTn id="321" dur="1" fill="hold">
                                          <p:stCondLst>
                                            <p:cond delay="0"/>
                                          </p:stCondLst>
                                        </p:cTn>
                                        <p:tgtEl>
                                          <p:spTgt spid="188"/>
                                        </p:tgtEl>
                                        <p:attrNameLst>
                                          <p:attrName>style.visibility</p:attrName>
                                        </p:attrNameLst>
                                      </p:cBhvr>
                                      <p:to>
                                        <p:strVal val="visible"/>
                                      </p:to>
                                    </p:set>
                                    <p:animEffect transition="in" filter="fade">
                                      <p:cBhvr>
                                        <p:cTn id="322" dur="500"/>
                                        <p:tgtEl>
                                          <p:spTgt spid="188"/>
                                        </p:tgtEl>
                                      </p:cBhvr>
                                    </p:animEffect>
                                  </p:childTnLst>
                                </p:cTn>
                              </p:par>
                            </p:childTnLst>
                          </p:cTn>
                        </p:par>
                      </p:childTnLst>
                    </p:cTn>
                  </p:par>
                  <p:par>
                    <p:cTn id="323" fill="hold">
                      <p:stCondLst>
                        <p:cond delay="indefinite"/>
                      </p:stCondLst>
                      <p:childTnLst>
                        <p:par>
                          <p:cTn id="324" fill="hold">
                            <p:stCondLst>
                              <p:cond delay="0"/>
                            </p:stCondLst>
                            <p:childTnLst>
                              <p:par>
                                <p:cTn id="325" presetID="1" presetClass="entr" presetSubtype="0" fill="hold" grpId="0" nodeType="clickEffect">
                                  <p:stCondLst>
                                    <p:cond delay="0"/>
                                  </p:stCondLst>
                                  <p:childTnLst>
                                    <p:set>
                                      <p:cBhvr>
                                        <p:cTn id="326" dur="1" fill="hold">
                                          <p:stCondLst>
                                            <p:cond delay="0"/>
                                          </p:stCondLst>
                                        </p:cTn>
                                        <p:tgtEl>
                                          <p:spTgt spid="193"/>
                                        </p:tgtEl>
                                        <p:attrNameLst>
                                          <p:attrName>style.visibility</p:attrName>
                                        </p:attrNameLst>
                                      </p:cBhvr>
                                      <p:to>
                                        <p:strVal val="visible"/>
                                      </p:to>
                                    </p:set>
                                  </p:childTnLst>
                                </p:cTn>
                              </p:par>
                            </p:childTnLst>
                          </p:cTn>
                        </p:par>
                      </p:childTnLst>
                    </p:cTn>
                  </p:par>
                  <p:par>
                    <p:cTn id="327" fill="hold">
                      <p:stCondLst>
                        <p:cond delay="indefinite"/>
                      </p:stCondLst>
                      <p:childTnLst>
                        <p:par>
                          <p:cTn id="328" fill="hold">
                            <p:stCondLst>
                              <p:cond delay="0"/>
                            </p:stCondLst>
                            <p:childTnLst>
                              <p:par>
                                <p:cTn id="329" presetID="1" presetClass="entr" presetSubtype="0" fill="hold" grpId="0" nodeType="clickEffect">
                                  <p:stCondLst>
                                    <p:cond delay="0"/>
                                  </p:stCondLst>
                                  <p:childTnLst>
                                    <p:set>
                                      <p:cBhvr>
                                        <p:cTn id="330" dur="1" fill="hold">
                                          <p:stCondLst>
                                            <p:cond delay="0"/>
                                          </p:stCondLst>
                                        </p:cTn>
                                        <p:tgtEl>
                                          <p:spTgt spid="194"/>
                                        </p:tgtEl>
                                        <p:attrNameLst>
                                          <p:attrName>style.visibility</p:attrName>
                                        </p:attrNameLst>
                                      </p:cBhvr>
                                      <p:to>
                                        <p:strVal val="visible"/>
                                      </p:to>
                                    </p:set>
                                  </p:childTnLst>
                                </p:cTn>
                              </p:par>
                            </p:childTnLst>
                          </p:cTn>
                        </p:par>
                      </p:childTnLst>
                    </p:cTn>
                  </p:par>
                  <p:par>
                    <p:cTn id="331" fill="hold">
                      <p:stCondLst>
                        <p:cond delay="indefinite"/>
                      </p:stCondLst>
                      <p:childTnLst>
                        <p:par>
                          <p:cTn id="332" fill="hold">
                            <p:stCondLst>
                              <p:cond delay="0"/>
                            </p:stCondLst>
                            <p:childTnLst>
                              <p:par>
                                <p:cTn id="333" presetID="1" presetClass="entr" presetSubtype="0" fill="hold" grpId="0" nodeType="clickEffect">
                                  <p:stCondLst>
                                    <p:cond delay="0"/>
                                  </p:stCondLst>
                                  <p:childTnLst>
                                    <p:set>
                                      <p:cBhvr>
                                        <p:cTn id="334" dur="1" fill="hold">
                                          <p:stCondLst>
                                            <p:cond delay="0"/>
                                          </p:stCondLst>
                                        </p:cTn>
                                        <p:tgtEl>
                                          <p:spTgt spid="195"/>
                                        </p:tgtEl>
                                        <p:attrNameLst>
                                          <p:attrName>style.visibility</p:attrName>
                                        </p:attrNameLst>
                                      </p:cBhvr>
                                      <p:to>
                                        <p:strVal val="visible"/>
                                      </p:to>
                                    </p:set>
                                  </p:childTnLst>
                                </p:cTn>
                              </p:par>
                            </p:childTnLst>
                          </p:cTn>
                        </p:par>
                      </p:childTnLst>
                    </p:cTn>
                  </p:par>
                  <p:par>
                    <p:cTn id="335" fill="hold">
                      <p:stCondLst>
                        <p:cond delay="indefinite"/>
                      </p:stCondLst>
                      <p:childTnLst>
                        <p:par>
                          <p:cTn id="336" fill="hold">
                            <p:stCondLst>
                              <p:cond delay="0"/>
                            </p:stCondLst>
                            <p:childTnLst>
                              <p:par>
                                <p:cTn id="337" presetID="1" presetClass="entr" presetSubtype="0" fill="hold" grpId="0" nodeType="clickEffect">
                                  <p:stCondLst>
                                    <p:cond delay="0"/>
                                  </p:stCondLst>
                                  <p:childTnLst>
                                    <p:set>
                                      <p:cBhvr>
                                        <p:cTn id="338" dur="1" fill="hold">
                                          <p:stCondLst>
                                            <p:cond delay="0"/>
                                          </p:stCondLst>
                                        </p:cTn>
                                        <p:tgtEl>
                                          <p:spTgt spid="197"/>
                                        </p:tgtEl>
                                        <p:attrNameLst>
                                          <p:attrName>style.visibility</p:attrName>
                                        </p:attrNameLst>
                                      </p:cBhvr>
                                      <p:to>
                                        <p:strVal val="visible"/>
                                      </p:to>
                                    </p:set>
                                  </p:childTnLst>
                                </p:cTn>
                              </p:par>
                            </p:childTnLst>
                          </p:cTn>
                        </p:par>
                      </p:childTnLst>
                    </p:cTn>
                  </p:par>
                  <p:par>
                    <p:cTn id="339" fill="hold">
                      <p:stCondLst>
                        <p:cond delay="indefinite"/>
                      </p:stCondLst>
                      <p:childTnLst>
                        <p:par>
                          <p:cTn id="340" fill="hold">
                            <p:stCondLst>
                              <p:cond delay="0"/>
                            </p:stCondLst>
                            <p:childTnLst>
                              <p:par>
                                <p:cTn id="341" presetID="1" presetClass="entr" presetSubtype="0" fill="hold" nodeType="clickEffect">
                                  <p:stCondLst>
                                    <p:cond delay="0"/>
                                  </p:stCondLst>
                                  <p:childTnLst>
                                    <p:set>
                                      <p:cBhvr>
                                        <p:cTn id="342" dur="1" fill="hold">
                                          <p:stCondLst>
                                            <p:cond delay="0"/>
                                          </p:stCondLst>
                                        </p:cTn>
                                        <p:tgtEl>
                                          <p:spTgt spid="198"/>
                                        </p:tgtEl>
                                        <p:attrNameLst>
                                          <p:attrName>style.visibility</p:attrName>
                                        </p:attrNameLst>
                                      </p:cBhvr>
                                      <p:to>
                                        <p:strVal val="visible"/>
                                      </p:to>
                                    </p:set>
                                  </p:childTnLst>
                                </p:cTn>
                              </p:par>
                            </p:childTnLst>
                          </p:cTn>
                        </p:par>
                      </p:childTnLst>
                    </p:cTn>
                  </p:par>
                  <p:par>
                    <p:cTn id="343" fill="hold">
                      <p:stCondLst>
                        <p:cond delay="indefinite"/>
                      </p:stCondLst>
                      <p:childTnLst>
                        <p:par>
                          <p:cTn id="344" fill="hold">
                            <p:stCondLst>
                              <p:cond delay="0"/>
                            </p:stCondLst>
                            <p:childTnLst>
                              <p:par>
                                <p:cTn id="345" presetID="1" presetClass="entr" presetSubtype="0" fill="hold" grpId="0" nodeType="clickEffect">
                                  <p:stCondLst>
                                    <p:cond delay="0"/>
                                  </p:stCondLst>
                                  <p:childTnLst>
                                    <p:set>
                                      <p:cBhvr>
                                        <p:cTn id="346" dur="1" fill="hold">
                                          <p:stCondLst>
                                            <p:cond delay="0"/>
                                          </p:stCondLst>
                                        </p:cTn>
                                        <p:tgtEl>
                                          <p:spTgt spid="196"/>
                                        </p:tgtEl>
                                        <p:attrNameLst>
                                          <p:attrName>style.visibility</p:attrName>
                                        </p:attrNameLst>
                                      </p:cBhvr>
                                      <p:to>
                                        <p:strVal val="visible"/>
                                      </p:to>
                                    </p:set>
                                  </p:childTnLst>
                                </p:cTn>
                              </p:par>
                            </p:childTnLst>
                          </p:cTn>
                        </p:par>
                      </p:childTnLst>
                    </p:cTn>
                  </p:par>
                  <p:par>
                    <p:cTn id="347" fill="hold">
                      <p:stCondLst>
                        <p:cond delay="indefinite"/>
                      </p:stCondLst>
                      <p:childTnLst>
                        <p:par>
                          <p:cTn id="348" fill="hold">
                            <p:stCondLst>
                              <p:cond delay="0"/>
                            </p:stCondLst>
                            <p:childTnLst>
                              <p:par>
                                <p:cTn id="349" presetID="1" presetClass="exit" presetSubtype="0" fill="hold" grpId="1" nodeType="clickEffect">
                                  <p:stCondLst>
                                    <p:cond delay="0"/>
                                  </p:stCondLst>
                                  <p:childTnLst>
                                    <p:set>
                                      <p:cBhvr>
                                        <p:cTn id="350" dur="1" fill="hold">
                                          <p:stCondLst>
                                            <p:cond delay="0"/>
                                          </p:stCondLst>
                                        </p:cTn>
                                        <p:tgtEl>
                                          <p:spTgt spid="187"/>
                                        </p:tgtEl>
                                        <p:attrNameLst>
                                          <p:attrName>style.visibility</p:attrName>
                                        </p:attrNameLst>
                                      </p:cBhvr>
                                      <p:to>
                                        <p:strVal val="hidden"/>
                                      </p:to>
                                    </p:set>
                                  </p:childTnLst>
                                </p:cTn>
                              </p:par>
                              <p:par>
                                <p:cTn id="351" presetID="1" presetClass="exit" presetSubtype="0" fill="hold" grpId="1" nodeType="withEffect">
                                  <p:stCondLst>
                                    <p:cond delay="0"/>
                                  </p:stCondLst>
                                  <p:childTnLst>
                                    <p:set>
                                      <p:cBhvr>
                                        <p:cTn id="352" dur="1" fill="hold">
                                          <p:stCondLst>
                                            <p:cond delay="0"/>
                                          </p:stCondLst>
                                        </p:cTn>
                                        <p:tgtEl>
                                          <p:spTgt spid="180"/>
                                        </p:tgtEl>
                                        <p:attrNameLst>
                                          <p:attrName>style.visibility</p:attrName>
                                        </p:attrNameLst>
                                      </p:cBhvr>
                                      <p:to>
                                        <p:strVal val="hidden"/>
                                      </p:to>
                                    </p:set>
                                  </p:childTnLst>
                                </p:cTn>
                              </p:par>
                              <p:par>
                                <p:cTn id="353" presetID="10" presetClass="exit" presetSubtype="0" fill="hold" nodeType="withEffect">
                                  <p:stCondLst>
                                    <p:cond delay="0"/>
                                  </p:stCondLst>
                                  <p:childTnLst>
                                    <p:animEffect transition="out" filter="fade">
                                      <p:cBhvr>
                                        <p:cTn id="354" dur="500"/>
                                        <p:tgtEl>
                                          <p:spTgt spid="188"/>
                                        </p:tgtEl>
                                      </p:cBhvr>
                                    </p:animEffect>
                                    <p:set>
                                      <p:cBhvr>
                                        <p:cTn id="355" dur="1" fill="hold">
                                          <p:stCondLst>
                                            <p:cond delay="499"/>
                                          </p:stCondLst>
                                        </p:cTn>
                                        <p:tgtEl>
                                          <p:spTgt spid="188"/>
                                        </p:tgtEl>
                                        <p:attrNameLst>
                                          <p:attrName>style.visibility</p:attrName>
                                        </p:attrNameLst>
                                      </p:cBhvr>
                                      <p:to>
                                        <p:strVal val="hidden"/>
                                      </p:to>
                                    </p:set>
                                  </p:childTnLst>
                                </p:cTn>
                              </p:par>
                            </p:childTnLst>
                          </p:cTn>
                        </p:par>
                      </p:childTnLst>
                    </p:cTn>
                  </p:par>
                  <p:par>
                    <p:cTn id="356" fill="hold">
                      <p:stCondLst>
                        <p:cond delay="indefinite"/>
                      </p:stCondLst>
                      <p:childTnLst>
                        <p:par>
                          <p:cTn id="357" fill="hold">
                            <p:stCondLst>
                              <p:cond delay="0"/>
                            </p:stCondLst>
                            <p:childTnLst>
                              <p:par>
                                <p:cTn id="358" presetID="22" presetClass="entr" presetSubtype="2" fill="hold" nodeType="clickEffect">
                                  <p:stCondLst>
                                    <p:cond delay="0"/>
                                  </p:stCondLst>
                                  <p:childTnLst>
                                    <p:set>
                                      <p:cBhvr>
                                        <p:cTn id="359" dur="1" fill="hold">
                                          <p:stCondLst>
                                            <p:cond delay="0"/>
                                          </p:stCondLst>
                                        </p:cTn>
                                        <p:tgtEl>
                                          <p:spTgt spid="200"/>
                                        </p:tgtEl>
                                        <p:attrNameLst>
                                          <p:attrName>style.visibility</p:attrName>
                                        </p:attrNameLst>
                                      </p:cBhvr>
                                      <p:to>
                                        <p:strVal val="visible"/>
                                      </p:to>
                                    </p:set>
                                    <p:animEffect transition="in" filter="wipe(right)">
                                      <p:cBhvr>
                                        <p:cTn id="360" dur="500"/>
                                        <p:tgtEl>
                                          <p:spTgt spid="200"/>
                                        </p:tgtEl>
                                      </p:cBhvr>
                                    </p:animEffect>
                                  </p:childTnLst>
                                </p:cTn>
                              </p:par>
                            </p:childTnLst>
                          </p:cTn>
                        </p:par>
                      </p:childTnLst>
                    </p:cTn>
                  </p:par>
                  <p:par>
                    <p:cTn id="361" fill="hold">
                      <p:stCondLst>
                        <p:cond delay="indefinite"/>
                      </p:stCondLst>
                      <p:childTnLst>
                        <p:par>
                          <p:cTn id="362" fill="hold">
                            <p:stCondLst>
                              <p:cond delay="0"/>
                            </p:stCondLst>
                            <p:childTnLst>
                              <p:par>
                                <p:cTn id="363" presetID="1" presetClass="entr" presetSubtype="0" fill="hold" grpId="0" nodeType="clickEffect">
                                  <p:stCondLst>
                                    <p:cond delay="0"/>
                                  </p:stCondLst>
                                  <p:childTnLst>
                                    <p:set>
                                      <p:cBhvr>
                                        <p:cTn id="364" dur="1" fill="hold">
                                          <p:stCondLst>
                                            <p:cond delay="0"/>
                                          </p:stCondLst>
                                        </p:cTn>
                                        <p:tgtEl>
                                          <p:spTgt spid="202"/>
                                        </p:tgtEl>
                                        <p:attrNameLst>
                                          <p:attrName>style.visibility</p:attrName>
                                        </p:attrNameLst>
                                      </p:cBhvr>
                                      <p:to>
                                        <p:strVal val="visible"/>
                                      </p:to>
                                    </p:set>
                                  </p:childTnLst>
                                </p:cTn>
                              </p:par>
                            </p:childTnLst>
                          </p:cTn>
                        </p:par>
                      </p:childTnLst>
                    </p:cTn>
                  </p:par>
                  <p:par>
                    <p:cTn id="365" fill="hold">
                      <p:stCondLst>
                        <p:cond delay="indefinite"/>
                      </p:stCondLst>
                      <p:childTnLst>
                        <p:par>
                          <p:cTn id="366" fill="hold">
                            <p:stCondLst>
                              <p:cond delay="0"/>
                            </p:stCondLst>
                            <p:childTnLst>
                              <p:par>
                                <p:cTn id="367" presetID="22" presetClass="entr" presetSubtype="8" fill="hold" grpId="0" nodeType="clickEffect">
                                  <p:stCondLst>
                                    <p:cond delay="0"/>
                                  </p:stCondLst>
                                  <p:childTnLst>
                                    <p:set>
                                      <p:cBhvr>
                                        <p:cTn id="368" dur="1" fill="hold">
                                          <p:stCondLst>
                                            <p:cond delay="0"/>
                                          </p:stCondLst>
                                        </p:cTn>
                                        <p:tgtEl>
                                          <p:spTgt spid="203"/>
                                        </p:tgtEl>
                                        <p:attrNameLst>
                                          <p:attrName>style.visibility</p:attrName>
                                        </p:attrNameLst>
                                      </p:cBhvr>
                                      <p:to>
                                        <p:strVal val="visible"/>
                                      </p:to>
                                    </p:set>
                                    <p:animEffect transition="in" filter="wipe(left)">
                                      <p:cBhvr>
                                        <p:cTn id="369" dur="500"/>
                                        <p:tgtEl>
                                          <p:spTgt spid="203"/>
                                        </p:tgtEl>
                                      </p:cBhvr>
                                    </p:animEffect>
                                  </p:childTnLst>
                                </p:cTn>
                              </p:par>
                            </p:childTnLst>
                          </p:cTn>
                        </p:par>
                      </p:childTnLst>
                    </p:cTn>
                  </p:par>
                  <p:par>
                    <p:cTn id="370" fill="hold">
                      <p:stCondLst>
                        <p:cond delay="indefinite"/>
                      </p:stCondLst>
                      <p:childTnLst>
                        <p:par>
                          <p:cTn id="371" fill="hold">
                            <p:stCondLst>
                              <p:cond delay="0"/>
                            </p:stCondLst>
                            <p:childTnLst>
                              <p:par>
                                <p:cTn id="372" presetID="1" presetClass="exit" presetSubtype="0" fill="hold" grpId="1" nodeType="clickEffect">
                                  <p:stCondLst>
                                    <p:cond delay="0"/>
                                  </p:stCondLst>
                                  <p:childTnLst>
                                    <p:set>
                                      <p:cBhvr>
                                        <p:cTn id="373" dur="1" fill="hold">
                                          <p:stCondLst>
                                            <p:cond delay="0"/>
                                          </p:stCondLst>
                                        </p:cTn>
                                        <p:tgtEl>
                                          <p:spTgt spid="203"/>
                                        </p:tgtEl>
                                        <p:attrNameLst>
                                          <p:attrName>style.visibility</p:attrName>
                                        </p:attrNameLst>
                                      </p:cBhvr>
                                      <p:to>
                                        <p:strVal val="hidden"/>
                                      </p:to>
                                    </p:set>
                                  </p:childTnLst>
                                </p:cTn>
                              </p:par>
                            </p:childTnLst>
                          </p:cTn>
                        </p:par>
                      </p:childTnLst>
                    </p:cTn>
                  </p:par>
                  <p:par>
                    <p:cTn id="374" fill="hold">
                      <p:stCondLst>
                        <p:cond delay="indefinite"/>
                      </p:stCondLst>
                      <p:childTnLst>
                        <p:par>
                          <p:cTn id="375" fill="hold">
                            <p:stCondLst>
                              <p:cond delay="0"/>
                            </p:stCondLst>
                            <p:childTnLst>
                              <p:par>
                                <p:cTn id="376" presetID="22" presetClass="entr" presetSubtype="2" fill="hold" nodeType="clickEffect">
                                  <p:stCondLst>
                                    <p:cond delay="0"/>
                                  </p:stCondLst>
                                  <p:childTnLst>
                                    <p:set>
                                      <p:cBhvr>
                                        <p:cTn id="377" dur="1" fill="hold">
                                          <p:stCondLst>
                                            <p:cond delay="0"/>
                                          </p:stCondLst>
                                        </p:cTn>
                                        <p:tgtEl>
                                          <p:spTgt spid="199"/>
                                        </p:tgtEl>
                                        <p:attrNameLst>
                                          <p:attrName>style.visibility</p:attrName>
                                        </p:attrNameLst>
                                      </p:cBhvr>
                                      <p:to>
                                        <p:strVal val="visible"/>
                                      </p:to>
                                    </p:set>
                                    <p:animEffect transition="in" filter="wipe(right)">
                                      <p:cBhvr>
                                        <p:cTn id="378" dur="500"/>
                                        <p:tgtEl>
                                          <p:spTgt spid="199"/>
                                        </p:tgtEl>
                                      </p:cBhvr>
                                    </p:animEffect>
                                  </p:childTnLst>
                                </p:cTn>
                              </p:par>
                            </p:childTnLst>
                          </p:cTn>
                        </p:par>
                      </p:childTnLst>
                    </p:cTn>
                  </p:par>
                  <p:par>
                    <p:cTn id="379" fill="hold">
                      <p:stCondLst>
                        <p:cond delay="indefinite"/>
                      </p:stCondLst>
                      <p:childTnLst>
                        <p:par>
                          <p:cTn id="380" fill="hold">
                            <p:stCondLst>
                              <p:cond delay="0"/>
                            </p:stCondLst>
                            <p:childTnLst>
                              <p:par>
                                <p:cTn id="381" presetID="1" presetClass="entr" presetSubtype="0" fill="hold" grpId="0" nodeType="clickEffect">
                                  <p:stCondLst>
                                    <p:cond delay="0"/>
                                  </p:stCondLst>
                                  <p:childTnLst>
                                    <p:set>
                                      <p:cBhvr>
                                        <p:cTn id="382" dur="1" fill="hold">
                                          <p:stCondLst>
                                            <p:cond delay="0"/>
                                          </p:stCondLst>
                                        </p:cTn>
                                        <p:tgtEl>
                                          <p:spTgt spid="201"/>
                                        </p:tgtEl>
                                        <p:attrNameLst>
                                          <p:attrName>style.visibility</p:attrName>
                                        </p:attrNameLst>
                                      </p:cBhvr>
                                      <p:to>
                                        <p:strVal val="visible"/>
                                      </p:to>
                                    </p:set>
                                  </p:childTnLst>
                                </p:cTn>
                              </p:par>
                            </p:childTnLst>
                          </p:cTn>
                        </p:par>
                      </p:childTnLst>
                    </p:cTn>
                  </p:par>
                  <p:par>
                    <p:cTn id="383" fill="hold">
                      <p:stCondLst>
                        <p:cond delay="indefinite"/>
                      </p:stCondLst>
                      <p:childTnLst>
                        <p:par>
                          <p:cTn id="384" fill="hold">
                            <p:stCondLst>
                              <p:cond delay="0"/>
                            </p:stCondLst>
                            <p:childTnLst>
                              <p:par>
                                <p:cTn id="385" presetID="22" presetClass="entr" presetSubtype="8" fill="hold" grpId="0" nodeType="clickEffect">
                                  <p:stCondLst>
                                    <p:cond delay="0"/>
                                  </p:stCondLst>
                                  <p:childTnLst>
                                    <p:set>
                                      <p:cBhvr>
                                        <p:cTn id="386" dur="1" fill="hold">
                                          <p:stCondLst>
                                            <p:cond delay="0"/>
                                          </p:stCondLst>
                                        </p:cTn>
                                        <p:tgtEl>
                                          <p:spTgt spid="204"/>
                                        </p:tgtEl>
                                        <p:attrNameLst>
                                          <p:attrName>style.visibility</p:attrName>
                                        </p:attrNameLst>
                                      </p:cBhvr>
                                      <p:to>
                                        <p:strVal val="visible"/>
                                      </p:to>
                                    </p:set>
                                    <p:animEffect transition="in" filter="wipe(left)">
                                      <p:cBhvr>
                                        <p:cTn id="387" dur="500"/>
                                        <p:tgtEl>
                                          <p:spTgt spid="204"/>
                                        </p:tgtEl>
                                      </p:cBhvr>
                                    </p:animEffect>
                                  </p:childTnLst>
                                </p:cTn>
                              </p:par>
                            </p:childTnLst>
                          </p:cTn>
                        </p:par>
                      </p:childTnLst>
                    </p:cTn>
                  </p:par>
                  <p:par>
                    <p:cTn id="388" fill="hold">
                      <p:stCondLst>
                        <p:cond delay="indefinite"/>
                      </p:stCondLst>
                      <p:childTnLst>
                        <p:par>
                          <p:cTn id="389" fill="hold">
                            <p:stCondLst>
                              <p:cond delay="0"/>
                            </p:stCondLst>
                            <p:childTnLst>
                              <p:par>
                                <p:cTn id="390" presetID="1" presetClass="exit" presetSubtype="0" fill="hold" grpId="1" nodeType="clickEffect">
                                  <p:stCondLst>
                                    <p:cond delay="0"/>
                                  </p:stCondLst>
                                  <p:childTnLst>
                                    <p:set>
                                      <p:cBhvr>
                                        <p:cTn id="391" dur="1" fill="hold">
                                          <p:stCondLst>
                                            <p:cond delay="0"/>
                                          </p:stCondLst>
                                        </p:cTn>
                                        <p:tgtEl>
                                          <p:spTgt spid="204"/>
                                        </p:tgtEl>
                                        <p:attrNameLst>
                                          <p:attrName>style.visibility</p:attrName>
                                        </p:attrNameLst>
                                      </p:cBhvr>
                                      <p:to>
                                        <p:strVal val="hidden"/>
                                      </p:to>
                                    </p:set>
                                  </p:childTnLst>
                                </p:cTn>
                              </p:par>
                            </p:childTnLst>
                          </p:cTn>
                        </p:par>
                      </p:childTnLst>
                    </p:cTn>
                  </p:par>
                  <p:par>
                    <p:cTn id="392" fill="hold">
                      <p:stCondLst>
                        <p:cond delay="indefinite"/>
                      </p:stCondLst>
                      <p:childTnLst>
                        <p:par>
                          <p:cTn id="393" fill="hold">
                            <p:stCondLst>
                              <p:cond delay="0"/>
                            </p:stCondLst>
                            <p:childTnLst>
                              <p:par>
                                <p:cTn id="394" presetID="1" presetClass="entr" presetSubtype="0" fill="hold" grpId="0" nodeType="clickEffect">
                                  <p:stCondLst>
                                    <p:cond delay="0"/>
                                  </p:stCondLst>
                                  <p:childTnLst>
                                    <p:set>
                                      <p:cBhvr>
                                        <p:cTn id="395" dur="1" fill="hold">
                                          <p:stCondLst>
                                            <p:cond delay="0"/>
                                          </p:stCondLst>
                                        </p:cTn>
                                        <p:tgtEl>
                                          <p:spTgt spid="205"/>
                                        </p:tgtEl>
                                        <p:attrNameLst>
                                          <p:attrName>style.visibility</p:attrName>
                                        </p:attrNameLst>
                                      </p:cBhvr>
                                      <p:to>
                                        <p:strVal val="visible"/>
                                      </p:to>
                                    </p:set>
                                  </p:childTnLst>
                                </p:cTn>
                              </p:par>
                            </p:childTnLst>
                          </p:cTn>
                        </p:par>
                      </p:childTnLst>
                    </p:cTn>
                  </p:par>
                  <p:par>
                    <p:cTn id="396" fill="hold">
                      <p:stCondLst>
                        <p:cond delay="indefinite"/>
                      </p:stCondLst>
                      <p:childTnLst>
                        <p:par>
                          <p:cTn id="397" fill="hold">
                            <p:stCondLst>
                              <p:cond delay="0"/>
                            </p:stCondLst>
                            <p:childTnLst>
                              <p:par>
                                <p:cTn id="398" presetID="1" presetClass="entr" presetSubtype="0" fill="hold" grpId="0" nodeType="clickEffect">
                                  <p:stCondLst>
                                    <p:cond delay="0"/>
                                  </p:stCondLst>
                                  <p:childTnLst>
                                    <p:set>
                                      <p:cBhvr>
                                        <p:cTn id="399" dur="1" fill="hold">
                                          <p:stCondLst>
                                            <p:cond delay="0"/>
                                          </p:stCondLst>
                                        </p:cTn>
                                        <p:tgtEl>
                                          <p:spTgt spid="206"/>
                                        </p:tgtEl>
                                        <p:attrNameLst>
                                          <p:attrName>style.visibility</p:attrName>
                                        </p:attrNameLst>
                                      </p:cBhvr>
                                      <p:to>
                                        <p:strVal val="visible"/>
                                      </p:to>
                                    </p:set>
                                  </p:childTnLst>
                                </p:cTn>
                              </p:par>
                            </p:childTnLst>
                          </p:cTn>
                        </p:par>
                      </p:childTnLst>
                    </p:cTn>
                  </p:par>
                  <p:par>
                    <p:cTn id="400" fill="hold">
                      <p:stCondLst>
                        <p:cond delay="indefinite"/>
                      </p:stCondLst>
                      <p:childTnLst>
                        <p:par>
                          <p:cTn id="401" fill="hold">
                            <p:stCondLst>
                              <p:cond delay="0"/>
                            </p:stCondLst>
                            <p:childTnLst>
                              <p:par>
                                <p:cTn id="402" presetID="1" presetClass="entr" presetSubtype="0" fill="hold" grpId="0" nodeType="clickEffect">
                                  <p:stCondLst>
                                    <p:cond delay="0"/>
                                  </p:stCondLst>
                                  <p:childTnLst>
                                    <p:set>
                                      <p:cBhvr>
                                        <p:cTn id="403" dur="1" fill="hold">
                                          <p:stCondLst>
                                            <p:cond delay="0"/>
                                          </p:stCondLst>
                                        </p:cTn>
                                        <p:tgtEl>
                                          <p:spTgt spid="207"/>
                                        </p:tgtEl>
                                        <p:attrNameLst>
                                          <p:attrName>style.visibility</p:attrName>
                                        </p:attrNameLst>
                                      </p:cBhvr>
                                      <p:to>
                                        <p:strVal val="visible"/>
                                      </p:to>
                                    </p:set>
                                  </p:childTnLst>
                                </p:cTn>
                              </p:par>
                            </p:childTnLst>
                          </p:cTn>
                        </p:par>
                      </p:childTnLst>
                    </p:cTn>
                  </p:par>
                  <p:par>
                    <p:cTn id="404" fill="hold">
                      <p:stCondLst>
                        <p:cond delay="indefinite"/>
                      </p:stCondLst>
                      <p:childTnLst>
                        <p:par>
                          <p:cTn id="405" fill="hold">
                            <p:stCondLst>
                              <p:cond delay="0"/>
                            </p:stCondLst>
                            <p:childTnLst>
                              <p:par>
                                <p:cTn id="406" presetID="1" presetClass="entr" presetSubtype="0" fill="hold" grpId="0" nodeType="clickEffect">
                                  <p:stCondLst>
                                    <p:cond delay="0"/>
                                  </p:stCondLst>
                                  <p:childTnLst>
                                    <p:set>
                                      <p:cBhvr>
                                        <p:cTn id="407" dur="1" fill="hold">
                                          <p:stCondLst>
                                            <p:cond delay="0"/>
                                          </p:stCondLst>
                                        </p:cTn>
                                        <p:tgtEl>
                                          <p:spTgt spid="208"/>
                                        </p:tgtEl>
                                        <p:attrNameLst>
                                          <p:attrName>style.visibility</p:attrName>
                                        </p:attrNameLst>
                                      </p:cBhvr>
                                      <p:to>
                                        <p:strVal val="visible"/>
                                      </p:to>
                                    </p:set>
                                  </p:childTnLst>
                                </p:cTn>
                              </p:par>
                            </p:childTnLst>
                          </p:cTn>
                        </p:par>
                      </p:childTnLst>
                    </p:cTn>
                  </p:par>
                  <p:par>
                    <p:cTn id="408" fill="hold">
                      <p:stCondLst>
                        <p:cond delay="indefinite"/>
                      </p:stCondLst>
                      <p:childTnLst>
                        <p:par>
                          <p:cTn id="409" fill="hold">
                            <p:stCondLst>
                              <p:cond delay="0"/>
                            </p:stCondLst>
                            <p:childTnLst>
                              <p:par>
                                <p:cTn id="410" presetID="1" presetClass="entr" presetSubtype="0" fill="hold" grpId="0" nodeType="clickEffect">
                                  <p:stCondLst>
                                    <p:cond delay="0"/>
                                  </p:stCondLst>
                                  <p:childTnLst>
                                    <p:set>
                                      <p:cBhvr>
                                        <p:cTn id="411" dur="1" fill="hold">
                                          <p:stCondLst>
                                            <p:cond delay="0"/>
                                          </p:stCondLst>
                                        </p:cTn>
                                        <p:tgtEl>
                                          <p:spTgt spid="231"/>
                                        </p:tgtEl>
                                        <p:attrNameLst>
                                          <p:attrName>style.visibility</p:attrName>
                                        </p:attrNameLst>
                                      </p:cBhvr>
                                      <p:to>
                                        <p:strVal val="visible"/>
                                      </p:to>
                                    </p:set>
                                  </p:childTnLst>
                                </p:cTn>
                              </p:par>
                            </p:childTnLst>
                          </p:cTn>
                        </p:par>
                      </p:childTnLst>
                    </p:cTn>
                  </p:par>
                  <p:par>
                    <p:cTn id="412" fill="hold">
                      <p:stCondLst>
                        <p:cond delay="indefinite"/>
                      </p:stCondLst>
                      <p:childTnLst>
                        <p:par>
                          <p:cTn id="413" fill="hold">
                            <p:stCondLst>
                              <p:cond delay="0"/>
                            </p:stCondLst>
                            <p:childTnLst>
                              <p:par>
                                <p:cTn id="414" presetID="22" presetClass="entr" presetSubtype="8" fill="hold" nodeType="clickEffect">
                                  <p:stCondLst>
                                    <p:cond delay="0"/>
                                  </p:stCondLst>
                                  <p:childTnLst>
                                    <p:set>
                                      <p:cBhvr>
                                        <p:cTn id="415" dur="1" fill="hold">
                                          <p:stCondLst>
                                            <p:cond delay="0"/>
                                          </p:stCondLst>
                                        </p:cTn>
                                        <p:tgtEl>
                                          <p:spTgt spid="232">
                                            <p:txEl>
                                              <p:pRg st="0" end="0"/>
                                            </p:txEl>
                                          </p:spTgt>
                                        </p:tgtEl>
                                        <p:attrNameLst>
                                          <p:attrName>style.visibility</p:attrName>
                                        </p:attrNameLst>
                                      </p:cBhvr>
                                      <p:to>
                                        <p:strVal val="visible"/>
                                      </p:to>
                                    </p:set>
                                    <p:animEffect transition="in" filter="wipe(left)">
                                      <p:cBhvr>
                                        <p:cTn id="416" dur="500"/>
                                        <p:tgtEl>
                                          <p:spTgt spid="232">
                                            <p:txEl>
                                              <p:pRg st="0" end="0"/>
                                            </p:txEl>
                                          </p:spTgt>
                                        </p:tgtEl>
                                      </p:cBhvr>
                                    </p:animEffect>
                                  </p:childTnLst>
                                </p:cTn>
                              </p:par>
                              <p:par>
                                <p:cTn id="417" presetID="1" presetClass="entr" presetSubtype="0" fill="hold" nodeType="withEffect">
                                  <p:stCondLst>
                                    <p:cond delay="0"/>
                                  </p:stCondLst>
                                  <p:childTnLst>
                                    <p:set>
                                      <p:cBhvr>
                                        <p:cTn id="418" dur="1" fill="hold">
                                          <p:stCondLst>
                                            <p:cond delay="0"/>
                                          </p:stCondLst>
                                        </p:cTn>
                                        <p:tgtEl>
                                          <p:spTgt spid="233"/>
                                        </p:tgtEl>
                                        <p:attrNameLst>
                                          <p:attrName>style.visibility</p:attrName>
                                        </p:attrNameLst>
                                      </p:cBhvr>
                                      <p:to>
                                        <p:strVal val="visible"/>
                                      </p:to>
                                    </p:set>
                                  </p:childTnLst>
                                </p:cTn>
                              </p:par>
                              <p:par>
                                <p:cTn id="419" presetID="21" presetClass="entr" presetSubtype="1" fill="hold" grpId="0" nodeType="withEffect">
                                  <p:stCondLst>
                                    <p:cond delay="0"/>
                                  </p:stCondLst>
                                  <p:childTnLst>
                                    <p:set>
                                      <p:cBhvr>
                                        <p:cTn id="420" dur="1" fill="hold">
                                          <p:stCondLst>
                                            <p:cond delay="0"/>
                                          </p:stCondLst>
                                        </p:cTn>
                                        <p:tgtEl>
                                          <p:spTgt spid="232"/>
                                        </p:tgtEl>
                                        <p:attrNameLst>
                                          <p:attrName>style.visibility</p:attrName>
                                        </p:attrNameLst>
                                      </p:cBhvr>
                                      <p:to>
                                        <p:strVal val="visible"/>
                                      </p:to>
                                    </p:set>
                                    <p:animEffect transition="in" filter="wheel(1)">
                                      <p:cBhvr>
                                        <p:cTn id="421" dur="2000"/>
                                        <p:tgtEl>
                                          <p:spTgt spid="2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 grpId="0" animBg="1"/>
      <p:bldP spid="131" grpId="1" animBg="1"/>
      <p:bldP spid="133" grpId="0" animBg="1"/>
      <p:bldP spid="133" grpId="1" animBg="1"/>
      <p:bldP spid="129" grpId="0" animBg="1"/>
      <p:bldP spid="129" grpId="1" animBg="1"/>
      <p:bldP spid="130" grpId="0" animBg="1"/>
      <p:bldP spid="130" grpId="1" animBg="1"/>
      <p:bldP spid="3" grpId="0"/>
      <p:bldP spid="17" grpId="0"/>
      <p:bldP spid="21" grpId="0"/>
      <p:bldP spid="32" grpId="0"/>
      <p:bldP spid="37" grpId="0"/>
      <p:bldP spid="38" grpId="0"/>
      <p:bldP spid="39" grpId="0"/>
      <p:bldP spid="60" grpId="0" animBg="1"/>
      <p:bldP spid="60" grpId="1" animBg="1"/>
      <p:bldP spid="62" grpId="0"/>
      <p:bldP spid="62" grpId="1"/>
      <p:bldP spid="88" grpId="0"/>
      <p:bldP spid="88" grpId="1"/>
      <p:bldP spid="96" grpId="0" animBg="1"/>
      <p:bldP spid="96" grpId="1" animBg="1"/>
      <p:bldP spid="97" grpId="0"/>
      <p:bldP spid="97" grpId="1"/>
      <p:bldP spid="99" grpId="0" animBg="1"/>
      <p:bldP spid="99" grpId="1" animBg="1"/>
      <p:bldP spid="101" grpId="0"/>
      <p:bldP spid="102" grpId="0"/>
      <p:bldP spid="103" grpId="0"/>
      <p:bldP spid="104" grpId="0"/>
      <p:bldP spid="116" grpId="0" animBg="1"/>
      <p:bldP spid="116" grpId="1" animBg="1"/>
      <p:bldP spid="117" grpId="0"/>
      <p:bldP spid="117" grpId="1"/>
      <p:bldP spid="118" grpId="0"/>
      <p:bldP spid="118" grpId="1"/>
      <p:bldP spid="119" grpId="0" animBg="1"/>
      <p:bldP spid="119" grpId="1" animBg="1"/>
      <p:bldP spid="120" grpId="0" animBg="1"/>
      <p:bldP spid="120" grpId="1" animBg="1"/>
      <p:bldP spid="121" grpId="0"/>
      <p:bldP spid="124" grpId="0"/>
      <p:bldP spid="125" grpId="0"/>
      <p:bldP spid="126" grpId="0"/>
      <p:bldP spid="127" grpId="0"/>
      <p:bldP spid="128" grpId="0"/>
      <p:bldP spid="132" grpId="0"/>
      <p:bldP spid="132" grpId="1"/>
      <p:bldP spid="143" grpId="0" animBg="1"/>
      <p:bldP spid="143" grpId="1" animBg="1"/>
      <p:bldP spid="177" grpId="0"/>
      <p:bldP spid="178" grpId="0"/>
      <p:bldP spid="179" grpId="0"/>
      <p:bldP spid="180" grpId="0"/>
      <p:bldP spid="180" grpId="1"/>
      <p:bldP spid="187" grpId="0" animBg="1"/>
      <p:bldP spid="187" grpId="1" animBg="1"/>
      <p:bldP spid="193" grpId="0"/>
      <p:bldP spid="194" grpId="0"/>
      <p:bldP spid="195" grpId="0"/>
      <p:bldP spid="196" grpId="0"/>
      <p:bldP spid="197" grpId="0"/>
      <p:bldP spid="201" grpId="0"/>
      <p:bldP spid="202" grpId="0"/>
      <p:bldP spid="203" grpId="0" animBg="1"/>
      <p:bldP spid="203" grpId="1" animBg="1"/>
      <p:bldP spid="204" grpId="0" animBg="1"/>
      <p:bldP spid="204" grpId="1" animBg="1"/>
      <p:bldP spid="205" grpId="0"/>
      <p:bldP spid="206" grpId="0"/>
      <p:bldP spid="207" grpId="0"/>
      <p:bldP spid="208" grpId="0"/>
      <p:bldP spid="210" grpId="0"/>
      <p:bldP spid="213" grpId="0"/>
      <p:bldP spid="214" grpId="0"/>
      <p:bldP spid="215" grpId="0"/>
      <p:bldP spid="231" grpId="0"/>
      <p:bldP spid="232"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86200" y="2387084"/>
            <a:ext cx="1371600" cy="369332"/>
          </a:xfrm>
          <a:prstGeom prst="rect">
            <a:avLst/>
          </a:prstGeom>
          <a:noFill/>
        </p:spPr>
        <p:txBody>
          <a:bodyPr wrap="square" rtlCol="0">
            <a:spAutoFit/>
          </a:bodyPr>
          <a:lstStyle/>
          <a:p>
            <a:r>
              <a:rPr lang="en-US" dirty="0" smtClean="0">
                <a:solidFill>
                  <a:prstClr val="black"/>
                </a:solidFill>
              </a:rPr>
              <a:t>Module 24</a:t>
            </a:r>
            <a:endParaRPr lang="en-US" dirty="0">
              <a:solidFill>
                <a:prstClr val="black"/>
              </a:solidFill>
            </a:endParaRPr>
          </a:p>
        </p:txBody>
      </p:sp>
    </p:spTree>
    <p:extLst>
      <p:ext uri="{BB962C8B-B14F-4D97-AF65-F5344CB8AC3E}">
        <p14:creationId xmlns:p14="http://schemas.microsoft.com/office/powerpoint/2010/main" val="60428314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5" name="Group 134"/>
          <p:cNvGrpSpPr/>
          <p:nvPr/>
        </p:nvGrpSpPr>
        <p:grpSpPr>
          <a:xfrm>
            <a:off x="563357" y="361971"/>
            <a:ext cx="3261341" cy="371445"/>
            <a:chOff x="560243" y="995830"/>
            <a:chExt cx="2926448" cy="371445"/>
          </a:xfrm>
        </p:grpSpPr>
        <p:sp>
          <p:nvSpPr>
            <p:cNvPr id="136" name="Rounded Rectangle 135"/>
            <p:cNvSpPr/>
            <p:nvPr/>
          </p:nvSpPr>
          <p:spPr>
            <a:xfrm>
              <a:off x="591801" y="1011797"/>
              <a:ext cx="2876601" cy="355478"/>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fontAlgn="auto">
                <a:spcBef>
                  <a:spcPts val="0"/>
                </a:spcBef>
                <a:spcAft>
                  <a:spcPts val="0"/>
                </a:spcAft>
              </a:pPr>
              <a:endParaRPr lang="en-US" b="1">
                <a:solidFill>
                  <a:srgbClr val="C00000"/>
                </a:solidFill>
                <a:latin typeface="Cambria Math" pitchFamily="18" charset="0"/>
                <a:ea typeface="Cambria Math" pitchFamily="18" charset="0"/>
              </a:endParaRPr>
            </a:p>
          </p:txBody>
        </p:sp>
        <p:sp>
          <p:nvSpPr>
            <p:cNvPr id="137" name="Rectangle 136"/>
            <p:cNvSpPr/>
            <p:nvPr/>
          </p:nvSpPr>
          <p:spPr>
            <a:xfrm>
              <a:off x="560243" y="995830"/>
              <a:ext cx="2926448" cy="369332"/>
            </a:xfrm>
            <a:prstGeom prst="rect">
              <a:avLst/>
            </a:prstGeom>
          </p:spPr>
          <p:txBody>
            <a:bodyPr wrap="none">
              <a:spAutoFit/>
            </a:bodyPr>
            <a:lstStyle/>
            <a:p>
              <a:pPr fontAlgn="auto">
                <a:spcBef>
                  <a:spcPts val="0"/>
                </a:spcBef>
                <a:spcAft>
                  <a:spcPts val="0"/>
                </a:spcAft>
              </a:pPr>
              <a:r>
                <a:rPr lang="en-US" b="1" dirty="0" smtClean="0">
                  <a:solidFill>
                    <a:srgbClr val="C00000"/>
                  </a:solidFill>
                  <a:latin typeface="Cambria Math" pitchFamily="18" charset="0"/>
                  <a:ea typeface="Cambria Math" pitchFamily="18" charset="0"/>
                </a:rPr>
                <a:t>Q.  Solve </a:t>
              </a:r>
              <a:r>
                <a:rPr lang="en-US" b="1" dirty="0">
                  <a:solidFill>
                    <a:srgbClr val="C00000"/>
                  </a:solidFill>
                  <a:latin typeface="Cambria Math" pitchFamily="18" charset="0"/>
                  <a:ea typeface="Cambria Math" pitchFamily="18" charset="0"/>
                </a:rPr>
                <a:t>the following equation:</a:t>
              </a:r>
            </a:p>
          </p:txBody>
        </p:sp>
      </p:grpSp>
      <p:grpSp>
        <p:nvGrpSpPr>
          <p:cNvPr id="15" name="Group 14"/>
          <p:cNvGrpSpPr/>
          <p:nvPr/>
        </p:nvGrpSpPr>
        <p:grpSpPr>
          <a:xfrm>
            <a:off x="1000136" y="1408229"/>
            <a:ext cx="1371491" cy="666274"/>
            <a:chOff x="3722243" y="902644"/>
            <a:chExt cx="1079962" cy="666274"/>
          </a:xfrm>
        </p:grpSpPr>
        <p:sp>
          <p:nvSpPr>
            <p:cNvPr id="17" name="TextBox 16"/>
            <p:cNvSpPr txBox="1"/>
            <p:nvPr/>
          </p:nvSpPr>
          <p:spPr>
            <a:xfrm>
              <a:off x="4082260" y="1199586"/>
              <a:ext cx="359487" cy="369332"/>
            </a:xfrm>
            <a:prstGeom prst="rect">
              <a:avLst/>
            </a:prstGeom>
            <a:noFill/>
          </p:spPr>
          <p:txBody>
            <a:bodyPr wrap="square" rtlCol="0">
              <a:spAutoFit/>
            </a:bodyPr>
            <a:lstStyle/>
            <a:p>
              <a:pPr algn="ctr"/>
              <a:r>
                <a:rPr lang="en-US" dirty="0" smtClean="0">
                  <a:solidFill>
                    <a:prstClr val="black"/>
                  </a:solidFill>
                  <a:latin typeface="Cambria Math" panose="02040503050406030204" pitchFamily="18" charset="0"/>
                  <a:ea typeface="Cambria Math" panose="02040503050406030204" pitchFamily="18" charset="0"/>
                  <a:cs typeface="Arial" pitchFamily="34" charset="0"/>
                </a:rPr>
                <a:t>3</a:t>
              </a:r>
              <a:r>
                <a:rPr lang="en-US" i="1" dirty="0">
                  <a:solidFill>
                    <a:prstClr val="black"/>
                  </a:solidFill>
                  <a:latin typeface="Bookman Old Style" panose="02050604050505020204" pitchFamily="18" charset="0"/>
                  <a:ea typeface="Cambria Math" panose="02040503050406030204" pitchFamily="18" charset="0"/>
                  <a:cs typeface="Arial" pitchFamily="34" charset="0"/>
                </a:rPr>
                <a:t>x</a:t>
              </a:r>
            </a:p>
          </p:txBody>
        </p:sp>
        <p:sp>
          <p:nvSpPr>
            <p:cNvPr id="18" name="TextBox 17"/>
            <p:cNvSpPr txBox="1"/>
            <p:nvPr/>
          </p:nvSpPr>
          <p:spPr>
            <a:xfrm>
              <a:off x="3722243" y="902644"/>
              <a:ext cx="1079962" cy="369332"/>
            </a:xfrm>
            <a:prstGeom prst="rect">
              <a:avLst/>
            </a:prstGeom>
            <a:noFill/>
          </p:spPr>
          <p:txBody>
            <a:bodyPr wrap="square" rtlCol="0">
              <a:spAutoFit/>
            </a:bodyPr>
            <a:lstStyle/>
            <a:p>
              <a:pPr algn="ctr"/>
              <a:r>
                <a:rPr lang="en-US" dirty="0" smtClean="0">
                  <a:solidFill>
                    <a:prstClr val="black"/>
                  </a:solidFill>
                  <a:latin typeface="Cambria Math" panose="02040503050406030204" pitchFamily="18" charset="0"/>
                  <a:ea typeface="Cambria Math" panose="02040503050406030204" pitchFamily="18" charset="0"/>
                  <a:cs typeface="Arial" pitchFamily="34" charset="0"/>
                </a:rPr>
                <a:t>8</a:t>
              </a:r>
              <a:r>
                <a:rPr lang="en-US" i="1" dirty="0" smtClean="0">
                  <a:solidFill>
                    <a:prstClr val="black"/>
                  </a:solidFill>
                  <a:latin typeface="Bookman Old Style" panose="02050604050505020204" pitchFamily="18" charset="0"/>
                  <a:ea typeface="Cambria Math" panose="02040503050406030204" pitchFamily="18" charset="0"/>
                  <a:cs typeface="Arial" pitchFamily="34" charset="0"/>
                </a:rPr>
                <a:t>x </a:t>
              </a:r>
              <a:r>
                <a:rPr lang="en-US" dirty="0" smtClean="0">
                  <a:solidFill>
                    <a:prstClr val="black"/>
                  </a:solidFill>
                  <a:latin typeface="Bookman Old Style" panose="02050604050505020204" pitchFamily="18" charset="0"/>
                  <a:ea typeface="Cambria Math" panose="02040503050406030204" pitchFamily="18" charset="0"/>
                  <a:cs typeface="Arial" pitchFamily="34" charset="0"/>
                </a:rPr>
                <a:t>– 3</a:t>
              </a:r>
            </a:p>
          </p:txBody>
        </p:sp>
        <p:cxnSp>
          <p:nvCxnSpPr>
            <p:cNvPr id="19" name="Straight Connector 18"/>
            <p:cNvCxnSpPr/>
            <p:nvPr/>
          </p:nvCxnSpPr>
          <p:spPr>
            <a:xfrm>
              <a:off x="3965959" y="1237655"/>
              <a:ext cx="55190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6" name="TextBox 15"/>
          <p:cNvSpPr txBox="1"/>
          <p:nvPr/>
        </p:nvSpPr>
        <p:spPr>
          <a:xfrm>
            <a:off x="2021229" y="1555108"/>
            <a:ext cx="588623" cy="369332"/>
          </a:xfrm>
          <a:prstGeom prst="rect">
            <a:avLst/>
          </a:prstGeom>
          <a:noFill/>
        </p:spPr>
        <p:txBody>
          <a:bodyPr wrap="non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  2</a:t>
            </a:r>
            <a:endParaRPr lang="en-US" baseline="-25000"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20" name="TextBox 19"/>
          <p:cNvSpPr txBox="1"/>
          <p:nvPr/>
        </p:nvSpPr>
        <p:spPr>
          <a:xfrm>
            <a:off x="676307" y="2151179"/>
            <a:ext cx="369726"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sym typeface="Symbol"/>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23" name="TextBox 22"/>
          <p:cNvSpPr txBox="1"/>
          <p:nvPr/>
        </p:nvSpPr>
        <p:spPr>
          <a:xfrm>
            <a:off x="1174205" y="2151179"/>
            <a:ext cx="1023353" cy="369332"/>
          </a:xfrm>
          <a:prstGeom prst="rect">
            <a:avLst/>
          </a:prstGeom>
          <a:noFill/>
        </p:spPr>
        <p:txBody>
          <a:bodyPr wrap="square" rtlCol="0">
            <a:spAutoFit/>
          </a:bodyPr>
          <a:lstStyle/>
          <a:p>
            <a:pPr algn="ctr"/>
            <a:r>
              <a:rPr lang="en-US" dirty="0">
                <a:solidFill>
                  <a:prstClr val="black"/>
                </a:solidFill>
                <a:latin typeface="Cambria Math" panose="02040503050406030204" pitchFamily="18" charset="0"/>
                <a:ea typeface="Cambria Math" panose="02040503050406030204" pitchFamily="18" charset="0"/>
                <a:cs typeface="Arial" pitchFamily="34" charset="0"/>
              </a:rPr>
              <a:t>8</a:t>
            </a:r>
            <a:r>
              <a:rPr lang="en-US" i="1" dirty="0">
                <a:solidFill>
                  <a:prstClr val="black"/>
                </a:solidFill>
                <a:latin typeface="Bookman Old Style" panose="02050604050505020204" pitchFamily="18" charset="0"/>
                <a:ea typeface="Cambria Math" panose="02040503050406030204" pitchFamily="18" charset="0"/>
                <a:cs typeface="Arial" pitchFamily="34" charset="0"/>
              </a:rPr>
              <a:t>x </a:t>
            </a:r>
            <a:r>
              <a:rPr lang="en-US" dirty="0">
                <a:solidFill>
                  <a:prstClr val="black"/>
                </a:solidFill>
                <a:latin typeface="Cambria Math" panose="02040503050406030204" pitchFamily="18" charset="0"/>
                <a:ea typeface="Cambria Math" panose="02040503050406030204" pitchFamily="18" charset="0"/>
              </a:rPr>
              <a:t>–</a:t>
            </a:r>
            <a:r>
              <a:rPr lang="en-US" dirty="0">
                <a:solidFill>
                  <a:prstClr val="black"/>
                </a:solidFill>
                <a:latin typeface="Bookman Old Style" panose="02050604050505020204" pitchFamily="18" charset="0"/>
                <a:ea typeface="Cambria Math" panose="02040503050406030204" pitchFamily="18" charset="0"/>
                <a:cs typeface="Arial" pitchFamily="34" charset="0"/>
              </a:rPr>
              <a:t> </a:t>
            </a:r>
            <a:r>
              <a:rPr lang="en-US" dirty="0">
                <a:solidFill>
                  <a:prstClr val="black"/>
                </a:solidFill>
                <a:latin typeface="Cambria Math" panose="02040503050406030204" pitchFamily="18" charset="0"/>
                <a:ea typeface="Cambria Math" panose="02040503050406030204" pitchFamily="18" charset="0"/>
              </a:rPr>
              <a:t>3</a:t>
            </a:r>
          </a:p>
        </p:txBody>
      </p:sp>
      <p:sp>
        <p:nvSpPr>
          <p:cNvPr id="27" name="TextBox 26"/>
          <p:cNvSpPr txBox="1"/>
          <p:nvPr/>
        </p:nvSpPr>
        <p:spPr>
          <a:xfrm>
            <a:off x="2021269" y="2151179"/>
            <a:ext cx="326511"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28" name="TextBox 27"/>
          <p:cNvSpPr txBox="1"/>
          <p:nvPr/>
        </p:nvSpPr>
        <p:spPr>
          <a:xfrm>
            <a:off x="2260607" y="2151179"/>
            <a:ext cx="478911"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2</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29" name="TextBox 28"/>
          <p:cNvSpPr txBox="1"/>
          <p:nvPr/>
        </p:nvSpPr>
        <p:spPr>
          <a:xfrm>
            <a:off x="2425703" y="2151179"/>
            <a:ext cx="326511"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30" name="TextBox 29"/>
          <p:cNvSpPr txBox="1"/>
          <p:nvPr/>
        </p:nvSpPr>
        <p:spPr>
          <a:xfrm>
            <a:off x="2609861" y="2151179"/>
            <a:ext cx="476339" cy="369332"/>
          </a:xfrm>
          <a:prstGeom prst="rect">
            <a:avLst/>
          </a:prstGeom>
          <a:noFill/>
        </p:spPr>
        <p:txBody>
          <a:bodyPr wrap="square" rtlCol="0">
            <a:spAutoFit/>
          </a:bodyPr>
          <a:lstStyle/>
          <a:p>
            <a:pPr algn="ctr"/>
            <a:r>
              <a:rPr lang="en-US" dirty="0">
                <a:solidFill>
                  <a:prstClr val="black"/>
                </a:solidFill>
                <a:latin typeface="Cambria Math" panose="02040503050406030204" pitchFamily="18" charset="0"/>
                <a:ea typeface="Cambria Math" panose="02040503050406030204" pitchFamily="18" charset="0"/>
                <a:cs typeface="Arial" pitchFamily="34" charset="0"/>
              </a:rPr>
              <a:t>3</a:t>
            </a:r>
            <a:r>
              <a:rPr lang="en-US" i="1" dirty="0">
                <a:solidFill>
                  <a:prstClr val="black"/>
                </a:solidFill>
                <a:latin typeface="Bookman Old Style" panose="02050604050505020204" pitchFamily="18" charset="0"/>
                <a:ea typeface="Cambria Math" panose="02040503050406030204" pitchFamily="18" charset="0"/>
                <a:cs typeface="Arial" pitchFamily="34" charset="0"/>
              </a:rPr>
              <a:t>x</a:t>
            </a:r>
          </a:p>
        </p:txBody>
      </p:sp>
      <p:sp>
        <p:nvSpPr>
          <p:cNvPr id="32" name="TextBox 31"/>
          <p:cNvSpPr txBox="1"/>
          <p:nvPr/>
        </p:nvSpPr>
        <p:spPr>
          <a:xfrm>
            <a:off x="685800" y="3230364"/>
            <a:ext cx="369726"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sym typeface="Symbol"/>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33" name="TextBox 32"/>
          <p:cNvSpPr txBox="1"/>
          <p:nvPr/>
        </p:nvSpPr>
        <p:spPr>
          <a:xfrm>
            <a:off x="1699047" y="3192191"/>
            <a:ext cx="565966"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2</a:t>
            </a:r>
            <a:r>
              <a:rPr lang="en-US" i="1" dirty="0">
                <a:solidFill>
                  <a:prstClr val="black"/>
                </a:solidFill>
                <a:latin typeface="Bookman Old Style" panose="02050604050505020204" pitchFamily="18" charset="0"/>
                <a:ea typeface="Cambria Math" panose="02040503050406030204" pitchFamily="18" charset="0"/>
                <a:cs typeface="Arial" pitchFamily="34" charset="0"/>
              </a:rPr>
              <a:t>x</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34" name="TextBox 33"/>
          <p:cNvSpPr txBox="1"/>
          <p:nvPr/>
        </p:nvSpPr>
        <p:spPr>
          <a:xfrm>
            <a:off x="2028101" y="3192191"/>
            <a:ext cx="326511"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35" name="TextBox 34"/>
          <p:cNvSpPr txBox="1"/>
          <p:nvPr/>
        </p:nvSpPr>
        <p:spPr>
          <a:xfrm>
            <a:off x="2269302" y="3192191"/>
            <a:ext cx="369198"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3</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grpSp>
        <p:nvGrpSpPr>
          <p:cNvPr id="42" name="Group 41"/>
          <p:cNvGrpSpPr/>
          <p:nvPr/>
        </p:nvGrpSpPr>
        <p:grpSpPr>
          <a:xfrm>
            <a:off x="457200" y="1533721"/>
            <a:ext cx="630298" cy="369332"/>
            <a:chOff x="508290" y="1515017"/>
            <a:chExt cx="630298" cy="369332"/>
          </a:xfrm>
        </p:grpSpPr>
        <p:sp>
          <p:nvSpPr>
            <p:cNvPr id="43" name="Flowchart: Delay 42"/>
            <p:cNvSpPr/>
            <p:nvPr/>
          </p:nvSpPr>
          <p:spPr>
            <a:xfrm>
              <a:off x="573605" y="1544221"/>
              <a:ext cx="564983" cy="323262"/>
            </a:xfrm>
            <a:prstGeom prst="flowChartDelay">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mbria Math" panose="02040503050406030204" pitchFamily="18" charset="0"/>
                <a:ea typeface="Cambria Math" panose="02040503050406030204" pitchFamily="18" charset="0"/>
              </a:endParaRPr>
            </a:p>
          </p:txBody>
        </p:sp>
        <p:sp>
          <p:nvSpPr>
            <p:cNvPr id="44" name="TextBox 43"/>
            <p:cNvSpPr txBox="1"/>
            <p:nvPr/>
          </p:nvSpPr>
          <p:spPr>
            <a:xfrm>
              <a:off x="508290" y="1515017"/>
              <a:ext cx="562946" cy="369332"/>
            </a:xfrm>
            <a:prstGeom prst="rect">
              <a:avLst/>
            </a:prstGeom>
            <a:noFill/>
          </p:spPr>
          <p:txBody>
            <a:bodyPr wrap="square" rtlCol="0">
              <a:spAutoFit/>
            </a:bodyPr>
            <a:lstStyle/>
            <a:p>
              <a:r>
                <a:rPr lang="en-US" b="1" dirty="0" smtClean="0">
                  <a:solidFill>
                    <a:prstClr val="black">
                      <a:lumMod val="95000"/>
                      <a:lumOff val="5000"/>
                    </a:prstClr>
                  </a:solidFill>
                  <a:latin typeface="Cambria Math" panose="02040503050406030204" pitchFamily="18" charset="0"/>
                  <a:ea typeface="Cambria Math" panose="02040503050406030204" pitchFamily="18" charset="0"/>
                  <a:cs typeface="Arial" pitchFamily="34" charset="0"/>
                </a:rPr>
                <a:t>Sol</a:t>
              </a:r>
              <a:endParaRPr lang="en-US" b="1" dirty="0">
                <a:solidFill>
                  <a:prstClr val="black">
                    <a:lumMod val="95000"/>
                    <a:lumOff val="5000"/>
                  </a:prstClr>
                </a:solidFill>
                <a:latin typeface="Cambria Math" panose="02040503050406030204" pitchFamily="18" charset="0"/>
                <a:ea typeface="Cambria Math" panose="02040503050406030204" pitchFamily="18" charset="0"/>
                <a:cs typeface="Arial" pitchFamily="34" charset="0"/>
              </a:endParaRPr>
            </a:p>
          </p:txBody>
        </p:sp>
      </p:grpSp>
      <p:sp>
        <p:nvSpPr>
          <p:cNvPr id="73" name="TextBox 72"/>
          <p:cNvSpPr txBox="1"/>
          <p:nvPr/>
        </p:nvSpPr>
        <p:spPr>
          <a:xfrm>
            <a:off x="1434893" y="1705028"/>
            <a:ext cx="505830" cy="369332"/>
          </a:xfrm>
          <a:prstGeom prst="rect">
            <a:avLst/>
          </a:prstGeom>
          <a:noFill/>
        </p:spPr>
        <p:txBody>
          <a:bodyPr wrap="square" rtlCol="0">
            <a:spAutoFit/>
          </a:bodyPr>
          <a:lstStyle/>
          <a:p>
            <a:pPr algn="ctr"/>
            <a:r>
              <a:rPr lang="en-US" dirty="0">
                <a:solidFill>
                  <a:srgbClr val="C00000"/>
                </a:solidFill>
                <a:latin typeface="Cambria Math" panose="02040503050406030204" pitchFamily="18" charset="0"/>
                <a:ea typeface="Cambria Math" panose="02040503050406030204" pitchFamily="18" charset="0"/>
                <a:cs typeface="Arial" pitchFamily="34" charset="0"/>
              </a:rPr>
              <a:t>3</a:t>
            </a:r>
            <a:r>
              <a:rPr lang="en-US" i="1" dirty="0">
                <a:solidFill>
                  <a:srgbClr val="C00000"/>
                </a:solidFill>
                <a:latin typeface="Bookman Old Style" panose="02050604050505020204" pitchFamily="18" charset="0"/>
                <a:ea typeface="Cambria Math" panose="02040503050406030204" pitchFamily="18" charset="0"/>
                <a:cs typeface="Arial" pitchFamily="34" charset="0"/>
              </a:rPr>
              <a:t>x</a:t>
            </a:r>
          </a:p>
        </p:txBody>
      </p:sp>
      <p:sp>
        <p:nvSpPr>
          <p:cNvPr id="80" name="Curved Down Arrow 79"/>
          <p:cNvSpPr/>
          <p:nvPr/>
        </p:nvSpPr>
        <p:spPr>
          <a:xfrm rot="10127374" flipH="1">
            <a:off x="1625975" y="1945882"/>
            <a:ext cx="958517" cy="219075"/>
          </a:xfrm>
          <a:prstGeom prst="curvedDownArrow">
            <a:avLst/>
          </a:prstGeom>
          <a:solidFill>
            <a:srgbClr val="FFFF00"/>
          </a:solid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black"/>
              </a:solidFill>
              <a:latin typeface="Bookman Old Style" panose="02050604050505020204" pitchFamily="18" charset="0"/>
            </a:endParaRPr>
          </a:p>
        </p:txBody>
      </p:sp>
      <p:sp>
        <p:nvSpPr>
          <p:cNvPr id="104" name="TextBox 103"/>
          <p:cNvSpPr txBox="1"/>
          <p:nvPr/>
        </p:nvSpPr>
        <p:spPr>
          <a:xfrm>
            <a:off x="685800" y="3638436"/>
            <a:ext cx="369726"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sym typeface="Symbol"/>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05" name="TextBox 104"/>
          <p:cNvSpPr txBox="1"/>
          <p:nvPr/>
        </p:nvSpPr>
        <p:spPr>
          <a:xfrm>
            <a:off x="1826123" y="3638436"/>
            <a:ext cx="326511" cy="369332"/>
          </a:xfrm>
          <a:prstGeom prst="rect">
            <a:avLst/>
          </a:prstGeom>
          <a:noFill/>
        </p:spPr>
        <p:txBody>
          <a:bodyPr wrap="square" rtlCol="0">
            <a:spAutoFit/>
          </a:bodyPr>
          <a:lstStyle/>
          <a:p>
            <a:r>
              <a:rPr lang="en-US" i="1" dirty="0" smtClean="0">
                <a:solidFill>
                  <a:prstClr val="black"/>
                </a:solidFill>
                <a:latin typeface="Bookman Old Style" panose="02050604050505020204" pitchFamily="18" charset="0"/>
                <a:ea typeface="Cambria Math" panose="02040503050406030204" pitchFamily="18" charset="0"/>
                <a:cs typeface="Arial" pitchFamily="34" charset="0"/>
              </a:rPr>
              <a:t>x</a:t>
            </a:r>
            <a:endParaRPr lang="en-US" i="1" dirty="0">
              <a:solidFill>
                <a:prstClr val="black"/>
              </a:solidFill>
              <a:latin typeface="Bookman Old Style" panose="02050604050505020204" pitchFamily="18" charset="0"/>
              <a:ea typeface="Cambria Math" panose="02040503050406030204" pitchFamily="18" charset="0"/>
              <a:cs typeface="Arial" pitchFamily="34" charset="0"/>
            </a:endParaRPr>
          </a:p>
        </p:txBody>
      </p:sp>
      <p:sp>
        <p:nvSpPr>
          <p:cNvPr id="106" name="TextBox 105"/>
          <p:cNvSpPr txBox="1"/>
          <p:nvPr/>
        </p:nvSpPr>
        <p:spPr>
          <a:xfrm>
            <a:off x="2028059" y="3642029"/>
            <a:ext cx="324408" cy="645733"/>
          </a:xfrm>
          <a:prstGeom prst="rect">
            <a:avLst/>
          </a:prstGeom>
          <a:noFill/>
        </p:spPr>
        <p:txBody>
          <a:bodyPr wrap="square" rtlCol="0">
            <a:spAutoFit/>
          </a:bodyPr>
          <a:lstStyle/>
          <a:p>
            <a:r>
              <a:rPr lang="en-US" dirty="0">
                <a:solidFill>
                  <a:prstClr val="black"/>
                </a:solidFill>
                <a:latin typeface="Cambria Math" panose="02040503050406030204" pitchFamily="18" charset="0"/>
                <a:ea typeface="Cambria Math" panose="02040503050406030204" pitchFamily="18" charset="0"/>
                <a:cs typeface="Arial" pitchFamily="34" charset="0"/>
              </a:rPr>
              <a:t>=</a:t>
            </a:r>
            <a:r>
              <a:rPr lang="en-US" dirty="0" smtClean="0">
                <a:solidFill>
                  <a:prstClr val="black"/>
                </a:solidFill>
                <a:latin typeface="Cambria Math" panose="02040503050406030204" pitchFamily="18" charset="0"/>
                <a:ea typeface="Cambria Math" panose="02040503050406030204" pitchFamily="18" charset="0"/>
                <a:cs typeface="Arial" pitchFamily="34" charset="0"/>
              </a:rPr>
              <a:t> </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08" name="TextBox 107"/>
          <p:cNvSpPr txBox="1"/>
          <p:nvPr/>
        </p:nvSpPr>
        <p:spPr>
          <a:xfrm>
            <a:off x="2291849" y="3836707"/>
            <a:ext cx="289838" cy="369332"/>
          </a:xfrm>
          <a:prstGeom prst="rect">
            <a:avLst/>
          </a:prstGeom>
          <a:noFill/>
        </p:spPr>
        <p:txBody>
          <a:bodyPr wrap="square" rtlCol="0">
            <a:spAutoFit/>
          </a:bodyPr>
          <a:lstStyle/>
          <a:p>
            <a:pPr algn="ctr"/>
            <a:r>
              <a:rPr lang="en-US" dirty="0" smtClean="0">
                <a:solidFill>
                  <a:prstClr val="black"/>
                </a:solidFill>
                <a:latin typeface="Cambria Math" panose="02040503050406030204" pitchFamily="18" charset="0"/>
                <a:ea typeface="Cambria Math" panose="02040503050406030204" pitchFamily="18" charset="0"/>
                <a:cs typeface="Arial" pitchFamily="34" charset="0"/>
              </a:rPr>
              <a:t>2</a:t>
            </a:r>
          </a:p>
        </p:txBody>
      </p:sp>
      <p:sp>
        <p:nvSpPr>
          <p:cNvPr id="109" name="TextBox 108"/>
          <p:cNvSpPr txBox="1"/>
          <p:nvPr/>
        </p:nvSpPr>
        <p:spPr>
          <a:xfrm>
            <a:off x="2196440" y="3542948"/>
            <a:ext cx="480671" cy="369332"/>
          </a:xfrm>
          <a:prstGeom prst="rect">
            <a:avLst/>
          </a:prstGeom>
          <a:noFill/>
        </p:spPr>
        <p:txBody>
          <a:bodyPr wrap="square" rtlCol="0">
            <a:spAutoFit/>
          </a:bodyPr>
          <a:lstStyle/>
          <a:p>
            <a:pPr algn="ctr"/>
            <a:r>
              <a:rPr lang="en-US" dirty="0" smtClean="0">
                <a:solidFill>
                  <a:prstClr val="black"/>
                </a:solidFill>
                <a:latin typeface="Cambria Math" panose="02040503050406030204" pitchFamily="18" charset="0"/>
                <a:ea typeface="Cambria Math" panose="02040503050406030204" pitchFamily="18" charset="0"/>
                <a:cs typeface="Arial" pitchFamily="34" charset="0"/>
              </a:rPr>
              <a:t>3</a:t>
            </a:r>
          </a:p>
        </p:txBody>
      </p:sp>
      <p:cxnSp>
        <p:nvCxnSpPr>
          <p:cNvPr id="110" name="Straight Connector 109"/>
          <p:cNvCxnSpPr/>
          <p:nvPr/>
        </p:nvCxnSpPr>
        <p:spPr>
          <a:xfrm>
            <a:off x="2322499" y="3877959"/>
            <a:ext cx="21583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1" name="TextBox 120"/>
          <p:cNvSpPr txBox="1"/>
          <p:nvPr/>
        </p:nvSpPr>
        <p:spPr>
          <a:xfrm>
            <a:off x="685800" y="4216382"/>
            <a:ext cx="369726"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sym typeface="Symbol"/>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93" name="TextBox 92"/>
          <p:cNvSpPr txBox="1"/>
          <p:nvPr/>
        </p:nvSpPr>
        <p:spPr>
          <a:xfrm>
            <a:off x="1701483" y="3189956"/>
            <a:ext cx="177301" cy="369332"/>
          </a:xfrm>
          <a:prstGeom prst="rect">
            <a:avLst/>
          </a:prstGeom>
          <a:noFill/>
        </p:spPr>
        <p:txBody>
          <a:bodyPr wrap="square" rtlCol="0">
            <a:spAutoFit/>
          </a:bodyPr>
          <a:lstStyle/>
          <a:p>
            <a:r>
              <a:rPr lang="en-US" dirty="0" smtClean="0">
                <a:solidFill>
                  <a:srgbClr val="C00000"/>
                </a:solidFill>
                <a:latin typeface="Cambria Math" panose="02040503050406030204" pitchFamily="18" charset="0"/>
                <a:ea typeface="Cambria Math" panose="02040503050406030204" pitchFamily="18" charset="0"/>
                <a:cs typeface="Arial" pitchFamily="34" charset="0"/>
              </a:rPr>
              <a:t>2</a:t>
            </a:r>
            <a:endParaRPr lang="en-US" dirty="0">
              <a:solidFill>
                <a:srgbClr val="C00000"/>
              </a:solidFill>
              <a:latin typeface="Cambria Math" panose="02040503050406030204" pitchFamily="18" charset="0"/>
              <a:ea typeface="Cambria Math" panose="02040503050406030204" pitchFamily="18" charset="0"/>
              <a:cs typeface="Arial" pitchFamily="34" charset="0"/>
            </a:endParaRPr>
          </a:p>
        </p:txBody>
      </p:sp>
      <p:sp>
        <p:nvSpPr>
          <p:cNvPr id="94" name="Curved Down Arrow 93"/>
          <p:cNvSpPr/>
          <p:nvPr/>
        </p:nvSpPr>
        <p:spPr>
          <a:xfrm rot="10800000" flipH="1">
            <a:off x="1814941" y="3497011"/>
            <a:ext cx="687765" cy="219075"/>
          </a:xfrm>
          <a:prstGeom prst="curvedDownArrow">
            <a:avLst/>
          </a:prstGeom>
          <a:solidFill>
            <a:srgbClr val="FFFF00"/>
          </a:solid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black"/>
              </a:solidFill>
              <a:latin typeface="Bookman Old Style" panose="02050604050505020204" pitchFamily="18" charset="0"/>
            </a:endParaRPr>
          </a:p>
        </p:txBody>
      </p:sp>
      <p:grpSp>
        <p:nvGrpSpPr>
          <p:cNvPr id="5" name="Group 4"/>
          <p:cNvGrpSpPr/>
          <p:nvPr/>
        </p:nvGrpSpPr>
        <p:grpSpPr>
          <a:xfrm>
            <a:off x="1063276" y="4092064"/>
            <a:ext cx="3518226" cy="663091"/>
            <a:chOff x="1053783" y="4235269"/>
            <a:chExt cx="3518226" cy="663091"/>
          </a:xfrm>
        </p:grpSpPr>
        <p:sp>
          <p:nvSpPr>
            <p:cNvPr id="122" name="TextBox 121"/>
            <p:cNvSpPr txBox="1"/>
            <p:nvPr/>
          </p:nvSpPr>
          <p:spPr>
            <a:xfrm>
              <a:off x="1053783" y="4285646"/>
              <a:ext cx="3518217" cy="561336"/>
            </a:xfrm>
            <a:prstGeom prst="roundRect">
              <a:avLst/>
            </a:prstGeom>
            <a:noFill/>
            <a:ln w="19050">
              <a:solidFill>
                <a:schemeClr val="accent3">
                  <a:lumMod val="50000"/>
                </a:schemeClr>
              </a:solidFill>
            </a:ln>
          </p:spPr>
          <p:txBody>
            <a:bodyPr wrap="square" rtlCol="0">
              <a:spAutoFit/>
            </a:bodyPr>
            <a:lstStyle/>
            <a:p>
              <a:pPr>
                <a:lnSpc>
                  <a:spcPct val="150000"/>
                </a:lnSpc>
              </a:pPr>
              <a:r>
                <a:rPr lang="en-US" dirty="0" smtClean="0">
                  <a:solidFill>
                    <a:prstClr val="black"/>
                  </a:solidFill>
                  <a:latin typeface="Cambria Math" panose="02040503050406030204" pitchFamily="18" charset="0"/>
                  <a:ea typeface="Cambria Math" panose="02040503050406030204" pitchFamily="18" charset="0"/>
                  <a:cs typeface="Arial" pitchFamily="34" charset="0"/>
                </a:rPr>
                <a:t>The solution of the equation is</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26" name="TextBox 125"/>
            <p:cNvSpPr txBox="1"/>
            <p:nvPr/>
          </p:nvSpPr>
          <p:spPr>
            <a:xfrm>
              <a:off x="4186754" y="4529028"/>
              <a:ext cx="289838" cy="369332"/>
            </a:xfrm>
            <a:prstGeom prst="rect">
              <a:avLst/>
            </a:prstGeom>
            <a:noFill/>
          </p:spPr>
          <p:txBody>
            <a:bodyPr wrap="square" rtlCol="0">
              <a:spAutoFit/>
            </a:bodyPr>
            <a:lstStyle/>
            <a:p>
              <a:pPr algn="ctr"/>
              <a:r>
                <a:rPr lang="en-US" dirty="0" smtClean="0">
                  <a:solidFill>
                    <a:prstClr val="black"/>
                  </a:solidFill>
                  <a:latin typeface="Cambria Math" panose="02040503050406030204" pitchFamily="18" charset="0"/>
                  <a:ea typeface="Cambria Math" panose="02040503050406030204" pitchFamily="18" charset="0"/>
                  <a:cs typeface="Arial" pitchFamily="34" charset="0"/>
                </a:rPr>
                <a:t>2</a:t>
              </a:r>
            </a:p>
          </p:txBody>
        </p:sp>
        <p:sp>
          <p:nvSpPr>
            <p:cNvPr id="127" name="TextBox 126"/>
            <p:cNvSpPr txBox="1"/>
            <p:nvPr/>
          </p:nvSpPr>
          <p:spPr>
            <a:xfrm>
              <a:off x="4091338" y="4235269"/>
              <a:ext cx="480671" cy="369332"/>
            </a:xfrm>
            <a:prstGeom prst="rect">
              <a:avLst/>
            </a:prstGeom>
            <a:noFill/>
          </p:spPr>
          <p:txBody>
            <a:bodyPr wrap="square" rtlCol="0">
              <a:spAutoFit/>
            </a:bodyPr>
            <a:lstStyle/>
            <a:p>
              <a:pPr algn="ctr"/>
              <a:r>
                <a:rPr lang="en-US" dirty="0" smtClean="0">
                  <a:solidFill>
                    <a:prstClr val="black"/>
                  </a:solidFill>
                  <a:latin typeface="Cambria Math" panose="02040503050406030204" pitchFamily="18" charset="0"/>
                  <a:ea typeface="Cambria Math" panose="02040503050406030204" pitchFamily="18" charset="0"/>
                  <a:cs typeface="Arial" pitchFamily="34" charset="0"/>
                </a:rPr>
                <a:t>3</a:t>
              </a:r>
            </a:p>
          </p:txBody>
        </p:sp>
        <p:cxnSp>
          <p:nvCxnSpPr>
            <p:cNvPr id="128" name="Straight Connector 127"/>
            <p:cNvCxnSpPr/>
            <p:nvPr/>
          </p:nvCxnSpPr>
          <p:spPr>
            <a:xfrm>
              <a:off x="4217404" y="4570280"/>
              <a:ext cx="21583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7" name="Group 146"/>
          <p:cNvGrpSpPr/>
          <p:nvPr/>
        </p:nvGrpSpPr>
        <p:grpSpPr>
          <a:xfrm>
            <a:off x="3232701" y="1592916"/>
            <a:ext cx="2355539" cy="1273539"/>
            <a:chOff x="6096215" y="3056468"/>
            <a:chExt cx="1686520" cy="1189709"/>
          </a:xfrm>
        </p:grpSpPr>
        <p:sp>
          <p:nvSpPr>
            <p:cNvPr id="148" name="Cloud Callout 147"/>
            <p:cNvSpPr/>
            <p:nvPr/>
          </p:nvSpPr>
          <p:spPr>
            <a:xfrm>
              <a:off x="6096215" y="3056468"/>
              <a:ext cx="1655996" cy="1189709"/>
            </a:xfrm>
            <a:prstGeom prst="cloudCallout">
              <a:avLst>
                <a:gd name="adj1" fmla="val -73629"/>
                <a:gd name="adj2" fmla="val 40872"/>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dirty="0">
                <a:solidFill>
                  <a:prstClr val="white"/>
                </a:solidFill>
                <a:latin typeface="Cambria Math" panose="02040503050406030204" pitchFamily="18" charset="0"/>
                <a:ea typeface="Cambria Math" panose="02040503050406030204" pitchFamily="18" charset="0"/>
              </a:endParaRPr>
            </a:p>
          </p:txBody>
        </p:sp>
        <p:sp>
          <p:nvSpPr>
            <p:cNvPr id="149" name="Rectangle 148"/>
            <p:cNvSpPr/>
            <p:nvPr/>
          </p:nvSpPr>
          <p:spPr>
            <a:xfrm>
              <a:off x="6153136" y="3317472"/>
              <a:ext cx="1629599" cy="776297"/>
            </a:xfrm>
            <a:prstGeom prst="rect">
              <a:avLst/>
            </a:prstGeom>
          </p:spPr>
          <p:txBody>
            <a:bodyPr wrap="square">
              <a:spAutoFit/>
            </a:bodyPr>
            <a:lstStyle/>
            <a:p>
              <a:pPr algn="ctr" fontAlgn="auto">
                <a:spcBef>
                  <a:spcPts val="0"/>
                </a:spcBef>
                <a:spcAft>
                  <a:spcPts val="0"/>
                </a:spcAft>
              </a:pPr>
              <a:r>
                <a:rPr lang="en-US" sz="1600" b="1" dirty="0" smtClean="0">
                  <a:solidFill>
                    <a:srgbClr val="002060"/>
                  </a:solidFill>
                  <a:latin typeface="Cambria Math" panose="02040503050406030204" pitchFamily="18" charset="0"/>
                  <a:ea typeface="Cambria Math" panose="02040503050406030204" pitchFamily="18" charset="0"/>
                </a:rPr>
                <a:t>Variables </a:t>
              </a:r>
              <a:r>
                <a:rPr lang="en-US" sz="1600" b="1" dirty="0">
                  <a:solidFill>
                    <a:srgbClr val="002060"/>
                  </a:solidFill>
                  <a:latin typeface="Cambria Math" panose="02040503050406030204" pitchFamily="18" charset="0"/>
                  <a:ea typeface="Cambria Math" panose="02040503050406030204" pitchFamily="18" charset="0"/>
                </a:rPr>
                <a:t>on one side, numbers on the other side.</a:t>
              </a:r>
            </a:p>
          </p:txBody>
        </p:sp>
      </p:grpSp>
      <p:sp>
        <p:nvSpPr>
          <p:cNvPr id="163" name="TextBox 162"/>
          <p:cNvSpPr txBox="1"/>
          <p:nvPr/>
        </p:nvSpPr>
        <p:spPr>
          <a:xfrm>
            <a:off x="676307" y="2520511"/>
            <a:ext cx="369726"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sym typeface="Symbol"/>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64" name="TextBox 163"/>
          <p:cNvSpPr txBox="1"/>
          <p:nvPr/>
        </p:nvSpPr>
        <p:spPr>
          <a:xfrm>
            <a:off x="1174205" y="2520511"/>
            <a:ext cx="1023353" cy="369332"/>
          </a:xfrm>
          <a:prstGeom prst="rect">
            <a:avLst/>
          </a:prstGeom>
          <a:noFill/>
        </p:spPr>
        <p:txBody>
          <a:bodyPr wrap="square" rtlCol="0">
            <a:spAutoFit/>
          </a:bodyPr>
          <a:lstStyle/>
          <a:p>
            <a:pPr algn="ctr"/>
            <a:r>
              <a:rPr lang="en-US" dirty="0">
                <a:solidFill>
                  <a:prstClr val="black"/>
                </a:solidFill>
                <a:latin typeface="Cambria Math" panose="02040503050406030204" pitchFamily="18" charset="0"/>
                <a:ea typeface="Cambria Math" panose="02040503050406030204" pitchFamily="18" charset="0"/>
                <a:cs typeface="Arial" pitchFamily="34" charset="0"/>
              </a:rPr>
              <a:t>8</a:t>
            </a:r>
            <a:r>
              <a:rPr lang="en-US" i="1" dirty="0">
                <a:solidFill>
                  <a:prstClr val="black"/>
                </a:solidFill>
                <a:latin typeface="Bookman Old Style" panose="02050604050505020204" pitchFamily="18" charset="0"/>
                <a:ea typeface="Cambria Math" panose="02040503050406030204" pitchFamily="18" charset="0"/>
                <a:cs typeface="Arial" pitchFamily="34" charset="0"/>
              </a:rPr>
              <a:t>x </a:t>
            </a:r>
            <a:r>
              <a:rPr lang="en-US" dirty="0">
                <a:solidFill>
                  <a:prstClr val="black"/>
                </a:solidFill>
                <a:latin typeface="Cambria Math" panose="02040503050406030204" pitchFamily="18" charset="0"/>
                <a:ea typeface="Cambria Math" panose="02040503050406030204" pitchFamily="18" charset="0"/>
              </a:rPr>
              <a:t>–</a:t>
            </a:r>
            <a:r>
              <a:rPr lang="en-US" dirty="0">
                <a:solidFill>
                  <a:prstClr val="black"/>
                </a:solidFill>
                <a:latin typeface="Bookman Old Style" panose="02050604050505020204" pitchFamily="18" charset="0"/>
                <a:ea typeface="Cambria Math" panose="02040503050406030204" pitchFamily="18" charset="0"/>
                <a:cs typeface="Arial" pitchFamily="34" charset="0"/>
              </a:rPr>
              <a:t> </a:t>
            </a:r>
            <a:r>
              <a:rPr lang="en-US" dirty="0">
                <a:solidFill>
                  <a:prstClr val="black"/>
                </a:solidFill>
                <a:latin typeface="Cambria Math" panose="02040503050406030204" pitchFamily="18" charset="0"/>
                <a:ea typeface="Cambria Math" panose="02040503050406030204" pitchFamily="18" charset="0"/>
              </a:rPr>
              <a:t>3</a:t>
            </a:r>
          </a:p>
        </p:txBody>
      </p:sp>
      <p:sp>
        <p:nvSpPr>
          <p:cNvPr id="165" name="TextBox 164"/>
          <p:cNvSpPr txBox="1"/>
          <p:nvPr/>
        </p:nvSpPr>
        <p:spPr>
          <a:xfrm>
            <a:off x="2021269" y="2520511"/>
            <a:ext cx="326511"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66" name="TextBox 165"/>
          <p:cNvSpPr txBox="1"/>
          <p:nvPr/>
        </p:nvSpPr>
        <p:spPr>
          <a:xfrm>
            <a:off x="2258226" y="2522892"/>
            <a:ext cx="478911"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6</a:t>
            </a:r>
            <a:r>
              <a:rPr lang="en-US" i="1" dirty="0">
                <a:solidFill>
                  <a:prstClr val="black"/>
                </a:solidFill>
                <a:latin typeface="Bookman Old Style" panose="02050604050505020204" pitchFamily="18" charset="0"/>
                <a:ea typeface="Cambria Math" panose="02040503050406030204" pitchFamily="18" charset="0"/>
                <a:cs typeface="Arial" pitchFamily="34" charset="0"/>
              </a:rPr>
              <a:t>x</a:t>
            </a:r>
          </a:p>
        </p:txBody>
      </p:sp>
      <p:sp>
        <p:nvSpPr>
          <p:cNvPr id="146" name="Rectangle 145"/>
          <p:cNvSpPr/>
          <p:nvPr/>
        </p:nvSpPr>
        <p:spPr>
          <a:xfrm>
            <a:off x="1593056" y="2520912"/>
            <a:ext cx="594858"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pPr fontAlgn="auto">
              <a:spcBef>
                <a:spcPts val="0"/>
              </a:spcBef>
              <a:spcAft>
                <a:spcPts val="0"/>
              </a:spcAft>
            </a:pPr>
            <a:r>
              <a:rPr lang="en-US" dirty="0">
                <a:solidFill>
                  <a:srgbClr val="C00000"/>
                </a:solidFill>
                <a:latin typeface="Cambria Math" panose="02040503050406030204" pitchFamily="18" charset="0"/>
                <a:ea typeface="Cambria Math" panose="02040503050406030204" pitchFamily="18" charset="0"/>
              </a:rPr>
              <a:t>–</a:t>
            </a:r>
            <a:r>
              <a:rPr lang="en-US" dirty="0">
                <a:solidFill>
                  <a:srgbClr val="C00000"/>
                </a:solidFill>
                <a:latin typeface="Bookman Old Style" panose="02050604050505020204" pitchFamily="18" charset="0"/>
                <a:ea typeface="Cambria Math" panose="02040503050406030204" pitchFamily="18" charset="0"/>
                <a:cs typeface="Arial" pitchFamily="34" charset="0"/>
              </a:rPr>
              <a:t> </a:t>
            </a:r>
            <a:r>
              <a:rPr lang="en-US" dirty="0">
                <a:solidFill>
                  <a:srgbClr val="C00000"/>
                </a:solidFill>
                <a:latin typeface="Cambria Math" panose="02040503050406030204" pitchFamily="18" charset="0"/>
                <a:ea typeface="Cambria Math" panose="02040503050406030204" pitchFamily="18" charset="0"/>
              </a:rPr>
              <a:t>3</a:t>
            </a:r>
          </a:p>
        </p:txBody>
      </p:sp>
      <p:sp>
        <p:nvSpPr>
          <p:cNvPr id="156" name="Curved Down Arrow 155"/>
          <p:cNvSpPr/>
          <p:nvPr/>
        </p:nvSpPr>
        <p:spPr>
          <a:xfrm rot="10800000" flipH="1" flipV="1">
            <a:off x="1901278" y="2461080"/>
            <a:ext cx="638854" cy="149632"/>
          </a:xfrm>
          <a:prstGeom prst="curvedDownArrow">
            <a:avLst/>
          </a:prstGeom>
          <a:solidFill>
            <a:srgbClr val="FFFF00"/>
          </a:solid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prstClr val="black"/>
              </a:solidFill>
              <a:latin typeface="Bookman Old Style" panose="02050604050505020204" pitchFamily="18" charset="0"/>
            </a:endParaRPr>
          </a:p>
        </p:txBody>
      </p:sp>
      <p:sp>
        <p:nvSpPr>
          <p:cNvPr id="182" name="Rectangle 181"/>
          <p:cNvSpPr/>
          <p:nvPr/>
        </p:nvSpPr>
        <p:spPr>
          <a:xfrm>
            <a:off x="2021227" y="2887779"/>
            <a:ext cx="304800"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pPr algn="ctr" fontAlgn="auto">
              <a:spcBef>
                <a:spcPts val="0"/>
              </a:spcBef>
              <a:spcAft>
                <a:spcPts val="0"/>
              </a:spcAft>
            </a:pPr>
            <a:r>
              <a:rPr lang="en-US" dirty="0" smtClean="0">
                <a:solidFill>
                  <a:prstClr val="black"/>
                </a:solidFill>
                <a:latin typeface="Cambria Math" panose="02040503050406030204" pitchFamily="18" charset="0"/>
                <a:ea typeface="Cambria Math" panose="02040503050406030204" pitchFamily="18" charset="0"/>
              </a:rPr>
              <a:t>=</a:t>
            </a:r>
            <a:endParaRPr lang="en-US" dirty="0">
              <a:solidFill>
                <a:prstClr val="black"/>
              </a:solidFill>
              <a:latin typeface="Cambria Math" panose="02040503050406030204" pitchFamily="18" charset="0"/>
              <a:ea typeface="Cambria Math" panose="02040503050406030204" pitchFamily="18" charset="0"/>
            </a:endParaRPr>
          </a:p>
        </p:txBody>
      </p:sp>
      <p:sp>
        <p:nvSpPr>
          <p:cNvPr id="183" name="Rectangle 182"/>
          <p:cNvSpPr/>
          <p:nvPr/>
        </p:nvSpPr>
        <p:spPr>
          <a:xfrm>
            <a:off x="1152538" y="2887779"/>
            <a:ext cx="515325"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pPr algn="ctr"/>
            <a:r>
              <a:rPr lang="en-US" dirty="0">
                <a:solidFill>
                  <a:prstClr val="black"/>
                </a:solidFill>
                <a:latin typeface="Cambria Math" panose="02040503050406030204" pitchFamily="18" charset="0"/>
                <a:ea typeface="Cambria Math" panose="02040503050406030204" pitchFamily="18" charset="0"/>
                <a:cs typeface="Arial" pitchFamily="34" charset="0"/>
              </a:rPr>
              <a:t>8</a:t>
            </a:r>
            <a:r>
              <a:rPr lang="en-US" i="1" dirty="0">
                <a:solidFill>
                  <a:prstClr val="black"/>
                </a:solidFill>
                <a:latin typeface="Bookman Old Style" panose="02050604050505020204" pitchFamily="18" charset="0"/>
                <a:ea typeface="Cambria Math" panose="02040503050406030204" pitchFamily="18" charset="0"/>
                <a:cs typeface="Arial" pitchFamily="34" charset="0"/>
              </a:rPr>
              <a:t>x</a:t>
            </a:r>
            <a:endParaRPr lang="en-US" dirty="0">
              <a:solidFill>
                <a:prstClr val="black"/>
              </a:solidFill>
              <a:latin typeface="Bookman Old Style" panose="02050604050505020204" pitchFamily="18" charset="0"/>
              <a:ea typeface="Cambria Math" panose="02040503050406030204" pitchFamily="18" charset="0"/>
              <a:cs typeface="Arial" pitchFamily="34" charset="0"/>
            </a:endParaRPr>
          </a:p>
        </p:txBody>
      </p:sp>
      <p:sp>
        <p:nvSpPr>
          <p:cNvPr id="184" name="Rectangle 183"/>
          <p:cNvSpPr/>
          <p:nvPr/>
        </p:nvSpPr>
        <p:spPr>
          <a:xfrm>
            <a:off x="1505060" y="2887779"/>
            <a:ext cx="304800"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pPr algn="ctr" fontAlgn="auto">
              <a:spcBef>
                <a:spcPts val="0"/>
              </a:spcBef>
              <a:spcAft>
                <a:spcPts val="0"/>
              </a:spcAft>
            </a:pPr>
            <a:r>
              <a:rPr lang="en-US" dirty="0">
                <a:solidFill>
                  <a:sysClr val="windowText" lastClr="000000"/>
                </a:solidFill>
                <a:latin typeface="Cambria Math" panose="02040503050406030204" pitchFamily="18" charset="0"/>
                <a:ea typeface="Cambria Math" panose="02040503050406030204" pitchFamily="18" charset="0"/>
              </a:rPr>
              <a:t>–</a:t>
            </a:r>
            <a:endParaRPr lang="en-US" dirty="0" smtClean="0">
              <a:solidFill>
                <a:sysClr val="windowText" lastClr="000000"/>
              </a:solidFill>
              <a:latin typeface="Cambria Math" panose="02040503050406030204" pitchFamily="18" charset="0"/>
              <a:ea typeface="Cambria Math" panose="02040503050406030204" pitchFamily="18" charset="0"/>
            </a:endParaRPr>
          </a:p>
        </p:txBody>
      </p:sp>
      <p:sp>
        <p:nvSpPr>
          <p:cNvPr id="185" name="Rectangle 184"/>
          <p:cNvSpPr/>
          <p:nvPr/>
        </p:nvSpPr>
        <p:spPr>
          <a:xfrm>
            <a:off x="1656100" y="2887779"/>
            <a:ext cx="515325"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r>
              <a:rPr lang="en-US" dirty="0">
                <a:solidFill>
                  <a:sysClr val="windowText" lastClr="000000"/>
                </a:solidFill>
                <a:latin typeface="Cambria Math" panose="02040503050406030204" pitchFamily="18" charset="0"/>
                <a:ea typeface="Cambria Math" panose="02040503050406030204" pitchFamily="18" charset="0"/>
                <a:cs typeface="Arial" pitchFamily="34" charset="0"/>
              </a:rPr>
              <a:t>6</a:t>
            </a:r>
            <a:r>
              <a:rPr lang="en-US" i="1" dirty="0">
                <a:solidFill>
                  <a:sysClr val="windowText" lastClr="000000"/>
                </a:solidFill>
                <a:latin typeface="Bookman Old Style" panose="02050604050505020204" pitchFamily="18" charset="0"/>
                <a:ea typeface="Cambria Math" panose="02040503050406030204" pitchFamily="18" charset="0"/>
                <a:cs typeface="Arial" pitchFamily="34" charset="0"/>
              </a:rPr>
              <a:t>x</a:t>
            </a:r>
          </a:p>
        </p:txBody>
      </p:sp>
      <p:sp>
        <p:nvSpPr>
          <p:cNvPr id="186" name="Rectangle 185"/>
          <p:cNvSpPr/>
          <p:nvPr/>
        </p:nvSpPr>
        <p:spPr>
          <a:xfrm>
            <a:off x="2258222" y="2887779"/>
            <a:ext cx="515325"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pPr fontAlgn="auto">
              <a:spcBef>
                <a:spcPts val="0"/>
              </a:spcBef>
              <a:spcAft>
                <a:spcPts val="0"/>
              </a:spcAft>
            </a:pPr>
            <a:r>
              <a:rPr lang="en-US" dirty="0" smtClean="0">
                <a:solidFill>
                  <a:prstClr val="black"/>
                </a:solidFill>
                <a:latin typeface="Cambria Math" panose="02040503050406030204" pitchFamily="18" charset="0"/>
                <a:ea typeface="Cambria Math" panose="02040503050406030204" pitchFamily="18" charset="0"/>
              </a:rPr>
              <a:t>3</a:t>
            </a:r>
            <a:endParaRPr lang="en-US" i="1" dirty="0" smtClean="0">
              <a:solidFill>
                <a:prstClr val="black"/>
              </a:solidFill>
              <a:latin typeface="Bookman Old Style" panose="02050604050505020204" pitchFamily="18" charset="0"/>
              <a:ea typeface="Cambria Math" panose="02040503050406030204" pitchFamily="18" charset="0"/>
            </a:endParaRPr>
          </a:p>
        </p:txBody>
      </p:sp>
      <p:sp>
        <p:nvSpPr>
          <p:cNvPr id="187" name="Rectangle 186"/>
          <p:cNvSpPr/>
          <p:nvPr/>
        </p:nvSpPr>
        <p:spPr>
          <a:xfrm>
            <a:off x="2259816" y="2524068"/>
            <a:ext cx="515325"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r>
              <a:rPr lang="en-US" dirty="0">
                <a:solidFill>
                  <a:srgbClr val="C00000"/>
                </a:solidFill>
                <a:latin typeface="Cambria Math" panose="02040503050406030204" pitchFamily="18" charset="0"/>
                <a:ea typeface="Cambria Math" panose="02040503050406030204" pitchFamily="18" charset="0"/>
                <a:cs typeface="Arial" pitchFamily="34" charset="0"/>
              </a:rPr>
              <a:t>6</a:t>
            </a:r>
            <a:r>
              <a:rPr lang="en-US" i="1" dirty="0">
                <a:solidFill>
                  <a:srgbClr val="C00000"/>
                </a:solidFill>
                <a:latin typeface="Bookman Old Style" panose="02050604050505020204" pitchFamily="18" charset="0"/>
                <a:ea typeface="Cambria Math" panose="02040503050406030204" pitchFamily="18" charset="0"/>
                <a:cs typeface="Arial" pitchFamily="34" charset="0"/>
              </a:rPr>
              <a:t>x</a:t>
            </a:r>
          </a:p>
        </p:txBody>
      </p:sp>
      <p:sp>
        <p:nvSpPr>
          <p:cNvPr id="197" name="Curved Down Arrow 196"/>
          <p:cNvSpPr/>
          <p:nvPr/>
        </p:nvSpPr>
        <p:spPr>
          <a:xfrm rot="10800000" flipV="1">
            <a:off x="1867223" y="2445716"/>
            <a:ext cx="653526" cy="149632"/>
          </a:xfrm>
          <a:prstGeom prst="curvedDownArrow">
            <a:avLst/>
          </a:prstGeom>
          <a:solidFill>
            <a:srgbClr val="FFFF00"/>
          </a:solid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prstClr val="black"/>
              </a:solidFill>
              <a:latin typeface="Bookman Old Style" panose="02050604050505020204" pitchFamily="18" charset="0"/>
            </a:endParaRPr>
          </a:p>
        </p:txBody>
      </p:sp>
      <p:sp>
        <p:nvSpPr>
          <p:cNvPr id="203" name="TextBox 202"/>
          <p:cNvSpPr txBox="1"/>
          <p:nvPr/>
        </p:nvSpPr>
        <p:spPr>
          <a:xfrm>
            <a:off x="676276" y="2887779"/>
            <a:ext cx="310896" cy="369332"/>
          </a:xfrm>
          <a:prstGeom prst="rect">
            <a:avLst/>
          </a:prstGeom>
          <a:noFill/>
        </p:spPr>
        <p:txBody>
          <a:bodyPr wrap="square" rtlCol="0">
            <a:spAutoFit/>
          </a:bodyPr>
          <a:lstStyle/>
          <a:p>
            <a:pPr fontAlgn="auto">
              <a:spcBef>
                <a:spcPts val="0"/>
              </a:spcBef>
              <a:spcAft>
                <a:spcPts val="0"/>
              </a:spcAft>
            </a:pPr>
            <a:r>
              <a:rPr lang="en-US" dirty="0" smtClean="0">
                <a:solidFill>
                  <a:prstClr val="black"/>
                </a:solidFill>
                <a:latin typeface="Cambria Math" panose="02040503050406030204" pitchFamily="18" charset="0"/>
                <a:ea typeface="Cambria Math" panose="02040503050406030204" pitchFamily="18" charset="0"/>
                <a:cs typeface="Arial" pitchFamily="34" charset="0"/>
                <a:sym typeface="Symbol"/>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pic>
        <p:nvPicPr>
          <p:cNvPr id="204" name="Picture 8" descr="https://encrypted-tbn3.gstatic.com/images?q=tbn:ANd9GcQF2WyE-ichznlNBDGYVxMKykT8win86D7t7PDmHdDnARm7Zpa1da6hfg">
            <a:hlinkClick r:id="rId3"/>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0" b="100000" l="0" r="100000"/>
                    </a14:imgEffect>
                  </a14:imgLayer>
                </a14:imgProps>
              </a:ext>
              <a:ext uri="{28A0092B-C50C-407E-A947-70E740481C1C}">
                <a14:useLocalDpi xmlns:a14="http://schemas.microsoft.com/office/drawing/2010/main" val="0"/>
              </a:ext>
            </a:extLst>
          </a:blip>
          <a:srcRect/>
          <a:stretch>
            <a:fillRect/>
          </a:stretch>
        </p:blipFill>
        <p:spPr bwMode="auto">
          <a:xfrm>
            <a:off x="4340157" y="3592629"/>
            <a:ext cx="966269" cy="1276350"/>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oup 1"/>
          <p:cNvGrpSpPr/>
          <p:nvPr/>
        </p:nvGrpSpPr>
        <p:grpSpPr>
          <a:xfrm>
            <a:off x="685800" y="811807"/>
            <a:ext cx="1636776" cy="616964"/>
            <a:chOff x="851080" y="742950"/>
            <a:chExt cx="1636776" cy="616964"/>
          </a:xfrm>
        </p:grpSpPr>
        <mc:AlternateContent xmlns:mc="http://schemas.openxmlformats.org/markup-compatibility/2006" xmlns:a14="http://schemas.microsoft.com/office/drawing/2010/main">
          <mc:Choice Requires="a14">
            <p:sp>
              <p:nvSpPr>
                <p:cNvPr id="116" name="Rectangle 115"/>
                <p:cNvSpPr/>
                <p:nvPr/>
              </p:nvSpPr>
              <p:spPr>
                <a:xfrm>
                  <a:off x="851080" y="742950"/>
                  <a:ext cx="934121" cy="616964"/>
                </a:xfrm>
                <a:prstGeom prst="rect">
                  <a:avLst/>
                </a:prstGeom>
              </p:spPr>
              <p:txBody>
                <a:bodyPr wrap="square">
                  <a:spAutoFit/>
                </a:bodyPr>
                <a:lstStyle/>
                <a:p>
                  <a:pPr fontAlgn="auto">
                    <a:spcBef>
                      <a:spcPts val="0"/>
                    </a:spcBef>
                    <a:spcAft>
                      <a:spcPts val="0"/>
                    </a:spcAft>
                  </a:pPr>
                  <a14:m>
                    <m:oMathPara xmlns:m="http://schemas.openxmlformats.org/officeDocument/2006/math">
                      <m:oMathParaPr>
                        <m:jc m:val="centerGroup"/>
                      </m:oMathParaPr>
                      <m:oMath xmlns:m="http://schemas.openxmlformats.org/officeDocument/2006/math">
                        <m:r>
                          <a:rPr lang="en-US" i="1" smtClean="0">
                            <a:solidFill>
                              <a:srgbClr val="CC00CC"/>
                            </a:solidFill>
                            <a:latin typeface="Cambria Math"/>
                            <a:ea typeface="Cambria Math" pitchFamily="18" charset="0"/>
                            <a:cs typeface="+mn-cs"/>
                          </a:rPr>
                          <m:t>1.    </m:t>
                        </m:r>
                        <m:f>
                          <m:fPr>
                            <m:ctrlPr>
                              <a:rPr lang="en-US" i="1" smtClean="0">
                                <a:solidFill>
                                  <a:srgbClr val="CC00CC"/>
                                </a:solidFill>
                                <a:latin typeface="Cambria Math"/>
                                <a:ea typeface="Cambria Math" pitchFamily="18" charset="0"/>
                                <a:cs typeface="+mn-cs"/>
                              </a:rPr>
                            </m:ctrlPr>
                          </m:fPr>
                          <m:num>
                            <m:r>
                              <m:rPr>
                                <m:nor/>
                              </m:rPr>
                              <a:rPr lang="en-US" smtClean="0">
                                <a:solidFill>
                                  <a:srgbClr val="CC00CC"/>
                                </a:solidFill>
                                <a:latin typeface="Cambria Math" pitchFamily="18" charset="0"/>
                                <a:ea typeface="Cambria Math" pitchFamily="18" charset="0"/>
                              </a:rPr>
                              <m:t>8</m:t>
                            </m:r>
                            <m:r>
                              <a:rPr lang="en-US" i="1" dirty="0">
                                <a:solidFill>
                                  <a:srgbClr val="CC00CC"/>
                                </a:solidFill>
                                <a:latin typeface="Cambria Math" pitchFamily="18" charset="0"/>
                                <a:ea typeface="Cambria Math" pitchFamily="18" charset="0"/>
                                <a:cs typeface="Arial" pitchFamily="34" charset="0"/>
                              </a:rPr>
                              <m:t>𝑥</m:t>
                            </m:r>
                            <m:r>
                              <m:rPr>
                                <m:nor/>
                              </m:rPr>
                              <a:rPr lang="en-US" smtClean="0">
                                <a:solidFill>
                                  <a:srgbClr val="CC00CC"/>
                                </a:solidFill>
                                <a:latin typeface="Cambria Math" pitchFamily="18" charset="0"/>
                                <a:ea typeface="Cambria Math" pitchFamily="18" charset="0"/>
                              </a:rPr>
                              <m:t>–</m:t>
                            </m:r>
                            <m:r>
                              <a:rPr lang="en-US" i="1" dirty="0" smtClean="0">
                                <a:solidFill>
                                  <a:srgbClr val="CC00CC"/>
                                </a:solidFill>
                                <a:latin typeface="Cambria Math" pitchFamily="18" charset="0"/>
                                <a:ea typeface="Cambria Math" pitchFamily="18" charset="0"/>
                                <a:cs typeface="Arial" pitchFamily="34" charset="0"/>
                              </a:rPr>
                              <m:t>3</m:t>
                            </m:r>
                          </m:num>
                          <m:den>
                            <m:r>
                              <a:rPr lang="en-US" i="1" dirty="0" smtClean="0">
                                <a:solidFill>
                                  <a:srgbClr val="CC00CC"/>
                                </a:solidFill>
                                <a:latin typeface="Cambria Math" pitchFamily="18" charset="0"/>
                                <a:ea typeface="Cambria Math" pitchFamily="18" charset="0"/>
                                <a:cs typeface="Arial" pitchFamily="34" charset="0"/>
                              </a:rPr>
                              <m:t>3</m:t>
                            </m:r>
                            <m:r>
                              <a:rPr lang="en-US" i="1" dirty="0" smtClean="0">
                                <a:solidFill>
                                  <a:srgbClr val="CC00CC"/>
                                </a:solidFill>
                                <a:latin typeface="Cambria Math" pitchFamily="18" charset="0"/>
                                <a:ea typeface="Cambria Math" pitchFamily="18" charset="0"/>
                                <a:cs typeface="Arial" pitchFamily="34" charset="0"/>
                              </a:rPr>
                              <m:t>𝑥</m:t>
                            </m:r>
                          </m:den>
                        </m:f>
                      </m:oMath>
                    </m:oMathPara>
                  </a14:m>
                  <a:endParaRPr lang="en-US" dirty="0">
                    <a:solidFill>
                      <a:srgbClr val="CC00CC"/>
                    </a:solidFill>
                    <a:latin typeface="Cambria Math" pitchFamily="18" charset="0"/>
                    <a:ea typeface="Cambria Math" pitchFamily="18" charset="0"/>
                  </a:endParaRPr>
                </a:p>
              </p:txBody>
            </p:sp>
          </mc:Choice>
          <mc:Fallback xmlns="">
            <p:sp>
              <p:nvSpPr>
                <p:cNvPr id="116" name="Rectangle 115"/>
                <p:cNvSpPr>
                  <a:spLocks noRot="1" noChangeAspect="1" noMove="1" noResize="1" noEditPoints="1" noAdjustHandles="1" noChangeArrowheads="1" noChangeShapeType="1" noTextEdit="1"/>
                </p:cNvSpPr>
                <p:nvPr/>
              </p:nvSpPr>
              <p:spPr>
                <a:xfrm>
                  <a:off x="851080" y="742950"/>
                  <a:ext cx="934121" cy="616964"/>
                </a:xfrm>
                <a:prstGeom prst="rect">
                  <a:avLst/>
                </a:prstGeom>
                <a:blipFill rotWithShape="1">
                  <a:blip r:embed="rId6"/>
                  <a:stretch>
                    <a:fillRect r="-1307"/>
                  </a:stretch>
                </a:blipFill>
              </p:spPr>
              <p:txBody>
                <a:bodyPr/>
                <a:lstStyle/>
                <a:p>
                  <a:r>
                    <a:rPr lang="en-US">
                      <a:noFill/>
                    </a:rPr>
                    <a:t> </a:t>
                  </a:r>
                </a:p>
              </p:txBody>
            </p:sp>
          </mc:Fallback>
        </mc:AlternateContent>
        <p:sp>
          <p:nvSpPr>
            <p:cNvPr id="117" name="Rectangle 116"/>
            <p:cNvSpPr/>
            <p:nvPr/>
          </p:nvSpPr>
          <p:spPr>
            <a:xfrm>
              <a:off x="1808495" y="866766"/>
              <a:ext cx="679361" cy="369332"/>
            </a:xfrm>
            <a:prstGeom prst="rect">
              <a:avLst/>
            </a:prstGeom>
          </p:spPr>
          <p:txBody>
            <a:bodyPr wrap="square">
              <a:spAutoFit/>
            </a:bodyPr>
            <a:lstStyle/>
            <a:p>
              <a:pPr fontAlgn="auto">
                <a:spcBef>
                  <a:spcPts val="0"/>
                </a:spcBef>
                <a:spcAft>
                  <a:spcPts val="0"/>
                </a:spcAft>
              </a:pPr>
              <a:r>
                <a:rPr lang="en-US" dirty="0" smtClean="0">
                  <a:solidFill>
                    <a:srgbClr val="CC00CC"/>
                  </a:solidFill>
                  <a:latin typeface="Cambria Math" pitchFamily="18" charset="0"/>
                  <a:ea typeface="Cambria Math" pitchFamily="18" charset="0"/>
                  <a:cs typeface="Arial" pitchFamily="34" charset="0"/>
                </a:rPr>
                <a:t>= 2</a:t>
              </a:r>
              <a:endParaRPr lang="en-US" dirty="0">
                <a:solidFill>
                  <a:srgbClr val="CC00CC"/>
                </a:solidFill>
                <a:latin typeface="Cambria Math" pitchFamily="18" charset="0"/>
                <a:ea typeface="Cambria Math" pitchFamily="18" charset="0"/>
                <a:cs typeface="Arial" pitchFamily="34" charset="0"/>
              </a:endParaRPr>
            </a:p>
          </p:txBody>
        </p:sp>
      </p:grpSp>
      <p:grpSp>
        <p:nvGrpSpPr>
          <p:cNvPr id="124" name="Group 123"/>
          <p:cNvGrpSpPr/>
          <p:nvPr/>
        </p:nvGrpSpPr>
        <p:grpSpPr>
          <a:xfrm>
            <a:off x="3176881" y="665109"/>
            <a:ext cx="2424545" cy="1189709"/>
            <a:chOff x="5940518" y="3085922"/>
            <a:chExt cx="2424545" cy="1189709"/>
          </a:xfrm>
        </p:grpSpPr>
        <p:sp>
          <p:nvSpPr>
            <p:cNvPr id="125" name="Cloud Callout 124"/>
            <p:cNvSpPr/>
            <p:nvPr/>
          </p:nvSpPr>
          <p:spPr>
            <a:xfrm>
              <a:off x="5940518" y="3085922"/>
              <a:ext cx="2424545" cy="1189709"/>
            </a:xfrm>
            <a:prstGeom prst="cloudCallout">
              <a:avLst>
                <a:gd name="adj1" fmla="val -73629"/>
                <a:gd name="adj2" fmla="val 40872"/>
              </a:avLst>
            </a:prstGeom>
            <a:solidFill>
              <a:srgbClr val="FF7C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mbria Math" panose="02040503050406030204" pitchFamily="18" charset="0"/>
                <a:ea typeface="Cambria Math" panose="02040503050406030204" pitchFamily="18" charset="0"/>
              </a:endParaRPr>
            </a:p>
          </p:txBody>
        </p:sp>
        <p:sp>
          <p:nvSpPr>
            <p:cNvPr id="129" name="Rectangle 128"/>
            <p:cNvSpPr/>
            <p:nvPr/>
          </p:nvSpPr>
          <p:spPr>
            <a:xfrm>
              <a:off x="6099290" y="3252684"/>
              <a:ext cx="2107000" cy="830997"/>
            </a:xfrm>
            <a:prstGeom prst="rect">
              <a:avLst/>
            </a:prstGeom>
          </p:spPr>
          <p:txBody>
            <a:bodyPr wrap="square">
              <a:spAutoFit/>
            </a:bodyPr>
            <a:lstStyle/>
            <a:p>
              <a:pPr algn="ctr"/>
              <a:r>
                <a:rPr lang="en-US" sz="1600" b="1" dirty="0" smtClean="0">
                  <a:solidFill>
                    <a:srgbClr val="002060"/>
                  </a:solidFill>
                  <a:latin typeface="Cambria Math" panose="02040503050406030204" pitchFamily="18" charset="0"/>
                  <a:ea typeface="Cambria Math" panose="02040503050406030204" pitchFamily="18" charset="0"/>
                </a:rPr>
                <a:t>To solve this we will first make it linear by cross multiplying</a:t>
              </a:r>
              <a:endParaRPr lang="en-US" sz="1600" b="1" dirty="0">
                <a:solidFill>
                  <a:srgbClr val="002060"/>
                </a:solidFill>
                <a:latin typeface="Cambria Math" panose="02040503050406030204" pitchFamily="18" charset="0"/>
                <a:ea typeface="Cambria Math" panose="02040503050406030204" pitchFamily="18" charset="0"/>
              </a:endParaRPr>
            </a:p>
          </p:txBody>
        </p:sp>
      </p:grpSp>
    </p:spTree>
    <p:extLst>
      <p:ext uri="{BB962C8B-B14F-4D97-AF65-F5344CB8AC3E}">
        <p14:creationId xmlns:p14="http://schemas.microsoft.com/office/powerpoint/2010/main" val="2433324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35"/>
                                        </p:tgtEl>
                                        <p:attrNameLst>
                                          <p:attrName>style.visibility</p:attrName>
                                        </p:attrNameLst>
                                      </p:cBhvr>
                                      <p:to>
                                        <p:strVal val="visible"/>
                                      </p:to>
                                    </p:set>
                                    <p:animEffect transition="in" filter="wipe(left)">
                                      <p:cBhvr>
                                        <p:cTn id="7" dur="500"/>
                                        <p:tgtEl>
                                          <p:spTgt spid="13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24"/>
                                        </p:tgtEl>
                                        <p:attrNameLst>
                                          <p:attrName>style.visibility</p:attrName>
                                        </p:attrNameLst>
                                      </p:cBhvr>
                                      <p:to>
                                        <p:strVal val="visible"/>
                                      </p:to>
                                    </p:set>
                                    <p:animEffect transition="in" filter="fade">
                                      <p:cBhvr>
                                        <p:cTn id="29" dur="500"/>
                                        <p:tgtEl>
                                          <p:spTgt spid="124"/>
                                        </p:tgtEl>
                                      </p:cBhvr>
                                    </p:animEffect>
                                  </p:childTnLst>
                                </p:cTn>
                              </p:par>
                            </p:childTnLst>
                          </p:cTn>
                        </p:par>
                      </p:childTnLst>
                    </p:cTn>
                  </p:par>
                  <p:par>
                    <p:cTn id="30" fill="hold">
                      <p:stCondLst>
                        <p:cond delay="indefinite"/>
                      </p:stCondLst>
                      <p:childTnLst>
                        <p:par>
                          <p:cTn id="31" fill="hold">
                            <p:stCondLst>
                              <p:cond delay="0"/>
                            </p:stCondLst>
                            <p:childTnLst>
                              <p:par>
                                <p:cTn id="32" presetID="1" presetClass="exit" presetSubtype="0" fill="hold" nodeType="clickEffect">
                                  <p:stCondLst>
                                    <p:cond delay="0"/>
                                  </p:stCondLst>
                                  <p:childTnLst>
                                    <p:set>
                                      <p:cBhvr>
                                        <p:cTn id="33" dur="1" fill="hold">
                                          <p:stCondLst>
                                            <p:cond delay="0"/>
                                          </p:stCondLst>
                                        </p:cTn>
                                        <p:tgtEl>
                                          <p:spTgt spid="124"/>
                                        </p:tgtEl>
                                        <p:attrNameLst>
                                          <p:attrName>style.visibility</p:attrName>
                                        </p:attrNameLst>
                                      </p:cBhvr>
                                      <p:to>
                                        <p:strVal val="hidden"/>
                                      </p:to>
                                    </p:set>
                                  </p:childTnLst>
                                </p:cTn>
                              </p:par>
                            </p:childTnLst>
                          </p:cTn>
                        </p:par>
                        <p:par>
                          <p:cTn id="34" fill="hold">
                            <p:stCondLst>
                              <p:cond delay="0"/>
                            </p:stCondLst>
                            <p:childTnLst>
                              <p:par>
                                <p:cTn id="35" presetID="1" presetClass="entr" presetSubtype="0" fill="hold" grpId="0" nodeType="afterEffect">
                                  <p:stCondLst>
                                    <p:cond delay="0"/>
                                  </p:stCondLst>
                                  <p:childTnLst>
                                    <p:set>
                                      <p:cBhvr>
                                        <p:cTn id="36" dur="1" fill="hold">
                                          <p:stCondLst>
                                            <p:cond delay="0"/>
                                          </p:stCondLst>
                                        </p:cTn>
                                        <p:tgtEl>
                                          <p:spTgt spid="7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grpId="0" nodeType="clickEffect">
                                  <p:stCondLst>
                                    <p:cond delay="0"/>
                                  </p:stCondLst>
                                  <p:childTnLst>
                                    <p:set>
                                      <p:cBhvr>
                                        <p:cTn id="40" dur="1" fill="hold">
                                          <p:stCondLst>
                                            <p:cond delay="0"/>
                                          </p:stCondLst>
                                        </p:cTn>
                                        <p:tgtEl>
                                          <p:spTgt spid="80"/>
                                        </p:tgtEl>
                                        <p:attrNameLst>
                                          <p:attrName>style.visibility</p:attrName>
                                        </p:attrNameLst>
                                      </p:cBhvr>
                                      <p:to>
                                        <p:strVal val="visible"/>
                                      </p:to>
                                    </p:set>
                                    <p:animEffect transition="in" filter="wipe(left)">
                                      <p:cBhvr>
                                        <p:cTn id="41" dur="500"/>
                                        <p:tgtEl>
                                          <p:spTgt spid="80"/>
                                        </p:tgtEl>
                                      </p:cBhvr>
                                    </p:animEffec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20"/>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grpId="0" nodeType="clickEffect">
                                  <p:stCondLst>
                                    <p:cond delay="0"/>
                                  </p:stCondLst>
                                  <p:childTnLst>
                                    <p:set>
                                      <p:cBhvr>
                                        <p:cTn id="49" dur="1" fill="hold">
                                          <p:stCondLst>
                                            <p:cond delay="0"/>
                                          </p:stCondLst>
                                        </p:cTn>
                                        <p:tgtEl>
                                          <p:spTgt spid="23"/>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grpId="0" nodeType="clickEffect">
                                  <p:stCondLst>
                                    <p:cond delay="0"/>
                                  </p:stCondLst>
                                  <p:childTnLst>
                                    <p:set>
                                      <p:cBhvr>
                                        <p:cTn id="53" dur="1" fill="hold">
                                          <p:stCondLst>
                                            <p:cond delay="0"/>
                                          </p:stCondLst>
                                        </p:cTn>
                                        <p:tgtEl>
                                          <p:spTgt spid="27"/>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grpId="0" nodeType="clickEffect">
                                  <p:stCondLst>
                                    <p:cond delay="0"/>
                                  </p:stCondLst>
                                  <p:childTnLst>
                                    <p:set>
                                      <p:cBhvr>
                                        <p:cTn id="57" dur="1" fill="hold">
                                          <p:stCondLst>
                                            <p:cond delay="0"/>
                                          </p:stCondLst>
                                        </p:cTn>
                                        <p:tgtEl>
                                          <p:spTgt spid="28"/>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grpId="0" nodeType="clickEffect">
                                  <p:stCondLst>
                                    <p:cond delay="0"/>
                                  </p:stCondLst>
                                  <p:childTnLst>
                                    <p:set>
                                      <p:cBhvr>
                                        <p:cTn id="61" dur="1" fill="hold">
                                          <p:stCondLst>
                                            <p:cond delay="0"/>
                                          </p:stCondLst>
                                        </p:cTn>
                                        <p:tgtEl>
                                          <p:spTgt spid="29"/>
                                        </p:tgtEl>
                                        <p:attrNameLst>
                                          <p:attrName>style.visibility</p:attrName>
                                        </p:attrNameLst>
                                      </p:cBhvr>
                                      <p:to>
                                        <p:strVal val="visible"/>
                                      </p:to>
                                    </p:set>
                                  </p:childTnLst>
                                </p:cTn>
                              </p:par>
                            </p:childTnLst>
                          </p:cTn>
                        </p:par>
                      </p:childTnLst>
                    </p:cTn>
                  </p:par>
                  <p:par>
                    <p:cTn id="62" fill="hold">
                      <p:stCondLst>
                        <p:cond delay="indefinite"/>
                      </p:stCondLst>
                      <p:childTnLst>
                        <p:par>
                          <p:cTn id="63" fill="hold">
                            <p:stCondLst>
                              <p:cond delay="0"/>
                            </p:stCondLst>
                            <p:childTnLst>
                              <p:par>
                                <p:cTn id="64" presetID="1" presetClass="entr" presetSubtype="0" fill="hold" grpId="0" nodeType="clickEffect">
                                  <p:stCondLst>
                                    <p:cond delay="0"/>
                                  </p:stCondLst>
                                  <p:childTnLst>
                                    <p:set>
                                      <p:cBhvr>
                                        <p:cTn id="65" dur="1" fill="hold">
                                          <p:stCondLst>
                                            <p:cond delay="0"/>
                                          </p:stCondLst>
                                        </p:cTn>
                                        <p:tgtEl>
                                          <p:spTgt spid="30"/>
                                        </p:tgtEl>
                                        <p:attrNameLst>
                                          <p:attrName>style.visibility</p:attrName>
                                        </p:attrNameLst>
                                      </p:cBhvr>
                                      <p:to>
                                        <p:strVal val="visible"/>
                                      </p:to>
                                    </p:set>
                                  </p:childTnLst>
                                </p:cTn>
                              </p:par>
                            </p:childTnLst>
                          </p:cTn>
                        </p:par>
                      </p:childTnLst>
                    </p:cTn>
                  </p:par>
                  <p:par>
                    <p:cTn id="66" fill="hold">
                      <p:stCondLst>
                        <p:cond delay="indefinite"/>
                      </p:stCondLst>
                      <p:childTnLst>
                        <p:par>
                          <p:cTn id="67" fill="hold">
                            <p:stCondLst>
                              <p:cond delay="0"/>
                            </p:stCondLst>
                            <p:childTnLst>
                              <p:par>
                                <p:cTn id="68" presetID="1" presetClass="exit" presetSubtype="0" fill="hold" grpId="1" nodeType="clickEffect">
                                  <p:stCondLst>
                                    <p:cond delay="0"/>
                                  </p:stCondLst>
                                  <p:childTnLst>
                                    <p:set>
                                      <p:cBhvr>
                                        <p:cTn id="69" dur="1" fill="hold">
                                          <p:stCondLst>
                                            <p:cond delay="0"/>
                                          </p:stCondLst>
                                        </p:cTn>
                                        <p:tgtEl>
                                          <p:spTgt spid="80"/>
                                        </p:tgtEl>
                                        <p:attrNameLst>
                                          <p:attrName>style.visibility</p:attrName>
                                        </p:attrNameLst>
                                      </p:cBhvr>
                                      <p:to>
                                        <p:strVal val="hidden"/>
                                      </p:to>
                                    </p:set>
                                  </p:childTnLst>
                                </p:cTn>
                              </p:par>
                              <p:par>
                                <p:cTn id="70" presetID="1" presetClass="exit" presetSubtype="0" fill="hold" grpId="1" nodeType="withEffect">
                                  <p:stCondLst>
                                    <p:cond delay="0"/>
                                  </p:stCondLst>
                                  <p:childTnLst>
                                    <p:set>
                                      <p:cBhvr>
                                        <p:cTn id="71" dur="1" fill="hold">
                                          <p:stCondLst>
                                            <p:cond delay="0"/>
                                          </p:stCondLst>
                                        </p:cTn>
                                        <p:tgtEl>
                                          <p:spTgt spid="73"/>
                                        </p:tgtEl>
                                        <p:attrNameLst>
                                          <p:attrName>style.visibility</p:attrName>
                                        </p:attrNameLst>
                                      </p:cBhvr>
                                      <p:to>
                                        <p:strVal val="hidden"/>
                                      </p:to>
                                    </p:set>
                                  </p:childTnLst>
                                </p:cTn>
                              </p:par>
                            </p:childTnLst>
                          </p:cTn>
                        </p:par>
                      </p:childTnLst>
                    </p:cTn>
                  </p:par>
                  <p:par>
                    <p:cTn id="72" fill="hold">
                      <p:stCondLst>
                        <p:cond delay="indefinite"/>
                      </p:stCondLst>
                      <p:childTnLst>
                        <p:par>
                          <p:cTn id="73" fill="hold">
                            <p:stCondLst>
                              <p:cond delay="0"/>
                            </p:stCondLst>
                            <p:childTnLst>
                              <p:par>
                                <p:cTn id="74" presetID="1" presetClass="entr" presetSubtype="0" fill="hold" grpId="0" nodeType="clickEffect">
                                  <p:stCondLst>
                                    <p:cond delay="0"/>
                                  </p:stCondLst>
                                  <p:childTnLst>
                                    <p:set>
                                      <p:cBhvr>
                                        <p:cTn id="75" dur="1" fill="hold">
                                          <p:stCondLst>
                                            <p:cond delay="0"/>
                                          </p:stCondLst>
                                        </p:cTn>
                                        <p:tgtEl>
                                          <p:spTgt spid="163"/>
                                        </p:tgtEl>
                                        <p:attrNameLst>
                                          <p:attrName>style.visibility</p:attrName>
                                        </p:attrNameLst>
                                      </p:cBhvr>
                                      <p:to>
                                        <p:strVal val="visible"/>
                                      </p:to>
                                    </p:set>
                                  </p:childTnLst>
                                </p:cTn>
                              </p:par>
                            </p:childTnLst>
                          </p:cTn>
                        </p:par>
                      </p:childTnLst>
                    </p:cTn>
                  </p:par>
                  <p:par>
                    <p:cTn id="76" fill="hold">
                      <p:stCondLst>
                        <p:cond delay="indefinite"/>
                      </p:stCondLst>
                      <p:childTnLst>
                        <p:par>
                          <p:cTn id="77" fill="hold">
                            <p:stCondLst>
                              <p:cond delay="0"/>
                            </p:stCondLst>
                            <p:childTnLst>
                              <p:par>
                                <p:cTn id="78" presetID="1" presetClass="entr" presetSubtype="0" fill="hold" grpId="0" nodeType="clickEffect">
                                  <p:stCondLst>
                                    <p:cond delay="0"/>
                                  </p:stCondLst>
                                  <p:childTnLst>
                                    <p:set>
                                      <p:cBhvr>
                                        <p:cTn id="79" dur="1" fill="hold">
                                          <p:stCondLst>
                                            <p:cond delay="0"/>
                                          </p:stCondLst>
                                        </p:cTn>
                                        <p:tgtEl>
                                          <p:spTgt spid="164"/>
                                        </p:tgtEl>
                                        <p:attrNameLst>
                                          <p:attrName>style.visibility</p:attrName>
                                        </p:attrNameLst>
                                      </p:cBhvr>
                                      <p:to>
                                        <p:strVal val="visible"/>
                                      </p:to>
                                    </p:set>
                                  </p:childTnLst>
                                </p:cTn>
                              </p:par>
                            </p:childTnLst>
                          </p:cTn>
                        </p:par>
                      </p:childTnLst>
                    </p:cTn>
                  </p:par>
                  <p:par>
                    <p:cTn id="80" fill="hold">
                      <p:stCondLst>
                        <p:cond delay="indefinite"/>
                      </p:stCondLst>
                      <p:childTnLst>
                        <p:par>
                          <p:cTn id="81" fill="hold">
                            <p:stCondLst>
                              <p:cond delay="0"/>
                            </p:stCondLst>
                            <p:childTnLst>
                              <p:par>
                                <p:cTn id="82" presetID="1" presetClass="entr" presetSubtype="0" fill="hold" grpId="0" nodeType="clickEffect">
                                  <p:stCondLst>
                                    <p:cond delay="0"/>
                                  </p:stCondLst>
                                  <p:childTnLst>
                                    <p:set>
                                      <p:cBhvr>
                                        <p:cTn id="83" dur="1" fill="hold">
                                          <p:stCondLst>
                                            <p:cond delay="0"/>
                                          </p:stCondLst>
                                        </p:cTn>
                                        <p:tgtEl>
                                          <p:spTgt spid="165"/>
                                        </p:tgtEl>
                                        <p:attrNameLst>
                                          <p:attrName>style.visibility</p:attrName>
                                        </p:attrNameLst>
                                      </p:cBhvr>
                                      <p:to>
                                        <p:strVal val="visible"/>
                                      </p:to>
                                    </p:set>
                                  </p:childTnLst>
                                </p:cTn>
                              </p:par>
                            </p:childTnLst>
                          </p:cTn>
                        </p:par>
                      </p:childTnLst>
                    </p:cTn>
                  </p:par>
                  <p:par>
                    <p:cTn id="84" fill="hold">
                      <p:stCondLst>
                        <p:cond delay="indefinite"/>
                      </p:stCondLst>
                      <p:childTnLst>
                        <p:par>
                          <p:cTn id="85" fill="hold">
                            <p:stCondLst>
                              <p:cond delay="0"/>
                            </p:stCondLst>
                            <p:childTnLst>
                              <p:par>
                                <p:cTn id="86" presetID="1" presetClass="entr" presetSubtype="0" fill="hold" grpId="0" nodeType="clickEffect">
                                  <p:stCondLst>
                                    <p:cond delay="0"/>
                                  </p:stCondLst>
                                  <p:childTnLst>
                                    <p:set>
                                      <p:cBhvr>
                                        <p:cTn id="87" dur="1" fill="hold">
                                          <p:stCondLst>
                                            <p:cond delay="0"/>
                                          </p:stCondLst>
                                        </p:cTn>
                                        <p:tgtEl>
                                          <p:spTgt spid="166"/>
                                        </p:tgtEl>
                                        <p:attrNameLst>
                                          <p:attrName>style.visibility</p:attrName>
                                        </p:attrNameLst>
                                      </p:cBhvr>
                                      <p:to>
                                        <p:strVal val="visible"/>
                                      </p:to>
                                    </p:se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nodeType="clickEffect">
                                  <p:stCondLst>
                                    <p:cond delay="0"/>
                                  </p:stCondLst>
                                  <p:childTnLst>
                                    <p:set>
                                      <p:cBhvr>
                                        <p:cTn id="91" dur="1" fill="hold">
                                          <p:stCondLst>
                                            <p:cond delay="0"/>
                                          </p:stCondLst>
                                        </p:cTn>
                                        <p:tgtEl>
                                          <p:spTgt spid="147"/>
                                        </p:tgtEl>
                                        <p:attrNameLst>
                                          <p:attrName>style.visibility</p:attrName>
                                        </p:attrNameLst>
                                      </p:cBhvr>
                                      <p:to>
                                        <p:strVal val="visible"/>
                                      </p:to>
                                    </p:set>
                                    <p:animEffect transition="in" filter="fade">
                                      <p:cBhvr>
                                        <p:cTn id="92" dur="500"/>
                                        <p:tgtEl>
                                          <p:spTgt spid="147"/>
                                        </p:tgtEl>
                                      </p:cBhvr>
                                    </p:animEffect>
                                  </p:childTnLst>
                                </p:cTn>
                              </p:par>
                            </p:childTnLst>
                          </p:cTn>
                        </p:par>
                      </p:childTnLst>
                    </p:cTn>
                  </p:par>
                  <p:par>
                    <p:cTn id="93" fill="hold">
                      <p:stCondLst>
                        <p:cond delay="indefinite"/>
                      </p:stCondLst>
                      <p:childTnLst>
                        <p:par>
                          <p:cTn id="94" fill="hold">
                            <p:stCondLst>
                              <p:cond delay="0"/>
                            </p:stCondLst>
                            <p:childTnLst>
                              <p:par>
                                <p:cTn id="95" presetID="1" presetClass="exit" presetSubtype="0" fill="hold" nodeType="clickEffect">
                                  <p:stCondLst>
                                    <p:cond delay="0"/>
                                  </p:stCondLst>
                                  <p:childTnLst>
                                    <p:set>
                                      <p:cBhvr>
                                        <p:cTn id="96" dur="1" fill="hold">
                                          <p:stCondLst>
                                            <p:cond delay="0"/>
                                          </p:stCondLst>
                                        </p:cTn>
                                        <p:tgtEl>
                                          <p:spTgt spid="147"/>
                                        </p:tgtEl>
                                        <p:attrNameLst>
                                          <p:attrName>style.visibility</p:attrName>
                                        </p:attrNameLst>
                                      </p:cBhvr>
                                      <p:to>
                                        <p:strVal val="hidden"/>
                                      </p:to>
                                    </p:se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grpId="0" nodeType="clickEffect">
                                  <p:stCondLst>
                                    <p:cond delay="0"/>
                                  </p:stCondLst>
                                  <p:childTnLst>
                                    <p:set>
                                      <p:cBhvr>
                                        <p:cTn id="100" dur="1" fill="hold">
                                          <p:stCondLst>
                                            <p:cond delay="0"/>
                                          </p:stCondLst>
                                        </p:cTn>
                                        <p:tgtEl>
                                          <p:spTgt spid="187"/>
                                        </p:tgtEl>
                                        <p:attrNameLst>
                                          <p:attrName>style.visibility</p:attrName>
                                        </p:attrNameLst>
                                      </p:cBhvr>
                                      <p:to>
                                        <p:strVal val="visible"/>
                                      </p:to>
                                    </p:set>
                                  </p:childTnLst>
                                </p:cTn>
                              </p:par>
                            </p:childTnLst>
                          </p:cTn>
                        </p:par>
                      </p:childTnLst>
                    </p:cTn>
                  </p:par>
                  <p:par>
                    <p:cTn id="101" fill="hold">
                      <p:stCondLst>
                        <p:cond delay="indefinite"/>
                      </p:stCondLst>
                      <p:childTnLst>
                        <p:par>
                          <p:cTn id="102" fill="hold">
                            <p:stCondLst>
                              <p:cond delay="0"/>
                            </p:stCondLst>
                            <p:childTnLst>
                              <p:par>
                                <p:cTn id="103" presetID="22" presetClass="entr" presetSubtype="2" fill="hold" grpId="0" nodeType="clickEffect">
                                  <p:stCondLst>
                                    <p:cond delay="0"/>
                                  </p:stCondLst>
                                  <p:childTnLst>
                                    <p:set>
                                      <p:cBhvr>
                                        <p:cTn id="104" dur="1" fill="hold">
                                          <p:stCondLst>
                                            <p:cond delay="0"/>
                                          </p:stCondLst>
                                        </p:cTn>
                                        <p:tgtEl>
                                          <p:spTgt spid="197"/>
                                        </p:tgtEl>
                                        <p:attrNameLst>
                                          <p:attrName>style.visibility</p:attrName>
                                        </p:attrNameLst>
                                      </p:cBhvr>
                                      <p:to>
                                        <p:strVal val="visible"/>
                                      </p:to>
                                    </p:set>
                                    <p:animEffect transition="in" filter="wipe(right)">
                                      <p:cBhvr>
                                        <p:cTn id="105" dur="500"/>
                                        <p:tgtEl>
                                          <p:spTgt spid="197"/>
                                        </p:tgtEl>
                                      </p:cBhvr>
                                    </p:animEffect>
                                  </p:childTnLst>
                                </p:cTn>
                              </p:par>
                            </p:childTnLst>
                          </p:cTn>
                        </p:par>
                      </p:childTnLst>
                    </p:cTn>
                  </p:par>
                  <p:par>
                    <p:cTn id="106" fill="hold">
                      <p:stCondLst>
                        <p:cond delay="indefinite"/>
                      </p:stCondLst>
                      <p:childTnLst>
                        <p:par>
                          <p:cTn id="107" fill="hold">
                            <p:stCondLst>
                              <p:cond delay="0"/>
                            </p:stCondLst>
                            <p:childTnLst>
                              <p:par>
                                <p:cTn id="108" presetID="1" presetClass="entr" presetSubtype="0" fill="hold" grpId="0" nodeType="clickEffect">
                                  <p:stCondLst>
                                    <p:cond delay="0"/>
                                  </p:stCondLst>
                                  <p:childTnLst>
                                    <p:set>
                                      <p:cBhvr>
                                        <p:cTn id="109" dur="1" fill="hold">
                                          <p:stCondLst>
                                            <p:cond delay="0"/>
                                          </p:stCondLst>
                                        </p:cTn>
                                        <p:tgtEl>
                                          <p:spTgt spid="203"/>
                                        </p:tgtEl>
                                        <p:attrNameLst>
                                          <p:attrName>style.visibility</p:attrName>
                                        </p:attrNameLst>
                                      </p:cBhvr>
                                      <p:to>
                                        <p:strVal val="visible"/>
                                      </p:to>
                                    </p:set>
                                  </p:childTnLst>
                                </p:cTn>
                              </p:par>
                            </p:childTnLst>
                          </p:cTn>
                        </p:par>
                      </p:childTnLst>
                    </p:cTn>
                  </p:par>
                  <p:par>
                    <p:cTn id="110" fill="hold">
                      <p:stCondLst>
                        <p:cond delay="indefinite"/>
                      </p:stCondLst>
                      <p:childTnLst>
                        <p:par>
                          <p:cTn id="111" fill="hold">
                            <p:stCondLst>
                              <p:cond delay="0"/>
                            </p:stCondLst>
                            <p:childTnLst>
                              <p:par>
                                <p:cTn id="112" presetID="1" presetClass="entr" presetSubtype="0" fill="hold" grpId="0" nodeType="clickEffect">
                                  <p:stCondLst>
                                    <p:cond delay="0"/>
                                  </p:stCondLst>
                                  <p:childTnLst>
                                    <p:set>
                                      <p:cBhvr>
                                        <p:cTn id="113" dur="1" fill="hold">
                                          <p:stCondLst>
                                            <p:cond delay="0"/>
                                          </p:stCondLst>
                                        </p:cTn>
                                        <p:tgtEl>
                                          <p:spTgt spid="183"/>
                                        </p:tgtEl>
                                        <p:attrNameLst>
                                          <p:attrName>style.visibility</p:attrName>
                                        </p:attrNameLst>
                                      </p:cBhvr>
                                      <p:to>
                                        <p:strVal val="visible"/>
                                      </p:to>
                                    </p:set>
                                  </p:childTnLst>
                                </p:cTn>
                              </p:par>
                            </p:childTnLst>
                          </p:cTn>
                        </p:par>
                      </p:childTnLst>
                    </p:cTn>
                  </p:par>
                  <p:par>
                    <p:cTn id="114" fill="hold">
                      <p:stCondLst>
                        <p:cond delay="indefinite"/>
                      </p:stCondLst>
                      <p:childTnLst>
                        <p:par>
                          <p:cTn id="115" fill="hold">
                            <p:stCondLst>
                              <p:cond delay="0"/>
                            </p:stCondLst>
                            <p:childTnLst>
                              <p:par>
                                <p:cTn id="116" presetID="1" presetClass="entr" presetSubtype="0" fill="hold" grpId="0" nodeType="clickEffect">
                                  <p:stCondLst>
                                    <p:cond delay="0"/>
                                  </p:stCondLst>
                                  <p:childTnLst>
                                    <p:set>
                                      <p:cBhvr>
                                        <p:cTn id="117" dur="1" fill="hold">
                                          <p:stCondLst>
                                            <p:cond delay="0"/>
                                          </p:stCondLst>
                                        </p:cTn>
                                        <p:tgtEl>
                                          <p:spTgt spid="184"/>
                                        </p:tgtEl>
                                        <p:attrNameLst>
                                          <p:attrName>style.visibility</p:attrName>
                                        </p:attrNameLst>
                                      </p:cBhvr>
                                      <p:to>
                                        <p:strVal val="visible"/>
                                      </p:to>
                                    </p:set>
                                  </p:childTnLst>
                                </p:cTn>
                              </p:par>
                            </p:childTnLst>
                          </p:cTn>
                        </p:par>
                      </p:childTnLst>
                    </p:cTn>
                  </p:par>
                  <p:par>
                    <p:cTn id="118" fill="hold">
                      <p:stCondLst>
                        <p:cond delay="indefinite"/>
                      </p:stCondLst>
                      <p:childTnLst>
                        <p:par>
                          <p:cTn id="119" fill="hold">
                            <p:stCondLst>
                              <p:cond delay="0"/>
                            </p:stCondLst>
                            <p:childTnLst>
                              <p:par>
                                <p:cTn id="120" presetID="1" presetClass="entr" presetSubtype="0" fill="hold" grpId="0" nodeType="clickEffect">
                                  <p:stCondLst>
                                    <p:cond delay="0"/>
                                  </p:stCondLst>
                                  <p:childTnLst>
                                    <p:set>
                                      <p:cBhvr>
                                        <p:cTn id="121" dur="1" fill="hold">
                                          <p:stCondLst>
                                            <p:cond delay="0"/>
                                          </p:stCondLst>
                                        </p:cTn>
                                        <p:tgtEl>
                                          <p:spTgt spid="185"/>
                                        </p:tgtEl>
                                        <p:attrNameLst>
                                          <p:attrName>style.visibility</p:attrName>
                                        </p:attrNameLst>
                                      </p:cBhvr>
                                      <p:to>
                                        <p:strVal val="visible"/>
                                      </p:to>
                                    </p:set>
                                  </p:childTnLst>
                                </p:cTn>
                              </p:par>
                            </p:childTnLst>
                          </p:cTn>
                        </p:par>
                      </p:childTnLst>
                    </p:cTn>
                  </p:par>
                  <p:par>
                    <p:cTn id="122" fill="hold">
                      <p:stCondLst>
                        <p:cond delay="indefinite"/>
                      </p:stCondLst>
                      <p:childTnLst>
                        <p:par>
                          <p:cTn id="123" fill="hold">
                            <p:stCondLst>
                              <p:cond delay="0"/>
                            </p:stCondLst>
                            <p:childTnLst>
                              <p:par>
                                <p:cTn id="124" presetID="1" presetClass="exit" presetSubtype="0" fill="hold" grpId="1" nodeType="clickEffect">
                                  <p:stCondLst>
                                    <p:cond delay="0"/>
                                  </p:stCondLst>
                                  <p:childTnLst>
                                    <p:set>
                                      <p:cBhvr>
                                        <p:cTn id="125" dur="1" fill="hold">
                                          <p:stCondLst>
                                            <p:cond delay="0"/>
                                          </p:stCondLst>
                                        </p:cTn>
                                        <p:tgtEl>
                                          <p:spTgt spid="197"/>
                                        </p:tgtEl>
                                        <p:attrNameLst>
                                          <p:attrName>style.visibility</p:attrName>
                                        </p:attrNameLst>
                                      </p:cBhvr>
                                      <p:to>
                                        <p:strVal val="hidden"/>
                                      </p:to>
                                    </p:set>
                                  </p:childTnLst>
                                </p:cTn>
                              </p:par>
                              <p:par>
                                <p:cTn id="126" presetID="1" presetClass="exit" presetSubtype="0" fill="hold" grpId="1" nodeType="withEffect">
                                  <p:stCondLst>
                                    <p:cond delay="0"/>
                                  </p:stCondLst>
                                  <p:childTnLst>
                                    <p:set>
                                      <p:cBhvr>
                                        <p:cTn id="127" dur="1" fill="hold">
                                          <p:stCondLst>
                                            <p:cond delay="0"/>
                                          </p:stCondLst>
                                        </p:cTn>
                                        <p:tgtEl>
                                          <p:spTgt spid="187"/>
                                        </p:tgtEl>
                                        <p:attrNameLst>
                                          <p:attrName>style.visibility</p:attrName>
                                        </p:attrNameLst>
                                      </p:cBhvr>
                                      <p:to>
                                        <p:strVal val="hidden"/>
                                      </p:to>
                                    </p:set>
                                  </p:childTnLst>
                                </p:cTn>
                              </p:par>
                            </p:childTnLst>
                          </p:cTn>
                        </p:par>
                        <p:par>
                          <p:cTn id="128" fill="hold">
                            <p:stCondLst>
                              <p:cond delay="0"/>
                            </p:stCondLst>
                            <p:childTnLst>
                              <p:par>
                                <p:cTn id="129" presetID="1" presetClass="entr" presetSubtype="0" fill="hold" grpId="0" nodeType="afterEffect">
                                  <p:stCondLst>
                                    <p:cond delay="0"/>
                                  </p:stCondLst>
                                  <p:childTnLst>
                                    <p:set>
                                      <p:cBhvr>
                                        <p:cTn id="130" dur="1" fill="hold">
                                          <p:stCondLst>
                                            <p:cond delay="0"/>
                                          </p:stCondLst>
                                        </p:cTn>
                                        <p:tgtEl>
                                          <p:spTgt spid="146"/>
                                        </p:tgtEl>
                                        <p:attrNameLst>
                                          <p:attrName>style.visibility</p:attrName>
                                        </p:attrNameLst>
                                      </p:cBhvr>
                                      <p:to>
                                        <p:strVal val="visible"/>
                                      </p:to>
                                    </p:set>
                                  </p:childTnLst>
                                </p:cTn>
                              </p:par>
                            </p:childTnLst>
                          </p:cTn>
                        </p:par>
                      </p:childTnLst>
                    </p:cTn>
                  </p:par>
                  <p:par>
                    <p:cTn id="131" fill="hold">
                      <p:stCondLst>
                        <p:cond delay="indefinite"/>
                      </p:stCondLst>
                      <p:childTnLst>
                        <p:par>
                          <p:cTn id="132" fill="hold">
                            <p:stCondLst>
                              <p:cond delay="0"/>
                            </p:stCondLst>
                            <p:childTnLst>
                              <p:par>
                                <p:cTn id="133" presetID="22" presetClass="entr" presetSubtype="8" fill="hold" grpId="0" nodeType="clickEffect">
                                  <p:stCondLst>
                                    <p:cond delay="0"/>
                                  </p:stCondLst>
                                  <p:childTnLst>
                                    <p:set>
                                      <p:cBhvr>
                                        <p:cTn id="134" dur="1" fill="hold">
                                          <p:stCondLst>
                                            <p:cond delay="0"/>
                                          </p:stCondLst>
                                        </p:cTn>
                                        <p:tgtEl>
                                          <p:spTgt spid="156"/>
                                        </p:tgtEl>
                                        <p:attrNameLst>
                                          <p:attrName>style.visibility</p:attrName>
                                        </p:attrNameLst>
                                      </p:cBhvr>
                                      <p:to>
                                        <p:strVal val="visible"/>
                                      </p:to>
                                    </p:set>
                                    <p:animEffect transition="in" filter="wipe(left)">
                                      <p:cBhvr>
                                        <p:cTn id="135" dur="500"/>
                                        <p:tgtEl>
                                          <p:spTgt spid="156"/>
                                        </p:tgtEl>
                                      </p:cBhvr>
                                    </p:animEffect>
                                  </p:childTnLst>
                                </p:cTn>
                              </p:par>
                            </p:childTnLst>
                          </p:cTn>
                        </p:par>
                      </p:childTnLst>
                    </p:cTn>
                  </p:par>
                  <p:par>
                    <p:cTn id="136" fill="hold">
                      <p:stCondLst>
                        <p:cond delay="indefinite"/>
                      </p:stCondLst>
                      <p:childTnLst>
                        <p:par>
                          <p:cTn id="137" fill="hold">
                            <p:stCondLst>
                              <p:cond delay="0"/>
                            </p:stCondLst>
                            <p:childTnLst>
                              <p:par>
                                <p:cTn id="138" presetID="1" presetClass="entr" presetSubtype="0" fill="hold" grpId="0" nodeType="clickEffect">
                                  <p:stCondLst>
                                    <p:cond delay="0"/>
                                  </p:stCondLst>
                                  <p:childTnLst>
                                    <p:set>
                                      <p:cBhvr>
                                        <p:cTn id="139" dur="1" fill="hold">
                                          <p:stCondLst>
                                            <p:cond delay="0"/>
                                          </p:stCondLst>
                                        </p:cTn>
                                        <p:tgtEl>
                                          <p:spTgt spid="182"/>
                                        </p:tgtEl>
                                        <p:attrNameLst>
                                          <p:attrName>style.visibility</p:attrName>
                                        </p:attrNameLst>
                                      </p:cBhvr>
                                      <p:to>
                                        <p:strVal val="visible"/>
                                      </p:to>
                                    </p:set>
                                  </p:childTnLst>
                                </p:cTn>
                              </p:par>
                            </p:childTnLst>
                          </p:cTn>
                        </p:par>
                      </p:childTnLst>
                    </p:cTn>
                  </p:par>
                  <p:par>
                    <p:cTn id="140" fill="hold">
                      <p:stCondLst>
                        <p:cond delay="indefinite"/>
                      </p:stCondLst>
                      <p:childTnLst>
                        <p:par>
                          <p:cTn id="141" fill="hold">
                            <p:stCondLst>
                              <p:cond delay="0"/>
                            </p:stCondLst>
                            <p:childTnLst>
                              <p:par>
                                <p:cTn id="142" presetID="1" presetClass="entr" presetSubtype="0" fill="hold" grpId="0" nodeType="clickEffect">
                                  <p:stCondLst>
                                    <p:cond delay="0"/>
                                  </p:stCondLst>
                                  <p:childTnLst>
                                    <p:set>
                                      <p:cBhvr>
                                        <p:cTn id="143" dur="1" fill="hold">
                                          <p:stCondLst>
                                            <p:cond delay="0"/>
                                          </p:stCondLst>
                                        </p:cTn>
                                        <p:tgtEl>
                                          <p:spTgt spid="186"/>
                                        </p:tgtEl>
                                        <p:attrNameLst>
                                          <p:attrName>style.visibility</p:attrName>
                                        </p:attrNameLst>
                                      </p:cBhvr>
                                      <p:to>
                                        <p:strVal val="visible"/>
                                      </p:to>
                                    </p:set>
                                  </p:childTnLst>
                                </p:cTn>
                              </p:par>
                            </p:childTnLst>
                          </p:cTn>
                        </p:par>
                      </p:childTnLst>
                    </p:cTn>
                  </p:par>
                  <p:par>
                    <p:cTn id="144" fill="hold">
                      <p:stCondLst>
                        <p:cond delay="indefinite"/>
                      </p:stCondLst>
                      <p:childTnLst>
                        <p:par>
                          <p:cTn id="145" fill="hold">
                            <p:stCondLst>
                              <p:cond delay="0"/>
                            </p:stCondLst>
                            <p:childTnLst>
                              <p:par>
                                <p:cTn id="146" presetID="1" presetClass="exit" presetSubtype="0" fill="hold" grpId="1" nodeType="clickEffect">
                                  <p:stCondLst>
                                    <p:cond delay="0"/>
                                  </p:stCondLst>
                                  <p:childTnLst>
                                    <p:set>
                                      <p:cBhvr>
                                        <p:cTn id="147" dur="1" fill="hold">
                                          <p:stCondLst>
                                            <p:cond delay="0"/>
                                          </p:stCondLst>
                                        </p:cTn>
                                        <p:tgtEl>
                                          <p:spTgt spid="156"/>
                                        </p:tgtEl>
                                        <p:attrNameLst>
                                          <p:attrName>style.visibility</p:attrName>
                                        </p:attrNameLst>
                                      </p:cBhvr>
                                      <p:to>
                                        <p:strVal val="hidden"/>
                                      </p:to>
                                    </p:set>
                                  </p:childTnLst>
                                </p:cTn>
                              </p:par>
                              <p:par>
                                <p:cTn id="148" presetID="1" presetClass="exit" presetSubtype="0" fill="hold" grpId="1" nodeType="withEffect">
                                  <p:stCondLst>
                                    <p:cond delay="0"/>
                                  </p:stCondLst>
                                  <p:childTnLst>
                                    <p:set>
                                      <p:cBhvr>
                                        <p:cTn id="149" dur="1" fill="hold">
                                          <p:stCondLst>
                                            <p:cond delay="0"/>
                                          </p:stCondLst>
                                        </p:cTn>
                                        <p:tgtEl>
                                          <p:spTgt spid="146"/>
                                        </p:tgtEl>
                                        <p:attrNameLst>
                                          <p:attrName>style.visibility</p:attrName>
                                        </p:attrNameLst>
                                      </p:cBhvr>
                                      <p:to>
                                        <p:strVal val="hidden"/>
                                      </p:to>
                                    </p:set>
                                  </p:childTnLst>
                                </p:cTn>
                              </p:par>
                            </p:childTnLst>
                          </p:cTn>
                        </p:par>
                      </p:childTnLst>
                    </p:cTn>
                  </p:par>
                  <p:par>
                    <p:cTn id="150" fill="hold">
                      <p:stCondLst>
                        <p:cond delay="indefinite"/>
                      </p:stCondLst>
                      <p:childTnLst>
                        <p:par>
                          <p:cTn id="151" fill="hold">
                            <p:stCondLst>
                              <p:cond delay="0"/>
                            </p:stCondLst>
                            <p:childTnLst>
                              <p:par>
                                <p:cTn id="152" presetID="1" presetClass="entr" presetSubtype="0" fill="hold" grpId="0" nodeType="clickEffect">
                                  <p:stCondLst>
                                    <p:cond delay="0"/>
                                  </p:stCondLst>
                                  <p:childTnLst>
                                    <p:set>
                                      <p:cBhvr>
                                        <p:cTn id="153" dur="1" fill="hold">
                                          <p:stCondLst>
                                            <p:cond delay="0"/>
                                          </p:stCondLst>
                                        </p:cTn>
                                        <p:tgtEl>
                                          <p:spTgt spid="32"/>
                                        </p:tgtEl>
                                        <p:attrNameLst>
                                          <p:attrName>style.visibility</p:attrName>
                                        </p:attrNameLst>
                                      </p:cBhvr>
                                      <p:to>
                                        <p:strVal val="visible"/>
                                      </p:to>
                                    </p:set>
                                  </p:childTnLst>
                                </p:cTn>
                              </p:par>
                            </p:childTnLst>
                          </p:cTn>
                        </p:par>
                      </p:childTnLst>
                    </p:cTn>
                  </p:par>
                  <p:par>
                    <p:cTn id="154" fill="hold">
                      <p:stCondLst>
                        <p:cond delay="indefinite"/>
                      </p:stCondLst>
                      <p:childTnLst>
                        <p:par>
                          <p:cTn id="155" fill="hold">
                            <p:stCondLst>
                              <p:cond delay="0"/>
                            </p:stCondLst>
                            <p:childTnLst>
                              <p:par>
                                <p:cTn id="156" presetID="1" presetClass="entr" presetSubtype="0" fill="hold" grpId="0" nodeType="clickEffect">
                                  <p:stCondLst>
                                    <p:cond delay="0"/>
                                  </p:stCondLst>
                                  <p:childTnLst>
                                    <p:set>
                                      <p:cBhvr>
                                        <p:cTn id="157" dur="1" fill="hold">
                                          <p:stCondLst>
                                            <p:cond delay="0"/>
                                          </p:stCondLst>
                                        </p:cTn>
                                        <p:tgtEl>
                                          <p:spTgt spid="33"/>
                                        </p:tgtEl>
                                        <p:attrNameLst>
                                          <p:attrName>style.visibility</p:attrName>
                                        </p:attrNameLst>
                                      </p:cBhvr>
                                      <p:to>
                                        <p:strVal val="visible"/>
                                      </p:to>
                                    </p:set>
                                  </p:childTnLst>
                                </p:cTn>
                              </p:par>
                            </p:childTnLst>
                          </p:cTn>
                        </p:par>
                      </p:childTnLst>
                    </p:cTn>
                  </p:par>
                  <p:par>
                    <p:cTn id="158" fill="hold">
                      <p:stCondLst>
                        <p:cond delay="indefinite"/>
                      </p:stCondLst>
                      <p:childTnLst>
                        <p:par>
                          <p:cTn id="159" fill="hold">
                            <p:stCondLst>
                              <p:cond delay="0"/>
                            </p:stCondLst>
                            <p:childTnLst>
                              <p:par>
                                <p:cTn id="160" presetID="1" presetClass="entr" presetSubtype="0" fill="hold" grpId="0" nodeType="clickEffect">
                                  <p:stCondLst>
                                    <p:cond delay="0"/>
                                  </p:stCondLst>
                                  <p:childTnLst>
                                    <p:set>
                                      <p:cBhvr>
                                        <p:cTn id="161" dur="1" fill="hold">
                                          <p:stCondLst>
                                            <p:cond delay="0"/>
                                          </p:stCondLst>
                                        </p:cTn>
                                        <p:tgtEl>
                                          <p:spTgt spid="34"/>
                                        </p:tgtEl>
                                        <p:attrNameLst>
                                          <p:attrName>style.visibility</p:attrName>
                                        </p:attrNameLst>
                                      </p:cBhvr>
                                      <p:to>
                                        <p:strVal val="visible"/>
                                      </p:to>
                                    </p:set>
                                  </p:childTnLst>
                                </p:cTn>
                              </p:par>
                            </p:childTnLst>
                          </p:cTn>
                        </p:par>
                      </p:childTnLst>
                    </p:cTn>
                  </p:par>
                  <p:par>
                    <p:cTn id="162" fill="hold">
                      <p:stCondLst>
                        <p:cond delay="indefinite"/>
                      </p:stCondLst>
                      <p:childTnLst>
                        <p:par>
                          <p:cTn id="163" fill="hold">
                            <p:stCondLst>
                              <p:cond delay="0"/>
                            </p:stCondLst>
                            <p:childTnLst>
                              <p:par>
                                <p:cTn id="164" presetID="1" presetClass="entr" presetSubtype="0" fill="hold" grpId="0" nodeType="clickEffect">
                                  <p:stCondLst>
                                    <p:cond delay="0"/>
                                  </p:stCondLst>
                                  <p:childTnLst>
                                    <p:set>
                                      <p:cBhvr>
                                        <p:cTn id="165" dur="1" fill="hold">
                                          <p:stCondLst>
                                            <p:cond delay="0"/>
                                          </p:stCondLst>
                                        </p:cTn>
                                        <p:tgtEl>
                                          <p:spTgt spid="35"/>
                                        </p:tgtEl>
                                        <p:attrNameLst>
                                          <p:attrName>style.visibility</p:attrName>
                                        </p:attrNameLst>
                                      </p:cBhvr>
                                      <p:to>
                                        <p:strVal val="visible"/>
                                      </p:to>
                                    </p:set>
                                  </p:childTnLst>
                                </p:cTn>
                              </p:par>
                            </p:childTnLst>
                          </p:cTn>
                        </p:par>
                      </p:childTnLst>
                    </p:cTn>
                  </p:par>
                  <p:par>
                    <p:cTn id="166" fill="hold">
                      <p:stCondLst>
                        <p:cond delay="indefinite"/>
                      </p:stCondLst>
                      <p:childTnLst>
                        <p:par>
                          <p:cTn id="167" fill="hold">
                            <p:stCondLst>
                              <p:cond delay="0"/>
                            </p:stCondLst>
                            <p:childTnLst>
                              <p:par>
                                <p:cTn id="168" presetID="1" presetClass="entr" presetSubtype="0" fill="hold" grpId="0" nodeType="clickEffect">
                                  <p:stCondLst>
                                    <p:cond delay="0"/>
                                  </p:stCondLst>
                                  <p:childTnLst>
                                    <p:set>
                                      <p:cBhvr>
                                        <p:cTn id="169" dur="1" fill="hold">
                                          <p:stCondLst>
                                            <p:cond delay="0"/>
                                          </p:stCondLst>
                                        </p:cTn>
                                        <p:tgtEl>
                                          <p:spTgt spid="93"/>
                                        </p:tgtEl>
                                        <p:attrNameLst>
                                          <p:attrName>style.visibility</p:attrName>
                                        </p:attrNameLst>
                                      </p:cBhvr>
                                      <p:to>
                                        <p:strVal val="visible"/>
                                      </p:to>
                                    </p:set>
                                  </p:childTnLst>
                                </p:cTn>
                              </p:par>
                            </p:childTnLst>
                          </p:cTn>
                        </p:par>
                      </p:childTnLst>
                    </p:cTn>
                  </p:par>
                  <p:par>
                    <p:cTn id="170" fill="hold">
                      <p:stCondLst>
                        <p:cond delay="indefinite"/>
                      </p:stCondLst>
                      <p:childTnLst>
                        <p:par>
                          <p:cTn id="171" fill="hold">
                            <p:stCondLst>
                              <p:cond delay="0"/>
                            </p:stCondLst>
                            <p:childTnLst>
                              <p:par>
                                <p:cTn id="172" presetID="22" presetClass="entr" presetSubtype="8" fill="hold" grpId="0" nodeType="clickEffect">
                                  <p:stCondLst>
                                    <p:cond delay="0"/>
                                  </p:stCondLst>
                                  <p:childTnLst>
                                    <p:set>
                                      <p:cBhvr>
                                        <p:cTn id="173" dur="1" fill="hold">
                                          <p:stCondLst>
                                            <p:cond delay="0"/>
                                          </p:stCondLst>
                                        </p:cTn>
                                        <p:tgtEl>
                                          <p:spTgt spid="94"/>
                                        </p:tgtEl>
                                        <p:attrNameLst>
                                          <p:attrName>style.visibility</p:attrName>
                                        </p:attrNameLst>
                                      </p:cBhvr>
                                      <p:to>
                                        <p:strVal val="visible"/>
                                      </p:to>
                                    </p:set>
                                    <p:animEffect transition="in" filter="wipe(left)">
                                      <p:cBhvr>
                                        <p:cTn id="174" dur="500"/>
                                        <p:tgtEl>
                                          <p:spTgt spid="94"/>
                                        </p:tgtEl>
                                      </p:cBhvr>
                                    </p:animEffect>
                                  </p:childTnLst>
                                </p:cTn>
                              </p:par>
                            </p:childTnLst>
                          </p:cTn>
                        </p:par>
                      </p:childTnLst>
                    </p:cTn>
                  </p:par>
                  <p:par>
                    <p:cTn id="175" fill="hold">
                      <p:stCondLst>
                        <p:cond delay="indefinite"/>
                      </p:stCondLst>
                      <p:childTnLst>
                        <p:par>
                          <p:cTn id="176" fill="hold">
                            <p:stCondLst>
                              <p:cond delay="0"/>
                            </p:stCondLst>
                            <p:childTnLst>
                              <p:par>
                                <p:cTn id="177" presetID="1" presetClass="entr" presetSubtype="0" fill="hold" grpId="0" nodeType="clickEffect">
                                  <p:stCondLst>
                                    <p:cond delay="0"/>
                                  </p:stCondLst>
                                  <p:childTnLst>
                                    <p:set>
                                      <p:cBhvr>
                                        <p:cTn id="178" dur="1" fill="hold">
                                          <p:stCondLst>
                                            <p:cond delay="0"/>
                                          </p:stCondLst>
                                        </p:cTn>
                                        <p:tgtEl>
                                          <p:spTgt spid="104"/>
                                        </p:tgtEl>
                                        <p:attrNameLst>
                                          <p:attrName>style.visibility</p:attrName>
                                        </p:attrNameLst>
                                      </p:cBhvr>
                                      <p:to>
                                        <p:strVal val="visible"/>
                                      </p:to>
                                    </p:set>
                                  </p:childTnLst>
                                </p:cTn>
                              </p:par>
                            </p:childTnLst>
                          </p:cTn>
                        </p:par>
                      </p:childTnLst>
                    </p:cTn>
                  </p:par>
                  <p:par>
                    <p:cTn id="179" fill="hold">
                      <p:stCondLst>
                        <p:cond delay="indefinite"/>
                      </p:stCondLst>
                      <p:childTnLst>
                        <p:par>
                          <p:cTn id="180" fill="hold">
                            <p:stCondLst>
                              <p:cond delay="0"/>
                            </p:stCondLst>
                            <p:childTnLst>
                              <p:par>
                                <p:cTn id="181" presetID="1" presetClass="entr" presetSubtype="0" fill="hold" grpId="0" nodeType="clickEffect">
                                  <p:stCondLst>
                                    <p:cond delay="0"/>
                                  </p:stCondLst>
                                  <p:childTnLst>
                                    <p:set>
                                      <p:cBhvr>
                                        <p:cTn id="182" dur="1" fill="hold">
                                          <p:stCondLst>
                                            <p:cond delay="0"/>
                                          </p:stCondLst>
                                        </p:cTn>
                                        <p:tgtEl>
                                          <p:spTgt spid="105"/>
                                        </p:tgtEl>
                                        <p:attrNameLst>
                                          <p:attrName>style.visibility</p:attrName>
                                        </p:attrNameLst>
                                      </p:cBhvr>
                                      <p:to>
                                        <p:strVal val="visible"/>
                                      </p:to>
                                    </p:set>
                                  </p:childTnLst>
                                </p:cTn>
                              </p:par>
                            </p:childTnLst>
                          </p:cTn>
                        </p:par>
                      </p:childTnLst>
                    </p:cTn>
                  </p:par>
                  <p:par>
                    <p:cTn id="183" fill="hold">
                      <p:stCondLst>
                        <p:cond delay="indefinite"/>
                      </p:stCondLst>
                      <p:childTnLst>
                        <p:par>
                          <p:cTn id="184" fill="hold">
                            <p:stCondLst>
                              <p:cond delay="0"/>
                            </p:stCondLst>
                            <p:childTnLst>
                              <p:par>
                                <p:cTn id="185" presetID="1" presetClass="entr" presetSubtype="0" fill="hold" grpId="0" nodeType="clickEffect">
                                  <p:stCondLst>
                                    <p:cond delay="0"/>
                                  </p:stCondLst>
                                  <p:childTnLst>
                                    <p:set>
                                      <p:cBhvr>
                                        <p:cTn id="186" dur="1" fill="hold">
                                          <p:stCondLst>
                                            <p:cond delay="0"/>
                                          </p:stCondLst>
                                        </p:cTn>
                                        <p:tgtEl>
                                          <p:spTgt spid="106"/>
                                        </p:tgtEl>
                                        <p:attrNameLst>
                                          <p:attrName>style.visibility</p:attrName>
                                        </p:attrNameLst>
                                      </p:cBhvr>
                                      <p:to>
                                        <p:strVal val="visible"/>
                                      </p:to>
                                    </p:set>
                                  </p:childTnLst>
                                </p:cTn>
                              </p:par>
                            </p:childTnLst>
                          </p:cTn>
                        </p:par>
                      </p:childTnLst>
                    </p:cTn>
                  </p:par>
                  <p:par>
                    <p:cTn id="187" fill="hold">
                      <p:stCondLst>
                        <p:cond delay="indefinite"/>
                      </p:stCondLst>
                      <p:childTnLst>
                        <p:par>
                          <p:cTn id="188" fill="hold">
                            <p:stCondLst>
                              <p:cond delay="0"/>
                            </p:stCondLst>
                            <p:childTnLst>
                              <p:par>
                                <p:cTn id="189" presetID="1" presetClass="entr" presetSubtype="0" fill="hold" grpId="0" nodeType="clickEffect">
                                  <p:stCondLst>
                                    <p:cond delay="0"/>
                                  </p:stCondLst>
                                  <p:childTnLst>
                                    <p:set>
                                      <p:cBhvr>
                                        <p:cTn id="190" dur="1" fill="hold">
                                          <p:stCondLst>
                                            <p:cond delay="0"/>
                                          </p:stCondLst>
                                        </p:cTn>
                                        <p:tgtEl>
                                          <p:spTgt spid="109"/>
                                        </p:tgtEl>
                                        <p:attrNameLst>
                                          <p:attrName>style.visibility</p:attrName>
                                        </p:attrNameLst>
                                      </p:cBhvr>
                                      <p:to>
                                        <p:strVal val="visible"/>
                                      </p:to>
                                    </p:set>
                                  </p:childTnLst>
                                </p:cTn>
                              </p:par>
                            </p:childTnLst>
                          </p:cTn>
                        </p:par>
                      </p:childTnLst>
                    </p:cTn>
                  </p:par>
                  <p:par>
                    <p:cTn id="191" fill="hold">
                      <p:stCondLst>
                        <p:cond delay="indefinite"/>
                      </p:stCondLst>
                      <p:childTnLst>
                        <p:par>
                          <p:cTn id="192" fill="hold">
                            <p:stCondLst>
                              <p:cond delay="0"/>
                            </p:stCondLst>
                            <p:childTnLst>
                              <p:par>
                                <p:cTn id="193" presetID="1" presetClass="entr" presetSubtype="0" fill="hold" nodeType="clickEffect">
                                  <p:stCondLst>
                                    <p:cond delay="0"/>
                                  </p:stCondLst>
                                  <p:childTnLst>
                                    <p:set>
                                      <p:cBhvr>
                                        <p:cTn id="194" dur="1" fill="hold">
                                          <p:stCondLst>
                                            <p:cond delay="0"/>
                                          </p:stCondLst>
                                        </p:cTn>
                                        <p:tgtEl>
                                          <p:spTgt spid="110"/>
                                        </p:tgtEl>
                                        <p:attrNameLst>
                                          <p:attrName>style.visibility</p:attrName>
                                        </p:attrNameLst>
                                      </p:cBhvr>
                                      <p:to>
                                        <p:strVal val="visible"/>
                                      </p:to>
                                    </p:set>
                                  </p:childTnLst>
                                </p:cTn>
                              </p:par>
                            </p:childTnLst>
                          </p:cTn>
                        </p:par>
                      </p:childTnLst>
                    </p:cTn>
                  </p:par>
                  <p:par>
                    <p:cTn id="195" fill="hold">
                      <p:stCondLst>
                        <p:cond delay="indefinite"/>
                      </p:stCondLst>
                      <p:childTnLst>
                        <p:par>
                          <p:cTn id="196" fill="hold">
                            <p:stCondLst>
                              <p:cond delay="0"/>
                            </p:stCondLst>
                            <p:childTnLst>
                              <p:par>
                                <p:cTn id="197" presetID="1" presetClass="entr" presetSubtype="0" fill="hold" grpId="0" nodeType="clickEffect">
                                  <p:stCondLst>
                                    <p:cond delay="0"/>
                                  </p:stCondLst>
                                  <p:childTnLst>
                                    <p:set>
                                      <p:cBhvr>
                                        <p:cTn id="198" dur="1" fill="hold">
                                          <p:stCondLst>
                                            <p:cond delay="0"/>
                                          </p:stCondLst>
                                        </p:cTn>
                                        <p:tgtEl>
                                          <p:spTgt spid="108"/>
                                        </p:tgtEl>
                                        <p:attrNameLst>
                                          <p:attrName>style.visibility</p:attrName>
                                        </p:attrNameLst>
                                      </p:cBhvr>
                                      <p:to>
                                        <p:strVal val="visible"/>
                                      </p:to>
                                    </p:set>
                                  </p:childTnLst>
                                </p:cTn>
                              </p:par>
                            </p:childTnLst>
                          </p:cTn>
                        </p:par>
                      </p:childTnLst>
                    </p:cTn>
                  </p:par>
                  <p:par>
                    <p:cTn id="199" fill="hold">
                      <p:stCondLst>
                        <p:cond delay="indefinite"/>
                      </p:stCondLst>
                      <p:childTnLst>
                        <p:par>
                          <p:cTn id="200" fill="hold">
                            <p:stCondLst>
                              <p:cond delay="0"/>
                            </p:stCondLst>
                            <p:childTnLst>
                              <p:par>
                                <p:cTn id="201" presetID="1" presetClass="exit" presetSubtype="0" fill="hold" grpId="1" nodeType="clickEffect">
                                  <p:stCondLst>
                                    <p:cond delay="0"/>
                                  </p:stCondLst>
                                  <p:childTnLst>
                                    <p:set>
                                      <p:cBhvr>
                                        <p:cTn id="202" dur="1" fill="hold">
                                          <p:stCondLst>
                                            <p:cond delay="0"/>
                                          </p:stCondLst>
                                        </p:cTn>
                                        <p:tgtEl>
                                          <p:spTgt spid="93"/>
                                        </p:tgtEl>
                                        <p:attrNameLst>
                                          <p:attrName>style.visibility</p:attrName>
                                        </p:attrNameLst>
                                      </p:cBhvr>
                                      <p:to>
                                        <p:strVal val="hidden"/>
                                      </p:to>
                                    </p:set>
                                  </p:childTnLst>
                                </p:cTn>
                              </p:par>
                              <p:par>
                                <p:cTn id="203" presetID="1" presetClass="exit" presetSubtype="0" fill="hold" grpId="1" nodeType="withEffect">
                                  <p:stCondLst>
                                    <p:cond delay="0"/>
                                  </p:stCondLst>
                                  <p:childTnLst>
                                    <p:set>
                                      <p:cBhvr>
                                        <p:cTn id="204" dur="1" fill="hold">
                                          <p:stCondLst>
                                            <p:cond delay="0"/>
                                          </p:stCondLst>
                                        </p:cTn>
                                        <p:tgtEl>
                                          <p:spTgt spid="94"/>
                                        </p:tgtEl>
                                        <p:attrNameLst>
                                          <p:attrName>style.visibility</p:attrName>
                                        </p:attrNameLst>
                                      </p:cBhvr>
                                      <p:to>
                                        <p:strVal val="hidden"/>
                                      </p:to>
                                    </p:set>
                                  </p:childTnLst>
                                </p:cTn>
                              </p:par>
                              <p:par>
                                <p:cTn id="205" presetID="10" presetClass="entr" presetSubtype="0" fill="hold" nodeType="withEffect">
                                  <p:stCondLst>
                                    <p:cond delay="0"/>
                                  </p:stCondLst>
                                  <p:childTnLst>
                                    <p:set>
                                      <p:cBhvr>
                                        <p:cTn id="206" dur="1" fill="hold">
                                          <p:stCondLst>
                                            <p:cond delay="0"/>
                                          </p:stCondLst>
                                        </p:cTn>
                                        <p:tgtEl>
                                          <p:spTgt spid="204"/>
                                        </p:tgtEl>
                                        <p:attrNameLst>
                                          <p:attrName>style.visibility</p:attrName>
                                        </p:attrNameLst>
                                      </p:cBhvr>
                                      <p:to>
                                        <p:strVal val="visible"/>
                                      </p:to>
                                    </p:set>
                                    <p:animEffect transition="in" filter="fade">
                                      <p:cBhvr>
                                        <p:cTn id="207" dur="500"/>
                                        <p:tgtEl>
                                          <p:spTgt spid="204"/>
                                        </p:tgtEl>
                                      </p:cBhvr>
                                    </p:animEffect>
                                  </p:childTnLst>
                                </p:cTn>
                              </p:par>
                              <p:par>
                                <p:cTn id="208" presetID="10" presetClass="entr" presetSubtype="0" fill="hold" grpId="0" nodeType="withEffect">
                                  <p:stCondLst>
                                    <p:cond delay="0"/>
                                  </p:stCondLst>
                                  <p:childTnLst>
                                    <p:set>
                                      <p:cBhvr>
                                        <p:cTn id="209" dur="1" fill="hold">
                                          <p:stCondLst>
                                            <p:cond delay="0"/>
                                          </p:stCondLst>
                                        </p:cTn>
                                        <p:tgtEl>
                                          <p:spTgt spid="121"/>
                                        </p:tgtEl>
                                        <p:attrNameLst>
                                          <p:attrName>style.visibility</p:attrName>
                                        </p:attrNameLst>
                                      </p:cBhvr>
                                      <p:to>
                                        <p:strVal val="visible"/>
                                      </p:to>
                                    </p:set>
                                    <p:animEffect transition="in" filter="fade">
                                      <p:cBhvr>
                                        <p:cTn id="210" dur="500"/>
                                        <p:tgtEl>
                                          <p:spTgt spid="121"/>
                                        </p:tgtEl>
                                      </p:cBhvr>
                                    </p:animEffect>
                                  </p:childTnLst>
                                </p:cTn>
                              </p:par>
                              <p:par>
                                <p:cTn id="211" presetID="10" presetClass="entr" presetSubtype="0" fill="hold" nodeType="withEffect">
                                  <p:stCondLst>
                                    <p:cond delay="0"/>
                                  </p:stCondLst>
                                  <p:childTnLst>
                                    <p:set>
                                      <p:cBhvr>
                                        <p:cTn id="212" dur="1" fill="hold">
                                          <p:stCondLst>
                                            <p:cond delay="0"/>
                                          </p:stCondLst>
                                        </p:cTn>
                                        <p:tgtEl>
                                          <p:spTgt spid="5"/>
                                        </p:tgtEl>
                                        <p:attrNameLst>
                                          <p:attrName>style.visibility</p:attrName>
                                        </p:attrNameLst>
                                      </p:cBhvr>
                                      <p:to>
                                        <p:strVal val="visible"/>
                                      </p:to>
                                    </p:set>
                                    <p:animEffect transition="in" filter="fade">
                                      <p:cBhvr>
                                        <p:cTn id="2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20" grpId="0"/>
      <p:bldP spid="23" grpId="0"/>
      <p:bldP spid="27" grpId="0"/>
      <p:bldP spid="28" grpId="0"/>
      <p:bldP spid="29" grpId="0"/>
      <p:bldP spid="30" grpId="0"/>
      <p:bldP spid="32" grpId="0"/>
      <p:bldP spid="33" grpId="0"/>
      <p:bldP spid="34" grpId="0"/>
      <p:bldP spid="35" grpId="0"/>
      <p:bldP spid="73" grpId="0"/>
      <p:bldP spid="73" grpId="1"/>
      <p:bldP spid="80" grpId="0" animBg="1"/>
      <p:bldP spid="80" grpId="1" animBg="1"/>
      <p:bldP spid="104" grpId="0"/>
      <p:bldP spid="105" grpId="0"/>
      <p:bldP spid="106" grpId="0"/>
      <p:bldP spid="108" grpId="0"/>
      <p:bldP spid="109" grpId="0"/>
      <p:bldP spid="121" grpId="0"/>
      <p:bldP spid="93" grpId="0"/>
      <p:bldP spid="93" grpId="1"/>
      <p:bldP spid="94" grpId="0" animBg="1"/>
      <p:bldP spid="94" grpId="1" animBg="1"/>
      <p:bldP spid="163" grpId="0"/>
      <p:bldP spid="164" grpId="0"/>
      <p:bldP spid="165" grpId="0"/>
      <p:bldP spid="166" grpId="0"/>
      <p:bldP spid="146" grpId="0"/>
      <p:bldP spid="146" grpId="1"/>
      <p:bldP spid="156" grpId="0" animBg="1"/>
      <p:bldP spid="156" grpId="1" animBg="1"/>
      <p:bldP spid="182" grpId="0"/>
      <p:bldP spid="183" grpId="0"/>
      <p:bldP spid="184" grpId="0"/>
      <p:bldP spid="185" grpId="0"/>
      <p:bldP spid="186" grpId="0"/>
      <p:bldP spid="187" grpId="0"/>
      <p:bldP spid="187" grpId="1"/>
      <p:bldP spid="197" grpId="0" animBg="1"/>
      <p:bldP spid="197" grpId="1" animBg="1"/>
      <p:bldP spid="203"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533441" y="228000"/>
            <a:ext cx="3244585" cy="369332"/>
            <a:chOff x="533399" y="772122"/>
            <a:chExt cx="2893532" cy="369332"/>
          </a:xfrm>
        </p:grpSpPr>
        <p:sp>
          <p:nvSpPr>
            <p:cNvPr id="6" name="Rounded Rectangle 5"/>
            <p:cNvSpPr/>
            <p:nvPr/>
          </p:nvSpPr>
          <p:spPr>
            <a:xfrm>
              <a:off x="533399" y="816402"/>
              <a:ext cx="2871119" cy="323162"/>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fontAlgn="auto">
                <a:spcBef>
                  <a:spcPts val="0"/>
                </a:spcBef>
                <a:spcAft>
                  <a:spcPts val="0"/>
                </a:spcAft>
              </a:pPr>
              <a:endParaRPr lang="en-US" b="1">
                <a:solidFill>
                  <a:srgbClr val="C00000"/>
                </a:solidFill>
                <a:latin typeface="Cambria Math" pitchFamily="18" charset="0"/>
                <a:ea typeface="Cambria Math" pitchFamily="18" charset="0"/>
              </a:endParaRPr>
            </a:p>
          </p:txBody>
        </p:sp>
        <p:sp>
          <p:nvSpPr>
            <p:cNvPr id="7" name="Rectangle 6"/>
            <p:cNvSpPr/>
            <p:nvPr/>
          </p:nvSpPr>
          <p:spPr>
            <a:xfrm>
              <a:off x="562771" y="772122"/>
              <a:ext cx="2864160" cy="369332"/>
            </a:xfrm>
            <a:prstGeom prst="rect">
              <a:avLst/>
            </a:prstGeom>
          </p:spPr>
          <p:txBody>
            <a:bodyPr wrap="none">
              <a:spAutoFit/>
            </a:bodyPr>
            <a:lstStyle/>
            <a:p>
              <a:pPr fontAlgn="auto">
                <a:spcBef>
                  <a:spcPts val="0"/>
                </a:spcBef>
                <a:spcAft>
                  <a:spcPts val="0"/>
                </a:spcAft>
              </a:pPr>
              <a:r>
                <a:rPr lang="en-US" b="1" dirty="0" smtClean="0">
                  <a:solidFill>
                    <a:srgbClr val="C00000"/>
                  </a:solidFill>
                  <a:latin typeface="Cambria Math" pitchFamily="18" charset="0"/>
                  <a:ea typeface="Cambria Math" pitchFamily="18" charset="0"/>
                </a:rPr>
                <a:t>Q. Solve </a:t>
              </a:r>
              <a:r>
                <a:rPr lang="en-US" b="1" dirty="0">
                  <a:solidFill>
                    <a:srgbClr val="C00000"/>
                  </a:solidFill>
                  <a:latin typeface="Cambria Math" pitchFamily="18" charset="0"/>
                  <a:ea typeface="Cambria Math" pitchFamily="18" charset="0"/>
                </a:rPr>
                <a:t>the following equation:</a:t>
              </a:r>
            </a:p>
          </p:txBody>
        </p:sp>
      </p:grpSp>
      <p:grpSp>
        <p:nvGrpSpPr>
          <p:cNvPr id="13" name="Group 12"/>
          <p:cNvGrpSpPr/>
          <p:nvPr/>
        </p:nvGrpSpPr>
        <p:grpSpPr>
          <a:xfrm>
            <a:off x="457200" y="1298972"/>
            <a:ext cx="630298" cy="369332"/>
            <a:chOff x="508290" y="1515017"/>
            <a:chExt cx="630298" cy="369332"/>
          </a:xfrm>
        </p:grpSpPr>
        <p:sp>
          <p:nvSpPr>
            <p:cNvPr id="14" name="Flowchart: Delay 13"/>
            <p:cNvSpPr/>
            <p:nvPr/>
          </p:nvSpPr>
          <p:spPr>
            <a:xfrm>
              <a:off x="573605" y="1544221"/>
              <a:ext cx="564983" cy="323262"/>
            </a:xfrm>
            <a:prstGeom prst="flowChartDelay">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mbria Math" panose="02040503050406030204" pitchFamily="18" charset="0"/>
                <a:ea typeface="Cambria Math" panose="02040503050406030204" pitchFamily="18" charset="0"/>
              </a:endParaRPr>
            </a:p>
          </p:txBody>
        </p:sp>
        <p:sp>
          <p:nvSpPr>
            <p:cNvPr id="15" name="TextBox 14"/>
            <p:cNvSpPr txBox="1"/>
            <p:nvPr/>
          </p:nvSpPr>
          <p:spPr>
            <a:xfrm>
              <a:off x="508290" y="1515017"/>
              <a:ext cx="562946" cy="369332"/>
            </a:xfrm>
            <a:prstGeom prst="rect">
              <a:avLst/>
            </a:prstGeom>
            <a:noFill/>
          </p:spPr>
          <p:txBody>
            <a:bodyPr wrap="square" rtlCol="0">
              <a:spAutoFit/>
            </a:bodyPr>
            <a:lstStyle/>
            <a:p>
              <a:r>
                <a:rPr lang="en-US" b="1" dirty="0" smtClean="0">
                  <a:solidFill>
                    <a:prstClr val="black">
                      <a:lumMod val="95000"/>
                      <a:lumOff val="5000"/>
                    </a:prstClr>
                  </a:solidFill>
                  <a:latin typeface="Cambria Math" panose="02040503050406030204" pitchFamily="18" charset="0"/>
                  <a:ea typeface="Cambria Math" panose="02040503050406030204" pitchFamily="18" charset="0"/>
                  <a:cs typeface="Arial" pitchFamily="34" charset="0"/>
                </a:rPr>
                <a:t>Sol</a:t>
              </a:r>
              <a:endParaRPr lang="en-US" b="1" dirty="0">
                <a:solidFill>
                  <a:prstClr val="black">
                    <a:lumMod val="95000"/>
                    <a:lumOff val="5000"/>
                  </a:prstClr>
                </a:solidFill>
                <a:latin typeface="Cambria Math" panose="02040503050406030204" pitchFamily="18" charset="0"/>
                <a:ea typeface="Cambria Math" panose="02040503050406030204" pitchFamily="18" charset="0"/>
                <a:cs typeface="Arial" pitchFamily="34" charset="0"/>
              </a:endParaRPr>
            </a:p>
          </p:txBody>
        </p:sp>
      </p:grpSp>
      <p:sp>
        <p:nvSpPr>
          <p:cNvPr id="16" name="Rounded Rectangle 15"/>
          <p:cNvSpPr/>
          <p:nvPr/>
        </p:nvSpPr>
        <p:spPr>
          <a:xfrm>
            <a:off x="1992818" y="1703266"/>
            <a:ext cx="587648" cy="261217"/>
          </a:xfrm>
          <a:prstGeom prst="round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endParaRPr>
          </a:p>
        </p:txBody>
      </p:sp>
      <p:sp>
        <p:nvSpPr>
          <p:cNvPr id="17" name="Rounded Rectangle 16"/>
          <p:cNvSpPr/>
          <p:nvPr/>
        </p:nvSpPr>
        <p:spPr>
          <a:xfrm>
            <a:off x="2977686" y="1332330"/>
            <a:ext cx="331712" cy="261217"/>
          </a:xfrm>
          <a:prstGeom prst="round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endParaRPr>
          </a:p>
        </p:txBody>
      </p:sp>
      <p:sp>
        <p:nvSpPr>
          <p:cNvPr id="18" name="Rounded Rectangle 17"/>
          <p:cNvSpPr/>
          <p:nvPr/>
        </p:nvSpPr>
        <p:spPr>
          <a:xfrm>
            <a:off x="1963439" y="1341632"/>
            <a:ext cx="646413" cy="261217"/>
          </a:xfrm>
          <a:prstGeom prst="round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endParaRPr>
          </a:p>
        </p:txBody>
      </p:sp>
      <p:sp>
        <p:nvSpPr>
          <p:cNvPr id="19" name="Rounded Rectangle 18"/>
          <p:cNvSpPr/>
          <p:nvPr/>
        </p:nvSpPr>
        <p:spPr>
          <a:xfrm>
            <a:off x="2959266" y="1693349"/>
            <a:ext cx="331712" cy="261217"/>
          </a:xfrm>
          <a:prstGeom prst="round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endParaRPr>
          </a:p>
        </p:txBody>
      </p:sp>
      <p:sp>
        <p:nvSpPr>
          <p:cNvPr id="20" name="Rounded Rectangle 19"/>
          <p:cNvSpPr/>
          <p:nvPr/>
        </p:nvSpPr>
        <p:spPr>
          <a:xfrm>
            <a:off x="2952750" y="2070738"/>
            <a:ext cx="234604" cy="184404"/>
          </a:xfrm>
          <a:prstGeom prst="roundRect">
            <a:avLst/>
          </a:prstGeom>
          <a:gradFill flip="none" rotWithShape="1">
            <a:gsLst>
              <a:gs pos="0">
                <a:srgbClr val="9900FF">
                  <a:tint val="66000"/>
                  <a:satMod val="160000"/>
                </a:srgbClr>
              </a:gs>
              <a:gs pos="50000">
                <a:srgbClr val="9900FF">
                  <a:tint val="44500"/>
                  <a:satMod val="160000"/>
                </a:srgbClr>
              </a:gs>
              <a:gs pos="100000">
                <a:srgbClr val="9900FF">
                  <a:tint val="23500"/>
                  <a:satMod val="160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endParaRPr>
          </a:p>
        </p:txBody>
      </p:sp>
      <p:sp>
        <p:nvSpPr>
          <p:cNvPr id="21" name="Rounded Rectangle 20"/>
          <p:cNvSpPr/>
          <p:nvPr/>
        </p:nvSpPr>
        <p:spPr>
          <a:xfrm>
            <a:off x="3570609" y="2057586"/>
            <a:ext cx="234604" cy="184404"/>
          </a:xfrm>
          <a:prstGeom prst="roundRect">
            <a:avLst/>
          </a:prstGeom>
          <a:gradFill flip="none" rotWithShape="1">
            <a:gsLst>
              <a:gs pos="0">
                <a:srgbClr val="9900FF">
                  <a:tint val="66000"/>
                  <a:satMod val="160000"/>
                </a:srgbClr>
              </a:gs>
              <a:gs pos="50000">
                <a:srgbClr val="9900FF">
                  <a:tint val="44500"/>
                  <a:satMod val="160000"/>
                </a:srgbClr>
              </a:gs>
              <a:gs pos="100000">
                <a:srgbClr val="9900FF">
                  <a:tint val="23500"/>
                  <a:satMod val="160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endParaRPr>
          </a:p>
        </p:txBody>
      </p:sp>
      <p:sp>
        <p:nvSpPr>
          <p:cNvPr id="22" name="Rectangle 21"/>
          <p:cNvSpPr/>
          <p:nvPr/>
        </p:nvSpPr>
        <p:spPr>
          <a:xfrm>
            <a:off x="2631777" y="1964462"/>
            <a:ext cx="304800"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pPr algn="ctr" fontAlgn="auto">
              <a:spcBef>
                <a:spcPts val="0"/>
              </a:spcBef>
              <a:spcAft>
                <a:spcPts val="0"/>
              </a:spcAft>
            </a:pPr>
            <a:r>
              <a:rPr lang="en-US" dirty="0" smtClean="0">
                <a:solidFill>
                  <a:prstClr val="black"/>
                </a:solidFill>
                <a:latin typeface="Cambria Math" panose="02040503050406030204" pitchFamily="18" charset="0"/>
                <a:ea typeface="Cambria Math" panose="02040503050406030204" pitchFamily="18" charset="0"/>
              </a:rPr>
              <a:t>=</a:t>
            </a:r>
          </a:p>
        </p:txBody>
      </p:sp>
      <p:sp>
        <p:nvSpPr>
          <p:cNvPr id="23" name="Rectangle 22"/>
          <p:cNvSpPr/>
          <p:nvPr/>
        </p:nvSpPr>
        <p:spPr>
          <a:xfrm>
            <a:off x="1389688" y="1964462"/>
            <a:ext cx="362925"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pPr fontAlgn="auto">
              <a:spcBef>
                <a:spcPts val="0"/>
              </a:spcBef>
              <a:spcAft>
                <a:spcPts val="0"/>
              </a:spcAft>
            </a:pPr>
            <a:r>
              <a:rPr lang="en-US" dirty="0" smtClean="0">
                <a:solidFill>
                  <a:prstClr val="black"/>
                </a:solidFill>
                <a:latin typeface="Cambria Math" panose="02040503050406030204" pitchFamily="18" charset="0"/>
                <a:ea typeface="Cambria Math" panose="02040503050406030204" pitchFamily="18" charset="0"/>
              </a:rPr>
              <a:t>3</a:t>
            </a:r>
          </a:p>
        </p:txBody>
      </p:sp>
      <p:grpSp>
        <p:nvGrpSpPr>
          <p:cNvPr id="24" name="Group 98"/>
          <p:cNvGrpSpPr/>
          <p:nvPr/>
        </p:nvGrpSpPr>
        <p:grpSpPr>
          <a:xfrm>
            <a:off x="1872282" y="1278662"/>
            <a:ext cx="833883" cy="738664"/>
            <a:chOff x="2701060" y="762000"/>
            <a:chExt cx="349557" cy="738664"/>
          </a:xfrm>
        </p:grpSpPr>
        <p:sp>
          <p:nvSpPr>
            <p:cNvPr id="25" name="Rectangle 24"/>
            <p:cNvSpPr/>
            <p:nvPr/>
          </p:nvSpPr>
          <p:spPr>
            <a:xfrm>
              <a:off x="2701060" y="762000"/>
              <a:ext cx="349557" cy="369332"/>
            </a:xfrm>
            <a:prstGeom prst="rect">
              <a:avLst/>
            </a:prstGeom>
          </p:spPr>
          <p:txBody>
            <a:bodyPr wrap="none">
              <a:spAutoFit/>
            </a:bodyPr>
            <a:lstStyle/>
            <a:p>
              <a:pPr algn="ctr" fontAlgn="auto">
                <a:spcBef>
                  <a:spcPts val="0"/>
                </a:spcBef>
                <a:spcAft>
                  <a:spcPts val="0"/>
                </a:spcAft>
              </a:pPr>
              <a:r>
                <a:rPr lang="en-US" dirty="0" smtClean="0">
                  <a:solidFill>
                    <a:prstClr val="black"/>
                  </a:solidFill>
                  <a:latin typeface="Cambria Math" panose="02040503050406030204" pitchFamily="18" charset="0"/>
                  <a:ea typeface="Cambria Math" panose="02040503050406030204" pitchFamily="18" charset="0"/>
                  <a:cs typeface="Arial" pitchFamily="34" charset="0"/>
                </a:rPr>
                <a:t>7y + 4</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26" name="Rectangle 25"/>
            <p:cNvSpPr/>
            <p:nvPr/>
          </p:nvSpPr>
          <p:spPr>
            <a:xfrm>
              <a:off x="2731932" y="1131332"/>
              <a:ext cx="295799" cy="369332"/>
            </a:xfrm>
            <a:prstGeom prst="rect">
              <a:avLst/>
            </a:prstGeom>
          </p:spPr>
          <p:txBody>
            <a:bodyPr wrap="none">
              <a:spAutoFit/>
            </a:bodyPr>
            <a:lstStyle/>
            <a:p>
              <a:pPr algn="ctr" fontAlgn="auto">
                <a:spcBef>
                  <a:spcPts val="0"/>
                </a:spcBef>
                <a:spcAft>
                  <a:spcPts val="0"/>
                </a:spcAft>
              </a:pPr>
              <a:r>
                <a:rPr lang="en-US" dirty="0" smtClean="0">
                  <a:solidFill>
                    <a:prstClr val="black"/>
                  </a:solidFill>
                  <a:latin typeface="Cambria Math" panose="02040503050406030204" pitchFamily="18" charset="0"/>
                  <a:ea typeface="Cambria Math" panose="02040503050406030204" pitchFamily="18" charset="0"/>
                  <a:cs typeface="Arial" pitchFamily="34" charset="0"/>
                </a:rPr>
                <a:t>y + 2</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cxnSp>
          <p:nvCxnSpPr>
            <p:cNvPr id="27" name="Straight Connector 26"/>
            <p:cNvCxnSpPr/>
            <p:nvPr/>
          </p:nvCxnSpPr>
          <p:spPr>
            <a:xfrm>
              <a:off x="2746733" y="1134229"/>
              <a:ext cx="274801" cy="1588"/>
            </a:xfrm>
            <a:prstGeom prst="line">
              <a:avLst/>
            </a:prstGeom>
            <a:ln w="19050" cap="sq" cmpd="sng">
              <a:round/>
            </a:ln>
            <a:effectLst/>
          </p:spPr>
          <p:style>
            <a:lnRef idx="2">
              <a:schemeClr val="dk1"/>
            </a:lnRef>
            <a:fillRef idx="0">
              <a:schemeClr val="dk1"/>
            </a:fillRef>
            <a:effectRef idx="1">
              <a:schemeClr val="dk1"/>
            </a:effectRef>
            <a:fontRef idx="minor">
              <a:schemeClr val="tx1"/>
            </a:fontRef>
          </p:style>
        </p:cxnSp>
      </p:grpSp>
      <p:sp>
        <p:nvSpPr>
          <p:cNvPr id="28" name="Rectangle 27"/>
          <p:cNvSpPr/>
          <p:nvPr/>
        </p:nvSpPr>
        <p:spPr>
          <a:xfrm>
            <a:off x="2631777" y="1463328"/>
            <a:ext cx="304800"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pPr algn="ctr" fontAlgn="auto">
              <a:spcBef>
                <a:spcPts val="0"/>
              </a:spcBef>
              <a:spcAft>
                <a:spcPts val="0"/>
              </a:spcAft>
            </a:pPr>
            <a:r>
              <a:rPr lang="en-US" dirty="0" smtClean="0">
                <a:solidFill>
                  <a:prstClr val="black"/>
                </a:solidFill>
                <a:latin typeface="Cambria Math" panose="02040503050406030204" pitchFamily="18" charset="0"/>
                <a:ea typeface="Cambria Math" panose="02040503050406030204" pitchFamily="18" charset="0"/>
              </a:rPr>
              <a:t>=</a:t>
            </a:r>
          </a:p>
        </p:txBody>
      </p:sp>
      <p:grpSp>
        <p:nvGrpSpPr>
          <p:cNvPr id="29" name="Group 98"/>
          <p:cNvGrpSpPr/>
          <p:nvPr/>
        </p:nvGrpSpPr>
        <p:grpSpPr>
          <a:xfrm>
            <a:off x="2910580" y="1278662"/>
            <a:ext cx="428323" cy="738664"/>
            <a:chOff x="2717206" y="762000"/>
            <a:chExt cx="179550" cy="738664"/>
          </a:xfrm>
        </p:grpSpPr>
        <p:sp>
          <p:nvSpPr>
            <p:cNvPr id="30" name="Rectangle 29"/>
            <p:cNvSpPr/>
            <p:nvPr/>
          </p:nvSpPr>
          <p:spPr>
            <a:xfrm>
              <a:off x="2717206" y="762000"/>
              <a:ext cx="179550" cy="369332"/>
            </a:xfrm>
            <a:prstGeom prst="rect">
              <a:avLst/>
            </a:prstGeom>
          </p:spPr>
          <p:txBody>
            <a:bodyPr wrap="none">
              <a:spAutoFit/>
            </a:bodyPr>
            <a:lstStyle/>
            <a:p>
              <a:pPr algn="ctr" fontAlgn="auto">
                <a:spcBef>
                  <a:spcPts val="0"/>
                </a:spcBef>
                <a:spcAft>
                  <a:spcPts val="0"/>
                </a:spcAft>
              </a:pPr>
              <a:r>
                <a:rPr lang="en-US" dirty="0" smtClean="0">
                  <a:solidFill>
                    <a:prstClr val="black"/>
                  </a:solidFill>
                  <a:latin typeface="Cambria Math" panose="02040503050406030204" pitchFamily="18" charset="0"/>
                  <a:ea typeface="Cambria Math" panose="02040503050406030204" pitchFamily="18" charset="0"/>
                  <a:cs typeface="Arial" pitchFamily="34" charset="0"/>
                </a:rPr>
                <a:t>–4</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31" name="Rectangle 30"/>
            <p:cNvSpPr/>
            <p:nvPr/>
          </p:nvSpPr>
          <p:spPr>
            <a:xfrm>
              <a:off x="2741396" y="1131332"/>
              <a:ext cx="131168" cy="369332"/>
            </a:xfrm>
            <a:prstGeom prst="rect">
              <a:avLst/>
            </a:prstGeom>
          </p:spPr>
          <p:txBody>
            <a:bodyPr wrap="none">
              <a:spAutoFit/>
            </a:bodyPr>
            <a:lstStyle/>
            <a:p>
              <a:pPr algn="ctr" fontAlgn="auto">
                <a:spcBef>
                  <a:spcPts val="0"/>
                </a:spcBef>
                <a:spcAft>
                  <a:spcPts val="0"/>
                </a:spcAft>
              </a:pPr>
              <a:r>
                <a:rPr lang="en-US" dirty="0" smtClean="0">
                  <a:solidFill>
                    <a:prstClr val="black"/>
                  </a:solidFill>
                  <a:latin typeface="Cambria Math" panose="02040503050406030204" pitchFamily="18" charset="0"/>
                  <a:ea typeface="Cambria Math" panose="02040503050406030204" pitchFamily="18" charset="0"/>
                  <a:cs typeface="Arial" pitchFamily="34" charset="0"/>
                </a:rPr>
                <a:t>3</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cxnSp>
          <p:nvCxnSpPr>
            <p:cNvPr id="32" name="Straight Connector 31"/>
            <p:cNvCxnSpPr/>
            <p:nvPr/>
          </p:nvCxnSpPr>
          <p:spPr>
            <a:xfrm>
              <a:off x="2742882" y="1134229"/>
              <a:ext cx="128197" cy="1588"/>
            </a:xfrm>
            <a:prstGeom prst="line">
              <a:avLst/>
            </a:prstGeom>
            <a:ln w="19050" cap="sq" cmpd="sng">
              <a:round/>
            </a:ln>
            <a:effectLst/>
          </p:spPr>
          <p:style>
            <a:lnRef idx="2">
              <a:schemeClr val="dk1"/>
            </a:lnRef>
            <a:fillRef idx="0">
              <a:schemeClr val="dk1"/>
            </a:fillRef>
            <a:effectRef idx="1">
              <a:schemeClr val="dk1"/>
            </a:effectRef>
            <a:fontRef idx="minor">
              <a:schemeClr val="tx1"/>
            </a:fontRef>
          </p:style>
        </p:cxnSp>
      </p:grpSp>
      <p:sp>
        <p:nvSpPr>
          <p:cNvPr id="33" name="Rectangle 32"/>
          <p:cNvSpPr/>
          <p:nvPr/>
        </p:nvSpPr>
        <p:spPr>
          <a:xfrm>
            <a:off x="1619291" y="1964462"/>
            <a:ext cx="1105875"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pPr fontAlgn="auto">
              <a:spcBef>
                <a:spcPts val="0"/>
              </a:spcBef>
              <a:spcAft>
                <a:spcPts val="0"/>
              </a:spcAft>
            </a:pPr>
            <a:r>
              <a:rPr lang="en-US" dirty="0" smtClean="0">
                <a:solidFill>
                  <a:prstClr val="black"/>
                </a:solidFill>
                <a:latin typeface="Cambria Math" panose="02040503050406030204" pitchFamily="18" charset="0"/>
                <a:ea typeface="Cambria Math" panose="02040503050406030204" pitchFamily="18" charset="0"/>
              </a:rPr>
              <a:t>(7y + 4)</a:t>
            </a:r>
          </a:p>
        </p:txBody>
      </p:sp>
      <p:sp>
        <p:nvSpPr>
          <p:cNvPr id="34" name="Rectangle 33"/>
          <p:cNvSpPr/>
          <p:nvPr/>
        </p:nvSpPr>
        <p:spPr>
          <a:xfrm>
            <a:off x="2914675" y="1964462"/>
            <a:ext cx="491659"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pPr fontAlgn="auto">
              <a:spcBef>
                <a:spcPts val="0"/>
              </a:spcBef>
              <a:spcAft>
                <a:spcPts val="0"/>
              </a:spcAft>
            </a:pPr>
            <a:r>
              <a:rPr lang="en-US" dirty="0" smtClean="0">
                <a:solidFill>
                  <a:prstClr val="black"/>
                </a:solidFill>
                <a:latin typeface="Cambria Math" panose="02040503050406030204" pitchFamily="18" charset="0"/>
                <a:ea typeface="Cambria Math" panose="02040503050406030204" pitchFamily="18" charset="0"/>
              </a:rPr>
              <a:t>– 4</a:t>
            </a:r>
          </a:p>
        </p:txBody>
      </p:sp>
      <p:sp>
        <p:nvSpPr>
          <p:cNvPr id="35" name="Rectangle 34"/>
          <p:cNvSpPr/>
          <p:nvPr/>
        </p:nvSpPr>
        <p:spPr>
          <a:xfrm>
            <a:off x="3257550" y="1964462"/>
            <a:ext cx="990600"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pPr fontAlgn="auto">
              <a:spcBef>
                <a:spcPts val="0"/>
              </a:spcBef>
              <a:spcAft>
                <a:spcPts val="0"/>
              </a:spcAft>
            </a:pPr>
            <a:r>
              <a:rPr lang="en-US" dirty="0" smtClean="0">
                <a:solidFill>
                  <a:prstClr val="black"/>
                </a:solidFill>
                <a:latin typeface="Cambria Math" panose="02040503050406030204" pitchFamily="18" charset="0"/>
                <a:ea typeface="Cambria Math" panose="02040503050406030204" pitchFamily="18" charset="0"/>
              </a:rPr>
              <a:t>(y + 2)</a:t>
            </a:r>
          </a:p>
        </p:txBody>
      </p:sp>
      <p:grpSp>
        <p:nvGrpSpPr>
          <p:cNvPr id="42" name="Group 41"/>
          <p:cNvGrpSpPr/>
          <p:nvPr/>
        </p:nvGrpSpPr>
        <p:grpSpPr>
          <a:xfrm>
            <a:off x="4616450" y="1062559"/>
            <a:ext cx="2355539" cy="1148209"/>
            <a:chOff x="6096215" y="3056468"/>
            <a:chExt cx="1686520" cy="1072629"/>
          </a:xfrm>
        </p:grpSpPr>
        <p:sp>
          <p:nvSpPr>
            <p:cNvPr id="43" name="Cloud Callout 42"/>
            <p:cNvSpPr/>
            <p:nvPr/>
          </p:nvSpPr>
          <p:spPr>
            <a:xfrm>
              <a:off x="6096215" y="3056468"/>
              <a:ext cx="1655996" cy="1072629"/>
            </a:xfrm>
            <a:prstGeom prst="cloudCallout">
              <a:avLst>
                <a:gd name="adj1" fmla="val -73629"/>
                <a:gd name="adj2" fmla="val 40872"/>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dirty="0">
                <a:solidFill>
                  <a:prstClr val="white"/>
                </a:solidFill>
                <a:latin typeface="Cambria Math" panose="02040503050406030204" pitchFamily="18" charset="0"/>
                <a:ea typeface="Cambria Math" panose="02040503050406030204" pitchFamily="18" charset="0"/>
              </a:endParaRPr>
            </a:p>
          </p:txBody>
        </p:sp>
        <p:sp>
          <p:nvSpPr>
            <p:cNvPr id="44" name="Rectangle 43"/>
            <p:cNvSpPr/>
            <p:nvPr/>
          </p:nvSpPr>
          <p:spPr>
            <a:xfrm>
              <a:off x="6153136" y="3317472"/>
              <a:ext cx="1629599" cy="546283"/>
            </a:xfrm>
            <a:prstGeom prst="rect">
              <a:avLst/>
            </a:prstGeom>
          </p:spPr>
          <p:txBody>
            <a:bodyPr wrap="square">
              <a:spAutoFit/>
            </a:bodyPr>
            <a:lstStyle/>
            <a:p>
              <a:pPr algn="ctr" fontAlgn="auto">
                <a:spcBef>
                  <a:spcPts val="0"/>
                </a:spcBef>
                <a:spcAft>
                  <a:spcPts val="0"/>
                </a:spcAft>
              </a:pPr>
              <a:r>
                <a:rPr lang="en-US" sz="1600" b="1" dirty="0" smtClean="0">
                  <a:solidFill>
                    <a:srgbClr val="002060"/>
                  </a:solidFill>
                  <a:latin typeface="Cambria Math" panose="02040503050406030204" pitchFamily="18" charset="0"/>
                  <a:ea typeface="Cambria Math" panose="02040503050406030204" pitchFamily="18" charset="0"/>
                </a:rPr>
                <a:t>We will first open </a:t>
              </a:r>
            </a:p>
            <a:p>
              <a:pPr algn="ctr" fontAlgn="auto">
                <a:spcBef>
                  <a:spcPts val="0"/>
                </a:spcBef>
                <a:spcAft>
                  <a:spcPts val="0"/>
                </a:spcAft>
              </a:pPr>
              <a:r>
                <a:rPr lang="en-US" sz="1600" b="1" dirty="0" smtClean="0">
                  <a:solidFill>
                    <a:srgbClr val="002060"/>
                  </a:solidFill>
                  <a:latin typeface="Cambria Math" panose="02040503050406030204" pitchFamily="18" charset="0"/>
                  <a:ea typeface="Cambria Math" panose="02040503050406030204" pitchFamily="18" charset="0"/>
                </a:rPr>
                <a:t>the brackets.</a:t>
              </a:r>
              <a:endParaRPr lang="en-US" sz="1600" b="1" dirty="0">
                <a:solidFill>
                  <a:srgbClr val="002060"/>
                </a:solidFill>
                <a:latin typeface="Cambria Math" panose="02040503050406030204" pitchFamily="18" charset="0"/>
                <a:ea typeface="Cambria Math" panose="02040503050406030204" pitchFamily="18" charset="0"/>
              </a:endParaRPr>
            </a:p>
          </p:txBody>
        </p:sp>
      </p:grpSp>
      <p:sp>
        <p:nvSpPr>
          <p:cNvPr id="48" name="Curved Down Arrow 47"/>
          <p:cNvSpPr/>
          <p:nvPr/>
        </p:nvSpPr>
        <p:spPr>
          <a:xfrm rot="10800000" flipH="1" flipV="1">
            <a:off x="1516847" y="1903314"/>
            <a:ext cx="429062" cy="136029"/>
          </a:xfrm>
          <a:prstGeom prst="curvedDownArrow">
            <a:avLst/>
          </a:prstGeom>
          <a:solidFill>
            <a:srgbClr val="FFFF00"/>
          </a:solid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prstClr val="black"/>
              </a:solidFill>
              <a:latin typeface="Bookman Old Style" panose="02050604050505020204" pitchFamily="18" charset="0"/>
            </a:endParaRPr>
          </a:p>
        </p:txBody>
      </p:sp>
      <p:sp>
        <p:nvSpPr>
          <p:cNvPr id="49" name="Curved Down Arrow 48"/>
          <p:cNvSpPr/>
          <p:nvPr/>
        </p:nvSpPr>
        <p:spPr>
          <a:xfrm rot="10800000" flipH="1" flipV="1">
            <a:off x="1555117" y="1891050"/>
            <a:ext cx="838772" cy="149632"/>
          </a:xfrm>
          <a:prstGeom prst="curvedDownArrow">
            <a:avLst/>
          </a:prstGeom>
          <a:solidFill>
            <a:srgbClr val="FFFF00"/>
          </a:solid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prstClr val="black"/>
              </a:solidFill>
              <a:latin typeface="Bookman Old Style" panose="02050604050505020204" pitchFamily="18" charset="0"/>
            </a:endParaRPr>
          </a:p>
        </p:txBody>
      </p:sp>
      <p:sp>
        <p:nvSpPr>
          <p:cNvPr id="50" name="Rectangle 49"/>
          <p:cNvSpPr/>
          <p:nvPr/>
        </p:nvSpPr>
        <p:spPr>
          <a:xfrm>
            <a:off x="2631777" y="2240687"/>
            <a:ext cx="304800"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pPr algn="ctr" fontAlgn="auto">
              <a:spcBef>
                <a:spcPts val="0"/>
              </a:spcBef>
              <a:spcAft>
                <a:spcPts val="0"/>
              </a:spcAft>
            </a:pPr>
            <a:r>
              <a:rPr lang="en-US" dirty="0" smtClean="0">
                <a:solidFill>
                  <a:prstClr val="black"/>
                </a:solidFill>
                <a:latin typeface="Cambria Math" panose="02040503050406030204" pitchFamily="18" charset="0"/>
                <a:ea typeface="Cambria Math" panose="02040503050406030204" pitchFamily="18" charset="0"/>
              </a:rPr>
              <a:t>=</a:t>
            </a:r>
          </a:p>
        </p:txBody>
      </p:sp>
      <p:sp>
        <p:nvSpPr>
          <p:cNvPr id="51" name="Rectangle 50"/>
          <p:cNvSpPr/>
          <p:nvPr/>
        </p:nvSpPr>
        <p:spPr>
          <a:xfrm>
            <a:off x="1484949" y="2240687"/>
            <a:ext cx="602025"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pPr fontAlgn="auto">
              <a:spcBef>
                <a:spcPts val="0"/>
              </a:spcBef>
              <a:spcAft>
                <a:spcPts val="0"/>
              </a:spcAft>
            </a:pPr>
            <a:r>
              <a:rPr lang="en-US" dirty="0" smtClean="0">
                <a:solidFill>
                  <a:prstClr val="black"/>
                </a:solidFill>
                <a:latin typeface="Cambria Math" panose="02040503050406030204" pitchFamily="18" charset="0"/>
                <a:ea typeface="Cambria Math" panose="02040503050406030204" pitchFamily="18" charset="0"/>
              </a:rPr>
              <a:t>21y</a:t>
            </a:r>
            <a:endParaRPr lang="en-US" i="1" dirty="0" smtClean="0">
              <a:solidFill>
                <a:prstClr val="black"/>
              </a:solidFill>
              <a:latin typeface="Bookman Old Style" panose="02050604050505020204" pitchFamily="18" charset="0"/>
              <a:ea typeface="Cambria Math" panose="02040503050406030204" pitchFamily="18" charset="0"/>
            </a:endParaRPr>
          </a:p>
        </p:txBody>
      </p:sp>
      <p:sp>
        <p:nvSpPr>
          <p:cNvPr id="52" name="Rectangle 51"/>
          <p:cNvSpPr/>
          <p:nvPr/>
        </p:nvSpPr>
        <p:spPr>
          <a:xfrm>
            <a:off x="1962150" y="2240687"/>
            <a:ext cx="304800"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pPr algn="ctr" fontAlgn="auto">
              <a:spcBef>
                <a:spcPts val="0"/>
              </a:spcBef>
              <a:spcAft>
                <a:spcPts val="0"/>
              </a:spcAft>
            </a:pPr>
            <a:r>
              <a:rPr lang="en-US" dirty="0" smtClean="0">
                <a:solidFill>
                  <a:prstClr val="black"/>
                </a:solidFill>
                <a:latin typeface="Cambria Math" panose="02040503050406030204" pitchFamily="18" charset="0"/>
                <a:ea typeface="Cambria Math" panose="02040503050406030204" pitchFamily="18" charset="0"/>
              </a:rPr>
              <a:t>+</a:t>
            </a:r>
          </a:p>
        </p:txBody>
      </p:sp>
      <p:sp>
        <p:nvSpPr>
          <p:cNvPr id="53" name="Rectangle 52"/>
          <p:cNvSpPr/>
          <p:nvPr/>
        </p:nvSpPr>
        <p:spPr>
          <a:xfrm>
            <a:off x="2190776" y="2259737"/>
            <a:ext cx="515325"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pPr fontAlgn="auto">
              <a:spcBef>
                <a:spcPts val="0"/>
              </a:spcBef>
              <a:spcAft>
                <a:spcPts val="0"/>
              </a:spcAft>
            </a:pPr>
            <a:r>
              <a:rPr lang="en-US" dirty="0" smtClean="0">
                <a:solidFill>
                  <a:prstClr val="black"/>
                </a:solidFill>
                <a:latin typeface="Cambria Math" panose="02040503050406030204" pitchFamily="18" charset="0"/>
                <a:ea typeface="Cambria Math" panose="02040503050406030204" pitchFamily="18" charset="0"/>
              </a:rPr>
              <a:t>12</a:t>
            </a:r>
          </a:p>
        </p:txBody>
      </p:sp>
      <p:sp>
        <p:nvSpPr>
          <p:cNvPr id="60" name="Curved Down Arrow 59"/>
          <p:cNvSpPr/>
          <p:nvPr/>
        </p:nvSpPr>
        <p:spPr>
          <a:xfrm rot="10800000" flipH="1" flipV="1">
            <a:off x="3245446" y="1950662"/>
            <a:ext cx="335955" cy="136029"/>
          </a:xfrm>
          <a:prstGeom prst="curvedDownArrow">
            <a:avLst/>
          </a:prstGeom>
          <a:solidFill>
            <a:srgbClr val="FFFF00"/>
          </a:solid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prstClr val="black"/>
              </a:solidFill>
              <a:latin typeface="Bookman Old Style" panose="02050604050505020204" pitchFamily="18" charset="0"/>
            </a:endParaRPr>
          </a:p>
        </p:txBody>
      </p:sp>
      <p:sp>
        <p:nvSpPr>
          <p:cNvPr id="61" name="Curved Down Arrow 60"/>
          <p:cNvSpPr/>
          <p:nvPr/>
        </p:nvSpPr>
        <p:spPr>
          <a:xfrm rot="10800000" flipH="1" flipV="1">
            <a:off x="3231522" y="1938398"/>
            <a:ext cx="654683" cy="149632"/>
          </a:xfrm>
          <a:prstGeom prst="curvedDownArrow">
            <a:avLst/>
          </a:prstGeom>
          <a:solidFill>
            <a:srgbClr val="FFFF00"/>
          </a:solid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prstClr val="black"/>
              </a:solidFill>
              <a:latin typeface="Bookman Old Style" panose="02050604050505020204" pitchFamily="18" charset="0"/>
            </a:endParaRPr>
          </a:p>
        </p:txBody>
      </p:sp>
      <p:sp>
        <p:nvSpPr>
          <p:cNvPr id="62" name="Rectangle 61"/>
          <p:cNvSpPr/>
          <p:nvPr/>
        </p:nvSpPr>
        <p:spPr>
          <a:xfrm>
            <a:off x="2914650" y="2240687"/>
            <a:ext cx="667286"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pPr fontAlgn="auto">
              <a:spcBef>
                <a:spcPts val="0"/>
              </a:spcBef>
              <a:spcAft>
                <a:spcPts val="0"/>
              </a:spcAft>
            </a:pPr>
            <a:r>
              <a:rPr lang="en-US" dirty="0">
                <a:solidFill>
                  <a:prstClr val="black"/>
                </a:solidFill>
                <a:latin typeface="Cambria Math" panose="02040503050406030204" pitchFamily="18" charset="0"/>
                <a:ea typeface="Cambria Math" panose="02040503050406030204" pitchFamily="18" charset="0"/>
              </a:rPr>
              <a:t>– </a:t>
            </a:r>
            <a:r>
              <a:rPr lang="en-US" dirty="0" smtClean="0">
                <a:solidFill>
                  <a:prstClr val="black"/>
                </a:solidFill>
                <a:latin typeface="Cambria Math" panose="02040503050406030204" pitchFamily="18" charset="0"/>
                <a:ea typeface="Cambria Math" panose="02040503050406030204" pitchFamily="18" charset="0"/>
              </a:rPr>
              <a:t>4y</a:t>
            </a:r>
            <a:endParaRPr lang="en-US" dirty="0">
              <a:solidFill>
                <a:prstClr val="black"/>
              </a:solidFill>
              <a:latin typeface="Cambria Math" panose="02040503050406030204" pitchFamily="18" charset="0"/>
              <a:ea typeface="Cambria Math" panose="02040503050406030204" pitchFamily="18" charset="0"/>
            </a:endParaRPr>
          </a:p>
        </p:txBody>
      </p:sp>
      <p:sp>
        <p:nvSpPr>
          <p:cNvPr id="63" name="Rectangle 62"/>
          <p:cNvSpPr/>
          <p:nvPr/>
        </p:nvSpPr>
        <p:spPr>
          <a:xfrm>
            <a:off x="3384862" y="2240687"/>
            <a:ext cx="304800"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pPr algn="ctr" fontAlgn="auto">
              <a:spcBef>
                <a:spcPts val="0"/>
              </a:spcBef>
              <a:spcAft>
                <a:spcPts val="0"/>
              </a:spcAft>
            </a:pPr>
            <a:r>
              <a:rPr lang="en-US" dirty="0" smtClean="0">
                <a:solidFill>
                  <a:prstClr val="black"/>
                </a:solidFill>
                <a:latin typeface="Cambria Math" panose="02040503050406030204" pitchFamily="18" charset="0"/>
                <a:ea typeface="Cambria Math" panose="02040503050406030204" pitchFamily="18" charset="0"/>
              </a:rPr>
              <a:t>–</a:t>
            </a:r>
          </a:p>
        </p:txBody>
      </p:sp>
      <p:sp>
        <p:nvSpPr>
          <p:cNvPr id="64" name="Rectangle 63"/>
          <p:cNvSpPr/>
          <p:nvPr/>
        </p:nvSpPr>
        <p:spPr>
          <a:xfrm>
            <a:off x="3598222" y="2240687"/>
            <a:ext cx="356558"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pPr fontAlgn="auto">
              <a:spcBef>
                <a:spcPts val="0"/>
              </a:spcBef>
              <a:spcAft>
                <a:spcPts val="0"/>
              </a:spcAft>
            </a:pPr>
            <a:r>
              <a:rPr lang="en-US" dirty="0" smtClean="0">
                <a:solidFill>
                  <a:prstClr val="black"/>
                </a:solidFill>
                <a:latin typeface="Cambria Math" panose="02040503050406030204" pitchFamily="18" charset="0"/>
                <a:ea typeface="Cambria Math" panose="02040503050406030204" pitchFamily="18" charset="0"/>
              </a:rPr>
              <a:t>8</a:t>
            </a:r>
          </a:p>
        </p:txBody>
      </p:sp>
      <p:grpSp>
        <p:nvGrpSpPr>
          <p:cNvPr id="72" name="Group 71"/>
          <p:cNvGrpSpPr/>
          <p:nvPr/>
        </p:nvGrpSpPr>
        <p:grpSpPr>
          <a:xfrm>
            <a:off x="1963102" y="2240780"/>
            <a:ext cx="743924" cy="388380"/>
            <a:chOff x="2209801" y="2495550"/>
            <a:chExt cx="743924" cy="388380"/>
          </a:xfrm>
        </p:grpSpPr>
        <p:sp>
          <p:nvSpPr>
            <p:cNvPr id="73" name="Rectangle 72"/>
            <p:cNvSpPr/>
            <p:nvPr/>
          </p:nvSpPr>
          <p:spPr>
            <a:xfrm>
              <a:off x="2209801" y="2495550"/>
              <a:ext cx="304800"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pPr algn="ctr" fontAlgn="auto">
                <a:spcBef>
                  <a:spcPts val="0"/>
                </a:spcBef>
                <a:spcAft>
                  <a:spcPts val="0"/>
                </a:spcAft>
              </a:pPr>
              <a:r>
                <a:rPr lang="en-US" dirty="0" smtClean="0">
                  <a:solidFill>
                    <a:srgbClr val="C00000"/>
                  </a:solidFill>
                  <a:latin typeface="Cambria Math" panose="02040503050406030204" pitchFamily="18" charset="0"/>
                  <a:ea typeface="Cambria Math" panose="02040503050406030204" pitchFamily="18" charset="0"/>
                </a:rPr>
                <a:t>+</a:t>
              </a:r>
            </a:p>
          </p:txBody>
        </p:sp>
        <p:sp>
          <p:nvSpPr>
            <p:cNvPr id="74" name="Rectangle 73"/>
            <p:cNvSpPr/>
            <p:nvPr/>
          </p:nvSpPr>
          <p:spPr>
            <a:xfrm>
              <a:off x="2438400" y="2514598"/>
              <a:ext cx="515325"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pPr fontAlgn="auto">
                <a:spcBef>
                  <a:spcPts val="0"/>
                </a:spcBef>
                <a:spcAft>
                  <a:spcPts val="0"/>
                </a:spcAft>
              </a:pPr>
              <a:r>
                <a:rPr lang="en-US" dirty="0" smtClean="0">
                  <a:solidFill>
                    <a:srgbClr val="C00000"/>
                  </a:solidFill>
                  <a:latin typeface="Cambria Math" panose="02040503050406030204" pitchFamily="18" charset="0"/>
                  <a:ea typeface="Cambria Math" panose="02040503050406030204" pitchFamily="18" charset="0"/>
                </a:rPr>
                <a:t>12</a:t>
              </a:r>
            </a:p>
          </p:txBody>
        </p:sp>
      </p:grpSp>
      <p:grpSp>
        <p:nvGrpSpPr>
          <p:cNvPr id="75" name="Group 74"/>
          <p:cNvGrpSpPr/>
          <p:nvPr/>
        </p:nvGrpSpPr>
        <p:grpSpPr>
          <a:xfrm>
            <a:off x="4465146" y="1266523"/>
            <a:ext cx="2355539" cy="1273539"/>
            <a:chOff x="6096215" y="3056468"/>
            <a:chExt cx="1686520" cy="1189709"/>
          </a:xfrm>
        </p:grpSpPr>
        <p:sp>
          <p:nvSpPr>
            <p:cNvPr id="76" name="Cloud Callout 75"/>
            <p:cNvSpPr/>
            <p:nvPr/>
          </p:nvSpPr>
          <p:spPr>
            <a:xfrm>
              <a:off x="6096215" y="3056468"/>
              <a:ext cx="1655996" cy="1189709"/>
            </a:xfrm>
            <a:prstGeom prst="cloudCallout">
              <a:avLst>
                <a:gd name="adj1" fmla="val -73629"/>
                <a:gd name="adj2" fmla="val 40872"/>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dirty="0">
                <a:solidFill>
                  <a:prstClr val="white"/>
                </a:solidFill>
                <a:latin typeface="Cambria Math" panose="02040503050406030204" pitchFamily="18" charset="0"/>
                <a:ea typeface="Cambria Math" panose="02040503050406030204" pitchFamily="18" charset="0"/>
              </a:endParaRPr>
            </a:p>
          </p:txBody>
        </p:sp>
        <p:sp>
          <p:nvSpPr>
            <p:cNvPr id="77" name="Rectangle 76"/>
            <p:cNvSpPr/>
            <p:nvPr/>
          </p:nvSpPr>
          <p:spPr>
            <a:xfrm>
              <a:off x="6153136" y="3317472"/>
              <a:ext cx="1629599" cy="776297"/>
            </a:xfrm>
            <a:prstGeom prst="rect">
              <a:avLst/>
            </a:prstGeom>
          </p:spPr>
          <p:txBody>
            <a:bodyPr wrap="square">
              <a:spAutoFit/>
            </a:bodyPr>
            <a:lstStyle/>
            <a:p>
              <a:pPr algn="ctr" fontAlgn="auto">
                <a:spcBef>
                  <a:spcPts val="0"/>
                </a:spcBef>
                <a:spcAft>
                  <a:spcPts val="0"/>
                </a:spcAft>
              </a:pPr>
              <a:r>
                <a:rPr lang="en-US" sz="1600" b="1" dirty="0" smtClean="0">
                  <a:solidFill>
                    <a:srgbClr val="002060"/>
                  </a:solidFill>
                  <a:latin typeface="Cambria Math" panose="02040503050406030204" pitchFamily="18" charset="0"/>
                  <a:ea typeface="Cambria Math" panose="02040503050406030204" pitchFamily="18" charset="0"/>
                </a:rPr>
                <a:t>Variables </a:t>
              </a:r>
              <a:r>
                <a:rPr lang="en-US" sz="1600" b="1" dirty="0">
                  <a:solidFill>
                    <a:srgbClr val="002060"/>
                  </a:solidFill>
                  <a:latin typeface="Cambria Math" panose="02040503050406030204" pitchFamily="18" charset="0"/>
                  <a:ea typeface="Cambria Math" panose="02040503050406030204" pitchFamily="18" charset="0"/>
                </a:rPr>
                <a:t>on one side, numbers on the other side.</a:t>
              </a:r>
            </a:p>
          </p:txBody>
        </p:sp>
      </p:grpSp>
      <p:sp>
        <p:nvSpPr>
          <p:cNvPr id="84" name="Curved Down Arrow 83"/>
          <p:cNvSpPr/>
          <p:nvPr/>
        </p:nvSpPr>
        <p:spPr>
          <a:xfrm rot="10800000" flipH="1" flipV="1">
            <a:off x="2119638" y="2184162"/>
            <a:ext cx="871379" cy="149632"/>
          </a:xfrm>
          <a:prstGeom prst="curvedDownArrow">
            <a:avLst/>
          </a:prstGeom>
          <a:solidFill>
            <a:srgbClr val="FFFF00"/>
          </a:solid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prstClr val="black"/>
              </a:solidFill>
              <a:latin typeface="Bookman Old Style" panose="02050604050505020204" pitchFamily="18" charset="0"/>
            </a:endParaRPr>
          </a:p>
        </p:txBody>
      </p:sp>
      <p:sp>
        <p:nvSpPr>
          <p:cNvPr id="95" name="TextBox 94"/>
          <p:cNvSpPr txBox="1"/>
          <p:nvPr/>
        </p:nvSpPr>
        <p:spPr>
          <a:xfrm>
            <a:off x="2913857" y="2242644"/>
            <a:ext cx="609600" cy="369332"/>
          </a:xfrm>
          <a:prstGeom prst="rect">
            <a:avLst/>
          </a:prstGeom>
          <a:noFill/>
        </p:spPr>
        <p:txBody>
          <a:bodyPr wrap="square" rtlCol="0">
            <a:spAutoFit/>
          </a:bodyPr>
          <a:lstStyle/>
          <a:p>
            <a:pPr fontAlgn="auto">
              <a:spcBef>
                <a:spcPts val="0"/>
              </a:spcBef>
              <a:spcAft>
                <a:spcPts val="0"/>
              </a:spcAft>
            </a:pPr>
            <a:r>
              <a:rPr lang="en-US" dirty="0">
                <a:solidFill>
                  <a:srgbClr val="C00000"/>
                </a:solidFill>
                <a:latin typeface="Cambria Math" panose="02040503050406030204" pitchFamily="18" charset="0"/>
                <a:ea typeface="Cambria Math" panose="02040503050406030204" pitchFamily="18" charset="0"/>
              </a:rPr>
              <a:t>– 4y</a:t>
            </a:r>
            <a:endParaRPr lang="en-US" i="1" dirty="0">
              <a:solidFill>
                <a:srgbClr val="C00000"/>
              </a:solidFill>
              <a:latin typeface="Bookman Old Style" panose="02050604050505020204" pitchFamily="18" charset="0"/>
              <a:ea typeface="Cambria Math" panose="02040503050406030204" pitchFamily="18" charset="0"/>
            </a:endParaRPr>
          </a:p>
        </p:txBody>
      </p:sp>
      <p:sp>
        <p:nvSpPr>
          <p:cNvPr id="107" name="Curved Down Arrow 106"/>
          <p:cNvSpPr/>
          <p:nvPr/>
        </p:nvSpPr>
        <p:spPr>
          <a:xfrm rot="10800000" flipV="1">
            <a:off x="2393890" y="2184700"/>
            <a:ext cx="792163" cy="181054"/>
          </a:xfrm>
          <a:prstGeom prst="curvedDownArrow">
            <a:avLst/>
          </a:prstGeom>
          <a:solidFill>
            <a:srgbClr val="FFFF00"/>
          </a:solid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prstClr val="black"/>
              </a:solidFill>
              <a:latin typeface="Bookman Old Style" panose="02050604050505020204" pitchFamily="18" charset="0"/>
            </a:endParaRPr>
          </a:p>
        </p:txBody>
      </p:sp>
      <p:sp>
        <p:nvSpPr>
          <p:cNvPr id="108" name="Rectangle 107"/>
          <p:cNvSpPr/>
          <p:nvPr/>
        </p:nvSpPr>
        <p:spPr>
          <a:xfrm>
            <a:off x="2631777" y="2525775"/>
            <a:ext cx="304800"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pPr algn="ctr" fontAlgn="auto">
              <a:spcBef>
                <a:spcPts val="0"/>
              </a:spcBef>
              <a:spcAft>
                <a:spcPts val="0"/>
              </a:spcAft>
            </a:pPr>
            <a:r>
              <a:rPr lang="en-US" dirty="0" smtClean="0">
                <a:solidFill>
                  <a:prstClr val="black"/>
                </a:solidFill>
                <a:latin typeface="Cambria Math" panose="02040503050406030204" pitchFamily="18" charset="0"/>
                <a:ea typeface="Cambria Math" panose="02040503050406030204" pitchFamily="18" charset="0"/>
              </a:rPr>
              <a:t>=</a:t>
            </a:r>
            <a:endParaRPr lang="en-US" dirty="0">
              <a:solidFill>
                <a:prstClr val="black"/>
              </a:solidFill>
              <a:latin typeface="Cambria Math" panose="02040503050406030204" pitchFamily="18" charset="0"/>
              <a:ea typeface="Cambria Math" panose="02040503050406030204" pitchFamily="18" charset="0"/>
            </a:endParaRPr>
          </a:p>
        </p:txBody>
      </p:sp>
      <p:sp>
        <p:nvSpPr>
          <p:cNvPr id="109" name="Rectangle 108"/>
          <p:cNvSpPr/>
          <p:nvPr/>
        </p:nvSpPr>
        <p:spPr>
          <a:xfrm>
            <a:off x="1476375" y="2525775"/>
            <a:ext cx="590550"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pPr fontAlgn="auto">
              <a:spcBef>
                <a:spcPts val="0"/>
              </a:spcBef>
              <a:spcAft>
                <a:spcPts val="0"/>
              </a:spcAft>
            </a:pPr>
            <a:r>
              <a:rPr lang="en-US" dirty="0" smtClean="0">
                <a:solidFill>
                  <a:prstClr val="black"/>
                </a:solidFill>
                <a:latin typeface="Cambria Math" panose="02040503050406030204" pitchFamily="18" charset="0"/>
                <a:ea typeface="Cambria Math" panose="02040503050406030204" pitchFamily="18" charset="0"/>
              </a:rPr>
              <a:t>21y</a:t>
            </a:r>
            <a:endParaRPr lang="en-US" i="1" dirty="0" smtClean="0">
              <a:solidFill>
                <a:prstClr val="black"/>
              </a:solidFill>
              <a:latin typeface="Bookman Old Style" panose="02050604050505020204" pitchFamily="18" charset="0"/>
              <a:ea typeface="Cambria Math" panose="02040503050406030204" pitchFamily="18" charset="0"/>
            </a:endParaRPr>
          </a:p>
        </p:txBody>
      </p:sp>
      <p:sp>
        <p:nvSpPr>
          <p:cNvPr id="110" name="Rectangle 109"/>
          <p:cNvSpPr/>
          <p:nvPr/>
        </p:nvSpPr>
        <p:spPr>
          <a:xfrm>
            <a:off x="1958340" y="2525775"/>
            <a:ext cx="304800"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pPr algn="ctr" fontAlgn="auto">
              <a:spcBef>
                <a:spcPts val="0"/>
              </a:spcBef>
              <a:spcAft>
                <a:spcPts val="0"/>
              </a:spcAft>
            </a:pPr>
            <a:r>
              <a:rPr lang="en-US" dirty="0" smtClean="0">
                <a:solidFill>
                  <a:prstClr val="black"/>
                </a:solidFill>
                <a:latin typeface="Cambria Math" panose="02040503050406030204" pitchFamily="18" charset="0"/>
                <a:ea typeface="Cambria Math" panose="02040503050406030204" pitchFamily="18" charset="0"/>
              </a:rPr>
              <a:t>+</a:t>
            </a:r>
            <a:endParaRPr lang="en-US" dirty="0">
              <a:solidFill>
                <a:prstClr val="black"/>
              </a:solidFill>
              <a:latin typeface="Cambria Math" panose="02040503050406030204" pitchFamily="18" charset="0"/>
              <a:ea typeface="Cambria Math" panose="02040503050406030204" pitchFamily="18" charset="0"/>
            </a:endParaRPr>
          </a:p>
        </p:txBody>
      </p:sp>
      <p:sp>
        <p:nvSpPr>
          <p:cNvPr id="111" name="Rectangle 110"/>
          <p:cNvSpPr/>
          <p:nvPr/>
        </p:nvSpPr>
        <p:spPr>
          <a:xfrm>
            <a:off x="2190756" y="2525775"/>
            <a:ext cx="619125"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pPr fontAlgn="auto">
              <a:spcBef>
                <a:spcPts val="0"/>
              </a:spcBef>
              <a:spcAft>
                <a:spcPts val="0"/>
              </a:spcAft>
            </a:pPr>
            <a:r>
              <a:rPr lang="en-US" dirty="0" smtClean="0">
                <a:solidFill>
                  <a:prstClr val="black"/>
                </a:solidFill>
                <a:latin typeface="Cambria Math" panose="02040503050406030204" pitchFamily="18" charset="0"/>
                <a:ea typeface="Cambria Math" panose="02040503050406030204" pitchFamily="18" charset="0"/>
              </a:rPr>
              <a:t>4y</a:t>
            </a:r>
            <a:endParaRPr lang="en-US" i="1" dirty="0" smtClean="0">
              <a:solidFill>
                <a:prstClr val="black"/>
              </a:solidFill>
              <a:latin typeface="Bookman Old Style" panose="02050604050505020204" pitchFamily="18" charset="0"/>
              <a:ea typeface="Cambria Math" panose="02040503050406030204" pitchFamily="18" charset="0"/>
            </a:endParaRPr>
          </a:p>
        </p:txBody>
      </p:sp>
      <p:sp>
        <p:nvSpPr>
          <p:cNvPr id="112" name="Rectangle 111"/>
          <p:cNvSpPr/>
          <p:nvPr/>
        </p:nvSpPr>
        <p:spPr>
          <a:xfrm>
            <a:off x="2926317" y="2525775"/>
            <a:ext cx="754151"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pPr fontAlgn="auto">
              <a:spcBef>
                <a:spcPts val="0"/>
              </a:spcBef>
              <a:spcAft>
                <a:spcPts val="0"/>
              </a:spcAft>
            </a:pPr>
            <a:r>
              <a:rPr lang="en-US" dirty="0" smtClean="0">
                <a:solidFill>
                  <a:prstClr val="black"/>
                </a:solidFill>
                <a:latin typeface="Cambria Math" panose="02040503050406030204" pitchFamily="18" charset="0"/>
                <a:ea typeface="Cambria Math" panose="02040503050406030204" pitchFamily="18" charset="0"/>
              </a:rPr>
              <a:t>–8</a:t>
            </a:r>
            <a:endParaRPr lang="en-US" i="1" dirty="0" smtClean="0">
              <a:solidFill>
                <a:prstClr val="black"/>
              </a:solidFill>
              <a:latin typeface="Bookman Old Style" panose="02050604050505020204" pitchFamily="18" charset="0"/>
              <a:ea typeface="Cambria Math" panose="02040503050406030204" pitchFamily="18" charset="0"/>
            </a:endParaRPr>
          </a:p>
        </p:txBody>
      </p:sp>
      <p:sp>
        <p:nvSpPr>
          <p:cNvPr id="113" name="Rectangle 112"/>
          <p:cNvSpPr/>
          <p:nvPr/>
        </p:nvSpPr>
        <p:spPr>
          <a:xfrm>
            <a:off x="2631777" y="2804104"/>
            <a:ext cx="304800"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pPr algn="ctr" fontAlgn="auto">
              <a:spcBef>
                <a:spcPts val="0"/>
              </a:spcBef>
              <a:spcAft>
                <a:spcPts val="0"/>
              </a:spcAft>
            </a:pPr>
            <a:r>
              <a:rPr lang="en-US" dirty="0" smtClean="0">
                <a:solidFill>
                  <a:prstClr val="black"/>
                </a:solidFill>
                <a:latin typeface="Cambria Math" panose="02040503050406030204" pitchFamily="18" charset="0"/>
                <a:ea typeface="Cambria Math" panose="02040503050406030204" pitchFamily="18" charset="0"/>
              </a:rPr>
              <a:t>=</a:t>
            </a:r>
            <a:endParaRPr lang="en-US" dirty="0">
              <a:solidFill>
                <a:prstClr val="black"/>
              </a:solidFill>
              <a:latin typeface="Cambria Math" panose="02040503050406030204" pitchFamily="18" charset="0"/>
              <a:ea typeface="Cambria Math" panose="02040503050406030204" pitchFamily="18" charset="0"/>
            </a:endParaRPr>
          </a:p>
        </p:txBody>
      </p:sp>
      <p:sp>
        <p:nvSpPr>
          <p:cNvPr id="114" name="Rectangle 113"/>
          <p:cNvSpPr/>
          <p:nvPr/>
        </p:nvSpPr>
        <p:spPr>
          <a:xfrm>
            <a:off x="2057409" y="2823154"/>
            <a:ext cx="752475"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pPr fontAlgn="auto">
              <a:spcBef>
                <a:spcPts val="0"/>
              </a:spcBef>
              <a:spcAft>
                <a:spcPts val="0"/>
              </a:spcAft>
            </a:pPr>
            <a:r>
              <a:rPr lang="en-US" dirty="0" smtClean="0">
                <a:solidFill>
                  <a:prstClr val="black"/>
                </a:solidFill>
                <a:latin typeface="Cambria Math" panose="02040503050406030204" pitchFamily="18" charset="0"/>
                <a:ea typeface="Cambria Math" panose="02040503050406030204" pitchFamily="18" charset="0"/>
              </a:rPr>
              <a:t>25y</a:t>
            </a:r>
            <a:endParaRPr lang="en-US" i="1" dirty="0" smtClean="0">
              <a:solidFill>
                <a:prstClr val="black"/>
              </a:solidFill>
              <a:latin typeface="Bookman Old Style" panose="02050604050505020204" pitchFamily="18" charset="0"/>
              <a:ea typeface="Cambria Math" panose="02040503050406030204" pitchFamily="18" charset="0"/>
            </a:endParaRPr>
          </a:p>
        </p:txBody>
      </p:sp>
      <p:sp>
        <p:nvSpPr>
          <p:cNvPr id="115" name="Rectangle 114"/>
          <p:cNvSpPr/>
          <p:nvPr/>
        </p:nvSpPr>
        <p:spPr>
          <a:xfrm>
            <a:off x="2926327" y="2804104"/>
            <a:ext cx="671913"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pPr fontAlgn="auto">
              <a:spcBef>
                <a:spcPts val="0"/>
              </a:spcBef>
              <a:spcAft>
                <a:spcPts val="0"/>
              </a:spcAft>
            </a:pPr>
            <a:r>
              <a:rPr lang="en-US" dirty="0">
                <a:solidFill>
                  <a:prstClr val="black"/>
                </a:solidFill>
                <a:latin typeface="Cambria Math" panose="02040503050406030204" pitchFamily="18" charset="0"/>
                <a:ea typeface="Cambria Math" panose="02040503050406030204" pitchFamily="18" charset="0"/>
              </a:rPr>
              <a:t>–20</a:t>
            </a:r>
            <a:endParaRPr lang="en-US" i="1" dirty="0">
              <a:solidFill>
                <a:prstClr val="black"/>
              </a:solidFill>
              <a:latin typeface="Bookman Old Style" panose="02050604050505020204" pitchFamily="18" charset="0"/>
              <a:ea typeface="Cambria Math" panose="02040503050406030204" pitchFamily="18" charset="0"/>
            </a:endParaRPr>
          </a:p>
        </p:txBody>
      </p:sp>
      <p:sp>
        <p:nvSpPr>
          <p:cNvPr id="116" name="TextBox 115"/>
          <p:cNvSpPr txBox="1"/>
          <p:nvPr/>
        </p:nvSpPr>
        <p:spPr>
          <a:xfrm>
            <a:off x="2055565" y="2823154"/>
            <a:ext cx="440025" cy="369332"/>
          </a:xfrm>
          <a:prstGeom prst="rect">
            <a:avLst/>
          </a:prstGeom>
          <a:noFill/>
        </p:spPr>
        <p:txBody>
          <a:bodyPr wrap="square" rtlCol="0">
            <a:spAutoFit/>
          </a:bodyPr>
          <a:lstStyle/>
          <a:p>
            <a:pPr fontAlgn="auto">
              <a:spcBef>
                <a:spcPts val="0"/>
              </a:spcBef>
              <a:spcAft>
                <a:spcPts val="0"/>
              </a:spcAft>
            </a:pPr>
            <a:r>
              <a:rPr lang="en-US" dirty="0" smtClean="0">
                <a:solidFill>
                  <a:srgbClr val="C00000"/>
                </a:solidFill>
                <a:latin typeface="Cambria Math" panose="02040503050406030204" pitchFamily="18" charset="0"/>
                <a:ea typeface="Cambria Math" panose="02040503050406030204" pitchFamily="18" charset="0"/>
                <a:cs typeface="Arial" pitchFamily="34" charset="0"/>
              </a:rPr>
              <a:t>25</a:t>
            </a:r>
            <a:endParaRPr lang="en-US" dirty="0">
              <a:solidFill>
                <a:srgbClr val="C00000"/>
              </a:solidFill>
              <a:latin typeface="Cambria Math" panose="02040503050406030204" pitchFamily="18" charset="0"/>
              <a:ea typeface="Cambria Math" panose="02040503050406030204" pitchFamily="18" charset="0"/>
              <a:cs typeface="Arial" pitchFamily="34" charset="0"/>
            </a:endParaRPr>
          </a:p>
        </p:txBody>
      </p:sp>
      <p:sp>
        <p:nvSpPr>
          <p:cNvPr id="123" name="Curved Down Arrow 122"/>
          <p:cNvSpPr/>
          <p:nvPr/>
        </p:nvSpPr>
        <p:spPr>
          <a:xfrm rot="10800000" flipH="1">
            <a:off x="2378219" y="3116330"/>
            <a:ext cx="792163" cy="133823"/>
          </a:xfrm>
          <a:prstGeom prst="curvedDownArrow">
            <a:avLst/>
          </a:prstGeom>
          <a:solidFill>
            <a:srgbClr val="FFFF00"/>
          </a:solid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prstClr val="black"/>
              </a:solidFill>
              <a:latin typeface="Bookman Old Style" panose="02050604050505020204" pitchFamily="18" charset="0"/>
            </a:endParaRPr>
          </a:p>
        </p:txBody>
      </p:sp>
      <p:sp>
        <p:nvSpPr>
          <p:cNvPr id="129" name="TextBox 128"/>
          <p:cNvSpPr txBox="1"/>
          <p:nvPr/>
        </p:nvSpPr>
        <p:spPr>
          <a:xfrm>
            <a:off x="1066813" y="3239438"/>
            <a:ext cx="278839" cy="369332"/>
          </a:xfrm>
          <a:prstGeom prst="rect">
            <a:avLst/>
          </a:prstGeom>
          <a:noFill/>
        </p:spPr>
        <p:txBody>
          <a:bodyPr wrap="square" rtlCol="0">
            <a:spAutoFit/>
          </a:bodyPr>
          <a:lstStyle/>
          <a:p>
            <a:pPr fontAlgn="auto">
              <a:spcBef>
                <a:spcPts val="0"/>
              </a:spcBef>
              <a:spcAft>
                <a:spcPts val="0"/>
              </a:spcAft>
            </a:pPr>
            <a:r>
              <a:rPr lang="en-US" dirty="0" smtClean="0">
                <a:solidFill>
                  <a:prstClr val="black"/>
                </a:solidFill>
                <a:latin typeface="Cambria Math" panose="02040503050406030204" pitchFamily="18" charset="0"/>
                <a:ea typeface="Cambria Math" panose="02040503050406030204" pitchFamily="18" charset="0"/>
                <a:cs typeface="Arial" pitchFamily="34" charset="0"/>
                <a:sym typeface="Symbol"/>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30" name="TextBox 129"/>
          <p:cNvSpPr txBox="1"/>
          <p:nvPr/>
        </p:nvSpPr>
        <p:spPr>
          <a:xfrm>
            <a:off x="2310635" y="3275199"/>
            <a:ext cx="404005" cy="369332"/>
          </a:xfrm>
          <a:prstGeom prst="rect">
            <a:avLst/>
          </a:prstGeom>
          <a:noFill/>
        </p:spPr>
        <p:txBody>
          <a:bodyPr wrap="square" rtlCol="0">
            <a:spAutoFit/>
          </a:bodyPr>
          <a:lstStyle/>
          <a:p>
            <a:pPr fontAlgn="auto">
              <a:spcBef>
                <a:spcPts val="0"/>
              </a:spcBef>
              <a:spcAft>
                <a:spcPts val="0"/>
              </a:spcAft>
            </a:pPr>
            <a:r>
              <a:rPr lang="en-US" dirty="0" smtClean="0">
                <a:solidFill>
                  <a:prstClr val="black"/>
                </a:solidFill>
                <a:latin typeface="Cambria Math" panose="02040503050406030204" pitchFamily="18" charset="0"/>
                <a:ea typeface="Cambria Math" panose="02040503050406030204" pitchFamily="18" charset="0"/>
              </a:rPr>
              <a:t>y</a:t>
            </a:r>
            <a:endParaRPr lang="en-US" dirty="0">
              <a:solidFill>
                <a:prstClr val="black"/>
              </a:solidFill>
              <a:latin typeface="Cambria Math" panose="02040503050406030204" pitchFamily="18" charset="0"/>
              <a:ea typeface="Cambria Math" panose="02040503050406030204" pitchFamily="18" charset="0"/>
            </a:endParaRPr>
          </a:p>
        </p:txBody>
      </p:sp>
      <p:sp>
        <p:nvSpPr>
          <p:cNvPr id="131" name="TextBox 130"/>
          <p:cNvSpPr txBox="1"/>
          <p:nvPr/>
        </p:nvSpPr>
        <p:spPr>
          <a:xfrm>
            <a:off x="2631806" y="3272107"/>
            <a:ext cx="292021" cy="369332"/>
          </a:xfrm>
          <a:prstGeom prst="rect">
            <a:avLst/>
          </a:prstGeom>
          <a:noFill/>
        </p:spPr>
        <p:txBody>
          <a:bodyPr wrap="square" rtlCol="0">
            <a:spAutoFit/>
          </a:bodyPr>
          <a:lstStyle/>
          <a:p>
            <a:pPr fontAlgn="auto">
              <a:spcBef>
                <a:spcPts val="0"/>
              </a:spcBef>
              <a:spcAft>
                <a:spcPts val="0"/>
              </a:spcAft>
            </a:pPr>
            <a:r>
              <a:rPr lang="en-US" dirty="0" smtClean="0">
                <a:solidFill>
                  <a:prstClr val="black"/>
                </a:solidFill>
                <a:latin typeface="Cambria Math" panose="02040503050406030204" pitchFamily="18" charset="0"/>
                <a:ea typeface="Cambria Math" panose="02040503050406030204" pitchFamily="18" charset="0"/>
                <a:cs typeface="Arial" pitchFamily="34" charset="0"/>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32" name="TextBox 131"/>
          <p:cNvSpPr txBox="1"/>
          <p:nvPr/>
        </p:nvSpPr>
        <p:spPr>
          <a:xfrm>
            <a:off x="2879117" y="3408715"/>
            <a:ext cx="704104" cy="369332"/>
          </a:xfrm>
          <a:prstGeom prst="rect">
            <a:avLst/>
          </a:prstGeom>
          <a:noFill/>
        </p:spPr>
        <p:txBody>
          <a:bodyPr wrap="square" rtlCol="0">
            <a:spAutoFit/>
          </a:bodyPr>
          <a:lstStyle/>
          <a:p>
            <a:pPr algn="ctr" fontAlgn="auto">
              <a:spcBef>
                <a:spcPts val="0"/>
              </a:spcBef>
              <a:spcAft>
                <a:spcPts val="0"/>
              </a:spcAft>
            </a:pPr>
            <a:r>
              <a:rPr lang="en-US" dirty="0" smtClean="0">
                <a:solidFill>
                  <a:prstClr val="black"/>
                </a:solidFill>
                <a:latin typeface="Cambria Math" panose="02040503050406030204" pitchFamily="18" charset="0"/>
                <a:ea typeface="Cambria Math" panose="02040503050406030204" pitchFamily="18" charset="0"/>
                <a:cs typeface="Arial" pitchFamily="34" charset="0"/>
              </a:rPr>
              <a:t>25</a:t>
            </a:r>
          </a:p>
        </p:txBody>
      </p:sp>
      <p:sp>
        <p:nvSpPr>
          <p:cNvPr id="133" name="TextBox 132"/>
          <p:cNvSpPr txBox="1"/>
          <p:nvPr/>
        </p:nvSpPr>
        <p:spPr>
          <a:xfrm>
            <a:off x="2955329" y="3135499"/>
            <a:ext cx="624837" cy="369332"/>
          </a:xfrm>
          <a:prstGeom prst="rect">
            <a:avLst/>
          </a:prstGeom>
          <a:noFill/>
        </p:spPr>
        <p:txBody>
          <a:bodyPr wrap="square" rtlCol="0">
            <a:spAutoFit/>
          </a:bodyPr>
          <a:lstStyle/>
          <a:p>
            <a:pPr fontAlgn="auto">
              <a:spcBef>
                <a:spcPts val="0"/>
              </a:spcBef>
              <a:spcAft>
                <a:spcPts val="0"/>
              </a:spcAft>
            </a:pPr>
            <a:r>
              <a:rPr lang="en-US" dirty="0">
                <a:solidFill>
                  <a:prstClr val="black"/>
                </a:solidFill>
                <a:latin typeface="Cambria Math" panose="02040503050406030204" pitchFamily="18" charset="0"/>
                <a:ea typeface="Cambria Math" panose="02040503050406030204" pitchFamily="18" charset="0"/>
              </a:rPr>
              <a:t>–20</a:t>
            </a:r>
            <a:endParaRPr lang="en-US" i="1" dirty="0">
              <a:solidFill>
                <a:prstClr val="black"/>
              </a:solidFill>
              <a:latin typeface="Bookman Old Style" panose="02050604050505020204" pitchFamily="18" charset="0"/>
              <a:ea typeface="Cambria Math" panose="02040503050406030204" pitchFamily="18" charset="0"/>
            </a:endParaRPr>
          </a:p>
        </p:txBody>
      </p:sp>
      <p:cxnSp>
        <p:nvCxnSpPr>
          <p:cNvPr id="134" name="Straight Connector 133"/>
          <p:cNvCxnSpPr/>
          <p:nvPr/>
        </p:nvCxnSpPr>
        <p:spPr>
          <a:xfrm>
            <a:off x="3041043" y="3464419"/>
            <a:ext cx="36432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V="1">
            <a:off x="3146306" y="3244123"/>
            <a:ext cx="237744" cy="164592"/>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p:nvCxnSpPr>
        <p:spPr>
          <a:xfrm flipV="1">
            <a:off x="3104456" y="3514435"/>
            <a:ext cx="237744" cy="164592"/>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37" name="TextBox 136"/>
          <p:cNvSpPr txBox="1"/>
          <p:nvPr/>
        </p:nvSpPr>
        <p:spPr>
          <a:xfrm>
            <a:off x="3355399" y="3104968"/>
            <a:ext cx="397483" cy="307777"/>
          </a:xfrm>
          <a:prstGeom prst="rect">
            <a:avLst/>
          </a:prstGeom>
          <a:noFill/>
        </p:spPr>
        <p:txBody>
          <a:bodyPr wrap="square" rtlCol="0">
            <a:spAutoFit/>
          </a:bodyPr>
          <a:lstStyle/>
          <a:p>
            <a:pPr fontAlgn="auto">
              <a:spcBef>
                <a:spcPts val="0"/>
              </a:spcBef>
              <a:spcAft>
                <a:spcPts val="0"/>
              </a:spcAft>
            </a:pPr>
            <a:r>
              <a:rPr lang="en-US" sz="1400" dirty="0" smtClean="0">
                <a:solidFill>
                  <a:srgbClr val="FF0000"/>
                </a:solidFill>
                <a:latin typeface="Cambria Math" panose="02040503050406030204" pitchFamily="18" charset="0"/>
                <a:ea typeface="Cambria Math" panose="02040503050406030204" pitchFamily="18" charset="0"/>
                <a:cs typeface="Arial" pitchFamily="34" charset="0"/>
                <a:sym typeface="Symbol"/>
              </a:rPr>
              <a:t>–4</a:t>
            </a:r>
            <a:endParaRPr lang="en-US" sz="1400" dirty="0">
              <a:solidFill>
                <a:srgbClr val="FF0000"/>
              </a:solidFill>
              <a:latin typeface="Cambria Math" panose="02040503050406030204" pitchFamily="18" charset="0"/>
              <a:ea typeface="Cambria Math" panose="02040503050406030204" pitchFamily="18" charset="0"/>
              <a:cs typeface="Arial" pitchFamily="34" charset="0"/>
            </a:endParaRPr>
          </a:p>
        </p:txBody>
      </p:sp>
      <p:sp>
        <p:nvSpPr>
          <p:cNvPr id="138" name="TextBox 137"/>
          <p:cNvSpPr txBox="1"/>
          <p:nvPr/>
        </p:nvSpPr>
        <p:spPr>
          <a:xfrm>
            <a:off x="3325013" y="3483173"/>
            <a:ext cx="309428" cy="307777"/>
          </a:xfrm>
          <a:prstGeom prst="rect">
            <a:avLst/>
          </a:prstGeom>
          <a:noFill/>
        </p:spPr>
        <p:txBody>
          <a:bodyPr wrap="square" rtlCol="0">
            <a:spAutoFit/>
          </a:bodyPr>
          <a:lstStyle/>
          <a:p>
            <a:pPr fontAlgn="auto">
              <a:spcBef>
                <a:spcPts val="0"/>
              </a:spcBef>
              <a:spcAft>
                <a:spcPts val="0"/>
              </a:spcAft>
            </a:pPr>
            <a:r>
              <a:rPr lang="en-US" sz="1400" dirty="0" smtClean="0">
                <a:solidFill>
                  <a:srgbClr val="FF0000"/>
                </a:solidFill>
                <a:latin typeface="Cambria Math" panose="02040503050406030204" pitchFamily="18" charset="0"/>
                <a:ea typeface="Cambria Math" panose="02040503050406030204" pitchFamily="18" charset="0"/>
                <a:cs typeface="Arial" pitchFamily="34" charset="0"/>
                <a:sym typeface="Symbol"/>
              </a:rPr>
              <a:t>5</a:t>
            </a:r>
            <a:endParaRPr lang="en-US" sz="1400" dirty="0">
              <a:solidFill>
                <a:srgbClr val="FF0000"/>
              </a:solidFill>
              <a:latin typeface="Cambria Math" panose="02040503050406030204" pitchFamily="18" charset="0"/>
              <a:ea typeface="Cambria Math" panose="02040503050406030204" pitchFamily="18" charset="0"/>
              <a:cs typeface="Arial" pitchFamily="34" charset="0"/>
            </a:endParaRPr>
          </a:p>
        </p:txBody>
      </p:sp>
      <p:sp>
        <p:nvSpPr>
          <p:cNvPr id="141" name="TextBox 140"/>
          <p:cNvSpPr txBox="1"/>
          <p:nvPr/>
        </p:nvSpPr>
        <p:spPr>
          <a:xfrm>
            <a:off x="1066813" y="3800517"/>
            <a:ext cx="278839" cy="369332"/>
          </a:xfrm>
          <a:prstGeom prst="rect">
            <a:avLst/>
          </a:prstGeom>
          <a:noFill/>
        </p:spPr>
        <p:txBody>
          <a:bodyPr wrap="square" rtlCol="0">
            <a:spAutoFit/>
          </a:bodyPr>
          <a:lstStyle/>
          <a:p>
            <a:pPr fontAlgn="auto">
              <a:spcBef>
                <a:spcPts val="0"/>
              </a:spcBef>
              <a:spcAft>
                <a:spcPts val="0"/>
              </a:spcAft>
            </a:pPr>
            <a:r>
              <a:rPr lang="en-US" dirty="0" smtClean="0">
                <a:solidFill>
                  <a:prstClr val="black"/>
                </a:solidFill>
                <a:latin typeface="Cambria Math" panose="02040503050406030204" pitchFamily="18" charset="0"/>
                <a:ea typeface="Cambria Math" panose="02040503050406030204" pitchFamily="18" charset="0"/>
                <a:cs typeface="Arial" pitchFamily="34" charset="0"/>
                <a:sym typeface="Symbol"/>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42" name="TextBox 141"/>
          <p:cNvSpPr txBox="1"/>
          <p:nvPr/>
        </p:nvSpPr>
        <p:spPr>
          <a:xfrm>
            <a:off x="2292618" y="3800517"/>
            <a:ext cx="395474" cy="369332"/>
          </a:xfrm>
          <a:prstGeom prst="rect">
            <a:avLst/>
          </a:prstGeom>
          <a:noFill/>
        </p:spPr>
        <p:txBody>
          <a:bodyPr wrap="square" rtlCol="0">
            <a:spAutoFit/>
          </a:bodyPr>
          <a:lstStyle/>
          <a:p>
            <a:pPr fontAlgn="auto">
              <a:spcBef>
                <a:spcPts val="0"/>
              </a:spcBef>
              <a:spcAft>
                <a:spcPts val="0"/>
              </a:spcAft>
            </a:pPr>
            <a:r>
              <a:rPr lang="en-US" dirty="0">
                <a:solidFill>
                  <a:prstClr val="black"/>
                </a:solidFill>
                <a:latin typeface="Cambria Math" panose="02040503050406030204" pitchFamily="18" charset="0"/>
                <a:ea typeface="Cambria Math" panose="02040503050406030204" pitchFamily="18" charset="0"/>
              </a:rPr>
              <a:t>y</a:t>
            </a:r>
          </a:p>
        </p:txBody>
      </p:sp>
      <p:sp>
        <p:nvSpPr>
          <p:cNvPr id="143" name="TextBox 142"/>
          <p:cNvSpPr txBox="1"/>
          <p:nvPr/>
        </p:nvSpPr>
        <p:spPr>
          <a:xfrm>
            <a:off x="2631777" y="3800517"/>
            <a:ext cx="302398" cy="369332"/>
          </a:xfrm>
          <a:prstGeom prst="rect">
            <a:avLst/>
          </a:prstGeom>
          <a:noFill/>
        </p:spPr>
        <p:txBody>
          <a:bodyPr wrap="square" rtlCol="0">
            <a:spAutoFit/>
          </a:bodyPr>
          <a:lstStyle/>
          <a:p>
            <a:pPr fontAlgn="auto">
              <a:spcBef>
                <a:spcPts val="0"/>
              </a:spcBef>
              <a:spcAft>
                <a:spcPts val="0"/>
              </a:spcAft>
            </a:pPr>
            <a:r>
              <a:rPr lang="en-US" dirty="0" smtClean="0">
                <a:solidFill>
                  <a:prstClr val="black"/>
                </a:solidFill>
                <a:latin typeface="Cambria Math" panose="02040503050406030204" pitchFamily="18" charset="0"/>
                <a:ea typeface="Cambria Math" panose="02040503050406030204" pitchFamily="18" charset="0"/>
                <a:cs typeface="Arial" pitchFamily="34" charset="0"/>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45" name="TextBox 144"/>
          <p:cNvSpPr txBox="1"/>
          <p:nvPr/>
        </p:nvSpPr>
        <p:spPr>
          <a:xfrm>
            <a:off x="1066813" y="2823154"/>
            <a:ext cx="278839" cy="369332"/>
          </a:xfrm>
          <a:prstGeom prst="rect">
            <a:avLst/>
          </a:prstGeom>
          <a:noFill/>
        </p:spPr>
        <p:txBody>
          <a:bodyPr wrap="square" rtlCol="0">
            <a:spAutoFit/>
          </a:bodyPr>
          <a:lstStyle/>
          <a:p>
            <a:pPr fontAlgn="auto">
              <a:spcBef>
                <a:spcPts val="0"/>
              </a:spcBef>
              <a:spcAft>
                <a:spcPts val="0"/>
              </a:spcAft>
            </a:pPr>
            <a:r>
              <a:rPr lang="en-US" dirty="0" smtClean="0">
                <a:solidFill>
                  <a:prstClr val="black"/>
                </a:solidFill>
                <a:latin typeface="Cambria Math" panose="02040503050406030204" pitchFamily="18" charset="0"/>
                <a:ea typeface="Cambria Math" panose="02040503050406030204" pitchFamily="18" charset="0"/>
                <a:cs typeface="Arial" pitchFamily="34" charset="0"/>
                <a:sym typeface="Symbol"/>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46" name="TextBox 145"/>
          <p:cNvSpPr txBox="1"/>
          <p:nvPr/>
        </p:nvSpPr>
        <p:spPr>
          <a:xfrm>
            <a:off x="1066813" y="2525775"/>
            <a:ext cx="278839" cy="369332"/>
          </a:xfrm>
          <a:prstGeom prst="rect">
            <a:avLst/>
          </a:prstGeom>
          <a:noFill/>
        </p:spPr>
        <p:txBody>
          <a:bodyPr wrap="square" rtlCol="0">
            <a:spAutoFit/>
          </a:bodyPr>
          <a:lstStyle/>
          <a:p>
            <a:pPr fontAlgn="auto">
              <a:spcBef>
                <a:spcPts val="0"/>
              </a:spcBef>
              <a:spcAft>
                <a:spcPts val="0"/>
              </a:spcAft>
            </a:pPr>
            <a:r>
              <a:rPr lang="en-US" dirty="0" smtClean="0">
                <a:solidFill>
                  <a:prstClr val="black"/>
                </a:solidFill>
                <a:latin typeface="Cambria Math" panose="02040503050406030204" pitchFamily="18" charset="0"/>
                <a:ea typeface="Cambria Math" panose="02040503050406030204" pitchFamily="18" charset="0"/>
                <a:cs typeface="Arial" pitchFamily="34" charset="0"/>
                <a:sym typeface="Symbol"/>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49" name="TextBox 148"/>
          <p:cNvSpPr txBox="1"/>
          <p:nvPr/>
        </p:nvSpPr>
        <p:spPr>
          <a:xfrm>
            <a:off x="1066813" y="2222002"/>
            <a:ext cx="278839" cy="369332"/>
          </a:xfrm>
          <a:prstGeom prst="rect">
            <a:avLst/>
          </a:prstGeom>
          <a:noFill/>
        </p:spPr>
        <p:txBody>
          <a:bodyPr wrap="square" rtlCol="0">
            <a:spAutoFit/>
          </a:bodyPr>
          <a:lstStyle/>
          <a:p>
            <a:pPr fontAlgn="auto">
              <a:spcBef>
                <a:spcPts val="0"/>
              </a:spcBef>
              <a:spcAft>
                <a:spcPts val="0"/>
              </a:spcAft>
            </a:pPr>
            <a:r>
              <a:rPr lang="en-US" dirty="0" smtClean="0">
                <a:solidFill>
                  <a:prstClr val="black"/>
                </a:solidFill>
                <a:latin typeface="Cambria Math" panose="02040503050406030204" pitchFamily="18" charset="0"/>
                <a:ea typeface="Cambria Math" panose="02040503050406030204" pitchFamily="18" charset="0"/>
                <a:cs typeface="Arial" pitchFamily="34" charset="0"/>
                <a:sym typeface="Symbol"/>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50" name="TextBox 149"/>
          <p:cNvSpPr txBox="1"/>
          <p:nvPr/>
        </p:nvSpPr>
        <p:spPr>
          <a:xfrm>
            <a:off x="1066813" y="1933500"/>
            <a:ext cx="278839" cy="369332"/>
          </a:xfrm>
          <a:prstGeom prst="rect">
            <a:avLst/>
          </a:prstGeom>
          <a:noFill/>
        </p:spPr>
        <p:txBody>
          <a:bodyPr wrap="square" rtlCol="0">
            <a:spAutoFit/>
          </a:bodyPr>
          <a:lstStyle/>
          <a:p>
            <a:pPr fontAlgn="auto">
              <a:spcBef>
                <a:spcPts val="0"/>
              </a:spcBef>
              <a:spcAft>
                <a:spcPts val="0"/>
              </a:spcAft>
            </a:pPr>
            <a:r>
              <a:rPr lang="en-US" dirty="0" smtClean="0">
                <a:solidFill>
                  <a:prstClr val="black"/>
                </a:solidFill>
                <a:latin typeface="Cambria Math" panose="02040503050406030204" pitchFamily="18" charset="0"/>
                <a:ea typeface="Cambria Math" panose="02040503050406030204" pitchFamily="18" charset="0"/>
                <a:cs typeface="Arial" pitchFamily="34" charset="0"/>
                <a:sym typeface="Symbol"/>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54" name="TextBox 153"/>
          <p:cNvSpPr txBox="1"/>
          <p:nvPr/>
        </p:nvSpPr>
        <p:spPr>
          <a:xfrm>
            <a:off x="2905126" y="3961368"/>
            <a:ext cx="480914" cy="369332"/>
          </a:xfrm>
          <a:prstGeom prst="rect">
            <a:avLst/>
          </a:prstGeom>
          <a:noFill/>
        </p:spPr>
        <p:txBody>
          <a:bodyPr wrap="square" rtlCol="0">
            <a:spAutoFit/>
          </a:bodyPr>
          <a:lstStyle/>
          <a:p>
            <a:pPr algn="ctr" fontAlgn="auto">
              <a:spcBef>
                <a:spcPts val="0"/>
              </a:spcBef>
              <a:spcAft>
                <a:spcPts val="0"/>
              </a:spcAft>
            </a:pPr>
            <a:r>
              <a:rPr lang="en-US" dirty="0" smtClean="0">
                <a:solidFill>
                  <a:prstClr val="black"/>
                </a:solidFill>
                <a:latin typeface="Cambria Math" panose="02040503050406030204" pitchFamily="18" charset="0"/>
                <a:ea typeface="Cambria Math" panose="02040503050406030204" pitchFamily="18" charset="0"/>
                <a:cs typeface="Arial" pitchFamily="34" charset="0"/>
              </a:rPr>
              <a:t>5</a:t>
            </a:r>
          </a:p>
        </p:txBody>
      </p:sp>
      <p:sp>
        <p:nvSpPr>
          <p:cNvPr id="155" name="TextBox 154"/>
          <p:cNvSpPr txBox="1"/>
          <p:nvPr/>
        </p:nvSpPr>
        <p:spPr>
          <a:xfrm>
            <a:off x="2928952" y="3711967"/>
            <a:ext cx="516395" cy="369332"/>
          </a:xfrm>
          <a:prstGeom prst="rect">
            <a:avLst/>
          </a:prstGeom>
          <a:noFill/>
        </p:spPr>
        <p:txBody>
          <a:bodyPr wrap="square" rtlCol="0">
            <a:spAutoFit/>
          </a:bodyPr>
          <a:lstStyle/>
          <a:p>
            <a:pPr fontAlgn="auto">
              <a:spcBef>
                <a:spcPts val="0"/>
              </a:spcBef>
              <a:spcAft>
                <a:spcPts val="0"/>
              </a:spcAft>
            </a:pPr>
            <a:r>
              <a:rPr lang="en-US" dirty="0" smtClean="0">
                <a:solidFill>
                  <a:prstClr val="black"/>
                </a:solidFill>
                <a:latin typeface="Cambria Math" panose="02040503050406030204" pitchFamily="18" charset="0"/>
                <a:ea typeface="Cambria Math" panose="02040503050406030204" pitchFamily="18" charset="0"/>
              </a:rPr>
              <a:t>–4</a:t>
            </a:r>
            <a:endParaRPr lang="en-US" i="1" dirty="0">
              <a:solidFill>
                <a:prstClr val="black"/>
              </a:solidFill>
              <a:latin typeface="Bookman Old Style" panose="02050604050505020204" pitchFamily="18" charset="0"/>
              <a:ea typeface="Cambria Math" panose="02040503050406030204" pitchFamily="18" charset="0"/>
            </a:endParaRPr>
          </a:p>
        </p:txBody>
      </p:sp>
      <p:cxnSp>
        <p:nvCxnSpPr>
          <p:cNvPr id="156" name="Straight Connector 155"/>
          <p:cNvCxnSpPr/>
          <p:nvPr/>
        </p:nvCxnSpPr>
        <p:spPr>
          <a:xfrm>
            <a:off x="3025572" y="4017072"/>
            <a:ext cx="24883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64" name="TextBox 163"/>
          <p:cNvSpPr txBox="1"/>
          <p:nvPr/>
        </p:nvSpPr>
        <p:spPr>
          <a:xfrm>
            <a:off x="1058913" y="4319020"/>
            <a:ext cx="310896" cy="369332"/>
          </a:xfrm>
          <a:prstGeom prst="rect">
            <a:avLst/>
          </a:prstGeom>
          <a:noFill/>
        </p:spPr>
        <p:txBody>
          <a:bodyPr wrap="square" rtlCol="0">
            <a:spAutoFit/>
          </a:bodyPr>
          <a:lstStyle/>
          <a:p>
            <a:pPr fontAlgn="auto">
              <a:spcBef>
                <a:spcPts val="0"/>
              </a:spcBef>
              <a:spcAft>
                <a:spcPts val="0"/>
              </a:spcAft>
            </a:pPr>
            <a:r>
              <a:rPr lang="en-US" dirty="0" smtClean="0">
                <a:solidFill>
                  <a:prstClr val="black"/>
                </a:solidFill>
                <a:latin typeface="Cambria Math" panose="02040503050406030204" pitchFamily="18" charset="0"/>
                <a:ea typeface="Cambria Math" panose="02040503050406030204" pitchFamily="18" charset="0"/>
                <a:cs typeface="Arial" pitchFamily="34" charset="0"/>
                <a:sym typeface="Symbol"/>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grpSp>
        <p:nvGrpSpPr>
          <p:cNvPr id="165" name="Group 164"/>
          <p:cNvGrpSpPr/>
          <p:nvPr/>
        </p:nvGrpSpPr>
        <p:grpSpPr>
          <a:xfrm>
            <a:off x="1405295" y="4231227"/>
            <a:ext cx="3530134" cy="544957"/>
            <a:chOff x="1405295" y="4851757"/>
            <a:chExt cx="3530134" cy="544957"/>
          </a:xfrm>
        </p:grpSpPr>
        <p:sp>
          <p:nvSpPr>
            <p:cNvPr id="166" name="TextBox 165"/>
            <p:cNvSpPr txBox="1"/>
            <p:nvPr/>
          </p:nvSpPr>
          <p:spPr>
            <a:xfrm>
              <a:off x="1447611" y="4910701"/>
              <a:ext cx="3382900" cy="408245"/>
            </a:xfrm>
            <a:prstGeom prst="roundRect">
              <a:avLst/>
            </a:prstGeom>
            <a:noFill/>
            <a:ln w="19050">
              <a:solidFill>
                <a:schemeClr val="accent3">
                  <a:lumMod val="50000"/>
                </a:schemeClr>
              </a:solidFill>
            </a:ln>
          </p:spPr>
          <p:txBody>
            <a:bodyPr wrap="square" rtlCol="0">
              <a:spAutoFit/>
            </a:bodyPr>
            <a:lstStyle/>
            <a:p>
              <a:pPr fontAlgn="auto">
                <a:spcBef>
                  <a:spcPts val="0"/>
                </a:spcBef>
                <a:spcAft>
                  <a:spcPts val="0"/>
                </a:spcAft>
              </a:pP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mc:AlternateContent xmlns:mc="http://schemas.openxmlformats.org/markup-compatibility/2006" xmlns:a14="http://schemas.microsoft.com/office/drawing/2010/main">
          <mc:Choice Requires="a14">
            <p:sp>
              <p:nvSpPr>
                <p:cNvPr id="167" name="Rectangle 166"/>
                <p:cNvSpPr/>
                <p:nvPr/>
              </p:nvSpPr>
              <p:spPr>
                <a:xfrm>
                  <a:off x="1405295" y="4851757"/>
                  <a:ext cx="3530134" cy="544957"/>
                </a:xfrm>
                <a:prstGeom prst="rect">
                  <a:avLst/>
                </a:prstGeom>
              </p:spPr>
              <p:txBody>
                <a:bodyPr wrap="none">
                  <a:spAutoFit/>
                </a:bodyPr>
                <a:lstStyle/>
                <a:p>
                  <a:pPr fontAlgn="auto">
                    <a:spcBef>
                      <a:spcPts val="0"/>
                    </a:spcBef>
                    <a:spcAft>
                      <a:spcPts val="0"/>
                    </a:spcAft>
                  </a:pPr>
                  <a:r>
                    <a:rPr lang="en-US" dirty="0">
                      <a:solidFill>
                        <a:prstClr val="black"/>
                      </a:solidFill>
                      <a:latin typeface="Cambria Math" panose="02040503050406030204" pitchFamily="18" charset="0"/>
                      <a:ea typeface="Cambria Math" panose="02040503050406030204" pitchFamily="18" charset="0"/>
                      <a:cs typeface="Arial" pitchFamily="34" charset="0"/>
                    </a:rPr>
                    <a:t>The solution of the equation is </a:t>
                  </a:r>
                  <a14:m>
                    <m:oMath xmlns:m="http://schemas.openxmlformats.org/officeDocument/2006/math">
                      <m:f>
                        <m:fPr>
                          <m:ctrlPr>
                            <a:rPr lang="en-US" i="1" dirty="0">
                              <a:solidFill>
                                <a:prstClr val="black"/>
                              </a:solidFill>
                              <a:latin typeface="Cambria Math"/>
                              <a:ea typeface="Cambria Math" panose="02040503050406030204" pitchFamily="18" charset="0"/>
                              <a:cs typeface="Arial" pitchFamily="34" charset="0"/>
                            </a:rPr>
                          </m:ctrlPr>
                        </m:fPr>
                        <m:num>
                          <m:r>
                            <m:rPr>
                              <m:nor/>
                            </m:rPr>
                            <a:rPr lang="en-US" dirty="0">
                              <a:solidFill>
                                <a:prstClr val="black"/>
                              </a:solidFill>
                              <a:latin typeface="Cambria Math" panose="02040503050406030204" pitchFamily="18" charset="0"/>
                              <a:ea typeface="Cambria Math" panose="02040503050406030204" pitchFamily="18" charset="0"/>
                            </a:rPr>
                            <m:t>–4</m:t>
                          </m:r>
                          <m:r>
                            <m:rPr>
                              <m:nor/>
                            </m:rPr>
                            <a:rPr lang="en-US" i="1" dirty="0">
                              <a:solidFill>
                                <a:prstClr val="black"/>
                              </a:solidFill>
                              <a:latin typeface="Bookman Old Style" panose="02050604050505020204" pitchFamily="18" charset="0"/>
                              <a:ea typeface="Cambria Math" panose="02040503050406030204" pitchFamily="18" charset="0"/>
                            </a:rPr>
                            <m:t> </m:t>
                          </m:r>
                        </m:num>
                        <m:den>
                          <m:r>
                            <m:rPr>
                              <m:nor/>
                            </m:rPr>
                            <a:rPr lang="en-US" dirty="0">
                              <a:solidFill>
                                <a:prstClr val="black"/>
                              </a:solidFill>
                              <a:latin typeface="Cambria Math" panose="02040503050406030204" pitchFamily="18" charset="0"/>
                              <a:ea typeface="Cambria Math" panose="02040503050406030204" pitchFamily="18" charset="0"/>
                            </a:rPr>
                            <m:t>5</m:t>
                          </m:r>
                        </m:den>
                      </m:f>
                    </m:oMath>
                  </a14:m>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mc:Choice>
          <mc:Fallback xmlns="">
            <p:sp>
              <p:nvSpPr>
                <p:cNvPr id="167" name="Rectangle 166"/>
                <p:cNvSpPr>
                  <a:spLocks noRot="1" noChangeAspect="1" noMove="1" noResize="1" noEditPoints="1" noAdjustHandles="1" noChangeArrowheads="1" noChangeShapeType="1" noTextEdit="1"/>
                </p:cNvSpPr>
                <p:nvPr/>
              </p:nvSpPr>
              <p:spPr>
                <a:xfrm>
                  <a:off x="1405295" y="4851757"/>
                  <a:ext cx="3530134" cy="544957"/>
                </a:xfrm>
                <a:prstGeom prst="rect">
                  <a:avLst/>
                </a:prstGeom>
                <a:blipFill rotWithShape="1">
                  <a:blip r:embed="rId3"/>
                  <a:stretch>
                    <a:fillRect l="-1554" b="-4494"/>
                  </a:stretch>
                </a:blipFill>
              </p:spPr>
              <p:txBody>
                <a:bodyPr/>
                <a:lstStyle/>
                <a:p>
                  <a:r>
                    <a:rPr lang="en-US">
                      <a:noFill/>
                    </a:rPr>
                    <a:t> </a:t>
                  </a:r>
                </a:p>
              </p:txBody>
            </p:sp>
          </mc:Fallback>
        </mc:AlternateContent>
      </p:grpSp>
      <p:grpSp>
        <p:nvGrpSpPr>
          <p:cNvPr id="2" name="Group 1"/>
          <p:cNvGrpSpPr/>
          <p:nvPr/>
        </p:nvGrpSpPr>
        <p:grpSpPr>
          <a:xfrm>
            <a:off x="514150" y="639804"/>
            <a:ext cx="1854122" cy="659027"/>
            <a:chOff x="3540125" y="-890540"/>
            <a:chExt cx="1854122" cy="659027"/>
          </a:xfrm>
        </p:grpSpPr>
        <mc:AlternateContent xmlns:mc="http://schemas.openxmlformats.org/markup-compatibility/2006" xmlns:a14="http://schemas.microsoft.com/office/drawing/2010/main">
          <mc:Choice Requires="a14">
            <p:sp>
              <p:nvSpPr>
                <p:cNvPr id="161" name="Rectangle 160"/>
                <p:cNvSpPr/>
                <p:nvPr/>
              </p:nvSpPr>
              <p:spPr>
                <a:xfrm>
                  <a:off x="3877596" y="-890540"/>
                  <a:ext cx="1028406" cy="659027"/>
                </a:xfrm>
                <a:prstGeom prst="rect">
                  <a:avLst/>
                </a:prstGeom>
              </p:spPr>
              <p:txBody>
                <a:bodyPr wrap="square">
                  <a:spAutoFit/>
                </a:bodyPr>
                <a:lstStyle/>
                <a:p>
                  <a:pPr fontAlgn="auto">
                    <a:spcBef>
                      <a:spcPts val="0"/>
                    </a:spcBef>
                    <a:spcAft>
                      <a:spcPts val="0"/>
                    </a:spcAft>
                  </a:pPr>
                  <a14:m>
                    <m:oMathPara xmlns:m="http://schemas.openxmlformats.org/officeDocument/2006/math">
                      <m:oMathParaPr>
                        <m:jc m:val="centerGroup"/>
                      </m:oMathParaPr>
                      <m:oMath xmlns:m="http://schemas.openxmlformats.org/officeDocument/2006/math">
                        <m:f>
                          <m:fPr>
                            <m:ctrlPr>
                              <a:rPr lang="en-US" i="1" smtClean="0">
                                <a:solidFill>
                                  <a:srgbClr val="CC00CC"/>
                                </a:solidFill>
                                <a:latin typeface="Cambria Math"/>
                                <a:ea typeface="Cambria Math" pitchFamily="18" charset="0"/>
                                <a:cs typeface="+mn-cs"/>
                              </a:rPr>
                            </m:ctrlPr>
                          </m:fPr>
                          <m:num>
                            <m:r>
                              <a:rPr lang="en-US" smtClean="0">
                                <a:solidFill>
                                  <a:srgbClr val="CC00CC"/>
                                </a:solidFill>
                                <a:latin typeface="Cambria Math" pitchFamily="18" charset="0"/>
                                <a:ea typeface="Cambria Math" pitchFamily="18" charset="0"/>
                                <a:cs typeface="+mn-cs"/>
                              </a:rPr>
                              <m:t>7</m:t>
                            </m:r>
                            <m:r>
                              <m:rPr>
                                <m:sty m:val="p"/>
                              </m:rPr>
                              <a:rPr lang="en-US" smtClean="0">
                                <a:solidFill>
                                  <a:srgbClr val="CC00CC"/>
                                </a:solidFill>
                                <a:latin typeface="Cambria Math" pitchFamily="18" charset="0"/>
                                <a:ea typeface="Cambria Math" pitchFamily="18" charset="0"/>
                                <a:cs typeface="+mn-cs"/>
                              </a:rPr>
                              <m:t>y</m:t>
                            </m:r>
                            <m:r>
                              <a:rPr lang="en-US" smtClean="0">
                                <a:solidFill>
                                  <a:srgbClr val="CC00CC"/>
                                </a:solidFill>
                                <a:latin typeface="Cambria Math" pitchFamily="18" charset="0"/>
                                <a:ea typeface="Cambria Math" pitchFamily="18" charset="0"/>
                                <a:cs typeface="+mn-cs"/>
                              </a:rPr>
                              <m:t>+4</m:t>
                            </m:r>
                          </m:num>
                          <m:den>
                            <m:r>
                              <m:rPr>
                                <m:sty m:val="p"/>
                              </m:rPr>
                              <a:rPr lang="en-US" dirty="0" smtClean="0">
                                <a:solidFill>
                                  <a:srgbClr val="CC00CC"/>
                                </a:solidFill>
                                <a:latin typeface="Cambria Math" pitchFamily="18" charset="0"/>
                                <a:ea typeface="Cambria Math" pitchFamily="18" charset="0"/>
                                <a:cs typeface="Arial" pitchFamily="34" charset="0"/>
                              </a:rPr>
                              <m:t>y</m:t>
                            </m:r>
                            <m:r>
                              <a:rPr lang="en-US" dirty="0" smtClean="0">
                                <a:solidFill>
                                  <a:srgbClr val="CC00CC"/>
                                </a:solidFill>
                                <a:latin typeface="Cambria Math" pitchFamily="18" charset="0"/>
                                <a:ea typeface="Cambria Math" pitchFamily="18" charset="0"/>
                                <a:cs typeface="Arial" pitchFamily="34" charset="0"/>
                              </a:rPr>
                              <m:t>+2</m:t>
                            </m:r>
                          </m:den>
                        </m:f>
                      </m:oMath>
                    </m:oMathPara>
                  </a14:m>
                  <a:endParaRPr lang="en-US" dirty="0">
                    <a:solidFill>
                      <a:srgbClr val="CC00CC"/>
                    </a:solidFill>
                    <a:latin typeface="Cambria Math" pitchFamily="18" charset="0"/>
                    <a:ea typeface="Cambria Math" pitchFamily="18" charset="0"/>
                  </a:endParaRPr>
                </a:p>
              </p:txBody>
            </p:sp>
          </mc:Choice>
          <mc:Fallback xmlns="">
            <p:sp>
              <p:nvSpPr>
                <p:cNvPr id="161" name="Rectangle 160"/>
                <p:cNvSpPr>
                  <a:spLocks noRot="1" noChangeAspect="1" noMove="1" noResize="1" noEditPoints="1" noAdjustHandles="1" noChangeArrowheads="1" noChangeShapeType="1" noTextEdit="1"/>
                </p:cNvSpPr>
                <p:nvPr/>
              </p:nvSpPr>
              <p:spPr>
                <a:xfrm>
                  <a:off x="3877596" y="-890540"/>
                  <a:ext cx="1028406" cy="659027"/>
                </a:xfrm>
                <a:prstGeom prst="rect">
                  <a:avLst/>
                </a:prstGeom>
                <a:blipFill rotWithShape="1">
                  <a:blip r:embed="rId4"/>
                  <a:stretch>
                    <a:fillRect/>
                  </a:stretch>
                </a:blipFill>
              </p:spPr>
              <p:txBody>
                <a:bodyPr/>
                <a:lstStyle/>
                <a:p>
                  <a:r>
                    <a:rPr lang="en-US">
                      <a:noFill/>
                    </a:rPr>
                    <a:t> </a:t>
                  </a:r>
                </a:p>
              </p:txBody>
            </p:sp>
          </mc:Fallback>
        </mc:AlternateContent>
        <p:sp>
          <p:nvSpPr>
            <p:cNvPr id="162" name="Rectangle 161"/>
            <p:cNvSpPr/>
            <p:nvPr/>
          </p:nvSpPr>
          <p:spPr>
            <a:xfrm>
              <a:off x="4678644" y="-756636"/>
              <a:ext cx="383807" cy="369332"/>
            </a:xfrm>
            <a:prstGeom prst="rect">
              <a:avLst/>
            </a:prstGeom>
          </p:spPr>
          <p:txBody>
            <a:bodyPr wrap="square">
              <a:spAutoFit/>
            </a:bodyPr>
            <a:lstStyle/>
            <a:p>
              <a:pPr fontAlgn="auto">
                <a:spcBef>
                  <a:spcPts val="0"/>
                </a:spcBef>
                <a:spcAft>
                  <a:spcPts val="0"/>
                </a:spcAft>
              </a:pPr>
              <a:r>
                <a:rPr lang="en-US" dirty="0" smtClean="0">
                  <a:solidFill>
                    <a:srgbClr val="CC00CC"/>
                  </a:solidFill>
                  <a:latin typeface="Cambria Math" pitchFamily="18" charset="0"/>
                  <a:ea typeface="Cambria Math" pitchFamily="18" charset="0"/>
                  <a:cs typeface="Arial" pitchFamily="34" charset="0"/>
                </a:rPr>
                <a:t>=</a:t>
              </a:r>
              <a:endParaRPr lang="en-US" dirty="0">
                <a:solidFill>
                  <a:srgbClr val="CC00CC"/>
                </a:solidFill>
                <a:latin typeface="Cambria Math" pitchFamily="18" charset="0"/>
                <a:ea typeface="Cambria Math" pitchFamily="18" charset="0"/>
                <a:cs typeface="Arial" pitchFamily="34" charset="0"/>
              </a:endParaRPr>
            </a:p>
          </p:txBody>
        </p:sp>
        <mc:AlternateContent xmlns:mc="http://schemas.openxmlformats.org/markup-compatibility/2006" xmlns:a14="http://schemas.microsoft.com/office/drawing/2010/main">
          <mc:Choice Requires="a14">
            <p:sp>
              <p:nvSpPr>
                <p:cNvPr id="163" name="Rectangle 162"/>
                <p:cNvSpPr/>
                <p:nvPr/>
              </p:nvSpPr>
              <p:spPr>
                <a:xfrm>
                  <a:off x="4866512" y="-890540"/>
                  <a:ext cx="527735" cy="611706"/>
                </a:xfrm>
                <a:prstGeom prst="rect">
                  <a:avLst/>
                </a:prstGeom>
              </p:spPr>
              <p:txBody>
                <a:bodyPr wrap="square">
                  <a:spAutoFit/>
                </a:bodyPr>
                <a:lstStyle/>
                <a:p>
                  <a:pPr fontAlgn="auto">
                    <a:spcBef>
                      <a:spcPts val="0"/>
                    </a:spcBef>
                    <a:spcAft>
                      <a:spcPts val="0"/>
                    </a:spcAft>
                  </a:pPr>
                  <a14:m>
                    <m:oMathPara xmlns:m="http://schemas.openxmlformats.org/officeDocument/2006/math">
                      <m:oMathParaPr>
                        <m:jc m:val="centerGroup"/>
                      </m:oMathParaPr>
                      <m:oMath xmlns:m="http://schemas.openxmlformats.org/officeDocument/2006/math">
                        <m:f>
                          <m:fPr>
                            <m:ctrlPr>
                              <a:rPr lang="en-US" i="1" smtClean="0">
                                <a:solidFill>
                                  <a:srgbClr val="CC00CC"/>
                                </a:solidFill>
                                <a:latin typeface="Cambria Math"/>
                                <a:ea typeface="Cambria Math" pitchFamily="18" charset="0"/>
                                <a:cs typeface="+mn-cs"/>
                              </a:rPr>
                            </m:ctrlPr>
                          </m:fPr>
                          <m:num>
                            <m:r>
                              <m:rPr>
                                <m:nor/>
                              </m:rPr>
                              <a:rPr lang="en-US" dirty="0">
                                <a:solidFill>
                                  <a:srgbClr val="CC00CC"/>
                                </a:solidFill>
                                <a:latin typeface="Cambria Math" pitchFamily="18" charset="0"/>
                                <a:ea typeface="Cambria Math" pitchFamily="18" charset="0"/>
                                <a:cs typeface="Arial" pitchFamily="34" charset="0"/>
                              </a:rPr>
                              <m:t>–</m:t>
                            </m:r>
                            <m:r>
                              <a:rPr lang="en-US" dirty="0" smtClean="0">
                                <a:solidFill>
                                  <a:srgbClr val="CC00CC"/>
                                </a:solidFill>
                                <a:latin typeface="Cambria Math" pitchFamily="18" charset="0"/>
                                <a:ea typeface="Cambria Math" pitchFamily="18" charset="0"/>
                                <a:cs typeface="Arial" pitchFamily="34" charset="0"/>
                              </a:rPr>
                              <m:t>4</m:t>
                            </m:r>
                          </m:num>
                          <m:den>
                            <m:r>
                              <a:rPr lang="en-US" dirty="0" smtClean="0">
                                <a:solidFill>
                                  <a:srgbClr val="CC00CC"/>
                                </a:solidFill>
                                <a:latin typeface="Cambria Math" pitchFamily="18" charset="0"/>
                                <a:ea typeface="Cambria Math" pitchFamily="18" charset="0"/>
                                <a:cs typeface="Arial" pitchFamily="34" charset="0"/>
                              </a:rPr>
                              <m:t>3</m:t>
                            </m:r>
                          </m:den>
                        </m:f>
                      </m:oMath>
                    </m:oMathPara>
                  </a14:m>
                  <a:endParaRPr lang="en-US" dirty="0">
                    <a:solidFill>
                      <a:srgbClr val="CC00CC"/>
                    </a:solidFill>
                    <a:latin typeface="Cambria Math" pitchFamily="18" charset="0"/>
                    <a:ea typeface="Cambria Math" pitchFamily="18" charset="0"/>
                  </a:endParaRPr>
                </a:p>
              </p:txBody>
            </p:sp>
          </mc:Choice>
          <mc:Fallback xmlns="">
            <p:sp>
              <p:nvSpPr>
                <p:cNvPr id="163" name="Rectangle 162"/>
                <p:cNvSpPr>
                  <a:spLocks noRot="1" noChangeAspect="1" noMove="1" noResize="1" noEditPoints="1" noAdjustHandles="1" noChangeArrowheads="1" noChangeShapeType="1" noTextEdit="1"/>
                </p:cNvSpPr>
                <p:nvPr/>
              </p:nvSpPr>
              <p:spPr>
                <a:xfrm>
                  <a:off x="4866512" y="-890540"/>
                  <a:ext cx="527735" cy="611706"/>
                </a:xfrm>
                <a:prstGeom prst="rect">
                  <a:avLst/>
                </a:prstGeom>
                <a:blipFill rotWithShape="1">
                  <a:blip r:embed="rId5"/>
                  <a:stretch>
                    <a:fillRect/>
                  </a:stretch>
                </a:blipFill>
              </p:spPr>
              <p:txBody>
                <a:bodyPr/>
                <a:lstStyle/>
                <a:p>
                  <a:r>
                    <a:rPr lang="en-US">
                      <a:noFill/>
                    </a:rPr>
                    <a:t> </a:t>
                  </a:r>
                </a:p>
              </p:txBody>
            </p:sp>
          </mc:Fallback>
        </mc:AlternateContent>
        <p:sp>
          <p:nvSpPr>
            <p:cNvPr id="168" name="Rectangle 167"/>
            <p:cNvSpPr/>
            <p:nvPr/>
          </p:nvSpPr>
          <p:spPr>
            <a:xfrm>
              <a:off x="3540125" y="-756636"/>
              <a:ext cx="383807" cy="369332"/>
            </a:xfrm>
            <a:prstGeom prst="rect">
              <a:avLst/>
            </a:prstGeom>
          </p:spPr>
          <p:txBody>
            <a:bodyPr wrap="square">
              <a:spAutoFit/>
            </a:bodyPr>
            <a:lstStyle/>
            <a:p>
              <a:pPr fontAlgn="auto">
                <a:spcBef>
                  <a:spcPts val="0"/>
                </a:spcBef>
                <a:spcAft>
                  <a:spcPts val="0"/>
                </a:spcAft>
              </a:pPr>
              <a:r>
                <a:rPr lang="en-US" dirty="0" smtClean="0">
                  <a:solidFill>
                    <a:srgbClr val="CC00CC"/>
                  </a:solidFill>
                  <a:latin typeface="Cambria Math" pitchFamily="18" charset="0"/>
                  <a:ea typeface="Cambria Math" pitchFamily="18" charset="0"/>
                  <a:cs typeface="Arial" pitchFamily="34" charset="0"/>
                </a:rPr>
                <a:t>2.</a:t>
              </a:r>
              <a:endParaRPr lang="en-US" dirty="0">
                <a:solidFill>
                  <a:srgbClr val="CC00CC"/>
                </a:solidFill>
                <a:latin typeface="Cambria Math" pitchFamily="18" charset="0"/>
                <a:ea typeface="Cambria Math" pitchFamily="18" charset="0"/>
                <a:cs typeface="Arial" pitchFamily="34" charset="0"/>
              </a:endParaRPr>
            </a:p>
          </p:txBody>
        </p:sp>
      </p:grpSp>
      <p:sp>
        <p:nvSpPr>
          <p:cNvPr id="169" name="Rectangle 168"/>
          <p:cNvSpPr/>
          <p:nvPr/>
        </p:nvSpPr>
        <p:spPr>
          <a:xfrm>
            <a:off x="3276600" y="2525775"/>
            <a:ext cx="304800"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pPr algn="ctr" fontAlgn="auto">
              <a:spcBef>
                <a:spcPts val="0"/>
              </a:spcBef>
              <a:spcAft>
                <a:spcPts val="0"/>
              </a:spcAft>
            </a:pPr>
            <a:r>
              <a:rPr lang="en-US" dirty="0" smtClean="0">
                <a:solidFill>
                  <a:prstClr val="black"/>
                </a:solidFill>
                <a:latin typeface="Cambria Math" panose="02040503050406030204" pitchFamily="18" charset="0"/>
                <a:ea typeface="Cambria Math" panose="02040503050406030204" pitchFamily="18" charset="0"/>
              </a:rPr>
              <a:t>–</a:t>
            </a:r>
          </a:p>
        </p:txBody>
      </p:sp>
      <p:sp>
        <p:nvSpPr>
          <p:cNvPr id="170" name="Rectangle 169"/>
          <p:cNvSpPr/>
          <p:nvPr/>
        </p:nvSpPr>
        <p:spPr>
          <a:xfrm>
            <a:off x="3473463" y="2525775"/>
            <a:ext cx="515325"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pPr fontAlgn="auto">
              <a:spcBef>
                <a:spcPts val="0"/>
              </a:spcBef>
              <a:spcAft>
                <a:spcPts val="0"/>
              </a:spcAft>
            </a:pPr>
            <a:r>
              <a:rPr lang="en-US" dirty="0" smtClean="0">
                <a:solidFill>
                  <a:prstClr val="black"/>
                </a:solidFill>
                <a:latin typeface="Cambria Math" panose="02040503050406030204" pitchFamily="18" charset="0"/>
                <a:ea typeface="Cambria Math" panose="02040503050406030204" pitchFamily="18" charset="0"/>
              </a:rPr>
              <a:t>12</a:t>
            </a:r>
          </a:p>
        </p:txBody>
      </p:sp>
      <p:pic>
        <p:nvPicPr>
          <p:cNvPr id="160" name="Picture 8" descr="https://encrypted-tbn3.gstatic.com/images?q=tbn:ANd9GcQF2WyE-ichznlNBDGYVxMKykT8win86D7t7PDmHdDnARm7Zpa1da6hfg">
            <a:hlinkClick r:id="rId6"/>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0" b="100000" l="0" r="100000"/>
                    </a14:imgEffect>
                  </a14:imgLayer>
                </a14:imgProps>
              </a:ext>
              <a:ext uri="{28A0092B-C50C-407E-A947-70E740481C1C}">
                <a14:useLocalDpi xmlns:a14="http://schemas.microsoft.com/office/drawing/2010/main" val="0"/>
              </a:ext>
            </a:extLst>
          </a:blip>
          <a:srcRect/>
          <a:stretch>
            <a:fillRect/>
          </a:stretch>
        </p:blipFill>
        <p:spPr bwMode="auto">
          <a:xfrm>
            <a:off x="4648200" y="4010025"/>
            <a:ext cx="735518" cy="971550"/>
          </a:xfrm>
          <a:prstGeom prst="rect">
            <a:avLst/>
          </a:prstGeom>
          <a:noFill/>
          <a:extLst>
            <a:ext uri="{909E8E84-426E-40DD-AFC4-6F175D3DCCD1}">
              <a14:hiddenFill xmlns:a14="http://schemas.microsoft.com/office/drawing/2010/main">
                <a:solidFill>
                  <a:srgbClr val="FFFFFF"/>
                </a:solidFill>
              </a14:hiddenFill>
            </a:ext>
          </a:extLst>
        </p:spPr>
      </p:pic>
      <p:grpSp>
        <p:nvGrpSpPr>
          <p:cNvPr id="171" name="Group 170"/>
          <p:cNvGrpSpPr/>
          <p:nvPr/>
        </p:nvGrpSpPr>
        <p:grpSpPr>
          <a:xfrm>
            <a:off x="4100511" y="665109"/>
            <a:ext cx="2424545" cy="1189709"/>
            <a:chOff x="5940518" y="3085922"/>
            <a:chExt cx="2424545" cy="1189709"/>
          </a:xfrm>
        </p:grpSpPr>
        <p:sp>
          <p:nvSpPr>
            <p:cNvPr id="172" name="Cloud Callout 171"/>
            <p:cNvSpPr/>
            <p:nvPr/>
          </p:nvSpPr>
          <p:spPr>
            <a:xfrm>
              <a:off x="5940518" y="3085922"/>
              <a:ext cx="2424545" cy="1189709"/>
            </a:xfrm>
            <a:prstGeom prst="cloudCallout">
              <a:avLst>
                <a:gd name="adj1" fmla="val -73629"/>
                <a:gd name="adj2" fmla="val 40872"/>
              </a:avLst>
            </a:prstGeom>
            <a:solidFill>
              <a:srgbClr val="FF7C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mbria Math" panose="02040503050406030204" pitchFamily="18" charset="0"/>
                <a:ea typeface="Cambria Math" panose="02040503050406030204" pitchFamily="18" charset="0"/>
              </a:endParaRPr>
            </a:p>
          </p:txBody>
        </p:sp>
        <p:sp>
          <p:nvSpPr>
            <p:cNvPr id="173" name="Rectangle 172"/>
            <p:cNvSpPr/>
            <p:nvPr/>
          </p:nvSpPr>
          <p:spPr>
            <a:xfrm>
              <a:off x="6099290" y="3252684"/>
              <a:ext cx="2107000" cy="830997"/>
            </a:xfrm>
            <a:prstGeom prst="rect">
              <a:avLst/>
            </a:prstGeom>
          </p:spPr>
          <p:txBody>
            <a:bodyPr wrap="square">
              <a:spAutoFit/>
            </a:bodyPr>
            <a:lstStyle/>
            <a:p>
              <a:pPr algn="ctr"/>
              <a:r>
                <a:rPr lang="en-US" sz="1600" b="1" dirty="0" smtClean="0">
                  <a:solidFill>
                    <a:srgbClr val="002060"/>
                  </a:solidFill>
                  <a:latin typeface="Cambria Math" panose="02040503050406030204" pitchFamily="18" charset="0"/>
                  <a:ea typeface="Cambria Math" panose="02040503050406030204" pitchFamily="18" charset="0"/>
                </a:rPr>
                <a:t>To solve this we will first make it linear by cross multiplying</a:t>
              </a:r>
              <a:endParaRPr lang="en-US" sz="1600" b="1" dirty="0">
                <a:solidFill>
                  <a:srgbClr val="002060"/>
                </a:solidFill>
                <a:latin typeface="Cambria Math" panose="02040503050406030204" pitchFamily="18" charset="0"/>
                <a:ea typeface="Cambria Math" panose="02040503050406030204" pitchFamily="18" charset="0"/>
              </a:endParaRPr>
            </a:p>
          </p:txBody>
        </p:sp>
      </p:grpSp>
    </p:spTree>
    <p:extLst>
      <p:ext uri="{BB962C8B-B14F-4D97-AF65-F5344CB8AC3E}">
        <p14:creationId xmlns:p14="http://schemas.microsoft.com/office/powerpoint/2010/main" val="2304764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171"/>
                                        </p:tgtEl>
                                        <p:attrNameLst>
                                          <p:attrName>style.visibility</p:attrName>
                                        </p:attrNameLst>
                                      </p:cBhvr>
                                      <p:to>
                                        <p:strVal val="visible"/>
                                      </p:to>
                                    </p:set>
                                    <p:animEffect transition="in" filter="fade">
                                      <p:cBhvr>
                                        <p:cTn id="33" dur="500"/>
                                        <p:tgtEl>
                                          <p:spTgt spid="171"/>
                                        </p:tgtEl>
                                      </p:cBhvr>
                                    </p:animEffect>
                                  </p:childTnLst>
                                </p:cTn>
                              </p:par>
                            </p:childTnLst>
                          </p:cTn>
                        </p:par>
                      </p:childTnLst>
                    </p:cTn>
                  </p:par>
                  <p:par>
                    <p:cTn id="34" fill="hold">
                      <p:stCondLst>
                        <p:cond delay="indefinite"/>
                      </p:stCondLst>
                      <p:childTnLst>
                        <p:par>
                          <p:cTn id="35" fill="hold">
                            <p:stCondLst>
                              <p:cond delay="0"/>
                            </p:stCondLst>
                            <p:childTnLst>
                              <p:par>
                                <p:cTn id="36" presetID="1" presetClass="exit" presetSubtype="0" fill="hold" nodeType="clickEffect">
                                  <p:stCondLst>
                                    <p:cond delay="0"/>
                                  </p:stCondLst>
                                  <p:childTnLst>
                                    <p:set>
                                      <p:cBhvr>
                                        <p:cTn id="37" dur="1" fill="hold">
                                          <p:stCondLst>
                                            <p:cond delay="0"/>
                                          </p:stCondLst>
                                        </p:cTn>
                                        <p:tgtEl>
                                          <p:spTgt spid="171"/>
                                        </p:tgtEl>
                                        <p:attrNameLst>
                                          <p:attrName>style.visibility</p:attrName>
                                        </p:attrNameLst>
                                      </p:cBhvr>
                                      <p:to>
                                        <p:strVal val="hidden"/>
                                      </p:to>
                                    </p:set>
                                  </p:childTnLst>
                                </p:cTn>
                              </p:par>
                            </p:childTnLst>
                          </p:cTn>
                        </p:par>
                        <p:par>
                          <p:cTn id="38" fill="hold">
                            <p:stCondLst>
                              <p:cond delay="0"/>
                            </p:stCondLst>
                            <p:childTnLst>
                              <p:par>
                                <p:cTn id="39" presetID="1" presetClass="entr" presetSubtype="0" fill="hold" grpId="0" nodeType="afterEffect">
                                  <p:stCondLst>
                                    <p:cond delay="0"/>
                                  </p:stCondLst>
                                  <p:childTnLst>
                                    <p:set>
                                      <p:cBhvr>
                                        <p:cTn id="40" dur="1" fill="hold">
                                          <p:stCondLst>
                                            <p:cond delay="0"/>
                                          </p:stCondLst>
                                        </p:cTn>
                                        <p:tgtEl>
                                          <p:spTgt spid="1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5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3"/>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3"/>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2"/>
                                        </p:tgtEl>
                                        <p:attrNameLst>
                                          <p:attrName>style.visibility</p:attrName>
                                        </p:attrNameLst>
                                      </p:cBhvr>
                                      <p:to>
                                        <p:strVal val="visible"/>
                                      </p:to>
                                    </p:set>
                                  </p:childTnLst>
                                </p:cTn>
                              </p:par>
                              <p:par>
                                <p:cTn id="59" presetID="1" presetClass="exit" presetSubtype="0" fill="hold" grpId="1" nodeType="withEffect">
                                  <p:stCondLst>
                                    <p:cond delay="0"/>
                                  </p:stCondLst>
                                  <p:childTnLst>
                                    <p:set>
                                      <p:cBhvr>
                                        <p:cTn id="60" dur="1" fill="hold">
                                          <p:stCondLst>
                                            <p:cond delay="0"/>
                                          </p:stCondLst>
                                        </p:cTn>
                                        <p:tgtEl>
                                          <p:spTgt spid="19"/>
                                        </p:tgtEl>
                                        <p:attrNameLst>
                                          <p:attrName>style.visibility</p:attrName>
                                        </p:attrNameLst>
                                      </p:cBhvr>
                                      <p:to>
                                        <p:strVal val="hidden"/>
                                      </p:to>
                                    </p:set>
                                  </p:childTnLst>
                                </p:cTn>
                              </p:par>
                              <p:par>
                                <p:cTn id="61" presetID="1" presetClass="exit" presetSubtype="0" fill="hold" grpId="1" nodeType="withEffect">
                                  <p:stCondLst>
                                    <p:cond delay="0"/>
                                  </p:stCondLst>
                                  <p:childTnLst>
                                    <p:set>
                                      <p:cBhvr>
                                        <p:cTn id="62" dur="1" fill="hold">
                                          <p:stCondLst>
                                            <p:cond delay="0"/>
                                          </p:stCondLst>
                                        </p:cTn>
                                        <p:tgtEl>
                                          <p:spTgt spid="18"/>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17"/>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16"/>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34"/>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35"/>
                                        </p:tgtEl>
                                        <p:attrNameLst>
                                          <p:attrName>style.visibility</p:attrName>
                                        </p:attrNameLst>
                                      </p:cBhvr>
                                      <p:to>
                                        <p:strVal val="visible"/>
                                      </p:to>
                                    </p:set>
                                  </p:childTnLst>
                                </p:cTn>
                              </p:par>
                              <p:par>
                                <p:cTn id="77" presetID="1" presetClass="exit" presetSubtype="0" fill="hold" grpId="1" nodeType="withEffect">
                                  <p:stCondLst>
                                    <p:cond delay="0"/>
                                  </p:stCondLst>
                                  <p:childTnLst>
                                    <p:set>
                                      <p:cBhvr>
                                        <p:cTn id="78" dur="1" fill="hold">
                                          <p:stCondLst>
                                            <p:cond delay="0"/>
                                          </p:stCondLst>
                                        </p:cTn>
                                        <p:tgtEl>
                                          <p:spTgt spid="17"/>
                                        </p:tgtEl>
                                        <p:attrNameLst>
                                          <p:attrName>style.visibility</p:attrName>
                                        </p:attrNameLst>
                                      </p:cBhvr>
                                      <p:to>
                                        <p:strVal val="hidden"/>
                                      </p:to>
                                    </p:set>
                                  </p:childTnLst>
                                </p:cTn>
                              </p:par>
                              <p:par>
                                <p:cTn id="79" presetID="1" presetClass="exit" presetSubtype="0" fill="hold" grpId="1" nodeType="withEffect">
                                  <p:stCondLst>
                                    <p:cond delay="0"/>
                                  </p:stCondLst>
                                  <p:childTnLst>
                                    <p:set>
                                      <p:cBhvr>
                                        <p:cTn id="80" dur="1" fill="hold">
                                          <p:stCondLst>
                                            <p:cond delay="0"/>
                                          </p:stCondLst>
                                        </p:cTn>
                                        <p:tgtEl>
                                          <p:spTgt spid="16"/>
                                        </p:tgtEl>
                                        <p:attrNameLst>
                                          <p:attrName>style.visibility</p:attrName>
                                        </p:attrNameLst>
                                      </p:cBhvr>
                                      <p:to>
                                        <p:strVal val="hidden"/>
                                      </p:to>
                                    </p:se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nodeType="clickEffect">
                                  <p:stCondLst>
                                    <p:cond delay="0"/>
                                  </p:stCondLst>
                                  <p:childTnLst>
                                    <p:set>
                                      <p:cBhvr>
                                        <p:cTn id="84" dur="1" fill="hold">
                                          <p:stCondLst>
                                            <p:cond delay="0"/>
                                          </p:stCondLst>
                                        </p:cTn>
                                        <p:tgtEl>
                                          <p:spTgt spid="42"/>
                                        </p:tgtEl>
                                        <p:attrNameLst>
                                          <p:attrName>style.visibility</p:attrName>
                                        </p:attrNameLst>
                                      </p:cBhvr>
                                      <p:to>
                                        <p:strVal val="visible"/>
                                      </p:to>
                                    </p:set>
                                    <p:animEffect transition="in" filter="fade">
                                      <p:cBhvr>
                                        <p:cTn id="85" dur="500"/>
                                        <p:tgtEl>
                                          <p:spTgt spid="42"/>
                                        </p:tgtEl>
                                      </p:cBhvr>
                                    </p:animEffect>
                                  </p:childTnLst>
                                </p:cTn>
                              </p:par>
                            </p:childTnLst>
                          </p:cTn>
                        </p:par>
                      </p:childTnLst>
                    </p:cTn>
                  </p:par>
                  <p:par>
                    <p:cTn id="86" fill="hold">
                      <p:stCondLst>
                        <p:cond delay="indefinite"/>
                      </p:stCondLst>
                      <p:childTnLst>
                        <p:par>
                          <p:cTn id="87" fill="hold">
                            <p:stCondLst>
                              <p:cond delay="0"/>
                            </p:stCondLst>
                            <p:childTnLst>
                              <p:par>
                                <p:cTn id="88" presetID="1" presetClass="exit" presetSubtype="0" fill="hold" nodeType="clickEffect">
                                  <p:stCondLst>
                                    <p:cond delay="0"/>
                                  </p:stCondLst>
                                  <p:childTnLst>
                                    <p:set>
                                      <p:cBhvr>
                                        <p:cTn id="89" dur="1" fill="hold">
                                          <p:stCondLst>
                                            <p:cond delay="0"/>
                                          </p:stCondLst>
                                        </p:cTn>
                                        <p:tgtEl>
                                          <p:spTgt spid="42"/>
                                        </p:tgtEl>
                                        <p:attrNameLst>
                                          <p:attrName>style.visibility</p:attrName>
                                        </p:attrNameLst>
                                      </p:cBhvr>
                                      <p:to>
                                        <p:strVal val="hidden"/>
                                      </p:to>
                                    </p:set>
                                  </p:childTnLst>
                                </p:cTn>
                              </p:par>
                            </p:childTnLst>
                          </p:cTn>
                        </p:par>
                      </p:childTnLst>
                    </p:cTn>
                  </p:par>
                  <p:par>
                    <p:cTn id="90" fill="hold">
                      <p:stCondLst>
                        <p:cond delay="indefinite"/>
                      </p:stCondLst>
                      <p:childTnLst>
                        <p:par>
                          <p:cTn id="91" fill="hold">
                            <p:stCondLst>
                              <p:cond delay="0"/>
                            </p:stCondLst>
                            <p:childTnLst>
                              <p:par>
                                <p:cTn id="92" presetID="22" presetClass="entr" presetSubtype="8" fill="hold" grpId="0" nodeType="clickEffect">
                                  <p:stCondLst>
                                    <p:cond delay="0"/>
                                  </p:stCondLst>
                                  <p:childTnLst>
                                    <p:set>
                                      <p:cBhvr>
                                        <p:cTn id="93" dur="1" fill="hold">
                                          <p:stCondLst>
                                            <p:cond delay="0"/>
                                          </p:stCondLst>
                                        </p:cTn>
                                        <p:tgtEl>
                                          <p:spTgt spid="48"/>
                                        </p:tgtEl>
                                        <p:attrNameLst>
                                          <p:attrName>style.visibility</p:attrName>
                                        </p:attrNameLst>
                                      </p:cBhvr>
                                      <p:to>
                                        <p:strVal val="visible"/>
                                      </p:to>
                                    </p:set>
                                    <p:animEffect transition="in" filter="wipe(left)">
                                      <p:cBhvr>
                                        <p:cTn id="94" dur="500"/>
                                        <p:tgtEl>
                                          <p:spTgt spid="48"/>
                                        </p:tgtEl>
                                      </p:cBhvr>
                                    </p:animEffec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grpId="0" nodeType="clickEffect">
                                  <p:stCondLst>
                                    <p:cond delay="0"/>
                                  </p:stCondLst>
                                  <p:childTnLst>
                                    <p:set>
                                      <p:cBhvr>
                                        <p:cTn id="98" dur="1" fill="hold">
                                          <p:stCondLst>
                                            <p:cond delay="0"/>
                                          </p:stCondLst>
                                        </p:cTn>
                                        <p:tgtEl>
                                          <p:spTgt spid="149"/>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grpId="0" nodeType="clickEffect">
                                  <p:stCondLst>
                                    <p:cond delay="0"/>
                                  </p:stCondLst>
                                  <p:childTnLst>
                                    <p:set>
                                      <p:cBhvr>
                                        <p:cTn id="102" dur="1" fill="hold">
                                          <p:stCondLst>
                                            <p:cond delay="0"/>
                                          </p:stCondLst>
                                        </p:cTn>
                                        <p:tgtEl>
                                          <p:spTgt spid="51"/>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xit" presetSubtype="0" fill="hold" grpId="1" nodeType="clickEffect">
                                  <p:stCondLst>
                                    <p:cond delay="0"/>
                                  </p:stCondLst>
                                  <p:childTnLst>
                                    <p:set>
                                      <p:cBhvr>
                                        <p:cTn id="106" dur="1" fill="hold">
                                          <p:stCondLst>
                                            <p:cond delay="0"/>
                                          </p:stCondLst>
                                        </p:cTn>
                                        <p:tgtEl>
                                          <p:spTgt spid="48"/>
                                        </p:tgtEl>
                                        <p:attrNameLst>
                                          <p:attrName>style.visibility</p:attrName>
                                        </p:attrNameLst>
                                      </p:cBhvr>
                                      <p:to>
                                        <p:strVal val="hidden"/>
                                      </p:to>
                                    </p:set>
                                  </p:childTnLst>
                                </p:cTn>
                              </p:par>
                            </p:childTnLst>
                          </p:cTn>
                        </p:par>
                      </p:childTnLst>
                    </p:cTn>
                  </p:par>
                  <p:par>
                    <p:cTn id="107" fill="hold">
                      <p:stCondLst>
                        <p:cond delay="indefinite"/>
                      </p:stCondLst>
                      <p:childTnLst>
                        <p:par>
                          <p:cTn id="108" fill="hold">
                            <p:stCondLst>
                              <p:cond delay="0"/>
                            </p:stCondLst>
                            <p:childTnLst>
                              <p:par>
                                <p:cTn id="109" presetID="22" presetClass="entr" presetSubtype="8" fill="hold" grpId="0" nodeType="clickEffect">
                                  <p:stCondLst>
                                    <p:cond delay="0"/>
                                  </p:stCondLst>
                                  <p:childTnLst>
                                    <p:set>
                                      <p:cBhvr>
                                        <p:cTn id="110" dur="1" fill="hold">
                                          <p:stCondLst>
                                            <p:cond delay="0"/>
                                          </p:stCondLst>
                                        </p:cTn>
                                        <p:tgtEl>
                                          <p:spTgt spid="49"/>
                                        </p:tgtEl>
                                        <p:attrNameLst>
                                          <p:attrName>style.visibility</p:attrName>
                                        </p:attrNameLst>
                                      </p:cBhvr>
                                      <p:to>
                                        <p:strVal val="visible"/>
                                      </p:to>
                                    </p:set>
                                    <p:animEffect transition="in" filter="wipe(left)">
                                      <p:cBhvr>
                                        <p:cTn id="111" dur="500"/>
                                        <p:tgtEl>
                                          <p:spTgt spid="49"/>
                                        </p:tgtEl>
                                      </p:cBhvr>
                                    </p:animEffect>
                                  </p:childTnLst>
                                </p:cTn>
                              </p:par>
                            </p:childTnLst>
                          </p:cTn>
                        </p:par>
                      </p:childTnLst>
                    </p:cTn>
                  </p:par>
                  <p:par>
                    <p:cTn id="112" fill="hold">
                      <p:stCondLst>
                        <p:cond delay="indefinite"/>
                      </p:stCondLst>
                      <p:childTnLst>
                        <p:par>
                          <p:cTn id="113" fill="hold">
                            <p:stCondLst>
                              <p:cond delay="0"/>
                            </p:stCondLst>
                            <p:childTnLst>
                              <p:par>
                                <p:cTn id="114" presetID="1" presetClass="entr" presetSubtype="0" fill="hold" grpId="0" nodeType="clickEffect">
                                  <p:stCondLst>
                                    <p:cond delay="0"/>
                                  </p:stCondLst>
                                  <p:childTnLst>
                                    <p:set>
                                      <p:cBhvr>
                                        <p:cTn id="115" dur="1" fill="hold">
                                          <p:stCondLst>
                                            <p:cond delay="0"/>
                                          </p:stCondLst>
                                        </p:cTn>
                                        <p:tgtEl>
                                          <p:spTgt spid="52"/>
                                        </p:tgtEl>
                                        <p:attrNameLst>
                                          <p:attrName>style.visibility</p:attrName>
                                        </p:attrNameLst>
                                      </p:cBhvr>
                                      <p:to>
                                        <p:strVal val="visible"/>
                                      </p:to>
                                    </p:set>
                                  </p:childTnLst>
                                </p:cTn>
                              </p:par>
                            </p:childTnLst>
                          </p:cTn>
                        </p:par>
                      </p:childTnLst>
                    </p:cTn>
                  </p:par>
                  <p:par>
                    <p:cTn id="116" fill="hold">
                      <p:stCondLst>
                        <p:cond delay="indefinite"/>
                      </p:stCondLst>
                      <p:childTnLst>
                        <p:par>
                          <p:cTn id="117" fill="hold">
                            <p:stCondLst>
                              <p:cond delay="0"/>
                            </p:stCondLst>
                            <p:childTnLst>
                              <p:par>
                                <p:cTn id="118" presetID="1" presetClass="entr" presetSubtype="0" fill="hold" grpId="0" nodeType="clickEffect">
                                  <p:stCondLst>
                                    <p:cond delay="0"/>
                                  </p:stCondLst>
                                  <p:childTnLst>
                                    <p:set>
                                      <p:cBhvr>
                                        <p:cTn id="119" dur="1" fill="hold">
                                          <p:stCondLst>
                                            <p:cond delay="0"/>
                                          </p:stCondLst>
                                        </p:cTn>
                                        <p:tgtEl>
                                          <p:spTgt spid="53"/>
                                        </p:tgtEl>
                                        <p:attrNameLst>
                                          <p:attrName>style.visibility</p:attrName>
                                        </p:attrNameLst>
                                      </p:cBhvr>
                                      <p:to>
                                        <p:strVal val="visible"/>
                                      </p:to>
                                    </p:set>
                                  </p:childTnLst>
                                </p:cTn>
                              </p:par>
                            </p:childTnLst>
                          </p:cTn>
                        </p:par>
                      </p:childTnLst>
                    </p:cTn>
                  </p:par>
                  <p:par>
                    <p:cTn id="120" fill="hold">
                      <p:stCondLst>
                        <p:cond delay="indefinite"/>
                      </p:stCondLst>
                      <p:childTnLst>
                        <p:par>
                          <p:cTn id="121" fill="hold">
                            <p:stCondLst>
                              <p:cond delay="0"/>
                            </p:stCondLst>
                            <p:childTnLst>
                              <p:par>
                                <p:cTn id="122" presetID="1" presetClass="entr" presetSubtype="0" fill="hold" grpId="0" nodeType="clickEffect">
                                  <p:stCondLst>
                                    <p:cond delay="0"/>
                                  </p:stCondLst>
                                  <p:childTnLst>
                                    <p:set>
                                      <p:cBhvr>
                                        <p:cTn id="123" dur="1" fill="hold">
                                          <p:stCondLst>
                                            <p:cond delay="0"/>
                                          </p:stCondLst>
                                        </p:cTn>
                                        <p:tgtEl>
                                          <p:spTgt spid="50"/>
                                        </p:tgtEl>
                                        <p:attrNameLst>
                                          <p:attrName>style.visibility</p:attrName>
                                        </p:attrNameLst>
                                      </p:cBhvr>
                                      <p:to>
                                        <p:strVal val="visible"/>
                                      </p:to>
                                    </p:set>
                                  </p:childTnLst>
                                </p:cTn>
                              </p:par>
                              <p:par>
                                <p:cTn id="124" presetID="1" presetClass="exit" presetSubtype="0" fill="hold" grpId="1" nodeType="withEffect">
                                  <p:stCondLst>
                                    <p:cond delay="0"/>
                                  </p:stCondLst>
                                  <p:childTnLst>
                                    <p:set>
                                      <p:cBhvr>
                                        <p:cTn id="125" dur="1" fill="hold">
                                          <p:stCondLst>
                                            <p:cond delay="0"/>
                                          </p:stCondLst>
                                        </p:cTn>
                                        <p:tgtEl>
                                          <p:spTgt spid="49"/>
                                        </p:tgtEl>
                                        <p:attrNameLst>
                                          <p:attrName>style.visibility</p:attrName>
                                        </p:attrNameLst>
                                      </p:cBhvr>
                                      <p:to>
                                        <p:strVal val="hidden"/>
                                      </p:to>
                                    </p:set>
                                  </p:childTnLst>
                                </p:cTn>
                              </p:par>
                            </p:childTnLst>
                          </p:cTn>
                        </p:par>
                      </p:childTnLst>
                    </p:cTn>
                  </p:par>
                  <p:par>
                    <p:cTn id="126" fill="hold">
                      <p:stCondLst>
                        <p:cond delay="indefinite"/>
                      </p:stCondLst>
                      <p:childTnLst>
                        <p:par>
                          <p:cTn id="127" fill="hold">
                            <p:stCondLst>
                              <p:cond delay="0"/>
                            </p:stCondLst>
                            <p:childTnLst>
                              <p:par>
                                <p:cTn id="128" presetID="22" presetClass="entr" presetSubtype="8" fill="hold" grpId="0" nodeType="clickEffect">
                                  <p:stCondLst>
                                    <p:cond delay="0"/>
                                  </p:stCondLst>
                                  <p:childTnLst>
                                    <p:set>
                                      <p:cBhvr>
                                        <p:cTn id="129" dur="1" fill="hold">
                                          <p:stCondLst>
                                            <p:cond delay="0"/>
                                          </p:stCondLst>
                                        </p:cTn>
                                        <p:tgtEl>
                                          <p:spTgt spid="60"/>
                                        </p:tgtEl>
                                        <p:attrNameLst>
                                          <p:attrName>style.visibility</p:attrName>
                                        </p:attrNameLst>
                                      </p:cBhvr>
                                      <p:to>
                                        <p:strVal val="visible"/>
                                      </p:to>
                                    </p:set>
                                    <p:animEffect transition="in" filter="wipe(left)">
                                      <p:cBhvr>
                                        <p:cTn id="130" dur="500"/>
                                        <p:tgtEl>
                                          <p:spTgt spid="60"/>
                                        </p:tgtEl>
                                      </p:cBhvr>
                                    </p:animEffect>
                                  </p:childTnLst>
                                </p:cTn>
                              </p:par>
                            </p:childTnLst>
                          </p:cTn>
                        </p:par>
                      </p:childTnLst>
                    </p:cTn>
                  </p:par>
                  <p:par>
                    <p:cTn id="131" fill="hold">
                      <p:stCondLst>
                        <p:cond delay="indefinite"/>
                      </p:stCondLst>
                      <p:childTnLst>
                        <p:par>
                          <p:cTn id="132" fill="hold">
                            <p:stCondLst>
                              <p:cond delay="0"/>
                            </p:stCondLst>
                            <p:childTnLst>
                              <p:par>
                                <p:cTn id="133" presetID="1" presetClass="entr" presetSubtype="0" fill="hold" grpId="0" nodeType="clickEffect">
                                  <p:stCondLst>
                                    <p:cond delay="0"/>
                                  </p:stCondLst>
                                  <p:childTnLst>
                                    <p:set>
                                      <p:cBhvr>
                                        <p:cTn id="134" dur="1" fill="hold">
                                          <p:stCondLst>
                                            <p:cond delay="0"/>
                                          </p:stCondLst>
                                        </p:cTn>
                                        <p:tgtEl>
                                          <p:spTgt spid="62"/>
                                        </p:tgtEl>
                                        <p:attrNameLst>
                                          <p:attrName>style.visibility</p:attrName>
                                        </p:attrNameLst>
                                      </p:cBhvr>
                                      <p:to>
                                        <p:strVal val="visible"/>
                                      </p:to>
                                    </p:set>
                                  </p:childTnLst>
                                </p:cTn>
                              </p:par>
                            </p:childTnLst>
                          </p:cTn>
                        </p:par>
                      </p:childTnLst>
                    </p:cTn>
                  </p:par>
                  <p:par>
                    <p:cTn id="135" fill="hold">
                      <p:stCondLst>
                        <p:cond delay="indefinite"/>
                      </p:stCondLst>
                      <p:childTnLst>
                        <p:par>
                          <p:cTn id="136" fill="hold">
                            <p:stCondLst>
                              <p:cond delay="0"/>
                            </p:stCondLst>
                            <p:childTnLst>
                              <p:par>
                                <p:cTn id="137" presetID="1" presetClass="exit" presetSubtype="0" fill="hold" grpId="1" nodeType="clickEffect">
                                  <p:stCondLst>
                                    <p:cond delay="0"/>
                                  </p:stCondLst>
                                  <p:childTnLst>
                                    <p:set>
                                      <p:cBhvr>
                                        <p:cTn id="138" dur="1" fill="hold">
                                          <p:stCondLst>
                                            <p:cond delay="0"/>
                                          </p:stCondLst>
                                        </p:cTn>
                                        <p:tgtEl>
                                          <p:spTgt spid="60"/>
                                        </p:tgtEl>
                                        <p:attrNameLst>
                                          <p:attrName>style.visibility</p:attrName>
                                        </p:attrNameLst>
                                      </p:cBhvr>
                                      <p:to>
                                        <p:strVal val="hidden"/>
                                      </p:to>
                                    </p:set>
                                  </p:childTnLst>
                                </p:cTn>
                              </p:par>
                            </p:childTnLst>
                          </p:cTn>
                        </p:par>
                      </p:childTnLst>
                    </p:cTn>
                  </p:par>
                  <p:par>
                    <p:cTn id="139" fill="hold">
                      <p:stCondLst>
                        <p:cond delay="indefinite"/>
                      </p:stCondLst>
                      <p:childTnLst>
                        <p:par>
                          <p:cTn id="140" fill="hold">
                            <p:stCondLst>
                              <p:cond delay="0"/>
                            </p:stCondLst>
                            <p:childTnLst>
                              <p:par>
                                <p:cTn id="141" presetID="22" presetClass="entr" presetSubtype="8" fill="hold" grpId="0" nodeType="clickEffect">
                                  <p:stCondLst>
                                    <p:cond delay="0"/>
                                  </p:stCondLst>
                                  <p:childTnLst>
                                    <p:set>
                                      <p:cBhvr>
                                        <p:cTn id="142" dur="1" fill="hold">
                                          <p:stCondLst>
                                            <p:cond delay="0"/>
                                          </p:stCondLst>
                                        </p:cTn>
                                        <p:tgtEl>
                                          <p:spTgt spid="61"/>
                                        </p:tgtEl>
                                        <p:attrNameLst>
                                          <p:attrName>style.visibility</p:attrName>
                                        </p:attrNameLst>
                                      </p:cBhvr>
                                      <p:to>
                                        <p:strVal val="visible"/>
                                      </p:to>
                                    </p:set>
                                    <p:animEffect transition="in" filter="wipe(left)">
                                      <p:cBhvr>
                                        <p:cTn id="143" dur="500"/>
                                        <p:tgtEl>
                                          <p:spTgt spid="61"/>
                                        </p:tgtEl>
                                      </p:cBhvr>
                                    </p:animEffect>
                                  </p:childTnLst>
                                </p:cTn>
                              </p:par>
                            </p:childTnLst>
                          </p:cTn>
                        </p:par>
                      </p:childTnLst>
                    </p:cTn>
                  </p:par>
                  <p:par>
                    <p:cTn id="144" fill="hold">
                      <p:stCondLst>
                        <p:cond delay="indefinite"/>
                      </p:stCondLst>
                      <p:childTnLst>
                        <p:par>
                          <p:cTn id="145" fill="hold">
                            <p:stCondLst>
                              <p:cond delay="0"/>
                            </p:stCondLst>
                            <p:childTnLst>
                              <p:par>
                                <p:cTn id="146" presetID="1" presetClass="entr" presetSubtype="0" fill="hold" grpId="0" nodeType="clickEffect">
                                  <p:stCondLst>
                                    <p:cond delay="0"/>
                                  </p:stCondLst>
                                  <p:childTnLst>
                                    <p:set>
                                      <p:cBhvr>
                                        <p:cTn id="147" dur="1" fill="hold">
                                          <p:stCondLst>
                                            <p:cond delay="0"/>
                                          </p:stCondLst>
                                        </p:cTn>
                                        <p:tgtEl>
                                          <p:spTgt spid="20"/>
                                        </p:tgtEl>
                                        <p:attrNameLst>
                                          <p:attrName>style.visibility</p:attrName>
                                        </p:attrNameLst>
                                      </p:cBhvr>
                                      <p:to>
                                        <p:strVal val="visible"/>
                                      </p:to>
                                    </p:set>
                                  </p:childTnLst>
                                </p:cTn>
                              </p:par>
                              <p:par>
                                <p:cTn id="148" presetID="1" presetClass="entr" presetSubtype="0" fill="hold" grpId="0" nodeType="withEffect">
                                  <p:stCondLst>
                                    <p:cond delay="0"/>
                                  </p:stCondLst>
                                  <p:childTnLst>
                                    <p:set>
                                      <p:cBhvr>
                                        <p:cTn id="149" dur="1" fill="hold">
                                          <p:stCondLst>
                                            <p:cond delay="0"/>
                                          </p:stCondLst>
                                        </p:cTn>
                                        <p:tgtEl>
                                          <p:spTgt spid="21"/>
                                        </p:tgtEl>
                                        <p:attrNameLst>
                                          <p:attrName>style.visibility</p:attrName>
                                        </p:attrNameLst>
                                      </p:cBhvr>
                                      <p:to>
                                        <p:strVal val="visible"/>
                                      </p:to>
                                    </p:set>
                                  </p:childTnLst>
                                </p:cTn>
                              </p:par>
                            </p:childTnLst>
                          </p:cTn>
                        </p:par>
                      </p:childTnLst>
                    </p:cTn>
                  </p:par>
                  <p:par>
                    <p:cTn id="150" fill="hold">
                      <p:stCondLst>
                        <p:cond delay="indefinite"/>
                      </p:stCondLst>
                      <p:childTnLst>
                        <p:par>
                          <p:cTn id="151" fill="hold">
                            <p:stCondLst>
                              <p:cond delay="0"/>
                            </p:stCondLst>
                            <p:childTnLst>
                              <p:par>
                                <p:cTn id="152" presetID="1" presetClass="entr" presetSubtype="0" fill="hold" grpId="0" nodeType="clickEffect">
                                  <p:stCondLst>
                                    <p:cond delay="0"/>
                                  </p:stCondLst>
                                  <p:childTnLst>
                                    <p:set>
                                      <p:cBhvr>
                                        <p:cTn id="153" dur="1" fill="hold">
                                          <p:stCondLst>
                                            <p:cond delay="0"/>
                                          </p:stCondLst>
                                        </p:cTn>
                                        <p:tgtEl>
                                          <p:spTgt spid="63"/>
                                        </p:tgtEl>
                                        <p:attrNameLst>
                                          <p:attrName>style.visibility</p:attrName>
                                        </p:attrNameLst>
                                      </p:cBhvr>
                                      <p:to>
                                        <p:strVal val="visible"/>
                                      </p:to>
                                    </p:set>
                                  </p:childTnLst>
                                </p:cTn>
                              </p:par>
                            </p:childTnLst>
                          </p:cTn>
                        </p:par>
                      </p:childTnLst>
                    </p:cTn>
                  </p:par>
                  <p:par>
                    <p:cTn id="154" fill="hold">
                      <p:stCondLst>
                        <p:cond delay="indefinite"/>
                      </p:stCondLst>
                      <p:childTnLst>
                        <p:par>
                          <p:cTn id="155" fill="hold">
                            <p:stCondLst>
                              <p:cond delay="0"/>
                            </p:stCondLst>
                            <p:childTnLst>
                              <p:par>
                                <p:cTn id="156" presetID="1" presetClass="entr" presetSubtype="0" fill="hold" grpId="0" nodeType="clickEffect">
                                  <p:stCondLst>
                                    <p:cond delay="0"/>
                                  </p:stCondLst>
                                  <p:childTnLst>
                                    <p:set>
                                      <p:cBhvr>
                                        <p:cTn id="157" dur="1" fill="hold">
                                          <p:stCondLst>
                                            <p:cond delay="0"/>
                                          </p:stCondLst>
                                        </p:cTn>
                                        <p:tgtEl>
                                          <p:spTgt spid="64"/>
                                        </p:tgtEl>
                                        <p:attrNameLst>
                                          <p:attrName>style.visibility</p:attrName>
                                        </p:attrNameLst>
                                      </p:cBhvr>
                                      <p:to>
                                        <p:strVal val="visible"/>
                                      </p:to>
                                    </p:set>
                                  </p:childTnLst>
                                </p:cTn>
                              </p:par>
                            </p:childTnLst>
                          </p:cTn>
                        </p:par>
                      </p:childTnLst>
                    </p:cTn>
                  </p:par>
                  <p:par>
                    <p:cTn id="158" fill="hold">
                      <p:stCondLst>
                        <p:cond delay="indefinite"/>
                      </p:stCondLst>
                      <p:childTnLst>
                        <p:par>
                          <p:cTn id="159" fill="hold">
                            <p:stCondLst>
                              <p:cond delay="0"/>
                            </p:stCondLst>
                            <p:childTnLst>
                              <p:par>
                                <p:cTn id="160" presetID="1" presetClass="exit" presetSubtype="0" fill="hold" grpId="1" nodeType="clickEffect">
                                  <p:stCondLst>
                                    <p:cond delay="0"/>
                                  </p:stCondLst>
                                  <p:childTnLst>
                                    <p:set>
                                      <p:cBhvr>
                                        <p:cTn id="161" dur="1" fill="hold">
                                          <p:stCondLst>
                                            <p:cond delay="0"/>
                                          </p:stCondLst>
                                        </p:cTn>
                                        <p:tgtEl>
                                          <p:spTgt spid="61"/>
                                        </p:tgtEl>
                                        <p:attrNameLst>
                                          <p:attrName>style.visibility</p:attrName>
                                        </p:attrNameLst>
                                      </p:cBhvr>
                                      <p:to>
                                        <p:strVal val="hidden"/>
                                      </p:to>
                                    </p:set>
                                  </p:childTnLst>
                                </p:cTn>
                              </p:par>
                              <p:par>
                                <p:cTn id="162" presetID="1" presetClass="exit" presetSubtype="0" fill="hold" grpId="1" nodeType="withEffect">
                                  <p:stCondLst>
                                    <p:cond delay="0"/>
                                  </p:stCondLst>
                                  <p:childTnLst>
                                    <p:set>
                                      <p:cBhvr>
                                        <p:cTn id="163" dur="1" fill="hold">
                                          <p:stCondLst>
                                            <p:cond delay="0"/>
                                          </p:stCondLst>
                                        </p:cTn>
                                        <p:tgtEl>
                                          <p:spTgt spid="20"/>
                                        </p:tgtEl>
                                        <p:attrNameLst>
                                          <p:attrName>style.visibility</p:attrName>
                                        </p:attrNameLst>
                                      </p:cBhvr>
                                      <p:to>
                                        <p:strVal val="hidden"/>
                                      </p:to>
                                    </p:set>
                                  </p:childTnLst>
                                </p:cTn>
                              </p:par>
                              <p:par>
                                <p:cTn id="164" presetID="1" presetClass="exit" presetSubtype="0" fill="hold" grpId="1" nodeType="withEffect">
                                  <p:stCondLst>
                                    <p:cond delay="0"/>
                                  </p:stCondLst>
                                  <p:childTnLst>
                                    <p:set>
                                      <p:cBhvr>
                                        <p:cTn id="165" dur="1" fill="hold">
                                          <p:stCondLst>
                                            <p:cond delay="0"/>
                                          </p:stCondLst>
                                        </p:cTn>
                                        <p:tgtEl>
                                          <p:spTgt spid="21"/>
                                        </p:tgtEl>
                                        <p:attrNameLst>
                                          <p:attrName>style.visibility</p:attrName>
                                        </p:attrNameLst>
                                      </p:cBhvr>
                                      <p:to>
                                        <p:strVal val="hidden"/>
                                      </p:to>
                                    </p:set>
                                  </p:childTnLst>
                                </p:cTn>
                              </p:par>
                            </p:childTnLst>
                          </p:cTn>
                        </p:par>
                      </p:childTnLst>
                    </p:cTn>
                  </p:par>
                  <p:par>
                    <p:cTn id="166" fill="hold">
                      <p:stCondLst>
                        <p:cond delay="indefinite"/>
                      </p:stCondLst>
                      <p:childTnLst>
                        <p:par>
                          <p:cTn id="167" fill="hold">
                            <p:stCondLst>
                              <p:cond delay="0"/>
                            </p:stCondLst>
                            <p:childTnLst>
                              <p:par>
                                <p:cTn id="168" presetID="10" presetClass="entr" presetSubtype="0" fill="hold" nodeType="clickEffect">
                                  <p:stCondLst>
                                    <p:cond delay="0"/>
                                  </p:stCondLst>
                                  <p:childTnLst>
                                    <p:set>
                                      <p:cBhvr>
                                        <p:cTn id="169" dur="1" fill="hold">
                                          <p:stCondLst>
                                            <p:cond delay="0"/>
                                          </p:stCondLst>
                                        </p:cTn>
                                        <p:tgtEl>
                                          <p:spTgt spid="75"/>
                                        </p:tgtEl>
                                        <p:attrNameLst>
                                          <p:attrName>style.visibility</p:attrName>
                                        </p:attrNameLst>
                                      </p:cBhvr>
                                      <p:to>
                                        <p:strVal val="visible"/>
                                      </p:to>
                                    </p:set>
                                    <p:animEffect transition="in" filter="fade">
                                      <p:cBhvr>
                                        <p:cTn id="170" dur="500"/>
                                        <p:tgtEl>
                                          <p:spTgt spid="75"/>
                                        </p:tgtEl>
                                      </p:cBhvr>
                                    </p:animEffect>
                                  </p:childTnLst>
                                </p:cTn>
                              </p:par>
                            </p:childTnLst>
                          </p:cTn>
                        </p:par>
                      </p:childTnLst>
                    </p:cTn>
                  </p:par>
                  <p:par>
                    <p:cTn id="171" fill="hold">
                      <p:stCondLst>
                        <p:cond delay="indefinite"/>
                      </p:stCondLst>
                      <p:childTnLst>
                        <p:par>
                          <p:cTn id="172" fill="hold">
                            <p:stCondLst>
                              <p:cond delay="0"/>
                            </p:stCondLst>
                            <p:childTnLst>
                              <p:par>
                                <p:cTn id="173" presetID="1" presetClass="exit" presetSubtype="0" fill="hold" nodeType="clickEffect">
                                  <p:stCondLst>
                                    <p:cond delay="0"/>
                                  </p:stCondLst>
                                  <p:childTnLst>
                                    <p:set>
                                      <p:cBhvr>
                                        <p:cTn id="174" dur="1" fill="hold">
                                          <p:stCondLst>
                                            <p:cond delay="0"/>
                                          </p:stCondLst>
                                        </p:cTn>
                                        <p:tgtEl>
                                          <p:spTgt spid="75"/>
                                        </p:tgtEl>
                                        <p:attrNameLst>
                                          <p:attrName>style.visibility</p:attrName>
                                        </p:attrNameLst>
                                      </p:cBhvr>
                                      <p:to>
                                        <p:strVal val="hidden"/>
                                      </p:to>
                                    </p:set>
                                  </p:childTnLst>
                                </p:cTn>
                              </p:par>
                            </p:childTnLst>
                          </p:cTn>
                        </p:par>
                      </p:childTnLst>
                    </p:cTn>
                  </p:par>
                  <p:par>
                    <p:cTn id="175" fill="hold">
                      <p:stCondLst>
                        <p:cond delay="indefinite"/>
                      </p:stCondLst>
                      <p:childTnLst>
                        <p:par>
                          <p:cTn id="176" fill="hold">
                            <p:stCondLst>
                              <p:cond delay="0"/>
                            </p:stCondLst>
                            <p:childTnLst>
                              <p:par>
                                <p:cTn id="177" presetID="1" presetClass="entr" presetSubtype="0" fill="hold" grpId="0" nodeType="clickEffect">
                                  <p:stCondLst>
                                    <p:cond delay="0"/>
                                  </p:stCondLst>
                                  <p:childTnLst>
                                    <p:set>
                                      <p:cBhvr>
                                        <p:cTn id="178" dur="1" fill="hold">
                                          <p:stCondLst>
                                            <p:cond delay="0"/>
                                          </p:stCondLst>
                                        </p:cTn>
                                        <p:tgtEl>
                                          <p:spTgt spid="95"/>
                                        </p:tgtEl>
                                        <p:attrNameLst>
                                          <p:attrName>style.visibility</p:attrName>
                                        </p:attrNameLst>
                                      </p:cBhvr>
                                      <p:to>
                                        <p:strVal val="visible"/>
                                      </p:to>
                                    </p:set>
                                  </p:childTnLst>
                                </p:cTn>
                              </p:par>
                            </p:childTnLst>
                          </p:cTn>
                        </p:par>
                      </p:childTnLst>
                    </p:cTn>
                  </p:par>
                  <p:par>
                    <p:cTn id="179" fill="hold">
                      <p:stCondLst>
                        <p:cond delay="indefinite"/>
                      </p:stCondLst>
                      <p:childTnLst>
                        <p:par>
                          <p:cTn id="180" fill="hold">
                            <p:stCondLst>
                              <p:cond delay="0"/>
                            </p:stCondLst>
                            <p:childTnLst>
                              <p:par>
                                <p:cTn id="181" presetID="22" presetClass="entr" presetSubtype="2" fill="hold" grpId="0" nodeType="clickEffect">
                                  <p:stCondLst>
                                    <p:cond delay="0"/>
                                  </p:stCondLst>
                                  <p:childTnLst>
                                    <p:set>
                                      <p:cBhvr>
                                        <p:cTn id="182" dur="1" fill="hold">
                                          <p:stCondLst>
                                            <p:cond delay="0"/>
                                          </p:stCondLst>
                                        </p:cTn>
                                        <p:tgtEl>
                                          <p:spTgt spid="107"/>
                                        </p:tgtEl>
                                        <p:attrNameLst>
                                          <p:attrName>style.visibility</p:attrName>
                                        </p:attrNameLst>
                                      </p:cBhvr>
                                      <p:to>
                                        <p:strVal val="visible"/>
                                      </p:to>
                                    </p:set>
                                    <p:animEffect transition="in" filter="wipe(right)">
                                      <p:cBhvr>
                                        <p:cTn id="183" dur="500"/>
                                        <p:tgtEl>
                                          <p:spTgt spid="107"/>
                                        </p:tgtEl>
                                      </p:cBhvr>
                                    </p:animEffect>
                                  </p:childTnLst>
                                </p:cTn>
                              </p:par>
                            </p:childTnLst>
                          </p:cTn>
                        </p:par>
                      </p:childTnLst>
                    </p:cTn>
                  </p:par>
                  <p:par>
                    <p:cTn id="184" fill="hold">
                      <p:stCondLst>
                        <p:cond delay="indefinite"/>
                      </p:stCondLst>
                      <p:childTnLst>
                        <p:par>
                          <p:cTn id="185" fill="hold">
                            <p:stCondLst>
                              <p:cond delay="0"/>
                            </p:stCondLst>
                            <p:childTnLst>
                              <p:par>
                                <p:cTn id="186" presetID="1" presetClass="entr" presetSubtype="0" fill="hold" grpId="0" nodeType="clickEffect">
                                  <p:stCondLst>
                                    <p:cond delay="0"/>
                                  </p:stCondLst>
                                  <p:childTnLst>
                                    <p:set>
                                      <p:cBhvr>
                                        <p:cTn id="187" dur="1" fill="hold">
                                          <p:stCondLst>
                                            <p:cond delay="0"/>
                                          </p:stCondLst>
                                        </p:cTn>
                                        <p:tgtEl>
                                          <p:spTgt spid="146"/>
                                        </p:tgtEl>
                                        <p:attrNameLst>
                                          <p:attrName>style.visibility</p:attrName>
                                        </p:attrNameLst>
                                      </p:cBhvr>
                                      <p:to>
                                        <p:strVal val="visible"/>
                                      </p:to>
                                    </p:set>
                                  </p:childTnLst>
                                </p:cTn>
                              </p:par>
                            </p:childTnLst>
                          </p:cTn>
                        </p:par>
                      </p:childTnLst>
                    </p:cTn>
                  </p:par>
                  <p:par>
                    <p:cTn id="188" fill="hold">
                      <p:stCondLst>
                        <p:cond delay="indefinite"/>
                      </p:stCondLst>
                      <p:childTnLst>
                        <p:par>
                          <p:cTn id="189" fill="hold">
                            <p:stCondLst>
                              <p:cond delay="0"/>
                            </p:stCondLst>
                            <p:childTnLst>
                              <p:par>
                                <p:cTn id="190" presetID="1" presetClass="entr" presetSubtype="0" fill="hold" grpId="0" nodeType="clickEffect">
                                  <p:stCondLst>
                                    <p:cond delay="0"/>
                                  </p:stCondLst>
                                  <p:childTnLst>
                                    <p:set>
                                      <p:cBhvr>
                                        <p:cTn id="191" dur="1" fill="hold">
                                          <p:stCondLst>
                                            <p:cond delay="0"/>
                                          </p:stCondLst>
                                        </p:cTn>
                                        <p:tgtEl>
                                          <p:spTgt spid="109"/>
                                        </p:tgtEl>
                                        <p:attrNameLst>
                                          <p:attrName>style.visibility</p:attrName>
                                        </p:attrNameLst>
                                      </p:cBhvr>
                                      <p:to>
                                        <p:strVal val="visible"/>
                                      </p:to>
                                    </p:set>
                                  </p:childTnLst>
                                </p:cTn>
                              </p:par>
                            </p:childTnLst>
                          </p:cTn>
                        </p:par>
                      </p:childTnLst>
                    </p:cTn>
                  </p:par>
                  <p:par>
                    <p:cTn id="192" fill="hold">
                      <p:stCondLst>
                        <p:cond delay="indefinite"/>
                      </p:stCondLst>
                      <p:childTnLst>
                        <p:par>
                          <p:cTn id="193" fill="hold">
                            <p:stCondLst>
                              <p:cond delay="0"/>
                            </p:stCondLst>
                            <p:childTnLst>
                              <p:par>
                                <p:cTn id="194" presetID="1" presetClass="entr" presetSubtype="0" fill="hold" grpId="0" nodeType="clickEffect">
                                  <p:stCondLst>
                                    <p:cond delay="0"/>
                                  </p:stCondLst>
                                  <p:childTnLst>
                                    <p:set>
                                      <p:cBhvr>
                                        <p:cTn id="195" dur="1" fill="hold">
                                          <p:stCondLst>
                                            <p:cond delay="0"/>
                                          </p:stCondLst>
                                        </p:cTn>
                                        <p:tgtEl>
                                          <p:spTgt spid="110"/>
                                        </p:tgtEl>
                                        <p:attrNameLst>
                                          <p:attrName>style.visibility</p:attrName>
                                        </p:attrNameLst>
                                      </p:cBhvr>
                                      <p:to>
                                        <p:strVal val="visible"/>
                                      </p:to>
                                    </p:set>
                                  </p:childTnLst>
                                </p:cTn>
                              </p:par>
                            </p:childTnLst>
                          </p:cTn>
                        </p:par>
                      </p:childTnLst>
                    </p:cTn>
                  </p:par>
                  <p:par>
                    <p:cTn id="196" fill="hold">
                      <p:stCondLst>
                        <p:cond delay="indefinite"/>
                      </p:stCondLst>
                      <p:childTnLst>
                        <p:par>
                          <p:cTn id="197" fill="hold">
                            <p:stCondLst>
                              <p:cond delay="0"/>
                            </p:stCondLst>
                            <p:childTnLst>
                              <p:par>
                                <p:cTn id="198" presetID="1" presetClass="entr" presetSubtype="0" fill="hold" grpId="0" nodeType="clickEffect">
                                  <p:stCondLst>
                                    <p:cond delay="0"/>
                                  </p:stCondLst>
                                  <p:childTnLst>
                                    <p:set>
                                      <p:cBhvr>
                                        <p:cTn id="199" dur="1" fill="hold">
                                          <p:stCondLst>
                                            <p:cond delay="0"/>
                                          </p:stCondLst>
                                        </p:cTn>
                                        <p:tgtEl>
                                          <p:spTgt spid="111"/>
                                        </p:tgtEl>
                                        <p:attrNameLst>
                                          <p:attrName>style.visibility</p:attrName>
                                        </p:attrNameLst>
                                      </p:cBhvr>
                                      <p:to>
                                        <p:strVal val="visible"/>
                                      </p:to>
                                    </p:set>
                                  </p:childTnLst>
                                </p:cTn>
                              </p:par>
                            </p:childTnLst>
                          </p:cTn>
                        </p:par>
                      </p:childTnLst>
                    </p:cTn>
                  </p:par>
                  <p:par>
                    <p:cTn id="200" fill="hold">
                      <p:stCondLst>
                        <p:cond delay="indefinite"/>
                      </p:stCondLst>
                      <p:childTnLst>
                        <p:par>
                          <p:cTn id="201" fill="hold">
                            <p:stCondLst>
                              <p:cond delay="0"/>
                            </p:stCondLst>
                            <p:childTnLst>
                              <p:par>
                                <p:cTn id="202" presetID="1" presetClass="exit" presetSubtype="0" fill="hold" grpId="1" nodeType="clickEffect">
                                  <p:stCondLst>
                                    <p:cond delay="0"/>
                                  </p:stCondLst>
                                  <p:childTnLst>
                                    <p:set>
                                      <p:cBhvr>
                                        <p:cTn id="203" dur="1" fill="hold">
                                          <p:stCondLst>
                                            <p:cond delay="0"/>
                                          </p:stCondLst>
                                        </p:cTn>
                                        <p:tgtEl>
                                          <p:spTgt spid="107"/>
                                        </p:tgtEl>
                                        <p:attrNameLst>
                                          <p:attrName>style.visibility</p:attrName>
                                        </p:attrNameLst>
                                      </p:cBhvr>
                                      <p:to>
                                        <p:strVal val="hidden"/>
                                      </p:to>
                                    </p:set>
                                  </p:childTnLst>
                                </p:cTn>
                              </p:par>
                              <p:par>
                                <p:cTn id="204" presetID="1" presetClass="exit" presetSubtype="0" fill="hold" grpId="1" nodeType="withEffect">
                                  <p:stCondLst>
                                    <p:cond delay="0"/>
                                  </p:stCondLst>
                                  <p:childTnLst>
                                    <p:set>
                                      <p:cBhvr>
                                        <p:cTn id="205" dur="1" fill="hold">
                                          <p:stCondLst>
                                            <p:cond delay="0"/>
                                          </p:stCondLst>
                                        </p:cTn>
                                        <p:tgtEl>
                                          <p:spTgt spid="95"/>
                                        </p:tgtEl>
                                        <p:attrNameLst>
                                          <p:attrName>style.visibility</p:attrName>
                                        </p:attrNameLst>
                                      </p:cBhvr>
                                      <p:to>
                                        <p:strVal val="hidden"/>
                                      </p:to>
                                    </p:set>
                                  </p:childTnLst>
                                </p:cTn>
                              </p:par>
                            </p:childTnLst>
                          </p:cTn>
                        </p:par>
                        <p:par>
                          <p:cTn id="206" fill="hold">
                            <p:stCondLst>
                              <p:cond delay="0"/>
                            </p:stCondLst>
                            <p:childTnLst>
                              <p:par>
                                <p:cTn id="207" presetID="1" presetClass="entr" presetSubtype="0" fill="hold" nodeType="afterEffect">
                                  <p:stCondLst>
                                    <p:cond delay="0"/>
                                  </p:stCondLst>
                                  <p:childTnLst>
                                    <p:set>
                                      <p:cBhvr>
                                        <p:cTn id="208" dur="1" fill="hold">
                                          <p:stCondLst>
                                            <p:cond delay="0"/>
                                          </p:stCondLst>
                                        </p:cTn>
                                        <p:tgtEl>
                                          <p:spTgt spid="72"/>
                                        </p:tgtEl>
                                        <p:attrNameLst>
                                          <p:attrName>style.visibility</p:attrName>
                                        </p:attrNameLst>
                                      </p:cBhvr>
                                      <p:to>
                                        <p:strVal val="visible"/>
                                      </p:to>
                                    </p:set>
                                  </p:childTnLst>
                                </p:cTn>
                              </p:par>
                            </p:childTnLst>
                          </p:cTn>
                        </p:par>
                      </p:childTnLst>
                    </p:cTn>
                  </p:par>
                  <p:par>
                    <p:cTn id="209" fill="hold">
                      <p:stCondLst>
                        <p:cond delay="indefinite"/>
                      </p:stCondLst>
                      <p:childTnLst>
                        <p:par>
                          <p:cTn id="210" fill="hold">
                            <p:stCondLst>
                              <p:cond delay="0"/>
                            </p:stCondLst>
                            <p:childTnLst>
                              <p:par>
                                <p:cTn id="211" presetID="22" presetClass="entr" presetSubtype="8" fill="hold" grpId="0" nodeType="clickEffect">
                                  <p:stCondLst>
                                    <p:cond delay="0"/>
                                  </p:stCondLst>
                                  <p:childTnLst>
                                    <p:set>
                                      <p:cBhvr>
                                        <p:cTn id="212" dur="1" fill="hold">
                                          <p:stCondLst>
                                            <p:cond delay="0"/>
                                          </p:stCondLst>
                                        </p:cTn>
                                        <p:tgtEl>
                                          <p:spTgt spid="84"/>
                                        </p:tgtEl>
                                        <p:attrNameLst>
                                          <p:attrName>style.visibility</p:attrName>
                                        </p:attrNameLst>
                                      </p:cBhvr>
                                      <p:to>
                                        <p:strVal val="visible"/>
                                      </p:to>
                                    </p:set>
                                    <p:animEffect transition="in" filter="wipe(left)">
                                      <p:cBhvr>
                                        <p:cTn id="213" dur="500"/>
                                        <p:tgtEl>
                                          <p:spTgt spid="84"/>
                                        </p:tgtEl>
                                      </p:cBhvr>
                                    </p:animEffect>
                                  </p:childTnLst>
                                </p:cTn>
                              </p:par>
                            </p:childTnLst>
                          </p:cTn>
                        </p:par>
                      </p:childTnLst>
                    </p:cTn>
                  </p:par>
                  <p:par>
                    <p:cTn id="214" fill="hold">
                      <p:stCondLst>
                        <p:cond delay="indefinite"/>
                      </p:stCondLst>
                      <p:childTnLst>
                        <p:par>
                          <p:cTn id="215" fill="hold">
                            <p:stCondLst>
                              <p:cond delay="0"/>
                            </p:stCondLst>
                            <p:childTnLst>
                              <p:par>
                                <p:cTn id="216" presetID="1" presetClass="entr" presetSubtype="0" fill="hold" grpId="0" nodeType="clickEffect">
                                  <p:stCondLst>
                                    <p:cond delay="0"/>
                                  </p:stCondLst>
                                  <p:childTnLst>
                                    <p:set>
                                      <p:cBhvr>
                                        <p:cTn id="217" dur="1" fill="hold">
                                          <p:stCondLst>
                                            <p:cond delay="0"/>
                                          </p:stCondLst>
                                        </p:cTn>
                                        <p:tgtEl>
                                          <p:spTgt spid="108"/>
                                        </p:tgtEl>
                                        <p:attrNameLst>
                                          <p:attrName>style.visibility</p:attrName>
                                        </p:attrNameLst>
                                      </p:cBhvr>
                                      <p:to>
                                        <p:strVal val="visible"/>
                                      </p:to>
                                    </p:set>
                                  </p:childTnLst>
                                </p:cTn>
                              </p:par>
                            </p:childTnLst>
                          </p:cTn>
                        </p:par>
                      </p:childTnLst>
                    </p:cTn>
                  </p:par>
                  <p:par>
                    <p:cTn id="218" fill="hold">
                      <p:stCondLst>
                        <p:cond delay="indefinite"/>
                      </p:stCondLst>
                      <p:childTnLst>
                        <p:par>
                          <p:cTn id="219" fill="hold">
                            <p:stCondLst>
                              <p:cond delay="0"/>
                            </p:stCondLst>
                            <p:childTnLst>
                              <p:par>
                                <p:cTn id="220" presetID="1" presetClass="entr" presetSubtype="0" fill="hold" grpId="0" nodeType="clickEffect">
                                  <p:stCondLst>
                                    <p:cond delay="0"/>
                                  </p:stCondLst>
                                  <p:childTnLst>
                                    <p:set>
                                      <p:cBhvr>
                                        <p:cTn id="221" dur="1" fill="hold">
                                          <p:stCondLst>
                                            <p:cond delay="0"/>
                                          </p:stCondLst>
                                        </p:cTn>
                                        <p:tgtEl>
                                          <p:spTgt spid="112"/>
                                        </p:tgtEl>
                                        <p:attrNameLst>
                                          <p:attrName>style.visibility</p:attrName>
                                        </p:attrNameLst>
                                      </p:cBhvr>
                                      <p:to>
                                        <p:strVal val="visible"/>
                                      </p:to>
                                    </p:set>
                                  </p:childTnLst>
                                </p:cTn>
                              </p:par>
                            </p:childTnLst>
                          </p:cTn>
                        </p:par>
                      </p:childTnLst>
                    </p:cTn>
                  </p:par>
                  <p:par>
                    <p:cTn id="222" fill="hold">
                      <p:stCondLst>
                        <p:cond delay="indefinite"/>
                      </p:stCondLst>
                      <p:childTnLst>
                        <p:par>
                          <p:cTn id="223" fill="hold">
                            <p:stCondLst>
                              <p:cond delay="0"/>
                            </p:stCondLst>
                            <p:childTnLst>
                              <p:par>
                                <p:cTn id="224" presetID="1" presetClass="entr" presetSubtype="0" fill="hold" grpId="0" nodeType="clickEffect">
                                  <p:stCondLst>
                                    <p:cond delay="0"/>
                                  </p:stCondLst>
                                  <p:childTnLst>
                                    <p:set>
                                      <p:cBhvr>
                                        <p:cTn id="225" dur="1" fill="hold">
                                          <p:stCondLst>
                                            <p:cond delay="0"/>
                                          </p:stCondLst>
                                        </p:cTn>
                                        <p:tgtEl>
                                          <p:spTgt spid="169"/>
                                        </p:tgtEl>
                                        <p:attrNameLst>
                                          <p:attrName>style.visibility</p:attrName>
                                        </p:attrNameLst>
                                      </p:cBhvr>
                                      <p:to>
                                        <p:strVal val="visible"/>
                                      </p:to>
                                    </p:set>
                                  </p:childTnLst>
                                </p:cTn>
                              </p:par>
                            </p:childTnLst>
                          </p:cTn>
                        </p:par>
                      </p:childTnLst>
                    </p:cTn>
                  </p:par>
                  <p:par>
                    <p:cTn id="226" fill="hold">
                      <p:stCondLst>
                        <p:cond delay="indefinite"/>
                      </p:stCondLst>
                      <p:childTnLst>
                        <p:par>
                          <p:cTn id="227" fill="hold">
                            <p:stCondLst>
                              <p:cond delay="0"/>
                            </p:stCondLst>
                            <p:childTnLst>
                              <p:par>
                                <p:cTn id="228" presetID="1" presetClass="entr" presetSubtype="0" fill="hold" grpId="0" nodeType="clickEffect">
                                  <p:stCondLst>
                                    <p:cond delay="0"/>
                                  </p:stCondLst>
                                  <p:childTnLst>
                                    <p:set>
                                      <p:cBhvr>
                                        <p:cTn id="229" dur="1" fill="hold">
                                          <p:stCondLst>
                                            <p:cond delay="0"/>
                                          </p:stCondLst>
                                        </p:cTn>
                                        <p:tgtEl>
                                          <p:spTgt spid="170"/>
                                        </p:tgtEl>
                                        <p:attrNameLst>
                                          <p:attrName>style.visibility</p:attrName>
                                        </p:attrNameLst>
                                      </p:cBhvr>
                                      <p:to>
                                        <p:strVal val="visible"/>
                                      </p:to>
                                    </p:set>
                                  </p:childTnLst>
                                </p:cTn>
                              </p:par>
                            </p:childTnLst>
                          </p:cTn>
                        </p:par>
                      </p:childTnLst>
                    </p:cTn>
                  </p:par>
                  <p:par>
                    <p:cTn id="230" fill="hold">
                      <p:stCondLst>
                        <p:cond delay="indefinite"/>
                      </p:stCondLst>
                      <p:childTnLst>
                        <p:par>
                          <p:cTn id="231" fill="hold">
                            <p:stCondLst>
                              <p:cond delay="0"/>
                            </p:stCondLst>
                            <p:childTnLst>
                              <p:par>
                                <p:cTn id="232" presetID="1" presetClass="exit" presetSubtype="0" fill="hold" grpId="1" nodeType="clickEffect">
                                  <p:stCondLst>
                                    <p:cond delay="0"/>
                                  </p:stCondLst>
                                  <p:childTnLst>
                                    <p:set>
                                      <p:cBhvr>
                                        <p:cTn id="233" dur="1" fill="hold">
                                          <p:stCondLst>
                                            <p:cond delay="0"/>
                                          </p:stCondLst>
                                        </p:cTn>
                                        <p:tgtEl>
                                          <p:spTgt spid="84"/>
                                        </p:tgtEl>
                                        <p:attrNameLst>
                                          <p:attrName>style.visibility</p:attrName>
                                        </p:attrNameLst>
                                      </p:cBhvr>
                                      <p:to>
                                        <p:strVal val="hidden"/>
                                      </p:to>
                                    </p:set>
                                  </p:childTnLst>
                                </p:cTn>
                              </p:par>
                              <p:par>
                                <p:cTn id="234" presetID="1" presetClass="exit" presetSubtype="0" fill="hold" nodeType="withEffect">
                                  <p:stCondLst>
                                    <p:cond delay="0"/>
                                  </p:stCondLst>
                                  <p:childTnLst>
                                    <p:set>
                                      <p:cBhvr>
                                        <p:cTn id="235" dur="1" fill="hold">
                                          <p:stCondLst>
                                            <p:cond delay="0"/>
                                          </p:stCondLst>
                                        </p:cTn>
                                        <p:tgtEl>
                                          <p:spTgt spid="72"/>
                                        </p:tgtEl>
                                        <p:attrNameLst>
                                          <p:attrName>style.visibility</p:attrName>
                                        </p:attrNameLst>
                                      </p:cBhvr>
                                      <p:to>
                                        <p:strVal val="hidden"/>
                                      </p:to>
                                    </p:set>
                                  </p:childTnLst>
                                </p:cTn>
                              </p:par>
                            </p:childTnLst>
                          </p:cTn>
                        </p:par>
                        <p:par>
                          <p:cTn id="236" fill="hold">
                            <p:stCondLst>
                              <p:cond delay="0"/>
                            </p:stCondLst>
                            <p:childTnLst>
                              <p:par>
                                <p:cTn id="237" presetID="1" presetClass="entr" presetSubtype="0" fill="hold" grpId="0" nodeType="afterEffect">
                                  <p:stCondLst>
                                    <p:cond delay="0"/>
                                  </p:stCondLst>
                                  <p:childTnLst>
                                    <p:set>
                                      <p:cBhvr>
                                        <p:cTn id="238" dur="1" fill="hold">
                                          <p:stCondLst>
                                            <p:cond delay="0"/>
                                          </p:stCondLst>
                                        </p:cTn>
                                        <p:tgtEl>
                                          <p:spTgt spid="145"/>
                                        </p:tgtEl>
                                        <p:attrNameLst>
                                          <p:attrName>style.visibility</p:attrName>
                                        </p:attrNameLst>
                                      </p:cBhvr>
                                      <p:to>
                                        <p:strVal val="visible"/>
                                      </p:to>
                                    </p:set>
                                  </p:childTnLst>
                                </p:cTn>
                              </p:par>
                            </p:childTnLst>
                          </p:cTn>
                        </p:par>
                      </p:childTnLst>
                    </p:cTn>
                  </p:par>
                  <p:par>
                    <p:cTn id="239" fill="hold">
                      <p:stCondLst>
                        <p:cond delay="indefinite"/>
                      </p:stCondLst>
                      <p:childTnLst>
                        <p:par>
                          <p:cTn id="240" fill="hold">
                            <p:stCondLst>
                              <p:cond delay="0"/>
                            </p:stCondLst>
                            <p:childTnLst>
                              <p:par>
                                <p:cTn id="241" presetID="1" presetClass="entr" presetSubtype="0" fill="hold" grpId="0" nodeType="clickEffect">
                                  <p:stCondLst>
                                    <p:cond delay="0"/>
                                  </p:stCondLst>
                                  <p:childTnLst>
                                    <p:set>
                                      <p:cBhvr>
                                        <p:cTn id="242" dur="1" fill="hold">
                                          <p:stCondLst>
                                            <p:cond delay="0"/>
                                          </p:stCondLst>
                                        </p:cTn>
                                        <p:tgtEl>
                                          <p:spTgt spid="114"/>
                                        </p:tgtEl>
                                        <p:attrNameLst>
                                          <p:attrName>style.visibility</p:attrName>
                                        </p:attrNameLst>
                                      </p:cBhvr>
                                      <p:to>
                                        <p:strVal val="visible"/>
                                      </p:to>
                                    </p:set>
                                  </p:childTnLst>
                                </p:cTn>
                              </p:par>
                            </p:childTnLst>
                          </p:cTn>
                        </p:par>
                      </p:childTnLst>
                    </p:cTn>
                  </p:par>
                  <p:par>
                    <p:cTn id="243" fill="hold">
                      <p:stCondLst>
                        <p:cond delay="indefinite"/>
                      </p:stCondLst>
                      <p:childTnLst>
                        <p:par>
                          <p:cTn id="244" fill="hold">
                            <p:stCondLst>
                              <p:cond delay="0"/>
                            </p:stCondLst>
                            <p:childTnLst>
                              <p:par>
                                <p:cTn id="245" presetID="1" presetClass="entr" presetSubtype="0" fill="hold" grpId="0" nodeType="clickEffect">
                                  <p:stCondLst>
                                    <p:cond delay="0"/>
                                  </p:stCondLst>
                                  <p:childTnLst>
                                    <p:set>
                                      <p:cBhvr>
                                        <p:cTn id="246" dur="1" fill="hold">
                                          <p:stCondLst>
                                            <p:cond delay="0"/>
                                          </p:stCondLst>
                                        </p:cTn>
                                        <p:tgtEl>
                                          <p:spTgt spid="113"/>
                                        </p:tgtEl>
                                        <p:attrNameLst>
                                          <p:attrName>style.visibility</p:attrName>
                                        </p:attrNameLst>
                                      </p:cBhvr>
                                      <p:to>
                                        <p:strVal val="visible"/>
                                      </p:to>
                                    </p:set>
                                  </p:childTnLst>
                                </p:cTn>
                              </p:par>
                            </p:childTnLst>
                          </p:cTn>
                        </p:par>
                      </p:childTnLst>
                    </p:cTn>
                  </p:par>
                  <p:par>
                    <p:cTn id="247" fill="hold">
                      <p:stCondLst>
                        <p:cond delay="indefinite"/>
                      </p:stCondLst>
                      <p:childTnLst>
                        <p:par>
                          <p:cTn id="248" fill="hold">
                            <p:stCondLst>
                              <p:cond delay="0"/>
                            </p:stCondLst>
                            <p:childTnLst>
                              <p:par>
                                <p:cTn id="249" presetID="1" presetClass="entr" presetSubtype="0" fill="hold" grpId="0" nodeType="clickEffect">
                                  <p:stCondLst>
                                    <p:cond delay="0"/>
                                  </p:stCondLst>
                                  <p:childTnLst>
                                    <p:set>
                                      <p:cBhvr>
                                        <p:cTn id="250" dur="1" fill="hold">
                                          <p:stCondLst>
                                            <p:cond delay="0"/>
                                          </p:stCondLst>
                                        </p:cTn>
                                        <p:tgtEl>
                                          <p:spTgt spid="115"/>
                                        </p:tgtEl>
                                        <p:attrNameLst>
                                          <p:attrName>style.visibility</p:attrName>
                                        </p:attrNameLst>
                                      </p:cBhvr>
                                      <p:to>
                                        <p:strVal val="visible"/>
                                      </p:to>
                                    </p:set>
                                  </p:childTnLst>
                                </p:cTn>
                              </p:par>
                            </p:childTnLst>
                          </p:cTn>
                        </p:par>
                      </p:childTnLst>
                    </p:cTn>
                  </p:par>
                  <p:par>
                    <p:cTn id="251" fill="hold">
                      <p:stCondLst>
                        <p:cond delay="indefinite"/>
                      </p:stCondLst>
                      <p:childTnLst>
                        <p:par>
                          <p:cTn id="252" fill="hold">
                            <p:stCondLst>
                              <p:cond delay="0"/>
                            </p:stCondLst>
                            <p:childTnLst>
                              <p:par>
                                <p:cTn id="253" presetID="1" presetClass="entr" presetSubtype="0" fill="hold" grpId="0" nodeType="clickEffect">
                                  <p:stCondLst>
                                    <p:cond delay="0"/>
                                  </p:stCondLst>
                                  <p:childTnLst>
                                    <p:set>
                                      <p:cBhvr>
                                        <p:cTn id="254" dur="1" fill="hold">
                                          <p:stCondLst>
                                            <p:cond delay="0"/>
                                          </p:stCondLst>
                                        </p:cTn>
                                        <p:tgtEl>
                                          <p:spTgt spid="116"/>
                                        </p:tgtEl>
                                        <p:attrNameLst>
                                          <p:attrName>style.visibility</p:attrName>
                                        </p:attrNameLst>
                                      </p:cBhvr>
                                      <p:to>
                                        <p:strVal val="visible"/>
                                      </p:to>
                                    </p:set>
                                  </p:childTnLst>
                                </p:cTn>
                              </p:par>
                            </p:childTnLst>
                          </p:cTn>
                        </p:par>
                      </p:childTnLst>
                    </p:cTn>
                  </p:par>
                  <p:par>
                    <p:cTn id="255" fill="hold">
                      <p:stCondLst>
                        <p:cond delay="indefinite"/>
                      </p:stCondLst>
                      <p:childTnLst>
                        <p:par>
                          <p:cTn id="256" fill="hold">
                            <p:stCondLst>
                              <p:cond delay="0"/>
                            </p:stCondLst>
                            <p:childTnLst>
                              <p:par>
                                <p:cTn id="257" presetID="22" presetClass="entr" presetSubtype="8" fill="hold" grpId="0" nodeType="clickEffect">
                                  <p:stCondLst>
                                    <p:cond delay="0"/>
                                  </p:stCondLst>
                                  <p:childTnLst>
                                    <p:set>
                                      <p:cBhvr>
                                        <p:cTn id="258" dur="1" fill="hold">
                                          <p:stCondLst>
                                            <p:cond delay="0"/>
                                          </p:stCondLst>
                                        </p:cTn>
                                        <p:tgtEl>
                                          <p:spTgt spid="123"/>
                                        </p:tgtEl>
                                        <p:attrNameLst>
                                          <p:attrName>style.visibility</p:attrName>
                                        </p:attrNameLst>
                                      </p:cBhvr>
                                      <p:to>
                                        <p:strVal val="visible"/>
                                      </p:to>
                                    </p:set>
                                    <p:animEffect transition="in" filter="wipe(left)">
                                      <p:cBhvr>
                                        <p:cTn id="259" dur="500"/>
                                        <p:tgtEl>
                                          <p:spTgt spid="123"/>
                                        </p:tgtEl>
                                      </p:cBhvr>
                                    </p:animEffect>
                                  </p:childTnLst>
                                </p:cTn>
                              </p:par>
                            </p:childTnLst>
                          </p:cTn>
                        </p:par>
                      </p:childTnLst>
                    </p:cTn>
                  </p:par>
                  <p:par>
                    <p:cTn id="260" fill="hold">
                      <p:stCondLst>
                        <p:cond delay="indefinite"/>
                      </p:stCondLst>
                      <p:childTnLst>
                        <p:par>
                          <p:cTn id="261" fill="hold">
                            <p:stCondLst>
                              <p:cond delay="0"/>
                            </p:stCondLst>
                            <p:childTnLst>
                              <p:par>
                                <p:cTn id="262" presetID="1" presetClass="entr" presetSubtype="0" fill="hold" grpId="0" nodeType="clickEffect">
                                  <p:stCondLst>
                                    <p:cond delay="0"/>
                                  </p:stCondLst>
                                  <p:childTnLst>
                                    <p:set>
                                      <p:cBhvr>
                                        <p:cTn id="263" dur="1" fill="hold">
                                          <p:stCondLst>
                                            <p:cond delay="0"/>
                                          </p:stCondLst>
                                        </p:cTn>
                                        <p:tgtEl>
                                          <p:spTgt spid="129"/>
                                        </p:tgtEl>
                                        <p:attrNameLst>
                                          <p:attrName>style.visibility</p:attrName>
                                        </p:attrNameLst>
                                      </p:cBhvr>
                                      <p:to>
                                        <p:strVal val="visible"/>
                                      </p:to>
                                    </p:set>
                                  </p:childTnLst>
                                </p:cTn>
                              </p:par>
                            </p:childTnLst>
                          </p:cTn>
                        </p:par>
                      </p:childTnLst>
                    </p:cTn>
                  </p:par>
                  <p:par>
                    <p:cTn id="264" fill="hold">
                      <p:stCondLst>
                        <p:cond delay="indefinite"/>
                      </p:stCondLst>
                      <p:childTnLst>
                        <p:par>
                          <p:cTn id="265" fill="hold">
                            <p:stCondLst>
                              <p:cond delay="0"/>
                            </p:stCondLst>
                            <p:childTnLst>
                              <p:par>
                                <p:cTn id="266" presetID="1" presetClass="entr" presetSubtype="0" fill="hold" grpId="0" nodeType="clickEffect">
                                  <p:stCondLst>
                                    <p:cond delay="0"/>
                                  </p:stCondLst>
                                  <p:childTnLst>
                                    <p:set>
                                      <p:cBhvr>
                                        <p:cTn id="267" dur="1" fill="hold">
                                          <p:stCondLst>
                                            <p:cond delay="0"/>
                                          </p:stCondLst>
                                        </p:cTn>
                                        <p:tgtEl>
                                          <p:spTgt spid="130"/>
                                        </p:tgtEl>
                                        <p:attrNameLst>
                                          <p:attrName>style.visibility</p:attrName>
                                        </p:attrNameLst>
                                      </p:cBhvr>
                                      <p:to>
                                        <p:strVal val="visible"/>
                                      </p:to>
                                    </p:set>
                                  </p:childTnLst>
                                </p:cTn>
                              </p:par>
                            </p:childTnLst>
                          </p:cTn>
                        </p:par>
                      </p:childTnLst>
                    </p:cTn>
                  </p:par>
                  <p:par>
                    <p:cTn id="268" fill="hold">
                      <p:stCondLst>
                        <p:cond delay="indefinite"/>
                      </p:stCondLst>
                      <p:childTnLst>
                        <p:par>
                          <p:cTn id="269" fill="hold">
                            <p:stCondLst>
                              <p:cond delay="0"/>
                            </p:stCondLst>
                            <p:childTnLst>
                              <p:par>
                                <p:cTn id="270" presetID="1" presetClass="entr" presetSubtype="0" fill="hold" grpId="0" nodeType="clickEffect">
                                  <p:stCondLst>
                                    <p:cond delay="0"/>
                                  </p:stCondLst>
                                  <p:childTnLst>
                                    <p:set>
                                      <p:cBhvr>
                                        <p:cTn id="271" dur="1" fill="hold">
                                          <p:stCondLst>
                                            <p:cond delay="0"/>
                                          </p:stCondLst>
                                        </p:cTn>
                                        <p:tgtEl>
                                          <p:spTgt spid="131"/>
                                        </p:tgtEl>
                                        <p:attrNameLst>
                                          <p:attrName>style.visibility</p:attrName>
                                        </p:attrNameLst>
                                      </p:cBhvr>
                                      <p:to>
                                        <p:strVal val="visible"/>
                                      </p:to>
                                    </p:set>
                                  </p:childTnLst>
                                </p:cTn>
                              </p:par>
                            </p:childTnLst>
                          </p:cTn>
                        </p:par>
                      </p:childTnLst>
                    </p:cTn>
                  </p:par>
                  <p:par>
                    <p:cTn id="272" fill="hold">
                      <p:stCondLst>
                        <p:cond delay="indefinite"/>
                      </p:stCondLst>
                      <p:childTnLst>
                        <p:par>
                          <p:cTn id="273" fill="hold">
                            <p:stCondLst>
                              <p:cond delay="0"/>
                            </p:stCondLst>
                            <p:childTnLst>
                              <p:par>
                                <p:cTn id="274" presetID="1" presetClass="entr" presetSubtype="0" fill="hold" grpId="0" nodeType="clickEffect">
                                  <p:stCondLst>
                                    <p:cond delay="0"/>
                                  </p:stCondLst>
                                  <p:childTnLst>
                                    <p:set>
                                      <p:cBhvr>
                                        <p:cTn id="275" dur="1" fill="hold">
                                          <p:stCondLst>
                                            <p:cond delay="0"/>
                                          </p:stCondLst>
                                        </p:cTn>
                                        <p:tgtEl>
                                          <p:spTgt spid="133"/>
                                        </p:tgtEl>
                                        <p:attrNameLst>
                                          <p:attrName>style.visibility</p:attrName>
                                        </p:attrNameLst>
                                      </p:cBhvr>
                                      <p:to>
                                        <p:strVal val="visible"/>
                                      </p:to>
                                    </p:set>
                                  </p:childTnLst>
                                </p:cTn>
                              </p:par>
                            </p:childTnLst>
                          </p:cTn>
                        </p:par>
                      </p:childTnLst>
                    </p:cTn>
                  </p:par>
                  <p:par>
                    <p:cTn id="276" fill="hold">
                      <p:stCondLst>
                        <p:cond delay="indefinite"/>
                      </p:stCondLst>
                      <p:childTnLst>
                        <p:par>
                          <p:cTn id="277" fill="hold">
                            <p:stCondLst>
                              <p:cond delay="0"/>
                            </p:stCondLst>
                            <p:childTnLst>
                              <p:par>
                                <p:cTn id="278" presetID="1" presetClass="entr" presetSubtype="0" fill="hold" nodeType="clickEffect">
                                  <p:stCondLst>
                                    <p:cond delay="0"/>
                                  </p:stCondLst>
                                  <p:childTnLst>
                                    <p:set>
                                      <p:cBhvr>
                                        <p:cTn id="279" dur="1" fill="hold">
                                          <p:stCondLst>
                                            <p:cond delay="0"/>
                                          </p:stCondLst>
                                        </p:cTn>
                                        <p:tgtEl>
                                          <p:spTgt spid="134"/>
                                        </p:tgtEl>
                                        <p:attrNameLst>
                                          <p:attrName>style.visibility</p:attrName>
                                        </p:attrNameLst>
                                      </p:cBhvr>
                                      <p:to>
                                        <p:strVal val="visible"/>
                                      </p:to>
                                    </p:set>
                                  </p:childTnLst>
                                </p:cTn>
                              </p:par>
                            </p:childTnLst>
                          </p:cTn>
                        </p:par>
                      </p:childTnLst>
                    </p:cTn>
                  </p:par>
                  <p:par>
                    <p:cTn id="280" fill="hold">
                      <p:stCondLst>
                        <p:cond delay="indefinite"/>
                      </p:stCondLst>
                      <p:childTnLst>
                        <p:par>
                          <p:cTn id="281" fill="hold">
                            <p:stCondLst>
                              <p:cond delay="0"/>
                            </p:stCondLst>
                            <p:childTnLst>
                              <p:par>
                                <p:cTn id="282" presetID="1" presetClass="entr" presetSubtype="0" fill="hold" grpId="0" nodeType="clickEffect">
                                  <p:stCondLst>
                                    <p:cond delay="0"/>
                                  </p:stCondLst>
                                  <p:childTnLst>
                                    <p:set>
                                      <p:cBhvr>
                                        <p:cTn id="283" dur="1" fill="hold">
                                          <p:stCondLst>
                                            <p:cond delay="0"/>
                                          </p:stCondLst>
                                        </p:cTn>
                                        <p:tgtEl>
                                          <p:spTgt spid="132"/>
                                        </p:tgtEl>
                                        <p:attrNameLst>
                                          <p:attrName>style.visibility</p:attrName>
                                        </p:attrNameLst>
                                      </p:cBhvr>
                                      <p:to>
                                        <p:strVal val="visible"/>
                                      </p:to>
                                    </p:set>
                                  </p:childTnLst>
                                </p:cTn>
                              </p:par>
                            </p:childTnLst>
                          </p:cTn>
                        </p:par>
                      </p:childTnLst>
                    </p:cTn>
                  </p:par>
                  <p:par>
                    <p:cTn id="284" fill="hold">
                      <p:stCondLst>
                        <p:cond delay="indefinite"/>
                      </p:stCondLst>
                      <p:childTnLst>
                        <p:par>
                          <p:cTn id="285" fill="hold">
                            <p:stCondLst>
                              <p:cond delay="0"/>
                            </p:stCondLst>
                            <p:childTnLst>
                              <p:par>
                                <p:cTn id="286" presetID="1" presetClass="exit" presetSubtype="0" fill="hold" grpId="1" nodeType="clickEffect">
                                  <p:stCondLst>
                                    <p:cond delay="0"/>
                                  </p:stCondLst>
                                  <p:childTnLst>
                                    <p:set>
                                      <p:cBhvr>
                                        <p:cTn id="287" dur="1" fill="hold">
                                          <p:stCondLst>
                                            <p:cond delay="0"/>
                                          </p:stCondLst>
                                        </p:cTn>
                                        <p:tgtEl>
                                          <p:spTgt spid="123"/>
                                        </p:tgtEl>
                                        <p:attrNameLst>
                                          <p:attrName>style.visibility</p:attrName>
                                        </p:attrNameLst>
                                      </p:cBhvr>
                                      <p:to>
                                        <p:strVal val="hidden"/>
                                      </p:to>
                                    </p:set>
                                  </p:childTnLst>
                                </p:cTn>
                              </p:par>
                              <p:par>
                                <p:cTn id="288" presetID="1" presetClass="exit" presetSubtype="0" fill="hold" grpId="1" nodeType="withEffect">
                                  <p:stCondLst>
                                    <p:cond delay="0"/>
                                  </p:stCondLst>
                                  <p:childTnLst>
                                    <p:set>
                                      <p:cBhvr>
                                        <p:cTn id="289" dur="1" fill="hold">
                                          <p:stCondLst>
                                            <p:cond delay="0"/>
                                          </p:stCondLst>
                                        </p:cTn>
                                        <p:tgtEl>
                                          <p:spTgt spid="116"/>
                                        </p:tgtEl>
                                        <p:attrNameLst>
                                          <p:attrName>style.visibility</p:attrName>
                                        </p:attrNameLst>
                                      </p:cBhvr>
                                      <p:to>
                                        <p:strVal val="hidden"/>
                                      </p:to>
                                    </p:set>
                                  </p:childTnLst>
                                </p:cTn>
                              </p:par>
                            </p:childTnLst>
                          </p:cTn>
                        </p:par>
                      </p:childTnLst>
                    </p:cTn>
                  </p:par>
                  <p:par>
                    <p:cTn id="290" fill="hold">
                      <p:stCondLst>
                        <p:cond delay="indefinite"/>
                      </p:stCondLst>
                      <p:childTnLst>
                        <p:par>
                          <p:cTn id="291" fill="hold">
                            <p:stCondLst>
                              <p:cond delay="0"/>
                            </p:stCondLst>
                            <p:childTnLst>
                              <p:par>
                                <p:cTn id="292" presetID="22" presetClass="entr" presetSubtype="2" fill="hold" nodeType="clickEffect">
                                  <p:stCondLst>
                                    <p:cond delay="0"/>
                                  </p:stCondLst>
                                  <p:childTnLst>
                                    <p:set>
                                      <p:cBhvr>
                                        <p:cTn id="293" dur="1" fill="hold">
                                          <p:stCondLst>
                                            <p:cond delay="0"/>
                                          </p:stCondLst>
                                        </p:cTn>
                                        <p:tgtEl>
                                          <p:spTgt spid="136"/>
                                        </p:tgtEl>
                                        <p:attrNameLst>
                                          <p:attrName>style.visibility</p:attrName>
                                        </p:attrNameLst>
                                      </p:cBhvr>
                                      <p:to>
                                        <p:strVal val="visible"/>
                                      </p:to>
                                    </p:set>
                                    <p:animEffect transition="in" filter="wipe(right)">
                                      <p:cBhvr>
                                        <p:cTn id="294" dur="500"/>
                                        <p:tgtEl>
                                          <p:spTgt spid="136"/>
                                        </p:tgtEl>
                                      </p:cBhvr>
                                    </p:animEffect>
                                  </p:childTnLst>
                                </p:cTn>
                              </p:par>
                            </p:childTnLst>
                          </p:cTn>
                        </p:par>
                      </p:childTnLst>
                    </p:cTn>
                  </p:par>
                  <p:par>
                    <p:cTn id="295" fill="hold">
                      <p:stCondLst>
                        <p:cond delay="indefinite"/>
                      </p:stCondLst>
                      <p:childTnLst>
                        <p:par>
                          <p:cTn id="296" fill="hold">
                            <p:stCondLst>
                              <p:cond delay="0"/>
                            </p:stCondLst>
                            <p:childTnLst>
                              <p:par>
                                <p:cTn id="297" presetID="1" presetClass="entr" presetSubtype="0" fill="hold" grpId="0" nodeType="clickEffect">
                                  <p:stCondLst>
                                    <p:cond delay="0"/>
                                  </p:stCondLst>
                                  <p:childTnLst>
                                    <p:set>
                                      <p:cBhvr>
                                        <p:cTn id="298" dur="1" fill="hold">
                                          <p:stCondLst>
                                            <p:cond delay="0"/>
                                          </p:stCondLst>
                                        </p:cTn>
                                        <p:tgtEl>
                                          <p:spTgt spid="138"/>
                                        </p:tgtEl>
                                        <p:attrNameLst>
                                          <p:attrName>style.visibility</p:attrName>
                                        </p:attrNameLst>
                                      </p:cBhvr>
                                      <p:to>
                                        <p:strVal val="visible"/>
                                      </p:to>
                                    </p:set>
                                  </p:childTnLst>
                                </p:cTn>
                              </p:par>
                            </p:childTnLst>
                          </p:cTn>
                        </p:par>
                      </p:childTnLst>
                    </p:cTn>
                  </p:par>
                  <p:par>
                    <p:cTn id="299" fill="hold">
                      <p:stCondLst>
                        <p:cond delay="indefinite"/>
                      </p:stCondLst>
                      <p:childTnLst>
                        <p:par>
                          <p:cTn id="300" fill="hold">
                            <p:stCondLst>
                              <p:cond delay="0"/>
                            </p:stCondLst>
                            <p:childTnLst>
                              <p:par>
                                <p:cTn id="301" presetID="22" presetClass="entr" presetSubtype="2" fill="hold" nodeType="clickEffect">
                                  <p:stCondLst>
                                    <p:cond delay="0"/>
                                  </p:stCondLst>
                                  <p:childTnLst>
                                    <p:set>
                                      <p:cBhvr>
                                        <p:cTn id="302" dur="1" fill="hold">
                                          <p:stCondLst>
                                            <p:cond delay="0"/>
                                          </p:stCondLst>
                                        </p:cTn>
                                        <p:tgtEl>
                                          <p:spTgt spid="135"/>
                                        </p:tgtEl>
                                        <p:attrNameLst>
                                          <p:attrName>style.visibility</p:attrName>
                                        </p:attrNameLst>
                                      </p:cBhvr>
                                      <p:to>
                                        <p:strVal val="visible"/>
                                      </p:to>
                                    </p:set>
                                    <p:animEffect transition="in" filter="wipe(right)">
                                      <p:cBhvr>
                                        <p:cTn id="303" dur="500"/>
                                        <p:tgtEl>
                                          <p:spTgt spid="135"/>
                                        </p:tgtEl>
                                      </p:cBhvr>
                                    </p:animEffect>
                                  </p:childTnLst>
                                </p:cTn>
                              </p:par>
                            </p:childTnLst>
                          </p:cTn>
                        </p:par>
                      </p:childTnLst>
                    </p:cTn>
                  </p:par>
                  <p:par>
                    <p:cTn id="304" fill="hold">
                      <p:stCondLst>
                        <p:cond delay="indefinite"/>
                      </p:stCondLst>
                      <p:childTnLst>
                        <p:par>
                          <p:cTn id="305" fill="hold">
                            <p:stCondLst>
                              <p:cond delay="0"/>
                            </p:stCondLst>
                            <p:childTnLst>
                              <p:par>
                                <p:cTn id="306" presetID="1" presetClass="entr" presetSubtype="0" fill="hold" grpId="0" nodeType="clickEffect">
                                  <p:stCondLst>
                                    <p:cond delay="0"/>
                                  </p:stCondLst>
                                  <p:childTnLst>
                                    <p:set>
                                      <p:cBhvr>
                                        <p:cTn id="307" dur="1" fill="hold">
                                          <p:stCondLst>
                                            <p:cond delay="0"/>
                                          </p:stCondLst>
                                        </p:cTn>
                                        <p:tgtEl>
                                          <p:spTgt spid="137"/>
                                        </p:tgtEl>
                                        <p:attrNameLst>
                                          <p:attrName>style.visibility</p:attrName>
                                        </p:attrNameLst>
                                      </p:cBhvr>
                                      <p:to>
                                        <p:strVal val="visible"/>
                                      </p:to>
                                    </p:set>
                                  </p:childTnLst>
                                </p:cTn>
                              </p:par>
                            </p:childTnLst>
                          </p:cTn>
                        </p:par>
                      </p:childTnLst>
                    </p:cTn>
                  </p:par>
                  <p:par>
                    <p:cTn id="308" fill="hold">
                      <p:stCondLst>
                        <p:cond delay="indefinite"/>
                      </p:stCondLst>
                      <p:childTnLst>
                        <p:par>
                          <p:cTn id="309" fill="hold">
                            <p:stCondLst>
                              <p:cond delay="0"/>
                            </p:stCondLst>
                            <p:childTnLst>
                              <p:par>
                                <p:cTn id="310" presetID="1" presetClass="entr" presetSubtype="0" fill="hold" grpId="0" nodeType="clickEffect">
                                  <p:stCondLst>
                                    <p:cond delay="0"/>
                                  </p:stCondLst>
                                  <p:childTnLst>
                                    <p:set>
                                      <p:cBhvr>
                                        <p:cTn id="311" dur="1" fill="hold">
                                          <p:stCondLst>
                                            <p:cond delay="0"/>
                                          </p:stCondLst>
                                        </p:cTn>
                                        <p:tgtEl>
                                          <p:spTgt spid="141"/>
                                        </p:tgtEl>
                                        <p:attrNameLst>
                                          <p:attrName>style.visibility</p:attrName>
                                        </p:attrNameLst>
                                      </p:cBhvr>
                                      <p:to>
                                        <p:strVal val="visible"/>
                                      </p:to>
                                    </p:set>
                                  </p:childTnLst>
                                </p:cTn>
                              </p:par>
                            </p:childTnLst>
                          </p:cTn>
                        </p:par>
                      </p:childTnLst>
                    </p:cTn>
                  </p:par>
                  <p:par>
                    <p:cTn id="312" fill="hold">
                      <p:stCondLst>
                        <p:cond delay="indefinite"/>
                      </p:stCondLst>
                      <p:childTnLst>
                        <p:par>
                          <p:cTn id="313" fill="hold">
                            <p:stCondLst>
                              <p:cond delay="0"/>
                            </p:stCondLst>
                            <p:childTnLst>
                              <p:par>
                                <p:cTn id="314" presetID="1" presetClass="entr" presetSubtype="0" fill="hold" grpId="0" nodeType="clickEffect">
                                  <p:stCondLst>
                                    <p:cond delay="0"/>
                                  </p:stCondLst>
                                  <p:childTnLst>
                                    <p:set>
                                      <p:cBhvr>
                                        <p:cTn id="315" dur="1" fill="hold">
                                          <p:stCondLst>
                                            <p:cond delay="0"/>
                                          </p:stCondLst>
                                        </p:cTn>
                                        <p:tgtEl>
                                          <p:spTgt spid="142"/>
                                        </p:tgtEl>
                                        <p:attrNameLst>
                                          <p:attrName>style.visibility</p:attrName>
                                        </p:attrNameLst>
                                      </p:cBhvr>
                                      <p:to>
                                        <p:strVal val="visible"/>
                                      </p:to>
                                    </p:set>
                                  </p:childTnLst>
                                </p:cTn>
                              </p:par>
                            </p:childTnLst>
                          </p:cTn>
                        </p:par>
                      </p:childTnLst>
                    </p:cTn>
                  </p:par>
                  <p:par>
                    <p:cTn id="316" fill="hold">
                      <p:stCondLst>
                        <p:cond delay="indefinite"/>
                      </p:stCondLst>
                      <p:childTnLst>
                        <p:par>
                          <p:cTn id="317" fill="hold">
                            <p:stCondLst>
                              <p:cond delay="0"/>
                            </p:stCondLst>
                            <p:childTnLst>
                              <p:par>
                                <p:cTn id="318" presetID="1" presetClass="entr" presetSubtype="0" fill="hold" grpId="0" nodeType="clickEffect">
                                  <p:stCondLst>
                                    <p:cond delay="0"/>
                                  </p:stCondLst>
                                  <p:childTnLst>
                                    <p:set>
                                      <p:cBhvr>
                                        <p:cTn id="319" dur="1" fill="hold">
                                          <p:stCondLst>
                                            <p:cond delay="0"/>
                                          </p:stCondLst>
                                        </p:cTn>
                                        <p:tgtEl>
                                          <p:spTgt spid="143"/>
                                        </p:tgtEl>
                                        <p:attrNameLst>
                                          <p:attrName>style.visibility</p:attrName>
                                        </p:attrNameLst>
                                      </p:cBhvr>
                                      <p:to>
                                        <p:strVal val="visible"/>
                                      </p:to>
                                    </p:set>
                                  </p:childTnLst>
                                </p:cTn>
                              </p:par>
                            </p:childTnLst>
                          </p:cTn>
                        </p:par>
                      </p:childTnLst>
                    </p:cTn>
                  </p:par>
                  <p:par>
                    <p:cTn id="320" fill="hold">
                      <p:stCondLst>
                        <p:cond delay="indefinite"/>
                      </p:stCondLst>
                      <p:childTnLst>
                        <p:par>
                          <p:cTn id="321" fill="hold">
                            <p:stCondLst>
                              <p:cond delay="0"/>
                            </p:stCondLst>
                            <p:childTnLst>
                              <p:par>
                                <p:cTn id="322" presetID="1" presetClass="entr" presetSubtype="0" fill="hold" grpId="0" nodeType="clickEffect">
                                  <p:stCondLst>
                                    <p:cond delay="0"/>
                                  </p:stCondLst>
                                  <p:childTnLst>
                                    <p:set>
                                      <p:cBhvr>
                                        <p:cTn id="323" dur="1" fill="hold">
                                          <p:stCondLst>
                                            <p:cond delay="0"/>
                                          </p:stCondLst>
                                        </p:cTn>
                                        <p:tgtEl>
                                          <p:spTgt spid="155"/>
                                        </p:tgtEl>
                                        <p:attrNameLst>
                                          <p:attrName>style.visibility</p:attrName>
                                        </p:attrNameLst>
                                      </p:cBhvr>
                                      <p:to>
                                        <p:strVal val="visible"/>
                                      </p:to>
                                    </p:set>
                                  </p:childTnLst>
                                </p:cTn>
                              </p:par>
                            </p:childTnLst>
                          </p:cTn>
                        </p:par>
                      </p:childTnLst>
                    </p:cTn>
                  </p:par>
                  <p:par>
                    <p:cTn id="324" fill="hold">
                      <p:stCondLst>
                        <p:cond delay="indefinite"/>
                      </p:stCondLst>
                      <p:childTnLst>
                        <p:par>
                          <p:cTn id="325" fill="hold">
                            <p:stCondLst>
                              <p:cond delay="0"/>
                            </p:stCondLst>
                            <p:childTnLst>
                              <p:par>
                                <p:cTn id="326" presetID="1" presetClass="entr" presetSubtype="0" fill="hold" nodeType="clickEffect">
                                  <p:stCondLst>
                                    <p:cond delay="0"/>
                                  </p:stCondLst>
                                  <p:childTnLst>
                                    <p:set>
                                      <p:cBhvr>
                                        <p:cTn id="327" dur="1" fill="hold">
                                          <p:stCondLst>
                                            <p:cond delay="0"/>
                                          </p:stCondLst>
                                        </p:cTn>
                                        <p:tgtEl>
                                          <p:spTgt spid="156"/>
                                        </p:tgtEl>
                                        <p:attrNameLst>
                                          <p:attrName>style.visibility</p:attrName>
                                        </p:attrNameLst>
                                      </p:cBhvr>
                                      <p:to>
                                        <p:strVal val="visible"/>
                                      </p:to>
                                    </p:set>
                                  </p:childTnLst>
                                </p:cTn>
                              </p:par>
                            </p:childTnLst>
                          </p:cTn>
                        </p:par>
                      </p:childTnLst>
                    </p:cTn>
                  </p:par>
                  <p:par>
                    <p:cTn id="328" fill="hold">
                      <p:stCondLst>
                        <p:cond delay="indefinite"/>
                      </p:stCondLst>
                      <p:childTnLst>
                        <p:par>
                          <p:cTn id="329" fill="hold">
                            <p:stCondLst>
                              <p:cond delay="0"/>
                            </p:stCondLst>
                            <p:childTnLst>
                              <p:par>
                                <p:cTn id="330" presetID="1" presetClass="entr" presetSubtype="0" fill="hold" grpId="0" nodeType="clickEffect">
                                  <p:stCondLst>
                                    <p:cond delay="0"/>
                                  </p:stCondLst>
                                  <p:childTnLst>
                                    <p:set>
                                      <p:cBhvr>
                                        <p:cTn id="331" dur="1" fill="hold">
                                          <p:stCondLst>
                                            <p:cond delay="0"/>
                                          </p:stCondLst>
                                        </p:cTn>
                                        <p:tgtEl>
                                          <p:spTgt spid="154"/>
                                        </p:tgtEl>
                                        <p:attrNameLst>
                                          <p:attrName>style.visibility</p:attrName>
                                        </p:attrNameLst>
                                      </p:cBhvr>
                                      <p:to>
                                        <p:strVal val="visible"/>
                                      </p:to>
                                    </p:set>
                                  </p:childTnLst>
                                </p:cTn>
                              </p:par>
                            </p:childTnLst>
                          </p:cTn>
                        </p:par>
                      </p:childTnLst>
                    </p:cTn>
                  </p:par>
                  <p:par>
                    <p:cTn id="332" fill="hold">
                      <p:stCondLst>
                        <p:cond delay="indefinite"/>
                      </p:stCondLst>
                      <p:childTnLst>
                        <p:par>
                          <p:cTn id="333" fill="hold">
                            <p:stCondLst>
                              <p:cond delay="0"/>
                            </p:stCondLst>
                            <p:childTnLst>
                              <p:par>
                                <p:cTn id="334" presetID="10" presetClass="entr" presetSubtype="0" fill="hold" nodeType="clickEffect">
                                  <p:stCondLst>
                                    <p:cond delay="0"/>
                                  </p:stCondLst>
                                  <p:childTnLst>
                                    <p:set>
                                      <p:cBhvr>
                                        <p:cTn id="335" dur="1" fill="hold">
                                          <p:stCondLst>
                                            <p:cond delay="0"/>
                                          </p:stCondLst>
                                        </p:cTn>
                                        <p:tgtEl>
                                          <p:spTgt spid="160"/>
                                        </p:tgtEl>
                                        <p:attrNameLst>
                                          <p:attrName>style.visibility</p:attrName>
                                        </p:attrNameLst>
                                      </p:cBhvr>
                                      <p:to>
                                        <p:strVal val="visible"/>
                                      </p:to>
                                    </p:set>
                                    <p:animEffect transition="in" filter="fade">
                                      <p:cBhvr>
                                        <p:cTn id="336" dur="500"/>
                                        <p:tgtEl>
                                          <p:spTgt spid="160"/>
                                        </p:tgtEl>
                                      </p:cBhvr>
                                    </p:animEffect>
                                  </p:childTnLst>
                                </p:cTn>
                              </p:par>
                              <p:par>
                                <p:cTn id="337" presetID="10" presetClass="entr" presetSubtype="0" fill="hold" grpId="0" nodeType="withEffect">
                                  <p:stCondLst>
                                    <p:cond delay="0"/>
                                  </p:stCondLst>
                                  <p:childTnLst>
                                    <p:set>
                                      <p:cBhvr>
                                        <p:cTn id="338" dur="1" fill="hold">
                                          <p:stCondLst>
                                            <p:cond delay="0"/>
                                          </p:stCondLst>
                                        </p:cTn>
                                        <p:tgtEl>
                                          <p:spTgt spid="164"/>
                                        </p:tgtEl>
                                        <p:attrNameLst>
                                          <p:attrName>style.visibility</p:attrName>
                                        </p:attrNameLst>
                                      </p:cBhvr>
                                      <p:to>
                                        <p:strVal val="visible"/>
                                      </p:to>
                                    </p:set>
                                    <p:animEffect transition="in" filter="fade">
                                      <p:cBhvr>
                                        <p:cTn id="339" dur="500"/>
                                        <p:tgtEl>
                                          <p:spTgt spid="164"/>
                                        </p:tgtEl>
                                      </p:cBhvr>
                                    </p:animEffect>
                                  </p:childTnLst>
                                </p:cTn>
                              </p:par>
                              <p:par>
                                <p:cTn id="340" presetID="10" presetClass="entr" presetSubtype="0" fill="hold" nodeType="withEffect">
                                  <p:stCondLst>
                                    <p:cond delay="0"/>
                                  </p:stCondLst>
                                  <p:childTnLst>
                                    <p:set>
                                      <p:cBhvr>
                                        <p:cTn id="341" dur="1" fill="hold">
                                          <p:stCondLst>
                                            <p:cond delay="0"/>
                                          </p:stCondLst>
                                        </p:cTn>
                                        <p:tgtEl>
                                          <p:spTgt spid="165"/>
                                        </p:tgtEl>
                                        <p:attrNameLst>
                                          <p:attrName>style.visibility</p:attrName>
                                        </p:attrNameLst>
                                      </p:cBhvr>
                                      <p:to>
                                        <p:strVal val="visible"/>
                                      </p:to>
                                    </p:set>
                                    <p:animEffect transition="in" filter="fade">
                                      <p:cBhvr>
                                        <p:cTn id="342" dur="500"/>
                                        <p:tgtEl>
                                          <p:spTgt spid="1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6" grpId="1" animBg="1"/>
      <p:bldP spid="17" grpId="0" animBg="1"/>
      <p:bldP spid="17" grpId="1" animBg="1"/>
      <p:bldP spid="18" grpId="0" animBg="1"/>
      <p:bldP spid="18" grpId="1" animBg="1"/>
      <p:bldP spid="19" grpId="0" animBg="1"/>
      <p:bldP spid="19" grpId="1" animBg="1"/>
      <p:bldP spid="20" grpId="0" animBg="1"/>
      <p:bldP spid="20" grpId="1" animBg="1"/>
      <p:bldP spid="21" grpId="0" animBg="1"/>
      <p:bldP spid="21" grpId="1" animBg="1"/>
      <p:bldP spid="22" grpId="0"/>
      <p:bldP spid="23" grpId="0"/>
      <p:bldP spid="28" grpId="0"/>
      <p:bldP spid="33" grpId="0"/>
      <p:bldP spid="34" grpId="0"/>
      <p:bldP spid="35" grpId="0"/>
      <p:bldP spid="48" grpId="0" animBg="1"/>
      <p:bldP spid="48" grpId="1" animBg="1"/>
      <p:bldP spid="49" grpId="0" animBg="1"/>
      <p:bldP spid="49" grpId="1" animBg="1"/>
      <p:bldP spid="50" grpId="0"/>
      <p:bldP spid="51" grpId="0"/>
      <p:bldP spid="52" grpId="0"/>
      <p:bldP spid="53" grpId="0"/>
      <p:bldP spid="60" grpId="0" animBg="1"/>
      <p:bldP spid="60" grpId="1" animBg="1"/>
      <p:bldP spid="61" grpId="0" animBg="1"/>
      <p:bldP spid="61" grpId="1" animBg="1"/>
      <p:bldP spid="62" grpId="0"/>
      <p:bldP spid="63" grpId="0"/>
      <p:bldP spid="64" grpId="0"/>
      <p:bldP spid="84" grpId="0" animBg="1"/>
      <p:bldP spid="84" grpId="1" animBg="1"/>
      <p:bldP spid="95" grpId="0"/>
      <p:bldP spid="95" grpId="1"/>
      <p:bldP spid="107" grpId="0" animBg="1"/>
      <p:bldP spid="107" grpId="1" animBg="1"/>
      <p:bldP spid="108" grpId="0"/>
      <p:bldP spid="109" grpId="0"/>
      <p:bldP spid="110" grpId="0"/>
      <p:bldP spid="111" grpId="0"/>
      <p:bldP spid="112" grpId="0"/>
      <p:bldP spid="113" grpId="0"/>
      <p:bldP spid="114" grpId="0"/>
      <p:bldP spid="115" grpId="0"/>
      <p:bldP spid="116" grpId="0"/>
      <p:bldP spid="116" grpId="1"/>
      <p:bldP spid="123" grpId="0" animBg="1"/>
      <p:bldP spid="123" grpId="1" animBg="1"/>
      <p:bldP spid="129" grpId="0"/>
      <p:bldP spid="130" grpId="0"/>
      <p:bldP spid="131" grpId="0"/>
      <p:bldP spid="132" grpId="0"/>
      <p:bldP spid="133" grpId="0"/>
      <p:bldP spid="137" grpId="0"/>
      <p:bldP spid="138" grpId="0"/>
      <p:bldP spid="141" grpId="0"/>
      <p:bldP spid="142" grpId="0"/>
      <p:bldP spid="143" grpId="0"/>
      <p:bldP spid="145" grpId="0"/>
      <p:bldP spid="146" grpId="0"/>
      <p:bldP spid="149" grpId="0"/>
      <p:bldP spid="150" grpId="0"/>
      <p:bldP spid="154" grpId="0"/>
      <p:bldP spid="155" grpId="0"/>
      <p:bldP spid="164" grpId="0"/>
      <p:bldP spid="169" grpId="0"/>
      <p:bldP spid="170"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a:xfrm>
            <a:off x="3048000" y="1543050"/>
            <a:ext cx="3048000" cy="205740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 name="TextBox 1"/>
          <p:cNvSpPr txBox="1"/>
          <p:nvPr/>
        </p:nvSpPr>
        <p:spPr>
          <a:xfrm>
            <a:off x="3996562" y="2387084"/>
            <a:ext cx="1371600" cy="369332"/>
          </a:xfrm>
          <a:prstGeom prst="rect">
            <a:avLst/>
          </a:prstGeom>
          <a:noFill/>
        </p:spPr>
        <p:txBody>
          <a:bodyPr wrap="square" rtlCol="0">
            <a:spAutoFit/>
          </a:bodyPr>
          <a:lstStyle/>
          <a:p>
            <a:r>
              <a:rPr lang="en-US" dirty="0" smtClean="0">
                <a:solidFill>
                  <a:prstClr val="black"/>
                </a:solidFill>
              </a:rPr>
              <a:t>Lecture 05</a:t>
            </a:r>
            <a:endParaRPr lang="en-US" dirty="0">
              <a:solidFill>
                <a:prstClr val="black"/>
              </a:solidFill>
            </a:endParaRPr>
          </a:p>
        </p:txBody>
      </p:sp>
    </p:spTree>
    <p:extLst>
      <p:ext uri="{BB962C8B-B14F-4D97-AF65-F5344CB8AC3E}">
        <p14:creationId xmlns:p14="http://schemas.microsoft.com/office/powerpoint/2010/main" val="193008733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86200" y="2387084"/>
            <a:ext cx="1371600" cy="369332"/>
          </a:xfrm>
          <a:prstGeom prst="rect">
            <a:avLst/>
          </a:prstGeom>
          <a:noFill/>
        </p:spPr>
        <p:txBody>
          <a:bodyPr wrap="square" rtlCol="0">
            <a:spAutoFit/>
          </a:bodyPr>
          <a:lstStyle/>
          <a:p>
            <a:r>
              <a:rPr lang="en-US" dirty="0" smtClean="0">
                <a:solidFill>
                  <a:prstClr val="black"/>
                </a:solidFill>
              </a:rPr>
              <a:t>Module 25</a:t>
            </a:r>
            <a:endParaRPr lang="en-US" dirty="0">
              <a:solidFill>
                <a:prstClr val="black"/>
              </a:solidFill>
            </a:endParaRPr>
          </a:p>
        </p:txBody>
      </p:sp>
    </p:spTree>
    <p:extLst>
      <p:ext uri="{BB962C8B-B14F-4D97-AF65-F5344CB8AC3E}">
        <p14:creationId xmlns:p14="http://schemas.microsoft.com/office/powerpoint/2010/main" val="2338318439"/>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762037" y="666774"/>
            <a:ext cx="5838825" cy="1701152"/>
            <a:chOff x="704626" y="1652073"/>
            <a:chExt cx="6162765" cy="1384495"/>
          </a:xfrm>
        </p:grpSpPr>
        <p:pic>
          <p:nvPicPr>
            <p:cNvPr id="9219"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10897" t="32301" r="11948" b="36845"/>
            <a:stretch/>
          </p:blipFill>
          <p:spPr bwMode="auto">
            <a:xfrm>
              <a:off x="1478741" y="1652073"/>
              <a:ext cx="5388650" cy="99225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3" descr="D:\Roshan\maths images\imp- pictures maths\clipart\Picture2.jpg"/>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0" b="100000" l="0" r="100000">
                          <a14:foregroundMark x1="57738" y1="77381" x2="39286" y2="85714"/>
                          <a14:foregroundMark x1="61905" y1="60714" x2="64286" y2="95238"/>
                          <a14:foregroundMark x1="40476" y1="81548" x2="51190" y2="75000"/>
                          <a14:foregroundMark x1="67857" y1="84524" x2="76786" y2="87500"/>
                          <a14:foregroundMark x1="77381" y1="88095" x2="79762" y2="92857"/>
                        </a14:backgroundRemoval>
                      </a14:imgEffect>
                    </a14:imgLayer>
                  </a14:imgProps>
                </a:ext>
                <a:ext uri="{28A0092B-C50C-407E-A947-70E740481C1C}">
                  <a14:useLocalDpi xmlns:a14="http://schemas.microsoft.com/office/drawing/2010/main" val="0"/>
                </a:ext>
              </a:extLst>
            </a:blip>
            <a:srcRect/>
            <a:stretch>
              <a:fillRect/>
            </a:stretch>
          </p:blipFill>
          <p:spPr bwMode="auto">
            <a:xfrm flipH="1">
              <a:off x="704626" y="1714089"/>
              <a:ext cx="1322480" cy="1322479"/>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446576707"/>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ular Callout 2"/>
          <p:cNvSpPr/>
          <p:nvPr/>
        </p:nvSpPr>
        <p:spPr>
          <a:xfrm>
            <a:off x="538375" y="666749"/>
            <a:ext cx="7996073" cy="3590925"/>
          </a:xfrm>
          <a:custGeom>
            <a:avLst/>
            <a:gdLst>
              <a:gd name="connsiteX0" fmla="*/ 0 w 7767475"/>
              <a:gd name="connsiteY0" fmla="*/ 493495 h 2960912"/>
              <a:gd name="connsiteX1" fmla="*/ 493495 w 7767475"/>
              <a:gd name="connsiteY1" fmla="*/ 0 h 2960912"/>
              <a:gd name="connsiteX2" fmla="*/ 4531027 w 7767475"/>
              <a:gd name="connsiteY2" fmla="*/ 0 h 2960912"/>
              <a:gd name="connsiteX3" fmla="*/ 4531027 w 7767475"/>
              <a:gd name="connsiteY3" fmla="*/ 0 h 2960912"/>
              <a:gd name="connsiteX4" fmla="*/ 6472896 w 7767475"/>
              <a:gd name="connsiteY4" fmla="*/ 0 h 2960912"/>
              <a:gd name="connsiteX5" fmla="*/ 7273980 w 7767475"/>
              <a:gd name="connsiteY5" fmla="*/ 0 h 2960912"/>
              <a:gd name="connsiteX6" fmla="*/ 7767475 w 7767475"/>
              <a:gd name="connsiteY6" fmla="*/ 493495 h 2960912"/>
              <a:gd name="connsiteX7" fmla="*/ 7767475 w 7767475"/>
              <a:gd name="connsiteY7" fmla="*/ 1727199 h 2960912"/>
              <a:gd name="connsiteX8" fmla="*/ 7767475 w 7767475"/>
              <a:gd name="connsiteY8" fmla="*/ 1727199 h 2960912"/>
              <a:gd name="connsiteX9" fmla="*/ 7767475 w 7767475"/>
              <a:gd name="connsiteY9" fmla="*/ 2467427 h 2960912"/>
              <a:gd name="connsiteX10" fmla="*/ 7767475 w 7767475"/>
              <a:gd name="connsiteY10" fmla="*/ 2467417 h 2960912"/>
              <a:gd name="connsiteX11" fmla="*/ 7273980 w 7767475"/>
              <a:gd name="connsiteY11" fmla="*/ 2960912 h 2960912"/>
              <a:gd name="connsiteX12" fmla="*/ 6472896 w 7767475"/>
              <a:gd name="connsiteY12" fmla="*/ 2960912 h 2960912"/>
              <a:gd name="connsiteX13" fmla="*/ 4076138 w 7767475"/>
              <a:gd name="connsiteY13" fmla="*/ 3648258 h 2960912"/>
              <a:gd name="connsiteX14" fmla="*/ 4531027 w 7767475"/>
              <a:gd name="connsiteY14" fmla="*/ 2960912 h 2960912"/>
              <a:gd name="connsiteX15" fmla="*/ 493495 w 7767475"/>
              <a:gd name="connsiteY15" fmla="*/ 2960912 h 2960912"/>
              <a:gd name="connsiteX16" fmla="*/ 0 w 7767475"/>
              <a:gd name="connsiteY16" fmla="*/ 2467417 h 2960912"/>
              <a:gd name="connsiteX17" fmla="*/ 0 w 7767475"/>
              <a:gd name="connsiteY17" fmla="*/ 2467427 h 2960912"/>
              <a:gd name="connsiteX18" fmla="*/ 0 w 7767475"/>
              <a:gd name="connsiteY18" fmla="*/ 1727199 h 2960912"/>
              <a:gd name="connsiteX19" fmla="*/ 0 w 7767475"/>
              <a:gd name="connsiteY19" fmla="*/ 1727199 h 2960912"/>
              <a:gd name="connsiteX20" fmla="*/ 0 w 7767475"/>
              <a:gd name="connsiteY20" fmla="*/ 493495 h 2960912"/>
              <a:gd name="connsiteX0" fmla="*/ 0 w 7767475"/>
              <a:gd name="connsiteY0" fmla="*/ 493495 h 3604715"/>
              <a:gd name="connsiteX1" fmla="*/ 493495 w 7767475"/>
              <a:gd name="connsiteY1" fmla="*/ 0 h 3604715"/>
              <a:gd name="connsiteX2" fmla="*/ 4531027 w 7767475"/>
              <a:gd name="connsiteY2" fmla="*/ 0 h 3604715"/>
              <a:gd name="connsiteX3" fmla="*/ 4531027 w 7767475"/>
              <a:gd name="connsiteY3" fmla="*/ 0 h 3604715"/>
              <a:gd name="connsiteX4" fmla="*/ 6472896 w 7767475"/>
              <a:gd name="connsiteY4" fmla="*/ 0 h 3604715"/>
              <a:gd name="connsiteX5" fmla="*/ 7273980 w 7767475"/>
              <a:gd name="connsiteY5" fmla="*/ 0 h 3604715"/>
              <a:gd name="connsiteX6" fmla="*/ 7767475 w 7767475"/>
              <a:gd name="connsiteY6" fmla="*/ 493495 h 3604715"/>
              <a:gd name="connsiteX7" fmla="*/ 7767475 w 7767475"/>
              <a:gd name="connsiteY7" fmla="*/ 1727199 h 3604715"/>
              <a:gd name="connsiteX8" fmla="*/ 7767475 w 7767475"/>
              <a:gd name="connsiteY8" fmla="*/ 1727199 h 3604715"/>
              <a:gd name="connsiteX9" fmla="*/ 7767475 w 7767475"/>
              <a:gd name="connsiteY9" fmla="*/ 2467427 h 3604715"/>
              <a:gd name="connsiteX10" fmla="*/ 7767475 w 7767475"/>
              <a:gd name="connsiteY10" fmla="*/ 2467417 h 3604715"/>
              <a:gd name="connsiteX11" fmla="*/ 7273980 w 7767475"/>
              <a:gd name="connsiteY11" fmla="*/ 2960912 h 3604715"/>
              <a:gd name="connsiteX12" fmla="*/ 6472896 w 7767475"/>
              <a:gd name="connsiteY12" fmla="*/ 2960912 h 3604715"/>
              <a:gd name="connsiteX13" fmla="*/ 2334424 w 7767475"/>
              <a:gd name="connsiteY13" fmla="*/ 3604715 h 3604715"/>
              <a:gd name="connsiteX14" fmla="*/ 4531027 w 7767475"/>
              <a:gd name="connsiteY14" fmla="*/ 2960912 h 3604715"/>
              <a:gd name="connsiteX15" fmla="*/ 493495 w 7767475"/>
              <a:gd name="connsiteY15" fmla="*/ 2960912 h 3604715"/>
              <a:gd name="connsiteX16" fmla="*/ 0 w 7767475"/>
              <a:gd name="connsiteY16" fmla="*/ 2467417 h 3604715"/>
              <a:gd name="connsiteX17" fmla="*/ 0 w 7767475"/>
              <a:gd name="connsiteY17" fmla="*/ 2467427 h 3604715"/>
              <a:gd name="connsiteX18" fmla="*/ 0 w 7767475"/>
              <a:gd name="connsiteY18" fmla="*/ 1727199 h 3604715"/>
              <a:gd name="connsiteX19" fmla="*/ 0 w 7767475"/>
              <a:gd name="connsiteY19" fmla="*/ 1727199 h 3604715"/>
              <a:gd name="connsiteX20" fmla="*/ 0 w 7767475"/>
              <a:gd name="connsiteY20" fmla="*/ 493495 h 3604715"/>
              <a:gd name="connsiteX0" fmla="*/ 0 w 7767475"/>
              <a:gd name="connsiteY0" fmla="*/ 493495 h 3088585"/>
              <a:gd name="connsiteX1" fmla="*/ 493495 w 7767475"/>
              <a:gd name="connsiteY1" fmla="*/ 0 h 3088585"/>
              <a:gd name="connsiteX2" fmla="*/ 4531027 w 7767475"/>
              <a:gd name="connsiteY2" fmla="*/ 0 h 3088585"/>
              <a:gd name="connsiteX3" fmla="*/ 4531027 w 7767475"/>
              <a:gd name="connsiteY3" fmla="*/ 0 h 3088585"/>
              <a:gd name="connsiteX4" fmla="*/ 6472896 w 7767475"/>
              <a:gd name="connsiteY4" fmla="*/ 0 h 3088585"/>
              <a:gd name="connsiteX5" fmla="*/ 7273980 w 7767475"/>
              <a:gd name="connsiteY5" fmla="*/ 0 h 3088585"/>
              <a:gd name="connsiteX6" fmla="*/ 7767475 w 7767475"/>
              <a:gd name="connsiteY6" fmla="*/ 493495 h 3088585"/>
              <a:gd name="connsiteX7" fmla="*/ 7767475 w 7767475"/>
              <a:gd name="connsiteY7" fmla="*/ 1727199 h 3088585"/>
              <a:gd name="connsiteX8" fmla="*/ 7767475 w 7767475"/>
              <a:gd name="connsiteY8" fmla="*/ 1727199 h 3088585"/>
              <a:gd name="connsiteX9" fmla="*/ 7767475 w 7767475"/>
              <a:gd name="connsiteY9" fmla="*/ 2467427 h 3088585"/>
              <a:gd name="connsiteX10" fmla="*/ 7767475 w 7767475"/>
              <a:gd name="connsiteY10" fmla="*/ 2467417 h 3088585"/>
              <a:gd name="connsiteX11" fmla="*/ 7273980 w 7767475"/>
              <a:gd name="connsiteY11" fmla="*/ 2960912 h 3088585"/>
              <a:gd name="connsiteX12" fmla="*/ 6472896 w 7767475"/>
              <a:gd name="connsiteY12" fmla="*/ 2960912 h 3088585"/>
              <a:gd name="connsiteX13" fmla="*/ 2343677 w 7767475"/>
              <a:gd name="connsiteY13" fmla="*/ 3088585 h 3088585"/>
              <a:gd name="connsiteX14" fmla="*/ 4531027 w 7767475"/>
              <a:gd name="connsiteY14" fmla="*/ 2960912 h 3088585"/>
              <a:gd name="connsiteX15" fmla="*/ 493495 w 7767475"/>
              <a:gd name="connsiteY15" fmla="*/ 2960912 h 3088585"/>
              <a:gd name="connsiteX16" fmla="*/ 0 w 7767475"/>
              <a:gd name="connsiteY16" fmla="*/ 2467417 h 3088585"/>
              <a:gd name="connsiteX17" fmla="*/ 0 w 7767475"/>
              <a:gd name="connsiteY17" fmla="*/ 2467427 h 3088585"/>
              <a:gd name="connsiteX18" fmla="*/ 0 w 7767475"/>
              <a:gd name="connsiteY18" fmla="*/ 1727199 h 3088585"/>
              <a:gd name="connsiteX19" fmla="*/ 0 w 7767475"/>
              <a:gd name="connsiteY19" fmla="*/ 1727199 h 3088585"/>
              <a:gd name="connsiteX20" fmla="*/ 0 w 7767475"/>
              <a:gd name="connsiteY20" fmla="*/ 493495 h 3088585"/>
              <a:gd name="connsiteX0" fmla="*/ 0 w 7767475"/>
              <a:gd name="connsiteY0" fmla="*/ 493495 h 3088585"/>
              <a:gd name="connsiteX1" fmla="*/ 493495 w 7767475"/>
              <a:gd name="connsiteY1" fmla="*/ 0 h 3088585"/>
              <a:gd name="connsiteX2" fmla="*/ 4531027 w 7767475"/>
              <a:gd name="connsiteY2" fmla="*/ 0 h 3088585"/>
              <a:gd name="connsiteX3" fmla="*/ 4531027 w 7767475"/>
              <a:gd name="connsiteY3" fmla="*/ 0 h 3088585"/>
              <a:gd name="connsiteX4" fmla="*/ 6472896 w 7767475"/>
              <a:gd name="connsiteY4" fmla="*/ 0 h 3088585"/>
              <a:gd name="connsiteX5" fmla="*/ 7273980 w 7767475"/>
              <a:gd name="connsiteY5" fmla="*/ 0 h 3088585"/>
              <a:gd name="connsiteX6" fmla="*/ 7767475 w 7767475"/>
              <a:gd name="connsiteY6" fmla="*/ 493495 h 3088585"/>
              <a:gd name="connsiteX7" fmla="*/ 7767475 w 7767475"/>
              <a:gd name="connsiteY7" fmla="*/ 1727199 h 3088585"/>
              <a:gd name="connsiteX8" fmla="*/ 7767475 w 7767475"/>
              <a:gd name="connsiteY8" fmla="*/ 1727199 h 3088585"/>
              <a:gd name="connsiteX9" fmla="*/ 7767475 w 7767475"/>
              <a:gd name="connsiteY9" fmla="*/ 2467427 h 3088585"/>
              <a:gd name="connsiteX10" fmla="*/ 7767475 w 7767475"/>
              <a:gd name="connsiteY10" fmla="*/ 2467417 h 3088585"/>
              <a:gd name="connsiteX11" fmla="*/ 7273980 w 7767475"/>
              <a:gd name="connsiteY11" fmla="*/ 2960912 h 3088585"/>
              <a:gd name="connsiteX12" fmla="*/ 6472896 w 7767475"/>
              <a:gd name="connsiteY12" fmla="*/ 2960912 h 3088585"/>
              <a:gd name="connsiteX13" fmla="*/ 2362183 w 7767475"/>
              <a:gd name="connsiteY13" fmla="*/ 3088585 h 3088585"/>
              <a:gd name="connsiteX14" fmla="*/ 4531027 w 7767475"/>
              <a:gd name="connsiteY14" fmla="*/ 2960912 h 3088585"/>
              <a:gd name="connsiteX15" fmla="*/ 493495 w 7767475"/>
              <a:gd name="connsiteY15" fmla="*/ 2960912 h 3088585"/>
              <a:gd name="connsiteX16" fmla="*/ 0 w 7767475"/>
              <a:gd name="connsiteY16" fmla="*/ 2467417 h 3088585"/>
              <a:gd name="connsiteX17" fmla="*/ 0 w 7767475"/>
              <a:gd name="connsiteY17" fmla="*/ 2467427 h 3088585"/>
              <a:gd name="connsiteX18" fmla="*/ 0 w 7767475"/>
              <a:gd name="connsiteY18" fmla="*/ 1727199 h 3088585"/>
              <a:gd name="connsiteX19" fmla="*/ 0 w 7767475"/>
              <a:gd name="connsiteY19" fmla="*/ 1727199 h 3088585"/>
              <a:gd name="connsiteX20" fmla="*/ 0 w 7767475"/>
              <a:gd name="connsiteY20" fmla="*/ 493495 h 3088585"/>
              <a:gd name="connsiteX0" fmla="*/ 0 w 7767475"/>
              <a:gd name="connsiteY0" fmla="*/ 493495 h 3088585"/>
              <a:gd name="connsiteX1" fmla="*/ 493495 w 7767475"/>
              <a:gd name="connsiteY1" fmla="*/ 0 h 3088585"/>
              <a:gd name="connsiteX2" fmla="*/ 4531027 w 7767475"/>
              <a:gd name="connsiteY2" fmla="*/ 0 h 3088585"/>
              <a:gd name="connsiteX3" fmla="*/ 4531027 w 7767475"/>
              <a:gd name="connsiteY3" fmla="*/ 0 h 3088585"/>
              <a:gd name="connsiteX4" fmla="*/ 6472896 w 7767475"/>
              <a:gd name="connsiteY4" fmla="*/ 0 h 3088585"/>
              <a:gd name="connsiteX5" fmla="*/ 7273980 w 7767475"/>
              <a:gd name="connsiteY5" fmla="*/ 0 h 3088585"/>
              <a:gd name="connsiteX6" fmla="*/ 7767475 w 7767475"/>
              <a:gd name="connsiteY6" fmla="*/ 493495 h 3088585"/>
              <a:gd name="connsiteX7" fmla="*/ 7767475 w 7767475"/>
              <a:gd name="connsiteY7" fmla="*/ 1727199 h 3088585"/>
              <a:gd name="connsiteX8" fmla="*/ 7767475 w 7767475"/>
              <a:gd name="connsiteY8" fmla="*/ 1727199 h 3088585"/>
              <a:gd name="connsiteX9" fmla="*/ 7767475 w 7767475"/>
              <a:gd name="connsiteY9" fmla="*/ 2467427 h 3088585"/>
              <a:gd name="connsiteX10" fmla="*/ 7767475 w 7767475"/>
              <a:gd name="connsiteY10" fmla="*/ 2467417 h 3088585"/>
              <a:gd name="connsiteX11" fmla="*/ 7273980 w 7767475"/>
              <a:gd name="connsiteY11" fmla="*/ 2960912 h 3088585"/>
              <a:gd name="connsiteX12" fmla="*/ 6472896 w 7767475"/>
              <a:gd name="connsiteY12" fmla="*/ 2960912 h 3088585"/>
              <a:gd name="connsiteX13" fmla="*/ 2362183 w 7767475"/>
              <a:gd name="connsiteY13" fmla="*/ 3088585 h 3088585"/>
              <a:gd name="connsiteX14" fmla="*/ 4531027 w 7767475"/>
              <a:gd name="connsiteY14" fmla="*/ 2960912 h 3088585"/>
              <a:gd name="connsiteX15" fmla="*/ 493495 w 7767475"/>
              <a:gd name="connsiteY15" fmla="*/ 2960912 h 3088585"/>
              <a:gd name="connsiteX16" fmla="*/ 0 w 7767475"/>
              <a:gd name="connsiteY16" fmla="*/ 2467417 h 3088585"/>
              <a:gd name="connsiteX17" fmla="*/ 0 w 7767475"/>
              <a:gd name="connsiteY17" fmla="*/ 2467427 h 3088585"/>
              <a:gd name="connsiteX18" fmla="*/ 0 w 7767475"/>
              <a:gd name="connsiteY18" fmla="*/ 1727199 h 3088585"/>
              <a:gd name="connsiteX19" fmla="*/ 0 w 7767475"/>
              <a:gd name="connsiteY19" fmla="*/ 1727199 h 3088585"/>
              <a:gd name="connsiteX20" fmla="*/ 0 w 7767475"/>
              <a:gd name="connsiteY20" fmla="*/ 493495 h 3088585"/>
              <a:gd name="connsiteX0" fmla="*/ 0 w 7767475"/>
              <a:gd name="connsiteY0" fmla="*/ 493495 h 3088585"/>
              <a:gd name="connsiteX1" fmla="*/ 493495 w 7767475"/>
              <a:gd name="connsiteY1" fmla="*/ 0 h 3088585"/>
              <a:gd name="connsiteX2" fmla="*/ 4531027 w 7767475"/>
              <a:gd name="connsiteY2" fmla="*/ 0 h 3088585"/>
              <a:gd name="connsiteX3" fmla="*/ 4531027 w 7767475"/>
              <a:gd name="connsiteY3" fmla="*/ 0 h 3088585"/>
              <a:gd name="connsiteX4" fmla="*/ 6472896 w 7767475"/>
              <a:gd name="connsiteY4" fmla="*/ 0 h 3088585"/>
              <a:gd name="connsiteX5" fmla="*/ 7273980 w 7767475"/>
              <a:gd name="connsiteY5" fmla="*/ 0 h 3088585"/>
              <a:gd name="connsiteX6" fmla="*/ 7767475 w 7767475"/>
              <a:gd name="connsiteY6" fmla="*/ 493495 h 3088585"/>
              <a:gd name="connsiteX7" fmla="*/ 7767475 w 7767475"/>
              <a:gd name="connsiteY7" fmla="*/ 1727199 h 3088585"/>
              <a:gd name="connsiteX8" fmla="*/ 7767475 w 7767475"/>
              <a:gd name="connsiteY8" fmla="*/ 1727199 h 3088585"/>
              <a:gd name="connsiteX9" fmla="*/ 7767475 w 7767475"/>
              <a:gd name="connsiteY9" fmla="*/ 2467427 h 3088585"/>
              <a:gd name="connsiteX10" fmla="*/ 7767475 w 7767475"/>
              <a:gd name="connsiteY10" fmla="*/ 2467417 h 3088585"/>
              <a:gd name="connsiteX11" fmla="*/ 7273980 w 7767475"/>
              <a:gd name="connsiteY11" fmla="*/ 2960912 h 3088585"/>
              <a:gd name="connsiteX12" fmla="*/ 6472896 w 7767475"/>
              <a:gd name="connsiteY12" fmla="*/ 2960912 h 3088585"/>
              <a:gd name="connsiteX13" fmla="*/ 2362183 w 7767475"/>
              <a:gd name="connsiteY13" fmla="*/ 3088585 h 3088585"/>
              <a:gd name="connsiteX14" fmla="*/ 4531027 w 7767475"/>
              <a:gd name="connsiteY14" fmla="*/ 2960912 h 3088585"/>
              <a:gd name="connsiteX15" fmla="*/ 493495 w 7767475"/>
              <a:gd name="connsiteY15" fmla="*/ 2960912 h 3088585"/>
              <a:gd name="connsiteX16" fmla="*/ 0 w 7767475"/>
              <a:gd name="connsiteY16" fmla="*/ 2467417 h 3088585"/>
              <a:gd name="connsiteX17" fmla="*/ 0 w 7767475"/>
              <a:gd name="connsiteY17" fmla="*/ 2467427 h 3088585"/>
              <a:gd name="connsiteX18" fmla="*/ 0 w 7767475"/>
              <a:gd name="connsiteY18" fmla="*/ 1727199 h 3088585"/>
              <a:gd name="connsiteX19" fmla="*/ 0 w 7767475"/>
              <a:gd name="connsiteY19" fmla="*/ 1727199 h 3088585"/>
              <a:gd name="connsiteX20" fmla="*/ 0 w 7767475"/>
              <a:gd name="connsiteY20" fmla="*/ 493495 h 3088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767475" h="3088585">
                <a:moveTo>
                  <a:pt x="0" y="493495"/>
                </a:moveTo>
                <a:cubicBezTo>
                  <a:pt x="0" y="220945"/>
                  <a:pt x="220945" y="0"/>
                  <a:pt x="493495" y="0"/>
                </a:cubicBezTo>
                <a:lnTo>
                  <a:pt x="4531027" y="0"/>
                </a:lnTo>
                <a:lnTo>
                  <a:pt x="4531027" y="0"/>
                </a:lnTo>
                <a:lnTo>
                  <a:pt x="6472896" y="0"/>
                </a:lnTo>
                <a:lnTo>
                  <a:pt x="7273980" y="0"/>
                </a:lnTo>
                <a:cubicBezTo>
                  <a:pt x="7546530" y="0"/>
                  <a:pt x="7767475" y="220945"/>
                  <a:pt x="7767475" y="493495"/>
                </a:cubicBezTo>
                <a:lnTo>
                  <a:pt x="7767475" y="1727199"/>
                </a:lnTo>
                <a:lnTo>
                  <a:pt x="7767475" y="1727199"/>
                </a:lnTo>
                <a:lnTo>
                  <a:pt x="7767475" y="2467427"/>
                </a:lnTo>
                <a:lnTo>
                  <a:pt x="7767475" y="2467417"/>
                </a:lnTo>
                <a:cubicBezTo>
                  <a:pt x="7767475" y="2739967"/>
                  <a:pt x="7546530" y="2960912"/>
                  <a:pt x="7273980" y="2960912"/>
                </a:cubicBezTo>
                <a:lnTo>
                  <a:pt x="6472896" y="2960912"/>
                </a:lnTo>
                <a:lnTo>
                  <a:pt x="2362183" y="3088585"/>
                </a:lnTo>
                <a:cubicBezTo>
                  <a:pt x="4093675" y="2947716"/>
                  <a:pt x="3808079" y="3003470"/>
                  <a:pt x="4531027" y="2960912"/>
                </a:cubicBezTo>
                <a:lnTo>
                  <a:pt x="493495" y="2960912"/>
                </a:lnTo>
                <a:cubicBezTo>
                  <a:pt x="220945" y="2960912"/>
                  <a:pt x="0" y="2739967"/>
                  <a:pt x="0" y="2467417"/>
                </a:cubicBezTo>
                <a:lnTo>
                  <a:pt x="0" y="2467427"/>
                </a:lnTo>
                <a:lnTo>
                  <a:pt x="0" y="1727199"/>
                </a:lnTo>
                <a:lnTo>
                  <a:pt x="0" y="1727199"/>
                </a:lnTo>
                <a:lnTo>
                  <a:pt x="0" y="493495"/>
                </a:lnTo>
                <a:close/>
              </a:path>
            </a:pathLst>
          </a:custGeom>
          <a:gradFill>
            <a:gsLst>
              <a:gs pos="0">
                <a:schemeClr val="accent6">
                  <a:lumMod val="40000"/>
                  <a:lumOff val="60000"/>
                </a:schemeClr>
              </a:gs>
              <a:gs pos="4000">
                <a:srgbClr val="FDE2CC"/>
              </a:gs>
              <a:gs pos="100000">
                <a:schemeClr val="bg1">
                  <a:alpha val="40000"/>
                </a:schemeClr>
              </a:gs>
            </a:gsLst>
            <a:path path="circle">
              <a:fillToRect t="100000" r="100000"/>
            </a:path>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mbria Math" panose="02040503050406030204" pitchFamily="18" charset="0"/>
              <a:ea typeface="Cambria Math" panose="02040503050406030204" pitchFamily="18" charset="0"/>
            </a:endParaRPr>
          </a:p>
        </p:txBody>
      </p:sp>
      <p:sp>
        <p:nvSpPr>
          <p:cNvPr id="4" name="TextBox 3"/>
          <p:cNvSpPr txBox="1"/>
          <p:nvPr/>
        </p:nvSpPr>
        <p:spPr>
          <a:xfrm>
            <a:off x="562423" y="680465"/>
            <a:ext cx="6829009" cy="400110"/>
          </a:xfrm>
          <a:prstGeom prst="rect">
            <a:avLst/>
          </a:prstGeom>
          <a:noFill/>
        </p:spPr>
        <p:txBody>
          <a:bodyPr wrap="square" rtlCol="0">
            <a:spAutoFit/>
          </a:bodyPr>
          <a:lstStyle/>
          <a:p>
            <a:r>
              <a:rPr lang="en-US" sz="2000" b="1" dirty="0" smtClean="0">
                <a:latin typeface="Cambria Math" panose="02040503050406030204" pitchFamily="18" charset="0"/>
                <a:ea typeface="Cambria Math" panose="02040503050406030204" pitchFamily="18" charset="0"/>
              </a:rPr>
              <a:t>Making An Equation By Writing A Mathematical Statement :</a:t>
            </a:r>
            <a:endParaRPr lang="en-US" sz="2000" b="1" dirty="0">
              <a:latin typeface="Cambria Math" panose="02040503050406030204" pitchFamily="18" charset="0"/>
              <a:ea typeface="Cambria Math" panose="02040503050406030204" pitchFamily="18" charset="0"/>
            </a:endParaRPr>
          </a:p>
        </p:txBody>
      </p:sp>
      <p:pic>
        <p:nvPicPr>
          <p:cNvPr id="5" name="Picture 2" descr="http://us.cdn3.123rf.com/168nwm/amirian/amirian1308/amirian130800050/21677797-woman-guide.jpg"/>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flipH="1">
            <a:off x="533400" y="1352550"/>
            <a:ext cx="1600200" cy="1600200"/>
          </a:xfrm>
          <a:prstGeom prst="rect">
            <a:avLst/>
          </a:prstGeom>
          <a:noFill/>
          <a:extLst>
            <a:ext uri="{909E8E84-426E-40DD-AFC4-6F175D3DCCD1}">
              <a14:hiddenFill xmlns:a14="http://schemas.microsoft.com/office/drawing/2010/main">
                <a:solidFill>
                  <a:srgbClr val="FFFFFF"/>
                </a:solidFill>
              </a14:hiddenFill>
            </a:ext>
          </a:extLst>
        </p:spPr>
      </p:pic>
      <p:sp>
        <p:nvSpPr>
          <p:cNvPr id="8" name="Cloud Callout 7"/>
          <p:cNvSpPr/>
          <p:nvPr/>
        </p:nvSpPr>
        <p:spPr>
          <a:xfrm>
            <a:off x="3064660" y="1110850"/>
            <a:ext cx="3085785" cy="1964603"/>
          </a:xfrm>
          <a:prstGeom prst="cloudCallout">
            <a:avLst>
              <a:gd name="adj1" fmla="val -98722"/>
              <a:gd name="adj2" fmla="val 8606"/>
            </a:avLst>
          </a:prstGeom>
          <a:solidFill>
            <a:srgbClr val="F5FD87"/>
          </a:solidFill>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dirty="0">
              <a:latin typeface="Cambria Math" panose="02040503050406030204" pitchFamily="18" charset="0"/>
              <a:ea typeface="Cambria Math" panose="02040503050406030204" pitchFamily="18" charset="0"/>
            </a:endParaRPr>
          </a:p>
        </p:txBody>
      </p:sp>
      <p:sp>
        <p:nvSpPr>
          <p:cNvPr id="9" name="TextBox 8"/>
          <p:cNvSpPr txBox="1"/>
          <p:nvPr/>
        </p:nvSpPr>
        <p:spPr>
          <a:xfrm>
            <a:off x="3304924" y="1453654"/>
            <a:ext cx="2758418" cy="1077218"/>
          </a:xfrm>
          <a:prstGeom prst="rect">
            <a:avLst/>
          </a:prstGeom>
          <a:noFill/>
        </p:spPr>
        <p:txBody>
          <a:bodyPr wrap="square" rtlCol="0">
            <a:spAutoFit/>
          </a:bodyPr>
          <a:lstStyle/>
          <a:p>
            <a:pPr algn="ctr"/>
            <a:r>
              <a:rPr lang="en-US" sz="1600" b="1" dirty="0" smtClean="0">
                <a:solidFill>
                  <a:srgbClr val="002060"/>
                </a:solidFill>
                <a:latin typeface="Cambria Math" panose="02040503050406030204" pitchFamily="18" charset="0"/>
                <a:ea typeface="Cambria Math" panose="02040503050406030204" pitchFamily="18" charset="0"/>
              </a:rPr>
              <a:t>It is very easy to form an equation as every word denotes something related to formation of equation.</a:t>
            </a:r>
            <a:endParaRPr lang="en-US" sz="1600" b="1" dirty="0">
              <a:solidFill>
                <a:srgbClr val="002060"/>
              </a:solidFill>
              <a:latin typeface="Cambria Math" panose="02040503050406030204" pitchFamily="18" charset="0"/>
              <a:ea typeface="Cambria Math" panose="02040503050406030204" pitchFamily="18" charset="0"/>
            </a:endParaRPr>
          </a:p>
        </p:txBody>
      </p:sp>
      <p:sp>
        <p:nvSpPr>
          <p:cNvPr id="12" name="TextBox 11"/>
          <p:cNvSpPr txBox="1"/>
          <p:nvPr/>
        </p:nvSpPr>
        <p:spPr>
          <a:xfrm>
            <a:off x="3276600" y="1700924"/>
            <a:ext cx="2758418" cy="584775"/>
          </a:xfrm>
          <a:prstGeom prst="rect">
            <a:avLst/>
          </a:prstGeom>
          <a:noFill/>
        </p:spPr>
        <p:txBody>
          <a:bodyPr wrap="square" rtlCol="0">
            <a:spAutoFit/>
          </a:bodyPr>
          <a:lstStyle/>
          <a:p>
            <a:pPr algn="ctr"/>
            <a:r>
              <a:rPr lang="en-US" sz="1600" b="1" dirty="0" smtClean="0">
                <a:solidFill>
                  <a:srgbClr val="002060"/>
                </a:solidFill>
                <a:latin typeface="Cambria Math" panose="02040503050406030204" pitchFamily="18" charset="0"/>
                <a:ea typeface="Cambria Math" panose="02040503050406030204" pitchFamily="18" charset="0"/>
              </a:rPr>
              <a:t>Every word has specific sign to be used in equation.</a:t>
            </a:r>
            <a:endParaRPr lang="en-US" sz="1600" b="1" dirty="0">
              <a:solidFill>
                <a:srgbClr val="002060"/>
              </a:solidFill>
              <a:latin typeface="Cambria Math" panose="02040503050406030204" pitchFamily="18" charset="0"/>
              <a:ea typeface="Cambria Math" panose="02040503050406030204" pitchFamily="18" charset="0"/>
            </a:endParaRPr>
          </a:p>
        </p:txBody>
      </p:sp>
      <p:sp>
        <p:nvSpPr>
          <p:cNvPr id="13" name="TextBox 12"/>
          <p:cNvSpPr txBox="1"/>
          <p:nvPr/>
        </p:nvSpPr>
        <p:spPr>
          <a:xfrm>
            <a:off x="5532996" y="1536312"/>
            <a:ext cx="685800" cy="369332"/>
          </a:xfrm>
          <a:prstGeom prst="rect">
            <a:avLst/>
          </a:prstGeom>
          <a:noFill/>
        </p:spPr>
        <p:txBody>
          <a:bodyPr wrap="square" rtlCol="0">
            <a:spAutoFit/>
          </a:bodyPr>
          <a:lstStyle/>
          <a:p>
            <a:r>
              <a:rPr lang="en-US" dirty="0" smtClean="0">
                <a:latin typeface="Cambria Math" panose="02040503050406030204" pitchFamily="18" charset="0"/>
                <a:ea typeface="Cambria Math" panose="02040503050406030204" pitchFamily="18" charset="0"/>
              </a:rPr>
              <a:t>sum</a:t>
            </a:r>
            <a:endParaRPr lang="en-US" dirty="0">
              <a:latin typeface="Cambria Math" panose="02040503050406030204" pitchFamily="18" charset="0"/>
              <a:ea typeface="Cambria Math" panose="02040503050406030204" pitchFamily="18" charset="0"/>
            </a:endParaRPr>
          </a:p>
        </p:txBody>
      </p:sp>
      <p:cxnSp>
        <p:nvCxnSpPr>
          <p:cNvPr id="29" name="Straight Arrow Connector 28"/>
          <p:cNvCxnSpPr/>
          <p:nvPr/>
        </p:nvCxnSpPr>
        <p:spPr>
          <a:xfrm>
            <a:off x="6186811" y="1735652"/>
            <a:ext cx="312822" cy="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6428826" y="1536312"/>
            <a:ext cx="533400" cy="369332"/>
          </a:xfrm>
          <a:prstGeom prst="rect">
            <a:avLst/>
          </a:prstGeom>
          <a:noFill/>
        </p:spPr>
        <p:txBody>
          <a:bodyPr wrap="square" rtlCol="0">
            <a:spAutoFit/>
          </a:bodyPr>
          <a:lstStyle/>
          <a:p>
            <a:r>
              <a:rPr lang="en-US" dirty="0" smtClean="0">
                <a:latin typeface="Cambria Math" panose="02040503050406030204" pitchFamily="18" charset="0"/>
                <a:ea typeface="Cambria Math" panose="02040503050406030204" pitchFamily="18" charset="0"/>
              </a:rPr>
              <a:t>‘+’</a:t>
            </a:r>
            <a:endParaRPr lang="en-US" dirty="0">
              <a:latin typeface="Cambria Math" panose="02040503050406030204" pitchFamily="18" charset="0"/>
              <a:ea typeface="Cambria Math" panose="02040503050406030204" pitchFamily="18" charset="0"/>
            </a:endParaRPr>
          </a:p>
        </p:txBody>
      </p:sp>
      <p:sp>
        <p:nvSpPr>
          <p:cNvPr id="31" name="TextBox 30"/>
          <p:cNvSpPr txBox="1"/>
          <p:nvPr/>
        </p:nvSpPr>
        <p:spPr>
          <a:xfrm>
            <a:off x="5761596" y="1841112"/>
            <a:ext cx="457200" cy="369332"/>
          </a:xfrm>
          <a:prstGeom prst="rect">
            <a:avLst/>
          </a:prstGeom>
          <a:noFill/>
        </p:spPr>
        <p:txBody>
          <a:bodyPr wrap="square" rtlCol="0">
            <a:spAutoFit/>
          </a:bodyPr>
          <a:lstStyle/>
          <a:p>
            <a:r>
              <a:rPr lang="en-US" dirty="0" smtClean="0">
                <a:latin typeface="Cambria Math" panose="02040503050406030204" pitchFamily="18" charset="0"/>
                <a:ea typeface="Cambria Math" panose="02040503050406030204" pitchFamily="18" charset="0"/>
              </a:rPr>
              <a:t>is</a:t>
            </a:r>
            <a:endParaRPr lang="en-US" dirty="0">
              <a:latin typeface="Cambria Math" panose="02040503050406030204" pitchFamily="18" charset="0"/>
              <a:ea typeface="Cambria Math" panose="02040503050406030204" pitchFamily="18" charset="0"/>
            </a:endParaRPr>
          </a:p>
        </p:txBody>
      </p:sp>
      <p:cxnSp>
        <p:nvCxnSpPr>
          <p:cNvPr id="32" name="Straight Arrow Connector 31"/>
          <p:cNvCxnSpPr/>
          <p:nvPr/>
        </p:nvCxnSpPr>
        <p:spPr>
          <a:xfrm>
            <a:off x="6186811" y="2047767"/>
            <a:ext cx="312822" cy="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6451705" y="1841112"/>
            <a:ext cx="533400" cy="369332"/>
          </a:xfrm>
          <a:prstGeom prst="rect">
            <a:avLst/>
          </a:prstGeom>
          <a:noFill/>
        </p:spPr>
        <p:txBody>
          <a:bodyPr wrap="square" rtlCol="0">
            <a:spAutoFit/>
          </a:bodyPr>
          <a:lstStyle/>
          <a:p>
            <a:r>
              <a:rPr lang="en-US" dirty="0" smtClean="0">
                <a:latin typeface="Cambria Math" panose="02040503050406030204" pitchFamily="18" charset="0"/>
                <a:ea typeface="Cambria Math" panose="02040503050406030204" pitchFamily="18" charset="0"/>
              </a:rPr>
              <a:t>‘=’</a:t>
            </a:r>
            <a:endParaRPr lang="en-US" dirty="0">
              <a:latin typeface="Cambria Math" panose="02040503050406030204" pitchFamily="18" charset="0"/>
              <a:ea typeface="Cambria Math" panose="02040503050406030204" pitchFamily="18" charset="0"/>
            </a:endParaRPr>
          </a:p>
        </p:txBody>
      </p:sp>
      <p:sp>
        <p:nvSpPr>
          <p:cNvPr id="34" name="TextBox 33"/>
          <p:cNvSpPr txBox="1"/>
          <p:nvPr/>
        </p:nvSpPr>
        <p:spPr>
          <a:xfrm>
            <a:off x="5408838" y="2133339"/>
            <a:ext cx="809958" cy="369332"/>
          </a:xfrm>
          <a:prstGeom prst="rect">
            <a:avLst/>
          </a:prstGeom>
          <a:noFill/>
        </p:spPr>
        <p:txBody>
          <a:bodyPr wrap="square" rtlCol="0">
            <a:spAutoFit/>
          </a:bodyPr>
          <a:lstStyle/>
          <a:p>
            <a:r>
              <a:rPr lang="en-US" dirty="0" smtClean="0">
                <a:latin typeface="Cambria Math" panose="02040503050406030204" pitchFamily="18" charset="0"/>
                <a:ea typeface="Cambria Math" panose="02040503050406030204" pitchFamily="18" charset="0"/>
              </a:rPr>
              <a:t>times</a:t>
            </a:r>
            <a:endParaRPr lang="en-US" dirty="0">
              <a:latin typeface="Cambria Math" panose="02040503050406030204" pitchFamily="18" charset="0"/>
              <a:ea typeface="Cambria Math" panose="02040503050406030204" pitchFamily="18" charset="0"/>
            </a:endParaRPr>
          </a:p>
        </p:txBody>
      </p:sp>
      <p:cxnSp>
        <p:nvCxnSpPr>
          <p:cNvPr id="35" name="Straight Arrow Connector 34"/>
          <p:cNvCxnSpPr/>
          <p:nvPr/>
        </p:nvCxnSpPr>
        <p:spPr>
          <a:xfrm>
            <a:off x="6196336" y="2326667"/>
            <a:ext cx="312822" cy="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6461230" y="2155589"/>
            <a:ext cx="533400" cy="369332"/>
          </a:xfrm>
          <a:prstGeom prst="rect">
            <a:avLst/>
          </a:prstGeom>
          <a:noFill/>
        </p:spPr>
        <p:txBody>
          <a:bodyPr wrap="square" rtlCol="0">
            <a:spAutoFit/>
          </a:bodyPr>
          <a:lstStyle/>
          <a:p>
            <a:r>
              <a:rPr lang="en-US" dirty="0" smtClean="0">
                <a:latin typeface="Cambria Math" panose="02040503050406030204" pitchFamily="18" charset="0"/>
                <a:ea typeface="Cambria Math" panose="02040503050406030204" pitchFamily="18" charset="0"/>
              </a:rPr>
              <a:t>‘×’</a:t>
            </a:r>
            <a:endParaRPr lang="en-US" dirty="0">
              <a:latin typeface="Cambria Math" panose="02040503050406030204" pitchFamily="18" charset="0"/>
              <a:ea typeface="Cambria Math" panose="02040503050406030204" pitchFamily="18" charset="0"/>
            </a:endParaRPr>
          </a:p>
        </p:txBody>
      </p:sp>
      <p:sp>
        <p:nvSpPr>
          <p:cNvPr id="37" name="TextBox 36"/>
          <p:cNvSpPr txBox="1"/>
          <p:nvPr/>
        </p:nvSpPr>
        <p:spPr>
          <a:xfrm>
            <a:off x="5408838" y="2446452"/>
            <a:ext cx="809958" cy="369332"/>
          </a:xfrm>
          <a:prstGeom prst="rect">
            <a:avLst/>
          </a:prstGeom>
          <a:noFill/>
        </p:spPr>
        <p:txBody>
          <a:bodyPr wrap="square" rtlCol="0">
            <a:spAutoFit/>
          </a:bodyPr>
          <a:lstStyle/>
          <a:p>
            <a:r>
              <a:rPr lang="en-US" dirty="0" smtClean="0">
                <a:latin typeface="Cambria Math" panose="02040503050406030204" pitchFamily="18" charset="0"/>
                <a:ea typeface="Cambria Math" panose="02040503050406030204" pitchFamily="18" charset="0"/>
              </a:rPr>
              <a:t>more</a:t>
            </a:r>
            <a:endParaRPr lang="en-US" dirty="0">
              <a:latin typeface="Cambria Math" panose="02040503050406030204" pitchFamily="18" charset="0"/>
              <a:ea typeface="Cambria Math" panose="02040503050406030204" pitchFamily="18" charset="0"/>
            </a:endParaRPr>
          </a:p>
        </p:txBody>
      </p:sp>
      <p:cxnSp>
        <p:nvCxnSpPr>
          <p:cNvPr id="38" name="Straight Arrow Connector 37"/>
          <p:cNvCxnSpPr/>
          <p:nvPr/>
        </p:nvCxnSpPr>
        <p:spPr>
          <a:xfrm>
            <a:off x="6196336" y="2639780"/>
            <a:ext cx="312822" cy="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6461230" y="2446452"/>
            <a:ext cx="533400" cy="369332"/>
          </a:xfrm>
          <a:prstGeom prst="rect">
            <a:avLst/>
          </a:prstGeom>
          <a:noFill/>
        </p:spPr>
        <p:txBody>
          <a:bodyPr wrap="square" rtlCol="0">
            <a:spAutoFit/>
          </a:bodyPr>
          <a:lstStyle/>
          <a:p>
            <a:r>
              <a:rPr lang="en-US" dirty="0" smtClean="0">
                <a:latin typeface="Cambria Math" panose="02040503050406030204" pitchFamily="18" charset="0"/>
                <a:ea typeface="Cambria Math" panose="02040503050406030204" pitchFamily="18" charset="0"/>
              </a:rPr>
              <a:t>‘+’</a:t>
            </a:r>
            <a:endParaRPr lang="en-US" dirty="0">
              <a:latin typeface="Cambria Math" panose="02040503050406030204" pitchFamily="18" charset="0"/>
              <a:ea typeface="Cambria Math" panose="02040503050406030204" pitchFamily="18" charset="0"/>
            </a:endParaRPr>
          </a:p>
        </p:txBody>
      </p:sp>
      <p:sp>
        <p:nvSpPr>
          <p:cNvPr id="40" name="TextBox 39"/>
          <p:cNvSpPr txBox="1"/>
          <p:nvPr/>
        </p:nvSpPr>
        <p:spPr>
          <a:xfrm>
            <a:off x="5408838" y="2739137"/>
            <a:ext cx="809958" cy="369332"/>
          </a:xfrm>
          <a:prstGeom prst="rect">
            <a:avLst/>
          </a:prstGeom>
          <a:noFill/>
        </p:spPr>
        <p:txBody>
          <a:bodyPr wrap="square" rtlCol="0">
            <a:spAutoFit/>
          </a:bodyPr>
          <a:lstStyle/>
          <a:p>
            <a:r>
              <a:rPr lang="en-US" dirty="0" smtClean="0">
                <a:latin typeface="Cambria Math" panose="02040503050406030204" pitchFamily="18" charset="0"/>
                <a:ea typeface="Cambria Math" panose="02040503050406030204" pitchFamily="18" charset="0"/>
              </a:rPr>
              <a:t>less</a:t>
            </a:r>
            <a:endParaRPr lang="en-US" dirty="0">
              <a:latin typeface="Cambria Math" panose="02040503050406030204" pitchFamily="18" charset="0"/>
              <a:ea typeface="Cambria Math" panose="02040503050406030204" pitchFamily="18" charset="0"/>
            </a:endParaRPr>
          </a:p>
        </p:txBody>
      </p:sp>
      <p:cxnSp>
        <p:nvCxnSpPr>
          <p:cNvPr id="41" name="Straight Arrow Connector 40"/>
          <p:cNvCxnSpPr/>
          <p:nvPr/>
        </p:nvCxnSpPr>
        <p:spPr>
          <a:xfrm>
            <a:off x="6196336" y="2932465"/>
            <a:ext cx="312822" cy="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6461230" y="2739137"/>
            <a:ext cx="533400" cy="369332"/>
          </a:xfrm>
          <a:prstGeom prst="rect">
            <a:avLst/>
          </a:prstGeom>
          <a:noFill/>
        </p:spPr>
        <p:txBody>
          <a:bodyPr wrap="square" rtlCol="0">
            <a:spAutoFit/>
          </a:bodyPr>
          <a:lstStyle/>
          <a:p>
            <a:r>
              <a:rPr lang="en-US" dirty="0" smtClean="0">
                <a:latin typeface="Cambria Math" panose="02040503050406030204" pitchFamily="18" charset="0"/>
                <a:ea typeface="Cambria Math" panose="02040503050406030204" pitchFamily="18" charset="0"/>
              </a:rPr>
              <a:t>‘–’</a:t>
            </a:r>
            <a:endParaRPr lang="en-US" dirty="0">
              <a:latin typeface="Cambria Math" panose="02040503050406030204" pitchFamily="18" charset="0"/>
              <a:ea typeface="Cambria Math" panose="02040503050406030204" pitchFamily="18" charset="0"/>
            </a:endParaRPr>
          </a:p>
        </p:txBody>
      </p:sp>
      <p:sp>
        <p:nvSpPr>
          <p:cNvPr id="43" name="TextBox 42"/>
          <p:cNvSpPr txBox="1"/>
          <p:nvPr/>
        </p:nvSpPr>
        <p:spPr>
          <a:xfrm>
            <a:off x="5032944" y="3035105"/>
            <a:ext cx="1185859" cy="369332"/>
          </a:xfrm>
          <a:prstGeom prst="rect">
            <a:avLst/>
          </a:prstGeom>
          <a:noFill/>
        </p:spPr>
        <p:txBody>
          <a:bodyPr wrap="square" rtlCol="0">
            <a:spAutoFit/>
          </a:bodyPr>
          <a:lstStyle/>
          <a:p>
            <a:r>
              <a:rPr lang="en-US" dirty="0" smtClean="0">
                <a:latin typeface="Cambria Math" panose="02040503050406030204" pitchFamily="18" charset="0"/>
                <a:ea typeface="Cambria Math" panose="02040503050406030204" pitchFamily="18" charset="0"/>
              </a:rPr>
              <a:t>younger</a:t>
            </a:r>
            <a:endParaRPr lang="en-US" dirty="0">
              <a:latin typeface="Cambria Math" panose="02040503050406030204" pitchFamily="18" charset="0"/>
              <a:ea typeface="Cambria Math" panose="02040503050406030204" pitchFamily="18" charset="0"/>
            </a:endParaRPr>
          </a:p>
        </p:txBody>
      </p:sp>
      <p:cxnSp>
        <p:nvCxnSpPr>
          <p:cNvPr id="44" name="Straight Arrow Connector 43"/>
          <p:cNvCxnSpPr/>
          <p:nvPr/>
        </p:nvCxnSpPr>
        <p:spPr>
          <a:xfrm>
            <a:off x="6196336" y="3237265"/>
            <a:ext cx="312822" cy="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6461230" y="3030610"/>
            <a:ext cx="533400" cy="369332"/>
          </a:xfrm>
          <a:prstGeom prst="rect">
            <a:avLst/>
          </a:prstGeom>
          <a:noFill/>
        </p:spPr>
        <p:txBody>
          <a:bodyPr wrap="square" rtlCol="0">
            <a:spAutoFit/>
          </a:bodyPr>
          <a:lstStyle/>
          <a:p>
            <a:r>
              <a:rPr lang="en-US" dirty="0" smtClean="0">
                <a:latin typeface="Cambria Math" panose="02040503050406030204" pitchFamily="18" charset="0"/>
                <a:ea typeface="Cambria Math" panose="02040503050406030204" pitchFamily="18" charset="0"/>
              </a:rPr>
              <a:t>‘–’</a:t>
            </a:r>
            <a:endParaRPr lang="en-US" dirty="0">
              <a:latin typeface="Cambria Math" panose="02040503050406030204" pitchFamily="18" charset="0"/>
              <a:ea typeface="Cambria Math" panose="02040503050406030204" pitchFamily="18" charset="0"/>
            </a:endParaRPr>
          </a:p>
        </p:txBody>
      </p:sp>
      <p:sp>
        <p:nvSpPr>
          <p:cNvPr id="46" name="TextBox 45"/>
          <p:cNvSpPr txBox="1"/>
          <p:nvPr/>
        </p:nvSpPr>
        <p:spPr>
          <a:xfrm>
            <a:off x="4914372" y="3337069"/>
            <a:ext cx="1304445" cy="369332"/>
          </a:xfrm>
          <a:prstGeom prst="rect">
            <a:avLst/>
          </a:prstGeom>
          <a:noFill/>
        </p:spPr>
        <p:txBody>
          <a:bodyPr wrap="square" rtlCol="0">
            <a:spAutoFit/>
          </a:bodyPr>
          <a:lstStyle/>
          <a:p>
            <a:r>
              <a:rPr lang="en-US" dirty="0" smtClean="0">
                <a:latin typeface="Cambria Math" panose="02040503050406030204" pitchFamily="18" charset="0"/>
                <a:ea typeface="Cambria Math" panose="02040503050406030204" pitchFamily="18" charset="0"/>
              </a:rPr>
              <a:t>difference</a:t>
            </a:r>
            <a:endParaRPr lang="en-US" dirty="0">
              <a:latin typeface="Cambria Math" panose="02040503050406030204" pitchFamily="18" charset="0"/>
              <a:ea typeface="Cambria Math" panose="02040503050406030204" pitchFamily="18" charset="0"/>
            </a:endParaRPr>
          </a:p>
        </p:txBody>
      </p:sp>
      <p:cxnSp>
        <p:nvCxnSpPr>
          <p:cNvPr id="47" name="Straight Arrow Connector 46"/>
          <p:cNvCxnSpPr/>
          <p:nvPr/>
        </p:nvCxnSpPr>
        <p:spPr>
          <a:xfrm>
            <a:off x="6196336" y="3555392"/>
            <a:ext cx="312822" cy="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6461230" y="3369058"/>
            <a:ext cx="533400" cy="369332"/>
          </a:xfrm>
          <a:prstGeom prst="rect">
            <a:avLst/>
          </a:prstGeom>
          <a:noFill/>
        </p:spPr>
        <p:txBody>
          <a:bodyPr wrap="square" rtlCol="0">
            <a:spAutoFit/>
          </a:bodyPr>
          <a:lstStyle/>
          <a:p>
            <a:r>
              <a:rPr lang="en-US" dirty="0" smtClean="0">
                <a:latin typeface="Cambria Math" panose="02040503050406030204" pitchFamily="18" charset="0"/>
                <a:ea typeface="Cambria Math" panose="02040503050406030204" pitchFamily="18" charset="0"/>
              </a:rPr>
              <a:t>‘–’</a:t>
            </a:r>
            <a:endParaRPr lang="en-US" dirty="0">
              <a:latin typeface="Cambria Math" panose="02040503050406030204" pitchFamily="18" charset="0"/>
              <a:ea typeface="Cambria Math" panose="02040503050406030204" pitchFamily="18" charset="0"/>
            </a:endParaRPr>
          </a:p>
        </p:txBody>
      </p:sp>
      <p:sp>
        <p:nvSpPr>
          <p:cNvPr id="50" name="Cloud 49"/>
          <p:cNvSpPr/>
          <p:nvPr/>
        </p:nvSpPr>
        <p:spPr>
          <a:xfrm>
            <a:off x="5383975" y="1187817"/>
            <a:ext cx="2805259" cy="1623639"/>
          </a:xfrm>
          <a:prstGeom prst="cloud">
            <a:avLst/>
          </a:prstGeom>
          <a:solidFill>
            <a:srgbClr val="F5FD87"/>
          </a:solidFill>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dirty="0">
              <a:latin typeface="Cambria Math" panose="02040503050406030204" pitchFamily="18" charset="0"/>
              <a:ea typeface="Cambria Math" panose="02040503050406030204" pitchFamily="18" charset="0"/>
            </a:endParaRPr>
          </a:p>
        </p:txBody>
      </p:sp>
      <p:sp>
        <p:nvSpPr>
          <p:cNvPr id="51" name="TextBox 50"/>
          <p:cNvSpPr txBox="1"/>
          <p:nvPr/>
        </p:nvSpPr>
        <p:spPr>
          <a:xfrm>
            <a:off x="5556340" y="1464835"/>
            <a:ext cx="2507653" cy="1077218"/>
          </a:xfrm>
          <a:prstGeom prst="rect">
            <a:avLst/>
          </a:prstGeom>
          <a:noFill/>
        </p:spPr>
        <p:txBody>
          <a:bodyPr wrap="square" rtlCol="0">
            <a:spAutoFit/>
          </a:bodyPr>
          <a:lstStyle/>
          <a:p>
            <a:pPr algn="ctr"/>
            <a:r>
              <a:rPr lang="en-US" sz="1600" b="1" dirty="0" smtClean="0">
                <a:solidFill>
                  <a:srgbClr val="002060"/>
                </a:solidFill>
                <a:latin typeface="Cambria Math" panose="02040503050406030204" pitchFamily="18" charset="0"/>
                <a:ea typeface="Cambria Math" panose="02040503050406030204" pitchFamily="18" charset="0"/>
              </a:rPr>
              <a:t>In statement, always second quantity is considered with any variables.</a:t>
            </a:r>
            <a:endParaRPr lang="en-US" sz="1600" b="1" dirty="0">
              <a:solidFill>
                <a:srgbClr val="002060"/>
              </a:solidFill>
              <a:latin typeface="Cambria Math" panose="02040503050406030204" pitchFamily="18" charset="0"/>
              <a:ea typeface="Cambria Math" panose="02040503050406030204" pitchFamily="18" charset="0"/>
            </a:endParaRPr>
          </a:p>
        </p:txBody>
      </p:sp>
      <p:pic>
        <p:nvPicPr>
          <p:cNvPr id="54" name="Picture 53"/>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0" b="100000" l="0" r="100000"/>
                    </a14:imgEffect>
                  </a14:imgLayer>
                </a14:imgProps>
              </a:ext>
              <a:ext uri="{28A0092B-C50C-407E-A947-70E740481C1C}">
                <a14:useLocalDpi xmlns:a14="http://schemas.microsoft.com/office/drawing/2010/main" val="0"/>
              </a:ext>
            </a:extLst>
          </a:blip>
          <a:srcRect/>
          <a:stretch>
            <a:fillRect/>
          </a:stretch>
        </p:blipFill>
        <p:spPr bwMode="auto">
          <a:xfrm>
            <a:off x="4820929" y="1586791"/>
            <a:ext cx="931142" cy="8906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Rounded Rectangular Callout 5"/>
          <p:cNvSpPr/>
          <p:nvPr/>
        </p:nvSpPr>
        <p:spPr>
          <a:xfrm>
            <a:off x="538987" y="1242215"/>
            <a:ext cx="4115765" cy="2853559"/>
          </a:xfrm>
          <a:custGeom>
            <a:avLst/>
            <a:gdLst>
              <a:gd name="connsiteX0" fmla="*/ 0 w 4115765"/>
              <a:gd name="connsiteY0" fmla="*/ 435484 h 2612852"/>
              <a:gd name="connsiteX1" fmla="*/ 435484 w 4115765"/>
              <a:gd name="connsiteY1" fmla="*/ 0 h 2612852"/>
              <a:gd name="connsiteX2" fmla="*/ 685961 w 4115765"/>
              <a:gd name="connsiteY2" fmla="*/ 0 h 2612852"/>
              <a:gd name="connsiteX3" fmla="*/ 667618 w 4115765"/>
              <a:gd name="connsiteY3" fmla="*/ -311295 h 2612852"/>
              <a:gd name="connsiteX4" fmla="*/ 1714902 w 4115765"/>
              <a:gd name="connsiteY4" fmla="*/ 0 h 2612852"/>
              <a:gd name="connsiteX5" fmla="*/ 3680281 w 4115765"/>
              <a:gd name="connsiteY5" fmla="*/ 0 h 2612852"/>
              <a:gd name="connsiteX6" fmla="*/ 4115765 w 4115765"/>
              <a:gd name="connsiteY6" fmla="*/ 435484 h 2612852"/>
              <a:gd name="connsiteX7" fmla="*/ 4115765 w 4115765"/>
              <a:gd name="connsiteY7" fmla="*/ 435475 h 2612852"/>
              <a:gd name="connsiteX8" fmla="*/ 4115765 w 4115765"/>
              <a:gd name="connsiteY8" fmla="*/ 435475 h 2612852"/>
              <a:gd name="connsiteX9" fmla="*/ 4115765 w 4115765"/>
              <a:gd name="connsiteY9" fmla="*/ 1088688 h 2612852"/>
              <a:gd name="connsiteX10" fmla="*/ 4115765 w 4115765"/>
              <a:gd name="connsiteY10" fmla="*/ 2177368 h 2612852"/>
              <a:gd name="connsiteX11" fmla="*/ 3680281 w 4115765"/>
              <a:gd name="connsiteY11" fmla="*/ 2612852 h 2612852"/>
              <a:gd name="connsiteX12" fmla="*/ 1714902 w 4115765"/>
              <a:gd name="connsiteY12" fmla="*/ 2612852 h 2612852"/>
              <a:gd name="connsiteX13" fmla="*/ 685961 w 4115765"/>
              <a:gd name="connsiteY13" fmla="*/ 2612852 h 2612852"/>
              <a:gd name="connsiteX14" fmla="*/ 685961 w 4115765"/>
              <a:gd name="connsiteY14" fmla="*/ 2612852 h 2612852"/>
              <a:gd name="connsiteX15" fmla="*/ 435484 w 4115765"/>
              <a:gd name="connsiteY15" fmla="*/ 2612852 h 2612852"/>
              <a:gd name="connsiteX16" fmla="*/ 0 w 4115765"/>
              <a:gd name="connsiteY16" fmla="*/ 2177368 h 2612852"/>
              <a:gd name="connsiteX17" fmla="*/ 0 w 4115765"/>
              <a:gd name="connsiteY17" fmla="*/ 1088688 h 2612852"/>
              <a:gd name="connsiteX18" fmla="*/ 0 w 4115765"/>
              <a:gd name="connsiteY18" fmla="*/ 435475 h 2612852"/>
              <a:gd name="connsiteX19" fmla="*/ 0 w 4115765"/>
              <a:gd name="connsiteY19" fmla="*/ 435475 h 2612852"/>
              <a:gd name="connsiteX20" fmla="*/ 0 w 4115765"/>
              <a:gd name="connsiteY20" fmla="*/ 435484 h 2612852"/>
              <a:gd name="connsiteX0" fmla="*/ 0 w 4115765"/>
              <a:gd name="connsiteY0" fmla="*/ 746779 h 2924147"/>
              <a:gd name="connsiteX1" fmla="*/ 435484 w 4115765"/>
              <a:gd name="connsiteY1" fmla="*/ 311295 h 2924147"/>
              <a:gd name="connsiteX2" fmla="*/ 685961 w 4115765"/>
              <a:gd name="connsiteY2" fmla="*/ 311295 h 2924147"/>
              <a:gd name="connsiteX3" fmla="*/ 667618 w 4115765"/>
              <a:gd name="connsiteY3" fmla="*/ 0 h 2924147"/>
              <a:gd name="connsiteX4" fmla="*/ 926626 w 4115765"/>
              <a:gd name="connsiteY4" fmla="*/ 290274 h 2924147"/>
              <a:gd name="connsiteX5" fmla="*/ 3680281 w 4115765"/>
              <a:gd name="connsiteY5" fmla="*/ 311295 h 2924147"/>
              <a:gd name="connsiteX6" fmla="*/ 4115765 w 4115765"/>
              <a:gd name="connsiteY6" fmla="*/ 746779 h 2924147"/>
              <a:gd name="connsiteX7" fmla="*/ 4115765 w 4115765"/>
              <a:gd name="connsiteY7" fmla="*/ 746770 h 2924147"/>
              <a:gd name="connsiteX8" fmla="*/ 4115765 w 4115765"/>
              <a:gd name="connsiteY8" fmla="*/ 746770 h 2924147"/>
              <a:gd name="connsiteX9" fmla="*/ 4115765 w 4115765"/>
              <a:gd name="connsiteY9" fmla="*/ 1399983 h 2924147"/>
              <a:gd name="connsiteX10" fmla="*/ 4115765 w 4115765"/>
              <a:gd name="connsiteY10" fmla="*/ 2488663 h 2924147"/>
              <a:gd name="connsiteX11" fmla="*/ 3680281 w 4115765"/>
              <a:gd name="connsiteY11" fmla="*/ 2924147 h 2924147"/>
              <a:gd name="connsiteX12" fmla="*/ 1714902 w 4115765"/>
              <a:gd name="connsiteY12" fmla="*/ 2924147 h 2924147"/>
              <a:gd name="connsiteX13" fmla="*/ 685961 w 4115765"/>
              <a:gd name="connsiteY13" fmla="*/ 2924147 h 2924147"/>
              <a:gd name="connsiteX14" fmla="*/ 685961 w 4115765"/>
              <a:gd name="connsiteY14" fmla="*/ 2924147 h 2924147"/>
              <a:gd name="connsiteX15" fmla="*/ 435484 w 4115765"/>
              <a:gd name="connsiteY15" fmla="*/ 2924147 h 2924147"/>
              <a:gd name="connsiteX16" fmla="*/ 0 w 4115765"/>
              <a:gd name="connsiteY16" fmla="*/ 2488663 h 2924147"/>
              <a:gd name="connsiteX17" fmla="*/ 0 w 4115765"/>
              <a:gd name="connsiteY17" fmla="*/ 1399983 h 2924147"/>
              <a:gd name="connsiteX18" fmla="*/ 0 w 4115765"/>
              <a:gd name="connsiteY18" fmla="*/ 746770 h 2924147"/>
              <a:gd name="connsiteX19" fmla="*/ 0 w 4115765"/>
              <a:gd name="connsiteY19" fmla="*/ 746770 h 2924147"/>
              <a:gd name="connsiteX20" fmla="*/ 0 w 4115765"/>
              <a:gd name="connsiteY20" fmla="*/ 746779 h 2924147"/>
              <a:gd name="connsiteX0" fmla="*/ 0 w 4115765"/>
              <a:gd name="connsiteY0" fmla="*/ 662697 h 2840065"/>
              <a:gd name="connsiteX1" fmla="*/ 435484 w 4115765"/>
              <a:gd name="connsiteY1" fmla="*/ 227213 h 2840065"/>
              <a:gd name="connsiteX2" fmla="*/ 685961 w 4115765"/>
              <a:gd name="connsiteY2" fmla="*/ 227213 h 2840065"/>
              <a:gd name="connsiteX3" fmla="*/ 730680 w 4115765"/>
              <a:gd name="connsiteY3" fmla="*/ 0 h 2840065"/>
              <a:gd name="connsiteX4" fmla="*/ 926626 w 4115765"/>
              <a:gd name="connsiteY4" fmla="*/ 206192 h 2840065"/>
              <a:gd name="connsiteX5" fmla="*/ 3680281 w 4115765"/>
              <a:gd name="connsiteY5" fmla="*/ 227213 h 2840065"/>
              <a:gd name="connsiteX6" fmla="*/ 4115765 w 4115765"/>
              <a:gd name="connsiteY6" fmla="*/ 662697 h 2840065"/>
              <a:gd name="connsiteX7" fmla="*/ 4115765 w 4115765"/>
              <a:gd name="connsiteY7" fmla="*/ 662688 h 2840065"/>
              <a:gd name="connsiteX8" fmla="*/ 4115765 w 4115765"/>
              <a:gd name="connsiteY8" fmla="*/ 662688 h 2840065"/>
              <a:gd name="connsiteX9" fmla="*/ 4115765 w 4115765"/>
              <a:gd name="connsiteY9" fmla="*/ 1315901 h 2840065"/>
              <a:gd name="connsiteX10" fmla="*/ 4115765 w 4115765"/>
              <a:gd name="connsiteY10" fmla="*/ 2404581 h 2840065"/>
              <a:gd name="connsiteX11" fmla="*/ 3680281 w 4115765"/>
              <a:gd name="connsiteY11" fmla="*/ 2840065 h 2840065"/>
              <a:gd name="connsiteX12" fmla="*/ 1714902 w 4115765"/>
              <a:gd name="connsiteY12" fmla="*/ 2840065 h 2840065"/>
              <a:gd name="connsiteX13" fmla="*/ 685961 w 4115765"/>
              <a:gd name="connsiteY13" fmla="*/ 2840065 h 2840065"/>
              <a:gd name="connsiteX14" fmla="*/ 685961 w 4115765"/>
              <a:gd name="connsiteY14" fmla="*/ 2840065 h 2840065"/>
              <a:gd name="connsiteX15" fmla="*/ 435484 w 4115765"/>
              <a:gd name="connsiteY15" fmla="*/ 2840065 h 2840065"/>
              <a:gd name="connsiteX16" fmla="*/ 0 w 4115765"/>
              <a:gd name="connsiteY16" fmla="*/ 2404581 h 2840065"/>
              <a:gd name="connsiteX17" fmla="*/ 0 w 4115765"/>
              <a:gd name="connsiteY17" fmla="*/ 1315901 h 2840065"/>
              <a:gd name="connsiteX18" fmla="*/ 0 w 4115765"/>
              <a:gd name="connsiteY18" fmla="*/ 662688 h 2840065"/>
              <a:gd name="connsiteX19" fmla="*/ 0 w 4115765"/>
              <a:gd name="connsiteY19" fmla="*/ 662688 h 2840065"/>
              <a:gd name="connsiteX20" fmla="*/ 0 w 4115765"/>
              <a:gd name="connsiteY20" fmla="*/ 662697 h 2840065"/>
              <a:gd name="connsiteX0" fmla="*/ 0 w 4115765"/>
              <a:gd name="connsiteY0" fmla="*/ 621462 h 2798830"/>
              <a:gd name="connsiteX1" fmla="*/ 435484 w 4115765"/>
              <a:gd name="connsiteY1" fmla="*/ 185978 h 2798830"/>
              <a:gd name="connsiteX2" fmla="*/ 685961 w 4115765"/>
              <a:gd name="connsiteY2" fmla="*/ 185978 h 2798830"/>
              <a:gd name="connsiteX3" fmla="*/ 573025 w 4115765"/>
              <a:gd name="connsiteY3" fmla="*/ 0 h 2798830"/>
              <a:gd name="connsiteX4" fmla="*/ 926626 w 4115765"/>
              <a:gd name="connsiteY4" fmla="*/ 164957 h 2798830"/>
              <a:gd name="connsiteX5" fmla="*/ 3680281 w 4115765"/>
              <a:gd name="connsiteY5" fmla="*/ 185978 h 2798830"/>
              <a:gd name="connsiteX6" fmla="*/ 4115765 w 4115765"/>
              <a:gd name="connsiteY6" fmla="*/ 621462 h 2798830"/>
              <a:gd name="connsiteX7" fmla="*/ 4115765 w 4115765"/>
              <a:gd name="connsiteY7" fmla="*/ 621453 h 2798830"/>
              <a:gd name="connsiteX8" fmla="*/ 4115765 w 4115765"/>
              <a:gd name="connsiteY8" fmla="*/ 621453 h 2798830"/>
              <a:gd name="connsiteX9" fmla="*/ 4115765 w 4115765"/>
              <a:gd name="connsiteY9" fmla="*/ 1274666 h 2798830"/>
              <a:gd name="connsiteX10" fmla="*/ 4115765 w 4115765"/>
              <a:gd name="connsiteY10" fmla="*/ 2363346 h 2798830"/>
              <a:gd name="connsiteX11" fmla="*/ 3680281 w 4115765"/>
              <a:gd name="connsiteY11" fmla="*/ 2798830 h 2798830"/>
              <a:gd name="connsiteX12" fmla="*/ 1714902 w 4115765"/>
              <a:gd name="connsiteY12" fmla="*/ 2798830 h 2798830"/>
              <a:gd name="connsiteX13" fmla="*/ 685961 w 4115765"/>
              <a:gd name="connsiteY13" fmla="*/ 2798830 h 2798830"/>
              <a:gd name="connsiteX14" fmla="*/ 685961 w 4115765"/>
              <a:gd name="connsiteY14" fmla="*/ 2798830 h 2798830"/>
              <a:gd name="connsiteX15" fmla="*/ 435484 w 4115765"/>
              <a:gd name="connsiteY15" fmla="*/ 2798830 h 2798830"/>
              <a:gd name="connsiteX16" fmla="*/ 0 w 4115765"/>
              <a:gd name="connsiteY16" fmla="*/ 2363346 h 2798830"/>
              <a:gd name="connsiteX17" fmla="*/ 0 w 4115765"/>
              <a:gd name="connsiteY17" fmla="*/ 1274666 h 2798830"/>
              <a:gd name="connsiteX18" fmla="*/ 0 w 4115765"/>
              <a:gd name="connsiteY18" fmla="*/ 621453 h 2798830"/>
              <a:gd name="connsiteX19" fmla="*/ 0 w 4115765"/>
              <a:gd name="connsiteY19" fmla="*/ 621453 h 2798830"/>
              <a:gd name="connsiteX20" fmla="*/ 0 w 4115765"/>
              <a:gd name="connsiteY20" fmla="*/ 621462 h 2798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115765" h="2798830">
                <a:moveTo>
                  <a:pt x="0" y="621462"/>
                </a:moveTo>
                <a:cubicBezTo>
                  <a:pt x="0" y="380951"/>
                  <a:pt x="194973" y="185978"/>
                  <a:pt x="435484" y="185978"/>
                </a:cubicBezTo>
                <a:lnTo>
                  <a:pt x="685961" y="185978"/>
                </a:lnTo>
                <a:lnTo>
                  <a:pt x="573025" y="0"/>
                </a:lnTo>
                <a:lnTo>
                  <a:pt x="926626" y="164957"/>
                </a:lnTo>
                <a:lnTo>
                  <a:pt x="3680281" y="185978"/>
                </a:lnTo>
                <a:cubicBezTo>
                  <a:pt x="3920792" y="185978"/>
                  <a:pt x="4115765" y="380951"/>
                  <a:pt x="4115765" y="621462"/>
                </a:cubicBezTo>
                <a:lnTo>
                  <a:pt x="4115765" y="621453"/>
                </a:lnTo>
                <a:lnTo>
                  <a:pt x="4115765" y="621453"/>
                </a:lnTo>
                <a:lnTo>
                  <a:pt x="4115765" y="1274666"/>
                </a:lnTo>
                <a:lnTo>
                  <a:pt x="4115765" y="2363346"/>
                </a:lnTo>
                <a:cubicBezTo>
                  <a:pt x="4115765" y="2603857"/>
                  <a:pt x="3920792" y="2798830"/>
                  <a:pt x="3680281" y="2798830"/>
                </a:cubicBezTo>
                <a:lnTo>
                  <a:pt x="1714902" y="2798830"/>
                </a:lnTo>
                <a:lnTo>
                  <a:pt x="685961" y="2798830"/>
                </a:lnTo>
                <a:lnTo>
                  <a:pt x="685961" y="2798830"/>
                </a:lnTo>
                <a:lnTo>
                  <a:pt x="435484" y="2798830"/>
                </a:lnTo>
                <a:cubicBezTo>
                  <a:pt x="194973" y="2798830"/>
                  <a:pt x="0" y="2603857"/>
                  <a:pt x="0" y="2363346"/>
                </a:cubicBezTo>
                <a:lnTo>
                  <a:pt x="0" y="1274666"/>
                </a:lnTo>
                <a:lnTo>
                  <a:pt x="0" y="621453"/>
                </a:lnTo>
                <a:lnTo>
                  <a:pt x="0" y="621453"/>
                </a:lnTo>
                <a:lnTo>
                  <a:pt x="0" y="621462"/>
                </a:lnTo>
                <a:close/>
              </a:path>
            </a:pathLst>
          </a:custGeom>
          <a:gradFill flip="none" rotWithShape="1">
            <a:gsLst>
              <a:gs pos="83000">
                <a:srgbClr val="FF0000">
                  <a:lumMod val="28000"/>
                  <a:lumOff val="72000"/>
                </a:srgbClr>
              </a:gs>
              <a:gs pos="0">
                <a:schemeClr val="accent6">
                  <a:lumMod val="20000"/>
                  <a:lumOff val="8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mbria Math" panose="02040503050406030204" pitchFamily="18" charset="0"/>
              <a:ea typeface="Cambria Math" panose="02040503050406030204" pitchFamily="18" charset="0"/>
            </a:endParaRPr>
          </a:p>
        </p:txBody>
      </p:sp>
      <p:pic>
        <p:nvPicPr>
          <p:cNvPr id="2" name="Picture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38327" y="3692159"/>
            <a:ext cx="2493422" cy="1160134"/>
          </a:xfrm>
          <a:prstGeom prst="rect">
            <a:avLst/>
          </a:prstGeom>
        </p:spPr>
      </p:pic>
      <p:sp>
        <p:nvSpPr>
          <p:cNvPr id="49" name="TextBox 48"/>
          <p:cNvSpPr txBox="1"/>
          <p:nvPr/>
        </p:nvSpPr>
        <p:spPr>
          <a:xfrm>
            <a:off x="581043" y="989940"/>
            <a:ext cx="1422969" cy="369332"/>
          </a:xfrm>
          <a:prstGeom prst="rect">
            <a:avLst/>
          </a:prstGeom>
          <a:noFill/>
        </p:spPr>
        <p:txBody>
          <a:bodyPr wrap="square" rtlCol="0">
            <a:spAutoFit/>
          </a:bodyPr>
          <a:lstStyle/>
          <a:p>
            <a:r>
              <a:rPr lang="en-US" b="1" dirty="0" smtClean="0">
                <a:solidFill>
                  <a:srgbClr val="FF0000"/>
                </a:solidFill>
                <a:latin typeface="Cambria Math" panose="02040503050406030204" pitchFamily="18" charset="0"/>
                <a:ea typeface="Cambria Math" panose="02040503050406030204" pitchFamily="18" charset="0"/>
              </a:rPr>
              <a:t>Example :</a:t>
            </a:r>
            <a:endParaRPr lang="en-US" b="1" dirty="0">
              <a:solidFill>
                <a:srgbClr val="FF0000"/>
              </a:solidFill>
              <a:latin typeface="Cambria Math" panose="02040503050406030204" pitchFamily="18" charset="0"/>
              <a:ea typeface="Cambria Math" panose="02040503050406030204" pitchFamily="18" charset="0"/>
            </a:endParaRPr>
          </a:p>
        </p:txBody>
      </p:sp>
      <p:sp>
        <p:nvSpPr>
          <p:cNvPr id="52" name="TextBox 51"/>
          <p:cNvSpPr txBox="1"/>
          <p:nvPr/>
        </p:nvSpPr>
        <p:spPr>
          <a:xfrm>
            <a:off x="634560" y="1572244"/>
            <a:ext cx="4125290" cy="923330"/>
          </a:xfrm>
          <a:prstGeom prst="rect">
            <a:avLst/>
          </a:prstGeom>
          <a:noFill/>
        </p:spPr>
        <p:txBody>
          <a:bodyPr wrap="square" rtlCol="0">
            <a:spAutoFit/>
          </a:bodyPr>
          <a:lstStyle/>
          <a:p>
            <a:r>
              <a:rPr lang="en-US" dirty="0" smtClean="0">
                <a:latin typeface="Cambria Math" panose="02040503050406030204" pitchFamily="18" charset="0"/>
                <a:ea typeface="Cambria Math" panose="02040503050406030204" pitchFamily="18" charset="0"/>
              </a:rPr>
              <a:t>The length of a rectangle is three more than two times its breadth. Find the length and the breadth. </a:t>
            </a:r>
            <a:endParaRPr lang="en-US" dirty="0">
              <a:latin typeface="Cambria Math" panose="02040503050406030204" pitchFamily="18" charset="0"/>
              <a:ea typeface="Cambria Math" panose="02040503050406030204" pitchFamily="18" charset="0"/>
            </a:endParaRPr>
          </a:p>
        </p:txBody>
      </p:sp>
      <mc:AlternateContent xmlns:mc="http://schemas.openxmlformats.org/markup-compatibility/2006" xmlns:a14="http://schemas.microsoft.com/office/drawing/2010/main">
        <mc:Choice Requires="a14">
          <p:sp>
            <p:nvSpPr>
              <p:cNvPr id="53" name="TextBox 52"/>
              <p:cNvSpPr txBox="1"/>
              <p:nvPr/>
            </p:nvSpPr>
            <p:spPr>
              <a:xfrm>
                <a:off x="634560" y="2726630"/>
                <a:ext cx="4246938" cy="369332"/>
              </a:xfrm>
              <a:prstGeom prst="rect">
                <a:avLst/>
              </a:prstGeom>
              <a:noFill/>
            </p:spPr>
            <p:txBody>
              <a:bodyPr wrap="square" rtlCol="0">
                <a:spAutoFit/>
              </a:bodyPr>
              <a:lstStyle/>
              <a:p>
                <a:r>
                  <a:rPr lang="en-US" dirty="0" smtClean="0">
                    <a:latin typeface="Cambria Math" panose="02040503050406030204" pitchFamily="18" charset="0"/>
                    <a:ea typeface="Cambria Math" panose="02040503050406030204" pitchFamily="18" charset="0"/>
                  </a:rPr>
                  <a:t>Let the breath of the rectangle </a:t>
                </a:r>
                <a14:m>
                  <m:oMath xmlns:m="http://schemas.openxmlformats.org/officeDocument/2006/math">
                    <m:r>
                      <a:rPr lang="en-US" i="1" dirty="0" smtClean="0">
                        <a:latin typeface="Cambria Math" panose="02040503050406030204" pitchFamily="18" charset="0"/>
                        <a:ea typeface="Cambria Math" panose="02040503050406030204" pitchFamily="18" charset="0"/>
                      </a:rPr>
                      <m:t>𝑥</m:t>
                    </m:r>
                  </m:oMath>
                </a14:m>
                <a:r>
                  <a:rPr lang="en-US" dirty="0" smtClean="0">
                    <a:latin typeface="Cambria Math" panose="02040503050406030204" pitchFamily="18" charset="0"/>
                    <a:ea typeface="Cambria Math" panose="02040503050406030204" pitchFamily="18" charset="0"/>
                  </a:rPr>
                  <a:t> cm</a:t>
                </a:r>
                <a:endParaRPr lang="en-US" dirty="0">
                  <a:latin typeface="Cambria Math" panose="02040503050406030204" pitchFamily="18" charset="0"/>
                  <a:ea typeface="Cambria Math" panose="02040503050406030204" pitchFamily="18" charset="0"/>
                </a:endParaRPr>
              </a:p>
            </p:txBody>
          </p:sp>
        </mc:Choice>
        <mc:Fallback xmlns="">
          <p:sp>
            <p:nvSpPr>
              <p:cNvPr id="53" name="TextBox 52"/>
              <p:cNvSpPr txBox="1">
                <a:spLocks noRot="1" noChangeAspect="1" noMove="1" noResize="1" noEditPoints="1" noAdjustHandles="1" noChangeArrowheads="1" noChangeShapeType="1" noTextEdit="1"/>
              </p:cNvSpPr>
              <p:nvPr/>
            </p:nvSpPr>
            <p:spPr>
              <a:xfrm>
                <a:off x="634560" y="2726630"/>
                <a:ext cx="4246938" cy="369332"/>
              </a:xfrm>
              <a:prstGeom prst="rect">
                <a:avLst/>
              </a:prstGeom>
              <a:blipFill rotWithShape="1">
                <a:blip r:embed="rId6"/>
                <a:stretch>
                  <a:fillRect l="-1148" t="-9836" b="-22951"/>
                </a:stretch>
              </a:blipFill>
            </p:spPr>
            <p:txBody>
              <a:bodyPr/>
              <a:lstStyle/>
              <a:p>
                <a:r>
                  <a:rPr lang="en-US">
                    <a:noFill/>
                  </a:rPr>
                  <a:t> </a:t>
                </a:r>
              </a:p>
            </p:txBody>
          </p:sp>
        </mc:Fallback>
      </mc:AlternateContent>
      <p:sp>
        <p:nvSpPr>
          <p:cNvPr id="55" name="TextBox 54"/>
          <p:cNvSpPr txBox="1"/>
          <p:nvPr/>
        </p:nvSpPr>
        <p:spPr>
          <a:xfrm>
            <a:off x="613572" y="3039586"/>
            <a:ext cx="2676525" cy="369332"/>
          </a:xfrm>
          <a:prstGeom prst="rect">
            <a:avLst/>
          </a:prstGeom>
          <a:noFill/>
        </p:spPr>
        <p:txBody>
          <a:bodyPr wrap="square" rtlCol="0">
            <a:spAutoFit/>
          </a:bodyPr>
          <a:lstStyle/>
          <a:p>
            <a:r>
              <a:rPr lang="en-US" dirty="0" smtClean="0">
                <a:latin typeface="Cambria Math" panose="02040503050406030204" pitchFamily="18" charset="0"/>
                <a:ea typeface="Cambria Math" panose="02040503050406030204" pitchFamily="18" charset="0"/>
                <a:sym typeface="Symbol"/>
              </a:rPr>
              <a:t> Length of rectangle </a:t>
            </a:r>
            <a:endParaRPr lang="en-US" dirty="0">
              <a:latin typeface="Cambria Math" panose="02040503050406030204" pitchFamily="18" charset="0"/>
              <a:ea typeface="Cambria Math" panose="02040503050406030204" pitchFamily="18" charset="0"/>
            </a:endParaRPr>
          </a:p>
        </p:txBody>
      </p:sp>
      <p:sp>
        <p:nvSpPr>
          <p:cNvPr id="56" name="TextBox 55"/>
          <p:cNvSpPr txBox="1"/>
          <p:nvPr/>
        </p:nvSpPr>
        <p:spPr>
          <a:xfrm>
            <a:off x="3091856" y="3058636"/>
            <a:ext cx="361137" cy="369332"/>
          </a:xfrm>
          <a:prstGeom prst="rect">
            <a:avLst/>
          </a:prstGeom>
          <a:noFill/>
        </p:spPr>
        <p:txBody>
          <a:bodyPr wrap="square" rtlCol="0">
            <a:spAutoFit/>
          </a:bodyPr>
          <a:lstStyle/>
          <a:p>
            <a:r>
              <a:rPr lang="en-US" dirty="0" smtClean="0">
                <a:latin typeface="Cambria Math" panose="02040503050406030204" pitchFamily="18" charset="0"/>
                <a:ea typeface="Cambria Math" panose="02040503050406030204" pitchFamily="18" charset="0"/>
                <a:sym typeface="Symbol"/>
              </a:rPr>
              <a:t>=</a:t>
            </a:r>
            <a:endParaRPr lang="en-US" dirty="0">
              <a:latin typeface="Cambria Math" panose="02040503050406030204" pitchFamily="18" charset="0"/>
              <a:ea typeface="Cambria Math" panose="02040503050406030204" pitchFamily="18" charset="0"/>
            </a:endParaRPr>
          </a:p>
        </p:txBody>
      </p:sp>
      <mc:AlternateContent xmlns:mc="http://schemas.openxmlformats.org/markup-compatibility/2006" xmlns:a14="http://schemas.microsoft.com/office/drawing/2010/main">
        <mc:Choice Requires="a14">
          <p:sp>
            <p:nvSpPr>
              <p:cNvPr id="57" name="TextBox 56"/>
              <p:cNvSpPr txBox="1"/>
              <p:nvPr/>
            </p:nvSpPr>
            <p:spPr>
              <a:xfrm>
                <a:off x="3328171" y="3052286"/>
                <a:ext cx="1078933" cy="369332"/>
              </a:xfrm>
              <a:prstGeom prst="rect">
                <a:avLst/>
              </a:prstGeom>
              <a:noFill/>
            </p:spPr>
            <p:txBody>
              <a:bodyPr wrap="square" rtlCol="0">
                <a:spAutoFit/>
              </a:bodyPr>
              <a:lstStyle/>
              <a:p>
                <a:r>
                  <a:rPr lang="en-US" dirty="0" smtClean="0">
                    <a:latin typeface="Cambria Math" panose="02040503050406030204" pitchFamily="18" charset="0"/>
                    <a:ea typeface="Cambria Math" panose="02040503050406030204" pitchFamily="18" charset="0"/>
                    <a:sym typeface="Symbol"/>
                  </a:rPr>
                  <a:t>2(</a:t>
                </a:r>
                <a14:m>
                  <m:oMath xmlns:m="http://schemas.openxmlformats.org/officeDocument/2006/math">
                    <m:r>
                      <a:rPr lang="en-US" i="1" dirty="0" smtClean="0">
                        <a:latin typeface="Cambria Math" panose="02040503050406030204" pitchFamily="18" charset="0"/>
                        <a:ea typeface="Cambria Math" panose="02040503050406030204" pitchFamily="18" charset="0"/>
                        <a:sym typeface="Symbol"/>
                      </a:rPr>
                      <m:t>𝑥</m:t>
                    </m:r>
                  </m:oMath>
                </a14:m>
                <a:r>
                  <a:rPr lang="en-US" dirty="0" smtClean="0">
                    <a:latin typeface="Cambria Math" panose="02040503050406030204" pitchFamily="18" charset="0"/>
                    <a:ea typeface="Cambria Math" panose="02040503050406030204" pitchFamily="18" charset="0"/>
                    <a:sym typeface="Symbol"/>
                  </a:rPr>
                  <a:t>) + 3 </a:t>
                </a:r>
                <a:endParaRPr lang="en-US" dirty="0">
                  <a:latin typeface="Cambria Math" panose="02040503050406030204" pitchFamily="18" charset="0"/>
                  <a:ea typeface="Cambria Math" panose="02040503050406030204" pitchFamily="18" charset="0"/>
                </a:endParaRPr>
              </a:p>
            </p:txBody>
          </p:sp>
        </mc:Choice>
        <mc:Fallback xmlns="">
          <p:sp>
            <p:nvSpPr>
              <p:cNvPr id="57" name="TextBox 56"/>
              <p:cNvSpPr txBox="1">
                <a:spLocks noRot="1" noChangeAspect="1" noMove="1" noResize="1" noEditPoints="1" noAdjustHandles="1" noChangeArrowheads="1" noChangeShapeType="1" noTextEdit="1"/>
              </p:cNvSpPr>
              <p:nvPr/>
            </p:nvSpPr>
            <p:spPr>
              <a:xfrm>
                <a:off x="3328165" y="3052286"/>
                <a:ext cx="1078933" cy="369332"/>
              </a:xfrm>
              <a:prstGeom prst="rect">
                <a:avLst/>
              </a:prstGeom>
              <a:blipFill rotWithShape="1">
                <a:blip r:embed="rId7"/>
                <a:stretch>
                  <a:fillRect l="-5085" t="-10000" r="-4520" b="-25000"/>
                </a:stretch>
              </a:blipFill>
            </p:spPr>
            <p:txBody>
              <a:bodyPr/>
              <a:lstStyle/>
              <a:p>
                <a:r>
                  <a:rPr lang="en-US">
                    <a:noFill/>
                  </a:rPr>
                  <a:t> </a:t>
                </a:r>
              </a:p>
            </p:txBody>
          </p:sp>
        </mc:Fallback>
      </mc:AlternateContent>
      <p:sp>
        <p:nvSpPr>
          <p:cNvPr id="58" name="TextBox 57"/>
          <p:cNvSpPr txBox="1"/>
          <p:nvPr/>
        </p:nvSpPr>
        <p:spPr>
          <a:xfrm>
            <a:off x="3091856" y="3427968"/>
            <a:ext cx="361137" cy="369332"/>
          </a:xfrm>
          <a:prstGeom prst="rect">
            <a:avLst/>
          </a:prstGeom>
          <a:noFill/>
        </p:spPr>
        <p:txBody>
          <a:bodyPr wrap="square" rtlCol="0">
            <a:spAutoFit/>
          </a:bodyPr>
          <a:lstStyle/>
          <a:p>
            <a:r>
              <a:rPr lang="en-US" dirty="0" smtClean="0">
                <a:latin typeface="Cambria Math" panose="02040503050406030204" pitchFamily="18" charset="0"/>
                <a:ea typeface="Cambria Math" panose="02040503050406030204" pitchFamily="18" charset="0"/>
                <a:sym typeface="Symbol"/>
              </a:rPr>
              <a:t>=</a:t>
            </a:r>
            <a:endParaRPr lang="en-US" dirty="0">
              <a:latin typeface="Cambria Math" panose="02040503050406030204" pitchFamily="18" charset="0"/>
              <a:ea typeface="Cambria Math" panose="02040503050406030204" pitchFamily="18" charset="0"/>
            </a:endParaRPr>
          </a:p>
        </p:txBody>
      </p:sp>
      <mc:AlternateContent xmlns:mc="http://schemas.openxmlformats.org/markup-compatibility/2006" xmlns:a14="http://schemas.microsoft.com/office/drawing/2010/main">
        <mc:Choice Requires="a14">
          <p:sp>
            <p:nvSpPr>
              <p:cNvPr id="59" name="TextBox 58"/>
              <p:cNvSpPr txBox="1"/>
              <p:nvPr/>
            </p:nvSpPr>
            <p:spPr>
              <a:xfrm>
                <a:off x="3328165" y="3421618"/>
                <a:ext cx="1056282" cy="369332"/>
              </a:xfrm>
              <a:prstGeom prst="rect">
                <a:avLst/>
              </a:prstGeom>
              <a:noFill/>
            </p:spPr>
            <p:txBody>
              <a:bodyPr wrap="square" rtlCol="0">
                <a:spAutoFit/>
              </a:bodyPr>
              <a:lstStyle/>
              <a:p>
                <a:r>
                  <a:rPr lang="en-US" dirty="0">
                    <a:latin typeface="Cambria Math" panose="02040503050406030204" pitchFamily="18" charset="0"/>
                    <a:ea typeface="Cambria Math" panose="02040503050406030204" pitchFamily="18" charset="0"/>
                    <a:sym typeface="Symbol"/>
                  </a:rPr>
                  <a:t>(2</a:t>
                </a:r>
                <a14:m>
                  <m:oMath xmlns:m="http://schemas.openxmlformats.org/officeDocument/2006/math">
                    <m:r>
                      <a:rPr lang="en-US" i="1" dirty="0" smtClean="0">
                        <a:latin typeface="Cambria Math" panose="02040503050406030204" pitchFamily="18" charset="0"/>
                        <a:ea typeface="Cambria Math" panose="02040503050406030204" pitchFamily="18" charset="0"/>
                        <a:sym typeface="Symbol"/>
                      </a:rPr>
                      <m:t>𝑥</m:t>
                    </m:r>
                  </m:oMath>
                </a14:m>
                <a:r>
                  <a:rPr lang="en-US" dirty="0">
                    <a:latin typeface="Cambria Math" panose="02040503050406030204" pitchFamily="18" charset="0"/>
                    <a:ea typeface="Cambria Math" panose="02040503050406030204" pitchFamily="18" charset="0"/>
                    <a:sym typeface="Symbol"/>
                  </a:rPr>
                  <a:t> + </a:t>
                </a:r>
                <a:r>
                  <a:rPr lang="en-US" dirty="0" smtClean="0">
                    <a:latin typeface="Cambria Math" panose="02040503050406030204" pitchFamily="18" charset="0"/>
                    <a:ea typeface="Cambria Math" panose="02040503050406030204" pitchFamily="18" charset="0"/>
                    <a:sym typeface="Symbol"/>
                  </a:rPr>
                  <a:t>3) </a:t>
                </a:r>
                <a:endParaRPr lang="en-US" dirty="0">
                  <a:latin typeface="Cambria Math" panose="02040503050406030204" pitchFamily="18" charset="0"/>
                  <a:ea typeface="Cambria Math" panose="02040503050406030204" pitchFamily="18" charset="0"/>
                </a:endParaRPr>
              </a:p>
            </p:txBody>
          </p:sp>
        </mc:Choice>
        <mc:Fallback xmlns="">
          <p:sp>
            <p:nvSpPr>
              <p:cNvPr id="59" name="TextBox 58"/>
              <p:cNvSpPr txBox="1">
                <a:spLocks noRot="1" noChangeAspect="1" noMove="1" noResize="1" noEditPoints="1" noAdjustHandles="1" noChangeArrowheads="1" noChangeShapeType="1" noTextEdit="1"/>
              </p:cNvSpPr>
              <p:nvPr/>
            </p:nvSpPr>
            <p:spPr>
              <a:xfrm>
                <a:off x="3328165" y="3421618"/>
                <a:ext cx="1056282" cy="369332"/>
              </a:xfrm>
              <a:prstGeom prst="rect">
                <a:avLst/>
              </a:prstGeom>
              <a:blipFill rotWithShape="1">
                <a:blip r:embed="rId8"/>
                <a:stretch>
                  <a:fillRect l="-5202" t="-9836" r="-6936" b="-22951"/>
                </a:stretch>
              </a:blipFill>
            </p:spPr>
            <p:txBody>
              <a:bodyPr/>
              <a:lstStyle/>
              <a:p>
                <a:r>
                  <a:rPr lang="en-US">
                    <a:noFill/>
                  </a:rPr>
                  <a:t> </a:t>
                </a:r>
              </a:p>
            </p:txBody>
          </p:sp>
        </mc:Fallback>
      </mc:AlternateContent>
      <p:grpSp>
        <p:nvGrpSpPr>
          <p:cNvPr id="7" name="Group 6"/>
          <p:cNvGrpSpPr/>
          <p:nvPr/>
        </p:nvGrpSpPr>
        <p:grpSpPr>
          <a:xfrm>
            <a:off x="4038600" y="1432439"/>
            <a:ext cx="3664330" cy="1901335"/>
            <a:chOff x="4038600" y="1432415"/>
            <a:chExt cx="3664330" cy="1901335"/>
          </a:xfrm>
        </p:grpSpPr>
        <p:sp>
          <p:nvSpPr>
            <p:cNvPr id="60" name="Cloud Callout 59"/>
            <p:cNvSpPr/>
            <p:nvPr/>
          </p:nvSpPr>
          <p:spPr>
            <a:xfrm>
              <a:off x="4038600" y="1571801"/>
              <a:ext cx="3664330" cy="1748935"/>
            </a:xfrm>
            <a:prstGeom prst="cloudCallout">
              <a:avLst>
                <a:gd name="adj1" fmla="val -66161"/>
                <a:gd name="adj2" fmla="val 3682"/>
              </a:avLst>
            </a:prstGeom>
            <a:solidFill>
              <a:srgbClr val="F5FD87"/>
            </a:solidFill>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dirty="0">
                <a:solidFill>
                  <a:schemeClr val="tx1"/>
                </a:solidFill>
                <a:latin typeface="Cambria Math" panose="02040503050406030204" pitchFamily="18" charset="0"/>
                <a:ea typeface="Cambria Math" panose="02040503050406030204" pitchFamily="18" charset="0"/>
              </a:endParaRPr>
            </a:p>
          </p:txBody>
        </p:sp>
        <p:sp>
          <p:nvSpPr>
            <p:cNvPr id="61" name="Rectangle 60"/>
            <p:cNvSpPr/>
            <p:nvPr/>
          </p:nvSpPr>
          <p:spPr>
            <a:xfrm>
              <a:off x="4350215" y="1432415"/>
              <a:ext cx="3182716" cy="1901335"/>
            </a:xfrm>
            <a:prstGeom prst="rect">
              <a:avLst/>
            </a:prstGeom>
            <a:noFill/>
            <a:ln>
              <a:noFill/>
            </a:ln>
            <a:effectLst>
              <a:outerShdw blurRad="40000" dist="23000" dir="5400000" rotWithShape="0">
                <a:srgbClr val="000000">
                  <a:alpha val="0"/>
                </a:srgbClr>
              </a:outerShdw>
            </a:effectLst>
            <a:scene3d>
              <a:camera prst="orthographicFront">
                <a:rot lat="0" lon="0" rev="0"/>
              </a:camera>
              <a:lightRig rig="threePt" dir="t">
                <a:rot lat="0" lon="0" rev="1200000"/>
              </a:lightRig>
            </a:scene3d>
            <a:sp3d/>
          </p:spPr>
          <p:style>
            <a:lnRef idx="0">
              <a:schemeClr val="accent6"/>
            </a:lnRef>
            <a:fillRef idx="3">
              <a:schemeClr val="accent6"/>
            </a:fillRef>
            <a:effectRef idx="3">
              <a:schemeClr val="accent6"/>
            </a:effectRef>
            <a:fontRef idx="minor">
              <a:schemeClr val="lt1"/>
            </a:fontRef>
          </p:style>
          <p:txBody>
            <a:bodyPr rtlCol="0" anchor="ctr"/>
            <a:lstStyle/>
            <a:p>
              <a:pPr algn="ctr"/>
              <a:r>
                <a:rPr lang="en-US" b="1" dirty="0">
                  <a:solidFill>
                    <a:srgbClr val="002060"/>
                  </a:solidFill>
                  <a:latin typeface="Cambria Math" panose="02040503050406030204" pitchFamily="18" charset="0"/>
                  <a:ea typeface="Cambria Math" panose="02040503050406030204" pitchFamily="18" charset="0"/>
                </a:rPr>
                <a:t>Here breadth </a:t>
              </a:r>
              <a:r>
                <a:rPr lang="en-US" b="1" dirty="0" smtClean="0">
                  <a:solidFill>
                    <a:srgbClr val="002060"/>
                  </a:solidFill>
                  <a:latin typeface="Cambria Math" panose="02040503050406030204" pitchFamily="18" charset="0"/>
                  <a:ea typeface="Cambria Math" panose="02040503050406030204" pitchFamily="18" charset="0"/>
                </a:rPr>
                <a:t>is the </a:t>
              </a:r>
              <a:r>
                <a:rPr lang="en-US" b="1" dirty="0">
                  <a:solidFill>
                    <a:srgbClr val="002060"/>
                  </a:solidFill>
                  <a:latin typeface="Cambria Math" panose="02040503050406030204" pitchFamily="18" charset="0"/>
                  <a:ea typeface="Cambria Math" panose="02040503050406030204" pitchFamily="18" charset="0"/>
                </a:rPr>
                <a:t>second unknown quantity. </a:t>
              </a:r>
              <a:endParaRPr lang="en-US" b="1" dirty="0" smtClean="0">
                <a:solidFill>
                  <a:srgbClr val="002060"/>
                </a:solidFill>
                <a:latin typeface="Cambria Math" panose="02040503050406030204" pitchFamily="18" charset="0"/>
                <a:ea typeface="Cambria Math" panose="02040503050406030204" pitchFamily="18" charset="0"/>
              </a:endParaRPr>
            </a:p>
            <a:p>
              <a:pPr algn="ctr"/>
              <a:r>
                <a:rPr lang="en-US" b="1" dirty="0" smtClean="0">
                  <a:solidFill>
                    <a:srgbClr val="002060"/>
                  </a:solidFill>
                  <a:latin typeface="Cambria Math" panose="02040503050406030204" pitchFamily="18" charset="0"/>
                  <a:ea typeface="Cambria Math" panose="02040503050406030204" pitchFamily="18" charset="0"/>
                </a:rPr>
                <a:t>So </a:t>
              </a:r>
              <a:r>
                <a:rPr lang="en-US" b="1" dirty="0">
                  <a:solidFill>
                    <a:srgbClr val="002060"/>
                  </a:solidFill>
                  <a:latin typeface="Cambria Math" panose="02040503050406030204" pitchFamily="18" charset="0"/>
                  <a:ea typeface="Cambria Math" panose="02040503050406030204" pitchFamily="18" charset="0"/>
                </a:rPr>
                <a:t>it is denoted by </a:t>
              </a:r>
            </a:p>
            <a:p>
              <a:pPr algn="ctr"/>
              <a:r>
                <a:rPr lang="en-US" b="1" dirty="0">
                  <a:solidFill>
                    <a:srgbClr val="002060"/>
                  </a:solidFill>
                  <a:latin typeface="Cambria Math" panose="02040503050406030204" pitchFamily="18" charset="0"/>
                  <a:ea typeface="Cambria Math" panose="02040503050406030204" pitchFamily="18" charset="0"/>
                </a:rPr>
                <a:t>any </a:t>
              </a:r>
              <a:r>
                <a:rPr lang="en-US" b="1" dirty="0" smtClean="0">
                  <a:solidFill>
                    <a:srgbClr val="002060"/>
                  </a:solidFill>
                  <a:latin typeface="Cambria Math" panose="02040503050406030204" pitchFamily="18" charset="0"/>
                  <a:ea typeface="Cambria Math" panose="02040503050406030204" pitchFamily="18" charset="0"/>
                </a:rPr>
                <a:t>variable (alphabet</a:t>
              </a:r>
              <a:r>
                <a:rPr lang="en-US" b="1" dirty="0">
                  <a:solidFill>
                    <a:srgbClr val="002060"/>
                  </a:solidFill>
                  <a:latin typeface="Cambria Math" panose="02040503050406030204" pitchFamily="18" charset="0"/>
                  <a:ea typeface="Cambria Math" panose="02040503050406030204" pitchFamily="18" charset="0"/>
                </a:rPr>
                <a:t>). </a:t>
              </a:r>
            </a:p>
          </p:txBody>
        </p:sp>
      </p:grpSp>
    </p:spTree>
    <p:extLst>
      <p:ext uri="{BB962C8B-B14F-4D97-AF65-F5344CB8AC3E}">
        <p14:creationId xmlns:p14="http://schemas.microsoft.com/office/powerpoint/2010/main" val="2479145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1000"/>
                                        <p:tgtEl>
                                          <p:spTgt spid="3"/>
                                        </p:tgtEl>
                                      </p:cBhvr>
                                    </p:animEffect>
                                  </p:childTnLst>
                                </p:cTn>
                              </p:par>
                            </p:childTnLst>
                          </p:cTn>
                        </p:par>
                        <p:par>
                          <p:cTn id="8" fill="hold">
                            <p:stCondLst>
                              <p:cond delay="1000"/>
                            </p:stCondLst>
                            <p:childTnLst>
                              <p:par>
                                <p:cTn id="9" presetID="22" presetClass="entr" presetSubtype="8"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5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wipe(left)">
                                      <p:cBhvr>
                                        <p:cTn id="21" dur="500"/>
                                        <p:tgtEl>
                                          <p:spTgt spid="8"/>
                                        </p:tgtEl>
                                      </p:cBhvr>
                                    </p:animEffect>
                                  </p:childTnLst>
                                </p:cTn>
                              </p:par>
                            </p:childTnLst>
                          </p:cTn>
                        </p:par>
                        <p:par>
                          <p:cTn id="22" fill="hold">
                            <p:stCondLst>
                              <p:cond delay="500"/>
                            </p:stCondLst>
                            <p:childTnLst>
                              <p:par>
                                <p:cTn id="23" presetID="1" presetClass="entr" presetSubtype="0" fill="hold" grpId="0" nodeType="after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53" presetClass="exit" presetSubtype="32" fill="hold" grpId="1" nodeType="clickEffect">
                                  <p:stCondLst>
                                    <p:cond delay="0"/>
                                  </p:stCondLst>
                                  <p:childTnLst>
                                    <p:anim calcmode="lin" valueType="num">
                                      <p:cBhvr>
                                        <p:cTn id="28" dur="500"/>
                                        <p:tgtEl>
                                          <p:spTgt spid="9"/>
                                        </p:tgtEl>
                                        <p:attrNameLst>
                                          <p:attrName>ppt_w</p:attrName>
                                        </p:attrNameLst>
                                      </p:cBhvr>
                                      <p:tavLst>
                                        <p:tav tm="0">
                                          <p:val>
                                            <p:strVal val="ppt_w"/>
                                          </p:val>
                                        </p:tav>
                                        <p:tav tm="100000">
                                          <p:val>
                                            <p:fltVal val="0"/>
                                          </p:val>
                                        </p:tav>
                                      </p:tavLst>
                                    </p:anim>
                                    <p:anim calcmode="lin" valueType="num">
                                      <p:cBhvr>
                                        <p:cTn id="29" dur="500"/>
                                        <p:tgtEl>
                                          <p:spTgt spid="9"/>
                                        </p:tgtEl>
                                        <p:attrNameLst>
                                          <p:attrName>ppt_h</p:attrName>
                                        </p:attrNameLst>
                                      </p:cBhvr>
                                      <p:tavLst>
                                        <p:tav tm="0">
                                          <p:val>
                                            <p:strVal val="ppt_h"/>
                                          </p:val>
                                        </p:tav>
                                        <p:tav tm="100000">
                                          <p:val>
                                            <p:fltVal val="0"/>
                                          </p:val>
                                        </p:tav>
                                      </p:tavLst>
                                    </p:anim>
                                    <p:animEffect transition="out" filter="fade">
                                      <p:cBhvr>
                                        <p:cTn id="30" dur="500"/>
                                        <p:tgtEl>
                                          <p:spTgt spid="9"/>
                                        </p:tgtEl>
                                      </p:cBhvr>
                                    </p:animEffect>
                                    <p:set>
                                      <p:cBhvr>
                                        <p:cTn id="31" dur="1" fill="hold">
                                          <p:stCondLst>
                                            <p:cond delay="499"/>
                                          </p:stCondLst>
                                        </p:cTn>
                                        <p:tgtEl>
                                          <p:spTgt spid="9"/>
                                        </p:tgtEl>
                                        <p:attrNameLst>
                                          <p:attrName>style.visibility</p:attrName>
                                        </p:attrNameLst>
                                      </p:cBhvr>
                                      <p:to>
                                        <p:strVal val="hidden"/>
                                      </p:to>
                                    </p:set>
                                  </p:childTnLst>
                                </p:cTn>
                              </p:par>
                            </p:childTnLst>
                          </p:cTn>
                        </p:par>
                        <p:par>
                          <p:cTn id="32" fill="hold">
                            <p:stCondLst>
                              <p:cond delay="500"/>
                            </p:stCondLst>
                            <p:childTnLst>
                              <p:par>
                                <p:cTn id="33" presetID="53" presetClass="entr" presetSubtype="16" fill="hold" grpId="0" nodeType="afterEffect">
                                  <p:stCondLst>
                                    <p:cond delay="0"/>
                                  </p:stCondLst>
                                  <p:childTnLst>
                                    <p:set>
                                      <p:cBhvr>
                                        <p:cTn id="34" dur="1" fill="hold">
                                          <p:stCondLst>
                                            <p:cond delay="0"/>
                                          </p:stCondLst>
                                        </p:cTn>
                                        <p:tgtEl>
                                          <p:spTgt spid="12"/>
                                        </p:tgtEl>
                                        <p:attrNameLst>
                                          <p:attrName>style.visibility</p:attrName>
                                        </p:attrNameLst>
                                      </p:cBhvr>
                                      <p:to>
                                        <p:strVal val="visible"/>
                                      </p:to>
                                    </p:set>
                                    <p:anim calcmode="lin" valueType="num">
                                      <p:cBhvr>
                                        <p:cTn id="35" dur="500" fill="hold"/>
                                        <p:tgtEl>
                                          <p:spTgt spid="12"/>
                                        </p:tgtEl>
                                        <p:attrNameLst>
                                          <p:attrName>ppt_w</p:attrName>
                                        </p:attrNameLst>
                                      </p:cBhvr>
                                      <p:tavLst>
                                        <p:tav tm="0">
                                          <p:val>
                                            <p:fltVal val="0"/>
                                          </p:val>
                                        </p:tav>
                                        <p:tav tm="100000">
                                          <p:val>
                                            <p:strVal val="#ppt_w"/>
                                          </p:val>
                                        </p:tav>
                                      </p:tavLst>
                                    </p:anim>
                                    <p:anim calcmode="lin" valueType="num">
                                      <p:cBhvr>
                                        <p:cTn id="36" dur="500" fill="hold"/>
                                        <p:tgtEl>
                                          <p:spTgt spid="12"/>
                                        </p:tgtEl>
                                        <p:attrNameLst>
                                          <p:attrName>ppt_h</p:attrName>
                                        </p:attrNameLst>
                                      </p:cBhvr>
                                      <p:tavLst>
                                        <p:tav tm="0">
                                          <p:val>
                                            <p:fltVal val="0"/>
                                          </p:val>
                                        </p:tav>
                                        <p:tav tm="100000">
                                          <p:val>
                                            <p:strVal val="#ppt_h"/>
                                          </p:val>
                                        </p:tav>
                                      </p:tavLst>
                                    </p:anim>
                                    <p:animEffect transition="in" filter="fade">
                                      <p:cBhvr>
                                        <p:cTn id="37" dur="500"/>
                                        <p:tgtEl>
                                          <p:spTgt spid="12"/>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xit" presetSubtype="0" fill="hold" nodeType="clickEffect">
                                  <p:stCondLst>
                                    <p:cond delay="0"/>
                                  </p:stCondLst>
                                  <p:childTnLst>
                                    <p:animEffect transition="out" filter="fade">
                                      <p:cBhvr>
                                        <p:cTn id="41" dur="500"/>
                                        <p:tgtEl>
                                          <p:spTgt spid="5"/>
                                        </p:tgtEl>
                                      </p:cBhvr>
                                    </p:animEffect>
                                    <p:set>
                                      <p:cBhvr>
                                        <p:cTn id="42" dur="1" fill="hold">
                                          <p:stCondLst>
                                            <p:cond delay="499"/>
                                          </p:stCondLst>
                                        </p:cTn>
                                        <p:tgtEl>
                                          <p:spTgt spid="5"/>
                                        </p:tgtEl>
                                        <p:attrNameLst>
                                          <p:attrName>style.visibility</p:attrName>
                                        </p:attrNameLst>
                                      </p:cBhvr>
                                      <p:to>
                                        <p:strVal val="hidden"/>
                                      </p:to>
                                    </p:set>
                                  </p:childTnLst>
                                </p:cTn>
                              </p:par>
                              <p:par>
                                <p:cTn id="43" presetID="10" presetClass="exit" presetSubtype="0" fill="hold" grpId="1" nodeType="withEffect">
                                  <p:stCondLst>
                                    <p:cond delay="0"/>
                                  </p:stCondLst>
                                  <p:childTnLst>
                                    <p:animEffect transition="out" filter="fade">
                                      <p:cBhvr>
                                        <p:cTn id="44" dur="500"/>
                                        <p:tgtEl>
                                          <p:spTgt spid="8"/>
                                        </p:tgtEl>
                                      </p:cBhvr>
                                    </p:animEffect>
                                    <p:set>
                                      <p:cBhvr>
                                        <p:cTn id="45" dur="1" fill="hold">
                                          <p:stCondLst>
                                            <p:cond delay="499"/>
                                          </p:stCondLst>
                                        </p:cTn>
                                        <p:tgtEl>
                                          <p:spTgt spid="8"/>
                                        </p:tgtEl>
                                        <p:attrNameLst>
                                          <p:attrName>style.visibility</p:attrName>
                                        </p:attrNameLst>
                                      </p:cBhvr>
                                      <p:to>
                                        <p:strVal val="hidden"/>
                                      </p:to>
                                    </p:set>
                                  </p:childTnLst>
                                </p:cTn>
                              </p:par>
                              <p:par>
                                <p:cTn id="46" presetID="10" presetClass="exit" presetSubtype="0" fill="hold" grpId="1" nodeType="withEffect">
                                  <p:stCondLst>
                                    <p:cond delay="0"/>
                                  </p:stCondLst>
                                  <p:childTnLst>
                                    <p:animEffect transition="out" filter="fade">
                                      <p:cBhvr>
                                        <p:cTn id="47" dur="500"/>
                                        <p:tgtEl>
                                          <p:spTgt spid="12"/>
                                        </p:tgtEl>
                                      </p:cBhvr>
                                    </p:animEffect>
                                    <p:set>
                                      <p:cBhvr>
                                        <p:cTn id="48" dur="1" fill="hold">
                                          <p:stCondLst>
                                            <p:cond delay="499"/>
                                          </p:stCondLst>
                                        </p:cTn>
                                        <p:tgtEl>
                                          <p:spTgt spid="12"/>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22" presetClass="entr" presetSubtype="8" fill="hold" grpId="0" nodeType="clickEffect">
                                  <p:stCondLst>
                                    <p:cond delay="0"/>
                                  </p:stCondLst>
                                  <p:childTnLst>
                                    <p:set>
                                      <p:cBhvr>
                                        <p:cTn id="52" dur="1" fill="hold">
                                          <p:stCondLst>
                                            <p:cond delay="0"/>
                                          </p:stCondLst>
                                        </p:cTn>
                                        <p:tgtEl>
                                          <p:spTgt spid="13"/>
                                        </p:tgtEl>
                                        <p:attrNameLst>
                                          <p:attrName>style.visibility</p:attrName>
                                        </p:attrNameLst>
                                      </p:cBhvr>
                                      <p:to>
                                        <p:strVal val="visible"/>
                                      </p:to>
                                    </p:set>
                                    <p:animEffect transition="in" filter="wipe(left)">
                                      <p:cBhvr>
                                        <p:cTn id="53" dur="500"/>
                                        <p:tgtEl>
                                          <p:spTgt spid="13"/>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8" fill="hold" nodeType="clickEffect">
                                  <p:stCondLst>
                                    <p:cond delay="0"/>
                                  </p:stCondLst>
                                  <p:childTnLst>
                                    <p:set>
                                      <p:cBhvr>
                                        <p:cTn id="57" dur="1" fill="hold">
                                          <p:stCondLst>
                                            <p:cond delay="0"/>
                                          </p:stCondLst>
                                        </p:cTn>
                                        <p:tgtEl>
                                          <p:spTgt spid="29"/>
                                        </p:tgtEl>
                                        <p:attrNameLst>
                                          <p:attrName>style.visibility</p:attrName>
                                        </p:attrNameLst>
                                      </p:cBhvr>
                                      <p:to>
                                        <p:strVal val="visible"/>
                                      </p:to>
                                    </p:set>
                                    <p:animEffect transition="in" filter="wipe(left)">
                                      <p:cBhvr>
                                        <p:cTn id="58" dur="500"/>
                                        <p:tgtEl>
                                          <p:spTgt spid="29"/>
                                        </p:tgtEl>
                                      </p:cBhvr>
                                    </p:animEffect>
                                  </p:childTnLst>
                                </p:cTn>
                              </p:par>
                            </p:childTnLst>
                          </p:cTn>
                        </p:par>
                        <p:par>
                          <p:cTn id="59" fill="hold">
                            <p:stCondLst>
                              <p:cond delay="500"/>
                            </p:stCondLst>
                            <p:childTnLst>
                              <p:par>
                                <p:cTn id="60" presetID="10" presetClass="entr" presetSubtype="0" fill="hold" grpId="0" nodeType="afterEffect">
                                  <p:stCondLst>
                                    <p:cond delay="0"/>
                                  </p:stCondLst>
                                  <p:childTnLst>
                                    <p:set>
                                      <p:cBhvr>
                                        <p:cTn id="61" dur="1" fill="hold">
                                          <p:stCondLst>
                                            <p:cond delay="0"/>
                                          </p:stCondLst>
                                        </p:cTn>
                                        <p:tgtEl>
                                          <p:spTgt spid="30"/>
                                        </p:tgtEl>
                                        <p:attrNameLst>
                                          <p:attrName>style.visibility</p:attrName>
                                        </p:attrNameLst>
                                      </p:cBhvr>
                                      <p:to>
                                        <p:strVal val="visible"/>
                                      </p:to>
                                    </p:set>
                                    <p:animEffect transition="in" filter="fade">
                                      <p:cBhvr>
                                        <p:cTn id="62" dur="500"/>
                                        <p:tgtEl>
                                          <p:spTgt spid="30"/>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31"/>
                                        </p:tgtEl>
                                        <p:attrNameLst>
                                          <p:attrName>style.visibility</p:attrName>
                                        </p:attrNameLst>
                                      </p:cBhvr>
                                      <p:to>
                                        <p:strVal val="visible"/>
                                      </p:to>
                                    </p:set>
                                    <p:animEffect transition="in" filter="wipe(left)">
                                      <p:cBhvr>
                                        <p:cTn id="67" dur="500"/>
                                        <p:tgtEl>
                                          <p:spTgt spid="31"/>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nodeType="clickEffect">
                                  <p:stCondLst>
                                    <p:cond delay="0"/>
                                  </p:stCondLst>
                                  <p:childTnLst>
                                    <p:set>
                                      <p:cBhvr>
                                        <p:cTn id="71" dur="1" fill="hold">
                                          <p:stCondLst>
                                            <p:cond delay="0"/>
                                          </p:stCondLst>
                                        </p:cTn>
                                        <p:tgtEl>
                                          <p:spTgt spid="32"/>
                                        </p:tgtEl>
                                        <p:attrNameLst>
                                          <p:attrName>style.visibility</p:attrName>
                                        </p:attrNameLst>
                                      </p:cBhvr>
                                      <p:to>
                                        <p:strVal val="visible"/>
                                      </p:to>
                                    </p:set>
                                    <p:animEffect transition="in" filter="wipe(left)">
                                      <p:cBhvr>
                                        <p:cTn id="72" dur="500"/>
                                        <p:tgtEl>
                                          <p:spTgt spid="32"/>
                                        </p:tgtEl>
                                      </p:cBhvr>
                                    </p:animEffect>
                                  </p:childTnLst>
                                </p:cTn>
                              </p:par>
                            </p:childTnLst>
                          </p:cTn>
                        </p:par>
                        <p:par>
                          <p:cTn id="73" fill="hold">
                            <p:stCondLst>
                              <p:cond delay="500"/>
                            </p:stCondLst>
                            <p:childTnLst>
                              <p:par>
                                <p:cTn id="74" presetID="10" presetClass="entr" presetSubtype="0" fill="hold" grpId="0" nodeType="afterEffect">
                                  <p:stCondLst>
                                    <p:cond delay="0"/>
                                  </p:stCondLst>
                                  <p:childTnLst>
                                    <p:set>
                                      <p:cBhvr>
                                        <p:cTn id="75" dur="1" fill="hold">
                                          <p:stCondLst>
                                            <p:cond delay="0"/>
                                          </p:stCondLst>
                                        </p:cTn>
                                        <p:tgtEl>
                                          <p:spTgt spid="33"/>
                                        </p:tgtEl>
                                        <p:attrNameLst>
                                          <p:attrName>style.visibility</p:attrName>
                                        </p:attrNameLst>
                                      </p:cBhvr>
                                      <p:to>
                                        <p:strVal val="visible"/>
                                      </p:to>
                                    </p:set>
                                    <p:animEffect transition="in" filter="fade">
                                      <p:cBhvr>
                                        <p:cTn id="76" dur="500"/>
                                        <p:tgtEl>
                                          <p:spTgt spid="33"/>
                                        </p:tgtEl>
                                      </p:cBhvr>
                                    </p:animEffect>
                                  </p:childTnLst>
                                </p:cTn>
                              </p:par>
                            </p:childTnLst>
                          </p:cTn>
                        </p:par>
                      </p:childTnLst>
                    </p:cTn>
                  </p:par>
                  <p:par>
                    <p:cTn id="77" fill="hold">
                      <p:stCondLst>
                        <p:cond delay="indefinite"/>
                      </p:stCondLst>
                      <p:childTnLst>
                        <p:par>
                          <p:cTn id="78" fill="hold">
                            <p:stCondLst>
                              <p:cond delay="0"/>
                            </p:stCondLst>
                            <p:childTnLst>
                              <p:par>
                                <p:cTn id="79" presetID="22" presetClass="entr" presetSubtype="8" fill="hold" grpId="0" nodeType="clickEffect">
                                  <p:stCondLst>
                                    <p:cond delay="0"/>
                                  </p:stCondLst>
                                  <p:childTnLst>
                                    <p:set>
                                      <p:cBhvr>
                                        <p:cTn id="80" dur="1" fill="hold">
                                          <p:stCondLst>
                                            <p:cond delay="0"/>
                                          </p:stCondLst>
                                        </p:cTn>
                                        <p:tgtEl>
                                          <p:spTgt spid="34"/>
                                        </p:tgtEl>
                                        <p:attrNameLst>
                                          <p:attrName>style.visibility</p:attrName>
                                        </p:attrNameLst>
                                      </p:cBhvr>
                                      <p:to>
                                        <p:strVal val="visible"/>
                                      </p:to>
                                    </p:set>
                                    <p:animEffect transition="in" filter="wipe(left)">
                                      <p:cBhvr>
                                        <p:cTn id="81" dur="500"/>
                                        <p:tgtEl>
                                          <p:spTgt spid="34"/>
                                        </p:tgtEl>
                                      </p:cBhvr>
                                    </p:animEffect>
                                  </p:childTnLst>
                                </p:cTn>
                              </p:par>
                            </p:childTnLst>
                          </p:cTn>
                        </p:par>
                      </p:childTnLst>
                    </p:cTn>
                  </p:par>
                  <p:par>
                    <p:cTn id="82" fill="hold">
                      <p:stCondLst>
                        <p:cond delay="indefinite"/>
                      </p:stCondLst>
                      <p:childTnLst>
                        <p:par>
                          <p:cTn id="83" fill="hold">
                            <p:stCondLst>
                              <p:cond delay="0"/>
                            </p:stCondLst>
                            <p:childTnLst>
                              <p:par>
                                <p:cTn id="84" presetID="22" presetClass="entr" presetSubtype="8" fill="hold" nodeType="clickEffect">
                                  <p:stCondLst>
                                    <p:cond delay="0"/>
                                  </p:stCondLst>
                                  <p:childTnLst>
                                    <p:set>
                                      <p:cBhvr>
                                        <p:cTn id="85" dur="1" fill="hold">
                                          <p:stCondLst>
                                            <p:cond delay="0"/>
                                          </p:stCondLst>
                                        </p:cTn>
                                        <p:tgtEl>
                                          <p:spTgt spid="35"/>
                                        </p:tgtEl>
                                        <p:attrNameLst>
                                          <p:attrName>style.visibility</p:attrName>
                                        </p:attrNameLst>
                                      </p:cBhvr>
                                      <p:to>
                                        <p:strVal val="visible"/>
                                      </p:to>
                                    </p:set>
                                    <p:animEffect transition="in" filter="wipe(left)">
                                      <p:cBhvr>
                                        <p:cTn id="86" dur="500"/>
                                        <p:tgtEl>
                                          <p:spTgt spid="35"/>
                                        </p:tgtEl>
                                      </p:cBhvr>
                                    </p:animEffect>
                                  </p:childTnLst>
                                </p:cTn>
                              </p:par>
                            </p:childTnLst>
                          </p:cTn>
                        </p:par>
                        <p:par>
                          <p:cTn id="87" fill="hold">
                            <p:stCondLst>
                              <p:cond delay="500"/>
                            </p:stCondLst>
                            <p:childTnLst>
                              <p:par>
                                <p:cTn id="88" presetID="10" presetClass="entr" presetSubtype="0" fill="hold" grpId="0" nodeType="afterEffect">
                                  <p:stCondLst>
                                    <p:cond delay="0"/>
                                  </p:stCondLst>
                                  <p:childTnLst>
                                    <p:set>
                                      <p:cBhvr>
                                        <p:cTn id="89" dur="1" fill="hold">
                                          <p:stCondLst>
                                            <p:cond delay="0"/>
                                          </p:stCondLst>
                                        </p:cTn>
                                        <p:tgtEl>
                                          <p:spTgt spid="36"/>
                                        </p:tgtEl>
                                        <p:attrNameLst>
                                          <p:attrName>style.visibility</p:attrName>
                                        </p:attrNameLst>
                                      </p:cBhvr>
                                      <p:to>
                                        <p:strVal val="visible"/>
                                      </p:to>
                                    </p:set>
                                    <p:animEffect transition="in" filter="fade">
                                      <p:cBhvr>
                                        <p:cTn id="90" dur="500"/>
                                        <p:tgtEl>
                                          <p:spTgt spid="36"/>
                                        </p:tgtEl>
                                      </p:cBhvr>
                                    </p:animEffect>
                                  </p:childTnLst>
                                </p:cTn>
                              </p:par>
                            </p:childTnLst>
                          </p:cTn>
                        </p:par>
                      </p:childTnLst>
                    </p:cTn>
                  </p:par>
                  <p:par>
                    <p:cTn id="91" fill="hold">
                      <p:stCondLst>
                        <p:cond delay="indefinite"/>
                      </p:stCondLst>
                      <p:childTnLst>
                        <p:par>
                          <p:cTn id="92" fill="hold">
                            <p:stCondLst>
                              <p:cond delay="0"/>
                            </p:stCondLst>
                            <p:childTnLst>
                              <p:par>
                                <p:cTn id="93" presetID="22" presetClass="entr" presetSubtype="8" fill="hold" grpId="0" nodeType="clickEffect">
                                  <p:stCondLst>
                                    <p:cond delay="0"/>
                                  </p:stCondLst>
                                  <p:childTnLst>
                                    <p:set>
                                      <p:cBhvr>
                                        <p:cTn id="94" dur="1" fill="hold">
                                          <p:stCondLst>
                                            <p:cond delay="0"/>
                                          </p:stCondLst>
                                        </p:cTn>
                                        <p:tgtEl>
                                          <p:spTgt spid="37"/>
                                        </p:tgtEl>
                                        <p:attrNameLst>
                                          <p:attrName>style.visibility</p:attrName>
                                        </p:attrNameLst>
                                      </p:cBhvr>
                                      <p:to>
                                        <p:strVal val="visible"/>
                                      </p:to>
                                    </p:set>
                                    <p:animEffect transition="in" filter="wipe(left)">
                                      <p:cBhvr>
                                        <p:cTn id="95" dur="500"/>
                                        <p:tgtEl>
                                          <p:spTgt spid="37"/>
                                        </p:tgtEl>
                                      </p:cBhvr>
                                    </p:animEffect>
                                  </p:childTnLst>
                                </p:cTn>
                              </p:par>
                            </p:childTnLst>
                          </p:cTn>
                        </p:par>
                      </p:childTnLst>
                    </p:cTn>
                  </p:par>
                  <p:par>
                    <p:cTn id="96" fill="hold">
                      <p:stCondLst>
                        <p:cond delay="indefinite"/>
                      </p:stCondLst>
                      <p:childTnLst>
                        <p:par>
                          <p:cTn id="97" fill="hold">
                            <p:stCondLst>
                              <p:cond delay="0"/>
                            </p:stCondLst>
                            <p:childTnLst>
                              <p:par>
                                <p:cTn id="98" presetID="22" presetClass="entr" presetSubtype="8" fill="hold" nodeType="clickEffect">
                                  <p:stCondLst>
                                    <p:cond delay="0"/>
                                  </p:stCondLst>
                                  <p:childTnLst>
                                    <p:set>
                                      <p:cBhvr>
                                        <p:cTn id="99" dur="1" fill="hold">
                                          <p:stCondLst>
                                            <p:cond delay="0"/>
                                          </p:stCondLst>
                                        </p:cTn>
                                        <p:tgtEl>
                                          <p:spTgt spid="38"/>
                                        </p:tgtEl>
                                        <p:attrNameLst>
                                          <p:attrName>style.visibility</p:attrName>
                                        </p:attrNameLst>
                                      </p:cBhvr>
                                      <p:to>
                                        <p:strVal val="visible"/>
                                      </p:to>
                                    </p:set>
                                    <p:animEffect transition="in" filter="wipe(left)">
                                      <p:cBhvr>
                                        <p:cTn id="100" dur="500"/>
                                        <p:tgtEl>
                                          <p:spTgt spid="38"/>
                                        </p:tgtEl>
                                      </p:cBhvr>
                                    </p:animEffect>
                                  </p:childTnLst>
                                </p:cTn>
                              </p:par>
                            </p:childTnLst>
                          </p:cTn>
                        </p:par>
                        <p:par>
                          <p:cTn id="101" fill="hold">
                            <p:stCondLst>
                              <p:cond delay="500"/>
                            </p:stCondLst>
                            <p:childTnLst>
                              <p:par>
                                <p:cTn id="102" presetID="10" presetClass="entr" presetSubtype="0" fill="hold" grpId="0" nodeType="afterEffect">
                                  <p:stCondLst>
                                    <p:cond delay="0"/>
                                  </p:stCondLst>
                                  <p:childTnLst>
                                    <p:set>
                                      <p:cBhvr>
                                        <p:cTn id="103" dur="1" fill="hold">
                                          <p:stCondLst>
                                            <p:cond delay="0"/>
                                          </p:stCondLst>
                                        </p:cTn>
                                        <p:tgtEl>
                                          <p:spTgt spid="39"/>
                                        </p:tgtEl>
                                        <p:attrNameLst>
                                          <p:attrName>style.visibility</p:attrName>
                                        </p:attrNameLst>
                                      </p:cBhvr>
                                      <p:to>
                                        <p:strVal val="visible"/>
                                      </p:to>
                                    </p:set>
                                    <p:animEffect transition="in" filter="fade">
                                      <p:cBhvr>
                                        <p:cTn id="104" dur="500"/>
                                        <p:tgtEl>
                                          <p:spTgt spid="39"/>
                                        </p:tgtEl>
                                      </p:cBhvr>
                                    </p:animEffect>
                                  </p:childTnLst>
                                </p:cTn>
                              </p:par>
                            </p:childTnLst>
                          </p:cTn>
                        </p:par>
                      </p:childTnLst>
                    </p:cTn>
                  </p:par>
                  <p:par>
                    <p:cTn id="105" fill="hold">
                      <p:stCondLst>
                        <p:cond delay="indefinite"/>
                      </p:stCondLst>
                      <p:childTnLst>
                        <p:par>
                          <p:cTn id="106" fill="hold">
                            <p:stCondLst>
                              <p:cond delay="0"/>
                            </p:stCondLst>
                            <p:childTnLst>
                              <p:par>
                                <p:cTn id="107" presetID="22" presetClass="entr" presetSubtype="8" fill="hold" grpId="0" nodeType="clickEffect">
                                  <p:stCondLst>
                                    <p:cond delay="0"/>
                                  </p:stCondLst>
                                  <p:childTnLst>
                                    <p:set>
                                      <p:cBhvr>
                                        <p:cTn id="108" dur="1" fill="hold">
                                          <p:stCondLst>
                                            <p:cond delay="0"/>
                                          </p:stCondLst>
                                        </p:cTn>
                                        <p:tgtEl>
                                          <p:spTgt spid="40"/>
                                        </p:tgtEl>
                                        <p:attrNameLst>
                                          <p:attrName>style.visibility</p:attrName>
                                        </p:attrNameLst>
                                      </p:cBhvr>
                                      <p:to>
                                        <p:strVal val="visible"/>
                                      </p:to>
                                    </p:set>
                                    <p:animEffect transition="in" filter="wipe(left)">
                                      <p:cBhvr>
                                        <p:cTn id="109" dur="500"/>
                                        <p:tgtEl>
                                          <p:spTgt spid="40"/>
                                        </p:tgtEl>
                                      </p:cBhvr>
                                    </p:animEffect>
                                  </p:childTnLst>
                                </p:cTn>
                              </p:par>
                            </p:childTnLst>
                          </p:cTn>
                        </p:par>
                      </p:childTnLst>
                    </p:cTn>
                  </p:par>
                  <p:par>
                    <p:cTn id="110" fill="hold">
                      <p:stCondLst>
                        <p:cond delay="indefinite"/>
                      </p:stCondLst>
                      <p:childTnLst>
                        <p:par>
                          <p:cTn id="111" fill="hold">
                            <p:stCondLst>
                              <p:cond delay="0"/>
                            </p:stCondLst>
                            <p:childTnLst>
                              <p:par>
                                <p:cTn id="112" presetID="22" presetClass="entr" presetSubtype="8" fill="hold" nodeType="clickEffect">
                                  <p:stCondLst>
                                    <p:cond delay="0"/>
                                  </p:stCondLst>
                                  <p:childTnLst>
                                    <p:set>
                                      <p:cBhvr>
                                        <p:cTn id="113" dur="1" fill="hold">
                                          <p:stCondLst>
                                            <p:cond delay="0"/>
                                          </p:stCondLst>
                                        </p:cTn>
                                        <p:tgtEl>
                                          <p:spTgt spid="41"/>
                                        </p:tgtEl>
                                        <p:attrNameLst>
                                          <p:attrName>style.visibility</p:attrName>
                                        </p:attrNameLst>
                                      </p:cBhvr>
                                      <p:to>
                                        <p:strVal val="visible"/>
                                      </p:to>
                                    </p:set>
                                    <p:animEffect transition="in" filter="wipe(left)">
                                      <p:cBhvr>
                                        <p:cTn id="114" dur="500"/>
                                        <p:tgtEl>
                                          <p:spTgt spid="41"/>
                                        </p:tgtEl>
                                      </p:cBhvr>
                                    </p:animEffect>
                                  </p:childTnLst>
                                </p:cTn>
                              </p:par>
                            </p:childTnLst>
                          </p:cTn>
                        </p:par>
                        <p:par>
                          <p:cTn id="115" fill="hold">
                            <p:stCondLst>
                              <p:cond delay="500"/>
                            </p:stCondLst>
                            <p:childTnLst>
                              <p:par>
                                <p:cTn id="116" presetID="10" presetClass="entr" presetSubtype="0" fill="hold" grpId="0" nodeType="afterEffect">
                                  <p:stCondLst>
                                    <p:cond delay="0"/>
                                  </p:stCondLst>
                                  <p:childTnLst>
                                    <p:set>
                                      <p:cBhvr>
                                        <p:cTn id="117" dur="1" fill="hold">
                                          <p:stCondLst>
                                            <p:cond delay="0"/>
                                          </p:stCondLst>
                                        </p:cTn>
                                        <p:tgtEl>
                                          <p:spTgt spid="42"/>
                                        </p:tgtEl>
                                        <p:attrNameLst>
                                          <p:attrName>style.visibility</p:attrName>
                                        </p:attrNameLst>
                                      </p:cBhvr>
                                      <p:to>
                                        <p:strVal val="visible"/>
                                      </p:to>
                                    </p:set>
                                    <p:animEffect transition="in" filter="fade">
                                      <p:cBhvr>
                                        <p:cTn id="118" dur="500"/>
                                        <p:tgtEl>
                                          <p:spTgt spid="42"/>
                                        </p:tgtEl>
                                      </p:cBhvr>
                                    </p:animEffect>
                                  </p:childTnLst>
                                </p:cTn>
                              </p:par>
                            </p:childTnLst>
                          </p:cTn>
                        </p:par>
                      </p:childTnLst>
                    </p:cTn>
                  </p:par>
                  <p:par>
                    <p:cTn id="119" fill="hold">
                      <p:stCondLst>
                        <p:cond delay="indefinite"/>
                      </p:stCondLst>
                      <p:childTnLst>
                        <p:par>
                          <p:cTn id="120" fill="hold">
                            <p:stCondLst>
                              <p:cond delay="0"/>
                            </p:stCondLst>
                            <p:childTnLst>
                              <p:par>
                                <p:cTn id="121" presetID="22" presetClass="entr" presetSubtype="8" fill="hold" grpId="0" nodeType="clickEffect">
                                  <p:stCondLst>
                                    <p:cond delay="0"/>
                                  </p:stCondLst>
                                  <p:childTnLst>
                                    <p:set>
                                      <p:cBhvr>
                                        <p:cTn id="122" dur="1" fill="hold">
                                          <p:stCondLst>
                                            <p:cond delay="0"/>
                                          </p:stCondLst>
                                        </p:cTn>
                                        <p:tgtEl>
                                          <p:spTgt spid="43"/>
                                        </p:tgtEl>
                                        <p:attrNameLst>
                                          <p:attrName>style.visibility</p:attrName>
                                        </p:attrNameLst>
                                      </p:cBhvr>
                                      <p:to>
                                        <p:strVal val="visible"/>
                                      </p:to>
                                    </p:set>
                                    <p:animEffect transition="in" filter="wipe(left)">
                                      <p:cBhvr>
                                        <p:cTn id="123" dur="500"/>
                                        <p:tgtEl>
                                          <p:spTgt spid="43"/>
                                        </p:tgtEl>
                                      </p:cBhvr>
                                    </p:animEffect>
                                  </p:childTnLst>
                                </p:cTn>
                              </p:par>
                            </p:childTnLst>
                          </p:cTn>
                        </p:par>
                      </p:childTnLst>
                    </p:cTn>
                  </p:par>
                  <p:par>
                    <p:cTn id="124" fill="hold">
                      <p:stCondLst>
                        <p:cond delay="indefinite"/>
                      </p:stCondLst>
                      <p:childTnLst>
                        <p:par>
                          <p:cTn id="125" fill="hold">
                            <p:stCondLst>
                              <p:cond delay="0"/>
                            </p:stCondLst>
                            <p:childTnLst>
                              <p:par>
                                <p:cTn id="126" presetID="22" presetClass="entr" presetSubtype="8" fill="hold" nodeType="clickEffect">
                                  <p:stCondLst>
                                    <p:cond delay="0"/>
                                  </p:stCondLst>
                                  <p:childTnLst>
                                    <p:set>
                                      <p:cBhvr>
                                        <p:cTn id="127" dur="1" fill="hold">
                                          <p:stCondLst>
                                            <p:cond delay="0"/>
                                          </p:stCondLst>
                                        </p:cTn>
                                        <p:tgtEl>
                                          <p:spTgt spid="44"/>
                                        </p:tgtEl>
                                        <p:attrNameLst>
                                          <p:attrName>style.visibility</p:attrName>
                                        </p:attrNameLst>
                                      </p:cBhvr>
                                      <p:to>
                                        <p:strVal val="visible"/>
                                      </p:to>
                                    </p:set>
                                    <p:animEffect transition="in" filter="wipe(left)">
                                      <p:cBhvr>
                                        <p:cTn id="128" dur="500"/>
                                        <p:tgtEl>
                                          <p:spTgt spid="44"/>
                                        </p:tgtEl>
                                      </p:cBhvr>
                                    </p:animEffect>
                                  </p:childTnLst>
                                </p:cTn>
                              </p:par>
                            </p:childTnLst>
                          </p:cTn>
                        </p:par>
                        <p:par>
                          <p:cTn id="129" fill="hold">
                            <p:stCondLst>
                              <p:cond delay="500"/>
                            </p:stCondLst>
                            <p:childTnLst>
                              <p:par>
                                <p:cTn id="130" presetID="10" presetClass="entr" presetSubtype="0" fill="hold" grpId="0" nodeType="afterEffect">
                                  <p:stCondLst>
                                    <p:cond delay="0"/>
                                  </p:stCondLst>
                                  <p:childTnLst>
                                    <p:set>
                                      <p:cBhvr>
                                        <p:cTn id="131" dur="1" fill="hold">
                                          <p:stCondLst>
                                            <p:cond delay="0"/>
                                          </p:stCondLst>
                                        </p:cTn>
                                        <p:tgtEl>
                                          <p:spTgt spid="45"/>
                                        </p:tgtEl>
                                        <p:attrNameLst>
                                          <p:attrName>style.visibility</p:attrName>
                                        </p:attrNameLst>
                                      </p:cBhvr>
                                      <p:to>
                                        <p:strVal val="visible"/>
                                      </p:to>
                                    </p:set>
                                    <p:animEffect transition="in" filter="fade">
                                      <p:cBhvr>
                                        <p:cTn id="132" dur="500"/>
                                        <p:tgtEl>
                                          <p:spTgt spid="45"/>
                                        </p:tgtEl>
                                      </p:cBhvr>
                                    </p:animEffect>
                                  </p:childTnLst>
                                </p:cTn>
                              </p:par>
                            </p:childTnLst>
                          </p:cTn>
                        </p:par>
                      </p:childTnLst>
                    </p:cTn>
                  </p:par>
                  <p:par>
                    <p:cTn id="133" fill="hold">
                      <p:stCondLst>
                        <p:cond delay="indefinite"/>
                      </p:stCondLst>
                      <p:childTnLst>
                        <p:par>
                          <p:cTn id="134" fill="hold">
                            <p:stCondLst>
                              <p:cond delay="0"/>
                            </p:stCondLst>
                            <p:childTnLst>
                              <p:par>
                                <p:cTn id="135" presetID="22" presetClass="entr" presetSubtype="8" fill="hold" grpId="0" nodeType="clickEffect">
                                  <p:stCondLst>
                                    <p:cond delay="0"/>
                                  </p:stCondLst>
                                  <p:childTnLst>
                                    <p:set>
                                      <p:cBhvr>
                                        <p:cTn id="136" dur="1" fill="hold">
                                          <p:stCondLst>
                                            <p:cond delay="0"/>
                                          </p:stCondLst>
                                        </p:cTn>
                                        <p:tgtEl>
                                          <p:spTgt spid="46"/>
                                        </p:tgtEl>
                                        <p:attrNameLst>
                                          <p:attrName>style.visibility</p:attrName>
                                        </p:attrNameLst>
                                      </p:cBhvr>
                                      <p:to>
                                        <p:strVal val="visible"/>
                                      </p:to>
                                    </p:set>
                                    <p:animEffect transition="in" filter="wipe(left)">
                                      <p:cBhvr>
                                        <p:cTn id="137" dur="500"/>
                                        <p:tgtEl>
                                          <p:spTgt spid="46"/>
                                        </p:tgtEl>
                                      </p:cBhvr>
                                    </p:animEffect>
                                  </p:childTnLst>
                                </p:cTn>
                              </p:par>
                            </p:childTnLst>
                          </p:cTn>
                        </p:par>
                      </p:childTnLst>
                    </p:cTn>
                  </p:par>
                  <p:par>
                    <p:cTn id="138" fill="hold">
                      <p:stCondLst>
                        <p:cond delay="indefinite"/>
                      </p:stCondLst>
                      <p:childTnLst>
                        <p:par>
                          <p:cTn id="139" fill="hold">
                            <p:stCondLst>
                              <p:cond delay="0"/>
                            </p:stCondLst>
                            <p:childTnLst>
                              <p:par>
                                <p:cTn id="140" presetID="22" presetClass="entr" presetSubtype="8" fill="hold" nodeType="clickEffect">
                                  <p:stCondLst>
                                    <p:cond delay="0"/>
                                  </p:stCondLst>
                                  <p:childTnLst>
                                    <p:set>
                                      <p:cBhvr>
                                        <p:cTn id="141" dur="1" fill="hold">
                                          <p:stCondLst>
                                            <p:cond delay="0"/>
                                          </p:stCondLst>
                                        </p:cTn>
                                        <p:tgtEl>
                                          <p:spTgt spid="47"/>
                                        </p:tgtEl>
                                        <p:attrNameLst>
                                          <p:attrName>style.visibility</p:attrName>
                                        </p:attrNameLst>
                                      </p:cBhvr>
                                      <p:to>
                                        <p:strVal val="visible"/>
                                      </p:to>
                                    </p:set>
                                    <p:animEffect transition="in" filter="wipe(left)">
                                      <p:cBhvr>
                                        <p:cTn id="142" dur="500"/>
                                        <p:tgtEl>
                                          <p:spTgt spid="47"/>
                                        </p:tgtEl>
                                      </p:cBhvr>
                                    </p:animEffect>
                                  </p:childTnLst>
                                </p:cTn>
                              </p:par>
                            </p:childTnLst>
                          </p:cTn>
                        </p:par>
                        <p:par>
                          <p:cTn id="143" fill="hold">
                            <p:stCondLst>
                              <p:cond delay="500"/>
                            </p:stCondLst>
                            <p:childTnLst>
                              <p:par>
                                <p:cTn id="144" presetID="10" presetClass="entr" presetSubtype="0" fill="hold" grpId="0" nodeType="afterEffect">
                                  <p:stCondLst>
                                    <p:cond delay="0"/>
                                  </p:stCondLst>
                                  <p:childTnLst>
                                    <p:set>
                                      <p:cBhvr>
                                        <p:cTn id="145" dur="1" fill="hold">
                                          <p:stCondLst>
                                            <p:cond delay="0"/>
                                          </p:stCondLst>
                                        </p:cTn>
                                        <p:tgtEl>
                                          <p:spTgt spid="48"/>
                                        </p:tgtEl>
                                        <p:attrNameLst>
                                          <p:attrName>style.visibility</p:attrName>
                                        </p:attrNameLst>
                                      </p:cBhvr>
                                      <p:to>
                                        <p:strVal val="visible"/>
                                      </p:to>
                                    </p:set>
                                    <p:animEffect transition="in" filter="fade">
                                      <p:cBhvr>
                                        <p:cTn id="146" dur="500"/>
                                        <p:tgtEl>
                                          <p:spTgt spid="48"/>
                                        </p:tgtEl>
                                      </p:cBhvr>
                                    </p:animEffect>
                                  </p:childTnLst>
                                </p:cTn>
                              </p:par>
                            </p:childTnLst>
                          </p:cTn>
                        </p:par>
                      </p:childTnLst>
                    </p:cTn>
                  </p:par>
                  <p:par>
                    <p:cTn id="147" fill="hold">
                      <p:stCondLst>
                        <p:cond delay="indefinite"/>
                      </p:stCondLst>
                      <p:childTnLst>
                        <p:par>
                          <p:cTn id="148" fill="hold">
                            <p:stCondLst>
                              <p:cond delay="0"/>
                            </p:stCondLst>
                            <p:childTnLst>
                              <p:par>
                                <p:cTn id="149" presetID="1" presetClass="entr" presetSubtype="0" fill="hold" nodeType="clickEffect">
                                  <p:stCondLst>
                                    <p:cond delay="0"/>
                                  </p:stCondLst>
                                  <p:childTnLst>
                                    <p:set>
                                      <p:cBhvr>
                                        <p:cTn id="150" dur="1" fill="hold">
                                          <p:stCondLst>
                                            <p:cond delay="0"/>
                                          </p:stCondLst>
                                        </p:cTn>
                                        <p:tgtEl>
                                          <p:spTgt spid="54"/>
                                        </p:tgtEl>
                                        <p:attrNameLst>
                                          <p:attrName>style.visibility</p:attrName>
                                        </p:attrNameLst>
                                      </p:cBhvr>
                                      <p:to>
                                        <p:strVal val="visible"/>
                                      </p:to>
                                    </p:set>
                                  </p:childTnLst>
                                </p:cTn>
                              </p:par>
                            </p:childTnLst>
                          </p:cTn>
                        </p:par>
                        <p:par>
                          <p:cTn id="151" fill="hold">
                            <p:stCondLst>
                              <p:cond delay="0"/>
                            </p:stCondLst>
                            <p:childTnLst>
                              <p:par>
                                <p:cTn id="152" presetID="22" presetClass="entr" presetSubtype="8" fill="hold" grpId="0" nodeType="afterEffect">
                                  <p:stCondLst>
                                    <p:cond delay="0"/>
                                  </p:stCondLst>
                                  <p:childTnLst>
                                    <p:set>
                                      <p:cBhvr>
                                        <p:cTn id="153" dur="1" fill="hold">
                                          <p:stCondLst>
                                            <p:cond delay="0"/>
                                          </p:stCondLst>
                                        </p:cTn>
                                        <p:tgtEl>
                                          <p:spTgt spid="50"/>
                                        </p:tgtEl>
                                        <p:attrNameLst>
                                          <p:attrName>style.visibility</p:attrName>
                                        </p:attrNameLst>
                                      </p:cBhvr>
                                      <p:to>
                                        <p:strVal val="visible"/>
                                      </p:to>
                                    </p:set>
                                    <p:animEffect transition="in" filter="wipe(left)">
                                      <p:cBhvr>
                                        <p:cTn id="154" dur="500"/>
                                        <p:tgtEl>
                                          <p:spTgt spid="50"/>
                                        </p:tgtEl>
                                      </p:cBhvr>
                                    </p:animEffect>
                                  </p:childTnLst>
                                </p:cTn>
                              </p:par>
                            </p:childTnLst>
                          </p:cTn>
                        </p:par>
                        <p:par>
                          <p:cTn id="155" fill="hold">
                            <p:stCondLst>
                              <p:cond delay="500"/>
                            </p:stCondLst>
                            <p:childTnLst>
                              <p:par>
                                <p:cTn id="156" presetID="1" presetClass="entr" presetSubtype="0" fill="hold" grpId="0" nodeType="afterEffect">
                                  <p:stCondLst>
                                    <p:cond delay="0"/>
                                  </p:stCondLst>
                                  <p:childTnLst>
                                    <p:set>
                                      <p:cBhvr>
                                        <p:cTn id="157" dur="1" fill="hold">
                                          <p:stCondLst>
                                            <p:cond delay="0"/>
                                          </p:stCondLst>
                                        </p:cTn>
                                        <p:tgtEl>
                                          <p:spTgt spid="51"/>
                                        </p:tgtEl>
                                        <p:attrNameLst>
                                          <p:attrName>style.visibility</p:attrName>
                                        </p:attrNameLst>
                                      </p:cBhvr>
                                      <p:to>
                                        <p:strVal val="visible"/>
                                      </p:to>
                                    </p:set>
                                  </p:childTnLst>
                                </p:cTn>
                              </p:par>
                            </p:childTnLst>
                          </p:cTn>
                        </p:par>
                      </p:childTnLst>
                    </p:cTn>
                  </p:par>
                  <p:par>
                    <p:cTn id="158" fill="hold">
                      <p:stCondLst>
                        <p:cond delay="indefinite"/>
                      </p:stCondLst>
                      <p:childTnLst>
                        <p:par>
                          <p:cTn id="159" fill="hold">
                            <p:stCondLst>
                              <p:cond delay="0"/>
                            </p:stCondLst>
                            <p:childTnLst>
                              <p:par>
                                <p:cTn id="160" presetID="10" presetClass="exit" presetSubtype="0" fill="hold" grpId="1" nodeType="clickEffect">
                                  <p:stCondLst>
                                    <p:cond delay="0"/>
                                  </p:stCondLst>
                                  <p:childTnLst>
                                    <p:animEffect transition="out" filter="fade">
                                      <p:cBhvr>
                                        <p:cTn id="161" dur="500"/>
                                        <p:tgtEl>
                                          <p:spTgt spid="51"/>
                                        </p:tgtEl>
                                      </p:cBhvr>
                                    </p:animEffect>
                                    <p:set>
                                      <p:cBhvr>
                                        <p:cTn id="162" dur="1" fill="hold">
                                          <p:stCondLst>
                                            <p:cond delay="499"/>
                                          </p:stCondLst>
                                        </p:cTn>
                                        <p:tgtEl>
                                          <p:spTgt spid="51"/>
                                        </p:tgtEl>
                                        <p:attrNameLst>
                                          <p:attrName>style.visibility</p:attrName>
                                        </p:attrNameLst>
                                      </p:cBhvr>
                                      <p:to>
                                        <p:strVal val="hidden"/>
                                      </p:to>
                                    </p:set>
                                  </p:childTnLst>
                                </p:cTn>
                              </p:par>
                              <p:par>
                                <p:cTn id="163" presetID="10" presetClass="exit" presetSubtype="0" fill="hold" grpId="1" nodeType="withEffect">
                                  <p:stCondLst>
                                    <p:cond delay="0"/>
                                  </p:stCondLst>
                                  <p:childTnLst>
                                    <p:animEffect transition="out" filter="fade">
                                      <p:cBhvr>
                                        <p:cTn id="164" dur="500"/>
                                        <p:tgtEl>
                                          <p:spTgt spid="50"/>
                                        </p:tgtEl>
                                      </p:cBhvr>
                                    </p:animEffect>
                                    <p:set>
                                      <p:cBhvr>
                                        <p:cTn id="165" dur="1" fill="hold">
                                          <p:stCondLst>
                                            <p:cond delay="499"/>
                                          </p:stCondLst>
                                        </p:cTn>
                                        <p:tgtEl>
                                          <p:spTgt spid="50"/>
                                        </p:tgtEl>
                                        <p:attrNameLst>
                                          <p:attrName>style.visibility</p:attrName>
                                        </p:attrNameLst>
                                      </p:cBhvr>
                                      <p:to>
                                        <p:strVal val="hidden"/>
                                      </p:to>
                                    </p:set>
                                  </p:childTnLst>
                                </p:cTn>
                              </p:par>
                              <p:par>
                                <p:cTn id="166" presetID="10" presetClass="exit" presetSubtype="0" fill="hold" nodeType="withEffect">
                                  <p:stCondLst>
                                    <p:cond delay="0"/>
                                  </p:stCondLst>
                                  <p:childTnLst>
                                    <p:animEffect transition="out" filter="fade">
                                      <p:cBhvr>
                                        <p:cTn id="167" dur="500"/>
                                        <p:tgtEl>
                                          <p:spTgt spid="54"/>
                                        </p:tgtEl>
                                      </p:cBhvr>
                                    </p:animEffect>
                                    <p:set>
                                      <p:cBhvr>
                                        <p:cTn id="168" dur="1" fill="hold">
                                          <p:stCondLst>
                                            <p:cond delay="499"/>
                                          </p:stCondLst>
                                        </p:cTn>
                                        <p:tgtEl>
                                          <p:spTgt spid="54"/>
                                        </p:tgtEl>
                                        <p:attrNameLst>
                                          <p:attrName>style.visibility</p:attrName>
                                        </p:attrNameLst>
                                      </p:cBhvr>
                                      <p:to>
                                        <p:strVal val="hidden"/>
                                      </p:to>
                                    </p:set>
                                  </p:childTnLst>
                                </p:cTn>
                              </p:par>
                            </p:childTnLst>
                          </p:cTn>
                        </p:par>
                      </p:childTnLst>
                    </p:cTn>
                  </p:par>
                  <p:par>
                    <p:cTn id="169" fill="hold">
                      <p:stCondLst>
                        <p:cond delay="indefinite"/>
                      </p:stCondLst>
                      <p:childTnLst>
                        <p:par>
                          <p:cTn id="170" fill="hold">
                            <p:stCondLst>
                              <p:cond delay="0"/>
                            </p:stCondLst>
                            <p:childTnLst>
                              <p:par>
                                <p:cTn id="171" presetID="22" presetClass="entr" presetSubtype="8" fill="hold" grpId="0" nodeType="clickEffect">
                                  <p:stCondLst>
                                    <p:cond delay="0"/>
                                  </p:stCondLst>
                                  <p:childTnLst>
                                    <p:set>
                                      <p:cBhvr>
                                        <p:cTn id="172" dur="1" fill="hold">
                                          <p:stCondLst>
                                            <p:cond delay="0"/>
                                          </p:stCondLst>
                                        </p:cTn>
                                        <p:tgtEl>
                                          <p:spTgt spid="49"/>
                                        </p:tgtEl>
                                        <p:attrNameLst>
                                          <p:attrName>style.visibility</p:attrName>
                                        </p:attrNameLst>
                                      </p:cBhvr>
                                      <p:to>
                                        <p:strVal val="visible"/>
                                      </p:to>
                                    </p:set>
                                    <p:animEffect transition="in" filter="wipe(left)">
                                      <p:cBhvr>
                                        <p:cTn id="173" dur="500"/>
                                        <p:tgtEl>
                                          <p:spTgt spid="49"/>
                                        </p:tgtEl>
                                      </p:cBhvr>
                                    </p:animEffect>
                                  </p:childTnLst>
                                </p:cTn>
                              </p:par>
                            </p:childTnLst>
                          </p:cTn>
                        </p:par>
                      </p:childTnLst>
                    </p:cTn>
                  </p:par>
                  <p:par>
                    <p:cTn id="174" fill="hold">
                      <p:stCondLst>
                        <p:cond delay="indefinite"/>
                      </p:stCondLst>
                      <p:childTnLst>
                        <p:par>
                          <p:cTn id="175" fill="hold">
                            <p:stCondLst>
                              <p:cond delay="0"/>
                            </p:stCondLst>
                            <p:childTnLst>
                              <p:par>
                                <p:cTn id="176" presetID="22" presetClass="entr" presetSubtype="1" fill="hold" grpId="0" nodeType="clickEffect">
                                  <p:stCondLst>
                                    <p:cond delay="0"/>
                                  </p:stCondLst>
                                  <p:childTnLst>
                                    <p:set>
                                      <p:cBhvr>
                                        <p:cTn id="177" dur="1" fill="hold">
                                          <p:stCondLst>
                                            <p:cond delay="0"/>
                                          </p:stCondLst>
                                        </p:cTn>
                                        <p:tgtEl>
                                          <p:spTgt spid="6"/>
                                        </p:tgtEl>
                                        <p:attrNameLst>
                                          <p:attrName>style.visibility</p:attrName>
                                        </p:attrNameLst>
                                      </p:cBhvr>
                                      <p:to>
                                        <p:strVal val="visible"/>
                                      </p:to>
                                    </p:set>
                                    <p:animEffect transition="in" filter="wipe(up)">
                                      <p:cBhvr>
                                        <p:cTn id="178" dur="500"/>
                                        <p:tgtEl>
                                          <p:spTgt spid="6"/>
                                        </p:tgtEl>
                                      </p:cBhvr>
                                    </p:animEffect>
                                  </p:childTnLst>
                                </p:cTn>
                              </p:par>
                            </p:childTnLst>
                          </p:cTn>
                        </p:par>
                        <p:par>
                          <p:cTn id="179" fill="hold">
                            <p:stCondLst>
                              <p:cond delay="500"/>
                            </p:stCondLst>
                            <p:childTnLst>
                              <p:par>
                                <p:cTn id="180" presetID="22" presetClass="entr" presetSubtype="8" fill="hold" grpId="0" nodeType="afterEffect">
                                  <p:stCondLst>
                                    <p:cond delay="0"/>
                                  </p:stCondLst>
                                  <p:childTnLst>
                                    <p:set>
                                      <p:cBhvr>
                                        <p:cTn id="181" dur="1" fill="hold">
                                          <p:stCondLst>
                                            <p:cond delay="0"/>
                                          </p:stCondLst>
                                        </p:cTn>
                                        <p:tgtEl>
                                          <p:spTgt spid="52"/>
                                        </p:tgtEl>
                                        <p:attrNameLst>
                                          <p:attrName>style.visibility</p:attrName>
                                        </p:attrNameLst>
                                      </p:cBhvr>
                                      <p:to>
                                        <p:strVal val="visible"/>
                                      </p:to>
                                    </p:set>
                                    <p:animEffect transition="in" filter="wipe(left)">
                                      <p:cBhvr>
                                        <p:cTn id="182" dur="500"/>
                                        <p:tgtEl>
                                          <p:spTgt spid="52"/>
                                        </p:tgtEl>
                                      </p:cBhvr>
                                    </p:animEffect>
                                  </p:childTnLst>
                                </p:cTn>
                              </p:par>
                            </p:childTnLst>
                          </p:cTn>
                        </p:par>
                      </p:childTnLst>
                    </p:cTn>
                  </p:par>
                  <p:par>
                    <p:cTn id="183" fill="hold">
                      <p:stCondLst>
                        <p:cond delay="indefinite"/>
                      </p:stCondLst>
                      <p:childTnLst>
                        <p:par>
                          <p:cTn id="184" fill="hold">
                            <p:stCondLst>
                              <p:cond delay="0"/>
                            </p:stCondLst>
                            <p:childTnLst>
                              <p:par>
                                <p:cTn id="185" presetID="10" presetClass="entr" presetSubtype="0" fill="hold" nodeType="clickEffect">
                                  <p:stCondLst>
                                    <p:cond delay="0"/>
                                  </p:stCondLst>
                                  <p:childTnLst>
                                    <p:set>
                                      <p:cBhvr>
                                        <p:cTn id="186" dur="1" fill="hold">
                                          <p:stCondLst>
                                            <p:cond delay="0"/>
                                          </p:stCondLst>
                                        </p:cTn>
                                        <p:tgtEl>
                                          <p:spTgt spid="7"/>
                                        </p:tgtEl>
                                        <p:attrNameLst>
                                          <p:attrName>style.visibility</p:attrName>
                                        </p:attrNameLst>
                                      </p:cBhvr>
                                      <p:to>
                                        <p:strVal val="visible"/>
                                      </p:to>
                                    </p:set>
                                    <p:animEffect transition="in" filter="fade">
                                      <p:cBhvr>
                                        <p:cTn id="187" dur="500"/>
                                        <p:tgtEl>
                                          <p:spTgt spid="7"/>
                                        </p:tgtEl>
                                      </p:cBhvr>
                                    </p:animEffect>
                                  </p:childTnLst>
                                </p:cTn>
                              </p:par>
                            </p:childTnLst>
                          </p:cTn>
                        </p:par>
                      </p:childTnLst>
                    </p:cTn>
                  </p:par>
                  <p:par>
                    <p:cTn id="188" fill="hold">
                      <p:stCondLst>
                        <p:cond delay="indefinite"/>
                      </p:stCondLst>
                      <p:childTnLst>
                        <p:par>
                          <p:cTn id="189" fill="hold">
                            <p:stCondLst>
                              <p:cond delay="0"/>
                            </p:stCondLst>
                            <p:childTnLst>
                              <p:par>
                                <p:cTn id="190" presetID="1" presetClass="exit" presetSubtype="0" fill="hold" nodeType="clickEffect">
                                  <p:stCondLst>
                                    <p:cond delay="0"/>
                                  </p:stCondLst>
                                  <p:childTnLst>
                                    <p:set>
                                      <p:cBhvr>
                                        <p:cTn id="191" dur="1" fill="hold">
                                          <p:stCondLst>
                                            <p:cond delay="0"/>
                                          </p:stCondLst>
                                        </p:cTn>
                                        <p:tgtEl>
                                          <p:spTgt spid="7"/>
                                        </p:tgtEl>
                                        <p:attrNameLst>
                                          <p:attrName>style.visibility</p:attrName>
                                        </p:attrNameLst>
                                      </p:cBhvr>
                                      <p:to>
                                        <p:strVal val="hidden"/>
                                      </p:to>
                                    </p:set>
                                  </p:childTnLst>
                                </p:cTn>
                              </p:par>
                            </p:childTnLst>
                          </p:cTn>
                        </p:par>
                      </p:childTnLst>
                    </p:cTn>
                  </p:par>
                  <p:par>
                    <p:cTn id="192" fill="hold">
                      <p:stCondLst>
                        <p:cond delay="indefinite"/>
                      </p:stCondLst>
                      <p:childTnLst>
                        <p:par>
                          <p:cTn id="193" fill="hold">
                            <p:stCondLst>
                              <p:cond delay="0"/>
                            </p:stCondLst>
                            <p:childTnLst>
                              <p:par>
                                <p:cTn id="194" presetID="22" presetClass="entr" presetSubtype="8" fill="hold" grpId="0" nodeType="clickEffect">
                                  <p:stCondLst>
                                    <p:cond delay="0"/>
                                  </p:stCondLst>
                                  <p:childTnLst>
                                    <p:set>
                                      <p:cBhvr>
                                        <p:cTn id="195" dur="1" fill="hold">
                                          <p:stCondLst>
                                            <p:cond delay="0"/>
                                          </p:stCondLst>
                                        </p:cTn>
                                        <p:tgtEl>
                                          <p:spTgt spid="53"/>
                                        </p:tgtEl>
                                        <p:attrNameLst>
                                          <p:attrName>style.visibility</p:attrName>
                                        </p:attrNameLst>
                                      </p:cBhvr>
                                      <p:to>
                                        <p:strVal val="visible"/>
                                      </p:to>
                                    </p:set>
                                    <p:animEffect transition="in" filter="wipe(left)">
                                      <p:cBhvr>
                                        <p:cTn id="196" dur="500"/>
                                        <p:tgtEl>
                                          <p:spTgt spid="53"/>
                                        </p:tgtEl>
                                      </p:cBhvr>
                                    </p:animEffect>
                                  </p:childTnLst>
                                </p:cTn>
                              </p:par>
                            </p:childTnLst>
                          </p:cTn>
                        </p:par>
                      </p:childTnLst>
                    </p:cTn>
                  </p:par>
                  <p:par>
                    <p:cTn id="197" fill="hold">
                      <p:stCondLst>
                        <p:cond delay="indefinite"/>
                      </p:stCondLst>
                      <p:childTnLst>
                        <p:par>
                          <p:cTn id="198" fill="hold">
                            <p:stCondLst>
                              <p:cond delay="0"/>
                            </p:stCondLst>
                            <p:childTnLst>
                              <p:par>
                                <p:cTn id="199" presetID="22" presetClass="entr" presetSubtype="8" fill="hold" grpId="0" nodeType="clickEffect">
                                  <p:stCondLst>
                                    <p:cond delay="0"/>
                                  </p:stCondLst>
                                  <p:childTnLst>
                                    <p:set>
                                      <p:cBhvr>
                                        <p:cTn id="200" dur="1" fill="hold">
                                          <p:stCondLst>
                                            <p:cond delay="0"/>
                                          </p:stCondLst>
                                        </p:cTn>
                                        <p:tgtEl>
                                          <p:spTgt spid="55"/>
                                        </p:tgtEl>
                                        <p:attrNameLst>
                                          <p:attrName>style.visibility</p:attrName>
                                        </p:attrNameLst>
                                      </p:cBhvr>
                                      <p:to>
                                        <p:strVal val="visible"/>
                                      </p:to>
                                    </p:set>
                                    <p:animEffect transition="in" filter="wipe(left)">
                                      <p:cBhvr>
                                        <p:cTn id="201" dur="500"/>
                                        <p:tgtEl>
                                          <p:spTgt spid="55"/>
                                        </p:tgtEl>
                                      </p:cBhvr>
                                    </p:animEffect>
                                  </p:childTnLst>
                                </p:cTn>
                              </p:par>
                            </p:childTnLst>
                          </p:cTn>
                        </p:par>
                      </p:childTnLst>
                    </p:cTn>
                  </p:par>
                  <p:par>
                    <p:cTn id="202" fill="hold">
                      <p:stCondLst>
                        <p:cond delay="indefinite"/>
                      </p:stCondLst>
                      <p:childTnLst>
                        <p:par>
                          <p:cTn id="203" fill="hold">
                            <p:stCondLst>
                              <p:cond delay="0"/>
                            </p:stCondLst>
                            <p:childTnLst>
                              <p:par>
                                <p:cTn id="204" presetID="1" presetClass="entr" presetSubtype="0" fill="hold" grpId="0" nodeType="clickEffect">
                                  <p:stCondLst>
                                    <p:cond delay="0"/>
                                  </p:stCondLst>
                                  <p:childTnLst>
                                    <p:set>
                                      <p:cBhvr>
                                        <p:cTn id="205" dur="1" fill="hold">
                                          <p:stCondLst>
                                            <p:cond delay="0"/>
                                          </p:stCondLst>
                                        </p:cTn>
                                        <p:tgtEl>
                                          <p:spTgt spid="56"/>
                                        </p:tgtEl>
                                        <p:attrNameLst>
                                          <p:attrName>style.visibility</p:attrName>
                                        </p:attrNameLst>
                                      </p:cBhvr>
                                      <p:to>
                                        <p:strVal val="visible"/>
                                      </p:to>
                                    </p:set>
                                  </p:childTnLst>
                                </p:cTn>
                              </p:par>
                            </p:childTnLst>
                          </p:cTn>
                        </p:par>
                        <p:par>
                          <p:cTn id="206" fill="hold">
                            <p:stCondLst>
                              <p:cond delay="0"/>
                            </p:stCondLst>
                            <p:childTnLst>
                              <p:par>
                                <p:cTn id="207" presetID="22" presetClass="entr" presetSubtype="8" fill="hold" grpId="0" nodeType="afterEffect">
                                  <p:stCondLst>
                                    <p:cond delay="0"/>
                                  </p:stCondLst>
                                  <p:childTnLst>
                                    <p:set>
                                      <p:cBhvr>
                                        <p:cTn id="208" dur="1" fill="hold">
                                          <p:stCondLst>
                                            <p:cond delay="0"/>
                                          </p:stCondLst>
                                        </p:cTn>
                                        <p:tgtEl>
                                          <p:spTgt spid="57"/>
                                        </p:tgtEl>
                                        <p:attrNameLst>
                                          <p:attrName>style.visibility</p:attrName>
                                        </p:attrNameLst>
                                      </p:cBhvr>
                                      <p:to>
                                        <p:strVal val="visible"/>
                                      </p:to>
                                    </p:set>
                                    <p:animEffect transition="in" filter="wipe(left)">
                                      <p:cBhvr>
                                        <p:cTn id="209" dur="500"/>
                                        <p:tgtEl>
                                          <p:spTgt spid="57"/>
                                        </p:tgtEl>
                                      </p:cBhvr>
                                    </p:animEffect>
                                  </p:childTnLst>
                                </p:cTn>
                              </p:par>
                            </p:childTnLst>
                          </p:cTn>
                        </p:par>
                      </p:childTnLst>
                    </p:cTn>
                  </p:par>
                  <p:par>
                    <p:cTn id="210" fill="hold">
                      <p:stCondLst>
                        <p:cond delay="indefinite"/>
                      </p:stCondLst>
                      <p:childTnLst>
                        <p:par>
                          <p:cTn id="211" fill="hold">
                            <p:stCondLst>
                              <p:cond delay="0"/>
                            </p:stCondLst>
                            <p:childTnLst>
                              <p:par>
                                <p:cTn id="212" presetID="1" presetClass="entr" presetSubtype="0" fill="hold" grpId="0" nodeType="clickEffect">
                                  <p:stCondLst>
                                    <p:cond delay="0"/>
                                  </p:stCondLst>
                                  <p:childTnLst>
                                    <p:set>
                                      <p:cBhvr>
                                        <p:cTn id="213" dur="1" fill="hold">
                                          <p:stCondLst>
                                            <p:cond delay="0"/>
                                          </p:stCondLst>
                                        </p:cTn>
                                        <p:tgtEl>
                                          <p:spTgt spid="58"/>
                                        </p:tgtEl>
                                        <p:attrNameLst>
                                          <p:attrName>style.visibility</p:attrName>
                                        </p:attrNameLst>
                                      </p:cBhvr>
                                      <p:to>
                                        <p:strVal val="visible"/>
                                      </p:to>
                                    </p:set>
                                  </p:childTnLst>
                                </p:cTn>
                              </p:par>
                            </p:childTnLst>
                          </p:cTn>
                        </p:par>
                      </p:childTnLst>
                    </p:cTn>
                  </p:par>
                  <p:par>
                    <p:cTn id="214" fill="hold">
                      <p:stCondLst>
                        <p:cond delay="indefinite"/>
                      </p:stCondLst>
                      <p:childTnLst>
                        <p:par>
                          <p:cTn id="215" fill="hold">
                            <p:stCondLst>
                              <p:cond delay="0"/>
                            </p:stCondLst>
                            <p:childTnLst>
                              <p:par>
                                <p:cTn id="216" presetID="22" presetClass="entr" presetSubtype="8" fill="hold" grpId="0" nodeType="clickEffect">
                                  <p:stCondLst>
                                    <p:cond delay="0"/>
                                  </p:stCondLst>
                                  <p:childTnLst>
                                    <p:set>
                                      <p:cBhvr>
                                        <p:cTn id="217" dur="1" fill="hold">
                                          <p:stCondLst>
                                            <p:cond delay="0"/>
                                          </p:stCondLst>
                                        </p:cTn>
                                        <p:tgtEl>
                                          <p:spTgt spid="59"/>
                                        </p:tgtEl>
                                        <p:attrNameLst>
                                          <p:attrName>style.visibility</p:attrName>
                                        </p:attrNameLst>
                                      </p:cBhvr>
                                      <p:to>
                                        <p:strVal val="visible"/>
                                      </p:to>
                                    </p:set>
                                    <p:animEffect transition="in" filter="wipe(left)">
                                      <p:cBhvr>
                                        <p:cTn id="218"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8" grpId="0" animBg="1"/>
      <p:bldP spid="8" grpId="1" animBg="1"/>
      <p:bldP spid="9" grpId="0"/>
      <p:bldP spid="9" grpId="1"/>
      <p:bldP spid="12" grpId="0"/>
      <p:bldP spid="12" grpId="1"/>
      <p:bldP spid="13" grpId="0"/>
      <p:bldP spid="30" grpId="0"/>
      <p:bldP spid="31" grpId="0"/>
      <p:bldP spid="33" grpId="0"/>
      <p:bldP spid="34" grpId="0"/>
      <p:bldP spid="36" grpId="0"/>
      <p:bldP spid="37" grpId="0"/>
      <p:bldP spid="39" grpId="0"/>
      <p:bldP spid="40" grpId="0"/>
      <p:bldP spid="42" grpId="0"/>
      <p:bldP spid="43" grpId="0"/>
      <p:bldP spid="45" grpId="0"/>
      <p:bldP spid="46" grpId="0"/>
      <p:bldP spid="48" grpId="0"/>
      <p:bldP spid="50" grpId="0" animBg="1"/>
      <p:bldP spid="50" grpId="1" animBg="1"/>
      <p:bldP spid="51" grpId="0"/>
      <p:bldP spid="51" grpId="1"/>
      <p:bldP spid="6" grpId="0" animBg="1"/>
      <p:bldP spid="49" grpId="0"/>
      <p:bldP spid="52" grpId="0"/>
      <p:bldP spid="53" grpId="0"/>
      <p:bldP spid="55" grpId="0"/>
      <p:bldP spid="56" grpId="0"/>
      <p:bldP spid="57" grpId="0"/>
      <p:bldP spid="58" grpId="0"/>
      <p:bldP spid="59"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p:cNvGrpSpPr/>
          <p:nvPr/>
        </p:nvGrpSpPr>
        <p:grpSpPr>
          <a:xfrm>
            <a:off x="681360" y="342120"/>
            <a:ext cx="2890166" cy="477627"/>
            <a:chOff x="681360" y="342096"/>
            <a:chExt cx="2890166" cy="477627"/>
          </a:xfrm>
        </p:grpSpPr>
        <p:sp>
          <p:nvSpPr>
            <p:cNvPr id="14" name="Rectangle 13"/>
            <p:cNvSpPr/>
            <p:nvPr/>
          </p:nvSpPr>
          <p:spPr>
            <a:xfrm>
              <a:off x="685800" y="342096"/>
              <a:ext cx="2885726" cy="477054"/>
            </a:xfrm>
            <a:prstGeom prst="rect">
              <a:avLst/>
            </a:prstGeom>
            <a:solidFill>
              <a:srgbClr val="FF66FF"/>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p:cNvSpPr txBox="1"/>
            <p:nvPr/>
          </p:nvSpPr>
          <p:spPr>
            <a:xfrm>
              <a:off x="681360" y="342669"/>
              <a:ext cx="2885726" cy="477054"/>
            </a:xfrm>
            <a:prstGeom prst="rect">
              <a:avLst/>
            </a:prstGeom>
            <a:noFill/>
          </p:spPr>
          <p:txBody>
            <a:bodyPr wrap="none" rtlCol="0">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r>
                <a:rPr lang="en-US" sz="2500" b="1" cap="all" dirty="0" smtClean="0">
                  <a:ln w="0"/>
                  <a:gradFill flip="none" rotWithShape="1">
                    <a:gsLst>
                      <a:gs pos="0">
                        <a:srgbClr val="000099">
                          <a:shade val="30000"/>
                          <a:satMod val="115000"/>
                        </a:srgbClr>
                      </a:gs>
                      <a:gs pos="50000">
                        <a:srgbClr val="000099">
                          <a:shade val="67500"/>
                          <a:satMod val="115000"/>
                        </a:srgbClr>
                      </a:gs>
                      <a:gs pos="100000">
                        <a:srgbClr val="000099">
                          <a:shade val="100000"/>
                          <a:satMod val="115000"/>
                        </a:srgbClr>
                      </a:gs>
                    </a:gsLst>
                    <a:path path="circle">
                      <a:fillToRect l="100000" b="100000"/>
                    </a:path>
                    <a:tileRect t="-100000" r="-100000"/>
                  </a:gradFill>
                  <a:effectLst/>
                  <a:latin typeface="Cambria Math" panose="02040503050406030204" pitchFamily="18" charset="0"/>
                  <a:ea typeface="Cambria Math" panose="02040503050406030204" pitchFamily="18" charset="0"/>
                </a:rPr>
                <a:t>Some more hints</a:t>
              </a:r>
              <a:endParaRPr lang="en-US" sz="2500" b="1" cap="all" dirty="0">
                <a:ln w="0"/>
                <a:gradFill flip="none" rotWithShape="1">
                  <a:gsLst>
                    <a:gs pos="0">
                      <a:srgbClr val="000099">
                        <a:shade val="30000"/>
                        <a:satMod val="115000"/>
                      </a:srgbClr>
                    </a:gs>
                    <a:gs pos="50000">
                      <a:srgbClr val="000099">
                        <a:shade val="67500"/>
                        <a:satMod val="115000"/>
                      </a:srgbClr>
                    </a:gs>
                    <a:gs pos="100000">
                      <a:srgbClr val="000099">
                        <a:shade val="100000"/>
                        <a:satMod val="115000"/>
                      </a:srgbClr>
                    </a:gs>
                  </a:gsLst>
                  <a:path path="circle">
                    <a:fillToRect l="100000" b="100000"/>
                  </a:path>
                  <a:tileRect t="-100000" r="-100000"/>
                </a:gradFill>
                <a:effectLst/>
                <a:latin typeface="Cambria Math" panose="02040503050406030204" pitchFamily="18" charset="0"/>
                <a:ea typeface="Cambria Math" panose="02040503050406030204" pitchFamily="18" charset="0"/>
              </a:endParaRPr>
            </a:p>
          </p:txBody>
        </p:sp>
      </p:grpSp>
      <p:sp>
        <p:nvSpPr>
          <p:cNvPr id="3" name="TextBox 2"/>
          <p:cNvSpPr txBox="1"/>
          <p:nvPr/>
        </p:nvSpPr>
        <p:spPr>
          <a:xfrm>
            <a:off x="602335" y="1123950"/>
            <a:ext cx="1981633" cy="369332"/>
          </a:xfrm>
          <a:prstGeom prst="rect">
            <a:avLst/>
          </a:prstGeom>
          <a:noFill/>
        </p:spPr>
        <p:txBody>
          <a:bodyPr wrap="none" rtlCol="0">
            <a:spAutoFit/>
          </a:bodyPr>
          <a:lstStyle/>
          <a:p>
            <a:r>
              <a:rPr lang="en-US" b="1" dirty="0" smtClean="0">
                <a:solidFill>
                  <a:srgbClr val="CC0099"/>
                </a:solidFill>
                <a:latin typeface="Cambria Math" panose="02040503050406030204" pitchFamily="18" charset="0"/>
                <a:ea typeface="Cambria Math" panose="02040503050406030204" pitchFamily="18" charset="0"/>
              </a:rPr>
              <a:t>Equal to sign (=) :</a:t>
            </a:r>
            <a:endParaRPr lang="en-US" b="1" dirty="0">
              <a:solidFill>
                <a:srgbClr val="CC0099"/>
              </a:solidFill>
              <a:latin typeface="Cambria Math" panose="02040503050406030204" pitchFamily="18" charset="0"/>
              <a:ea typeface="Cambria Math" panose="02040503050406030204" pitchFamily="18" charset="0"/>
            </a:endParaRPr>
          </a:p>
        </p:txBody>
      </p:sp>
      <p:sp>
        <p:nvSpPr>
          <p:cNvPr id="4" name="TextBox 3"/>
          <p:cNvSpPr txBox="1"/>
          <p:nvPr/>
        </p:nvSpPr>
        <p:spPr>
          <a:xfrm>
            <a:off x="2739239" y="1123950"/>
            <a:ext cx="5059911" cy="369332"/>
          </a:xfrm>
          <a:prstGeom prst="rect">
            <a:avLst/>
          </a:prstGeom>
          <a:noFill/>
        </p:spPr>
        <p:txBody>
          <a:bodyPr wrap="none" rtlCol="0">
            <a:spAutoFit/>
          </a:bodyPr>
          <a:lstStyle/>
          <a:p>
            <a:r>
              <a:rPr lang="en-US" b="1" dirty="0" smtClean="0">
                <a:solidFill>
                  <a:srgbClr val="CC0099"/>
                </a:solidFill>
                <a:latin typeface="Cambria Math" panose="02040503050406030204" pitchFamily="18" charset="0"/>
                <a:ea typeface="Cambria Math" panose="02040503050406030204" pitchFamily="18" charset="0"/>
              </a:rPr>
              <a:t>Equals, gives, is, yields, amounts to, is the same as</a:t>
            </a:r>
            <a:endParaRPr lang="en-US" b="1" dirty="0">
              <a:solidFill>
                <a:srgbClr val="CC0099"/>
              </a:solidFill>
              <a:latin typeface="Cambria Math" panose="02040503050406030204" pitchFamily="18" charset="0"/>
              <a:ea typeface="Cambria Math" panose="02040503050406030204" pitchFamily="18" charset="0"/>
            </a:endParaRPr>
          </a:p>
        </p:txBody>
      </p:sp>
      <p:sp>
        <p:nvSpPr>
          <p:cNvPr id="5" name="TextBox 4"/>
          <p:cNvSpPr txBox="1"/>
          <p:nvPr/>
        </p:nvSpPr>
        <p:spPr>
          <a:xfrm>
            <a:off x="1014507" y="1657350"/>
            <a:ext cx="1569469" cy="369332"/>
          </a:xfrm>
          <a:prstGeom prst="rect">
            <a:avLst/>
          </a:prstGeom>
          <a:noFill/>
        </p:spPr>
        <p:txBody>
          <a:bodyPr wrap="none" rtlCol="0">
            <a:spAutoFit/>
          </a:bodyPr>
          <a:lstStyle/>
          <a:p>
            <a:r>
              <a:rPr lang="en-US" b="1" dirty="0" smtClean="0">
                <a:solidFill>
                  <a:srgbClr val="CC0099"/>
                </a:solidFill>
                <a:latin typeface="Cambria Math" panose="02040503050406030204" pitchFamily="18" charset="0"/>
                <a:ea typeface="Cambria Math" panose="02040503050406030204" pitchFamily="18" charset="0"/>
              </a:rPr>
              <a:t>Addition (+) :</a:t>
            </a:r>
            <a:endParaRPr lang="en-US" b="1" dirty="0">
              <a:solidFill>
                <a:srgbClr val="CC0099"/>
              </a:solidFill>
              <a:latin typeface="Cambria Math" panose="02040503050406030204" pitchFamily="18" charset="0"/>
              <a:ea typeface="Cambria Math" panose="02040503050406030204" pitchFamily="18" charset="0"/>
            </a:endParaRPr>
          </a:p>
        </p:txBody>
      </p:sp>
      <p:sp>
        <p:nvSpPr>
          <p:cNvPr id="6" name="TextBox 5"/>
          <p:cNvSpPr txBox="1"/>
          <p:nvPr/>
        </p:nvSpPr>
        <p:spPr>
          <a:xfrm>
            <a:off x="2739236" y="1627717"/>
            <a:ext cx="1247265" cy="369332"/>
          </a:xfrm>
          <a:prstGeom prst="rect">
            <a:avLst/>
          </a:prstGeom>
          <a:noFill/>
        </p:spPr>
        <p:txBody>
          <a:bodyPr wrap="none" rtlCol="0">
            <a:spAutoFit/>
          </a:bodyPr>
          <a:lstStyle/>
          <a:p>
            <a:r>
              <a:rPr lang="en-US" b="1" dirty="0" smtClean="0">
                <a:solidFill>
                  <a:srgbClr val="CC0099"/>
                </a:solidFill>
                <a:latin typeface="Cambria Math" panose="02040503050406030204" pitchFamily="18" charset="0"/>
                <a:ea typeface="Cambria Math" panose="02040503050406030204" pitchFamily="18" charset="0"/>
              </a:rPr>
              <a:t>More than </a:t>
            </a:r>
            <a:endParaRPr lang="en-US" b="1" dirty="0">
              <a:solidFill>
                <a:srgbClr val="CC0099"/>
              </a:solidFill>
              <a:latin typeface="Cambria Math" panose="02040503050406030204" pitchFamily="18" charset="0"/>
              <a:ea typeface="Cambria Math" panose="02040503050406030204" pitchFamily="18" charset="0"/>
            </a:endParaRPr>
          </a:p>
        </p:txBody>
      </p:sp>
      <p:sp>
        <p:nvSpPr>
          <p:cNvPr id="7" name="TextBox 6"/>
          <p:cNvSpPr txBox="1"/>
          <p:nvPr/>
        </p:nvSpPr>
        <p:spPr>
          <a:xfrm>
            <a:off x="821122" y="2172785"/>
            <a:ext cx="1762855" cy="369332"/>
          </a:xfrm>
          <a:prstGeom prst="rect">
            <a:avLst/>
          </a:prstGeom>
          <a:noFill/>
        </p:spPr>
        <p:txBody>
          <a:bodyPr wrap="none" rtlCol="0">
            <a:spAutoFit/>
          </a:bodyPr>
          <a:lstStyle/>
          <a:p>
            <a:r>
              <a:rPr lang="en-US" b="1" dirty="0" smtClean="0">
                <a:solidFill>
                  <a:srgbClr val="CC0099"/>
                </a:solidFill>
                <a:latin typeface="Cambria Math" panose="02040503050406030204" pitchFamily="18" charset="0"/>
                <a:ea typeface="Cambria Math" panose="02040503050406030204" pitchFamily="18" charset="0"/>
              </a:rPr>
              <a:t>Subtraction (-) :</a:t>
            </a:r>
            <a:endParaRPr lang="en-US" b="1" dirty="0">
              <a:solidFill>
                <a:srgbClr val="CC0099"/>
              </a:solidFill>
              <a:latin typeface="Cambria Math" panose="02040503050406030204" pitchFamily="18" charset="0"/>
              <a:ea typeface="Cambria Math" panose="02040503050406030204" pitchFamily="18" charset="0"/>
            </a:endParaRPr>
          </a:p>
        </p:txBody>
      </p:sp>
      <p:sp>
        <p:nvSpPr>
          <p:cNvPr id="8" name="TextBox 7"/>
          <p:cNvSpPr txBox="1"/>
          <p:nvPr/>
        </p:nvSpPr>
        <p:spPr>
          <a:xfrm>
            <a:off x="2739254" y="2143152"/>
            <a:ext cx="1167307" cy="369332"/>
          </a:xfrm>
          <a:prstGeom prst="rect">
            <a:avLst/>
          </a:prstGeom>
          <a:noFill/>
        </p:spPr>
        <p:txBody>
          <a:bodyPr wrap="none" rtlCol="0">
            <a:spAutoFit/>
          </a:bodyPr>
          <a:lstStyle/>
          <a:p>
            <a:r>
              <a:rPr lang="en-US" b="1" dirty="0" smtClean="0">
                <a:solidFill>
                  <a:srgbClr val="CC0099"/>
                </a:solidFill>
                <a:latin typeface="Cambria Math" panose="02040503050406030204" pitchFamily="18" charset="0"/>
                <a:ea typeface="Cambria Math" panose="02040503050406030204" pitchFamily="18" charset="0"/>
              </a:rPr>
              <a:t>Less than </a:t>
            </a:r>
            <a:endParaRPr lang="en-US" b="1" dirty="0">
              <a:solidFill>
                <a:srgbClr val="CC0099"/>
              </a:solidFill>
              <a:latin typeface="Cambria Math" panose="02040503050406030204" pitchFamily="18" charset="0"/>
              <a:ea typeface="Cambria Math" panose="02040503050406030204" pitchFamily="18" charset="0"/>
            </a:endParaRPr>
          </a:p>
        </p:txBody>
      </p:sp>
      <p:sp>
        <p:nvSpPr>
          <p:cNvPr id="9" name="TextBox 8"/>
          <p:cNvSpPr txBox="1"/>
          <p:nvPr/>
        </p:nvSpPr>
        <p:spPr>
          <a:xfrm>
            <a:off x="533410" y="2694517"/>
            <a:ext cx="2050561" cy="369332"/>
          </a:xfrm>
          <a:prstGeom prst="rect">
            <a:avLst/>
          </a:prstGeom>
          <a:noFill/>
        </p:spPr>
        <p:txBody>
          <a:bodyPr wrap="none" rtlCol="0">
            <a:spAutoFit/>
          </a:bodyPr>
          <a:lstStyle/>
          <a:p>
            <a:r>
              <a:rPr lang="en-US" b="1" dirty="0" smtClean="0">
                <a:solidFill>
                  <a:srgbClr val="CC0099"/>
                </a:solidFill>
                <a:latin typeface="Cambria Math" panose="02040503050406030204" pitchFamily="18" charset="0"/>
                <a:ea typeface="Cambria Math" panose="02040503050406030204" pitchFamily="18" charset="0"/>
              </a:rPr>
              <a:t>Multiplication (</a:t>
            </a:r>
            <a:r>
              <a:rPr lang="en-US" b="1" dirty="0" smtClean="0">
                <a:solidFill>
                  <a:srgbClr val="CC0099"/>
                </a:solidFill>
                <a:latin typeface="Cambria Math" panose="02040503050406030204" pitchFamily="18" charset="0"/>
                <a:ea typeface="Cambria Math" panose="02040503050406030204" pitchFamily="18" charset="0"/>
                <a:cs typeface="Arial" pitchFamily="34" charset="0"/>
              </a:rPr>
              <a:t>×</a:t>
            </a:r>
            <a:r>
              <a:rPr lang="en-US" b="1" dirty="0" smtClean="0">
                <a:solidFill>
                  <a:srgbClr val="CC0099"/>
                </a:solidFill>
                <a:latin typeface="Cambria Math" panose="02040503050406030204" pitchFamily="18" charset="0"/>
                <a:ea typeface="Cambria Math" panose="02040503050406030204" pitchFamily="18" charset="0"/>
              </a:rPr>
              <a:t>) :</a:t>
            </a:r>
            <a:endParaRPr lang="en-US" b="1" dirty="0">
              <a:solidFill>
                <a:srgbClr val="CC0099"/>
              </a:solidFill>
              <a:latin typeface="Cambria Math" panose="02040503050406030204" pitchFamily="18" charset="0"/>
              <a:ea typeface="Cambria Math" panose="02040503050406030204" pitchFamily="18" charset="0"/>
            </a:endParaRPr>
          </a:p>
        </p:txBody>
      </p:sp>
      <p:sp>
        <p:nvSpPr>
          <p:cNvPr id="10" name="TextBox 9"/>
          <p:cNvSpPr txBox="1"/>
          <p:nvPr/>
        </p:nvSpPr>
        <p:spPr>
          <a:xfrm>
            <a:off x="2739268" y="2664884"/>
            <a:ext cx="788999" cy="369332"/>
          </a:xfrm>
          <a:prstGeom prst="rect">
            <a:avLst/>
          </a:prstGeom>
          <a:noFill/>
        </p:spPr>
        <p:txBody>
          <a:bodyPr wrap="none" rtlCol="0">
            <a:spAutoFit/>
          </a:bodyPr>
          <a:lstStyle/>
          <a:p>
            <a:r>
              <a:rPr lang="en-US" b="1" dirty="0" smtClean="0">
                <a:solidFill>
                  <a:srgbClr val="CC0099"/>
                </a:solidFill>
                <a:latin typeface="Cambria Math" panose="02040503050406030204" pitchFamily="18" charset="0"/>
                <a:ea typeface="Cambria Math" panose="02040503050406030204" pitchFamily="18" charset="0"/>
              </a:rPr>
              <a:t>Times</a:t>
            </a:r>
            <a:endParaRPr lang="en-US" b="1" dirty="0">
              <a:solidFill>
                <a:srgbClr val="CC0099"/>
              </a:solidFill>
              <a:latin typeface="Cambria Math" panose="02040503050406030204" pitchFamily="18" charset="0"/>
              <a:ea typeface="Cambria Math" panose="02040503050406030204" pitchFamily="18" charset="0"/>
            </a:endParaRPr>
          </a:p>
        </p:txBody>
      </p:sp>
      <p:sp>
        <p:nvSpPr>
          <p:cNvPr id="11" name="TextBox 10"/>
          <p:cNvSpPr txBox="1"/>
          <p:nvPr/>
        </p:nvSpPr>
        <p:spPr>
          <a:xfrm>
            <a:off x="1063801" y="3269218"/>
            <a:ext cx="1520160" cy="369332"/>
          </a:xfrm>
          <a:prstGeom prst="rect">
            <a:avLst/>
          </a:prstGeom>
          <a:noFill/>
        </p:spPr>
        <p:txBody>
          <a:bodyPr wrap="none" rtlCol="0">
            <a:spAutoFit/>
          </a:bodyPr>
          <a:lstStyle/>
          <a:p>
            <a:r>
              <a:rPr lang="en-US" b="1" dirty="0" smtClean="0">
                <a:solidFill>
                  <a:srgbClr val="CC0099"/>
                </a:solidFill>
                <a:latin typeface="Cambria Math" panose="02040503050406030204" pitchFamily="18" charset="0"/>
                <a:ea typeface="Cambria Math" panose="02040503050406030204" pitchFamily="18" charset="0"/>
              </a:rPr>
              <a:t>Division (÷) :</a:t>
            </a:r>
            <a:endParaRPr lang="en-US" b="1" dirty="0">
              <a:solidFill>
                <a:srgbClr val="CC0099"/>
              </a:solidFill>
              <a:latin typeface="Cambria Math" panose="02040503050406030204" pitchFamily="18" charset="0"/>
              <a:ea typeface="Cambria Math" panose="02040503050406030204" pitchFamily="18" charset="0"/>
            </a:endParaRPr>
          </a:p>
        </p:txBody>
      </p:sp>
      <p:sp>
        <p:nvSpPr>
          <p:cNvPr id="12" name="TextBox 11"/>
          <p:cNvSpPr txBox="1"/>
          <p:nvPr/>
        </p:nvSpPr>
        <p:spPr>
          <a:xfrm>
            <a:off x="2739224" y="3239585"/>
            <a:ext cx="1098378" cy="369332"/>
          </a:xfrm>
          <a:prstGeom prst="rect">
            <a:avLst/>
          </a:prstGeom>
          <a:noFill/>
        </p:spPr>
        <p:txBody>
          <a:bodyPr wrap="none" rtlCol="0">
            <a:spAutoFit/>
          </a:bodyPr>
          <a:lstStyle/>
          <a:p>
            <a:r>
              <a:rPr lang="en-US" b="1" dirty="0" smtClean="0">
                <a:solidFill>
                  <a:srgbClr val="CC0099"/>
                </a:solidFill>
                <a:latin typeface="Cambria Math" panose="02040503050406030204" pitchFamily="18" charset="0"/>
                <a:ea typeface="Cambria Math" panose="02040503050406030204" pitchFamily="18" charset="0"/>
              </a:rPr>
              <a:t>Quotient </a:t>
            </a:r>
            <a:endParaRPr lang="en-US" b="1" dirty="0">
              <a:solidFill>
                <a:srgbClr val="CC0099"/>
              </a:solidFill>
              <a:latin typeface="Cambria Math" panose="02040503050406030204" pitchFamily="18" charset="0"/>
              <a:ea typeface="Cambria Math" panose="02040503050406030204" pitchFamily="18" charset="0"/>
            </a:endParaRPr>
          </a:p>
        </p:txBody>
      </p:sp>
      <p:pic>
        <p:nvPicPr>
          <p:cNvPr id="13" name="Picture 11" descr="http://stacadvising.lmc.gatech.edu/wp-content/uploads/2012/02/reminder-smiley-face.jpg"/>
          <p:cNvPicPr>
            <a:picLocks noChangeAspect="1" noChangeArrowheads="1"/>
          </p:cNvPicPr>
          <p:nvPr/>
        </p:nvPicPr>
        <p:blipFill>
          <a:blip r:embed="rId2">
            <a:clrChange>
              <a:clrFrom>
                <a:srgbClr val="FFFFFF"/>
              </a:clrFrom>
              <a:clrTo>
                <a:srgbClr val="FFFFFF">
                  <a:alpha val="0"/>
                </a:srgbClr>
              </a:clrTo>
            </a:clrChange>
          </a:blip>
          <a:srcRect/>
          <a:stretch>
            <a:fillRect/>
          </a:stretch>
        </p:blipFill>
        <p:spPr bwMode="auto">
          <a:xfrm>
            <a:off x="5486400" y="1866962"/>
            <a:ext cx="2914650" cy="2886076"/>
          </a:xfrm>
          <a:prstGeom prst="rect">
            <a:avLst/>
          </a:prstGeom>
          <a:noFill/>
        </p:spPr>
      </p:pic>
    </p:spTree>
    <p:extLst>
      <p:ext uri="{BB962C8B-B14F-4D97-AF65-F5344CB8AC3E}">
        <p14:creationId xmlns:p14="http://schemas.microsoft.com/office/powerpoint/2010/main" val="3661349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P spid="7" grpId="0"/>
      <p:bldP spid="8" grpId="0"/>
      <p:bldP spid="9" grpId="0"/>
      <p:bldP spid="10" grpId="0"/>
      <p:bldP spid="11" grpId="0"/>
      <p:bldP spid="12"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ed Rectangle 13"/>
          <p:cNvSpPr/>
          <p:nvPr/>
        </p:nvSpPr>
        <p:spPr>
          <a:xfrm>
            <a:off x="523022" y="273484"/>
            <a:ext cx="7049470" cy="935596"/>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149" name="Rounded Rectangle 148"/>
          <p:cNvSpPr/>
          <p:nvPr/>
        </p:nvSpPr>
        <p:spPr>
          <a:xfrm>
            <a:off x="4736310" y="1919118"/>
            <a:ext cx="164491" cy="304800"/>
          </a:xfrm>
          <a:prstGeom prst="round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8" name="Rounded Rectangle 147"/>
          <p:cNvSpPr/>
          <p:nvPr/>
        </p:nvSpPr>
        <p:spPr>
          <a:xfrm>
            <a:off x="4090983" y="1622297"/>
            <a:ext cx="1011203" cy="229001"/>
          </a:xfrm>
          <a:prstGeom prst="round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7" name="Rounded Rectangle 146"/>
          <p:cNvSpPr/>
          <p:nvPr/>
        </p:nvSpPr>
        <p:spPr>
          <a:xfrm>
            <a:off x="4387855" y="1925173"/>
            <a:ext cx="164491" cy="304800"/>
          </a:xfrm>
          <a:prstGeom prst="round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6" name="Rounded Rectangle 145"/>
          <p:cNvSpPr/>
          <p:nvPr/>
        </p:nvSpPr>
        <p:spPr>
          <a:xfrm>
            <a:off x="4054509" y="1911614"/>
            <a:ext cx="291405" cy="304800"/>
          </a:xfrm>
          <a:prstGeom prst="round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4" name="Rounded Rectangle 143"/>
          <p:cNvSpPr/>
          <p:nvPr/>
        </p:nvSpPr>
        <p:spPr>
          <a:xfrm>
            <a:off x="1213005" y="1917799"/>
            <a:ext cx="1003845" cy="304800"/>
          </a:xfrm>
          <a:prstGeom prst="round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1" name="Rounded Rectangle 80"/>
          <p:cNvSpPr/>
          <p:nvPr/>
        </p:nvSpPr>
        <p:spPr>
          <a:xfrm>
            <a:off x="865769" y="300167"/>
            <a:ext cx="5358599" cy="304800"/>
          </a:xfrm>
          <a:prstGeom prst="roundRect">
            <a:avLst/>
          </a:prstGeom>
          <a:ln>
            <a:no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dirty="0"/>
          </a:p>
        </p:txBody>
      </p:sp>
      <p:sp>
        <p:nvSpPr>
          <p:cNvPr id="135" name="Rounded Rectangle 134"/>
          <p:cNvSpPr/>
          <p:nvPr/>
        </p:nvSpPr>
        <p:spPr>
          <a:xfrm>
            <a:off x="1266245" y="314325"/>
            <a:ext cx="1028485" cy="304800"/>
          </a:xfrm>
          <a:prstGeom prst="roundRect">
            <a:avLst/>
          </a:prstGeom>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p>
        </p:txBody>
      </p:sp>
      <p:sp>
        <p:nvSpPr>
          <p:cNvPr id="133" name="Rounded Rectangle 132"/>
          <p:cNvSpPr/>
          <p:nvPr/>
        </p:nvSpPr>
        <p:spPr>
          <a:xfrm>
            <a:off x="4130803" y="1271349"/>
            <a:ext cx="426647" cy="304800"/>
          </a:xfrm>
          <a:prstGeom prst="round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5" name="Rounded Rectangle 114"/>
          <p:cNvSpPr/>
          <p:nvPr/>
        </p:nvSpPr>
        <p:spPr>
          <a:xfrm>
            <a:off x="2266910" y="619384"/>
            <a:ext cx="1695490" cy="304800"/>
          </a:xfrm>
          <a:prstGeom prst="roundRect">
            <a:avLst/>
          </a:prstGeom>
          <a:ln>
            <a:no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dirty="0"/>
          </a:p>
        </p:txBody>
      </p:sp>
      <p:sp>
        <p:nvSpPr>
          <p:cNvPr id="120" name="Rounded Rectangle 119"/>
          <p:cNvSpPr/>
          <p:nvPr/>
        </p:nvSpPr>
        <p:spPr>
          <a:xfrm>
            <a:off x="3114694" y="604708"/>
            <a:ext cx="818715" cy="304800"/>
          </a:xfrm>
          <a:prstGeom prst="roundRect">
            <a:avLst/>
          </a:prstGeom>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p>
        </p:txBody>
      </p:sp>
      <p:sp>
        <p:nvSpPr>
          <p:cNvPr id="111" name="Rounded Rectangle 110"/>
          <p:cNvSpPr/>
          <p:nvPr/>
        </p:nvSpPr>
        <p:spPr>
          <a:xfrm>
            <a:off x="863952" y="623758"/>
            <a:ext cx="1417304" cy="304800"/>
          </a:xfrm>
          <a:prstGeom prst="roundRect">
            <a:avLst/>
          </a:prstGeom>
          <a:ln>
            <a:no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dirty="0"/>
          </a:p>
        </p:txBody>
      </p:sp>
      <p:sp>
        <p:nvSpPr>
          <p:cNvPr id="110" name="Rounded Rectangle 109"/>
          <p:cNvSpPr/>
          <p:nvPr/>
        </p:nvSpPr>
        <p:spPr>
          <a:xfrm>
            <a:off x="6219708" y="285750"/>
            <a:ext cx="1258394" cy="304800"/>
          </a:xfrm>
          <a:prstGeom prst="roundRect">
            <a:avLst/>
          </a:prstGeom>
          <a:ln>
            <a:no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dirty="0"/>
          </a:p>
        </p:txBody>
      </p:sp>
      <p:sp>
        <p:nvSpPr>
          <p:cNvPr id="96" name="Rounded Rectangle 95"/>
          <p:cNvSpPr/>
          <p:nvPr/>
        </p:nvSpPr>
        <p:spPr>
          <a:xfrm>
            <a:off x="837108" y="890717"/>
            <a:ext cx="1193326" cy="304800"/>
          </a:xfrm>
          <a:prstGeom prst="roundRect">
            <a:avLst/>
          </a:prstGeom>
          <a:ln>
            <a:no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dirty="0"/>
          </a:p>
        </p:txBody>
      </p:sp>
      <p:sp>
        <p:nvSpPr>
          <p:cNvPr id="95" name="Rounded Rectangle 94"/>
          <p:cNvSpPr/>
          <p:nvPr/>
        </p:nvSpPr>
        <p:spPr>
          <a:xfrm>
            <a:off x="5244335" y="600334"/>
            <a:ext cx="2240093" cy="304800"/>
          </a:xfrm>
          <a:prstGeom prst="roundRect">
            <a:avLst/>
          </a:prstGeom>
          <a:ln>
            <a:no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dirty="0"/>
          </a:p>
        </p:txBody>
      </p:sp>
      <p:grpSp>
        <p:nvGrpSpPr>
          <p:cNvPr id="4" name="Group 3"/>
          <p:cNvGrpSpPr/>
          <p:nvPr/>
        </p:nvGrpSpPr>
        <p:grpSpPr>
          <a:xfrm>
            <a:off x="457200" y="1200150"/>
            <a:ext cx="615668" cy="369332"/>
            <a:chOff x="522920" y="1515017"/>
            <a:chExt cx="615668" cy="369332"/>
          </a:xfrm>
        </p:grpSpPr>
        <p:sp>
          <p:nvSpPr>
            <p:cNvPr id="5" name="Flowchart: Delay 4"/>
            <p:cNvSpPr/>
            <p:nvPr/>
          </p:nvSpPr>
          <p:spPr>
            <a:xfrm>
              <a:off x="573605" y="1544221"/>
              <a:ext cx="564983" cy="323262"/>
            </a:xfrm>
            <a:prstGeom prst="flowChartDelay">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mbria Math" panose="02040503050406030204" pitchFamily="18" charset="0"/>
                <a:ea typeface="Cambria Math" panose="02040503050406030204" pitchFamily="18" charset="0"/>
              </a:endParaRPr>
            </a:p>
          </p:txBody>
        </p:sp>
        <p:sp>
          <p:nvSpPr>
            <p:cNvPr id="6" name="TextBox 5"/>
            <p:cNvSpPr txBox="1"/>
            <p:nvPr/>
          </p:nvSpPr>
          <p:spPr>
            <a:xfrm>
              <a:off x="522920" y="1515017"/>
              <a:ext cx="562946" cy="369332"/>
            </a:xfrm>
            <a:prstGeom prst="rect">
              <a:avLst/>
            </a:prstGeom>
            <a:noFill/>
          </p:spPr>
          <p:txBody>
            <a:bodyPr wrap="square" rtlCol="0">
              <a:spAutoFit/>
            </a:bodyPr>
            <a:lstStyle/>
            <a:p>
              <a:r>
                <a:rPr lang="en-US" dirty="0" smtClean="0">
                  <a:solidFill>
                    <a:schemeClr val="tx1">
                      <a:lumMod val="95000"/>
                      <a:lumOff val="5000"/>
                    </a:schemeClr>
                  </a:solidFill>
                  <a:latin typeface="Cambria Math" panose="02040503050406030204" pitchFamily="18" charset="0"/>
                  <a:ea typeface="Cambria Math" panose="02040503050406030204" pitchFamily="18" charset="0"/>
                  <a:cs typeface="Arial" pitchFamily="34" charset="0"/>
                </a:rPr>
                <a:t>Sol</a:t>
              </a:r>
              <a:endParaRPr lang="en-US" dirty="0">
                <a:solidFill>
                  <a:schemeClr val="tx1">
                    <a:lumMod val="95000"/>
                    <a:lumOff val="5000"/>
                  </a:schemeClr>
                </a:solidFill>
                <a:latin typeface="Cambria Math" panose="02040503050406030204" pitchFamily="18" charset="0"/>
                <a:ea typeface="Cambria Math" panose="02040503050406030204" pitchFamily="18" charset="0"/>
                <a:cs typeface="Arial" pitchFamily="34" charset="0"/>
              </a:endParaRPr>
            </a:p>
          </p:txBody>
        </p:sp>
      </p:grpSp>
      <p:sp>
        <p:nvSpPr>
          <p:cNvPr id="10" name="TextBox 9"/>
          <p:cNvSpPr txBox="1"/>
          <p:nvPr/>
        </p:nvSpPr>
        <p:spPr>
          <a:xfrm>
            <a:off x="807689" y="1567790"/>
            <a:ext cx="369726" cy="369332"/>
          </a:xfrm>
          <a:prstGeom prst="rect">
            <a:avLst/>
          </a:prstGeom>
          <a:noFill/>
        </p:spPr>
        <p:txBody>
          <a:bodyPr wrap="square" rtlCol="0">
            <a:spAutoFit/>
          </a:bodyPr>
          <a:lstStyle/>
          <a:p>
            <a:r>
              <a:rPr lang="en-US" dirty="0" smtClean="0">
                <a:latin typeface="Cambria Math" panose="02040503050406030204" pitchFamily="18" charset="0"/>
                <a:ea typeface="Cambria Math" panose="02040503050406030204" pitchFamily="18" charset="0"/>
                <a:cs typeface="Arial" pitchFamily="34" charset="0"/>
                <a:sym typeface="Symbol"/>
              </a:rPr>
              <a:t></a:t>
            </a:r>
            <a:endParaRPr lang="en-US" dirty="0">
              <a:latin typeface="Cambria Math" panose="02040503050406030204" pitchFamily="18" charset="0"/>
              <a:ea typeface="Cambria Math" panose="02040503050406030204" pitchFamily="18" charset="0"/>
              <a:cs typeface="Arial" pitchFamily="34" charset="0"/>
            </a:endParaRPr>
          </a:p>
        </p:txBody>
      </p:sp>
      <p:sp>
        <p:nvSpPr>
          <p:cNvPr id="11" name="TextBox 10"/>
          <p:cNvSpPr txBox="1"/>
          <p:nvPr/>
        </p:nvSpPr>
        <p:spPr>
          <a:xfrm>
            <a:off x="1179982" y="1569482"/>
            <a:ext cx="2665494" cy="369332"/>
          </a:xfrm>
          <a:prstGeom prst="rect">
            <a:avLst/>
          </a:prstGeom>
          <a:noFill/>
        </p:spPr>
        <p:txBody>
          <a:bodyPr wrap="square" rtlCol="0">
            <a:spAutoFit/>
          </a:bodyPr>
          <a:lstStyle/>
          <a:p>
            <a:r>
              <a:rPr lang="en-US" dirty="0">
                <a:solidFill>
                  <a:srgbClr val="000000"/>
                </a:solidFill>
                <a:latin typeface="Cambria Math" panose="02040503050406030204" pitchFamily="18" charset="0"/>
                <a:ea typeface="Cambria Math" panose="02040503050406030204" pitchFamily="18" charset="0"/>
              </a:rPr>
              <a:t>The length of the pool</a:t>
            </a:r>
            <a:endParaRPr lang="en-US" dirty="0">
              <a:latin typeface="Cambria Math" panose="02040503050406030204" pitchFamily="18" charset="0"/>
              <a:ea typeface="Cambria Math" panose="02040503050406030204" pitchFamily="18" charset="0"/>
            </a:endParaRPr>
          </a:p>
        </p:txBody>
      </p:sp>
      <p:sp>
        <p:nvSpPr>
          <p:cNvPr id="12" name="TextBox 11"/>
          <p:cNvSpPr txBox="1"/>
          <p:nvPr/>
        </p:nvSpPr>
        <p:spPr>
          <a:xfrm>
            <a:off x="3620970" y="1560853"/>
            <a:ext cx="326511" cy="645733"/>
          </a:xfrm>
          <a:prstGeom prst="rect">
            <a:avLst/>
          </a:prstGeom>
          <a:noFill/>
        </p:spPr>
        <p:txBody>
          <a:bodyPr wrap="square" rtlCol="0">
            <a:spAutoFit/>
          </a:bodyPr>
          <a:lstStyle/>
          <a:p>
            <a:r>
              <a:rPr lang="en-US" dirty="0" smtClean="0">
                <a:latin typeface="Cambria Math" panose="02040503050406030204" pitchFamily="18" charset="0"/>
                <a:ea typeface="Cambria Math" panose="02040503050406030204" pitchFamily="18" charset="0"/>
                <a:cs typeface="Arial" pitchFamily="34" charset="0"/>
              </a:rPr>
              <a:t>= </a:t>
            </a:r>
            <a:endParaRPr lang="en-US" dirty="0">
              <a:latin typeface="Cambria Math" panose="02040503050406030204" pitchFamily="18" charset="0"/>
              <a:ea typeface="Cambria Math" panose="02040503050406030204" pitchFamily="18" charset="0"/>
              <a:cs typeface="Arial" pitchFamily="34" charset="0"/>
            </a:endParaRPr>
          </a:p>
        </p:txBody>
      </p:sp>
      <p:sp>
        <p:nvSpPr>
          <p:cNvPr id="13" name="TextBox 12"/>
          <p:cNvSpPr txBox="1"/>
          <p:nvPr/>
        </p:nvSpPr>
        <p:spPr>
          <a:xfrm>
            <a:off x="4385952" y="1554210"/>
            <a:ext cx="552394" cy="369332"/>
          </a:xfrm>
          <a:prstGeom prst="rect">
            <a:avLst/>
          </a:prstGeom>
          <a:noFill/>
        </p:spPr>
        <p:txBody>
          <a:bodyPr wrap="square" rtlCol="0">
            <a:spAutoFit/>
          </a:bodyPr>
          <a:lstStyle/>
          <a:p>
            <a:r>
              <a:rPr lang="en-US" dirty="0">
                <a:latin typeface="Cambria Math" panose="02040503050406030204" pitchFamily="18" charset="0"/>
                <a:ea typeface="Cambria Math" panose="02040503050406030204" pitchFamily="18" charset="0"/>
                <a:cs typeface="Arial" pitchFamily="34" charset="0"/>
              </a:rPr>
              <a:t>+ 2</a:t>
            </a:r>
          </a:p>
        </p:txBody>
      </p:sp>
      <p:sp>
        <p:nvSpPr>
          <p:cNvPr id="15" name="TextBox 14"/>
          <p:cNvSpPr txBox="1"/>
          <p:nvPr/>
        </p:nvSpPr>
        <p:spPr>
          <a:xfrm>
            <a:off x="3620970" y="1871164"/>
            <a:ext cx="326511" cy="369332"/>
          </a:xfrm>
          <a:prstGeom prst="rect">
            <a:avLst/>
          </a:prstGeom>
          <a:noFill/>
        </p:spPr>
        <p:txBody>
          <a:bodyPr wrap="square" rtlCol="0">
            <a:spAutoFit/>
          </a:bodyPr>
          <a:lstStyle/>
          <a:p>
            <a:r>
              <a:rPr lang="en-US" dirty="0" smtClean="0">
                <a:latin typeface="Cambria Math" panose="02040503050406030204" pitchFamily="18" charset="0"/>
                <a:ea typeface="Cambria Math" panose="02040503050406030204" pitchFamily="18" charset="0"/>
                <a:cs typeface="Arial" pitchFamily="34" charset="0"/>
              </a:rPr>
              <a:t>=</a:t>
            </a:r>
            <a:endParaRPr lang="en-US" dirty="0">
              <a:latin typeface="Cambria Math" panose="02040503050406030204" pitchFamily="18" charset="0"/>
              <a:ea typeface="Cambria Math" panose="02040503050406030204" pitchFamily="18" charset="0"/>
              <a:cs typeface="Arial" pitchFamily="34" charset="0"/>
            </a:endParaRPr>
          </a:p>
        </p:txBody>
      </p:sp>
      <p:sp>
        <p:nvSpPr>
          <p:cNvPr id="26" name="TextBox 25"/>
          <p:cNvSpPr txBox="1"/>
          <p:nvPr/>
        </p:nvSpPr>
        <p:spPr>
          <a:xfrm>
            <a:off x="800833" y="2240496"/>
            <a:ext cx="383438" cy="369332"/>
          </a:xfrm>
          <a:prstGeom prst="rect">
            <a:avLst/>
          </a:prstGeom>
          <a:noFill/>
        </p:spPr>
        <p:txBody>
          <a:bodyPr wrap="none" rtlCol="0">
            <a:spAutoFit/>
          </a:bodyPr>
          <a:lstStyle/>
          <a:p>
            <a:r>
              <a:rPr lang="en-US" dirty="0">
                <a:latin typeface="Cambria Math" panose="02040503050406030204" pitchFamily="18" charset="0"/>
                <a:ea typeface="Cambria Math" panose="02040503050406030204" pitchFamily="18" charset="0"/>
                <a:cs typeface="Arial" pitchFamily="34" charset="0"/>
                <a:sym typeface="Symbol"/>
              </a:rPr>
              <a:t></a:t>
            </a:r>
            <a:endParaRPr lang="en-US" dirty="0">
              <a:latin typeface="Cambria Math" panose="02040503050406030204" pitchFamily="18" charset="0"/>
              <a:ea typeface="Cambria Math" panose="02040503050406030204" pitchFamily="18" charset="0"/>
              <a:cs typeface="Arial" pitchFamily="34" charset="0"/>
            </a:endParaRPr>
          </a:p>
        </p:txBody>
      </p:sp>
      <p:sp>
        <p:nvSpPr>
          <p:cNvPr id="28" name="TextBox 27"/>
          <p:cNvSpPr txBox="1"/>
          <p:nvPr/>
        </p:nvSpPr>
        <p:spPr>
          <a:xfrm>
            <a:off x="2581275" y="2250021"/>
            <a:ext cx="357790" cy="369332"/>
          </a:xfrm>
          <a:prstGeom prst="rect">
            <a:avLst/>
          </a:prstGeom>
          <a:noFill/>
        </p:spPr>
        <p:txBody>
          <a:bodyPr wrap="none" rtlCol="0">
            <a:spAutoFit/>
          </a:bodyPr>
          <a:lstStyle/>
          <a:p>
            <a:r>
              <a:rPr lang="en-US" dirty="0" smtClean="0">
                <a:latin typeface="Cambria Math" panose="02040503050406030204" pitchFamily="18" charset="0"/>
                <a:ea typeface="Cambria Math" panose="02040503050406030204" pitchFamily="18" charset="0"/>
              </a:rPr>
              <a:t>=</a:t>
            </a:r>
            <a:endParaRPr lang="en-US" dirty="0">
              <a:latin typeface="Cambria Math" panose="02040503050406030204" pitchFamily="18" charset="0"/>
              <a:ea typeface="Cambria Math" panose="02040503050406030204" pitchFamily="18" charset="0"/>
            </a:endParaRPr>
          </a:p>
        </p:txBody>
      </p:sp>
      <p:sp>
        <p:nvSpPr>
          <p:cNvPr id="29" name="TextBox 28"/>
          <p:cNvSpPr txBox="1"/>
          <p:nvPr/>
        </p:nvSpPr>
        <p:spPr>
          <a:xfrm>
            <a:off x="2966156" y="2250021"/>
            <a:ext cx="312906" cy="369332"/>
          </a:xfrm>
          <a:prstGeom prst="rect">
            <a:avLst/>
          </a:prstGeom>
          <a:noFill/>
        </p:spPr>
        <p:txBody>
          <a:bodyPr wrap="none" rtlCol="0">
            <a:spAutoFit/>
          </a:bodyPr>
          <a:lstStyle/>
          <a:p>
            <a:r>
              <a:rPr lang="en-US" dirty="0" smtClean="0">
                <a:latin typeface="Cambria Math" panose="02040503050406030204" pitchFamily="18" charset="0"/>
                <a:ea typeface="Cambria Math" panose="02040503050406030204" pitchFamily="18" charset="0"/>
              </a:rPr>
              <a:t>2</a:t>
            </a:r>
            <a:endParaRPr lang="en-US" dirty="0">
              <a:latin typeface="Cambria Math" panose="02040503050406030204" pitchFamily="18" charset="0"/>
              <a:ea typeface="Cambria Math" panose="02040503050406030204" pitchFamily="18" charset="0"/>
            </a:endParaRPr>
          </a:p>
        </p:txBody>
      </p:sp>
      <p:sp>
        <p:nvSpPr>
          <p:cNvPr id="30" name="TextBox 29"/>
          <p:cNvSpPr txBox="1"/>
          <p:nvPr/>
        </p:nvSpPr>
        <p:spPr>
          <a:xfrm>
            <a:off x="800833" y="2631410"/>
            <a:ext cx="383438" cy="369332"/>
          </a:xfrm>
          <a:prstGeom prst="rect">
            <a:avLst/>
          </a:prstGeom>
          <a:noFill/>
        </p:spPr>
        <p:txBody>
          <a:bodyPr wrap="none" rtlCol="0">
            <a:spAutoFit/>
          </a:bodyPr>
          <a:lstStyle/>
          <a:p>
            <a:r>
              <a:rPr lang="en-US" dirty="0">
                <a:latin typeface="Cambria Math" panose="02040503050406030204" pitchFamily="18" charset="0"/>
                <a:ea typeface="Cambria Math" panose="02040503050406030204" pitchFamily="18" charset="0"/>
                <a:cs typeface="Arial" pitchFamily="34" charset="0"/>
                <a:sym typeface="Symbol"/>
              </a:rPr>
              <a:t></a:t>
            </a:r>
            <a:endParaRPr lang="en-US" dirty="0">
              <a:latin typeface="Cambria Math" panose="02040503050406030204" pitchFamily="18" charset="0"/>
              <a:ea typeface="Cambria Math" panose="02040503050406030204" pitchFamily="18" charset="0"/>
              <a:cs typeface="Arial" pitchFamily="34" charset="0"/>
            </a:endParaRPr>
          </a:p>
        </p:txBody>
      </p:sp>
      <p:sp>
        <p:nvSpPr>
          <p:cNvPr id="32" name="TextBox 31"/>
          <p:cNvSpPr txBox="1"/>
          <p:nvPr/>
        </p:nvSpPr>
        <p:spPr>
          <a:xfrm>
            <a:off x="2581275" y="2640935"/>
            <a:ext cx="357790" cy="369332"/>
          </a:xfrm>
          <a:prstGeom prst="rect">
            <a:avLst/>
          </a:prstGeom>
          <a:noFill/>
        </p:spPr>
        <p:txBody>
          <a:bodyPr wrap="none" rtlCol="0">
            <a:spAutoFit/>
          </a:bodyPr>
          <a:lstStyle/>
          <a:p>
            <a:r>
              <a:rPr lang="en-US" dirty="0" smtClean="0">
                <a:latin typeface="Cambria Math" panose="02040503050406030204" pitchFamily="18" charset="0"/>
                <a:ea typeface="Cambria Math" panose="02040503050406030204" pitchFamily="18" charset="0"/>
              </a:rPr>
              <a:t>=</a:t>
            </a:r>
            <a:endParaRPr lang="en-US" dirty="0">
              <a:latin typeface="Cambria Math" panose="02040503050406030204" pitchFamily="18" charset="0"/>
              <a:ea typeface="Cambria Math" panose="02040503050406030204" pitchFamily="18" charset="0"/>
            </a:endParaRPr>
          </a:p>
        </p:txBody>
      </p:sp>
      <mc:AlternateContent xmlns:mc="http://schemas.openxmlformats.org/markup-compatibility/2006" xmlns:a14="http://schemas.microsoft.com/office/drawing/2010/main">
        <mc:Choice Requires="a14">
          <p:sp>
            <p:nvSpPr>
              <p:cNvPr id="33" name="TextBox 32"/>
              <p:cNvSpPr txBox="1"/>
              <p:nvPr/>
            </p:nvSpPr>
            <p:spPr>
              <a:xfrm>
                <a:off x="2977087" y="2640935"/>
                <a:ext cx="1219180" cy="369332"/>
              </a:xfrm>
              <a:prstGeom prst="rect">
                <a:avLst/>
              </a:prstGeom>
              <a:noFill/>
            </p:spPr>
            <p:txBody>
              <a:bodyPr wrap="none" rtlCol="0">
                <a:spAutoFit/>
              </a:bodyPr>
              <a:lstStyle/>
              <a:p>
                <a:r>
                  <a:rPr lang="en-US" dirty="0" smtClean="0">
                    <a:latin typeface="Cambria Math" panose="02040503050406030204" pitchFamily="18" charset="0"/>
                    <a:ea typeface="Cambria Math" panose="02040503050406030204" pitchFamily="18" charset="0"/>
                  </a:rPr>
                  <a:t>2 (3</a:t>
                </a:r>
                <a14:m>
                  <m:oMath xmlns:m="http://schemas.openxmlformats.org/officeDocument/2006/math">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 </m:t>
                    </m:r>
                  </m:oMath>
                </a14:m>
                <a:r>
                  <a:rPr lang="en-US" dirty="0" smtClean="0">
                    <a:latin typeface="Cambria Math" panose="02040503050406030204" pitchFamily="18" charset="0"/>
                    <a:ea typeface="Cambria Math" panose="02040503050406030204" pitchFamily="18" charset="0"/>
                  </a:rPr>
                  <a:t>+ 2)</a:t>
                </a:r>
                <a:endParaRPr lang="en-US" dirty="0">
                  <a:latin typeface="Cambria Math" panose="02040503050406030204" pitchFamily="18" charset="0"/>
                  <a:ea typeface="Cambria Math" panose="02040503050406030204" pitchFamily="18" charset="0"/>
                </a:endParaRPr>
              </a:p>
            </p:txBody>
          </p:sp>
        </mc:Choice>
        <mc:Fallback xmlns="">
          <p:sp>
            <p:nvSpPr>
              <p:cNvPr id="33" name="TextBox 32"/>
              <p:cNvSpPr txBox="1">
                <a:spLocks noRot="1" noChangeAspect="1" noMove="1" noResize="1" noEditPoints="1" noAdjustHandles="1" noChangeArrowheads="1" noChangeShapeType="1" noTextEdit="1"/>
              </p:cNvSpPr>
              <p:nvPr/>
            </p:nvSpPr>
            <p:spPr>
              <a:xfrm>
                <a:off x="2977087" y="2640935"/>
                <a:ext cx="1219180" cy="369332"/>
              </a:xfrm>
              <a:prstGeom prst="rect">
                <a:avLst/>
              </a:prstGeom>
              <a:blipFill rotWithShape="1">
                <a:blip r:embed="rId2"/>
                <a:stretch>
                  <a:fillRect l="-4000" t="-9836" r="-4000" b="-22951"/>
                </a:stretch>
              </a:blipFill>
            </p:spPr>
            <p:txBody>
              <a:bodyPr/>
              <a:lstStyle/>
              <a:p>
                <a:r>
                  <a:rPr lang="en-US">
                    <a:noFill/>
                  </a:rPr>
                  <a:t> </a:t>
                </a:r>
              </a:p>
            </p:txBody>
          </p:sp>
        </mc:Fallback>
      </mc:AlternateContent>
      <p:sp>
        <p:nvSpPr>
          <p:cNvPr id="34" name="TextBox 33"/>
          <p:cNvSpPr txBox="1"/>
          <p:nvPr/>
        </p:nvSpPr>
        <p:spPr>
          <a:xfrm>
            <a:off x="800833" y="2947878"/>
            <a:ext cx="383438" cy="369332"/>
          </a:xfrm>
          <a:prstGeom prst="rect">
            <a:avLst/>
          </a:prstGeom>
          <a:noFill/>
        </p:spPr>
        <p:txBody>
          <a:bodyPr wrap="none" rtlCol="0">
            <a:spAutoFit/>
          </a:bodyPr>
          <a:lstStyle/>
          <a:p>
            <a:r>
              <a:rPr lang="en-US" dirty="0">
                <a:latin typeface="Cambria Math" panose="02040503050406030204" pitchFamily="18" charset="0"/>
                <a:ea typeface="Cambria Math" panose="02040503050406030204" pitchFamily="18" charset="0"/>
                <a:cs typeface="Arial" pitchFamily="34" charset="0"/>
                <a:sym typeface="Symbol"/>
              </a:rPr>
              <a:t></a:t>
            </a:r>
            <a:endParaRPr lang="en-US" dirty="0">
              <a:latin typeface="Cambria Math" panose="02040503050406030204" pitchFamily="18" charset="0"/>
              <a:ea typeface="Cambria Math" panose="02040503050406030204" pitchFamily="18" charset="0"/>
              <a:cs typeface="Arial" pitchFamily="34" charset="0"/>
            </a:endParaRPr>
          </a:p>
        </p:txBody>
      </p:sp>
      <p:sp>
        <p:nvSpPr>
          <p:cNvPr id="36" name="TextBox 35"/>
          <p:cNvSpPr txBox="1"/>
          <p:nvPr/>
        </p:nvSpPr>
        <p:spPr>
          <a:xfrm>
            <a:off x="2581275" y="2957403"/>
            <a:ext cx="357790" cy="369332"/>
          </a:xfrm>
          <a:prstGeom prst="rect">
            <a:avLst/>
          </a:prstGeom>
          <a:noFill/>
        </p:spPr>
        <p:txBody>
          <a:bodyPr wrap="none" rtlCol="0">
            <a:spAutoFit/>
          </a:bodyPr>
          <a:lstStyle/>
          <a:p>
            <a:r>
              <a:rPr lang="en-US" dirty="0" smtClean="0">
                <a:latin typeface="Cambria Math" panose="02040503050406030204" pitchFamily="18" charset="0"/>
                <a:ea typeface="Cambria Math" panose="02040503050406030204" pitchFamily="18" charset="0"/>
              </a:rPr>
              <a:t>=</a:t>
            </a:r>
            <a:endParaRPr lang="en-US" dirty="0">
              <a:latin typeface="Cambria Math" panose="02040503050406030204" pitchFamily="18" charset="0"/>
              <a:ea typeface="Cambria Math" panose="02040503050406030204" pitchFamily="18" charset="0"/>
            </a:endParaRPr>
          </a:p>
        </p:txBody>
      </p:sp>
      <mc:AlternateContent xmlns:mc="http://schemas.openxmlformats.org/markup-compatibility/2006" xmlns:a14="http://schemas.microsoft.com/office/drawing/2010/main">
        <mc:Choice Requires="a14">
          <p:sp>
            <p:nvSpPr>
              <p:cNvPr id="37" name="TextBox 36"/>
              <p:cNvSpPr txBox="1"/>
              <p:nvPr/>
            </p:nvSpPr>
            <p:spPr>
              <a:xfrm>
                <a:off x="2932679" y="2957403"/>
                <a:ext cx="443326" cy="369332"/>
              </a:xfrm>
              <a:prstGeom prst="rect">
                <a:avLst/>
              </a:prstGeom>
              <a:noFill/>
            </p:spPr>
            <p:txBody>
              <a:bodyPr wrap="none" rtlCol="0">
                <a:spAutoFit/>
              </a:bodyPr>
              <a:lstStyle/>
              <a:p>
                <a:r>
                  <a:rPr lang="en-US" dirty="0" smtClean="0">
                    <a:latin typeface="Cambria Math" panose="02040503050406030204" pitchFamily="18" charset="0"/>
                    <a:ea typeface="Cambria Math" panose="02040503050406030204" pitchFamily="18" charset="0"/>
                  </a:rPr>
                  <a:t>6</a:t>
                </a:r>
                <a14:m>
                  <m:oMath xmlns:m="http://schemas.openxmlformats.org/officeDocument/2006/math">
                    <m:r>
                      <a:rPr lang="en-US" i="1">
                        <a:latin typeface="Cambria Math" panose="02040503050406030204" pitchFamily="18" charset="0"/>
                        <a:ea typeface="Cambria Math" panose="02040503050406030204" pitchFamily="18" charset="0"/>
                      </a:rPr>
                      <m:t>𝑥</m:t>
                    </m:r>
                  </m:oMath>
                </a14:m>
                <a:endParaRPr lang="en-US" dirty="0">
                  <a:latin typeface="Cambria Math" panose="02040503050406030204" pitchFamily="18" charset="0"/>
                  <a:ea typeface="Cambria Math" panose="02040503050406030204" pitchFamily="18" charset="0"/>
                </a:endParaRPr>
              </a:p>
            </p:txBody>
          </p:sp>
        </mc:Choice>
        <mc:Fallback xmlns="">
          <p:sp>
            <p:nvSpPr>
              <p:cNvPr id="37" name="TextBox 36"/>
              <p:cNvSpPr txBox="1">
                <a:spLocks noRot="1" noChangeAspect="1" noMove="1" noResize="1" noEditPoints="1" noAdjustHandles="1" noChangeArrowheads="1" noChangeShapeType="1" noTextEdit="1"/>
              </p:cNvSpPr>
              <p:nvPr/>
            </p:nvSpPr>
            <p:spPr>
              <a:xfrm>
                <a:off x="2932679" y="2957403"/>
                <a:ext cx="443326" cy="369332"/>
              </a:xfrm>
              <a:prstGeom prst="rect">
                <a:avLst/>
              </a:prstGeom>
              <a:blipFill rotWithShape="1">
                <a:blip r:embed="rId3"/>
                <a:stretch>
                  <a:fillRect l="-10959" t="-9836" b="-22951"/>
                </a:stretch>
              </a:blipFill>
            </p:spPr>
            <p:txBody>
              <a:bodyPr/>
              <a:lstStyle/>
              <a:p>
                <a:r>
                  <a:rPr lang="en-US">
                    <a:noFill/>
                  </a:rPr>
                  <a:t> </a:t>
                </a:r>
              </a:p>
            </p:txBody>
          </p:sp>
        </mc:Fallback>
      </mc:AlternateContent>
      <p:sp>
        <p:nvSpPr>
          <p:cNvPr id="38" name="TextBox 37"/>
          <p:cNvSpPr txBox="1"/>
          <p:nvPr/>
        </p:nvSpPr>
        <p:spPr>
          <a:xfrm>
            <a:off x="1675908" y="2240496"/>
            <a:ext cx="569387" cy="369332"/>
          </a:xfrm>
          <a:prstGeom prst="rect">
            <a:avLst/>
          </a:prstGeom>
          <a:noFill/>
        </p:spPr>
        <p:txBody>
          <a:bodyPr wrap="none" rtlCol="0">
            <a:spAutoFit/>
          </a:bodyPr>
          <a:lstStyle/>
          <a:p>
            <a:r>
              <a:rPr lang="en-US" dirty="0" smtClean="0">
                <a:latin typeface="Cambria Math" panose="02040503050406030204" pitchFamily="18" charset="0"/>
                <a:ea typeface="Cambria Math" panose="02040503050406030204" pitchFamily="18" charset="0"/>
              </a:rPr>
              <a:t>154</a:t>
            </a:r>
            <a:endParaRPr lang="en-US" dirty="0">
              <a:latin typeface="Cambria Math" panose="02040503050406030204" pitchFamily="18" charset="0"/>
              <a:ea typeface="Cambria Math" panose="02040503050406030204" pitchFamily="18" charset="0"/>
            </a:endParaRPr>
          </a:p>
        </p:txBody>
      </p:sp>
      <p:sp>
        <p:nvSpPr>
          <p:cNvPr id="39" name="TextBox 38"/>
          <p:cNvSpPr txBox="1"/>
          <p:nvPr/>
        </p:nvSpPr>
        <p:spPr>
          <a:xfrm>
            <a:off x="1675908" y="2631410"/>
            <a:ext cx="569387" cy="369332"/>
          </a:xfrm>
          <a:prstGeom prst="rect">
            <a:avLst/>
          </a:prstGeom>
          <a:noFill/>
        </p:spPr>
        <p:txBody>
          <a:bodyPr wrap="none" rtlCol="0">
            <a:spAutoFit/>
          </a:bodyPr>
          <a:lstStyle/>
          <a:p>
            <a:r>
              <a:rPr lang="en-US" dirty="0" smtClean="0">
                <a:latin typeface="Cambria Math" panose="02040503050406030204" pitchFamily="18" charset="0"/>
                <a:ea typeface="Cambria Math" panose="02040503050406030204" pitchFamily="18" charset="0"/>
              </a:rPr>
              <a:t>154</a:t>
            </a:r>
            <a:endParaRPr lang="en-US" dirty="0">
              <a:latin typeface="Cambria Math" panose="02040503050406030204" pitchFamily="18" charset="0"/>
              <a:ea typeface="Cambria Math" panose="02040503050406030204" pitchFamily="18" charset="0"/>
            </a:endParaRPr>
          </a:p>
        </p:txBody>
      </p:sp>
      <p:sp>
        <p:nvSpPr>
          <p:cNvPr id="40" name="TextBox 39"/>
          <p:cNvSpPr txBox="1"/>
          <p:nvPr/>
        </p:nvSpPr>
        <p:spPr>
          <a:xfrm>
            <a:off x="1675908" y="2947878"/>
            <a:ext cx="569387" cy="369332"/>
          </a:xfrm>
          <a:prstGeom prst="rect">
            <a:avLst/>
          </a:prstGeom>
          <a:noFill/>
        </p:spPr>
        <p:txBody>
          <a:bodyPr wrap="none" rtlCol="0">
            <a:spAutoFit/>
          </a:bodyPr>
          <a:lstStyle/>
          <a:p>
            <a:r>
              <a:rPr lang="en-US" dirty="0" smtClean="0">
                <a:latin typeface="Cambria Math" panose="02040503050406030204" pitchFamily="18" charset="0"/>
                <a:ea typeface="Cambria Math" panose="02040503050406030204" pitchFamily="18" charset="0"/>
              </a:rPr>
              <a:t>154</a:t>
            </a:r>
            <a:endParaRPr lang="en-US" dirty="0">
              <a:latin typeface="Cambria Math" panose="02040503050406030204" pitchFamily="18" charset="0"/>
              <a:ea typeface="Cambria Math" panose="02040503050406030204" pitchFamily="18" charset="0"/>
            </a:endParaRPr>
          </a:p>
        </p:txBody>
      </p:sp>
      <p:sp>
        <p:nvSpPr>
          <p:cNvPr id="53" name="TextBox 52"/>
          <p:cNvSpPr txBox="1"/>
          <p:nvPr/>
        </p:nvSpPr>
        <p:spPr>
          <a:xfrm>
            <a:off x="800833" y="3262374"/>
            <a:ext cx="383438" cy="369332"/>
          </a:xfrm>
          <a:prstGeom prst="rect">
            <a:avLst/>
          </a:prstGeom>
          <a:noFill/>
        </p:spPr>
        <p:txBody>
          <a:bodyPr wrap="none" rtlCol="0">
            <a:spAutoFit/>
          </a:bodyPr>
          <a:lstStyle/>
          <a:p>
            <a:r>
              <a:rPr lang="en-US" dirty="0">
                <a:latin typeface="Cambria Math" panose="02040503050406030204" pitchFamily="18" charset="0"/>
                <a:ea typeface="Cambria Math" panose="02040503050406030204" pitchFamily="18" charset="0"/>
                <a:cs typeface="Arial" pitchFamily="34" charset="0"/>
                <a:sym typeface="Symbol"/>
              </a:rPr>
              <a:t></a:t>
            </a:r>
            <a:endParaRPr lang="en-US" dirty="0">
              <a:latin typeface="Cambria Math" panose="02040503050406030204" pitchFamily="18" charset="0"/>
              <a:ea typeface="Cambria Math" panose="02040503050406030204" pitchFamily="18" charset="0"/>
              <a:cs typeface="Arial" pitchFamily="34" charset="0"/>
            </a:endParaRPr>
          </a:p>
        </p:txBody>
      </p:sp>
      <p:sp>
        <p:nvSpPr>
          <p:cNvPr id="54" name="TextBox 53"/>
          <p:cNvSpPr txBox="1"/>
          <p:nvPr/>
        </p:nvSpPr>
        <p:spPr>
          <a:xfrm>
            <a:off x="1663530" y="3262374"/>
            <a:ext cx="569387" cy="369332"/>
          </a:xfrm>
          <a:prstGeom prst="rect">
            <a:avLst/>
          </a:prstGeom>
          <a:noFill/>
        </p:spPr>
        <p:txBody>
          <a:bodyPr wrap="none" rtlCol="0">
            <a:spAutoFit/>
          </a:bodyPr>
          <a:lstStyle/>
          <a:p>
            <a:r>
              <a:rPr lang="en-US" dirty="0" smtClean="0">
                <a:latin typeface="Cambria Math" panose="02040503050406030204" pitchFamily="18" charset="0"/>
                <a:ea typeface="Cambria Math" panose="02040503050406030204" pitchFamily="18" charset="0"/>
              </a:rPr>
              <a:t>154</a:t>
            </a:r>
            <a:endParaRPr lang="en-US" dirty="0">
              <a:latin typeface="Cambria Math" panose="02040503050406030204" pitchFamily="18" charset="0"/>
              <a:ea typeface="Cambria Math" panose="02040503050406030204" pitchFamily="18" charset="0"/>
            </a:endParaRPr>
          </a:p>
        </p:txBody>
      </p:sp>
      <p:sp>
        <p:nvSpPr>
          <p:cNvPr id="55" name="TextBox 54"/>
          <p:cNvSpPr txBox="1"/>
          <p:nvPr/>
        </p:nvSpPr>
        <p:spPr>
          <a:xfrm>
            <a:off x="2160262" y="3257550"/>
            <a:ext cx="261610" cy="369332"/>
          </a:xfrm>
          <a:prstGeom prst="rect">
            <a:avLst/>
          </a:prstGeom>
          <a:noFill/>
        </p:spPr>
        <p:txBody>
          <a:bodyPr wrap="none" rtlCol="0">
            <a:spAutoFit/>
          </a:bodyPr>
          <a:lstStyle/>
          <a:p>
            <a:r>
              <a:rPr lang="en-US" dirty="0" smtClean="0">
                <a:solidFill>
                  <a:srgbClr val="C00000"/>
                </a:solidFill>
                <a:latin typeface="Cambria Math" panose="02040503050406030204" pitchFamily="18" charset="0"/>
                <a:ea typeface="Cambria Math" panose="02040503050406030204" pitchFamily="18" charset="0"/>
              </a:rPr>
              <a:t>-</a:t>
            </a:r>
            <a:endParaRPr lang="en-US" dirty="0">
              <a:solidFill>
                <a:srgbClr val="C00000"/>
              </a:solidFill>
              <a:latin typeface="Cambria Math" panose="02040503050406030204" pitchFamily="18" charset="0"/>
              <a:ea typeface="Cambria Math" panose="02040503050406030204" pitchFamily="18" charset="0"/>
            </a:endParaRPr>
          </a:p>
        </p:txBody>
      </p:sp>
      <p:sp>
        <p:nvSpPr>
          <p:cNvPr id="56" name="TextBox 55"/>
          <p:cNvSpPr txBox="1"/>
          <p:nvPr/>
        </p:nvSpPr>
        <p:spPr>
          <a:xfrm>
            <a:off x="2388150" y="3272913"/>
            <a:ext cx="312906" cy="369332"/>
          </a:xfrm>
          <a:prstGeom prst="rect">
            <a:avLst/>
          </a:prstGeom>
          <a:noFill/>
        </p:spPr>
        <p:txBody>
          <a:bodyPr wrap="none" rtlCol="0">
            <a:spAutoFit/>
          </a:bodyPr>
          <a:lstStyle/>
          <a:p>
            <a:r>
              <a:rPr lang="en-US" dirty="0" smtClean="0">
                <a:solidFill>
                  <a:srgbClr val="C00000"/>
                </a:solidFill>
                <a:latin typeface="Cambria Math" panose="02040503050406030204" pitchFamily="18" charset="0"/>
                <a:ea typeface="Cambria Math" panose="02040503050406030204" pitchFamily="18" charset="0"/>
              </a:rPr>
              <a:t>4</a:t>
            </a:r>
            <a:endParaRPr lang="en-US" dirty="0">
              <a:solidFill>
                <a:srgbClr val="C00000"/>
              </a:solidFill>
              <a:latin typeface="Cambria Math" panose="02040503050406030204" pitchFamily="18" charset="0"/>
              <a:ea typeface="Cambria Math" panose="02040503050406030204" pitchFamily="18" charset="0"/>
            </a:endParaRPr>
          </a:p>
        </p:txBody>
      </p:sp>
      <p:sp>
        <p:nvSpPr>
          <p:cNvPr id="57" name="TextBox 56"/>
          <p:cNvSpPr txBox="1"/>
          <p:nvPr/>
        </p:nvSpPr>
        <p:spPr>
          <a:xfrm>
            <a:off x="2589799" y="3271899"/>
            <a:ext cx="357790" cy="369332"/>
          </a:xfrm>
          <a:prstGeom prst="rect">
            <a:avLst/>
          </a:prstGeom>
          <a:noFill/>
        </p:spPr>
        <p:txBody>
          <a:bodyPr wrap="none" rtlCol="0">
            <a:spAutoFit/>
          </a:bodyPr>
          <a:lstStyle/>
          <a:p>
            <a:r>
              <a:rPr lang="en-US" dirty="0" smtClean="0">
                <a:latin typeface="Cambria Math" panose="02040503050406030204" pitchFamily="18" charset="0"/>
                <a:ea typeface="Cambria Math" panose="02040503050406030204" pitchFamily="18" charset="0"/>
              </a:rPr>
              <a:t>=</a:t>
            </a:r>
            <a:endParaRPr lang="en-US" dirty="0">
              <a:latin typeface="Cambria Math" panose="02040503050406030204" pitchFamily="18" charset="0"/>
              <a:ea typeface="Cambria Math" panose="02040503050406030204" pitchFamily="18" charset="0"/>
            </a:endParaRPr>
          </a:p>
        </p:txBody>
      </p:sp>
      <mc:AlternateContent xmlns:mc="http://schemas.openxmlformats.org/markup-compatibility/2006" xmlns:a14="http://schemas.microsoft.com/office/drawing/2010/main">
        <mc:Choice Requires="a14">
          <p:sp>
            <p:nvSpPr>
              <p:cNvPr id="58" name="TextBox 57"/>
              <p:cNvSpPr txBox="1"/>
              <p:nvPr/>
            </p:nvSpPr>
            <p:spPr>
              <a:xfrm>
                <a:off x="2941203" y="3271899"/>
                <a:ext cx="443326" cy="369332"/>
              </a:xfrm>
              <a:prstGeom prst="rect">
                <a:avLst/>
              </a:prstGeom>
              <a:noFill/>
            </p:spPr>
            <p:txBody>
              <a:bodyPr wrap="none" rtlCol="0">
                <a:spAutoFit/>
              </a:bodyPr>
              <a:lstStyle/>
              <a:p>
                <a:r>
                  <a:rPr lang="en-US" dirty="0" smtClean="0">
                    <a:latin typeface="Cambria Math" panose="02040503050406030204" pitchFamily="18" charset="0"/>
                    <a:ea typeface="Cambria Math" panose="02040503050406030204" pitchFamily="18" charset="0"/>
                  </a:rPr>
                  <a:t>6</a:t>
                </a:r>
                <a14:m>
                  <m:oMath xmlns:m="http://schemas.openxmlformats.org/officeDocument/2006/math">
                    <m:r>
                      <a:rPr lang="en-US" i="1">
                        <a:latin typeface="Cambria Math" panose="02040503050406030204" pitchFamily="18" charset="0"/>
                        <a:ea typeface="Cambria Math" panose="02040503050406030204" pitchFamily="18" charset="0"/>
                      </a:rPr>
                      <m:t>𝑥</m:t>
                    </m:r>
                  </m:oMath>
                </a14:m>
                <a:endParaRPr lang="en-US" dirty="0">
                  <a:latin typeface="Cambria Math" panose="02040503050406030204" pitchFamily="18" charset="0"/>
                  <a:ea typeface="Cambria Math" panose="02040503050406030204" pitchFamily="18" charset="0"/>
                </a:endParaRPr>
              </a:p>
            </p:txBody>
          </p:sp>
        </mc:Choice>
        <mc:Fallback xmlns="">
          <p:sp>
            <p:nvSpPr>
              <p:cNvPr id="58" name="TextBox 57"/>
              <p:cNvSpPr txBox="1">
                <a:spLocks noRot="1" noChangeAspect="1" noMove="1" noResize="1" noEditPoints="1" noAdjustHandles="1" noChangeArrowheads="1" noChangeShapeType="1" noTextEdit="1"/>
              </p:cNvSpPr>
              <p:nvPr/>
            </p:nvSpPr>
            <p:spPr>
              <a:xfrm>
                <a:off x="2941203" y="3271899"/>
                <a:ext cx="443326" cy="369332"/>
              </a:xfrm>
              <a:prstGeom prst="rect">
                <a:avLst/>
              </a:prstGeom>
              <a:blipFill rotWithShape="1">
                <a:blip r:embed="rId4"/>
                <a:stretch>
                  <a:fillRect l="-10959" t="-10000" b="-25000"/>
                </a:stretch>
              </a:blipFill>
            </p:spPr>
            <p:txBody>
              <a:bodyPr/>
              <a:lstStyle/>
              <a:p>
                <a:r>
                  <a:rPr lang="en-US">
                    <a:noFill/>
                  </a:rPr>
                  <a:t> </a:t>
                </a:r>
              </a:p>
            </p:txBody>
          </p:sp>
        </mc:Fallback>
      </mc:AlternateContent>
      <p:sp>
        <p:nvSpPr>
          <p:cNvPr id="59" name="TextBox 58"/>
          <p:cNvSpPr txBox="1"/>
          <p:nvPr/>
        </p:nvSpPr>
        <p:spPr>
          <a:xfrm>
            <a:off x="800833" y="3573004"/>
            <a:ext cx="383438" cy="369332"/>
          </a:xfrm>
          <a:prstGeom prst="rect">
            <a:avLst/>
          </a:prstGeom>
          <a:noFill/>
        </p:spPr>
        <p:txBody>
          <a:bodyPr wrap="none" rtlCol="0">
            <a:spAutoFit/>
          </a:bodyPr>
          <a:lstStyle/>
          <a:p>
            <a:r>
              <a:rPr lang="en-US" dirty="0">
                <a:latin typeface="Cambria Math" panose="02040503050406030204" pitchFamily="18" charset="0"/>
                <a:ea typeface="Cambria Math" panose="02040503050406030204" pitchFamily="18" charset="0"/>
                <a:cs typeface="Arial" pitchFamily="34" charset="0"/>
                <a:sym typeface="Symbol"/>
              </a:rPr>
              <a:t></a:t>
            </a:r>
            <a:endParaRPr lang="en-US" dirty="0">
              <a:latin typeface="Cambria Math" panose="02040503050406030204" pitchFamily="18" charset="0"/>
              <a:ea typeface="Cambria Math" panose="02040503050406030204" pitchFamily="18" charset="0"/>
              <a:cs typeface="Arial" pitchFamily="34" charset="0"/>
            </a:endParaRPr>
          </a:p>
        </p:txBody>
      </p:sp>
      <p:sp>
        <p:nvSpPr>
          <p:cNvPr id="60" name="TextBox 59"/>
          <p:cNvSpPr txBox="1"/>
          <p:nvPr/>
        </p:nvSpPr>
        <p:spPr>
          <a:xfrm>
            <a:off x="1663530" y="3573004"/>
            <a:ext cx="569387" cy="369332"/>
          </a:xfrm>
          <a:prstGeom prst="rect">
            <a:avLst/>
          </a:prstGeom>
          <a:noFill/>
        </p:spPr>
        <p:txBody>
          <a:bodyPr wrap="none" rtlCol="0">
            <a:spAutoFit/>
          </a:bodyPr>
          <a:lstStyle/>
          <a:p>
            <a:r>
              <a:rPr lang="en-US" dirty="0" smtClean="0">
                <a:latin typeface="Cambria Math" panose="02040503050406030204" pitchFamily="18" charset="0"/>
                <a:ea typeface="Cambria Math" panose="02040503050406030204" pitchFamily="18" charset="0"/>
              </a:rPr>
              <a:t>150</a:t>
            </a:r>
            <a:endParaRPr lang="en-US" dirty="0">
              <a:latin typeface="Cambria Math" panose="02040503050406030204" pitchFamily="18" charset="0"/>
              <a:ea typeface="Cambria Math" panose="02040503050406030204" pitchFamily="18" charset="0"/>
            </a:endParaRPr>
          </a:p>
        </p:txBody>
      </p:sp>
      <p:sp>
        <p:nvSpPr>
          <p:cNvPr id="63" name="TextBox 62"/>
          <p:cNvSpPr txBox="1"/>
          <p:nvPr/>
        </p:nvSpPr>
        <p:spPr>
          <a:xfrm>
            <a:off x="2589799" y="3582529"/>
            <a:ext cx="357790" cy="369332"/>
          </a:xfrm>
          <a:prstGeom prst="rect">
            <a:avLst/>
          </a:prstGeom>
          <a:noFill/>
        </p:spPr>
        <p:txBody>
          <a:bodyPr wrap="none" rtlCol="0">
            <a:spAutoFit/>
          </a:bodyPr>
          <a:lstStyle/>
          <a:p>
            <a:r>
              <a:rPr lang="en-US" dirty="0" smtClean="0">
                <a:latin typeface="Cambria Math" panose="02040503050406030204" pitchFamily="18" charset="0"/>
                <a:ea typeface="Cambria Math" panose="02040503050406030204" pitchFamily="18" charset="0"/>
              </a:rPr>
              <a:t>=</a:t>
            </a:r>
            <a:endParaRPr lang="en-US" dirty="0">
              <a:latin typeface="Cambria Math" panose="02040503050406030204" pitchFamily="18" charset="0"/>
              <a:ea typeface="Cambria Math" panose="02040503050406030204" pitchFamily="18" charset="0"/>
            </a:endParaRPr>
          </a:p>
        </p:txBody>
      </p:sp>
      <mc:AlternateContent xmlns:mc="http://schemas.openxmlformats.org/markup-compatibility/2006" xmlns:a14="http://schemas.microsoft.com/office/drawing/2010/main">
        <mc:Choice Requires="a14">
          <p:sp>
            <p:nvSpPr>
              <p:cNvPr id="64" name="TextBox 63"/>
              <p:cNvSpPr txBox="1"/>
              <p:nvPr/>
            </p:nvSpPr>
            <p:spPr>
              <a:xfrm>
                <a:off x="2941203" y="3582529"/>
                <a:ext cx="443326" cy="369332"/>
              </a:xfrm>
              <a:prstGeom prst="rect">
                <a:avLst/>
              </a:prstGeom>
              <a:noFill/>
            </p:spPr>
            <p:txBody>
              <a:bodyPr wrap="none" rtlCol="0">
                <a:spAutoFit/>
              </a:bodyPr>
              <a:lstStyle/>
              <a:p>
                <a:r>
                  <a:rPr lang="en-US" dirty="0" smtClean="0">
                    <a:latin typeface="Cambria Math" panose="02040503050406030204" pitchFamily="18" charset="0"/>
                    <a:ea typeface="Cambria Math" panose="02040503050406030204" pitchFamily="18" charset="0"/>
                  </a:rPr>
                  <a:t>6</a:t>
                </a:r>
                <a14:m>
                  <m:oMath xmlns:m="http://schemas.openxmlformats.org/officeDocument/2006/math">
                    <m:r>
                      <a:rPr lang="en-US" i="1">
                        <a:latin typeface="Cambria Math" panose="02040503050406030204" pitchFamily="18" charset="0"/>
                        <a:ea typeface="Cambria Math" panose="02040503050406030204" pitchFamily="18" charset="0"/>
                      </a:rPr>
                      <m:t>𝑥</m:t>
                    </m:r>
                  </m:oMath>
                </a14:m>
                <a:endParaRPr lang="en-US" dirty="0">
                  <a:latin typeface="Cambria Math" panose="02040503050406030204" pitchFamily="18" charset="0"/>
                  <a:ea typeface="Cambria Math" panose="02040503050406030204" pitchFamily="18" charset="0"/>
                </a:endParaRPr>
              </a:p>
            </p:txBody>
          </p:sp>
        </mc:Choice>
        <mc:Fallback xmlns="">
          <p:sp>
            <p:nvSpPr>
              <p:cNvPr id="64" name="TextBox 63"/>
              <p:cNvSpPr txBox="1">
                <a:spLocks noRot="1" noChangeAspect="1" noMove="1" noResize="1" noEditPoints="1" noAdjustHandles="1" noChangeArrowheads="1" noChangeShapeType="1" noTextEdit="1"/>
              </p:cNvSpPr>
              <p:nvPr/>
            </p:nvSpPr>
            <p:spPr>
              <a:xfrm>
                <a:off x="2941203" y="3582529"/>
                <a:ext cx="443326" cy="369332"/>
              </a:xfrm>
              <a:prstGeom prst="rect">
                <a:avLst/>
              </a:prstGeom>
              <a:blipFill rotWithShape="1">
                <a:blip r:embed="rId5"/>
                <a:stretch>
                  <a:fillRect l="-10959" t="-10000" b="-25000"/>
                </a:stretch>
              </a:blipFill>
            </p:spPr>
            <p:txBody>
              <a:bodyPr/>
              <a:lstStyle/>
              <a:p>
                <a:r>
                  <a:rPr lang="en-US">
                    <a:noFill/>
                  </a:rPr>
                  <a:t> </a:t>
                </a:r>
              </a:p>
            </p:txBody>
          </p:sp>
        </mc:Fallback>
      </mc:AlternateContent>
      <p:sp>
        <p:nvSpPr>
          <p:cNvPr id="65" name="TextBox 64"/>
          <p:cNvSpPr txBox="1"/>
          <p:nvPr/>
        </p:nvSpPr>
        <p:spPr>
          <a:xfrm>
            <a:off x="807689" y="3981262"/>
            <a:ext cx="369726" cy="369332"/>
          </a:xfrm>
          <a:prstGeom prst="rect">
            <a:avLst/>
          </a:prstGeom>
          <a:noFill/>
        </p:spPr>
        <p:txBody>
          <a:bodyPr wrap="square" rtlCol="0">
            <a:spAutoFit/>
          </a:bodyPr>
          <a:lstStyle/>
          <a:p>
            <a:r>
              <a:rPr lang="en-US" dirty="0" smtClean="0">
                <a:latin typeface="Cambria Math" panose="02040503050406030204" pitchFamily="18" charset="0"/>
                <a:ea typeface="Cambria Math" panose="02040503050406030204" pitchFamily="18" charset="0"/>
                <a:cs typeface="Arial" pitchFamily="34" charset="0"/>
                <a:sym typeface="Symbol"/>
              </a:rPr>
              <a:t></a:t>
            </a:r>
            <a:endParaRPr lang="en-US" dirty="0">
              <a:latin typeface="Cambria Math" panose="02040503050406030204" pitchFamily="18" charset="0"/>
              <a:ea typeface="Cambria Math" panose="02040503050406030204" pitchFamily="18" charset="0"/>
              <a:cs typeface="Arial" pitchFamily="34" charset="0"/>
            </a:endParaRPr>
          </a:p>
        </p:txBody>
      </p:sp>
      <p:grpSp>
        <p:nvGrpSpPr>
          <p:cNvPr id="66" name="Group 65"/>
          <p:cNvGrpSpPr/>
          <p:nvPr/>
        </p:nvGrpSpPr>
        <p:grpSpPr>
          <a:xfrm>
            <a:off x="1578750" y="3952899"/>
            <a:ext cx="670517" cy="663091"/>
            <a:chOff x="903126" y="4729920"/>
            <a:chExt cx="670517" cy="663091"/>
          </a:xfrm>
        </p:grpSpPr>
        <p:sp>
          <p:nvSpPr>
            <p:cNvPr id="67" name="TextBox 66"/>
            <p:cNvSpPr txBox="1"/>
            <p:nvPr/>
          </p:nvSpPr>
          <p:spPr>
            <a:xfrm>
              <a:off x="1092551" y="5023679"/>
              <a:ext cx="289838" cy="369332"/>
            </a:xfrm>
            <a:prstGeom prst="rect">
              <a:avLst/>
            </a:prstGeom>
            <a:noFill/>
          </p:spPr>
          <p:txBody>
            <a:bodyPr wrap="square" rtlCol="0">
              <a:spAutoFit/>
            </a:bodyPr>
            <a:lstStyle/>
            <a:p>
              <a:pPr algn="ctr"/>
              <a:r>
                <a:rPr lang="en-US" dirty="0" smtClean="0">
                  <a:latin typeface="Cambria Math" panose="02040503050406030204" pitchFamily="18" charset="0"/>
                  <a:ea typeface="Cambria Math" panose="02040503050406030204" pitchFamily="18" charset="0"/>
                  <a:cs typeface="Arial" pitchFamily="34" charset="0"/>
                </a:rPr>
                <a:t>6</a:t>
              </a:r>
            </a:p>
          </p:txBody>
        </p:sp>
        <p:sp>
          <p:nvSpPr>
            <p:cNvPr id="68" name="TextBox 67"/>
            <p:cNvSpPr txBox="1"/>
            <p:nvPr/>
          </p:nvSpPr>
          <p:spPr>
            <a:xfrm>
              <a:off x="903126" y="4729920"/>
              <a:ext cx="670517" cy="369332"/>
            </a:xfrm>
            <a:prstGeom prst="rect">
              <a:avLst/>
            </a:prstGeom>
            <a:noFill/>
          </p:spPr>
          <p:txBody>
            <a:bodyPr wrap="square" rtlCol="0">
              <a:spAutoFit/>
            </a:bodyPr>
            <a:lstStyle/>
            <a:p>
              <a:pPr algn="ctr"/>
              <a:r>
                <a:rPr lang="en-US" dirty="0" smtClean="0">
                  <a:latin typeface="Cambria Math" panose="02040503050406030204" pitchFamily="18" charset="0"/>
                  <a:ea typeface="Cambria Math" panose="02040503050406030204" pitchFamily="18" charset="0"/>
                  <a:cs typeface="Arial" pitchFamily="34" charset="0"/>
                </a:rPr>
                <a:t>150</a:t>
              </a:r>
            </a:p>
          </p:txBody>
        </p:sp>
        <p:cxnSp>
          <p:nvCxnSpPr>
            <p:cNvPr id="69" name="Straight Connector 68"/>
            <p:cNvCxnSpPr/>
            <p:nvPr/>
          </p:nvCxnSpPr>
          <p:spPr>
            <a:xfrm>
              <a:off x="1076221" y="5064931"/>
              <a:ext cx="38236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71" name="TextBox 70"/>
          <p:cNvSpPr txBox="1"/>
          <p:nvPr/>
        </p:nvSpPr>
        <p:spPr>
          <a:xfrm>
            <a:off x="2606487" y="4051094"/>
            <a:ext cx="357790" cy="369332"/>
          </a:xfrm>
          <a:prstGeom prst="rect">
            <a:avLst/>
          </a:prstGeom>
          <a:noFill/>
        </p:spPr>
        <p:txBody>
          <a:bodyPr wrap="none" rtlCol="0">
            <a:spAutoFit/>
          </a:bodyPr>
          <a:lstStyle/>
          <a:p>
            <a:r>
              <a:rPr lang="en-US" dirty="0" smtClean="0">
                <a:latin typeface="Cambria Math" panose="02040503050406030204" pitchFamily="18" charset="0"/>
                <a:ea typeface="Cambria Math" panose="02040503050406030204" pitchFamily="18" charset="0"/>
              </a:rPr>
              <a:t>=</a:t>
            </a:r>
            <a:endParaRPr lang="en-US" dirty="0">
              <a:latin typeface="Cambria Math" panose="02040503050406030204" pitchFamily="18" charset="0"/>
              <a:ea typeface="Cambria Math" panose="02040503050406030204" pitchFamily="18" charset="0"/>
            </a:endParaRPr>
          </a:p>
        </p:txBody>
      </p:sp>
      <mc:AlternateContent xmlns:mc="http://schemas.openxmlformats.org/markup-compatibility/2006" xmlns:a14="http://schemas.microsoft.com/office/drawing/2010/main">
        <mc:Choice Requires="a14">
          <p:sp>
            <p:nvSpPr>
              <p:cNvPr id="72" name="TextBox 71"/>
              <p:cNvSpPr txBox="1"/>
              <p:nvPr/>
            </p:nvSpPr>
            <p:spPr>
              <a:xfrm>
                <a:off x="2957891" y="4051094"/>
                <a:ext cx="38882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ea typeface="Cambria Math" panose="02040503050406030204" pitchFamily="18" charset="0"/>
                        </a:rPr>
                        <m:t>𝑥</m:t>
                      </m:r>
                    </m:oMath>
                  </m:oMathPara>
                </a14:m>
                <a:endParaRPr lang="en-US" dirty="0">
                  <a:latin typeface="Bookman Old Style" panose="02050604050505020204" pitchFamily="18" charset="0"/>
                  <a:ea typeface="Cambria Math" panose="02040503050406030204" pitchFamily="18" charset="0"/>
                </a:endParaRPr>
              </a:p>
            </p:txBody>
          </p:sp>
        </mc:Choice>
        <mc:Fallback xmlns="">
          <p:sp>
            <p:nvSpPr>
              <p:cNvPr id="72" name="TextBox 71"/>
              <p:cNvSpPr txBox="1">
                <a:spLocks noRot="1" noChangeAspect="1" noMove="1" noResize="1" noEditPoints="1" noAdjustHandles="1" noChangeArrowheads="1" noChangeShapeType="1" noTextEdit="1"/>
              </p:cNvSpPr>
              <p:nvPr/>
            </p:nvSpPr>
            <p:spPr>
              <a:xfrm>
                <a:off x="2957891" y="4051094"/>
                <a:ext cx="388824" cy="369332"/>
              </a:xfrm>
              <a:prstGeom prst="rect">
                <a:avLst/>
              </a:prstGeom>
              <a:blipFill rotWithShape="1">
                <a:blip r:embed="rId6"/>
                <a:stretch>
                  <a:fillRect/>
                </a:stretch>
              </a:blipFill>
            </p:spPr>
            <p:txBody>
              <a:bodyPr/>
              <a:lstStyle/>
              <a:p>
                <a:r>
                  <a:rPr lang="en-US">
                    <a:noFill/>
                  </a:rPr>
                  <a:t> </a:t>
                </a:r>
              </a:p>
            </p:txBody>
          </p:sp>
        </mc:Fallback>
      </mc:AlternateContent>
      <p:sp>
        <p:nvSpPr>
          <p:cNvPr id="73" name="TextBox 72"/>
          <p:cNvSpPr txBox="1"/>
          <p:nvPr/>
        </p:nvSpPr>
        <p:spPr>
          <a:xfrm>
            <a:off x="800833" y="4497943"/>
            <a:ext cx="383438" cy="369332"/>
          </a:xfrm>
          <a:prstGeom prst="rect">
            <a:avLst/>
          </a:prstGeom>
          <a:noFill/>
        </p:spPr>
        <p:txBody>
          <a:bodyPr wrap="none" rtlCol="0">
            <a:spAutoFit/>
          </a:bodyPr>
          <a:lstStyle/>
          <a:p>
            <a:r>
              <a:rPr lang="en-US" dirty="0">
                <a:latin typeface="Cambria Math" panose="02040503050406030204" pitchFamily="18" charset="0"/>
                <a:ea typeface="Cambria Math" panose="02040503050406030204" pitchFamily="18" charset="0"/>
                <a:cs typeface="Arial" pitchFamily="34" charset="0"/>
                <a:sym typeface="Symbol"/>
              </a:rPr>
              <a:t></a:t>
            </a:r>
            <a:endParaRPr lang="en-US" dirty="0">
              <a:latin typeface="Cambria Math" panose="02040503050406030204" pitchFamily="18" charset="0"/>
              <a:ea typeface="Cambria Math" panose="02040503050406030204" pitchFamily="18" charset="0"/>
              <a:cs typeface="Arial" pitchFamily="34" charset="0"/>
            </a:endParaRPr>
          </a:p>
        </p:txBody>
      </p:sp>
      <p:sp>
        <p:nvSpPr>
          <p:cNvPr id="74" name="TextBox 73"/>
          <p:cNvSpPr txBox="1"/>
          <p:nvPr/>
        </p:nvSpPr>
        <p:spPr>
          <a:xfrm>
            <a:off x="1663530" y="4497943"/>
            <a:ext cx="441146" cy="369332"/>
          </a:xfrm>
          <a:prstGeom prst="rect">
            <a:avLst/>
          </a:prstGeom>
          <a:noFill/>
        </p:spPr>
        <p:txBody>
          <a:bodyPr wrap="none" rtlCol="0">
            <a:spAutoFit/>
          </a:bodyPr>
          <a:lstStyle/>
          <a:p>
            <a:r>
              <a:rPr lang="en-US" dirty="0" smtClean="0">
                <a:latin typeface="Cambria Math" panose="02040503050406030204" pitchFamily="18" charset="0"/>
                <a:ea typeface="Cambria Math" panose="02040503050406030204" pitchFamily="18" charset="0"/>
              </a:rPr>
              <a:t>25</a:t>
            </a:r>
            <a:endParaRPr lang="en-US" dirty="0">
              <a:latin typeface="Cambria Math" panose="02040503050406030204" pitchFamily="18" charset="0"/>
              <a:ea typeface="Cambria Math" panose="02040503050406030204" pitchFamily="18" charset="0"/>
            </a:endParaRPr>
          </a:p>
        </p:txBody>
      </p:sp>
      <p:sp>
        <p:nvSpPr>
          <p:cNvPr id="75" name="TextBox 74"/>
          <p:cNvSpPr txBox="1"/>
          <p:nvPr/>
        </p:nvSpPr>
        <p:spPr>
          <a:xfrm>
            <a:off x="2589799" y="4507468"/>
            <a:ext cx="357790" cy="369332"/>
          </a:xfrm>
          <a:prstGeom prst="rect">
            <a:avLst/>
          </a:prstGeom>
          <a:noFill/>
        </p:spPr>
        <p:txBody>
          <a:bodyPr wrap="none" rtlCol="0">
            <a:spAutoFit/>
          </a:bodyPr>
          <a:lstStyle/>
          <a:p>
            <a:r>
              <a:rPr lang="en-US" dirty="0" smtClean="0">
                <a:latin typeface="Cambria Math" panose="02040503050406030204" pitchFamily="18" charset="0"/>
                <a:ea typeface="Cambria Math" panose="02040503050406030204" pitchFamily="18" charset="0"/>
              </a:rPr>
              <a:t>=</a:t>
            </a:r>
            <a:endParaRPr lang="en-US" dirty="0">
              <a:latin typeface="Cambria Math" panose="02040503050406030204" pitchFamily="18" charset="0"/>
              <a:ea typeface="Cambria Math" panose="02040503050406030204" pitchFamily="18" charset="0"/>
            </a:endParaRPr>
          </a:p>
        </p:txBody>
      </p:sp>
      <mc:AlternateContent xmlns:mc="http://schemas.openxmlformats.org/markup-compatibility/2006" xmlns:a14="http://schemas.microsoft.com/office/drawing/2010/main">
        <mc:Choice Requires="a14">
          <p:sp>
            <p:nvSpPr>
              <p:cNvPr id="76" name="TextBox 75"/>
              <p:cNvSpPr txBox="1"/>
              <p:nvPr/>
            </p:nvSpPr>
            <p:spPr>
              <a:xfrm>
                <a:off x="2941203" y="4507468"/>
                <a:ext cx="36638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ea typeface="Cambria Math" panose="02040503050406030204" pitchFamily="18" charset="0"/>
                        </a:rPr>
                        <m:t>𝑥</m:t>
                      </m:r>
                    </m:oMath>
                  </m:oMathPara>
                </a14:m>
                <a:endParaRPr lang="en-US" dirty="0">
                  <a:latin typeface="Cambria Math" panose="02040503050406030204" pitchFamily="18" charset="0"/>
                  <a:ea typeface="Cambria Math" panose="02040503050406030204" pitchFamily="18" charset="0"/>
                </a:endParaRPr>
              </a:p>
            </p:txBody>
          </p:sp>
        </mc:Choice>
        <mc:Fallback xmlns="">
          <p:sp>
            <p:nvSpPr>
              <p:cNvPr id="76" name="TextBox 75"/>
              <p:cNvSpPr txBox="1">
                <a:spLocks noRot="1" noChangeAspect="1" noMove="1" noResize="1" noEditPoints="1" noAdjustHandles="1" noChangeArrowheads="1" noChangeShapeType="1" noTextEdit="1"/>
              </p:cNvSpPr>
              <p:nvPr/>
            </p:nvSpPr>
            <p:spPr>
              <a:xfrm>
                <a:off x="2941203" y="4507468"/>
                <a:ext cx="366382" cy="369332"/>
              </a:xfrm>
              <a:prstGeom prst="rect">
                <a:avLst/>
              </a:prstGeom>
              <a:blipFill rotWithShape="1">
                <a:blip r:embed="rId7"/>
                <a:stretch>
                  <a:fillRect/>
                </a:stretch>
              </a:blipFill>
            </p:spPr>
            <p:txBody>
              <a:bodyPr/>
              <a:lstStyle/>
              <a:p>
                <a:r>
                  <a:rPr lang="en-US">
                    <a:noFill/>
                  </a:rPr>
                  <a:t> </a:t>
                </a:r>
              </a:p>
            </p:txBody>
          </p:sp>
        </mc:Fallback>
      </mc:AlternateContent>
      <p:cxnSp>
        <p:nvCxnSpPr>
          <p:cNvPr id="77" name="Straight Connector 76"/>
          <p:cNvCxnSpPr/>
          <p:nvPr/>
        </p:nvCxnSpPr>
        <p:spPr>
          <a:xfrm>
            <a:off x="5181600" y="1504950"/>
            <a:ext cx="0" cy="193726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3" name="TextBox 82"/>
          <p:cNvSpPr txBox="1"/>
          <p:nvPr/>
        </p:nvSpPr>
        <p:spPr>
          <a:xfrm>
            <a:off x="5251621" y="1571908"/>
            <a:ext cx="369726" cy="369332"/>
          </a:xfrm>
          <a:prstGeom prst="rect">
            <a:avLst/>
          </a:prstGeom>
          <a:noFill/>
        </p:spPr>
        <p:txBody>
          <a:bodyPr wrap="square" rtlCol="0">
            <a:spAutoFit/>
          </a:bodyPr>
          <a:lstStyle/>
          <a:p>
            <a:r>
              <a:rPr lang="en-US" dirty="0" smtClean="0">
                <a:latin typeface="Cambria Math" panose="02040503050406030204" pitchFamily="18" charset="0"/>
                <a:ea typeface="Cambria Math" panose="02040503050406030204" pitchFamily="18" charset="0"/>
                <a:cs typeface="Arial" pitchFamily="34" charset="0"/>
                <a:sym typeface="Symbol"/>
              </a:rPr>
              <a:t></a:t>
            </a:r>
            <a:endParaRPr lang="en-US" dirty="0">
              <a:latin typeface="Cambria Math" panose="02040503050406030204" pitchFamily="18" charset="0"/>
              <a:ea typeface="Cambria Math" panose="02040503050406030204" pitchFamily="18" charset="0"/>
              <a:cs typeface="Arial" pitchFamily="34" charset="0"/>
            </a:endParaRPr>
          </a:p>
        </p:txBody>
      </p:sp>
      <p:sp>
        <p:nvSpPr>
          <p:cNvPr id="84" name="TextBox 83"/>
          <p:cNvSpPr txBox="1"/>
          <p:nvPr/>
        </p:nvSpPr>
        <p:spPr>
          <a:xfrm>
            <a:off x="5403191" y="1571318"/>
            <a:ext cx="1150039" cy="369332"/>
          </a:xfrm>
          <a:prstGeom prst="rect">
            <a:avLst/>
          </a:prstGeom>
          <a:noFill/>
        </p:spPr>
        <p:txBody>
          <a:bodyPr wrap="square" rtlCol="0">
            <a:spAutoFit/>
          </a:bodyPr>
          <a:lstStyle/>
          <a:p>
            <a:r>
              <a:rPr lang="en-US" dirty="0" smtClean="0">
                <a:solidFill>
                  <a:srgbClr val="000000"/>
                </a:solidFill>
                <a:latin typeface="Cambria Math" panose="02040503050406030204" pitchFamily="18" charset="0"/>
                <a:ea typeface="Cambria Math" panose="02040503050406030204" pitchFamily="18" charset="0"/>
              </a:rPr>
              <a:t>breadth</a:t>
            </a:r>
            <a:endParaRPr lang="en-US" dirty="0">
              <a:latin typeface="Cambria Math" panose="02040503050406030204" pitchFamily="18" charset="0"/>
              <a:ea typeface="Cambria Math" panose="02040503050406030204" pitchFamily="18" charset="0"/>
            </a:endParaRPr>
          </a:p>
        </p:txBody>
      </p:sp>
      <p:sp>
        <p:nvSpPr>
          <p:cNvPr id="85" name="TextBox 84"/>
          <p:cNvSpPr txBox="1"/>
          <p:nvPr/>
        </p:nvSpPr>
        <p:spPr>
          <a:xfrm>
            <a:off x="6210270" y="1574452"/>
            <a:ext cx="326511" cy="369332"/>
          </a:xfrm>
          <a:prstGeom prst="rect">
            <a:avLst/>
          </a:prstGeom>
          <a:noFill/>
        </p:spPr>
        <p:txBody>
          <a:bodyPr wrap="square" rtlCol="0">
            <a:spAutoFit/>
          </a:bodyPr>
          <a:lstStyle/>
          <a:p>
            <a:r>
              <a:rPr lang="en-US" dirty="0" smtClean="0">
                <a:latin typeface="Cambria Math" panose="02040503050406030204" pitchFamily="18" charset="0"/>
                <a:ea typeface="Cambria Math" panose="02040503050406030204" pitchFamily="18" charset="0"/>
                <a:cs typeface="Arial" pitchFamily="34" charset="0"/>
              </a:rPr>
              <a:t>=</a:t>
            </a:r>
            <a:endParaRPr lang="en-US" dirty="0">
              <a:latin typeface="Cambria Math" panose="02040503050406030204" pitchFamily="18" charset="0"/>
              <a:ea typeface="Cambria Math" panose="02040503050406030204" pitchFamily="18" charset="0"/>
              <a:cs typeface="Arial" pitchFamily="34" charset="0"/>
            </a:endParaRPr>
          </a:p>
        </p:txBody>
      </p:sp>
      <p:sp>
        <p:nvSpPr>
          <p:cNvPr id="86" name="TextBox 85"/>
          <p:cNvSpPr txBox="1"/>
          <p:nvPr/>
        </p:nvSpPr>
        <p:spPr>
          <a:xfrm>
            <a:off x="6531903" y="1574452"/>
            <a:ext cx="800623" cy="369332"/>
          </a:xfrm>
          <a:prstGeom prst="rect">
            <a:avLst/>
          </a:prstGeom>
          <a:noFill/>
        </p:spPr>
        <p:txBody>
          <a:bodyPr wrap="square" rtlCol="0">
            <a:spAutoFit/>
          </a:bodyPr>
          <a:lstStyle/>
          <a:p>
            <a:r>
              <a:rPr lang="en-US" dirty="0" smtClean="0">
                <a:latin typeface="Cambria Math" panose="02040503050406030204" pitchFamily="18" charset="0"/>
                <a:ea typeface="Cambria Math" panose="02040503050406030204" pitchFamily="18" charset="0"/>
                <a:cs typeface="Arial" pitchFamily="34" charset="0"/>
              </a:rPr>
              <a:t>25m</a:t>
            </a:r>
            <a:endParaRPr lang="en-US" dirty="0">
              <a:latin typeface="Cambria Math" panose="02040503050406030204" pitchFamily="18" charset="0"/>
              <a:ea typeface="Cambria Math" panose="02040503050406030204" pitchFamily="18" charset="0"/>
              <a:cs typeface="Arial" pitchFamily="34" charset="0"/>
            </a:endParaRPr>
          </a:p>
        </p:txBody>
      </p:sp>
      <p:sp>
        <p:nvSpPr>
          <p:cNvPr id="89" name="TextBox 88"/>
          <p:cNvSpPr txBox="1"/>
          <p:nvPr/>
        </p:nvSpPr>
        <p:spPr>
          <a:xfrm>
            <a:off x="6187325" y="2643244"/>
            <a:ext cx="357790" cy="369332"/>
          </a:xfrm>
          <a:prstGeom prst="rect">
            <a:avLst/>
          </a:prstGeom>
          <a:noFill/>
        </p:spPr>
        <p:txBody>
          <a:bodyPr wrap="none" rtlCol="0">
            <a:spAutoFit/>
          </a:bodyPr>
          <a:lstStyle/>
          <a:p>
            <a:r>
              <a:rPr lang="en-US" dirty="0" smtClean="0">
                <a:latin typeface="Cambria Math" panose="02040503050406030204" pitchFamily="18" charset="0"/>
                <a:ea typeface="Cambria Math" panose="02040503050406030204" pitchFamily="18" charset="0"/>
              </a:rPr>
              <a:t>=</a:t>
            </a:r>
            <a:endParaRPr lang="en-US" dirty="0">
              <a:latin typeface="Cambria Math" panose="02040503050406030204" pitchFamily="18" charset="0"/>
              <a:ea typeface="Cambria Math" panose="02040503050406030204" pitchFamily="18" charset="0"/>
            </a:endParaRPr>
          </a:p>
        </p:txBody>
      </p:sp>
      <p:sp>
        <p:nvSpPr>
          <p:cNvPr id="90" name="TextBox 89"/>
          <p:cNvSpPr txBox="1"/>
          <p:nvPr/>
        </p:nvSpPr>
        <p:spPr>
          <a:xfrm>
            <a:off x="6521122" y="2643244"/>
            <a:ext cx="441146" cy="369332"/>
          </a:xfrm>
          <a:prstGeom prst="rect">
            <a:avLst/>
          </a:prstGeom>
          <a:noFill/>
        </p:spPr>
        <p:txBody>
          <a:bodyPr wrap="none" rtlCol="0">
            <a:spAutoFit/>
          </a:bodyPr>
          <a:lstStyle/>
          <a:p>
            <a:r>
              <a:rPr lang="en-US" dirty="0" smtClean="0">
                <a:latin typeface="Cambria Math" panose="02040503050406030204" pitchFamily="18" charset="0"/>
                <a:ea typeface="Cambria Math" panose="02040503050406030204" pitchFamily="18" charset="0"/>
              </a:rPr>
              <a:t>50</a:t>
            </a:r>
            <a:endParaRPr lang="en-US" dirty="0">
              <a:latin typeface="Cambria Math" panose="02040503050406030204" pitchFamily="18" charset="0"/>
              <a:ea typeface="Cambria Math" panose="02040503050406030204" pitchFamily="18" charset="0"/>
            </a:endParaRPr>
          </a:p>
        </p:txBody>
      </p:sp>
      <p:sp>
        <p:nvSpPr>
          <p:cNvPr id="91" name="TextBox 90"/>
          <p:cNvSpPr txBox="1"/>
          <p:nvPr/>
        </p:nvSpPr>
        <p:spPr>
          <a:xfrm>
            <a:off x="6900127" y="2643244"/>
            <a:ext cx="357790" cy="369332"/>
          </a:xfrm>
          <a:prstGeom prst="rect">
            <a:avLst/>
          </a:prstGeom>
          <a:noFill/>
        </p:spPr>
        <p:txBody>
          <a:bodyPr wrap="none" rtlCol="0">
            <a:spAutoFit/>
          </a:bodyPr>
          <a:lstStyle/>
          <a:p>
            <a:r>
              <a:rPr lang="en-US" dirty="0" smtClean="0">
                <a:latin typeface="Cambria Math" panose="02040503050406030204" pitchFamily="18" charset="0"/>
                <a:ea typeface="Cambria Math" panose="02040503050406030204" pitchFamily="18" charset="0"/>
              </a:rPr>
              <a:t>+</a:t>
            </a:r>
            <a:endParaRPr lang="en-US" dirty="0">
              <a:latin typeface="Cambria Math" panose="02040503050406030204" pitchFamily="18" charset="0"/>
              <a:ea typeface="Cambria Math" panose="02040503050406030204" pitchFamily="18" charset="0"/>
            </a:endParaRPr>
          </a:p>
        </p:txBody>
      </p:sp>
      <p:sp>
        <p:nvSpPr>
          <p:cNvPr id="92" name="TextBox 91"/>
          <p:cNvSpPr txBox="1"/>
          <p:nvPr/>
        </p:nvSpPr>
        <p:spPr>
          <a:xfrm>
            <a:off x="7222651" y="2643244"/>
            <a:ext cx="312906" cy="369332"/>
          </a:xfrm>
          <a:prstGeom prst="rect">
            <a:avLst/>
          </a:prstGeom>
          <a:noFill/>
        </p:spPr>
        <p:txBody>
          <a:bodyPr wrap="none" rtlCol="0">
            <a:spAutoFit/>
          </a:bodyPr>
          <a:lstStyle/>
          <a:p>
            <a:r>
              <a:rPr lang="en-US" dirty="0" smtClean="0">
                <a:latin typeface="Cambria Math" panose="02040503050406030204" pitchFamily="18" charset="0"/>
                <a:ea typeface="Cambria Math" panose="02040503050406030204" pitchFamily="18" charset="0"/>
              </a:rPr>
              <a:t>2</a:t>
            </a:r>
            <a:endParaRPr lang="en-US" dirty="0">
              <a:latin typeface="Cambria Math" panose="02040503050406030204" pitchFamily="18" charset="0"/>
              <a:ea typeface="Cambria Math" panose="02040503050406030204" pitchFamily="18" charset="0"/>
            </a:endParaRPr>
          </a:p>
        </p:txBody>
      </p:sp>
      <p:grpSp>
        <p:nvGrpSpPr>
          <p:cNvPr id="70" name="Group 69"/>
          <p:cNvGrpSpPr/>
          <p:nvPr/>
        </p:nvGrpSpPr>
        <p:grpSpPr>
          <a:xfrm>
            <a:off x="3643138" y="1209104"/>
            <a:ext cx="1893433" cy="817260"/>
            <a:chOff x="3886200" y="3867150"/>
            <a:chExt cx="1932582" cy="762000"/>
          </a:xfrm>
        </p:grpSpPr>
        <p:sp>
          <p:nvSpPr>
            <p:cNvPr id="78" name="Cloud 77"/>
            <p:cNvSpPr/>
            <p:nvPr/>
          </p:nvSpPr>
          <p:spPr>
            <a:xfrm>
              <a:off x="3886200" y="3867150"/>
              <a:ext cx="1932582" cy="762000"/>
            </a:xfrm>
            <a:prstGeom prst="cloud">
              <a:avLst/>
            </a:prstGeom>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dirty="0">
                <a:latin typeface="Cambria Math" panose="02040503050406030204" pitchFamily="18" charset="0"/>
                <a:ea typeface="Cambria Math" panose="02040503050406030204" pitchFamily="18" charset="0"/>
              </a:endParaRPr>
            </a:p>
          </p:txBody>
        </p:sp>
        <p:sp>
          <p:nvSpPr>
            <p:cNvPr id="79" name="TextBox 78"/>
            <p:cNvSpPr txBox="1"/>
            <p:nvPr/>
          </p:nvSpPr>
          <p:spPr>
            <a:xfrm>
              <a:off x="4146608" y="3955411"/>
              <a:ext cx="1489581" cy="545235"/>
            </a:xfrm>
            <a:prstGeom prst="rect">
              <a:avLst/>
            </a:prstGeom>
            <a:noFill/>
            <a:ln>
              <a:noFill/>
            </a:ln>
          </p:spPr>
          <p:txBody>
            <a:bodyPr wrap="square" rtlCol="0">
              <a:spAutoFit/>
            </a:bodyPr>
            <a:lstStyle/>
            <a:p>
              <a:pPr algn="ctr"/>
              <a:r>
                <a:rPr lang="en-US" sz="1600" dirty="0" smtClean="0">
                  <a:latin typeface="Cambria Math" panose="02040503050406030204" pitchFamily="18" charset="0"/>
                  <a:ea typeface="Cambria Math" panose="02040503050406030204" pitchFamily="18" charset="0"/>
                </a:rPr>
                <a:t>What is given to us?</a:t>
              </a:r>
              <a:endParaRPr lang="en-US" sz="1600" dirty="0">
                <a:latin typeface="Cambria Math" panose="02040503050406030204" pitchFamily="18" charset="0"/>
                <a:ea typeface="Cambria Math" panose="02040503050406030204" pitchFamily="18" charset="0"/>
              </a:endParaRPr>
            </a:p>
          </p:txBody>
        </p:sp>
      </p:grpSp>
      <p:pic>
        <p:nvPicPr>
          <p:cNvPr id="80" name="Picture 79" descr="D:\MJ\ROBOMATE\Rashmi mam\thinking-smiley.jpg"/>
          <p:cNvPicPr>
            <a:picLocks noChangeAspect="1" noChangeArrowheads="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273621" y="1200599"/>
            <a:ext cx="659898" cy="690518"/>
          </a:xfrm>
          <a:prstGeom prst="rect">
            <a:avLst/>
          </a:prstGeom>
          <a:noFill/>
          <a:extLst>
            <a:ext uri="{909E8E84-426E-40DD-AFC4-6F175D3DCCD1}">
              <a14:hiddenFill xmlns:a14="http://schemas.microsoft.com/office/drawing/2010/main">
                <a:solidFill>
                  <a:srgbClr val="FFFFFF"/>
                </a:solidFill>
              </a14:hiddenFill>
            </a:ext>
          </a:extLst>
        </p:spPr>
      </p:pic>
      <p:grpSp>
        <p:nvGrpSpPr>
          <p:cNvPr id="82" name="Group 81"/>
          <p:cNvGrpSpPr/>
          <p:nvPr/>
        </p:nvGrpSpPr>
        <p:grpSpPr>
          <a:xfrm>
            <a:off x="3578060" y="1180091"/>
            <a:ext cx="2056916" cy="1085650"/>
            <a:chOff x="3886200" y="3867150"/>
            <a:chExt cx="1932582" cy="762000"/>
          </a:xfrm>
        </p:grpSpPr>
        <p:sp>
          <p:nvSpPr>
            <p:cNvPr id="93" name="Cloud 92"/>
            <p:cNvSpPr/>
            <p:nvPr/>
          </p:nvSpPr>
          <p:spPr>
            <a:xfrm>
              <a:off x="3886200" y="3867150"/>
              <a:ext cx="1932582" cy="762000"/>
            </a:xfrm>
            <a:prstGeom prst="cloud">
              <a:avLst/>
            </a:prstGeom>
            <a:gradFill flip="none" rotWithShape="1">
              <a:gsLst>
                <a:gs pos="0">
                  <a:srgbClr val="FF3399">
                    <a:tint val="66000"/>
                    <a:satMod val="160000"/>
                  </a:srgbClr>
                </a:gs>
                <a:gs pos="50000">
                  <a:srgbClr val="FF3399">
                    <a:tint val="44500"/>
                    <a:satMod val="160000"/>
                  </a:srgbClr>
                </a:gs>
                <a:gs pos="100000">
                  <a:srgbClr val="FF3399">
                    <a:tint val="23500"/>
                    <a:satMod val="160000"/>
                  </a:srgbClr>
                </a:gs>
              </a:gsLst>
              <a:path path="circle">
                <a:fillToRect l="50000" t="50000" r="50000" b="50000"/>
              </a:path>
              <a:tileRect/>
            </a:gra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dirty="0">
                <a:latin typeface="Cambria Math" panose="02040503050406030204" pitchFamily="18" charset="0"/>
                <a:ea typeface="Cambria Math" panose="02040503050406030204" pitchFamily="18" charset="0"/>
              </a:endParaRPr>
            </a:p>
          </p:txBody>
        </p:sp>
        <p:sp>
          <p:nvSpPr>
            <p:cNvPr id="94" name="TextBox 93"/>
            <p:cNvSpPr txBox="1"/>
            <p:nvPr/>
          </p:nvSpPr>
          <p:spPr>
            <a:xfrm>
              <a:off x="4146608" y="3955411"/>
              <a:ext cx="1489581" cy="583263"/>
            </a:xfrm>
            <a:prstGeom prst="rect">
              <a:avLst/>
            </a:prstGeom>
            <a:noFill/>
            <a:ln>
              <a:noFill/>
            </a:ln>
          </p:spPr>
          <p:txBody>
            <a:bodyPr wrap="square" rtlCol="0">
              <a:spAutoFit/>
            </a:bodyPr>
            <a:lstStyle/>
            <a:p>
              <a:pPr algn="ctr"/>
              <a:r>
                <a:rPr lang="en-US" sz="1600" b="1" dirty="0" smtClean="0">
                  <a:solidFill>
                    <a:srgbClr val="002060"/>
                  </a:solidFill>
                  <a:latin typeface="Cambria Math" panose="02040503050406030204" pitchFamily="18" charset="0"/>
                  <a:ea typeface="Cambria Math" panose="02040503050406030204" pitchFamily="18" charset="0"/>
                </a:rPr>
                <a:t>What do we need to find out?</a:t>
              </a:r>
              <a:endParaRPr lang="en-US" sz="1600" b="1" dirty="0">
                <a:solidFill>
                  <a:srgbClr val="002060"/>
                </a:solidFill>
                <a:latin typeface="Cambria Math" panose="02040503050406030204" pitchFamily="18" charset="0"/>
                <a:ea typeface="Cambria Math" panose="02040503050406030204" pitchFamily="18" charset="0"/>
              </a:endParaRPr>
            </a:p>
          </p:txBody>
        </p:sp>
      </p:grpSp>
      <p:grpSp>
        <p:nvGrpSpPr>
          <p:cNvPr id="107" name="Group 106"/>
          <p:cNvGrpSpPr/>
          <p:nvPr/>
        </p:nvGrpSpPr>
        <p:grpSpPr>
          <a:xfrm>
            <a:off x="3568111" y="1533414"/>
            <a:ext cx="2056916" cy="1085650"/>
            <a:chOff x="3886200" y="3867150"/>
            <a:chExt cx="1932582" cy="762000"/>
          </a:xfrm>
        </p:grpSpPr>
        <p:sp>
          <p:nvSpPr>
            <p:cNvPr id="108" name="Cloud 107"/>
            <p:cNvSpPr/>
            <p:nvPr/>
          </p:nvSpPr>
          <p:spPr>
            <a:xfrm>
              <a:off x="3886200" y="3867150"/>
              <a:ext cx="1932582" cy="762000"/>
            </a:xfrm>
            <a:prstGeom prst="cloud">
              <a:avLst/>
            </a:prstGeom>
            <a:solidFill>
              <a:srgbClr val="F5FD87"/>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dirty="0">
                <a:latin typeface="Cambria Math" panose="02040503050406030204" pitchFamily="18" charset="0"/>
                <a:ea typeface="Cambria Math" panose="02040503050406030204" pitchFamily="18" charset="0"/>
              </a:endParaRPr>
            </a:p>
          </p:txBody>
        </p:sp>
        <p:sp>
          <p:nvSpPr>
            <p:cNvPr id="109" name="TextBox 108"/>
            <p:cNvSpPr txBox="1"/>
            <p:nvPr/>
          </p:nvSpPr>
          <p:spPr>
            <a:xfrm>
              <a:off x="4113468" y="4025046"/>
              <a:ext cx="1489581" cy="410444"/>
            </a:xfrm>
            <a:prstGeom prst="rect">
              <a:avLst/>
            </a:prstGeom>
            <a:noFill/>
            <a:ln>
              <a:noFill/>
            </a:ln>
          </p:spPr>
          <p:txBody>
            <a:bodyPr wrap="square" rtlCol="0">
              <a:spAutoFit/>
            </a:bodyPr>
            <a:lstStyle/>
            <a:p>
              <a:pPr algn="ctr"/>
              <a:r>
                <a:rPr lang="en-US" sz="1600" b="1" dirty="0" smtClean="0">
                  <a:solidFill>
                    <a:srgbClr val="002060"/>
                  </a:solidFill>
                  <a:latin typeface="Cambria Math" panose="02040503050406030204" pitchFamily="18" charset="0"/>
                  <a:ea typeface="Cambria Math" panose="02040503050406030204" pitchFamily="18" charset="0"/>
                </a:rPr>
                <a:t>The question also tells us….</a:t>
              </a:r>
              <a:endParaRPr lang="en-US" sz="1600" b="1" dirty="0">
                <a:solidFill>
                  <a:srgbClr val="002060"/>
                </a:solidFill>
                <a:latin typeface="Cambria Math" panose="02040503050406030204" pitchFamily="18" charset="0"/>
                <a:ea typeface="Cambria Math" panose="02040503050406030204" pitchFamily="18" charset="0"/>
              </a:endParaRPr>
            </a:p>
          </p:txBody>
        </p:sp>
      </p:grpSp>
      <p:grpSp>
        <p:nvGrpSpPr>
          <p:cNvPr id="112" name="Group 111"/>
          <p:cNvGrpSpPr/>
          <p:nvPr/>
        </p:nvGrpSpPr>
        <p:grpSpPr>
          <a:xfrm>
            <a:off x="3700179" y="1995342"/>
            <a:ext cx="2056916" cy="1085650"/>
            <a:chOff x="3886200" y="3867150"/>
            <a:chExt cx="1932582" cy="762000"/>
          </a:xfrm>
        </p:grpSpPr>
        <p:sp>
          <p:nvSpPr>
            <p:cNvPr id="113" name="Cloud 112"/>
            <p:cNvSpPr/>
            <p:nvPr/>
          </p:nvSpPr>
          <p:spPr>
            <a:xfrm>
              <a:off x="3886200" y="3867150"/>
              <a:ext cx="1932582" cy="762000"/>
            </a:xfrm>
            <a:prstGeom prst="cloud">
              <a:avLst/>
            </a:prstGeom>
            <a:solidFill>
              <a:srgbClr val="92D050"/>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dirty="0">
                <a:latin typeface="Cambria Math" panose="02040503050406030204" pitchFamily="18" charset="0"/>
                <a:ea typeface="Cambria Math" panose="02040503050406030204" pitchFamily="18" charset="0"/>
              </a:endParaRPr>
            </a:p>
          </p:txBody>
        </p:sp>
        <p:sp>
          <p:nvSpPr>
            <p:cNvPr id="114" name="TextBox 113"/>
            <p:cNvSpPr txBox="1"/>
            <p:nvPr/>
          </p:nvSpPr>
          <p:spPr>
            <a:xfrm>
              <a:off x="4146608" y="4010308"/>
              <a:ext cx="1489581" cy="410444"/>
            </a:xfrm>
            <a:prstGeom prst="rect">
              <a:avLst/>
            </a:prstGeom>
            <a:noFill/>
            <a:ln>
              <a:noFill/>
            </a:ln>
          </p:spPr>
          <p:txBody>
            <a:bodyPr wrap="square" rtlCol="0">
              <a:spAutoFit/>
            </a:bodyPr>
            <a:lstStyle/>
            <a:p>
              <a:pPr algn="ctr"/>
              <a:r>
                <a:rPr lang="en-US" sz="1600" b="1" dirty="0" smtClean="0">
                  <a:solidFill>
                    <a:srgbClr val="002060"/>
                  </a:solidFill>
                  <a:latin typeface="Cambria Math" panose="02040503050406030204" pitchFamily="18" charset="0"/>
                  <a:ea typeface="Cambria Math" panose="02040503050406030204" pitchFamily="18" charset="0"/>
                </a:rPr>
                <a:t>More than what?</a:t>
              </a:r>
              <a:endParaRPr lang="en-US" sz="1600" b="1" dirty="0">
                <a:solidFill>
                  <a:srgbClr val="002060"/>
                </a:solidFill>
                <a:latin typeface="Cambria Math" panose="02040503050406030204" pitchFamily="18" charset="0"/>
                <a:ea typeface="Cambria Math" panose="02040503050406030204" pitchFamily="18" charset="0"/>
              </a:endParaRPr>
            </a:p>
          </p:txBody>
        </p:sp>
      </p:grpSp>
      <p:grpSp>
        <p:nvGrpSpPr>
          <p:cNvPr id="124" name="Group 123"/>
          <p:cNvGrpSpPr/>
          <p:nvPr/>
        </p:nvGrpSpPr>
        <p:grpSpPr>
          <a:xfrm>
            <a:off x="3443205" y="1793081"/>
            <a:ext cx="2767062" cy="1317070"/>
            <a:chOff x="3886200" y="3867150"/>
            <a:chExt cx="1932582" cy="762000"/>
          </a:xfrm>
        </p:grpSpPr>
        <p:sp>
          <p:nvSpPr>
            <p:cNvPr id="125" name="Cloud 124"/>
            <p:cNvSpPr/>
            <p:nvPr/>
          </p:nvSpPr>
          <p:spPr>
            <a:xfrm>
              <a:off x="3886200" y="3867150"/>
              <a:ext cx="1932582" cy="762000"/>
            </a:xfrm>
            <a:prstGeom prst="cloud">
              <a:avLst/>
            </a:prstGeom>
            <a:solidFill>
              <a:srgbClr val="FFC000"/>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dirty="0"/>
            </a:p>
          </p:txBody>
        </p:sp>
        <p:sp>
          <p:nvSpPr>
            <p:cNvPr id="126" name="TextBox 125"/>
            <p:cNvSpPr txBox="1"/>
            <p:nvPr/>
          </p:nvSpPr>
          <p:spPr>
            <a:xfrm>
              <a:off x="4146608" y="4010308"/>
              <a:ext cx="1489581" cy="480779"/>
            </a:xfrm>
            <a:prstGeom prst="rect">
              <a:avLst/>
            </a:prstGeom>
            <a:noFill/>
            <a:ln>
              <a:noFill/>
            </a:ln>
          </p:spPr>
          <p:txBody>
            <a:bodyPr wrap="square" rtlCol="0">
              <a:spAutoFit/>
            </a:bodyPr>
            <a:lstStyle/>
            <a:p>
              <a:pPr algn="ctr"/>
              <a:r>
                <a:rPr lang="en-US" sz="1600" b="1" dirty="0" smtClean="0">
                  <a:solidFill>
                    <a:srgbClr val="002060"/>
                  </a:solidFill>
                  <a:latin typeface="Cambria Math" panose="02040503050406030204" pitchFamily="18" charset="0"/>
                  <a:ea typeface="Cambria Math" panose="02040503050406030204" pitchFamily="18" charset="0"/>
                </a:rPr>
                <a:t>Let us consider the second quantity to be ‘</a:t>
              </a:r>
              <a:r>
                <a:rPr lang="en-US" sz="1600" b="1" i="1" dirty="0" smtClean="0">
                  <a:solidFill>
                    <a:srgbClr val="002060"/>
                  </a:solidFill>
                  <a:latin typeface="Bookman Old Style" panose="02050604050505020204" pitchFamily="18" charset="0"/>
                  <a:ea typeface="Cambria Math" panose="02040503050406030204" pitchFamily="18" charset="0"/>
                </a:rPr>
                <a:t>x</a:t>
              </a:r>
              <a:r>
                <a:rPr lang="en-US" sz="1600" b="1" dirty="0" smtClean="0">
                  <a:solidFill>
                    <a:srgbClr val="002060"/>
                  </a:solidFill>
                  <a:latin typeface="Cambria Math" panose="02040503050406030204" pitchFamily="18" charset="0"/>
                  <a:ea typeface="Cambria Math" panose="02040503050406030204" pitchFamily="18" charset="0"/>
                </a:rPr>
                <a:t>’</a:t>
              </a:r>
            </a:p>
          </p:txBody>
        </p:sp>
      </p:grpSp>
      <p:grpSp>
        <p:nvGrpSpPr>
          <p:cNvPr id="127" name="Group 126"/>
          <p:cNvGrpSpPr/>
          <p:nvPr/>
        </p:nvGrpSpPr>
        <p:grpSpPr>
          <a:xfrm>
            <a:off x="3778599" y="1931125"/>
            <a:ext cx="2515511" cy="1317070"/>
            <a:chOff x="4033913" y="3861639"/>
            <a:chExt cx="1756893" cy="762000"/>
          </a:xfrm>
        </p:grpSpPr>
        <p:sp>
          <p:nvSpPr>
            <p:cNvPr id="128" name="Cloud 127"/>
            <p:cNvSpPr/>
            <p:nvPr/>
          </p:nvSpPr>
          <p:spPr>
            <a:xfrm>
              <a:off x="4033913" y="3861639"/>
              <a:ext cx="1756893" cy="762000"/>
            </a:xfrm>
            <a:prstGeom prst="cloud">
              <a:avLst/>
            </a:prstGeom>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dirty="0">
                <a:latin typeface="Cambria Math" panose="02040503050406030204" pitchFamily="18" charset="0"/>
                <a:ea typeface="Cambria Math" panose="02040503050406030204" pitchFamily="18" charset="0"/>
              </a:endParaRPr>
            </a:p>
          </p:txBody>
        </p:sp>
        <p:sp>
          <p:nvSpPr>
            <p:cNvPr id="129" name="TextBox 128"/>
            <p:cNvSpPr txBox="1"/>
            <p:nvPr/>
          </p:nvSpPr>
          <p:spPr>
            <a:xfrm>
              <a:off x="4197821" y="4045010"/>
              <a:ext cx="1489581" cy="338326"/>
            </a:xfrm>
            <a:prstGeom prst="rect">
              <a:avLst/>
            </a:prstGeom>
            <a:noFill/>
            <a:ln>
              <a:noFill/>
            </a:ln>
          </p:spPr>
          <p:txBody>
            <a:bodyPr wrap="square" rtlCol="0">
              <a:spAutoFit/>
            </a:bodyPr>
            <a:lstStyle/>
            <a:p>
              <a:pPr algn="ctr"/>
              <a:r>
                <a:rPr lang="en-US" sz="1600" b="1" dirty="0" smtClean="0">
                  <a:solidFill>
                    <a:srgbClr val="002060"/>
                  </a:solidFill>
                  <a:latin typeface="Cambria Math" panose="02040503050406030204" pitchFamily="18" charset="0"/>
                  <a:ea typeface="Cambria Math" panose="02040503050406030204" pitchFamily="18" charset="0"/>
                </a:rPr>
                <a:t>The second quantity being the breadth</a:t>
              </a:r>
              <a:endParaRPr lang="en-US" sz="1600" b="1" dirty="0">
                <a:solidFill>
                  <a:srgbClr val="002060"/>
                </a:solidFill>
                <a:latin typeface="Cambria Math" panose="02040503050406030204" pitchFamily="18" charset="0"/>
                <a:ea typeface="Cambria Math" panose="02040503050406030204" pitchFamily="18" charset="0"/>
              </a:endParaRPr>
            </a:p>
          </p:txBody>
        </p:sp>
      </p:grpSp>
      <p:sp>
        <p:nvSpPr>
          <p:cNvPr id="134" name="TextBox 133"/>
          <p:cNvSpPr txBox="1"/>
          <p:nvPr/>
        </p:nvSpPr>
        <p:spPr>
          <a:xfrm>
            <a:off x="4000556" y="1563776"/>
            <a:ext cx="552394" cy="369332"/>
          </a:xfrm>
          <a:prstGeom prst="rect">
            <a:avLst/>
          </a:prstGeom>
          <a:noFill/>
        </p:spPr>
        <p:txBody>
          <a:bodyPr wrap="square" rtlCol="0">
            <a:spAutoFit/>
          </a:bodyPr>
          <a:lstStyle/>
          <a:p>
            <a:r>
              <a:rPr lang="en-US" dirty="0" smtClean="0">
                <a:latin typeface="Cambria Math" panose="02040503050406030204" pitchFamily="18" charset="0"/>
                <a:ea typeface="Cambria Math" panose="02040503050406030204" pitchFamily="18" charset="0"/>
                <a:cs typeface="Arial" pitchFamily="34" charset="0"/>
              </a:rPr>
              <a:t>2</a:t>
            </a:r>
            <a:r>
              <a:rPr lang="en-US" i="1" dirty="0" smtClean="0">
                <a:latin typeface="Bookman Old Style" panose="02050604050505020204" pitchFamily="18" charset="0"/>
                <a:ea typeface="Cambria Math" panose="02040503050406030204" pitchFamily="18" charset="0"/>
                <a:cs typeface="Arial" pitchFamily="34" charset="0"/>
              </a:rPr>
              <a:t>x</a:t>
            </a:r>
            <a:endParaRPr lang="en-US" i="1" dirty="0">
              <a:latin typeface="Bookman Old Style" panose="02050604050505020204" pitchFamily="18" charset="0"/>
              <a:ea typeface="Cambria Math" panose="02040503050406030204" pitchFamily="18" charset="0"/>
              <a:cs typeface="Arial" pitchFamily="34" charset="0"/>
            </a:endParaRPr>
          </a:p>
        </p:txBody>
      </p:sp>
      <p:sp>
        <p:nvSpPr>
          <p:cNvPr id="8" name="Rectangle 7"/>
          <p:cNvSpPr/>
          <p:nvPr/>
        </p:nvSpPr>
        <p:spPr>
          <a:xfrm>
            <a:off x="4782927" y="1547345"/>
            <a:ext cx="377026" cy="369332"/>
          </a:xfrm>
          <a:prstGeom prst="rect">
            <a:avLst/>
          </a:prstGeom>
        </p:spPr>
        <p:txBody>
          <a:bodyPr wrap="none">
            <a:spAutoFit/>
          </a:bodyPr>
          <a:lstStyle/>
          <a:p>
            <a:r>
              <a:rPr lang="en-US" dirty="0">
                <a:solidFill>
                  <a:srgbClr val="000000"/>
                </a:solidFill>
                <a:latin typeface="Cambria Math" panose="02040503050406030204" pitchFamily="18" charset="0"/>
                <a:ea typeface="Cambria Math" panose="02040503050406030204" pitchFamily="18" charset="0"/>
              </a:rPr>
              <a:t>m</a:t>
            </a:r>
            <a:endParaRPr lang="en-US" dirty="0"/>
          </a:p>
        </p:txBody>
      </p:sp>
      <p:sp>
        <p:nvSpPr>
          <p:cNvPr id="142" name="TextBox 141"/>
          <p:cNvSpPr txBox="1"/>
          <p:nvPr/>
        </p:nvSpPr>
        <p:spPr>
          <a:xfrm>
            <a:off x="606836" y="1871164"/>
            <a:ext cx="3151297" cy="369332"/>
          </a:xfrm>
          <a:prstGeom prst="rect">
            <a:avLst/>
          </a:prstGeom>
          <a:noFill/>
        </p:spPr>
        <p:txBody>
          <a:bodyPr wrap="square" rtlCol="0">
            <a:spAutoFit/>
          </a:bodyPr>
          <a:lstStyle/>
          <a:p>
            <a:r>
              <a:rPr lang="en-US" dirty="0">
                <a:solidFill>
                  <a:srgbClr val="000000"/>
                </a:solidFill>
                <a:latin typeface="Cambria Math" panose="02040503050406030204" pitchFamily="18" charset="0"/>
                <a:ea typeface="Cambria Math" panose="02040503050406030204" pitchFamily="18" charset="0"/>
              </a:rPr>
              <a:t>Now, Perimeter of a rectangle</a:t>
            </a:r>
            <a:endParaRPr lang="en-US" dirty="0">
              <a:latin typeface="Cambria Math" panose="02040503050406030204" pitchFamily="18" charset="0"/>
              <a:ea typeface="Cambria Math" panose="02040503050406030204" pitchFamily="18" charset="0"/>
            </a:endParaRPr>
          </a:p>
        </p:txBody>
      </p:sp>
      <p:sp>
        <p:nvSpPr>
          <p:cNvPr id="143" name="TextBox 142"/>
          <p:cNvSpPr txBox="1"/>
          <p:nvPr/>
        </p:nvSpPr>
        <p:spPr>
          <a:xfrm>
            <a:off x="4050504" y="1871164"/>
            <a:ext cx="1112063" cy="369332"/>
          </a:xfrm>
          <a:prstGeom prst="rect">
            <a:avLst/>
          </a:prstGeom>
          <a:noFill/>
        </p:spPr>
        <p:txBody>
          <a:bodyPr wrap="square" rtlCol="0">
            <a:spAutoFit/>
          </a:bodyPr>
          <a:lstStyle/>
          <a:p>
            <a:r>
              <a:rPr lang="en-US" dirty="0" smtClean="0">
                <a:latin typeface="Cambria Math" panose="02040503050406030204" pitchFamily="18" charset="0"/>
                <a:ea typeface="Cambria Math" panose="02040503050406030204" pitchFamily="18" charset="0"/>
                <a:cs typeface="Arial" pitchFamily="34" charset="0"/>
              </a:rPr>
              <a:t>2 (</a:t>
            </a:r>
            <a:r>
              <a:rPr lang="en-US" i="1" dirty="0" smtClean="0">
                <a:latin typeface="Bookman Old Style" panose="02050604050505020204" pitchFamily="18" charset="0"/>
                <a:ea typeface="Cambria Math" panose="02040503050406030204" pitchFamily="18" charset="0"/>
                <a:cs typeface="Arial" pitchFamily="34" charset="0"/>
              </a:rPr>
              <a:t>l </a:t>
            </a:r>
            <a:r>
              <a:rPr lang="en-US" dirty="0" smtClean="0">
                <a:latin typeface="Cambria Math" panose="02040503050406030204" pitchFamily="18" charset="0"/>
                <a:ea typeface="Cambria Math" panose="02040503050406030204" pitchFamily="18" charset="0"/>
                <a:cs typeface="Arial" pitchFamily="34" charset="0"/>
              </a:rPr>
              <a:t>+ b)</a:t>
            </a:r>
            <a:endParaRPr lang="en-US" dirty="0">
              <a:latin typeface="Cambria Math" panose="02040503050406030204" pitchFamily="18" charset="0"/>
              <a:ea typeface="Cambria Math" panose="02040503050406030204" pitchFamily="18" charset="0"/>
              <a:cs typeface="Arial" pitchFamily="34" charset="0"/>
            </a:endParaRPr>
          </a:p>
        </p:txBody>
      </p:sp>
      <p:sp>
        <p:nvSpPr>
          <p:cNvPr id="145" name="Rounded Rectangle 144"/>
          <p:cNvSpPr/>
          <p:nvPr/>
        </p:nvSpPr>
        <p:spPr>
          <a:xfrm>
            <a:off x="5589399" y="306292"/>
            <a:ext cx="401835" cy="304800"/>
          </a:xfrm>
          <a:prstGeom prst="roundRect">
            <a:avLst/>
          </a:prstGeom>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p>
        </p:txBody>
      </p:sp>
      <p:sp>
        <p:nvSpPr>
          <p:cNvPr id="2" name="Rectangle 1"/>
          <p:cNvSpPr/>
          <p:nvPr/>
        </p:nvSpPr>
        <p:spPr>
          <a:xfrm>
            <a:off x="486645" y="285774"/>
            <a:ext cx="7209561" cy="923330"/>
          </a:xfrm>
          <a:prstGeom prst="rect">
            <a:avLst/>
          </a:prstGeom>
        </p:spPr>
        <p:txBody>
          <a:bodyPr wrap="square">
            <a:spAutoFit/>
          </a:bodyPr>
          <a:lstStyle/>
          <a:p>
            <a:pPr marL="285750" indent="-285750"/>
            <a:r>
              <a:rPr lang="en-US" b="1" dirty="0" smtClean="0">
                <a:solidFill>
                  <a:srgbClr val="C00000"/>
                </a:solidFill>
                <a:latin typeface="Cambria Math" panose="02040503050406030204" pitchFamily="18" charset="0"/>
                <a:ea typeface="Cambria Math" panose="02040503050406030204" pitchFamily="18" charset="0"/>
              </a:rPr>
              <a:t>1.  The </a:t>
            </a:r>
            <a:r>
              <a:rPr lang="en-US" b="1" dirty="0">
                <a:solidFill>
                  <a:srgbClr val="C00000"/>
                </a:solidFill>
                <a:latin typeface="Cambria Math" panose="02040503050406030204" pitchFamily="18" charset="0"/>
                <a:ea typeface="Cambria Math" panose="02040503050406030204" pitchFamily="18" charset="0"/>
              </a:rPr>
              <a:t>perimeter of a rectangular swimming pool is 154 m. Its length is </a:t>
            </a:r>
            <a:r>
              <a:rPr lang="en-US" b="1" dirty="0" smtClean="0">
                <a:solidFill>
                  <a:srgbClr val="C00000"/>
                </a:solidFill>
                <a:latin typeface="Cambria Math" panose="02040503050406030204" pitchFamily="18" charset="0"/>
                <a:ea typeface="Cambria Math" panose="02040503050406030204" pitchFamily="18" charset="0"/>
              </a:rPr>
              <a:t>2m </a:t>
            </a:r>
            <a:r>
              <a:rPr lang="en-US" b="1" dirty="0">
                <a:solidFill>
                  <a:srgbClr val="C00000"/>
                </a:solidFill>
                <a:latin typeface="Cambria Math" panose="02040503050406030204" pitchFamily="18" charset="0"/>
                <a:ea typeface="Cambria Math" panose="02040503050406030204" pitchFamily="18" charset="0"/>
              </a:rPr>
              <a:t>more </a:t>
            </a:r>
            <a:r>
              <a:rPr lang="en-US" b="1" dirty="0" smtClean="0">
                <a:solidFill>
                  <a:srgbClr val="C00000"/>
                </a:solidFill>
                <a:latin typeface="Cambria Math" panose="02040503050406030204" pitchFamily="18" charset="0"/>
                <a:ea typeface="Cambria Math" panose="02040503050406030204" pitchFamily="18" charset="0"/>
              </a:rPr>
              <a:t>than </a:t>
            </a:r>
            <a:r>
              <a:rPr lang="en-US" b="1" dirty="0">
                <a:solidFill>
                  <a:srgbClr val="C00000"/>
                </a:solidFill>
                <a:latin typeface="Cambria Math" panose="02040503050406030204" pitchFamily="18" charset="0"/>
                <a:ea typeface="Cambria Math" panose="02040503050406030204" pitchFamily="18" charset="0"/>
              </a:rPr>
              <a:t>twice its breadth. What are the length and the breadth of the pool?</a:t>
            </a:r>
          </a:p>
        </p:txBody>
      </p:sp>
      <p:sp>
        <p:nvSpPr>
          <p:cNvPr id="9" name="Rectangle 8"/>
          <p:cNvSpPr/>
          <p:nvPr/>
        </p:nvSpPr>
        <p:spPr>
          <a:xfrm>
            <a:off x="3185512" y="2232124"/>
            <a:ext cx="280846" cy="369332"/>
          </a:xfrm>
          <a:prstGeom prst="rect">
            <a:avLst/>
          </a:prstGeom>
        </p:spPr>
        <p:txBody>
          <a:bodyPr wrap="none">
            <a:spAutoFit/>
          </a:bodyPr>
          <a:lstStyle/>
          <a:p>
            <a:r>
              <a:rPr lang="en-US" dirty="0">
                <a:latin typeface="Cambria Math" panose="02040503050406030204" pitchFamily="18" charset="0"/>
                <a:ea typeface="Cambria Math" panose="02040503050406030204" pitchFamily="18" charset="0"/>
              </a:rPr>
              <a:t>(</a:t>
            </a:r>
            <a:endParaRPr lang="en-US" dirty="0"/>
          </a:p>
        </p:txBody>
      </p:sp>
      <mc:AlternateContent xmlns:mc="http://schemas.openxmlformats.org/markup-compatibility/2006" xmlns:a14="http://schemas.microsoft.com/office/drawing/2010/main">
        <mc:Choice Requires="a14">
          <p:sp>
            <p:nvSpPr>
              <p:cNvPr id="17" name="Rectangle 16"/>
              <p:cNvSpPr/>
              <p:nvPr/>
            </p:nvSpPr>
            <p:spPr>
              <a:xfrm>
                <a:off x="4404720" y="2276552"/>
                <a:ext cx="462563" cy="369332"/>
              </a:xfrm>
              <a:prstGeom prst="rect">
                <a:avLst/>
              </a:prstGeom>
            </p:spPr>
            <p:txBody>
              <a:bodyPr wrap="none">
                <a:spAutoFit/>
              </a:bodyPr>
              <a:lstStyle/>
              <a:p>
                <a14:m>
                  <m:oMath xmlns:m="http://schemas.openxmlformats.org/officeDocument/2006/math">
                    <m:r>
                      <a:rPr lang="en-US" i="1">
                        <a:latin typeface="Cambria Math" panose="02040503050406030204" pitchFamily="18" charset="0"/>
                        <a:ea typeface="Cambria Math" panose="02040503050406030204" pitchFamily="18" charset="0"/>
                      </a:rPr>
                      <m:t>𝑥</m:t>
                    </m:r>
                  </m:oMath>
                </a14:m>
                <a:r>
                  <a:rPr lang="en-US" dirty="0">
                    <a:latin typeface="Cambria Math" panose="02040503050406030204" pitchFamily="18" charset="0"/>
                    <a:ea typeface="Cambria Math" panose="02040503050406030204" pitchFamily="18" charset="0"/>
                  </a:rPr>
                  <a:t> )</a:t>
                </a:r>
              </a:p>
            </p:txBody>
          </p:sp>
        </mc:Choice>
        <mc:Fallback xmlns="">
          <p:sp>
            <p:nvSpPr>
              <p:cNvPr id="17" name="Rectangle 16"/>
              <p:cNvSpPr>
                <a:spLocks noRot="1" noChangeAspect="1" noMove="1" noResize="1" noEditPoints="1" noAdjustHandles="1" noChangeArrowheads="1" noChangeShapeType="1" noTextEdit="1"/>
              </p:cNvSpPr>
              <p:nvPr/>
            </p:nvSpPr>
            <p:spPr>
              <a:xfrm>
                <a:off x="4404712" y="2276552"/>
                <a:ext cx="462563" cy="369332"/>
              </a:xfrm>
              <a:prstGeom prst="rect">
                <a:avLst/>
              </a:prstGeom>
              <a:blipFill rotWithShape="1">
                <a:blip r:embed="rId9"/>
                <a:stretch>
                  <a:fillRect t="-9836" r="-10667" b="-229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ectangle 17"/>
              <p:cNvSpPr/>
              <p:nvPr/>
            </p:nvSpPr>
            <p:spPr>
              <a:xfrm>
                <a:off x="3340996" y="2244278"/>
                <a:ext cx="849463" cy="369332"/>
              </a:xfrm>
              <a:prstGeom prst="rect">
                <a:avLst/>
              </a:prstGeom>
            </p:spPr>
            <p:txBody>
              <a:bodyPr wrap="none">
                <a:spAutoFit/>
              </a:bodyPr>
              <a:lstStyle/>
              <a:p>
                <a:r>
                  <a:rPr lang="en-US" dirty="0" smtClean="0">
                    <a:latin typeface="Cambria Math" panose="02040503050406030204" pitchFamily="18" charset="0"/>
                    <a:ea typeface="Cambria Math" panose="02040503050406030204" pitchFamily="18" charset="0"/>
                  </a:rPr>
                  <a:t>2</a:t>
                </a:r>
                <a14:m>
                  <m:oMath xmlns:m="http://schemas.openxmlformats.org/officeDocument/2006/math">
                    <m:r>
                      <a:rPr lang="en-US" i="1">
                        <a:latin typeface="Cambria Math" panose="02040503050406030204" pitchFamily="18" charset="0"/>
                        <a:ea typeface="Cambria Math" panose="02040503050406030204" pitchFamily="18" charset="0"/>
                      </a:rPr>
                      <m:t>𝑥</m:t>
                    </m:r>
                    <m:r>
                      <a:rPr lang="en-US" b="0" i="1" smtClean="0">
                        <a:latin typeface="Cambria Math"/>
                        <a:ea typeface="Cambria Math" panose="02040503050406030204" pitchFamily="18" charset="0"/>
                      </a:rPr>
                      <m:t>+</m:t>
                    </m:r>
                    <m:r>
                      <a:rPr lang="en-US" b="0" i="1" smtClean="0">
                        <a:latin typeface="Cambria Math"/>
                        <a:ea typeface="Cambria Math" panose="02040503050406030204" pitchFamily="18" charset="0"/>
                      </a:rPr>
                      <m:t>𝑥</m:t>
                    </m:r>
                  </m:oMath>
                </a14:m>
                <a:endParaRPr lang="en-US" dirty="0"/>
              </a:p>
            </p:txBody>
          </p:sp>
        </mc:Choice>
        <mc:Fallback xmlns="">
          <p:sp>
            <p:nvSpPr>
              <p:cNvPr id="18" name="Rectangle 17"/>
              <p:cNvSpPr>
                <a:spLocks noRot="1" noChangeAspect="1" noMove="1" noResize="1" noEditPoints="1" noAdjustHandles="1" noChangeArrowheads="1" noChangeShapeType="1" noTextEdit="1"/>
              </p:cNvSpPr>
              <p:nvPr/>
            </p:nvSpPr>
            <p:spPr>
              <a:xfrm>
                <a:off x="3340994" y="2244278"/>
                <a:ext cx="849463" cy="369332"/>
              </a:xfrm>
              <a:prstGeom prst="rect">
                <a:avLst/>
              </a:prstGeom>
              <a:blipFill rotWithShape="1">
                <a:blip r:embed="rId10"/>
                <a:stretch>
                  <a:fillRect l="-5755" t="-9836" b="-22951"/>
                </a:stretch>
              </a:blipFill>
            </p:spPr>
            <p:txBody>
              <a:bodyPr/>
              <a:lstStyle/>
              <a:p>
                <a:r>
                  <a:rPr lang="en-US">
                    <a:noFill/>
                  </a:rPr>
                  <a:t> </a:t>
                </a:r>
              </a:p>
            </p:txBody>
          </p:sp>
        </mc:Fallback>
      </mc:AlternateContent>
      <p:sp>
        <p:nvSpPr>
          <p:cNvPr id="21" name="Rectangle 20"/>
          <p:cNvSpPr/>
          <p:nvPr/>
        </p:nvSpPr>
        <p:spPr>
          <a:xfrm>
            <a:off x="4156243" y="2265717"/>
            <a:ext cx="409086" cy="369332"/>
          </a:xfrm>
          <a:prstGeom prst="rect">
            <a:avLst/>
          </a:prstGeom>
        </p:spPr>
        <p:txBody>
          <a:bodyPr wrap="none">
            <a:spAutoFit/>
          </a:bodyPr>
          <a:lstStyle/>
          <a:p>
            <a:r>
              <a:rPr lang="en-US" dirty="0">
                <a:latin typeface="Cambria Math" panose="02040503050406030204" pitchFamily="18" charset="0"/>
                <a:ea typeface="Cambria Math" panose="02040503050406030204" pitchFamily="18" charset="0"/>
              </a:rPr>
              <a:t>+ </a:t>
            </a:r>
            <a:endParaRPr lang="en-US" dirty="0"/>
          </a:p>
        </p:txBody>
      </p:sp>
      <p:sp>
        <p:nvSpPr>
          <p:cNvPr id="150" name="Rounded Rectangle 149"/>
          <p:cNvSpPr/>
          <p:nvPr/>
        </p:nvSpPr>
        <p:spPr>
          <a:xfrm>
            <a:off x="4143713" y="1252761"/>
            <a:ext cx="164491" cy="304800"/>
          </a:xfrm>
          <a:prstGeom prst="round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3" name="TextBox 2"/>
              <p:cNvSpPr txBox="1"/>
              <p:nvPr/>
            </p:nvSpPr>
            <p:spPr>
              <a:xfrm>
                <a:off x="1155407" y="1200150"/>
                <a:ext cx="4061675" cy="369332"/>
              </a:xfrm>
              <a:prstGeom prst="rect">
                <a:avLst/>
              </a:prstGeom>
              <a:noFill/>
            </p:spPr>
            <p:txBody>
              <a:bodyPr wrap="square" rtlCol="0">
                <a:spAutoFit/>
              </a:bodyPr>
              <a:lstStyle/>
              <a:p>
                <a:r>
                  <a:rPr lang="en-US" dirty="0">
                    <a:solidFill>
                      <a:srgbClr val="000000"/>
                    </a:solidFill>
                    <a:latin typeface="Cambria Math" panose="02040503050406030204" pitchFamily="18" charset="0"/>
                    <a:ea typeface="Cambria Math" panose="02040503050406030204" pitchFamily="18" charset="0"/>
                  </a:rPr>
                  <a:t>Let the breadth of the pool be </a:t>
                </a:r>
                <a14:m>
                  <m:oMath xmlns:m="http://schemas.openxmlformats.org/officeDocument/2006/math">
                    <m:r>
                      <a:rPr lang="en-US" i="1">
                        <a:latin typeface="Cambria Math" panose="02040503050406030204" pitchFamily="18" charset="0"/>
                        <a:ea typeface="Cambria Math" panose="02040503050406030204" pitchFamily="18" charset="0"/>
                      </a:rPr>
                      <m:t>𝑥</m:t>
                    </m:r>
                  </m:oMath>
                </a14:m>
                <a:r>
                  <a:rPr lang="en-US" dirty="0">
                    <a:solidFill>
                      <a:srgbClr val="000000"/>
                    </a:solidFill>
                    <a:latin typeface="Cambria Math" panose="02040503050406030204" pitchFamily="18" charset="0"/>
                    <a:ea typeface="Cambria Math" panose="02040503050406030204" pitchFamily="18" charset="0"/>
                  </a:rPr>
                  <a:t> m</a:t>
                </a:r>
                <a:endParaRPr lang="en-US" dirty="0">
                  <a:latin typeface="Cambria Math" panose="02040503050406030204" pitchFamily="18" charset="0"/>
                  <a:ea typeface="Cambria Math" panose="02040503050406030204" pitchFamily="18" charset="0"/>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1155400" y="1200150"/>
                <a:ext cx="4061675" cy="369332"/>
              </a:xfrm>
              <a:prstGeom prst="rect">
                <a:avLst/>
              </a:prstGeom>
              <a:blipFill rotWithShape="1">
                <a:blip r:embed="rId11"/>
                <a:stretch>
                  <a:fillRect l="-1351" t="-10000" b="-25000"/>
                </a:stretch>
              </a:blipFill>
            </p:spPr>
            <p:txBody>
              <a:bodyPr/>
              <a:lstStyle/>
              <a:p>
                <a:r>
                  <a:rPr lang="en-US">
                    <a:noFill/>
                  </a:rPr>
                  <a:t> </a:t>
                </a:r>
              </a:p>
            </p:txBody>
          </p:sp>
        </mc:Fallback>
      </mc:AlternateContent>
      <p:sp>
        <p:nvSpPr>
          <p:cNvPr id="22" name="Rectangle 21"/>
          <p:cNvSpPr/>
          <p:nvPr/>
        </p:nvSpPr>
        <p:spPr>
          <a:xfrm>
            <a:off x="3349940" y="2957403"/>
            <a:ext cx="357790" cy="369332"/>
          </a:xfrm>
          <a:prstGeom prst="rect">
            <a:avLst/>
          </a:prstGeom>
        </p:spPr>
        <p:txBody>
          <a:bodyPr wrap="none">
            <a:spAutoFit/>
          </a:bodyPr>
          <a:lstStyle/>
          <a:p>
            <a:r>
              <a:rPr lang="en-US" dirty="0" smtClean="0">
                <a:latin typeface="Cambria Math" panose="02040503050406030204" pitchFamily="18" charset="0"/>
                <a:ea typeface="Cambria Math" panose="02040503050406030204" pitchFamily="18" charset="0"/>
              </a:rPr>
              <a:t>+</a:t>
            </a:r>
            <a:endParaRPr lang="en-US" dirty="0">
              <a:latin typeface="Cambria Math" panose="02040503050406030204" pitchFamily="18" charset="0"/>
              <a:ea typeface="Cambria Math" panose="02040503050406030204" pitchFamily="18" charset="0"/>
            </a:endParaRPr>
          </a:p>
        </p:txBody>
      </p:sp>
      <p:sp>
        <p:nvSpPr>
          <p:cNvPr id="23" name="Rectangle 22"/>
          <p:cNvSpPr/>
          <p:nvPr/>
        </p:nvSpPr>
        <p:spPr>
          <a:xfrm>
            <a:off x="3641332" y="2957403"/>
            <a:ext cx="312906" cy="369332"/>
          </a:xfrm>
          <a:prstGeom prst="rect">
            <a:avLst/>
          </a:prstGeom>
        </p:spPr>
        <p:txBody>
          <a:bodyPr wrap="none">
            <a:spAutoFit/>
          </a:bodyPr>
          <a:lstStyle/>
          <a:p>
            <a:r>
              <a:rPr lang="en-US" dirty="0">
                <a:latin typeface="Cambria Math" panose="02040503050406030204" pitchFamily="18" charset="0"/>
                <a:ea typeface="Cambria Math" panose="02040503050406030204" pitchFamily="18" charset="0"/>
              </a:rPr>
              <a:t>4</a:t>
            </a:r>
          </a:p>
        </p:txBody>
      </p:sp>
      <p:grpSp>
        <p:nvGrpSpPr>
          <p:cNvPr id="24" name="Group 23"/>
          <p:cNvGrpSpPr/>
          <p:nvPr/>
        </p:nvGrpSpPr>
        <p:grpSpPr>
          <a:xfrm>
            <a:off x="3342245" y="2949666"/>
            <a:ext cx="613823" cy="369332"/>
            <a:chOff x="3736303" y="3090753"/>
            <a:chExt cx="613823" cy="369332"/>
          </a:xfrm>
        </p:grpSpPr>
        <p:sp>
          <p:nvSpPr>
            <p:cNvPr id="153" name="Rectangle 152"/>
            <p:cNvSpPr/>
            <p:nvPr/>
          </p:nvSpPr>
          <p:spPr>
            <a:xfrm>
              <a:off x="3736303" y="3090753"/>
              <a:ext cx="357790" cy="369332"/>
            </a:xfrm>
            <a:prstGeom prst="rect">
              <a:avLst/>
            </a:prstGeom>
          </p:spPr>
          <p:txBody>
            <a:bodyPr wrap="none">
              <a:spAutoFit/>
            </a:bodyPr>
            <a:lstStyle/>
            <a:p>
              <a:r>
                <a:rPr lang="en-US" dirty="0" smtClean="0">
                  <a:solidFill>
                    <a:srgbClr val="C00000"/>
                  </a:solidFill>
                  <a:latin typeface="Cambria Math" panose="02040503050406030204" pitchFamily="18" charset="0"/>
                  <a:ea typeface="Cambria Math" panose="02040503050406030204" pitchFamily="18" charset="0"/>
                </a:rPr>
                <a:t>+</a:t>
              </a:r>
              <a:endParaRPr lang="en-US" dirty="0">
                <a:solidFill>
                  <a:srgbClr val="C00000"/>
                </a:solidFill>
                <a:latin typeface="Cambria Math" panose="02040503050406030204" pitchFamily="18" charset="0"/>
                <a:ea typeface="Cambria Math" panose="02040503050406030204" pitchFamily="18" charset="0"/>
              </a:endParaRPr>
            </a:p>
          </p:txBody>
        </p:sp>
        <p:sp>
          <p:nvSpPr>
            <p:cNvPr id="154" name="Rectangle 153"/>
            <p:cNvSpPr/>
            <p:nvPr/>
          </p:nvSpPr>
          <p:spPr>
            <a:xfrm>
              <a:off x="4037220" y="3090753"/>
              <a:ext cx="312906" cy="369332"/>
            </a:xfrm>
            <a:prstGeom prst="rect">
              <a:avLst/>
            </a:prstGeom>
          </p:spPr>
          <p:txBody>
            <a:bodyPr wrap="none">
              <a:spAutoFit/>
            </a:bodyPr>
            <a:lstStyle/>
            <a:p>
              <a:r>
                <a:rPr lang="en-US" dirty="0">
                  <a:solidFill>
                    <a:srgbClr val="C00000"/>
                  </a:solidFill>
                  <a:latin typeface="Cambria Math" panose="02040503050406030204" pitchFamily="18" charset="0"/>
                  <a:ea typeface="Cambria Math" panose="02040503050406030204" pitchFamily="18" charset="0"/>
                </a:rPr>
                <a:t>4</a:t>
              </a:r>
            </a:p>
          </p:txBody>
        </p:sp>
      </p:grpSp>
      <p:grpSp>
        <p:nvGrpSpPr>
          <p:cNvPr id="155" name="Group 154"/>
          <p:cNvGrpSpPr/>
          <p:nvPr/>
        </p:nvGrpSpPr>
        <p:grpSpPr>
          <a:xfrm>
            <a:off x="4458626" y="2011180"/>
            <a:ext cx="2355539" cy="1273539"/>
            <a:chOff x="6096215" y="3056468"/>
            <a:chExt cx="1686520" cy="1189709"/>
          </a:xfrm>
        </p:grpSpPr>
        <p:sp>
          <p:nvSpPr>
            <p:cNvPr id="156" name="Cloud Callout 155"/>
            <p:cNvSpPr/>
            <p:nvPr/>
          </p:nvSpPr>
          <p:spPr>
            <a:xfrm>
              <a:off x="6096215" y="3056468"/>
              <a:ext cx="1655996" cy="1189709"/>
            </a:xfrm>
            <a:prstGeom prst="cloudCallout">
              <a:avLst>
                <a:gd name="adj1" fmla="val -73629"/>
                <a:gd name="adj2" fmla="val 40872"/>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mbria Math" panose="02040503050406030204" pitchFamily="18" charset="0"/>
                <a:ea typeface="Cambria Math" panose="02040503050406030204" pitchFamily="18" charset="0"/>
              </a:endParaRPr>
            </a:p>
          </p:txBody>
        </p:sp>
        <p:sp>
          <p:nvSpPr>
            <p:cNvPr id="157" name="Rectangle 156"/>
            <p:cNvSpPr/>
            <p:nvPr/>
          </p:nvSpPr>
          <p:spPr>
            <a:xfrm>
              <a:off x="6153136" y="3317472"/>
              <a:ext cx="1629599" cy="776297"/>
            </a:xfrm>
            <a:prstGeom prst="rect">
              <a:avLst/>
            </a:prstGeom>
          </p:spPr>
          <p:txBody>
            <a:bodyPr wrap="square">
              <a:spAutoFit/>
            </a:bodyPr>
            <a:lstStyle/>
            <a:p>
              <a:pPr algn="ctr"/>
              <a:r>
                <a:rPr lang="en-US" sz="1600" b="1" dirty="0" smtClean="0">
                  <a:solidFill>
                    <a:srgbClr val="002060"/>
                  </a:solidFill>
                  <a:latin typeface="Cambria Math" panose="02040503050406030204" pitchFamily="18" charset="0"/>
                  <a:ea typeface="Cambria Math" panose="02040503050406030204" pitchFamily="18" charset="0"/>
                </a:rPr>
                <a:t>Variables </a:t>
              </a:r>
              <a:r>
                <a:rPr lang="en-US" sz="1600" b="1" dirty="0">
                  <a:solidFill>
                    <a:srgbClr val="002060"/>
                  </a:solidFill>
                  <a:latin typeface="Cambria Math" panose="02040503050406030204" pitchFamily="18" charset="0"/>
                  <a:ea typeface="Cambria Math" panose="02040503050406030204" pitchFamily="18" charset="0"/>
                </a:rPr>
                <a:t>on one side, numbers on the other side.</a:t>
              </a:r>
            </a:p>
          </p:txBody>
        </p:sp>
      </p:grpSp>
      <p:grpSp>
        <p:nvGrpSpPr>
          <p:cNvPr id="158" name="Group 157"/>
          <p:cNvGrpSpPr/>
          <p:nvPr/>
        </p:nvGrpSpPr>
        <p:grpSpPr>
          <a:xfrm>
            <a:off x="4525247" y="1907355"/>
            <a:ext cx="2204132" cy="1189709"/>
            <a:chOff x="6050724" y="3085922"/>
            <a:chExt cx="2204132" cy="1189709"/>
          </a:xfrm>
        </p:grpSpPr>
        <p:sp>
          <p:nvSpPr>
            <p:cNvPr id="159" name="Cloud Callout 158"/>
            <p:cNvSpPr/>
            <p:nvPr/>
          </p:nvSpPr>
          <p:spPr>
            <a:xfrm>
              <a:off x="6050724" y="3085922"/>
              <a:ext cx="2204132" cy="1189709"/>
            </a:xfrm>
            <a:prstGeom prst="cloudCallout">
              <a:avLst>
                <a:gd name="adj1" fmla="val -72765"/>
                <a:gd name="adj2" fmla="val 48078"/>
              </a:avLst>
            </a:prstGeom>
            <a:solidFill>
              <a:srgbClr val="FF7C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mbria Math" panose="02040503050406030204" pitchFamily="18" charset="0"/>
                <a:ea typeface="Cambria Math" panose="02040503050406030204" pitchFamily="18" charset="0"/>
              </a:endParaRPr>
            </a:p>
          </p:txBody>
        </p:sp>
        <p:sp>
          <p:nvSpPr>
            <p:cNvPr id="160" name="Rectangle 159"/>
            <p:cNvSpPr/>
            <p:nvPr/>
          </p:nvSpPr>
          <p:spPr>
            <a:xfrm>
              <a:off x="6099290" y="3462543"/>
              <a:ext cx="2107000" cy="584775"/>
            </a:xfrm>
            <a:prstGeom prst="rect">
              <a:avLst/>
            </a:prstGeom>
          </p:spPr>
          <p:txBody>
            <a:bodyPr wrap="square">
              <a:spAutoFit/>
            </a:bodyPr>
            <a:lstStyle/>
            <a:p>
              <a:pPr algn="ctr"/>
              <a:r>
                <a:rPr lang="en-US" sz="1600" b="1" dirty="0">
                  <a:solidFill>
                    <a:srgbClr val="002060"/>
                  </a:solidFill>
                  <a:latin typeface="Cambria Math" panose="02040503050406030204" pitchFamily="18" charset="0"/>
                  <a:ea typeface="Cambria Math" panose="02040503050406030204" pitchFamily="18" charset="0"/>
                </a:rPr>
                <a:t>We will shift </a:t>
              </a:r>
              <a:r>
                <a:rPr lang="en-US" sz="1600" b="1" dirty="0" smtClean="0">
                  <a:solidFill>
                    <a:srgbClr val="002060"/>
                  </a:solidFill>
                  <a:latin typeface="Cambria Math" panose="02040503050406030204" pitchFamily="18" charset="0"/>
                  <a:ea typeface="Cambria Math" panose="02040503050406030204" pitchFamily="18" charset="0"/>
                </a:rPr>
                <a:t>4 to the other side.</a:t>
              </a:r>
              <a:endParaRPr lang="en-US" sz="1600" b="1" dirty="0">
                <a:solidFill>
                  <a:srgbClr val="002060"/>
                </a:solidFill>
                <a:latin typeface="Cambria Math" panose="02040503050406030204" pitchFamily="18" charset="0"/>
                <a:ea typeface="Cambria Math" panose="02040503050406030204" pitchFamily="18" charset="0"/>
              </a:endParaRPr>
            </a:p>
          </p:txBody>
        </p:sp>
      </p:grpSp>
      <p:grpSp>
        <p:nvGrpSpPr>
          <p:cNvPr id="161" name="Group 160"/>
          <p:cNvGrpSpPr/>
          <p:nvPr/>
        </p:nvGrpSpPr>
        <p:grpSpPr>
          <a:xfrm>
            <a:off x="4545744" y="1874956"/>
            <a:ext cx="2102642" cy="1380195"/>
            <a:chOff x="5998967" y="2554406"/>
            <a:chExt cx="2003755" cy="1916038"/>
          </a:xfrm>
        </p:grpSpPr>
        <p:sp>
          <p:nvSpPr>
            <p:cNvPr id="162" name="Cloud Callout 161"/>
            <p:cNvSpPr/>
            <p:nvPr/>
          </p:nvSpPr>
          <p:spPr>
            <a:xfrm>
              <a:off x="5998967" y="2554406"/>
              <a:ext cx="2003755" cy="1916038"/>
            </a:xfrm>
            <a:prstGeom prst="cloudCallout">
              <a:avLst>
                <a:gd name="adj1" fmla="val -73629"/>
                <a:gd name="adj2" fmla="val 40872"/>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3" name="Rectangle 162"/>
            <p:cNvSpPr/>
            <p:nvPr/>
          </p:nvSpPr>
          <p:spPr>
            <a:xfrm>
              <a:off x="6055966" y="2881050"/>
              <a:ext cx="1794141" cy="1153621"/>
            </a:xfrm>
            <a:prstGeom prst="rect">
              <a:avLst/>
            </a:prstGeom>
          </p:spPr>
          <p:txBody>
            <a:bodyPr wrap="square">
              <a:spAutoFit/>
            </a:bodyPr>
            <a:lstStyle/>
            <a:p>
              <a:pPr algn="ctr"/>
              <a:r>
                <a:rPr lang="en-US" sz="1600" b="1" dirty="0" smtClean="0">
                  <a:solidFill>
                    <a:srgbClr val="002060"/>
                  </a:solidFill>
                  <a:latin typeface="Cambria Math" panose="02040503050406030204" pitchFamily="18" charset="0"/>
                  <a:ea typeface="Cambria Math" panose="02040503050406030204" pitchFamily="18" charset="0"/>
                </a:rPr>
                <a:t>While changing sides, we will change the sign.</a:t>
              </a:r>
              <a:endParaRPr lang="en-US" sz="1600" b="1" dirty="0">
                <a:solidFill>
                  <a:srgbClr val="002060"/>
                </a:solidFill>
                <a:latin typeface="Cambria Math" panose="02040503050406030204" pitchFamily="18" charset="0"/>
                <a:ea typeface="Cambria Math" panose="02040503050406030204" pitchFamily="18" charset="0"/>
              </a:endParaRPr>
            </a:p>
          </p:txBody>
        </p:sp>
      </p:grpSp>
      <p:grpSp>
        <p:nvGrpSpPr>
          <p:cNvPr id="164" name="Group 163"/>
          <p:cNvGrpSpPr/>
          <p:nvPr/>
        </p:nvGrpSpPr>
        <p:grpSpPr>
          <a:xfrm>
            <a:off x="4067756" y="2681643"/>
            <a:ext cx="1777929" cy="895572"/>
            <a:chOff x="5888284" y="1599977"/>
            <a:chExt cx="1777929" cy="895572"/>
          </a:xfrm>
        </p:grpSpPr>
        <p:grpSp>
          <p:nvGrpSpPr>
            <p:cNvPr id="165" name="Group 164"/>
            <p:cNvGrpSpPr/>
            <p:nvPr/>
          </p:nvGrpSpPr>
          <p:grpSpPr>
            <a:xfrm>
              <a:off x="5888284" y="1599977"/>
              <a:ext cx="1777929" cy="895572"/>
              <a:chOff x="6241889" y="3165936"/>
              <a:chExt cx="1517908" cy="983231"/>
            </a:xfrm>
          </p:grpSpPr>
          <p:sp>
            <p:nvSpPr>
              <p:cNvPr id="167" name="Cloud Callout 166"/>
              <p:cNvSpPr/>
              <p:nvPr/>
            </p:nvSpPr>
            <p:spPr>
              <a:xfrm>
                <a:off x="6486722" y="3165936"/>
                <a:ext cx="1028244" cy="983231"/>
              </a:xfrm>
              <a:prstGeom prst="cloudCallout">
                <a:avLst>
                  <a:gd name="adj1" fmla="val -62767"/>
                  <a:gd name="adj2" fmla="val 46317"/>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8" name="Rectangle 167"/>
              <p:cNvSpPr/>
              <p:nvPr/>
            </p:nvSpPr>
            <p:spPr>
              <a:xfrm>
                <a:off x="6241889" y="3471706"/>
                <a:ext cx="1517908" cy="371692"/>
              </a:xfrm>
              <a:prstGeom prst="rect">
                <a:avLst/>
              </a:prstGeom>
            </p:spPr>
            <p:txBody>
              <a:bodyPr wrap="square">
                <a:spAutoFit/>
              </a:bodyPr>
              <a:lstStyle/>
              <a:p>
                <a:pPr algn="ctr"/>
                <a:r>
                  <a:rPr lang="en-US" sz="1600" b="1" dirty="0" smtClean="0">
                    <a:solidFill>
                      <a:schemeClr val="bg1"/>
                    </a:solidFill>
                    <a:latin typeface="Cambria Math" panose="02040503050406030204" pitchFamily="18" charset="0"/>
                    <a:ea typeface="Cambria Math" panose="02040503050406030204" pitchFamily="18" charset="0"/>
                    <a:cs typeface="Arial" pitchFamily="34" charset="0"/>
                  </a:rPr>
                  <a:t> ‘+’           ‘-’ </a:t>
                </a:r>
                <a:endParaRPr lang="en-US" sz="1600" b="1" dirty="0">
                  <a:solidFill>
                    <a:schemeClr val="bg1"/>
                  </a:solidFill>
                  <a:latin typeface="Bookman Old Style" panose="02050604050505020204" pitchFamily="18" charset="0"/>
                </a:endParaRPr>
              </a:p>
            </p:txBody>
          </p:sp>
        </p:grpSp>
        <p:cxnSp>
          <p:nvCxnSpPr>
            <p:cNvPr id="166" name="Straight Arrow Connector 165"/>
            <p:cNvCxnSpPr/>
            <p:nvPr/>
          </p:nvCxnSpPr>
          <p:spPr>
            <a:xfrm>
              <a:off x="6692869" y="2066925"/>
              <a:ext cx="228600" cy="0"/>
            </a:xfrm>
            <a:prstGeom prst="straightConnector1">
              <a:avLst/>
            </a:prstGeom>
            <a:ln w="19050">
              <a:solidFill>
                <a:schemeClr val="bg1"/>
              </a:solidFill>
              <a:tailEnd type="arrow"/>
            </a:ln>
          </p:spPr>
          <p:style>
            <a:lnRef idx="1">
              <a:schemeClr val="accent1"/>
            </a:lnRef>
            <a:fillRef idx="0">
              <a:schemeClr val="accent1"/>
            </a:fillRef>
            <a:effectRef idx="0">
              <a:schemeClr val="accent1"/>
            </a:effectRef>
            <a:fontRef idx="minor">
              <a:schemeClr val="tx1"/>
            </a:fontRef>
          </p:style>
        </p:cxnSp>
      </p:grpSp>
      <p:sp>
        <p:nvSpPr>
          <p:cNvPr id="169" name="Curved Down Arrow 168"/>
          <p:cNvSpPr/>
          <p:nvPr/>
        </p:nvSpPr>
        <p:spPr>
          <a:xfrm rot="10800000">
            <a:off x="2693637" y="3187240"/>
            <a:ext cx="958517" cy="181054"/>
          </a:xfrm>
          <a:prstGeom prst="curvedDownArrow">
            <a:avLst/>
          </a:prstGeom>
          <a:solidFill>
            <a:srgbClr val="FFFF00"/>
          </a:solid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black"/>
              </a:solidFill>
              <a:latin typeface="Bookman Old Style" panose="02050604050505020204" pitchFamily="18" charset="0"/>
            </a:endParaRPr>
          </a:p>
        </p:txBody>
      </p:sp>
      <p:sp>
        <p:nvSpPr>
          <p:cNvPr id="170" name="Curved Down Arrow 169"/>
          <p:cNvSpPr/>
          <p:nvPr/>
        </p:nvSpPr>
        <p:spPr>
          <a:xfrm rot="10800000">
            <a:off x="2509126" y="3870040"/>
            <a:ext cx="654680" cy="181054"/>
          </a:xfrm>
          <a:prstGeom prst="curvedDownArrow">
            <a:avLst/>
          </a:prstGeom>
          <a:solidFill>
            <a:srgbClr val="FFFF00"/>
          </a:solid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black"/>
              </a:solidFill>
              <a:latin typeface="Bookman Old Style" panose="02050604050505020204" pitchFamily="18" charset="0"/>
            </a:endParaRPr>
          </a:p>
        </p:txBody>
      </p:sp>
      <p:grpSp>
        <p:nvGrpSpPr>
          <p:cNvPr id="171" name="Group 170"/>
          <p:cNvGrpSpPr/>
          <p:nvPr/>
        </p:nvGrpSpPr>
        <p:grpSpPr>
          <a:xfrm>
            <a:off x="3505248" y="3028950"/>
            <a:ext cx="1777929" cy="895572"/>
            <a:chOff x="5888284" y="1599977"/>
            <a:chExt cx="1777929" cy="895572"/>
          </a:xfrm>
        </p:grpSpPr>
        <p:grpSp>
          <p:nvGrpSpPr>
            <p:cNvPr id="172" name="Group 171"/>
            <p:cNvGrpSpPr/>
            <p:nvPr/>
          </p:nvGrpSpPr>
          <p:grpSpPr>
            <a:xfrm>
              <a:off x="5888284" y="1599977"/>
              <a:ext cx="1777929" cy="895572"/>
              <a:chOff x="6241889" y="3165936"/>
              <a:chExt cx="1517908" cy="983231"/>
            </a:xfrm>
          </p:grpSpPr>
          <p:sp>
            <p:nvSpPr>
              <p:cNvPr id="174" name="Cloud Callout 173"/>
              <p:cNvSpPr/>
              <p:nvPr/>
            </p:nvSpPr>
            <p:spPr>
              <a:xfrm>
                <a:off x="6486722" y="3165936"/>
                <a:ext cx="1028244" cy="983231"/>
              </a:xfrm>
              <a:prstGeom prst="cloudCallout">
                <a:avLst>
                  <a:gd name="adj1" fmla="val -62767"/>
                  <a:gd name="adj2" fmla="val 46317"/>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5" name="Rectangle 174"/>
              <p:cNvSpPr/>
              <p:nvPr/>
            </p:nvSpPr>
            <p:spPr>
              <a:xfrm>
                <a:off x="6241889" y="3471706"/>
                <a:ext cx="1517908" cy="371692"/>
              </a:xfrm>
              <a:prstGeom prst="rect">
                <a:avLst/>
              </a:prstGeom>
            </p:spPr>
            <p:txBody>
              <a:bodyPr wrap="square">
                <a:spAutoFit/>
              </a:bodyPr>
              <a:lstStyle/>
              <a:p>
                <a:pPr algn="ctr"/>
                <a:r>
                  <a:rPr lang="en-US" sz="1600" b="1" dirty="0" smtClean="0">
                    <a:solidFill>
                      <a:schemeClr val="bg1"/>
                    </a:solidFill>
                    <a:latin typeface="Cambria Math" panose="02040503050406030204" pitchFamily="18" charset="0"/>
                    <a:ea typeface="Cambria Math" panose="02040503050406030204" pitchFamily="18" charset="0"/>
                    <a:cs typeface="Arial" pitchFamily="34" charset="0"/>
                  </a:rPr>
                  <a:t>‘×’         ‘÷’ </a:t>
                </a:r>
                <a:endParaRPr lang="en-US" sz="1600" b="1" dirty="0">
                  <a:solidFill>
                    <a:schemeClr val="bg1"/>
                  </a:solidFill>
                  <a:latin typeface="Bookman Old Style" panose="02050604050505020204" pitchFamily="18" charset="0"/>
                </a:endParaRPr>
              </a:p>
            </p:txBody>
          </p:sp>
        </p:grpSp>
        <p:cxnSp>
          <p:nvCxnSpPr>
            <p:cNvPr id="173" name="Straight Arrow Connector 172"/>
            <p:cNvCxnSpPr/>
            <p:nvPr/>
          </p:nvCxnSpPr>
          <p:spPr>
            <a:xfrm>
              <a:off x="6654769" y="2066925"/>
              <a:ext cx="228600" cy="0"/>
            </a:xfrm>
            <a:prstGeom prst="straightConnector1">
              <a:avLst/>
            </a:prstGeom>
            <a:ln w="19050">
              <a:solidFill>
                <a:schemeClr val="bg1"/>
              </a:solidFill>
              <a:tailEnd type="arrow"/>
            </a:ln>
          </p:spPr>
          <p:style>
            <a:lnRef idx="1">
              <a:schemeClr val="accent1"/>
            </a:lnRef>
            <a:fillRef idx="0">
              <a:schemeClr val="accent1"/>
            </a:fillRef>
            <a:effectRef idx="0">
              <a:schemeClr val="accent1"/>
            </a:effectRef>
            <a:fontRef idx="minor">
              <a:schemeClr val="tx1"/>
            </a:fontRef>
          </p:style>
        </p:cxnSp>
      </p:grpSp>
      <p:sp>
        <p:nvSpPr>
          <p:cNvPr id="176" name="Rectangle 175"/>
          <p:cNvSpPr/>
          <p:nvPr/>
        </p:nvSpPr>
        <p:spPr>
          <a:xfrm>
            <a:off x="2936900" y="3587251"/>
            <a:ext cx="312906" cy="369332"/>
          </a:xfrm>
          <a:prstGeom prst="rect">
            <a:avLst/>
          </a:prstGeom>
        </p:spPr>
        <p:txBody>
          <a:bodyPr wrap="none">
            <a:spAutoFit/>
          </a:bodyPr>
          <a:lstStyle/>
          <a:p>
            <a:r>
              <a:rPr lang="en-US" dirty="0" smtClean="0">
                <a:solidFill>
                  <a:srgbClr val="C00000"/>
                </a:solidFill>
                <a:latin typeface="Cambria Math" panose="02040503050406030204" pitchFamily="18" charset="0"/>
                <a:ea typeface="Cambria Math" panose="02040503050406030204" pitchFamily="18" charset="0"/>
                <a:cs typeface="Arial" pitchFamily="34" charset="0"/>
              </a:rPr>
              <a:t>6</a:t>
            </a:r>
            <a:endParaRPr lang="en-US" dirty="0">
              <a:solidFill>
                <a:srgbClr val="C00000"/>
              </a:solidFill>
              <a:latin typeface="Cambria Math" panose="02040503050406030204" pitchFamily="18" charset="0"/>
              <a:ea typeface="Cambria Math" panose="02040503050406030204" pitchFamily="18" charset="0"/>
            </a:endParaRPr>
          </a:p>
        </p:txBody>
      </p:sp>
      <p:grpSp>
        <p:nvGrpSpPr>
          <p:cNvPr id="177" name="Group 176"/>
          <p:cNvGrpSpPr/>
          <p:nvPr/>
        </p:nvGrpSpPr>
        <p:grpSpPr>
          <a:xfrm>
            <a:off x="4114800" y="2647974"/>
            <a:ext cx="2204132" cy="1189709"/>
            <a:chOff x="6050724" y="3085922"/>
            <a:chExt cx="2204132" cy="1189709"/>
          </a:xfrm>
        </p:grpSpPr>
        <p:sp>
          <p:nvSpPr>
            <p:cNvPr id="178" name="Cloud Callout 177"/>
            <p:cNvSpPr/>
            <p:nvPr/>
          </p:nvSpPr>
          <p:spPr>
            <a:xfrm>
              <a:off x="6050724" y="3085922"/>
              <a:ext cx="2204132" cy="1189709"/>
            </a:xfrm>
            <a:prstGeom prst="cloudCallout">
              <a:avLst>
                <a:gd name="adj1" fmla="val -73629"/>
                <a:gd name="adj2" fmla="val 40872"/>
              </a:avLst>
            </a:prstGeom>
            <a:solidFill>
              <a:srgbClr val="FF7C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mbria Math" panose="02040503050406030204" pitchFamily="18" charset="0"/>
                <a:ea typeface="Cambria Math" panose="02040503050406030204" pitchFamily="18" charset="0"/>
              </a:endParaRPr>
            </a:p>
          </p:txBody>
        </p:sp>
        <p:sp>
          <p:nvSpPr>
            <p:cNvPr id="179" name="Rectangle 178"/>
            <p:cNvSpPr/>
            <p:nvPr/>
          </p:nvSpPr>
          <p:spPr>
            <a:xfrm>
              <a:off x="6100475" y="3438289"/>
              <a:ext cx="2107000" cy="584775"/>
            </a:xfrm>
            <a:prstGeom prst="rect">
              <a:avLst/>
            </a:prstGeom>
          </p:spPr>
          <p:txBody>
            <a:bodyPr wrap="square">
              <a:spAutoFit/>
            </a:bodyPr>
            <a:lstStyle/>
            <a:p>
              <a:pPr algn="ctr"/>
              <a:r>
                <a:rPr lang="en-US" sz="1600" b="1" dirty="0">
                  <a:solidFill>
                    <a:srgbClr val="002060"/>
                  </a:solidFill>
                  <a:latin typeface="Cambria Math" panose="02040503050406030204" pitchFamily="18" charset="0"/>
                  <a:ea typeface="Cambria Math" panose="02040503050406030204" pitchFamily="18" charset="0"/>
                </a:rPr>
                <a:t>We will shift </a:t>
              </a:r>
              <a:r>
                <a:rPr lang="en-US" sz="1600" b="1" dirty="0" smtClean="0">
                  <a:solidFill>
                    <a:srgbClr val="002060"/>
                  </a:solidFill>
                  <a:latin typeface="Cambria Math" panose="02040503050406030204" pitchFamily="18" charset="0"/>
                  <a:ea typeface="Cambria Math" panose="02040503050406030204" pitchFamily="18" charset="0"/>
                </a:rPr>
                <a:t>6  to the other side.</a:t>
              </a:r>
              <a:endParaRPr lang="en-US" sz="1600" b="1" dirty="0">
                <a:solidFill>
                  <a:srgbClr val="002060"/>
                </a:solidFill>
                <a:latin typeface="Cambria Math" panose="02040503050406030204" pitchFamily="18" charset="0"/>
                <a:ea typeface="Cambria Math" panose="02040503050406030204" pitchFamily="18" charset="0"/>
              </a:endParaRPr>
            </a:p>
          </p:txBody>
        </p:sp>
      </p:grpSp>
      <p:grpSp>
        <p:nvGrpSpPr>
          <p:cNvPr id="180" name="Group 179"/>
          <p:cNvGrpSpPr/>
          <p:nvPr/>
        </p:nvGrpSpPr>
        <p:grpSpPr>
          <a:xfrm>
            <a:off x="4179998" y="2502210"/>
            <a:ext cx="2102642" cy="1380195"/>
            <a:chOff x="5998967" y="2554406"/>
            <a:chExt cx="2003755" cy="1916038"/>
          </a:xfrm>
        </p:grpSpPr>
        <p:sp>
          <p:nvSpPr>
            <p:cNvPr id="181" name="Cloud Callout 180"/>
            <p:cNvSpPr/>
            <p:nvPr/>
          </p:nvSpPr>
          <p:spPr>
            <a:xfrm>
              <a:off x="5998967" y="2554406"/>
              <a:ext cx="2003755" cy="1916038"/>
            </a:xfrm>
            <a:prstGeom prst="cloudCallout">
              <a:avLst>
                <a:gd name="adj1" fmla="val -73629"/>
                <a:gd name="adj2" fmla="val 40872"/>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2" name="Rectangle 181"/>
            <p:cNvSpPr/>
            <p:nvPr/>
          </p:nvSpPr>
          <p:spPr>
            <a:xfrm>
              <a:off x="6055966" y="2881050"/>
              <a:ext cx="1794141" cy="1153621"/>
            </a:xfrm>
            <a:prstGeom prst="rect">
              <a:avLst/>
            </a:prstGeom>
          </p:spPr>
          <p:txBody>
            <a:bodyPr wrap="square">
              <a:spAutoFit/>
            </a:bodyPr>
            <a:lstStyle/>
            <a:p>
              <a:pPr algn="ctr"/>
              <a:r>
                <a:rPr lang="en-US" sz="1600" b="1" dirty="0" smtClean="0">
                  <a:solidFill>
                    <a:srgbClr val="002060"/>
                  </a:solidFill>
                  <a:latin typeface="Cambria Math" panose="02040503050406030204" pitchFamily="18" charset="0"/>
                  <a:ea typeface="Cambria Math" panose="02040503050406030204" pitchFamily="18" charset="0"/>
                </a:rPr>
                <a:t>While changing sides, we will change the sign.</a:t>
              </a:r>
              <a:endParaRPr lang="en-US" sz="1600" b="1" dirty="0">
                <a:solidFill>
                  <a:srgbClr val="002060"/>
                </a:solidFill>
                <a:latin typeface="Cambria Math" panose="02040503050406030204" pitchFamily="18" charset="0"/>
                <a:ea typeface="Cambria Math" panose="02040503050406030204" pitchFamily="18" charset="0"/>
              </a:endParaRPr>
            </a:p>
          </p:txBody>
        </p:sp>
      </p:grpSp>
      <p:sp>
        <p:nvSpPr>
          <p:cNvPr id="183" name="Rectangle 182"/>
          <p:cNvSpPr/>
          <p:nvPr/>
        </p:nvSpPr>
        <p:spPr>
          <a:xfrm>
            <a:off x="2054962" y="3867174"/>
            <a:ext cx="383438" cy="307777"/>
          </a:xfrm>
          <a:prstGeom prst="rect">
            <a:avLst/>
          </a:prstGeom>
        </p:spPr>
        <p:txBody>
          <a:bodyPr wrap="none">
            <a:spAutoFit/>
          </a:bodyPr>
          <a:lstStyle/>
          <a:p>
            <a:r>
              <a:rPr lang="en-US" sz="1400" dirty="0" smtClean="0">
                <a:solidFill>
                  <a:srgbClr val="FF0000"/>
                </a:solidFill>
                <a:latin typeface="Cambria Math" panose="02040503050406030204" pitchFamily="18" charset="0"/>
                <a:ea typeface="Cambria Math" panose="02040503050406030204" pitchFamily="18" charset="0"/>
                <a:cs typeface="Arial" pitchFamily="34" charset="0"/>
              </a:rPr>
              <a:t>25</a:t>
            </a:r>
            <a:endParaRPr lang="en-US" sz="1400" dirty="0">
              <a:solidFill>
                <a:srgbClr val="FF0000"/>
              </a:solidFill>
              <a:latin typeface="Cambria Math" panose="02040503050406030204" pitchFamily="18" charset="0"/>
              <a:ea typeface="Cambria Math" panose="02040503050406030204" pitchFamily="18" charset="0"/>
            </a:endParaRPr>
          </a:p>
        </p:txBody>
      </p:sp>
      <p:sp>
        <p:nvSpPr>
          <p:cNvPr id="184" name="Rectangle 183"/>
          <p:cNvSpPr/>
          <p:nvPr/>
        </p:nvSpPr>
        <p:spPr>
          <a:xfrm>
            <a:off x="1954753" y="4336120"/>
            <a:ext cx="295274" cy="307777"/>
          </a:xfrm>
          <a:prstGeom prst="rect">
            <a:avLst/>
          </a:prstGeom>
        </p:spPr>
        <p:txBody>
          <a:bodyPr wrap="none">
            <a:spAutoFit/>
          </a:bodyPr>
          <a:lstStyle/>
          <a:p>
            <a:r>
              <a:rPr lang="en-US" sz="1400" dirty="0" smtClean="0">
                <a:solidFill>
                  <a:srgbClr val="FF0000"/>
                </a:solidFill>
                <a:latin typeface="Cambria Math" panose="02040503050406030204" pitchFamily="18" charset="0"/>
                <a:ea typeface="Cambria Math" panose="02040503050406030204" pitchFamily="18" charset="0"/>
                <a:cs typeface="Arial" pitchFamily="34" charset="0"/>
              </a:rPr>
              <a:t>1</a:t>
            </a:r>
            <a:endParaRPr lang="en-US" sz="1400" dirty="0">
              <a:solidFill>
                <a:srgbClr val="FF0000"/>
              </a:solidFill>
              <a:latin typeface="Cambria Math" panose="02040503050406030204" pitchFamily="18" charset="0"/>
              <a:ea typeface="Cambria Math" panose="02040503050406030204" pitchFamily="18" charset="0"/>
            </a:endParaRPr>
          </a:p>
        </p:txBody>
      </p:sp>
      <p:cxnSp>
        <p:nvCxnSpPr>
          <p:cNvPr id="185" name="Straight Connector 184"/>
          <p:cNvCxnSpPr/>
          <p:nvPr/>
        </p:nvCxnSpPr>
        <p:spPr>
          <a:xfrm flipV="1">
            <a:off x="1787804" y="4362474"/>
            <a:ext cx="231497" cy="142093"/>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p:cNvCxnSpPr/>
          <p:nvPr/>
        </p:nvCxnSpPr>
        <p:spPr>
          <a:xfrm flipV="1">
            <a:off x="1738740" y="4067199"/>
            <a:ext cx="356760" cy="15986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87" name="Rectangle 186"/>
          <p:cNvSpPr/>
          <p:nvPr/>
        </p:nvSpPr>
        <p:spPr>
          <a:xfrm>
            <a:off x="3335267" y="4303243"/>
            <a:ext cx="1005403" cy="338554"/>
          </a:xfrm>
          <a:prstGeom prst="rect">
            <a:avLst/>
          </a:prstGeom>
          <a:gradFill flip="none" rotWithShape="1">
            <a:gsLst>
              <a:gs pos="0">
                <a:srgbClr val="CC00CC">
                  <a:tint val="66000"/>
                  <a:satMod val="160000"/>
                </a:srgbClr>
              </a:gs>
              <a:gs pos="50000">
                <a:srgbClr val="CC00CC">
                  <a:tint val="44500"/>
                  <a:satMod val="160000"/>
                </a:srgbClr>
              </a:gs>
              <a:gs pos="100000">
                <a:srgbClr val="CC00CC">
                  <a:tint val="23500"/>
                  <a:satMod val="160000"/>
                </a:srgbClr>
              </a:gs>
            </a:gsLst>
            <a:lin ang="2700000" scaled="1"/>
            <a:tileRect/>
          </a:gradFill>
        </p:spPr>
        <p:txBody>
          <a:bodyPr wrap="none">
            <a:spAutoFit/>
          </a:bodyPr>
          <a:lstStyle/>
          <a:p>
            <a:r>
              <a:rPr lang="en-US" sz="1600" dirty="0" smtClean="0">
                <a:latin typeface="Cambria Math" panose="02040503050406030204" pitchFamily="18" charset="0"/>
                <a:ea typeface="Cambria Math" panose="02040503050406030204" pitchFamily="18" charset="0"/>
              </a:rPr>
              <a:t>6 × 1 = 6</a:t>
            </a:r>
            <a:endParaRPr lang="en-US" sz="1600" dirty="0">
              <a:latin typeface="Cambria Math" panose="02040503050406030204" pitchFamily="18" charset="0"/>
              <a:ea typeface="Cambria Math" panose="02040503050406030204" pitchFamily="18" charset="0"/>
            </a:endParaRPr>
          </a:p>
        </p:txBody>
      </p:sp>
      <p:sp>
        <p:nvSpPr>
          <p:cNvPr id="188" name="Rectangle 187"/>
          <p:cNvSpPr/>
          <p:nvPr/>
        </p:nvSpPr>
        <p:spPr>
          <a:xfrm>
            <a:off x="3314366" y="3997474"/>
            <a:ext cx="1346844" cy="338554"/>
          </a:xfrm>
          <a:prstGeom prst="rect">
            <a:avLst/>
          </a:prstGeom>
          <a:gradFill flip="none" rotWithShape="1">
            <a:gsLst>
              <a:gs pos="0">
                <a:srgbClr val="CC00CC">
                  <a:tint val="66000"/>
                  <a:satMod val="160000"/>
                </a:srgbClr>
              </a:gs>
              <a:gs pos="50000">
                <a:srgbClr val="CC00CC">
                  <a:tint val="44500"/>
                  <a:satMod val="160000"/>
                </a:srgbClr>
              </a:gs>
              <a:gs pos="100000">
                <a:srgbClr val="CC00CC">
                  <a:tint val="23500"/>
                  <a:satMod val="160000"/>
                </a:srgbClr>
              </a:gs>
            </a:gsLst>
            <a:lin ang="2700000" scaled="1"/>
            <a:tileRect/>
          </a:gradFill>
        </p:spPr>
        <p:txBody>
          <a:bodyPr wrap="none">
            <a:spAutoFit/>
          </a:bodyPr>
          <a:lstStyle/>
          <a:p>
            <a:r>
              <a:rPr lang="en-US" sz="1600" dirty="0" smtClean="0">
                <a:latin typeface="Cambria Math" panose="02040503050406030204" pitchFamily="18" charset="0"/>
                <a:ea typeface="Cambria Math" panose="02040503050406030204" pitchFamily="18" charset="0"/>
              </a:rPr>
              <a:t>6 × 25 = 150</a:t>
            </a:r>
            <a:endParaRPr lang="en-US" sz="1600" dirty="0">
              <a:latin typeface="Cambria Math" panose="02040503050406030204" pitchFamily="18" charset="0"/>
              <a:ea typeface="Cambria Math" panose="02040503050406030204" pitchFamily="18" charset="0"/>
            </a:endParaRPr>
          </a:p>
        </p:txBody>
      </p:sp>
      <p:sp>
        <p:nvSpPr>
          <p:cNvPr id="189" name="TextBox 188"/>
          <p:cNvSpPr txBox="1"/>
          <p:nvPr/>
        </p:nvSpPr>
        <p:spPr>
          <a:xfrm>
            <a:off x="5231319" y="1938106"/>
            <a:ext cx="369726" cy="369332"/>
          </a:xfrm>
          <a:prstGeom prst="rect">
            <a:avLst/>
          </a:prstGeom>
          <a:noFill/>
        </p:spPr>
        <p:txBody>
          <a:bodyPr wrap="square" rtlCol="0">
            <a:spAutoFit/>
          </a:bodyPr>
          <a:lstStyle/>
          <a:p>
            <a:r>
              <a:rPr lang="en-US" dirty="0" smtClean="0">
                <a:latin typeface="Cambria Math" panose="02040503050406030204" pitchFamily="18" charset="0"/>
                <a:ea typeface="Cambria Math" panose="02040503050406030204" pitchFamily="18" charset="0"/>
                <a:cs typeface="Arial" pitchFamily="34" charset="0"/>
                <a:sym typeface="Symbol"/>
              </a:rPr>
              <a:t></a:t>
            </a:r>
            <a:endParaRPr lang="en-US" dirty="0">
              <a:latin typeface="Cambria Math" panose="02040503050406030204" pitchFamily="18" charset="0"/>
              <a:ea typeface="Cambria Math" panose="02040503050406030204" pitchFamily="18" charset="0"/>
              <a:cs typeface="Arial" pitchFamily="34" charset="0"/>
            </a:endParaRPr>
          </a:p>
        </p:txBody>
      </p:sp>
      <p:sp>
        <p:nvSpPr>
          <p:cNvPr id="190" name="TextBox 189"/>
          <p:cNvSpPr txBox="1"/>
          <p:nvPr/>
        </p:nvSpPr>
        <p:spPr>
          <a:xfrm>
            <a:off x="5459920" y="1939798"/>
            <a:ext cx="929860" cy="369332"/>
          </a:xfrm>
          <a:prstGeom prst="rect">
            <a:avLst/>
          </a:prstGeom>
          <a:noFill/>
        </p:spPr>
        <p:txBody>
          <a:bodyPr wrap="square" rtlCol="0">
            <a:spAutoFit/>
          </a:bodyPr>
          <a:lstStyle/>
          <a:p>
            <a:r>
              <a:rPr lang="en-US" dirty="0" smtClean="0">
                <a:solidFill>
                  <a:srgbClr val="000000"/>
                </a:solidFill>
                <a:latin typeface="Cambria Math" panose="02040503050406030204" pitchFamily="18" charset="0"/>
                <a:ea typeface="Cambria Math" panose="02040503050406030204" pitchFamily="18" charset="0"/>
              </a:rPr>
              <a:t>length</a:t>
            </a:r>
            <a:endParaRPr lang="en-US" dirty="0">
              <a:latin typeface="Cambria Math" panose="02040503050406030204" pitchFamily="18" charset="0"/>
              <a:ea typeface="Cambria Math" panose="02040503050406030204" pitchFamily="18" charset="0"/>
            </a:endParaRPr>
          </a:p>
        </p:txBody>
      </p:sp>
      <p:sp>
        <p:nvSpPr>
          <p:cNvPr id="191" name="TextBox 190"/>
          <p:cNvSpPr txBox="1"/>
          <p:nvPr/>
        </p:nvSpPr>
        <p:spPr>
          <a:xfrm>
            <a:off x="6189981" y="1940650"/>
            <a:ext cx="326511" cy="369332"/>
          </a:xfrm>
          <a:prstGeom prst="rect">
            <a:avLst/>
          </a:prstGeom>
          <a:noFill/>
        </p:spPr>
        <p:txBody>
          <a:bodyPr wrap="square" rtlCol="0">
            <a:spAutoFit/>
          </a:bodyPr>
          <a:lstStyle/>
          <a:p>
            <a:r>
              <a:rPr lang="en-US" dirty="0" smtClean="0">
                <a:latin typeface="Cambria Math" panose="02040503050406030204" pitchFamily="18" charset="0"/>
                <a:ea typeface="Cambria Math" panose="02040503050406030204" pitchFamily="18" charset="0"/>
                <a:cs typeface="Arial" pitchFamily="34" charset="0"/>
              </a:rPr>
              <a:t>=</a:t>
            </a:r>
            <a:endParaRPr lang="en-US" dirty="0">
              <a:latin typeface="Cambria Math" panose="02040503050406030204" pitchFamily="18" charset="0"/>
              <a:ea typeface="Cambria Math" panose="02040503050406030204" pitchFamily="18" charset="0"/>
              <a:cs typeface="Arial" pitchFamily="34" charset="0"/>
            </a:endParaRPr>
          </a:p>
        </p:txBody>
      </p:sp>
      <p:sp>
        <p:nvSpPr>
          <p:cNvPr id="192" name="TextBox 191"/>
          <p:cNvSpPr txBox="1"/>
          <p:nvPr/>
        </p:nvSpPr>
        <p:spPr>
          <a:xfrm>
            <a:off x="6511592" y="1940650"/>
            <a:ext cx="972687" cy="369332"/>
          </a:xfrm>
          <a:prstGeom prst="rect">
            <a:avLst/>
          </a:prstGeom>
          <a:noFill/>
        </p:spPr>
        <p:txBody>
          <a:bodyPr wrap="square" rtlCol="0">
            <a:spAutoFit/>
          </a:bodyPr>
          <a:lstStyle/>
          <a:p>
            <a:r>
              <a:rPr lang="en-US" dirty="0" smtClean="0">
                <a:latin typeface="Cambria Math" panose="02040503050406030204" pitchFamily="18" charset="0"/>
                <a:ea typeface="Cambria Math" panose="02040503050406030204" pitchFamily="18" charset="0"/>
                <a:cs typeface="Arial" pitchFamily="34" charset="0"/>
              </a:rPr>
              <a:t>2</a:t>
            </a:r>
            <a:r>
              <a:rPr lang="en-US" i="1" dirty="0" smtClean="0">
                <a:latin typeface="Bookman Old Style" panose="02050604050505020204" pitchFamily="18" charset="0"/>
                <a:ea typeface="Cambria Math" panose="02040503050406030204" pitchFamily="18" charset="0"/>
                <a:cs typeface="Arial" pitchFamily="34" charset="0"/>
              </a:rPr>
              <a:t>x</a:t>
            </a:r>
            <a:r>
              <a:rPr lang="en-US" dirty="0" smtClean="0">
                <a:latin typeface="Cambria Math" panose="02040503050406030204" pitchFamily="18" charset="0"/>
                <a:ea typeface="Cambria Math" panose="02040503050406030204" pitchFamily="18" charset="0"/>
                <a:cs typeface="Arial" pitchFamily="34" charset="0"/>
              </a:rPr>
              <a:t> + 2</a:t>
            </a:r>
            <a:endParaRPr lang="en-US" dirty="0">
              <a:latin typeface="Cambria Math" panose="02040503050406030204" pitchFamily="18" charset="0"/>
              <a:ea typeface="Cambria Math" panose="02040503050406030204" pitchFamily="18" charset="0"/>
              <a:cs typeface="Arial" pitchFamily="34" charset="0"/>
            </a:endParaRPr>
          </a:p>
        </p:txBody>
      </p:sp>
      <p:sp>
        <p:nvSpPr>
          <p:cNvPr id="193" name="TextBox 192"/>
          <p:cNvSpPr txBox="1"/>
          <p:nvPr/>
        </p:nvSpPr>
        <p:spPr>
          <a:xfrm>
            <a:off x="6177492" y="2286971"/>
            <a:ext cx="357790" cy="369332"/>
          </a:xfrm>
          <a:prstGeom prst="rect">
            <a:avLst/>
          </a:prstGeom>
          <a:noFill/>
        </p:spPr>
        <p:txBody>
          <a:bodyPr wrap="none" rtlCol="0">
            <a:spAutoFit/>
          </a:bodyPr>
          <a:lstStyle/>
          <a:p>
            <a:r>
              <a:rPr lang="en-US" dirty="0" smtClean="0">
                <a:latin typeface="Cambria Math" panose="02040503050406030204" pitchFamily="18" charset="0"/>
                <a:ea typeface="Cambria Math" panose="02040503050406030204" pitchFamily="18" charset="0"/>
              </a:rPr>
              <a:t>=</a:t>
            </a:r>
            <a:endParaRPr lang="en-US" dirty="0">
              <a:latin typeface="Cambria Math" panose="02040503050406030204" pitchFamily="18" charset="0"/>
              <a:ea typeface="Cambria Math" panose="02040503050406030204" pitchFamily="18" charset="0"/>
            </a:endParaRPr>
          </a:p>
        </p:txBody>
      </p:sp>
      <p:sp>
        <p:nvSpPr>
          <p:cNvPr id="194" name="TextBox 193"/>
          <p:cNvSpPr txBox="1"/>
          <p:nvPr/>
        </p:nvSpPr>
        <p:spPr>
          <a:xfrm>
            <a:off x="6511289" y="2286971"/>
            <a:ext cx="312906" cy="369332"/>
          </a:xfrm>
          <a:prstGeom prst="rect">
            <a:avLst/>
          </a:prstGeom>
          <a:noFill/>
        </p:spPr>
        <p:txBody>
          <a:bodyPr wrap="none" rtlCol="0">
            <a:spAutoFit/>
          </a:bodyPr>
          <a:lstStyle/>
          <a:p>
            <a:r>
              <a:rPr lang="en-US" dirty="0" smtClean="0">
                <a:latin typeface="Cambria Math" panose="02040503050406030204" pitchFamily="18" charset="0"/>
                <a:ea typeface="Cambria Math" panose="02040503050406030204" pitchFamily="18" charset="0"/>
              </a:rPr>
              <a:t>2</a:t>
            </a:r>
            <a:endParaRPr lang="en-US" dirty="0">
              <a:latin typeface="Cambria Math" panose="02040503050406030204" pitchFamily="18" charset="0"/>
              <a:ea typeface="Cambria Math" panose="02040503050406030204" pitchFamily="18" charset="0"/>
            </a:endParaRPr>
          </a:p>
        </p:txBody>
      </p:sp>
      <p:sp>
        <p:nvSpPr>
          <p:cNvPr id="195" name="TextBox 194"/>
          <p:cNvSpPr txBox="1"/>
          <p:nvPr/>
        </p:nvSpPr>
        <p:spPr>
          <a:xfrm>
            <a:off x="6743667" y="2286971"/>
            <a:ext cx="357790" cy="369332"/>
          </a:xfrm>
          <a:prstGeom prst="rect">
            <a:avLst/>
          </a:prstGeom>
          <a:noFill/>
        </p:spPr>
        <p:txBody>
          <a:bodyPr wrap="none" rtlCol="0">
            <a:spAutoFit/>
          </a:bodyPr>
          <a:lstStyle/>
          <a:p>
            <a:r>
              <a:rPr lang="en-US" dirty="0" smtClean="0">
                <a:latin typeface="Cambria Math" panose="02040503050406030204" pitchFamily="18" charset="0"/>
                <a:ea typeface="Cambria Math" panose="02040503050406030204" pitchFamily="18" charset="0"/>
              </a:rPr>
              <a:t>×</a:t>
            </a:r>
            <a:endParaRPr lang="en-US" dirty="0">
              <a:latin typeface="Cambria Math" panose="02040503050406030204" pitchFamily="18" charset="0"/>
              <a:ea typeface="Cambria Math" panose="02040503050406030204" pitchFamily="18" charset="0"/>
            </a:endParaRPr>
          </a:p>
        </p:txBody>
      </p:sp>
      <p:sp>
        <p:nvSpPr>
          <p:cNvPr id="196" name="TextBox 195"/>
          <p:cNvSpPr txBox="1"/>
          <p:nvPr/>
        </p:nvSpPr>
        <p:spPr>
          <a:xfrm>
            <a:off x="7023159" y="2286971"/>
            <a:ext cx="441146" cy="369332"/>
          </a:xfrm>
          <a:prstGeom prst="rect">
            <a:avLst/>
          </a:prstGeom>
          <a:noFill/>
        </p:spPr>
        <p:txBody>
          <a:bodyPr wrap="none" rtlCol="0">
            <a:spAutoFit/>
          </a:bodyPr>
          <a:lstStyle/>
          <a:p>
            <a:r>
              <a:rPr lang="en-US" dirty="0" smtClean="0">
                <a:latin typeface="Cambria Math" panose="02040503050406030204" pitchFamily="18" charset="0"/>
                <a:ea typeface="Cambria Math" panose="02040503050406030204" pitchFamily="18" charset="0"/>
              </a:rPr>
              <a:t>25</a:t>
            </a:r>
            <a:endParaRPr lang="en-US" dirty="0">
              <a:latin typeface="Cambria Math" panose="02040503050406030204" pitchFamily="18" charset="0"/>
              <a:ea typeface="Cambria Math" panose="02040503050406030204" pitchFamily="18" charset="0"/>
            </a:endParaRPr>
          </a:p>
        </p:txBody>
      </p:sp>
      <p:sp>
        <p:nvSpPr>
          <p:cNvPr id="197" name="TextBox 196"/>
          <p:cNvSpPr txBox="1"/>
          <p:nvPr/>
        </p:nvSpPr>
        <p:spPr>
          <a:xfrm>
            <a:off x="7365570" y="2266950"/>
            <a:ext cx="357790" cy="369332"/>
          </a:xfrm>
          <a:prstGeom prst="rect">
            <a:avLst/>
          </a:prstGeom>
          <a:noFill/>
        </p:spPr>
        <p:txBody>
          <a:bodyPr wrap="none" rtlCol="0">
            <a:spAutoFit/>
          </a:bodyPr>
          <a:lstStyle/>
          <a:p>
            <a:r>
              <a:rPr lang="en-US" dirty="0" smtClean="0">
                <a:latin typeface="Cambria Math" panose="02040503050406030204" pitchFamily="18" charset="0"/>
                <a:ea typeface="Cambria Math" panose="02040503050406030204" pitchFamily="18" charset="0"/>
              </a:rPr>
              <a:t>+</a:t>
            </a:r>
            <a:endParaRPr lang="en-US" dirty="0">
              <a:latin typeface="Cambria Math" panose="02040503050406030204" pitchFamily="18" charset="0"/>
              <a:ea typeface="Cambria Math" panose="02040503050406030204" pitchFamily="18" charset="0"/>
            </a:endParaRPr>
          </a:p>
        </p:txBody>
      </p:sp>
      <p:sp>
        <p:nvSpPr>
          <p:cNvPr id="198" name="TextBox 197"/>
          <p:cNvSpPr txBox="1"/>
          <p:nvPr/>
        </p:nvSpPr>
        <p:spPr>
          <a:xfrm>
            <a:off x="7688094" y="2266950"/>
            <a:ext cx="312906" cy="369332"/>
          </a:xfrm>
          <a:prstGeom prst="rect">
            <a:avLst/>
          </a:prstGeom>
          <a:noFill/>
        </p:spPr>
        <p:txBody>
          <a:bodyPr wrap="none" rtlCol="0">
            <a:spAutoFit/>
          </a:bodyPr>
          <a:lstStyle/>
          <a:p>
            <a:r>
              <a:rPr lang="en-US" dirty="0" smtClean="0">
                <a:latin typeface="Cambria Math" panose="02040503050406030204" pitchFamily="18" charset="0"/>
                <a:ea typeface="Cambria Math" panose="02040503050406030204" pitchFamily="18" charset="0"/>
              </a:rPr>
              <a:t>2</a:t>
            </a:r>
            <a:endParaRPr lang="en-US" dirty="0">
              <a:latin typeface="Cambria Math" panose="02040503050406030204" pitchFamily="18" charset="0"/>
              <a:ea typeface="Cambria Math" panose="02040503050406030204" pitchFamily="18" charset="0"/>
            </a:endParaRPr>
          </a:p>
        </p:txBody>
      </p:sp>
      <p:sp>
        <p:nvSpPr>
          <p:cNvPr id="199" name="TextBox 198"/>
          <p:cNvSpPr txBox="1"/>
          <p:nvPr/>
        </p:nvSpPr>
        <p:spPr>
          <a:xfrm>
            <a:off x="6167597" y="2942902"/>
            <a:ext cx="357790" cy="369332"/>
          </a:xfrm>
          <a:prstGeom prst="rect">
            <a:avLst/>
          </a:prstGeom>
          <a:noFill/>
        </p:spPr>
        <p:txBody>
          <a:bodyPr wrap="none" rtlCol="0">
            <a:spAutoFit/>
          </a:bodyPr>
          <a:lstStyle/>
          <a:p>
            <a:r>
              <a:rPr lang="en-US" dirty="0" smtClean="0">
                <a:latin typeface="Cambria Math" panose="02040503050406030204" pitchFamily="18" charset="0"/>
                <a:ea typeface="Cambria Math" panose="02040503050406030204" pitchFamily="18" charset="0"/>
              </a:rPr>
              <a:t>=</a:t>
            </a:r>
            <a:endParaRPr lang="en-US" dirty="0">
              <a:latin typeface="Cambria Math" panose="02040503050406030204" pitchFamily="18" charset="0"/>
              <a:ea typeface="Cambria Math" panose="02040503050406030204" pitchFamily="18" charset="0"/>
            </a:endParaRPr>
          </a:p>
        </p:txBody>
      </p:sp>
      <p:sp>
        <p:nvSpPr>
          <p:cNvPr id="200" name="TextBox 199"/>
          <p:cNvSpPr txBox="1"/>
          <p:nvPr/>
        </p:nvSpPr>
        <p:spPr>
          <a:xfrm>
            <a:off x="6501394" y="2942902"/>
            <a:ext cx="441146" cy="369332"/>
          </a:xfrm>
          <a:prstGeom prst="rect">
            <a:avLst/>
          </a:prstGeom>
          <a:noFill/>
        </p:spPr>
        <p:txBody>
          <a:bodyPr wrap="none" rtlCol="0">
            <a:spAutoFit/>
          </a:bodyPr>
          <a:lstStyle/>
          <a:p>
            <a:r>
              <a:rPr lang="en-US" dirty="0" smtClean="0">
                <a:latin typeface="Cambria Math" panose="02040503050406030204" pitchFamily="18" charset="0"/>
                <a:ea typeface="Cambria Math" panose="02040503050406030204" pitchFamily="18" charset="0"/>
              </a:rPr>
              <a:t>52</a:t>
            </a:r>
            <a:endParaRPr lang="en-US" dirty="0">
              <a:latin typeface="Cambria Math" panose="02040503050406030204" pitchFamily="18" charset="0"/>
              <a:ea typeface="Cambria Math" panose="02040503050406030204" pitchFamily="18" charset="0"/>
            </a:endParaRPr>
          </a:p>
        </p:txBody>
      </p:sp>
      <p:sp>
        <p:nvSpPr>
          <p:cNvPr id="7" name="Oval Callout 6"/>
          <p:cNvSpPr/>
          <p:nvPr/>
        </p:nvSpPr>
        <p:spPr>
          <a:xfrm>
            <a:off x="1021302" y="890741"/>
            <a:ext cx="2033440" cy="644518"/>
          </a:xfrm>
          <a:prstGeom prst="wedgeEllipseCallout">
            <a:avLst>
              <a:gd name="adj1" fmla="val -45328"/>
              <a:gd name="adj2" fmla="val -54529"/>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rgbClr val="3333FF"/>
                </a:solidFill>
                <a:latin typeface="Cambria Math" panose="02040503050406030204" pitchFamily="18" charset="0"/>
                <a:ea typeface="Cambria Math" panose="02040503050406030204" pitchFamily="18" charset="0"/>
              </a:rPr>
              <a:t>2m more means +2</a:t>
            </a:r>
            <a:endParaRPr lang="en-US" b="1" dirty="0">
              <a:solidFill>
                <a:srgbClr val="3333FF"/>
              </a:solidFill>
              <a:latin typeface="Cambria Math" panose="02040503050406030204" pitchFamily="18" charset="0"/>
              <a:ea typeface="Cambria Math" panose="02040503050406030204" pitchFamily="18" charset="0"/>
            </a:endParaRPr>
          </a:p>
        </p:txBody>
      </p:sp>
      <p:grpSp>
        <p:nvGrpSpPr>
          <p:cNvPr id="136" name="Group 135"/>
          <p:cNvGrpSpPr/>
          <p:nvPr/>
        </p:nvGrpSpPr>
        <p:grpSpPr>
          <a:xfrm>
            <a:off x="1069818" y="715604"/>
            <a:ext cx="2049783" cy="387005"/>
            <a:chOff x="3583329" y="3763053"/>
            <a:chExt cx="2198886" cy="360837"/>
          </a:xfrm>
        </p:grpSpPr>
        <p:sp>
          <p:nvSpPr>
            <p:cNvPr id="137" name="Cloud 63"/>
            <p:cNvSpPr/>
            <p:nvPr/>
          </p:nvSpPr>
          <p:spPr>
            <a:xfrm>
              <a:off x="3583329" y="3763053"/>
              <a:ext cx="2198886" cy="360837"/>
            </a:xfrm>
            <a:prstGeom prst="wedgeRectCallout">
              <a:avLst>
                <a:gd name="adj1" fmla="val -28882"/>
                <a:gd name="adj2" fmla="val -78690"/>
              </a:avLst>
            </a:prstGeom>
            <a:solidFill>
              <a:srgbClr val="3333FF"/>
            </a:solidFill>
            <a:ln/>
          </p:spPr>
          <p:style>
            <a:lnRef idx="3">
              <a:schemeClr val="lt1"/>
            </a:lnRef>
            <a:fillRef idx="1">
              <a:schemeClr val="accent3"/>
            </a:fillRef>
            <a:effectRef idx="1">
              <a:schemeClr val="accent3"/>
            </a:effectRef>
            <a:fontRef idx="minor">
              <a:schemeClr val="lt1"/>
            </a:fontRef>
          </p:style>
          <p:txBody>
            <a:bodyPr rtlCol="0" anchor="ctr"/>
            <a:lstStyle/>
            <a:p>
              <a:pPr algn="ctr"/>
              <a:endParaRPr lang="en-US" dirty="0"/>
            </a:p>
          </p:txBody>
        </p:sp>
        <p:sp>
          <p:nvSpPr>
            <p:cNvPr id="138" name="TextBox 137"/>
            <p:cNvSpPr txBox="1"/>
            <p:nvPr/>
          </p:nvSpPr>
          <p:spPr>
            <a:xfrm>
              <a:off x="3694185" y="3765757"/>
              <a:ext cx="1982634" cy="315662"/>
            </a:xfrm>
            <a:prstGeom prst="wedgeRectCallout">
              <a:avLst/>
            </a:prstGeom>
            <a:noFill/>
          </p:spPr>
          <p:txBody>
            <a:bodyPr wrap="square" rtlCol="0">
              <a:spAutoFit/>
            </a:bodyPr>
            <a:lstStyle/>
            <a:p>
              <a:pPr algn="ctr"/>
              <a:r>
                <a:rPr lang="en-US" sz="1600" b="1" dirty="0" smtClean="0">
                  <a:solidFill>
                    <a:schemeClr val="bg1"/>
                  </a:solidFill>
                  <a:latin typeface="Cambria Math" panose="02040503050406030204" pitchFamily="18" charset="0"/>
                  <a:ea typeface="Cambria Math" panose="02040503050406030204" pitchFamily="18" charset="0"/>
                </a:rPr>
                <a:t>Sum of all the sides</a:t>
              </a:r>
              <a:endParaRPr lang="en-US" sz="1600" b="1" dirty="0">
                <a:solidFill>
                  <a:schemeClr val="bg1"/>
                </a:solidFill>
                <a:latin typeface="Cambria Math" panose="02040503050406030204" pitchFamily="18" charset="0"/>
                <a:ea typeface="Cambria Math" panose="02040503050406030204" pitchFamily="18" charset="0"/>
              </a:endParaRPr>
            </a:p>
          </p:txBody>
        </p:sp>
      </p:grpSp>
      <p:grpSp>
        <p:nvGrpSpPr>
          <p:cNvPr id="139" name="Group 138"/>
          <p:cNvGrpSpPr/>
          <p:nvPr/>
        </p:nvGrpSpPr>
        <p:grpSpPr>
          <a:xfrm>
            <a:off x="980988" y="1124424"/>
            <a:ext cx="2294552" cy="387005"/>
            <a:chOff x="3481042" y="3763053"/>
            <a:chExt cx="2461460" cy="360837"/>
          </a:xfrm>
        </p:grpSpPr>
        <p:sp>
          <p:nvSpPr>
            <p:cNvPr id="140" name="Cloud 63"/>
            <p:cNvSpPr/>
            <p:nvPr/>
          </p:nvSpPr>
          <p:spPr>
            <a:xfrm>
              <a:off x="3583329" y="3763053"/>
              <a:ext cx="2198886" cy="360837"/>
            </a:xfrm>
            <a:prstGeom prst="wedgeRectCallout">
              <a:avLst>
                <a:gd name="adj1" fmla="val -28882"/>
                <a:gd name="adj2" fmla="val -78690"/>
              </a:avLst>
            </a:prstGeom>
            <a:solidFill>
              <a:srgbClr val="3333FF"/>
            </a:solidFill>
            <a:ln/>
          </p:spPr>
          <p:style>
            <a:lnRef idx="3">
              <a:schemeClr val="lt1"/>
            </a:lnRef>
            <a:fillRef idx="1">
              <a:schemeClr val="accent3"/>
            </a:fillRef>
            <a:effectRef idx="1">
              <a:schemeClr val="accent3"/>
            </a:effectRef>
            <a:fontRef idx="minor">
              <a:schemeClr val="lt1"/>
            </a:fontRef>
          </p:style>
          <p:txBody>
            <a:bodyPr rtlCol="0" anchor="ctr"/>
            <a:lstStyle/>
            <a:p>
              <a:pPr algn="ctr"/>
              <a:endParaRPr lang="en-US" dirty="0"/>
            </a:p>
          </p:txBody>
        </p:sp>
        <p:sp>
          <p:nvSpPr>
            <p:cNvPr id="141" name="TextBox 140"/>
            <p:cNvSpPr txBox="1"/>
            <p:nvPr/>
          </p:nvSpPr>
          <p:spPr>
            <a:xfrm>
              <a:off x="3481042" y="3783519"/>
              <a:ext cx="2461460" cy="315662"/>
            </a:xfrm>
            <a:prstGeom prst="wedgeRectCallout">
              <a:avLst/>
            </a:prstGeom>
            <a:noFill/>
          </p:spPr>
          <p:txBody>
            <a:bodyPr wrap="square" rtlCol="0">
              <a:spAutoFit/>
            </a:bodyPr>
            <a:lstStyle/>
            <a:p>
              <a:pPr algn="ctr"/>
              <a:r>
                <a:rPr lang="en-US" sz="1600" b="1" dirty="0" smtClean="0">
                  <a:solidFill>
                    <a:schemeClr val="bg1"/>
                  </a:solidFill>
                  <a:latin typeface="Cambria Math" panose="02040503050406030204" pitchFamily="18" charset="0"/>
                  <a:ea typeface="Cambria Math" panose="02040503050406030204" pitchFamily="18" charset="0"/>
                </a:rPr>
                <a:t>2( length + breadth)</a:t>
              </a:r>
              <a:endParaRPr lang="en-US" sz="1600" b="1" dirty="0">
                <a:solidFill>
                  <a:schemeClr val="bg1"/>
                </a:solidFill>
                <a:latin typeface="Cambria Math" panose="02040503050406030204" pitchFamily="18" charset="0"/>
                <a:ea typeface="Cambria Math" panose="02040503050406030204" pitchFamily="18" charset="0"/>
              </a:endParaRPr>
            </a:p>
          </p:txBody>
        </p:sp>
      </p:grpSp>
      <p:sp>
        <p:nvSpPr>
          <p:cNvPr id="116" name="Oval Callout 115"/>
          <p:cNvSpPr/>
          <p:nvPr/>
        </p:nvSpPr>
        <p:spPr>
          <a:xfrm>
            <a:off x="1021830" y="1200174"/>
            <a:ext cx="2117789" cy="690949"/>
          </a:xfrm>
          <a:prstGeom prst="wedgeEllipseCallout">
            <a:avLst>
              <a:gd name="adj1" fmla="val 39570"/>
              <a:gd name="adj2" fmla="val -100296"/>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rgbClr val="3333FF"/>
                </a:solidFill>
                <a:latin typeface="Cambria Math" panose="02040503050406030204" pitchFamily="18" charset="0"/>
                <a:ea typeface="Cambria Math" panose="02040503050406030204" pitchFamily="18" charset="0"/>
              </a:rPr>
              <a:t> Twice means </a:t>
            </a:r>
          </a:p>
          <a:p>
            <a:pPr algn="ctr"/>
            <a:r>
              <a:rPr lang="en-US" b="1" dirty="0" smtClean="0">
                <a:solidFill>
                  <a:srgbClr val="3333FF"/>
                </a:solidFill>
                <a:latin typeface="Cambria Math" panose="02040503050406030204" pitchFamily="18" charset="0"/>
                <a:ea typeface="Cambria Math" panose="02040503050406030204" pitchFamily="18" charset="0"/>
              </a:rPr>
              <a:t>× 2</a:t>
            </a:r>
            <a:endParaRPr lang="en-US" b="1" dirty="0">
              <a:solidFill>
                <a:srgbClr val="3333FF"/>
              </a:solidFill>
              <a:latin typeface="Cambria Math" panose="02040503050406030204" pitchFamily="18" charset="0"/>
              <a:ea typeface="Cambria Math" panose="02040503050406030204" pitchFamily="18" charset="0"/>
            </a:endParaRPr>
          </a:p>
        </p:txBody>
      </p:sp>
      <p:sp>
        <p:nvSpPr>
          <p:cNvPr id="201" name="TextBox 200"/>
          <p:cNvSpPr txBox="1"/>
          <p:nvPr/>
        </p:nvSpPr>
        <p:spPr>
          <a:xfrm>
            <a:off x="4922956" y="3681762"/>
            <a:ext cx="369726" cy="369332"/>
          </a:xfrm>
          <a:prstGeom prst="rect">
            <a:avLst/>
          </a:prstGeom>
          <a:noFill/>
        </p:spPr>
        <p:txBody>
          <a:bodyPr wrap="square" rtlCol="0">
            <a:spAutoFit/>
          </a:bodyPr>
          <a:lstStyle/>
          <a:p>
            <a:r>
              <a:rPr lang="en-US" dirty="0" smtClean="0">
                <a:latin typeface="Cambria Math" panose="02040503050406030204" pitchFamily="18" charset="0"/>
                <a:ea typeface="Cambria Math" panose="02040503050406030204" pitchFamily="18" charset="0"/>
                <a:cs typeface="Arial" pitchFamily="34" charset="0"/>
                <a:sym typeface="Symbol"/>
              </a:rPr>
              <a:t></a:t>
            </a:r>
            <a:endParaRPr lang="en-US" dirty="0">
              <a:latin typeface="Cambria Math" panose="02040503050406030204" pitchFamily="18" charset="0"/>
              <a:ea typeface="Cambria Math" panose="02040503050406030204" pitchFamily="18" charset="0"/>
              <a:cs typeface="Arial" pitchFamily="34" charset="0"/>
            </a:endParaRPr>
          </a:p>
        </p:txBody>
      </p:sp>
      <p:sp>
        <p:nvSpPr>
          <p:cNvPr id="203" name="TextBox 202"/>
          <p:cNvSpPr txBox="1"/>
          <p:nvPr/>
        </p:nvSpPr>
        <p:spPr>
          <a:xfrm>
            <a:off x="5283537" y="3375491"/>
            <a:ext cx="3098481" cy="1021556"/>
          </a:xfrm>
          <a:prstGeom prst="roundRect">
            <a:avLst/>
          </a:prstGeom>
          <a:noFill/>
          <a:ln w="19050">
            <a:solidFill>
              <a:schemeClr val="accent3">
                <a:lumMod val="50000"/>
              </a:schemeClr>
            </a:solidFill>
          </a:ln>
        </p:spPr>
        <p:txBody>
          <a:bodyPr wrap="square" rtlCol="0">
            <a:spAutoFit/>
          </a:bodyPr>
          <a:lstStyle/>
          <a:p>
            <a:pPr algn="ctr"/>
            <a:r>
              <a:rPr lang="en-US" dirty="0">
                <a:solidFill>
                  <a:srgbClr val="000000"/>
                </a:solidFill>
                <a:latin typeface="Cambria Math" panose="02040503050406030204" pitchFamily="18" charset="0"/>
                <a:ea typeface="Cambria Math" panose="02040503050406030204" pitchFamily="18" charset="0"/>
              </a:rPr>
              <a:t>The length and the breadth of the pool are 52m and 25 m </a:t>
            </a:r>
            <a:r>
              <a:rPr lang="en-US" dirty="0" smtClean="0">
                <a:solidFill>
                  <a:srgbClr val="000000"/>
                </a:solidFill>
                <a:latin typeface="Cambria Math" panose="02040503050406030204" pitchFamily="18" charset="0"/>
                <a:ea typeface="Cambria Math" panose="02040503050406030204" pitchFamily="18" charset="0"/>
              </a:rPr>
              <a:t>respectively.</a:t>
            </a:r>
            <a:endParaRPr lang="en-US" dirty="0">
              <a:latin typeface="Cambria Math" panose="02040503050406030204" pitchFamily="18" charset="0"/>
              <a:ea typeface="Cambria Math" panose="02040503050406030204" pitchFamily="18" charset="0"/>
            </a:endParaRPr>
          </a:p>
        </p:txBody>
      </p:sp>
      <p:pic>
        <p:nvPicPr>
          <p:cNvPr id="208" name="Picture 8" descr="https://encrypted-tbn3.gstatic.com/images?q=tbn:ANd9GcQF2WyE-ichznlNBDGYVxMKykT8win86D7t7PDmHdDnARm7Zpa1da6hfg">
            <a:hlinkClick r:id="rId12"/>
          </p:cNvPr>
          <p:cNvPicPr>
            <a:picLocks noChangeAspect="1" noChangeArrowheads="1"/>
          </p:cNvPicPr>
          <p:nvPr/>
        </p:nvPicPr>
        <p:blipFill>
          <a:blip r:embed="rId13">
            <a:extLst>
              <a:ext uri="{BEBA8EAE-BF5A-486C-A8C5-ECC9F3942E4B}">
                <a14:imgProps xmlns:a14="http://schemas.microsoft.com/office/drawing/2010/main">
                  <a14:imgLayer r:embed="rId14">
                    <a14:imgEffect>
                      <a14:backgroundRemoval t="0" b="100000" l="0" r="100000"/>
                    </a14:imgEffect>
                  </a14:imgLayer>
                </a14:imgProps>
              </a:ext>
              <a:ext uri="{28A0092B-C50C-407E-A947-70E740481C1C}">
                <a14:useLocalDpi xmlns:a14="http://schemas.microsoft.com/office/drawing/2010/main" val="0"/>
              </a:ext>
            </a:extLst>
          </a:blip>
          <a:srcRect/>
          <a:stretch>
            <a:fillRect/>
          </a:stretch>
        </p:blipFill>
        <p:spPr bwMode="auto">
          <a:xfrm>
            <a:off x="8061284" y="2953788"/>
            <a:ext cx="937599" cy="1238479"/>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Group 15"/>
          <p:cNvGrpSpPr/>
          <p:nvPr/>
        </p:nvGrpSpPr>
        <p:grpSpPr>
          <a:xfrm>
            <a:off x="3957538" y="334275"/>
            <a:ext cx="1989851" cy="1098350"/>
            <a:chOff x="3862609" y="2297720"/>
            <a:chExt cx="1989851" cy="1098350"/>
          </a:xfrm>
        </p:grpSpPr>
        <p:grpSp>
          <p:nvGrpSpPr>
            <p:cNvPr id="206" name="Group 205"/>
            <p:cNvGrpSpPr/>
            <p:nvPr/>
          </p:nvGrpSpPr>
          <p:grpSpPr>
            <a:xfrm>
              <a:off x="3862609" y="2823567"/>
              <a:ext cx="1252838" cy="572503"/>
              <a:chOff x="3279797" y="5555970"/>
              <a:chExt cx="2148615" cy="762000"/>
            </a:xfrm>
          </p:grpSpPr>
          <p:sp>
            <p:nvSpPr>
              <p:cNvPr id="207" name="Cloud Callout 206"/>
              <p:cNvSpPr/>
              <p:nvPr/>
            </p:nvSpPr>
            <p:spPr>
              <a:xfrm>
                <a:off x="3331692" y="5555970"/>
                <a:ext cx="1932582" cy="762000"/>
              </a:xfrm>
              <a:prstGeom prst="cloudCallout">
                <a:avLst>
                  <a:gd name="adj1" fmla="val -121964"/>
                  <a:gd name="adj2" fmla="val 8548"/>
                </a:avLst>
              </a:prstGeom>
              <a:solidFill>
                <a:srgbClr val="FFFF00"/>
              </a:solidFill>
              <a:ln w="19050">
                <a:solidFill>
                  <a:srgbClr val="7030A0"/>
                </a:solidFill>
              </a:ln>
            </p:spPr>
            <p:style>
              <a:lnRef idx="3">
                <a:schemeClr val="lt1"/>
              </a:lnRef>
              <a:fillRef idx="1">
                <a:schemeClr val="accent6"/>
              </a:fillRef>
              <a:effectRef idx="1">
                <a:schemeClr val="accent6"/>
              </a:effectRef>
              <a:fontRef idx="minor">
                <a:schemeClr val="lt1"/>
              </a:fontRef>
            </p:style>
            <p:txBody>
              <a:bodyPr rtlCol="0" anchor="ctr"/>
              <a:lstStyle/>
              <a:p>
                <a:pPr algn="ctr"/>
                <a:endParaRPr lang="en-US" dirty="0">
                  <a:latin typeface="Cambria Math" panose="02040503050406030204" pitchFamily="18" charset="0"/>
                  <a:ea typeface="Cambria Math" panose="02040503050406030204" pitchFamily="18" charset="0"/>
                </a:endParaRPr>
              </a:p>
            </p:txBody>
          </p:sp>
          <mc:AlternateContent xmlns:mc="http://schemas.openxmlformats.org/markup-compatibility/2006" xmlns:a14="http://schemas.microsoft.com/office/drawing/2010/main">
            <mc:Choice Requires="a14">
              <p:sp>
                <p:nvSpPr>
                  <p:cNvPr id="209" name="TextBox 208"/>
                  <p:cNvSpPr txBox="1"/>
                  <p:nvPr/>
                </p:nvSpPr>
                <p:spPr>
                  <a:xfrm>
                    <a:off x="3279797" y="5623614"/>
                    <a:ext cx="2148615" cy="450614"/>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600" b="1" i="0" dirty="0" smtClean="0">
                              <a:solidFill>
                                <a:srgbClr val="002060"/>
                              </a:solidFill>
                              <a:latin typeface="Cambria Math" panose="02040503050406030204" pitchFamily="18" charset="0"/>
                              <a:ea typeface="Cambria Math" panose="02040503050406030204" pitchFamily="18" charset="0"/>
                            </a:rPr>
                            <m:t>𝐅𝐨𝐫𝐦𝐮𝐥𝐚</m:t>
                          </m:r>
                        </m:oMath>
                      </m:oMathPara>
                    </a14:m>
                    <a:endParaRPr lang="en-US" sz="1600" b="1" dirty="0">
                      <a:solidFill>
                        <a:srgbClr val="002060"/>
                      </a:solidFill>
                      <a:latin typeface="Cambria Math" panose="02040503050406030204" pitchFamily="18" charset="0"/>
                      <a:ea typeface="Cambria Math" panose="02040503050406030204" pitchFamily="18" charset="0"/>
                    </a:endParaRPr>
                  </a:p>
                </p:txBody>
              </p:sp>
            </mc:Choice>
            <mc:Fallback xmlns="">
              <p:sp>
                <p:nvSpPr>
                  <p:cNvPr id="209" name="TextBox 208"/>
                  <p:cNvSpPr txBox="1">
                    <a:spLocks noRot="1" noChangeAspect="1" noMove="1" noResize="1" noEditPoints="1" noAdjustHandles="1" noChangeArrowheads="1" noChangeShapeType="1" noTextEdit="1"/>
                  </p:cNvSpPr>
                  <p:nvPr/>
                </p:nvSpPr>
                <p:spPr>
                  <a:xfrm>
                    <a:off x="3279797" y="5623614"/>
                    <a:ext cx="2148615" cy="450614"/>
                  </a:xfrm>
                  <a:prstGeom prst="rect">
                    <a:avLst/>
                  </a:prstGeom>
                  <a:blipFill rotWithShape="1">
                    <a:blip r:embed="rId15"/>
                    <a:stretch>
                      <a:fillRect/>
                    </a:stretch>
                  </a:blipFill>
                </p:spPr>
                <p:txBody>
                  <a:bodyPr/>
                  <a:lstStyle/>
                  <a:p>
                    <a:r>
                      <a:rPr lang="en-US">
                        <a:noFill/>
                      </a:rPr>
                      <a:t> </a:t>
                    </a:r>
                  </a:p>
                </p:txBody>
              </p:sp>
            </mc:Fallback>
          </mc:AlternateContent>
        </p:grpSp>
        <p:pic>
          <p:nvPicPr>
            <p:cNvPr id="210" name="Picture 209" descr="D:\archana\clip art\MH900438002.JPG"/>
            <p:cNvPicPr>
              <a:picLocks noChangeAspect="1" noChangeArrowheads="1"/>
            </p:cNvPicPr>
            <p:nvPr/>
          </p:nvPicPr>
          <p:blipFill>
            <a:blip r:embed="rId16">
              <a:clrChange>
                <a:clrFrom>
                  <a:srgbClr val="FFFFFF"/>
                </a:clrFrom>
                <a:clrTo>
                  <a:srgbClr val="FFFFFF">
                    <a:alpha val="0"/>
                  </a:srgbClr>
                </a:clrTo>
              </a:clrChange>
              <a:extLst>
                <a:ext uri="{BEBA8EAE-BF5A-486C-A8C5-ECC9F3942E4B}">
                  <a14:imgProps xmlns:a14="http://schemas.microsoft.com/office/drawing/2010/main">
                    <a14:imgLayer r:embed="rId17">
                      <a14:imgEffect>
                        <a14:backgroundRemoval t="0" b="100000" l="0" r="100000">
                          <a14:foregroundMark x1="24000" y1="34769" x2="43385" y2="33231"/>
                          <a14:foregroundMark x1="27385" y1="26462" x2="28000" y2="49231"/>
                          <a14:foregroundMark x1="49846" y1="24615" x2="50462" y2="53231"/>
                          <a14:foregroundMark x1="54769" y1="68615" x2="90462" y2="60923"/>
                          <a14:foregroundMark x1="63385" y1="66462" x2="82462" y2="63077"/>
                          <a14:foregroundMark x1="68615" y1="70769" x2="68615" y2="70769"/>
                          <a14:foregroundMark x1="75385" y1="68308" x2="75385" y2="68308"/>
                          <a14:foregroundMark x1="76000" y1="68000" x2="76000" y2="68000"/>
                          <a14:foregroundMark x1="77231" y1="67077" x2="77231" y2="67077"/>
                          <a14:foregroundMark x1="74462" y1="66769" x2="74462" y2="66769"/>
                          <a14:foregroundMark x1="71077" y1="66769" x2="71077" y2="66769"/>
                          <a14:foregroundMark x1="68000" y1="67077" x2="68000" y2="67077"/>
                          <a14:foregroundMark x1="68000" y1="67077" x2="67077" y2="68308"/>
                          <a14:foregroundMark x1="67077" y1="68308" x2="66769" y2="69538"/>
                          <a14:foregroundMark x1="66462" y1="69846" x2="66154" y2="70769"/>
                          <a14:foregroundMark x1="66154" y1="70769" x2="66154" y2="70769"/>
                          <a14:foregroundMark x1="65231" y1="71385" x2="63692" y2="71692"/>
                          <a14:foregroundMark x1="59692" y1="70769" x2="59692" y2="70769"/>
                          <a14:foregroundMark x1="59692" y1="70154" x2="59692" y2="70154"/>
                          <a14:foregroundMark x1="60615" y1="68615" x2="60615" y2="68615"/>
                          <a14:foregroundMark x1="62769" y1="66462" x2="62769" y2="66462"/>
                          <a14:foregroundMark x1="64615" y1="66154" x2="64615" y2="66154"/>
                          <a14:foregroundMark x1="65538" y1="65846" x2="65538" y2="65846"/>
                          <a14:foregroundMark x1="66154" y1="65846" x2="66154" y2="65846"/>
                          <a14:foregroundMark x1="78154" y1="69846" x2="62462" y2="79385"/>
                          <a14:foregroundMark x1="76615" y1="71692" x2="56615" y2="75077"/>
                          <a14:foregroundMark x1="76000" y1="67692" x2="59692" y2="73538"/>
                          <a14:foregroundMark x1="72308" y1="68000" x2="72308" y2="68000"/>
                          <a14:foregroundMark x1="72308" y1="68308" x2="72308" y2="68308"/>
                          <a14:foregroundMark x1="71385" y1="69538" x2="71385" y2="69538"/>
                          <a14:foregroundMark x1="71385" y1="69846" x2="71385" y2="69846"/>
                          <a14:foregroundMark x1="72000" y1="70154" x2="72000" y2="70154"/>
                          <a14:foregroundMark x1="72308" y1="70769" x2="72308" y2="70769"/>
                          <a14:foregroundMark x1="73538" y1="71692" x2="73538" y2="71692"/>
                          <a14:foregroundMark x1="73846" y1="72308" x2="75385" y2="72615"/>
                          <a14:foregroundMark x1="76000" y1="72615" x2="76000" y2="72615"/>
                          <a14:foregroundMark x1="78769" y1="73231" x2="78769" y2="73231"/>
                          <a14:foregroundMark x1="82462" y1="72308" x2="82462" y2="72308"/>
                          <a14:foregroundMark x1="81231" y1="70769" x2="81231" y2="70769"/>
                          <a14:foregroundMark x1="81231" y1="70769" x2="81231" y2="70769"/>
                          <a14:foregroundMark x1="81231" y1="70769" x2="81231" y2="70769"/>
                          <a14:foregroundMark x1="81231" y1="70769" x2="81231" y2="70769"/>
                          <a14:foregroundMark x1="80923" y1="70154" x2="80923" y2="70154"/>
                          <a14:foregroundMark x1="80923" y1="68923" x2="80923" y2="68923"/>
                          <a14:foregroundMark x1="80923" y1="67692" x2="80923" y2="67692"/>
                          <a14:foregroundMark x1="81231" y1="66769" x2="81231" y2="66769"/>
                          <a14:foregroundMark x1="81538" y1="66154" x2="81538" y2="66154"/>
                          <a14:foregroundMark x1="82462" y1="65231" x2="83385" y2="64923"/>
                          <a14:foregroundMark x1="84000" y1="64923" x2="84000" y2="64923"/>
                          <a14:foregroundMark x1="84000" y1="64923" x2="84000" y2="64923"/>
                          <a14:foregroundMark x1="84308" y1="64615" x2="84308" y2="64615"/>
                          <a14:foregroundMark x1="85846" y1="64308" x2="85846" y2="64308"/>
                          <a14:foregroundMark x1="87385" y1="64308" x2="87385" y2="64308"/>
                          <a14:foregroundMark x1="87385" y1="64308" x2="87385" y2="64308"/>
                          <a14:foregroundMark x1="88615" y1="64000" x2="88615" y2="64000"/>
                          <a14:foregroundMark x1="88615" y1="64000" x2="88615" y2="64000"/>
                          <a14:foregroundMark x1="89231" y1="64000" x2="89231" y2="64000"/>
                          <a14:foregroundMark x1="89846" y1="64000" x2="91077" y2="64000"/>
                          <a14:foregroundMark x1="95692" y1="64000" x2="95692" y2="64000"/>
                          <a14:foregroundMark x1="96308" y1="64000" x2="96308" y2="64000"/>
                          <a14:foregroundMark x1="96308" y1="64000" x2="96308" y2="64000"/>
                          <a14:foregroundMark x1="96308" y1="64000" x2="96308" y2="64000"/>
                          <a14:foregroundMark x1="96308" y1="64000" x2="96308" y2="64000"/>
                          <a14:foregroundMark x1="95692" y1="63077" x2="95692" y2="63077"/>
                          <a14:foregroundMark x1="95077" y1="63077" x2="95077" y2="63077"/>
                          <a14:foregroundMark x1="95077" y1="63077" x2="95077" y2="63077"/>
                          <a14:foregroundMark x1="94462" y1="63077" x2="93231" y2="63077"/>
                          <a14:foregroundMark x1="92923" y1="62769" x2="92923" y2="62769"/>
                          <a14:foregroundMark x1="92615" y1="62769" x2="92615" y2="62769"/>
                          <a14:foregroundMark x1="92000" y1="62769" x2="91077" y2="62769"/>
                          <a14:foregroundMark x1="89846" y1="62769" x2="89846" y2="62769"/>
                          <a14:foregroundMark x1="89846" y1="62769" x2="89846" y2="62769"/>
                          <a14:foregroundMark x1="89231" y1="62769" x2="89231" y2="62769"/>
                          <a14:foregroundMark x1="89231" y1="62769" x2="89231" y2="62769"/>
                          <a14:foregroundMark x1="88308" y1="62769" x2="88308" y2="62769"/>
                          <a14:foregroundMark x1="87385" y1="62769" x2="87385" y2="62769"/>
                          <a14:foregroundMark x1="87385" y1="62769" x2="87385" y2="62769"/>
                          <a14:foregroundMark x1="85538" y1="63077" x2="85538" y2="63077"/>
                          <a14:foregroundMark x1="85538" y1="63077" x2="83385" y2="63385"/>
                          <a14:foregroundMark x1="82462" y1="63385" x2="82462" y2="63385"/>
                          <a14:foregroundMark x1="82462" y1="63385" x2="82462" y2="63385"/>
                          <a14:foregroundMark x1="82462" y1="63385" x2="81231" y2="64000"/>
                          <a14:foregroundMark x1="81231" y1="64000" x2="81231" y2="64000"/>
                          <a14:foregroundMark x1="80923" y1="64000" x2="80923" y2="64000"/>
                          <a14:foregroundMark x1="80923" y1="64000" x2="80923" y2="64000"/>
                          <a14:foregroundMark x1="80923" y1="64000" x2="77846" y2="64308"/>
                          <a14:foregroundMark x1="77846" y1="64308" x2="77846" y2="64308"/>
                          <a14:foregroundMark x1="77846" y1="64308" x2="77846" y2="64308"/>
                          <a14:foregroundMark x1="77231" y1="64308" x2="77231" y2="64308"/>
                          <a14:foregroundMark x1="77231" y1="64308" x2="77231" y2="64308"/>
                          <a14:foregroundMark x1="77231" y1="64308" x2="77231" y2="64308"/>
                          <a14:foregroundMark x1="77231" y1="64000" x2="77231" y2="64000"/>
                          <a14:foregroundMark x1="77231" y1="63077" x2="77231" y2="63077"/>
                          <a14:foregroundMark x1="77846" y1="63077" x2="77846" y2="63077"/>
                          <a14:foregroundMark x1="78462" y1="62154" x2="78462" y2="62154"/>
                          <a14:foregroundMark x1="78769" y1="62154" x2="78769" y2="62154"/>
                          <a14:foregroundMark x1="80308" y1="61538" x2="80308" y2="61538"/>
                          <a14:foregroundMark x1="75692" y1="61538" x2="75692" y2="61538"/>
                          <a14:foregroundMark x1="75385" y1="61538" x2="75385" y2="61538"/>
                          <a14:foregroundMark x1="73846" y1="62462" x2="73846" y2="62462"/>
                          <a14:foregroundMark x1="73846" y1="62462" x2="73846" y2="62462"/>
                          <a14:foregroundMark x1="73538" y1="62462" x2="73538" y2="62462"/>
                          <a14:foregroundMark x1="72000" y1="62462" x2="72000" y2="62462"/>
                          <a14:foregroundMark x1="72000" y1="62462" x2="72000" y2="62462"/>
                          <a14:foregroundMark x1="72000" y1="62462" x2="70462" y2="63077"/>
                          <a14:foregroundMark x1="47692" y1="66462" x2="64923" y2="69538"/>
                          <a14:foregroundMark x1="45538" y1="70154" x2="72308" y2="73231"/>
                          <a14:foregroundMark x1="43077" y1="72615" x2="89846" y2="77538"/>
                          <a14:foregroundMark x1="54462" y1="70154" x2="79385" y2="72615"/>
                          <a14:foregroundMark x1="57846" y1="69538" x2="79385" y2="70769"/>
                          <a14:foregroundMark x1="62769" y1="68615" x2="67077" y2="68923"/>
                          <a14:foregroundMark x1="68000" y1="68923" x2="68000" y2="68923"/>
                          <a14:foregroundMark x1="63692" y1="67077" x2="63692" y2="67077"/>
                          <a14:foregroundMark x1="62462" y1="66769" x2="62462" y2="66769"/>
                          <a14:foregroundMark x1="61846" y1="66462" x2="61846" y2="66462"/>
                          <a14:foregroundMark x1="61231" y1="64923" x2="61231" y2="64923"/>
                          <a14:foregroundMark x1="61231" y1="64923" x2="61231" y2="64923"/>
                          <a14:foregroundMark x1="61231" y1="64923" x2="61231" y2="64923"/>
                          <a14:foregroundMark x1="61231" y1="64615" x2="59385" y2="65846"/>
                          <a14:foregroundMark x1="59077" y1="65846" x2="59077" y2="65846"/>
                          <a14:foregroundMark x1="59077" y1="65846" x2="59077" y2="65846"/>
                          <a14:foregroundMark x1="59077" y1="66462" x2="59077" y2="66462"/>
                          <a14:foregroundMark x1="58769" y1="66769" x2="58769" y2="66769"/>
                          <a14:foregroundMark x1="58769" y1="67077" x2="58769" y2="68308"/>
                          <a14:foregroundMark x1="58769" y1="68308" x2="58769" y2="68308"/>
                          <a14:foregroundMark x1="58769" y1="68308" x2="57846" y2="69846"/>
                          <a14:foregroundMark x1="57846" y1="69846" x2="57846" y2="69846"/>
                          <a14:foregroundMark x1="57538" y1="70462" x2="57538" y2="70462"/>
                          <a14:foregroundMark x1="57538" y1="70462" x2="60615" y2="70769"/>
                          <a14:foregroundMark x1="63692" y1="70769" x2="63692" y2="70769"/>
                          <a14:foregroundMark x1="63692" y1="70769" x2="66154" y2="70769"/>
                          <a14:foregroundMark x1="66462" y1="70769" x2="66462" y2="70769"/>
                          <a14:foregroundMark x1="57538" y1="13846" x2="48615" y2="48308"/>
                          <a14:foregroundMark x1="22462" y1="21231" x2="22462" y2="21231"/>
                          <a14:foregroundMark x1="22154" y1="19385" x2="22154" y2="19385"/>
                          <a14:foregroundMark x1="21538" y1="18462" x2="21538" y2="18462"/>
                          <a14:foregroundMark x1="21538" y1="18462" x2="21538" y2="18462"/>
                          <a14:foregroundMark x1="25538" y1="18154" x2="25538" y2="18154"/>
                          <a14:foregroundMark x1="25846" y1="18154" x2="25846" y2="18154"/>
                          <a14:foregroundMark x1="26462" y1="18154" x2="27385" y2="18154"/>
                          <a14:foregroundMark x1="28615" y1="18154" x2="28615" y2="18154"/>
                          <a14:foregroundMark x1="30154" y1="18769" x2="30154" y2="18769"/>
                          <a14:foregroundMark x1="31385" y1="18769" x2="31385" y2="18769"/>
                          <a14:foregroundMark x1="33846" y1="18462" x2="33846" y2="18462"/>
                          <a14:foregroundMark x1="35692" y1="18462" x2="35692" y2="18462"/>
                          <a14:foregroundMark x1="35692" y1="18462" x2="35692" y2="18462"/>
                          <a14:foregroundMark x1="35692" y1="18462" x2="35692" y2="18462"/>
                          <a14:foregroundMark x1="38154" y1="18462" x2="38154" y2="18462"/>
                          <a14:foregroundMark x1="38154" y1="18462" x2="38154" y2="18462"/>
                          <a14:foregroundMark x1="39077" y1="18462" x2="40308" y2="18462"/>
                          <a14:foregroundMark x1="40308" y1="18462" x2="40308" y2="18462"/>
                          <a14:foregroundMark x1="41538" y1="18462" x2="41538" y2="18462"/>
                          <a14:foregroundMark x1="43077" y1="18462" x2="43077" y2="18462"/>
                          <a14:foregroundMark x1="43385" y1="18769" x2="43385" y2="18769"/>
                          <a14:foregroundMark x1="44000" y1="18769" x2="44000" y2="18769"/>
                          <a14:foregroundMark x1="44308" y1="19077" x2="44308" y2="19077"/>
                          <a14:foregroundMark x1="44615" y1="19077" x2="44615" y2="19077"/>
                          <a14:foregroundMark x1="45538" y1="20000" x2="45538" y2="20000"/>
                          <a14:foregroundMark x1="45846" y1="20000" x2="45846" y2="20000"/>
                          <a14:foregroundMark x1="46462" y1="20308" x2="46462" y2="20308"/>
                          <a14:foregroundMark x1="47692" y1="20308" x2="47692" y2="20308"/>
                          <a14:foregroundMark x1="48615" y1="20308" x2="48615" y2="20308"/>
                          <a14:foregroundMark x1="48923" y1="20308" x2="48923" y2="20308"/>
                          <a14:foregroundMark x1="49231" y1="20308" x2="49231" y2="20308"/>
                          <a14:foregroundMark x1="49231" y1="20308" x2="49231" y2="20308"/>
                          <a14:foregroundMark x1="49846" y1="20308" x2="49846" y2="20308"/>
                          <a14:foregroundMark x1="50154" y1="20308" x2="50154" y2="20308"/>
                          <a14:foregroundMark x1="51385" y1="20308" x2="51385" y2="20308"/>
                          <a14:foregroundMark x1="52308" y1="20615" x2="52308" y2="20615"/>
                          <a14:foregroundMark x1="53231" y1="21231" x2="53231" y2="21231"/>
                          <a14:foregroundMark x1="53538" y1="22154" x2="53538" y2="22154"/>
                          <a14:foregroundMark x1="53538" y1="22769" x2="53538" y2="22769"/>
                          <a14:foregroundMark x1="55077" y1="73846" x2="79077" y2="69231"/>
                          <a14:foregroundMark x1="61538" y1="67692" x2="84615" y2="64000"/>
                          <a14:foregroundMark x1="59692" y1="69231" x2="77846" y2="64923"/>
                          <a14:foregroundMark x1="55692" y1="66462" x2="81231" y2="62154"/>
                          <a14:foregroundMark x1="63077" y1="65231" x2="82154" y2="61538"/>
                          <a14:foregroundMark x1="63692" y1="62462" x2="69231" y2="62154"/>
                          <a14:foregroundMark x1="73538" y1="61538" x2="73538" y2="61538"/>
                          <a14:foregroundMark x1="73538" y1="62154" x2="74154" y2="63077"/>
                          <a14:foregroundMark x1="74154" y1="63077" x2="79385" y2="63385"/>
                          <a14:foregroundMark x1="81538" y1="62462" x2="69231" y2="63385"/>
                          <a14:foregroundMark x1="70154" y1="63077" x2="78462" y2="64000"/>
                          <a14:foregroundMark x1="65846" y1="65846" x2="81231" y2="66154"/>
                          <a14:foregroundMark x1="65846" y1="66769" x2="75385" y2="67692"/>
                          <a14:foregroundMark x1="69846" y1="67077" x2="76923" y2="67077"/>
                          <a14:foregroundMark x1="72615" y1="66462" x2="81538" y2="66154"/>
                          <a14:foregroundMark x1="78769" y1="65538" x2="78769" y2="66462"/>
                          <a14:foregroundMark x1="79077" y1="65538" x2="79077" y2="65538"/>
                          <a14:foregroundMark x1="78462" y1="65231" x2="71077" y2="68000"/>
                        </a14:backgroundRemoval>
                      </a14:imgEffect>
                    </a14:imgLayer>
                  </a14:imgProps>
                </a:ext>
              </a:extLst>
            </a:blip>
            <a:srcRect/>
            <a:stretch>
              <a:fillRect/>
            </a:stretch>
          </p:blipFill>
          <p:spPr bwMode="auto">
            <a:xfrm rot="20486540" flipH="1">
              <a:off x="4830410" y="2297720"/>
              <a:ext cx="1022050" cy="1075841"/>
            </a:xfrm>
            <a:prstGeom prst="rect">
              <a:avLst/>
            </a:prstGeom>
            <a:noFill/>
          </p:spPr>
        </p:pic>
      </p:grpSp>
      <p:grpSp>
        <p:nvGrpSpPr>
          <p:cNvPr id="202" name="Group 201"/>
          <p:cNvGrpSpPr/>
          <p:nvPr/>
        </p:nvGrpSpPr>
        <p:grpSpPr>
          <a:xfrm>
            <a:off x="4394165" y="1673989"/>
            <a:ext cx="2276038" cy="1148209"/>
            <a:chOff x="6153136" y="3056468"/>
            <a:chExt cx="1629599" cy="1072629"/>
          </a:xfrm>
        </p:grpSpPr>
        <p:sp>
          <p:nvSpPr>
            <p:cNvPr id="204" name="Cloud Callout 203"/>
            <p:cNvSpPr/>
            <p:nvPr/>
          </p:nvSpPr>
          <p:spPr>
            <a:xfrm>
              <a:off x="6239917" y="3056468"/>
              <a:ext cx="1368592" cy="1072629"/>
            </a:xfrm>
            <a:prstGeom prst="cloudCallout">
              <a:avLst>
                <a:gd name="adj1" fmla="val -73629"/>
                <a:gd name="adj2" fmla="val 40872"/>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mbria Math" panose="02040503050406030204" pitchFamily="18" charset="0"/>
                <a:ea typeface="Cambria Math" panose="02040503050406030204" pitchFamily="18" charset="0"/>
              </a:endParaRPr>
            </a:p>
          </p:txBody>
        </p:sp>
        <p:sp>
          <p:nvSpPr>
            <p:cNvPr id="205" name="Rectangle 204"/>
            <p:cNvSpPr/>
            <p:nvPr/>
          </p:nvSpPr>
          <p:spPr>
            <a:xfrm>
              <a:off x="6153136" y="3317472"/>
              <a:ext cx="1629599" cy="546283"/>
            </a:xfrm>
            <a:prstGeom prst="rect">
              <a:avLst/>
            </a:prstGeom>
          </p:spPr>
          <p:txBody>
            <a:bodyPr wrap="square">
              <a:spAutoFit/>
            </a:bodyPr>
            <a:lstStyle/>
            <a:p>
              <a:pPr algn="ctr"/>
              <a:r>
                <a:rPr lang="en-US" sz="1600" b="1" dirty="0" smtClean="0">
                  <a:solidFill>
                    <a:srgbClr val="002060"/>
                  </a:solidFill>
                  <a:latin typeface="Cambria Math" panose="02040503050406030204" pitchFamily="18" charset="0"/>
                  <a:ea typeface="Cambria Math" panose="02040503050406030204" pitchFamily="18" charset="0"/>
                </a:rPr>
                <a:t>We will open </a:t>
              </a:r>
            </a:p>
            <a:p>
              <a:pPr algn="ctr"/>
              <a:r>
                <a:rPr lang="en-US" sz="1600" b="1" dirty="0" smtClean="0">
                  <a:solidFill>
                    <a:srgbClr val="002060"/>
                  </a:solidFill>
                  <a:latin typeface="Cambria Math" panose="02040503050406030204" pitchFamily="18" charset="0"/>
                  <a:ea typeface="Cambria Math" panose="02040503050406030204" pitchFamily="18" charset="0"/>
                </a:rPr>
                <a:t>the brackets.</a:t>
              </a:r>
              <a:endParaRPr lang="en-US" sz="1600" b="1" dirty="0">
                <a:solidFill>
                  <a:srgbClr val="002060"/>
                </a:solidFill>
                <a:latin typeface="Cambria Math" panose="02040503050406030204" pitchFamily="18" charset="0"/>
                <a:ea typeface="Cambria Math" panose="02040503050406030204" pitchFamily="18" charset="0"/>
              </a:endParaRPr>
            </a:p>
          </p:txBody>
        </p:sp>
      </p:grpSp>
      <p:sp>
        <p:nvSpPr>
          <p:cNvPr id="211" name="Cloud Callout 210"/>
          <p:cNvSpPr/>
          <p:nvPr/>
        </p:nvSpPr>
        <p:spPr>
          <a:xfrm>
            <a:off x="4466071" y="1626913"/>
            <a:ext cx="2204132" cy="1189709"/>
          </a:xfrm>
          <a:prstGeom prst="cloudCallout">
            <a:avLst>
              <a:gd name="adj1" fmla="val -73629"/>
              <a:gd name="adj2" fmla="val 40872"/>
            </a:avLst>
          </a:prstGeom>
          <a:gradFill flip="none" rotWithShape="1">
            <a:gsLst>
              <a:gs pos="0">
                <a:srgbClr val="FF6600">
                  <a:tint val="66000"/>
                  <a:satMod val="160000"/>
                </a:srgbClr>
              </a:gs>
              <a:gs pos="50000">
                <a:srgbClr val="FF6600">
                  <a:tint val="44500"/>
                  <a:satMod val="160000"/>
                </a:srgbClr>
              </a:gs>
              <a:gs pos="100000">
                <a:srgbClr val="FF6600">
                  <a:tint val="23500"/>
                  <a:satMod val="16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mbria Math" panose="02040503050406030204" pitchFamily="18" charset="0"/>
              <a:ea typeface="Cambria Math" panose="02040503050406030204" pitchFamily="18" charset="0"/>
            </a:endParaRPr>
          </a:p>
        </p:txBody>
      </p:sp>
      <p:sp>
        <p:nvSpPr>
          <p:cNvPr id="212" name="Rectangle 211"/>
          <p:cNvSpPr/>
          <p:nvPr/>
        </p:nvSpPr>
        <p:spPr>
          <a:xfrm>
            <a:off x="4518916" y="2053909"/>
            <a:ext cx="2107000" cy="584775"/>
          </a:xfrm>
          <a:prstGeom prst="rect">
            <a:avLst/>
          </a:prstGeom>
        </p:spPr>
        <p:txBody>
          <a:bodyPr wrap="square">
            <a:spAutoFit/>
          </a:bodyPr>
          <a:lstStyle/>
          <a:p>
            <a:pPr algn="ctr"/>
            <a:r>
              <a:rPr lang="en-US" sz="1600" b="1" dirty="0" smtClean="0">
                <a:solidFill>
                  <a:srgbClr val="002060"/>
                </a:solidFill>
                <a:latin typeface="Cambria Math" panose="02040503050406030204" pitchFamily="18" charset="0"/>
                <a:ea typeface="Cambria Math" panose="02040503050406030204" pitchFamily="18" charset="0"/>
              </a:rPr>
              <a:t>2 will be multiplied by 3</a:t>
            </a:r>
            <a:r>
              <a:rPr lang="en-US" sz="1600" b="1" i="1" dirty="0" smtClean="0">
                <a:solidFill>
                  <a:srgbClr val="002060"/>
                </a:solidFill>
                <a:latin typeface="Bookman Old Style" panose="02050604050505020204" pitchFamily="18" charset="0"/>
                <a:ea typeface="Cambria Math" panose="02040503050406030204" pitchFamily="18" charset="0"/>
              </a:rPr>
              <a:t>x</a:t>
            </a:r>
            <a:r>
              <a:rPr lang="en-US" sz="1600" b="1" dirty="0" smtClean="0">
                <a:solidFill>
                  <a:srgbClr val="002060"/>
                </a:solidFill>
                <a:latin typeface="Cambria Math" panose="02040503050406030204" pitchFamily="18" charset="0"/>
                <a:ea typeface="Cambria Math" panose="02040503050406030204" pitchFamily="18" charset="0"/>
              </a:rPr>
              <a:t>.</a:t>
            </a:r>
            <a:endParaRPr lang="en-US" sz="1600" b="1" dirty="0">
              <a:solidFill>
                <a:srgbClr val="002060"/>
              </a:solidFill>
              <a:latin typeface="Cambria Math" panose="02040503050406030204" pitchFamily="18" charset="0"/>
              <a:ea typeface="Cambria Math" panose="02040503050406030204" pitchFamily="18" charset="0"/>
            </a:endParaRPr>
          </a:p>
        </p:txBody>
      </p:sp>
      <p:sp>
        <p:nvSpPr>
          <p:cNvPr id="213" name="Curved Down Arrow 212"/>
          <p:cNvSpPr/>
          <p:nvPr/>
        </p:nvSpPr>
        <p:spPr>
          <a:xfrm rot="10800000" flipH="1" flipV="1">
            <a:off x="3139633" y="2588144"/>
            <a:ext cx="335955" cy="136029"/>
          </a:xfrm>
          <a:prstGeom prst="curvedDownArrow">
            <a:avLst/>
          </a:prstGeom>
          <a:solidFill>
            <a:srgbClr val="FFFF00"/>
          </a:solid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black"/>
              </a:solidFill>
              <a:latin typeface="Bookman Old Style" panose="02050604050505020204" pitchFamily="18" charset="0"/>
            </a:endParaRPr>
          </a:p>
        </p:txBody>
      </p:sp>
      <p:sp>
        <p:nvSpPr>
          <p:cNvPr id="214" name="Curved Down Arrow 213"/>
          <p:cNvSpPr/>
          <p:nvPr/>
        </p:nvSpPr>
        <p:spPr>
          <a:xfrm rot="10800000" flipH="1" flipV="1">
            <a:off x="3152977" y="2561062"/>
            <a:ext cx="792166" cy="149632"/>
          </a:xfrm>
          <a:prstGeom prst="curvedDownArrow">
            <a:avLst/>
          </a:prstGeom>
          <a:solidFill>
            <a:srgbClr val="FFFF00"/>
          </a:solid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black"/>
              </a:solidFill>
              <a:latin typeface="Bookman Old Style" panose="02050604050505020204" pitchFamily="18" charset="0"/>
            </a:endParaRPr>
          </a:p>
        </p:txBody>
      </p:sp>
      <p:sp>
        <p:nvSpPr>
          <p:cNvPr id="215" name="Rectangle 214"/>
          <p:cNvSpPr/>
          <p:nvPr/>
        </p:nvSpPr>
        <p:spPr>
          <a:xfrm>
            <a:off x="4520388" y="2048784"/>
            <a:ext cx="2107000" cy="584775"/>
          </a:xfrm>
          <a:prstGeom prst="rect">
            <a:avLst/>
          </a:prstGeom>
        </p:spPr>
        <p:txBody>
          <a:bodyPr wrap="square">
            <a:spAutoFit/>
          </a:bodyPr>
          <a:lstStyle/>
          <a:p>
            <a:pPr algn="ctr"/>
            <a:r>
              <a:rPr lang="en-US" sz="1600" b="1" dirty="0" smtClean="0">
                <a:solidFill>
                  <a:srgbClr val="002060"/>
                </a:solidFill>
                <a:latin typeface="Cambria Math" panose="02040503050406030204" pitchFamily="18" charset="0"/>
                <a:ea typeface="Cambria Math" panose="02040503050406030204" pitchFamily="18" charset="0"/>
              </a:rPr>
              <a:t>2 will be multiplied by 2.</a:t>
            </a:r>
            <a:endParaRPr lang="en-US" sz="1600" b="1" dirty="0">
              <a:solidFill>
                <a:srgbClr val="002060"/>
              </a:solidFill>
              <a:latin typeface="Cambria Math" panose="02040503050406030204" pitchFamily="18" charset="0"/>
              <a:ea typeface="Cambria Math" panose="02040503050406030204" pitchFamily="18" charset="0"/>
            </a:endParaRPr>
          </a:p>
        </p:txBody>
      </p:sp>
    </p:spTree>
    <p:extLst>
      <p:ext uri="{BB962C8B-B14F-4D97-AF65-F5344CB8AC3E}">
        <p14:creationId xmlns:p14="http://schemas.microsoft.com/office/powerpoint/2010/main" val="2509479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0"/>
                                        </p:tgtEl>
                                        <p:attrNameLst>
                                          <p:attrName>style.visibility</p:attrName>
                                        </p:attrNameLst>
                                      </p:cBhvr>
                                      <p:to>
                                        <p:strVal val="visible"/>
                                      </p:to>
                                    </p:set>
                                  </p:childTnLst>
                                </p:cTn>
                              </p:par>
                            </p:childTnLst>
                          </p:cTn>
                        </p:par>
                        <p:par>
                          <p:cTn id="17" fill="hold">
                            <p:stCondLst>
                              <p:cond delay="0"/>
                            </p:stCondLst>
                            <p:childTnLst>
                              <p:par>
                                <p:cTn id="18" presetID="1" presetClass="entr" presetSubtype="0" fill="hold" nodeType="afterEffect">
                                  <p:stCondLst>
                                    <p:cond delay="0"/>
                                  </p:stCondLst>
                                  <p:childTnLst>
                                    <p:set>
                                      <p:cBhvr>
                                        <p:cTn id="19" dur="1" fill="hold">
                                          <p:stCondLst>
                                            <p:cond delay="0"/>
                                          </p:stCondLst>
                                        </p:cTn>
                                        <p:tgtEl>
                                          <p:spTgt spid="70"/>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6" presetClass="entr" presetSubtype="21" fill="hold" grpId="0" nodeType="clickEffect">
                                  <p:stCondLst>
                                    <p:cond delay="0"/>
                                  </p:stCondLst>
                                  <p:childTnLst>
                                    <p:set>
                                      <p:cBhvr>
                                        <p:cTn id="23" dur="1" fill="hold">
                                          <p:stCondLst>
                                            <p:cond delay="0"/>
                                          </p:stCondLst>
                                        </p:cTn>
                                        <p:tgtEl>
                                          <p:spTgt spid="81"/>
                                        </p:tgtEl>
                                        <p:attrNameLst>
                                          <p:attrName>style.visibility</p:attrName>
                                        </p:attrNameLst>
                                      </p:cBhvr>
                                      <p:to>
                                        <p:strVal val="visible"/>
                                      </p:to>
                                    </p:set>
                                    <p:animEffect transition="in" filter="barn(inVertical)">
                                      <p:cBhvr>
                                        <p:cTn id="24" dur="500"/>
                                        <p:tgtEl>
                                          <p:spTgt spid="81"/>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nodeType="clickEffect">
                                  <p:stCondLst>
                                    <p:cond delay="0"/>
                                  </p:stCondLst>
                                  <p:childTnLst>
                                    <p:set>
                                      <p:cBhvr>
                                        <p:cTn id="28" dur="1" fill="hold">
                                          <p:stCondLst>
                                            <p:cond delay="0"/>
                                          </p:stCondLst>
                                        </p:cTn>
                                        <p:tgtEl>
                                          <p:spTgt spid="70"/>
                                        </p:tgtEl>
                                        <p:attrNameLst>
                                          <p:attrName>style.visibility</p:attrName>
                                        </p:attrNameLst>
                                      </p:cBhvr>
                                      <p:to>
                                        <p:strVal val="hidden"/>
                                      </p:to>
                                    </p:set>
                                  </p:childTnLst>
                                </p:cTn>
                              </p:par>
                              <p:par>
                                <p:cTn id="29" presetID="1" presetClass="exit" presetSubtype="0" fill="hold" nodeType="withEffect">
                                  <p:stCondLst>
                                    <p:cond delay="0"/>
                                  </p:stCondLst>
                                  <p:childTnLst>
                                    <p:set>
                                      <p:cBhvr>
                                        <p:cTn id="30" dur="1" fill="hold">
                                          <p:stCondLst>
                                            <p:cond delay="0"/>
                                          </p:stCondLst>
                                        </p:cTn>
                                        <p:tgtEl>
                                          <p:spTgt spid="80"/>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0" presetClass="exit" presetSubtype="0" fill="hold" grpId="1" nodeType="clickEffect">
                                  <p:stCondLst>
                                    <p:cond delay="0"/>
                                  </p:stCondLst>
                                  <p:childTnLst>
                                    <p:animEffect transition="out" filter="fade">
                                      <p:cBhvr>
                                        <p:cTn id="34" dur="500"/>
                                        <p:tgtEl>
                                          <p:spTgt spid="81"/>
                                        </p:tgtEl>
                                      </p:cBhvr>
                                    </p:animEffect>
                                    <p:set>
                                      <p:cBhvr>
                                        <p:cTn id="35" dur="1" fill="hold">
                                          <p:stCondLst>
                                            <p:cond delay="499"/>
                                          </p:stCondLst>
                                        </p:cTn>
                                        <p:tgtEl>
                                          <p:spTgt spid="81"/>
                                        </p:tgtEl>
                                        <p:attrNameLst>
                                          <p:attrName>style.visibility</p:attrName>
                                        </p:attrNameLst>
                                      </p:cBhvr>
                                      <p:to>
                                        <p:strVal val="hidden"/>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82"/>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6" presetClass="entr" presetSubtype="21" fill="hold" grpId="0" nodeType="clickEffect">
                                  <p:stCondLst>
                                    <p:cond delay="0"/>
                                  </p:stCondLst>
                                  <p:childTnLst>
                                    <p:set>
                                      <p:cBhvr>
                                        <p:cTn id="43" dur="1" fill="hold">
                                          <p:stCondLst>
                                            <p:cond delay="0"/>
                                          </p:stCondLst>
                                        </p:cTn>
                                        <p:tgtEl>
                                          <p:spTgt spid="95"/>
                                        </p:tgtEl>
                                        <p:attrNameLst>
                                          <p:attrName>style.visibility</p:attrName>
                                        </p:attrNameLst>
                                      </p:cBhvr>
                                      <p:to>
                                        <p:strVal val="visible"/>
                                      </p:to>
                                    </p:set>
                                    <p:animEffect transition="in" filter="barn(inVertical)">
                                      <p:cBhvr>
                                        <p:cTn id="44" dur="500"/>
                                        <p:tgtEl>
                                          <p:spTgt spid="95"/>
                                        </p:tgtEl>
                                      </p:cBhvr>
                                    </p:animEffect>
                                  </p:childTnLst>
                                </p:cTn>
                              </p:par>
                            </p:childTnLst>
                          </p:cTn>
                        </p:par>
                        <p:par>
                          <p:cTn id="45" fill="hold">
                            <p:stCondLst>
                              <p:cond delay="500"/>
                            </p:stCondLst>
                            <p:childTnLst>
                              <p:par>
                                <p:cTn id="46" presetID="16" presetClass="entr" presetSubtype="21" fill="hold" grpId="0" nodeType="afterEffect">
                                  <p:stCondLst>
                                    <p:cond delay="0"/>
                                  </p:stCondLst>
                                  <p:childTnLst>
                                    <p:set>
                                      <p:cBhvr>
                                        <p:cTn id="47" dur="1" fill="hold">
                                          <p:stCondLst>
                                            <p:cond delay="0"/>
                                          </p:stCondLst>
                                        </p:cTn>
                                        <p:tgtEl>
                                          <p:spTgt spid="96"/>
                                        </p:tgtEl>
                                        <p:attrNameLst>
                                          <p:attrName>style.visibility</p:attrName>
                                        </p:attrNameLst>
                                      </p:cBhvr>
                                      <p:to>
                                        <p:strVal val="visible"/>
                                      </p:to>
                                    </p:set>
                                    <p:animEffect transition="in" filter="barn(inVertical)">
                                      <p:cBhvr>
                                        <p:cTn id="48" dur="500"/>
                                        <p:tgtEl>
                                          <p:spTgt spid="96"/>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xit" presetSubtype="0" fill="hold" grpId="1" nodeType="clickEffect">
                                  <p:stCondLst>
                                    <p:cond delay="0"/>
                                  </p:stCondLst>
                                  <p:childTnLst>
                                    <p:animEffect transition="out" filter="fade">
                                      <p:cBhvr>
                                        <p:cTn id="52" dur="500"/>
                                        <p:tgtEl>
                                          <p:spTgt spid="96"/>
                                        </p:tgtEl>
                                      </p:cBhvr>
                                    </p:animEffect>
                                    <p:set>
                                      <p:cBhvr>
                                        <p:cTn id="53" dur="1" fill="hold">
                                          <p:stCondLst>
                                            <p:cond delay="499"/>
                                          </p:stCondLst>
                                        </p:cTn>
                                        <p:tgtEl>
                                          <p:spTgt spid="96"/>
                                        </p:tgtEl>
                                        <p:attrNameLst>
                                          <p:attrName>style.visibility</p:attrName>
                                        </p:attrNameLst>
                                      </p:cBhvr>
                                      <p:to>
                                        <p:strVal val="hidden"/>
                                      </p:to>
                                    </p:set>
                                  </p:childTnLst>
                                </p:cTn>
                              </p:par>
                              <p:par>
                                <p:cTn id="54" presetID="1" presetClass="exit" presetSubtype="0" fill="hold" nodeType="withEffect">
                                  <p:stCondLst>
                                    <p:cond delay="0"/>
                                  </p:stCondLst>
                                  <p:childTnLst>
                                    <p:set>
                                      <p:cBhvr>
                                        <p:cTn id="55" dur="1" fill="hold">
                                          <p:stCondLst>
                                            <p:cond delay="0"/>
                                          </p:stCondLst>
                                        </p:cTn>
                                        <p:tgtEl>
                                          <p:spTgt spid="82"/>
                                        </p:tgtEl>
                                        <p:attrNameLst>
                                          <p:attrName>style.visibility</p:attrName>
                                        </p:attrNameLst>
                                      </p:cBhvr>
                                      <p:to>
                                        <p:strVal val="hidden"/>
                                      </p:to>
                                    </p:set>
                                  </p:childTnLst>
                                </p:cTn>
                              </p:par>
                              <p:par>
                                <p:cTn id="56" presetID="10" presetClass="exit" presetSubtype="0" fill="hold" grpId="1" nodeType="withEffect">
                                  <p:stCondLst>
                                    <p:cond delay="0"/>
                                  </p:stCondLst>
                                  <p:childTnLst>
                                    <p:animEffect transition="out" filter="fade">
                                      <p:cBhvr>
                                        <p:cTn id="57" dur="500"/>
                                        <p:tgtEl>
                                          <p:spTgt spid="95"/>
                                        </p:tgtEl>
                                      </p:cBhvr>
                                    </p:animEffect>
                                    <p:set>
                                      <p:cBhvr>
                                        <p:cTn id="58" dur="1" fill="hold">
                                          <p:stCondLst>
                                            <p:cond delay="499"/>
                                          </p:stCondLst>
                                        </p:cTn>
                                        <p:tgtEl>
                                          <p:spTgt spid="95"/>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124"/>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xit" presetSubtype="0" fill="hold" nodeType="clickEffect">
                                  <p:stCondLst>
                                    <p:cond delay="0"/>
                                  </p:stCondLst>
                                  <p:childTnLst>
                                    <p:set>
                                      <p:cBhvr>
                                        <p:cTn id="66" dur="1" fill="hold">
                                          <p:stCondLst>
                                            <p:cond delay="0"/>
                                          </p:stCondLst>
                                        </p:cTn>
                                        <p:tgtEl>
                                          <p:spTgt spid="124"/>
                                        </p:tgtEl>
                                        <p:attrNameLst>
                                          <p:attrName>style.visibility</p:attrName>
                                        </p:attrNameLst>
                                      </p:cBhvr>
                                      <p:to>
                                        <p:strVal val="hidden"/>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127"/>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xit" presetSubtype="0" fill="hold" nodeType="clickEffect">
                                  <p:stCondLst>
                                    <p:cond delay="0"/>
                                  </p:stCondLst>
                                  <p:childTnLst>
                                    <p:set>
                                      <p:cBhvr>
                                        <p:cTn id="74" dur="1" fill="hold">
                                          <p:stCondLst>
                                            <p:cond delay="0"/>
                                          </p:stCondLst>
                                        </p:cTn>
                                        <p:tgtEl>
                                          <p:spTgt spid="127"/>
                                        </p:tgtEl>
                                        <p:attrNameLst>
                                          <p:attrName>style.visibility</p:attrName>
                                        </p:attrNameLst>
                                      </p:cBhvr>
                                      <p:to>
                                        <p:strVal val="hidden"/>
                                      </p:to>
                                    </p:set>
                                  </p:childTnLst>
                                </p:cTn>
                              </p:par>
                            </p:childTnLst>
                          </p:cTn>
                        </p:par>
                      </p:childTnLst>
                    </p:cTn>
                  </p:par>
                  <p:par>
                    <p:cTn id="75" fill="hold">
                      <p:stCondLst>
                        <p:cond delay="indefinite"/>
                      </p:stCondLst>
                      <p:childTnLst>
                        <p:par>
                          <p:cTn id="76" fill="hold">
                            <p:stCondLst>
                              <p:cond delay="0"/>
                            </p:stCondLst>
                            <p:childTnLst>
                              <p:par>
                                <p:cTn id="77" presetID="22" presetClass="entr" presetSubtype="8" fill="hold" grpId="0" nodeType="clickEffect">
                                  <p:stCondLst>
                                    <p:cond delay="0"/>
                                  </p:stCondLst>
                                  <p:childTnLst>
                                    <p:set>
                                      <p:cBhvr>
                                        <p:cTn id="78" dur="1" fill="hold">
                                          <p:stCondLst>
                                            <p:cond delay="0"/>
                                          </p:stCondLst>
                                        </p:cTn>
                                        <p:tgtEl>
                                          <p:spTgt spid="3"/>
                                        </p:tgtEl>
                                        <p:attrNameLst>
                                          <p:attrName>style.visibility</p:attrName>
                                        </p:attrNameLst>
                                      </p:cBhvr>
                                      <p:to>
                                        <p:strVal val="visible"/>
                                      </p:to>
                                    </p:set>
                                    <p:animEffect transition="in" filter="wipe(left)">
                                      <p:cBhvr>
                                        <p:cTn id="79" dur="500"/>
                                        <p:tgtEl>
                                          <p:spTgt spid="3"/>
                                        </p:tgtEl>
                                      </p:cBhvr>
                                    </p:animEffect>
                                  </p:childTnLst>
                                </p:cTn>
                              </p:par>
                            </p:childTnLst>
                          </p:cTn>
                        </p:par>
                      </p:childTnLst>
                    </p:cTn>
                  </p:par>
                  <p:par>
                    <p:cTn id="80" fill="hold">
                      <p:stCondLst>
                        <p:cond delay="indefinite"/>
                      </p:stCondLst>
                      <p:childTnLst>
                        <p:par>
                          <p:cTn id="81" fill="hold">
                            <p:stCondLst>
                              <p:cond delay="0"/>
                            </p:stCondLst>
                            <p:childTnLst>
                              <p:par>
                                <p:cTn id="82" presetID="1" presetClass="entr" presetSubtype="0" fill="hold" nodeType="clickEffect">
                                  <p:stCondLst>
                                    <p:cond delay="0"/>
                                  </p:stCondLst>
                                  <p:childTnLst>
                                    <p:set>
                                      <p:cBhvr>
                                        <p:cTn id="83" dur="1" fill="hold">
                                          <p:stCondLst>
                                            <p:cond delay="0"/>
                                          </p:stCondLst>
                                        </p:cTn>
                                        <p:tgtEl>
                                          <p:spTgt spid="107"/>
                                        </p:tgtEl>
                                        <p:attrNameLst>
                                          <p:attrName>style.visibility</p:attrName>
                                        </p:attrNameLst>
                                      </p:cBhvr>
                                      <p:to>
                                        <p:strVal val="visible"/>
                                      </p:to>
                                    </p:set>
                                  </p:childTnLst>
                                </p:cTn>
                              </p:par>
                            </p:childTnLst>
                          </p:cTn>
                        </p:par>
                      </p:childTnLst>
                    </p:cTn>
                  </p:par>
                  <p:par>
                    <p:cTn id="84" fill="hold">
                      <p:stCondLst>
                        <p:cond delay="indefinite"/>
                      </p:stCondLst>
                      <p:childTnLst>
                        <p:par>
                          <p:cTn id="85" fill="hold">
                            <p:stCondLst>
                              <p:cond delay="0"/>
                            </p:stCondLst>
                            <p:childTnLst>
                              <p:par>
                                <p:cTn id="86" presetID="16" presetClass="entr" presetSubtype="21" fill="hold" grpId="0" nodeType="clickEffect">
                                  <p:stCondLst>
                                    <p:cond delay="0"/>
                                  </p:stCondLst>
                                  <p:childTnLst>
                                    <p:set>
                                      <p:cBhvr>
                                        <p:cTn id="87" dur="1" fill="hold">
                                          <p:stCondLst>
                                            <p:cond delay="0"/>
                                          </p:stCondLst>
                                        </p:cTn>
                                        <p:tgtEl>
                                          <p:spTgt spid="110"/>
                                        </p:tgtEl>
                                        <p:attrNameLst>
                                          <p:attrName>style.visibility</p:attrName>
                                        </p:attrNameLst>
                                      </p:cBhvr>
                                      <p:to>
                                        <p:strVal val="visible"/>
                                      </p:to>
                                    </p:set>
                                    <p:animEffect transition="in" filter="barn(inVertical)">
                                      <p:cBhvr>
                                        <p:cTn id="88" dur="500"/>
                                        <p:tgtEl>
                                          <p:spTgt spid="110"/>
                                        </p:tgtEl>
                                      </p:cBhvr>
                                    </p:animEffect>
                                  </p:childTnLst>
                                </p:cTn>
                              </p:par>
                              <p:par>
                                <p:cTn id="89" presetID="16" presetClass="entr" presetSubtype="21" fill="hold" grpId="0" nodeType="withEffect">
                                  <p:stCondLst>
                                    <p:cond delay="0"/>
                                  </p:stCondLst>
                                  <p:childTnLst>
                                    <p:set>
                                      <p:cBhvr>
                                        <p:cTn id="90" dur="1" fill="hold">
                                          <p:stCondLst>
                                            <p:cond delay="0"/>
                                          </p:stCondLst>
                                        </p:cTn>
                                        <p:tgtEl>
                                          <p:spTgt spid="111"/>
                                        </p:tgtEl>
                                        <p:attrNameLst>
                                          <p:attrName>style.visibility</p:attrName>
                                        </p:attrNameLst>
                                      </p:cBhvr>
                                      <p:to>
                                        <p:strVal val="visible"/>
                                      </p:to>
                                    </p:set>
                                    <p:animEffect transition="in" filter="barn(inVertical)">
                                      <p:cBhvr>
                                        <p:cTn id="91" dur="500"/>
                                        <p:tgtEl>
                                          <p:spTgt spid="111"/>
                                        </p:tgtEl>
                                      </p:cBhvr>
                                    </p:animEffect>
                                  </p:childTnLst>
                                </p:cTn>
                              </p:par>
                            </p:childTnLst>
                          </p:cTn>
                        </p:par>
                      </p:childTnLst>
                    </p:cTn>
                  </p:par>
                  <p:par>
                    <p:cTn id="92" fill="hold">
                      <p:stCondLst>
                        <p:cond delay="indefinite"/>
                      </p:stCondLst>
                      <p:childTnLst>
                        <p:par>
                          <p:cTn id="93" fill="hold">
                            <p:stCondLst>
                              <p:cond delay="0"/>
                            </p:stCondLst>
                            <p:childTnLst>
                              <p:par>
                                <p:cTn id="94" presetID="1" presetClass="exit" presetSubtype="0" fill="hold" nodeType="clickEffect">
                                  <p:stCondLst>
                                    <p:cond delay="0"/>
                                  </p:stCondLst>
                                  <p:childTnLst>
                                    <p:set>
                                      <p:cBhvr>
                                        <p:cTn id="95" dur="1" fill="hold">
                                          <p:stCondLst>
                                            <p:cond delay="0"/>
                                          </p:stCondLst>
                                        </p:cTn>
                                        <p:tgtEl>
                                          <p:spTgt spid="107"/>
                                        </p:tgtEl>
                                        <p:attrNameLst>
                                          <p:attrName>style.visibility</p:attrName>
                                        </p:attrNameLst>
                                      </p:cBhvr>
                                      <p:to>
                                        <p:strVal val="hidden"/>
                                      </p:to>
                                    </p:set>
                                  </p:childTnLst>
                                </p:cTn>
                              </p:par>
                            </p:childTnLst>
                          </p:cTn>
                        </p:par>
                      </p:childTnLst>
                    </p:cTn>
                  </p:par>
                  <p:par>
                    <p:cTn id="96" fill="hold">
                      <p:stCondLst>
                        <p:cond delay="indefinite"/>
                      </p:stCondLst>
                      <p:childTnLst>
                        <p:par>
                          <p:cTn id="97" fill="hold">
                            <p:stCondLst>
                              <p:cond delay="0"/>
                            </p:stCondLst>
                            <p:childTnLst>
                              <p:par>
                                <p:cTn id="98" presetID="1" presetClass="entr" presetSubtype="0" fill="hold" grpId="0" nodeType="clickEffect">
                                  <p:stCondLst>
                                    <p:cond delay="0"/>
                                  </p:stCondLst>
                                  <p:childTnLst>
                                    <p:set>
                                      <p:cBhvr>
                                        <p:cTn id="99" dur="1" fill="hold">
                                          <p:stCondLst>
                                            <p:cond delay="0"/>
                                          </p:stCondLst>
                                        </p:cTn>
                                        <p:tgtEl>
                                          <p:spTgt spid="7"/>
                                        </p:tgtEl>
                                        <p:attrNameLst>
                                          <p:attrName>style.visibility</p:attrName>
                                        </p:attrNameLst>
                                      </p:cBhvr>
                                      <p:to>
                                        <p:strVal val="visible"/>
                                      </p:to>
                                    </p:set>
                                  </p:childTnLst>
                                </p:cTn>
                              </p:par>
                            </p:childTnLst>
                          </p:cTn>
                        </p:par>
                      </p:childTnLst>
                    </p:cTn>
                  </p:par>
                  <p:par>
                    <p:cTn id="100" fill="hold">
                      <p:stCondLst>
                        <p:cond delay="indefinite"/>
                      </p:stCondLst>
                      <p:childTnLst>
                        <p:par>
                          <p:cTn id="101" fill="hold">
                            <p:stCondLst>
                              <p:cond delay="0"/>
                            </p:stCondLst>
                            <p:childTnLst>
                              <p:par>
                                <p:cTn id="102" presetID="22" presetClass="entr" presetSubtype="8" fill="hold" grpId="0" nodeType="clickEffect">
                                  <p:stCondLst>
                                    <p:cond delay="0"/>
                                  </p:stCondLst>
                                  <p:childTnLst>
                                    <p:set>
                                      <p:cBhvr>
                                        <p:cTn id="103" dur="1" fill="hold">
                                          <p:stCondLst>
                                            <p:cond delay="0"/>
                                          </p:stCondLst>
                                        </p:cTn>
                                        <p:tgtEl>
                                          <p:spTgt spid="10"/>
                                        </p:tgtEl>
                                        <p:attrNameLst>
                                          <p:attrName>style.visibility</p:attrName>
                                        </p:attrNameLst>
                                      </p:cBhvr>
                                      <p:to>
                                        <p:strVal val="visible"/>
                                      </p:to>
                                    </p:set>
                                    <p:animEffect transition="in" filter="wipe(left)">
                                      <p:cBhvr>
                                        <p:cTn id="104" dur="500"/>
                                        <p:tgtEl>
                                          <p:spTgt spid="10"/>
                                        </p:tgtEl>
                                      </p:cBhvr>
                                    </p:animEffect>
                                  </p:childTnLst>
                                </p:cTn>
                              </p:par>
                            </p:childTnLst>
                          </p:cTn>
                        </p:par>
                      </p:childTnLst>
                    </p:cTn>
                  </p:par>
                  <p:par>
                    <p:cTn id="105" fill="hold">
                      <p:stCondLst>
                        <p:cond delay="indefinite"/>
                      </p:stCondLst>
                      <p:childTnLst>
                        <p:par>
                          <p:cTn id="106" fill="hold">
                            <p:stCondLst>
                              <p:cond delay="0"/>
                            </p:stCondLst>
                            <p:childTnLst>
                              <p:par>
                                <p:cTn id="107" presetID="22" presetClass="entr" presetSubtype="8" fill="hold" grpId="0" nodeType="clickEffect">
                                  <p:stCondLst>
                                    <p:cond delay="0"/>
                                  </p:stCondLst>
                                  <p:childTnLst>
                                    <p:set>
                                      <p:cBhvr>
                                        <p:cTn id="108" dur="1" fill="hold">
                                          <p:stCondLst>
                                            <p:cond delay="0"/>
                                          </p:stCondLst>
                                        </p:cTn>
                                        <p:tgtEl>
                                          <p:spTgt spid="11"/>
                                        </p:tgtEl>
                                        <p:attrNameLst>
                                          <p:attrName>style.visibility</p:attrName>
                                        </p:attrNameLst>
                                      </p:cBhvr>
                                      <p:to>
                                        <p:strVal val="visible"/>
                                      </p:to>
                                    </p:set>
                                    <p:animEffect transition="in" filter="wipe(left)">
                                      <p:cBhvr>
                                        <p:cTn id="109" dur="500"/>
                                        <p:tgtEl>
                                          <p:spTgt spid="11"/>
                                        </p:tgtEl>
                                      </p:cBhvr>
                                    </p:animEffect>
                                  </p:childTnLst>
                                </p:cTn>
                              </p:par>
                            </p:childTnLst>
                          </p:cTn>
                        </p:par>
                      </p:childTnLst>
                    </p:cTn>
                  </p:par>
                  <p:par>
                    <p:cTn id="110" fill="hold">
                      <p:stCondLst>
                        <p:cond delay="indefinite"/>
                      </p:stCondLst>
                      <p:childTnLst>
                        <p:par>
                          <p:cTn id="111" fill="hold">
                            <p:stCondLst>
                              <p:cond delay="0"/>
                            </p:stCondLst>
                            <p:childTnLst>
                              <p:par>
                                <p:cTn id="112" presetID="22" presetClass="entr" presetSubtype="8" fill="hold" grpId="0" nodeType="clickEffect">
                                  <p:stCondLst>
                                    <p:cond delay="0"/>
                                  </p:stCondLst>
                                  <p:childTnLst>
                                    <p:set>
                                      <p:cBhvr>
                                        <p:cTn id="113" dur="1" fill="hold">
                                          <p:stCondLst>
                                            <p:cond delay="0"/>
                                          </p:stCondLst>
                                        </p:cTn>
                                        <p:tgtEl>
                                          <p:spTgt spid="12"/>
                                        </p:tgtEl>
                                        <p:attrNameLst>
                                          <p:attrName>style.visibility</p:attrName>
                                        </p:attrNameLst>
                                      </p:cBhvr>
                                      <p:to>
                                        <p:strVal val="visible"/>
                                      </p:to>
                                    </p:set>
                                    <p:animEffect transition="in" filter="wipe(left)">
                                      <p:cBhvr>
                                        <p:cTn id="114" dur="500"/>
                                        <p:tgtEl>
                                          <p:spTgt spid="12"/>
                                        </p:tgtEl>
                                      </p:cBhvr>
                                    </p:animEffect>
                                  </p:childTnLst>
                                </p:cTn>
                              </p:par>
                            </p:childTnLst>
                          </p:cTn>
                        </p:par>
                      </p:childTnLst>
                    </p:cTn>
                  </p:par>
                  <p:par>
                    <p:cTn id="115" fill="hold">
                      <p:stCondLst>
                        <p:cond delay="indefinite"/>
                      </p:stCondLst>
                      <p:childTnLst>
                        <p:par>
                          <p:cTn id="116" fill="hold">
                            <p:stCondLst>
                              <p:cond delay="0"/>
                            </p:stCondLst>
                            <p:childTnLst>
                              <p:par>
                                <p:cTn id="117" presetID="22" presetClass="entr" presetSubtype="8" fill="hold" grpId="0" nodeType="clickEffect">
                                  <p:stCondLst>
                                    <p:cond delay="0"/>
                                  </p:stCondLst>
                                  <p:childTnLst>
                                    <p:set>
                                      <p:cBhvr>
                                        <p:cTn id="118" dur="1" fill="hold">
                                          <p:stCondLst>
                                            <p:cond delay="0"/>
                                          </p:stCondLst>
                                        </p:cTn>
                                        <p:tgtEl>
                                          <p:spTgt spid="13"/>
                                        </p:tgtEl>
                                        <p:attrNameLst>
                                          <p:attrName>style.visibility</p:attrName>
                                        </p:attrNameLst>
                                      </p:cBhvr>
                                      <p:to>
                                        <p:strVal val="visible"/>
                                      </p:to>
                                    </p:set>
                                    <p:animEffect transition="in" filter="wipe(left)">
                                      <p:cBhvr>
                                        <p:cTn id="119" dur="500"/>
                                        <p:tgtEl>
                                          <p:spTgt spid="13"/>
                                        </p:tgtEl>
                                      </p:cBhvr>
                                    </p:animEffect>
                                  </p:childTnLst>
                                </p:cTn>
                              </p:par>
                            </p:childTnLst>
                          </p:cTn>
                        </p:par>
                      </p:childTnLst>
                    </p:cTn>
                  </p:par>
                  <p:par>
                    <p:cTn id="120" fill="hold">
                      <p:stCondLst>
                        <p:cond delay="indefinite"/>
                      </p:stCondLst>
                      <p:childTnLst>
                        <p:par>
                          <p:cTn id="121" fill="hold">
                            <p:stCondLst>
                              <p:cond delay="0"/>
                            </p:stCondLst>
                            <p:childTnLst>
                              <p:par>
                                <p:cTn id="122" presetID="1" presetClass="exit" presetSubtype="0" fill="hold" grpId="1" nodeType="clickEffect">
                                  <p:stCondLst>
                                    <p:cond delay="0"/>
                                  </p:stCondLst>
                                  <p:childTnLst>
                                    <p:set>
                                      <p:cBhvr>
                                        <p:cTn id="123" dur="1" fill="hold">
                                          <p:stCondLst>
                                            <p:cond delay="0"/>
                                          </p:stCondLst>
                                        </p:cTn>
                                        <p:tgtEl>
                                          <p:spTgt spid="7"/>
                                        </p:tgtEl>
                                        <p:attrNameLst>
                                          <p:attrName>style.visibility</p:attrName>
                                        </p:attrNameLst>
                                      </p:cBhvr>
                                      <p:to>
                                        <p:strVal val="hidden"/>
                                      </p:to>
                                    </p:set>
                                  </p:childTnLst>
                                </p:cTn>
                              </p:par>
                              <p:par>
                                <p:cTn id="124" presetID="10" presetClass="exit" presetSubtype="0" fill="hold" grpId="1" nodeType="withEffect">
                                  <p:stCondLst>
                                    <p:cond delay="0"/>
                                  </p:stCondLst>
                                  <p:childTnLst>
                                    <p:animEffect transition="out" filter="fade">
                                      <p:cBhvr>
                                        <p:cTn id="125" dur="500"/>
                                        <p:tgtEl>
                                          <p:spTgt spid="110"/>
                                        </p:tgtEl>
                                      </p:cBhvr>
                                    </p:animEffect>
                                    <p:set>
                                      <p:cBhvr>
                                        <p:cTn id="126" dur="1" fill="hold">
                                          <p:stCondLst>
                                            <p:cond delay="499"/>
                                          </p:stCondLst>
                                        </p:cTn>
                                        <p:tgtEl>
                                          <p:spTgt spid="110"/>
                                        </p:tgtEl>
                                        <p:attrNameLst>
                                          <p:attrName>style.visibility</p:attrName>
                                        </p:attrNameLst>
                                      </p:cBhvr>
                                      <p:to>
                                        <p:strVal val="hidden"/>
                                      </p:to>
                                    </p:set>
                                  </p:childTnLst>
                                </p:cTn>
                              </p:par>
                              <p:par>
                                <p:cTn id="127" presetID="10" presetClass="exit" presetSubtype="0" fill="hold" grpId="1" nodeType="withEffect">
                                  <p:stCondLst>
                                    <p:cond delay="0"/>
                                  </p:stCondLst>
                                  <p:childTnLst>
                                    <p:animEffect transition="out" filter="fade">
                                      <p:cBhvr>
                                        <p:cTn id="128" dur="500"/>
                                        <p:tgtEl>
                                          <p:spTgt spid="111"/>
                                        </p:tgtEl>
                                      </p:cBhvr>
                                    </p:animEffect>
                                    <p:set>
                                      <p:cBhvr>
                                        <p:cTn id="129" dur="1" fill="hold">
                                          <p:stCondLst>
                                            <p:cond delay="499"/>
                                          </p:stCondLst>
                                        </p:cTn>
                                        <p:tgtEl>
                                          <p:spTgt spid="111"/>
                                        </p:tgtEl>
                                        <p:attrNameLst>
                                          <p:attrName>style.visibility</p:attrName>
                                        </p:attrNameLst>
                                      </p:cBhvr>
                                      <p:to>
                                        <p:strVal val="hidden"/>
                                      </p:to>
                                    </p:set>
                                  </p:childTnLst>
                                </p:cTn>
                              </p:par>
                            </p:childTnLst>
                          </p:cTn>
                        </p:par>
                      </p:childTnLst>
                    </p:cTn>
                  </p:par>
                  <p:par>
                    <p:cTn id="130" fill="hold">
                      <p:stCondLst>
                        <p:cond delay="indefinite"/>
                      </p:stCondLst>
                      <p:childTnLst>
                        <p:par>
                          <p:cTn id="131" fill="hold">
                            <p:stCondLst>
                              <p:cond delay="0"/>
                            </p:stCondLst>
                            <p:childTnLst>
                              <p:par>
                                <p:cTn id="132" presetID="1" presetClass="entr" presetSubtype="0" fill="hold" nodeType="clickEffect">
                                  <p:stCondLst>
                                    <p:cond delay="0"/>
                                  </p:stCondLst>
                                  <p:childTnLst>
                                    <p:set>
                                      <p:cBhvr>
                                        <p:cTn id="133" dur="1" fill="hold">
                                          <p:stCondLst>
                                            <p:cond delay="0"/>
                                          </p:stCondLst>
                                        </p:cTn>
                                        <p:tgtEl>
                                          <p:spTgt spid="112"/>
                                        </p:tgtEl>
                                        <p:attrNameLst>
                                          <p:attrName>style.visibility</p:attrName>
                                        </p:attrNameLst>
                                      </p:cBhvr>
                                      <p:to>
                                        <p:strVal val="visible"/>
                                      </p:to>
                                    </p:set>
                                  </p:childTnLst>
                                </p:cTn>
                              </p:par>
                            </p:childTnLst>
                          </p:cTn>
                        </p:par>
                      </p:childTnLst>
                    </p:cTn>
                  </p:par>
                  <p:par>
                    <p:cTn id="134" fill="hold">
                      <p:stCondLst>
                        <p:cond delay="indefinite"/>
                      </p:stCondLst>
                      <p:childTnLst>
                        <p:par>
                          <p:cTn id="135" fill="hold">
                            <p:stCondLst>
                              <p:cond delay="0"/>
                            </p:stCondLst>
                            <p:childTnLst>
                              <p:par>
                                <p:cTn id="136" presetID="1" presetClass="exit" presetSubtype="0" fill="hold" nodeType="clickEffect">
                                  <p:stCondLst>
                                    <p:cond delay="0"/>
                                  </p:stCondLst>
                                  <p:childTnLst>
                                    <p:set>
                                      <p:cBhvr>
                                        <p:cTn id="137" dur="1" fill="hold">
                                          <p:stCondLst>
                                            <p:cond delay="0"/>
                                          </p:stCondLst>
                                        </p:cTn>
                                        <p:tgtEl>
                                          <p:spTgt spid="112"/>
                                        </p:tgtEl>
                                        <p:attrNameLst>
                                          <p:attrName>style.visibility</p:attrName>
                                        </p:attrNameLst>
                                      </p:cBhvr>
                                      <p:to>
                                        <p:strVal val="hidden"/>
                                      </p:to>
                                    </p:set>
                                  </p:childTnLst>
                                </p:cTn>
                              </p:par>
                            </p:childTnLst>
                          </p:cTn>
                        </p:par>
                      </p:childTnLst>
                    </p:cTn>
                  </p:par>
                  <p:par>
                    <p:cTn id="138" fill="hold">
                      <p:stCondLst>
                        <p:cond delay="indefinite"/>
                      </p:stCondLst>
                      <p:childTnLst>
                        <p:par>
                          <p:cTn id="139" fill="hold">
                            <p:stCondLst>
                              <p:cond delay="0"/>
                            </p:stCondLst>
                            <p:childTnLst>
                              <p:par>
                                <p:cTn id="140" presetID="16" presetClass="entr" presetSubtype="21" fill="hold" grpId="0" nodeType="clickEffect">
                                  <p:stCondLst>
                                    <p:cond delay="0"/>
                                  </p:stCondLst>
                                  <p:childTnLst>
                                    <p:set>
                                      <p:cBhvr>
                                        <p:cTn id="141" dur="1" fill="hold">
                                          <p:stCondLst>
                                            <p:cond delay="0"/>
                                          </p:stCondLst>
                                        </p:cTn>
                                        <p:tgtEl>
                                          <p:spTgt spid="115"/>
                                        </p:tgtEl>
                                        <p:attrNameLst>
                                          <p:attrName>style.visibility</p:attrName>
                                        </p:attrNameLst>
                                      </p:cBhvr>
                                      <p:to>
                                        <p:strVal val="visible"/>
                                      </p:to>
                                    </p:set>
                                    <p:animEffect transition="in" filter="barn(inVertical)">
                                      <p:cBhvr>
                                        <p:cTn id="142" dur="500"/>
                                        <p:tgtEl>
                                          <p:spTgt spid="115"/>
                                        </p:tgtEl>
                                      </p:cBhvr>
                                    </p:animEffect>
                                  </p:childTnLst>
                                </p:cTn>
                              </p:par>
                            </p:childTnLst>
                          </p:cTn>
                        </p:par>
                      </p:childTnLst>
                    </p:cTn>
                  </p:par>
                  <p:par>
                    <p:cTn id="143" fill="hold">
                      <p:stCondLst>
                        <p:cond delay="indefinite"/>
                      </p:stCondLst>
                      <p:childTnLst>
                        <p:par>
                          <p:cTn id="144" fill="hold">
                            <p:stCondLst>
                              <p:cond delay="0"/>
                            </p:stCondLst>
                            <p:childTnLst>
                              <p:par>
                                <p:cTn id="145" presetID="1" presetClass="entr" presetSubtype="0" fill="hold" grpId="0" nodeType="clickEffect">
                                  <p:stCondLst>
                                    <p:cond delay="0"/>
                                  </p:stCondLst>
                                  <p:childTnLst>
                                    <p:set>
                                      <p:cBhvr>
                                        <p:cTn id="146" dur="1" fill="hold">
                                          <p:stCondLst>
                                            <p:cond delay="0"/>
                                          </p:stCondLst>
                                        </p:cTn>
                                        <p:tgtEl>
                                          <p:spTgt spid="116"/>
                                        </p:tgtEl>
                                        <p:attrNameLst>
                                          <p:attrName>style.visibility</p:attrName>
                                        </p:attrNameLst>
                                      </p:cBhvr>
                                      <p:to>
                                        <p:strVal val="visible"/>
                                      </p:to>
                                    </p:set>
                                  </p:childTnLst>
                                </p:cTn>
                              </p:par>
                            </p:childTnLst>
                          </p:cTn>
                        </p:par>
                      </p:childTnLst>
                    </p:cTn>
                  </p:par>
                  <p:par>
                    <p:cTn id="147" fill="hold">
                      <p:stCondLst>
                        <p:cond delay="indefinite"/>
                      </p:stCondLst>
                      <p:childTnLst>
                        <p:par>
                          <p:cTn id="148" fill="hold">
                            <p:stCondLst>
                              <p:cond delay="0"/>
                            </p:stCondLst>
                            <p:childTnLst>
                              <p:par>
                                <p:cTn id="149" presetID="16" presetClass="entr" presetSubtype="21" fill="hold" grpId="0" nodeType="clickEffect">
                                  <p:stCondLst>
                                    <p:cond delay="0"/>
                                  </p:stCondLst>
                                  <p:childTnLst>
                                    <p:set>
                                      <p:cBhvr>
                                        <p:cTn id="150" dur="1" fill="hold">
                                          <p:stCondLst>
                                            <p:cond delay="0"/>
                                          </p:stCondLst>
                                        </p:cTn>
                                        <p:tgtEl>
                                          <p:spTgt spid="120"/>
                                        </p:tgtEl>
                                        <p:attrNameLst>
                                          <p:attrName>style.visibility</p:attrName>
                                        </p:attrNameLst>
                                      </p:cBhvr>
                                      <p:to>
                                        <p:strVal val="visible"/>
                                      </p:to>
                                    </p:set>
                                    <p:animEffect transition="in" filter="barn(inVertical)">
                                      <p:cBhvr>
                                        <p:cTn id="151" dur="500"/>
                                        <p:tgtEl>
                                          <p:spTgt spid="120"/>
                                        </p:tgtEl>
                                      </p:cBhvr>
                                    </p:animEffect>
                                  </p:childTnLst>
                                </p:cTn>
                              </p:par>
                            </p:childTnLst>
                          </p:cTn>
                        </p:par>
                      </p:childTnLst>
                    </p:cTn>
                  </p:par>
                  <p:par>
                    <p:cTn id="152" fill="hold">
                      <p:stCondLst>
                        <p:cond delay="indefinite"/>
                      </p:stCondLst>
                      <p:childTnLst>
                        <p:par>
                          <p:cTn id="153" fill="hold">
                            <p:stCondLst>
                              <p:cond delay="0"/>
                            </p:stCondLst>
                            <p:childTnLst>
                              <p:par>
                                <p:cTn id="154" presetID="16" presetClass="entr" presetSubtype="21" fill="hold" grpId="0" nodeType="clickEffect">
                                  <p:stCondLst>
                                    <p:cond delay="0"/>
                                  </p:stCondLst>
                                  <p:childTnLst>
                                    <p:set>
                                      <p:cBhvr>
                                        <p:cTn id="155" dur="1" fill="hold">
                                          <p:stCondLst>
                                            <p:cond delay="0"/>
                                          </p:stCondLst>
                                        </p:cTn>
                                        <p:tgtEl>
                                          <p:spTgt spid="133"/>
                                        </p:tgtEl>
                                        <p:attrNameLst>
                                          <p:attrName>style.visibility</p:attrName>
                                        </p:attrNameLst>
                                      </p:cBhvr>
                                      <p:to>
                                        <p:strVal val="visible"/>
                                      </p:to>
                                    </p:set>
                                    <p:animEffect transition="in" filter="barn(inVertical)">
                                      <p:cBhvr>
                                        <p:cTn id="156" dur="500"/>
                                        <p:tgtEl>
                                          <p:spTgt spid="133"/>
                                        </p:tgtEl>
                                      </p:cBhvr>
                                    </p:animEffect>
                                  </p:childTnLst>
                                </p:cTn>
                              </p:par>
                            </p:childTnLst>
                          </p:cTn>
                        </p:par>
                      </p:childTnLst>
                    </p:cTn>
                  </p:par>
                  <p:par>
                    <p:cTn id="157" fill="hold">
                      <p:stCondLst>
                        <p:cond delay="indefinite"/>
                      </p:stCondLst>
                      <p:childTnLst>
                        <p:par>
                          <p:cTn id="158" fill="hold">
                            <p:stCondLst>
                              <p:cond delay="0"/>
                            </p:stCondLst>
                            <p:childTnLst>
                              <p:par>
                                <p:cTn id="159" presetID="22" presetClass="entr" presetSubtype="8" fill="hold" grpId="0" nodeType="clickEffect">
                                  <p:stCondLst>
                                    <p:cond delay="0"/>
                                  </p:stCondLst>
                                  <p:childTnLst>
                                    <p:set>
                                      <p:cBhvr>
                                        <p:cTn id="160" dur="1" fill="hold">
                                          <p:stCondLst>
                                            <p:cond delay="0"/>
                                          </p:stCondLst>
                                        </p:cTn>
                                        <p:tgtEl>
                                          <p:spTgt spid="134"/>
                                        </p:tgtEl>
                                        <p:attrNameLst>
                                          <p:attrName>style.visibility</p:attrName>
                                        </p:attrNameLst>
                                      </p:cBhvr>
                                      <p:to>
                                        <p:strVal val="visible"/>
                                      </p:to>
                                    </p:set>
                                    <p:animEffect transition="in" filter="wipe(left)">
                                      <p:cBhvr>
                                        <p:cTn id="161" dur="500"/>
                                        <p:tgtEl>
                                          <p:spTgt spid="134"/>
                                        </p:tgtEl>
                                      </p:cBhvr>
                                    </p:animEffect>
                                  </p:childTnLst>
                                </p:cTn>
                              </p:par>
                            </p:childTnLst>
                          </p:cTn>
                        </p:par>
                        <p:par>
                          <p:cTn id="162" fill="hold">
                            <p:stCondLst>
                              <p:cond delay="500"/>
                            </p:stCondLst>
                            <p:childTnLst>
                              <p:par>
                                <p:cTn id="163" presetID="1" presetClass="entr" presetSubtype="0" fill="hold" grpId="0" nodeType="afterEffect">
                                  <p:stCondLst>
                                    <p:cond delay="0"/>
                                  </p:stCondLst>
                                  <p:childTnLst>
                                    <p:set>
                                      <p:cBhvr>
                                        <p:cTn id="164" dur="1" fill="hold">
                                          <p:stCondLst>
                                            <p:cond delay="0"/>
                                          </p:stCondLst>
                                        </p:cTn>
                                        <p:tgtEl>
                                          <p:spTgt spid="8"/>
                                        </p:tgtEl>
                                        <p:attrNameLst>
                                          <p:attrName>style.visibility</p:attrName>
                                        </p:attrNameLst>
                                      </p:cBhvr>
                                      <p:to>
                                        <p:strVal val="visible"/>
                                      </p:to>
                                    </p:set>
                                  </p:childTnLst>
                                </p:cTn>
                              </p:par>
                            </p:childTnLst>
                          </p:cTn>
                        </p:par>
                      </p:childTnLst>
                    </p:cTn>
                  </p:par>
                  <p:par>
                    <p:cTn id="165" fill="hold">
                      <p:stCondLst>
                        <p:cond delay="indefinite"/>
                      </p:stCondLst>
                      <p:childTnLst>
                        <p:par>
                          <p:cTn id="166" fill="hold">
                            <p:stCondLst>
                              <p:cond delay="0"/>
                            </p:stCondLst>
                            <p:childTnLst>
                              <p:par>
                                <p:cTn id="167" presetID="10" presetClass="exit" presetSubtype="0" fill="hold" grpId="1" nodeType="clickEffect">
                                  <p:stCondLst>
                                    <p:cond delay="0"/>
                                  </p:stCondLst>
                                  <p:childTnLst>
                                    <p:animEffect transition="out" filter="fade">
                                      <p:cBhvr>
                                        <p:cTn id="168" dur="500"/>
                                        <p:tgtEl>
                                          <p:spTgt spid="133"/>
                                        </p:tgtEl>
                                      </p:cBhvr>
                                    </p:animEffect>
                                    <p:set>
                                      <p:cBhvr>
                                        <p:cTn id="169" dur="1" fill="hold">
                                          <p:stCondLst>
                                            <p:cond delay="499"/>
                                          </p:stCondLst>
                                        </p:cTn>
                                        <p:tgtEl>
                                          <p:spTgt spid="133"/>
                                        </p:tgtEl>
                                        <p:attrNameLst>
                                          <p:attrName>style.visibility</p:attrName>
                                        </p:attrNameLst>
                                      </p:cBhvr>
                                      <p:to>
                                        <p:strVal val="hidden"/>
                                      </p:to>
                                    </p:set>
                                  </p:childTnLst>
                                </p:cTn>
                              </p:par>
                              <p:par>
                                <p:cTn id="170" presetID="10" presetClass="exit" presetSubtype="0" fill="hold" grpId="1" nodeType="withEffect">
                                  <p:stCondLst>
                                    <p:cond delay="0"/>
                                  </p:stCondLst>
                                  <p:childTnLst>
                                    <p:animEffect transition="out" filter="fade">
                                      <p:cBhvr>
                                        <p:cTn id="171" dur="500"/>
                                        <p:tgtEl>
                                          <p:spTgt spid="120"/>
                                        </p:tgtEl>
                                      </p:cBhvr>
                                    </p:animEffect>
                                    <p:set>
                                      <p:cBhvr>
                                        <p:cTn id="172" dur="1" fill="hold">
                                          <p:stCondLst>
                                            <p:cond delay="499"/>
                                          </p:stCondLst>
                                        </p:cTn>
                                        <p:tgtEl>
                                          <p:spTgt spid="120"/>
                                        </p:tgtEl>
                                        <p:attrNameLst>
                                          <p:attrName>style.visibility</p:attrName>
                                        </p:attrNameLst>
                                      </p:cBhvr>
                                      <p:to>
                                        <p:strVal val="hidden"/>
                                      </p:to>
                                    </p:set>
                                  </p:childTnLst>
                                </p:cTn>
                              </p:par>
                              <p:par>
                                <p:cTn id="173" presetID="10" presetClass="exit" presetSubtype="0" fill="hold" grpId="1" nodeType="withEffect">
                                  <p:stCondLst>
                                    <p:cond delay="0"/>
                                  </p:stCondLst>
                                  <p:childTnLst>
                                    <p:animEffect transition="out" filter="fade">
                                      <p:cBhvr>
                                        <p:cTn id="174" dur="500"/>
                                        <p:tgtEl>
                                          <p:spTgt spid="115"/>
                                        </p:tgtEl>
                                      </p:cBhvr>
                                    </p:animEffect>
                                    <p:set>
                                      <p:cBhvr>
                                        <p:cTn id="175" dur="1" fill="hold">
                                          <p:stCondLst>
                                            <p:cond delay="499"/>
                                          </p:stCondLst>
                                        </p:cTn>
                                        <p:tgtEl>
                                          <p:spTgt spid="115"/>
                                        </p:tgtEl>
                                        <p:attrNameLst>
                                          <p:attrName>style.visibility</p:attrName>
                                        </p:attrNameLst>
                                      </p:cBhvr>
                                      <p:to>
                                        <p:strVal val="hidden"/>
                                      </p:to>
                                    </p:set>
                                  </p:childTnLst>
                                </p:cTn>
                              </p:par>
                              <p:par>
                                <p:cTn id="176" presetID="1" presetClass="exit" presetSubtype="0" fill="hold" grpId="1" nodeType="withEffect">
                                  <p:stCondLst>
                                    <p:cond delay="0"/>
                                  </p:stCondLst>
                                  <p:childTnLst>
                                    <p:set>
                                      <p:cBhvr>
                                        <p:cTn id="177" dur="1" fill="hold">
                                          <p:stCondLst>
                                            <p:cond delay="0"/>
                                          </p:stCondLst>
                                        </p:cTn>
                                        <p:tgtEl>
                                          <p:spTgt spid="116"/>
                                        </p:tgtEl>
                                        <p:attrNameLst>
                                          <p:attrName>style.visibility</p:attrName>
                                        </p:attrNameLst>
                                      </p:cBhvr>
                                      <p:to>
                                        <p:strVal val="hidden"/>
                                      </p:to>
                                    </p:set>
                                  </p:childTnLst>
                                </p:cTn>
                              </p:par>
                            </p:childTnLst>
                          </p:cTn>
                        </p:par>
                      </p:childTnLst>
                    </p:cTn>
                  </p:par>
                  <p:par>
                    <p:cTn id="178" fill="hold">
                      <p:stCondLst>
                        <p:cond delay="indefinite"/>
                      </p:stCondLst>
                      <p:childTnLst>
                        <p:par>
                          <p:cTn id="179" fill="hold">
                            <p:stCondLst>
                              <p:cond delay="0"/>
                            </p:stCondLst>
                            <p:childTnLst>
                              <p:par>
                                <p:cTn id="180" presetID="16" presetClass="entr" presetSubtype="21" fill="hold" grpId="0" nodeType="clickEffect">
                                  <p:stCondLst>
                                    <p:cond delay="0"/>
                                  </p:stCondLst>
                                  <p:childTnLst>
                                    <p:set>
                                      <p:cBhvr>
                                        <p:cTn id="181" dur="1" fill="hold">
                                          <p:stCondLst>
                                            <p:cond delay="0"/>
                                          </p:stCondLst>
                                        </p:cTn>
                                        <p:tgtEl>
                                          <p:spTgt spid="135"/>
                                        </p:tgtEl>
                                        <p:attrNameLst>
                                          <p:attrName>style.visibility</p:attrName>
                                        </p:attrNameLst>
                                      </p:cBhvr>
                                      <p:to>
                                        <p:strVal val="visible"/>
                                      </p:to>
                                    </p:set>
                                    <p:animEffect transition="in" filter="barn(inVertical)">
                                      <p:cBhvr>
                                        <p:cTn id="182" dur="500"/>
                                        <p:tgtEl>
                                          <p:spTgt spid="135"/>
                                        </p:tgtEl>
                                      </p:cBhvr>
                                    </p:animEffect>
                                  </p:childTnLst>
                                </p:cTn>
                              </p:par>
                            </p:childTnLst>
                          </p:cTn>
                        </p:par>
                      </p:childTnLst>
                    </p:cTn>
                  </p:par>
                  <p:par>
                    <p:cTn id="183" fill="hold">
                      <p:stCondLst>
                        <p:cond delay="indefinite"/>
                      </p:stCondLst>
                      <p:childTnLst>
                        <p:par>
                          <p:cTn id="184" fill="hold">
                            <p:stCondLst>
                              <p:cond delay="0"/>
                            </p:stCondLst>
                            <p:childTnLst>
                              <p:par>
                                <p:cTn id="185" presetID="22" presetClass="entr" presetSubtype="1" fill="hold" nodeType="clickEffect">
                                  <p:stCondLst>
                                    <p:cond delay="0"/>
                                  </p:stCondLst>
                                  <p:childTnLst>
                                    <p:set>
                                      <p:cBhvr>
                                        <p:cTn id="186" dur="1" fill="hold">
                                          <p:stCondLst>
                                            <p:cond delay="0"/>
                                          </p:stCondLst>
                                        </p:cTn>
                                        <p:tgtEl>
                                          <p:spTgt spid="136"/>
                                        </p:tgtEl>
                                        <p:attrNameLst>
                                          <p:attrName>style.visibility</p:attrName>
                                        </p:attrNameLst>
                                      </p:cBhvr>
                                      <p:to>
                                        <p:strVal val="visible"/>
                                      </p:to>
                                    </p:set>
                                    <p:animEffect transition="in" filter="wipe(up)">
                                      <p:cBhvr>
                                        <p:cTn id="187" dur="500"/>
                                        <p:tgtEl>
                                          <p:spTgt spid="136"/>
                                        </p:tgtEl>
                                      </p:cBhvr>
                                    </p:animEffect>
                                  </p:childTnLst>
                                </p:cTn>
                              </p:par>
                            </p:childTnLst>
                          </p:cTn>
                        </p:par>
                      </p:childTnLst>
                    </p:cTn>
                  </p:par>
                  <p:par>
                    <p:cTn id="188" fill="hold">
                      <p:stCondLst>
                        <p:cond delay="indefinite"/>
                      </p:stCondLst>
                      <p:childTnLst>
                        <p:par>
                          <p:cTn id="189" fill="hold">
                            <p:stCondLst>
                              <p:cond delay="0"/>
                            </p:stCondLst>
                            <p:childTnLst>
                              <p:par>
                                <p:cTn id="190" presetID="10" presetClass="entr" presetSubtype="0" fill="hold" nodeType="clickEffect">
                                  <p:stCondLst>
                                    <p:cond delay="0"/>
                                  </p:stCondLst>
                                  <p:childTnLst>
                                    <p:set>
                                      <p:cBhvr>
                                        <p:cTn id="191" dur="1" fill="hold">
                                          <p:stCondLst>
                                            <p:cond delay="0"/>
                                          </p:stCondLst>
                                        </p:cTn>
                                        <p:tgtEl>
                                          <p:spTgt spid="16"/>
                                        </p:tgtEl>
                                        <p:attrNameLst>
                                          <p:attrName>style.visibility</p:attrName>
                                        </p:attrNameLst>
                                      </p:cBhvr>
                                      <p:to>
                                        <p:strVal val="visible"/>
                                      </p:to>
                                    </p:set>
                                    <p:animEffect transition="in" filter="fade">
                                      <p:cBhvr>
                                        <p:cTn id="192" dur="500"/>
                                        <p:tgtEl>
                                          <p:spTgt spid="16"/>
                                        </p:tgtEl>
                                      </p:cBhvr>
                                    </p:animEffect>
                                  </p:childTnLst>
                                </p:cTn>
                              </p:par>
                            </p:childTnLst>
                          </p:cTn>
                        </p:par>
                        <p:par>
                          <p:cTn id="193" fill="hold">
                            <p:stCondLst>
                              <p:cond delay="500"/>
                            </p:stCondLst>
                            <p:childTnLst>
                              <p:par>
                                <p:cTn id="194" presetID="22" presetClass="entr" presetSubtype="2" fill="hold" nodeType="afterEffect">
                                  <p:stCondLst>
                                    <p:cond delay="0"/>
                                  </p:stCondLst>
                                  <p:childTnLst>
                                    <p:set>
                                      <p:cBhvr>
                                        <p:cTn id="195" dur="1" fill="hold">
                                          <p:stCondLst>
                                            <p:cond delay="0"/>
                                          </p:stCondLst>
                                        </p:cTn>
                                        <p:tgtEl>
                                          <p:spTgt spid="139"/>
                                        </p:tgtEl>
                                        <p:attrNameLst>
                                          <p:attrName>style.visibility</p:attrName>
                                        </p:attrNameLst>
                                      </p:cBhvr>
                                      <p:to>
                                        <p:strVal val="visible"/>
                                      </p:to>
                                    </p:set>
                                    <p:animEffect transition="in" filter="wipe(right)">
                                      <p:cBhvr>
                                        <p:cTn id="196" dur="500"/>
                                        <p:tgtEl>
                                          <p:spTgt spid="139"/>
                                        </p:tgtEl>
                                      </p:cBhvr>
                                    </p:animEffect>
                                  </p:childTnLst>
                                </p:cTn>
                              </p:par>
                            </p:childTnLst>
                          </p:cTn>
                        </p:par>
                      </p:childTnLst>
                    </p:cTn>
                  </p:par>
                  <p:par>
                    <p:cTn id="197" fill="hold">
                      <p:stCondLst>
                        <p:cond delay="indefinite"/>
                      </p:stCondLst>
                      <p:childTnLst>
                        <p:par>
                          <p:cTn id="198" fill="hold">
                            <p:stCondLst>
                              <p:cond delay="0"/>
                            </p:stCondLst>
                            <p:childTnLst>
                              <p:par>
                                <p:cTn id="199" presetID="22" presetClass="entr" presetSubtype="8" fill="hold" grpId="0" nodeType="clickEffect">
                                  <p:stCondLst>
                                    <p:cond delay="0"/>
                                  </p:stCondLst>
                                  <p:childTnLst>
                                    <p:set>
                                      <p:cBhvr>
                                        <p:cTn id="200" dur="1" fill="hold">
                                          <p:stCondLst>
                                            <p:cond delay="0"/>
                                          </p:stCondLst>
                                        </p:cTn>
                                        <p:tgtEl>
                                          <p:spTgt spid="142"/>
                                        </p:tgtEl>
                                        <p:attrNameLst>
                                          <p:attrName>style.visibility</p:attrName>
                                        </p:attrNameLst>
                                      </p:cBhvr>
                                      <p:to>
                                        <p:strVal val="visible"/>
                                      </p:to>
                                    </p:set>
                                    <p:animEffect transition="in" filter="wipe(left)">
                                      <p:cBhvr>
                                        <p:cTn id="201" dur="500"/>
                                        <p:tgtEl>
                                          <p:spTgt spid="142"/>
                                        </p:tgtEl>
                                      </p:cBhvr>
                                    </p:animEffect>
                                  </p:childTnLst>
                                </p:cTn>
                              </p:par>
                            </p:childTnLst>
                          </p:cTn>
                        </p:par>
                      </p:childTnLst>
                    </p:cTn>
                  </p:par>
                  <p:par>
                    <p:cTn id="202" fill="hold">
                      <p:stCondLst>
                        <p:cond delay="indefinite"/>
                      </p:stCondLst>
                      <p:childTnLst>
                        <p:par>
                          <p:cTn id="203" fill="hold">
                            <p:stCondLst>
                              <p:cond delay="0"/>
                            </p:stCondLst>
                            <p:childTnLst>
                              <p:par>
                                <p:cTn id="204" presetID="22" presetClass="entr" presetSubtype="8" fill="hold" grpId="0" nodeType="clickEffect">
                                  <p:stCondLst>
                                    <p:cond delay="0"/>
                                  </p:stCondLst>
                                  <p:childTnLst>
                                    <p:set>
                                      <p:cBhvr>
                                        <p:cTn id="205" dur="1" fill="hold">
                                          <p:stCondLst>
                                            <p:cond delay="0"/>
                                          </p:stCondLst>
                                        </p:cTn>
                                        <p:tgtEl>
                                          <p:spTgt spid="15"/>
                                        </p:tgtEl>
                                        <p:attrNameLst>
                                          <p:attrName>style.visibility</p:attrName>
                                        </p:attrNameLst>
                                      </p:cBhvr>
                                      <p:to>
                                        <p:strVal val="visible"/>
                                      </p:to>
                                    </p:set>
                                    <p:animEffect transition="in" filter="wipe(left)">
                                      <p:cBhvr>
                                        <p:cTn id="206" dur="500"/>
                                        <p:tgtEl>
                                          <p:spTgt spid="15"/>
                                        </p:tgtEl>
                                      </p:cBhvr>
                                    </p:animEffect>
                                  </p:childTnLst>
                                </p:cTn>
                              </p:par>
                            </p:childTnLst>
                          </p:cTn>
                        </p:par>
                      </p:childTnLst>
                    </p:cTn>
                  </p:par>
                  <p:par>
                    <p:cTn id="207" fill="hold">
                      <p:stCondLst>
                        <p:cond delay="indefinite"/>
                      </p:stCondLst>
                      <p:childTnLst>
                        <p:par>
                          <p:cTn id="208" fill="hold">
                            <p:stCondLst>
                              <p:cond delay="0"/>
                            </p:stCondLst>
                            <p:childTnLst>
                              <p:par>
                                <p:cTn id="209" presetID="22" presetClass="entr" presetSubtype="8" fill="hold" grpId="0" nodeType="clickEffect">
                                  <p:stCondLst>
                                    <p:cond delay="0"/>
                                  </p:stCondLst>
                                  <p:childTnLst>
                                    <p:set>
                                      <p:cBhvr>
                                        <p:cTn id="210" dur="1" fill="hold">
                                          <p:stCondLst>
                                            <p:cond delay="0"/>
                                          </p:stCondLst>
                                        </p:cTn>
                                        <p:tgtEl>
                                          <p:spTgt spid="143"/>
                                        </p:tgtEl>
                                        <p:attrNameLst>
                                          <p:attrName>style.visibility</p:attrName>
                                        </p:attrNameLst>
                                      </p:cBhvr>
                                      <p:to>
                                        <p:strVal val="visible"/>
                                      </p:to>
                                    </p:set>
                                    <p:animEffect transition="in" filter="wipe(left)">
                                      <p:cBhvr>
                                        <p:cTn id="211" dur="500"/>
                                        <p:tgtEl>
                                          <p:spTgt spid="143"/>
                                        </p:tgtEl>
                                      </p:cBhvr>
                                    </p:animEffect>
                                  </p:childTnLst>
                                </p:cTn>
                              </p:par>
                            </p:childTnLst>
                          </p:cTn>
                        </p:par>
                      </p:childTnLst>
                    </p:cTn>
                  </p:par>
                  <p:par>
                    <p:cTn id="212" fill="hold">
                      <p:stCondLst>
                        <p:cond delay="indefinite"/>
                      </p:stCondLst>
                      <p:childTnLst>
                        <p:par>
                          <p:cTn id="213" fill="hold">
                            <p:stCondLst>
                              <p:cond delay="0"/>
                            </p:stCondLst>
                            <p:childTnLst>
                              <p:par>
                                <p:cTn id="214" presetID="10" presetClass="exit" presetSubtype="0" fill="hold" grpId="1" nodeType="clickEffect">
                                  <p:stCondLst>
                                    <p:cond delay="0"/>
                                  </p:stCondLst>
                                  <p:childTnLst>
                                    <p:animEffect transition="out" filter="fade">
                                      <p:cBhvr>
                                        <p:cTn id="215" dur="500"/>
                                        <p:tgtEl>
                                          <p:spTgt spid="135"/>
                                        </p:tgtEl>
                                      </p:cBhvr>
                                    </p:animEffect>
                                    <p:set>
                                      <p:cBhvr>
                                        <p:cTn id="216" dur="1" fill="hold">
                                          <p:stCondLst>
                                            <p:cond delay="499"/>
                                          </p:stCondLst>
                                        </p:cTn>
                                        <p:tgtEl>
                                          <p:spTgt spid="135"/>
                                        </p:tgtEl>
                                        <p:attrNameLst>
                                          <p:attrName>style.visibility</p:attrName>
                                        </p:attrNameLst>
                                      </p:cBhvr>
                                      <p:to>
                                        <p:strVal val="hidden"/>
                                      </p:to>
                                    </p:set>
                                  </p:childTnLst>
                                </p:cTn>
                              </p:par>
                              <p:par>
                                <p:cTn id="217" presetID="1" presetClass="exit" presetSubtype="0" fill="hold" nodeType="withEffect">
                                  <p:stCondLst>
                                    <p:cond delay="0"/>
                                  </p:stCondLst>
                                  <p:childTnLst>
                                    <p:set>
                                      <p:cBhvr>
                                        <p:cTn id="218" dur="1" fill="hold">
                                          <p:stCondLst>
                                            <p:cond delay="0"/>
                                          </p:stCondLst>
                                        </p:cTn>
                                        <p:tgtEl>
                                          <p:spTgt spid="16"/>
                                        </p:tgtEl>
                                        <p:attrNameLst>
                                          <p:attrName>style.visibility</p:attrName>
                                        </p:attrNameLst>
                                      </p:cBhvr>
                                      <p:to>
                                        <p:strVal val="hidden"/>
                                      </p:to>
                                    </p:set>
                                  </p:childTnLst>
                                </p:cTn>
                              </p:par>
                              <p:par>
                                <p:cTn id="219" presetID="1" presetClass="exit" presetSubtype="0" fill="hold" nodeType="withEffect">
                                  <p:stCondLst>
                                    <p:cond delay="0"/>
                                  </p:stCondLst>
                                  <p:childTnLst>
                                    <p:set>
                                      <p:cBhvr>
                                        <p:cTn id="220" dur="1" fill="hold">
                                          <p:stCondLst>
                                            <p:cond delay="0"/>
                                          </p:stCondLst>
                                        </p:cTn>
                                        <p:tgtEl>
                                          <p:spTgt spid="136"/>
                                        </p:tgtEl>
                                        <p:attrNameLst>
                                          <p:attrName>style.visibility</p:attrName>
                                        </p:attrNameLst>
                                      </p:cBhvr>
                                      <p:to>
                                        <p:strVal val="hidden"/>
                                      </p:to>
                                    </p:set>
                                  </p:childTnLst>
                                </p:cTn>
                              </p:par>
                              <p:par>
                                <p:cTn id="221" presetID="1" presetClass="exit" presetSubtype="0" fill="hold" nodeType="withEffect">
                                  <p:stCondLst>
                                    <p:cond delay="0"/>
                                  </p:stCondLst>
                                  <p:childTnLst>
                                    <p:set>
                                      <p:cBhvr>
                                        <p:cTn id="222" dur="1" fill="hold">
                                          <p:stCondLst>
                                            <p:cond delay="0"/>
                                          </p:stCondLst>
                                        </p:cTn>
                                        <p:tgtEl>
                                          <p:spTgt spid="139"/>
                                        </p:tgtEl>
                                        <p:attrNameLst>
                                          <p:attrName>style.visibility</p:attrName>
                                        </p:attrNameLst>
                                      </p:cBhvr>
                                      <p:to>
                                        <p:strVal val="hidden"/>
                                      </p:to>
                                    </p:set>
                                  </p:childTnLst>
                                </p:cTn>
                              </p:par>
                            </p:childTnLst>
                          </p:cTn>
                        </p:par>
                      </p:childTnLst>
                    </p:cTn>
                  </p:par>
                  <p:par>
                    <p:cTn id="223" fill="hold">
                      <p:stCondLst>
                        <p:cond delay="indefinite"/>
                      </p:stCondLst>
                      <p:childTnLst>
                        <p:par>
                          <p:cTn id="224" fill="hold">
                            <p:stCondLst>
                              <p:cond delay="0"/>
                            </p:stCondLst>
                            <p:childTnLst>
                              <p:par>
                                <p:cTn id="225" presetID="16" presetClass="entr" presetSubtype="21" fill="hold" grpId="0" nodeType="clickEffect">
                                  <p:stCondLst>
                                    <p:cond delay="0"/>
                                  </p:stCondLst>
                                  <p:childTnLst>
                                    <p:set>
                                      <p:cBhvr>
                                        <p:cTn id="226" dur="1" fill="hold">
                                          <p:stCondLst>
                                            <p:cond delay="0"/>
                                          </p:stCondLst>
                                        </p:cTn>
                                        <p:tgtEl>
                                          <p:spTgt spid="144"/>
                                        </p:tgtEl>
                                        <p:attrNameLst>
                                          <p:attrName>style.visibility</p:attrName>
                                        </p:attrNameLst>
                                      </p:cBhvr>
                                      <p:to>
                                        <p:strVal val="visible"/>
                                      </p:to>
                                    </p:set>
                                    <p:animEffect transition="in" filter="barn(inVertical)">
                                      <p:cBhvr>
                                        <p:cTn id="227" dur="500"/>
                                        <p:tgtEl>
                                          <p:spTgt spid="144"/>
                                        </p:tgtEl>
                                      </p:cBhvr>
                                    </p:animEffect>
                                  </p:childTnLst>
                                </p:cTn>
                              </p:par>
                            </p:childTnLst>
                          </p:cTn>
                        </p:par>
                        <p:par>
                          <p:cTn id="228" fill="hold">
                            <p:stCondLst>
                              <p:cond delay="500"/>
                            </p:stCondLst>
                            <p:childTnLst>
                              <p:par>
                                <p:cTn id="229" presetID="16" presetClass="entr" presetSubtype="21" fill="hold" grpId="0" nodeType="afterEffect">
                                  <p:stCondLst>
                                    <p:cond delay="0"/>
                                  </p:stCondLst>
                                  <p:childTnLst>
                                    <p:set>
                                      <p:cBhvr>
                                        <p:cTn id="230" dur="1" fill="hold">
                                          <p:stCondLst>
                                            <p:cond delay="0"/>
                                          </p:stCondLst>
                                        </p:cTn>
                                        <p:tgtEl>
                                          <p:spTgt spid="145"/>
                                        </p:tgtEl>
                                        <p:attrNameLst>
                                          <p:attrName>style.visibility</p:attrName>
                                        </p:attrNameLst>
                                      </p:cBhvr>
                                      <p:to>
                                        <p:strVal val="visible"/>
                                      </p:to>
                                    </p:set>
                                    <p:animEffect transition="in" filter="barn(inVertical)">
                                      <p:cBhvr>
                                        <p:cTn id="231" dur="500"/>
                                        <p:tgtEl>
                                          <p:spTgt spid="145"/>
                                        </p:tgtEl>
                                      </p:cBhvr>
                                    </p:animEffect>
                                  </p:childTnLst>
                                </p:cTn>
                              </p:par>
                            </p:childTnLst>
                          </p:cTn>
                        </p:par>
                      </p:childTnLst>
                    </p:cTn>
                  </p:par>
                  <p:par>
                    <p:cTn id="232" fill="hold">
                      <p:stCondLst>
                        <p:cond delay="indefinite"/>
                      </p:stCondLst>
                      <p:childTnLst>
                        <p:par>
                          <p:cTn id="233" fill="hold">
                            <p:stCondLst>
                              <p:cond delay="0"/>
                            </p:stCondLst>
                            <p:childTnLst>
                              <p:par>
                                <p:cTn id="234" presetID="1" presetClass="entr" presetSubtype="0" fill="hold" grpId="0" nodeType="clickEffect">
                                  <p:stCondLst>
                                    <p:cond delay="0"/>
                                  </p:stCondLst>
                                  <p:childTnLst>
                                    <p:set>
                                      <p:cBhvr>
                                        <p:cTn id="235" dur="1" fill="hold">
                                          <p:stCondLst>
                                            <p:cond delay="0"/>
                                          </p:stCondLst>
                                        </p:cTn>
                                        <p:tgtEl>
                                          <p:spTgt spid="26"/>
                                        </p:tgtEl>
                                        <p:attrNameLst>
                                          <p:attrName>style.visibility</p:attrName>
                                        </p:attrNameLst>
                                      </p:cBhvr>
                                      <p:to>
                                        <p:strVal val="visible"/>
                                      </p:to>
                                    </p:set>
                                  </p:childTnLst>
                                </p:cTn>
                              </p:par>
                              <p:par>
                                <p:cTn id="236" presetID="1" presetClass="entr" presetSubtype="0" fill="hold" grpId="0" nodeType="withEffect">
                                  <p:stCondLst>
                                    <p:cond delay="0"/>
                                  </p:stCondLst>
                                  <p:childTnLst>
                                    <p:set>
                                      <p:cBhvr>
                                        <p:cTn id="237" dur="1" fill="hold">
                                          <p:stCondLst>
                                            <p:cond delay="0"/>
                                          </p:stCondLst>
                                        </p:cTn>
                                        <p:tgtEl>
                                          <p:spTgt spid="38"/>
                                        </p:tgtEl>
                                        <p:attrNameLst>
                                          <p:attrName>style.visibility</p:attrName>
                                        </p:attrNameLst>
                                      </p:cBhvr>
                                      <p:to>
                                        <p:strVal val="visible"/>
                                      </p:to>
                                    </p:set>
                                  </p:childTnLst>
                                </p:cTn>
                              </p:par>
                            </p:childTnLst>
                          </p:cTn>
                        </p:par>
                      </p:childTnLst>
                    </p:cTn>
                  </p:par>
                  <p:par>
                    <p:cTn id="238" fill="hold">
                      <p:stCondLst>
                        <p:cond delay="indefinite"/>
                      </p:stCondLst>
                      <p:childTnLst>
                        <p:par>
                          <p:cTn id="239" fill="hold">
                            <p:stCondLst>
                              <p:cond delay="0"/>
                            </p:stCondLst>
                            <p:childTnLst>
                              <p:par>
                                <p:cTn id="240" presetID="10" presetClass="exit" presetSubtype="0" fill="hold" grpId="1" nodeType="clickEffect">
                                  <p:stCondLst>
                                    <p:cond delay="0"/>
                                  </p:stCondLst>
                                  <p:childTnLst>
                                    <p:animEffect transition="out" filter="fade">
                                      <p:cBhvr>
                                        <p:cTn id="241" dur="500"/>
                                        <p:tgtEl>
                                          <p:spTgt spid="144"/>
                                        </p:tgtEl>
                                      </p:cBhvr>
                                    </p:animEffect>
                                    <p:set>
                                      <p:cBhvr>
                                        <p:cTn id="242" dur="1" fill="hold">
                                          <p:stCondLst>
                                            <p:cond delay="499"/>
                                          </p:stCondLst>
                                        </p:cTn>
                                        <p:tgtEl>
                                          <p:spTgt spid="144"/>
                                        </p:tgtEl>
                                        <p:attrNameLst>
                                          <p:attrName>style.visibility</p:attrName>
                                        </p:attrNameLst>
                                      </p:cBhvr>
                                      <p:to>
                                        <p:strVal val="hidden"/>
                                      </p:to>
                                    </p:set>
                                  </p:childTnLst>
                                </p:cTn>
                              </p:par>
                              <p:par>
                                <p:cTn id="243" presetID="10" presetClass="exit" presetSubtype="0" fill="hold" grpId="1" nodeType="withEffect">
                                  <p:stCondLst>
                                    <p:cond delay="0"/>
                                  </p:stCondLst>
                                  <p:childTnLst>
                                    <p:animEffect transition="out" filter="fade">
                                      <p:cBhvr>
                                        <p:cTn id="244" dur="500"/>
                                        <p:tgtEl>
                                          <p:spTgt spid="145"/>
                                        </p:tgtEl>
                                      </p:cBhvr>
                                    </p:animEffect>
                                    <p:set>
                                      <p:cBhvr>
                                        <p:cTn id="245" dur="1" fill="hold">
                                          <p:stCondLst>
                                            <p:cond delay="499"/>
                                          </p:stCondLst>
                                        </p:cTn>
                                        <p:tgtEl>
                                          <p:spTgt spid="145"/>
                                        </p:tgtEl>
                                        <p:attrNameLst>
                                          <p:attrName>style.visibility</p:attrName>
                                        </p:attrNameLst>
                                      </p:cBhvr>
                                      <p:to>
                                        <p:strVal val="hidden"/>
                                      </p:to>
                                    </p:set>
                                  </p:childTnLst>
                                </p:cTn>
                              </p:par>
                            </p:childTnLst>
                          </p:cTn>
                        </p:par>
                      </p:childTnLst>
                    </p:cTn>
                  </p:par>
                  <p:par>
                    <p:cTn id="246" fill="hold">
                      <p:stCondLst>
                        <p:cond delay="indefinite"/>
                      </p:stCondLst>
                      <p:childTnLst>
                        <p:par>
                          <p:cTn id="247" fill="hold">
                            <p:stCondLst>
                              <p:cond delay="0"/>
                            </p:stCondLst>
                            <p:childTnLst>
                              <p:par>
                                <p:cTn id="248" presetID="16" presetClass="entr" presetSubtype="21" fill="hold" grpId="0" nodeType="clickEffect">
                                  <p:stCondLst>
                                    <p:cond delay="0"/>
                                  </p:stCondLst>
                                  <p:childTnLst>
                                    <p:set>
                                      <p:cBhvr>
                                        <p:cTn id="249" dur="1" fill="hold">
                                          <p:stCondLst>
                                            <p:cond delay="0"/>
                                          </p:stCondLst>
                                        </p:cTn>
                                        <p:tgtEl>
                                          <p:spTgt spid="146"/>
                                        </p:tgtEl>
                                        <p:attrNameLst>
                                          <p:attrName>style.visibility</p:attrName>
                                        </p:attrNameLst>
                                      </p:cBhvr>
                                      <p:to>
                                        <p:strVal val="visible"/>
                                      </p:to>
                                    </p:set>
                                    <p:animEffect transition="in" filter="barn(inVertical)">
                                      <p:cBhvr>
                                        <p:cTn id="250" dur="500"/>
                                        <p:tgtEl>
                                          <p:spTgt spid="146"/>
                                        </p:tgtEl>
                                      </p:cBhvr>
                                    </p:animEffect>
                                  </p:childTnLst>
                                </p:cTn>
                              </p:par>
                            </p:childTnLst>
                          </p:cTn>
                        </p:par>
                      </p:childTnLst>
                    </p:cTn>
                  </p:par>
                  <p:par>
                    <p:cTn id="251" fill="hold">
                      <p:stCondLst>
                        <p:cond delay="indefinite"/>
                      </p:stCondLst>
                      <p:childTnLst>
                        <p:par>
                          <p:cTn id="252" fill="hold">
                            <p:stCondLst>
                              <p:cond delay="0"/>
                            </p:stCondLst>
                            <p:childTnLst>
                              <p:par>
                                <p:cTn id="253" presetID="1" presetClass="entr" presetSubtype="0" fill="hold" grpId="0" nodeType="clickEffect">
                                  <p:stCondLst>
                                    <p:cond delay="0"/>
                                  </p:stCondLst>
                                  <p:childTnLst>
                                    <p:set>
                                      <p:cBhvr>
                                        <p:cTn id="254" dur="1" fill="hold">
                                          <p:stCondLst>
                                            <p:cond delay="0"/>
                                          </p:stCondLst>
                                        </p:cTn>
                                        <p:tgtEl>
                                          <p:spTgt spid="28"/>
                                        </p:tgtEl>
                                        <p:attrNameLst>
                                          <p:attrName>style.visibility</p:attrName>
                                        </p:attrNameLst>
                                      </p:cBhvr>
                                      <p:to>
                                        <p:strVal val="visible"/>
                                      </p:to>
                                    </p:set>
                                  </p:childTnLst>
                                </p:cTn>
                              </p:par>
                            </p:childTnLst>
                          </p:cTn>
                        </p:par>
                      </p:childTnLst>
                    </p:cTn>
                  </p:par>
                  <p:par>
                    <p:cTn id="255" fill="hold">
                      <p:stCondLst>
                        <p:cond delay="indefinite"/>
                      </p:stCondLst>
                      <p:childTnLst>
                        <p:par>
                          <p:cTn id="256" fill="hold">
                            <p:stCondLst>
                              <p:cond delay="0"/>
                            </p:stCondLst>
                            <p:childTnLst>
                              <p:par>
                                <p:cTn id="257" presetID="1" presetClass="entr" presetSubtype="0" fill="hold" grpId="0" nodeType="clickEffect">
                                  <p:stCondLst>
                                    <p:cond delay="0"/>
                                  </p:stCondLst>
                                  <p:childTnLst>
                                    <p:set>
                                      <p:cBhvr>
                                        <p:cTn id="258" dur="1" fill="hold">
                                          <p:stCondLst>
                                            <p:cond delay="0"/>
                                          </p:stCondLst>
                                        </p:cTn>
                                        <p:tgtEl>
                                          <p:spTgt spid="29"/>
                                        </p:tgtEl>
                                        <p:attrNameLst>
                                          <p:attrName>style.visibility</p:attrName>
                                        </p:attrNameLst>
                                      </p:cBhvr>
                                      <p:to>
                                        <p:strVal val="visible"/>
                                      </p:to>
                                    </p:set>
                                  </p:childTnLst>
                                </p:cTn>
                              </p:par>
                            </p:childTnLst>
                          </p:cTn>
                        </p:par>
                      </p:childTnLst>
                    </p:cTn>
                  </p:par>
                  <p:par>
                    <p:cTn id="259" fill="hold">
                      <p:stCondLst>
                        <p:cond delay="indefinite"/>
                      </p:stCondLst>
                      <p:childTnLst>
                        <p:par>
                          <p:cTn id="260" fill="hold">
                            <p:stCondLst>
                              <p:cond delay="0"/>
                            </p:stCondLst>
                            <p:childTnLst>
                              <p:par>
                                <p:cTn id="261" presetID="10" presetClass="exit" presetSubtype="0" fill="hold" grpId="1" nodeType="clickEffect">
                                  <p:stCondLst>
                                    <p:cond delay="0"/>
                                  </p:stCondLst>
                                  <p:childTnLst>
                                    <p:animEffect transition="out" filter="fade">
                                      <p:cBhvr>
                                        <p:cTn id="262" dur="500"/>
                                        <p:tgtEl>
                                          <p:spTgt spid="146"/>
                                        </p:tgtEl>
                                      </p:cBhvr>
                                    </p:animEffect>
                                    <p:set>
                                      <p:cBhvr>
                                        <p:cTn id="263" dur="1" fill="hold">
                                          <p:stCondLst>
                                            <p:cond delay="499"/>
                                          </p:stCondLst>
                                        </p:cTn>
                                        <p:tgtEl>
                                          <p:spTgt spid="146"/>
                                        </p:tgtEl>
                                        <p:attrNameLst>
                                          <p:attrName>style.visibility</p:attrName>
                                        </p:attrNameLst>
                                      </p:cBhvr>
                                      <p:to>
                                        <p:strVal val="hidden"/>
                                      </p:to>
                                    </p:set>
                                  </p:childTnLst>
                                </p:cTn>
                              </p:par>
                            </p:childTnLst>
                          </p:cTn>
                        </p:par>
                      </p:childTnLst>
                    </p:cTn>
                  </p:par>
                  <p:par>
                    <p:cTn id="264" fill="hold">
                      <p:stCondLst>
                        <p:cond delay="indefinite"/>
                      </p:stCondLst>
                      <p:childTnLst>
                        <p:par>
                          <p:cTn id="265" fill="hold">
                            <p:stCondLst>
                              <p:cond delay="0"/>
                            </p:stCondLst>
                            <p:childTnLst>
                              <p:par>
                                <p:cTn id="266" presetID="1" presetClass="entr" presetSubtype="0" fill="hold" grpId="0" nodeType="clickEffect">
                                  <p:stCondLst>
                                    <p:cond delay="0"/>
                                  </p:stCondLst>
                                  <p:childTnLst>
                                    <p:set>
                                      <p:cBhvr>
                                        <p:cTn id="267" dur="1" fill="hold">
                                          <p:stCondLst>
                                            <p:cond delay="0"/>
                                          </p:stCondLst>
                                        </p:cTn>
                                        <p:tgtEl>
                                          <p:spTgt spid="9"/>
                                        </p:tgtEl>
                                        <p:attrNameLst>
                                          <p:attrName>style.visibility</p:attrName>
                                        </p:attrNameLst>
                                      </p:cBhvr>
                                      <p:to>
                                        <p:strVal val="visible"/>
                                      </p:to>
                                    </p:set>
                                  </p:childTnLst>
                                </p:cTn>
                              </p:par>
                            </p:childTnLst>
                          </p:cTn>
                        </p:par>
                      </p:childTnLst>
                    </p:cTn>
                  </p:par>
                  <p:par>
                    <p:cTn id="268" fill="hold">
                      <p:stCondLst>
                        <p:cond delay="indefinite"/>
                      </p:stCondLst>
                      <p:childTnLst>
                        <p:par>
                          <p:cTn id="269" fill="hold">
                            <p:stCondLst>
                              <p:cond delay="0"/>
                            </p:stCondLst>
                            <p:childTnLst>
                              <p:par>
                                <p:cTn id="270" presetID="16" presetClass="entr" presetSubtype="21" fill="hold" grpId="0" nodeType="clickEffect">
                                  <p:stCondLst>
                                    <p:cond delay="0"/>
                                  </p:stCondLst>
                                  <p:childTnLst>
                                    <p:set>
                                      <p:cBhvr>
                                        <p:cTn id="271" dur="1" fill="hold">
                                          <p:stCondLst>
                                            <p:cond delay="0"/>
                                          </p:stCondLst>
                                        </p:cTn>
                                        <p:tgtEl>
                                          <p:spTgt spid="147"/>
                                        </p:tgtEl>
                                        <p:attrNameLst>
                                          <p:attrName>style.visibility</p:attrName>
                                        </p:attrNameLst>
                                      </p:cBhvr>
                                      <p:to>
                                        <p:strVal val="visible"/>
                                      </p:to>
                                    </p:set>
                                    <p:animEffect transition="in" filter="barn(inVertical)">
                                      <p:cBhvr>
                                        <p:cTn id="272" dur="500"/>
                                        <p:tgtEl>
                                          <p:spTgt spid="147"/>
                                        </p:tgtEl>
                                      </p:cBhvr>
                                    </p:animEffect>
                                  </p:childTnLst>
                                </p:cTn>
                              </p:par>
                            </p:childTnLst>
                          </p:cTn>
                        </p:par>
                      </p:childTnLst>
                    </p:cTn>
                  </p:par>
                  <p:par>
                    <p:cTn id="273" fill="hold">
                      <p:stCondLst>
                        <p:cond delay="indefinite"/>
                      </p:stCondLst>
                      <p:childTnLst>
                        <p:par>
                          <p:cTn id="274" fill="hold">
                            <p:stCondLst>
                              <p:cond delay="0"/>
                            </p:stCondLst>
                            <p:childTnLst>
                              <p:par>
                                <p:cTn id="275" presetID="16" presetClass="entr" presetSubtype="21" fill="hold" grpId="0" nodeType="clickEffect">
                                  <p:stCondLst>
                                    <p:cond delay="0"/>
                                  </p:stCondLst>
                                  <p:childTnLst>
                                    <p:set>
                                      <p:cBhvr>
                                        <p:cTn id="276" dur="1" fill="hold">
                                          <p:stCondLst>
                                            <p:cond delay="0"/>
                                          </p:stCondLst>
                                        </p:cTn>
                                        <p:tgtEl>
                                          <p:spTgt spid="148"/>
                                        </p:tgtEl>
                                        <p:attrNameLst>
                                          <p:attrName>style.visibility</p:attrName>
                                        </p:attrNameLst>
                                      </p:cBhvr>
                                      <p:to>
                                        <p:strVal val="visible"/>
                                      </p:to>
                                    </p:set>
                                    <p:animEffect transition="in" filter="barn(inVertical)">
                                      <p:cBhvr>
                                        <p:cTn id="277" dur="500"/>
                                        <p:tgtEl>
                                          <p:spTgt spid="148"/>
                                        </p:tgtEl>
                                      </p:cBhvr>
                                    </p:animEffect>
                                  </p:childTnLst>
                                </p:cTn>
                              </p:par>
                            </p:childTnLst>
                          </p:cTn>
                        </p:par>
                      </p:childTnLst>
                    </p:cTn>
                  </p:par>
                  <p:par>
                    <p:cTn id="278" fill="hold">
                      <p:stCondLst>
                        <p:cond delay="indefinite"/>
                      </p:stCondLst>
                      <p:childTnLst>
                        <p:par>
                          <p:cTn id="279" fill="hold">
                            <p:stCondLst>
                              <p:cond delay="0"/>
                            </p:stCondLst>
                            <p:childTnLst>
                              <p:par>
                                <p:cTn id="280" presetID="1" presetClass="entr" presetSubtype="0" fill="hold" grpId="0" nodeType="clickEffect">
                                  <p:stCondLst>
                                    <p:cond delay="0"/>
                                  </p:stCondLst>
                                  <p:childTnLst>
                                    <p:set>
                                      <p:cBhvr>
                                        <p:cTn id="281" dur="1" fill="hold">
                                          <p:stCondLst>
                                            <p:cond delay="0"/>
                                          </p:stCondLst>
                                        </p:cTn>
                                        <p:tgtEl>
                                          <p:spTgt spid="18"/>
                                        </p:tgtEl>
                                        <p:attrNameLst>
                                          <p:attrName>style.visibility</p:attrName>
                                        </p:attrNameLst>
                                      </p:cBhvr>
                                      <p:to>
                                        <p:strVal val="visible"/>
                                      </p:to>
                                    </p:set>
                                  </p:childTnLst>
                                </p:cTn>
                              </p:par>
                            </p:childTnLst>
                          </p:cTn>
                        </p:par>
                      </p:childTnLst>
                    </p:cTn>
                  </p:par>
                  <p:par>
                    <p:cTn id="282" fill="hold">
                      <p:stCondLst>
                        <p:cond delay="indefinite"/>
                      </p:stCondLst>
                      <p:childTnLst>
                        <p:par>
                          <p:cTn id="283" fill="hold">
                            <p:stCondLst>
                              <p:cond delay="0"/>
                            </p:stCondLst>
                            <p:childTnLst>
                              <p:par>
                                <p:cTn id="284" presetID="10" presetClass="exit" presetSubtype="0" fill="hold" grpId="1" nodeType="clickEffect">
                                  <p:stCondLst>
                                    <p:cond delay="0"/>
                                  </p:stCondLst>
                                  <p:childTnLst>
                                    <p:animEffect transition="out" filter="fade">
                                      <p:cBhvr>
                                        <p:cTn id="285" dur="500"/>
                                        <p:tgtEl>
                                          <p:spTgt spid="148"/>
                                        </p:tgtEl>
                                      </p:cBhvr>
                                    </p:animEffect>
                                    <p:set>
                                      <p:cBhvr>
                                        <p:cTn id="286" dur="1" fill="hold">
                                          <p:stCondLst>
                                            <p:cond delay="499"/>
                                          </p:stCondLst>
                                        </p:cTn>
                                        <p:tgtEl>
                                          <p:spTgt spid="148"/>
                                        </p:tgtEl>
                                        <p:attrNameLst>
                                          <p:attrName>style.visibility</p:attrName>
                                        </p:attrNameLst>
                                      </p:cBhvr>
                                      <p:to>
                                        <p:strVal val="hidden"/>
                                      </p:to>
                                    </p:set>
                                  </p:childTnLst>
                                </p:cTn>
                              </p:par>
                              <p:par>
                                <p:cTn id="287" presetID="10" presetClass="exit" presetSubtype="0" fill="hold" grpId="1" nodeType="withEffect">
                                  <p:stCondLst>
                                    <p:cond delay="0"/>
                                  </p:stCondLst>
                                  <p:childTnLst>
                                    <p:animEffect transition="out" filter="fade">
                                      <p:cBhvr>
                                        <p:cTn id="288" dur="500"/>
                                        <p:tgtEl>
                                          <p:spTgt spid="147"/>
                                        </p:tgtEl>
                                      </p:cBhvr>
                                    </p:animEffect>
                                    <p:set>
                                      <p:cBhvr>
                                        <p:cTn id="289" dur="1" fill="hold">
                                          <p:stCondLst>
                                            <p:cond delay="499"/>
                                          </p:stCondLst>
                                        </p:cTn>
                                        <p:tgtEl>
                                          <p:spTgt spid="147"/>
                                        </p:tgtEl>
                                        <p:attrNameLst>
                                          <p:attrName>style.visibility</p:attrName>
                                        </p:attrNameLst>
                                      </p:cBhvr>
                                      <p:to>
                                        <p:strVal val="hidden"/>
                                      </p:to>
                                    </p:set>
                                  </p:childTnLst>
                                </p:cTn>
                              </p:par>
                            </p:childTnLst>
                          </p:cTn>
                        </p:par>
                      </p:childTnLst>
                    </p:cTn>
                  </p:par>
                  <p:par>
                    <p:cTn id="290" fill="hold">
                      <p:stCondLst>
                        <p:cond delay="indefinite"/>
                      </p:stCondLst>
                      <p:childTnLst>
                        <p:par>
                          <p:cTn id="291" fill="hold">
                            <p:stCondLst>
                              <p:cond delay="0"/>
                            </p:stCondLst>
                            <p:childTnLst>
                              <p:par>
                                <p:cTn id="292" presetID="1" presetClass="entr" presetSubtype="0" fill="hold" grpId="0" nodeType="clickEffect">
                                  <p:stCondLst>
                                    <p:cond delay="0"/>
                                  </p:stCondLst>
                                  <p:childTnLst>
                                    <p:set>
                                      <p:cBhvr>
                                        <p:cTn id="293" dur="1" fill="hold">
                                          <p:stCondLst>
                                            <p:cond delay="0"/>
                                          </p:stCondLst>
                                        </p:cTn>
                                        <p:tgtEl>
                                          <p:spTgt spid="21"/>
                                        </p:tgtEl>
                                        <p:attrNameLst>
                                          <p:attrName>style.visibility</p:attrName>
                                        </p:attrNameLst>
                                      </p:cBhvr>
                                      <p:to>
                                        <p:strVal val="visible"/>
                                      </p:to>
                                    </p:set>
                                  </p:childTnLst>
                                </p:cTn>
                              </p:par>
                            </p:childTnLst>
                          </p:cTn>
                        </p:par>
                      </p:childTnLst>
                    </p:cTn>
                  </p:par>
                  <p:par>
                    <p:cTn id="294" fill="hold">
                      <p:stCondLst>
                        <p:cond delay="indefinite"/>
                      </p:stCondLst>
                      <p:childTnLst>
                        <p:par>
                          <p:cTn id="295" fill="hold">
                            <p:stCondLst>
                              <p:cond delay="0"/>
                            </p:stCondLst>
                            <p:childTnLst>
                              <p:par>
                                <p:cTn id="296" presetID="16" presetClass="entr" presetSubtype="21" fill="hold" grpId="0" nodeType="clickEffect">
                                  <p:stCondLst>
                                    <p:cond delay="0"/>
                                  </p:stCondLst>
                                  <p:childTnLst>
                                    <p:set>
                                      <p:cBhvr>
                                        <p:cTn id="297" dur="1" fill="hold">
                                          <p:stCondLst>
                                            <p:cond delay="0"/>
                                          </p:stCondLst>
                                        </p:cTn>
                                        <p:tgtEl>
                                          <p:spTgt spid="150"/>
                                        </p:tgtEl>
                                        <p:attrNameLst>
                                          <p:attrName>style.visibility</p:attrName>
                                        </p:attrNameLst>
                                      </p:cBhvr>
                                      <p:to>
                                        <p:strVal val="visible"/>
                                      </p:to>
                                    </p:set>
                                    <p:animEffect transition="in" filter="barn(inVertical)">
                                      <p:cBhvr>
                                        <p:cTn id="298" dur="500"/>
                                        <p:tgtEl>
                                          <p:spTgt spid="150"/>
                                        </p:tgtEl>
                                      </p:cBhvr>
                                    </p:animEffect>
                                  </p:childTnLst>
                                </p:cTn>
                              </p:par>
                            </p:childTnLst>
                          </p:cTn>
                        </p:par>
                      </p:childTnLst>
                    </p:cTn>
                  </p:par>
                  <p:par>
                    <p:cTn id="299" fill="hold">
                      <p:stCondLst>
                        <p:cond delay="indefinite"/>
                      </p:stCondLst>
                      <p:childTnLst>
                        <p:par>
                          <p:cTn id="300" fill="hold">
                            <p:stCondLst>
                              <p:cond delay="0"/>
                            </p:stCondLst>
                            <p:childTnLst>
                              <p:par>
                                <p:cTn id="301" presetID="16" presetClass="entr" presetSubtype="21" fill="hold" grpId="0" nodeType="clickEffect">
                                  <p:stCondLst>
                                    <p:cond delay="0"/>
                                  </p:stCondLst>
                                  <p:childTnLst>
                                    <p:set>
                                      <p:cBhvr>
                                        <p:cTn id="302" dur="1" fill="hold">
                                          <p:stCondLst>
                                            <p:cond delay="0"/>
                                          </p:stCondLst>
                                        </p:cTn>
                                        <p:tgtEl>
                                          <p:spTgt spid="149"/>
                                        </p:tgtEl>
                                        <p:attrNameLst>
                                          <p:attrName>style.visibility</p:attrName>
                                        </p:attrNameLst>
                                      </p:cBhvr>
                                      <p:to>
                                        <p:strVal val="visible"/>
                                      </p:to>
                                    </p:set>
                                    <p:animEffect transition="in" filter="barn(inVertical)">
                                      <p:cBhvr>
                                        <p:cTn id="303" dur="500"/>
                                        <p:tgtEl>
                                          <p:spTgt spid="149"/>
                                        </p:tgtEl>
                                      </p:cBhvr>
                                    </p:animEffect>
                                  </p:childTnLst>
                                </p:cTn>
                              </p:par>
                            </p:childTnLst>
                          </p:cTn>
                        </p:par>
                      </p:childTnLst>
                    </p:cTn>
                  </p:par>
                  <p:par>
                    <p:cTn id="304" fill="hold">
                      <p:stCondLst>
                        <p:cond delay="indefinite"/>
                      </p:stCondLst>
                      <p:childTnLst>
                        <p:par>
                          <p:cTn id="305" fill="hold">
                            <p:stCondLst>
                              <p:cond delay="0"/>
                            </p:stCondLst>
                            <p:childTnLst>
                              <p:par>
                                <p:cTn id="306" presetID="1" presetClass="entr" presetSubtype="0" fill="hold" grpId="0" nodeType="clickEffect">
                                  <p:stCondLst>
                                    <p:cond delay="0"/>
                                  </p:stCondLst>
                                  <p:childTnLst>
                                    <p:set>
                                      <p:cBhvr>
                                        <p:cTn id="307" dur="1" fill="hold">
                                          <p:stCondLst>
                                            <p:cond delay="0"/>
                                          </p:stCondLst>
                                        </p:cTn>
                                        <p:tgtEl>
                                          <p:spTgt spid="17"/>
                                        </p:tgtEl>
                                        <p:attrNameLst>
                                          <p:attrName>style.visibility</p:attrName>
                                        </p:attrNameLst>
                                      </p:cBhvr>
                                      <p:to>
                                        <p:strVal val="visible"/>
                                      </p:to>
                                    </p:set>
                                  </p:childTnLst>
                                </p:cTn>
                              </p:par>
                            </p:childTnLst>
                          </p:cTn>
                        </p:par>
                      </p:childTnLst>
                    </p:cTn>
                  </p:par>
                  <p:par>
                    <p:cTn id="308" fill="hold">
                      <p:stCondLst>
                        <p:cond delay="indefinite"/>
                      </p:stCondLst>
                      <p:childTnLst>
                        <p:par>
                          <p:cTn id="309" fill="hold">
                            <p:stCondLst>
                              <p:cond delay="0"/>
                            </p:stCondLst>
                            <p:childTnLst>
                              <p:par>
                                <p:cTn id="310" presetID="10" presetClass="exit" presetSubtype="0" fill="hold" grpId="1" nodeType="clickEffect">
                                  <p:stCondLst>
                                    <p:cond delay="0"/>
                                  </p:stCondLst>
                                  <p:childTnLst>
                                    <p:animEffect transition="out" filter="fade">
                                      <p:cBhvr>
                                        <p:cTn id="311" dur="500"/>
                                        <p:tgtEl>
                                          <p:spTgt spid="149"/>
                                        </p:tgtEl>
                                      </p:cBhvr>
                                    </p:animEffect>
                                    <p:set>
                                      <p:cBhvr>
                                        <p:cTn id="312" dur="1" fill="hold">
                                          <p:stCondLst>
                                            <p:cond delay="499"/>
                                          </p:stCondLst>
                                        </p:cTn>
                                        <p:tgtEl>
                                          <p:spTgt spid="149"/>
                                        </p:tgtEl>
                                        <p:attrNameLst>
                                          <p:attrName>style.visibility</p:attrName>
                                        </p:attrNameLst>
                                      </p:cBhvr>
                                      <p:to>
                                        <p:strVal val="hidden"/>
                                      </p:to>
                                    </p:set>
                                  </p:childTnLst>
                                </p:cTn>
                              </p:par>
                              <p:par>
                                <p:cTn id="313" presetID="10" presetClass="exit" presetSubtype="0" fill="hold" grpId="1" nodeType="withEffect">
                                  <p:stCondLst>
                                    <p:cond delay="0"/>
                                  </p:stCondLst>
                                  <p:childTnLst>
                                    <p:animEffect transition="out" filter="fade">
                                      <p:cBhvr>
                                        <p:cTn id="314" dur="500"/>
                                        <p:tgtEl>
                                          <p:spTgt spid="150"/>
                                        </p:tgtEl>
                                      </p:cBhvr>
                                    </p:animEffect>
                                    <p:set>
                                      <p:cBhvr>
                                        <p:cTn id="315" dur="1" fill="hold">
                                          <p:stCondLst>
                                            <p:cond delay="499"/>
                                          </p:stCondLst>
                                        </p:cTn>
                                        <p:tgtEl>
                                          <p:spTgt spid="150"/>
                                        </p:tgtEl>
                                        <p:attrNameLst>
                                          <p:attrName>style.visibility</p:attrName>
                                        </p:attrNameLst>
                                      </p:cBhvr>
                                      <p:to>
                                        <p:strVal val="hidden"/>
                                      </p:to>
                                    </p:set>
                                  </p:childTnLst>
                                </p:cTn>
                              </p:par>
                            </p:childTnLst>
                          </p:cTn>
                        </p:par>
                      </p:childTnLst>
                    </p:cTn>
                  </p:par>
                  <p:par>
                    <p:cTn id="316" fill="hold">
                      <p:stCondLst>
                        <p:cond delay="indefinite"/>
                      </p:stCondLst>
                      <p:childTnLst>
                        <p:par>
                          <p:cTn id="317" fill="hold">
                            <p:stCondLst>
                              <p:cond delay="0"/>
                            </p:stCondLst>
                            <p:childTnLst>
                              <p:par>
                                <p:cTn id="318" presetID="1" presetClass="entr" presetSubtype="0" fill="hold" grpId="0" nodeType="clickEffect">
                                  <p:stCondLst>
                                    <p:cond delay="0"/>
                                  </p:stCondLst>
                                  <p:childTnLst>
                                    <p:set>
                                      <p:cBhvr>
                                        <p:cTn id="319" dur="1" fill="hold">
                                          <p:stCondLst>
                                            <p:cond delay="0"/>
                                          </p:stCondLst>
                                        </p:cTn>
                                        <p:tgtEl>
                                          <p:spTgt spid="30"/>
                                        </p:tgtEl>
                                        <p:attrNameLst>
                                          <p:attrName>style.visibility</p:attrName>
                                        </p:attrNameLst>
                                      </p:cBhvr>
                                      <p:to>
                                        <p:strVal val="visible"/>
                                      </p:to>
                                    </p:set>
                                  </p:childTnLst>
                                </p:cTn>
                              </p:par>
                            </p:childTnLst>
                          </p:cTn>
                        </p:par>
                      </p:childTnLst>
                    </p:cTn>
                  </p:par>
                  <p:par>
                    <p:cTn id="320" fill="hold">
                      <p:stCondLst>
                        <p:cond delay="indefinite"/>
                      </p:stCondLst>
                      <p:childTnLst>
                        <p:par>
                          <p:cTn id="321" fill="hold">
                            <p:stCondLst>
                              <p:cond delay="0"/>
                            </p:stCondLst>
                            <p:childTnLst>
                              <p:par>
                                <p:cTn id="322" presetID="1" presetClass="entr" presetSubtype="0" fill="hold" grpId="0" nodeType="clickEffect">
                                  <p:stCondLst>
                                    <p:cond delay="0"/>
                                  </p:stCondLst>
                                  <p:childTnLst>
                                    <p:set>
                                      <p:cBhvr>
                                        <p:cTn id="323" dur="1" fill="hold">
                                          <p:stCondLst>
                                            <p:cond delay="0"/>
                                          </p:stCondLst>
                                        </p:cTn>
                                        <p:tgtEl>
                                          <p:spTgt spid="39"/>
                                        </p:tgtEl>
                                        <p:attrNameLst>
                                          <p:attrName>style.visibility</p:attrName>
                                        </p:attrNameLst>
                                      </p:cBhvr>
                                      <p:to>
                                        <p:strVal val="visible"/>
                                      </p:to>
                                    </p:set>
                                  </p:childTnLst>
                                </p:cTn>
                              </p:par>
                            </p:childTnLst>
                          </p:cTn>
                        </p:par>
                      </p:childTnLst>
                    </p:cTn>
                  </p:par>
                  <p:par>
                    <p:cTn id="324" fill="hold">
                      <p:stCondLst>
                        <p:cond delay="indefinite"/>
                      </p:stCondLst>
                      <p:childTnLst>
                        <p:par>
                          <p:cTn id="325" fill="hold">
                            <p:stCondLst>
                              <p:cond delay="0"/>
                            </p:stCondLst>
                            <p:childTnLst>
                              <p:par>
                                <p:cTn id="326" presetID="1" presetClass="entr" presetSubtype="0" fill="hold" grpId="0" nodeType="clickEffect">
                                  <p:stCondLst>
                                    <p:cond delay="0"/>
                                  </p:stCondLst>
                                  <p:childTnLst>
                                    <p:set>
                                      <p:cBhvr>
                                        <p:cTn id="327" dur="1" fill="hold">
                                          <p:stCondLst>
                                            <p:cond delay="0"/>
                                          </p:stCondLst>
                                        </p:cTn>
                                        <p:tgtEl>
                                          <p:spTgt spid="32"/>
                                        </p:tgtEl>
                                        <p:attrNameLst>
                                          <p:attrName>style.visibility</p:attrName>
                                        </p:attrNameLst>
                                      </p:cBhvr>
                                      <p:to>
                                        <p:strVal val="visible"/>
                                      </p:to>
                                    </p:set>
                                  </p:childTnLst>
                                </p:cTn>
                              </p:par>
                            </p:childTnLst>
                          </p:cTn>
                        </p:par>
                      </p:childTnLst>
                    </p:cTn>
                  </p:par>
                  <p:par>
                    <p:cTn id="328" fill="hold">
                      <p:stCondLst>
                        <p:cond delay="indefinite"/>
                      </p:stCondLst>
                      <p:childTnLst>
                        <p:par>
                          <p:cTn id="329" fill="hold">
                            <p:stCondLst>
                              <p:cond delay="0"/>
                            </p:stCondLst>
                            <p:childTnLst>
                              <p:par>
                                <p:cTn id="330" presetID="1" presetClass="entr" presetSubtype="0" fill="hold" grpId="0" nodeType="clickEffect">
                                  <p:stCondLst>
                                    <p:cond delay="0"/>
                                  </p:stCondLst>
                                  <p:childTnLst>
                                    <p:set>
                                      <p:cBhvr>
                                        <p:cTn id="331" dur="1" fill="hold">
                                          <p:stCondLst>
                                            <p:cond delay="0"/>
                                          </p:stCondLst>
                                        </p:cTn>
                                        <p:tgtEl>
                                          <p:spTgt spid="33"/>
                                        </p:tgtEl>
                                        <p:attrNameLst>
                                          <p:attrName>style.visibility</p:attrName>
                                        </p:attrNameLst>
                                      </p:cBhvr>
                                      <p:to>
                                        <p:strVal val="visible"/>
                                      </p:to>
                                    </p:set>
                                  </p:childTnLst>
                                </p:cTn>
                              </p:par>
                            </p:childTnLst>
                          </p:cTn>
                        </p:par>
                      </p:childTnLst>
                    </p:cTn>
                  </p:par>
                  <p:par>
                    <p:cTn id="332" fill="hold">
                      <p:stCondLst>
                        <p:cond delay="indefinite"/>
                      </p:stCondLst>
                      <p:childTnLst>
                        <p:par>
                          <p:cTn id="333" fill="hold">
                            <p:stCondLst>
                              <p:cond delay="0"/>
                            </p:stCondLst>
                            <p:childTnLst>
                              <p:par>
                                <p:cTn id="334" presetID="1" presetClass="entr" presetSubtype="0" fill="hold" grpId="0" nodeType="clickEffect">
                                  <p:stCondLst>
                                    <p:cond delay="0"/>
                                  </p:stCondLst>
                                  <p:childTnLst>
                                    <p:set>
                                      <p:cBhvr>
                                        <p:cTn id="335" dur="1" fill="hold">
                                          <p:stCondLst>
                                            <p:cond delay="0"/>
                                          </p:stCondLst>
                                        </p:cTn>
                                        <p:tgtEl>
                                          <p:spTgt spid="34"/>
                                        </p:tgtEl>
                                        <p:attrNameLst>
                                          <p:attrName>style.visibility</p:attrName>
                                        </p:attrNameLst>
                                      </p:cBhvr>
                                      <p:to>
                                        <p:strVal val="visible"/>
                                      </p:to>
                                    </p:set>
                                  </p:childTnLst>
                                </p:cTn>
                              </p:par>
                            </p:childTnLst>
                          </p:cTn>
                        </p:par>
                      </p:childTnLst>
                    </p:cTn>
                  </p:par>
                  <p:par>
                    <p:cTn id="336" fill="hold">
                      <p:stCondLst>
                        <p:cond delay="indefinite"/>
                      </p:stCondLst>
                      <p:childTnLst>
                        <p:par>
                          <p:cTn id="337" fill="hold">
                            <p:stCondLst>
                              <p:cond delay="0"/>
                            </p:stCondLst>
                            <p:childTnLst>
                              <p:par>
                                <p:cTn id="338" presetID="1" presetClass="entr" presetSubtype="0" fill="hold" grpId="0" nodeType="clickEffect">
                                  <p:stCondLst>
                                    <p:cond delay="0"/>
                                  </p:stCondLst>
                                  <p:childTnLst>
                                    <p:set>
                                      <p:cBhvr>
                                        <p:cTn id="339" dur="1" fill="hold">
                                          <p:stCondLst>
                                            <p:cond delay="0"/>
                                          </p:stCondLst>
                                        </p:cTn>
                                        <p:tgtEl>
                                          <p:spTgt spid="40"/>
                                        </p:tgtEl>
                                        <p:attrNameLst>
                                          <p:attrName>style.visibility</p:attrName>
                                        </p:attrNameLst>
                                      </p:cBhvr>
                                      <p:to>
                                        <p:strVal val="visible"/>
                                      </p:to>
                                    </p:set>
                                  </p:childTnLst>
                                </p:cTn>
                              </p:par>
                            </p:childTnLst>
                          </p:cTn>
                        </p:par>
                      </p:childTnLst>
                    </p:cTn>
                  </p:par>
                  <p:par>
                    <p:cTn id="340" fill="hold">
                      <p:stCondLst>
                        <p:cond delay="indefinite"/>
                      </p:stCondLst>
                      <p:childTnLst>
                        <p:par>
                          <p:cTn id="341" fill="hold">
                            <p:stCondLst>
                              <p:cond delay="0"/>
                            </p:stCondLst>
                            <p:childTnLst>
                              <p:par>
                                <p:cTn id="342" presetID="1" presetClass="entr" presetSubtype="0" fill="hold" grpId="0" nodeType="clickEffect">
                                  <p:stCondLst>
                                    <p:cond delay="0"/>
                                  </p:stCondLst>
                                  <p:childTnLst>
                                    <p:set>
                                      <p:cBhvr>
                                        <p:cTn id="343" dur="1" fill="hold">
                                          <p:stCondLst>
                                            <p:cond delay="0"/>
                                          </p:stCondLst>
                                        </p:cTn>
                                        <p:tgtEl>
                                          <p:spTgt spid="36"/>
                                        </p:tgtEl>
                                        <p:attrNameLst>
                                          <p:attrName>style.visibility</p:attrName>
                                        </p:attrNameLst>
                                      </p:cBhvr>
                                      <p:to>
                                        <p:strVal val="visible"/>
                                      </p:to>
                                    </p:set>
                                  </p:childTnLst>
                                </p:cTn>
                              </p:par>
                            </p:childTnLst>
                          </p:cTn>
                        </p:par>
                      </p:childTnLst>
                    </p:cTn>
                  </p:par>
                  <p:par>
                    <p:cTn id="344" fill="hold">
                      <p:stCondLst>
                        <p:cond delay="indefinite"/>
                      </p:stCondLst>
                      <p:childTnLst>
                        <p:par>
                          <p:cTn id="345" fill="hold">
                            <p:stCondLst>
                              <p:cond delay="0"/>
                            </p:stCondLst>
                            <p:childTnLst>
                              <p:par>
                                <p:cTn id="346" presetID="10" presetClass="entr" presetSubtype="0" fill="hold" nodeType="clickEffect">
                                  <p:stCondLst>
                                    <p:cond delay="0"/>
                                  </p:stCondLst>
                                  <p:childTnLst>
                                    <p:set>
                                      <p:cBhvr>
                                        <p:cTn id="347" dur="1" fill="hold">
                                          <p:stCondLst>
                                            <p:cond delay="0"/>
                                          </p:stCondLst>
                                        </p:cTn>
                                        <p:tgtEl>
                                          <p:spTgt spid="202"/>
                                        </p:tgtEl>
                                        <p:attrNameLst>
                                          <p:attrName>style.visibility</p:attrName>
                                        </p:attrNameLst>
                                      </p:cBhvr>
                                      <p:to>
                                        <p:strVal val="visible"/>
                                      </p:to>
                                    </p:set>
                                    <p:animEffect transition="in" filter="fade">
                                      <p:cBhvr>
                                        <p:cTn id="348" dur="500"/>
                                        <p:tgtEl>
                                          <p:spTgt spid="202"/>
                                        </p:tgtEl>
                                      </p:cBhvr>
                                    </p:animEffect>
                                  </p:childTnLst>
                                </p:cTn>
                              </p:par>
                            </p:childTnLst>
                          </p:cTn>
                        </p:par>
                      </p:childTnLst>
                    </p:cTn>
                  </p:par>
                  <p:par>
                    <p:cTn id="349" fill="hold">
                      <p:stCondLst>
                        <p:cond delay="indefinite"/>
                      </p:stCondLst>
                      <p:childTnLst>
                        <p:par>
                          <p:cTn id="350" fill="hold">
                            <p:stCondLst>
                              <p:cond delay="0"/>
                            </p:stCondLst>
                            <p:childTnLst>
                              <p:par>
                                <p:cTn id="351" presetID="1" presetClass="exit" presetSubtype="0" fill="hold" nodeType="clickEffect">
                                  <p:stCondLst>
                                    <p:cond delay="0"/>
                                  </p:stCondLst>
                                  <p:childTnLst>
                                    <p:set>
                                      <p:cBhvr>
                                        <p:cTn id="352" dur="1" fill="hold">
                                          <p:stCondLst>
                                            <p:cond delay="0"/>
                                          </p:stCondLst>
                                        </p:cTn>
                                        <p:tgtEl>
                                          <p:spTgt spid="202"/>
                                        </p:tgtEl>
                                        <p:attrNameLst>
                                          <p:attrName>style.visibility</p:attrName>
                                        </p:attrNameLst>
                                      </p:cBhvr>
                                      <p:to>
                                        <p:strVal val="hidden"/>
                                      </p:to>
                                    </p:set>
                                  </p:childTnLst>
                                </p:cTn>
                              </p:par>
                            </p:childTnLst>
                          </p:cTn>
                        </p:par>
                      </p:childTnLst>
                    </p:cTn>
                  </p:par>
                  <p:par>
                    <p:cTn id="353" fill="hold">
                      <p:stCondLst>
                        <p:cond delay="indefinite"/>
                      </p:stCondLst>
                      <p:childTnLst>
                        <p:par>
                          <p:cTn id="354" fill="hold">
                            <p:stCondLst>
                              <p:cond delay="0"/>
                            </p:stCondLst>
                            <p:childTnLst>
                              <p:par>
                                <p:cTn id="355" presetID="10" presetClass="entr" presetSubtype="0" fill="hold" grpId="1" nodeType="clickEffect">
                                  <p:stCondLst>
                                    <p:cond delay="0"/>
                                  </p:stCondLst>
                                  <p:childTnLst>
                                    <p:set>
                                      <p:cBhvr>
                                        <p:cTn id="356" dur="1" fill="hold">
                                          <p:stCondLst>
                                            <p:cond delay="0"/>
                                          </p:stCondLst>
                                        </p:cTn>
                                        <p:tgtEl>
                                          <p:spTgt spid="211"/>
                                        </p:tgtEl>
                                        <p:attrNameLst>
                                          <p:attrName>style.visibility</p:attrName>
                                        </p:attrNameLst>
                                      </p:cBhvr>
                                      <p:to>
                                        <p:strVal val="visible"/>
                                      </p:to>
                                    </p:set>
                                    <p:animEffect transition="in" filter="fade">
                                      <p:cBhvr>
                                        <p:cTn id="357" dur="500"/>
                                        <p:tgtEl>
                                          <p:spTgt spid="211"/>
                                        </p:tgtEl>
                                      </p:cBhvr>
                                    </p:animEffect>
                                  </p:childTnLst>
                                </p:cTn>
                              </p:par>
                              <p:par>
                                <p:cTn id="358" presetID="10" presetClass="entr" presetSubtype="0" fill="hold" grpId="1" nodeType="withEffect">
                                  <p:stCondLst>
                                    <p:cond delay="0"/>
                                  </p:stCondLst>
                                  <p:childTnLst>
                                    <p:set>
                                      <p:cBhvr>
                                        <p:cTn id="359" dur="1" fill="hold">
                                          <p:stCondLst>
                                            <p:cond delay="0"/>
                                          </p:stCondLst>
                                        </p:cTn>
                                        <p:tgtEl>
                                          <p:spTgt spid="212"/>
                                        </p:tgtEl>
                                        <p:attrNameLst>
                                          <p:attrName>style.visibility</p:attrName>
                                        </p:attrNameLst>
                                      </p:cBhvr>
                                      <p:to>
                                        <p:strVal val="visible"/>
                                      </p:to>
                                    </p:set>
                                    <p:animEffect transition="in" filter="fade">
                                      <p:cBhvr>
                                        <p:cTn id="360" dur="400"/>
                                        <p:tgtEl>
                                          <p:spTgt spid="212"/>
                                        </p:tgtEl>
                                      </p:cBhvr>
                                    </p:animEffect>
                                  </p:childTnLst>
                                </p:cTn>
                              </p:par>
                            </p:childTnLst>
                          </p:cTn>
                        </p:par>
                      </p:childTnLst>
                    </p:cTn>
                  </p:par>
                  <p:par>
                    <p:cTn id="361" fill="hold">
                      <p:stCondLst>
                        <p:cond delay="indefinite"/>
                      </p:stCondLst>
                      <p:childTnLst>
                        <p:par>
                          <p:cTn id="362" fill="hold">
                            <p:stCondLst>
                              <p:cond delay="0"/>
                            </p:stCondLst>
                            <p:childTnLst>
                              <p:par>
                                <p:cTn id="363" presetID="22" presetClass="entr" presetSubtype="8" fill="hold" grpId="0" nodeType="clickEffect">
                                  <p:stCondLst>
                                    <p:cond delay="0"/>
                                  </p:stCondLst>
                                  <p:childTnLst>
                                    <p:set>
                                      <p:cBhvr>
                                        <p:cTn id="364" dur="1" fill="hold">
                                          <p:stCondLst>
                                            <p:cond delay="0"/>
                                          </p:stCondLst>
                                        </p:cTn>
                                        <p:tgtEl>
                                          <p:spTgt spid="213"/>
                                        </p:tgtEl>
                                        <p:attrNameLst>
                                          <p:attrName>style.visibility</p:attrName>
                                        </p:attrNameLst>
                                      </p:cBhvr>
                                      <p:to>
                                        <p:strVal val="visible"/>
                                      </p:to>
                                    </p:set>
                                    <p:animEffect transition="in" filter="wipe(left)">
                                      <p:cBhvr>
                                        <p:cTn id="365" dur="500"/>
                                        <p:tgtEl>
                                          <p:spTgt spid="213"/>
                                        </p:tgtEl>
                                      </p:cBhvr>
                                    </p:animEffect>
                                  </p:childTnLst>
                                </p:cTn>
                              </p:par>
                            </p:childTnLst>
                          </p:cTn>
                        </p:par>
                      </p:childTnLst>
                    </p:cTn>
                  </p:par>
                  <p:par>
                    <p:cTn id="366" fill="hold">
                      <p:stCondLst>
                        <p:cond delay="indefinite"/>
                      </p:stCondLst>
                      <p:childTnLst>
                        <p:par>
                          <p:cTn id="367" fill="hold">
                            <p:stCondLst>
                              <p:cond delay="0"/>
                            </p:stCondLst>
                            <p:childTnLst>
                              <p:par>
                                <p:cTn id="368" presetID="1" presetClass="entr" presetSubtype="0" fill="hold" grpId="0" nodeType="clickEffect">
                                  <p:stCondLst>
                                    <p:cond delay="0"/>
                                  </p:stCondLst>
                                  <p:childTnLst>
                                    <p:set>
                                      <p:cBhvr>
                                        <p:cTn id="369" dur="1" fill="hold">
                                          <p:stCondLst>
                                            <p:cond delay="0"/>
                                          </p:stCondLst>
                                        </p:cTn>
                                        <p:tgtEl>
                                          <p:spTgt spid="37"/>
                                        </p:tgtEl>
                                        <p:attrNameLst>
                                          <p:attrName>style.visibility</p:attrName>
                                        </p:attrNameLst>
                                      </p:cBhvr>
                                      <p:to>
                                        <p:strVal val="visible"/>
                                      </p:to>
                                    </p:set>
                                  </p:childTnLst>
                                </p:cTn>
                              </p:par>
                            </p:childTnLst>
                          </p:cTn>
                        </p:par>
                      </p:childTnLst>
                    </p:cTn>
                  </p:par>
                  <p:par>
                    <p:cTn id="370" fill="hold">
                      <p:stCondLst>
                        <p:cond delay="indefinite"/>
                      </p:stCondLst>
                      <p:childTnLst>
                        <p:par>
                          <p:cTn id="371" fill="hold">
                            <p:stCondLst>
                              <p:cond delay="0"/>
                            </p:stCondLst>
                            <p:childTnLst>
                              <p:par>
                                <p:cTn id="372" presetID="1" presetClass="entr" presetSubtype="0" fill="hold" grpId="0" nodeType="clickEffect">
                                  <p:stCondLst>
                                    <p:cond delay="0"/>
                                  </p:stCondLst>
                                  <p:childTnLst>
                                    <p:set>
                                      <p:cBhvr>
                                        <p:cTn id="373" dur="1" fill="hold">
                                          <p:stCondLst>
                                            <p:cond delay="0"/>
                                          </p:stCondLst>
                                        </p:cTn>
                                        <p:tgtEl>
                                          <p:spTgt spid="22"/>
                                        </p:tgtEl>
                                        <p:attrNameLst>
                                          <p:attrName>style.visibility</p:attrName>
                                        </p:attrNameLst>
                                      </p:cBhvr>
                                      <p:to>
                                        <p:strVal val="visible"/>
                                      </p:to>
                                    </p:set>
                                  </p:childTnLst>
                                </p:cTn>
                              </p:par>
                            </p:childTnLst>
                          </p:cTn>
                        </p:par>
                      </p:childTnLst>
                    </p:cTn>
                  </p:par>
                  <p:par>
                    <p:cTn id="374" fill="hold">
                      <p:stCondLst>
                        <p:cond delay="indefinite"/>
                      </p:stCondLst>
                      <p:childTnLst>
                        <p:par>
                          <p:cTn id="375" fill="hold">
                            <p:stCondLst>
                              <p:cond delay="0"/>
                            </p:stCondLst>
                            <p:childTnLst>
                              <p:par>
                                <p:cTn id="376" presetID="1" presetClass="exit" presetSubtype="0" fill="hold" grpId="1" nodeType="clickEffect">
                                  <p:stCondLst>
                                    <p:cond delay="0"/>
                                  </p:stCondLst>
                                  <p:childTnLst>
                                    <p:set>
                                      <p:cBhvr>
                                        <p:cTn id="377" dur="1" fill="hold">
                                          <p:stCondLst>
                                            <p:cond delay="0"/>
                                          </p:stCondLst>
                                        </p:cTn>
                                        <p:tgtEl>
                                          <p:spTgt spid="213"/>
                                        </p:tgtEl>
                                        <p:attrNameLst>
                                          <p:attrName>style.visibility</p:attrName>
                                        </p:attrNameLst>
                                      </p:cBhvr>
                                      <p:to>
                                        <p:strVal val="hidden"/>
                                      </p:to>
                                    </p:set>
                                  </p:childTnLst>
                                </p:cTn>
                              </p:par>
                              <p:par>
                                <p:cTn id="378" presetID="1" presetClass="exit" presetSubtype="0" fill="hold" grpId="0" nodeType="withEffect">
                                  <p:stCondLst>
                                    <p:cond delay="0"/>
                                  </p:stCondLst>
                                  <p:childTnLst>
                                    <p:set>
                                      <p:cBhvr>
                                        <p:cTn id="379" dur="1" fill="hold">
                                          <p:stCondLst>
                                            <p:cond delay="0"/>
                                          </p:stCondLst>
                                        </p:cTn>
                                        <p:tgtEl>
                                          <p:spTgt spid="212"/>
                                        </p:tgtEl>
                                        <p:attrNameLst>
                                          <p:attrName>style.visibility</p:attrName>
                                        </p:attrNameLst>
                                      </p:cBhvr>
                                      <p:to>
                                        <p:strVal val="hidden"/>
                                      </p:to>
                                    </p:set>
                                  </p:childTnLst>
                                </p:cTn>
                              </p:par>
                              <p:par>
                                <p:cTn id="380" presetID="10" presetClass="entr" presetSubtype="0" fill="hold" grpId="1" nodeType="withEffect">
                                  <p:stCondLst>
                                    <p:cond delay="0"/>
                                  </p:stCondLst>
                                  <p:childTnLst>
                                    <p:set>
                                      <p:cBhvr>
                                        <p:cTn id="381" dur="1" fill="hold">
                                          <p:stCondLst>
                                            <p:cond delay="0"/>
                                          </p:stCondLst>
                                        </p:cTn>
                                        <p:tgtEl>
                                          <p:spTgt spid="215"/>
                                        </p:tgtEl>
                                        <p:attrNameLst>
                                          <p:attrName>style.visibility</p:attrName>
                                        </p:attrNameLst>
                                      </p:cBhvr>
                                      <p:to>
                                        <p:strVal val="visible"/>
                                      </p:to>
                                    </p:set>
                                    <p:animEffect transition="in" filter="fade">
                                      <p:cBhvr>
                                        <p:cTn id="382" dur="400"/>
                                        <p:tgtEl>
                                          <p:spTgt spid="215"/>
                                        </p:tgtEl>
                                      </p:cBhvr>
                                    </p:animEffect>
                                  </p:childTnLst>
                                </p:cTn>
                              </p:par>
                            </p:childTnLst>
                          </p:cTn>
                        </p:par>
                      </p:childTnLst>
                    </p:cTn>
                  </p:par>
                  <p:par>
                    <p:cTn id="383" fill="hold">
                      <p:stCondLst>
                        <p:cond delay="indefinite"/>
                      </p:stCondLst>
                      <p:childTnLst>
                        <p:par>
                          <p:cTn id="384" fill="hold">
                            <p:stCondLst>
                              <p:cond delay="0"/>
                            </p:stCondLst>
                            <p:childTnLst>
                              <p:par>
                                <p:cTn id="385" presetID="22" presetClass="entr" presetSubtype="8" fill="hold" grpId="0" nodeType="clickEffect">
                                  <p:stCondLst>
                                    <p:cond delay="0"/>
                                  </p:stCondLst>
                                  <p:childTnLst>
                                    <p:set>
                                      <p:cBhvr>
                                        <p:cTn id="386" dur="1" fill="hold">
                                          <p:stCondLst>
                                            <p:cond delay="0"/>
                                          </p:stCondLst>
                                        </p:cTn>
                                        <p:tgtEl>
                                          <p:spTgt spid="214"/>
                                        </p:tgtEl>
                                        <p:attrNameLst>
                                          <p:attrName>style.visibility</p:attrName>
                                        </p:attrNameLst>
                                      </p:cBhvr>
                                      <p:to>
                                        <p:strVal val="visible"/>
                                      </p:to>
                                    </p:set>
                                    <p:animEffect transition="in" filter="wipe(left)">
                                      <p:cBhvr>
                                        <p:cTn id="387" dur="500"/>
                                        <p:tgtEl>
                                          <p:spTgt spid="214"/>
                                        </p:tgtEl>
                                      </p:cBhvr>
                                    </p:animEffect>
                                  </p:childTnLst>
                                </p:cTn>
                              </p:par>
                            </p:childTnLst>
                          </p:cTn>
                        </p:par>
                      </p:childTnLst>
                    </p:cTn>
                  </p:par>
                  <p:par>
                    <p:cTn id="388" fill="hold">
                      <p:stCondLst>
                        <p:cond delay="indefinite"/>
                      </p:stCondLst>
                      <p:childTnLst>
                        <p:par>
                          <p:cTn id="389" fill="hold">
                            <p:stCondLst>
                              <p:cond delay="0"/>
                            </p:stCondLst>
                            <p:childTnLst>
                              <p:par>
                                <p:cTn id="390" presetID="1" presetClass="entr" presetSubtype="0" fill="hold" grpId="0" nodeType="clickEffect">
                                  <p:stCondLst>
                                    <p:cond delay="0"/>
                                  </p:stCondLst>
                                  <p:childTnLst>
                                    <p:set>
                                      <p:cBhvr>
                                        <p:cTn id="391" dur="1" fill="hold">
                                          <p:stCondLst>
                                            <p:cond delay="0"/>
                                          </p:stCondLst>
                                        </p:cTn>
                                        <p:tgtEl>
                                          <p:spTgt spid="23"/>
                                        </p:tgtEl>
                                        <p:attrNameLst>
                                          <p:attrName>style.visibility</p:attrName>
                                        </p:attrNameLst>
                                      </p:cBhvr>
                                      <p:to>
                                        <p:strVal val="visible"/>
                                      </p:to>
                                    </p:set>
                                  </p:childTnLst>
                                </p:cTn>
                              </p:par>
                            </p:childTnLst>
                          </p:cTn>
                        </p:par>
                      </p:childTnLst>
                    </p:cTn>
                  </p:par>
                  <p:par>
                    <p:cTn id="392" fill="hold">
                      <p:stCondLst>
                        <p:cond delay="indefinite"/>
                      </p:stCondLst>
                      <p:childTnLst>
                        <p:par>
                          <p:cTn id="393" fill="hold">
                            <p:stCondLst>
                              <p:cond delay="0"/>
                            </p:stCondLst>
                            <p:childTnLst>
                              <p:par>
                                <p:cTn id="394" presetID="1" presetClass="exit" presetSubtype="0" fill="hold" grpId="1" nodeType="clickEffect">
                                  <p:stCondLst>
                                    <p:cond delay="0"/>
                                  </p:stCondLst>
                                  <p:childTnLst>
                                    <p:set>
                                      <p:cBhvr>
                                        <p:cTn id="395" dur="1" fill="hold">
                                          <p:stCondLst>
                                            <p:cond delay="0"/>
                                          </p:stCondLst>
                                        </p:cTn>
                                        <p:tgtEl>
                                          <p:spTgt spid="214"/>
                                        </p:tgtEl>
                                        <p:attrNameLst>
                                          <p:attrName>style.visibility</p:attrName>
                                        </p:attrNameLst>
                                      </p:cBhvr>
                                      <p:to>
                                        <p:strVal val="hidden"/>
                                      </p:to>
                                    </p:set>
                                  </p:childTnLst>
                                </p:cTn>
                              </p:par>
                              <p:par>
                                <p:cTn id="396" presetID="1" presetClass="exit" presetSubtype="0" fill="hold" grpId="0" nodeType="withEffect">
                                  <p:stCondLst>
                                    <p:cond delay="0"/>
                                  </p:stCondLst>
                                  <p:childTnLst>
                                    <p:set>
                                      <p:cBhvr>
                                        <p:cTn id="397" dur="1" fill="hold">
                                          <p:stCondLst>
                                            <p:cond delay="0"/>
                                          </p:stCondLst>
                                        </p:cTn>
                                        <p:tgtEl>
                                          <p:spTgt spid="215"/>
                                        </p:tgtEl>
                                        <p:attrNameLst>
                                          <p:attrName>style.visibility</p:attrName>
                                        </p:attrNameLst>
                                      </p:cBhvr>
                                      <p:to>
                                        <p:strVal val="hidden"/>
                                      </p:to>
                                    </p:set>
                                  </p:childTnLst>
                                </p:cTn>
                              </p:par>
                              <p:par>
                                <p:cTn id="398" presetID="1" presetClass="exit" presetSubtype="0" fill="hold" grpId="0" nodeType="withEffect">
                                  <p:stCondLst>
                                    <p:cond delay="0"/>
                                  </p:stCondLst>
                                  <p:childTnLst>
                                    <p:set>
                                      <p:cBhvr>
                                        <p:cTn id="399" dur="1" fill="hold">
                                          <p:stCondLst>
                                            <p:cond delay="0"/>
                                          </p:stCondLst>
                                        </p:cTn>
                                        <p:tgtEl>
                                          <p:spTgt spid="211"/>
                                        </p:tgtEl>
                                        <p:attrNameLst>
                                          <p:attrName>style.visibility</p:attrName>
                                        </p:attrNameLst>
                                      </p:cBhvr>
                                      <p:to>
                                        <p:strVal val="hidden"/>
                                      </p:to>
                                    </p:set>
                                  </p:childTnLst>
                                </p:cTn>
                              </p:par>
                            </p:childTnLst>
                          </p:cTn>
                        </p:par>
                      </p:childTnLst>
                    </p:cTn>
                  </p:par>
                  <p:par>
                    <p:cTn id="400" fill="hold">
                      <p:stCondLst>
                        <p:cond delay="indefinite"/>
                      </p:stCondLst>
                      <p:childTnLst>
                        <p:par>
                          <p:cTn id="401" fill="hold">
                            <p:stCondLst>
                              <p:cond delay="0"/>
                            </p:stCondLst>
                            <p:childTnLst>
                              <p:par>
                                <p:cTn id="402" presetID="10" presetClass="entr" presetSubtype="0" fill="hold" nodeType="clickEffect">
                                  <p:stCondLst>
                                    <p:cond delay="0"/>
                                  </p:stCondLst>
                                  <p:childTnLst>
                                    <p:set>
                                      <p:cBhvr>
                                        <p:cTn id="403" dur="1" fill="hold">
                                          <p:stCondLst>
                                            <p:cond delay="0"/>
                                          </p:stCondLst>
                                        </p:cTn>
                                        <p:tgtEl>
                                          <p:spTgt spid="155"/>
                                        </p:tgtEl>
                                        <p:attrNameLst>
                                          <p:attrName>style.visibility</p:attrName>
                                        </p:attrNameLst>
                                      </p:cBhvr>
                                      <p:to>
                                        <p:strVal val="visible"/>
                                      </p:to>
                                    </p:set>
                                    <p:animEffect transition="in" filter="fade">
                                      <p:cBhvr>
                                        <p:cTn id="404" dur="500"/>
                                        <p:tgtEl>
                                          <p:spTgt spid="155"/>
                                        </p:tgtEl>
                                      </p:cBhvr>
                                    </p:animEffect>
                                  </p:childTnLst>
                                </p:cTn>
                              </p:par>
                            </p:childTnLst>
                          </p:cTn>
                        </p:par>
                      </p:childTnLst>
                    </p:cTn>
                  </p:par>
                  <p:par>
                    <p:cTn id="405" fill="hold">
                      <p:stCondLst>
                        <p:cond delay="indefinite"/>
                      </p:stCondLst>
                      <p:childTnLst>
                        <p:par>
                          <p:cTn id="406" fill="hold">
                            <p:stCondLst>
                              <p:cond delay="0"/>
                            </p:stCondLst>
                            <p:childTnLst>
                              <p:par>
                                <p:cTn id="407" presetID="1" presetClass="exit" presetSubtype="0" fill="hold" nodeType="clickEffect">
                                  <p:stCondLst>
                                    <p:cond delay="0"/>
                                  </p:stCondLst>
                                  <p:childTnLst>
                                    <p:set>
                                      <p:cBhvr>
                                        <p:cTn id="408" dur="1" fill="hold">
                                          <p:stCondLst>
                                            <p:cond delay="0"/>
                                          </p:stCondLst>
                                        </p:cTn>
                                        <p:tgtEl>
                                          <p:spTgt spid="155"/>
                                        </p:tgtEl>
                                        <p:attrNameLst>
                                          <p:attrName>style.visibility</p:attrName>
                                        </p:attrNameLst>
                                      </p:cBhvr>
                                      <p:to>
                                        <p:strVal val="hidden"/>
                                      </p:to>
                                    </p:set>
                                  </p:childTnLst>
                                </p:cTn>
                              </p:par>
                            </p:childTnLst>
                          </p:cTn>
                        </p:par>
                      </p:childTnLst>
                    </p:cTn>
                  </p:par>
                  <p:par>
                    <p:cTn id="409" fill="hold">
                      <p:stCondLst>
                        <p:cond delay="indefinite"/>
                      </p:stCondLst>
                      <p:childTnLst>
                        <p:par>
                          <p:cTn id="410" fill="hold">
                            <p:stCondLst>
                              <p:cond delay="0"/>
                            </p:stCondLst>
                            <p:childTnLst>
                              <p:par>
                                <p:cTn id="411" presetID="10" presetClass="entr" presetSubtype="0" fill="hold" nodeType="clickEffect">
                                  <p:stCondLst>
                                    <p:cond delay="0"/>
                                  </p:stCondLst>
                                  <p:childTnLst>
                                    <p:set>
                                      <p:cBhvr>
                                        <p:cTn id="412" dur="1" fill="hold">
                                          <p:stCondLst>
                                            <p:cond delay="0"/>
                                          </p:stCondLst>
                                        </p:cTn>
                                        <p:tgtEl>
                                          <p:spTgt spid="158"/>
                                        </p:tgtEl>
                                        <p:attrNameLst>
                                          <p:attrName>style.visibility</p:attrName>
                                        </p:attrNameLst>
                                      </p:cBhvr>
                                      <p:to>
                                        <p:strVal val="visible"/>
                                      </p:to>
                                    </p:set>
                                    <p:animEffect transition="in" filter="fade">
                                      <p:cBhvr>
                                        <p:cTn id="413" dur="500"/>
                                        <p:tgtEl>
                                          <p:spTgt spid="158"/>
                                        </p:tgtEl>
                                      </p:cBhvr>
                                    </p:animEffect>
                                  </p:childTnLst>
                                </p:cTn>
                              </p:par>
                            </p:childTnLst>
                          </p:cTn>
                        </p:par>
                      </p:childTnLst>
                    </p:cTn>
                  </p:par>
                  <p:par>
                    <p:cTn id="414" fill="hold">
                      <p:stCondLst>
                        <p:cond delay="indefinite"/>
                      </p:stCondLst>
                      <p:childTnLst>
                        <p:par>
                          <p:cTn id="415" fill="hold">
                            <p:stCondLst>
                              <p:cond delay="0"/>
                            </p:stCondLst>
                            <p:childTnLst>
                              <p:par>
                                <p:cTn id="416" presetID="1" presetClass="entr" presetSubtype="0" fill="hold" nodeType="clickEffect">
                                  <p:stCondLst>
                                    <p:cond delay="0"/>
                                  </p:stCondLst>
                                  <p:childTnLst>
                                    <p:set>
                                      <p:cBhvr>
                                        <p:cTn id="417" dur="1" fill="hold">
                                          <p:stCondLst>
                                            <p:cond delay="0"/>
                                          </p:stCondLst>
                                        </p:cTn>
                                        <p:tgtEl>
                                          <p:spTgt spid="24"/>
                                        </p:tgtEl>
                                        <p:attrNameLst>
                                          <p:attrName>style.visibility</p:attrName>
                                        </p:attrNameLst>
                                      </p:cBhvr>
                                      <p:to>
                                        <p:strVal val="visible"/>
                                      </p:to>
                                    </p:set>
                                  </p:childTnLst>
                                </p:cTn>
                              </p:par>
                            </p:childTnLst>
                          </p:cTn>
                        </p:par>
                      </p:childTnLst>
                    </p:cTn>
                  </p:par>
                  <p:par>
                    <p:cTn id="418" fill="hold">
                      <p:stCondLst>
                        <p:cond delay="indefinite"/>
                      </p:stCondLst>
                      <p:childTnLst>
                        <p:par>
                          <p:cTn id="419" fill="hold">
                            <p:stCondLst>
                              <p:cond delay="0"/>
                            </p:stCondLst>
                            <p:childTnLst>
                              <p:par>
                                <p:cTn id="420" presetID="22" presetClass="entr" presetSubtype="2" fill="hold" grpId="0" nodeType="clickEffect">
                                  <p:stCondLst>
                                    <p:cond delay="0"/>
                                  </p:stCondLst>
                                  <p:childTnLst>
                                    <p:set>
                                      <p:cBhvr>
                                        <p:cTn id="421" dur="1" fill="hold">
                                          <p:stCondLst>
                                            <p:cond delay="0"/>
                                          </p:stCondLst>
                                        </p:cTn>
                                        <p:tgtEl>
                                          <p:spTgt spid="169"/>
                                        </p:tgtEl>
                                        <p:attrNameLst>
                                          <p:attrName>style.visibility</p:attrName>
                                        </p:attrNameLst>
                                      </p:cBhvr>
                                      <p:to>
                                        <p:strVal val="visible"/>
                                      </p:to>
                                    </p:set>
                                    <p:animEffect transition="in" filter="wipe(right)">
                                      <p:cBhvr>
                                        <p:cTn id="422" dur="500"/>
                                        <p:tgtEl>
                                          <p:spTgt spid="169"/>
                                        </p:tgtEl>
                                      </p:cBhvr>
                                    </p:animEffect>
                                  </p:childTnLst>
                                </p:cTn>
                              </p:par>
                            </p:childTnLst>
                          </p:cTn>
                        </p:par>
                      </p:childTnLst>
                    </p:cTn>
                  </p:par>
                  <p:par>
                    <p:cTn id="423" fill="hold">
                      <p:stCondLst>
                        <p:cond delay="indefinite"/>
                      </p:stCondLst>
                      <p:childTnLst>
                        <p:par>
                          <p:cTn id="424" fill="hold">
                            <p:stCondLst>
                              <p:cond delay="0"/>
                            </p:stCondLst>
                            <p:childTnLst>
                              <p:par>
                                <p:cTn id="425" presetID="1" presetClass="exit" presetSubtype="0" fill="hold" nodeType="clickEffect">
                                  <p:stCondLst>
                                    <p:cond delay="0"/>
                                  </p:stCondLst>
                                  <p:childTnLst>
                                    <p:set>
                                      <p:cBhvr>
                                        <p:cTn id="426" dur="1" fill="hold">
                                          <p:stCondLst>
                                            <p:cond delay="0"/>
                                          </p:stCondLst>
                                        </p:cTn>
                                        <p:tgtEl>
                                          <p:spTgt spid="158"/>
                                        </p:tgtEl>
                                        <p:attrNameLst>
                                          <p:attrName>style.visibility</p:attrName>
                                        </p:attrNameLst>
                                      </p:cBhvr>
                                      <p:to>
                                        <p:strVal val="hidden"/>
                                      </p:to>
                                    </p:set>
                                  </p:childTnLst>
                                </p:cTn>
                              </p:par>
                            </p:childTnLst>
                          </p:cTn>
                        </p:par>
                      </p:childTnLst>
                    </p:cTn>
                  </p:par>
                  <p:par>
                    <p:cTn id="427" fill="hold">
                      <p:stCondLst>
                        <p:cond delay="indefinite"/>
                      </p:stCondLst>
                      <p:childTnLst>
                        <p:par>
                          <p:cTn id="428" fill="hold">
                            <p:stCondLst>
                              <p:cond delay="0"/>
                            </p:stCondLst>
                            <p:childTnLst>
                              <p:par>
                                <p:cTn id="429" presetID="10" presetClass="entr" presetSubtype="0" fill="hold" nodeType="clickEffect">
                                  <p:stCondLst>
                                    <p:cond delay="0"/>
                                  </p:stCondLst>
                                  <p:childTnLst>
                                    <p:set>
                                      <p:cBhvr>
                                        <p:cTn id="430" dur="1" fill="hold">
                                          <p:stCondLst>
                                            <p:cond delay="0"/>
                                          </p:stCondLst>
                                        </p:cTn>
                                        <p:tgtEl>
                                          <p:spTgt spid="161"/>
                                        </p:tgtEl>
                                        <p:attrNameLst>
                                          <p:attrName>style.visibility</p:attrName>
                                        </p:attrNameLst>
                                      </p:cBhvr>
                                      <p:to>
                                        <p:strVal val="visible"/>
                                      </p:to>
                                    </p:set>
                                    <p:animEffect transition="in" filter="fade">
                                      <p:cBhvr>
                                        <p:cTn id="431" dur="500"/>
                                        <p:tgtEl>
                                          <p:spTgt spid="161"/>
                                        </p:tgtEl>
                                      </p:cBhvr>
                                    </p:animEffect>
                                  </p:childTnLst>
                                </p:cTn>
                              </p:par>
                            </p:childTnLst>
                          </p:cTn>
                        </p:par>
                      </p:childTnLst>
                    </p:cTn>
                  </p:par>
                  <p:par>
                    <p:cTn id="432" fill="hold">
                      <p:stCondLst>
                        <p:cond delay="indefinite"/>
                      </p:stCondLst>
                      <p:childTnLst>
                        <p:par>
                          <p:cTn id="433" fill="hold">
                            <p:stCondLst>
                              <p:cond delay="0"/>
                            </p:stCondLst>
                            <p:childTnLst>
                              <p:par>
                                <p:cTn id="434" presetID="10" presetClass="exit" presetSubtype="0" fill="hold" nodeType="clickEffect">
                                  <p:stCondLst>
                                    <p:cond delay="0"/>
                                  </p:stCondLst>
                                  <p:childTnLst>
                                    <p:animEffect transition="out" filter="fade">
                                      <p:cBhvr>
                                        <p:cTn id="435" dur="500"/>
                                        <p:tgtEl>
                                          <p:spTgt spid="161"/>
                                        </p:tgtEl>
                                      </p:cBhvr>
                                    </p:animEffect>
                                    <p:set>
                                      <p:cBhvr>
                                        <p:cTn id="436" dur="1" fill="hold">
                                          <p:stCondLst>
                                            <p:cond delay="499"/>
                                          </p:stCondLst>
                                        </p:cTn>
                                        <p:tgtEl>
                                          <p:spTgt spid="161"/>
                                        </p:tgtEl>
                                        <p:attrNameLst>
                                          <p:attrName>style.visibility</p:attrName>
                                        </p:attrNameLst>
                                      </p:cBhvr>
                                      <p:to>
                                        <p:strVal val="hidden"/>
                                      </p:to>
                                    </p:set>
                                  </p:childTnLst>
                                </p:cTn>
                              </p:par>
                            </p:childTnLst>
                          </p:cTn>
                        </p:par>
                      </p:childTnLst>
                    </p:cTn>
                  </p:par>
                  <p:par>
                    <p:cTn id="437" fill="hold">
                      <p:stCondLst>
                        <p:cond delay="indefinite"/>
                      </p:stCondLst>
                      <p:childTnLst>
                        <p:par>
                          <p:cTn id="438" fill="hold">
                            <p:stCondLst>
                              <p:cond delay="0"/>
                            </p:stCondLst>
                            <p:childTnLst>
                              <p:par>
                                <p:cTn id="439" presetID="10" presetClass="entr" presetSubtype="0" fill="hold" nodeType="clickEffect">
                                  <p:stCondLst>
                                    <p:cond delay="0"/>
                                  </p:stCondLst>
                                  <p:childTnLst>
                                    <p:set>
                                      <p:cBhvr>
                                        <p:cTn id="440" dur="1" fill="hold">
                                          <p:stCondLst>
                                            <p:cond delay="0"/>
                                          </p:stCondLst>
                                        </p:cTn>
                                        <p:tgtEl>
                                          <p:spTgt spid="164"/>
                                        </p:tgtEl>
                                        <p:attrNameLst>
                                          <p:attrName>style.visibility</p:attrName>
                                        </p:attrNameLst>
                                      </p:cBhvr>
                                      <p:to>
                                        <p:strVal val="visible"/>
                                      </p:to>
                                    </p:set>
                                    <p:animEffect transition="in" filter="fade">
                                      <p:cBhvr>
                                        <p:cTn id="441" dur="500"/>
                                        <p:tgtEl>
                                          <p:spTgt spid="164"/>
                                        </p:tgtEl>
                                      </p:cBhvr>
                                    </p:animEffect>
                                  </p:childTnLst>
                                </p:cTn>
                              </p:par>
                            </p:childTnLst>
                          </p:cTn>
                        </p:par>
                      </p:childTnLst>
                    </p:cTn>
                  </p:par>
                  <p:par>
                    <p:cTn id="442" fill="hold">
                      <p:stCondLst>
                        <p:cond delay="indefinite"/>
                      </p:stCondLst>
                      <p:childTnLst>
                        <p:par>
                          <p:cTn id="443" fill="hold">
                            <p:stCondLst>
                              <p:cond delay="0"/>
                            </p:stCondLst>
                            <p:childTnLst>
                              <p:par>
                                <p:cTn id="444" presetID="1" presetClass="entr" presetSubtype="0" fill="hold" grpId="0" nodeType="clickEffect">
                                  <p:stCondLst>
                                    <p:cond delay="0"/>
                                  </p:stCondLst>
                                  <p:childTnLst>
                                    <p:set>
                                      <p:cBhvr>
                                        <p:cTn id="445" dur="1" fill="hold">
                                          <p:stCondLst>
                                            <p:cond delay="0"/>
                                          </p:stCondLst>
                                        </p:cTn>
                                        <p:tgtEl>
                                          <p:spTgt spid="53"/>
                                        </p:tgtEl>
                                        <p:attrNameLst>
                                          <p:attrName>style.visibility</p:attrName>
                                        </p:attrNameLst>
                                      </p:cBhvr>
                                      <p:to>
                                        <p:strVal val="visible"/>
                                      </p:to>
                                    </p:set>
                                  </p:childTnLst>
                                </p:cTn>
                              </p:par>
                            </p:childTnLst>
                          </p:cTn>
                        </p:par>
                      </p:childTnLst>
                    </p:cTn>
                  </p:par>
                  <p:par>
                    <p:cTn id="446" fill="hold">
                      <p:stCondLst>
                        <p:cond delay="indefinite"/>
                      </p:stCondLst>
                      <p:childTnLst>
                        <p:par>
                          <p:cTn id="447" fill="hold">
                            <p:stCondLst>
                              <p:cond delay="0"/>
                            </p:stCondLst>
                            <p:childTnLst>
                              <p:par>
                                <p:cTn id="448" presetID="1" presetClass="entr" presetSubtype="0" fill="hold" grpId="0" nodeType="clickEffect">
                                  <p:stCondLst>
                                    <p:cond delay="0"/>
                                  </p:stCondLst>
                                  <p:childTnLst>
                                    <p:set>
                                      <p:cBhvr>
                                        <p:cTn id="449" dur="1" fill="hold">
                                          <p:stCondLst>
                                            <p:cond delay="0"/>
                                          </p:stCondLst>
                                        </p:cTn>
                                        <p:tgtEl>
                                          <p:spTgt spid="54"/>
                                        </p:tgtEl>
                                        <p:attrNameLst>
                                          <p:attrName>style.visibility</p:attrName>
                                        </p:attrNameLst>
                                      </p:cBhvr>
                                      <p:to>
                                        <p:strVal val="visible"/>
                                      </p:to>
                                    </p:set>
                                  </p:childTnLst>
                                </p:cTn>
                              </p:par>
                            </p:childTnLst>
                          </p:cTn>
                        </p:par>
                      </p:childTnLst>
                    </p:cTn>
                  </p:par>
                  <p:par>
                    <p:cTn id="450" fill="hold">
                      <p:stCondLst>
                        <p:cond delay="indefinite"/>
                      </p:stCondLst>
                      <p:childTnLst>
                        <p:par>
                          <p:cTn id="451" fill="hold">
                            <p:stCondLst>
                              <p:cond delay="0"/>
                            </p:stCondLst>
                            <p:childTnLst>
                              <p:par>
                                <p:cTn id="452" presetID="1" presetClass="entr" presetSubtype="0" fill="hold" grpId="0" nodeType="clickEffect">
                                  <p:stCondLst>
                                    <p:cond delay="0"/>
                                  </p:stCondLst>
                                  <p:childTnLst>
                                    <p:set>
                                      <p:cBhvr>
                                        <p:cTn id="453" dur="1" fill="hold">
                                          <p:stCondLst>
                                            <p:cond delay="0"/>
                                          </p:stCondLst>
                                        </p:cTn>
                                        <p:tgtEl>
                                          <p:spTgt spid="55"/>
                                        </p:tgtEl>
                                        <p:attrNameLst>
                                          <p:attrName>style.visibility</p:attrName>
                                        </p:attrNameLst>
                                      </p:cBhvr>
                                      <p:to>
                                        <p:strVal val="visible"/>
                                      </p:to>
                                    </p:set>
                                  </p:childTnLst>
                                </p:cTn>
                              </p:par>
                            </p:childTnLst>
                          </p:cTn>
                        </p:par>
                      </p:childTnLst>
                    </p:cTn>
                  </p:par>
                  <p:par>
                    <p:cTn id="454" fill="hold">
                      <p:stCondLst>
                        <p:cond delay="indefinite"/>
                      </p:stCondLst>
                      <p:childTnLst>
                        <p:par>
                          <p:cTn id="455" fill="hold">
                            <p:stCondLst>
                              <p:cond delay="0"/>
                            </p:stCondLst>
                            <p:childTnLst>
                              <p:par>
                                <p:cTn id="456" presetID="1" presetClass="entr" presetSubtype="0" fill="hold" grpId="0" nodeType="clickEffect">
                                  <p:stCondLst>
                                    <p:cond delay="0"/>
                                  </p:stCondLst>
                                  <p:childTnLst>
                                    <p:set>
                                      <p:cBhvr>
                                        <p:cTn id="457" dur="1" fill="hold">
                                          <p:stCondLst>
                                            <p:cond delay="0"/>
                                          </p:stCondLst>
                                        </p:cTn>
                                        <p:tgtEl>
                                          <p:spTgt spid="56"/>
                                        </p:tgtEl>
                                        <p:attrNameLst>
                                          <p:attrName>style.visibility</p:attrName>
                                        </p:attrNameLst>
                                      </p:cBhvr>
                                      <p:to>
                                        <p:strVal val="visible"/>
                                      </p:to>
                                    </p:set>
                                  </p:childTnLst>
                                </p:cTn>
                              </p:par>
                            </p:childTnLst>
                          </p:cTn>
                        </p:par>
                      </p:childTnLst>
                    </p:cTn>
                  </p:par>
                  <p:par>
                    <p:cTn id="458" fill="hold">
                      <p:stCondLst>
                        <p:cond delay="indefinite"/>
                      </p:stCondLst>
                      <p:childTnLst>
                        <p:par>
                          <p:cTn id="459" fill="hold">
                            <p:stCondLst>
                              <p:cond delay="0"/>
                            </p:stCondLst>
                            <p:childTnLst>
                              <p:par>
                                <p:cTn id="460" presetID="1" presetClass="entr" presetSubtype="0" fill="hold" grpId="0" nodeType="clickEffect">
                                  <p:stCondLst>
                                    <p:cond delay="0"/>
                                  </p:stCondLst>
                                  <p:childTnLst>
                                    <p:set>
                                      <p:cBhvr>
                                        <p:cTn id="461" dur="1" fill="hold">
                                          <p:stCondLst>
                                            <p:cond delay="0"/>
                                          </p:stCondLst>
                                        </p:cTn>
                                        <p:tgtEl>
                                          <p:spTgt spid="57"/>
                                        </p:tgtEl>
                                        <p:attrNameLst>
                                          <p:attrName>style.visibility</p:attrName>
                                        </p:attrNameLst>
                                      </p:cBhvr>
                                      <p:to>
                                        <p:strVal val="visible"/>
                                      </p:to>
                                    </p:set>
                                  </p:childTnLst>
                                </p:cTn>
                              </p:par>
                            </p:childTnLst>
                          </p:cTn>
                        </p:par>
                      </p:childTnLst>
                    </p:cTn>
                  </p:par>
                  <p:par>
                    <p:cTn id="462" fill="hold">
                      <p:stCondLst>
                        <p:cond delay="indefinite"/>
                      </p:stCondLst>
                      <p:childTnLst>
                        <p:par>
                          <p:cTn id="463" fill="hold">
                            <p:stCondLst>
                              <p:cond delay="0"/>
                            </p:stCondLst>
                            <p:childTnLst>
                              <p:par>
                                <p:cTn id="464" presetID="1" presetClass="entr" presetSubtype="0" fill="hold" grpId="0" nodeType="clickEffect">
                                  <p:stCondLst>
                                    <p:cond delay="0"/>
                                  </p:stCondLst>
                                  <p:childTnLst>
                                    <p:set>
                                      <p:cBhvr>
                                        <p:cTn id="465" dur="1" fill="hold">
                                          <p:stCondLst>
                                            <p:cond delay="0"/>
                                          </p:stCondLst>
                                        </p:cTn>
                                        <p:tgtEl>
                                          <p:spTgt spid="58"/>
                                        </p:tgtEl>
                                        <p:attrNameLst>
                                          <p:attrName>style.visibility</p:attrName>
                                        </p:attrNameLst>
                                      </p:cBhvr>
                                      <p:to>
                                        <p:strVal val="visible"/>
                                      </p:to>
                                    </p:set>
                                  </p:childTnLst>
                                </p:cTn>
                              </p:par>
                            </p:childTnLst>
                          </p:cTn>
                        </p:par>
                      </p:childTnLst>
                    </p:cTn>
                  </p:par>
                  <p:par>
                    <p:cTn id="466" fill="hold">
                      <p:stCondLst>
                        <p:cond delay="indefinite"/>
                      </p:stCondLst>
                      <p:childTnLst>
                        <p:par>
                          <p:cTn id="467" fill="hold">
                            <p:stCondLst>
                              <p:cond delay="0"/>
                            </p:stCondLst>
                            <p:childTnLst>
                              <p:par>
                                <p:cTn id="468" presetID="1" presetClass="exit" presetSubtype="0" fill="hold" grpId="1" nodeType="clickEffect">
                                  <p:stCondLst>
                                    <p:cond delay="0"/>
                                  </p:stCondLst>
                                  <p:childTnLst>
                                    <p:set>
                                      <p:cBhvr>
                                        <p:cTn id="469" dur="1" fill="hold">
                                          <p:stCondLst>
                                            <p:cond delay="0"/>
                                          </p:stCondLst>
                                        </p:cTn>
                                        <p:tgtEl>
                                          <p:spTgt spid="169"/>
                                        </p:tgtEl>
                                        <p:attrNameLst>
                                          <p:attrName>style.visibility</p:attrName>
                                        </p:attrNameLst>
                                      </p:cBhvr>
                                      <p:to>
                                        <p:strVal val="hidden"/>
                                      </p:to>
                                    </p:set>
                                  </p:childTnLst>
                                </p:cTn>
                              </p:par>
                              <p:par>
                                <p:cTn id="470" presetID="10" presetClass="exit" presetSubtype="0" fill="hold" nodeType="withEffect">
                                  <p:stCondLst>
                                    <p:cond delay="0"/>
                                  </p:stCondLst>
                                  <p:childTnLst>
                                    <p:animEffect transition="out" filter="fade">
                                      <p:cBhvr>
                                        <p:cTn id="471" dur="500"/>
                                        <p:tgtEl>
                                          <p:spTgt spid="164"/>
                                        </p:tgtEl>
                                      </p:cBhvr>
                                    </p:animEffect>
                                    <p:set>
                                      <p:cBhvr>
                                        <p:cTn id="472" dur="1" fill="hold">
                                          <p:stCondLst>
                                            <p:cond delay="499"/>
                                          </p:stCondLst>
                                        </p:cTn>
                                        <p:tgtEl>
                                          <p:spTgt spid="164"/>
                                        </p:tgtEl>
                                        <p:attrNameLst>
                                          <p:attrName>style.visibility</p:attrName>
                                        </p:attrNameLst>
                                      </p:cBhvr>
                                      <p:to>
                                        <p:strVal val="hidden"/>
                                      </p:to>
                                    </p:set>
                                  </p:childTnLst>
                                </p:cTn>
                              </p:par>
                              <p:par>
                                <p:cTn id="473" presetID="1" presetClass="exit" presetSubtype="0" fill="hold" nodeType="withEffect">
                                  <p:stCondLst>
                                    <p:cond delay="0"/>
                                  </p:stCondLst>
                                  <p:childTnLst>
                                    <p:set>
                                      <p:cBhvr>
                                        <p:cTn id="474" dur="1" fill="hold">
                                          <p:stCondLst>
                                            <p:cond delay="0"/>
                                          </p:stCondLst>
                                        </p:cTn>
                                        <p:tgtEl>
                                          <p:spTgt spid="24"/>
                                        </p:tgtEl>
                                        <p:attrNameLst>
                                          <p:attrName>style.visibility</p:attrName>
                                        </p:attrNameLst>
                                      </p:cBhvr>
                                      <p:to>
                                        <p:strVal val="hidden"/>
                                      </p:to>
                                    </p:set>
                                  </p:childTnLst>
                                </p:cTn>
                              </p:par>
                            </p:childTnLst>
                          </p:cTn>
                        </p:par>
                      </p:childTnLst>
                    </p:cTn>
                  </p:par>
                  <p:par>
                    <p:cTn id="475" fill="hold">
                      <p:stCondLst>
                        <p:cond delay="indefinite"/>
                      </p:stCondLst>
                      <p:childTnLst>
                        <p:par>
                          <p:cTn id="476" fill="hold">
                            <p:stCondLst>
                              <p:cond delay="0"/>
                            </p:stCondLst>
                            <p:childTnLst>
                              <p:par>
                                <p:cTn id="477" presetID="1" presetClass="entr" presetSubtype="0" fill="hold" grpId="0" nodeType="clickEffect">
                                  <p:stCondLst>
                                    <p:cond delay="0"/>
                                  </p:stCondLst>
                                  <p:childTnLst>
                                    <p:set>
                                      <p:cBhvr>
                                        <p:cTn id="478" dur="1" fill="hold">
                                          <p:stCondLst>
                                            <p:cond delay="0"/>
                                          </p:stCondLst>
                                        </p:cTn>
                                        <p:tgtEl>
                                          <p:spTgt spid="59"/>
                                        </p:tgtEl>
                                        <p:attrNameLst>
                                          <p:attrName>style.visibility</p:attrName>
                                        </p:attrNameLst>
                                      </p:cBhvr>
                                      <p:to>
                                        <p:strVal val="visible"/>
                                      </p:to>
                                    </p:set>
                                  </p:childTnLst>
                                </p:cTn>
                              </p:par>
                            </p:childTnLst>
                          </p:cTn>
                        </p:par>
                      </p:childTnLst>
                    </p:cTn>
                  </p:par>
                  <p:par>
                    <p:cTn id="479" fill="hold">
                      <p:stCondLst>
                        <p:cond delay="indefinite"/>
                      </p:stCondLst>
                      <p:childTnLst>
                        <p:par>
                          <p:cTn id="480" fill="hold">
                            <p:stCondLst>
                              <p:cond delay="0"/>
                            </p:stCondLst>
                            <p:childTnLst>
                              <p:par>
                                <p:cTn id="481" presetID="1" presetClass="entr" presetSubtype="0" fill="hold" grpId="0" nodeType="clickEffect">
                                  <p:stCondLst>
                                    <p:cond delay="0"/>
                                  </p:stCondLst>
                                  <p:childTnLst>
                                    <p:set>
                                      <p:cBhvr>
                                        <p:cTn id="482" dur="1" fill="hold">
                                          <p:stCondLst>
                                            <p:cond delay="0"/>
                                          </p:stCondLst>
                                        </p:cTn>
                                        <p:tgtEl>
                                          <p:spTgt spid="60"/>
                                        </p:tgtEl>
                                        <p:attrNameLst>
                                          <p:attrName>style.visibility</p:attrName>
                                        </p:attrNameLst>
                                      </p:cBhvr>
                                      <p:to>
                                        <p:strVal val="visible"/>
                                      </p:to>
                                    </p:set>
                                  </p:childTnLst>
                                </p:cTn>
                              </p:par>
                            </p:childTnLst>
                          </p:cTn>
                        </p:par>
                      </p:childTnLst>
                    </p:cTn>
                  </p:par>
                  <p:par>
                    <p:cTn id="483" fill="hold">
                      <p:stCondLst>
                        <p:cond delay="indefinite"/>
                      </p:stCondLst>
                      <p:childTnLst>
                        <p:par>
                          <p:cTn id="484" fill="hold">
                            <p:stCondLst>
                              <p:cond delay="0"/>
                            </p:stCondLst>
                            <p:childTnLst>
                              <p:par>
                                <p:cTn id="485" presetID="1" presetClass="entr" presetSubtype="0" fill="hold" grpId="0" nodeType="clickEffect">
                                  <p:stCondLst>
                                    <p:cond delay="0"/>
                                  </p:stCondLst>
                                  <p:childTnLst>
                                    <p:set>
                                      <p:cBhvr>
                                        <p:cTn id="486" dur="1" fill="hold">
                                          <p:stCondLst>
                                            <p:cond delay="0"/>
                                          </p:stCondLst>
                                        </p:cTn>
                                        <p:tgtEl>
                                          <p:spTgt spid="63"/>
                                        </p:tgtEl>
                                        <p:attrNameLst>
                                          <p:attrName>style.visibility</p:attrName>
                                        </p:attrNameLst>
                                      </p:cBhvr>
                                      <p:to>
                                        <p:strVal val="visible"/>
                                      </p:to>
                                    </p:set>
                                  </p:childTnLst>
                                </p:cTn>
                              </p:par>
                            </p:childTnLst>
                          </p:cTn>
                        </p:par>
                      </p:childTnLst>
                    </p:cTn>
                  </p:par>
                  <p:par>
                    <p:cTn id="487" fill="hold">
                      <p:stCondLst>
                        <p:cond delay="indefinite"/>
                      </p:stCondLst>
                      <p:childTnLst>
                        <p:par>
                          <p:cTn id="488" fill="hold">
                            <p:stCondLst>
                              <p:cond delay="0"/>
                            </p:stCondLst>
                            <p:childTnLst>
                              <p:par>
                                <p:cTn id="489" presetID="1" presetClass="entr" presetSubtype="0" fill="hold" grpId="0" nodeType="clickEffect">
                                  <p:stCondLst>
                                    <p:cond delay="0"/>
                                  </p:stCondLst>
                                  <p:childTnLst>
                                    <p:set>
                                      <p:cBhvr>
                                        <p:cTn id="490" dur="1" fill="hold">
                                          <p:stCondLst>
                                            <p:cond delay="0"/>
                                          </p:stCondLst>
                                        </p:cTn>
                                        <p:tgtEl>
                                          <p:spTgt spid="64"/>
                                        </p:tgtEl>
                                        <p:attrNameLst>
                                          <p:attrName>style.visibility</p:attrName>
                                        </p:attrNameLst>
                                      </p:cBhvr>
                                      <p:to>
                                        <p:strVal val="visible"/>
                                      </p:to>
                                    </p:set>
                                  </p:childTnLst>
                                </p:cTn>
                              </p:par>
                            </p:childTnLst>
                          </p:cTn>
                        </p:par>
                      </p:childTnLst>
                    </p:cTn>
                  </p:par>
                  <p:par>
                    <p:cTn id="491" fill="hold">
                      <p:stCondLst>
                        <p:cond delay="indefinite"/>
                      </p:stCondLst>
                      <p:childTnLst>
                        <p:par>
                          <p:cTn id="492" fill="hold">
                            <p:stCondLst>
                              <p:cond delay="0"/>
                            </p:stCondLst>
                            <p:childTnLst>
                              <p:par>
                                <p:cTn id="493" presetID="10" presetClass="entr" presetSubtype="0" fill="hold" nodeType="clickEffect">
                                  <p:stCondLst>
                                    <p:cond delay="0"/>
                                  </p:stCondLst>
                                  <p:childTnLst>
                                    <p:set>
                                      <p:cBhvr>
                                        <p:cTn id="494" dur="1" fill="hold">
                                          <p:stCondLst>
                                            <p:cond delay="0"/>
                                          </p:stCondLst>
                                        </p:cTn>
                                        <p:tgtEl>
                                          <p:spTgt spid="177"/>
                                        </p:tgtEl>
                                        <p:attrNameLst>
                                          <p:attrName>style.visibility</p:attrName>
                                        </p:attrNameLst>
                                      </p:cBhvr>
                                      <p:to>
                                        <p:strVal val="visible"/>
                                      </p:to>
                                    </p:set>
                                    <p:animEffect transition="in" filter="fade">
                                      <p:cBhvr>
                                        <p:cTn id="495" dur="500"/>
                                        <p:tgtEl>
                                          <p:spTgt spid="177"/>
                                        </p:tgtEl>
                                      </p:cBhvr>
                                    </p:animEffect>
                                  </p:childTnLst>
                                </p:cTn>
                              </p:par>
                            </p:childTnLst>
                          </p:cTn>
                        </p:par>
                      </p:childTnLst>
                    </p:cTn>
                  </p:par>
                  <p:par>
                    <p:cTn id="496" fill="hold">
                      <p:stCondLst>
                        <p:cond delay="indefinite"/>
                      </p:stCondLst>
                      <p:childTnLst>
                        <p:par>
                          <p:cTn id="497" fill="hold">
                            <p:stCondLst>
                              <p:cond delay="0"/>
                            </p:stCondLst>
                            <p:childTnLst>
                              <p:par>
                                <p:cTn id="498" presetID="1" presetClass="entr" presetSubtype="0" fill="hold" grpId="0" nodeType="clickEffect">
                                  <p:stCondLst>
                                    <p:cond delay="0"/>
                                  </p:stCondLst>
                                  <p:childTnLst>
                                    <p:set>
                                      <p:cBhvr>
                                        <p:cTn id="499" dur="1" fill="hold">
                                          <p:stCondLst>
                                            <p:cond delay="0"/>
                                          </p:stCondLst>
                                        </p:cTn>
                                        <p:tgtEl>
                                          <p:spTgt spid="176"/>
                                        </p:tgtEl>
                                        <p:attrNameLst>
                                          <p:attrName>style.visibility</p:attrName>
                                        </p:attrNameLst>
                                      </p:cBhvr>
                                      <p:to>
                                        <p:strVal val="visible"/>
                                      </p:to>
                                    </p:set>
                                  </p:childTnLst>
                                </p:cTn>
                              </p:par>
                            </p:childTnLst>
                          </p:cTn>
                        </p:par>
                      </p:childTnLst>
                    </p:cTn>
                  </p:par>
                  <p:par>
                    <p:cTn id="500" fill="hold">
                      <p:stCondLst>
                        <p:cond delay="indefinite"/>
                      </p:stCondLst>
                      <p:childTnLst>
                        <p:par>
                          <p:cTn id="501" fill="hold">
                            <p:stCondLst>
                              <p:cond delay="0"/>
                            </p:stCondLst>
                            <p:childTnLst>
                              <p:par>
                                <p:cTn id="502" presetID="22" presetClass="entr" presetSubtype="2" fill="hold" grpId="0" nodeType="clickEffect">
                                  <p:stCondLst>
                                    <p:cond delay="0"/>
                                  </p:stCondLst>
                                  <p:childTnLst>
                                    <p:set>
                                      <p:cBhvr>
                                        <p:cTn id="503" dur="1" fill="hold">
                                          <p:stCondLst>
                                            <p:cond delay="0"/>
                                          </p:stCondLst>
                                        </p:cTn>
                                        <p:tgtEl>
                                          <p:spTgt spid="170"/>
                                        </p:tgtEl>
                                        <p:attrNameLst>
                                          <p:attrName>style.visibility</p:attrName>
                                        </p:attrNameLst>
                                      </p:cBhvr>
                                      <p:to>
                                        <p:strVal val="visible"/>
                                      </p:to>
                                    </p:set>
                                    <p:animEffect transition="in" filter="wipe(right)">
                                      <p:cBhvr>
                                        <p:cTn id="504" dur="500"/>
                                        <p:tgtEl>
                                          <p:spTgt spid="170"/>
                                        </p:tgtEl>
                                      </p:cBhvr>
                                    </p:animEffect>
                                  </p:childTnLst>
                                </p:cTn>
                              </p:par>
                            </p:childTnLst>
                          </p:cTn>
                        </p:par>
                      </p:childTnLst>
                    </p:cTn>
                  </p:par>
                  <p:par>
                    <p:cTn id="505" fill="hold">
                      <p:stCondLst>
                        <p:cond delay="indefinite"/>
                      </p:stCondLst>
                      <p:childTnLst>
                        <p:par>
                          <p:cTn id="506" fill="hold">
                            <p:stCondLst>
                              <p:cond delay="0"/>
                            </p:stCondLst>
                            <p:childTnLst>
                              <p:par>
                                <p:cTn id="507" presetID="1" presetClass="exit" presetSubtype="0" fill="hold" nodeType="clickEffect">
                                  <p:stCondLst>
                                    <p:cond delay="0"/>
                                  </p:stCondLst>
                                  <p:childTnLst>
                                    <p:set>
                                      <p:cBhvr>
                                        <p:cTn id="508" dur="1" fill="hold">
                                          <p:stCondLst>
                                            <p:cond delay="0"/>
                                          </p:stCondLst>
                                        </p:cTn>
                                        <p:tgtEl>
                                          <p:spTgt spid="177"/>
                                        </p:tgtEl>
                                        <p:attrNameLst>
                                          <p:attrName>style.visibility</p:attrName>
                                        </p:attrNameLst>
                                      </p:cBhvr>
                                      <p:to>
                                        <p:strVal val="hidden"/>
                                      </p:to>
                                    </p:set>
                                  </p:childTnLst>
                                </p:cTn>
                              </p:par>
                            </p:childTnLst>
                          </p:cTn>
                        </p:par>
                      </p:childTnLst>
                    </p:cTn>
                  </p:par>
                  <p:par>
                    <p:cTn id="509" fill="hold">
                      <p:stCondLst>
                        <p:cond delay="indefinite"/>
                      </p:stCondLst>
                      <p:childTnLst>
                        <p:par>
                          <p:cTn id="510" fill="hold">
                            <p:stCondLst>
                              <p:cond delay="0"/>
                            </p:stCondLst>
                            <p:childTnLst>
                              <p:par>
                                <p:cTn id="511" presetID="10" presetClass="entr" presetSubtype="0" fill="hold" nodeType="clickEffect">
                                  <p:stCondLst>
                                    <p:cond delay="0"/>
                                  </p:stCondLst>
                                  <p:childTnLst>
                                    <p:set>
                                      <p:cBhvr>
                                        <p:cTn id="512" dur="1" fill="hold">
                                          <p:stCondLst>
                                            <p:cond delay="0"/>
                                          </p:stCondLst>
                                        </p:cTn>
                                        <p:tgtEl>
                                          <p:spTgt spid="180"/>
                                        </p:tgtEl>
                                        <p:attrNameLst>
                                          <p:attrName>style.visibility</p:attrName>
                                        </p:attrNameLst>
                                      </p:cBhvr>
                                      <p:to>
                                        <p:strVal val="visible"/>
                                      </p:to>
                                    </p:set>
                                    <p:animEffect transition="in" filter="fade">
                                      <p:cBhvr>
                                        <p:cTn id="513" dur="500"/>
                                        <p:tgtEl>
                                          <p:spTgt spid="180"/>
                                        </p:tgtEl>
                                      </p:cBhvr>
                                    </p:animEffect>
                                  </p:childTnLst>
                                </p:cTn>
                              </p:par>
                            </p:childTnLst>
                          </p:cTn>
                        </p:par>
                      </p:childTnLst>
                    </p:cTn>
                  </p:par>
                  <p:par>
                    <p:cTn id="514" fill="hold">
                      <p:stCondLst>
                        <p:cond delay="indefinite"/>
                      </p:stCondLst>
                      <p:childTnLst>
                        <p:par>
                          <p:cTn id="515" fill="hold">
                            <p:stCondLst>
                              <p:cond delay="0"/>
                            </p:stCondLst>
                            <p:childTnLst>
                              <p:par>
                                <p:cTn id="516" presetID="10" presetClass="exit" presetSubtype="0" fill="hold" nodeType="clickEffect">
                                  <p:stCondLst>
                                    <p:cond delay="0"/>
                                  </p:stCondLst>
                                  <p:childTnLst>
                                    <p:animEffect transition="out" filter="fade">
                                      <p:cBhvr>
                                        <p:cTn id="517" dur="500"/>
                                        <p:tgtEl>
                                          <p:spTgt spid="180"/>
                                        </p:tgtEl>
                                      </p:cBhvr>
                                    </p:animEffect>
                                    <p:set>
                                      <p:cBhvr>
                                        <p:cTn id="518" dur="1" fill="hold">
                                          <p:stCondLst>
                                            <p:cond delay="499"/>
                                          </p:stCondLst>
                                        </p:cTn>
                                        <p:tgtEl>
                                          <p:spTgt spid="180"/>
                                        </p:tgtEl>
                                        <p:attrNameLst>
                                          <p:attrName>style.visibility</p:attrName>
                                        </p:attrNameLst>
                                      </p:cBhvr>
                                      <p:to>
                                        <p:strVal val="hidden"/>
                                      </p:to>
                                    </p:set>
                                  </p:childTnLst>
                                </p:cTn>
                              </p:par>
                            </p:childTnLst>
                          </p:cTn>
                        </p:par>
                      </p:childTnLst>
                    </p:cTn>
                  </p:par>
                  <p:par>
                    <p:cTn id="519" fill="hold">
                      <p:stCondLst>
                        <p:cond delay="indefinite"/>
                      </p:stCondLst>
                      <p:childTnLst>
                        <p:par>
                          <p:cTn id="520" fill="hold">
                            <p:stCondLst>
                              <p:cond delay="0"/>
                            </p:stCondLst>
                            <p:childTnLst>
                              <p:par>
                                <p:cTn id="521" presetID="10" presetClass="entr" presetSubtype="0" fill="hold" nodeType="clickEffect">
                                  <p:stCondLst>
                                    <p:cond delay="0"/>
                                  </p:stCondLst>
                                  <p:childTnLst>
                                    <p:set>
                                      <p:cBhvr>
                                        <p:cTn id="522" dur="1" fill="hold">
                                          <p:stCondLst>
                                            <p:cond delay="0"/>
                                          </p:stCondLst>
                                        </p:cTn>
                                        <p:tgtEl>
                                          <p:spTgt spid="171"/>
                                        </p:tgtEl>
                                        <p:attrNameLst>
                                          <p:attrName>style.visibility</p:attrName>
                                        </p:attrNameLst>
                                      </p:cBhvr>
                                      <p:to>
                                        <p:strVal val="visible"/>
                                      </p:to>
                                    </p:set>
                                    <p:animEffect transition="in" filter="fade">
                                      <p:cBhvr>
                                        <p:cTn id="523" dur="500"/>
                                        <p:tgtEl>
                                          <p:spTgt spid="171"/>
                                        </p:tgtEl>
                                      </p:cBhvr>
                                    </p:animEffect>
                                  </p:childTnLst>
                                </p:cTn>
                              </p:par>
                            </p:childTnLst>
                          </p:cTn>
                        </p:par>
                      </p:childTnLst>
                    </p:cTn>
                  </p:par>
                  <p:par>
                    <p:cTn id="524" fill="hold">
                      <p:stCondLst>
                        <p:cond delay="indefinite"/>
                      </p:stCondLst>
                      <p:childTnLst>
                        <p:par>
                          <p:cTn id="525" fill="hold">
                            <p:stCondLst>
                              <p:cond delay="0"/>
                            </p:stCondLst>
                            <p:childTnLst>
                              <p:par>
                                <p:cTn id="526" presetID="1" presetClass="entr" presetSubtype="0" fill="hold" grpId="0" nodeType="clickEffect">
                                  <p:stCondLst>
                                    <p:cond delay="0"/>
                                  </p:stCondLst>
                                  <p:childTnLst>
                                    <p:set>
                                      <p:cBhvr>
                                        <p:cTn id="527" dur="1" fill="hold">
                                          <p:stCondLst>
                                            <p:cond delay="0"/>
                                          </p:stCondLst>
                                        </p:cTn>
                                        <p:tgtEl>
                                          <p:spTgt spid="65"/>
                                        </p:tgtEl>
                                        <p:attrNameLst>
                                          <p:attrName>style.visibility</p:attrName>
                                        </p:attrNameLst>
                                      </p:cBhvr>
                                      <p:to>
                                        <p:strVal val="visible"/>
                                      </p:to>
                                    </p:set>
                                  </p:childTnLst>
                                </p:cTn>
                              </p:par>
                            </p:childTnLst>
                          </p:cTn>
                        </p:par>
                      </p:childTnLst>
                    </p:cTn>
                  </p:par>
                  <p:par>
                    <p:cTn id="528" fill="hold">
                      <p:stCondLst>
                        <p:cond delay="indefinite"/>
                      </p:stCondLst>
                      <p:childTnLst>
                        <p:par>
                          <p:cTn id="529" fill="hold">
                            <p:stCondLst>
                              <p:cond delay="0"/>
                            </p:stCondLst>
                            <p:childTnLst>
                              <p:par>
                                <p:cTn id="530" presetID="1" presetClass="entr" presetSubtype="0" fill="hold" nodeType="clickEffect">
                                  <p:stCondLst>
                                    <p:cond delay="0"/>
                                  </p:stCondLst>
                                  <p:childTnLst>
                                    <p:set>
                                      <p:cBhvr>
                                        <p:cTn id="531" dur="1" fill="hold">
                                          <p:stCondLst>
                                            <p:cond delay="0"/>
                                          </p:stCondLst>
                                        </p:cTn>
                                        <p:tgtEl>
                                          <p:spTgt spid="66"/>
                                        </p:tgtEl>
                                        <p:attrNameLst>
                                          <p:attrName>style.visibility</p:attrName>
                                        </p:attrNameLst>
                                      </p:cBhvr>
                                      <p:to>
                                        <p:strVal val="visible"/>
                                      </p:to>
                                    </p:set>
                                  </p:childTnLst>
                                </p:cTn>
                              </p:par>
                            </p:childTnLst>
                          </p:cTn>
                        </p:par>
                      </p:childTnLst>
                    </p:cTn>
                  </p:par>
                  <p:par>
                    <p:cTn id="532" fill="hold">
                      <p:stCondLst>
                        <p:cond delay="indefinite"/>
                      </p:stCondLst>
                      <p:childTnLst>
                        <p:par>
                          <p:cTn id="533" fill="hold">
                            <p:stCondLst>
                              <p:cond delay="0"/>
                            </p:stCondLst>
                            <p:childTnLst>
                              <p:par>
                                <p:cTn id="534" presetID="1" presetClass="entr" presetSubtype="0" fill="hold" grpId="0" nodeType="clickEffect">
                                  <p:stCondLst>
                                    <p:cond delay="0"/>
                                  </p:stCondLst>
                                  <p:childTnLst>
                                    <p:set>
                                      <p:cBhvr>
                                        <p:cTn id="535" dur="1" fill="hold">
                                          <p:stCondLst>
                                            <p:cond delay="0"/>
                                          </p:stCondLst>
                                        </p:cTn>
                                        <p:tgtEl>
                                          <p:spTgt spid="71"/>
                                        </p:tgtEl>
                                        <p:attrNameLst>
                                          <p:attrName>style.visibility</p:attrName>
                                        </p:attrNameLst>
                                      </p:cBhvr>
                                      <p:to>
                                        <p:strVal val="visible"/>
                                      </p:to>
                                    </p:set>
                                  </p:childTnLst>
                                </p:cTn>
                              </p:par>
                            </p:childTnLst>
                          </p:cTn>
                        </p:par>
                      </p:childTnLst>
                    </p:cTn>
                  </p:par>
                  <p:par>
                    <p:cTn id="536" fill="hold">
                      <p:stCondLst>
                        <p:cond delay="indefinite"/>
                      </p:stCondLst>
                      <p:childTnLst>
                        <p:par>
                          <p:cTn id="537" fill="hold">
                            <p:stCondLst>
                              <p:cond delay="0"/>
                            </p:stCondLst>
                            <p:childTnLst>
                              <p:par>
                                <p:cTn id="538" presetID="1" presetClass="entr" presetSubtype="0" fill="hold" grpId="0" nodeType="clickEffect">
                                  <p:stCondLst>
                                    <p:cond delay="0"/>
                                  </p:stCondLst>
                                  <p:childTnLst>
                                    <p:set>
                                      <p:cBhvr>
                                        <p:cTn id="539" dur="1" fill="hold">
                                          <p:stCondLst>
                                            <p:cond delay="0"/>
                                          </p:stCondLst>
                                        </p:cTn>
                                        <p:tgtEl>
                                          <p:spTgt spid="72"/>
                                        </p:tgtEl>
                                        <p:attrNameLst>
                                          <p:attrName>style.visibility</p:attrName>
                                        </p:attrNameLst>
                                      </p:cBhvr>
                                      <p:to>
                                        <p:strVal val="visible"/>
                                      </p:to>
                                    </p:set>
                                  </p:childTnLst>
                                </p:cTn>
                              </p:par>
                            </p:childTnLst>
                          </p:cTn>
                        </p:par>
                      </p:childTnLst>
                    </p:cTn>
                  </p:par>
                  <p:par>
                    <p:cTn id="540" fill="hold">
                      <p:stCondLst>
                        <p:cond delay="indefinite"/>
                      </p:stCondLst>
                      <p:childTnLst>
                        <p:par>
                          <p:cTn id="541" fill="hold">
                            <p:stCondLst>
                              <p:cond delay="0"/>
                            </p:stCondLst>
                            <p:childTnLst>
                              <p:par>
                                <p:cTn id="542" presetID="1" presetClass="exit" presetSubtype="0" fill="hold" grpId="1" nodeType="clickEffect">
                                  <p:stCondLst>
                                    <p:cond delay="0"/>
                                  </p:stCondLst>
                                  <p:childTnLst>
                                    <p:set>
                                      <p:cBhvr>
                                        <p:cTn id="543" dur="1" fill="hold">
                                          <p:stCondLst>
                                            <p:cond delay="0"/>
                                          </p:stCondLst>
                                        </p:cTn>
                                        <p:tgtEl>
                                          <p:spTgt spid="176"/>
                                        </p:tgtEl>
                                        <p:attrNameLst>
                                          <p:attrName>style.visibility</p:attrName>
                                        </p:attrNameLst>
                                      </p:cBhvr>
                                      <p:to>
                                        <p:strVal val="hidden"/>
                                      </p:to>
                                    </p:set>
                                  </p:childTnLst>
                                </p:cTn>
                              </p:par>
                              <p:par>
                                <p:cTn id="544" presetID="1" presetClass="exit" presetSubtype="0" fill="hold" grpId="1" nodeType="withEffect">
                                  <p:stCondLst>
                                    <p:cond delay="0"/>
                                  </p:stCondLst>
                                  <p:childTnLst>
                                    <p:set>
                                      <p:cBhvr>
                                        <p:cTn id="545" dur="1" fill="hold">
                                          <p:stCondLst>
                                            <p:cond delay="0"/>
                                          </p:stCondLst>
                                        </p:cTn>
                                        <p:tgtEl>
                                          <p:spTgt spid="170"/>
                                        </p:tgtEl>
                                        <p:attrNameLst>
                                          <p:attrName>style.visibility</p:attrName>
                                        </p:attrNameLst>
                                      </p:cBhvr>
                                      <p:to>
                                        <p:strVal val="hidden"/>
                                      </p:to>
                                    </p:set>
                                  </p:childTnLst>
                                </p:cTn>
                              </p:par>
                              <p:par>
                                <p:cTn id="546" presetID="10" presetClass="exit" presetSubtype="0" fill="hold" nodeType="withEffect">
                                  <p:stCondLst>
                                    <p:cond delay="0"/>
                                  </p:stCondLst>
                                  <p:childTnLst>
                                    <p:animEffect transition="out" filter="fade">
                                      <p:cBhvr>
                                        <p:cTn id="547" dur="500"/>
                                        <p:tgtEl>
                                          <p:spTgt spid="171"/>
                                        </p:tgtEl>
                                      </p:cBhvr>
                                    </p:animEffect>
                                    <p:set>
                                      <p:cBhvr>
                                        <p:cTn id="548" dur="1" fill="hold">
                                          <p:stCondLst>
                                            <p:cond delay="499"/>
                                          </p:stCondLst>
                                        </p:cTn>
                                        <p:tgtEl>
                                          <p:spTgt spid="171"/>
                                        </p:tgtEl>
                                        <p:attrNameLst>
                                          <p:attrName>style.visibility</p:attrName>
                                        </p:attrNameLst>
                                      </p:cBhvr>
                                      <p:to>
                                        <p:strVal val="hidden"/>
                                      </p:to>
                                    </p:set>
                                  </p:childTnLst>
                                </p:cTn>
                              </p:par>
                            </p:childTnLst>
                          </p:cTn>
                        </p:par>
                      </p:childTnLst>
                    </p:cTn>
                  </p:par>
                  <p:par>
                    <p:cTn id="549" fill="hold">
                      <p:stCondLst>
                        <p:cond delay="indefinite"/>
                      </p:stCondLst>
                      <p:childTnLst>
                        <p:par>
                          <p:cTn id="550" fill="hold">
                            <p:stCondLst>
                              <p:cond delay="0"/>
                            </p:stCondLst>
                            <p:childTnLst>
                              <p:par>
                                <p:cTn id="551" presetID="22" presetClass="entr" presetSubtype="2" fill="hold" nodeType="clickEffect">
                                  <p:stCondLst>
                                    <p:cond delay="0"/>
                                  </p:stCondLst>
                                  <p:childTnLst>
                                    <p:set>
                                      <p:cBhvr>
                                        <p:cTn id="552" dur="1" fill="hold">
                                          <p:stCondLst>
                                            <p:cond delay="0"/>
                                          </p:stCondLst>
                                        </p:cTn>
                                        <p:tgtEl>
                                          <p:spTgt spid="185"/>
                                        </p:tgtEl>
                                        <p:attrNameLst>
                                          <p:attrName>style.visibility</p:attrName>
                                        </p:attrNameLst>
                                      </p:cBhvr>
                                      <p:to>
                                        <p:strVal val="visible"/>
                                      </p:to>
                                    </p:set>
                                    <p:animEffect transition="in" filter="wipe(right)">
                                      <p:cBhvr>
                                        <p:cTn id="553" dur="500"/>
                                        <p:tgtEl>
                                          <p:spTgt spid="185"/>
                                        </p:tgtEl>
                                      </p:cBhvr>
                                    </p:animEffect>
                                  </p:childTnLst>
                                </p:cTn>
                              </p:par>
                            </p:childTnLst>
                          </p:cTn>
                        </p:par>
                      </p:childTnLst>
                    </p:cTn>
                  </p:par>
                  <p:par>
                    <p:cTn id="554" fill="hold">
                      <p:stCondLst>
                        <p:cond delay="indefinite"/>
                      </p:stCondLst>
                      <p:childTnLst>
                        <p:par>
                          <p:cTn id="555" fill="hold">
                            <p:stCondLst>
                              <p:cond delay="0"/>
                            </p:stCondLst>
                            <p:childTnLst>
                              <p:par>
                                <p:cTn id="556" presetID="1" presetClass="entr" presetSubtype="0" fill="hold" grpId="0" nodeType="clickEffect">
                                  <p:stCondLst>
                                    <p:cond delay="0"/>
                                  </p:stCondLst>
                                  <p:childTnLst>
                                    <p:set>
                                      <p:cBhvr>
                                        <p:cTn id="557" dur="1" fill="hold">
                                          <p:stCondLst>
                                            <p:cond delay="0"/>
                                          </p:stCondLst>
                                        </p:cTn>
                                        <p:tgtEl>
                                          <p:spTgt spid="184"/>
                                        </p:tgtEl>
                                        <p:attrNameLst>
                                          <p:attrName>style.visibility</p:attrName>
                                        </p:attrNameLst>
                                      </p:cBhvr>
                                      <p:to>
                                        <p:strVal val="visible"/>
                                      </p:to>
                                    </p:set>
                                  </p:childTnLst>
                                </p:cTn>
                              </p:par>
                            </p:childTnLst>
                          </p:cTn>
                        </p:par>
                      </p:childTnLst>
                    </p:cTn>
                  </p:par>
                  <p:par>
                    <p:cTn id="558" fill="hold">
                      <p:stCondLst>
                        <p:cond delay="indefinite"/>
                      </p:stCondLst>
                      <p:childTnLst>
                        <p:par>
                          <p:cTn id="559" fill="hold">
                            <p:stCondLst>
                              <p:cond delay="0"/>
                            </p:stCondLst>
                            <p:childTnLst>
                              <p:par>
                                <p:cTn id="560" presetID="22" presetClass="entr" presetSubtype="8" fill="hold" grpId="0" nodeType="clickEffect">
                                  <p:stCondLst>
                                    <p:cond delay="0"/>
                                  </p:stCondLst>
                                  <p:childTnLst>
                                    <p:set>
                                      <p:cBhvr>
                                        <p:cTn id="561" dur="1" fill="hold">
                                          <p:stCondLst>
                                            <p:cond delay="0"/>
                                          </p:stCondLst>
                                        </p:cTn>
                                        <p:tgtEl>
                                          <p:spTgt spid="187"/>
                                        </p:tgtEl>
                                        <p:attrNameLst>
                                          <p:attrName>style.visibility</p:attrName>
                                        </p:attrNameLst>
                                      </p:cBhvr>
                                      <p:to>
                                        <p:strVal val="visible"/>
                                      </p:to>
                                    </p:set>
                                    <p:animEffect transition="in" filter="wipe(left)">
                                      <p:cBhvr>
                                        <p:cTn id="562" dur="500"/>
                                        <p:tgtEl>
                                          <p:spTgt spid="187"/>
                                        </p:tgtEl>
                                      </p:cBhvr>
                                    </p:animEffect>
                                  </p:childTnLst>
                                </p:cTn>
                              </p:par>
                            </p:childTnLst>
                          </p:cTn>
                        </p:par>
                      </p:childTnLst>
                    </p:cTn>
                  </p:par>
                  <p:par>
                    <p:cTn id="563" fill="hold">
                      <p:stCondLst>
                        <p:cond delay="indefinite"/>
                      </p:stCondLst>
                      <p:childTnLst>
                        <p:par>
                          <p:cTn id="564" fill="hold">
                            <p:stCondLst>
                              <p:cond delay="0"/>
                            </p:stCondLst>
                            <p:childTnLst>
                              <p:par>
                                <p:cTn id="565" presetID="1" presetClass="exit" presetSubtype="0" fill="hold" grpId="1" nodeType="clickEffect">
                                  <p:stCondLst>
                                    <p:cond delay="0"/>
                                  </p:stCondLst>
                                  <p:childTnLst>
                                    <p:set>
                                      <p:cBhvr>
                                        <p:cTn id="566" dur="1" fill="hold">
                                          <p:stCondLst>
                                            <p:cond delay="0"/>
                                          </p:stCondLst>
                                        </p:cTn>
                                        <p:tgtEl>
                                          <p:spTgt spid="187"/>
                                        </p:tgtEl>
                                        <p:attrNameLst>
                                          <p:attrName>style.visibility</p:attrName>
                                        </p:attrNameLst>
                                      </p:cBhvr>
                                      <p:to>
                                        <p:strVal val="hidden"/>
                                      </p:to>
                                    </p:set>
                                  </p:childTnLst>
                                </p:cTn>
                              </p:par>
                            </p:childTnLst>
                          </p:cTn>
                        </p:par>
                      </p:childTnLst>
                    </p:cTn>
                  </p:par>
                  <p:par>
                    <p:cTn id="567" fill="hold">
                      <p:stCondLst>
                        <p:cond delay="indefinite"/>
                      </p:stCondLst>
                      <p:childTnLst>
                        <p:par>
                          <p:cTn id="568" fill="hold">
                            <p:stCondLst>
                              <p:cond delay="0"/>
                            </p:stCondLst>
                            <p:childTnLst>
                              <p:par>
                                <p:cTn id="569" presetID="22" presetClass="entr" presetSubtype="2" fill="hold" nodeType="clickEffect">
                                  <p:stCondLst>
                                    <p:cond delay="0"/>
                                  </p:stCondLst>
                                  <p:childTnLst>
                                    <p:set>
                                      <p:cBhvr>
                                        <p:cTn id="570" dur="1" fill="hold">
                                          <p:stCondLst>
                                            <p:cond delay="0"/>
                                          </p:stCondLst>
                                        </p:cTn>
                                        <p:tgtEl>
                                          <p:spTgt spid="186"/>
                                        </p:tgtEl>
                                        <p:attrNameLst>
                                          <p:attrName>style.visibility</p:attrName>
                                        </p:attrNameLst>
                                      </p:cBhvr>
                                      <p:to>
                                        <p:strVal val="visible"/>
                                      </p:to>
                                    </p:set>
                                    <p:animEffect transition="in" filter="wipe(right)">
                                      <p:cBhvr>
                                        <p:cTn id="571" dur="500"/>
                                        <p:tgtEl>
                                          <p:spTgt spid="186"/>
                                        </p:tgtEl>
                                      </p:cBhvr>
                                    </p:animEffect>
                                  </p:childTnLst>
                                </p:cTn>
                              </p:par>
                            </p:childTnLst>
                          </p:cTn>
                        </p:par>
                      </p:childTnLst>
                    </p:cTn>
                  </p:par>
                  <p:par>
                    <p:cTn id="572" fill="hold">
                      <p:stCondLst>
                        <p:cond delay="indefinite"/>
                      </p:stCondLst>
                      <p:childTnLst>
                        <p:par>
                          <p:cTn id="573" fill="hold">
                            <p:stCondLst>
                              <p:cond delay="0"/>
                            </p:stCondLst>
                            <p:childTnLst>
                              <p:par>
                                <p:cTn id="574" presetID="1" presetClass="entr" presetSubtype="0" fill="hold" grpId="0" nodeType="clickEffect">
                                  <p:stCondLst>
                                    <p:cond delay="0"/>
                                  </p:stCondLst>
                                  <p:childTnLst>
                                    <p:set>
                                      <p:cBhvr>
                                        <p:cTn id="575" dur="1" fill="hold">
                                          <p:stCondLst>
                                            <p:cond delay="0"/>
                                          </p:stCondLst>
                                        </p:cTn>
                                        <p:tgtEl>
                                          <p:spTgt spid="183"/>
                                        </p:tgtEl>
                                        <p:attrNameLst>
                                          <p:attrName>style.visibility</p:attrName>
                                        </p:attrNameLst>
                                      </p:cBhvr>
                                      <p:to>
                                        <p:strVal val="visible"/>
                                      </p:to>
                                    </p:set>
                                  </p:childTnLst>
                                </p:cTn>
                              </p:par>
                            </p:childTnLst>
                          </p:cTn>
                        </p:par>
                      </p:childTnLst>
                    </p:cTn>
                  </p:par>
                  <p:par>
                    <p:cTn id="576" fill="hold">
                      <p:stCondLst>
                        <p:cond delay="indefinite"/>
                      </p:stCondLst>
                      <p:childTnLst>
                        <p:par>
                          <p:cTn id="577" fill="hold">
                            <p:stCondLst>
                              <p:cond delay="0"/>
                            </p:stCondLst>
                            <p:childTnLst>
                              <p:par>
                                <p:cTn id="578" presetID="22" presetClass="entr" presetSubtype="8" fill="hold" grpId="0" nodeType="clickEffect">
                                  <p:stCondLst>
                                    <p:cond delay="0"/>
                                  </p:stCondLst>
                                  <p:childTnLst>
                                    <p:set>
                                      <p:cBhvr>
                                        <p:cTn id="579" dur="1" fill="hold">
                                          <p:stCondLst>
                                            <p:cond delay="0"/>
                                          </p:stCondLst>
                                        </p:cTn>
                                        <p:tgtEl>
                                          <p:spTgt spid="188"/>
                                        </p:tgtEl>
                                        <p:attrNameLst>
                                          <p:attrName>style.visibility</p:attrName>
                                        </p:attrNameLst>
                                      </p:cBhvr>
                                      <p:to>
                                        <p:strVal val="visible"/>
                                      </p:to>
                                    </p:set>
                                    <p:animEffect transition="in" filter="wipe(left)">
                                      <p:cBhvr>
                                        <p:cTn id="580" dur="500"/>
                                        <p:tgtEl>
                                          <p:spTgt spid="188"/>
                                        </p:tgtEl>
                                      </p:cBhvr>
                                    </p:animEffect>
                                  </p:childTnLst>
                                </p:cTn>
                              </p:par>
                            </p:childTnLst>
                          </p:cTn>
                        </p:par>
                      </p:childTnLst>
                    </p:cTn>
                  </p:par>
                  <p:par>
                    <p:cTn id="581" fill="hold">
                      <p:stCondLst>
                        <p:cond delay="indefinite"/>
                      </p:stCondLst>
                      <p:childTnLst>
                        <p:par>
                          <p:cTn id="582" fill="hold">
                            <p:stCondLst>
                              <p:cond delay="0"/>
                            </p:stCondLst>
                            <p:childTnLst>
                              <p:par>
                                <p:cTn id="583" presetID="1" presetClass="exit" presetSubtype="0" fill="hold" grpId="1" nodeType="clickEffect">
                                  <p:stCondLst>
                                    <p:cond delay="0"/>
                                  </p:stCondLst>
                                  <p:childTnLst>
                                    <p:set>
                                      <p:cBhvr>
                                        <p:cTn id="584" dur="1" fill="hold">
                                          <p:stCondLst>
                                            <p:cond delay="0"/>
                                          </p:stCondLst>
                                        </p:cTn>
                                        <p:tgtEl>
                                          <p:spTgt spid="188"/>
                                        </p:tgtEl>
                                        <p:attrNameLst>
                                          <p:attrName>style.visibility</p:attrName>
                                        </p:attrNameLst>
                                      </p:cBhvr>
                                      <p:to>
                                        <p:strVal val="hidden"/>
                                      </p:to>
                                    </p:set>
                                  </p:childTnLst>
                                </p:cTn>
                              </p:par>
                            </p:childTnLst>
                          </p:cTn>
                        </p:par>
                      </p:childTnLst>
                    </p:cTn>
                  </p:par>
                  <p:par>
                    <p:cTn id="585" fill="hold">
                      <p:stCondLst>
                        <p:cond delay="indefinite"/>
                      </p:stCondLst>
                      <p:childTnLst>
                        <p:par>
                          <p:cTn id="586" fill="hold">
                            <p:stCondLst>
                              <p:cond delay="0"/>
                            </p:stCondLst>
                            <p:childTnLst>
                              <p:par>
                                <p:cTn id="587" presetID="1" presetClass="entr" presetSubtype="0" fill="hold" grpId="0" nodeType="clickEffect">
                                  <p:stCondLst>
                                    <p:cond delay="0"/>
                                  </p:stCondLst>
                                  <p:childTnLst>
                                    <p:set>
                                      <p:cBhvr>
                                        <p:cTn id="588" dur="1" fill="hold">
                                          <p:stCondLst>
                                            <p:cond delay="0"/>
                                          </p:stCondLst>
                                        </p:cTn>
                                        <p:tgtEl>
                                          <p:spTgt spid="73"/>
                                        </p:tgtEl>
                                        <p:attrNameLst>
                                          <p:attrName>style.visibility</p:attrName>
                                        </p:attrNameLst>
                                      </p:cBhvr>
                                      <p:to>
                                        <p:strVal val="visible"/>
                                      </p:to>
                                    </p:set>
                                  </p:childTnLst>
                                </p:cTn>
                              </p:par>
                            </p:childTnLst>
                          </p:cTn>
                        </p:par>
                      </p:childTnLst>
                    </p:cTn>
                  </p:par>
                  <p:par>
                    <p:cTn id="589" fill="hold">
                      <p:stCondLst>
                        <p:cond delay="indefinite"/>
                      </p:stCondLst>
                      <p:childTnLst>
                        <p:par>
                          <p:cTn id="590" fill="hold">
                            <p:stCondLst>
                              <p:cond delay="0"/>
                            </p:stCondLst>
                            <p:childTnLst>
                              <p:par>
                                <p:cTn id="591" presetID="1" presetClass="entr" presetSubtype="0" fill="hold" grpId="0" nodeType="clickEffect">
                                  <p:stCondLst>
                                    <p:cond delay="0"/>
                                  </p:stCondLst>
                                  <p:childTnLst>
                                    <p:set>
                                      <p:cBhvr>
                                        <p:cTn id="592" dur="1" fill="hold">
                                          <p:stCondLst>
                                            <p:cond delay="0"/>
                                          </p:stCondLst>
                                        </p:cTn>
                                        <p:tgtEl>
                                          <p:spTgt spid="76"/>
                                        </p:tgtEl>
                                        <p:attrNameLst>
                                          <p:attrName>style.visibility</p:attrName>
                                        </p:attrNameLst>
                                      </p:cBhvr>
                                      <p:to>
                                        <p:strVal val="visible"/>
                                      </p:to>
                                    </p:set>
                                  </p:childTnLst>
                                </p:cTn>
                              </p:par>
                            </p:childTnLst>
                          </p:cTn>
                        </p:par>
                      </p:childTnLst>
                    </p:cTn>
                  </p:par>
                  <p:par>
                    <p:cTn id="593" fill="hold">
                      <p:stCondLst>
                        <p:cond delay="indefinite"/>
                      </p:stCondLst>
                      <p:childTnLst>
                        <p:par>
                          <p:cTn id="594" fill="hold">
                            <p:stCondLst>
                              <p:cond delay="0"/>
                            </p:stCondLst>
                            <p:childTnLst>
                              <p:par>
                                <p:cTn id="595" presetID="1" presetClass="entr" presetSubtype="0" fill="hold" grpId="0" nodeType="clickEffect">
                                  <p:stCondLst>
                                    <p:cond delay="0"/>
                                  </p:stCondLst>
                                  <p:childTnLst>
                                    <p:set>
                                      <p:cBhvr>
                                        <p:cTn id="596" dur="1" fill="hold">
                                          <p:stCondLst>
                                            <p:cond delay="0"/>
                                          </p:stCondLst>
                                        </p:cTn>
                                        <p:tgtEl>
                                          <p:spTgt spid="75"/>
                                        </p:tgtEl>
                                        <p:attrNameLst>
                                          <p:attrName>style.visibility</p:attrName>
                                        </p:attrNameLst>
                                      </p:cBhvr>
                                      <p:to>
                                        <p:strVal val="visible"/>
                                      </p:to>
                                    </p:set>
                                  </p:childTnLst>
                                </p:cTn>
                              </p:par>
                            </p:childTnLst>
                          </p:cTn>
                        </p:par>
                      </p:childTnLst>
                    </p:cTn>
                  </p:par>
                  <p:par>
                    <p:cTn id="597" fill="hold">
                      <p:stCondLst>
                        <p:cond delay="indefinite"/>
                      </p:stCondLst>
                      <p:childTnLst>
                        <p:par>
                          <p:cTn id="598" fill="hold">
                            <p:stCondLst>
                              <p:cond delay="0"/>
                            </p:stCondLst>
                            <p:childTnLst>
                              <p:par>
                                <p:cTn id="599" presetID="1" presetClass="entr" presetSubtype="0" fill="hold" grpId="0" nodeType="clickEffect">
                                  <p:stCondLst>
                                    <p:cond delay="0"/>
                                  </p:stCondLst>
                                  <p:childTnLst>
                                    <p:set>
                                      <p:cBhvr>
                                        <p:cTn id="600" dur="1" fill="hold">
                                          <p:stCondLst>
                                            <p:cond delay="0"/>
                                          </p:stCondLst>
                                        </p:cTn>
                                        <p:tgtEl>
                                          <p:spTgt spid="74"/>
                                        </p:tgtEl>
                                        <p:attrNameLst>
                                          <p:attrName>style.visibility</p:attrName>
                                        </p:attrNameLst>
                                      </p:cBhvr>
                                      <p:to>
                                        <p:strVal val="visible"/>
                                      </p:to>
                                    </p:set>
                                  </p:childTnLst>
                                </p:cTn>
                              </p:par>
                            </p:childTnLst>
                          </p:cTn>
                        </p:par>
                      </p:childTnLst>
                    </p:cTn>
                  </p:par>
                  <p:par>
                    <p:cTn id="601" fill="hold">
                      <p:stCondLst>
                        <p:cond delay="indefinite"/>
                      </p:stCondLst>
                      <p:childTnLst>
                        <p:par>
                          <p:cTn id="602" fill="hold">
                            <p:stCondLst>
                              <p:cond delay="0"/>
                            </p:stCondLst>
                            <p:childTnLst>
                              <p:par>
                                <p:cTn id="603" presetID="1" presetClass="entr" presetSubtype="0" fill="hold" nodeType="clickEffect">
                                  <p:stCondLst>
                                    <p:cond delay="0"/>
                                  </p:stCondLst>
                                  <p:childTnLst>
                                    <p:set>
                                      <p:cBhvr>
                                        <p:cTn id="604" dur="1" fill="hold">
                                          <p:stCondLst>
                                            <p:cond delay="0"/>
                                          </p:stCondLst>
                                        </p:cTn>
                                        <p:tgtEl>
                                          <p:spTgt spid="77"/>
                                        </p:tgtEl>
                                        <p:attrNameLst>
                                          <p:attrName>style.visibility</p:attrName>
                                        </p:attrNameLst>
                                      </p:cBhvr>
                                      <p:to>
                                        <p:strVal val="visible"/>
                                      </p:to>
                                    </p:set>
                                  </p:childTnLst>
                                </p:cTn>
                              </p:par>
                            </p:childTnLst>
                          </p:cTn>
                        </p:par>
                      </p:childTnLst>
                    </p:cTn>
                  </p:par>
                  <p:par>
                    <p:cTn id="605" fill="hold">
                      <p:stCondLst>
                        <p:cond delay="indefinite"/>
                      </p:stCondLst>
                      <p:childTnLst>
                        <p:par>
                          <p:cTn id="606" fill="hold">
                            <p:stCondLst>
                              <p:cond delay="0"/>
                            </p:stCondLst>
                            <p:childTnLst>
                              <p:par>
                                <p:cTn id="607" presetID="1" presetClass="entr" presetSubtype="0" fill="hold" grpId="0" nodeType="clickEffect">
                                  <p:stCondLst>
                                    <p:cond delay="0"/>
                                  </p:stCondLst>
                                  <p:childTnLst>
                                    <p:set>
                                      <p:cBhvr>
                                        <p:cTn id="608" dur="1" fill="hold">
                                          <p:stCondLst>
                                            <p:cond delay="0"/>
                                          </p:stCondLst>
                                        </p:cTn>
                                        <p:tgtEl>
                                          <p:spTgt spid="83"/>
                                        </p:tgtEl>
                                        <p:attrNameLst>
                                          <p:attrName>style.visibility</p:attrName>
                                        </p:attrNameLst>
                                      </p:cBhvr>
                                      <p:to>
                                        <p:strVal val="visible"/>
                                      </p:to>
                                    </p:set>
                                  </p:childTnLst>
                                </p:cTn>
                              </p:par>
                            </p:childTnLst>
                          </p:cTn>
                        </p:par>
                      </p:childTnLst>
                    </p:cTn>
                  </p:par>
                  <p:par>
                    <p:cTn id="609" fill="hold">
                      <p:stCondLst>
                        <p:cond delay="indefinite"/>
                      </p:stCondLst>
                      <p:childTnLst>
                        <p:par>
                          <p:cTn id="610" fill="hold">
                            <p:stCondLst>
                              <p:cond delay="0"/>
                            </p:stCondLst>
                            <p:childTnLst>
                              <p:par>
                                <p:cTn id="611" presetID="1" presetClass="entr" presetSubtype="0" fill="hold" grpId="0" nodeType="clickEffect">
                                  <p:stCondLst>
                                    <p:cond delay="0"/>
                                  </p:stCondLst>
                                  <p:childTnLst>
                                    <p:set>
                                      <p:cBhvr>
                                        <p:cTn id="612" dur="1" fill="hold">
                                          <p:stCondLst>
                                            <p:cond delay="0"/>
                                          </p:stCondLst>
                                        </p:cTn>
                                        <p:tgtEl>
                                          <p:spTgt spid="84"/>
                                        </p:tgtEl>
                                        <p:attrNameLst>
                                          <p:attrName>style.visibility</p:attrName>
                                        </p:attrNameLst>
                                      </p:cBhvr>
                                      <p:to>
                                        <p:strVal val="visible"/>
                                      </p:to>
                                    </p:set>
                                  </p:childTnLst>
                                </p:cTn>
                              </p:par>
                            </p:childTnLst>
                          </p:cTn>
                        </p:par>
                      </p:childTnLst>
                    </p:cTn>
                  </p:par>
                  <p:par>
                    <p:cTn id="613" fill="hold">
                      <p:stCondLst>
                        <p:cond delay="indefinite"/>
                      </p:stCondLst>
                      <p:childTnLst>
                        <p:par>
                          <p:cTn id="614" fill="hold">
                            <p:stCondLst>
                              <p:cond delay="0"/>
                            </p:stCondLst>
                            <p:childTnLst>
                              <p:par>
                                <p:cTn id="615" presetID="1" presetClass="entr" presetSubtype="0" fill="hold" grpId="0" nodeType="clickEffect">
                                  <p:stCondLst>
                                    <p:cond delay="0"/>
                                  </p:stCondLst>
                                  <p:childTnLst>
                                    <p:set>
                                      <p:cBhvr>
                                        <p:cTn id="616" dur="1" fill="hold">
                                          <p:stCondLst>
                                            <p:cond delay="0"/>
                                          </p:stCondLst>
                                        </p:cTn>
                                        <p:tgtEl>
                                          <p:spTgt spid="85"/>
                                        </p:tgtEl>
                                        <p:attrNameLst>
                                          <p:attrName>style.visibility</p:attrName>
                                        </p:attrNameLst>
                                      </p:cBhvr>
                                      <p:to>
                                        <p:strVal val="visible"/>
                                      </p:to>
                                    </p:set>
                                  </p:childTnLst>
                                </p:cTn>
                              </p:par>
                            </p:childTnLst>
                          </p:cTn>
                        </p:par>
                      </p:childTnLst>
                    </p:cTn>
                  </p:par>
                  <p:par>
                    <p:cTn id="617" fill="hold">
                      <p:stCondLst>
                        <p:cond delay="indefinite"/>
                      </p:stCondLst>
                      <p:childTnLst>
                        <p:par>
                          <p:cTn id="618" fill="hold">
                            <p:stCondLst>
                              <p:cond delay="0"/>
                            </p:stCondLst>
                            <p:childTnLst>
                              <p:par>
                                <p:cTn id="619" presetID="1" presetClass="entr" presetSubtype="0" fill="hold" grpId="0" nodeType="clickEffect">
                                  <p:stCondLst>
                                    <p:cond delay="0"/>
                                  </p:stCondLst>
                                  <p:childTnLst>
                                    <p:set>
                                      <p:cBhvr>
                                        <p:cTn id="620" dur="1" fill="hold">
                                          <p:stCondLst>
                                            <p:cond delay="0"/>
                                          </p:stCondLst>
                                        </p:cTn>
                                        <p:tgtEl>
                                          <p:spTgt spid="86"/>
                                        </p:tgtEl>
                                        <p:attrNameLst>
                                          <p:attrName>style.visibility</p:attrName>
                                        </p:attrNameLst>
                                      </p:cBhvr>
                                      <p:to>
                                        <p:strVal val="visible"/>
                                      </p:to>
                                    </p:set>
                                  </p:childTnLst>
                                </p:cTn>
                              </p:par>
                            </p:childTnLst>
                          </p:cTn>
                        </p:par>
                      </p:childTnLst>
                    </p:cTn>
                  </p:par>
                  <p:par>
                    <p:cTn id="621" fill="hold">
                      <p:stCondLst>
                        <p:cond delay="indefinite"/>
                      </p:stCondLst>
                      <p:childTnLst>
                        <p:par>
                          <p:cTn id="622" fill="hold">
                            <p:stCondLst>
                              <p:cond delay="0"/>
                            </p:stCondLst>
                            <p:childTnLst>
                              <p:par>
                                <p:cTn id="623" presetID="1" presetClass="entr" presetSubtype="0" fill="hold" grpId="0" nodeType="clickEffect">
                                  <p:stCondLst>
                                    <p:cond delay="0"/>
                                  </p:stCondLst>
                                  <p:childTnLst>
                                    <p:set>
                                      <p:cBhvr>
                                        <p:cTn id="624" dur="1" fill="hold">
                                          <p:stCondLst>
                                            <p:cond delay="0"/>
                                          </p:stCondLst>
                                        </p:cTn>
                                        <p:tgtEl>
                                          <p:spTgt spid="189"/>
                                        </p:tgtEl>
                                        <p:attrNameLst>
                                          <p:attrName>style.visibility</p:attrName>
                                        </p:attrNameLst>
                                      </p:cBhvr>
                                      <p:to>
                                        <p:strVal val="visible"/>
                                      </p:to>
                                    </p:set>
                                  </p:childTnLst>
                                </p:cTn>
                              </p:par>
                            </p:childTnLst>
                          </p:cTn>
                        </p:par>
                      </p:childTnLst>
                    </p:cTn>
                  </p:par>
                  <p:par>
                    <p:cTn id="625" fill="hold">
                      <p:stCondLst>
                        <p:cond delay="indefinite"/>
                      </p:stCondLst>
                      <p:childTnLst>
                        <p:par>
                          <p:cTn id="626" fill="hold">
                            <p:stCondLst>
                              <p:cond delay="0"/>
                            </p:stCondLst>
                            <p:childTnLst>
                              <p:par>
                                <p:cTn id="627" presetID="1" presetClass="entr" presetSubtype="0" fill="hold" grpId="0" nodeType="clickEffect">
                                  <p:stCondLst>
                                    <p:cond delay="0"/>
                                  </p:stCondLst>
                                  <p:childTnLst>
                                    <p:set>
                                      <p:cBhvr>
                                        <p:cTn id="628" dur="1" fill="hold">
                                          <p:stCondLst>
                                            <p:cond delay="0"/>
                                          </p:stCondLst>
                                        </p:cTn>
                                        <p:tgtEl>
                                          <p:spTgt spid="190"/>
                                        </p:tgtEl>
                                        <p:attrNameLst>
                                          <p:attrName>style.visibility</p:attrName>
                                        </p:attrNameLst>
                                      </p:cBhvr>
                                      <p:to>
                                        <p:strVal val="visible"/>
                                      </p:to>
                                    </p:set>
                                  </p:childTnLst>
                                </p:cTn>
                              </p:par>
                            </p:childTnLst>
                          </p:cTn>
                        </p:par>
                      </p:childTnLst>
                    </p:cTn>
                  </p:par>
                  <p:par>
                    <p:cTn id="629" fill="hold">
                      <p:stCondLst>
                        <p:cond delay="indefinite"/>
                      </p:stCondLst>
                      <p:childTnLst>
                        <p:par>
                          <p:cTn id="630" fill="hold">
                            <p:stCondLst>
                              <p:cond delay="0"/>
                            </p:stCondLst>
                            <p:childTnLst>
                              <p:par>
                                <p:cTn id="631" presetID="1" presetClass="entr" presetSubtype="0" fill="hold" grpId="0" nodeType="clickEffect">
                                  <p:stCondLst>
                                    <p:cond delay="0"/>
                                  </p:stCondLst>
                                  <p:childTnLst>
                                    <p:set>
                                      <p:cBhvr>
                                        <p:cTn id="632" dur="1" fill="hold">
                                          <p:stCondLst>
                                            <p:cond delay="0"/>
                                          </p:stCondLst>
                                        </p:cTn>
                                        <p:tgtEl>
                                          <p:spTgt spid="191"/>
                                        </p:tgtEl>
                                        <p:attrNameLst>
                                          <p:attrName>style.visibility</p:attrName>
                                        </p:attrNameLst>
                                      </p:cBhvr>
                                      <p:to>
                                        <p:strVal val="visible"/>
                                      </p:to>
                                    </p:set>
                                  </p:childTnLst>
                                </p:cTn>
                              </p:par>
                            </p:childTnLst>
                          </p:cTn>
                        </p:par>
                      </p:childTnLst>
                    </p:cTn>
                  </p:par>
                  <p:par>
                    <p:cTn id="633" fill="hold">
                      <p:stCondLst>
                        <p:cond delay="indefinite"/>
                      </p:stCondLst>
                      <p:childTnLst>
                        <p:par>
                          <p:cTn id="634" fill="hold">
                            <p:stCondLst>
                              <p:cond delay="0"/>
                            </p:stCondLst>
                            <p:childTnLst>
                              <p:par>
                                <p:cTn id="635" presetID="1" presetClass="entr" presetSubtype="0" fill="hold" grpId="0" nodeType="clickEffect">
                                  <p:stCondLst>
                                    <p:cond delay="0"/>
                                  </p:stCondLst>
                                  <p:childTnLst>
                                    <p:set>
                                      <p:cBhvr>
                                        <p:cTn id="636" dur="1" fill="hold">
                                          <p:stCondLst>
                                            <p:cond delay="0"/>
                                          </p:stCondLst>
                                        </p:cTn>
                                        <p:tgtEl>
                                          <p:spTgt spid="192"/>
                                        </p:tgtEl>
                                        <p:attrNameLst>
                                          <p:attrName>style.visibility</p:attrName>
                                        </p:attrNameLst>
                                      </p:cBhvr>
                                      <p:to>
                                        <p:strVal val="visible"/>
                                      </p:to>
                                    </p:set>
                                  </p:childTnLst>
                                </p:cTn>
                              </p:par>
                            </p:childTnLst>
                          </p:cTn>
                        </p:par>
                      </p:childTnLst>
                    </p:cTn>
                  </p:par>
                  <p:par>
                    <p:cTn id="637" fill="hold">
                      <p:stCondLst>
                        <p:cond delay="indefinite"/>
                      </p:stCondLst>
                      <p:childTnLst>
                        <p:par>
                          <p:cTn id="638" fill="hold">
                            <p:stCondLst>
                              <p:cond delay="0"/>
                            </p:stCondLst>
                            <p:childTnLst>
                              <p:par>
                                <p:cTn id="639" presetID="1" presetClass="entr" presetSubtype="0" fill="hold" grpId="0" nodeType="clickEffect">
                                  <p:stCondLst>
                                    <p:cond delay="0"/>
                                  </p:stCondLst>
                                  <p:childTnLst>
                                    <p:set>
                                      <p:cBhvr>
                                        <p:cTn id="640" dur="1" fill="hold">
                                          <p:stCondLst>
                                            <p:cond delay="0"/>
                                          </p:stCondLst>
                                        </p:cTn>
                                        <p:tgtEl>
                                          <p:spTgt spid="193"/>
                                        </p:tgtEl>
                                        <p:attrNameLst>
                                          <p:attrName>style.visibility</p:attrName>
                                        </p:attrNameLst>
                                      </p:cBhvr>
                                      <p:to>
                                        <p:strVal val="visible"/>
                                      </p:to>
                                    </p:set>
                                  </p:childTnLst>
                                </p:cTn>
                              </p:par>
                            </p:childTnLst>
                          </p:cTn>
                        </p:par>
                      </p:childTnLst>
                    </p:cTn>
                  </p:par>
                  <p:par>
                    <p:cTn id="641" fill="hold">
                      <p:stCondLst>
                        <p:cond delay="indefinite"/>
                      </p:stCondLst>
                      <p:childTnLst>
                        <p:par>
                          <p:cTn id="642" fill="hold">
                            <p:stCondLst>
                              <p:cond delay="0"/>
                            </p:stCondLst>
                            <p:childTnLst>
                              <p:par>
                                <p:cTn id="643" presetID="1" presetClass="entr" presetSubtype="0" fill="hold" grpId="0" nodeType="clickEffect">
                                  <p:stCondLst>
                                    <p:cond delay="0"/>
                                  </p:stCondLst>
                                  <p:childTnLst>
                                    <p:set>
                                      <p:cBhvr>
                                        <p:cTn id="644" dur="1" fill="hold">
                                          <p:stCondLst>
                                            <p:cond delay="0"/>
                                          </p:stCondLst>
                                        </p:cTn>
                                        <p:tgtEl>
                                          <p:spTgt spid="194"/>
                                        </p:tgtEl>
                                        <p:attrNameLst>
                                          <p:attrName>style.visibility</p:attrName>
                                        </p:attrNameLst>
                                      </p:cBhvr>
                                      <p:to>
                                        <p:strVal val="visible"/>
                                      </p:to>
                                    </p:set>
                                  </p:childTnLst>
                                </p:cTn>
                              </p:par>
                            </p:childTnLst>
                          </p:cTn>
                        </p:par>
                      </p:childTnLst>
                    </p:cTn>
                  </p:par>
                  <p:par>
                    <p:cTn id="645" fill="hold">
                      <p:stCondLst>
                        <p:cond delay="indefinite"/>
                      </p:stCondLst>
                      <p:childTnLst>
                        <p:par>
                          <p:cTn id="646" fill="hold">
                            <p:stCondLst>
                              <p:cond delay="0"/>
                            </p:stCondLst>
                            <p:childTnLst>
                              <p:par>
                                <p:cTn id="647" presetID="1" presetClass="entr" presetSubtype="0" fill="hold" grpId="0" nodeType="clickEffect">
                                  <p:stCondLst>
                                    <p:cond delay="0"/>
                                  </p:stCondLst>
                                  <p:childTnLst>
                                    <p:set>
                                      <p:cBhvr>
                                        <p:cTn id="648" dur="1" fill="hold">
                                          <p:stCondLst>
                                            <p:cond delay="0"/>
                                          </p:stCondLst>
                                        </p:cTn>
                                        <p:tgtEl>
                                          <p:spTgt spid="195"/>
                                        </p:tgtEl>
                                        <p:attrNameLst>
                                          <p:attrName>style.visibility</p:attrName>
                                        </p:attrNameLst>
                                      </p:cBhvr>
                                      <p:to>
                                        <p:strVal val="visible"/>
                                      </p:to>
                                    </p:set>
                                  </p:childTnLst>
                                </p:cTn>
                              </p:par>
                            </p:childTnLst>
                          </p:cTn>
                        </p:par>
                      </p:childTnLst>
                    </p:cTn>
                  </p:par>
                  <p:par>
                    <p:cTn id="649" fill="hold">
                      <p:stCondLst>
                        <p:cond delay="indefinite"/>
                      </p:stCondLst>
                      <p:childTnLst>
                        <p:par>
                          <p:cTn id="650" fill="hold">
                            <p:stCondLst>
                              <p:cond delay="0"/>
                            </p:stCondLst>
                            <p:childTnLst>
                              <p:par>
                                <p:cTn id="651" presetID="1" presetClass="entr" presetSubtype="0" fill="hold" grpId="0" nodeType="clickEffect">
                                  <p:stCondLst>
                                    <p:cond delay="0"/>
                                  </p:stCondLst>
                                  <p:childTnLst>
                                    <p:set>
                                      <p:cBhvr>
                                        <p:cTn id="652" dur="1" fill="hold">
                                          <p:stCondLst>
                                            <p:cond delay="0"/>
                                          </p:stCondLst>
                                        </p:cTn>
                                        <p:tgtEl>
                                          <p:spTgt spid="196"/>
                                        </p:tgtEl>
                                        <p:attrNameLst>
                                          <p:attrName>style.visibility</p:attrName>
                                        </p:attrNameLst>
                                      </p:cBhvr>
                                      <p:to>
                                        <p:strVal val="visible"/>
                                      </p:to>
                                    </p:set>
                                  </p:childTnLst>
                                </p:cTn>
                              </p:par>
                            </p:childTnLst>
                          </p:cTn>
                        </p:par>
                      </p:childTnLst>
                    </p:cTn>
                  </p:par>
                  <p:par>
                    <p:cTn id="653" fill="hold">
                      <p:stCondLst>
                        <p:cond delay="indefinite"/>
                      </p:stCondLst>
                      <p:childTnLst>
                        <p:par>
                          <p:cTn id="654" fill="hold">
                            <p:stCondLst>
                              <p:cond delay="0"/>
                            </p:stCondLst>
                            <p:childTnLst>
                              <p:par>
                                <p:cTn id="655" presetID="1" presetClass="entr" presetSubtype="0" fill="hold" grpId="0" nodeType="clickEffect">
                                  <p:stCondLst>
                                    <p:cond delay="0"/>
                                  </p:stCondLst>
                                  <p:childTnLst>
                                    <p:set>
                                      <p:cBhvr>
                                        <p:cTn id="656" dur="1" fill="hold">
                                          <p:stCondLst>
                                            <p:cond delay="0"/>
                                          </p:stCondLst>
                                        </p:cTn>
                                        <p:tgtEl>
                                          <p:spTgt spid="197"/>
                                        </p:tgtEl>
                                        <p:attrNameLst>
                                          <p:attrName>style.visibility</p:attrName>
                                        </p:attrNameLst>
                                      </p:cBhvr>
                                      <p:to>
                                        <p:strVal val="visible"/>
                                      </p:to>
                                    </p:set>
                                  </p:childTnLst>
                                </p:cTn>
                              </p:par>
                            </p:childTnLst>
                          </p:cTn>
                        </p:par>
                      </p:childTnLst>
                    </p:cTn>
                  </p:par>
                  <p:par>
                    <p:cTn id="657" fill="hold">
                      <p:stCondLst>
                        <p:cond delay="indefinite"/>
                      </p:stCondLst>
                      <p:childTnLst>
                        <p:par>
                          <p:cTn id="658" fill="hold">
                            <p:stCondLst>
                              <p:cond delay="0"/>
                            </p:stCondLst>
                            <p:childTnLst>
                              <p:par>
                                <p:cTn id="659" presetID="1" presetClass="entr" presetSubtype="0" fill="hold" grpId="0" nodeType="clickEffect">
                                  <p:stCondLst>
                                    <p:cond delay="0"/>
                                  </p:stCondLst>
                                  <p:childTnLst>
                                    <p:set>
                                      <p:cBhvr>
                                        <p:cTn id="660" dur="1" fill="hold">
                                          <p:stCondLst>
                                            <p:cond delay="0"/>
                                          </p:stCondLst>
                                        </p:cTn>
                                        <p:tgtEl>
                                          <p:spTgt spid="198"/>
                                        </p:tgtEl>
                                        <p:attrNameLst>
                                          <p:attrName>style.visibility</p:attrName>
                                        </p:attrNameLst>
                                      </p:cBhvr>
                                      <p:to>
                                        <p:strVal val="visible"/>
                                      </p:to>
                                    </p:set>
                                  </p:childTnLst>
                                </p:cTn>
                              </p:par>
                            </p:childTnLst>
                          </p:cTn>
                        </p:par>
                      </p:childTnLst>
                    </p:cTn>
                  </p:par>
                  <p:par>
                    <p:cTn id="661" fill="hold">
                      <p:stCondLst>
                        <p:cond delay="indefinite"/>
                      </p:stCondLst>
                      <p:childTnLst>
                        <p:par>
                          <p:cTn id="662" fill="hold">
                            <p:stCondLst>
                              <p:cond delay="0"/>
                            </p:stCondLst>
                            <p:childTnLst>
                              <p:par>
                                <p:cTn id="663" presetID="1" presetClass="entr" presetSubtype="0" fill="hold" grpId="0" nodeType="clickEffect">
                                  <p:stCondLst>
                                    <p:cond delay="0"/>
                                  </p:stCondLst>
                                  <p:childTnLst>
                                    <p:set>
                                      <p:cBhvr>
                                        <p:cTn id="664" dur="1" fill="hold">
                                          <p:stCondLst>
                                            <p:cond delay="0"/>
                                          </p:stCondLst>
                                        </p:cTn>
                                        <p:tgtEl>
                                          <p:spTgt spid="89"/>
                                        </p:tgtEl>
                                        <p:attrNameLst>
                                          <p:attrName>style.visibility</p:attrName>
                                        </p:attrNameLst>
                                      </p:cBhvr>
                                      <p:to>
                                        <p:strVal val="visible"/>
                                      </p:to>
                                    </p:set>
                                  </p:childTnLst>
                                </p:cTn>
                              </p:par>
                            </p:childTnLst>
                          </p:cTn>
                        </p:par>
                      </p:childTnLst>
                    </p:cTn>
                  </p:par>
                  <p:par>
                    <p:cTn id="665" fill="hold">
                      <p:stCondLst>
                        <p:cond delay="indefinite"/>
                      </p:stCondLst>
                      <p:childTnLst>
                        <p:par>
                          <p:cTn id="666" fill="hold">
                            <p:stCondLst>
                              <p:cond delay="0"/>
                            </p:stCondLst>
                            <p:childTnLst>
                              <p:par>
                                <p:cTn id="667" presetID="1" presetClass="entr" presetSubtype="0" fill="hold" grpId="0" nodeType="clickEffect">
                                  <p:stCondLst>
                                    <p:cond delay="0"/>
                                  </p:stCondLst>
                                  <p:childTnLst>
                                    <p:set>
                                      <p:cBhvr>
                                        <p:cTn id="668" dur="1" fill="hold">
                                          <p:stCondLst>
                                            <p:cond delay="0"/>
                                          </p:stCondLst>
                                        </p:cTn>
                                        <p:tgtEl>
                                          <p:spTgt spid="90"/>
                                        </p:tgtEl>
                                        <p:attrNameLst>
                                          <p:attrName>style.visibility</p:attrName>
                                        </p:attrNameLst>
                                      </p:cBhvr>
                                      <p:to>
                                        <p:strVal val="visible"/>
                                      </p:to>
                                    </p:set>
                                  </p:childTnLst>
                                </p:cTn>
                              </p:par>
                            </p:childTnLst>
                          </p:cTn>
                        </p:par>
                      </p:childTnLst>
                    </p:cTn>
                  </p:par>
                  <p:par>
                    <p:cTn id="669" fill="hold">
                      <p:stCondLst>
                        <p:cond delay="indefinite"/>
                      </p:stCondLst>
                      <p:childTnLst>
                        <p:par>
                          <p:cTn id="670" fill="hold">
                            <p:stCondLst>
                              <p:cond delay="0"/>
                            </p:stCondLst>
                            <p:childTnLst>
                              <p:par>
                                <p:cTn id="671" presetID="1" presetClass="entr" presetSubtype="0" fill="hold" grpId="0" nodeType="clickEffect">
                                  <p:stCondLst>
                                    <p:cond delay="0"/>
                                  </p:stCondLst>
                                  <p:childTnLst>
                                    <p:set>
                                      <p:cBhvr>
                                        <p:cTn id="672" dur="1" fill="hold">
                                          <p:stCondLst>
                                            <p:cond delay="0"/>
                                          </p:stCondLst>
                                        </p:cTn>
                                        <p:tgtEl>
                                          <p:spTgt spid="91"/>
                                        </p:tgtEl>
                                        <p:attrNameLst>
                                          <p:attrName>style.visibility</p:attrName>
                                        </p:attrNameLst>
                                      </p:cBhvr>
                                      <p:to>
                                        <p:strVal val="visible"/>
                                      </p:to>
                                    </p:set>
                                  </p:childTnLst>
                                </p:cTn>
                              </p:par>
                            </p:childTnLst>
                          </p:cTn>
                        </p:par>
                      </p:childTnLst>
                    </p:cTn>
                  </p:par>
                  <p:par>
                    <p:cTn id="673" fill="hold">
                      <p:stCondLst>
                        <p:cond delay="indefinite"/>
                      </p:stCondLst>
                      <p:childTnLst>
                        <p:par>
                          <p:cTn id="674" fill="hold">
                            <p:stCondLst>
                              <p:cond delay="0"/>
                            </p:stCondLst>
                            <p:childTnLst>
                              <p:par>
                                <p:cTn id="675" presetID="1" presetClass="entr" presetSubtype="0" fill="hold" grpId="0" nodeType="clickEffect">
                                  <p:stCondLst>
                                    <p:cond delay="0"/>
                                  </p:stCondLst>
                                  <p:childTnLst>
                                    <p:set>
                                      <p:cBhvr>
                                        <p:cTn id="676" dur="1" fill="hold">
                                          <p:stCondLst>
                                            <p:cond delay="0"/>
                                          </p:stCondLst>
                                        </p:cTn>
                                        <p:tgtEl>
                                          <p:spTgt spid="92"/>
                                        </p:tgtEl>
                                        <p:attrNameLst>
                                          <p:attrName>style.visibility</p:attrName>
                                        </p:attrNameLst>
                                      </p:cBhvr>
                                      <p:to>
                                        <p:strVal val="visible"/>
                                      </p:to>
                                    </p:set>
                                  </p:childTnLst>
                                </p:cTn>
                              </p:par>
                            </p:childTnLst>
                          </p:cTn>
                        </p:par>
                      </p:childTnLst>
                    </p:cTn>
                  </p:par>
                  <p:par>
                    <p:cTn id="677" fill="hold">
                      <p:stCondLst>
                        <p:cond delay="indefinite"/>
                      </p:stCondLst>
                      <p:childTnLst>
                        <p:par>
                          <p:cTn id="678" fill="hold">
                            <p:stCondLst>
                              <p:cond delay="0"/>
                            </p:stCondLst>
                            <p:childTnLst>
                              <p:par>
                                <p:cTn id="679" presetID="1" presetClass="entr" presetSubtype="0" fill="hold" grpId="0" nodeType="clickEffect">
                                  <p:stCondLst>
                                    <p:cond delay="0"/>
                                  </p:stCondLst>
                                  <p:childTnLst>
                                    <p:set>
                                      <p:cBhvr>
                                        <p:cTn id="680" dur="1" fill="hold">
                                          <p:stCondLst>
                                            <p:cond delay="0"/>
                                          </p:stCondLst>
                                        </p:cTn>
                                        <p:tgtEl>
                                          <p:spTgt spid="199"/>
                                        </p:tgtEl>
                                        <p:attrNameLst>
                                          <p:attrName>style.visibility</p:attrName>
                                        </p:attrNameLst>
                                      </p:cBhvr>
                                      <p:to>
                                        <p:strVal val="visible"/>
                                      </p:to>
                                    </p:set>
                                  </p:childTnLst>
                                </p:cTn>
                              </p:par>
                            </p:childTnLst>
                          </p:cTn>
                        </p:par>
                      </p:childTnLst>
                    </p:cTn>
                  </p:par>
                  <p:par>
                    <p:cTn id="681" fill="hold">
                      <p:stCondLst>
                        <p:cond delay="indefinite"/>
                      </p:stCondLst>
                      <p:childTnLst>
                        <p:par>
                          <p:cTn id="682" fill="hold">
                            <p:stCondLst>
                              <p:cond delay="0"/>
                            </p:stCondLst>
                            <p:childTnLst>
                              <p:par>
                                <p:cTn id="683" presetID="1" presetClass="entr" presetSubtype="0" fill="hold" grpId="0" nodeType="clickEffect">
                                  <p:stCondLst>
                                    <p:cond delay="0"/>
                                  </p:stCondLst>
                                  <p:childTnLst>
                                    <p:set>
                                      <p:cBhvr>
                                        <p:cTn id="684" dur="1" fill="hold">
                                          <p:stCondLst>
                                            <p:cond delay="0"/>
                                          </p:stCondLst>
                                        </p:cTn>
                                        <p:tgtEl>
                                          <p:spTgt spid="200"/>
                                        </p:tgtEl>
                                        <p:attrNameLst>
                                          <p:attrName>style.visibility</p:attrName>
                                        </p:attrNameLst>
                                      </p:cBhvr>
                                      <p:to>
                                        <p:strVal val="visible"/>
                                      </p:to>
                                    </p:set>
                                  </p:childTnLst>
                                </p:cTn>
                              </p:par>
                            </p:childTnLst>
                          </p:cTn>
                        </p:par>
                      </p:childTnLst>
                    </p:cTn>
                  </p:par>
                  <p:par>
                    <p:cTn id="685" fill="hold">
                      <p:stCondLst>
                        <p:cond delay="indefinite"/>
                      </p:stCondLst>
                      <p:childTnLst>
                        <p:par>
                          <p:cTn id="686" fill="hold">
                            <p:stCondLst>
                              <p:cond delay="0"/>
                            </p:stCondLst>
                            <p:childTnLst>
                              <p:par>
                                <p:cTn id="687" presetID="1" presetClass="entr" presetSubtype="0" fill="hold" grpId="0" nodeType="clickEffect">
                                  <p:stCondLst>
                                    <p:cond delay="0"/>
                                  </p:stCondLst>
                                  <p:childTnLst>
                                    <p:set>
                                      <p:cBhvr>
                                        <p:cTn id="688" dur="1" fill="hold">
                                          <p:stCondLst>
                                            <p:cond delay="0"/>
                                          </p:stCondLst>
                                        </p:cTn>
                                        <p:tgtEl>
                                          <p:spTgt spid="201"/>
                                        </p:tgtEl>
                                        <p:attrNameLst>
                                          <p:attrName>style.visibility</p:attrName>
                                        </p:attrNameLst>
                                      </p:cBhvr>
                                      <p:to>
                                        <p:strVal val="visible"/>
                                      </p:to>
                                    </p:set>
                                  </p:childTnLst>
                                </p:cTn>
                              </p:par>
                              <p:par>
                                <p:cTn id="689" presetID="1" presetClass="entr" presetSubtype="0" fill="hold" grpId="0" nodeType="withEffect">
                                  <p:stCondLst>
                                    <p:cond delay="0"/>
                                  </p:stCondLst>
                                  <p:childTnLst>
                                    <p:set>
                                      <p:cBhvr>
                                        <p:cTn id="690" dur="1" fill="hold">
                                          <p:stCondLst>
                                            <p:cond delay="0"/>
                                          </p:stCondLst>
                                        </p:cTn>
                                        <p:tgtEl>
                                          <p:spTgt spid="203"/>
                                        </p:tgtEl>
                                        <p:attrNameLst>
                                          <p:attrName>style.visibility</p:attrName>
                                        </p:attrNameLst>
                                      </p:cBhvr>
                                      <p:to>
                                        <p:strVal val="visible"/>
                                      </p:to>
                                    </p:set>
                                  </p:childTnLst>
                                </p:cTn>
                              </p:par>
                              <p:par>
                                <p:cTn id="691" presetID="1" presetClass="entr" presetSubtype="0" fill="hold" nodeType="withEffect">
                                  <p:stCondLst>
                                    <p:cond delay="0"/>
                                  </p:stCondLst>
                                  <p:childTnLst>
                                    <p:set>
                                      <p:cBhvr>
                                        <p:cTn id="692" dur="1" fill="hold">
                                          <p:stCondLst>
                                            <p:cond delay="0"/>
                                          </p:stCondLst>
                                        </p:cTn>
                                        <p:tgtEl>
                                          <p:spTgt spid="20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9" grpId="0" animBg="1"/>
      <p:bldP spid="149" grpId="1" animBg="1"/>
      <p:bldP spid="148" grpId="0" animBg="1"/>
      <p:bldP spid="148" grpId="1" animBg="1"/>
      <p:bldP spid="147" grpId="0" animBg="1"/>
      <p:bldP spid="147" grpId="1" animBg="1"/>
      <p:bldP spid="146" grpId="0" animBg="1"/>
      <p:bldP spid="146" grpId="1" animBg="1"/>
      <p:bldP spid="144" grpId="0" animBg="1"/>
      <p:bldP spid="144" grpId="1" animBg="1"/>
      <p:bldP spid="81" grpId="0" animBg="1"/>
      <p:bldP spid="81" grpId="1" animBg="1"/>
      <p:bldP spid="135" grpId="0" animBg="1"/>
      <p:bldP spid="135" grpId="1" animBg="1"/>
      <p:bldP spid="133" grpId="0" animBg="1"/>
      <p:bldP spid="133" grpId="1" animBg="1"/>
      <p:bldP spid="115" grpId="0" animBg="1"/>
      <p:bldP spid="115" grpId="1" animBg="1"/>
      <p:bldP spid="120" grpId="0" animBg="1"/>
      <p:bldP spid="120" grpId="1" animBg="1"/>
      <p:bldP spid="111" grpId="0" animBg="1"/>
      <p:bldP spid="111" grpId="1" animBg="1"/>
      <p:bldP spid="110" grpId="0" animBg="1"/>
      <p:bldP spid="110" grpId="1" animBg="1"/>
      <p:bldP spid="96" grpId="0" animBg="1"/>
      <p:bldP spid="96" grpId="1" animBg="1"/>
      <p:bldP spid="95" grpId="0" animBg="1"/>
      <p:bldP spid="95" grpId="1" animBg="1"/>
      <p:bldP spid="10" grpId="0"/>
      <p:bldP spid="11" grpId="0"/>
      <p:bldP spid="12" grpId="0"/>
      <p:bldP spid="13" grpId="0"/>
      <p:bldP spid="15" grpId="0"/>
      <p:bldP spid="26" grpId="0"/>
      <p:bldP spid="28" grpId="0"/>
      <p:bldP spid="29" grpId="0"/>
      <p:bldP spid="30" grpId="0"/>
      <p:bldP spid="32" grpId="0"/>
      <p:bldP spid="33" grpId="0"/>
      <p:bldP spid="34" grpId="0"/>
      <p:bldP spid="36" grpId="0"/>
      <p:bldP spid="37" grpId="0"/>
      <p:bldP spid="38" grpId="0"/>
      <p:bldP spid="39" grpId="0"/>
      <p:bldP spid="40" grpId="0"/>
      <p:bldP spid="53" grpId="0"/>
      <p:bldP spid="54" grpId="0"/>
      <p:bldP spid="55" grpId="0"/>
      <p:bldP spid="56" grpId="0"/>
      <p:bldP spid="57" grpId="0"/>
      <p:bldP spid="58" grpId="0"/>
      <p:bldP spid="59" grpId="0"/>
      <p:bldP spid="60" grpId="0"/>
      <p:bldP spid="63" grpId="0"/>
      <p:bldP spid="64" grpId="0"/>
      <p:bldP spid="65" grpId="0"/>
      <p:bldP spid="71" grpId="0"/>
      <p:bldP spid="72" grpId="0"/>
      <p:bldP spid="73" grpId="0"/>
      <p:bldP spid="74" grpId="0"/>
      <p:bldP spid="75" grpId="0"/>
      <p:bldP spid="76" grpId="0"/>
      <p:bldP spid="83" grpId="0"/>
      <p:bldP spid="84" grpId="0"/>
      <p:bldP spid="85" grpId="0"/>
      <p:bldP spid="86" grpId="0"/>
      <p:bldP spid="89" grpId="0"/>
      <p:bldP spid="90" grpId="0"/>
      <p:bldP spid="91" grpId="0"/>
      <p:bldP spid="92" grpId="0"/>
      <p:bldP spid="134" grpId="0"/>
      <p:bldP spid="8" grpId="0"/>
      <p:bldP spid="142" grpId="0"/>
      <p:bldP spid="143" grpId="0"/>
      <p:bldP spid="145" grpId="0" animBg="1"/>
      <p:bldP spid="145" grpId="1" animBg="1"/>
      <p:bldP spid="2" grpId="0"/>
      <p:bldP spid="9" grpId="0"/>
      <p:bldP spid="17" grpId="0"/>
      <p:bldP spid="18" grpId="0"/>
      <p:bldP spid="21" grpId="0"/>
      <p:bldP spid="150" grpId="0" animBg="1"/>
      <p:bldP spid="150" grpId="1" animBg="1"/>
      <p:bldP spid="3" grpId="0"/>
      <p:bldP spid="22" grpId="0"/>
      <p:bldP spid="23" grpId="0"/>
      <p:bldP spid="169" grpId="0" animBg="1"/>
      <p:bldP spid="169" grpId="1" animBg="1"/>
      <p:bldP spid="170" grpId="0" animBg="1"/>
      <p:bldP spid="170" grpId="1" animBg="1"/>
      <p:bldP spid="176" grpId="0"/>
      <p:bldP spid="176" grpId="1"/>
      <p:bldP spid="183" grpId="0"/>
      <p:bldP spid="184" grpId="0"/>
      <p:bldP spid="187" grpId="0" animBg="1"/>
      <p:bldP spid="187" grpId="1" animBg="1"/>
      <p:bldP spid="188" grpId="0" animBg="1"/>
      <p:bldP spid="188" grpId="1" animBg="1"/>
      <p:bldP spid="189" grpId="0"/>
      <p:bldP spid="190" grpId="0"/>
      <p:bldP spid="191" grpId="0"/>
      <p:bldP spid="192" grpId="0"/>
      <p:bldP spid="193" grpId="0"/>
      <p:bldP spid="194" grpId="0"/>
      <p:bldP spid="195" grpId="0"/>
      <p:bldP spid="196" grpId="0"/>
      <p:bldP spid="197" grpId="0"/>
      <p:bldP spid="198" grpId="0"/>
      <p:bldP spid="199" grpId="0"/>
      <p:bldP spid="200" grpId="0"/>
      <p:bldP spid="7" grpId="0" animBg="1"/>
      <p:bldP spid="7" grpId="1" animBg="1"/>
      <p:bldP spid="116" grpId="0" animBg="1"/>
      <p:bldP spid="116" grpId="1" animBg="1"/>
      <p:bldP spid="201" grpId="0"/>
      <p:bldP spid="203" grpId="0" animBg="1"/>
      <p:bldP spid="211" grpId="0" animBg="1"/>
      <p:bldP spid="211" grpId="1" animBg="1"/>
      <p:bldP spid="212" grpId="0"/>
      <p:bldP spid="212" grpId="1"/>
      <p:bldP spid="213" grpId="0" animBg="1"/>
      <p:bldP spid="213" grpId="1" animBg="1"/>
      <p:bldP spid="214" grpId="0" animBg="1"/>
      <p:bldP spid="214" grpId="1" animBg="1"/>
      <p:bldP spid="215" grpId="0"/>
      <p:bldP spid="215"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86200" y="2387084"/>
            <a:ext cx="1371600" cy="369332"/>
          </a:xfrm>
          <a:prstGeom prst="rect">
            <a:avLst/>
          </a:prstGeom>
          <a:noFill/>
        </p:spPr>
        <p:txBody>
          <a:bodyPr wrap="square" rtlCol="0">
            <a:spAutoFit/>
          </a:bodyPr>
          <a:lstStyle/>
          <a:p>
            <a:r>
              <a:rPr lang="en-US" dirty="0" smtClean="0">
                <a:solidFill>
                  <a:prstClr val="black"/>
                </a:solidFill>
              </a:rPr>
              <a:t>Module 02</a:t>
            </a:r>
            <a:endParaRPr lang="en-US" dirty="0">
              <a:solidFill>
                <a:prstClr val="black"/>
              </a:solidFill>
            </a:endParaRPr>
          </a:p>
        </p:txBody>
      </p:sp>
    </p:spTree>
    <p:extLst>
      <p:ext uri="{BB962C8B-B14F-4D97-AF65-F5344CB8AC3E}">
        <p14:creationId xmlns:p14="http://schemas.microsoft.com/office/powerpoint/2010/main" val="197073506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86200" y="2387084"/>
            <a:ext cx="1371600" cy="369332"/>
          </a:xfrm>
          <a:prstGeom prst="rect">
            <a:avLst/>
          </a:prstGeom>
          <a:noFill/>
        </p:spPr>
        <p:txBody>
          <a:bodyPr wrap="square" rtlCol="0">
            <a:spAutoFit/>
          </a:bodyPr>
          <a:lstStyle/>
          <a:p>
            <a:r>
              <a:rPr lang="en-US" dirty="0" smtClean="0">
                <a:solidFill>
                  <a:prstClr val="black"/>
                </a:solidFill>
              </a:rPr>
              <a:t>Module 26</a:t>
            </a:r>
            <a:endParaRPr lang="en-US" dirty="0">
              <a:solidFill>
                <a:prstClr val="black"/>
              </a:solidFill>
            </a:endParaRPr>
          </a:p>
        </p:txBody>
      </p:sp>
    </p:spTree>
    <p:extLst>
      <p:ext uri="{BB962C8B-B14F-4D97-AF65-F5344CB8AC3E}">
        <p14:creationId xmlns:p14="http://schemas.microsoft.com/office/powerpoint/2010/main" val="3530425209"/>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 name="Rectangle 165"/>
          <p:cNvSpPr/>
          <p:nvPr/>
        </p:nvSpPr>
        <p:spPr>
          <a:xfrm>
            <a:off x="6607402" y="2364389"/>
            <a:ext cx="1993392" cy="978408"/>
          </a:xfrm>
          <a:prstGeom prst="rect">
            <a:avLst/>
          </a:prstGeom>
          <a:blipFill>
            <a:blip r:embed="rId2"/>
            <a:tile tx="0" ty="0" sx="100000" sy="100000" flip="none" algn="tl"/>
          </a:blipFill>
          <a:ln w="28575">
            <a:noFill/>
          </a:ln>
          <a:effectLst>
            <a:glow>
              <a:schemeClr val="bg1"/>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endParaRPr>
          </a:p>
        </p:txBody>
      </p:sp>
      <p:sp>
        <p:nvSpPr>
          <p:cNvPr id="175" name="Rounded Rectangle 174"/>
          <p:cNvSpPr/>
          <p:nvPr/>
        </p:nvSpPr>
        <p:spPr>
          <a:xfrm>
            <a:off x="742680" y="2486099"/>
            <a:ext cx="2914920" cy="270072"/>
          </a:xfrm>
          <a:prstGeom prst="roundRect">
            <a:avLst/>
          </a:prstGeom>
          <a:gradFill flip="none" rotWithShape="1">
            <a:gsLst>
              <a:gs pos="0">
                <a:srgbClr val="00FF00">
                  <a:tint val="66000"/>
                  <a:satMod val="160000"/>
                </a:srgbClr>
              </a:gs>
              <a:gs pos="50000">
                <a:srgbClr val="00FF00">
                  <a:tint val="44500"/>
                  <a:satMod val="160000"/>
                </a:srgbClr>
              </a:gs>
              <a:gs pos="100000">
                <a:srgbClr val="00FF00">
                  <a:tint val="23500"/>
                  <a:satMod val="160000"/>
                </a:srgbClr>
              </a:gs>
            </a:gsLst>
            <a:path path="circle">
              <a:fillToRect l="50000" t="50000" r="50000" b="50000"/>
            </a:path>
            <a:tileRect/>
          </a:gra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solidFill>
                <a:prstClr val="black"/>
              </a:solidFill>
            </a:endParaRPr>
          </a:p>
        </p:txBody>
      </p:sp>
      <p:sp>
        <p:nvSpPr>
          <p:cNvPr id="174" name="Rounded Rectangle 173"/>
          <p:cNvSpPr/>
          <p:nvPr/>
        </p:nvSpPr>
        <p:spPr>
          <a:xfrm>
            <a:off x="734167" y="1982431"/>
            <a:ext cx="3275858" cy="270072"/>
          </a:xfrm>
          <a:prstGeom prst="roundRect">
            <a:avLst/>
          </a:prstGeom>
          <a:gradFill flip="none" rotWithShape="1">
            <a:gsLst>
              <a:gs pos="0">
                <a:srgbClr val="00FF00">
                  <a:tint val="66000"/>
                  <a:satMod val="160000"/>
                </a:srgbClr>
              </a:gs>
              <a:gs pos="50000">
                <a:srgbClr val="00FF00">
                  <a:tint val="44500"/>
                  <a:satMod val="160000"/>
                </a:srgbClr>
              </a:gs>
              <a:gs pos="100000">
                <a:srgbClr val="00FF00">
                  <a:tint val="23500"/>
                  <a:satMod val="160000"/>
                </a:srgbClr>
              </a:gs>
            </a:gsLst>
            <a:path path="circle">
              <a:fillToRect l="50000" t="50000" r="50000" b="50000"/>
            </a:path>
            <a:tileRect/>
          </a:gra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solidFill>
                <a:prstClr val="black"/>
              </a:solidFill>
            </a:endParaRPr>
          </a:p>
        </p:txBody>
      </p:sp>
      <p:sp>
        <p:nvSpPr>
          <p:cNvPr id="168" name="Rounded Rectangle 167"/>
          <p:cNvSpPr/>
          <p:nvPr/>
        </p:nvSpPr>
        <p:spPr>
          <a:xfrm>
            <a:off x="4700299" y="2193464"/>
            <a:ext cx="479363" cy="270072"/>
          </a:xfrm>
          <a:prstGeom prst="roundRect">
            <a:avLst/>
          </a:prstGeom>
          <a:gradFill flip="none" rotWithShape="1">
            <a:gsLst>
              <a:gs pos="0">
                <a:srgbClr val="00FF00">
                  <a:tint val="66000"/>
                  <a:satMod val="160000"/>
                </a:srgbClr>
              </a:gs>
              <a:gs pos="50000">
                <a:srgbClr val="00FF00">
                  <a:tint val="44500"/>
                  <a:satMod val="160000"/>
                </a:srgbClr>
              </a:gs>
              <a:gs pos="100000">
                <a:srgbClr val="00FF00">
                  <a:tint val="23500"/>
                  <a:satMod val="160000"/>
                </a:srgbClr>
              </a:gs>
            </a:gsLst>
            <a:path path="circle">
              <a:fillToRect l="50000" t="50000" r="50000" b="50000"/>
            </a:path>
            <a:tileRect/>
          </a:gra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solidFill>
                <a:prstClr val="black"/>
              </a:solidFill>
            </a:endParaRPr>
          </a:p>
        </p:txBody>
      </p:sp>
      <p:sp>
        <p:nvSpPr>
          <p:cNvPr id="128" name="Rounded Rectangle 127"/>
          <p:cNvSpPr/>
          <p:nvPr/>
        </p:nvSpPr>
        <p:spPr>
          <a:xfrm>
            <a:off x="7049834" y="1587026"/>
            <a:ext cx="305202" cy="250455"/>
          </a:xfrm>
          <a:prstGeom prst="roundRect">
            <a:avLst/>
          </a:prstGeom>
          <a:gradFill flip="none" rotWithShape="1">
            <a:gsLst>
              <a:gs pos="0">
                <a:srgbClr val="00FF00">
                  <a:tint val="66000"/>
                  <a:satMod val="160000"/>
                </a:srgbClr>
              </a:gs>
              <a:gs pos="50000">
                <a:srgbClr val="00FF00">
                  <a:tint val="44500"/>
                  <a:satMod val="160000"/>
                </a:srgbClr>
              </a:gs>
              <a:gs pos="100000">
                <a:srgbClr val="00FF00">
                  <a:tint val="23500"/>
                  <a:satMod val="160000"/>
                </a:srgbClr>
              </a:gs>
            </a:gsLst>
            <a:path path="circle">
              <a:fillToRect l="50000" t="50000" r="50000" b="50000"/>
            </a:path>
            <a:tileRect/>
          </a:gra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solidFill>
                <a:prstClr val="black"/>
              </a:solidFill>
            </a:endParaRPr>
          </a:p>
        </p:txBody>
      </p:sp>
      <p:sp>
        <p:nvSpPr>
          <p:cNvPr id="127" name="Rounded Rectangle 126"/>
          <p:cNvSpPr/>
          <p:nvPr/>
        </p:nvSpPr>
        <p:spPr>
          <a:xfrm>
            <a:off x="4525320" y="2531903"/>
            <a:ext cx="169345" cy="227686"/>
          </a:xfrm>
          <a:prstGeom prst="roundRect">
            <a:avLst/>
          </a:prstGeom>
          <a:gradFill flip="none" rotWithShape="1">
            <a:gsLst>
              <a:gs pos="0">
                <a:srgbClr val="00FF00">
                  <a:tint val="66000"/>
                  <a:satMod val="160000"/>
                </a:srgbClr>
              </a:gs>
              <a:gs pos="50000">
                <a:srgbClr val="00FF00">
                  <a:tint val="44500"/>
                  <a:satMod val="160000"/>
                </a:srgbClr>
              </a:gs>
              <a:gs pos="100000">
                <a:srgbClr val="00FF00">
                  <a:tint val="23500"/>
                  <a:satMod val="160000"/>
                </a:srgbClr>
              </a:gs>
            </a:gsLst>
            <a:path path="circle">
              <a:fillToRect l="50000" t="50000" r="50000" b="50000"/>
            </a:path>
            <a:tileRect/>
          </a:gra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solidFill>
                <a:prstClr val="black"/>
              </a:solidFill>
            </a:endParaRPr>
          </a:p>
        </p:txBody>
      </p:sp>
      <p:sp>
        <p:nvSpPr>
          <p:cNvPr id="126" name="Rounded Rectangle 125"/>
          <p:cNvSpPr/>
          <p:nvPr/>
        </p:nvSpPr>
        <p:spPr>
          <a:xfrm>
            <a:off x="6233123" y="1566050"/>
            <a:ext cx="391519" cy="275501"/>
          </a:xfrm>
          <a:prstGeom prst="roundRect">
            <a:avLst/>
          </a:prstGeom>
          <a:gradFill flip="none" rotWithShape="1">
            <a:gsLst>
              <a:gs pos="0">
                <a:srgbClr val="00FF00">
                  <a:tint val="66000"/>
                  <a:satMod val="160000"/>
                </a:srgbClr>
              </a:gs>
              <a:gs pos="50000">
                <a:srgbClr val="00FF00">
                  <a:tint val="44500"/>
                  <a:satMod val="160000"/>
                </a:srgbClr>
              </a:gs>
              <a:gs pos="100000">
                <a:srgbClr val="00FF00">
                  <a:tint val="23500"/>
                  <a:satMod val="160000"/>
                </a:srgbClr>
              </a:gs>
            </a:gsLst>
            <a:path path="circle">
              <a:fillToRect l="50000" t="50000" r="50000" b="50000"/>
            </a:path>
            <a:tileRect/>
          </a:gra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solidFill>
                <a:prstClr val="black"/>
              </a:solidFill>
            </a:endParaRPr>
          </a:p>
        </p:txBody>
      </p:sp>
      <p:sp>
        <p:nvSpPr>
          <p:cNvPr id="106" name="Rounded Rectangle 105"/>
          <p:cNvSpPr/>
          <p:nvPr/>
        </p:nvSpPr>
        <p:spPr>
          <a:xfrm>
            <a:off x="6718350" y="2002257"/>
            <a:ext cx="673203" cy="275501"/>
          </a:xfrm>
          <a:prstGeom prst="roundRect">
            <a:avLst/>
          </a:prstGeom>
          <a:gradFill flip="none" rotWithShape="1">
            <a:gsLst>
              <a:gs pos="0">
                <a:srgbClr val="00FF00">
                  <a:tint val="66000"/>
                  <a:satMod val="160000"/>
                </a:srgbClr>
              </a:gs>
              <a:gs pos="50000">
                <a:srgbClr val="00FF00">
                  <a:tint val="44500"/>
                  <a:satMod val="160000"/>
                </a:srgbClr>
              </a:gs>
              <a:gs pos="100000">
                <a:srgbClr val="00FF00">
                  <a:tint val="23500"/>
                  <a:satMod val="160000"/>
                </a:srgbClr>
              </a:gs>
            </a:gsLst>
            <a:path path="circle">
              <a:fillToRect l="50000" t="50000" r="50000" b="50000"/>
            </a:path>
            <a:tileRect/>
          </a:gra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solidFill>
                <a:prstClr val="black"/>
              </a:solidFill>
            </a:endParaRPr>
          </a:p>
        </p:txBody>
      </p:sp>
      <p:sp>
        <p:nvSpPr>
          <p:cNvPr id="105" name="Rounded Rectangle 104"/>
          <p:cNvSpPr/>
          <p:nvPr/>
        </p:nvSpPr>
        <p:spPr>
          <a:xfrm>
            <a:off x="3892625" y="3291135"/>
            <a:ext cx="454886" cy="251901"/>
          </a:xfrm>
          <a:prstGeom prst="roundRect">
            <a:avLst/>
          </a:prstGeom>
          <a:gradFill flip="none" rotWithShape="1">
            <a:gsLst>
              <a:gs pos="0">
                <a:srgbClr val="00FF00">
                  <a:tint val="66000"/>
                  <a:satMod val="160000"/>
                </a:srgbClr>
              </a:gs>
              <a:gs pos="50000">
                <a:srgbClr val="00FF00">
                  <a:tint val="44500"/>
                  <a:satMod val="160000"/>
                </a:srgbClr>
              </a:gs>
              <a:gs pos="100000">
                <a:srgbClr val="00FF00">
                  <a:tint val="23500"/>
                  <a:satMod val="160000"/>
                </a:srgbClr>
              </a:gs>
            </a:gsLst>
            <a:path path="circle">
              <a:fillToRect l="50000" t="50000" r="50000" b="50000"/>
            </a:path>
            <a:tileRect/>
          </a:gra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solidFill>
                <a:prstClr val="black"/>
              </a:solidFill>
            </a:endParaRPr>
          </a:p>
        </p:txBody>
      </p:sp>
      <p:grpSp>
        <p:nvGrpSpPr>
          <p:cNvPr id="2" name="Group 1"/>
          <p:cNvGrpSpPr/>
          <p:nvPr/>
        </p:nvGrpSpPr>
        <p:grpSpPr>
          <a:xfrm>
            <a:off x="478280" y="1498176"/>
            <a:ext cx="615668" cy="369332"/>
            <a:chOff x="522920" y="1438817"/>
            <a:chExt cx="615668" cy="492443"/>
          </a:xfrm>
        </p:grpSpPr>
        <p:sp>
          <p:nvSpPr>
            <p:cNvPr id="3" name="Flowchart: Delay 2"/>
            <p:cNvSpPr/>
            <p:nvPr/>
          </p:nvSpPr>
          <p:spPr>
            <a:xfrm>
              <a:off x="573605" y="1544221"/>
              <a:ext cx="564983" cy="323262"/>
            </a:xfrm>
            <a:prstGeom prst="flowChartDelay">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dirty="0">
                <a:solidFill>
                  <a:prstClr val="white"/>
                </a:solidFill>
                <a:latin typeface="Cambria Math" pitchFamily="18" charset="0"/>
                <a:ea typeface="Cambria Math" pitchFamily="18" charset="0"/>
              </a:endParaRPr>
            </a:p>
          </p:txBody>
        </p:sp>
        <p:sp>
          <p:nvSpPr>
            <p:cNvPr id="4" name="TextBox 3"/>
            <p:cNvSpPr txBox="1"/>
            <p:nvPr/>
          </p:nvSpPr>
          <p:spPr>
            <a:xfrm>
              <a:off x="522920" y="1438817"/>
              <a:ext cx="562946" cy="492443"/>
            </a:xfrm>
            <a:prstGeom prst="rect">
              <a:avLst/>
            </a:prstGeom>
            <a:noFill/>
          </p:spPr>
          <p:txBody>
            <a:bodyPr wrap="square" rtlCol="0">
              <a:spAutoFit/>
            </a:bodyPr>
            <a:lstStyle/>
            <a:p>
              <a:pPr fontAlgn="auto">
                <a:spcBef>
                  <a:spcPts val="0"/>
                </a:spcBef>
                <a:spcAft>
                  <a:spcPts val="0"/>
                </a:spcAft>
              </a:pPr>
              <a:r>
                <a:rPr lang="en-US" dirty="0" smtClean="0">
                  <a:solidFill>
                    <a:prstClr val="black">
                      <a:lumMod val="95000"/>
                      <a:lumOff val="5000"/>
                    </a:prstClr>
                  </a:solidFill>
                  <a:latin typeface="Cambria Math" pitchFamily="18" charset="0"/>
                  <a:ea typeface="Cambria Math" pitchFamily="18" charset="0"/>
                  <a:cs typeface="Arial" pitchFamily="34" charset="0"/>
                </a:rPr>
                <a:t>Sol</a:t>
              </a:r>
              <a:endParaRPr lang="en-US" dirty="0">
                <a:solidFill>
                  <a:prstClr val="black">
                    <a:lumMod val="95000"/>
                    <a:lumOff val="5000"/>
                  </a:prstClr>
                </a:solidFill>
                <a:latin typeface="Cambria Math" pitchFamily="18" charset="0"/>
                <a:ea typeface="Cambria Math" pitchFamily="18" charset="0"/>
                <a:cs typeface="Arial" pitchFamily="34" charset="0"/>
              </a:endParaRPr>
            </a:p>
          </p:txBody>
        </p:sp>
      </p:grpSp>
      <mc:AlternateContent xmlns:mc="http://schemas.openxmlformats.org/markup-compatibility/2006" xmlns:a14="http://schemas.microsoft.com/office/drawing/2010/main">
        <mc:Choice Requires="a14">
          <p:sp>
            <p:nvSpPr>
              <p:cNvPr id="5" name="Rectangle 4"/>
              <p:cNvSpPr/>
              <p:nvPr/>
            </p:nvSpPr>
            <p:spPr>
              <a:xfrm>
                <a:off x="996848" y="1508457"/>
                <a:ext cx="8832952" cy="369332"/>
              </a:xfrm>
              <a:prstGeom prst="rect">
                <a:avLst/>
              </a:prstGeom>
            </p:spPr>
            <p:txBody>
              <a:bodyPr wrap="square">
                <a:spAutoFit/>
              </a:bodyPr>
              <a:lstStyle/>
              <a:p>
                <a:pPr fontAlgn="auto">
                  <a:spcBef>
                    <a:spcPts val="0"/>
                  </a:spcBef>
                  <a:spcAft>
                    <a:spcPts val="0"/>
                  </a:spcAft>
                </a:pPr>
                <a:r>
                  <a:rPr lang="en-US" dirty="0" smtClean="0">
                    <a:solidFill>
                      <a:prstClr val="black"/>
                    </a:solidFill>
                    <a:latin typeface="Cambria Math" pitchFamily="18" charset="0"/>
                    <a:ea typeface="Cambria Math" pitchFamily="18" charset="0"/>
                    <a:cs typeface="Arial" pitchFamily="34" charset="0"/>
                  </a:rPr>
                  <a:t>Let the length and breadth of the rectangular plot be 11</a:t>
                </a:r>
                <a14:m>
                  <m:oMath xmlns:m="http://schemas.openxmlformats.org/officeDocument/2006/math">
                    <m:r>
                      <a:rPr lang="en-US" i="1" dirty="0" smtClean="0">
                        <a:solidFill>
                          <a:prstClr val="black"/>
                        </a:solidFill>
                        <a:latin typeface="Cambria Math" pitchFamily="18" charset="0"/>
                        <a:ea typeface="Cambria Math" pitchFamily="18" charset="0"/>
                        <a:cs typeface="Arial" pitchFamily="34" charset="0"/>
                      </a:rPr>
                      <m:t>𝑥</m:t>
                    </m:r>
                  </m:oMath>
                </a14:m>
                <a:r>
                  <a:rPr lang="en-US" dirty="0" smtClean="0">
                    <a:solidFill>
                      <a:prstClr val="black"/>
                    </a:solidFill>
                    <a:latin typeface="Cambria Math" pitchFamily="18" charset="0"/>
                    <a:ea typeface="Cambria Math" pitchFamily="18" charset="0"/>
                    <a:cs typeface="Arial" pitchFamily="34" charset="0"/>
                  </a:rPr>
                  <a:t> and</a:t>
                </a:r>
                <a:r>
                  <a:rPr lang="en-US" dirty="0">
                    <a:solidFill>
                      <a:prstClr val="black"/>
                    </a:solidFill>
                    <a:latin typeface="Cambria Math" pitchFamily="18" charset="0"/>
                    <a:ea typeface="Cambria Math" pitchFamily="18" charset="0"/>
                    <a:cs typeface="Arial" pitchFamily="34" charset="0"/>
                  </a:rPr>
                  <a:t> </a:t>
                </a:r>
                <a:r>
                  <a:rPr lang="en-US" dirty="0" smtClean="0">
                    <a:solidFill>
                      <a:prstClr val="black"/>
                    </a:solidFill>
                    <a:latin typeface="Cambria Math" pitchFamily="18" charset="0"/>
                    <a:ea typeface="Cambria Math" pitchFamily="18" charset="0"/>
                    <a:cs typeface="Arial" pitchFamily="34" charset="0"/>
                  </a:rPr>
                  <a:t>4</a:t>
                </a:r>
                <a14:m>
                  <m:oMath xmlns:m="http://schemas.openxmlformats.org/officeDocument/2006/math">
                    <m:r>
                      <a:rPr lang="en-US" i="1" dirty="0" smtClean="0">
                        <a:solidFill>
                          <a:prstClr val="black"/>
                        </a:solidFill>
                        <a:latin typeface="Cambria Math" pitchFamily="18" charset="0"/>
                        <a:ea typeface="Cambria Math" pitchFamily="18" charset="0"/>
                        <a:cs typeface="Arial" pitchFamily="34" charset="0"/>
                      </a:rPr>
                      <m:t>𝑥</m:t>
                    </m:r>
                  </m:oMath>
                </a14:m>
                <a:r>
                  <a:rPr lang="en-US" dirty="0">
                    <a:solidFill>
                      <a:prstClr val="black"/>
                    </a:solidFill>
                    <a:latin typeface="Cambria Math" pitchFamily="18" charset="0"/>
                    <a:ea typeface="Cambria Math" pitchFamily="18" charset="0"/>
                    <a:cs typeface="Arial" pitchFamily="34" charset="0"/>
                  </a:rPr>
                  <a:t> </a:t>
                </a:r>
                <a:r>
                  <a:rPr lang="en-US" dirty="0" smtClean="0">
                    <a:solidFill>
                      <a:prstClr val="black"/>
                    </a:solidFill>
                    <a:latin typeface="Cambria Math" pitchFamily="18" charset="0"/>
                    <a:ea typeface="Cambria Math" pitchFamily="18" charset="0"/>
                    <a:cs typeface="Arial" pitchFamily="34" charset="0"/>
                  </a:rPr>
                  <a:t>respectively.</a:t>
                </a:r>
                <a:endParaRPr lang="en-US" dirty="0">
                  <a:solidFill>
                    <a:prstClr val="black"/>
                  </a:solidFill>
                  <a:latin typeface="Cambria Math" pitchFamily="18" charset="0"/>
                  <a:ea typeface="Cambria Math" pitchFamily="18" charset="0"/>
                  <a:cs typeface="Arial" pitchFamily="34" charset="0"/>
                </a:endParaRPr>
              </a:p>
            </p:txBody>
          </p:sp>
        </mc:Choice>
        <mc:Fallback xmlns="">
          <p:sp>
            <p:nvSpPr>
              <p:cNvPr id="5" name="Rectangle 4"/>
              <p:cNvSpPr>
                <a:spLocks noRot="1" noChangeAspect="1" noMove="1" noResize="1" noEditPoints="1" noAdjustHandles="1" noChangeArrowheads="1" noChangeShapeType="1" noTextEdit="1"/>
              </p:cNvSpPr>
              <p:nvPr/>
            </p:nvSpPr>
            <p:spPr>
              <a:xfrm>
                <a:off x="996848" y="1508457"/>
                <a:ext cx="8832952" cy="369332"/>
              </a:xfrm>
              <a:prstGeom prst="rect">
                <a:avLst/>
              </a:prstGeom>
              <a:blipFill rotWithShape="1">
                <a:blip r:embed="rId3"/>
                <a:stretch>
                  <a:fillRect l="-621" t="-9836" b="-22951"/>
                </a:stretch>
              </a:blipFill>
            </p:spPr>
            <p:txBody>
              <a:bodyPr/>
              <a:lstStyle/>
              <a:p>
                <a:r>
                  <a:rPr lang="en-US">
                    <a:noFill/>
                  </a:rPr>
                  <a:t> </a:t>
                </a:r>
              </a:p>
            </p:txBody>
          </p:sp>
        </mc:Fallback>
      </mc:AlternateContent>
      <p:sp>
        <p:nvSpPr>
          <p:cNvPr id="6" name="TextBox 5"/>
          <p:cNvSpPr txBox="1"/>
          <p:nvPr/>
        </p:nvSpPr>
        <p:spPr>
          <a:xfrm>
            <a:off x="676316" y="1926707"/>
            <a:ext cx="3490109" cy="369332"/>
          </a:xfrm>
          <a:prstGeom prst="rect">
            <a:avLst/>
          </a:prstGeom>
          <a:noFill/>
        </p:spPr>
        <p:txBody>
          <a:bodyPr wrap="square" rtlCol="0">
            <a:spAutoFit/>
          </a:bodyPr>
          <a:lstStyle/>
          <a:p>
            <a:pPr fontAlgn="auto">
              <a:spcBef>
                <a:spcPts val="0"/>
              </a:spcBef>
              <a:spcAft>
                <a:spcPts val="0"/>
              </a:spcAft>
            </a:pPr>
            <a:r>
              <a:rPr lang="en-US" dirty="0" smtClean="0">
                <a:solidFill>
                  <a:prstClr val="black"/>
                </a:solidFill>
                <a:latin typeface="Cambria Math" pitchFamily="18" charset="0"/>
                <a:ea typeface="Cambria Math" pitchFamily="18" charset="0"/>
                <a:cs typeface="Arial" pitchFamily="34" charset="0"/>
              </a:rPr>
              <a:t>Perimeter of the </a:t>
            </a:r>
            <a:r>
              <a:rPr lang="en-US" dirty="0" smtClean="0">
                <a:solidFill>
                  <a:prstClr val="black"/>
                </a:solidFill>
                <a:latin typeface="Cambria Math" pitchFamily="18" charset="0"/>
                <a:ea typeface="Cambria Math" pitchFamily="18" charset="0"/>
                <a:cs typeface="+mn-cs"/>
              </a:rPr>
              <a:t>rectangular </a:t>
            </a:r>
            <a:r>
              <a:rPr lang="en-US" dirty="0" smtClean="0">
                <a:solidFill>
                  <a:prstClr val="black"/>
                </a:solidFill>
                <a:latin typeface="Cambria Math" pitchFamily="18" charset="0"/>
                <a:ea typeface="Cambria Math" pitchFamily="18" charset="0"/>
                <a:cs typeface="Arial" pitchFamily="34" charset="0"/>
              </a:rPr>
              <a:t>plot</a:t>
            </a:r>
            <a:endParaRPr lang="en-US" dirty="0">
              <a:solidFill>
                <a:prstClr val="black"/>
              </a:solidFill>
              <a:latin typeface="Cambria Math" pitchFamily="18" charset="0"/>
              <a:ea typeface="Cambria Math" pitchFamily="18" charset="0"/>
              <a:cs typeface="Arial" pitchFamily="34" charset="0"/>
            </a:endParaRPr>
          </a:p>
        </p:txBody>
      </p:sp>
      <p:sp>
        <p:nvSpPr>
          <p:cNvPr id="9" name="Rectangle 8"/>
          <p:cNvSpPr/>
          <p:nvPr/>
        </p:nvSpPr>
        <p:spPr>
          <a:xfrm>
            <a:off x="437744" y="1926707"/>
            <a:ext cx="383438" cy="369332"/>
          </a:xfrm>
          <a:prstGeom prst="rect">
            <a:avLst/>
          </a:prstGeom>
          <a:noFill/>
          <a:ln>
            <a:noFill/>
          </a:ln>
          <a:effectLst/>
        </p:spPr>
        <p:txBody>
          <a:bodyPr wrap="none">
            <a:spAutoFit/>
          </a:bodyPr>
          <a:lstStyle/>
          <a:p>
            <a:pPr fontAlgn="auto">
              <a:spcBef>
                <a:spcPts val="0"/>
              </a:spcBef>
              <a:spcAft>
                <a:spcPts val="0"/>
              </a:spcAft>
            </a:pPr>
            <a:r>
              <a:rPr lang="en-US" dirty="0">
                <a:solidFill>
                  <a:prstClr val="black"/>
                </a:solidFill>
                <a:latin typeface="Cambria Math" pitchFamily="18" charset="0"/>
                <a:ea typeface="Cambria Math" pitchFamily="18" charset="0"/>
                <a:cs typeface="Arial" pitchFamily="34" charset="0"/>
                <a:sym typeface="Symbol"/>
              </a:rPr>
              <a:t></a:t>
            </a:r>
            <a:endParaRPr lang="en-US" dirty="0">
              <a:solidFill>
                <a:prstClr val="black"/>
              </a:solidFill>
              <a:latin typeface="Cambria Math" pitchFamily="18" charset="0"/>
              <a:ea typeface="Cambria Math" pitchFamily="18" charset="0"/>
              <a:cs typeface="Arial" pitchFamily="34" charset="0"/>
            </a:endParaRPr>
          </a:p>
        </p:txBody>
      </p:sp>
      <p:sp>
        <p:nvSpPr>
          <p:cNvPr id="11" name="TextBox 10"/>
          <p:cNvSpPr txBox="1"/>
          <p:nvPr/>
        </p:nvSpPr>
        <p:spPr>
          <a:xfrm>
            <a:off x="4075560" y="1945757"/>
            <a:ext cx="360698" cy="369332"/>
          </a:xfrm>
          <a:prstGeom prst="rect">
            <a:avLst/>
          </a:prstGeom>
          <a:noFill/>
        </p:spPr>
        <p:txBody>
          <a:bodyPr wrap="square" rtlCol="0">
            <a:spAutoFit/>
          </a:bodyPr>
          <a:lstStyle/>
          <a:p>
            <a:pPr fontAlgn="auto">
              <a:spcBef>
                <a:spcPts val="0"/>
              </a:spcBef>
              <a:spcAft>
                <a:spcPts val="0"/>
              </a:spcAft>
            </a:pPr>
            <a:r>
              <a:rPr lang="en-US" dirty="0" smtClean="0">
                <a:solidFill>
                  <a:prstClr val="black"/>
                </a:solidFill>
                <a:latin typeface="Cambria Math" pitchFamily="18" charset="0"/>
                <a:ea typeface="Cambria Math" pitchFamily="18" charset="0"/>
                <a:cs typeface="Arial" pitchFamily="34" charset="0"/>
              </a:rPr>
              <a:t>=</a:t>
            </a:r>
            <a:endParaRPr lang="en-US" dirty="0">
              <a:solidFill>
                <a:prstClr val="black"/>
              </a:solidFill>
              <a:latin typeface="Cambria Math" pitchFamily="18" charset="0"/>
              <a:ea typeface="Cambria Math" pitchFamily="18" charset="0"/>
              <a:cs typeface="Arial" pitchFamily="34" charset="0"/>
            </a:endParaRPr>
          </a:p>
        </p:txBody>
      </p:sp>
      <p:grpSp>
        <p:nvGrpSpPr>
          <p:cNvPr id="25" name="Group 24"/>
          <p:cNvGrpSpPr/>
          <p:nvPr/>
        </p:nvGrpSpPr>
        <p:grpSpPr>
          <a:xfrm>
            <a:off x="510696" y="353796"/>
            <a:ext cx="7086600" cy="1141000"/>
            <a:chOff x="437744" y="4971871"/>
            <a:chExt cx="7217104" cy="1200329"/>
          </a:xfrm>
        </p:grpSpPr>
        <p:sp>
          <p:nvSpPr>
            <p:cNvPr id="27" name="Rounded Rectangle 26"/>
            <p:cNvSpPr/>
            <p:nvPr/>
          </p:nvSpPr>
          <p:spPr>
            <a:xfrm>
              <a:off x="500764" y="4973542"/>
              <a:ext cx="7080202" cy="1198658"/>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fontAlgn="auto">
                <a:spcBef>
                  <a:spcPts val="0"/>
                </a:spcBef>
                <a:spcAft>
                  <a:spcPts val="0"/>
                </a:spcAft>
              </a:pPr>
              <a:endParaRPr lang="en-US" dirty="0">
                <a:solidFill>
                  <a:prstClr val="black"/>
                </a:solidFill>
                <a:latin typeface="Cambria Math" pitchFamily="18" charset="0"/>
                <a:ea typeface="Cambria Math" pitchFamily="18" charset="0"/>
              </a:endParaRPr>
            </a:p>
          </p:txBody>
        </p:sp>
        <p:sp>
          <p:nvSpPr>
            <p:cNvPr id="28" name="Rectangle 27"/>
            <p:cNvSpPr/>
            <p:nvPr/>
          </p:nvSpPr>
          <p:spPr>
            <a:xfrm>
              <a:off x="437744" y="4971871"/>
              <a:ext cx="7217104" cy="388536"/>
            </a:xfrm>
            <a:prstGeom prst="rect">
              <a:avLst/>
            </a:prstGeom>
          </p:spPr>
          <p:txBody>
            <a:bodyPr wrap="square">
              <a:spAutoFit/>
            </a:bodyPr>
            <a:lstStyle/>
            <a:p>
              <a:pPr marL="457200" indent="-457200" fontAlgn="auto">
                <a:spcBef>
                  <a:spcPts val="0"/>
                </a:spcBef>
                <a:spcAft>
                  <a:spcPts val="0"/>
                </a:spcAft>
              </a:pPr>
              <a:r>
                <a:rPr lang="en-US" b="1" dirty="0" smtClean="0">
                  <a:solidFill>
                    <a:srgbClr val="C00000"/>
                  </a:solidFill>
                  <a:latin typeface="Cambria Math" pitchFamily="18" charset="0"/>
                  <a:ea typeface="Cambria Math" pitchFamily="18" charset="0"/>
                  <a:cs typeface="Arial" pitchFamily="34" charset="0"/>
                </a:rPr>
                <a:t>Q.	</a:t>
              </a:r>
              <a:endParaRPr lang="en-US" b="1" dirty="0">
                <a:solidFill>
                  <a:srgbClr val="C00000"/>
                </a:solidFill>
                <a:latin typeface="Cambria Math" pitchFamily="18" charset="0"/>
                <a:ea typeface="Cambria Math" pitchFamily="18" charset="0"/>
                <a:cs typeface="Arial" pitchFamily="34" charset="0"/>
              </a:endParaRPr>
            </a:p>
          </p:txBody>
        </p:sp>
      </p:grpSp>
      <p:cxnSp>
        <p:nvCxnSpPr>
          <p:cNvPr id="42" name="Straight Connector 41"/>
          <p:cNvCxnSpPr/>
          <p:nvPr/>
        </p:nvCxnSpPr>
        <p:spPr>
          <a:xfrm>
            <a:off x="4429179" y="2149034"/>
            <a:ext cx="1026110" cy="0"/>
          </a:xfrm>
          <a:prstGeom prst="line">
            <a:avLst/>
          </a:prstGeom>
          <a:ln w="12700"/>
        </p:spPr>
        <p:style>
          <a:lnRef idx="1">
            <a:schemeClr val="dk1"/>
          </a:lnRef>
          <a:fillRef idx="0">
            <a:schemeClr val="dk1"/>
          </a:fillRef>
          <a:effectRef idx="0">
            <a:schemeClr val="dk1"/>
          </a:effectRef>
          <a:fontRef idx="minor">
            <a:schemeClr val="tx1"/>
          </a:fontRef>
        </p:style>
      </p:cxnSp>
      <p:sp>
        <p:nvSpPr>
          <p:cNvPr id="44" name="Rectangle 43"/>
          <p:cNvSpPr/>
          <p:nvPr/>
        </p:nvSpPr>
        <p:spPr>
          <a:xfrm>
            <a:off x="4629007" y="2133637"/>
            <a:ext cx="626454" cy="369332"/>
          </a:xfrm>
          <a:prstGeom prst="rect">
            <a:avLst/>
          </a:prstGeom>
        </p:spPr>
        <p:txBody>
          <a:bodyPr wrap="none">
            <a:spAutoFit/>
          </a:bodyPr>
          <a:lstStyle/>
          <a:p>
            <a:pPr fontAlgn="auto">
              <a:spcBef>
                <a:spcPts val="0"/>
              </a:spcBef>
              <a:spcAft>
                <a:spcPts val="0"/>
              </a:spcAft>
            </a:pPr>
            <a:r>
              <a:rPr lang="en-US" dirty="0" smtClean="0">
                <a:solidFill>
                  <a:prstClr val="black"/>
                </a:solidFill>
                <a:latin typeface="Cambria Math" pitchFamily="18" charset="0"/>
                <a:ea typeface="Cambria Math" pitchFamily="18" charset="0"/>
                <a:cs typeface="+mn-cs"/>
              </a:rPr>
              <a:t>Rate</a:t>
            </a:r>
            <a:endParaRPr lang="en-US" dirty="0">
              <a:solidFill>
                <a:prstClr val="black"/>
              </a:solidFill>
              <a:latin typeface="Cambria Math" pitchFamily="18" charset="0"/>
              <a:ea typeface="Cambria Math" pitchFamily="18" charset="0"/>
              <a:cs typeface="Arial" pitchFamily="34" charset="0"/>
            </a:endParaRPr>
          </a:p>
        </p:txBody>
      </p:sp>
      <p:sp>
        <p:nvSpPr>
          <p:cNvPr id="45" name="TextBox 44"/>
          <p:cNvSpPr txBox="1"/>
          <p:nvPr/>
        </p:nvSpPr>
        <p:spPr>
          <a:xfrm>
            <a:off x="5454780" y="1928038"/>
            <a:ext cx="360698" cy="369332"/>
          </a:xfrm>
          <a:prstGeom prst="rect">
            <a:avLst/>
          </a:prstGeom>
          <a:noFill/>
        </p:spPr>
        <p:txBody>
          <a:bodyPr wrap="square" rtlCol="0">
            <a:spAutoFit/>
          </a:bodyPr>
          <a:lstStyle/>
          <a:p>
            <a:pPr fontAlgn="auto">
              <a:spcBef>
                <a:spcPts val="0"/>
              </a:spcBef>
              <a:spcAft>
                <a:spcPts val="0"/>
              </a:spcAft>
            </a:pPr>
            <a:r>
              <a:rPr lang="en-US" dirty="0" smtClean="0">
                <a:solidFill>
                  <a:prstClr val="black"/>
                </a:solidFill>
                <a:latin typeface="Cambria Math" pitchFamily="18" charset="0"/>
                <a:ea typeface="Cambria Math" pitchFamily="18" charset="0"/>
                <a:cs typeface="Arial" pitchFamily="34" charset="0"/>
              </a:rPr>
              <a:t>=</a:t>
            </a:r>
            <a:endParaRPr lang="en-US" dirty="0">
              <a:solidFill>
                <a:prstClr val="black"/>
              </a:solidFill>
              <a:latin typeface="Cambria Math" pitchFamily="18" charset="0"/>
              <a:ea typeface="Cambria Math" pitchFamily="18" charset="0"/>
              <a:cs typeface="Arial" pitchFamily="34" charset="0"/>
            </a:endParaRPr>
          </a:p>
        </p:txBody>
      </p:sp>
      <p:sp>
        <p:nvSpPr>
          <p:cNvPr id="46" name="TextBox 45"/>
          <p:cNvSpPr txBox="1"/>
          <p:nvPr/>
        </p:nvSpPr>
        <p:spPr>
          <a:xfrm>
            <a:off x="5679644" y="1538424"/>
            <a:ext cx="942155" cy="645733"/>
          </a:xfrm>
          <a:prstGeom prst="rect">
            <a:avLst/>
          </a:prstGeom>
          <a:noFill/>
        </p:spPr>
        <p:txBody>
          <a:bodyPr wrap="square" rtlCol="0">
            <a:spAutoFit/>
          </a:bodyPr>
          <a:lstStyle/>
          <a:p>
            <a:pPr fontAlgn="auto">
              <a:spcBef>
                <a:spcPts val="0"/>
              </a:spcBef>
              <a:spcAft>
                <a:spcPts val="0"/>
              </a:spcAft>
            </a:pPr>
            <a:r>
              <a:rPr lang="en-US" dirty="0" smtClean="0">
                <a:solidFill>
                  <a:prstClr val="black"/>
                </a:solidFill>
                <a:latin typeface="Cambria Math" pitchFamily="18" charset="0"/>
                <a:ea typeface="Cambria Math" pitchFamily="18" charset="0"/>
                <a:cs typeface="+mn-cs"/>
              </a:rPr>
              <a:t>     75000</a:t>
            </a:r>
          </a:p>
        </p:txBody>
      </p:sp>
      <p:cxnSp>
        <p:nvCxnSpPr>
          <p:cNvPr id="47" name="Straight Connector 46"/>
          <p:cNvCxnSpPr/>
          <p:nvPr/>
        </p:nvCxnSpPr>
        <p:spPr>
          <a:xfrm>
            <a:off x="5795708" y="2149034"/>
            <a:ext cx="633477" cy="0"/>
          </a:xfrm>
          <a:prstGeom prst="line">
            <a:avLst/>
          </a:prstGeom>
          <a:ln w="12700"/>
        </p:spPr>
        <p:style>
          <a:lnRef idx="1">
            <a:schemeClr val="dk1"/>
          </a:lnRef>
          <a:fillRef idx="0">
            <a:schemeClr val="dk1"/>
          </a:fillRef>
          <a:effectRef idx="0">
            <a:schemeClr val="dk1"/>
          </a:effectRef>
          <a:fontRef idx="minor">
            <a:schemeClr val="tx1"/>
          </a:fontRef>
        </p:style>
      </p:cxnSp>
      <p:sp>
        <p:nvSpPr>
          <p:cNvPr id="48" name="Rectangle 47"/>
          <p:cNvSpPr/>
          <p:nvPr/>
        </p:nvSpPr>
        <p:spPr>
          <a:xfrm>
            <a:off x="5797336" y="2133637"/>
            <a:ext cx="569387" cy="369332"/>
          </a:xfrm>
          <a:prstGeom prst="rect">
            <a:avLst/>
          </a:prstGeom>
        </p:spPr>
        <p:txBody>
          <a:bodyPr wrap="none">
            <a:spAutoFit/>
          </a:bodyPr>
          <a:lstStyle/>
          <a:p>
            <a:pPr fontAlgn="auto">
              <a:spcBef>
                <a:spcPts val="0"/>
              </a:spcBef>
              <a:spcAft>
                <a:spcPts val="0"/>
              </a:spcAft>
            </a:pPr>
            <a:r>
              <a:rPr lang="en-US" dirty="0" smtClean="0">
                <a:solidFill>
                  <a:prstClr val="black"/>
                </a:solidFill>
                <a:latin typeface="Cambria Math" pitchFamily="18" charset="0"/>
                <a:ea typeface="Cambria Math" pitchFamily="18" charset="0"/>
                <a:cs typeface="+mn-cs"/>
              </a:rPr>
              <a:t>100</a:t>
            </a:r>
          </a:p>
        </p:txBody>
      </p:sp>
      <p:sp>
        <p:nvSpPr>
          <p:cNvPr id="50" name="Rectangle 49"/>
          <p:cNvSpPr/>
          <p:nvPr/>
        </p:nvSpPr>
        <p:spPr>
          <a:xfrm>
            <a:off x="6445007" y="1963770"/>
            <a:ext cx="357790" cy="369332"/>
          </a:xfrm>
          <a:prstGeom prst="rect">
            <a:avLst/>
          </a:prstGeom>
        </p:spPr>
        <p:txBody>
          <a:bodyPr wrap="none">
            <a:spAutoFit/>
          </a:bodyPr>
          <a:lstStyle/>
          <a:p>
            <a:pPr fontAlgn="auto">
              <a:spcBef>
                <a:spcPts val="0"/>
              </a:spcBef>
              <a:spcAft>
                <a:spcPts val="0"/>
              </a:spcAft>
            </a:pPr>
            <a:r>
              <a:rPr lang="en-US" dirty="0" smtClean="0">
                <a:solidFill>
                  <a:prstClr val="black"/>
                </a:solidFill>
                <a:latin typeface="Cambria Math" pitchFamily="18" charset="0"/>
                <a:ea typeface="Cambria Math" pitchFamily="18" charset="0"/>
                <a:cs typeface="+mn-cs"/>
              </a:rPr>
              <a:t>=</a:t>
            </a:r>
            <a:endParaRPr lang="en-US" dirty="0">
              <a:solidFill>
                <a:prstClr val="black"/>
              </a:solidFill>
              <a:latin typeface="Cambria Math" pitchFamily="18" charset="0"/>
              <a:ea typeface="Cambria Math" pitchFamily="18" charset="0"/>
              <a:cs typeface="+mn-cs"/>
            </a:endParaRPr>
          </a:p>
        </p:txBody>
      </p:sp>
      <p:sp>
        <p:nvSpPr>
          <p:cNvPr id="54" name="Rectangle 53"/>
          <p:cNvSpPr/>
          <p:nvPr/>
        </p:nvSpPr>
        <p:spPr>
          <a:xfrm>
            <a:off x="6654570" y="1963770"/>
            <a:ext cx="813043" cy="369332"/>
          </a:xfrm>
          <a:prstGeom prst="rect">
            <a:avLst/>
          </a:prstGeom>
        </p:spPr>
        <p:txBody>
          <a:bodyPr wrap="none">
            <a:spAutoFit/>
          </a:bodyPr>
          <a:lstStyle/>
          <a:p>
            <a:pPr fontAlgn="auto">
              <a:spcBef>
                <a:spcPts val="0"/>
              </a:spcBef>
              <a:spcAft>
                <a:spcPts val="0"/>
              </a:spcAft>
            </a:pPr>
            <a:r>
              <a:rPr lang="en-US" dirty="0" smtClean="0">
                <a:solidFill>
                  <a:prstClr val="black"/>
                </a:solidFill>
                <a:latin typeface="Cambria Math" pitchFamily="18" charset="0"/>
                <a:ea typeface="Cambria Math" pitchFamily="18" charset="0"/>
                <a:cs typeface="+mn-cs"/>
              </a:rPr>
              <a:t>750 m</a:t>
            </a:r>
            <a:endParaRPr lang="en-US" dirty="0">
              <a:solidFill>
                <a:prstClr val="black"/>
              </a:solidFill>
              <a:latin typeface="Cambria Math" pitchFamily="18" charset="0"/>
              <a:ea typeface="Cambria Math" pitchFamily="18" charset="0"/>
              <a:cs typeface="+mn-cs"/>
            </a:endParaRPr>
          </a:p>
        </p:txBody>
      </p:sp>
      <p:sp>
        <p:nvSpPr>
          <p:cNvPr id="56" name="Rectangle 55"/>
          <p:cNvSpPr/>
          <p:nvPr/>
        </p:nvSpPr>
        <p:spPr>
          <a:xfrm>
            <a:off x="687287" y="2444750"/>
            <a:ext cx="3247440" cy="369332"/>
          </a:xfrm>
          <a:prstGeom prst="rect">
            <a:avLst/>
          </a:prstGeom>
        </p:spPr>
        <p:txBody>
          <a:bodyPr wrap="square">
            <a:spAutoFit/>
          </a:bodyPr>
          <a:lstStyle/>
          <a:p>
            <a:pPr fontAlgn="auto">
              <a:spcBef>
                <a:spcPts val="0"/>
              </a:spcBef>
              <a:spcAft>
                <a:spcPts val="0"/>
              </a:spcAft>
            </a:pPr>
            <a:r>
              <a:rPr lang="en-US" dirty="0" smtClean="0">
                <a:solidFill>
                  <a:prstClr val="black"/>
                </a:solidFill>
                <a:latin typeface="Cambria Math" pitchFamily="18" charset="0"/>
                <a:ea typeface="Cambria Math" pitchFamily="18" charset="0"/>
                <a:cs typeface="+mn-cs"/>
              </a:rPr>
              <a:t>Perimeter of </a:t>
            </a:r>
            <a:r>
              <a:rPr lang="en-US" dirty="0">
                <a:solidFill>
                  <a:prstClr val="black"/>
                </a:solidFill>
                <a:latin typeface="Cambria Math" pitchFamily="18" charset="0"/>
                <a:ea typeface="Cambria Math" pitchFamily="18" charset="0"/>
                <a:cs typeface="+mn-cs"/>
              </a:rPr>
              <a:t>rectangular plot</a:t>
            </a:r>
          </a:p>
        </p:txBody>
      </p:sp>
      <mc:AlternateContent xmlns:mc="http://schemas.openxmlformats.org/markup-compatibility/2006" xmlns:a14="http://schemas.microsoft.com/office/drawing/2010/main">
        <mc:Choice Requires="a14">
          <p:sp>
            <p:nvSpPr>
              <p:cNvPr id="10" name="TextBox 9"/>
              <p:cNvSpPr txBox="1"/>
              <p:nvPr/>
            </p:nvSpPr>
            <p:spPr>
              <a:xfrm>
                <a:off x="565320" y="3686469"/>
                <a:ext cx="584068" cy="369332"/>
              </a:xfrm>
              <a:prstGeom prst="rect">
                <a:avLst/>
              </a:prstGeom>
              <a:noFill/>
            </p:spPr>
            <p:txBody>
              <a:bodyPr wrap="square" rtlCol="0">
                <a:spAutoFit/>
              </a:bodyPr>
              <a:lstStyle/>
              <a:p>
                <a:pPr fontAlgn="auto">
                  <a:spcBef>
                    <a:spcPts val="0"/>
                  </a:spcBef>
                  <a:spcAft>
                    <a:spcPts val="0"/>
                  </a:spcAft>
                </a:pPr>
                <a:r>
                  <a:rPr lang="en-US" dirty="0">
                    <a:solidFill>
                      <a:prstClr val="black"/>
                    </a:solidFill>
                    <a:latin typeface="Cambria Math" pitchFamily="18" charset="0"/>
                    <a:ea typeface="Cambria Math" pitchFamily="18" charset="0"/>
                    <a:cs typeface="+mn-cs"/>
                  </a:rPr>
                  <a:t>3</a:t>
                </a:r>
                <a14:m>
                  <m:oMath xmlns:m="http://schemas.openxmlformats.org/officeDocument/2006/math">
                    <m:r>
                      <a:rPr lang="en-US" dirty="0">
                        <a:solidFill>
                          <a:prstClr val="black"/>
                        </a:solidFill>
                        <a:latin typeface="Cambria Math"/>
                        <a:ea typeface="Cambria Math" pitchFamily="18" charset="0"/>
                        <a:cs typeface="+mn-cs"/>
                      </a:rPr>
                      <m:t>0</m:t>
                    </m:r>
                    <m:r>
                      <a:rPr lang="en-US" i="1" dirty="0">
                        <a:solidFill>
                          <a:prstClr val="black"/>
                        </a:solidFill>
                        <a:latin typeface="Cambria Math"/>
                        <a:ea typeface="Cambria Math" pitchFamily="18" charset="0"/>
                        <a:cs typeface="+mn-cs"/>
                      </a:rPr>
                      <m:t>𝑥</m:t>
                    </m:r>
                  </m:oMath>
                </a14:m>
                <a:endParaRPr lang="en-US" i="1" dirty="0">
                  <a:solidFill>
                    <a:prstClr val="black"/>
                  </a:solidFill>
                  <a:latin typeface="Cambria Math" pitchFamily="18" charset="0"/>
                  <a:ea typeface="Cambria Math" pitchFamily="18" charset="0"/>
                  <a:cs typeface="+mn-cs"/>
                </a:endParaRPr>
              </a:p>
            </p:txBody>
          </p:sp>
        </mc:Choice>
        <mc:Fallback xmlns="">
          <p:sp>
            <p:nvSpPr>
              <p:cNvPr id="10" name="TextBox 9"/>
              <p:cNvSpPr txBox="1">
                <a:spLocks noRot="1" noChangeAspect="1" noMove="1" noResize="1" noEditPoints="1" noAdjustHandles="1" noChangeArrowheads="1" noChangeShapeType="1" noTextEdit="1"/>
              </p:cNvSpPr>
              <p:nvPr/>
            </p:nvSpPr>
            <p:spPr>
              <a:xfrm>
                <a:off x="565320" y="3686469"/>
                <a:ext cx="584068" cy="369332"/>
              </a:xfrm>
              <a:prstGeom prst="rect">
                <a:avLst/>
              </a:prstGeom>
              <a:blipFill rotWithShape="1">
                <a:blip r:embed="rId4"/>
                <a:stretch>
                  <a:fillRect l="-9375" t="-10000" b="-25000"/>
                </a:stretch>
              </a:blipFill>
            </p:spPr>
            <p:txBody>
              <a:bodyPr/>
              <a:lstStyle/>
              <a:p>
                <a:r>
                  <a:rPr lang="en-US">
                    <a:noFill/>
                  </a:rPr>
                  <a:t> </a:t>
                </a:r>
              </a:p>
            </p:txBody>
          </p:sp>
        </mc:Fallback>
      </mc:AlternateContent>
      <p:sp>
        <p:nvSpPr>
          <p:cNvPr id="58" name="Rectangle 57"/>
          <p:cNvSpPr/>
          <p:nvPr/>
        </p:nvSpPr>
        <p:spPr>
          <a:xfrm>
            <a:off x="499896" y="3429588"/>
            <a:ext cx="3409588" cy="369332"/>
          </a:xfrm>
          <a:prstGeom prst="rect">
            <a:avLst/>
          </a:prstGeom>
        </p:spPr>
        <p:txBody>
          <a:bodyPr wrap="none">
            <a:spAutoFit/>
          </a:bodyPr>
          <a:lstStyle/>
          <a:p>
            <a:pPr fontAlgn="auto">
              <a:spcBef>
                <a:spcPts val="0"/>
              </a:spcBef>
              <a:spcAft>
                <a:spcPts val="0"/>
              </a:spcAft>
            </a:pPr>
            <a:r>
              <a:rPr lang="en-US" dirty="0" smtClean="0">
                <a:solidFill>
                  <a:prstClr val="black"/>
                </a:solidFill>
                <a:latin typeface="Cambria Math" pitchFamily="18" charset="0"/>
                <a:ea typeface="Cambria Math" pitchFamily="18" charset="0"/>
                <a:cs typeface="+mn-cs"/>
              </a:rPr>
              <a:t>According to the given condition,</a:t>
            </a:r>
            <a:endParaRPr lang="en-US" dirty="0">
              <a:solidFill>
                <a:prstClr val="black"/>
              </a:solidFill>
              <a:latin typeface="Cambria Math" pitchFamily="18" charset="0"/>
              <a:ea typeface="Cambria Math" pitchFamily="18" charset="0"/>
              <a:cs typeface="+mn-cs"/>
            </a:endParaRPr>
          </a:p>
        </p:txBody>
      </p:sp>
      <p:sp>
        <p:nvSpPr>
          <p:cNvPr id="59" name="TextBox 58"/>
          <p:cNvSpPr txBox="1"/>
          <p:nvPr/>
        </p:nvSpPr>
        <p:spPr>
          <a:xfrm>
            <a:off x="1018643" y="3686469"/>
            <a:ext cx="360698" cy="369332"/>
          </a:xfrm>
          <a:prstGeom prst="rect">
            <a:avLst/>
          </a:prstGeom>
          <a:noFill/>
        </p:spPr>
        <p:txBody>
          <a:bodyPr wrap="square" rtlCol="0">
            <a:spAutoFit/>
          </a:bodyPr>
          <a:lstStyle/>
          <a:p>
            <a:pPr fontAlgn="auto">
              <a:spcBef>
                <a:spcPts val="0"/>
              </a:spcBef>
              <a:spcAft>
                <a:spcPts val="0"/>
              </a:spcAft>
            </a:pPr>
            <a:r>
              <a:rPr lang="en-US" dirty="0" smtClean="0">
                <a:solidFill>
                  <a:prstClr val="black"/>
                </a:solidFill>
                <a:latin typeface="Cambria Math" pitchFamily="18" charset="0"/>
                <a:ea typeface="Cambria Math" pitchFamily="18" charset="0"/>
                <a:cs typeface="Arial" pitchFamily="34" charset="0"/>
              </a:rPr>
              <a:t>=</a:t>
            </a:r>
            <a:endParaRPr lang="en-US" dirty="0">
              <a:solidFill>
                <a:prstClr val="black"/>
              </a:solidFill>
              <a:latin typeface="Cambria Math" pitchFamily="18" charset="0"/>
              <a:ea typeface="Cambria Math" pitchFamily="18" charset="0"/>
              <a:cs typeface="Arial" pitchFamily="34" charset="0"/>
            </a:endParaRPr>
          </a:p>
        </p:txBody>
      </p:sp>
      <p:sp>
        <p:nvSpPr>
          <p:cNvPr id="60" name="TextBox 59"/>
          <p:cNvSpPr txBox="1"/>
          <p:nvPr/>
        </p:nvSpPr>
        <p:spPr>
          <a:xfrm>
            <a:off x="1241294" y="3686469"/>
            <a:ext cx="656571" cy="369332"/>
          </a:xfrm>
          <a:prstGeom prst="rect">
            <a:avLst/>
          </a:prstGeom>
          <a:noFill/>
        </p:spPr>
        <p:txBody>
          <a:bodyPr wrap="square" rtlCol="0">
            <a:spAutoFit/>
          </a:bodyPr>
          <a:lstStyle/>
          <a:p>
            <a:pPr fontAlgn="auto">
              <a:spcBef>
                <a:spcPts val="0"/>
              </a:spcBef>
              <a:spcAft>
                <a:spcPts val="0"/>
              </a:spcAft>
            </a:pPr>
            <a:r>
              <a:rPr lang="en-US" dirty="0">
                <a:solidFill>
                  <a:prstClr val="black"/>
                </a:solidFill>
                <a:latin typeface="Cambria Math" pitchFamily="18" charset="0"/>
                <a:ea typeface="Cambria Math" pitchFamily="18" charset="0"/>
                <a:cs typeface="+mn-cs"/>
              </a:rPr>
              <a:t>750</a:t>
            </a:r>
            <a:endParaRPr lang="en-US" dirty="0">
              <a:solidFill>
                <a:prstClr val="black"/>
              </a:solidFill>
              <a:latin typeface="Cambria Math" pitchFamily="18" charset="0"/>
              <a:ea typeface="Cambria Math" pitchFamily="18" charset="0"/>
              <a:cs typeface="Arial" pitchFamily="34" charset="0"/>
            </a:endParaRPr>
          </a:p>
        </p:txBody>
      </p:sp>
      <mc:AlternateContent xmlns:mc="http://schemas.openxmlformats.org/markup-compatibility/2006" xmlns:a14="http://schemas.microsoft.com/office/drawing/2010/main">
        <mc:Choice Requires="a14">
          <p:sp>
            <p:nvSpPr>
              <p:cNvPr id="43" name="Rectangle 42"/>
              <p:cNvSpPr/>
              <p:nvPr/>
            </p:nvSpPr>
            <p:spPr>
              <a:xfrm>
                <a:off x="1874180" y="3686469"/>
                <a:ext cx="996793" cy="369332"/>
              </a:xfrm>
              <a:prstGeom prst="rect">
                <a:avLst/>
              </a:prstGeom>
            </p:spPr>
            <p:txBody>
              <a:bodyPr wrap="square">
                <a:spAutoFit/>
              </a:bodyPr>
              <a:lstStyle/>
              <a:p>
                <a:pPr fontAlgn="auto">
                  <a:spcBef>
                    <a:spcPts val="0"/>
                  </a:spcBef>
                  <a:spcAft>
                    <a:spcPts val="0"/>
                  </a:spcAft>
                </a:pPr>
                <a:r>
                  <a:rPr lang="en-US" dirty="0" smtClean="0">
                    <a:solidFill>
                      <a:prstClr val="black"/>
                    </a:solidFill>
                    <a:latin typeface="Cambria Math" pitchFamily="18" charset="0"/>
                    <a:ea typeface="Cambria Math" pitchFamily="18" charset="0"/>
                    <a:cs typeface="Arial" pitchFamily="34" charset="0"/>
                    <a:sym typeface="Symbol"/>
                  </a:rPr>
                  <a:t>  11</a:t>
                </a:r>
                <a14:m>
                  <m:oMath xmlns:m="http://schemas.openxmlformats.org/officeDocument/2006/math">
                    <m:r>
                      <a:rPr lang="en-US" i="1" dirty="0">
                        <a:solidFill>
                          <a:prstClr val="black"/>
                        </a:solidFill>
                        <a:latin typeface="Cambria Math" pitchFamily="18" charset="0"/>
                        <a:ea typeface="Cambria Math" pitchFamily="18" charset="0"/>
                        <a:cs typeface="Arial" pitchFamily="34" charset="0"/>
                      </a:rPr>
                      <m:t>𝑥</m:t>
                    </m:r>
                  </m:oMath>
                </a14:m>
                <a:endParaRPr lang="en-US" dirty="0">
                  <a:solidFill>
                    <a:prstClr val="black"/>
                  </a:solidFill>
                  <a:latin typeface="Cambria Math" pitchFamily="18" charset="0"/>
                  <a:ea typeface="Cambria Math" pitchFamily="18" charset="0"/>
                  <a:cs typeface="Arial" pitchFamily="34" charset="0"/>
                </a:endParaRPr>
              </a:p>
            </p:txBody>
          </p:sp>
        </mc:Choice>
        <mc:Fallback xmlns="">
          <p:sp>
            <p:nvSpPr>
              <p:cNvPr id="43" name="Rectangle 42"/>
              <p:cNvSpPr>
                <a:spLocks noRot="1" noChangeAspect="1" noMove="1" noResize="1" noEditPoints="1" noAdjustHandles="1" noChangeArrowheads="1" noChangeShapeType="1" noTextEdit="1"/>
              </p:cNvSpPr>
              <p:nvPr/>
            </p:nvSpPr>
            <p:spPr>
              <a:xfrm>
                <a:off x="1874174" y="3686469"/>
                <a:ext cx="996793" cy="369332"/>
              </a:xfrm>
              <a:prstGeom prst="rect">
                <a:avLst/>
              </a:prstGeom>
              <a:blipFill rotWithShape="1">
                <a:blip r:embed="rId5"/>
                <a:stretch>
                  <a:fillRect l="-4878" t="-8333" b="-26667"/>
                </a:stretch>
              </a:blipFill>
            </p:spPr>
            <p:txBody>
              <a:bodyPr/>
              <a:lstStyle/>
              <a:p>
                <a:r>
                  <a:rPr lang="en-US">
                    <a:noFill/>
                  </a:rPr>
                  <a:t> </a:t>
                </a:r>
              </a:p>
            </p:txBody>
          </p:sp>
        </mc:Fallback>
      </mc:AlternateContent>
      <p:sp>
        <p:nvSpPr>
          <p:cNvPr id="51" name="TextBox 50"/>
          <p:cNvSpPr txBox="1"/>
          <p:nvPr/>
        </p:nvSpPr>
        <p:spPr>
          <a:xfrm>
            <a:off x="1023952" y="4558562"/>
            <a:ext cx="360698" cy="369332"/>
          </a:xfrm>
          <a:prstGeom prst="rect">
            <a:avLst/>
          </a:prstGeom>
          <a:noFill/>
        </p:spPr>
        <p:txBody>
          <a:bodyPr wrap="square" rtlCol="0">
            <a:spAutoFit/>
          </a:bodyPr>
          <a:lstStyle/>
          <a:p>
            <a:pPr fontAlgn="auto">
              <a:spcBef>
                <a:spcPts val="0"/>
              </a:spcBef>
              <a:spcAft>
                <a:spcPts val="0"/>
              </a:spcAft>
            </a:pPr>
            <a:r>
              <a:rPr lang="en-US" dirty="0" smtClean="0">
                <a:solidFill>
                  <a:prstClr val="black"/>
                </a:solidFill>
                <a:latin typeface="Cambria Math" pitchFamily="18" charset="0"/>
                <a:ea typeface="Cambria Math" pitchFamily="18" charset="0"/>
                <a:cs typeface="Arial" pitchFamily="34" charset="0"/>
              </a:rPr>
              <a:t>=</a:t>
            </a:r>
            <a:endParaRPr lang="en-US" dirty="0">
              <a:solidFill>
                <a:prstClr val="black"/>
              </a:solidFill>
              <a:latin typeface="Cambria Math" pitchFamily="18" charset="0"/>
              <a:ea typeface="Cambria Math" pitchFamily="18" charset="0"/>
              <a:cs typeface="Arial" pitchFamily="34" charset="0"/>
            </a:endParaRPr>
          </a:p>
        </p:txBody>
      </p:sp>
      <p:sp>
        <p:nvSpPr>
          <p:cNvPr id="52" name="Rectangle 51"/>
          <p:cNvSpPr/>
          <p:nvPr/>
        </p:nvSpPr>
        <p:spPr>
          <a:xfrm>
            <a:off x="1242824" y="4558562"/>
            <a:ext cx="441146" cy="369332"/>
          </a:xfrm>
          <a:prstGeom prst="rect">
            <a:avLst/>
          </a:prstGeom>
        </p:spPr>
        <p:txBody>
          <a:bodyPr wrap="none">
            <a:spAutoFit/>
          </a:bodyPr>
          <a:lstStyle/>
          <a:p>
            <a:pPr fontAlgn="auto">
              <a:spcBef>
                <a:spcPts val="0"/>
              </a:spcBef>
              <a:spcAft>
                <a:spcPts val="0"/>
              </a:spcAft>
            </a:pPr>
            <a:r>
              <a:rPr lang="en-US" dirty="0" smtClean="0">
                <a:solidFill>
                  <a:prstClr val="black"/>
                </a:solidFill>
                <a:latin typeface="Cambria Math" pitchFamily="18" charset="0"/>
                <a:ea typeface="Cambria Math" pitchFamily="18" charset="0"/>
                <a:cs typeface="Arial" pitchFamily="34" charset="0"/>
              </a:rPr>
              <a:t>25</a:t>
            </a:r>
            <a:endParaRPr lang="en-US" dirty="0">
              <a:solidFill>
                <a:prstClr val="black"/>
              </a:solidFill>
              <a:latin typeface="Cambria Math" pitchFamily="18" charset="0"/>
              <a:ea typeface="Cambria Math" pitchFamily="18" charset="0"/>
              <a:cs typeface="Arial" pitchFamily="34" charset="0"/>
            </a:endParaRPr>
          </a:p>
        </p:txBody>
      </p:sp>
      <mc:AlternateContent xmlns:mc="http://schemas.openxmlformats.org/markup-compatibility/2006" xmlns:a14="http://schemas.microsoft.com/office/drawing/2010/main">
        <mc:Choice Requires="a14">
          <p:sp>
            <p:nvSpPr>
              <p:cNvPr id="53" name="Rectangle 52"/>
              <p:cNvSpPr/>
              <p:nvPr/>
            </p:nvSpPr>
            <p:spPr>
              <a:xfrm>
                <a:off x="839383" y="4089150"/>
                <a:ext cx="539507" cy="369332"/>
              </a:xfrm>
              <a:prstGeom prst="rect">
                <a:avLst/>
              </a:prstGeom>
            </p:spPr>
            <p:txBody>
              <a:bodyPr wrap="none">
                <a:spAutoFit/>
              </a:bodyPr>
              <a:lstStyle/>
              <a:p>
                <a:pPr fontAlgn="auto">
                  <a:spcBef>
                    <a:spcPts val="0"/>
                  </a:spcBef>
                  <a:spcAft>
                    <a:spcPts val="0"/>
                  </a:spcAft>
                </a:pPr>
                <a14:m>
                  <m:oMath xmlns:m="http://schemas.openxmlformats.org/officeDocument/2006/math">
                    <m:r>
                      <a:rPr lang="en-US" i="1" dirty="0" smtClean="0">
                        <a:solidFill>
                          <a:prstClr val="black"/>
                        </a:solidFill>
                        <a:latin typeface="Cambria Math" pitchFamily="18" charset="0"/>
                        <a:ea typeface="Cambria Math" pitchFamily="18" charset="0"/>
                        <a:cs typeface="Arial" pitchFamily="34" charset="0"/>
                      </a:rPr>
                      <m:t>𝑥</m:t>
                    </m:r>
                  </m:oMath>
                </a14:m>
                <a:r>
                  <a:rPr lang="en-US" dirty="0" smtClean="0">
                    <a:solidFill>
                      <a:prstClr val="black"/>
                    </a:solidFill>
                    <a:latin typeface="Cambria Math" pitchFamily="18" charset="0"/>
                    <a:ea typeface="Cambria Math" pitchFamily="18" charset="0"/>
                    <a:cs typeface="Arial" pitchFamily="34" charset="0"/>
                  </a:rPr>
                  <a:t> =</a:t>
                </a:r>
                <a:endParaRPr lang="en-US" dirty="0">
                  <a:solidFill>
                    <a:prstClr val="black"/>
                  </a:solidFill>
                  <a:latin typeface="Cambria Math" pitchFamily="18" charset="0"/>
                  <a:ea typeface="Cambria Math" pitchFamily="18" charset="0"/>
                  <a:cs typeface="Arial" pitchFamily="34" charset="0"/>
                </a:endParaRPr>
              </a:p>
            </p:txBody>
          </p:sp>
        </mc:Choice>
        <mc:Fallback xmlns="">
          <p:sp>
            <p:nvSpPr>
              <p:cNvPr id="53" name="Rectangle 52"/>
              <p:cNvSpPr>
                <a:spLocks noRot="1" noChangeAspect="1" noMove="1" noResize="1" noEditPoints="1" noAdjustHandles="1" noChangeArrowheads="1" noChangeShapeType="1" noTextEdit="1"/>
              </p:cNvSpPr>
              <p:nvPr/>
            </p:nvSpPr>
            <p:spPr>
              <a:xfrm>
                <a:off x="839341" y="4089150"/>
                <a:ext cx="539507" cy="369332"/>
              </a:xfrm>
              <a:prstGeom prst="rect">
                <a:avLst/>
              </a:prstGeom>
              <a:blipFill rotWithShape="1">
                <a:blip r:embed="rId6"/>
                <a:stretch>
                  <a:fillRect t="-10000" r="-7955" b="-25000"/>
                </a:stretch>
              </a:blipFill>
            </p:spPr>
            <p:txBody>
              <a:bodyPr/>
              <a:lstStyle/>
              <a:p>
                <a:r>
                  <a:rPr lang="en-US">
                    <a:noFill/>
                  </a:rPr>
                  <a:t> </a:t>
                </a:r>
              </a:p>
            </p:txBody>
          </p:sp>
        </mc:Fallback>
      </mc:AlternateContent>
      <p:sp>
        <p:nvSpPr>
          <p:cNvPr id="55" name="TextBox 54"/>
          <p:cNvSpPr txBox="1"/>
          <p:nvPr/>
        </p:nvSpPr>
        <p:spPr>
          <a:xfrm>
            <a:off x="1331515" y="3979567"/>
            <a:ext cx="569387" cy="369332"/>
          </a:xfrm>
          <a:prstGeom prst="rect">
            <a:avLst/>
          </a:prstGeom>
          <a:noFill/>
        </p:spPr>
        <p:txBody>
          <a:bodyPr wrap="none" rtlCol="0">
            <a:spAutoFit/>
          </a:bodyPr>
          <a:lstStyle/>
          <a:p>
            <a:pPr fontAlgn="auto">
              <a:spcBef>
                <a:spcPts val="0"/>
              </a:spcBef>
              <a:spcAft>
                <a:spcPts val="0"/>
              </a:spcAft>
            </a:pPr>
            <a:r>
              <a:rPr lang="en-US" dirty="0" smtClean="0">
                <a:solidFill>
                  <a:prstClr val="black"/>
                </a:solidFill>
                <a:latin typeface="Cambria Math" pitchFamily="18" charset="0"/>
                <a:ea typeface="Cambria Math" pitchFamily="18" charset="0"/>
                <a:cs typeface="+mn-cs"/>
              </a:rPr>
              <a:t>750</a:t>
            </a:r>
            <a:endParaRPr lang="en-US" dirty="0">
              <a:solidFill>
                <a:prstClr val="black"/>
              </a:solidFill>
              <a:latin typeface="Cambria Math" pitchFamily="18" charset="0"/>
              <a:ea typeface="Cambria Math" pitchFamily="18" charset="0"/>
              <a:cs typeface="+mn-cs"/>
            </a:endParaRPr>
          </a:p>
        </p:txBody>
      </p:sp>
      <p:cxnSp>
        <p:nvCxnSpPr>
          <p:cNvPr id="57" name="Straight Connector 56"/>
          <p:cNvCxnSpPr/>
          <p:nvPr/>
        </p:nvCxnSpPr>
        <p:spPr>
          <a:xfrm>
            <a:off x="1379615" y="4305312"/>
            <a:ext cx="473142" cy="0"/>
          </a:xfrm>
          <a:prstGeom prst="line">
            <a:avLst/>
          </a:prstGeom>
          <a:ln w="12700"/>
        </p:spPr>
        <p:style>
          <a:lnRef idx="1">
            <a:schemeClr val="dk1"/>
          </a:lnRef>
          <a:fillRef idx="0">
            <a:schemeClr val="dk1"/>
          </a:fillRef>
          <a:effectRef idx="0">
            <a:schemeClr val="dk1"/>
          </a:effectRef>
          <a:fontRef idx="minor">
            <a:schemeClr val="tx1"/>
          </a:fontRef>
        </p:style>
      </p:cxnSp>
      <p:sp>
        <p:nvSpPr>
          <p:cNvPr id="61" name="TextBox 60"/>
          <p:cNvSpPr txBox="1"/>
          <p:nvPr/>
        </p:nvSpPr>
        <p:spPr>
          <a:xfrm>
            <a:off x="1395613" y="4261724"/>
            <a:ext cx="441146" cy="369332"/>
          </a:xfrm>
          <a:prstGeom prst="rect">
            <a:avLst/>
          </a:prstGeom>
          <a:noFill/>
        </p:spPr>
        <p:txBody>
          <a:bodyPr wrap="none" rtlCol="0">
            <a:spAutoFit/>
          </a:bodyPr>
          <a:lstStyle/>
          <a:p>
            <a:pPr fontAlgn="auto">
              <a:spcBef>
                <a:spcPts val="0"/>
              </a:spcBef>
              <a:spcAft>
                <a:spcPts val="0"/>
              </a:spcAft>
            </a:pPr>
            <a:r>
              <a:rPr lang="en-US" dirty="0" smtClean="0">
                <a:solidFill>
                  <a:prstClr val="black"/>
                </a:solidFill>
                <a:latin typeface="Cambria Math" pitchFamily="18" charset="0"/>
                <a:ea typeface="Cambria Math" pitchFamily="18" charset="0"/>
                <a:cs typeface="+mn-cs"/>
              </a:rPr>
              <a:t>30</a:t>
            </a:r>
            <a:endParaRPr lang="en-US" dirty="0">
              <a:solidFill>
                <a:prstClr val="black"/>
              </a:solidFill>
              <a:latin typeface="Cambria Math" pitchFamily="18" charset="0"/>
              <a:ea typeface="Cambria Math" pitchFamily="18" charset="0"/>
              <a:cs typeface="+mn-cs"/>
            </a:endParaRPr>
          </a:p>
        </p:txBody>
      </p:sp>
      <mc:AlternateContent xmlns:mc="http://schemas.openxmlformats.org/markup-compatibility/2006" xmlns:a14="http://schemas.microsoft.com/office/drawing/2010/main">
        <mc:Choice Requires="a14">
          <p:sp>
            <p:nvSpPr>
              <p:cNvPr id="62" name="Rectangle 61"/>
              <p:cNvSpPr/>
              <p:nvPr/>
            </p:nvSpPr>
            <p:spPr>
              <a:xfrm>
                <a:off x="2693928" y="3686469"/>
                <a:ext cx="1295493" cy="369332"/>
              </a:xfrm>
              <a:prstGeom prst="rect">
                <a:avLst/>
              </a:prstGeom>
            </p:spPr>
            <p:txBody>
              <a:bodyPr wrap="square">
                <a:spAutoFit/>
              </a:bodyPr>
              <a:lstStyle/>
              <a:p>
                <a:pPr fontAlgn="auto">
                  <a:spcBef>
                    <a:spcPts val="0"/>
                  </a:spcBef>
                  <a:spcAft>
                    <a:spcPts val="0"/>
                  </a:spcAft>
                </a:pPr>
                <a:r>
                  <a:rPr lang="en-US" dirty="0">
                    <a:solidFill>
                      <a:prstClr val="black"/>
                    </a:solidFill>
                    <a:latin typeface="Cambria Math" pitchFamily="18" charset="0"/>
                    <a:ea typeface="Cambria Math" pitchFamily="18" charset="0"/>
                    <a:cs typeface="Arial" pitchFamily="34" charset="0"/>
                  </a:rPr>
                  <a:t>= 11 </a:t>
                </a:r>
                <a14:m>
                  <m:oMath xmlns:m="http://schemas.openxmlformats.org/officeDocument/2006/math">
                    <m:r>
                      <a:rPr lang="en-US" i="1" dirty="0">
                        <a:solidFill>
                          <a:prstClr val="black"/>
                        </a:solidFill>
                        <a:latin typeface="Cambria Math"/>
                        <a:ea typeface="Cambria Math" pitchFamily="18" charset="0"/>
                        <a:cs typeface="Arial" pitchFamily="34" charset="0"/>
                      </a:rPr>
                      <m:t>×</m:t>
                    </m:r>
                  </m:oMath>
                </a14:m>
                <a:r>
                  <a:rPr lang="en-US" dirty="0">
                    <a:solidFill>
                      <a:prstClr val="black"/>
                    </a:solidFill>
                    <a:latin typeface="Cambria Math" pitchFamily="18" charset="0"/>
                    <a:ea typeface="Cambria Math" pitchFamily="18" charset="0"/>
                    <a:cs typeface="Arial" pitchFamily="34" charset="0"/>
                  </a:rPr>
                  <a:t> </a:t>
                </a:r>
                <a:r>
                  <a:rPr lang="en-US" dirty="0" smtClean="0">
                    <a:solidFill>
                      <a:prstClr val="black"/>
                    </a:solidFill>
                    <a:latin typeface="Cambria Math" pitchFamily="18" charset="0"/>
                    <a:ea typeface="Cambria Math" pitchFamily="18" charset="0"/>
                    <a:cs typeface="Arial" pitchFamily="34" charset="0"/>
                  </a:rPr>
                  <a:t>25</a:t>
                </a:r>
                <a:endParaRPr lang="en-US" i="1" dirty="0">
                  <a:solidFill>
                    <a:prstClr val="black"/>
                  </a:solidFill>
                  <a:latin typeface="Cambria Math" pitchFamily="18" charset="0"/>
                  <a:ea typeface="Cambria Math" pitchFamily="18" charset="0"/>
                  <a:cs typeface="Arial" pitchFamily="34" charset="0"/>
                </a:endParaRPr>
              </a:p>
            </p:txBody>
          </p:sp>
        </mc:Choice>
        <mc:Fallback xmlns="">
          <p:sp>
            <p:nvSpPr>
              <p:cNvPr id="62" name="Rectangle 61"/>
              <p:cNvSpPr>
                <a:spLocks noRot="1" noChangeAspect="1" noMove="1" noResize="1" noEditPoints="1" noAdjustHandles="1" noChangeArrowheads="1" noChangeShapeType="1" noTextEdit="1"/>
              </p:cNvSpPr>
              <p:nvPr/>
            </p:nvSpPr>
            <p:spPr>
              <a:xfrm>
                <a:off x="2693904" y="3686469"/>
                <a:ext cx="1295493" cy="369332"/>
              </a:xfrm>
              <a:prstGeom prst="rect">
                <a:avLst/>
              </a:prstGeom>
              <a:blipFill rotWithShape="1">
                <a:blip r:embed="rId7"/>
                <a:stretch>
                  <a:fillRect l="-4245" t="-10000" b="-25000"/>
                </a:stretch>
              </a:blipFill>
            </p:spPr>
            <p:txBody>
              <a:bodyPr/>
              <a:lstStyle/>
              <a:p>
                <a:r>
                  <a:rPr lang="en-US">
                    <a:noFill/>
                  </a:rPr>
                  <a:t> </a:t>
                </a:r>
              </a:p>
            </p:txBody>
          </p:sp>
        </mc:Fallback>
      </mc:AlternateContent>
      <p:sp>
        <p:nvSpPr>
          <p:cNvPr id="74" name="Rectangle 73"/>
          <p:cNvSpPr/>
          <p:nvPr/>
        </p:nvSpPr>
        <p:spPr>
          <a:xfrm>
            <a:off x="3739414" y="3686469"/>
            <a:ext cx="1070655" cy="369332"/>
          </a:xfrm>
          <a:prstGeom prst="rect">
            <a:avLst/>
          </a:prstGeom>
        </p:spPr>
        <p:txBody>
          <a:bodyPr wrap="square">
            <a:spAutoFit/>
          </a:bodyPr>
          <a:lstStyle/>
          <a:p>
            <a:pPr fontAlgn="auto">
              <a:spcBef>
                <a:spcPts val="0"/>
              </a:spcBef>
              <a:spcAft>
                <a:spcPts val="0"/>
              </a:spcAft>
            </a:pPr>
            <a:r>
              <a:rPr lang="en-US" dirty="0">
                <a:solidFill>
                  <a:prstClr val="black"/>
                </a:solidFill>
                <a:latin typeface="Cambria Math" pitchFamily="18" charset="0"/>
                <a:ea typeface="Cambria Math" pitchFamily="18" charset="0"/>
                <a:cs typeface="Arial" pitchFamily="34" charset="0"/>
              </a:rPr>
              <a:t>= </a:t>
            </a:r>
            <a:r>
              <a:rPr lang="en-US" dirty="0" smtClean="0">
                <a:solidFill>
                  <a:prstClr val="black"/>
                </a:solidFill>
                <a:latin typeface="Cambria Math" pitchFamily="18" charset="0"/>
                <a:ea typeface="Cambria Math" pitchFamily="18" charset="0"/>
                <a:cs typeface="Arial" pitchFamily="34" charset="0"/>
              </a:rPr>
              <a:t>275</a:t>
            </a:r>
            <a:endParaRPr lang="en-US" dirty="0">
              <a:solidFill>
                <a:prstClr val="black"/>
              </a:solidFill>
              <a:latin typeface="Cambria Math" pitchFamily="18" charset="0"/>
              <a:ea typeface="Cambria Math" pitchFamily="18" charset="0"/>
              <a:cs typeface="Arial" pitchFamily="34" charset="0"/>
            </a:endParaRPr>
          </a:p>
        </p:txBody>
      </p:sp>
      <p:cxnSp>
        <p:nvCxnSpPr>
          <p:cNvPr id="77" name="Straight Connector 76"/>
          <p:cNvCxnSpPr/>
          <p:nvPr/>
        </p:nvCxnSpPr>
        <p:spPr>
          <a:xfrm>
            <a:off x="1873532" y="3744849"/>
            <a:ext cx="0" cy="111290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9" name="TextBox 78"/>
          <p:cNvSpPr txBox="1"/>
          <p:nvPr/>
        </p:nvSpPr>
        <p:spPr>
          <a:xfrm>
            <a:off x="564204" y="3687654"/>
            <a:ext cx="686927" cy="369332"/>
          </a:xfrm>
          <a:prstGeom prst="rect">
            <a:avLst/>
          </a:prstGeom>
          <a:noFill/>
        </p:spPr>
        <p:txBody>
          <a:bodyPr wrap="square" rtlCol="0">
            <a:spAutoFit/>
          </a:bodyPr>
          <a:lstStyle/>
          <a:p>
            <a:pPr fontAlgn="auto">
              <a:spcBef>
                <a:spcPts val="0"/>
              </a:spcBef>
              <a:spcAft>
                <a:spcPts val="0"/>
              </a:spcAft>
            </a:pPr>
            <a:r>
              <a:rPr lang="en-US" dirty="0" smtClean="0">
                <a:solidFill>
                  <a:srgbClr val="C00000"/>
                </a:solidFill>
                <a:latin typeface="Cambria Math" pitchFamily="18" charset="0"/>
                <a:ea typeface="Cambria Math" pitchFamily="18" charset="0"/>
                <a:cs typeface="Arial" pitchFamily="34" charset="0"/>
              </a:rPr>
              <a:t>30</a:t>
            </a:r>
            <a:endParaRPr lang="en-US" dirty="0">
              <a:solidFill>
                <a:srgbClr val="C00000"/>
              </a:solidFill>
              <a:latin typeface="Cambria Math" pitchFamily="18" charset="0"/>
              <a:ea typeface="Cambria Math" pitchFamily="18" charset="0"/>
              <a:cs typeface="Arial" pitchFamily="34" charset="0"/>
            </a:endParaRPr>
          </a:p>
        </p:txBody>
      </p:sp>
      <p:sp>
        <p:nvSpPr>
          <p:cNvPr id="80" name="Curved Down Arrow 79"/>
          <p:cNvSpPr/>
          <p:nvPr/>
        </p:nvSpPr>
        <p:spPr>
          <a:xfrm rot="10800000" flipH="1">
            <a:off x="679596" y="3989861"/>
            <a:ext cx="832195" cy="219075"/>
          </a:xfrm>
          <a:prstGeom prst="curvedDownArrow">
            <a:avLst/>
          </a:prstGeom>
          <a:solidFill>
            <a:srgbClr val="FFFF00"/>
          </a:solid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black"/>
              </a:solidFill>
              <a:latin typeface="Bookman Old Style" panose="02050604050505020204" pitchFamily="18" charset="0"/>
            </a:endParaRPr>
          </a:p>
        </p:txBody>
      </p:sp>
      <p:sp>
        <p:nvSpPr>
          <p:cNvPr id="69" name="Rounded Rectangle 68"/>
          <p:cNvSpPr/>
          <p:nvPr/>
        </p:nvSpPr>
        <p:spPr>
          <a:xfrm>
            <a:off x="1840198" y="409442"/>
            <a:ext cx="2357159" cy="277091"/>
          </a:xfrm>
          <a:prstGeom prst="roundRect">
            <a:avLst/>
          </a:prstGeom>
          <a:ln>
            <a:noFill/>
          </a:ln>
        </p:spPr>
        <p:style>
          <a:lnRef idx="1">
            <a:schemeClr val="accent4"/>
          </a:lnRef>
          <a:fillRef idx="2">
            <a:schemeClr val="accent4"/>
          </a:fillRef>
          <a:effectRef idx="1">
            <a:schemeClr val="accent4"/>
          </a:effectRef>
          <a:fontRef idx="minor">
            <a:schemeClr val="dk1"/>
          </a:fontRef>
        </p:style>
        <p:txBody>
          <a:bodyPr rtlCol="0" anchor="ctr"/>
          <a:lstStyle/>
          <a:p>
            <a:pPr algn="ctr" fontAlgn="auto">
              <a:spcBef>
                <a:spcPts val="0"/>
              </a:spcBef>
              <a:spcAft>
                <a:spcPts val="0"/>
              </a:spcAft>
            </a:pPr>
            <a:endParaRPr lang="en-US" dirty="0">
              <a:solidFill>
                <a:prstClr val="black"/>
              </a:solidFill>
            </a:endParaRPr>
          </a:p>
        </p:txBody>
      </p:sp>
      <p:grpSp>
        <p:nvGrpSpPr>
          <p:cNvPr id="24" name="Group 23"/>
          <p:cNvGrpSpPr/>
          <p:nvPr/>
        </p:nvGrpSpPr>
        <p:grpSpPr>
          <a:xfrm>
            <a:off x="6617268" y="2364389"/>
            <a:ext cx="1993332" cy="973580"/>
            <a:chOff x="6485148" y="1966109"/>
            <a:chExt cx="1993332" cy="973580"/>
          </a:xfrm>
        </p:grpSpPr>
        <p:pic>
          <p:nvPicPr>
            <p:cNvPr id="1032" name="Picture 8" descr="Image result for fence page borde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flipV="1">
              <a:off x="6485148" y="1966109"/>
              <a:ext cx="1993332" cy="97358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p:cNvSpPr/>
            <p:nvPr/>
          </p:nvSpPr>
          <p:spPr>
            <a:xfrm>
              <a:off x="6595028" y="2047489"/>
              <a:ext cx="1770824" cy="821728"/>
            </a:xfrm>
            <a:prstGeom prst="rect">
              <a:avLst/>
            </a:prstGeom>
            <a:blipFill>
              <a:blip r:embed="rId2"/>
              <a:tile tx="0" ty="0" sx="100000" sy="100000" flip="none" algn="tl"/>
            </a:blipFill>
            <a:ln w="28575">
              <a:noFill/>
            </a:ln>
            <a:effectLst>
              <a:glow rad="215900">
                <a:srgbClr val="984807">
                  <a:alpha val="48000"/>
                </a:srgbClr>
              </a:glow>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endParaRPr>
            </a:p>
          </p:txBody>
        </p:sp>
      </p:grpSp>
      <p:sp>
        <p:nvSpPr>
          <p:cNvPr id="78" name="Rounded Rectangle 77"/>
          <p:cNvSpPr/>
          <p:nvPr/>
        </p:nvSpPr>
        <p:spPr>
          <a:xfrm>
            <a:off x="1591522" y="681791"/>
            <a:ext cx="5251238" cy="277091"/>
          </a:xfrm>
          <a:prstGeom prst="roundRect">
            <a:avLst/>
          </a:prstGeom>
          <a:ln>
            <a:noFill/>
          </a:ln>
        </p:spPr>
        <p:style>
          <a:lnRef idx="1">
            <a:schemeClr val="accent4"/>
          </a:lnRef>
          <a:fillRef idx="2">
            <a:schemeClr val="accent4"/>
          </a:fillRef>
          <a:effectRef idx="1">
            <a:schemeClr val="accent4"/>
          </a:effectRef>
          <a:fontRef idx="minor">
            <a:schemeClr val="dk1"/>
          </a:fontRef>
        </p:style>
        <p:txBody>
          <a:bodyPr rtlCol="0" anchor="ctr"/>
          <a:lstStyle/>
          <a:p>
            <a:pPr algn="ctr" fontAlgn="auto">
              <a:spcBef>
                <a:spcPts val="0"/>
              </a:spcBef>
              <a:spcAft>
                <a:spcPts val="0"/>
              </a:spcAft>
            </a:pPr>
            <a:endParaRPr lang="en-US" dirty="0">
              <a:solidFill>
                <a:prstClr val="black"/>
              </a:solidFill>
            </a:endParaRPr>
          </a:p>
        </p:txBody>
      </p:sp>
      <p:sp>
        <p:nvSpPr>
          <p:cNvPr id="89" name="Rounded Rectangle 88"/>
          <p:cNvSpPr/>
          <p:nvPr/>
        </p:nvSpPr>
        <p:spPr>
          <a:xfrm>
            <a:off x="844042" y="961600"/>
            <a:ext cx="5963158" cy="277091"/>
          </a:xfrm>
          <a:prstGeom prst="roundRect">
            <a:avLst/>
          </a:prstGeom>
          <a:ln>
            <a:noFill/>
          </a:ln>
        </p:spPr>
        <p:style>
          <a:lnRef idx="1">
            <a:schemeClr val="accent4"/>
          </a:lnRef>
          <a:fillRef idx="2">
            <a:schemeClr val="accent4"/>
          </a:fillRef>
          <a:effectRef idx="1">
            <a:schemeClr val="accent4"/>
          </a:effectRef>
          <a:fontRef idx="minor">
            <a:schemeClr val="dk1"/>
          </a:fontRef>
        </p:style>
        <p:txBody>
          <a:bodyPr rtlCol="0" anchor="ctr"/>
          <a:lstStyle/>
          <a:p>
            <a:pPr algn="ctr" fontAlgn="auto">
              <a:spcBef>
                <a:spcPts val="0"/>
              </a:spcBef>
              <a:spcAft>
                <a:spcPts val="0"/>
              </a:spcAft>
            </a:pPr>
            <a:endParaRPr lang="en-US" dirty="0">
              <a:solidFill>
                <a:prstClr val="black"/>
              </a:solidFill>
            </a:endParaRPr>
          </a:p>
        </p:txBody>
      </p:sp>
      <p:sp>
        <p:nvSpPr>
          <p:cNvPr id="90" name="Rounded Rectangle 89"/>
          <p:cNvSpPr/>
          <p:nvPr/>
        </p:nvSpPr>
        <p:spPr>
          <a:xfrm>
            <a:off x="839040" y="1231050"/>
            <a:ext cx="2633519" cy="277091"/>
          </a:xfrm>
          <a:prstGeom prst="roundRect">
            <a:avLst/>
          </a:prstGeom>
          <a:ln>
            <a:noFill/>
          </a:ln>
        </p:spPr>
        <p:style>
          <a:lnRef idx="1">
            <a:schemeClr val="accent4"/>
          </a:lnRef>
          <a:fillRef idx="2">
            <a:schemeClr val="accent4"/>
          </a:fillRef>
          <a:effectRef idx="1">
            <a:schemeClr val="accent4"/>
          </a:effectRef>
          <a:fontRef idx="minor">
            <a:schemeClr val="dk1"/>
          </a:fontRef>
        </p:style>
        <p:txBody>
          <a:bodyPr rtlCol="0" anchor="ctr"/>
          <a:lstStyle/>
          <a:p>
            <a:pPr algn="ctr" fontAlgn="auto">
              <a:spcBef>
                <a:spcPts val="0"/>
              </a:spcBef>
              <a:spcAft>
                <a:spcPts val="0"/>
              </a:spcAft>
            </a:pPr>
            <a:endParaRPr lang="en-US" dirty="0">
              <a:solidFill>
                <a:prstClr val="black"/>
              </a:solidFill>
            </a:endParaRPr>
          </a:p>
        </p:txBody>
      </p:sp>
      <p:cxnSp>
        <p:nvCxnSpPr>
          <p:cNvPr id="93" name="Straight Connector 92"/>
          <p:cNvCxnSpPr/>
          <p:nvPr/>
        </p:nvCxnSpPr>
        <p:spPr>
          <a:xfrm flipH="1">
            <a:off x="6016426" y="2252987"/>
            <a:ext cx="95994" cy="15070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flipH="1">
            <a:off x="6318697" y="1928038"/>
            <a:ext cx="95994" cy="15070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a:xfrm flipH="1">
            <a:off x="6139717" y="2252987"/>
            <a:ext cx="95994" cy="15070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flipH="1">
            <a:off x="6200414" y="1928038"/>
            <a:ext cx="95994" cy="15070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97" name="Rectangle 96"/>
          <p:cNvSpPr/>
          <p:nvPr/>
        </p:nvSpPr>
        <p:spPr>
          <a:xfrm>
            <a:off x="3613976" y="2731754"/>
            <a:ext cx="537327" cy="369332"/>
          </a:xfrm>
          <a:prstGeom prst="rect">
            <a:avLst/>
          </a:prstGeom>
        </p:spPr>
        <p:txBody>
          <a:bodyPr wrap="none">
            <a:spAutoFit/>
          </a:bodyPr>
          <a:lstStyle/>
          <a:p>
            <a:pPr fontAlgn="auto">
              <a:spcBef>
                <a:spcPts val="0"/>
              </a:spcBef>
              <a:spcAft>
                <a:spcPts val="0"/>
              </a:spcAft>
            </a:pPr>
            <a:r>
              <a:rPr lang="en-US" dirty="0" smtClean="0">
                <a:solidFill>
                  <a:prstClr val="black"/>
                </a:solidFill>
                <a:latin typeface="Cambria Math" pitchFamily="18" charset="0"/>
                <a:ea typeface="Cambria Math" pitchFamily="18" charset="0"/>
                <a:cs typeface="+mn-cs"/>
              </a:rPr>
              <a:t>= 2</a:t>
            </a:r>
            <a:endParaRPr lang="en-US" dirty="0">
              <a:solidFill>
                <a:prstClr val="black"/>
              </a:solidFill>
              <a:latin typeface="Cambria Math" pitchFamily="18" charset="0"/>
              <a:ea typeface="Cambria Math" pitchFamily="18" charset="0"/>
              <a:cs typeface="+mn-cs"/>
            </a:endParaRPr>
          </a:p>
        </p:txBody>
      </p:sp>
      <p:sp>
        <p:nvSpPr>
          <p:cNvPr id="98" name="Rectangle 97"/>
          <p:cNvSpPr/>
          <p:nvPr/>
        </p:nvSpPr>
        <p:spPr>
          <a:xfrm>
            <a:off x="3999215" y="2731754"/>
            <a:ext cx="1249060" cy="369332"/>
          </a:xfrm>
          <a:prstGeom prst="rect">
            <a:avLst/>
          </a:prstGeom>
        </p:spPr>
        <p:txBody>
          <a:bodyPr wrap="none">
            <a:spAutoFit/>
          </a:bodyPr>
          <a:lstStyle/>
          <a:p>
            <a:pPr fontAlgn="auto">
              <a:spcBef>
                <a:spcPts val="0"/>
              </a:spcBef>
              <a:spcAft>
                <a:spcPts val="0"/>
              </a:spcAft>
            </a:pPr>
            <a:r>
              <a:rPr lang="en-US" dirty="0" smtClean="0">
                <a:solidFill>
                  <a:prstClr val="black"/>
                </a:solidFill>
                <a:latin typeface="Cambria Math" pitchFamily="18" charset="0"/>
                <a:ea typeface="Cambria Math" pitchFamily="18" charset="0"/>
                <a:cs typeface="+mn-cs"/>
              </a:rPr>
              <a:t>(                 )</a:t>
            </a:r>
            <a:endParaRPr lang="en-US" dirty="0">
              <a:solidFill>
                <a:prstClr val="black"/>
              </a:solidFill>
              <a:latin typeface="Cambria Math" pitchFamily="18" charset="0"/>
              <a:ea typeface="Cambria Math" pitchFamily="18" charset="0"/>
              <a:cs typeface="+mn-cs"/>
            </a:endParaRPr>
          </a:p>
        </p:txBody>
      </p:sp>
      <mc:AlternateContent xmlns:mc="http://schemas.openxmlformats.org/markup-compatibility/2006" xmlns:a14="http://schemas.microsoft.com/office/drawing/2010/main">
        <mc:Choice Requires="a14">
          <p:sp>
            <p:nvSpPr>
              <p:cNvPr id="99" name="Rectangle 98"/>
              <p:cNvSpPr/>
              <p:nvPr/>
            </p:nvSpPr>
            <p:spPr>
              <a:xfrm>
                <a:off x="4071818" y="2731754"/>
                <a:ext cx="571567" cy="369332"/>
              </a:xfrm>
              <a:prstGeom prst="rect">
                <a:avLst/>
              </a:prstGeom>
            </p:spPr>
            <p:txBody>
              <a:bodyPr wrap="none">
                <a:spAutoFit/>
              </a:bodyPr>
              <a:lstStyle/>
              <a:p>
                <a:pPr fontAlgn="auto">
                  <a:spcBef>
                    <a:spcPts val="0"/>
                  </a:spcBef>
                  <a:spcAft>
                    <a:spcPts val="0"/>
                  </a:spcAft>
                </a:pPr>
                <a:r>
                  <a:rPr lang="en-US" dirty="0" smtClean="0">
                    <a:solidFill>
                      <a:prstClr val="black"/>
                    </a:solidFill>
                    <a:latin typeface="Cambria Math" pitchFamily="18" charset="0"/>
                    <a:ea typeface="Cambria Math" pitchFamily="18" charset="0"/>
                    <a:cs typeface="+mn-cs"/>
                  </a:rPr>
                  <a:t>11</a:t>
                </a:r>
                <a14:m>
                  <m:oMath xmlns:m="http://schemas.openxmlformats.org/officeDocument/2006/math">
                    <m:r>
                      <a:rPr lang="en-US" i="1" dirty="0" smtClean="0">
                        <a:solidFill>
                          <a:prstClr val="black"/>
                        </a:solidFill>
                        <a:latin typeface="Cambria Math"/>
                        <a:ea typeface="Cambria Math" pitchFamily="18" charset="0"/>
                        <a:cs typeface="+mn-cs"/>
                      </a:rPr>
                      <m:t>𝑥</m:t>
                    </m:r>
                  </m:oMath>
                </a14:m>
                <a:endParaRPr lang="en-US" i="1" dirty="0">
                  <a:solidFill>
                    <a:prstClr val="black"/>
                  </a:solidFill>
                  <a:latin typeface="Cambria Math" pitchFamily="18" charset="0"/>
                  <a:ea typeface="Cambria Math" pitchFamily="18" charset="0"/>
                  <a:cs typeface="+mn-cs"/>
                </a:endParaRPr>
              </a:p>
            </p:txBody>
          </p:sp>
        </mc:Choice>
        <mc:Fallback xmlns="">
          <p:sp>
            <p:nvSpPr>
              <p:cNvPr id="99" name="Rectangle 98"/>
              <p:cNvSpPr>
                <a:spLocks noRot="1" noChangeAspect="1" noMove="1" noResize="1" noEditPoints="1" noAdjustHandles="1" noChangeArrowheads="1" noChangeShapeType="1" noTextEdit="1"/>
              </p:cNvSpPr>
              <p:nvPr/>
            </p:nvSpPr>
            <p:spPr>
              <a:xfrm>
                <a:off x="4071776" y="2731754"/>
                <a:ext cx="571567" cy="369332"/>
              </a:xfrm>
              <a:prstGeom prst="rect">
                <a:avLst/>
              </a:prstGeom>
              <a:blipFill rotWithShape="1">
                <a:blip r:embed="rId9"/>
                <a:stretch>
                  <a:fillRect l="-9574" t="-9836" b="-229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0" name="Rectangle 99"/>
              <p:cNvSpPr/>
              <p:nvPr/>
            </p:nvSpPr>
            <p:spPr>
              <a:xfrm>
                <a:off x="4520458" y="2731754"/>
                <a:ext cx="667747" cy="369332"/>
              </a:xfrm>
              <a:prstGeom prst="rect">
                <a:avLst/>
              </a:prstGeom>
            </p:spPr>
            <p:txBody>
              <a:bodyPr wrap="none">
                <a:spAutoFit/>
              </a:bodyPr>
              <a:lstStyle/>
              <a:p>
                <a:pPr fontAlgn="auto">
                  <a:spcBef>
                    <a:spcPts val="0"/>
                  </a:spcBef>
                  <a:spcAft>
                    <a:spcPts val="0"/>
                  </a:spcAft>
                </a:pPr>
                <a:r>
                  <a:rPr lang="en-US" dirty="0" smtClean="0">
                    <a:solidFill>
                      <a:prstClr val="black"/>
                    </a:solidFill>
                    <a:latin typeface="Cambria Math" pitchFamily="18" charset="0"/>
                    <a:ea typeface="Cambria Math" pitchFamily="18" charset="0"/>
                    <a:cs typeface="+mn-cs"/>
                  </a:rPr>
                  <a:t>+ 4</a:t>
                </a:r>
                <a14:m>
                  <m:oMath xmlns:m="http://schemas.openxmlformats.org/officeDocument/2006/math">
                    <m:r>
                      <a:rPr lang="en-US" i="1" dirty="0">
                        <a:solidFill>
                          <a:prstClr val="black"/>
                        </a:solidFill>
                        <a:latin typeface="Cambria Math"/>
                        <a:ea typeface="Cambria Math" pitchFamily="18" charset="0"/>
                        <a:cs typeface="+mn-cs"/>
                      </a:rPr>
                      <m:t>𝑥</m:t>
                    </m:r>
                  </m:oMath>
                </a14:m>
                <a:endParaRPr lang="en-US" i="1" dirty="0">
                  <a:solidFill>
                    <a:prstClr val="black"/>
                  </a:solidFill>
                  <a:latin typeface="Cambria Math" pitchFamily="18" charset="0"/>
                  <a:ea typeface="Cambria Math" pitchFamily="18" charset="0"/>
                  <a:cs typeface="+mn-cs"/>
                </a:endParaRPr>
              </a:p>
            </p:txBody>
          </p:sp>
        </mc:Choice>
        <mc:Fallback xmlns="">
          <p:sp>
            <p:nvSpPr>
              <p:cNvPr id="100" name="Rectangle 99"/>
              <p:cNvSpPr>
                <a:spLocks noRot="1" noChangeAspect="1" noMove="1" noResize="1" noEditPoints="1" noAdjustHandles="1" noChangeArrowheads="1" noChangeShapeType="1" noTextEdit="1"/>
              </p:cNvSpPr>
              <p:nvPr/>
            </p:nvSpPr>
            <p:spPr>
              <a:xfrm>
                <a:off x="4520442" y="2731754"/>
                <a:ext cx="667747" cy="369332"/>
              </a:xfrm>
              <a:prstGeom prst="rect">
                <a:avLst/>
              </a:prstGeom>
              <a:blipFill rotWithShape="1">
                <a:blip r:embed="rId10"/>
                <a:stretch>
                  <a:fillRect l="-8257" t="-9836" b="-22951"/>
                </a:stretch>
              </a:blipFill>
            </p:spPr>
            <p:txBody>
              <a:bodyPr/>
              <a:lstStyle/>
              <a:p>
                <a:r>
                  <a:rPr lang="en-US">
                    <a:noFill/>
                  </a:rPr>
                  <a:t> </a:t>
                </a:r>
              </a:p>
            </p:txBody>
          </p:sp>
        </mc:Fallback>
      </mc:AlternateContent>
      <p:sp>
        <p:nvSpPr>
          <p:cNvPr id="101" name="Rectangle 100"/>
          <p:cNvSpPr/>
          <p:nvPr/>
        </p:nvSpPr>
        <p:spPr>
          <a:xfrm>
            <a:off x="3613976" y="2968956"/>
            <a:ext cx="537327" cy="369332"/>
          </a:xfrm>
          <a:prstGeom prst="rect">
            <a:avLst/>
          </a:prstGeom>
        </p:spPr>
        <p:txBody>
          <a:bodyPr wrap="none">
            <a:spAutoFit/>
          </a:bodyPr>
          <a:lstStyle/>
          <a:p>
            <a:pPr fontAlgn="auto">
              <a:spcBef>
                <a:spcPts val="0"/>
              </a:spcBef>
              <a:spcAft>
                <a:spcPts val="0"/>
              </a:spcAft>
            </a:pPr>
            <a:r>
              <a:rPr lang="en-US" dirty="0" smtClean="0">
                <a:solidFill>
                  <a:prstClr val="black"/>
                </a:solidFill>
                <a:latin typeface="Cambria Math" pitchFamily="18" charset="0"/>
                <a:ea typeface="Cambria Math" pitchFamily="18" charset="0"/>
                <a:cs typeface="+mn-cs"/>
              </a:rPr>
              <a:t>= 2</a:t>
            </a:r>
            <a:endParaRPr lang="en-US" dirty="0">
              <a:solidFill>
                <a:prstClr val="black"/>
              </a:solidFill>
              <a:latin typeface="Cambria Math" pitchFamily="18" charset="0"/>
              <a:ea typeface="Cambria Math" pitchFamily="18" charset="0"/>
              <a:cs typeface="+mn-cs"/>
            </a:endParaRPr>
          </a:p>
        </p:txBody>
      </p:sp>
      <p:sp>
        <p:nvSpPr>
          <p:cNvPr id="102" name="Rectangle 101"/>
          <p:cNvSpPr/>
          <p:nvPr/>
        </p:nvSpPr>
        <p:spPr>
          <a:xfrm>
            <a:off x="3999215" y="2968956"/>
            <a:ext cx="349776" cy="369332"/>
          </a:xfrm>
          <a:prstGeom prst="rect">
            <a:avLst/>
          </a:prstGeom>
        </p:spPr>
        <p:txBody>
          <a:bodyPr wrap="none">
            <a:spAutoFit/>
          </a:bodyPr>
          <a:lstStyle/>
          <a:p>
            <a:pPr fontAlgn="auto">
              <a:spcBef>
                <a:spcPts val="0"/>
              </a:spcBef>
              <a:spcAft>
                <a:spcPts val="0"/>
              </a:spcAft>
            </a:pPr>
            <a:r>
              <a:rPr lang="en-US" dirty="0" smtClean="0">
                <a:solidFill>
                  <a:prstClr val="black"/>
                </a:solidFill>
                <a:latin typeface="Cambria Math" pitchFamily="18" charset="0"/>
                <a:ea typeface="Cambria Math" pitchFamily="18" charset="0"/>
                <a:cs typeface="+mn-cs"/>
              </a:rPr>
              <a:t>×</a:t>
            </a:r>
            <a:endParaRPr lang="en-US" dirty="0">
              <a:solidFill>
                <a:prstClr val="black"/>
              </a:solidFill>
              <a:latin typeface="Cambria Math" pitchFamily="18" charset="0"/>
              <a:ea typeface="Cambria Math" pitchFamily="18" charset="0"/>
              <a:cs typeface="+mn-cs"/>
            </a:endParaRPr>
          </a:p>
        </p:txBody>
      </p:sp>
      <mc:AlternateContent xmlns:mc="http://schemas.openxmlformats.org/markup-compatibility/2006" xmlns:a14="http://schemas.microsoft.com/office/drawing/2010/main">
        <mc:Choice Requires="a14">
          <p:sp>
            <p:nvSpPr>
              <p:cNvPr id="103" name="Rectangle 102"/>
              <p:cNvSpPr/>
              <p:nvPr/>
            </p:nvSpPr>
            <p:spPr>
              <a:xfrm>
                <a:off x="4256083" y="2968956"/>
                <a:ext cx="571567" cy="369332"/>
              </a:xfrm>
              <a:prstGeom prst="rect">
                <a:avLst/>
              </a:prstGeom>
            </p:spPr>
            <p:txBody>
              <a:bodyPr wrap="none">
                <a:spAutoFit/>
              </a:bodyPr>
              <a:lstStyle/>
              <a:p>
                <a:pPr fontAlgn="auto">
                  <a:spcBef>
                    <a:spcPts val="0"/>
                  </a:spcBef>
                  <a:spcAft>
                    <a:spcPts val="0"/>
                  </a:spcAft>
                </a:pPr>
                <a:r>
                  <a:rPr lang="en-US" dirty="0">
                    <a:solidFill>
                      <a:prstClr val="black"/>
                    </a:solidFill>
                    <a:latin typeface="Cambria Math" pitchFamily="18" charset="0"/>
                    <a:ea typeface="Cambria Math" pitchFamily="18" charset="0"/>
                    <a:cs typeface="+mn-cs"/>
                  </a:rPr>
                  <a:t>1</a:t>
                </a:r>
                <a:r>
                  <a:rPr lang="en-US" dirty="0" smtClean="0">
                    <a:solidFill>
                      <a:prstClr val="black"/>
                    </a:solidFill>
                    <a:latin typeface="Cambria Math" pitchFamily="18" charset="0"/>
                    <a:ea typeface="Cambria Math" pitchFamily="18" charset="0"/>
                    <a:cs typeface="+mn-cs"/>
                  </a:rPr>
                  <a:t>5</a:t>
                </a:r>
                <a14:m>
                  <m:oMath xmlns:m="http://schemas.openxmlformats.org/officeDocument/2006/math">
                    <m:r>
                      <a:rPr lang="en-US" i="1" dirty="0">
                        <a:solidFill>
                          <a:prstClr val="black"/>
                        </a:solidFill>
                        <a:latin typeface="Cambria Math"/>
                        <a:ea typeface="Cambria Math" pitchFamily="18" charset="0"/>
                        <a:cs typeface="+mn-cs"/>
                      </a:rPr>
                      <m:t>𝑥</m:t>
                    </m:r>
                  </m:oMath>
                </a14:m>
                <a:endParaRPr lang="en-US" i="1" dirty="0">
                  <a:solidFill>
                    <a:prstClr val="black"/>
                  </a:solidFill>
                  <a:latin typeface="Cambria Math" pitchFamily="18" charset="0"/>
                  <a:ea typeface="Cambria Math" pitchFamily="18" charset="0"/>
                  <a:cs typeface="+mn-cs"/>
                </a:endParaRPr>
              </a:p>
            </p:txBody>
          </p:sp>
        </mc:Choice>
        <mc:Fallback xmlns="">
          <p:sp>
            <p:nvSpPr>
              <p:cNvPr id="103" name="Rectangle 102"/>
              <p:cNvSpPr>
                <a:spLocks noRot="1" noChangeAspect="1" noMove="1" noResize="1" noEditPoints="1" noAdjustHandles="1" noChangeArrowheads="1" noChangeShapeType="1" noTextEdit="1"/>
              </p:cNvSpPr>
              <p:nvPr/>
            </p:nvSpPr>
            <p:spPr>
              <a:xfrm>
                <a:off x="4256041" y="2968956"/>
                <a:ext cx="571567" cy="369332"/>
              </a:xfrm>
              <a:prstGeom prst="rect">
                <a:avLst/>
              </a:prstGeom>
              <a:blipFill rotWithShape="1">
                <a:blip r:embed="rId11"/>
                <a:stretch>
                  <a:fillRect l="-8511" t="-9836" b="-229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4" name="Rectangle 103"/>
              <p:cNvSpPr/>
              <p:nvPr/>
            </p:nvSpPr>
            <p:spPr>
              <a:xfrm>
                <a:off x="3613949" y="3219842"/>
                <a:ext cx="795987" cy="369332"/>
              </a:xfrm>
              <a:prstGeom prst="rect">
                <a:avLst/>
              </a:prstGeom>
            </p:spPr>
            <p:txBody>
              <a:bodyPr wrap="none">
                <a:spAutoFit/>
              </a:bodyPr>
              <a:lstStyle/>
              <a:p>
                <a:pPr fontAlgn="auto">
                  <a:spcBef>
                    <a:spcPts val="0"/>
                  </a:spcBef>
                  <a:spcAft>
                    <a:spcPts val="0"/>
                  </a:spcAft>
                </a:pPr>
                <a:r>
                  <a:rPr lang="en-US" dirty="0" smtClean="0">
                    <a:solidFill>
                      <a:prstClr val="black"/>
                    </a:solidFill>
                    <a:latin typeface="Cambria Math" pitchFamily="18" charset="0"/>
                    <a:ea typeface="Cambria Math" pitchFamily="18" charset="0"/>
                    <a:cs typeface="+mn-cs"/>
                  </a:rPr>
                  <a:t>= 3</a:t>
                </a:r>
                <a14:m>
                  <m:oMath xmlns:m="http://schemas.openxmlformats.org/officeDocument/2006/math">
                    <m:r>
                      <a:rPr lang="en-US" dirty="0" smtClean="0">
                        <a:solidFill>
                          <a:prstClr val="black"/>
                        </a:solidFill>
                        <a:latin typeface="Cambria Math"/>
                        <a:ea typeface="Cambria Math" pitchFamily="18" charset="0"/>
                        <a:cs typeface="+mn-cs"/>
                      </a:rPr>
                      <m:t>0</m:t>
                    </m:r>
                    <m:r>
                      <a:rPr lang="en-US" i="1" dirty="0">
                        <a:solidFill>
                          <a:prstClr val="black"/>
                        </a:solidFill>
                        <a:latin typeface="Cambria Math"/>
                        <a:ea typeface="Cambria Math" pitchFamily="18" charset="0"/>
                        <a:cs typeface="+mn-cs"/>
                      </a:rPr>
                      <m:t>𝑥</m:t>
                    </m:r>
                  </m:oMath>
                </a14:m>
                <a:endParaRPr lang="en-US" i="1" dirty="0">
                  <a:solidFill>
                    <a:prstClr val="black"/>
                  </a:solidFill>
                  <a:latin typeface="Cambria Math" pitchFamily="18" charset="0"/>
                  <a:ea typeface="Cambria Math" pitchFamily="18" charset="0"/>
                  <a:cs typeface="+mn-cs"/>
                </a:endParaRPr>
              </a:p>
            </p:txBody>
          </p:sp>
        </mc:Choice>
        <mc:Fallback xmlns="">
          <p:sp>
            <p:nvSpPr>
              <p:cNvPr id="104" name="Rectangle 103"/>
              <p:cNvSpPr>
                <a:spLocks noRot="1" noChangeAspect="1" noMove="1" noResize="1" noEditPoints="1" noAdjustHandles="1" noChangeArrowheads="1" noChangeShapeType="1" noTextEdit="1"/>
              </p:cNvSpPr>
              <p:nvPr/>
            </p:nvSpPr>
            <p:spPr>
              <a:xfrm>
                <a:off x="3613939" y="3219842"/>
                <a:ext cx="795987" cy="369332"/>
              </a:xfrm>
              <a:prstGeom prst="rect">
                <a:avLst/>
              </a:prstGeom>
              <a:blipFill rotWithShape="1">
                <a:blip r:embed="rId12"/>
                <a:stretch>
                  <a:fillRect l="-6923" t="-9836" b="-22951"/>
                </a:stretch>
              </a:blipFill>
            </p:spPr>
            <p:txBody>
              <a:bodyPr/>
              <a:lstStyle/>
              <a:p>
                <a:r>
                  <a:rPr lang="en-US">
                    <a:noFill/>
                  </a:rPr>
                  <a:t> </a:t>
                </a:r>
              </a:p>
            </p:txBody>
          </p:sp>
        </mc:Fallback>
      </mc:AlternateContent>
      <p:sp>
        <p:nvSpPr>
          <p:cNvPr id="108" name="Rectangle 107"/>
          <p:cNvSpPr/>
          <p:nvPr/>
        </p:nvSpPr>
        <p:spPr>
          <a:xfrm>
            <a:off x="388905" y="4089150"/>
            <a:ext cx="383438" cy="369332"/>
          </a:xfrm>
          <a:prstGeom prst="rect">
            <a:avLst/>
          </a:prstGeom>
        </p:spPr>
        <p:txBody>
          <a:bodyPr wrap="none">
            <a:spAutoFit/>
          </a:bodyPr>
          <a:lstStyle/>
          <a:p>
            <a:pPr fontAlgn="auto">
              <a:spcBef>
                <a:spcPts val="0"/>
              </a:spcBef>
              <a:spcAft>
                <a:spcPts val="0"/>
              </a:spcAft>
            </a:pPr>
            <a:r>
              <a:rPr lang="en-US" dirty="0">
                <a:solidFill>
                  <a:prstClr val="black"/>
                </a:solidFill>
                <a:latin typeface="Cambria Math" pitchFamily="18" charset="0"/>
                <a:ea typeface="Cambria Math" pitchFamily="18" charset="0"/>
                <a:cs typeface="Arial" pitchFamily="34" charset="0"/>
                <a:sym typeface="Symbol"/>
              </a:rPr>
              <a:t></a:t>
            </a:r>
            <a:endParaRPr lang="en-US" dirty="0">
              <a:solidFill>
                <a:prstClr val="black"/>
              </a:solidFill>
              <a:latin typeface="Cambria Math" pitchFamily="18" charset="0"/>
              <a:ea typeface="Cambria Math" pitchFamily="18" charset="0"/>
              <a:cs typeface="Arial" pitchFamily="34" charset="0"/>
            </a:endParaRPr>
          </a:p>
        </p:txBody>
      </p:sp>
      <mc:AlternateContent xmlns:mc="http://schemas.openxmlformats.org/markup-compatibility/2006" xmlns:a14="http://schemas.microsoft.com/office/drawing/2010/main">
        <mc:Choice Requires="a14">
          <p:sp>
            <p:nvSpPr>
              <p:cNvPr id="110" name="Rectangle 109"/>
              <p:cNvSpPr/>
              <p:nvPr/>
            </p:nvSpPr>
            <p:spPr>
              <a:xfrm>
                <a:off x="827436" y="4558562"/>
                <a:ext cx="366382" cy="369332"/>
              </a:xfrm>
              <a:prstGeom prst="rect">
                <a:avLst/>
              </a:prstGeom>
            </p:spPr>
            <p:txBody>
              <a:bodyPr wrap="none">
                <a:spAutoFit/>
              </a:bodyPr>
              <a:lstStyle/>
              <a:p>
                <a:pPr fontAlgn="auto">
                  <a:spcBef>
                    <a:spcPts val="0"/>
                  </a:spcBef>
                  <a:spcAft>
                    <a:spcPts val="0"/>
                  </a:spcAft>
                </a:pPr>
                <a14:m>
                  <m:oMathPara xmlns:m="http://schemas.openxmlformats.org/officeDocument/2006/math">
                    <m:oMathParaPr>
                      <m:jc m:val="centerGroup"/>
                    </m:oMathParaPr>
                    <m:oMath xmlns:m="http://schemas.openxmlformats.org/officeDocument/2006/math">
                      <m:r>
                        <a:rPr lang="en-US" i="1" dirty="0" smtClean="0">
                          <a:solidFill>
                            <a:prstClr val="black"/>
                          </a:solidFill>
                          <a:latin typeface="Cambria Math" pitchFamily="18" charset="0"/>
                          <a:ea typeface="Cambria Math" pitchFamily="18" charset="0"/>
                          <a:cs typeface="Arial" pitchFamily="34" charset="0"/>
                        </a:rPr>
                        <m:t>𝑥</m:t>
                      </m:r>
                    </m:oMath>
                  </m:oMathPara>
                </a14:m>
                <a:endParaRPr lang="en-US" dirty="0">
                  <a:solidFill>
                    <a:prstClr val="black"/>
                  </a:solidFill>
                  <a:latin typeface="Cambria Math" pitchFamily="18" charset="0"/>
                  <a:ea typeface="Cambria Math" pitchFamily="18" charset="0"/>
                  <a:cs typeface="Arial" pitchFamily="34" charset="0"/>
                </a:endParaRPr>
              </a:p>
            </p:txBody>
          </p:sp>
        </mc:Choice>
        <mc:Fallback xmlns="">
          <p:sp>
            <p:nvSpPr>
              <p:cNvPr id="110" name="Rectangle 109"/>
              <p:cNvSpPr>
                <a:spLocks noRot="1" noChangeAspect="1" noMove="1" noResize="1" noEditPoints="1" noAdjustHandles="1" noChangeArrowheads="1" noChangeShapeType="1" noTextEdit="1"/>
              </p:cNvSpPr>
              <p:nvPr/>
            </p:nvSpPr>
            <p:spPr>
              <a:xfrm>
                <a:off x="827436" y="4558562"/>
                <a:ext cx="366382" cy="369332"/>
              </a:xfrm>
              <a:prstGeom prst="rect">
                <a:avLst/>
              </a:prstGeom>
              <a:blipFill rotWithShape="1">
                <a:blip r:embed="rId13"/>
                <a:stretch>
                  <a:fillRect/>
                </a:stretch>
              </a:blipFill>
            </p:spPr>
            <p:txBody>
              <a:bodyPr/>
              <a:lstStyle/>
              <a:p>
                <a:r>
                  <a:rPr lang="en-US">
                    <a:noFill/>
                  </a:rPr>
                  <a:t> </a:t>
                </a:r>
              </a:p>
            </p:txBody>
          </p:sp>
        </mc:Fallback>
      </mc:AlternateContent>
      <p:sp>
        <p:nvSpPr>
          <p:cNvPr id="111" name="Rectangle 110"/>
          <p:cNvSpPr/>
          <p:nvPr/>
        </p:nvSpPr>
        <p:spPr>
          <a:xfrm>
            <a:off x="388905" y="4558562"/>
            <a:ext cx="383438" cy="369332"/>
          </a:xfrm>
          <a:prstGeom prst="rect">
            <a:avLst/>
          </a:prstGeom>
        </p:spPr>
        <p:txBody>
          <a:bodyPr wrap="none">
            <a:spAutoFit/>
          </a:bodyPr>
          <a:lstStyle/>
          <a:p>
            <a:pPr fontAlgn="auto">
              <a:spcBef>
                <a:spcPts val="0"/>
              </a:spcBef>
              <a:spcAft>
                <a:spcPts val="0"/>
              </a:spcAft>
            </a:pPr>
            <a:r>
              <a:rPr lang="en-US" dirty="0">
                <a:solidFill>
                  <a:prstClr val="black"/>
                </a:solidFill>
                <a:latin typeface="Cambria Math" pitchFamily="18" charset="0"/>
                <a:ea typeface="Cambria Math" pitchFamily="18" charset="0"/>
                <a:cs typeface="Arial" pitchFamily="34" charset="0"/>
                <a:sym typeface="Symbol"/>
              </a:rPr>
              <a:t></a:t>
            </a:r>
            <a:endParaRPr lang="en-US" dirty="0">
              <a:solidFill>
                <a:prstClr val="black"/>
              </a:solidFill>
              <a:latin typeface="Cambria Math" pitchFamily="18" charset="0"/>
              <a:ea typeface="Cambria Math" pitchFamily="18" charset="0"/>
              <a:cs typeface="Arial" pitchFamily="34" charset="0"/>
            </a:endParaRPr>
          </a:p>
        </p:txBody>
      </p:sp>
      <p:cxnSp>
        <p:nvCxnSpPr>
          <p:cNvPr id="112" name="Straight Connector 111"/>
          <p:cNvCxnSpPr/>
          <p:nvPr/>
        </p:nvCxnSpPr>
        <p:spPr>
          <a:xfrm flipH="1">
            <a:off x="1631414" y="4371037"/>
            <a:ext cx="95994" cy="15070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p:nvPr/>
        </p:nvCxnSpPr>
        <p:spPr>
          <a:xfrm flipH="1">
            <a:off x="1702109" y="4101439"/>
            <a:ext cx="95994" cy="15070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14" name="Rectangle 113"/>
          <p:cNvSpPr/>
          <p:nvPr/>
        </p:nvSpPr>
        <p:spPr>
          <a:xfrm>
            <a:off x="1269211" y="4391517"/>
            <a:ext cx="284052" cy="307777"/>
          </a:xfrm>
          <a:prstGeom prst="rect">
            <a:avLst/>
          </a:prstGeom>
        </p:spPr>
        <p:txBody>
          <a:bodyPr wrap="none">
            <a:spAutoFit/>
          </a:bodyPr>
          <a:lstStyle/>
          <a:p>
            <a:pPr fontAlgn="auto">
              <a:spcBef>
                <a:spcPts val="0"/>
              </a:spcBef>
              <a:spcAft>
                <a:spcPts val="0"/>
              </a:spcAft>
            </a:pPr>
            <a:r>
              <a:rPr lang="en-US" sz="1400" b="1" dirty="0" smtClean="0">
                <a:solidFill>
                  <a:prstClr val="black"/>
                </a:solidFill>
                <a:latin typeface="Cambria Math" pitchFamily="18" charset="0"/>
                <a:ea typeface="Cambria Math" pitchFamily="18" charset="0"/>
                <a:cs typeface="Arial" pitchFamily="34" charset="0"/>
              </a:rPr>
              <a:t>1</a:t>
            </a:r>
            <a:endParaRPr lang="en-US" sz="1400" b="1" dirty="0">
              <a:solidFill>
                <a:prstClr val="black"/>
              </a:solidFill>
              <a:latin typeface="Cambria Math" pitchFamily="18" charset="0"/>
              <a:ea typeface="Cambria Math" pitchFamily="18" charset="0"/>
              <a:cs typeface="Arial" pitchFamily="34" charset="0"/>
            </a:endParaRPr>
          </a:p>
        </p:txBody>
      </p:sp>
      <p:cxnSp>
        <p:nvCxnSpPr>
          <p:cNvPr id="115" name="Straight Connector 114"/>
          <p:cNvCxnSpPr/>
          <p:nvPr/>
        </p:nvCxnSpPr>
        <p:spPr>
          <a:xfrm flipH="1">
            <a:off x="1501711" y="4383129"/>
            <a:ext cx="95994" cy="15070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p:nvCxnSpPr>
        <p:spPr>
          <a:xfrm flipH="1">
            <a:off x="1451607" y="4104364"/>
            <a:ext cx="205356" cy="14486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17" name="Rectangle 116"/>
          <p:cNvSpPr/>
          <p:nvPr/>
        </p:nvSpPr>
        <p:spPr>
          <a:xfrm>
            <a:off x="1123958" y="3924615"/>
            <a:ext cx="380232" cy="307777"/>
          </a:xfrm>
          <a:prstGeom prst="rect">
            <a:avLst/>
          </a:prstGeom>
        </p:spPr>
        <p:txBody>
          <a:bodyPr wrap="none">
            <a:spAutoFit/>
          </a:bodyPr>
          <a:lstStyle/>
          <a:p>
            <a:pPr fontAlgn="auto">
              <a:spcBef>
                <a:spcPts val="0"/>
              </a:spcBef>
              <a:spcAft>
                <a:spcPts val="0"/>
              </a:spcAft>
            </a:pPr>
            <a:r>
              <a:rPr lang="en-US" sz="1400" b="1" dirty="0" smtClean="0">
                <a:solidFill>
                  <a:prstClr val="black"/>
                </a:solidFill>
                <a:latin typeface="Cambria Math" pitchFamily="18" charset="0"/>
                <a:ea typeface="Cambria Math" pitchFamily="18" charset="0"/>
                <a:cs typeface="Arial" pitchFamily="34" charset="0"/>
              </a:rPr>
              <a:t>25</a:t>
            </a:r>
            <a:endParaRPr lang="en-US" sz="1400" b="1" dirty="0">
              <a:solidFill>
                <a:prstClr val="black"/>
              </a:solidFill>
              <a:latin typeface="Cambria Math" pitchFamily="18" charset="0"/>
              <a:ea typeface="Cambria Math" pitchFamily="18" charset="0"/>
              <a:cs typeface="Arial" pitchFamily="34" charset="0"/>
            </a:endParaRPr>
          </a:p>
        </p:txBody>
      </p:sp>
      <mc:AlternateContent xmlns:mc="http://schemas.openxmlformats.org/markup-compatibility/2006" xmlns:a14="http://schemas.microsoft.com/office/drawing/2010/main">
        <mc:Choice Requires="a14">
          <p:sp>
            <p:nvSpPr>
              <p:cNvPr id="118" name="Rectangle 117"/>
              <p:cNvSpPr/>
              <p:nvPr/>
            </p:nvSpPr>
            <p:spPr>
              <a:xfrm>
                <a:off x="1874180" y="4004307"/>
                <a:ext cx="996793" cy="369332"/>
              </a:xfrm>
              <a:prstGeom prst="rect">
                <a:avLst/>
              </a:prstGeom>
            </p:spPr>
            <p:txBody>
              <a:bodyPr wrap="square">
                <a:spAutoFit/>
              </a:bodyPr>
              <a:lstStyle/>
              <a:p>
                <a:pPr fontAlgn="auto">
                  <a:spcBef>
                    <a:spcPts val="0"/>
                  </a:spcBef>
                  <a:spcAft>
                    <a:spcPts val="0"/>
                  </a:spcAft>
                </a:pPr>
                <a:r>
                  <a:rPr lang="en-US" dirty="0" smtClean="0">
                    <a:solidFill>
                      <a:prstClr val="black"/>
                    </a:solidFill>
                    <a:latin typeface="Cambria Math" pitchFamily="18" charset="0"/>
                    <a:ea typeface="Cambria Math" pitchFamily="18" charset="0"/>
                    <a:cs typeface="Arial" pitchFamily="34" charset="0"/>
                    <a:sym typeface="Symbol"/>
                  </a:rPr>
                  <a:t>    4</a:t>
                </a:r>
                <a14:m>
                  <m:oMath xmlns:m="http://schemas.openxmlformats.org/officeDocument/2006/math">
                    <m:r>
                      <a:rPr lang="en-US" i="1" dirty="0">
                        <a:solidFill>
                          <a:prstClr val="black"/>
                        </a:solidFill>
                        <a:latin typeface="Cambria Math" pitchFamily="18" charset="0"/>
                        <a:ea typeface="Cambria Math" pitchFamily="18" charset="0"/>
                        <a:cs typeface="Arial" pitchFamily="34" charset="0"/>
                      </a:rPr>
                      <m:t>𝑥</m:t>
                    </m:r>
                  </m:oMath>
                </a14:m>
                <a:endParaRPr lang="en-US" dirty="0">
                  <a:solidFill>
                    <a:prstClr val="black"/>
                  </a:solidFill>
                  <a:latin typeface="Cambria Math" pitchFamily="18" charset="0"/>
                  <a:ea typeface="Cambria Math" pitchFamily="18" charset="0"/>
                  <a:cs typeface="Arial" pitchFamily="34" charset="0"/>
                </a:endParaRPr>
              </a:p>
            </p:txBody>
          </p:sp>
        </mc:Choice>
        <mc:Fallback xmlns="">
          <p:sp>
            <p:nvSpPr>
              <p:cNvPr id="118" name="Rectangle 117"/>
              <p:cNvSpPr>
                <a:spLocks noRot="1" noChangeAspect="1" noMove="1" noResize="1" noEditPoints="1" noAdjustHandles="1" noChangeArrowheads="1" noChangeShapeType="1" noTextEdit="1"/>
              </p:cNvSpPr>
              <p:nvPr/>
            </p:nvSpPr>
            <p:spPr>
              <a:xfrm>
                <a:off x="1874174" y="4004307"/>
                <a:ext cx="996793" cy="369332"/>
              </a:xfrm>
              <a:prstGeom prst="rect">
                <a:avLst/>
              </a:prstGeom>
              <a:blipFill rotWithShape="1">
                <a:blip r:embed="rId14"/>
                <a:stretch>
                  <a:fillRect l="-4878" t="-8333"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9" name="Rectangle 118"/>
              <p:cNvSpPr/>
              <p:nvPr/>
            </p:nvSpPr>
            <p:spPr>
              <a:xfrm>
                <a:off x="2693928" y="4004307"/>
                <a:ext cx="1295493" cy="369332"/>
              </a:xfrm>
              <a:prstGeom prst="rect">
                <a:avLst/>
              </a:prstGeom>
            </p:spPr>
            <p:txBody>
              <a:bodyPr wrap="square">
                <a:spAutoFit/>
              </a:bodyPr>
              <a:lstStyle/>
              <a:p>
                <a:pPr fontAlgn="auto">
                  <a:spcBef>
                    <a:spcPts val="0"/>
                  </a:spcBef>
                  <a:spcAft>
                    <a:spcPts val="0"/>
                  </a:spcAft>
                </a:pPr>
                <a:r>
                  <a:rPr lang="en-US" dirty="0">
                    <a:solidFill>
                      <a:prstClr val="black"/>
                    </a:solidFill>
                    <a:latin typeface="Cambria Math" pitchFamily="18" charset="0"/>
                    <a:ea typeface="Cambria Math" pitchFamily="18" charset="0"/>
                    <a:cs typeface="Arial" pitchFamily="34" charset="0"/>
                  </a:rPr>
                  <a:t>= </a:t>
                </a:r>
                <a:r>
                  <a:rPr lang="en-US" dirty="0" smtClean="0">
                    <a:solidFill>
                      <a:prstClr val="black"/>
                    </a:solidFill>
                    <a:latin typeface="Cambria Math" pitchFamily="18" charset="0"/>
                    <a:ea typeface="Cambria Math" pitchFamily="18" charset="0"/>
                    <a:cs typeface="Arial" pitchFamily="34" charset="0"/>
                  </a:rPr>
                  <a:t>4 </a:t>
                </a:r>
                <a14:m>
                  <m:oMath xmlns:m="http://schemas.openxmlformats.org/officeDocument/2006/math">
                    <m:r>
                      <a:rPr lang="en-US" i="1" dirty="0">
                        <a:solidFill>
                          <a:prstClr val="black"/>
                        </a:solidFill>
                        <a:latin typeface="Cambria Math"/>
                        <a:ea typeface="Cambria Math" pitchFamily="18" charset="0"/>
                        <a:cs typeface="Arial" pitchFamily="34" charset="0"/>
                      </a:rPr>
                      <m:t>×</m:t>
                    </m:r>
                  </m:oMath>
                </a14:m>
                <a:r>
                  <a:rPr lang="en-US" dirty="0">
                    <a:solidFill>
                      <a:prstClr val="black"/>
                    </a:solidFill>
                    <a:latin typeface="Cambria Math" pitchFamily="18" charset="0"/>
                    <a:ea typeface="Cambria Math" pitchFamily="18" charset="0"/>
                    <a:cs typeface="Arial" pitchFamily="34" charset="0"/>
                  </a:rPr>
                  <a:t> </a:t>
                </a:r>
                <a:r>
                  <a:rPr lang="en-US" dirty="0" smtClean="0">
                    <a:solidFill>
                      <a:prstClr val="black"/>
                    </a:solidFill>
                    <a:latin typeface="Cambria Math" pitchFamily="18" charset="0"/>
                    <a:ea typeface="Cambria Math" pitchFamily="18" charset="0"/>
                    <a:cs typeface="Arial" pitchFamily="34" charset="0"/>
                  </a:rPr>
                  <a:t>25</a:t>
                </a:r>
                <a:endParaRPr lang="en-US" i="1" dirty="0">
                  <a:solidFill>
                    <a:prstClr val="black"/>
                  </a:solidFill>
                  <a:latin typeface="Cambria Math" pitchFamily="18" charset="0"/>
                  <a:ea typeface="Cambria Math" pitchFamily="18" charset="0"/>
                  <a:cs typeface="Arial" pitchFamily="34" charset="0"/>
                </a:endParaRPr>
              </a:p>
            </p:txBody>
          </p:sp>
        </mc:Choice>
        <mc:Fallback xmlns="">
          <p:sp>
            <p:nvSpPr>
              <p:cNvPr id="119" name="Rectangle 118"/>
              <p:cNvSpPr>
                <a:spLocks noRot="1" noChangeAspect="1" noMove="1" noResize="1" noEditPoints="1" noAdjustHandles="1" noChangeArrowheads="1" noChangeShapeType="1" noTextEdit="1"/>
              </p:cNvSpPr>
              <p:nvPr/>
            </p:nvSpPr>
            <p:spPr>
              <a:xfrm>
                <a:off x="2693904" y="4004307"/>
                <a:ext cx="1295493" cy="369332"/>
              </a:xfrm>
              <a:prstGeom prst="rect">
                <a:avLst/>
              </a:prstGeom>
              <a:blipFill rotWithShape="1">
                <a:blip r:embed="rId15"/>
                <a:stretch>
                  <a:fillRect l="-4245" t="-10000" b="-25000"/>
                </a:stretch>
              </a:blipFill>
            </p:spPr>
            <p:txBody>
              <a:bodyPr/>
              <a:lstStyle/>
              <a:p>
                <a:r>
                  <a:rPr lang="en-US">
                    <a:noFill/>
                  </a:rPr>
                  <a:t> </a:t>
                </a:r>
              </a:p>
            </p:txBody>
          </p:sp>
        </mc:Fallback>
      </mc:AlternateContent>
      <p:sp>
        <p:nvSpPr>
          <p:cNvPr id="120" name="Rectangle 119"/>
          <p:cNvSpPr/>
          <p:nvPr/>
        </p:nvSpPr>
        <p:spPr>
          <a:xfrm>
            <a:off x="3739414" y="4004307"/>
            <a:ext cx="1070655" cy="369332"/>
          </a:xfrm>
          <a:prstGeom prst="rect">
            <a:avLst/>
          </a:prstGeom>
        </p:spPr>
        <p:txBody>
          <a:bodyPr wrap="square">
            <a:spAutoFit/>
          </a:bodyPr>
          <a:lstStyle/>
          <a:p>
            <a:pPr fontAlgn="auto">
              <a:spcBef>
                <a:spcPts val="0"/>
              </a:spcBef>
              <a:spcAft>
                <a:spcPts val="0"/>
              </a:spcAft>
            </a:pPr>
            <a:r>
              <a:rPr lang="en-US" dirty="0">
                <a:solidFill>
                  <a:prstClr val="black"/>
                </a:solidFill>
                <a:latin typeface="Cambria Math" pitchFamily="18" charset="0"/>
                <a:ea typeface="Cambria Math" pitchFamily="18" charset="0"/>
                <a:cs typeface="Arial" pitchFamily="34" charset="0"/>
              </a:rPr>
              <a:t>= </a:t>
            </a:r>
            <a:r>
              <a:rPr lang="en-US" dirty="0" smtClean="0">
                <a:solidFill>
                  <a:prstClr val="black"/>
                </a:solidFill>
                <a:latin typeface="Cambria Math" pitchFamily="18" charset="0"/>
                <a:ea typeface="Cambria Math" pitchFamily="18" charset="0"/>
                <a:cs typeface="Arial" pitchFamily="34" charset="0"/>
              </a:rPr>
              <a:t>100</a:t>
            </a:r>
            <a:endParaRPr lang="en-US" dirty="0">
              <a:solidFill>
                <a:prstClr val="black"/>
              </a:solidFill>
              <a:latin typeface="Cambria Math" pitchFamily="18" charset="0"/>
              <a:ea typeface="Cambria Math" pitchFamily="18" charset="0"/>
              <a:cs typeface="Arial" pitchFamily="34" charset="0"/>
            </a:endParaRPr>
          </a:p>
        </p:txBody>
      </p:sp>
      <p:sp>
        <p:nvSpPr>
          <p:cNvPr id="121" name="TextBox 120"/>
          <p:cNvSpPr txBox="1"/>
          <p:nvPr/>
        </p:nvSpPr>
        <p:spPr>
          <a:xfrm>
            <a:off x="1874174" y="4273617"/>
            <a:ext cx="360698" cy="368990"/>
          </a:xfrm>
          <a:prstGeom prst="rect">
            <a:avLst/>
          </a:prstGeom>
          <a:noFill/>
        </p:spPr>
        <p:txBody>
          <a:bodyPr wrap="square" rtlCol="0">
            <a:spAutoFit/>
          </a:bodyPr>
          <a:lstStyle/>
          <a:p>
            <a:pPr fontAlgn="auto">
              <a:spcBef>
                <a:spcPts val="0"/>
              </a:spcBef>
              <a:spcAft>
                <a:spcPts val="0"/>
              </a:spcAft>
            </a:pPr>
            <a:r>
              <a:rPr lang="en-US" dirty="0">
                <a:solidFill>
                  <a:prstClr val="black"/>
                </a:solidFill>
                <a:latin typeface="Cambria Math" pitchFamily="18" charset="0"/>
                <a:ea typeface="Cambria Math" pitchFamily="18" charset="0"/>
                <a:cs typeface="Arial" pitchFamily="34" charset="0"/>
                <a:sym typeface="Symbol"/>
              </a:rPr>
              <a:t></a:t>
            </a:r>
            <a:endParaRPr lang="en-US" dirty="0">
              <a:solidFill>
                <a:prstClr val="black"/>
              </a:solidFill>
              <a:latin typeface="Cambria Math" pitchFamily="18" charset="0"/>
              <a:ea typeface="Cambria Math" pitchFamily="18" charset="0"/>
              <a:cs typeface="Arial" pitchFamily="34" charset="0"/>
            </a:endParaRPr>
          </a:p>
        </p:txBody>
      </p:sp>
      <p:sp>
        <p:nvSpPr>
          <p:cNvPr id="122" name="Rectangle 121"/>
          <p:cNvSpPr/>
          <p:nvPr/>
        </p:nvSpPr>
        <p:spPr>
          <a:xfrm>
            <a:off x="2234732" y="4282557"/>
            <a:ext cx="3873127" cy="646331"/>
          </a:xfrm>
          <a:prstGeom prst="rect">
            <a:avLst/>
          </a:prstGeom>
        </p:spPr>
        <p:txBody>
          <a:bodyPr wrap="square">
            <a:spAutoFit/>
          </a:bodyPr>
          <a:lstStyle/>
          <a:p>
            <a:pPr fontAlgn="auto">
              <a:spcBef>
                <a:spcPts val="0"/>
              </a:spcBef>
              <a:spcAft>
                <a:spcPts val="0"/>
              </a:spcAft>
            </a:pPr>
            <a:r>
              <a:rPr lang="en-US" dirty="0" smtClean="0">
                <a:solidFill>
                  <a:prstClr val="black"/>
                </a:solidFill>
                <a:latin typeface="Cambria Math" pitchFamily="18" charset="0"/>
                <a:ea typeface="Cambria Math" pitchFamily="18" charset="0"/>
                <a:cs typeface="+mn-cs"/>
              </a:rPr>
              <a:t>The length and breadth of the plot are </a:t>
            </a:r>
          </a:p>
          <a:p>
            <a:pPr fontAlgn="auto">
              <a:spcBef>
                <a:spcPts val="0"/>
              </a:spcBef>
              <a:spcAft>
                <a:spcPts val="0"/>
              </a:spcAft>
            </a:pPr>
            <a:r>
              <a:rPr lang="en-US" dirty="0" smtClean="0">
                <a:solidFill>
                  <a:prstClr val="black"/>
                </a:solidFill>
                <a:latin typeface="Cambria Math" pitchFamily="18" charset="0"/>
                <a:ea typeface="Cambria Math" pitchFamily="18" charset="0"/>
                <a:cs typeface="+mn-cs"/>
              </a:rPr>
              <a:t>275m and 100m respectively.</a:t>
            </a:r>
            <a:endParaRPr lang="en-US" dirty="0">
              <a:solidFill>
                <a:prstClr val="black"/>
              </a:solidFill>
              <a:latin typeface="Cambria Math" pitchFamily="18" charset="0"/>
              <a:ea typeface="Cambria Math" pitchFamily="18" charset="0"/>
              <a:cs typeface="+mn-cs"/>
            </a:endParaRPr>
          </a:p>
        </p:txBody>
      </p:sp>
      <p:sp>
        <p:nvSpPr>
          <p:cNvPr id="123" name="Rounded Rectangle 122"/>
          <p:cNvSpPr/>
          <p:nvPr/>
        </p:nvSpPr>
        <p:spPr>
          <a:xfrm>
            <a:off x="2220946" y="4349971"/>
            <a:ext cx="3852194" cy="408245"/>
          </a:xfrm>
          <a:prstGeom prst="roundRect">
            <a:avLst/>
          </a:prstGeom>
          <a:noFill/>
          <a:ln w="19050">
            <a:solidFill>
              <a:schemeClr val="accent3">
                <a:lumMod val="50000"/>
              </a:schemeClr>
            </a:solidFill>
          </a:ln>
        </p:spPr>
        <p:txBody>
          <a:bodyPr wrap="square" rtlCol="0">
            <a:spAutoFit/>
          </a:bodyPr>
          <a:lstStyle/>
          <a:p>
            <a:pPr algn="ct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pic>
        <p:nvPicPr>
          <p:cNvPr id="124" name="Picture 8" descr="https://encrypted-tbn3.gstatic.com/images?q=tbn:ANd9GcQF2WyE-ichznlNBDGYVxMKykT8win86D7t7PDmHdDnARm7Zpa1da6hfg">
            <a:hlinkClick r:id="rId16"/>
          </p:cNvPr>
          <p:cNvPicPr>
            <a:picLocks noChangeAspect="1" noChangeArrowheads="1"/>
          </p:cNvPicPr>
          <p:nvPr/>
        </p:nvPicPr>
        <p:blipFill>
          <a:blip r:embed="rId17">
            <a:extLst>
              <a:ext uri="{BEBA8EAE-BF5A-486C-A8C5-ECC9F3942E4B}">
                <a14:imgProps xmlns:a14="http://schemas.microsoft.com/office/drawing/2010/main">
                  <a14:imgLayer r:embed="rId18">
                    <a14:imgEffect>
                      <a14:backgroundRemoval t="0" b="100000" l="0" r="100000"/>
                    </a14:imgEffect>
                  </a14:imgLayer>
                </a14:imgProps>
              </a:ext>
              <a:ext uri="{28A0092B-C50C-407E-A947-70E740481C1C}">
                <a14:useLocalDpi xmlns:a14="http://schemas.microsoft.com/office/drawing/2010/main" val="0"/>
              </a:ext>
            </a:extLst>
          </a:blip>
          <a:srcRect/>
          <a:stretch>
            <a:fillRect/>
          </a:stretch>
        </p:blipFill>
        <p:spPr bwMode="auto">
          <a:xfrm>
            <a:off x="5901433" y="4064517"/>
            <a:ext cx="696809" cy="920419"/>
          </a:xfrm>
          <a:prstGeom prst="rect">
            <a:avLst/>
          </a:prstGeom>
          <a:noFill/>
          <a:extLst>
            <a:ext uri="{909E8E84-426E-40DD-AFC4-6F175D3DCCD1}">
              <a14:hiddenFill xmlns:a14="http://schemas.microsoft.com/office/drawing/2010/main">
                <a:solidFill>
                  <a:srgbClr val="FFFFFF"/>
                </a:solidFill>
              </a14:hiddenFill>
            </a:ext>
          </a:extLst>
        </p:spPr>
      </p:pic>
      <p:sp>
        <p:nvSpPr>
          <p:cNvPr id="125" name="Rounded Rectangle 124"/>
          <p:cNvSpPr/>
          <p:nvPr/>
        </p:nvSpPr>
        <p:spPr>
          <a:xfrm>
            <a:off x="4174068" y="2527120"/>
            <a:ext cx="147044" cy="227686"/>
          </a:xfrm>
          <a:prstGeom prst="roundRect">
            <a:avLst/>
          </a:prstGeom>
          <a:gradFill flip="none" rotWithShape="1">
            <a:gsLst>
              <a:gs pos="0">
                <a:srgbClr val="00FF00">
                  <a:tint val="66000"/>
                  <a:satMod val="160000"/>
                </a:srgbClr>
              </a:gs>
              <a:gs pos="50000">
                <a:srgbClr val="00FF00">
                  <a:tint val="44500"/>
                  <a:satMod val="160000"/>
                </a:srgbClr>
              </a:gs>
              <a:gs pos="100000">
                <a:srgbClr val="00FF00">
                  <a:tint val="23500"/>
                  <a:satMod val="160000"/>
                </a:srgbClr>
              </a:gs>
            </a:gsLst>
            <a:path path="circle">
              <a:fillToRect l="50000" t="50000" r="50000" b="50000"/>
            </a:path>
            <a:tileRect/>
          </a:gra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solidFill>
                <a:prstClr val="black"/>
              </a:solidFill>
            </a:endParaRPr>
          </a:p>
        </p:txBody>
      </p:sp>
      <mc:AlternateContent xmlns:mc="http://schemas.openxmlformats.org/markup-compatibility/2006" xmlns:a14="http://schemas.microsoft.com/office/drawing/2010/main">
        <mc:Choice Requires="a14">
          <p:sp>
            <p:nvSpPr>
              <p:cNvPr id="8" name="Rectangle 7"/>
              <p:cNvSpPr/>
              <p:nvPr/>
            </p:nvSpPr>
            <p:spPr>
              <a:xfrm>
                <a:off x="3613939" y="2444750"/>
                <a:ext cx="1262782" cy="369332"/>
              </a:xfrm>
              <a:prstGeom prst="rect">
                <a:avLst/>
              </a:prstGeom>
            </p:spPr>
            <p:txBody>
              <a:bodyPr wrap="none">
                <a:spAutoFit/>
              </a:bodyPr>
              <a:lstStyle/>
              <a:p>
                <a:pPr fontAlgn="auto">
                  <a:spcBef>
                    <a:spcPts val="0"/>
                  </a:spcBef>
                  <a:spcAft>
                    <a:spcPts val="0"/>
                  </a:spcAft>
                </a:pPr>
                <a:r>
                  <a:rPr lang="en-US" dirty="0">
                    <a:solidFill>
                      <a:prstClr val="black"/>
                    </a:solidFill>
                    <a:latin typeface="Cambria Math" pitchFamily="18" charset="0"/>
                    <a:ea typeface="Cambria Math" pitchFamily="18" charset="0"/>
                    <a:cs typeface="+mn-cs"/>
                  </a:rPr>
                  <a:t>= 2 </a:t>
                </a:r>
                <a:r>
                  <a:rPr lang="en-US" dirty="0" smtClean="0">
                    <a:solidFill>
                      <a:prstClr val="black"/>
                    </a:solidFill>
                    <a:latin typeface="Cambria Math" pitchFamily="18" charset="0"/>
                    <a:ea typeface="Cambria Math" pitchFamily="18" charset="0"/>
                    <a:cs typeface="+mn-cs"/>
                  </a:rPr>
                  <a:t>(</a:t>
                </a:r>
                <a14:m>
                  <m:oMath xmlns:m="http://schemas.openxmlformats.org/officeDocument/2006/math">
                    <m:r>
                      <a:rPr lang="en-US" i="1" dirty="0" smtClean="0">
                        <a:solidFill>
                          <a:prstClr val="black"/>
                        </a:solidFill>
                        <a:latin typeface="Cambria Math"/>
                        <a:ea typeface="Cambria Math" pitchFamily="18" charset="0"/>
                        <a:cs typeface="+mn-cs"/>
                      </a:rPr>
                      <m:t>𝑙</m:t>
                    </m:r>
                  </m:oMath>
                </a14:m>
                <a:r>
                  <a:rPr lang="en-US" dirty="0" smtClean="0">
                    <a:solidFill>
                      <a:prstClr val="black"/>
                    </a:solidFill>
                    <a:latin typeface="Cambria Math" pitchFamily="18" charset="0"/>
                    <a:ea typeface="Cambria Math" pitchFamily="18" charset="0"/>
                    <a:cs typeface="+mn-cs"/>
                  </a:rPr>
                  <a:t> + b)</a:t>
                </a:r>
                <a:endParaRPr lang="en-US" dirty="0">
                  <a:solidFill>
                    <a:prstClr val="black"/>
                  </a:solidFill>
                  <a:latin typeface="Cambria Math" pitchFamily="18" charset="0"/>
                  <a:ea typeface="Cambria Math" pitchFamily="18" charset="0"/>
                  <a:cs typeface="+mn-cs"/>
                </a:endParaRPr>
              </a:p>
            </p:txBody>
          </p:sp>
        </mc:Choice>
        <mc:Fallback xmlns="">
          <p:sp>
            <p:nvSpPr>
              <p:cNvPr id="8" name="Rectangle 7"/>
              <p:cNvSpPr>
                <a:spLocks noRot="1" noChangeAspect="1" noMove="1" noResize="1" noEditPoints="1" noAdjustHandles="1" noChangeArrowheads="1" noChangeShapeType="1" noTextEdit="1"/>
              </p:cNvSpPr>
              <p:nvPr/>
            </p:nvSpPr>
            <p:spPr>
              <a:xfrm>
                <a:off x="3613939" y="2444750"/>
                <a:ext cx="1262782" cy="369332"/>
              </a:xfrm>
              <a:prstGeom prst="rect">
                <a:avLst/>
              </a:prstGeom>
              <a:blipFill rotWithShape="1">
                <a:blip r:embed="rId19"/>
                <a:stretch>
                  <a:fillRect l="-4348" t="-9836" r="-3382" b="-22951"/>
                </a:stretch>
              </a:blipFill>
            </p:spPr>
            <p:txBody>
              <a:bodyPr/>
              <a:lstStyle/>
              <a:p>
                <a:r>
                  <a:rPr lang="en-US">
                    <a:noFill/>
                  </a:rPr>
                  <a:t> </a:t>
                </a:r>
              </a:p>
            </p:txBody>
          </p:sp>
        </mc:Fallback>
      </mc:AlternateContent>
      <p:grpSp>
        <p:nvGrpSpPr>
          <p:cNvPr id="129" name="Group 128"/>
          <p:cNvGrpSpPr/>
          <p:nvPr/>
        </p:nvGrpSpPr>
        <p:grpSpPr>
          <a:xfrm>
            <a:off x="2328125" y="2706049"/>
            <a:ext cx="2355539" cy="1273539"/>
            <a:chOff x="6096215" y="3056468"/>
            <a:chExt cx="1686520" cy="1189709"/>
          </a:xfrm>
        </p:grpSpPr>
        <p:sp>
          <p:nvSpPr>
            <p:cNvPr id="130" name="Cloud Callout 129"/>
            <p:cNvSpPr/>
            <p:nvPr/>
          </p:nvSpPr>
          <p:spPr>
            <a:xfrm>
              <a:off x="6096215" y="3056468"/>
              <a:ext cx="1655996" cy="1189709"/>
            </a:xfrm>
            <a:prstGeom prst="cloudCallout">
              <a:avLst>
                <a:gd name="adj1" fmla="val -73629"/>
                <a:gd name="adj2" fmla="val 40872"/>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dirty="0">
                <a:solidFill>
                  <a:prstClr val="white"/>
                </a:solidFill>
                <a:latin typeface="Cambria Math" panose="02040503050406030204" pitchFamily="18" charset="0"/>
                <a:ea typeface="Cambria Math" panose="02040503050406030204" pitchFamily="18" charset="0"/>
              </a:endParaRPr>
            </a:p>
          </p:txBody>
        </p:sp>
        <p:sp>
          <p:nvSpPr>
            <p:cNvPr id="131" name="Rectangle 130"/>
            <p:cNvSpPr/>
            <p:nvPr/>
          </p:nvSpPr>
          <p:spPr>
            <a:xfrm>
              <a:off x="6153136" y="3317472"/>
              <a:ext cx="1629599" cy="776297"/>
            </a:xfrm>
            <a:prstGeom prst="rect">
              <a:avLst/>
            </a:prstGeom>
          </p:spPr>
          <p:txBody>
            <a:bodyPr wrap="square">
              <a:spAutoFit/>
            </a:bodyPr>
            <a:lstStyle/>
            <a:p>
              <a:pPr algn="ctr" fontAlgn="auto">
                <a:spcBef>
                  <a:spcPts val="0"/>
                </a:spcBef>
                <a:spcAft>
                  <a:spcPts val="0"/>
                </a:spcAft>
              </a:pPr>
              <a:r>
                <a:rPr lang="en-US" sz="1600" b="1" dirty="0" smtClean="0">
                  <a:solidFill>
                    <a:srgbClr val="002060"/>
                  </a:solidFill>
                  <a:latin typeface="Cambria Math" panose="02040503050406030204" pitchFamily="18" charset="0"/>
                  <a:ea typeface="Cambria Math" panose="02040503050406030204" pitchFamily="18" charset="0"/>
                  <a:cs typeface="+mn-cs"/>
                </a:rPr>
                <a:t>Variables </a:t>
              </a:r>
              <a:r>
                <a:rPr lang="en-US" sz="1600" b="1" dirty="0">
                  <a:solidFill>
                    <a:srgbClr val="002060"/>
                  </a:solidFill>
                  <a:latin typeface="Cambria Math" panose="02040503050406030204" pitchFamily="18" charset="0"/>
                  <a:ea typeface="Cambria Math" panose="02040503050406030204" pitchFamily="18" charset="0"/>
                  <a:cs typeface="+mn-cs"/>
                </a:rPr>
                <a:t>on one side, numbers on the other side.</a:t>
              </a:r>
            </a:p>
          </p:txBody>
        </p:sp>
      </p:grpSp>
      <mc:AlternateContent xmlns:mc="http://schemas.openxmlformats.org/markup-compatibility/2006" xmlns:a14="http://schemas.microsoft.com/office/drawing/2010/main">
        <mc:Choice Requires="a14">
          <p:sp>
            <p:nvSpPr>
              <p:cNvPr id="17" name="Rectangle 16"/>
              <p:cNvSpPr/>
              <p:nvPr/>
            </p:nvSpPr>
            <p:spPr>
              <a:xfrm>
                <a:off x="6201848" y="2649150"/>
                <a:ext cx="443326" cy="369332"/>
              </a:xfrm>
              <a:prstGeom prst="rect">
                <a:avLst/>
              </a:prstGeom>
            </p:spPr>
            <p:txBody>
              <a:bodyPr wrap="none">
                <a:spAutoFit/>
              </a:bodyPr>
              <a:lstStyle/>
              <a:p>
                <a:pPr fontAlgn="auto">
                  <a:spcBef>
                    <a:spcPts val="0"/>
                  </a:spcBef>
                  <a:spcAft>
                    <a:spcPts val="0"/>
                  </a:spcAft>
                </a:pPr>
                <a:r>
                  <a:rPr lang="en-US" dirty="0" smtClean="0">
                    <a:solidFill>
                      <a:prstClr val="black"/>
                    </a:solidFill>
                    <a:latin typeface="Cambria Math" pitchFamily="18" charset="0"/>
                    <a:ea typeface="Cambria Math" pitchFamily="18" charset="0"/>
                    <a:cs typeface="Arial" pitchFamily="34" charset="0"/>
                  </a:rPr>
                  <a:t>4</a:t>
                </a:r>
                <a14:m>
                  <m:oMath xmlns:m="http://schemas.openxmlformats.org/officeDocument/2006/math">
                    <m:r>
                      <a:rPr lang="en-US" i="1" dirty="0">
                        <a:solidFill>
                          <a:prstClr val="black"/>
                        </a:solidFill>
                        <a:latin typeface="Cambria Math" pitchFamily="18" charset="0"/>
                        <a:ea typeface="Cambria Math" pitchFamily="18" charset="0"/>
                        <a:cs typeface="Arial" pitchFamily="34" charset="0"/>
                      </a:rPr>
                      <m:t>𝑥</m:t>
                    </m:r>
                  </m:oMath>
                </a14:m>
                <a:endParaRPr lang="en-US" dirty="0">
                  <a:solidFill>
                    <a:prstClr val="black"/>
                  </a:solidFill>
                  <a:latin typeface="Calibri"/>
                  <a:cs typeface="+mn-cs"/>
                </a:endParaRPr>
              </a:p>
            </p:txBody>
          </p:sp>
        </mc:Choice>
        <mc:Fallback xmlns="">
          <p:sp>
            <p:nvSpPr>
              <p:cNvPr id="17" name="Rectangle 16"/>
              <p:cNvSpPr>
                <a:spLocks noRot="1" noChangeAspect="1" noMove="1" noResize="1" noEditPoints="1" noAdjustHandles="1" noChangeArrowheads="1" noChangeShapeType="1" noTextEdit="1"/>
              </p:cNvSpPr>
              <p:nvPr/>
            </p:nvSpPr>
            <p:spPr>
              <a:xfrm>
                <a:off x="6201848" y="2649150"/>
                <a:ext cx="443326" cy="369332"/>
              </a:xfrm>
              <a:prstGeom prst="rect">
                <a:avLst/>
              </a:prstGeom>
              <a:blipFill rotWithShape="1">
                <a:blip r:embed="rId20"/>
                <a:stretch>
                  <a:fillRect l="-10959" t="-11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2" name="Rectangle 131"/>
              <p:cNvSpPr/>
              <p:nvPr/>
            </p:nvSpPr>
            <p:spPr>
              <a:xfrm>
                <a:off x="7288539" y="3344531"/>
                <a:ext cx="571567" cy="369332"/>
              </a:xfrm>
              <a:prstGeom prst="rect">
                <a:avLst/>
              </a:prstGeom>
            </p:spPr>
            <p:txBody>
              <a:bodyPr wrap="none">
                <a:spAutoFit/>
              </a:bodyPr>
              <a:lstStyle/>
              <a:p>
                <a:pPr fontAlgn="auto">
                  <a:spcBef>
                    <a:spcPts val="0"/>
                  </a:spcBef>
                  <a:spcAft>
                    <a:spcPts val="0"/>
                  </a:spcAft>
                </a:pPr>
                <a:r>
                  <a:rPr lang="en-US" dirty="0">
                    <a:solidFill>
                      <a:prstClr val="black"/>
                    </a:solidFill>
                    <a:latin typeface="Cambria Math" pitchFamily="18" charset="0"/>
                    <a:ea typeface="Cambria Math" pitchFamily="18" charset="0"/>
                    <a:cs typeface="Arial" pitchFamily="34" charset="0"/>
                  </a:rPr>
                  <a:t>11</a:t>
                </a:r>
                <a14:m>
                  <m:oMath xmlns:m="http://schemas.openxmlformats.org/officeDocument/2006/math">
                    <m:r>
                      <a:rPr lang="en-US" i="1" dirty="0">
                        <a:solidFill>
                          <a:prstClr val="black"/>
                        </a:solidFill>
                        <a:latin typeface="Cambria Math" pitchFamily="18" charset="0"/>
                        <a:ea typeface="Cambria Math" pitchFamily="18" charset="0"/>
                        <a:cs typeface="Arial" pitchFamily="34" charset="0"/>
                      </a:rPr>
                      <m:t>𝑥</m:t>
                    </m:r>
                  </m:oMath>
                </a14:m>
                <a:endParaRPr lang="en-US" dirty="0">
                  <a:solidFill>
                    <a:prstClr val="black"/>
                  </a:solidFill>
                  <a:latin typeface="Calibri"/>
                  <a:cs typeface="+mn-cs"/>
                </a:endParaRPr>
              </a:p>
            </p:txBody>
          </p:sp>
        </mc:Choice>
        <mc:Fallback xmlns="">
          <p:sp>
            <p:nvSpPr>
              <p:cNvPr id="132" name="Rectangle 131"/>
              <p:cNvSpPr>
                <a:spLocks noRot="1" noChangeAspect="1" noMove="1" noResize="1" noEditPoints="1" noAdjustHandles="1" noChangeArrowheads="1" noChangeShapeType="1" noTextEdit="1"/>
              </p:cNvSpPr>
              <p:nvPr/>
            </p:nvSpPr>
            <p:spPr>
              <a:xfrm>
                <a:off x="7288515" y="3344531"/>
                <a:ext cx="571567" cy="369332"/>
              </a:xfrm>
              <a:prstGeom prst="rect">
                <a:avLst/>
              </a:prstGeom>
              <a:blipFill rotWithShape="1">
                <a:blip r:embed="rId21"/>
                <a:stretch>
                  <a:fillRect l="-9677" t="-11667" b="-23333"/>
                </a:stretch>
              </a:blipFill>
            </p:spPr>
            <p:txBody>
              <a:bodyPr/>
              <a:lstStyle/>
              <a:p>
                <a:r>
                  <a:rPr lang="en-US">
                    <a:noFill/>
                  </a:rPr>
                  <a:t> </a:t>
                </a:r>
              </a:p>
            </p:txBody>
          </p:sp>
        </mc:Fallback>
      </mc:AlternateContent>
      <p:grpSp>
        <p:nvGrpSpPr>
          <p:cNvPr id="133" name="Group 132"/>
          <p:cNvGrpSpPr/>
          <p:nvPr/>
        </p:nvGrpSpPr>
        <p:grpSpPr>
          <a:xfrm>
            <a:off x="2852815" y="2345528"/>
            <a:ext cx="1959287" cy="1189709"/>
            <a:chOff x="6067910" y="2921176"/>
            <a:chExt cx="1959287" cy="1189709"/>
          </a:xfrm>
        </p:grpSpPr>
        <p:sp>
          <p:nvSpPr>
            <p:cNvPr id="134" name="Cloud 133"/>
            <p:cNvSpPr/>
            <p:nvPr/>
          </p:nvSpPr>
          <p:spPr>
            <a:xfrm>
              <a:off x="6067910" y="2921176"/>
              <a:ext cx="1956771" cy="1189709"/>
            </a:xfrm>
            <a:prstGeom prst="cloud">
              <a:avLst/>
            </a:prstGeom>
            <a:solidFill>
              <a:srgbClr val="FF7C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mbria Math" panose="02040503050406030204" pitchFamily="18" charset="0"/>
                <a:ea typeface="Cambria Math" panose="02040503050406030204" pitchFamily="18" charset="0"/>
              </a:endParaRPr>
            </a:p>
          </p:txBody>
        </p:sp>
        <mc:AlternateContent xmlns:mc="http://schemas.openxmlformats.org/markup-compatibility/2006" xmlns:a14="http://schemas.microsoft.com/office/drawing/2010/main">
          <mc:Choice Requires="a14">
            <p:sp>
              <p:nvSpPr>
                <p:cNvPr id="135" name="Rectangle 134"/>
                <p:cNvSpPr/>
                <p:nvPr/>
              </p:nvSpPr>
              <p:spPr>
                <a:xfrm>
                  <a:off x="6111742" y="3210762"/>
                  <a:ext cx="1915455" cy="584775"/>
                </a:xfrm>
                <a:prstGeom prst="rect">
                  <a:avLst/>
                </a:prstGeom>
              </p:spPr>
              <p:txBody>
                <a:bodyPr wrap="square">
                  <a:spAutoFit/>
                </a:bodyPr>
                <a:lstStyle/>
                <a:p>
                  <a:pPr algn="ctr"/>
                  <a:r>
                    <a:rPr lang="en-US" sz="1600" b="1" dirty="0" smtClean="0">
                      <a:solidFill>
                        <a:srgbClr val="002060"/>
                      </a:solidFill>
                      <a:latin typeface="Cambria Math" panose="02040503050406030204" pitchFamily="18" charset="0"/>
                      <a:ea typeface="Cambria Math" panose="02040503050406030204" pitchFamily="18" charset="0"/>
                    </a:rPr>
                    <a:t>Let the common multiple be </a:t>
                  </a:r>
                  <a14:m>
                    <m:oMath xmlns:m="http://schemas.openxmlformats.org/officeDocument/2006/math">
                      <m:r>
                        <a:rPr lang="en-US" sz="1600" b="1" i="1" dirty="0" smtClean="0">
                          <a:solidFill>
                            <a:srgbClr val="002060"/>
                          </a:solidFill>
                          <a:latin typeface="Cambria Math"/>
                          <a:ea typeface="Cambria Math" panose="02040503050406030204" pitchFamily="18" charset="0"/>
                        </a:rPr>
                        <m:t>𝒙</m:t>
                      </m:r>
                    </m:oMath>
                  </a14:m>
                  <a:endParaRPr lang="en-US" sz="1600" b="1" dirty="0">
                    <a:solidFill>
                      <a:srgbClr val="002060"/>
                    </a:solidFill>
                    <a:latin typeface="Cambria Math" panose="02040503050406030204" pitchFamily="18" charset="0"/>
                    <a:ea typeface="Cambria Math" panose="02040503050406030204" pitchFamily="18" charset="0"/>
                  </a:endParaRPr>
                </a:p>
              </p:txBody>
            </p:sp>
          </mc:Choice>
          <mc:Fallback xmlns="">
            <p:sp>
              <p:nvSpPr>
                <p:cNvPr id="135" name="Rectangle 134"/>
                <p:cNvSpPr>
                  <a:spLocks noRot="1" noChangeAspect="1" noMove="1" noResize="1" noEditPoints="1" noAdjustHandles="1" noChangeArrowheads="1" noChangeShapeType="1" noTextEdit="1"/>
                </p:cNvSpPr>
                <p:nvPr/>
              </p:nvSpPr>
              <p:spPr>
                <a:xfrm>
                  <a:off x="6111742" y="3210762"/>
                  <a:ext cx="1915455" cy="584775"/>
                </a:xfrm>
                <a:prstGeom prst="rect">
                  <a:avLst/>
                </a:prstGeom>
                <a:blipFill rotWithShape="1">
                  <a:blip r:embed="rId22"/>
                  <a:stretch>
                    <a:fillRect t="-4167" b="-11458"/>
                  </a:stretch>
                </a:blipFill>
              </p:spPr>
              <p:txBody>
                <a:bodyPr/>
                <a:lstStyle/>
                <a:p>
                  <a:r>
                    <a:rPr lang="en-US">
                      <a:noFill/>
                    </a:rPr>
                    <a:t> </a:t>
                  </a:r>
                </a:p>
              </p:txBody>
            </p:sp>
          </mc:Fallback>
        </mc:AlternateContent>
      </p:grpSp>
      <p:sp>
        <p:nvSpPr>
          <p:cNvPr id="18" name="AutoShape 2" descr="Image result for fence 3d clipart"/>
          <p:cNvSpPr>
            <a:spLocks noChangeAspect="1" noChangeArrowheads="1"/>
          </p:cNvSpPr>
          <p:nvPr/>
        </p:nvSpPr>
        <p:spPr bwMode="auto">
          <a:xfrm>
            <a:off x="155575" y="-144442"/>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prstClr val="black"/>
              </a:solidFill>
              <a:latin typeface="Calibri"/>
              <a:cs typeface="+mn-cs"/>
            </a:endParaRPr>
          </a:p>
        </p:txBody>
      </p:sp>
      <p:sp>
        <p:nvSpPr>
          <p:cNvPr id="19" name="AutoShape 4" descr="Image result for fence 3d clipart"/>
          <p:cNvSpPr>
            <a:spLocks noChangeAspect="1" noChangeArrowheads="1"/>
          </p:cNvSpPr>
          <p:nvPr/>
        </p:nvSpPr>
        <p:spPr bwMode="auto">
          <a:xfrm>
            <a:off x="307975" y="795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prstClr val="black"/>
              </a:solidFill>
              <a:latin typeface="Calibri"/>
              <a:cs typeface="+mn-cs"/>
            </a:endParaRPr>
          </a:p>
        </p:txBody>
      </p:sp>
      <p:sp>
        <p:nvSpPr>
          <p:cNvPr id="167" name="Rounded Rectangle 166"/>
          <p:cNvSpPr/>
          <p:nvPr/>
        </p:nvSpPr>
        <p:spPr>
          <a:xfrm>
            <a:off x="4416543" y="1857514"/>
            <a:ext cx="1011545" cy="275501"/>
          </a:xfrm>
          <a:prstGeom prst="roundRect">
            <a:avLst/>
          </a:prstGeom>
          <a:gradFill flip="none" rotWithShape="1">
            <a:gsLst>
              <a:gs pos="0">
                <a:srgbClr val="00FF00">
                  <a:tint val="66000"/>
                  <a:satMod val="160000"/>
                </a:srgbClr>
              </a:gs>
              <a:gs pos="50000">
                <a:srgbClr val="00FF00">
                  <a:tint val="44500"/>
                  <a:satMod val="160000"/>
                </a:srgbClr>
              </a:gs>
              <a:gs pos="100000">
                <a:srgbClr val="00FF00">
                  <a:tint val="23500"/>
                  <a:satMod val="160000"/>
                </a:srgbClr>
              </a:gs>
            </a:gsLst>
            <a:path path="circle">
              <a:fillToRect l="50000" t="50000" r="50000" b="50000"/>
            </a:path>
            <a:tileRect/>
          </a:gra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solidFill>
                <a:prstClr val="black"/>
              </a:solidFill>
            </a:endParaRPr>
          </a:p>
        </p:txBody>
      </p:sp>
      <p:sp>
        <p:nvSpPr>
          <p:cNvPr id="7" name="TextBox 6"/>
          <p:cNvSpPr txBox="1"/>
          <p:nvPr/>
        </p:nvSpPr>
        <p:spPr>
          <a:xfrm>
            <a:off x="4046985" y="1802882"/>
            <a:ext cx="1905000" cy="369332"/>
          </a:xfrm>
          <a:prstGeom prst="rect">
            <a:avLst/>
          </a:prstGeom>
          <a:noFill/>
        </p:spPr>
        <p:txBody>
          <a:bodyPr wrap="square" rtlCol="0">
            <a:spAutoFit/>
          </a:bodyPr>
          <a:lstStyle/>
          <a:p>
            <a:pPr fontAlgn="auto">
              <a:spcBef>
                <a:spcPts val="0"/>
              </a:spcBef>
              <a:spcAft>
                <a:spcPts val="0"/>
              </a:spcAft>
            </a:pPr>
            <a:r>
              <a:rPr lang="en-US" dirty="0" smtClean="0">
                <a:solidFill>
                  <a:prstClr val="black"/>
                </a:solidFill>
                <a:latin typeface="Cambria Math" pitchFamily="18" charset="0"/>
                <a:ea typeface="Cambria Math" pitchFamily="18" charset="0"/>
                <a:cs typeface="+mn-cs"/>
              </a:rPr>
              <a:t>      Total Cost </a:t>
            </a:r>
          </a:p>
        </p:txBody>
      </p:sp>
      <p:sp>
        <p:nvSpPr>
          <p:cNvPr id="169" name="Rounded Rectangle 168"/>
          <p:cNvSpPr/>
          <p:nvPr/>
        </p:nvSpPr>
        <p:spPr>
          <a:xfrm>
            <a:off x="1143024" y="1224869"/>
            <a:ext cx="709757" cy="277091"/>
          </a:xfrm>
          <a:prstGeom prst="roundRect">
            <a:avLst/>
          </a:prstGeom>
          <a:ln>
            <a:noFill/>
          </a:ln>
        </p:spPr>
        <p:style>
          <a:lnRef idx="1">
            <a:schemeClr val="accent3"/>
          </a:lnRef>
          <a:fillRef idx="2">
            <a:schemeClr val="accent3"/>
          </a:fillRef>
          <a:effectRef idx="1">
            <a:schemeClr val="accent3"/>
          </a:effectRef>
          <a:fontRef idx="minor">
            <a:schemeClr val="dk1"/>
          </a:fontRef>
        </p:style>
        <p:txBody>
          <a:bodyPr rtlCol="0" anchor="ctr"/>
          <a:lstStyle/>
          <a:p>
            <a:pPr algn="ctr" fontAlgn="auto">
              <a:spcBef>
                <a:spcPts val="0"/>
              </a:spcBef>
              <a:spcAft>
                <a:spcPts val="0"/>
              </a:spcAft>
            </a:pPr>
            <a:endParaRPr lang="en-US" dirty="0">
              <a:solidFill>
                <a:prstClr val="black"/>
              </a:solidFill>
            </a:endParaRPr>
          </a:p>
        </p:txBody>
      </p:sp>
      <p:sp>
        <p:nvSpPr>
          <p:cNvPr id="170" name="Rounded Rectangle 169"/>
          <p:cNvSpPr/>
          <p:nvPr/>
        </p:nvSpPr>
        <p:spPr>
          <a:xfrm>
            <a:off x="2265329" y="967395"/>
            <a:ext cx="412779" cy="251901"/>
          </a:xfrm>
          <a:prstGeom prst="roundRect">
            <a:avLst/>
          </a:prstGeom>
          <a:ln>
            <a:noFill/>
          </a:ln>
        </p:spPr>
        <p:style>
          <a:lnRef idx="1">
            <a:schemeClr val="accent3"/>
          </a:lnRef>
          <a:fillRef idx="2">
            <a:schemeClr val="accent3"/>
          </a:fillRef>
          <a:effectRef idx="1">
            <a:schemeClr val="accent3"/>
          </a:effectRef>
          <a:fontRef idx="minor">
            <a:schemeClr val="dk1"/>
          </a:fontRef>
        </p:style>
        <p:txBody>
          <a:bodyPr rtlCol="0" anchor="ctr"/>
          <a:lstStyle/>
          <a:p>
            <a:pPr algn="ctr" fontAlgn="auto">
              <a:spcBef>
                <a:spcPts val="0"/>
              </a:spcBef>
              <a:spcAft>
                <a:spcPts val="0"/>
              </a:spcAft>
            </a:pPr>
            <a:endParaRPr lang="en-US" dirty="0">
              <a:solidFill>
                <a:prstClr val="black"/>
              </a:solidFill>
            </a:endParaRPr>
          </a:p>
        </p:txBody>
      </p:sp>
      <mc:AlternateContent xmlns:mc="http://schemas.openxmlformats.org/markup-compatibility/2006" xmlns:a14="http://schemas.microsoft.com/office/drawing/2010/main">
        <mc:Choice Requires="a14">
          <p:sp>
            <p:nvSpPr>
              <p:cNvPr id="176" name="Rounded Rectangle 175"/>
              <p:cNvSpPr/>
              <p:nvPr/>
            </p:nvSpPr>
            <p:spPr>
              <a:xfrm>
                <a:off x="4272744" y="2935891"/>
                <a:ext cx="229303" cy="227686"/>
              </a:xfrm>
              <a:prstGeom prst="roundRect">
                <a:avLst/>
              </a:prstGeom>
              <a:gradFill flip="none" rotWithShape="1">
                <a:gsLst>
                  <a:gs pos="0">
                    <a:srgbClr val="00FF00">
                      <a:tint val="66000"/>
                      <a:satMod val="160000"/>
                    </a:srgbClr>
                  </a:gs>
                  <a:gs pos="50000">
                    <a:srgbClr val="00FF00">
                      <a:tint val="44500"/>
                      <a:satMod val="160000"/>
                    </a:srgbClr>
                  </a:gs>
                  <a:gs pos="100000">
                    <a:srgbClr val="00FF00">
                      <a:tint val="23500"/>
                      <a:satMod val="160000"/>
                    </a:srgbClr>
                  </a:gs>
                </a:gsLst>
                <a:path path="circle">
                  <a:fillToRect l="50000" t="50000" r="50000" b="50000"/>
                </a:path>
                <a:tileRect/>
              </a:gra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r>
                        <a:rPr lang="en-US" sz="1600" b="1" i="1" dirty="0">
                          <a:solidFill>
                            <a:srgbClr val="002060"/>
                          </a:solidFill>
                          <a:latin typeface="Cambria Math"/>
                          <a:ea typeface="Cambria Math" panose="02040503050406030204" pitchFamily="18" charset="0"/>
                          <a:cs typeface="Arial" charset="0"/>
                        </a:rPr>
                        <m:t>𝒙</m:t>
                      </m:r>
                    </m:oMath>
                  </m:oMathPara>
                </a14:m>
                <a:endParaRPr lang="en-US" sz="1600" b="1" dirty="0">
                  <a:solidFill>
                    <a:srgbClr val="002060"/>
                  </a:solidFill>
                  <a:latin typeface="Cambria Math" panose="02040503050406030204" pitchFamily="18" charset="0"/>
                  <a:ea typeface="Cambria Math" panose="02040503050406030204" pitchFamily="18" charset="0"/>
                  <a:cs typeface="Arial" charset="0"/>
                </a:endParaRPr>
              </a:p>
            </p:txBody>
          </p:sp>
        </mc:Choice>
        <mc:Fallback xmlns="">
          <p:sp>
            <p:nvSpPr>
              <p:cNvPr id="176" name="Rounded Rectangle 175"/>
              <p:cNvSpPr>
                <a:spLocks noRot="1" noChangeAspect="1" noMove="1" noResize="1" noEditPoints="1" noAdjustHandles="1" noChangeArrowheads="1" noChangeShapeType="1" noTextEdit="1"/>
              </p:cNvSpPr>
              <p:nvPr/>
            </p:nvSpPr>
            <p:spPr>
              <a:xfrm>
                <a:off x="4272702" y="2935870"/>
                <a:ext cx="229303" cy="227686"/>
              </a:xfrm>
              <a:prstGeom prst="roundRect">
                <a:avLst/>
              </a:prstGeom>
              <a:blipFill rotWithShape="1">
                <a:blip r:embed="rId23"/>
                <a:stretch>
                  <a:fillRect/>
                </a:stretch>
              </a:blipFill>
              <a:ln>
                <a:noFill/>
              </a:ln>
            </p:spPr>
            <p:txBody>
              <a:bodyPr/>
              <a:lstStyle/>
              <a:p>
                <a:r>
                  <a:rPr lang="en-US">
                    <a:noFill/>
                  </a:rPr>
                  <a:t> </a:t>
                </a:r>
              </a:p>
            </p:txBody>
          </p:sp>
        </mc:Fallback>
      </mc:AlternateContent>
      <p:sp>
        <p:nvSpPr>
          <p:cNvPr id="91" name="Rounded Rectangle 90"/>
          <p:cNvSpPr/>
          <p:nvPr/>
        </p:nvSpPr>
        <p:spPr>
          <a:xfrm>
            <a:off x="1475948" y="2814103"/>
            <a:ext cx="3143685" cy="468635"/>
          </a:xfrm>
          <a:prstGeom prst="roundRect">
            <a:avLst/>
          </a:prstGeom>
          <a:solidFill>
            <a:srgbClr val="002060"/>
          </a:solidFill>
          <a:ln>
            <a:solidFill>
              <a:schemeClr val="tx1"/>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dirty="0">
              <a:solidFill>
                <a:srgbClr val="FFFF00"/>
              </a:solidFill>
              <a:latin typeface="Cambria Math" panose="02040503050406030204" pitchFamily="18" charset="0"/>
              <a:ea typeface="Cambria Math" panose="02040503050406030204" pitchFamily="18" charset="0"/>
            </a:endParaRPr>
          </a:p>
        </p:txBody>
      </p:sp>
      <p:sp>
        <p:nvSpPr>
          <p:cNvPr id="92" name="Rectangle 91"/>
          <p:cNvSpPr/>
          <p:nvPr/>
        </p:nvSpPr>
        <p:spPr>
          <a:xfrm>
            <a:off x="1373535" y="2866422"/>
            <a:ext cx="3329130" cy="369332"/>
          </a:xfrm>
          <a:prstGeom prst="rect">
            <a:avLst/>
          </a:prstGeom>
        </p:spPr>
        <p:txBody>
          <a:bodyPr wrap="square">
            <a:spAutoFit/>
          </a:bodyPr>
          <a:lstStyle/>
          <a:p>
            <a:pPr algn="ctr"/>
            <a:r>
              <a:rPr lang="en-US" b="1" dirty="0" smtClean="0">
                <a:solidFill>
                  <a:srgbClr val="FFFF00"/>
                </a:solidFill>
                <a:latin typeface="Cambria Math" panose="02040503050406030204" pitchFamily="18" charset="0"/>
                <a:ea typeface="Cambria Math" panose="02040503050406030204" pitchFamily="18" charset="0"/>
              </a:rPr>
              <a:t>Total cost  = Perimeter × Rate</a:t>
            </a:r>
            <a:endParaRPr lang="en-US" b="1" dirty="0">
              <a:solidFill>
                <a:srgbClr val="FFFF00"/>
              </a:solidFill>
              <a:latin typeface="Cambria Math" panose="02040503050406030204" pitchFamily="18" charset="0"/>
              <a:ea typeface="Cambria Math" panose="02040503050406030204" pitchFamily="18" charset="0"/>
            </a:endParaRPr>
          </a:p>
        </p:txBody>
      </p:sp>
      <p:sp>
        <p:nvSpPr>
          <p:cNvPr id="179" name="Curved Down Arrow 178"/>
          <p:cNvSpPr/>
          <p:nvPr/>
        </p:nvSpPr>
        <p:spPr>
          <a:xfrm rot="10800000">
            <a:off x="2220946" y="3175890"/>
            <a:ext cx="1893854" cy="330045"/>
          </a:xfrm>
          <a:prstGeom prst="curvedDownArrow">
            <a:avLst/>
          </a:prstGeom>
          <a:solidFill>
            <a:srgbClr val="FFFF00"/>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black"/>
              </a:solidFill>
              <a:latin typeface="Bookman Old Style" panose="02050604050505020204" pitchFamily="18" charset="0"/>
            </a:endParaRPr>
          </a:p>
        </p:txBody>
      </p:sp>
      <p:sp>
        <p:nvSpPr>
          <p:cNvPr id="180" name="Rounded Rectangle 179"/>
          <p:cNvSpPr/>
          <p:nvPr/>
        </p:nvSpPr>
        <p:spPr>
          <a:xfrm>
            <a:off x="2098675" y="1252420"/>
            <a:ext cx="1373842" cy="251901"/>
          </a:xfrm>
          <a:prstGeom prst="roundRect">
            <a:avLst/>
          </a:prstGeom>
          <a:ln>
            <a:noFill/>
          </a:ln>
        </p:spPr>
        <p:style>
          <a:lnRef idx="1">
            <a:schemeClr val="accent3"/>
          </a:lnRef>
          <a:fillRef idx="2">
            <a:schemeClr val="accent3"/>
          </a:fillRef>
          <a:effectRef idx="1">
            <a:schemeClr val="accent3"/>
          </a:effectRef>
          <a:fontRef idx="minor">
            <a:schemeClr val="dk1"/>
          </a:fontRef>
        </p:style>
        <p:txBody>
          <a:bodyPr rtlCol="0" anchor="ctr"/>
          <a:lstStyle/>
          <a:p>
            <a:pPr algn="ctr" fontAlgn="auto">
              <a:spcBef>
                <a:spcPts val="0"/>
              </a:spcBef>
              <a:spcAft>
                <a:spcPts val="0"/>
              </a:spcAft>
            </a:pPr>
            <a:endParaRPr lang="en-US" dirty="0">
              <a:solidFill>
                <a:prstClr val="black"/>
              </a:solidFill>
            </a:endParaRPr>
          </a:p>
        </p:txBody>
      </p:sp>
      <p:sp>
        <p:nvSpPr>
          <p:cNvPr id="181" name="Rounded Rectangle 180"/>
          <p:cNvSpPr/>
          <p:nvPr/>
        </p:nvSpPr>
        <p:spPr>
          <a:xfrm>
            <a:off x="1993754" y="702794"/>
            <a:ext cx="673249" cy="251901"/>
          </a:xfrm>
          <a:prstGeom prst="roundRect">
            <a:avLst/>
          </a:prstGeom>
          <a:ln>
            <a:noFill/>
          </a:ln>
        </p:spPr>
        <p:style>
          <a:lnRef idx="1">
            <a:schemeClr val="accent3"/>
          </a:lnRef>
          <a:fillRef idx="2">
            <a:schemeClr val="accent3"/>
          </a:fillRef>
          <a:effectRef idx="1">
            <a:schemeClr val="accent3"/>
          </a:effectRef>
          <a:fontRef idx="minor">
            <a:schemeClr val="dk1"/>
          </a:fontRef>
        </p:style>
        <p:txBody>
          <a:bodyPr rtlCol="0" anchor="ctr"/>
          <a:lstStyle/>
          <a:p>
            <a:pPr algn="ctr" fontAlgn="auto">
              <a:spcBef>
                <a:spcPts val="0"/>
              </a:spcBef>
              <a:spcAft>
                <a:spcPts val="0"/>
              </a:spcAft>
            </a:pPr>
            <a:endParaRPr lang="en-US" dirty="0">
              <a:solidFill>
                <a:prstClr val="black"/>
              </a:solidFill>
            </a:endParaRPr>
          </a:p>
        </p:txBody>
      </p:sp>
      <p:sp>
        <p:nvSpPr>
          <p:cNvPr id="177" name="Rounded Rectangle 176"/>
          <p:cNvSpPr/>
          <p:nvPr/>
        </p:nvSpPr>
        <p:spPr>
          <a:xfrm>
            <a:off x="6381763" y="697538"/>
            <a:ext cx="241449" cy="251901"/>
          </a:xfrm>
          <a:prstGeom prst="roundRect">
            <a:avLst/>
          </a:prstGeom>
          <a:ln>
            <a:noFill/>
          </a:ln>
        </p:spPr>
        <p:style>
          <a:lnRef idx="1">
            <a:schemeClr val="accent3"/>
          </a:lnRef>
          <a:fillRef idx="2">
            <a:schemeClr val="accent3"/>
          </a:fillRef>
          <a:effectRef idx="1">
            <a:schemeClr val="accent3"/>
          </a:effectRef>
          <a:fontRef idx="minor">
            <a:schemeClr val="dk1"/>
          </a:fontRef>
        </p:style>
        <p:txBody>
          <a:bodyPr rtlCol="0" anchor="ctr"/>
          <a:lstStyle/>
          <a:p>
            <a:pPr algn="ctr" fontAlgn="auto">
              <a:spcBef>
                <a:spcPts val="0"/>
              </a:spcBef>
              <a:spcAft>
                <a:spcPts val="0"/>
              </a:spcAft>
            </a:pPr>
            <a:endParaRPr lang="en-US" dirty="0">
              <a:solidFill>
                <a:prstClr val="black"/>
              </a:solidFill>
            </a:endParaRPr>
          </a:p>
        </p:txBody>
      </p:sp>
      <p:sp>
        <p:nvSpPr>
          <p:cNvPr id="178" name="Rounded Rectangle 177"/>
          <p:cNvSpPr/>
          <p:nvPr/>
        </p:nvSpPr>
        <p:spPr>
          <a:xfrm>
            <a:off x="3047284" y="694355"/>
            <a:ext cx="821057" cy="251901"/>
          </a:xfrm>
          <a:prstGeom prst="roundRect">
            <a:avLst/>
          </a:prstGeom>
          <a:ln>
            <a:noFill/>
          </a:ln>
        </p:spPr>
        <p:style>
          <a:lnRef idx="1">
            <a:schemeClr val="accent3"/>
          </a:lnRef>
          <a:fillRef idx="2">
            <a:schemeClr val="accent3"/>
          </a:fillRef>
          <a:effectRef idx="1">
            <a:schemeClr val="accent3"/>
          </a:effectRef>
          <a:fontRef idx="minor">
            <a:schemeClr val="dk1"/>
          </a:fontRef>
        </p:style>
        <p:txBody>
          <a:bodyPr rtlCol="0" anchor="ctr"/>
          <a:lstStyle/>
          <a:p>
            <a:pPr algn="ctr" fontAlgn="auto">
              <a:spcBef>
                <a:spcPts val="0"/>
              </a:spcBef>
              <a:spcAft>
                <a:spcPts val="0"/>
              </a:spcAft>
            </a:pPr>
            <a:endParaRPr lang="en-US" dirty="0">
              <a:solidFill>
                <a:prstClr val="black"/>
              </a:solidFill>
            </a:endParaRPr>
          </a:p>
        </p:txBody>
      </p:sp>
      <p:sp>
        <p:nvSpPr>
          <p:cNvPr id="182" name="Rounded Rectangle 181"/>
          <p:cNvSpPr/>
          <p:nvPr/>
        </p:nvSpPr>
        <p:spPr>
          <a:xfrm>
            <a:off x="6675278" y="698329"/>
            <a:ext cx="145512" cy="251901"/>
          </a:xfrm>
          <a:prstGeom prst="roundRect">
            <a:avLst/>
          </a:prstGeom>
          <a:ln>
            <a:noFill/>
          </a:ln>
        </p:spPr>
        <p:style>
          <a:lnRef idx="1">
            <a:schemeClr val="accent3"/>
          </a:lnRef>
          <a:fillRef idx="2">
            <a:schemeClr val="accent3"/>
          </a:fillRef>
          <a:effectRef idx="1">
            <a:schemeClr val="accent3"/>
          </a:effectRef>
          <a:fontRef idx="minor">
            <a:schemeClr val="dk1"/>
          </a:fontRef>
        </p:style>
        <p:txBody>
          <a:bodyPr rtlCol="0" anchor="ctr"/>
          <a:lstStyle/>
          <a:p>
            <a:pPr algn="ctr" fontAlgn="auto">
              <a:spcBef>
                <a:spcPts val="0"/>
              </a:spcBef>
              <a:spcAft>
                <a:spcPts val="0"/>
              </a:spcAft>
            </a:pPr>
            <a:endParaRPr lang="en-US" dirty="0">
              <a:solidFill>
                <a:prstClr val="black"/>
              </a:solidFill>
            </a:endParaRPr>
          </a:p>
        </p:txBody>
      </p:sp>
      <p:sp>
        <p:nvSpPr>
          <p:cNvPr id="40" name="Rectangle 39"/>
          <p:cNvSpPr/>
          <p:nvPr/>
        </p:nvSpPr>
        <p:spPr>
          <a:xfrm>
            <a:off x="787936" y="353816"/>
            <a:ext cx="6908264" cy="1200329"/>
          </a:xfrm>
          <a:prstGeom prst="rect">
            <a:avLst/>
          </a:prstGeom>
        </p:spPr>
        <p:txBody>
          <a:bodyPr wrap="square">
            <a:spAutoFit/>
          </a:bodyPr>
          <a:lstStyle/>
          <a:p>
            <a:pPr fontAlgn="auto">
              <a:spcBef>
                <a:spcPts val="0"/>
              </a:spcBef>
              <a:spcAft>
                <a:spcPts val="0"/>
              </a:spcAft>
            </a:pPr>
            <a:r>
              <a:rPr lang="en-US" b="1" dirty="0" smtClean="0">
                <a:solidFill>
                  <a:srgbClr val="C00000"/>
                </a:solidFill>
                <a:latin typeface="Cambria Math" pitchFamily="18" charset="0"/>
                <a:ea typeface="Cambria Math" pitchFamily="18" charset="0"/>
                <a:cs typeface="+mn-cs"/>
              </a:rPr>
              <a:t>There is a narrow rectangular plot, reserved for a school, in Mahuli village. The length and breadth of the plot are in the ratio 11:4. </a:t>
            </a:r>
          </a:p>
          <a:p>
            <a:pPr fontAlgn="auto">
              <a:spcBef>
                <a:spcPts val="0"/>
              </a:spcBef>
              <a:spcAft>
                <a:spcPts val="0"/>
              </a:spcAft>
            </a:pPr>
            <a:r>
              <a:rPr lang="en-US" b="1" dirty="0" smtClean="0">
                <a:solidFill>
                  <a:srgbClr val="C00000"/>
                </a:solidFill>
                <a:latin typeface="Cambria Math" pitchFamily="18" charset="0"/>
                <a:ea typeface="Cambria Math" pitchFamily="18" charset="0"/>
                <a:cs typeface="+mn-cs"/>
              </a:rPr>
              <a:t>At the rate </a:t>
            </a:r>
            <a:r>
              <a:rPr lang="en-US" b="1" dirty="0" err="1" smtClean="0">
                <a:solidFill>
                  <a:srgbClr val="C00000"/>
                </a:solidFill>
                <a:latin typeface="Cambria Math" pitchFamily="18" charset="0"/>
                <a:ea typeface="Cambria Math" pitchFamily="18" charset="0"/>
                <a:cs typeface="+mn-cs"/>
              </a:rPr>
              <a:t>Rs</a:t>
            </a:r>
            <a:r>
              <a:rPr lang="en-US" b="1" dirty="0" smtClean="0">
                <a:solidFill>
                  <a:srgbClr val="C00000"/>
                </a:solidFill>
                <a:latin typeface="Cambria Math" pitchFamily="18" charset="0"/>
                <a:ea typeface="Cambria Math" pitchFamily="18" charset="0"/>
                <a:cs typeface="+mn-cs"/>
              </a:rPr>
              <a:t>. 100 per meter it will cost the village </a:t>
            </a:r>
            <a:r>
              <a:rPr lang="en-US" b="1" dirty="0" err="1" smtClean="0">
                <a:solidFill>
                  <a:srgbClr val="C00000"/>
                </a:solidFill>
                <a:latin typeface="Cambria Math" pitchFamily="18" charset="0"/>
                <a:ea typeface="Cambria Math" pitchFamily="18" charset="0"/>
                <a:cs typeface="+mn-cs"/>
              </a:rPr>
              <a:t>panchayat</a:t>
            </a:r>
            <a:r>
              <a:rPr lang="en-US" b="1" dirty="0" smtClean="0">
                <a:solidFill>
                  <a:srgbClr val="C00000"/>
                </a:solidFill>
                <a:latin typeface="Cambria Math" pitchFamily="18" charset="0"/>
                <a:ea typeface="Cambria Math" pitchFamily="18" charset="0"/>
                <a:cs typeface="+mn-cs"/>
              </a:rPr>
              <a:t> </a:t>
            </a:r>
          </a:p>
          <a:p>
            <a:pPr fontAlgn="auto">
              <a:spcBef>
                <a:spcPts val="0"/>
              </a:spcBef>
              <a:spcAft>
                <a:spcPts val="0"/>
              </a:spcAft>
            </a:pPr>
            <a:r>
              <a:rPr lang="en-US" b="1" dirty="0" err="1" smtClean="0">
                <a:solidFill>
                  <a:srgbClr val="C00000"/>
                </a:solidFill>
                <a:latin typeface="Cambria Math" pitchFamily="18" charset="0"/>
                <a:ea typeface="Cambria Math" pitchFamily="18" charset="0"/>
                <a:cs typeface="+mn-cs"/>
              </a:rPr>
              <a:t>Rs</a:t>
            </a:r>
            <a:r>
              <a:rPr lang="en-US" b="1" dirty="0" smtClean="0">
                <a:solidFill>
                  <a:srgbClr val="C00000"/>
                </a:solidFill>
                <a:latin typeface="Cambria Math" pitchFamily="18" charset="0"/>
                <a:ea typeface="Cambria Math" pitchFamily="18" charset="0"/>
                <a:cs typeface="+mn-cs"/>
              </a:rPr>
              <a:t> 75,000 to fence the plot. What are the dimensions of the plot?</a:t>
            </a:r>
            <a:endParaRPr lang="en-US" b="1" dirty="0">
              <a:solidFill>
                <a:srgbClr val="C00000"/>
              </a:solidFill>
              <a:latin typeface="Cambria Math" pitchFamily="18" charset="0"/>
              <a:ea typeface="Cambria Math" pitchFamily="18" charset="0"/>
              <a:cs typeface="+mn-cs"/>
            </a:endParaRPr>
          </a:p>
        </p:txBody>
      </p:sp>
      <p:grpSp>
        <p:nvGrpSpPr>
          <p:cNvPr id="183" name="Group 182"/>
          <p:cNvGrpSpPr/>
          <p:nvPr/>
        </p:nvGrpSpPr>
        <p:grpSpPr>
          <a:xfrm>
            <a:off x="2227250" y="1582988"/>
            <a:ext cx="2314574" cy="454886"/>
            <a:chOff x="3749644" y="3835330"/>
            <a:chExt cx="2482936" cy="424128"/>
          </a:xfrm>
        </p:grpSpPr>
        <p:sp>
          <p:nvSpPr>
            <p:cNvPr id="184" name="Cloud 63"/>
            <p:cNvSpPr/>
            <p:nvPr/>
          </p:nvSpPr>
          <p:spPr>
            <a:xfrm>
              <a:off x="3811284" y="3835330"/>
              <a:ext cx="2299210" cy="424128"/>
            </a:xfrm>
            <a:prstGeom prst="wedgeRoundRectCallout">
              <a:avLst>
                <a:gd name="adj1" fmla="val -47571"/>
                <a:gd name="adj2" fmla="val -72891"/>
                <a:gd name="adj3" fmla="val 16667"/>
              </a:avLst>
            </a:prstGeom>
            <a:solidFill>
              <a:srgbClr val="3333FF"/>
            </a:solidFill>
            <a:ln/>
          </p:spPr>
          <p:style>
            <a:lnRef idx="3">
              <a:schemeClr val="lt1"/>
            </a:lnRef>
            <a:fillRef idx="1">
              <a:schemeClr val="accent3"/>
            </a:fillRef>
            <a:effectRef idx="1">
              <a:schemeClr val="accent3"/>
            </a:effectRef>
            <a:fontRef idx="minor">
              <a:schemeClr val="lt1"/>
            </a:fontRef>
          </p:style>
          <p:txBody>
            <a:bodyPr rtlCol="0" anchor="ctr"/>
            <a:lstStyle/>
            <a:p>
              <a:pPr algn="ctr" fontAlgn="auto">
                <a:spcBef>
                  <a:spcPts val="0"/>
                </a:spcBef>
                <a:spcAft>
                  <a:spcPts val="0"/>
                </a:spcAft>
              </a:pPr>
              <a:endParaRPr lang="en-US" dirty="0">
                <a:solidFill>
                  <a:prstClr val="white"/>
                </a:solidFill>
              </a:endParaRPr>
            </a:p>
          </p:txBody>
        </p:sp>
        <mc:AlternateContent xmlns:mc="http://schemas.openxmlformats.org/markup-compatibility/2006" xmlns:a14="http://schemas.microsoft.com/office/drawing/2010/main">
          <mc:Choice Requires="a14">
            <p:sp>
              <p:nvSpPr>
                <p:cNvPr id="185" name="TextBox 184"/>
                <p:cNvSpPr txBox="1"/>
                <p:nvPr/>
              </p:nvSpPr>
              <p:spPr>
                <a:xfrm>
                  <a:off x="3749644" y="3894570"/>
                  <a:ext cx="2482936" cy="315662"/>
                </a:xfrm>
                <a:prstGeom prst="rect">
                  <a:avLst/>
                </a:prstGeom>
                <a:noFill/>
              </p:spPr>
              <p:txBody>
                <a:bodyPr wrap="square" rtlCol="0">
                  <a:spAutoFit/>
                </a:bodyPr>
                <a:lstStyle/>
                <a:p>
                  <a:pPr algn="ctr" fontAlgn="auto">
                    <a:spcBef>
                      <a:spcPts val="0"/>
                    </a:spcBef>
                    <a:spcAft>
                      <a:spcPts val="0"/>
                    </a:spcAft>
                  </a:pPr>
                  <a14:m>
                    <m:oMathPara xmlns:m="http://schemas.openxmlformats.org/officeDocument/2006/math">
                      <m:oMathParaPr>
                        <m:jc m:val="centerGroup"/>
                      </m:oMathParaPr>
                      <m:oMath xmlns:m="http://schemas.openxmlformats.org/officeDocument/2006/math">
                        <m:r>
                          <a:rPr lang="en-US" sz="1600" b="1" smtClean="0">
                            <a:solidFill>
                              <a:prstClr val="white"/>
                            </a:solidFill>
                            <a:latin typeface="Cambria Math"/>
                            <a:ea typeface="Cambria Math" panose="02040503050406030204" pitchFamily="18" charset="0"/>
                            <a:cs typeface="Arial" pitchFamily="34" charset="0"/>
                          </a:rPr>
                          <m:t>𝐏𝐞𝐫𝐢𝐦𝐞𝐭𝐞𝐫</m:t>
                        </m:r>
                        <m:r>
                          <a:rPr lang="en-US" sz="1600" b="1" smtClean="0">
                            <a:solidFill>
                              <a:prstClr val="white"/>
                            </a:solidFill>
                            <a:latin typeface="Cambria Math"/>
                            <a:ea typeface="Cambria Math" panose="02040503050406030204" pitchFamily="18" charset="0"/>
                            <a:cs typeface="Arial" pitchFamily="34" charset="0"/>
                          </a:rPr>
                          <m:t> </m:t>
                        </m:r>
                        <m:r>
                          <a:rPr lang="en-US" sz="1600" b="1" smtClean="0">
                            <a:solidFill>
                              <a:prstClr val="white"/>
                            </a:solidFill>
                            <a:latin typeface="Cambria Math"/>
                            <a:ea typeface="Cambria Math" panose="02040503050406030204" pitchFamily="18" charset="0"/>
                            <a:cs typeface="Arial" pitchFamily="34" charset="0"/>
                          </a:rPr>
                          <m:t>𝐨𝐟</m:t>
                        </m:r>
                        <m:r>
                          <a:rPr lang="en-US" sz="1600" b="1" smtClean="0">
                            <a:solidFill>
                              <a:prstClr val="white"/>
                            </a:solidFill>
                            <a:latin typeface="Cambria Math"/>
                            <a:ea typeface="Cambria Math" panose="02040503050406030204" pitchFamily="18" charset="0"/>
                            <a:cs typeface="Arial" pitchFamily="34" charset="0"/>
                          </a:rPr>
                          <m:t> </m:t>
                        </m:r>
                        <m:r>
                          <a:rPr lang="en-US" sz="1600" b="1" smtClean="0">
                            <a:solidFill>
                              <a:prstClr val="white"/>
                            </a:solidFill>
                            <a:latin typeface="Cambria Math"/>
                            <a:ea typeface="Cambria Math" panose="02040503050406030204" pitchFamily="18" charset="0"/>
                            <a:cs typeface="Arial" pitchFamily="34" charset="0"/>
                          </a:rPr>
                          <m:t>𝐭𝐡𝐞</m:t>
                        </m:r>
                        <m:r>
                          <a:rPr lang="en-US" sz="1600" b="1" smtClean="0">
                            <a:solidFill>
                              <a:prstClr val="white"/>
                            </a:solidFill>
                            <a:latin typeface="Cambria Math"/>
                            <a:ea typeface="Cambria Math" panose="02040503050406030204" pitchFamily="18" charset="0"/>
                            <a:cs typeface="Arial" pitchFamily="34" charset="0"/>
                          </a:rPr>
                          <m:t> </m:t>
                        </m:r>
                        <m:r>
                          <a:rPr lang="en-US" sz="1600" b="1" smtClean="0">
                            <a:solidFill>
                              <a:prstClr val="white"/>
                            </a:solidFill>
                            <a:latin typeface="Cambria Math"/>
                            <a:ea typeface="Cambria Math" panose="02040503050406030204" pitchFamily="18" charset="0"/>
                            <a:cs typeface="Arial" pitchFamily="34" charset="0"/>
                          </a:rPr>
                          <m:t>𝐩𝐥𝐨𝐭</m:t>
                        </m:r>
                      </m:oMath>
                    </m:oMathPara>
                  </a14:m>
                  <a:endParaRPr lang="en-US" sz="1600" b="1" dirty="0">
                    <a:solidFill>
                      <a:prstClr val="white"/>
                    </a:solidFill>
                    <a:latin typeface="Cambria Math" panose="02040503050406030204" pitchFamily="18" charset="0"/>
                    <a:ea typeface="Cambria Math" panose="02040503050406030204" pitchFamily="18" charset="0"/>
                    <a:cs typeface="Arial" pitchFamily="34" charset="0"/>
                  </a:endParaRPr>
                </a:p>
              </p:txBody>
            </p:sp>
          </mc:Choice>
          <mc:Fallback xmlns="">
            <p:sp>
              <p:nvSpPr>
                <p:cNvPr id="185" name="TextBox 184"/>
                <p:cNvSpPr txBox="1">
                  <a:spLocks noRot="1" noChangeAspect="1" noMove="1" noResize="1" noEditPoints="1" noAdjustHandles="1" noChangeArrowheads="1" noChangeShapeType="1" noTextEdit="1"/>
                </p:cNvSpPr>
                <p:nvPr/>
              </p:nvSpPr>
              <p:spPr>
                <a:xfrm>
                  <a:off x="3749644" y="3894570"/>
                  <a:ext cx="2482936" cy="315662"/>
                </a:xfrm>
                <a:prstGeom prst="rect">
                  <a:avLst/>
                </a:prstGeom>
                <a:blipFill rotWithShape="1">
                  <a:blip r:embed="rId24"/>
                  <a:stretch>
                    <a:fillRect b="-10714"/>
                  </a:stretch>
                </a:blipFill>
              </p:spPr>
              <p:txBody>
                <a:bodyPr/>
                <a:lstStyle/>
                <a:p>
                  <a:r>
                    <a:rPr lang="en-US">
                      <a:noFill/>
                    </a:rPr>
                    <a:t> </a:t>
                  </a:r>
                </a:p>
              </p:txBody>
            </p:sp>
          </mc:Fallback>
        </mc:AlternateContent>
      </p:grpSp>
    </p:spTree>
    <p:extLst>
      <p:ext uri="{BB962C8B-B14F-4D97-AF65-F5344CB8AC3E}">
        <p14:creationId xmlns:p14="http://schemas.microsoft.com/office/powerpoint/2010/main" val="339003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left)">
                                      <p:cBhvr>
                                        <p:cTn id="7" dur="500"/>
                                        <p:tgtEl>
                                          <p:spTgt spid="25"/>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0"/>
                                        </p:tgtEl>
                                        <p:attrNameLst>
                                          <p:attrName>style.visibility</p:attrName>
                                        </p:attrNameLst>
                                      </p:cBhvr>
                                      <p:to>
                                        <p:strVal val="visible"/>
                                      </p:to>
                                    </p:set>
                                    <p:animEffect transition="in" filter="wipe(left)">
                                      <p:cBhvr>
                                        <p:cTn id="10" dur="500"/>
                                        <p:tgtEl>
                                          <p:spTgt spid="40"/>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grpId="1" nodeType="clickEffect">
                                  <p:stCondLst>
                                    <p:cond delay="0"/>
                                  </p:stCondLst>
                                  <p:childTnLst>
                                    <p:set>
                                      <p:cBhvr>
                                        <p:cTn id="18" dur="1" fill="hold">
                                          <p:stCondLst>
                                            <p:cond delay="0"/>
                                          </p:stCondLst>
                                        </p:cTn>
                                        <p:tgtEl>
                                          <p:spTgt spid="69"/>
                                        </p:tgtEl>
                                        <p:attrNameLst>
                                          <p:attrName>style.visibility</p:attrName>
                                        </p:attrNameLst>
                                      </p:cBhvr>
                                      <p:to>
                                        <p:strVal val="visible"/>
                                      </p:to>
                                    </p:set>
                                    <p:animEffect transition="in" filter="wipe(left)">
                                      <p:cBhvr>
                                        <p:cTn id="19" dur="500"/>
                                        <p:tgtEl>
                                          <p:spTgt spid="69"/>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66"/>
                                        </p:tgtEl>
                                        <p:attrNameLst>
                                          <p:attrName>style.visibility</p:attrName>
                                        </p:attrNameLst>
                                      </p:cBhvr>
                                      <p:to>
                                        <p:strVal val="visible"/>
                                      </p:to>
                                    </p:set>
                                    <p:animEffect transition="in" filter="fade">
                                      <p:cBhvr>
                                        <p:cTn id="24" dur="500"/>
                                        <p:tgtEl>
                                          <p:spTgt spid="166"/>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0" nodeType="clickEffect">
                                  <p:stCondLst>
                                    <p:cond delay="0"/>
                                  </p:stCondLst>
                                  <p:childTnLst>
                                    <p:set>
                                      <p:cBhvr>
                                        <p:cTn id="28" dur="1" fill="hold">
                                          <p:stCondLst>
                                            <p:cond delay="0"/>
                                          </p:stCondLst>
                                        </p:cTn>
                                        <p:tgtEl>
                                          <p:spTgt spid="69"/>
                                        </p:tgtEl>
                                        <p:attrNameLst>
                                          <p:attrName>style.visibility</p:attrName>
                                        </p:attrNameLst>
                                      </p:cBhvr>
                                      <p:to>
                                        <p:strVal val="hidden"/>
                                      </p:to>
                                    </p:set>
                                  </p:childTnLst>
                                </p:cTn>
                              </p:par>
                            </p:childTnLst>
                          </p:cTn>
                        </p:par>
                        <p:par>
                          <p:cTn id="29" fill="hold">
                            <p:stCondLst>
                              <p:cond delay="0"/>
                            </p:stCondLst>
                            <p:childTnLst>
                              <p:par>
                                <p:cTn id="30" presetID="22" presetClass="entr" presetSubtype="8" fill="hold" grpId="1" nodeType="afterEffect">
                                  <p:stCondLst>
                                    <p:cond delay="0"/>
                                  </p:stCondLst>
                                  <p:childTnLst>
                                    <p:set>
                                      <p:cBhvr>
                                        <p:cTn id="31" dur="1" fill="hold">
                                          <p:stCondLst>
                                            <p:cond delay="0"/>
                                          </p:stCondLst>
                                        </p:cTn>
                                        <p:tgtEl>
                                          <p:spTgt spid="78"/>
                                        </p:tgtEl>
                                        <p:attrNameLst>
                                          <p:attrName>style.visibility</p:attrName>
                                        </p:attrNameLst>
                                      </p:cBhvr>
                                      <p:to>
                                        <p:strVal val="visible"/>
                                      </p:to>
                                    </p:set>
                                    <p:animEffect transition="in" filter="wipe(left)">
                                      <p:cBhvr>
                                        <p:cTn id="32" dur="500"/>
                                        <p:tgtEl>
                                          <p:spTgt spid="7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33"/>
                                        </p:tgtEl>
                                        <p:attrNameLst>
                                          <p:attrName>style.visibility</p:attrName>
                                        </p:attrNameLst>
                                      </p:cBhvr>
                                      <p:to>
                                        <p:strVal val="visible"/>
                                      </p:to>
                                    </p:set>
                                    <p:animEffect transition="in" filter="fade">
                                      <p:cBhvr>
                                        <p:cTn id="37" dur="500"/>
                                        <p:tgtEl>
                                          <p:spTgt spid="133"/>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1" nodeType="clickEffect">
                                  <p:stCondLst>
                                    <p:cond delay="0"/>
                                  </p:stCondLst>
                                  <p:childTnLst>
                                    <p:set>
                                      <p:cBhvr>
                                        <p:cTn id="41" dur="1" fill="hold">
                                          <p:stCondLst>
                                            <p:cond delay="0"/>
                                          </p:stCondLst>
                                        </p:cTn>
                                        <p:tgtEl>
                                          <p:spTgt spid="177"/>
                                        </p:tgtEl>
                                        <p:attrNameLst>
                                          <p:attrName>style.visibility</p:attrName>
                                        </p:attrNameLst>
                                      </p:cBhvr>
                                      <p:to>
                                        <p:strVal val="visible"/>
                                      </p:to>
                                    </p:set>
                                    <p:animEffect transition="in" filter="wipe(left)">
                                      <p:cBhvr>
                                        <p:cTn id="42" dur="500"/>
                                        <p:tgtEl>
                                          <p:spTgt spid="177"/>
                                        </p:tgtEl>
                                      </p:cBhvr>
                                    </p:animEffect>
                                  </p:childTnLst>
                                </p:cTn>
                              </p:par>
                              <p:par>
                                <p:cTn id="43" presetID="22" presetClass="entr" presetSubtype="8" fill="hold" grpId="1" nodeType="withEffect">
                                  <p:stCondLst>
                                    <p:cond delay="0"/>
                                  </p:stCondLst>
                                  <p:childTnLst>
                                    <p:set>
                                      <p:cBhvr>
                                        <p:cTn id="44" dur="1" fill="hold">
                                          <p:stCondLst>
                                            <p:cond delay="0"/>
                                          </p:stCondLst>
                                        </p:cTn>
                                        <p:tgtEl>
                                          <p:spTgt spid="181"/>
                                        </p:tgtEl>
                                        <p:attrNameLst>
                                          <p:attrName>style.visibility</p:attrName>
                                        </p:attrNameLst>
                                      </p:cBhvr>
                                      <p:to>
                                        <p:strVal val="visible"/>
                                      </p:to>
                                    </p:set>
                                    <p:animEffect transition="in" filter="wipe(left)">
                                      <p:cBhvr>
                                        <p:cTn id="45" dur="500"/>
                                        <p:tgtEl>
                                          <p:spTgt spid="181"/>
                                        </p:tgtEl>
                                      </p:cBhvr>
                                    </p:animEffect>
                                  </p:childTnLst>
                                </p:cTn>
                              </p:par>
                              <p:par>
                                <p:cTn id="46" presetID="22" presetClass="entr" presetSubtype="8" fill="hold" grpId="1" nodeType="withEffect">
                                  <p:stCondLst>
                                    <p:cond delay="0"/>
                                  </p:stCondLst>
                                  <p:childTnLst>
                                    <p:set>
                                      <p:cBhvr>
                                        <p:cTn id="47" dur="1" fill="hold">
                                          <p:stCondLst>
                                            <p:cond delay="0"/>
                                          </p:stCondLst>
                                        </p:cTn>
                                        <p:tgtEl>
                                          <p:spTgt spid="176"/>
                                        </p:tgtEl>
                                        <p:attrNameLst>
                                          <p:attrName>style.visibility</p:attrName>
                                        </p:attrNameLst>
                                      </p:cBhvr>
                                      <p:to>
                                        <p:strVal val="visible"/>
                                      </p:to>
                                    </p:set>
                                    <p:animEffect transition="in" filter="wipe(left)">
                                      <p:cBhvr>
                                        <p:cTn id="48" dur="500"/>
                                        <p:tgtEl>
                                          <p:spTgt spid="176"/>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132"/>
                                        </p:tgtEl>
                                        <p:attrNameLst>
                                          <p:attrName>style.visibility</p:attrName>
                                        </p:attrNameLst>
                                      </p:cBhvr>
                                      <p:to>
                                        <p:strVal val="visible"/>
                                      </p:to>
                                    </p:set>
                                    <p:animEffect transition="in" filter="fade">
                                      <p:cBhvr>
                                        <p:cTn id="53" dur="500"/>
                                        <p:tgtEl>
                                          <p:spTgt spid="132"/>
                                        </p:tgtEl>
                                      </p:cBhvr>
                                    </p:animEffect>
                                  </p:childTnLst>
                                </p:cTn>
                              </p:par>
                            </p:childTnLst>
                          </p:cTn>
                        </p:par>
                      </p:childTnLst>
                    </p:cTn>
                  </p:par>
                  <p:par>
                    <p:cTn id="54" fill="hold">
                      <p:stCondLst>
                        <p:cond delay="indefinite"/>
                      </p:stCondLst>
                      <p:childTnLst>
                        <p:par>
                          <p:cTn id="55" fill="hold">
                            <p:stCondLst>
                              <p:cond delay="0"/>
                            </p:stCondLst>
                            <p:childTnLst>
                              <p:par>
                                <p:cTn id="56" presetID="1" presetClass="exit" presetSubtype="0" fill="hold" grpId="0" nodeType="clickEffect">
                                  <p:stCondLst>
                                    <p:cond delay="0"/>
                                  </p:stCondLst>
                                  <p:childTnLst>
                                    <p:set>
                                      <p:cBhvr>
                                        <p:cTn id="57" dur="1" fill="hold">
                                          <p:stCondLst>
                                            <p:cond delay="0"/>
                                          </p:stCondLst>
                                        </p:cTn>
                                        <p:tgtEl>
                                          <p:spTgt spid="177"/>
                                        </p:tgtEl>
                                        <p:attrNameLst>
                                          <p:attrName>style.visibility</p:attrName>
                                        </p:attrNameLst>
                                      </p:cBhvr>
                                      <p:to>
                                        <p:strVal val="hidden"/>
                                      </p:to>
                                    </p:set>
                                  </p:childTnLst>
                                </p:cTn>
                              </p:par>
                              <p:par>
                                <p:cTn id="58" presetID="1" presetClass="exit" presetSubtype="0" fill="hold" grpId="0" nodeType="withEffect">
                                  <p:stCondLst>
                                    <p:cond delay="0"/>
                                  </p:stCondLst>
                                  <p:childTnLst>
                                    <p:set>
                                      <p:cBhvr>
                                        <p:cTn id="59" dur="1" fill="hold">
                                          <p:stCondLst>
                                            <p:cond delay="0"/>
                                          </p:stCondLst>
                                        </p:cTn>
                                        <p:tgtEl>
                                          <p:spTgt spid="181"/>
                                        </p:tgtEl>
                                        <p:attrNameLst>
                                          <p:attrName>style.visibility</p:attrName>
                                        </p:attrNameLst>
                                      </p:cBhvr>
                                      <p:to>
                                        <p:strVal val="hidden"/>
                                      </p:to>
                                    </p:set>
                                  </p:childTnLst>
                                </p:cTn>
                              </p:par>
                              <p:par>
                                <p:cTn id="60" presetID="1" presetClass="exit" presetSubtype="0" fill="hold" grpId="0" nodeType="withEffect">
                                  <p:stCondLst>
                                    <p:cond delay="0"/>
                                  </p:stCondLst>
                                  <p:childTnLst>
                                    <p:set>
                                      <p:cBhvr>
                                        <p:cTn id="61" dur="1" fill="hold">
                                          <p:stCondLst>
                                            <p:cond delay="0"/>
                                          </p:stCondLst>
                                        </p:cTn>
                                        <p:tgtEl>
                                          <p:spTgt spid="176"/>
                                        </p:tgtEl>
                                        <p:attrNameLst>
                                          <p:attrName>style.visibility</p:attrName>
                                        </p:attrNameLst>
                                      </p:cBhvr>
                                      <p:to>
                                        <p:strVal val="hidden"/>
                                      </p:to>
                                    </p:set>
                                  </p:childTnLst>
                                </p:cTn>
                              </p:par>
                            </p:childTnLst>
                          </p:cTn>
                        </p:par>
                        <p:par>
                          <p:cTn id="62" fill="hold">
                            <p:stCondLst>
                              <p:cond delay="0"/>
                            </p:stCondLst>
                            <p:childTnLst>
                              <p:par>
                                <p:cTn id="63" presetID="22" presetClass="entr" presetSubtype="8" fill="hold" grpId="2" nodeType="afterEffect">
                                  <p:stCondLst>
                                    <p:cond delay="0"/>
                                  </p:stCondLst>
                                  <p:childTnLst>
                                    <p:set>
                                      <p:cBhvr>
                                        <p:cTn id="64" dur="1" fill="hold">
                                          <p:stCondLst>
                                            <p:cond delay="0"/>
                                          </p:stCondLst>
                                        </p:cTn>
                                        <p:tgtEl>
                                          <p:spTgt spid="176"/>
                                        </p:tgtEl>
                                        <p:attrNameLst>
                                          <p:attrName>style.visibility</p:attrName>
                                        </p:attrNameLst>
                                      </p:cBhvr>
                                      <p:to>
                                        <p:strVal val="visible"/>
                                      </p:to>
                                    </p:set>
                                    <p:animEffect transition="in" filter="wipe(left)">
                                      <p:cBhvr>
                                        <p:cTn id="65" dur="500"/>
                                        <p:tgtEl>
                                          <p:spTgt spid="176"/>
                                        </p:tgtEl>
                                      </p:cBhvr>
                                    </p:animEffect>
                                  </p:childTnLst>
                                </p:cTn>
                              </p:par>
                              <p:par>
                                <p:cTn id="66" presetID="22" presetClass="entr" presetSubtype="8" fill="hold" grpId="1" nodeType="withEffect">
                                  <p:stCondLst>
                                    <p:cond delay="0"/>
                                  </p:stCondLst>
                                  <p:childTnLst>
                                    <p:set>
                                      <p:cBhvr>
                                        <p:cTn id="67" dur="1" fill="hold">
                                          <p:stCondLst>
                                            <p:cond delay="0"/>
                                          </p:stCondLst>
                                        </p:cTn>
                                        <p:tgtEl>
                                          <p:spTgt spid="178"/>
                                        </p:tgtEl>
                                        <p:attrNameLst>
                                          <p:attrName>style.visibility</p:attrName>
                                        </p:attrNameLst>
                                      </p:cBhvr>
                                      <p:to>
                                        <p:strVal val="visible"/>
                                      </p:to>
                                    </p:set>
                                    <p:animEffect transition="in" filter="wipe(left)">
                                      <p:cBhvr>
                                        <p:cTn id="68" dur="500"/>
                                        <p:tgtEl>
                                          <p:spTgt spid="178"/>
                                        </p:tgtEl>
                                      </p:cBhvr>
                                    </p:animEffect>
                                  </p:childTnLst>
                                </p:cTn>
                              </p:par>
                              <p:par>
                                <p:cTn id="69" presetID="22" presetClass="entr" presetSubtype="8" fill="hold" grpId="1" nodeType="withEffect">
                                  <p:stCondLst>
                                    <p:cond delay="0"/>
                                  </p:stCondLst>
                                  <p:childTnLst>
                                    <p:set>
                                      <p:cBhvr>
                                        <p:cTn id="70" dur="1" fill="hold">
                                          <p:stCondLst>
                                            <p:cond delay="0"/>
                                          </p:stCondLst>
                                        </p:cTn>
                                        <p:tgtEl>
                                          <p:spTgt spid="182"/>
                                        </p:tgtEl>
                                        <p:attrNameLst>
                                          <p:attrName>style.visibility</p:attrName>
                                        </p:attrNameLst>
                                      </p:cBhvr>
                                      <p:to>
                                        <p:strVal val="visible"/>
                                      </p:to>
                                    </p:set>
                                    <p:animEffect transition="in" filter="wipe(left)">
                                      <p:cBhvr>
                                        <p:cTn id="71" dur="500"/>
                                        <p:tgtEl>
                                          <p:spTgt spid="182"/>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grpId="0" nodeType="clickEffect">
                                  <p:stCondLst>
                                    <p:cond delay="0"/>
                                  </p:stCondLst>
                                  <p:childTnLst>
                                    <p:set>
                                      <p:cBhvr>
                                        <p:cTn id="75" dur="1" fill="hold">
                                          <p:stCondLst>
                                            <p:cond delay="0"/>
                                          </p:stCondLst>
                                        </p:cTn>
                                        <p:tgtEl>
                                          <p:spTgt spid="17"/>
                                        </p:tgtEl>
                                        <p:attrNameLst>
                                          <p:attrName>style.visibility</p:attrName>
                                        </p:attrNameLst>
                                      </p:cBhvr>
                                      <p:to>
                                        <p:strVal val="visible"/>
                                      </p:to>
                                    </p:set>
                                    <p:animEffect transition="in" filter="fade">
                                      <p:cBhvr>
                                        <p:cTn id="76" dur="500"/>
                                        <p:tgtEl>
                                          <p:spTgt spid="17"/>
                                        </p:tgtEl>
                                      </p:cBhvr>
                                    </p:animEffect>
                                  </p:childTnLst>
                                </p:cTn>
                              </p:par>
                            </p:childTnLst>
                          </p:cTn>
                        </p:par>
                      </p:childTnLst>
                    </p:cTn>
                  </p:par>
                  <p:par>
                    <p:cTn id="77" fill="hold">
                      <p:stCondLst>
                        <p:cond delay="indefinite"/>
                      </p:stCondLst>
                      <p:childTnLst>
                        <p:par>
                          <p:cTn id="78" fill="hold">
                            <p:stCondLst>
                              <p:cond delay="0"/>
                            </p:stCondLst>
                            <p:childTnLst>
                              <p:par>
                                <p:cTn id="79" presetID="22" presetClass="entr" presetSubtype="8" fill="hold" grpId="0" nodeType="clickEffect">
                                  <p:stCondLst>
                                    <p:cond delay="0"/>
                                  </p:stCondLst>
                                  <p:childTnLst>
                                    <p:set>
                                      <p:cBhvr>
                                        <p:cTn id="80" dur="1" fill="hold">
                                          <p:stCondLst>
                                            <p:cond delay="0"/>
                                          </p:stCondLst>
                                        </p:cTn>
                                        <p:tgtEl>
                                          <p:spTgt spid="5"/>
                                        </p:tgtEl>
                                        <p:attrNameLst>
                                          <p:attrName>style.visibility</p:attrName>
                                        </p:attrNameLst>
                                      </p:cBhvr>
                                      <p:to>
                                        <p:strVal val="visible"/>
                                      </p:to>
                                    </p:set>
                                    <p:animEffect transition="in" filter="wipe(left)">
                                      <p:cBhvr>
                                        <p:cTn id="81" dur="500"/>
                                        <p:tgtEl>
                                          <p:spTgt spid="5"/>
                                        </p:tgtEl>
                                      </p:cBhvr>
                                    </p:animEffect>
                                  </p:childTnLst>
                                </p:cTn>
                              </p:par>
                            </p:childTnLst>
                          </p:cTn>
                        </p:par>
                      </p:childTnLst>
                    </p:cTn>
                  </p:par>
                  <p:par>
                    <p:cTn id="82" fill="hold">
                      <p:stCondLst>
                        <p:cond delay="indefinite"/>
                      </p:stCondLst>
                      <p:childTnLst>
                        <p:par>
                          <p:cTn id="83" fill="hold">
                            <p:stCondLst>
                              <p:cond delay="0"/>
                            </p:stCondLst>
                            <p:childTnLst>
                              <p:par>
                                <p:cTn id="84" presetID="1" presetClass="exit" presetSubtype="0" fill="hold" grpId="3" nodeType="clickEffect">
                                  <p:stCondLst>
                                    <p:cond delay="0"/>
                                  </p:stCondLst>
                                  <p:childTnLst>
                                    <p:set>
                                      <p:cBhvr>
                                        <p:cTn id="85" dur="1" fill="hold">
                                          <p:stCondLst>
                                            <p:cond delay="0"/>
                                          </p:stCondLst>
                                        </p:cTn>
                                        <p:tgtEl>
                                          <p:spTgt spid="176"/>
                                        </p:tgtEl>
                                        <p:attrNameLst>
                                          <p:attrName>style.visibility</p:attrName>
                                        </p:attrNameLst>
                                      </p:cBhvr>
                                      <p:to>
                                        <p:strVal val="hidden"/>
                                      </p:to>
                                    </p:set>
                                  </p:childTnLst>
                                </p:cTn>
                              </p:par>
                              <p:par>
                                <p:cTn id="86" presetID="1" presetClass="exit" presetSubtype="0" fill="hold" grpId="0" nodeType="withEffect">
                                  <p:stCondLst>
                                    <p:cond delay="0"/>
                                  </p:stCondLst>
                                  <p:childTnLst>
                                    <p:set>
                                      <p:cBhvr>
                                        <p:cTn id="87" dur="1" fill="hold">
                                          <p:stCondLst>
                                            <p:cond delay="0"/>
                                          </p:stCondLst>
                                        </p:cTn>
                                        <p:tgtEl>
                                          <p:spTgt spid="182"/>
                                        </p:tgtEl>
                                        <p:attrNameLst>
                                          <p:attrName>style.visibility</p:attrName>
                                        </p:attrNameLst>
                                      </p:cBhvr>
                                      <p:to>
                                        <p:strVal val="hidden"/>
                                      </p:to>
                                    </p:set>
                                  </p:childTnLst>
                                </p:cTn>
                              </p:par>
                              <p:par>
                                <p:cTn id="88" presetID="1" presetClass="exit" presetSubtype="0" fill="hold" nodeType="withEffect">
                                  <p:stCondLst>
                                    <p:cond delay="0"/>
                                  </p:stCondLst>
                                  <p:childTnLst>
                                    <p:set>
                                      <p:cBhvr>
                                        <p:cTn id="89" dur="1" fill="hold">
                                          <p:stCondLst>
                                            <p:cond delay="0"/>
                                          </p:stCondLst>
                                        </p:cTn>
                                        <p:tgtEl>
                                          <p:spTgt spid="133"/>
                                        </p:tgtEl>
                                        <p:attrNameLst>
                                          <p:attrName>style.visibility</p:attrName>
                                        </p:attrNameLst>
                                      </p:cBhvr>
                                      <p:to>
                                        <p:strVal val="hidden"/>
                                      </p:to>
                                    </p:set>
                                  </p:childTnLst>
                                </p:cTn>
                              </p:par>
                              <p:par>
                                <p:cTn id="90" presetID="1" presetClass="exit" presetSubtype="0" fill="hold" grpId="0" nodeType="withEffect">
                                  <p:stCondLst>
                                    <p:cond delay="0"/>
                                  </p:stCondLst>
                                  <p:childTnLst>
                                    <p:set>
                                      <p:cBhvr>
                                        <p:cTn id="91" dur="1" fill="hold">
                                          <p:stCondLst>
                                            <p:cond delay="0"/>
                                          </p:stCondLst>
                                        </p:cTn>
                                        <p:tgtEl>
                                          <p:spTgt spid="178"/>
                                        </p:tgtEl>
                                        <p:attrNameLst>
                                          <p:attrName>style.visibility</p:attrName>
                                        </p:attrNameLst>
                                      </p:cBhvr>
                                      <p:to>
                                        <p:strVal val="hidden"/>
                                      </p:to>
                                    </p:set>
                                  </p:childTnLst>
                                </p:cTn>
                              </p:par>
                              <p:par>
                                <p:cTn id="92" presetID="1" presetClass="exit" presetSubtype="0" fill="hold" grpId="0" nodeType="withEffect">
                                  <p:stCondLst>
                                    <p:cond delay="0"/>
                                  </p:stCondLst>
                                  <p:childTnLst>
                                    <p:set>
                                      <p:cBhvr>
                                        <p:cTn id="93" dur="1" fill="hold">
                                          <p:stCondLst>
                                            <p:cond delay="0"/>
                                          </p:stCondLst>
                                        </p:cTn>
                                        <p:tgtEl>
                                          <p:spTgt spid="78"/>
                                        </p:tgtEl>
                                        <p:attrNameLst>
                                          <p:attrName>style.visibility</p:attrName>
                                        </p:attrNameLst>
                                      </p:cBhvr>
                                      <p:to>
                                        <p:strVal val="hidden"/>
                                      </p:to>
                                    </p:set>
                                  </p:childTnLst>
                                </p:cTn>
                              </p:par>
                            </p:childTnLst>
                          </p:cTn>
                        </p:par>
                        <p:par>
                          <p:cTn id="94" fill="hold">
                            <p:stCondLst>
                              <p:cond delay="0"/>
                            </p:stCondLst>
                            <p:childTnLst>
                              <p:par>
                                <p:cTn id="95" presetID="22" presetClass="entr" presetSubtype="8" fill="hold" grpId="1" nodeType="afterEffect">
                                  <p:stCondLst>
                                    <p:cond delay="0"/>
                                  </p:stCondLst>
                                  <p:childTnLst>
                                    <p:set>
                                      <p:cBhvr>
                                        <p:cTn id="96" dur="1" fill="hold">
                                          <p:stCondLst>
                                            <p:cond delay="0"/>
                                          </p:stCondLst>
                                        </p:cTn>
                                        <p:tgtEl>
                                          <p:spTgt spid="89"/>
                                        </p:tgtEl>
                                        <p:attrNameLst>
                                          <p:attrName>style.visibility</p:attrName>
                                        </p:attrNameLst>
                                      </p:cBhvr>
                                      <p:to>
                                        <p:strVal val="visible"/>
                                      </p:to>
                                    </p:set>
                                    <p:animEffect transition="in" filter="wipe(left)">
                                      <p:cBhvr>
                                        <p:cTn id="97" dur="500"/>
                                        <p:tgtEl>
                                          <p:spTgt spid="89"/>
                                        </p:tgtEl>
                                      </p:cBhvr>
                                    </p:animEffect>
                                  </p:childTnLst>
                                </p:cTn>
                              </p:par>
                            </p:childTnLst>
                          </p:cTn>
                        </p:par>
                        <p:par>
                          <p:cTn id="98" fill="hold">
                            <p:stCondLst>
                              <p:cond delay="500"/>
                            </p:stCondLst>
                            <p:childTnLst>
                              <p:par>
                                <p:cTn id="99" presetID="22" presetClass="entr" presetSubtype="8" fill="hold" grpId="1" nodeType="afterEffect">
                                  <p:stCondLst>
                                    <p:cond delay="0"/>
                                  </p:stCondLst>
                                  <p:childTnLst>
                                    <p:set>
                                      <p:cBhvr>
                                        <p:cTn id="100" dur="1" fill="hold">
                                          <p:stCondLst>
                                            <p:cond delay="0"/>
                                          </p:stCondLst>
                                        </p:cTn>
                                        <p:tgtEl>
                                          <p:spTgt spid="90"/>
                                        </p:tgtEl>
                                        <p:attrNameLst>
                                          <p:attrName>style.visibility</p:attrName>
                                        </p:attrNameLst>
                                      </p:cBhvr>
                                      <p:to>
                                        <p:strVal val="visible"/>
                                      </p:to>
                                    </p:set>
                                    <p:animEffect transition="in" filter="wipe(left)">
                                      <p:cBhvr>
                                        <p:cTn id="101" dur="500"/>
                                        <p:tgtEl>
                                          <p:spTgt spid="90"/>
                                        </p:tgtEl>
                                      </p:cBhvr>
                                    </p:animEffect>
                                  </p:childTnLst>
                                </p:cTn>
                              </p:par>
                            </p:childTnLst>
                          </p:cTn>
                        </p:par>
                      </p:childTnLst>
                    </p:cTn>
                  </p:par>
                  <p:par>
                    <p:cTn id="102" fill="hold">
                      <p:stCondLst>
                        <p:cond delay="indefinite"/>
                      </p:stCondLst>
                      <p:childTnLst>
                        <p:par>
                          <p:cTn id="103" fill="hold">
                            <p:stCondLst>
                              <p:cond delay="0"/>
                            </p:stCondLst>
                            <p:childTnLst>
                              <p:par>
                                <p:cTn id="104" presetID="22" presetClass="entr" presetSubtype="8" fill="hold" grpId="1" nodeType="clickEffect">
                                  <p:stCondLst>
                                    <p:cond delay="0"/>
                                  </p:stCondLst>
                                  <p:childTnLst>
                                    <p:set>
                                      <p:cBhvr>
                                        <p:cTn id="105" dur="1" fill="hold">
                                          <p:stCondLst>
                                            <p:cond delay="0"/>
                                          </p:stCondLst>
                                        </p:cTn>
                                        <p:tgtEl>
                                          <p:spTgt spid="180"/>
                                        </p:tgtEl>
                                        <p:attrNameLst>
                                          <p:attrName>style.visibility</p:attrName>
                                        </p:attrNameLst>
                                      </p:cBhvr>
                                      <p:to>
                                        <p:strVal val="visible"/>
                                      </p:to>
                                    </p:set>
                                    <p:animEffect transition="in" filter="wipe(left)">
                                      <p:cBhvr>
                                        <p:cTn id="106" dur="500"/>
                                        <p:tgtEl>
                                          <p:spTgt spid="180"/>
                                        </p:tgtEl>
                                      </p:cBhvr>
                                    </p:animEffect>
                                  </p:childTnLst>
                                </p:cTn>
                              </p:par>
                            </p:childTnLst>
                          </p:cTn>
                        </p:par>
                      </p:childTnLst>
                    </p:cTn>
                  </p:par>
                  <p:par>
                    <p:cTn id="107" fill="hold">
                      <p:stCondLst>
                        <p:cond delay="indefinite"/>
                      </p:stCondLst>
                      <p:childTnLst>
                        <p:par>
                          <p:cTn id="108" fill="hold">
                            <p:stCondLst>
                              <p:cond delay="0"/>
                            </p:stCondLst>
                            <p:childTnLst>
                              <p:par>
                                <p:cTn id="109" presetID="21" presetClass="entr" presetSubtype="1" fill="hold" nodeType="clickEffect">
                                  <p:stCondLst>
                                    <p:cond delay="0"/>
                                  </p:stCondLst>
                                  <p:childTnLst>
                                    <p:set>
                                      <p:cBhvr>
                                        <p:cTn id="110" dur="1" fill="hold">
                                          <p:stCondLst>
                                            <p:cond delay="0"/>
                                          </p:stCondLst>
                                        </p:cTn>
                                        <p:tgtEl>
                                          <p:spTgt spid="24"/>
                                        </p:tgtEl>
                                        <p:attrNameLst>
                                          <p:attrName>style.visibility</p:attrName>
                                        </p:attrNameLst>
                                      </p:cBhvr>
                                      <p:to>
                                        <p:strVal val="visible"/>
                                      </p:to>
                                    </p:set>
                                    <p:animEffect transition="in" filter="wheel(1)">
                                      <p:cBhvr>
                                        <p:cTn id="111" dur="1000"/>
                                        <p:tgtEl>
                                          <p:spTgt spid="24"/>
                                        </p:tgtEl>
                                      </p:cBhvr>
                                    </p:animEffect>
                                  </p:childTnLst>
                                </p:cTn>
                              </p:par>
                            </p:childTnLst>
                          </p:cTn>
                        </p:par>
                      </p:childTnLst>
                    </p:cTn>
                  </p:par>
                  <p:par>
                    <p:cTn id="112" fill="hold">
                      <p:stCondLst>
                        <p:cond delay="indefinite"/>
                      </p:stCondLst>
                      <p:childTnLst>
                        <p:par>
                          <p:cTn id="113" fill="hold">
                            <p:stCondLst>
                              <p:cond delay="0"/>
                            </p:stCondLst>
                            <p:childTnLst>
                              <p:par>
                                <p:cTn id="114" presetID="22" presetClass="entr" presetSubtype="1" fill="hold" nodeType="clickEffect">
                                  <p:stCondLst>
                                    <p:cond delay="0"/>
                                  </p:stCondLst>
                                  <p:childTnLst>
                                    <p:set>
                                      <p:cBhvr>
                                        <p:cTn id="115" dur="1" fill="hold">
                                          <p:stCondLst>
                                            <p:cond delay="0"/>
                                          </p:stCondLst>
                                        </p:cTn>
                                        <p:tgtEl>
                                          <p:spTgt spid="183"/>
                                        </p:tgtEl>
                                        <p:attrNameLst>
                                          <p:attrName>style.visibility</p:attrName>
                                        </p:attrNameLst>
                                      </p:cBhvr>
                                      <p:to>
                                        <p:strVal val="visible"/>
                                      </p:to>
                                    </p:set>
                                    <p:animEffect transition="in" filter="wipe(up)">
                                      <p:cBhvr>
                                        <p:cTn id="116" dur="500"/>
                                        <p:tgtEl>
                                          <p:spTgt spid="183"/>
                                        </p:tgtEl>
                                      </p:cBhvr>
                                    </p:animEffect>
                                  </p:childTnLst>
                                </p:cTn>
                              </p:par>
                            </p:childTnLst>
                          </p:cTn>
                        </p:par>
                      </p:childTnLst>
                    </p:cTn>
                  </p:par>
                  <p:par>
                    <p:cTn id="117" fill="hold">
                      <p:stCondLst>
                        <p:cond delay="indefinite"/>
                      </p:stCondLst>
                      <p:childTnLst>
                        <p:par>
                          <p:cTn id="118" fill="hold">
                            <p:stCondLst>
                              <p:cond delay="0"/>
                            </p:stCondLst>
                            <p:childTnLst>
                              <p:par>
                                <p:cTn id="119" presetID="1" presetClass="exit" presetSubtype="0" fill="hold" grpId="0" nodeType="clickEffect">
                                  <p:stCondLst>
                                    <p:cond delay="0"/>
                                  </p:stCondLst>
                                  <p:childTnLst>
                                    <p:set>
                                      <p:cBhvr>
                                        <p:cTn id="120" dur="1" fill="hold">
                                          <p:stCondLst>
                                            <p:cond delay="0"/>
                                          </p:stCondLst>
                                        </p:cTn>
                                        <p:tgtEl>
                                          <p:spTgt spid="180"/>
                                        </p:tgtEl>
                                        <p:attrNameLst>
                                          <p:attrName>style.visibility</p:attrName>
                                        </p:attrNameLst>
                                      </p:cBhvr>
                                      <p:to>
                                        <p:strVal val="hidden"/>
                                      </p:to>
                                    </p:set>
                                  </p:childTnLst>
                                </p:cTn>
                              </p:par>
                              <p:par>
                                <p:cTn id="121" presetID="10" presetClass="exit" presetSubtype="0" fill="hold" nodeType="withEffect">
                                  <p:stCondLst>
                                    <p:cond delay="0"/>
                                  </p:stCondLst>
                                  <p:childTnLst>
                                    <p:animEffect transition="out" filter="fade">
                                      <p:cBhvr>
                                        <p:cTn id="122" dur="500"/>
                                        <p:tgtEl>
                                          <p:spTgt spid="183"/>
                                        </p:tgtEl>
                                      </p:cBhvr>
                                    </p:animEffect>
                                    <p:set>
                                      <p:cBhvr>
                                        <p:cTn id="123" dur="1" fill="hold">
                                          <p:stCondLst>
                                            <p:cond delay="499"/>
                                          </p:stCondLst>
                                        </p:cTn>
                                        <p:tgtEl>
                                          <p:spTgt spid="183"/>
                                        </p:tgtEl>
                                        <p:attrNameLst>
                                          <p:attrName>style.visibility</p:attrName>
                                        </p:attrNameLst>
                                      </p:cBhvr>
                                      <p:to>
                                        <p:strVal val="hidden"/>
                                      </p:to>
                                    </p:set>
                                  </p:childTnLst>
                                </p:cTn>
                              </p:par>
                            </p:childTnLst>
                          </p:cTn>
                        </p:par>
                        <p:par>
                          <p:cTn id="124" fill="hold">
                            <p:stCondLst>
                              <p:cond delay="500"/>
                            </p:stCondLst>
                            <p:childTnLst>
                              <p:par>
                                <p:cTn id="125" presetID="10" presetClass="entr" presetSubtype="0" fill="hold" grpId="0" nodeType="afterEffect">
                                  <p:stCondLst>
                                    <p:cond delay="0"/>
                                  </p:stCondLst>
                                  <p:childTnLst>
                                    <p:set>
                                      <p:cBhvr>
                                        <p:cTn id="126" dur="1" fill="hold">
                                          <p:stCondLst>
                                            <p:cond delay="0"/>
                                          </p:stCondLst>
                                        </p:cTn>
                                        <p:tgtEl>
                                          <p:spTgt spid="91"/>
                                        </p:tgtEl>
                                        <p:attrNameLst>
                                          <p:attrName>style.visibility</p:attrName>
                                        </p:attrNameLst>
                                      </p:cBhvr>
                                      <p:to>
                                        <p:strVal val="visible"/>
                                      </p:to>
                                    </p:set>
                                    <p:animEffect transition="in" filter="fade">
                                      <p:cBhvr>
                                        <p:cTn id="127" dur="500"/>
                                        <p:tgtEl>
                                          <p:spTgt spid="91"/>
                                        </p:tgtEl>
                                      </p:cBhvr>
                                    </p:animEffect>
                                  </p:childTnLst>
                                </p:cTn>
                              </p:par>
                              <p:par>
                                <p:cTn id="128" presetID="10" presetClass="entr" presetSubtype="0" fill="hold" grpId="0" nodeType="withEffect">
                                  <p:stCondLst>
                                    <p:cond delay="0"/>
                                  </p:stCondLst>
                                  <p:childTnLst>
                                    <p:set>
                                      <p:cBhvr>
                                        <p:cTn id="129" dur="1" fill="hold">
                                          <p:stCondLst>
                                            <p:cond delay="0"/>
                                          </p:stCondLst>
                                        </p:cTn>
                                        <p:tgtEl>
                                          <p:spTgt spid="92"/>
                                        </p:tgtEl>
                                        <p:attrNameLst>
                                          <p:attrName>style.visibility</p:attrName>
                                        </p:attrNameLst>
                                      </p:cBhvr>
                                      <p:to>
                                        <p:strVal val="visible"/>
                                      </p:to>
                                    </p:set>
                                    <p:animEffect transition="in" filter="fade">
                                      <p:cBhvr>
                                        <p:cTn id="130" dur="500"/>
                                        <p:tgtEl>
                                          <p:spTgt spid="92"/>
                                        </p:tgtEl>
                                      </p:cBhvr>
                                    </p:animEffect>
                                  </p:childTnLst>
                                </p:cTn>
                              </p:par>
                            </p:childTnLst>
                          </p:cTn>
                        </p:par>
                      </p:childTnLst>
                    </p:cTn>
                  </p:par>
                  <p:par>
                    <p:cTn id="131" fill="hold">
                      <p:stCondLst>
                        <p:cond delay="indefinite"/>
                      </p:stCondLst>
                      <p:childTnLst>
                        <p:par>
                          <p:cTn id="132" fill="hold">
                            <p:stCondLst>
                              <p:cond delay="0"/>
                            </p:stCondLst>
                            <p:childTnLst>
                              <p:par>
                                <p:cTn id="133" presetID="1" presetClass="entr" presetSubtype="0" fill="hold" grpId="0" nodeType="clickEffect">
                                  <p:stCondLst>
                                    <p:cond delay="0"/>
                                  </p:stCondLst>
                                  <p:childTnLst>
                                    <p:set>
                                      <p:cBhvr>
                                        <p:cTn id="134" dur="1" fill="hold">
                                          <p:stCondLst>
                                            <p:cond delay="0"/>
                                          </p:stCondLst>
                                        </p:cTn>
                                        <p:tgtEl>
                                          <p:spTgt spid="9"/>
                                        </p:tgtEl>
                                        <p:attrNameLst>
                                          <p:attrName>style.visibility</p:attrName>
                                        </p:attrNameLst>
                                      </p:cBhvr>
                                      <p:to>
                                        <p:strVal val="visible"/>
                                      </p:to>
                                    </p:set>
                                  </p:childTnLst>
                                </p:cTn>
                              </p:par>
                            </p:childTnLst>
                          </p:cTn>
                        </p:par>
                      </p:childTnLst>
                    </p:cTn>
                  </p:par>
                  <p:par>
                    <p:cTn id="135" fill="hold">
                      <p:stCondLst>
                        <p:cond delay="indefinite"/>
                      </p:stCondLst>
                      <p:childTnLst>
                        <p:par>
                          <p:cTn id="136" fill="hold">
                            <p:stCondLst>
                              <p:cond delay="0"/>
                            </p:stCondLst>
                            <p:childTnLst>
                              <p:par>
                                <p:cTn id="137" presetID="22" presetClass="entr" presetSubtype="8" fill="hold" grpId="0" nodeType="clickEffect">
                                  <p:stCondLst>
                                    <p:cond delay="0"/>
                                  </p:stCondLst>
                                  <p:childTnLst>
                                    <p:set>
                                      <p:cBhvr>
                                        <p:cTn id="138" dur="1" fill="hold">
                                          <p:stCondLst>
                                            <p:cond delay="0"/>
                                          </p:stCondLst>
                                        </p:cTn>
                                        <p:tgtEl>
                                          <p:spTgt spid="6"/>
                                        </p:tgtEl>
                                        <p:attrNameLst>
                                          <p:attrName>style.visibility</p:attrName>
                                        </p:attrNameLst>
                                      </p:cBhvr>
                                      <p:to>
                                        <p:strVal val="visible"/>
                                      </p:to>
                                    </p:set>
                                    <p:animEffect transition="in" filter="wipe(left)">
                                      <p:cBhvr>
                                        <p:cTn id="139" dur="500"/>
                                        <p:tgtEl>
                                          <p:spTgt spid="6"/>
                                        </p:tgtEl>
                                      </p:cBhvr>
                                    </p:animEffect>
                                  </p:childTnLst>
                                </p:cTn>
                              </p:par>
                            </p:childTnLst>
                          </p:cTn>
                        </p:par>
                      </p:childTnLst>
                    </p:cTn>
                  </p:par>
                  <p:par>
                    <p:cTn id="140" fill="hold">
                      <p:stCondLst>
                        <p:cond delay="indefinite"/>
                      </p:stCondLst>
                      <p:childTnLst>
                        <p:par>
                          <p:cTn id="141" fill="hold">
                            <p:stCondLst>
                              <p:cond delay="0"/>
                            </p:stCondLst>
                            <p:childTnLst>
                              <p:par>
                                <p:cTn id="142" presetID="22" presetClass="entr" presetSubtype="2" fill="hold" grpId="0" nodeType="clickEffect">
                                  <p:stCondLst>
                                    <p:cond delay="0"/>
                                  </p:stCondLst>
                                  <p:childTnLst>
                                    <p:set>
                                      <p:cBhvr>
                                        <p:cTn id="143" dur="1" fill="hold">
                                          <p:stCondLst>
                                            <p:cond delay="0"/>
                                          </p:stCondLst>
                                        </p:cTn>
                                        <p:tgtEl>
                                          <p:spTgt spid="179"/>
                                        </p:tgtEl>
                                        <p:attrNameLst>
                                          <p:attrName>style.visibility</p:attrName>
                                        </p:attrNameLst>
                                      </p:cBhvr>
                                      <p:to>
                                        <p:strVal val="visible"/>
                                      </p:to>
                                    </p:set>
                                    <p:animEffect transition="in" filter="wipe(right)">
                                      <p:cBhvr>
                                        <p:cTn id="144" dur="500"/>
                                        <p:tgtEl>
                                          <p:spTgt spid="179"/>
                                        </p:tgtEl>
                                      </p:cBhvr>
                                    </p:animEffect>
                                  </p:childTnLst>
                                </p:cTn>
                              </p:par>
                            </p:childTnLst>
                          </p:cTn>
                        </p:par>
                      </p:childTnLst>
                    </p:cTn>
                  </p:par>
                  <p:par>
                    <p:cTn id="145" fill="hold">
                      <p:stCondLst>
                        <p:cond delay="indefinite"/>
                      </p:stCondLst>
                      <p:childTnLst>
                        <p:par>
                          <p:cTn id="146" fill="hold">
                            <p:stCondLst>
                              <p:cond delay="0"/>
                            </p:stCondLst>
                            <p:childTnLst>
                              <p:par>
                                <p:cTn id="147" presetID="22" presetClass="entr" presetSubtype="8" fill="hold" grpId="0" nodeType="clickEffect">
                                  <p:stCondLst>
                                    <p:cond delay="0"/>
                                  </p:stCondLst>
                                  <p:childTnLst>
                                    <p:set>
                                      <p:cBhvr>
                                        <p:cTn id="148" dur="1" fill="hold">
                                          <p:stCondLst>
                                            <p:cond delay="0"/>
                                          </p:stCondLst>
                                        </p:cTn>
                                        <p:tgtEl>
                                          <p:spTgt spid="11"/>
                                        </p:tgtEl>
                                        <p:attrNameLst>
                                          <p:attrName>style.visibility</p:attrName>
                                        </p:attrNameLst>
                                      </p:cBhvr>
                                      <p:to>
                                        <p:strVal val="visible"/>
                                      </p:to>
                                    </p:set>
                                    <p:animEffect transition="in" filter="wipe(left)">
                                      <p:cBhvr>
                                        <p:cTn id="149" dur="500"/>
                                        <p:tgtEl>
                                          <p:spTgt spid="11"/>
                                        </p:tgtEl>
                                      </p:cBhvr>
                                    </p:animEffect>
                                  </p:childTnLst>
                                </p:cTn>
                              </p:par>
                            </p:childTnLst>
                          </p:cTn>
                        </p:par>
                      </p:childTnLst>
                    </p:cTn>
                  </p:par>
                  <p:par>
                    <p:cTn id="150" fill="hold">
                      <p:stCondLst>
                        <p:cond delay="indefinite"/>
                      </p:stCondLst>
                      <p:childTnLst>
                        <p:par>
                          <p:cTn id="151" fill="hold">
                            <p:stCondLst>
                              <p:cond delay="0"/>
                            </p:stCondLst>
                            <p:childTnLst>
                              <p:par>
                                <p:cTn id="152" presetID="22" presetClass="entr" presetSubtype="8" fill="hold" grpId="0" nodeType="clickEffect">
                                  <p:stCondLst>
                                    <p:cond delay="0"/>
                                  </p:stCondLst>
                                  <p:childTnLst>
                                    <p:set>
                                      <p:cBhvr>
                                        <p:cTn id="153" dur="1" fill="hold">
                                          <p:stCondLst>
                                            <p:cond delay="0"/>
                                          </p:stCondLst>
                                        </p:cTn>
                                        <p:tgtEl>
                                          <p:spTgt spid="7"/>
                                        </p:tgtEl>
                                        <p:attrNameLst>
                                          <p:attrName>style.visibility</p:attrName>
                                        </p:attrNameLst>
                                      </p:cBhvr>
                                      <p:to>
                                        <p:strVal val="visible"/>
                                      </p:to>
                                    </p:set>
                                    <p:animEffect transition="in" filter="wipe(left)">
                                      <p:cBhvr>
                                        <p:cTn id="154" dur="500"/>
                                        <p:tgtEl>
                                          <p:spTgt spid="7"/>
                                        </p:tgtEl>
                                      </p:cBhvr>
                                    </p:animEffect>
                                  </p:childTnLst>
                                </p:cTn>
                              </p:par>
                            </p:childTnLst>
                          </p:cTn>
                        </p:par>
                      </p:childTnLst>
                    </p:cTn>
                  </p:par>
                  <p:par>
                    <p:cTn id="155" fill="hold">
                      <p:stCondLst>
                        <p:cond delay="indefinite"/>
                      </p:stCondLst>
                      <p:childTnLst>
                        <p:par>
                          <p:cTn id="156" fill="hold">
                            <p:stCondLst>
                              <p:cond delay="0"/>
                            </p:stCondLst>
                            <p:childTnLst>
                              <p:par>
                                <p:cTn id="157" presetID="22" presetClass="entr" presetSubtype="8" fill="hold" nodeType="clickEffect">
                                  <p:stCondLst>
                                    <p:cond delay="0"/>
                                  </p:stCondLst>
                                  <p:childTnLst>
                                    <p:set>
                                      <p:cBhvr>
                                        <p:cTn id="158" dur="1" fill="hold">
                                          <p:stCondLst>
                                            <p:cond delay="0"/>
                                          </p:stCondLst>
                                        </p:cTn>
                                        <p:tgtEl>
                                          <p:spTgt spid="42"/>
                                        </p:tgtEl>
                                        <p:attrNameLst>
                                          <p:attrName>style.visibility</p:attrName>
                                        </p:attrNameLst>
                                      </p:cBhvr>
                                      <p:to>
                                        <p:strVal val="visible"/>
                                      </p:to>
                                    </p:set>
                                    <p:animEffect transition="in" filter="wipe(left)">
                                      <p:cBhvr>
                                        <p:cTn id="159" dur="500"/>
                                        <p:tgtEl>
                                          <p:spTgt spid="42"/>
                                        </p:tgtEl>
                                      </p:cBhvr>
                                    </p:animEffect>
                                  </p:childTnLst>
                                </p:cTn>
                              </p:par>
                            </p:childTnLst>
                          </p:cTn>
                        </p:par>
                      </p:childTnLst>
                    </p:cTn>
                  </p:par>
                  <p:par>
                    <p:cTn id="160" fill="hold">
                      <p:stCondLst>
                        <p:cond delay="indefinite"/>
                      </p:stCondLst>
                      <p:childTnLst>
                        <p:par>
                          <p:cTn id="161" fill="hold">
                            <p:stCondLst>
                              <p:cond delay="0"/>
                            </p:stCondLst>
                            <p:childTnLst>
                              <p:par>
                                <p:cTn id="162" presetID="22" presetClass="entr" presetSubtype="8" fill="hold" grpId="0" nodeType="clickEffect">
                                  <p:stCondLst>
                                    <p:cond delay="0"/>
                                  </p:stCondLst>
                                  <p:childTnLst>
                                    <p:set>
                                      <p:cBhvr>
                                        <p:cTn id="163" dur="1" fill="hold">
                                          <p:stCondLst>
                                            <p:cond delay="0"/>
                                          </p:stCondLst>
                                        </p:cTn>
                                        <p:tgtEl>
                                          <p:spTgt spid="44"/>
                                        </p:tgtEl>
                                        <p:attrNameLst>
                                          <p:attrName>style.visibility</p:attrName>
                                        </p:attrNameLst>
                                      </p:cBhvr>
                                      <p:to>
                                        <p:strVal val="visible"/>
                                      </p:to>
                                    </p:set>
                                    <p:animEffect transition="in" filter="wipe(left)">
                                      <p:cBhvr>
                                        <p:cTn id="164" dur="500"/>
                                        <p:tgtEl>
                                          <p:spTgt spid="44"/>
                                        </p:tgtEl>
                                      </p:cBhvr>
                                    </p:animEffect>
                                  </p:childTnLst>
                                </p:cTn>
                              </p:par>
                            </p:childTnLst>
                          </p:cTn>
                        </p:par>
                      </p:childTnLst>
                    </p:cTn>
                  </p:par>
                  <p:par>
                    <p:cTn id="165" fill="hold">
                      <p:stCondLst>
                        <p:cond delay="indefinite"/>
                      </p:stCondLst>
                      <p:childTnLst>
                        <p:par>
                          <p:cTn id="166" fill="hold">
                            <p:stCondLst>
                              <p:cond delay="0"/>
                            </p:stCondLst>
                            <p:childTnLst>
                              <p:par>
                                <p:cTn id="167" presetID="1" presetClass="exit" presetSubtype="0" fill="hold" grpId="1" nodeType="clickEffect">
                                  <p:stCondLst>
                                    <p:cond delay="0"/>
                                  </p:stCondLst>
                                  <p:childTnLst>
                                    <p:set>
                                      <p:cBhvr>
                                        <p:cTn id="168" dur="1" fill="hold">
                                          <p:stCondLst>
                                            <p:cond delay="0"/>
                                          </p:stCondLst>
                                        </p:cTn>
                                        <p:tgtEl>
                                          <p:spTgt spid="179"/>
                                        </p:tgtEl>
                                        <p:attrNameLst>
                                          <p:attrName>style.visibility</p:attrName>
                                        </p:attrNameLst>
                                      </p:cBhvr>
                                      <p:to>
                                        <p:strVal val="hidden"/>
                                      </p:to>
                                    </p:set>
                                  </p:childTnLst>
                                </p:cTn>
                              </p:par>
                              <p:par>
                                <p:cTn id="169" presetID="10" presetClass="exit" presetSubtype="0" fill="hold" grpId="1" nodeType="withEffect">
                                  <p:stCondLst>
                                    <p:cond delay="0"/>
                                  </p:stCondLst>
                                  <p:childTnLst>
                                    <p:animEffect transition="out" filter="fade">
                                      <p:cBhvr>
                                        <p:cTn id="170" dur="500"/>
                                        <p:tgtEl>
                                          <p:spTgt spid="91"/>
                                        </p:tgtEl>
                                      </p:cBhvr>
                                    </p:animEffect>
                                    <p:set>
                                      <p:cBhvr>
                                        <p:cTn id="171" dur="1" fill="hold">
                                          <p:stCondLst>
                                            <p:cond delay="499"/>
                                          </p:stCondLst>
                                        </p:cTn>
                                        <p:tgtEl>
                                          <p:spTgt spid="91"/>
                                        </p:tgtEl>
                                        <p:attrNameLst>
                                          <p:attrName>style.visibility</p:attrName>
                                        </p:attrNameLst>
                                      </p:cBhvr>
                                      <p:to>
                                        <p:strVal val="hidden"/>
                                      </p:to>
                                    </p:set>
                                  </p:childTnLst>
                                </p:cTn>
                              </p:par>
                              <p:par>
                                <p:cTn id="172" presetID="10" presetClass="exit" presetSubtype="0" fill="hold" grpId="1" nodeType="withEffect">
                                  <p:stCondLst>
                                    <p:cond delay="0"/>
                                  </p:stCondLst>
                                  <p:childTnLst>
                                    <p:animEffect transition="out" filter="fade">
                                      <p:cBhvr>
                                        <p:cTn id="173" dur="500"/>
                                        <p:tgtEl>
                                          <p:spTgt spid="92"/>
                                        </p:tgtEl>
                                      </p:cBhvr>
                                    </p:animEffect>
                                    <p:set>
                                      <p:cBhvr>
                                        <p:cTn id="174" dur="1" fill="hold">
                                          <p:stCondLst>
                                            <p:cond delay="499"/>
                                          </p:stCondLst>
                                        </p:cTn>
                                        <p:tgtEl>
                                          <p:spTgt spid="92"/>
                                        </p:tgtEl>
                                        <p:attrNameLst>
                                          <p:attrName>style.visibility</p:attrName>
                                        </p:attrNameLst>
                                      </p:cBhvr>
                                      <p:to>
                                        <p:strVal val="hidden"/>
                                      </p:to>
                                    </p:set>
                                  </p:childTnLst>
                                </p:cTn>
                              </p:par>
                            </p:childTnLst>
                          </p:cTn>
                        </p:par>
                        <p:par>
                          <p:cTn id="175" fill="hold">
                            <p:stCondLst>
                              <p:cond delay="500"/>
                            </p:stCondLst>
                            <p:childTnLst>
                              <p:par>
                                <p:cTn id="176" presetID="22" presetClass="entr" presetSubtype="8" fill="hold" grpId="0" nodeType="afterEffect">
                                  <p:stCondLst>
                                    <p:cond delay="0"/>
                                  </p:stCondLst>
                                  <p:childTnLst>
                                    <p:set>
                                      <p:cBhvr>
                                        <p:cTn id="177" dur="1" fill="hold">
                                          <p:stCondLst>
                                            <p:cond delay="0"/>
                                          </p:stCondLst>
                                        </p:cTn>
                                        <p:tgtEl>
                                          <p:spTgt spid="45"/>
                                        </p:tgtEl>
                                        <p:attrNameLst>
                                          <p:attrName>style.visibility</p:attrName>
                                        </p:attrNameLst>
                                      </p:cBhvr>
                                      <p:to>
                                        <p:strVal val="visible"/>
                                      </p:to>
                                    </p:set>
                                    <p:animEffect transition="in" filter="wipe(left)">
                                      <p:cBhvr>
                                        <p:cTn id="178" dur="500"/>
                                        <p:tgtEl>
                                          <p:spTgt spid="45"/>
                                        </p:tgtEl>
                                      </p:cBhvr>
                                    </p:animEffect>
                                  </p:childTnLst>
                                </p:cTn>
                              </p:par>
                            </p:childTnLst>
                          </p:cTn>
                        </p:par>
                      </p:childTnLst>
                    </p:cTn>
                  </p:par>
                  <p:par>
                    <p:cTn id="179" fill="hold">
                      <p:stCondLst>
                        <p:cond delay="indefinite"/>
                      </p:stCondLst>
                      <p:childTnLst>
                        <p:par>
                          <p:cTn id="180" fill="hold">
                            <p:stCondLst>
                              <p:cond delay="0"/>
                            </p:stCondLst>
                            <p:childTnLst>
                              <p:par>
                                <p:cTn id="181" presetID="22" presetClass="entr" presetSubtype="8" fill="hold" grpId="1" nodeType="clickEffect">
                                  <p:stCondLst>
                                    <p:cond delay="0"/>
                                  </p:stCondLst>
                                  <p:childTnLst>
                                    <p:set>
                                      <p:cBhvr>
                                        <p:cTn id="182" dur="1" fill="hold">
                                          <p:stCondLst>
                                            <p:cond delay="0"/>
                                          </p:stCondLst>
                                        </p:cTn>
                                        <p:tgtEl>
                                          <p:spTgt spid="167"/>
                                        </p:tgtEl>
                                        <p:attrNameLst>
                                          <p:attrName>style.visibility</p:attrName>
                                        </p:attrNameLst>
                                      </p:cBhvr>
                                      <p:to>
                                        <p:strVal val="visible"/>
                                      </p:to>
                                    </p:set>
                                    <p:animEffect transition="in" filter="wipe(left)">
                                      <p:cBhvr>
                                        <p:cTn id="183" dur="500"/>
                                        <p:tgtEl>
                                          <p:spTgt spid="167"/>
                                        </p:tgtEl>
                                      </p:cBhvr>
                                    </p:animEffect>
                                  </p:childTnLst>
                                </p:cTn>
                              </p:par>
                            </p:childTnLst>
                          </p:cTn>
                        </p:par>
                        <p:par>
                          <p:cTn id="184" fill="hold">
                            <p:stCondLst>
                              <p:cond delay="500"/>
                            </p:stCondLst>
                            <p:childTnLst>
                              <p:par>
                                <p:cTn id="185" presetID="22" presetClass="entr" presetSubtype="8" fill="hold" grpId="1" nodeType="afterEffect">
                                  <p:stCondLst>
                                    <p:cond delay="0"/>
                                  </p:stCondLst>
                                  <p:childTnLst>
                                    <p:set>
                                      <p:cBhvr>
                                        <p:cTn id="186" dur="1" fill="hold">
                                          <p:stCondLst>
                                            <p:cond delay="0"/>
                                          </p:stCondLst>
                                        </p:cTn>
                                        <p:tgtEl>
                                          <p:spTgt spid="169"/>
                                        </p:tgtEl>
                                        <p:attrNameLst>
                                          <p:attrName>style.visibility</p:attrName>
                                        </p:attrNameLst>
                                      </p:cBhvr>
                                      <p:to>
                                        <p:strVal val="visible"/>
                                      </p:to>
                                    </p:set>
                                    <p:animEffect transition="in" filter="wipe(left)">
                                      <p:cBhvr>
                                        <p:cTn id="187" dur="500"/>
                                        <p:tgtEl>
                                          <p:spTgt spid="169"/>
                                        </p:tgtEl>
                                      </p:cBhvr>
                                    </p:animEffect>
                                  </p:childTnLst>
                                </p:cTn>
                              </p:par>
                            </p:childTnLst>
                          </p:cTn>
                        </p:par>
                      </p:childTnLst>
                    </p:cTn>
                  </p:par>
                  <p:par>
                    <p:cTn id="188" fill="hold">
                      <p:stCondLst>
                        <p:cond delay="indefinite"/>
                      </p:stCondLst>
                      <p:childTnLst>
                        <p:par>
                          <p:cTn id="189" fill="hold">
                            <p:stCondLst>
                              <p:cond delay="0"/>
                            </p:stCondLst>
                            <p:childTnLst>
                              <p:par>
                                <p:cTn id="190" presetID="22" presetClass="entr" presetSubtype="8" fill="hold" grpId="0" nodeType="clickEffect">
                                  <p:stCondLst>
                                    <p:cond delay="0"/>
                                  </p:stCondLst>
                                  <p:childTnLst>
                                    <p:set>
                                      <p:cBhvr>
                                        <p:cTn id="191" dur="1" fill="hold">
                                          <p:stCondLst>
                                            <p:cond delay="0"/>
                                          </p:stCondLst>
                                        </p:cTn>
                                        <p:tgtEl>
                                          <p:spTgt spid="46"/>
                                        </p:tgtEl>
                                        <p:attrNameLst>
                                          <p:attrName>style.visibility</p:attrName>
                                        </p:attrNameLst>
                                      </p:cBhvr>
                                      <p:to>
                                        <p:strVal val="visible"/>
                                      </p:to>
                                    </p:set>
                                    <p:animEffect transition="in" filter="wipe(left)">
                                      <p:cBhvr>
                                        <p:cTn id="192" dur="500"/>
                                        <p:tgtEl>
                                          <p:spTgt spid="46"/>
                                        </p:tgtEl>
                                      </p:cBhvr>
                                    </p:animEffect>
                                  </p:childTnLst>
                                </p:cTn>
                              </p:par>
                            </p:childTnLst>
                          </p:cTn>
                        </p:par>
                      </p:childTnLst>
                    </p:cTn>
                  </p:par>
                  <p:par>
                    <p:cTn id="193" fill="hold">
                      <p:stCondLst>
                        <p:cond delay="indefinite"/>
                      </p:stCondLst>
                      <p:childTnLst>
                        <p:par>
                          <p:cTn id="194" fill="hold">
                            <p:stCondLst>
                              <p:cond delay="0"/>
                            </p:stCondLst>
                            <p:childTnLst>
                              <p:par>
                                <p:cTn id="195" presetID="1" presetClass="exit" presetSubtype="0" fill="hold" grpId="0" nodeType="clickEffect">
                                  <p:stCondLst>
                                    <p:cond delay="0"/>
                                  </p:stCondLst>
                                  <p:childTnLst>
                                    <p:set>
                                      <p:cBhvr>
                                        <p:cTn id="196" dur="1" fill="hold">
                                          <p:stCondLst>
                                            <p:cond delay="0"/>
                                          </p:stCondLst>
                                        </p:cTn>
                                        <p:tgtEl>
                                          <p:spTgt spid="167"/>
                                        </p:tgtEl>
                                        <p:attrNameLst>
                                          <p:attrName>style.visibility</p:attrName>
                                        </p:attrNameLst>
                                      </p:cBhvr>
                                      <p:to>
                                        <p:strVal val="hidden"/>
                                      </p:to>
                                    </p:set>
                                  </p:childTnLst>
                                </p:cTn>
                              </p:par>
                              <p:par>
                                <p:cTn id="197" presetID="1" presetClass="exit" presetSubtype="0" fill="hold" grpId="0" nodeType="withEffect">
                                  <p:stCondLst>
                                    <p:cond delay="0"/>
                                  </p:stCondLst>
                                  <p:childTnLst>
                                    <p:set>
                                      <p:cBhvr>
                                        <p:cTn id="198" dur="1" fill="hold">
                                          <p:stCondLst>
                                            <p:cond delay="0"/>
                                          </p:stCondLst>
                                        </p:cTn>
                                        <p:tgtEl>
                                          <p:spTgt spid="169"/>
                                        </p:tgtEl>
                                        <p:attrNameLst>
                                          <p:attrName>style.visibility</p:attrName>
                                        </p:attrNameLst>
                                      </p:cBhvr>
                                      <p:to>
                                        <p:strVal val="hidden"/>
                                      </p:to>
                                    </p:set>
                                  </p:childTnLst>
                                </p:cTn>
                              </p:par>
                            </p:childTnLst>
                          </p:cTn>
                        </p:par>
                        <p:par>
                          <p:cTn id="199" fill="hold">
                            <p:stCondLst>
                              <p:cond delay="0"/>
                            </p:stCondLst>
                            <p:childTnLst>
                              <p:par>
                                <p:cTn id="200" presetID="22" presetClass="entr" presetSubtype="8" fill="hold" nodeType="afterEffect">
                                  <p:stCondLst>
                                    <p:cond delay="0"/>
                                  </p:stCondLst>
                                  <p:childTnLst>
                                    <p:set>
                                      <p:cBhvr>
                                        <p:cTn id="201" dur="1" fill="hold">
                                          <p:stCondLst>
                                            <p:cond delay="0"/>
                                          </p:stCondLst>
                                        </p:cTn>
                                        <p:tgtEl>
                                          <p:spTgt spid="47"/>
                                        </p:tgtEl>
                                        <p:attrNameLst>
                                          <p:attrName>style.visibility</p:attrName>
                                        </p:attrNameLst>
                                      </p:cBhvr>
                                      <p:to>
                                        <p:strVal val="visible"/>
                                      </p:to>
                                    </p:set>
                                    <p:animEffect transition="in" filter="wipe(left)">
                                      <p:cBhvr>
                                        <p:cTn id="202" dur="500"/>
                                        <p:tgtEl>
                                          <p:spTgt spid="47"/>
                                        </p:tgtEl>
                                      </p:cBhvr>
                                    </p:animEffect>
                                  </p:childTnLst>
                                </p:cTn>
                              </p:par>
                            </p:childTnLst>
                          </p:cTn>
                        </p:par>
                      </p:childTnLst>
                    </p:cTn>
                  </p:par>
                  <p:par>
                    <p:cTn id="203" fill="hold">
                      <p:stCondLst>
                        <p:cond delay="indefinite"/>
                      </p:stCondLst>
                      <p:childTnLst>
                        <p:par>
                          <p:cTn id="204" fill="hold">
                            <p:stCondLst>
                              <p:cond delay="0"/>
                            </p:stCondLst>
                            <p:childTnLst>
                              <p:par>
                                <p:cTn id="205" presetID="22" presetClass="entr" presetSubtype="8" fill="hold" grpId="1" nodeType="clickEffect">
                                  <p:stCondLst>
                                    <p:cond delay="0"/>
                                  </p:stCondLst>
                                  <p:childTnLst>
                                    <p:set>
                                      <p:cBhvr>
                                        <p:cTn id="206" dur="1" fill="hold">
                                          <p:stCondLst>
                                            <p:cond delay="0"/>
                                          </p:stCondLst>
                                        </p:cTn>
                                        <p:tgtEl>
                                          <p:spTgt spid="168"/>
                                        </p:tgtEl>
                                        <p:attrNameLst>
                                          <p:attrName>style.visibility</p:attrName>
                                        </p:attrNameLst>
                                      </p:cBhvr>
                                      <p:to>
                                        <p:strVal val="visible"/>
                                      </p:to>
                                    </p:set>
                                    <p:animEffect transition="in" filter="wipe(left)">
                                      <p:cBhvr>
                                        <p:cTn id="207" dur="500"/>
                                        <p:tgtEl>
                                          <p:spTgt spid="168"/>
                                        </p:tgtEl>
                                      </p:cBhvr>
                                    </p:animEffect>
                                  </p:childTnLst>
                                </p:cTn>
                              </p:par>
                            </p:childTnLst>
                          </p:cTn>
                        </p:par>
                        <p:par>
                          <p:cTn id="208" fill="hold">
                            <p:stCondLst>
                              <p:cond delay="500"/>
                            </p:stCondLst>
                            <p:childTnLst>
                              <p:par>
                                <p:cTn id="209" presetID="22" presetClass="entr" presetSubtype="8" fill="hold" grpId="1" nodeType="afterEffect">
                                  <p:stCondLst>
                                    <p:cond delay="0"/>
                                  </p:stCondLst>
                                  <p:childTnLst>
                                    <p:set>
                                      <p:cBhvr>
                                        <p:cTn id="210" dur="1" fill="hold">
                                          <p:stCondLst>
                                            <p:cond delay="0"/>
                                          </p:stCondLst>
                                        </p:cTn>
                                        <p:tgtEl>
                                          <p:spTgt spid="170"/>
                                        </p:tgtEl>
                                        <p:attrNameLst>
                                          <p:attrName>style.visibility</p:attrName>
                                        </p:attrNameLst>
                                      </p:cBhvr>
                                      <p:to>
                                        <p:strVal val="visible"/>
                                      </p:to>
                                    </p:set>
                                    <p:animEffect transition="in" filter="wipe(left)">
                                      <p:cBhvr>
                                        <p:cTn id="211" dur="500"/>
                                        <p:tgtEl>
                                          <p:spTgt spid="170"/>
                                        </p:tgtEl>
                                      </p:cBhvr>
                                    </p:animEffect>
                                  </p:childTnLst>
                                </p:cTn>
                              </p:par>
                            </p:childTnLst>
                          </p:cTn>
                        </p:par>
                      </p:childTnLst>
                    </p:cTn>
                  </p:par>
                  <p:par>
                    <p:cTn id="212" fill="hold">
                      <p:stCondLst>
                        <p:cond delay="indefinite"/>
                      </p:stCondLst>
                      <p:childTnLst>
                        <p:par>
                          <p:cTn id="213" fill="hold">
                            <p:stCondLst>
                              <p:cond delay="0"/>
                            </p:stCondLst>
                            <p:childTnLst>
                              <p:par>
                                <p:cTn id="214" presetID="22" presetClass="entr" presetSubtype="8" fill="hold" grpId="0" nodeType="clickEffect">
                                  <p:stCondLst>
                                    <p:cond delay="0"/>
                                  </p:stCondLst>
                                  <p:childTnLst>
                                    <p:set>
                                      <p:cBhvr>
                                        <p:cTn id="215" dur="1" fill="hold">
                                          <p:stCondLst>
                                            <p:cond delay="0"/>
                                          </p:stCondLst>
                                        </p:cTn>
                                        <p:tgtEl>
                                          <p:spTgt spid="48"/>
                                        </p:tgtEl>
                                        <p:attrNameLst>
                                          <p:attrName>style.visibility</p:attrName>
                                        </p:attrNameLst>
                                      </p:cBhvr>
                                      <p:to>
                                        <p:strVal val="visible"/>
                                      </p:to>
                                    </p:set>
                                    <p:animEffect transition="in" filter="wipe(left)">
                                      <p:cBhvr>
                                        <p:cTn id="216" dur="500"/>
                                        <p:tgtEl>
                                          <p:spTgt spid="48"/>
                                        </p:tgtEl>
                                      </p:cBhvr>
                                    </p:animEffect>
                                  </p:childTnLst>
                                </p:cTn>
                              </p:par>
                            </p:childTnLst>
                          </p:cTn>
                        </p:par>
                      </p:childTnLst>
                    </p:cTn>
                  </p:par>
                  <p:par>
                    <p:cTn id="217" fill="hold">
                      <p:stCondLst>
                        <p:cond delay="indefinite"/>
                      </p:stCondLst>
                      <p:childTnLst>
                        <p:par>
                          <p:cTn id="218" fill="hold">
                            <p:stCondLst>
                              <p:cond delay="0"/>
                            </p:stCondLst>
                            <p:childTnLst>
                              <p:par>
                                <p:cTn id="219" presetID="1" presetClass="exit" presetSubtype="0" fill="hold" grpId="0" nodeType="clickEffect">
                                  <p:stCondLst>
                                    <p:cond delay="0"/>
                                  </p:stCondLst>
                                  <p:childTnLst>
                                    <p:set>
                                      <p:cBhvr>
                                        <p:cTn id="220" dur="1" fill="hold">
                                          <p:stCondLst>
                                            <p:cond delay="0"/>
                                          </p:stCondLst>
                                        </p:cTn>
                                        <p:tgtEl>
                                          <p:spTgt spid="168"/>
                                        </p:tgtEl>
                                        <p:attrNameLst>
                                          <p:attrName>style.visibility</p:attrName>
                                        </p:attrNameLst>
                                      </p:cBhvr>
                                      <p:to>
                                        <p:strVal val="hidden"/>
                                      </p:to>
                                    </p:set>
                                  </p:childTnLst>
                                </p:cTn>
                              </p:par>
                              <p:par>
                                <p:cTn id="221" presetID="1" presetClass="exit" presetSubtype="0" fill="hold" grpId="0" nodeType="withEffect">
                                  <p:stCondLst>
                                    <p:cond delay="0"/>
                                  </p:stCondLst>
                                  <p:childTnLst>
                                    <p:set>
                                      <p:cBhvr>
                                        <p:cTn id="222" dur="1" fill="hold">
                                          <p:stCondLst>
                                            <p:cond delay="0"/>
                                          </p:stCondLst>
                                        </p:cTn>
                                        <p:tgtEl>
                                          <p:spTgt spid="170"/>
                                        </p:tgtEl>
                                        <p:attrNameLst>
                                          <p:attrName>style.visibility</p:attrName>
                                        </p:attrNameLst>
                                      </p:cBhvr>
                                      <p:to>
                                        <p:strVal val="hidden"/>
                                      </p:to>
                                    </p:set>
                                  </p:childTnLst>
                                </p:cTn>
                              </p:par>
                            </p:childTnLst>
                          </p:cTn>
                        </p:par>
                        <p:par>
                          <p:cTn id="223" fill="hold">
                            <p:stCondLst>
                              <p:cond delay="0"/>
                            </p:stCondLst>
                            <p:childTnLst>
                              <p:par>
                                <p:cTn id="224" presetID="22" presetClass="entr" presetSubtype="1" fill="hold" nodeType="afterEffect">
                                  <p:stCondLst>
                                    <p:cond delay="0"/>
                                  </p:stCondLst>
                                  <p:childTnLst>
                                    <p:set>
                                      <p:cBhvr>
                                        <p:cTn id="225" dur="1" fill="hold">
                                          <p:stCondLst>
                                            <p:cond delay="0"/>
                                          </p:stCondLst>
                                        </p:cTn>
                                        <p:tgtEl>
                                          <p:spTgt spid="95"/>
                                        </p:tgtEl>
                                        <p:attrNameLst>
                                          <p:attrName>style.visibility</p:attrName>
                                        </p:attrNameLst>
                                      </p:cBhvr>
                                      <p:to>
                                        <p:strVal val="visible"/>
                                      </p:to>
                                    </p:set>
                                    <p:animEffect transition="in" filter="wipe(up)">
                                      <p:cBhvr>
                                        <p:cTn id="226" dur="500"/>
                                        <p:tgtEl>
                                          <p:spTgt spid="95"/>
                                        </p:tgtEl>
                                      </p:cBhvr>
                                    </p:animEffect>
                                  </p:childTnLst>
                                </p:cTn>
                              </p:par>
                            </p:childTnLst>
                          </p:cTn>
                        </p:par>
                      </p:childTnLst>
                    </p:cTn>
                  </p:par>
                  <p:par>
                    <p:cTn id="227" fill="hold">
                      <p:stCondLst>
                        <p:cond delay="indefinite"/>
                      </p:stCondLst>
                      <p:childTnLst>
                        <p:par>
                          <p:cTn id="228" fill="hold">
                            <p:stCondLst>
                              <p:cond delay="0"/>
                            </p:stCondLst>
                            <p:childTnLst>
                              <p:par>
                                <p:cTn id="229" presetID="22" presetClass="entr" presetSubtype="1" fill="hold" nodeType="clickEffect">
                                  <p:stCondLst>
                                    <p:cond delay="0"/>
                                  </p:stCondLst>
                                  <p:childTnLst>
                                    <p:set>
                                      <p:cBhvr>
                                        <p:cTn id="230" dur="1" fill="hold">
                                          <p:stCondLst>
                                            <p:cond delay="0"/>
                                          </p:stCondLst>
                                        </p:cTn>
                                        <p:tgtEl>
                                          <p:spTgt spid="94"/>
                                        </p:tgtEl>
                                        <p:attrNameLst>
                                          <p:attrName>style.visibility</p:attrName>
                                        </p:attrNameLst>
                                      </p:cBhvr>
                                      <p:to>
                                        <p:strVal val="visible"/>
                                      </p:to>
                                    </p:set>
                                    <p:animEffect transition="in" filter="wipe(up)">
                                      <p:cBhvr>
                                        <p:cTn id="231" dur="500"/>
                                        <p:tgtEl>
                                          <p:spTgt spid="94"/>
                                        </p:tgtEl>
                                      </p:cBhvr>
                                    </p:animEffect>
                                  </p:childTnLst>
                                </p:cTn>
                              </p:par>
                            </p:childTnLst>
                          </p:cTn>
                        </p:par>
                      </p:childTnLst>
                    </p:cTn>
                  </p:par>
                  <p:par>
                    <p:cTn id="232" fill="hold">
                      <p:stCondLst>
                        <p:cond delay="indefinite"/>
                      </p:stCondLst>
                      <p:childTnLst>
                        <p:par>
                          <p:cTn id="233" fill="hold">
                            <p:stCondLst>
                              <p:cond delay="0"/>
                            </p:stCondLst>
                            <p:childTnLst>
                              <p:par>
                                <p:cTn id="234" presetID="22" presetClass="entr" presetSubtype="1" fill="hold" nodeType="clickEffect">
                                  <p:stCondLst>
                                    <p:cond delay="0"/>
                                  </p:stCondLst>
                                  <p:childTnLst>
                                    <p:set>
                                      <p:cBhvr>
                                        <p:cTn id="235" dur="1" fill="hold">
                                          <p:stCondLst>
                                            <p:cond delay="0"/>
                                          </p:stCondLst>
                                        </p:cTn>
                                        <p:tgtEl>
                                          <p:spTgt spid="93"/>
                                        </p:tgtEl>
                                        <p:attrNameLst>
                                          <p:attrName>style.visibility</p:attrName>
                                        </p:attrNameLst>
                                      </p:cBhvr>
                                      <p:to>
                                        <p:strVal val="visible"/>
                                      </p:to>
                                    </p:set>
                                    <p:animEffect transition="in" filter="wipe(up)">
                                      <p:cBhvr>
                                        <p:cTn id="236" dur="500"/>
                                        <p:tgtEl>
                                          <p:spTgt spid="93"/>
                                        </p:tgtEl>
                                      </p:cBhvr>
                                    </p:animEffect>
                                  </p:childTnLst>
                                </p:cTn>
                              </p:par>
                            </p:childTnLst>
                          </p:cTn>
                        </p:par>
                      </p:childTnLst>
                    </p:cTn>
                  </p:par>
                  <p:par>
                    <p:cTn id="237" fill="hold">
                      <p:stCondLst>
                        <p:cond delay="indefinite"/>
                      </p:stCondLst>
                      <p:childTnLst>
                        <p:par>
                          <p:cTn id="238" fill="hold">
                            <p:stCondLst>
                              <p:cond delay="0"/>
                            </p:stCondLst>
                            <p:childTnLst>
                              <p:par>
                                <p:cTn id="239" presetID="22" presetClass="entr" presetSubtype="1" fill="hold" nodeType="clickEffect">
                                  <p:stCondLst>
                                    <p:cond delay="0"/>
                                  </p:stCondLst>
                                  <p:childTnLst>
                                    <p:set>
                                      <p:cBhvr>
                                        <p:cTn id="240" dur="1" fill="hold">
                                          <p:stCondLst>
                                            <p:cond delay="0"/>
                                          </p:stCondLst>
                                        </p:cTn>
                                        <p:tgtEl>
                                          <p:spTgt spid="96"/>
                                        </p:tgtEl>
                                        <p:attrNameLst>
                                          <p:attrName>style.visibility</p:attrName>
                                        </p:attrNameLst>
                                      </p:cBhvr>
                                      <p:to>
                                        <p:strVal val="visible"/>
                                      </p:to>
                                    </p:set>
                                    <p:animEffect transition="in" filter="wipe(up)">
                                      <p:cBhvr>
                                        <p:cTn id="241" dur="500"/>
                                        <p:tgtEl>
                                          <p:spTgt spid="96"/>
                                        </p:tgtEl>
                                      </p:cBhvr>
                                    </p:animEffect>
                                  </p:childTnLst>
                                </p:cTn>
                              </p:par>
                            </p:childTnLst>
                          </p:cTn>
                        </p:par>
                      </p:childTnLst>
                    </p:cTn>
                  </p:par>
                  <p:par>
                    <p:cTn id="242" fill="hold">
                      <p:stCondLst>
                        <p:cond delay="indefinite"/>
                      </p:stCondLst>
                      <p:childTnLst>
                        <p:par>
                          <p:cTn id="243" fill="hold">
                            <p:stCondLst>
                              <p:cond delay="0"/>
                            </p:stCondLst>
                            <p:childTnLst>
                              <p:par>
                                <p:cTn id="244" presetID="22" presetClass="entr" presetSubtype="8" fill="hold" grpId="0" nodeType="clickEffect">
                                  <p:stCondLst>
                                    <p:cond delay="0"/>
                                  </p:stCondLst>
                                  <p:childTnLst>
                                    <p:set>
                                      <p:cBhvr>
                                        <p:cTn id="245" dur="1" fill="hold">
                                          <p:stCondLst>
                                            <p:cond delay="0"/>
                                          </p:stCondLst>
                                        </p:cTn>
                                        <p:tgtEl>
                                          <p:spTgt spid="50"/>
                                        </p:tgtEl>
                                        <p:attrNameLst>
                                          <p:attrName>style.visibility</p:attrName>
                                        </p:attrNameLst>
                                      </p:cBhvr>
                                      <p:to>
                                        <p:strVal val="visible"/>
                                      </p:to>
                                    </p:set>
                                    <p:animEffect transition="in" filter="wipe(left)">
                                      <p:cBhvr>
                                        <p:cTn id="246" dur="500"/>
                                        <p:tgtEl>
                                          <p:spTgt spid="50"/>
                                        </p:tgtEl>
                                      </p:cBhvr>
                                    </p:animEffect>
                                  </p:childTnLst>
                                </p:cTn>
                              </p:par>
                            </p:childTnLst>
                          </p:cTn>
                        </p:par>
                      </p:childTnLst>
                    </p:cTn>
                  </p:par>
                  <p:par>
                    <p:cTn id="247" fill="hold">
                      <p:stCondLst>
                        <p:cond delay="indefinite"/>
                      </p:stCondLst>
                      <p:childTnLst>
                        <p:par>
                          <p:cTn id="248" fill="hold">
                            <p:stCondLst>
                              <p:cond delay="0"/>
                            </p:stCondLst>
                            <p:childTnLst>
                              <p:par>
                                <p:cTn id="249" presetID="22" presetClass="entr" presetSubtype="8" fill="hold" grpId="0" nodeType="clickEffect">
                                  <p:stCondLst>
                                    <p:cond delay="0"/>
                                  </p:stCondLst>
                                  <p:childTnLst>
                                    <p:set>
                                      <p:cBhvr>
                                        <p:cTn id="250" dur="1" fill="hold">
                                          <p:stCondLst>
                                            <p:cond delay="0"/>
                                          </p:stCondLst>
                                        </p:cTn>
                                        <p:tgtEl>
                                          <p:spTgt spid="54"/>
                                        </p:tgtEl>
                                        <p:attrNameLst>
                                          <p:attrName>style.visibility</p:attrName>
                                        </p:attrNameLst>
                                      </p:cBhvr>
                                      <p:to>
                                        <p:strVal val="visible"/>
                                      </p:to>
                                    </p:set>
                                    <p:animEffect transition="in" filter="wipe(left)">
                                      <p:cBhvr>
                                        <p:cTn id="251" dur="500"/>
                                        <p:tgtEl>
                                          <p:spTgt spid="54"/>
                                        </p:tgtEl>
                                      </p:cBhvr>
                                    </p:animEffect>
                                  </p:childTnLst>
                                </p:cTn>
                              </p:par>
                            </p:childTnLst>
                          </p:cTn>
                        </p:par>
                      </p:childTnLst>
                    </p:cTn>
                  </p:par>
                  <p:par>
                    <p:cTn id="252" fill="hold">
                      <p:stCondLst>
                        <p:cond delay="indefinite"/>
                      </p:stCondLst>
                      <p:childTnLst>
                        <p:par>
                          <p:cTn id="253" fill="hold">
                            <p:stCondLst>
                              <p:cond delay="0"/>
                            </p:stCondLst>
                            <p:childTnLst>
                              <p:par>
                                <p:cTn id="254" presetID="1" presetClass="exit" presetSubtype="0" fill="hold" grpId="0" nodeType="clickEffect">
                                  <p:stCondLst>
                                    <p:cond delay="0"/>
                                  </p:stCondLst>
                                  <p:childTnLst>
                                    <p:set>
                                      <p:cBhvr>
                                        <p:cTn id="255" dur="1" fill="hold">
                                          <p:stCondLst>
                                            <p:cond delay="0"/>
                                          </p:stCondLst>
                                        </p:cTn>
                                        <p:tgtEl>
                                          <p:spTgt spid="89"/>
                                        </p:tgtEl>
                                        <p:attrNameLst>
                                          <p:attrName>style.visibility</p:attrName>
                                        </p:attrNameLst>
                                      </p:cBhvr>
                                      <p:to>
                                        <p:strVal val="hidden"/>
                                      </p:to>
                                    </p:set>
                                  </p:childTnLst>
                                </p:cTn>
                              </p:par>
                              <p:par>
                                <p:cTn id="256" presetID="1" presetClass="exit" presetSubtype="0" fill="hold" grpId="0" nodeType="withEffect">
                                  <p:stCondLst>
                                    <p:cond delay="0"/>
                                  </p:stCondLst>
                                  <p:childTnLst>
                                    <p:set>
                                      <p:cBhvr>
                                        <p:cTn id="257" dur="1" fill="hold">
                                          <p:stCondLst>
                                            <p:cond delay="0"/>
                                          </p:stCondLst>
                                        </p:cTn>
                                        <p:tgtEl>
                                          <p:spTgt spid="90"/>
                                        </p:tgtEl>
                                        <p:attrNameLst>
                                          <p:attrName>style.visibility</p:attrName>
                                        </p:attrNameLst>
                                      </p:cBhvr>
                                      <p:to>
                                        <p:strVal val="hidden"/>
                                      </p:to>
                                    </p:set>
                                  </p:childTnLst>
                                </p:cTn>
                              </p:par>
                            </p:childTnLst>
                          </p:cTn>
                        </p:par>
                        <p:par>
                          <p:cTn id="258" fill="hold">
                            <p:stCondLst>
                              <p:cond delay="500"/>
                            </p:stCondLst>
                            <p:childTnLst>
                              <p:par>
                                <p:cTn id="259" presetID="22" presetClass="entr" presetSubtype="8" fill="hold" grpId="0" nodeType="afterEffect">
                                  <p:stCondLst>
                                    <p:cond delay="0"/>
                                  </p:stCondLst>
                                  <p:childTnLst>
                                    <p:set>
                                      <p:cBhvr>
                                        <p:cTn id="260" dur="1" fill="hold">
                                          <p:stCondLst>
                                            <p:cond delay="0"/>
                                          </p:stCondLst>
                                        </p:cTn>
                                        <p:tgtEl>
                                          <p:spTgt spid="56"/>
                                        </p:tgtEl>
                                        <p:attrNameLst>
                                          <p:attrName>style.visibility</p:attrName>
                                        </p:attrNameLst>
                                      </p:cBhvr>
                                      <p:to>
                                        <p:strVal val="visible"/>
                                      </p:to>
                                    </p:set>
                                    <p:animEffect transition="in" filter="wipe(left)">
                                      <p:cBhvr>
                                        <p:cTn id="261" dur="500"/>
                                        <p:tgtEl>
                                          <p:spTgt spid="56"/>
                                        </p:tgtEl>
                                      </p:cBhvr>
                                    </p:animEffect>
                                  </p:childTnLst>
                                </p:cTn>
                              </p:par>
                            </p:childTnLst>
                          </p:cTn>
                        </p:par>
                      </p:childTnLst>
                    </p:cTn>
                  </p:par>
                  <p:par>
                    <p:cTn id="262" fill="hold">
                      <p:stCondLst>
                        <p:cond delay="indefinite"/>
                      </p:stCondLst>
                      <p:childTnLst>
                        <p:par>
                          <p:cTn id="263" fill="hold">
                            <p:stCondLst>
                              <p:cond delay="0"/>
                            </p:stCondLst>
                            <p:childTnLst>
                              <p:par>
                                <p:cTn id="264" presetID="22" presetClass="entr" presetSubtype="8" fill="hold" grpId="0" nodeType="clickEffect">
                                  <p:stCondLst>
                                    <p:cond delay="0"/>
                                  </p:stCondLst>
                                  <p:childTnLst>
                                    <p:set>
                                      <p:cBhvr>
                                        <p:cTn id="265" dur="1" fill="hold">
                                          <p:stCondLst>
                                            <p:cond delay="0"/>
                                          </p:stCondLst>
                                        </p:cTn>
                                        <p:tgtEl>
                                          <p:spTgt spid="8"/>
                                        </p:tgtEl>
                                        <p:attrNameLst>
                                          <p:attrName>style.visibility</p:attrName>
                                        </p:attrNameLst>
                                      </p:cBhvr>
                                      <p:to>
                                        <p:strVal val="visible"/>
                                      </p:to>
                                    </p:set>
                                    <p:animEffect transition="in" filter="wipe(left)">
                                      <p:cBhvr>
                                        <p:cTn id="266" dur="500"/>
                                        <p:tgtEl>
                                          <p:spTgt spid="8"/>
                                        </p:tgtEl>
                                      </p:cBhvr>
                                    </p:animEffect>
                                  </p:childTnLst>
                                </p:cTn>
                              </p:par>
                            </p:childTnLst>
                          </p:cTn>
                        </p:par>
                      </p:childTnLst>
                    </p:cTn>
                  </p:par>
                  <p:par>
                    <p:cTn id="267" fill="hold">
                      <p:stCondLst>
                        <p:cond delay="indefinite"/>
                      </p:stCondLst>
                      <p:childTnLst>
                        <p:par>
                          <p:cTn id="268" fill="hold">
                            <p:stCondLst>
                              <p:cond delay="0"/>
                            </p:stCondLst>
                            <p:childTnLst>
                              <p:par>
                                <p:cTn id="269" presetID="22" presetClass="entr" presetSubtype="8" fill="hold" grpId="0" nodeType="clickEffect">
                                  <p:stCondLst>
                                    <p:cond delay="0"/>
                                  </p:stCondLst>
                                  <p:childTnLst>
                                    <p:set>
                                      <p:cBhvr>
                                        <p:cTn id="270" dur="1" fill="hold">
                                          <p:stCondLst>
                                            <p:cond delay="0"/>
                                          </p:stCondLst>
                                        </p:cTn>
                                        <p:tgtEl>
                                          <p:spTgt spid="97"/>
                                        </p:tgtEl>
                                        <p:attrNameLst>
                                          <p:attrName>style.visibility</p:attrName>
                                        </p:attrNameLst>
                                      </p:cBhvr>
                                      <p:to>
                                        <p:strVal val="visible"/>
                                      </p:to>
                                    </p:set>
                                    <p:animEffect transition="in" filter="wipe(left)">
                                      <p:cBhvr>
                                        <p:cTn id="271" dur="500"/>
                                        <p:tgtEl>
                                          <p:spTgt spid="97"/>
                                        </p:tgtEl>
                                      </p:cBhvr>
                                    </p:animEffect>
                                  </p:childTnLst>
                                </p:cTn>
                              </p:par>
                            </p:childTnLst>
                          </p:cTn>
                        </p:par>
                      </p:childTnLst>
                    </p:cTn>
                  </p:par>
                  <p:par>
                    <p:cTn id="272" fill="hold">
                      <p:stCondLst>
                        <p:cond delay="indefinite"/>
                      </p:stCondLst>
                      <p:childTnLst>
                        <p:par>
                          <p:cTn id="273" fill="hold">
                            <p:stCondLst>
                              <p:cond delay="0"/>
                            </p:stCondLst>
                            <p:childTnLst>
                              <p:par>
                                <p:cTn id="274" presetID="22" presetClass="entr" presetSubtype="8" fill="hold" grpId="0" nodeType="clickEffect">
                                  <p:stCondLst>
                                    <p:cond delay="0"/>
                                  </p:stCondLst>
                                  <p:childTnLst>
                                    <p:set>
                                      <p:cBhvr>
                                        <p:cTn id="275" dur="1" fill="hold">
                                          <p:stCondLst>
                                            <p:cond delay="0"/>
                                          </p:stCondLst>
                                        </p:cTn>
                                        <p:tgtEl>
                                          <p:spTgt spid="98"/>
                                        </p:tgtEl>
                                        <p:attrNameLst>
                                          <p:attrName>style.visibility</p:attrName>
                                        </p:attrNameLst>
                                      </p:cBhvr>
                                      <p:to>
                                        <p:strVal val="visible"/>
                                      </p:to>
                                    </p:set>
                                    <p:animEffect transition="in" filter="wipe(left)">
                                      <p:cBhvr>
                                        <p:cTn id="276" dur="500"/>
                                        <p:tgtEl>
                                          <p:spTgt spid="98"/>
                                        </p:tgtEl>
                                      </p:cBhvr>
                                    </p:animEffect>
                                  </p:childTnLst>
                                </p:cTn>
                              </p:par>
                            </p:childTnLst>
                          </p:cTn>
                        </p:par>
                      </p:childTnLst>
                    </p:cTn>
                  </p:par>
                  <p:par>
                    <p:cTn id="277" fill="hold">
                      <p:stCondLst>
                        <p:cond delay="indefinite"/>
                      </p:stCondLst>
                      <p:childTnLst>
                        <p:par>
                          <p:cTn id="278" fill="hold">
                            <p:stCondLst>
                              <p:cond delay="0"/>
                            </p:stCondLst>
                            <p:childTnLst>
                              <p:par>
                                <p:cTn id="279" presetID="22" presetClass="entr" presetSubtype="8" fill="hold" grpId="1" nodeType="clickEffect">
                                  <p:stCondLst>
                                    <p:cond delay="0"/>
                                  </p:stCondLst>
                                  <p:childTnLst>
                                    <p:set>
                                      <p:cBhvr>
                                        <p:cTn id="280" dur="1" fill="hold">
                                          <p:stCondLst>
                                            <p:cond delay="0"/>
                                          </p:stCondLst>
                                        </p:cTn>
                                        <p:tgtEl>
                                          <p:spTgt spid="125"/>
                                        </p:tgtEl>
                                        <p:attrNameLst>
                                          <p:attrName>style.visibility</p:attrName>
                                        </p:attrNameLst>
                                      </p:cBhvr>
                                      <p:to>
                                        <p:strVal val="visible"/>
                                      </p:to>
                                    </p:set>
                                    <p:animEffect transition="in" filter="wipe(left)">
                                      <p:cBhvr>
                                        <p:cTn id="281" dur="500"/>
                                        <p:tgtEl>
                                          <p:spTgt spid="125"/>
                                        </p:tgtEl>
                                      </p:cBhvr>
                                    </p:animEffect>
                                  </p:childTnLst>
                                </p:cTn>
                              </p:par>
                              <p:par>
                                <p:cTn id="282" presetID="22" presetClass="entr" presetSubtype="8" fill="hold" grpId="1" nodeType="withEffect">
                                  <p:stCondLst>
                                    <p:cond delay="0"/>
                                  </p:stCondLst>
                                  <p:childTnLst>
                                    <p:set>
                                      <p:cBhvr>
                                        <p:cTn id="283" dur="1" fill="hold">
                                          <p:stCondLst>
                                            <p:cond delay="0"/>
                                          </p:stCondLst>
                                        </p:cTn>
                                        <p:tgtEl>
                                          <p:spTgt spid="126"/>
                                        </p:tgtEl>
                                        <p:attrNameLst>
                                          <p:attrName>style.visibility</p:attrName>
                                        </p:attrNameLst>
                                      </p:cBhvr>
                                      <p:to>
                                        <p:strVal val="visible"/>
                                      </p:to>
                                    </p:set>
                                    <p:animEffect transition="in" filter="wipe(left)">
                                      <p:cBhvr>
                                        <p:cTn id="284" dur="500"/>
                                        <p:tgtEl>
                                          <p:spTgt spid="126"/>
                                        </p:tgtEl>
                                      </p:cBhvr>
                                    </p:animEffect>
                                  </p:childTnLst>
                                </p:cTn>
                              </p:par>
                            </p:childTnLst>
                          </p:cTn>
                        </p:par>
                      </p:childTnLst>
                    </p:cTn>
                  </p:par>
                  <p:par>
                    <p:cTn id="285" fill="hold">
                      <p:stCondLst>
                        <p:cond delay="indefinite"/>
                      </p:stCondLst>
                      <p:childTnLst>
                        <p:par>
                          <p:cTn id="286" fill="hold">
                            <p:stCondLst>
                              <p:cond delay="0"/>
                            </p:stCondLst>
                            <p:childTnLst>
                              <p:par>
                                <p:cTn id="287" presetID="22" presetClass="entr" presetSubtype="8" fill="hold" grpId="0" nodeType="clickEffect">
                                  <p:stCondLst>
                                    <p:cond delay="0"/>
                                  </p:stCondLst>
                                  <p:childTnLst>
                                    <p:set>
                                      <p:cBhvr>
                                        <p:cTn id="288" dur="1" fill="hold">
                                          <p:stCondLst>
                                            <p:cond delay="0"/>
                                          </p:stCondLst>
                                        </p:cTn>
                                        <p:tgtEl>
                                          <p:spTgt spid="99"/>
                                        </p:tgtEl>
                                        <p:attrNameLst>
                                          <p:attrName>style.visibility</p:attrName>
                                        </p:attrNameLst>
                                      </p:cBhvr>
                                      <p:to>
                                        <p:strVal val="visible"/>
                                      </p:to>
                                    </p:set>
                                    <p:animEffect transition="in" filter="wipe(left)">
                                      <p:cBhvr>
                                        <p:cTn id="289" dur="500"/>
                                        <p:tgtEl>
                                          <p:spTgt spid="99"/>
                                        </p:tgtEl>
                                      </p:cBhvr>
                                    </p:animEffect>
                                  </p:childTnLst>
                                </p:cTn>
                              </p:par>
                            </p:childTnLst>
                          </p:cTn>
                        </p:par>
                      </p:childTnLst>
                    </p:cTn>
                  </p:par>
                  <p:par>
                    <p:cTn id="290" fill="hold">
                      <p:stCondLst>
                        <p:cond delay="indefinite"/>
                      </p:stCondLst>
                      <p:childTnLst>
                        <p:par>
                          <p:cTn id="291" fill="hold">
                            <p:stCondLst>
                              <p:cond delay="0"/>
                            </p:stCondLst>
                            <p:childTnLst>
                              <p:par>
                                <p:cTn id="292" presetID="1" presetClass="exit" presetSubtype="0" fill="hold" grpId="0" nodeType="clickEffect">
                                  <p:stCondLst>
                                    <p:cond delay="0"/>
                                  </p:stCondLst>
                                  <p:childTnLst>
                                    <p:set>
                                      <p:cBhvr>
                                        <p:cTn id="293" dur="1" fill="hold">
                                          <p:stCondLst>
                                            <p:cond delay="0"/>
                                          </p:stCondLst>
                                        </p:cTn>
                                        <p:tgtEl>
                                          <p:spTgt spid="125"/>
                                        </p:tgtEl>
                                        <p:attrNameLst>
                                          <p:attrName>style.visibility</p:attrName>
                                        </p:attrNameLst>
                                      </p:cBhvr>
                                      <p:to>
                                        <p:strVal val="hidden"/>
                                      </p:to>
                                    </p:set>
                                  </p:childTnLst>
                                </p:cTn>
                              </p:par>
                              <p:par>
                                <p:cTn id="294" presetID="1" presetClass="exit" presetSubtype="0" fill="hold" grpId="0" nodeType="withEffect">
                                  <p:stCondLst>
                                    <p:cond delay="0"/>
                                  </p:stCondLst>
                                  <p:childTnLst>
                                    <p:set>
                                      <p:cBhvr>
                                        <p:cTn id="295" dur="1" fill="hold">
                                          <p:stCondLst>
                                            <p:cond delay="0"/>
                                          </p:stCondLst>
                                        </p:cTn>
                                        <p:tgtEl>
                                          <p:spTgt spid="126"/>
                                        </p:tgtEl>
                                        <p:attrNameLst>
                                          <p:attrName>style.visibility</p:attrName>
                                        </p:attrNameLst>
                                      </p:cBhvr>
                                      <p:to>
                                        <p:strVal val="hidden"/>
                                      </p:to>
                                    </p:set>
                                  </p:childTnLst>
                                </p:cTn>
                              </p:par>
                            </p:childTnLst>
                          </p:cTn>
                        </p:par>
                        <p:par>
                          <p:cTn id="296" fill="hold">
                            <p:stCondLst>
                              <p:cond delay="0"/>
                            </p:stCondLst>
                            <p:childTnLst>
                              <p:par>
                                <p:cTn id="297" presetID="22" presetClass="entr" presetSubtype="8" fill="hold" grpId="1" nodeType="afterEffect">
                                  <p:stCondLst>
                                    <p:cond delay="0"/>
                                  </p:stCondLst>
                                  <p:childTnLst>
                                    <p:set>
                                      <p:cBhvr>
                                        <p:cTn id="298" dur="1" fill="hold">
                                          <p:stCondLst>
                                            <p:cond delay="0"/>
                                          </p:stCondLst>
                                        </p:cTn>
                                        <p:tgtEl>
                                          <p:spTgt spid="127"/>
                                        </p:tgtEl>
                                        <p:attrNameLst>
                                          <p:attrName>style.visibility</p:attrName>
                                        </p:attrNameLst>
                                      </p:cBhvr>
                                      <p:to>
                                        <p:strVal val="visible"/>
                                      </p:to>
                                    </p:set>
                                    <p:animEffect transition="in" filter="wipe(left)">
                                      <p:cBhvr>
                                        <p:cTn id="299" dur="500"/>
                                        <p:tgtEl>
                                          <p:spTgt spid="127"/>
                                        </p:tgtEl>
                                      </p:cBhvr>
                                    </p:animEffect>
                                  </p:childTnLst>
                                </p:cTn>
                              </p:par>
                              <p:par>
                                <p:cTn id="300" presetID="22" presetClass="entr" presetSubtype="8" fill="hold" grpId="1" nodeType="withEffect">
                                  <p:stCondLst>
                                    <p:cond delay="0"/>
                                  </p:stCondLst>
                                  <p:childTnLst>
                                    <p:set>
                                      <p:cBhvr>
                                        <p:cTn id="301" dur="1" fill="hold">
                                          <p:stCondLst>
                                            <p:cond delay="0"/>
                                          </p:stCondLst>
                                        </p:cTn>
                                        <p:tgtEl>
                                          <p:spTgt spid="128"/>
                                        </p:tgtEl>
                                        <p:attrNameLst>
                                          <p:attrName>style.visibility</p:attrName>
                                        </p:attrNameLst>
                                      </p:cBhvr>
                                      <p:to>
                                        <p:strVal val="visible"/>
                                      </p:to>
                                    </p:set>
                                    <p:animEffect transition="in" filter="wipe(left)">
                                      <p:cBhvr>
                                        <p:cTn id="302" dur="500"/>
                                        <p:tgtEl>
                                          <p:spTgt spid="128"/>
                                        </p:tgtEl>
                                      </p:cBhvr>
                                    </p:animEffect>
                                  </p:childTnLst>
                                </p:cTn>
                              </p:par>
                            </p:childTnLst>
                          </p:cTn>
                        </p:par>
                      </p:childTnLst>
                    </p:cTn>
                  </p:par>
                  <p:par>
                    <p:cTn id="303" fill="hold">
                      <p:stCondLst>
                        <p:cond delay="indefinite"/>
                      </p:stCondLst>
                      <p:childTnLst>
                        <p:par>
                          <p:cTn id="304" fill="hold">
                            <p:stCondLst>
                              <p:cond delay="0"/>
                            </p:stCondLst>
                            <p:childTnLst>
                              <p:par>
                                <p:cTn id="305" presetID="22" presetClass="entr" presetSubtype="8" fill="hold" grpId="0" nodeType="clickEffect">
                                  <p:stCondLst>
                                    <p:cond delay="0"/>
                                  </p:stCondLst>
                                  <p:childTnLst>
                                    <p:set>
                                      <p:cBhvr>
                                        <p:cTn id="306" dur="1" fill="hold">
                                          <p:stCondLst>
                                            <p:cond delay="0"/>
                                          </p:stCondLst>
                                        </p:cTn>
                                        <p:tgtEl>
                                          <p:spTgt spid="100"/>
                                        </p:tgtEl>
                                        <p:attrNameLst>
                                          <p:attrName>style.visibility</p:attrName>
                                        </p:attrNameLst>
                                      </p:cBhvr>
                                      <p:to>
                                        <p:strVal val="visible"/>
                                      </p:to>
                                    </p:set>
                                    <p:animEffect transition="in" filter="wipe(left)">
                                      <p:cBhvr>
                                        <p:cTn id="307" dur="500"/>
                                        <p:tgtEl>
                                          <p:spTgt spid="100"/>
                                        </p:tgtEl>
                                      </p:cBhvr>
                                    </p:animEffect>
                                  </p:childTnLst>
                                </p:cTn>
                              </p:par>
                            </p:childTnLst>
                          </p:cTn>
                        </p:par>
                      </p:childTnLst>
                    </p:cTn>
                  </p:par>
                  <p:par>
                    <p:cTn id="308" fill="hold">
                      <p:stCondLst>
                        <p:cond delay="indefinite"/>
                      </p:stCondLst>
                      <p:childTnLst>
                        <p:par>
                          <p:cTn id="309" fill="hold">
                            <p:stCondLst>
                              <p:cond delay="0"/>
                            </p:stCondLst>
                            <p:childTnLst>
                              <p:par>
                                <p:cTn id="310" presetID="1" presetClass="exit" presetSubtype="0" fill="hold" grpId="0" nodeType="clickEffect">
                                  <p:stCondLst>
                                    <p:cond delay="0"/>
                                  </p:stCondLst>
                                  <p:childTnLst>
                                    <p:set>
                                      <p:cBhvr>
                                        <p:cTn id="311" dur="1" fill="hold">
                                          <p:stCondLst>
                                            <p:cond delay="0"/>
                                          </p:stCondLst>
                                        </p:cTn>
                                        <p:tgtEl>
                                          <p:spTgt spid="127"/>
                                        </p:tgtEl>
                                        <p:attrNameLst>
                                          <p:attrName>style.visibility</p:attrName>
                                        </p:attrNameLst>
                                      </p:cBhvr>
                                      <p:to>
                                        <p:strVal val="hidden"/>
                                      </p:to>
                                    </p:set>
                                  </p:childTnLst>
                                </p:cTn>
                              </p:par>
                              <p:par>
                                <p:cTn id="312" presetID="1" presetClass="exit" presetSubtype="0" fill="hold" grpId="0" nodeType="withEffect">
                                  <p:stCondLst>
                                    <p:cond delay="0"/>
                                  </p:stCondLst>
                                  <p:childTnLst>
                                    <p:set>
                                      <p:cBhvr>
                                        <p:cTn id="313" dur="1" fill="hold">
                                          <p:stCondLst>
                                            <p:cond delay="0"/>
                                          </p:stCondLst>
                                        </p:cTn>
                                        <p:tgtEl>
                                          <p:spTgt spid="128"/>
                                        </p:tgtEl>
                                        <p:attrNameLst>
                                          <p:attrName>style.visibility</p:attrName>
                                        </p:attrNameLst>
                                      </p:cBhvr>
                                      <p:to>
                                        <p:strVal val="hidden"/>
                                      </p:to>
                                    </p:set>
                                  </p:childTnLst>
                                </p:cTn>
                              </p:par>
                            </p:childTnLst>
                          </p:cTn>
                        </p:par>
                        <p:par>
                          <p:cTn id="314" fill="hold">
                            <p:stCondLst>
                              <p:cond delay="0"/>
                            </p:stCondLst>
                            <p:childTnLst>
                              <p:par>
                                <p:cTn id="315" presetID="22" presetClass="entr" presetSubtype="8" fill="hold" grpId="0" nodeType="afterEffect">
                                  <p:stCondLst>
                                    <p:cond delay="0"/>
                                  </p:stCondLst>
                                  <p:childTnLst>
                                    <p:set>
                                      <p:cBhvr>
                                        <p:cTn id="316" dur="1" fill="hold">
                                          <p:stCondLst>
                                            <p:cond delay="0"/>
                                          </p:stCondLst>
                                        </p:cTn>
                                        <p:tgtEl>
                                          <p:spTgt spid="101"/>
                                        </p:tgtEl>
                                        <p:attrNameLst>
                                          <p:attrName>style.visibility</p:attrName>
                                        </p:attrNameLst>
                                      </p:cBhvr>
                                      <p:to>
                                        <p:strVal val="visible"/>
                                      </p:to>
                                    </p:set>
                                    <p:animEffect transition="in" filter="wipe(left)">
                                      <p:cBhvr>
                                        <p:cTn id="317" dur="500"/>
                                        <p:tgtEl>
                                          <p:spTgt spid="101"/>
                                        </p:tgtEl>
                                      </p:cBhvr>
                                    </p:animEffect>
                                  </p:childTnLst>
                                </p:cTn>
                              </p:par>
                            </p:childTnLst>
                          </p:cTn>
                        </p:par>
                      </p:childTnLst>
                    </p:cTn>
                  </p:par>
                  <p:par>
                    <p:cTn id="318" fill="hold">
                      <p:stCondLst>
                        <p:cond delay="indefinite"/>
                      </p:stCondLst>
                      <p:childTnLst>
                        <p:par>
                          <p:cTn id="319" fill="hold">
                            <p:stCondLst>
                              <p:cond delay="0"/>
                            </p:stCondLst>
                            <p:childTnLst>
                              <p:par>
                                <p:cTn id="320" presetID="22" presetClass="entr" presetSubtype="8" fill="hold" grpId="0" nodeType="clickEffect">
                                  <p:stCondLst>
                                    <p:cond delay="0"/>
                                  </p:stCondLst>
                                  <p:childTnLst>
                                    <p:set>
                                      <p:cBhvr>
                                        <p:cTn id="321" dur="1" fill="hold">
                                          <p:stCondLst>
                                            <p:cond delay="0"/>
                                          </p:stCondLst>
                                        </p:cTn>
                                        <p:tgtEl>
                                          <p:spTgt spid="102"/>
                                        </p:tgtEl>
                                        <p:attrNameLst>
                                          <p:attrName>style.visibility</p:attrName>
                                        </p:attrNameLst>
                                      </p:cBhvr>
                                      <p:to>
                                        <p:strVal val="visible"/>
                                      </p:to>
                                    </p:set>
                                    <p:animEffect transition="in" filter="wipe(left)">
                                      <p:cBhvr>
                                        <p:cTn id="322" dur="500"/>
                                        <p:tgtEl>
                                          <p:spTgt spid="102"/>
                                        </p:tgtEl>
                                      </p:cBhvr>
                                    </p:animEffect>
                                  </p:childTnLst>
                                </p:cTn>
                              </p:par>
                            </p:childTnLst>
                          </p:cTn>
                        </p:par>
                      </p:childTnLst>
                    </p:cTn>
                  </p:par>
                  <p:par>
                    <p:cTn id="323" fill="hold">
                      <p:stCondLst>
                        <p:cond delay="indefinite"/>
                      </p:stCondLst>
                      <p:childTnLst>
                        <p:par>
                          <p:cTn id="324" fill="hold">
                            <p:stCondLst>
                              <p:cond delay="0"/>
                            </p:stCondLst>
                            <p:childTnLst>
                              <p:par>
                                <p:cTn id="325" presetID="22" presetClass="entr" presetSubtype="8" fill="hold" grpId="0" nodeType="clickEffect">
                                  <p:stCondLst>
                                    <p:cond delay="0"/>
                                  </p:stCondLst>
                                  <p:childTnLst>
                                    <p:set>
                                      <p:cBhvr>
                                        <p:cTn id="326" dur="1" fill="hold">
                                          <p:stCondLst>
                                            <p:cond delay="0"/>
                                          </p:stCondLst>
                                        </p:cTn>
                                        <p:tgtEl>
                                          <p:spTgt spid="103"/>
                                        </p:tgtEl>
                                        <p:attrNameLst>
                                          <p:attrName>style.visibility</p:attrName>
                                        </p:attrNameLst>
                                      </p:cBhvr>
                                      <p:to>
                                        <p:strVal val="visible"/>
                                      </p:to>
                                    </p:set>
                                    <p:animEffect transition="in" filter="wipe(left)">
                                      <p:cBhvr>
                                        <p:cTn id="327" dur="500"/>
                                        <p:tgtEl>
                                          <p:spTgt spid="103"/>
                                        </p:tgtEl>
                                      </p:cBhvr>
                                    </p:animEffect>
                                  </p:childTnLst>
                                </p:cTn>
                              </p:par>
                            </p:childTnLst>
                          </p:cTn>
                        </p:par>
                      </p:childTnLst>
                    </p:cTn>
                  </p:par>
                  <p:par>
                    <p:cTn id="328" fill="hold">
                      <p:stCondLst>
                        <p:cond delay="indefinite"/>
                      </p:stCondLst>
                      <p:childTnLst>
                        <p:par>
                          <p:cTn id="329" fill="hold">
                            <p:stCondLst>
                              <p:cond delay="0"/>
                            </p:stCondLst>
                            <p:childTnLst>
                              <p:par>
                                <p:cTn id="330" presetID="22" presetClass="entr" presetSubtype="8" fill="hold" grpId="0" nodeType="clickEffect">
                                  <p:stCondLst>
                                    <p:cond delay="0"/>
                                  </p:stCondLst>
                                  <p:childTnLst>
                                    <p:set>
                                      <p:cBhvr>
                                        <p:cTn id="331" dur="1" fill="hold">
                                          <p:stCondLst>
                                            <p:cond delay="0"/>
                                          </p:stCondLst>
                                        </p:cTn>
                                        <p:tgtEl>
                                          <p:spTgt spid="104"/>
                                        </p:tgtEl>
                                        <p:attrNameLst>
                                          <p:attrName>style.visibility</p:attrName>
                                        </p:attrNameLst>
                                      </p:cBhvr>
                                      <p:to>
                                        <p:strVal val="visible"/>
                                      </p:to>
                                    </p:set>
                                    <p:animEffect transition="in" filter="wipe(left)">
                                      <p:cBhvr>
                                        <p:cTn id="332" dur="500"/>
                                        <p:tgtEl>
                                          <p:spTgt spid="104"/>
                                        </p:tgtEl>
                                      </p:cBhvr>
                                    </p:animEffect>
                                  </p:childTnLst>
                                </p:cTn>
                              </p:par>
                            </p:childTnLst>
                          </p:cTn>
                        </p:par>
                      </p:childTnLst>
                    </p:cTn>
                  </p:par>
                  <p:par>
                    <p:cTn id="333" fill="hold">
                      <p:stCondLst>
                        <p:cond delay="indefinite"/>
                      </p:stCondLst>
                      <p:childTnLst>
                        <p:par>
                          <p:cTn id="334" fill="hold">
                            <p:stCondLst>
                              <p:cond delay="0"/>
                            </p:stCondLst>
                            <p:childTnLst>
                              <p:par>
                                <p:cTn id="335" presetID="22" presetClass="entr" presetSubtype="8" fill="hold" grpId="0" nodeType="clickEffect">
                                  <p:stCondLst>
                                    <p:cond delay="0"/>
                                  </p:stCondLst>
                                  <p:childTnLst>
                                    <p:set>
                                      <p:cBhvr>
                                        <p:cTn id="336" dur="1" fill="hold">
                                          <p:stCondLst>
                                            <p:cond delay="0"/>
                                          </p:stCondLst>
                                        </p:cTn>
                                        <p:tgtEl>
                                          <p:spTgt spid="58"/>
                                        </p:tgtEl>
                                        <p:attrNameLst>
                                          <p:attrName>style.visibility</p:attrName>
                                        </p:attrNameLst>
                                      </p:cBhvr>
                                      <p:to>
                                        <p:strVal val="visible"/>
                                      </p:to>
                                    </p:set>
                                    <p:animEffect transition="in" filter="wipe(left)">
                                      <p:cBhvr>
                                        <p:cTn id="337" dur="500"/>
                                        <p:tgtEl>
                                          <p:spTgt spid="58"/>
                                        </p:tgtEl>
                                      </p:cBhvr>
                                    </p:animEffect>
                                  </p:childTnLst>
                                </p:cTn>
                              </p:par>
                            </p:childTnLst>
                          </p:cTn>
                        </p:par>
                      </p:childTnLst>
                    </p:cTn>
                  </p:par>
                  <p:par>
                    <p:cTn id="338" fill="hold">
                      <p:stCondLst>
                        <p:cond delay="indefinite"/>
                      </p:stCondLst>
                      <p:childTnLst>
                        <p:par>
                          <p:cTn id="339" fill="hold">
                            <p:stCondLst>
                              <p:cond delay="0"/>
                            </p:stCondLst>
                            <p:childTnLst>
                              <p:par>
                                <p:cTn id="340" presetID="10" presetClass="entr" presetSubtype="0" fill="hold" grpId="1" nodeType="clickEffect">
                                  <p:stCondLst>
                                    <p:cond delay="0"/>
                                  </p:stCondLst>
                                  <p:childTnLst>
                                    <p:set>
                                      <p:cBhvr>
                                        <p:cTn id="341" dur="1" fill="hold">
                                          <p:stCondLst>
                                            <p:cond delay="0"/>
                                          </p:stCondLst>
                                        </p:cTn>
                                        <p:tgtEl>
                                          <p:spTgt spid="174"/>
                                        </p:tgtEl>
                                        <p:attrNameLst>
                                          <p:attrName>style.visibility</p:attrName>
                                        </p:attrNameLst>
                                      </p:cBhvr>
                                      <p:to>
                                        <p:strVal val="visible"/>
                                      </p:to>
                                    </p:set>
                                    <p:animEffect transition="in" filter="fade">
                                      <p:cBhvr>
                                        <p:cTn id="342" dur="500"/>
                                        <p:tgtEl>
                                          <p:spTgt spid="174"/>
                                        </p:tgtEl>
                                      </p:cBhvr>
                                    </p:animEffect>
                                  </p:childTnLst>
                                </p:cTn>
                              </p:par>
                              <p:par>
                                <p:cTn id="343" presetID="35" presetClass="emph" presetSubtype="0" repeatCount="indefinite" fill="hold" grpId="2" nodeType="withEffect">
                                  <p:stCondLst>
                                    <p:cond delay="0"/>
                                  </p:stCondLst>
                                  <p:endCondLst>
                                    <p:cond evt="onNext" delay="0">
                                      <p:tgtEl>
                                        <p:sldTgt/>
                                      </p:tgtEl>
                                    </p:cond>
                                  </p:endCondLst>
                                  <p:childTnLst>
                                    <p:anim calcmode="discrete" valueType="str">
                                      <p:cBhvr>
                                        <p:cTn id="344" dur="500" fill="hold"/>
                                        <p:tgtEl>
                                          <p:spTgt spid="174"/>
                                        </p:tgtEl>
                                        <p:attrNameLst>
                                          <p:attrName>style.visibility</p:attrName>
                                        </p:attrNameLst>
                                      </p:cBhvr>
                                      <p:tavLst>
                                        <p:tav tm="0">
                                          <p:val>
                                            <p:strVal val="hidden"/>
                                          </p:val>
                                        </p:tav>
                                        <p:tav tm="50000">
                                          <p:val>
                                            <p:strVal val="visible"/>
                                          </p:val>
                                        </p:tav>
                                      </p:tavLst>
                                    </p:anim>
                                  </p:childTnLst>
                                </p:cTn>
                              </p:par>
                              <p:par>
                                <p:cTn id="345" presetID="10" presetClass="entr" presetSubtype="0" fill="hold" grpId="1" nodeType="withEffect">
                                  <p:stCondLst>
                                    <p:cond delay="0"/>
                                  </p:stCondLst>
                                  <p:childTnLst>
                                    <p:set>
                                      <p:cBhvr>
                                        <p:cTn id="346" dur="1" fill="hold">
                                          <p:stCondLst>
                                            <p:cond delay="0"/>
                                          </p:stCondLst>
                                        </p:cTn>
                                        <p:tgtEl>
                                          <p:spTgt spid="175"/>
                                        </p:tgtEl>
                                        <p:attrNameLst>
                                          <p:attrName>style.visibility</p:attrName>
                                        </p:attrNameLst>
                                      </p:cBhvr>
                                      <p:to>
                                        <p:strVal val="visible"/>
                                      </p:to>
                                    </p:set>
                                    <p:animEffect transition="in" filter="fade">
                                      <p:cBhvr>
                                        <p:cTn id="347" dur="500"/>
                                        <p:tgtEl>
                                          <p:spTgt spid="175"/>
                                        </p:tgtEl>
                                      </p:cBhvr>
                                    </p:animEffect>
                                  </p:childTnLst>
                                </p:cTn>
                              </p:par>
                              <p:par>
                                <p:cTn id="348" presetID="35" presetClass="emph" presetSubtype="0" repeatCount="indefinite" fill="hold" grpId="2" nodeType="withEffect">
                                  <p:stCondLst>
                                    <p:cond delay="0"/>
                                  </p:stCondLst>
                                  <p:endCondLst>
                                    <p:cond evt="onNext" delay="0">
                                      <p:tgtEl>
                                        <p:sldTgt/>
                                      </p:tgtEl>
                                    </p:cond>
                                  </p:endCondLst>
                                  <p:childTnLst>
                                    <p:anim calcmode="discrete" valueType="str">
                                      <p:cBhvr>
                                        <p:cTn id="349" dur="500" fill="hold"/>
                                        <p:tgtEl>
                                          <p:spTgt spid="175"/>
                                        </p:tgtEl>
                                        <p:attrNameLst>
                                          <p:attrName>style.visibility</p:attrName>
                                        </p:attrNameLst>
                                      </p:cBhvr>
                                      <p:tavLst>
                                        <p:tav tm="0">
                                          <p:val>
                                            <p:strVal val="hidden"/>
                                          </p:val>
                                        </p:tav>
                                        <p:tav tm="50000">
                                          <p:val>
                                            <p:strVal val="visible"/>
                                          </p:val>
                                        </p:tav>
                                      </p:tavLst>
                                    </p:anim>
                                  </p:childTnLst>
                                </p:cTn>
                              </p:par>
                            </p:childTnLst>
                          </p:cTn>
                        </p:par>
                      </p:childTnLst>
                    </p:cTn>
                  </p:par>
                  <p:par>
                    <p:cTn id="350" fill="hold">
                      <p:stCondLst>
                        <p:cond delay="indefinite"/>
                      </p:stCondLst>
                      <p:childTnLst>
                        <p:par>
                          <p:cTn id="351" fill="hold">
                            <p:stCondLst>
                              <p:cond delay="0"/>
                            </p:stCondLst>
                            <p:childTnLst>
                              <p:par>
                                <p:cTn id="352" presetID="22" presetClass="entr" presetSubtype="8" fill="hold" grpId="1" nodeType="clickEffect">
                                  <p:stCondLst>
                                    <p:cond delay="0"/>
                                  </p:stCondLst>
                                  <p:childTnLst>
                                    <p:set>
                                      <p:cBhvr>
                                        <p:cTn id="353" dur="1" fill="hold">
                                          <p:stCondLst>
                                            <p:cond delay="0"/>
                                          </p:stCondLst>
                                        </p:cTn>
                                        <p:tgtEl>
                                          <p:spTgt spid="105"/>
                                        </p:tgtEl>
                                        <p:attrNameLst>
                                          <p:attrName>style.visibility</p:attrName>
                                        </p:attrNameLst>
                                      </p:cBhvr>
                                      <p:to>
                                        <p:strVal val="visible"/>
                                      </p:to>
                                    </p:set>
                                    <p:animEffect transition="in" filter="wipe(left)">
                                      <p:cBhvr>
                                        <p:cTn id="354" dur="500"/>
                                        <p:tgtEl>
                                          <p:spTgt spid="105"/>
                                        </p:tgtEl>
                                      </p:cBhvr>
                                    </p:animEffect>
                                  </p:childTnLst>
                                </p:cTn>
                              </p:par>
                            </p:childTnLst>
                          </p:cTn>
                        </p:par>
                      </p:childTnLst>
                    </p:cTn>
                  </p:par>
                  <p:par>
                    <p:cTn id="355" fill="hold">
                      <p:stCondLst>
                        <p:cond delay="indefinite"/>
                      </p:stCondLst>
                      <p:childTnLst>
                        <p:par>
                          <p:cTn id="356" fill="hold">
                            <p:stCondLst>
                              <p:cond delay="0"/>
                            </p:stCondLst>
                            <p:childTnLst>
                              <p:par>
                                <p:cTn id="357" presetID="22" presetClass="entr" presetSubtype="8" fill="hold" grpId="1" nodeType="clickEffect">
                                  <p:stCondLst>
                                    <p:cond delay="0"/>
                                  </p:stCondLst>
                                  <p:childTnLst>
                                    <p:set>
                                      <p:cBhvr>
                                        <p:cTn id="358" dur="1" fill="hold">
                                          <p:stCondLst>
                                            <p:cond delay="0"/>
                                          </p:stCondLst>
                                        </p:cTn>
                                        <p:tgtEl>
                                          <p:spTgt spid="106"/>
                                        </p:tgtEl>
                                        <p:attrNameLst>
                                          <p:attrName>style.visibility</p:attrName>
                                        </p:attrNameLst>
                                      </p:cBhvr>
                                      <p:to>
                                        <p:strVal val="visible"/>
                                      </p:to>
                                    </p:set>
                                    <p:animEffect transition="in" filter="wipe(left)">
                                      <p:cBhvr>
                                        <p:cTn id="359" dur="500"/>
                                        <p:tgtEl>
                                          <p:spTgt spid="106"/>
                                        </p:tgtEl>
                                      </p:cBhvr>
                                    </p:animEffect>
                                  </p:childTnLst>
                                </p:cTn>
                              </p:par>
                            </p:childTnLst>
                          </p:cTn>
                        </p:par>
                      </p:childTnLst>
                    </p:cTn>
                  </p:par>
                  <p:par>
                    <p:cTn id="360" fill="hold">
                      <p:stCondLst>
                        <p:cond delay="indefinite"/>
                      </p:stCondLst>
                      <p:childTnLst>
                        <p:par>
                          <p:cTn id="361" fill="hold">
                            <p:stCondLst>
                              <p:cond delay="0"/>
                            </p:stCondLst>
                            <p:childTnLst>
                              <p:par>
                                <p:cTn id="362" presetID="10" presetClass="entr" presetSubtype="0" fill="hold" grpId="0" nodeType="clickEffect">
                                  <p:stCondLst>
                                    <p:cond delay="0"/>
                                  </p:stCondLst>
                                  <p:childTnLst>
                                    <p:set>
                                      <p:cBhvr>
                                        <p:cTn id="363" dur="1" fill="hold">
                                          <p:stCondLst>
                                            <p:cond delay="0"/>
                                          </p:stCondLst>
                                        </p:cTn>
                                        <p:tgtEl>
                                          <p:spTgt spid="10"/>
                                        </p:tgtEl>
                                        <p:attrNameLst>
                                          <p:attrName>style.visibility</p:attrName>
                                        </p:attrNameLst>
                                      </p:cBhvr>
                                      <p:to>
                                        <p:strVal val="visible"/>
                                      </p:to>
                                    </p:set>
                                    <p:animEffect transition="in" filter="fade">
                                      <p:cBhvr>
                                        <p:cTn id="364" dur="500"/>
                                        <p:tgtEl>
                                          <p:spTgt spid="10"/>
                                        </p:tgtEl>
                                      </p:cBhvr>
                                    </p:animEffect>
                                  </p:childTnLst>
                                </p:cTn>
                              </p:par>
                            </p:childTnLst>
                          </p:cTn>
                        </p:par>
                        <p:par>
                          <p:cTn id="365" fill="hold">
                            <p:stCondLst>
                              <p:cond delay="500"/>
                            </p:stCondLst>
                            <p:childTnLst>
                              <p:par>
                                <p:cTn id="366" presetID="22" presetClass="entr" presetSubtype="8" fill="hold" grpId="0" nodeType="afterEffect">
                                  <p:stCondLst>
                                    <p:cond delay="0"/>
                                  </p:stCondLst>
                                  <p:childTnLst>
                                    <p:set>
                                      <p:cBhvr>
                                        <p:cTn id="367" dur="1" fill="hold">
                                          <p:stCondLst>
                                            <p:cond delay="0"/>
                                          </p:stCondLst>
                                        </p:cTn>
                                        <p:tgtEl>
                                          <p:spTgt spid="59"/>
                                        </p:tgtEl>
                                        <p:attrNameLst>
                                          <p:attrName>style.visibility</p:attrName>
                                        </p:attrNameLst>
                                      </p:cBhvr>
                                      <p:to>
                                        <p:strVal val="visible"/>
                                      </p:to>
                                    </p:set>
                                    <p:animEffect transition="in" filter="wipe(left)">
                                      <p:cBhvr>
                                        <p:cTn id="368" dur="500"/>
                                        <p:tgtEl>
                                          <p:spTgt spid="59"/>
                                        </p:tgtEl>
                                      </p:cBhvr>
                                    </p:animEffect>
                                  </p:childTnLst>
                                </p:cTn>
                              </p:par>
                            </p:childTnLst>
                          </p:cTn>
                        </p:par>
                      </p:childTnLst>
                    </p:cTn>
                  </p:par>
                  <p:par>
                    <p:cTn id="369" fill="hold">
                      <p:stCondLst>
                        <p:cond delay="indefinite"/>
                      </p:stCondLst>
                      <p:childTnLst>
                        <p:par>
                          <p:cTn id="370" fill="hold">
                            <p:stCondLst>
                              <p:cond delay="0"/>
                            </p:stCondLst>
                            <p:childTnLst>
                              <p:par>
                                <p:cTn id="371" presetID="22" presetClass="entr" presetSubtype="8" fill="hold" grpId="0" nodeType="clickEffect">
                                  <p:stCondLst>
                                    <p:cond delay="0"/>
                                  </p:stCondLst>
                                  <p:childTnLst>
                                    <p:set>
                                      <p:cBhvr>
                                        <p:cTn id="372" dur="1" fill="hold">
                                          <p:stCondLst>
                                            <p:cond delay="0"/>
                                          </p:stCondLst>
                                        </p:cTn>
                                        <p:tgtEl>
                                          <p:spTgt spid="60"/>
                                        </p:tgtEl>
                                        <p:attrNameLst>
                                          <p:attrName>style.visibility</p:attrName>
                                        </p:attrNameLst>
                                      </p:cBhvr>
                                      <p:to>
                                        <p:strVal val="visible"/>
                                      </p:to>
                                    </p:set>
                                    <p:animEffect transition="in" filter="wipe(left)">
                                      <p:cBhvr>
                                        <p:cTn id="373" dur="500"/>
                                        <p:tgtEl>
                                          <p:spTgt spid="60"/>
                                        </p:tgtEl>
                                      </p:cBhvr>
                                    </p:animEffect>
                                  </p:childTnLst>
                                </p:cTn>
                              </p:par>
                            </p:childTnLst>
                          </p:cTn>
                        </p:par>
                      </p:childTnLst>
                    </p:cTn>
                  </p:par>
                  <p:par>
                    <p:cTn id="374" fill="hold">
                      <p:stCondLst>
                        <p:cond delay="indefinite"/>
                      </p:stCondLst>
                      <p:childTnLst>
                        <p:par>
                          <p:cTn id="375" fill="hold">
                            <p:stCondLst>
                              <p:cond delay="0"/>
                            </p:stCondLst>
                            <p:childTnLst>
                              <p:par>
                                <p:cTn id="376" presetID="1" presetClass="exit" presetSubtype="0" fill="hold" grpId="0" nodeType="clickEffect">
                                  <p:stCondLst>
                                    <p:cond delay="0"/>
                                  </p:stCondLst>
                                  <p:childTnLst>
                                    <p:set>
                                      <p:cBhvr>
                                        <p:cTn id="377" dur="1" fill="hold">
                                          <p:stCondLst>
                                            <p:cond delay="0"/>
                                          </p:stCondLst>
                                        </p:cTn>
                                        <p:tgtEl>
                                          <p:spTgt spid="174"/>
                                        </p:tgtEl>
                                        <p:attrNameLst>
                                          <p:attrName>style.visibility</p:attrName>
                                        </p:attrNameLst>
                                      </p:cBhvr>
                                      <p:to>
                                        <p:strVal val="hidden"/>
                                      </p:to>
                                    </p:set>
                                  </p:childTnLst>
                                </p:cTn>
                              </p:par>
                              <p:par>
                                <p:cTn id="378" presetID="1" presetClass="exit" presetSubtype="0" fill="hold" grpId="0" nodeType="withEffect">
                                  <p:stCondLst>
                                    <p:cond delay="0"/>
                                  </p:stCondLst>
                                  <p:childTnLst>
                                    <p:set>
                                      <p:cBhvr>
                                        <p:cTn id="379" dur="1" fill="hold">
                                          <p:stCondLst>
                                            <p:cond delay="0"/>
                                          </p:stCondLst>
                                        </p:cTn>
                                        <p:tgtEl>
                                          <p:spTgt spid="175"/>
                                        </p:tgtEl>
                                        <p:attrNameLst>
                                          <p:attrName>style.visibility</p:attrName>
                                        </p:attrNameLst>
                                      </p:cBhvr>
                                      <p:to>
                                        <p:strVal val="hidden"/>
                                      </p:to>
                                    </p:set>
                                  </p:childTnLst>
                                </p:cTn>
                              </p:par>
                              <p:par>
                                <p:cTn id="380" presetID="1" presetClass="exit" presetSubtype="0" fill="hold" grpId="0" nodeType="withEffect">
                                  <p:stCondLst>
                                    <p:cond delay="0"/>
                                  </p:stCondLst>
                                  <p:childTnLst>
                                    <p:set>
                                      <p:cBhvr>
                                        <p:cTn id="381" dur="1" fill="hold">
                                          <p:stCondLst>
                                            <p:cond delay="0"/>
                                          </p:stCondLst>
                                        </p:cTn>
                                        <p:tgtEl>
                                          <p:spTgt spid="105"/>
                                        </p:tgtEl>
                                        <p:attrNameLst>
                                          <p:attrName>style.visibility</p:attrName>
                                        </p:attrNameLst>
                                      </p:cBhvr>
                                      <p:to>
                                        <p:strVal val="hidden"/>
                                      </p:to>
                                    </p:set>
                                  </p:childTnLst>
                                </p:cTn>
                              </p:par>
                              <p:par>
                                <p:cTn id="382" presetID="1" presetClass="exit" presetSubtype="0" fill="hold" grpId="0" nodeType="withEffect">
                                  <p:stCondLst>
                                    <p:cond delay="0"/>
                                  </p:stCondLst>
                                  <p:childTnLst>
                                    <p:set>
                                      <p:cBhvr>
                                        <p:cTn id="383" dur="1" fill="hold">
                                          <p:stCondLst>
                                            <p:cond delay="0"/>
                                          </p:stCondLst>
                                        </p:cTn>
                                        <p:tgtEl>
                                          <p:spTgt spid="106"/>
                                        </p:tgtEl>
                                        <p:attrNameLst>
                                          <p:attrName>style.visibility</p:attrName>
                                        </p:attrNameLst>
                                      </p:cBhvr>
                                      <p:to>
                                        <p:strVal val="hidden"/>
                                      </p:to>
                                    </p:set>
                                  </p:childTnLst>
                                </p:cTn>
                              </p:par>
                            </p:childTnLst>
                          </p:cTn>
                        </p:par>
                      </p:childTnLst>
                    </p:cTn>
                  </p:par>
                  <p:par>
                    <p:cTn id="384" fill="hold">
                      <p:stCondLst>
                        <p:cond delay="indefinite"/>
                      </p:stCondLst>
                      <p:childTnLst>
                        <p:par>
                          <p:cTn id="385" fill="hold">
                            <p:stCondLst>
                              <p:cond delay="0"/>
                            </p:stCondLst>
                            <p:childTnLst>
                              <p:par>
                                <p:cTn id="386" presetID="10" presetClass="entr" presetSubtype="0" fill="hold" nodeType="clickEffect">
                                  <p:stCondLst>
                                    <p:cond delay="0"/>
                                  </p:stCondLst>
                                  <p:childTnLst>
                                    <p:set>
                                      <p:cBhvr>
                                        <p:cTn id="387" dur="1" fill="hold">
                                          <p:stCondLst>
                                            <p:cond delay="0"/>
                                          </p:stCondLst>
                                        </p:cTn>
                                        <p:tgtEl>
                                          <p:spTgt spid="129"/>
                                        </p:tgtEl>
                                        <p:attrNameLst>
                                          <p:attrName>style.visibility</p:attrName>
                                        </p:attrNameLst>
                                      </p:cBhvr>
                                      <p:to>
                                        <p:strVal val="visible"/>
                                      </p:to>
                                    </p:set>
                                    <p:animEffect transition="in" filter="fade">
                                      <p:cBhvr>
                                        <p:cTn id="388" dur="500"/>
                                        <p:tgtEl>
                                          <p:spTgt spid="129"/>
                                        </p:tgtEl>
                                      </p:cBhvr>
                                    </p:animEffect>
                                  </p:childTnLst>
                                </p:cTn>
                              </p:par>
                            </p:childTnLst>
                          </p:cTn>
                        </p:par>
                      </p:childTnLst>
                    </p:cTn>
                  </p:par>
                  <p:par>
                    <p:cTn id="389" fill="hold">
                      <p:stCondLst>
                        <p:cond delay="indefinite"/>
                      </p:stCondLst>
                      <p:childTnLst>
                        <p:par>
                          <p:cTn id="390" fill="hold">
                            <p:stCondLst>
                              <p:cond delay="0"/>
                            </p:stCondLst>
                            <p:childTnLst>
                              <p:par>
                                <p:cTn id="391" presetID="1" presetClass="exit" presetSubtype="0" fill="hold" nodeType="clickEffect">
                                  <p:stCondLst>
                                    <p:cond delay="0"/>
                                  </p:stCondLst>
                                  <p:childTnLst>
                                    <p:set>
                                      <p:cBhvr>
                                        <p:cTn id="392" dur="1" fill="hold">
                                          <p:stCondLst>
                                            <p:cond delay="0"/>
                                          </p:stCondLst>
                                        </p:cTn>
                                        <p:tgtEl>
                                          <p:spTgt spid="129"/>
                                        </p:tgtEl>
                                        <p:attrNameLst>
                                          <p:attrName>style.visibility</p:attrName>
                                        </p:attrNameLst>
                                      </p:cBhvr>
                                      <p:to>
                                        <p:strVal val="hidden"/>
                                      </p:to>
                                    </p:set>
                                  </p:childTnLst>
                                </p:cTn>
                              </p:par>
                            </p:childTnLst>
                          </p:cTn>
                        </p:par>
                        <p:par>
                          <p:cTn id="393" fill="hold">
                            <p:stCondLst>
                              <p:cond delay="0"/>
                            </p:stCondLst>
                            <p:childTnLst>
                              <p:par>
                                <p:cTn id="394" presetID="1" presetClass="entr" presetSubtype="0" fill="hold" grpId="0" nodeType="afterEffect">
                                  <p:stCondLst>
                                    <p:cond delay="0"/>
                                  </p:stCondLst>
                                  <p:childTnLst>
                                    <p:set>
                                      <p:cBhvr>
                                        <p:cTn id="395" dur="1" fill="hold">
                                          <p:stCondLst>
                                            <p:cond delay="0"/>
                                          </p:stCondLst>
                                        </p:cTn>
                                        <p:tgtEl>
                                          <p:spTgt spid="79"/>
                                        </p:tgtEl>
                                        <p:attrNameLst>
                                          <p:attrName>style.visibility</p:attrName>
                                        </p:attrNameLst>
                                      </p:cBhvr>
                                      <p:to>
                                        <p:strVal val="visible"/>
                                      </p:to>
                                    </p:set>
                                  </p:childTnLst>
                                </p:cTn>
                              </p:par>
                            </p:childTnLst>
                          </p:cTn>
                        </p:par>
                      </p:childTnLst>
                    </p:cTn>
                  </p:par>
                  <p:par>
                    <p:cTn id="396" fill="hold">
                      <p:stCondLst>
                        <p:cond delay="indefinite"/>
                      </p:stCondLst>
                      <p:childTnLst>
                        <p:par>
                          <p:cTn id="397" fill="hold">
                            <p:stCondLst>
                              <p:cond delay="0"/>
                            </p:stCondLst>
                            <p:childTnLst>
                              <p:par>
                                <p:cTn id="398" presetID="22" presetClass="entr" presetSubtype="8" fill="hold" grpId="0" nodeType="clickEffect">
                                  <p:stCondLst>
                                    <p:cond delay="0"/>
                                  </p:stCondLst>
                                  <p:childTnLst>
                                    <p:set>
                                      <p:cBhvr>
                                        <p:cTn id="399" dur="1" fill="hold">
                                          <p:stCondLst>
                                            <p:cond delay="0"/>
                                          </p:stCondLst>
                                        </p:cTn>
                                        <p:tgtEl>
                                          <p:spTgt spid="80"/>
                                        </p:tgtEl>
                                        <p:attrNameLst>
                                          <p:attrName>style.visibility</p:attrName>
                                        </p:attrNameLst>
                                      </p:cBhvr>
                                      <p:to>
                                        <p:strVal val="visible"/>
                                      </p:to>
                                    </p:set>
                                    <p:animEffect transition="in" filter="wipe(left)">
                                      <p:cBhvr>
                                        <p:cTn id="400" dur="500"/>
                                        <p:tgtEl>
                                          <p:spTgt spid="80"/>
                                        </p:tgtEl>
                                      </p:cBhvr>
                                    </p:animEffect>
                                  </p:childTnLst>
                                </p:cTn>
                              </p:par>
                            </p:childTnLst>
                          </p:cTn>
                        </p:par>
                      </p:childTnLst>
                    </p:cTn>
                  </p:par>
                  <p:par>
                    <p:cTn id="401" fill="hold">
                      <p:stCondLst>
                        <p:cond delay="indefinite"/>
                      </p:stCondLst>
                      <p:childTnLst>
                        <p:par>
                          <p:cTn id="402" fill="hold">
                            <p:stCondLst>
                              <p:cond delay="0"/>
                            </p:stCondLst>
                            <p:childTnLst>
                              <p:par>
                                <p:cTn id="403" presetID="22" presetClass="entr" presetSubtype="8" fill="hold" grpId="0" nodeType="clickEffect">
                                  <p:stCondLst>
                                    <p:cond delay="0"/>
                                  </p:stCondLst>
                                  <p:childTnLst>
                                    <p:set>
                                      <p:cBhvr>
                                        <p:cTn id="404" dur="1" fill="hold">
                                          <p:stCondLst>
                                            <p:cond delay="0"/>
                                          </p:stCondLst>
                                        </p:cTn>
                                        <p:tgtEl>
                                          <p:spTgt spid="108"/>
                                        </p:tgtEl>
                                        <p:attrNameLst>
                                          <p:attrName>style.visibility</p:attrName>
                                        </p:attrNameLst>
                                      </p:cBhvr>
                                      <p:to>
                                        <p:strVal val="visible"/>
                                      </p:to>
                                    </p:set>
                                    <p:animEffect transition="in" filter="wipe(left)">
                                      <p:cBhvr>
                                        <p:cTn id="405" dur="500"/>
                                        <p:tgtEl>
                                          <p:spTgt spid="108"/>
                                        </p:tgtEl>
                                      </p:cBhvr>
                                    </p:animEffect>
                                  </p:childTnLst>
                                </p:cTn>
                              </p:par>
                            </p:childTnLst>
                          </p:cTn>
                        </p:par>
                      </p:childTnLst>
                    </p:cTn>
                  </p:par>
                  <p:par>
                    <p:cTn id="406" fill="hold">
                      <p:stCondLst>
                        <p:cond delay="indefinite"/>
                      </p:stCondLst>
                      <p:childTnLst>
                        <p:par>
                          <p:cTn id="407" fill="hold">
                            <p:stCondLst>
                              <p:cond delay="0"/>
                            </p:stCondLst>
                            <p:childTnLst>
                              <p:par>
                                <p:cTn id="408" presetID="22" presetClass="entr" presetSubtype="8" fill="hold" grpId="0" nodeType="clickEffect">
                                  <p:stCondLst>
                                    <p:cond delay="0"/>
                                  </p:stCondLst>
                                  <p:childTnLst>
                                    <p:set>
                                      <p:cBhvr>
                                        <p:cTn id="409" dur="1" fill="hold">
                                          <p:stCondLst>
                                            <p:cond delay="0"/>
                                          </p:stCondLst>
                                        </p:cTn>
                                        <p:tgtEl>
                                          <p:spTgt spid="53"/>
                                        </p:tgtEl>
                                        <p:attrNameLst>
                                          <p:attrName>style.visibility</p:attrName>
                                        </p:attrNameLst>
                                      </p:cBhvr>
                                      <p:to>
                                        <p:strVal val="visible"/>
                                      </p:to>
                                    </p:set>
                                    <p:animEffect transition="in" filter="wipe(left)">
                                      <p:cBhvr>
                                        <p:cTn id="410" dur="500"/>
                                        <p:tgtEl>
                                          <p:spTgt spid="53"/>
                                        </p:tgtEl>
                                      </p:cBhvr>
                                    </p:animEffect>
                                  </p:childTnLst>
                                </p:cTn>
                              </p:par>
                            </p:childTnLst>
                          </p:cTn>
                        </p:par>
                      </p:childTnLst>
                    </p:cTn>
                  </p:par>
                  <p:par>
                    <p:cTn id="411" fill="hold">
                      <p:stCondLst>
                        <p:cond delay="indefinite"/>
                      </p:stCondLst>
                      <p:childTnLst>
                        <p:par>
                          <p:cTn id="412" fill="hold">
                            <p:stCondLst>
                              <p:cond delay="0"/>
                            </p:stCondLst>
                            <p:childTnLst>
                              <p:par>
                                <p:cTn id="413" presetID="22" presetClass="entr" presetSubtype="8" fill="hold" grpId="0" nodeType="clickEffect">
                                  <p:stCondLst>
                                    <p:cond delay="0"/>
                                  </p:stCondLst>
                                  <p:childTnLst>
                                    <p:set>
                                      <p:cBhvr>
                                        <p:cTn id="414" dur="1" fill="hold">
                                          <p:stCondLst>
                                            <p:cond delay="0"/>
                                          </p:stCondLst>
                                        </p:cTn>
                                        <p:tgtEl>
                                          <p:spTgt spid="55"/>
                                        </p:tgtEl>
                                        <p:attrNameLst>
                                          <p:attrName>style.visibility</p:attrName>
                                        </p:attrNameLst>
                                      </p:cBhvr>
                                      <p:to>
                                        <p:strVal val="visible"/>
                                      </p:to>
                                    </p:set>
                                    <p:animEffect transition="in" filter="wipe(left)">
                                      <p:cBhvr>
                                        <p:cTn id="415" dur="500"/>
                                        <p:tgtEl>
                                          <p:spTgt spid="55"/>
                                        </p:tgtEl>
                                      </p:cBhvr>
                                    </p:animEffect>
                                  </p:childTnLst>
                                </p:cTn>
                              </p:par>
                            </p:childTnLst>
                          </p:cTn>
                        </p:par>
                      </p:childTnLst>
                    </p:cTn>
                  </p:par>
                  <p:par>
                    <p:cTn id="416" fill="hold">
                      <p:stCondLst>
                        <p:cond delay="indefinite"/>
                      </p:stCondLst>
                      <p:childTnLst>
                        <p:par>
                          <p:cTn id="417" fill="hold">
                            <p:stCondLst>
                              <p:cond delay="0"/>
                            </p:stCondLst>
                            <p:childTnLst>
                              <p:par>
                                <p:cTn id="418" presetID="22" presetClass="entr" presetSubtype="8" fill="hold" nodeType="clickEffect">
                                  <p:stCondLst>
                                    <p:cond delay="0"/>
                                  </p:stCondLst>
                                  <p:childTnLst>
                                    <p:set>
                                      <p:cBhvr>
                                        <p:cTn id="419" dur="1" fill="hold">
                                          <p:stCondLst>
                                            <p:cond delay="0"/>
                                          </p:stCondLst>
                                        </p:cTn>
                                        <p:tgtEl>
                                          <p:spTgt spid="57"/>
                                        </p:tgtEl>
                                        <p:attrNameLst>
                                          <p:attrName>style.visibility</p:attrName>
                                        </p:attrNameLst>
                                      </p:cBhvr>
                                      <p:to>
                                        <p:strVal val="visible"/>
                                      </p:to>
                                    </p:set>
                                    <p:animEffect transition="in" filter="wipe(left)">
                                      <p:cBhvr>
                                        <p:cTn id="420" dur="500"/>
                                        <p:tgtEl>
                                          <p:spTgt spid="57"/>
                                        </p:tgtEl>
                                      </p:cBhvr>
                                    </p:animEffect>
                                  </p:childTnLst>
                                </p:cTn>
                              </p:par>
                            </p:childTnLst>
                          </p:cTn>
                        </p:par>
                      </p:childTnLst>
                    </p:cTn>
                  </p:par>
                  <p:par>
                    <p:cTn id="421" fill="hold">
                      <p:stCondLst>
                        <p:cond delay="indefinite"/>
                      </p:stCondLst>
                      <p:childTnLst>
                        <p:par>
                          <p:cTn id="422" fill="hold">
                            <p:stCondLst>
                              <p:cond delay="0"/>
                            </p:stCondLst>
                            <p:childTnLst>
                              <p:par>
                                <p:cTn id="423" presetID="22" presetClass="entr" presetSubtype="8" fill="hold" grpId="0" nodeType="clickEffect">
                                  <p:stCondLst>
                                    <p:cond delay="0"/>
                                  </p:stCondLst>
                                  <p:childTnLst>
                                    <p:set>
                                      <p:cBhvr>
                                        <p:cTn id="424" dur="1" fill="hold">
                                          <p:stCondLst>
                                            <p:cond delay="0"/>
                                          </p:stCondLst>
                                        </p:cTn>
                                        <p:tgtEl>
                                          <p:spTgt spid="61"/>
                                        </p:tgtEl>
                                        <p:attrNameLst>
                                          <p:attrName>style.visibility</p:attrName>
                                        </p:attrNameLst>
                                      </p:cBhvr>
                                      <p:to>
                                        <p:strVal val="visible"/>
                                      </p:to>
                                    </p:set>
                                    <p:animEffect transition="in" filter="wipe(left)">
                                      <p:cBhvr>
                                        <p:cTn id="425" dur="500"/>
                                        <p:tgtEl>
                                          <p:spTgt spid="61"/>
                                        </p:tgtEl>
                                      </p:cBhvr>
                                    </p:animEffect>
                                  </p:childTnLst>
                                </p:cTn>
                              </p:par>
                            </p:childTnLst>
                          </p:cTn>
                        </p:par>
                      </p:childTnLst>
                    </p:cTn>
                  </p:par>
                  <p:par>
                    <p:cTn id="426" fill="hold">
                      <p:stCondLst>
                        <p:cond delay="indefinite"/>
                      </p:stCondLst>
                      <p:childTnLst>
                        <p:par>
                          <p:cTn id="427" fill="hold">
                            <p:stCondLst>
                              <p:cond delay="0"/>
                            </p:stCondLst>
                            <p:childTnLst>
                              <p:par>
                                <p:cTn id="428" presetID="1" presetClass="exit" presetSubtype="0" fill="hold" grpId="1" nodeType="clickEffect">
                                  <p:stCondLst>
                                    <p:cond delay="0"/>
                                  </p:stCondLst>
                                  <p:childTnLst>
                                    <p:set>
                                      <p:cBhvr>
                                        <p:cTn id="429" dur="1" fill="hold">
                                          <p:stCondLst>
                                            <p:cond delay="0"/>
                                          </p:stCondLst>
                                        </p:cTn>
                                        <p:tgtEl>
                                          <p:spTgt spid="79"/>
                                        </p:tgtEl>
                                        <p:attrNameLst>
                                          <p:attrName>style.visibility</p:attrName>
                                        </p:attrNameLst>
                                      </p:cBhvr>
                                      <p:to>
                                        <p:strVal val="hidden"/>
                                      </p:to>
                                    </p:set>
                                  </p:childTnLst>
                                </p:cTn>
                              </p:par>
                              <p:par>
                                <p:cTn id="430" presetID="1" presetClass="exit" presetSubtype="0" fill="hold" grpId="1" nodeType="withEffect">
                                  <p:stCondLst>
                                    <p:cond delay="0"/>
                                  </p:stCondLst>
                                  <p:childTnLst>
                                    <p:set>
                                      <p:cBhvr>
                                        <p:cTn id="431" dur="1" fill="hold">
                                          <p:stCondLst>
                                            <p:cond delay="0"/>
                                          </p:stCondLst>
                                        </p:cTn>
                                        <p:tgtEl>
                                          <p:spTgt spid="80"/>
                                        </p:tgtEl>
                                        <p:attrNameLst>
                                          <p:attrName>style.visibility</p:attrName>
                                        </p:attrNameLst>
                                      </p:cBhvr>
                                      <p:to>
                                        <p:strVal val="hidden"/>
                                      </p:to>
                                    </p:set>
                                  </p:childTnLst>
                                </p:cTn>
                              </p:par>
                            </p:childTnLst>
                          </p:cTn>
                        </p:par>
                        <p:par>
                          <p:cTn id="432" fill="hold">
                            <p:stCondLst>
                              <p:cond delay="0"/>
                            </p:stCondLst>
                            <p:childTnLst>
                              <p:par>
                                <p:cTn id="433" presetID="22" presetClass="entr" presetSubtype="1" fill="hold" nodeType="afterEffect">
                                  <p:stCondLst>
                                    <p:cond delay="0"/>
                                  </p:stCondLst>
                                  <p:childTnLst>
                                    <p:set>
                                      <p:cBhvr>
                                        <p:cTn id="434" dur="1" fill="hold">
                                          <p:stCondLst>
                                            <p:cond delay="0"/>
                                          </p:stCondLst>
                                        </p:cTn>
                                        <p:tgtEl>
                                          <p:spTgt spid="112"/>
                                        </p:tgtEl>
                                        <p:attrNameLst>
                                          <p:attrName>style.visibility</p:attrName>
                                        </p:attrNameLst>
                                      </p:cBhvr>
                                      <p:to>
                                        <p:strVal val="visible"/>
                                      </p:to>
                                    </p:set>
                                    <p:animEffect transition="in" filter="wipe(up)">
                                      <p:cBhvr>
                                        <p:cTn id="435" dur="500"/>
                                        <p:tgtEl>
                                          <p:spTgt spid="112"/>
                                        </p:tgtEl>
                                      </p:cBhvr>
                                    </p:animEffect>
                                  </p:childTnLst>
                                </p:cTn>
                              </p:par>
                            </p:childTnLst>
                          </p:cTn>
                        </p:par>
                      </p:childTnLst>
                    </p:cTn>
                  </p:par>
                  <p:par>
                    <p:cTn id="436" fill="hold">
                      <p:stCondLst>
                        <p:cond delay="indefinite"/>
                      </p:stCondLst>
                      <p:childTnLst>
                        <p:par>
                          <p:cTn id="437" fill="hold">
                            <p:stCondLst>
                              <p:cond delay="0"/>
                            </p:stCondLst>
                            <p:childTnLst>
                              <p:par>
                                <p:cTn id="438" presetID="22" presetClass="entr" presetSubtype="1" fill="hold" nodeType="clickEffect">
                                  <p:stCondLst>
                                    <p:cond delay="0"/>
                                  </p:stCondLst>
                                  <p:childTnLst>
                                    <p:set>
                                      <p:cBhvr>
                                        <p:cTn id="439" dur="1" fill="hold">
                                          <p:stCondLst>
                                            <p:cond delay="0"/>
                                          </p:stCondLst>
                                        </p:cTn>
                                        <p:tgtEl>
                                          <p:spTgt spid="113"/>
                                        </p:tgtEl>
                                        <p:attrNameLst>
                                          <p:attrName>style.visibility</p:attrName>
                                        </p:attrNameLst>
                                      </p:cBhvr>
                                      <p:to>
                                        <p:strVal val="visible"/>
                                      </p:to>
                                    </p:set>
                                    <p:animEffect transition="in" filter="wipe(up)">
                                      <p:cBhvr>
                                        <p:cTn id="440" dur="500"/>
                                        <p:tgtEl>
                                          <p:spTgt spid="113"/>
                                        </p:tgtEl>
                                      </p:cBhvr>
                                    </p:animEffect>
                                  </p:childTnLst>
                                </p:cTn>
                              </p:par>
                            </p:childTnLst>
                          </p:cTn>
                        </p:par>
                      </p:childTnLst>
                    </p:cTn>
                  </p:par>
                  <p:par>
                    <p:cTn id="441" fill="hold">
                      <p:stCondLst>
                        <p:cond delay="indefinite"/>
                      </p:stCondLst>
                      <p:childTnLst>
                        <p:par>
                          <p:cTn id="442" fill="hold">
                            <p:stCondLst>
                              <p:cond delay="0"/>
                            </p:stCondLst>
                            <p:childTnLst>
                              <p:par>
                                <p:cTn id="443" presetID="22" presetClass="entr" presetSubtype="1" fill="hold" nodeType="clickEffect">
                                  <p:stCondLst>
                                    <p:cond delay="0"/>
                                  </p:stCondLst>
                                  <p:childTnLst>
                                    <p:set>
                                      <p:cBhvr>
                                        <p:cTn id="444" dur="1" fill="hold">
                                          <p:stCondLst>
                                            <p:cond delay="0"/>
                                          </p:stCondLst>
                                        </p:cTn>
                                        <p:tgtEl>
                                          <p:spTgt spid="115"/>
                                        </p:tgtEl>
                                        <p:attrNameLst>
                                          <p:attrName>style.visibility</p:attrName>
                                        </p:attrNameLst>
                                      </p:cBhvr>
                                      <p:to>
                                        <p:strVal val="visible"/>
                                      </p:to>
                                    </p:set>
                                    <p:animEffect transition="in" filter="wipe(up)">
                                      <p:cBhvr>
                                        <p:cTn id="445" dur="500"/>
                                        <p:tgtEl>
                                          <p:spTgt spid="115"/>
                                        </p:tgtEl>
                                      </p:cBhvr>
                                    </p:animEffect>
                                  </p:childTnLst>
                                </p:cTn>
                              </p:par>
                            </p:childTnLst>
                          </p:cTn>
                        </p:par>
                      </p:childTnLst>
                    </p:cTn>
                  </p:par>
                  <p:par>
                    <p:cTn id="446" fill="hold">
                      <p:stCondLst>
                        <p:cond delay="indefinite"/>
                      </p:stCondLst>
                      <p:childTnLst>
                        <p:par>
                          <p:cTn id="447" fill="hold">
                            <p:stCondLst>
                              <p:cond delay="0"/>
                            </p:stCondLst>
                            <p:childTnLst>
                              <p:par>
                                <p:cTn id="448" presetID="22" presetClass="entr" presetSubtype="8" fill="hold" grpId="0" nodeType="clickEffect">
                                  <p:stCondLst>
                                    <p:cond delay="0"/>
                                  </p:stCondLst>
                                  <p:childTnLst>
                                    <p:set>
                                      <p:cBhvr>
                                        <p:cTn id="449" dur="1" fill="hold">
                                          <p:stCondLst>
                                            <p:cond delay="0"/>
                                          </p:stCondLst>
                                        </p:cTn>
                                        <p:tgtEl>
                                          <p:spTgt spid="114"/>
                                        </p:tgtEl>
                                        <p:attrNameLst>
                                          <p:attrName>style.visibility</p:attrName>
                                        </p:attrNameLst>
                                      </p:cBhvr>
                                      <p:to>
                                        <p:strVal val="visible"/>
                                      </p:to>
                                    </p:set>
                                    <p:animEffect transition="in" filter="wipe(left)">
                                      <p:cBhvr>
                                        <p:cTn id="450" dur="500"/>
                                        <p:tgtEl>
                                          <p:spTgt spid="114"/>
                                        </p:tgtEl>
                                      </p:cBhvr>
                                    </p:animEffect>
                                  </p:childTnLst>
                                </p:cTn>
                              </p:par>
                            </p:childTnLst>
                          </p:cTn>
                        </p:par>
                      </p:childTnLst>
                    </p:cTn>
                  </p:par>
                  <p:par>
                    <p:cTn id="451" fill="hold">
                      <p:stCondLst>
                        <p:cond delay="indefinite"/>
                      </p:stCondLst>
                      <p:childTnLst>
                        <p:par>
                          <p:cTn id="452" fill="hold">
                            <p:stCondLst>
                              <p:cond delay="0"/>
                            </p:stCondLst>
                            <p:childTnLst>
                              <p:par>
                                <p:cTn id="453" presetID="22" presetClass="entr" presetSubtype="1" fill="hold" nodeType="clickEffect">
                                  <p:stCondLst>
                                    <p:cond delay="0"/>
                                  </p:stCondLst>
                                  <p:childTnLst>
                                    <p:set>
                                      <p:cBhvr>
                                        <p:cTn id="454" dur="1" fill="hold">
                                          <p:stCondLst>
                                            <p:cond delay="0"/>
                                          </p:stCondLst>
                                        </p:cTn>
                                        <p:tgtEl>
                                          <p:spTgt spid="116"/>
                                        </p:tgtEl>
                                        <p:attrNameLst>
                                          <p:attrName>style.visibility</p:attrName>
                                        </p:attrNameLst>
                                      </p:cBhvr>
                                      <p:to>
                                        <p:strVal val="visible"/>
                                      </p:to>
                                    </p:set>
                                    <p:animEffect transition="in" filter="wipe(up)">
                                      <p:cBhvr>
                                        <p:cTn id="455" dur="500"/>
                                        <p:tgtEl>
                                          <p:spTgt spid="116"/>
                                        </p:tgtEl>
                                      </p:cBhvr>
                                    </p:animEffect>
                                  </p:childTnLst>
                                </p:cTn>
                              </p:par>
                            </p:childTnLst>
                          </p:cTn>
                        </p:par>
                      </p:childTnLst>
                    </p:cTn>
                  </p:par>
                  <p:par>
                    <p:cTn id="456" fill="hold">
                      <p:stCondLst>
                        <p:cond delay="indefinite"/>
                      </p:stCondLst>
                      <p:childTnLst>
                        <p:par>
                          <p:cTn id="457" fill="hold">
                            <p:stCondLst>
                              <p:cond delay="0"/>
                            </p:stCondLst>
                            <p:childTnLst>
                              <p:par>
                                <p:cTn id="458" presetID="22" presetClass="entr" presetSubtype="8" fill="hold" grpId="0" nodeType="clickEffect">
                                  <p:stCondLst>
                                    <p:cond delay="0"/>
                                  </p:stCondLst>
                                  <p:childTnLst>
                                    <p:set>
                                      <p:cBhvr>
                                        <p:cTn id="459" dur="1" fill="hold">
                                          <p:stCondLst>
                                            <p:cond delay="0"/>
                                          </p:stCondLst>
                                        </p:cTn>
                                        <p:tgtEl>
                                          <p:spTgt spid="117"/>
                                        </p:tgtEl>
                                        <p:attrNameLst>
                                          <p:attrName>style.visibility</p:attrName>
                                        </p:attrNameLst>
                                      </p:cBhvr>
                                      <p:to>
                                        <p:strVal val="visible"/>
                                      </p:to>
                                    </p:set>
                                    <p:animEffect transition="in" filter="wipe(left)">
                                      <p:cBhvr>
                                        <p:cTn id="460" dur="500"/>
                                        <p:tgtEl>
                                          <p:spTgt spid="117"/>
                                        </p:tgtEl>
                                      </p:cBhvr>
                                    </p:animEffect>
                                  </p:childTnLst>
                                </p:cTn>
                              </p:par>
                            </p:childTnLst>
                          </p:cTn>
                        </p:par>
                      </p:childTnLst>
                    </p:cTn>
                  </p:par>
                  <p:par>
                    <p:cTn id="461" fill="hold">
                      <p:stCondLst>
                        <p:cond delay="indefinite"/>
                      </p:stCondLst>
                      <p:childTnLst>
                        <p:par>
                          <p:cTn id="462" fill="hold">
                            <p:stCondLst>
                              <p:cond delay="0"/>
                            </p:stCondLst>
                            <p:childTnLst>
                              <p:par>
                                <p:cTn id="463" presetID="22" presetClass="entr" presetSubtype="8" fill="hold" grpId="0" nodeType="clickEffect">
                                  <p:stCondLst>
                                    <p:cond delay="0"/>
                                  </p:stCondLst>
                                  <p:childTnLst>
                                    <p:set>
                                      <p:cBhvr>
                                        <p:cTn id="464" dur="1" fill="hold">
                                          <p:stCondLst>
                                            <p:cond delay="0"/>
                                          </p:stCondLst>
                                        </p:cTn>
                                        <p:tgtEl>
                                          <p:spTgt spid="111"/>
                                        </p:tgtEl>
                                        <p:attrNameLst>
                                          <p:attrName>style.visibility</p:attrName>
                                        </p:attrNameLst>
                                      </p:cBhvr>
                                      <p:to>
                                        <p:strVal val="visible"/>
                                      </p:to>
                                    </p:set>
                                    <p:animEffect transition="in" filter="wipe(left)">
                                      <p:cBhvr>
                                        <p:cTn id="465" dur="500"/>
                                        <p:tgtEl>
                                          <p:spTgt spid="111"/>
                                        </p:tgtEl>
                                      </p:cBhvr>
                                    </p:animEffect>
                                  </p:childTnLst>
                                </p:cTn>
                              </p:par>
                            </p:childTnLst>
                          </p:cTn>
                        </p:par>
                      </p:childTnLst>
                    </p:cTn>
                  </p:par>
                  <p:par>
                    <p:cTn id="466" fill="hold">
                      <p:stCondLst>
                        <p:cond delay="indefinite"/>
                      </p:stCondLst>
                      <p:childTnLst>
                        <p:par>
                          <p:cTn id="467" fill="hold">
                            <p:stCondLst>
                              <p:cond delay="0"/>
                            </p:stCondLst>
                            <p:childTnLst>
                              <p:par>
                                <p:cTn id="468" presetID="22" presetClass="entr" presetSubtype="8" fill="hold" grpId="0" nodeType="clickEffect">
                                  <p:stCondLst>
                                    <p:cond delay="0"/>
                                  </p:stCondLst>
                                  <p:childTnLst>
                                    <p:set>
                                      <p:cBhvr>
                                        <p:cTn id="469" dur="1" fill="hold">
                                          <p:stCondLst>
                                            <p:cond delay="0"/>
                                          </p:stCondLst>
                                        </p:cTn>
                                        <p:tgtEl>
                                          <p:spTgt spid="110"/>
                                        </p:tgtEl>
                                        <p:attrNameLst>
                                          <p:attrName>style.visibility</p:attrName>
                                        </p:attrNameLst>
                                      </p:cBhvr>
                                      <p:to>
                                        <p:strVal val="visible"/>
                                      </p:to>
                                    </p:set>
                                    <p:animEffect transition="in" filter="wipe(left)">
                                      <p:cBhvr>
                                        <p:cTn id="470" dur="500"/>
                                        <p:tgtEl>
                                          <p:spTgt spid="110"/>
                                        </p:tgtEl>
                                      </p:cBhvr>
                                    </p:animEffect>
                                  </p:childTnLst>
                                </p:cTn>
                              </p:par>
                            </p:childTnLst>
                          </p:cTn>
                        </p:par>
                      </p:childTnLst>
                    </p:cTn>
                  </p:par>
                  <p:par>
                    <p:cTn id="471" fill="hold">
                      <p:stCondLst>
                        <p:cond delay="indefinite"/>
                      </p:stCondLst>
                      <p:childTnLst>
                        <p:par>
                          <p:cTn id="472" fill="hold">
                            <p:stCondLst>
                              <p:cond delay="0"/>
                            </p:stCondLst>
                            <p:childTnLst>
                              <p:par>
                                <p:cTn id="473" presetID="22" presetClass="entr" presetSubtype="8" fill="hold" grpId="0" nodeType="clickEffect">
                                  <p:stCondLst>
                                    <p:cond delay="0"/>
                                  </p:stCondLst>
                                  <p:childTnLst>
                                    <p:set>
                                      <p:cBhvr>
                                        <p:cTn id="474" dur="1" fill="hold">
                                          <p:stCondLst>
                                            <p:cond delay="0"/>
                                          </p:stCondLst>
                                        </p:cTn>
                                        <p:tgtEl>
                                          <p:spTgt spid="51"/>
                                        </p:tgtEl>
                                        <p:attrNameLst>
                                          <p:attrName>style.visibility</p:attrName>
                                        </p:attrNameLst>
                                      </p:cBhvr>
                                      <p:to>
                                        <p:strVal val="visible"/>
                                      </p:to>
                                    </p:set>
                                    <p:animEffect transition="in" filter="wipe(left)">
                                      <p:cBhvr>
                                        <p:cTn id="475" dur="500"/>
                                        <p:tgtEl>
                                          <p:spTgt spid="51"/>
                                        </p:tgtEl>
                                      </p:cBhvr>
                                    </p:animEffect>
                                  </p:childTnLst>
                                </p:cTn>
                              </p:par>
                            </p:childTnLst>
                          </p:cTn>
                        </p:par>
                      </p:childTnLst>
                    </p:cTn>
                  </p:par>
                  <p:par>
                    <p:cTn id="476" fill="hold">
                      <p:stCondLst>
                        <p:cond delay="indefinite"/>
                      </p:stCondLst>
                      <p:childTnLst>
                        <p:par>
                          <p:cTn id="477" fill="hold">
                            <p:stCondLst>
                              <p:cond delay="0"/>
                            </p:stCondLst>
                            <p:childTnLst>
                              <p:par>
                                <p:cTn id="478" presetID="22" presetClass="entr" presetSubtype="8" fill="hold" grpId="0" nodeType="clickEffect">
                                  <p:stCondLst>
                                    <p:cond delay="0"/>
                                  </p:stCondLst>
                                  <p:childTnLst>
                                    <p:set>
                                      <p:cBhvr>
                                        <p:cTn id="479" dur="1" fill="hold">
                                          <p:stCondLst>
                                            <p:cond delay="0"/>
                                          </p:stCondLst>
                                        </p:cTn>
                                        <p:tgtEl>
                                          <p:spTgt spid="52"/>
                                        </p:tgtEl>
                                        <p:attrNameLst>
                                          <p:attrName>style.visibility</p:attrName>
                                        </p:attrNameLst>
                                      </p:cBhvr>
                                      <p:to>
                                        <p:strVal val="visible"/>
                                      </p:to>
                                    </p:set>
                                    <p:animEffect transition="in" filter="wipe(left)">
                                      <p:cBhvr>
                                        <p:cTn id="480" dur="500"/>
                                        <p:tgtEl>
                                          <p:spTgt spid="52"/>
                                        </p:tgtEl>
                                      </p:cBhvr>
                                    </p:animEffect>
                                  </p:childTnLst>
                                </p:cTn>
                              </p:par>
                            </p:childTnLst>
                          </p:cTn>
                        </p:par>
                      </p:childTnLst>
                    </p:cTn>
                  </p:par>
                  <p:par>
                    <p:cTn id="481" fill="hold">
                      <p:stCondLst>
                        <p:cond delay="indefinite"/>
                      </p:stCondLst>
                      <p:childTnLst>
                        <p:par>
                          <p:cTn id="482" fill="hold">
                            <p:stCondLst>
                              <p:cond delay="0"/>
                            </p:stCondLst>
                            <p:childTnLst>
                              <p:par>
                                <p:cTn id="483" presetID="22" presetClass="entr" presetSubtype="1" fill="hold" nodeType="clickEffect">
                                  <p:stCondLst>
                                    <p:cond delay="0"/>
                                  </p:stCondLst>
                                  <p:childTnLst>
                                    <p:set>
                                      <p:cBhvr>
                                        <p:cTn id="484" dur="1" fill="hold">
                                          <p:stCondLst>
                                            <p:cond delay="0"/>
                                          </p:stCondLst>
                                        </p:cTn>
                                        <p:tgtEl>
                                          <p:spTgt spid="77"/>
                                        </p:tgtEl>
                                        <p:attrNameLst>
                                          <p:attrName>style.visibility</p:attrName>
                                        </p:attrNameLst>
                                      </p:cBhvr>
                                      <p:to>
                                        <p:strVal val="visible"/>
                                      </p:to>
                                    </p:set>
                                    <p:animEffect transition="in" filter="wipe(up)">
                                      <p:cBhvr>
                                        <p:cTn id="485" dur="500"/>
                                        <p:tgtEl>
                                          <p:spTgt spid="77"/>
                                        </p:tgtEl>
                                      </p:cBhvr>
                                    </p:animEffect>
                                  </p:childTnLst>
                                </p:cTn>
                              </p:par>
                            </p:childTnLst>
                          </p:cTn>
                        </p:par>
                      </p:childTnLst>
                    </p:cTn>
                  </p:par>
                  <p:par>
                    <p:cTn id="486" fill="hold">
                      <p:stCondLst>
                        <p:cond delay="indefinite"/>
                      </p:stCondLst>
                      <p:childTnLst>
                        <p:par>
                          <p:cTn id="487" fill="hold">
                            <p:stCondLst>
                              <p:cond delay="0"/>
                            </p:stCondLst>
                            <p:childTnLst>
                              <p:par>
                                <p:cTn id="488" presetID="22" presetClass="entr" presetSubtype="8" fill="hold" grpId="0" nodeType="clickEffect">
                                  <p:stCondLst>
                                    <p:cond delay="0"/>
                                  </p:stCondLst>
                                  <p:childTnLst>
                                    <p:set>
                                      <p:cBhvr>
                                        <p:cTn id="489" dur="1" fill="hold">
                                          <p:stCondLst>
                                            <p:cond delay="0"/>
                                          </p:stCondLst>
                                        </p:cTn>
                                        <p:tgtEl>
                                          <p:spTgt spid="43"/>
                                        </p:tgtEl>
                                        <p:attrNameLst>
                                          <p:attrName>style.visibility</p:attrName>
                                        </p:attrNameLst>
                                      </p:cBhvr>
                                      <p:to>
                                        <p:strVal val="visible"/>
                                      </p:to>
                                    </p:set>
                                    <p:animEffect transition="in" filter="wipe(left)">
                                      <p:cBhvr>
                                        <p:cTn id="490" dur="500"/>
                                        <p:tgtEl>
                                          <p:spTgt spid="43"/>
                                        </p:tgtEl>
                                      </p:cBhvr>
                                    </p:animEffect>
                                  </p:childTnLst>
                                </p:cTn>
                              </p:par>
                            </p:childTnLst>
                          </p:cTn>
                        </p:par>
                      </p:childTnLst>
                    </p:cTn>
                  </p:par>
                  <p:par>
                    <p:cTn id="491" fill="hold">
                      <p:stCondLst>
                        <p:cond delay="indefinite"/>
                      </p:stCondLst>
                      <p:childTnLst>
                        <p:par>
                          <p:cTn id="492" fill="hold">
                            <p:stCondLst>
                              <p:cond delay="0"/>
                            </p:stCondLst>
                            <p:childTnLst>
                              <p:par>
                                <p:cTn id="493" presetID="22" presetClass="entr" presetSubtype="8" fill="hold" grpId="0" nodeType="clickEffect">
                                  <p:stCondLst>
                                    <p:cond delay="0"/>
                                  </p:stCondLst>
                                  <p:childTnLst>
                                    <p:set>
                                      <p:cBhvr>
                                        <p:cTn id="494" dur="1" fill="hold">
                                          <p:stCondLst>
                                            <p:cond delay="0"/>
                                          </p:stCondLst>
                                        </p:cTn>
                                        <p:tgtEl>
                                          <p:spTgt spid="62"/>
                                        </p:tgtEl>
                                        <p:attrNameLst>
                                          <p:attrName>style.visibility</p:attrName>
                                        </p:attrNameLst>
                                      </p:cBhvr>
                                      <p:to>
                                        <p:strVal val="visible"/>
                                      </p:to>
                                    </p:set>
                                    <p:animEffect transition="in" filter="wipe(left)">
                                      <p:cBhvr>
                                        <p:cTn id="495" dur="500"/>
                                        <p:tgtEl>
                                          <p:spTgt spid="62"/>
                                        </p:tgtEl>
                                      </p:cBhvr>
                                    </p:animEffect>
                                  </p:childTnLst>
                                </p:cTn>
                              </p:par>
                            </p:childTnLst>
                          </p:cTn>
                        </p:par>
                      </p:childTnLst>
                    </p:cTn>
                  </p:par>
                  <p:par>
                    <p:cTn id="496" fill="hold">
                      <p:stCondLst>
                        <p:cond delay="indefinite"/>
                      </p:stCondLst>
                      <p:childTnLst>
                        <p:par>
                          <p:cTn id="497" fill="hold">
                            <p:stCondLst>
                              <p:cond delay="0"/>
                            </p:stCondLst>
                            <p:childTnLst>
                              <p:par>
                                <p:cTn id="498" presetID="22" presetClass="entr" presetSubtype="8" fill="hold" grpId="0" nodeType="clickEffect">
                                  <p:stCondLst>
                                    <p:cond delay="0"/>
                                  </p:stCondLst>
                                  <p:childTnLst>
                                    <p:set>
                                      <p:cBhvr>
                                        <p:cTn id="499" dur="1" fill="hold">
                                          <p:stCondLst>
                                            <p:cond delay="0"/>
                                          </p:stCondLst>
                                        </p:cTn>
                                        <p:tgtEl>
                                          <p:spTgt spid="74"/>
                                        </p:tgtEl>
                                        <p:attrNameLst>
                                          <p:attrName>style.visibility</p:attrName>
                                        </p:attrNameLst>
                                      </p:cBhvr>
                                      <p:to>
                                        <p:strVal val="visible"/>
                                      </p:to>
                                    </p:set>
                                    <p:animEffect transition="in" filter="wipe(left)">
                                      <p:cBhvr>
                                        <p:cTn id="500" dur="500"/>
                                        <p:tgtEl>
                                          <p:spTgt spid="74"/>
                                        </p:tgtEl>
                                      </p:cBhvr>
                                    </p:animEffect>
                                  </p:childTnLst>
                                </p:cTn>
                              </p:par>
                            </p:childTnLst>
                          </p:cTn>
                        </p:par>
                      </p:childTnLst>
                    </p:cTn>
                  </p:par>
                  <p:par>
                    <p:cTn id="501" fill="hold">
                      <p:stCondLst>
                        <p:cond delay="indefinite"/>
                      </p:stCondLst>
                      <p:childTnLst>
                        <p:par>
                          <p:cTn id="502" fill="hold">
                            <p:stCondLst>
                              <p:cond delay="0"/>
                            </p:stCondLst>
                            <p:childTnLst>
                              <p:par>
                                <p:cTn id="503" presetID="22" presetClass="entr" presetSubtype="8" fill="hold" grpId="0" nodeType="clickEffect">
                                  <p:stCondLst>
                                    <p:cond delay="0"/>
                                  </p:stCondLst>
                                  <p:childTnLst>
                                    <p:set>
                                      <p:cBhvr>
                                        <p:cTn id="504" dur="1" fill="hold">
                                          <p:stCondLst>
                                            <p:cond delay="0"/>
                                          </p:stCondLst>
                                        </p:cTn>
                                        <p:tgtEl>
                                          <p:spTgt spid="118"/>
                                        </p:tgtEl>
                                        <p:attrNameLst>
                                          <p:attrName>style.visibility</p:attrName>
                                        </p:attrNameLst>
                                      </p:cBhvr>
                                      <p:to>
                                        <p:strVal val="visible"/>
                                      </p:to>
                                    </p:set>
                                    <p:animEffect transition="in" filter="wipe(left)">
                                      <p:cBhvr>
                                        <p:cTn id="505" dur="500"/>
                                        <p:tgtEl>
                                          <p:spTgt spid="118"/>
                                        </p:tgtEl>
                                      </p:cBhvr>
                                    </p:animEffect>
                                  </p:childTnLst>
                                </p:cTn>
                              </p:par>
                            </p:childTnLst>
                          </p:cTn>
                        </p:par>
                      </p:childTnLst>
                    </p:cTn>
                  </p:par>
                  <p:par>
                    <p:cTn id="506" fill="hold">
                      <p:stCondLst>
                        <p:cond delay="indefinite"/>
                      </p:stCondLst>
                      <p:childTnLst>
                        <p:par>
                          <p:cTn id="507" fill="hold">
                            <p:stCondLst>
                              <p:cond delay="0"/>
                            </p:stCondLst>
                            <p:childTnLst>
                              <p:par>
                                <p:cTn id="508" presetID="22" presetClass="entr" presetSubtype="8" fill="hold" grpId="0" nodeType="clickEffect">
                                  <p:stCondLst>
                                    <p:cond delay="0"/>
                                  </p:stCondLst>
                                  <p:childTnLst>
                                    <p:set>
                                      <p:cBhvr>
                                        <p:cTn id="509" dur="1" fill="hold">
                                          <p:stCondLst>
                                            <p:cond delay="0"/>
                                          </p:stCondLst>
                                        </p:cTn>
                                        <p:tgtEl>
                                          <p:spTgt spid="119"/>
                                        </p:tgtEl>
                                        <p:attrNameLst>
                                          <p:attrName>style.visibility</p:attrName>
                                        </p:attrNameLst>
                                      </p:cBhvr>
                                      <p:to>
                                        <p:strVal val="visible"/>
                                      </p:to>
                                    </p:set>
                                    <p:animEffect transition="in" filter="wipe(left)">
                                      <p:cBhvr>
                                        <p:cTn id="510" dur="500"/>
                                        <p:tgtEl>
                                          <p:spTgt spid="119"/>
                                        </p:tgtEl>
                                      </p:cBhvr>
                                    </p:animEffect>
                                  </p:childTnLst>
                                </p:cTn>
                              </p:par>
                            </p:childTnLst>
                          </p:cTn>
                        </p:par>
                      </p:childTnLst>
                    </p:cTn>
                  </p:par>
                  <p:par>
                    <p:cTn id="511" fill="hold">
                      <p:stCondLst>
                        <p:cond delay="indefinite"/>
                      </p:stCondLst>
                      <p:childTnLst>
                        <p:par>
                          <p:cTn id="512" fill="hold">
                            <p:stCondLst>
                              <p:cond delay="0"/>
                            </p:stCondLst>
                            <p:childTnLst>
                              <p:par>
                                <p:cTn id="513" presetID="22" presetClass="entr" presetSubtype="8" fill="hold" grpId="0" nodeType="clickEffect">
                                  <p:stCondLst>
                                    <p:cond delay="0"/>
                                  </p:stCondLst>
                                  <p:childTnLst>
                                    <p:set>
                                      <p:cBhvr>
                                        <p:cTn id="514" dur="1" fill="hold">
                                          <p:stCondLst>
                                            <p:cond delay="0"/>
                                          </p:stCondLst>
                                        </p:cTn>
                                        <p:tgtEl>
                                          <p:spTgt spid="120"/>
                                        </p:tgtEl>
                                        <p:attrNameLst>
                                          <p:attrName>style.visibility</p:attrName>
                                        </p:attrNameLst>
                                      </p:cBhvr>
                                      <p:to>
                                        <p:strVal val="visible"/>
                                      </p:to>
                                    </p:set>
                                    <p:animEffect transition="in" filter="wipe(left)">
                                      <p:cBhvr>
                                        <p:cTn id="515" dur="500"/>
                                        <p:tgtEl>
                                          <p:spTgt spid="120"/>
                                        </p:tgtEl>
                                      </p:cBhvr>
                                    </p:animEffect>
                                  </p:childTnLst>
                                </p:cTn>
                              </p:par>
                            </p:childTnLst>
                          </p:cTn>
                        </p:par>
                      </p:childTnLst>
                    </p:cTn>
                  </p:par>
                  <p:par>
                    <p:cTn id="516" fill="hold">
                      <p:stCondLst>
                        <p:cond delay="indefinite"/>
                      </p:stCondLst>
                      <p:childTnLst>
                        <p:par>
                          <p:cTn id="517" fill="hold">
                            <p:stCondLst>
                              <p:cond delay="0"/>
                            </p:stCondLst>
                            <p:childTnLst>
                              <p:par>
                                <p:cTn id="518" presetID="22" presetClass="entr" presetSubtype="8" fill="hold" grpId="0" nodeType="clickEffect">
                                  <p:stCondLst>
                                    <p:cond delay="0"/>
                                  </p:stCondLst>
                                  <p:childTnLst>
                                    <p:set>
                                      <p:cBhvr>
                                        <p:cTn id="519" dur="1" fill="hold">
                                          <p:stCondLst>
                                            <p:cond delay="0"/>
                                          </p:stCondLst>
                                        </p:cTn>
                                        <p:tgtEl>
                                          <p:spTgt spid="121"/>
                                        </p:tgtEl>
                                        <p:attrNameLst>
                                          <p:attrName>style.visibility</p:attrName>
                                        </p:attrNameLst>
                                      </p:cBhvr>
                                      <p:to>
                                        <p:strVal val="visible"/>
                                      </p:to>
                                    </p:set>
                                    <p:animEffect transition="in" filter="wipe(left)">
                                      <p:cBhvr>
                                        <p:cTn id="520" dur="500"/>
                                        <p:tgtEl>
                                          <p:spTgt spid="121"/>
                                        </p:tgtEl>
                                      </p:cBhvr>
                                    </p:animEffect>
                                  </p:childTnLst>
                                </p:cTn>
                              </p:par>
                            </p:childTnLst>
                          </p:cTn>
                        </p:par>
                      </p:childTnLst>
                    </p:cTn>
                  </p:par>
                  <p:par>
                    <p:cTn id="521" fill="hold">
                      <p:stCondLst>
                        <p:cond delay="indefinite"/>
                      </p:stCondLst>
                      <p:childTnLst>
                        <p:par>
                          <p:cTn id="522" fill="hold">
                            <p:stCondLst>
                              <p:cond delay="0"/>
                            </p:stCondLst>
                            <p:childTnLst>
                              <p:par>
                                <p:cTn id="523" presetID="10" presetClass="entr" presetSubtype="0" fill="hold" nodeType="clickEffect">
                                  <p:stCondLst>
                                    <p:cond delay="0"/>
                                  </p:stCondLst>
                                  <p:childTnLst>
                                    <p:set>
                                      <p:cBhvr>
                                        <p:cTn id="524" dur="1" fill="hold">
                                          <p:stCondLst>
                                            <p:cond delay="0"/>
                                          </p:stCondLst>
                                        </p:cTn>
                                        <p:tgtEl>
                                          <p:spTgt spid="122">
                                            <p:txEl>
                                              <p:pRg st="0" end="0"/>
                                            </p:txEl>
                                          </p:spTgt>
                                        </p:tgtEl>
                                        <p:attrNameLst>
                                          <p:attrName>style.visibility</p:attrName>
                                        </p:attrNameLst>
                                      </p:cBhvr>
                                      <p:to>
                                        <p:strVal val="visible"/>
                                      </p:to>
                                    </p:set>
                                    <p:animEffect transition="in" filter="fade">
                                      <p:cBhvr>
                                        <p:cTn id="525" dur="500"/>
                                        <p:tgtEl>
                                          <p:spTgt spid="122">
                                            <p:txEl>
                                              <p:pRg st="0" end="0"/>
                                            </p:txEl>
                                          </p:spTgt>
                                        </p:tgtEl>
                                      </p:cBhvr>
                                    </p:animEffect>
                                  </p:childTnLst>
                                </p:cTn>
                              </p:par>
                              <p:par>
                                <p:cTn id="526" presetID="10" presetClass="entr" presetSubtype="0" fill="hold" nodeType="withEffect">
                                  <p:stCondLst>
                                    <p:cond delay="0"/>
                                  </p:stCondLst>
                                  <p:childTnLst>
                                    <p:set>
                                      <p:cBhvr>
                                        <p:cTn id="527" dur="1" fill="hold">
                                          <p:stCondLst>
                                            <p:cond delay="0"/>
                                          </p:stCondLst>
                                        </p:cTn>
                                        <p:tgtEl>
                                          <p:spTgt spid="122">
                                            <p:txEl>
                                              <p:pRg st="1" end="1"/>
                                            </p:txEl>
                                          </p:spTgt>
                                        </p:tgtEl>
                                        <p:attrNameLst>
                                          <p:attrName>style.visibility</p:attrName>
                                        </p:attrNameLst>
                                      </p:cBhvr>
                                      <p:to>
                                        <p:strVal val="visible"/>
                                      </p:to>
                                    </p:set>
                                    <p:animEffect transition="in" filter="fade">
                                      <p:cBhvr>
                                        <p:cTn id="528" dur="500"/>
                                        <p:tgtEl>
                                          <p:spTgt spid="122">
                                            <p:txEl>
                                              <p:pRg st="1" end="1"/>
                                            </p:txEl>
                                          </p:spTgt>
                                        </p:tgtEl>
                                      </p:cBhvr>
                                    </p:animEffect>
                                  </p:childTnLst>
                                </p:cTn>
                              </p:par>
                              <p:par>
                                <p:cTn id="529" presetID="10" presetClass="entr" presetSubtype="0" fill="hold" grpId="0" nodeType="withEffect">
                                  <p:stCondLst>
                                    <p:cond delay="0"/>
                                  </p:stCondLst>
                                  <p:childTnLst>
                                    <p:set>
                                      <p:cBhvr>
                                        <p:cTn id="530" dur="1" fill="hold">
                                          <p:stCondLst>
                                            <p:cond delay="0"/>
                                          </p:stCondLst>
                                        </p:cTn>
                                        <p:tgtEl>
                                          <p:spTgt spid="123"/>
                                        </p:tgtEl>
                                        <p:attrNameLst>
                                          <p:attrName>style.visibility</p:attrName>
                                        </p:attrNameLst>
                                      </p:cBhvr>
                                      <p:to>
                                        <p:strVal val="visible"/>
                                      </p:to>
                                    </p:set>
                                    <p:animEffect transition="in" filter="fade">
                                      <p:cBhvr>
                                        <p:cTn id="531" dur="500"/>
                                        <p:tgtEl>
                                          <p:spTgt spid="123"/>
                                        </p:tgtEl>
                                      </p:cBhvr>
                                    </p:animEffect>
                                  </p:childTnLst>
                                </p:cTn>
                              </p:par>
                              <p:par>
                                <p:cTn id="532" presetID="10" presetClass="entr" presetSubtype="0" fill="hold" nodeType="withEffect">
                                  <p:stCondLst>
                                    <p:cond delay="0"/>
                                  </p:stCondLst>
                                  <p:childTnLst>
                                    <p:set>
                                      <p:cBhvr>
                                        <p:cTn id="533" dur="1" fill="hold">
                                          <p:stCondLst>
                                            <p:cond delay="0"/>
                                          </p:stCondLst>
                                        </p:cTn>
                                        <p:tgtEl>
                                          <p:spTgt spid="124"/>
                                        </p:tgtEl>
                                        <p:attrNameLst>
                                          <p:attrName>style.visibility</p:attrName>
                                        </p:attrNameLst>
                                      </p:cBhvr>
                                      <p:to>
                                        <p:strVal val="visible"/>
                                      </p:to>
                                    </p:set>
                                    <p:animEffect transition="in" filter="fade">
                                      <p:cBhvr>
                                        <p:cTn id="534" dur="500"/>
                                        <p:tgtEl>
                                          <p:spTgt spid="1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6" grpId="0" animBg="1"/>
      <p:bldP spid="175" grpId="0" animBg="1"/>
      <p:bldP spid="175" grpId="1" animBg="1"/>
      <p:bldP spid="175" grpId="2" animBg="1"/>
      <p:bldP spid="174" grpId="0" animBg="1"/>
      <p:bldP spid="174" grpId="1" animBg="1"/>
      <p:bldP spid="174" grpId="2" animBg="1"/>
      <p:bldP spid="168" grpId="0" animBg="1"/>
      <p:bldP spid="168" grpId="1" animBg="1"/>
      <p:bldP spid="128" grpId="0" animBg="1"/>
      <p:bldP spid="128" grpId="1" animBg="1"/>
      <p:bldP spid="127" grpId="0" animBg="1"/>
      <p:bldP spid="127" grpId="1" animBg="1"/>
      <p:bldP spid="126" grpId="0" animBg="1"/>
      <p:bldP spid="126" grpId="1" animBg="1"/>
      <p:bldP spid="106" grpId="0" animBg="1"/>
      <p:bldP spid="106" grpId="1" animBg="1"/>
      <p:bldP spid="105" grpId="0" animBg="1"/>
      <p:bldP spid="105" grpId="1" animBg="1"/>
      <p:bldP spid="5" grpId="0"/>
      <p:bldP spid="6" grpId="0"/>
      <p:bldP spid="9" grpId="0"/>
      <p:bldP spid="11" grpId="0"/>
      <p:bldP spid="44" grpId="0"/>
      <p:bldP spid="45" grpId="0"/>
      <p:bldP spid="46" grpId="0"/>
      <p:bldP spid="48" grpId="0"/>
      <p:bldP spid="50" grpId="0"/>
      <p:bldP spid="54" grpId="0"/>
      <p:bldP spid="56" grpId="0"/>
      <p:bldP spid="10" grpId="0"/>
      <p:bldP spid="58" grpId="0"/>
      <p:bldP spid="59" grpId="0"/>
      <p:bldP spid="60" grpId="0"/>
      <p:bldP spid="43" grpId="0"/>
      <p:bldP spid="51" grpId="0"/>
      <p:bldP spid="52" grpId="0"/>
      <p:bldP spid="53" grpId="0"/>
      <p:bldP spid="55" grpId="0"/>
      <p:bldP spid="61" grpId="0"/>
      <p:bldP spid="62" grpId="0"/>
      <p:bldP spid="74" grpId="0"/>
      <p:bldP spid="79" grpId="0"/>
      <p:bldP spid="79" grpId="1"/>
      <p:bldP spid="80" grpId="0" animBg="1"/>
      <p:bldP spid="80" grpId="1" animBg="1"/>
      <p:bldP spid="69" grpId="0" animBg="1"/>
      <p:bldP spid="69" grpId="1" animBg="1"/>
      <p:bldP spid="78" grpId="0" animBg="1"/>
      <p:bldP spid="78" grpId="1" animBg="1"/>
      <p:bldP spid="89" grpId="0" animBg="1"/>
      <p:bldP spid="89" grpId="1" animBg="1"/>
      <p:bldP spid="90" grpId="0" animBg="1"/>
      <p:bldP spid="90" grpId="1" animBg="1"/>
      <p:bldP spid="97" grpId="0"/>
      <p:bldP spid="98" grpId="0"/>
      <p:bldP spid="99" grpId="0"/>
      <p:bldP spid="100" grpId="0"/>
      <p:bldP spid="101" grpId="0"/>
      <p:bldP spid="102" grpId="0"/>
      <p:bldP spid="103" grpId="0"/>
      <p:bldP spid="104" grpId="0"/>
      <p:bldP spid="108" grpId="0"/>
      <p:bldP spid="110" grpId="0"/>
      <p:bldP spid="111" grpId="0"/>
      <p:bldP spid="114" grpId="0"/>
      <p:bldP spid="117" grpId="0"/>
      <p:bldP spid="118" grpId="0"/>
      <p:bldP spid="119" grpId="0"/>
      <p:bldP spid="120" grpId="0"/>
      <p:bldP spid="121" grpId="0"/>
      <p:bldP spid="123" grpId="0" animBg="1"/>
      <p:bldP spid="125" grpId="0" animBg="1"/>
      <p:bldP spid="125" grpId="1" animBg="1"/>
      <p:bldP spid="8" grpId="0"/>
      <p:bldP spid="17" grpId="0"/>
      <p:bldP spid="132" grpId="0"/>
      <p:bldP spid="167" grpId="0" animBg="1"/>
      <p:bldP spid="167" grpId="1" animBg="1"/>
      <p:bldP spid="7" grpId="0"/>
      <p:bldP spid="169" grpId="0" animBg="1"/>
      <p:bldP spid="169" grpId="1" animBg="1"/>
      <p:bldP spid="170" grpId="0" animBg="1"/>
      <p:bldP spid="170" grpId="1" animBg="1"/>
      <p:bldP spid="176" grpId="0" animBg="1"/>
      <p:bldP spid="176" grpId="1" animBg="1"/>
      <p:bldP spid="176" grpId="2" animBg="1"/>
      <p:bldP spid="176" grpId="3" animBg="1"/>
      <p:bldP spid="91" grpId="0" animBg="1"/>
      <p:bldP spid="91" grpId="1" animBg="1"/>
      <p:bldP spid="92" grpId="0"/>
      <p:bldP spid="92" grpId="1"/>
      <p:bldP spid="179" grpId="0" animBg="1"/>
      <p:bldP spid="179" grpId="1" animBg="1"/>
      <p:bldP spid="180" grpId="0" animBg="1"/>
      <p:bldP spid="180" grpId="1" animBg="1"/>
      <p:bldP spid="181" grpId="0" animBg="1"/>
      <p:bldP spid="181" grpId="1" animBg="1"/>
      <p:bldP spid="177" grpId="0" animBg="1"/>
      <p:bldP spid="177" grpId="1" animBg="1"/>
      <p:bldP spid="178" grpId="0" animBg="1"/>
      <p:bldP spid="178" grpId="1" animBg="1"/>
      <p:bldP spid="182" grpId="0" animBg="1"/>
      <p:bldP spid="182" grpId="1" animBg="1"/>
      <p:bldP spid="40"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86200" y="2387084"/>
            <a:ext cx="1371600" cy="369332"/>
          </a:xfrm>
          <a:prstGeom prst="rect">
            <a:avLst/>
          </a:prstGeom>
          <a:noFill/>
        </p:spPr>
        <p:txBody>
          <a:bodyPr wrap="square" rtlCol="0">
            <a:spAutoFit/>
          </a:bodyPr>
          <a:lstStyle/>
          <a:p>
            <a:r>
              <a:rPr lang="en-US" dirty="0" smtClean="0">
                <a:solidFill>
                  <a:prstClr val="black"/>
                </a:solidFill>
              </a:rPr>
              <a:t>Module 27</a:t>
            </a:r>
            <a:endParaRPr lang="en-US" dirty="0">
              <a:solidFill>
                <a:prstClr val="black"/>
              </a:solidFill>
            </a:endParaRPr>
          </a:p>
        </p:txBody>
      </p:sp>
    </p:spTree>
    <p:extLst>
      <p:ext uri="{BB962C8B-B14F-4D97-AF65-F5344CB8AC3E}">
        <p14:creationId xmlns:p14="http://schemas.microsoft.com/office/powerpoint/2010/main" val="2959596795"/>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68" name="Rectangle 167"/>
              <p:cNvSpPr/>
              <p:nvPr/>
            </p:nvSpPr>
            <p:spPr>
              <a:xfrm>
                <a:off x="3331237" y="4525204"/>
                <a:ext cx="431284" cy="369332"/>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r>
                        <a:rPr lang="en-US" i="1" dirty="0" smtClean="0">
                          <a:solidFill>
                            <a:srgbClr val="000000"/>
                          </a:solidFill>
                          <a:latin typeface="Cambria Math"/>
                          <a:ea typeface="Cambria Math" panose="02040503050406030204" pitchFamily="18" charset="0"/>
                        </a:rPr>
                        <m:t>2</m:t>
                      </m:r>
                      <m:r>
                        <a:rPr lang="en-US" i="1" dirty="0" smtClean="0">
                          <a:solidFill>
                            <a:srgbClr val="000000"/>
                          </a:solidFill>
                          <a:latin typeface="Cambria Math"/>
                          <a:ea typeface="Cambria Math" panose="02040503050406030204" pitchFamily="18" charset="0"/>
                        </a:rPr>
                        <m:t>𝑥</m:t>
                      </m:r>
                      <m:r>
                        <a:rPr lang="en-US" i="1" dirty="0" smtClean="0">
                          <a:solidFill>
                            <a:srgbClr val="000000"/>
                          </a:solidFill>
                          <a:latin typeface="Cambria Math"/>
                          <a:ea typeface="Cambria Math" panose="02040503050406030204" pitchFamily="18" charset="0"/>
                        </a:rPr>
                        <m:t> </m:t>
                      </m:r>
                    </m:oMath>
                  </m:oMathPara>
                </a14:m>
                <a:endParaRPr lang="en-US" i="1" dirty="0">
                  <a:solidFill>
                    <a:prstClr val="black"/>
                  </a:solidFill>
                  <a:latin typeface="Cambria Math" panose="02040503050406030204" pitchFamily="18" charset="0"/>
                  <a:ea typeface="Cambria Math" panose="02040503050406030204" pitchFamily="18" charset="0"/>
                </a:endParaRPr>
              </a:p>
            </p:txBody>
          </p:sp>
        </mc:Choice>
        <mc:Fallback xmlns="">
          <p:sp>
            <p:nvSpPr>
              <p:cNvPr id="168" name="Rectangle 167"/>
              <p:cNvSpPr>
                <a:spLocks noRot="1" noChangeAspect="1" noMove="1" noResize="1" noEditPoints="1" noAdjustHandles="1" noChangeArrowheads="1" noChangeShapeType="1" noTextEdit="1"/>
              </p:cNvSpPr>
              <p:nvPr/>
            </p:nvSpPr>
            <p:spPr>
              <a:xfrm>
                <a:off x="3331237" y="4525204"/>
                <a:ext cx="431284" cy="369332"/>
              </a:xfrm>
              <a:prstGeom prst="rect">
                <a:avLst/>
              </a:prstGeom>
              <a:blipFill rotWithShape="1">
                <a:blip r:embed="rId2"/>
                <a:stretch>
                  <a:fillRect/>
                </a:stretch>
              </a:blipFill>
            </p:spPr>
            <p:txBody>
              <a:bodyPr/>
              <a:lstStyle/>
              <a:p>
                <a:r>
                  <a:rPr lang="en-US">
                    <a:noFill/>
                  </a:rPr>
                  <a:t> </a:t>
                </a:r>
              </a:p>
            </p:txBody>
          </p:sp>
        </mc:Fallback>
      </mc:AlternateContent>
      <p:sp>
        <p:nvSpPr>
          <p:cNvPr id="169" name="TextBox 168"/>
          <p:cNvSpPr txBox="1"/>
          <p:nvPr/>
        </p:nvSpPr>
        <p:spPr>
          <a:xfrm>
            <a:off x="3723080" y="4522029"/>
            <a:ext cx="369726"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sym typeface="Symbol"/>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grpSp>
        <p:nvGrpSpPr>
          <p:cNvPr id="170" name="Group 169"/>
          <p:cNvGrpSpPr/>
          <p:nvPr/>
        </p:nvGrpSpPr>
        <p:grpSpPr>
          <a:xfrm>
            <a:off x="3929526" y="4375171"/>
            <a:ext cx="638136" cy="663091"/>
            <a:chOff x="949023" y="4746708"/>
            <a:chExt cx="638136" cy="663091"/>
          </a:xfrm>
        </p:grpSpPr>
        <p:sp>
          <p:nvSpPr>
            <p:cNvPr id="171" name="TextBox 170"/>
            <p:cNvSpPr txBox="1"/>
            <p:nvPr/>
          </p:nvSpPr>
          <p:spPr>
            <a:xfrm>
              <a:off x="949023" y="5040467"/>
              <a:ext cx="638136" cy="369332"/>
            </a:xfrm>
            <a:prstGeom prst="rect">
              <a:avLst/>
            </a:prstGeom>
            <a:noFill/>
          </p:spPr>
          <p:txBody>
            <a:bodyPr wrap="square" rtlCol="0">
              <a:spAutoFit/>
            </a:bodyPr>
            <a:lstStyle/>
            <a:p>
              <a:pPr algn="ctr"/>
              <a:r>
                <a:rPr lang="en-US" dirty="0" smtClean="0">
                  <a:solidFill>
                    <a:prstClr val="black"/>
                  </a:solidFill>
                  <a:latin typeface="Cambria Math" panose="02040503050406030204" pitchFamily="18" charset="0"/>
                  <a:ea typeface="Cambria Math" panose="02040503050406030204" pitchFamily="18" charset="0"/>
                  <a:cs typeface="Arial" pitchFamily="34" charset="0"/>
                </a:rPr>
                <a:t>15</a:t>
              </a:r>
            </a:p>
          </p:txBody>
        </p:sp>
        <p:sp>
          <p:nvSpPr>
            <p:cNvPr id="172" name="TextBox 171"/>
            <p:cNvSpPr txBox="1"/>
            <p:nvPr/>
          </p:nvSpPr>
          <p:spPr>
            <a:xfrm>
              <a:off x="1007503" y="4746708"/>
              <a:ext cx="554146" cy="369332"/>
            </a:xfrm>
            <a:prstGeom prst="rect">
              <a:avLst/>
            </a:prstGeom>
            <a:noFill/>
          </p:spPr>
          <p:txBody>
            <a:bodyPr wrap="square" rtlCol="0">
              <a:spAutoFit/>
            </a:bodyPr>
            <a:lstStyle/>
            <a:p>
              <a:pPr algn="ctr"/>
              <a:r>
                <a:rPr lang="en-US" dirty="0" smtClean="0">
                  <a:solidFill>
                    <a:prstClr val="black"/>
                  </a:solidFill>
                  <a:latin typeface="Cambria Math" panose="02040503050406030204" pitchFamily="18" charset="0"/>
                  <a:ea typeface="Cambria Math" panose="02040503050406030204" pitchFamily="18" charset="0"/>
                  <a:cs typeface="Arial" pitchFamily="34" charset="0"/>
                </a:rPr>
                <a:t>62</a:t>
              </a:r>
            </a:p>
          </p:txBody>
        </p:sp>
        <p:cxnSp>
          <p:nvCxnSpPr>
            <p:cNvPr id="173" name="Straight Connector 172"/>
            <p:cNvCxnSpPr/>
            <p:nvPr/>
          </p:nvCxnSpPr>
          <p:spPr>
            <a:xfrm>
              <a:off x="1123766" y="5064931"/>
              <a:ext cx="28727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74" name="TextBox 173"/>
          <p:cNvSpPr txBox="1"/>
          <p:nvPr/>
        </p:nvSpPr>
        <p:spPr>
          <a:xfrm>
            <a:off x="4367520" y="4502979"/>
            <a:ext cx="369726" cy="369332"/>
          </a:xfrm>
          <a:prstGeom prst="rect">
            <a:avLst/>
          </a:prstGeom>
          <a:noFill/>
        </p:spPr>
        <p:txBody>
          <a:bodyPr wrap="square" rtlCol="0">
            <a:spAutoFit/>
          </a:bodyPr>
          <a:lstStyle/>
          <a:p>
            <a:r>
              <a:rPr lang="en-US" smtClean="0">
                <a:solidFill>
                  <a:prstClr val="black"/>
                </a:solidFill>
                <a:latin typeface="Cambria Math" panose="02040503050406030204" pitchFamily="18" charset="0"/>
                <a:ea typeface="Cambria Math" panose="02040503050406030204" pitchFamily="18" charset="0"/>
                <a:cs typeface="Arial" pitchFamily="34" charset="0"/>
                <a:sym typeface="Symbol"/>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grpSp>
        <p:nvGrpSpPr>
          <p:cNvPr id="175" name="Group 174"/>
          <p:cNvGrpSpPr/>
          <p:nvPr/>
        </p:nvGrpSpPr>
        <p:grpSpPr>
          <a:xfrm>
            <a:off x="4448323" y="4375171"/>
            <a:ext cx="835855" cy="663091"/>
            <a:chOff x="988672" y="4746708"/>
            <a:chExt cx="835855" cy="663091"/>
          </a:xfrm>
        </p:grpSpPr>
        <p:sp>
          <p:nvSpPr>
            <p:cNvPr id="176" name="TextBox 175"/>
            <p:cNvSpPr txBox="1"/>
            <p:nvPr/>
          </p:nvSpPr>
          <p:spPr>
            <a:xfrm>
              <a:off x="1058522" y="5040467"/>
              <a:ext cx="709574" cy="369332"/>
            </a:xfrm>
            <a:prstGeom prst="rect">
              <a:avLst/>
            </a:prstGeom>
            <a:noFill/>
          </p:spPr>
          <p:txBody>
            <a:bodyPr wrap="square" rtlCol="0">
              <a:spAutoFit/>
            </a:bodyPr>
            <a:lstStyle/>
            <a:p>
              <a:pPr algn="ctr"/>
              <a:r>
                <a:rPr lang="en-US" dirty="0" smtClean="0">
                  <a:solidFill>
                    <a:prstClr val="black"/>
                  </a:solidFill>
                  <a:latin typeface="Cambria Math" panose="02040503050406030204" pitchFamily="18" charset="0"/>
                  <a:ea typeface="Cambria Math" panose="02040503050406030204" pitchFamily="18" charset="0"/>
                  <a:cs typeface="Arial" pitchFamily="34" charset="0"/>
                </a:rPr>
                <a:t>3 </a:t>
              </a:r>
              <a:r>
                <a:rPr lang="en-US" dirty="0">
                  <a:solidFill>
                    <a:prstClr val="black"/>
                  </a:solidFill>
                  <a:latin typeface="Cambria Math" panose="02040503050406030204" pitchFamily="18" charset="0"/>
                  <a:ea typeface="Cambria Math" panose="02040503050406030204" pitchFamily="18" charset="0"/>
                  <a:cs typeface="Arial" pitchFamily="34" charset="0"/>
                </a:rPr>
                <a:t>× 5</a:t>
              </a:r>
            </a:p>
          </p:txBody>
        </p:sp>
        <p:sp>
          <p:nvSpPr>
            <p:cNvPr id="177" name="TextBox 176"/>
            <p:cNvSpPr txBox="1"/>
            <p:nvPr/>
          </p:nvSpPr>
          <p:spPr>
            <a:xfrm>
              <a:off x="988672" y="4746708"/>
              <a:ext cx="835855" cy="369332"/>
            </a:xfrm>
            <a:prstGeom prst="rect">
              <a:avLst/>
            </a:prstGeom>
            <a:noFill/>
          </p:spPr>
          <p:txBody>
            <a:bodyPr wrap="square" rtlCol="0">
              <a:spAutoFit/>
            </a:bodyPr>
            <a:lstStyle/>
            <a:p>
              <a:pPr algn="ctr"/>
              <a:r>
                <a:rPr lang="en-US" dirty="0" smtClean="0">
                  <a:solidFill>
                    <a:prstClr val="black"/>
                  </a:solidFill>
                  <a:latin typeface="Cambria Math" panose="02040503050406030204" pitchFamily="18" charset="0"/>
                  <a:ea typeface="Cambria Math" panose="02040503050406030204" pitchFamily="18" charset="0"/>
                  <a:cs typeface="Arial" pitchFamily="34" charset="0"/>
                </a:rPr>
                <a:t>4 × 5</a:t>
              </a:r>
            </a:p>
          </p:txBody>
        </p:sp>
        <p:cxnSp>
          <p:nvCxnSpPr>
            <p:cNvPr id="178" name="Straight Connector 177"/>
            <p:cNvCxnSpPr/>
            <p:nvPr/>
          </p:nvCxnSpPr>
          <p:spPr>
            <a:xfrm>
              <a:off x="1171230" y="5064931"/>
              <a:ext cx="48901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79" name="TextBox 178"/>
          <p:cNvSpPr txBox="1"/>
          <p:nvPr/>
        </p:nvSpPr>
        <p:spPr>
          <a:xfrm>
            <a:off x="5819657" y="2013779"/>
            <a:ext cx="369726"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sym typeface="Symbol"/>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grpSp>
        <p:nvGrpSpPr>
          <p:cNvPr id="180" name="Group 179"/>
          <p:cNvGrpSpPr/>
          <p:nvPr/>
        </p:nvGrpSpPr>
        <p:grpSpPr>
          <a:xfrm>
            <a:off x="6078855" y="1866921"/>
            <a:ext cx="638136" cy="663091"/>
            <a:chOff x="949023" y="4746708"/>
            <a:chExt cx="638136" cy="663091"/>
          </a:xfrm>
        </p:grpSpPr>
        <p:sp>
          <p:nvSpPr>
            <p:cNvPr id="181" name="TextBox 180"/>
            <p:cNvSpPr txBox="1"/>
            <p:nvPr/>
          </p:nvSpPr>
          <p:spPr>
            <a:xfrm>
              <a:off x="949023" y="5040467"/>
              <a:ext cx="638136" cy="369332"/>
            </a:xfrm>
            <a:prstGeom prst="rect">
              <a:avLst/>
            </a:prstGeom>
            <a:noFill/>
          </p:spPr>
          <p:txBody>
            <a:bodyPr wrap="square" rtlCol="0">
              <a:spAutoFit/>
            </a:bodyPr>
            <a:lstStyle/>
            <a:p>
              <a:pPr algn="ctr"/>
              <a:r>
                <a:rPr lang="en-US" dirty="0" smtClean="0">
                  <a:solidFill>
                    <a:prstClr val="black"/>
                  </a:solidFill>
                  <a:latin typeface="Cambria Math" panose="02040503050406030204" pitchFamily="18" charset="0"/>
                  <a:ea typeface="Cambria Math" panose="02040503050406030204" pitchFamily="18" charset="0"/>
                  <a:cs typeface="Arial" pitchFamily="34" charset="0"/>
                </a:rPr>
                <a:t>15</a:t>
              </a:r>
            </a:p>
          </p:txBody>
        </p:sp>
        <p:sp>
          <p:nvSpPr>
            <p:cNvPr id="182" name="TextBox 181"/>
            <p:cNvSpPr txBox="1"/>
            <p:nvPr/>
          </p:nvSpPr>
          <p:spPr>
            <a:xfrm>
              <a:off x="1007503" y="4746708"/>
              <a:ext cx="554146" cy="369332"/>
            </a:xfrm>
            <a:prstGeom prst="rect">
              <a:avLst/>
            </a:prstGeom>
            <a:noFill/>
          </p:spPr>
          <p:txBody>
            <a:bodyPr wrap="square" rtlCol="0">
              <a:spAutoFit/>
            </a:bodyPr>
            <a:lstStyle/>
            <a:p>
              <a:pPr algn="ctr"/>
              <a:r>
                <a:rPr lang="en-US" dirty="0" smtClean="0">
                  <a:solidFill>
                    <a:prstClr val="black"/>
                  </a:solidFill>
                  <a:latin typeface="Cambria Math" panose="02040503050406030204" pitchFamily="18" charset="0"/>
                  <a:ea typeface="Cambria Math" panose="02040503050406030204" pitchFamily="18" charset="0"/>
                  <a:cs typeface="Arial" pitchFamily="34" charset="0"/>
                </a:rPr>
                <a:t>62</a:t>
              </a:r>
            </a:p>
          </p:txBody>
        </p:sp>
        <p:cxnSp>
          <p:nvCxnSpPr>
            <p:cNvPr id="183" name="Straight Connector 182"/>
            <p:cNvCxnSpPr/>
            <p:nvPr/>
          </p:nvCxnSpPr>
          <p:spPr>
            <a:xfrm>
              <a:off x="1123766" y="5064931"/>
              <a:ext cx="28727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84" name="TextBox 183"/>
          <p:cNvSpPr txBox="1"/>
          <p:nvPr/>
        </p:nvSpPr>
        <p:spPr>
          <a:xfrm>
            <a:off x="6516849" y="1994729"/>
            <a:ext cx="369726" cy="369332"/>
          </a:xfrm>
          <a:prstGeom prst="rect">
            <a:avLst/>
          </a:prstGeom>
          <a:noFill/>
        </p:spPr>
        <p:txBody>
          <a:bodyPr wrap="square" rtlCol="0">
            <a:spAutoFit/>
          </a:bodyPr>
          <a:lstStyle/>
          <a:p>
            <a:r>
              <a:rPr lang="en-US" smtClean="0">
                <a:solidFill>
                  <a:prstClr val="black"/>
                </a:solidFill>
                <a:latin typeface="Cambria Math" panose="02040503050406030204" pitchFamily="18" charset="0"/>
                <a:ea typeface="Cambria Math" panose="02040503050406030204" pitchFamily="18" charset="0"/>
                <a:cs typeface="Arial" pitchFamily="34" charset="0"/>
                <a:sym typeface="Symbol"/>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grpSp>
        <p:nvGrpSpPr>
          <p:cNvPr id="185" name="Group 184"/>
          <p:cNvGrpSpPr/>
          <p:nvPr/>
        </p:nvGrpSpPr>
        <p:grpSpPr>
          <a:xfrm>
            <a:off x="6507944" y="1866921"/>
            <a:ext cx="835855" cy="663091"/>
            <a:chOff x="988672" y="4746708"/>
            <a:chExt cx="835855" cy="663091"/>
          </a:xfrm>
        </p:grpSpPr>
        <p:sp>
          <p:nvSpPr>
            <p:cNvPr id="186" name="TextBox 185"/>
            <p:cNvSpPr txBox="1"/>
            <p:nvPr/>
          </p:nvSpPr>
          <p:spPr>
            <a:xfrm>
              <a:off x="1058522" y="5040467"/>
              <a:ext cx="709574" cy="369332"/>
            </a:xfrm>
            <a:prstGeom prst="rect">
              <a:avLst/>
            </a:prstGeom>
            <a:noFill/>
          </p:spPr>
          <p:txBody>
            <a:bodyPr wrap="square" rtlCol="0">
              <a:spAutoFit/>
            </a:bodyPr>
            <a:lstStyle/>
            <a:p>
              <a:pPr algn="ctr"/>
              <a:r>
                <a:rPr lang="en-US" dirty="0" smtClean="0">
                  <a:solidFill>
                    <a:prstClr val="black"/>
                  </a:solidFill>
                  <a:latin typeface="Cambria Math" panose="02040503050406030204" pitchFamily="18" charset="0"/>
                  <a:ea typeface="Cambria Math" panose="02040503050406030204" pitchFamily="18" charset="0"/>
                  <a:cs typeface="Arial" pitchFamily="34" charset="0"/>
                </a:rPr>
                <a:t>15</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87" name="TextBox 186"/>
            <p:cNvSpPr txBox="1"/>
            <p:nvPr/>
          </p:nvSpPr>
          <p:spPr>
            <a:xfrm>
              <a:off x="988672" y="4746708"/>
              <a:ext cx="835855" cy="369332"/>
            </a:xfrm>
            <a:prstGeom prst="rect">
              <a:avLst/>
            </a:prstGeom>
            <a:noFill/>
          </p:spPr>
          <p:txBody>
            <a:bodyPr wrap="square" rtlCol="0">
              <a:spAutoFit/>
            </a:bodyPr>
            <a:lstStyle/>
            <a:p>
              <a:pPr algn="ctr"/>
              <a:r>
                <a:rPr lang="en-US" dirty="0" smtClean="0">
                  <a:solidFill>
                    <a:prstClr val="black"/>
                  </a:solidFill>
                  <a:latin typeface="Cambria Math" panose="02040503050406030204" pitchFamily="18" charset="0"/>
                  <a:ea typeface="Cambria Math" panose="02040503050406030204" pitchFamily="18" charset="0"/>
                  <a:cs typeface="Arial" pitchFamily="34" charset="0"/>
                </a:rPr>
                <a:t>20</a:t>
              </a:r>
            </a:p>
          </p:txBody>
        </p:sp>
        <p:cxnSp>
          <p:nvCxnSpPr>
            <p:cNvPr id="188" name="Straight Connector 187"/>
            <p:cNvCxnSpPr/>
            <p:nvPr/>
          </p:nvCxnSpPr>
          <p:spPr>
            <a:xfrm>
              <a:off x="1268193" y="5064931"/>
              <a:ext cx="27603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 name="Isosceles Triangle 3"/>
          <p:cNvSpPr/>
          <p:nvPr/>
        </p:nvSpPr>
        <p:spPr>
          <a:xfrm>
            <a:off x="7291036" y="664799"/>
            <a:ext cx="1481328" cy="1489615"/>
          </a:xfrm>
          <a:prstGeom prst="triangl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cxnSp>
        <p:nvCxnSpPr>
          <p:cNvPr id="62" name="Straight Connector 61"/>
          <p:cNvCxnSpPr/>
          <p:nvPr/>
        </p:nvCxnSpPr>
        <p:spPr>
          <a:xfrm flipV="1">
            <a:off x="7305465" y="666774"/>
            <a:ext cx="717754" cy="1473955"/>
          </a:xfrm>
          <a:prstGeom prst="line">
            <a:avLst/>
          </a:prstGeom>
          <a:ln w="38100">
            <a:solidFill>
              <a:srgbClr val="3333FF"/>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a:off x="8013677" y="647721"/>
            <a:ext cx="768096" cy="1508760"/>
          </a:xfrm>
          <a:prstGeom prst="line">
            <a:avLst/>
          </a:prstGeom>
          <a:ln w="38100">
            <a:solidFill>
              <a:srgbClr val="3333FF"/>
            </a:solidFill>
          </a:ln>
        </p:spPr>
        <p:style>
          <a:lnRef idx="1">
            <a:schemeClr val="accent1"/>
          </a:lnRef>
          <a:fillRef idx="0">
            <a:schemeClr val="accent1"/>
          </a:fillRef>
          <a:effectRef idx="0">
            <a:schemeClr val="accent1"/>
          </a:effectRef>
          <a:fontRef idx="minor">
            <a:schemeClr val="tx1"/>
          </a:fontRef>
        </p:style>
      </p:cxnSp>
      <p:sp>
        <p:nvSpPr>
          <p:cNvPr id="104" name="Rounded Rectangle 103"/>
          <p:cNvSpPr/>
          <p:nvPr/>
        </p:nvSpPr>
        <p:spPr>
          <a:xfrm>
            <a:off x="7708843" y="2186679"/>
            <a:ext cx="604654" cy="446159"/>
          </a:xfrm>
          <a:prstGeom prst="roundRect">
            <a:avLst/>
          </a:prstGeom>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solidFill>
                <a:prstClr val="black"/>
              </a:solidFill>
            </a:endParaRPr>
          </a:p>
        </p:txBody>
      </p:sp>
      <p:sp>
        <p:nvSpPr>
          <p:cNvPr id="103" name="Rounded Rectangle 102"/>
          <p:cNvSpPr/>
          <p:nvPr/>
        </p:nvSpPr>
        <p:spPr>
          <a:xfrm>
            <a:off x="8439637" y="1202515"/>
            <a:ext cx="303091" cy="304800"/>
          </a:xfrm>
          <a:prstGeom prst="roundRect">
            <a:avLst/>
          </a:prstGeom>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solidFill>
                <a:prstClr val="black"/>
              </a:solidFill>
            </a:endParaRPr>
          </a:p>
        </p:txBody>
      </p:sp>
      <p:sp>
        <p:nvSpPr>
          <p:cNvPr id="3" name="Rounded Rectangle 2"/>
          <p:cNvSpPr/>
          <p:nvPr/>
        </p:nvSpPr>
        <p:spPr>
          <a:xfrm>
            <a:off x="522920" y="283561"/>
            <a:ext cx="6716080" cy="1257559"/>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dirty="0">
              <a:solidFill>
                <a:prstClr val="black"/>
              </a:solidFill>
            </a:endParaRPr>
          </a:p>
        </p:txBody>
      </p:sp>
      <p:grpSp>
        <p:nvGrpSpPr>
          <p:cNvPr id="7" name="Group 6"/>
          <p:cNvGrpSpPr/>
          <p:nvPr/>
        </p:nvGrpSpPr>
        <p:grpSpPr>
          <a:xfrm>
            <a:off x="522920" y="1543050"/>
            <a:ext cx="615668" cy="369332"/>
            <a:chOff x="522920" y="1515017"/>
            <a:chExt cx="615668" cy="369332"/>
          </a:xfrm>
        </p:grpSpPr>
        <p:sp>
          <p:nvSpPr>
            <p:cNvPr id="8" name="Flowchart: Delay 7"/>
            <p:cNvSpPr/>
            <p:nvPr/>
          </p:nvSpPr>
          <p:spPr>
            <a:xfrm>
              <a:off x="573605" y="1544221"/>
              <a:ext cx="564983" cy="323262"/>
            </a:xfrm>
            <a:prstGeom prst="flowChartDelay">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mbria Math" panose="02040503050406030204" pitchFamily="18" charset="0"/>
                <a:ea typeface="Cambria Math" panose="02040503050406030204" pitchFamily="18" charset="0"/>
              </a:endParaRPr>
            </a:p>
          </p:txBody>
        </p:sp>
        <p:sp>
          <p:nvSpPr>
            <p:cNvPr id="9" name="TextBox 8"/>
            <p:cNvSpPr txBox="1"/>
            <p:nvPr/>
          </p:nvSpPr>
          <p:spPr>
            <a:xfrm>
              <a:off x="522920" y="1515017"/>
              <a:ext cx="562946" cy="369332"/>
            </a:xfrm>
            <a:prstGeom prst="rect">
              <a:avLst/>
            </a:prstGeom>
            <a:noFill/>
          </p:spPr>
          <p:txBody>
            <a:bodyPr wrap="square" rtlCol="0">
              <a:spAutoFit/>
            </a:bodyPr>
            <a:lstStyle/>
            <a:p>
              <a:r>
                <a:rPr lang="en-US" dirty="0" smtClean="0">
                  <a:solidFill>
                    <a:prstClr val="black">
                      <a:lumMod val="95000"/>
                      <a:lumOff val="5000"/>
                    </a:prstClr>
                  </a:solidFill>
                  <a:latin typeface="Cambria Math" panose="02040503050406030204" pitchFamily="18" charset="0"/>
                  <a:ea typeface="Cambria Math" panose="02040503050406030204" pitchFamily="18" charset="0"/>
                  <a:cs typeface="Arial" pitchFamily="34" charset="0"/>
                </a:rPr>
                <a:t>Sol</a:t>
              </a:r>
              <a:endParaRPr lang="en-US" dirty="0">
                <a:solidFill>
                  <a:prstClr val="black">
                    <a:lumMod val="95000"/>
                    <a:lumOff val="5000"/>
                  </a:prstClr>
                </a:solidFill>
                <a:latin typeface="Cambria Math" panose="02040503050406030204" pitchFamily="18" charset="0"/>
                <a:ea typeface="Cambria Math" panose="02040503050406030204" pitchFamily="18" charset="0"/>
                <a:cs typeface="Arial" pitchFamily="34" charset="0"/>
              </a:endParaRPr>
            </a:p>
          </p:txBody>
        </p:sp>
      </p:grpSp>
      <p:sp>
        <p:nvSpPr>
          <p:cNvPr id="10" name="Rectangle 9"/>
          <p:cNvSpPr/>
          <p:nvPr/>
        </p:nvSpPr>
        <p:spPr>
          <a:xfrm>
            <a:off x="1163210" y="1530470"/>
            <a:ext cx="6609231" cy="369332"/>
          </a:xfrm>
          <a:prstGeom prst="rect">
            <a:avLst/>
          </a:prstGeom>
        </p:spPr>
        <p:txBody>
          <a:bodyPr wrap="square">
            <a:spAutoFit/>
          </a:bodyPr>
          <a:lstStyle/>
          <a:p>
            <a:r>
              <a:rPr lang="en-US" dirty="0" smtClean="0">
                <a:solidFill>
                  <a:srgbClr val="000000"/>
                </a:solidFill>
                <a:latin typeface="Cambria Math" panose="02040503050406030204" pitchFamily="18" charset="0"/>
                <a:ea typeface="Cambria Math" panose="02040503050406030204" pitchFamily="18" charset="0"/>
              </a:rPr>
              <a:t>Let </a:t>
            </a:r>
            <a:r>
              <a:rPr lang="en-US" dirty="0">
                <a:solidFill>
                  <a:srgbClr val="000000"/>
                </a:solidFill>
                <a:latin typeface="Cambria Math" panose="02040503050406030204" pitchFamily="18" charset="0"/>
                <a:ea typeface="Cambria Math" panose="02040503050406030204" pitchFamily="18" charset="0"/>
              </a:rPr>
              <a:t>the </a:t>
            </a:r>
            <a:r>
              <a:rPr lang="en-US" dirty="0" smtClean="0">
                <a:solidFill>
                  <a:srgbClr val="000000"/>
                </a:solidFill>
                <a:latin typeface="Cambria Math" panose="02040503050406030204" pitchFamily="18" charset="0"/>
                <a:ea typeface="Cambria Math" panose="02040503050406030204" pitchFamily="18" charset="0"/>
              </a:rPr>
              <a:t>length of either of the remaining equal side be </a:t>
            </a:r>
            <a:r>
              <a:rPr lang="en-US" i="1" dirty="0" smtClean="0">
                <a:solidFill>
                  <a:srgbClr val="000000"/>
                </a:solidFill>
                <a:latin typeface="Bookman Old Style" panose="02050604050505020204" pitchFamily="18" charset="0"/>
                <a:ea typeface="Cambria Math" panose="02040503050406030204" pitchFamily="18" charset="0"/>
              </a:rPr>
              <a:t>x</a:t>
            </a:r>
            <a:r>
              <a:rPr lang="en-US" dirty="0" smtClean="0">
                <a:solidFill>
                  <a:srgbClr val="000000"/>
                </a:solidFill>
                <a:latin typeface="Cambria Math" panose="02040503050406030204" pitchFamily="18" charset="0"/>
                <a:ea typeface="Cambria Math" panose="02040503050406030204" pitchFamily="18" charset="0"/>
              </a:rPr>
              <a:t> cm</a:t>
            </a:r>
            <a:endParaRPr lang="en-US" dirty="0">
              <a:solidFill>
                <a:prstClr val="black"/>
              </a:solidFill>
              <a:latin typeface="Cambria Math" panose="02040503050406030204" pitchFamily="18" charset="0"/>
              <a:ea typeface="Cambria Math" panose="02040503050406030204" pitchFamily="18" charset="0"/>
            </a:endParaRPr>
          </a:p>
        </p:txBody>
      </p:sp>
      <p:sp>
        <p:nvSpPr>
          <p:cNvPr id="11" name="Rectangle 10"/>
          <p:cNvSpPr/>
          <p:nvPr/>
        </p:nvSpPr>
        <p:spPr>
          <a:xfrm>
            <a:off x="1163195" y="1851646"/>
            <a:ext cx="2765019" cy="369332"/>
          </a:xfrm>
          <a:prstGeom prst="rect">
            <a:avLst/>
          </a:prstGeom>
        </p:spPr>
        <p:txBody>
          <a:bodyPr wrap="square">
            <a:spAutoFit/>
          </a:bodyPr>
          <a:lstStyle/>
          <a:p>
            <a:r>
              <a:rPr lang="en-US" dirty="0">
                <a:solidFill>
                  <a:srgbClr val="000000"/>
                </a:solidFill>
                <a:latin typeface="Cambria Math" panose="02040503050406030204" pitchFamily="18" charset="0"/>
                <a:ea typeface="Cambria Math" panose="02040503050406030204" pitchFamily="18" charset="0"/>
              </a:rPr>
              <a:t>Base of isosceles triangle</a:t>
            </a:r>
            <a:endParaRPr lang="en-US" dirty="0">
              <a:solidFill>
                <a:prstClr val="black"/>
              </a:solidFill>
              <a:latin typeface="Cambria Math" panose="02040503050406030204" pitchFamily="18" charset="0"/>
              <a:ea typeface="Cambria Math" panose="02040503050406030204" pitchFamily="18" charset="0"/>
            </a:endParaRPr>
          </a:p>
        </p:txBody>
      </p:sp>
      <p:sp>
        <p:nvSpPr>
          <p:cNvPr id="12" name="TextBox 11"/>
          <p:cNvSpPr txBox="1"/>
          <p:nvPr/>
        </p:nvSpPr>
        <p:spPr>
          <a:xfrm>
            <a:off x="3657600" y="1843801"/>
            <a:ext cx="369726"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sym typeface="Symbol"/>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grpSp>
        <p:nvGrpSpPr>
          <p:cNvPr id="13" name="Group 12"/>
          <p:cNvGrpSpPr/>
          <p:nvPr/>
        </p:nvGrpSpPr>
        <p:grpSpPr>
          <a:xfrm>
            <a:off x="3886200" y="1734061"/>
            <a:ext cx="554146" cy="634513"/>
            <a:chOff x="961311" y="4746708"/>
            <a:chExt cx="554146" cy="634513"/>
          </a:xfrm>
        </p:grpSpPr>
        <p:sp>
          <p:nvSpPr>
            <p:cNvPr id="14" name="TextBox 13"/>
            <p:cNvSpPr txBox="1"/>
            <p:nvPr/>
          </p:nvSpPr>
          <p:spPr>
            <a:xfrm>
              <a:off x="1092551" y="5011889"/>
              <a:ext cx="289838" cy="369332"/>
            </a:xfrm>
            <a:prstGeom prst="rect">
              <a:avLst/>
            </a:prstGeom>
            <a:noFill/>
          </p:spPr>
          <p:txBody>
            <a:bodyPr wrap="square" rtlCol="0">
              <a:spAutoFit/>
            </a:bodyPr>
            <a:lstStyle/>
            <a:p>
              <a:pPr algn="ctr"/>
              <a:r>
                <a:rPr lang="en-US" dirty="0" smtClean="0">
                  <a:solidFill>
                    <a:prstClr val="black"/>
                  </a:solidFill>
                  <a:latin typeface="Cambria Math" panose="02040503050406030204" pitchFamily="18" charset="0"/>
                  <a:ea typeface="Cambria Math" panose="02040503050406030204" pitchFamily="18" charset="0"/>
                  <a:cs typeface="Arial" pitchFamily="34" charset="0"/>
                </a:rPr>
                <a:t>3</a:t>
              </a:r>
            </a:p>
          </p:txBody>
        </p:sp>
        <p:sp>
          <p:nvSpPr>
            <p:cNvPr id="15" name="TextBox 14"/>
            <p:cNvSpPr txBox="1"/>
            <p:nvPr/>
          </p:nvSpPr>
          <p:spPr>
            <a:xfrm>
              <a:off x="961311" y="4746708"/>
              <a:ext cx="554146" cy="369332"/>
            </a:xfrm>
            <a:prstGeom prst="rect">
              <a:avLst/>
            </a:prstGeom>
            <a:noFill/>
          </p:spPr>
          <p:txBody>
            <a:bodyPr wrap="square" rtlCol="0">
              <a:spAutoFit/>
            </a:bodyPr>
            <a:lstStyle/>
            <a:p>
              <a:pPr algn="ctr"/>
              <a:r>
                <a:rPr lang="en-US" dirty="0" smtClean="0">
                  <a:solidFill>
                    <a:prstClr val="black"/>
                  </a:solidFill>
                  <a:latin typeface="Cambria Math" panose="02040503050406030204" pitchFamily="18" charset="0"/>
                  <a:ea typeface="Cambria Math" panose="02040503050406030204" pitchFamily="18" charset="0"/>
                  <a:cs typeface="Arial" pitchFamily="34" charset="0"/>
                </a:rPr>
                <a:t>4</a:t>
              </a:r>
            </a:p>
          </p:txBody>
        </p:sp>
        <p:cxnSp>
          <p:nvCxnSpPr>
            <p:cNvPr id="16" name="Straight Connector 15"/>
            <p:cNvCxnSpPr/>
            <p:nvPr/>
          </p:nvCxnSpPr>
          <p:spPr>
            <a:xfrm>
              <a:off x="1123766" y="5064931"/>
              <a:ext cx="28727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7" name="TextBox 16"/>
          <p:cNvSpPr txBox="1"/>
          <p:nvPr/>
        </p:nvSpPr>
        <p:spPr>
          <a:xfrm>
            <a:off x="4292458" y="1848547"/>
            <a:ext cx="478016" cy="369332"/>
          </a:xfrm>
          <a:prstGeom prst="rect">
            <a:avLst/>
          </a:prstGeom>
          <a:noFill/>
        </p:spPr>
        <p:txBody>
          <a:bodyPr wrap="none" rtlCol="0">
            <a:spAutoFit/>
          </a:bodyPr>
          <a:lstStyle/>
          <a:p>
            <a:r>
              <a:rPr lang="en-US" dirty="0" smtClean="0">
                <a:solidFill>
                  <a:prstClr val="black"/>
                </a:solidFill>
                <a:latin typeface="Cambria Math" panose="02040503050406030204" pitchFamily="18" charset="0"/>
                <a:ea typeface="Cambria Math" panose="02040503050406030204" pitchFamily="18" charset="0"/>
              </a:rPr>
              <a:t>cm</a:t>
            </a:r>
            <a:endParaRPr lang="en-US" dirty="0">
              <a:solidFill>
                <a:prstClr val="black"/>
              </a:solidFill>
              <a:latin typeface="Cambria Math" panose="02040503050406030204" pitchFamily="18" charset="0"/>
              <a:ea typeface="Cambria Math" panose="02040503050406030204" pitchFamily="18" charset="0"/>
            </a:endParaRPr>
          </a:p>
        </p:txBody>
      </p:sp>
      <p:sp>
        <p:nvSpPr>
          <p:cNvPr id="18" name="Rectangle 17"/>
          <p:cNvSpPr/>
          <p:nvPr/>
        </p:nvSpPr>
        <p:spPr>
          <a:xfrm>
            <a:off x="1203525" y="2334158"/>
            <a:ext cx="2677445" cy="369332"/>
          </a:xfrm>
          <a:prstGeom prst="rect">
            <a:avLst/>
          </a:prstGeom>
        </p:spPr>
        <p:txBody>
          <a:bodyPr wrap="square">
            <a:spAutoFit/>
          </a:bodyPr>
          <a:lstStyle/>
          <a:p>
            <a:r>
              <a:rPr lang="en-US" dirty="0">
                <a:solidFill>
                  <a:srgbClr val="000000"/>
                </a:solidFill>
                <a:latin typeface="Cambria Math" panose="02040503050406030204" pitchFamily="18" charset="0"/>
                <a:ea typeface="Cambria Math" panose="02040503050406030204" pitchFamily="18" charset="0"/>
              </a:rPr>
              <a:t>Perimeter of the triangle</a:t>
            </a:r>
            <a:endParaRPr lang="en-US" dirty="0">
              <a:solidFill>
                <a:prstClr val="black"/>
              </a:solidFill>
              <a:latin typeface="Cambria Math" panose="02040503050406030204" pitchFamily="18" charset="0"/>
              <a:ea typeface="Cambria Math" panose="02040503050406030204" pitchFamily="18" charset="0"/>
            </a:endParaRPr>
          </a:p>
        </p:txBody>
      </p:sp>
      <p:sp>
        <p:nvSpPr>
          <p:cNvPr id="19" name="TextBox 18"/>
          <p:cNvSpPr txBox="1"/>
          <p:nvPr/>
        </p:nvSpPr>
        <p:spPr>
          <a:xfrm>
            <a:off x="3657600" y="2326313"/>
            <a:ext cx="369726"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sym typeface="Symbol"/>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grpSp>
        <p:nvGrpSpPr>
          <p:cNvPr id="25" name="Group 24"/>
          <p:cNvGrpSpPr/>
          <p:nvPr/>
        </p:nvGrpSpPr>
        <p:grpSpPr>
          <a:xfrm>
            <a:off x="3854994" y="2217151"/>
            <a:ext cx="766590" cy="644039"/>
            <a:chOff x="4473042" y="2872248"/>
            <a:chExt cx="766590" cy="644039"/>
          </a:xfrm>
        </p:grpSpPr>
        <p:sp>
          <p:nvSpPr>
            <p:cNvPr id="20" name="TextBox 19"/>
            <p:cNvSpPr txBox="1"/>
            <p:nvPr/>
          </p:nvSpPr>
          <p:spPr>
            <a:xfrm>
              <a:off x="4473042" y="2980624"/>
              <a:ext cx="344081" cy="369332"/>
            </a:xfrm>
            <a:prstGeom prst="rect">
              <a:avLst/>
            </a:prstGeom>
            <a:noFill/>
          </p:spPr>
          <p:txBody>
            <a:bodyPr wrap="square" rtlCol="0">
              <a:spAutoFit/>
            </a:bodyPr>
            <a:lstStyle/>
            <a:p>
              <a:pPr algn="ctr"/>
              <a:r>
                <a:rPr lang="en-US" dirty="0" smtClean="0">
                  <a:solidFill>
                    <a:prstClr val="black"/>
                  </a:solidFill>
                  <a:latin typeface="Cambria Math" panose="02040503050406030204" pitchFamily="18" charset="0"/>
                  <a:ea typeface="Cambria Math" panose="02040503050406030204" pitchFamily="18" charset="0"/>
                  <a:cs typeface="Arial" pitchFamily="34" charset="0"/>
                </a:rPr>
                <a:t>4</a:t>
              </a:r>
            </a:p>
          </p:txBody>
        </p:sp>
        <p:grpSp>
          <p:nvGrpSpPr>
            <p:cNvPr id="21" name="Group 20"/>
            <p:cNvGrpSpPr/>
            <p:nvPr/>
          </p:nvGrpSpPr>
          <p:grpSpPr>
            <a:xfrm>
              <a:off x="4601496" y="2872248"/>
              <a:ext cx="638136" cy="644039"/>
              <a:chOff x="949023" y="4746708"/>
              <a:chExt cx="638136" cy="644039"/>
            </a:xfrm>
          </p:grpSpPr>
          <p:sp>
            <p:nvSpPr>
              <p:cNvPr id="22" name="TextBox 21"/>
              <p:cNvSpPr txBox="1"/>
              <p:nvPr/>
            </p:nvSpPr>
            <p:spPr>
              <a:xfrm>
                <a:off x="949023" y="5021415"/>
                <a:ext cx="638136" cy="369332"/>
              </a:xfrm>
              <a:prstGeom prst="rect">
                <a:avLst/>
              </a:prstGeom>
              <a:noFill/>
            </p:spPr>
            <p:txBody>
              <a:bodyPr wrap="square" rtlCol="0">
                <a:spAutoFit/>
              </a:bodyPr>
              <a:lstStyle/>
              <a:p>
                <a:pPr algn="ctr"/>
                <a:r>
                  <a:rPr lang="en-US" dirty="0" smtClean="0">
                    <a:solidFill>
                      <a:prstClr val="black"/>
                    </a:solidFill>
                    <a:latin typeface="Cambria Math" panose="02040503050406030204" pitchFamily="18" charset="0"/>
                    <a:ea typeface="Cambria Math" panose="02040503050406030204" pitchFamily="18" charset="0"/>
                    <a:cs typeface="Arial" pitchFamily="34" charset="0"/>
                  </a:rPr>
                  <a:t>15</a:t>
                </a:r>
              </a:p>
            </p:txBody>
          </p:sp>
          <p:sp>
            <p:nvSpPr>
              <p:cNvPr id="23" name="TextBox 22"/>
              <p:cNvSpPr txBox="1"/>
              <p:nvPr/>
            </p:nvSpPr>
            <p:spPr>
              <a:xfrm>
                <a:off x="961311" y="4746708"/>
                <a:ext cx="554146" cy="369332"/>
              </a:xfrm>
              <a:prstGeom prst="rect">
                <a:avLst/>
              </a:prstGeom>
              <a:noFill/>
            </p:spPr>
            <p:txBody>
              <a:bodyPr wrap="square" rtlCol="0">
                <a:spAutoFit/>
              </a:bodyPr>
              <a:lstStyle/>
              <a:p>
                <a:pPr algn="ctr"/>
                <a:r>
                  <a:rPr lang="en-US" dirty="0" smtClean="0">
                    <a:solidFill>
                      <a:prstClr val="black"/>
                    </a:solidFill>
                    <a:latin typeface="Cambria Math" panose="02040503050406030204" pitchFamily="18" charset="0"/>
                    <a:ea typeface="Cambria Math" panose="02040503050406030204" pitchFamily="18" charset="0"/>
                    <a:cs typeface="Arial" pitchFamily="34" charset="0"/>
                  </a:rPr>
                  <a:t>2</a:t>
                </a:r>
              </a:p>
            </p:txBody>
          </p:sp>
          <p:cxnSp>
            <p:nvCxnSpPr>
              <p:cNvPr id="24" name="Straight Connector 23"/>
              <p:cNvCxnSpPr/>
              <p:nvPr/>
            </p:nvCxnSpPr>
            <p:spPr>
              <a:xfrm>
                <a:off x="1123766" y="5064931"/>
                <a:ext cx="28727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26" name="TextBox 25"/>
          <p:cNvSpPr txBox="1"/>
          <p:nvPr/>
        </p:nvSpPr>
        <p:spPr>
          <a:xfrm>
            <a:off x="4398784" y="2318243"/>
            <a:ext cx="478016" cy="369332"/>
          </a:xfrm>
          <a:prstGeom prst="rect">
            <a:avLst/>
          </a:prstGeom>
          <a:noFill/>
        </p:spPr>
        <p:txBody>
          <a:bodyPr wrap="none" rtlCol="0">
            <a:spAutoFit/>
          </a:bodyPr>
          <a:lstStyle/>
          <a:p>
            <a:r>
              <a:rPr lang="en-US" dirty="0" smtClean="0">
                <a:solidFill>
                  <a:prstClr val="black"/>
                </a:solidFill>
                <a:latin typeface="Cambria Math" panose="02040503050406030204" pitchFamily="18" charset="0"/>
                <a:ea typeface="Cambria Math" panose="02040503050406030204" pitchFamily="18" charset="0"/>
              </a:rPr>
              <a:t>cm</a:t>
            </a:r>
            <a:endParaRPr lang="en-US" dirty="0">
              <a:solidFill>
                <a:prstClr val="black"/>
              </a:solidFill>
              <a:latin typeface="Cambria Math" panose="02040503050406030204" pitchFamily="18" charset="0"/>
              <a:ea typeface="Cambria Math" panose="02040503050406030204" pitchFamily="18" charset="0"/>
            </a:endParaRPr>
          </a:p>
        </p:txBody>
      </p:sp>
      <p:cxnSp>
        <p:nvCxnSpPr>
          <p:cNvPr id="6" name="Straight Connector 5"/>
          <p:cNvCxnSpPr/>
          <p:nvPr/>
        </p:nvCxnSpPr>
        <p:spPr>
          <a:xfrm>
            <a:off x="7291036" y="2154414"/>
            <a:ext cx="1481328" cy="0"/>
          </a:xfrm>
          <a:prstGeom prst="line">
            <a:avLst/>
          </a:prstGeom>
          <a:ln w="38100">
            <a:solidFill>
              <a:srgbClr val="FF3399"/>
            </a:solidFill>
          </a:ln>
        </p:spPr>
        <p:style>
          <a:lnRef idx="1">
            <a:schemeClr val="accent1"/>
          </a:lnRef>
          <a:fillRef idx="0">
            <a:schemeClr val="accent1"/>
          </a:fillRef>
          <a:effectRef idx="0">
            <a:schemeClr val="accent1"/>
          </a:effectRef>
          <a:fontRef idx="minor">
            <a:schemeClr val="tx1"/>
          </a:fontRef>
        </p:style>
      </p:cxnSp>
      <p:sp>
        <p:nvSpPr>
          <p:cNvPr id="35" name="Rounded Rectangle 34"/>
          <p:cNvSpPr/>
          <p:nvPr/>
        </p:nvSpPr>
        <p:spPr>
          <a:xfrm>
            <a:off x="896458" y="309697"/>
            <a:ext cx="4016180" cy="486024"/>
          </a:xfrm>
          <a:prstGeom prst="roundRect">
            <a:avLst/>
          </a:prstGeom>
          <a:ln>
            <a:no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dirty="0">
              <a:solidFill>
                <a:prstClr val="black"/>
              </a:solidFill>
            </a:endParaRPr>
          </a:p>
        </p:txBody>
      </p:sp>
      <mc:AlternateContent xmlns:mc="http://schemas.openxmlformats.org/markup-compatibility/2006" xmlns:a14="http://schemas.microsoft.com/office/drawing/2010/main">
        <mc:Choice Requires="a14">
          <p:sp>
            <p:nvSpPr>
              <p:cNvPr id="27" name="Rectangle 26"/>
              <p:cNvSpPr/>
              <p:nvPr/>
            </p:nvSpPr>
            <p:spPr>
              <a:xfrm>
                <a:off x="7699255" y="2165875"/>
                <a:ext cx="623889" cy="491738"/>
              </a:xfrm>
              <a:prstGeom prst="rect">
                <a:avLst/>
              </a:prstGeom>
            </p:spPr>
            <p:txBody>
              <a:bodyPr wrap="none">
                <a:spAutoFit/>
              </a:bodyPr>
              <a:lstStyle/>
              <a:p>
                <a14:m>
                  <m:oMath xmlns:m="http://schemas.openxmlformats.org/officeDocument/2006/math">
                    <m:f>
                      <m:fPr>
                        <m:ctrlPr>
                          <a:rPr lang="en-US" b="1" i="1">
                            <a:solidFill>
                              <a:srgbClr val="C00000"/>
                            </a:solidFill>
                            <a:latin typeface="Cambria Math"/>
                            <a:ea typeface="Cambria Math" panose="02040503050406030204" pitchFamily="18" charset="0"/>
                            <a:cs typeface="+mn-cs"/>
                          </a:rPr>
                        </m:ctrlPr>
                      </m:fPr>
                      <m:num>
                        <m:r>
                          <a:rPr lang="en-US" b="1" i="1">
                            <a:solidFill>
                              <a:srgbClr val="C00000"/>
                            </a:solidFill>
                            <a:latin typeface="Cambria Math" panose="02040503050406030204" pitchFamily="18" charset="0"/>
                            <a:ea typeface="Cambria Math" panose="02040503050406030204" pitchFamily="18" charset="0"/>
                            <a:cs typeface="+mn-cs"/>
                          </a:rPr>
                          <m:t>𝟒</m:t>
                        </m:r>
                      </m:num>
                      <m:den>
                        <m:r>
                          <a:rPr lang="en-US" b="1" i="1">
                            <a:solidFill>
                              <a:srgbClr val="C00000"/>
                            </a:solidFill>
                            <a:latin typeface="Cambria Math" panose="02040503050406030204" pitchFamily="18" charset="0"/>
                            <a:ea typeface="Cambria Math" panose="02040503050406030204" pitchFamily="18" charset="0"/>
                            <a:cs typeface="+mn-cs"/>
                          </a:rPr>
                          <m:t>𝟑</m:t>
                        </m:r>
                      </m:den>
                    </m:f>
                  </m:oMath>
                </a14:m>
                <a:r>
                  <a:rPr lang="en-US" b="1" dirty="0">
                    <a:solidFill>
                      <a:srgbClr val="C00000"/>
                    </a:solidFill>
                    <a:latin typeface="Cambria Math" panose="02040503050406030204" pitchFamily="18" charset="0"/>
                    <a:ea typeface="Cambria Math" panose="02040503050406030204" pitchFamily="18" charset="0"/>
                  </a:rPr>
                  <a:t> </a:t>
                </a:r>
                <a:r>
                  <a:rPr lang="en-US" b="1" dirty="0" smtClean="0">
                    <a:solidFill>
                      <a:srgbClr val="C00000"/>
                    </a:solidFill>
                    <a:latin typeface="Cambria Math" panose="02040503050406030204" pitchFamily="18" charset="0"/>
                    <a:ea typeface="Cambria Math" panose="02040503050406030204" pitchFamily="18" charset="0"/>
                  </a:rPr>
                  <a:t>cm</a:t>
                </a:r>
                <a:endParaRPr lang="en-US" dirty="0">
                  <a:solidFill>
                    <a:prstClr val="black"/>
                  </a:solidFill>
                </a:endParaRPr>
              </a:p>
            </p:txBody>
          </p:sp>
        </mc:Choice>
        <mc:Fallback xmlns="">
          <p:sp>
            <p:nvSpPr>
              <p:cNvPr id="27" name="Rectangle 26"/>
              <p:cNvSpPr>
                <a:spLocks noRot="1" noChangeAspect="1" noMove="1" noResize="1" noEditPoints="1" noAdjustHandles="1" noChangeArrowheads="1" noChangeShapeType="1" noTextEdit="1"/>
              </p:cNvSpPr>
              <p:nvPr/>
            </p:nvSpPr>
            <p:spPr>
              <a:xfrm>
                <a:off x="7699226" y="2165854"/>
                <a:ext cx="623889" cy="491738"/>
              </a:xfrm>
              <a:prstGeom prst="rect">
                <a:avLst/>
              </a:prstGeom>
              <a:blipFill rotWithShape="1">
                <a:blip r:embed="rId3"/>
                <a:stretch>
                  <a:fillRect r="-9804" b="-4938"/>
                </a:stretch>
              </a:blipFill>
            </p:spPr>
            <p:txBody>
              <a:bodyPr/>
              <a:lstStyle/>
              <a:p>
                <a:r>
                  <a:rPr lang="en-US">
                    <a:noFill/>
                  </a:rPr>
                  <a:t> </a:t>
                </a:r>
              </a:p>
            </p:txBody>
          </p:sp>
        </mc:Fallback>
      </mc:AlternateContent>
      <p:cxnSp>
        <p:nvCxnSpPr>
          <p:cNvPr id="36" name="Straight Connector 35"/>
          <p:cNvCxnSpPr/>
          <p:nvPr/>
        </p:nvCxnSpPr>
        <p:spPr>
          <a:xfrm flipV="1">
            <a:off x="7305465" y="666774"/>
            <a:ext cx="722376" cy="1472184"/>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8013719" y="647721"/>
            <a:ext cx="763325" cy="1510748"/>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7291036" y="2152905"/>
            <a:ext cx="1481328"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41" name="Rounded Rectangle 40"/>
          <p:cNvSpPr/>
          <p:nvPr/>
        </p:nvSpPr>
        <p:spPr>
          <a:xfrm>
            <a:off x="4918419" y="388239"/>
            <a:ext cx="2033127" cy="335280"/>
          </a:xfrm>
          <a:prstGeom prst="roundRect">
            <a:avLst/>
          </a:prstGeom>
          <a:ln>
            <a:no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dirty="0">
              <a:solidFill>
                <a:prstClr val="black"/>
              </a:solidFill>
            </a:endParaRPr>
          </a:p>
        </p:txBody>
      </p:sp>
      <p:sp>
        <p:nvSpPr>
          <p:cNvPr id="42" name="Rounded Rectangle 41"/>
          <p:cNvSpPr/>
          <p:nvPr/>
        </p:nvSpPr>
        <p:spPr>
          <a:xfrm>
            <a:off x="856097" y="798172"/>
            <a:ext cx="1887104" cy="490884"/>
          </a:xfrm>
          <a:prstGeom prst="roundRect">
            <a:avLst/>
          </a:prstGeom>
          <a:ln>
            <a:no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dirty="0">
              <a:solidFill>
                <a:prstClr val="black"/>
              </a:solidFill>
            </a:endParaRPr>
          </a:p>
        </p:txBody>
      </p:sp>
      <mc:AlternateContent xmlns:mc="http://schemas.openxmlformats.org/markup-compatibility/2006" xmlns:a14="http://schemas.microsoft.com/office/drawing/2010/main">
        <mc:Choice Requires="a14">
          <p:sp>
            <p:nvSpPr>
              <p:cNvPr id="43" name="Rectangle 42"/>
              <p:cNvSpPr/>
              <p:nvPr/>
            </p:nvSpPr>
            <p:spPr>
              <a:xfrm>
                <a:off x="7568514" y="1399362"/>
                <a:ext cx="899605" cy="492443"/>
              </a:xfrm>
              <a:prstGeom prst="rect">
                <a:avLst/>
              </a:prstGeom>
            </p:spPr>
            <p:txBody>
              <a:bodyPr wrap="none">
                <a:spAutoFit/>
              </a:bodyPr>
              <a:lstStyle/>
              <a:p>
                <a:r>
                  <a:rPr lang="en-US" b="1" dirty="0" smtClean="0">
                    <a:solidFill>
                      <a:srgbClr val="3333FF"/>
                    </a:solidFill>
                    <a:latin typeface="Cambria Math" panose="02040503050406030204" pitchFamily="18" charset="0"/>
                    <a:ea typeface="Cambria Math" panose="02040503050406030204" pitchFamily="18" charset="0"/>
                  </a:rPr>
                  <a:t>4 </a:t>
                </a:r>
                <a14:m>
                  <m:oMath xmlns:m="http://schemas.openxmlformats.org/officeDocument/2006/math">
                    <m:f>
                      <m:fPr>
                        <m:ctrlPr>
                          <a:rPr lang="en-US" b="1" i="1">
                            <a:solidFill>
                              <a:srgbClr val="3333FF"/>
                            </a:solidFill>
                            <a:latin typeface="Cambria Math"/>
                            <a:ea typeface="Cambria Math" panose="02040503050406030204" pitchFamily="18" charset="0"/>
                            <a:cs typeface="+mn-cs"/>
                          </a:rPr>
                        </m:ctrlPr>
                      </m:fPr>
                      <m:num>
                        <m:r>
                          <a:rPr lang="en-US" b="1" i="1">
                            <a:solidFill>
                              <a:srgbClr val="3333FF"/>
                            </a:solidFill>
                            <a:latin typeface="Cambria Math" panose="02040503050406030204" pitchFamily="18" charset="0"/>
                            <a:ea typeface="Cambria Math" panose="02040503050406030204" pitchFamily="18" charset="0"/>
                            <a:cs typeface="+mn-cs"/>
                          </a:rPr>
                          <m:t>𝟐</m:t>
                        </m:r>
                      </m:num>
                      <m:den>
                        <m:r>
                          <a:rPr lang="en-US" b="1" i="1">
                            <a:solidFill>
                              <a:srgbClr val="3333FF"/>
                            </a:solidFill>
                            <a:latin typeface="Cambria Math" panose="02040503050406030204" pitchFamily="18" charset="0"/>
                            <a:ea typeface="Cambria Math" panose="02040503050406030204" pitchFamily="18" charset="0"/>
                            <a:cs typeface="+mn-cs"/>
                          </a:rPr>
                          <m:t>𝟏𝟓</m:t>
                        </m:r>
                      </m:den>
                    </m:f>
                  </m:oMath>
                </a14:m>
                <a:r>
                  <a:rPr lang="en-US" b="1" dirty="0">
                    <a:solidFill>
                      <a:srgbClr val="3333FF"/>
                    </a:solidFill>
                    <a:latin typeface="Cambria Math" panose="02040503050406030204" pitchFamily="18" charset="0"/>
                    <a:ea typeface="Cambria Math" panose="02040503050406030204" pitchFamily="18" charset="0"/>
                  </a:rPr>
                  <a:t> </a:t>
                </a:r>
                <a:r>
                  <a:rPr lang="en-US" b="1" dirty="0" smtClean="0">
                    <a:solidFill>
                      <a:srgbClr val="3333FF"/>
                    </a:solidFill>
                    <a:latin typeface="Cambria Math" panose="02040503050406030204" pitchFamily="18" charset="0"/>
                    <a:ea typeface="Cambria Math" panose="02040503050406030204" pitchFamily="18" charset="0"/>
                  </a:rPr>
                  <a:t>cm</a:t>
                </a:r>
                <a:endParaRPr lang="en-US" dirty="0">
                  <a:solidFill>
                    <a:srgbClr val="3333FF"/>
                  </a:solidFill>
                </a:endParaRPr>
              </a:p>
            </p:txBody>
          </p:sp>
        </mc:Choice>
        <mc:Fallback xmlns="">
          <p:sp>
            <p:nvSpPr>
              <p:cNvPr id="43" name="Rectangle 42"/>
              <p:cNvSpPr>
                <a:spLocks noRot="1" noChangeAspect="1" noMove="1" noResize="1" noEditPoints="1" noAdjustHandles="1" noChangeArrowheads="1" noChangeShapeType="1" noTextEdit="1"/>
              </p:cNvSpPr>
              <p:nvPr/>
            </p:nvSpPr>
            <p:spPr>
              <a:xfrm>
                <a:off x="7568512" y="1399341"/>
                <a:ext cx="899605" cy="492443"/>
              </a:xfrm>
              <a:prstGeom prst="rect">
                <a:avLst/>
              </a:prstGeom>
              <a:blipFill rotWithShape="1">
                <a:blip r:embed="rId4"/>
                <a:stretch>
                  <a:fillRect l="-6122" r="-6803" b="-6250"/>
                </a:stretch>
              </a:blipFill>
            </p:spPr>
            <p:txBody>
              <a:bodyPr/>
              <a:lstStyle/>
              <a:p>
                <a:r>
                  <a:rPr lang="en-US">
                    <a:noFill/>
                  </a:rPr>
                  <a:t> </a:t>
                </a:r>
              </a:p>
            </p:txBody>
          </p:sp>
        </mc:Fallback>
      </mc:AlternateContent>
      <p:sp>
        <p:nvSpPr>
          <p:cNvPr id="44" name="Rounded Rectangle 43"/>
          <p:cNvSpPr/>
          <p:nvPr/>
        </p:nvSpPr>
        <p:spPr>
          <a:xfrm>
            <a:off x="5277091" y="407452"/>
            <a:ext cx="1028485" cy="304800"/>
          </a:xfrm>
          <a:prstGeom prst="roundRect">
            <a:avLst/>
          </a:prstGeom>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solidFill>
                <a:prstClr val="black"/>
              </a:solidFill>
            </a:endParaRPr>
          </a:p>
        </p:txBody>
      </p:sp>
      <p:sp>
        <p:nvSpPr>
          <p:cNvPr id="48" name="Rounded Rectangle 47"/>
          <p:cNvSpPr/>
          <p:nvPr/>
        </p:nvSpPr>
        <p:spPr>
          <a:xfrm>
            <a:off x="3533791" y="893212"/>
            <a:ext cx="3541703" cy="335280"/>
          </a:xfrm>
          <a:prstGeom prst="roundRect">
            <a:avLst/>
          </a:prstGeom>
          <a:ln>
            <a:no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dirty="0">
              <a:solidFill>
                <a:prstClr val="black"/>
              </a:solidFill>
            </a:endParaRPr>
          </a:p>
        </p:txBody>
      </p:sp>
      <p:sp>
        <p:nvSpPr>
          <p:cNvPr id="49" name="Rounded Rectangle 48"/>
          <p:cNvSpPr/>
          <p:nvPr/>
        </p:nvSpPr>
        <p:spPr>
          <a:xfrm>
            <a:off x="894959" y="1276350"/>
            <a:ext cx="1323396" cy="277091"/>
          </a:xfrm>
          <a:prstGeom prst="roundRect">
            <a:avLst/>
          </a:prstGeom>
          <a:ln>
            <a:no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dirty="0">
              <a:solidFill>
                <a:prstClr val="black"/>
              </a:solidFill>
            </a:endParaRPr>
          </a:p>
        </p:txBody>
      </p:sp>
      <p:grpSp>
        <p:nvGrpSpPr>
          <p:cNvPr id="53" name="Group 52"/>
          <p:cNvGrpSpPr/>
          <p:nvPr/>
        </p:nvGrpSpPr>
        <p:grpSpPr>
          <a:xfrm>
            <a:off x="4613472" y="1237118"/>
            <a:ext cx="2231720" cy="1327202"/>
            <a:chOff x="3886200" y="3867150"/>
            <a:chExt cx="1932582" cy="762000"/>
          </a:xfrm>
        </p:grpSpPr>
        <p:sp>
          <p:nvSpPr>
            <p:cNvPr id="54" name="Cloud 53"/>
            <p:cNvSpPr/>
            <p:nvPr/>
          </p:nvSpPr>
          <p:spPr>
            <a:xfrm>
              <a:off x="3886200" y="3867150"/>
              <a:ext cx="1932582" cy="762000"/>
            </a:xfrm>
            <a:prstGeom prst="cloud">
              <a:avLst/>
            </a:prstGeom>
            <a:gradFill flip="none" rotWithShape="1">
              <a:gsLst>
                <a:gs pos="0">
                  <a:srgbClr val="FF3399">
                    <a:tint val="66000"/>
                    <a:satMod val="160000"/>
                  </a:srgbClr>
                </a:gs>
                <a:gs pos="50000">
                  <a:srgbClr val="FF3399">
                    <a:tint val="44500"/>
                    <a:satMod val="160000"/>
                  </a:srgbClr>
                </a:gs>
                <a:gs pos="100000">
                  <a:srgbClr val="FF3399">
                    <a:tint val="23500"/>
                    <a:satMod val="160000"/>
                  </a:srgbClr>
                </a:gs>
              </a:gsLst>
              <a:path path="circle">
                <a:fillToRect l="50000" t="50000" r="50000" b="50000"/>
              </a:path>
              <a:tileRect/>
            </a:gra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dirty="0">
                <a:solidFill>
                  <a:prstClr val="black"/>
                </a:solidFill>
                <a:latin typeface="Cambria Math" panose="02040503050406030204" pitchFamily="18" charset="0"/>
                <a:ea typeface="Cambria Math" panose="02040503050406030204" pitchFamily="18" charset="0"/>
              </a:endParaRPr>
            </a:p>
          </p:txBody>
        </p:sp>
        <p:sp>
          <p:nvSpPr>
            <p:cNvPr id="55" name="TextBox 54"/>
            <p:cNvSpPr txBox="1"/>
            <p:nvPr/>
          </p:nvSpPr>
          <p:spPr>
            <a:xfrm>
              <a:off x="4146608" y="3955411"/>
              <a:ext cx="1489581" cy="476668"/>
            </a:xfrm>
            <a:prstGeom prst="rect">
              <a:avLst/>
            </a:prstGeom>
            <a:noFill/>
            <a:ln>
              <a:noFill/>
            </a:ln>
          </p:spPr>
          <p:txBody>
            <a:bodyPr wrap="square" rtlCol="0">
              <a:spAutoFit/>
            </a:bodyPr>
            <a:lstStyle/>
            <a:p>
              <a:pPr algn="ctr"/>
              <a:r>
                <a:rPr lang="en-US" sz="1600" b="1" dirty="0" smtClean="0">
                  <a:solidFill>
                    <a:srgbClr val="002060"/>
                  </a:solidFill>
                  <a:latin typeface="Cambria Math" panose="02040503050406030204" pitchFamily="18" charset="0"/>
                  <a:ea typeface="Cambria Math" panose="02040503050406030204" pitchFamily="18" charset="0"/>
                </a:rPr>
                <a:t>In an isosceles triangle 2 sides are always equal.</a:t>
              </a:r>
              <a:endParaRPr lang="en-US" sz="1600" b="1" dirty="0">
                <a:solidFill>
                  <a:srgbClr val="002060"/>
                </a:solidFill>
                <a:latin typeface="Cambria Math" panose="02040503050406030204" pitchFamily="18" charset="0"/>
                <a:ea typeface="Cambria Math" panose="02040503050406030204" pitchFamily="18" charset="0"/>
              </a:endParaRPr>
            </a:p>
          </p:txBody>
        </p:sp>
      </p:grpSp>
      <p:sp>
        <p:nvSpPr>
          <p:cNvPr id="65" name="Rectangle 64"/>
          <p:cNvSpPr/>
          <p:nvPr/>
        </p:nvSpPr>
        <p:spPr>
          <a:xfrm>
            <a:off x="8414555" y="1161018"/>
            <a:ext cx="327334" cy="368990"/>
          </a:xfrm>
          <a:prstGeom prst="rect">
            <a:avLst/>
          </a:prstGeom>
        </p:spPr>
        <p:txBody>
          <a:bodyPr wrap="none">
            <a:spAutoFit/>
          </a:bodyPr>
          <a:lstStyle/>
          <a:p>
            <a:r>
              <a:rPr lang="en-US" b="1" i="1" dirty="0">
                <a:solidFill>
                  <a:srgbClr val="7030A0"/>
                </a:solidFill>
                <a:latin typeface="Bookman Old Style" panose="02050604050505020204" pitchFamily="18" charset="0"/>
                <a:ea typeface="Cambria Math" panose="02040503050406030204" pitchFamily="18" charset="0"/>
              </a:rPr>
              <a:t>x</a:t>
            </a:r>
            <a:endParaRPr lang="en-US" b="1" dirty="0">
              <a:solidFill>
                <a:srgbClr val="7030A0"/>
              </a:solidFill>
            </a:endParaRPr>
          </a:p>
        </p:txBody>
      </p:sp>
      <p:sp>
        <p:nvSpPr>
          <p:cNvPr id="105" name="Rounded Rectangle 104"/>
          <p:cNvSpPr/>
          <p:nvPr/>
        </p:nvSpPr>
        <p:spPr>
          <a:xfrm>
            <a:off x="7265337" y="1198165"/>
            <a:ext cx="333878" cy="320481"/>
          </a:xfrm>
          <a:prstGeom prst="roundRect">
            <a:avLst/>
          </a:prstGeom>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solidFill>
                <a:prstClr val="black"/>
              </a:solidFill>
            </a:endParaRPr>
          </a:p>
        </p:txBody>
      </p:sp>
      <p:sp>
        <p:nvSpPr>
          <p:cNvPr id="64" name="Rectangle 63"/>
          <p:cNvSpPr/>
          <p:nvPr/>
        </p:nvSpPr>
        <p:spPr>
          <a:xfrm>
            <a:off x="7268609" y="1173718"/>
            <a:ext cx="327334" cy="369332"/>
          </a:xfrm>
          <a:prstGeom prst="rect">
            <a:avLst/>
          </a:prstGeom>
        </p:spPr>
        <p:txBody>
          <a:bodyPr wrap="none">
            <a:spAutoFit/>
          </a:bodyPr>
          <a:lstStyle/>
          <a:p>
            <a:r>
              <a:rPr lang="en-US" b="1" i="1" dirty="0">
                <a:solidFill>
                  <a:srgbClr val="7030A0"/>
                </a:solidFill>
                <a:latin typeface="Bookman Old Style" panose="02050604050505020204" pitchFamily="18" charset="0"/>
                <a:ea typeface="Cambria Math" panose="02040503050406030204" pitchFamily="18" charset="0"/>
              </a:rPr>
              <a:t>x</a:t>
            </a:r>
            <a:endParaRPr lang="en-US" b="1" dirty="0">
              <a:solidFill>
                <a:srgbClr val="7030A0"/>
              </a:solidFill>
            </a:endParaRPr>
          </a:p>
        </p:txBody>
      </p:sp>
      <p:grpSp>
        <p:nvGrpSpPr>
          <p:cNvPr id="116" name="Group 115"/>
          <p:cNvGrpSpPr/>
          <p:nvPr/>
        </p:nvGrpSpPr>
        <p:grpSpPr>
          <a:xfrm>
            <a:off x="4567390" y="1301387"/>
            <a:ext cx="2138276" cy="1121422"/>
            <a:chOff x="4567390" y="1301387"/>
            <a:chExt cx="2138276" cy="1121422"/>
          </a:xfrm>
        </p:grpSpPr>
        <p:grpSp>
          <p:nvGrpSpPr>
            <p:cNvPr id="50" name="Group 49"/>
            <p:cNvGrpSpPr/>
            <p:nvPr/>
          </p:nvGrpSpPr>
          <p:grpSpPr>
            <a:xfrm>
              <a:off x="4648750" y="1301387"/>
              <a:ext cx="2056916" cy="1085650"/>
              <a:chOff x="3886200" y="3867150"/>
              <a:chExt cx="1932582" cy="762000"/>
            </a:xfrm>
          </p:grpSpPr>
          <p:sp>
            <p:nvSpPr>
              <p:cNvPr id="51" name="Cloud 50"/>
              <p:cNvSpPr/>
              <p:nvPr/>
            </p:nvSpPr>
            <p:spPr>
              <a:xfrm>
                <a:off x="3886200" y="3867150"/>
                <a:ext cx="1932582" cy="762000"/>
              </a:xfrm>
              <a:prstGeom prst="cloud">
                <a:avLst/>
              </a:prstGeom>
              <a:gradFill flip="none" rotWithShape="1">
                <a:gsLst>
                  <a:gs pos="0">
                    <a:srgbClr val="FF6600">
                      <a:tint val="66000"/>
                      <a:satMod val="160000"/>
                    </a:srgbClr>
                  </a:gs>
                  <a:gs pos="50000">
                    <a:srgbClr val="FF6600">
                      <a:tint val="44500"/>
                      <a:satMod val="160000"/>
                    </a:srgbClr>
                  </a:gs>
                  <a:gs pos="100000">
                    <a:srgbClr val="FF6600">
                      <a:tint val="23500"/>
                      <a:satMod val="160000"/>
                    </a:srgbClr>
                  </a:gs>
                </a:gsLst>
                <a:path path="circle">
                  <a:fillToRect l="50000" t="50000" r="50000" b="50000"/>
                </a:path>
                <a:tileRect/>
              </a:gra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dirty="0">
                  <a:solidFill>
                    <a:prstClr val="black"/>
                  </a:solidFill>
                  <a:latin typeface="Cambria Math" panose="02040503050406030204" pitchFamily="18" charset="0"/>
                  <a:ea typeface="Cambria Math" panose="02040503050406030204" pitchFamily="18" charset="0"/>
                </a:endParaRPr>
              </a:p>
            </p:txBody>
          </p:sp>
          <p:sp>
            <p:nvSpPr>
              <p:cNvPr id="52" name="TextBox 51"/>
              <p:cNvSpPr txBox="1"/>
              <p:nvPr/>
            </p:nvSpPr>
            <p:spPr>
              <a:xfrm>
                <a:off x="4146608" y="3955411"/>
                <a:ext cx="1489581" cy="583263"/>
              </a:xfrm>
              <a:prstGeom prst="rect">
                <a:avLst/>
              </a:prstGeom>
              <a:noFill/>
              <a:ln>
                <a:noFill/>
              </a:ln>
            </p:spPr>
            <p:txBody>
              <a:bodyPr wrap="square" rtlCol="0">
                <a:spAutoFit/>
              </a:bodyPr>
              <a:lstStyle/>
              <a:p>
                <a:pPr algn="ctr"/>
                <a:r>
                  <a:rPr lang="en-US" sz="1600" b="1" dirty="0" smtClean="0">
                    <a:solidFill>
                      <a:srgbClr val="002060"/>
                    </a:solidFill>
                    <a:latin typeface="Cambria Math" panose="02040503050406030204" pitchFamily="18" charset="0"/>
                    <a:ea typeface="Cambria Math" panose="02040503050406030204" pitchFamily="18" charset="0"/>
                  </a:rPr>
                  <a:t>What do we need to find out?</a:t>
                </a:r>
                <a:endParaRPr lang="en-US" sz="1600" b="1" dirty="0">
                  <a:solidFill>
                    <a:srgbClr val="002060"/>
                  </a:solidFill>
                  <a:latin typeface="Cambria Math" panose="02040503050406030204" pitchFamily="18" charset="0"/>
                  <a:ea typeface="Cambria Math" panose="02040503050406030204" pitchFamily="18" charset="0"/>
                </a:endParaRPr>
              </a:p>
            </p:txBody>
          </p:sp>
        </p:grpSp>
        <p:pic>
          <p:nvPicPr>
            <p:cNvPr id="115" name="Picture 114" descr="D:\MJ\ROBOMATE\Rashmi mam\thinking-smiley.jpg"/>
            <p:cNvPicPr>
              <a:picLocks noChangeAspect="1" noChangeArrowheads="1"/>
            </p:cNvPicPr>
            <p:nvPr/>
          </p:nvPicPr>
          <p:blipFill>
            <a:blip r:embed="rId5" cstate="print">
              <a:clrChange>
                <a:clrFrom>
                  <a:srgbClr val="FFFFFF"/>
                </a:clrFrom>
                <a:clrTo>
                  <a:srgbClr val="FFFFFF">
                    <a:alpha val="0"/>
                  </a:srgbClr>
                </a:clrTo>
              </a:clrChange>
              <a:extLst>
                <a:ext uri="{BEBA8EAE-BF5A-486C-A8C5-ECC9F3942E4B}">
                  <a14:imgProps xmlns:a14="http://schemas.microsoft.com/office/drawing/2010/main">
                    <a14:imgLayer r:embed="rId6">
                      <a14:imgEffect>
                        <a14:backgroundRemoval t="0" b="100000" l="0" r="100000">
                          <a14:foregroundMark x1="31447" y1="42771" x2="94969" y2="43976"/>
                          <a14:foregroundMark x1="71698" y1="60241" x2="51572" y2="93373"/>
                          <a14:foregroundMark x1="22642" y1="90964" x2="83019" y2="89759"/>
                          <a14:foregroundMark x1="33962" y1="71687" x2="71698" y2="86747"/>
                        </a14:backgroundRemoval>
                      </a14:imgEffect>
                    </a14:imgLayer>
                  </a14:imgProps>
                </a:ext>
                <a:ext uri="{28A0092B-C50C-407E-A947-70E740481C1C}">
                  <a14:useLocalDpi xmlns:a14="http://schemas.microsoft.com/office/drawing/2010/main" val="0"/>
                </a:ext>
              </a:extLst>
            </a:blip>
            <a:srcRect/>
            <a:stretch>
              <a:fillRect/>
            </a:stretch>
          </p:blipFill>
          <p:spPr bwMode="auto">
            <a:xfrm>
              <a:off x="4567390" y="1732291"/>
              <a:ext cx="659898" cy="690518"/>
            </a:xfrm>
            <a:prstGeom prst="rect">
              <a:avLst/>
            </a:prstGeom>
            <a:noFill/>
            <a:extLst>
              <a:ext uri="{909E8E84-426E-40DD-AFC4-6F175D3DCCD1}">
                <a14:hiddenFill xmlns:a14="http://schemas.microsoft.com/office/drawing/2010/main">
                  <a:solidFill>
                    <a:srgbClr val="FFFFFF"/>
                  </a:solidFill>
                </a14:hiddenFill>
              </a:ext>
            </a:extLst>
          </p:spPr>
        </p:pic>
      </p:grpSp>
      <p:sp>
        <p:nvSpPr>
          <p:cNvPr id="108" name="Rounded Rectangle 107"/>
          <p:cNvSpPr/>
          <p:nvPr/>
        </p:nvSpPr>
        <p:spPr>
          <a:xfrm>
            <a:off x="2332752" y="393368"/>
            <a:ext cx="1788398" cy="335280"/>
          </a:xfrm>
          <a:prstGeom prst="roundRect">
            <a:avLst/>
          </a:prstGeom>
          <a:ln>
            <a:no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dirty="0">
              <a:solidFill>
                <a:prstClr val="black"/>
              </a:solidFill>
            </a:endParaRPr>
          </a:p>
        </p:txBody>
      </p:sp>
      <p:grpSp>
        <p:nvGrpSpPr>
          <p:cNvPr id="77" name="Group 76"/>
          <p:cNvGrpSpPr/>
          <p:nvPr/>
        </p:nvGrpSpPr>
        <p:grpSpPr>
          <a:xfrm>
            <a:off x="2529873" y="2895621"/>
            <a:ext cx="1157175" cy="663091"/>
            <a:chOff x="1203516" y="3353334"/>
            <a:chExt cx="1157175" cy="663091"/>
          </a:xfrm>
        </p:grpSpPr>
        <mc:AlternateContent xmlns:mc="http://schemas.openxmlformats.org/markup-compatibility/2006" xmlns:a14="http://schemas.microsoft.com/office/drawing/2010/main">
          <mc:Choice Requires="a14">
            <p:sp>
              <p:nvSpPr>
                <p:cNvPr id="109" name="Rectangle 108"/>
                <p:cNvSpPr/>
                <p:nvPr/>
              </p:nvSpPr>
              <p:spPr>
                <a:xfrm>
                  <a:off x="1203516" y="3435041"/>
                  <a:ext cx="1118640" cy="369332"/>
                </a:xfrm>
                <a:prstGeom prst="rect">
                  <a:avLst/>
                </a:prstGeom>
              </p:spPr>
              <p:txBody>
                <a:bodyPr wrap="square">
                  <a:spAutoFit/>
                </a:bodyPr>
                <a:lstStyle/>
                <a:p>
                  <a14:m>
                    <m:oMath xmlns:m="http://schemas.openxmlformats.org/officeDocument/2006/math">
                      <m:r>
                        <a:rPr lang="en-US" i="1" dirty="0" smtClean="0">
                          <a:solidFill>
                            <a:srgbClr val="000000"/>
                          </a:solidFill>
                          <a:latin typeface="Cambria Math"/>
                          <a:ea typeface="Cambria Math" panose="02040503050406030204" pitchFamily="18" charset="0"/>
                        </a:rPr>
                        <m:t>𝑥</m:t>
                      </m:r>
                      <m:r>
                        <a:rPr lang="en-US" i="1" dirty="0" smtClean="0">
                          <a:solidFill>
                            <a:srgbClr val="000000"/>
                          </a:solidFill>
                          <a:latin typeface="Cambria Math"/>
                          <a:ea typeface="Cambria Math" panose="02040503050406030204" pitchFamily="18" charset="0"/>
                        </a:rPr>
                        <m:t>+</m:t>
                      </m:r>
                      <m:r>
                        <a:rPr lang="en-US" i="1" dirty="0">
                          <a:solidFill>
                            <a:srgbClr val="000000"/>
                          </a:solidFill>
                          <a:latin typeface="Cambria Math"/>
                          <a:ea typeface="Cambria Math" panose="02040503050406030204" pitchFamily="18" charset="0"/>
                        </a:rPr>
                        <m:t>𝑥</m:t>
                      </m:r>
                    </m:oMath>
                  </a14:m>
                  <a:r>
                    <a:rPr lang="en-US" i="1" dirty="0" smtClean="0">
                      <a:solidFill>
                        <a:prstClr val="black"/>
                      </a:solidFill>
                      <a:latin typeface="Cambria Math" panose="02040503050406030204" pitchFamily="18" charset="0"/>
                      <a:ea typeface="Cambria Math" panose="02040503050406030204" pitchFamily="18" charset="0"/>
                    </a:rPr>
                    <a:t> </a:t>
                  </a:r>
                  <a:r>
                    <a:rPr lang="en-US" dirty="0" smtClean="0">
                      <a:solidFill>
                        <a:prstClr val="black"/>
                      </a:solidFill>
                      <a:latin typeface="Cambria Math" panose="02040503050406030204" pitchFamily="18" charset="0"/>
                      <a:ea typeface="Cambria Math" panose="02040503050406030204" pitchFamily="18" charset="0"/>
                    </a:rPr>
                    <a:t>+</a:t>
                  </a:r>
                  <a:r>
                    <a:rPr lang="en-US" i="1" dirty="0" smtClean="0">
                      <a:solidFill>
                        <a:prstClr val="black"/>
                      </a:solidFill>
                      <a:latin typeface="Cambria Math" panose="02040503050406030204" pitchFamily="18" charset="0"/>
                      <a:ea typeface="Cambria Math" panose="02040503050406030204" pitchFamily="18" charset="0"/>
                    </a:rPr>
                    <a:t> </a:t>
                  </a:r>
                  <a:endParaRPr lang="en-US" i="1" dirty="0">
                    <a:solidFill>
                      <a:prstClr val="black"/>
                    </a:solidFill>
                    <a:latin typeface="Cambria Math" panose="02040503050406030204" pitchFamily="18" charset="0"/>
                    <a:ea typeface="Cambria Math" panose="02040503050406030204" pitchFamily="18" charset="0"/>
                  </a:endParaRPr>
                </a:p>
              </p:txBody>
            </p:sp>
          </mc:Choice>
          <mc:Fallback xmlns="">
            <p:sp>
              <p:nvSpPr>
                <p:cNvPr id="109" name="Rectangle 108"/>
                <p:cNvSpPr>
                  <a:spLocks noRot="1" noChangeAspect="1" noMove="1" noResize="1" noEditPoints="1" noAdjustHandles="1" noChangeArrowheads="1" noChangeShapeType="1" noTextEdit="1"/>
                </p:cNvSpPr>
                <p:nvPr/>
              </p:nvSpPr>
              <p:spPr>
                <a:xfrm>
                  <a:off x="1203516" y="3435041"/>
                  <a:ext cx="1118640" cy="369332"/>
                </a:xfrm>
                <a:prstGeom prst="rect">
                  <a:avLst/>
                </a:prstGeom>
                <a:blipFill rotWithShape="1">
                  <a:blip r:embed="rId7"/>
                  <a:stretch>
                    <a:fillRect t="-9836" b="-22951"/>
                  </a:stretch>
                </a:blipFill>
              </p:spPr>
              <p:txBody>
                <a:bodyPr/>
                <a:lstStyle/>
                <a:p>
                  <a:r>
                    <a:rPr lang="en-US">
                      <a:noFill/>
                    </a:rPr>
                    <a:t> </a:t>
                  </a:r>
                </a:p>
              </p:txBody>
            </p:sp>
          </mc:Fallback>
        </mc:AlternateContent>
        <p:grpSp>
          <p:nvGrpSpPr>
            <p:cNvPr id="112" name="Group 111"/>
            <p:cNvGrpSpPr/>
            <p:nvPr/>
          </p:nvGrpSpPr>
          <p:grpSpPr>
            <a:xfrm>
              <a:off x="2076050" y="3353334"/>
              <a:ext cx="284641" cy="663091"/>
              <a:chOff x="1123528" y="4746708"/>
              <a:chExt cx="284641" cy="663091"/>
            </a:xfrm>
          </p:grpSpPr>
          <p:sp>
            <p:nvSpPr>
              <p:cNvPr id="113" name="TextBox 112"/>
              <p:cNvSpPr txBox="1"/>
              <p:nvPr/>
            </p:nvSpPr>
            <p:spPr>
              <a:xfrm>
                <a:off x="1137537" y="5040467"/>
                <a:ext cx="270632" cy="369332"/>
              </a:xfrm>
              <a:prstGeom prst="rect">
                <a:avLst/>
              </a:prstGeom>
              <a:noFill/>
            </p:spPr>
            <p:txBody>
              <a:bodyPr wrap="square" rtlCol="0">
                <a:spAutoFit/>
              </a:bodyPr>
              <a:lstStyle/>
              <a:p>
                <a:pPr algn="ctr"/>
                <a:r>
                  <a:rPr lang="en-US" dirty="0" smtClean="0">
                    <a:solidFill>
                      <a:prstClr val="black"/>
                    </a:solidFill>
                    <a:latin typeface="Cambria Math" panose="02040503050406030204" pitchFamily="18" charset="0"/>
                    <a:ea typeface="Cambria Math" panose="02040503050406030204" pitchFamily="18" charset="0"/>
                    <a:cs typeface="Arial" pitchFamily="34" charset="0"/>
                  </a:rPr>
                  <a:t>3</a:t>
                </a:r>
              </a:p>
            </p:txBody>
          </p:sp>
          <p:sp>
            <p:nvSpPr>
              <p:cNvPr id="114" name="TextBox 113"/>
              <p:cNvSpPr txBox="1"/>
              <p:nvPr/>
            </p:nvSpPr>
            <p:spPr>
              <a:xfrm>
                <a:off x="1123528" y="4746708"/>
                <a:ext cx="284365" cy="369332"/>
              </a:xfrm>
              <a:prstGeom prst="rect">
                <a:avLst/>
              </a:prstGeom>
              <a:noFill/>
            </p:spPr>
            <p:txBody>
              <a:bodyPr wrap="square" rtlCol="0">
                <a:spAutoFit/>
              </a:bodyPr>
              <a:lstStyle/>
              <a:p>
                <a:pPr algn="ctr"/>
                <a:r>
                  <a:rPr lang="en-US" dirty="0" smtClean="0">
                    <a:solidFill>
                      <a:prstClr val="black"/>
                    </a:solidFill>
                    <a:latin typeface="Cambria Math" panose="02040503050406030204" pitchFamily="18" charset="0"/>
                    <a:ea typeface="Cambria Math" panose="02040503050406030204" pitchFamily="18" charset="0"/>
                    <a:cs typeface="Arial" pitchFamily="34" charset="0"/>
                  </a:rPr>
                  <a:t>4</a:t>
                </a:r>
              </a:p>
            </p:txBody>
          </p:sp>
          <p:cxnSp>
            <p:nvCxnSpPr>
              <p:cNvPr id="117" name="Straight Connector 116"/>
              <p:cNvCxnSpPr/>
              <p:nvPr/>
            </p:nvCxnSpPr>
            <p:spPr>
              <a:xfrm>
                <a:off x="1161868" y="5064931"/>
                <a:ext cx="21583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118" name="TextBox 117"/>
          <p:cNvSpPr txBox="1"/>
          <p:nvPr/>
        </p:nvSpPr>
        <p:spPr>
          <a:xfrm>
            <a:off x="3723080" y="3011999"/>
            <a:ext cx="369726"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sym typeface="Symbol"/>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grpSp>
        <p:nvGrpSpPr>
          <p:cNvPr id="119" name="Group 118"/>
          <p:cNvGrpSpPr/>
          <p:nvPr/>
        </p:nvGrpSpPr>
        <p:grpSpPr>
          <a:xfrm>
            <a:off x="3983320" y="2895621"/>
            <a:ext cx="766590" cy="663091"/>
            <a:chOff x="4473042" y="2872248"/>
            <a:chExt cx="766590" cy="663091"/>
          </a:xfrm>
        </p:grpSpPr>
        <p:sp>
          <p:nvSpPr>
            <p:cNvPr id="120" name="TextBox 119"/>
            <p:cNvSpPr txBox="1"/>
            <p:nvPr/>
          </p:nvSpPr>
          <p:spPr>
            <a:xfrm>
              <a:off x="4473042" y="2980624"/>
              <a:ext cx="344081" cy="369332"/>
            </a:xfrm>
            <a:prstGeom prst="rect">
              <a:avLst/>
            </a:prstGeom>
            <a:noFill/>
          </p:spPr>
          <p:txBody>
            <a:bodyPr wrap="square" rtlCol="0">
              <a:spAutoFit/>
            </a:bodyPr>
            <a:lstStyle/>
            <a:p>
              <a:pPr algn="ctr"/>
              <a:r>
                <a:rPr lang="en-US" dirty="0" smtClean="0">
                  <a:solidFill>
                    <a:prstClr val="black"/>
                  </a:solidFill>
                  <a:latin typeface="Cambria Math" panose="02040503050406030204" pitchFamily="18" charset="0"/>
                  <a:ea typeface="Cambria Math" panose="02040503050406030204" pitchFamily="18" charset="0"/>
                  <a:cs typeface="Arial" pitchFamily="34" charset="0"/>
                </a:rPr>
                <a:t>4</a:t>
              </a:r>
            </a:p>
          </p:txBody>
        </p:sp>
        <p:grpSp>
          <p:nvGrpSpPr>
            <p:cNvPr id="121" name="Group 120"/>
            <p:cNvGrpSpPr/>
            <p:nvPr/>
          </p:nvGrpSpPr>
          <p:grpSpPr>
            <a:xfrm>
              <a:off x="4601496" y="2872248"/>
              <a:ext cx="638136" cy="663091"/>
              <a:chOff x="949023" y="4746708"/>
              <a:chExt cx="638136" cy="663091"/>
            </a:xfrm>
          </p:grpSpPr>
          <p:sp>
            <p:nvSpPr>
              <p:cNvPr id="122" name="TextBox 121"/>
              <p:cNvSpPr txBox="1"/>
              <p:nvPr/>
            </p:nvSpPr>
            <p:spPr>
              <a:xfrm>
                <a:off x="949023" y="5040467"/>
                <a:ext cx="638136" cy="369332"/>
              </a:xfrm>
              <a:prstGeom prst="rect">
                <a:avLst/>
              </a:prstGeom>
              <a:noFill/>
            </p:spPr>
            <p:txBody>
              <a:bodyPr wrap="square" rtlCol="0">
                <a:spAutoFit/>
              </a:bodyPr>
              <a:lstStyle/>
              <a:p>
                <a:pPr algn="ctr"/>
                <a:r>
                  <a:rPr lang="en-US" dirty="0" smtClean="0">
                    <a:solidFill>
                      <a:prstClr val="black"/>
                    </a:solidFill>
                    <a:latin typeface="Cambria Math" panose="02040503050406030204" pitchFamily="18" charset="0"/>
                    <a:ea typeface="Cambria Math" panose="02040503050406030204" pitchFamily="18" charset="0"/>
                    <a:cs typeface="Arial" pitchFamily="34" charset="0"/>
                  </a:rPr>
                  <a:t>15</a:t>
                </a:r>
              </a:p>
            </p:txBody>
          </p:sp>
          <p:sp>
            <p:nvSpPr>
              <p:cNvPr id="123" name="TextBox 122"/>
              <p:cNvSpPr txBox="1"/>
              <p:nvPr/>
            </p:nvSpPr>
            <p:spPr>
              <a:xfrm>
                <a:off x="961311" y="4746708"/>
                <a:ext cx="554146" cy="369332"/>
              </a:xfrm>
              <a:prstGeom prst="rect">
                <a:avLst/>
              </a:prstGeom>
              <a:noFill/>
            </p:spPr>
            <p:txBody>
              <a:bodyPr wrap="square" rtlCol="0">
                <a:spAutoFit/>
              </a:bodyPr>
              <a:lstStyle/>
              <a:p>
                <a:pPr algn="ctr"/>
                <a:r>
                  <a:rPr lang="en-US" dirty="0" smtClean="0">
                    <a:solidFill>
                      <a:prstClr val="black"/>
                    </a:solidFill>
                    <a:latin typeface="Cambria Math" panose="02040503050406030204" pitchFamily="18" charset="0"/>
                    <a:ea typeface="Cambria Math" panose="02040503050406030204" pitchFamily="18" charset="0"/>
                    <a:cs typeface="Arial" pitchFamily="34" charset="0"/>
                  </a:rPr>
                  <a:t>2</a:t>
                </a:r>
              </a:p>
            </p:txBody>
          </p:sp>
          <p:cxnSp>
            <p:nvCxnSpPr>
              <p:cNvPr id="124" name="Straight Connector 123"/>
              <p:cNvCxnSpPr/>
              <p:nvPr/>
            </p:nvCxnSpPr>
            <p:spPr>
              <a:xfrm>
                <a:off x="1123766" y="5064931"/>
                <a:ext cx="28727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132" name="TextBox 131"/>
          <p:cNvSpPr txBox="1"/>
          <p:nvPr/>
        </p:nvSpPr>
        <p:spPr>
          <a:xfrm>
            <a:off x="1371794" y="3535088"/>
            <a:ext cx="369726" cy="369332"/>
          </a:xfrm>
          <a:prstGeom prst="rect">
            <a:avLst/>
          </a:prstGeom>
          <a:noFill/>
        </p:spPr>
        <p:txBody>
          <a:bodyPr wrap="square" rtlCol="0">
            <a:spAutoFit/>
          </a:bodyPr>
          <a:lstStyle/>
          <a:p>
            <a:r>
              <a:rPr lang="en-US" dirty="0" smtClean="0">
                <a:solidFill>
                  <a:prstClr val="black"/>
                </a:solidFill>
                <a:latin typeface="Symbol" pitchFamily="18" charset="2"/>
                <a:ea typeface="Cambria Math" panose="02040503050406030204" pitchFamily="18" charset="0"/>
                <a:cs typeface="Arial" pitchFamily="34" charset="0"/>
                <a:sym typeface="Symbol"/>
              </a:rPr>
              <a:t>\</a:t>
            </a:r>
            <a:endParaRPr lang="en-US" dirty="0">
              <a:solidFill>
                <a:prstClr val="black"/>
              </a:solidFill>
              <a:latin typeface="Symbol" pitchFamily="18" charset="2"/>
              <a:ea typeface="Cambria Math" panose="02040503050406030204" pitchFamily="18" charset="0"/>
              <a:cs typeface="Arial" pitchFamily="34" charset="0"/>
            </a:endParaRPr>
          </a:p>
        </p:txBody>
      </p:sp>
      <mc:AlternateContent xmlns:mc="http://schemas.openxmlformats.org/markup-compatibility/2006" xmlns:a14="http://schemas.microsoft.com/office/drawing/2010/main">
        <mc:Choice Requires="a14">
          <p:sp>
            <p:nvSpPr>
              <p:cNvPr id="134" name="Rectangle 133"/>
              <p:cNvSpPr/>
              <p:nvPr/>
            </p:nvSpPr>
            <p:spPr>
              <a:xfrm>
                <a:off x="2779256" y="3535088"/>
                <a:ext cx="764045" cy="369332"/>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r>
                        <a:rPr lang="en-US" i="1" dirty="0" smtClean="0">
                          <a:solidFill>
                            <a:srgbClr val="000000"/>
                          </a:solidFill>
                          <a:latin typeface="Cambria Math"/>
                          <a:ea typeface="Cambria Math" panose="02040503050406030204" pitchFamily="18" charset="0"/>
                        </a:rPr>
                        <m:t>2</m:t>
                      </m:r>
                      <m:r>
                        <a:rPr lang="en-US" i="1" dirty="0" smtClean="0">
                          <a:solidFill>
                            <a:srgbClr val="000000"/>
                          </a:solidFill>
                          <a:latin typeface="Cambria Math"/>
                          <a:ea typeface="Cambria Math" panose="02040503050406030204" pitchFamily="18" charset="0"/>
                        </a:rPr>
                        <m:t>𝑥</m:t>
                      </m:r>
                      <m:r>
                        <a:rPr lang="en-US" i="1" dirty="0" smtClean="0">
                          <a:solidFill>
                            <a:srgbClr val="000000"/>
                          </a:solidFill>
                          <a:latin typeface="Cambria Math"/>
                          <a:ea typeface="Cambria Math" panose="02040503050406030204" pitchFamily="18" charset="0"/>
                        </a:rPr>
                        <m:t>+ </m:t>
                      </m:r>
                    </m:oMath>
                  </m:oMathPara>
                </a14:m>
                <a:endParaRPr lang="en-US" i="1" dirty="0">
                  <a:solidFill>
                    <a:prstClr val="black"/>
                  </a:solidFill>
                  <a:latin typeface="Cambria Math" panose="02040503050406030204" pitchFamily="18" charset="0"/>
                  <a:ea typeface="Cambria Math" panose="02040503050406030204" pitchFamily="18" charset="0"/>
                </a:endParaRPr>
              </a:p>
            </p:txBody>
          </p:sp>
        </mc:Choice>
        <mc:Fallback xmlns="">
          <p:sp>
            <p:nvSpPr>
              <p:cNvPr id="134" name="Rectangle 133"/>
              <p:cNvSpPr>
                <a:spLocks noRot="1" noChangeAspect="1" noMove="1" noResize="1" noEditPoints="1" noAdjustHandles="1" noChangeArrowheads="1" noChangeShapeType="1" noTextEdit="1"/>
              </p:cNvSpPr>
              <p:nvPr/>
            </p:nvSpPr>
            <p:spPr>
              <a:xfrm>
                <a:off x="2779255" y="3535088"/>
                <a:ext cx="764045" cy="369332"/>
              </a:xfrm>
              <a:prstGeom prst="rect">
                <a:avLst/>
              </a:prstGeom>
              <a:blipFill rotWithShape="1">
                <a:blip r:embed="rId8"/>
                <a:stretch>
                  <a:fillRect/>
                </a:stretch>
              </a:blipFill>
            </p:spPr>
            <p:txBody>
              <a:bodyPr/>
              <a:lstStyle/>
              <a:p>
                <a:r>
                  <a:rPr lang="en-US">
                    <a:noFill/>
                  </a:rPr>
                  <a:t> </a:t>
                </a:r>
              </a:p>
            </p:txBody>
          </p:sp>
        </mc:Fallback>
      </mc:AlternateContent>
      <p:grpSp>
        <p:nvGrpSpPr>
          <p:cNvPr id="135" name="Group 134"/>
          <p:cNvGrpSpPr/>
          <p:nvPr/>
        </p:nvGrpSpPr>
        <p:grpSpPr>
          <a:xfrm>
            <a:off x="3402374" y="3388230"/>
            <a:ext cx="284641" cy="663091"/>
            <a:chOff x="1123528" y="4746708"/>
            <a:chExt cx="284641" cy="663091"/>
          </a:xfrm>
        </p:grpSpPr>
        <p:sp>
          <p:nvSpPr>
            <p:cNvPr id="136" name="TextBox 135"/>
            <p:cNvSpPr txBox="1"/>
            <p:nvPr/>
          </p:nvSpPr>
          <p:spPr>
            <a:xfrm>
              <a:off x="1137537" y="5040467"/>
              <a:ext cx="270632" cy="369332"/>
            </a:xfrm>
            <a:prstGeom prst="rect">
              <a:avLst/>
            </a:prstGeom>
            <a:noFill/>
          </p:spPr>
          <p:txBody>
            <a:bodyPr wrap="square" rtlCol="0">
              <a:spAutoFit/>
            </a:bodyPr>
            <a:lstStyle/>
            <a:p>
              <a:pPr algn="ctr"/>
              <a:r>
                <a:rPr lang="en-US" dirty="0" smtClean="0">
                  <a:solidFill>
                    <a:prstClr val="black"/>
                  </a:solidFill>
                  <a:latin typeface="Cambria Math" panose="02040503050406030204" pitchFamily="18" charset="0"/>
                  <a:ea typeface="Cambria Math" panose="02040503050406030204" pitchFamily="18" charset="0"/>
                  <a:cs typeface="Arial" pitchFamily="34" charset="0"/>
                </a:rPr>
                <a:t>3</a:t>
              </a:r>
            </a:p>
          </p:txBody>
        </p:sp>
        <p:sp>
          <p:nvSpPr>
            <p:cNvPr id="137" name="TextBox 136"/>
            <p:cNvSpPr txBox="1"/>
            <p:nvPr/>
          </p:nvSpPr>
          <p:spPr>
            <a:xfrm>
              <a:off x="1123528" y="4746708"/>
              <a:ext cx="284365" cy="369332"/>
            </a:xfrm>
            <a:prstGeom prst="rect">
              <a:avLst/>
            </a:prstGeom>
            <a:noFill/>
          </p:spPr>
          <p:txBody>
            <a:bodyPr wrap="square" rtlCol="0">
              <a:spAutoFit/>
            </a:bodyPr>
            <a:lstStyle/>
            <a:p>
              <a:pPr algn="ctr"/>
              <a:r>
                <a:rPr lang="en-US" dirty="0" smtClean="0">
                  <a:solidFill>
                    <a:prstClr val="black"/>
                  </a:solidFill>
                  <a:latin typeface="Cambria Math" panose="02040503050406030204" pitchFamily="18" charset="0"/>
                  <a:ea typeface="Cambria Math" panose="02040503050406030204" pitchFamily="18" charset="0"/>
                  <a:cs typeface="Arial" pitchFamily="34" charset="0"/>
                </a:rPr>
                <a:t>4</a:t>
              </a:r>
            </a:p>
          </p:txBody>
        </p:sp>
        <p:cxnSp>
          <p:nvCxnSpPr>
            <p:cNvPr id="138" name="Straight Connector 137"/>
            <p:cNvCxnSpPr/>
            <p:nvPr/>
          </p:nvCxnSpPr>
          <p:spPr>
            <a:xfrm>
              <a:off x="1161868" y="5064931"/>
              <a:ext cx="21583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39" name="TextBox 138"/>
          <p:cNvSpPr txBox="1"/>
          <p:nvPr/>
        </p:nvSpPr>
        <p:spPr>
          <a:xfrm>
            <a:off x="3723080" y="3535088"/>
            <a:ext cx="369726"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sym typeface="Symbol"/>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grpSp>
        <p:nvGrpSpPr>
          <p:cNvPr id="142" name="Group 141"/>
          <p:cNvGrpSpPr/>
          <p:nvPr/>
        </p:nvGrpSpPr>
        <p:grpSpPr>
          <a:xfrm>
            <a:off x="3916680" y="3388230"/>
            <a:ext cx="638136" cy="663091"/>
            <a:chOff x="949023" y="4746708"/>
            <a:chExt cx="638136" cy="663091"/>
          </a:xfrm>
        </p:grpSpPr>
        <p:sp>
          <p:nvSpPr>
            <p:cNvPr id="143" name="TextBox 142"/>
            <p:cNvSpPr txBox="1"/>
            <p:nvPr/>
          </p:nvSpPr>
          <p:spPr>
            <a:xfrm>
              <a:off x="949023" y="5040467"/>
              <a:ext cx="638136" cy="369332"/>
            </a:xfrm>
            <a:prstGeom prst="rect">
              <a:avLst/>
            </a:prstGeom>
            <a:noFill/>
          </p:spPr>
          <p:txBody>
            <a:bodyPr wrap="square" rtlCol="0">
              <a:spAutoFit/>
            </a:bodyPr>
            <a:lstStyle/>
            <a:p>
              <a:pPr algn="ctr"/>
              <a:r>
                <a:rPr lang="en-US" dirty="0" smtClean="0">
                  <a:solidFill>
                    <a:prstClr val="black"/>
                  </a:solidFill>
                  <a:latin typeface="Cambria Math" panose="02040503050406030204" pitchFamily="18" charset="0"/>
                  <a:ea typeface="Cambria Math" panose="02040503050406030204" pitchFamily="18" charset="0"/>
                  <a:cs typeface="Arial" pitchFamily="34" charset="0"/>
                </a:rPr>
                <a:t>15</a:t>
              </a:r>
            </a:p>
          </p:txBody>
        </p:sp>
        <p:sp>
          <p:nvSpPr>
            <p:cNvPr id="144" name="TextBox 143"/>
            <p:cNvSpPr txBox="1"/>
            <p:nvPr/>
          </p:nvSpPr>
          <p:spPr>
            <a:xfrm>
              <a:off x="1007503" y="4746708"/>
              <a:ext cx="554146" cy="369332"/>
            </a:xfrm>
            <a:prstGeom prst="rect">
              <a:avLst/>
            </a:prstGeom>
            <a:noFill/>
          </p:spPr>
          <p:txBody>
            <a:bodyPr wrap="square" rtlCol="0">
              <a:spAutoFit/>
            </a:bodyPr>
            <a:lstStyle/>
            <a:p>
              <a:pPr algn="ctr"/>
              <a:r>
                <a:rPr lang="en-US" dirty="0" smtClean="0">
                  <a:solidFill>
                    <a:prstClr val="black"/>
                  </a:solidFill>
                  <a:latin typeface="Cambria Math" panose="02040503050406030204" pitchFamily="18" charset="0"/>
                  <a:ea typeface="Cambria Math" panose="02040503050406030204" pitchFamily="18" charset="0"/>
                  <a:cs typeface="Arial" pitchFamily="34" charset="0"/>
                </a:rPr>
                <a:t>62</a:t>
              </a:r>
            </a:p>
          </p:txBody>
        </p:sp>
        <p:cxnSp>
          <p:nvCxnSpPr>
            <p:cNvPr id="145" name="Straight Connector 144"/>
            <p:cNvCxnSpPr/>
            <p:nvPr/>
          </p:nvCxnSpPr>
          <p:spPr>
            <a:xfrm>
              <a:off x="1123766" y="5064931"/>
              <a:ext cx="28727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46" name="TextBox 145"/>
          <p:cNvSpPr txBox="1"/>
          <p:nvPr/>
        </p:nvSpPr>
        <p:spPr>
          <a:xfrm>
            <a:off x="1371794" y="4033079"/>
            <a:ext cx="369726" cy="369332"/>
          </a:xfrm>
          <a:prstGeom prst="rect">
            <a:avLst/>
          </a:prstGeom>
          <a:noFill/>
        </p:spPr>
        <p:txBody>
          <a:bodyPr wrap="square" rtlCol="0">
            <a:spAutoFit/>
          </a:bodyPr>
          <a:lstStyle/>
          <a:p>
            <a:r>
              <a:rPr lang="en-US" dirty="0" smtClean="0">
                <a:solidFill>
                  <a:prstClr val="black"/>
                </a:solidFill>
                <a:latin typeface="Symbol" pitchFamily="18" charset="2"/>
                <a:ea typeface="Cambria Math" panose="02040503050406030204" pitchFamily="18" charset="0"/>
                <a:cs typeface="Arial" pitchFamily="34" charset="0"/>
                <a:sym typeface="Symbol"/>
              </a:rPr>
              <a:t>\</a:t>
            </a:r>
            <a:endParaRPr lang="en-US" dirty="0">
              <a:solidFill>
                <a:prstClr val="black"/>
              </a:solidFill>
              <a:latin typeface="Symbol" pitchFamily="18" charset="2"/>
              <a:ea typeface="Cambria Math" panose="02040503050406030204" pitchFamily="18" charset="0"/>
              <a:cs typeface="Arial" pitchFamily="34" charset="0"/>
            </a:endParaRPr>
          </a:p>
        </p:txBody>
      </p:sp>
      <mc:AlternateContent xmlns:mc="http://schemas.openxmlformats.org/markup-compatibility/2006" xmlns:a14="http://schemas.microsoft.com/office/drawing/2010/main">
        <mc:Choice Requires="a14">
          <p:sp>
            <p:nvSpPr>
              <p:cNvPr id="147" name="Rectangle 146"/>
              <p:cNvSpPr/>
              <p:nvPr/>
            </p:nvSpPr>
            <p:spPr>
              <a:xfrm>
                <a:off x="3318391" y="4033079"/>
                <a:ext cx="431284" cy="369332"/>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r>
                        <a:rPr lang="en-US" i="1" dirty="0" smtClean="0">
                          <a:solidFill>
                            <a:srgbClr val="000000"/>
                          </a:solidFill>
                          <a:latin typeface="Cambria Math"/>
                          <a:ea typeface="Cambria Math" panose="02040503050406030204" pitchFamily="18" charset="0"/>
                        </a:rPr>
                        <m:t>2</m:t>
                      </m:r>
                      <m:r>
                        <a:rPr lang="en-US" i="1" dirty="0" smtClean="0">
                          <a:solidFill>
                            <a:srgbClr val="000000"/>
                          </a:solidFill>
                          <a:latin typeface="Cambria Math"/>
                          <a:ea typeface="Cambria Math" panose="02040503050406030204" pitchFamily="18" charset="0"/>
                        </a:rPr>
                        <m:t>𝑥</m:t>
                      </m:r>
                      <m:r>
                        <a:rPr lang="en-US" i="1" dirty="0" smtClean="0">
                          <a:solidFill>
                            <a:srgbClr val="000000"/>
                          </a:solidFill>
                          <a:latin typeface="Cambria Math"/>
                          <a:ea typeface="Cambria Math" panose="02040503050406030204" pitchFamily="18" charset="0"/>
                        </a:rPr>
                        <m:t> </m:t>
                      </m:r>
                    </m:oMath>
                  </m:oMathPara>
                </a14:m>
                <a:endParaRPr lang="en-US" i="1" dirty="0">
                  <a:solidFill>
                    <a:prstClr val="black"/>
                  </a:solidFill>
                  <a:latin typeface="Cambria Math" panose="02040503050406030204" pitchFamily="18" charset="0"/>
                  <a:ea typeface="Cambria Math" panose="02040503050406030204" pitchFamily="18" charset="0"/>
                </a:endParaRPr>
              </a:p>
            </p:txBody>
          </p:sp>
        </mc:Choice>
        <mc:Fallback xmlns="">
          <p:sp>
            <p:nvSpPr>
              <p:cNvPr id="147" name="Rectangle 146"/>
              <p:cNvSpPr>
                <a:spLocks noRot="1" noChangeAspect="1" noMove="1" noResize="1" noEditPoints="1" noAdjustHandles="1" noChangeArrowheads="1" noChangeShapeType="1" noTextEdit="1"/>
              </p:cNvSpPr>
              <p:nvPr/>
            </p:nvSpPr>
            <p:spPr>
              <a:xfrm>
                <a:off x="3318391" y="4033079"/>
                <a:ext cx="431284" cy="369332"/>
              </a:xfrm>
              <a:prstGeom prst="rect">
                <a:avLst/>
              </a:prstGeom>
              <a:blipFill rotWithShape="1">
                <a:blip r:embed="rId9"/>
                <a:stretch>
                  <a:fillRect/>
                </a:stretch>
              </a:blipFill>
            </p:spPr>
            <p:txBody>
              <a:bodyPr/>
              <a:lstStyle/>
              <a:p>
                <a:r>
                  <a:rPr lang="en-US">
                    <a:noFill/>
                  </a:rPr>
                  <a:t> </a:t>
                </a:r>
              </a:p>
            </p:txBody>
          </p:sp>
        </mc:Fallback>
      </mc:AlternateContent>
      <p:sp>
        <p:nvSpPr>
          <p:cNvPr id="148" name="TextBox 147"/>
          <p:cNvSpPr txBox="1"/>
          <p:nvPr/>
        </p:nvSpPr>
        <p:spPr>
          <a:xfrm>
            <a:off x="3723080" y="4033079"/>
            <a:ext cx="369726"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sym typeface="Symbol"/>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grpSp>
        <p:nvGrpSpPr>
          <p:cNvPr id="149" name="Group 148"/>
          <p:cNvGrpSpPr/>
          <p:nvPr/>
        </p:nvGrpSpPr>
        <p:grpSpPr>
          <a:xfrm>
            <a:off x="3916680" y="3886221"/>
            <a:ext cx="638136" cy="663091"/>
            <a:chOff x="949023" y="4746708"/>
            <a:chExt cx="638136" cy="663091"/>
          </a:xfrm>
        </p:grpSpPr>
        <p:sp>
          <p:nvSpPr>
            <p:cNvPr id="150" name="TextBox 149"/>
            <p:cNvSpPr txBox="1"/>
            <p:nvPr/>
          </p:nvSpPr>
          <p:spPr>
            <a:xfrm>
              <a:off x="949023" y="5040467"/>
              <a:ext cx="638136" cy="369332"/>
            </a:xfrm>
            <a:prstGeom prst="rect">
              <a:avLst/>
            </a:prstGeom>
            <a:noFill/>
          </p:spPr>
          <p:txBody>
            <a:bodyPr wrap="square" rtlCol="0">
              <a:spAutoFit/>
            </a:bodyPr>
            <a:lstStyle/>
            <a:p>
              <a:pPr algn="ctr"/>
              <a:r>
                <a:rPr lang="en-US" dirty="0" smtClean="0">
                  <a:solidFill>
                    <a:prstClr val="black"/>
                  </a:solidFill>
                  <a:latin typeface="Cambria Math" panose="02040503050406030204" pitchFamily="18" charset="0"/>
                  <a:ea typeface="Cambria Math" panose="02040503050406030204" pitchFamily="18" charset="0"/>
                  <a:cs typeface="Arial" pitchFamily="34" charset="0"/>
                </a:rPr>
                <a:t>15</a:t>
              </a:r>
            </a:p>
          </p:txBody>
        </p:sp>
        <p:sp>
          <p:nvSpPr>
            <p:cNvPr id="151" name="TextBox 150"/>
            <p:cNvSpPr txBox="1"/>
            <p:nvPr/>
          </p:nvSpPr>
          <p:spPr>
            <a:xfrm>
              <a:off x="1007503" y="4746708"/>
              <a:ext cx="554146" cy="369332"/>
            </a:xfrm>
            <a:prstGeom prst="rect">
              <a:avLst/>
            </a:prstGeom>
            <a:noFill/>
          </p:spPr>
          <p:txBody>
            <a:bodyPr wrap="square" rtlCol="0">
              <a:spAutoFit/>
            </a:bodyPr>
            <a:lstStyle/>
            <a:p>
              <a:pPr algn="ctr"/>
              <a:r>
                <a:rPr lang="en-US" dirty="0" smtClean="0">
                  <a:solidFill>
                    <a:prstClr val="black"/>
                  </a:solidFill>
                  <a:latin typeface="Cambria Math" panose="02040503050406030204" pitchFamily="18" charset="0"/>
                  <a:ea typeface="Cambria Math" panose="02040503050406030204" pitchFamily="18" charset="0"/>
                  <a:cs typeface="Arial" pitchFamily="34" charset="0"/>
                </a:rPr>
                <a:t>62</a:t>
              </a:r>
            </a:p>
          </p:txBody>
        </p:sp>
        <p:cxnSp>
          <p:nvCxnSpPr>
            <p:cNvPr id="152" name="Straight Connector 151"/>
            <p:cNvCxnSpPr/>
            <p:nvPr/>
          </p:nvCxnSpPr>
          <p:spPr>
            <a:xfrm>
              <a:off x="1123766" y="5064931"/>
              <a:ext cx="28727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53" name="TextBox 152"/>
          <p:cNvSpPr txBox="1"/>
          <p:nvPr/>
        </p:nvSpPr>
        <p:spPr>
          <a:xfrm>
            <a:off x="4374677" y="4033079"/>
            <a:ext cx="369726" cy="369332"/>
          </a:xfrm>
          <a:prstGeom prst="rect">
            <a:avLst/>
          </a:prstGeom>
          <a:noFill/>
        </p:spPr>
        <p:txBody>
          <a:bodyPr wrap="square" rtlCol="0">
            <a:spAutoFit/>
          </a:bodyPr>
          <a:lstStyle/>
          <a:p>
            <a:r>
              <a:rPr lang="en-US" smtClean="0">
                <a:solidFill>
                  <a:prstClr val="black"/>
                </a:solidFill>
                <a:latin typeface="Cambria Math" panose="02040503050406030204" pitchFamily="18" charset="0"/>
                <a:ea typeface="Cambria Math" panose="02040503050406030204" pitchFamily="18" charset="0"/>
                <a:cs typeface="Arial" pitchFamily="34" charset="0"/>
                <a:sym typeface="Symbol"/>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grpSp>
        <p:nvGrpSpPr>
          <p:cNvPr id="154" name="Group 153"/>
          <p:cNvGrpSpPr/>
          <p:nvPr/>
        </p:nvGrpSpPr>
        <p:grpSpPr>
          <a:xfrm>
            <a:off x="4442816" y="3886221"/>
            <a:ext cx="638136" cy="663091"/>
            <a:chOff x="949023" y="4746708"/>
            <a:chExt cx="638136" cy="663091"/>
          </a:xfrm>
        </p:grpSpPr>
        <p:sp>
          <p:nvSpPr>
            <p:cNvPr id="155" name="TextBox 154"/>
            <p:cNvSpPr txBox="1"/>
            <p:nvPr/>
          </p:nvSpPr>
          <p:spPr>
            <a:xfrm>
              <a:off x="949023" y="5040467"/>
              <a:ext cx="638136" cy="369332"/>
            </a:xfrm>
            <a:prstGeom prst="rect">
              <a:avLst/>
            </a:prstGeom>
            <a:noFill/>
          </p:spPr>
          <p:txBody>
            <a:bodyPr wrap="square" rtlCol="0">
              <a:spAutoFit/>
            </a:bodyPr>
            <a:lstStyle/>
            <a:p>
              <a:pPr algn="ctr"/>
              <a:r>
                <a:rPr lang="en-US" dirty="0" smtClean="0">
                  <a:solidFill>
                    <a:prstClr val="black"/>
                  </a:solidFill>
                  <a:latin typeface="Cambria Math" panose="02040503050406030204" pitchFamily="18" charset="0"/>
                  <a:ea typeface="Cambria Math" panose="02040503050406030204" pitchFamily="18" charset="0"/>
                  <a:cs typeface="Arial" pitchFamily="34" charset="0"/>
                </a:rPr>
                <a:t>3</a:t>
              </a:r>
            </a:p>
          </p:txBody>
        </p:sp>
        <p:sp>
          <p:nvSpPr>
            <p:cNvPr id="156" name="TextBox 155"/>
            <p:cNvSpPr txBox="1"/>
            <p:nvPr/>
          </p:nvSpPr>
          <p:spPr>
            <a:xfrm>
              <a:off x="991018" y="4746708"/>
              <a:ext cx="554146" cy="369332"/>
            </a:xfrm>
            <a:prstGeom prst="rect">
              <a:avLst/>
            </a:prstGeom>
            <a:noFill/>
          </p:spPr>
          <p:txBody>
            <a:bodyPr wrap="square" rtlCol="0">
              <a:spAutoFit/>
            </a:bodyPr>
            <a:lstStyle/>
            <a:p>
              <a:pPr algn="ctr"/>
              <a:r>
                <a:rPr lang="en-US" dirty="0" smtClean="0">
                  <a:solidFill>
                    <a:prstClr val="black"/>
                  </a:solidFill>
                  <a:latin typeface="Cambria Math" panose="02040503050406030204" pitchFamily="18" charset="0"/>
                  <a:ea typeface="Cambria Math" panose="02040503050406030204" pitchFamily="18" charset="0"/>
                  <a:cs typeface="Arial" pitchFamily="34" charset="0"/>
                </a:rPr>
                <a:t>4</a:t>
              </a:r>
            </a:p>
          </p:txBody>
        </p:sp>
        <p:cxnSp>
          <p:nvCxnSpPr>
            <p:cNvPr id="157" name="Straight Connector 156"/>
            <p:cNvCxnSpPr/>
            <p:nvPr/>
          </p:nvCxnSpPr>
          <p:spPr>
            <a:xfrm>
              <a:off x="1160173" y="5064931"/>
              <a:ext cx="21583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58" name="Group 157"/>
          <p:cNvGrpSpPr/>
          <p:nvPr/>
        </p:nvGrpSpPr>
        <p:grpSpPr>
          <a:xfrm>
            <a:off x="4670156" y="1541120"/>
            <a:ext cx="2123849" cy="1048393"/>
            <a:chOff x="3994177" y="3906877"/>
            <a:chExt cx="1839170" cy="601925"/>
          </a:xfrm>
        </p:grpSpPr>
        <p:sp>
          <p:nvSpPr>
            <p:cNvPr id="159" name="Cloud 158"/>
            <p:cNvSpPr/>
            <p:nvPr/>
          </p:nvSpPr>
          <p:spPr>
            <a:xfrm>
              <a:off x="3994177" y="3906877"/>
              <a:ext cx="1839170" cy="601925"/>
            </a:xfrm>
            <a:prstGeom prst="cloud">
              <a:avLst/>
            </a:prstGeom>
            <a:gradFill flip="none" rotWithShape="1">
              <a:gsLst>
                <a:gs pos="0">
                  <a:srgbClr val="FF3399">
                    <a:tint val="66000"/>
                    <a:satMod val="160000"/>
                  </a:srgbClr>
                </a:gs>
                <a:gs pos="50000">
                  <a:srgbClr val="FF3399">
                    <a:tint val="44500"/>
                    <a:satMod val="160000"/>
                  </a:srgbClr>
                </a:gs>
                <a:gs pos="100000">
                  <a:srgbClr val="FF3399">
                    <a:tint val="23500"/>
                    <a:satMod val="160000"/>
                  </a:srgbClr>
                </a:gs>
              </a:gsLst>
              <a:path path="circle">
                <a:fillToRect l="50000" t="50000" r="50000" b="50000"/>
              </a:path>
              <a:tileRect/>
            </a:gra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dirty="0">
                <a:solidFill>
                  <a:prstClr val="black"/>
                </a:solidFill>
                <a:latin typeface="Cambria Math" panose="02040503050406030204" pitchFamily="18" charset="0"/>
                <a:ea typeface="Cambria Math" panose="02040503050406030204" pitchFamily="18" charset="0"/>
              </a:endParaRPr>
            </a:p>
          </p:txBody>
        </p:sp>
        <p:sp>
          <p:nvSpPr>
            <p:cNvPr id="160" name="TextBox 159"/>
            <p:cNvSpPr txBox="1"/>
            <p:nvPr/>
          </p:nvSpPr>
          <p:spPr>
            <a:xfrm>
              <a:off x="4146608" y="4045271"/>
              <a:ext cx="1508119" cy="335743"/>
            </a:xfrm>
            <a:prstGeom prst="rect">
              <a:avLst/>
            </a:prstGeom>
            <a:noFill/>
            <a:ln>
              <a:noFill/>
            </a:ln>
          </p:spPr>
          <p:txBody>
            <a:bodyPr wrap="square" rtlCol="0">
              <a:spAutoFit/>
            </a:bodyPr>
            <a:lstStyle/>
            <a:p>
              <a:pPr algn="ctr"/>
              <a:r>
                <a:rPr lang="en-US" sz="1600" b="1" dirty="0" smtClean="0">
                  <a:solidFill>
                    <a:srgbClr val="002060"/>
                  </a:solidFill>
                  <a:latin typeface="Cambria Math" panose="02040503050406030204" pitchFamily="18" charset="0"/>
                  <a:ea typeface="Cambria Math" panose="02040503050406030204" pitchFamily="18" charset="0"/>
                </a:rPr>
                <a:t>We will take L.C.M of 3 and 15.</a:t>
              </a:r>
              <a:endParaRPr lang="en-US" sz="1600" b="1" dirty="0">
                <a:solidFill>
                  <a:srgbClr val="002060"/>
                </a:solidFill>
                <a:latin typeface="Cambria Math" panose="02040503050406030204" pitchFamily="18" charset="0"/>
                <a:ea typeface="Cambria Math" panose="02040503050406030204" pitchFamily="18" charset="0"/>
              </a:endParaRPr>
            </a:p>
          </p:txBody>
        </p:sp>
      </p:grpSp>
      <p:grpSp>
        <p:nvGrpSpPr>
          <p:cNvPr id="161" name="Group 160"/>
          <p:cNvGrpSpPr/>
          <p:nvPr/>
        </p:nvGrpSpPr>
        <p:grpSpPr>
          <a:xfrm>
            <a:off x="4485172" y="1373389"/>
            <a:ext cx="2493817" cy="1383855"/>
            <a:chOff x="3994177" y="3906876"/>
            <a:chExt cx="2159548" cy="794527"/>
          </a:xfrm>
        </p:grpSpPr>
        <p:sp>
          <p:nvSpPr>
            <p:cNvPr id="162" name="Cloud 161"/>
            <p:cNvSpPr/>
            <p:nvPr/>
          </p:nvSpPr>
          <p:spPr>
            <a:xfrm>
              <a:off x="3994177" y="3906876"/>
              <a:ext cx="2159548" cy="794527"/>
            </a:xfrm>
            <a:prstGeom prst="cloud">
              <a:avLst/>
            </a:prstGeom>
            <a:gradFill flip="none" rotWithShape="1">
              <a:gsLst>
                <a:gs pos="0">
                  <a:srgbClr val="00FF00">
                    <a:tint val="66000"/>
                    <a:satMod val="160000"/>
                  </a:srgbClr>
                </a:gs>
                <a:gs pos="50000">
                  <a:srgbClr val="00FF00">
                    <a:tint val="44500"/>
                    <a:satMod val="160000"/>
                  </a:srgbClr>
                </a:gs>
                <a:gs pos="100000">
                  <a:srgbClr val="00FF00">
                    <a:tint val="23500"/>
                    <a:satMod val="160000"/>
                  </a:srgbClr>
                </a:gs>
              </a:gsLst>
              <a:path path="circle">
                <a:fillToRect l="50000" t="50000" r="50000" b="50000"/>
              </a:path>
              <a:tileRect/>
            </a:gra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dirty="0">
                <a:solidFill>
                  <a:prstClr val="black"/>
                </a:solidFill>
                <a:latin typeface="Cambria Math" panose="02040503050406030204" pitchFamily="18" charset="0"/>
                <a:ea typeface="Cambria Math" panose="02040503050406030204" pitchFamily="18" charset="0"/>
              </a:endParaRPr>
            </a:p>
          </p:txBody>
        </p:sp>
        <p:sp>
          <p:nvSpPr>
            <p:cNvPr id="163" name="TextBox 162"/>
            <p:cNvSpPr txBox="1"/>
            <p:nvPr/>
          </p:nvSpPr>
          <p:spPr>
            <a:xfrm>
              <a:off x="4146607" y="4045271"/>
              <a:ext cx="1875896" cy="477109"/>
            </a:xfrm>
            <a:prstGeom prst="rect">
              <a:avLst/>
            </a:prstGeom>
            <a:noFill/>
            <a:ln>
              <a:noFill/>
            </a:ln>
          </p:spPr>
          <p:txBody>
            <a:bodyPr wrap="square" rtlCol="0">
              <a:spAutoFit/>
            </a:bodyPr>
            <a:lstStyle/>
            <a:p>
              <a:pPr algn="ctr"/>
              <a:r>
                <a:rPr lang="en-US" sz="1600" b="1" dirty="0" smtClean="0">
                  <a:solidFill>
                    <a:srgbClr val="002060"/>
                  </a:solidFill>
                  <a:latin typeface="Cambria Math" panose="02040503050406030204" pitchFamily="18" charset="0"/>
                  <a:ea typeface="Cambria Math" panose="02040503050406030204" pitchFamily="18" charset="0"/>
                </a:rPr>
                <a:t>In order to solve this, we have to make the denominator same</a:t>
              </a:r>
              <a:endParaRPr lang="en-US" sz="1600" b="1" dirty="0">
                <a:solidFill>
                  <a:srgbClr val="002060"/>
                </a:solidFill>
                <a:latin typeface="Cambria Math" panose="02040503050406030204" pitchFamily="18" charset="0"/>
                <a:ea typeface="Cambria Math" panose="02040503050406030204" pitchFamily="18" charset="0"/>
              </a:endParaRPr>
            </a:p>
          </p:txBody>
        </p:sp>
      </p:grpSp>
      <p:grpSp>
        <p:nvGrpSpPr>
          <p:cNvPr id="164" name="Group 163"/>
          <p:cNvGrpSpPr/>
          <p:nvPr/>
        </p:nvGrpSpPr>
        <p:grpSpPr>
          <a:xfrm>
            <a:off x="4670156" y="1541120"/>
            <a:ext cx="2123849" cy="1048393"/>
            <a:chOff x="3994177" y="3906877"/>
            <a:chExt cx="1839170" cy="601925"/>
          </a:xfrm>
        </p:grpSpPr>
        <p:sp>
          <p:nvSpPr>
            <p:cNvPr id="165" name="Cloud 164"/>
            <p:cNvSpPr/>
            <p:nvPr/>
          </p:nvSpPr>
          <p:spPr>
            <a:xfrm>
              <a:off x="3994177" y="3906877"/>
              <a:ext cx="1839170" cy="601925"/>
            </a:xfrm>
            <a:prstGeom prst="cloud">
              <a:avLst/>
            </a:prstGeom>
            <a:gradFill flip="none" rotWithShape="1">
              <a:gsLst>
                <a:gs pos="0">
                  <a:srgbClr val="FF3399">
                    <a:tint val="66000"/>
                    <a:satMod val="160000"/>
                  </a:srgbClr>
                </a:gs>
                <a:gs pos="50000">
                  <a:srgbClr val="FF3399">
                    <a:tint val="44500"/>
                    <a:satMod val="160000"/>
                  </a:srgbClr>
                </a:gs>
                <a:gs pos="100000">
                  <a:srgbClr val="FF3399">
                    <a:tint val="23500"/>
                    <a:satMod val="160000"/>
                  </a:srgbClr>
                </a:gs>
              </a:gsLst>
              <a:path path="circle">
                <a:fillToRect l="50000" t="50000" r="50000" b="50000"/>
              </a:path>
              <a:tileRect/>
            </a:gra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dirty="0">
                <a:solidFill>
                  <a:prstClr val="black"/>
                </a:solidFill>
                <a:latin typeface="Cambria Math" panose="02040503050406030204" pitchFamily="18" charset="0"/>
                <a:ea typeface="Cambria Math" panose="02040503050406030204" pitchFamily="18" charset="0"/>
              </a:endParaRPr>
            </a:p>
          </p:txBody>
        </p:sp>
        <p:sp>
          <p:nvSpPr>
            <p:cNvPr id="166" name="TextBox 165"/>
            <p:cNvSpPr txBox="1"/>
            <p:nvPr/>
          </p:nvSpPr>
          <p:spPr>
            <a:xfrm>
              <a:off x="4146608" y="4045271"/>
              <a:ext cx="1508119" cy="335743"/>
            </a:xfrm>
            <a:prstGeom prst="rect">
              <a:avLst/>
            </a:prstGeom>
            <a:noFill/>
            <a:ln>
              <a:noFill/>
            </a:ln>
          </p:spPr>
          <p:txBody>
            <a:bodyPr wrap="square" rtlCol="0">
              <a:spAutoFit/>
            </a:bodyPr>
            <a:lstStyle/>
            <a:p>
              <a:pPr algn="ctr"/>
              <a:r>
                <a:rPr lang="en-US" sz="1600" b="1" dirty="0" smtClean="0">
                  <a:solidFill>
                    <a:srgbClr val="002060"/>
                  </a:solidFill>
                  <a:latin typeface="Cambria Math" panose="02040503050406030204" pitchFamily="18" charset="0"/>
                  <a:ea typeface="Cambria Math" panose="02040503050406030204" pitchFamily="18" charset="0"/>
                </a:rPr>
                <a:t>L.C.M of 3 and 15 is 15. </a:t>
              </a:r>
              <a:endParaRPr lang="en-US" sz="1600" b="1" dirty="0">
                <a:solidFill>
                  <a:srgbClr val="002060"/>
                </a:solidFill>
                <a:latin typeface="Cambria Math" panose="02040503050406030204" pitchFamily="18" charset="0"/>
                <a:ea typeface="Cambria Math" panose="02040503050406030204" pitchFamily="18" charset="0"/>
              </a:endParaRPr>
            </a:p>
          </p:txBody>
        </p:sp>
      </p:grpSp>
      <p:cxnSp>
        <p:nvCxnSpPr>
          <p:cNvPr id="79" name="Straight Connector 78"/>
          <p:cNvCxnSpPr/>
          <p:nvPr/>
        </p:nvCxnSpPr>
        <p:spPr>
          <a:xfrm>
            <a:off x="5181600" y="2013570"/>
            <a:ext cx="0" cy="292038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67" name="TextBox 166"/>
          <p:cNvSpPr txBox="1"/>
          <p:nvPr/>
        </p:nvSpPr>
        <p:spPr>
          <a:xfrm>
            <a:off x="1370035" y="4522029"/>
            <a:ext cx="369726" cy="369332"/>
          </a:xfrm>
          <a:prstGeom prst="rect">
            <a:avLst/>
          </a:prstGeom>
          <a:noFill/>
        </p:spPr>
        <p:txBody>
          <a:bodyPr wrap="square" rtlCol="0">
            <a:spAutoFit/>
          </a:bodyPr>
          <a:lstStyle/>
          <a:p>
            <a:r>
              <a:rPr lang="en-US" dirty="0" smtClean="0">
                <a:solidFill>
                  <a:prstClr val="black"/>
                </a:solidFill>
                <a:latin typeface="Symbol" pitchFamily="18" charset="2"/>
                <a:ea typeface="Cambria Math" panose="02040503050406030204" pitchFamily="18" charset="0"/>
                <a:cs typeface="Arial" pitchFamily="34" charset="0"/>
                <a:sym typeface="Symbol"/>
              </a:rPr>
              <a:t>\</a:t>
            </a:r>
            <a:endParaRPr lang="en-US" dirty="0">
              <a:solidFill>
                <a:prstClr val="black"/>
              </a:solidFill>
              <a:latin typeface="Symbol" pitchFamily="18" charset="2"/>
              <a:ea typeface="Cambria Math" panose="02040503050406030204" pitchFamily="18" charset="0"/>
              <a:cs typeface="Arial" pitchFamily="34" charset="0"/>
            </a:endParaRPr>
          </a:p>
        </p:txBody>
      </p:sp>
      <p:sp>
        <p:nvSpPr>
          <p:cNvPr id="189" name="Rectangle 188"/>
          <p:cNvSpPr/>
          <p:nvPr/>
        </p:nvSpPr>
        <p:spPr>
          <a:xfrm>
            <a:off x="1138610" y="2686540"/>
            <a:ext cx="3395817" cy="369332"/>
          </a:xfrm>
          <a:prstGeom prst="rect">
            <a:avLst/>
          </a:prstGeom>
        </p:spPr>
        <p:txBody>
          <a:bodyPr wrap="square">
            <a:spAutoFit/>
          </a:bodyPr>
          <a:lstStyle/>
          <a:p>
            <a:r>
              <a:rPr lang="en-US" dirty="0" smtClean="0">
                <a:solidFill>
                  <a:srgbClr val="000000"/>
                </a:solidFill>
                <a:latin typeface="Cambria Math" panose="02040503050406030204" pitchFamily="18" charset="0"/>
                <a:ea typeface="Cambria Math" panose="02040503050406030204" pitchFamily="18" charset="0"/>
              </a:rPr>
              <a:t>According to the given condition,</a:t>
            </a:r>
            <a:endParaRPr lang="en-US" dirty="0">
              <a:solidFill>
                <a:prstClr val="black"/>
              </a:solidFill>
              <a:latin typeface="Cambria Math" panose="02040503050406030204" pitchFamily="18" charset="0"/>
              <a:ea typeface="Cambria Math" panose="02040503050406030204" pitchFamily="18" charset="0"/>
            </a:endParaRPr>
          </a:p>
        </p:txBody>
      </p:sp>
      <p:sp>
        <p:nvSpPr>
          <p:cNvPr id="192" name="Rounded Rectangle 191"/>
          <p:cNvSpPr/>
          <p:nvPr/>
        </p:nvSpPr>
        <p:spPr>
          <a:xfrm>
            <a:off x="1701842" y="807800"/>
            <a:ext cx="1028485" cy="490884"/>
          </a:xfrm>
          <a:prstGeom prst="roundRect">
            <a:avLst/>
          </a:prstGeom>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solidFill>
                <a:prstClr val="black"/>
              </a:solidFill>
            </a:endParaRPr>
          </a:p>
        </p:txBody>
      </p:sp>
      <mc:AlternateContent xmlns:mc="http://schemas.openxmlformats.org/markup-compatibility/2006" xmlns:a14="http://schemas.microsoft.com/office/drawing/2010/main">
        <mc:Choice Requires="a14">
          <p:sp>
            <p:nvSpPr>
              <p:cNvPr id="2" name="Rectangle 1"/>
              <p:cNvSpPr/>
              <p:nvPr/>
            </p:nvSpPr>
            <p:spPr>
              <a:xfrm>
                <a:off x="486649" y="238125"/>
                <a:ext cx="6752361" cy="1346522"/>
              </a:xfrm>
              <a:prstGeom prst="rect">
                <a:avLst/>
              </a:prstGeom>
            </p:spPr>
            <p:txBody>
              <a:bodyPr wrap="square">
                <a:spAutoFit/>
              </a:bodyPr>
              <a:lstStyle/>
              <a:p>
                <a:pPr marL="342900" indent="-342900">
                  <a:buFont typeface="+mj-lt"/>
                  <a:buAutoNum type="alphaUcPeriod" startAt="17"/>
                </a:pPr>
                <a:r>
                  <a:rPr lang="en-US" b="1" dirty="0" smtClean="0">
                    <a:solidFill>
                      <a:srgbClr val="C00000"/>
                    </a:solidFill>
                    <a:latin typeface="Cambria Math" panose="02040503050406030204" pitchFamily="18" charset="0"/>
                    <a:ea typeface="Cambria Math" panose="02040503050406030204" pitchFamily="18" charset="0"/>
                  </a:rPr>
                  <a:t>The base of an isosceles triangles is </a:t>
                </a:r>
                <a14:m>
                  <m:oMath xmlns:m="http://schemas.openxmlformats.org/officeDocument/2006/math">
                    <m:f>
                      <m:fPr>
                        <m:ctrlPr>
                          <a:rPr lang="en-US" sz="2200" b="1" i="1" smtClean="0">
                            <a:solidFill>
                              <a:srgbClr val="C00000"/>
                            </a:solidFill>
                            <a:latin typeface="Cambria Math"/>
                            <a:ea typeface="Cambria Math" panose="02040503050406030204" pitchFamily="18" charset="0"/>
                            <a:cs typeface="+mn-cs"/>
                          </a:rPr>
                        </m:ctrlPr>
                      </m:fPr>
                      <m:num>
                        <m:r>
                          <a:rPr lang="en-US" sz="2200" b="1" i="1" smtClean="0">
                            <a:solidFill>
                              <a:srgbClr val="C00000"/>
                            </a:solidFill>
                            <a:latin typeface="Cambria Math" panose="02040503050406030204" pitchFamily="18" charset="0"/>
                            <a:ea typeface="Cambria Math" panose="02040503050406030204" pitchFamily="18" charset="0"/>
                            <a:cs typeface="+mn-cs"/>
                          </a:rPr>
                          <m:t>𝟒</m:t>
                        </m:r>
                      </m:num>
                      <m:den>
                        <m:r>
                          <a:rPr lang="en-US" sz="2200" b="1" i="1" smtClean="0">
                            <a:solidFill>
                              <a:srgbClr val="C00000"/>
                            </a:solidFill>
                            <a:latin typeface="Cambria Math" panose="02040503050406030204" pitchFamily="18" charset="0"/>
                            <a:ea typeface="Cambria Math" panose="02040503050406030204" pitchFamily="18" charset="0"/>
                            <a:cs typeface="+mn-cs"/>
                          </a:rPr>
                          <m:t>𝟑</m:t>
                        </m:r>
                      </m:den>
                    </m:f>
                  </m:oMath>
                </a14:m>
                <a:r>
                  <a:rPr lang="en-US" b="1" dirty="0" smtClean="0">
                    <a:solidFill>
                      <a:srgbClr val="C00000"/>
                    </a:solidFill>
                    <a:latin typeface="Cambria Math" panose="02040503050406030204" pitchFamily="18" charset="0"/>
                    <a:ea typeface="Cambria Math" panose="02040503050406030204" pitchFamily="18" charset="0"/>
                  </a:rPr>
                  <a:t> cm</a:t>
                </a:r>
                <a:r>
                  <a:rPr lang="en-US" b="1" dirty="0">
                    <a:solidFill>
                      <a:srgbClr val="C00000"/>
                    </a:solidFill>
                    <a:latin typeface="Cambria Math" panose="02040503050406030204" pitchFamily="18" charset="0"/>
                    <a:ea typeface="Cambria Math" panose="02040503050406030204" pitchFamily="18" charset="0"/>
                  </a:rPr>
                  <a:t>. The perimeter of </a:t>
                </a:r>
                <a:r>
                  <a:rPr lang="en-US" b="1" dirty="0" smtClean="0">
                    <a:solidFill>
                      <a:srgbClr val="C00000"/>
                    </a:solidFill>
                    <a:latin typeface="Cambria Math" panose="02040503050406030204" pitchFamily="18" charset="0"/>
                    <a:ea typeface="Cambria Math" panose="02040503050406030204" pitchFamily="18" charset="0"/>
                  </a:rPr>
                  <a:t>the triangle is 4 </a:t>
                </a:r>
                <a14:m>
                  <m:oMath xmlns:m="http://schemas.openxmlformats.org/officeDocument/2006/math">
                    <m:f>
                      <m:fPr>
                        <m:ctrlPr>
                          <a:rPr lang="en-US" sz="2200" b="1" i="1" smtClean="0">
                            <a:solidFill>
                              <a:srgbClr val="C00000"/>
                            </a:solidFill>
                            <a:latin typeface="Cambria Math"/>
                            <a:ea typeface="Cambria Math" panose="02040503050406030204" pitchFamily="18" charset="0"/>
                            <a:cs typeface="+mn-cs"/>
                          </a:rPr>
                        </m:ctrlPr>
                      </m:fPr>
                      <m:num>
                        <m:r>
                          <a:rPr lang="en-US" sz="2200" b="1" i="1" smtClean="0">
                            <a:solidFill>
                              <a:srgbClr val="C00000"/>
                            </a:solidFill>
                            <a:latin typeface="Cambria Math" panose="02040503050406030204" pitchFamily="18" charset="0"/>
                            <a:ea typeface="Cambria Math" panose="02040503050406030204" pitchFamily="18" charset="0"/>
                            <a:cs typeface="+mn-cs"/>
                          </a:rPr>
                          <m:t>𝟐</m:t>
                        </m:r>
                      </m:num>
                      <m:den>
                        <m:r>
                          <a:rPr lang="en-US" sz="2200" b="1" i="1" smtClean="0">
                            <a:solidFill>
                              <a:srgbClr val="C00000"/>
                            </a:solidFill>
                            <a:latin typeface="Cambria Math" panose="02040503050406030204" pitchFamily="18" charset="0"/>
                            <a:ea typeface="Cambria Math" panose="02040503050406030204" pitchFamily="18" charset="0"/>
                            <a:cs typeface="+mn-cs"/>
                          </a:rPr>
                          <m:t>𝟏𝟓</m:t>
                        </m:r>
                      </m:den>
                    </m:f>
                  </m:oMath>
                </a14:m>
                <a:r>
                  <a:rPr lang="en-US" b="1" dirty="0" smtClean="0">
                    <a:solidFill>
                      <a:srgbClr val="C00000"/>
                    </a:solidFill>
                    <a:latin typeface="Cambria Math" panose="02040503050406030204" pitchFamily="18" charset="0"/>
                    <a:ea typeface="Cambria Math" panose="02040503050406030204" pitchFamily="18" charset="0"/>
                  </a:rPr>
                  <a:t> cm</a:t>
                </a:r>
                <a:r>
                  <a:rPr lang="en-US" b="1" dirty="0">
                    <a:solidFill>
                      <a:srgbClr val="C00000"/>
                    </a:solidFill>
                    <a:latin typeface="Cambria Math" panose="02040503050406030204" pitchFamily="18" charset="0"/>
                    <a:ea typeface="Cambria Math" panose="02040503050406030204" pitchFamily="18" charset="0"/>
                  </a:rPr>
                  <a:t>. What is the </a:t>
                </a:r>
                <a:r>
                  <a:rPr lang="en-US" b="1" dirty="0" smtClean="0">
                    <a:solidFill>
                      <a:srgbClr val="C00000"/>
                    </a:solidFill>
                    <a:latin typeface="Cambria Math" panose="02040503050406030204" pitchFamily="18" charset="0"/>
                    <a:ea typeface="Cambria Math" panose="02040503050406030204" pitchFamily="18" charset="0"/>
                  </a:rPr>
                  <a:t>length </a:t>
                </a:r>
                <a:r>
                  <a:rPr lang="en-US" b="1" dirty="0">
                    <a:solidFill>
                      <a:srgbClr val="C00000"/>
                    </a:solidFill>
                    <a:latin typeface="Cambria Math" panose="02040503050406030204" pitchFamily="18" charset="0"/>
                    <a:ea typeface="Cambria Math" panose="02040503050406030204" pitchFamily="18" charset="0"/>
                  </a:rPr>
                  <a:t>of either of the remaining equal </a:t>
                </a:r>
                <a:r>
                  <a:rPr lang="en-US" b="1" dirty="0" smtClean="0">
                    <a:solidFill>
                      <a:srgbClr val="C00000"/>
                    </a:solidFill>
                    <a:latin typeface="Cambria Math" panose="02040503050406030204" pitchFamily="18" charset="0"/>
                    <a:ea typeface="Cambria Math" panose="02040503050406030204" pitchFamily="18" charset="0"/>
                  </a:rPr>
                  <a:t>sides ?</a:t>
                </a:r>
                <a:endParaRPr lang="en-US" b="1" dirty="0">
                  <a:solidFill>
                    <a:srgbClr val="C00000"/>
                  </a:solidFill>
                  <a:latin typeface="Cambria Math" panose="02040503050406030204" pitchFamily="18" charset="0"/>
                  <a:ea typeface="Cambria Math" panose="02040503050406030204" pitchFamily="18"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486639" y="238125"/>
                <a:ext cx="6752361" cy="1346522"/>
              </a:xfrm>
              <a:prstGeom prst="rect">
                <a:avLst/>
              </a:prstGeom>
              <a:blipFill rotWithShape="1">
                <a:blip r:embed="rId10"/>
                <a:stretch>
                  <a:fillRect l="-722" b="-5882"/>
                </a:stretch>
              </a:blipFill>
            </p:spPr>
            <p:txBody>
              <a:bodyPr/>
              <a:lstStyle/>
              <a:p>
                <a:r>
                  <a:rPr lang="en-US">
                    <a:noFill/>
                  </a:rPr>
                  <a:t> </a:t>
                </a:r>
              </a:p>
            </p:txBody>
          </p:sp>
        </mc:Fallback>
      </mc:AlternateContent>
      <p:grpSp>
        <p:nvGrpSpPr>
          <p:cNvPr id="45" name="Group 44"/>
          <p:cNvGrpSpPr/>
          <p:nvPr/>
        </p:nvGrpSpPr>
        <p:grpSpPr>
          <a:xfrm>
            <a:off x="5242585" y="792222"/>
            <a:ext cx="2049783" cy="387005"/>
            <a:chOff x="3583329" y="3763053"/>
            <a:chExt cx="2198886" cy="360837"/>
          </a:xfrm>
        </p:grpSpPr>
        <p:sp>
          <p:nvSpPr>
            <p:cNvPr id="46" name="Cloud 63"/>
            <p:cNvSpPr/>
            <p:nvPr/>
          </p:nvSpPr>
          <p:spPr>
            <a:xfrm>
              <a:off x="3583329" y="3763053"/>
              <a:ext cx="2198886" cy="360837"/>
            </a:xfrm>
            <a:prstGeom prst="wedgeRectCallout">
              <a:avLst>
                <a:gd name="adj1" fmla="val -28882"/>
                <a:gd name="adj2" fmla="val -78690"/>
              </a:avLst>
            </a:prstGeom>
            <a:solidFill>
              <a:srgbClr val="3333FF"/>
            </a:solidFill>
            <a:ln/>
          </p:spPr>
          <p:style>
            <a:lnRef idx="3">
              <a:schemeClr val="lt1"/>
            </a:lnRef>
            <a:fillRef idx="1">
              <a:schemeClr val="accent3"/>
            </a:fillRef>
            <a:effectRef idx="1">
              <a:schemeClr val="accent3"/>
            </a:effectRef>
            <a:fontRef idx="minor">
              <a:schemeClr val="lt1"/>
            </a:fontRef>
          </p:style>
          <p:txBody>
            <a:bodyPr rtlCol="0" anchor="ctr"/>
            <a:lstStyle/>
            <a:p>
              <a:pPr algn="ctr"/>
              <a:endParaRPr lang="en-US" dirty="0">
                <a:solidFill>
                  <a:prstClr val="white"/>
                </a:solidFill>
              </a:endParaRPr>
            </a:p>
          </p:txBody>
        </p:sp>
        <p:sp>
          <p:nvSpPr>
            <p:cNvPr id="47" name="TextBox 46"/>
            <p:cNvSpPr txBox="1"/>
            <p:nvPr/>
          </p:nvSpPr>
          <p:spPr>
            <a:xfrm>
              <a:off x="3694185" y="3765757"/>
              <a:ext cx="1982634" cy="315662"/>
            </a:xfrm>
            <a:prstGeom prst="wedgeRectCallout">
              <a:avLst/>
            </a:prstGeom>
            <a:noFill/>
          </p:spPr>
          <p:txBody>
            <a:bodyPr wrap="square" rtlCol="0">
              <a:spAutoFit/>
            </a:bodyPr>
            <a:lstStyle/>
            <a:p>
              <a:pPr algn="ctr"/>
              <a:r>
                <a:rPr lang="en-US" sz="1600" b="1" dirty="0" smtClean="0">
                  <a:solidFill>
                    <a:prstClr val="white"/>
                  </a:solidFill>
                  <a:latin typeface="Cambria Math" panose="02040503050406030204" pitchFamily="18" charset="0"/>
                  <a:ea typeface="Cambria Math" panose="02040503050406030204" pitchFamily="18" charset="0"/>
                </a:rPr>
                <a:t>Sum of all the sides</a:t>
              </a:r>
              <a:endParaRPr lang="en-US" sz="1600" b="1" dirty="0">
                <a:solidFill>
                  <a:prstClr val="white"/>
                </a:solidFill>
                <a:latin typeface="Cambria Math" panose="02040503050406030204" pitchFamily="18" charset="0"/>
                <a:ea typeface="Cambria Math" panose="02040503050406030204" pitchFamily="18" charset="0"/>
              </a:endParaRPr>
            </a:p>
          </p:txBody>
        </p:sp>
      </p:grpSp>
      <p:sp>
        <p:nvSpPr>
          <p:cNvPr id="126" name="TextBox 125"/>
          <p:cNvSpPr txBox="1"/>
          <p:nvPr/>
        </p:nvSpPr>
        <p:spPr>
          <a:xfrm>
            <a:off x="5832357" y="2563292"/>
            <a:ext cx="369726"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sym typeface="Symbol"/>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grpSp>
        <p:nvGrpSpPr>
          <p:cNvPr id="127" name="Group 126"/>
          <p:cNvGrpSpPr/>
          <p:nvPr/>
        </p:nvGrpSpPr>
        <p:grpSpPr>
          <a:xfrm>
            <a:off x="6091555" y="2416434"/>
            <a:ext cx="638136" cy="663091"/>
            <a:chOff x="949023" y="4746708"/>
            <a:chExt cx="638136" cy="663091"/>
          </a:xfrm>
        </p:grpSpPr>
        <p:sp>
          <p:nvSpPr>
            <p:cNvPr id="128" name="TextBox 127"/>
            <p:cNvSpPr txBox="1"/>
            <p:nvPr/>
          </p:nvSpPr>
          <p:spPr>
            <a:xfrm>
              <a:off x="949023" y="5040467"/>
              <a:ext cx="638136" cy="369332"/>
            </a:xfrm>
            <a:prstGeom prst="rect">
              <a:avLst/>
            </a:prstGeom>
            <a:noFill/>
          </p:spPr>
          <p:txBody>
            <a:bodyPr wrap="square" rtlCol="0">
              <a:spAutoFit/>
            </a:bodyPr>
            <a:lstStyle/>
            <a:p>
              <a:pPr algn="ctr"/>
              <a:r>
                <a:rPr lang="en-US" dirty="0" smtClean="0">
                  <a:solidFill>
                    <a:prstClr val="black"/>
                  </a:solidFill>
                  <a:latin typeface="Cambria Math" panose="02040503050406030204" pitchFamily="18" charset="0"/>
                  <a:ea typeface="Cambria Math" panose="02040503050406030204" pitchFamily="18" charset="0"/>
                  <a:cs typeface="Arial" pitchFamily="34" charset="0"/>
                </a:rPr>
                <a:t>15</a:t>
              </a:r>
            </a:p>
          </p:txBody>
        </p:sp>
        <p:sp>
          <p:nvSpPr>
            <p:cNvPr id="129" name="TextBox 128"/>
            <p:cNvSpPr txBox="1"/>
            <p:nvPr/>
          </p:nvSpPr>
          <p:spPr>
            <a:xfrm>
              <a:off x="1007503" y="4746708"/>
              <a:ext cx="554146" cy="369332"/>
            </a:xfrm>
            <a:prstGeom prst="rect">
              <a:avLst/>
            </a:prstGeom>
            <a:noFill/>
          </p:spPr>
          <p:txBody>
            <a:bodyPr wrap="square" rtlCol="0">
              <a:spAutoFit/>
            </a:bodyPr>
            <a:lstStyle/>
            <a:p>
              <a:pPr algn="ctr"/>
              <a:r>
                <a:rPr lang="en-US" dirty="0" smtClean="0">
                  <a:solidFill>
                    <a:prstClr val="black"/>
                  </a:solidFill>
                  <a:latin typeface="Cambria Math" panose="02040503050406030204" pitchFamily="18" charset="0"/>
                  <a:ea typeface="Cambria Math" panose="02040503050406030204" pitchFamily="18" charset="0"/>
                  <a:cs typeface="Arial" pitchFamily="34" charset="0"/>
                </a:rPr>
                <a:t>42</a:t>
              </a:r>
            </a:p>
          </p:txBody>
        </p:sp>
        <p:cxnSp>
          <p:nvCxnSpPr>
            <p:cNvPr id="130" name="Straight Connector 129"/>
            <p:cNvCxnSpPr/>
            <p:nvPr/>
          </p:nvCxnSpPr>
          <p:spPr>
            <a:xfrm>
              <a:off x="1123766" y="5064931"/>
              <a:ext cx="28727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90" name="TextBox 189"/>
          <p:cNvSpPr txBox="1"/>
          <p:nvPr/>
        </p:nvSpPr>
        <p:spPr>
          <a:xfrm>
            <a:off x="5857757" y="3109392"/>
            <a:ext cx="369726"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sym typeface="Symbol"/>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grpSp>
        <p:nvGrpSpPr>
          <p:cNvPr id="191" name="Group 190"/>
          <p:cNvGrpSpPr/>
          <p:nvPr/>
        </p:nvGrpSpPr>
        <p:grpSpPr>
          <a:xfrm>
            <a:off x="6179507" y="2994284"/>
            <a:ext cx="706950" cy="663091"/>
            <a:chOff x="1076705" y="4746708"/>
            <a:chExt cx="706950" cy="663091"/>
          </a:xfrm>
        </p:grpSpPr>
        <p:sp>
          <p:nvSpPr>
            <p:cNvPr id="193" name="TextBox 192"/>
            <p:cNvSpPr txBox="1"/>
            <p:nvPr/>
          </p:nvSpPr>
          <p:spPr>
            <a:xfrm>
              <a:off x="1076705" y="5040467"/>
              <a:ext cx="706950" cy="369332"/>
            </a:xfrm>
            <a:prstGeom prst="rect">
              <a:avLst/>
            </a:prstGeom>
            <a:noFill/>
          </p:spPr>
          <p:txBody>
            <a:bodyPr wrap="square" rtlCol="0">
              <a:spAutoFit/>
            </a:bodyPr>
            <a:lstStyle/>
            <a:p>
              <a:pPr algn="ctr"/>
              <a:r>
                <a:rPr lang="en-US" dirty="0" smtClean="0">
                  <a:solidFill>
                    <a:prstClr val="black"/>
                  </a:solidFill>
                  <a:latin typeface="Cambria Math" panose="02040503050406030204" pitchFamily="18" charset="0"/>
                  <a:ea typeface="Cambria Math" panose="02040503050406030204" pitchFamily="18" charset="0"/>
                  <a:cs typeface="Arial" pitchFamily="34" charset="0"/>
                </a:rPr>
                <a:t>5 × 2</a:t>
              </a:r>
            </a:p>
          </p:txBody>
        </p:sp>
        <p:sp>
          <p:nvSpPr>
            <p:cNvPr id="194" name="TextBox 193"/>
            <p:cNvSpPr txBox="1"/>
            <p:nvPr/>
          </p:nvSpPr>
          <p:spPr>
            <a:xfrm>
              <a:off x="1153107" y="4746708"/>
              <a:ext cx="554146" cy="369332"/>
            </a:xfrm>
            <a:prstGeom prst="rect">
              <a:avLst/>
            </a:prstGeom>
            <a:noFill/>
          </p:spPr>
          <p:txBody>
            <a:bodyPr wrap="square" rtlCol="0">
              <a:spAutoFit/>
            </a:bodyPr>
            <a:lstStyle/>
            <a:p>
              <a:pPr algn="ctr"/>
              <a:r>
                <a:rPr lang="en-US" dirty="0" smtClean="0">
                  <a:solidFill>
                    <a:prstClr val="black"/>
                  </a:solidFill>
                  <a:latin typeface="Cambria Math" panose="02040503050406030204" pitchFamily="18" charset="0"/>
                  <a:ea typeface="Cambria Math" panose="02040503050406030204" pitchFamily="18" charset="0"/>
                  <a:cs typeface="Arial" pitchFamily="34" charset="0"/>
                </a:rPr>
                <a:t>14</a:t>
              </a:r>
            </a:p>
          </p:txBody>
        </p:sp>
        <p:cxnSp>
          <p:nvCxnSpPr>
            <p:cNvPr id="195" name="Straight Connector 194"/>
            <p:cNvCxnSpPr/>
            <p:nvPr/>
          </p:nvCxnSpPr>
          <p:spPr>
            <a:xfrm>
              <a:off x="1132768" y="5064931"/>
              <a:ext cx="59482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98" name="Rectangle 197"/>
              <p:cNvSpPr/>
              <p:nvPr/>
            </p:nvSpPr>
            <p:spPr>
              <a:xfrm>
                <a:off x="5480566" y="2013779"/>
                <a:ext cx="431284" cy="369332"/>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r>
                        <a:rPr lang="en-US" i="1" dirty="0" smtClean="0">
                          <a:solidFill>
                            <a:srgbClr val="000000"/>
                          </a:solidFill>
                          <a:latin typeface="Cambria Math"/>
                          <a:ea typeface="Cambria Math" panose="02040503050406030204" pitchFamily="18" charset="0"/>
                        </a:rPr>
                        <m:t>2</m:t>
                      </m:r>
                      <m:r>
                        <a:rPr lang="en-US" i="1" dirty="0" smtClean="0">
                          <a:solidFill>
                            <a:srgbClr val="000000"/>
                          </a:solidFill>
                          <a:latin typeface="Cambria Math"/>
                          <a:ea typeface="Cambria Math" panose="02040503050406030204" pitchFamily="18" charset="0"/>
                        </a:rPr>
                        <m:t>𝑥</m:t>
                      </m:r>
                      <m:r>
                        <a:rPr lang="en-US" i="1" dirty="0" smtClean="0">
                          <a:solidFill>
                            <a:srgbClr val="000000"/>
                          </a:solidFill>
                          <a:latin typeface="Cambria Math"/>
                          <a:ea typeface="Cambria Math" panose="02040503050406030204" pitchFamily="18" charset="0"/>
                        </a:rPr>
                        <m:t> </m:t>
                      </m:r>
                    </m:oMath>
                  </m:oMathPara>
                </a14:m>
                <a:endParaRPr lang="en-US" i="1" dirty="0">
                  <a:solidFill>
                    <a:prstClr val="black"/>
                  </a:solidFill>
                  <a:latin typeface="Cambria Math" panose="02040503050406030204" pitchFamily="18" charset="0"/>
                  <a:ea typeface="Cambria Math" panose="02040503050406030204" pitchFamily="18" charset="0"/>
                </a:endParaRPr>
              </a:p>
            </p:txBody>
          </p:sp>
        </mc:Choice>
        <mc:Fallback xmlns="">
          <p:sp>
            <p:nvSpPr>
              <p:cNvPr id="198" name="Rectangle 197"/>
              <p:cNvSpPr>
                <a:spLocks noRot="1" noChangeAspect="1" noMove="1" noResize="1" noEditPoints="1" noAdjustHandles="1" noChangeArrowheads="1" noChangeShapeType="1" noTextEdit="1"/>
              </p:cNvSpPr>
              <p:nvPr/>
            </p:nvSpPr>
            <p:spPr>
              <a:xfrm>
                <a:off x="5480566" y="2013779"/>
                <a:ext cx="431284" cy="369332"/>
              </a:xfrm>
              <a:prstGeom prst="rect">
                <a:avLst/>
              </a:prstGeom>
              <a:blipFill rotWithShape="1">
                <a:blip r:embed="rId11"/>
                <a:stretch>
                  <a:fillRect/>
                </a:stretch>
              </a:blipFill>
            </p:spPr>
            <p:txBody>
              <a:bodyPr/>
              <a:lstStyle/>
              <a:p>
                <a:r>
                  <a:rPr lang="en-US">
                    <a:noFill/>
                  </a:rPr>
                  <a:t> </a:t>
                </a:r>
              </a:p>
            </p:txBody>
          </p:sp>
        </mc:Fallback>
      </mc:AlternateContent>
      <p:sp>
        <p:nvSpPr>
          <p:cNvPr id="199" name="TextBox 198"/>
          <p:cNvSpPr txBox="1"/>
          <p:nvPr/>
        </p:nvSpPr>
        <p:spPr>
          <a:xfrm>
            <a:off x="5178993" y="2013779"/>
            <a:ext cx="369726" cy="369332"/>
          </a:xfrm>
          <a:prstGeom prst="rect">
            <a:avLst/>
          </a:prstGeom>
          <a:noFill/>
        </p:spPr>
        <p:txBody>
          <a:bodyPr wrap="square" rtlCol="0">
            <a:spAutoFit/>
          </a:bodyPr>
          <a:lstStyle/>
          <a:p>
            <a:r>
              <a:rPr lang="en-US" dirty="0" smtClean="0">
                <a:solidFill>
                  <a:prstClr val="black"/>
                </a:solidFill>
                <a:latin typeface="Symbol" pitchFamily="18" charset="2"/>
                <a:ea typeface="Cambria Math" panose="02040503050406030204" pitchFamily="18" charset="0"/>
                <a:cs typeface="Arial" pitchFamily="34" charset="0"/>
                <a:sym typeface="Symbol"/>
              </a:rPr>
              <a:t>\</a:t>
            </a:r>
            <a:endParaRPr lang="en-US" dirty="0">
              <a:solidFill>
                <a:prstClr val="black"/>
              </a:solidFill>
              <a:latin typeface="Symbol" pitchFamily="18" charset="2"/>
              <a:ea typeface="Cambria Math" panose="02040503050406030204" pitchFamily="18" charset="0"/>
              <a:cs typeface="Arial" pitchFamily="34" charset="0"/>
            </a:endParaRPr>
          </a:p>
        </p:txBody>
      </p:sp>
      <mc:AlternateContent xmlns:mc="http://schemas.openxmlformats.org/markup-compatibility/2006" xmlns:a14="http://schemas.microsoft.com/office/drawing/2010/main">
        <mc:Choice Requires="a14">
          <p:sp>
            <p:nvSpPr>
              <p:cNvPr id="205" name="Rectangle 204"/>
              <p:cNvSpPr/>
              <p:nvPr/>
            </p:nvSpPr>
            <p:spPr>
              <a:xfrm>
                <a:off x="5480566" y="2563292"/>
                <a:ext cx="431284" cy="369332"/>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r>
                        <a:rPr lang="en-US" i="1" dirty="0" smtClean="0">
                          <a:solidFill>
                            <a:srgbClr val="000000"/>
                          </a:solidFill>
                          <a:latin typeface="Cambria Math"/>
                          <a:ea typeface="Cambria Math" panose="02040503050406030204" pitchFamily="18" charset="0"/>
                        </a:rPr>
                        <m:t>2</m:t>
                      </m:r>
                      <m:r>
                        <a:rPr lang="en-US" i="1" dirty="0" smtClean="0">
                          <a:solidFill>
                            <a:srgbClr val="000000"/>
                          </a:solidFill>
                          <a:latin typeface="Cambria Math"/>
                          <a:ea typeface="Cambria Math" panose="02040503050406030204" pitchFamily="18" charset="0"/>
                        </a:rPr>
                        <m:t>𝑥</m:t>
                      </m:r>
                      <m:r>
                        <a:rPr lang="en-US" i="1" dirty="0" smtClean="0">
                          <a:solidFill>
                            <a:srgbClr val="000000"/>
                          </a:solidFill>
                          <a:latin typeface="Cambria Math"/>
                          <a:ea typeface="Cambria Math" panose="02040503050406030204" pitchFamily="18" charset="0"/>
                        </a:rPr>
                        <m:t> </m:t>
                      </m:r>
                    </m:oMath>
                  </m:oMathPara>
                </a14:m>
                <a:endParaRPr lang="en-US" i="1" dirty="0">
                  <a:solidFill>
                    <a:prstClr val="black"/>
                  </a:solidFill>
                  <a:latin typeface="Cambria Math" panose="02040503050406030204" pitchFamily="18" charset="0"/>
                  <a:ea typeface="Cambria Math" panose="02040503050406030204" pitchFamily="18" charset="0"/>
                </a:endParaRPr>
              </a:p>
            </p:txBody>
          </p:sp>
        </mc:Choice>
        <mc:Fallback xmlns="">
          <p:sp>
            <p:nvSpPr>
              <p:cNvPr id="205" name="Rectangle 204"/>
              <p:cNvSpPr>
                <a:spLocks noRot="1" noChangeAspect="1" noMove="1" noResize="1" noEditPoints="1" noAdjustHandles="1" noChangeArrowheads="1" noChangeShapeType="1" noTextEdit="1"/>
              </p:cNvSpPr>
              <p:nvPr/>
            </p:nvSpPr>
            <p:spPr>
              <a:xfrm>
                <a:off x="5480566" y="2563292"/>
                <a:ext cx="431284" cy="369332"/>
              </a:xfrm>
              <a:prstGeom prst="rect">
                <a:avLst/>
              </a:prstGeom>
              <a:blipFill rotWithShape="1">
                <a:blip r:embed="rId12"/>
                <a:stretch>
                  <a:fillRect/>
                </a:stretch>
              </a:blipFill>
            </p:spPr>
            <p:txBody>
              <a:bodyPr/>
              <a:lstStyle/>
              <a:p>
                <a:r>
                  <a:rPr lang="en-US">
                    <a:noFill/>
                  </a:rPr>
                  <a:t> </a:t>
                </a:r>
              </a:p>
            </p:txBody>
          </p:sp>
        </mc:Fallback>
      </mc:AlternateContent>
      <p:sp>
        <p:nvSpPr>
          <p:cNvPr id="206" name="TextBox 205"/>
          <p:cNvSpPr txBox="1"/>
          <p:nvPr/>
        </p:nvSpPr>
        <p:spPr>
          <a:xfrm>
            <a:off x="5178993" y="2563292"/>
            <a:ext cx="369726" cy="369332"/>
          </a:xfrm>
          <a:prstGeom prst="rect">
            <a:avLst/>
          </a:prstGeom>
          <a:noFill/>
        </p:spPr>
        <p:txBody>
          <a:bodyPr wrap="square" rtlCol="0">
            <a:spAutoFit/>
          </a:bodyPr>
          <a:lstStyle/>
          <a:p>
            <a:r>
              <a:rPr lang="en-US" dirty="0" smtClean="0">
                <a:solidFill>
                  <a:prstClr val="black"/>
                </a:solidFill>
                <a:latin typeface="Symbol" pitchFamily="18" charset="2"/>
                <a:ea typeface="Cambria Math" panose="02040503050406030204" pitchFamily="18" charset="0"/>
                <a:cs typeface="Arial" pitchFamily="34" charset="0"/>
                <a:sym typeface="Symbol"/>
              </a:rPr>
              <a:t>\</a:t>
            </a:r>
            <a:endParaRPr lang="en-US" dirty="0">
              <a:solidFill>
                <a:prstClr val="black"/>
              </a:solidFill>
              <a:latin typeface="Symbol" pitchFamily="18" charset="2"/>
              <a:ea typeface="Cambria Math" panose="02040503050406030204" pitchFamily="18" charset="0"/>
              <a:cs typeface="Arial" pitchFamily="34" charset="0"/>
            </a:endParaRPr>
          </a:p>
        </p:txBody>
      </p:sp>
      <mc:AlternateContent xmlns:mc="http://schemas.openxmlformats.org/markup-compatibility/2006" xmlns:a14="http://schemas.microsoft.com/office/drawing/2010/main">
        <mc:Choice Requires="a14">
          <p:sp>
            <p:nvSpPr>
              <p:cNvPr id="207" name="Rectangle 206"/>
              <p:cNvSpPr/>
              <p:nvPr/>
            </p:nvSpPr>
            <p:spPr>
              <a:xfrm>
                <a:off x="5480566" y="3109392"/>
                <a:ext cx="431284" cy="369332"/>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r>
                        <a:rPr lang="en-US" i="1" dirty="0" smtClean="0">
                          <a:solidFill>
                            <a:srgbClr val="000000"/>
                          </a:solidFill>
                          <a:latin typeface="Cambria Math"/>
                          <a:ea typeface="Cambria Math" panose="02040503050406030204" pitchFamily="18" charset="0"/>
                        </a:rPr>
                        <m:t>  </m:t>
                      </m:r>
                      <m:r>
                        <a:rPr lang="en-US" i="1" dirty="0" smtClean="0">
                          <a:solidFill>
                            <a:srgbClr val="000000"/>
                          </a:solidFill>
                          <a:latin typeface="Cambria Math"/>
                          <a:ea typeface="Cambria Math" panose="02040503050406030204" pitchFamily="18" charset="0"/>
                        </a:rPr>
                        <m:t>𝑥</m:t>
                      </m:r>
                      <m:r>
                        <a:rPr lang="en-US" i="1" dirty="0" smtClean="0">
                          <a:solidFill>
                            <a:srgbClr val="000000"/>
                          </a:solidFill>
                          <a:latin typeface="Cambria Math"/>
                          <a:ea typeface="Cambria Math" panose="02040503050406030204" pitchFamily="18" charset="0"/>
                        </a:rPr>
                        <m:t> </m:t>
                      </m:r>
                    </m:oMath>
                  </m:oMathPara>
                </a14:m>
                <a:endParaRPr lang="en-US" i="1" dirty="0">
                  <a:solidFill>
                    <a:prstClr val="black"/>
                  </a:solidFill>
                  <a:latin typeface="Cambria Math" panose="02040503050406030204" pitchFamily="18" charset="0"/>
                  <a:ea typeface="Cambria Math" panose="02040503050406030204" pitchFamily="18" charset="0"/>
                </a:endParaRPr>
              </a:p>
            </p:txBody>
          </p:sp>
        </mc:Choice>
        <mc:Fallback xmlns="">
          <p:sp>
            <p:nvSpPr>
              <p:cNvPr id="207" name="Rectangle 206"/>
              <p:cNvSpPr>
                <a:spLocks noRot="1" noChangeAspect="1" noMove="1" noResize="1" noEditPoints="1" noAdjustHandles="1" noChangeArrowheads="1" noChangeShapeType="1" noTextEdit="1"/>
              </p:cNvSpPr>
              <p:nvPr/>
            </p:nvSpPr>
            <p:spPr>
              <a:xfrm>
                <a:off x="5480566" y="3109392"/>
                <a:ext cx="431284" cy="369332"/>
              </a:xfrm>
              <a:prstGeom prst="rect">
                <a:avLst/>
              </a:prstGeom>
              <a:blipFill rotWithShape="1">
                <a:blip r:embed="rId13"/>
                <a:stretch>
                  <a:fillRect/>
                </a:stretch>
              </a:blipFill>
            </p:spPr>
            <p:txBody>
              <a:bodyPr/>
              <a:lstStyle/>
              <a:p>
                <a:r>
                  <a:rPr lang="en-US">
                    <a:noFill/>
                  </a:rPr>
                  <a:t> </a:t>
                </a:r>
              </a:p>
            </p:txBody>
          </p:sp>
        </mc:Fallback>
      </mc:AlternateContent>
      <p:sp>
        <p:nvSpPr>
          <p:cNvPr id="208" name="TextBox 207"/>
          <p:cNvSpPr txBox="1"/>
          <p:nvPr/>
        </p:nvSpPr>
        <p:spPr>
          <a:xfrm>
            <a:off x="5178993" y="3109392"/>
            <a:ext cx="369726" cy="369332"/>
          </a:xfrm>
          <a:prstGeom prst="rect">
            <a:avLst/>
          </a:prstGeom>
          <a:noFill/>
        </p:spPr>
        <p:txBody>
          <a:bodyPr wrap="square" rtlCol="0">
            <a:spAutoFit/>
          </a:bodyPr>
          <a:lstStyle/>
          <a:p>
            <a:r>
              <a:rPr lang="en-US" dirty="0" smtClean="0">
                <a:solidFill>
                  <a:prstClr val="black"/>
                </a:solidFill>
                <a:latin typeface="Symbol" pitchFamily="18" charset="2"/>
                <a:ea typeface="Cambria Math" panose="02040503050406030204" pitchFamily="18" charset="0"/>
                <a:cs typeface="Arial" pitchFamily="34" charset="0"/>
                <a:sym typeface="Symbol"/>
              </a:rPr>
              <a:t>\</a:t>
            </a:r>
            <a:endParaRPr lang="en-US" dirty="0">
              <a:solidFill>
                <a:prstClr val="black"/>
              </a:solidFill>
              <a:latin typeface="Symbol" pitchFamily="18" charset="2"/>
              <a:ea typeface="Cambria Math" panose="02040503050406030204" pitchFamily="18" charset="0"/>
              <a:cs typeface="Arial" pitchFamily="34" charset="0"/>
            </a:endParaRPr>
          </a:p>
        </p:txBody>
      </p:sp>
      <p:cxnSp>
        <p:nvCxnSpPr>
          <p:cNvPr id="209" name="Straight Connector 208"/>
          <p:cNvCxnSpPr/>
          <p:nvPr/>
        </p:nvCxnSpPr>
        <p:spPr>
          <a:xfrm flipV="1">
            <a:off x="6406764" y="3108275"/>
            <a:ext cx="237744" cy="164592"/>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p:cNvCxnSpPr/>
          <p:nvPr/>
        </p:nvCxnSpPr>
        <p:spPr>
          <a:xfrm flipV="1">
            <a:off x="6647368" y="3403078"/>
            <a:ext cx="147621" cy="164592"/>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211" name="TextBox 210"/>
          <p:cNvSpPr txBox="1"/>
          <p:nvPr/>
        </p:nvSpPr>
        <p:spPr>
          <a:xfrm>
            <a:off x="6581664" y="2936569"/>
            <a:ext cx="397483" cy="307777"/>
          </a:xfrm>
          <a:prstGeom prst="rect">
            <a:avLst/>
          </a:prstGeom>
          <a:noFill/>
        </p:spPr>
        <p:txBody>
          <a:bodyPr wrap="square" rtlCol="0">
            <a:spAutoFit/>
          </a:bodyPr>
          <a:lstStyle/>
          <a:p>
            <a:r>
              <a:rPr lang="en-US" sz="1400" b="1" dirty="0" smtClean="0">
                <a:solidFill>
                  <a:srgbClr val="FF0000"/>
                </a:solidFill>
                <a:latin typeface="Cambria Math" panose="02040503050406030204" pitchFamily="18" charset="0"/>
                <a:ea typeface="Cambria Math" panose="02040503050406030204" pitchFamily="18" charset="0"/>
                <a:cs typeface="Arial" pitchFamily="34" charset="0"/>
                <a:sym typeface="Symbol"/>
              </a:rPr>
              <a:t>7</a:t>
            </a:r>
            <a:endParaRPr lang="en-US" sz="1400" b="1" dirty="0">
              <a:solidFill>
                <a:srgbClr val="FF0000"/>
              </a:solidFill>
              <a:latin typeface="Cambria Math" panose="02040503050406030204" pitchFamily="18" charset="0"/>
              <a:ea typeface="Cambria Math" panose="02040503050406030204" pitchFamily="18" charset="0"/>
              <a:cs typeface="Arial" pitchFamily="34" charset="0"/>
            </a:endParaRPr>
          </a:p>
        </p:txBody>
      </p:sp>
      <p:sp>
        <p:nvSpPr>
          <p:cNvPr id="212" name="TextBox 211"/>
          <p:cNvSpPr txBox="1"/>
          <p:nvPr/>
        </p:nvSpPr>
        <p:spPr>
          <a:xfrm>
            <a:off x="6734057" y="3393748"/>
            <a:ext cx="302502" cy="307777"/>
          </a:xfrm>
          <a:prstGeom prst="rect">
            <a:avLst/>
          </a:prstGeom>
          <a:noFill/>
        </p:spPr>
        <p:txBody>
          <a:bodyPr wrap="square" rtlCol="0">
            <a:spAutoFit/>
          </a:bodyPr>
          <a:lstStyle/>
          <a:p>
            <a:r>
              <a:rPr lang="en-US" sz="1400" b="1" smtClean="0">
                <a:solidFill>
                  <a:srgbClr val="FF0000"/>
                </a:solidFill>
                <a:latin typeface="Cambria Math" panose="02040503050406030204" pitchFamily="18" charset="0"/>
                <a:ea typeface="Cambria Math" panose="02040503050406030204" pitchFamily="18" charset="0"/>
                <a:cs typeface="Arial" pitchFamily="34" charset="0"/>
                <a:sym typeface="Symbol"/>
              </a:rPr>
              <a:t>1</a:t>
            </a:r>
            <a:endParaRPr lang="en-US" sz="1400" b="1" dirty="0">
              <a:solidFill>
                <a:srgbClr val="FF0000"/>
              </a:solidFill>
              <a:latin typeface="Cambria Math" panose="02040503050406030204" pitchFamily="18" charset="0"/>
              <a:ea typeface="Cambria Math" panose="02040503050406030204" pitchFamily="18" charset="0"/>
              <a:cs typeface="Arial" pitchFamily="34" charset="0"/>
            </a:endParaRPr>
          </a:p>
        </p:txBody>
      </p:sp>
      <p:sp>
        <p:nvSpPr>
          <p:cNvPr id="213" name="TextBox 212"/>
          <p:cNvSpPr txBox="1"/>
          <p:nvPr/>
        </p:nvSpPr>
        <p:spPr>
          <a:xfrm>
            <a:off x="5857757" y="3624018"/>
            <a:ext cx="369726"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sym typeface="Symbol"/>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mc:AlternateContent xmlns:mc="http://schemas.openxmlformats.org/markup-compatibility/2006" xmlns:a14="http://schemas.microsoft.com/office/drawing/2010/main">
        <mc:Choice Requires="a14">
          <p:sp>
            <p:nvSpPr>
              <p:cNvPr id="214" name="Rectangle 213"/>
              <p:cNvSpPr/>
              <p:nvPr/>
            </p:nvSpPr>
            <p:spPr>
              <a:xfrm>
                <a:off x="5480566" y="3624018"/>
                <a:ext cx="431284" cy="369332"/>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r>
                        <a:rPr lang="en-US" i="1" dirty="0" smtClean="0">
                          <a:solidFill>
                            <a:srgbClr val="000000"/>
                          </a:solidFill>
                          <a:latin typeface="Cambria Math"/>
                          <a:ea typeface="Cambria Math" panose="02040503050406030204" pitchFamily="18" charset="0"/>
                        </a:rPr>
                        <m:t>  </m:t>
                      </m:r>
                      <m:r>
                        <a:rPr lang="en-US" i="1" dirty="0" smtClean="0">
                          <a:solidFill>
                            <a:srgbClr val="000000"/>
                          </a:solidFill>
                          <a:latin typeface="Cambria Math"/>
                          <a:ea typeface="Cambria Math" panose="02040503050406030204" pitchFamily="18" charset="0"/>
                        </a:rPr>
                        <m:t>𝑥</m:t>
                      </m:r>
                      <m:r>
                        <a:rPr lang="en-US" i="1" dirty="0" smtClean="0">
                          <a:solidFill>
                            <a:srgbClr val="000000"/>
                          </a:solidFill>
                          <a:latin typeface="Cambria Math"/>
                          <a:ea typeface="Cambria Math" panose="02040503050406030204" pitchFamily="18" charset="0"/>
                        </a:rPr>
                        <m:t> </m:t>
                      </m:r>
                    </m:oMath>
                  </m:oMathPara>
                </a14:m>
                <a:endParaRPr lang="en-US" i="1" dirty="0">
                  <a:solidFill>
                    <a:prstClr val="black"/>
                  </a:solidFill>
                  <a:latin typeface="Cambria Math" panose="02040503050406030204" pitchFamily="18" charset="0"/>
                  <a:ea typeface="Cambria Math" panose="02040503050406030204" pitchFamily="18" charset="0"/>
                </a:endParaRPr>
              </a:p>
            </p:txBody>
          </p:sp>
        </mc:Choice>
        <mc:Fallback xmlns="">
          <p:sp>
            <p:nvSpPr>
              <p:cNvPr id="214" name="Rectangle 213"/>
              <p:cNvSpPr>
                <a:spLocks noRot="1" noChangeAspect="1" noMove="1" noResize="1" noEditPoints="1" noAdjustHandles="1" noChangeArrowheads="1" noChangeShapeType="1" noTextEdit="1"/>
              </p:cNvSpPr>
              <p:nvPr/>
            </p:nvSpPr>
            <p:spPr>
              <a:xfrm>
                <a:off x="5480566" y="3624018"/>
                <a:ext cx="431284" cy="369332"/>
              </a:xfrm>
              <a:prstGeom prst="rect">
                <a:avLst/>
              </a:prstGeom>
              <a:blipFill rotWithShape="1">
                <a:blip r:embed="rId14"/>
                <a:stretch>
                  <a:fillRect/>
                </a:stretch>
              </a:blipFill>
            </p:spPr>
            <p:txBody>
              <a:bodyPr/>
              <a:lstStyle/>
              <a:p>
                <a:r>
                  <a:rPr lang="en-US">
                    <a:noFill/>
                  </a:rPr>
                  <a:t> </a:t>
                </a:r>
              </a:p>
            </p:txBody>
          </p:sp>
        </mc:Fallback>
      </mc:AlternateContent>
      <p:sp>
        <p:nvSpPr>
          <p:cNvPr id="215" name="TextBox 214"/>
          <p:cNvSpPr txBox="1"/>
          <p:nvPr/>
        </p:nvSpPr>
        <p:spPr>
          <a:xfrm>
            <a:off x="5178993" y="3624018"/>
            <a:ext cx="369726" cy="369332"/>
          </a:xfrm>
          <a:prstGeom prst="rect">
            <a:avLst/>
          </a:prstGeom>
          <a:noFill/>
        </p:spPr>
        <p:txBody>
          <a:bodyPr wrap="square" rtlCol="0">
            <a:spAutoFit/>
          </a:bodyPr>
          <a:lstStyle/>
          <a:p>
            <a:r>
              <a:rPr lang="en-US" dirty="0" smtClean="0">
                <a:solidFill>
                  <a:prstClr val="black"/>
                </a:solidFill>
                <a:latin typeface="Symbol" pitchFamily="18" charset="2"/>
                <a:ea typeface="Cambria Math" panose="02040503050406030204" pitchFamily="18" charset="0"/>
                <a:cs typeface="Arial" pitchFamily="34" charset="0"/>
                <a:sym typeface="Symbol"/>
              </a:rPr>
              <a:t>\</a:t>
            </a:r>
            <a:endParaRPr lang="en-US" dirty="0">
              <a:solidFill>
                <a:prstClr val="black"/>
              </a:solidFill>
              <a:latin typeface="Symbol" pitchFamily="18" charset="2"/>
              <a:ea typeface="Cambria Math" panose="02040503050406030204" pitchFamily="18" charset="0"/>
              <a:cs typeface="Arial" pitchFamily="34" charset="0"/>
            </a:endParaRPr>
          </a:p>
        </p:txBody>
      </p:sp>
      <p:grpSp>
        <p:nvGrpSpPr>
          <p:cNvPr id="216" name="Group 215"/>
          <p:cNvGrpSpPr/>
          <p:nvPr/>
        </p:nvGrpSpPr>
        <p:grpSpPr>
          <a:xfrm>
            <a:off x="6048257" y="3515689"/>
            <a:ext cx="638136" cy="663091"/>
            <a:chOff x="949023" y="4746708"/>
            <a:chExt cx="638136" cy="663091"/>
          </a:xfrm>
        </p:grpSpPr>
        <p:sp>
          <p:nvSpPr>
            <p:cNvPr id="217" name="TextBox 216"/>
            <p:cNvSpPr txBox="1"/>
            <p:nvPr/>
          </p:nvSpPr>
          <p:spPr>
            <a:xfrm>
              <a:off x="949023" y="5040467"/>
              <a:ext cx="638136" cy="369332"/>
            </a:xfrm>
            <a:prstGeom prst="rect">
              <a:avLst/>
            </a:prstGeom>
            <a:noFill/>
          </p:spPr>
          <p:txBody>
            <a:bodyPr wrap="square" rtlCol="0">
              <a:spAutoFit/>
            </a:bodyPr>
            <a:lstStyle/>
            <a:p>
              <a:pPr algn="ctr"/>
              <a:r>
                <a:rPr lang="en-US" dirty="0" smtClean="0">
                  <a:solidFill>
                    <a:prstClr val="black"/>
                  </a:solidFill>
                  <a:latin typeface="Cambria Math" panose="02040503050406030204" pitchFamily="18" charset="0"/>
                  <a:ea typeface="Cambria Math" panose="02040503050406030204" pitchFamily="18" charset="0"/>
                  <a:cs typeface="Arial" pitchFamily="34" charset="0"/>
                </a:rPr>
                <a:t>5</a:t>
              </a:r>
            </a:p>
          </p:txBody>
        </p:sp>
        <p:sp>
          <p:nvSpPr>
            <p:cNvPr id="218" name="TextBox 217"/>
            <p:cNvSpPr txBox="1"/>
            <p:nvPr/>
          </p:nvSpPr>
          <p:spPr>
            <a:xfrm>
              <a:off x="1007503" y="4746708"/>
              <a:ext cx="554146" cy="369332"/>
            </a:xfrm>
            <a:prstGeom prst="rect">
              <a:avLst/>
            </a:prstGeom>
            <a:noFill/>
          </p:spPr>
          <p:txBody>
            <a:bodyPr wrap="square" rtlCol="0">
              <a:spAutoFit/>
            </a:bodyPr>
            <a:lstStyle/>
            <a:p>
              <a:pPr algn="ctr"/>
              <a:r>
                <a:rPr lang="en-US" dirty="0" smtClean="0">
                  <a:solidFill>
                    <a:prstClr val="black"/>
                  </a:solidFill>
                  <a:latin typeface="Cambria Math" panose="02040503050406030204" pitchFamily="18" charset="0"/>
                  <a:ea typeface="Cambria Math" panose="02040503050406030204" pitchFamily="18" charset="0"/>
                  <a:cs typeface="Arial" pitchFamily="34" charset="0"/>
                </a:rPr>
                <a:t>7</a:t>
              </a:r>
            </a:p>
          </p:txBody>
        </p:sp>
        <p:cxnSp>
          <p:nvCxnSpPr>
            <p:cNvPr id="219" name="Straight Connector 218"/>
            <p:cNvCxnSpPr/>
            <p:nvPr/>
          </p:nvCxnSpPr>
          <p:spPr>
            <a:xfrm>
              <a:off x="1148695" y="5064931"/>
              <a:ext cx="23742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20" name="TextBox 219"/>
          <p:cNvSpPr txBox="1"/>
          <p:nvPr/>
        </p:nvSpPr>
        <p:spPr>
          <a:xfrm>
            <a:off x="5168734" y="4119003"/>
            <a:ext cx="369726" cy="369332"/>
          </a:xfrm>
          <a:prstGeom prst="rect">
            <a:avLst/>
          </a:prstGeom>
          <a:noFill/>
        </p:spPr>
        <p:txBody>
          <a:bodyPr wrap="square" rtlCol="0">
            <a:spAutoFit/>
          </a:bodyPr>
          <a:lstStyle/>
          <a:p>
            <a:pPr fontAlgn="auto">
              <a:spcBef>
                <a:spcPts val="0"/>
              </a:spcBef>
              <a:spcAft>
                <a:spcPts val="0"/>
              </a:spcAft>
            </a:pPr>
            <a:r>
              <a:rPr lang="en-US" dirty="0" smtClean="0">
                <a:solidFill>
                  <a:prstClr val="black"/>
                </a:solidFill>
                <a:latin typeface="Cambria Math" panose="02040503050406030204" pitchFamily="18" charset="0"/>
                <a:ea typeface="Cambria Math" panose="02040503050406030204" pitchFamily="18" charset="0"/>
                <a:cs typeface="Arial" pitchFamily="34" charset="0"/>
                <a:sym typeface="Symbol"/>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221" name="TextBox 220"/>
          <p:cNvSpPr txBox="1"/>
          <p:nvPr/>
        </p:nvSpPr>
        <p:spPr>
          <a:xfrm>
            <a:off x="5529306" y="4119024"/>
            <a:ext cx="3098481" cy="714427"/>
          </a:xfrm>
          <a:prstGeom prst="roundRect">
            <a:avLst/>
          </a:prstGeom>
          <a:noFill/>
          <a:ln w="19050">
            <a:solidFill>
              <a:schemeClr val="accent3">
                <a:lumMod val="50000"/>
              </a:schemeClr>
            </a:solidFill>
          </a:ln>
        </p:spPr>
        <p:txBody>
          <a:bodyPr wrap="square" rtlCol="0">
            <a:spAutoFit/>
          </a:bodyPr>
          <a:lstStyle/>
          <a:p>
            <a:pPr fontAlgn="auto">
              <a:spcBef>
                <a:spcPts val="0"/>
              </a:spcBef>
              <a:spcAft>
                <a:spcPts val="0"/>
              </a:spcAft>
            </a:pPr>
            <a:r>
              <a:rPr lang="en-US" dirty="0">
                <a:solidFill>
                  <a:prstClr val="black"/>
                </a:solidFill>
                <a:latin typeface="Cambria Math" pitchFamily="18" charset="0"/>
                <a:ea typeface="Cambria Math" pitchFamily="18" charset="0"/>
                <a:cs typeface="Arial" pitchFamily="34" charset="0"/>
              </a:rPr>
              <a:t>The length of the equal sides is        </a:t>
            </a:r>
            <a:r>
              <a:rPr lang="en-US" dirty="0" smtClean="0">
                <a:solidFill>
                  <a:prstClr val="black"/>
                </a:solidFill>
                <a:latin typeface="Cambria Math" pitchFamily="18" charset="0"/>
                <a:ea typeface="Cambria Math" pitchFamily="18" charset="0"/>
                <a:cs typeface="Arial" pitchFamily="34" charset="0"/>
              </a:rPr>
              <a:t>cm</a:t>
            </a:r>
            <a:r>
              <a:rPr lang="en-US" dirty="0" smtClean="0">
                <a:solidFill>
                  <a:srgbClr val="000000"/>
                </a:solidFill>
                <a:latin typeface="Cambria Math" panose="02040503050406030204" pitchFamily="18" charset="0"/>
                <a:ea typeface="Cambria Math" panose="02040503050406030204" pitchFamily="18" charset="0"/>
                <a:cs typeface="+mn-cs"/>
              </a:rPr>
              <a:t>.</a:t>
            </a:r>
            <a:endParaRPr lang="en-US" dirty="0">
              <a:solidFill>
                <a:prstClr val="black"/>
              </a:solidFill>
              <a:latin typeface="Cambria Math" panose="02040503050406030204" pitchFamily="18" charset="0"/>
              <a:ea typeface="Cambria Math" panose="02040503050406030204" pitchFamily="18" charset="0"/>
              <a:cs typeface="+mn-cs"/>
            </a:endParaRPr>
          </a:p>
        </p:txBody>
      </p:sp>
      <p:pic>
        <p:nvPicPr>
          <p:cNvPr id="222" name="Picture 8">
            <a:hlinkClick r:id="rId15"/>
          </p:cNvPr>
          <p:cNvPicPr>
            <a:picLocks noChangeAspect="1" noChangeArrowheads="1"/>
          </p:cNvPicPr>
          <p:nvPr/>
        </p:nvPicPr>
        <p:blipFill>
          <a:blip r:embed="rId16">
            <a:extLst>
              <a:ext uri="{28A0092B-C50C-407E-A947-70E740481C1C}">
                <a14:useLocalDpi xmlns:a14="http://schemas.microsoft.com/office/drawing/2010/main" val="0"/>
              </a:ext>
            </a:extLst>
          </a:blip>
          <a:stretch>
            <a:fillRect/>
          </a:stretch>
        </p:blipFill>
        <p:spPr bwMode="auto">
          <a:xfrm>
            <a:off x="8310209" y="3867171"/>
            <a:ext cx="933669" cy="1238479"/>
          </a:xfrm>
          <a:prstGeom prst="rect">
            <a:avLst/>
          </a:prstGeom>
          <a:noFill/>
          <a:extLst>
            <a:ext uri="{909E8E84-426E-40DD-AFC4-6F175D3DCCD1}">
              <a14:hiddenFill xmlns:a14="http://schemas.microsoft.com/office/drawing/2010/main">
                <a:solidFill>
                  <a:srgbClr val="FFFFFF"/>
                </a:solidFill>
              </a14:hiddenFill>
            </a:ext>
          </a:extLst>
        </p:spPr>
      </p:pic>
      <p:grpSp>
        <p:nvGrpSpPr>
          <p:cNvPr id="223" name="Group 222"/>
          <p:cNvGrpSpPr/>
          <p:nvPr/>
        </p:nvGrpSpPr>
        <p:grpSpPr>
          <a:xfrm>
            <a:off x="5702134" y="4362627"/>
            <a:ext cx="638136" cy="663091"/>
            <a:chOff x="949023" y="4746708"/>
            <a:chExt cx="638136" cy="663091"/>
          </a:xfrm>
        </p:grpSpPr>
        <p:sp>
          <p:nvSpPr>
            <p:cNvPr id="224" name="TextBox 223"/>
            <p:cNvSpPr txBox="1"/>
            <p:nvPr/>
          </p:nvSpPr>
          <p:spPr>
            <a:xfrm>
              <a:off x="949023" y="5040467"/>
              <a:ext cx="638136" cy="369332"/>
            </a:xfrm>
            <a:prstGeom prst="rect">
              <a:avLst/>
            </a:prstGeom>
            <a:noFill/>
          </p:spPr>
          <p:txBody>
            <a:bodyPr wrap="square" rtlCol="0">
              <a:spAutoFit/>
            </a:bodyPr>
            <a:lstStyle/>
            <a:p>
              <a:pPr algn="ctr"/>
              <a:r>
                <a:rPr lang="en-US" dirty="0" smtClean="0">
                  <a:solidFill>
                    <a:prstClr val="black"/>
                  </a:solidFill>
                  <a:latin typeface="Cambria Math" panose="02040503050406030204" pitchFamily="18" charset="0"/>
                  <a:ea typeface="Cambria Math" panose="02040503050406030204" pitchFamily="18" charset="0"/>
                  <a:cs typeface="Arial" pitchFamily="34" charset="0"/>
                </a:rPr>
                <a:t>5</a:t>
              </a:r>
            </a:p>
          </p:txBody>
        </p:sp>
        <p:sp>
          <p:nvSpPr>
            <p:cNvPr id="225" name="TextBox 224"/>
            <p:cNvSpPr txBox="1"/>
            <p:nvPr/>
          </p:nvSpPr>
          <p:spPr>
            <a:xfrm>
              <a:off x="1007503" y="4746708"/>
              <a:ext cx="554146" cy="369332"/>
            </a:xfrm>
            <a:prstGeom prst="rect">
              <a:avLst/>
            </a:prstGeom>
            <a:noFill/>
          </p:spPr>
          <p:txBody>
            <a:bodyPr wrap="square" rtlCol="0">
              <a:spAutoFit/>
            </a:bodyPr>
            <a:lstStyle/>
            <a:p>
              <a:pPr algn="ctr"/>
              <a:r>
                <a:rPr lang="en-US" dirty="0" smtClean="0">
                  <a:solidFill>
                    <a:prstClr val="black"/>
                  </a:solidFill>
                  <a:latin typeface="Cambria Math" panose="02040503050406030204" pitchFamily="18" charset="0"/>
                  <a:ea typeface="Cambria Math" panose="02040503050406030204" pitchFamily="18" charset="0"/>
                  <a:cs typeface="Arial" pitchFamily="34" charset="0"/>
                </a:rPr>
                <a:t>7</a:t>
              </a:r>
            </a:p>
          </p:txBody>
        </p:sp>
        <p:cxnSp>
          <p:nvCxnSpPr>
            <p:cNvPr id="226" name="Straight Connector 225"/>
            <p:cNvCxnSpPr/>
            <p:nvPr/>
          </p:nvCxnSpPr>
          <p:spPr>
            <a:xfrm>
              <a:off x="1148695" y="5064931"/>
              <a:ext cx="23742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96" name="Group 195"/>
          <p:cNvGrpSpPr/>
          <p:nvPr/>
        </p:nvGrpSpPr>
        <p:grpSpPr>
          <a:xfrm>
            <a:off x="5014599" y="2517432"/>
            <a:ext cx="2355539" cy="1273539"/>
            <a:chOff x="6096215" y="3056468"/>
            <a:chExt cx="1686520" cy="1189709"/>
          </a:xfrm>
        </p:grpSpPr>
        <p:sp>
          <p:nvSpPr>
            <p:cNvPr id="197" name="Cloud Callout 196"/>
            <p:cNvSpPr/>
            <p:nvPr/>
          </p:nvSpPr>
          <p:spPr>
            <a:xfrm>
              <a:off x="6096215" y="3056468"/>
              <a:ext cx="1655996" cy="1189709"/>
            </a:xfrm>
            <a:prstGeom prst="cloudCallout">
              <a:avLst>
                <a:gd name="adj1" fmla="val -73629"/>
                <a:gd name="adj2" fmla="val 40872"/>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mbria Math" panose="02040503050406030204" pitchFamily="18" charset="0"/>
                <a:ea typeface="Cambria Math" panose="02040503050406030204" pitchFamily="18" charset="0"/>
              </a:endParaRPr>
            </a:p>
          </p:txBody>
        </p:sp>
        <p:sp>
          <p:nvSpPr>
            <p:cNvPr id="200" name="Rectangle 199"/>
            <p:cNvSpPr/>
            <p:nvPr/>
          </p:nvSpPr>
          <p:spPr>
            <a:xfrm>
              <a:off x="6153136" y="3317472"/>
              <a:ext cx="1629599" cy="776297"/>
            </a:xfrm>
            <a:prstGeom prst="rect">
              <a:avLst/>
            </a:prstGeom>
          </p:spPr>
          <p:txBody>
            <a:bodyPr wrap="square">
              <a:spAutoFit/>
            </a:bodyPr>
            <a:lstStyle/>
            <a:p>
              <a:pPr algn="ctr"/>
              <a:r>
                <a:rPr lang="en-US" sz="1600" b="1" dirty="0" smtClean="0">
                  <a:solidFill>
                    <a:srgbClr val="002060"/>
                  </a:solidFill>
                  <a:latin typeface="Cambria Math" panose="02040503050406030204" pitchFamily="18" charset="0"/>
                  <a:ea typeface="Cambria Math" panose="02040503050406030204" pitchFamily="18" charset="0"/>
                </a:rPr>
                <a:t>Variables </a:t>
              </a:r>
              <a:r>
                <a:rPr lang="en-US" sz="1600" b="1" dirty="0">
                  <a:solidFill>
                    <a:srgbClr val="002060"/>
                  </a:solidFill>
                  <a:latin typeface="Cambria Math" panose="02040503050406030204" pitchFamily="18" charset="0"/>
                  <a:ea typeface="Cambria Math" panose="02040503050406030204" pitchFamily="18" charset="0"/>
                </a:rPr>
                <a:t>on one side, numbers on the other side.</a:t>
              </a:r>
            </a:p>
          </p:txBody>
        </p:sp>
      </p:grpSp>
      <p:sp>
        <p:nvSpPr>
          <p:cNvPr id="201" name="Curved Down Arrow 200"/>
          <p:cNvSpPr/>
          <p:nvPr/>
        </p:nvSpPr>
        <p:spPr>
          <a:xfrm rot="10800000" flipH="1" flipV="1">
            <a:off x="3559200" y="3331981"/>
            <a:ext cx="683322" cy="149632"/>
          </a:xfrm>
          <a:prstGeom prst="curvedDownArrow">
            <a:avLst/>
          </a:prstGeom>
          <a:solidFill>
            <a:srgbClr val="FFFF00"/>
          </a:solid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prstClr val="black"/>
              </a:solidFill>
              <a:latin typeface="Bookman Old Style" panose="02050604050505020204" pitchFamily="18" charset="0"/>
            </a:endParaRPr>
          </a:p>
        </p:txBody>
      </p:sp>
      <p:grpSp>
        <p:nvGrpSpPr>
          <p:cNvPr id="202" name="Group 201"/>
          <p:cNvGrpSpPr/>
          <p:nvPr/>
        </p:nvGrpSpPr>
        <p:grpSpPr>
          <a:xfrm>
            <a:off x="3402807" y="3388540"/>
            <a:ext cx="284641" cy="663091"/>
            <a:chOff x="1123528" y="4746708"/>
            <a:chExt cx="284641" cy="663091"/>
          </a:xfrm>
        </p:grpSpPr>
        <p:sp>
          <p:nvSpPr>
            <p:cNvPr id="203" name="TextBox 202"/>
            <p:cNvSpPr txBox="1"/>
            <p:nvPr/>
          </p:nvSpPr>
          <p:spPr>
            <a:xfrm>
              <a:off x="1137537" y="5040467"/>
              <a:ext cx="270632" cy="369332"/>
            </a:xfrm>
            <a:prstGeom prst="rect">
              <a:avLst/>
            </a:prstGeom>
            <a:noFill/>
          </p:spPr>
          <p:txBody>
            <a:bodyPr wrap="square" rtlCol="0">
              <a:spAutoFit/>
            </a:bodyPr>
            <a:lstStyle/>
            <a:p>
              <a:pPr algn="ctr"/>
              <a:r>
                <a:rPr lang="en-US" dirty="0" smtClean="0">
                  <a:solidFill>
                    <a:srgbClr val="C00000"/>
                  </a:solidFill>
                  <a:latin typeface="Cambria Math" panose="02040503050406030204" pitchFamily="18" charset="0"/>
                  <a:ea typeface="Cambria Math" panose="02040503050406030204" pitchFamily="18" charset="0"/>
                  <a:cs typeface="Arial" pitchFamily="34" charset="0"/>
                </a:rPr>
                <a:t>3</a:t>
              </a:r>
            </a:p>
          </p:txBody>
        </p:sp>
        <p:sp>
          <p:nvSpPr>
            <p:cNvPr id="204" name="TextBox 203"/>
            <p:cNvSpPr txBox="1"/>
            <p:nvPr/>
          </p:nvSpPr>
          <p:spPr>
            <a:xfrm>
              <a:off x="1123528" y="4746708"/>
              <a:ext cx="284365" cy="369332"/>
            </a:xfrm>
            <a:prstGeom prst="rect">
              <a:avLst/>
            </a:prstGeom>
            <a:noFill/>
          </p:spPr>
          <p:txBody>
            <a:bodyPr wrap="square" rtlCol="0">
              <a:spAutoFit/>
            </a:bodyPr>
            <a:lstStyle/>
            <a:p>
              <a:pPr algn="ctr"/>
              <a:r>
                <a:rPr lang="en-US" dirty="0" smtClean="0">
                  <a:solidFill>
                    <a:srgbClr val="C00000"/>
                  </a:solidFill>
                  <a:latin typeface="Cambria Math" panose="02040503050406030204" pitchFamily="18" charset="0"/>
                  <a:ea typeface="Cambria Math" panose="02040503050406030204" pitchFamily="18" charset="0"/>
                  <a:cs typeface="Arial" pitchFamily="34" charset="0"/>
                </a:rPr>
                <a:t>4</a:t>
              </a:r>
            </a:p>
          </p:txBody>
        </p:sp>
        <p:cxnSp>
          <p:nvCxnSpPr>
            <p:cNvPr id="227" name="Straight Connector 226"/>
            <p:cNvCxnSpPr/>
            <p:nvPr/>
          </p:nvCxnSpPr>
          <p:spPr>
            <a:xfrm>
              <a:off x="1161868" y="5064931"/>
              <a:ext cx="215836"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59121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108"/>
                                        </p:tgtEl>
                                        <p:attrNameLst>
                                          <p:attrName>style.visibility</p:attrName>
                                        </p:attrNameLst>
                                      </p:cBhvr>
                                      <p:to>
                                        <p:strVal val="visible"/>
                                      </p:to>
                                    </p:set>
                                    <p:animEffect transition="in" filter="barn(inVertical)">
                                      <p:cBhvr>
                                        <p:cTn id="17" dur="500"/>
                                        <p:tgtEl>
                                          <p:spTgt spid="108"/>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53"/>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4"/>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0" presetClass="exit" presetSubtype="0" fill="hold" grpId="1" nodeType="clickEffect">
                                  <p:stCondLst>
                                    <p:cond delay="0"/>
                                  </p:stCondLst>
                                  <p:childTnLst>
                                    <p:animEffect transition="out" filter="fade">
                                      <p:cBhvr>
                                        <p:cTn id="29" dur="500"/>
                                        <p:tgtEl>
                                          <p:spTgt spid="108"/>
                                        </p:tgtEl>
                                      </p:cBhvr>
                                    </p:animEffect>
                                    <p:set>
                                      <p:cBhvr>
                                        <p:cTn id="30" dur="1" fill="hold">
                                          <p:stCondLst>
                                            <p:cond delay="499"/>
                                          </p:stCondLst>
                                        </p:cTn>
                                        <p:tgtEl>
                                          <p:spTgt spid="108"/>
                                        </p:tgtEl>
                                        <p:attrNameLst>
                                          <p:attrName>style.visibility</p:attrName>
                                        </p:attrNameLst>
                                      </p:cBhvr>
                                      <p:to>
                                        <p:strVal val="hidden"/>
                                      </p:to>
                                    </p:set>
                                  </p:childTnLst>
                                </p:cTn>
                              </p:par>
                              <p:par>
                                <p:cTn id="31" presetID="1" presetClass="exit" presetSubtype="0" fill="hold" nodeType="withEffect">
                                  <p:stCondLst>
                                    <p:cond delay="0"/>
                                  </p:stCondLst>
                                  <p:childTnLst>
                                    <p:set>
                                      <p:cBhvr>
                                        <p:cTn id="32" dur="1" fill="hold">
                                          <p:stCondLst>
                                            <p:cond delay="0"/>
                                          </p:stCondLst>
                                        </p:cTn>
                                        <p:tgtEl>
                                          <p:spTgt spid="53"/>
                                        </p:tgtEl>
                                        <p:attrNameLst>
                                          <p:attrName>style.visibility</p:attrName>
                                        </p:attrNameLst>
                                      </p:cBhvr>
                                      <p:to>
                                        <p:strVal val="hidden"/>
                                      </p:to>
                                    </p:set>
                                  </p:childTnLst>
                                </p:cTn>
                              </p:par>
                            </p:childTnLst>
                          </p:cTn>
                        </p:par>
                        <p:par>
                          <p:cTn id="33" fill="hold">
                            <p:stCondLst>
                              <p:cond delay="500"/>
                            </p:stCondLst>
                            <p:childTnLst>
                              <p:par>
                                <p:cTn id="34" presetID="10" presetClass="entr" presetSubtype="0" fill="hold" nodeType="afterEffect">
                                  <p:stCondLst>
                                    <p:cond delay="0"/>
                                  </p:stCondLst>
                                  <p:childTnLst>
                                    <p:set>
                                      <p:cBhvr>
                                        <p:cTn id="35" dur="1" fill="hold">
                                          <p:stCondLst>
                                            <p:cond delay="0"/>
                                          </p:stCondLst>
                                        </p:cTn>
                                        <p:tgtEl>
                                          <p:spTgt spid="116"/>
                                        </p:tgtEl>
                                        <p:attrNameLst>
                                          <p:attrName>style.visibility</p:attrName>
                                        </p:attrNameLst>
                                      </p:cBhvr>
                                      <p:to>
                                        <p:strVal val="visible"/>
                                      </p:to>
                                    </p:set>
                                    <p:animEffect transition="in" filter="fade">
                                      <p:cBhvr>
                                        <p:cTn id="36" dur="500"/>
                                        <p:tgtEl>
                                          <p:spTgt spid="116"/>
                                        </p:tgtEl>
                                      </p:cBhvr>
                                    </p:animEffect>
                                  </p:childTnLst>
                                </p:cTn>
                              </p:par>
                            </p:childTnLst>
                          </p:cTn>
                        </p:par>
                      </p:childTnLst>
                    </p:cTn>
                  </p:par>
                  <p:par>
                    <p:cTn id="37" fill="hold">
                      <p:stCondLst>
                        <p:cond delay="indefinite"/>
                      </p:stCondLst>
                      <p:childTnLst>
                        <p:par>
                          <p:cTn id="38" fill="hold">
                            <p:stCondLst>
                              <p:cond delay="0"/>
                            </p:stCondLst>
                            <p:childTnLst>
                              <p:par>
                                <p:cTn id="39" presetID="16" presetClass="entr" presetSubtype="21" fill="hold" grpId="0" nodeType="clickEffect">
                                  <p:stCondLst>
                                    <p:cond delay="0"/>
                                  </p:stCondLst>
                                  <p:childTnLst>
                                    <p:set>
                                      <p:cBhvr>
                                        <p:cTn id="40" dur="1" fill="hold">
                                          <p:stCondLst>
                                            <p:cond delay="0"/>
                                          </p:stCondLst>
                                        </p:cTn>
                                        <p:tgtEl>
                                          <p:spTgt spid="48"/>
                                        </p:tgtEl>
                                        <p:attrNameLst>
                                          <p:attrName>style.visibility</p:attrName>
                                        </p:attrNameLst>
                                      </p:cBhvr>
                                      <p:to>
                                        <p:strVal val="visible"/>
                                      </p:to>
                                    </p:set>
                                    <p:animEffect transition="in" filter="barn(inVertical)">
                                      <p:cBhvr>
                                        <p:cTn id="41" dur="500"/>
                                        <p:tgtEl>
                                          <p:spTgt spid="48"/>
                                        </p:tgtEl>
                                      </p:cBhvr>
                                    </p:animEffect>
                                  </p:childTnLst>
                                </p:cTn>
                              </p:par>
                              <p:par>
                                <p:cTn id="42" presetID="16" presetClass="entr" presetSubtype="21" fill="hold" grpId="0" nodeType="withEffect">
                                  <p:stCondLst>
                                    <p:cond delay="0"/>
                                  </p:stCondLst>
                                  <p:childTnLst>
                                    <p:set>
                                      <p:cBhvr>
                                        <p:cTn id="43" dur="1" fill="hold">
                                          <p:stCondLst>
                                            <p:cond delay="0"/>
                                          </p:stCondLst>
                                        </p:cTn>
                                        <p:tgtEl>
                                          <p:spTgt spid="49"/>
                                        </p:tgtEl>
                                        <p:attrNameLst>
                                          <p:attrName>style.visibility</p:attrName>
                                        </p:attrNameLst>
                                      </p:cBhvr>
                                      <p:to>
                                        <p:strVal val="visible"/>
                                      </p:to>
                                    </p:set>
                                    <p:animEffect transition="in" filter="barn(inVertical)">
                                      <p:cBhvr>
                                        <p:cTn id="44" dur="500"/>
                                        <p:tgtEl>
                                          <p:spTgt spid="49"/>
                                        </p:tgtEl>
                                      </p:cBhvr>
                                    </p:animEffec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nodeType="clickEffect">
                                  <p:stCondLst>
                                    <p:cond delay="0"/>
                                  </p:stCondLst>
                                  <p:childTnLst>
                                    <p:set>
                                      <p:cBhvr>
                                        <p:cTn id="48" dur="1" fill="hold">
                                          <p:stCondLst>
                                            <p:cond delay="0"/>
                                          </p:stCondLst>
                                        </p:cTn>
                                        <p:tgtEl>
                                          <p:spTgt spid="116"/>
                                        </p:tgtEl>
                                        <p:attrNameLst>
                                          <p:attrName>style.visibility</p:attrName>
                                        </p:attrNameLst>
                                      </p:cBhvr>
                                      <p:to>
                                        <p:strVal val="hidden"/>
                                      </p:to>
                                    </p:set>
                                  </p:childTnLst>
                                </p:cTn>
                              </p:par>
                              <p:par>
                                <p:cTn id="49" presetID="10" presetClass="exit" presetSubtype="0" fill="hold" grpId="1" nodeType="withEffect">
                                  <p:stCondLst>
                                    <p:cond delay="0"/>
                                  </p:stCondLst>
                                  <p:childTnLst>
                                    <p:animEffect transition="out" filter="fade">
                                      <p:cBhvr>
                                        <p:cTn id="50" dur="500"/>
                                        <p:tgtEl>
                                          <p:spTgt spid="48"/>
                                        </p:tgtEl>
                                      </p:cBhvr>
                                    </p:animEffect>
                                    <p:set>
                                      <p:cBhvr>
                                        <p:cTn id="51" dur="1" fill="hold">
                                          <p:stCondLst>
                                            <p:cond delay="499"/>
                                          </p:stCondLst>
                                        </p:cTn>
                                        <p:tgtEl>
                                          <p:spTgt spid="48"/>
                                        </p:tgtEl>
                                        <p:attrNameLst>
                                          <p:attrName>style.visibility</p:attrName>
                                        </p:attrNameLst>
                                      </p:cBhvr>
                                      <p:to>
                                        <p:strVal val="hidden"/>
                                      </p:to>
                                    </p:set>
                                  </p:childTnLst>
                                </p:cTn>
                              </p:par>
                              <p:par>
                                <p:cTn id="52" presetID="10" presetClass="exit" presetSubtype="0" fill="hold" grpId="1" nodeType="withEffect">
                                  <p:stCondLst>
                                    <p:cond delay="0"/>
                                  </p:stCondLst>
                                  <p:childTnLst>
                                    <p:animEffect transition="out" filter="fade">
                                      <p:cBhvr>
                                        <p:cTn id="53" dur="500"/>
                                        <p:tgtEl>
                                          <p:spTgt spid="49"/>
                                        </p:tgtEl>
                                      </p:cBhvr>
                                    </p:animEffect>
                                    <p:set>
                                      <p:cBhvr>
                                        <p:cTn id="54" dur="1" fill="hold">
                                          <p:stCondLst>
                                            <p:cond delay="499"/>
                                          </p:stCondLst>
                                        </p:cTn>
                                        <p:tgtEl>
                                          <p:spTgt spid="49"/>
                                        </p:tgtEl>
                                        <p:attrNameLst>
                                          <p:attrName>style.visibility</p:attrName>
                                        </p:attrNameLst>
                                      </p:cBhvr>
                                      <p:to>
                                        <p:strVal val="hidden"/>
                                      </p:to>
                                    </p:set>
                                  </p:childTnLst>
                                </p:cTn>
                              </p:par>
                            </p:childTnLst>
                          </p:cTn>
                        </p:par>
                        <p:par>
                          <p:cTn id="55" fill="hold">
                            <p:stCondLst>
                              <p:cond delay="500"/>
                            </p:stCondLst>
                            <p:childTnLst>
                              <p:par>
                                <p:cTn id="56" presetID="1" presetClass="entr" presetSubtype="0" fill="hold" grpId="0" nodeType="afterEffect">
                                  <p:stCondLst>
                                    <p:cond delay="0"/>
                                  </p:stCondLst>
                                  <p:childTnLst>
                                    <p:set>
                                      <p:cBhvr>
                                        <p:cTn id="57" dur="1" fill="hold">
                                          <p:stCondLst>
                                            <p:cond delay="0"/>
                                          </p:stCondLst>
                                        </p:cTn>
                                        <p:tgtEl>
                                          <p:spTgt spid="10"/>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22" presetClass="entr" presetSubtype="1" fill="hold" nodeType="clickEffect">
                                  <p:stCondLst>
                                    <p:cond delay="0"/>
                                  </p:stCondLst>
                                  <p:childTnLst>
                                    <p:set>
                                      <p:cBhvr>
                                        <p:cTn id="61" dur="1" fill="hold">
                                          <p:stCondLst>
                                            <p:cond delay="0"/>
                                          </p:stCondLst>
                                        </p:cTn>
                                        <p:tgtEl>
                                          <p:spTgt spid="62"/>
                                        </p:tgtEl>
                                        <p:attrNameLst>
                                          <p:attrName>style.visibility</p:attrName>
                                        </p:attrNameLst>
                                      </p:cBhvr>
                                      <p:to>
                                        <p:strVal val="visible"/>
                                      </p:to>
                                    </p:set>
                                    <p:animEffect transition="in" filter="wipe(up)">
                                      <p:cBhvr>
                                        <p:cTn id="62" dur="500"/>
                                        <p:tgtEl>
                                          <p:spTgt spid="62"/>
                                        </p:tgtEl>
                                      </p:cBhvr>
                                    </p:animEffect>
                                  </p:childTnLst>
                                </p:cTn>
                              </p:par>
                            </p:childTnLst>
                          </p:cTn>
                        </p:par>
                        <p:par>
                          <p:cTn id="63" fill="hold">
                            <p:stCondLst>
                              <p:cond delay="500"/>
                            </p:stCondLst>
                            <p:childTnLst>
                              <p:par>
                                <p:cTn id="64" presetID="1" presetClass="entr" presetSubtype="0" fill="hold" grpId="0" nodeType="afterEffect">
                                  <p:stCondLst>
                                    <p:cond delay="0"/>
                                  </p:stCondLst>
                                  <p:childTnLst>
                                    <p:set>
                                      <p:cBhvr>
                                        <p:cTn id="65" dur="1" fill="hold">
                                          <p:stCondLst>
                                            <p:cond delay="0"/>
                                          </p:stCondLst>
                                        </p:cTn>
                                        <p:tgtEl>
                                          <p:spTgt spid="64"/>
                                        </p:tgtEl>
                                        <p:attrNameLst>
                                          <p:attrName>style.visibility</p:attrName>
                                        </p:attrNameLst>
                                      </p:cBhvr>
                                      <p:to>
                                        <p:strVal val="visible"/>
                                      </p:to>
                                    </p:set>
                                  </p:childTnLst>
                                </p:cTn>
                              </p:par>
                              <p:par>
                                <p:cTn id="66" presetID="22" presetClass="entr" presetSubtype="1" fill="hold" nodeType="withEffect">
                                  <p:stCondLst>
                                    <p:cond delay="0"/>
                                  </p:stCondLst>
                                  <p:childTnLst>
                                    <p:set>
                                      <p:cBhvr>
                                        <p:cTn id="67" dur="1" fill="hold">
                                          <p:stCondLst>
                                            <p:cond delay="0"/>
                                          </p:stCondLst>
                                        </p:cTn>
                                        <p:tgtEl>
                                          <p:spTgt spid="63"/>
                                        </p:tgtEl>
                                        <p:attrNameLst>
                                          <p:attrName>style.visibility</p:attrName>
                                        </p:attrNameLst>
                                      </p:cBhvr>
                                      <p:to>
                                        <p:strVal val="visible"/>
                                      </p:to>
                                    </p:set>
                                    <p:animEffect transition="in" filter="wipe(up)">
                                      <p:cBhvr>
                                        <p:cTn id="68" dur="500"/>
                                        <p:tgtEl>
                                          <p:spTgt spid="63"/>
                                        </p:tgtEl>
                                      </p:cBhvr>
                                    </p:animEffect>
                                  </p:childTnLst>
                                </p:cTn>
                              </p:par>
                            </p:childTnLst>
                          </p:cTn>
                        </p:par>
                        <p:par>
                          <p:cTn id="69" fill="hold">
                            <p:stCondLst>
                              <p:cond delay="1000"/>
                            </p:stCondLst>
                            <p:childTnLst>
                              <p:par>
                                <p:cTn id="70" presetID="1" presetClass="entr" presetSubtype="0" fill="hold" grpId="0" nodeType="afterEffect">
                                  <p:stCondLst>
                                    <p:cond delay="0"/>
                                  </p:stCondLst>
                                  <p:childTnLst>
                                    <p:set>
                                      <p:cBhvr>
                                        <p:cTn id="71" dur="1" fill="hold">
                                          <p:stCondLst>
                                            <p:cond delay="0"/>
                                          </p:stCondLst>
                                        </p:cTn>
                                        <p:tgtEl>
                                          <p:spTgt spid="65"/>
                                        </p:tgtEl>
                                        <p:attrNameLst>
                                          <p:attrName>style.visibility</p:attrName>
                                        </p:attrNameLst>
                                      </p:cBhvr>
                                      <p:to>
                                        <p:strVal val="visible"/>
                                      </p:to>
                                    </p:set>
                                  </p:childTnLst>
                                </p:cTn>
                              </p:par>
                            </p:childTnLst>
                          </p:cTn>
                        </p:par>
                      </p:childTnLst>
                    </p:cTn>
                  </p:par>
                  <p:par>
                    <p:cTn id="72" fill="hold">
                      <p:stCondLst>
                        <p:cond delay="indefinite"/>
                      </p:stCondLst>
                      <p:childTnLst>
                        <p:par>
                          <p:cTn id="73" fill="hold">
                            <p:stCondLst>
                              <p:cond delay="0"/>
                            </p:stCondLst>
                            <p:childTnLst>
                              <p:par>
                                <p:cTn id="74" presetID="16" presetClass="entr" presetSubtype="21" fill="hold" grpId="0" nodeType="clickEffect">
                                  <p:stCondLst>
                                    <p:cond delay="0"/>
                                  </p:stCondLst>
                                  <p:childTnLst>
                                    <p:set>
                                      <p:cBhvr>
                                        <p:cTn id="75" dur="1" fill="hold">
                                          <p:stCondLst>
                                            <p:cond delay="0"/>
                                          </p:stCondLst>
                                        </p:cTn>
                                        <p:tgtEl>
                                          <p:spTgt spid="35"/>
                                        </p:tgtEl>
                                        <p:attrNameLst>
                                          <p:attrName>style.visibility</p:attrName>
                                        </p:attrNameLst>
                                      </p:cBhvr>
                                      <p:to>
                                        <p:strVal val="visible"/>
                                      </p:to>
                                    </p:set>
                                    <p:animEffect transition="in" filter="barn(inVertical)">
                                      <p:cBhvr>
                                        <p:cTn id="76" dur="500"/>
                                        <p:tgtEl>
                                          <p:spTgt spid="35"/>
                                        </p:tgtEl>
                                      </p:cBhvr>
                                    </p:animEffec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nodeType="clickEffect">
                                  <p:stCondLst>
                                    <p:cond delay="0"/>
                                  </p:stCondLst>
                                  <p:childTnLst>
                                    <p:set>
                                      <p:cBhvr>
                                        <p:cTn id="80" dur="1" fill="hold">
                                          <p:stCondLst>
                                            <p:cond delay="0"/>
                                          </p:stCondLst>
                                        </p:cTn>
                                        <p:tgtEl>
                                          <p:spTgt spid="6"/>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27"/>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0" presetClass="exit" presetSubtype="0" fill="hold" grpId="1" nodeType="clickEffect">
                                  <p:stCondLst>
                                    <p:cond delay="0"/>
                                  </p:stCondLst>
                                  <p:childTnLst>
                                    <p:animEffect transition="out" filter="fade">
                                      <p:cBhvr>
                                        <p:cTn id="86" dur="500"/>
                                        <p:tgtEl>
                                          <p:spTgt spid="35"/>
                                        </p:tgtEl>
                                      </p:cBhvr>
                                    </p:animEffect>
                                    <p:set>
                                      <p:cBhvr>
                                        <p:cTn id="87" dur="1" fill="hold">
                                          <p:stCondLst>
                                            <p:cond delay="499"/>
                                          </p:stCondLst>
                                        </p:cTn>
                                        <p:tgtEl>
                                          <p:spTgt spid="35"/>
                                        </p:tgtEl>
                                        <p:attrNameLst>
                                          <p:attrName>style.visibility</p:attrName>
                                        </p:attrNameLst>
                                      </p:cBhvr>
                                      <p:to>
                                        <p:strVal val="hidden"/>
                                      </p:to>
                                    </p:set>
                                  </p:childTnLst>
                                </p:cTn>
                              </p:par>
                            </p:childTnLst>
                          </p:cTn>
                        </p:par>
                        <p:par>
                          <p:cTn id="88" fill="hold">
                            <p:stCondLst>
                              <p:cond delay="500"/>
                            </p:stCondLst>
                            <p:childTnLst>
                              <p:par>
                                <p:cTn id="89" presetID="1" presetClass="entr" presetSubtype="0" fill="hold" grpId="0" nodeType="afterEffect">
                                  <p:stCondLst>
                                    <p:cond delay="0"/>
                                  </p:stCondLst>
                                  <p:childTnLst>
                                    <p:set>
                                      <p:cBhvr>
                                        <p:cTn id="90" dur="1" fill="hold">
                                          <p:stCondLst>
                                            <p:cond delay="0"/>
                                          </p:stCondLst>
                                        </p:cTn>
                                        <p:tgtEl>
                                          <p:spTgt spid="11"/>
                                        </p:tgtEl>
                                        <p:attrNameLst>
                                          <p:attrName>style.visibility</p:attrName>
                                        </p:attrNameLst>
                                      </p:cBhvr>
                                      <p:to>
                                        <p:strVal val="visible"/>
                                      </p:to>
                                    </p:set>
                                  </p:childTnLst>
                                </p:cTn>
                              </p:par>
                            </p:childTnLst>
                          </p:cTn>
                        </p:par>
                        <p:par>
                          <p:cTn id="91" fill="hold">
                            <p:stCondLst>
                              <p:cond delay="500"/>
                            </p:stCondLst>
                            <p:childTnLst>
                              <p:par>
                                <p:cTn id="92" presetID="1" presetClass="entr" presetSubtype="0" fill="hold" grpId="0" nodeType="afterEffect">
                                  <p:stCondLst>
                                    <p:cond delay="0"/>
                                  </p:stCondLst>
                                  <p:childTnLst>
                                    <p:set>
                                      <p:cBhvr>
                                        <p:cTn id="93" dur="1" fill="hold">
                                          <p:stCondLst>
                                            <p:cond delay="0"/>
                                          </p:stCondLst>
                                        </p:cTn>
                                        <p:tgtEl>
                                          <p:spTgt spid="12"/>
                                        </p:tgtEl>
                                        <p:attrNameLst>
                                          <p:attrName>style.visibility</p:attrName>
                                        </p:attrNameLst>
                                      </p:cBhvr>
                                      <p:to>
                                        <p:strVal val="visible"/>
                                      </p:to>
                                    </p:set>
                                  </p:childTnLst>
                                </p:cTn>
                              </p:par>
                            </p:childTnLst>
                          </p:cTn>
                        </p:par>
                        <p:par>
                          <p:cTn id="94" fill="hold">
                            <p:stCondLst>
                              <p:cond delay="500"/>
                            </p:stCondLst>
                            <p:childTnLst>
                              <p:par>
                                <p:cTn id="95" presetID="1" presetClass="entr" presetSubtype="0" fill="hold" nodeType="afterEffect">
                                  <p:stCondLst>
                                    <p:cond delay="0"/>
                                  </p:stCondLst>
                                  <p:childTnLst>
                                    <p:set>
                                      <p:cBhvr>
                                        <p:cTn id="96" dur="1" fill="hold">
                                          <p:stCondLst>
                                            <p:cond delay="0"/>
                                          </p:stCondLst>
                                        </p:cTn>
                                        <p:tgtEl>
                                          <p:spTgt spid="13"/>
                                        </p:tgtEl>
                                        <p:attrNameLst>
                                          <p:attrName>style.visibility</p:attrName>
                                        </p:attrNameLst>
                                      </p:cBhvr>
                                      <p:to>
                                        <p:strVal val="visible"/>
                                      </p:to>
                                    </p:set>
                                  </p:childTnLst>
                                </p:cTn>
                              </p:par>
                            </p:childTnLst>
                          </p:cTn>
                        </p:par>
                        <p:par>
                          <p:cTn id="97" fill="hold">
                            <p:stCondLst>
                              <p:cond delay="500"/>
                            </p:stCondLst>
                            <p:childTnLst>
                              <p:par>
                                <p:cTn id="98" presetID="1" presetClass="entr" presetSubtype="0" fill="hold" grpId="0" nodeType="afterEffect">
                                  <p:stCondLst>
                                    <p:cond delay="0"/>
                                  </p:stCondLst>
                                  <p:childTnLst>
                                    <p:set>
                                      <p:cBhvr>
                                        <p:cTn id="99" dur="1" fill="hold">
                                          <p:stCondLst>
                                            <p:cond delay="0"/>
                                          </p:stCondLst>
                                        </p:cTn>
                                        <p:tgtEl>
                                          <p:spTgt spid="17"/>
                                        </p:tgtEl>
                                        <p:attrNameLst>
                                          <p:attrName>style.visibility</p:attrName>
                                        </p:attrNameLst>
                                      </p:cBhvr>
                                      <p:to>
                                        <p:strVal val="visible"/>
                                      </p:to>
                                    </p:set>
                                  </p:childTnLst>
                                </p:cTn>
                              </p:par>
                            </p:childTnLst>
                          </p:cTn>
                        </p:par>
                      </p:childTnLst>
                    </p:cTn>
                  </p:par>
                  <p:par>
                    <p:cTn id="100" fill="hold">
                      <p:stCondLst>
                        <p:cond delay="indefinite"/>
                      </p:stCondLst>
                      <p:childTnLst>
                        <p:par>
                          <p:cTn id="101" fill="hold">
                            <p:stCondLst>
                              <p:cond delay="0"/>
                            </p:stCondLst>
                            <p:childTnLst>
                              <p:par>
                                <p:cTn id="102" presetID="16" presetClass="entr" presetSubtype="21" fill="hold" grpId="0" nodeType="clickEffect">
                                  <p:stCondLst>
                                    <p:cond delay="0"/>
                                  </p:stCondLst>
                                  <p:childTnLst>
                                    <p:set>
                                      <p:cBhvr>
                                        <p:cTn id="103" dur="1" fill="hold">
                                          <p:stCondLst>
                                            <p:cond delay="0"/>
                                          </p:stCondLst>
                                        </p:cTn>
                                        <p:tgtEl>
                                          <p:spTgt spid="41"/>
                                        </p:tgtEl>
                                        <p:attrNameLst>
                                          <p:attrName>style.visibility</p:attrName>
                                        </p:attrNameLst>
                                      </p:cBhvr>
                                      <p:to>
                                        <p:strVal val="visible"/>
                                      </p:to>
                                    </p:set>
                                    <p:animEffect transition="in" filter="barn(inVertical)">
                                      <p:cBhvr>
                                        <p:cTn id="104" dur="500"/>
                                        <p:tgtEl>
                                          <p:spTgt spid="41"/>
                                        </p:tgtEl>
                                      </p:cBhvr>
                                    </p:animEffect>
                                  </p:childTnLst>
                                </p:cTn>
                              </p:par>
                              <p:par>
                                <p:cTn id="105" presetID="16" presetClass="entr" presetSubtype="21" fill="hold" grpId="0" nodeType="withEffect">
                                  <p:stCondLst>
                                    <p:cond delay="0"/>
                                  </p:stCondLst>
                                  <p:childTnLst>
                                    <p:set>
                                      <p:cBhvr>
                                        <p:cTn id="106" dur="1" fill="hold">
                                          <p:stCondLst>
                                            <p:cond delay="0"/>
                                          </p:stCondLst>
                                        </p:cTn>
                                        <p:tgtEl>
                                          <p:spTgt spid="42"/>
                                        </p:tgtEl>
                                        <p:attrNameLst>
                                          <p:attrName>style.visibility</p:attrName>
                                        </p:attrNameLst>
                                      </p:cBhvr>
                                      <p:to>
                                        <p:strVal val="visible"/>
                                      </p:to>
                                    </p:set>
                                    <p:animEffect transition="in" filter="barn(inVertical)">
                                      <p:cBhvr>
                                        <p:cTn id="107" dur="500"/>
                                        <p:tgtEl>
                                          <p:spTgt spid="42"/>
                                        </p:tgtEl>
                                      </p:cBhvr>
                                    </p:animEffect>
                                  </p:childTnLst>
                                </p:cTn>
                              </p:par>
                            </p:childTnLst>
                          </p:cTn>
                        </p:par>
                      </p:childTnLst>
                    </p:cTn>
                  </p:par>
                  <p:par>
                    <p:cTn id="108" fill="hold">
                      <p:stCondLst>
                        <p:cond delay="indefinite"/>
                      </p:stCondLst>
                      <p:childTnLst>
                        <p:par>
                          <p:cTn id="109" fill="hold">
                            <p:stCondLst>
                              <p:cond delay="0"/>
                            </p:stCondLst>
                            <p:childTnLst>
                              <p:par>
                                <p:cTn id="110" presetID="1" presetClass="entr" presetSubtype="0" fill="hold" nodeType="clickEffect">
                                  <p:stCondLst>
                                    <p:cond delay="0"/>
                                  </p:stCondLst>
                                  <p:childTnLst>
                                    <p:set>
                                      <p:cBhvr>
                                        <p:cTn id="111" dur="1" fill="hold">
                                          <p:stCondLst>
                                            <p:cond delay="0"/>
                                          </p:stCondLst>
                                        </p:cTn>
                                        <p:tgtEl>
                                          <p:spTgt spid="36"/>
                                        </p:tgtEl>
                                        <p:attrNameLst>
                                          <p:attrName>style.visibility</p:attrName>
                                        </p:attrNameLst>
                                      </p:cBhvr>
                                      <p:to>
                                        <p:strVal val="visible"/>
                                      </p:to>
                                    </p:set>
                                  </p:childTnLst>
                                </p:cTn>
                              </p:par>
                              <p:par>
                                <p:cTn id="112" presetID="1" presetClass="entr" presetSubtype="0" fill="hold" nodeType="withEffect">
                                  <p:stCondLst>
                                    <p:cond delay="0"/>
                                  </p:stCondLst>
                                  <p:childTnLst>
                                    <p:set>
                                      <p:cBhvr>
                                        <p:cTn id="113" dur="1" fill="hold">
                                          <p:stCondLst>
                                            <p:cond delay="0"/>
                                          </p:stCondLst>
                                        </p:cTn>
                                        <p:tgtEl>
                                          <p:spTgt spid="38"/>
                                        </p:tgtEl>
                                        <p:attrNameLst>
                                          <p:attrName>style.visibility</p:attrName>
                                        </p:attrNameLst>
                                      </p:cBhvr>
                                      <p:to>
                                        <p:strVal val="visible"/>
                                      </p:to>
                                    </p:set>
                                  </p:childTnLst>
                                </p:cTn>
                              </p:par>
                              <p:par>
                                <p:cTn id="114" presetID="1" presetClass="entr" presetSubtype="0" fill="hold" nodeType="withEffect">
                                  <p:stCondLst>
                                    <p:cond delay="0"/>
                                  </p:stCondLst>
                                  <p:childTnLst>
                                    <p:set>
                                      <p:cBhvr>
                                        <p:cTn id="115" dur="1" fill="hold">
                                          <p:stCondLst>
                                            <p:cond delay="0"/>
                                          </p:stCondLst>
                                        </p:cTn>
                                        <p:tgtEl>
                                          <p:spTgt spid="40"/>
                                        </p:tgtEl>
                                        <p:attrNameLst>
                                          <p:attrName>style.visibility</p:attrName>
                                        </p:attrNameLst>
                                      </p:cBhvr>
                                      <p:to>
                                        <p:strVal val="visible"/>
                                      </p:to>
                                    </p:set>
                                  </p:childTnLst>
                                </p:cTn>
                              </p:par>
                            </p:childTnLst>
                          </p:cTn>
                        </p:par>
                      </p:childTnLst>
                    </p:cTn>
                  </p:par>
                  <p:par>
                    <p:cTn id="116" fill="hold">
                      <p:stCondLst>
                        <p:cond delay="indefinite"/>
                      </p:stCondLst>
                      <p:childTnLst>
                        <p:par>
                          <p:cTn id="117" fill="hold">
                            <p:stCondLst>
                              <p:cond delay="0"/>
                            </p:stCondLst>
                            <p:childTnLst>
                              <p:par>
                                <p:cTn id="118" presetID="1" presetClass="entr" presetSubtype="0" fill="hold" grpId="0" nodeType="clickEffect">
                                  <p:stCondLst>
                                    <p:cond delay="0"/>
                                  </p:stCondLst>
                                  <p:childTnLst>
                                    <p:set>
                                      <p:cBhvr>
                                        <p:cTn id="119" dur="1" fill="hold">
                                          <p:stCondLst>
                                            <p:cond delay="0"/>
                                          </p:stCondLst>
                                        </p:cTn>
                                        <p:tgtEl>
                                          <p:spTgt spid="43"/>
                                        </p:tgtEl>
                                        <p:attrNameLst>
                                          <p:attrName>style.visibility</p:attrName>
                                        </p:attrNameLst>
                                      </p:cBhvr>
                                      <p:to>
                                        <p:strVal val="visible"/>
                                      </p:to>
                                    </p:set>
                                  </p:childTnLst>
                                </p:cTn>
                              </p:par>
                            </p:childTnLst>
                          </p:cTn>
                        </p:par>
                      </p:childTnLst>
                    </p:cTn>
                  </p:par>
                  <p:par>
                    <p:cTn id="120" fill="hold">
                      <p:stCondLst>
                        <p:cond delay="indefinite"/>
                      </p:stCondLst>
                      <p:childTnLst>
                        <p:par>
                          <p:cTn id="121" fill="hold">
                            <p:stCondLst>
                              <p:cond delay="0"/>
                            </p:stCondLst>
                            <p:childTnLst>
                              <p:par>
                                <p:cTn id="122" presetID="1" presetClass="entr" presetSubtype="0" fill="hold" grpId="0" nodeType="clickEffect">
                                  <p:stCondLst>
                                    <p:cond delay="0"/>
                                  </p:stCondLst>
                                  <p:childTnLst>
                                    <p:set>
                                      <p:cBhvr>
                                        <p:cTn id="123" dur="1" fill="hold">
                                          <p:stCondLst>
                                            <p:cond delay="0"/>
                                          </p:stCondLst>
                                        </p:cTn>
                                        <p:tgtEl>
                                          <p:spTgt spid="18"/>
                                        </p:tgtEl>
                                        <p:attrNameLst>
                                          <p:attrName>style.visibility</p:attrName>
                                        </p:attrNameLst>
                                      </p:cBhvr>
                                      <p:to>
                                        <p:strVal val="visible"/>
                                      </p:to>
                                    </p:set>
                                  </p:childTnLst>
                                </p:cTn>
                              </p:par>
                            </p:childTnLst>
                          </p:cTn>
                        </p:par>
                        <p:par>
                          <p:cTn id="124" fill="hold">
                            <p:stCondLst>
                              <p:cond delay="0"/>
                            </p:stCondLst>
                            <p:childTnLst>
                              <p:par>
                                <p:cTn id="125" presetID="1" presetClass="entr" presetSubtype="0" fill="hold" grpId="0" nodeType="afterEffect">
                                  <p:stCondLst>
                                    <p:cond delay="0"/>
                                  </p:stCondLst>
                                  <p:childTnLst>
                                    <p:set>
                                      <p:cBhvr>
                                        <p:cTn id="126" dur="1" fill="hold">
                                          <p:stCondLst>
                                            <p:cond delay="0"/>
                                          </p:stCondLst>
                                        </p:cTn>
                                        <p:tgtEl>
                                          <p:spTgt spid="19"/>
                                        </p:tgtEl>
                                        <p:attrNameLst>
                                          <p:attrName>style.visibility</p:attrName>
                                        </p:attrNameLst>
                                      </p:cBhvr>
                                      <p:to>
                                        <p:strVal val="visible"/>
                                      </p:to>
                                    </p:set>
                                  </p:childTnLst>
                                </p:cTn>
                              </p:par>
                            </p:childTnLst>
                          </p:cTn>
                        </p:par>
                        <p:par>
                          <p:cTn id="127" fill="hold">
                            <p:stCondLst>
                              <p:cond delay="0"/>
                            </p:stCondLst>
                            <p:childTnLst>
                              <p:par>
                                <p:cTn id="128" presetID="1" presetClass="entr" presetSubtype="0" fill="hold" nodeType="afterEffect">
                                  <p:stCondLst>
                                    <p:cond delay="0"/>
                                  </p:stCondLst>
                                  <p:childTnLst>
                                    <p:set>
                                      <p:cBhvr>
                                        <p:cTn id="129" dur="1" fill="hold">
                                          <p:stCondLst>
                                            <p:cond delay="0"/>
                                          </p:stCondLst>
                                        </p:cTn>
                                        <p:tgtEl>
                                          <p:spTgt spid="25"/>
                                        </p:tgtEl>
                                        <p:attrNameLst>
                                          <p:attrName>style.visibility</p:attrName>
                                        </p:attrNameLst>
                                      </p:cBhvr>
                                      <p:to>
                                        <p:strVal val="visible"/>
                                      </p:to>
                                    </p:set>
                                  </p:childTnLst>
                                </p:cTn>
                              </p:par>
                            </p:childTnLst>
                          </p:cTn>
                        </p:par>
                        <p:par>
                          <p:cTn id="130" fill="hold">
                            <p:stCondLst>
                              <p:cond delay="0"/>
                            </p:stCondLst>
                            <p:childTnLst>
                              <p:par>
                                <p:cTn id="131" presetID="1" presetClass="entr" presetSubtype="0" fill="hold" grpId="0" nodeType="afterEffect">
                                  <p:stCondLst>
                                    <p:cond delay="0"/>
                                  </p:stCondLst>
                                  <p:childTnLst>
                                    <p:set>
                                      <p:cBhvr>
                                        <p:cTn id="132" dur="1" fill="hold">
                                          <p:stCondLst>
                                            <p:cond delay="0"/>
                                          </p:stCondLst>
                                        </p:cTn>
                                        <p:tgtEl>
                                          <p:spTgt spid="26"/>
                                        </p:tgtEl>
                                        <p:attrNameLst>
                                          <p:attrName>style.visibility</p:attrName>
                                        </p:attrNameLst>
                                      </p:cBhvr>
                                      <p:to>
                                        <p:strVal val="visible"/>
                                      </p:to>
                                    </p:set>
                                  </p:childTnLst>
                                </p:cTn>
                              </p:par>
                            </p:childTnLst>
                          </p:cTn>
                        </p:par>
                      </p:childTnLst>
                    </p:cTn>
                  </p:par>
                  <p:par>
                    <p:cTn id="133" fill="hold">
                      <p:stCondLst>
                        <p:cond delay="indefinite"/>
                      </p:stCondLst>
                      <p:childTnLst>
                        <p:par>
                          <p:cTn id="134" fill="hold">
                            <p:stCondLst>
                              <p:cond delay="0"/>
                            </p:stCondLst>
                            <p:childTnLst>
                              <p:par>
                                <p:cTn id="135" presetID="1" presetClass="entr" presetSubtype="0" fill="hold" grpId="0" nodeType="clickEffect">
                                  <p:stCondLst>
                                    <p:cond delay="0"/>
                                  </p:stCondLst>
                                  <p:childTnLst>
                                    <p:set>
                                      <p:cBhvr>
                                        <p:cTn id="136" dur="1" fill="hold">
                                          <p:stCondLst>
                                            <p:cond delay="0"/>
                                          </p:stCondLst>
                                        </p:cTn>
                                        <p:tgtEl>
                                          <p:spTgt spid="189"/>
                                        </p:tgtEl>
                                        <p:attrNameLst>
                                          <p:attrName>style.visibility</p:attrName>
                                        </p:attrNameLst>
                                      </p:cBhvr>
                                      <p:to>
                                        <p:strVal val="visible"/>
                                      </p:to>
                                    </p:set>
                                  </p:childTnLst>
                                </p:cTn>
                              </p:par>
                            </p:childTnLst>
                          </p:cTn>
                        </p:par>
                      </p:childTnLst>
                    </p:cTn>
                  </p:par>
                  <p:par>
                    <p:cTn id="137" fill="hold">
                      <p:stCondLst>
                        <p:cond delay="indefinite"/>
                      </p:stCondLst>
                      <p:childTnLst>
                        <p:par>
                          <p:cTn id="138" fill="hold">
                            <p:stCondLst>
                              <p:cond delay="0"/>
                            </p:stCondLst>
                            <p:childTnLst>
                              <p:par>
                                <p:cTn id="139" presetID="16" presetClass="entr" presetSubtype="21" fill="hold" grpId="0" nodeType="clickEffect">
                                  <p:stCondLst>
                                    <p:cond delay="0"/>
                                  </p:stCondLst>
                                  <p:childTnLst>
                                    <p:set>
                                      <p:cBhvr>
                                        <p:cTn id="140" dur="1" fill="hold">
                                          <p:stCondLst>
                                            <p:cond delay="0"/>
                                          </p:stCondLst>
                                        </p:cTn>
                                        <p:tgtEl>
                                          <p:spTgt spid="44"/>
                                        </p:tgtEl>
                                        <p:attrNameLst>
                                          <p:attrName>style.visibility</p:attrName>
                                        </p:attrNameLst>
                                      </p:cBhvr>
                                      <p:to>
                                        <p:strVal val="visible"/>
                                      </p:to>
                                    </p:set>
                                    <p:animEffect transition="in" filter="barn(inVertical)">
                                      <p:cBhvr>
                                        <p:cTn id="141" dur="500"/>
                                        <p:tgtEl>
                                          <p:spTgt spid="44"/>
                                        </p:tgtEl>
                                      </p:cBhvr>
                                    </p:animEffect>
                                  </p:childTnLst>
                                </p:cTn>
                              </p:par>
                            </p:childTnLst>
                          </p:cTn>
                        </p:par>
                      </p:childTnLst>
                    </p:cTn>
                  </p:par>
                  <p:par>
                    <p:cTn id="142" fill="hold">
                      <p:stCondLst>
                        <p:cond delay="indefinite"/>
                      </p:stCondLst>
                      <p:childTnLst>
                        <p:par>
                          <p:cTn id="143" fill="hold">
                            <p:stCondLst>
                              <p:cond delay="0"/>
                            </p:stCondLst>
                            <p:childTnLst>
                              <p:par>
                                <p:cTn id="144" presetID="22" presetClass="entr" presetSubtype="1" fill="hold" nodeType="clickEffect">
                                  <p:stCondLst>
                                    <p:cond delay="0"/>
                                  </p:stCondLst>
                                  <p:childTnLst>
                                    <p:set>
                                      <p:cBhvr>
                                        <p:cTn id="145" dur="1" fill="hold">
                                          <p:stCondLst>
                                            <p:cond delay="0"/>
                                          </p:stCondLst>
                                        </p:cTn>
                                        <p:tgtEl>
                                          <p:spTgt spid="45"/>
                                        </p:tgtEl>
                                        <p:attrNameLst>
                                          <p:attrName>style.visibility</p:attrName>
                                        </p:attrNameLst>
                                      </p:cBhvr>
                                      <p:to>
                                        <p:strVal val="visible"/>
                                      </p:to>
                                    </p:set>
                                    <p:animEffect transition="in" filter="wipe(up)">
                                      <p:cBhvr>
                                        <p:cTn id="146" dur="500"/>
                                        <p:tgtEl>
                                          <p:spTgt spid="45"/>
                                        </p:tgtEl>
                                      </p:cBhvr>
                                    </p:animEffect>
                                  </p:childTnLst>
                                </p:cTn>
                              </p:par>
                            </p:childTnLst>
                          </p:cTn>
                        </p:par>
                        <p:par>
                          <p:cTn id="147" fill="hold">
                            <p:stCondLst>
                              <p:cond delay="500"/>
                            </p:stCondLst>
                            <p:childTnLst>
                              <p:par>
                                <p:cTn id="148" presetID="16" presetClass="entr" presetSubtype="21" fill="hold" grpId="0" nodeType="afterEffect">
                                  <p:stCondLst>
                                    <p:cond delay="0"/>
                                  </p:stCondLst>
                                  <p:childTnLst>
                                    <p:set>
                                      <p:cBhvr>
                                        <p:cTn id="149" dur="1" fill="hold">
                                          <p:stCondLst>
                                            <p:cond delay="0"/>
                                          </p:stCondLst>
                                        </p:cTn>
                                        <p:tgtEl>
                                          <p:spTgt spid="104"/>
                                        </p:tgtEl>
                                        <p:attrNameLst>
                                          <p:attrName>style.visibility</p:attrName>
                                        </p:attrNameLst>
                                      </p:cBhvr>
                                      <p:to>
                                        <p:strVal val="visible"/>
                                      </p:to>
                                    </p:set>
                                    <p:animEffect transition="in" filter="barn(inVertical)">
                                      <p:cBhvr>
                                        <p:cTn id="150" dur="500"/>
                                        <p:tgtEl>
                                          <p:spTgt spid="104"/>
                                        </p:tgtEl>
                                      </p:cBhvr>
                                    </p:animEffect>
                                  </p:childTnLst>
                                </p:cTn>
                              </p:par>
                              <p:par>
                                <p:cTn id="151" presetID="16" presetClass="entr" presetSubtype="21" fill="hold" grpId="0" nodeType="withEffect">
                                  <p:stCondLst>
                                    <p:cond delay="0"/>
                                  </p:stCondLst>
                                  <p:childTnLst>
                                    <p:set>
                                      <p:cBhvr>
                                        <p:cTn id="152" dur="1" fill="hold">
                                          <p:stCondLst>
                                            <p:cond delay="0"/>
                                          </p:stCondLst>
                                        </p:cTn>
                                        <p:tgtEl>
                                          <p:spTgt spid="103"/>
                                        </p:tgtEl>
                                        <p:attrNameLst>
                                          <p:attrName>style.visibility</p:attrName>
                                        </p:attrNameLst>
                                      </p:cBhvr>
                                      <p:to>
                                        <p:strVal val="visible"/>
                                      </p:to>
                                    </p:set>
                                    <p:animEffect transition="in" filter="barn(inVertical)">
                                      <p:cBhvr>
                                        <p:cTn id="153" dur="500"/>
                                        <p:tgtEl>
                                          <p:spTgt spid="103"/>
                                        </p:tgtEl>
                                      </p:cBhvr>
                                    </p:animEffect>
                                  </p:childTnLst>
                                </p:cTn>
                              </p:par>
                              <p:par>
                                <p:cTn id="154" presetID="16" presetClass="entr" presetSubtype="21" fill="hold" grpId="0" nodeType="withEffect">
                                  <p:stCondLst>
                                    <p:cond delay="0"/>
                                  </p:stCondLst>
                                  <p:childTnLst>
                                    <p:set>
                                      <p:cBhvr>
                                        <p:cTn id="155" dur="1" fill="hold">
                                          <p:stCondLst>
                                            <p:cond delay="0"/>
                                          </p:stCondLst>
                                        </p:cTn>
                                        <p:tgtEl>
                                          <p:spTgt spid="105"/>
                                        </p:tgtEl>
                                        <p:attrNameLst>
                                          <p:attrName>style.visibility</p:attrName>
                                        </p:attrNameLst>
                                      </p:cBhvr>
                                      <p:to>
                                        <p:strVal val="visible"/>
                                      </p:to>
                                    </p:set>
                                    <p:animEffect transition="in" filter="barn(inVertical)">
                                      <p:cBhvr>
                                        <p:cTn id="156" dur="500"/>
                                        <p:tgtEl>
                                          <p:spTgt spid="105"/>
                                        </p:tgtEl>
                                      </p:cBhvr>
                                    </p:animEffect>
                                  </p:childTnLst>
                                </p:cTn>
                              </p:par>
                            </p:childTnLst>
                          </p:cTn>
                        </p:par>
                      </p:childTnLst>
                    </p:cTn>
                  </p:par>
                  <p:par>
                    <p:cTn id="157" fill="hold">
                      <p:stCondLst>
                        <p:cond delay="indefinite"/>
                      </p:stCondLst>
                      <p:childTnLst>
                        <p:par>
                          <p:cTn id="158" fill="hold">
                            <p:stCondLst>
                              <p:cond delay="0"/>
                            </p:stCondLst>
                            <p:childTnLst>
                              <p:par>
                                <p:cTn id="159" presetID="1" presetClass="entr" presetSubtype="0" fill="hold" nodeType="clickEffect">
                                  <p:stCondLst>
                                    <p:cond delay="0"/>
                                  </p:stCondLst>
                                  <p:childTnLst>
                                    <p:set>
                                      <p:cBhvr>
                                        <p:cTn id="160" dur="1" fill="hold">
                                          <p:stCondLst>
                                            <p:cond delay="0"/>
                                          </p:stCondLst>
                                        </p:cTn>
                                        <p:tgtEl>
                                          <p:spTgt spid="77"/>
                                        </p:tgtEl>
                                        <p:attrNameLst>
                                          <p:attrName>style.visibility</p:attrName>
                                        </p:attrNameLst>
                                      </p:cBhvr>
                                      <p:to>
                                        <p:strVal val="visible"/>
                                      </p:to>
                                    </p:set>
                                  </p:childTnLst>
                                </p:cTn>
                              </p:par>
                            </p:childTnLst>
                          </p:cTn>
                        </p:par>
                      </p:childTnLst>
                    </p:cTn>
                  </p:par>
                  <p:par>
                    <p:cTn id="161" fill="hold">
                      <p:stCondLst>
                        <p:cond delay="indefinite"/>
                      </p:stCondLst>
                      <p:childTnLst>
                        <p:par>
                          <p:cTn id="162" fill="hold">
                            <p:stCondLst>
                              <p:cond delay="0"/>
                            </p:stCondLst>
                            <p:childTnLst>
                              <p:par>
                                <p:cTn id="163" presetID="10" presetClass="exit" presetSubtype="0" fill="hold" grpId="1" nodeType="clickEffect">
                                  <p:stCondLst>
                                    <p:cond delay="0"/>
                                  </p:stCondLst>
                                  <p:childTnLst>
                                    <p:animEffect transition="out" filter="fade">
                                      <p:cBhvr>
                                        <p:cTn id="164" dur="500"/>
                                        <p:tgtEl>
                                          <p:spTgt spid="44"/>
                                        </p:tgtEl>
                                      </p:cBhvr>
                                    </p:animEffect>
                                    <p:set>
                                      <p:cBhvr>
                                        <p:cTn id="165" dur="1" fill="hold">
                                          <p:stCondLst>
                                            <p:cond delay="499"/>
                                          </p:stCondLst>
                                        </p:cTn>
                                        <p:tgtEl>
                                          <p:spTgt spid="44"/>
                                        </p:tgtEl>
                                        <p:attrNameLst>
                                          <p:attrName>style.visibility</p:attrName>
                                        </p:attrNameLst>
                                      </p:cBhvr>
                                      <p:to>
                                        <p:strVal val="hidden"/>
                                      </p:to>
                                    </p:set>
                                  </p:childTnLst>
                                </p:cTn>
                              </p:par>
                              <p:par>
                                <p:cTn id="166" presetID="1" presetClass="exit" presetSubtype="0" fill="hold" nodeType="withEffect">
                                  <p:stCondLst>
                                    <p:cond delay="0"/>
                                  </p:stCondLst>
                                  <p:childTnLst>
                                    <p:set>
                                      <p:cBhvr>
                                        <p:cTn id="167" dur="1" fill="hold">
                                          <p:stCondLst>
                                            <p:cond delay="0"/>
                                          </p:stCondLst>
                                        </p:cTn>
                                        <p:tgtEl>
                                          <p:spTgt spid="45"/>
                                        </p:tgtEl>
                                        <p:attrNameLst>
                                          <p:attrName>style.visibility</p:attrName>
                                        </p:attrNameLst>
                                      </p:cBhvr>
                                      <p:to>
                                        <p:strVal val="hidden"/>
                                      </p:to>
                                    </p:set>
                                  </p:childTnLst>
                                </p:cTn>
                              </p:par>
                            </p:childTnLst>
                          </p:cTn>
                        </p:par>
                        <p:par>
                          <p:cTn id="168" fill="hold">
                            <p:stCondLst>
                              <p:cond delay="500"/>
                            </p:stCondLst>
                            <p:childTnLst>
                              <p:par>
                                <p:cTn id="169" presetID="16" presetClass="entr" presetSubtype="21" fill="hold" grpId="0" nodeType="afterEffect">
                                  <p:stCondLst>
                                    <p:cond delay="0"/>
                                  </p:stCondLst>
                                  <p:childTnLst>
                                    <p:set>
                                      <p:cBhvr>
                                        <p:cTn id="170" dur="1" fill="hold">
                                          <p:stCondLst>
                                            <p:cond delay="0"/>
                                          </p:stCondLst>
                                        </p:cTn>
                                        <p:tgtEl>
                                          <p:spTgt spid="192"/>
                                        </p:tgtEl>
                                        <p:attrNameLst>
                                          <p:attrName>style.visibility</p:attrName>
                                        </p:attrNameLst>
                                      </p:cBhvr>
                                      <p:to>
                                        <p:strVal val="visible"/>
                                      </p:to>
                                    </p:set>
                                    <p:animEffect transition="in" filter="barn(inVertical)">
                                      <p:cBhvr>
                                        <p:cTn id="171" dur="500"/>
                                        <p:tgtEl>
                                          <p:spTgt spid="192"/>
                                        </p:tgtEl>
                                      </p:cBhvr>
                                    </p:animEffect>
                                  </p:childTnLst>
                                </p:cTn>
                              </p:par>
                            </p:childTnLst>
                          </p:cTn>
                        </p:par>
                      </p:childTnLst>
                    </p:cTn>
                  </p:par>
                  <p:par>
                    <p:cTn id="172" fill="hold">
                      <p:stCondLst>
                        <p:cond delay="indefinite"/>
                      </p:stCondLst>
                      <p:childTnLst>
                        <p:par>
                          <p:cTn id="173" fill="hold">
                            <p:stCondLst>
                              <p:cond delay="0"/>
                            </p:stCondLst>
                            <p:childTnLst>
                              <p:par>
                                <p:cTn id="174" presetID="1" presetClass="entr" presetSubtype="0" fill="hold" grpId="0" nodeType="clickEffect">
                                  <p:stCondLst>
                                    <p:cond delay="0"/>
                                  </p:stCondLst>
                                  <p:childTnLst>
                                    <p:set>
                                      <p:cBhvr>
                                        <p:cTn id="175" dur="1" fill="hold">
                                          <p:stCondLst>
                                            <p:cond delay="0"/>
                                          </p:stCondLst>
                                        </p:cTn>
                                        <p:tgtEl>
                                          <p:spTgt spid="118"/>
                                        </p:tgtEl>
                                        <p:attrNameLst>
                                          <p:attrName>style.visibility</p:attrName>
                                        </p:attrNameLst>
                                      </p:cBhvr>
                                      <p:to>
                                        <p:strVal val="visible"/>
                                      </p:to>
                                    </p:set>
                                  </p:childTnLst>
                                </p:cTn>
                              </p:par>
                            </p:childTnLst>
                          </p:cTn>
                        </p:par>
                      </p:childTnLst>
                    </p:cTn>
                  </p:par>
                  <p:par>
                    <p:cTn id="176" fill="hold">
                      <p:stCondLst>
                        <p:cond delay="indefinite"/>
                      </p:stCondLst>
                      <p:childTnLst>
                        <p:par>
                          <p:cTn id="177" fill="hold">
                            <p:stCondLst>
                              <p:cond delay="0"/>
                            </p:stCondLst>
                            <p:childTnLst>
                              <p:par>
                                <p:cTn id="178" presetID="1" presetClass="entr" presetSubtype="0" fill="hold" nodeType="clickEffect">
                                  <p:stCondLst>
                                    <p:cond delay="0"/>
                                  </p:stCondLst>
                                  <p:childTnLst>
                                    <p:set>
                                      <p:cBhvr>
                                        <p:cTn id="179" dur="1" fill="hold">
                                          <p:stCondLst>
                                            <p:cond delay="0"/>
                                          </p:stCondLst>
                                        </p:cTn>
                                        <p:tgtEl>
                                          <p:spTgt spid="119"/>
                                        </p:tgtEl>
                                        <p:attrNameLst>
                                          <p:attrName>style.visibility</p:attrName>
                                        </p:attrNameLst>
                                      </p:cBhvr>
                                      <p:to>
                                        <p:strVal val="visible"/>
                                      </p:to>
                                    </p:set>
                                  </p:childTnLst>
                                </p:cTn>
                              </p:par>
                            </p:childTnLst>
                          </p:cTn>
                        </p:par>
                      </p:childTnLst>
                    </p:cTn>
                  </p:par>
                  <p:par>
                    <p:cTn id="180" fill="hold">
                      <p:stCondLst>
                        <p:cond delay="indefinite"/>
                      </p:stCondLst>
                      <p:childTnLst>
                        <p:par>
                          <p:cTn id="181" fill="hold">
                            <p:stCondLst>
                              <p:cond delay="0"/>
                            </p:stCondLst>
                            <p:childTnLst>
                              <p:par>
                                <p:cTn id="182" presetID="10" presetClass="exit" presetSubtype="0" fill="hold" grpId="1" nodeType="clickEffect">
                                  <p:stCondLst>
                                    <p:cond delay="0"/>
                                  </p:stCondLst>
                                  <p:childTnLst>
                                    <p:animEffect transition="out" filter="fade">
                                      <p:cBhvr>
                                        <p:cTn id="183" dur="500"/>
                                        <p:tgtEl>
                                          <p:spTgt spid="41"/>
                                        </p:tgtEl>
                                      </p:cBhvr>
                                    </p:animEffect>
                                    <p:set>
                                      <p:cBhvr>
                                        <p:cTn id="184" dur="1" fill="hold">
                                          <p:stCondLst>
                                            <p:cond delay="499"/>
                                          </p:stCondLst>
                                        </p:cTn>
                                        <p:tgtEl>
                                          <p:spTgt spid="41"/>
                                        </p:tgtEl>
                                        <p:attrNameLst>
                                          <p:attrName>style.visibility</p:attrName>
                                        </p:attrNameLst>
                                      </p:cBhvr>
                                      <p:to>
                                        <p:strVal val="hidden"/>
                                      </p:to>
                                    </p:set>
                                  </p:childTnLst>
                                </p:cTn>
                              </p:par>
                              <p:par>
                                <p:cTn id="185" presetID="10" presetClass="exit" presetSubtype="0" fill="hold" grpId="1" nodeType="withEffect">
                                  <p:stCondLst>
                                    <p:cond delay="0"/>
                                  </p:stCondLst>
                                  <p:childTnLst>
                                    <p:animEffect transition="out" filter="fade">
                                      <p:cBhvr>
                                        <p:cTn id="186" dur="500"/>
                                        <p:tgtEl>
                                          <p:spTgt spid="192"/>
                                        </p:tgtEl>
                                      </p:cBhvr>
                                    </p:animEffect>
                                    <p:set>
                                      <p:cBhvr>
                                        <p:cTn id="187" dur="1" fill="hold">
                                          <p:stCondLst>
                                            <p:cond delay="499"/>
                                          </p:stCondLst>
                                        </p:cTn>
                                        <p:tgtEl>
                                          <p:spTgt spid="192"/>
                                        </p:tgtEl>
                                        <p:attrNameLst>
                                          <p:attrName>style.visibility</p:attrName>
                                        </p:attrNameLst>
                                      </p:cBhvr>
                                      <p:to>
                                        <p:strVal val="hidden"/>
                                      </p:to>
                                    </p:set>
                                  </p:childTnLst>
                                </p:cTn>
                              </p:par>
                              <p:par>
                                <p:cTn id="188" presetID="10" presetClass="exit" presetSubtype="0" fill="hold" grpId="1" nodeType="withEffect">
                                  <p:stCondLst>
                                    <p:cond delay="0"/>
                                  </p:stCondLst>
                                  <p:childTnLst>
                                    <p:animEffect transition="out" filter="fade">
                                      <p:cBhvr>
                                        <p:cTn id="189" dur="500"/>
                                        <p:tgtEl>
                                          <p:spTgt spid="42"/>
                                        </p:tgtEl>
                                      </p:cBhvr>
                                    </p:animEffect>
                                    <p:set>
                                      <p:cBhvr>
                                        <p:cTn id="190" dur="1" fill="hold">
                                          <p:stCondLst>
                                            <p:cond delay="499"/>
                                          </p:stCondLst>
                                        </p:cTn>
                                        <p:tgtEl>
                                          <p:spTgt spid="42"/>
                                        </p:tgtEl>
                                        <p:attrNameLst>
                                          <p:attrName>style.visibility</p:attrName>
                                        </p:attrNameLst>
                                      </p:cBhvr>
                                      <p:to>
                                        <p:strVal val="hidden"/>
                                      </p:to>
                                    </p:set>
                                  </p:childTnLst>
                                </p:cTn>
                              </p:par>
                              <p:par>
                                <p:cTn id="191" presetID="10" presetClass="exit" presetSubtype="0" fill="hold" grpId="1" nodeType="withEffect">
                                  <p:stCondLst>
                                    <p:cond delay="0"/>
                                  </p:stCondLst>
                                  <p:childTnLst>
                                    <p:animEffect transition="out" filter="fade">
                                      <p:cBhvr>
                                        <p:cTn id="192" dur="500"/>
                                        <p:tgtEl>
                                          <p:spTgt spid="103"/>
                                        </p:tgtEl>
                                      </p:cBhvr>
                                    </p:animEffect>
                                    <p:set>
                                      <p:cBhvr>
                                        <p:cTn id="193" dur="1" fill="hold">
                                          <p:stCondLst>
                                            <p:cond delay="499"/>
                                          </p:stCondLst>
                                        </p:cTn>
                                        <p:tgtEl>
                                          <p:spTgt spid="103"/>
                                        </p:tgtEl>
                                        <p:attrNameLst>
                                          <p:attrName>style.visibility</p:attrName>
                                        </p:attrNameLst>
                                      </p:cBhvr>
                                      <p:to>
                                        <p:strVal val="hidden"/>
                                      </p:to>
                                    </p:set>
                                  </p:childTnLst>
                                </p:cTn>
                              </p:par>
                              <p:par>
                                <p:cTn id="194" presetID="10" presetClass="exit" presetSubtype="0" fill="hold" grpId="1" nodeType="withEffect">
                                  <p:stCondLst>
                                    <p:cond delay="0"/>
                                  </p:stCondLst>
                                  <p:childTnLst>
                                    <p:animEffect transition="out" filter="fade">
                                      <p:cBhvr>
                                        <p:cTn id="195" dur="500"/>
                                        <p:tgtEl>
                                          <p:spTgt spid="104"/>
                                        </p:tgtEl>
                                      </p:cBhvr>
                                    </p:animEffect>
                                    <p:set>
                                      <p:cBhvr>
                                        <p:cTn id="196" dur="1" fill="hold">
                                          <p:stCondLst>
                                            <p:cond delay="499"/>
                                          </p:stCondLst>
                                        </p:cTn>
                                        <p:tgtEl>
                                          <p:spTgt spid="104"/>
                                        </p:tgtEl>
                                        <p:attrNameLst>
                                          <p:attrName>style.visibility</p:attrName>
                                        </p:attrNameLst>
                                      </p:cBhvr>
                                      <p:to>
                                        <p:strVal val="hidden"/>
                                      </p:to>
                                    </p:set>
                                  </p:childTnLst>
                                </p:cTn>
                              </p:par>
                              <p:par>
                                <p:cTn id="197" presetID="10" presetClass="exit" presetSubtype="0" fill="hold" grpId="1" nodeType="withEffect">
                                  <p:stCondLst>
                                    <p:cond delay="0"/>
                                  </p:stCondLst>
                                  <p:childTnLst>
                                    <p:animEffect transition="out" filter="fade">
                                      <p:cBhvr>
                                        <p:cTn id="198" dur="500"/>
                                        <p:tgtEl>
                                          <p:spTgt spid="105"/>
                                        </p:tgtEl>
                                      </p:cBhvr>
                                    </p:animEffect>
                                    <p:set>
                                      <p:cBhvr>
                                        <p:cTn id="199" dur="1" fill="hold">
                                          <p:stCondLst>
                                            <p:cond delay="499"/>
                                          </p:stCondLst>
                                        </p:cTn>
                                        <p:tgtEl>
                                          <p:spTgt spid="105"/>
                                        </p:tgtEl>
                                        <p:attrNameLst>
                                          <p:attrName>style.visibility</p:attrName>
                                        </p:attrNameLst>
                                      </p:cBhvr>
                                      <p:to>
                                        <p:strVal val="hidden"/>
                                      </p:to>
                                    </p:set>
                                  </p:childTnLst>
                                </p:cTn>
                              </p:par>
                            </p:childTnLst>
                          </p:cTn>
                        </p:par>
                        <p:par>
                          <p:cTn id="200" fill="hold">
                            <p:stCondLst>
                              <p:cond delay="500"/>
                            </p:stCondLst>
                            <p:childTnLst>
                              <p:par>
                                <p:cTn id="201" presetID="1" presetClass="entr" presetSubtype="0" fill="hold" grpId="0" nodeType="afterEffect">
                                  <p:stCondLst>
                                    <p:cond delay="0"/>
                                  </p:stCondLst>
                                  <p:childTnLst>
                                    <p:set>
                                      <p:cBhvr>
                                        <p:cTn id="202" dur="1" fill="hold">
                                          <p:stCondLst>
                                            <p:cond delay="0"/>
                                          </p:stCondLst>
                                        </p:cTn>
                                        <p:tgtEl>
                                          <p:spTgt spid="132"/>
                                        </p:tgtEl>
                                        <p:attrNameLst>
                                          <p:attrName>style.visibility</p:attrName>
                                        </p:attrNameLst>
                                      </p:cBhvr>
                                      <p:to>
                                        <p:strVal val="visible"/>
                                      </p:to>
                                    </p:set>
                                  </p:childTnLst>
                                </p:cTn>
                              </p:par>
                            </p:childTnLst>
                          </p:cTn>
                        </p:par>
                      </p:childTnLst>
                    </p:cTn>
                  </p:par>
                  <p:par>
                    <p:cTn id="203" fill="hold">
                      <p:stCondLst>
                        <p:cond delay="indefinite"/>
                      </p:stCondLst>
                      <p:childTnLst>
                        <p:par>
                          <p:cTn id="204" fill="hold">
                            <p:stCondLst>
                              <p:cond delay="0"/>
                            </p:stCondLst>
                            <p:childTnLst>
                              <p:par>
                                <p:cTn id="205" presetID="1" presetClass="entr" presetSubtype="0" fill="hold" grpId="0" nodeType="clickEffect">
                                  <p:stCondLst>
                                    <p:cond delay="0"/>
                                  </p:stCondLst>
                                  <p:childTnLst>
                                    <p:set>
                                      <p:cBhvr>
                                        <p:cTn id="206" dur="1" fill="hold">
                                          <p:stCondLst>
                                            <p:cond delay="0"/>
                                          </p:stCondLst>
                                        </p:cTn>
                                        <p:tgtEl>
                                          <p:spTgt spid="134"/>
                                        </p:tgtEl>
                                        <p:attrNameLst>
                                          <p:attrName>style.visibility</p:attrName>
                                        </p:attrNameLst>
                                      </p:cBhvr>
                                      <p:to>
                                        <p:strVal val="visible"/>
                                      </p:to>
                                    </p:set>
                                  </p:childTnLst>
                                </p:cTn>
                              </p:par>
                            </p:childTnLst>
                          </p:cTn>
                        </p:par>
                      </p:childTnLst>
                    </p:cTn>
                  </p:par>
                  <p:par>
                    <p:cTn id="207" fill="hold">
                      <p:stCondLst>
                        <p:cond delay="indefinite"/>
                      </p:stCondLst>
                      <p:childTnLst>
                        <p:par>
                          <p:cTn id="208" fill="hold">
                            <p:stCondLst>
                              <p:cond delay="0"/>
                            </p:stCondLst>
                            <p:childTnLst>
                              <p:par>
                                <p:cTn id="209" presetID="1" presetClass="entr" presetSubtype="0" fill="hold" nodeType="clickEffect">
                                  <p:stCondLst>
                                    <p:cond delay="0"/>
                                  </p:stCondLst>
                                  <p:childTnLst>
                                    <p:set>
                                      <p:cBhvr>
                                        <p:cTn id="210" dur="1" fill="hold">
                                          <p:stCondLst>
                                            <p:cond delay="0"/>
                                          </p:stCondLst>
                                        </p:cTn>
                                        <p:tgtEl>
                                          <p:spTgt spid="135"/>
                                        </p:tgtEl>
                                        <p:attrNameLst>
                                          <p:attrName>style.visibility</p:attrName>
                                        </p:attrNameLst>
                                      </p:cBhvr>
                                      <p:to>
                                        <p:strVal val="visible"/>
                                      </p:to>
                                    </p:set>
                                  </p:childTnLst>
                                </p:cTn>
                              </p:par>
                            </p:childTnLst>
                          </p:cTn>
                        </p:par>
                      </p:childTnLst>
                    </p:cTn>
                  </p:par>
                  <p:par>
                    <p:cTn id="211" fill="hold">
                      <p:stCondLst>
                        <p:cond delay="indefinite"/>
                      </p:stCondLst>
                      <p:childTnLst>
                        <p:par>
                          <p:cTn id="212" fill="hold">
                            <p:stCondLst>
                              <p:cond delay="0"/>
                            </p:stCondLst>
                            <p:childTnLst>
                              <p:par>
                                <p:cTn id="213" presetID="1" presetClass="entr" presetSubtype="0" fill="hold" grpId="0" nodeType="clickEffect">
                                  <p:stCondLst>
                                    <p:cond delay="0"/>
                                  </p:stCondLst>
                                  <p:childTnLst>
                                    <p:set>
                                      <p:cBhvr>
                                        <p:cTn id="214" dur="1" fill="hold">
                                          <p:stCondLst>
                                            <p:cond delay="0"/>
                                          </p:stCondLst>
                                        </p:cTn>
                                        <p:tgtEl>
                                          <p:spTgt spid="139"/>
                                        </p:tgtEl>
                                        <p:attrNameLst>
                                          <p:attrName>style.visibility</p:attrName>
                                        </p:attrNameLst>
                                      </p:cBhvr>
                                      <p:to>
                                        <p:strVal val="visible"/>
                                      </p:to>
                                    </p:set>
                                  </p:childTnLst>
                                </p:cTn>
                              </p:par>
                            </p:childTnLst>
                          </p:cTn>
                        </p:par>
                      </p:childTnLst>
                    </p:cTn>
                  </p:par>
                  <p:par>
                    <p:cTn id="215" fill="hold">
                      <p:stCondLst>
                        <p:cond delay="indefinite"/>
                      </p:stCondLst>
                      <p:childTnLst>
                        <p:par>
                          <p:cTn id="216" fill="hold">
                            <p:stCondLst>
                              <p:cond delay="0"/>
                            </p:stCondLst>
                            <p:childTnLst>
                              <p:par>
                                <p:cTn id="217" presetID="1" presetClass="entr" presetSubtype="0" fill="hold" nodeType="clickEffect">
                                  <p:stCondLst>
                                    <p:cond delay="0"/>
                                  </p:stCondLst>
                                  <p:childTnLst>
                                    <p:set>
                                      <p:cBhvr>
                                        <p:cTn id="218" dur="1" fill="hold">
                                          <p:stCondLst>
                                            <p:cond delay="0"/>
                                          </p:stCondLst>
                                        </p:cTn>
                                        <p:tgtEl>
                                          <p:spTgt spid="142"/>
                                        </p:tgtEl>
                                        <p:attrNameLst>
                                          <p:attrName>style.visibility</p:attrName>
                                        </p:attrNameLst>
                                      </p:cBhvr>
                                      <p:to>
                                        <p:strVal val="visible"/>
                                      </p:to>
                                    </p:set>
                                  </p:childTnLst>
                                </p:cTn>
                              </p:par>
                            </p:childTnLst>
                          </p:cTn>
                        </p:par>
                      </p:childTnLst>
                    </p:cTn>
                  </p:par>
                  <p:par>
                    <p:cTn id="219" fill="hold">
                      <p:stCondLst>
                        <p:cond delay="indefinite"/>
                      </p:stCondLst>
                      <p:childTnLst>
                        <p:par>
                          <p:cTn id="220" fill="hold">
                            <p:stCondLst>
                              <p:cond delay="0"/>
                            </p:stCondLst>
                            <p:childTnLst>
                              <p:par>
                                <p:cTn id="221" presetID="10" presetClass="entr" presetSubtype="0" fill="hold" nodeType="clickEffect">
                                  <p:stCondLst>
                                    <p:cond delay="0"/>
                                  </p:stCondLst>
                                  <p:childTnLst>
                                    <p:set>
                                      <p:cBhvr>
                                        <p:cTn id="222" dur="1" fill="hold">
                                          <p:stCondLst>
                                            <p:cond delay="0"/>
                                          </p:stCondLst>
                                        </p:cTn>
                                        <p:tgtEl>
                                          <p:spTgt spid="196"/>
                                        </p:tgtEl>
                                        <p:attrNameLst>
                                          <p:attrName>style.visibility</p:attrName>
                                        </p:attrNameLst>
                                      </p:cBhvr>
                                      <p:to>
                                        <p:strVal val="visible"/>
                                      </p:to>
                                    </p:set>
                                    <p:animEffect transition="in" filter="fade">
                                      <p:cBhvr>
                                        <p:cTn id="223" dur="500"/>
                                        <p:tgtEl>
                                          <p:spTgt spid="196"/>
                                        </p:tgtEl>
                                      </p:cBhvr>
                                    </p:animEffect>
                                  </p:childTnLst>
                                </p:cTn>
                              </p:par>
                            </p:childTnLst>
                          </p:cTn>
                        </p:par>
                      </p:childTnLst>
                    </p:cTn>
                  </p:par>
                  <p:par>
                    <p:cTn id="224" fill="hold">
                      <p:stCondLst>
                        <p:cond delay="indefinite"/>
                      </p:stCondLst>
                      <p:childTnLst>
                        <p:par>
                          <p:cTn id="225" fill="hold">
                            <p:stCondLst>
                              <p:cond delay="0"/>
                            </p:stCondLst>
                            <p:childTnLst>
                              <p:par>
                                <p:cTn id="226" presetID="1" presetClass="exit" presetSubtype="0" fill="hold" nodeType="clickEffect">
                                  <p:stCondLst>
                                    <p:cond delay="0"/>
                                  </p:stCondLst>
                                  <p:childTnLst>
                                    <p:set>
                                      <p:cBhvr>
                                        <p:cTn id="227" dur="1" fill="hold">
                                          <p:stCondLst>
                                            <p:cond delay="0"/>
                                          </p:stCondLst>
                                        </p:cTn>
                                        <p:tgtEl>
                                          <p:spTgt spid="196"/>
                                        </p:tgtEl>
                                        <p:attrNameLst>
                                          <p:attrName>style.visibility</p:attrName>
                                        </p:attrNameLst>
                                      </p:cBhvr>
                                      <p:to>
                                        <p:strVal val="hidden"/>
                                      </p:to>
                                    </p:set>
                                  </p:childTnLst>
                                </p:cTn>
                              </p:par>
                            </p:childTnLst>
                          </p:cTn>
                        </p:par>
                        <p:par>
                          <p:cTn id="228" fill="hold">
                            <p:stCondLst>
                              <p:cond delay="0"/>
                            </p:stCondLst>
                            <p:childTnLst>
                              <p:par>
                                <p:cTn id="229" presetID="1" presetClass="entr" presetSubtype="0" fill="hold" nodeType="afterEffect">
                                  <p:stCondLst>
                                    <p:cond delay="0"/>
                                  </p:stCondLst>
                                  <p:childTnLst>
                                    <p:set>
                                      <p:cBhvr>
                                        <p:cTn id="230" dur="1" fill="hold">
                                          <p:stCondLst>
                                            <p:cond delay="0"/>
                                          </p:stCondLst>
                                        </p:cTn>
                                        <p:tgtEl>
                                          <p:spTgt spid="202"/>
                                        </p:tgtEl>
                                        <p:attrNameLst>
                                          <p:attrName>style.visibility</p:attrName>
                                        </p:attrNameLst>
                                      </p:cBhvr>
                                      <p:to>
                                        <p:strVal val="visible"/>
                                      </p:to>
                                    </p:set>
                                  </p:childTnLst>
                                </p:cTn>
                              </p:par>
                            </p:childTnLst>
                          </p:cTn>
                        </p:par>
                      </p:childTnLst>
                    </p:cTn>
                  </p:par>
                  <p:par>
                    <p:cTn id="231" fill="hold">
                      <p:stCondLst>
                        <p:cond delay="indefinite"/>
                      </p:stCondLst>
                      <p:childTnLst>
                        <p:par>
                          <p:cTn id="232" fill="hold">
                            <p:stCondLst>
                              <p:cond delay="0"/>
                            </p:stCondLst>
                            <p:childTnLst>
                              <p:par>
                                <p:cTn id="233" presetID="22" presetClass="entr" presetSubtype="8" fill="hold" grpId="0" nodeType="clickEffect">
                                  <p:stCondLst>
                                    <p:cond delay="0"/>
                                  </p:stCondLst>
                                  <p:childTnLst>
                                    <p:set>
                                      <p:cBhvr>
                                        <p:cTn id="234" dur="1" fill="hold">
                                          <p:stCondLst>
                                            <p:cond delay="0"/>
                                          </p:stCondLst>
                                        </p:cTn>
                                        <p:tgtEl>
                                          <p:spTgt spid="201"/>
                                        </p:tgtEl>
                                        <p:attrNameLst>
                                          <p:attrName>style.visibility</p:attrName>
                                        </p:attrNameLst>
                                      </p:cBhvr>
                                      <p:to>
                                        <p:strVal val="visible"/>
                                      </p:to>
                                    </p:set>
                                    <p:animEffect transition="in" filter="wipe(left)">
                                      <p:cBhvr>
                                        <p:cTn id="235" dur="500"/>
                                        <p:tgtEl>
                                          <p:spTgt spid="201"/>
                                        </p:tgtEl>
                                      </p:cBhvr>
                                    </p:animEffect>
                                  </p:childTnLst>
                                </p:cTn>
                              </p:par>
                            </p:childTnLst>
                          </p:cTn>
                        </p:par>
                      </p:childTnLst>
                    </p:cTn>
                  </p:par>
                  <p:par>
                    <p:cTn id="236" fill="hold">
                      <p:stCondLst>
                        <p:cond delay="indefinite"/>
                      </p:stCondLst>
                      <p:childTnLst>
                        <p:par>
                          <p:cTn id="237" fill="hold">
                            <p:stCondLst>
                              <p:cond delay="0"/>
                            </p:stCondLst>
                            <p:childTnLst>
                              <p:par>
                                <p:cTn id="238" presetID="1" presetClass="entr" presetSubtype="0" fill="hold" grpId="0" nodeType="clickEffect">
                                  <p:stCondLst>
                                    <p:cond delay="0"/>
                                  </p:stCondLst>
                                  <p:childTnLst>
                                    <p:set>
                                      <p:cBhvr>
                                        <p:cTn id="239" dur="1" fill="hold">
                                          <p:stCondLst>
                                            <p:cond delay="0"/>
                                          </p:stCondLst>
                                        </p:cTn>
                                        <p:tgtEl>
                                          <p:spTgt spid="146"/>
                                        </p:tgtEl>
                                        <p:attrNameLst>
                                          <p:attrName>style.visibility</p:attrName>
                                        </p:attrNameLst>
                                      </p:cBhvr>
                                      <p:to>
                                        <p:strVal val="visible"/>
                                      </p:to>
                                    </p:set>
                                  </p:childTnLst>
                                </p:cTn>
                              </p:par>
                            </p:childTnLst>
                          </p:cTn>
                        </p:par>
                      </p:childTnLst>
                    </p:cTn>
                  </p:par>
                  <p:par>
                    <p:cTn id="240" fill="hold">
                      <p:stCondLst>
                        <p:cond delay="indefinite"/>
                      </p:stCondLst>
                      <p:childTnLst>
                        <p:par>
                          <p:cTn id="241" fill="hold">
                            <p:stCondLst>
                              <p:cond delay="0"/>
                            </p:stCondLst>
                            <p:childTnLst>
                              <p:par>
                                <p:cTn id="242" presetID="1" presetClass="entr" presetSubtype="0" fill="hold" grpId="0" nodeType="clickEffect">
                                  <p:stCondLst>
                                    <p:cond delay="0"/>
                                  </p:stCondLst>
                                  <p:childTnLst>
                                    <p:set>
                                      <p:cBhvr>
                                        <p:cTn id="243" dur="1" fill="hold">
                                          <p:stCondLst>
                                            <p:cond delay="0"/>
                                          </p:stCondLst>
                                        </p:cTn>
                                        <p:tgtEl>
                                          <p:spTgt spid="147"/>
                                        </p:tgtEl>
                                        <p:attrNameLst>
                                          <p:attrName>style.visibility</p:attrName>
                                        </p:attrNameLst>
                                      </p:cBhvr>
                                      <p:to>
                                        <p:strVal val="visible"/>
                                      </p:to>
                                    </p:set>
                                  </p:childTnLst>
                                </p:cTn>
                              </p:par>
                            </p:childTnLst>
                          </p:cTn>
                        </p:par>
                      </p:childTnLst>
                    </p:cTn>
                  </p:par>
                  <p:par>
                    <p:cTn id="244" fill="hold">
                      <p:stCondLst>
                        <p:cond delay="indefinite"/>
                      </p:stCondLst>
                      <p:childTnLst>
                        <p:par>
                          <p:cTn id="245" fill="hold">
                            <p:stCondLst>
                              <p:cond delay="0"/>
                            </p:stCondLst>
                            <p:childTnLst>
                              <p:par>
                                <p:cTn id="246" presetID="1" presetClass="entr" presetSubtype="0" fill="hold" grpId="0" nodeType="clickEffect">
                                  <p:stCondLst>
                                    <p:cond delay="0"/>
                                  </p:stCondLst>
                                  <p:childTnLst>
                                    <p:set>
                                      <p:cBhvr>
                                        <p:cTn id="247" dur="1" fill="hold">
                                          <p:stCondLst>
                                            <p:cond delay="0"/>
                                          </p:stCondLst>
                                        </p:cTn>
                                        <p:tgtEl>
                                          <p:spTgt spid="148"/>
                                        </p:tgtEl>
                                        <p:attrNameLst>
                                          <p:attrName>style.visibility</p:attrName>
                                        </p:attrNameLst>
                                      </p:cBhvr>
                                      <p:to>
                                        <p:strVal val="visible"/>
                                      </p:to>
                                    </p:set>
                                  </p:childTnLst>
                                </p:cTn>
                              </p:par>
                            </p:childTnLst>
                          </p:cTn>
                        </p:par>
                      </p:childTnLst>
                    </p:cTn>
                  </p:par>
                  <p:par>
                    <p:cTn id="248" fill="hold">
                      <p:stCondLst>
                        <p:cond delay="indefinite"/>
                      </p:stCondLst>
                      <p:childTnLst>
                        <p:par>
                          <p:cTn id="249" fill="hold">
                            <p:stCondLst>
                              <p:cond delay="0"/>
                            </p:stCondLst>
                            <p:childTnLst>
                              <p:par>
                                <p:cTn id="250" presetID="1" presetClass="entr" presetSubtype="0" fill="hold" nodeType="clickEffect">
                                  <p:stCondLst>
                                    <p:cond delay="0"/>
                                  </p:stCondLst>
                                  <p:childTnLst>
                                    <p:set>
                                      <p:cBhvr>
                                        <p:cTn id="251" dur="1" fill="hold">
                                          <p:stCondLst>
                                            <p:cond delay="0"/>
                                          </p:stCondLst>
                                        </p:cTn>
                                        <p:tgtEl>
                                          <p:spTgt spid="149"/>
                                        </p:tgtEl>
                                        <p:attrNameLst>
                                          <p:attrName>style.visibility</p:attrName>
                                        </p:attrNameLst>
                                      </p:cBhvr>
                                      <p:to>
                                        <p:strVal val="visible"/>
                                      </p:to>
                                    </p:set>
                                  </p:childTnLst>
                                </p:cTn>
                              </p:par>
                            </p:childTnLst>
                          </p:cTn>
                        </p:par>
                      </p:childTnLst>
                    </p:cTn>
                  </p:par>
                  <p:par>
                    <p:cTn id="252" fill="hold">
                      <p:stCondLst>
                        <p:cond delay="indefinite"/>
                      </p:stCondLst>
                      <p:childTnLst>
                        <p:par>
                          <p:cTn id="253" fill="hold">
                            <p:stCondLst>
                              <p:cond delay="0"/>
                            </p:stCondLst>
                            <p:childTnLst>
                              <p:par>
                                <p:cTn id="254" presetID="1" presetClass="entr" presetSubtype="0" fill="hold" grpId="0" nodeType="clickEffect">
                                  <p:stCondLst>
                                    <p:cond delay="0"/>
                                  </p:stCondLst>
                                  <p:childTnLst>
                                    <p:set>
                                      <p:cBhvr>
                                        <p:cTn id="255" dur="1" fill="hold">
                                          <p:stCondLst>
                                            <p:cond delay="0"/>
                                          </p:stCondLst>
                                        </p:cTn>
                                        <p:tgtEl>
                                          <p:spTgt spid="153"/>
                                        </p:tgtEl>
                                        <p:attrNameLst>
                                          <p:attrName>style.visibility</p:attrName>
                                        </p:attrNameLst>
                                      </p:cBhvr>
                                      <p:to>
                                        <p:strVal val="visible"/>
                                      </p:to>
                                    </p:set>
                                  </p:childTnLst>
                                </p:cTn>
                              </p:par>
                            </p:childTnLst>
                          </p:cTn>
                        </p:par>
                      </p:childTnLst>
                    </p:cTn>
                  </p:par>
                  <p:par>
                    <p:cTn id="256" fill="hold">
                      <p:stCondLst>
                        <p:cond delay="indefinite"/>
                      </p:stCondLst>
                      <p:childTnLst>
                        <p:par>
                          <p:cTn id="257" fill="hold">
                            <p:stCondLst>
                              <p:cond delay="0"/>
                            </p:stCondLst>
                            <p:childTnLst>
                              <p:par>
                                <p:cTn id="258" presetID="1" presetClass="entr" presetSubtype="0" fill="hold" nodeType="clickEffect">
                                  <p:stCondLst>
                                    <p:cond delay="0"/>
                                  </p:stCondLst>
                                  <p:childTnLst>
                                    <p:set>
                                      <p:cBhvr>
                                        <p:cTn id="259" dur="1" fill="hold">
                                          <p:stCondLst>
                                            <p:cond delay="0"/>
                                          </p:stCondLst>
                                        </p:cTn>
                                        <p:tgtEl>
                                          <p:spTgt spid="154"/>
                                        </p:tgtEl>
                                        <p:attrNameLst>
                                          <p:attrName>style.visibility</p:attrName>
                                        </p:attrNameLst>
                                      </p:cBhvr>
                                      <p:to>
                                        <p:strVal val="visible"/>
                                      </p:to>
                                    </p:set>
                                  </p:childTnLst>
                                </p:cTn>
                              </p:par>
                            </p:childTnLst>
                          </p:cTn>
                        </p:par>
                      </p:childTnLst>
                    </p:cTn>
                  </p:par>
                  <p:par>
                    <p:cTn id="260" fill="hold">
                      <p:stCondLst>
                        <p:cond delay="indefinite"/>
                      </p:stCondLst>
                      <p:childTnLst>
                        <p:par>
                          <p:cTn id="261" fill="hold">
                            <p:stCondLst>
                              <p:cond delay="0"/>
                            </p:stCondLst>
                            <p:childTnLst>
                              <p:par>
                                <p:cTn id="262" presetID="1" presetClass="exit" presetSubtype="0" fill="hold" grpId="1" nodeType="clickEffect">
                                  <p:stCondLst>
                                    <p:cond delay="0"/>
                                  </p:stCondLst>
                                  <p:childTnLst>
                                    <p:set>
                                      <p:cBhvr>
                                        <p:cTn id="263" dur="1" fill="hold">
                                          <p:stCondLst>
                                            <p:cond delay="0"/>
                                          </p:stCondLst>
                                        </p:cTn>
                                        <p:tgtEl>
                                          <p:spTgt spid="201"/>
                                        </p:tgtEl>
                                        <p:attrNameLst>
                                          <p:attrName>style.visibility</p:attrName>
                                        </p:attrNameLst>
                                      </p:cBhvr>
                                      <p:to>
                                        <p:strVal val="hidden"/>
                                      </p:to>
                                    </p:set>
                                  </p:childTnLst>
                                </p:cTn>
                              </p:par>
                              <p:par>
                                <p:cTn id="264" presetID="1" presetClass="exit" presetSubtype="0" fill="hold" nodeType="withEffect">
                                  <p:stCondLst>
                                    <p:cond delay="0"/>
                                  </p:stCondLst>
                                  <p:childTnLst>
                                    <p:set>
                                      <p:cBhvr>
                                        <p:cTn id="265" dur="1" fill="hold">
                                          <p:stCondLst>
                                            <p:cond delay="0"/>
                                          </p:stCondLst>
                                        </p:cTn>
                                        <p:tgtEl>
                                          <p:spTgt spid="202"/>
                                        </p:tgtEl>
                                        <p:attrNameLst>
                                          <p:attrName>style.visibility</p:attrName>
                                        </p:attrNameLst>
                                      </p:cBhvr>
                                      <p:to>
                                        <p:strVal val="hidden"/>
                                      </p:to>
                                    </p:set>
                                  </p:childTnLst>
                                </p:cTn>
                              </p:par>
                            </p:childTnLst>
                          </p:cTn>
                        </p:par>
                      </p:childTnLst>
                    </p:cTn>
                  </p:par>
                  <p:par>
                    <p:cTn id="266" fill="hold">
                      <p:stCondLst>
                        <p:cond delay="indefinite"/>
                      </p:stCondLst>
                      <p:childTnLst>
                        <p:par>
                          <p:cTn id="267" fill="hold">
                            <p:stCondLst>
                              <p:cond delay="0"/>
                            </p:stCondLst>
                            <p:childTnLst>
                              <p:par>
                                <p:cTn id="268" presetID="1" presetClass="entr" presetSubtype="0" fill="hold" nodeType="clickEffect">
                                  <p:stCondLst>
                                    <p:cond delay="0"/>
                                  </p:stCondLst>
                                  <p:childTnLst>
                                    <p:set>
                                      <p:cBhvr>
                                        <p:cTn id="269" dur="1" fill="hold">
                                          <p:stCondLst>
                                            <p:cond delay="0"/>
                                          </p:stCondLst>
                                        </p:cTn>
                                        <p:tgtEl>
                                          <p:spTgt spid="161"/>
                                        </p:tgtEl>
                                        <p:attrNameLst>
                                          <p:attrName>style.visibility</p:attrName>
                                        </p:attrNameLst>
                                      </p:cBhvr>
                                      <p:to>
                                        <p:strVal val="visible"/>
                                      </p:to>
                                    </p:set>
                                  </p:childTnLst>
                                </p:cTn>
                              </p:par>
                            </p:childTnLst>
                          </p:cTn>
                        </p:par>
                      </p:childTnLst>
                    </p:cTn>
                  </p:par>
                  <p:par>
                    <p:cTn id="270" fill="hold">
                      <p:stCondLst>
                        <p:cond delay="indefinite"/>
                      </p:stCondLst>
                      <p:childTnLst>
                        <p:par>
                          <p:cTn id="271" fill="hold">
                            <p:stCondLst>
                              <p:cond delay="0"/>
                            </p:stCondLst>
                            <p:childTnLst>
                              <p:par>
                                <p:cTn id="272" presetID="1" presetClass="exit" presetSubtype="0" fill="hold" nodeType="clickEffect">
                                  <p:stCondLst>
                                    <p:cond delay="0"/>
                                  </p:stCondLst>
                                  <p:childTnLst>
                                    <p:set>
                                      <p:cBhvr>
                                        <p:cTn id="273" dur="1" fill="hold">
                                          <p:stCondLst>
                                            <p:cond delay="0"/>
                                          </p:stCondLst>
                                        </p:cTn>
                                        <p:tgtEl>
                                          <p:spTgt spid="161"/>
                                        </p:tgtEl>
                                        <p:attrNameLst>
                                          <p:attrName>style.visibility</p:attrName>
                                        </p:attrNameLst>
                                      </p:cBhvr>
                                      <p:to>
                                        <p:strVal val="hidden"/>
                                      </p:to>
                                    </p:set>
                                  </p:childTnLst>
                                </p:cTn>
                              </p:par>
                            </p:childTnLst>
                          </p:cTn>
                        </p:par>
                      </p:childTnLst>
                    </p:cTn>
                  </p:par>
                  <p:par>
                    <p:cTn id="274" fill="hold">
                      <p:stCondLst>
                        <p:cond delay="indefinite"/>
                      </p:stCondLst>
                      <p:childTnLst>
                        <p:par>
                          <p:cTn id="275" fill="hold">
                            <p:stCondLst>
                              <p:cond delay="0"/>
                            </p:stCondLst>
                            <p:childTnLst>
                              <p:par>
                                <p:cTn id="276" presetID="1" presetClass="entr" presetSubtype="0" fill="hold" nodeType="clickEffect">
                                  <p:stCondLst>
                                    <p:cond delay="0"/>
                                  </p:stCondLst>
                                  <p:childTnLst>
                                    <p:set>
                                      <p:cBhvr>
                                        <p:cTn id="277" dur="1" fill="hold">
                                          <p:stCondLst>
                                            <p:cond delay="0"/>
                                          </p:stCondLst>
                                        </p:cTn>
                                        <p:tgtEl>
                                          <p:spTgt spid="158"/>
                                        </p:tgtEl>
                                        <p:attrNameLst>
                                          <p:attrName>style.visibility</p:attrName>
                                        </p:attrNameLst>
                                      </p:cBhvr>
                                      <p:to>
                                        <p:strVal val="visible"/>
                                      </p:to>
                                    </p:set>
                                  </p:childTnLst>
                                </p:cTn>
                              </p:par>
                            </p:childTnLst>
                          </p:cTn>
                        </p:par>
                      </p:childTnLst>
                    </p:cTn>
                  </p:par>
                  <p:par>
                    <p:cTn id="278" fill="hold">
                      <p:stCondLst>
                        <p:cond delay="indefinite"/>
                      </p:stCondLst>
                      <p:childTnLst>
                        <p:par>
                          <p:cTn id="279" fill="hold">
                            <p:stCondLst>
                              <p:cond delay="0"/>
                            </p:stCondLst>
                            <p:childTnLst>
                              <p:par>
                                <p:cTn id="280" presetID="1" presetClass="exit" presetSubtype="0" fill="hold" nodeType="clickEffect">
                                  <p:stCondLst>
                                    <p:cond delay="0"/>
                                  </p:stCondLst>
                                  <p:childTnLst>
                                    <p:set>
                                      <p:cBhvr>
                                        <p:cTn id="281" dur="1" fill="hold">
                                          <p:stCondLst>
                                            <p:cond delay="0"/>
                                          </p:stCondLst>
                                        </p:cTn>
                                        <p:tgtEl>
                                          <p:spTgt spid="158"/>
                                        </p:tgtEl>
                                        <p:attrNameLst>
                                          <p:attrName>style.visibility</p:attrName>
                                        </p:attrNameLst>
                                      </p:cBhvr>
                                      <p:to>
                                        <p:strVal val="hidden"/>
                                      </p:to>
                                    </p:set>
                                  </p:childTnLst>
                                </p:cTn>
                              </p:par>
                            </p:childTnLst>
                          </p:cTn>
                        </p:par>
                      </p:childTnLst>
                    </p:cTn>
                  </p:par>
                  <p:par>
                    <p:cTn id="282" fill="hold">
                      <p:stCondLst>
                        <p:cond delay="indefinite"/>
                      </p:stCondLst>
                      <p:childTnLst>
                        <p:par>
                          <p:cTn id="283" fill="hold">
                            <p:stCondLst>
                              <p:cond delay="0"/>
                            </p:stCondLst>
                            <p:childTnLst>
                              <p:par>
                                <p:cTn id="284" presetID="1" presetClass="entr" presetSubtype="0" fill="hold" nodeType="clickEffect">
                                  <p:stCondLst>
                                    <p:cond delay="0"/>
                                  </p:stCondLst>
                                  <p:childTnLst>
                                    <p:set>
                                      <p:cBhvr>
                                        <p:cTn id="285" dur="1" fill="hold">
                                          <p:stCondLst>
                                            <p:cond delay="0"/>
                                          </p:stCondLst>
                                        </p:cTn>
                                        <p:tgtEl>
                                          <p:spTgt spid="164"/>
                                        </p:tgtEl>
                                        <p:attrNameLst>
                                          <p:attrName>style.visibility</p:attrName>
                                        </p:attrNameLst>
                                      </p:cBhvr>
                                      <p:to>
                                        <p:strVal val="visible"/>
                                      </p:to>
                                    </p:set>
                                  </p:childTnLst>
                                </p:cTn>
                              </p:par>
                            </p:childTnLst>
                          </p:cTn>
                        </p:par>
                      </p:childTnLst>
                    </p:cTn>
                  </p:par>
                  <p:par>
                    <p:cTn id="286" fill="hold">
                      <p:stCondLst>
                        <p:cond delay="indefinite"/>
                      </p:stCondLst>
                      <p:childTnLst>
                        <p:par>
                          <p:cTn id="287" fill="hold">
                            <p:stCondLst>
                              <p:cond delay="0"/>
                            </p:stCondLst>
                            <p:childTnLst>
                              <p:par>
                                <p:cTn id="288" presetID="1" presetClass="exit" presetSubtype="0" fill="hold" nodeType="clickEffect">
                                  <p:stCondLst>
                                    <p:cond delay="0"/>
                                  </p:stCondLst>
                                  <p:childTnLst>
                                    <p:set>
                                      <p:cBhvr>
                                        <p:cTn id="289" dur="1" fill="hold">
                                          <p:stCondLst>
                                            <p:cond delay="0"/>
                                          </p:stCondLst>
                                        </p:cTn>
                                        <p:tgtEl>
                                          <p:spTgt spid="164"/>
                                        </p:tgtEl>
                                        <p:attrNameLst>
                                          <p:attrName>style.visibility</p:attrName>
                                        </p:attrNameLst>
                                      </p:cBhvr>
                                      <p:to>
                                        <p:strVal val="hidden"/>
                                      </p:to>
                                    </p:set>
                                  </p:childTnLst>
                                </p:cTn>
                              </p:par>
                            </p:childTnLst>
                          </p:cTn>
                        </p:par>
                      </p:childTnLst>
                    </p:cTn>
                  </p:par>
                  <p:par>
                    <p:cTn id="290" fill="hold">
                      <p:stCondLst>
                        <p:cond delay="indefinite"/>
                      </p:stCondLst>
                      <p:childTnLst>
                        <p:par>
                          <p:cTn id="291" fill="hold">
                            <p:stCondLst>
                              <p:cond delay="0"/>
                            </p:stCondLst>
                            <p:childTnLst>
                              <p:par>
                                <p:cTn id="292" presetID="1" presetClass="entr" presetSubtype="0" fill="hold" grpId="0" nodeType="clickEffect">
                                  <p:stCondLst>
                                    <p:cond delay="0"/>
                                  </p:stCondLst>
                                  <p:childTnLst>
                                    <p:set>
                                      <p:cBhvr>
                                        <p:cTn id="293" dur="1" fill="hold">
                                          <p:stCondLst>
                                            <p:cond delay="0"/>
                                          </p:stCondLst>
                                        </p:cTn>
                                        <p:tgtEl>
                                          <p:spTgt spid="167"/>
                                        </p:tgtEl>
                                        <p:attrNameLst>
                                          <p:attrName>style.visibility</p:attrName>
                                        </p:attrNameLst>
                                      </p:cBhvr>
                                      <p:to>
                                        <p:strVal val="visible"/>
                                      </p:to>
                                    </p:set>
                                  </p:childTnLst>
                                </p:cTn>
                              </p:par>
                            </p:childTnLst>
                          </p:cTn>
                        </p:par>
                      </p:childTnLst>
                    </p:cTn>
                  </p:par>
                  <p:par>
                    <p:cTn id="294" fill="hold">
                      <p:stCondLst>
                        <p:cond delay="indefinite"/>
                      </p:stCondLst>
                      <p:childTnLst>
                        <p:par>
                          <p:cTn id="295" fill="hold">
                            <p:stCondLst>
                              <p:cond delay="0"/>
                            </p:stCondLst>
                            <p:childTnLst>
                              <p:par>
                                <p:cTn id="296" presetID="1" presetClass="entr" presetSubtype="0" fill="hold" grpId="0" nodeType="clickEffect">
                                  <p:stCondLst>
                                    <p:cond delay="0"/>
                                  </p:stCondLst>
                                  <p:childTnLst>
                                    <p:set>
                                      <p:cBhvr>
                                        <p:cTn id="297" dur="1" fill="hold">
                                          <p:stCondLst>
                                            <p:cond delay="0"/>
                                          </p:stCondLst>
                                        </p:cTn>
                                        <p:tgtEl>
                                          <p:spTgt spid="168"/>
                                        </p:tgtEl>
                                        <p:attrNameLst>
                                          <p:attrName>style.visibility</p:attrName>
                                        </p:attrNameLst>
                                      </p:cBhvr>
                                      <p:to>
                                        <p:strVal val="visible"/>
                                      </p:to>
                                    </p:set>
                                  </p:childTnLst>
                                </p:cTn>
                              </p:par>
                            </p:childTnLst>
                          </p:cTn>
                        </p:par>
                      </p:childTnLst>
                    </p:cTn>
                  </p:par>
                  <p:par>
                    <p:cTn id="298" fill="hold">
                      <p:stCondLst>
                        <p:cond delay="indefinite"/>
                      </p:stCondLst>
                      <p:childTnLst>
                        <p:par>
                          <p:cTn id="299" fill="hold">
                            <p:stCondLst>
                              <p:cond delay="0"/>
                            </p:stCondLst>
                            <p:childTnLst>
                              <p:par>
                                <p:cTn id="300" presetID="1" presetClass="entr" presetSubtype="0" fill="hold" grpId="0" nodeType="clickEffect">
                                  <p:stCondLst>
                                    <p:cond delay="0"/>
                                  </p:stCondLst>
                                  <p:childTnLst>
                                    <p:set>
                                      <p:cBhvr>
                                        <p:cTn id="301" dur="1" fill="hold">
                                          <p:stCondLst>
                                            <p:cond delay="0"/>
                                          </p:stCondLst>
                                        </p:cTn>
                                        <p:tgtEl>
                                          <p:spTgt spid="169"/>
                                        </p:tgtEl>
                                        <p:attrNameLst>
                                          <p:attrName>style.visibility</p:attrName>
                                        </p:attrNameLst>
                                      </p:cBhvr>
                                      <p:to>
                                        <p:strVal val="visible"/>
                                      </p:to>
                                    </p:set>
                                  </p:childTnLst>
                                </p:cTn>
                              </p:par>
                            </p:childTnLst>
                          </p:cTn>
                        </p:par>
                      </p:childTnLst>
                    </p:cTn>
                  </p:par>
                  <p:par>
                    <p:cTn id="302" fill="hold">
                      <p:stCondLst>
                        <p:cond delay="indefinite"/>
                      </p:stCondLst>
                      <p:childTnLst>
                        <p:par>
                          <p:cTn id="303" fill="hold">
                            <p:stCondLst>
                              <p:cond delay="0"/>
                            </p:stCondLst>
                            <p:childTnLst>
                              <p:par>
                                <p:cTn id="304" presetID="1" presetClass="entr" presetSubtype="0" fill="hold" nodeType="clickEffect">
                                  <p:stCondLst>
                                    <p:cond delay="0"/>
                                  </p:stCondLst>
                                  <p:childTnLst>
                                    <p:set>
                                      <p:cBhvr>
                                        <p:cTn id="305" dur="1" fill="hold">
                                          <p:stCondLst>
                                            <p:cond delay="0"/>
                                          </p:stCondLst>
                                        </p:cTn>
                                        <p:tgtEl>
                                          <p:spTgt spid="170"/>
                                        </p:tgtEl>
                                        <p:attrNameLst>
                                          <p:attrName>style.visibility</p:attrName>
                                        </p:attrNameLst>
                                      </p:cBhvr>
                                      <p:to>
                                        <p:strVal val="visible"/>
                                      </p:to>
                                    </p:set>
                                  </p:childTnLst>
                                </p:cTn>
                              </p:par>
                            </p:childTnLst>
                          </p:cTn>
                        </p:par>
                      </p:childTnLst>
                    </p:cTn>
                  </p:par>
                  <p:par>
                    <p:cTn id="306" fill="hold">
                      <p:stCondLst>
                        <p:cond delay="indefinite"/>
                      </p:stCondLst>
                      <p:childTnLst>
                        <p:par>
                          <p:cTn id="307" fill="hold">
                            <p:stCondLst>
                              <p:cond delay="0"/>
                            </p:stCondLst>
                            <p:childTnLst>
                              <p:par>
                                <p:cTn id="308" presetID="1" presetClass="entr" presetSubtype="0" fill="hold" grpId="0" nodeType="clickEffect">
                                  <p:stCondLst>
                                    <p:cond delay="0"/>
                                  </p:stCondLst>
                                  <p:childTnLst>
                                    <p:set>
                                      <p:cBhvr>
                                        <p:cTn id="309" dur="1" fill="hold">
                                          <p:stCondLst>
                                            <p:cond delay="0"/>
                                          </p:stCondLst>
                                        </p:cTn>
                                        <p:tgtEl>
                                          <p:spTgt spid="174"/>
                                        </p:tgtEl>
                                        <p:attrNameLst>
                                          <p:attrName>style.visibility</p:attrName>
                                        </p:attrNameLst>
                                      </p:cBhvr>
                                      <p:to>
                                        <p:strVal val="visible"/>
                                      </p:to>
                                    </p:set>
                                  </p:childTnLst>
                                </p:cTn>
                              </p:par>
                            </p:childTnLst>
                          </p:cTn>
                        </p:par>
                      </p:childTnLst>
                    </p:cTn>
                  </p:par>
                  <p:par>
                    <p:cTn id="310" fill="hold">
                      <p:stCondLst>
                        <p:cond delay="indefinite"/>
                      </p:stCondLst>
                      <p:childTnLst>
                        <p:par>
                          <p:cTn id="311" fill="hold">
                            <p:stCondLst>
                              <p:cond delay="0"/>
                            </p:stCondLst>
                            <p:childTnLst>
                              <p:par>
                                <p:cTn id="312" presetID="1" presetClass="entr" presetSubtype="0" fill="hold" nodeType="clickEffect">
                                  <p:stCondLst>
                                    <p:cond delay="0"/>
                                  </p:stCondLst>
                                  <p:childTnLst>
                                    <p:set>
                                      <p:cBhvr>
                                        <p:cTn id="313" dur="1" fill="hold">
                                          <p:stCondLst>
                                            <p:cond delay="0"/>
                                          </p:stCondLst>
                                        </p:cTn>
                                        <p:tgtEl>
                                          <p:spTgt spid="175"/>
                                        </p:tgtEl>
                                        <p:attrNameLst>
                                          <p:attrName>style.visibility</p:attrName>
                                        </p:attrNameLst>
                                      </p:cBhvr>
                                      <p:to>
                                        <p:strVal val="visible"/>
                                      </p:to>
                                    </p:set>
                                  </p:childTnLst>
                                </p:cTn>
                              </p:par>
                            </p:childTnLst>
                          </p:cTn>
                        </p:par>
                      </p:childTnLst>
                    </p:cTn>
                  </p:par>
                  <p:par>
                    <p:cTn id="314" fill="hold">
                      <p:stCondLst>
                        <p:cond delay="indefinite"/>
                      </p:stCondLst>
                      <p:childTnLst>
                        <p:par>
                          <p:cTn id="315" fill="hold">
                            <p:stCondLst>
                              <p:cond delay="0"/>
                            </p:stCondLst>
                            <p:childTnLst>
                              <p:par>
                                <p:cTn id="316" presetID="22" presetClass="entr" presetSubtype="1" fill="hold" nodeType="clickEffect">
                                  <p:stCondLst>
                                    <p:cond delay="0"/>
                                  </p:stCondLst>
                                  <p:childTnLst>
                                    <p:set>
                                      <p:cBhvr>
                                        <p:cTn id="317" dur="1" fill="hold">
                                          <p:stCondLst>
                                            <p:cond delay="0"/>
                                          </p:stCondLst>
                                        </p:cTn>
                                        <p:tgtEl>
                                          <p:spTgt spid="79"/>
                                        </p:tgtEl>
                                        <p:attrNameLst>
                                          <p:attrName>style.visibility</p:attrName>
                                        </p:attrNameLst>
                                      </p:cBhvr>
                                      <p:to>
                                        <p:strVal val="visible"/>
                                      </p:to>
                                    </p:set>
                                    <p:animEffect transition="in" filter="wipe(up)">
                                      <p:cBhvr>
                                        <p:cTn id="318" dur="500"/>
                                        <p:tgtEl>
                                          <p:spTgt spid="79"/>
                                        </p:tgtEl>
                                      </p:cBhvr>
                                    </p:animEffect>
                                  </p:childTnLst>
                                </p:cTn>
                              </p:par>
                            </p:childTnLst>
                          </p:cTn>
                        </p:par>
                      </p:childTnLst>
                    </p:cTn>
                  </p:par>
                  <p:par>
                    <p:cTn id="319" fill="hold">
                      <p:stCondLst>
                        <p:cond delay="indefinite"/>
                      </p:stCondLst>
                      <p:childTnLst>
                        <p:par>
                          <p:cTn id="320" fill="hold">
                            <p:stCondLst>
                              <p:cond delay="0"/>
                            </p:stCondLst>
                            <p:childTnLst>
                              <p:par>
                                <p:cTn id="321" presetID="1" presetClass="entr" presetSubtype="0" fill="hold" grpId="0" nodeType="clickEffect">
                                  <p:stCondLst>
                                    <p:cond delay="0"/>
                                  </p:stCondLst>
                                  <p:childTnLst>
                                    <p:set>
                                      <p:cBhvr>
                                        <p:cTn id="322" dur="1" fill="hold">
                                          <p:stCondLst>
                                            <p:cond delay="0"/>
                                          </p:stCondLst>
                                        </p:cTn>
                                        <p:tgtEl>
                                          <p:spTgt spid="199"/>
                                        </p:tgtEl>
                                        <p:attrNameLst>
                                          <p:attrName>style.visibility</p:attrName>
                                        </p:attrNameLst>
                                      </p:cBhvr>
                                      <p:to>
                                        <p:strVal val="visible"/>
                                      </p:to>
                                    </p:set>
                                  </p:childTnLst>
                                </p:cTn>
                              </p:par>
                            </p:childTnLst>
                          </p:cTn>
                        </p:par>
                      </p:childTnLst>
                    </p:cTn>
                  </p:par>
                  <p:par>
                    <p:cTn id="323" fill="hold">
                      <p:stCondLst>
                        <p:cond delay="indefinite"/>
                      </p:stCondLst>
                      <p:childTnLst>
                        <p:par>
                          <p:cTn id="324" fill="hold">
                            <p:stCondLst>
                              <p:cond delay="0"/>
                            </p:stCondLst>
                            <p:childTnLst>
                              <p:par>
                                <p:cTn id="325" presetID="1" presetClass="entr" presetSubtype="0" fill="hold" grpId="0" nodeType="clickEffect">
                                  <p:stCondLst>
                                    <p:cond delay="0"/>
                                  </p:stCondLst>
                                  <p:childTnLst>
                                    <p:set>
                                      <p:cBhvr>
                                        <p:cTn id="326" dur="1" fill="hold">
                                          <p:stCondLst>
                                            <p:cond delay="0"/>
                                          </p:stCondLst>
                                        </p:cTn>
                                        <p:tgtEl>
                                          <p:spTgt spid="198"/>
                                        </p:tgtEl>
                                        <p:attrNameLst>
                                          <p:attrName>style.visibility</p:attrName>
                                        </p:attrNameLst>
                                      </p:cBhvr>
                                      <p:to>
                                        <p:strVal val="visible"/>
                                      </p:to>
                                    </p:set>
                                  </p:childTnLst>
                                </p:cTn>
                              </p:par>
                            </p:childTnLst>
                          </p:cTn>
                        </p:par>
                      </p:childTnLst>
                    </p:cTn>
                  </p:par>
                  <p:par>
                    <p:cTn id="327" fill="hold">
                      <p:stCondLst>
                        <p:cond delay="indefinite"/>
                      </p:stCondLst>
                      <p:childTnLst>
                        <p:par>
                          <p:cTn id="328" fill="hold">
                            <p:stCondLst>
                              <p:cond delay="0"/>
                            </p:stCondLst>
                            <p:childTnLst>
                              <p:par>
                                <p:cTn id="329" presetID="1" presetClass="entr" presetSubtype="0" fill="hold" grpId="0" nodeType="clickEffect">
                                  <p:stCondLst>
                                    <p:cond delay="0"/>
                                  </p:stCondLst>
                                  <p:childTnLst>
                                    <p:set>
                                      <p:cBhvr>
                                        <p:cTn id="330" dur="1" fill="hold">
                                          <p:stCondLst>
                                            <p:cond delay="0"/>
                                          </p:stCondLst>
                                        </p:cTn>
                                        <p:tgtEl>
                                          <p:spTgt spid="179"/>
                                        </p:tgtEl>
                                        <p:attrNameLst>
                                          <p:attrName>style.visibility</p:attrName>
                                        </p:attrNameLst>
                                      </p:cBhvr>
                                      <p:to>
                                        <p:strVal val="visible"/>
                                      </p:to>
                                    </p:set>
                                  </p:childTnLst>
                                </p:cTn>
                              </p:par>
                            </p:childTnLst>
                          </p:cTn>
                        </p:par>
                      </p:childTnLst>
                    </p:cTn>
                  </p:par>
                  <p:par>
                    <p:cTn id="331" fill="hold">
                      <p:stCondLst>
                        <p:cond delay="indefinite"/>
                      </p:stCondLst>
                      <p:childTnLst>
                        <p:par>
                          <p:cTn id="332" fill="hold">
                            <p:stCondLst>
                              <p:cond delay="0"/>
                            </p:stCondLst>
                            <p:childTnLst>
                              <p:par>
                                <p:cTn id="333" presetID="1" presetClass="entr" presetSubtype="0" fill="hold" nodeType="clickEffect">
                                  <p:stCondLst>
                                    <p:cond delay="0"/>
                                  </p:stCondLst>
                                  <p:childTnLst>
                                    <p:set>
                                      <p:cBhvr>
                                        <p:cTn id="334" dur="1" fill="hold">
                                          <p:stCondLst>
                                            <p:cond delay="0"/>
                                          </p:stCondLst>
                                        </p:cTn>
                                        <p:tgtEl>
                                          <p:spTgt spid="180"/>
                                        </p:tgtEl>
                                        <p:attrNameLst>
                                          <p:attrName>style.visibility</p:attrName>
                                        </p:attrNameLst>
                                      </p:cBhvr>
                                      <p:to>
                                        <p:strVal val="visible"/>
                                      </p:to>
                                    </p:set>
                                  </p:childTnLst>
                                </p:cTn>
                              </p:par>
                            </p:childTnLst>
                          </p:cTn>
                        </p:par>
                      </p:childTnLst>
                    </p:cTn>
                  </p:par>
                  <p:par>
                    <p:cTn id="335" fill="hold">
                      <p:stCondLst>
                        <p:cond delay="indefinite"/>
                      </p:stCondLst>
                      <p:childTnLst>
                        <p:par>
                          <p:cTn id="336" fill="hold">
                            <p:stCondLst>
                              <p:cond delay="0"/>
                            </p:stCondLst>
                            <p:childTnLst>
                              <p:par>
                                <p:cTn id="337" presetID="1" presetClass="entr" presetSubtype="0" fill="hold" grpId="0" nodeType="clickEffect">
                                  <p:stCondLst>
                                    <p:cond delay="0"/>
                                  </p:stCondLst>
                                  <p:childTnLst>
                                    <p:set>
                                      <p:cBhvr>
                                        <p:cTn id="338" dur="1" fill="hold">
                                          <p:stCondLst>
                                            <p:cond delay="0"/>
                                          </p:stCondLst>
                                        </p:cTn>
                                        <p:tgtEl>
                                          <p:spTgt spid="184"/>
                                        </p:tgtEl>
                                        <p:attrNameLst>
                                          <p:attrName>style.visibility</p:attrName>
                                        </p:attrNameLst>
                                      </p:cBhvr>
                                      <p:to>
                                        <p:strVal val="visible"/>
                                      </p:to>
                                    </p:set>
                                  </p:childTnLst>
                                </p:cTn>
                              </p:par>
                            </p:childTnLst>
                          </p:cTn>
                        </p:par>
                      </p:childTnLst>
                    </p:cTn>
                  </p:par>
                  <p:par>
                    <p:cTn id="339" fill="hold">
                      <p:stCondLst>
                        <p:cond delay="indefinite"/>
                      </p:stCondLst>
                      <p:childTnLst>
                        <p:par>
                          <p:cTn id="340" fill="hold">
                            <p:stCondLst>
                              <p:cond delay="0"/>
                            </p:stCondLst>
                            <p:childTnLst>
                              <p:par>
                                <p:cTn id="341" presetID="1" presetClass="entr" presetSubtype="0" fill="hold" nodeType="clickEffect">
                                  <p:stCondLst>
                                    <p:cond delay="0"/>
                                  </p:stCondLst>
                                  <p:childTnLst>
                                    <p:set>
                                      <p:cBhvr>
                                        <p:cTn id="342" dur="1" fill="hold">
                                          <p:stCondLst>
                                            <p:cond delay="0"/>
                                          </p:stCondLst>
                                        </p:cTn>
                                        <p:tgtEl>
                                          <p:spTgt spid="185"/>
                                        </p:tgtEl>
                                        <p:attrNameLst>
                                          <p:attrName>style.visibility</p:attrName>
                                        </p:attrNameLst>
                                      </p:cBhvr>
                                      <p:to>
                                        <p:strVal val="visible"/>
                                      </p:to>
                                    </p:set>
                                  </p:childTnLst>
                                </p:cTn>
                              </p:par>
                            </p:childTnLst>
                          </p:cTn>
                        </p:par>
                      </p:childTnLst>
                    </p:cTn>
                  </p:par>
                  <p:par>
                    <p:cTn id="343" fill="hold">
                      <p:stCondLst>
                        <p:cond delay="indefinite"/>
                      </p:stCondLst>
                      <p:childTnLst>
                        <p:par>
                          <p:cTn id="344" fill="hold">
                            <p:stCondLst>
                              <p:cond delay="0"/>
                            </p:stCondLst>
                            <p:childTnLst>
                              <p:par>
                                <p:cTn id="345" presetID="1" presetClass="entr" presetSubtype="0" fill="hold" grpId="0" nodeType="clickEffect">
                                  <p:stCondLst>
                                    <p:cond delay="0"/>
                                  </p:stCondLst>
                                  <p:childTnLst>
                                    <p:set>
                                      <p:cBhvr>
                                        <p:cTn id="346" dur="1" fill="hold">
                                          <p:stCondLst>
                                            <p:cond delay="0"/>
                                          </p:stCondLst>
                                        </p:cTn>
                                        <p:tgtEl>
                                          <p:spTgt spid="206"/>
                                        </p:tgtEl>
                                        <p:attrNameLst>
                                          <p:attrName>style.visibility</p:attrName>
                                        </p:attrNameLst>
                                      </p:cBhvr>
                                      <p:to>
                                        <p:strVal val="visible"/>
                                      </p:to>
                                    </p:set>
                                  </p:childTnLst>
                                </p:cTn>
                              </p:par>
                            </p:childTnLst>
                          </p:cTn>
                        </p:par>
                      </p:childTnLst>
                    </p:cTn>
                  </p:par>
                  <p:par>
                    <p:cTn id="347" fill="hold">
                      <p:stCondLst>
                        <p:cond delay="indefinite"/>
                      </p:stCondLst>
                      <p:childTnLst>
                        <p:par>
                          <p:cTn id="348" fill="hold">
                            <p:stCondLst>
                              <p:cond delay="0"/>
                            </p:stCondLst>
                            <p:childTnLst>
                              <p:par>
                                <p:cTn id="349" presetID="1" presetClass="entr" presetSubtype="0" fill="hold" grpId="0" nodeType="clickEffect">
                                  <p:stCondLst>
                                    <p:cond delay="0"/>
                                  </p:stCondLst>
                                  <p:childTnLst>
                                    <p:set>
                                      <p:cBhvr>
                                        <p:cTn id="350" dur="1" fill="hold">
                                          <p:stCondLst>
                                            <p:cond delay="0"/>
                                          </p:stCondLst>
                                        </p:cTn>
                                        <p:tgtEl>
                                          <p:spTgt spid="205"/>
                                        </p:tgtEl>
                                        <p:attrNameLst>
                                          <p:attrName>style.visibility</p:attrName>
                                        </p:attrNameLst>
                                      </p:cBhvr>
                                      <p:to>
                                        <p:strVal val="visible"/>
                                      </p:to>
                                    </p:set>
                                  </p:childTnLst>
                                </p:cTn>
                              </p:par>
                            </p:childTnLst>
                          </p:cTn>
                        </p:par>
                      </p:childTnLst>
                    </p:cTn>
                  </p:par>
                  <p:par>
                    <p:cTn id="351" fill="hold">
                      <p:stCondLst>
                        <p:cond delay="indefinite"/>
                      </p:stCondLst>
                      <p:childTnLst>
                        <p:par>
                          <p:cTn id="352" fill="hold">
                            <p:stCondLst>
                              <p:cond delay="0"/>
                            </p:stCondLst>
                            <p:childTnLst>
                              <p:par>
                                <p:cTn id="353" presetID="1" presetClass="entr" presetSubtype="0" fill="hold" grpId="0" nodeType="clickEffect">
                                  <p:stCondLst>
                                    <p:cond delay="0"/>
                                  </p:stCondLst>
                                  <p:childTnLst>
                                    <p:set>
                                      <p:cBhvr>
                                        <p:cTn id="354" dur="1" fill="hold">
                                          <p:stCondLst>
                                            <p:cond delay="0"/>
                                          </p:stCondLst>
                                        </p:cTn>
                                        <p:tgtEl>
                                          <p:spTgt spid="126"/>
                                        </p:tgtEl>
                                        <p:attrNameLst>
                                          <p:attrName>style.visibility</p:attrName>
                                        </p:attrNameLst>
                                      </p:cBhvr>
                                      <p:to>
                                        <p:strVal val="visible"/>
                                      </p:to>
                                    </p:set>
                                  </p:childTnLst>
                                </p:cTn>
                              </p:par>
                            </p:childTnLst>
                          </p:cTn>
                        </p:par>
                      </p:childTnLst>
                    </p:cTn>
                  </p:par>
                  <p:par>
                    <p:cTn id="355" fill="hold">
                      <p:stCondLst>
                        <p:cond delay="indefinite"/>
                      </p:stCondLst>
                      <p:childTnLst>
                        <p:par>
                          <p:cTn id="356" fill="hold">
                            <p:stCondLst>
                              <p:cond delay="0"/>
                            </p:stCondLst>
                            <p:childTnLst>
                              <p:par>
                                <p:cTn id="357" presetID="1" presetClass="entr" presetSubtype="0" fill="hold" nodeType="clickEffect">
                                  <p:stCondLst>
                                    <p:cond delay="0"/>
                                  </p:stCondLst>
                                  <p:childTnLst>
                                    <p:set>
                                      <p:cBhvr>
                                        <p:cTn id="358" dur="1" fill="hold">
                                          <p:stCondLst>
                                            <p:cond delay="0"/>
                                          </p:stCondLst>
                                        </p:cTn>
                                        <p:tgtEl>
                                          <p:spTgt spid="127"/>
                                        </p:tgtEl>
                                        <p:attrNameLst>
                                          <p:attrName>style.visibility</p:attrName>
                                        </p:attrNameLst>
                                      </p:cBhvr>
                                      <p:to>
                                        <p:strVal val="visible"/>
                                      </p:to>
                                    </p:set>
                                  </p:childTnLst>
                                </p:cTn>
                              </p:par>
                            </p:childTnLst>
                          </p:cTn>
                        </p:par>
                      </p:childTnLst>
                    </p:cTn>
                  </p:par>
                  <p:par>
                    <p:cTn id="359" fill="hold">
                      <p:stCondLst>
                        <p:cond delay="indefinite"/>
                      </p:stCondLst>
                      <p:childTnLst>
                        <p:par>
                          <p:cTn id="360" fill="hold">
                            <p:stCondLst>
                              <p:cond delay="0"/>
                            </p:stCondLst>
                            <p:childTnLst>
                              <p:par>
                                <p:cTn id="361" presetID="1" presetClass="entr" presetSubtype="0" fill="hold" grpId="0" nodeType="clickEffect">
                                  <p:stCondLst>
                                    <p:cond delay="0"/>
                                  </p:stCondLst>
                                  <p:childTnLst>
                                    <p:set>
                                      <p:cBhvr>
                                        <p:cTn id="362" dur="1" fill="hold">
                                          <p:stCondLst>
                                            <p:cond delay="0"/>
                                          </p:stCondLst>
                                        </p:cTn>
                                        <p:tgtEl>
                                          <p:spTgt spid="208"/>
                                        </p:tgtEl>
                                        <p:attrNameLst>
                                          <p:attrName>style.visibility</p:attrName>
                                        </p:attrNameLst>
                                      </p:cBhvr>
                                      <p:to>
                                        <p:strVal val="visible"/>
                                      </p:to>
                                    </p:set>
                                  </p:childTnLst>
                                </p:cTn>
                              </p:par>
                            </p:childTnLst>
                          </p:cTn>
                        </p:par>
                      </p:childTnLst>
                    </p:cTn>
                  </p:par>
                  <p:par>
                    <p:cTn id="363" fill="hold">
                      <p:stCondLst>
                        <p:cond delay="indefinite"/>
                      </p:stCondLst>
                      <p:childTnLst>
                        <p:par>
                          <p:cTn id="364" fill="hold">
                            <p:stCondLst>
                              <p:cond delay="0"/>
                            </p:stCondLst>
                            <p:childTnLst>
                              <p:par>
                                <p:cTn id="365" presetID="1" presetClass="entr" presetSubtype="0" fill="hold" grpId="0" nodeType="clickEffect">
                                  <p:stCondLst>
                                    <p:cond delay="0"/>
                                  </p:stCondLst>
                                  <p:childTnLst>
                                    <p:set>
                                      <p:cBhvr>
                                        <p:cTn id="366" dur="1" fill="hold">
                                          <p:stCondLst>
                                            <p:cond delay="0"/>
                                          </p:stCondLst>
                                        </p:cTn>
                                        <p:tgtEl>
                                          <p:spTgt spid="207"/>
                                        </p:tgtEl>
                                        <p:attrNameLst>
                                          <p:attrName>style.visibility</p:attrName>
                                        </p:attrNameLst>
                                      </p:cBhvr>
                                      <p:to>
                                        <p:strVal val="visible"/>
                                      </p:to>
                                    </p:set>
                                  </p:childTnLst>
                                </p:cTn>
                              </p:par>
                            </p:childTnLst>
                          </p:cTn>
                        </p:par>
                      </p:childTnLst>
                    </p:cTn>
                  </p:par>
                  <p:par>
                    <p:cTn id="367" fill="hold">
                      <p:stCondLst>
                        <p:cond delay="indefinite"/>
                      </p:stCondLst>
                      <p:childTnLst>
                        <p:par>
                          <p:cTn id="368" fill="hold">
                            <p:stCondLst>
                              <p:cond delay="0"/>
                            </p:stCondLst>
                            <p:childTnLst>
                              <p:par>
                                <p:cTn id="369" presetID="1" presetClass="entr" presetSubtype="0" fill="hold" grpId="0" nodeType="clickEffect">
                                  <p:stCondLst>
                                    <p:cond delay="0"/>
                                  </p:stCondLst>
                                  <p:childTnLst>
                                    <p:set>
                                      <p:cBhvr>
                                        <p:cTn id="370" dur="1" fill="hold">
                                          <p:stCondLst>
                                            <p:cond delay="0"/>
                                          </p:stCondLst>
                                        </p:cTn>
                                        <p:tgtEl>
                                          <p:spTgt spid="190"/>
                                        </p:tgtEl>
                                        <p:attrNameLst>
                                          <p:attrName>style.visibility</p:attrName>
                                        </p:attrNameLst>
                                      </p:cBhvr>
                                      <p:to>
                                        <p:strVal val="visible"/>
                                      </p:to>
                                    </p:set>
                                  </p:childTnLst>
                                </p:cTn>
                              </p:par>
                            </p:childTnLst>
                          </p:cTn>
                        </p:par>
                      </p:childTnLst>
                    </p:cTn>
                  </p:par>
                  <p:par>
                    <p:cTn id="371" fill="hold">
                      <p:stCondLst>
                        <p:cond delay="indefinite"/>
                      </p:stCondLst>
                      <p:childTnLst>
                        <p:par>
                          <p:cTn id="372" fill="hold">
                            <p:stCondLst>
                              <p:cond delay="0"/>
                            </p:stCondLst>
                            <p:childTnLst>
                              <p:par>
                                <p:cTn id="373" presetID="1" presetClass="entr" presetSubtype="0" fill="hold" nodeType="clickEffect">
                                  <p:stCondLst>
                                    <p:cond delay="0"/>
                                  </p:stCondLst>
                                  <p:childTnLst>
                                    <p:set>
                                      <p:cBhvr>
                                        <p:cTn id="374" dur="1" fill="hold">
                                          <p:stCondLst>
                                            <p:cond delay="0"/>
                                          </p:stCondLst>
                                        </p:cTn>
                                        <p:tgtEl>
                                          <p:spTgt spid="191"/>
                                        </p:tgtEl>
                                        <p:attrNameLst>
                                          <p:attrName>style.visibility</p:attrName>
                                        </p:attrNameLst>
                                      </p:cBhvr>
                                      <p:to>
                                        <p:strVal val="visible"/>
                                      </p:to>
                                    </p:set>
                                  </p:childTnLst>
                                </p:cTn>
                              </p:par>
                            </p:childTnLst>
                          </p:cTn>
                        </p:par>
                      </p:childTnLst>
                    </p:cTn>
                  </p:par>
                  <p:par>
                    <p:cTn id="375" fill="hold">
                      <p:stCondLst>
                        <p:cond delay="indefinite"/>
                      </p:stCondLst>
                      <p:childTnLst>
                        <p:par>
                          <p:cTn id="376" fill="hold">
                            <p:stCondLst>
                              <p:cond delay="0"/>
                            </p:stCondLst>
                            <p:childTnLst>
                              <p:par>
                                <p:cTn id="377" presetID="22" presetClass="entr" presetSubtype="2" fill="hold" nodeType="clickEffect">
                                  <p:stCondLst>
                                    <p:cond delay="0"/>
                                  </p:stCondLst>
                                  <p:childTnLst>
                                    <p:set>
                                      <p:cBhvr>
                                        <p:cTn id="378" dur="1" fill="hold">
                                          <p:stCondLst>
                                            <p:cond delay="0"/>
                                          </p:stCondLst>
                                        </p:cTn>
                                        <p:tgtEl>
                                          <p:spTgt spid="210"/>
                                        </p:tgtEl>
                                        <p:attrNameLst>
                                          <p:attrName>style.visibility</p:attrName>
                                        </p:attrNameLst>
                                      </p:cBhvr>
                                      <p:to>
                                        <p:strVal val="visible"/>
                                      </p:to>
                                    </p:set>
                                    <p:animEffect transition="in" filter="wipe(right)">
                                      <p:cBhvr>
                                        <p:cTn id="379" dur="500"/>
                                        <p:tgtEl>
                                          <p:spTgt spid="210"/>
                                        </p:tgtEl>
                                      </p:cBhvr>
                                    </p:animEffect>
                                  </p:childTnLst>
                                </p:cTn>
                              </p:par>
                            </p:childTnLst>
                          </p:cTn>
                        </p:par>
                      </p:childTnLst>
                    </p:cTn>
                  </p:par>
                  <p:par>
                    <p:cTn id="380" fill="hold">
                      <p:stCondLst>
                        <p:cond delay="indefinite"/>
                      </p:stCondLst>
                      <p:childTnLst>
                        <p:par>
                          <p:cTn id="381" fill="hold">
                            <p:stCondLst>
                              <p:cond delay="0"/>
                            </p:stCondLst>
                            <p:childTnLst>
                              <p:par>
                                <p:cTn id="382" presetID="1" presetClass="entr" presetSubtype="0" fill="hold" grpId="0" nodeType="clickEffect">
                                  <p:stCondLst>
                                    <p:cond delay="0"/>
                                  </p:stCondLst>
                                  <p:childTnLst>
                                    <p:set>
                                      <p:cBhvr>
                                        <p:cTn id="383" dur="1" fill="hold">
                                          <p:stCondLst>
                                            <p:cond delay="0"/>
                                          </p:stCondLst>
                                        </p:cTn>
                                        <p:tgtEl>
                                          <p:spTgt spid="212"/>
                                        </p:tgtEl>
                                        <p:attrNameLst>
                                          <p:attrName>style.visibility</p:attrName>
                                        </p:attrNameLst>
                                      </p:cBhvr>
                                      <p:to>
                                        <p:strVal val="visible"/>
                                      </p:to>
                                    </p:set>
                                  </p:childTnLst>
                                </p:cTn>
                              </p:par>
                            </p:childTnLst>
                          </p:cTn>
                        </p:par>
                      </p:childTnLst>
                    </p:cTn>
                  </p:par>
                  <p:par>
                    <p:cTn id="384" fill="hold">
                      <p:stCondLst>
                        <p:cond delay="indefinite"/>
                      </p:stCondLst>
                      <p:childTnLst>
                        <p:par>
                          <p:cTn id="385" fill="hold">
                            <p:stCondLst>
                              <p:cond delay="0"/>
                            </p:stCondLst>
                            <p:childTnLst>
                              <p:par>
                                <p:cTn id="386" presetID="22" presetClass="entr" presetSubtype="2" fill="hold" nodeType="clickEffect">
                                  <p:stCondLst>
                                    <p:cond delay="0"/>
                                  </p:stCondLst>
                                  <p:childTnLst>
                                    <p:set>
                                      <p:cBhvr>
                                        <p:cTn id="387" dur="1" fill="hold">
                                          <p:stCondLst>
                                            <p:cond delay="0"/>
                                          </p:stCondLst>
                                        </p:cTn>
                                        <p:tgtEl>
                                          <p:spTgt spid="209"/>
                                        </p:tgtEl>
                                        <p:attrNameLst>
                                          <p:attrName>style.visibility</p:attrName>
                                        </p:attrNameLst>
                                      </p:cBhvr>
                                      <p:to>
                                        <p:strVal val="visible"/>
                                      </p:to>
                                    </p:set>
                                    <p:animEffect transition="in" filter="wipe(right)">
                                      <p:cBhvr>
                                        <p:cTn id="388" dur="500"/>
                                        <p:tgtEl>
                                          <p:spTgt spid="209"/>
                                        </p:tgtEl>
                                      </p:cBhvr>
                                    </p:animEffect>
                                  </p:childTnLst>
                                </p:cTn>
                              </p:par>
                            </p:childTnLst>
                          </p:cTn>
                        </p:par>
                      </p:childTnLst>
                    </p:cTn>
                  </p:par>
                  <p:par>
                    <p:cTn id="389" fill="hold">
                      <p:stCondLst>
                        <p:cond delay="indefinite"/>
                      </p:stCondLst>
                      <p:childTnLst>
                        <p:par>
                          <p:cTn id="390" fill="hold">
                            <p:stCondLst>
                              <p:cond delay="0"/>
                            </p:stCondLst>
                            <p:childTnLst>
                              <p:par>
                                <p:cTn id="391" presetID="1" presetClass="entr" presetSubtype="0" fill="hold" grpId="0" nodeType="clickEffect">
                                  <p:stCondLst>
                                    <p:cond delay="0"/>
                                  </p:stCondLst>
                                  <p:childTnLst>
                                    <p:set>
                                      <p:cBhvr>
                                        <p:cTn id="392" dur="1" fill="hold">
                                          <p:stCondLst>
                                            <p:cond delay="0"/>
                                          </p:stCondLst>
                                        </p:cTn>
                                        <p:tgtEl>
                                          <p:spTgt spid="211"/>
                                        </p:tgtEl>
                                        <p:attrNameLst>
                                          <p:attrName>style.visibility</p:attrName>
                                        </p:attrNameLst>
                                      </p:cBhvr>
                                      <p:to>
                                        <p:strVal val="visible"/>
                                      </p:to>
                                    </p:set>
                                  </p:childTnLst>
                                </p:cTn>
                              </p:par>
                            </p:childTnLst>
                          </p:cTn>
                        </p:par>
                      </p:childTnLst>
                    </p:cTn>
                  </p:par>
                  <p:par>
                    <p:cTn id="393" fill="hold">
                      <p:stCondLst>
                        <p:cond delay="indefinite"/>
                      </p:stCondLst>
                      <p:childTnLst>
                        <p:par>
                          <p:cTn id="394" fill="hold">
                            <p:stCondLst>
                              <p:cond delay="0"/>
                            </p:stCondLst>
                            <p:childTnLst>
                              <p:par>
                                <p:cTn id="395" presetID="1" presetClass="entr" presetSubtype="0" fill="hold" grpId="0" nodeType="clickEffect">
                                  <p:stCondLst>
                                    <p:cond delay="0"/>
                                  </p:stCondLst>
                                  <p:childTnLst>
                                    <p:set>
                                      <p:cBhvr>
                                        <p:cTn id="396" dur="1" fill="hold">
                                          <p:stCondLst>
                                            <p:cond delay="0"/>
                                          </p:stCondLst>
                                        </p:cTn>
                                        <p:tgtEl>
                                          <p:spTgt spid="215"/>
                                        </p:tgtEl>
                                        <p:attrNameLst>
                                          <p:attrName>style.visibility</p:attrName>
                                        </p:attrNameLst>
                                      </p:cBhvr>
                                      <p:to>
                                        <p:strVal val="visible"/>
                                      </p:to>
                                    </p:set>
                                  </p:childTnLst>
                                </p:cTn>
                              </p:par>
                            </p:childTnLst>
                          </p:cTn>
                        </p:par>
                      </p:childTnLst>
                    </p:cTn>
                  </p:par>
                  <p:par>
                    <p:cTn id="397" fill="hold">
                      <p:stCondLst>
                        <p:cond delay="indefinite"/>
                      </p:stCondLst>
                      <p:childTnLst>
                        <p:par>
                          <p:cTn id="398" fill="hold">
                            <p:stCondLst>
                              <p:cond delay="0"/>
                            </p:stCondLst>
                            <p:childTnLst>
                              <p:par>
                                <p:cTn id="399" presetID="1" presetClass="entr" presetSubtype="0" fill="hold" grpId="0" nodeType="clickEffect">
                                  <p:stCondLst>
                                    <p:cond delay="0"/>
                                  </p:stCondLst>
                                  <p:childTnLst>
                                    <p:set>
                                      <p:cBhvr>
                                        <p:cTn id="400" dur="1" fill="hold">
                                          <p:stCondLst>
                                            <p:cond delay="0"/>
                                          </p:stCondLst>
                                        </p:cTn>
                                        <p:tgtEl>
                                          <p:spTgt spid="214"/>
                                        </p:tgtEl>
                                        <p:attrNameLst>
                                          <p:attrName>style.visibility</p:attrName>
                                        </p:attrNameLst>
                                      </p:cBhvr>
                                      <p:to>
                                        <p:strVal val="visible"/>
                                      </p:to>
                                    </p:set>
                                  </p:childTnLst>
                                </p:cTn>
                              </p:par>
                            </p:childTnLst>
                          </p:cTn>
                        </p:par>
                      </p:childTnLst>
                    </p:cTn>
                  </p:par>
                  <p:par>
                    <p:cTn id="401" fill="hold">
                      <p:stCondLst>
                        <p:cond delay="indefinite"/>
                      </p:stCondLst>
                      <p:childTnLst>
                        <p:par>
                          <p:cTn id="402" fill="hold">
                            <p:stCondLst>
                              <p:cond delay="0"/>
                            </p:stCondLst>
                            <p:childTnLst>
                              <p:par>
                                <p:cTn id="403" presetID="1" presetClass="entr" presetSubtype="0" fill="hold" grpId="0" nodeType="clickEffect">
                                  <p:stCondLst>
                                    <p:cond delay="0"/>
                                  </p:stCondLst>
                                  <p:childTnLst>
                                    <p:set>
                                      <p:cBhvr>
                                        <p:cTn id="404" dur="1" fill="hold">
                                          <p:stCondLst>
                                            <p:cond delay="0"/>
                                          </p:stCondLst>
                                        </p:cTn>
                                        <p:tgtEl>
                                          <p:spTgt spid="213"/>
                                        </p:tgtEl>
                                        <p:attrNameLst>
                                          <p:attrName>style.visibility</p:attrName>
                                        </p:attrNameLst>
                                      </p:cBhvr>
                                      <p:to>
                                        <p:strVal val="visible"/>
                                      </p:to>
                                    </p:set>
                                  </p:childTnLst>
                                </p:cTn>
                              </p:par>
                            </p:childTnLst>
                          </p:cTn>
                        </p:par>
                      </p:childTnLst>
                    </p:cTn>
                  </p:par>
                  <p:par>
                    <p:cTn id="405" fill="hold">
                      <p:stCondLst>
                        <p:cond delay="indefinite"/>
                      </p:stCondLst>
                      <p:childTnLst>
                        <p:par>
                          <p:cTn id="406" fill="hold">
                            <p:stCondLst>
                              <p:cond delay="0"/>
                            </p:stCondLst>
                            <p:childTnLst>
                              <p:par>
                                <p:cTn id="407" presetID="1" presetClass="entr" presetSubtype="0" fill="hold" nodeType="clickEffect">
                                  <p:stCondLst>
                                    <p:cond delay="0"/>
                                  </p:stCondLst>
                                  <p:childTnLst>
                                    <p:set>
                                      <p:cBhvr>
                                        <p:cTn id="408" dur="1" fill="hold">
                                          <p:stCondLst>
                                            <p:cond delay="0"/>
                                          </p:stCondLst>
                                        </p:cTn>
                                        <p:tgtEl>
                                          <p:spTgt spid="216"/>
                                        </p:tgtEl>
                                        <p:attrNameLst>
                                          <p:attrName>style.visibility</p:attrName>
                                        </p:attrNameLst>
                                      </p:cBhvr>
                                      <p:to>
                                        <p:strVal val="visible"/>
                                      </p:to>
                                    </p:set>
                                  </p:childTnLst>
                                </p:cTn>
                              </p:par>
                            </p:childTnLst>
                          </p:cTn>
                        </p:par>
                      </p:childTnLst>
                    </p:cTn>
                  </p:par>
                  <p:par>
                    <p:cTn id="409" fill="hold">
                      <p:stCondLst>
                        <p:cond delay="indefinite"/>
                      </p:stCondLst>
                      <p:childTnLst>
                        <p:par>
                          <p:cTn id="410" fill="hold">
                            <p:stCondLst>
                              <p:cond delay="0"/>
                            </p:stCondLst>
                            <p:childTnLst>
                              <p:par>
                                <p:cTn id="411" presetID="1" presetClass="entr" presetSubtype="0" fill="hold" grpId="0" nodeType="clickEffect">
                                  <p:stCondLst>
                                    <p:cond delay="0"/>
                                  </p:stCondLst>
                                  <p:childTnLst>
                                    <p:set>
                                      <p:cBhvr>
                                        <p:cTn id="412" dur="1" fill="hold">
                                          <p:stCondLst>
                                            <p:cond delay="0"/>
                                          </p:stCondLst>
                                        </p:cTn>
                                        <p:tgtEl>
                                          <p:spTgt spid="220"/>
                                        </p:tgtEl>
                                        <p:attrNameLst>
                                          <p:attrName>style.visibility</p:attrName>
                                        </p:attrNameLst>
                                      </p:cBhvr>
                                      <p:to>
                                        <p:strVal val="visible"/>
                                      </p:to>
                                    </p:set>
                                  </p:childTnLst>
                                </p:cTn>
                              </p:par>
                              <p:par>
                                <p:cTn id="413" presetID="1" presetClass="entr" presetSubtype="0" fill="hold" grpId="0" nodeType="withEffect">
                                  <p:stCondLst>
                                    <p:cond delay="0"/>
                                  </p:stCondLst>
                                  <p:childTnLst>
                                    <p:set>
                                      <p:cBhvr>
                                        <p:cTn id="414" dur="1" fill="hold">
                                          <p:stCondLst>
                                            <p:cond delay="0"/>
                                          </p:stCondLst>
                                        </p:cTn>
                                        <p:tgtEl>
                                          <p:spTgt spid="221"/>
                                        </p:tgtEl>
                                        <p:attrNameLst>
                                          <p:attrName>style.visibility</p:attrName>
                                        </p:attrNameLst>
                                      </p:cBhvr>
                                      <p:to>
                                        <p:strVal val="visible"/>
                                      </p:to>
                                    </p:set>
                                  </p:childTnLst>
                                </p:cTn>
                              </p:par>
                              <p:par>
                                <p:cTn id="415" presetID="1" presetClass="entr" presetSubtype="0" fill="hold" nodeType="withEffect">
                                  <p:stCondLst>
                                    <p:cond delay="0"/>
                                  </p:stCondLst>
                                  <p:childTnLst>
                                    <p:set>
                                      <p:cBhvr>
                                        <p:cTn id="416" dur="1" fill="hold">
                                          <p:stCondLst>
                                            <p:cond delay="0"/>
                                          </p:stCondLst>
                                        </p:cTn>
                                        <p:tgtEl>
                                          <p:spTgt spid="223"/>
                                        </p:tgtEl>
                                        <p:attrNameLst>
                                          <p:attrName>style.visibility</p:attrName>
                                        </p:attrNameLst>
                                      </p:cBhvr>
                                      <p:to>
                                        <p:strVal val="visible"/>
                                      </p:to>
                                    </p:set>
                                  </p:childTnLst>
                                </p:cTn>
                              </p:par>
                              <p:par>
                                <p:cTn id="417" presetID="1" presetClass="entr" presetSubtype="0" fill="hold" nodeType="withEffect">
                                  <p:stCondLst>
                                    <p:cond delay="0"/>
                                  </p:stCondLst>
                                  <p:childTnLst>
                                    <p:set>
                                      <p:cBhvr>
                                        <p:cTn id="418" dur="1" fill="hold">
                                          <p:stCondLst>
                                            <p:cond delay="0"/>
                                          </p:stCondLst>
                                        </p:cTn>
                                        <p:tgtEl>
                                          <p:spTgt spid="2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8" grpId="0"/>
      <p:bldP spid="169" grpId="0"/>
      <p:bldP spid="174" grpId="0"/>
      <p:bldP spid="179" grpId="0"/>
      <p:bldP spid="184" grpId="0"/>
      <p:bldP spid="4" grpId="0" animBg="1"/>
      <p:bldP spid="104" grpId="0" animBg="1"/>
      <p:bldP spid="104" grpId="1" animBg="1"/>
      <p:bldP spid="103" grpId="0" animBg="1"/>
      <p:bldP spid="103" grpId="1" animBg="1"/>
      <p:bldP spid="3" grpId="0" animBg="1"/>
      <p:bldP spid="10" grpId="0"/>
      <p:bldP spid="11" grpId="0"/>
      <p:bldP spid="12" grpId="0"/>
      <p:bldP spid="17" grpId="0"/>
      <p:bldP spid="18" grpId="0"/>
      <p:bldP spid="19" grpId="0"/>
      <p:bldP spid="26" grpId="0"/>
      <p:bldP spid="35" grpId="0" animBg="1"/>
      <p:bldP spid="35" grpId="1" animBg="1"/>
      <p:bldP spid="27" grpId="0"/>
      <p:bldP spid="41" grpId="0" animBg="1"/>
      <p:bldP spid="41" grpId="1" animBg="1"/>
      <p:bldP spid="42" grpId="0" animBg="1"/>
      <p:bldP spid="42" grpId="1" animBg="1"/>
      <p:bldP spid="43" grpId="0"/>
      <p:bldP spid="44" grpId="0" animBg="1"/>
      <p:bldP spid="44" grpId="1" animBg="1"/>
      <p:bldP spid="48" grpId="0" animBg="1"/>
      <p:bldP spid="48" grpId="1" animBg="1"/>
      <p:bldP spid="49" grpId="0" animBg="1"/>
      <p:bldP spid="49" grpId="1" animBg="1"/>
      <p:bldP spid="65" grpId="0"/>
      <p:bldP spid="105" grpId="0" animBg="1"/>
      <p:bldP spid="105" grpId="1" animBg="1"/>
      <p:bldP spid="64" grpId="0"/>
      <p:bldP spid="108" grpId="0" animBg="1"/>
      <p:bldP spid="108" grpId="1" animBg="1"/>
      <p:bldP spid="118" grpId="0"/>
      <p:bldP spid="132" grpId="0"/>
      <p:bldP spid="134" grpId="0"/>
      <p:bldP spid="139" grpId="0"/>
      <p:bldP spid="146" grpId="0"/>
      <p:bldP spid="147" grpId="0"/>
      <p:bldP spid="148" grpId="0"/>
      <p:bldP spid="153" grpId="0"/>
      <p:bldP spid="167" grpId="0"/>
      <p:bldP spid="189" grpId="0"/>
      <p:bldP spid="192" grpId="0" animBg="1"/>
      <p:bldP spid="192" grpId="1" animBg="1"/>
      <p:bldP spid="2" grpId="0"/>
      <p:bldP spid="126" grpId="0"/>
      <p:bldP spid="190" grpId="0"/>
      <p:bldP spid="198" grpId="0"/>
      <p:bldP spid="199" grpId="0"/>
      <p:bldP spid="205" grpId="0"/>
      <p:bldP spid="206" grpId="0"/>
      <p:bldP spid="207" grpId="0"/>
      <p:bldP spid="208" grpId="0"/>
      <p:bldP spid="211" grpId="0"/>
      <p:bldP spid="212" grpId="0"/>
      <p:bldP spid="213" grpId="0"/>
      <p:bldP spid="214" grpId="0"/>
      <p:bldP spid="215" grpId="0"/>
      <p:bldP spid="220" grpId="0"/>
      <p:bldP spid="221" grpId="0" animBg="1"/>
      <p:bldP spid="201" grpId="0" animBg="1"/>
      <p:bldP spid="201" grpId="1"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86200" y="2387084"/>
            <a:ext cx="1371600" cy="369332"/>
          </a:xfrm>
          <a:prstGeom prst="rect">
            <a:avLst/>
          </a:prstGeom>
          <a:noFill/>
        </p:spPr>
        <p:txBody>
          <a:bodyPr wrap="square" rtlCol="0">
            <a:spAutoFit/>
          </a:bodyPr>
          <a:lstStyle/>
          <a:p>
            <a:r>
              <a:rPr lang="en-US" dirty="0" smtClean="0">
                <a:solidFill>
                  <a:prstClr val="black"/>
                </a:solidFill>
              </a:rPr>
              <a:t>Module 28</a:t>
            </a:r>
            <a:endParaRPr lang="en-US" dirty="0">
              <a:solidFill>
                <a:prstClr val="black"/>
              </a:solidFill>
            </a:endParaRPr>
          </a:p>
        </p:txBody>
      </p:sp>
    </p:spTree>
    <p:extLst>
      <p:ext uri="{BB962C8B-B14F-4D97-AF65-F5344CB8AC3E}">
        <p14:creationId xmlns:p14="http://schemas.microsoft.com/office/powerpoint/2010/main" val="188298749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 name="Rounded Rectangle 215"/>
          <p:cNvSpPr/>
          <p:nvPr/>
        </p:nvSpPr>
        <p:spPr>
          <a:xfrm>
            <a:off x="1992818" y="1624757"/>
            <a:ext cx="587648" cy="261217"/>
          </a:xfrm>
          <a:prstGeom prst="round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17" name="Rounded Rectangle 216"/>
          <p:cNvSpPr/>
          <p:nvPr/>
        </p:nvSpPr>
        <p:spPr>
          <a:xfrm>
            <a:off x="2977686" y="1253821"/>
            <a:ext cx="331712" cy="261217"/>
          </a:xfrm>
          <a:prstGeom prst="round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76" name="Rounded Rectangle 175"/>
          <p:cNvSpPr/>
          <p:nvPr/>
        </p:nvSpPr>
        <p:spPr>
          <a:xfrm>
            <a:off x="1963439" y="1263123"/>
            <a:ext cx="646413" cy="261217"/>
          </a:xfrm>
          <a:prstGeom prst="round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09" name="Rounded Rectangle 208"/>
          <p:cNvSpPr/>
          <p:nvPr/>
        </p:nvSpPr>
        <p:spPr>
          <a:xfrm>
            <a:off x="2959266" y="1614840"/>
            <a:ext cx="331712" cy="261217"/>
          </a:xfrm>
          <a:prstGeom prst="round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56" name="Rounded Rectangle 155"/>
          <p:cNvSpPr/>
          <p:nvPr/>
        </p:nvSpPr>
        <p:spPr>
          <a:xfrm>
            <a:off x="2952750" y="1992250"/>
            <a:ext cx="234604" cy="184404"/>
          </a:xfrm>
          <a:prstGeom prst="roundRect">
            <a:avLst/>
          </a:prstGeom>
          <a:gradFill flip="none" rotWithShape="1">
            <a:gsLst>
              <a:gs pos="0">
                <a:srgbClr val="9900FF">
                  <a:tint val="66000"/>
                  <a:satMod val="160000"/>
                </a:srgbClr>
              </a:gs>
              <a:gs pos="50000">
                <a:srgbClr val="9900FF">
                  <a:tint val="44500"/>
                  <a:satMod val="160000"/>
                </a:srgbClr>
              </a:gs>
              <a:gs pos="100000">
                <a:srgbClr val="9900FF">
                  <a:tint val="23500"/>
                  <a:satMod val="160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75" name="Rounded Rectangle 174"/>
          <p:cNvSpPr/>
          <p:nvPr/>
        </p:nvSpPr>
        <p:spPr>
          <a:xfrm>
            <a:off x="3555369" y="1971454"/>
            <a:ext cx="234604" cy="184404"/>
          </a:xfrm>
          <a:prstGeom prst="roundRect">
            <a:avLst/>
          </a:prstGeom>
          <a:gradFill flip="none" rotWithShape="1">
            <a:gsLst>
              <a:gs pos="0">
                <a:srgbClr val="9900FF">
                  <a:tint val="66000"/>
                  <a:satMod val="160000"/>
                </a:srgbClr>
              </a:gs>
              <a:gs pos="50000">
                <a:srgbClr val="9900FF">
                  <a:tint val="44500"/>
                  <a:satMod val="160000"/>
                </a:srgbClr>
              </a:gs>
              <a:gs pos="100000">
                <a:srgbClr val="9900FF">
                  <a:tint val="23500"/>
                  <a:satMod val="160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 name="Rectangle 1"/>
          <p:cNvSpPr/>
          <p:nvPr/>
        </p:nvSpPr>
        <p:spPr>
          <a:xfrm>
            <a:off x="457200" y="266700"/>
            <a:ext cx="6400800"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pPr algn="just"/>
            <a:r>
              <a:rPr lang="en-US" b="1" dirty="0" smtClean="0">
                <a:solidFill>
                  <a:srgbClr val="C0504D">
                    <a:lumMod val="75000"/>
                  </a:srgbClr>
                </a:solidFill>
                <a:latin typeface="Cambria Math" panose="02040503050406030204" pitchFamily="18" charset="0"/>
                <a:ea typeface="Cambria Math" panose="02040503050406030204" pitchFamily="18" charset="0"/>
              </a:rPr>
              <a:t>Q. 1	Solve the following linear equations :</a:t>
            </a:r>
          </a:p>
        </p:txBody>
      </p:sp>
      <p:sp>
        <p:nvSpPr>
          <p:cNvPr id="3" name="Rectangle 2"/>
          <p:cNvSpPr/>
          <p:nvPr/>
        </p:nvSpPr>
        <p:spPr>
          <a:xfrm>
            <a:off x="457200" y="722352"/>
            <a:ext cx="457200"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pPr algn="just"/>
            <a:r>
              <a:rPr lang="en-US" dirty="0" smtClean="0">
                <a:solidFill>
                  <a:srgbClr val="CC00CC"/>
                </a:solidFill>
                <a:latin typeface="Cambria Math" panose="02040503050406030204" pitchFamily="18" charset="0"/>
                <a:ea typeface="Cambria Math" panose="02040503050406030204" pitchFamily="18" charset="0"/>
              </a:rPr>
              <a:t>3.</a:t>
            </a:r>
          </a:p>
        </p:txBody>
      </p:sp>
      <p:grpSp>
        <p:nvGrpSpPr>
          <p:cNvPr id="4" name="Group 3"/>
          <p:cNvGrpSpPr/>
          <p:nvPr/>
        </p:nvGrpSpPr>
        <p:grpSpPr>
          <a:xfrm>
            <a:off x="1214138" y="528185"/>
            <a:ext cx="1471969" cy="748189"/>
            <a:chOff x="1546186" y="752475"/>
            <a:chExt cx="1471969" cy="748189"/>
          </a:xfrm>
        </p:grpSpPr>
        <p:grpSp>
          <p:nvGrpSpPr>
            <p:cNvPr id="5" name="Group 98"/>
            <p:cNvGrpSpPr/>
            <p:nvPr/>
          </p:nvGrpSpPr>
          <p:grpSpPr>
            <a:xfrm>
              <a:off x="1546186" y="762000"/>
              <a:ext cx="849086" cy="738664"/>
              <a:chOff x="2722635" y="762000"/>
              <a:chExt cx="355931" cy="738664"/>
            </a:xfrm>
          </p:grpSpPr>
          <p:sp>
            <p:nvSpPr>
              <p:cNvPr id="11" name="Rectangle 10"/>
              <p:cNvSpPr/>
              <p:nvPr/>
            </p:nvSpPr>
            <p:spPr>
              <a:xfrm>
                <a:off x="2729008" y="762000"/>
                <a:ext cx="349558" cy="369332"/>
              </a:xfrm>
              <a:prstGeom prst="rect">
                <a:avLst/>
              </a:prstGeom>
            </p:spPr>
            <p:txBody>
              <a:bodyPr wrap="none">
                <a:spAutoFit/>
              </a:bodyPr>
              <a:lstStyle/>
              <a:p>
                <a:pPr algn="ctr"/>
                <a:r>
                  <a:rPr lang="en-US" dirty="0" smtClean="0">
                    <a:solidFill>
                      <a:srgbClr val="CC00CC"/>
                    </a:solidFill>
                    <a:latin typeface="Cambria Math" panose="02040503050406030204" pitchFamily="18" charset="0"/>
                    <a:ea typeface="Cambria Math" panose="02040503050406030204" pitchFamily="18" charset="0"/>
                    <a:cs typeface="Arial" pitchFamily="34" charset="0"/>
                  </a:rPr>
                  <a:t>3y + 4</a:t>
                </a:r>
                <a:endParaRPr lang="en-US" dirty="0">
                  <a:solidFill>
                    <a:srgbClr val="CC00CC"/>
                  </a:solidFill>
                  <a:latin typeface="Cambria Math" panose="02040503050406030204" pitchFamily="18" charset="0"/>
                  <a:ea typeface="Cambria Math" panose="02040503050406030204" pitchFamily="18" charset="0"/>
                  <a:cs typeface="Arial" pitchFamily="34" charset="0"/>
                </a:endParaRPr>
              </a:p>
            </p:txBody>
          </p:sp>
          <p:sp>
            <p:nvSpPr>
              <p:cNvPr id="12" name="Rectangle 11"/>
              <p:cNvSpPr/>
              <p:nvPr/>
            </p:nvSpPr>
            <p:spPr>
              <a:xfrm>
                <a:off x="2722635" y="1131332"/>
                <a:ext cx="325367" cy="369332"/>
              </a:xfrm>
              <a:prstGeom prst="rect">
                <a:avLst/>
              </a:prstGeom>
            </p:spPr>
            <p:txBody>
              <a:bodyPr wrap="none">
                <a:spAutoFit/>
              </a:bodyPr>
              <a:lstStyle/>
              <a:p>
                <a:pPr algn="ctr"/>
                <a:r>
                  <a:rPr lang="en-US" dirty="0" smtClean="0">
                    <a:solidFill>
                      <a:srgbClr val="CC00CC"/>
                    </a:solidFill>
                    <a:latin typeface="Cambria Math" panose="02040503050406030204" pitchFamily="18" charset="0"/>
                    <a:ea typeface="Cambria Math" panose="02040503050406030204" pitchFamily="18" charset="0"/>
                    <a:cs typeface="Arial" pitchFamily="34" charset="0"/>
                  </a:rPr>
                  <a:t>2 – 6y</a:t>
                </a:r>
                <a:endParaRPr lang="en-US" dirty="0">
                  <a:solidFill>
                    <a:srgbClr val="CC00CC"/>
                  </a:solidFill>
                  <a:latin typeface="Cambria Math" panose="02040503050406030204" pitchFamily="18" charset="0"/>
                  <a:ea typeface="Cambria Math" panose="02040503050406030204" pitchFamily="18" charset="0"/>
                  <a:cs typeface="Arial" pitchFamily="34" charset="0"/>
                </a:endParaRPr>
              </a:p>
            </p:txBody>
          </p:sp>
          <p:cxnSp>
            <p:nvCxnSpPr>
              <p:cNvPr id="13" name="Straight Connector 12"/>
              <p:cNvCxnSpPr/>
              <p:nvPr/>
            </p:nvCxnSpPr>
            <p:spPr>
              <a:xfrm>
                <a:off x="2786159" y="1134229"/>
                <a:ext cx="227108" cy="1588"/>
              </a:xfrm>
              <a:prstGeom prst="line">
                <a:avLst/>
              </a:prstGeom>
              <a:ln w="19050" cap="sq" cmpd="sng">
                <a:solidFill>
                  <a:srgbClr val="CC00CC"/>
                </a:solidFill>
                <a:round/>
              </a:ln>
              <a:effectLst/>
            </p:spPr>
            <p:style>
              <a:lnRef idx="2">
                <a:schemeClr val="dk1"/>
              </a:lnRef>
              <a:fillRef idx="0">
                <a:schemeClr val="dk1"/>
              </a:fillRef>
              <a:effectRef idx="1">
                <a:schemeClr val="dk1"/>
              </a:effectRef>
              <a:fontRef idx="minor">
                <a:schemeClr val="tx1"/>
              </a:fontRef>
            </p:style>
          </p:cxnSp>
        </p:grpSp>
        <p:sp>
          <p:nvSpPr>
            <p:cNvPr id="6" name="Rectangle 5"/>
            <p:cNvSpPr/>
            <p:nvPr/>
          </p:nvSpPr>
          <p:spPr>
            <a:xfrm>
              <a:off x="2313269" y="919163"/>
              <a:ext cx="304800"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pPr algn="ctr"/>
              <a:r>
                <a:rPr lang="en-US" dirty="0" smtClean="0">
                  <a:solidFill>
                    <a:srgbClr val="CC00CC"/>
                  </a:solidFill>
                  <a:latin typeface="Cambria Math" panose="02040503050406030204" pitchFamily="18" charset="0"/>
                  <a:ea typeface="Cambria Math" panose="02040503050406030204" pitchFamily="18" charset="0"/>
                </a:rPr>
                <a:t>=</a:t>
              </a:r>
            </a:p>
          </p:txBody>
        </p:sp>
        <p:grpSp>
          <p:nvGrpSpPr>
            <p:cNvPr id="7" name="Group 98"/>
            <p:cNvGrpSpPr/>
            <p:nvPr/>
          </p:nvGrpSpPr>
          <p:grpSpPr>
            <a:xfrm>
              <a:off x="2617080" y="752475"/>
              <a:ext cx="401075" cy="738664"/>
              <a:chOff x="2490768" y="752475"/>
              <a:chExt cx="168127" cy="738664"/>
            </a:xfrm>
          </p:grpSpPr>
          <p:sp>
            <p:nvSpPr>
              <p:cNvPr id="8" name="Rectangle 7"/>
              <p:cNvSpPr/>
              <p:nvPr/>
            </p:nvSpPr>
            <p:spPr>
              <a:xfrm>
                <a:off x="2490768" y="752475"/>
                <a:ext cx="168127" cy="369332"/>
              </a:xfrm>
              <a:prstGeom prst="rect">
                <a:avLst/>
              </a:prstGeom>
            </p:spPr>
            <p:txBody>
              <a:bodyPr wrap="none">
                <a:spAutoFit/>
              </a:bodyPr>
              <a:lstStyle/>
              <a:p>
                <a:pPr algn="ctr"/>
                <a:r>
                  <a:rPr lang="en-US" dirty="0" smtClean="0">
                    <a:solidFill>
                      <a:srgbClr val="CC00CC"/>
                    </a:solidFill>
                    <a:latin typeface="Cambria Math" panose="02040503050406030204" pitchFamily="18" charset="0"/>
                    <a:ea typeface="Cambria Math" panose="02040503050406030204" pitchFamily="18" charset="0"/>
                    <a:cs typeface="Arial" pitchFamily="34" charset="0"/>
                  </a:rPr>
                  <a:t>-2</a:t>
                </a:r>
                <a:endParaRPr lang="en-US" dirty="0">
                  <a:solidFill>
                    <a:srgbClr val="CC00CC"/>
                  </a:solidFill>
                  <a:latin typeface="Cambria Math" panose="02040503050406030204" pitchFamily="18" charset="0"/>
                  <a:ea typeface="Cambria Math" panose="02040503050406030204" pitchFamily="18" charset="0"/>
                  <a:cs typeface="Arial" pitchFamily="34" charset="0"/>
                </a:endParaRPr>
              </a:p>
            </p:txBody>
          </p:sp>
          <p:sp>
            <p:nvSpPr>
              <p:cNvPr id="9" name="Rectangle 8"/>
              <p:cNvSpPr/>
              <p:nvPr/>
            </p:nvSpPr>
            <p:spPr>
              <a:xfrm>
                <a:off x="2509246" y="1121807"/>
                <a:ext cx="131168" cy="369332"/>
              </a:xfrm>
              <a:prstGeom prst="rect">
                <a:avLst/>
              </a:prstGeom>
            </p:spPr>
            <p:txBody>
              <a:bodyPr wrap="none">
                <a:spAutoFit/>
              </a:bodyPr>
              <a:lstStyle/>
              <a:p>
                <a:pPr algn="ctr"/>
                <a:r>
                  <a:rPr lang="en-US" dirty="0" smtClean="0">
                    <a:solidFill>
                      <a:srgbClr val="CC00CC"/>
                    </a:solidFill>
                    <a:latin typeface="Cambria Math" panose="02040503050406030204" pitchFamily="18" charset="0"/>
                    <a:ea typeface="Cambria Math" panose="02040503050406030204" pitchFamily="18" charset="0"/>
                    <a:cs typeface="Arial" pitchFamily="34" charset="0"/>
                  </a:rPr>
                  <a:t>5</a:t>
                </a:r>
                <a:endParaRPr lang="en-US" dirty="0">
                  <a:solidFill>
                    <a:srgbClr val="CC00CC"/>
                  </a:solidFill>
                  <a:latin typeface="Cambria Math" panose="02040503050406030204" pitchFamily="18" charset="0"/>
                  <a:ea typeface="Cambria Math" panose="02040503050406030204" pitchFamily="18" charset="0"/>
                  <a:cs typeface="Arial" pitchFamily="34" charset="0"/>
                </a:endParaRPr>
              </a:p>
            </p:txBody>
          </p:sp>
          <p:cxnSp>
            <p:nvCxnSpPr>
              <p:cNvPr id="10" name="Straight Connector 9"/>
              <p:cNvCxnSpPr/>
              <p:nvPr/>
            </p:nvCxnSpPr>
            <p:spPr>
              <a:xfrm>
                <a:off x="2517599" y="1124704"/>
                <a:ext cx="128197" cy="1588"/>
              </a:xfrm>
              <a:prstGeom prst="line">
                <a:avLst/>
              </a:prstGeom>
              <a:ln w="19050" cap="sq" cmpd="sng">
                <a:solidFill>
                  <a:srgbClr val="CC00CC"/>
                </a:solidFill>
                <a:round/>
              </a:ln>
              <a:effectLst/>
            </p:spPr>
            <p:style>
              <a:lnRef idx="2">
                <a:schemeClr val="dk1"/>
              </a:lnRef>
              <a:fillRef idx="0">
                <a:schemeClr val="dk1"/>
              </a:fillRef>
              <a:effectRef idx="1">
                <a:schemeClr val="dk1"/>
              </a:effectRef>
              <a:fontRef idx="minor">
                <a:schemeClr val="tx1"/>
              </a:fontRef>
            </p:style>
          </p:cxnSp>
        </p:grpSp>
      </p:grpSp>
      <p:grpSp>
        <p:nvGrpSpPr>
          <p:cNvPr id="14" name="Group 13"/>
          <p:cNvGrpSpPr/>
          <p:nvPr/>
        </p:nvGrpSpPr>
        <p:grpSpPr>
          <a:xfrm>
            <a:off x="527332" y="1288018"/>
            <a:ext cx="615668" cy="369332"/>
            <a:chOff x="522920" y="1515017"/>
            <a:chExt cx="615668" cy="369332"/>
          </a:xfrm>
        </p:grpSpPr>
        <p:sp>
          <p:nvSpPr>
            <p:cNvPr id="15" name="Flowchart: Delay 14"/>
            <p:cNvSpPr/>
            <p:nvPr/>
          </p:nvSpPr>
          <p:spPr>
            <a:xfrm>
              <a:off x="573605" y="1544221"/>
              <a:ext cx="564983" cy="323262"/>
            </a:xfrm>
            <a:prstGeom prst="flowChartDelay">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mbria Math" panose="02040503050406030204" pitchFamily="18" charset="0"/>
                <a:ea typeface="Cambria Math" panose="02040503050406030204" pitchFamily="18" charset="0"/>
              </a:endParaRPr>
            </a:p>
          </p:txBody>
        </p:sp>
        <p:sp>
          <p:nvSpPr>
            <p:cNvPr id="16" name="TextBox 15"/>
            <p:cNvSpPr txBox="1"/>
            <p:nvPr/>
          </p:nvSpPr>
          <p:spPr>
            <a:xfrm>
              <a:off x="522920" y="1515017"/>
              <a:ext cx="562946" cy="369332"/>
            </a:xfrm>
            <a:prstGeom prst="rect">
              <a:avLst/>
            </a:prstGeom>
            <a:noFill/>
          </p:spPr>
          <p:txBody>
            <a:bodyPr wrap="square" rtlCol="0">
              <a:spAutoFit/>
            </a:bodyPr>
            <a:lstStyle/>
            <a:p>
              <a:r>
                <a:rPr lang="en-US" dirty="0" smtClean="0">
                  <a:solidFill>
                    <a:prstClr val="black">
                      <a:lumMod val="95000"/>
                      <a:lumOff val="5000"/>
                    </a:prstClr>
                  </a:solidFill>
                  <a:latin typeface="Cambria Math" panose="02040503050406030204" pitchFamily="18" charset="0"/>
                  <a:ea typeface="Cambria Math" panose="02040503050406030204" pitchFamily="18" charset="0"/>
                  <a:cs typeface="Arial" pitchFamily="34" charset="0"/>
                </a:rPr>
                <a:t>Sol</a:t>
              </a:r>
              <a:endParaRPr lang="en-US" dirty="0">
                <a:solidFill>
                  <a:prstClr val="black">
                    <a:lumMod val="95000"/>
                    <a:lumOff val="5000"/>
                  </a:prstClr>
                </a:solidFill>
                <a:latin typeface="Cambria Math" panose="02040503050406030204" pitchFamily="18" charset="0"/>
                <a:ea typeface="Cambria Math" panose="02040503050406030204" pitchFamily="18" charset="0"/>
                <a:cs typeface="Arial" pitchFamily="34" charset="0"/>
              </a:endParaRPr>
            </a:p>
          </p:txBody>
        </p:sp>
      </p:grpSp>
      <p:sp>
        <p:nvSpPr>
          <p:cNvPr id="17" name="Rectangle 16"/>
          <p:cNvSpPr/>
          <p:nvPr/>
        </p:nvSpPr>
        <p:spPr>
          <a:xfrm>
            <a:off x="2667000" y="1885950"/>
            <a:ext cx="304800"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pPr algn="ctr"/>
            <a:r>
              <a:rPr lang="en-US" dirty="0" smtClean="0">
                <a:solidFill>
                  <a:prstClr val="black"/>
                </a:solidFill>
                <a:latin typeface="Cambria Math" panose="02040503050406030204" pitchFamily="18" charset="0"/>
                <a:ea typeface="Cambria Math" panose="02040503050406030204" pitchFamily="18" charset="0"/>
              </a:rPr>
              <a:t>=</a:t>
            </a:r>
          </a:p>
        </p:txBody>
      </p:sp>
      <p:sp>
        <p:nvSpPr>
          <p:cNvPr id="21" name="Rectangle 20"/>
          <p:cNvSpPr/>
          <p:nvPr/>
        </p:nvSpPr>
        <p:spPr>
          <a:xfrm>
            <a:off x="1389688" y="1885950"/>
            <a:ext cx="362925"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r>
              <a:rPr lang="en-US" dirty="0" smtClean="0">
                <a:solidFill>
                  <a:prstClr val="black"/>
                </a:solidFill>
                <a:latin typeface="Cambria Math" panose="02040503050406030204" pitchFamily="18" charset="0"/>
                <a:ea typeface="Cambria Math" panose="02040503050406030204" pitchFamily="18" charset="0"/>
              </a:rPr>
              <a:t>5</a:t>
            </a:r>
          </a:p>
        </p:txBody>
      </p:sp>
      <p:grpSp>
        <p:nvGrpSpPr>
          <p:cNvPr id="28" name="Group 98"/>
          <p:cNvGrpSpPr/>
          <p:nvPr/>
        </p:nvGrpSpPr>
        <p:grpSpPr>
          <a:xfrm>
            <a:off x="1872282" y="1200150"/>
            <a:ext cx="833883" cy="738664"/>
            <a:chOff x="2701060" y="762000"/>
            <a:chExt cx="349557" cy="738664"/>
          </a:xfrm>
        </p:grpSpPr>
        <p:sp>
          <p:nvSpPr>
            <p:cNvPr id="29" name="Rectangle 28"/>
            <p:cNvSpPr/>
            <p:nvPr/>
          </p:nvSpPr>
          <p:spPr>
            <a:xfrm>
              <a:off x="2701060" y="762000"/>
              <a:ext cx="349557" cy="369332"/>
            </a:xfrm>
            <a:prstGeom prst="rect">
              <a:avLst/>
            </a:prstGeom>
          </p:spPr>
          <p:txBody>
            <a:bodyPr wrap="none">
              <a:spAutoFit/>
            </a:bodyPr>
            <a:lstStyle/>
            <a:p>
              <a:pPr algn="ctr"/>
              <a:r>
                <a:rPr lang="en-US" dirty="0" smtClean="0">
                  <a:solidFill>
                    <a:prstClr val="black"/>
                  </a:solidFill>
                  <a:latin typeface="Cambria Math" panose="02040503050406030204" pitchFamily="18" charset="0"/>
                  <a:ea typeface="Cambria Math" panose="02040503050406030204" pitchFamily="18" charset="0"/>
                  <a:cs typeface="Arial" pitchFamily="34" charset="0"/>
                </a:rPr>
                <a:t>3y + 4</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30" name="Rectangle 29"/>
            <p:cNvSpPr/>
            <p:nvPr/>
          </p:nvSpPr>
          <p:spPr>
            <a:xfrm>
              <a:off x="2717148" y="1131332"/>
              <a:ext cx="325367" cy="369332"/>
            </a:xfrm>
            <a:prstGeom prst="rect">
              <a:avLst/>
            </a:prstGeom>
          </p:spPr>
          <p:txBody>
            <a:bodyPr wrap="none">
              <a:spAutoFit/>
            </a:bodyPr>
            <a:lstStyle/>
            <a:p>
              <a:pPr algn="ctr"/>
              <a:r>
                <a:rPr lang="en-US" dirty="0" smtClean="0">
                  <a:solidFill>
                    <a:prstClr val="black"/>
                  </a:solidFill>
                  <a:latin typeface="Cambria Math" panose="02040503050406030204" pitchFamily="18" charset="0"/>
                  <a:ea typeface="Cambria Math" panose="02040503050406030204" pitchFamily="18" charset="0"/>
                  <a:cs typeface="Arial" pitchFamily="34" charset="0"/>
                </a:rPr>
                <a:t>2 – 6y</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cxnSp>
          <p:nvCxnSpPr>
            <p:cNvPr id="31" name="Straight Connector 30"/>
            <p:cNvCxnSpPr/>
            <p:nvPr/>
          </p:nvCxnSpPr>
          <p:spPr>
            <a:xfrm>
              <a:off x="2746733" y="1134229"/>
              <a:ext cx="274801" cy="1588"/>
            </a:xfrm>
            <a:prstGeom prst="line">
              <a:avLst/>
            </a:prstGeom>
            <a:ln w="19050" cap="sq" cmpd="sng">
              <a:round/>
            </a:ln>
            <a:effectLst/>
          </p:spPr>
          <p:style>
            <a:lnRef idx="2">
              <a:schemeClr val="dk1"/>
            </a:lnRef>
            <a:fillRef idx="0">
              <a:schemeClr val="dk1"/>
            </a:fillRef>
            <a:effectRef idx="1">
              <a:schemeClr val="dk1"/>
            </a:effectRef>
            <a:fontRef idx="minor">
              <a:schemeClr val="tx1"/>
            </a:fontRef>
          </p:style>
        </p:cxnSp>
      </p:grpSp>
      <p:sp>
        <p:nvSpPr>
          <p:cNvPr id="32" name="Rectangle 31"/>
          <p:cNvSpPr/>
          <p:nvPr/>
        </p:nvSpPr>
        <p:spPr>
          <a:xfrm>
            <a:off x="2631777" y="1384816"/>
            <a:ext cx="304800"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pPr algn="ctr"/>
            <a:r>
              <a:rPr lang="en-US" dirty="0" smtClean="0">
                <a:solidFill>
                  <a:prstClr val="black"/>
                </a:solidFill>
                <a:latin typeface="Cambria Math" panose="02040503050406030204" pitchFamily="18" charset="0"/>
                <a:ea typeface="Cambria Math" panose="02040503050406030204" pitchFamily="18" charset="0"/>
              </a:rPr>
              <a:t>=</a:t>
            </a:r>
          </a:p>
        </p:txBody>
      </p:sp>
      <p:grpSp>
        <p:nvGrpSpPr>
          <p:cNvPr id="33" name="Group 98"/>
          <p:cNvGrpSpPr/>
          <p:nvPr/>
        </p:nvGrpSpPr>
        <p:grpSpPr>
          <a:xfrm>
            <a:off x="2924205" y="1200150"/>
            <a:ext cx="401073" cy="738664"/>
            <a:chOff x="2722918" y="762000"/>
            <a:chExt cx="168127" cy="738664"/>
          </a:xfrm>
        </p:grpSpPr>
        <p:sp>
          <p:nvSpPr>
            <p:cNvPr id="34" name="Rectangle 33"/>
            <p:cNvSpPr/>
            <p:nvPr/>
          </p:nvSpPr>
          <p:spPr>
            <a:xfrm>
              <a:off x="2722918" y="762000"/>
              <a:ext cx="168127" cy="369332"/>
            </a:xfrm>
            <a:prstGeom prst="rect">
              <a:avLst/>
            </a:prstGeom>
          </p:spPr>
          <p:txBody>
            <a:bodyPr wrap="none">
              <a:spAutoFit/>
            </a:bodyPr>
            <a:lstStyle/>
            <a:p>
              <a:pPr algn="ctr"/>
              <a:r>
                <a:rPr lang="en-US" dirty="0" smtClean="0">
                  <a:solidFill>
                    <a:prstClr val="black"/>
                  </a:solidFill>
                  <a:latin typeface="Cambria Math" panose="02040503050406030204" pitchFamily="18" charset="0"/>
                  <a:ea typeface="Cambria Math" panose="02040503050406030204" pitchFamily="18" charset="0"/>
                  <a:cs typeface="Arial" pitchFamily="34" charset="0"/>
                </a:rPr>
                <a:t>-2</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35" name="Rectangle 34"/>
            <p:cNvSpPr/>
            <p:nvPr/>
          </p:nvSpPr>
          <p:spPr>
            <a:xfrm>
              <a:off x="2741396" y="1131332"/>
              <a:ext cx="131168" cy="369332"/>
            </a:xfrm>
            <a:prstGeom prst="rect">
              <a:avLst/>
            </a:prstGeom>
          </p:spPr>
          <p:txBody>
            <a:bodyPr wrap="none">
              <a:spAutoFit/>
            </a:bodyPr>
            <a:lstStyle/>
            <a:p>
              <a:pPr algn="ctr"/>
              <a:r>
                <a:rPr lang="en-US" dirty="0" smtClean="0">
                  <a:solidFill>
                    <a:prstClr val="black"/>
                  </a:solidFill>
                  <a:latin typeface="Cambria Math" panose="02040503050406030204" pitchFamily="18" charset="0"/>
                  <a:ea typeface="Cambria Math" panose="02040503050406030204" pitchFamily="18" charset="0"/>
                  <a:cs typeface="Arial" pitchFamily="34" charset="0"/>
                </a:rPr>
                <a:t>5</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cxnSp>
          <p:nvCxnSpPr>
            <p:cNvPr id="36" name="Straight Connector 35"/>
            <p:cNvCxnSpPr/>
            <p:nvPr/>
          </p:nvCxnSpPr>
          <p:spPr>
            <a:xfrm>
              <a:off x="2742882" y="1134229"/>
              <a:ext cx="128197" cy="1588"/>
            </a:xfrm>
            <a:prstGeom prst="line">
              <a:avLst/>
            </a:prstGeom>
            <a:ln w="19050" cap="sq" cmpd="sng">
              <a:round/>
            </a:ln>
            <a:effectLst/>
          </p:spPr>
          <p:style>
            <a:lnRef idx="2">
              <a:schemeClr val="dk1"/>
            </a:lnRef>
            <a:fillRef idx="0">
              <a:schemeClr val="dk1"/>
            </a:fillRef>
            <a:effectRef idx="1">
              <a:schemeClr val="dk1"/>
            </a:effectRef>
            <a:fontRef idx="minor">
              <a:schemeClr val="tx1"/>
            </a:fontRef>
          </p:style>
        </p:cxnSp>
      </p:grpSp>
      <p:sp>
        <p:nvSpPr>
          <p:cNvPr id="37" name="Rectangle 36"/>
          <p:cNvSpPr/>
          <p:nvPr/>
        </p:nvSpPr>
        <p:spPr>
          <a:xfrm>
            <a:off x="1619297" y="1885950"/>
            <a:ext cx="1105875"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r>
              <a:rPr lang="en-US" dirty="0" smtClean="0">
                <a:solidFill>
                  <a:prstClr val="black"/>
                </a:solidFill>
                <a:latin typeface="Cambria Math" panose="02040503050406030204" pitchFamily="18" charset="0"/>
                <a:ea typeface="Cambria Math" panose="02040503050406030204" pitchFamily="18" charset="0"/>
              </a:rPr>
              <a:t>(3y + 4)</a:t>
            </a:r>
          </a:p>
        </p:txBody>
      </p:sp>
      <p:sp>
        <p:nvSpPr>
          <p:cNvPr id="38" name="Rectangle 37"/>
          <p:cNvSpPr/>
          <p:nvPr/>
        </p:nvSpPr>
        <p:spPr>
          <a:xfrm>
            <a:off x="2952760" y="1885950"/>
            <a:ext cx="491659"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r>
              <a:rPr lang="en-US" dirty="0" smtClean="0">
                <a:solidFill>
                  <a:prstClr val="black"/>
                </a:solidFill>
                <a:latin typeface="Cambria Math" panose="02040503050406030204" pitchFamily="18" charset="0"/>
                <a:ea typeface="Cambria Math" panose="02040503050406030204" pitchFamily="18" charset="0"/>
              </a:rPr>
              <a:t>- 2</a:t>
            </a:r>
          </a:p>
        </p:txBody>
      </p:sp>
      <p:sp>
        <p:nvSpPr>
          <p:cNvPr id="39" name="Rectangle 38"/>
          <p:cNvSpPr/>
          <p:nvPr/>
        </p:nvSpPr>
        <p:spPr>
          <a:xfrm>
            <a:off x="3257550" y="1885950"/>
            <a:ext cx="990600"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r>
              <a:rPr lang="en-US" dirty="0" smtClean="0">
                <a:solidFill>
                  <a:prstClr val="black"/>
                </a:solidFill>
                <a:latin typeface="Cambria Math" panose="02040503050406030204" pitchFamily="18" charset="0"/>
                <a:ea typeface="Cambria Math" panose="02040503050406030204" pitchFamily="18" charset="0"/>
              </a:rPr>
              <a:t>(2 – 6y)</a:t>
            </a:r>
          </a:p>
        </p:txBody>
      </p:sp>
      <p:grpSp>
        <p:nvGrpSpPr>
          <p:cNvPr id="57" name="Group 56"/>
          <p:cNvGrpSpPr/>
          <p:nvPr/>
        </p:nvGrpSpPr>
        <p:grpSpPr>
          <a:xfrm>
            <a:off x="3980477" y="781033"/>
            <a:ext cx="2550751" cy="1098374"/>
            <a:chOff x="6013600" y="3103023"/>
            <a:chExt cx="1826288" cy="1026074"/>
          </a:xfrm>
        </p:grpSpPr>
        <p:sp>
          <p:nvSpPr>
            <p:cNvPr id="58" name="Cloud Callout 57"/>
            <p:cNvSpPr/>
            <p:nvPr/>
          </p:nvSpPr>
          <p:spPr>
            <a:xfrm>
              <a:off x="6013600" y="3103023"/>
              <a:ext cx="1826288" cy="1026074"/>
            </a:xfrm>
            <a:prstGeom prst="cloudCallout">
              <a:avLst>
                <a:gd name="adj1" fmla="val -68775"/>
                <a:gd name="adj2" fmla="val 37403"/>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mbria Math" panose="02040503050406030204" pitchFamily="18" charset="0"/>
                <a:ea typeface="Cambria Math" panose="02040503050406030204" pitchFamily="18" charset="0"/>
              </a:endParaRPr>
            </a:p>
          </p:txBody>
        </p:sp>
        <p:sp>
          <p:nvSpPr>
            <p:cNvPr id="59" name="Rectangle 58"/>
            <p:cNvSpPr/>
            <p:nvPr/>
          </p:nvSpPr>
          <p:spPr>
            <a:xfrm>
              <a:off x="6153136" y="3317472"/>
              <a:ext cx="1629599" cy="546283"/>
            </a:xfrm>
            <a:prstGeom prst="rect">
              <a:avLst/>
            </a:prstGeom>
          </p:spPr>
          <p:txBody>
            <a:bodyPr wrap="square">
              <a:spAutoFit/>
            </a:bodyPr>
            <a:lstStyle/>
            <a:p>
              <a:pPr algn="ctr"/>
              <a:r>
                <a:rPr lang="en-US" sz="1600" b="1" dirty="0" smtClean="0">
                  <a:solidFill>
                    <a:srgbClr val="002060"/>
                  </a:solidFill>
                  <a:latin typeface="Cambria Math" panose="02040503050406030204" pitchFamily="18" charset="0"/>
                  <a:ea typeface="Cambria Math" panose="02040503050406030204" pitchFamily="18" charset="0"/>
                </a:rPr>
                <a:t>We will first and second cross multiplied.</a:t>
              </a:r>
              <a:endParaRPr lang="en-US" sz="1600" b="1" dirty="0">
                <a:solidFill>
                  <a:srgbClr val="002060"/>
                </a:solidFill>
                <a:latin typeface="Cambria Math" panose="02040503050406030204" pitchFamily="18" charset="0"/>
                <a:ea typeface="Cambria Math" panose="02040503050406030204" pitchFamily="18" charset="0"/>
              </a:endParaRPr>
            </a:p>
          </p:txBody>
        </p:sp>
      </p:grpSp>
      <p:sp>
        <p:nvSpPr>
          <p:cNvPr id="60" name="Cloud Callout 59"/>
          <p:cNvSpPr/>
          <p:nvPr/>
        </p:nvSpPr>
        <p:spPr>
          <a:xfrm>
            <a:off x="4045717" y="500580"/>
            <a:ext cx="2204132" cy="1189709"/>
          </a:xfrm>
          <a:prstGeom prst="cloudCallout">
            <a:avLst>
              <a:gd name="adj1" fmla="val -73629"/>
              <a:gd name="adj2" fmla="val 40872"/>
            </a:avLst>
          </a:prstGeom>
          <a:gradFill flip="none" rotWithShape="1">
            <a:gsLst>
              <a:gs pos="0">
                <a:srgbClr val="FF66CC">
                  <a:tint val="66000"/>
                  <a:satMod val="160000"/>
                </a:srgbClr>
              </a:gs>
              <a:gs pos="50000">
                <a:srgbClr val="FF66CC">
                  <a:tint val="44500"/>
                  <a:satMod val="160000"/>
                </a:srgbClr>
              </a:gs>
              <a:gs pos="100000">
                <a:srgbClr val="FF66CC">
                  <a:tint val="23500"/>
                  <a:satMod val="160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mbria Math" panose="02040503050406030204" pitchFamily="18" charset="0"/>
              <a:ea typeface="Cambria Math" panose="02040503050406030204" pitchFamily="18" charset="0"/>
            </a:endParaRPr>
          </a:p>
        </p:txBody>
      </p:sp>
      <p:sp>
        <p:nvSpPr>
          <p:cNvPr id="62" name="Rectangle 61"/>
          <p:cNvSpPr/>
          <p:nvPr/>
        </p:nvSpPr>
        <p:spPr>
          <a:xfrm>
            <a:off x="4068761" y="805488"/>
            <a:ext cx="2107000" cy="584775"/>
          </a:xfrm>
          <a:prstGeom prst="rect">
            <a:avLst/>
          </a:prstGeom>
        </p:spPr>
        <p:txBody>
          <a:bodyPr wrap="square">
            <a:spAutoFit/>
          </a:bodyPr>
          <a:lstStyle/>
          <a:p>
            <a:pPr algn="ctr"/>
            <a:r>
              <a:rPr lang="en-US" sz="1600" b="1" dirty="0" smtClean="0">
                <a:solidFill>
                  <a:srgbClr val="002060"/>
                </a:solidFill>
                <a:latin typeface="Cambria Math" panose="02040503050406030204" pitchFamily="18" charset="0"/>
                <a:ea typeface="Cambria Math" panose="02040503050406030204" pitchFamily="18" charset="0"/>
              </a:rPr>
              <a:t>5 will be multiplied </a:t>
            </a:r>
          </a:p>
          <a:p>
            <a:r>
              <a:rPr lang="en-US" sz="1600" b="1" dirty="0">
                <a:solidFill>
                  <a:srgbClr val="002060"/>
                </a:solidFill>
                <a:latin typeface="Cambria Math" panose="02040503050406030204" pitchFamily="18" charset="0"/>
                <a:ea typeface="Cambria Math" panose="02040503050406030204" pitchFamily="18" charset="0"/>
              </a:rPr>
              <a:t> </a:t>
            </a:r>
            <a:r>
              <a:rPr lang="en-US" sz="1600" b="1" dirty="0" smtClean="0">
                <a:solidFill>
                  <a:srgbClr val="002060"/>
                </a:solidFill>
                <a:latin typeface="Cambria Math" panose="02040503050406030204" pitchFamily="18" charset="0"/>
                <a:ea typeface="Cambria Math" panose="02040503050406030204" pitchFamily="18" charset="0"/>
              </a:rPr>
              <a:t>           by   3y + 4.                 </a:t>
            </a:r>
          </a:p>
        </p:txBody>
      </p:sp>
      <p:sp>
        <p:nvSpPr>
          <p:cNvPr id="88" name="Rectangle 87"/>
          <p:cNvSpPr/>
          <p:nvPr/>
        </p:nvSpPr>
        <p:spPr>
          <a:xfrm>
            <a:off x="4049711" y="806832"/>
            <a:ext cx="2107000" cy="584775"/>
          </a:xfrm>
          <a:prstGeom prst="rect">
            <a:avLst/>
          </a:prstGeom>
        </p:spPr>
        <p:txBody>
          <a:bodyPr wrap="square">
            <a:spAutoFit/>
          </a:bodyPr>
          <a:lstStyle/>
          <a:p>
            <a:pPr algn="ctr"/>
            <a:r>
              <a:rPr lang="en-US" sz="1600" b="1" dirty="0" smtClean="0">
                <a:solidFill>
                  <a:srgbClr val="002060"/>
                </a:solidFill>
                <a:latin typeface="Cambria Math" panose="02040503050406030204" pitchFamily="18" charset="0"/>
                <a:ea typeface="Cambria Math" panose="02040503050406030204" pitchFamily="18" charset="0"/>
              </a:rPr>
              <a:t>-2 will be multiplied </a:t>
            </a:r>
          </a:p>
          <a:p>
            <a:r>
              <a:rPr lang="en-US" sz="1600" b="1" dirty="0">
                <a:solidFill>
                  <a:srgbClr val="002060"/>
                </a:solidFill>
                <a:latin typeface="Cambria Math" panose="02040503050406030204" pitchFamily="18" charset="0"/>
                <a:ea typeface="Cambria Math" panose="02040503050406030204" pitchFamily="18" charset="0"/>
              </a:rPr>
              <a:t> </a:t>
            </a:r>
            <a:r>
              <a:rPr lang="en-US" sz="1600" b="1" dirty="0" smtClean="0">
                <a:solidFill>
                  <a:srgbClr val="002060"/>
                </a:solidFill>
                <a:latin typeface="Cambria Math" panose="02040503050406030204" pitchFamily="18" charset="0"/>
                <a:ea typeface="Cambria Math" panose="02040503050406030204" pitchFamily="18" charset="0"/>
              </a:rPr>
              <a:t>          by  2 – 6y.                 </a:t>
            </a:r>
          </a:p>
        </p:txBody>
      </p:sp>
      <p:grpSp>
        <p:nvGrpSpPr>
          <p:cNvPr id="93" name="Group 92"/>
          <p:cNvGrpSpPr/>
          <p:nvPr/>
        </p:nvGrpSpPr>
        <p:grpSpPr>
          <a:xfrm>
            <a:off x="4302343" y="827583"/>
            <a:ext cx="2355539" cy="1148209"/>
            <a:chOff x="6096215" y="3056468"/>
            <a:chExt cx="1686520" cy="1072629"/>
          </a:xfrm>
        </p:grpSpPr>
        <p:sp>
          <p:nvSpPr>
            <p:cNvPr id="94" name="Cloud Callout 93"/>
            <p:cNvSpPr/>
            <p:nvPr/>
          </p:nvSpPr>
          <p:spPr>
            <a:xfrm>
              <a:off x="6096215" y="3056468"/>
              <a:ext cx="1655996" cy="1072629"/>
            </a:xfrm>
            <a:prstGeom prst="cloudCallout">
              <a:avLst>
                <a:gd name="adj1" fmla="val -73629"/>
                <a:gd name="adj2" fmla="val 40872"/>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mbria Math" panose="02040503050406030204" pitchFamily="18" charset="0"/>
                <a:ea typeface="Cambria Math" panose="02040503050406030204" pitchFamily="18" charset="0"/>
              </a:endParaRPr>
            </a:p>
          </p:txBody>
        </p:sp>
        <p:sp>
          <p:nvSpPr>
            <p:cNvPr id="95" name="Rectangle 94"/>
            <p:cNvSpPr/>
            <p:nvPr/>
          </p:nvSpPr>
          <p:spPr>
            <a:xfrm>
              <a:off x="6153136" y="3317472"/>
              <a:ext cx="1629599" cy="546283"/>
            </a:xfrm>
            <a:prstGeom prst="rect">
              <a:avLst/>
            </a:prstGeom>
          </p:spPr>
          <p:txBody>
            <a:bodyPr wrap="square">
              <a:spAutoFit/>
            </a:bodyPr>
            <a:lstStyle/>
            <a:p>
              <a:pPr algn="ctr"/>
              <a:r>
                <a:rPr lang="en-US" sz="1600" b="1" dirty="0" smtClean="0">
                  <a:solidFill>
                    <a:srgbClr val="002060"/>
                  </a:solidFill>
                  <a:latin typeface="Cambria Math" panose="02040503050406030204" pitchFamily="18" charset="0"/>
                  <a:ea typeface="Cambria Math" panose="02040503050406030204" pitchFamily="18" charset="0"/>
                </a:rPr>
                <a:t>We will first open </a:t>
              </a:r>
            </a:p>
            <a:p>
              <a:pPr algn="ctr"/>
              <a:r>
                <a:rPr lang="en-US" sz="1600" b="1" dirty="0" smtClean="0">
                  <a:solidFill>
                    <a:srgbClr val="002060"/>
                  </a:solidFill>
                  <a:latin typeface="Cambria Math" panose="02040503050406030204" pitchFamily="18" charset="0"/>
                  <a:ea typeface="Cambria Math" panose="02040503050406030204" pitchFamily="18" charset="0"/>
                </a:rPr>
                <a:t>the brackets.</a:t>
              </a:r>
              <a:endParaRPr lang="en-US" sz="1600" b="1" dirty="0">
                <a:solidFill>
                  <a:srgbClr val="002060"/>
                </a:solidFill>
                <a:latin typeface="Cambria Math" panose="02040503050406030204" pitchFamily="18" charset="0"/>
                <a:ea typeface="Cambria Math" panose="02040503050406030204" pitchFamily="18" charset="0"/>
              </a:endParaRPr>
            </a:p>
          </p:txBody>
        </p:sp>
      </p:grpSp>
      <p:sp>
        <p:nvSpPr>
          <p:cNvPr id="96" name="Cloud Callout 95"/>
          <p:cNvSpPr/>
          <p:nvPr/>
        </p:nvSpPr>
        <p:spPr>
          <a:xfrm>
            <a:off x="4241532" y="790115"/>
            <a:ext cx="2204132" cy="1189709"/>
          </a:xfrm>
          <a:prstGeom prst="cloudCallout">
            <a:avLst>
              <a:gd name="adj1" fmla="val -73629"/>
              <a:gd name="adj2" fmla="val 40872"/>
            </a:avLst>
          </a:prstGeom>
          <a:gradFill flip="none" rotWithShape="1">
            <a:gsLst>
              <a:gs pos="0">
                <a:srgbClr val="FF6600">
                  <a:tint val="66000"/>
                  <a:satMod val="160000"/>
                </a:srgbClr>
              </a:gs>
              <a:gs pos="50000">
                <a:srgbClr val="FF6600">
                  <a:tint val="44500"/>
                  <a:satMod val="160000"/>
                </a:srgbClr>
              </a:gs>
              <a:gs pos="100000">
                <a:srgbClr val="FF6600">
                  <a:tint val="23500"/>
                  <a:satMod val="16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mbria Math" panose="02040503050406030204" pitchFamily="18" charset="0"/>
              <a:ea typeface="Cambria Math" panose="02040503050406030204" pitchFamily="18" charset="0"/>
            </a:endParaRPr>
          </a:p>
        </p:txBody>
      </p:sp>
      <p:sp>
        <p:nvSpPr>
          <p:cNvPr id="97" name="Rectangle 96"/>
          <p:cNvSpPr/>
          <p:nvPr/>
        </p:nvSpPr>
        <p:spPr>
          <a:xfrm>
            <a:off x="4248889" y="1141624"/>
            <a:ext cx="2107000" cy="584775"/>
          </a:xfrm>
          <a:prstGeom prst="rect">
            <a:avLst/>
          </a:prstGeom>
        </p:spPr>
        <p:txBody>
          <a:bodyPr wrap="square">
            <a:spAutoFit/>
          </a:bodyPr>
          <a:lstStyle/>
          <a:p>
            <a:pPr algn="ctr"/>
            <a:r>
              <a:rPr lang="en-US" sz="1600" b="1" dirty="0" smtClean="0">
                <a:solidFill>
                  <a:srgbClr val="002060"/>
                </a:solidFill>
                <a:latin typeface="Cambria Math" panose="02040503050406030204" pitchFamily="18" charset="0"/>
                <a:ea typeface="Cambria Math" panose="02040503050406030204" pitchFamily="18" charset="0"/>
              </a:rPr>
              <a:t>5 will be multiplied by 3y.</a:t>
            </a:r>
            <a:endParaRPr lang="en-US" sz="1600" b="1" dirty="0">
              <a:solidFill>
                <a:srgbClr val="002060"/>
              </a:solidFill>
              <a:latin typeface="Cambria Math" panose="02040503050406030204" pitchFamily="18" charset="0"/>
              <a:ea typeface="Cambria Math" panose="02040503050406030204" pitchFamily="18" charset="0"/>
            </a:endParaRPr>
          </a:p>
        </p:txBody>
      </p:sp>
      <p:sp>
        <p:nvSpPr>
          <p:cNvPr id="98" name="Rectangle 97"/>
          <p:cNvSpPr/>
          <p:nvPr/>
        </p:nvSpPr>
        <p:spPr>
          <a:xfrm>
            <a:off x="4258071" y="1143215"/>
            <a:ext cx="2107000" cy="584775"/>
          </a:xfrm>
          <a:prstGeom prst="rect">
            <a:avLst/>
          </a:prstGeom>
        </p:spPr>
        <p:txBody>
          <a:bodyPr wrap="square">
            <a:spAutoFit/>
          </a:bodyPr>
          <a:lstStyle/>
          <a:p>
            <a:pPr algn="ctr"/>
            <a:r>
              <a:rPr lang="en-US" sz="1600" b="1" dirty="0" smtClean="0">
                <a:solidFill>
                  <a:srgbClr val="002060"/>
                </a:solidFill>
                <a:latin typeface="Cambria Math" panose="02040503050406030204" pitchFamily="18" charset="0"/>
                <a:ea typeface="Cambria Math" panose="02040503050406030204" pitchFamily="18" charset="0"/>
              </a:rPr>
              <a:t>5 will be multiplied by 4.</a:t>
            </a:r>
            <a:endParaRPr lang="en-US" sz="1600" b="1" dirty="0">
              <a:solidFill>
                <a:srgbClr val="002060"/>
              </a:solidFill>
              <a:latin typeface="Cambria Math" panose="02040503050406030204" pitchFamily="18" charset="0"/>
              <a:ea typeface="Cambria Math" panose="02040503050406030204" pitchFamily="18" charset="0"/>
            </a:endParaRPr>
          </a:p>
        </p:txBody>
      </p:sp>
      <p:sp>
        <p:nvSpPr>
          <p:cNvPr id="99" name="Curved Down Arrow 98"/>
          <p:cNvSpPr/>
          <p:nvPr/>
        </p:nvSpPr>
        <p:spPr>
          <a:xfrm rot="10800000" flipH="1" flipV="1">
            <a:off x="1516861" y="1824805"/>
            <a:ext cx="335955" cy="136029"/>
          </a:xfrm>
          <a:prstGeom prst="curvedDownArrow">
            <a:avLst/>
          </a:prstGeom>
          <a:solidFill>
            <a:srgbClr val="FFFF00"/>
          </a:solid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black"/>
              </a:solidFill>
              <a:latin typeface="Bookman Old Style" panose="02050604050505020204" pitchFamily="18" charset="0"/>
            </a:endParaRPr>
          </a:p>
        </p:txBody>
      </p:sp>
      <p:sp>
        <p:nvSpPr>
          <p:cNvPr id="100" name="Curved Down Arrow 99"/>
          <p:cNvSpPr/>
          <p:nvPr/>
        </p:nvSpPr>
        <p:spPr>
          <a:xfrm rot="10800000" flipH="1" flipV="1">
            <a:off x="1555135" y="1812517"/>
            <a:ext cx="654683" cy="149632"/>
          </a:xfrm>
          <a:prstGeom prst="curvedDownArrow">
            <a:avLst/>
          </a:prstGeom>
          <a:solidFill>
            <a:srgbClr val="FFFF00"/>
          </a:solid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black"/>
              </a:solidFill>
              <a:latin typeface="Bookman Old Style" panose="02050604050505020204" pitchFamily="18" charset="0"/>
            </a:endParaRPr>
          </a:p>
        </p:txBody>
      </p:sp>
      <p:sp>
        <p:nvSpPr>
          <p:cNvPr id="101" name="Rectangle 100"/>
          <p:cNvSpPr/>
          <p:nvPr/>
        </p:nvSpPr>
        <p:spPr>
          <a:xfrm>
            <a:off x="2667000" y="2162175"/>
            <a:ext cx="304800"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pPr algn="ctr"/>
            <a:r>
              <a:rPr lang="en-US" dirty="0" smtClean="0">
                <a:solidFill>
                  <a:prstClr val="black"/>
                </a:solidFill>
                <a:latin typeface="Cambria Math" panose="02040503050406030204" pitchFamily="18" charset="0"/>
                <a:ea typeface="Cambria Math" panose="02040503050406030204" pitchFamily="18" charset="0"/>
              </a:rPr>
              <a:t>=</a:t>
            </a:r>
          </a:p>
        </p:txBody>
      </p:sp>
      <p:sp>
        <p:nvSpPr>
          <p:cNvPr id="102" name="Rectangle 101"/>
          <p:cNvSpPr/>
          <p:nvPr/>
        </p:nvSpPr>
        <p:spPr>
          <a:xfrm>
            <a:off x="1484949" y="2162175"/>
            <a:ext cx="602025"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r>
              <a:rPr lang="en-US" dirty="0" smtClean="0">
                <a:solidFill>
                  <a:prstClr val="black"/>
                </a:solidFill>
                <a:latin typeface="Cambria Math" panose="02040503050406030204" pitchFamily="18" charset="0"/>
                <a:ea typeface="Cambria Math" panose="02040503050406030204" pitchFamily="18" charset="0"/>
              </a:rPr>
              <a:t>15y</a:t>
            </a:r>
            <a:endParaRPr lang="en-US" i="1" dirty="0" smtClean="0">
              <a:solidFill>
                <a:prstClr val="black"/>
              </a:solidFill>
              <a:latin typeface="Bookman Old Style" panose="02050604050505020204" pitchFamily="18" charset="0"/>
              <a:ea typeface="Cambria Math" panose="02040503050406030204" pitchFamily="18" charset="0"/>
            </a:endParaRPr>
          </a:p>
        </p:txBody>
      </p:sp>
      <p:sp>
        <p:nvSpPr>
          <p:cNvPr id="103" name="Rectangle 102"/>
          <p:cNvSpPr/>
          <p:nvPr/>
        </p:nvSpPr>
        <p:spPr>
          <a:xfrm>
            <a:off x="1962150" y="2162175"/>
            <a:ext cx="304800"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pPr algn="ctr"/>
            <a:r>
              <a:rPr lang="en-US" dirty="0" smtClean="0">
                <a:solidFill>
                  <a:prstClr val="black"/>
                </a:solidFill>
                <a:latin typeface="Cambria Math" panose="02040503050406030204" pitchFamily="18" charset="0"/>
                <a:ea typeface="Cambria Math" panose="02040503050406030204" pitchFamily="18" charset="0"/>
              </a:rPr>
              <a:t>+</a:t>
            </a:r>
          </a:p>
        </p:txBody>
      </p:sp>
      <p:sp>
        <p:nvSpPr>
          <p:cNvPr id="104" name="Rectangle 103"/>
          <p:cNvSpPr/>
          <p:nvPr/>
        </p:nvSpPr>
        <p:spPr>
          <a:xfrm>
            <a:off x="2190776" y="2181225"/>
            <a:ext cx="515325"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r>
              <a:rPr lang="en-US" dirty="0" smtClean="0">
                <a:solidFill>
                  <a:prstClr val="black"/>
                </a:solidFill>
                <a:latin typeface="Cambria Math" panose="02040503050406030204" pitchFamily="18" charset="0"/>
                <a:ea typeface="Cambria Math" panose="02040503050406030204" pitchFamily="18" charset="0"/>
              </a:rPr>
              <a:t>20</a:t>
            </a:r>
          </a:p>
        </p:txBody>
      </p:sp>
      <p:grpSp>
        <p:nvGrpSpPr>
          <p:cNvPr id="113" name="Group 112"/>
          <p:cNvGrpSpPr/>
          <p:nvPr/>
        </p:nvGrpSpPr>
        <p:grpSpPr>
          <a:xfrm>
            <a:off x="4409619" y="909915"/>
            <a:ext cx="2355539" cy="1148209"/>
            <a:chOff x="6096215" y="3056468"/>
            <a:chExt cx="1686520" cy="1072629"/>
          </a:xfrm>
        </p:grpSpPr>
        <p:sp>
          <p:nvSpPr>
            <p:cNvPr id="114" name="Cloud Callout 113"/>
            <p:cNvSpPr/>
            <p:nvPr/>
          </p:nvSpPr>
          <p:spPr>
            <a:xfrm>
              <a:off x="6096215" y="3056468"/>
              <a:ext cx="1655996" cy="1072629"/>
            </a:xfrm>
            <a:prstGeom prst="cloudCallout">
              <a:avLst>
                <a:gd name="adj1" fmla="val -73629"/>
                <a:gd name="adj2" fmla="val 40872"/>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mbria Math" panose="02040503050406030204" pitchFamily="18" charset="0"/>
                <a:ea typeface="Cambria Math" panose="02040503050406030204" pitchFamily="18" charset="0"/>
              </a:endParaRPr>
            </a:p>
          </p:txBody>
        </p:sp>
        <p:sp>
          <p:nvSpPr>
            <p:cNvPr id="115" name="Rectangle 114"/>
            <p:cNvSpPr/>
            <p:nvPr/>
          </p:nvSpPr>
          <p:spPr>
            <a:xfrm>
              <a:off x="6153136" y="3317472"/>
              <a:ext cx="1629599" cy="546283"/>
            </a:xfrm>
            <a:prstGeom prst="rect">
              <a:avLst/>
            </a:prstGeom>
          </p:spPr>
          <p:txBody>
            <a:bodyPr wrap="square">
              <a:spAutoFit/>
            </a:bodyPr>
            <a:lstStyle/>
            <a:p>
              <a:pPr algn="ctr"/>
              <a:r>
                <a:rPr lang="en-US" sz="1600" b="1" dirty="0" smtClean="0">
                  <a:solidFill>
                    <a:srgbClr val="002060"/>
                  </a:solidFill>
                  <a:latin typeface="Cambria Math" panose="02040503050406030204" pitchFamily="18" charset="0"/>
                  <a:ea typeface="Cambria Math" panose="02040503050406030204" pitchFamily="18" charset="0"/>
                </a:rPr>
                <a:t>We will second open </a:t>
              </a:r>
            </a:p>
            <a:p>
              <a:pPr algn="ctr"/>
              <a:r>
                <a:rPr lang="en-US" sz="1600" b="1" dirty="0" smtClean="0">
                  <a:solidFill>
                    <a:srgbClr val="002060"/>
                  </a:solidFill>
                  <a:latin typeface="Cambria Math" panose="02040503050406030204" pitchFamily="18" charset="0"/>
                  <a:ea typeface="Cambria Math" panose="02040503050406030204" pitchFamily="18" charset="0"/>
                </a:rPr>
                <a:t>the brackets.</a:t>
              </a:r>
              <a:endParaRPr lang="en-US" sz="1600" b="1" dirty="0">
                <a:solidFill>
                  <a:srgbClr val="002060"/>
                </a:solidFill>
                <a:latin typeface="Cambria Math" panose="02040503050406030204" pitchFamily="18" charset="0"/>
                <a:ea typeface="Cambria Math" panose="02040503050406030204" pitchFamily="18" charset="0"/>
              </a:endParaRPr>
            </a:p>
          </p:txBody>
        </p:sp>
      </p:grpSp>
      <p:sp>
        <p:nvSpPr>
          <p:cNvPr id="116" name="Cloud Callout 115"/>
          <p:cNvSpPr/>
          <p:nvPr/>
        </p:nvSpPr>
        <p:spPr>
          <a:xfrm>
            <a:off x="4403072" y="924865"/>
            <a:ext cx="2204132" cy="1189709"/>
          </a:xfrm>
          <a:prstGeom prst="cloudCallout">
            <a:avLst>
              <a:gd name="adj1" fmla="val -73629"/>
              <a:gd name="adj2" fmla="val 40872"/>
            </a:avLst>
          </a:prstGeom>
          <a:gradFill flip="none" rotWithShape="1">
            <a:gsLst>
              <a:gs pos="0">
                <a:srgbClr val="FF6600">
                  <a:tint val="66000"/>
                  <a:satMod val="160000"/>
                </a:srgbClr>
              </a:gs>
              <a:gs pos="50000">
                <a:srgbClr val="FF6600">
                  <a:tint val="44500"/>
                  <a:satMod val="160000"/>
                </a:srgbClr>
              </a:gs>
              <a:gs pos="100000">
                <a:srgbClr val="FF6600">
                  <a:tint val="23500"/>
                  <a:satMod val="16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mbria Math" panose="02040503050406030204" pitchFamily="18" charset="0"/>
              <a:ea typeface="Cambria Math" panose="02040503050406030204" pitchFamily="18" charset="0"/>
            </a:endParaRPr>
          </a:p>
        </p:txBody>
      </p:sp>
      <p:sp>
        <p:nvSpPr>
          <p:cNvPr id="117" name="Rectangle 116"/>
          <p:cNvSpPr/>
          <p:nvPr/>
        </p:nvSpPr>
        <p:spPr>
          <a:xfrm>
            <a:off x="4466339" y="1263123"/>
            <a:ext cx="2107000" cy="584775"/>
          </a:xfrm>
          <a:prstGeom prst="rect">
            <a:avLst/>
          </a:prstGeom>
        </p:spPr>
        <p:txBody>
          <a:bodyPr wrap="square">
            <a:spAutoFit/>
          </a:bodyPr>
          <a:lstStyle/>
          <a:p>
            <a:pPr algn="ctr"/>
            <a:r>
              <a:rPr lang="en-US" sz="1600" b="1" dirty="0" smtClean="0">
                <a:solidFill>
                  <a:srgbClr val="002060"/>
                </a:solidFill>
                <a:latin typeface="Cambria Math" panose="02040503050406030204" pitchFamily="18" charset="0"/>
                <a:ea typeface="Cambria Math" panose="02040503050406030204" pitchFamily="18" charset="0"/>
              </a:rPr>
              <a:t>-2 will be multiplied by 2.</a:t>
            </a:r>
            <a:endParaRPr lang="en-US" sz="1600" b="1" dirty="0">
              <a:solidFill>
                <a:srgbClr val="002060"/>
              </a:solidFill>
              <a:latin typeface="Cambria Math" panose="02040503050406030204" pitchFamily="18" charset="0"/>
              <a:ea typeface="Cambria Math" panose="02040503050406030204" pitchFamily="18" charset="0"/>
            </a:endParaRPr>
          </a:p>
        </p:txBody>
      </p:sp>
      <p:sp>
        <p:nvSpPr>
          <p:cNvPr id="118" name="Rectangle 117"/>
          <p:cNvSpPr/>
          <p:nvPr/>
        </p:nvSpPr>
        <p:spPr>
          <a:xfrm>
            <a:off x="4470985" y="1258330"/>
            <a:ext cx="2107000" cy="584775"/>
          </a:xfrm>
          <a:prstGeom prst="rect">
            <a:avLst/>
          </a:prstGeom>
        </p:spPr>
        <p:txBody>
          <a:bodyPr wrap="square">
            <a:spAutoFit/>
          </a:bodyPr>
          <a:lstStyle/>
          <a:p>
            <a:pPr algn="ctr"/>
            <a:r>
              <a:rPr lang="en-US" sz="1600" b="1" dirty="0" smtClean="0">
                <a:solidFill>
                  <a:srgbClr val="002060"/>
                </a:solidFill>
                <a:latin typeface="Cambria Math" panose="02040503050406030204" pitchFamily="18" charset="0"/>
                <a:ea typeface="Cambria Math" panose="02040503050406030204" pitchFamily="18" charset="0"/>
              </a:rPr>
              <a:t>-2 will be multiplied by -6y.</a:t>
            </a:r>
            <a:endParaRPr lang="en-US" sz="1600" b="1" dirty="0">
              <a:solidFill>
                <a:srgbClr val="002060"/>
              </a:solidFill>
              <a:latin typeface="Cambria Math" panose="02040503050406030204" pitchFamily="18" charset="0"/>
              <a:ea typeface="Cambria Math" panose="02040503050406030204" pitchFamily="18" charset="0"/>
            </a:endParaRPr>
          </a:p>
        </p:txBody>
      </p:sp>
      <p:sp>
        <p:nvSpPr>
          <p:cNvPr id="119" name="Curved Down Arrow 118"/>
          <p:cNvSpPr/>
          <p:nvPr/>
        </p:nvSpPr>
        <p:spPr>
          <a:xfrm rot="10800000" flipH="1" flipV="1">
            <a:off x="3167472" y="1872153"/>
            <a:ext cx="335955" cy="136029"/>
          </a:xfrm>
          <a:prstGeom prst="curvedDownArrow">
            <a:avLst/>
          </a:prstGeom>
          <a:solidFill>
            <a:srgbClr val="FFFF00"/>
          </a:solid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black"/>
              </a:solidFill>
              <a:latin typeface="Bookman Old Style" panose="02050604050505020204" pitchFamily="18" charset="0"/>
            </a:endParaRPr>
          </a:p>
        </p:txBody>
      </p:sp>
      <p:sp>
        <p:nvSpPr>
          <p:cNvPr id="120" name="Curved Down Arrow 119"/>
          <p:cNvSpPr/>
          <p:nvPr/>
        </p:nvSpPr>
        <p:spPr>
          <a:xfrm rot="10800000" flipH="1" flipV="1">
            <a:off x="3205749" y="1859865"/>
            <a:ext cx="654683" cy="149632"/>
          </a:xfrm>
          <a:prstGeom prst="curvedDownArrow">
            <a:avLst/>
          </a:prstGeom>
          <a:solidFill>
            <a:srgbClr val="FFFF00"/>
          </a:solid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black"/>
              </a:solidFill>
              <a:latin typeface="Bookman Old Style" panose="02050604050505020204" pitchFamily="18" charset="0"/>
            </a:endParaRPr>
          </a:p>
        </p:txBody>
      </p:sp>
      <p:sp>
        <p:nvSpPr>
          <p:cNvPr id="121" name="Rectangle 120"/>
          <p:cNvSpPr/>
          <p:nvPr/>
        </p:nvSpPr>
        <p:spPr>
          <a:xfrm>
            <a:off x="3038475" y="2162175"/>
            <a:ext cx="515325"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r>
              <a:rPr lang="en-US" dirty="0" smtClean="0">
                <a:solidFill>
                  <a:prstClr val="black"/>
                </a:solidFill>
                <a:latin typeface="Cambria Math" panose="02040503050406030204" pitchFamily="18" charset="0"/>
                <a:ea typeface="Cambria Math" panose="02040503050406030204" pitchFamily="18" charset="0"/>
              </a:rPr>
              <a:t>-4</a:t>
            </a:r>
            <a:endParaRPr lang="en-US" i="1" dirty="0" smtClean="0">
              <a:solidFill>
                <a:prstClr val="black"/>
              </a:solidFill>
              <a:latin typeface="Bookman Old Style" panose="02050604050505020204" pitchFamily="18" charset="0"/>
              <a:ea typeface="Cambria Math" panose="02040503050406030204" pitchFamily="18" charset="0"/>
            </a:endParaRPr>
          </a:p>
        </p:txBody>
      </p:sp>
      <p:sp>
        <p:nvSpPr>
          <p:cNvPr id="122" name="Rectangle 121"/>
          <p:cNvSpPr/>
          <p:nvPr/>
        </p:nvSpPr>
        <p:spPr>
          <a:xfrm>
            <a:off x="3477600" y="2162175"/>
            <a:ext cx="304800"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pPr algn="ctr"/>
            <a:r>
              <a:rPr lang="en-US" dirty="0" smtClean="0">
                <a:solidFill>
                  <a:prstClr val="black"/>
                </a:solidFill>
                <a:latin typeface="Cambria Math" panose="02040503050406030204" pitchFamily="18" charset="0"/>
                <a:ea typeface="Cambria Math" panose="02040503050406030204" pitchFamily="18" charset="0"/>
              </a:rPr>
              <a:t>+</a:t>
            </a:r>
          </a:p>
        </p:txBody>
      </p:sp>
      <p:sp>
        <p:nvSpPr>
          <p:cNvPr id="123" name="Rectangle 122"/>
          <p:cNvSpPr/>
          <p:nvPr/>
        </p:nvSpPr>
        <p:spPr>
          <a:xfrm>
            <a:off x="3724775" y="2162175"/>
            <a:ext cx="764315"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r>
              <a:rPr lang="en-US" dirty="0" smtClean="0">
                <a:solidFill>
                  <a:prstClr val="black"/>
                </a:solidFill>
                <a:latin typeface="Cambria Math" panose="02040503050406030204" pitchFamily="18" charset="0"/>
                <a:ea typeface="Cambria Math" panose="02040503050406030204" pitchFamily="18" charset="0"/>
              </a:rPr>
              <a:t>12y</a:t>
            </a:r>
          </a:p>
        </p:txBody>
      </p:sp>
      <p:sp>
        <p:nvSpPr>
          <p:cNvPr id="124" name="Rectangle 123"/>
          <p:cNvSpPr/>
          <p:nvPr/>
        </p:nvSpPr>
        <p:spPr>
          <a:xfrm>
            <a:off x="3504225" y="2469118"/>
            <a:ext cx="304800"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pPr algn="ctr"/>
            <a:r>
              <a:rPr lang="en-US" dirty="0">
                <a:solidFill>
                  <a:prstClr val="black"/>
                </a:solidFill>
                <a:latin typeface="Cambria Math" panose="02040503050406030204" pitchFamily="18" charset="0"/>
                <a:ea typeface="Cambria Math" panose="02040503050406030204" pitchFamily="18" charset="0"/>
              </a:rPr>
              <a:t>–</a:t>
            </a:r>
          </a:p>
        </p:txBody>
      </p:sp>
      <p:sp>
        <p:nvSpPr>
          <p:cNvPr id="125" name="Rectangle 124"/>
          <p:cNvSpPr/>
          <p:nvPr/>
        </p:nvSpPr>
        <p:spPr>
          <a:xfrm>
            <a:off x="2068086" y="2469118"/>
            <a:ext cx="560814"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r>
              <a:rPr lang="en-US" dirty="0" smtClean="0">
                <a:solidFill>
                  <a:prstClr val="black"/>
                </a:solidFill>
                <a:latin typeface="Cambria Math" panose="02040503050406030204" pitchFamily="18" charset="0"/>
                <a:ea typeface="Cambria Math" panose="02040503050406030204" pitchFamily="18" charset="0"/>
              </a:rPr>
              <a:t>15y</a:t>
            </a:r>
            <a:endParaRPr lang="en-US" i="1" dirty="0" smtClean="0">
              <a:solidFill>
                <a:prstClr val="black"/>
              </a:solidFill>
              <a:latin typeface="Bookman Old Style" panose="02050604050505020204" pitchFamily="18" charset="0"/>
              <a:ea typeface="Cambria Math" panose="02040503050406030204" pitchFamily="18" charset="0"/>
            </a:endParaRPr>
          </a:p>
        </p:txBody>
      </p:sp>
      <p:sp>
        <p:nvSpPr>
          <p:cNvPr id="126" name="Rectangle 125"/>
          <p:cNvSpPr/>
          <p:nvPr/>
        </p:nvSpPr>
        <p:spPr>
          <a:xfrm>
            <a:off x="2667000" y="2469118"/>
            <a:ext cx="304800"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pPr algn="ctr"/>
            <a:r>
              <a:rPr lang="en-US" dirty="0" smtClean="0">
                <a:solidFill>
                  <a:prstClr val="black"/>
                </a:solidFill>
                <a:latin typeface="Cambria Math" panose="02040503050406030204" pitchFamily="18" charset="0"/>
                <a:ea typeface="Cambria Math" panose="02040503050406030204" pitchFamily="18" charset="0"/>
              </a:rPr>
              <a:t>=</a:t>
            </a:r>
          </a:p>
        </p:txBody>
      </p:sp>
      <p:sp>
        <p:nvSpPr>
          <p:cNvPr id="127" name="Rectangle 126"/>
          <p:cNvSpPr/>
          <p:nvPr/>
        </p:nvSpPr>
        <p:spPr>
          <a:xfrm>
            <a:off x="3054612" y="2469118"/>
            <a:ext cx="612525"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r>
              <a:rPr lang="en-US" dirty="0" smtClean="0">
                <a:solidFill>
                  <a:prstClr val="black"/>
                </a:solidFill>
                <a:latin typeface="Cambria Math" panose="02040503050406030204" pitchFamily="18" charset="0"/>
                <a:ea typeface="Cambria Math" panose="02040503050406030204" pitchFamily="18" charset="0"/>
              </a:rPr>
              <a:t>12y</a:t>
            </a:r>
            <a:endParaRPr lang="en-US" i="1" dirty="0" smtClean="0">
              <a:solidFill>
                <a:prstClr val="black"/>
              </a:solidFill>
              <a:latin typeface="Bookman Old Style" panose="02050604050505020204" pitchFamily="18" charset="0"/>
              <a:ea typeface="Cambria Math" panose="02040503050406030204" pitchFamily="18" charset="0"/>
            </a:endParaRPr>
          </a:p>
        </p:txBody>
      </p:sp>
      <p:sp>
        <p:nvSpPr>
          <p:cNvPr id="128" name="Rectangle 127"/>
          <p:cNvSpPr/>
          <p:nvPr/>
        </p:nvSpPr>
        <p:spPr>
          <a:xfrm>
            <a:off x="3723345" y="2469118"/>
            <a:ext cx="515325"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r>
              <a:rPr lang="en-US" dirty="0" smtClean="0">
                <a:solidFill>
                  <a:prstClr val="black"/>
                </a:solidFill>
                <a:latin typeface="Cambria Math" panose="02040503050406030204" pitchFamily="18" charset="0"/>
                <a:ea typeface="Cambria Math" panose="02040503050406030204" pitchFamily="18" charset="0"/>
              </a:rPr>
              <a:t>4</a:t>
            </a:r>
            <a:endParaRPr lang="en-US" i="1" dirty="0" smtClean="0">
              <a:solidFill>
                <a:prstClr val="black"/>
              </a:solidFill>
              <a:latin typeface="Bookman Old Style" panose="02050604050505020204" pitchFamily="18" charset="0"/>
              <a:ea typeface="Cambria Math" panose="02040503050406030204" pitchFamily="18" charset="0"/>
            </a:endParaRPr>
          </a:p>
        </p:txBody>
      </p:sp>
      <p:sp>
        <p:nvSpPr>
          <p:cNvPr id="129" name="Rectangle 128"/>
          <p:cNvSpPr/>
          <p:nvPr/>
        </p:nvSpPr>
        <p:spPr>
          <a:xfrm>
            <a:off x="3980475" y="2469118"/>
            <a:ext cx="304800"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pPr algn="ctr"/>
            <a:r>
              <a:rPr lang="en-US" dirty="0" smtClean="0">
                <a:solidFill>
                  <a:srgbClr val="C00000"/>
                </a:solidFill>
                <a:latin typeface="Cambria Math" panose="02040503050406030204" pitchFamily="18" charset="0"/>
                <a:ea typeface="Cambria Math" panose="02040503050406030204" pitchFamily="18" charset="0"/>
              </a:rPr>
              <a:t>-</a:t>
            </a:r>
          </a:p>
        </p:txBody>
      </p:sp>
      <p:sp>
        <p:nvSpPr>
          <p:cNvPr id="130" name="Rectangle 129"/>
          <p:cNvSpPr/>
          <p:nvPr/>
        </p:nvSpPr>
        <p:spPr>
          <a:xfrm>
            <a:off x="4285323" y="2469118"/>
            <a:ext cx="515325"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r>
              <a:rPr lang="en-US" dirty="0" smtClean="0">
                <a:solidFill>
                  <a:srgbClr val="C00000"/>
                </a:solidFill>
                <a:latin typeface="Cambria Math" panose="02040503050406030204" pitchFamily="18" charset="0"/>
                <a:ea typeface="Cambria Math" panose="02040503050406030204" pitchFamily="18" charset="0"/>
              </a:rPr>
              <a:t>20</a:t>
            </a:r>
          </a:p>
        </p:txBody>
      </p:sp>
      <p:grpSp>
        <p:nvGrpSpPr>
          <p:cNvPr id="133" name="Group 132"/>
          <p:cNvGrpSpPr/>
          <p:nvPr/>
        </p:nvGrpSpPr>
        <p:grpSpPr>
          <a:xfrm>
            <a:off x="1962150" y="2169411"/>
            <a:ext cx="743924" cy="369332"/>
            <a:chOff x="2209801" y="2495550"/>
            <a:chExt cx="743924" cy="369332"/>
          </a:xfrm>
        </p:grpSpPr>
        <p:sp>
          <p:nvSpPr>
            <p:cNvPr id="131" name="Rectangle 130"/>
            <p:cNvSpPr/>
            <p:nvPr/>
          </p:nvSpPr>
          <p:spPr>
            <a:xfrm>
              <a:off x="2209801" y="2495550"/>
              <a:ext cx="304800"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pPr algn="ctr"/>
              <a:r>
                <a:rPr lang="en-US" dirty="0" smtClean="0">
                  <a:solidFill>
                    <a:srgbClr val="C00000"/>
                  </a:solidFill>
                  <a:latin typeface="Cambria Math" panose="02040503050406030204" pitchFamily="18" charset="0"/>
                  <a:ea typeface="Cambria Math" panose="02040503050406030204" pitchFamily="18" charset="0"/>
                </a:rPr>
                <a:t>+</a:t>
              </a:r>
            </a:p>
          </p:txBody>
        </p:sp>
        <p:sp>
          <p:nvSpPr>
            <p:cNvPr id="132" name="Rectangle 131"/>
            <p:cNvSpPr/>
            <p:nvPr/>
          </p:nvSpPr>
          <p:spPr>
            <a:xfrm>
              <a:off x="2438400" y="2495550"/>
              <a:ext cx="515325"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r>
                <a:rPr lang="en-US" dirty="0" smtClean="0">
                  <a:solidFill>
                    <a:srgbClr val="C00000"/>
                  </a:solidFill>
                  <a:latin typeface="Cambria Math" panose="02040503050406030204" pitchFamily="18" charset="0"/>
                  <a:ea typeface="Cambria Math" panose="02040503050406030204" pitchFamily="18" charset="0"/>
                </a:rPr>
                <a:t>20</a:t>
              </a:r>
            </a:p>
          </p:txBody>
        </p:sp>
      </p:grpSp>
      <p:grpSp>
        <p:nvGrpSpPr>
          <p:cNvPr id="134" name="Group 133"/>
          <p:cNvGrpSpPr/>
          <p:nvPr/>
        </p:nvGrpSpPr>
        <p:grpSpPr>
          <a:xfrm>
            <a:off x="4731086" y="1244921"/>
            <a:ext cx="2355539" cy="1273539"/>
            <a:chOff x="6096215" y="3056468"/>
            <a:chExt cx="1686520" cy="1189709"/>
          </a:xfrm>
        </p:grpSpPr>
        <p:sp>
          <p:nvSpPr>
            <p:cNvPr id="135" name="Cloud Callout 134"/>
            <p:cNvSpPr/>
            <p:nvPr/>
          </p:nvSpPr>
          <p:spPr>
            <a:xfrm>
              <a:off x="6096215" y="3056468"/>
              <a:ext cx="1655996" cy="1189709"/>
            </a:xfrm>
            <a:prstGeom prst="cloudCallout">
              <a:avLst>
                <a:gd name="adj1" fmla="val -73629"/>
                <a:gd name="adj2" fmla="val 40872"/>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mbria Math" panose="02040503050406030204" pitchFamily="18" charset="0"/>
                <a:ea typeface="Cambria Math" panose="02040503050406030204" pitchFamily="18" charset="0"/>
              </a:endParaRPr>
            </a:p>
          </p:txBody>
        </p:sp>
        <p:sp>
          <p:nvSpPr>
            <p:cNvPr id="136" name="Rectangle 135"/>
            <p:cNvSpPr/>
            <p:nvPr/>
          </p:nvSpPr>
          <p:spPr>
            <a:xfrm>
              <a:off x="6153136" y="3317472"/>
              <a:ext cx="1629599" cy="776297"/>
            </a:xfrm>
            <a:prstGeom prst="rect">
              <a:avLst/>
            </a:prstGeom>
          </p:spPr>
          <p:txBody>
            <a:bodyPr wrap="square">
              <a:spAutoFit/>
            </a:bodyPr>
            <a:lstStyle/>
            <a:p>
              <a:pPr algn="ctr"/>
              <a:r>
                <a:rPr lang="en-US" sz="1600" b="1" dirty="0" smtClean="0">
                  <a:solidFill>
                    <a:srgbClr val="002060"/>
                  </a:solidFill>
                  <a:latin typeface="Cambria Math" panose="02040503050406030204" pitchFamily="18" charset="0"/>
                  <a:ea typeface="Cambria Math" panose="02040503050406030204" pitchFamily="18" charset="0"/>
                </a:rPr>
                <a:t>Variables </a:t>
              </a:r>
              <a:r>
                <a:rPr lang="en-US" sz="1600" b="1" dirty="0">
                  <a:solidFill>
                    <a:srgbClr val="002060"/>
                  </a:solidFill>
                  <a:latin typeface="Cambria Math" panose="02040503050406030204" pitchFamily="18" charset="0"/>
                  <a:ea typeface="Cambria Math" panose="02040503050406030204" pitchFamily="18" charset="0"/>
                </a:rPr>
                <a:t>on one side, numbers on the other side.</a:t>
              </a:r>
            </a:p>
          </p:txBody>
        </p:sp>
      </p:grpSp>
      <p:grpSp>
        <p:nvGrpSpPr>
          <p:cNvPr id="137" name="Group 136"/>
          <p:cNvGrpSpPr/>
          <p:nvPr/>
        </p:nvGrpSpPr>
        <p:grpSpPr>
          <a:xfrm>
            <a:off x="4730068" y="1343983"/>
            <a:ext cx="2204132" cy="1189709"/>
            <a:chOff x="6050724" y="3085922"/>
            <a:chExt cx="2204132" cy="1189709"/>
          </a:xfrm>
        </p:grpSpPr>
        <p:sp>
          <p:nvSpPr>
            <p:cNvPr id="138" name="Cloud Callout 137"/>
            <p:cNvSpPr/>
            <p:nvPr/>
          </p:nvSpPr>
          <p:spPr>
            <a:xfrm>
              <a:off x="6050724" y="3085922"/>
              <a:ext cx="2204132" cy="1189709"/>
            </a:xfrm>
            <a:prstGeom prst="cloudCallout">
              <a:avLst>
                <a:gd name="adj1" fmla="val -73629"/>
                <a:gd name="adj2" fmla="val 40872"/>
              </a:avLst>
            </a:prstGeom>
            <a:solidFill>
              <a:srgbClr val="FF7C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mbria Math" panose="02040503050406030204" pitchFamily="18" charset="0"/>
                <a:ea typeface="Cambria Math" panose="02040503050406030204" pitchFamily="18" charset="0"/>
              </a:endParaRPr>
            </a:p>
          </p:txBody>
        </p:sp>
        <p:sp>
          <p:nvSpPr>
            <p:cNvPr id="139" name="Rectangle 138"/>
            <p:cNvSpPr/>
            <p:nvPr/>
          </p:nvSpPr>
          <p:spPr>
            <a:xfrm>
              <a:off x="6100475" y="3438289"/>
              <a:ext cx="2107000" cy="584775"/>
            </a:xfrm>
            <a:prstGeom prst="rect">
              <a:avLst/>
            </a:prstGeom>
          </p:spPr>
          <p:txBody>
            <a:bodyPr wrap="square">
              <a:spAutoFit/>
            </a:bodyPr>
            <a:lstStyle/>
            <a:p>
              <a:pPr algn="ctr"/>
              <a:r>
                <a:rPr lang="en-US" sz="1600" b="1" dirty="0" smtClean="0">
                  <a:solidFill>
                    <a:srgbClr val="002060"/>
                  </a:solidFill>
                  <a:latin typeface="Cambria Math" panose="02040503050406030204" pitchFamily="18" charset="0"/>
                  <a:ea typeface="Cambria Math" panose="02040503050406030204" pitchFamily="18" charset="0"/>
                </a:rPr>
                <a:t>We </a:t>
              </a:r>
              <a:r>
                <a:rPr lang="en-US" sz="1600" b="1" dirty="0">
                  <a:solidFill>
                    <a:srgbClr val="002060"/>
                  </a:solidFill>
                  <a:latin typeface="Cambria Math" panose="02040503050406030204" pitchFamily="18" charset="0"/>
                  <a:ea typeface="Cambria Math" panose="02040503050406030204" pitchFamily="18" charset="0"/>
                </a:rPr>
                <a:t>will shift </a:t>
              </a:r>
              <a:r>
                <a:rPr lang="en-US" sz="1600" b="1" dirty="0" smtClean="0">
                  <a:solidFill>
                    <a:srgbClr val="002060"/>
                  </a:solidFill>
                  <a:latin typeface="Cambria Math" panose="02040503050406030204" pitchFamily="18" charset="0"/>
                  <a:ea typeface="Cambria Math" panose="02040503050406030204" pitchFamily="18" charset="0"/>
                </a:rPr>
                <a:t>20 to the other side.</a:t>
              </a:r>
              <a:endParaRPr lang="en-US" sz="1600" b="1" dirty="0">
                <a:solidFill>
                  <a:srgbClr val="002060"/>
                </a:solidFill>
                <a:latin typeface="Cambria Math" panose="02040503050406030204" pitchFamily="18" charset="0"/>
                <a:ea typeface="Cambria Math" panose="02040503050406030204" pitchFamily="18" charset="0"/>
              </a:endParaRPr>
            </a:p>
          </p:txBody>
        </p:sp>
      </p:grpSp>
      <p:grpSp>
        <p:nvGrpSpPr>
          <p:cNvPr id="140" name="Group 139"/>
          <p:cNvGrpSpPr/>
          <p:nvPr/>
        </p:nvGrpSpPr>
        <p:grpSpPr>
          <a:xfrm>
            <a:off x="4755358" y="1189334"/>
            <a:ext cx="2102642" cy="1380195"/>
            <a:chOff x="5998967" y="2554406"/>
            <a:chExt cx="2003755" cy="1916038"/>
          </a:xfrm>
        </p:grpSpPr>
        <p:sp>
          <p:nvSpPr>
            <p:cNvPr id="141" name="Cloud Callout 140"/>
            <p:cNvSpPr/>
            <p:nvPr/>
          </p:nvSpPr>
          <p:spPr>
            <a:xfrm>
              <a:off x="5998967" y="2554406"/>
              <a:ext cx="2003755" cy="1916038"/>
            </a:xfrm>
            <a:prstGeom prst="cloudCallout">
              <a:avLst>
                <a:gd name="adj1" fmla="val -73629"/>
                <a:gd name="adj2" fmla="val 40872"/>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42" name="Rectangle 141"/>
            <p:cNvSpPr/>
            <p:nvPr/>
          </p:nvSpPr>
          <p:spPr>
            <a:xfrm>
              <a:off x="6055966" y="2881050"/>
              <a:ext cx="1794141" cy="1153621"/>
            </a:xfrm>
            <a:prstGeom prst="rect">
              <a:avLst/>
            </a:prstGeom>
          </p:spPr>
          <p:txBody>
            <a:bodyPr wrap="square">
              <a:spAutoFit/>
            </a:bodyPr>
            <a:lstStyle/>
            <a:p>
              <a:pPr algn="ctr"/>
              <a:r>
                <a:rPr lang="en-US" sz="1600" b="1" dirty="0" smtClean="0">
                  <a:solidFill>
                    <a:srgbClr val="002060"/>
                  </a:solidFill>
                  <a:latin typeface="Cambria Math" panose="02040503050406030204" pitchFamily="18" charset="0"/>
                  <a:ea typeface="Cambria Math" panose="02040503050406030204" pitchFamily="18" charset="0"/>
                </a:rPr>
                <a:t>While changing sides, we will change the sign.</a:t>
              </a:r>
              <a:endParaRPr lang="en-US" sz="1600" b="1" dirty="0">
                <a:solidFill>
                  <a:srgbClr val="002060"/>
                </a:solidFill>
                <a:latin typeface="Cambria Math" panose="02040503050406030204" pitchFamily="18" charset="0"/>
                <a:ea typeface="Cambria Math" panose="02040503050406030204" pitchFamily="18" charset="0"/>
              </a:endParaRPr>
            </a:p>
          </p:txBody>
        </p:sp>
      </p:grpSp>
      <p:sp>
        <p:nvSpPr>
          <p:cNvPr id="143" name="Curved Down Arrow 142"/>
          <p:cNvSpPr/>
          <p:nvPr/>
        </p:nvSpPr>
        <p:spPr>
          <a:xfrm rot="10800000" flipH="1">
            <a:off x="2470492" y="2397276"/>
            <a:ext cx="958517" cy="149632"/>
          </a:xfrm>
          <a:prstGeom prst="curvedDownArrow">
            <a:avLst/>
          </a:prstGeom>
          <a:solidFill>
            <a:srgbClr val="FFFF00"/>
          </a:solid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black"/>
              </a:solidFill>
              <a:latin typeface="Bookman Old Style" panose="02050604050505020204" pitchFamily="18" charset="0"/>
            </a:endParaRPr>
          </a:p>
        </p:txBody>
      </p:sp>
      <p:grpSp>
        <p:nvGrpSpPr>
          <p:cNvPr id="144" name="Group 143"/>
          <p:cNvGrpSpPr/>
          <p:nvPr/>
        </p:nvGrpSpPr>
        <p:grpSpPr>
          <a:xfrm>
            <a:off x="4212960" y="1657374"/>
            <a:ext cx="1777929" cy="895572"/>
            <a:chOff x="5850184" y="1599977"/>
            <a:chExt cx="1777929" cy="895572"/>
          </a:xfrm>
        </p:grpSpPr>
        <p:grpSp>
          <p:nvGrpSpPr>
            <p:cNvPr id="145" name="Group 144"/>
            <p:cNvGrpSpPr/>
            <p:nvPr/>
          </p:nvGrpSpPr>
          <p:grpSpPr>
            <a:xfrm>
              <a:off x="5850184" y="1599977"/>
              <a:ext cx="1777929" cy="895572"/>
              <a:chOff x="6209361" y="3165936"/>
              <a:chExt cx="1517908" cy="983231"/>
            </a:xfrm>
          </p:grpSpPr>
          <p:sp>
            <p:nvSpPr>
              <p:cNvPr id="147" name="Cloud Callout 146"/>
              <p:cNvSpPr/>
              <p:nvPr/>
            </p:nvSpPr>
            <p:spPr>
              <a:xfrm>
                <a:off x="6486722" y="3165936"/>
                <a:ext cx="1028244" cy="983231"/>
              </a:xfrm>
              <a:prstGeom prst="cloudCallout">
                <a:avLst>
                  <a:gd name="adj1" fmla="val -62767"/>
                  <a:gd name="adj2" fmla="val 46317"/>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48" name="Rectangle 147"/>
              <p:cNvSpPr/>
              <p:nvPr/>
            </p:nvSpPr>
            <p:spPr>
              <a:xfrm>
                <a:off x="6209361" y="3471706"/>
                <a:ext cx="1517908" cy="371692"/>
              </a:xfrm>
              <a:prstGeom prst="rect">
                <a:avLst/>
              </a:prstGeom>
            </p:spPr>
            <p:txBody>
              <a:bodyPr wrap="square">
                <a:spAutoFit/>
              </a:bodyPr>
              <a:lstStyle/>
              <a:p>
                <a:pPr algn="ctr"/>
                <a:r>
                  <a:rPr lang="en-US" sz="1600" b="1" dirty="0" smtClean="0">
                    <a:solidFill>
                      <a:prstClr val="white"/>
                    </a:solidFill>
                    <a:latin typeface="Cambria Math" panose="02040503050406030204" pitchFamily="18" charset="0"/>
                    <a:ea typeface="Cambria Math" panose="02040503050406030204" pitchFamily="18" charset="0"/>
                    <a:cs typeface="Arial" pitchFamily="34" charset="0"/>
                  </a:rPr>
                  <a:t>‘+’        ‘-’ </a:t>
                </a:r>
                <a:endParaRPr lang="en-US" sz="1600" b="1" dirty="0">
                  <a:solidFill>
                    <a:prstClr val="white"/>
                  </a:solidFill>
                  <a:latin typeface="Bookman Old Style" panose="02050604050505020204" pitchFamily="18" charset="0"/>
                </a:endParaRPr>
              </a:p>
            </p:txBody>
          </p:sp>
        </p:grpSp>
        <p:cxnSp>
          <p:nvCxnSpPr>
            <p:cNvPr id="146" name="Straight Arrow Connector 145"/>
            <p:cNvCxnSpPr/>
            <p:nvPr/>
          </p:nvCxnSpPr>
          <p:spPr>
            <a:xfrm>
              <a:off x="6601942" y="2066925"/>
              <a:ext cx="228600" cy="0"/>
            </a:xfrm>
            <a:prstGeom prst="straightConnector1">
              <a:avLst/>
            </a:prstGeom>
            <a:ln w="19050">
              <a:solidFill>
                <a:schemeClr val="bg1"/>
              </a:solidFill>
              <a:tailEnd type="arrow"/>
            </a:ln>
          </p:spPr>
          <p:style>
            <a:lnRef idx="1">
              <a:schemeClr val="accent1"/>
            </a:lnRef>
            <a:fillRef idx="0">
              <a:schemeClr val="accent1"/>
            </a:fillRef>
            <a:effectRef idx="0">
              <a:schemeClr val="accent1"/>
            </a:effectRef>
            <a:fontRef idx="minor">
              <a:schemeClr val="tx1"/>
            </a:fontRef>
          </p:style>
        </p:cxnSp>
      </p:grpSp>
      <p:sp>
        <p:nvSpPr>
          <p:cNvPr id="149" name="Rectangle 148"/>
          <p:cNvSpPr/>
          <p:nvPr/>
        </p:nvSpPr>
        <p:spPr>
          <a:xfrm>
            <a:off x="3562350" y="2745343"/>
            <a:ext cx="304800"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pPr algn="ctr"/>
            <a:r>
              <a:rPr lang="en-US" dirty="0" smtClean="0">
                <a:solidFill>
                  <a:prstClr val="black"/>
                </a:solidFill>
                <a:latin typeface="Cambria Math" panose="02040503050406030204" pitchFamily="18" charset="0"/>
                <a:ea typeface="Cambria Math" panose="02040503050406030204" pitchFamily="18" charset="0"/>
              </a:rPr>
              <a:t>-</a:t>
            </a:r>
            <a:endParaRPr lang="en-US" dirty="0">
              <a:solidFill>
                <a:prstClr val="black"/>
              </a:solidFill>
              <a:latin typeface="Cambria Math" panose="02040503050406030204" pitchFamily="18" charset="0"/>
              <a:ea typeface="Cambria Math" panose="02040503050406030204" pitchFamily="18" charset="0"/>
            </a:endParaRPr>
          </a:p>
        </p:txBody>
      </p:sp>
      <p:sp>
        <p:nvSpPr>
          <p:cNvPr id="150" name="Rectangle 149"/>
          <p:cNvSpPr/>
          <p:nvPr/>
        </p:nvSpPr>
        <p:spPr>
          <a:xfrm>
            <a:off x="2047881" y="2745343"/>
            <a:ext cx="573273"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r>
              <a:rPr lang="en-US" dirty="0" smtClean="0">
                <a:solidFill>
                  <a:prstClr val="black"/>
                </a:solidFill>
                <a:latin typeface="Cambria Math" panose="02040503050406030204" pitchFamily="18" charset="0"/>
                <a:ea typeface="Cambria Math" panose="02040503050406030204" pitchFamily="18" charset="0"/>
              </a:rPr>
              <a:t>15y</a:t>
            </a:r>
            <a:endParaRPr lang="en-US" i="1" dirty="0" smtClean="0">
              <a:solidFill>
                <a:prstClr val="black"/>
              </a:solidFill>
              <a:latin typeface="Bookman Old Style" panose="02050604050505020204" pitchFamily="18" charset="0"/>
              <a:ea typeface="Cambria Math" panose="02040503050406030204" pitchFamily="18" charset="0"/>
            </a:endParaRPr>
          </a:p>
        </p:txBody>
      </p:sp>
      <p:sp>
        <p:nvSpPr>
          <p:cNvPr id="151" name="Rectangle 150"/>
          <p:cNvSpPr/>
          <p:nvPr/>
        </p:nvSpPr>
        <p:spPr>
          <a:xfrm>
            <a:off x="2667000" y="2745343"/>
            <a:ext cx="304800"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pPr algn="ctr"/>
            <a:r>
              <a:rPr lang="en-US" dirty="0" smtClean="0">
                <a:solidFill>
                  <a:prstClr val="black"/>
                </a:solidFill>
                <a:latin typeface="Cambria Math" panose="02040503050406030204" pitchFamily="18" charset="0"/>
                <a:ea typeface="Cambria Math" panose="02040503050406030204" pitchFamily="18" charset="0"/>
              </a:rPr>
              <a:t>=</a:t>
            </a:r>
          </a:p>
        </p:txBody>
      </p:sp>
      <p:sp>
        <p:nvSpPr>
          <p:cNvPr id="152" name="Rectangle 151"/>
          <p:cNvSpPr/>
          <p:nvPr/>
        </p:nvSpPr>
        <p:spPr>
          <a:xfrm>
            <a:off x="3048006" y="2745343"/>
            <a:ext cx="619125"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r>
              <a:rPr lang="en-US" dirty="0" smtClean="0">
                <a:solidFill>
                  <a:prstClr val="black"/>
                </a:solidFill>
                <a:latin typeface="Cambria Math" panose="02040503050406030204" pitchFamily="18" charset="0"/>
                <a:ea typeface="Cambria Math" panose="02040503050406030204" pitchFamily="18" charset="0"/>
              </a:rPr>
              <a:t>12y</a:t>
            </a:r>
            <a:endParaRPr lang="en-US" i="1" dirty="0" smtClean="0">
              <a:solidFill>
                <a:prstClr val="black"/>
              </a:solidFill>
              <a:latin typeface="Bookman Old Style" panose="02050604050505020204" pitchFamily="18" charset="0"/>
              <a:ea typeface="Cambria Math" panose="02040503050406030204" pitchFamily="18" charset="0"/>
            </a:endParaRPr>
          </a:p>
        </p:txBody>
      </p:sp>
      <p:sp>
        <p:nvSpPr>
          <p:cNvPr id="153" name="Rectangle 152"/>
          <p:cNvSpPr/>
          <p:nvPr/>
        </p:nvSpPr>
        <p:spPr>
          <a:xfrm>
            <a:off x="3716700" y="2745343"/>
            <a:ext cx="515325"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r>
              <a:rPr lang="en-US" dirty="0" smtClean="0">
                <a:solidFill>
                  <a:prstClr val="black"/>
                </a:solidFill>
                <a:latin typeface="Cambria Math" panose="02040503050406030204" pitchFamily="18" charset="0"/>
                <a:ea typeface="Cambria Math" panose="02040503050406030204" pitchFamily="18" charset="0"/>
              </a:rPr>
              <a:t>24</a:t>
            </a:r>
            <a:endParaRPr lang="en-US" i="1" dirty="0" smtClean="0">
              <a:solidFill>
                <a:prstClr val="black"/>
              </a:solidFill>
              <a:latin typeface="Bookman Old Style" panose="02050604050505020204" pitchFamily="18" charset="0"/>
              <a:ea typeface="Cambria Math" panose="02040503050406030204" pitchFamily="18" charset="0"/>
            </a:endParaRPr>
          </a:p>
        </p:txBody>
      </p:sp>
      <p:sp>
        <p:nvSpPr>
          <p:cNvPr id="157" name="TextBox 156"/>
          <p:cNvSpPr txBox="1"/>
          <p:nvPr/>
        </p:nvSpPr>
        <p:spPr>
          <a:xfrm>
            <a:off x="3047025" y="2745343"/>
            <a:ext cx="609600" cy="369332"/>
          </a:xfrm>
          <a:prstGeom prst="rect">
            <a:avLst/>
          </a:prstGeom>
          <a:noFill/>
        </p:spPr>
        <p:txBody>
          <a:bodyPr wrap="square" rtlCol="0">
            <a:spAutoFit/>
          </a:bodyPr>
          <a:lstStyle/>
          <a:p>
            <a:r>
              <a:rPr lang="en-US" dirty="0" smtClean="0">
                <a:solidFill>
                  <a:srgbClr val="C00000"/>
                </a:solidFill>
                <a:latin typeface="Cambria Math" panose="02040503050406030204" pitchFamily="18" charset="0"/>
                <a:ea typeface="Cambria Math" panose="02040503050406030204" pitchFamily="18" charset="0"/>
              </a:rPr>
              <a:t>12y</a:t>
            </a:r>
            <a:endParaRPr lang="en-US" dirty="0">
              <a:solidFill>
                <a:srgbClr val="C00000"/>
              </a:solidFill>
              <a:latin typeface="Cambria Math" panose="02040503050406030204" pitchFamily="18" charset="0"/>
              <a:ea typeface="Cambria Math" panose="02040503050406030204" pitchFamily="18" charset="0"/>
              <a:cs typeface="Arial" pitchFamily="34" charset="0"/>
            </a:endParaRPr>
          </a:p>
        </p:txBody>
      </p:sp>
      <p:grpSp>
        <p:nvGrpSpPr>
          <p:cNvPr id="158" name="Group 157"/>
          <p:cNvGrpSpPr/>
          <p:nvPr/>
        </p:nvGrpSpPr>
        <p:grpSpPr>
          <a:xfrm>
            <a:off x="4640149" y="1988761"/>
            <a:ext cx="2204132" cy="1189709"/>
            <a:chOff x="6050724" y="3085922"/>
            <a:chExt cx="2204132" cy="1189709"/>
          </a:xfrm>
        </p:grpSpPr>
        <p:sp>
          <p:nvSpPr>
            <p:cNvPr id="159" name="Cloud Callout 158"/>
            <p:cNvSpPr/>
            <p:nvPr/>
          </p:nvSpPr>
          <p:spPr>
            <a:xfrm>
              <a:off x="6050724" y="3085922"/>
              <a:ext cx="2204132" cy="1189709"/>
            </a:xfrm>
            <a:prstGeom prst="cloudCallout">
              <a:avLst>
                <a:gd name="adj1" fmla="val -73629"/>
                <a:gd name="adj2" fmla="val 40872"/>
              </a:avLst>
            </a:prstGeom>
            <a:solidFill>
              <a:srgbClr val="FF7C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mbria Math" panose="02040503050406030204" pitchFamily="18" charset="0"/>
                <a:ea typeface="Cambria Math" panose="02040503050406030204" pitchFamily="18" charset="0"/>
              </a:endParaRPr>
            </a:p>
          </p:txBody>
        </p:sp>
        <p:sp>
          <p:nvSpPr>
            <p:cNvPr id="160" name="Rectangle 159"/>
            <p:cNvSpPr/>
            <p:nvPr/>
          </p:nvSpPr>
          <p:spPr>
            <a:xfrm>
              <a:off x="6100475" y="3438289"/>
              <a:ext cx="2107000" cy="584775"/>
            </a:xfrm>
            <a:prstGeom prst="rect">
              <a:avLst/>
            </a:prstGeom>
          </p:spPr>
          <p:txBody>
            <a:bodyPr wrap="square">
              <a:spAutoFit/>
            </a:bodyPr>
            <a:lstStyle/>
            <a:p>
              <a:pPr algn="ctr"/>
              <a:r>
                <a:rPr lang="en-US" sz="1600" b="1" dirty="0">
                  <a:solidFill>
                    <a:srgbClr val="002060"/>
                  </a:solidFill>
                  <a:latin typeface="Cambria Math" panose="02040503050406030204" pitchFamily="18" charset="0"/>
                  <a:ea typeface="Cambria Math" panose="02040503050406030204" pitchFamily="18" charset="0"/>
                </a:rPr>
                <a:t>We will shift </a:t>
              </a:r>
              <a:r>
                <a:rPr lang="en-US" sz="1600" b="1" dirty="0" smtClean="0">
                  <a:solidFill>
                    <a:srgbClr val="002060"/>
                  </a:solidFill>
                  <a:latin typeface="Cambria Math" panose="02040503050406030204" pitchFamily="18" charset="0"/>
                  <a:ea typeface="Cambria Math" panose="02040503050406030204" pitchFamily="18" charset="0"/>
                </a:rPr>
                <a:t>12y to the other side.</a:t>
              </a:r>
              <a:endParaRPr lang="en-US" sz="1600" b="1" dirty="0">
                <a:solidFill>
                  <a:srgbClr val="002060"/>
                </a:solidFill>
                <a:latin typeface="Cambria Math" panose="02040503050406030204" pitchFamily="18" charset="0"/>
                <a:ea typeface="Cambria Math" panose="02040503050406030204" pitchFamily="18" charset="0"/>
              </a:endParaRPr>
            </a:p>
          </p:txBody>
        </p:sp>
      </p:grpSp>
      <p:grpSp>
        <p:nvGrpSpPr>
          <p:cNvPr id="161" name="Group 160"/>
          <p:cNvGrpSpPr/>
          <p:nvPr/>
        </p:nvGrpSpPr>
        <p:grpSpPr>
          <a:xfrm>
            <a:off x="4694258" y="1828386"/>
            <a:ext cx="2102642" cy="1380195"/>
            <a:chOff x="5998967" y="2554406"/>
            <a:chExt cx="2003755" cy="1916038"/>
          </a:xfrm>
        </p:grpSpPr>
        <p:sp>
          <p:nvSpPr>
            <p:cNvPr id="162" name="Cloud Callout 161"/>
            <p:cNvSpPr/>
            <p:nvPr/>
          </p:nvSpPr>
          <p:spPr>
            <a:xfrm>
              <a:off x="5998967" y="2554406"/>
              <a:ext cx="2003755" cy="1916038"/>
            </a:xfrm>
            <a:prstGeom prst="cloudCallout">
              <a:avLst>
                <a:gd name="adj1" fmla="val -73629"/>
                <a:gd name="adj2" fmla="val 40872"/>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63" name="Rectangle 162"/>
            <p:cNvSpPr/>
            <p:nvPr/>
          </p:nvSpPr>
          <p:spPr>
            <a:xfrm>
              <a:off x="6055966" y="2881050"/>
              <a:ext cx="1794141" cy="1153621"/>
            </a:xfrm>
            <a:prstGeom prst="rect">
              <a:avLst/>
            </a:prstGeom>
          </p:spPr>
          <p:txBody>
            <a:bodyPr wrap="square">
              <a:spAutoFit/>
            </a:bodyPr>
            <a:lstStyle/>
            <a:p>
              <a:pPr algn="ctr"/>
              <a:r>
                <a:rPr lang="en-US" sz="1600" b="1" dirty="0" smtClean="0">
                  <a:solidFill>
                    <a:srgbClr val="002060"/>
                  </a:solidFill>
                  <a:latin typeface="Cambria Math" panose="02040503050406030204" pitchFamily="18" charset="0"/>
                  <a:ea typeface="Cambria Math" panose="02040503050406030204" pitchFamily="18" charset="0"/>
                </a:rPr>
                <a:t>While changing sides, we will change the sign.</a:t>
              </a:r>
              <a:endParaRPr lang="en-US" sz="1600" b="1" dirty="0">
                <a:solidFill>
                  <a:srgbClr val="002060"/>
                </a:solidFill>
                <a:latin typeface="Cambria Math" panose="02040503050406030204" pitchFamily="18" charset="0"/>
                <a:ea typeface="Cambria Math" panose="02040503050406030204" pitchFamily="18" charset="0"/>
              </a:endParaRPr>
            </a:p>
          </p:txBody>
        </p:sp>
      </p:grpSp>
      <p:grpSp>
        <p:nvGrpSpPr>
          <p:cNvPr id="164" name="Group 163"/>
          <p:cNvGrpSpPr/>
          <p:nvPr/>
        </p:nvGrpSpPr>
        <p:grpSpPr>
          <a:xfrm>
            <a:off x="4241881" y="2321203"/>
            <a:ext cx="1777929" cy="895572"/>
            <a:chOff x="5888284" y="1599975"/>
            <a:chExt cx="1777929" cy="895572"/>
          </a:xfrm>
        </p:grpSpPr>
        <p:grpSp>
          <p:nvGrpSpPr>
            <p:cNvPr id="165" name="Group 164"/>
            <p:cNvGrpSpPr/>
            <p:nvPr/>
          </p:nvGrpSpPr>
          <p:grpSpPr>
            <a:xfrm>
              <a:off x="5888284" y="1599975"/>
              <a:ext cx="1777929" cy="895572"/>
              <a:chOff x="6241889" y="3165934"/>
              <a:chExt cx="1517908" cy="983231"/>
            </a:xfrm>
          </p:grpSpPr>
          <p:sp>
            <p:nvSpPr>
              <p:cNvPr id="167" name="Cloud Callout 166"/>
              <p:cNvSpPr/>
              <p:nvPr/>
            </p:nvSpPr>
            <p:spPr>
              <a:xfrm>
                <a:off x="6486723" y="3165934"/>
                <a:ext cx="1028244" cy="983231"/>
              </a:xfrm>
              <a:prstGeom prst="cloudCallout">
                <a:avLst>
                  <a:gd name="adj1" fmla="val -62767"/>
                  <a:gd name="adj2" fmla="val 46317"/>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68" name="Rectangle 167"/>
              <p:cNvSpPr/>
              <p:nvPr/>
            </p:nvSpPr>
            <p:spPr>
              <a:xfrm>
                <a:off x="6241889" y="3471706"/>
                <a:ext cx="1517908" cy="371692"/>
              </a:xfrm>
              <a:prstGeom prst="rect">
                <a:avLst/>
              </a:prstGeom>
            </p:spPr>
            <p:txBody>
              <a:bodyPr wrap="square">
                <a:spAutoFit/>
              </a:bodyPr>
              <a:lstStyle/>
              <a:p>
                <a:pPr algn="ctr"/>
                <a:r>
                  <a:rPr lang="en-US" sz="1600" b="1" dirty="0" smtClean="0">
                    <a:solidFill>
                      <a:prstClr val="white"/>
                    </a:solidFill>
                    <a:latin typeface="Cambria Math" panose="02040503050406030204" pitchFamily="18" charset="0"/>
                    <a:ea typeface="Cambria Math" panose="02040503050406030204" pitchFamily="18" charset="0"/>
                    <a:cs typeface="Arial" pitchFamily="34" charset="0"/>
                  </a:rPr>
                  <a:t>‘+’         ‘-’ </a:t>
                </a:r>
                <a:endParaRPr lang="en-US" sz="1600" b="1" dirty="0">
                  <a:solidFill>
                    <a:prstClr val="white"/>
                  </a:solidFill>
                  <a:latin typeface="Bookman Old Style" panose="02050604050505020204" pitchFamily="18" charset="0"/>
                </a:endParaRPr>
              </a:p>
            </p:txBody>
          </p:sp>
        </p:grpSp>
        <p:cxnSp>
          <p:nvCxnSpPr>
            <p:cNvPr id="166" name="Straight Arrow Connector 165"/>
            <p:cNvCxnSpPr/>
            <p:nvPr/>
          </p:nvCxnSpPr>
          <p:spPr>
            <a:xfrm>
              <a:off x="6692869" y="2066925"/>
              <a:ext cx="228600" cy="0"/>
            </a:xfrm>
            <a:prstGeom prst="straightConnector1">
              <a:avLst/>
            </a:prstGeom>
            <a:ln w="19050">
              <a:solidFill>
                <a:schemeClr val="bg1"/>
              </a:solidFill>
              <a:tailEnd type="arrow"/>
            </a:ln>
          </p:spPr>
          <p:style>
            <a:lnRef idx="1">
              <a:schemeClr val="accent1"/>
            </a:lnRef>
            <a:fillRef idx="0">
              <a:schemeClr val="accent1"/>
            </a:fillRef>
            <a:effectRef idx="0">
              <a:schemeClr val="accent1"/>
            </a:effectRef>
            <a:fontRef idx="minor">
              <a:schemeClr val="tx1"/>
            </a:fontRef>
          </p:style>
        </p:cxnSp>
      </p:grpSp>
      <p:sp>
        <p:nvSpPr>
          <p:cNvPr id="169" name="Curved Down Arrow 168"/>
          <p:cNvSpPr/>
          <p:nvPr/>
        </p:nvSpPr>
        <p:spPr>
          <a:xfrm rot="10800000">
            <a:off x="2393890" y="2973824"/>
            <a:ext cx="792163" cy="181054"/>
          </a:xfrm>
          <a:prstGeom prst="curvedDownArrow">
            <a:avLst/>
          </a:prstGeom>
          <a:solidFill>
            <a:srgbClr val="FFFF00"/>
          </a:solid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black"/>
              </a:solidFill>
              <a:latin typeface="Bookman Old Style" panose="02050604050505020204" pitchFamily="18" charset="0"/>
            </a:endParaRPr>
          </a:p>
        </p:txBody>
      </p:sp>
      <p:sp>
        <p:nvSpPr>
          <p:cNvPr id="170" name="Rectangle 169"/>
          <p:cNvSpPr/>
          <p:nvPr/>
        </p:nvSpPr>
        <p:spPr>
          <a:xfrm>
            <a:off x="2667000" y="3067089"/>
            <a:ext cx="304800"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pPr algn="ctr"/>
            <a:r>
              <a:rPr lang="en-US" dirty="0" smtClean="0">
                <a:solidFill>
                  <a:prstClr val="black"/>
                </a:solidFill>
                <a:latin typeface="Cambria Math" panose="02040503050406030204" pitchFamily="18" charset="0"/>
                <a:ea typeface="Cambria Math" panose="02040503050406030204" pitchFamily="18" charset="0"/>
              </a:rPr>
              <a:t>=</a:t>
            </a:r>
            <a:endParaRPr lang="en-US" dirty="0">
              <a:solidFill>
                <a:prstClr val="black"/>
              </a:solidFill>
              <a:latin typeface="Cambria Math" panose="02040503050406030204" pitchFamily="18" charset="0"/>
              <a:ea typeface="Cambria Math" panose="02040503050406030204" pitchFamily="18" charset="0"/>
            </a:endParaRPr>
          </a:p>
        </p:txBody>
      </p:sp>
      <p:sp>
        <p:nvSpPr>
          <p:cNvPr id="171" name="Rectangle 170"/>
          <p:cNvSpPr/>
          <p:nvPr/>
        </p:nvSpPr>
        <p:spPr>
          <a:xfrm>
            <a:off x="1476375" y="3067089"/>
            <a:ext cx="590550"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r>
              <a:rPr lang="en-US" dirty="0" smtClean="0">
                <a:solidFill>
                  <a:prstClr val="black"/>
                </a:solidFill>
                <a:latin typeface="Cambria Math" panose="02040503050406030204" pitchFamily="18" charset="0"/>
                <a:ea typeface="Cambria Math" panose="02040503050406030204" pitchFamily="18" charset="0"/>
              </a:rPr>
              <a:t>15y</a:t>
            </a:r>
            <a:endParaRPr lang="en-US" i="1" dirty="0" smtClean="0">
              <a:solidFill>
                <a:prstClr val="black"/>
              </a:solidFill>
              <a:latin typeface="Bookman Old Style" panose="02050604050505020204" pitchFamily="18" charset="0"/>
              <a:ea typeface="Cambria Math" panose="02040503050406030204" pitchFamily="18" charset="0"/>
            </a:endParaRPr>
          </a:p>
        </p:txBody>
      </p:sp>
      <p:sp>
        <p:nvSpPr>
          <p:cNvPr id="172" name="Rectangle 171"/>
          <p:cNvSpPr/>
          <p:nvPr/>
        </p:nvSpPr>
        <p:spPr>
          <a:xfrm>
            <a:off x="1915500" y="3067089"/>
            <a:ext cx="304800"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pPr algn="ctr"/>
            <a:r>
              <a:rPr lang="en-US" dirty="0">
                <a:solidFill>
                  <a:srgbClr val="C00000"/>
                </a:solidFill>
                <a:latin typeface="Cambria Math" panose="02040503050406030204" pitchFamily="18" charset="0"/>
                <a:ea typeface="Cambria Math" panose="02040503050406030204" pitchFamily="18" charset="0"/>
              </a:rPr>
              <a:t>–</a:t>
            </a:r>
          </a:p>
        </p:txBody>
      </p:sp>
      <p:sp>
        <p:nvSpPr>
          <p:cNvPr id="173" name="Rectangle 172"/>
          <p:cNvSpPr/>
          <p:nvPr/>
        </p:nvSpPr>
        <p:spPr>
          <a:xfrm>
            <a:off x="2190756" y="3067089"/>
            <a:ext cx="619125"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r>
              <a:rPr lang="en-US" dirty="0" smtClean="0">
                <a:solidFill>
                  <a:srgbClr val="C00000"/>
                </a:solidFill>
                <a:latin typeface="Cambria Math" panose="02040503050406030204" pitchFamily="18" charset="0"/>
                <a:ea typeface="Cambria Math" panose="02040503050406030204" pitchFamily="18" charset="0"/>
              </a:rPr>
              <a:t>12y</a:t>
            </a:r>
            <a:endParaRPr lang="en-US" i="1" dirty="0" smtClean="0">
              <a:solidFill>
                <a:srgbClr val="C00000"/>
              </a:solidFill>
              <a:latin typeface="Bookman Old Style" panose="02050604050505020204" pitchFamily="18" charset="0"/>
              <a:ea typeface="Cambria Math" panose="02040503050406030204" pitchFamily="18" charset="0"/>
            </a:endParaRPr>
          </a:p>
        </p:txBody>
      </p:sp>
      <p:sp>
        <p:nvSpPr>
          <p:cNvPr id="174" name="Rectangle 173"/>
          <p:cNvSpPr/>
          <p:nvPr/>
        </p:nvSpPr>
        <p:spPr>
          <a:xfrm>
            <a:off x="3022391" y="3067089"/>
            <a:ext cx="515325"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r>
              <a:rPr lang="en-US" dirty="0" smtClean="0">
                <a:solidFill>
                  <a:prstClr val="black"/>
                </a:solidFill>
                <a:latin typeface="Cambria Math" panose="02040503050406030204" pitchFamily="18" charset="0"/>
                <a:ea typeface="Cambria Math" panose="02040503050406030204" pitchFamily="18" charset="0"/>
              </a:rPr>
              <a:t>-24</a:t>
            </a:r>
            <a:endParaRPr lang="en-US" i="1" dirty="0" smtClean="0">
              <a:solidFill>
                <a:prstClr val="black"/>
              </a:solidFill>
              <a:latin typeface="Bookman Old Style" panose="02050604050505020204" pitchFamily="18" charset="0"/>
              <a:ea typeface="Cambria Math" panose="02040503050406030204" pitchFamily="18" charset="0"/>
            </a:endParaRPr>
          </a:p>
        </p:txBody>
      </p:sp>
      <p:sp>
        <p:nvSpPr>
          <p:cNvPr id="177" name="Rectangle 176"/>
          <p:cNvSpPr/>
          <p:nvPr/>
        </p:nvSpPr>
        <p:spPr>
          <a:xfrm>
            <a:off x="2667000" y="3345418"/>
            <a:ext cx="304800"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pPr algn="ctr"/>
            <a:r>
              <a:rPr lang="en-US" dirty="0" smtClean="0">
                <a:solidFill>
                  <a:prstClr val="black"/>
                </a:solidFill>
                <a:latin typeface="Cambria Math" panose="02040503050406030204" pitchFamily="18" charset="0"/>
                <a:ea typeface="Cambria Math" panose="02040503050406030204" pitchFamily="18" charset="0"/>
              </a:rPr>
              <a:t>=</a:t>
            </a:r>
            <a:endParaRPr lang="en-US" dirty="0">
              <a:solidFill>
                <a:prstClr val="black"/>
              </a:solidFill>
              <a:latin typeface="Cambria Math" panose="02040503050406030204" pitchFamily="18" charset="0"/>
              <a:ea typeface="Cambria Math" panose="02040503050406030204" pitchFamily="18" charset="0"/>
            </a:endParaRPr>
          </a:p>
        </p:txBody>
      </p:sp>
      <p:sp>
        <p:nvSpPr>
          <p:cNvPr id="178" name="Rectangle 177"/>
          <p:cNvSpPr/>
          <p:nvPr/>
        </p:nvSpPr>
        <p:spPr>
          <a:xfrm>
            <a:off x="2276484" y="3364468"/>
            <a:ext cx="515325"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r>
              <a:rPr lang="en-US" dirty="0" smtClean="0">
                <a:solidFill>
                  <a:prstClr val="black"/>
                </a:solidFill>
                <a:latin typeface="Cambria Math" panose="02040503050406030204" pitchFamily="18" charset="0"/>
                <a:ea typeface="Cambria Math" panose="02040503050406030204" pitchFamily="18" charset="0"/>
              </a:rPr>
              <a:t>3y</a:t>
            </a:r>
            <a:endParaRPr lang="en-US" i="1" dirty="0" smtClean="0">
              <a:solidFill>
                <a:prstClr val="black"/>
              </a:solidFill>
              <a:latin typeface="Bookman Old Style" panose="02050604050505020204" pitchFamily="18" charset="0"/>
              <a:ea typeface="Cambria Math" panose="02040503050406030204" pitchFamily="18" charset="0"/>
            </a:endParaRPr>
          </a:p>
        </p:txBody>
      </p:sp>
      <p:sp>
        <p:nvSpPr>
          <p:cNvPr id="179" name="Rectangle 178"/>
          <p:cNvSpPr/>
          <p:nvPr/>
        </p:nvSpPr>
        <p:spPr>
          <a:xfrm>
            <a:off x="3011876" y="3345418"/>
            <a:ext cx="515325"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r>
              <a:rPr lang="en-US" dirty="0" smtClean="0">
                <a:solidFill>
                  <a:prstClr val="black"/>
                </a:solidFill>
                <a:latin typeface="Cambria Math" panose="02040503050406030204" pitchFamily="18" charset="0"/>
                <a:ea typeface="Cambria Math" panose="02040503050406030204" pitchFamily="18" charset="0"/>
              </a:rPr>
              <a:t>-24</a:t>
            </a:r>
            <a:endParaRPr lang="en-US" i="1" dirty="0" smtClean="0">
              <a:solidFill>
                <a:prstClr val="black"/>
              </a:solidFill>
              <a:latin typeface="Bookman Old Style" panose="02050604050505020204" pitchFamily="18" charset="0"/>
              <a:ea typeface="Cambria Math" panose="02040503050406030204" pitchFamily="18" charset="0"/>
            </a:endParaRPr>
          </a:p>
        </p:txBody>
      </p:sp>
      <p:sp>
        <p:nvSpPr>
          <p:cNvPr id="180" name="TextBox 179"/>
          <p:cNvSpPr txBox="1"/>
          <p:nvPr/>
        </p:nvSpPr>
        <p:spPr>
          <a:xfrm>
            <a:off x="2276475" y="3364468"/>
            <a:ext cx="301332" cy="369332"/>
          </a:xfrm>
          <a:prstGeom prst="rect">
            <a:avLst/>
          </a:prstGeom>
          <a:noFill/>
        </p:spPr>
        <p:txBody>
          <a:bodyPr wrap="square" rtlCol="0">
            <a:spAutoFit/>
          </a:bodyPr>
          <a:lstStyle/>
          <a:p>
            <a:r>
              <a:rPr lang="en-US" dirty="0" smtClean="0">
                <a:solidFill>
                  <a:srgbClr val="C00000"/>
                </a:solidFill>
                <a:latin typeface="Cambria Math" panose="02040503050406030204" pitchFamily="18" charset="0"/>
                <a:ea typeface="Cambria Math" panose="02040503050406030204" pitchFamily="18" charset="0"/>
                <a:cs typeface="Arial" pitchFamily="34" charset="0"/>
              </a:rPr>
              <a:t>3</a:t>
            </a:r>
            <a:endParaRPr lang="en-US" dirty="0">
              <a:solidFill>
                <a:srgbClr val="C00000"/>
              </a:solidFill>
              <a:latin typeface="Cambria Math" panose="02040503050406030204" pitchFamily="18" charset="0"/>
              <a:ea typeface="Cambria Math" panose="02040503050406030204" pitchFamily="18" charset="0"/>
              <a:cs typeface="Arial" pitchFamily="34" charset="0"/>
            </a:endParaRPr>
          </a:p>
        </p:txBody>
      </p:sp>
      <p:grpSp>
        <p:nvGrpSpPr>
          <p:cNvPr id="181" name="Group 180"/>
          <p:cNvGrpSpPr/>
          <p:nvPr/>
        </p:nvGrpSpPr>
        <p:grpSpPr>
          <a:xfrm>
            <a:off x="3862649" y="2706040"/>
            <a:ext cx="2204132" cy="1189709"/>
            <a:chOff x="6050724" y="3085922"/>
            <a:chExt cx="2204132" cy="1189709"/>
          </a:xfrm>
        </p:grpSpPr>
        <p:sp>
          <p:nvSpPr>
            <p:cNvPr id="182" name="Cloud Callout 181"/>
            <p:cNvSpPr/>
            <p:nvPr/>
          </p:nvSpPr>
          <p:spPr>
            <a:xfrm>
              <a:off x="6050724" y="3085922"/>
              <a:ext cx="2204132" cy="1189709"/>
            </a:xfrm>
            <a:prstGeom prst="cloudCallout">
              <a:avLst>
                <a:gd name="adj1" fmla="val -74493"/>
                <a:gd name="adj2" fmla="val 32065"/>
              </a:avLst>
            </a:prstGeom>
            <a:solidFill>
              <a:srgbClr val="FF7C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mbria Math" panose="02040503050406030204" pitchFamily="18" charset="0"/>
                <a:ea typeface="Cambria Math" panose="02040503050406030204" pitchFamily="18" charset="0"/>
              </a:endParaRPr>
            </a:p>
          </p:txBody>
        </p:sp>
        <p:sp>
          <p:nvSpPr>
            <p:cNvPr id="183" name="Rectangle 182"/>
            <p:cNvSpPr/>
            <p:nvPr/>
          </p:nvSpPr>
          <p:spPr>
            <a:xfrm>
              <a:off x="6100475" y="3438289"/>
              <a:ext cx="2107000" cy="584775"/>
            </a:xfrm>
            <a:prstGeom prst="rect">
              <a:avLst/>
            </a:prstGeom>
          </p:spPr>
          <p:txBody>
            <a:bodyPr wrap="square">
              <a:spAutoFit/>
            </a:bodyPr>
            <a:lstStyle/>
            <a:p>
              <a:pPr algn="ctr"/>
              <a:r>
                <a:rPr lang="en-US" sz="1600" b="1" dirty="0">
                  <a:solidFill>
                    <a:srgbClr val="002060"/>
                  </a:solidFill>
                  <a:latin typeface="Cambria Math" panose="02040503050406030204" pitchFamily="18" charset="0"/>
                  <a:ea typeface="Cambria Math" panose="02040503050406030204" pitchFamily="18" charset="0"/>
                </a:rPr>
                <a:t>We will shift </a:t>
              </a:r>
              <a:r>
                <a:rPr lang="en-US" sz="1600" b="1" dirty="0" smtClean="0">
                  <a:solidFill>
                    <a:srgbClr val="002060"/>
                  </a:solidFill>
                  <a:latin typeface="Cambria Math" panose="02040503050406030204" pitchFamily="18" charset="0"/>
                  <a:ea typeface="Cambria Math" panose="02040503050406030204" pitchFamily="18" charset="0"/>
                </a:rPr>
                <a:t>3 to the other side.</a:t>
              </a:r>
              <a:endParaRPr lang="en-US" sz="1600" b="1" dirty="0">
                <a:solidFill>
                  <a:srgbClr val="002060"/>
                </a:solidFill>
                <a:latin typeface="Cambria Math" panose="02040503050406030204" pitchFamily="18" charset="0"/>
                <a:ea typeface="Cambria Math" panose="02040503050406030204" pitchFamily="18" charset="0"/>
              </a:endParaRPr>
            </a:p>
          </p:txBody>
        </p:sp>
      </p:grpSp>
      <p:grpSp>
        <p:nvGrpSpPr>
          <p:cNvPr id="184" name="Group 183"/>
          <p:cNvGrpSpPr/>
          <p:nvPr/>
        </p:nvGrpSpPr>
        <p:grpSpPr>
          <a:xfrm>
            <a:off x="3827174" y="2661406"/>
            <a:ext cx="2102642" cy="1380195"/>
            <a:chOff x="5998967" y="2554406"/>
            <a:chExt cx="2003755" cy="1916038"/>
          </a:xfrm>
        </p:grpSpPr>
        <p:sp>
          <p:nvSpPr>
            <p:cNvPr id="185" name="Cloud Callout 184"/>
            <p:cNvSpPr/>
            <p:nvPr/>
          </p:nvSpPr>
          <p:spPr>
            <a:xfrm>
              <a:off x="5998967" y="2554406"/>
              <a:ext cx="2003755" cy="1916038"/>
            </a:xfrm>
            <a:prstGeom prst="cloudCallout">
              <a:avLst>
                <a:gd name="adj1" fmla="val -74082"/>
                <a:gd name="adj2" fmla="val 25689"/>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86" name="Rectangle 185"/>
            <p:cNvSpPr/>
            <p:nvPr/>
          </p:nvSpPr>
          <p:spPr>
            <a:xfrm>
              <a:off x="6055966" y="2881050"/>
              <a:ext cx="1794141" cy="1153621"/>
            </a:xfrm>
            <a:prstGeom prst="rect">
              <a:avLst/>
            </a:prstGeom>
          </p:spPr>
          <p:txBody>
            <a:bodyPr wrap="square">
              <a:spAutoFit/>
            </a:bodyPr>
            <a:lstStyle/>
            <a:p>
              <a:pPr algn="ctr"/>
              <a:r>
                <a:rPr lang="en-US" sz="1600" b="1" dirty="0" smtClean="0">
                  <a:solidFill>
                    <a:srgbClr val="002060"/>
                  </a:solidFill>
                  <a:latin typeface="Cambria Math" panose="02040503050406030204" pitchFamily="18" charset="0"/>
                  <a:ea typeface="Cambria Math" panose="02040503050406030204" pitchFamily="18" charset="0"/>
                </a:rPr>
                <a:t>While changing sides, we will change the sign.</a:t>
              </a:r>
              <a:endParaRPr lang="en-US" sz="1600" b="1" dirty="0">
                <a:solidFill>
                  <a:srgbClr val="002060"/>
                </a:solidFill>
                <a:latin typeface="Cambria Math" panose="02040503050406030204" pitchFamily="18" charset="0"/>
                <a:ea typeface="Cambria Math" panose="02040503050406030204" pitchFamily="18" charset="0"/>
              </a:endParaRPr>
            </a:p>
          </p:txBody>
        </p:sp>
      </p:grpSp>
      <p:sp>
        <p:nvSpPr>
          <p:cNvPr id="187" name="Curved Down Arrow 186"/>
          <p:cNvSpPr/>
          <p:nvPr/>
        </p:nvSpPr>
        <p:spPr>
          <a:xfrm rot="10800000" flipH="1">
            <a:off x="2378219" y="3609999"/>
            <a:ext cx="792163" cy="164595"/>
          </a:xfrm>
          <a:prstGeom prst="curvedDownArrow">
            <a:avLst/>
          </a:prstGeom>
          <a:solidFill>
            <a:srgbClr val="FFFF00"/>
          </a:solid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black"/>
              </a:solidFill>
              <a:latin typeface="Bookman Old Style" panose="02050604050505020204" pitchFamily="18" charset="0"/>
            </a:endParaRPr>
          </a:p>
        </p:txBody>
      </p:sp>
      <p:grpSp>
        <p:nvGrpSpPr>
          <p:cNvPr id="188" name="Group 187"/>
          <p:cNvGrpSpPr/>
          <p:nvPr/>
        </p:nvGrpSpPr>
        <p:grpSpPr>
          <a:xfrm>
            <a:off x="3688945" y="2800128"/>
            <a:ext cx="1777929" cy="895572"/>
            <a:chOff x="5888284" y="1599975"/>
            <a:chExt cx="1777929" cy="895572"/>
          </a:xfrm>
        </p:grpSpPr>
        <p:grpSp>
          <p:nvGrpSpPr>
            <p:cNvPr id="189" name="Group 188"/>
            <p:cNvGrpSpPr/>
            <p:nvPr/>
          </p:nvGrpSpPr>
          <p:grpSpPr>
            <a:xfrm>
              <a:off x="5888284" y="1599975"/>
              <a:ext cx="1777929" cy="895572"/>
              <a:chOff x="6241889" y="3165934"/>
              <a:chExt cx="1517908" cy="983231"/>
            </a:xfrm>
          </p:grpSpPr>
          <p:sp>
            <p:nvSpPr>
              <p:cNvPr id="191" name="Cloud Callout 190"/>
              <p:cNvSpPr/>
              <p:nvPr/>
            </p:nvSpPr>
            <p:spPr>
              <a:xfrm>
                <a:off x="6486723" y="3165934"/>
                <a:ext cx="1028244" cy="983231"/>
              </a:xfrm>
              <a:prstGeom prst="cloudCallout">
                <a:avLst>
                  <a:gd name="adj1" fmla="val -62767"/>
                  <a:gd name="adj2" fmla="val 46317"/>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92" name="Rectangle 191"/>
              <p:cNvSpPr/>
              <p:nvPr/>
            </p:nvSpPr>
            <p:spPr>
              <a:xfrm>
                <a:off x="6241889" y="3471706"/>
                <a:ext cx="1517908" cy="371692"/>
              </a:xfrm>
              <a:prstGeom prst="rect">
                <a:avLst/>
              </a:prstGeom>
            </p:spPr>
            <p:txBody>
              <a:bodyPr wrap="square">
                <a:spAutoFit/>
              </a:bodyPr>
              <a:lstStyle/>
              <a:p>
                <a:pPr algn="ctr"/>
                <a:r>
                  <a:rPr lang="en-US" sz="1600" b="1" dirty="0" smtClean="0">
                    <a:solidFill>
                      <a:prstClr val="white"/>
                    </a:solidFill>
                    <a:latin typeface="Cambria Math" panose="02040503050406030204" pitchFamily="18" charset="0"/>
                    <a:ea typeface="Cambria Math" panose="02040503050406030204" pitchFamily="18" charset="0"/>
                    <a:cs typeface="Arial" pitchFamily="34" charset="0"/>
                  </a:rPr>
                  <a:t>‘×’         ‘÷’ </a:t>
                </a:r>
                <a:endParaRPr lang="en-US" sz="1600" b="1" dirty="0">
                  <a:solidFill>
                    <a:prstClr val="white"/>
                  </a:solidFill>
                  <a:latin typeface="Bookman Old Style" panose="02050604050505020204" pitchFamily="18" charset="0"/>
                </a:endParaRPr>
              </a:p>
            </p:txBody>
          </p:sp>
        </p:grpSp>
        <p:cxnSp>
          <p:nvCxnSpPr>
            <p:cNvPr id="190" name="Straight Arrow Connector 189"/>
            <p:cNvCxnSpPr/>
            <p:nvPr/>
          </p:nvCxnSpPr>
          <p:spPr>
            <a:xfrm>
              <a:off x="6692869" y="2066925"/>
              <a:ext cx="228600" cy="0"/>
            </a:xfrm>
            <a:prstGeom prst="straightConnector1">
              <a:avLst/>
            </a:prstGeom>
            <a:ln w="19050">
              <a:solidFill>
                <a:schemeClr val="bg1"/>
              </a:solidFill>
              <a:tailEnd type="arrow"/>
            </a:ln>
          </p:spPr>
          <p:style>
            <a:lnRef idx="1">
              <a:schemeClr val="accent1"/>
            </a:lnRef>
            <a:fillRef idx="0">
              <a:schemeClr val="accent1"/>
            </a:fillRef>
            <a:effectRef idx="0">
              <a:schemeClr val="accent1"/>
            </a:effectRef>
            <a:fontRef idx="minor">
              <a:schemeClr val="tx1"/>
            </a:fontRef>
          </p:style>
        </p:cxnSp>
      </p:grpSp>
      <p:sp>
        <p:nvSpPr>
          <p:cNvPr id="193" name="TextBox 192"/>
          <p:cNvSpPr txBox="1"/>
          <p:nvPr/>
        </p:nvSpPr>
        <p:spPr>
          <a:xfrm>
            <a:off x="1066813" y="3747641"/>
            <a:ext cx="278839"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sym typeface="Symbol"/>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94" name="TextBox 193"/>
          <p:cNvSpPr txBox="1"/>
          <p:nvPr/>
        </p:nvSpPr>
        <p:spPr>
          <a:xfrm>
            <a:off x="2310635" y="3783402"/>
            <a:ext cx="404005"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rPr>
              <a:t>y</a:t>
            </a:r>
            <a:endParaRPr lang="en-US" dirty="0">
              <a:solidFill>
                <a:prstClr val="black"/>
              </a:solidFill>
              <a:latin typeface="Cambria Math" panose="02040503050406030204" pitchFamily="18" charset="0"/>
              <a:ea typeface="Cambria Math" panose="02040503050406030204" pitchFamily="18" charset="0"/>
            </a:endParaRPr>
          </a:p>
        </p:txBody>
      </p:sp>
      <p:sp>
        <p:nvSpPr>
          <p:cNvPr id="195" name="TextBox 194"/>
          <p:cNvSpPr txBox="1"/>
          <p:nvPr/>
        </p:nvSpPr>
        <p:spPr>
          <a:xfrm>
            <a:off x="2673394" y="3780310"/>
            <a:ext cx="292021"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96" name="TextBox 195"/>
          <p:cNvSpPr txBox="1"/>
          <p:nvPr/>
        </p:nvSpPr>
        <p:spPr>
          <a:xfrm>
            <a:off x="3203812" y="3916918"/>
            <a:ext cx="228230" cy="369332"/>
          </a:xfrm>
          <a:prstGeom prst="rect">
            <a:avLst/>
          </a:prstGeom>
          <a:noFill/>
        </p:spPr>
        <p:txBody>
          <a:bodyPr wrap="square" rtlCol="0">
            <a:spAutoFit/>
          </a:bodyPr>
          <a:lstStyle/>
          <a:p>
            <a:pPr algn="ctr"/>
            <a:r>
              <a:rPr lang="en-US" dirty="0" smtClean="0">
                <a:solidFill>
                  <a:prstClr val="black"/>
                </a:solidFill>
                <a:latin typeface="Cambria Math" panose="02040503050406030204" pitchFamily="18" charset="0"/>
                <a:ea typeface="Cambria Math" panose="02040503050406030204" pitchFamily="18" charset="0"/>
                <a:cs typeface="Arial" pitchFamily="34" charset="0"/>
              </a:rPr>
              <a:t>3</a:t>
            </a:r>
          </a:p>
        </p:txBody>
      </p:sp>
      <p:sp>
        <p:nvSpPr>
          <p:cNvPr id="197" name="TextBox 196"/>
          <p:cNvSpPr txBox="1"/>
          <p:nvPr/>
        </p:nvSpPr>
        <p:spPr>
          <a:xfrm>
            <a:off x="3028974" y="3643702"/>
            <a:ext cx="624837" cy="369332"/>
          </a:xfrm>
          <a:prstGeom prst="rect">
            <a:avLst/>
          </a:prstGeom>
          <a:noFill/>
        </p:spPr>
        <p:txBody>
          <a:bodyPr wrap="square" rtlCol="0">
            <a:spAutoFit/>
          </a:bodyPr>
          <a:lstStyle/>
          <a:p>
            <a:pPr algn="ctr"/>
            <a:r>
              <a:rPr lang="en-US" dirty="0" smtClean="0">
                <a:solidFill>
                  <a:prstClr val="black"/>
                </a:solidFill>
                <a:latin typeface="Cambria Math" panose="02040503050406030204" pitchFamily="18" charset="0"/>
                <a:ea typeface="Cambria Math" panose="02040503050406030204" pitchFamily="18" charset="0"/>
                <a:cs typeface="Arial" pitchFamily="34" charset="0"/>
              </a:rPr>
              <a:t>-24</a:t>
            </a:r>
          </a:p>
        </p:txBody>
      </p:sp>
      <p:cxnSp>
        <p:nvCxnSpPr>
          <p:cNvPr id="198" name="Straight Connector 197"/>
          <p:cNvCxnSpPr/>
          <p:nvPr/>
        </p:nvCxnSpPr>
        <p:spPr>
          <a:xfrm>
            <a:off x="3167416" y="3972622"/>
            <a:ext cx="301091"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p:cNvCxnSpPr/>
          <p:nvPr/>
        </p:nvCxnSpPr>
        <p:spPr>
          <a:xfrm flipV="1">
            <a:off x="3219937" y="3752326"/>
            <a:ext cx="237744" cy="164592"/>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p:cNvCxnSpPr/>
          <p:nvPr/>
        </p:nvCxnSpPr>
        <p:spPr>
          <a:xfrm flipV="1">
            <a:off x="3206665" y="3998823"/>
            <a:ext cx="237744" cy="164592"/>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201" name="TextBox 200"/>
          <p:cNvSpPr txBox="1"/>
          <p:nvPr/>
        </p:nvSpPr>
        <p:spPr>
          <a:xfrm>
            <a:off x="3429011" y="3562350"/>
            <a:ext cx="397483" cy="307777"/>
          </a:xfrm>
          <a:prstGeom prst="rect">
            <a:avLst/>
          </a:prstGeom>
          <a:noFill/>
        </p:spPr>
        <p:txBody>
          <a:bodyPr wrap="square" rtlCol="0">
            <a:spAutoFit/>
          </a:bodyPr>
          <a:lstStyle/>
          <a:p>
            <a:r>
              <a:rPr lang="en-US" sz="1400" dirty="0" smtClean="0">
                <a:solidFill>
                  <a:srgbClr val="FF0000"/>
                </a:solidFill>
                <a:latin typeface="Cambria Math" panose="02040503050406030204" pitchFamily="18" charset="0"/>
                <a:ea typeface="Cambria Math" panose="02040503050406030204" pitchFamily="18" charset="0"/>
                <a:cs typeface="Arial" pitchFamily="34" charset="0"/>
                <a:sym typeface="Symbol"/>
              </a:rPr>
              <a:t>-8</a:t>
            </a:r>
            <a:endParaRPr lang="en-US" sz="1400" dirty="0">
              <a:solidFill>
                <a:srgbClr val="FF0000"/>
              </a:solidFill>
              <a:latin typeface="Cambria Math" panose="02040503050406030204" pitchFamily="18" charset="0"/>
              <a:ea typeface="Cambria Math" panose="02040503050406030204" pitchFamily="18" charset="0"/>
              <a:cs typeface="Arial" pitchFamily="34" charset="0"/>
            </a:endParaRPr>
          </a:p>
        </p:txBody>
      </p:sp>
      <p:sp>
        <p:nvSpPr>
          <p:cNvPr id="202" name="TextBox 201"/>
          <p:cNvSpPr txBox="1"/>
          <p:nvPr/>
        </p:nvSpPr>
        <p:spPr>
          <a:xfrm>
            <a:off x="3427222" y="3991400"/>
            <a:ext cx="309428" cy="307777"/>
          </a:xfrm>
          <a:prstGeom prst="rect">
            <a:avLst/>
          </a:prstGeom>
          <a:noFill/>
        </p:spPr>
        <p:txBody>
          <a:bodyPr wrap="square" rtlCol="0">
            <a:spAutoFit/>
          </a:bodyPr>
          <a:lstStyle/>
          <a:p>
            <a:r>
              <a:rPr lang="en-US" sz="1400" dirty="0" smtClean="0">
                <a:solidFill>
                  <a:srgbClr val="FF0000"/>
                </a:solidFill>
                <a:latin typeface="Cambria Math" panose="02040503050406030204" pitchFamily="18" charset="0"/>
                <a:ea typeface="Cambria Math" panose="02040503050406030204" pitchFamily="18" charset="0"/>
                <a:cs typeface="Arial" pitchFamily="34" charset="0"/>
                <a:sym typeface="Symbol"/>
              </a:rPr>
              <a:t>1</a:t>
            </a:r>
            <a:endParaRPr lang="en-US" sz="1400" dirty="0">
              <a:solidFill>
                <a:srgbClr val="FF0000"/>
              </a:solidFill>
              <a:latin typeface="Cambria Math" panose="02040503050406030204" pitchFamily="18" charset="0"/>
              <a:ea typeface="Cambria Math" panose="02040503050406030204" pitchFamily="18" charset="0"/>
              <a:cs typeface="Arial" pitchFamily="34" charset="0"/>
            </a:endParaRPr>
          </a:p>
        </p:txBody>
      </p:sp>
      <p:sp>
        <p:nvSpPr>
          <p:cNvPr id="203" name="Rectangle 202"/>
          <p:cNvSpPr/>
          <p:nvPr/>
        </p:nvSpPr>
        <p:spPr>
          <a:xfrm>
            <a:off x="4007121" y="3947696"/>
            <a:ext cx="1005403" cy="338554"/>
          </a:xfrm>
          <a:prstGeom prst="rect">
            <a:avLst/>
          </a:prstGeom>
          <a:gradFill flip="none" rotWithShape="1">
            <a:gsLst>
              <a:gs pos="0">
                <a:srgbClr val="CC00CC">
                  <a:tint val="66000"/>
                  <a:satMod val="160000"/>
                </a:srgbClr>
              </a:gs>
              <a:gs pos="50000">
                <a:srgbClr val="CC00CC">
                  <a:tint val="44500"/>
                  <a:satMod val="160000"/>
                </a:srgbClr>
              </a:gs>
              <a:gs pos="100000">
                <a:srgbClr val="CC00CC">
                  <a:tint val="23500"/>
                  <a:satMod val="160000"/>
                </a:srgbClr>
              </a:gs>
            </a:gsLst>
            <a:lin ang="2700000" scaled="1"/>
            <a:tileRect/>
          </a:gradFill>
        </p:spPr>
        <p:txBody>
          <a:bodyPr wrap="none">
            <a:spAutoFit/>
          </a:bodyPr>
          <a:lstStyle/>
          <a:p>
            <a:r>
              <a:rPr lang="en-US" sz="1600" dirty="0" smtClean="0">
                <a:solidFill>
                  <a:prstClr val="black"/>
                </a:solidFill>
                <a:latin typeface="Cambria Math" panose="02040503050406030204" pitchFamily="18" charset="0"/>
                <a:ea typeface="Cambria Math" panose="02040503050406030204" pitchFamily="18" charset="0"/>
              </a:rPr>
              <a:t>3 × 1 = 2</a:t>
            </a:r>
            <a:endParaRPr lang="en-US" sz="1600" dirty="0">
              <a:solidFill>
                <a:prstClr val="black"/>
              </a:solidFill>
              <a:latin typeface="Cambria Math" panose="02040503050406030204" pitchFamily="18" charset="0"/>
              <a:ea typeface="Cambria Math" panose="02040503050406030204" pitchFamily="18" charset="0"/>
            </a:endParaRPr>
          </a:p>
        </p:txBody>
      </p:sp>
      <p:sp>
        <p:nvSpPr>
          <p:cNvPr id="204" name="Rectangle 203"/>
          <p:cNvSpPr/>
          <p:nvPr/>
        </p:nvSpPr>
        <p:spPr>
          <a:xfrm>
            <a:off x="3986231" y="3641927"/>
            <a:ext cx="1119217" cy="338554"/>
          </a:xfrm>
          <a:prstGeom prst="rect">
            <a:avLst/>
          </a:prstGeom>
          <a:gradFill flip="none" rotWithShape="1">
            <a:gsLst>
              <a:gs pos="0">
                <a:srgbClr val="CC00CC">
                  <a:tint val="66000"/>
                  <a:satMod val="160000"/>
                </a:srgbClr>
              </a:gs>
              <a:gs pos="50000">
                <a:srgbClr val="CC00CC">
                  <a:tint val="44500"/>
                  <a:satMod val="160000"/>
                </a:srgbClr>
              </a:gs>
              <a:gs pos="100000">
                <a:srgbClr val="CC00CC">
                  <a:tint val="23500"/>
                  <a:satMod val="160000"/>
                </a:srgbClr>
              </a:gs>
            </a:gsLst>
            <a:lin ang="2700000" scaled="1"/>
            <a:tileRect/>
          </a:gradFill>
        </p:spPr>
        <p:txBody>
          <a:bodyPr wrap="none">
            <a:spAutoFit/>
          </a:bodyPr>
          <a:lstStyle/>
          <a:p>
            <a:r>
              <a:rPr lang="en-US" sz="1600" dirty="0" smtClean="0">
                <a:solidFill>
                  <a:prstClr val="black"/>
                </a:solidFill>
                <a:latin typeface="Cambria Math" panose="02040503050406030204" pitchFamily="18" charset="0"/>
                <a:ea typeface="Cambria Math" panose="02040503050406030204" pitchFamily="18" charset="0"/>
              </a:rPr>
              <a:t>3 × 8 = 24</a:t>
            </a:r>
            <a:endParaRPr lang="en-US" sz="1600" dirty="0">
              <a:solidFill>
                <a:prstClr val="black"/>
              </a:solidFill>
              <a:latin typeface="Cambria Math" panose="02040503050406030204" pitchFamily="18" charset="0"/>
              <a:ea typeface="Cambria Math" panose="02040503050406030204" pitchFamily="18" charset="0"/>
            </a:endParaRPr>
          </a:p>
        </p:txBody>
      </p:sp>
      <p:sp>
        <p:nvSpPr>
          <p:cNvPr id="205" name="TextBox 204"/>
          <p:cNvSpPr txBox="1"/>
          <p:nvPr/>
        </p:nvSpPr>
        <p:spPr>
          <a:xfrm>
            <a:off x="1066813" y="4168654"/>
            <a:ext cx="278839"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sym typeface="Symbol"/>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206" name="TextBox 205"/>
          <p:cNvSpPr txBox="1"/>
          <p:nvPr/>
        </p:nvSpPr>
        <p:spPr>
          <a:xfrm>
            <a:off x="2292618" y="4168654"/>
            <a:ext cx="395474" cy="369332"/>
          </a:xfrm>
          <a:prstGeom prst="rect">
            <a:avLst/>
          </a:prstGeom>
          <a:noFill/>
        </p:spPr>
        <p:txBody>
          <a:bodyPr wrap="square" rtlCol="0">
            <a:spAutoFit/>
          </a:bodyPr>
          <a:lstStyle/>
          <a:p>
            <a:r>
              <a:rPr lang="en-US" dirty="0">
                <a:solidFill>
                  <a:prstClr val="black"/>
                </a:solidFill>
                <a:latin typeface="Cambria Math" panose="02040503050406030204" pitchFamily="18" charset="0"/>
                <a:ea typeface="Cambria Math" panose="02040503050406030204" pitchFamily="18" charset="0"/>
              </a:rPr>
              <a:t>y</a:t>
            </a:r>
          </a:p>
        </p:txBody>
      </p:sp>
      <p:sp>
        <p:nvSpPr>
          <p:cNvPr id="207" name="TextBox 206"/>
          <p:cNvSpPr txBox="1"/>
          <p:nvPr/>
        </p:nvSpPr>
        <p:spPr>
          <a:xfrm>
            <a:off x="2668201" y="4168654"/>
            <a:ext cx="302398"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208" name="TextBox 207"/>
          <p:cNvSpPr txBox="1"/>
          <p:nvPr/>
        </p:nvSpPr>
        <p:spPr>
          <a:xfrm>
            <a:off x="3060139" y="4163415"/>
            <a:ext cx="609600"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-8</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210" name="TextBox 209"/>
          <p:cNvSpPr txBox="1"/>
          <p:nvPr/>
        </p:nvSpPr>
        <p:spPr>
          <a:xfrm>
            <a:off x="1066813" y="3310695"/>
            <a:ext cx="278839"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sym typeface="Symbol"/>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211" name="TextBox 210"/>
          <p:cNvSpPr txBox="1"/>
          <p:nvPr/>
        </p:nvSpPr>
        <p:spPr>
          <a:xfrm>
            <a:off x="1066813" y="3109694"/>
            <a:ext cx="278839"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sym typeface="Symbol"/>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212" name="TextBox 211"/>
          <p:cNvSpPr txBox="1"/>
          <p:nvPr/>
        </p:nvSpPr>
        <p:spPr>
          <a:xfrm>
            <a:off x="1066813" y="2716768"/>
            <a:ext cx="278839"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sym typeface="Symbol"/>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213" name="TextBox 212"/>
          <p:cNvSpPr txBox="1"/>
          <p:nvPr/>
        </p:nvSpPr>
        <p:spPr>
          <a:xfrm>
            <a:off x="1066813" y="2458601"/>
            <a:ext cx="278839"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sym typeface="Symbol"/>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214" name="TextBox 213"/>
          <p:cNvSpPr txBox="1"/>
          <p:nvPr/>
        </p:nvSpPr>
        <p:spPr>
          <a:xfrm>
            <a:off x="1066813" y="2143490"/>
            <a:ext cx="278839"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sym typeface="Symbol"/>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215" name="TextBox 214"/>
          <p:cNvSpPr txBox="1"/>
          <p:nvPr/>
        </p:nvSpPr>
        <p:spPr>
          <a:xfrm>
            <a:off x="1066813" y="1854988"/>
            <a:ext cx="278839"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sym typeface="Symbol"/>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54" name="TextBox 153"/>
          <p:cNvSpPr txBox="1"/>
          <p:nvPr/>
        </p:nvSpPr>
        <p:spPr>
          <a:xfrm>
            <a:off x="1058913" y="4467683"/>
            <a:ext cx="310896"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sym typeface="Symbol"/>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55" name="TextBox 154"/>
          <p:cNvSpPr txBox="1"/>
          <p:nvPr/>
        </p:nvSpPr>
        <p:spPr>
          <a:xfrm>
            <a:off x="1451080" y="4497409"/>
            <a:ext cx="3575991" cy="408623"/>
          </a:xfrm>
          <a:prstGeom prst="roundRect">
            <a:avLst/>
          </a:prstGeom>
          <a:noFill/>
          <a:ln w="19050">
            <a:solidFill>
              <a:schemeClr val="accent3">
                <a:lumMod val="50000"/>
              </a:schemeClr>
            </a:solidFill>
          </a:ln>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The solution of the equation is -8</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pic>
        <p:nvPicPr>
          <p:cNvPr id="218" name="Picture 8" descr="https://encrypted-tbn3.gstatic.com/images?q=tbn:ANd9GcQF2WyE-ichznlNBDGYVxMKykT8win86D7t7PDmHdDnARm7Zpa1da6hfg">
            <a:hlinkClick r:id="rId2"/>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0" b="100000" l="0" r="100000"/>
                    </a14:imgEffect>
                  </a14:imgLayer>
                </a14:imgProps>
              </a:ext>
              <a:ext uri="{28A0092B-C50C-407E-A947-70E740481C1C}">
                <a14:useLocalDpi xmlns:a14="http://schemas.microsoft.com/office/drawing/2010/main" val="0"/>
              </a:ext>
            </a:extLst>
          </a:blip>
          <a:srcRect/>
          <a:stretch>
            <a:fillRect/>
          </a:stretch>
        </p:blipFill>
        <p:spPr bwMode="auto">
          <a:xfrm>
            <a:off x="4653490" y="3838575"/>
            <a:ext cx="966269" cy="1276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7579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57"/>
                                        </p:tgtEl>
                                        <p:attrNameLst>
                                          <p:attrName>style.visibility</p:attrName>
                                        </p:attrNameLst>
                                      </p:cBhvr>
                                      <p:to>
                                        <p:strVal val="visible"/>
                                      </p:to>
                                    </p:set>
                                    <p:animEffect transition="in" filter="fade">
                                      <p:cBhvr>
                                        <p:cTn id="31" dur="500"/>
                                        <p:tgtEl>
                                          <p:spTgt spid="57"/>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xit" presetSubtype="0" fill="hold" nodeType="clickEffect">
                                  <p:stCondLst>
                                    <p:cond delay="0"/>
                                  </p:stCondLst>
                                  <p:childTnLst>
                                    <p:set>
                                      <p:cBhvr>
                                        <p:cTn id="35" dur="1" fill="hold">
                                          <p:stCondLst>
                                            <p:cond delay="0"/>
                                          </p:stCondLst>
                                        </p:cTn>
                                        <p:tgtEl>
                                          <p:spTgt spid="57"/>
                                        </p:tgtEl>
                                        <p:attrNameLst>
                                          <p:attrName>style.visibility</p:attrName>
                                        </p:attrNameLst>
                                      </p:cBhvr>
                                      <p:to>
                                        <p:strVal val="hidden"/>
                                      </p:to>
                                    </p:se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1" nodeType="clickEffect">
                                  <p:stCondLst>
                                    <p:cond delay="0"/>
                                  </p:stCondLst>
                                  <p:childTnLst>
                                    <p:set>
                                      <p:cBhvr>
                                        <p:cTn id="39" dur="1" fill="hold">
                                          <p:stCondLst>
                                            <p:cond delay="0"/>
                                          </p:stCondLst>
                                        </p:cTn>
                                        <p:tgtEl>
                                          <p:spTgt spid="60"/>
                                        </p:tgtEl>
                                        <p:attrNameLst>
                                          <p:attrName>style.visibility</p:attrName>
                                        </p:attrNameLst>
                                      </p:cBhvr>
                                      <p:to>
                                        <p:strVal val="visible"/>
                                      </p:to>
                                    </p:set>
                                    <p:animEffect transition="in" filter="fade">
                                      <p:cBhvr>
                                        <p:cTn id="40" dur="500"/>
                                        <p:tgtEl>
                                          <p:spTgt spid="60"/>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62"/>
                                        </p:tgtEl>
                                        <p:attrNameLst>
                                          <p:attrName>style.visibility</p:attrName>
                                        </p:attrNameLst>
                                      </p:cBhvr>
                                      <p:to>
                                        <p:strVal val="visible"/>
                                      </p:to>
                                    </p:set>
                                    <p:animEffect transition="in" filter="fade">
                                      <p:cBhvr>
                                        <p:cTn id="43" dur="500"/>
                                        <p:tgtEl>
                                          <p:spTgt spid="62"/>
                                        </p:tgtEl>
                                      </p:cBhvr>
                                    </p:animEffec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209"/>
                                        </p:tgtEl>
                                        <p:attrNameLst>
                                          <p:attrName>style.visibility</p:attrName>
                                        </p:attrNameLst>
                                      </p:cBhvr>
                                      <p:to>
                                        <p:strVal val="visible"/>
                                      </p:to>
                                    </p:set>
                                  </p:childTnLst>
                                </p:cTn>
                              </p:par>
                              <p:par>
                                <p:cTn id="48" presetID="1" presetClass="entr" presetSubtype="0" fill="hold" grpId="0" nodeType="withEffect">
                                  <p:stCondLst>
                                    <p:cond delay="0"/>
                                  </p:stCondLst>
                                  <p:childTnLst>
                                    <p:set>
                                      <p:cBhvr>
                                        <p:cTn id="49" dur="1" fill="hold">
                                          <p:stCondLst>
                                            <p:cond delay="0"/>
                                          </p:stCondLst>
                                        </p:cTn>
                                        <p:tgtEl>
                                          <p:spTgt spid="176"/>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grpId="0" nodeType="clickEffect">
                                  <p:stCondLst>
                                    <p:cond delay="0"/>
                                  </p:stCondLst>
                                  <p:childTnLst>
                                    <p:set>
                                      <p:cBhvr>
                                        <p:cTn id="53" dur="1" fill="hold">
                                          <p:stCondLst>
                                            <p:cond delay="0"/>
                                          </p:stCondLst>
                                        </p:cTn>
                                        <p:tgtEl>
                                          <p:spTgt spid="215"/>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grpId="0" nodeType="clickEffect">
                                  <p:stCondLst>
                                    <p:cond delay="0"/>
                                  </p:stCondLst>
                                  <p:childTnLst>
                                    <p:set>
                                      <p:cBhvr>
                                        <p:cTn id="57" dur="1" fill="hold">
                                          <p:stCondLst>
                                            <p:cond delay="0"/>
                                          </p:stCondLst>
                                        </p:cTn>
                                        <p:tgtEl>
                                          <p:spTgt spid="21"/>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grpId="0" nodeType="clickEffect">
                                  <p:stCondLst>
                                    <p:cond delay="0"/>
                                  </p:stCondLst>
                                  <p:childTnLst>
                                    <p:set>
                                      <p:cBhvr>
                                        <p:cTn id="61" dur="1" fill="hold">
                                          <p:stCondLst>
                                            <p:cond delay="0"/>
                                          </p:stCondLst>
                                        </p:cTn>
                                        <p:tgtEl>
                                          <p:spTgt spid="37"/>
                                        </p:tgtEl>
                                        <p:attrNameLst>
                                          <p:attrName>style.visibility</p:attrName>
                                        </p:attrNameLst>
                                      </p:cBhvr>
                                      <p:to>
                                        <p:strVal val="visible"/>
                                      </p:to>
                                    </p:set>
                                  </p:childTnLst>
                                </p:cTn>
                              </p:par>
                            </p:childTnLst>
                          </p:cTn>
                        </p:par>
                      </p:childTnLst>
                    </p:cTn>
                  </p:par>
                  <p:par>
                    <p:cTn id="62" fill="hold">
                      <p:stCondLst>
                        <p:cond delay="indefinite"/>
                      </p:stCondLst>
                      <p:childTnLst>
                        <p:par>
                          <p:cTn id="63" fill="hold">
                            <p:stCondLst>
                              <p:cond delay="0"/>
                            </p:stCondLst>
                            <p:childTnLst>
                              <p:par>
                                <p:cTn id="64" presetID="1" presetClass="entr" presetSubtype="0" fill="hold" grpId="0" nodeType="clickEffect">
                                  <p:stCondLst>
                                    <p:cond delay="0"/>
                                  </p:stCondLst>
                                  <p:childTnLst>
                                    <p:set>
                                      <p:cBhvr>
                                        <p:cTn id="65" dur="1" fill="hold">
                                          <p:stCondLst>
                                            <p:cond delay="0"/>
                                          </p:stCondLst>
                                        </p:cTn>
                                        <p:tgtEl>
                                          <p:spTgt spid="17"/>
                                        </p:tgtEl>
                                        <p:attrNameLst>
                                          <p:attrName>style.visibility</p:attrName>
                                        </p:attrNameLst>
                                      </p:cBhvr>
                                      <p:to>
                                        <p:strVal val="visible"/>
                                      </p:to>
                                    </p:set>
                                  </p:childTnLst>
                                </p:cTn>
                              </p:par>
                            </p:childTnLst>
                          </p:cTn>
                        </p:par>
                      </p:childTnLst>
                    </p:cTn>
                  </p:par>
                  <p:par>
                    <p:cTn id="66" fill="hold">
                      <p:stCondLst>
                        <p:cond delay="indefinite"/>
                      </p:stCondLst>
                      <p:childTnLst>
                        <p:par>
                          <p:cTn id="67" fill="hold">
                            <p:stCondLst>
                              <p:cond delay="0"/>
                            </p:stCondLst>
                            <p:childTnLst>
                              <p:par>
                                <p:cTn id="68" presetID="1" presetClass="exit" presetSubtype="0" fill="hold" grpId="1" nodeType="clickEffect">
                                  <p:stCondLst>
                                    <p:cond delay="0"/>
                                  </p:stCondLst>
                                  <p:childTnLst>
                                    <p:set>
                                      <p:cBhvr>
                                        <p:cTn id="69" dur="1" fill="hold">
                                          <p:stCondLst>
                                            <p:cond delay="0"/>
                                          </p:stCondLst>
                                        </p:cTn>
                                        <p:tgtEl>
                                          <p:spTgt spid="62"/>
                                        </p:tgtEl>
                                        <p:attrNameLst>
                                          <p:attrName>style.visibility</p:attrName>
                                        </p:attrNameLst>
                                      </p:cBhvr>
                                      <p:to>
                                        <p:strVal val="hidden"/>
                                      </p:to>
                                    </p:set>
                                  </p:childTnLst>
                                </p:cTn>
                              </p:par>
                              <p:par>
                                <p:cTn id="70" presetID="1" presetClass="exit" presetSubtype="0" fill="hold" grpId="1" nodeType="withEffect">
                                  <p:stCondLst>
                                    <p:cond delay="0"/>
                                  </p:stCondLst>
                                  <p:childTnLst>
                                    <p:set>
                                      <p:cBhvr>
                                        <p:cTn id="71" dur="1" fill="hold">
                                          <p:stCondLst>
                                            <p:cond delay="0"/>
                                          </p:stCondLst>
                                        </p:cTn>
                                        <p:tgtEl>
                                          <p:spTgt spid="209"/>
                                        </p:tgtEl>
                                        <p:attrNameLst>
                                          <p:attrName>style.visibility</p:attrName>
                                        </p:attrNameLst>
                                      </p:cBhvr>
                                      <p:to>
                                        <p:strVal val="hidden"/>
                                      </p:to>
                                    </p:set>
                                  </p:childTnLst>
                                </p:cTn>
                              </p:par>
                              <p:par>
                                <p:cTn id="72" presetID="1" presetClass="exit" presetSubtype="0" fill="hold" grpId="1" nodeType="withEffect">
                                  <p:stCondLst>
                                    <p:cond delay="0"/>
                                  </p:stCondLst>
                                  <p:childTnLst>
                                    <p:set>
                                      <p:cBhvr>
                                        <p:cTn id="73" dur="1" fill="hold">
                                          <p:stCondLst>
                                            <p:cond delay="0"/>
                                          </p:stCondLst>
                                        </p:cTn>
                                        <p:tgtEl>
                                          <p:spTgt spid="176"/>
                                        </p:tgtEl>
                                        <p:attrNameLst>
                                          <p:attrName>style.visibility</p:attrName>
                                        </p:attrNameLst>
                                      </p:cBhvr>
                                      <p:to>
                                        <p:strVal val="hidden"/>
                                      </p:to>
                                    </p:set>
                                  </p:childTnLst>
                                </p:cTn>
                              </p:par>
                              <p:par>
                                <p:cTn id="74" presetID="10" presetClass="entr" presetSubtype="0" fill="hold" grpId="0" nodeType="withEffect">
                                  <p:stCondLst>
                                    <p:cond delay="0"/>
                                  </p:stCondLst>
                                  <p:childTnLst>
                                    <p:set>
                                      <p:cBhvr>
                                        <p:cTn id="75" dur="1" fill="hold">
                                          <p:stCondLst>
                                            <p:cond delay="0"/>
                                          </p:stCondLst>
                                        </p:cTn>
                                        <p:tgtEl>
                                          <p:spTgt spid="88"/>
                                        </p:tgtEl>
                                        <p:attrNameLst>
                                          <p:attrName>style.visibility</p:attrName>
                                        </p:attrNameLst>
                                      </p:cBhvr>
                                      <p:to>
                                        <p:strVal val="visible"/>
                                      </p:to>
                                    </p:set>
                                    <p:animEffect transition="in" filter="fade">
                                      <p:cBhvr>
                                        <p:cTn id="76" dur="500"/>
                                        <p:tgtEl>
                                          <p:spTgt spid="88"/>
                                        </p:tgtEl>
                                      </p:cBhvr>
                                    </p:animEffec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217"/>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216"/>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38"/>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39"/>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xit" presetSubtype="0" fill="hold" grpId="1" nodeType="clickEffect">
                                  <p:stCondLst>
                                    <p:cond delay="0"/>
                                  </p:stCondLst>
                                  <p:childTnLst>
                                    <p:set>
                                      <p:cBhvr>
                                        <p:cTn id="94" dur="1" fill="hold">
                                          <p:stCondLst>
                                            <p:cond delay="0"/>
                                          </p:stCondLst>
                                        </p:cTn>
                                        <p:tgtEl>
                                          <p:spTgt spid="88"/>
                                        </p:tgtEl>
                                        <p:attrNameLst>
                                          <p:attrName>style.visibility</p:attrName>
                                        </p:attrNameLst>
                                      </p:cBhvr>
                                      <p:to>
                                        <p:strVal val="hidden"/>
                                      </p:to>
                                    </p:set>
                                  </p:childTnLst>
                                </p:cTn>
                              </p:par>
                              <p:par>
                                <p:cTn id="95" presetID="1" presetClass="exit" presetSubtype="0" fill="hold" grpId="1" nodeType="withEffect">
                                  <p:stCondLst>
                                    <p:cond delay="0"/>
                                  </p:stCondLst>
                                  <p:childTnLst>
                                    <p:set>
                                      <p:cBhvr>
                                        <p:cTn id="96" dur="1" fill="hold">
                                          <p:stCondLst>
                                            <p:cond delay="0"/>
                                          </p:stCondLst>
                                        </p:cTn>
                                        <p:tgtEl>
                                          <p:spTgt spid="217"/>
                                        </p:tgtEl>
                                        <p:attrNameLst>
                                          <p:attrName>style.visibility</p:attrName>
                                        </p:attrNameLst>
                                      </p:cBhvr>
                                      <p:to>
                                        <p:strVal val="hidden"/>
                                      </p:to>
                                    </p:set>
                                  </p:childTnLst>
                                </p:cTn>
                              </p:par>
                              <p:par>
                                <p:cTn id="97" presetID="1" presetClass="exit" presetSubtype="0" fill="hold" grpId="1" nodeType="withEffect">
                                  <p:stCondLst>
                                    <p:cond delay="0"/>
                                  </p:stCondLst>
                                  <p:childTnLst>
                                    <p:set>
                                      <p:cBhvr>
                                        <p:cTn id="98" dur="1" fill="hold">
                                          <p:stCondLst>
                                            <p:cond delay="0"/>
                                          </p:stCondLst>
                                        </p:cTn>
                                        <p:tgtEl>
                                          <p:spTgt spid="216"/>
                                        </p:tgtEl>
                                        <p:attrNameLst>
                                          <p:attrName>style.visibility</p:attrName>
                                        </p:attrNameLst>
                                      </p:cBhvr>
                                      <p:to>
                                        <p:strVal val="hidden"/>
                                      </p:to>
                                    </p:set>
                                  </p:childTnLst>
                                </p:cTn>
                              </p:par>
                              <p:par>
                                <p:cTn id="99" presetID="1" presetClass="exit" presetSubtype="0" fill="hold" grpId="0" nodeType="withEffect">
                                  <p:stCondLst>
                                    <p:cond delay="0"/>
                                  </p:stCondLst>
                                  <p:childTnLst>
                                    <p:set>
                                      <p:cBhvr>
                                        <p:cTn id="100" dur="1" fill="hold">
                                          <p:stCondLst>
                                            <p:cond delay="0"/>
                                          </p:stCondLst>
                                        </p:cTn>
                                        <p:tgtEl>
                                          <p:spTgt spid="60"/>
                                        </p:tgtEl>
                                        <p:attrNameLst>
                                          <p:attrName>style.visibility</p:attrName>
                                        </p:attrNameLst>
                                      </p:cBhvr>
                                      <p:to>
                                        <p:strVal val="hidden"/>
                                      </p:to>
                                    </p:set>
                                  </p:childTnLst>
                                </p:cTn>
                              </p:par>
                            </p:childTnLst>
                          </p:cTn>
                        </p:par>
                      </p:childTnLst>
                    </p:cTn>
                  </p:par>
                  <p:par>
                    <p:cTn id="101" fill="hold">
                      <p:stCondLst>
                        <p:cond delay="indefinite"/>
                      </p:stCondLst>
                      <p:childTnLst>
                        <p:par>
                          <p:cTn id="102" fill="hold">
                            <p:stCondLst>
                              <p:cond delay="0"/>
                            </p:stCondLst>
                            <p:childTnLst>
                              <p:par>
                                <p:cTn id="103" presetID="10" presetClass="entr" presetSubtype="0" fill="hold" nodeType="clickEffect">
                                  <p:stCondLst>
                                    <p:cond delay="0"/>
                                  </p:stCondLst>
                                  <p:childTnLst>
                                    <p:set>
                                      <p:cBhvr>
                                        <p:cTn id="104" dur="1" fill="hold">
                                          <p:stCondLst>
                                            <p:cond delay="0"/>
                                          </p:stCondLst>
                                        </p:cTn>
                                        <p:tgtEl>
                                          <p:spTgt spid="93"/>
                                        </p:tgtEl>
                                        <p:attrNameLst>
                                          <p:attrName>style.visibility</p:attrName>
                                        </p:attrNameLst>
                                      </p:cBhvr>
                                      <p:to>
                                        <p:strVal val="visible"/>
                                      </p:to>
                                    </p:set>
                                    <p:animEffect transition="in" filter="fade">
                                      <p:cBhvr>
                                        <p:cTn id="105" dur="500"/>
                                        <p:tgtEl>
                                          <p:spTgt spid="93"/>
                                        </p:tgtEl>
                                      </p:cBhvr>
                                    </p:animEffect>
                                  </p:childTnLst>
                                </p:cTn>
                              </p:par>
                            </p:childTnLst>
                          </p:cTn>
                        </p:par>
                      </p:childTnLst>
                    </p:cTn>
                  </p:par>
                  <p:par>
                    <p:cTn id="106" fill="hold">
                      <p:stCondLst>
                        <p:cond delay="indefinite"/>
                      </p:stCondLst>
                      <p:childTnLst>
                        <p:par>
                          <p:cTn id="107" fill="hold">
                            <p:stCondLst>
                              <p:cond delay="0"/>
                            </p:stCondLst>
                            <p:childTnLst>
                              <p:par>
                                <p:cTn id="108" presetID="1" presetClass="exit" presetSubtype="0" fill="hold" nodeType="clickEffect">
                                  <p:stCondLst>
                                    <p:cond delay="0"/>
                                  </p:stCondLst>
                                  <p:childTnLst>
                                    <p:set>
                                      <p:cBhvr>
                                        <p:cTn id="109" dur="1" fill="hold">
                                          <p:stCondLst>
                                            <p:cond delay="0"/>
                                          </p:stCondLst>
                                        </p:cTn>
                                        <p:tgtEl>
                                          <p:spTgt spid="93"/>
                                        </p:tgtEl>
                                        <p:attrNameLst>
                                          <p:attrName>style.visibility</p:attrName>
                                        </p:attrNameLst>
                                      </p:cBhvr>
                                      <p:to>
                                        <p:strVal val="hidden"/>
                                      </p:to>
                                    </p:set>
                                  </p:childTnLst>
                                </p:cTn>
                              </p:par>
                            </p:childTnLst>
                          </p:cTn>
                        </p:par>
                      </p:childTnLst>
                    </p:cTn>
                  </p:par>
                  <p:par>
                    <p:cTn id="110" fill="hold">
                      <p:stCondLst>
                        <p:cond delay="indefinite"/>
                      </p:stCondLst>
                      <p:childTnLst>
                        <p:par>
                          <p:cTn id="111" fill="hold">
                            <p:stCondLst>
                              <p:cond delay="0"/>
                            </p:stCondLst>
                            <p:childTnLst>
                              <p:par>
                                <p:cTn id="112" presetID="10" presetClass="entr" presetSubtype="0" fill="hold" grpId="1" nodeType="clickEffect">
                                  <p:stCondLst>
                                    <p:cond delay="0"/>
                                  </p:stCondLst>
                                  <p:childTnLst>
                                    <p:set>
                                      <p:cBhvr>
                                        <p:cTn id="113" dur="1" fill="hold">
                                          <p:stCondLst>
                                            <p:cond delay="0"/>
                                          </p:stCondLst>
                                        </p:cTn>
                                        <p:tgtEl>
                                          <p:spTgt spid="96"/>
                                        </p:tgtEl>
                                        <p:attrNameLst>
                                          <p:attrName>style.visibility</p:attrName>
                                        </p:attrNameLst>
                                      </p:cBhvr>
                                      <p:to>
                                        <p:strVal val="visible"/>
                                      </p:to>
                                    </p:set>
                                    <p:animEffect transition="in" filter="fade">
                                      <p:cBhvr>
                                        <p:cTn id="114" dur="500"/>
                                        <p:tgtEl>
                                          <p:spTgt spid="96"/>
                                        </p:tgtEl>
                                      </p:cBhvr>
                                    </p:animEffect>
                                  </p:childTnLst>
                                </p:cTn>
                              </p:par>
                              <p:par>
                                <p:cTn id="115" presetID="10" presetClass="entr" presetSubtype="0" fill="hold" grpId="1" nodeType="withEffect">
                                  <p:stCondLst>
                                    <p:cond delay="0"/>
                                  </p:stCondLst>
                                  <p:childTnLst>
                                    <p:set>
                                      <p:cBhvr>
                                        <p:cTn id="116" dur="1" fill="hold">
                                          <p:stCondLst>
                                            <p:cond delay="0"/>
                                          </p:stCondLst>
                                        </p:cTn>
                                        <p:tgtEl>
                                          <p:spTgt spid="97"/>
                                        </p:tgtEl>
                                        <p:attrNameLst>
                                          <p:attrName>style.visibility</p:attrName>
                                        </p:attrNameLst>
                                      </p:cBhvr>
                                      <p:to>
                                        <p:strVal val="visible"/>
                                      </p:to>
                                    </p:set>
                                    <p:animEffect transition="in" filter="fade">
                                      <p:cBhvr>
                                        <p:cTn id="117" dur="500"/>
                                        <p:tgtEl>
                                          <p:spTgt spid="97"/>
                                        </p:tgtEl>
                                      </p:cBhvr>
                                    </p:animEffect>
                                  </p:childTnLst>
                                </p:cTn>
                              </p:par>
                            </p:childTnLst>
                          </p:cTn>
                        </p:par>
                      </p:childTnLst>
                    </p:cTn>
                  </p:par>
                  <p:par>
                    <p:cTn id="118" fill="hold">
                      <p:stCondLst>
                        <p:cond delay="indefinite"/>
                      </p:stCondLst>
                      <p:childTnLst>
                        <p:par>
                          <p:cTn id="119" fill="hold">
                            <p:stCondLst>
                              <p:cond delay="0"/>
                            </p:stCondLst>
                            <p:childTnLst>
                              <p:par>
                                <p:cTn id="120" presetID="22" presetClass="entr" presetSubtype="8" fill="hold" grpId="0" nodeType="clickEffect">
                                  <p:stCondLst>
                                    <p:cond delay="0"/>
                                  </p:stCondLst>
                                  <p:childTnLst>
                                    <p:set>
                                      <p:cBhvr>
                                        <p:cTn id="121" dur="1" fill="hold">
                                          <p:stCondLst>
                                            <p:cond delay="0"/>
                                          </p:stCondLst>
                                        </p:cTn>
                                        <p:tgtEl>
                                          <p:spTgt spid="99"/>
                                        </p:tgtEl>
                                        <p:attrNameLst>
                                          <p:attrName>style.visibility</p:attrName>
                                        </p:attrNameLst>
                                      </p:cBhvr>
                                      <p:to>
                                        <p:strVal val="visible"/>
                                      </p:to>
                                    </p:set>
                                    <p:animEffect transition="in" filter="wipe(left)">
                                      <p:cBhvr>
                                        <p:cTn id="122" dur="500"/>
                                        <p:tgtEl>
                                          <p:spTgt spid="99"/>
                                        </p:tgtEl>
                                      </p:cBhvr>
                                    </p:animEffect>
                                  </p:childTnLst>
                                </p:cTn>
                              </p:par>
                            </p:childTnLst>
                          </p:cTn>
                        </p:par>
                      </p:childTnLst>
                    </p:cTn>
                  </p:par>
                  <p:par>
                    <p:cTn id="123" fill="hold">
                      <p:stCondLst>
                        <p:cond delay="indefinite"/>
                      </p:stCondLst>
                      <p:childTnLst>
                        <p:par>
                          <p:cTn id="124" fill="hold">
                            <p:stCondLst>
                              <p:cond delay="0"/>
                            </p:stCondLst>
                            <p:childTnLst>
                              <p:par>
                                <p:cTn id="125" presetID="1" presetClass="entr" presetSubtype="0" fill="hold" grpId="0" nodeType="clickEffect">
                                  <p:stCondLst>
                                    <p:cond delay="0"/>
                                  </p:stCondLst>
                                  <p:childTnLst>
                                    <p:set>
                                      <p:cBhvr>
                                        <p:cTn id="126" dur="1" fill="hold">
                                          <p:stCondLst>
                                            <p:cond delay="0"/>
                                          </p:stCondLst>
                                        </p:cTn>
                                        <p:tgtEl>
                                          <p:spTgt spid="214"/>
                                        </p:tgtEl>
                                        <p:attrNameLst>
                                          <p:attrName>style.visibility</p:attrName>
                                        </p:attrNameLst>
                                      </p:cBhvr>
                                      <p:to>
                                        <p:strVal val="visible"/>
                                      </p:to>
                                    </p:set>
                                  </p:childTnLst>
                                </p:cTn>
                              </p:par>
                            </p:childTnLst>
                          </p:cTn>
                        </p:par>
                      </p:childTnLst>
                    </p:cTn>
                  </p:par>
                  <p:par>
                    <p:cTn id="127" fill="hold">
                      <p:stCondLst>
                        <p:cond delay="indefinite"/>
                      </p:stCondLst>
                      <p:childTnLst>
                        <p:par>
                          <p:cTn id="128" fill="hold">
                            <p:stCondLst>
                              <p:cond delay="0"/>
                            </p:stCondLst>
                            <p:childTnLst>
                              <p:par>
                                <p:cTn id="129" presetID="1" presetClass="entr" presetSubtype="0" fill="hold" grpId="0" nodeType="clickEffect">
                                  <p:stCondLst>
                                    <p:cond delay="0"/>
                                  </p:stCondLst>
                                  <p:childTnLst>
                                    <p:set>
                                      <p:cBhvr>
                                        <p:cTn id="130" dur="1" fill="hold">
                                          <p:stCondLst>
                                            <p:cond delay="0"/>
                                          </p:stCondLst>
                                        </p:cTn>
                                        <p:tgtEl>
                                          <p:spTgt spid="102"/>
                                        </p:tgtEl>
                                        <p:attrNameLst>
                                          <p:attrName>style.visibility</p:attrName>
                                        </p:attrNameLst>
                                      </p:cBhvr>
                                      <p:to>
                                        <p:strVal val="visible"/>
                                      </p:to>
                                    </p:set>
                                  </p:childTnLst>
                                </p:cTn>
                              </p:par>
                            </p:childTnLst>
                          </p:cTn>
                        </p:par>
                      </p:childTnLst>
                    </p:cTn>
                  </p:par>
                  <p:par>
                    <p:cTn id="131" fill="hold">
                      <p:stCondLst>
                        <p:cond delay="indefinite"/>
                      </p:stCondLst>
                      <p:childTnLst>
                        <p:par>
                          <p:cTn id="132" fill="hold">
                            <p:stCondLst>
                              <p:cond delay="0"/>
                            </p:stCondLst>
                            <p:childTnLst>
                              <p:par>
                                <p:cTn id="133" presetID="1" presetClass="entr" presetSubtype="0" fill="hold" grpId="0" nodeType="clickEffect">
                                  <p:stCondLst>
                                    <p:cond delay="0"/>
                                  </p:stCondLst>
                                  <p:childTnLst>
                                    <p:set>
                                      <p:cBhvr>
                                        <p:cTn id="134" dur="1" fill="hold">
                                          <p:stCondLst>
                                            <p:cond delay="0"/>
                                          </p:stCondLst>
                                        </p:cTn>
                                        <p:tgtEl>
                                          <p:spTgt spid="103"/>
                                        </p:tgtEl>
                                        <p:attrNameLst>
                                          <p:attrName>style.visibility</p:attrName>
                                        </p:attrNameLst>
                                      </p:cBhvr>
                                      <p:to>
                                        <p:strVal val="visible"/>
                                      </p:to>
                                    </p:set>
                                  </p:childTnLst>
                                </p:cTn>
                              </p:par>
                            </p:childTnLst>
                          </p:cTn>
                        </p:par>
                      </p:childTnLst>
                    </p:cTn>
                  </p:par>
                  <p:par>
                    <p:cTn id="135" fill="hold">
                      <p:stCondLst>
                        <p:cond delay="indefinite"/>
                      </p:stCondLst>
                      <p:childTnLst>
                        <p:par>
                          <p:cTn id="136" fill="hold">
                            <p:stCondLst>
                              <p:cond delay="0"/>
                            </p:stCondLst>
                            <p:childTnLst>
                              <p:par>
                                <p:cTn id="137" presetID="1" presetClass="exit" presetSubtype="0" fill="hold" grpId="1" nodeType="clickEffect">
                                  <p:stCondLst>
                                    <p:cond delay="0"/>
                                  </p:stCondLst>
                                  <p:childTnLst>
                                    <p:set>
                                      <p:cBhvr>
                                        <p:cTn id="138" dur="1" fill="hold">
                                          <p:stCondLst>
                                            <p:cond delay="0"/>
                                          </p:stCondLst>
                                        </p:cTn>
                                        <p:tgtEl>
                                          <p:spTgt spid="99"/>
                                        </p:tgtEl>
                                        <p:attrNameLst>
                                          <p:attrName>style.visibility</p:attrName>
                                        </p:attrNameLst>
                                      </p:cBhvr>
                                      <p:to>
                                        <p:strVal val="hidden"/>
                                      </p:to>
                                    </p:set>
                                  </p:childTnLst>
                                </p:cTn>
                              </p:par>
                              <p:par>
                                <p:cTn id="139" presetID="1" presetClass="exit" presetSubtype="0" fill="hold" grpId="0" nodeType="withEffect">
                                  <p:stCondLst>
                                    <p:cond delay="0"/>
                                  </p:stCondLst>
                                  <p:childTnLst>
                                    <p:set>
                                      <p:cBhvr>
                                        <p:cTn id="140" dur="1" fill="hold">
                                          <p:stCondLst>
                                            <p:cond delay="0"/>
                                          </p:stCondLst>
                                        </p:cTn>
                                        <p:tgtEl>
                                          <p:spTgt spid="97"/>
                                        </p:tgtEl>
                                        <p:attrNameLst>
                                          <p:attrName>style.visibility</p:attrName>
                                        </p:attrNameLst>
                                      </p:cBhvr>
                                      <p:to>
                                        <p:strVal val="hidden"/>
                                      </p:to>
                                    </p:set>
                                  </p:childTnLst>
                                </p:cTn>
                              </p:par>
                              <p:par>
                                <p:cTn id="141" presetID="10" presetClass="entr" presetSubtype="0" fill="hold" grpId="1" nodeType="withEffect">
                                  <p:stCondLst>
                                    <p:cond delay="0"/>
                                  </p:stCondLst>
                                  <p:childTnLst>
                                    <p:set>
                                      <p:cBhvr>
                                        <p:cTn id="142" dur="1" fill="hold">
                                          <p:stCondLst>
                                            <p:cond delay="0"/>
                                          </p:stCondLst>
                                        </p:cTn>
                                        <p:tgtEl>
                                          <p:spTgt spid="98"/>
                                        </p:tgtEl>
                                        <p:attrNameLst>
                                          <p:attrName>style.visibility</p:attrName>
                                        </p:attrNameLst>
                                      </p:cBhvr>
                                      <p:to>
                                        <p:strVal val="visible"/>
                                      </p:to>
                                    </p:set>
                                    <p:animEffect transition="in" filter="fade">
                                      <p:cBhvr>
                                        <p:cTn id="143" dur="400"/>
                                        <p:tgtEl>
                                          <p:spTgt spid="98"/>
                                        </p:tgtEl>
                                      </p:cBhvr>
                                    </p:animEffect>
                                  </p:childTnLst>
                                </p:cTn>
                              </p:par>
                            </p:childTnLst>
                          </p:cTn>
                        </p:par>
                      </p:childTnLst>
                    </p:cTn>
                  </p:par>
                  <p:par>
                    <p:cTn id="144" fill="hold">
                      <p:stCondLst>
                        <p:cond delay="indefinite"/>
                      </p:stCondLst>
                      <p:childTnLst>
                        <p:par>
                          <p:cTn id="145" fill="hold">
                            <p:stCondLst>
                              <p:cond delay="0"/>
                            </p:stCondLst>
                            <p:childTnLst>
                              <p:par>
                                <p:cTn id="146" presetID="22" presetClass="entr" presetSubtype="8" fill="hold" grpId="0" nodeType="clickEffect">
                                  <p:stCondLst>
                                    <p:cond delay="0"/>
                                  </p:stCondLst>
                                  <p:childTnLst>
                                    <p:set>
                                      <p:cBhvr>
                                        <p:cTn id="147" dur="1" fill="hold">
                                          <p:stCondLst>
                                            <p:cond delay="0"/>
                                          </p:stCondLst>
                                        </p:cTn>
                                        <p:tgtEl>
                                          <p:spTgt spid="100"/>
                                        </p:tgtEl>
                                        <p:attrNameLst>
                                          <p:attrName>style.visibility</p:attrName>
                                        </p:attrNameLst>
                                      </p:cBhvr>
                                      <p:to>
                                        <p:strVal val="visible"/>
                                      </p:to>
                                    </p:set>
                                    <p:animEffect transition="in" filter="wipe(left)">
                                      <p:cBhvr>
                                        <p:cTn id="148" dur="500"/>
                                        <p:tgtEl>
                                          <p:spTgt spid="100"/>
                                        </p:tgtEl>
                                      </p:cBhvr>
                                    </p:animEffect>
                                  </p:childTnLst>
                                </p:cTn>
                              </p:par>
                            </p:childTnLst>
                          </p:cTn>
                        </p:par>
                      </p:childTnLst>
                    </p:cTn>
                  </p:par>
                  <p:par>
                    <p:cTn id="149" fill="hold">
                      <p:stCondLst>
                        <p:cond delay="indefinite"/>
                      </p:stCondLst>
                      <p:childTnLst>
                        <p:par>
                          <p:cTn id="150" fill="hold">
                            <p:stCondLst>
                              <p:cond delay="0"/>
                            </p:stCondLst>
                            <p:childTnLst>
                              <p:par>
                                <p:cTn id="151" presetID="1" presetClass="entr" presetSubtype="0" fill="hold" grpId="0" nodeType="clickEffect">
                                  <p:stCondLst>
                                    <p:cond delay="0"/>
                                  </p:stCondLst>
                                  <p:childTnLst>
                                    <p:set>
                                      <p:cBhvr>
                                        <p:cTn id="152" dur="1" fill="hold">
                                          <p:stCondLst>
                                            <p:cond delay="0"/>
                                          </p:stCondLst>
                                        </p:cTn>
                                        <p:tgtEl>
                                          <p:spTgt spid="104"/>
                                        </p:tgtEl>
                                        <p:attrNameLst>
                                          <p:attrName>style.visibility</p:attrName>
                                        </p:attrNameLst>
                                      </p:cBhvr>
                                      <p:to>
                                        <p:strVal val="visible"/>
                                      </p:to>
                                    </p:set>
                                  </p:childTnLst>
                                </p:cTn>
                              </p:par>
                            </p:childTnLst>
                          </p:cTn>
                        </p:par>
                      </p:childTnLst>
                    </p:cTn>
                  </p:par>
                  <p:par>
                    <p:cTn id="153" fill="hold">
                      <p:stCondLst>
                        <p:cond delay="indefinite"/>
                      </p:stCondLst>
                      <p:childTnLst>
                        <p:par>
                          <p:cTn id="154" fill="hold">
                            <p:stCondLst>
                              <p:cond delay="0"/>
                            </p:stCondLst>
                            <p:childTnLst>
                              <p:par>
                                <p:cTn id="155" presetID="1" presetClass="entr" presetSubtype="0" fill="hold" grpId="0" nodeType="clickEffect">
                                  <p:stCondLst>
                                    <p:cond delay="0"/>
                                  </p:stCondLst>
                                  <p:childTnLst>
                                    <p:set>
                                      <p:cBhvr>
                                        <p:cTn id="156" dur="1" fill="hold">
                                          <p:stCondLst>
                                            <p:cond delay="0"/>
                                          </p:stCondLst>
                                        </p:cTn>
                                        <p:tgtEl>
                                          <p:spTgt spid="101"/>
                                        </p:tgtEl>
                                        <p:attrNameLst>
                                          <p:attrName>style.visibility</p:attrName>
                                        </p:attrNameLst>
                                      </p:cBhvr>
                                      <p:to>
                                        <p:strVal val="visible"/>
                                      </p:to>
                                    </p:set>
                                  </p:childTnLst>
                                </p:cTn>
                              </p:par>
                            </p:childTnLst>
                          </p:cTn>
                        </p:par>
                      </p:childTnLst>
                    </p:cTn>
                  </p:par>
                  <p:par>
                    <p:cTn id="157" fill="hold">
                      <p:stCondLst>
                        <p:cond delay="indefinite"/>
                      </p:stCondLst>
                      <p:childTnLst>
                        <p:par>
                          <p:cTn id="158" fill="hold">
                            <p:stCondLst>
                              <p:cond delay="0"/>
                            </p:stCondLst>
                            <p:childTnLst>
                              <p:par>
                                <p:cTn id="159" presetID="1" presetClass="exit" presetSubtype="0" fill="hold" grpId="0" nodeType="clickEffect">
                                  <p:stCondLst>
                                    <p:cond delay="0"/>
                                  </p:stCondLst>
                                  <p:childTnLst>
                                    <p:set>
                                      <p:cBhvr>
                                        <p:cTn id="160" dur="1" fill="hold">
                                          <p:stCondLst>
                                            <p:cond delay="0"/>
                                          </p:stCondLst>
                                        </p:cTn>
                                        <p:tgtEl>
                                          <p:spTgt spid="98"/>
                                        </p:tgtEl>
                                        <p:attrNameLst>
                                          <p:attrName>style.visibility</p:attrName>
                                        </p:attrNameLst>
                                      </p:cBhvr>
                                      <p:to>
                                        <p:strVal val="hidden"/>
                                      </p:to>
                                    </p:set>
                                  </p:childTnLst>
                                </p:cTn>
                              </p:par>
                              <p:par>
                                <p:cTn id="161" presetID="1" presetClass="exit" presetSubtype="0" fill="hold" grpId="1" nodeType="withEffect">
                                  <p:stCondLst>
                                    <p:cond delay="0"/>
                                  </p:stCondLst>
                                  <p:childTnLst>
                                    <p:set>
                                      <p:cBhvr>
                                        <p:cTn id="162" dur="1" fill="hold">
                                          <p:stCondLst>
                                            <p:cond delay="0"/>
                                          </p:stCondLst>
                                        </p:cTn>
                                        <p:tgtEl>
                                          <p:spTgt spid="100"/>
                                        </p:tgtEl>
                                        <p:attrNameLst>
                                          <p:attrName>style.visibility</p:attrName>
                                        </p:attrNameLst>
                                      </p:cBhvr>
                                      <p:to>
                                        <p:strVal val="hidden"/>
                                      </p:to>
                                    </p:set>
                                  </p:childTnLst>
                                </p:cTn>
                              </p:par>
                              <p:par>
                                <p:cTn id="163" presetID="1" presetClass="exit" presetSubtype="0" fill="hold" grpId="0" nodeType="withEffect">
                                  <p:stCondLst>
                                    <p:cond delay="0"/>
                                  </p:stCondLst>
                                  <p:childTnLst>
                                    <p:set>
                                      <p:cBhvr>
                                        <p:cTn id="164" dur="1" fill="hold">
                                          <p:stCondLst>
                                            <p:cond delay="0"/>
                                          </p:stCondLst>
                                        </p:cTn>
                                        <p:tgtEl>
                                          <p:spTgt spid="96"/>
                                        </p:tgtEl>
                                        <p:attrNameLst>
                                          <p:attrName>style.visibility</p:attrName>
                                        </p:attrNameLst>
                                      </p:cBhvr>
                                      <p:to>
                                        <p:strVal val="hidden"/>
                                      </p:to>
                                    </p:set>
                                  </p:childTnLst>
                                </p:cTn>
                              </p:par>
                            </p:childTnLst>
                          </p:cTn>
                        </p:par>
                      </p:childTnLst>
                    </p:cTn>
                  </p:par>
                  <p:par>
                    <p:cTn id="165" fill="hold">
                      <p:stCondLst>
                        <p:cond delay="indefinite"/>
                      </p:stCondLst>
                      <p:childTnLst>
                        <p:par>
                          <p:cTn id="166" fill="hold">
                            <p:stCondLst>
                              <p:cond delay="0"/>
                            </p:stCondLst>
                            <p:childTnLst>
                              <p:par>
                                <p:cTn id="167" presetID="10" presetClass="entr" presetSubtype="0" fill="hold" nodeType="clickEffect">
                                  <p:stCondLst>
                                    <p:cond delay="0"/>
                                  </p:stCondLst>
                                  <p:childTnLst>
                                    <p:set>
                                      <p:cBhvr>
                                        <p:cTn id="168" dur="1" fill="hold">
                                          <p:stCondLst>
                                            <p:cond delay="0"/>
                                          </p:stCondLst>
                                        </p:cTn>
                                        <p:tgtEl>
                                          <p:spTgt spid="113"/>
                                        </p:tgtEl>
                                        <p:attrNameLst>
                                          <p:attrName>style.visibility</p:attrName>
                                        </p:attrNameLst>
                                      </p:cBhvr>
                                      <p:to>
                                        <p:strVal val="visible"/>
                                      </p:to>
                                    </p:set>
                                    <p:animEffect transition="in" filter="fade">
                                      <p:cBhvr>
                                        <p:cTn id="169" dur="500"/>
                                        <p:tgtEl>
                                          <p:spTgt spid="113"/>
                                        </p:tgtEl>
                                      </p:cBhvr>
                                    </p:animEffect>
                                  </p:childTnLst>
                                </p:cTn>
                              </p:par>
                            </p:childTnLst>
                          </p:cTn>
                        </p:par>
                      </p:childTnLst>
                    </p:cTn>
                  </p:par>
                  <p:par>
                    <p:cTn id="170" fill="hold">
                      <p:stCondLst>
                        <p:cond delay="indefinite"/>
                      </p:stCondLst>
                      <p:childTnLst>
                        <p:par>
                          <p:cTn id="171" fill="hold">
                            <p:stCondLst>
                              <p:cond delay="0"/>
                            </p:stCondLst>
                            <p:childTnLst>
                              <p:par>
                                <p:cTn id="172" presetID="1" presetClass="exit" presetSubtype="0" fill="hold" nodeType="clickEffect">
                                  <p:stCondLst>
                                    <p:cond delay="0"/>
                                  </p:stCondLst>
                                  <p:childTnLst>
                                    <p:set>
                                      <p:cBhvr>
                                        <p:cTn id="173" dur="1" fill="hold">
                                          <p:stCondLst>
                                            <p:cond delay="0"/>
                                          </p:stCondLst>
                                        </p:cTn>
                                        <p:tgtEl>
                                          <p:spTgt spid="113"/>
                                        </p:tgtEl>
                                        <p:attrNameLst>
                                          <p:attrName>style.visibility</p:attrName>
                                        </p:attrNameLst>
                                      </p:cBhvr>
                                      <p:to>
                                        <p:strVal val="hidden"/>
                                      </p:to>
                                    </p:set>
                                  </p:childTnLst>
                                </p:cTn>
                              </p:par>
                            </p:childTnLst>
                          </p:cTn>
                        </p:par>
                      </p:childTnLst>
                    </p:cTn>
                  </p:par>
                  <p:par>
                    <p:cTn id="174" fill="hold">
                      <p:stCondLst>
                        <p:cond delay="indefinite"/>
                      </p:stCondLst>
                      <p:childTnLst>
                        <p:par>
                          <p:cTn id="175" fill="hold">
                            <p:stCondLst>
                              <p:cond delay="0"/>
                            </p:stCondLst>
                            <p:childTnLst>
                              <p:par>
                                <p:cTn id="176" presetID="10" presetClass="entr" presetSubtype="0" fill="hold" grpId="1" nodeType="clickEffect">
                                  <p:stCondLst>
                                    <p:cond delay="0"/>
                                  </p:stCondLst>
                                  <p:childTnLst>
                                    <p:set>
                                      <p:cBhvr>
                                        <p:cTn id="177" dur="1" fill="hold">
                                          <p:stCondLst>
                                            <p:cond delay="0"/>
                                          </p:stCondLst>
                                        </p:cTn>
                                        <p:tgtEl>
                                          <p:spTgt spid="116"/>
                                        </p:tgtEl>
                                        <p:attrNameLst>
                                          <p:attrName>style.visibility</p:attrName>
                                        </p:attrNameLst>
                                      </p:cBhvr>
                                      <p:to>
                                        <p:strVal val="visible"/>
                                      </p:to>
                                    </p:set>
                                    <p:animEffect transition="in" filter="fade">
                                      <p:cBhvr>
                                        <p:cTn id="178" dur="500"/>
                                        <p:tgtEl>
                                          <p:spTgt spid="116"/>
                                        </p:tgtEl>
                                      </p:cBhvr>
                                    </p:animEffect>
                                  </p:childTnLst>
                                </p:cTn>
                              </p:par>
                              <p:par>
                                <p:cTn id="179" presetID="10" presetClass="entr" presetSubtype="0" fill="hold" grpId="1" nodeType="withEffect">
                                  <p:stCondLst>
                                    <p:cond delay="0"/>
                                  </p:stCondLst>
                                  <p:childTnLst>
                                    <p:set>
                                      <p:cBhvr>
                                        <p:cTn id="180" dur="1" fill="hold">
                                          <p:stCondLst>
                                            <p:cond delay="0"/>
                                          </p:stCondLst>
                                        </p:cTn>
                                        <p:tgtEl>
                                          <p:spTgt spid="117"/>
                                        </p:tgtEl>
                                        <p:attrNameLst>
                                          <p:attrName>style.visibility</p:attrName>
                                        </p:attrNameLst>
                                      </p:cBhvr>
                                      <p:to>
                                        <p:strVal val="visible"/>
                                      </p:to>
                                    </p:set>
                                    <p:animEffect transition="in" filter="fade">
                                      <p:cBhvr>
                                        <p:cTn id="181" dur="500"/>
                                        <p:tgtEl>
                                          <p:spTgt spid="117"/>
                                        </p:tgtEl>
                                      </p:cBhvr>
                                    </p:animEffect>
                                  </p:childTnLst>
                                </p:cTn>
                              </p:par>
                            </p:childTnLst>
                          </p:cTn>
                        </p:par>
                      </p:childTnLst>
                    </p:cTn>
                  </p:par>
                  <p:par>
                    <p:cTn id="182" fill="hold">
                      <p:stCondLst>
                        <p:cond delay="indefinite"/>
                      </p:stCondLst>
                      <p:childTnLst>
                        <p:par>
                          <p:cTn id="183" fill="hold">
                            <p:stCondLst>
                              <p:cond delay="0"/>
                            </p:stCondLst>
                            <p:childTnLst>
                              <p:par>
                                <p:cTn id="184" presetID="22" presetClass="entr" presetSubtype="8" fill="hold" grpId="0" nodeType="clickEffect">
                                  <p:stCondLst>
                                    <p:cond delay="0"/>
                                  </p:stCondLst>
                                  <p:childTnLst>
                                    <p:set>
                                      <p:cBhvr>
                                        <p:cTn id="185" dur="1" fill="hold">
                                          <p:stCondLst>
                                            <p:cond delay="0"/>
                                          </p:stCondLst>
                                        </p:cTn>
                                        <p:tgtEl>
                                          <p:spTgt spid="119"/>
                                        </p:tgtEl>
                                        <p:attrNameLst>
                                          <p:attrName>style.visibility</p:attrName>
                                        </p:attrNameLst>
                                      </p:cBhvr>
                                      <p:to>
                                        <p:strVal val="visible"/>
                                      </p:to>
                                    </p:set>
                                    <p:animEffect transition="in" filter="wipe(left)">
                                      <p:cBhvr>
                                        <p:cTn id="186" dur="500"/>
                                        <p:tgtEl>
                                          <p:spTgt spid="119"/>
                                        </p:tgtEl>
                                      </p:cBhvr>
                                    </p:animEffect>
                                  </p:childTnLst>
                                </p:cTn>
                              </p:par>
                            </p:childTnLst>
                          </p:cTn>
                        </p:par>
                      </p:childTnLst>
                    </p:cTn>
                  </p:par>
                  <p:par>
                    <p:cTn id="187" fill="hold">
                      <p:stCondLst>
                        <p:cond delay="indefinite"/>
                      </p:stCondLst>
                      <p:childTnLst>
                        <p:par>
                          <p:cTn id="188" fill="hold">
                            <p:stCondLst>
                              <p:cond delay="0"/>
                            </p:stCondLst>
                            <p:childTnLst>
                              <p:par>
                                <p:cTn id="189" presetID="1" presetClass="entr" presetSubtype="0" fill="hold" grpId="0" nodeType="clickEffect">
                                  <p:stCondLst>
                                    <p:cond delay="0"/>
                                  </p:stCondLst>
                                  <p:childTnLst>
                                    <p:set>
                                      <p:cBhvr>
                                        <p:cTn id="190" dur="1" fill="hold">
                                          <p:stCondLst>
                                            <p:cond delay="0"/>
                                          </p:stCondLst>
                                        </p:cTn>
                                        <p:tgtEl>
                                          <p:spTgt spid="121"/>
                                        </p:tgtEl>
                                        <p:attrNameLst>
                                          <p:attrName>style.visibility</p:attrName>
                                        </p:attrNameLst>
                                      </p:cBhvr>
                                      <p:to>
                                        <p:strVal val="visible"/>
                                      </p:to>
                                    </p:set>
                                  </p:childTnLst>
                                </p:cTn>
                              </p:par>
                            </p:childTnLst>
                          </p:cTn>
                        </p:par>
                      </p:childTnLst>
                    </p:cTn>
                  </p:par>
                  <p:par>
                    <p:cTn id="191" fill="hold">
                      <p:stCondLst>
                        <p:cond delay="indefinite"/>
                      </p:stCondLst>
                      <p:childTnLst>
                        <p:par>
                          <p:cTn id="192" fill="hold">
                            <p:stCondLst>
                              <p:cond delay="0"/>
                            </p:stCondLst>
                            <p:childTnLst>
                              <p:par>
                                <p:cTn id="193" presetID="1" presetClass="entr" presetSubtype="0" fill="hold" grpId="0" nodeType="clickEffect">
                                  <p:stCondLst>
                                    <p:cond delay="0"/>
                                  </p:stCondLst>
                                  <p:childTnLst>
                                    <p:set>
                                      <p:cBhvr>
                                        <p:cTn id="194" dur="1" fill="hold">
                                          <p:stCondLst>
                                            <p:cond delay="0"/>
                                          </p:stCondLst>
                                        </p:cTn>
                                        <p:tgtEl>
                                          <p:spTgt spid="156"/>
                                        </p:tgtEl>
                                        <p:attrNameLst>
                                          <p:attrName>style.visibility</p:attrName>
                                        </p:attrNameLst>
                                      </p:cBhvr>
                                      <p:to>
                                        <p:strVal val="visible"/>
                                      </p:to>
                                    </p:set>
                                  </p:childTnLst>
                                </p:cTn>
                              </p:par>
                              <p:par>
                                <p:cTn id="195" presetID="1" presetClass="entr" presetSubtype="0" fill="hold" grpId="0" nodeType="withEffect">
                                  <p:stCondLst>
                                    <p:cond delay="0"/>
                                  </p:stCondLst>
                                  <p:childTnLst>
                                    <p:set>
                                      <p:cBhvr>
                                        <p:cTn id="196" dur="1" fill="hold">
                                          <p:stCondLst>
                                            <p:cond delay="0"/>
                                          </p:stCondLst>
                                        </p:cTn>
                                        <p:tgtEl>
                                          <p:spTgt spid="175"/>
                                        </p:tgtEl>
                                        <p:attrNameLst>
                                          <p:attrName>style.visibility</p:attrName>
                                        </p:attrNameLst>
                                      </p:cBhvr>
                                      <p:to>
                                        <p:strVal val="visible"/>
                                      </p:to>
                                    </p:set>
                                  </p:childTnLst>
                                </p:cTn>
                              </p:par>
                            </p:childTnLst>
                          </p:cTn>
                        </p:par>
                      </p:childTnLst>
                    </p:cTn>
                  </p:par>
                  <p:par>
                    <p:cTn id="197" fill="hold">
                      <p:stCondLst>
                        <p:cond delay="indefinite"/>
                      </p:stCondLst>
                      <p:childTnLst>
                        <p:par>
                          <p:cTn id="198" fill="hold">
                            <p:stCondLst>
                              <p:cond delay="0"/>
                            </p:stCondLst>
                            <p:childTnLst>
                              <p:par>
                                <p:cTn id="199" presetID="1" presetClass="entr" presetSubtype="0" fill="hold" grpId="0" nodeType="clickEffect">
                                  <p:stCondLst>
                                    <p:cond delay="0"/>
                                  </p:stCondLst>
                                  <p:childTnLst>
                                    <p:set>
                                      <p:cBhvr>
                                        <p:cTn id="200" dur="1" fill="hold">
                                          <p:stCondLst>
                                            <p:cond delay="0"/>
                                          </p:stCondLst>
                                        </p:cTn>
                                        <p:tgtEl>
                                          <p:spTgt spid="122"/>
                                        </p:tgtEl>
                                        <p:attrNameLst>
                                          <p:attrName>style.visibility</p:attrName>
                                        </p:attrNameLst>
                                      </p:cBhvr>
                                      <p:to>
                                        <p:strVal val="visible"/>
                                      </p:to>
                                    </p:set>
                                  </p:childTnLst>
                                </p:cTn>
                              </p:par>
                            </p:childTnLst>
                          </p:cTn>
                        </p:par>
                      </p:childTnLst>
                    </p:cTn>
                  </p:par>
                  <p:par>
                    <p:cTn id="201" fill="hold">
                      <p:stCondLst>
                        <p:cond delay="indefinite"/>
                      </p:stCondLst>
                      <p:childTnLst>
                        <p:par>
                          <p:cTn id="202" fill="hold">
                            <p:stCondLst>
                              <p:cond delay="0"/>
                            </p:stCondLst>
                            <p:childTnLst>
                              <p:par>
                                <p:cTn id="203" presetID="1" presetClass="exit" presetSubtype="0" fill="hold" grpId="1" nodeType="clickEffect">
                                  <p:stCondLst>
                                    <p:cond delay="0"/>
                                  </p:stCondLst>
                                  <p:childTnLst>
                                    <p:set>
                                      <p:cBhvr>
                                        <p:cTn id="204" dur="1" fill="hold">
                                          <p:stCondLst>
                                            <p:cond delay="0"/>
                                          </p:stCondLst>
                                        </p:cTn>
                                        <p:tgtEl>
                                          <p:spTgt spid="156"/>
                                        </p:tgtEl>
                                        <p:attrNameLst>
                                          <p:attrName>style.visibility</p:attrName>
                                        </p:attrNameLst>
                                      </p:cBhvr>
                                      <p:to>
                                        <p:strVal val="hidden"/>
                                      </p:to>
                                    </p:set>
                                  </p:childTnLst>
                                </p:cTn>
                              </p:par>
                              <p:par>
                                <p:cTn id="205" presetID="1" presetClass="exit" presetSubtype="0" fill="hold" grpId="1" nodeType="withEffect">
                                  <p:stCondLst>
                                    <p:cond delay="0"/>
                                  </p:stCondLst>
                                  <p:childTnLst>
                                    <p:set>
                                      <p:cBhvr>
                                        <p:cTn id="206" dur="1" fill="hold">
                                          <p:stCondLst>
                                            <p:cond delay="0"/>
                                          </p:stCondLst>
                                        </p:cTn>
                                        <p:tgtEl>
                                          <p:spTgt spid="175"/>
                                        </p:tgtEl>
                                        <p:attrNameLst>
                                          <p:attrName>style.visibility</p:attrName>
                                        </p:attrNameLst>
                                      </p:cBhvr>
                                      <p:to>
                                        <p:strVal val="hidden"/>
                                      </p:to>
                                    </p:set>
                                  </p:childTnLst>
                                </p:cTn>
                              </p:par>
                              <p:par>
                                <p:cTn id="207" presetID="1" presetClass="exit" presetSubtype="0" fill="hold" grpId="1" nodeType="withEffect">
                                  <p:stCondLst>
                                    <p:cond delay="0"/>
                                  </p:stCondLst>
                                  <p:childTnLst>
                                    <p:set>
                                      <p:cBhvr>
                                        <p:cTn id="208" dur="1" fill="hold">
                                          <p:stCondLst>
                                            <p:cond delay="0"/>
                                          </p:stCondLst>
                                        </p:cTn>
                                        <p:tgtEl>
                                          <p:spTgt spid="119"/>
                                        </p:tgtEl>
                                        <p:attrNameLst>
                                          <p:attrName>style.visibility</p:attrName>
                                        </p:attrNameLst>
                                      </p:cBhvr>
                                      <p:to>
                                        <p:strVal val="hidden"/>
                                      </p:to>
                                    </p:set>
                                  </p:childTnLst>
                                </p:cTn>
                              </p:par>
                              <p:par>
                                <p:cTn id="209" presetID="1" presetClass="exit" presetSubtype="0" fill="hold" grpId="0" nodeType="withEffect">
                                  <p:stCondLst>
                                    <p:cond delay="0"/>
                                  </p:stCondLst>
                                  <p:childTnLst>
                                    <p:set>
                                      <p:cBhvr>
                                        <p:cTn id="210" dur="1" fill="hold">
                                          <p:stCondLst>
                                            <p:cond delay="0"/>
                                          </p:stCondLst>
                                        </p:cTn>
                                        <p:tgtEl>
                                          <p:spTgt spid="117"/>
                                        </p:tgtEl>
                                        <p:attrNameLst>
                                          <p:attrName>style.visibility</p:attrName>
                                        </p:attrNameLst>
                                      </p:cBhvr>
                                      <p:to>
                                        <p:strVal val="hidden"/>
                                      </p:to>
                                    </p:set>
                                  </p:childTnLst>
                                </p:cTn>
                              </p:par>
                              <p:par>
                                <p:cTn id="211" presetID="10" presetClass="entr" presetSubtype="0" fill="hold" grpId="1" nodeType="withEffect">
                                  <p:stCondLst>
                                    <p:cond delay="0"/>
                                  </p:stCondLst>
                                  <p:childTnLst>
                                    <p:set>
                                      <p:cBhvr>
                                        <p:cTn id="212" dur="1" fill="hold">
                                          <p:stCondLst>
                                            <p:cond delay="0"/>
                                          </p:stCondLst>
                                        </p:cTn>
                                        <p:tgtEl>
                                          <p:spTgt spid="118"/>
                                        </p:tgtEl>
                                        <p:attrNameLst>
                                          <p:attrName>style.visibility</p:attrName>
                                        </p:attrNameLst>
                                      </p:cBhvr>
                                      <p:to>
                                        <p:strVal val="visible"/>
                                      </p:to>
                                    </p:set>
                                    <p:animEffect transition="in" filter="fade">
                                      <p:cBhvr>
                                        <p:cTn id="213" dur="400"/>
                                        <p:tgtEl>
                                          <p:spTgt spid="118"/>
                                        </p:tgtEl>
                                      </p:cBhvr>
                                    </p:animEffect>
                                  </p:childTnLst>
                                </p:cTn>
                              </p:par>
                            </p:childTnLst>
                          </p:cTn>
                        </p:par>
                      </p:childTnLst>
                    </p:cTn>
                  </p:par>
                  <p:par>
                    <p:cTn id="214" fill="hold">
                      <p:stCondLst>
                        <p:cond delay="indefinite"/>
                      </p:stCondLst>
                      <p:childTnLst>
                        <p:par>
                          <p:cTn id="215" fill="hold">
                            <p:stCondLst>
                              <p:cond delay="0"/>
                            </p:stCondLst>
                            <p:childTnLst>
                              <p:par>
                                <p:cTn id="216" presetID="22" presetClass="entr" presetSubtype="8" fill="hold" grpId="0" nodeType="clickEffect">
                                  <p:stCondLst>
                                    <p:cond delay="0"/>
                                  </p:stCondLst>
                                  <p:childTnLst>
                                    <p:set>
                                      <p:cBhvr>
                                        <p:cTn id="217" dur="1" fill="hold">
                                          <p:stCondLst>
                                            <p:cond delay="0"/>
                                          </p:stCondLst>
                                        </p:cTn>
                                        <p:tgtEl>
                                          <p:spTgt spid="120"/>
                                        </p:tgtEl>
                                        <p:attrNameLst>
                                          <p:attrName>style.visibility</p:attrName>
                                        </p:attrNameLst>
                                      </p:cBhvr>
                                      <p:to>
                                        <p:strVal val="visible"/>
                                      </p:to>
                                    </p:set>
                                    <p:animEffect transition="in" filter="wipe(left)">
                                      <p:cBhvr>
                                        <p:cTn id="218" dur="500"/>
                                        <p:tgtEl>
                                          <p:spTgt spid="120"/>
                                        </p:tgtEl>
                                      </p:cBhvr>
                                    </p:animEffect>
                                  </p:childTnLst>
                                </p:cTn>
                              </p:par>
                            </p:childTnLst>
                          </p:cTn>
                        </p:par>
                      </p:childTnLst>
                    </p:cTn>
                  </p:par>
                  <p:par>
                    <p:cTn id="219" fill="hold">
                      <p:stCondLst>
                        <p:cond delay="indefinite"/>
                      </p:stCondLst>
                      <p:childTnLst>
                        <p:par>
                          <p:cTn id="220" fill="hold">
                            <p:stCondLst>
                              <p:cond delay="0"/>
                            </p:stCondLst>
                            <p:childTnLst>
                              <p:par>
                                <p:cTn id="221" presetID="1" presetClass="entr" presetSubtype="0" fill="hold" grpId="0" nodeType="clickEffect">
                                  <p:stCondLst>
                                    <p:cond delay="0"/>
                                  </p:stCondLst>
                                  <p:childTnLst>
                                    <p:set>
                                      <p:cBhvr>
                                        <p:cTn id="222" dur="1" fill="hold">
                                          <p:stCondLst>
                                            <p:cond delay="0"/>
                                          </p:stCondLst>
                                        </p:cTn>
                                        <p:tgtEl>
                                          <p:spTgt spid="123"/>
                                        </p:tgtEl>
                                        <p:attrNameLst>
                                          <p:attrName>style.visibility</p:attrName>
                                        </p:attrNameLst>
                                      </p:cBhvr>
                                      <p:to>
                                        <p:strVal val="visible"/>
                                      </p:to>
                                    </p:set>
                                  </p:childTnLst>
                                </p:cTn>
                              </p:par>
                            </p:childTnLst>
                          </p:cTn>
                        </p:par>
                      </p:childTnLst>
                    </p:cTn>
                  </p:par>
                  <p:par>
                    <p:cTn id="223" fill="hold">
                      <p:stCondLst>
                        <p:cond delay="indefinite"/>
                      </p:stCondLst>
                      <p:childTnLst>
                        <p:par>
                          <p:cTn id="224" fill="hold">
                            <p:stCondLst>
                              <p:cond delay="0"/>
                            </p:stCondLst>
                            <p:childTnLst>
                              <p:par>
                                <p:cTn id="225" presetID="1" presetClass="exit" presetSubtype="0" fill="hold" grpId="1" nodeType="clickEffect">
                                  <p:stCondLst>
                                    <p:cond delay="0"/>
                                  </p:stCondLst>
                                  <p:childTnLst>
                                    <p:set>
                                      <p:cBhvr>
                                        <p:cTn id="226" dur="1" fill="hold">
                                          <p:stCondLst>
                                            <p:cond delay="0"/>
                                          </p:stCondLst>
                                        </p:cTn>
                                        <p:tgtEl>
                                          <p:spTgt spid="120"/>
                                        </p:tgtEl>
                                        <p:attrNameLst>
                                          <p:attrName>style.visibility</p:attrName>
                                        </p:attrNameLst>
                                      </p:cBhvr>
                                      <p:to>
                                        <p:strVal val="hidden"/>
                                      </p:to>
                                    </p:set>
                                  </p:childTnLst>
                                </p:cTn>
                              </p:par>
                              <p:par>
                                <p:cTn id="227" presetID="1" presetClass="exit" presetSubtype="0" fill="hold" grpId="0" nodeType="withEffect">
                                  <p:stCondLst>
                                    <p:cond delay="0"/>
                                  </p:stCondLst>
                                  <p:childTnLst>
                                    <p:set>
                                      <p:cBhvr>
                                        <p:cTn id="228" dur="1" fill="hold">
                                          <p:stCondLst>
                                            <p:cond delay="0"/>
                                          </p:stCondLst>
                                        </p:cTn>
                                        <p:tgtEl>
                                          <p:spTgt spid="118"/>
                                        </p:tgtEl>
                                        <p:attrNameLst>
                                          <p:attrName>style.visibility</p:attrName>
                                        </p:attrNameLst>
                                      </p:cBhvr>
                                      <p:to>
                                        <p:strVal val="hidden"/>
                                      </p:to>
                                    </p:set>
                                  </p:childTnLst>
                                </p:cTn>
                              </p:par>
                              <p:par>
                                <p:cTn id="229" presetID="1" presetClass="exit" presetSubtype="0" fill="hold" grpId="0" nodeType="withEffect">
                                  <p:stCondLst>
                                    <p:cond delay="0"/>
                                  </p:stCondLst>
                                  <p:childTnLst>
                                    <p:set>
                                      <p:cBhvr>
                                        <p:cTn id="230" dur="1" fill="hold">
                                          <p:stCondLst>
                                            <p:cond delay="0"/>
                                          </p:stCondLst>
                                        </p:cTn>
                                        <p:tgtEl>
                                          <p:spTgt spid="116"/>
                                        </p:tgtEl>
                                        <p:attrNameLst>
                                          <p:attrName>style.visibility</p:attrName>
                                        </p:attrNameLst>
                                      </p:cBhvr>
                                      <p:to>
                                        <p:strVal val="hidden"/>
                                      </p:to>
                                    </p:set>
                                  </p:childTnLst>
                                </p:cTn>
                              </p:par>
                            </p:childTnLst>
                          </p:cTn>
                        </p:par>
                      </p:childTnLst>
                    </p:cTn>
                  </p:par>
                  <p:par>
                    <p:cTn id="231" fill="hold">
                      <p:stCondLst>
                        <p:cond delay="indefinite"/>
                      </p:stCondLst>
                      <p:childTnLst>
                        <p:par>
                          <p:cTn id="232" fill="hold">
                            <p:stCondLst>
                              <p:cond delay="0"/>
                            </p:stCondLst>
                            <p:childTnLst>
                              <p:par>
                                <p:cTn id="233" presetID="10" presetClass="entr" presetSubtype="0" fill="hold" nodeType="clickEffect">
                                  <p:stCondLst>
                                    <p:cond delay="0"/>
                                  </p:stCondLst>
                                  <p:childTnLst>
                                    <p:set>
                                      <p:cBhvr>
                                        <p:cTn id="234" dur="1" fill="hold">
                                          <p:stCondLst>
                                            <p:cond delay="0"/>
                                          </p:stCondLst>
                                        </p:cTn>
                                        <p:tgtEl>
                                          <p:spTgt spid="134"/>
                                        </p:tgtEl>
                                        <p:attrNameLst>
                                          <p:attrName>style.visibility</p:attrName>
                                        </p:attrNameLst>
                                      </p:cBhvr>
                                      <p:to>
                                        <p:strVal val="visible"/>
                                      </p:to>
                                    </p:set>
                                    <p:animEffect transition="in" filter="fade">
                                      <p:cBhvr>
                                        <p:cTn id="235" dur="500"/>
                                        <p:tgtEl>
                                          <p:spTgt spid="134"/>
                                        </p:tgtEl>
                                      </p:cBhvr>
                                    </p:animEffect>
                                  </p:childTnLst>
                                </p:cTn>
                              </p:par>
                            </p:childTnLst>
                          </p:cTn>
                        </p:par>
                      </p:childTnLst>
                    </p:cTn>
                  </p:par>
                  <p:par>
                    <p:cTn id="236" fill="hold">
                      <p:stCondLst>
                        <p:cond delay="indefinite"/>
                      </p:stCondLst>
                      <p:childTnLst>
                        <p:par>
                          <p:cTn id="237" fill="hold">
                            <p:stCondLst>
                              <p:cond delay="0"/>
                            </p:stCondLst>
                            <p:childTnLst>
                              <p:par>
                                <p:cTn id="238" presetID="1" presetClass="exit" presetSubtype="0" fill="hold" nodeType="clickEffect">
                                  <p:stCondLst>
                                    <p:cond delay="0"/>
                                  </p:stCondLst>
                                  <p:childTnLst>
                                    <p:set>
                                      <p:cBhvr>
                                        <p:cTn id="239" dur="1" fill="hold">
                                          <p:stCondLst>
                                            <p:cond delay="0"/>
                                          </p:stCondLst>
                                        </p:cTn>
                                        <p:tgtEl>
                                          <p:spTgt spid="134"/>
                                        </p:tgtEl>
                                        <p:attrNameLst>
                                          <p:attrName>style.visibility</p:attrName>
                                        </p:attrNameLst>
                                      </p:cBhvr>
                                      <p:to>
                                        <p:strVal val="hidden"/>
                                      </p:to>
                                    </p:set>
                                  </p:childTnLst>
                                </p:cTn>
                              </p:par>
                            </p:childTnLst>
                          </p:cTn>
                        </p:par>
                      </p:childTnLst>
                    </p:cTn>
                  </p:par>
                  <p:par>
                    <p:cTn id="240" fill="hold">
                      <p:stCondLst>
                        <p:cond delay="indefinite"/>
                      </p:stCondLst>
                      <p:childTnLst>
                        <p:par>
                          <p:cTn id="241" fill="hold">
                            <p:stCondLst>
                              <p:cond delay="0"/>
                            </p:stCondLst>
                            <p:childTnLst>
                              <p:par>
                                <p:cTn id="242" presetID="10" presetClass="entr" presetSubtype="0" fill="hold" nodeType="clickEffect">
                                  <p:stCondLst>
                                    <p:cond delay="0"/>
                                  </p:stCondLst>
                                  <p:childTnLst>
                                    <p:set>
                                      <p:cBhvr>
                                        <p:cTn id="243" dur="1" fill="hold">
                                          <p:stCondLst>
                                            <p:cond delay="0"/>
                                          </p:stCondLst>
                                        </p:cTn>
                                        <p:tgtEl>
                                          <p:spTgt spid="137"/>
                                        </p:tgtEl>
                                        <p:attrNameLst>
                                          <p:attrName>style.visibility</p:attrName>
                                        </p:attrNameLst>
                                      </p:cBhvr>
                                      <p:to>
                                        <p:strVal val="visible"/>
                                      </p:to>
                                    </p:set>
                                    <p:animEffect transition="in" filter="fade">
                                      <p:cBhvr>
                                        <p:cTn id="244" dur="500"/>
                                        <p:tgtEl>
                                          <p:spTgt spid="137"/>
                                        </p:tgtEl>
                                      </p:cBhvr>
                                    </p:animEffect>
                                  </p:childTnLst>
                                </p:cTn>
                              </p:par>
                            </p:childTnLst>
                          </p:cTn>
                        </p:par>
                      </p:childTnLst>
                    </p:cTn>
                  </p:par>
                  <p:par>
                    <p:cTn id="245" fill="hold">
                      <p:stCondLst>
                        <p:cond delay="indefinite"/>
                      </p:stCondLst>
                      <p:childTnLst>
                        <p:par>
                          <p:cTn id="246" fill="hold">
                            <p:stCondLst>
                              <p:cond delay="0"/>
                            </p:stCondLst>
                            <p:childTnLst>
                              <p:par>
                                <p:cTn id="247" presetID="1" presetClass="entr" presetSubtype="0" fill="hold" nodeType="clickEffect">
                                  <p:stCondLst>
                                    <p:cond delay="0"/>
                                  </p:stCondLst>
                                  <p:childTnLst>
                                    <p:set>
                                      <p:cBhvr>
                                        <p:cTn id="248" dur="1" fill="hold">
                                          <p:stCondLst>
                                            <p:cond delay="0"/>
                                          </p:stCondLst>
                                        </p:cTn>
                                        <p:tgtEl>
                                          <p:spTgt spid="133"/>
                                        </p:tgtEl>
                                        <p:attrNameLst>
                                          <p:attrName>style.visibility</p:attrName>
                                        </p:attrNameLst>
                                      </p:cBhvr>
                                      <p:to>
                                        <p:strVal val="visible"/>
                                      </p:to>
                                    </p:set>
                                  </p:childTnLst>
                                </p:cTn>
                              </p:par>
                            </p:childTnLst>
                          </p:cTn>
                        </p:par>
                      </p:childTnLst>
                    </p:cTn>
                  </p:par>
                  <p:par>
                    <p:cTn id="249" fill="hold">
                      <p:stCondLst>
                        <p:cond delay="indefinite"/>
                      </p:stCondLst>
                      <p:childTnLst>
                        <p:par>
                          <p:cTn id="250" fill="hold">
                            <p:stCondLst>
                              <p:cond delay="0"/>
                            </p:stCondLst>
                            <p:childTnLst>
                              <p:par>
                                <p:cTn id="251" presetID="22" presetClass="entr" presetSubtype="8" fill="hold" grpId="0" nodeType="clickEffect">
                                  <p:stCondLst>
                                    <p:cond delay="0"/>
                                  </p:stCondLst>
                                  <p:childTnLst>
                                    <p:set>
                                      <p:cBhvr>
                                        <p:cTn id="252" dur="1" fill="hold">
                                          <p:stCondLst>
                                            <p:cond delay="0"/>
                                          </p:stCondLst>
                                        </p:cTn>
                                        <p:tgtEl>
                                          <p:spTgt spid="143"/>
                                        </p:tgtEl>
                                        <p:attrNameLst>
                                          <p:attrName>style.visibility</p:attrName>
                                        </p:attrNameLst>
                                      </p:cBhvr>
                                      <p:to>
                                        <p:strVal val="visible"/>
                                      </p:to>
                                    </p:set>
                                    <p:animEffect transition="in" filter="wipe(left)">
                                      <p:cBhvr>
                                        <p:cTn id="253" dur="500"/>
                                        <p:tgtEl>
                                          <p:spTgt spid="143"/>
                                        </p:tgtEl>
                                      </p:cBhvr>
                                    </p:animEffect>
                                  </p:childTnLst>
                                </p:cTn>
                              </p:par>
                            </p:childTnLst>
                          </p:cTn>
                        </p:par>
                      </p:childTnLst>
                    </p:cTn>
                  </p:par>
                  <p:par>
                    <p:cTn id="254" fill="hold">
                      <p:stCondLst>
                        <p:cond delay="indefinite"/>
                      </p:stCondLst>
                      <p:childTnLst>
                        <p:par>
                          <p:cTn id="255" fill="hold">
                            <p:stCondLst>
                              <p:cond delay="0"/>
                            </p:stCondLst>
                            <p:childTnLst>
                              <p:par>
                                <p:cTn id="256" presetID="1" presetClass="exit" presetSubtype="0" fill="hold" nodeType="clickEffect">
                                  <p:stCondLst>
                                    <p:cond delay="0"/>
                                  </p:stCondLst>
                                  <p:childTnLst>
                                    <p:set>
                                      <p:cBhvr>
                                        <p:cTn id="257" dur="1" fill="hold">
                                          <p:stCondLst>
                                            <p:cond delay="0"/>
                                          </p:stCondLst>
                                        </p:cTn>
                                        <p:tgtEl>
                                          <p:spTgt spid="137"/>
                                        </p:tgtEl>
                                        <p:attrNameLst>
                                          <p:attrName>style.visibility</p:attrName>
                                        </p:attrNameLst>
                                      </p:cBhvr>
                                      <p:to>
                                        <p:strVal val="hidden"/>
                                      </p:to>
                                    </p:set>
                                  </p:childTnLst>
                                </p:cTn>
                              </p:par>
                            </p:childTnLst>
                          </p:cTn>
                        </p:par>
                      </p:childTnLst>
                    </p:cTn>
                  </p:par>
                  <p:par>
                    <p:cTn id="258" fill="hold">
                      <p:stCondLst>
                        <p:cond delay="indefinite"/>
                      </p:stCondLst>
                      <p:childTnLst>
                        <p:par>
                          <p:cTn id="259" fill="hold">
                            <p:stCondLst>
                              <p:cond delay="0"/>
                            </p:stCondLst>
                            <p:childTnLst>
                              <p:par>
                                <p:cTn id="260" presetID="10" presetClass="entr" presetSubtype="0" fill="hold" nodeType="clickEffect">
                                  <p:stCondLst>
                                    <p:cond delay="0"/>
                                  </p:stCondLst>
                                  <p:childTnLst>
                                    <p:set>
                                      <p:cBhvr>
                                        <p:cTn id="261" dur="1" fill="hold">
                                          <p:stCondLst>
                                            <p:cond delay="0"/>
                                          </p:stCondLst>
                                        </p:cTn>
                                        <p:tgtEl>
                                          <p:spTgt spid="140"/>
                                        </p:tgtEl>
                                        <p:attrNameLst>
                                          <p:attrName>style.visibility</p:attrName>
                                        </p:attrNameLst>
                                      </p:cBhvr>
                                      <p:to>
                                        <p:strVal val="visible"/>
                                      </p:to>
                                    </p:set>
                                    <p:animEffect transition="in" filter="fade">
                                      <p:cBhvr>
                                        <p:cTn id="262" dur="500"/>
                                        <p:tgtEl>
                                          <p:spTgt spid="140"/>
                                        </p:tgtEl>
                                      </p:cBhvr>
                                    </p:animEffect>
                                  </p:childTnLst>
                                </p:cTn>
                              </p:par>
                            </p:childTnLst>
                          </p:cTn>
                        </p:par>
                      </p:childTnLst>
                    </p:cTn>
                  </p:par>
                  <p:par>
                    <p:cTn id="263" fill="hold">
                      <p:stCondLst>
                        <p:cond delay="indefinite"/>
                      </p:stCondLst>
                      <p:childTnLst>
                        <p:par>
                          <p:cTn id="264" fill="hold">
                            <p:stCondLst>
                              <p:cond delay="0"/>
                            </p:stCondLst>
                            <p:childTnLst>
                              <p:par>
                                <p:cTn id="265" presetID="10" presetClass="exit" presetSubtype="0" fill="hold" nodeType="clickEffect">
                                  <p:stCondLst>
                                    <p:cond delay="0"/>
                                  </p:stCondLst>
                                  <p:childTnLst>
                                    <p:animEffect transition="out" filter="fade">
                                      <p:cBhvr>
                                        <p:cTn id="266" dur="500"/>
                                        <p:tgtEl>
                                          <p:spTgt spid="140"/>
                                        </p:tgtEl>
                                      </p:cBhvr>
                                    </p:animEffect>
                                    <p:set>
                                      <p:cBhvr>
                                        <p:cTn id="267" dur="1" fill="hold">
                                          <p:stCondLst>
                                            <p:cond delay="499"/>
                                          </p:stCondLst>
                                        </p:cTn>
                                        <p:tgtEl>
                                          <p:spTgt spid="140"/>
                                        </p:tgtEl>
                                        <p:attrNameLst>
                                          <p:attrName>style.visibility</p:attrName>
                                        </p:attrNameLst>
                                      </p:cBhvr>
                                      <p:to>
                                        <p:strVal val="hidden"/>
                                      </p:to>
                                    </p:set>
                                  </p:childTnLst>
                                </p:cTn>
                              </p:par>
                            </p:childTnLst>
                          </p:cTn>
                        </p:par>
                      </p:childTnLst>
                    </p:cTn>
                  </p:par>
                  <p:par>
                    <p:cTn id="268" fill="hold">
                      <p:stCondLst>
                        <p:cond delay="indefinite"/>
                      </p:stCondLst>
                      <p:childTnLst>
                        <p:par>
                          <p:cTn id="269" fill="hold">
                            <p:stCondLst>
                              <p:cond delay="0"/>
                            </p:stCondLst>
                            <p:childTnLst>
                              <p:par>
                                <p:cTn id="270" presetID="10" presetClass="entr" presetSubtype="0" fill="hold" nodeType="clickEffect">
                                  <p:stCondLst>
                                    <p:cond delay="0"/>
                                  </p:stCondLst>
                                  <p:childTnLst>
                                    <p:set>
                                      <p:cBhvr>
                                        <p:cTn id="271" dur="1" fill="hold">
                                          <p:stCondLst>
                                            <p:cond delay="0"/>
                                          </p:stCondLst>
                                        </p:cTn>
                                        <p:tgtEl>
                                          <p:spTgt spid="144"/>
                                        </p:tgtEl>
                                        <p:attrNameLst>
                                          <p:attrName>style.visibility</p:attrName>
                                        </p:attrNameLst>
                                      </p:cBhvr>
                                      <p:to>
                                        <p:strVal val="visible"/>
                                      </p:to>
                                    </p:set>
                                    <p:animEffect transition="in" filter="fade">
                                      <p:cBhvr>
                                        <p:cTn id="272" dur="500"/>
                                        <p:tgtEl>
                                          <p:spTgt spid="144"/>
                                        </p:tgtEl>
                                      </p:cBhvr>
                                    </p:animEffect>
                                  </p:childTnLst>
                                </p:cTn>
                              </p:par>
                            </p:childTnLst>
                          </p:cTn>
                        </p:par>
                      </p:childTnLst>
                    </p:cTn>
                  </p:par>
                  <p:par>
                    <p:cTn id="273" fill="hold">
                      <p:stCondLst>
                        <p:cond delay="indefinite"/>
                      </p:stCondLst>
                      <p:childTnLst>
                        <p:par>
                          <p:cTn id="274" fill="hold">
                            <p:stCondLst>
                              <p:cond delay="0"/>
                            </p:stCondLst>
                            <p:childTnLst>
                              <p:par>
                                <p:cTn id="275" presetID="1" presetClass="entr" presetSubtype="0" fill="hold" grpId="0" nodeType="clickEffect">
                                  <p:stCondLst>
                                    <p:cond delay="0"/>
                                  </p:stCondLst>
                                  <p:childTnLst>
                                    <p:set>
                                      <p:cBhvr>
                                        <p:cTn id="276" dur="1" fill="hold">
                                          <p:stCondLst>
                                            <p:cond delay="0"/>
                                          </p:stCondLst>
                                        </p:cTn>
                                        <p:tgtEl>
                                          <p:spTgt spid="213"/>
                                        </p:tgtEl>
                                        <p:attrNameLst>
                                          <p:attrName>style.visibility</p:attrName>
                                        </p:attrNameLst>
                                      </p:cBhvr>
                                      <p:to>
                                        <p:strVal val="visible"/>
                                      </p:to>
                                    </p:set>
                                  </p:childTnLst>
                                </p:cTn>
                              </p:par>
                            </p:childTnLst>
                          </p:cTn>
                        </p:par>
                      </p:childTnLst>
                    </p:cTn>
                  </p:par>
                  <p:par>
                    <p:cTn id="277" fill="hold">
                      <p:stCondLst>
                        <p:cond delay="indefinite"/>
                      </p:stCondLst>
                      <p:childTnLst>
                        <p:par>
                          <p:cTn id="278" fill="hold">
                            <p:stCondLst>
                              <p:cond delay="0"/>
                            </p:stCondLst>
                            <p:childTnLst>
                              <p:par>
                                <p:cTn id="279" presetID="1" presetClass="entr" presetSubtype="0" fill="hold" grpId="0" nodeType="clickEffect">
                                  <p:stCondLst>
                                    <p:cond delay="0"/>
                                  </p:stCondLst>
                                  <p:childTnLst>
                                    <p:set>
                                      <p:cBhvr>
                                        <p:cTn id="280" dur="1" fill="hold">
                                          <p:stCondLst>
                                            <p:cond delay="0"/>
                                          </p:stCondLst>
                                        </p:cTn>
                                        <p:tgtEl>
                                          <p:spTgt spid="125"/>
                                        </p:tgtEl>
                                        <p:attrNameLst>
                                          <p:attrName>style.visibility</p:attrName>
                                        </p:attrNameLst>
                                      </p:cBhvr>
                                      <p:to>
                                        <p:strVal val="visible"/>
                                      </p:to>
                                    </p:set>
                                  </p:childTnLst>
                                </p:cTn>
                              </p:par>
                            </p:childTnLst>
                          </p:cTn>
                        </p:par>
                      </p:childTnLst>
                    </p:cTn>
                  </p:par>
                  <p:par>
                    <p:cTn id="281" fill="hold">
                      <p:stCondLst>
                        <p:cond delay="indefinite"/>
                      </p:stCondLst>
                      <p:childTnLst>
                        <p:par>
                          <p:cTn id="282" fill="hold">
                            <p:stCondLst>
                              <p:cond delay="0"/>
                            </p:stCondLst>
                            <p:childTnLst>
                              <p:par>
                                <p:cTn id="283" presetID="1" presetClass="entr" presetSubtype="0" fill="hold" grpId="0" nodeType="clickEffect">
                                  <p:stCondLst>
                                    <p:cond delay="0"/>
                                  </p:stCondLst>
                                  <p:childTnLst>
                                    <p:set>
                                      <p:cBhvr>
                                        <p:cTn id="284" dur="1" fill="hold">
                                          <p:stCondLst>
                                            <p:cond delay="0"/>
                                          </p:stCondLst>
                                        </p:cTn>
                                        <p:tgtEl>
                                          <p:spTgt spid="126"/>
                                        </p:tgtEl>
                                        <p:attrNameLst>
                                          <p:attrName>style.visibility</p:attrName>
                                        </p:attrNameLst>
                                      </p:cBhvr>
                                      <p:to>
                                        <p:strVal val="visible"/>
                                      </p:to>
                                    </p:set>
                                  </p:childTnLst>
                                </p:cTn>
                              </p:par>
                            </p:childTnLst>
                          </p:cTn>
                        </p:par>
                      </p:childTnLst>
                    </p:cTn>
                  </p:par>
                  <p:par>
                    <p:cTn id="285" fill="hold">
                      <p:stCondLst>
                        <p:cond delay="indefinite"/>
                      </p:stCondLst>
                      <p:childTnLst>
                        <p:par>
                          <p:cTn id="286" fill="hold">
                            <p:stCondLst>
                              <p:cond delay="0"/>
                            </p:stCondLst>
                            <p:childTnLst>
                              <p:par>
                                <p:cTn id="287" presetID="1" presetClass="entr" presetSubtype="0" fill="hold" grpId="0" nodeType="clickEffect">
                                  <p:stCondLst>
                                    <p:cond delay="0"/>
                                  </p:stCondLst>
                                  <p:childTnLst>
                                    <p:set>
                                      <p:cBhvr>
                                        <p:cTn id="288" dur="1" fill="hold">
                                          <p:stCondLst>
                                            <p:cond delay="0"/>
                                          </p:stCondLst>
                                        </p:cTn>
                                        <p:tgtEl>
                                          <p:spTgt spid="127"/>
                                        </p:tgtEl>
                                        <p:attrNameLst>
                                          <p:attrName>style.visibility</p:attrName>
                                        </p:attrNameLst>
                                      </p:cBhvr>
                                      <p:to>
                                        <p:strVal val="visible"/>
                                      </p:to>
                                    </p:set>
                                  </p:childTnLst>
                                </p:cTn>
                              </p:par>
                            </p:childTnLst>
                          </p:cTn>
                        </p:par>
                      </p:childTnLst>
                    </p:cTn>
                  </p:par>
                  <p:par>
                    <p:cTn id="289" fill="hold">
                      <p:stCondLst>
                        <p:cond delay="indefinite"/>
                      </p:stCondLst>
                      <p:childTnLst>
                        <p:par>
                          <p:cTn id="290" fill="hold">
                            <p:stCondLst>
                              <p:cond delay="0"/>
                            </p:stCondLst>
                            <p:childTnLst>
                              <p:par>
                                <p:cTn id="291" presetID="1" presetClass="entr" presetSubtype="0" fill="hold" grpId="0" nodeType="clickEffect">
                                  <p:stCondLst>
                                    <p:cond delay="0"/>
                                  </p:stCondLst>
                                  <p:childTnLst>
                                    <p:set>
                                      <p:cBhvr>
                                        <p:cTn id="292" dur="1" fill="hold">
                                          <p:stCondLst>
                                            <p:cond delay="0"/>
                                          </p:stCondLst>
                                        </p:cTn>
                                        <p:tgtEl>
                                          <p:spTgt spid="124"/>
                                        </p:tgtEl>
                                        <p:attrNameLst>
                                          <p:attrName>style.visibility</p:attrName>
                                        </p:attrNameLst>
                                      </p:cBhvr>
                                      <p:to>
                                        <p:strVal val="visible"/>
                                      </p:to>
                                    </p:set>
                                  </p:childTnLst>
                                </p:cTn>
                              </p:par>
                            </p:childTnLst>
                          </p:cTn>
                        </p:par>
                      </p:childTnLst>
                    </p:cTn>
                  </p:par>
                  <p:par>
                    <p:cTn id="293" fill="hold">
                      <p:stCondLst>
                        <p:cond delay="indefinite"/>
                      </p:stCondLst>
                      <p:childTnLst>
                        <p:par>
                          <p:cTn id="294" fill="hold">
                            <p:stCondLst>
                              <p:cond delay="0"/>
                            </p:stCondLst>
                            <p:childTnLst>
                              <p:par>
                                <p:cTn id="295" presetID="1" presetClass="entr" presetSubtype="0" fill="hold" grpId="0" nodeType="clickEffect">
                                  <p:stCondLst>
                                    <p:cond delay="0"/>
                                  </p:stCondLst>
                                  <p:childTnLst>
                                    <p:set>
                                      <p:cBhvr>
                                        <p:cTn id="296" dur="1" fill="hold">
                                          <p:stCondLst>
                                            <p:cond delay="0"/>
                                          </p:stCondLst>
                                        </p:cTn>
                                        <p:tgtEl>
                                          <p:spTgt spid="128"/>
                                        </p:tgtEl>
                                        <p:attrNameLst>
                                          <p:attrName>style.visibility</p:attrName>
                                        </p:attrNameLst>
                                      </p:cBhvr>
                                      <p:to>
                                        <p:strVal val="visible"/>
                                      </p:to>
                                    </p:set>
                                  </p:childTnLst>
                                </p:cTn>
                              </p:par>
                            </p:childTnLst>
                          </p:cTn>
                        </p:par>
                      </p:childTnLst>
                    </p:cTn>
                  </p:par>
                  <p:par>
                    <p:cTn id="297" fill="hold">
                      <p:stCondLst>
                        <p:cond delay="indefinite"/>
                      </p:stCondLst>
                      <p:childTnLst>
                        <p:par>
                          <p:cTn id="298" fill="hold">
                            <p:stCondLst>
                              <p:cond delay="0"/>
                            </p:stCondLst>
                            <p:childTnLst>
                              <p:par>
                                <p:cTn id="299" presetID="1" presetClass="entr" presetSubtype="0" fill="hold" grpId="0" nodeType="clickEffect">
                                  <p:stCondLst>
                                    <p:cond delay="0"/>
                                  </p:stCondLst>
                                  <p:childTnLst>
                                    <p:set>
                                      <p:cBhvr>
                                        <p:cTn id="300" dur="1" fill="hold">
                                          <p:stCondLst>
                                            <p:cond delay="0"/>
                                          </p:stCondLst>
                                        </p:cTn>
                                        <p:tgtEl>
                                          <p:spTgt spid="129"/>
                                        </p:tgtEl>
                                        <p:attrNameLst>
                                          <p:attrName>style.visibility</p:attrName>
                                        </p:attrNameLst>
                                      </p:cBhvr>
                                      <p:to>
                                        <p:strVal val="visible"/>
                                      </p:to>
                                    </p:set>
                                  </p:childTnLst>
                                </p:cTn>
                              </p:par>
                            </p:childTnLst>
                          </p:cTn>
                        </p:par>
                      </p:childTnLst>
                    </p:cTn>
                  </p:par>
                  <p:par>
                    <p:cTn id="301" fill="hold">
                      <p:stCondLst>
                        <p:cond delay="indefinite"/>
                      </p:stCondLst>
                      <p:childTnLst>
                        <p:par>
                          <p:cTn id="302" fill="hold">
                            <p:stCondLst>
                              <p:cond delay="0"/>
                            </p:stCondLst>
                            <p:childTnLst>
                              <p:par>
                                <p:cTn id="303" presetID="1" presetClass="entr" presetSubtype="0" fill="hold" grpId="0" nodeType="clickEffect">
                                  <p:stCondLst>
                                    <p:cond delay="0"/>
                                  </p:stCondLst>
                                  <p:childTnLst>
                                    <p:set>
                                      <p:cBhvr>
                                        <p:cTn id="304" dur="1" fill="hold">
                                          <p:stCondLst>
                                            <p:cond delay="0"/>
                                          </p:stCondLst>
                                        </p:cTn>
                                        <p:tgtEl>
                                          <p:spTgt spid="130"/>
                                        </p:tgtEl>
                                        <p:attrNameLst>
                                          <p:attrName>style.visibility</p:attrName>
                                        </p:attrNameLst>
                                      </p:cBhvr>
                                      <p:to>
                                        <p:strVal val="visible"/>
                                      </p:to>
                                    </p:set>
                                  </p:childTnLst>
                                </p:cTn>
                              </p:par>
                            </p:childTnLst>
                          </p:cTn>
                        </p:par>
                      </p:childTnLst>
                    </p:cTn>
                  </p:par>
                  <p:par>
                    <p:cTn id="305" fill="hold">
                      <p:stCondLst>
                        <p:cond delay="indefinite"/>
                      </p:stCondLst>
                      <p:childTnLst>
                        <p:par>
                          <p:cTn id="306" fill="hold">
                            <p:stCondLst>
                              <p:cond delay="0"/>
                            </p:stCondLst>
                            <p:childTnLst>
                              <p:par>
                                <p:cTn id="307" presetID="1" presetClass="exit" presetSubtype="0" fill="hold" grpId="1" nodeType="clickEffect">
                                  <p:stCondLst>
                                    <p:cond delay="0"/>
                                  </p:stCondLst>
                                  <p:childTnLst>
                                    <p:set>
                                      <p:cBhvr>
                                        <p:cTn id="308" dur="1" fill="hold">
                                          <p:stCondLst>
                                            <p:cond delay="0"/>
                                          </p:stCondLst>
                                        </p:cTn>
                                        <p:tgtEl>
                                          <p:spTgt spid="143"/>
                                        </p:tgtEl>
                                        <p:attrNameLst>
                                          <p:attrName>style.visibility</p:attrName>
                                        </p:attrNameLst>
                                      </p:cBhvr>
                                      <p:to>
                                        <p:strVal val="hidden"/>
                                      </p:to>
                                    </p:set>
                                  </p:childTnLst>
                                </p:cTn>
                              </p:par>
                              <p:par>
                                <p:cTn id="309" presetID="10" presetClass="exit" presetSubtype="0" fill="hold" nodeType="withEffect">
                                  <p:stCondLst>
                                    <p:cond delay="0"/>
                                  </p:stCondLst>
                                  <p:childTnLst>
                                    <p:animEffect transition="out" filter="fade">
                                      <p:cBhvr>
                                        <p:cTn id="310" dur="500"/>
                                        <p:tgtEl>
                                          <p:spTgt spid="144"/>
                                        </p:tgtEl>
                                      </p:cBhvr>
                                    </p:animEffect>
                                    <p:set>
                                      <p:cBhvr>
                                        <p:cTn id="311" dur="1" fill="hold">
                                          <p:stCondLst>
                                            <p:cond delay="499"/>
                                          </p:stCondLst>
                                        </p:cTn>
                                        <p:tgtEl>
                                          <p:spTgt spid="144"/>
                                        </p:tgtEl>
                                        <p:attrNameLst>
                                          <p:attrName>style.visibility</p:attrName>
                                        </p:attrNameLst>
                                      </p:cBhvr>
                                      <p:to>
                                        <p:strVal val="hidden"/>
                                      </p:to>
                                    </p:set>
                                  </p:childTnLst>
                                </p:cTn>
                              </p:par>
                              <p:par>
                                <p:cTn id="312" presetID="1" presetClass="exit" presetSubtype="0" fill="hold" nodeType="withEffect">
                                  <p:stCondLst>
                                    <p:cond delay="0"/>
                                  </p:stCondLst>
                                  <p:childTnLst>
                                    <p:set>
                                      <p:cBhvr>
                                        <p:cTn id="313" dur="1" fill="hold">
                                          <p:stCondLst>
                                            <p:cond delay="0"/>
                                          </p:stCondLst>
                                        </p:cTn>
                                        <p:tgtEl>
                                          <p:spTgt spid="133"/>
                                        </p:tgtEl>
                                        <p:attrNameLst>
                                          <p:attrName>style.visibility</p:attrName>
                                        </p:attrNameLst>
                                      </p:cBhvr>
                                      <p:to>
                                        <p:strVal val="hidden"/>
                                      </p:to>
                                    </p:set>
                                  </p:childTnLst>
                                </p:cTn>
                              </p:par>
                            </p:childTnLst>
                          </p:cTn>
                        </p:par>
                      </p:childTnLst>
                    </p:cTn>
                  </p:par>
                  <p:par>
                    <p:cTn id="314" fill="hold">
                      <p:stCondLst>
                        <p:cond delay="indefinite"/>
                      </p:stCondLst>
                      <p:childTnLst>
                        <p:par>
                          <p:cTn id="315" fill="hold">
                            <p:stCondLst>
                              <p:cond delay="0"/>
                            </p:stCondLst>
                            <p:childTnLst>
                              <p:par>
                                <p:cTn id="316" presetID="1" presetClass="entr" presetSubtype="0" fill="hold" grpId="0" nodeType="clickEffect">
                                  <p:stCondLst>
                                    <p:cond delay="0"/>
                                  </p:stCondLst>
                                  <p:childTnLst>
                                    <p:set>
                                      <p:cBhvr>
                                        <p:cTn id="317" dur="1" fill="hold">
                                          <p:stCondLst>
                                            <p:cond delay="0"/>
                                          </p:stCondLst>
                                        </p:cTn>
                                        <p:tgtEl>
                                          <p:spTgt spid="212"/>
                                        </p:tgtEl>
                                        <p:attrNameLst>
                                          <p:attrName>style.visibility</p:attrName>
                                        </p:attrNameLst>
                                      </p:cBhvr>
                                      <p:to>
                                        <p:strVal val="visible"/>
                                      </p:to>
                                    </p:set>
                                  </p:childTnLst>
                                </p:cTn>
                              </p:par>
                            </p:childTnLst>
                          </p:cTn>
                        </p:par>
                      </p:childTnLst>
                    </p:cTn>
                  </p:par>
                  <p:par>
                    <p:cTn id="318" fill="hold">
                      <p:stCondLst>
                        <p:cond delay="indefinite"/>
                      </p:stCondLst>
                      <p:childTnLst>
                        <p:par>
                          <p:cTn id="319" fill="hold">
                            <p:stCondLst>
                              <p:cond delay="0"/>
                            </p:stCondLst>
                            <p:childTnLst>
                              <p:par>
                                <p:cTn id="320" presetID="1" presetClass="entr" presetSubtype="0" fill="hold" grpId="0" nodeType="clickEffect">
                                  <p:stCondLst>
                                    <p:cond delay="0"/>
                                  </p:stCondLst>
                                  <p:childTnLst>
                                    <p:set>
                                      <p:cBhvr>
                                        <p:cTn id="321" dur="1" fill="hold">
                                          <p:stCondLst>
                                            <p:cond delay="0"/>
                                          </p:stCondLst>
                                        </p:cTn>
                                        <p:tgtEl>
                                          <p:spTgt spid="150"/>
                                        </p:tgtEl>
                                        <p:attrNameLst>
                                          <p:attrName>style.visibility</p:attrName>
                                        </p:attrNameLst>
                                      </p:cBhvr>
                                      <p:to>
                                        <p:strVal val="visible"/>
                                      </p:to>
                                    </p:set>
                                  </p:childTnLst>
                                </p:cTn>
                              </p:par>
                            </p:childTnLst>
                          </p:cTn>
                        </p:par>
                      </p:childTnLst>
                    </p:cTn>
                  </p:par>
                  <p:par>
                    <p:cTn id="322" fill="hold">
                      <p:stCondLst>
                        <p:cond delay="indefinite"/>
                      </p:stCondLst>
                      <p:childTnLst>
                        <p:par>
                          <p:cTn id="323" fill="hold">
                            <p:stCondLst>
                              <p:cond delay="0"/>
                            </p:stCondLst>
                            <p:childTnLst>
                              <p:par>
                                <p:cTn id="324" presetID="1" presetClass="entr" presetSubtype="0" fill="hold" grpId="0" nodeType="clickEffect">
                                  <p:stCondLst>
                                    <p:cond delay="0"/>
                                  </p:stCondLst>
                                  <p:childTnLst>
                                    <p:set>
                                      <p:cBhvr>
                                        <p:cTn id="325" dur="1" fill="hold">
                                          <p:stCondLst>
                                            <p:cond delay="0"/>
                                          </p:stCondLst>
                                        </p:cTn>
                                        <p:tgtEl>
                                          <p:spTgt spid="151"/>
                                        </p:tgtEl>
                                        <p:attrNameLst>
                                          <p:attrName>style.visibility</p:attrName>
                                        </p:attrNameLst>
                                      </p:cBhvr>
                                      <p:to>
                                        <p:strVal val="visible"/>
                                      </p:to>
                                    </p:set>
                                  </p:childTnLst>
                                </p:cTn>
                              </p:par>
                            </p:childTnLst>
                          </p:cTn>
                        </p:par>
                      </p:childTnLst>
                    </p:cTn>
                  </p:par>
                  <p:par>
                    <p:cTn id="326" fill="hold">
                      <p:stCondLst>
                        <p:cond delay="indefinite"/>
                      </p:stCondLst>
                      <p:childTnLst>
                        <p:par>
                          <p:cTn id="327" fill="hold">
                            <p:stCondLst>
                              <p:cond delay="0"/>
                            </p:stCondLst>
                            <p:childTnLst>
                              <p:par>
                                <p:cTn id="328" presetID="1" presetClass="entr" presetSubtype="0" fill="hold" grpId="0" nodeType="clickEffect">
                                  <p:stCondLst>
                                    <p:cond delay="0"/>
                                  </p:stCondLst>
                                  <p:childTnLst>
                                    <p:set>
                                      <p:cBhvr>
                                        <p:cTn id="329" dur="1" fill="hold">
                                          <p:stCondLst>
                                            <p:cond delay="0"/>
                                          </p:stCondLst>
                                        </p:cTn>
                                        <p:tgtEl>
                                          <p:spTgt spid="152"/>
                                        </p:tgtEl>
                                        <p:attrNameLst>
                                          <p:attrName>style.visibility</p:attrName>
                                        </p:attrNameLst>
                                      </p:cBhvr>
                                      <p:to>
                                        <p:strVal val="visible"/>
                                      </p:to>
                                    </p:set>
                                  </p:childTnLst>
                                </p:cTn>
                              </p:par>
                            </p:childTnLst>
                          </p:cTn>
                        </p:par>
                      </p:childTnLst>
                    </p:cTn>
                  </p:par>
                  <p:par>
                    <p:cTn id="330" fill="hold">
                      <p:stCondLst>
                        <p:cond delay="indefinite"/>
                      </p:stCondLst>
                      <p:childTnLst>
                        <p:par>
                          <p:cTn id="331" fill="hold">
                            <p:stCondLst>
                              <p:cond delay="0"/>
                            </p:stCondLst>
                            <p:childTnLst>
                              <p:par>
                                <p:cTn id="332" presetID="1" presetClass="entr" presetSubtype="0" fill="hold" grpId="0" nodeType="clickEffect">
                                  <p:stCondLst>
                                    <p:cond delay="0"/>
                                  </p:stCondLst>
                                  <p:childTnLst>
                                    <p:set>
                                      <p:cBhvr>
                                        <p:cTn id="333" dur="1" fill="hold">
                                          <p:stCondLst>
                                            <p:cond delay="0"/>
                                          </p:stCondLst>
                                        </p:cTn>
                                        <p:tgtEl>
                                          <p:spTgt spid="149"/>
                                        </p:tgtEl>
                                        <p:attrNameLst>
                                          <p:attrName>style.visibility</p:attrName>
                                        </p:attrNameLst>
                                      </p:cBhvr>
                                      <p:to>
                                        <p:strVal val="visible"/>
                                      </p:to>
                                    </p:set>
                                  </p:childTnLst>
                                </p:cTn>
                              </p:par>
                            </p:childTnLst>
                          </p:cTn>
                        </p:par>
                      </p:childTnLst>
                    </p:cTn>
                  </p:par>
                  <p:par>
                    <p:cTn id="334" fill="hold">
                      <p:stCondLst>
                        <p:cond delay="indefinite"/>
                      </p:stCondLst>
                      <p:childTnLst>
                        <p:par>
                          <p:cTn id="335" fill="hold">
                            <p:stCondLst>
                              <p:cond delay="0"/>
                            </p:stCondLst>
                            <p:childTnLst>
                              <p:par>
                                <p:cTn id="336" presetID="1" presetClass="entr" presetSubtype="0" fill="hold" grpId="0" nodeType="clickEffect">
                                  <p:stCondLst>
                                    <p:cond delay="0"/>
                                  </p:stCondLst>
                                  <p:childTnLst>
                                    <p:set>
                                      <p:cBhvr>
                                        <p:cTn id="337" dur="1" fill="hold">
                                          <p:stCondLst>
                                            <p:cond delay="0"/>
                                          </p:stCondLst>
                                        </p:cTn>
                                        <p:tgtEl>
                                          <p:spTgt spid="153"/>
                                        </p:tgtEl>
                                        <p:attrNameLst>
                                          <p:attrName>style.visibility</p:attrName>
                                        </p:attrNameLst>
                                      </p:cBhvr>
                                      <p:to>
                                        <p:strVal val="visible"/>
                                      </p:to>
                                    </p:set>
                                  </p:childTnLst>
                                </p:cTn>
                              </p:par>
                            </p:childTnLst>
                          </p:cTn>
                        </p:par>
                      </p:childTnLst>
                    </p:cTn>
                  </p:par>
                  <p:par>
                    <p:cTn id="338" fill="hold">
                      <p:stCondLst>
                        <p:cond delay="indefinite"/>
                      </p:stCondLst>
                      <p:childTnLst>
                        <p:par>
                          <p:cTn id="339" fill="hold">
                            <p:stCondLst>
                              <p:cond delay="0"/>
                            </p:stCondLst>
                            <p:childTnLst>
                              <p:par>
                                <p:cTn id="340" presetID="10" presetClass="entr" presetSubtype="0" fill="hold" nodeType="clickEffect">
                                  <p:stCondLst>
                                    <p:cond delay="0"/>
                                  </p:stCondLst>
                                  <p:childTnLst>
                                    <p:set>
                                      <p:cBhvr>
                                        <p:cTn id="341" dur="1" fill="hold">
                                          <p:stCondLst>
                                            <p:cond delay="0"/>
                                          </p:stCondLst>
                                        </p:cTn>
                                        <p:tgtEl>
                                          <p:spTgt spid="158"/>
                                        </p:tgtEl>
                                        <p:attrNameLst>
                                          <p:attrName>style.visibility</p:attrName>
                                        </p:attrNameLst>
                                      </p:cBhvr>
                                      <p:to>
                                        <p:strVal val="visible"/>
                                      </p:to>
                                    </p:set>
                                    <p:animEffect transition="in" filter="fade">
                                      <p:cBhvr>
                                        <p:cTn id="342" dur="500"/>
                                        <p:tgtEl>
                                          <p:spTgt spid="158"/>
                                        </p:tgtEl>
                                      </p:cBhvr>
                                    </p:animEffect>
                                  </p:childTnLst>
                                </p:cTn>
                              </p:par>
                            </p:childTnLst>
                          </p:cTn>
                        </p:par>
                      </p:childTnLst>
                    </p:cTn>
                  </p:par>
                  <p:par>
                    <p:cTn id="343" fill="hold">
                      <p:stCondLst>
                        <p:cond delay="indefinite"/>
                      </p:stCondLst>
                      <p:childTnLst>
                        <p:par>
                          <p:cTn id="344" fill="hold">
                            <p:stCondLst>
                              <p:cond delay="0"/>
                            </p:stCondLst>
                            <p:childTnLst>
                              <p:par>
                                <p:cTn id="345" presetID="1" presetClass="entr" presetSubtype="0" fill="hold" grpId="0" nodeType="clickEffect">
                                  <p:stCondLst>
                                    <p:cond delay="0"/>
                                  </p:stCondLst>
                                  <p:childTnLst>
                                    <p:set>
                                      <p:cBhvr>
                                        <p:cTn id="346" dur="1" fill="hold">
                                          <p:stCondLst>
                                            <p:cond delay="0"/>
                                          </p:stCondLst>
                                        </p:cTn>
                                        <p:tgtEl>
                                          <p:spTgt spid="157"/>
                                        </p:tgtEl>
                                        <p:attrNameLst>
                                          <p:attrName>style.visibility</p:attrName>
                                        </p:attrNameLst>
                                      </p:cBhvr>
                                      <p:to>
                                        <p:strVal val="visible"/>
                                      </p:to>
                                    </p:set>
                                  </p:childTnLst>
                                </p:cTn>
                              </p:par>
                            </p:childTnLst>
                          </p:cTn>
                        </p:par>
                      </p:childTnLst>
                    </p:cTn>
                  </p:par>
                  <p:par>
                    <p:cTn id="347" fill="hold">
                      <p:stCondLst>
                        <p:cond delay="indefinite"/>
                      </p:stCondLst>
                      <p:childTnLst>
                        <p:par>
                          <p:cTn id="348" fill="hold">
                            <p:stCondLst>
                              <p:cond delay="0"/>
                            </p:stCondLst>
                            <p:childTnLst>
                              <p:par>
                                <p:cTn id="349" presetID="22" presetClass="entr" presetSubtype="2" fill="hold" grpId="0" nodeType="clickEffect">
                                  <p:stCondLst>
                                    <p:cond delay="0"/>
                                  </p:stCondLst>
                                  <p:childTnLst>
                                    <p:set>
                                      <p:cBhvr>
                                        <p:cTn id="350" dur="1" fill="hold">
                                          <p:stCondLst>
                                            <p:cond delay="0"/>
                                          </p:stCondLst>
                                        </p:cTn>
                                        <p:tgtEl>
                                          <p:spTgt spid="169"/>
                                        </p:tgtEl>
                                        <p:attrNameLst>
                                          <p:attrName>style.visibility</p:attrName>
                                        </p:attrNameLst>
                                      </p:cBhvr>
                                      <p:to>
                                        <p:strVal val="visible"/>
                                      </p:to>
                                    </p:set>
                                    <p:animEffect transition="in" filter="wipe(right)">
                                      <p:cBhvr>
                                        <p:cTn id="351" dur="500"/>
                                        <p:tgtEl>
                                          <p:spTgt spid="169"/>
                                        </p:tgtEl>
                                      </p:cBhvr>
                                    </p:animEffect>
                                  </p:childTnLst>
                                </p:cTn>
                              </p:par>
                            </p:childTnLst>
                          </p:cTn>
                        </p:par>
                      </p:childTnLst>
                    </p:cTn>
                  </p:par>
                  <p:par>
                    <p:cTn id="352" fill="hold">
                      <p:stCondLst>
                        <p:cond delay="indefinite"/>
                      </p:stCondLst>
                      <p:childTnLst>
                        <p:par>
                          <p:cTn id="353" fill="hold">
                            <p:stCondLst>
                              <p:cond delay="0"/>
                            </p:stCondLst>
                            <p:childTnLst>
                              <p:par>
                                <p:cTn id="354" presetID="1" presetClass="exit" presetSubtype="0" fill="hold" nodeType="clickEffect">
                                  <p:stCondLst>
                                    <p:cond delay="0"/>
                                  </p:stCondLst>
                                  <p:childTnLst>
                                    <p:set>
                                      <p:cBhvr>
                                        <p:cTn id="355" dur="1" fill="hold">
                                          <p:stCondLst>
                                            <p:cond delay="0"/>
                                          </p:stCondLst>
                                        </p:cTn>
                                        <p:tgtEl>
                                          <p:spTgt spid="158"/>
                                        </p:tgtEl>
                                        <p:attrNameLst>
                                          <p:attrName>style.visibility</p:attrName>
                                        </p:attrNameLst>
                                      </p:cBhvr>
                                      <p:to>
                                        <p:strVal val="hidden"/>
                                      </p:to>
                                    </p:set>
                                  </p:childTnLst>
                                </p:cTn>
                              </p:par>
                            </p:childTnLst>
                          </p:cTn>
                        </p:par>
                      </p:childTnLst>
                    </p:cTn>
                  </p:par>
                  <p:par>
                    <p:cTn id="356" fill="hold">
                      <p:stCondLst>
                        <p:cond delay="indefinite"/>
                      </p:stCondLst>
                      <p:childTnLst>
                        <p:par>
                          <p:cTn id="357" fill="hold">
                            <p:stCondLst>
                              <p:cond delay="0"/>
                            </p:stCondLst>
                            <p:childTnLst>
                              <p:par>
                                <p:cTn id="358" presetID="10" presetClass="entr" presetSubtype="0" fill="hold" nodeType="clickEffect">
                                  <p:stCondLst>
                                    <p:cond delay="0"/>
                                  </p:stCondLst>
                                  <p:childTnLst>
                                    <p:set>
                                      <p:cBhvr>
                                        <p:cTn id="359" dur="1" fill="hold">
                                          <p:stCondLst>
                                            <p:cond delay="0"/>
                                          </p:stCondLst>
                                        </p:cTn>
                                        <p:tgtEl>
                                          <p:spTgt spid="161"/>
                                        </p:tgtEl>
                                        <p:attrNameLst>
                                          <p:attrName>style.visibility</p:attrName>
                                        </p:attrNameLst>
                                      </p:cBhvr>
                                      <p:to>
                                        <p:strVal val="visible"/>
                                      </p:to>
                                    </p:set>
                                    <p:animEffect transition="in" filter="fade">
                                      <p:cBhvr>
                                        <p:cTn id="360" dur="500"/>
                                        <p:tgtEl>
                                          <p:spTgt spid="161"/>
                                        </p:tgtEl>
                                      </p:cBhvr>
                                    </p:animEffect>
                                  </p:childTnLst>
                                </p:cTn>
                              </p:par>
                            </p:childTnLst>
                          </p:cTn>
                        </p:par>
                      </p:childTnLst>
                    </p:cTn>
                  </p:par>
                  <p:par>
                    <p:cTn id="361" fill="hold">
                      <p:stCondLst>
                        <p:cond delay="indefinite"/>
                      </p:stCondLst>
                      <p:childTnLst>
                        <p:par>
                          <p:cTn id="362" fill="hold">
                            <p:stCondLst>
                              <p:cond delay="0"/>
                            </p:stCondLst>
                            <p:childTnLst>
                              <p:par>
                                <p:cTn id="363" presetID="10" presetClass="exit" presetSubtype="0" fill="hold" nodeType="clickEffect">
                                  <p:stCondLst>
                                    <p:cond delay="0"/>
                                  </p:stCondLst>
                                  <p:childTnLst>
                                    <p:animEffect transition="out" filter="fade">
                                      <p:cBhvr>
                                        <p:cTn id="364" dur="500"/>
                                        <p:tgtEl>
                                          <p:spTgt spid="161"/>
                                        </p:tgtEl>
                                      </p:cBhvr>
                                    </p:animEffect>
                                    <p:set>
                                      <p:cBhvr>
                                        <p:cTn id="365" dur="1" fill="hold">
                                          <p:stCondLst>
                                            <p:cond delay="499"/>
                                          </p:stCondLst>
                                        </p:cTn>
                                        <p:tgtEl>
                                          <p:spTgt spid="161"/>
                                        </p:tgtEl>
                                        <p:attrNameLst>
                                          <p:attrName>style.visibility</p:attrName>
                                        </p:attrNameLst>
                                      </p:cBhvr>
                                      <p:to>
                                        <p:strVal val="hidden"/>
                                      </p:to>
                                    </p:set>
                                  </p:childTnLst>
                                </p:cTn>
                              </p:par>
                            </p:childTnLst>
                          </p:cTn>
                        </p:par>
                      </p:childTnLst>
                    </p:cTn>
                  </p:par>
                  <p:par>
                    <p:cTn id="366" fill="hold">
                      <p:stCondLst>
                        <p:cond delay="indefinite"/>
                      </p:stCondLst>
                      <p:childTnLst>
                        <p:par>
                          <p:cTn id="367" fill="hold">
                            <p:stCondLst>
                              <p:cond delay="0"/>
                            </p:stCondLst>
                            <p:childTnLst>
                              <p:par>
                                <p:cTn id="368" presetID="10" presetClass="entr" presetSubtype="0" fill="hold" nodeType="clickEffect">
                                  <p:stCondLst>
                                    <p:cond delay="0"/>
                                  </p:stCondLst>
                                  <p:childTnLst>
                                    <p:set>
                                      <p:cBhvr>
                                        <p:cTn id="369" dur="1" fill="hold">
                                          <p:stCondLst>
                                            <p:cond delay="0"/>
                                          </p:stCondLst>
                                        </p:cTn>
                                        <p:tgtEl>
                                          <p:spTgt spid="164"/>
                                        </p:tgtEl>
                                        <p:attrNameLst>
                                          <p:attrName>style.visibility</p:attrName>
                                        </p:attrNameLst>
                                      </p:cBhvr>
                                      <p:to>
                                        <p:strVal val="visible"/>
                                      </p:to>
                                    </p:set>
                                    <p:animEffect transition="in" filter="fade">
                                      <p:cBhvr>
                                        <p:cTn id="370" dur="500"/>
                                        <p:tgtEl>
                                          <p:spTgt spid="164"/>
                                        </p:tgtEl>
                                      </p:cBhvr>
                                    </p:animEffect>
                                  </p:childTnLst>
                                </p:cTn>
                              </p:par>
                            </p:childTnLst>
                          </p:cTn>
                        </p:par>
                      </p:childTnLst>
                    </p:cTn>
                  </p:par>
                  <p:par>
                    <p:cTn id="371" fill="hold">
                      <p:stCondLst>
                        <p:cond delay="indefinite"/>
                      </p:stCondLst>
                      <p:childTnLst>
                        <p:par>
                          <p:cTn id="372" fill="hold">
                            <p:stCondLst>
                              <p:cond delay="0"/>
                            </p:stCondLst>
                            <p:childTnLst>
                              <p:par>
                                <p:cTn id="373" presetID="1" presetClass="entr" presetSubtype="0" fill="hold" grpId="0" nodeType="clickEffect">
                                  <p:stCondLst>
                                    <p:cond delay="0"/>
                                  </p:stCondLst>
                                  <p:childTnLst>
                                    <p:set>
                                      <p:cBhvr>
                                        <p:cTn id="374" dur="1" fill="hold">
                                          <p:stCondLst>
                                            <p:cond delay="0"/>
                                          </p:stCondLst>
                                        </p:cTn>
                                        <p:tgtEl>
                                          <p:spTgt spid="211"/>
                                        </p:tgtEl>
                                        <p:attrNameLst>
                                          <p:attrName>style.visibility</p:attrName>
                                        </p:attrNameLst>
                                      </p:cBhvr>
                                      <p:to>
                                        <p:strVal val="visible"/>
                                      </p:to>
                                    </p:set>
                                  </p:childTnLst>
                                </p:cTn>
                              </p:par>
                            </p:childTnLst>
                          </p:cTn>
                        </p:par>
                      </p:childTnLst>
                    </p:cTn>
                  </p:par>
                  <p:par>
                    <p:cTn id="375" fill="hold">
                      <p:stCondLst>
                        <p:cond delay="indefinite"/>
                      </p:stCondLst>
                      <p:childTnLst>
                        <p:par>
                          <p:cTn id="376" fill="hold">
                            <p:stCondLst>
                              <p:cond delay="0"/>
                            </p:stCondLst>
                            <p:childTnLst>
                              <p:par>
                                <p:cTn id="377" presetID="1" presetClass="entr" presetSubtype="0" fill="hold" grpId="0" nodeType="clickEffect">
                                  <p:stCondLst>
                                    <p:cond delay="0"/>
                                  </p:stCondLst>
                                  <p:childTnLst>
                                    <p:set>
                                      <p:cBhvr>
                                        <p:cTn id="378" dur="1" fill="hold">
                                          <p:stCondLst>
                                            <p:cond delay="0"/>
                                          </p:stCondLst>
                                        </p:cTn>
                                        <p:tgtEl>
                                          <p:spTgt spid="171"/>
                                        </p:tgtEl>
                                        <p:attrNameLst>
                                          <p:attrName>style.visibility</p:attrName>
                                        </p:attrNameLst>
                                      </p:cBhvr>
                                      <p:to>
                                        <p:strVal val="visible"/>
                                      </p:to>
                                    </p:set>
                                  </p:childTnLst>
                                </p:cTn>
                              </p:par>
                            </p:childTnLst>
                          </p:cTn>
                        </p:par>
                      </p:childTnLst>
                    </p:cTn>
                  </p:par>
                  <p:par>
                    <p:cTn id="379" fill="hold">
                      <p:stCondLst>
                        <p:cond delay="indefinite"/>
                      </p:stCondLst>
                      <p:childTnLst>
                        <p:par>
                          <p:cTn id="380" fill="hold">
                            <p:stCondLst>
                              <p:cond delay="0"/>
                            </p:stCondLst>
                            <p:childTnLst>
                              <p:par>
                                <p:cTn id="381" presetID="1" presetClass="entr" presetSubtype="0" fill="hold" grpId="0" nodeType="clickEffect">
                                  <p:stCondLst>
                                    <p:cond delay="0"/>
                                  </p:stCondLst>
                                  <p:childTnLst>
                                    <p:set>
                                      <p:cBhvr>
                                        <p:cTn id="382" dur="1" fill="hold">
                                          <p:stCondLst>
                                            <p:cond delay="0"/>
                                          </p:stCondLst>
                                        </p:cTn>
                                        <p:tgtEl>
                                          <p:spTgt spid="172"/>
                                        </p:tgtEl>
                                        <p:attrNameLst>
                                          <p:attrName>style.visibility</p:attrName>
                                        </p:attrNameLst>
                                      </p:cBhvr>
                                      <p:to>
                                        <p:strVal val="visible"/>
                                      </p:to>
                                    </p:set>
                                  </p:childTnLst>
                                </p:cTn>
                              </p:par>
                            </p:childTnLst>
                          </p:cTn>
                        </p:par>
                      </p:childTnLst>
                    </p:cTn>
                  </p:par>
                  <p:par>
                    <p:cTn id="383" fill="hold">
                      <p:stCondLst>
                        <p:cond delay="indefinite"/>
                      </p:stCondLst>
                      <p:childTnLst>
                        <p:par>
                          <p:cTn id="384" fill="hold">
                            <p:stCondLst>
                              <p:cond delay="0"/>
                            </p:stCondLst>
                            <p:childTnLst>
                              <p:par>
                                <p:cTn id="385" presetID="1" presetClass="entr" presetSubtype="0" fill="hold" grpId="0" nodeType="clickEffect">
                                  <p:stCondLst>
                                    <p:cond delay="0"/>
                                  </p:stCondLst>
                                  <p:childTnLst>
                                    <p:set>
                                      <p:cBhvr>
                                        <p:cTn id="386" dur="1" fill="hold">
                                          <p:stCondLst>
                                            <p:cond delay="0"/>
                                          </p:stCondLst>
                                        </p:cTn>
                                        <p:tgtEl>
                                          <p:spTgt spid="173"/>
                                        </p:tgtEl>
                                        <p:attrNameLst>
                                          <p:attrName>style.visibility</p:attrName>
                                        </p:attrNameLst>
                                      </p:cBhvr>
                                      <p:to>
                                        <p:strVal val="visible"/>
                                      </p:to>
                                    </p:set>
                                  </p:childTnLst>
                                </p:cTn>
                              </p:par>
                            </p:childTnLst>
                          </p:cTn>
                        </p:par>
                      </p:childTnLst>
                    </p:cTn>
                  </p:par>
                  <p:par>
                    <p:cTn id="387" fill="hold">
                      <p:stCondLst>
                        <p:cond delay="indefinite"/>
                      </p:stCondLst>
                      <p:childTnLst>
                        <p:par>
                          <p:cTn id="388" fill="hold">
                            <p:stCondLst>
                              <p:cond delay="0"/>
                            </p:stCondLst>
                            <p:childTnLst>
                              <p:par>
                                <p:cTn id="389" presetID="1" presetClass="entr" presetSubtype="0" fill="hold" grpId="0" nodeType="clickEffect">
                                  <p:stCondLst>
                                    <p:cond delay="0"/>
                                  </p:stCondLst>
                                  <p:childTnLst>
                                    <p:set>
                                      <p:cBhvr>
                                        <p:cTn id="390" dur="1" fill="hold">
                                          <p:stCondLst>
                                            <p:cond delay="0"/>
                                          </p:stCondLst>
                                        </p:cTn>
                                        <p:tgtEl>
                                          <p:spTgt spid="170"/>
                                        </p:tgtEl>
                                        <p:attrNameLst>
                                          <p:attrName>style.visibility</p:attrName>
                                        </p:attrNameLst>
                                      </p:cBhvr>
                                      <p:to>
                                        <p:strVal val="visible"/>
                                      </p:to>
                                    </p:set>
                                  </p:childTnLst>
                                </p:cTn>
                              </p:par>
                            </p:childTnLst>
                          </p:cTn>
                        </p:par>
                      </p:childTnLst>
                    </p:cTn>
                  </p:par>
                  <p:par>
                    <p:cTn id="391" fill="hold">
                      <p:stCondLst>
                        <p:cond delay="indefinite"/>
                      </p:stCondLst>
                      <p:childTnLst>
                        <p:par>
                          <p:cTn id="392" fill="hold">
                            <p:stCondLst>
                              <p:cond delay="0"/>
                            </p:stCondLst>
                            <p:childTnLst>
                              <p:par>
                                <p:cTn id="393" presetID="1" presetClass="entr" presetSubtype="0" fill="hold" grpId="0" nodeType="clickEffect">
                                  <p:stCondLst>
                                    <p:cond delay="0"/>
                                  </p:stCondLst>
                                  <p:childTnLst>
                                    <p:set>
                                      <p:cBhvr>
                                        <p:cTn id="394" dur="1" fill="hold">
                                          <p:stCondLst>
                                            <p:cond delay="0"/>
                                          </p:stCondLst>
                                        </p:cTn>
                                        <p:tgtEl>
                                          <p:spTgt spid="174"/>
                                        </p:tgtEl>
                                        <p:attrNameLst>
                                          <p:attrName>style.visibility</p:attrName>
                                        </p:attrNameLst>
                                      </p:cBhvr>
                                      <p:to>
                                        <p:strVal val="visible"/>
                                      </p:to>
                                    </p:set>
                                  </p:childTnLst>
                                </p:cTn>
                              </p:par>
                            </p:childTnLst>
                          </p:cTn>
                        </p:par>
                      </p:childTnLst>
                    </p:cTn>
                  </p:par>
                  <p:par>
                    <p:cTn id="395" fill="hold">
                      <p:stCondLst>
                        <p:cond delay="indefinite"/>
                      </p:stCondLst>
                      <p:childTnLst>
                        <p:par>
                          <p:cTn id="396" fill="hold">
                            <p:stCondLst>
                              <p:cond delay="0"/>
                            </p:stCondLst>
                            <p:childTnLst>
                              <p:par>
                                <p:cTn id="397" presetID="1" presetClass="exit" presetSubtype="0" fill="hold" grpId="1" nodeType="clickEffect">
                                  <p:stCondLst>
                                    <p:cond delay="0"/>
                                  </p:stCondLst>
                                  <p:childTnLst>
                                    <p:set>
                                      <p:cBhvr>
                                        <p:cTn id="398" dur="1" fill="hold">
                                          <p:stCondLst>
                                            <p:cond delay="0"/>
                                          </p:stCondLst>
                                        </p:cTn>
                                        <p:tgtEl>
                                          <p:spTgt spid="169"/>
                                        </p:tgtEl>
                                        <p:attrNameLst>
                                          <p:attrName>style.visibility</p:attrName>
                                        </p:attrNameLst>
                                      </p:cBhvr>
                                      <p:to>
                                        <p:strVal val="hidden"/>
                                      </p:to>
                                    </p:set>
                                  </p:childTnLst>
                                </p:cTn>
                              </p:par>
                              <p:par>
                                <p:cTn id="399" presetID="10" presetClass="exit" presetSubtype="0" fill="hold" nodeType="withEffect">
                                  <p:stCondLst>
                                    <p:cond delay="0"/>
                                  </p:stCondLst>
                                  <p:childTnLst>
                                    <p:animEffect transition="out" filter="fade">
                                      <p:cBhvr>
                                        <p:cTn id="400" dur="500"/>
                                        <p:tgtEl>
                                          <p:spTgt spid="164"/>
                                        </p:tgtEl>
                                      </p:cBhvr>
                                    </p:animEffect>
                                    <p:set>
                                      <p:cBhvr>
                                        <p:cTn id="401" dur="1" fill="hold">
                                          <p:stCondLst>
                                            <p:cond delay="499"/>
                                          </p:stCondLst>
                                        </p:cTn>
                                        <p:tgtEl>
                                          <p:spTgt spid="164"/>
                                        </p:tgtEl>
                                        <p:attrNameLst>
                                          <p:attrName>style.visibility</p:attrName>
                                        </p:attrNameLst>
                                      </p:cBhvr>
                                      <p:to>
                                        <p:strVal val="hidden"/>
                                      </p:to>
                                    </p:set>
                                  </p:childTnLst>
                                </p:cTn>
                              </p:par>
                              <p:par>
                                <p:cTn id="402" presetID="1" presetClass="exit" presetSubtype="0" fill="hold" grpId="1" nodeType="withEffect">
                                  <p:stCondLst>
                                    <p:cond delay="0"/>
                                  </p:stCondLst>
                                  <p:childTnLst>
                                    <p:set>
                                      <p:cBhvr>
                                        <p:cTn id="403" dur="1" fill="hold">
                                          <p:stCondLst>
                                            <p:cond delay="0"/>
                                          </p:stCondLst>
                                        </p:cTn>
                                        <p:tgtEl>
                                          <p:spTgt spid="157"/>
                                        </p:tgtEl>
                                        <p:attrNameLst>
                                          <p:attrName>style.visibility</p:attrName>
                                        </p:attrNameLst>
                                      </p:cBhvr>
                                      <p:to>
                                        <p:strVal val="hidden"/>
                                      </p:to>
                                    </p:set>
                                  </p:childTnLst>
                                </p:cTn>
                              </p:par>
                            </p:childTnLst>
                          </p:cTn>
                        </p:par>
                      </p:childTnLst>
                    </p:cTn>
                  </p:par>
                  <p:par>
                    <p:cTn id="404" fill="hold">
                      <p:stCondLst>
                        <p:cond delay="indefinite"/>
                      </p:stCondLst>
                      <p:childTnLst>
                        <p:par>
                          <p:cTn id="405" fill="hold">
                            <p:stCondLst>
                              <p:cond delay="0"/>
                            </p:stCondLst>
                            <p:childTnLst>
                              <p:par>
                                <p:cTn id="406" presetID="1" presetClass="entr" presetSubtype="0" fill="hold" grpId="0" nodeType="clickEffect">
                                  <p:stCondLst>
                                    <p:cond delay="0"/>
                                  </p:stCondLst>
                                  <p:childTnLst>
                                    <p:set>
                                      <p:cBhvr>
                                        <p:cTn id="407" dur="1" fill="hold">
                                          <p:stCondLst>
                                            <p:cond delay="0"/>
                                          </p:stCondLst>
                                        </p:cTn>
                                        <p:tgtEl>
                                          <p:spTgt spid="210"/>
                                        </p:tgtEl>
                                        <p:attrNameLst>
                                          <p:attrName>style.visibility</p:attrName>
                                        </p:attrNameLst>
                                      </p:cBhvr>
                                      <p:to>
                                        <p:strVal val="visible"/>
                                      </p:to>
                                    </p:set>
                                  </p:childTnLst>
                                </p:cTn>
                              </p:par>
                            </p:childTnLst>
                          </p:cTn>
                        </p:par>
                      </p:childTnLst>
                    </p:cTn>
                  </p:par>
                  <p:par>
                    <p:cTn id="408" fill="hold">
                      <p:stCondLst>
                        <p:cond delay="indefinite"/>
                      </p:stCondLst>
                      <p:childTnLst>
                        <p:par>
                          <p:cTn id="409" fill="hold">
                            <p:stCondLst>
                              <p:cond delay="0"/>
                            </p:stCondLst>
                            <p:childTnLst>
                              <p:par>
                                <p:cTn id="410" presetID="1" presetClass="entr" presetSubtype="0" fill="hold" grpId="0" nodeType="clickEffect">
                                  <p:stCondLst>
                                    <p:cond delay="0"/>
                                  </p:stCondLst>
                                  <p:childTnLst>
                                    <p:set>
                                      <p:cBhvr>
                                        <p:cTn id="411" dur="1" fill="hold">
                                          <p:stCondLst>
                                            <p:cond delay="0"/>
                                          </p:stCondLst>
                                        </p:cTn>
                                        <p:tgtEl>
                                          <p:spTgt spid="178"/>
                                        </p:tgtEl>
                                        <p:attrNameLst>
                                          <p:attrName>style.visibility</p:attrName>
                                        </p:attrNameLst>
                                      </p:cBhvr>
                                      <p:to>
                                        <p:strVal val="visible"/>
                                      </p:to>
                                    </p:set>
                                  </p:childTnLst>
                                </p:cTn>
                              </p:par>
                            </p:childTnLst>
                          </p:cTn>
                        </p:par>
                      </p:childTnLst>
                    </p:cTn>
                  </p:par>
                  <p:par>
                    <p:cTn id="412" fill="hold">
                      <p:stCondLst>
                        <p:cond delay="indefinite"/>
                      </p:stCondLst>
                      <p:childTnLst>
                        <p:par>
                          <p:cTn id="413" fill="hold">
                            <p:stCondLst>
                              <p:cond delay="0"/>
                            </p:stCondLst>
                            <p:childTnLst>
                              <p:par>
                                <p:cTn id="414" presetID="1" presetClass="entr" presetSubtype="0" fill="hold" grpId="0" nodeType="clickEffect">
                                  <p:stCondLst>
                                    <p:cond delay="0"/>
                                  </p:stCondLst>
                                  <p:childTnLst>
                                    <p:set>
                                      <p:cBhvr>
                                        <p:cTn id="415" dur="1" fill="hold">
                                          <p:stCondLst>
                                            <p:cond delay="0"/>
                                          </p:stCondLst>
                                        </p:cTn>
                                        <p:tgtEl>
                                          <p:spTgt spid="177"/>
                                        </p:tgtEl>
                                        <p:attrNameLst>
                                          <p:attrName>style.visibility</p:attrName>
                                        </p:attrNameLst>
                                      </p:cBhvr>
                                      <p:to>
                                        <p:strVal val="visible"/>
                                      </p:to>
                                    </p:set>
                                  </p:childTnLst>
                                </p:cTn>
                              </p:par>
                            </p:childTnLst>
                          </p:cTn>
                        </p:par>
                      </p:childTnLst>
                    </p:cTn>
                  </p:par>
                  <p:par>
                    <p:cTn id="416" fill="hold">
                      <p:stCondLst>
                        <p:cond delay="indefinite"/>
                      </p:stCondLst>
                      <p:childTnLst>
                        <p:par>
                          <p:cTn id="417" fill="hold">
                            <p:stCondLst>
                              <p:cond delay="0"/>
                            </p:stCondLst>
                            <p:childTnLst>
                              <p:par>
                                <p:cTn id="418" presetID="1" presetClass="entr" presetSubtype="0" fill="hold" grpId="0" nodeType="clickEffect">
                                  <p:stCondLst>
                                    <p:cond delay="0"/>
                                  </p:stCondLst>
                                  <p:childTnLst>
                                    <p:set>
                                      <p:cBhvr>
                                        <p:cTn id="419" dur="1" fill="hold">
                                          <p:stCondLst>
                                            <p:cond delay="0"/>
                                          </p:stCondLst>
                                        </p:cTn>
                                        <p:tgtEl>
                                          <p:spTgt spid="179"/>
                                        </p:tgtEl>
                                        <p:attrNameLst>
                                          <p:attrName>style.visibility</p:attrName>
                                        </p:attrNameLst>
                                      </p:cBhvr>
                                      <p:to>
                                        <p:strVal val="visible"/>
                                      </p:to>
                                    </p:set>
                                  </p:childTnLst>
                                </p:cTn>
                              </p:par>
                            </p:childTnLst>
                          </p:cTn>
                        </p:par>
                      </p:childTnLst>
                    </p:cTn>
                  </p:par>
                  <p:par>
                    <p:cTn id="420" fill="hold">
                      <p:stCondLst>
                        <p:cond delay="indefinite"/>
                      </p:stCondLst>
                      <p:childTnLst>
                        <p:par>
                          <p:cTn id="421" fill="hold">
                            <p:stCondLst>
                              <p:cond delay="0"/>
                            </p:stCondLst>
                            <p:childTnLst>
                              <p:par>
                                <p:cTn id="422" presetID="10" presetClass="entr" presetSubtype="0" fill="hold" nodeType="clickEffect">
                                  <p:stCondLst>
                                    <p:cond delay="0"/>
                                  </p:stCondLst>
                                  <p:childTnLst>
                                    <p:set>
                                      <p:cBhvr>
                                        <p:cTn id="423" dur="1" fill="hold">
                                          <p:stCondLst>
                                            <p:cond delay="0"/>
                                          </p:stCondLst>
                                        </p:cTn>
                                        <p:tgtEl>
                                          <p:spTgt spid="181"/>
                                        </p:tgtEl>
                                        <p:attrNameLst>
                                          <p:attrName>style.visibility</p:attrName>
                                        </p:attrNameLst>
                                      </p:cBhvr>
                                      <p:to>
                                        <p:strVal val="visible"/>
                                      </p:to>
                                    </p:set>
                                    <p:animEffect transition="in" filter="fade">
                                      <p:cBhvr>
                                        <p:cTn id="424" dur="500"/>
                                        <p:tgtEl>
                                          <p:spTgt spid="181"/>
                                        </p:tgtEl>
                                      </p:cBhvr>
                                    </p:animEffect>
                                  </p:childTnLst>
                                </p:cTn>
                              </p:par>
                            </p:childTnLst>
                          </p:cTn>
                        </p:par>
                      </p:childTnLst>
                    </p:cTn>
                  </p:par>
                  <p:par>
                    <p:cTn id="425" fill="hold">
                      <p:stCondLst>
                        <p:cond delay="indefinite"/>
                      </p:stCondLst>
                      <p:childTnLst>
                        <p:par>
                          <p:cTn id="426" fill="hold">
                            <p:stCondLst>
                              <p:cond delay="0"/>
                            </p:stCondLst>
                            <p:childTnLst>
                              <p:par>
                                <p:cTn id="427" presetID="1" presetClass="entr" presetSubtype="0" fill="hold" grpId="0" nodeType="clickEffect">
                                  <p:stCondLst>
                                    <p:cond delay="0"/>
                                  </p:stCondLst>
                                  <p:childTnLst>
                                    <p:set>
                                      <p:cBhvr>
                                        <p:cTn id="428" dur="1" fill="hold">
                                          <p:stCondLst>
                                            <p:cond delay="0"/>
                                          </p:stCondLst>
                                        </p:cTn>
                                        <p:tgtEl>
                                          <p:spTgt spid="180"/>
                                        </p:tgtEl>
                                        <p:attrNameLst>
                                          <p:attrName>style.visibility</p:attrName>
                                        </p:attrNameLst>
                                      </p:cBhvr>
                                      <p:to>
                                        <p:strVal val="visible"/>
                                      </p:to>
                                    </p:set>
                                  </p:childTnLst>
                                </p:cTn>
                              </p:par>
                            </p:childTnLst>
                          </p:cTn>
                        </p:par>
                      </p:childTnLst>
                    </p:cTn>
                  </p:par>
                  <p:par>
                    <p:cTn id="429" fill="hold">
                      <p:stCondLst>
                        <p:cond delay="indefinite"/>
                      </p:stCondLst>
                      <p:childTnLst>
                        <p:par>
                          <p:cTn id="430" fill="hold">
                            <p:stCondLst>
                              <p:cond delay="0"/>
                            </p:stCondLst>
                            <p:childTnLst>
                              <p:par>
                                <p:cTn id="431" presetID="22" presetClass="entr" presetSubtype="8" fill="hold" grpId="0" nodeType="clickEffect">
                                  <p:stCondLst>
                                    <p:cond delay="0"/>
                                  </p:stCondLst>
                                  <p:childTnLst>
                                    <p:set>
                                      <p:cBhvr>
                                        <p:cTn id="432" dur="1" fill="hold">
                                          <p:stCondLst>
                                            <p:cond delay="0"/>
                                          </p:stCondLst>
                                        </p:cTn>
                                        <p:tgtEl>
                                          <p:spTgt spid="187"/>
                                        </p:tgtEl>
                                        <p:attrNameLst>
                                          <p:attrName>style.visibility</p:attrName>
                                        </p:attrNameLst>
                                      </p:cBhvr>
                                      <p:to>
                                        <p:strVal val="visible"/>
                                      </p:to>
                                    </p:set>
                                    <p:animEffect transition="in" filter="wipe(left)">
                                      <p:cBhvr>
                                        <p:cTn id="433" dur="500"/>
                                        <p:tgtEl>
                                          <p:spTgt spid="187"/>
                                        </p:tgtEl>
                                      </p:cBhvr>
                                    </p:animEffect>
                                  </p:childTnLst>
                                </p:cTn>
                              </p:par>
                            </p:childTnLst>
                          </p:cTn>
                        </p:par>
                      </p:childTnLst>
                    </p:cTn>
                  </p:par>
                  <p:par>
                    <p:cTn id="434" fill="hold">
                      <p:stCondLst>
                        <p:cond delay="indefinite"/>
                      </p:stCondLst>
                      <p:childTnLst>
                        <p:par>
                          <p:cTn id="435" fill="hold">
                            <p:stCondLst>
                              <p:cond delay="0"/>
                            </p:stCondLst>
                            <p:childTnLst>
                              <p:par>
                                <p:cTn id="436" presetID="1" presetClass="exit" presetSubtype="0" fill="hold" nodeType="clickEffect">
                                  <p:stCondLst>
                                    <p:cond delay="0"/>
                                  </p:stCondLst>
                                  <p:childTnLst>
                                    <p:set>
                                      <p:cBhvr>
                                        <p:cTn id="437" dur="1" fill="hold">
                                          <p:stCondLst>
                                            <p:cond delay="0"/>
                                          </p:stCondLst>
                                        </p:cTn>
                                        <p:tgtEl>
                                          <p:spTgt spid="181"/>
                                        </p:tgtEl>
                                        <p:attrNameLst>
                                          <p:attrName>style.visibility</p:attrName>
                                        </p:attrNameLst>
                                      </p:cBhvr>
                                      <p:to>
                                        <p:strVal val="hidden"/>
                                      </p:to>
                                    </p:set>
                                  </p:childTnLst>
                                </p:cTn>
                              </p:par>
                            </p:childTnLst>
                          </p:cTn>
                        </p:par>
                      </p:childTnLst>
                    </p:cTn>
                  </p:par>
                  <p:par>
                    <p:cTn id="438" fill="hold">
                      <p:stCondLst>
                        <p:cond delay="indefinite"/>
                      </p:stCondLst>
                      <p:childTnLst>
                        <p:par>
                          <p:cTn id="439" fill="hold">
                            <p:stCondLst>
                              <p:cond delay="0"/>
                            </p:stCondLst>
                            <p:childTnLst>
                              <p:par>
                                <p:cTn id="440" presetID="10" presetClass="entr" presetSubtype="0" fill="hold" nodeType="clickEffect">
                                  <p:stCondLst>
                                    <p:cond delay="0"/>
                                  </p:stCondLst>
                                  <p:childTnLst>
                                    <p:set>
                                      <p:cBhvr>
                                        <p:cTn id="441" dur="1" fill="hold">
                                          <p:stCondLst>
                                            <p:cond delay="0"/>
                                          </p:stCondLst>
                                        </p:cTn>
                                        <p:tgtEl>
                                          <p:spTgt spid="184"/>
                                        </p:tgtEl>
                                        <p:attrNameLst>
                                          <p:attrName>style.visibility</p:attrName>
                                        </p:attrNameLst>
                                      </p:cBhvr>
                                      <p:to>
                                        <p:strVal val="visible"/>
                                      </p:to>
                                    </p:set>
                                    <p:animEffect transition="in" filter="fade">
                                      <p:cBhvr>
                                        <p:cTn id="442" dur="500"/>
                                        <p:tgtEl>
                                          <p:spTgt spid="184"/>
                                        </p:tgtEl>
                                      </p:cBhvr>
                                    </p:animEffect>
                                  </p:childTnLst>
                                </p:cTn>
                              </p:par>
                            </p:childTnLst>
                          </p:cTn>
                        </p:par>
                      </p:childTnLst>
                    </p:cTn>
                  </p:par>
                  <p:par>
                    <p:cTn id="443" fill="hold">
                      <p:stCondLst>
                        <p:cond delay="indefinite"/>
                      </p:stCondLst>
                      <p:childTnLst>
                        <p:par>
                          <p:cTn id="444" fill="hold">
                            <p:stCondLst>
                              <p:cond delay="0"/>
                            </p:stCondLst>
                            <p:childTnLst>
                              <p:par>
                                <p:cTn id="445" presetID="10" presetClass="exit" presetSubtype="0" fill="hold" nodeType="clickEffect">
                                  <p:stCondLst>
                                    <p:cond delay="0"/>
                                  </p:stCondLst>
                                  <p:childTnLst>
                                    <p:animEffect transition="out" filter="fade">
                                      <p:cBhvr>
                                        <p:cTn id="446" dur="500"/>
                                        <p:tgtEl>
                                          <p:spTgt spid="184"/>
                                        </p:tgtEl>
                                      </p:cBhvr>
                                    </p:animEffect>
                                    <p:set>
                                      <p:cBhvr>
                                        <p:cTn id="447" dur="1" fill="hold">
                                          <p:stCondLst>
                                            <p:cond delay="499"/>
                                          </p:stCondLst>
                                        </p:cTn>
                                        <p:tgtEl>
                                          <p:spTgt spid="184"/>
                                        </p:tgtEl>
                                        <p:attrNameLst>
                                          <p:attrName>style.visibility</p:attrName>
                                        </p:attrNameLst>
                                      </p:cBhvr>
                                      <p:to>
                                        <p:strVal val="hidden"/>
                                      </p:to>
                                    </p:set>
                                  </p:childTnLst>
                                </p:cTn>
                              </p:par>
                            </p:childTnLst>
                          </p:cTn>
                        </p:par>
                      </p:childTnLst>
                    </p:cTn>
                  </p:par>
                  <p:par>
                    <p:cTn id="448" fill="hold">
                      <p:stCondLst>
                        <p:cond delay="indefinite"/>
                      </p:stCondLst>
                      <p:childTnLst>
                        <p:par>
                          <p:cTn id="449" fill="hold">
                            <p:stCondLst>
                              <p:cond delay="0"/>
                            </p:stCondLst>
                            <p:childTnLst>
                              <p:par>
                                <p:cTn id="450" presetID="10" presetClass="entr" presetSubtype="0" fill="hold" nodeType="clickEffect">
                                  <p:stCondLst>
                                    <p:cond delay="0"/>
                                  </p:stCondLst>
                                  <p:childTnLst>
                                    <p:set>
                                      <p:cBhvr>
                                        <p:cTn id="451" dur="1" fill="hold">
                                          <p:stCondLst>
                                            <p:cond delay="0"/>
                                          </p:stCondLst>
                                        </p:cTn>
                                        <p:tgtEl>
                                          <p:spTgt spid="188"/>
                                        </p:tgtEl>
                                        <p:attrNameLst>
                                          <p:attrName>style.visibility</p:attrName>
                                        </p:attrNameLst>
                                      </p:cBhvr>
                                      <p:to>
                                        <p:strVal val="visible"/>
                                      </p:to>
                                    </p:set>
                                    <p:animEffect transition="in" filter="fade">
                                      <p:cBhvr>
                                        <p:cTn id="452" dur="500"/>
                                        <p:tgtEl>
                                          <p:spTgt spid="188"/>
                                        </p:tgtEl>
                                      </p:cBhvr>
                                    </p:animEffect>
                                  </p:childTnLst>
                                </p:cTn>
                              </p:par>
                            </p:childTnLst>
                          </p:cTn>
                        </p:par>
                      </p:childTnLst>
                    </p:cTn>
                  </p:par>
                  <p:par>
                    <p:cTn id="453" fill="hold">
                      <p:stCondLst>
                        <p:cond delay="indefinite"/>
                      </p:stCondLst>
                      <p:childTnLst>
                        <p:par>
                          <p:cTn id="454" fill="hold">
                            <p:stCondLst>
                              <p:cond delay="0"/>
                            </p:stCondLst>
                            <p:childTnLst>
                              <p:par>
                                <p:cTn id="455" presetID="1" presetClass="entr" presetSubtype="0" fill="hold" grpId="0" nodeType="clickEffect">
                                  <p:stCondLst>
                                    <p:cond delay="0"/>
                                  </p:stCondLst>
                                  <p:childTnLst>
                                    <p:set>
                                      <p:cBhvr>
                                        <p:cTn id="456" dur="1" fill="hold">
                                          <p:stCondLst>
                                            <p:cond delay="0"/>
                                          </p:stCondLst>
                                        </p:cTn>
                                        <p:tgtEl>
                                          <p:spTgt spid="193"/>
                                        </p:tgtEl>
                                        <p:attrNameLst>
                                          <p:attrName>style.visibility</p:attrName>
                                        </p:attrNameLst>
                                      </p:cBhvr>
                                      <p:to>
                                        <p:strVal val="visible"/>
                                      </p:to>
                                    </p:set>
                                  </p:childTnLst>
                                </p:cTn>
                              </p:par>
                            </p:childTnLst>
                          </p:cTn>
                        </p:par>
                      </p:childTnLst>
                    </p:cTn>
                  </p:par>
                  <p:par>
                    <p:cTn id="457" fill="hold">
                      <p:stCondLst>
                        <p:cond delay="indefinite"/>
                      </p:stCondLst>
                      <p:childTnLst>
                        <p:par>
                          <p:cTn id="458" fill="hold">
                            <p:stCondLst>
                              <p:cond delay="0"/>
                            </p:stCondLst>
                            <p:childTnLst>
                              <p:par>
                                <p:cTn id="459" presetID="1" presetClass="entr" presetSubtype="0" fill="hold" grpId="0" nodeType="clickEffect">
                                  <p:stCondLst>
                                    <p:cond delay="0"/>
                                  </p:stCondLst>
                                  <p:childTnLst>
                                    <p:set>
                                      <p:cBhvr>
                                        <p:cTn id="460" dur="1" fill="hold">
                                          <p:stCondLst>
                                            <p:cond delay="0"/>
                                          </p:stCondLst>
                                        </p:cTn>
                                        <p:tgtEl>
                                          <p:spTgt spid="194"/>
                                        </p:tgtEl>
                                        <p:attrNameLst>
                                          <p:attrName>style.visibility</p:attrName>
                                        </p:attrNameLst>
                                      </p:cBhvr>
                                      <p:to>
                                        <p:strVal val="visible"/>
                                      </p:to>
                                    </p:set>
                                  </p:childTnLst>
                                </p:cTn>
                              </p:par>
                            </p:childTnLst>
                          </p:cTn>
                        </p:par>
                      </p:childTnLst>
                    </p:cTn>
                  </p:par>
                  <p:par>
                    <p:cTn id="461" fill="hold">
                      <p:stCondLst>
                        <p:cond delay="indefinite"/>
                      </p:stCondLst>
                      <p:childTnLst>
                        <p:par>
                          <p:cTn id="462" fill="hold">
                            <p:stCondLst>
                              <p:cond delay="0"/>
                            </p:stCondLst>
                            <p:childTnLst>
                              <p:par>
                                <p:cTn id="463" presetID="1" presetClass="entr" presetSubtype="0" fill="hold" grpId="0" nodeType="clickEffect">
                                  <p:stCondLst>
                                    <p:cond delay="0"/>
                                  </p:stCondLst>
                                  <p:childTnLst>
                                    <p:set>
                                      <p:cBhvr>
                                        <p:cTn id="464" dur="1" fill="hold">
                                          <p:stCondLst>
                                            <p:cond delay="0"/>
                                          </p:stCondLst>
                                        </p:cTn>
                                        <p:tgtEl>
                                          <p:spTgt spid="195"/>
                                        </p:tgtEl>
                                        <p:attrNameLst>
                                          <p:attrName>style.visibility</p:attrName>
                                        </p:attrNameLst>
                                      </p:cBhvr>
                                      <p:to>
                                        <p:strVal val="visible"/>
                                      </p:to>
                                    </p:set>
                                  </p:childTnLst>
                                </p:cTn>
                              </p:par>
                            </p:childTnLst>
                          </p:cTn>
                        </p:par>
                      </p:childTnLst>
                    </p:cTn>
                  </p:par>
                  <p:par>
                    <p:cTn id="465" fill="hold">
                      <p:stCondLst>
                        <p:cond delay="indefinite"/>
                      </p:stCondLst>
                      <p:childTnLst>
                        <p:par>
                          <p:cTn id="466" fill="hold">
                            <p:stCondLst>
                              <p:cond delay="0"/>
                            </p:stCondLst>
                            <p:childTnLst>
                              <p:par>
                                <p:cTn id="467" presetID="1" presetClass="entr" presetSubtype="0" fill="hold" grpId="0" nodeType="clickEffect">
                                  <p:stCondLst>
                                    <p:cond delay="0"/>
                                  </p:stCondLst>
                                  <p:childTnLst>
                                    <p:set>
                                      <p:cBhvr>
                                        <p:cTn id="468" dur="1" fill="hold">
                                          <p:stCondLst>
                                            <p:cond delay="0"/>
                                          </p:stCondLst>
                                        </p:cTn>
                                        <p:tgtEl>
                                          <p:spTgt spid="197"/>
                                        </p:tgtEl>
                                        <p:attrNameLst>
                                          <p:attrName>style.visibility</p:attrName>
                                        </p:attrNameLst>
                                      </p:cBhvr>
                                      <p:to>
                                        <p:strVal val="visible"/>
                                      </p:to>
                                    </p:set>
                                  </p:childTnLst>
                                </p:cTn>
                              </p:par>
                            </p:childTnLst>
                          </p:cTn>
                        </p:par>
                      </p:childTnLst>
                    </p:cTn>
                  </p:par>
                  <p:par>
                    <p:cTn id="469" fill="hold">
                      <p:stCondLst>
                        <p:cond delay="indefinite"/>
                      </p:stCondLst>
                      <p:childTnLst>
                        <p:par>
                          <p:cTn id="470" fill="hold">
                            <p:stCondLst>
                              <p:cond delay="0"/>
                            </p:stCondLst>
                            <p:childTnLst>
                              <p:par>
                                <p:cTn id="471" presetID="1" presetClass="entr" presetSubtype="0" fill="hold" nodeType="clickEffect">
                                  <p:stCondLst>
                                    <p:cond delay="0"/>
                                  </p:stCondLst>
                                  <p:childTnLst>
                                    <p:set>
                                      <p:cBhvr>
                                        <p:cTn id="472" dur="1" fill="hold">
                                          <p:stCondLst>
                                            <p:cond delay="0"/>
                                          </p:stCondLst>
                                        </p:cTn>
                                        <p:tgtEl>
                                          <p:spTgt spid="198"/>
                                        </p:tgtEl>
                                        <p:attrNameLst>
                                          <p:attrName>style.visibility</p:attrName>
                                        </p:attrNameLst>
                                      </p:cBhvr>
                                      <p:to>
                                        <p:strVal val="visible"/>
                                      </p:to>
                                    </p:set>
                                  </p:childTnLst>
                                </p:cTn>
                              </p:par>
                            </p:childTnLst>
                          </p:cTn>
                        </p:par>
                      </p:childTnLst>
                    </p:cTn>
                  </p:par>
                  <p:par>
                    <p:cTn id="473" fill="hold">
                      <p:stCondLst>
                        <p:cond delay="indefinite"/>
                      </p:stCondLst>
                      <p:childTnLst>
                        <p:par>
                          <p:cTn id="474" fill="hold">
                            <p:stCondLst>
                              <p:cond delay="0"/>
                            </p:stCondLst>
                            <p:childTnLst>
                              <p:par>
                                <p:cTn id="475" presetID="1" presetClass="entr" presetSubtype="0" fill="hold" grpId="0" nodeType="clickEffect">
                                  <p:stCondLst>
                                    <p:cond delay="0"/>
                                  </p:stCondLst>
                                  <p:childTnLst>
                                    <p:set>
                                      <p:cBhvr>
                                        <p:cTn id="476" dur="1" fill="hold">
                                          <p:stCondLst>
                                            <p:cond delay="0"/>
                                          </p:stCondLst>
                                        </p:cTn>
                                        <p:tgtEl>
                                          <p:spTgt spid="196"/>
                                        </p:tgtEl>
                                        <p:attrNameLst>
                                          <p:attrName>style.visibility</p:attrName>
                                        </p:attrNameLst>
                                      </p:cBhvr>
                                      <p:to>
                                        <p:strVal val="visible"/>
                                      </p:to>
                                    </p:set>
                                  </p:childTnLst>
                                </p:cTn>
                              </p:par>
                            </p:childTnLst>
                          </p:cTn>
                        </p:par>
                      </p:childTnLst>
                    </p:cTn>
                  </p:par>
                  <p:par>
                    <p:cTn id="477" fill="hold">
                      <p:stCondLst>
                        <p:cond delay="indefinite"/>
                      </p:stCondLst>
                      <p:childTnLst>
                        <p:par>
                          <p:cTn id="478" fill="hold">
                            <p:stCondLst>
                              <p:cond delay="0"/>
                            </p:stCondLst>
                            <p:childTnLst>
                              <p:par>
                                <p:cTn id="479" presetID="1" presetClass="exit" presetSubtype="0" fill="hold" grpId="1" nodeType="clickEffect">
                                  <p:stCondLst>
                                    <p:cond delay="0"/>
                                  </p:stCondLst>
                                  <p:childTnLst>
                                    <p:set>
                                      <p:cBhvr>
                                        <p:cTn id="480" dur="1" fill="hold">
                                          <p:stCondLst>
                                            <p:cond delay="0"/>
                                          </p:stCondLst>
                                        </p:cTn>
                                        <p:tgtEl>
                                          <p:spTgt spid="187"/>
                                        </p:tgtEl>
                                        <p:attrNameLst>
                                          <p:attrName>style.visibility</p:attrName>
                                        </p:attrNameLst>
                                      </p:cBhvr>
                                      <p:to>
                                        <p:strVal val="hidden"/>
                                      </p:to>
                                    </p:set>
                                  </p:childTnLst>
                                </p:cTn>
                              </p:par>
                              <p:par>
                                <p:cTn id="481" presetID="1" presetClass="exit" presetSubtype="0" fill="hold" grpId="1" nodeType="withEffect">
                                  <p:stCondLst>
                                    <p:cond delay="0"/>
                                  </p:stCondLst>
                                  <p:childTnLst>
                                    <p:set>
                                      <p:cBhvr>
                                        <p:cTn id="482" dur="1" fill="hold">
                                          <p:stCondLst>
                                            <p:cond delay="0"/>
                                          </p:stCondLst>
                                        </p:cTn>
                                        <p:tgtEl>
                                          <p:spTgt spid="180"/>
                                        </p:tgtEl>
                                        <p:attrNameLst>
                                          <p:attrName>style.visibility</p:attrName>
                                        </p:attrNameLst>
                                      </p:cBhvr>
                                      <p:to>
                                        <p:strVal val="hidden"/>
                                      </p:to>
                                    </p:set>
                                  </p:childTnLst>
                                </p:cTn>
                              </p:par>
                              <p:par>
                                <p:cTn id="483" presetID="10" presetClass="exit" presetSubtype="0" fill="hold" nodeType="withEffect">
                                  <p:stCondLst>
                                    <p:cond delay="0"/>
                                  </p:stCondLst>
                                  <p:childTnLst>
                                    <p:animEffect transition="out" filter="fade">
                                      <p:cBhvr>
                                        <p:cTn id="484" dur="500"/>
                                        <p:tgtEl>
                                          <p:spTgt spid="188"/>
                                        </p:tgtEl>
                                      </p:cBhvr>
                                    </p:animEffect>
                                    <p:set>
                                      <p:cBhvr>
                                        <p:cTn id="485" dur="1" fill="hold">
                                          <p:stCondLst>
                                            <p:cond delay="499"/>
                                          </p:stCondLst>
                                        </p:cTn>
                                        <p:tgtEl>
                                          <p:spTgt spid="188"/>
                                        </p:tgtEl>
                                        <p:attrNameLst>
                                          <p:attrName>style.visibility</p:attrName>
                                        </p:attrNameLst>
                                      </p:cBhvr>
                                      <p:to>
                                        <p:strVal val="hidden"/>
                                      </p:to>
                                    </p:set>
                                  </p:childTnLst>
                                </p:cTn>
                              </p:par>
                            </p:childTnLst>
                          </p:cTn>
                        </p:par>
                      </p:childTnLst>
                    </p:cTn>
                  </p:par>
                  <p:par>
                    <p:cTn id="486" fill="hold">
                      <p:stCondLst>
                        <p:cond delay="indefinite"/>
                      </p:stCondLst>
                      <p:childTnLst>
                        <p:par>
                          <p:cTn id="487" fill="hold">
                            <p:stCondLst>
                              <p:cond delay="0"/>
                            </p:stCondLst>
                            <p:childTnLst>
                              <p:par>
                                <p:cTn id="488" presetID="22" presetClass="entr" presetSubtype="2" fill="hold" nodeType="clickEffect">
                                  <p:stCondLst>
                                    <p:cond delay="0"/>
                                  </p:stCondLst>
                                  <p:childTnLst>
                                    <p:set>
                                      <p:cBhvr>
                                        <p:cTn id="489" dur="1" fill="hold">
                                          <p:stCondLst>
                                            <p:cond delay="0"/>
                                          </p:stCondLst>
                                        </p:cTn>
                                        <p:tgtEl>
                                          <p:spTgt spid="200"/>
                                        </p:tgtEl>
                                        <p:attrNameLst>
                                          <p:attrName>style.visibility</p:attrName>
                                        </p:attrNameLst>
                                      </p:cBhvr>
                                      <p:to>
                                        <p:strVal val="visible"/>
                                      </p:to>
                                    </p:set>
                                    <p:animEffect transition="in" filter="wipe(right)">
                                      <p:cBhvr>
                                        <p:cTn id="490" dur="500"/>
                                        <p:tgtEl>
                                          <p:spTgt spid="200"/>
                                        </p:tgtEl>
                                      </p:cBhvr>
                                    </p:animEffect>
                                  </p:childTnLst>
                                </p:cTn>
                              </p:par>
                            </p:childTnLst>
                          </p:cTn>
                        </p:par>
                      </p:childTnLst>
                    </p:cTn>
                  </p:par>
                  <p:par>
                    <p:cTn id="491" fill="hold">
                      <p:stCondLst>
                        <p:cond delay="indefinite"/>
                      </p:stCondLst>
                      <p:childTnLst>
                        <p:par>
                          <p:cTn id="492" fill="hold">
                            <p:stCondLst>
                              <p:cond delay="0"/>
                            </p:stCondLst>
                            <p:childTnLst>
                              <p:par>
                                <p:cTn id="493" presetID="1" presetClass="entr" presetSubtype="0" fill="hold" grpId="0" nodeType="clickEffect">
                                  <p:stCondLst>
                                    <p:cond delay="0"/>
                                  </p:stCondLst>
                                  <p:childTnLst>
                                    <p:set>
                                      <p:cBhvr>
                                        <p:cTn id="494" dur="1" fill="hold">
                                          <p:stCondLst>
                                            <p:cond delay="0"/>
                                          </p:stCondLst>
                                        </p:cTn>
                                        <p:tgtEl>
                                          <p:spTgt spid="202"/>
                                        </p:tgtEl>
                                        <p:attrNameLst>
                                          <p:attrName>style.visibility</p:attrName>
                                        </p:attrNameLst>
                                      </p:cBhvr>
                                      <p:to>
                                        <p:strVal val="visible"/>
                                      </p:to>
                                    </p:set>
                                  </p:childTnLst>
                                </p:cTn>
                              </p:par>
                            </p:childTnLst>
                          </p:cTn>
                        </p:par>
                      </p:childTnLst>
                    </p:cTn>
                  </p:par>
                  <p:par>
                    <p:cTn id="495" fill="hold">
                      <p:stCondLst>
                        <p:cond delay="indefinite"/>
                      </p:stCondLst>
                      <p:childTnLst>
                        <p:par>
                          <p:cTn id="496" fill="hold">
                            <p:stCondLst>
                              <p:cond delay="0"/>
                            </p:stCondLst>
                            <p:childTnLst>
                              <p:par>
                                <p:cTn id="497" presetID="22" presetClass="entr" presetSubtype="8" fill="hold" grpId="0" nodeType="clickEffect">
                                  <p:stCondLst>
                                    <p:cond delay="0"/>
                                  </p:stCondLst>
                                  <p:childTnLst>
                                    <p:set>
                                      <p:cBhvr>
                                        <p:cTn id="498" dur="1" fill="hold">
                                          <p:stCondLst>
                                            <p:cond delay="0"/>
                                          </p:stCondLst>
                                        </p:cTn>
                                        <p:tgtEl>
                                          <p:spTgt spid="203"/>
                                        </p:tgtEl>
                                        <p:attrNameLst>
                                          <p:attrName>style.visibility</p:attrName>
                                        </p:attrNameLst>
                                      </p:cBhvr>
                                      <p:to>
                                        <p:strVal val="visible"/>
                                      </p:to>
                                    </p:set>
                                    <p:animEffect transition="in" filter="wipe(left)">
                                      <p:cBhvr>
                                        <p:cTn id="499" dur="500"/>
                                        <p:tgtEl>
                                          <p:spTgt spid="203"/>
                                        </p:tgtEl>
                                      </p:cBhvr>
                                    </p:animEffect>
                                  </p:childTnLst>
                                </p:cTn>
                              </p:par>
                            </p:childTnLst>
                          </p:cTn>
                        </p:par>
                      </p:childTnLst>
                    </p:cTn>
                  </p:par>
                  <p:par>
                    <p:cTn id="500" fill="hold">
                      <p:stCondLst>
                        <p:cond delay="indefinite"/>
                      </p:stCondLst>
                      <p:childTnLst>
                        <p:par>
                          <p:cTn id="501" fill="hold">
                            <p:stCondLst>
                              <p:cond delay="0"/>
                            </p:stCondLst>
                            <p:childTnLst>
                              <p:par>
                                <p:cTn id="502" presetID="1" presetClass="exit" presetSubtype="0" fill="hold" grpId="1" nodeType="clickEffect">
                                  <p:stCondLst>
                                    <p:cond delay="0"/>
                                  </p:stCondLst>
                                  <p:childTnLst>
                                    <p:set>
                                      <p:cBhvr>
                                        <p:cTn id="503" dur="1" fill="hold">
                                          <p:stCondLst>
                                            <p:cond delay="0"/>
                                          </p:stCondLst>
                                        </p:cTn>
                                        <p:tgtEl>
                                          <p:spTgt spid="203"/>
                                        </p:tgtEl>
                                        <p:attrNameLst>
                                          <p:attrName>style.visibility</p:attrName>
                                        </p:attrNameLst>
                                      </p:cBhvr>
                                      <p:to>
                                        <p:strVal val="hidden"/>
                                      </p:to>
                                    </p:set>
                                  </p:childTnLst>
                                </p:cTn>
                              </p:par>
                            </p:childTnLst>
                          </p:cTn>
                        </p:par>
                      </p:childTnLst>
                    </p:cTn>
                  </p:par>
                  <p:par>
                    <p:cTn id="504" fill="hold">
                      <p:stCondLst>
                        <p:cond delay="indefinite"/>
                      </p:stCondLst>
                      <p:childTnLst>
                        <p:par>
                          <p:cTn id="505" fill="hold">
                            <p:stCondLst>
                              <p:cond delay="0"/>
                            </p:stCondLst>
                            <p:childTnLst>
                              <p:par>
                                <p:cTn id="506" presetID="22" presetClass="entr" presetSubtype="2" fill="hold" nodeType="clickEffect">
                                  <p:stCondLst>
                                    <p:cond delay="0"/>
                                  </p:stCondLst>
                                  <p:childTnLst>
                                    <p:set>
                                      <p:cBhvr>
                                        <p:cTn id="507" dur="1" fill="hold">
                                          <p:stCondLst>
                                            <p:cond delay="0"/>
                                          </p:stCondLst>
                                        </p:cTn>
                                        <p:tgtEl>
                                          <p:spTgt spid="199"/>
                                        </p:tgtEl>
                                        <p:attrNameLst>
                                          <p:attrName>style.visibility</p:attrName>
                                        </p:attrNameLst>
                                      </p:cBhvr>
                                      <p:to>
                                        <p:strVal val="visible"/>
                                      </p:to>
                                    </p:set>
                                    <p:animEffect transition="in" filter="wipe(right)">
                                      <p:cBhvr>
                                        <p:cTn id="508" dur="500"/>
                                        <p:tgtEl>
                                          <p:spTgt spid="199"/>
                                        </p:tgtEl>
                                      </p:cBhvr>
                                    </p:animEffect>
                                  </p:childTnLst>
                                </p:cTn>
                              </p:par>
                            </p:childTnLst>
                          </p:cTn>
                        </p:par>
                      </p:childTnLst>
                    </p:cTn>
                  </p:par>
                  <p:par>
                    <p:cTn id="509" fill="hold">
                      <p:stCondLst>
                        <p:cond delay="indefinite"/>
                      </p:stCondLst>
                      <p:childTnLst>
                        <p:par>
                          <p:cTn id="510" fill="hold">
                            <p:stCondLst>
                              <p:cond delay="0"/>
                            </p:stCondLst>
                            <p:childTnLst>
                              <p:par>
                                <p:cTn id="511" presetID="1" presetClass="entr" presetSubtype="0" fill="hold" grpId="0" nodeType="clickEffect">
                                  <p:stCondLst>
                                    <p:cond delay="0"/>
                                  </p:stCondLst>
                                  <p:childTnLst>
                                    <p:set>
                                      <p:cBhvr>
                                        <p:cTn id="512" dur="1" fill="hold">
                                          <p:stCondLst>
                                            <p:cond delay="0"/>
                                          </p:stCondLst>
                                        </p:cTn>
                                        <p:tgtEl>
                                          <p:spTgt spid="201"/>
                                        </p:tgtEl>
                                        <p:attrNameLst>
                                          <p:attrName>style.visibility</p:attrName>
                                        </p:attrNameLst>
                                      </p:cBhvr>
                                      <p:to>
                                        <p:strVal val="visible"/>
                                      </p:to>
                                    </p:set>
                                  </p:childTnLst>
                                </p:cTn>
                              </p:par>
                            </p:childTnLst>
                          </p:cTn>
                        </p:par>
                      </p:childTnLst>
                    </p:cTn>
                  </p:par>
                  <p:par>
                    <p:cTn id="513" fill="hold">
                      <p:stCondLst>
                        <p:cond delay="indefinite"/>
                      </p:stCondLst>
                      <p:childTnLst>
                        <p:par>
                          <p:cTn id="514" fill="hold">
                            <p:stCondLst>
                              <p:cond delay="0"/>
                            </p:stCondLst>
                            <p:childTnLst>
                              <p:par>
                                <p:cTn id="515" presetID="22" presetClass="entr" presetSubtype="8" fill="hold" grpId="0" nodeType="clickEffect">
                                  <p:stCondLst>
                                    <p:cond delay="0"/>
                                  </p:stCondLst>
                                  <p:childTnLst>
                                    <p:set>
                                      <p:cBhvr>
                                        <p:cTn id="516" dur="1" fill="hold">
                                          <p:stCondLst>
                                            <p:cond delay="0"/>
                                          </p:stCondLst>
                                        </p:cTn>
                                        <p:tgtEl>
                                          <p:spTgt spid="204"/>
                                        </p:tgtEl>
                                        <p:attrNameLst>
                                          <p:attrName>style.visibility</p:attrName>
                                        </p:attrNameLst>
                                      </p:cBhvr>
                                      <p:to>
                                        <p:strVal val="visible"/>
                                      </p:to>
                                    </p:set>
                                    <p:animEffect transition="in" filter="wipe(left)">
                                      <p:cBhvr>
                                        <p:cTn id="517" dur="500"/>
                                        <p:tgtEl>
                                          <p:spTgt spid="204"/>
                                        </p:tgtEl>
                                      </p:cBhvr>
                                    </p:animEffect>
                                  </p:childTnLst>
                                </p:cTn>
                              </p:par>
                            </p:childTnLst>
                          </p:cTn>
                        </p:par>
                      </p:childTnLst>
                    </p:cTn>
                  </p:par>
                  <p:par>
                    <p:cTn id="518" fill="hold">
                      <p:stCondLst>
                        <p:cond delay="indefinite"/>
                      </p:stCondLst>
                      <p:childTnLst>
                        <p:par>
                          <p:cTn id="519" fill="hold">
                            <p:stCondLst>
                              <p:cond delay="0"/>
                            </p:stCondLst>
                            <p:childTnLst>
                              <p:par>
                                <p:cTn id="520" presetID="1" presetClass="exit" presetSubtype="0" fill="hold" grpId="1" nodeType="clickEffect">
                                  <p:stCondLst>
                                    <p:cond delay="0"/>
                                  </p:stCondLst>
                                  <p:childTnLst>
                                    <p:set>
                                      <p:cBhvr>
                                        <p:cTn id="521" dur="1" fill="hold">
                                          <p:stCondLst>
                                            <p:cond delay="0"/>
                                          </p:stCondLst>
                                        </p:cTn>
                                        <p:tgtEl>
                                          <p:spTgt spid="204"/>
                                        </p:tgtEl>
                                        <p:attrNameLst>
                                          <p:attrName>style.visibility</p:attrName>
                                        </p:attrNameLst>
                                      </p:cBhvr>
                                      <p:to>
                                        <p:strVal val="hidden"/>
                                      </p:to>
                                    </p:set>
                                  </p:childTnLst>
                                </p:cTn>
                              </p:par>
                            </p:childTnLst>
                          </p:cTn>
                        </p:par>
                      </p:childTnLst>
                    </p:cTn>
                  </p:par>
                  <p:par>
                    <p:cTn id="522" fill="hold">
                      <p:stCondLst>
                        <p:cond delay="indefinite"/>
                      </p:stCondLst>
                      <p:childTnLst>
                        <p:par>
                          <p:cTn id="523" fill="hold">
                            <p:stCondLst>
                              <p:cond delay="0"/>
                            </p:stCondLst>
                            <p:childTnLst>
                              <p:par>
                                <p:cTn id="524" presetID="1" presetClass="entr" presetSubtype="0" fill="hold" grpId="0" nodeType="clickEffect">
                                  <p:stCondLst>
                                    <p:cond delay="0"/>
                                  </p:stCondLst>
                                  <p:childTnLst>
                                    <p:set>
                                      <p:cBhvr>
                                        <p:cTn id="525" dur="1" fill="hold">
                                          <p:stCondLst>
                                            <p:cond delay="0"/>
                                          </p:stCondLst>
                                        </p:cTn>
                                        <p:tgtEl>
                                          <p:spTgt spid="205"/>
                                        </p:tgtEl>
                                        <p:attrNameLst>
                                          <p:attrName>style.visibility</p:attrName>
                                        </p:attrNameLst>
                                      </p:cBhvr>
                                      <p:to>
                                        <p:strVal val="visible"/>
                                      </p:to>
                                    </p:set>
                                  </p:childTnLst>
                                </p:cTn>
                              </p:par>
                            </p:childTnLst>
                          </p:cTn>
                        </p:par>
                      </p:childTnLst>
                    </p:cTn>
                  </p:par>
                  <p:par>
                    <p:cTn id="526" fill="hold">
                      <p:stCondLst>
                        <p:cond delay="indefinite"/>
                      </p:stCondLst>
                      <p:childTnLst>
                        <p:par>
                          <p:cTn id="527" fill="hold">
                            <p:stCondLst>
                              <p:cond delay="0"/>
                            </p:stCondLst>
                            <p:childTnLst>
                              <p:par>
                                <p:cTn id="528" presetID="1" presetClass="entr" presetSubtype="0" fill="hold" grpId="0" nodeType="clickEffect">
                                  <p:stCondLst>
                                    <p:cond delay="0"/>
                                  </p:stCondLst>
                                  <p:childTnLst>
                                    <p:set>
                                      <p:cBhvr>
                                        <p:cTn id="529" dur="1" fill="hold">
                                          <p:stCondLst>
                                            <p:cond delay="0"/>
                                          </p:stCondLst>
                                        </p:cTn>
                                        <p:tgtEl>
                                          <p:spTgt spid="206"/>
                                        </p:tgtEl>
                                        <p:attrNameLst>
                                          <p:attrName>style.visibility</p:attrName>
                                        </p:attrNameLst>
                                      </p:cBhvr>
                                      <p:to>
                                        <p:strVal val="visible"/>
                                      </p:to>
                                    </p:set>
                                  </p:childTnLst>
                                </p:cTn>
                              </p:par>
                            </p:childTnLst>
                          </p:cTn>
                        </p:par>
                      </p:childTnLst>
                    </p:cTn>
                  </p:par>
                  <p:par>
                    <p:cTn id="530" fill="hold">
                      <p:stCondLst>
                        <p:cond delay="indefinite"/>
                      </p:stCondLst>
                      <p:childTnLst>
                        <p:par>
                          <p:cTn id="531" fill="hold">
                            <p:stCondLst>
                              <p:cond delay="0"/>
                            </p:stCondLst>
                            <p:childTnLst>
                              <p:par>
                                <p:cTn id="532" presetID="1" presetClass="entr" presetSubtype="0" fill="hold" grpId="0" nodeType="clickEffect">
                                  <p:stCondLst>
                                    <p:cond delay="0"/>
                                  </p:stCondLst>
                                  <p:childTnLst>
                                    <p:set>
                                      <p:cBhvr>
                                        <p:cTn id="533" dur="1" fill="hold">
                                          <p:stCondLst>
                                            <p:cond delay="0"/>
                                          </p:stCondLst>
                                        </p:cTn>
                                        <p:tgtEl>
                                          <p:spTgt spid="207"/>
                                        </p:tgtEl>
                                        <p:attrNameLst>
                                          <p:attrName>style.visibility</p:attrName>
                                        </p:attrNameLst>
                                      </p:cBhvr>
                                      <p:to>
                                        <p:strVal val="visible"/>
                                      </p:to>
                                    </p:set>
                                  </p:childTnLst>
                                </p:cTn>
                              </p:par>
                            </p:childTnLst>
                          </p:cTn>
                        </p:par>
                      </p:childTnLst>
                    </p:cTn>
                  </p:par>
                  <p:par>
                    <p:cTn id="534" fill="hold">
                      <p:stCondLst>
                        <p:cond delay="indefinite"/>
                      </p:stCondLst>
                      <p:childTnLst>
                        <p:par>
                          <p:cTn id="535" fill="hold">
                            <p:stCondLst>
                              <p:cond delay="0"/>
                            </p:stCondLst>
                            <p:childTnLst>
                              <p:par>
                                <p:cTn id="536" presetID="1" presetClass="entr" presetSubtype="0" fill="hold" grpId="0" nodeType="clickEffect">
                                  <p:stCondLst>
                                    <p:cond delay="0"/>
                                  </p:stCondLst>
                                  <p:childTnLst>
                                    <p:set>
                                      <p:cBhvr>
                                        <p:cTn id="537" dur="1" fill="hold">
                                          <p:stCondLst>
                                            <p:cond delay="0"/>
                                          </p:stCondLst>
                                        </p:cTn>
                                        <p:tgtEl>
                                          <p:spTgt spid="208"/>
                                        </p:tgtEl>
                                        <p:attrNameLst>
                                          <p:attrName>style.visibility</p:attrName>
                                        </p:attrNameLst>
                                      </p:cBhvr>
                                      <p:to>
                                        <p:strVal val="visible"/>
                                      </p:to>
                                    </p:set>
                                  </p:childTnLst>
                                </p:cTn>
                              </p:par>
                            </p:childTnLst>
                          </p:cTn>
                        </p:par>
                      </p:childTnLst>
                    </p:cTn>
                  </p:par>
                  <p:par>
                    <p:cTn id="538" fill="hold">
                      <p:stCondLst>
                        <p:cond delay="indefinite"/>
                      </p:stCondLst>
                      <p:childTnLst>
                        <p:par>
                          <p:cTn id="539" fill="hold">
                            <p:stCondLst>
                              <p:cond delay="0"/>
                            </p:stCondLst>
                            <p:childTnLst>
                              <p:par>
                                <p:cTn id="540" presetID="1" presetClass="entr" presetSubtype="0" fill="hold" grpId="0" nodeType="clickEffect">
                                  <p:stCondLst>
                                    <p:cond delay="0"/>
                                  </p:stCondLst>
                                  <p:childTnLst>
                                    <p:set>
                                      <p:cBhvr>
                                        <p:cTn id="541" dur="1" fill="hold">
                                          <p:stCondLst>
                                            <p:cond delay="0"/>
                                          </p:stCondLst>
                                        </p:cTn>
                                        <p:tgtEl>
                                          <p:spTgt spid="154"/>
                                        </p:tgtEl>
                                        <p:attrNameLst>
                                          <p:attrName>style.visibility</p:attrName>
                                        </p:attrNameLst>
                                      </p:cBhvr>
                                      <p:to>
                                        <p:strVal val="visible"/>
                                      </p:to>
                                    </p:set>
                                  </p:childTnLst>
                                </p:cTn>
                              </p:par>
                            </p:childTnLst>
                          </p:cTn>
                        </p:par>
                      </p:childTnLst>
                    </p:cTn>
                  </p:par>
                  <p:par>
                    <p:cTn id="542" fill="hold">
                      <p:stCondLst>
                        <p:cond delay="indefinite"/>
                      </p:stCondLst>
                      <p:childTnLst>
                        <p:par>
                          <p:cTn id="543" fill="hold">
                            <p:stCondLst>
                              <p:cond delay="0"/>
                            </p:stCondLst>
                            <p:childTnLst>
                              <p:par>
                                <p:cTn id="544" presetID="22" presetClass="entr" presetSubtype="8" fill="hold" nodeType="clickEffect">
                                  <p:stCondLst>
                                    <p:cond delay="0"/>
                                  </p:stCondLst>
                                  <p:childTnLst>
                                    <p:set>
                                      <p:cBhvr>
                                        <p:cTn id="545" dur="1" fill="hold">
                                          <p:stCondLst>
                                            <p:cond delay="0"/>
                                          </p:stCondLst>
                                        </p:cTn>
                                        <p:tgtEl>
                                          <p:spTgt spid="155">
                                            <p:txEl>
                                              <p:pRg st="0" end="0"/>
                                            </p:txEl>
                                          </p:spTgt>
                                        </p:tgtEl>
                                        <p:attrNameLst>
                                          <p:attrName>style.visibility</p:attrName>
                                        </p:attrNameLst>
                                      </p:cBhvr>
                                      <p:to>
                                        <p:strVal val="visible"/>
                                      </p:to>
                                    </p:set>
                                    <p:animEffect transition="in" filter="wipe(left)">
                                      <p:cBhvr>
                                        <p:cTn id="546" dur="500"/>
                                        <p:tgtEl>
                                          <p:spTgt spid="155">
                                            <p:txEl>
                                              <p:pRg st="0" end="0"/>
                                            </p:txEl>
                                          </p:spTgt>
                                        </p:tgtEl>
                                      </p:cBhvr>
                                    </p:animEffect>
                                  </p:childTnLst>
                                </p:cTn>
                              </p:par>
                              <p:par>
                                <p:cTn id="547" presetID="1" presetClass="entr" presetSubtype="0" fill="hold" nodeType="withEffect">
                                  <p:stCondLst>
                                    <p:cond delay="0"/>
                                  </p:stCondLst>
                                  <p:childTnLst>
                                    <p:set>
                                      <p:cBhvr>
                                        <p:cTn id="548" dur="1" fill="hold">
                                          <p:stCondLst>
                                            <p:cond delay="0"/>
                                          </p:stCondLst>
                                        </p:cTn>
                                        <p:tgtEl>
                                          <p:spTgt spid="218"/>
                                        </p:tgtEl>
                                        <p:attrNameLst>
                                          <p:attrName>style.visibility</p:attrName>
                                        </p:attrNameLst>
                                      </p:cBhvr>
                                      <p:to>
                                        <p:strVal val="visible"/>
                                      </p:to>
                                    </p:set>
                                  </p:childTnLst>
                                </p:cTn>
                              </p:par>
                              <p:par>
                                <p:cTn id="549" presetID="21" presetClass="entr" presetSubtype="1" fill="hold" grpId="0" nodeType="withEffect">
                                  <p:stCondLst>
                                    <p:cond delay="0"/>
                                  </p:stCondLst>
                                  <p:childTnLst>
                                    <p:set>
                                      <p:cBhvr>
                                        <p:cTn id="550" dur="1" fill="hold">
                                          <p:stCondLst>
                                            <p:cond delay="0"/>
                                          </p:stCondLst>
                                        </p:cTn>
                                        <p:tgtEl>
                                          <p:spTgt spid="155"/>
                                        </p:tgtEl>
                                        <p:attrNameLst>
                                          <p:attrName>style.visibility</p:attrName>
                                        </p:attrNameLst>
                                      </p:cBhvr>
                                      <p:to>
                                        <p:strVal val="visible"/>
                                      </p:to>
                                    </p:set>
                                    <p:animEffect transition="in" filter="wheel(1)">
                                      <p:cBhvr>
                                        <p:cTn id="551" dur="2000"/>
                                        <p:tgtEl>
                                          <p:spTgt spid="1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6" grpId="0" animBg="1"/>
      <p:bldP spid="216" grpId="1" animBg="1"/>
      <p:bldP spid="217" grpId="0" animBg="1"/>
      <p:bldP spid="217" grpId="1" animBg="1"/>
      <p:bldP spid="176" grpId="0" animBg="1"/>
      <p:bldP spid="176" grpId="1" animBg="1"/>
      <p:bldP spid="209" grpId="0" animBg="1"/>
      <p:bldP spid="209" grpId="1" animBg="1"/>
      <p:bldP spid="156" grpId="0" animBg="1"/>
      <p:bldP spid="156" grpId="1" animBg="1"/>
      <p:bldP spid="175" grpId="0" animBg="1"/>
      <p:bldP spid="175" grpId="1" animBg="1"/>
      <p:bldP spid="3" grpId="0"/>
      <p:bldP spid="17" grpId="0"/>
      <p:bldP spid="21" grpId="0"/>
      <p:bldP spid="32" grpId="0"/>
      <p:bldP spid="37" grpId="0"/>
      <p:bldP spid="38" grpId="0"/>
      <p:bldP spid="39" grpId="0"/>
      <p:bldP spid="60" grpId="0" animBg="1"/>
      <p:bldP spid="60" grpId="1" animBg="1"/>
      <p:bldP spid="62" grpId="0"/>
      <p:bldP spid="62" grpId="1"/>
      <p:bldP spid="88" grpId="0"/>
      <p:bldP spid="88" grpId="1"/>
      <p:bldP spid="96" grpId="0" animBg="1"/>
      <p:bldP spid="96" grpId="1" animBg="1"/>
      <p:bldP spid="97" grpId="0"/>
      <p:bldP spid="97" grpId="1"/>
      <p:bldP spid="98" grpId="0"/>
      <p:bldP spid="98" grpId="1"/>
      <p:bldP spid="99" grpId="0" animBg="1"/>
      <p:bldP spid="99" grpId="1" animBg="1"/>
      <p:bldP spid="100" grpId="0" animBg="1"/>
      <p:bldP spid="100" grpId="1" animBg="1"/>
      <p:bldP spid="101" grpId="0"/>
      <p:bldP spid="102" grpId="0"/>
      <p:bldP spid="103" grpId="0"/>
      <p:bldP spid="104" grpId="0"/>
      <p:bldP spid="116" grpId="0" animBg="1"/>
      <p:bldP spid="116" grpId="1" animBg="1"/>
      <p:bldP spid="117" grpId="0"/>
      <p:bldP spid="117" grpId="1"/>
      <p:bldP spid="118" grpId="0"/>
      <p:bldP spid="118" grpId="1"/>
      <p:bldP spid="119" grpId="0" animBg="1"/>
      <p:bldP spid="119" grpId="1" animBg="1"/>
      <p:bldP spid="120" grpId="0" animBg="1"/>
      <p:bldP spid="120" grpId="1" animBg="1"/>
      <p:bldP spid="121" grpId="0"/>
      <p:bldP spid="122" grpId="0"/>
      <p:bldP spid="123" grpId="0"/>
      <p:bldP spid="124" grpId="0"/>
      <p:bldP spid="125" grpId="0"/>
      <p:bldP spid="126" grpId="0"/>
      <p:bldP spid="127" grpId="0"/>
      <p:bldP spid="128" grpId="0"/>
      <p:bldP spid="129" grpId="0"/>
      <p:bldP spid="130" grpId="0"/>
      <p:bldP spid="143" grpId="0" animBg="1"/>
      <p:bldP spid="143" grpId="1" animBg="1"/>
      <p:bldP spid="149" grpId="0"/>
      <p:bldP spid="150" grpId="0"/>
      <p:bldP spid="151" grpId="0"/>
      <p:bldP spid="152" grpId="0"/>
      <p:bldP spid="153" grpId="0"/>
      <p:bldP spid="157" grpId="0"/>
      <p:bldP spid="157" grpId="1"/>
      <p:bldP spid="169" grpId="0" animBg="1"/>
      <p:bldP spid="169" grpId="1" animBg="1"/>
      <p:bldP spid="170" grpId="0"/>
      <p:bldP spid="171" grpId="0"/>
      <p:bldP spid="172" grpId="0"/>
      <p:bldP spid="173" grpId="0"/>
      <p:bldP spid="174" grpId="0"/>
      <p:bldP spid="177" grpId="0"/>
      <p:bldP spid="178" grpId="0"/>
      <p:bldP spid="179" grpId="0"/>
      <p:bldP spid="180" grpId="0"/>
      <p:bldP spid="180" grpId="1"/>
      <p:bldP spid="187" grpId="0" animBg="1"/>
      <p:bldP spid="187" grpId="1" animBg="1"/>
      <p:bldP spid="193" grpId="0"/>
      <p:bldP spid="194" grpId="0"/>
      <p:bldP spid="195" grpId="0"/>
      <p:bldP spid="196" grpId="0"/>
      <p:bldP spid="197" grpId="0"/>
      <p:bldP spid="201" grpId="0"/>
      <p:bldP spid="202" grpId="0"/>
      <p:bldP spid="203" grpId="0" animBg="1"/>
      <p:bldP spid="203" grpId="1" animBg="1"/>
      <p:bldP spid="204" grpId="0" animBg="1"/>
      <p:bldP spid="204" grpId="1" animBg="1"/>
      <p:bldP spid="205" grpId="0"/>
      <p:bldP spid="206" grpId="0"/>
      <p:bldP spid="207" grpId="0"/>
      <p:bldP spid="208" grpId="0"/>
      <p:bldP spid="210" grpId="0"/>
      <p:bldP spid="211" grpId="0"/>
      <p:bldP spid="212" grpId="0"/>
      <p:bldP spid="213" grpId="0"/>
      <p:bldP spid="214" grpId="0"/>
      <p:bldP spid="215" grpId="0"/>
      <p:bldP spid="154" grpId="0"/>
      <p:bldP spid="155"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9" name="Straight Connector 248"/>
          <p:cNvCxnSpPr/>
          <p:nvPr/>
        </p:nvCxnSpPr>
        <p:spPr>
          <a:xfrm flipH="1">
            <a:off x="5257807" y="1427144"/>
            <a:ext cx="27183" cy="3430606"/>
          </a:xfrm>
          <a:prstGeom prst="line">
            <a:avLst/>
          </a:prstGeom>
        </p:spPr>
        <p:style>
          <a:lnRef idx="2">
            <a:schemeClr val="dk1"/>
          </a:lnRef>
          <a:fillRef idx="0">
            <a:schemeClr val="dk1"/>
          </a:fillRef>
          <a:effectRef idx="1">
            <a:schemeClr val="dk1"/>
          </a:effectRef>
          <a:fontRef idx="minor">
            <a:schemeClr val="tx1"/>
          </a:fontRef>
        </p:style>
      </p:cxnSp>
      <p:sp>
        <p:nvSpPr>
          <p:cNvPr id="149" name="Rounded Rectangle 148"/>
          <p:cNvSpPr/>
          <p:nvPr/>
        </p:nvSpPr>
        <p:spPr>
          <a:xfrm>
            <a:off x="3140924" y="3915977"/>
            <a:ext cx="288085" cy="245441"/>
          </a:xfrm>
          <a:prstGeom prst="roundRect">
            <a:avLst/>
          </a:prstGeom>
          <a:gradFill flip="none" rotWithShape="1">
            <a:gsLst>
              <a:gs pos="0">
                <a:srgbClr val="9900FF">
                  <a:tint val="66000"/>
                  <a:satMod val="160000"/>
                </a:srgbClr>
              </a:gs>
              <a:gs pos="50000">
                <a:srgbClr val="9900FF">
                  <a:tint val="44500"/>
                  <a:satMod val="160000"/>
                </a:srgbClr>
              </a:gs>
              <a:gs pos="100000">
                <a:srgbClr val="9900FF">
                  <a:tint val="23500"/>
                  <a:satMod val="160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47" name="Rounded Rectangle 146"/>
          <p:cNvSpPr/>
          <p:nvPr/>
        </p:nvSpPr>
        <p:spPr>
          <a:xfrm>
            <a:off x="3140924" y="3564596"/>
            <a:ext cx="288085" cy="245441"/>
          </a:xfrm>
          <a:prstGeom prst="roundRect">
            <a:avLst/>
          </a:prstGeom>
          <a:gradFill flip="none" rotWithShape="1">
            <a:gsLst>
              <a:gs pos="0">
                <a:srgbClr val="9900FF">
                  <a:tint val="66000"/>
                  <a:satMod val="160000"/>
                </a:srgbClr>
              </a:gs>
              <a:gs pos="50000">
                <a:srgbClr val="9900FF">
                  <a:tint val="44500"/>
                  <a:satMod val="160000"/>
                </a:srgbClr>
              </a:gs>
              <a:gs pos="100000">
                <a:srgbClr val="9900FF">
                  <a:tint val="23500"/>
                  <a:satMod val="160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48" name="Rounded Rectangle 147"/>
          <p:cNvSpPr/>
          <p:nvPr/>
        </p:nvSpPr>
        <p:spPr>
          <a:xfrm>
            <a:off x="2073850" y="3907459"/>
            <a:ext cx="669350" cy="245441"/>
          </a:xfrm>
          <a:prstGeom prst="roundRect">
            <a:avLst/>
          </a:prstGeom>
          <a:gradFill flip="none" rotWithShape="1">
            <a:gsLst>
              <a:gs pos="0">
                <a:srgbClr val="9900FF">
                  <a:tint val="66000"/>
                  <a:satMod val="160000"/>
                </a:srgbClr>
              </a:gs>
              <a:gs pos="50000">
                <a:srgbClr val="9900FF">
                  <a:tint val="44500"/>
                  <a:satMod val="160000"/>
                </a:srgbClr>
              </a:gs>
              <a:gs pos="100000">
                <a:srgbClr val="9900FF">
                  <a:tint val="23500"/>
                  <a:satMod val="160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50" name="Rounded Rectangle 149"/>
          <p:cNvSpPr/>
          <p:nvPr/>
        </p:nvSpPr>
        <p:spPr>
          <a:xfrm>
            <a:off x="2083375" y="3553426"/>
            <a:ext cx="669350" cy="245441"/>
          </a:xfrm>
          <a:prstGeom prst="roundRect">
            <a:avLst/>
          </a:prstGeom>
          <a:gradFill flip="none" rotWithShape="1">
            <a:gsLst>
              <a:gs pos="0">
                <a:srgbClr val="9900FF">
                  <a:tint val="66000"/>
                  <a:satMod val="160000"/>
                </a:srgbClr>
              </a:gs>
              <a:gs pos="50000">
                <a:srgbClr val="9900FF">
                  <a:tint val="44500"/>
                  <a:satMod val="160000"/>
                </a:srgbClr>
              </a:gs>
              <a:gs pos="100000">
                <a:srgbClr val="9900FF">
                  <a:tint val="23500"/>
                  <a:satMod val="160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40" name="Rounded Rectangle 139"/>
          <p:cNvSpPr/>
          <p:nvPr/>
        </p:nvSpPr>
        <p:spPr>
          <a:xfrm>
            <a:off x="4413146" y="2337970"/>
            <a:ext cx="844247" cy="277091"/>
          </a:xfrm>
          <a:prstGeom prst="roundRect">
            <a:avLst/>
          </a:prstGeom>
          <a:gradFill flip="none" rotWithShape="1">
            <a:gsLst>
              <a:gs pos="0">
                <a:srgbClr val="FF3399">
                  <a:tint val="66000"/>
                  <a:satMod val="160000"/>
                </a:srgbClr>
              </a:gs>
              <a:gs pos="50000">
                <a:srgbClr val="FF3399">
                  <a:tint val="44500"/>
                  <a:satMod val="160000"/>
                </a:srgbClr>
              </a:gs>
              <a:gs pos="100000">
                <a:srgbClr val="FF3399">
                  <a:tint val="23500"/>
                  <a:satMod val="160000"/>
                </a:srgbClr>
              </a:gs>
            </a:gsLst>
            <a:path path="circle">
              <a:fillToRect l="50000" t="50000" r="50000" b="50000"/>
            </a:path>
            <a:tileRect/>
          </a:gra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solidFill>
                <a:prstClr val="black"/>
              </a:solidFill>
            </a:endParaRPr>
          </a:p>
        </p:txBody>
      </p:sp>
      <p:sp>
        <p:nvSpPr>
          <p:cNvPr id="139" name="Rounded Rectangle 138"/>
          <p:cNvSpPr/>
          <p:nvPr/>
        </p:nvSpPr>
        <p:spPr>
          <a:xfrm>
            <a:off x="1267501" y="3254497"/>
            <a:ext cx="1349690" cy="277091"/>
          </a:xfrm>
          <a:prstGeom prst="roundRect">
            <a:avLst/>
          </a:prstGeom>
          <a:gradFill flip="none" rotWithShape="1">
            <a:gsLst>
              <a:gs pos="0">
                <a:srgbClr val="FF3399">
                  <a:tint val="66000"/>
                  <a:satMod val="160000"/>
                </a:srgbClr>
              </a:gs>
              <a:gs pos="50000">
                <a:srgbClr val="FF3399">
                  <a:tint val="44500"/>
                  <a:satMod val="160000"/>
                </a:srgbClr>
              </a:gs>
              <a:gs pos="100000">
                <a:srgbClr val="FF3399">
                  <a:tint val="23500"/>
                  <a:satMod val="160000"/>
                </a:srgbClr>
              </a:gs>
            </a:gsLst>
            <a:path path="circle">
              <a:fillToRect l="50000" t="50000" r="50000" b="50000"/>
            </a:path>
            <a:tileRect/>
          </a:gra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solidFill>
                <a:prstClr val="black"/>
              </a:solidFill>
            </a:endParaRPr>
          </a:p>
        </p:txBody>
      </p:sp>
      <p:sp>
        <p:nvSpPr>
          <p:cNvPr id="137" name="Rounded Rectangle 136"/>
          <p:cNvSpPr/>
          <p:nvPr/>
        </p:nvSpPr>
        <p:spPr>
          <a:xfrm>
            <a:off x="2989050" y="2046327"/>
            <a:ext cx="1152523" cy="277091"/>
          </a:xfrm>
          <a:prstGeom prst="roundRect">
            <a:avLst/>
          </a:prstGeom>
          <a:gradFill flip="none" rotWithShape="1">
            <a:gsLst>
              <a:gs pos="0">
                <a:srgbClr val="FF3399">
                  <a:tint val="66000"/>
                  <a:satMod val="160000"/>
                </a:srgbClr>
              </a:gs>
              <a:gs pos="50000">
                <a:srgbClr val="FF3399">
                  <a:tint val="44500"/>
                  <a:satMod val="160000"/>
                </a:srgbClr>
              </a:gs>
              <a:gs pos="100000">
                <a:srgbClr val="FF3399">
                  <a:tint val="23500"/>
                  <a:satMod val="160000"/>
                </a:srgbClr>
              </a:gs>
            </a:gsLst>
            <a:path path="circle">
              <a:fillToRect l="50000" t="50000" r="50000" b="50000"/>
            </a:path>
            <a:tileRect/>
          </a:gra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solidFill>
                <a:prstClr val="black"/>
              </a:solidFill>
            </a:endParaRPr>
          </a:p>
        </p:txBody>
      </p:sp>
      <p:sp>
        <p:nvSpPr>
          <p:cNvPr id="138" name="Rounded Rectangle 137"/>
          <p:cNvSpPr/>
          <p:nvPr/>
        </p:nvSpPr>
        <p:spPr>
          <a:xfrm>
            <a:off x="1180889" y="2885741"/>
            <a:ext cx="1584253" cy="277091"/>
          </a:xfrm>
          <a:prstGeom prst="roundRect">
            <a:avLst/>
          </a:prstGeom>
          <a:gradFill flip="none" rotWithShape="1">
            <a:gsLst>
              <a:gs pos="0">
                <a:srgbClr val="FF3399">
                  <a:tint val="66000"/>
                  <a:satMod val="160000"/>
                </a:srgbClr>
              </a:gs>
              <a:gs pos="50000">
                <a:srgbClr val="FF3399">
                  <a:tint val="44500"/>
                  <a:satMod val="160000"/>
                </a:srgbClr>
              </a:gs>
              <a:gs pos="100000">
                <a:srgbClr val="FF3399">
                  <a:tint val="23500"/>
                  <a:satMod val="160000"/>
                </a:srgbClr>
              </a:gs>
            </a:gsLst>
            <a:path path="circle">
              <a:fillToRect l="50000" t="50000" r="50000" b="50000"/>
            </a:path>
            <a:tileRect/>
          </a:gra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solidFill>
                <a:prstClr val="black"/>
              </a:solidFill>
            </a:endParaRPr>
          </a:p>
        </p:txBody>
      </p:sp>
      <p:sp>
        <p:nvSpPr>
          <p:cNvPr id="117" name="Rounded Rectangle 116"/>
          <p:cNvSpPr/>
          <p:nvPr/>
        </p:nvSpPr>
        <p:spPr>
          <a:xfrm>
            <a:off x="3049661" y="1733574"/>
            <a:ext cx="844247" cy="277091"/>
          </a:xfrm>
          <a:prstGeom prst="roundRect">
            <a:avLst/>
          </a:prstGeom>
          <a:gradFill flip="none" rotWithShape="1">
            <a:gsLst>
              <a:gs pos="0">
                <a:srgbClr val="00FF00">
                  <a:tint val="66000"/>
                  <a:satMod val="160000"/>
                </a:srgbClr>
              </a:gs>
              <a:gs pos="50000">
                <a:srgbClr val="00FF00">
                  <a:tint val="44500"/>
                  <a:satMod val="160000"/>
                </a:srgbClr>
              </a:gs>
              <a:gs pos="100000">
                <a:srgbClr val="00FF00">
                  <a:tint val="23500"/>
                  <a:satMod val="160000"/>
                </a:srgbClr>
              </a:gs>
            </a:gsLst>
            <a:path path="circle">
              <a:fillToRect l="50000" t="50000" r="50000" b="50000"/>
            </a:path>
            <a:tileRect/>
          </a:gra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solidFill>
                <a:prstClr val="black"/>
              </a:solidFill>
            </a:endParaRPr>
          </a:p>
        </p:txBody>
      </p:sp>
      <p:sp>
        <p:nvSpPr>
          <p:cNvPr id="112" name="Rounded Rectangle 111"/>
          <p:cNvSpPr/>
          <p:nvPr/>
        </p:nvSpPr>
        <p:spPr>
          <a:xfrm>
            <a:off x="3362580" y="1449129"/>
            <a:ext cx="340820" cy="277091"/>
          </a:xfrm>
          <a:prstGeom prst="roundRect">
            <a:avLst/>
          </a:prstGeom>
          <a:gradFill flip="none" rotWithShape="1">
            <a:gsLst>
              <a:gs pos="0">
                <a:srgbClr val="00FF00">
                  <a:tint val="66000"/>
                  <a:satMod val="160000"/>
                </a:srgbClr>
              </a:gs>
              <a:gs pos="50000">
                <a:srgbClr val="00FF00">
                  <a:tint val="44500"/>
                  <a:satMod val="160000"/>
                </a:srgbClr>
              </a:gs>
              <a:gs pos="100000">
                <a:srgbClr val="00FF00">
                  <a:tint val="23500"/>
                  <a:satMod val="160000"/>
                </a:srgbClr>
              </a:gs>
            </a:gsLst>
            <a:path path="circle">
              <a:fillToRect l="50000" t="50000" r="50000" b="50000"/>
            </a:path>
            <a:tileRect/>
          </a:gra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solidFill>
                <a:prstClr val="black"/>
              </a:solidFill>
            </a:endParaRPr>
          </a:p>
        </p:txBody>
      </p:sp>
      <p:sp>
        <p:nvSpPr>
          <p:cNvPr id="110" name="Rounded Rectangle 109"/>
          <p:cNvSpPr/>
          <p:nvPr/>
        </p:nvSpPr>
        <p:spPr>
          <a:xfrm>
            <a:off x="3362580" y="1449702"/>
            <a:ext cx="340820" cy="277091"/>
          </a:xfrm>
          <a:prstGeom prst="roundRect">
            <a:avLst/>
          </a:prstGeom>
          <a:gradFill flip="none" rotWithShape="1">
            <a:gsLst>
              <a:gs pos="0">
                <a:srgbClr val="00FF00">
                  <a:tint val="66000"/>
                  <a:satMod val="160000"/>
                </a:srgbClr>
              </a:gs>
              <a:gs pos="50000">
                <a:srgbClr val="00FF00">
                  <a:tint val="44500"/>
                  <a:satMod val="160000"/>
                </a:srgbClr>
              </a:gs>
              <a:gs pos="100000">
                <a:srgbClr val="00FF00">
                  <a:tint val="23500"/>
                  <a:satMod val="160000"/>
                </a:srgbClr>
              </a:gs>
            </a:gsLst>
            <a:path path="circle">
              <a:fillToRect l="50000" t="50000" r="50000" b="50000"/>
            </a:path>
            <a:tileRect/>
          </a:gra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solidFill>
                <a:prstClr val="black"/>
              </a:solidFill>
            </a:endParaRPr>
          </a:p>
        </p:txBody>
      </p:sp>
      <p:sp>
        <p:nvSpPr>
          <p:cNvPr id="45" name="Rounded Rectangle 44"/>
          <p:cNvSpPr/>
          <p:nvPr/>
        </p:nvSpPr>
        <p:spPr>
          <a:xfrm>
            <a:off x="527332" y="282341"/>
            <a:ext cx="7016468" cy="1101214"/>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solidFill>
                <a:prstClr val="black"/>
              </a:solidFill>
            </a:endParaRPr>
          </a:p>
        </p:txBody>
      </p:sp>
      <p:grpSp>
        <p:nvGrpSpPr>
          <p:cNvPr id="57" name="Group 56"/>
          <p:cNvGrpSpPr/>
          <p:nvPr/>
        </p:nvGrpSpPr>
        <p:grpSpPr>
          <a:xfrm>
            <a:off x="527332" y="1420474"/>
            <a:ext cx="615668" cy="369332"/>
            <a:chOff x="522920" y="1515017"/>
            <a:chExt cx="615668" cy="369332"/>
          </a:xfrm>
        </p:grpSpPr>
        <p:sp>
          <p:nvSpPr>
            <p:cNvPr id="58" name="Flowchart: Delay 57"/>
            <p:cNvSpPr/>
            <p:nvPr/>
          </p:nvSpPr>
          <p:spPr>
            <a:xfrm>
              <a:off x="573605" y="1544221"/>
              <a:ext cx="564983" cy="323262"/>
            </a:xfrm>
            <a:prstGeom prst="flowChartDelay">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mbria Math" panose="02040503050406030204" pitchFamily="18" charset="0"/>
                <a:ea typeface="Cambria Math" panose="02040503050406030204" pitchFamily="18" charset="0"/>
              </a:endParaRPr>
            </a:p>
          </p:txBody>
        </p:sp>
        <p:sp>
          <p:nvSpPr>
            <p:cNvPr id="59" name="TextBox 58"/>
            <p:cNvSpPr txBox="1"/>
            <p:nvPr/>
          </p:nvSpPr>
          <p:spPr>
            <a:xfrm>
              <a:off x="522920" y="1515017"/>
              <a:ext cx="562946" cy="369332"/>
            </a:xfrm>
            <a:prstGeom prst="rect">
              <a:avLst/>
            </a:prstGeom>
            <a:noFill/>
          </p:spPr>
          <p:txBody>
            <a:bodyPr wrap="square" rtlCol="0">
              <a:spAutoFit/>
            </a:bodyPr>
            <a:lstStyle/>
            <a:p>
              <a:r>
                <a:rPr lang="en-US" dirty="0" smtClean="0">
                  <a:solidFill>
                    <a:prstClr val="black">
                      <a:lumMod val="95000"/>
                      <a:lumOff val="5000"/>
                    </a:prstClr>
                  </a:solidFill>
                  <a:latin typeface="Cambria Math" panose="02040503050406030204" pitchFamily="18" charset="0"/>
                  <a:ea typeface="Cambria Math" panose="02040503050406030204" pitchFamily="18" charset="0"/>
                  <a:cs typeface="Arial" pitchFamily="34" charset="0"/>
                </a:rPr>
                <a:t>Sol</a:t>
              </a:r>
              <a:endParaRPr lang="en-US" dirty="0">
                <a:solidFill>
                  <a:prstClr val="black">
                    <a:lumMod val="95000"/>
                    <a:lumOff val="5000"/>
                  </a:prstClr>
                </a:solidFill>
                <a:latin typeface="Cambria Math" panose="02040503050406030204" pitchFamily="18" charset="0"/>
                <a:ea typeface="Cambria Math" panose="02040503050406030204" pitchFamily="18" charset="0"/>
                <a:cs typeface="Arial" pitchFamily="34" charset="0"/>
              </a:endParaRPr>
            </a:p>
          </p:txBody>
        </p:sp>
      </p:grpSp>
      <p:sp>
        <p:nvSpPr>
          <p:cNvPr id="62" name="Rectangle 61"/>
          <p:cNvSpPr/>
          <p:nvPr/>
        </p:nvSpPr>
        <p:spPr>
          <a:xfrm>
            <a:off x="1051790" y="1387996"/>
            <a:ext cx="2268954" cy="369332"/>
          </a:xfrm>
          <a:prstGeom prst="rect">
            <a:avLst/>
          </a:prstGeom>
        </p:spPr>
        <p:txBody>
          <a:bodyPr wrap="none">
            <a:spAutoFit/>
          </a:bodyPr>
          <a:lstStyle/>
          <a:p>
            <a:r>
              <a:rPr lang="en-US" dirty="0" smtClean="0">
                <a:solidFill>
                  <a:srgbClr val="000000"/>
                </a:solidFill>
                <a:latin typeface="Cambria Math" panose="02040503050406030204" pitchFamily="18" charset="0"/>
                <a:ea typeface="Cambria Math" panose="02040503050406030204" pitchFamily="18" charset="0"/>
              </a:rPr>
              <a:t>Let the numerator be</a:t>
            </a:r>
          </a:p>
        </p:txBody>
      </p:sp>
      <p:sp>
        <p:nvSpPr>
          <p:cNvPr id="65" name="Rectangle 64"/>
          <p:cNvSpPr/>
          <p:nvPr/>
        </p:nvSpPr>
        <p:spPr>
          <a:xfrm>
            <a:off x="3360535" y="1390326"/>
            <a:ext cx="369395" cy="369332"/>
          </a:xfrm>
          <a:prstGeom prst="rect">
            <a:avLst/>
          </a:prstGeom>
        </p:spPr>
        <p:txBody>
          <a:bodyPr wrap="square">
            <a:spAutoFit/>
          </a:bodyPr>
          <a:lstStyle/>
          <a:p>
            <a:r>
              <a:rPr lang="en-US" i="1" dirty="0" smtClean="0">
                <a:solidFill>
                  <a:srgbClr val="000000"/>
                </a:solidFill>
                <a:latin typeface="Bookman Old Style" panose="02050604050505020204" pitchFamily="18" charset="0"/>
                <a:ea typeface="Cambria Math" panose="02040503050406030204" pitchFamily="18" charset="0"/>
                <a:cs typeface="Arial" pitchFamily="34" charset="0"/>
              </a:rPr>
              <a:t>x</a:t>
            </a:r>
            <a:endParaRPr lang="en-US" i="1" dirty="0">
              <a:solidFill>
                <a:prstClr val="black"/>
              </a:solidFill>
              <a:latin typeface="Bookman Old Style" panose="02050604050505020204" pitchFamily="18" charset="0"/>
              <a:ea typeface="Cambria Math" panose="02040503050406030204" pitchFamily="18" charset="0"/>
              <a:cs typeface="Arial" pitchFamily="34" charset="0"/>
            </a:endParaRPr>
          </a:p>
        </p:txBody>
      </p:sp>
      <p:sp>
        <p:nvSpPr>
          <p:cNvPr id="30" name="Rectangle 29"/>
          <p:cNvSpPr/>
          <p:nvPr/>
        </p:nvSpPr>
        <p:spPr>
          <a:xfrm>
            <a:off x="1075241" y="1676400"/>
            <a:ext cx="1541961" cy="369332"/>
          </a:xfrm>
          <a:prstGeom prst="rect">
            <a:avLst/>
          </a:prstGeom>
        </p:spPr>
        <p:txBody>
          <a:bodyPr wrap="none">
            <a:spAutoFit/>
          </a:bodyPr>
          <a:lstStyle/>
          <a:p>
            <a:r>
              <a:rPr lang="en-US" dirty="0" smtClean="0">
                <a:solidFill>
                  <a:srgbClr val="000000"/>
                </a:solidFill>
                <a:latin typeface="Cambria Math" panose="02040503050406030204" pitchFamily="18" charset="0"/>
                <a:ea typeface="Cambria Math" panose="02040503050406030204" pitchFamily="18" charset="0"/>
              </a:rPr>
              <a:t>Denominator </a:t>
            </a:r>
          </a:p>
        </p:txBody>
      </p:sp>
      <p:sp>
        <p:nvSpPr>
          <p:cNvPr id="31" name="Rectangle 30"/>
          <p:cNvSpPr/>
          <p:nvPr/>
        </p:nvSpPr>
        <p:spPr>
          <a:xfrm>
            <a:off x="2667000" y="1676400"/>
            <a:ext cx="357790" cy="368990"/>
          </a:xfrm>
          <a:prstGeom prst="rect">
            <a:avLst/>
          </a:prstGeom>
        </p:spPr>
        <p:txBody>
          <a:bodyPr wrap="none">
            <a:spAutoFit/>
          </a:bodyPr>
          <a:lstStyle/>
          <a:p>
            <a:r>
              <a:rPr lang="en-US" dirty="0" smtClean="0">
                <a:solidFill>
                  <a:srgbClr val="000000"/>
                </a:solidFill>
                <a:latin typeface="Cambria Math" panose="02040503050406030204" pitchFamily="18" charset="0"/>
                <a:ea typeface="Cambria Math" panose="02040503050406030204" pitchFamily="18" charset="0"/>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32" name="Rectangle 31"/>
          <p:cNvSpPr/>
          <p:nvPr/>
        </p:nvSpPr>
        <p:spPr>
          <a:xfrm>
            <a:off x="2998550" y="1693307"/>
            <a:ext cx="419100" cy="369332"/>
          </a:xfrm>
          <a:prstGeom prst="rect">
            <a:avLst/>
          </a:prstGeom>
        </p:spPr>
        <p:txBody>
          <a:bodyPr wrap="square">
            <a:spAutoFit/>
          </a:bodyPr>
          <a:lstStyle/>
          <a:p>
            <a:r>
              <a:rPr lang="en-US" i="1" dirty="0" smtClean="0">
                <a:solidFill>
                  <a:srgbClr val="000000"/>
                </a:solidFill>
                <a:latin typeface="Bookman Old Style" panose="02050604050505020204" pitchFamily="18" charset="0"/>
                <a:ea typeface="Cambria Math" panose="02040503050406030204" pitchFamily="18" charset="0"/>
                <a:cs typeface="Arial" pitchFamily="34" charset="0"/>
              </a:rPr>
              <a:t>x</a:t>
            </a:r>
            <a:r>
              <a:rPr lang="en-US" dirty="0" smtClean="0">
                <a:solidFill>
                  <a:srgbClr val="000000"/>
                </a:solidFill>
                <a:latin typeface="Cambria Math" panose="02040503050406030204" pitchFamily="18" charset="0"/>
                <a:ea typeface="Cambria Math" panose="02040503050406030204" pitchFamily="18" charset="0"/>
                <a:cs typeface="Arial" pitchFamily="34" charset="0"/>
              </a:rPr>
              <a:t> </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55" name="Rectangle 54"/>
          <p:cNvSpPr/>
          <p:nvPr/>
        </p:nvSpPr>
        <p:spPr>
          <a:xfrm>
            <a:off x="3310795" y="1693307"/>
            <a:ext cx="419100" cy="369332"/>
          </a:xfrm>
          <a:prstGeom prst="rect">
            <a:avLst/>
          </a:prstGeom>
        </p:spPr>
        <p:txBody>
          <a:bodyPr wrap="square">
            <a:spAutoFit/>
          </a:bodyPr>
          <a:lstStyle/>
          <a:p>
            <a:r>
              <a:rPr lang="en-US" dirty="0" smtClean="0">
                <a:solidFill>
                  <a:srgbClr val="000000"/>
                </a:solidFill>
                <a:latin typeface="Cambria Math" panose="02040503050406030204" pitchFamily="18" charset="0"/>
                <a:ea typeface="Cambria Math" panose="02040503050406030204" pitchFamily="18" charset="0"/>
                <a:cs typeface="Arial" pitchFamily="34" charset="0"/>
              </a:rPr>
              <a:t>+ </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56" name="Rectangle 55"/>
          <p:cNvSpPr/>
          <p:nvPr/>
        </p:nvSpPr>
        <p:spPr>
          <a:xfrm>
            <a:off x="3608150" y="1693307"/>
            <a:ext cx="419100" cy="369332"/>
          </a:xfrm>
          <a:prstGeom prst="rect">
            <a:avLst/>
          </a:prstGeom>
        </p:spPr>
        <p:txBody>
          <a:bodyPr wrap="square">
            <a:spAutoFit/>
          </a:bodyPr>
          <a:lstStyle/>
          <a:p>
            <a:r>
              <a:rPr lang="en-US" dirty="0" smtClean="0">
                <a:solidFill>
                  <a:srgbClr val="000000"/>
                </a:solidFill>
                <a:latin typeface="Cambria Math" panose="02040503050406030204" pitchFamily="18" charset="0"/>
                <a:ea typeface="Cambria Math" panose="02040503050406030204" pitchFamily="18" charset="0"/>
                <a:cs typeface="Arial" pitchFamily="34" charset="0"/>
              </a:rPr>
              <a:t>8</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60" name="Rectangle 59"/>
          <p:cNvSpPr/>
          <p:nvPr/>
        </p:nvSpPr>
        <p:spPr>
          <a:xfrm>
            <a:off x="1075240" y="1981200"/>
            <a:ext cx="1744773" cy="369332"/>
          </a:xfrm>
          <a:prstGeom prst="rect">
            <a:avLst/>
          </a:prstGeom>
        </p:spPr>
        <p:txBody>
          <a:bodyPr wrap="none">
            <a:spAutoFit/>
          </a:bodyPr>
          <a:lstStyle/>
          <a:p>
            <a:r>
              <a:rPr lang="en-US" dirty="0" smtClean="0">
                <a:solidFill>
                  <a:srgbClr val="000000"/>
                </a:solidFill>
                <a:latin typeface="Cambria Math" panose="02040503050406030204" pitchFamily="18" charset="0"/>
                <a:ea typeface="Cambria Math" panose="02040503050406030204" pitchFamily="18" charset="0"/>
              </a:rPr>
              <a:t>New numerator</a:t>
            </a:r>
          </a:p>
        </p:txBody>
      </p:sp>
      <p:sp>
        <p:nvSpPr>
          <p:cNvPr id="61" name="Rectangle 60"/>
          <p:cNvSpPr/>
          <p:nvPr/>
        </p:nvSpPr>
        <p:spPr>
          <a:xfrm>
            <a:off x="2667000" y="1981201"/>
            <a:ext cx="357790" cy="368990"/>
          </a:xfrm>
          <a:prstGeom prst="rect">
            <a:avLst/>
          </a:prstGeom>
        </p:spPr>
        <p:txBody>
          <a:bodyPr wrap="none">
            <a:spAutoFit/>
          </a:bodyPr>
          <a:lstStyle/>
          <a:p>
            <a:r>
              <a:rPr lang="en-US" dirty="0" smtClean="0">
                <a:solidFill>
                  <a:srgbClr val="000000"/>
                </a:solidFill>
                <a:latin typeface="Cambria Math" panose="02040503050406030204" pitchFamily="18" charset="0"/>
                <a:ea typeface="Cambria Math" panose="02040503050406030204" pitchFamily="18" charset="0"/>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64" name="Rectangle 63"/>
          <p:cNvSpPr/>
          <p:nvPr/>
        </p:nvSpPr>
        <p:spPr>
          <a:xfrm>
            <a:off x="2940316" y="1998107"/>
            <a:ext cx="521795" cy="369332"/>
          </a:xfrm>
          <a:prstGeom prst="rect">
            <a:avLst/>
          </a:prstGeom>
        </p:spPr>
        <p:txBody>
          <a:bodyPr wrap="square">
            <a:spAutoFit/>
          </a:bodyPr>
          <a:lstStyle/>
          <a:p>
            <a:r>
              <a:rPr lang="en-US" dirty="0" smtClean="0">
                <a:solidFill>
                  <a:srgbClr val="000000"/>
                </a:solidFill>
                <a:latin typeface="Cambria Math" panose="02040503050406030204" pitchFamily="18" charset="0"/>
                <a:ea typeface="Cambria Math" panose="02040503050406030204" pitchFamily="18" charset="0"/>
                <a:cs typeface="Arial" pitchFamily="34" charset="0"/>
              </a:rPr>
              <a:t>(</a:t>
            </a:r>
            <a:r>
              <a:rPr lang="en-US" i="1" dirty="0" smtClean="0">
                <a:solidFill>
                  <a:srgbClr val="000000"/>
                </a:solidFill>
                <a:latin typeface="Bookman Old Style" panose="02050604050505020204" pitchFamily="18" charset="0"/>
                <a:ea typeface="Cambria Math" panose="02040503050406030204" pitchFamily="18" charset="0"/>
                <a:cs typeface="Arial" pitchFamily="34" charset="0"/>
              </a:rPr>
              <a:t>x</a:t>
            </a:r>
            <a:r>
              <a:rPr lang="en-US" dirty="0" smtClean="0">
                <a:solidFill>
                  <a:srgbClr val="000000"/>
                </a:solidFill>
                <a:latin typeface="Cambria Math" panose="02040503050406030204" pitchFamily="18" charset="0"/>
                <a:ea typeface="Cambria Math" panose="02040503050406030204" pitchFamily="18" charset="0"/>
                <a:cs typeface="Arial" pitchFamily="34" charset="0"/>
              </a:rPr>
              <a:t>) </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66" name="Rectangle 65"/>
          <p:cNvSpPr/>
          <p:nvPr/>
        </p:nvSpPr>
        <p:spPr>
          <a:xfrm>
            <a:off x="3425095" y="1998107"/>
            <a:ext cx="419100" cy="369332"/>
          </a:xfrm>
          <a:prstGeom prst="rect">
            <a:avLst/>
          </a:prstGeom>
        </p:spPr>
        <p:txBody>
          <a:bodyPr wrap="square">
            <a:spAutoFit/>
          </a:bodyPr>
          <a:lstStyle/>
          <a:p>
            <a:r>
              <a:rPr lang="en-US" dirty="0" smtClean="0">
                <a:solidFill>
                  <a:srgbClr val="000000"/>
                </a:solidFill>
                <a:latin typeface="Cambria Math" panose="02040503050406030204" pitchFamily="18" charset="0"/>
                <a:ea typeface="Cambria Math" panose="02040503050406030204" pitchFamily="18" charset="0"/>
                <a:cs typeface="Arial" pitchFamily="34" charset="0"/>
              </a:rPr>
              <a:t>+ </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67" name="Rectangle 66"/>
          <p:cNvSpPr/>
          <p:nvPr/>
        </p:nvSpPr>
        <p:spPr>
          <a:xfrm>
            <a:off x="3722450" y="1998107"/>
            <a:ext cx="571500" cy="369332"/>
          </a:xfrm>
          <a:prstGeom prst="rect">
            <a:avLst/>
          </a:prstGeom>
        </p:spPr>
        <p:txBody>
          <a:bodyPr wrap="square">
            <a:spAutoFit/>
          </a:bodyPr>
          <a:lstStyle/>
          <a:p>
            <a:r>
              <a:rPr lang="en-US" dirty="0" smtClean="0">
                <a:solidFill>
                  <a:srgbClr val="000000"/>
                </a:solidFill>
                <a:latin typeface="Cambria Math" panose="02040503050406030204" pitchFamily="18" charset="0"/>
                <a:ea typeface="Cambria Math" panose="02040503050406030204" pitchFamily="18" charset="0"/>
                <a:cs typeface="Arial" pitchFamily="34" charset="0"/>
              </a:rPr>
              <a:t>17</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68" name="Rectangle 67"/>
          <p:cNvSpPr/>
          <p:nvPr/>
        </p:nvSpPr>
        <p:spPr>
          <a:xfrm>
            <a:off x="862843" y="2260280"/>
            <a:ext cx="1966757" cy="369332"/>
          </a:xfrm>
          <a:prstGeom prst="rect">
            <a:avLst/>
          </a:prstGeom>
        </p:spPr>
        <p:txBody>
          <a:bodyPr wrap="none">
            <a:spAutoFit/>
          </a:bodyPr>
          <a:lstStyle/>
          <a:p>
            <a:r>
              <a:rPr lang="en-US" dirty="0" smtClean="0">
                <a:solidFill>
                  <a:srgbClr val="000000"/>
                </a:solidFill>
                <a:latin typeface="Cambria Math" panose="02040503050406030204" pitchFamily="18" charset="0"/>
                <a:ea typeface="Cambria Math" panose="02040503050406030204" pitchFamily="18" charset="0"/>
              </a:rPr>
              <a:t>New denominator</a:t>
            </a:r>
          </a:p>
        </p:txBody>
      </p:sp>
      <p:sp>
        <p:nvSpPr>
          <p:cNvPr id="69" name="Rectangle 68"/>
          <p:cNvSpPr/>
          <p:nvPr/>
        </p:nvSpPr>
        <p:spPr>
          <a:xfrm>
            <a:off x="2667000" y="2273479"/>
            <a:ext cx="357790" cy="368990"/>
          </a:xfrm>
          <a:prstGeom prst="rect">
            <a:avLst/>
          </a:prstGeom>
        </p:spPr>
        <p:txBody>
          <a:bodyPr wrap="none">
            <a:spAutoFit/>
          </a:bodyPr>
          <a:lstStyle/>
          <a:p>
            <a:r>
              <a:rPr lang="en-US" dirty="0" smtClean="0">
                <a:solidFill>
                  <a:srgbClr val="000000"/>
                </a:solidFill>
                <a:latin typeface="Cambria Math" panose="02040503050406030204" pitchFamily="18" charset="0"/>
                <a:ea typeface="Cambria Math" panose="02040503050406030204" pitchFamily="18" charset="0"/>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70" name="Rectangle 69"/>
          <p:cNvSpPr/>
          <p:nvPr/>
        </p:nvSpPr>
        <p:spPr>
          <a:xfrm>
            <a:off x="2940310" y="2290386"/>
            <a:ext cx="1010740" cy="369332"/>
          </a:xfrm>
          <a:prstGeom prst="rect">
            <a:avLst/>
          </a:prstGeom>
        </p:spPr>
        <p:txBody>
          <a:bodyPr wrap="square">
            <a:spAutoFit/>
          </a:bodyPr>
          <a:lstStyle/>
          <a:p>
            <a:r>
              <a:rPr lang="en-US" dirty="0" smtClean="0">
                <a:solidFill>
                  <a:srgbClr val="000000"/>
                </a:solidFill>
                <a:latin typeface="Cambria Math" panose="02040503050406030204" pitchFamily="18" charset="0"/>
                <a:ea typeface="Cambria Math" panose="02040503050406030204" pitchFamily="18" charset="0"/>
                <a:cs typeface="Arial" pitchFamily="34" charset="0"/>
              </a:rPr>
              <a:t>(</a:t>
            </a:r>
            <a:r>
              <a:rPr lang="en-US" i="1" dirty="0" smtClean="0">
                <a:solidFill>
                  <a:srgbClr val="000000"/>
                </a:solidFill>
                <a:latin typeface="Bookman Old Style" panose="02050604050505020204" pitchFamily="18" charset="0"/>
                <a:ea typeface="Cambria Math" panose="02040503050406030204" pitchFamily="18" charset="0"/>
                <a:cs typeface="Arial" pitchFamily="34" charset="0"/>
              </a:rPr>
              <a:t>x</a:t>
            </a:r>
            <a:r>
              <a:rPr lang="en-US" dirty="0" smtClean="0">
                <a:solidFill>
                  <a:srgbClr val="000000"/>
                </a:solidFill>
                <a:latin typeface="Cambria Math" panose="02040503050406030204" pitchFamily="18" charset="0"/>
                <a:ea typeface="Cambria Math" panose="02040503050406030204" pitchFamily="18" charset="0"/>
                <a:cs typeface="Arial" pitchFamily="34" charset="0"/>
              </a:rPr>
              <a:t> + 8) </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71" name="Rectangle 70"/>
          <p:cNvSpPr/>
          <p:nvPr/>
        </p:nvSpPr>
        <p:spPr>
          <a:xfrm>
            <a:off x="3703400" y="2290386"/>
            <a:ext cx="419100" cy="369332"/>
          </a:xfrm>
          <a:prstGeom prst="rect">
            <a:avLst/>
          </a:prstGeom>
        </p:spPr>
        <p:txBody>
          <a:bodyPr wrap="square">
            <a:spAutoFit/>
          </a:bodyPr>
          <a:lstStyle/>
          <a:p>
            <a:r>
              <a:rPr lang="en-US" dirty="0" smtClean="0">
                <a:solidFill>
                  <a:srgbClr val="000000"/>
                </a:solidFill>
                <a:latin typeface="Cambria Math" panose="02040503050406030204" pitchFamily="18" charset="0"/>
                <a:ea typeface="Cambria Math" panose="02040503050406030204" pitchFamily="18" charset="0"/>
                <a:cs typeface="Arial" pitchFamily="34" charset="0"/>
              </a:rPr>
              <a:t>- </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72" name="Rectangle 71"/>
          <p:cNvSpPr/>
          <p:nvPr/>
        </p:nvSpPr>
        <p:spPr>
          <a:xfrm>
            <a:off x="3855800" y="2290386"/>
            <a:ext cx="419100" cy="369332"/>
          </a:xfrm>
          <a:prstGeom prst="rect">
            <a:avLst/>
          </a:prstGeom>
        </p:spPr>
        <p:txBody>
          <a:bodyPr wrap="square">
            <a:spAutoFit/>
          </a:bodyPr>
          <a:lstStyle/>
          <a:p>
            <a:r>
              <a:rPr lang="en-US" dirty="0" smtClean="0">
                <a:solidFill>
                  <a:srgbClr val="000000"/>
                </a:solidFill>
                <a:latin typeface="Cambria Math" panose="02040503050406030204" pitchFamily="18" charset="0"/>
                <a:ea typeface="Cambria Math" panose="02040503050406030204" pitchFamily="18" charset="0"/>
                <a:cs typeface="Arial" pitchFamily="34" charset="0"/>
              </a:rPr>
              <a:t>1</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73" name="Rectangle 72"/>
          <p:cNvSpPr/>
          <p:nvPr/>
        </p:nvSpPr>
        <p:spPr>
          <a:xfrm>
            <a:off x="4096005" y="2290386"/>
            <a:ext cx="357790" cy="369332"/>
          </a:xfrm>
          <a:prstGeom prst="rect">
            <a:avLst/>
          </a:prstGeom>
        </p:spPr>
        <p:txBody>
          <a:bodyPr wrap="none">
            <a:spAutoFit/>
          </a:bodyPr>
          <a:lstStyle/>
          <a:p>
            <a:r>
              <a:rPr lang="en-US" dirty="0" smtClean="0">
                <a:solidFill>
                  <a:srgbClr val="000000"/>
                </a:solidFill>
                <a:latin typeface="Cambria Math" panose="02040503050406030204" pitchFamily="18" charset="0"/>
                <a:ea typeface="Cambria Math" panose="02040503050406030204" pitchFamily="18" charset="0"/>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74" name="Rectangle 73"/>
          <p:cNvSpPr/>
          <p:nvPr/>
        </p:nvSpPr>
        <p:spPr>
          <a:xfrm>
            <a:off x="4354576" y="2292529"/>
            <a:ext cx="419100" cy="369332"/>
          </a:xfrm>
          <a:prstGeom prst="rect">
            <a:avLst/>
          </a:prstGeom>
        </p:spPr>
        <p:txBody>
          <a:bodyPr wrap="square">
            <a:spAutoFit/>
          </a:bodyPr>
          <a:lstStyle/>
          <a:p>
            <a:r>
              <a:rPr lang="en-US" i="1" dirty="0" smtClean="0">
                <a:solidFill>
                  <a:srgbClr val="000000"/>
                </a:solidFill>
                <a:latin typeface="Bookman Old Style" panose="02050604050505020204" pitchFamily="18" charset="0"/>
                <a:ea typeface="Cambria Math" panose="02040503050406030204" pitchFamily="18" charset="0"/>
                <a:cs typeface="Arial" pitchFamily="34" charset="0"/>
              </a:rPr>
              <a:t>x</a:t>
            </a:r>
            <a:r>
              <a:rPr lang="en-US" dirty="0" smtClean="0">
                <a:solidFill>
                  <a:srgbClr val="000000"/>
                </a:solidFill>
                <a:latin typeface="Cambria Math" panose="02040503050406030204" pitchFamily="18" charset="0"/>
                <a:ea typeface="Cambria Math" panose="02040503050406030204" pitchFamily="18" charset="0"/>
                <a:cs typeface="Arial" pitchFamily="34" charset="0"/>
              </a:rPr>
              <a:t> </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75" name="Rectangle 74"/>
          <p:cNvSpPr/>
          <p:nvPr/>
        </p:nvSpPr>
        <p:spPr>
          <a:xfrm>
            <a:off x="4666821" y="2292529"/>
            <a:ext cx="419100" cy="369332"/>
          </a:xfrm>
          <a:prstGeom prst="rect">
            <a:avLst/>
          </a:prstGeom>
        </p:spPr>
        <p:txBody>
          <a:bodyPr wrap="square">
            <a:spAutoFit/>
          </a:bodyPr>
          <a:lstStyle/>
          <a:p>
            <a:r>
              <a:rPr lang="en-US" dirty="0" smtClean="0">
                <a:solidFill>
                  <a:srgbClr val="000000"/>
                </a:solidFill>
                <a:latin typeface="Cambria Math" panose="02040503050406030204" pitchFamily="18" charset="0"/>
                <a:ea typeface="Cambria Math" panose="02040503050406030204" pitchFamily="18" charset="0"/>
                <a:cs typeface="Arial" pitchFamily="34" charset="0"/>
              </a:rPr>
              <a:t>+ </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76" name="Rectangle 75"/>
          <p:cNvSpPr/>
          <p:nvPr/>
        </p:nvSpPr>
        <p:spPr>
          <a:xfrm>
            <a:off x="4964176" y="2292529"/>
            <a:ext cx="419100" cy="369332"/>
          </a:xfrm>
          <a:prstGeom prst="rect">
            <a:avLst/>
          </a:prstGeom>
        </p:spPr>
        <p:txBody>
          <a:bodyPr wrap="square">
            <a:spAutoFit/>
          </a:bodyPr>
          <a:lstStyle/>
          <a:p>
            <a:r>
              <a:rPr lang="en-US" dirty="0" smtClean="0">
                <a:solidFill>
                  <a:srgbClr val="000000"/>
                </a:solidFill>
                <a:latin typeface="Cambria Math" panose="02040503050406030204" pitchFamily="18" charset="0"/>
                <a:ea typeface="Cambria Math" panose="02040503050406030204" pitchFamily="18" charset="0"/>
                <a:cs typeface="Arial" pitchFamily="34" charset="0"/>
              </a:rPr>
              <a:t>7</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83" name="Rectangle 82"/>
          <p:cNvSpPr/>
          <p:nvPr/>
        </p:nvSpPr>
        <p:spPr>
          <a:xfrm>
            <a:off x="1120881" y="2552700"/>
            <a:ext cx="2831994" cy="369332"/>
          </a:xfrm>
          <a:prstGeom prst="rect">
            <a:avLst/>
          </a:prstGeom>
        </p:spPr>
        <p:txBody>
          <a:bodyPr wrap="none">
            <a:spAutoFit/>
          </a:bodyPr>
          <a:lstStyle/>
          <a:p>
            <a:r>
              <a:rPr lang="en-US" dirty="0" smtClean="0">
                <a:solidFill>
                  <a:srgbClr val="000000"/>
                </a:solidFill>
                <a:latin typeface="Cambria Math" panose="02040503050406030204" pitchFamily="18" charset="0"/>
                <a:ea typeface="Cambria Math" panose="02040503050406030204" pitchFamily="18" charset="0"/>
              </a:rPr>
              <a:t>According to the condition,</a:t>
            </a:r>
          </a:p>
        </p:txBody>
      </p:sp>
      <p:grpSp>
        <p:nvGrpSpPr>
          <p:cNvPr id="88" name="Group 98"/>
          <p:cNvGrpSpPr/>
          <p:nvPr/>
        </p:nvGrpSpPr>
        <p:grpSpPr>
          <a:xfrm>
            <a:off x="1085883" y="2839045"/>
            <a:ext cx="1744773" cy="738664"/>
            <a:chOff x="2544289" y="762000"/>
            <a:chExt cx="731396" cy="738664"/>
          </a:xfrm>
        </p:grpSpPr>
        <p:sp>
          <p:nvSpPr>
            <p:cNvPr id="89" name="Rectangle 88"/>
            <p:cNvSpPr/>
            <p:nvPr/>
          </p:nvSpPr>
          <p:spPr>
            <a:xfrm>
              <a:off x="2544289" y="762000"/>
              <a:ext cx="731396" cy="369332"/>
            </a:xfrm>
            <a:prstGeom prst="rect">
              <a:avLst/>
            </a:prstGeom>
          </p:spPr>
          <p:txBody>
            <a:bodyPr wrap="none">
              <a:spAutoFit/>
            </a:bodyPr>
            <a:lstStyle/>
            <a:p>
              <a:pPr algn="ctr"/>
              <a:r>
                <a:rPr lang="en-US" dirty="0" smtClean="0">
                  <a:solidFill>
                    <a:prstClr val="black"/>
                  </a:solidFill>
                  <a:latin typeface="Cambria Math" panose="02040503050406030204" pitchFamily="18" charset="0"/>
                  <a:ea typeface="Cambria Math" panose="02040503050406030204" pitchFamily="18" charset="0"/>
                  <a:cs typeface="Arial" pitchFamily="34" charset="0"/>
                </a:rPr>
                <a:t>New numerator</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90" name="Rectangle 89"/>
            <p:cNvSpPr/>
            <p:nvPr/>
          </p:nvSpPr>
          <p:spPr>
            <a:xfrm>
              <a:off x="2594607" y="1131332"/>
              <a:ext cx="614796" cy="369332"/>
            </a:xfrm>
            <a:prstGeom prst="rect">
              <a:avLst/>
            </a:prstGeom>
          </p:spPr>
          <p:txBody>
            <a:bodyPr wrap="none">
              <a:spAutoFit/>
            </a:bodyPr>
            <a:lstStyle/>
            <a:p>
              <a:pPr algn="ctr"/>
              <a:r>
                <a:rPr lang="en-US" dirty="0" smtClean="0">
                  <a:solidFill>
                    <a:prstClr val="black"/>
                  </a:solidFill>
                  <a:latin typeface="Cambria Math" panose="02040503050406030204" pitchFamily="18" charset="0"/>
                  <a:ea typeface="Cambria Math" panose="02040503050406030204" pitchFamily="18" charset="0"/>
                  <a:cs typeface="Arial" pitchFamily="34" charset="0"/>
                </a:rPr>
                <a:t>denominator</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cxnSp>
          <p:nvCxnSpPr>
            <p:cNvPr id="91" name="Straight Connector 90"/>
            <p:cNvCxnSpPr/>
            <p:nvPr/>
          </p:nvCxnSpPr>
          <p:spPr>
            <a:xfrm>
              <a:off x="2577586" y="1134229"/>
              <a:ext cx="664807" cy="1588"/>
            </a:xfrm>
            <a:prstGeom prst="line">
              <a:avLst/>
            </a:prstGeom>
            <a:ln w="19050" cap="sq" cmpd="sng">
              <a:round/>
            </a:ln>
            <a:effectLst/>
          </p:spPr>
          <p:style>
            <a:lnRef idx="2">
              <a:schemeClr val="dk1"/>
            </a:lnRef>
            <a:fillRef idx="0">
              <a:schemeClr val="dk1"/>
            </a:fillRef>
            <a:effectRef idx="1">
              <a:schemeClr val="dk1"/>
            </a:effectRef>
            <a:fontRef idx="minor">
              <a:schemeClr val="tx1"/>
            </a:fontRef>
          </p:style>
        </p:cxnSp>
      </p:grpSp>
      <p:sp>
        <p:nvSpPr>
          <p:cNvPr id="92" name="Rectangle 91"/>
          <p:cNvSpPr/>
          <p:nvPr/>
        </p:nvSpPr>
        <p:spPr>
          <a:xfrm>
            <a:off x="2778562" y="3023711"/>
            <a:ext cx="310896"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pPr algn="ctr"/>
            <a:r>
              <a:rPr lang="en-US" dirty="0" smtClean="0">
                <a:solidFill>
                  <a:prstClr val="black"/>
                </a:solidFill>
                <a:latin typeface="Cambria Math" panose="02040503050406030204" pitchFamily="18" charset="0"/>
                <a:ea typeface="Cambria Math" panose="02040503050406030204" pitchFamily="18" charset="0"/>
              </a:rPr>
              <a:t>=</a:t>
            </a:r>
          </a:p>
        </p:txBody>
      </p:sp>
      <p:grpSp>
        <p:nvGrpSpPr>
          <p:cNvPr id="93" name="Group 162"/>
          <p:cNvGrpSpPr/>
          <p:nvPr/>
        </p:nvGrpSpPr>
        <p:grpSpPr>
          <a:xfrm>
            <a:off x="3085013" y="2862381"/>
            <a:ext cx="323914" cy="738664"/>
            <a:chOff x="2845828" y="3340100"/>
            <a:chExt cx="323914" cy="738664"/>
          </a:xfrm>
        </p:grpSpPr>
        <p:sp>
          <p:nvSpPr>
            <p:cNvPr id="94" name="Rectangle 93"/>
            <p:cNvSpPr/>
            <p:nvPr/>
          </p:nvSpPr>
          <p:spPr>
            <a:xfrm>
              <a:off x="2856248" y="3340100"/>
              <a:ext cx="312906" cy="369332"/>
            </a:xfrm>
            <a:prstGeom prst="rect">
              <a:avLst/>
            </a:prstGeom>
          </p:spPr>
          <p:txBody>
            <a:bodyPr wrap="none">
              <a:spAutoFit/>
            </a:bodyPr>
            <a:lstStyle/>
            <a:p>
              <a:pPr algn="ctr"/>
              <a:r>
                <a:rPr lang="en-US" dirty="0" smtClean="0">
                  <a:solidFill>
                    <a:prstClr val="black"/>
                  </a:solidFill>
                  <a:latin typeface="Cambria Math" panose="02040503050406030204" pitchFamily="18" charset="0"/>
                  <a:ea typeface="Cambria Math" panose="02040503050406030204" pitchFamily="18" charset="0"/>
                  <a:cs typeface="Arial" pitchFamily="34" charset="0"/>
                </a:rPr>
                <a:t>3</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95" name="Rectangle 94"/>
            <p:cNvSpPr/>
            <p:nvPr/>
          </p:nvSpPr>
          <p:spPr>
            <a:xfrm>
              <a:off x="2845828" y="3709432"/>
              <a:ext cx="312906" cy="369332"/>
            </a:xfrm>
            <a:prstGeom prst="rect">
              <a:avLst/>
            </a:prstGeom>
          </p:spPr>
          <p:txBody>
            <a:bodyPr wrap="none">
              <a:spAutoFit/>
            </a:bodyPr>
            <a:lstStyle/>
            <a:p>
              <a:pPr algn="ctr"/>
              <a:r>
                <a:rPr lang="en-US" dirty="0" smtClean="0">
                  <a:solidFill>
                    <a:prstClr val="black"/>
                  </a:solidFill>
                  <a:latin typeface="Cambria Math" panose="02040503050406030204" pitchFamily="18" charset="0"/>
                  <a:ea typeface="Cambria Math" panose="02040503050406030204" pitchFamily="18" charset="0"/>
                  <a:cs typeface="Arial" pitchFamily="34" charset="0"/>
                </a:rPr>
                <a:t>2</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cxnSp>
          <p:nvCxnSpPr>
            <p:cNvPr id="96" name="Straight Connector 95"/>
            <p:cNvCxnSpPr/>
            <p:nvPr/>
          </p:nvCxnSpPr>
          <p:spPr>
            <a:xfrm>
              <a:off x="2860048" y="3712329"/>
              <a:ext cx="309694" cy="1588"/>
            </a:xfrm>
            <a:prstGeom prst="line">
              <a:avLst/>
            </a:prstGeom>
            <a:ln w="19050" cap="sq" cmpd="sng">
              <a:round/>
            </a:ln>
            <a:effectLst/>
          </p:spPr>
          <p:style>
            <a:lnRef idx="2">
              <a:schemeClr val="dk1"/>
            </a:lnRef>
            <a:fillRef idx="0">
              <a:schemeClr val="dk1"/>
            </a:fillRef>
            <a:effectRef idx="1">
              <a:schemeClr val="dk1"/>
            </a:effectRef>
            <a:fontRef idx="minor">
              <a:schemeClr val="tx1"/>
            </a:fontRef>
          </p:style>
        </p:cxnSp>
      </p:grpSp>
      <p:sp>
        <p:nvSpPr>
          <p:cNvPr id="46" name="Rounded Rectangle 45"/>
          <p:cNvSpPr/>
          <p:nvPr/>
        </p:nvSpPr>
        <p:spPr>
          <a:xfrm>
            <a:off x="5029200" y="976171"/>
            <a:ext cx="2514600" cy="304800"/>
          </a:xfrm>
          <a:prstGeom prst="roundRect">
            <a:avLst/>
          </a:prstGeom>
          <a:ln>
            <a:no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dirty="0">
              <a:solidFill>
                <a:prstClr val="black"/>
              </a:solidFill>
            </a:endParaRPr>
          </a:p>
        </p:txBody>
      </p:sp>
      <p:grpSp>
        <p:nvGrpSpPr>
          <p:cNvPr id="47" name="Group 46"/>
          <p:cNvGrpSpPr/>
          <p:nvPr/>
        </p:nvGrpSpPr>
        <p:grpSpPr>
          <a:xfrm>
            <a:off x="5677300" y="1393851"/>
            <a:ext cx="2265077" cy="1081554"/>
            <a:chOff x="5918451" y="2669848"/>
            <a:chExt cx="2265077" cy="1081554"/>
          </a:xfrm>
        </p:grpSpPr>
        <p:grpSp>
          <p:nvGrpSpPr>
            <p:cNvPr id="48" name="Group 47"/>
            <p:cNvGrpSpPr/>
            <p:nvPr/>
          </p:nvGrpSpPr>
          <p:grpSpPr>
            <a:xfrm>
              <a:off x="6361932" y="2669848"/>
              <a:ext cx="1821596" cy="1081554"/>
              <a:chOff x="6439668" y="3124182"/>
              <a:chExt cx="1821596" cy="1081554"/>
            </a:xfrm>
          </p:grpSpPr>
          <p:sp>
            <p:nvSpPr>
              <p:cNvPr id="50" name="Cloud 49"/>
              <p:cNvSpPr/>
              <p:nvPr/>
            </p:nvSpPr>
            <p:spPr>
              <a:xfrm>
                <a:off x="6439668" y="3124182"/>
                <a:ext cx="1821596" cy="1081554"/>
              </a:xfrm>
              <a:prstGeom prst="cloud">
                <a:avLst/>
              </a:prstGeom>
              <a:gradFill flip="none" rotWithShape="1">
                <a:gsLst>
                  <a:gs pos="0">
                    <a:srgbClr val="CC0000">
                      <a:tint val="66000"/>
                      <a:satMod val="160000"/>
                    </a:srgbClr>
                  </a:gs>
                  <a:gs pos="50000">
                    <a:srgbClr val="CC0000">
                      <a:tint val="44500"/>
                      <a:satMod val="160000"/>
                    </a:srgbClr>
                  </a:gs>
                  <a:gs pos="100000">
                    <a:srgbClr val="CC0000">
                      <a:tint val="23500"/>
                      <a:satMod val="16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mbria Math" panose="02040503050406030204" pitchFamily="18" charset="0"/>
                  <a:ea typeface="Cambria Math" panose="02040503050406030204" pitchFamily="18" charset="0"/>
                </a:endParaRPr>
              </a:p>
            </p:txBody>
          </p:sp>
          <p:sp>
            <p:nvSpPr>
              <p:cNvPr id="51" name="Rectangle 50"/>
              <p:cNvSpPr/>
              <p:nvPr/>
            </p:nvSpPr>
            <p:spPr>
              <a:xfrm>
                <a:off x="6515100" y="3333750"/>
                <a:ext cx="1600200" cy="584775"/>
              </a:xfrm>
              <a:prstGeom prst="rect">
                <a:avLst/>
              </a:prstGeom>
            </p:spPr>
            <p:txBody>
              <a:bodyPr wrap="square">
                <a:spAutoFit/>
              </a:bodyPr>
              <a:lstStyle/>
              <a:p>
                <a:pPr algn="ctr"/>
                <a:r>
                  <a:rPr lang="en-US" sz="1600" b="1" dirty="0" smtClean="0">
                    <a:solidFill>
                      <a:srgbClr val="002060"/>
                    </a:solidFill>
                    <a:latin typeface="Cambria Math" panose="02040503050406030204" pitchFamily="18" charset="0"/>
                    <a:ea typeface="Cambria Math" panose="02040503050406030204" pitchFamily="18" charset="0"/>
                    <a:cs typeface="Arial" pitchFamily="34" charset="0"/>
                  </a:rPr>
                  <a:t>What do we need to find ?</a:t>
                </a:r>
                <a:endParaRPr lang="en-US" sz="1600" b="1" dirty="0">
                  <a:solidFill>
                    <a:srgbClr val="002060"/>
                  </a:solidFill>
                  <a:latin typeface="Cambria Math" panose="02040503050406030204" pitchFamily="18" charset="0"/>
                  <a:ea typeface="Cambria Math" panose="02040503050406030204" pitchFamily="18" charset="0"/>
                  <a:cs typeface="Arial" pitchFamily="34" charset="0"/>
                </a:endParaRPr>
              </a:p>
            </p:txBody>
          </p:sp>
        </p:grpSp>
        <p:pic>
          <p:nvPicPr>
            <p:cNvPr id="49" name="Picture 48" descr="D:\MJ\ROBOMATE\Rashmi mam\thinking-smiley.jpg"/>
            <p:cNvPicPr>
              <a:picLocks noChangeAspect="1" noChangeArrowheads="1"/>
            </p:cNvPicPr>
            <p:nvPr/>
          </p:nvPicPr>
          <p:blipFill>
            <a:blip r:embed="rId3" cstate="print">
              <a:clrChange>
                <a:clrFrom>
                  <a:srgbClr val="FFFFFF"/>
                </a:clrFrom>
                <a:clrTo>
                  <a:srgbClr val="FFFFFF">
                    <a:alpha val="0"/>
                  </a:srgbClr>
                </a:clrTo>
              </a:clrChange>
              <a:extLst>
                <a:ext uri="{BEBA8EAE-BF5A-486C-A8C5-ECC9F3942E4B}">
                  <a14:imgProps xmlns:a14="http://schemas.microsoft.com/office/drawing/2010/main">
                    <a14:imgLayer r:embed="rId4">
                      <a14:imgEffect>
                        <a14:backgroundRemoval t="0" b="100000" l="0" r="100000">
                          <a14:foregroundMark x1="31447" y1="42771" x2="94969" y2="43976"/>
                          <a14:foregroundMark x1="71698" y1="60241" x2="51572" y2="93373"/>
                          <a14:foregroundMark x1="22642" y1="90964" x2="83019" y2="89759"/>
                          <a14:foregroundMark x1="33962" y1="71687" x2="71698" y2="86747"/>
                        </a14:backgroundRemoval>
                      </a14:imgEffect>
                    </a14:imgLayer>
                  </a14:imgProps>
                </a:ext>
                <a:ext uri="{28A0092B-C50C-407E-A947-70E740481C1C}">
                  <a14:useLocalDpi xmlns:a14="http://schemas.microsoft.com/office/drawing/2010/main" val="0"/>
                </a:ext>
              </a:extLst>
            </a:blip>
            <a:srcRect/>
            <a:stretch>
              <a:fillRect/>
            </a:stretch>
          </p:blipFill>
          <p:spPr bwMode="auto">
            <a:xfrm>
              <a:off x="5918451" y="2926839"/>
              <a:ext cx="659898" cy="69051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2" name="Group 51"/>
          <p:cNvGrpSpPr/>
          <p:nvPr/>
        </p:nvGrpSpPr>
        <p:grpSpPr>
          <a:xfrm>
            <a:off x="5935725" y="1604332"/>
            <a:ext cx="1821596" cy="1081554"/>
            <a:chOff x="6439668" y="3124182"/>
            <a:chExt cx="1821596" cy="1081554"/>
          </a:xfrm>
        </p:grpSpPr>
        <p:sp>
          <p:nvSpPr>
            <p:cNvPr id="53" name="Cloud 52"/>
            <p:cNvSpPr/>
            <p:nvPr/>
          </p:nvSpPr>
          <p:spPr>
            <a:xfrm>
              <a:off x="6439668" y="3124182"/>
              <a:ext cx="1821596" cy="1081554"/>
            </a:xfrm>
            <a:prstGeom prst="cloud">
              <a:avLst/>
            </a:prstGeom>
            <a:gradFill flip="none" rotWithShape="1">
              <a:gsLst>
                <a:gs pos="0">
                  <a:srgbClr val="00FF00">
                    <a:tint val="66000"/>
                    <a:satMod val="160000"/>
                  </a:srgbClr>
                </a:gs>
                <a:gs pos="50000">
                  <a:srgbClr val="00FF00">
                    <a:tint val="44500"/>
                    <a:satMod val="160000"/>
                  </a:srgbClr>
                </a:gs>
                <a:gs pos="100000">
                  <a:srgbClr val="00FF00">
                    <a:tint val="23500"/>
                    <a:satMod val="16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mbria Math" panose="02040503050406030204" pitchFamily="18" charset="0"/>
                <a:ea typeface="Cambria Math" panose="02040503050406030204" pitchFamily="18" charset="0"/>
              </a:endParaRPr>
            </a:p>
          </p:txBody>
        </p:sp>
        <p:sp>
          <p:nvSpPr>
            <p:cNvPr id="54" name="Rectangle 53"/>
            <p:cNvSpPr/>
            <p:nvPr/>
          </p:nvSpPr>
          <p:spPr>
            <a:xfrm>
              <a:off x="6474428" y="3241379"/>
              <a:ext cx="1746164" cy="830997"/>
            </a:xfrm>
            <a:prstGeom prst="rect">
              <a:avLst/>
            </a:prstGeom>
          </p:spPr>
          <p:txBody>
            <a:bodyPr wrap="square">
              <a:spAutoFit/>
            </a:bodyPr>
            <a:lstStyle/>
            <a:p>
              <a:pPr algn="ctr"/>
              <a:r>
                <a:rPr lang="en-US" sz="1600" b="1" dirty="0" smtClean="0">
                  <a:solidFill>
                    <a:srgbClr val="002060"/>
                  </a:solidFill>
                  <a:latin typeface="Cambria Math" panose="02040503050406030204" pitchFamily="18" charset="0"/>
                  <a:ea typeface="Cambria Math" panose="02040503050406030204" pitchFamily="18" charset="0"/>
                </a:rPr>
                <a:t> further the </a:t>
              </a:r>
              <a:r>
                <a:rPr lang="en-US" sz="1600" b="1" dirty="0">
                  <a:solidFill>
                    <a:srgbClr val="002060"/>
                  </a:solidFill>
                  <a:latin typeface="Cambria Math" panose="02040503050406030204" pitchFamily="18" charset="0"/>
                  <a:ea typeface="Cambria Math" panose="02040503050406030204" pitchFamily="18" charset="0"/>
                </a:rPr>
                <a:t>question also tells </a:t>
              </a:r>
              <a:r>
                <a:rPr lang="en-US" sz="1600" b="1" dirty="0" smtClean="0">
                  <a:solidFill>
                    <a:srgbClr val="002060"/>
                  </a:solidFill>
                  <a:latin typeface="Cambria Math" panose="02040503050406030204" pitchFamily="18" charset="0"/>
                  <a:ea typeface="Cambria Math" panose="02040503050406030204" pitchFamily="18" charset="0"/>
                </a:rPr>
                <a:t>us...</a:t>
              </a:r>
              <a:endParaRPr lang="en-US" sz="1600" b="1" dirty="0">
                <a:solidFill>
                  <a:srgbClr val="002060"/>
                </a:solidFill>
                <a:latin typeface="Cambria Math" panose="02040503050406030204" pitchFamily="18" charset="0"/>
                <a:ea typeface="Cambria Math" panose="02040503050406030204" pitchFamily="18" charset="0"/>
              </a:endParaRPr>
            </a:p>
          </p:txBody>
        </p:sp>
      </p:grpSp>
      <p:sp>
        <p:nvSpPr>
          <p:cNvPr id="84" name="Rounded Rectangle 83"/>
          <p:cNvSpPr/>
          <p:nvPr/>
        </p:nvSpPr>
        <p:spPr>
          <a:xfrm>
            <a:off x="890297" y="282341"/>
            <a:ext cx="6563584" cy="304800"/>
          </a:xfrm>
          <a:prstGeom prst="roundRect">
            <a:avLst/>
          </a:prstGeom>
          <a:ln>
            <a:no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dirty="0">
              <a:solidFill>
                <a:prstClr val="black"/>
              </a:solidFill>
            </a:endParaRPr>
          </a:p>
        </p:txBody>
      </p:sp>
      <p:sp>
        <p:nvSpPr>
          <p:cNvPr id="85" name="Rounded Rectangle 84"/>
          <p:cNvSpPr/>
          <p:nvPr/>
        </p:nvSpPr>
        <p:spPr>
          <a:xfrm>
            <a:off x="890324" y="587141"/>
            <a:ext cx="557503" cy="304800"/>
          </a:xfrm>
          <a:prstGeom prst="roundRect">
            <a:avLst/>
          </a:prstGeom>
          <a:ln>
            <a:no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dirty="0">
              <a:solidFill>
                <a:prstClr val="black"/>
              </a:solidFill>
            </a:endParaRPr>
          </a:p>
        </p:txBody>
      </p:sp>
      <p:grpSp>
        <p:nvGrpSpPr>
          <p:cNvPr id="86" name="Group 85"/>
          <p:cNvGrpSpPr/>
          <p:nvPr/>
        </p:nvGrpSpPr>
        <p:grpSpPr>
          <a:xfrm>
            <a:off x="5756442" y="1371624"/>
            <a:ext cx="2385468" cy="1570651"/>
            <a:chOff x="6637796" y="2921279"/>
            <a:chExt cx="2385468" cy="1570651"/>
          </a:xfrm>
        </p:grpSpPr>
        <p:sp>
          <p:nvSpPr>
            <p:cNvPr id="87" name="Cloud 86"/>
            <p:cNvSpPr/>
            <p:nvPr/>
          </p:nvSpPr>
          <p:spPr>
            <a:xfrm>
              <a:off x="6827088" y="2921279"/>
              <a:ext cx="1906234" cy="1570651"/>
            </a:xfrm>
            <a:prstGeom prst="cloud">
              <a:avLst/>
            </a:prstGeom>
            <a:gradFill flip="none" rotWithShape="1">
              <a:gsLst>
                <a:gs pos="0">
                  <a:schemeClr val="accent6">
                    <a:lumMod val="75000"/>
                    <a:tint val="66000"/>
                    <a:satMod val="160000"/>
                  </a:schemeClr>
                </a:gs>
                <a:gs pos="50000">
                  <a:schemeClr val="accent6">
                    <a:lumMod val="75000"/>
                    <a:tint val="44500"/>
                    <a:satMod val="160000"/>
                  </a:schemeClr>
                </a:gs>
                <a:gs pos="100000">
                  <a:schemeClr val="accent6">
                    <a:lumMod val="75000"/>
                    <a:tint val="23500"/>
                    <a:satMod val="16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mbria Math" panose="02040503050406030204" pitchFamily="18" charset="0"/>
                <a:ea typeface="Cambria Math" panose="02040503050406030204" pitchFamily="18" charset="0"/>
              </a:endParaRPr>
            </a:p>
          </p:txBody>
        </p:sp>
        <p:sp>
          <p:nvSpPr>
            <p:cNvPr id="98" name="Rectangle 97"/>
            <p:cNvSpPr/>
            <p:nvPr/>
          </p:nvSpPr>
          <p:spPr>
            <a:xfrm>
              <a:off x="6637796" y="3213328"/>
              <a:ext cx="2385468" cy="830997"/>
            </a:xfrm>
            <a:prstGeom prst="rect">
              <a:avLst/>
            </a:prstGeom>
          </p:spPr>
          <p:txBody>
            <a:bodyPr wrap="square">
              <a:spAutoFit/>
            </a:bodyPr>
            <a:lstStyle/>
            <a:p>
              <a:pPr algn="ctr"/>
              <a:r>
                <a:rPr lang="en-US" sz="1600" b="1" dirty="0" smtClean="0">
                  <a:solidFill>
                    <a:srgbClr val="002060"/>
                  </a:solidFill>
                  <a:latin typeface="Cambria Math" panose="02040503050406030204" pitchFamily="18" charset="0"/>
                  <a:ea typeface="Cambria Math" panose="02040503050406030204" pitchFamily="18" charset="0"/>
                  <a:cs typeface="Arial" pitchFamily="34" charset="0"/>
                </a:rPr>
                <a:t>Here we have denominator and numerator.</a:t>
              </a:r>
              <a:endParaRPr lang="en-US" sz="1600" b="1" dirty="0">
                <a:solidFill>
                  <a:srgbClr val="002060"/>
                </a:solidFill>
                <a:latin typeface="Cambria Math" panose="02040503050406030204" pitchFamily="18" charset="0"/>
                <a:ea typeface="Cambria Math" panose="02040503050406030204" pitchFamily="18" charset="0"/>
                <a:cs typeface="Arial" pitchFamily="34" charset="0"/>
              </a:endParaRPr>
            </a:p>
          </p:txBody>
        </p:sp>
      </p:grpSp>
      <p:grpSp>
        <p:nvGrpSpPr>
          <p:cNvPr id="99" name="Group 98" hidden="1"/>
          <p:cNvGrpSpPr/>
          <p:nvPr/>
        </p:nvGrpSpPr>
        <p:grpSpPr>
          <a:xfrm>
            <a:off x="1120882" y="1895830"/>
            <a:ext cx="2537197" cy="1427865"/>
            <a:chOff x="6511607" y="2983147"/>
            <a:chExt cx="2537197" cy="1427865"/>
          </a:xfrm>
        </p:grpSpPr>
        <p:sp>
          <p:nvSpPr>
            <p:cNvPr id="100" name="Cloud 99"/>
            <p:cNvSpPr/>
            <p:nvPr/>
          </p:nvSpPr>
          <p:spPr>
            <a:xfrm>
              <a:off x="6511607" y="2983147"/>
              <a:ext cx="2537197" cy="1427865"/>
            </a:xfrm>
            <a:prstGeom prst="cloud">
              <a:avLst/>
            </a:prstGeom>
            <a:gradFill flip="none" rotWithShape="1">
              <a:gsLst>
                <a:gs pos="0">
                  <a:schemeClr val="accent6">
                    <a:lumMod val="75000"/>
                    <a:tint val="66000"/>
                    <a:satMod val="160000"/>
                  </a:schemeClr>
                </a:gs>
                <a:gs pos="50000">
                  <a:schemeClr val="accent6">
                    <a:lumMod val="75000"/>
                    <a:tint val="44500"/>
                    <a:satMod val="160000"/>
                  </a:schemeClr>
                </a:gs>
                <a:gs pos="100000">
                  <a:schemeClr val="accent6">
                    <a:lumMod val="75000"/>
                    <a:tint val="23500"/>
                    <a:satMod val="16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mbria Math" panose="02040503050406030204" pitchFamily="18" charset="0"/>
                <a:ea typeface="Cambria Math" panose="02040503050406030204" pitchFamily="18" charset="0"/>
              </a:endParaRPr>
            </a:p>
          </p:txBody>
        </p:sp>
        <p:sp>
          <p:nvSpPr>
            <p:cNvPr id="101" name="Rectangle 100"/>
            <p:cNvSpPr/>
            <p:nvPr/>
          </p:nvSpPr>
          <p:spPr>
            <a:xfrm>
              <a:off x="6637796" y="3213328"/>
              <a:ext cx="2385468" cy="1077218"/>
            </a:xfrm>
            <a:prstGeom prst="rect">
              <a:avLst/>
            </a:prstGeom>
          </p:spPr>
          <p:txBody>
            <a:bodyPr wrap="square">
              <a:spAutoFit/>
            </a:bodyPr>
            <a:lstStyle/>
            <a:p>
              <a:pPr algn="ctr"/>
              <a:r>
                <a:rPr lang="en-US" sz="1600" b="1" dirty="0" smtClean="0">
                  <a:solidFill>
                    <a:srgbClr val="002060"/>
                  </a:solidFill>
                  <a:latin typeface="Cambria Math" panose="02040503050406030204" pitchFamily="18" charset="0"/>
                  <a:ea typeface="Cambria Math" panose="02040503050406030204" pitchFamily="18" charset="0"/>
                  <a:cs typeface="Arial" pitchFamily="34" charset="0"/>
                </a:rPr>
                <a:t>Out of the 2 quantities, we assume the one which comes later </a:t>
              </a:r>
              <a:r>
                <a:rPr lang="en-US" sz="1600" b="1" dirty="0">
                  <a:solidFill>
                    <a:srgbClr val="002060"/>
                  </a:solidFill>
                  <a:latin typeface="Cambria Math" panose="02040503050406030204" pitchFamily="18" charset="0"/>
                  <a:ea typeface="Cambria Math" panose="02040503050406030204" pitchFamily="18" charset="0"/>
                  <a:cs typeface="Arial" pitchFamily="34" charset="0"/>
                </a:rPr>
                <a:t>to be ‘</a:t>
              </a:r>
              <a:r>
                <a:rPr lang="en-US" sz="1600" b="1" i="1" dirty="0">
                  <a:solidFill>
                    <a:srgbClr val="002060"/>
                  </a:solidFill>
                  <a:latin typeface="Bookman Old Style" panose="02050604050505020204" pitchFamily="18" charset="0"/>
                  <a:ea typeface="Cambria Math" panose="02040503050406030204" pitchFamily="18" charset="0"/>
                  <a:cs typeface="Arial" pitchFamily="34" charset="0"/>
                </a:rPr>
                <a:t>x </a:t>
              </a:r>
              <a:r>
                <a:rPr lang="en-US" sz="1600" b="1" dirty="0" smtClean="0">
                  <a:solidFill>
                    <a:srgbClr val="002060"/>
                  </a:solidFill>
                  <a:latin typeface="Cambria Math" panose="02040503050406030204" pitchFamily="18" charset="0"/>
                  <a:ea typeface="Cambria Math" panose="02040503050406030204" pitchFamily="18" charset="0"/>
                  <a:cs typeface="Arial" pitchFamily="34" charset="0"/>
                </a:rPr>
                <a:t>’.</a:t>
              </a:r>
              <a:endParaRPr lang="en-US" sz="1600" b="1" dirty="0">
                <a:solidFill>
                  <a:srgbClr val="002060"/>
                </a:solidFill>
                <a:latin typeface="Cambria Math" panose="02040503050406030204" pitchFamily="18" charset="0"/>
                <a:ea typeface="Cambria Math" panose="02040503050406030204" pitchFamily="18" charset="0"/>
                <a:cs typeface="Arial" pitchFamily="34" charset="0"/>
              </a:endParaRPr>
            </a:p>
            <a:p>
              <a:pPr algn="ctr"/>
              <a:r>
                <a:rPr lang="en-US" sz="1600" b="1" dirty="0" smtClean="0">
                  <a:solidFill>
                    <a:srgbClr val="002060"/>
                  </a:solidFill>
                  <a:latin typeface="Cambria Math" panose="02040503050406030204" pitchFamily="18" charset="0"/>
                  <a:ea typeface="Cambria Math" panose="02040503050406030204" pitchFamily="18" charset="0"/>
                  <a:cs typeface="Arial" pitchFamily="34" charset="0"/>
                </a:rPr>
                <a:t> </a:t>
              </a:r>
              <a:endParaRPr lang="en-US" sz="1600" b="1" dirty="0">
                <a:solidFill>
                  <a:srgbClr val="002060"/>
                </a:solidFill>
                <a:latin typeface="Cambria Math" panose="02040503050406030204" pitchFamily="18" charset="0"/>
                <a:ea typeface="Cambria Math" panose="02040503050406030204" pitchFamily="18" charset="0"/>
                <a:cs typeface="Arial" pitchFamily="34" charset="0"/>
              </a:endParaRPr>
            </a:p>
          </p:txBody>
        </p:sp>
      </p:grpSp>
      <p:sp>
        <p:nvSpPr>
          <p:cNvPr id="102" name="Rounded Rectangle 101"/>
          <p:cNvSpPr/>
          <p:nvPr/>
        </p:nvSpPr>
        <p:spPr>
          <a:xfrm>
            <a:off x="4856488" y="312847"/>
            <a:ext cx="1196543" cy="277091"/>
          </a:xfrm>
          <a:prstGeom prst="roundRect">
            <a:avLst/>
          </a:prstGeom>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solidFill>
                <a:prstClr val="black"/>
              </a:solidFill>
            </a:endParaRPr>
          </a:p>
        </p:txBody>
      </p:sp>
      <p:sp>
        <p:nvSpPr>
          <p:cNvPr id="106" name="Rounded Rectangle 105"/>
          <p:cNvSpPr/>
          <p:nvPr/>
        </p:nvSpPr>
        <p:spPr>
          <a:xfrm>
            <a:off x="890324" y="608487"/>
            <a:ext cx="557503" cy="277091"/>
          </a:xfrm>
          <a:prstGeom prst="roundRect">
            <a:avLst/>
          </a:prstGeom>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solidFill>
                <a:prstClr val="black"/>
              </a:solidFill>
            </a:endParaRPr>
          </a:p>
        </p:txBody>
      </p:sp>
      <p:sp>
        <p:nvSpPr>
          <p:cNvPr id="111" name="Rounded Rectangle 110"/>
          <p:cNvSpPr/>
          <p:nvPr/>
        </p:nvSpPr>
        <p:spPr>
          <a:xfrm>
            <a:off x="2017742" y="577616"/>
            <a:ext cx="2838763" cy="304800"/>
          </a:xfrm>
          <a:prstGeom prst="roundRect">
            <a:avLst/>
          </a:prstGeom>
          <a:ln>
            <a:no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dirty="0">
              <a:solidFill>
                <a:prstClr val="black"/>
              </a:solidFill>
            </a:endParaRPr>
          </a:p>
        </p:txBody>
      </p:sp>
      <p:sp>
        <p:nvSpPr>
          <p:cNvPr id="113" name="Rounded Rectangle 112"/>
          <p:cNvSpPr/>
          <p:nvPr/>
        </p:nvSpPr>
        <p:spPr>
          <a:xfrm>
            <a:off x="935412" y="979379"/>
            <a:ext cx="1426789" cy="304800"/>
          </a:xfrm>
          <a:prstGeom prst="roundRect">
            <a:avLst/>
          </a:prstGeom>
          <a:ln>
            <a:no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dirty="0">
              <a:solidFill>
                <a:prstClr val="black"/>
              </a:solidFill>
            </a:endParaRPr>
          </a:p>
        </p:txBody>
      </p:sp>
      <p:sp>
        <p:nvSpPr>
          <p:cNvPr id="127" name="TextBox 126"/>
          <p:cNvSpPr txBox="1"/>
          <p:nvPr/>
        </p:nvSpPr>
        <p:spPr>
          <a:xfrm>
            <a:off x="762018" y="3653595"/>
            <a:ext cx="278839"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sym typeface="Symbol"/>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29" name="Rectangle 128"/>
          <p:cNvSpPr/>
          <p:nvPr/>
        </p:nvSpPr>
        <p:spPr>
          <a:xfrm>
            <a:off x="1981200" y="3486150"/>
            <a:ext cx="846708" cy="369332"/>
          </a:xfrm>
          <a:prstGeom prst="rect">
            <a:avLst/>
          </a:prstGeom>
        </p:spPr>
        <p:txBody>
          <a:bodyPr wrap="none">
            <a:spAutoFit/>
          </a:bodyPr>
          <a:lstStyle/>
          <a:p>
            <a:pPr algn="ctr"/>
            <a:r>
              <a:rPr lang="en-US" i="1" dirty="0">
                <a:solidFill>
                  <a:prstClr val="black"/>
                </a:solidFill>
                <a:latin typeface="Bookman Old Style" panose="02050604050505020204" pitchFamily="18" charset="0"/>
                <a:ea typeface="Cambria Math" panose="02040503050406030204" pitchFamily="18" charset="0"/>
                <a:cs typeface="Arial" pitchFamily="34" charset="0"/>
              </a:rPr>
              <a:t>x</a:t>
            </a:r>
            <a:r>
              <a:rPr lang="en-US" dirty="0">
                <a:solidFill>
                  <a:prstClr val="black"/>
                </a:solidFill>
                <a:latin typeface="Cambria Math" panose="02040503050406030204" pitchFamily="18" charset="0"/>
                <a:ea typeface="Cambria Math" panose="02040503050406030204" pitchFamily="18" charset="0"/>
                <a:cs typeface="Arial" pitchFamily="34" charset="0"/>
              </a:rPr>
              <a:t> + 17</a:t>
            </a:r>
          </a:p>
        </p:txBody>
      </p:sp>
      <p:sp>
        <p:nvSpPr>
          <p:cNvPr id="130" name="Rectangle 129"/>
          <p:cNvSpPr/>
          <p:nvPr/>
        </p:nvSpPr>
        <p:spPr>
          <a:xfrm>
            <a:off x="2026279" y="3855482"/>
            <a:ext cx="718466" cy="369332"/>
          </a:xfrm>
          <a:prstGeom prst="rect">
            <a:avLst/>
          </a:prstGeom>
        </p:spPr>
        <p:txBody>
          <a:bodyPr wrap="none">
            <a:spAutoFit/>
          </a:bodyPr>
          <a:lstStyle/>
          <a:p>
            <a:pPr algn="ctr"/>
            <a:r>
              <a:rPr lang="en-US" i="1" dirty="0">
                <a:solidFill>
                  <a:prstClr val="black"/>
                </a:solidFill>
                <a:latin typeface="Bookman Old Style" panose="02050604050505020204" pitchFamily="18" charset="0"/>
                <a:ea typeface="Cambria Math" panose="02040503050406030204" pitchFamily="18" charset="0"/>
                <a:cs typeface="Arial" pitchFamily="34" charset="0"/>
              </a:rPr>
              <a:t>x</a:t>
            </a:r>
            <a:r>
              <a:rPr lang="en-US" dirty="0">
                <a:solidFill>
                  <a:prstClr val="black"/>
                </a:solidFill>
                <a:latin typeface="Cambria Math" panose="02040503050406030204" pitchFamily="18" charset="0"/>
                <a:ea typeface="Cambria Math" panose="02040503050406030204" pitchFamily="18" charset="0"/>
                <a:cs typeface="Arial" pitchFamily="34" charset="0"/>
              </a:rPr>
              <a:t> + 7</a:t>
            </a:r>
          </a:p>
        </p:txBody>
      </p:sp>
      <p:cxnSp>
        <p:nvCxnSpPr>
          <p:cNvPr id="131" name="Straight Connector 130"/>
          <p:cNvCxnSpPr/>
          <p:nvPr/>
        </p:nvCxnSpPr>
        <p:spPr>
          <a:xfrm>
            <a:off x="2044006" y="3858379"/>
            <a:ext cx="721102" cy="1588"/>
          </a:xfrm>
          <a:prstGeom prst="line">
            <a:avLst/>
          </a:prstGeom>
          <a:ln w="19050" cap="sq" cmpd="sng">
            <a:round/>
          </a:ln>
          <a:effectLst/>
        </p:spPr>
        <p:style>
          <a:lnRef idx="2">
            <a:schemeClr val="dk1"/>
          </a:lnRef>
          <a:fillRef idx="0">
            <a:schemeClr val="dk1"/>
          </a:fillRef>
          <a:effectRef idx="1">
            <a:schemeClr val="dk1"/>
          </a:effectRef>
          <a:fontRef idx="minor">
            <a:schemeClr val="tx1"/>
          </a:fontRef>
        </p:style>
      </p:cxnSp>
      <p:sp>
        <p:nvSpPr>
          <p:cNvPr id="132" name="Rectangle 131"/>
          <p:cNvSpPr/>
          <p:nvPr/>
        </p:nvSpPr>
        <p:spPr>
          <a:xfrm>
            <a:off x="2796325" y="3670816"/>
            <a:ext cx="310896"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pPr algn="ctr"/>
            <a:r>
              <a:rPr lang="en-US" dirty="0" smtClean="0">
                <a:solidFill>
                  <a:prstClr val="black"/>
                </a:solidFill>
                <a:latin typeface="Cambria Math" panose="02040503050406030204" pitchFamily="18" charset="0"/>
                <a:ea typeface="Cambria Math" panose="02040503050406030204" pitchFamily="18" charset="0"/>
              </a:rPr>
              <a:t>=</a:t>
            </a:r>
          </a:p>
        </p:txBody>
      </p:sp>
      <p:grpSp>
        <p:nvGrpSpPr>
          <p:cNvPr id="133" name="Group 162"/>
          <p:cNvGrpSpPr/>
          <p:nvPr/>
        </p:nvGrpSpPr>
        <p:grpSpPr>
          <a:xfrm>
            <a:off x="3102776" y="3509486"/>
            <a:ext cx="323914" cy="738664"/>
            <a:chOff x="2845828" y="3340100"/>
            <a:chExt cx="323914" cy="738664"/>
          </a:xfrm>
        </p:grpSpPr>
        <p:sp>
          <p:nvSpPr>
            <p:cNvPr id="134" name="Rectangle 133"/>
            <p:cNvSpPr/>
            <p:nvPr/>
          </p:nvSpPr>
          <p:spPr>
            <a:xfrm>
              <a:off x="2856248" y="3340100"/>
              <a:ext cx="312906" cy="369332"/>
            </a:xfrm>
            <a:prstGeom prst="rect">
              <a:avLst/>
            </a:prstGeom>
          </p:spPr>
          <p:txBody>
            <a:bodyPr wrap="none">
              <a:spAutoFit/>
            </a:bodyPr>
            <a:lstStyle/>
            <a:p>
              <a:pPr algn="ctr"/>
              <a:r>
                <a:rPr lang="en-US" dirty="0" smtClean="0">
                  <a:solidFill>
                    <a:prstClr val="black"/>
                  </a:solidFill>
                  <a:latin typeface="Cambria Math" panose="02040503050406030204" pitchFamily="18" charset="0"/>
                  <a:ea typeface="Cambria Math" panose="02040503050406030204" pitchFamily="18" charset="0"/>
                  <a:cs typeface="Arial" pitchFamily="34" charset="0"/>
                </a:rPr>
                <a:t>3</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35" name="Rectangle 134"/>
            <p:cNvSpPr/>
            <p:nvPr/>
          </p:nvSpPr>
          <p:spPr>
            <a:xfrm>
              <a:off x="2845828" y="3709432"/>
              <a:ext cx="312906" cy="369332"/>
            </a:xfrm>
            <a:prstGeom prst="rect">
              <a:avLst/>
            </a:prstGeom>
          </p:spPr>
          <p:txBody>
            <a:bodyPr wrap="none">
              <a:spAutoFit/>
            </a:bodyPr>
            <a:lstStyle/>
            <a:p>
              <a:pPr algn="ctr"/>
              <a:r>
                <a:rPr lang="en-US" dirty="0" smtClean="0">
                  <a:solidFill>
                    <a:prstClr val="black"/>
                  </a:solidFill>
                  <a:latin typeface="Cambria Math" panose="02040503050406030204" pitchFamily="18" charset="0"/>
                  <a:ea typeface="Cambria Math" panose="02040503050406030204" pitchFamily="18" charset="0"/>
                  <a:cs typeface="Arial" pitchFamily="34" charset="0"/>
                </a:rPr>
                <a:t>2</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cxnSp>
          <p:nvCxnSpPr>
            <p:cNvPr id="136" name="Straight Connector 135"/>
            <p:cNvCxnSpPr/>
            <p:nvPr/>
          </p:nvCxnSpPr>
          <p:spPr>
            <a:xfrm>
              <a:off x="2860048" y="3712329"/>
              <a:ext cx="309694" cy="1588"/>
            </a:xfrm>
            <a:prstGeom prst="line">
              <a:avLst/>
            </a:prstGeom>
            <a:ln w="19050" cap="sq" cmpd="sng">
              <a:round/>
            </a:ln>
            <a:effectLst/>
          </p:spPr>
          <p:style>
            <a:lnRef idx="2">
              <a:schemeClr val="dk1"/>
            </a:lnRef>
            <a:fillRef idx="0">
              <a:schemeClr val="dk1"/>
            </a:fillRef>
            <a:effectRef idx="1">
              <a:schemeClr val="dk1"/>
            </a:effectRef>
            <a:fontRef idx="minor">
              <a:schemeClr val="tx1"/>
            </a:fontRef>
          </p:style>
        </p:cxnSp>
      </p:grpSp>
      <p:sp>
        <p:nvSpPr>
          <p:cNvPr id="146" name="Rounded Rectangle 145"/>
          <p:cNvSpPr/>
          <p:nvPr/>
        </p:nvSpPr>
        <p:spPr>
          <a:xfrm>
            <a:off x="2393798" y="905466"/>
            <a:ext cx="2514600" cy="446258"/>
          </a:xfrm>
          <a:prstGeom prst="roundRect">
            <a:avLst/>
          </a:prstGeom>
          <a:ln>
            <a:no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dirty="0">
              <a:solidFill>
                <a:prstClr val="black"/>
              </a:solidFill>
            </a:endParaRPr>
          </a:p>
        </p:txBody>
      </p:sp>
      <mc:AlternateContent xmlns:mc="http://schemas.openxmlformats.org/markup-compatibility/2006" xmlns:a14="http://schemas.microsoft.com/office/drawing/2010/main">
        <mc:Choice Requires="a14">
          <p:sp>
            <p:nvSpPr>
              <p:cNvPr id="2" name="Rectangle 1"/>
              <p:cNvSpPr/>
              <p:nvPr/>
            </p:nvSpPr>
            <p:spPr>
              <a:xfrm>
                <a:off x="508282" y="255408"/>
                <a:ext cx="7111718" cy="1133900"/>
              </a:xfrm>
              <a:prstGeom prst="rect">
                <a:avLst/>
              </a:prstGeom>
            </p:spPr>
            <p:txBody>
              <a:bodyPr wrap="square">
                <a:spAutoFit/>
              </a:bodyPr>
              <a:lstStyle/>
              <a:p>
                <a:pPr marL="341313" indent="-341313"/>
                <a:r>
                  <a:rPr lang="en-US" b="1" dirty="0" smtClean="0">
                    <a:solidFill>
                      <a:srgbClr val="C00000"/>
                    </a:solidFill>
                    <a:latin typeface="Cambria Math" panose="02040503050406030204" pitchFamily="18" charset="0"/>
                    <a:ea typeface="Cambria Math" panose="02040503050406030204" pitchFamily="18" charset="0"/>
                  </a:rPr>
                  <a:t>4.   The denominator of a rational number is greater than is numerator by 8. If the numerator is increased by 17 and the denominator is decreased by 1, the number obtained is </a:t>
                </a:r>
                <a14:m>
                  <m:oMath xmlns:m="http://schemas.openxmlformats.org/officeDocument/2006/math">
                    <m:f>
                      <m:fPr>
                        <m:ctrlPr>
                          <a:rPr lang="en-US" sz="2200" b="1" i="1" smtClean="0">
                            <a:solidFill>
                              <a:srgbClr val="C00000"/>
                            </a:solidFill>
                            <a:latin typeface="Cambria Math"/>
                            <a:ea typeface="Cambria Math" panose="02040503050406030204" pitchFamily="18" charset="0"/>
                          </a:rPr>
                        </m:ctrlPr>
                      </m:fPr>
                      <m:num>
                        <m:r>
                          <a:rPr lang="en-US" sz="2200" b="1" i="1" smtClean="0">
                            <a:solidFill>
                              <a:srgbClr val="C00000"/>
                            </a:solidFill>
                            <a:latin typeface="Cambria Math"/>
                            <a:ea typeface="Cambria Math" panose="02040503050406030204" pitchFamily="18" charset="0"/>
                          </a:rPr>
                          <m:t>𝟑</m:t>
                        </m:r>
                      </m:num>
                      <m:den>
                        <m:r>
                          <a:rPr lang="en-US" sz="2200" b="1" i="1" smtClean="0">
                            <a:solidFill>
                              <a:srgbClr val="C00000"/>
                            </a:solidFill>
                            <a:latin typeface="Cambria Math"/>
                            <a:ea typeface="Cambria Math" panose="02040503050406030204" pitchFamily="18" charset="0"/>
                          </a:rPr>
                          <m:t>𝟐</m:t>
                        </m:r>
                      </m:den>
                    </m:f>
                    <m:r>
                      <a:rPr lang="en-US" sz="2200" b="1" smtClean="0">
                        <a:solidFill>
                          <a:srgbClr val="C00000"/>
                        </a:solidFill>
                        <a:latin typeface="Cambria Math"/>
                        <a:ea typeface="Cambria Math" panose="02040503050406030204" pitchFamily="18" charset="0"/>
                      </a:rPr>
                      <m:t>.</m:t>
                    </m:r>
                  </m:oMath>
                </a14:m>
                <a:r>
                  <a:rPr lang="en-US" b="1" dirty="0" smtClean="0">
                    <a:solidFill>
                      <a:srgbClr val="C00000"/>
                    </a:solidFill>
                    <a:latin typeface="Cambria Math" panose="02040503050406030204" pitchFamily="18" charset="0"/>
                    <a:ea typeface="Cambria Math" panose="02040503050406030204" pitchFamily="18" charset="0"/>
                  </a:rPr>
                  <a:t> Find the rational number.</a:t>
                </a:r>
                <a:endParaRPr lang="en-US" b="1" dirty="0">
                  <a:solidFill>
                    <a:srgbClr val="C00000"/>
                  </a:solidFill>
                  <a:latin typeface="Cambria Math" panose="02040503050406030204" pitchFamily="18" charset="0"/>
                  <a:ea typeface="Cambria Math" panose="02040503050406030204" pitchFamily="18"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508282" y="255408"/>
                <a:ext cx="7111718" cy="1133900"/>
              </a:xfrm>
              <a:prstGeom prst="rect">
                <a:avLst/>
              </a:prstGeom>
              <a:blipFill rotWithShape="1">
                <a:blip r:embed="rId5"/>
                <a:stretch>
                  <a:fillRect l="-686" t="-3226"/>
                </a:stretch>
              </a:blipFill>
            </p:spPr>
            <p:txBody>
              <a:bodyPr/>
              <a:lstStyle/>
              <a:p>
                <a:r>
                  <a:rPr lang="en-US">
                    <a:noFill/>
                  </a:rPr>
                  <a:t> </a:t>
                </a:r>
              </a:p>
            </p:txBody>
          </p:sp>
        </mc:Fallback>
      </mc:AlternateContent>
      <p:sp>
        <p:nvSpPr>
          <p:cNvPr id="151" name="Rectangle 150"/>
          <p:cNvSpPr/>
          <p:nvPr/>
        </p:nvSpPr>
        <p:spPr>
          <a:xfrm>
            <a:off x="2691035" y="4151880"/>
            <a:ext cx="310896" cy="365760"/>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pPr algn="ctr"/>
            <a:r>
              <a:rPr lang="en-US" dirty="0" smtClean="0">
                <a:solidFill>
                  <a:prstClr val="black"/>
                </a:solidFill>
                <a:latin typeface="Cambria Math" panose="02040503050406030204" pitchFamily="18" charset="0"/>
                <a:ea typeface="Cambria Math" panose="02040503050406030204" pitchFamily="18" charset="0"/>
              </a:rPr>
              <a:t>=</a:t>
            </a:r>
          </a:p>
        </p:txBody>
      </p:sp>
      <p:sp>
        <p:nvSpPr>
          <p:cNvPr id="152" name="Rectangle 151"/>
          <p:cNvSpPr/>
          <p:nvPr/>
        </p:nvSpPr>
        <p:spPr>
          <a:xfrm>
            <a:off x="1389688" y="4151856"/>
            <a:ext cx="362925"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r>
              <a:rPr lang="en-US" dirty="0" smtClean="0">
                <a:solidFill>
                  <a:prstClr val="black"/>
                </a:solidFill>
                <a:latin typeface="Cambria Math" panose="02040503050406030204" pitchFamily="18" charset="0"/>
                <a:ea typeface="Cambria Math" panose="02040503050406030204" pitchFamily="18" charset="0"/>
              </a:rPr>
              <a:t>2</a:t>
            </a:r>
          </a:p>
        </p:txBody>
      </p:sp>
      <p:sp>
        <p:nvSpPr>
          <p:cNvPr id="154" name="Rectangle 153"/>
          <p:cNvSpPr/>
          <p:nvPr/>
        </p:nvSpPr>
        <p:spPr>
          <a:xfrm>
            <a:off x="1619249" y="4151856"/>
            <a:ext cx="1190626"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r>
              <a:rPr lang="en-US" dirty="0" smtClean="0">
                <a:solidFill>
                  <a:prstClr val="black"/>
                </a:solidFill>
                <a:latin typeface="Cambria Math" panose="02040503050406030204" pitchFamily="18" charset="0"/>
                <a:ea typeface="Cambria Math" panose="02040503050406030204" pitchFamily="18" charset="0"/>
              </a:rPr>
              <a:t>(</a:t>
            </a:r>
            <a:r>
              <a:rPr lang="en-US" i="1" dirty="0">
                <a:solidFill>
                  <a:prstClr val="black"/>
                </a:solidFill>
                <a:latin typeface="Bookman Old Style" panose="02050604050505020204" pitchFamily="18" charset="0"/>
                <a:ea typeface="Cambria Math" panose="02040503050406030204" pitchFamily="18" charset="0"/>
                <a:cs typeface="Arial" pitchFamily="34" charset="0"/>
              </a:rPr>
              <a:t>x</a:t>
            </a:r>
            <a:r>
              <a:rPr lang="en-US" dirty="0">
                <a:solidFill>
                  <a:prstClr val="black"/>
                </a:solidFill>
                <a:latin typeface="Cambria Math" panose="02040503050406030204" pitchFamily="18" charset="0"/>
                <a:ea typeface="Cambria Math" panose="02040503050406030204" pitchFamily="18" charset="0"/>
                <a:cs typeface="Arial" pitchFamily="34" charset="0"/>
              </a:rPr>
              <a:t> + </a:t>
            </a:r>
            <a:r>
              <a:rPr lang="en-US" dirty="0" smtClean="0">
                <a:solidFill>
                  <a:prstClr val="black"/>
                </a:solidFill>
                <a:latin typeface="Cambria Math" panose="02040503050406030204" pitchFamily="18" charset="0"/>
                <a:ea typeface="Cambria Math" panose="02040503050406030204" pitchFamily="18" charset="0"/>
                <a:cs typeface="Arial" pitchFamily="34" charset="0"/>
              </a:rPr>
              <a:t>17</a:t>
            </a:r>
            <a:r>
              <a:rPr lang="en-US" dirty="0" smtClean="0">
                <a:solidFill>
                  <a:prstClr val="black"/>
                </a:solidFill>
                <a:latin typeface="Cambria Math" panose="02040503050406030204" pitchFamily="18" charset="0"/>
                <a:ea typeface="Cambria Math" panose="02040503050406030204" pitchFamily="18" charset="0"/>
              </a:rPr>
              <a:t>)</a:t>
            </a:r>
          </a:p>
        </p:txBody>
      </p:sp>
      <p:sp>
        <p:nvSpPr>
          <p:cNvPr id="155" name="Rectangle 154"/>
          <p:cNvSpPr/>
          <p:nvPr/>
        </p:nvSpPr>
        <p:spPr>
          <a:xfrm>
            <a:off x="2952751" y="4151856"/>
            <a:ext cx="428731"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r>
              <a:rPr lang="en-US" dirty="0" smtClean="0">
                <a:solidFill>
                  <a:prstClr val="black"/>
                </a:solidFill>
                <a:latin typeface="Cambria Math" panose="02040503050406030204" pitchFamily="18" charset="0"/>
                <a:ea typeface="Cambria Math" panose="02040503050406030204" pitchFamily="18" charset="0"/>
              </a:rPr>
              <a:t>3</a:t>
            </a:r>
          </a:p>
        </p:txBody>
      </p:sp>
      <p:sp>
        <p:nvSpPr>
          <p:cNvPr id="156" name="Rectangle 155"/>
          <p:cNvSpPr/>
          <p:nvPr/>
        </p:nvSpPr>
        <p:spPr>
          <a:xfrm>
            <a:off x="3181350" y="4151856"/>
            <a:ext cx="1095614"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r>
              <a:rPr lang="en-US" dirty="0" smtClean="0">
                <a:solidFill>
                  <a:prstClr val="black"/>
                </a:solidFill>
                <a:latin typeface="Cambria Math" panose="02040503050406030204" pitchFamily="18" charset="0"/>
                <a:ea typeface="Cambria Math" panose="02040503050406030204" pitchFamily="18" charset="0"/>
              </a:rPr>
              <a:t>(</a:t>
            </a:r>
            <a:r>
              <a:rPr lang="en-US" i="1" dirty="0" smtClean="0">
                <a:solidFill>
                  <a:prstClr val="black"/>
                </a:solidFill>
                <a:latin typeface="Bookman Old Style" panose="02050604050505020204" pitchFamily="18" charset="0"/>
                <a:ea typeface="Cambria Math" panose="02040503050406030204" pitchFamily="18" charset="0"/>
                <a:cs typeface="Arial" pitchFamily="34" charset="0"/>
              </a:rPr>
              <a:t>x</a:t>
            </a:r>
            <a:r>
              <a:rPr lang="en-US" dirty="0" smtClean="0">
                <a:solidFill>
                  <a:prstClr val="black"/>
                </a:solidFill>
                <a:latin typeface="Cambria Math" panose="02040503050406030204" pitchFamily="18" charset="0"/>
                <a:ea typeface="Cambria Math" panose="02040503050406030204" pitchFamily="18" charset="0"/>
                <a:cs typeface="Arial" pitchFamily="34" charset="0"/>
              </a:rPr>
              <a:t> </a:t>
            </a:r>
            <a:r>
              <a:rPr lang="en-US" dirty="0">
                <a:solidFill>
                  <a:prstClr val="black"/>
                </a:solidFill>
                <a:latin typeface="Cambria Math" panose="02040503050406030204" pitchFamily="18" charset="0"/>
                <a:ea typeface="Cambria Math" panose="02040503050406030204" pitchFamily="18" charset="0"/>
                <a:cs typeface="Arial" pitchFamily="34" charset="0"/>
              </a:rPr>
              <a:t>+ </a:t>
            </a:r>
            <a:r>
              <a:rPr lang="en-US" dirty="0" smtClean="0">
                <a:solidFill>
                  <a:prstClr val="black"/>
                </a:solidFill>
                <a:latin typeface="Cambria Math" panose="02040503050406030204" pitchFamily="18" charset="0"/>
                <a:ea typeface="Cambria Math" panose="02040503050406030204" pitchFamily="18" charset="0"/>
                <a:cs typeface="Arial" pitchFamily="34" charset="0"/>
              </a:rPr>
              <a:t>7</a:t>
            </a:r>
            <a:r>
              <a:rPr lang="en-US" dirty="0" smtClean="0">
                <a:solidFill>
                  <a:prstClr val="black"/>
                </a:solidFill>
                <a:latin typeface="Cambria Math" panose="02040503050406030204" pitchFamily="18" charset="0"/>
                <a:ea typeface="Cambria Math" panose="02040503050406030204" pitchFamily="18" charset="0"/>
              </a:rPr>
              <a:t>)</a:t>
            </a:r>
          </a:p>
        </p:txBody>
      </p:sp>
      <p:grpSp>
        <p:nvGrpSpPr>
          <p:cNvPr id="157" name="Group 156"/>
          <p:cNvGrpSpPr/>
          <p:nvPr/>
        </p:nvGrpSpPr>
        <p:grpSpPr>
          <a:xfrm>
            <a:off x="3860423" y="3068379"/>
            <a:ext cx="2550751" cy="1098374"/>
            <a:chOff x="6013600" y="3103023"/>
            <a:chExt cx="1826288" cy="1026074"/>
          </a:xfrm>
        </p:grpSpPr>
        <p:sp>
          <p:nvSpPr>
            <p:cNvPr id="158" name="Cloud Callout 157"/>
            <p:cNvSpPr/>
            <p:nvPr/>
          </p:nvSpPr>
          <p:spPr>
            <a:xfrm>
              <a:off x="6013600" y="3103023"/>
              <a:ext cx="1826288" cy="1026074"/>
            </a:xfrm>
            <a:prstGeom prst="cloudCallout">
              <a:avLst>
                <a:gd name="adj1" fmla="val -68775"/>
                <a:gd name="adj2" fmla="val 37403"/>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mbria Math" panose="02040503050406030204" pitchFamily="18" charset="0"/>
                <a:ea typeface="Cambria Math" panose="02040503050406030204" pitchFamily="18" charset="0"/>
              </a:endParaRPr>
            </a:p>
          </p:txBody>
        </p:sp>
        <p:sp>
          <p:nvSpPr>
            <p:cNvPr id="159" name="Rectangle 158"/>
            <p:cNvSpPr/>
            <p:nvPr/>
          </p:nvSpPr>
          <p:spPr>
            <a:xfrm>
              <a:off x="6153136" y="3317472"/>
              <a:ext cx="1629599" cy="546283"/>
            </a:xfrm>
            <a:prstGeom prst="rect">
              <a:avLst/>
            </a:prstGeom>
          </p:spPr>
          <p:txBody>
            <a:bodyPr wrap="square">
              <a:spAutoFit/>
            </a:bodyPr>
            <a:lstStyle/>
            <a:p>
              <a:pPr algn="ctr"/>
              <a:r>
                <a:rPr lang="en-US" sz="1600" b="1" dirty="0" smtClean="0">
                  <a:solidFill>
                    <a:srgbClr val="002060"/>
                  </a:solidFill>
                  <a:latin typeface="Cambria Math" panose="02040503050406030204" pitchFamily="18" charset="0"/>
                  <a:ea typeface="Cambria Math" panose="02040503050406030204" pitchFamily="18" charset="0"/>
                </a:rPr>
                <a:t>We will first and second cross multiplied.</a:t>
              </a:r>
              <a:endParaRPr lang="en-US" sz="1600" b="1" dirty="0">
                <a:solidFill>
                  <a:srgbClr val="002060"/>
                </a:solidFill>
                <a:latin typeface="Cambria Math" panose="02040503050406030204" pitchFamily="18" charset="0"/>
                <a:ea typeface="Cambria Math" panose="02040503050406030204" pitchFamily="18" charset="0"/>
              </a:endParaRPr>
            </a:p>
          </p:txBody>
        </p:sp>
      </p:grpSp>
      <p:sp>
        <p:nvSpPr>
          <p:cNvPr id="160" name="Cloud Callout 159"/>
          <p:cNvSpPr/>
          <p:nvPr/>
        </p:nvSpPr>
        <p:spPr>
          <a:xfrm>
            <a:off x="3966718" y="2905149"/>
            <a:ext cx="2204132" cy="1189709"/>
          </a:xfrm>
          <a:prstGeom prst="cloudCallout">
            <a:avLst>
              <a:gd name="adj1" fmla="val -73629"/>
              <a:gd name="adj2" fmla="val 40872"/>
            </a:avLst>
          </a:prstGeom>
          <a:gradFill flip="none" rotWithShape="1">
            <a:gsLst>
              <a:gs pos="0">
                <a:srgbClr val="FF66CC">
                  <a:tint val="66000"/>
                  <a:satMod val="160000"/>
                </a:srgbClr>
              </a:gs>
              <a:gs pos="50000">
                <a:srgbClr val="FF66CC">
                  <a:tint val="44500"/>
                  <a:satMod val="160000"/>
                </a:srgbClr>
              </a:gs>
              <a:gs pos="100000">
                <a:srgbClr val="FF66CC">
                  <a:tint val="23500"/>
                  <a:satMod val="160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mbria Math" panose="02040503050406030204" pitchFamily="18" charset="0"/>
              <a:ea typeface="Cambria Math" panose="02040503050406030204" pitchFamily="18" charset="0"/>
            </a:endParaRPr>
          </a:p>
        </p:txBody>
      </p:sp>
      <p:sp>
        <p:nvSpPr>
          <p:cNvPr id="161" name="Rectangle 160"/>
          <p:cNvSpPr/>
          <p:nvPr/>
        </p:nvSpPr>
        <p:spPr>
          <a:xfrm>
            <a:off x="3884114" y="3132705"/>
            <a:ext cx="2364291" cy="830997"/>
          </a:xfrm>
          <a:prstGeom prst="rect">
            <a:avLst/>
          </a:prstGeom>
        </p:spPr>
        <p:txBody>
          <a:bodyPr wrap="square">
            <a:spAutoFit/>
          </a:bodyPr>
          <a:lstStyle/>
          <a:p>
            <a:pPr algn="ctr"/>
            <a:r>
              <a:rPr lang="en-US" sz="1600" b="1" dirty="0" smtClean="0">
                <a:solidFill>
                  <a:srgbClr val="002060"/>
                </a:solidFill>
                <a:latin typeface="Cambria Math" panose="02040503050406030204" pitchFamily="18" charset="0"/>
                <a:ea typeface="Cambria Math" panose="02040503050406030204" pitchFamily="18" charset="0"/>
              </a:rPr>
              <a:t>2 will be cross</a:t>
            </a:r>
          </a:p>
          <a:p>
            <a:pPr algn="ctr"/>
            <a:r>
              <a:rPr lang="en-US" sz="1600" b="1" dirty="0" smtClean="0">
                <a:solidFill>
                  <a:srgbClr val="002060"/>
                </a:solidFill>
                <a:latin typeface="Cambria Math" panose="02040503050406030204" pitchFamily="18" charset="0"/>
                <a:ea typeface="Cambria Math" panose="02040503050406030204" pitchFamily="18" charset="0"/>
              </a:rPr>
              <a:t> multiplied  by   </a:t>
            </a:r>
          </a:p>
          <a:p>
            <a:pPr algn="ctr"/>
            <a:r>
              <a:rPr lang="en-US" sz="1600" b="1" i="1" dirty="0" smtClean="0">
                <a:solidFill>
                  <a:srgbClr val="002060"/>
                </a:solidFill>
                <a:latin typeface="Bookman Old Style" panose="02050604050505020204" pitchFamily="18" charset="0"/>
                <a:ea typeface="Cambria Math" panose="02040503050406030204" pitchFamily="18" charset="0"/>
                <a:cs typeface="Arial" pitchFamily="34" charset="0"/>
              </a:rPr>
              <a:t>x</a:t>
            </a:r>
            <a:r>
              <a:rPr lang="en-US" sz="1600" b="1" dirty="0" smtClean="0">
                <a:solidFill>
                  <a:srgbClr val="002060"/>
                </a:solidFill>
                <a:latin typeface="Cambria Math" panose="02040503050406030204" pitchFamily="18" charset="0"/>
                <a:ea typeface="Cambria Math" panose="02040503050406030204" pitchFamily="18" charset="0"/>
                <a:cs typeface="Arial" pitchFamily="34" charset="0"/>
              </a:rPr>
              <a:t> </a:t>
            </a:r>
            <a:r>
              <a:rPr lang="en-US" sz="1600" b="1" dirty="0">
                <a:solidFill>
                  <a:srgbClr val="002060"/>
                </a:solidFill>
                <a:latin typeface="Cambria Math" panose="02040503050406030204" pitchFamily="18" charset="0"/>
                <a:ea typeface="Cambria Math" panose="02040503050406030204" pitchFamily="18" charset="0"/>
                <a:cs typeface="Arial" pitchFamily="34" charset="0"/>
              </a:rPr>
              <a:t>+ </a:t>
            </a:r>
            <a:r>
              <a:rPr lang="en-US" sz="1600" b="1" dirty="0" smtClean="0">
                <a:solidFill>
                  <a:srgbClr val="002060"/>
                </a:solidFill>
                <a:latin typeface="Cambria Math" panose="02040503050406030204" pitchFamily="18" charset="0"/>
                <a:ea typeface="Cambria Math" panose="02040503050406030204" pitchFamily="18" charset="0"/>
                <a:cs typeface="Arial" pitchFamily="34" charset="0"/>
              </a:rPr>
              <a:t>17</a:t>
            </a:r>
            <a:r>
              <a:rPr lang="en-US" sz="1600" b="1" dirty="0" smtClean="0">
                <a:solidFill>
                  <a:srgbClr val="002060"/>
                </a:solidFill>
                <a:latin typeface="Cambria Math" panose="02040503050406030204" pitchFamily="18" charset="0"/>
                <a:ea typeface="Cambria Math" panose="02040503050406030204" pitchFamily="18" charset="0"/>
              </a:rPr>
              <a:t>.                 </a:t>
            </a:r>
          </a:p>
        </p:txBody>
      </p:sp>
      <p:sp>
        <p:nvSpPr>
          <p:cNvPr id="162" name="Rectangle 161"/>
          <p:cNvSpPr/>
          <p:nvPr/>
        </p:nvSpPr>
        <p:spPr>
          <a:xfrm>
            <a:off x="4026288" y="3139908"/>
            <a:ext cx="2107000" cy="830997"/>
          </a:xfrm>
          <a:prstGeom prst="rect">
            <a:avLst/>
          </a:prstGeom>
        </p:spPr>
        <p:txBody>
          <a:bodyPr wrap="square">
            <a:spAutoFit/>
          </a:bodyPr>
          <a:lstStyle/>
          <a:p>
            <a:pPr algn="ctr"/>
            <a:r>
              <a:rPr lang="en-US" sz="1600" b="1" dirty="0" smtClean="0">
                <a:solidFill>
                  <a:srgbClr val="002060"/>
                </a:solidFill>
                <a:latin typeface="Cambria Math" panose="02040503050406030204" pitchFamily="18" charset="0"/>
                <a:ea typeface="Cambria Math" panose="02040503050406030204" pitchFamily="18" charset="0"/>
              </a:rPr>
              <a:t>3 will be cross multiplied by</a:t>
            </a:r>
          </a:p>
          <a:p>
            <a:pPr algn="ctr"/>
            <a:r>
              <a:rPr lang="en-US" sz="1600" b="1" i="1" dirty="0" smtClean="0">
                <a:solidFill>
                  <a:srgbClr val="002060"/>
                </a:solidFill>
                <a:latin typeface="Bookman Old Style" panose="02050604050505020204" pitchFamily="18" charset="0"/>
                <a:ea typeface="Cambria Math" panose="02040503050406030204" pitchFamily="18" charset="0"/>
                <a:cs typeface="Arial" pitchFamily="34" charset="0"/>
              </a:rPr>
              <a:t>x</a:t>
            </a:r>
            <a:r>
              <a:rPr lang="en-US" sz="1600" b="1" dirty="0" smtClean="0">
                <a:solidFill>
                  <a:srgbClr val="002060"/>
                </a:solidFill>
                <a:latin typeface="Cambria Math" panose="02040503050406030204" pitchFamily="18" charset="0"/>
                <a:ea typeface="Cambria Math" panose="02040503050406030204" pitchFamily="18" charset="0"/>
                <a:cs typeface="Arial" pitchFamily="34" charset="0"/>
              </a:rPr>
              <a:t> </a:t>
            </a:r>
            <a:r>
              <a:rPr lang="en-US" sz="1600" b="1" dirty="0">
                <a:solidFill>
                  <a:srgbClr val="002060"/>
                </a:solidFill>
                <a:latin typeface="Cambria Math" panose="02040503050406030204" pitchFamily="18" charset="0"/>
                <a:ea typeface="Cambria Math" panose="02040503050406030204" pitchFamily="18" charset="0"/>
                <a:cs typeface="Arial" pitchFamily="34" charset="0"/>
              </a:rPr>
              <a:t>+ </a:t>
            </a:r>
            <a:r>
              <a:rPr lang="en-US" sz="1600" b="1" dirty="0" smtClean="0">
                <a:solidFill>
                  <a:srgbClr val="002060"/>
                </a:solidFill>
                <a:latin typeface="Cambria Math" panose="02040503050406030204" pitchFamily="18" charset="0"/>
                <a:ea typeface="Cambria Math" panose="02040503050406030204" pitchFamily="18" charset="0"/>
                <a:cs typeface="Arial" pitchFamily="34" charset="0"/>
              </a:rPr>
              <a:t>7</a:t>
            </a:r>
            <a:r>
              <a:rPr lang="en-US" sz="1600" b="1" dirty="0" smtClean="0">
                <a:solidFill>
                  <a:srgbClr val="002060"/>
                </a:solidFill>
                <a:latin typeface="Cambria Math" panose="02040503050406030204" pitchFamily="18" charset="0"/>
                <a:ea typeface="Cambria Math" panose="02040503050406030204" pitchFamily="18" charset="0"/>
              </a:rPr>
              <a:t>.                 </a:t>
            </a:r>
          </a:p>
        </p:txBody>
      </p:sp>
      <p:grpSp>
        <p:nvGrpSpPr>
          <p:cNvPr id="163" name="Group 162"/>
          <p:cNvGrpSpPr/>
          <p:nvPr/>
        </p:nvGrpSpPr>
        <p:grpSpPr>
          <a:xfrm>
            <a:off x="3964044" y="3037451"/>
            <a:ext cx="2355539" cy="1148209"/>
            <a:chOff x="6096215" y="3056468"/>
            <a:chExt cx="1686520" cy="1072629"/>
          </a:xfrm>
        </p:grpSpPr>
        <p:sp>
          <p:nvSpPr>
            <p:cNvPr id="164" name="Cloud Callout 163"/>
            <p:cNvSpPr/>
            <p:nvPr/>
          </p:nvSpPr>
          <p:spPr>
            <a:xfrm>
              <a:off x="6096215" y="3056468"/>
              <a:ext cx="1655996" cy="1072629"/>
            </a:xfrm>
            <a:prstGeom prst="cloudCallout">
              <a:avLst>
                <a:gd name="adj1" fmla="val -73629"/>
                <a:gd name="adj2" fmla="val 40872"/>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mbria Math" panose="02040503050406030204" pitchFamily="18" charset="0"/>
                <a:ea typeface="Cambria Math" panose="02040503050406030204" pitchFamily="18" charset="0"/>
              </a:endParaRPr>
            </a:p>
          </p:txBody>
        </p:sp>
        <p:sp>
          <p:nvSpPr>
            <p:cNvPr id="165" name="Rectangle 164"/>
            <p:cNvSpPr/>
            <p:nvPr/>
          </p:nvSpPr>
          <p:spPr>
            <a:xfrm>
              <a:off x="6153136" y="3317472"/>
              <a:ext cx="1629599" cy="546283"/>
            </a:xfrm>
            <a:prstGeom prst="rect">
              <a:avLst/>
            </a:prstGeom>
          </p:spPr>
          <p:txBody>
            <a:bodyPr wrap="square">
              <a:spAutoFit/>
            </a:bodyPr>
            <a:lstStyle/>
            <a:p>
              <a:pPr algn="ctr"/>
              <a:r>
                <a:rPr lang="en-US" sz="1600" b="1" dirty="0" smtClean="0">
                  <a:solidFill>
                    <a:srgbClr val="002060"/>
                  </a:solidFill>
                  <a:latin typeface="Cambria Math" panose="02040503050406030204" pitchFamily="18" charset="0"/>
                  <a:ea typeface="Cambria Math" panose="02040503050406030204" pitchFamily="18" charset="0"/>
                </a:rPr>
                <a:t>We will first open </a:t>
              </a:r>
            </a:p>
            <a:p>
              <a:pPr algn="ctr"/>
              <a:r>
                <a:rPr lang="en-US" sz="1600" b="1" dirty="0" smtClean="0">
                  <a:solidFill>
                    <a:srgbClr val="002060"/>
                  </a:solidFill>
                  <a:latin typeface="Cambria Math" panose="02040503050406030204" pitchFamily="18" charset="0"/>
                  <a:ea typeface="Cambria Math" panose="02040503050406030204" pitchFamily="18" charset="0"/>
                </a:rPr>
                <a:t>the brackets.</a:t>
              </a:r>
              <a:endParaRPr lang="en-US" sz="1600" b="1" dirty="0">
                <a:solidFill>
                  <a:srgbClr val="002060"/>
                </a:solidFill>
                <a:latin typeface="Cambria Math" panose="02040503050406030204" pitchFamily="18" charset="0"/>
                <a:ea typeface="Cambria Math" panose="02040503050406030204" pitchFamily="18" charset="0"/>
              </a:endParaRPr>
            </a:p>
          </p:txBody>
        </p:sp>
      </p:grpSp>
      <p:sp>
        <p:nvSpPr>
          <p:cNvPr id="166" name="Cloud Callout 165"/>
          <p:cNvSpPr/>
          <p:nvPr/>
        </p:nvSpPr>
        <p:spPr>
          <a:xfrm>
            <a:off x="3677299" y="3026176"/>
            <a:ext cx="2204132" cy="1189709"/>
          </a:xfrm>
          <a:prstGeom prst="cloudCallout">
            <a:avLst>
              <a:gd name="adj1" fmla="val -73629"/>
              <a:gd name="adj2" fmla="val 40872"/>
            </a:avLst>
          </a:prstGeom>
          <a:gradFill flip="none" rotWithShape="1">
            <a:gsLst>
              <a:gs pos="0">
                <a:srgbClr val="FF6600">
                  <a:tint val="66000"/>
                  <a:satMod val="160000"/>
                </a:srgbClr>
              </a:gs>
              <a:gs pos="50000">
                <a:srgbClr val="FF6600">
                  <a:tint val="44500"/>
                  <a:satMod val="160000"/>
                </a:srgbClr>
              </a:gs>
              <a:gs pos="100000">
                <a:srgbClr val="FF6600">
                  <a:tint val="23500"/>
                  <a:satMod val="16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mbria Math" panose="02040503050406030204" pitchFamily="18" charset="0"/>
              <a:ea typeface="Cambria Math" panose="02040503050406030204" pitchFamily="18" charset="0"/>
            </a:endParaRPr>
          </a:p>
        </p:txBody>
      </p:sp>
      <p:sp>
        <p:nvSpPr>
          <p:cNvPr id="167" name="Rectangle 166"/>
          <p:cNvSpPr/>
          <p:nvPr/>
        </p:nvSpPr>
        <p:spPr>
          <a:xfrm>
            <a:off x="3766161" y="3365163"/>
            <a:ext cx="2107000" cy="584775"/>
          </a:xfrm>
          <a:prstGeom prst="rect">
            <a:avLst/>
          </a:prstGeom>
        </p:spPr>
        <p:txBody>
          <a:bodyPr wrap="square">
            <a:spAutoFit/>
          </a:bodyPr>
          <a:lstStyle/>
          <a:p>
            <a:pPr algn="ctr"/>
            <a:r>
              <a:rPr lang="en-US" sz="1600" b="1" dirty="0" smtClean="0">
                <a:solidFill>
                  <a:srgbClr val="002060"/>
                </a:solidFill>
                <a:latin typeface="Cambria Math" panose="02040503050406030204" pitchFamily="18" charset="0"/>
                <a:ea typeface="Cambria Math" panose="02040503050406030204" pitchFamily="18" charset="0"/>
              </a:rPr>
              <a:t>2 will be multiplied by </a:t>
            </a:r>
            <a:r>
              <a:rPr lang="en-US" sz="1600" b="1" i="1" dirty="0" smtClean="0">
                <a:solidFill>
                  <a:srgbClr val="002060"/>
                </a:solidFill>
                <a:latin typeface="Bookman Old Style" panose="02050604050505020204" pitchFamily="18" charset="0"/>
                <a:ea typeface="Cambria Math" panose="02040503050406030204" pitchFamily="18" charset="0"/>
                <a:cs typeface="Arial" pitchFamily="34" charset="0"/>
              </a:rPr>
              <a:t>x</a:t>
            </a:r>
            <a:r>
              <a:rPr lang="en-US" sz="1600" b="1" dirty="0" smtClean="0">
                <a:solidFill>
                  <a:srgbClr val="002060"/>
                </a:solidFill>
                <a:latin typeface="Cambria Math" panose="02040503050406030204" pitchFamily="18" charset="0"/>
                <a:ea typeface="Cambria Math" panose="02040503050406030204" pitchFamily="18" charset="0"/>
              </a:rPr>
              <a:t>.</a:t>
            </a:r>
            <a:endParaRPr lang="en-US" sz="1600" b="1" dirty="0">
              <a:solidFill>
                <a:srgbClr val="002060"/>
              </a:solidFill>
              <a:latin typeface="Cambria Math" panose="02040503050406030204" pitchFamily="18" charset="0"/>
              <a:ea typeface="Cambria Math" panose="02040503050406030204" pitchFamily="18" charset="0"/>
            </a:endParaRPr>
          </a:p>
        </p:txBody>
      </p:sp>
      <p:sp>
        <p:nvSpPr>
          <p:cNvPr id="168" name="Rectangle 167"/>
          <p:cNvSpPr/>
          <p:nvPr/>
        </p:nvSpPr>
        <p:spPr>
          <a:xfrm>
            <a:off x="3758621" y="3362840"/>
            <a:ext cx="2107000" cy="584775"/>
          </a:xfrm>
          <a:prstGeom prst="rect">
            <a:avLst/>
          </a:prstGeom>
        </p:spPr>
        <p:txBody>
          <a:bodyPr wrap="square">
            <a:spAutoFit/>
          </a:bodyPr>
          <a:lstStyle/>
          <a:p>
            <a:pPr algn="ctr"/>
            <a:r>
              <a:rPr lang="en-US" sz="1600" b="1" dirty="0" smtClean="0">
                <a:solidFill>
                  <a:srgbClr val="002060"/>
                </a:solidFill>
                <a:latin typeface="Cambria Math" panose="02040503050406030204" pitchFamily="18" charset="0"/>
                <a:ea typeface="Cambria Math" panose="02040503050406030204" pitchFamily="18" charset="0"/>
              </a:rPr>
              <a:t>2 will be multiplied by 17.</a:t>
            </a:r>
            <a:endParaRPr lang="en-US" sz="1600" b="1" dirty="0">
              <a:solidFill>
                <a:srgbClr val="002060"/>
              </a:solidFill>
              <a:latin typeface="Cambria Math" panose="02040503050406030204" pitchFamily="18" charset="0"/>
              <a:ea typeface="Cambria Math" panose="02040503050406030204" pitchFamily="18" charset="0"/>
            </a:endParaRPr>
          </a:p>
        </p:txBody>
      </p:sp>
      <p:sp>
        <p:nvSpPr>
          <p:cNvPr id="169" name="Curved Down Arrow 168"/>
          <p:cNvSpPr/>
          <p:nvPr/>
        </p:nvSpPr>
        <p:spPr>
          <a:xfrm rot="10800000" flipH="1" flipV="1">
            <a:off x="1516861" y="4109761"/>
            <a:ext cx="335955" cy="136029"/>
          </a:xfrm>
          <a:prstGeom prst="curvedDownArrow">
            <a:avLst/>
          </a:prstGeom>
          <a:solidFill>
            <a:srgbClr val="FFFF00"/>
          </a:solid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black"/>
              </a:solidFill>
              <a:latin typeface="Bookman Old Style" panose="02050604050505020204" pitchFamily="18" charset="0"/>
            </a:endParaRPr>
          </a:p>
        </p:txBody>
      </p:sp>
      <p:sp>
        <p:nvSpPr>
          <p:cNvPr id="170" name="Curved Down Arrow 169"/>
          <p:cNvSpPr/>
          <p:nvPr/>
        </p:nvSpPr>
        <p:spPr>
          <a:xfrm rot="10800000" flipH="1" flipV="1">
            <a:off x="1524475" y="4087948"/>
            <a:ext cx="792166" cy="149632"/>
          </a:xfrm>
          <a:prstGeom prst="curvedDownArrow">
            <a:avLst/>
          </a:prstGeom>
          <a:solidFill>
            <a:srgbClr val="FFFF00"/>
          </a:solid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black"/>
              </a:solidFill>
              <a:latin typeface="Bookman Old Style" panose="02050604050505020204" pitchFamily="18" charset="0"/>
            </a:endParaRPr>
          </a:p>
        </p:txBody>
      </p:sp>
      <p:sp>
        <p:nvSpPr>
          <p:cNvPr id="171" name="Rectangle 170"/>
          <p:cNvSpPr/>
          <p:nvPr/>
        </p:nvSpPr>
        <p:spPr>
          <a:xfrm>
            <a:off x="2691035" y="4428470"/>
            <a:ext cx="310896" cy="365760"/>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pPr algn="ctr"/>
            <a:r>
              <a:rPr lang="en-US" dirty="0" smtClean="0">
                <a:solidFill>
                  <a:prstClr val="black"/>
                </a:solidFill>
                <a:latin typeface="Cambria Math" panose="02040503050406030204" pitchFamily="18" charset="0"/>
                <a:ea typeface="Cambria Math" panose="02040503050406030204" pitchFamily="18" charset="0"/>
              </a:rPr>
              <a:t>=</a:t>
            </a:r>
          </a:p>
        </p:txBody>
      </p:sp>
      <p:sp>
        <p:nvSpPr>
          <p:cNvPr id="172" name="Rectangle 171"/>
          <p:cNvSpPr/>
          <p:nvPr/>
        </p:nvSpPr>
        <p:spPr>
          <a:xfrm>
            <a:off x="1484949" y="4428446"/>
            <a:ext cx="602025"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r>
              <a:rPr lang="en-US" dirty="0" smtClean="0">
                <a:solidFill>
                  <a:prstClr val="black"/>
                </a:solidFill>
                <a:latin typeface="Cambria Math" panose="02040503050406030204" pitchFamily="18" charset="0"/>
                <a:ea typeface="Cambria Math" panose="02040503050406030204" pitchFamily="18" charset="0"/>
              </a:rPr>
              <a:t>2</a:t>
            </a:r>
            <a:r>
              <a:rPr lang="en-US" i="1" dirty="0" smtClean="0">
                <a:solidFill>
                  <a:prstClr val="black"/>
                </a:solidFill>
                <a:latin typeface="Bookman Old Style" panose="02050604050505020204" pitchFamily="18" charset="0"/>
                <a:ea typeface="Cambria Math" panose="02040503050406030204" pitchFamily="18" charset="0"/>
                <a:cs typeface="Arial" pitchFamily="34" charset="0"/>
              </a:rPr>
              <a:t>x</a:t>
            </a:r>
            <a:endParaRPr lang="en-US" i="1" dirty="0" smtClean="0">
              <a:solidFill>
                <a:prstClr val="black"/>
              </a:solidFill>
              <a:latin typeface="Bookman Old Style" panose="02050604050505020204" pitchFamily="18" charset="0"/>
              <a:ea typeface="Cambria Math" panose="02040503050406030204" pitchFamily="18" charset="0"/>
            </a:endParaRPr>
          </a:p>
        </p:txBody>
      </p:sp>
      <p:sp>
        <p:nvSpPr>
          <p:cNvPr id="173" name="Rectangle 172"/>
          <p:cNvSpPr/>
          <p:nvPr/>
        </p:nvSpPr>
        <p:spPr>
          <a:xfrm>
            <a:off x="1905000" y="4428446"/>
            <a:ext cx="304800"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pPr algn="ctr"/>
            <a:r>
              <a:rPr lang="en-US" dirty="0" smtClean="0">
                <a:solidFill>
                  <a:prstClr val="black"/>
                </a:solidFill>
                <a:latin typeface="Cambria Math" panose="02040503050406030204" pitchFamily="18" charset="0"/>
                <a:ea typeface="Cambria Math" panose="02040503050406030204" pitchFamily="18" charset="0"/>
              </a:rPr>
              <a:t>+</a:t>
            </a:r>
          </a:p>
        </p:txBody>
      </p:sp>
      <p:sp>
        <p:nvSpPr>
          <p:cNvPr id="174" name="Rectangle 173"/>
          <p:cNvSpPr/>
          <p:nvPr/>
        </p:nvSpPr>
        <p:spPr>
          <a:xfrm>
            <a:off x="2190776" y="4428446"/>
            <a:ext cx="515325"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r>
              <a:rPr lang="en-US" dirty="0" smtClean="0">
                <a:solidFill>
                  <a:prstClr val="black"/>
                </a:solidFill>
                <a:latin typeface="Cambria Math" panose="02040503050406030204" pitchFamily="18" charset="0"/>
                <a:ea typeface="Cambria Math" panose="02040503050406030204" pitchFamily="18" charset="0"/>
              </a:rPr>
              <a:t>34</a:t>
            </a:r>
          </a:p>
        </p:txBody>
      </p:sp>
      <p:grpSp>
        <p:nvGrpSpPr>
          <p:cNvPr id="175" name="Group 174"/>
          <p:cNvGrpSpPr/>
          <p:nvPr/>
        </p:nvGrpSpPr>
        <p:grpSpPr>
          <a:xfrm>
            <a:off x="3947599" y="3020334"/>
            <a:ext cx="2355539" cy="1148209"/>
            <a:chOff x="6096215" y="3056468"/>
            <a:chExt cx="1686520" cy="1072629"/>
          </a:xfrm>
        </p:grpSpPr>
        <p:sp>
          <p:nvSpPr>
            <p:cNvPr id="176" name="Cloud Callout 175"/>
            <p:cNvSpPr/>
            <p:nvPr/>
          </p:nvSpPr>
          <p:spPr>
            <a:xfrm>
              <a:off x="6096215" y="3056468"/>
              <a:ext cx="1655996" cy="1072629"/>
            </a:xfrm>
            <a:prstGeom prst="cloudCallout">
              <a:avLst>
                <a:gd name="adj1" fmla="val -73629"/>
                <a:gd name="adj2" fmla="val 40872"/>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mbria Math" panose="02040503050406030204" pitchFamily="18" charset="0"/>
                <a:ea typeface="Cambria Math" panose="02040503050406030204" pitchFamily="18" charset="0"/>
              </a:endParaRPr>
            </a:p>
          </p:txBody>
        </p:sp>
        <p:sp>
          <p:nvSpPr>
            <p:cNvPr id="177" name="Rectangle 176"/>
            <p:cNvSpPr/>
            <p:nvPr/>
          </p:nvSpPr>
          <p:spPr>
            <a:xfrm>
              <a:off x="6153136" y="3317472"/>
              <a:ext cx="1629599" cy="546283"/>
            </a:xfrm>
            <a:prstGeom prst="rect">
              <a:avLst/>
            </a:prstGeom>
          </p:spPr>
          <p:txBody>
            <a:bodyPr wrap="square">
              <a:spAutoFit/>
            </a:bodyPr>
            <a:lstStyle/>
            <a:p>
              <a:pPr algn="ctr"/>
              <a:r>
                <a:rPr lang="en-US" sz="1600" b="1" dirty="0" smtClean="0">
                  <a:solidFill>
                    <a:srgbClr val="002060"/>
                  </a:solidFill>
                  <a:latin typeface="Cambria Math" panose="02040503050406030204" pitchFamily="18" charset="0"/>
                  <a:ea typeface="Cambria Math" panose="02040503050406030204" pitchFamily="18" charset="0"/>
                </a:rPr>
                <a:t>We will second open </a:t>
              </a:r>
            </a:p>
            <a:p>
              <a:pPr algn="ctr"/>
              <a:r>
                <a:rPr lang="en-US" sz="1600" b="1" dirty="0" smtClean="0">
                  <a:solidFill>
                    <a:srgbClr val="002060"/>
                  </a:solidFill>
                  <a:latin typeface="Cambria Math" panose="02040503050406030204" pitchFamily="18" charset="0"/>
                  <a:ea typeface="Cambria Math" panose="02040503050406030204" pitchFamily="18" charset="0"/>
                </a:rPr>
                <a:t>the brackets.</a:t>
              </a:r>
              <a:endParaRPr lang="en-US" sz="1600" b="1" dirty="0">
                <a:solidFill>
                  <a:srgbClr val="002060"/>
                </a:solidFill>
                <a:latin typeface="Cambria Math" panose="02040503050406030204" pitchFamily="18" charset="0"/>
                <a:ea typeface="Cambria Math" panose="02040503050406030204" pitchFamily="18" charset="0"/>
              </a:endParaRPr>
            </a:p>
          </p:txBody>
        </p:sp>
      </p:grpSp>
      <p:sp>
        <p:nvSpPr>
          <p:cNvPr id="178" name="Cloud Callout 177"/>
          <p:cNvSpPr/>
          <p:nvPr/>
        </p:nvSpPr>
        <p:spPr>
          <a:xfrm>
            <a:off x="3913546" y="2937527"/>
            <a:ext cx="2204132" cy="1189709"/>
          </a:xfrm>
          <a:prstGeom prst="cloudCallout">
            <a:avLst>
              <a:gd name="adj1" fmla="val -73629"/>
              <a:gd name="adj2" fmla="val 40872"/>
            </a:avLst>
          </a:prstGeom>
          <a:gradFill flip="none" rotWithShape="1">
            <a:gsLst>
              <a:gs pos="0">
                <a:srgbClr val="FF6600">
                  <a:tint val="66000"/>
                  <a:satMod val="160000"/>
                </a:srgbClr>
              </a:gs>
              <a:gs pos="50000">
                <a:srgbClr val="FF6600">
                  <a:tint val="44500"/>
                  <a:satMod val="160000"/>
                </a:srgbClr>
              </a:gs>
              <a:gs pos="100000">
                <a:srgbClr val="FF6600">
                  <a:tint val="23500"/>
                  <a:satMod val="16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mbria Math" panose="02040503050406030204" pitchFamily="18" charset="0"/>
              <a:ea typeface="Cambria Math" panose="02040503050406030204" pitchFamily="18" charset="0"/>
            </a:endParaRPr>
          </a:p>
        </p:txBody>
      </p:sp>
      <p:sp>
        <p:nvSpPr>
          <p:cNvPr id="179" name="Rectangle 178"/>
          <p:cNvSpPr/>
          <p:nvPr/>
        </p:nvSpPr>
        <p:spPr>
          <a:xfrm>
            <a:off x="3984423" y="3274338"/>
            <a:ext cx="2107000" cy="584775"/>
          </a:xfrm>
          <a:prstGeom prst="rect">
            <a:avLst/>
          </a:prstGeom>
        </p:spPr>
        <p:txBody>
          <a:bodyPr wrap="square">
            <a:spAutoFit/>
          </a:bodyPr>
          <a:lstStyle/>
          <a:p>
            <a:pPr algn="ctr"/>
            <a:r>
              <a:rPr lang="en-US" sz="1600" b="1" dirty="0" smtClean="0">
                <a:solidFill>
                  <a:srgbClr val="002060"/>
                </a:solidFill>
                <a:latin typeface="Cambria Math" panose="02040503050406030204" pitchFamily="18" charset="0"/>
                <a:ea typeface="Cambria Math" panose="02040503050406030204" pitchFamily="18" charset="0"/>
              </a:rPr>
              <a:t>3 will be multiplied by </a:t>
            </a:r>
            <a:r>
              <a:rPr lang="en-US" sz="1600" b="1" i="1" dirty="0" smtClean="0">
                <a:solidFill>
                  <a:srgbClr val="002060"/>
                </a:solidFill>
                <a:latin typeface="Bookman Old Style" panose="02050604050505020204" pitchFamily="18" charset="0"/>
                <a:ea typeface="Cambria Math" panose="02040503050406030204" pitchFamily="18" charset="0"/>
              </a:rPr>
              <a:t>x</a:t>
            </a:r>
            <a:r>
              <a:rPr lang="en-US" sz="1600" b="1" dirty="0" smtClean="0">
                <a:solidFill>
                  <a:srgbClr val="002060"/>
                </a:solidFill>
                <a:latin typeface="Cambria Math" panose="02040503050406030204" pitchFamily="18" charset="0"/>
                <a:ea typeface="Cambria Math" panose="02040503050406030204" pitchFamily="18" charset="0"/>
              </a:rPr>
              <a:t>.</a:t>
            </a:r>
            <a:endParaRPr lang="en-US" sz="1600" b="1" dirty="0">
              <a:solidFill>
                <a:srgbClr val="002060"/>
              </a:solidFill>
              <a:latin typeface="Cambria Math" panose="02040503050406030204" pitchFamily="18" charset="0"/>
              <a:ea typeface="Cambria Math" panose="02040503050406030204" pitchFamily="18" charset="0"/>
            </a:endParaRPr>
          </a:p>
        </p:txBody>
      </p:sp>
      <p:sp>
        <p:nvSpPr>
          <p:cNvPr id="180" name="Rectangle 179"/>
          <p:cNvSpPr/>
          <p:nvPr/>
        </p:nvSpPr>
        <p:spPr>
          <a:xfrm>
            <a:off x="3981494" y="3284573"/>
            <a:ext cx="2107000" cy="584775"/>
          </a:xfrm>
          <a:prstGeom prst="rect">
            <a:avLst/>
          </a:prstGeom>
        </p:spPr>
        <p:txBody>
          <a:bodyPr wrap="square">
            <a:spAutoFit/>
          </a:bodyPr>
          <a:lstStyle/>
          <a:p>
            <a:pPr algn="ctr"/>
            <a:r>
              <a:rPr lang="en-US" sz="1600" b="1" dirty="0" smtClean="0">
                <a:solidFill>
                  <a:srgbClr val="002060"/>
                </a:solidFill>
                <a:latin typeface="Cambria Math" panose="02040503050406030204" pitchFamily="18" charset="0"/>
                <a:ea typeface="Cambria Math" panose="02040503050406030204" pitchFamily="18" charset="0"/>
              </a:rPr>
              <a:t>3 will be multiplied by 7.</a:t>
            </a:r>
            <a:endParaRPr lang="en-US" sz="1600" b="1" dirty="0">
              <a:solidFill>
                <a:srgbClr val="002060"/>
              </a:solidFill>
              <a:latin typeface="Cambria Math" panose="02040503050406030204" pitchFamily="18" charset="0"/>
              <a:ea typeface="Cambria Math" panose="02040503050406030204" pitchFamily="18" charset="0"/>
            </a:endParaRPr>
          </a:p>
        </p:txBody>
      </p:sp>
      <p:sp>
        <p:nvSpPr>
          <p:cNvPr id="181" name="Curved Down Arrow 180"/>
          <p:cNvSpPr/>
          <p:nvPr/>
        </p:nvSpPr>
        <p:spPr>
          <a:xfrm rot="10800000" flipH="1" flipV="1">
            <a:off x="3129367" y="4138059"/>
            <a:ext cx="335955" cy="136029"/>
          </a:xfrm>
          <a:prstGeom prst="curvedDownArrow">
            <a:avLst/>
          </a:prstGeom>
          <a:solidFill>
            <a:srgbClr val="FFFF00"/>
          </a:solid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black"/>
              </a:solidFill>
              <a:latin typeface="Bookman Old Style" panose="02050604050505020204" pitchFamily="18" charset="0"/>
            </a:endParaRPr>
          </a:p>
        </p:txBody>
      </p:sp>
      <p:sp>
        <p:nvSpPr>
          <p:cNvPr id="182" name="Curved Down Arrow 181"/>
          <p:cNvSpPr/>
          <p:nvPr/>
        </p:nvSpPr>
        <p:spPr>
          <a:xfrm rot="10800000" flipH="1" flipV="1">
            <a:off x="3115881" y="4125771"/>
            <a:ext cx="720151" cy="149632"/>
          </a:xfrm>
          <a:prstGeom prst="curvedDownArrow">
            <a:avLst/>
          </a:prstGeom>
          <a:solidFill>
            <a:srgbClr val="FFFF00"/>
          </a:solid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black"/>
              </a:solidFill>
              <a:latin typeface="Bookman Old Style" panose="02050604050505020204" pitchFamily="18" charset="0"/>
            </a:endParaRPr>
          </a:p>
        </p:txBody>
      </p:sp>
      <p:sp>
        <p:nvSpPr>
          <p:cNvPr id="183" name="Rectangle 182"/>
          <p:cNvSpPr/>
          <p:nvPr/>
        </p:nvSpPr>
        <p:spPr>
          <a:xfrm>
            <a:off x="3038475" y="4428446"/>
            <a:ext cx="766882"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r>
              <a:rPr lang="en-US" dirty="0" smtClean="0">
                <a:solidFill>
                  <a:prstClr val="black"/>
                </a:solidFill>
                <a:latin typeface="Cambria Math" panose="02040503050406030204" pitchFamily="18" charset="0"/>
                <a:ea typeface="Cambria Math" panose="02040503050406030204" pitchFamily="18" charset="0"/>
              </a:rPr>
              <a:t>3</a:t>
            </a:r>
            <a:r>
              <a:rPr lang="en-US" i="1" dirty="0" smtClean="0">
                <a:solidFill>
                  <a:prstClr val="black"/>
                </a:solidFill>
                <a:latin typeface="Bookman Old Style" panose="02050604050505020204" pitchFamily="18" charset="0"/>
                <a:ea typeface="Cambria Math" panose="02040503050406030204" pitchFamily="18" charset="0"/>
                <a:cs typeface="Arial" pitchFamily="34" charset="0"/>
              </a:rPr>
              <a:t>x</a:t>
            </a:r>
            <a:endParaRPr lang="en-US" i="1" dirty="0" smtClean="0">
              <a:solidFill>
                <a:prstClr val="black"/>
              </a:solidFill>
              <a:latin typeface="Bookman Old Style" panose="02050604050505020204" pitchFamily="18" charset="0"/>
              <a:ea typeface="Cambria Math" panose="02040503050406030204" pitchFamily="18" charset="0"/>
            </a:endParaRPr>
          </a:p>
        </p:txBody>
      </p:sp>
      <p:sp>
        <p:nvSpPr>
          <p:cNvPr id="184" name="Rectangle 183"/>
          <p:cNvSpPr/>
          <p:nvPr/>
        </p:nvSpPr>
        <p:spPr>
          <a:xfrm>
            <a:off x="3511883" y="4428446"/>
            <a:ext cx="304800"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pPr algn="ctr"/>
            <a:r>
              <a:rPr lang="en-US" dirty="0" smtClean="0">
                <a:solidFill>
                  <a:prstClr val="black"/>
                </a:solidFill>
                <a:latin typeface="Cambria Math" panose="02040503050406030204" pitchFamily="18" charset="0"/>
                <a:ea typeface="Cambria Math" panose="02040503050406030204" pitchFamily="18" charset="0"/>
              </a:rPr>
              <a:t>+</a:t>
            </a:r>
          </a:p>
        </p:txBody>
      </p:sp>
      <p:sp>
        <p:nvSpPr>
          <p:cNvPr id="185" name="Rectangle 184"/>
          <p:cNvSpPr/>
          <p:nvPr/>
        </p:nvSpPr>
        <p:spPr>
          <a:xfrm>
            <a:off x="3807695" y="4428446"/>
            <a:ext cx="764315"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r>
              <a:rPr lang="en-US" dirty="0" smtClean="0">
                <a:solidFill>
                  <a:prstClr val="black"/>
                </a:solidFill>
                <a:latin typeface="Cambria Math" panose="02040503050406030204" pitchFamily="18" charset="0"/>
                <a:ea typeface="Cambria Math" panose="02040503050406030204" pitchFamily="18" charset="0"/>
              </a:rPr>
              <a:t>21</a:t>
            </a:r>
          </a:p>
        </p:txBody>
      </p:sp>
      <p:sp>
        <p:nvSpPr>
          <p:cNvPr id="186" name="Rectangle 185"/>
          <p:cNvSpPr/>
          <p:nvPr/>
        </p:nvSpPr>
        <p:spPr>
          <a:xfrm>
            <a:off x="7391400" y="1395240"/>
            <a:ext cx="304800"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pPr algn="ctr"/>
            <a:r>
              <a:rPr lang="en-US" dirty="0" smtClean="0">
                <a:solidFill>
                  <a:prstClr val="black"/>
                </a:solidFill>
                <a:latin typeface="Cambria Math" panose="02040503050406030204" pitchFamily="18" charset="0"/>
                <a:ea typeface="Cambria Math" panose="02040503050406030204" pitchFamily="18" charset="0"/>
              </a:rPr>
              <a:t>+</a:t>
            </a:r>
            <a:endParaRPr lang="en-US" dirty="0">
              <a:solidFill>
                <a:prstClr val="black"/>
              </a:solidFill>
              <a:latin typeface="Cambria Math" panose="02040503050406030204" pitchFamily="18" charset="0"/>
              <a:ea typeface="Cambria Math" panose="02040503050406030204" pitchFamily="18" charset="0"/>
            </a:endParaRPr>
          </a:p>
        </p:txBody>
      </p:sp>
      <p:sp>
        <p:nvSpPr>
          <p:cNvPr id="187" name="Rectangle 186"/>
          <p:cNvSpPr/>
          <p:nvPr/>
        </p:nvSpPr>
        <p:spPr>
          <a:xfrm>
            <a:off x="5992807" y="1395240"/>
            <a:ext cx="661115"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r>
              <a:rPr lang="en-US" dirty="0" smtClean="0">
                <a:solidFill>
                  <a:prstClr val="black"/>
                </a:solidFill>
                <a:latin typeface="Cambria Math" panose="02040503050406030204" pitchFamily="18" charset="0"/>
                <a:ea typeface="Cambria Math" panose="02040503050406030204" pitchFamily="18" charset="0"/>
              </a:rPr>
              <a:t>2</a:t>
            </a:r>
            <a:r>
              <a:rPr lang="en-US" i="1" dirty="0" smtClean="0">
                <a:solidFill>
                  <a:prstClr val="black"/>
                </a:solidFill>
                <a:latin typeface="Bookman Old Style" panose="02050604050505020204" pitchFamily="18" charset="0"/>
                <a:ea typeface="Cambria Math" panose="02040503050406030204" pitchFamily="18" charset="0"/>
                <a:cs typeface="Arial" pitchFamily="34" charset="0"/>
              </a:rPr>
              <a:t>x</a:t>
            </a:r>
            <a:endParaRPr lang="en-US" i="1" dirty="0">
              <a:solidFill>
                <a:prstClr val="black"/>
              </a:solidFill>
              <a:latin typeface="Bookman Old Style" panose="02050604050505020204" pitchFamily="18" charset="0"/>
              <a:ea typeface="Cambria Math" panose="02040503050406030204" pitchFamily="18" charset="0"/>
            </a:endParaRPr>
          </a:p>
        </p:txBody>
      </p:sp>
      <p:sp>
        <p:nvSpPr>
          <p:cNvPr id="188" name="Rectangle 187"/>
          <p:cNvSpPr/>
          <p:nvPr/>
        </p:nvSpPr>
        <p:spPr>
          <a:xfrm>
            <a:off x="6615751" y="1395264"/>
            <a:ext cx="310896" cy="365760"/>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pPr algn="ctr"/>
            <a:r>
              <a:rPr lang="en-US" dirty="0" smtClean="0">
                <a:solidFill>
                  <a:prstClr val="black"/>
                </a:solidFill>
                <a:latin typeface="Cambria Math" panose="02040503050406030204" pitchFamily="18" charset="0"/>
                <a:ea typeface="Cambria Math" panose="02040503050406030204" pitchFamily="18" charset="0"/>
              </a:rPr>
              <a:t>=</a:t>
            </a:r>
          </a:p>
        </p:txBody>
      </p:sp>
      <p:sp>
        <p:nvSpPr>
          <p:cNvPr id="189" name="Rectangle 188"/>
          <p:cNvSpPr/>
          <p:nvPr/>
        </p:nvSpPr>
        <p:spPr>
          <a:xfrm>
            <a:off x="6979332" y="1395240"/>
            <a:ext cx="612525"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r>
              <a:rPr lang="en-US" dirty="0" smtClean="0">
                <a:solidFill>
                  <a:prstClr val="black"/>
                </a:solidFill>
                <a:latin typeface="Cambria Math" panose="02040503050406030204" pitchFamily="18" charset="0"/>
                <a:ea typeface="Cambria Math" panose="02040503050406030204" pitchFamily="18" charset="0"/>
              </a:rPr>
              <a:t>3</a:t>
            </a:r>
            <a:r>
              <a:rPr lang="en-US" i="1" dirty="0" smtClean="0">
                <a:solidFill>
                  <a:prstClr val="black"/>
                </a:solidFill>
                <a:latin typeface="Bookman Old Style" panose="02050604050505020204" pitchFamily="18" charset="0"/>
                <a:ea typeface="Cambria Math" panose="02040503050406030204" pitchFamily="18" charset="0"/>
                <a:cs typeface="Arial" pitchFamily="34" charset="0"/>
              </a:rPr>
              <a:t>x</a:t>
            </a:r>
            <a:endParaRPr lang="en-US" i="1" dirty="0">
              <a:solidFill>
                <a:prstClr val="black"/>
              </a:solidFill>
              <a:latin typeface="Bookman Old Style" panose="02050604050505020204" pitchFamily="18" charset="0"/>
              <a:ea typeface="Cambria Math" panose="02040503050406030204" pitchFamily="18" charset="0"/>
            </a:endParaRPr>
          </a:p>
        </p:txBody>
      </p:sp>
      <p:sp>
        <p:nvSpPr>
          <p:cNvPr id="190" name="Rectangle 189"/>
          <p:cNvSpPr/>
          <p:nvPr/>
        </p:nvSpPr>
        <p:spPr>
          <a:xfrm>
            <a:off x="7667652" y="1395240"/>
            <a:ext cx="515325"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r>
              <a:rPr lang="en-US" dirty="0" smtClean="0">
                <a:solidFill>
                  <a:prstClr val="black"/>
                </a:solidFill>
                <a:latin typeface="Cambria Math" panose="02040503050406030204" pitchFamily="18" charset="0"/>
                <a:ea typeface="Cambria Math" panose="02040503050406030204" pitchFamily="18" charset="0"/>
              </a:rPr>
              <a:t>21</a:t>
            </a:r>
            <a:endParaRPr lang="en-US" i="1" dirty="0" smtClean="0">
              <a:solidFill>
                <a:prstClr val="black"/>
              </a:solidFill>
              <a:latin typeface="Bookman Old Style" panose="02050604050505020204" pitchFamily="18" charset="0"/>
              <a:ea typeface="Cambria Math" panose="02040503050406030204" pitchFamily="18" charset="0"/>
            </a:endParaRPr>
          </a:p>
        </p:txBody>
      </p:sp>
      <p:sp>
        <p:nvSpPr>
          <p:cNvPr id="191" name="Rectangle 190"/>
          <p:cNvSpPr/>
          <p:nvPr/>
        </p:nvSpPr>
        <p:spPr>
          <a:xfrm>
            <a:off x="7981301" y="1395240"/>
            <a:ext cx="304800"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pPr algn="ctr"/>
            <a:r>
              <a:rPr lang="en-US" dirty="0" smtClean="0">
                <a:solidFill>
                  <a:srgbClr val="C00000"/>
                </a:solidFill>
                <a:latin typeface="Cambria Math" panose="02040503050406030204" pitchFamily="18" charset="0"/>
                <a:ea typeface="Cambria Math" panose="02040503050406030204" pitchFamily="18" charset="0"/>
              </a:rPr>
              <a:t>-</a:t>
            </a:r>
          </a:p>
        </p:txBody>
      </p:sp>
      <p:sp>
        <p:nvSpPr>
          <p:cNvPr id="192" name="Rectangle 191"/>
          <p:cNvSpPr/>
          <p:nvPr/>
        </p:nvSpPr>
        <p:spPr>
          <a:xfrm>
            <a:off x="8228024" y="1396052"/>
            <a:ext cx="515325"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r>
              <a:rPr lang="en-US" dirty="0" smtClean="0">
                <a:solidFill>
                  <a:srgbClr val="C00000"/>
                </a:solidFill>
                <a:latin typeface="Cambria Math" panose="02040503050406030204" pitchFamily="18" charset="0"/>
                <a:ea typeface="Cambria Math" panose="02040503050406030204" pitchFamily="18" charset="0"/>
              </a:rPr>
              <a:t>34</a:t>
            </a:r>
          </a:p>
        </p:txBody>
      </p:sp>
      <p:grpSp>
        <p:nvGrpSpPr>
          <p:cNvPr id="193" name="Group 192"/>
          <p:cNvGrpSpPr/>
          <p:nvPr/>
        </p:nvGrpSpPr>
        <p:grpSpPr>
          <a:xfrm>
            <a:off x="1903376" y="4428443"/>
            <a:ext cx="802292" cy="369979"/>
            <a:chOff x="2151433" y="2476094"/>
            <a:chExt cx="802292" cy="369980"/>
          </a:xfrm>
        </p:grpSpPr>
        <p:sp>
          <p:nvSpPr>
            <p:cNvPr id="194" name="Rectangle 193"/>
            <p:cNvSpPr/>
            <p:nvPr/>
          </p:nvSpPr>
          <p:spPr>
            <a:xfrm>
              <a:off x="2151433" y="2476094"/>
              <a:ext cx="304800"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pPr algn="ctr"/>
              <a:r>
                <a:rPr lang="en-US" dirty="0" smtClean="0">
                  <a:solidFill>
                    <a:srgbClr val="C00000"/>
                  </a:solidFill>
                  <a:latin typeface="Cambria Math" panose="02040503050406030204" pitchFamily="18" charset="0"/>
                  <a:ea typeface="Cambria Math" panose="02040503050406030204" pitchFamily="18" charset="0"/>
                </a:rPr>
                <a:t>+</a:t>
              </a:r>
            </a:p>
          </p:txBody>
        </p:sp>
        <p:sp>
          <p:nvSpPr>
            <p:cNvPr id="195" name="Rectangle 194"/>
            <p:cNvSpPr/>
            <p:nvPr/>
          </p:nvSpPr>
          <p:spPr>
            <a:xfrm>
              <a:off x="2438400" y="2477084"/>
              <a:ext cx="515325" cy="368990"/>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r>
                <a:rPr lang="en-US" dirty="0" smtClean="0">
                  <a:solidFill>
                    <a:srgbClr val="C00000"/>
                  </a:solidFill>
                  <a:latin typeface="Cambria Math" panose="02040503050406030204" pitchFamily="18" charset="0"/>
                  <a:ea typeface="Cambria Math" panose="02040503050406030204" pitchFamily="18" charset="0"/>
                </a:rPr>
                <a:t>34</a:t>
              </a:r>
            </a:p>
          </p:txBody>
        </p:sp>
      </p:grpSp>
      <p:grpSp>
        <p:nvGrpSpPr>
          <p:cNvPr id="196" name="Group 195"/>
          <p:cNvGrpSpPr/>
          <p:nvPr/>
        </p:nvGrpSpPr>
        <p:grpSpPr>
          <a:xfrm>
            <a:off x="4443880" y="3405907"/>
            <a:ext cx="2355539" cy="1273539"/>
            <a:chOff x="6096215" y="3056468"/>
            <a:chExt cx="1686520" cy="1189709"/>
          </a:xfrm>
        </p:grpSpPr>
        <p:sp>
          <p:nvSpPr>
            <p:cNvPr id="197" name="Cloud Callout 196"/>
            <p:cNvSpPr/>
            <p:nvPr/>
          </p:nvSpPr>
          <p:spPr>
            <a:xfrm>
              <a:off x="6096215" y="3056468"/>
              <a:ext cx="1655996" cy="1189709"/>
            </a:xfrm>
            <a:prstGeom prst="cloudCallout">
              <a:avLst>
                <a:gd name="adj1" fmla="val -73629"/>
                <a:gd name="adj2" fmla="val 40872"/>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mbria Math" panose="02040503050406030204" pitchFamily="18" charset="0"/>
                <a:ea typeface="Cambria Math" panose="02040503050406030204" pitchFamily="18" charset="0"/>
              </a:endParaRPr>
            </a:p>
          </p:txBody>
        </p:sp>
        <p:sp>
          <p:nvSpPr>
            <p:cNvPr id="198" name="Rectangle 197"/>
            <p:cNvSpPr/>
            <p:nvPr/>
          </p:nvSpPr>
          <p:spPr>
            <a:xfrm>
              <a:off x="6153136" y="3317472"/>
              <a:ext cx="1629599" cy="776297"/>
            </a:xfrm>
            <a:prstGeom prst="rect">
              <a:avLst/>
            </a:prstGeom>
          </p:spPr>
          <p:txBody>
            <a:bodyPr wrap="square">
              <a:spAutoFit/>
            </a:bodyPr>
            <a:lstStyle/>
            <a:p>
              <a:pPr algn="ctr"/>
              <a:r>
                <a:rPr lang="en-US" sz="1600" b="1" dirty="0" smtClean="0">
                  <a:solidFill>
                    <a:srgbClr val="002060"/>
                  </a:solidFill>
                  <a:latin typeface="Cambria Math" panose="02040503050406030204" pitchFamily="18" charset="0"/>
                  <a:ea typeface="Cambria Math" panose="02040503050406030204" pitchFamily="18" charset="0"/>
                </a:rPr>
                <a:t>Variables </a:t>
              </a:r>
              <a:r>
                <a:rPr lang="en-US" sz="1600" b="1" dirty="0">
                  <a:solidFill>
                    <a:srgbClr val="002060"/>
                  </a:solidFill>
                  <a:latin typeface="Cambria Math" panose="02040503050406030204" pitchFamily="18" charset="0"/>
                  <a:ea typeface="Cambria Math" panose="02040503050406030204" pitchFamily="18" charset="0"/>
                </a:rPr>
                <a:t>on one side, numbers on the other side.</a:t>
              </a:r>
            </a:p>
          </p:txBody>
        </p:sp>
      </p:grpSp>
      <p:grpSp>
        <p:nvGrpSpPr>
          <p:cNvPr id="199" name="Group 198"/>
          <p:cNvGrpSpPr/>
          <p:nvPr/>
        </p:nvGrpSpPr>
        <p:grpSpPr>
          <a:xfrm>
            <a:off x="4385500" y="3513331"/>
            <a:ext cx="2204132" cy="1189709"/>
            <a:chOff x="6050724" y="3085922"/>
            <a:chExt cx="2204132" cy="1189709"/>
          </a:xfrm>
        </p:grpSpPr>
        <p:sp>
          <p:nvSpPr>
            <p:cNvPr id="200" name="Cloud Callout 199"/>
            <p:cNvSpPr/>
            <p:nvPr/>
          </p:nvSpPr>
          <p:spPr>
            <a:xfrm>
              <a:off x="6050724" y="3085922"/>
              <a:ext cx="2204132" cy="1189709"/>
            </a:xfrm>
            <a:prstGeom prst="cloudCallout">
              <a:avLst>
                <a:gd name="adj1" fmla="val -73629"/>
                <a:gd name="adj2" fmla="val 40872"/>
              </a:avLst>
            </a:prstGeom>
            <a:solidFill>
              <a:srgbClr val="FF7C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mbria Math" panose="02040503050406030204" pitchFamily="18" charset="0"/>
                <a:ea typeface="Cambria Math" panose="02040503050406030204" pitchFamily="18" charset="0"/>
              </a:endParaRPr>
            </a:p>
          </p:txBody>
        </p:sp>
        <p:sp>
          <p:nvSpPr>
            <p:cNvPr id="201" name="Rectangle 200"/>
            <p:cNvSpPr/>
            <p:nvPr/>
          </p:nvSpPr>
          <p:spPr>
            <a:xfrm>
              <a:off x="6100475" y="3438289"/>
              <a:ext cx="2107000" cy="584775"/>
            </a:xfrm>
            <a:prstGeom prst="rect">
              <a:avLst/>
            </a:prstGeom>
          </p:spPr>
          <p:txBody>
            <a:bodyPr wrap="square">
              <a:spAutoFit/>
            </a:bodyPr>
            <a:lstStyle/>
            <a:p>
              <a:pPr algn="ctr"/>
              <a:r>
                <a:rPr lang="en-US" sz="1600" b="1" dirty="0" smtClean="0">
                  <a:solidFill>
                    <a:srgbClr val="002060"/>
                  </a:solidFill>
                  <a:latin typeface="Cambria Math" panose="02040503050406030204" pitchFamily="18" charset="0"/>
                  <a:ea typeface="Cambria Math" panose="02040503050406030204" pitchFamily="18" charset="0"/>
                </a:rPr>
                <a:t>We </a:t>
              </a:r>
              <a:r>
                <a:rPr lang="en-US" sz="1600" b="1" dirty="0">
                  <a:solidFill>
                    <a:srgbClr val="002060"/>
                  </a:solidFill>
                  <a:latin typeface="Cambria Math" panose="02040503050406030204" pitchFamily="18" charset="0"/>
                  <a:ea typeface="Cambria Math" panose="02040503050406030204" pitchFamily="18" charset="0"/>
                </a:rPr>
                <a:t>will shift </a:t>
              </a:r>
              <a:r>
                <a:rPr lang="en-US" sz="1600" b="1" dirty="0" smtClean="0">
                  <a:solidFill>
                    <a:srgbClr val="002060"/>
                  </a:solidFill>
                  <a:latin typeface="Cambria Math" panose="02040503050406030204" pitchFamily="18" charset="0"/>
                  <a:ea typeface="Cambria Math" panose="02040503050406030204" pitchFamily="18" charset="0"/>
                </a:rPr>
                <a:t>34 to the other side.</a:t>
              </a:r>
              <a:endParaRPr lang="en-US" sz="1600" b="1" dirty="0">
                <a:solidFill>
                  <a:srgbClr val="002060"/>
                </a:solidFill>
                <a:latin typeface="Cambria Math" panose="02040503050406030204" pitchFamily="18" charset="0"/>
                <a:ea typeface="Cambria Math" panose="02040503050406030204" pitchFamily="18" charset="0"/>
              </a:endParaRPr>
            </a:p>
          </p:txBody>
        </p:sp>
      </p:grpSp>
      <p:grpSp>
        <p:nvGrpSpPr>
          <p:cNvPr id="202" name="Group 201"/>
          <p:cNvGrpSpPr/>
          <p:nvPr/>
        </p:nvGrpSpPr>
        <p:grpSpPr>
          <a:xfrm>
            <a:off x="4485630" y="3257574"/>
            <a:ext cx="2102642" cy="1380195"/>
            <a:chOff x="5998967" y="2554406"/>
            <a:chExt cx="2003755" cy="1916038"/>
          </a:xfrm>
        </p:grpSpPr>
        <p:sp>
          <p:nvSpPr>
            <p:cNvPr id="203" name="Cloud Callout 202"/>
            <p:cNvSpPr/>
            <p:nvPr/>
          </p:nvSpPr>
          <p:spPr>
            <a:xfrm>
              <a:off x="5998967" y="2554406"/>
              <a:ext cx="2003755" cy="1916038"/>
            </a:xfrm>
            <a:prstGeom prst="cloudCallout">
              <a:avLst>
                <a:gd name="adj1" fmla="val -73629"/>
                <a:gd name="adj2" fmla="val 40872"/>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204" name="Rectangle 203"/>
            <p:cNvSpPr/>
            <p:nvPr/>
          </p:nvSpPr>
          <p:spPr>
            <a:xfrm>
              <a:off x="6055966" y="2881050"/>
              <a:ext cx="1794141" cy="1153621"/>
            </a:xfrm>
            <a:prstGeom prst="rect">
              <a:avLst/>
            </a:prstGeom>
          </p:spPr>
          <p:txBody>
            <a:bodyPr wrap="square">
              <a:spAutoFit/>
            </a:bodyPr>
            <a:lstStyle/>
            <a:p>
              <a:pPr algn="ctr"/>
              <a:r>
                <a:rPr lang="en-US" sz="1600" b="1" dirty="0" smtClean="0">
                  <a:solidFill>
                    <a:srgbClr val="002060"/>
                  </a:solidFill>
                  <a:latin typeface="Cambria Math" panose="02040503050406030204" pitchFamily="18" charset="0"/>
                  <a:ea typeface="Cambria Math" panose="02040503050406030204" pitchFamily="18" charset="0"/>
                </a:rPr>
                <a:t>While changing sides, we will change the sign.</a:t>
              </a:r>
              <a:endParaRPr lang="en-US" sz="1600" b="1" dirty="0">
                <a:solidFill>
                  <a:srgbClr val="002060"/>
                </a:solidFill>
                <a:latin typeface="Cambria Math" panose="02040503050406030204" pitchFamily="18" charset="0"/>
                <a:ea typeface="Cambria Math" panose="02040503050406030204" pitchFamily="18" charset="0"/>
              </a:endParaRPr>
            </a:p>
          </p:txBody>
        </p:sp>
      </p:grpSp>
      <p:sp>
        <p:nvSpPr>
          <p:cNvPr id="205" name="Curved Down Arrow 204"/>
          <p:cNvSpPr/>
          <p:nvPr/>
        </p:nvSpPr>
        <p:spPr>
          <a:xfrm rot="10800000" flipH="1">
            <a:off x="2470492" y="4705350"/>
            <a:ext cx="958517" cy="149632"/>
          </a:xfrm>
          <a:prstGeom prst="curvedDownArrow">
            <a:avLst/>
          </a:prstGeom>
          <a:solidFill>
            <a:srgbClr val="FFFF00"/>
          </a:solid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black"/>
              </a:solidFill>
              <a:latin typeface="Bookman Old Style" panose="02050604050505020204" pitchFamily="18" charset="0"/>
            </a:endParaRPr>
          </a:p>
        </p:txBody>
      </p:sp>
      <p:grpSp>
        <p:nvGrpSpPr>
          <p:cNvPr id="206" name="Group 205"/>
          <p:cNvGrpSpPr/>
          <p:nvPr/>
        </p:nvGrpSpPr>
        <p:grpSpPr>
          <a:xfrm>
            <a:off x="4172684" y="3819538"/>
            <a:ext cx="1777929" cy="895572"/>
            <a:chOff x="5850184" y="1599977"/>
            <a:chExt cx="1777929" cy="895572"/>
          </a:xfrm>
        </p:grpSpPr>
        <p:grpSp>
          <p:nvGrpSpPr>
            <p:cNvPr id="207" name="Group 206"/>
            <p:cNvGrpSpPr/>
            <p:nvPr/>
          </p:nvGrpSpPr>
          <p:grpSpPr>
            <a:xfrm>
              <a:off x="5850184" y="1599977"/>
              <a:ext cx="1777929" cy="895572"/>
              <a:chOff x="6209361" y="3165936"/>
              <a:chExt cx="1517908" cy="983231"/>
            </a:xfrm>
          </p:grpSpPr>
          <p:sp>
            <p:nvSpPr>
              <p:cNvPr id="209" name="Cloud Callout 208"/>
              <p:cNvSpPr/>
              <p:nvPr/>
            </p:nvSpPr>
            <p:spPr>
              <a:xfrm>
                <a:off x="6486722" y="3165936"/>
                <a:ext cx="1028244" cy="983231"/>
              </a:xfrm>
              <a:prstGeom prst="cloudCallout">
                <a:avLst>
                  <a:gd name="adj1" fmla="val -62767"/>
                  <a:gd name="adj2" fmla="val 46317"/>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210" name="Rectangle 209"/>
              <p:cNvSpPr/>
              <p:nvPr/>
            </p:nvSpPr>
            <p:spPr>
              <a:xfrm>
                <a:off x="6209361" y="3471706"/>
                <a:ext cx="1517908" cy="371692"/>
              </a:xfrm>
              <a:prstGeom prst="rect">
                <a:avLst/>
              </a:prstGeom>
            </p:spPr>
            <p:txBody>
              <a:bodyPr wrap="square">
                <a:spAutoFit/>
              </a:bodyPr>
              <a:lstStyle/>
              <a:p>
                <a:pPr algn="ctr"/>
                <a:r>
                  <a:rPr lang="en-US" sz="1600" b="1" dirty="0" smtClean="0">
                    <a:solidFill>
                      <a:prstClr val="white"/>
                    </a:solidFill>
                    <a:latin typeface="Cambria Math" panose="02040503050406030204" pitchFamily="18" charset="0"/>
                    <a:ea typeface="Cambria Math" panose="02040503050406030204" pitchFamily="18" charset="0"/>
                    <a:cs typeface="Arial" pitchFamily="34" charset="0"/>
                  </a:rPr>
                  <a:t>‘+’        ‘-’ </a:t>
                </a:r>
                <a:endParaRPr lang="en-US" sz="1600" b="1" dirty="0">
                  <a:solidFill>
                    <a:prstClr val="white"/>
                  </a:solidFill>
                  <a:latin typeface="Bookman Old Style" panose="02050604050505020204" pitchFamily="18" charset="0"/>
                </a:endParaRPr>
              </a:p>
            </p:txBody>
          </p:sp>
        </p:grpSp>
        <p:cxnSp>
          <p:nvCxnSpPr>
            <p:cNvPr id="208" name="Straight Arrow Connector 207"/>
            <p:cNvCxnSpPr/>
            <p:nvPr/>
          </p:nvCxnSpPr>
          <p:spPr>
            <a:xfrm>
              <a:off x="6643622" y="2076450"/>
              <a:ext cx="228600" cy="0"/>
            </a:xfrm>
            <a:prstGeom prst="straightConnector1">
              <a:avLst/>
            </a:prstGeom>
            <a:ln w="19050">
              <a:solidFill>
                <a:schemeClr val="bg1"/>
              </a:solidFill>
              <a:tailEnd type="arrow"/>
            </a:ln>
          </p:spPr>
          <p:style>
            <a:lnRef idx="1">
              <a:schemeClr val="accent1"/>
            </a:lnRef>
            <a:fillRef idx="0">
              <a:schemeClr val="accent1"/>
            </a:fillRef>
            <a:effectRef idx="0">
              <a:schemeClr val="accent1"/>
            </a:effectRef>
            <a:fontRef idx="minor">
              <a:schemeClr val="tx1"/>
            </a:fontRef>
          </p:style>
        </p:cxnSp>
      </p:grpSp>
      <p:sp>
        <p:nvSpPr>
          <p:cNvPr id="211" name="Rectangle 210"/>
          <p:cNvSpPr/>
          <p:nvPr/>
        </p:nvSpPr>
        <p:spPr>
          <a:xfrm>
            <a:off x="7452521" y="1652415"/>
            <a:ext cx="304800"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pPr algn="ctr"/>
            <a:r>
              <a:rPr lang="en-US" dirty="0" smtClean="0">
                <a:solidFill>
                  <a:prstClr val="black"/>
                </a:solidFill>
                <a:latin typeface="Cambria Math" panose="02040503050406030204" pitchFamily="18" charset="0"/>
                <a:ea typeface="Cambria Math" panose="02040503050406030204" pitchFamily="18" charset="0"/>
              </a:rPr>
              <a:t>-</a:t>
            </a:r>
            <a:endParaRPr lang="en-US" dirty="0">
              <a:solidFill>
                <a:prstClr val="black"/>
              </a:solidFill>
              <a:latin typeface="Cambria Math" panose="02040503050406030204" pitchFamily="18" charset="0"/>
              <a:ea typeface="Cambria Math" panose="02040503050406030204" pitchFamily="18" charset="0"/>
            </a:endParaRPr>
          </a:p>
        </p:txBody>
      </p:sp>
      <p:sp>
        <p:nvSpPr>
          <p:cNvPr id="212" name="Rectangle 211"/>
          <p:cNvSpPr/>
          <p:nvPr/>
        </p:nvSpPr>
        <p:spPr>
          <a:xfrm>
            <a:off x="5972614" y="1652415"/>
            <a:ext cx="573273"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r>
              <a:rPr lang="en-US" dirty="0" smtClean="0">
                <a:solidFill>
                  <a:prstClr val="black"/>
                </a:solidFill>
                <a:latin typeface="Cambria Math" panose="02040503050406030204" pitchFamily="18" charset="0"/>
                <a:ea typeface="Cambria Math" panose="02040503050406030204" pitchFamily="18" charset="0"/>
              </a:rPr>
              <a:t>2</a:t>
            </a:r>
            <a:r>
              <a:rPr lang="en-US" i="1" dirty="0" smtClean="0">
                <a:solidFill>
                  <a:prstClr val="black"/>
                </a:solidFill>
                <a:latin typeface="Bookman Old Style" panose="02050604050505020204" pitchFamily="18" charset="0"/>
                <a:ea typeface="Cambria Math" panose="02040503050406030204" pitchFamily="18" charset="0"/>
                <a:cs typeface="Arial" pitchFamily="34" charset="0"/>
              </a:rPr>
              <a:t>x</a:t>
            </a:r>
            <a:endParaRPr lang="en-US" i="1" dirty="0">
              <a:solidFill>
                <a:prstClr val="black"/>
              </a:solidFill>
              <a:latin typeface="Bookman Old Style" panose="02050604050505020204" pitchFamily="18" charset="0"/>
              <a:ea typeface="Cambria Math" panose="02040503050406030204" pitchFamily="18" charset="0"/>
            </a:endParaRPr>
          </a:p>
        </p:txBody>
      </p:sp>
      <p:sp>
        <p:nvSpPr>
          <p:cNvPr id="213" name="Rectangle 212"/>
          <p:cNvSpPr/>
          <p:nvPr/>
        </p:nvSpPr>
        <p:spPr>
          <a:xfrm>
            <a:off x="6615751" y="1652415"/>
            <a:ext cx="310896" cy="365760"/>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pPr algn="ctr"/>
            <a:r>
              <a:rPr lang="en-US" dirty="0" smtClean="0">
                <a:solidFill>
                  <a:prstClr val="black"/>
                </a:solidFill>
                <a:latin typeface="Cambria Math" panose="02040503050406030204" pitchFamily="18" charset="0"/>
                <a:ea typeface="Cambria Math" panose="02040503050406030204" pitchFamily="18" charset="0"/>
              </a:rPr>
              <a:t>=</a:t>
            </a:r>
          </a:p>
        </p:txBody>
      </p:sp>
      <p:sp>
        <p:nvSpPr>
          <p:cNvPr id="214" name="Rectangle 213"/>
          <p:cNvSpPr/>
          <p:nvPr/>
        </p:nvSpPr>
        <p:spPr>
          <a:xfrm>
            <a:off x="6972719" y="1652415"/>
            <a:ext cx="619125"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r>
              <a:rPr lang="en-US" dirty="0" smtClean="0">
                <a:solidFill>
                  <a:prstClr val="black"/>
                </a:solidFill>
                <a:latin typeface="Cambria Math" panose="02040503050406030204" pitchFamily="18" charset="0"/>
                <a:ea typeface="Cambria Math" panose="02040503050406030204" pitchFamily="18" charset="0"/>
              </a:rPr>
              <a:t>3</a:t>
            </a:r>
            <a:r>
              <a:rPr lang="en-US" i="1" dirty="0" smtClean="0">
                <a:solidFill>
                  <a:prstClr val="black"/>
                </a:solidFill>
                <a:latin typeface="Bookman Old Style" panose="02050604050505020204" pitchFamily="18" charset="0"/>
                <a:ea typeface="Cambria Math" panose="02040503050406030204" pitchFamily="18" charset="0"/>
                <a:cs typeface="Arial" pitchFamily="34" charset="0"/>
              </a:rPr>
              <a:t>x</a:t>
            </a:r>
            <a:endParaRPr lang="en-US" i="1" dirty="0">
              <a:solidFill>
                <a:prstClr val="black"/>
              </a:solidFill>
              <a:latin typeface="Bookman Old Style" panose="02050604050505020204" pitchFamily="18" charset="0"/>
              <a:ea typeface="Cambria Math" panose="02040503050406030204" pitchFamily="18" charset="0"/>
            </a:endParaRPr>
          </a:p>
        </p:txBody>
      </p:sp>
      <p:sp>
        <p:nvSpPr>
          <p:cNvPr id="215" name="Rectangle 214"/>
          <p:cNvSpPr/>
          <p:nvPr/>
        </p:nvSpPr>
        <p:spPr>
          <a:xfrm>
            <a:off x="7684720" y="1652415"/>
            <a:ext cx="515325"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r>
              <a:rPr lang="en-US" dirty="0" smtClean="0">
                <a:solidFill>
                  <a:prstClr val="black"/>
                </a:solidFill>
                <a:latin typeface="Cambria Math" panose="02040503050406030204" pitchFamily="18" charset="0"/>
                <a:ea typeface="Cambria Math" panose="02040503050406030204" pitchFamily="18" charset="0"/>
              </a:rPr>
              <a:t>13</a:t>
            </a:r>
            <a:endParaRPr lang="en-US" i="1" dirty="0" smtClean="0">
              <a:solidFill>
                <a:prstClr val="black"/>
              </a:solidFill>
              <a:latin typeface="Bookman Old Style" panose="02050604050505020204" pitchFamily="18" charset="0"/>
              <a:ea typeface="Cambria Math" panose="02040503050406030204" pitchFamily="18" charset="0"/>
            </a:endParaRPr>
          </a:p>
        </p:txBody>
      </p:sp>
      <p:sp>
        <p:nvSpPr>
          <p:cNvPr id="216" name="TextBox 215"/>
          <p:cNvSpPr txBox="1"/>
          <p:nvPr/>
        </p:nvSpPr>
        <p:spPr>
          <a:xfrm>
            <a:off x="6972716" y="1660615"/>
            <a:ext cx="609600" cy="369332"/>
          </a:xfrm>
          <a:prstGeom prst="rect">
            <a:avLst/>
          </a:prstGeom>
          <a:noFill/>
        </p:spPr>
        <p:txBody>
          <a:bodyPr wrap="square" rtlCol="0">
            <a:spAutoFit/>
          </a:bodyPr>
          <a:lstStyle/>
          <a:p>
            <a:r>
              <a:rPr lang="en-US" dirty="0" smtClean="0">
                <a:solidFill>
                  <a:srgbClr val="C00000"/>
                </a:solidFill>
                <a:latin typeface="Cambria Math" panose="02040503050406030204" pitchFamily="18" charset="0"/>
                <a:ea typeface="Cambria Math" panose="02040503050406030204" pitchFamily="18" charset="0"/>
              </a:rPr>
              <a:t>3</a:t>
            </a:r>
            <a:r>
              <a:rPr lang="en-US" i="1" dirty="0" smtClean="0">
                <a:solidFill>
                  <a:srgbClr val="C00000"/>
                </a:solidFill>
                <a:latin typeface="Bookman Old Style" panose="02050604050505020204" pitchFamily="18" charset="0"/>
                <a:ea typeface="Cambria Math" panose="02040503050406030204" pitchFamily="18" charset="0"/>
                <a:cs typeface="Arial" pitchFamily="34" charset="0"/>
              </a:rPr>
              <a:t>x</a:t>
            </a:r>
            <a:endParaRPr lang="en-US" i="1" dirty="0">
              <a:solidFill>
                <a:srgbClr val="C00000"/>
              </a:solidFill>
              <a:latin typeface="Bookman Old Style" panose="02050604050505020204" pitchFamily="18" charset="0"/>
              <a:ea typeface="Cambria Math" panose="02040503050406030204" pitchFamily="18" charset="0"/>
            </a:endParaRPr>
          </a:p>
        </p:txBody>
      </p:sp>
      <p:grpSp>
        <p:nvGrpSpPr>
          <p:cNvPr id="217" name="Group 216"/>
          <p:cNvGrpSpPr/>
          <p:nvPr/>
        </p:nvGrpSpPr>
        <p:grpSpPr>
          <a:xfrm>
            <a:off x="3067259" y="1267154"/>
            <a:ext cx="2204132" cy="1189709"/>
            <a:chOff x="6050724" y="3085922"/>
            <a:chExt cx="2204132" cy="1189709"/>
          </a:xfrm>
        </p:grpSpPr>
        <p:sp>
          <p:nvSpPr>
            <p:cNvPr id="218" name="Cloud Callout 217"/>
            <p:cNvSpPr/>
            <p:nvPr/>
          </p:nvSpPr>
          <p:spPr>
            <a:xfrm>
              <a:off x="6050724" y="3085922"/>
              <a:ext cx="2204132" cy="1189709"/>
            </a:xfrm>
            <a:prstGeom prst="cloudCallout">
              <a:avLst>
                <a:gd name="adj1" fmla="val 78485"/>
                <a:gd name="adj2" fmla="val 7246"/>
              </a:avLst>
            </a:prstGeom>
            <a:solidFill>
              <a:srgbClr val="FF7C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mbria Math" panose="02040503050406030204" pitchFamily="18" charset="0"/>
                <a:ea typeface="Cambria Math" panose="02040503050406030204" pitchFamily="18" charset="0"/>
              </a:endParaRPr>
            </a:p>
          </p:txBody>
        </p:sp>
        <p:sp>
          <p:nvSpPr>
            <p:cNvPr id="219" name="Rectangle 218"/>
            <p:cNvSpPr/>
            <p:nvPr/>
          </p:nvSpPr>
          <p:spPr>
            <a:xfrm>
              <a:off x="6100475" y="3438289"/>
              <a:ext cx="2107000" cy="584775"/>
            </a:xfrm>
            <a:prstGeom prst="rect">
              <a:avLst/>
            </a:prstGeom>
          </p:spPr>
          <p:txBody>
            <a:bodyPr wrap="square">
              <a:spAutoFit/>
            </a:bodyPr>
            <a:lstStyle/>
            <a:p>
              <a:pPr algn="ctr"/>
              <a:r>
                <a:rPr lang="en-US" sz="1600" b="1" dirty="0">
                  <a:solidFill>
                    <a:srgbClr val="002060"/>
                  </a:solidFill>
                  <a:latin typeface="Cambria Math" panose="02040503050406030204" pitchFamily="18" charset="0"/>
                  <a:ea typeface="Cambria Math" panose="02040503050406030204" pitchFamily="18" charset="0"/>
                </a:rPr>
                <a:t>We will shift </a:t>
              </a:r>
              <a:r>
                <a:rPr lang="en-US" sz="1600" b="1" dirty="0" smtClean="0">
                  <a:solidFill>
                    <a:srgbClr val="002060"/>
                  </a:solidFill>
                  <a:latin typeface="Cambria Math" panose="02040503050406030204" pitchFamily="18" charset="0"/>
                  <a:ea typeface="Cambria Math" panose="02040503050406030204" pitchFamily="18" charset="0"/>
                </a:rPr>
                <a:t>3</a:t>
              </a:r>
              <a:r>
                <a:rPr lang="en-US" sz="1600" b="1" i="1" dirty="0" smtClean="0">
                  <a:solidFill>
                    <a:srgbClr val="002060"/>
                  </a:solidFill>
                  <a:latin typeface="Bookman Old Style" panose="02050604050505020204" pitchFamily="18" charset="0"/>
                  <a:ea typeface="Cambria Math" panose="02040503050406030204" pitchFamily="18" charset="0"/>
                </a:rPr>
                <a:t>x</a:t>
              </a:r>
            </a:p>
            <a:p>
              <a:pPr algn="ctr"/>
              <a:r>
                <a:rPr lang="en-US" sz="1600" b="1" dirty="0" smtClean="0">
                  <a:solidFill>
                    <a:srgbClr val="002060"/>
                  </a:solidFill>
                  <a:latin typeface="Cambria Math" panose="02040503050406030204" pitchFamily="18" charset="0"/>
                  <a:ea typeface="Cambria Math" panose="02040503050406030204" pitchFamily="18" charset="0"/>
                </a:rPr>
                <a:t>to the other side.</a:t>
              </a:r>
              <a:endParaRPr lang="en-US" sz="1600" b="1" dirty="0">
                <a:solidFill>
                  <a:srgbClr val="002060"/>
                </a:solidFill>
                <a:latin typeface="Cambria Math" panose="02040503050406030204" pitchFamily="18" charset="0"/>
                <a:ea typeface="Cambria Math" panose="02040503050406030204" pitchFamily="18" charset="0"/>
              </a:endParaRPr>
            </a:p>
          </p:txBody>
        </p:sp>
      </p:grpSp>
      <p:grpSp>
        <p:nvGrpSpPr>
          <p:cNvPr id="220" name="Group 219"/>
          <p:cNvGrpSpPr/>
          <p:nvPr/>
        </p:nvGrpSpPr>
        <p:grpSpPr>
          <a:xfrm>
            <a:off x="3121368" y="1166057"/>
            <a:ext cx="2102642" cy="1380195"/>
            <a:chOff x="5998967" y="2554406"/>
            <a:chExt cx="2003755" cy="1916038"/>
          </a:xfrm>
        </p:grpSpPr>
        <p:sp>
          <p:nvSpPr>
            <p:cNvPr id="221" name="Cloud Callout 220"/>
            <p:cNvSpPr/>
            <p:nvPr/>
          </p:nvSpPr>
          <p:spPr>
            <a:xfrm>
              <a:off x="5998967" y="2554406"/>
              <a:ext cx="2003755" cy="1916038"/>
            </a:xfrm>
            <a:prstGeom prst="cloudCallout">
              <a:avLst>
                <a:gd name="adj1" fmla="val 86281"/>
                <a:gd name="adj2" fmla="val 11887"/>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222" name="Rectangle 221"/>
            <p:cNvSpPr/>
            <p:nvPr/>
          </p:nvSpPr>
          <p:spPr>
            <a:xfrm>
              <a:off x="6055966" y="2881050"/>
              <a:ext cx="1794141" cy="1153621"/>
            </a:xfrm>
            <a:prstGeom prst="rect">
              <a:avLst/>
            </a:prstGeom>
          </p:spPr>
          <p:txBody>
            <a:bodyPr wrap="square">
              <a:spAutoFit/>
            </a:bodyPr>
            <a:lstStyle/>
            <a:p>
              <a:pPr algn="ctr"/>
              <a:r>
                <a:rPr lang="en-US" sz="1600" b="1" dirty="0" smtClean="0">
                  <a:solidFill>
                    <a:srgbClr val="002060"/>
                  </a:solidFill>
                  <a:latin typeface="Cambria Math" panose="02040503050406030204" pitchFamily="18" charset="0"/>
                  <a:ea typeface="Cambria Math" panose="02040503050406030204" pitchFamily="18" charset="0"/>
                </a:rPr>
                <a:t>While changing sides, we will change the sign.</a:t>
              </a:r>
              <a:endParaRPr lang="en-US" sz="1600" b="1" dirty="0">
                <a:solidFill>
                  <a:srgbClr val="002060"/>
                </a:solidFill>
                <a:latin typeface="Cambria Math" panose="02040503050406030204" pitchFamily="18" charset="0"/>
                <a:ea typeface="Cambria Math" panose="02040503050406030204" pitchFamily="18" charset="0"/>
              </a:endParaRPr>
            </a:p>
          </p:txBody>
        </p:sp>
      </p:grpSp>
      <p:grpSp>
        <p:nvGrpSpPr>
          <p:cNvPr id="223" name="Group 222"/>
          <p:cNvGrpSpPr/>
          <p:nvPr/>
        </p:nvGrpSpPr>
        <p:grpSpPr>
          <a:xfrm>
            <a:off x="3710841" y="1478570"/>
            <a:ext cx="1777929" cy="895572"/>
            <a:chOff x="5888284" y="1599975"/>
            <a:chExt cx="1777929" cy="895572"/>
          </a:xfrm>
        </p:grpSpPr>
        <p:grpSp>
          <p:nvGrpSpPr>
            <p:cNvPr id="224" name="Group 223"/>
            <p:cNvGrpSpPr/>
            <p:nvPr/>
          </p:nvGrpSpPr>
          <p:grpSpPr>
            <a:xfrm>
              <a:off x="5888284" y="1599975"/>
              <a:ext cx="1777929" cy="895572"/>
              <a:chOff x="6241889" y="3165934"/>
              <a:chExt cx="1517908" cy="983231"/>
            </a:xfrm>
          </p:grpSpPr>
          <p:sp>
            <p:nvSpPr>
              <p:cNvPr id="226" name="Cloud Callout 225"/>
              <p:cNvSpPr/>
              <p:nvPr/>
            </p:nvSpPr>
            <p:spPr>
              <a:xfrm>
                <a:off x="6486723" y="3165934"/>
                <a:ext cx="1028244" cy="983231"/>
              </a:xfrm>
              <a:prstGeom prst="cloudCallout">
                <a:avLst>
                  <a:gd name="adj1" fmla="val 74052"/>
                  <a:gd name="adj2" fmla="val 46317"/>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227" name="Rectangle 226"/>
              <p:cNvSpPr/>
              <p:nvPr/>
            </p:nvSpPr>
            <p:spPr>
              <a:xfrm>
                <a:off x="6241889" y="3471706"/>
                <a:ext cx="1517908" cy="371692"/>
              </a:xfrm>
              <a:prstGeom prst="rect">
                <a:avLst/>
              </a:prstGeom>
            </p:spPr>
            <p:txBody>
              <a:bodyPr wrap="square">
                <a:spAutoFit/>
              </a:bodyPr>
              <a:lstStyle/>
              <a:p>
                <a:pPr algn="ctr"/>
                <a:r>
                  <a:rPr lang="en-US" sz="1600" b="1" dirty="0" smtClean="0">
                    <a:solidFill>
                      <a:prstClr val="white"/>
                    </a:solidFill>
                    <a:latin typeface="Cambria Math" panose="02040503050406030204" pitchFamily="18" charset="0"/>
                    <a:ea typeface="Cambria Math" panose="02040503050406030204" pitchFamily="18" charset="0"/>
                    <a:cs typeface="Arial" pitchFamily="34" charset="0"/>
                  </a:rPr>
                  <a:t>‘+’         ‘-’ </a:t>
                </a:r>
                <a:endParaRPr lang="en-US" sz="1600" b="1" dirty="0">
                  <a:solidFill>
                    <a:prstClr val="white"/>
                  </a:solidFill>
                  <a:latin typeface="Bookman Old Style" panose="02050604050505020204" pitchFamily="18" charset="0"/>
                </a:endParaRPr>
              </a:p>
            </p:txBody>
          </p:sp>
        </p:grpSp>
        <p:cxnSp>
          <p:nvCxnSpPr>
            <p:cNvPr id="225" name="Straight Arrow Connector 224"/>
            <p:cNvCxnSpPr/>
            <p:nvPr/>
          </p:nvCxnSpPr>
          <p:spPr>
            <a:xfrm>
              <a:off x="6691791" y="2066925"/>
              <a:ext cx="228600" cy="0"/>
            </a:xfrm>
            <a:prstGeom prst="straightConnector1">
              <a:avLst/>
            </a:prstGeom>
            <a:ln w="19050">
              <a:solidFill>
                <a:schemeClr val="bg1"/>
              </a:solidFill>
              <a:tailEnd type="arrow"/>
            </a:ln>
          </p:spPr>
          <p:style>
            <a:lnRef idx="1">
              <a:schemeClr val="accent1"/>
            </a:lnRef>
            <a:fillRef idx="0">
              <a:schemeClr val="accent1"/>
            </a:fillRef>
            <a:effectRef idx="0">
              <a:schemeClr val="accent1"/>
            </a:effectRef>
            <a:fontRef idx="minor">
              <a:schemeClr val="tx1"/>
            </a:fontRef>
          </p:style>
        </p:cxnSp>
      </p:grpSp>
      <p:sp>
        <p:nvSpPr>
          <p:cNvPr id="228" name="Curved Down Arrow 227"/>
          <p:cNvSpPr/>
          <p:nvPr/>
        </p:nvSpPr>
        <p:spPr>
          <a:xfrm rot="10800000">
            <a:off x="6318610" y="1888397"/>
            <a:ext cx="792163" cy="181054"/>
          </a:xfrm>
          <a:prstGeom prst="curvedDownArrow">
            <a:avLst/>
          </a:prstGeom>
          <a:solidFill>
            <a:srgbClr val="FFFF00"/>
          </a:solid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black"/>
              </a:solidFill>
              <a:latin typeface="Bookman Old Style" panose="02050604050505020204" pitchFamily="18" charset="0"/>
            </a:endParaRPr>
          </a:p>
        </p:txBody>
      </p:sp>
      <p:sp>
        <p:nvSpPr>
          <p:cNvPr id="229" name="Rectangle 228"/>
          <p:cNvSpPr/>
          <p:nvPr/>
        </p:nvSpPr>
        <p:spPr>
          <a:xfrm>
            <a:off x="6615751" y="1950567"/>
            <a:ext cx="310896" cy="365760"/>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pPr algn="ctr"/>
            <a:r>
              <a:rPr lang="en-US" dirty="0" smtClean="0">
                <a:solidFill>
                  <a:prstClr val="black"/>
                </a:solidFill>
                <a:latin typeface="Cambria Math" panose="02040503050406030204" pitchFamily="18" charset="0"/>
                <a:ea typeface="Cambria Math" panose="02040503050406030204" pitchFamily="18" charset="0"/>
              </a:rPr>
              <a:t>=</a:t>
            </a:r>
            <a:endParaRPr lang="en-US" dirty="0">
              <a:solidFill>
                <a:prstClr val="black"/>
              </a:solidFill>
              <a:latin typeface="Cambria Math" panose="02040503050406030204" pitchFamily="18" charset="0"/>
              <a:ea typeface="Cambria Math" panose="02040503050406030204" pitchFamily="18" charset="0"/>
            </a:endParaRPr>
          </a:p>
        </p:txBody>
      </p:sp>
      <p:sp>
        <p:nvSpPr>
          <p:cNvPr id="230" name="Rectangle 229"/>
          <p:cNvSpPr/>
          <p:nvPr/>
        </p:nvSpPr>
        <p:spPr>
          <a:xfrm>
            <a:off x="5467766" y="1950567"/>
            <a:ext cx="590550"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r>
              <a:rPr lang="en-US" dirty="0" smtClean="0">
                <a:solidFill>
                  <a:prstClr val="black"/>
                </a:solidFill>
                <a:latin typeface="Cambria Math" panose="02040503050406030204" pitchFamily="18" charset="0"/>
                <a:ea typeface="Cambria Math" panose="02040503050406030204" pitchFamily="18" charset="0"/>
              </a:rPr>
              <a:t>2</a:t>
            </a:r>
            <a:r>
              <a:rPr lang="en-US" i="1" dirty="0" smtClean="0">
                <a:solidFill>
                  <a:prstClr val="black"/>
                </a:solidFill>
                <a:latin typeface="Bookman Old Style" panose="02050604050505020204" pitchFamily="18" charset="0"/>
                <a:ea typeface="Cambria Math" panose="02040503050406030204" pitchFamily="18" charset="0"/>
                <a:cs typeface="Arial" pitchFamily="34" charset="0"/>
              </a:rPr>
              <a:t>x</a:t>
            </a:r>
            <a:endParaRPr lang="en-US" i="1" dirty="0">
              <a:solidFill>
                <a:prstClr val="black"/>
              </a:solidFill>
              <a:latin typeface="Bookman Old Style" panose="02050604050505020204" pitchFamily="18" charset="0"/>
              <a:ea typeface="Cambria Math" panose="02040503050406030204" pitchFamily="18" charset="0"/>
            </a:endParaRPr>
          </a:p>
        </p:txBody>
      </p:sp>
      <p:sp>
        <p:nvSpPr>
          <p:cNvPr id="231" name="Rectangle 230"/>
          <p:cNvSpPr/>
          <p:nvPr/>
        </p:nvSpPr>
        <p:spPr>
          <a:xfrm>
            <a:off x="5840216" y="1950567"/>
            <a:ext cx="304800"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pPr algn="ctr"/>
            <a:r>
              <a:rPr lang="en-US" dirty="0" smtClean="0">
                <a:solidFill>
                  <a:srgbClr val="C00000"/>
                </a:solidFill>
                <a:latin typeface="Cambria Math" panose="02040503050406030204" pitchFamily="18" charset="0"/>
                <a:ea typeface="Cambria Math" panose="02040503050406030204" pitchFamily="18" charset="0"/>
              </a:rPr>
              <a:t>-</a:t>
            </a:r>
            <a:endParaRPr lang="en-US" dirty="0">
              <a:solidFill>
                <a:srgbClr val="C00000"/>
              </a:solidFill>
              <a:latin typeface="Cambria Math" panose="02040503050406030204" pitchFamily="18" charset="0"/>
              <a:ea typeface="Cambria Math" panose="02040503050406030204" pitchFamily="18" charset="0"/>
            </a:endParaRPr>
          </a:p>
        </p:txBody>
      </p:sp>
      <p:sp>
        <p:nvSpPr>
          <p:cNvPr id="232" name="Rectangle 231"/>
          <p:cNvSpPr/>
          <p:nvPr/>
        </p:nvSpPr>
        <p:spPr>
          <a:xfrm>
            <a:off x="6115469" y="1950567"/>
            <a:ext cx="619125"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r>
              <a:rPr lang="en-US" dirty="0" smtClean="0">
                <a:solidFill>
                  <a:srgbClr val="C00000"/>
                </a:solidFill>
                <a:latin typeface="Cambria Math" panose="02040503050406030204" pitchFamily="18" charset="0"/>
                <a:ea typeface="Cambria Math" panose="02040503050406030204" pitchFamily="18" charset="0"/>
              </a:rPr>
              <a:t>3</a:t>
            </a:r>
            <a:r>
              <a:rPr lang="en-US" i="1" dirty="0" smtClean="0">
                <a:solidFill>
                  <a:srgbClr val="C00000"/>
                </a:solidFill>
                <a:latin typeface="Bookman Old Style" panose="02050604050505020204" pitchFamily="18" charset="0"/>
                <a:ea typeface="Cambria Math" panose="02040503050406030204" pitchFamily="18" charset="0"/>
                <a:cs typeface="Arial" pitchFamily="34" charset="0"/>
              </a:rPr>
              <a:t>x</a:t>
            </a:r>
            <a:endParaRPr lang="en-US" i="1" dirty="0">
              <a:solidFill>
                <a:srgbClr val="C00000"/>
              </a:solidFill>
              <a:latin typeface="Bookman Old Style" panose="02050604050505020204" pitchFamily="18" charset="0"/>
              <a:ea typeface="Cambria Math" panose="02040503050406030204" pitchFamily="18" charset="0"/>
            </a:endParaRPr>
          </a:p>
        </p:txBody>
      </p:sp>
      <p:sp>
        <p:nvSpPr>
          <p:cNvPr id="233" name="Rectangle 232"/>
          <p:cNvSpPr/>
          <p:nvPr/>
        </p:nvSpPr>
        <p:spPr>
          <a:xfrm>
            <a:off x="6947078" y="1950567"/>
            <a:ext cx="515325"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r>
              <a:rPr lang="en-US" dirty="0" smtClean="0">
                <a:solidFill>
                  <a:prstClr val="black"/>
                </a:solidFill>
                <a:latin typeface="Cambria Math" panose="02040503050406030204" pitchFamily="18" charset="0"/>
                <a:ea typeface="Cambria Math" panose="02040503050406030204" pitchFamily="18" charset="0"/>
              </a:rPr>
              <a:t>-13</a:t>
            </a:r>
            <a:endParaRPr lang="en-US" i="1" dirty="0" smtClean="0">
              <a:solidFill>
                <a:prstClr val="black"/>
              </a:solidFill>
              <a:latin typeface="Bookman Old Style" panose="02050604050505020204" pitchFamily="18" charset="0"/>
              <a:ea typeface="Cambria Math" panose="02040503050406030204" pitchFamily="18" charset="0"/>
            </a:endParaRPr>
          </a:p>
        </p:txBody>
      </p:sp>
      <p:sp>
        <p:nvSpPr>
          <p:cNvPr id="234" name="Rectangle 233"/>
          <p:cNvSpPr/>
          <p:nvPr/>
        </p:nvSpPr>
        <p:spPr>
          <a:xfrm>
            <a:off x="6615751" y="2225497"/>
            <a:ext cx="310896" cy="365760"/>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pPr algn="ctr"/>
            <a:r>
              <a:rPr lang="en-US" dirty="0" smtClean="0">
                <a:solidFill>
                  <a:prstClr val="black"/>
                </a:solidFill>
                <a:latin typeface="Cambria Math" panose="02040503050406030204" pitchFamily="18" charset="0"/>
                <a:ea typeface="Cambria Math" panose="02040503050406030204" pitchFamily="18" charset="0"/>
              </a:rPr>
              <a:t>=</a:t>
            </a:r>
            <a:endParaRPr lang="en-US" dirty="0">
              <a:solidFill>
                <a:prstClr val="black"/>
              </a:solidFill>
              <a:latin typeface="Cambria Math" panose="02040503050406030204" pitchFamily="18" charset="0"/>
              <a:ea typeface="Cambria Math" panose="02040503050406030204" pitchFamily="18" charset="0"/>
            </a:endParaRPr>
          </a:p>
        </p:txBody>
      </p:sp>
      <p:sp>
        <p:nvSpPr>
          <p:cNvPr id="235" name="Rectangle 234"/>
          <p:cNvSpPr/>
          <p:nvPr/>
        </p:nvSpPr>
        <p:spPr>
          <a:xfrm>
            <a:off x="6276902" y="2244523"/>
            <a:ext cx="619614"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r>
              <a:rPr lang="en-US" smtClean="0">
                <a:solidFill>
                  <a:prstClr val="black"/>
                </a:solidFill>
                <a:latin typeface="Cambria Math" panose="02040503050406030204" pitchFamily="18" charset="0"/>
                <a:ea typeface="Cambria Math" panose="02040503050406030204" pitchFamily="18" charset="0"/>
              </a:rPr>
              <a:t>-</a:t>
            </a:r>
            <a:r>
              <a:rPr lang="en-US" i="1" smtClean="0">
                <a:solidFill>
                  <a:prstClr val="black"/>
                </a:solidFill>
                <a:latin typeface="Bookman Old Style" panose="02050604050505020204" pitchFamily="18" charset="0"/>
                <a:ea typeface="Cambria Math" panose="02040503050406030204" pitchFamily="18" charset="0"/>
                <a:cs typeface="Arial" pitchFamily="34" charset="0"/>
              </a:rPr>
              <a:t>x</a:t>
            </a:r>
            <a:endParaRPr lang="en-US" i="1" dirty="0">
              <a:solidFill>
                <a:prstClr val="black"/>
              </a:solidFill>
              <a:latin typeface="Bookman Old Style" panose="02050604050505020204" pitchFamily="18" charset="0"/>
              <a:ea typeface="Cambria Math" panose="02040503050406030204" pitchFamily="18" charset="0"/>
            </a:endParaRPr>
          </a:p>
        </p:txBody>
      </p:sp>
      <p:sp>
        <p:nvSpPr>
          <p:cNvPr id="236" name="Rectangle 235"/>
          <p:cNvSpPr/>
          <p:nvPr/>
        </p:nvSpPr>
        <p:spPr>
          <a:xfrm>
            <a:off x="6936589" y="2225473"/>
            <a:ext cx="515325"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r>
              <a:rPr lang="en-US" dirty="0" smtClean="0">
                <a:solidFill>
                  <a:prstClr val="black"/>
                </a:solidFill>
                <a:latin typeface="Cambria Math" panose="02040503050406030204" pitchFamily="18" charset="0"/>
                <a:ea typeface="Cambria Math" panose="02040503050406030204" pitchFamily="18" charset="0"/>
              </a:rPr>
              <a:t>-13</a:t>
            </a:r>
            <a:endParaRPr lang="en-US" i="1" dirty="0" smtClean="0">
              <a:solidFill>
                <a:prstClr val="black"/>
              </a:solidFill>
              <a:latin typeface="Bookman Old Style" panose="02050604050505020204" pitchFamily="18" charset="0"/>
              <a:ea typeface="Cambria Math" panose="02040503050406030204" pitchFamily="18" charset="0"/>
            </a:endParaRPr>
          </a:p>
        </p:txBody>
      </p:sp>
      <p:sp>
        <p:nvSpPr>
          <p:cNvPr id="237" name="TextBox 236"/>
          <p:cNvSpPr txBox="1"/>
          <p:nvPr/>
        </p:nvSpPr>
        <p:spPr>
          <a:xfrm>
            <a:off x="5257812" y="2190750"/>
            <a:ext cx="278839"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sym typeface="Symbol"/>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238" name="TextBox 237"/>
          <p:cNvSpPr txBox="1"/>
          <p:nvPr/>
        </p:nvSpPr>
        <p:spPr>
          <a:xfrm>
            <a:off x="5257812" y="1936022"/>
            <a:ext cx="278839"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sym typeface="Symbol"/>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239" name="TextBox 238"/>
          <p:cNvSpPr txBox="1"/>
          <p:nvPr/>
        </p:nvSpPr>
        <p:spPr>
          <a:xfrm>
            <a:off x="5257812" y="1623840"/>
            <a:ext cx="278839"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sym typeface="Symbol"/>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240" name="TextBox 239"/>
          <p:cNvSpPr txBox="1"/>
          <p:nvPr/>
        </p:nvSpPr>
        <p:spPr>
          <a:xfrm>
            <a:off x="5257812" y="1384723"/>
            <a:ext cx="278839"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sym typeface="Symbol"/>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241" name="TextBox 240"/>
          <p:cNvSpPr txBox="1"/>
          <p:nvPr/>
        </p:nvSpPr>
        <p:spPr>
          <a:xfrm>
            <a:off x="762018" y="4428446"/>
            <a:ext cx="278839"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sym typeface="Symbol"/>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242" name="TextBox 241"/>
          <p:cNvSpPr txBox="1"/>
          <p:nvPr/>
        </p:nvSpPr>
        <p:spPr>
          <a:xfrm>
            <a:off x="762018" y="4120894"/>
            <a:ext cx="278839"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sym typeface="Symbol"/>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cxnSp>
        <p:nvCxnSpPr>
          <p:cNvPr id="243" name="Straight Connector 242"/>
          <p:cNvCxnSpPr/>
          <p:nvPr/>
        </p:nvCxnSpPr>
        <p:spPr>
          <a:xfrm flipV="1">
            <a:off x="6366230" y="2346893"/>
            <a:ext cx="100584" cy="192024"/>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4" name="Straight Connector 243"/>
          <p:cNvCxnSpPr/>
          <p:nvPr/>
        </p:nvCxnSpPr>
        <p:spPr>
          <a:xfrm flipV="1">
            <a:off x="7026727" y="2310459"/>
            <a:ext cx="99061" cy="187693"/>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245" name="Rectangle 244"/>
          <p:cNvSpPr/>
          <p:nvPr/>
        </p:nvSpPr>
        <p:spPr>
          <a:xfrm>
            <a:off x="6652041" y="2506769"/>
            <a:ext cx="310896" cy="365760"/>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pPr algn="ctr"/>
            <a:r>
              <a:rPr lang="en-US" dirty="0" smtClean="0">
                <a:solidFill>
                  <a:prstClr val="black"/>
                </a:solidFill>
                <a:latin typeface="Cambria Math" panose="02040503050406030204" pitchFamily="18" charset="0"/>
                <a:ea typeface="Cambria Math" panose="02040503050406030204" pitchFamily="18" charset="0"/>
              </a:rPr>
              <a:t>=</a:t>
            </a:r>
            <a:endParaRPr lang="en-US" dirty="0">
              <a:solidFill>
                <a:prstClr val="black"/>
              </a:solidFill>
              <a:latin typeface="Cambria Math" panose="02040503050406030204" pitchFamily="18" charset="0"/>
              <a:ea typeface="Cambria Math" panose="02040503050406030204" pitchFamily="18" charset="0"/>
            </a:endParaRPr>
          </a:p>
        </p:txBody>
      </p:sp>
      <p:sp>
        <p:nvSpPr>
          <p:cNvPr id="246" name="Rectangle 245"/>
          <p:cNvSpPr/>
          <p:nvPr/>
        </p:nvSpPr>
        <p:spPr>
          <a:xfrm>
            <a:off x="6290488" y="2506769"/>
            <a:ext cx="619614"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r>
              <a:rPr lang="en-US" i="1" dirty="0" smtClean="0">
                <a:solidFill>
                  <a:prstClr val="black"/>
                </a:solidFill>
                <a:latin typeface="Bookman Old Style" panose="02050604050505020204" pitchFamily="18" charset="0"/>
                <a:ea typeface="Cambria Math" panose="02040503050406030204" pitchFamily="18" charset="0"/>
                <a:cs typeface="Arial" pitchFamily="34" charset="0"/>
              </a:rPr>
              <a:t>x</a:t>
            </a:r>
            <a:endParaRPr lang="en-US" i="1" dirty="0">
              <a:solidFill>
                <a:prstClr val="black"/>
              </a:solidFill>
              <a:latin typeface="Bookman Old Style" panose="02050604050505020204" pitchFamily="18" charset="0"/>
              <a:ea typeface="Cambria Math" panose="02040503050406030204" pitchFamily="18" charset="0"/>
            </a:endParaRPr>
          </a:p>
        </p:txBody>
      </p:sp>
      <p:sp>
        <p:nvSpPr>
          <p:cNvPr id="247" name="Rectangle 246"/>
          <p:cNvSpPr/>
          <p:nvPr/>
        </p:nvSpPr>
        <p:spPr>
          <a:xfrm>
            <a:off x="6950174" y="2506769"/>
            <a:ext cx="515325"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r>
              <a:rPr lang="en-US" dirty="0" smtClean="0">
                <a:solidFill>
                  <a:prstClr val="black"/>
                </a:solidFill>
                <a:latin typeface="Cambria Math" panose="02040503050406030204" pitchFamily="18" charset="0"/>
                <a:ea typeface="Cambria Math" panose="02040503050406030204" pitchFamily="18" charset="0"/>
              </a:rPr>
              <a:t>13</a:t>
            </a:r>
            <a:endParaRPr lang="en-US" i="1" dirty="0" smtClean="0">
              <a:solidFill>
                <a:prstClr val="black"/>
              </a:solidFill>
              <a:latin typeface="Bookman Old Style" panose="02050604050505020204" pitchFamily="18" charset="0"/>
              <a:ea typeface="Cambria Math" panose="02040503050406030204" pitchFamily="18" charset="0"/>
            </a:endParaRPr>
          </a:p>
        </p:txBody>
      </p:sp>
      <p:sp>
        <p:nvSpPr>
          <p:cNvPr id="248" name="TextBox 247"/>
          <p:cNvSpPr txBox="1"/>
          <p:nvPr/>
        </p:nvSpPr>
        <p:spPr>
          <a:xfrm>
            <a:off x="5267350" y="2520120"/>
            <a:ext cx="278839"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sym typeface="Symbol"/>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grpSp>
        <p:nvGrpSpPr>
          <p:cNvPr id="103" name="Group 102"/>
          <p:cNvGrpSpPr/>
          <p:nvPr/>
        </p:nvGrpSpPr>
        <p:grpSpPr>
          <a:xfrm>
            <a:off x="5217435" y="620096"/>
            <a:ext cx="964469" cy="425704"/>
            <a:chOff x="4212135" y="3842703"/>
            <a:chExt cx="1034625" cy="396920"/>
          </a:xfrm>
        </p:grpSpPr>
        <p:sp>
          <p:nvSpPr>
            <p:cNvPr id="104" name="Cloud 63"/>
            <p:cNvSpPr/>
            <p:nvPr/>
          </p:nvSpPr>
          <p:spPr>
            <a:xfrm>
              <a:off x="4220963" y="3842703"/>
              <a:ext cx="1025797" cy="396920"/>
            </a:xfrm>
            <a:prstGeom prst="wedgeRectCallout">
              <a:avLst>
                <a:gd name="adj1" fmla="val -28882"/>
                <a:gd name="adj2" fmla="val -78690"/>
              </a:avLst>
            </a:prstGeom>
            <a:solidFill>
              <a:srgbClr val="3333FF"/>
            </a:solidFill>
            <a:ln/>
          </p:spPr>
          <p:style>
            <a:lnRef idx="3">
              <a:schemeClr val="lt1"/>
            </a:lnRef>
            <a:fillRef idx="1">
              <a:schemeClr val="accent3"/>
            </a:fillRef>
            <a:effectRef idx="1">
              <a:schemeClr val="accent3"/>
            </a:effectRef>
            <a:fontRef idx="minor">
              <a:schemeClr val="lt1"/>
            </a:fontRef>
          </p:style>
          <p:txBody>
            <a:bodyPr rtlCol="0" anchor="ctr"/>
            <a:lstStyle/>
            <a:p>
              <a:pPr algn="ctr"/>
              <a:endParaRPr lang="en-US" dirty="0">
                <a:solidFill>
                  <a:prstClr val="white"/>
                </a:solidFill>
              </a:endParaRPr>
            </a:p>
          </p:txBody>
        </p:sp>
        <mc:AlternateContent xmlns:mc="http://schemas.openxmlformats.org/markup-compatibility/2006" xmlns:a14="http://schemas.microsoft.com/office/drawing/2010/main">
          <mc:Choice Requires="a14">
            <p:sp>
              <p:nvSpPr>
                <p:cNvPr id="105" name="TextBox 104"/>
                <p:cNvSpPr txBox="1"/>
                <p:nvPr/>
              </p:nvSpPr>
              <p:spPr>
                <a:xfrm>
                  <a:off x="4212135" y="3894570"/>
                  <a:ext cx="924913" cy="315662"/>
                </a:xfrm>
                <a:prstGeom prst="wedgeRectCallou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600" b="1" i="1">
                            <a:solidFill>
                              <a:prstClr val="white"/>
                            </a:solidFill>
                            <a:latin typeface="Cambria Math"/>
                            <a:ea typeface="Cambria Math" panose="02040503050406030204" pitchFamily="18" charset="0"/>
                          </a:rPr>
                          <m:t>′</m:t>
                        </m:r>
                        <m:r>
                          <a:rPr lang="en-US" sz="1600" b="1" i="1" smtClean="0">
                            <a:solidFill>
                              <a:prstClr val="white"/>
                            </a:solidFill>
                            <a:latin typeface="Cambria Math"/>
                            <a:ea typeface="Cambria Math" panose="02040503050406030204" pitchFamily="18" charset="0"/>
                          </a:rPr>
                          <m:t>+′</m:t>
                        </m:r>
                      </m:oMath>
                    </m:oMathPara>
                  </a14:m>
                  <a:endParaRPr lang="en-US" sz="1600" b="1" dirty="0">
                    <a:solidFill>
                      <a:prstClr val="white"/>
                    </a:solidFill>
                    <a:latin typeface="Cambria Math" panose="02040503050406030204" pitchFamily="18" charset="0"/>
                    <a:ea typeface="Cambria Math" panose="02040503050406030204" pitchFamily="18" charset="0"/>
                  </a:endParaRPr>
                </a:p>
              </p:txBody>
            </p:sp>
          </mc:Choice>
          <mc:Fallback xmlns="">
            <p:sp>
              <p:nvSpPr>
                <p:cNvPr id="105" name="TextBox 104"/>
                <p:cNvSpPr txBox="1">
                  <a:spLocks noRot="1" noChangeAspect="1" noMove="1" noResize="1" noEditPoints="1" noAdjustHandles="1" noChangeArrowheads="1" noChangeShapeType="1" noTextEdit="1"/>
                </p:cNvSpPr>
                <p:nvPr/>
              </p:nvSpPr>
              <p:spPr>
                <a:xfrm>
                  <a:off x="4212135" y="3894570"/>
                  <a:ext cx="924913" cy="315662"/>
                </a:xfrm>
                <a:prstGeom prst="wedgeRectCallout">
                  <a:avLst/>
                </a:prstGeom>
                <a:blipFill rotWithShape="1">
                  <a:blip r:embed="rId6"/>
                  <a:stretch>
                    <a:fillRect/>
                  </a:stretch>
                </a:blipFill>
              </p:spPr>
              <p:txBody>
                <a:bodyPr/>
                <a:lstStyle/>
                <a:p>
                  <a:r>
                    <a:rPr lang="en-US">
                      <a:noFill/>
                    </a:rPr>
                    <a:t> </a:t>
                  </a:r>
                </a:p>
              </p:txBody>
            </p:sp>
          </mc:Fallback>
        </mc:AlternateContent>
      </p:grpSp>
      <p:grpSp>
        <p:nvGrpSpPr>
          <p:cNvPr id="107" name="Group 106"/>
          <p:cNvGrpSpPr/>
          <p:nvPr/>
        </p:nvGrpSpPr>
        <p:grpSpPr>
          <a:xfrm>
            <a:off x="974044" y="973927"/>
            <a:ext cx="964469" cy="425704"/>
            <a:chOff x="4212135" y="3842703"/>
            <a:chExt cx="1034625" cy="396920"/>
          </a:xfrm>
        </p:grpSpPr>
        <p:sp>
          <p:nvSpPr>
            <p:cNvPr id="108" name="Cloud 63"/>
            <p:cNvSpPr/>
            <p:nvPr/>
          </p:nvSpPr>
          <p:spPr>
            <a:xfrm>
              <a:off x="4220963" y="3842703"/>
              <a:ext cx="1025797" cy="396920"/>
            </a:xfrm>
            <a:prstGeom prst="wedgeRectCallout">
              <a:avLst>
                <a:gd name="adj1" fmla="val -28882"/>
                <a:gd name="adj2" fmla="val -78690"/>
              </a:avLst>
            </a:prstGeom>
            <a:solidFill>
              <a:srgbClr val="3333FF"/>
            </a:solidFill>
            <a:ln/>
          </p:spPr>
          <p:style>
            <a:lnRef idx="3">
              <a:schemeClr val="lt1"/>
            </a:lnRef>
            <a:fillRef idx="1">
              <a:schemeClr val="accent3"/>
            </a:fillRef>
            <a:effectRef idx="1">
              <a:schemeClr val="accent3"/>
            </a:effectRef>
            <a:fontRef idx="minor">
              <a:schemeClr val="lt1"/>
            </a:fontRef>
          </p:style>
          <p:txBody>
            <a:bodyPr rtlCol="0" anchor="ctr"/>
            <a:lstStyle/>
            <a:p>
              <a:pPr algn="ctr"/>
              <a:endParaRPr lang="en-US" dirty="0">
                <a:solidFill>
                  <a:prstClr val="white"/>
                </a:solidFill>
              </a:endParaRPr>
            </a:p>
          </p:txBody>
        </p:sp>
        <mc:AlternateContent xmlns:mc="http://schemas.openxmlformats.org/markup-compatibility/2006" xmlns:a14="http://schemas.microsoft.com/office/drawing/2010/main">
          <mc:Choice Requires="a14">
            <p:sp>
              <p:nvSpPr>
                <p:cNvPr id="109" name="TextBox 108"/>
                <p:cNvSpPr txBox="1"/>
                <p:nvPr/>
              </p:nvSpPr>
              <p:spPr>
                <a:xfrm>
                  <a:off x="4212135" y="3894570"/>
                  <a:ext cx="924913" cy="315662"/>
                </a:xfrm>
                <a:prstGeom prst="wedgeRectCallou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600" b="1" i="1" smtClean="0">
                            <a:solidFill>
                              <a:prstClr val="white"/>
                            </a:solidFill>
                            <a:latin typeface="Cambria Math"/>
                            <a:ea typeface="Cambria Math" panose="02040503050406030204" pitchFamily="18" charset="0"/>
                          </a:rPr>
                          <m:t>′+</m:t>
                        </m:r>
                        <m:r>
                          <a:rPr lang="en-US" sz="1600" b="1" i="1" smtClean="0">
                            <a:solidFill>
                              <a:prstClr val="white"/>
                            </a:solidFill>
                            <a:latin typeface="Cambria Math"/>
                            <a:ea typeface="Cambria Math" panose="02040503050406030204" pitchFamily="18" charset="0"/>
                          </a:rPr>
                          <m:t>𝟖</m:t>
                        </m:r>
                        <m:r>
                          <a:rPr lang="en-US" sz="1600" b="1" i="1" smtClean="0">
                            <a:solidFill>
                              <a:prstClr val="white"/>
                            </a:solidFill>
                            <a:latin typeface="Cambria Math"/>
                            <a:ea typeface="Cambria Math" panose="02040503050406030204" pitchFamily="18" charset="0"/>
                          </a:rPr>
                          <m:t>′</m:t>
                        </m:r>
                      </m:oMath>
                    </m:oMathPara>
                  </a14:m>
                  <a:endParaRPr lang="en-US" sz="1600" b="1" dirty="0">
                    <a:solidFill>
                      <a:prstClr val="white"/>
                    </a:solidFill>
                    <a:latin typeface="Cambria Math" panose="02040503050406030204" pitchFamily="18" charset="0"/>
                    <a:ea typeface="Cambria Math" panose="02040503050406030204" pitchFamily="18" charset="0"/>
                  </a:endParaRPr>
                </a:p>
              </p:txBody>
            </p:sp>
          </mc:Choice>
          <mc:Fallback xmlns="">
            <p:sp>
              <p:nvSpPr>
                <p:cNvPr id="109" name="TextBox 108"/>
                <p:cNvSpPr txBox="1">
                  <a:spLocks noRot="1" noChangeAspect="1" noMove="1" noResize="1" noEditPoints="1" noAdjustHandles="1" noChangeArrowheads="1" noChangeShapeType="1" noTextEdit="1"/>
                </p:cNvSpPr>
                <p:nvPr/>
              </p:nvSpPr>
              <p:spPr>
                <a:xfrm>
                  <a:off x="4212135" y="3894570"/>
                  <a:ext cx="924913" cy="315662"/>
                </a:xfrm>
                <a:prstGeom prst="wedgeRectCallout">
                  <a:avLst/>
                </a:prstGeom>
                <a:blipFill rotWithShape="1">
                  <a:blip r:embed="rId7"/>
                  <a:stretch>
                    <a:fillRect/>
                  </a:stretch>
                </a:blipFill>
              </p:spPr>
              <p:txBody>
                <a:bodyPr/>
                <a:lstStyle/>
                <a:p>
                  <a:r>
                    <a:rPr lang="en-US">
                      <a:noFill/>
                    </a:rPr>
                    <a:t> </a:t>
                  </a:r>
                </a:p>
              </p:txBody>
            </p:sp>
          </mc:Fallback>
        </mc:AlternateContent>
      </p:grpSp>
      <p:grpSp>
        <p:nvGrpSpPr>
          <p:cNvPr id="114" name="Group 113"/>
          <p:cNvGrpSpPr/>
          <p:nvPr/>
        </p:nvGrpSpPr>
        <p:grpSpPr>
          <a:xfrm>
            <a:off x="1303727" y="1307846"/>
            <a:ext cx="964469" cy="425704"/>
            <a:chOff x="4212135" y="3842703"/>
            <a:chExt cx="1034625" cy="396920"/>
          </a:xfrm>
        </p:grpSpPr>
        <p:sp>
          <p:nvSpPr>
            <p:cNvPr id="115" name="Cloud 63"/>
            <p:cNvSpPr/>
            <p:nvPr/>
          </p:nvSpPr>
          <p:spPr>
            <a:xfrm>
              <a:off x="4220963" y="3842703"/>
              <a:ext cx="1025797" cy="396920"/>
            </a:xfrm>
            <a:prstGeom prst="wedgeRectCallout">
              <a:avLst>
                <a:gd name="adj1" fmla="val -28882"/>
                <a:gd name="adj2" fmla="val -78690"/>
              </a:avLst>
            </a:prstGeom>
            <a:solidFill>
              <a:srgbClr val="3333FF"/>
            </a:solidFill>
            <a:ln/>
          </p:spPr>
          <p:style>
            <a:lnRef idx="3">
              <a:schemeClr val="lt1"/>
            </a:lnRef>
            <a:fillRef idx="1">
              <a:schemeClr val="accent3"/>
            </a:fillRef>
            <a:effectRef idx="1">
              <a:schemeClr val="accent3"/>
            </a:effectRef>
            <a:fontRef idx="minor">
              <a:schemeClr val="lt1"/>
            </a:fontRef>
          </p:style>
          <p:txBody>
            <a:bodyPr rtlCol="0" anchor="ctr"/>
            <a:lstStyle/>
            <a:p>
              <a:pPr algn="ctr"/>
              <a:endParaRPr lang="en-US" dirty="0">
                <a:solidFill>
                  <a:prstClr val="white"/>
                </a:solidFill>
              </a:endParaRPr>
            </a:p>
          </p:txBody>
        </p:sp>
        <mc:AlternateContent xmlns:mc="http://schemas.openxmlformats.org/markup-compatibility/2006" xmlns:a14="http://schemas.microsoft.com/office/drawing/2010/main">
          <mc:Choice Requires="a14">
            <p:sp>
              <p:nvSpPr>
                <p:cNvPr id="116" name="TextBox 115"/>
                <p:cNvSpPr txBox="1"/>
                <p:nvPr/>
              </p:nvSpPr>
              <p:spPr>
                <a:xfrm>
                  <a:off x="4212135" y="3894570"/>
                  <a:ext cx="924913" cy="315663"/>
                </a:xfrm>
                <a:prstGeom prst="wedgeRectCallou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600" b="1" i="1" smtClean="0">
                            <a:solidFill>
                              <a:prstClr val="white"/>
                            </a:solidFill>
                            <a:latin typeface="Cambria Math"/>
                            <a:ea typeface="Cambria Math" panose="02040503050406030204" pitchFamily="18" charset="0"/>
                          </a:rPr>
                          <m:t>′−</m:t>
                        </m:r>
                        <m:r>
                          <a:rPr lang="en-US" sz="1600" b="1" i="1" smtClean="0">
                            <a:solidFill>
                              <a:prstClr val="white"/>
                            </a:solidFill>
                            <a:latin typeface="Cambria Math"/>
                            <a:ea typeface="Cambria Math" panose="02040503050406030204" pitchFamily="18" charset="0"/>
                          </a:rPr>
                          <m:t>𝟏</m:t>
                        </m:r>
                        <m:r>
                          <a:rPr lang="en-US" sz="1600" b="1" i="1" smtClean="0">
                            <a:solidFill>
                              <a:prstClr val="white"/>
                            </a:solidFill>
                            <a:latin typeface="Cambria Math"/>
                            <a:ea typeface="Cambria Math" panose="02040503050406030204" pitchFamily="18" charset="0"/>
                          </a:rPr>
                          <m:t>′</m:t>
                        </m:r>
                      </m:oMath>
                    </m:oMathPara>
                  </a14:m>
                  <a:endParaRPr lang="en-US" sz="1600" b="1" dirty="0">
                    <a:solidFill>
                      <a:prstClr val="white"/>
                    </a:solidFill>
                    <a:latin typeface="Cambria Math" panose="02040503050406030204" pitchFamily="18" charset="0"/>
                    <a:ea typeface="Cambria Math" panose="02040503050406030204" pitchFamily="18" charset="0"/>
                  </a:endParaRPr>
                </a:p>
              </p:txBody>
            </p:sp>
          </mc:Choice>
          <mc:Fallback xmlns="">
            <p:sp>
              <p:nvSpPr>
                <p:cNvPr id="116" name="TextBox 115"/>
                <p:cNvSpPr txBox="1">
                  <a:spLocks noRot="1" noChangeAspect="1" noMove="1" noResize="1" noEditPoints="1" noAdjustHandles="1" noChangeArrowheads="1" noChangeShapeType="1" noTextEdit="1"/>
                </p:cNvSpPr>
                <p:nvPr/>
              </p:nvSpPr>
              <p:spPr>
                <a:xfrm>
                  <a:off x="4212135" y="3894570"/>
                  <a:ext cx="924913" cy="315663"/>
                </a:xfrm>
                <a:prstGeom prst="wedgeRectCallout">
                  <a:avLst/>
                </a:prstGeom>
                <a:blipFill rotWithShape="1">
                  <a:blip r:embed="rId8"/>
                  <a:stretch>
                    <a:fillRect/>
                  </a:stretch>
                </a:blipFill>
              </p:spPr>
              <p:txBody>
                <a:bodyPr/>
                <a:lstStyle/>
                <a:p>
                  <a:r>
                    <a:rPr lang="en-US">
                      <a:noFill/>
                    </a:rPr>
                    <a:t> </a:t>
                  </a:r>
                </a:p>
              </p:txBody>
            </p:sp>
          </mc:Fallback>
        </mc:AlternateContent>
      </p:grpSp>
      <p:sp>
        <p:nvSpPr>
          <p:cNvPr id="253" name="TextBox 252"/>
          <p:cNvSpPr txBox="1"/>
          <p:nvPr/>
        </p:nvSpPr>
        <p:spPr>
          <a:xfrm>
            <a:off x="5267325" y="2781300"/>
            <a:ext cx="369726"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sym typeface="Symbol"/>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254" name="TextBox 253"/>
          <p:cNvSpPr txBox="1"/>
          <p:nvPr/>
        </p:nvSpPr>
        <p:spPr>
          <a:xfrm>
            <a:off x="6065382" y="2782992"/>
            <a:ext cx="1356041" cy="369332"/>
          </a:xfrm>
          <a:prstGeom prst="rect">
            <a:avLst/>
          </a:prstGeom>
          <a:noFill/>
        </p:spPr>
        <p:txBody>
          <a:bodyPr wrap="square" rtlCol="0">
            <a:spAutoFit/>
          </a:bodyPr>
          <a:lstStyle/>
          <a:p>
            <a:pPr algn="ctr"/>
            <a:r>
              <a:rPr lang="en-US" dirty="0" smtClean="0">
                <a:solidFill>
                  <a:prstClr val="black"/>
                </a:solidFill>
                <a:latin typeface="Cambria Math" panose="02040503050406030204" pitchFamily="18" charset="0"/>
                <a:ea typeface="Cambria Math" panose="02040503050406030204" pitchFamily="18" charset="0"/>
                <a:cs typeface="Arial" pitchFamily="34" charset="0"/>
              </a:rPr>
              <a:t>Numerator </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255" name="TextBox 254"/>
          <p:cNvSpPr txBox="1"/>
          <p:nvPr/>
        </p:nvSpPr>
        <p:spPr>
          <a:xfrm>
            <a:off x="7330575" y="2793393"/>
            <a:ext cx="310896" cy="645733"/>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 </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256" name="TextBox 255"/>
          <p:cNvSpPr txBox="1"/>
          <p:nvPr/>
        </p:nvSpPr>
        <p:spPr>
          <a:xfrm>
            <a:off x="7662739" y="2793369"/>
            <a:ext cx="707941"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13</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257" name="TextBox 256"/>
          <p:cNvSpPr txBox="1"/>
          <p:nvPr/>
        </p:nvSpPr>
        <p:spPr>
          <a:xfrm>
            <a:off x="5267325" y="3028950"/>
            <a:ext cx="369726"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sym typeface="Symbol"/>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258" name="TextBox 257"/>
          <p:cNvSpPr txBox="1"/>
          <p:nvPr/>
        </p:nvSpPr>
        <p:spPr>
          <a:xfrm>
            <a:off x="5876925" y="3030642"/>
            <a:ext cx="1787768"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Denominator</a:t>
            </a:r>
          </a:p>
        </p:txBody>
      </p:sp>
      <p:sp>
        <p:nvSpPr>
          <p:cNvPr id="259" name="TextBox 258"/>
          <p:cNvSpPr txBox="1"/>
          <p:nvPr/>
        </p:nvSpPr>
        <p:spPr>
          <a:xfrm>
            <a:off x="7324725" y="3041019"/>
            <a:ext cx="429998"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 </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260" name="TextBox 259"/>
          <p:cNvSpPr txBox="1"/>
          <p:nvPr/>
        </p:nvSpPr>
        <p:spPr>
          <a:xfrm>
            <a:off x="7608104" y="3041019"/>
            <a:ext cx="707941" cy="369332"/>
          </a:xfrm>
          <a:prstGeom prst="rect">
            <a:avLst/>
          </a:prstGeom>
          <a:noFill/>
        </p:spPr>
        <p:txBody>
          <a:bodyPr wrap="square" rtlCol="0">
            <a:spAutoFit/>
          </a:bodyPr>
          <a:lstStyle/>
          <a:p>
            <a:r>
              <a:rPr lang="en-US" i="1" dirty="0">
                <a:solidFill>
                  <a:prstClr val="black"/>
                </a:solidFill>
                <a:latin typeface="Bookman Old Style" panose="02050604050505020204" pitchFamily="18" charset="0"/>
                <a:ea typeface="Cambria Math" panose="02040503050406030204" pitchFamily="18" charset="0"/>
                <a:cs typeface="Arial" pitchFamily="34" charset="0"/>
              </a:rPr>
              <a:t>x</a:t>
            </a:r>
            <a:r>
              <a:rPr lang="en-US" dirty="0">
                <a:solidFill>
                  <a:prstClr val="black"/>
                </a:solidFill>
                <a:latin typeface="Cambria Math" panose="02040503050406030204" pitchFamily="18" charset="0"/>
                <a:ea typeface="Cambria Math" panose="02040503050406030204" pitchFamily="18" charset="0"/>
                <a:cs typeface="Arial" pitchFamily="34" charset="0"/>
              </a:rPr>
              <a:t> + </a:t>
            </a:r>
            <a:r>
              <a:rPr lang="en-US" dirty="0" smtClean="0">
                <a:solidFill>
                  <a:prstClr val="black"/>
                </a:solidFill>
                <a:latin typeface="Cambria Math" panose="02040503050406030204" pitchFamily="18" charset="0"/>
                <a:ea typeface="Cambria Math" panose="02040503050406030204" pitchFamily="18" charset="0"/>
                <a:cs typeface="Arial" pitchFamily="34" charset="0"/>
              </a:rPr>
              <a:t>8</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261" name="TextBox 260"/>
          <p:cNvSpPr txBox="1"/>
          <p:nvPr/>
        </p:nvSpPr>
        <p:spPr>
          <a:xfrm>
            <a:off x="7334962" y="3325917"/>
            <a:ext cx="429998"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 </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262" name="TextBox 261"/>
          <p:cNvSpPr txBox="1"/>
          <p:nvPr/>
        </p:nvSpPr>
        <p:spPr>
          <a:xfrm>
            <a:off x="7618333" y="3325917"/>
            <a:ext cx="871410"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13 + 8</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263" name="TextBox 262"/>
          <p:cNvSpPr txBox="1"/>
          <p:nvPr/>
        </p:nvSpPr>
        <p:spPr>
          <a:xfrm>
            <a:off x="7334962" y="3621643"/>
            <a:ext cx="429998"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 </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264" name="TextBox 263"/>
          <p:cNvSpPr txBox="1"/>
          <p:nvPr/>
        </p:nvSpPr>
        <p:spPr>
          <a:xfrm>
            <a:off x="7618333" y="3621643"/>
            <a:ext cx="697704"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21</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265" name="TextBox 264"/>
          <p:cNvSpPr txBox="1"/>
          <p:nvPr/>
        </p:nvSpPr>
        <p:spPr>
          <a:xfrm>
            <a:off x="5255546" y="4108869"/>
            <a:ext cx="369726"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sym typeface="Symbol"/>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grpSp>
        <p:nvGrpSpPr>
          <p:cNvPr id="266" name="Group 265"/>
          <p:cNvGrpSpPr/>
          <p:nvPr/>
        </p:nvGrpSpPr>
        <p:grpSpPr>
          <a:xfrm>
            <a:off x="5523978" y="3953992"/>
            <a:ext cx="2192667" cy="940338"/>
            <a:chOff x="1071558" y="3896647"/>
            <a:chExt cx="2192667" cy="1137807"/>
          </a:xfrm>
        </p:grpSpPr>
        <p:sp>
          <p:nvSpPr>
            <p:cNvPr id="267" name="TextBox 266"/>
            <p:cNvSpPr txBox="1"/>
            <p:nvPr/>
          </p:nvSpPr>
          <p:spPr>
            <a:xfrm>
              <a:off x="1071558" y="3896647"/>
              <a:ext cx="2192667" cy="864455"/>
            </a:xfrm>
            <a:prstGeom prst="roundRect">
              <a:avLst/>
            </a:prstGeom>
            <a:noFill/>
            <a:ln w="19050">
              <a:solidFill>
                <a:schemeClr val="accent3">
                  <a:lumMod val="50000"/>
                </a:schemeClr>
              </a:solidFill>
            </a:ln>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The solution of the equation is</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grpSp>
          <p:nvGrpSpPr>
            <p:cNvPr id="268" name="Group 267"/>
            <p:cNvGrpSpPr/>
            <p:nvPr/>
          </p:nvGrpSpPr>
          <p:grpSpPr>
            <a:xfrm>
              <a:off x="2271935" y="4219737"/>
              <a:ext cx="490196" cy="814717"/>
              <a:chOff x="641931" y="3661968"/>
              <a:chExt cx="490196" cy="814717"/>
            </a:xfrm>
          </p:grpSpPr>
          <p:sp>
            <p:nvSpPr>
              <p:cNvPr id="269" name="TextBox 268"/>
              <p:cNvSpPr txBox="1"/>
              <p:nvPr/>
            </p:nvSpPr>
            <p:spPr>
              <a:xfrm>
                <a:off x="641931" y="4029794"/>
                <a:ext cx="457285" cy="446891"/>
              </a:xfrm>
              <a:prstGeom prst="rect">
                <a:avLst/>
              </a:prstGeom>
              <a:noFill/>
            </p:spPr>
            <p:txBody>
              <a:bodyPr wrap="square" rtlCol="0">
                <a:spAutoFit/>
              </a:bodyPr>
              <a:lstStyle/>
              <a:p>
                <a:pPr algn="ctr"/>
                <a:r>
                  <a:rPr lang="en-US" dirty="0" smtClean="0">
                    <a:solidFill>
                      <a:prstClr val="black"/>
                    </a:solidFill>
                    <a:latin typeface="Cambria Math" panose="02040503050406030204" pitchFamily="18" charset="0"/>
                    <a:ea typeface="Cambria Math" panose="02040503050406030204" pitchFamily="18" charset="0"/>
                    <a:cs typeface="Arial" pitchFamily="34" charset="0"/>
                  </a:rPr>
                  <a:t>21</a:t>
                </a:r>
              </a:p>
            </p:txBody>
          </p:sp>
          <p:sp>
            <p:nvSpPr>
              <p:cNvPr id="270" name="TextBox 269"/>
              <p:cNvSpPr txBox="1"/>
              <p:nvPr/>
            </p:nvSpPr>
            <p:spPr>
              <a:xfrm>
                <a:off x="651456" y="3661968"/>
                <a:ext cx="480671" cy="446890"/>
              </a:xfrm>
              <a:prstGeom prst="rect">
                <a:avLst/>
              </a:prstGeom>
              <a:noFill/>
            </p:spPr>
            <p:txBody>
              <a:bodyPr wrap="square" rtlCol="0">
                <a:spAutoFit/>
              </a:bodyPr>
              <a:lstStyle/>
              <a:p>
                <a:pPr algn="ctr"/>
                <a:r>
                  <a:rPr lang="en-US" dirty="0" smtClean="0">
                    <a:solidFill>
                      <a:prstClr val="black"/>
                    </a:solidFill>
                    <a:latin typeface="Cambria Math" panose="02040503050406030204" pitchFamily="18" charset="0"/>
                    <a:ea typeface="Cambria Math" panose="02040503050406030204" pitchFamily="18" charset="0"/>
                    <a:cs typeface="Arial" pitchFamily="34" charset="0"/>
                  </a:rPr>
                  <a:t>13</a:t>
                </a:r>
              </a:p>
            </p:txBody>
          </p:sp>
          <p:cxnSp>
            <p:nvCxnSpPr>
              <p:cNvPr id="271" name="Straight Connector 270"/>
              <p:cNvCxnSpPr/>
              <p:nvPr/>
            </p:nvCxnSpPr>
            <p:spPr>
              <a:xfrm>
                <a:off x="741602" y="4053540"/>
                <a:ext cx="31600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pic>
        <p:nvPicPr>
          <p:cNvPr id="272" name="Picture 8" descr="https://encrypted-tbn3.gstatic.com/images?q=tbn:ANd9GcQF2WyE-ichznlNBDGYVxMKykT8win86D7t7PDmHdDnARm7Zpa1da6hfg">
            <a:hlinkClick r:id="rId9"/>
          </p:cNvPr>
          <p:cNvPicPr>
            <a:picLocks noChangeAspect="1" noChangeArrowheads="1"/>
          </p:cNvPicPr>
          <p:nvPr/>
        </p:nvPicPr>
        <p:blipFill>
          <a:blip r:embed="rId10">
            <a:extLst>
              <a:ext uri="{BEBA8EAE-BF5A-486C-A8C5-ECC9F3942E4B}">
                <a14:imgProps xmlns:a14="http://schemas.microsoft.com/office/drawing/2010/main">
                  <a14:imgLayer r:embed="rId11">
                    <a14:imgEffect>
                      <a14:backgroundRemoval t="0" b="100000" l="0" r="100000"/>
                    </a14:imgEffect>
                  </a14:imgLayer>
                </a14:imgProps>
              </a:ext>
              <a:ext uri="{28A0092B-C50C-407E-A947-70E740481C1C}">
                <a14:useLocalDpi xmlns:a14="http://schemas.microsoft.com/office/drawing/2010/main" val="0"/>
              </a:ext>
            </a:extLst>
          </a:blip>
          <a:srcRect/>
          <a:stretch>
            <a:fillRect/>
          </a:stretch>
        </p:blipFill>
        <p:spPr bwMode="auto">
          <a:xfrm>
            <a:off x="7423507" y="3819538"/>
            <a:ext cx="937599" cy="12384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7325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7"/>
                                        </p:tgtEl>
                                        <p:attrNameLst>
                                          <p:attrName>style.visibility</p:attrName>
                                        </p:attrNameLst>
                                      </p:cBhvr>
                                      <p:to>
                                        <p:strVal val="visible"/>
                                      </p:to>
                                    </p:set>
                                    <p:animEffect transition="in" filter="fade">
                                      <p:cBhvr>
                                        <p:cTn id="17" dur="500"/>
                                        <p:tgtEl>
                                          <p:spTgt spid="47"/>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46"/>
                                        </p:tgtEl>
                                        <p:attrNameLst>
                                          <p:attrName>style.visibility</p:attrName>
                                        </p:attrNameLst>
                                      </p:cBhvr>
                                      <p:to>
                                        <p:strVal val="visible"/>
                                      </p:to>
                                    </p:set>
                                    <p:animEffect transition="in" filter="barn(inVertical)">
                                      <p:cBhvr>
                                        <p:cTn id="22" dur="500"/>
                                        <p:tgtEl>
                                          <p:spTgt spid="4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grpId="1" nodeType="clickEffect">
                                  <p:stCondLst>
                                    <p:cond delay="0"/>
                                  </p:stCondLst>
                                  <p:childTnLst>
                                    <p:animEffect transition="out" filter="fade">
                                      <p:cBhvr>
                                        <p:cTn id="26" dur="500"/>
                                        <p:tgtEl>
                                          <p:spTgt spid="46"/>
                                        </p:tgtEl>
                                      </p:cBhvr>
                                    </p:animEffect>
                                    <p:set>
                                      <p:cBhvr>
                                        <p:cTn id="27" dur="1" fill="hold">
                                          <p:stCondLst>
                                            <p:cond delay="499"/>
                                          </p:stCondLst>
                                        </p:cTn>
                                        <p:tgtEl>
                                          <p:spTgt spid="46"/>
                                        </p:tgtEl>
                                        <p:attrNameLst>
                                          <p:attrName>style.visibility</p:attrName>
                                        </p:attrNameLst>
                                      </p:cBhvr>
                                      <p:to>
                                        <p:strVal val="hidden"/>
                                      </p:to>
                                    </p:set>
                                  </p:childTnLst>
                                </p:cTn>
                              </p:par>
                              <p:par>
                                <p:cTn id="28" presetID="1" presetClass="exit" presetSubtype="0" fill="hold" nodeType="withEffect">
                                  <p:stCondLst>
                                    <p:cond delay="0"/>
                                  </p:stCondLst>
                                  <p:childTnLst>
                                    <p:set>
                                      <p:cBhvr>
                                        <p:cTn id="29" dur="1" fill="hold">
                                          <p:stCondLst>
                                            <p:cond delay="0"/>
                                          </p:stCondLst>
                                        </p:cTn>
                                        <p:tgtEl>
                                          <p:spTgt spid="47"/>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16" presetClass="entr" presetSubtype="21" fill="hold" grpId="0" nodeType="clickEffect">
                                  <p:stCondLst>
                                    <p:cond delay="0"/>
                                  </p:stCondLst>
                                  <p:childTnLst>
                                    <p:set>
                                      <p:cBhvr>
                                        <p:cTn id="33" dur="1" fill="hold">
                                          <p:stCondLst>
                                            <p:cond delay="0"/>
                                          </p:stCondLst>
                                        </p:cTn>
                                        <p:tgtEl>
                                          <p:spTgt spid="84"/>
                                        </p:tgtEl>
                                        <p:attrNameLst>
                                          <p:attrName>style.visibility</p:attrName>
                                        </p:attrNameLst>
                                      </p:cBhvr>
                                      <p:to>
                                        <p:strVal val="visible"/>
                                      </p:to>
                                    </p:set>
                                    <p:animEffect transition="in" filter="barn(inVertical)">
                                      <p:cBhvr>
                                        <p:cTn id="34" dur="500"/>
                                        <p:tgtEl>
                                          <p:spTgt spid="84"/>
                                        </p:tgtEl>
                                      </p:cBhvr>
                                    </p:animEffect>
                                  </p:childTnLst>
                                </p:cTn>
                              </p:par>
                              <p:par>
                                <p:cTn id="35" presetID="16" presetClass="entr" presetSubtype="21" fill="hold" grpId="0" nodeType="withEffect">
                                  <p:stCondLst>
                                    <p:cond delay="0"/>
                                  </p:stCondLst>
                                  <p:childTnLst>
                                    <p:set>
                                      <p:cBhvr>
                                        <p:cTn id="36" dur="1" fill="hold">
                                          <p:stCondLst>
                                            <p:cond delay="0"/>
                                          </p:stCondLst>
                                        </p:cTn>
                                        <p:tgtEl>
                                          <p:spTgt spid="85"/>
                                        </p:tgtEl>
                                        <p:attrNameLst>
                                          <p:attrName>style.visibility</p:attrName>
                                        </p:attrNameLst>
                                      </p:cBhvr>
                                      <p:to>
                                        <p:strVal val="visible"/>
                                      </p:to>
                                    </p:set>
                                    <p:animEffect transition="in" filter="barn(inVertical)">
                                      <p:cBhvr>
                                        <p:cTn id="37" dur="500"/>
                                        <p:tgtEl>
                                          <p:spTgt spid="85"/>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86"/>
                                        </p:tgtEl>
                                        <p:attrNameLst>
                                          <p:attrName>style.visibility</p:attrName>
                                        </p:attrNameLst>
                                      </p:cBhvr>
                                      <p:to>
                                        <p:strVal val="visible"/>
                                      </p:to>
                                    </p:set>
                                    <p:animEffect transition="in" filter="fade">
                                      <p:cBhvr>
                                        <p:cTn id="42" dur="500"/>
                                        <p:tgtEl>
                                          <p:spTgt spid="86"/>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99"/>
                                        </p:tgtEl>
                                        <p:attrNameLst>
                                          <p:attrName>style.visibility</p:attrName>
                                        </p:attrNameLst>
                                      </p:cBhvr>
                                      <p:to>
                                        <p:strVal val="visible"/>
                                      </p:to>
                                    </p:set>
                                    <p:animEffect transition="in" filter="fade">
                                      <p:cBhvr>
                                        <p:cTn id="47" dur="500"/>
                                        <p:tgtEl>
                                          <p:spTgt spid="99"/>
                                        </p:tgtEl>
                                      </p:cBhvr>
                                    </p:animEffect>
                                  </p:childTnLst>
                                </p:cTn>
                              </p:par>
                            </p:childTnLst>
                          </p:cTn>
                        </p:par>
                      </p:childTnLst>
                    </p:cTn>
                  </p:par>
                  <p:par>
                    <p:cTn id="48" fill="hold">
                      <p:stCondLst>
                        <p:cond delay="indefinite"/>
                      </p:stCondLst>
                      <p:childTnLst>
                        <p:par>
                          <p:cTn id="49" fill="hold">
                            <p:stCondLst>
                              <p:cond delay="0"/>
                            </p:stCondLst>
                            <p:childTnLst>
                              <p:par>
                                <p:cTn id="50" presetID="1" presetClass="exit" presetSubtype="0" fill="hold" nodeType="clickEffect">
                                  <p:stCondLst>
                                    <p:cond delay="0"/>
                                  </p:stCondLst>
                                  <p:childTnLst>
                                    <p:set>
                                      <p:cBhvr>
                                        <p:cTn id="51" dur="1" fill="hold">
                                          <p:stCondLst>
                                            <p:cond delay="0"/>
                                          </p:stCondLst>
                                        </p:cTn>
                                        <p:tgtEl>
                                          <p:spTgt spid="86"/>
                                        </p:tgtEl>
                                        <p:attrNameLst>
                                          <p:attrName>style.visibility</p:attrName>
                                        </p:attrNameLst>
                                      </p:cBhvr>
                                      <p:to>
                                        <p:strVal val="hidden"/>
                                      </p:to>
                                    </p:set>
                                  </p:childTnLst>
                                </p:cTn>
                              </p:par>
                              <p:par>
                                <p:cTn id="52" presetID="1" presetClass="exit" presetSubtype="0" fill="hold" nodeType="withEffect">
                                  <p:stCondLst>
                                    <p:cond delay="0"/>
                                  </p:stCondLst>
                                  <p:childTnLst>
                                    <p:set>
                                      <p:cBhvr>
                                        <p:cTn id="53" dur="1" fill="hold">
                                          <p:stCondLst>
                                            <p:cond delay="0"/>
                                          </p:stCondLst>
                                        </p:cTn>
                                        <p:tgtEl>
                                          <p:spTgt spid="99"/>
                                        </p:tgtEl>
                                        <p:attrNameLst>
                                          <p:attrName>style.visibility</p:attrName>
                                        </p:attrNameLst>
                                      </p:cBhvr>
                                      <p:to>
                                        <p:strVal val="hidden"/>
                                      </p:to>
                                    </p:set>
                                  </p:childTnLst>
                                </p:cTn>
                              </p:par>
                              <p:par>
                                <p:cTn id="54" presetID="10" presetClass="exit" presetSubtype="0" fill="hold" grpId="1" nodeType="withEffect">
                                  <p:stCondLst>
                                    <p:cond delay="0"/>
                                  </p:stCondLst>
                                  <p:childTnLst>
                                    <p:animEffect transition="out" filter="fade">
                                      <p:cBhvr>
                                        <p:cTn id="55" dur="500"/>
                                        <p:tgtEl>
                                          <p:spTgt spid="84"/>
                                        </p:tgtEl>
                                      </p:cBhvr>
                                    </p:animEffect>
                                    <p:set>
                                      <p:cBhvr>
                                        <p:cTn id="56" dur="1" fill="hold">
                                          <p:stCondLst>
                                            <p:cond delay="499"/>
                                          </p:stCondLst>
                                        </p:cTn>
                                        <p:tgtEl>
                                          <p:spTgt spid="84"/>
                                        </p:tgtEl>
                                        <p:attrNameLst>
                                          <p:attrName>style.visibility</p:attrName>
                                        </p:attrNameLst>
                                      </p:cBhvr>
                                      <p:to>
                                        <p:strVal val="hidden"/>
                                      </p:to>
                                    </p:set>
                                  </p:childTnLst>
                                </p:cTn>
                              </p:par>
                              <p:par>
                                <p:cTn id="57" presetID="10" presetClass="exit" presetSubtype="0" fill="hold" grpId="1" nodeType="withEffect">
                                  <p:stCondLst>
                                    <p:cond delay="0"/>
                                  </p:stCondLst>
                                  <p:childTnLst>
                                    <p:animEffect transition="out" filter="fade">
                                      <p:cBhvr>
                                        <p:cTn id="58" dur="500"/>
                                        <p:tgtEl>
                                          <p:spTgt spid="85"/>
                                        </p:tgtEl>
                                      </p:cBhvr>
                                    </p:animEffect>
                                    <p:set>
                                      <p:cBhvr>
                                        <p:cTn id="59" dur="1" fill="hold">
                                          <p:stCondLst>
                                            <p:cond delay="499"/>
                                          </p:stCondLst>
                                        </p:cTn>
                                        <p:tgtEl>
                                          <p:spTgt spid="85"/>
                                        </p:tgtEl>
                                        <p:attrNameLst>
                                          <p:attrName>style.visibility</p:attrName>
                                        </p:attrNameLst>
                                      </p:cBhvr>
                                      <p:to>
                                        <p:strVal val="hidden"/>
                                      </p:to>
                                    </p:se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grpId="0" nodeType="clickEffect">
                                  <p:stCondLst>
                                    <p:cond delay="0"/>
                                  </p:stCondLst>
                                  <p:childTnLst>
                                    <p:set>
                                      <p:cBhvr>
                                        <p:cTn id="63" dur="1" fill="hold">
                                          <p:stCondLst>
                                            <p:cond delay="0"/>
                                          </p:stCondLst>
                                        </p:cTn>
                                        <p:tgtEl>
                                          <p:spTgt spid="62"/>
                                        </p:tgtEl>
                                        <p:attrNameLst>
                                          <p:attrName>style.visibility</p:attrName>
                                        </p:attrNameLst>
                                      </p:cBhvr>
                                      <p:to>
                                        <p:strVal val="visible"/>
                                      </p:to>
                                    </p:set>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grpId="0" nodeType="clickEffect">
                                  <p:stCondLst>
                                    <p:cond delay="0"/>
                                  </p:stCondLst>
                                  <p:childTnLst>
                                    <p:set>
                                      <p:cBhvr>
                                        <p:cTn id="67" dur="1" fill="hold">
                                          <p:stCondLst>
                                            <p:cond delay="0"/>
                                          </p:stCondLst>
                                        </p:cTn>
                                        <p:tgtEl>
                                          <p:spTgt spid="65"/>
                                        </p:tgtEl>
                                        <p:attrNameLst>
                                          <p:attrName>style.visibility</p:attrName>
                                        </p:attrNameLst>
                                      </p:cBhvr>
                                      <p:to>
                                        <p:strVal val="visible"/>
                                      </p:to>
                                    </p:set>
                                  </p:childTnLst>
                                </p:cTn>
                              </p:par>
                            </p:childTnLst>
                          </p:cTn>
                        </p:par>
                      </p:childTnLst>
                    </p:cTn>
                  </p:par>
                  <p:par>
                    <p:cTn id="68" fill="hold">
                      <p:stCondLst>
                        <p:cond delay="indefinite"/>
                      </p:stCondLst>
                      <p:childTnLst>
                        <p:par>
                          <p:cTn id="69" fill="hold">
                            <p:stCondLst>
                              <p:cond delay="0"/>
                            </p:stCondLst>
                            <p:childTnLst>
                              <p:par>
                                <p:cTn id="70" presetID="1" presetClass="entr" presetSubtype="0" fill="hold" grpId="0" nodeType="clickEffect">
                                  <p:stCondLst>
                                    <p:cond delay="0"/>
                                  </p:stCondLst>
                                  <p:childTnLst>
                                    <p:set>
                                      <p:cBhvr>
                                        <p:cTn id="71" dur="1" fill="hold">
                                          <p:stCondLst>
                                            <p:cond delay="0"/>
                                          </p:stCondLst>
                                        </p:cTn>
                                        <p:tgtEl>
                                          <p:spTgt spid="30"/>
                                        </p:tgtEl>
                                        <p:attrNameLst>
                                          <p:attrName>style.visibility</p:attrName>
                                        </p:attrNameLst>
                                      </p:cBhvr>
                                      <p:to>
                                        <p:strVal val="visible"/>
                                      </p:to>
                                    </p:set>
                                  </p:childTnLst>
                                </p:cTn>
                              </p:par>
                            </p:childTnLst>
                          </p:cTn>
                        </p:par>
                      </p:childTnLst>
                    </p:cTn>
                  </p:par>
                  <p:par>
                    <p:cTn id="72" fill="hold">
                      <p:stCondLst>
                        <p:cond delay="indefinite"/>
                      </p:stCondLst>
                      <p:childTnLst>
                        <p:par>
                          <p:cTn id="73" fill="hold">
                            <p:stCondLst>
                              <p:cond delay="0"/>
                            </p:stCondLst>
                            <p:childTnLst>
                              <p:par>
                                <p:cTn id="74" presetID="1" presetClass="entr" presetSubtype="0" fill="hold" grpId="0" nodeType="clickEffect">
                                  <p:stCondLst>
                                    <p:cond delay="0"/>
                                  </p:stCondLst>
                                  <p:childTnLst>
                                    <p:set>
                                      <p:cBhvr>
                                        <p:cTn id="75" dur="1" fill="hold">
                                          <p:stCondLst>
                                            <p:cond delay="0"/>
                                          </p:stCondLst>
                                        </p:cTn>
                                        <p:tgtEl>
                                          <p:spTgt spid="31"/>
                                        </p:tgtEl>
                                        <p:attrNameLst>
                                          <p:attrName>style.visibility</p:attrName>
                                        </p:attrNameLst>
                                      </p:cBhvr>
                                      <p:to>
                                        <p:strVal val="visible"/>
                                      </p:to>
                                    </p:set>
                                  </p:childTnLst>
                                </p:cTn>
                              </p:par>
                            </p:childTnLst>
                          </p:cTn>
                        </p:par>
                      </p:childTnLst>
                    </p:cTn>
                  </p:par>
                  <p:par>
                    <p:cTn id="76" fill="hold">
                      <p:stCondLst>
                        <p:cond delay="indefinite"/>
                      </p:stCondLst>
                      <p:childTnLst>
                        <p:par>
                          <p:cTn id="77" fill="hold">
                            <p:stCondLst>
                              <p:cond delay="0"/>
                            </p:stCondLst>
                            <p:childTnLst>
                              <p:par>
                                <p:cTn id="78" presetID="16" presetClass="entr" presetSubtype="21" fill="hold" grpId="0" nodeType="clickEffect">
                                  <p:stCondLst>
                                    <p:cond delay="0"/>
                                  </p:stCondLst>
                                  <p:childTnLst>
                                    <p:set>
                                      <p:cBhvr>
                                        <p:cTn id="79" dur="1" fill="hold">
                                          <p:stCondLst>
                                            <p:cond delay="0"/>
                                          </p:stCondLst>
                                        </p:cTn>
                                        <p:tgtEl>
                                          <p:spTgt spid="110"/>
                                        </p:tgtEl>
                                        <p:attrNameLst>
                                          <p:attrName>style.visibility</p:attrName>
                                        </p:attrNameLst>
                                      </p:cBhvr>
                                      <p:to>
                                        <p:strVal val="visible"/>
                                      </p:to>
                                    </p:set>
                                    <p:animEffect transition="in" filter="barn(inVertical)">
                                      <p:cBhvr>
                                        <p:cTn id="80" dur="500"/>
                                        <p:tgtEl>
                                          <p:spTgt spid="110"/>
                                        </p:tgtEl>
                                      </p:cBhvr>
                                    </p:animEffec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32"/>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0" presetClass="exit" presetSubtype="0" fill="hold" grpId="1" nodeType="clickEffect">
                                  <p:stCondLst>
                                    <p:cond delay="0"/>
                                  </p:stCondLst>
                                  <p:childTnLst>
                                    <p:animEffect transition="out" filter="fade">
                                      <p:cBhvr>
                                        <p:cTn id="88" dur="500"/>
                                        <p:tgtEl>
                                          <p:spTgt spid="110"/>
                                        </p:tgtEl>
                                      </p:cBhvr>
                                    </p:animEffect>
                                    <p:set>
                                      <p:cBhvr>
                                        <p:cTn id="89" dur="1" fill="hold">
                                          <p:stCondLst>
                                            <p:cond delay="499"/>
                                          </p:stCondLst>
                                        </p:cTn>
                                        <p:tgtEl>
                                          <p:spTgt spid="110"/>
                                        </p:tgtEl>
                                        <p:attrNameLst>
                                          <p:attrName>style.visibility</p:attrName>
                                        </p:attrNameLst>
                                      </p:cBhvr>
                                      <p:to>
                                        <p:strVal val="hidden"/>
                                      </p:to>
                                    </p:set>
                                  </p:childTnLst>
                                </p:cTn>
                              </p:par>
                            </p:childTnLst>
                          </p:cTn>
                        </p:par>
                      </p:childTnLst>
                    </p:cTn>
                  </p:par>
                  <p:par>
                    <p:cTn id="90" fill="hold">
                      <p:stCondLst>
                        <p:cond delay="indefinite"/>
                      </p:stCondLst>
                      <p:childTnLst>
                        <p:par>
                          <p:cTn id="91" fill="hold">
                            <p:stCondLst>
                              <p:cond delay="0"/>
                            </p:stCondLst>
                            <p:childTnLst>
                              <p:par>
                                <p:cTn id="92" presetID="16" presetClass="entr" presetSubtype="21" fill="hold" grpId="0" nodeType="clickEffect">
                                  <p:stCondLst>
                                    <p:cond delay="0"/>
                                  </p:stCondLst>
                                  <p:childTnLst>
                                    <p:set>
                                      <p:cBhvr>
                                        <p:cTn id="93" dur="1" fill="hold">
                                          <p:stCondLst>
                                            <p:cond delay="0"/>
                                          </p:stCondLst>
                                        </p:cTn>
                                        <p:tgtEl>
                                          <p:spTgt spid="102"/>
                                        </p:tgtEl>
                                        <p:attrNameLst>
                                          <p:attrName>style.visibility</p:attrName>
                                        </p:attrNameLst>
                                      </p:cBhvr>
                                      <p:to>
                                        <p:strVal val="visible"/>
                                      </p:to>
                                    </p:set>
                                    <p:animEffect transition="in" filter="barn(inVertical)">
                                      <p:cBhvr>
                                        <p:cTn id="94" dur="500"/>
                                        <p:tgtEl>
                                          <p:spTgt spid="102"/>
                                        </p:tgtEl>
                                      </p:cBhvr>
                                    </p:animEffect>
                                  </p:childTnLst>
                                </p:cTn>
                              </p:par>
                            </p:childTnLst>
                          </p:cTn>
                        </p:par>
                      </p:childTnLst>
                    </p:cTn>
                  </p:par>
                  <p:par>
                    <p:cTn id="95" fill="hold">
                      <p:stCondLst>
                        <p:cond delay="indefinite"/>
                      </p:stCondLst>
                      <p:childTnLst>
                        <p:par>
                          <p:cTn id="96" fill="hold">
                            <p:stCondLst>
                              <p:cond delay="0"/>
                            </p:stCondLst>
                            <p:childTnLst>
                              <p:par>
                                <p:cTn id="97" presetID="22" presetClass="entr" presetSubtype="1" fill="hold" nodeType="clickEffect">
                                  <p:stCondLst>
                                    <p:cond delay="0"/>
                                  </p:stCondLst>
                                  <p:childTnLst>
                                    <p:set>
                                      <p:cBhvr>
                                        <p:cTn id="98" dur="1" fill="hold">
                                          <p:stCondLst>
                                            <p:cond delay="0"/>
                                          </p:stCondLst>
                                        </p:cTn>
                                        <p:tgtEl>
                                          <p:spTgt spid="103"/>
                                        </p:tgtEl>
                                        <p:attrNameLst>
                                          <p:attrName>style.visibility</p:attrName>
                                        </p:attrNameLst>
                                      </p:cBhvr>
                                      <p:to>
                                        <p:strVal val="visible"/>
                                      </p:to>
                                    </p:set>
                                    <p:animEffect transition="in" filter="wipe(up)">
                                      <p:cBhvr>
                                        <p:cTn id="99" dur="500"/>
                                        <p:tgtEl>
                                          <p:spTgt spid="103"/>
                                        </p:tgtEl>
                                      </p:cBhvr>
                                    </p:animEffect>
                                  </p:childTnLst>
                                </p:cTn>
                              </p:par>
                            </p:childTnLst>
                          </p:cTn>
                        </p:par>
                      </p:childTnLst>
                    </p:cTn>
                  </p:par>
                  <p:par>
                    <p:cTn id="100" fill="hold">
                      <p:stCondLst>
                        <p:cond delay="indefinite"/>
                      </p:stCondLst>
                      <p:childTnLst>
                        <p:par>
                          <p:cTn id="101" fill="hold">
                            <p:stCondLst>
                              <p:cond delay="0"/>
                            </p:stCondLst>
                            <p:childTnLst>
                              <p:par>
                                <p:cTn id="102" presetID="16" presetClass="entr" presetSubtype="21" fill="hold" grpId="0" nodeType="clickEffect">
                                  <p:stCondLst>
                                    <p:cond delay="0"/>
                                  </p:stCondLst>
                                  <p:childTnLst>
                                    <p:set>
                                      <p:cBhvr>
                                        <p:cTn id="103" dur="1" fill="hold">
                                          <p:stCondLst>
                                            <p:cond delay="0"/>
                                          </p:stCondLst>
                                        </p:cTn>
                                        <p:tgtEl>
                                          <p:spTgt spid="106"/>
                                        </p:tgtEl>
                                        <p:attrNameLst>
                                          <p:attrName>style.visibility</p:attrName>
                                        </p:attrNameLst>
                                      </p:cBhvr>
                                      <p:to>
                                        <p:strVal val="visible"/>
                                      </p:to>
                                    </p:set>
                                    <p:animEffect transition="in" filter="barn(inVertical)">
                                      <p:cBhvr>
                                        <p:cTn id="104" dur="500"/>
                                        <p:tgtEl>
                                          <p:spTgt spid="106"/>
                                        </p:tgtEl>
                                      </p:cBhvr>
                                    </p:animEffect>
                                  </p:childTnLst>
                                </p:cTn>
                              </p:par>
                            </p:childTnLst>
                          </p:cTn>
                        </p:par>
                      </p:childTnLst>
                    </p:cTn>
                  </p:par>
                  <p:par>
                    <p:cTn id="105" fill="hold">
                      <p:stCondLst>
                        <p:cond delay="indefinite"/>
                      </p:stCondLst>
                      <p:childTnLst>
                        <p:par>
                          <p:cTn id="106" fill="hold">
                            <p:stCondLst>
                              <p:cond delay="0"/>
                            </p:stCondLst>
                            <p:childTnLst>
                              <p:par>
                                <p:cTn id="107" presetID="22" presetClass="entr" presetSubtype="1" fill="hold" nodeType="clickEffect">
                                  <p:stCondLst>
                                    <p:cond delay="0"/>
                                  </p:stCondLst>
                                  <p:childTnLst>
                                    <p:set>
                                      <p:cBhvr>
                                        <p:cTn id="108" dur="1" fill="hold">
                                          <p:stCondLst>
                                            <p:cond delay="0"/>
                                          </p:stCondLst>
                                        </p:cTn>
                                        <p:tgtEl>
                                          <p:spTgt spid="107"/>
                                        </p:tgtEl>
                                        <p:attrNameLst>
                                          <p:attrName>style.visibility</p:attrName>
                                        </p:attrNameLst>
                                      </p:cBhvr>
                                      <p:to>
                                        <p:strVal val="visible"/>
                                      </p:to>
                                    </p:set>
                                    <p:animEffect transition="in" filter="wipe(up)">
                                      <p:cBhvr>
                                        <p:cTn id="109" dur="500"/>
                                        <p:tgtEl>
                                          <p:spTgt spid="107"/>
                                        </p:tgtEl>
                                      </p:cBhvr>
                                    </p:animEffect>
                                  </p:childTnLst>
                                </p:cTn>
                              </p:par>
                            </p:childTnLst>
                          </p:cTn>
                        </p:par>
                      </p:childTnLst>
                    </p:cTn>
                  </p:par>
                  <p:par>
                    <p:cTn id="110" fill="hold">
                      <p:stCondLst>
                        <p:cond delay="indefinite"/>
                      </p:stCondLst>
                      <p:childTnLst>
                        <p:par>
                          <p:cTn id="111" fill="hold">
                            <p:stCondLst>
                              <p:cond delay="0"/>
                            </p:stCondLst>
                            <p:childTnLst>
                              <p:par>
                                <p:cTn id="112" presetID="1" presetClass="entr" presetSubtype="0" fill="hold" grpId="0" nodeType="clickEffect">
                                  <p:stCondLst>
                                    <p:cond delay="0"/>
                                  </p:stCondLst>
                                  <p:childTnLst>
                                    <p:set>
                                      <p:cBhvr>
                                        <p:cTn id="113" dur="1" fill="hold">
                                          <p:stCondLst>
                                            <p:cond delay="0"/>
                                          </p:stCondLst>
                                        </p:cTn>
                                        <p:tgtEl>
                                          <p:spTgt spid="55"/>
                                        </p:tgtEl>
                                        <p:attrNameLst>
                                          <p:attrName>style.visibility</p:attrName>
                                        </p:attrNameLst>
                                      </p:cBhvr>
                                      <p:to>
                                        <p:strVal val="visible"/>
                                      </p:to>
                                    </p:set>
                                  </p:childTnLst>
                                </p:cTn>
                              </p:par>
                            </p:childTnLst>
                          </p:cTn>
                        </p:par>
                      </p:childTnLst>
                    </p:cTn>
                  </p:par>
                  <p:par>
                    <p:cTn id="114" fill="hold">
                      <p:stCondLst>
                        <p:cond delay="indefinite"/>
                      </p:stCondLst>
                      <p:childTnLst>
                        <p:par>
                          <p:cTn id="115" fill="hold">
                            <p:stCondLst>
                              <p:cond delay="0"/>
                            </p:stCondLst>
                            <p:childTnLst>
                              <p:par>
                                <p:cTn id="116" presetID="1" presetClass="entr" presetSubtype="0" fill="hold" grpId="0" nodeType="clickEffect">
                                  <p:stCondLst>
                                    <p:cond delay="0"/>
                                  </p:stCondLst>
                                  <p:childTnLst>
                                    <p:set>
                                      <p:cBhvr>
                                        <p:cTn id="117" dur="1" fill="hold">
                                          <p:stCondLst>
                                            <p:cond delay="0"/>
                                          </p:stCondLst>
                                        </p:cTn>
                                        <p:tgtEl>
                                          <p:spTgt spid="56"/>
                                        </p:tgtEl>
                                        <p:attrNameLst>
                                          <p:attrName>style.visibility</p:attrName>
                                        </p:attrNameLst>
                                      </p:cBhvr>
                                      <p:to>
                                        <p:strVal val="visible"/>
                                      </p:to>
                                    </p:set>
                                  </p:childTnLst>
                                </p:cTn>
                              </p:par>
                            </p:childTnLst>
                          </p:cTn>
                        </p:par>
                      </p:childTnLst>
                    </p:cTn>
                  </p:par>
                  <p:par>
                    <p:cTn id="118" fill="hold">
                      <p:stCondLst>
                        <p:cond delay="indefinite"/>
                      </p:stCondLst>
                      <p:childTnLst>
                        <p:par>
                          <p:cTn id="119" fill="hold">
                            <p:stCondLst>
                              <p:cond delay="0"/>
                            </p:stCondLst>
                            <p:childTnLst>
                              <p:par>
                                <p:cTn id="120" presetID="10" presetClass="exit" presetSubtype="0" fill="hold" grpId="1" nodeType="clickEffect">
                                  <p:stCondLst>
                                    <p:cond delay="0"/>
                                  </p:stCondLst>
                                  <p:childTnLst>
                                    <p:animEffect transition="out" filter="fade">
                                      <p:cBhvr>
                                        <p:cTn id="121" dur="500"/>
                                        <p:tgtEl>
                                          <p:spTgt spid="106"/>
                                        </p:tgtEl>
                                      </p:cBhvr>
                                    </p:animEffect>
                                    <p:set>
                                      <p:cBhvr>
                                        <p:cTn id="122" dur="1" fill="hold">
                                          <p:stCondLst>
                                            <p:cond delay="499"/>
                                          </p:stCondLst>
                                        </p:cTn>
                                        <p:tgtEl>
                                          <p:spTgt spid="106"/>
                                        </p:tgtEl>
                                        <p:attrNameLst>
                                          <p:attrName>style.visibility</p:attrName>
                                        </p:attrNameLst>
                                      </p:cBhvr>
                                      <p:to>
                                        <p:strVal val="hidden"/>
                                      </p:to>
                                    </p:set>
                                  </p:childTnLst>
                                </p:cTn>
                              </p:par>
                              <p:par>
                                <p:cTn id="123" presetID="10" presetClass="exit" presetSubtype="0" fill="hold" grpId="1" nodeType="withEffect">
                                  <p:stCondLst>
                                    <p:cond delay="0"/>
                                  </p:stCondLst>
                                  <p:childTnLst>
                                    <p:animEffect transition="out" filter="fade">
                                      <p:cBhvr>
                                        <p:cTn id="124" dur="500"/>
                                        <p:tgtEl>
                                          <p:spTgt spid="102"/>
                                        </p:tgtEl>
                                      </p:cBhvr>
                                    </p:animEffect>
                                    <p:set>
                                      <p:cBhvr>
                                        <p:cTn id="125" dur="1" fill="hold">
                                          <p:stCondLst>
                                            <p:cond delay="499"/>
                                          </p:stCondLst>
                                        </p:cTn>
                                        <p:tgtEl>
                                          <p:spTgt spid="102"/>
                                        </p:tgtEl>
                                        <p:attrNameLst>
                                          <p:attrName>style.visibility</p:attrName>
                                        </p:attrNameLst>
                                      </p:cBhvr>
                                      <p:to>
                                        <p:strVal val="hidden"/>
                                      </p:to>
                                    </p:set>
                                  </p:childTnLst>
                                </p:cTn>
                              </p:par>
                              <p:par>
                                <p:cTn id="126" presetID="1" presetClass="exit" presetSubtype="0" fill="hold" nodeType="withEffect">
                                  <p:stCondLst>
                                    <p:cond delay="0"/>
                                  </p:stCondLst>
                                  <p:childTnLst>
                                    <p:set>
                                      <p:cBhvr>
                                        <p:cTn id="127" dur="1" fill="hold">
                                          <p:stCondLst>
                                            <p:cond delay="0"/>
                                          </p:stCondLst>
                                        </p:cTn>
                                        <p:tgtEl>
                                          <p:spTgt spid="103"/>
                                        </p:tgtEl>
                                        <p:attrNameLst>
                                          <p:attrName>style.visibility</p:attrName>
                                        </p:attrNameLst>
                                      </p:cBhvr>
                                      <p:to>
                                        <p:strVal val="hidden"/>
                                      </p:to>
                                    </p:set>
                                  </p:childTnLst>
                                </p:cTn>
                              </p:par>
                              <p:par>
                                <p:cTn id="128" presetID="1" presetClass="exit" presetSubtype="0" fill="hold" nodeType="withEffect">
                                  <p:stCondLst>
                                    <p:cond delay="0"/>
                                  </p:stCondLst>
                                  <p:childTnLst>
                                    <p:set>
                                      <p:cBhvr>
                                        <p:cTn id="129" dur="1" fill="hold">
                                          <p:stCondLst>
                                            <p:cond delay="0"/>
                                          </p:stCondLst>
                                        </p:cTn>
                                        <p:tgtEl>
                                          <p:spTgt spid="107"/>
                                        </p:tgtEl>
                                        <p:attrNameLst>
                                          <p:attrName>style.visibility</p:attrName>
                                        </p:attrNameLst>
                                      </p:cBhvr>
                                      <p:to>
                                        <p:strVal val="hidden"/>
                                      </p:to>
                                    </p:set>
                                  </p:childTnLst>
                                </p:cTn>
                              </p:par>
                            </p:childTnLst>
                          </p:cTn>
                        </p:par>
                      </p:childTnLst>
                    </p:cTn>
                  </p:par>
                  <p:par>
                    <p:cTn id="130" fill="hold">
                      <p:stCondLst>
                        <p:cond delay="indefinite"/>
                      </p:stCondLst>
                      <p:childTnLst>
                        <p:par>
                          <p:cTn id="131" fill="hold">
                            <p:stCondLst>
                              <p:cond delay="0"/>
                            </p:stCondLst>
                            <p:childTnLst>
                              <p:par>
                                <p:cTn id="132" presetID="10" presetClass="entr" presetSubtype="0" fill="hold" nodeType="clickEffect">
                                  <p:stCondLst>
                                    <p:cond delay="0"/>
                                  </p:stCondLst>
                                  <p:childTnLst>
                                    <p:set>
                                      <p:cBhvr>
                                        <p:cTn id="133" dur="1" fill="hold">
                                          <p:stCondLst>
                                            <p:cond delay="0"/>
                                          </p:stCondLst>
                                        </p:cTn>
                                        <p:tgtEl>
                                          <p:spTgt spid="52"/>
                                        </p:tgtEl>
                                        <p:attrNameLst>
                                          <p:attrName>style.visibility</p:attrName>
                                        </p:attrNameLst>
                                      </p:cBhvr>
                                      <p:to>
                                        <p:strVal val="visible"/>
                                      </p:to>
                                    </p:set>
                                    <p:animEffect transition="in" filter="fade">
                                      <p:cBhvr>
                                        <p:cTn id="134" dur="500"/>
                                        <p:tgtEl>
                                          <p:spTgt spid="52"/>
                                        </p:tgtEl>
                                      </p:cBhvr>
                                    </p:animEffect>
                                  </p:childTnLst>
                                </p:cTn>
                              </p:par>
                            </p:childTnLst>
                          </p:cTn>
                        </p:par>
                      </p:childTnLst>
                    </p:cTn>
                  </p:par>
                  <p:par>
                    <p:cTn id="135" fill="hold">
                      <p:stCondLst>
                        <p:cond delay="indefinite"/>
                      </p:stCondLst>
                      <p:childTnLst>
                        <p:par>
                          <p:cTn id="136" fill="hold">
                            <p:stCondLst>
                              <p:cond delay="0"/>
                            </p:stCondLst>
                            <p:childTnLst>
                              <p:par>
                                <p:cTn id="137" presetID="1" presetClass="exit" presetSubtype="0" fill="hold" nodeType="clickEffect">
                                  <p:stCondLst>
                                    <p:cond delay="0"/>
                                  </p:stCondLst>
                                  <p:childTnLst>
                                    <p:set>
                                      <p:cBhvr>
                                        <p:cTn id="138" dur="1" fill="hold">
                                          <p:stCondLst>
                                            <p:cond delay="0"/>
                                          </p:stCondLst>
                                        </p:cTn>
                                        <p:tgtEl>
                                          <p:spTgt spid="52"/>
                                        </p:tgtEl>
                                        <p:attrNameLst>
                                          <p:attrName>style.visibility</p:attrName>
                                        </p:attrNameLst>
                                      </p:cBhvr>
                                      <p:to>
                                        <p:strVal val="hidden"/>
                                      </p:to>
                                    </p:set>
                                  </p:childTnLst>
                                </p:cTn>
                              </p:par>
                            </p:childTnLst>
                          </p:cTn>
                        </p:par>
                      </p:childTnLst>
                    </p:cTn>
                  </p:par>
                  <p:par>
                    <p:cTn id="139" fill="hold">
                      <p:stCondLst>
                        <p:cond delay="indefinite"/>
                      </p:stCondLst>
                      <p:childTnLst>
                        <p:par>
                          <p:cTn id="140" fill="hold">
                            <p:stCondLst>
                              <p:cond delay="0"/>
                            </p:stCondLst>
                            <p:childTnLst>
                              <p:par>
                                <p:cTn id="141" presetID="16" presetClass="entr" presetSubtype="21" fill="hold" grpId="0" nodeType="clickEffect">
                                  <p:stCondLst>
                                    <p:cond delay="0"/>
                                  </p:stCondLst>
                                  <p:childTnLst>
                                    <p:set>
                                      <p:cBhvr>
                                        <p:cTn id="142" dur="1" fill="hold">
                                          <p:stCondLst>
                                            <p:cond delay="0"/>
                                          </p:stCondLst>
                                        </p:cTn>
                                        <p:tgtEl>
                                          <p:spTgt spid="111"/>
                                        </p:tgtEl>
                                        <p:attrNameLst>
                                          <p:attrName>style.visibility</p:attrName>
                                        </p:attrNameLst>
                                      </p:cBhvr>
                                      <p:to>
                                        <p:strVal val="visible"/>
                                      </p:to>
                                    </p:set>
                                    <p:animEffect transition="in" filter="barn(inVertical)">
                                      <p:cBhvr>
                                        <p:cTn id="143" dur="500"/>
                                        <p:tgtEl>
                                          <p:spTgt spid="111"/>
                                        </p:tgtEl>
                                      </p:cBhvr>
                                    </p:animEffect>
                                  </p:childTnLst>
                                </p:cTn>
                              </p:par>
                              <p:par>
                                <p:cTn id="144" presetID="16" presetClass="entr" presetSubtype="21" fill="hold" grpId="0" nodeType="withEffect">
                                  <p:stCondLst>
                                    <p:cond delay="0"/>
                                  </p:stCondLst>
                                  <p:childTnLst>
                                    <p:set>
                                      <p:cBhvr>
                                        <p:cTn id="145" dur="1" fill="hold">
                                          <p:stCondLst>
                                            <p:cond delay="0"/>
                                          </p:stCondLst>
                                        </p:cTn>
                                        <p:tgtEl>
                                          <p:spTgt spid="112"/>
                                        </p:tgtEl>
                                        <p:attrNameLst>
                                          <p:attrName>style.visibility</p:attrName>
                                        </p:attrNameLst>
                                      </p:cBhvr>
                                      <p:to>
                                        <p:strVal val="visible"/>
                                      </p:to>
                                    </p:set>
                                    <p:animEffect transition="in" filter="barn(inVertical)">
                                      <p:cBhvr>
                                        <p:cTn id="146" dur="500"/>
                                        <p:tgtEl>
                                          <p:spTgt spid="112"/>
                                        </p:tgtEl>
                                      </p:cBhvr>
                                    </p:animEffect>
                                  </p:childTnLst>
                                </p:cTn>
                              </p:par>
                            </p:childTnLst>
                          </p:cTn>
                        </p:par>
                      </p:childTnLst>
                    </p:cTn>
                  </p:par>
                  <p:par>
                    <p:cTn id="147" fill="hold">
                      <p:stCondLst>
                        <p:cond delay="indefinite"/>
                      </p:stCondLst>
                      <p:childTnLst>
                        <p:par>
                          <p:cTn id="148" fill="hold">
                            <p:stCondLst>
                              <p:cond delay="0"/>
                            </p:stCondLst>
                            <p:childTnLst>
                              <p:par>
                                <p:cTn id="149" presetID="1" presetClass="entr" presetSubtype="0" fill="hold" grpId="0" nodeType="clickEffect">
                                  <p:stCondLst>
                                    <p:cond delay="0"/>
                                  </p:stCondLst>
                                  <p:childTnLst>
                                    <p:set>
                                      <p:cBhvr>
                                        <p:cTn id="150" dur="1" fill="hold">
                                          <p:stCondLst>
                                            <p:cond delay="0"/>
                                          </p:stCondLst>
                                        </p:cTn>
                                        <p:tgtEl>
                                          <p:spTgt spid="60"/>
                                        </p:tgtEl>
                                        <p:attrNameLst>
                                          <p:attrName>style.visibility</p:attrName>
                                        </p:attrNameLst>
                                      </p:cBhvr>
                                      <p:to>
                                        <p:strVal val="visible"/>
                                      </p:to>
                                    </p:set>
                                  </p:childTnLst>
                                </p:cTn>
                              </p:par>
                            </p:childTnLst>
                          </p:cTn>
                        </p:par>
                      </p:childTnLst>
                    </p:cTn>
                  </p:par>
                  <p:par>
                    <p:cTn id="151" fill="hold">
                      <p:stCondLst>
                        <p:cond delay="indefinite"/>
                      </p:stCondLst>
                      <p:childTnLst>
                        <p:par>
                          <p:cTn id="152" fill="hold">
                            <p:stCondLst>
                              <p:cond delay="0"/>
                            </p:stCondLst>
                            <p:childTnLst>
                              <p:par>
                                <p:cTn id="153" presetID="1" presetClass="entr" presetSubtype="0" fill="hold" grpId="0" nodeType="clickEffect">
                                  <p:stCondLst>
                                    <p:cond delay="0"/>
                                  </p:stCondLst>
                                  <p:childTnLst>
                                    <p:set>
                                      <p:cBhvr>
                                        <p:cTn id="154" dur="1" fill="hold">
                                          <p:stCondLst>
                                            <p:cond delay="0"/>
                                          </p:stCondLst>
                                        </p:cTn>
                                        <p:tgtEl>
                                          <p:spTgt spid="61"/>
                                        </p:tgtEl>
                                        <p:attrNameLst>
                                          <p:attrName>style.visibility</p:attrName>
                                        </p:attrNameLst>
                                      </p:cBhvr>
                                      <p:to>
                                        <p:strVal val="visible"/>
                                      </p:to>
                                    </p:set>
                                  </p:childTnLst>
                                </p:cTn>
                              </p:par>
                            </p:childTnLst>
                          </p:cTn>
                        </p:par>
                      </p:childTnLst>
                    </p:cTn>
                  </p:par>
                  <p:par>
                    <p:cTn id="155" fill="hold">
                      <p:stCondLst>
                        <p:cond delay="indefinite"/>
                      </p:stCondLst>
                      <p:childTnLst>
                        <p:par>
                          <p:cTn id="156" fill="hold">
                            <p:stCondLst>
                              <p:cond delay="0"/>
                            </p:stCondLst>
                            <p:childTnLst>
                              <p:par>
                                <p:cTn id="157" presetID="1" presetClass="entr" presetSubtype="0" fill="hold" grpId="0" nodeType="clickEffect">
                                  <p:stCondLst>
                                    <p:cond delay="0"/>
                                  </p:stCondLst>
                                  <p:childTnLst>
                                    <p:set>
                                      <p:cBhvr>
                                        <p:cTn id="158" dur="1" fill="hold">
                                          <p:stCondLst>
                                            <p:cond delay="0"/>
                                          </p:stCondLst>
                                        </p:cTn>
                                        <p:tgtEl>
                                          <p:spTgt spid="64"/>
                                        </p:tgtEl>
                                        <p:attrNameLst>
                                          <p:attrName>style.visibility</p:attrName>
                                        </p:attrNameLst>
                                      </p:cBhvr>
                                      <p:to>
                                        <p:strVal val="visible"/>
                                      </p:to>
                                    </p:set>
                                  </p:childTnLst>
                                </p:cTn>
                              </p:par>
                            </p:childTnLst>
                          </p:cTn>
                        </p:par>
                      </p:childTnLst>
                    </p:cTn>
                  </p:par>
                  <p:par>
                    <p:cTn id="159" fill="hold">
                      <p:stCondLst>
                        <p:cond delay="indefinite"/>
                      </p:stCondLst>
                      <p:childTnLst>
                        <p:par>
                          <p:cTn id="160" fill="hold">
                            <p:stCondLst>
                              <p:cond delay="0"/>
                            </p:stCondLst>
                            <p:childTnLst>
                              <p:par>
                                <p:cTn id="161" presetID="1" presetClass="entr" presetSubtype="0" fill="hold" grpId="0" nodeType="clickEffect">
                                  <p:stCondLst>
                                    <p:cond delay="0"/>
                                  </p:stCondLst>
                                  <p:childTnLst>
                                    <p:set>
                                      <p:cBhvr>
                                        <p:cTn id="162" dur="1" fill="hold">
                                          <p:stCondLst>
                                            <p:cond delay="0"/>
                                          </p:stCondLst>
                                        </p:cTn>
                                        <p:tgtEl>
                                          <p:spTgt spid="66"/>
                                        </p:tgtEl>
                                        <p:attrNameLst>
                                          <p:attrName>style.visibility</p:attrName>
                                        </p:attrNameLst>
                                      </p:cBhvr>
                                      <p:to>
                                        <p:strVal val="visible"/>
                                      </p:to>
                                    </p:set>
                                  </p:childTnLst>
                                </p:cTn>
                              </p:par>
                            </p:childTnLst>
                          </p:cTn>
                        </p:par>
                      </p:childTnLst>
                    </p:cTn>
                  </p:par>
                  <p:par>
                    <p:cTn id="163" fill="hold">
                      <p:stCondLst>
                        <p:cond delay="indefinite"/>
                      </p:stCondLst>
                      <p:childTnLst>
                        <p:par>
                          <p:cTn id="164" fill="hold">
                            <p:stCondLst>
                              <p:cond delay="0"/>
                            </p:stCondLst>
                            <p:childTnLst>
                              <p:par>
                                <p:cTn id="165" presetID="1" presetClass="entr" presetSubtype="0" fill="hold" grpId="0" nodeType="clickEffect">
                                  <p:stCondLst>
                                    <p:cond delay="0"/>
                                  </p:stCondLst>
                                  <p:childTnLst>
                                    <p:set>
                                      <p:cBhvr>
                                        <p:cTn id="166" dur="1" fill="hold">
                                          <p:stCondLst>
                                            <p:cond delay="0"/>
                                          </p:stCondLst>
                                        </p:cTn>
                                        <p:tgtEl>
                                          <p:spTgt spid="67"/>
                                        </p:tgtEl>
                                        <p:attrNameLst>
                                          <p:attrName>style.visibility</p:attrName>
                                        </p:attrNameLst>
                                      </p:cBhvr>
                                      <p:to>
                                        <p:strVal val="visible"/>
                                      </p:to>
                                    </p:set>
                                  </p:childTnLst>
                                </p:cTn>
                              </p:par>
                            </p:childTnLst>
                          </p:cTn>
                        </p:par>
                      </p:childTnLst>
                    </p:cTn>
                  </p:par>
                  <p:par>
                    <p:cTn id="167" fill="hold">
                      <p:stCondLst>
                        <p:cond delay="indefinite"/>
                      </p:stCondLst>
                      <p:childTnLst>
                        <p:par>
                          <p:cTn id="168" fill="hold">
                            <p:stCondLst>
                              <p:cond delay="0"/>
                            </p:stCondLst>
                            <p:childTnLst>
                              <p:par>
                                <p:cTn id="169" presetID="10" presetClass="exit" presetSubtype="0" fill="hold" grpId="1" nodeType="clickEffect">
                                  <p:stCondLst>
                                    <p:cond delay="0"/>
                                  </p:stCondLst>
                                  <p:childTnLst>
                                    <p:animEffect transition="out" filter="fade">
                                      <p:cBhvr>
                                        <p:cTn id="170" dur="500"/>
                                        <p:tgtEl>
                                          <p:spTgt spid="111"/>
                                        </p:tgtEl>
                                      </p:cBhvr>
                                    </p:animEffect>
                                    <p:set>
                                      <p:cBhvr>
                                        <p:cTn id="171" dur="1" fill="hold">
                                          <p:stCondLst>
                                            <p:cond delay="499"/>
                                          </p:stCondLst>
                                        </p:cTn>
                                        <p:tgtEl>
                                          <p:spTgt spid="111"/>
                                        </p:tgtEl>
                                        <p:attrNameLst>
                                          <p:attrName>style.visibility</p:attrName>
                                        </p:attrNameLst>
                                      </p:cBhvr>
                                      <p:to>
                                        <p:strVal val="hidden"/>
                                      </p:to>
                                    </p:set>
                                  </p:childTnLst>
                                </p:cTn>
                              </p:par>
                              <p:par>
                                <p:cTn id="172" presetID="10" presetClass="exit" presetSubtype="0" fill="hold" grpId="1" nodeType="withEffect">
                                  <p:stCondLst>
                                    <p:cond delay="0"/>
                                  </p:stCondLst>
                                  <p:childTnLst>
                                    <p:animEffect transition="out" filter="fade">
                                      <p:cBhvr>
                                        <p:cTn id="173" dur="500"/>
                                        <p:tgtEl>
                                          <p:spTgt spid="112"/>
                                        </p:tgtEl>
                                      </p:cBhvr>
                                    </p:animEffect>
                                    <p:set>
                                      <p:cBhvr>
                                        <p:cTn id="174" dur="1" fill="hold">
                                          <p:stCondLst>
                                            <p:cond delay="499"/>
                                          </p:stCondLst>
                                        </p:cTn>
                                        <p:tgtEl>
                                          <p:spTgt spid="112"/>
                                        </p:tgtEl>
                                        <p:attrNameLst>
                                          <p:attrName>style.visibility</p:attrName>
                                        </p:attrNameLst>
                                      </p:cBhvr>
                                      <p:to>
                                        <p:strVal val="hidden"/>
                                      </p:to>
                                    </p:set>
                                  </p:childTnLst>
                                </p:cTn>
                              </p:par>
                            </p:childTnLst>
                          </p:cTn>
                        </p:par>
                      </p:childTnLst>
                    </p:cTn>
                  </p:par>
                  <p:par>
                    <p:cTn id="175" fill="hold">
                      <p:stCondLst>
                        <p:cond delay="indefinite"/>
                      </p:stCondLst>
                      <p:childTnLst>
                        <p:par>
                          <p:cTn id="176" fill="hold">
                            <p:stCondLst>
                              <p:cond delay="0"/>
                            </p:stCondLst>
                            <p:childTnLst>
                              <p:par>
                                <p:cTn id="177" presetID="1" presetClass="entr" presetSubtype="0" fill="hold" grpId="0" nodeType="clickEffect">
                                  <p:stCondLst>
                                    <p:cond delay="0"/>
                                  </p:stCondLst>
                                  <p:childTnLst>
                                    <p:set>
                                      <p:cBhvr>
                                        <p:cTn id="178" dur="1" fill="hold">
                                          <p:stCondLst>
                                            <p:cond delay="0"/>
                                          </p:stCondLst>
                                        </p:cTn>
                                        <p:tgtEl>
                                          <p:spTgt spid="68"/>
                                        </p:tgtEl>
                                        <p:attrNameLst>
                                          <p:attrName>style.visibility</p:attrName>
                                        </p:attrNameLst>
                                      </p:cBhvr>
                                      <p:to>
                                        <p:strVal val="visible"/>
                                      </p:to>
                                    </p:set>
                                  </p:childTnLst>
                                </p:cTn>
                              </p:par>
                            </p:childTnLst>
                          </p:cTn>
                        </p:par>
                      </p:childTnLst>
                    </p:cTn>
                  </p:par>
                  <p:par>
                    <p:cTn id="179" fill="hold">
                      <p:stCondLst>
                        <p:cond delay="indefinite"/>
                      </p:stCondLst>
                      <p:childTnLst>
                        <p:par>
                          <p:cTn id="180" fill="hold">
                            <p:stCondLst>
                              <p:cond delay="0"/>
                            </p:stCondLst>
                            <p:childTnLst>
                              <p:par>
                                <p:cTn id="181" presetID="1" presetClass="entr" presetSubtype="0" fill="hold" grpId="0" nodeType="clickEffect">
                                  <p:stCondLst>
                                    <p:cond delay="0"/>
                                  </p:stCondLst>
                                  <p:childTnLst>
                                    <p:set>
                                      <p:cBhvr>
                                        <p:cTn id="182" dur="1" fill="hold">
                                          <p:stCondLst>
                                            <p:cond delay="0"/>
                                          </p:stCondLst>
                                        </p:cTn>
                                        <p:tgtEl>
                                          <p:spTgt spid="69"/>
                                        </p:tgtEl>
                                        <p:attrNameLst>
                                          <p:attrName>style.visibility</p:attrName>
                                        </p:attrNameLst>
                                      </p:cBhvr>
                                      <p:to>
                                        <p:strVal val="visible"/>
                                      </p:to>
                                    </p:set>
                                  </p:childTnLst>
                                </p:cTn>
                              </p:par>
                            </p:childTnLst>
                          </p:cTn>
                        </p:par>
                      </p:childTnLst>
                    </p:cTn>
                  </p:par>
                  <p:par>
                    <p:cTn id="183" fill="hold">
                      <p:stCondLst>
                        <p:cond delay="indefinite"/>
                      </p:stCondLst>
                      <p:childTnLst>
                        <p:par>
                          <p:cTn id="184" fill="hold">
                            <p:stCondLst>
                              <p:cond delay="0"/>
                            </p:stCondLst>
                            <p:childTnLst>
                              <p:par>
                                <p:cTn id="185" presetID="16" presetClass="entr" presetSubtype="21" fill="hold" grpId="0" nodeType="clickEffect">
                                  <p:stCondLst>
                                    <p:cond delay="0"/>
                                  </p:stCondLst>
                                  <p:childTnLst>
                                    <p:set>
                                      <p:cBhvr>
                                        <p:cTn id="186" dur="1" fill="hold">
                                          <p:stCondLst>
                                            <p:cond delay="0"/>
                                          </p:stCondLst>
                                        </p:cTn>
                                        <p:tgtEl>
                                          <p:spTgt spid="117"/>
                                        </p:tgtEl>
                                        <p:attrNameLst>
                                          <p:attrName>style.visibility</p:attrName>
                                        </p:attrNameLst>
                                      </p:cBhvr>
                                      <p:to>
                                        <p:strVal val="visible"/>
                                      </p:to>
                                    </p:set>
                                    <p:animEffect transition="in" filter="barn(inVertical)">
                                      <p:cBhvr>
                                        <p:cTn id="187" dur="500"/>
                                        <p:tgtEl>
                                          <p:spTgt spid="117"/>
                                        </p:tgtEl>
                                      </p:cBhvr>
                                    </p:animEffect>
                                  </p:childTnLst>
                                </p:cTn>
                              </p:par>
                            </p:childTnLst>
                          </p:cTn>
                        </p:par>
                      </p:childTnLst>
                    </p:cTn>
                  </p:par>
                  <p:par>
                    <p:cTn id="188" fill="hold">
                      <p:stCondLst>
                        <p:cond delay="indefinite"/>
                      </p:stCondLst>
                      <p:childTnLst>
                        <p:par>
                          <p:cTn id="189" fill="hold">
                            <p:stCondLst>
                              <p:cond delay="0"/>
                            </p:stCondLst>
                            <p:childTnLst>
                              <p:par>
                                <p:cTn id="190" presetID="1" presetClass="entr" presetSubtype="0" fill="hold" grpId="0" nodeType="clickEffect">
                                  <p:stCondLst>
                                    <p:cond delay="0"/>
                                  </p:stCondLst>
                                  <p:childTnLst>
                                    <p:set>
                                      <p:cBhvr>
                                        <p:cTn id="191" dur="1" fill="hold">
                                          <p:stCondLst>
                                            <p:cond delay="0"/>
                                          </p:stCondLst>
                                        </p:cTn>
                                        <p:tgtEl>
                                          <p:spTgt spid="70"/>
                                        </p:tgtEl>
                                        <p:attrNameLst>
                                          <p:attrName>style.visibility</p:attrName>
                                        </p:attrNameLst>
                                      </p:cBhvr>
                                      <p:to>
                                        <p:strVal val="visible"/>
                                      </p:to>
                                    </p:set>
                                  </p:childTnLst>
                                </p:cTn>
                              </p:par>
                              <p:par>
                                <p:cTn id="192" presetID="16" presetClass="entr" presetSubtype="21" fill="hold" grpId="0" nodeType="withEffect">
                                  <p:stCondLst>
                                    <p:cond delay="0"/>
                                  </p:stCondLst>
                                  <p:childTnLst>
                                    <p:set>
                                      <p:cBhvr>
                                        <p:cTn id="193" dur="1" fill="hold">
                                          <p:stCondLst>
                                            <p:cond delay="0"/>
                                          </p:stCondLst>
                                        </p:cTn>
                                        <p:tgtEl>
                                          <p:spTgt spid="113"/>
                                        </p:tgtEl>
                                        <p:attrNameLst>
                                          <p:attrName>style.visibility</p:attrName>
                                        </p:attrNameLst>
                                      </p:cBhvr>
                                      <p:to>
                                        <p:strVal val="visible"/>
                                      </p:to>
                                    </p:set>
                                    <p:animEffect transition="in" filter="barn(inVertical)">
                                      <p:cBhvr>
                                        <p:cTn id="194" dur="500"/>
                                        <p:tgtEl>
                                          <p:spTgt spid="113"/>
                                        </p:tgtEl>
                                      </p:cBhvr>
                                    </p:animEffect>
                                  </p:childTnLst>
                                </p:cTn>
                              </p:par>
                            </p:childTnLst>
                          </p:cTn>
                        </p:par>
                      </p:childTnLst>
                    </p:cTn>
                  </p:par>
                  <p:par>
                    <p:cTn id="195" fill="hold">
                      <p:stCondLst>
                        <p:cond delay="indefinite"/>
                      </p:stCondLst>
                      <p:childTnLst>
                        <p:par>
                          <p:cTn id="196" fill="hold">
                            <p:stCondLst>
                              <p:cond delay="0"/>
                            </p:stCondLst>
                            <p:childTnLst>
                              <p:par>
                                <p:cTn id="197" presetID="22" presetClass="entr" presetSubtype="1" fill="hold" nodeType="clickEffect">
                                  <p:stCondLst>
                                    <p:cond delay="0"/>
                                  </p:stCondLst>
                                  <p:childTnLst>
                                    <p:set>
                                      <p:cBhvr>
                                        <p:cTn id="198" dur="1" fill="hold">
                                          <p:stCondLst>
                                            <p:cond delay="0"/>
                                          </p:stCondLst>
                                        </p:cTn>
                                        <p:tgtEl>
                                          <p:spTgt spid="114"/>
                                        </p:tgtEl>
                                        <p:attrNameLst>
                                          <p:attrName>style.visibility</p:attrName>
                                        </p:attrNameLst>
                                      </p:cBhvr>
                                      <p:to>
                                        <p:strVal val="visible"/>
                                      </p:to>
                                    </p:set>
                                    <p:animEffect transition="in" filter="wipe(up)">
                                      <p:cBhvr>
                                        <p:cTn id="199" dur="500"/>
                                        <p:tgtEl>
                                          <p:spTgt spid="114"/>
                                        </p:tgtEl>
                                      </p:cBhvr>
                                    </p:animEffect>
                                  </p:childTnLst>
                                </p:cTn>
                              </p:par>
                            </p:childTnLst>
                          </p:cTn>
                        </p:par>
                      </p:childTnLst>
                    </p:cTn>
                  </p:par>
                  <p:par>
                    <p:cTn id="200" fill="hold">
                      <p:stCondLst>
                        <p:cond delay="indefinite"/>
                      </p:stCondLst>
                      <p:childTnLst>
                        <p:par>
                          <p:cTn id="201" fill="hold">
                            <p:stCondLst>
                              <p:cond delay="0"/>
                            </p:stCondLst>
                            <p:childTnLst>
                              <p:par>
                                <p:cTn id="202" presetID="1" presetClass="entr" presetSubtype="0" fill="hold" grpId="0" nodeType="clickEffect">
                                  <p:stCondLst>
                                    <p:cond delay="0"/>
                                  </p:stCondLst>
                                  <p:childTnLst>
                                    <p:set>
                                      <p:cBhvr>
                                        <p:cTn id="203" dur="1" fill="hold">
                                          <p:stCondLst>
                                            <p:cond delay="0"/>
                                          </p:stCondLst>
                                        </p:cTn>
                                        <p:tgtEl>
                                          <p:spTgt spid="71"/>
                                        </p:tgtEl>
                                        <p:attrNameLst>
                                          <p:attrName>style.visibility</p:attrName>
                                        </p:attrNameLst>
                                      </p:cBhvr>
                                      <p:to>
                                        <p:strVal val="visible"/>
                                      </p:to>
                                    </p:set>
                                  </p:childTnLst>
                                </p:cTn>
                              </p:par>
                            </p:childTnLst>
                          </p:cTn>
                        </p:par>
                      </p:childTnLst>
                    </p:cTn>
                  </p:par>
                  <p:par>
                    <p:cTn id="204" fill="hold">
                      <p:stCondLst>
                        <p:cond delay="indefinite"/>
                      </p:stCondLst>
                      <p:childTnLst>
                        <p:par>
                          <p:cTn id="205" fill="hold">
                            <p:stCondLst>
                              <p:cond delay="0"/>
                            </p:stCondLst>
                            <p:childTnLst>
                              <p:par>
                                <p:cTn id="206" presetID="1" presetClass="entr" presetSubtype="0" fill="hold" grpId="0" nodeType="clickEffect">
                                  <p:stCondLst>
                                    <p:cond delay="0"/>
                                  </p:stCondLst>
                                  <p:childTnLst>
                                    <p:set>
                                      <p:cBhvr>
                                        <p:cTn id="207" dur="1" fill="hold">
                                          <p:stCondLst>
                                            <p:cond delay="0"/>
                                          </p:stCondLst>
                                        </p:cTn>
                                        <p:tgtEl>
                                          <p:spTgt spid="72"/>
                                        </p:tgtEl>
                                        <p:attrNameLst>
                                          <p:attrName>style.visibility</p:attrName>
                                        </p:attrNameLst>
                                      </p:cBhvr>
                                      <p:to>
                                        <p:strVal val="visible"/>
                                      </p:to>
                                    </p:set>
                                  </p:childTnLst>
                                </p:cTn>
                              </p:par>
                            </p:childTnLst>
                          </p:cTn>
                        </p:par>
                      </p:childTnLst>
                    </p:cTn>
                  </p:par>
                  <p:par>
                    <p:cTn id="208" fill="hold">
                      <p:stCondLst>
                        <p:cond delay="indefinite"/>
                      </p:stCondLst>
                      <p:childTnLst>
                        <p:par>
                          <p:cTn id="209" fill="hold">
                            <p:stCondLst>
                              <p:cond delay="0"/>
                            </p:stCondLst>
                            <p:childTnLst>
                              <p:par>
                                <p:cTn id="210" presetID="1" presetClass="entr" presetSubtype="0" fill="hold" grpId="0" nodeType="clickEffect">
                                  <p:stCondLst>
                                    <p:cond delay="0"/>
                                  </p:stCondLst>
                                  <p:childTnLst>
                                    <p:set>
                                      <p:cBhvr>
                                        <p:cTn id="211" dur="1" fill="hold">
                                          <p:stCondLst>
                                            <p:cond delay="0"/>
                                          </p:stCondLst>
                                        </p:cTn>
                                        <p:tgtEl>
                                          <p:spTgt spid="73"/>
                                        </p:tgtEl>
                                        <p:attrNameLst>
                                          <p:attrName>style.visibility</p:attrName>
                                        </p:attrNameLst>
                                      </p:cBhvr>
                                      <p:to>
                                        <p:strVal val="visible"/>
                                      </p:to>
                                    </p:set>
                                  </p:childTnLst>
                                </p:cTn>
                              </p:par>
                            </p:childTnLst>
                          </p:cTn>
                        </p:par>
                      </p:childTnLst>
                    </p:cTn>
                  </p:par>
                  <p:par>
                    <p:cTn id="212" fill="hold">
                      <p:stCondLst>
                        <p:cond delay="indefinite"/>
                      </p:stCondLst>
                      <p:childTnLst>
                        <p:par>
                          <p:cTn id="213" fill="hold">
                            <p:stCondLst>
                              <p:cond delay="0"/>
                            </p:stCondLst>
                            <p:childTnLst>
                              <p:par>
                                <p:cTn id="214" presetID="1" presetClass="entr" presetSubtype="0" fill="hold" grpId="0" nodeType="clickEffect">
                                  <p:stCondLst>
                                    <p:cond delay="0"/>
                                  </p:stCondLst>
                                  <p:childTnLst>
                                    <p:set>
                                      <p:cBhvr>
                                        <p:cTn id="215" dur="1" fill="hold">
                                          <p:stCondLst>
                                            <p:cond delay="0"/>
                                          </p:stCondLst>
                                        </p:cTn>
                                        <p:tgtEl>
                                          <p:spTgt spid="74"/>
                                        </p:tgtEl>
                                        <p:attrNameLst>
                                          <p:attrName>style.visibility</p:attrName>
                                        </p:attrNameLst>
                                      </p:cBhvr>
                                      <p:to>
                                        <p:strVal val="visible"/>
                                      </p:to>
                                    </p:set>
                                  </p:childTnLst>
                                </p:cTn>
                              </p:par>
                            </p:childTnLst>
                          </p:cTn>
                        </p:par>
                      </p:childTnLst>
                    </p:cTn>
                  </p:par>
                  <p:par>
                    <p:cTn id="216" fill="hold">
                      <p:stCondLst>
                        <p:cond delay="indefinite"/>
                      </p:stCondLst>
                      <p:childTnLst>
                        <p:par>
                          <p:cTn id="217" fill="hold">
                            <p:stCondLst>
                              <p:cond delay="0"/>
                            </p:stCondLst>
                            <p:childTnLst>
                              <p:par>
                                <p:cTn id="218" presetID="1" presetClass="entr" presetSubtype="0" fill="hold" grpId="0" nodeType="clickEffect">
                                  <p:stCondLst>
                                    <p:cond delay="0"/>
                                  </p:stCondLst>
                                  <p:childTnLst>
                                    <p:set>
                                      <p:cBhvr>
                                        <p:cTn id="219" dur="1" fill="hold">
                                          <p:stCondLst>
                                            <p:cond delay="0"/>
                                          </p:stCondLst>
                                        </p:cTn>
                                        <p:tgtEl>
                                          <p:spTgt spid="75"/>
                                        </p:tgtEl>
                                        <p:attrNameLst>
                                          <p:attrName>style.visibility</p:attrName>
                                        </p:attrNameLst>
                                      </p:cBhvr>
                                      <p:to>
                                        <p:strVal val="visible"/>
                                      </p:to>
                                    </p:set>
                                  </p:childTnLst>
                                </p:cTn>
                              </p:par>
                            </p:childTnLst>
                          </p:cTn>
                        </p:par>
                      </p:childTnLst>
                    </p:cTn>
                  </p:par>
                  <p:par>
                    <p:cTn id="220" fill="hold">
                      <p:stCondLst>
                        <p:cond delay="indefinite"/>
                      </p:stCondLst>
                      <p:childTnLst>
                        <p:par>
                          <p:cTn id="221" fill="hold">
                            <p:stCondLst>
                              <p:cond delay="0"/>
                            </p:stCondLst>
                            <p:childTnLst>
                              <p:par>
                                <p:cTn id="222" presetID="1" presetClass="entr" presetSubtype="0" fill="hold" grpId="0" nodeType="clickEffect">
                                  <p:stCondLst>
                                    <p:cond delay="0"/>
                                  </p:stCondLst>
                                  <p:childTnLst>
                                    <p:set>
                                      <p:cBhvr>
                                        <p:cTn id="223" dur="1" fill="hold">
                                          <p:stCondLst>
                                            <p:cond delay="0"/>
                                          </p:stCondLst>
                                        </p:cTn>
                                        <p:tgtEl>
                                          <p:spTgt spid="76"/>
                                        </p:tgtEl>
                                        <p:attrNameLst>
                                          <p:attrName>style.visibility</p:attrName>
                                        </p:attrNameLst>
                                      </p:cBhvr>
                                      <p:to>
                                        <p:strVal val="visible"/>
                                      </p:to>
                                    </p:set>
                                  </p:childTnLst>
                                </p:cTn>
                              </p:par>
                            </p:childTnLst>
                          </p:cTn>
                        </p:par>
                      </p:childTnLst>
                    </p:cTn>
                  </p:par>
                  <p:par>
                    <p:cTn id="224" fill="hold">
                      <p:stCondLst>
                        <p:cond delay="indefinite"/>
                      </p:stCondLst>
                      <p:childTnLst>
                        <p:par>
                          <p:cTn id="225" fill="hold">
                            <p:stCondLst>
                              <p:cond delay="0"/>
                            </p:stCondLst>
                            <p:childTnLst>
                              <p:par>
                                <p:cTn id="226" presetID="10" presetClass="exit" presetSubtype="0" fill="hold" grpId="1" nodeType="clickEffect">
                                  <p:stCondLst>
                                    <p:cond delay="0"/>
                                  </p:stCondLst>
                                  <p:childTnLst>
                                    <p:animEffect transition="out" filter="fade">
                                      <p:cBhvr>
                                        <p:cTn id="227" dur="500"/>
                                        <p:tgtEl>
                                          <p:spTgt spid="117"/>
                                        </p:tgtEl>
                                      </p:cBhvr>
                                    </p:animEffect>
                                    <p:set>
                                      <p:cBhvr>
                                        <p:cTn id="228" dur="1" fill="hold">
                                          <p:stCondLst>
                                            <p:cond delay="499"/>
                                          </p:stCondLst>
                                        </p:cTn>
                                        <p:tgtEl>
                                          <p:spTgt spid="117"/>
                                        </p:tgtEl>
                                        <p:attrNameLst>
                                          <p:attrName>style.visibility</p:attrName>
                                        </p:attrNameLst>
                                      </p:cBhvr>
                                      <p:to>
                                        <p:strVal val="hidden"/>
                                      </p:to>
                                    </p:set>
                                  </p:childTnLst>
                                </p:cTn>
                              </p:par>
                              <p:par>
                                <p:cTn id="229" presetID="10" presetClass="exit" presetSubtype="0" fill="hold" grpId="1" nodeType="withEffect">
                                  <p:stCondLst>
                                    <p:cond delay="0"/>
                                  </p:stCondLst>
                                  <p:childTnLst>
                                    <p:animEffect transition="out" filter="fade">
                                      <p:cBhvr>
                                        <p:cTn id="230" dur="500"/>
                                        <p:tgtEl>
                                          <p:spTgt spid="113"/>
                                        </p:tgtEl>
                                      </p:cBhvr>
                                    </p:animEffect>
                                    <p:set>
                                      <p:cBhvr>
                                        <p:cTn id="231" dur="1" fill="hold">
                                          <p:stCondLst>
                                            <p:cond delay="499"/>
                                          </p:stCondLst>
                                        </p:cTn>
                                        <p:tgtEl>
                                          <p:spTgt spid="113"/>
                                        </p:tgtEl>
                                        <p:attrNameLst>
                                          <p:attrName>style.visibility</p:attrName>
                                        </p:attrNameLst>
                                      </p:cBhvr>
                                      <p:to>
                                        <p:strVal val="hidden"/>
                                      </p:to>
                                    </p:set>
                                  </p:childTnLst>
                                </p:cTn>
                              </p:par>
                              <p:par>
                                <p:cTn id="232" presetID="1" presetClass="exit" presetSubtype="0" fill="hold" nodeType="withEffect">
                                  <p:stCondLst>
                                    <p:cond delay="0"/>
                                  </p:stCondLst>
                                  <p:childTnLst>
                                    <p:set>
                                      <p:cBhvr>
                                        <p:cTn id="233" dur="1" fill="hold">
                                          <p:stCondLst>
                                            <p:cond delay="0"/>
                                          </p:stCondLst>
                                        </p:cTn>
                                        <p:tgtEl>
                                          <p:spTgt spid="114"/>
                                        </p:tgtEl>
                                        <p:attrNameLst>
                                          <p:attrName>style.visibility</p:attrName>
                                        </p:attrNameLst>
                                      </p:cBhvr>
                                      <p:to>
                                        <p:strVal val="hidden"/>
                                      </p:to>
                                    </p:set>
                                  </p:childTnLst>
                                </p:cTn>
                              </p:par>
                            </p:childTnLst>
                          </p:cTn>
                        </p:par>
                      </p:childTnLst>
                    </p:cTn>
                  </p:par>
                  <p:par>
                    <p:cTn id="234" fill="hold">
                      <p:stCondLst>
                        <p:cond delay="indefinite"/>
                      </p:stCondLst>
                      <p:childTnLst>
                        <p:par>
                          <p:cTn id="235" fill="hold">
                            <p:stCondLst>
                              <p:cond delay="0"/>
                            </p:stCondLst>
                            <p:childTnLst>
                              <p:par>
                                <p:cTn id="236" presetID="1" presetClass="entr" presetSubtype="0" fill="hold" grpId="0" nodeType="clickEffect">
                                  <p:stCondLst>
                                    <p:cond delay="0"/>
                                  </p:stCondLst>
                                  <p:childTnLst>
                                    <p:set>
                                      <p:cBhvr>
                                        <p:cTn id="237" dur="1" fill="hold">
                                          <p:stCondLst>
                                            <p:cond delay="0"/>
                                          </p:stCondLst>
                                        </p:cTn>
                                        <p:tgtEl>
                                          <p:spTgt spid="83"/>
                                        </p:tgtEl>
                                        <p:attrNameLst>
                                          <p:attrName>style.visibility</p:attrName>
                                        </p:attrNameLst>
                                      </p:cBhvr>
                                      <p:to>
                                        <p:strVal val="visible"/>
                                      </p:to>
                                    </p:set>
                                  </p:childTnLst>
                                </p:cTn>
                              </p:par>
                            </p:childTnLst>
                          </p:cTn>
                        </p:par>
                      </p:childTnLst>
                    </p:cTn>
                  </p:par>
                  <p:par>
                    <p:cTn id="238" fill="hold">
                      <p:stCondLst>
                        <p:cond delay="indefinite"/>
                      </p:stCondLst>
                      <p:childTnLst>
                        <p:par>
                          <p:cTn id="239" fill="hold">
                            <p:stCondLst>
                              <p:cond delay="0"/>
                            </p:stCondLst>
                            <p:childTnLst>
                              <p:par>
                                <p:cTn id="240" presetID="1" presetClass="entr" presetSubtype="0" fill="hold" nodeType="clickEffect">
                                  <p:stCondLst>
                                    <p:cond delay="0"/>
                                  </p:stCondLst>
                                  <p:childTnLst>
                                    <p:set>
                                      <p:cBhvr>
                                        <p:cTn id="241" dur="1" fill="hold">
                                          <p:stCondLst>
                                            <p:cond delay="0"/>
                                          </p:stCondLst>
                                        </p:cTn>
                                        <p:tgtEl>
                                          <p:spTgt spid="88"/>
                                        </p:tgtEl>
                                        <p:attrNameLst>
                                          <p:attrName>style.visibility</p:attrName>
                                        </p:attrNameLst>
                                      </p:cBhvr>
                                      <p:to>
                                        <p:strVal val="visible"/>
                                      </p:to>
                                    </p:set>
                                  </p:childTnLst>
                                </p:cTn>
                              </p:par>
                            </p:childTnLst>
                          </p:cTn>
                        </p:par>
                      </p:childTnLst>
                    </p:cTn>
                  </p:par>
                  <p:par>
                    <p:cTn id="242" fill="hold">
                      <p:stCondLst>
                        <p:cond delay="indefinite"/>
                      </p:stCondLst>
                      <p:childTnLst>
                        <p:par>
                          <p:cTn id="243" fill="hold">
                            <p:stCondLst>
                              <p:cond delay="0"/>
                            </p:stCondLst>
                            <p:childTnLst>
                              <p:par>
                                <p:cTn id="244" presetID="1" presetClass="entr" presetSubtype="0" fill="hold" grpId="0" nodeType="clickEffect">
                                  <p:stCondLst>
                                    <p:cond delay="0"/>
                                  </p:stCondLst>
                                  <p:childTnLst>
                                    <p:set>
                                      <p:cBhvr>
                                        <p:cTn id="245" dur="1" fill="hold">
                                          <p:stCondLst>
                                            <p:cond delay="0"/>
                                          </p:stCondLst>
                                        </p:cTn>
                                        <p:tgtEl>
                                          <p:spTgt spid="92"/>
                                        </p:tgtEl>
                                        <p:attrNameLst>
                                          <p:attrName>style.visibility</p:attrName>
                                        </p:attrNameLst>
                                      </p:cBhvr>
                                      <p:to>
                                        <p:strVal val="visible"/>
                                      </p:to>
                                    </p:set>
                                  </p:childTnLst>
                                </p:cTn>
                              </p:par>
                            </p:childTnLst>
                          </p:cTn>
                        </p:par>
                      </p:childTnLst>
                    </p:cTn>
                  </p:par>
                  <p:par>
                    <p:cTn id="246" fill="hold">
                      <p:stCondLst>
                        <p:cond delay="indefinite"/>
                      </p:stCondLst>
                      <p:childTnLst>
                        <p:par>
                          <p:cTn id="247" fill="hold">
                            <p:stCondLst>
                              <p:cond delay="0"/>
                            </p:stCondLst>
                            <p:childTnLst>
                              <p:par>
                                <p:cTn id="248" presetID="1" presetClass="entr" presetSubtype="0" fill="hold" nodeType="clickEffect">
                                  <p:stCondLst>
                                    <p:cond delay="0"/>
                                  </p:stCondLst>
                                  <p:childTnLst>
                                    <p:set>
                                      <p:cBhvr>
                                        <p:cTn id="249" dur="1" fill="hold">
                                          <p:stCondLst>
                                            <p:cond delay="0"/>
                                          </p:stCondLst>
                                        </p:cTn>
                                        <p:tgtEl>
                                          <p:spTgt spid="93"/>
                                        </p:tgtEl>
                                        <p:attrNameLst>
                                          <p:attrName>style.visibility</p:attrName>
                                        </p:attrNameLst>
                                      </p:cBhvr>
                                      <p:to>
                                        <p:strVal val="visible"/>
                                      </p:to>
                                    </p:set>
                                  </p:childTnLst>
                                </p:cTn>
                              </p:par>
                            </p:childTnLst>
                          </p:cTn>
                        </p:par>
                      </p:childTnLst>
                    </p:cTn>
                  </p:par>
                  <p:par>
                    <p:cTn id="250" fill="hold">
                      <p:stCondLst>
                        <p:cond delay="indefinite"/>
                      </p:stCondLst>
                      <p:childTnLst>
                        <p:par>
                          <p:cTn id="251" fill="hold">
                            <p:stCondLst>
                              <p:cond delay="0"/>
                            </p:stCondLst>
                            <p:childTnLst>
                              <p:par>
                                <p:cTn id="252" presetID="1" presetClass="entr" presetSubtype="0" fill="hold" grpId="0" nodeType="clickEffect">
                                  <p:stCondLst>
                                    <p:cond delay="0"/>
                                  </p:stCondLst>
                                  <p:childTnLst>
                                    <p:set>
                                      <p:cBhvr>
                                        <p:cTn id="253" dur="1" fill="hold">
                                          <p:stCondLst>
                                            <p:cond delay="0"/>
                                          </p:stCondLst>
                                        </p:cTn>
                                        <p:tgtEl>
                                          <p:spTgt spid="127"/>
                                        </p:tgtEl>
                                        <p:attrNameLst>
                                          <p:attrName>style.visibility</p:attrName>
                                        </p:attrNameLst>
                                      </p:cBhvr>
                                      <p:to>
                                        <p:strVal val="visible"/>
                                      </p:to>
                                    </p:set>
                                  </p:childTnLst>
                                </p:cTn>
                              </p:par>
                            </p:childTnLst>
                          </p:cTn>
                        </p:par>
                      </p:childTnLst>
                    </p:cTn>
                  </p:par>
                  <p:par>
                    <p:cTn id="254" fill="hold">
                      <p:stCondLst>
                        <p:cond delay="indefinite"/>
                      </p:stCondLst>
                      <p:childTnLst>
                        <p:par>
                          <p:cTn id="255" fill="hold">
                            <p:stCondLst>
                              <p:cond delay="0"/>
                            </p:stCondLst>
                            <p:childTnLst>
                              <p:par>
                                <p:cTn id="256" presetID="16" presetClass="entr" presetSubtype="21" fill="hold" grpId="0" nodeType="clickEffect">
                                  <p:stCondLst>
                                    <p:cond delay="0"/>
                                  </p:stCondLst>
                                  <p:childTnLst>
                                    <p:set>
                                      <p:cBhvr>
                                        <p:cTn id="257" dur="1" fill="hold">
                                          <p:stCondLst>
                                            <p:cond delay="0"/>
                                          </p:stCondLst>
                                        </p:cTn>
                                        <p:tgtEl>
                                          <p:spTgt spid="137"/>
                                        </p:tgtEl>
                                        <p:attrNameLst>
                                          <p:attrName>style.visibility</p:attrName>
                                        </p:attrNameLst>
                                      </p:cBhvr>
                                      <p:to>
                                        <p:strVal val="visible"/>
                                      </p:to>
                                    </p:set>
                                    <p:animEffect transition="in" filter="barn(inVertical)">
                                      <p:cBhvr>
                                        <p:cTn id="258" dur="500"/>
                                        <p:tgtEl>
                                          <p:spTgt spid="137"/>
                                        </p:tgtEl>
                                      </p:cBhvr>
                                    </p:animEffect>
                                  </p:childTnLst>
                                </p:cTn>
                              </p:par>
                              <p:par>
                                <p:cTn id="259" presetID="16" presetClass="entr" presetSubtype="21" fill="hold" grpId="0" nodeType="withEffect">
                                  <p:stCondLst>
                                    <p:cond delay="0"/>
                                  </p:stCondLst>
                                  <p:childTnLst>
                                    <p:set>
                                      <p:cBhvr>
                                        <p:cTn id="260" dur="1" fill="hold">
                                          <p:stCondLst>
                                            <p:cond delay="0"/>
                                          </p:stCondLst>
                                        </p:cTn>
                                        <p:tgtEl>
                                          <p:spTgt spid="138"/>
                                        </p:tgtEl>
                                        <p:attrNameLst>
                                          <p:attrName>style.visibility</p:attrName>
                                        </p:attrNameLst>
                                      </p:cBhvr>
                                      <p:to>
                                        <p:strVal val="visible"/>
                                      </p:to>
                                    </p:set>
                                    <p:animEffect transition="in" filter="barn(inVertical)">
                                      <p:cBhvr>
                                        <p:cTn id="261" dur="500"/>
                                        <p:tgtEl>
                                          <p:spTgt spid="138"/>
                                        </p:tgtEl>
                                      </p:cBhvr>
                                    </p:animEffect>
                                  </p:childTnLst>
                                </p:cTn>
                              </p:par>
                            </p:childTnLst>
                          </p:cTn>
                        </p:par>
                      </p:childTnLst>
                    </p:cTn>
                  </p:par>
                  <p:par>
                    <p:cTn id="262" fill="hold">
                      <p:stCondLst>
                        <p:cond delay="indefinite"/>
                      </p:stCondLst>
                      <p:childTnLst>
                        <p:par>
                          <p:cTn id="263" fill="hold">
                            <p:stCondLst>
                              <p:cond delay="0"/>
                            </p:stCondLst>
                            <p:childTnLst>
                              <p:par>
                                <p:cTn id="264" presetID="1" presetClass="entr" presetSubtype="0" fill="hold" grpId="0" nodeType="clickEffect">
                                  <p:stCondLst>
                                    <p:cond delay="0"/>
                                  </p:stCondLst>
                                  <p:childTnLst>
                                    <p:set>
                                      <p:cBhvr>
                                        <p:cTn id="265" dur="1" fill="hold">
                                          <p:stCondLst>
                                            <p:cond delay="0"/>
                                          </p:stCondLst>
                                        </p:cTn>
                                        <p:tgtEl>
                                          <p:spTgt spid="129"/>
                                        </p:tgtEl>
                                        <p:attrNameLst>
                                          <p:attrName>style.visibility</p:attrName>
                                        </p:attrNameLst>
                                      </p:cBhvr>
                                      <p:to>
                                        <p:strVal val="visible"/>
                                      </p:to>
                                    </p:set>
                                  </p:childTnLst>
                                </p:cTn>
                              </p:par>
                            </p:childTnLst>
                          </p:cTn>
                        </p:par>
                      </p:childTnLst>
                    </p:cTn>
                  </p:par>
                  <p:par>
                    <p:cTn id="266" fill="hold">
                      <p:stCondLst>
                        <p:cond delay="indefinite"/>
                      </p:stCondLst>
                      <p:childTnLst>
                        <p:par>
                          <p:cTn id="267" fill="hold">
                            <p:stCondLst>
                              <p:cond delay="0"/>
                            </p:stCondLst>
                            <p:childTnLst>
                              <p:par>
                                <p:cTn id="268" presetID="10" presetClass="exit" presetSubtype="0" fill="hold" grpId="1" nodeType="clickEffect">
                                  <p:stCondLst>
                                    <p:cond delay="0"/>
                                  </p:stCondLst>
                                  <p:childTnLst>
                                    <p:animEffect transition="out" filter="fade">
                                      <p:cBhvr>
                                        <p:cTn id="269" dur="500"/>
                                        <p:tgtEl>
                                          <p:spTgt spid="137"/>
                                        </p:tgtEl>
                                      </p:cBhvr>
                                    </p:animEffect>
                                    <p:set>
                                      <p:cBhvr>
                                        <p:cTn id="270" dur="1" fill="hold">
                                          <p:stCondLst>
                                            <p:cond delay="499"/>
                                          </p:stCondLst>
                                        </p:cTn>
                                        <p:tgtEl>
                                          <p:spTgt spid="137"/>
                                        </p:tgtEl>
                                        <p:attrNameLst>
                                          <p:attrName>style.visibility</p:attrName>
                                        </p:attrNameLst>
                                      </p:cBhvr>
                                      <p:to>
                                        <p:strVal val="hidden"/>
                                      </p:to>
                                    </p:set>
                                  </p:childTnLst>
                                </p:cTn>
                              </p:par>
                              <p:par>
                                <p:cTn id="271" presetID="10" presetClass="exit" presetSubtype="0" fill="hold" grpId="1" nodeType="withEffect">
                                  <p:stCondLst>
                                    <p:cond delay="0"/>
                                  </p:stCondLst>
                                  <p:childTnLst>
                                    <p:animEffect transition="out" filter="fade">
                                      <p:cBhvr>
                                        <p:cTn id="272" dur="500"/>
                                        <p:tgtEl>
                                          <p:spTgt spid="138"/>
                                        </p:tgtEl>
                                      </p:cBhvr>
                                    </p:animEffect>
                                    <p:set>
                                      <p:cBhvr>
                                        <p:cTn id="273" dur="1" fill="hold">
                                          <p:stCondLst>
                                            <p:cond delay="499"/>
                                          </p:stCondLst>
                                        </p:cTn>
                                        <p:tgtEl>
                                          <p:spTgt spid="138"/>
                                        </p:tgtEl>
                                        <p:attrNameLst>
                                          <p:attrName>style.visibility</p:attrName>
                                        </p:attrNameLst>
                                      </p:cBhvr>
                                      <p:to>
                                        <p:strVal val="hidden"/>
                                      </p:to>
                                    </p:set>
                                  </p:childTnLst>
                                </p:cTn>
                              </p:par>
                            </p:childTnLst>
                          </p:cTn>
                        </p:par>
                      </p:childTnLst>
                    </p:cTn>
                  </p:par>
                  <p:par>
                    <p:cTn id="274" fill="hold">
                      <p:stCondLst>
                        <p:cond delay="indefinite"/>
                      </p:stCondLst>
                      <p:childTnLst>
                        <p:par>
                          <p:cTn id="275" fill="hold">
                            <p:stCondLst>
                              <p:cond delay="0"/>
                            </p:stCondLst>
                            <p:childTnLst>
                              <p:par>
                                <p:cTn id="276" presetID="1" presetClass="entr" presetSubtype="0" fill="hold" nodeType="clickEffect">
                                  <p:stCondLst>
                                    <p:cond delay="0"/>
                                  </p:stCondLst>
                                  <p:childTnLst>
                                    <p:set>
                                      <p:cBhvr>
                                        <p:cTn id="277" dur="1" fill="hold">
                                          <p:stCondLst>
                                            <p:cond delay="0"/>
                                          </p:stCondLst>
                                        </p:cTn>
                                        <p:tgtEl>
                                          <p:spTgt spid="131"/>
                                        </p:tgtEl>
                                        <p:attrNameLst>
                                          <p:attrName>style.visibility</p:attrName>
                                        </p:attrNameLst>
                                      </p:cBhvr>
                                      <p:to>
                                        <p:strVal val="visible"/>
                                      </p:to>
                                    </p:set>
                                  </p:childTnLst>
                                </p:cTn>
                              </p:par>
                            </p:childTnLst>
                          </p:cTn>
                        </p:par>
                      </p:childTnLst>
                    </p:cTn>
                  </p:par>
                  <p:par>
                    <p:cTn id="278" fill="hold">
                      <p:stCondLst>
                        <p:cond delay="indefinite"/>
                      </p:stCondLst>
                      <p:childTnLst>
                        <p:par>
                          <p:cTn id="279" fill="hold">
                            <p:stCondLst>
                              <p:cond delay="0"/>
                            </p:stCondLst>
                            <p:childTnLst>
                              <p:par>
                                <p:cTn id="280" presetID="16" presetClass="entr" presetSubtype="21" fill="hold" grpId="0" nodeType="clickEffect">
                                  <p:stCondLst>
                                    <p:cond delay="0"/>
                                  </p:stCondLst>
                                  <p:childTnLst>
                                    <p:set>
                                      <p:cBhvr>
                                        <p:cTn id="281" dur="1" fill="hold">
                                          <p:stCondLst>
                                            <p:cond delay="0"/>
                                          </p:stCondLst>
                                        </p:cTn>
                                        <p:tgtEl>
                                          <p:spTgt spid="139"/>
                                        </p:tgtEl>
                                        <p:attrNameLst>
                                          <p:attrName>style.visibility</p:attrName>
                                        </p:attrNameLst>
                                      </p:cBhvr>
                                      <p:to>
                                        <p:strVal val="visible"/>
                                      </p:to>
                                    </p:set>
                                    <p:animEffect transition="in" filter="barn(inVertical)">
                                      <p:cBhvr>
                                        <p:cTn id="282" dur="500"/>
                                        <p:tgtEl>
                                          <p:spTgt spid="139"/>
                                        </p:tgtEl>
                                      </p:cBhvr>
                                    </p:animEffect>
                                  </p:childTnLst>
                                </p:cTn>
                              </p:par>
                            </p:childTnLst>
                          </p:cTn>
                        </p:par>
                      </p:childTnLst>
                    </p:cTn>
                  </p:par>
                  <p:par>
                    <p:cTn id="283" fill="hold">
                      <p:stCondLst>
                        <p:cond delay="indefinite"/>
                      </p:stCondLst>
                      <p:childTnLst>
                        <p:par>
                          <p:cTn id="284" fill="hold">
                            <p:stCondLst>
                              <p:cond delay="0"/>
                            </p:stCondLst>
                            <p:childTnLst>
                              <p:par>
                                <p:cTn id="285" presetID="16" presetClass="entr" presetSubtype="21" fill="hold" grpId="0" nodeType="clickEffect">
                                  <p:stCondLst>
                                    <p:cond delay="0"/>
                                  </p:stCondLst>
                                  <p:childTnLst>
                                    <p:set>
                                      <p:cBhvr>
                                        <p:cTn id="286" dur="1" fill="hold">
                                          <p:stCondLst>
                                            <p:cond delay="0"/>
                                          </p:stCondLst>
                                        </p:cTn>
                                        <p:tgtEl>
                                          <p:spTgt spid="140"/>
                                        </p:tgtEl>
                                        <p:attrNameLst>
                                          <p:attrName>style.visibility</p:attrName>
                                        </p:attrNameLst>
                                      </p:cBhvr>
                                      <p:to>
                                        <p:strVal val="visible"/>
                                      </p:to>
                                    </p:set>
                                    <p:animEffect transition="in" filter="barn(inVertical)">
                                      <p:cBhvr>
                                        <p:cTn id="287" dur="500"/>
                                        <p:tgtEl>
                                          <p:spTgt spid="140"/>
                                        </p:tgtEl>
                                      </p:cBhvr>
                                    </p:animEffect>
                                  </p:childTnLst>
                                </p:cTn>
                              </p:par>
                            </p:childTnLst>
                          </p:cTn>
                        </p:par>
                      </p:childTnLst>
                    </p:cTn>
                  </p:par>
                  <p:par>
                    <p:cTn id="288" fill="hold">
                      <p:stCondLst>
                        <p:cond delay="indefinite"/>
                      </p:stCondLst>
                      <p:childTnLst>
                        <p:par>
                          <p:cTn id="289" fill="hold">
                            <p:stCondLst>
                              <p:cond delay="0"/>
                            </p:stCondLst>
                            <p:childTnLst>
                              <p:par>
                                <p:cTn id="290" presetID="1" presetClass="entr" presetSubtype="0" fill="hold" grpId="0" nodeType="clickEffect">
                                  <p:stCondLst>
                                    <p:cond delay="0"/>
                                  </p:stCondLst>
                                  <p:childTnLst>
                                    <p:set>
                                      <p:cBhvr>
                                        <p:cTn id="291" dur="1" fill="hold">
                                          <p:stCondLst>
                                            <p:cond delay="0"/>
                                          </p:stCondLst>
                                        </p:cTn>
                                        <p:tgtEl>
                                          <p:spTgt spid="130"/>
                                        </p:tgtEl>
                                        <p:attrNameLst>
                                          <p:attrName>style.visibility</p:attrName>
                                        </p:attrNameLst>
                                      </p:cBhvr>
                                      <p:to>
                                        <p:strVal val="visible"/>
                                      </p:to>
                                    </p:set>
                                  </p:childTnLst>
                                </p:cTn>
                              </p:par>
                            </p:childTnLst>
                          </p:cTn>
                        </p:par>
                      </p:childTnLst>
                    </p:cTn>
                  </p:par>
                  <p:par>
                    <p:cTn id="292" fill="hold">
                      <p:stCondLst>
                        <p:cond delay="indefinite"/>
                      </p:stCondLst>
                      <p:childTnLst>
                        <p:par>
                          <p:cTn id="293" fill="hold">
                            <p:stCondLst>
                              <p:cond delay="0"/>
                            </p:stCondLst>
                            <p:childTnLst>
                              <p:par>
                                <p:cTn id="294" presetID="10" presetClass="exit" presetSubtype="0" fill="hold" grpId="1" nodeType="clickEffect">
                                  <p:stCondLst>
                                    <p:cond delay="0"/>
                                  </p:stCondLst>
                                  <p:childTnLst>
                                    <p:animEffect transition="out" filter="fade">
                                      <p:cBhvr>
                                        <p:cTn id="295" dur="500"/>
                                        <p:tgtEl>
                                          <p:spTgt spid="139"/>
                                        </p:tgtEl>
                                      </p:cBhvr>
                                    </p:animEffect>
                                    <p:set>
                                      <p:cBhvr>
                                        <p:cTn id="296" dur="1" fill="hold">
                                          <p:stCondLst>
                                            <p:cond delay="499"/>
                                          </p:stCondLst>
                                        </p:cTn>
                                        <p:tgtEl>
                                          <p:spTgt spid="139"/>
                                        </p:tgtEl>
                                        <p:attrNameLst>
                                          <p:attrName>style.visibility</p:attrName>
                                        </p:attrNameLst>
                                      </p:cBhvr>
                                      <p:to>
                                        <p:strVal val="hidden"/>
                                      </p:to>
                                    </p:set>
                                  </p:childTnLst>
                                </p:cTn>
                              </p:par>
                              <p:par>
                                <p:cTn id="297" presetID="10" presetClass="exit" presetSubtype="0" fill="hold" grpId="1" nodeType="withEffect">
                                  <p:stCondLst>
                                    <p:cond delay="0"/>
                                  </p:stCondLst>
                                  <p:childTnLst>
                                    <p:animEffect transition="out" filter="fade">
                                      <p:cBhvr>
                                        <p:cTn id="298" dur="500"/>
                                        <p:tgtEl>
                                          <p:spTgt spid="140"/>
                                        </p:tgtEl>
                                      </p:cBhvr>
                                    </p:animEffect>
                                    <p:set>
                                      <p:cBhvr>
                                        <p:cTn id="299" dur="1" fill="hold">
                                          <p:stCondLst>
                                            <p:cond delay="499"/>
                                          </p:stCondLst>
                                        </p:cTn>
                                        <p:tgtEl>
                                          <p:spTgt spid="140"/>
                                        </p:tgtEl>
                                        <p:attrNameLst>
                                          <p:attrName>style.visibility</p:attrName>
                                        </p:attrNameLst>
                                      </p:cBhvr>
                                      <p:to>
                                        <p:strVal val="hidden"/>
                                      </p:to>
                                    </p:set>
                                  </p:childTnLst>
                                </p:cTn>
                              </p:par>
                            </p:childTnLst>
                          </p:cTn>
                        </p:par>
                      </p:childTnLst>
                    </p:cTn>
                  </p:par>
                  <p:par>
                    <p:cTn id="300" fill="hold">
                      <p:stCondLst>
                        <p:cond delay="indefinite"/>
                      </p:stCondLst>
                      <p:childTnLst>
                        <p:par>
                          <p:cTn id="301" fill="hold">
                            <p:stCondLst>
                              <p:cond delay="0"/>
                            </p:stCondLst>
                            <p:childTnLst>
                              <p:par>
                                <p:cTn id="302" presetID="1" presetClass="entr" presetSubtype="0" fill="hold" grpId="0" nodeType="clickEffect">
                                  <p:stCondLst>
                                    <p:cond delay="0"/>
                                  </p:stCondLst>
                                  <p:childTnLst>
                                    <p:set>
                                      <p:cBhvr>
                                        <p:cTn id="303" dur="1" fill="hold">
                                          <p:stCondLst>
                                            <p:cond delay="0"/>
                                          </p:stCondLst>
                                        </p:cTn>
                                        <p:tgtEl>
                                          <p:spTgt spid="132"/>
                                        </p:tgtEl>
                                        <p:attrNameLst>
                                          <p:attrName>style.visibility</p:attrName>
                                        </p:attrNameLst>
                                      </p:cBhvr>
                                      <p:to>
                                        <p:strVal val="visible"/>
                                      </p:to>
                                    </p:set>
                                  </p:childTnLst>
                                </p:cTn>
                              </p:par>
                            </p:childTnLst>
                          </p:cTn>
                        </p:par>
                      </p:childTnLst>
                    </p:cTn>
                  </p:par>
                  <p:par>
                    <p:cTn id="304" fill="hold">
                      <p:stCondLst>
                        <p:cond delay="indefinite"/>
                      </p:stCondLst>
                      <p:childTnLst>
                        <p:par>
                          <p:cTn id="305" fill="hold">
                            <p:stCondLst>
                              <p:cond delay="0"/>
                            </p:stCondLst>
                            <p:childTnLst>
                              <p:par>
                                <p:cTn id="306" presetID="16" presetClass="entr" presetSubtype="21" fill="hold" grpId="0" nodeType="clickEffect">
                                  <p:stCondLst>
                                    <p:cond delay="0"/>
                                  </p:stCondLst>
                                  <p:childTnLst>
                                    <p:set>
                                      <p:cBhvr>
                                        <p:cTn id="307" dur="1" fill="hold">
                                          <p:stCondLst>
                                            <p:cond delay="0"/>
                                          </p:stCondLst>
                                        </p:cTn>
                                        <p:tgtEl>
                                          <p:spTgt spid="146"/>
                                        </p:tgtEl>
                                        <p:attrNameLst>
                                          <p:attrName>style.visibility</p:attrName>
                                        </p:attrNameLst>
                                      </p:cBhvr>
                                      <p:to>
                                        <p:strVal val="visible"/>
                                      </p:to>
                                    </p:set>
                                    <p:animEffect transition="in" filter="barn(inVertical)">
                                      <p:cBhvr>
                                        <p:cTn id="308" dur="500"/>
                                        <p:tgtEl>
                                          <p:spTgt spid="146"/>
                                        </p:tgtEl>
                                      </p:cBhvr>
                                    </p:animEffect>
                                  </p:childTnLst>
                                </p:cTn>
                              </p:par>
                            </p:childTnLst>
                          </p:cTn>
                        </p:par>
                      </p:childTnLst>
                    </p:cTn>
                  </p:par>
                  <p:par>
                    <p:cTn id="309" fill="hold">
                      <p:stCondLst>
                        <p:cond delay="indefinite"/>
                      </p:stCondLst>
                      <p:childTnLst>
                        <p:par>
                          <p:cTn id="310" fill="hold">
                            <p:stCondLst>
                              <p:cond delay="0"/>
                            </p:stCondLst>
                            <p:childTnLst>
                              <p:par>
                                <p:cTn id="311" presetID="1" presetClass="entr" presetSubtype="0" fill="hold" nodeType="clickEffect">
                                  <p:stCondLst>
                                    <p:cond delay="0"/>
                                  </p:stCondLst>
                                  <p:childTnLst>
                                    <p:set>
                                      <p:cBhvr>
                                        <p:cTn id="312" dur="1" fill="hold">
                                          <p:stCondLst>
                                            <p:cond delay="0"/>
                                          </p:stCondLst>
                                        </p:cTn>
                                        <p:tgtEl>
                                          <p:spTgt spid="133"/>
                                        </p:tgtEl>
                                        <p:attrNameLst>
                                          <p:attrName>style.visibility</p:attrName>
                                        </p:attrNameLst>
                                      </p:cBhvr>
                                      <p:to>
                                        <p:strVal val="visible"/>
                                      </p:to>
                                    </p:set>
                                  </p:childTnLst>
                                </p:cTn>
                              </p:par>
                            </p:childTnLst>
                          </p:cTn>
                        </p:par>
                      </p:childTnLst>
                    </p:cTn>
                  </p:par>
                  <p:par>
                    <p:cTn id="313" fill="hold">
                      <p:stCondLst>
                        <p:cond delay="indefinite"/>
                      </p:stCondLst>
                      <p:childTnLst>
                        <p:par>
                          <p:cTn id="314" fill="hold">
                            <p:stCondLst>
                              <p:cond delay="0"/>
                            </p:stCondLst>
                            <p:childTnLst>
                              <p:par>
                                <p:cTn id="315" presetID="10" presetClass="exit" presetSubtype="0" fill="hold" grpId="1" nodeType="clickEffect">
                                  <p:stCondLst>
                                    <p:cond delay="0"/>
                                  </p:stCondLst>
                                  <p:childTnLst>
                                    <p:animEffect transition="out" filter="fade">
                                      <p:cBhvr>
                                        <p:cTn id="316" dur="500"/>
                                        <p:tgtEl>
                                          <p:spTgt spid="146"/>
                                        </p:tgtEl>
                                      </p:cBhvr>
                                    </p:animEffect>
                                    <p:set>
                                      <p:cBhvr>
                                        <p:cTn id="317" dur="1" fill="hold">
                                          <p:stCondLst>
                                            <p:cond delay="499"/>
                                          </p:stCondLst>
                                        </p:cTn>
                                        <p:tgtEl>
                                          <p:spTgt spid="146"/>
                                        </p:tgtEl>
                                        <p:attrNameLst>
                                          <p:attrName>style.visibility</p:attrName>
                                        </p:attrNameLst>
                                      </p:cBhvr>
                                      <p:to>
                                        <p:strVal val="hidden"/>
                                      </p:to>
                                    </p:set>
                                  </p:childTnLst>
                                </p:cTn>
                              </p:par>
                            </p:childTnLst>
                          </p:cTn>
                        </p:par>
                      </p:childTnLst>
                    </p:cTn>
                  </p:par>
                  <p:par>
                    <p:cTn id="318" fill="hold">
                      <p:stCondLst>
                        <p:cond delay="indefinite"/>
                      </p:stCondLst>
                      <p:childTnLst>
                        <p:par>
                          <p:cTn id="319" fill="hold">
                            <p:stCondLst>
                              <p:cond delay="0"/>
                            </p:stCondLst>
                            <p:childTnLst>
                              <p:par>
                                <p:cTn id="320" presetID="10" presetClass="entr" presetSubtype="0" fill="hold" nodeType="clickEffect">
                                  <p:stCondLst>
                                    <p:cond delay="0"/>
                                  </p:stCondLst>
                                  <p:childTnLst>
                                    <p:set>
                                      <p:cBhvr>
                                        <p:cTn id="321" dur="1" fill="hold">
                                          <p:stCondLst>
                                            <p:cond delay="0"/>
                                          </p:stCondLst>
                                        </p:cTn>
                                        <p:tgtEl>
                                          <p:spTgt spid="157"/>
                                        </p:tgtEl>
                                        <p:attrNameLst>
                                          <p:attrName>style.visibility</p:attrName>
                                        </p:attrNameLst>
                                      </p:cBhvr>
                                      <p:to>
                                        <p:strVal val="visible"/>
                                      </p:to>
                                    </p:set>
                                    <p:animEffect transition="in" filter="fade">
                                      <p:cBhvr>
                                        <p:cTn id="322" dur="500"/>
                                        <p:tgtEl>
                                          <p:spTgt spid="157"/>
                                        </p:tgtEl>
                                      </p:cBhvr>
                                    </p:animEffect>
                                  </p:childTnLst>
                                </p:cTn>
                              </p:par>
                            </p:childTnLst>
                          </p:cTn>
                        </p:par>
                      </p:childTnLst>
                    </p:cTn>
                  </p:par>
                  <p:par>
                    <p:cTn id="323" fill="hold">
                      <p:stCondLst>
                        <p:cond delay="indefinite"/>
                      </p:stCondLst>
                      <p:childTnLst>
                        <p:par>
                          <p:cTn id="324" fill="hold">
                            <p:stCondLst>
                              <p:cond delay="0"/>
                            </p:stCondLst>
                            <p:childTnLst>
                              <p:par>
                                <p:cTn id="325" presetID="1" presetClass="exit" presetSubtype="0" fill="hold" nodeType="clickEffect">
                                  <p:stCondLst>
                                    <p:cond delay="0"/>
                                  </p:stCondLst>
                                  <p:childTnLst>
                                    <p:set>
                                      <p:cBhvr>
                                        <p:cTn id="326" dur="1" fill="hold">
                                          <p:stCondLst>
                                            <p:cond delay="0"/>
                                          </p:stCondLst>
                                        </p:cTn>
                                        <p:tgtEl>
                                          <p:spTgt spid="157"/>
                                        </p:tgtEl>
                                        <p:attrNameLst>
                                          <p:attrName>style.visibility</p:attrName>
                                        </p:attrNameLst>
                                      </p:cBhvr>
                                      <p:to>
                                        <p:strVal val="hidden"/>
                                      </p:to>
                                    </p:set>
                                  </p:childTnLst>
                                </p:cTn>
                              </p:par>
                            </p:childTnLst>
                          </p:cTn>
                        </p:par>
                      </p:childTnLst>
                    </p:cTn>
                  </p:par>
                  <p:par>
                    <p:cTn id="327" fill="hold">
                      <p:stCondLst>
                        <p:cond delay="indefinite"/>
                      </p:stCondLst>
                      <p:childTnLst>
                        <p:par>
                          <p:cTn id="328" fill="hold">
                            <p:stCondLst>
                              <p:cond delay="0"/>
                            </p:stCondLst>
                            <p:childTnLst>
                              <p:par>
                                <p:cTn id="329" presetID="10" presetClass="entr" presetSubtype="0" fill="hold" grpId="1" nodeType="clickEffect">
                                  <p:stCondLst>
                                    <p:cond delay="0"/>
                                  </p:stCondLst>
                                  <p:childTnLst>
                                    <p:set>
                                      <p:cBhvr>
                                        <p:cTn id="330" dur="1" fill="hold">
                                          <p:stCondLst>
                                            <p:cond delay="0"/>
                                          </p:stCondLst>
                                        </p:cTn>
                                        <p:tgtEl>
                                          <p:spTgt spid="160"/>
                                        </p:tgtEl>
                                        <p:attrNameLst>
                                          <p:attrName>style.visibility</p:attrName>
                                        </p:attrNameLst>
                                      </p:cBhvr>
                                      <p:to>
                                        <p:strVal val="visible"/>
                                      </p:to>
                                    </p:set>
                                    <p:animEffect transition="in" filter="fade">
                                      <p:cBhvr>
                                        <p:cTn id="331" dur="500"/>
                                        <p:tgtEl>
                                          <p:spTgt spid="160"/>
                                        </p:tgtEl>
                                      </p:cBhvr>
                                    </p:animEffect>
                                  </p:childTnLst>
                                </p:cTn>
                              </p:par>
                              <p:par>
                                <p:cTn id="332" presetID="10" presetClass="entr" presetSubtype="0" fill="hold" grpId="0" nodeType="withEffect">
                                  <p:stCondLst>
                                    <p:cond delay="0"/>
                                  </p:stCondLst>
                                  <p:childTnLst>
                                    <p:set>
                                      <p:cBhvr>
                                        <p:cTn id="333" dur="1" fill="hold">
                                          <p:stCondLst>
                                            <p:cond delay="0"/>
                                          </p:stCondLst>
                                        </p:cTn>
                                        <p:tgtEl>
                                          <p:spTgt spid="161"/>
                                        </p:tgtEl>
                                        <p:attrNameLst>
                                          <p:attrName>style.visibility</p:attrName>
                                        </p:attrNameLst>
                                      </p:cBhvr>
                                      <p:to>
                                        <p:strVal val="visible"/>
                                      </p:to>
                                    </p:set>
                                    <p:animEffect transition="in" filter="fade">
                                      <p:cBhvr>
                                        <p:cTn id="334" dur="500"/>
                                        <p:tgtEl>
                                          <p:spTgt spid="161"/>
                                        </p:tgtEl>
                                      </p:cBhvr>
                                    </p:animEffect>
                                  </p:childTnLst>
                                </p:cTn>
                              </p:par>
                            </p:childTnLst>
                          </p:cTn>
                        </p:par>
                      </p:childTnLst>
                    </p:cTn>
                  </p:par>
                  <p:par>
                    <p:cTn id="335" fill="hold">
                      <p:stCondLst>
                        <p:cond delay="indefinite"/>
                      </p:stCondLst>
                      <p:childTnLst>
                        <p:par>
                          <p:cTn id="336" fill="hold">
                            <p:stCondLst>
                              <p:cond delay="0"/>
                            </p:stCondLst>
                            <p:childTnLst>
                              <p:par>
                                <p:cTn id="337" presetID="1" presetClass="entr" presetSubtype="0" fill="hold" grpId="0" nodeType="clickEffect">
                                  <p:stCondLst>
                                    <p:cond delay="0"/>
                                  </p:stCondLst>
                                  <p:childTnLst>
                                    <p:set>
                                      <p:cBhvr>
                                        <p:cTn id="338" dur="1" fill="hold">
                                          <p:stCondLst>
                                            <p:cond delay="0"/>
                                          </p:stCondLst>
                                        </p:cTn>
                                        <p:tgtEl>
                                          <p:spTgt spid="150"/>
                                        </p:tgtEl>
                                        <p:attrNameLst>
                                          <p:attrName>style.visibility</p:attrName>
                                        </p:attrNameLst>
                                      </p:cBhvr>
                                      <p:to>
                                        <p:strVal val="visible"/>
                                      </p:to>
                                    </p:set>
                                  </p:childTnLst>
                                </p:cTn>
                              </p:par>
                              <p:par>
                                <p:cTn id="339" presetID="1" presetClass="entr" presetSubtype="0" fill="hold" grpId="0" nodeType="withEffect">
                                  <p:stCondLst>
                                    <p:cond delay="0"/>
                                  </p:stCondLst>
                                  <p:childTnLst>
                                    <p:set>
                                      <p:cBhvr>
                                        <p:cTn id="340" dur="1" fill="hold">
                                          <p:stCondLst>
                                            <p:cond delay="0"/>
                                          </p:stCondLst>
                                        </p:cTn>
                                        <p:tgtEl>
                                          <p:spTgt spid="149"/>
                                        </p:tgtEl>
                                        <p:attrNameLst>
                                          <p:attrName>style.visibility</p:attrName>
                                        </p:attrNameLst>
                                      </p:cBhvr>
                                      <p:to>
                                        <p:strVal val="visible"/>
                                      </p:to>
                                    </p:set>
                                  </p:childTnLst>
                                </p:cTn>
                              </p:par>
                            </p:childTnLst>
                          </p:cTn>
                        </p:par>
                      </p:childTnLst>
                    </p:cTn>
                  </p:par>
                  <p:par>
                    <p:cTn id="341" fill="hold">
                      <p:stCondLst>
                        <p:cond delay="indefinite"/>
                      </p:stCondLst>
                      <p:childTnLst>
                        <p:par>
                          <p:cTn id="342" fill="hold">
                            <p:stCondLst>
                              <p:cond delay="0"/>
                            </p:stCondLst>
                            <p:childTnLst>
                              <p:par>
                                <p:cTn id="343" presetID="1" presetClass="entr" presetSubtype="0" fill="hold" grpId="0" nodeType="clickEffect">
                                  <p:stCondLst>
                                    <p:cond delay="0"/>
                                  </p:stCondLst>
                                  <p:childTnLst>
                                    <p:set>
                                      <p:cBhvr>
                                        <p:cTn id="344" dur="1" fill="hold">
                                          <p:stCondLst>
                                            <p:cond delay="0"/>
                                          </p:stCondLst>
                                        </p:cTn>
                                        <p:tgtEl>
                                          <p:spTgt spid="242"/>
                                        </p:tgtEl>
                                        <p:attrNameLst>
                                          <p:attrName>style.visibility</p:attrName>
                                        </p:attrNameLst>
                                      </p:cBhvr>
                                      <p:to>
                                        <p:strVal val="visible"/>
                                      </p:to>
                                    </p:set>
                                  </p:childTnLst>
                                </p:cTn>
                              </p:par>
                            </p:childTnLst>
                          </p:cTn>
                        </p:par>
                      </p:childTnLst>
                    </p:cTn>
                  </p:par>
                  <p:par>
                    <p:cTn id="345" fill="hold">
                      <p:stCondLst>
                        <p:cond delay="indefinite"/>
                      </p:stCondLst>
                      <p:childTnLst>
                        <p:par>
                          <p:cTn id="346" fill="hold">
                            <p:stCondLst>
                              <p:cond delay="0"/>
                            </p:stCondLst>
                            <p:childTnLst>
                              <p:par>
                                <p:cTn id="347" presetID="1" presetClass="entr" presetSubtype="0" fill="hold" grpId="0" nodeType="clickEffect">
                                  <p:stCondLst>
                                    <p:cond delay="0"/>
                                  </p:stCondLst>
                                  <p:childTnLst>
                                    <p:set>
                                      <p:cBhvr>
                                        <p:cTn id="348" dur="1" fill="hold">
                                          <p:stCondLst>
                                            <p:cond delay="0"/>
                                          </p:stCondLst>
                                        </p:cTn>
                                        <p:tgtEl>
                                          <p:spTgt spid="152"/>
                                        </p:tgtEl>
                                        <p:attrNameLst>
                                          <p:attrName>style.visibility</p:attrName>
                                        </p:attrNameLst>
                                      </p:cBhvr>
                                      <p:to>
                                        <p:strVal val="visible"/>
                                      </p:to>
                                    </p:set>
                                  </p:childTnLst>
                                </p:cTn>
                              </p:par>
                            </p:childTnLst>
                          </p:cTn>
                        </p:par>
                      </p:childTnLst>
                    </p:cTn>
                  </p:par>
                  <p:par>
                    <p:cTn id="349" fill="hold">
                      <p:stCondLst>
                        <p:cond delay="indefinite"/>
                      </p:stCondLst>
                      <p:childTnLst>
                        <p:par>
                          <p:cTn id="350" fill="hold">
                            <p:stCondLst>
                              <p:cond delay="0"/>
                            </p:stCondLst>
                            <p:childTnLst>
                              <p:par>
                                <p:cTn id="351" presetID="1" presetClass="entr" presetSubtype="0" fill="hold" grpId="0" nodeType="clickEffect">
                                  <p:stCondLst>
                                    <p:cond delay="0"/>
                                  </p:stCondLst>
                                  <p:childTnLst>
                                    <p:set>
                                      <p:cBhvr>
                                        <p:cTn id="352" dur="1" fill="hold">
                                          <p:stCondLst>
                                            <p:cond delay="0"/>
                                          </p:stCondLst>
                                        </p:cTn>
                                        <p:tgtEl>
                                          <p:spTgt spid="154"/>
                                        </p:tgtEl>
                                        <p:attrNameLst>
                                          <p:attrName>style.visibility</p:attrName>
                                        </p:attrNameLst>
                                      </p:cBhvr>
                                      <p:to>
                                        <p:strVal val="visible"/>
                                      </p:to>
                                    </p:set>
                                  </p:childTnLst>
                                </p:cTn>
                              </p:par>
                            </p:childTnLst>
                          </p:cTn>
                        </p:par>
                      </p:childTnLst>
                    </p:cTn>
                  </p:par>
                  <p:par>
                    <p:cTn id="353" fill="hold">
                      <p:stCondLst>
                        <p:cond delay="indefinite"/>
                      </p:stCondLst>
                      <p:childTnLst>
                        <p:par>
                          <p:cTn id="354" fill="hold">
                            <p:stCondLst>
                              <p:cond delay="0"/>
                            </p:stCondLst>
                            <p:childTnLst>
                              <p:par>
                                <p:cTn id="355" presetID="1" presetClass="entr" presetSubtype="0" fill="hold" grpId="0" nodeType="clickEffect">
                                  <p:stCondLst>
                                    <p:cond delay="0"/>
                                  </p:stCondLst>
                                  <p:childTnLst>
                                    <p:set>
                                      <p:cBhvr>
                                        <p:cTn id="356" dur="1" fill="hold">
                                          <p:stCondLst>
                                            <p:cond delay="0"/>
                                          </p:stCondLst>
                                        </p:cTn>
                                        <p:tgtEl>
                                          <p:spTgt spid="151"/>
                                        </p:tgtEl>
                                        <p:attrNameLst>
                                          <p:attrName>style.visibility</p:attrName>
                                        </p:attrNameLst>
                                      </p:cBhvr>
                                      <p:to>
                                        <p:strVal val="visible"/>
                                      </p:to>
                                    </p:set>
                                  </p:childTnLst>
                                </p:cTn>
                              </p:par>
                            </p:childTnLst>
                          </p:cTn>
                        </p:par>
                      </p:childTnLst>
                    </p:cTn>
                  </p:par>
                  <p:par>
                    <p:cTn id="357" fill="hold">
                      <p:stCondLst>
                        <p:cond delay="indefinite"/>
                      </p:stCondLst>
                      <p:childTnLst>
                        <p:par>
                          <p:cTn id="358" fill="hold">
                            <p:stCondLst>
                              <p:cond delay="0"/>
                            </p:stCondLst>
                            <p:childTnLst>
                              <p:par>
                                <p:cTn id="359" presetID="1" presetClass="exit" presetSubtype="0" fill="hold" grpId="1" nodeType="clickEffect">
                                  <p:stCondLst>
                                    <p:cond delay="0"/>
                                  </p:stCondLst>
                                  <p:childTnLst>
                                    <p:set>
                                      <p:cBhvr>
                                        <p:cTn id="360" dur="1" fill="hold">
                                          <p:stCondLst>
                                            <p:cond delay="0"/>
                                          </p:stCondLst>
                                        </p:cTn>
                                        <p:tgtEl>
                                          <p:spTgt spid="161"/>
                                        </p:tgtEl>
                                        <p:attrNameLst>
                                          <p:attrName>style.visibility</p:attrName>
                                        </p:attrNameLst>
                                      </p:cBhvr>
                                      <p:to>
                                        <p:strVal val="hidden"/>
                                      </p:to>
                                    </p:set>
                                  </p:childTnLst>
                                </p:cTn>
                              </p:par>
                              <p:par>
                                <p:cTn id="361" presetID="1" presetClass="exit" presetSubtype="0" fill="hold" grpId="1" nodeType="withEffect">
                                  <p:stCondLst>
                                    <p:cond delay="0"/>
                                  </p:stCondLst>
                                  <p:childTnLst>
                                    <p:set>
                                      <p:cBhvr>
                                        <p:cTn id="362" dur="1" fill="hold">
                                          <p:stCondLst>
                                            <p:cond delay="0"/>
                                          </p:stCondLst>
                                        </p:cTn>
                                        <p:tgtEl>
                                          <p:spTgt spid="150"/>
                                        </p:tgtEl>
                                        <p:attrNameLst>
                                          <p:attrName>style.visibility</p:attrName>
                                        </p:attrNameLst>
                                      </p:cBhvr>
                                      <p:to>
                                        <p:strVal val="hidden"/>
                                      </p:to>
                                    </p:set>
                                  </p:childTnLst>
                                </p:cTn>
                              </p:par>
                              <p:par>
                                <p:cTn id="363" presetID="1" presetClass="exit" presetSubtype="0" fill="hold" grpId="1" nodeType="withEffect">
                                  <p:stCondLst>
                                    <p:cond delay="0"/>
                                  </p:stCondLst>
                                  <p:childTnLst>
                                    <p:set>
                                      <p:cBhvr>
                                        <p:cTn id="364" dur="1" fill="hold">
                                          <p:stCondLst>
                                            <p:cond delay="0"/>
                                          </p:stCondLst>
                                        </p:cTn>
                                        <p:tgtEl>
                                          <p:spTgt spid="149"/>
                                        </p:tgtEl>
                                        <p:attrNameLst>
                                          <p:attrName>style.visibility</p:attrName>
                                        </p:attrNameLst>
                                      </p:cBhvr>
                                      <p:to>
                                        <p:strVal val="hidden"/>
                                      </p:to>
                                    </p:set>
                                  </p:childTnLst>
                                </p:cTn>
                              </p:par>
                              <p:par>
                                <p:cTn id="365" presetID="10" presetClass="entr" presetSubtype="0" fill="hold" grpId="0" nodeType="withEffect">
                                  <p:stCondLst>
                                    <p:cond delay="0"/>
                                  </p:stCondLst>
                                  <p:childTnLst>
                                    <p:set>
                                      <p:cBhvr>
                                        <p:cTn id="366" dur="1" fill="hold">
                                          <p:stCondLst>
                                            <p:cond delay="0"/>
                                          </p:stCondLst>
                                        </p:cTn>
                                        <p:tgtEl>
                                          <p:spTgt spid="162"/>
                                        </p:tgtEl>
                                        <p:attrNameLst>
                                          <p:attrName>style.visibility</p:attrName>
                                        </p:attrNameLst>
                                      </p:cBhvr>
                                      <p:to>
                                        <p:strVal val="visible"/>
                                      </p:to>
                                    </p:set>
                                    <p:animEffect transition="in" filter="fade">
                                      <p:cBhvr>
                                        <p:cTn id="367" dur="500"/>
                                        <p:tgtEl>
                                          <p:spTgt spid="162"/>
                                        </p:tgtEl>
                                      </p:cBhvr>
                                    </p:animEffect>
                                  </p:childTnLst>
                                </p:cTn>
                              </p:par>
                            </p:childTnLst>
                          </p:cTn>
                        </p:par>
                      </p:childTnLst>
                    </p:cTn>
                  </p:par>
                  <p:par>
                    <p:cTn id="368" fill="hold">
                      <p:stCondLst>
                        <p:cond delay="indefinite"/>
                      </p:stCondLst>
                      <p:childTnLst>
                        <p:par>
                          <p:cTn id="369" fill="hold">
                            <p:stCondLst>
                              <p:cond delay="0"/>
                            </p:stCondLst>
                            <p:childTnLst>
                              <p:par>
                                <p:cTn id="370" presetID="1" presetClass="entr" presetSubtype="0" fill="hold" grpId="0" nodeType="clickEffect">
                                  <p:stCondLst>
                                    <p:cond delay="0"/>
                                  </p:stCondLst>
                                  <p:childTnLst>
                                    <p:set>
                                      <p:cBhvr>
                                        <p:cTn id="371" dur="1" fill="hold">
                                          <p:stCondLst>
                                            <p:cond delay="0"/>
                                          </p:stCondLst>
                                        </p:cTn>
                                        <p:tgtEl>
                                          <p:spTgt spid="148"/>
                                        </p:tgtEl>
                                        <p:attrNameLst>
                                          <p:attrName>style.visibility</p:attrName>
                                        </p:attrNameLst>
                                      </p:cBhvr>
                                      <p:to>
                                        <p:strVal val="visible"/>
                                      </p:to>
                                    </p:set>
                                  </p:childTnLst>
                                </p:cTn>
                              </p:par>
                              <p:par>
                                <p:cTn id="372" presetID="1" presetClass="entr" presetSubtype="0" fill="hold" grpId="0" nodeType="withEffect">
                                  <p:stCondLst>
                                    <p:cond delay="0"/>
                                  </p:stCondLst>
                                  <p:childTnLst>
                                    <p:set>
                                      <p:cBhvr>
                                        <p:cTn id="373" dur="1" fill="hold">
                                          <p:stCondLst>
                                            <p:cond delay="0"/>
                                          </p:stCondLst>
                                        </p:cTn>
                                        <p:tgtEl>
                                          <p:spTgt spid="147"/>
                                        </p:tgtEl>
                                        <p:attrNameLst>
                                          <p:attrName>style.visibility</p:attrName>
                                        </p:attrNameLst>
                                      </p:cBhvr>
                                      <p:to>
                                        <p:strVal val="visible"/>
                                      </p:to>
                                    </p:set>
                                  </p:childTnLst>
                                </p:cTn>
                              </p:par>
                            </p:childTnLst>
                          </p:cTn>
                        </p:par>
                      </p:childTnLst>
                    </p:cTn>
                  </p:par>
                  <p:par>
                    <p:cTn id="374" fill="hold">
                      <p:stCondLst>
                        <p:cond delay="indefinite"/>
                      </p:stCondLst>
                      <p:childTnLst>
                        <p:par>
                          <p:cTn id="375" fill="hold">
                            <p:stCondLst>
                              <p:cond delay="0"/>
                            </p:stCondLst>
                            <p:childTnLst>
                              <p:par>
                                <p:cTn id="376" presetID="1" presetClass="entr" presetSubtype="0" fill="hold" grpId="0" nodeType="clickEffect">
                                  <p:stCondLst>
                                    <p:cond delay="0"/>
                                  </p:stCondLst>
                                  <p:childTnLst>
                                    <p:set>
                                      <p:cBhvr>
                                        <p:cTn id="377" dur="1" fill="hold">
                                          <p:stCondLst>
                                            <p:cond delay="0"/>
                                          </p:stCondLst>
                                        </p:cTn>
                                        <p:tgtEl>
                                          <p:spTgt spid="155"/>
                                        </p:tgtEl>
                                        <p:attrNameLst>
                                          <p:attrName>style.visibility</p:attrName>
                                        </p:attrNameLst>
                                      </p:cBhvr>
                                      <p:to>
                                        <p:strVal val="visible"/>
                                      </p:to>
                                    </p:set>
                                  </p:childTnLst>
                                </p:cTn>
                              </p:par>
                            </p:childTnLst>
                          </p:cTn>
                        </p:par>
                      </p:childTnLst>
                    </p:cTn>
                  </p:par>
                  <p:par>
                    <p:cTn id="378" fill="hold">
                      <p:stCondLst>
                        <p:cond delay="indefinite"/>
                      </p:stCondLst>
                      <p:childTnLst>
                        <p:par>
                          <p:cTn id="379" fill="hold">
                            <p:stCondLst>
                              <p:cond delay="0"/>
                            </p:stCondLst>
                            <p:childTnLst>
                              <p:par>
                                <p:cTn id="380" presetID="1" presetClass="entr" presetSubtype="0" fill="hold" grpId="0" nodeType="clickEffect">
                                  <p:stCondLst>
                                    <p:cond delay="0"/>
                                  </p:stCondLst>
                                  <p:childTnLst>
                                    <p:set>
                                      <p:cBhvr>
                                        <p:cTn id="381" dur="1" fill="hold">
                                          <p:stCondLst>
                                            <p:cond delay="0"/>
                                          </p:stCondLst>
                                        </p:cTn>
                                        <p:tgtEl>
                                          <p:spTgt spid="156"/>
                                        </p:tgtEl>
                                        <p:attrNameLst>
                                          <p:attrName>style.visibility</p:attrName>
                                        </p:attrNameLst>
                                      </p:cBhvr>
                                      <p:to>
                                        <p:strVal val="visible"/>
                                      </p:to>
                                    </p:set>
                                  </p:childTnLst>
                                </p:cTn>
                              </p:par>
                            </p:childTnLst>
                          </p:cTn>
                        </p:par>
                      </p:childTnLst>
                    </p:cTn>
                  </p:par>
                  <p:par>
                    <p:cTn id="382" fill="hold">
                      <p:stCondLst>
                        <p:cond delay="indefinite"/>
                      </p:stCondLst>
                      <p:childTnLst>
                        <p:par>
                          <p:cTn id="383" fill="hold">
                            <p:stCondLst>
                              <p:cond delay="0"/>
                            </p:stCondLst>
                            <p:childTnLst>
                              <p:par>
                                <p:cTn id="384" presetID="1" presetClass="exit" presetSubtype="0" fill="hold" grpId="1" nodeType="clickEffect">
                                  <p:stCondLst>
                                    <p:cond delay="0"/>
                                  </p:stCondLst>
                                  <p:childTnLst>
                                    <p:set>
                                      <p:cBhvr>
                                        <p:cTn id="385" dur="1" fill="hold">
                                          <p:stCondLst>
                                            <p:cond delay="0"/>
                                          </p:stCondLst>
                                        </p:cTn>
                                        <p:tgtEl>
                                          <p:spTgt spid="162"/>
                                        </p:tgtEl>
                                        <p:attrNameLst>
                                          <p:attrName>style.visibility</p:attrName>
                                        </p:attrNameLst>
                                      </p:cBhvr>
                                      <p:to>
                                        <p:strVal val="hidden"/>
                                      </p:to>
                                    </p:set>
                                  </p:childTnLst>
                                </p:cTn>
                              </p:par>
                              <p:par>
                                <p:cTn id="386" presetID="1" presetClass="exit" presetSubtype="0" fill="hold" grpId="0" nodeType="withEffect">
                                  <p:stCondLst>
                                    <p:cond delay="0"/>
                                  </p:stCondLst>
                                  <p:childTnLst>
                                    <p:set>
                                      <p:cBhvr>
                                        <p:cTn id="387" dur="1" fill="hold">
                                          <p:stCondLst>
                                            <p:cond delay="0"/>
                                          </p:stCondLst>
                                        </p:cTn>
                                        <p:tgtEl>
                                          <p:spTgt spid="160"/>
                                        </p:tgtEl>
                                        <p:attrNameLst>
                                          <p:attrName>style.visibility</p:attrName>
                                        </p:attrNameLst>
                                      </p:cBhvr>
                                      <p:to>
                                        <p:strVal val="hidden"/>
                                      </p:to>
                                    </p:set>
                                  </p:childTnLst>
                                </p:cTn>
                              </p:par>
                              <p:par>
                                <p:cTn id="388" presetID="1" presetClass="exit" presetSubtype="0" fill="hold" grpId="1" nodeType="withEffect">
                                  <p:stCondLst>
                                    <p:cond delay="0"/>
                                  </p:stCondLst>
                                  <p:childTnLst>
                                    <p:set>
                                      <p:cBhvr>
                                        <p:cTn id="389" dur="1" fill="hold">
                                          <p:stCondLst>
                                            <p:cond delay="0"/>
                                          </p:stCondLst>
                                        </p:cTn>
                                        <p:tgtEl>
                                          <p:spTgt spid="148"/>
                                        </p:tgtEl>
                                        <p:attrNameLst>
                                          <p:attrName>style.visibility</p:attrName>
                                        </p:attrNameLst>
                                      </p:cBhvr>
                                      <p:to>
                                        <p:strVal val="hidden"/>
                                      </p:to>
                                    </p:set>
                                  </p:childTnLst>
                                </p:cTn>
                              </p:par>
                              <p:par>
                                <p:cTn id="390" presetID="1" presetClass="exit" presetSubtype="0" fill="hold" grpId="1" nodeType="withEffect">
                                  <p:stCondLst>
                                    <p:cond delay="0"/>
                                  </p:stCondLst>
                                  <p:childTnLst>
                                    <p:set>
                                      <p:cBhvr>
                                        <p:cTn id="391" dur="1" fill="hold">
                                          <p:stCondLst>
                                            <p:cond delay="0"/>
                                          </p:stCondLst>
                                        </p:cTn>
                                        <p:tgtEl>
                                          <p:spTgt spid="147"/>
                                        </p:tgtEl>
                                        <p:attrNameLst>
                                          <p:attrName>style.visibility</p:attrName>
                                        </p:attrNameLst>
                                      </p:cBhvr>
                                      <p:to>
                                        <p:strVal val="hidden"/>
                                      </p:to>
                                    </p:set>
                                  </p:childTnLst>
                                </p:cTn>
                              </p:par>
                            </p:childTnLst>
                          </p:cTn>
                        </p:par>
                      </p:childTnLst>
                    </p:cTn>
                  </p:par>
                  <p:par>
                    <p:cTn id="392" fill="hold">
                      <p:stCondLst>
                        <p:cond delay="indefinite"/>
                      </p:stCondLst>
                      <p:childTnLst>
                        <p:par>
                          <p:cTn id="393" fill="hold">
                            <p:stCondLst>
                              <p:cond delay="0"/>
                            </p:stCondLst>
                            <p:childTnLst>
                              <p:par>
                                <p:cTn id="394" presetID="10" presetClass="entr" presetSubtype="0" fill="hold" nodeType="clickEffect">
                                  <p:stCondLst>
                                    <p:cond delay="0"/>
                                  </p:stCondLst>
                                  <p:childTnLst>
                                    <p:set>
                                      <p:cBhvr>
                                        <p:cTn id="395" dur="1" fill="hold">
                                          <p:stCondLst>
                                            <p:cond delay="0"/>
                                          </p:stCondLst>
                                        </p:cTn>
                                        <p:tgtEl>
                                          <p:spTgt spid="163"/>
                                        </p:tgtEl>
                                        <p:attrNameLst>
                                          <p:attrName>style.visibility</p:attrName>
                                        </p:attrNameLst>
                                      </p:cBhvr>
                                      <p:to>
                                        <p:strVal val="visible"/>
                                      </p:to>
                                    </p:set>
                                    <p:animEffect transition="in" filter="fade">
                                      <p:cBhvr>
                                        <p:cTn id="396" dur="500"/>
                                        <p:tgtEl>
                                          <p:spTgt spid="163"/>
                                        </p:tgtEl>
                                      </p:cBhvr>
                                    </p:animEffect>
                                  </p:childTnLst>
                                </p:cTn>
                              </p:par>
                            </p:childTnLst>
                          </p:cTn>
                        </p:par>
                      </p:childTnLst>
                    </p:cTn>
                  </p:par>
                  <p:par>
                    <p:cTn id="397" fill="hold">
                      <p:stCondLst>
                        <p:cond delay="indefinite"/>
                      </p:stCondLst>
                      <p:childTnLst>
                        <p:par>
                          <p:cTn id="398" fill="hold">
                            <p:stCondLst>
                              <p:cond delay="0"/>
                            </p:stCondLst>
                            <p:childTnLst>
                              <p:par>
                                <p:cTn id="399" presetID="1" presetClass="exit" presetSubtype="0" fill="hold" nodeType="clickEffect">
                                  <p:stCondLst>
                                    <p:cond delay="0"/>
                                  </p:stCondLst>
                                  <p:childTnLst>
                                    <p:set>
                                      <p:cBhvr>
                                        <p:cTn id="400" dur="1" fill="hold">
                                          <p:stCondLst>
                                            <p:cond delay="0"/>
                                          </p:stCondLst>
                                        </p:cTn>
                                        <p:tgtEl>
                                          <p:spTgt spid="163"/>
                                        </p:tgtEl>
                                        <p:attrNameLst>
                                          <p:attrName>style.visibility</p:attrName>
                                        </p:attrNameLst>
                                      </p:cBhvr>
                                      <p:to>
                                        <p:strVal val="hidden"/>
                                      </p:to>
                                    </p:set>
                                  </p:childTnLst>
                                </p:cTn>
                              </p:par>
                            </p:childTnLst>
                          </p:cTn>
                        </p:par>
                      </p:childTnLst>
                    </p:cTn>
                  </p:par>
                  <p:par>
                    <p:cTn id="401" fill="hold">
                      <p:stCondLst>
                        <p:cond delay="indefinite"/>
                      </p:stCondLst>
                      <p:childTnLst>
                        <p:par>
                          <p:cTn id="402" fill="hold">
                            <p:stCondLst>
                              <p:cond delay="0"/>
                            </p:stCondLst>
                            <p:childTnLst>
                              <p:par>
                                <p:cTn id="403" presetID="10" presetClass="entr" presetSubtype="0" fill="hold" grpId="1" nodeType="clickEffect">
                                  <p:stCondLst>
                                    <p:cond delay="0"/>
                                  </p:stCondLst>
                                  <p:childTnLst>
                                    <p:set>
                                      <p:cBhvr>
                                        <p:cTn id="404" dur="1" fill="hold">
                                          <p:stCondLst>
                                            <p:cond delay="0"/>
                                          </p:stCondLst>
                                        </p:cTn>
                                        <p:tgtEl>
                                          <p:spTgt spid="166"/>
                                        </p:tgtEl>
                                        <p:attrNameLst>
                                          <p:attrName>style.visibility</p:attrName>
                                        </p:attrNameLst>
                                      </p:cBhvr>
                                      <p:to>
                                        <p:strVal val="visible"/>
                                      </p:to>
                                    </p:set>
                                    <p:animEffect transition="in" filter="fade">
                                      <p:cBhvr>
                                        <p:cTn id="405" dur="500"/>
                                        <p:tgtEl>
                                          <p:spTgt spid="166"/>
                                        </p:tgtEl>
                                      </p:cBhvr>
                                    </p:animEffect>
                                  </p:childTnLst>
                                </p:cTn>
                              </p:par>
                              <p:par>
                                <p:cTn id="406" presetID="10" presetClass="entr" presetSubtype="0" fill="hold" grpId="1" nodeType="withEffect">
                                  <p:stCondLst>
                                    <p:cond delay="0"/>
                                  </p:stCondLst>
                                  <p:childTnLst>
                                    <p:set>
                                      <p:cBhvr>
                                        <p:cTn id="407" dur="1" fill="hold">
                                          <p:stCondLst>
                                            <p:cond delay="0"/>
                                          </p:stCondLst>
                                        </p:cTn>
                                        <p:tgtEl>
                                          <p:spTgt spid="167"/>
                                        </p:tgtEl>
                                        <p:attrNameLst>
                                          <p:attrName>style.visibility</p:attrName>
                                        </p:attrNameLst>
                                      </p:cBhvr>
                                      <p:to>
                                        <p:strVal val="visible"/>
                                      </p:to>
                                    </p:set>
                                    <p:animEffect transition="in" filter="fade">
                                      <p:cBhvr>
                                        <p:cTn id="408" dur="500"/>
                                        <p:tgtEl>
                                          <p:spTgt spid="167"/>
                                        </p:tgtEl>
                                      </p:cBhvr>
                                    </p:animEffect>
                                  </p:childTnLst>
                                </p:cTn>
                              </p:par>
                            </p:childTnLst>
                          </p:cTn>
                        </p:par>
                      </p:childTnLst>
                    </p:cTn>
                  </p:par>
                  <p:par>
                    <p:cTn id="409" fill="hold">
                      <p:stCondLst>
                        <p:cond delay="indefinite"/>
                      </p:stCondLst>
                      <p:childTnLst>
                        <p:par>
                          <p:cTn id="410" fill="hold">
                            <p:stCondLst>
                              <p:cond delay="0"/>
                            </p:stCondLst>
                            <p:childTnLst>
                              <p:par>
                                <p:cTn id="411" presetID="22" presetClass="entr" presetSubtype="8" fill="hold" grpId="0" nodeType="clickEffect">
                                  <p:stCondLst>
                                    <p:cond delay="0"/>
                                  </p:stCondLst>
                                  <p:childTnLst>
                                    <p:set>
                                      <p:cBhvr>
                                        <p:cTn id="412" dur="1" fill="hold">
                                          <p:stCondLst>
                                            <p:cond delay="0"/>
                                          </p:stCondLst>
                                        </p:cTn>
                                        <p:tgtEl>
                                          <p:spTgt spid="169"/>
                                        </p:tgtEl>
                                        <p:attrNameLst>
                                          <p:attrName>style.visibility</p:attrName>
                                        </p:attrNameLst>
                                      </p:cBhvr>
                                      <p:to>
                                        <p:strVal val="visible"/>
                                      </p:to>
                                    </p:set>
                                    <p:animEffect transition="in" filter="wipe(left)">
                                      <p:cBhvr>
                                        <p:cTn id="413" dur="500"/>
                                        <p:tgtEl>
                                          <p:spTgt spid="169"/>
                                        </p:tgtEl>
                                      </p:cBhvr>
                                    </p:animEffect>
                                  </p:childTnLst>
                                </p:cTn>
                              </p:par>
                            </p:childTnLst>
                          </p:cTn>
                        </p:par>
                      </p:childTnLst>
                    </p:cTn>
                  </p:par>
                  <p:par>
                    <p:cTn id="414" fill="hold">
                      <p:stCondLst>
                        <p:cond delay="indefinite"/>
                      </p:stCondLst>
                      <p:childTnLst>
                        <p:par>
                          <p:cTn id="415" fill="hold">
                            <p:stCondLst>
                              <p:cond delay="0"/>
                            </p:stCondLst>
                            <p:childTnLst>
                              <p:par>
                                <p:cTn id="416" presetID="1" presetClass="entr" presetSubtype="0" fill="hold" grpId="0" nodeType="clickEffect">
                                  <p:stCondLst>
                                    <p:cond delay="0"/>
                                  </p:stCondLst>
                                  <p:childTnLst>
                                    <p:set>
                                      <p:cBhvr>
                                        <p:cTn id="417" dur="1" fill="hold">
                                          <p:stCondLst>
                                            <p:cond delay="0"/>
                                          </p:stCondLst>
                                        </p:cTn>
                                        <p:tgtEl>
                                          <p:spTgt spid="241"/>
                                        </p:tgtEl>
                                        <p:attrNameLst>
                                          <p:attrName>style.visibility</p:attrName>
                                        </p:attrNameLst>
                                      </p:cBhvr>
                                      <p:to>
                                        <p:strVal val="visible"/>
                                      </p:to>
                                    </p:set>
                                  </p:childTnLst>
                                </p:cTn>
                              </p:par>
                            </p:childTnLst>
                          </p:cTn>
                        </p:par>
                      </p:childTnLst>
                    </p:cTn>
                  </p:par>
                  <p:par>
                    <p:cTn id="418" fill="hold">
                      <p:stCondLst>
                        <p:cond delay="indefinite"/>
                      </p:stCondLst>
                      <p:childTnLst>
                        <p:par>
                          <p:cTn id="419" fill="hold">
                            <p:stCondLst>
                              <p:cond delay="0"/>
                            </p:stCondLst>
                            <p:childTnLst>
                              <p:par>
                                <p:cTn id="420" presetID="1" presetClass="entr" presetSubtype="0" fill="hold" grpId="0" nodeType="clickEffect">
                                  <p:stCondLst>
                                    <p:cond delay="0"/>
                                  </p:stCondLst>
                                  <p:childTnLst>
                                    <p:set>
                                      <p:cBhvr>
                                        <p:cTn id="421" dur="1" fill="hold">
                                          <p:stCondLst>
                                            <p:cond delay="0"/>
                                          </p:stCondLst>
                                        </p:cTn>
                                        <p:tgtEl>
                                          <p:spTgt spid="172"/>
                                        </p:tgtEl>
                                        <p:attrNameLst>
                                          <p:attrName>style.visibility</p:attrName>
                                        </p:attrNameLst>
                                      </p:cBhvr>
                                      <p:to>
                                        <p:strVal val="visible"/>
                                      </p:to>
                                    </p:set>
                                  </p:childTnLst>
                                </p:cTn>
                              </p:par>
                            </p:childTnLst>
                          </p:cTn>
                        </p:par>
                      </p:childTnLst>
                    </p:cTn>
                  </p:par>
                  <p:par>
                    <p:cTn id="422" fill="hold">
                      <p:stCondLst>
                        <p:cond delay="indefinite"/>
                      </p:stCondLst>
                      <p:childTnLst>
                        <p:par>
                          <p:cTn id="423" fill="hold">
                            <p:stCondLst>
                              <p:cond delay="0"/>
                            </p:stCondLst>
                            <p:childTnLst>
                              <p:par>
                                <p:cTn id="424" presetID="1" presetClass="entr" presetSubtype="0" fill="hold" grpId="0" nodeType="clickEffect">
                                  <p:stCondLst>
                                    <p:cond delay="0"/>
                                  </p:stCondLst>
                                  <p:childTnLst>
                                    <p:set>
                                      <p:cBhvr>
                                        <p:cTn id="425" dur="1" fill="hold">
                                          <p:stCondLst>
                                            <p:cond delay="0"/>
                                          </p:stCondLst>
                                        </p:cTn>
                                        <p:tgtEl>
                                          <p:spTgt spid="173"/>
                                        </p:tgtEl>
                                        <p:attrNameLst>
                                          <p:attrName>style.visibility</p:attrName>
                                        </p:attrNameLst>
                                      </p:cBhvr>
                                      <p:to>
                                        <p:strVal val="visible"/>
                                      </p:to>
                                    </p:set>
                                  </p:childTnLst>
                                </p:cTn>
                              </p:par>
                            </p:childTnLst>
                          </p:cTn>
                        </p:par>
                      </p:childTnLst>
                    </p:cTn>
                  </p:par>
                  <p:par>
                    <p:cTn id="426" fill="hold">
                      <p:stCondLst>
                        <p:cond delay="indefinite"/>
                      </p:stCondLst>
                      <p:childTnLst>
                        <p:par>
                          <p:cTn id="427" fill="hold">
                            <p:stCondLst>
                              <p:cond delay="0"/>
                            </p:stCondLst>
                            <p:childTnLst>
                              <p:par>
                                <p:cTn id="428" presetID="1" presetClass="exit" presetSubtype="0" fill="hold" grpId="1" nodeType="clickEffect">
                                  <p:stCondLst>
                                    <p:cond delay="0"/>
                                  </p:stCondLst>
                                  <p:childTnLst>
                                    <p:set>
                                      <p:cBhvr>
                                        <p:cTn id="429" dur="1" fill="hold">
                                          <p:stCondLst>
                                            <p:cond delay="0"/>
                                          </p:stCondLst>
                                        </p:cTn>
                                        <p:tgtEl>
                                          <p:spTgt spid="169"/>
                                        </p:tgtEl>
                                        <p:attrNameLst>
                                          <p:attrName>style.visibility</p:attrName>
                                        </p:attrNameLst>
                                      </p:cBhvr>
                                      <p:to>
                                        <p:strVal val="hidden"/>
                                      </p:to>
                                    </p:set>
                                  </p:childTnLst>
                                </p:cTn>
                              </p:par>
                              <p:par>
                                <p:cTn id="430" presetID="1" presetClass="exit" presetSubtype="0" fill="hold" grpId="0" nodeType="withEffect">
                                  <p:stCondLst>
                                    <p:cond delay="0"/>
                                  </p:stCondLst>
                                  <p:childTnLst>
                                    <p:set>
                                      <p:cBhvr>
                                        <p:cTn id="431" dur="1" fill="hold">
                                          <p:stCondLst>
                                            <p:cond delay="0"/>
                                          </p:stCondLst>
                                        </p:cTn>
                                        <p:tgtEl>
                                          <p:spTgt spid="167"/>
                                        </p:tgtEl>
                                        <p:attrNameLst>
                                          <p:attrName>style.visibility</p:attrName>
                                        </p:attrNameLst>
                                      </p:cBhvr>
                                      <p:to>
                                        <p:strVal val="hidden"/>
                                      </p:to>
                                    </p:set>
                                  </p:childTnLst>
                                </p:cTn>
                              </p:par>
                              <p:par>
                                <p:cTn id="432" presetID="10" presetClass="entr" presetSubtype="0" fill="hold" grpId="1" nodeType="withEffect">
                                  <p:stCondLst>
                                    <p:cond delay="0"/>
                                  </p:stCondLst>
                                  <p:childTnLst>
                                    <p:set>
                                      <p:cBhvr>
                                        <p:cTn id="433" dur="1" fill="hold">
                                          <p:stCondLst>
                                            <p:cond delay="0"/>
                                          </p:stCondLst>
                                        </p:cTn>
                                        <p:tgtEl>
                                          <p:spTgt spid="168"/>
                                        </p:tgtEl>
                                        <p:attrNameLst>
                                          <p:attrName>style.visibility</p:attrName>
                                        </p:attrNameLst>
                                      </p:cBhvr>
                                      <p:to>
                                        <p:strVal val="visible"/>
                                      </p:to>
                                    </p:set>
                                    <p:animEffect transition="in" filter="fade">
                                      <p:cBhvr>
                                        <p:cTn id="434" dur="400"/>
                                        <p:tgtEl>
                                          <p:spTgt spid="168"/>
                                        </p:tgtEl>
                                      </p:cBhvr>
                                    </p:animEffect>
                                  </p:childTnLst>
                                </p:cTn>
                              </p:par>
                            </p:childTnLst>
                          </p:cTn>
                        </p:par>
                      </p:childTnLst>
                    </p:cTn>
                  </p:par>
                  <p:par>
                    <p:cTn id="435" fill="hold">
                      <p:stCondLst>
                        <p:cond delay="indefinite"/>
                      </p:stCondLst>
                      <p:childTnLst>
                        <p:par>
                          <p:cTn id="436" fill="hold">
                            <p:stCondLst>
                              <p:cond delay="0"/>
                            </p:stCondLst>
                            <p:childTnLst>
                              <p:par>
                                <p:cTn id="437" presetID="22" presetClass="entr" presetSubtype="8" fill="hold" grpId="0" nodeType="clickEffect">
                                  <p:stCondLst>
                                    <p:cond delay="0"/>
                                  </p:stCondLst>
                                  <p:childTnLst>
                                    <p:set>
                                      <p:cBhvr>
                                        <p:cTn id="438" dur="1" fill="hold">
                                          <p:stCondLst>
                                            <p:cond delay="0"/>
                                          </p:stCondLst>
                                        </p:cTn>
                                        <p:tgtEl>
                                          <p:spTgt spid="170"/>
                                        </p:tgtEl>
                                        <p:attrNameLst>
                                          <p:attrName>style.visibility</p:attrName>
                                        </p:attrNameLst>
                                      </p:cBhvr>
                                      <p:to>
                                        <p:strVal val="visible"/>
                                      </p:to>
                                    </p:set>
                                    <p:animEffect transition="in" filter="wipe(left)">
                                      <p:cBhvr>
                                        <p:cTn id="439" dur="500"/>
                                        <p:tgtEl>
                                          <p:spTgt spid="170"/>
                                        </p:tgtEl>
                                      </p:cBhvr>
                                    </p:animEffect>
                                  </p:childTnLst>
                                </p:cTn>
                              </p:par>
                            </p:childTnLst>
                          </p:cTn>
                        </p:par>
                      </p:childTnLst>
                    </p:cTn>
                  </p:par>
                  <p:par>
                    <p:cTn id="440" fill="hold">
                      <p:stCondLst>
                        <p:cond delay="indefinite"/>
                      </p:stCondLst>
                      <p:childTnLst>
                        <p:par>
                          <p:cTn id="441" fill="hold">
                            <p:stCondLst>
                              <p:cond delay="0"/>
                            </p:stCondLst>
                            <p:childTnLst>
                              <p:par>
                                <p:cTn id="442" presetID="1" presetClass="entr" presetSubtype="0" fill="hold" grpId="0" nodeType="clickEffect">
                                  <p:stCondLst>
                                    <p:cond delay="0"/>
                                  </p:stCondLst>
                                  <p:childTnLst>
                                    <p:set>
                                      <p:cBhvr>
                                        <p:cTn id="443" dur="1" fill="hold">
                                          <p:stCondLst>
                                            <p:cond delay="0"/>
                                          </p:stCondLst>
                                        </p:cTn>
                                        <p:tgtEl>
                                          <p:spTgt spid="174"/>
                                        </p:tgtEl>
                                        <p:attrNameLst>
                                          <p:attrName>style.visibility</p:attrName>
                                        </p:attrNameLst>
                                      </p:cBhvr>
                                      <p:to>
                                        <p:strVal val="visible"/>
                                      </p:to>
                                    </p:set>
                                  </p:childTnLst>
                                </p:cTn>
                              </p:par>
                            </p:childTnLst>
                          </p:cTn>
                        </p:par>
                      </p:childTnLst>
                    </p:cTn>
                  </p:par>
                  <p:par>
                    <p:cTn id="444" fill="hold">
                      <p:stCondLst>
                        <p:cond delay="indefinite"/>
                      </p:stCondLst>
                      <p:childTnLst>
                        <p:par>
                          <p:cTn id="445" fill="hold">
                            <p:stCondLst>
                              <p:cond delay="0"/>
                            </p:stCondLst>
                            <p:childTnLst>
                              <p:par>
                                <p:cTn id="446" presetID="1" presetClass="entr" presetSubtype="0" fill="hold" grpId="0" nodeType="clickEffect">
                                  <p:stCondLst>
                                    <p:cond delay="0"/>
                                  </p:stCondLst>
                                  <p:childTnLst>
                                    <p:set>
                                      <p:cBhvr>
                                        <p:cTn id="447" dur="1" fill="hold">
                                          <p:stCondLst>
                                            <p:cond delay="0"/>
                                          </p:stCondLst>
                                        </p:cTn>
                                        <p:tgtEl>
                                          <p:spTgt spid="171"/>
                                        </p:tgtEl>
                                        <p:attrNameLst>
                                          <p:attrName>style.visibility</p:attrName>
                                        </p:attrNameLst>
                                      </p:cBhvr>
                                      <p:to>
                                        <p:strVal val="visible"/>
                                      </p:to>
                                    </p:set>
                                  </p:childTnLst>
                                </p:cTn>
                              </p:par>
                            </p:childTnLst>
                          </p:cTn>
                        </p:par>
                      </p:childTnLst>
                    </p:cTn>
                  </p:par>
                  <p:par>
                    <p:cTn id="448" fill="hold">
                      <p:stCondLst>
                        <p:cond delay="indefinite"/>
                      </p:stCondLst>
                      <p:childTnLst>
                        <p:par>
                          <p:cTn id="449" fill="hold">
                            <p:stCondLst>
                              <p:cond delay="0"/>
                            </p:stCondLst>
                            <p:childTnLst>
                              <p:par>
                                <p:cTn id="450" presetID="1" presetClass="exit" presetSubtype="0" fill="hold" grpId="0" nodeType="clickEffect">
                                  <p:stCondLst>
                                    <p:cond delay="0"/>
                                  </p:stCondLst>
                                  <p:childTnLst>
                                    <p:set>
                                      <p:cBhvr>
                                        <p:cTn id="451" dur="1" fill="hold">
                                          <p:stCondLst>
                                            <p:cond delay="0"/>
                                          </p:stCondLst>
                                        </p:cTn>
                                        <p:tgtEl>
                                          <p:spTgt spid="168"/>
                                        </p:tgtEl>
                                        <p:attrNameLst>
                                          <p:attrName>style.visibility</p:attrName>
                                        </p:attrNameLst>
                                      </p:cBhvr>
                                      <p:to>
                                        <p:strVal val="hidden"/>
                                      </p:to>
                                    </p:set>
                                  </p:childTnLst>
                                </p:cTn>
                              </p:par>
                              <p:par>
                                <p:cTn id="452" presetID="1" presetClass="exit" presetSubtype="0" fill="hold" grpId="1" nodeType="withEffect">
                                  <p:stCondLst>
                                    <p:cond delay="0"/>
                                  </p:stCondLst>
                                  <p:childTnLst>
                                    <p:set>
                                      <p:cBhvr>
                                        <p:cTn id="453" dur="1" fill="hold">
                                          <p:stCondLst>
                                            <p:cond delay="0"/>
                                          </p:stCondLst>
                                        </p:cTn>
                                        <p:tgtEl>
                                          <p:spTgt spid="170"/>
                                        </p:tgtEl>
                                        <p:attrNameLst>
                                          <p:attrName>style.visibility</p:attrName>
                                        </p:attrNameLst>
                                      </p:cBhvr>
                                      <p:to>
                                        <p:strVal val="hidden"/>
                                      </p:to>
                                    </p:set>
                                  </p:childTnLst>
                                </p:cTn>
                              </p:par>
                              <p:par>
                                <p:cTn id="454" presetID="1" presetClass="exit" presetSubtype="0" fill="hold" grpId="0" nodeType="withEffect">
                                  <p:stCondLst>
                                    <p:cond delay="0"/>
                                  </p:stCondLst>
                                  <p:childTnLst>
                                    <p:set>
                                      <p:cBhvr>
                                        <p:cTn id="455" dur="1" fill="hold">
                                          <p:stCondLst>
                                            <p:cond delay="0"/>
                                          </p:stCondLst>
                                        </p:cTn>
                                        <p:tgtEl>
                                          <p:spTgt spid="166"/>
                                        </p:tgtEl>
                                        <p:attrNameLst>
                                          <p:attrName>style.visibility</p:attrName>
                                        </p:attrNameLst>
                                      </p:cBhvr>
                                      <p:to>
                                        <p:strVal val="hidden"/>
                                      </p:to>
                                    </p:set>
                                  </p:childTnLst>
                                </p:cTn>
                              </p:par>
                            </p:childTnLst>
                          </p:cTn>
                        </p:par>
                      </p:childTnLst>
                    </p:cTn>
                  </p:par>
                  <p:par>
                    <p:cTn id="456" fill="hold">
                      <p:stCondLst>
                        <p:cond delay="indefinite"/>
                      </p:stCondLst>
                      <p:childTnLst>
                        <p:par>
                          <p:cTn id="457" fill="hold">
                            <p:stCondLst>
                              <p:cond delay="0"/>
                            </p:stCondLst>
                            <p:childTnLst>
                              <p:par>
                                <p:cTn id="458" presetID="10" presetClass="entr" presetSubtype="0" fill="hold" nodeType="clickEffect">
                                  <p:stCondLst>
                                    <p:cond delay="0"/>
                                  </p:stCondLst>
                                  <p:childTnLst>
                                    <p:set>
                                      <p:cBhvr>
                                        <p:cTn id="459" dur="1" fill="hold">
                                          <p:stCondLst>
                                            <p:cond delay="0"/>
                                          </p:stCondLst>
                                        </p:cTn>
                                        <p:tgtEl>
                                          <p:spTgt spid="175"/>
                                        </p:tgtEl>
                                        <p:attrNameLst>
                                          <p:attrName>style.visibility</p:attrName>
                                        </p:attrNameLst>
                                      </p:cBhvr>
                                      <p:to>
                                        <p:strVal val="visible"/>
                                      </p:to>
                                    </p:set>
                                    <p:animEffect transition="in" filter="fade">
                                      <p:cBhvr>
                                        <p:cTn id="460" dur="500"/>
                                        <p:tgtEl>
                                          <p:spTgt spid="175"/>
                                        </p:tgtEl>
                                      </p:cBhvr>
                                    </p:animEffect>
                                  </p:childTnLst>
                                </p:cTn>
                              </p:par>
                            </p:childTnLst>
                          </p:cTn>
                        </p:par>
                      </p:childTnLst>
                    </p:cTn>
                  </p:par>
                  <p:par>
                    <p:cTn id="461" fill="hold">
                      <p:stCondLst>
                        <p:cond delay="indefinite"/>
                      </p:stCondLst>
                      <p:childTnLst>
                        <p:par>
                          <p:cTn id="462" fill="hold">
                            <p:stCondLst>
                              <p:cond delay="0"/>
                            </p:stCondLst>
                            <p:childTnLst>
                              <p:par>
                                <p:cTn id="463" presetID="1" presetClass="exit" presetSubtype="0" fill="hold" nodeType="clickEffect">
                                  <p:stCondLst>
                                    <p:cond delay="0"/>
                                  </p:stCondLst>
                                  <p:childTnLst>
                                    <p:set>
                                      <p:cBhvr>
                                        <p:cTn id="464" dur="1" fill="hold">
                                          <p:stCondLst>
                                            <p:cond delay="0"/>
                                          </p:stCondLst>
                                        </p:cTn>
                                        <p:tgtEl>
                                          <p:spTgt spid="175"/>
                                        </p:tgtEl>
                                        <p:attrNameLst>
                                          <p:attrName>style.visibility</p:attrName>
                                        </p:attrNameLst>
                                      </p:cBhvr>
                                      <p:to>
                                        <p:strVal val="hidden"/>
                                      </p:to>
                                    </p:set>
                                  </p:childTnLst>
                                </p:cTn>
                              </p:par>
                            </p:childTnLst>
                          </p:cTn>
                        </p:par>
                      </p:childTnLst>
                    </p:cTn>
                  </p:par>
                  <p:par>
                    <p:cTn id="465" fill="hold">
                      <p:stCondLst>
                        <p:cond delay="indefinite"/>
                      </p:stCondLst>
                      <p:childTnLst>
                        <p:par>
                          <p:cTn id="466" fill="hold">
                            <p:stCondLst>
                              <p:cond delay="0"/>
                            </p:stCondLst>
                            <p:childTnLst>
                              <p:par>
                                <p:cTn id="467" presetID="10" presetClass="entr" presetSubtype="0" fill="hold" grpId="1" nodeType="clickEffect">
                                  <p:stCondLst>
                                    <p:cond delay="0"/>
                                  </p:stCondLst>
                                  <p:childTnLst>
                                    <p:set>
                                      <p:cBhvr>
                                        <p:cTn id="468" dur="1" fill="hold">
                                          <p:stCondLst>
                                            <p:cond delay="0"/>
                                          </p:stCondLst>
                                        </p:cTn>
                                        <p:tgtEl>
                                          <p:spTgt spid="178"/>
                                        </p:tgtEl>
                                        <p:attrNameLst>
                                          <p:attrName>style.visibility</p:attrName>
                                        </p:attrNameLst>
                                      </p:cBhvr>
                                      <p:to>
                                        <p:strVal val="visible"/>
                                      </p:to>
                                    </p:set>
                                    <p:animEffect transition="in" filter="fade">
                                      <p:cBhvr>
                                        <p:cTn id="469" dur="500"/>
                                        <p:tgtEl>
                                          <p:spTgt spid="178"/>
                                        </p:tgtEl>
                                      </p:cBhvr>
                                    </p:animEffect>
                                  </p:childTnLst>
                                </p:cTn>
                              </p:par>
                              <p:par>
                                <p:cTn id="470" presetID="10" presetClass="entr" presetSubtype="0" fill="hold" grpId="1" nodeType="withEffect">
                                  <p:stCondLst>
                                    <p:cond delay="0"/>
                                  </p:stCondLst>
                                  <p:childTnLst>
                                    <p:set>
                                      <p:cBhvr>
                                        <p:cTn id="471" dur="1" fill="hold">
                                          <p:stCondLst>
                                            <p:cond delay="0"/>
                                          </p:stCondLst>
                                        </p:cTn>
                                        <p:tgtEl>
                                          <p:spTgt spid="179"/>
                                        </p:tgtEl>
                                        <p:attrNameLst>
                                          <p:attrName>style.visibility</p:attrName>
                                        </p:attrNameLst>
                                      </p:cBhvr>
                                      <p:to>
                                        <p:strVal val="visible"/>
                                      </p:to>
                                    </p:set>
                                    <p:animEffect transition="in" filter="fade">
                                      <p:cBhvr>
                                        <p:cTn id="472" dur="500"/>
                                        <p:tgtEl>
                                          <p:spTgt spid="179"/>
                                        </p:tgtEl>
                                      </p:cBhvr>
                                    </p:animEffect>
                                  </p:childTnLst>
                                </p:cTn>
                              </p:par>
                            </p:childTnLst>
                          </p:cTn>
                        </p:par>
                      </p:childTnLst>
                    </p:cTn>
                  </p:par>
                  <p:par>
                    <p:cTn id="473" fill="hold">
                      <p:stCondLst>
                        <p:cond delay="indefinite"/>
                      </p:stCondLst>
                      <p:childTnLst>
                        <p:par>
                          <p:cTn id="474" fill="hold">
                            <p:stCondLst>
                              <p:cond delay="0"/>
                            </p:stCondLst>
                            <p:childTnLst>
                              <p:par>
                                <p:cTn id="475" presetID="22" presetClass="entr" presetSubtype="8" fill="hold" grpId="0" nodeType="clickEffect">
                                  <p:stCondLst>
                                    <p:cond delay="0"/>
                                  </p:stCondLst>
                                  <p:childTnLst>
                                    <p:set>
                                      <p:cBhvr>
                                        <p:cTn id="476" dur="1" fill="hold">
                                          <p:stCondLst>
                                            <p:cond delay="0"/>
                                          </p:stCondLst>
                                        </p:cTn>
                                        <p:tgtEl>
                                          <p:spTgt spid="181"/>
                                        </p:tgtEl>
                                        <p:attrNameLst>
                                          <p:attrName>style.visibility</p:attrName>
                                        </p:attrNameLst>
                                      </p:cBhvr>
                                      <p:to>
                                        <p:strVal val="visible"/>
                                      </p:to>
                                    </p:set>
                                    <p:animEffect transition="in" filter="wipe(left)">
                                      <p:cBhvr>
                                        <p:cTn id="477" dur="500"/>
                                        <p:tgtEl>
                                          <p:spTgt spid="181"/>
                                        </p:tgtEl>
                                      </p:cBhvr>
                                    </p:animEffect>
                                  </p:childTnLst>
                                </p:cTn>
                              </p:par>
                            </p:childTnLst>
                          </p:cTn>
                        </p:par>
                      </p:childTnLst>
                    </p:cTn>
                  </p:par>
                  <p:par>
                    <p:cTn id="478" fill="hold">
                      <p:stCondLst>
                        <p:cond delay="indefinite"/>
                      </p:stCondLst>
                      <p:childTnLst>
                        <p:par>
                          <p:cTn id="479" fill="hold">
                            <p:stCondLst>
                              <p:cond delay="0"/>
                            </p:stCondLst>
                            <p:childTnLst>
                              <p:par>
                                <p:cTn id="480" presetID="1" presetClass="entr" presetSubtype="0" fill="hold" grpId="0" nodeType="clickEffect">
                                  <p:stCondLst>
                                    <p:cond delay="0"/>
                                  </p:stCondLst>
                                  <p:childTnLst>
                                    <p:set>
                                      <p:cBhvr>
                                        <p:cTn id="481" dur="1" fill="hold">
                                          <p:stCondLst>
                                            <p:cond delay="0"/>
                                          </p:stCondLst>
                                        </p:cTn>
                                        <p:tgtEl>
                                          <p:spTgt spid="183"/>
                                        </p:tgtEl>
                                        <p:attrNameLst>
                                          <p:attrName>style.visibility</p:attrName>
                                        </p:attrNameLst>
                                      </p:cBhvr>
                                      <p:to>
                                        <p:strVal val="visible"/>
                                      </p:to>
                                    </p:set>
                                  </p:childTnLst>
                                </p:cTn>
                              </p:par>
                            </p:childTnLst>
                          </p:cTn>
                        </p:par>
                      </p:childTnLst>
                    </p:cTn>
                  </p:par>
                  <p:par>
                    <p:cTn id="482" fill="hold">
                      <p:stCondLst>
                        <p:cond delay="indefinite"/>
                      </p:stCondLst>
                      <p:childTnLst>
                        <p:par>
                          <p:cTn id="483" fill="hold">
                            <p:stCondLst>
                              <p:cond delay="0"/>
                            </p:stCondLst>
                            <p:childTnLst>
                              <p:par>
                                <p:cTn id="484" presetID="1" presetClass="entr" presetSubtype="0" fill="hold" grpId="0" nodeType="clickEffect">
                                  <p:stCondLst>
                                    <p:cond delay="0"/>
                                  </p:stCondLst>
                                  <p:childTnLst>
                                    <p:set>
                                      <p:cBhvr>
                                        <p:cTn id="485" dur="1" fill="hold">
                                          <p:stCondLst>
                                            <p:cond delay="0"/>
                                          </p:stCondLst>
                                        </p:cTn>
                                        <p:tgtEl>
                                          <p:spTgt spid="184"/>
                                        </p:tgtEl>
                                        <p:attrNameLst>
                                          <p:attrName>style.visibility</p:attrName>
                                        </p:attrNameLst>
                                      </p:cBhvr>
                                      <p:to>
                                        <p:strVal val="visible"/>
                                      </p:to>
                                    </p:set>
                                  </p:childTnLst>
                                </p:cTn>
                              </p:par>
                            </p:childTnLst>
                          </p:cTn>
                        </p:par>
                      </p:childTnLst>
                    </p:cTn>
                  </p:par>
                  <p:par>
                    <p:cTn id="486" fill="hold">
                      <p:stCondLst>
                        <p:cond delay="indefinite"/>
                      </p:stCondLst>
                      <p:childTnLst>
                        <p:par>
                          <p:cTn id="487" fill="hold">
                            <p:stCondLst>
                              <p:cond delay="0"/>
                            </p:stCondLst>
                            <p:childTnLst>
                              <p:par>
                                <p:cTn id="488" presetID="1" presetClass="exit" presetSubtype="0" fill="hold" grpId="1" nodeType="clickEffect">
                                  <p:stCondLst>
                                    <p:cond delay="0"/>
                                  </p:stCondLst>
                                  <p:childTnLst>
                                    <p:set>
                                      <p:cBhvr>
                                        <p:cTn id="489" dur="1" fill="hold">
                                          <p:stCondLst>
                                            <p:cond delay="0"/>
                                          </p:stCondLst>
                                        </p:cTn>
                                        <p:tgtEl>
                                          <p:spTgt spid="181"/>
                                        </p:tgtEl>
                                        <p:attrNameLst>
                                          <p:attrName>style.visibility</p:attrName>
                                        </p:attrNameLst>
                                      </p:cBhvr>
                                      <p:to>
                                        <p:strVal val="hidden"/>
                                      </p:to>
                                    </p:set>
                                  </p:childTnLst>
                                </p:cTn>
                              </p:par>
                              <p:par>
                                <p:cTn id="490" presetID="1" presetClass="exit" presetSubtype="0" fill="hold" grpId="0" nodeType="withEffect">
                                  <p:stCondLst>
                                    <p:cond delay="0"/>
                                  </p:stCondLst>
                                  <p:childTnLst>
                                    <p:set>
                                      <p:cBhvr>
                                        <p:cTn id="491" dur="1" fill="hold">
                                          <p:stCondLst>
                                            <p:cond delay="0"/>
                                          </p:stCondLst>
                                        </p:cTn>
                                        <p:tgtEl>
                                          <p:spTgt spid="179"/>
                                        </p:tgtEl>
                                        <p:attrNameLst>
                                          <p:attrName>style.visibility</p:attrName>
                                        </p:attrNameLst>
                                      </p:cBhvr>
                                      <p:to>
                                        <p:strVal val="hidden"/>
                                      </p:to>
                                    </p:set>
                                  </p:childTnLst>
                                </p:cTn>
                              </p:par>
                              <p:par>
                                <p:cTn id="492" presetID="10" presetClass="entr" presetSubtype="0" fill="hold" grpId="1" nodeType="withEffect">
                                  <p:stCondLst>
                                    <p:cond delay="0"/>
                                  </p:stCondLst>
                                  <p:childTnLst>
                                    <p:set>
                                      <p:cBhvr>
                                        <p:cTn id="493" dur="1" fill="hold">
                                          <p:stCondLst>
                                            <p:cond delay="0"/>
                                          </p:stCondLst>
                                        </p:cTn>
                                        <p:tgtEl>
                                          <p:spTgt spid="180"/>
                                        </p:tgtEl>
                                        <p:attrNameLst>
                                          <p:attrName>style.visibility</p:attrName>
                                        </p:attrNameLst>
                                      </p:cBhvr>
                                      <p:to>
                                        <p:strVal val="visible"/>
                                      </p:to>
                                    </p:set>
                                    <p:animEffect transition="in" filter="fade">
                                      <p:cBhvr>
                                        <p:cTn id="494" dur="400"/>
                                        <p:tgtEl>
                                          <p:spTgt spid="180"/>
                                        </p:tgtEl>
                                      </p:cBhvr>
                                    </p:animEffect>
                                  </p:childTnLst>
                                </p:cTn>
                              </p:par>
                            </p:childTnLst>
                          </p:cTn>
                        </p:par>
                      </p:childTnLst>
                    </p:cTn>
                  </p:par>
                  <p:par>
                    <p:cTn id="495" fill="hold">
                      <p:stCondLst>
                        <p:cond delay="indefinite"/>
                      </p:stCondLst>
                      <p:childTnLst>
                        <p:par>
                          <p:cTn id="496" fill="hold">
                            <p:stCondLst>
                              <p:cond delay="0"/>
                            </p:stCondLst>
                            <p:childTnLst>
                              <p:par>
                                <p:cTn id="497" presetID="22" presetClass="entr" presetSubtype="8" fill="hold" grpId="0" nodeType="clickEffect">
                                  <p:stCondLst>
                                    <p:cond delay="0"/>
                                  </p:stCondLst>
                                  <p:childTnLst>
                                    <p:set>
                                      <p:cBhvr>
                                        <p:cTn id="498" dur="1" fill="hold">
                                          <p:stCondLst>
                                            <p:cond delay="0"/>
                                          </p:stCondLst>
                                        </p:cTn>
                                        <p:tgtEl>
                                          <p:spTgt spid="182"/>
                                        </p:tgtEl>
                                        <p:attrNameLst>
                                          <p:attrName>style.visibility</p:attrName>
                                        </p:attrNameLst>
                                      </p:cBhvr>
                                      <p:to>
                                        <p:strVal val="visible"/>
                                      </p:to>
                                    </p:set>
                                    <p:animEffect transition="in" filter="wipe(left)">
                                      <p:cBhvr>
                                        <p:cTn id="499" dur="500"/>
                                        <p:tgtEl>
                                          <p:spTgt spid="182"/>
                                        </p:tgtEl>
                                      </p:cBhvr>
                                    </p:animEffect>
                                  </p:childTnLst>
                                </p:cTn>
                              </p:par>
                            </p:childTnLst>
                          </p:cTn>
                        </p:par>
                      </p:childTnLst>
                    </p:cTn>
                  </p:par>
                  <p:par>
                    <p:cTn id="500" fill="hold">
                      <p:stCondLst>
                        <p:cond delay="indefinite"/>
                      </p:stCondLst>
                      <p:childTnLst>
                        <p:par>
                          <p:cTn id="501" fill="hold">
                            <p:stCondLst>
                              <p:cond delay="0"/>
                            </p:stCondLst>
                            <p:childTnLst>
                              <p:par>
                                <p:cTn id="502" presetID="1" presetClass="entr" presetSubtype="0" fill="hold" grpId="0" nodeType="clickEffect">
                                  <p:stCondLst>
                                    <p:cond delay="0"/>
                                  </p:stCondLst>
                                  <p:childTnLst>
                                    <p:set>
                                      <p:cBhvr>
                                        <p:cTn id="503" dur="1" fill="hold">
                                          <p:stCondLst>
                                            <p:cond delay="0"/>
                                          </p:stCondLst>
                                        </p:cTn>
                                        <p:tgtEl>
                                          <p:spTgt spid="185"/>
                                        </p:tgtEl>
                                        <p:attrNameLst>
                                          <p:attrName>style.visibility</p:attrName>
                                        </p:attrNameLst>
                                      </p:cBhvr>
                                      <p:to>
                                        <p:strVal val="visible"/>
                                      </p:to>
                                    </p:set>
                                  </p:childTnLst>
                                </p:cTn>
                              </p:par>
                            </p:childTnLst>
                          </p:cTn>
                        </p:par>
                      </p:childTnLst>
                    </p:cTn>
                  </p:par>
                  <p:par>
                    <p:cTn id="504" fill="hold">
                      <p:stCondLst>
                        <p:cond delay="indefinite"/>
                      </p:stCondLst>
                      <p:childTnLst>
                        <p:par>
                          <p:cTn id="505" fill="hold">
                            <p:stCondLst>
                              <p:cond delay="0"/>
                            </p:stCondLst>
                            <p:childTnLst>
                              <p:par>
                                <p:cTn id="506" presetID="1" presetClass="exit" presetSubtype="0" fill="hold" grpId="1" nodeType="clickEffect">
                                  <p:stCondLst>
                                    <p:cond delay="0"/>
                                  </p:stCondLst>
                                  <p:childTnLst>
                                    <p:set>
                                      <p:cBhvr>
                                        <p:cTn id="507" dur="1" fill="hold">
                                          <p:stCondLst>
                                            <p:cond delay="0"/>
                                          </p:stCondLst>
                                        </p:cTn>
                                        <p:tgtEl>
                                          <p:spTgt spid="182"/>
                                        </p:tgtEl>
                                        <p:attrNameLst>
                                          <p:attrName>style.visibility</p:attrName>
                                        </p:attrNameLst>
                                      </p:cBhvr>
                                      <p:to>
                                        <p:strVal val="hidden"/>
                                      </p:to>
                                    </p:set>
                                  </p:childTnLst>
                                </p:cTn>
                              </p:par>
                              <p:par>
                                <p:cTn id="508" presetID="1" presetClass="exit" presetSubtype="0" fill="hold" grpId="0" nodeType="withEffect">
                                  <p:stCondLst>
                                    <p:cond delay="0"/>
                                  </p:stCondLst>
                                  <p:childTnLst>
                                    <p:set>
                                      <p:cBhvr>
                                        <p:cTn id="509" dur="1" fill="hold">
                                          <p:stCondLst>
                                            <p:cond delay="0"/>
                                          </p:stCondLst>
                                        </p:cTn>
                                        <p:tgtEl>
                                          <p:spTgt spid="180"/>
                                        </p:tgtEl>
                                        <p:attrNameLst>
                                          <p:attrName>style.visibility</p:attrName>
                                        </p:attrNameLst>
                                      </p:cBhvr>
                                      <p:to>
                                        <p:strVal val="hidden"/>
                                      </p:to>
                                    </p:set>
                                  </p:childTnLst>
                                </p:cTn>
                              </p:par>
                              <p:par>
                                <p:cTn id="510" presetID="1" presetClass="exit" presetSubtype="0" fill="hold" grpId="0" nodeType="withEffect">
                                  <p:stCondLst>
                                    <p:cond delay="0"/>
                                  </p:stCondLst>
                                  <p:childTnLst>
                                    <p:set>
                                      <p:cBhvr>
                                        <p:cTn id="511" dur="1" fill="hold">
                                          <p:stCondLst>
                                            <p:cond delay="0"/>
                                          </p:stCondLst>
                                        </p:cTn>
                                        <p:tgtEl>
                                          <p:spTgt spid="178"/>
                                        </p:tgtEl>
                                        <p:attrNameLst>
                                          <p:attrName>style.visibility</p:attrName>
                                        </p:attrNameLst>
                                      </p:cBhvr>
                                      <p:to>
                                        <p:strVal val="hidden"/>
                                      </p:to>
                                    </p:set>
                                  </p:childTnLst>
                                </p:cTn>
                              </p:par>
                            </p:childTnLst>
                          </p:cTn>
                        </p:par>
                      </p:childTnLst>
                    </p:cTn>
                  </p:par>
                  <p:par>
                    <p:cTn id="512" fill="hold">
                      <p:stCondLst>
                        <p:cond delay="indefinite"/>
                      </p:stCondLst>
                      <p:childTnLst>
                        <p:par>
                          <p:cTn id="513" fill="hold">
                            <p:stCondLst>
                              <p:cond delay="0"/>
                            </p:stCondLst>
                            <p:childTnLst>
                              <p:par>
                                <p:cTn id="514" presetID="10" presetClass="entr" presetSubtype="0" fill="hold" nodeType="clickEffect">
                                  <p:stCondLst>
                                    <p:cond delay="0"/>
                                  </p:stCondLst>
                                  <p:childTnLst>
                                    <p:set>
                                      <p:cBhvr>
                                        <p:cTn id="515" dur="1" fill="hold">
                                          <p:stCondLst>
                                            <p:cond delay="0"/>
                                          </p:stCondLst>
                                        </p:cTn>
                                        <p:tgtEl>
                                          <p:spTgt spid="196"/>
                                        </p:tgtEl>
                                        <p:attrNameLst>
                                          <p:attrName>style.visibility</p:attrName>
                                        </p:attrNameLst>
                                      </p:cBhvr>
                                      <p:to>
                                        <p:strVal val="visible"/>
                                      </p:to>
                                    </p:set>
                                    <p:animEffect transition="in" filter="fade">
                                      <p:cBhvr>
                                        <p:cTn id="516" dur="500"/>
                                        <p:tgtEl>
                                          <p:spTgt spid="196"/>
                                        </p:tgtEl>
                                      </p:cBhvr>
                                    </p:animEffect>
                                  </p:childTnLst>
                                </p:cTn>
                              </p:par>
                            </p:childTnLst>
                          </p:cTn>
                        </p:par>
                      </p:childTnLst>
                    </p:cTn>
                  </p:par>
                  <p:par>
                    <p:cTn id="517" fill="hold">
                      <p:stCondLst>
                        <p:cond delay="indefinite"/>
                      </p:stCondLst>
                      <p:childTnLst>
                        <p:par>
                          <p:cTn id="518" fill="hold">
                            <p:stCondLst>
                              <p:cond delay="0"/>
                            </p:stCondLst>
                            <p:childTnLst>
                              <p:par>
                                <p:cTn id="519" presetID="1" presetClass="exit" presetSubtype="0" fill="hold" nodeType="clickEffect">
                                  <p:stCondLst>
                                    <p:cond delay="0"/>
                                  </p:stCondLst>
                                  <p:childTnLst>
                                    <p:set>
                                      <p:cBhvr>
                                        <p:cTn id="520" dur="1" fill="hold">
                                          <p:stCondLst>
                                            <p:cond delay="0"/>
                                          </p:stCondLst>
                                        </p:cTn>
                                        <p:tgtEl>
                                          <p:spTgt spid="196"/>
                                        </p:tgtEl>
                                        <p:attrNameLst>
                                          <p:attrName>style.visibility</p:attrName>
                                        </p:attrNameLst>
                                      </p:cBhvr>
                                      <p:to>
                                        <p:strVal val="hidden"/>
                                      </p:to>
                                    </p:set>
                                  </p:childTnLst>
                                </p:cTn>
                              </p:par>
                            </p:childTnLst>
                          </p:cTn>
                        </p:par>
                      </p:childTnLst>
                    </p:cTn>
                  </p:par>
                  <p:par>
                    <p:cTn id="521" fill="hold">
                      <p:stCondLst>
                        <p:cond delay="indefinite"/>
                      </p:stCondLst>
                      <p:childTnLst>
                        <p:par>
                          <p:cTn id="522" fill="hold">
                            <p:stCondLst>
                              <p:cond delay="0"/>
                            </p:stCondLst>
                            <p:childTnLst>
                              <p:par>
                                <p:cTn id="523" presetID="10" presetClass="entr" presetSubtype="0" fill="hold" nodeType="clickEffect">
                                  <p:stCondLst>
                                    <p:cond delay="0"/>
                                  </p:stCondLst>
                                  <p:childTnLst>
                                    <p:set>
                                      <p:cBhvr>
                                        <p:cTn id="524" dur="1" fill="hold">
                                          <p:stCondLst>
                                            <p:cond delay="0"/>
                                          </p:stCondLst>
                                        </p:cTn>
                                        <p:tgtEl>
                                          <p:spTgt spid="199"/>
                                        </p:tgtEl>
                                        <p:attrNameLst>
                                          <p:attrName>style.visibility</p:attrName>
                                        </p:attrNameLst>
                                      </p:cBhvr>
                                      <p:to>
                                        <p:strVal val="visible"/>
                                      </p:to>
                                    </p:set>
                                    <p:animEffect transition="in" filter="fade">
                                      <p:cBhvr>
                                        <p:cTn id="525" dur="500"/>
                                        <p:tgtEl>
                                          <p:spTgt spid="199"/>
                                        </p:tgtEl>
                                      </p:cBhvr>
                                    </p:animEffect>
                                  </p:childTnLst>
                                </p:cTn>
                              </p:par>
                            </p:childTnLst>
                          </p:cTn>
                        </p:par>
                      </p:childTnLst>
                    </p:cTn>
                  </p:par>
                  <p:par>
                    <p:cTn id="526" fill="hold">
                      <p:stCondLst>
                        <p:cond delay="indefinite"/>
                      </p:stCondLst>
                      <p:childTnLst>
                        <p:par>
                          <p:cTn id="527" fill="hold">
                            <p:stCondLst>
                              <p:cond delay="0"/>
                            </p:stCondLst>
                            <p:childTnLst>
                              <p:par>
                                <p:cTn id="528" presetID="1" presetClass="entr" presetSubtype="0" fill="hold" nodeType="clickEffect">
                                  <p:stCondLst>
                                    <p:cond delay="0"/>
                                  </p:stCondLst>
                                  <p:childTnLst>
                                    <p:set>
                                      <p:cBhvr>
                                        <p:cTn id="529" dur="1" fill="hold">
                                          <p:stCondLst>
                                            <p:cond delay="0"/>
                                          </p:stCondLst>
                                        </p:cTn>
                                        <p:tgtEl>
                                          <p:spTgt spid="193"/>
                                        </p:tgtEl>
                                        <p:attrNameLst>
                                          <p:attrName>style.visibility</p:attrName>
                                        </p:attrNameLst>
                                      </p:cBhvr>
                                      <p:to>
                                        <p:strVal val="visible"/>
                                      </p:to>
                                    </p:set>
                                  </p:childTnLst>
                                </p:cTn>
                              </p:par>
                            </p:childTnLst>
                          </p:cTn>
                        </p:par>
                      </p:childTnLst>
                    </p:cTn>
                  </p:par>
                  <p:par>
                    <p:cTn id="530" fill="hold">
                      <p:stCondLst>
                        <p:cond delay="indefinite"/>
                      </p:stCondLst>
                      <p:childTnLst>
                        <p:par>
                          <p:cTn id="531" fill="hold">
                            <p:stCondLst>
                              <p:cond delay="0"/>
                            </p:stCondLst>
                            <p:childTnLst>
                              <p:par>
                                <p:cTn id="532" presetID="22" presetClass="entr" presetSubtype="8" fill="hold" grpId="0" nodeType="clickEffect">
                                  <p:stCondLst>
                                    <p:cond delay="0"/>
                                  </p:stCondLst>
                                  <p:childTnLst>
                                    <p:set>
                                      <p:cBhvr>
                                        <p:cTn id="533" dur="1" fill="hold">
                                          <p:stCondLst>
                                            <p:cond delay="0"/>
                                          </p:stCondLst>
                                        </p:cTn>
                                        <p:tgtEl>
                                          <p:spTgt spid="205"/>
                                        </p:tgtEl>
                                        <p:attrNameLst>
                                          <p:attrName>style.visibility</p:attrName>
                                        </p:attrNameLst>
                                      </p:cBhvr>
                                      <p:to>
                                        <p:strVal val="visible"/>
                                      </p:to>
                                    </p:set>
                                    <p:animEffect transition="in" filter="wipe(left)">
                                      <p:cBhvr>
                                        <p:cTn id="534" dur="500"/>
                                        <p:tgtEl>
                                          <p:spTgt spid="205"/>
                                        </p:tgtEl>
                                      </p:cBhvr>
                                    </p:animEffect>
                                  </p:childTnLst>
                                </p:cTn>
                              </p:par>
                            </p:childTnLst>
                          </p:cTn>
                        </p:par>
                      </p:childTnLst>
                    </p:cTn>
                  </p:par>
                  <p:par>
                    <p:cTn id="535" fill="hold">
                      <p:stCondLst>
                        <p:cond delay="indefinite"/>
                      </p:stCondLst>
                      <p:childTnLst>
                        <p:par>
                          <p:cTn id="536" fill="hold">
                            <p:stCondLst>
                              <p:cond delay="0"/>
                            </p:stCondLst>
                            <p:childTnLst>
                              <p:par>
                                <p:cTn id="537" presetID="1" presetClass="exit" presetSubtype="0" fill="hold" nodeType="clickEffect">
                                  <p:stCondLst>
                                    <p:cond delay="0"/>
                                  </p:stCondLst>
                                  <p:childTnLst>
                                    <p:set>
                                      <p:cBhvr>
                                        <p:cTn id="538" dur="1" fill="hold">
                                          <p:stCondLst>
                                            <p:cond delay="0"/>
                                          </p:stCondLst>
                                        </p:cTn>
                                        <p:tgtEl>
                                          <p:spTgt spid="199"/>
                                        </p:tgtEl>
                                        <p:attrNameLst>
                                          <p:attrName>style.visibility</p:attrName>
                                        </p:attrNameLst>
                                      </p:cBhvr>
                                      <p:to>
                                        <p:strVal val="hidden"/>
                                      </p:to>
                                    </p:set>
                                  </p:childTnLst>
                                </p:cTn>
                              </p:par>
                            </p:childTnLst>
                          </p:cTn>
                        </p:par>
                      </p:childTnLst>
                    </p:cTn>
                  </p:par>
                  <p:par>
                    <p:cTn id="539" fill="hold">
                      <p:stCondLst>
                        <p:cond delay="indefinite"/>
                      </p:stCondLst>
                      <p:childTnLst>
                        <p:par>
                          <p:cTn id="540" fill="hold">
                            <p:stCondLst>
                              <p:cond delay="0"/>
                            </p:stCondLst>
                            <p:childTnLst>
                              <p:par>
                                <p:cTn id="541" presetID="10" presetClass="entr" presetSubtype="0" fill="hold" nodeType="clickEffect">
                                  <p:stCondLst>
                                    <p:cond delay="0"/>
                                  </p:stCondLst>
                                  <p:childTnLst>
                                    <p:set>
                                      <p:cBhvr>
                                        <p:cTn id="542" dur="1" fill="hold">
                                          <p:stCondLst>
                                            <p:cond delay="0"/>
                                          </p:stCondLst>
                                        </p:cTn>
                                        <p:tgtEl>
                                          <p:spTgt spid="202"/>
                                        </p:tgtEl>
                                        <p:attrNameLst>
                                          <p:attrName>style.visibility</p:attrName>
                                        </p:attrNameLst>
                                      </p:cBhvr>
                                      <p:to>
                                        <p:strVal val="visible"/>
                                      </p:to>
                                    </p:set>
                                    <p:animEffect transition="in" filter="fade">
                                      <p:cBhvr>
                                        <p:cTn id="543" dur="500"/>
                                        <p:tgtEl>
                                          <p:spTgt spid="202"/>
                                        </p:tgtEl>
                                      </p:cBhvr>
                                    </p:animEffect>
                                  </p:childTnLst>
                                </p:cTn>
                              </p:par>
                            </p:childTnLst>
                          </p:cTn>
                        </p:par>
                      </p:childTnLst>
                    </p:cTn>
                  </p:par>
                  <p:par>
                    <p:cTn id="544" fill="hold">
                      <p:stCondLst>
                        <p:cond delay="indefinite"/>
                      </p:stCondLst>
                      <p:childTnLst>
                        <p:par>
                          <p:cTn id="545" fill="hold">
                            <p:stCondLst>
                              <p:cond delay="0"/>
                            </p:stCondLst>
                            <p:childTnLst>
                              <p:par>
                                <p:cTn id="546" presetID="10" presetClass="exit" presetSubtype="0" fill="hold" nodeType="clickEffect">
                                  <p:stCondLst>
                                    <p:cond delay="0"/>
                                  </p:stCondLst>
                                  <p:childTnLst>
                                    <p:animEffect transition="out" filter="fade">
                                      <p:cBhvr>
                                        <p:cTn id="547" dur="500"/>
                                        <p:tgtEl>
                                          <p:spTgt spid="202"/>
                                        </p:tgtEl>
                                      </p:cBhvr>
                                    </p:animEffect>
                                    <p:set>
                                      <p:cBhvr>
                                        <p:cTn id="548" dur="1" fill="hold">
                                          <p:stCondLst>
                                            <p:cond delay="499"/>
                                          </p:stCondLst>
                                        </p:cTn>
                                        <p:tgtEl>
                                          <p:spTgt spid="202"/>
                                        </p:tgtEl>
                                        <p:attrNameLst>
                                          <p:attrName>style.visibility</p:attrName>
                                        </p:attrNameLst>
                                      </p:cBhvr>
                                      <p:to>
                                        <p:strVal val="hidden"/>
                                      </p:to>
                                    </p:set>
                                  </p:childTnLst>
                                </p:cTn>
                              </p:par>
                            </p:childTnLst>
                          </p:cTn>
                        </p:par>
                      </p:childTnLst>
                    </p:cTn>
                  </p:par>
                  <p:par>
                    <p:cTn id="549" fill="hold">
                      <p:stCondLst>
                        <p:cond delay="indefinite"/>
                      </p:stCondLst>
                      <p:childTnLst>
                        <p:par>
                          <p:cTn id="550" fill="hold">
                            <p:stCondLst>
                              <p:cond delay="0"/>
                            </p:stCondLst>
                            <p:childTnLst>
                              <p:par>
                                <p:cTn id="551" presetID="10" presetClass="entr" presetSubtype="0" fill="hold" nodeType="clickEffect">
                                  <p:stCondLst>
                                    <p:cond delay="0"/>
                                  </p:stCondLst>
                                  <p:childTnLst>
                                    <p:set>
                                      <p:cBhvr>
                                        <p:cTn id="552" dur="1" fill="hold">
                                          <p:stCondLst>
                                            <p:cond delay="0"/>
                                          </p:stCondLst>
                                        </p:cTn>
                                        <p:tgtEl>
                                          <p:spTgt spid="206"/>
                                        </p:tgtEl>
                                        <p:attrNameLst>
                                          <p:attrName>style.visibility</p:attrName>
                                        </p:attrNameLst>
                                      </p:cBhvr>
                                      <p:to>
                                        <p:strVal val="visible"/>
                                      </p:to>
                                    </p:set>
                                    <p:animEffect transition="in" filter="fade">
                                      <p:cBhvr>
                                        <p:cTn id="553" dur="500"/>
                                        <p:tgtEl>
                                          <p:spTgt spid="206"/>
                                        </p:tgtEl>
                                      </p:cBhvr>
                                    </p:animEffect>
                                  </p:childTnLst>
                                </p:cTn>
                              </p:par>
                            </p:childTnLst>
                          </p:cTn>
                        </p:par>
                      </p:childTnLst>
                    </p:cTn>
                  </p:par>
                  <p:par>
                    <p:cTn id="554" fill="hold">
                      <p:stCondLst>
                        <p:cond delay="indefinite"/>
                      </p:stCondLst>
                      <p:childTnLst>
                        <p:par>
                          <p:cTn id="555" fill="hold">
                            <p:stCondLst>
                              <p:cond delay="0"/>
                            </p:stCondLst>
                            <p:childTnLst>
                              <p:par>
                                <p:cTn id="556" presetID="1" presetClass="entr" presetSubtype="0" fill="hold" nodeType="clickEffect">
                                  <p:stCondLst>
                                    <p:cond delay="0"/>
                                  </p:stCondLst>
                                  <p:childTnLst>
                                    <p:set>
                                      <p:cBhvr>
                                        <p:cTn id="557" dur="1" fill="hold">
                                          <p:stCondLst>
                                            <p:cond delay="0"/>
                                          </p:stCondLst>
                                        </p:cTn>
                                        <p:tgtEl>
                                          <p:spTgt spid="249"/>
                                        </p:tgtEl>
                                        <p:attrNameLst>
                                          <p:attrName>style.visibility</p:attrName>
                                        </p:attrNameLst>
                                      </p:cBhvr>
                                      <p:to>
                                        <p:strVal val="visible"/>
                                      </p:to>
                                    </p:set>
                                  </p:childTnLst>
                                </p:cTn>
                              </p:par>
                            </p:childTnLst>
                          </p:cTn>
                        </p:par>
                      </p:childTnLst>
                    </p:cTn>
                  </p:par>
                  <p:par>
                    <p:cTn id="558" fill="hold">
                      <p:stCondLst>
                        <p:cond delay="indefinite"/>
                      </p:stCondLst>
                      <p:childTnLst>
                        <p:par>
                          <p:cTn id="559" fill="hold">
                            <p:stCondLst>
                              <p:cond delay="0"/>
                            </p:stCondLst>
                            <p:childTnLst>
                              <p:par>
                                <p:cTn id="560" presetID="1" presetClass="entr" presetSubtype="0" fill="hold" grpId="0" nodeType="clickEffect">
                                  <p:stCondLst>
                                    <p:cond delay="0"/>
                                  </p:stCondLst>
                                  <p:childTnLst>
                                    <p:set>
                                      <p:cBhvr>
                                        <p:cTn id="561" dur="1" fill="hold">
                                          <p:stCondLst>
                                            <p:cond delay="0"/>
                                          </p:stCondLst>
                                        </p:cTn>
                                        <p:tgtEl>
                                          <p:spTgt spid="240"/>
                                        </p:tgtEl>
                                        <p:attrNameLst>
                                          <p:attrName>style.visibility</p:attrName>
                                        </p:attrNameLst>
                                      </p:cBhvr>
                                      <p:to>
                                        <p:strVal val="visible"/>
                                      </p:to>
                                    </p:set>
                                  </p:childTnLst>
                                </p:cTn>
                              </p:par>
                            </p:childTnLst>
                          </p:cTn>
                        </p:par>
                      </p:childTnLst>
                    </p:cTn>
                  </p:par>
                  <p:par>
                    <p:cTn id="562" fill="hold">
                      <p:stCondLst>
                        <p:cond delay="indefinite"/>
                      </p:stCondLst>
                      <p:childTnLst>
                        <p:par>
                          <p:cTn id="563" fill="hold">
                            <p:stCondLst>
                              <p:cond delay="0"/>
                            </p:stCondLst>
                            <p:childTnLst>
                              <p:par>
                                <p:cTn id="564" presetID="1" presetClass="entr" presetSubtype="0" fill="hold" grpId="0" nodeType="clickEffect">
                                  <p:stCondLst>
                                    <p:cond delay="0"/>
                                  </p:stCondLst>
                                  <p:childTnLst>
                                    <p:set>
                                      <p:cBhvr>
                                        <p:cTn id="565" dur="1" fill="hold">
                                          <p:stCondLst>
                                            <p:cond delay="0"/>
                                          </p:stCondLst>
                                        </p:cTn>
                                        <p:tgtEl>
                                          <p:spTgt spid="187"/>
                                        </p:tgtEl>
                                        <p:attrNameLst>
                                          <p:attrName>style.visibility</p:attrName>
                                        </p:attrNameLst>
                                      </p:cBhvr>
                                      <p:to>
                                        <p:strVal val="visible"/>
                                      </p:to>
                                    </p:set>
                                  </p:childTnLst>
                                </p:cTn>
                              </p:par>
                            </p:childTnLst>
                          </p:cTn>
                        </p:par>
                      </p:childTnLst>
                    </p:cTn>
                  </p:par>
                  <p:par>
                    <p:cTn id="566" fill="hold">
                      <p:stCondLst>
                        <p:cond delay="indefinite"/>
                      </p:stCondLst>
                      <p:childTnLst>
                        <p:par>
                          <p:cTn id="567" fill="hold">
                            <p:stCondLst>
                              <p:cond delay="0"/>
                            </p:stCondLst>
                            <p:childTnLst>
                              <p:par>
                                <p:cTn id="568" presetID="1" presetClass="entr" presetSubtype="0" fill="hold" grpId="0" nodeType="clickEffect">
                                  <p:stCondLst>
                                    <p:cond delay="0"/>
                                  </p:stCondLst>
                                  <p:childTnLst>
                                    <p:set>
                                      <p:cBhvr>
                                        <p:cTn id="569" dur="1" fill="hold">
                                          <p:stCondLst>
                                            <p:cond delay="0"/>
                                          </p:stCondLst>
                                        </p:cTn>
                                        <p:tgtEl>
                                          <p:spTgt spid="188"/>
                                        </p:tgtEl>
                                        <p:attrNameLst>
                                          <p:attrName>style.visibility</p:attrName>
                                        </p:attrNameLst>
                                      </p:cBhvr>
                                      <p:to>
                                        <p:strVal val="visible"/>
                                      </p:to>
                                    </p:set>
                                  </p:childTnLst>
                                </p:cTn>
                              </p:par>
                            </p:childTnLst>
                          </p:cTn>
                        </p:par>
                      </p:childTnLst>
                    </p:cTn>
                  </p:par>
                  <p:par>
                    <p:cTn id="570" fill="hold">
                      <p:stCondLst>
                        <p:cond delay="indefinite"/>
                      </p:stCondLst>
                      <p:childTnLst>
                        <p:par>
                          <p:cTn id="571" fill="hold">
                            <p:stCondLst>
                              <p:cond delay="0"/>
                            </p:stCondLst>
                            <p:childTnLst>
                              <p:par>
                                <p:cTn id="572" presetID="1" presetClass="entr" presetSubtype="0" fill="hold" grpId="0" nodeType="clickEffect">
                                  <p:stCondLst>
                                    <p:cond delay="0"/>
                                  </p:stCondLst>
                                  <p:childTnLst>
                                    <p:set>
                                      <p:cBhvr>
                                        <p:cTn id="573" dur="1" fill="hold">
                                          <p:stCondLst>
                                            <p:cond delay="0"/>
                                          </p:stCondLst>
                                        </p:cTn>
                                        <p:tgtEl>
                                          <p:spTgt spid="189"/>
                                        </p:tgtEl>
                                        <p:attrNameLst>
                                          <p:attrName>style.visibility</p:attrName>
                                        </p:attrNameLst>
                                      </p:cBhvr>
                                      <p:to>
                                        <p:strVal val="visible"/>
                                      </p:to>
                                    </p:set>
                                  </p:childTnLst>
                                </p:cTn>
                              </p:par>
                            </p:childTnLst>
                          </p:cTn>
                        </p:par>
                      </p:childTnLst>
                    </p:cTn>
                  </p:par>
                  <p:par>
                    <p:cTn id="574" fill="hold">
                      <p:stCondLst>
                        <p:cond delay="indefinite"/>
                      </p:stCondLst>
                      <p:childTnLst>
                        <p:par>
                          <p:cTn id="575" fill="hold">
                            <p:stCondLst>
                              <p:cond delay="0"/>
                            </p:stCondLst>
                            <p:childTnLst>
                              <p:par>
                                <p:cTn id="576" presetID="1" presetClass="entr" presetSubtype="0" fill="hold" grpId="0" nodeType="clickEffect">
                                  <p:stCondLst>
                                    <p:cond delay="0"/>
                                  </p:stCondLst>
                                  <p:childTnLst>
                                    <p:set>
                                      <p:cBhvr>
                                        <p:cTn id="577" dur="1" fill="hold">
                                          <p:stCondLst>
                                            <p:cond delay="0"/>
                                          </p:stCondLst>
                                        </p:cTn>
                                        <p:tgtEl>
                                          <p:spTgt spid="186"/>
                                        </p:tgtEl>
                                        <p:attrNameLst>
                                          <p:attrName>style.visibility</p:attrName>
                                        </p:attrNameLst>
                                      </p:cBhvr>
                                      <p:to>
                                        <p:strVal val="visible"/>
                                      </p:to>
                                    </p:set>
                                  </p:childTnLst>
                                </p:cTn>
                              </p:par>
                            </p:childTnLst>
                          </p:cTn>
                        </p:par>
                      </p:childTnLst>
                    </p:cTn>
                  </p:par>
                  <p:par>
                    <p:cTn id="578" fill="hold">
                      <p:stCondLst>
                        <p:cond delay="indefinite"/>
                      </p:stCondLst>
                      <p:childTnLst>
                        <p:par>
                          <p:cTn id="579" fill="hold">
                            <p:stCondLst>
                              <p:cond delay="0"/>
                            </p:stCondLst>
                            <p:childTnLst>
                              <p:par>
                                <p:cTn id="580" presetID="1" presetClass="entr" presetSubtype="0" fill="hold" grpId="0" nodeType="clickEffect">
                                  <p:stCondLst>
                                    <p:cond delay="0"/>
                                  </p:stCondLst>
                                  <p:childTnLst>
                                    <p:set>
                                      <p:cBhvr>
                                        <p:cTn id="581" dur="1" fill="hold">
                                          <p:stCondLst>
                                            <p:cond delay="0"/>
                                          </p:stCondLst>
                                        </p:cTn>
                                        <p:tgtEl>
                                          <p:spTgt spid="190"/>
                                        </p:tgtEl>
                                        <p:attrNameLst>
                                          <p:attrName>style.visibility</p:attrName>
                                        </p:attrNameLst>
                                      </p:cBhvr>
                                      <p:to>
                                        <p:strVal val="visible"/>
                                      </p:to>
                                    </p:set>
                                  </p:childTnLst>
                                </p:cTn>
                              </p:par>
                            </p:childTnLst>
                          </p:cTn>
                        </p:par>
                      </p:childTnLst>
                    </p:cTn>
                  </p:par>
                  <p:par>
                    <p:cTn id="582" fill="hold">
                      <p:stCondLst>
                        <p:cond delay="indefinite"/>
                      </p:stCondLst>
                      <p:childTnLst>
                        <p:par>
                          <p:cTn id="583" fill="hold">
                            <p:stCondLst>
                              <p:cond delay="0"/>
                            </p:stCondLst>
                            <p:childTnLst>
                              <p:par>
                                <p:cTn id="584" presetID="1" presetClass="entr" presetSubtype="0" fill="hold" grpId="0" nodeType="clickEffect">
                                  <p:stCondLst>
                                    <p:cond delay="0"/>
                                  </p:stCondLst>
                                  <p:childTnLst>
                                    <p:set>
                                      <p:cBhvr>
                                        <p:cTn id="585" dur="1" fill="hold">
                                          <p:stCondLst>
                                            <p:cond delay="0"/>
                                          </p:stCondLst>
                                        </p:cTn>
                                        <p:tgtEl>
                                          <p:spTgt spid="191"/>
                                        </p:tgtEl>
                                        <p:attrNameLst>
                                          <p:attrName>style.visibility</p:attrName>
                                        </p:attrNameLst>
                                      </p:cBhvr>
                                      <p:to>
                                        <p:strVal val="visible"/>
                                      </p:to>
                                    </p:set>
                                  </p:childTnLst>
                                </p:cTn>
                              </p:par>
                            </p:childTnLst>
                          </p:cTn>
                        </p:par>
                      </p:childTnLst>
                    </p:cTn>
                  </p:par>
                  <p:par>
                    <p:cTn id="586" fill="hold">
                      <p:stCondLst>
                        <p:cond delay="indefinite"/>
                      </p:stCondLst>
                      <p:childTnLst>
                        <p:par>
                          <p:cTn id="587" fill="hold">
                            <p:stCondLst>
                              <p:cond delay="0"/>
                            </p:stCondLst>
                            <p:childTnLst>
                              <p:par>
                                <p:cTn id="588" presetID="1" presetClass="entr" presetSubtype="0" fill="hold" grpId="0" nodeType="clickEffect">
                                  <p:stCondLst>
                                    <p:cond delay="0"/>
                                  </p:stCondLst>
                                  <p:childTnLst>
                                    <p:set>
                                      <p:cBhvr>
                                        <p:cTn id="589" dur="1" fill="hold">
                                          <p:stCondLst>
                                            <p:cond delay="0"/>
                                          </p:stCondLst>
                                        </p:cTn>
                                        <p:tgtEl>
                                          <p:spTgt spid="192"/>
                                        </p:tgtEl>
                                        <p:attrNameLst>
                                          <p:attrName>style.visibility</p:attrName>
                                        </p:attrNameLst>
                                      </p:cBhvr>
                                      <p:to>
                                        <p:strVal val="visible"/>
                                      </p:to>
                                    </p:set>
                                  </p:childTnLst>
                                </p:cTn>
                              </p:par>
                            </p:childTnLst>
                          </p:cTn>
                        </p:par>
                      </p:childTnLst>
                    </p:cTn>
                  </p:par>
                  <p:par>
                    <p:cTn id="590" fill="hold">
                      <p:stCondLst>
                        <p:cond delay="indefinite"/>
                      </p:stCondLst>
                      <p:childTnLst>
                        <p:par>
                          <p:cTn id="591" fill="hold">
                            <p:stCondLst>
                              <p:cond delay="0"/>
                            </p:stCondLst>
                            <p:childTnLst>
                              <p:par>
                                <p:cTn id="592" presetID="1" presetClass="exit" presetSubtype="0" fill="hold" grpId="1" nodeType="clickEffect">
                                  <p:stCondLst>
                                    <p:cond delay="0"/>
                                  </p:stCondLst>
                                  <p:childTnLst>
                                    <p:set>
                                      <p:cBhvr>
                                        <p:cTn id="593" dur="1" fill="hold">
                                          <p:stCondLst>
                                            <p:cond delay="0"/>
                                          </p:stCondLst>
                                        </p:cTn>
                                        <p:tgtEl>
                                          <p:spTgt spid="205"/>
                                        </p:tgtEl>
                                        <p:attrNameLst>
                                          <p:attrName>style.visibility</p:attrName>
                                        </p:attrNameLst>
                                      </p:cBhvr>
                                      <p:to>
                                        <p:strVal val="hidden"/>
                                      </p:to>
                                    </p:set>
                                  </p:childTnLst>
                                </p:cTn>
                              </p:par>
                              <p:par>
                                <p:cTn id="594" presetID="10" presetClass="exit" presetSubtype="0" fill="hold" nodeType="withEffect">
                                  <p:stCondLst>
                                    <p:cond delay="0"/>
                                  </p:stCondLst>
                                  <p:childTnLst>
                                    <p:animEffect transition="out" filter="fade">
                                      <p:cBhvr>
                                        <p:cTn id="595" dur="500"/>
                                        <p:tgtEl>
                                          <p:spTgt spid="206"/>
                                        </p:tgtEl>
                                      </p:cBhvr>
                                    </p:animEffect>
                                    <p:set>
                                      <p:cBhvr>
                                        <p:cTn id="596" dur="1" fill="hold">
                                          <p:stCondLst>
                                            <p:cond delay="499"/>
                                          </p:stCondLst>
                                        </p:cTn>
                                        <p:tgtEl>
                                          <p:spTgt spid="206"/>
                                        </p:tgtEl>
                                        <p:attrNameLst>
                                          <p:attrName>style.visibility</p:attrName>
                                        </p:attrNameLst>
                                      </p:cBhvr>
                                      <p:to>
                                        <p:strVal val="hidden"/>
                                      </p:to>
                                    </p:set>
                                  </p:childTnLst>
                                </p:cTn>
                              </p:par>
                              <p:par>
                                <p:cTn id="597" presetID="1" presetClass="exit" presetSubtype="0" fill="hold" nodeType="withEffect">
                                  <p:stCondLst>
                                    <p:cond delay="0"/>
                                  </p:stCondLst>
                                  <p:childTnLst>
                                    <p:set>
                                      <p:cBhvr>
                                        <p:cTn id="598" dur="1" fill="hold">
                                          <p:stCondLst>
                                            <p:cond delay="0"/>
                                          </p:stCondLst>
                                        </p:cTn>
                                        <p:tgtEl>
                                          <p:spTgt spid="193"/>
                                        </p:tgtEl>
                                        <p:attrNameLst>
                                          <p:attrName>style.visibility</p:attrName>
                                        </p:attrNameLst>
                                      </p:cBhvr>
                                      <p:to>
                                        <p:strVal val="hidden"/>
                                      </p:to>
                                    </p:set>
                                  </p:childTnLst>
                                </p:cTn>
                              </p:par>
                            </p:childTnLst>
                          </p:cTn>
                        </p:par>
                      </p:childTnLst>
                    </p:cTn>
                  </p:par>
                  <p:par>
                    <p:cTn id="599" fill="hold">
                      <p:stCondLst>
                        <p:cond delay="indefinite"/>
                      </p:stCondLst>
                      <p:childTnLst>
                        <p:par>
                          <p:cTn id="600" fill="hold">
                            <p:stCondLst>
                              <p:cond delay="0"/>
                            </p:stCondLst>
                            <p:childTnLst>
                              <p:par>
                                <p:cTn id="601" presetID="1" presetClass="entr" presetSubtype="0" fill="hold" grpId="0" nodeType="clickEffect">
                                  <p:stCondLst>
                                    <p:cond delay="0"/>
                                  </p:stCondLst>
                                  <p:childTnLst>
                                    <p:set>
                                      <p:cBhvr>
                                        <p:cTn id="602" dur="1" fill="hold">
                                          <p:stCondLst>
                                            <p:cond delay="0"/>
                                          </p:stCondLst>
                                        </p:cTn>
                                        <p:tgtEl>
                                          <p:spTgt spid="239"/>
                                        </p:tgtEl>
                                        <p:attrNameLst>
                                          <p:attrName>style.visibility</p:attrName>
                                        </p:attrNameLst>
                                      </p:cBhvr>
                                      <p:to>
                                        <p:strVal val="visible"/>
                                      </p:to>
                                    </p:set>
                                  </p:childTnLst>
                                </p:cTn>
                              </p:par>
                            </p:childTnLst>
                          </p:cTn>
                        </p:par>
                      </p:childTnLst>
                    </p:cTn>
                  </p:par>
                  <p:par>
                    <p:cTn id="603" fill="hold">
                      <p:stCondLst>
                        <p:cond delay="indefinite"/>
                      </p:stCondLst>
                      <p:childTnLst>
                        <p:par>
                          <p:cTn id="604" fill="hold">
                            <p:stCondLst>
                              <p:cond delay="0"/>
                            </p:stCondLst>
                            <p:childTnLst>
                              <p:par>
                                <p:cTn id="605" presetID="1" presetClass="entr" presetSubtype="0" fill="hold" grpId="0" nodeType="clickEffect">
                                  <p:stCondLst>
                                    <p:cond delay="0"/>
                                  </p:stCondLst>
                                  <p:childTnLst>
                                    <p:set>
                                      <p:cBhvr>
                                        <p:cTn id="606" dur="1" fill="hold">
                                          <p:stCondLst>
                                            <p:cond delay="0"/>
                                          </p:stCondLst>
                                        </p:cTn>
                                        <p:tgtEl>
                                          <p:spTgt spid="212"/>
                                        </p:tgtEl>
                                        <p:attrNameLst>
                                          <p:attrName>style.visibility</p:attrName>
                                        </p:attrNameLst>
                                      </p:cBhvr>
                                      <p:to>
                                        <p:strVal val="visible"/>
                                      </p:to>
                                    </p:set>
                                  </p:childTnLst>
                                </p:cTn>
                              </p:par>
                            </p:childTnLst>
                          </p:cTn>
                        </p:par>
                      </p:childTnLst>
                    </p:cTn>
                  </p:par>
                  <p:par>
                    <p:cTn id="607" fill="hold">
                      <p:stCondLst>
                        <p:cond delay="indefinite"/>
                      </p:stCondLst>
                      <p:childTnLst>
                        <p:par>
                          <p:cTn id="608" fill="hold">
                            <p:stCondLst>
                              <p:cond delay="0"/>
                            </p:stCondLst>
                            <p:childTnLst>
                              <p:par>
                                <p:cTn id="609" presetID="1" presetClass="entr" presetSubtype="0" fill="hold" grpId="0" nodeType="clickEffect">
                                  <p:stCondLst>
                                    <p:cond delay="0"/>
                                  </p:stCondLst>
                                  <p:childTnLst>
                                    <p:set>
                                      <p:cBhvr>
                                        <p:cTn id="610" dur="1" fill="hold">
                                          <p:stCondLst>
                                            <p:cond delay="0"/>
                                          </p:stCondLst>
                                        </p:cTn>
                                        <p:tgtEl>
                                          <p:spTgt spid="213"/>
                                        </p:tgtEl>
                                        <p:attrNameLst>
                                          <p:attrName>style.visibility</p:attrName>
                                        </p:attrNameLst>
                                      </p:cBhvr>
                                      <p:to>
                                        <p:strVal val="visible"/>
                                      </p:to>
                                    </p:set>
                                  </p:childTnLst>
                                </p:cTn>
                              </p:par>
                            </p:childTnLst>
                          </p:cTn>
                        </p:par>
                      </p:childTnLst>
                    </p:cTn>
                  </p:par>
                  <p:par>
                    <p:cTn id="611" fill="hold">
                      <p:stCondLst>
                        <p:cond delay="indefinite"/>
                      </p:stCondLst>
                      <p:childTnLst>
                        <p:par>
                          <p:cTn id="612" fill="hold">
                            <p:stCondLst>
                              <p:cond delay="0"/>
                            </p:stCondLst>
                            <p:childTnLst>
                              <p:par>
                                <p:cTn id="613" presetID="1" presetClass="entr" presetSubtype="0" fill="hold" grpId="0" nodeType="clickEffect">
                                  <p:stCondLst>
                                    <p:cond delay="0"/>
                                  </p:stCondLst>
                                  <p:childTnLst>
                                    <p:set>
                                      <p:cBhvr>
                                        <p:cTn id="614" dur="1" fill="hold">
                                          <p:stCondLst>
                                            <p:cond delay="0"/>
                                          </p:stCondLst>
                                        </p:cTn>
                                        <p:tgtEl>
                                          <p:spTgt spid="214"/>
                                        </p:tgtEl>
                                        <p:attrNameLst>
                                          <p:attrName>style.visibility</p:attrName>
                                        </p:attrNameLst>
                                      </p:cBhvr>
                                      <p:to>
                                        <p:strVal val="visible"/>
                                      </p:to>
                                    </p:set>
                                  </p:childTnLst>
                                </p:cTn>
                              </p:par>
                            </p:childTnLst>
                          </p:cTn>
                        </p:par>
                      </p:childTnLst>
                    </p:cTn>
                  </p:par>
                  <p:par>
                    <p:cTn id="615" fill="hold">
                      <p:stCondLst>
                        <p:cond delay="indefinite"/>
                      </p:stCondLst>
                      <p:childTnLst>
                        <p:par>
                          <p:cTn id="616" fill="hold">
                            <p:stCondLst>
                              <p:cond delay="0"/>
                            </p:stCondLst>
                            <p:childTnLst>
                              <p:par>
                                <p:cTn id="617" presetID="1" presetClass="entr" presetSubtype="0" fill="hold" grpId="0" nodeType="clickEffect">
                                  <p:stCondLst>
                                    <p:cond delay="0"/>
                                  </p:stCondLst>
                                  <p:childTnLst>
                                    <p:set>
                                      <p:cBhvr>
                                        <p:cTn id="618" dur="1" fill="hold">
                                          <p:stCondLst>
                                            <p:cond delay="0"/>
                                          </p:stCondLst>
                                        </p:cTn>
                                        <p:tgtEl>
                                          <p:spTgt spid="211"/>
                                        </p:tgtEl>
                                        <p:attrNameLst>
                                          <p:attrName>style.visibility</p:attrName>
                                        </p:attrNameLst>
                                      </p:cBhvr>
                                      <p:to>
                                        <p:strVal val="visible"/>
                                      </p:to>
                                    </p:set>
                                  </p:childTnLst>
                                </p:cTn>
                              </p:par>
                            </p:childTnLst>
                          </p:cTn>
                        </p:par>
                      </p:childTnLst>
                    </p:cTn>
                  </p:par>
                  <p:par>
                    <p:cTn id="619" fill="hold">
                      <p:stCondLst>
                        <p:cond delay="indefinite"/>
                      </p:stCondLst>
                      <p:childTnLst>
                        <p:par>
                          <p:cTn id="620" fill="hold">
                            <p:stCondLst>
                              <p:cond delay="0"/>
                            </p:stCondLst>
                            <p:childTnLst>
                              <p:par>
                                <p:cTn id="621" presetID="1" presetClass="entr" presetSubtype="0" fill="hold" grpId="0" nodeType="clickEffect">
                                  <p:stCondLst>
                                    <p:cond delay="0"/>
                                  </p:stCondLst>
                                  <p:childTnLst>
                                    <p:set>
                                      <p:cBhvr>
                                        <p:cTn id="622" dur="1" fill="hold">
                                          <p:stCondLst>
                                            <p:cond delay="0"/>
                                          </p:stCondLst>
                                        </p:cTn>
                                        <p:tgtEl>
                                          <p:spTgt spid="215"/>
                                        </p:tgtEl>
                                        <p:attrNameLst>
                                          <p:attrName>style.visibility</p:attrName>
                                        </p:attrNameLst>
                                      </p:cBhvr>
                                      <p:to>
                                        <p:strVal val="visible"/>
                                      </p:to>
                                    </p:set>
                                  </p:childTnLst>
                                </p:cTn>
                              </p:par>
                            </p:childTnLst>
                          </p:cTn>
                        </p:par>
                      </p:childTnLst>
                    </p:cTn>
                  </p:par>
                  <p:par>
                    <p:cTn id="623" fill="hold">
                      <p:stCondLst>
                        <p:cond delay="indefinite"/>
                      </p:stCondLst>
                      <p:childTnLst>
                        <p:par>
                          <p:cTn id="624" fill="hold">
                            <p:stCondLst>
                              <p:cond delay="0"/>
                            </p:stCondLst>
                            <p:childTnLst>
                              <p:par>
                                <p:cTn id="625" presetID="10" presetClass="entr" presetSubtype="0" fill="hold" nodeType="clickEffect">
                                  <p:stCondLst>
                                    <p:cond delay="0"/>
                                  </p:stCondLst>
                                  <p:childTnLst>
                                    <p:set>
                                      <p:cBhvr>
                                        <p:cTn id="626" dur="1" fill="hold">
                                          <p:stCondLst>
                                            <p:cond delay="0"/>
                                          </p:stCondLst>
                                        </p:cTn>
                                        <p:tgtEl>
                                          <p:spTgt spid="217"/>
                                        </p:tgtEl>
                                        <p:attrNameLst>
                                          <p:attrName>style.visibility</p:attrName>
                                        </p:attrNameLst>
                                      </p:cBhvr>
                                      <p:to>
                                        <p:strVal val="visible"/>
                                      </p:to>
                                    </p:set>
                                    <p:animEffect transition="in" filter="fade">
                                      <p:cBhvr>
                                        <p:cTn id="627" dur="500"/>
                                        <p:tgtEl>
                                          <p:spTgt spid="217"/>
                                        </p:tgtEl>
                                      </p:cBhvr>
                                    </p:animEffect>
                                  </p:childTnLst>
                                </p:cTn>
                              </p:par>
                            </p:childTnLst>
                          </p:cTn>
                        </p:par>
                      </p:childTnLst>
                    </p:cTn>
                  </p:par>
                  <p:par>
                    <p:cTn id="628" fill="hold">
                      <p:stCondLst>
                        <p:cond delay="indefinite"/>
                      </p:stCondLst>
                      <p:childTnLst>
                        <p:par>
                          <p:cTn id="629" fill="hold">
                            <p:stCondLst>
                              <p:cond delay="0"/>
                            </p:stCondLst>
                            <p:childTnLst>
                              <p:par>
                                <p:cTn id="630" presetID="1" presetClass="entr" presetSubtype="0" fill="hold" grpId="0" nodeType="clickEffect">
                                  <p:stCondLst>
                                    <p:cond delay="0"/>
                                  </p:stCondLst>
                                  <p:childTnLst>
                                    <p:set>
                                      <p:cBhvr>
                                        <p:cTn id="631" dur="1" fill="hold">
                                          <p:stCondLst>
                                            <p:cond delay="0"/>
                                          </p:stCondLst>
                                        </p:cTn>
                                        <p:tgtEl>
                                          <p:spTgt spid="216"/>
                                        </p:tgtEl>
                                        <p:attrNameLst>
                                          <p:attrName>style.visibility</p:attrName>
                                        </p:attrNameLst>
                                      </p:cBhvr>
                                      <p:to>
                                        <p:strVal val="visible"/>
                                      </p:to>
                                    </p:set>
                                  </p:childTnLst>
                                </p:cTn>
                              </p:par>
                            </p:childTnLst>
                          </p:cTn>
                        </p:par>
                      </p:childTnLst>
                    </p:cTn>
                  </p:par>
                  <p:par>
                    <p:cTn id="632" fill="hold">
                      <p:stCondLst>
                        <p:cond delay="indefinite"/>
                      </p:stCondLst>
                      <p:childTnLst>
                        <p:par>
                          <p:cTn id="633" fill="hold">
                            <p:stCondLst>
                              <p:cond delay="0"/>
                            </p:stCondLst>
                            <p:childTnLst>
                              <p:par>
                                <p:cTn id="634" presetID="22" presetClass="entr" presetSubtype="2" fill="hold" grpId="0" nodeType="clickEffect">
                                  <p:stCondLst>
                                    <p:cond delay="0"/>
                                  </p:stCondLst>
                                  <p:childTnLst>
                                    <p:set>
                                      <p:cBhvr>
                                        <p:cTn id="635" dur="1" fill="hold">
                                          <p:stCondLst>
                                            <p:cond delay="0"/>
                                          </p:stCondLst>
                                        </p:cTn>
                                        <p:tgtEl>
                                          <p:spTgt spid="228"/>
                                        </p:tgtEl>
                                        <p:attrNameLst>
                                          <p:attrName>style.visibility</p:attrName>
                                        </p:attrNameLst>
                                      </p:cBhvr>
                                      <p:to>
                                        <p:strVal val="visible"/>
                                      </p:to>
                                    </p:set>
                                    <p:animEffect transition="in" filter="wipe(right)">
                                      <p:cBhvr>
                                        <p:cTn id="636" dur="500"/>
                                        <p:tgtEl>
                                          <p:spTgt spid="228"/>
                                        </p:tgtEl>
                                      </p:cBhvr>
                                    </p:animEffect>
                                  </p:childTnLst>
                                </p:cTn>
                              </p:par>
                            </p:childTnLst>
                          </p:cTn>
                        </p:par>
                      </p:childTnLst>
                    </p:cTn>
                  </p:par>
                  <p:par>
                    <p:cTn id="637" fill="hold">
                      <p:stCondLst>
                        <p:cond delay="indefinite"/>
                      </p:stCondLst>
                      <p:childTnLst>
                        <p:par>
                          <p:cTn id="638" fill="hold">
                            <p:stCondLst>
                              <p:cond delay="0"/>
                            </p:stCondLst>
                            <p:childTnLst>
                              <p:par>
                                <p:cTn id="639" presetID="1" presetClass="exit" presetSubtype="0" fill="hold" nodeType="clickEffect">
                                  <p:stCondLst>
                                    <p:cond delay="0"/>
                                  </p:stCondLst>
                                  <p:childTnLst>
                                    <p:set>
                                      <p:cBhvr>
                                        <p:cTn id="640" dur="1" fill="hold">
                                          <p:stCondLst>
                                            <p:cond delay="0"/>
                                          </p:stCondLst>
                                        </p:cTn>
                                        <p:tgtEl>
                                          <p:spTgt spid="217"/>
                                        </p:tgtEl>
                                        <p:attrNameLst>
                                          <p:attrName>style.visibility</p:attrName>
                                        </p:attrNameLst>
                                      </p:cBhvr>
                                      <p:to>
                                        <p:strVal val="hidden"/>
                                      </p:to>
                                    </p:set>
                                  </p:childTnLst>
                                </p:cTn>
                              </p:par>
                            </p:childTnLst>
                          </p:cTn>
                        </p:par>
                      </p:childTnLst>
                    </p:cTn>
                  </p:par>
                  <p:par>
                    <p:cTn id="641" fill="hold">
                      <p:stCondLst>
                        <p:cond delay="indefinite"/>
                      </p:stCondLst>
                      <p:childTnLst>
                        <p:par>
                          <p:cTn id="642" fill="hold">
                            <p:stCondLst>
                              <p:cond delay="0"/>
                            </p:stCondLst>
                            <p:childTnLst>
                              <p:par>
                                <p:cTn id="643" presetID="10" presetClass="entr" presetSubtype="0" fill="hold" nodeType="clickEffect">
                                  <p:stCondLst>
                                    <p:cond delay="0"/>
                                  </p:stCondLst>
                                  <p:childTnLst>
                                    <p:set>
                                      <p:cBhvr>
                                        <p:cTn id="644" dur="1" fill="hold">
                                          <p:stCondLst>
                                            <p:cond delay="0"/>
                                          </p:stCondLst>
                                        </p:cTn>
                                        <p:tgtEl>
                                          <p:spTgt spid="220"/>
                                        </p:tgtEl>
                                        <p:attrNameLst>
                                          <p:attrName>style.visibility</p:attrName>
                                        </p:attrNameLst>
                                      </p:cBhvr>
                                      <p:to>
                                        <p:strVal val="visible"/>
                                      </p:to>
                                    </p:set>
                                    <p:animEffect transition="in" filter="fade">
                                      <p:cBhvr>
                                        <p:cTn id="645" dur="500"/>
                                        <p:tgtEl>
                                          <p:spTgt spid="220"/>
                                        </p:tgtEl>
                                      </p:cBhvr>
                                    </p:animEffect>
                                  </p:childTnLst>
                                </p:cTn>
                              </p:par>
                            </p:childTnLst>
                          </p:cTn>
                        </p:par>
                      </p:childTnLst>
                    </p:cTn>
                  </p:par>
                  <p:par>
                    <p:cTn id="646" fill="hold">
                      <p:stCondLst>
                        <p:cond delay="indefinite"/>
                      </p:stCondLst>
                      <p:childTnLst>
                        <p:par>
                          <p:cTn id="647" fill="hold">
                            <p:stCondLst>
                              <p:cond delay="0"/>
                            </p:stCondLst>
                            <p:childTnLst>
                              <p:par>
                                <p:cTn id="648" presetID="10" presetClass="exit" presetSubtype="0" fill="hold" nodeType="clickEffect">
                                  <p:stCondLst>
                                    <p:cond delay="0"/>
                                  </p:stCondLst>
                                  <p:childTnLst>
                                    <p:animEffect transition="out" filter="fade">
                                      <p:cBhvr>
                                        <p:cTn id="649" dur="500"/>
                                        <p:tgtEl>
                                          <p:spTgt spid="220"/>
                                        </p:tgtEl>
                                      </p:cBhvr>
                                    </p:animEffect>
                                    <p:set>
                                      <p:cBhvr>
                                        <p:cTn id="650" dur="1" fill="hold">
                                          <p:stCondLst>
                                            <p:cond delay="499"/>
                                          </p:stCondLst>
                                        </p:cTn>
                                        <p:tgtEl>
                                          <p:spTgt spid="220"/>
                                        </p:tgtEl>
                                        <p:attrNameLst>
                                          <p:attrName>style.visibility</p:attrName>
                                        </p:attrNameLst>
                                      </p:cBhvr>
                                      <p:to>
                                        <p:strVal val="hidden"/>
                                      </p:to>
                                    </p:set>
                                  </p:childTnLst>
                                </p:cTn>
                              </p:par>
                            </p:childTnLst>
                          </p:cTn>
                        </p:par>
                      </p:childTnLst>
                    </p:cTn>
                  </p:par>
                  <p:par>
                    <p:cTn id="651" fill="hold">
                      <p:stCondLst>
                        <p:cond delay="indefinite"/>
                      </p:stCondLst>
                      <p:childTnLst>
                        <p:par>
                          <p:cTn id="652" fill="hold">
                            <p:stCondLst>
                              <p:cond delay="0"/>
                            </p:stCondLst>
                            <p:childTnLst>
                              <p:par>
                                <p:cTn id="653" presetID="10" presetClass="entr" presetSubtype="0" fill="hold" nodeType="clickEffect">
                                  <p:stCondLst>
                                    <p:cond delay="0"/>
                                  </p:stCondLst>
                                  <p:childTnLst>
                                    <p:set>
                                      <p:cBhvr>
                                        <p:cTn id="654" dur="1" fill="hold">
                                          <p:stCondLst>
                                            <p:cond delay="0"/>
                                          </p:stCondLst>
                                        </p:cTn>
                                        <p:tgtEl>
                                          <p:spTgt spid="223"/>
                                        </p:tgtEl>
                                        <p:attrNameLst>
                                          <p:attrName>style.visibility</p:attrName>
                                        </p:attrNameLst>
                                      </p:cBhvr>
                                      <p:to>
                                        <p:strVal val="visible"/>
                                      </p:to>
                                    </p:set>
                                    <p:animEffect transition="in" filter="fade">
                                      <p:cBhvr>
                                        <p:cTn id="655" dur="500"/>
                                        <p:tgtEl>
                                          <p:spTgt spid="223"/>
                                        </p:tgtEl>
                                      </p:cBhvr>
                                    </p:animEffect>
                                  </p:childTnLst>
                                </p:cTn>
                              </p:par>
                            </p:childTnLst>
                          </p:cTn>
                        </p:par>
                      </p:childTnLst>
                    </p:cTn>
                  </p:par>
                  <p:par>
                    <p:cTn id="656" fill="hold">
                      <p:stCondLst>
                        <p:cond delay="indefinite"/>
                      </p:stCondLst>
                      <p:childTnLst>
                        <p:par>
                          <p:cTn id="657" fill="hold">
                            <p:stCondLst>
                              <p:cond delay="0"/>
                            </p:stCondLst>
                            <p:childTnLst>
                              <p:par>
                                <p:cTn id="658" presetID="1" presetClass="entr" presetSubtype="0" fill="hold" grpId="0" nodeType="clickEffect">
                                  <p:stCondLst>
                                    <p:cond delay="0"/>
                                  </p:stCondLst>
                                  <p:childTnLst>
                                    <p:set>
                                      <p:cBhvr>
                                        <p:cTn id="659" dur="1" fill="hold">
                                          <p:stCondLst>
                                            <p:cond delay="0"/>
                                          </p:stCondLst>
                                        </p:cTn>
                                        <p:tgtEl>
                                          <p:spTgt spid="238"/>
                                        </p:tgtEl>
                                        <p:attrNameLst>
                                          <p:attrName>style.visibility</p:attrName>
                                        </p:attrNameLst>
                                      </p:cBhvr>
                                      <p:to>
                                        <p:strVal val="visible"/>
                                      </p:to>
                                    </p:set>
                                  </p:childTnLst>
                                </p:cTn>
                              </p:par>
                            </p:childTnLst>
                          </p:cTn>
                        </p:par>
                      </p:childTnLst>
                    </p:cTn>
                  </p:par>
                  <p:par>
                    <p:cTn id="660" fill="hold">
                      <p:stCondLst>
                        <p:cond delay="indefinite"/>
                      </p:stCondLst>
                      <p:childTnLst>
                        <p:par>
                          <p:cTn id="661" fill="hold">
                            <p:stCondLst>
                              <p:cond delay="0"/>
                            </p:stCondLst>
                            <p:childTnLst>
                              <p:par>
                                <p:cTn id="662" presetID="1" presetClass="entr" presetSubtype="0" fill="hold" grpId="0" nodeType="clickEffect">
                                  <p:stCondLst>
                                    <p:cond delay="0"/>
                                  </p:stCondLst>
                                  <p:childTnLst>
                                    <p:set>
                                      <p:cBhvr>
                                        <p:cTn id="663" dur="1" fill="hold">
                                          <p:stCondLst>
                                            <p:cond delay="0"/>
                                          </p:stCondLst>
                                        </p:cTn>
                                        <p:tgtEl>
                                          <p:spTgt spid="230"/>
                                        </p:tgtEl>
                                        <p:attrNameLst>
                                          <p:attrName>style.visibility</p:attrName>
                                        </p:attrNameLst>
                                      </p:cBhvr>
                                      <p:to>
                                        <p:strVal val="visible"/>
                                      </p:to>
                                    </p:set>
                                  </p:childTnLst>
                                </p:cTn>
                              </p:par>
                            </p:childTnLst>
                          </p:cTn>
                        </p:par>
                      </p:childTnLst>
                    </p:cTn>
                  </p:par>
                  <p:par>
                    <p:cTn id="664" fill="hold">
                      <p:stCondLst>
                        <p:cond delay="indefinite"/>
                      </p:stCondLst>
                      <p:childTnLst>
                        <p:par>
                          <p:cTn id="665" fill="hold">
                            <p:stCondLst>
                              <p:cond delay="0"/>
                            </p:stCondLst>
                            <p:childTnLst>
                              <p:par>
                                <p:cTn id="666" presetID="1" presetClass="entr" presetSubtype="0" fill="hold" grpId="0" nodeType="clickEffect">
                                  <p:stCondLst>
                                    <p:cond delay="0"/>
                                  </p:stCondLst>
                                  <p:childTnLst>
                                    <p:set>
                                      <p:cBhvr>
                                        <p:cTn id="667" dur="1" fill="hold">
                                          <p:stCondLst>
                                            <p:cond delay="0"/>
                                          </p:stCondLst>
                                        </p:cTn>
                                        <p:tgtEl>
                                          <p:spTgt spid="231"/>
                                        </p:tgtEl>
                                        <p:attrNameLst>
                                          <p:attrName>style.visibility</p:attrName>
                                        </p:attrNameLst>
                                      </p:cBhvr>
                                      <p:to>
                                        <p:strVal val="visible"/>
                                      </p:to>
                                    </p:set>
                                  </p:childTnLst>
                                </p:cTn>
                              </p:par>
                            </p:childTnLst>
                          </p:cTn>
                        </p:par>
                      </p:childTnLst>
                    </p:cTn>
                  </p:par>
                  <p:par>
                    <p:cTn id="668" fill="hold">
                      <p:stCondLst>
                        <p:cond delay="indefinite"/>
                      </p:stCondLst>
                      <p:childTnLst>
                        <p:par>
                          <p:cTn id="669" fill="hold">
                            <p:stCondLst>
                              <p:cond delay="0"/>
                            </p:stCondLst>
                            <p:childTnLst>
                              <p:par>
                                <p:cTn id="670" presetID="1" presetClass="entr" presetSubtype="0" fill="hold" grpId="0" nodeType="clickEffect">
                                  <p:stCondLst>
                                    <p:cond delay="0"/>
                                  </p:stCondLst>
                                  <p:childTnLst>
                                    <p:set>
                                      <p:cBhvr>
                                        <p:cTn id="671" dur="1" fill="hold">
                                          <p:stCondLst>
                                            <p:cond delay="0"/>
                                          </p:stCondLst>
                                        </p:cTn>
                                        <p:tgtEl>
                                          <p:spTgt spid="232"/>
                                        </p:tgtEl>
                                        <p:attrNameLst>
                                          <p:attrName>style.visibility</p:attrName>
                                        </p:attrNameLst>
                                      </p:cBhvr>
                                      <p:to>
                                        <p:strVal val="visible"/>
                                      </p:to>
                                    </p:set>
                                  </p:childTnLst>
                                </p:cTn>
                              </p:par>
                            </p:childTnLst>
                          </p:cTn>
                        </p:par>
                      </p:childTnLst>
                    </p:cTn>
                  </p:par>
                  <p:par>
                    <p:cTn id="672" fill="hold">
                      <p:stCondLst>
                        <p:cond delay="indefinite"/>
                      </p:stCondLst>
                      <p:childTnLst>
                        <p:par>
                          <p:cTn id="673" fill="hold">
                            <p:stCondLst>
                              <p:cond delay="0"/>
                            </p:stCondLst>
                            <p:childTnLst>
                              <p:par>
                                <p:cTn id="674" presetID="1" presetClass="entr" presetSubtype="0" fill="hold" grpId="0" nodeType="clickEffect">
                                  <p:stCondLst>
                                    <p:cond delay="0"/>
                                  </p:stCondLst>
                                  <p:childTnLst>
                                    <p:set>
                                      <p:cBhvr>
                                        <p:cTn id="675" dur="1" fill="hold">
                                          <p:stCondLst>
                                            <p:cond delay="0"/>
                                          </p:stCondLst>
                                        </p:cTn>
                                        <p:tgtEl>
                                          <p:spTgt spid="229"/>
                                        </p:tgtEl>
                                        <p:attrNameLst>
                                          <p:attrName>style.visibility</p:attrName>
                                        </p:attrNameLst>
                                      </p:cBhvr>
                                      <p:to>
                                        <p:strVal val="visible"/>
                                      </p:to>
                                    </p:set>
                                  </p:childTnLst>
                                </p:cTn>
                              </p:par>
                            </p:childTnLst>
                          </p:cTn>
                        </p:par>
                      </p:childTnLst>
                    </p:cTn>
                  </p:par>
                  <p:par>
                    <p:cTn id="676" fill="hold">
                      <p:stCondLst>
                        <p:cond delay="indefinite"/>
                      </p:stCondLst>
                      <p:childTnLst>
                        <p:par>
                          <p:cTn id="677" fill="hold">
                            <p:stCondLst>
                              <p:cond delay="0"/>
                            </p:stCondLst>
                            <p:childTnLst>
                              <p:par>
                                <p:cTn id="678" presetID="1" presetClass="entr" presetSubtype="0" fill="hold" grpId="0" nodeType="clickEffect">
                                  <p:stCondLst>
                                    <p:cond delay="0"/>
                                  </p:stCondLst>
                                  <p:childTnLst>
                                    <p:set>
                                      <p:cBhvr>
                                        <p:cTn id="679" dur="1" fill="hold">
                                          <p:stCondLst>
                                            <p:cond delay="0"/>
                                          </p:stCondLst>
                                        </p:cTn>
                                        <p:tgtEl>
                                          <p:spTgt spid="233"/>
                                        </p:tgtEl>
                                        <p:attrNameLst>
                                          <p:attrName>style.visibility</p:attrName>
                                        </p:attrNameLst>
                                      </p:cBhvr>
                                      <p:to>
                                        <p:strVal val="visible"/>
                                      </p:to>
                                    </p:set>
                                  </p:childTnLst>
                                </p:cTn>
                              </p:par>
                            </p:childTnLst>
                          </p:cTn>
                        </p:par>
                      </p:childTnLst>
                    </p:cTn>
                  </p:par>
                  <p:par>
                    <p:cTn id="680" fill="hold">
                      <p:stCondLst>
                        <p:cond delay="indefinite"/>
                      </p:stCondLst>
                      <p:childTnLst>
                        <p:par>
                          <p:cTn id="681" fill="hold">
                            <p:stCondLst>
                              <p:cond delay="0"/>
                            </p:stCondLst>
                            <p:childTnLst>
                              <p:par>
                                <p:cTn id="682" presetID="1" presetClass="exit" presetSubtype="0" fill="hold" grpId="1" nodeType="clickEffect">
                                  <p:stCondLst>
                                    <p:cond delay="0"/>
                                  </p:stCondLst>
                                  <p:childTnLst>
                                    <p:set>
                                      <p:cBhvr>
                                        <p:cTn id="683" dur="1" fill="hold">
                                          <p:stCondLst>
                                            <p:cond delay="0"/>
                                          </p:stCondLst>
                                        </p:cTn>
                                        <p:tgtEl>
                                          <p:spTgt spid="228"/>
                                        </p:tgtEl>
                                        <p:attrNameLst>
                                          <p:attrName>style.visibility</p:attrName>
                                        </p:attrNameLst>
                                      </p:cBhvr>
                                      <p:to>
                                        <p:strVal val="hidden"/>
                                      </p:to>
                                    </p:set>
                                  </p:childTnLst>
                                </p:cTn>
                              </p:par>
                              <p:par>
                                <p:cTn id="684" presetID="10" presetClass="exit" presetSubtype="0" fill="hold" nodeType="withEffect">
                                  <p:stCondLst>
                                    <p:cond delay="0"/>
                                  </p:stCondLst>
                                  <p:childTnLst>
                                    <p:animEffect transition="out" filter="fade">
                                      <p:cBhvr>
                                        <p:cTn id="685" dur="500"/>
                                        <p:tgtEl>
                                          <p:spTgt spid="223"/>
                                        </p:tgtEl>
                                      </p:cBhvr>
                                    </p:animEffect>
                                    <p:set>
                                      <p:cBhvr>
                                        <p:cTn id="686" dur="1" fill="hold">
                                          <p:stCondLst>
                                            <p:cond delay="499"/>
                                          </p:stCondLst>
                                        </p:cTn>
                                        <p:tgtEl>
                                          <p:spTgt spid="223"/>
                                        </p:tgtEl>
                                        <p:attrNameLst>
                                          <p:attrName>style.visibility</p:attrName>
                                        </p:attrNameLst>
                                      </p:cBhvr>
                                      <p:to>
                                        <p:strVal val="hidden"/>
                                      </p:to>
                                    </p:set>
                                  </p:childTnLst>
                                </p:cTn>
                              </p:par>
                              <p:par>
                                <p:cTn id="687" presetID="1" presetClass="exit" presetSubtype="0" fill="hold" grpId="1" nodeType="withEffect">
                                  <p:stCondLst>
                                    <p:cond delay="0"/>
                                  </p:stCondLst>
                                  <p:childTnLst>
                                    <p:set>
                                      <p:cBhvr>
                                        <p:cTn id="688" dur="1" fill="hold">
                                          <p:stCondLst>
                                            <p:cond delay="0"/>
                                          </p:stCondLst>
                                        </p:cTn>
                                        <p:tgtEl>
                                          <p:spTgt spid="216"/>
                                        </p:tgtEl>
                                        <p:attrNameLst>
                                          <p:attrName>style.visibility</p:attrName>
                                        </p:attrNameLst>
                                      </p:cBhvr>
                                      <p:to>
                                        <p:strVal val="hidden"/>
                                      </p:to>
                                    </p:set>
                                  </p:childTnLst>
                                </p:cTn>
                              </p:par>
                            </p:childTnLst>
                          </p:cTn>
                        </p:par>
                      </p:childTnLst>
                    </p:cTn>
                  </p:par>
                  <p:par>
                    <p:cTn id="689" fill="hold">
                      <p:stCondLst>
                        <p:cond delay="indefinite"/>
                      </p:stCondLst>
                      <p:childTnLst>
                        <p:par>
                          <p:cTn id="690" fill="hold">
                            <p:stCondLst>
                              <p:cond delay="0"/>
                            </p:stCondLst>
                            <p:childTnLst>
                              <p:par>
                                <p:cTn id="691" presetID="1" presetClass="entr" presetSubtype="0" fill="hold" grpId="0" nodeType="clickEffect">
                                  <p:stCondLst>
                                    <p:cond delay="0"/>
                                  </p:stCondLst>
                                  <p:childTnLst>
                                    <p:set>
                                      <p:cBhvr>
                                        <p:cTn id="692" dur="1" fill="hold">
                                          <p:stCondLst>
                                            <p:cond delay="0"/>
                                          </p:stCondLst>
                                        </p:cTn>
                                        <p:tgtEl>
                                          <p:spTgt spid="237"/>
                                        </p:tgtEl>
                                        <p:attrNameLst>
                                          <p:attrName>style.visibility</p:attrName>
                                        </p:attrNameLst>
                                      </p:cBhvr>
                                      <p:to>
                                        <p:strVal val="visible"/>
                                      </p:to>
                                    </p:set>
                                  </p:childTnLst>
                                </p:cTn>
                              </p:par>
                            </p:childTnLst>
                          </p:cTn>
                        </p:par>
                      </p:childTnLst>
                    </p:cTn>
                  </p:par>
                  <p:par>
                    <p:cTn id="693" fill="hold">
                      <p:stCondLst>
                        <p:cond delay="indefinite"/>
                      </p:stCondLst>
                      <p:childTnLst>
                        <p:par>
                          <p:cTn id="694" fill="hold">
                            <p:stCondLst>
                              <p:cond delay="0"/>
                            </p:stCondLst>
                            <p:childTnLst>
                              <p:par>
                                <p:cTn id="695" presetID="1" presetClass="entr" presetSubtype="0" fill="hold" grpId="0" nodeType="clickEffect">
                                  <p:stCondLst>
                                    <p:cond delay="0"/>
                                  </p:stCondLst>
                                  <p:childTnLst>
                                    <p:set>
                                      <p:cBhvr>
                                        <p:cTn id="696" dur="1" fill="hold">
                                          <p:stCondLst>
                                            <p:cond delay="0"/>
                                          </p:stCondLst>
                                        </p:cTn>
                                        <p:tgtEl>
                                          <p:spTgt spid="235"/>
                                        </p:tgtEl>
                                        <p:attrNameLst>
                                          <p:attrName>style.visibility</p:attrName>
                                        </p:attrNameLst>
                                      </p:cBhvr>
                                      <p:to>
                                        <p:strVal val="visible"/>
                                      </p:to>
                                    </p:set>
                                  </p:childTnLst>
                                </p:cTn>
                              </p:par>
                            </p:childTnLst>
                          </p:cTn>
                        </p:par>
                      </p:childTnLst>
                    </p:cTn>
                  </p:par>
                  <p:par>
                    <p:cTn id="697" fill="hold">
                      <p:stCondLst>
                        <p:cond delay="indefinite"/>
                      </p:stCondLst>
                      <p:childTnLst>
                        <p:par>
                          <p:cTn id="698" fill="hold">
                            <p:stCondLst>
                              <p:cond delay="0"/>
                            </p:stCondLst>
                            <p:childTnLst>
                              <p:par>
                                <p:cTn id="699" presetID="1" presetClass="entr" presetSubtype="0" fill="hold" grpId="0" nodeType="clickEffect">
                                  <p:stCondLst>
                                    <p:cond delay="0"/>
                                  </p:stCondLst>
                                  <p:childTnLst>
                                    <p:set>
                                      <p:cBhvr>
                                        <p:cTn id="700" dur="1" fill="hold">
                                          <p:stCondLst>
                                            <p:cond delay="0"/>
                                          </p:stCondLst>
                                        </p:cTn>
                                        <p:tgtEl>
                                          <p:spTgt spid="234"/>
                                        </p:tgtEl>
                                        <p:attrNameLst>
                                          <p:attrName>style.visibility</p:attrName>
                                        </p:attrNameLst>
                                      </p:cBhvr>
                                      <p:to>
                                        <p:strVal val="visible"/>
                                      </p:to>
                                    </p:set>
                                  </p:childTnLst>
                                </p:cTn>
                              </p:par>
                            </p:childTnLst>
                          </p:cTn>
                        </p:par>
                      </p:childTnLst>
                    </p:cTn>
                  </p:par>
                  <p:par>
                    <p:cTn id="701" fill="hold">
                      <p:stCondLst>
                        <p:cond delay="indefinite"/>
                      </p:stCondLst>
                      <p:childTnLst>
                        <p:par>
                          <p:cTn id="702" fill="hold">
                            <p:stCondLst>
                              <p:cond delay="0"/>
                            </p:stCondLst>
                            <p:childTnLst>
                              <p:par>
                                <p:cTn id="703" presetID="1" presetClass="entr" presetSubtype="0" fill="hold" grpId="0" nodeType="clickEffect">
                                  <p:stCondLst>
                                    <p:cond delay="0"/>
                                  </p:stCondLst>
                                  <p:childTnLst>
                                    <p:set>
                                      <p:cBhvr>
                                        <p:cTn id="704" dur="1" fill="hold">
                                          <p:stCondLst>
                                            <p:cond delay="0"/>
                                          </p:stCondLst>
                                        </p:cTn>
                                        <p:tgtEl>
                                          <p:spTgt spid="236"/>
                                        </p:tgtEl>
                                        <p:attrNameLst>
                                          <p:attrName>style.visibility</p:attrName>
                                        </p:attrNameLst>
                                      </p:cBhvr>
                                      <p:to>
                                        <p:strVal val="visible"/>
                                      </p:to>
                                    </p:set>
                                  </p:childTnLst>
                                </p:cTn>
                              </p:par>
                            </p:childTnLst>
                          </p:cTn>
                        </p:par>
                      </p:childTnLst>
                    </p:cTn>
                  </p:par>
                  <p:par>
                    <p:cTn id="705" fill="hold">
                      <p:stCondLst>
                        <p:cond delay="indefinite"/>
                      </p:stCondLst>
                      <p:childTnLst>
                        <p:par>
                          <p:cTn id="706" fill="hold">
                            <p:stCondLst>
                              <p:cond delay="0"/>
                            </p:stCondLst>
                            <p:childTnLst>
                              <p:par>
                                <p:cTn id="707" presetID="22" presetClass="entr" presetSubtype="2" fill="hold" nodeType="clickEffect">
                                  <p:stCondLst>
                                    <p:cond delay="0"/>
                                  </p:stCondLst>
                                  <p:childTnLst>
                                    <p:set>
                                      <p:cBhvr>
                                        <p:cTn id="708" dur="1" fill="hold">
                                          <p:stCondLst>
                                            <p:cond delay="0"/>
                                          </p:stCondLst>
                                        </p:cTn>
                                        <p:tgtEl>
                                          <p:spTgt spid="244"/>
                                        </p:tgtEl>
                                        <p:attrNameLst>
                                          <p:attrName>style.visibility</p:attrName>
                                        </p:attrNameLst>
                                      </p:cBhvr>
                                      <p:to>
                                        <p:strVal val="visible"/>
                                      </p:to>
                                    </p:set>
                                    <p:animEffect transition="in" filter="wipe(right)">
                                      <p:cBhvr>
                                        <p:cTn id="709" dur="500"/>
                                        <p:tgtEl>
                                          <p:spTgt spid="244"/>
                                        </p:tgtEl>
                                      </p:cBhvr>
                                    </p:animEffect>
                                  </p:childTnLst>
                                </p:cTn>
                              </p:par>
                            </p:childTnLst>
                          </p:cTn>
                        </p:par>
                      </p:childTnLst>
                    </p:cTn>
                  </p:par>
                  <p:par>
                    <p:cTn id="710" fill="hold">
                      <p:stCondLst>
                        <p:cond delay="indefinite"/>
                      </p:stCondLst>
                      <p:childTnLst>
                        <p:par>
                          <p:cTn id="711" fill="hold">
                            <p:stCondLst>
                              <p:cond delay="0"/>
                            </p:stCondLst>
                            <p:childTnLst>
                              <p:par>
                                <p:cTn id="712" presetID="22" presetClass="entr" presetSubtype="2" fill="hold" nodeType="clickEffect">
                                  <p:stCondLst>
                                    <p:cond delay="0"/>
                                  </p:stCondLst>
                                  <p:childTnLst>
                                    <p:set>
                                      <p:cBhvr>
                                        <p:cTn id="713" dur="1" fill="hold">
                                          <p:stCondLst>
                                            <p:cond delay="0"/>
                                          </p:stCondLst>
                                        </p:cTn>
                                        <p:tgtEl>
                                          <p:spTgt spid="243"/>
                                        </p:tgtEl>
                                        <p:attrNameLst>
                                          <p:attrName>style.visibility</p:attrName>
                                        </p:attrNameLst>
                                      </p:cBhvr>
                                      <p:to>
                                        <p:strVal val="visible"/>
                                      </p:to>
                                    </p:set>
                                    <p:animEffect transition="in" filter="wipe(right)">
                                      <p:cBhvr>
                                        <p:cTn id="714" dur="500"/>
                                        <p:tgtEl>
                                          <p:spTgt spid="243"/>
                                        </p:tgtEl>
                                      </p:cBhvr>
                                    </p:animEffect>
                                  </p:childTnLst>
                                </p:cTn>
                              </p:par>
                            </p:childTnLst>
                          </p:cTn>
                        </p:par>
                      </p:childTnLst>
                    </p:cTn>
                  </p:par>
                  <p:par>
                    <p:cTn id="715" fill="hold">
                      <p:stCondLst>
                        <p:cond delay="indefinite"/>
                      </p:stCondLst>
                      <p:childTnLst>
                        <p:par>
                          <p:cTn id="716" fill="hold">
                            <p:stCondLst>
                              <p:cond delay="0"/>
                            </p:stCondLst>
                            <p:childTnLst>
                              <p:par>
                                <p:cTn id="717" presetID="1" presetClass="entr" presetSubtype="0" fill="hold" grpId="0" nodeType="clickEffect">
                                  <p:stCondLst>
                                    <p:cond delay="0"/>
                                  </p:stCondLst>
                                  <p:childTnLst>
                                    <p:set>
                                      <p:cBhvr>
                                        <p:cTn id="718" dur="1" fill="hold">
                                          <p:stCondLst>
                                            <p:cond delay="0"/>
                                          </p:stCondLst>
                                        </p:cTn>
                                        <p:tgtEl>
                                          <p:spTgt spid="248"/>
                                        </p:tgtEl>
                                        <p:attrNameLst>
                                          <p:attrName>style.visibility</p:attrName>
                                        </p:attrNameLst>
                                      </p:cBhvr>
                                      <p:to>
                                        <p:strVal val="visible"/>
                                      </p:to>
                                    </p:set>
                                  </p:childTnLst>
                                </p:cTn>
                              </p:par>
                            </p:childTnLst>
                          </p:cTn>
                        </p:par>
                      </p:childTnLst>
                    </p:cTn>
                  </p:par>
                  <p:par>
                    <p:cTn id="719" fill="hold">
                      <p:stCondLst>
                        <p:cond delay="indefinite"/>
                      </p:stCondLst>
                      <p:childTnLst>
                        <p:par>
                          <p:cTn id="720" fill="hold">
                            <p:stCondLst>
                              <p:cond delay="0"/>
                            </p:stCondLst>
                            <p:childTnLst>
                              <p:par>
                                <p:cTn id="721" presetID="1" presetClass="entr" presetSubtype="0" fill="hold" grpId="0" nodeType="clickEffect">
                                  <p:stCondLst>
                                    <p:cond delay="0"/>
                                  </p:stCondLst>
                                  <p:childTnLst>
                                    <p:set>
                                      <p:cBhvr>
                                        <p:cTn id="722" dur="1" fill="hold">
                                          <p:stCondLst>
                                            <p:cond delay="0"/>
                                          </p:stCondLst>
                                        </p:cTn>
                                        <p:tgtEl>
                                          <p:spTgt spid="246"/>
                                        </p:tgtEl>
                                        <p:attrNameLst>
                                          <p:attrName>style.visibility</p:attrName>
                                        </p:attrNameLst>
                                      </p:cBhvr>
                                      <p:to>
                                        <p:strVal val="visible"/>
                                      </p:to>
                                    </p:set>
                                  </p:childTnLst>
                                </p:cTn>
                              </p:par>
                            </p:childTnLst>
                          </p:cTn>
                        </p:par>
                      </p:childTnLst>
                    </p:cTn>
                  </p:par>
                  <p:par>
                    <p:cTn id="723" fill="hold">
                      <p:stCondLst>
                        <p:cond delay="indefinite"/>
                      </p:stCondLst>
                      <p:childTnLst>
                        <p:par>
                          <p:cTn id="724" fill="hold">
                            <p:stCondLst>
                              <p:cond delay="0"/>
                            </p:stCondLst>
                            <p:childTnLst>
                              <p:par>
                                <p:cTn id="725" presetID="1" presetClass="entr" presetSubtype="0" fill="hold" grpId="0" nodeType="clickEffect">
                                  <p:stCondLst>
                                    <p:cond delay="0"/>
                                  </p:stCondLst>
                                  <p:childTnLst>
                                    <p:set>
                                      <p:cBhvr>
                                        <p:cTn id="726" dur="1" fill="hold">
                                          <p:stCondLst>
                                            <p:cond delay="0"/>
                                          </p:stCondLst>
                                        </p:cTn>
                                        <p:tgtEl>
                                          <p:spTgt spid="245"/>
                                        </p:tgtEl>
                                        <p:attrNameLst>
                                          <p:attrName>style.visibility</p:attrName>
                                        </p:attrNameLst>
                                      </p:cBhvr>
                                      <p:to>
                                        <p:strVal val="visible"/>
                                      </p:to>
                                    </p:set>
                                  </p:childTnLst>
                                </p:cTn>
                              </p:par>
                            </p:childTnLst>
                          </p:cTn>
                        </p:par>
                      </p:childTnLst>
                    </p:cTn>
                  </p:par>
                  <p:par>
                    <p:cTn id="727" fill="hold">
                      <p:stCondLst>
                        <p:cond delay="indefinite"/>
                      </p:stCondLst>
                      <p:childTnLst>
                        <p:par>
                          <p:cTn id="728" fill="hold">
                            <p:stCondLst>
                              <p:cond delay="0"/>
                            </p:stCondLst>
                            <p:childTnLst>
                              <p:par>
                                <p:cTn id="729" presetID="1" presetClass="entr" presetSubtype="0" fill="hold" grpId="0" nodeType="clickEffect">
                                  <p:stCondLst>
                                    <p:cond delay="0"/>
                                  </p:stCondLst>
                                  <p:childTnLst>
                                    <p:set>
                                      <p:cBhvr>
                                        <p:cTn id="730" dur="1" fill="hold">
                                          <p:stCondLst>
                                            <p:cond delay="0"/>
                                          </p:stCondLst>
                                        </p:cTn>
                                        <p:tgtEl>
                                          <p:spTgt spid="247"/>
                                        </p:tgtEl>
                                        <p:attrNameLst>
                                          <p:attrName>style.visibility</p:attrName>
                                        </p:attrNameLst>
                                      </p:cBhvr>
                                      <p:to>
                                        <p:strVal val="visible"/>
                                      </p:to>
                                    </p:set>
                                  </p:childTnLst>
                                </p:cTn>
                              </p:par>
                            </p:childTnLst>
                          </p:cTn>
                        </p:par>
                      </p:childTnLst>
                    </p:cTn>
                  </p:par>
                  <p:par>
                    <p:cTn id="731" fill="hold">
                      <p:stCondLst>
                        <p:cond delay="indefinite"/>
                      </p:stCondLst>
                      <p:childTnLst>
                        <p:par>
                          <p:cTn id="732" fill="hold">
                            <p:stCondLst>
                              <p:cond delay="0"/>
                            </p:stCondLst>
                            <p:childTnLst>
                              <p:par>
                                <p:cTn id="733" presetID="1" presetClass="entr" presetSubtype="0" fill="hold" grpId="0" nodeType="clickEffect">
                                  <p:stCondLst>
                                    <p:cond delay="0"/>
                                  </p:stCondLst>
                                  <p:childTnLst>
                                    <p:set>
                                      <p:cBhvr>
                                        <p:cTn id="734" dur="1" fill="hold">
                                          <p:stCondLst>
                                            <p:cond delay="0"/>
                                          </p:stCondLst>
                                        </p:cTn>
                                        <p:tgtEl>
                                          <p:spTgt spid="253"/>
                                        </p:tgtEl>
                                        <p:attrNameLst>
                                          <p:attrName>style.visibility</p:attrName>
                                        </p:attrNameLst>
                                      </p:cBhvr>
                                      <p:to>
                                        <p:strVal val="visible"/>
                                      </p:to>
                                    </p:set>
                                  </p:childTnLst>
                                </p:cTn>
                              </p:par>
                            </p:childTnLst>
                          </p:cTn>
                        </p:par>
                      </p:childTnLst>
                    </p:cTn>
                  </p:par>
                  <p:par>
                    <p:cTn id="735" fill="hold">
                      <p:stCondLst>
                        <p:cond delay="indefinite"/>
                      </p:stCondLst>
                      <p:childTnLst>
                        <p:par>
                          <p:cTn id="736" fill="hold">
                            <p:stCondLst>
                              <p:cond delay="0"/>
                            </p:stCondLst>
                            <p:childTnLst>
                              <p:par>
                                <p:cTn id="737" presetID="1" presetClass="entr" presetSubtype="0" fill="hold" grpId="0" nodeType="clickEffect">
                                  <p:stCondLst>
                                    <p:cond delay="0"/>
                                  </p:stCondLst>
                                  <p:childTnLst>
                                    <p:set>
                                      <p:cBhvr>
                                        <p:cTn id="738" dur="1" fill="hold">
                                          <p:stCondLst>
                                            <p:cond delay="0"/>
                                          </p:stCondLst>
                                        </p:cTn>
                                        <p:tgtEl>
                                          <p:spTgt spid="254"/>
                                        </p:tgtEl>
                                        <p:attrNameLst>
                                          <p:attrName>style.visibility</p:attrName>
                                        </p:attrNameLst>
                                      </p:cBhvr>
                                      <p:to>
                                        <p:strVal val="visible"/>
                                      </p:to>
                                    </p:set>
                                  </p:childTnLst>
                                </p:cTn>
                              </p:par>
                            </p:childTnLst>
                          </p:cTn>
                        </p:par>
                      </p:childTnLst>
                    </p:cTn>
                  </p:par>
                  <p:par>
                    <p:cTn id="739" fill="hold">
                      <p:stCondLst>
                        <p:cond delay="indefinite"/>
                      </p:stCondLst>
                      <p:childTnLst>
                        <p:par>
                          <p:cTn id="740" fill="hold">
                            <p:stCondLst>
                              <p:cond delay="0"/>
                            </p:stCondLst>
                            <p:childTnLst>
                              <p:par>
                                <p:cTn id="741" presetID="1" presetClass="entr" presetSubtype="0" fill="hold" grpId="0" nodeType="clickEffect">
                                  <p:stCondLst>
                                    <p:cond delay="0"/>
                                  </p:stCondLst>
                                  <p:childTnLst>
                                    <p:set>
                                      <p:cBhvr>
                                        <p:cTn id="742" dur="1" fill="hold">
                                          <p:stCondLst>
                                            <p:cond delay="0"/>
                                          </p:stCondLst>
                                        </p:cTn>
                                        <p:tgtEl>
                                          <p:spTgt spid="255"/>
                                        </p:tgtEl>
                                        <p:attrNameLst>
                                          <p:attrName>style.visibility</p:attrName>
                                        </p:attrNameLst>
                                      </p:cBhvr>
                                      <p:to>
                                        <p:strVal val="visible"/>
                                      </p:to>
                                    </p:set>
                                  </p:childTnLst>
                                </p:cTn>
                              </p:par>
                            </p:childTnLst>
                          </p:cTn>
                        </p:par>
                      </p:childTnLst>
                    </p:cTn>
                  </p:par>
                  <p:par>
                    <p:cTn id="743" fill="hold">
                      <p:stCondLst>
                        <p:cond delay="indefinite"/>
                      </p:stCondLst>
                      <p:childTnLst>
                        <p:par>
                          <p:cTn id="744" fill="hold">
                            <p:stCondLst>
                              <p:cond delay="0"/>
                            </p:stCondLst>
                            <p:childTnLst>
                              <p:par>
                                <p:cTn id="745" presetID="1" presetClass="entr" presetSubtype="0" fill="hold" grpId="0" nodeType="clickEffect">
                                  <p:stCondLst>
                                    <p:cond delay="0"/>
                                  </p:stCondLst>
                                  <p:childTnLst>
                                    <p:set>
                                      <p:cBhvr>
                                        <p:cTn id="746" dur="1" fill="hold">
                                          <p:stCondLst>
                                            <p:cond delay="0"/>
                                          </p:stCondLst>
                                        </p:cTn>
                                        <p:tgtEl>
                                          <p:spTgt spid="256"/>
                                        </p:tgtEl>
                                        <p:attrNameLst>
                                          <p:attrName>style.visibility</p:attrName>
                                        </p:attrNameLst>
                                      </p:cBhvr>
                                      <p:to>
                                        <p:strVal val="visible"/>
                                      </p:to>
                                    </p:set>
                                  </p:childTnLst>
                                </p:cTn>
                              </p:par>
                            </p:childTnLst>
                          </p:cTn>
                        </p:par>
                      </p:childTnLst>
                    </p:cTn>
                  </p:par>
                  <p:par>
                    <p:cTn id="747" fill="hold">
                      <p:stCondLst>
                        <p:cond delay="indefinite"/>
                      </p:stCondLst>
                      <p:childTnLst>
                        <p:par>
                          <p:cTn id="748" fill="hold">
                            <p:stCondLst>
                              <p:cond delay="0"/>
                            </p:stCondLst>
                            <p:childTnLst>
                              <p:par>
                                <p:cTn id="749" presetID="1" presetClass="entr" presetSubtype="0" fill="hold" grpId="0" nodeType="clickEffect">
                                  <p:stCondLst>
                                    <p:cond delay="0"/>
                                  </p:stCondLst>
                                  <p:childTnLst>
                                    <p:set>
                                      <p:cBhvr>
                                        <p:cTn id="750" dur="1" fill="hold">
                                          <p:stCondLst>
                                            <p:cond delay="0"/>
                                          </p:stCondLst>
                                        </p:cTn>
                                        <p:tgtEl>
                                          <p:spTgt spid="257"/>
                                        </p:tgtEl>
                                        <p:attrNameLst>
                                          <p:attrName>style.visibility</p:attrName>
                                        </p:attrNameLst>
                                      </p:cBhvr>
                                      <p:to>
                                        <p:strVal val="visible"/>
                                      </p:to>
                                    </p:set>
                                  </p:childTnLst>
                                </p:cTn>
                              </p:par>
                            </p:childTnLst>
                          </p:cTn>
                        </p:par>
                      </p:childTnLst>
                    </p:cTn>
                  </p:par>
                  <p:par>
                    <p:cTn id="751" fill="hold">
                      <p:stCondLst>
                        <p:cond delay="indefinite"/>
                      </p:stCondLst>
                      <p:childTnLst>
                        <p:par>
                          <p:cTn id="752" fill="hold">
                            <p:stCondLst>
                              <p:cond delay="0"/>
                            </p:stCondLst>
                            <p:childTnLst>
                              <p:par>
                                <p:cTn id="753" presetID="1" presetClass="entr" presetSubtype="0" fill="hold" grpId="0" nodeType="clickEffect">
                                  <p:stCondLst>
                                    <p:cond delay="0"/>
                                  </p:stCondLst>
                                  <p:childTnLst>
                                    <p:set>
                                      <p:cBhvr>
                                        <p:cTn id="754" dur="1" fill="hold">
                                          <p:stCondLst>
                                            <p:cond delay="0"/>
                                          </p:stCondLst>
                                        </p:cTn>
                                        <p:tgtEl>
                                          <p:spTgt spid="258"/>
                                        </p:tgtEl>
                                        <p:attrNameLst>
                                          <p:attrName>style.visibility</p:attrName>
                                        </p:attrNameLst>
                                      </p:cBhvr>
                                      <p:to>
                                        <p:strVal val="visible"/>
                                      </p:to>
                                    </p:set>
                                  </p:childTnLst>
                                </p:cTn>
                              </p:par>
                            </p:childTnLst>
                          </p:cTn>
                        </p:par>
                      </p:childTnLst>
                    </p:cTn>
                  </p:par>
                  <p:par>
                    <p:cTn id="755" fill="hold">
                      <p:stCondLst>
                        <p:cond delay="indefinite"/>
                      </p:stCondLst>
                      <p:childTnLst>
                        <p:par>
                          <p:cTn id="756" fill="hold">
                            <p:stCondLst>
                              <p:cond delay="0"/>
                            </p:stCondLst>
                            <p:childTnLst>
                              <p:par>
                                <p:cTn id="757" presetID="1" presetClass="entr" presetSubtype="0" fill="hold" grpId="0" nodeType="clickEffect">
                                  <p:stCondLst>
                                    <p:cond delay="0"/>
                                  </p:stCondLst>
                                  <p:childTnLst>
                                    <p:set>
                                      <p:cBhvr>
                                        <p:cTn id="758" dur="1" fill="hold">
                                          <p:stCondLst>
                                            <p:cond delay="0"/>
                                          </p:stCondLst>
                                        </p:cTn>
                                        <p:tgtEl>
                                          <p:spTgt spid="259"/>
                                        </p:tgtEl>
                                        <p:attrNameLst>
                                          <p:attrName>style.visibility</p:attrName>
                                        </p:attrNameLst>
                                      </p:cBhvr>
                                      <p:to>
                                        <p:strVal val="visible"/>
                                      </p:to>
                                    </p:set>
                                  </p:childTnLst>
                                </p:cTn>
                              </p:par>
                            </p:childTnLst>
                          </p:cTn>
                        </p:par>
                      </p:childTnLst>
                    </p:cTn>
                  </p:par>
                  <p:par>
                    <p:cTn id="759" fill="hold">
                      <p:stCondLst>
                        <p:cond delay="indefinite"/>
                      </p:stCondLst>
                      <p:childTnLst>
                        <p:par>
                          <p:cTn id="760" fill="hold">
                            <p:stCondLst>
                              <p:cond delay="0"/>
                            </p:stCondLst>
                            <p:childTnLst>
                              <p:par>
                                <p:cTn id="761" presetID="1" presetClass="entr" presetSubtype="0" fill="hold" grpId="0" nodeType="clickEffect">
                                  <p:stCondLst>
                                    <p:cond delay="0"/>
                                  </p:stCondLst>
                                  <p:childTnLst>
                                    <p:set>
                                      <p:cBhvr>
                                        <p:cTn id="762" dur="1" fill="hold">
                                          <p:stCondLst>
                                            <p:cond delay="0"/>
                                          </p:stCondLst>
                                        </p:cTn>
                                        <p:tgtEl>
                                          <p:spTgt spid="260"/>
                                        </p:tgtEl>
                                        <p:attrNameLst>
                                          <p:attrName>style.visibility</p:attrName>
                                        </p:attrNameLst>
                                      </p:cBhvr>
                                      <p:to>
                                        <p:strVal val="visible"/>
                                      </p:to>
                                    </p:set>
                                  </p:childTnLst>
                                </p:cTn>
                              </p:par>
                            </p:childTnLst>
                          </p:cTn>
                        </p:par>
                      </p:childTnLst>
                    </p:cTn>
                  </p:par>
                  <p:par>
                    <p:cTn id="763" fill="hold">
                      <p:stCondLst>
                        <p:cond delay="indefinite"/>
                      </p:stCondLst>
                      <p:childTnLst>
                        <p:par>
                          <p:cTn id="764" fill="hold">
                            <p:stCondLst>
                              <p:cond delay="0"/>
                            </p:stCondLst>
                            <p:childTnLst>
                              <p:par>
                                <p:cTn id="765" presetID="1" presetClass="entr" presetSubtype="0" fill="hold" grpId="0" nodeType="clickEffect">
                                  <p:stCondLst>
                                    <p:cond delay="0"/>
                                  </p:stCondLst>
                                  <p:childTnLst>
                                    <p:set>
                                      <p:cBhvr>
                                        <p:cTn id="766" dur="1" fill="hold">
                                          <p:stCondLst>
                                            <p:cond delay="0"/>
                                          </p:stCondLst>
                                        </p:cTn>
                                        <p:tgtEl>
                                          <p:spTgt spid="261"/>
                                        </p:tgtEl>
                                        <p:attrNameLst>
                                          <p:attrName>style.visibility</p:attrName>
                                        </p:attrNameLst>
                                      </p:cBhvr>
                                      <p:to>
                                        <p:strVal val="visible"/>
                                      </p:to>
                                    </p:set>
                                  </p:childTnLst>
                                </p:cTn>
                              </p:par>
                            </p:childTnLst>
                          </p:cTn>
                        </p:par>
                      </p:childTnLst>
                    </p:cTn>
                  </p:par>
                  <p:par>
                    <p:cTn id="767" fill="hold">
                      <p:stCondLst>
                        <p:cond delay="indefinite"/>
                      </p:stCondLst>
                      <p:childTnLst>
                        <p:par>
                          <p:cTn id="768" fill="hold">
                            <p:stCondLst>
                              <p:cond delay="0"/>
                            </p:stCondLst>
                            <p:childTnLst>
                              <p:par>
                                <p:cTn id="769" presetID="1" presetClass="entr" presetSubtype="0" fill="hold" grpId="0" nodeType="clickEffect">
                                  <p:stCondLst>
                                    <p:cond delay="0"/>
                                  </p:stCondLst>
                                  <p:childTnLst>
                                    <p:set>
                                      <p:cBhvr>
                                        <p:cTn id="770" dur="1" fill="hold">
                                          <p:stCondLst>
                                            <p:cond delay="0"/>
                                          </p:stCondLst>
                                        </p:cTn>
                                        <p:tgtEl>
                                          <p:spTgt spid="262"/>
                                        </p:tgtEl>
                                        <p:attrNameLst>
                                          <p:attrName>style.visibility</p:attrName>
                                        </p:attrNameLst>
                                      </p:cBhvr>
                                      <p:to>
                                        <p:strVal val="visible"/>
                                      </p:to>
                                    </p:set>
                                  </p:childTnLst>
                                </p:cTn>
                              </p:par>
                            </p:childTnLst>
                          </p:cTn>
                        </p:par>
                      </p:childTnLst>
                    </p:cTn>
                  </p:par>
                  <p:par>
                    <p:cTn id="771" fill="hold">
                      <p:stCondLst>
                        <p:cond delay="indefinite"/>
                      </p:stCondLst>
                      <p:childTnLst>
                        <p:par>
                          <p:cTn id="772" fill="hold">
                            <p:stCondLst>
                              <p:cond delay="0"/>
                            </p:stCondLst>
                            <p:childTnLst>
                              <p:par>
                                <p:cTn id="773" presetID="1" presetClass="entr" presetSubtype="0" fill="hold" grpId="0" nodeType="clickEffect">
                                  <p:stCondLst>
                                    <p:cond delay="0"/>
                                  </p:stCondLst>
                                  <p:childTnLst>
                                    <p:set>
                                      <p:cBhvr>
                                        <p:cTn id="774" dur="1" fill="hold">
                                          <p:stCondLst>
                                            <p:cond delay="0"/>
                                          </p:stCondLst>
                                        </p:cTn>
                                        <p:tgtEl>
                                          <p:spTgt spid="263"/>
                                        </p:tgtEl>
                                        <p:attrNameLst>
                                          <p:attrName>style.visibility</p:attrName>
                                        </p:attrNameLst>
                                      </p:cBhvr>
                                      <p:to>
                                        <p:strVal val="visible"/>
                                      </p:to>
                                    </p:set>
                                  </p:childTnLst>
                                </p:cTn>
                              </p:par>
                            </p:childTnLst>
                          </p:cTn>
                        </p:par>
                      </p:childTnLst>
                    </p:cTn>
                  </p:par>
                  <p:par>
                    <p:cTn id="775" fill="hold">
                      <p:stCondLst>
                        <p:cond delay="indefinite"/>
                      </p:stCondLst>
                      <p:childTnLst>
                        <p:par>
                          <p:cTn id="776" fill="hold">
                            <p:stCondLst>
                              <p:cond delay="0"/>
                            </p:stCondLst>
                            <p:childTnLst>
                              <p:par>
                                <p:cTn id="777" presetID="1" presetClass="entr" presetSubtype="0" fill="hold" grpId="0" nodeType="clickEffect">
                                  <p:stCondLst>
                                    <p:cond delay="0"/>
                                  </p:stCondLst>
                                  <p:childTnLst>
                                    <p:set>
                                      <p:cBhvr>
                                        <p:cTn id="778" dur="1" fill="hold">
                                          <p:stCondLst>
                                            <p:cond delay="0"/>
                                          </p:stCondLst>
                                        </p:cTn>
                                        <p:tgtEl>
                                          <p:spTgt spid="264"/>
                                        </p:tgtEl>
                                        <p:attrNameLst>
                                          <p:attrName>style.visibility</p:attrName>
                                        </p:attrNameLst>
                                      </p:cBhvr>
                                      <p:to>
                                        <p:strVal val="visible"/>
                                      </p:to>
                                    </p:set>
                                  </p:childTnLst>
                                </p:cTn>
                              </p:par>
                            </p:childTnLst>
                          </p:cTn>
                        </p:par>
                      </p:childTnLst>
                    </p:cTn>
                  </p:par>
                  <p:par>
                    <p:cTn id="779" fill="hold">
                      <p:stCondLst>
                        <p:cond delay="indefinite"/>
                      </p:stCondLst>
                      <p:childTnLst>
                        <p:par>
                          <p:cTn id="780" fill="hold">
                            <p:stCondLst>
                              <p:cond delay="0"/>
                            </p:stCondLst>
                            <p:childTnLst>
                              <p:par>
                                <p:cTn id="781" presetID="1" presetClass="entr" presetSubtype="0" fill="hold" grpId="0" nodeType="clickEffect">
                                  <p:stCondLst>
                                    <p:cond delay="0"/>
                                  </p:stCondLst>
                                  <p:childTnLst>
                                    <p:set>
                                      <p:cBhvr>
                                        <p:cTn id="782" dur="1" fill="hold">
                                          <p:stCondLst>
                                            <p:cond delay="0"/>
                                          </p:stCondLst>
                                        </p:cTn>
                                        <p:tgtEl>
                                          <p:spTgt spid="265"/>
                                        </p:tgtEl>
                                        <p:attrNameLst>
                                          <p:attrName>style.visibility</p:attrName>
                                        </p:attrNameLst>
                                      </p:cBhvr>
                                      <p:to>
                                        <p:strVal val="visible"/>
                                      </p:to>
                                    </p:set>
                                  </p:childTnLst>
                                </p:cTn>
                              </p:par>
                            </p:childTnLst>
                          </p:cTn>
                        </p:par>
                      </p:childTnLst>
                    </p:cTn>
                  </p:par>
                  <p:par>
                    <p:cTn id="783" fill="hold">
                      <p:stCondLst>
                        <p:cond delay="indefinite"/>
                      </p:stCondLst>
                      <p:childTnLst>
                        <p:par>
                          <p:cTn id="784" fill="hold">
                            <p:stCondLst>
                              <p:cond delay="0"/>
                            </p:stCondLst>
                            <p:childTnLst>
                              <p:par>
                                <p:cTn id="785" presetID="1" presetClass="entr" presetSubtype="0" fill="hold" nodeType="clickEffect">
                                  <p:stCondLst>
                                    <p:cond delay="0"/>
                                  </p:stCondLst>
                                  <p:childTnLst>
                                    <p:set>
                                      <p:cBhvr>
                                        <p:cTn id="786" dur="1" fill="hold">
                                          <p:stCondLst>
                                            <p:cond delay="0"/>
                                          </p:stCondLst>
                                        </p:cTn>
                                        <p:tgtEl>
                                          <p:spTgt spid="266"/>
                                        </p:tgtEl>
                                        <p:attrNameLst>
                                          <p:attrName>style.visibility</p:attrName>
                                        </p:attrNameLst>
                                      </p:cBhvr>
                                      <p:to>
                                        <p:strVal val="visible"/>
                                      </p:to>
                                    </p:set>
                                  </p:childTnLst>
                                </p:cTn>
                              </p:par>
                              <p:par>
                                <p:cTn id="787" presetID="1" presetClass="entr" presetSubtype="0" fill="hold" nodeType="withEffect">
                                  <p:stCondLst>
                                    <p:cond delay="0"/>
                                  </p:stCondLst>
                                  <p:childTnLst>
                                    <p:set>
                                      <p:cBhvr>
                                        <p:cTn id="788" dur="1" fill="hold">
                                          <p:stCondLst>
                                            <p:cond delay="0"/>
                                          </p:stCondLst>
                                        </p:cTn>
                                        <p:tgtEl>
                                          <p:spTgt spid="2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9" grpId="0" animBg="1"/>
      <p:bldP spid="149" grpId="1" animBg="1"/>
      <p:bldP spid="147" grpId="0" animBg="1"/>
      <p:bldP spid="147" grpId="1" animBg="1"/>
      <p:bldP spid="148" grpId="0" animBg="1"/>
      <p:bldP spid="148" grpId="1" animBg="1"/>
      <p:bldP spid="150" grpId="0" animBg="1"/>
      <p:bldP spid="150" grpId="1" animBg="1"/>
      <p:bldP spid="140" grpId="0" animBg="1"/>
      <p:bldP spid="140" grpId="1" animBg="1"/>
      <p:bldP spid="139" grpId="0" animBg="1"/>
      <p:bldP spid="139" grpId="1" animBg="1"/>
      <p:bldP spid="137" grpId="0" animBg="1"/>
      <p:bldP spid="137" grpId="1" animBg="1"/>
      <p:bldP spid="138" grpId="0" animBg="1"/>
      <p:bldP spid="138" grpId="1" animBg="1"/>
      <p:bldP spid="117" grpId="0" animBg="1"/>
      <p:bldP spid="117" grpId="1" animBg="1"/>
      <p:bldP spid="112" grpId="0" animBg="1"/>
      <p:bldP spid="112" grpId="1" animBg="1"/>
      <p:bldP spid="110" grpId="0" animBg="1"/>
      <p:bldP spid="110" grpId="1" animBg="1"/>
      <p:bldP spid="45" grpId="0" animBg="1"/>
      <p:bldP spid="62" grpId="0"/>
      <p:bldP spid="65" grpId="0"/>
      <p:bldP spid="30" grpId="0"/>
      <p:bldP spid="31" grpId="0"/>
      <p:bldP spid="32" grpId="0"/>
      <p:bldP spid="55" grpId="0"/>
      <p:bldP spid="56" grpId="0"/>
      <p:bldP spid="60" grpId="0"/>
      <p:bldP spid="61" grpId="0"/>
      <p:bldP spid="64" grpId="0"/>
      <p:bldP spid="66" grpId="0"/>
      <p:bldP spid="67" grpId="0"/>
      <p:bldP spid="68" grpId="0"/>
      <p:bldP spid="69" grpId="0"/>
      <p:bldP spid="70" grpId="0"/>
      <p:bldP spid="71" grpId="0"/>
      <p:bldP spid="72" grpId="0"/>
      <p:bldP spid="73" grpId="0"/>
      <p:bldP spid="74" grpId="0"/>
      <p:bldP spid="75" grpId="0"/>
      <p:bldP spid="76" grpId="0"/>
      <p:bldP spid="83" grpId="0"/>
      <p:bldP spid="92" grpId="0"/>
      <p:bldP spid="46" grpId="0" animBg="1"/>
      <p:bldP spid="46" grpId="1" animBg="1"/>
      <p:bldP spid="84" grpId="0" animBg="1"/>
      <p:bldP spid="84" grpId="1" animBg="1"/>
      <p:bldP spid="85" grpId="0" animBg="1"/>
      <p:bldP spid="85" grpId="1" animBg="1"/>
      <p:bldP spid="102" grpId="0" animBg="1"/>
      <p:bldP spid="102" grpId="1" animBg="1"/>
      <p:bldP spid="106" grpId="0" animBg="1"/>
      <p:bldP spid="106" grpId="1" animBg="1"/>
      <p:bldP spid="111" grpId="0" animBg="1"/>
      <p:bldP spid="111" grpId="1" animBg="1"/>
      <p:bldP spid="113" grpId="0" animBg="1"/>
      <p:bldP spid="113" grpId="1" animBg="1"/>
      <p:bldP spid="127" grpId="0"/>
      <p:bldP spid="129" grpId="0"/>
      <p:bldP spid="130" grpId="0"/>
      <p:bldP spid="132" grpId="0"/>
      <p:bldP spid="146" grpId="0" animBg="1"/>
      <p:bldP spid="146" grpId="1" animBg="1"/>
      <p:bldP spid="2" grpId="0"/>
      <p:bldP spid="151" grpId="0"/>
      <p:bldP spid="152" grpId="0"/>
      <p:bldP spid="154" grpId="0"/>
      <p:bldP spid="155" grpId="0"/>
      <p:bldP spid="156" grpId="0"/>
      <p:bldP spid="160" grpId="0" animBg="1"/>
      <p:bldP spid="160" grpId="1" animBg="1"/>
      <p:bldP spid="161" grpId="0"/>
      <p:bldP spid="161" grpId="1"/>
      <p:bldP spid="162" grpId="0"/>
      <p:bldP spid="162" grpId="1"/>
      <p:bldP spid="166" grpId="0" animBg="1"/>
      <p:bldP spid="166" grpId="1" animBg="1"/>
      <p:bldP spid="167" grpId="0"/>
      <p:bldP spid="167" grpId="1"/>
      <p:bldP spid="168" grpId="0"/>
      <p:bldP spid="168" grpId="1"/>
      <p:bldP spid="169" grpId="0" animBg="1"/>
      <p:bldP spid="169" grpId="1" animBg="1"/>
      <p:bldP spid="170" grpId="0" animBg="1"/>
      <p:bldP spid="170" grpId="1" animBg="1"/>
      <p:bldP spid="171" grpId="0"/>
      <p:bldP spid="172" grpId="0"/>
      <p:bldP spid="173" grpId="0"/>
      <p:bldP spid="174" grpId="0"/>
      <p:bldP spid="178" grpId="0" animBg="1"/>
      <p:bldP spid="178" grpId="1" animBg="1"/>
      <p:bldP spid="179" grpId="0"/>
      <p:bldP spid="179" grpId="1"/>
      <p:bldP spid="180" grpId="0"/>
      <p:bldP spid="180" grpId="1"/>
      <p:bldP spid="181" grpId="0" animBg="1"/>
      <p:bldP spid="181" grpId="1" animBg="1"/>
      <p:bldP spid="182" grpId="0" animBg="1"/>
      <p:bldP spid="182" grpId="1" animBg="1"/>
      <p:bldP spid="183" grpId="0"/>
      <p:bldP spid="184" grpId="0"/>
      <p:bldP spid="185" grpId="0"/>
      <p:bldP spid="186" grpId="0"/>
      <p:bldP spid="187" grpId="0"/>
      <p:bldP spid="188" grpId="0"/>
      <p:bldP spid="189" grpId="0"/>
      <p:bldP spid="190" grpId="0"/>
      <p:bldP spid="191" grpId="0"/>
      <p:bldP spid="192" grpId="0"/>
      <p:bldP spid="205" grpId="0" animBg="1"/>
      <p:bldP spid="205" grpId="1" animBg="1"/>
      <p:bldP spid="211" grpId="0"/>
      <p:bldP spid="212" grpId="0"/>
      <p:bldP spid="213" grpId="0"/>
      <p:bldP spid="214" grpId="0"/>
      <p:bldP spid="215" grpId="0"/>
      <p:bldP spid="216" grpId="0"/>
      <p:bldP spid="216" grpId="1"/>
      <p:bldP spid="228" grpId="0" animBg="1"/>
      <p:bldP spid="228" grpId="1" animBg="1"/>
      <p:bldP spid="229" grpId="0"/>
      <p:bldP spid="230" grpId="0"/>
      <p:bldP spid="231" grpId="0"/>
      <p:bldP spid="232" grpId="0"/>
      <p:bldP spid="233" grpId="0"/>
      <p:bldP spid="234" grpId="0"/>
      <p:bldP spid="235" grpId="0"/>
      <p:bldP spid="236" grpId="0"/>
      <p:bldP spid="237" grpId="0"/>
      <p:bldP spid="238" grpId="0"/>
      <p:bldP spid="239" grpId="0"/>
      <p:bldP spid="240" grpId="0"/>
      <p:bldP spid="241" grpId="0"/>
      <p:bldP spid="242" grpId="0"/>
      <p:bldP spid="245" grpId="0"/>
      <p:bldP spid="246" grpId="0"/>
      <p:bldP spid="247" grpId="0"/>
      <p:bldP spid="248" grpId="0"/>
      <p:bldP spid="253" grpId="0"/>
      <p:bldP spid="254" grpId="0"/>
      <p:bldP spid="255" grpId="0"/>
      <p:bldP spid="256" grpId="0"/>
      <p:bldP spid="257" grpId="0"/>
      <p:bldP spid="258" grpId="0"/>
      <p:bldP spid="259" grpId="0"/>
      <p:bldP spid="260" grpId="0"/>
      <p:bldP spid="261" grpId="0"/>
      <p:bldP spid="262" grpId="0"/>
      <p:bldP spid="263" grpId="0"/>
      <p:bldP spid="264" grpId="0"/>
      <p:bldP spid="265"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86200" y="2387084"/>
            <a:ext cx="1371600" cy="369332"/>
          </a:xfrm>
          <a:prstGeom prst="rect">
            <a:avLst/>
          </a:prstGeom>
          <a:noFill/>
        </p:spPr>
        <p:txBody>
          <a:bodyPr wrap="square" rtlCol="0">
            <a:spAutoFit/>
          </a:bodyPr>
          <a:lstStyle/>
          <a:p>
            <a:r>
              <a:rPr lang="en-US" dirty="0" smtClean="0">
                <a:solidFill>
                  <a:prstClr val="black"/>
                </a:solidFill>
              </a:rPr>
              <a:t>Module 29</a:t>
            </a:r>
            <a:endParaRPr lang="en-US" dirty="0">
              <a:solidFill>
                <a:prstClr val="black"/>
              </a:solidFill>
            </a:endParaRPr>
          </a:p>
        </p:txBody>
      </p:sp>
    </p:spTree>
    <p:extLst>
      <p:ext uri="{BB962C8B-B14F-4D97-AF65-F5344CB8AC3E}">
        <p14:creationId xmlns:p14="http://schemas.microsoft.com/office/powerpoint/2010/main" val="286946617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2" name="Rounded Rectangle 371"/>
          <p:cNvSpPr/>
          <p:nvPr/>
        </p:nvSpPr>
        <p:spPr>
          <a:xfrm>
            <a:off x="6053566" y="1540374"/>
            <a:ext cx="234604" cy="184404"/>
          </a:xfrm>
          <a:prstGeom prst="roundRect">
            <a:avLst/>
          </a:prstGeom>
          <a:gradFill flip="none" rotWithShape="1">
            <a:gsLst>
              <a:gs pos="0">
                <a:srgbClr val="9900FF">
                  <a:tint val="66000"/>
                  <a:satMod val="160000"/>
                </a:srgbClr>
              </a:gs>
              <a:gs pos="50000">
                <a:srgbClr val="9900FF">
                  <a:tint val="44500"/>
                  <a:satMod val="160000"/>
                </a:srgbClr>
              </a:gs>
              <a:gs pos="100000">
                <a:srgbClr val="9900FF">
                  <a:tint val="23500"/>
                  <a:satMod val="160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73" name="Rounded Rectangle 372"/>
          <p:cNvSpPr/>
          <p:nvPr/>
        </p:nvSpPr>
        <p:spPr>
          <a:xfrm>
            <a:off x="6632921" y="1553523"/>
            <a:ext cx="234604" cy="184404"/>
          </a:xfrm>
          <a:prstGeom prst="roundRect">
            <a:avLst/>
          </a:prstGeom>
          <a:gradFill flip="none" rotWithShape="1">
            <a:gsLst>
              <a:gs pos="0">
                <a:srgbClr val="9900FF">
                  <a:tint val="66000"/>
                  <a:satMod val="160000"/>
                </a:srgbClr>
              </a:gs>
              <a:gs pos="50000">
                <a:srgbClr val="9900FF">
                  <a:tint val="44500"/>
                  <a:satMod val="160000"/>
                </a:srgbClr>
              </a:gs>
              <a:gs pos="100000">
                <a:srgbClr val="9900FF">
                  <a:tint val="23500"/>
                  <a:satMod val="160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57" name="Rounded Rectangle 356"/>
          <p:cNvSpPr/>
          <p:nvPr/>
        </p:nvSpPr>
        <p:spPr>
          <a:xfrm>
            <a:off x="3943457" y="4559899"/>
            <a:ext cx="234604" cy="184404"/>
          </a:xfrm>
          <a:prstGeom prst="roundRect">
            <a:avLst/>
          </a:prstGeom>
          <a:gradFill flip="none" rotWithShape="1">
            <a:gsLst>
              <a:gs pos="0">
                <a:srgbClr val="9900FF">
                  <a:tint val="66000"/>
                  <a:satMod val="160000"/>
                </a:srgbClr>
              </a:gs>
              <a:gs pos="50000">
                <a:srgbClr val="9900FF">
                  <a:tint val="44500"/>
                  <a:satMod val="160000"/>
                </a:srgbClr>
              </a:gs>
              <a:gs pos="100000">
                <a:srgbClr val="9900FF">
                  <a:tint val="23500"/>
                  <a:satMod val="160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58" name="Rounded Rectangle 357"/>
          <p:cNvSpPr/>
          <p:nvPr/>
        </p:nvSpPr>
        <p:spPr>
          <a:xfrm>
            <a:off x="4356411" y="4544473"/>
            <a:ext cx="234604" cy="184404"/>
          </a:xfrm>
          <a:prstGeom prst="roundRect">
            <a:avLst/>
          </a:prstGeom>
          <a:gradFill flip="none" rotWithShape="1">
            <a:gsLst>
              <a:gs pos="0">
                <a:srgbClr val="9900FF">
                  <a:tint val="66000"/>
                  <a:satMod val="160000"/>
                </a:srgbClr>
              </a:gs>
              <a:gs pos="50000">
                <a:srgbClr val="9900FF">
                  <a:tint val="44500"/>
                  <a:satMod val="160000"/>
                </a:srgbClr>
              </a:gs>
              <a:gs pos="100000">
                <a:srgbClr val="9900FF">
                  <a:tint val="23500"/>
                  <a:satMod val="160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59" name="Rounded Rectangle 358"/>
          <p:cNvSpPr/>
          <p:nvPr/>
        </p:nvSpPr>
        <p:spPr>
          <a:xfrm>
            <a:off x="3948198" y="4235949"/>
            <a:ext cx="234604" cy="184404"/>
          </a:xfrm>
          <a:prstGeom prst="roundRect">
            <a:avLst/>
          </a:prstGeom>
          <a:gradFill flip="none" rotWithShape="1">
            <a:gsLst>
              <a:gs pos="0">
                <a:srgbClr val="9900FF">
                  <a:tint val="66000"/>
                  <a:satMod val="160000"/>
                </a:srgbClr>
              </a:gs>
              <a:gs pos="50000">
                <a:srgbClr val="9900FF">
                  <a:tint val="44500"/>
                  <a:satMod val="160000"/>
                </a:srgbClr>
              </a:gs>
              <a:gs pos="100000">
                <a:srgbClr val="9900FF">
                  <a:tint val="23500"/>
                  <a:satMod val="160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60" name="Rounded Rectangle 359"/>
          <p:cNvSpPr/>
          <p:nvPr/>
        </p:nvSpPr>
        <p:spPr>
          <a:xfrm>
            <a:off x="4361152" y="4220523"/>
            <a:ext cx="234604" cy="184404"/>
          </a:xfrm>
          <a:prstGeom prst="roundRect">
            <a:avLst/>
          </a:prstGeom>
          <a:gradFill flip="none" rotWithShape="1">
            <a:gsLst>
              <a:gs pos="0">
                <a:srgbClr val="9900FF">
                  <a:tint val="66000"/>
                  <a:satMod val="160000"/>
                </a:srgbClr>
              </a:gs>
              <a:gs pos="50000">
                <a:srgbClr val="9900FF">
                  <a:tint val="44500"/>
                  <a:satMod val="160000"/>
                </a:srgbClr>
              </a:gs>
              <a:gs pos="100000">
                <a:srgbClr val="9900FF">
                  <a:tint val="23500"/>
                  <a:satMod val="160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09" name="Rounded Rectangle 308"/>
          <p:cNvSpPr/>
          <p:nvPr/>
        </p:nvSpPr>
        <p:spPr>
          <a:xfrm>
            <a:off x="3844346" y="3693214"/>
            <a:ext cx="334270" cy="526125"/>
          </a:xfrm>
          <a:prstGeom prst="roundRect">
            <a:avLst/>
          </a:prstGeom>
          <a:gradFill flip="none" rotWithShape="1">
            <a:gsLst>
              <a:gs pos="0">
                <a:srgbClr val="00CC00">
                  <a:tint val="66000"/>
                  <a:satMod val="160000"/>
                </a:srgbClr>
              </a:gs>
              <a:gs pos="50000">
                <a:srgbClr val="00CC00">
                  <a:tint val="44500"/>
                  <a:satMod val="160000"/>
                </a:srgbClr>
              </a:gs>
              <a:gs pos="100000">
                <a:srgbClr val="00CC00">
                  <a:tint val="23500"/>
                  <a:satMod val="16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69" name="Rounded Rectangle 268"/>
          <p:cNvSpPr/>
          <p:nvPr/>
        </p:nvSpPr>
        <p:spPr>
          <a:xfrm>
            <a:off x="3210316" y="2660263"/>
            <a:ext cx="421381" cy="492461"/>
          </a:xfrm>
          <a:prstGeom prst="roundRect">
            <a:avLst/>
          </a:prstGeom>
          <a:gradFill flip="none" rotWithShape="1">
            <a:gsLst>
              <a:gs pos="0">
                <a:srgbClr val="00FF00">
                  <a:tint val="66000"/>
                  <a:satMod val="160000"/>
                </a:srgbClr>
              </a:gs>
              <a:gs pos="50000">
                <a:srgbClr val="00FF00">
                  <a:tint val="44500"/>
                  <a:satMod val="160000"/>
                </a:srgbClr>
              </a:gs>
              <a:gs pos="100000">
                <a:srgbClr val="00FF00">
                  <a:tint val="23500"/>
                  <a:satMod val="160000"/>
                </a:srgbClr>
              </a:gs>
            </a:gsLst>
            <a:path path="circle">
              <a:fillToRect l="50000" t="50000" r="50000" b="50000"/>
            </a:path>
            <a:tileRect/>
          </a:gra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solidFill>
                <a:prstClr val="black"/>
              </a:solidFill>
            </a:endParaRPr>
          </a:p>
        </p:txBody>
      </p:sp>
      <p:sp>
        <p:nvSpPr>
          <p:cNvPr id="268" name="Rounded Rectangle 267"/>
          <p:cNvSpPr/>
          <p:nvPr/>
        </p:nvSpPr>
        <p:spPr>
          <a:xfrm>
            <a:off x="2046281" y="2641025"/>
            <a:ext cx="890587" cy="492461"/>
          </a:xfrm>
          <a:prstGeom prst="roundRect">
            <a:avLst/>
          </a:prstGeom>
          <a:gradFill flip="none" rotWithShape="1">
            <a:gsLst>
              <a:gs pos="0">
                <a:srgbClr val="00FF00">
                  <a:tint val="66000"/>
                  <a:satMod val="160000"/>
                </a:srgbClr>
              </a:gs>
              <a:gs pos="50000">
                <a:srgbClr val="00FF00">
                  <a:tint val="44500"/>
                  <a:satMod val="160000"/>
                </a:srgbClr>
              </a:gs>
              <a:gs pos="100000">
                <a:srgbClr val="00FF00">
                  <a:tint val="23500"/>
                  <a:satMod val="160000"/>
                </a:srgbClr>
              </a:gs>
            </a:gsLst>
            <a:path path="circle">
              <a:fillToRect l="50000" t="50000" r="50000" b="50000"/>
            </a:path>
            <a:tileRect/>
          </a:gra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solidFill>
                <a:prstClr val="black"/>
              </a:solidFill>
            </a:endParaRPr>
          </a:p>
        </p:txBody>
      </p:sp>
      <p:sp>
        <p:nvSpPr>
          <p:cNvPr id="267" name="Rounded Rectangle 266"/>
          <p:cNvSpPr/>
          <p:nvPr/>
        </p:nvSpPr>
        <p:spPr>
          <a:xfrm>
            <a:off x="935287" y="2660075"/>
            <a:ext cx="890587" cy="492461"/>
          </a:xfrm>
          <a:prstGeom prst="roundRect">
            <a:avLst/>
          </a:prstGeom>
          <a:gradFill flip="none" rotWithShape="1">
            <a:gsLst>
              <a:gs pos="0">
                <a:srgbClr val="00FF00">
                  <a:tint val="66000"/>
                  <a:satMod val="160000"/>
                </a:srgbClr>
              </a:gs>
              <a:gs pos="50000">
                <a:srgbClr val="00FF00">
                  <a:tint val="44500"/>
                  <a:satMod val="160000"/>
                </a:srgbClr>
              </a:gs>
              <a:gs pos="100000">
                <a:srgbClr val="00FF00">
                  <a:tint val="23500"/>
                  <a:satMod val="160000"/>
                </a:srgbClr>
              </a:gs>
            </a:gsLst>
            <a:path path="circle">
              <a:fillToRect l="50000" t="50000" r="50000" b="50000"/>
            </a:path>
            <a:tileRect/>
          </a:gra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solidFill>
                <a:prstClr val="black"/>
              </a:solidFill>
            </a:endParaRPr>
          </a:p>
        </p:txBody>
      </p:sp>
      <p:sp>
        <p:nvSpPr>
          <p:cNvPr id="215" name="Rounded Rectangle 214"/>
          <p:cNvSpPr/>
          <p:nvPr/>
        </p:nvSpPr>
        <p:spPr>
          <a:xfrm>
            <a:off x="571714" y="275668"/>
            <a:ext cx="7015979" cy="982536"/>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dirty="0">
              <a:solidFill>
                <a:prstClr val="black"/>
              </a:solidFill>
            </a:endParaRPr>
          </a:p>
        </p:txBody>
      </p:sp>
      <p:sp>
        <p:nvSpPr>
          <p:cNvPr id="233" name="Rounded Rectangle 232"/>
          <p:cNvSpPr/>
          <p:nvPr/>
        </p:nvSpPr>
        <p:spPr>
          <a:xfrm>
            <a:off x="821130" y="783026"/>
            <a:ext cx="598143" cy="446258"/>
          </a:xfrm>
          <a:prstGeom prst="roundRect">
            <a:avLst/>
          </a:prstGeom>
          <a:ln>
            <a:no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dirty="0">
              <a:solidFill>
                <a:prstClr val="black"/>
              </a:solidFill>
            </a:endParaRPr>
          </a:p>
        </p:txBody>
      </p:sp>
      <mc:AlternateContent xmlns:mc="http://schemas.openxmlformats.org/markup-compatibility/2006" xmlns:a14="http://schemas.microsoft.com/office/drawing/2010/main">
        <mc:Choice Requires="a14">
          <p:sp>
            <p:nvSpPr>
              <p:cNvPr id="5" name="TextBox 4"/>
              <p:cNvSpPr txBox="1"/>
              <p:nvPr/>
            </p:nvSpPr>
            <p:spPr>
              <a:xfrm>
                <a:off x="1271434" y="1962583"/>
                <a:ext cx="865045" cy="5532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sz="1600" i="1" smtClean="0">
                              <a:solidFill>
                                <a:prstClr val="black"/>
                              </a:solidFill>
                              <a:latin typeface="Cambria Math"/>
                              <a:ea typeface="Cambria Math" panose="02040503050406030204" pitchFamily="18" charset="0"/>
                            </a:rPr>
                          </m:ctrlPr>
                        </m:dPr>
                        <m:e>
                          <m:r>
                            <a:rPr lang="en-US" sz="1600" i="1" smtClean="0">
                              <a:solidFill>
                                <a:prstClr val="black"/>
                              </a:solidFill>
                              <a:latin typeface="Cambria Math" panose="02040503050406030204" pitchFamily="18" charset="0"/>
                              <a:ea typeface="Cambria Math" panose="02040503050406030204" pitchFamily="18" charset="0"/>
                            </a:rPr>
                            <m:t>𝑥</m:t>
                          </m:r>
                          <m:r>
                            <a:rPr lang="en-US" sz="1600" i="1" smtClean="0">
                              <a:solidFill>
                                <a:prstClr val="black"/>
                              </a:solidFill>
                              <a:latin typeface="Cambria Math" panose="02040503050406030204" pitchFamily="18" charset="0"/>
                              <a:ea typeface="Cambria Math" panose="02040503050406030204" pitchFamily="18" charset="0"/>
                            </a:rPr>
                            <m:t> − </m:t>
                          </m:r>
                          <m:f>
                            <m:fPr>
                              <m:ctrlPr>
                                <a:rPr lang="en-US" sz="1600" i="1" smtClean="0">
                                  <a:solidFill>
                                    <a:prstClr val="black"/>
                                  </a:solidFill>
                                  <a:latin typeface="Cambria Math"/>
                                  <a:ea typeface="Cambria Math" panose="02040503050406030204" pitchFamily="18" charset="0"/>
                                </a:rPr>
                              </m:ctrlPr>
                            </m:fPr>
                            <m:num>
                              <m:r>
                                <a:rPr lang="en-US" sz="1600" i="1" smtClean="0">
                                  <a:solidFill>
                                    <a:prstClr val="black"/>
                                  </a:solidFill>
                                  <a:latin typeface="Cambria Math" panose="02040503050406030204" pitchFamily="18" charset="0"/>
                                  <a:ea typeface="Cambria Math" panose="02040503050406030204" pitchFamily="18" charset="0"/>
                                </a:rPr>
                                <m:t>1</m:t>
                              </m:r>
                            </m:num>
                            <m:den>
                              <m:r>
                                <a:rPr lang="en-US" sz="1600" i="1" smtClean="0">
                                  <a:solidFill>
                                    <a:prstClr val="black"/>
                                  </a:solidFill>
                                  <a:latin typeface="Cambria Math" panose="02040503050406030204" pitchFamily="18" charset="0"/>
                                  <a:ea typeface="Cambria Math" panose="02040503050406030204" pitchFamily="18" charset="0"/>
                                </a:rPr>
                                <m:t>2</m:t>
                              </m:r>
                            </m:den>
                          </m:f>
                        </m:e>
                      </m:d>
                    </m:oMath>
                  </m:oMathPara>
                </a14:m>
                <a:endParaRPr lang="en-US" sz="1600" dirty="0">
                  <a:solidFill>
                    <a:prstClr val="black"/>
                  </a:solidFill>
                  <a:latin typeface="Cambria Math" panose="02040503050406030204" pitchFamily="18" charset="0"/>
                  <a:ea typeface="Cambria Math" panose="02040503050406030204" pitchFamily="18" charset="0"/>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1271413" y="1962583"/>
                <a:ext cx="865045" cy="553228"/>
              </a:xfrm>
              <a:prstGeom prst="rect">
                <a:avLst/>
              </a:prstGeom>
              <a:blipFill rotWithShape="1">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a:off x="1272328" y="1352550"/>
                <a:ext cx="3375875" cy="369332"/>
              </a:xfrm>
              <a:prstGeom prst="rect">
                <a:avLst/>
              </a:prstGeom>
              <a:noFill/>
            </p:spPr>
            <p:txBody>
              <a:bodyPr wrap="square" rtlCol="0">
                <a:spAutoFit/>
              </a:bodyPr>
              <a:lstStyle/>
              <a:p>
                <a:r>
                  <a:rPr lang="en-US" dirty="0">
                    <a:solidFill>
                      <a:prstClr val="black"/>
                    </a:solidFill>
                    <a:latin typeface="Cambria Math" panose="02040503050406030204" pitchFamily="18" charset="0"/>
                    <a:ea typeface="Cambria Math" panose="02040503050406030204" pitchFamily="18" charset="0"/>
                  </a:rPr>
                  <a:t>Let the no. be </a:t>
                </a:r>
                <a14:m>
                  <m:oMath xmlns:m="http://schemas.openxmlformats.org/officeDocument/2006/math">
                    <m:r>
                      <a:rPr lang="en-US" i="1">
                        <a:solidFill>
                          <a:prstClr val="black"/>
                        </a:solidFill>
                        <a:latin typeface="Cambria Math" panose="02040503050406030204" pitchFamily="18" charset="0"/>
                        <a:ea typeface="Cambria Math" panose="02040503050406030204" pitchFamily="18" charset="0"/>
                      </a:rPr>
                      <m:t>𝑥</m:t>
                    </m:r>
                  </m:oMath>
                </a14:m>
                <a:endParaRPr lang="en-US" i="1" dirty="0">
                  <a:solidFill>
                    <a:prstClr val="black"/>
                  </a:solidFill>
                  <a:latin typeface="Cambria Math" panose="02040503050406030204" pitchFamily="18" charset="0"/>
                  <a:ea typeface="Cambria Math" panose="02040503050406030204" pitchFamily="18" charset="0"/>
                </a:endParaRPr>
              </a:p>
            </p:txBody>
          </p:sp>
        </mc:Choice>
        <mc:Fallback xmlns="">
          <p:sp>
            <p:nvSpPr>
              <p:cNvPr id="12" name="TextBox 11"/>
              <p:cNvSpPr txBox="1">
                <a:spLocks noRot="1" noChangeAspect="1" noMove="1" noResize="1" noEditPoints="1" noAdjustHandles="1" noChangeArrowheads="1" noChangeShapeType="1" noTextEdit="1"/>
              </p:cNvSpPr>
              <p:nvPr/>
            </p:nvSpPr>
            <p:spPr>
              <a:xfrm>
                <a:off x="1272325" y="1352550"/>
                <a:ext cx="3375875" cy="369332"/>
              </a:xfrm>
              <a:prstGeom prst="rect">
                <a:avLst/>
              </a:prstGeom>
              <a:blipFill rotWithShape="1">
                <a:blip r:embed="rId3"/>
                <a:stretch>
                  <a:fillRect l="-1625" t="-10000" b="-25000"/>
                </a:stretch>
              </a:blipFill>
            </p:spPr>
            <p:txBody>
              <a:bodyPr/>
              <a:lstStyle/>
              <a:p>
                <a:r>
                  <a:rPr lang="en-US">
                    <a:noFill/>
                  </a:rPr>
                  <a:t> </a:t>
                </a:r>
              </a:p>
            </p:txBody>
          </p:sp>
        </mc:Fallback>
      </mc:AlternateContent>
      <p:grpSp>
        <p:nvGrpSpPr>
          <p:cNvPr id="13" name="Group 12"/>
          <p:cNvGrpSpPr/>
          <p:nvPr/>
        </p:nvGrpSpPr>
        <p:grpSpPr>
          <a:xfrm>
            <a:off x="574125" y="1352550"/>
            <a:ext cx="615668" cy="369332"/>
            <a:chOff x="522920" y="1515017"/>
            <a:chExt cx="615668" cy="369332"/>
          </a:xfrm>
        </p:grpSpPr>
        <p:sp>
          <p:nvSpPr>
            <p:cNvPr id="14" name="Flowchart: Delay 13"/>
            <p:cNvSpPr/>
            <p:nvPr/>
          </p:nvSpPr>
          <p:spPr>
            <a:xfrm>
              <a:off x="573605" y="1544221"/>
              <a:ext cx="564983" cy="323262"/>
            </a:xfrm>
            <a:prstGeom prst="flowChartDelay">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mbria Math" panose="02040503050406030204" pitchFamily="18" charset="0"/>
                <a:ea typeface="Cambria Math" panose="02040503050406030204" pitchFamily="18" charset="0"/>
              </a:endParaRPr>
            </a:p>
          </p:txBody>
        </p:sp>
        <p:sp>
          <p:nvSpPr>
            <p:cNvPr id="15" name="TextBox 14"/>
            <p:cNvSpPr txBox="1"/>
            <p:nvPr/>
          </p:nvSpPr>
          <p:spPr>
            <a:xfrm>
              <a:off x="522920" y="1515017"/>
              <a:ext cx="562946" cy="369332"/>
            </a:xfrm>
            <a:prstGeom prst="rect">
              <a:avLst/>
            </a:prstGeom>
            <a:noFill/>
          </p:spPr>
          <p:txBody>
            <a:bodyPr wrap="square" rtlCol="0">
              <a:spAutoFit/>
            </a:bodyPr>
            <a:lstStyle/>
            <a:p>
              <a:r>
                <a:rPr lang="en-US" dirty="0" smtClean="0">
                  <a:solidFill>
                    <a:prstClr val="black">
                      <a:lumMod val="95000"/>
                      <a:lumOff val="5000"/>
                    </a:prstClr>
                  </a:solidFill>
                  <a:latin typeface="Cambria Math" panose="02040503050406030204" pitchFamily="18" charset="0"/>
                  <a:ea typeface="Cambria Math" panose="02040503050406030204" pitchFamily="18" charset="0"/>
                  <a:cs typeface="Arial" pitchFamily="34" charset="0"/>
                </a:rPr>
                <a:t>Sol</a:t>
              </a:r>
              <a:endParaRPr lang="en-US" dirty="0">
                <a:solidFill>
                  <a:prstClr val="black">
                    <a:lumMod val="95000"/>
                    <a:lumOff val="5000"/>
                  </a:prstClr>
                </a:solidFill>
                <a:latin typeface="Cambria Math" panose="02040503050406030204" pitchFamily="18" charset="0"/>
                <a:ea typeface="Cambria Math" panose="02040503050406030204" pitchFamily="18" charset="0"/>
                <a:cs typeface="Arial" pitchFamily="34" charset="0"/>
              </a:endParaRPr>
            </a:p>
          </p:txBody>
        </p:sp>
      </p:grpSp>
      <p:sp>
        <p:nvSpPr>
          <p:cNvPr id="16" name="TextBox 15"/>
          <p:cNvSpPr txBox="1"/>
          <p:nvPr/>
        </p:nvSpPr>
        <p:spPr>
          <a:xfrm>
            <a:off x="2111937" y="2041120"/>
            <a:ext cx="326511"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grpSp>
        <p:nvGrpSpPr>
          <p:cNvPr id="17" name="Group 16"/>
          <p:cNvGrpSpPr/>
          <p:nvPr/>
        </p:nvGrpSpPr>
        <p:grpSpPr>
          <a:xfrm>
            <a:off x="2437788" y="1914549"/>
            <a:ext cx="480671" cy="663091"/>
            <a:chOff x="903126" y="4729920"/>
            <a:chExt cx="480671" cy="663091"/>
          </a:xfrm>
        </p:grpSpPr>
        <p:sp>
          <p:nvSpPr>
            <p:cNvPr id="18" name="TextBox 17"/>
            <p:cNvSpPr txBox="1"/>
            <p:nvPr/>
          </p:nvSpPr>
          <p:spPr>
            <a:xfrm>
              <a:off x="998538" y="5023679"/>
              <a:ext cx="289838" cy="369332"/>
            </a:xfrm>
            <a:prstGeom prst="rect">
              <a:avLst/>
            </a:prstGeom>
            <a:noFill/>
          </p:spPr>
          <p:txBody>
            <a:bodyPr wrap="square" rtlCol="0">
              <a:spAutoFit/>
            </a:bodyPr>
            <a:lstStyle/>
            <a:p>
              <a:pPr algn="ctr"/>
              <a:r>
                <a:rPr lang="en-US" dirty="0" smtClean="0">
                  <a:solidFill>
                    <a:prstClr val="black"/>
                  </a:solidFill>
                  <a:latin typeface="Cambria Math" panose="02040503050406030204" pitchFamily="18" charset="0"/>
                  <a:ea typeface="Cambria Math" panose="02040503050406030204" pitchFamily="18" charset="0"/>
                  <a:cs typeface="Arial" pitchFamily="34" charset="0"/>
                </a:rPr>
                <a:t>2</a:t>
              </a:r>
            </a:p>
          </p:txBody>
        </p:sp>
        <p:sp>
          <p:nvSpPr>
            <p:cNvPr id="19" name="TextBox 18"/>
            <p:cNvSpPr txBox="1"/>
            <p:nvPr/>
          </p:nvSpPr>
          <p:spPr>
            <a:xfrm>
              <a:off x="903126" y="4729920"/>
              <a:ext cx="480671" cy="369332"/>
            </a:xfrm>
            <a:prstGeom prst="rect">
              <a:avLst/>
            </a:prstGeom>
            <a:noFill/>
          </p:spPr>
          <p:txBody>
            <a:bodyPr wrap="square" rtlCol="0">
              <a:spAutoFit/>
            </a:bodyPr>
            <a:lstStyle/>
            <a:p>
              <a:pPr algn="ctr"/>
              <a:r>
                <a:rPr lang="en-US" dirty="0" smtClean="0">
                  <a:solidFill>
                    <a:prstClr val="black"/>
                  </a:solidFill>
                  <a:latin typeface="Cambria Math" panose="02040503050406030204" pitchFamily="18" charset="0"/>
                  <a:ea typeface="Cambria Math" panose="02040503050406030204" pitchFamily="18" charset="0"/>
                  <a:cs typeface="Arial" pitchFamily="34" charset="0"/>
                </a:rPr>
                <a:t>1</a:t>
              </a:r>
              <a:endParaRPr lang="en-US" i="1" dirty="0" smtClean="0">
                <a:solidFill>
                  <a:prstClr val="black"/>
                </a:solidFill>
                <a:latin typeface="Cambria Math" panose="02040503050406030204" pitchFamily="18" charset="0"/>
                <a:ea typeface="Cambria Math" panose="02040503050406030204" pitchFamily="18" charset="0"/>
                <a:cs typeface="Arial" pitchFamily="34" charset="0"/>
              </a:endParaRPr>
            </a:p>
          </p:txBody>
        </p:sp>
        <p:cxnSp>
          <p:nvCxnSpPr>
            <p:cNvPr id="20" name="Straight Connector 19"/>
            <p:cNvCxnSpPr/>
            <p:nvPr/>
          </p:nvCxnSpPr>
          <p:spPr>
            <a:xfrm>
              <a:off x="1012879" y="5064931"/>
              <a:ext cx="26116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1" name="TextBox 20"/>
          <p:cNvSpPr txBox="1"/>
          <p:nvPr/>
        </p:nvSpPr>
        <p:spPr>
          <a:xfrm>
            <a:off x="2918468" y="2067358"/>
            <a:ext cx="326511"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grpSp>
        <p:nvGrpSpPr>
          <p:cNvPr id="22" name="Group 21"/>
          <p:cNvGrpSpPr/>
          <p:nvPr/>
        </p:nvGrpSpPr>
        <p:grpSpPr>
          <a:xfrm>
            <a:off x="3143255" y="1922839"/>
            <a:ext cx="480671" cy="663091"/>
            <a:chOff x="903126" y="4729920"/>
            <a:chExt cx="480671" cy="663091"/>
          </a:xfrm>
        </p:grpSpPr>
        <p:sp>
          <p:nvSpPr>
            <p:cNvPr id="23" name="TextBox 22"/>
            <p:cNvSpPr txBox="1"/>
            <p:nvPr/>
          </p:nvSpPr>
          <p:spPr>
            <a:xfrm>
              <a:off x="998538" y="5023679"/>
              <a:ext cx="289838" cy="369332"/>
            </a:xfrm>
            <a:prstGeom prst="rect">
              <a:avLst/>
            </a:prstGeom>
            <a:noFill/>
          </p:spPr>
          <p:txBody>
            <a:bodyPr wrap="square" rtlCol="0">
              <a:spAutoFit/>
            </a:bodyPr>
            <a:lstStyle/>
            <a:p>
              <a:pPr algn="ctr"/>
              <a:r>
                <a:rPr lang="en-US" dirty="0" smtClean="0">
                  <a:solidFill>
                    <a:prstClr val="black"/>
                  </a:solidFill>
                  <a:latin typeface="Cambria Math" panose="02040503050406030204" pitchFamily="18" charset="0"/>
                  <a:ea typeface="Cambria Math" panose="02040503050406030204" pitchFamily="18" charset="0"/>
                  <a:cs typeface="Arial" pitchFamily="34" charset="0"/>
                </a:rPr>
                <a:t>8</a:t>
              </a:r>
            </a:p>
          </p:txBody>
        </p:sp>
        <p:sp>
          <p:nvSpPr>
            <p:cNvPr id="24" name="TextBox 23"/>
            <p:cNvSpPr txBox="1"/>
            <p:nvPr/>
          </p:nvSpPr>
          <p:spPr>
            <a:xfrm>
              <a:off x="903126" y="4729920"/>
              <a:ext cx="480671" cy="369332"/>
            </a:xfrm>
            <a:prstGeom prst="rect">
              <a:avLst/>
            </a:prstGeom>
            <a:noFill/>
          </p:spPr>
          <p:txBody>
            <a:bodyPr wrap="square" rtlCol="0">
              <a:spAutoFit/>
            </a:bodyPr>
            <a:lstStyle/>
            <a:p>
              <a:pPr algn="ctr"/>
              <a:r>
                <a:rPr lang="en-US" dirty="0" smtClean="0">
                  <a:solidFill>
                    <a:prstClr val="black"/>
                  </a:solidFill>
                  <a:latin typeface="Cambria Math" panose="02040503050406030204" pitchFamily="18" charset="0"/>
                  <a:ea typeface="Cambria Math" panose="02040503050406030204" pitchFamily="18" charset="0"/>
                  <a:cs typeface="Arial" pitchFamily="34" charset="0"/>
                </a:rPr>
                <a:t>1</a:t>
              </a:r>
              <a:endParaRPr lang="en-US" i="1" dirty="0" smtClean="0">
                <a:solidFill>
                  <a:prstClr val="black"/>
                </a:solidFill>
                <a:latin typeface="Cambria Math" panose="02040503050406030204" pitchFamily="18" charset="0"/>
                <a:ea typeface="Cambria Math" panose="02040503050406030204" pitchFamily="18" charset="0"/>
                <a:cs typeface="Arial" pitchFamily="34" charset="0"/>
              </a:endParaRPr>
            </a:p>
          </p:txBody>
        </p:sp>
        <p:cxnSp>
          <p:nvCxnSpPr>
            <p:cNvPr id="25" name="Straight Connector 24"/>
            <p:cNvCxnSpPr/>
            <p:nvPr/>
          </p:nvCxnSpPr>
          <p:spPr>
            <a:xfrm>
              <a:off x="985457" y="5064931"/>
              <a:ext cx="31600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54" name="Group 153"/>
          <p:cNvGrpSpPr/>
          <p:nvPr/>
        </p:nvGrpSpPr>
        <p:grpSpPr>
          <a:xfrm>
            <a:off x="4450888" y="1311396"/>
            <a:ext cx="2265077" cy="1081554"/>
            <a:chOff x="5918451" y="2669848"/>
            <a:chExt cx="2265077" cy="1081554"/>
          </a:xfrm>
        </p:grpSpPr>
        <p:grpSp>
          <p:nvGrpSpPr>
            <p:cNvPr id="155" name="Group 154"/>
            <p:cNvGrpSpPr/>
            <p:nvPr/>
          </p:nvGrpSpPr>
          <p:grpSpPr>
            <a:xfrm>
              <a:off x="6361932" y="2669848"/>
              <a:ext cx="1821596" cy="1081554"/>
              <a:chOff x="6439668" y="3124182"/>
              <a:chExt cx="1821596" cy="1081554"/>
            </a:xfrm>
          </p:grpSpPr>
          <p:sp>
            <p:nvSpPr>
              <p:cNvPr id="171" name="Cloud 170"/>
              <p:cNvSpPr/>
              <p:nvPr/>
            </p:nvSpPr>
            <p:spPr>
              <a:xfrm>
                <a:off x="6439668" y="3124182"/>
                <a:ext cx="1821596" cy="1081554"/>
              </a:xfrm>
              <a:prstGeom prst="cloud">
                <a:avLst/>
              </a:prstGeom>
              <a:gradFill flip="none" rotWithShape="1">
                <a:gsLst>
                  <a:gs pos="0">
                    <a:srgbClr val="00CC00">
                      <a:tint val="66000"/>
                      <a:satMod val="160000"/>
                    </a:srgbClr>
                  </a:gs>
                  <a:gs pos="50000">
                    <a:srgbClr val="00CC00">
                      <a:tint val="44500"/>
                      <a:satMod val="160000"/>
                    </a:srgbClr>
                  </a:gs>
                  <a:gs pos="100000">
                    <a:srgbClr val="00CC00">
                      <a:tint val="23500"/>
                      <a:satMod val="16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mbria Math" panose="02040503050406030204" pitchFamily="18" charset="0"/>
                  <a:ea typeface="Cambria Math" panose="02040503050406030204" pitchFamily="18" charset="0"/>
                </a:endParaRPr>
              </a:p>
            </p:txBody>
          </p:sp>
          <p:sp>
            <p:nvSpPr>
              <p:cNvPr id="172" name="Rectangle 171"/>
              <p:cNvSpPr/>
              <p:nvPr/>
            </p:nvSpPr>
            <p:spPr>
              <a:xfrm>
                <a:off x="6515100" y="3333750"/>
                <a:ext cx="1600200" cy="584775"/>
              </a:xfrm>
              <a:prstGeom prst="rect">
                <a:avLst/>
              </a:prstGeom>
            </p:spPr>
            <p:txBody>
              <a:bodyPr wrap="square">
                <a:spAutoFit/>
              </a:bodyPr>
              <a:lstStyle/>
              <a:p>
                <a:pPr algn="ctr"/>
                <a:r>
                  <a:rPr lang="en-US" sz="1600" b="1" dirty="0" smtClean="0">
                    <a:solidFill>
                      <a:srgbClr val="002060"/>
                    </a:solidFill>
                    <a:latin typeface="Cambria Math" panose="02040503050406030204" pitchFamily="18" charset="0"/>
                    <a:ea typeface="Cambria Math" panose="02040503050406030204" pitchFamily="18" charset="0"/>
                    <a:cs typeface="Arial" pitchFamily="34" charset="0"/>
                  </a:rPr>
                  <a:t>What do we need to find ?</a:t>
                </a:r>
                <a:endParaRPr lang="en-US" sz="1600" b="1" dirty="0">
                  <a:solidFill>
                    <a:srgbClr val="002060"/>
                  </a:solidFill>
                  <a:latin typeface="Cambria Math" panose="02040503050406030204" pitchFamily="18" charset="0"/>
                  <a:ea typeface="Cambria Math" panose="02040503050406030204" pitchFamily="18" charset="0"/>
                  <a:cs typeface="Arial" pitchFamily="34" charset="0"/>
                </a:endParaRPr>
              </a:p>
            </p:txBody>
          </p:sp>
        </p:grpSp>
        <p:pic>
          <p:nvPicPr>
            <p:cNvPr id="170" name="Picture 169" descr="D:\MJ\ROBOMATE\Rashmi mam\thinking-smiley.jpg"/>
            <p:cNvPicPr>
              <a:picLocks noChangeAspect="1" noChangeArrowheads="1"/>
            </p:cNvPicPr>
            <p:nvPr/>
          </p:nvPicPr>
          <p:blipFill>
            <a:blip r:embed="rId4" cstate="print">
              <a:clrChange>
                <a:clrFrom>
                  <a:srgbClr val="FFFFFF"/>
                </a:clrFrom>
                <a:clrTo>
                  <a:srgbClr val="FFFFFF">
                    <a:alpha val="0"/>
                  </a:srgbClr>
                </a:clrTo>
              </a:clrChange>
              <a:extLst>
                <a:ext uri="{BEBA8EAE-BF5A-486C-A8C5-ECC9F3942E4B}">
                  <a14:imgProps xmlns:a14="http://schemas.microsoft.com/office/drawing/2010/main">
                    <a14:imgLayer r:embed="rId5">
                      <a14:imgEffect>
                        <a14:backgroundRemoval t="0" b="100000" l="0" r="100000">
                          <a14:foregroundMark x1="31447" y1="42771" x2="94969" y2="43976"/>
                          <a14:foregroundMark x1="71698" y1="60241" x2="51572" y2="93373"/>
                          <a14:foregroundMark x1="22642" y1="90964" x2="83019" y2="89759"/>
                          <a14:foregroundMark x1="33962" y1="71687" x2="71698" y2="86747"/>
                        </a14:backgroundRemoval>
                      </a14:imgEffect>
                    </a14:imgLayer>
                  </a14:imgProps>
                </a:ext>
                <a:ext uri="{28A0092B-C50C-407E-A947-70E740481C1C}">
                  <a14:useLocalDpi xmlns:a14="http://schemas.microsoft.com/office/drawing/2010/main" val="0"/>
                </a:ext>
              </a:extLst>
            </a:blip>
            <a:srcRect/>
            <a:stretch>
              <a:fillRect/>
            </a:stretch>
          </p:blipFill>
          <p:spPr bwMode="auto">
            <a:xfrm>
              <a:off x="5918451" y="2926839"/>
              <a:ext cx="659898" cy="690518"/>
            </a:xfrm>
            <a:prstGeom prst="rect">
              <a:avLst/>
            </a:prstGeom>
            <a:noFill/>
            <a:extLst>
              <a:ext uri="{909E8E84-426E-40DD-AFC4-6F175D3DCCD1}">
                <a14:hiddenFill xmlns:a14="http://schemas.microsoft.com/office/drawing/2010/main">
                  <a:solidFill>
                    <a:srgbClr val="FFFFFF"/>
                  </a:solidFill>
                </a14:hiddenFill>
              </a:ext>
            </a:extLst>
          </p:spPr>
        </p:pic>
      </p:grpSp>
      <p:sp>
        <p:nvSpPr>
          <p:cNvPr id="173" name="Rounded Rectangle 172"/>
          <p:cNvSpPr/>
          <p:nvPr/>
        </p:nvSpPr>
        <p:spPr>
          <a:xfrm>
            <a:off x="1160896" y="839035"/>
            <a:ext cx="1887104" cy="277091"/>
          </a:xfrm>
          <a:prstGeom prst="roundRect">
            <a:avLst/>
          </a:prstGeom>
          <a:ln>
            <a:no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dirty="0">
              <a:solidFill>
                <a:prstClr val="black"/>
              </a:solidFill>
            </a:endParaRPr>
          </a:p>
        </p:txBody>
      </p:sp>
      <p:sp>
        <p:nvSpPr>
          <p:cNvPr id="174" name="Rounded Rectangle 173"/>
          <p:cNvSpPr/>
          <p:nvPr/>
        </p:nvSpPr>
        <p:spPr>
          <a:xfrm>
            <a:off x="840689" y="297675"/>
            <a:ext cx="3197919" cy="405689"/>
          </a:xfrm>
          <a:prstGeom prst="roundRect">
            <a:avLst/>
          </a:prstGeom>
          <a:ln>
            <a:no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dirty="0">
              <a:solidFill>
                <a:prstClr val="black"/>
              </a:solidFill>
            </a:endParaRPr>
          </a:p>
        </p:txBody>
      </p:sp>
      <p:sp>
        <p:nvSpPr>
          <p:cNvPr id="192" name="Rounded Rectangle 191"/>
          <p:cNvSpPr/>
          <p:nvPr/>
        </p:nvSpPr>
        <p:spPr>
          <a:xfrm>
            <a:off x="1472790" y="316725"/>
            <a:ext cx="1131334" cy="405689"/>
          </a:xfrm>
          <a:prstGeom prst="roundRect">
            <a:avLst/>
          </a:prstGeom>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solidFill>
                <a:prstClr val="black"/>
              </a:solidFill>
            </a:endParaRPr>
          </a:p>
        </p:txBody>
      </p:sp>
      <p:grpSp>
        <p:nvGrpSpPr>
          <p:cNvPr id="204" name="Group 203"/>
          <p:cNvGrpSpPr/>
          <p:nvPr/>
        </p:nvGrpSpPr>
        <p:grpSpPr>
          <a:xfrm>
            <a:off x="4653488" y="1440423"/>
            <a:ext cx="2265077" cy="1081554"/>
            <a:chOff x="5918451" y="2669848"/>
            <a:chExt cx="2265077" cy="1081554"/>
          </a:xfrm>
        </p:grpSpPr>
        <p:grpSp>
          <p:nvGrpSpPr>
            <p:cNvPr id="205" name="Group 204"/>
            <p:cNvGrpSpPr/>
            <p:nvPr/>
          </p:nvGrpSpPr>
          <p:grpSpPr>
            <a:xfrm>
              <a:off x="6361932" y="2669848"/>
              <a:ext cx="1821596" cy="1081554"/>
              <a:chOff x="6439668" y="3124182"/>
              <a:chExt cx="1821596" cy="1081554"/>
            </a:xfrm>
          </p:grpSpPr>
          <p:sp>
            <p:nvSpPr>
              <p:cNvPr id="207" name="Cloud 206"/>
              <p:cNvSpPr/>
              <p:nvPr/>
            </p:nvSpPr>
            <p:spPr>
              <a:xfrm>
                <a:off x="6439668" y="3124182"/>
                <a:ext cx="1821596" cy="1081554"/>
              </a:xfrm>
              <a:prstGeom prst="cloud">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mbria Math" panose="02040503050406030204" pitchFamily="18" charset="0"/>
                  <a:ea typeface="Cambria Math" panose="02040503050406030204" pitchFamily="18" charset="0"/>
                </a:endParaRPr>
              </a:p>
            </p:txBody>
          </p:sp>
          <p:sp>
            <p:nvSpPr>
              <p:cNvPr id="208" name="Rectangle 207"/>
              <p:cNvSpPr/>
              <p:nvPr/>
            </p:nvSpPr>
            <p:spPr>
              <a:xfrm>
                <a:off x="6515100" y="3517417"/>
                <a:ext cx="1600200" cy="338554"/>
              </a:xfrm>
              <a:prstGeom prst="rect">
                <a:avLst/>
              </a:prstGeom>
            </p:spPr>
            <p:txBody>
              <a:bodyPr wrap="square">
                <a:spAutoFit/>
              </a:bodyPr>
              <a:lstStyle/>
              <a:p>
                <a:pPr algn="ctr"/>
                <a:r>
                  <a:rPr lang="en-US" sz="1600" b="1" dirty="0" smtClean="0">
                    <a:solidFill>
                      <a:srgbClr val="002060"/>
                    </a:solidFill>
                    <a:latin typeface="Cambria Math" panose="02040503050406030204" pitchFamily="18" charset="0"/>
                    <a:ea typeface="Cambria Math" panose="02040503050406030204" pitchFamily="18" charset="0"/>
                    <a:cs typeface="Arial" pitchFamily="34" charset="0"/>
                  </a:rPr>
                  <a:t>From what </a:t>
                </a:r>
                <a:endParaRPr lang="en-US" sz="1600" b="1" dirty="0">
                  <a:solidFill>
                    <a:srgbClr val="002060"/>
                  </a:solidFill>
                  <a:latin typeface="Cambria Math" panose="02040503050406030204" pitchFamily="18" charset="0"/>
                  <a:ea typeface="Cambria Math" panose="02040503050406030204" pitchFamily="18" charset="0"/>
                  <a:cs typeface="Arial" pitchFamily="34" charset="0"/>
                </a:endParaRPr>
              </a:p>
            </p:txBody>
          </p:sp>
        </p:grpSp>
        <p:pic>
          <p:nvPicPr>
            <p:cNvPr id="206" name="Picture 205" descr="D:\MJ\ROBOMATE\Rashmi mam\thinking-smiley.jpg"/>
            <p:cNvPicPr>
              <a:picLocks noChangeAspect="1" noChangeArrowheads="1"/>
            </p:cNvPicPr>
            <p:nvPr/>
          </p:nvPicPr>
          <p:blipFill>
            <a:blip r:embed="rId4" cstate="print">
              <a:clrChange>
                <a:clrFrom>
                  <a:srgbClr val="FFFFFF"/>
                </a:clrFrom>
                <a:clrTo>
                  <a:srgbClr val="FFFFFF">
                    <a:alpha val="0"/>
                  </a:srgbClr>
                </a:clrTo>
              </a:clrChange>
              <a:extLst>
                <a:ext uri="{BEBA8EAE-BF5A-486C-A8C5-ECC9F3942E4B}">
                  <a14:imgProps xmlns:a14="http://schemas.microsoft.com/office/drawing/2010/main">
                    <a14:imgLayer r:embed="rId5">
                      <a14:imgEffect>
                        <a14:backgroundRemoval t="0" b="100000" l="0" r="100000">
                          <a14:foregroundMark x1="31447" y1="42771" x2="94969" y2="43976"/>
                          <a14:foregroundMark x1="71698" y1="60241" x2="51572" y2="93373"/>
                          <a14:foregroundMark x1="22642" y1="90964" x2="83019" y2="89759"/>
                          <a14:foregroundMark x1="33962" y1="71687" x2="71698" y2="86747"/>
                        </a14:backgroundRemoval>
                      </a14:imgEffect>
                    </a14:imgLayer>
                  </a14:imgProps>
                </a:ext>
                <a:ext uri="{28A0092B-C50C-407E-A947-70E740481C1C}">
                  <a14:useLocalDpi xmlns:a14="http://schemas.microsoft.com/office/drawing/2010/main" val="0"/>
                </a:ext>
              </a:extLst>
            </a:blip>
            <a:srcRect/>
            <a:stretch>
              <a:fillRect/>
            </a:stretch>
          </p:blipFill>
          <p:spPr bwMode="auto">
            <a:xfrm>
              <a:off x="5918451" y="2926839"/>
              <a:ext cx="659898" cy="690518"/>
            </a:xfrm>
            <a:prstGeom prst="rect">
              <a:avLst/>
            </a:prstGeom>
            <a:noFill/>
            <a:extLst>
              <a:ext uri="{909E8E84-426E-40DD-AFC4-6F175D3DCCD1}">
                <a14:hiddenFill xmlns:a14="http://schemas.microsoft.com/office/drawing/2010/main">
                  <a:solidFill>
                    <a:srgbClr val="FFFFFF"/>
                  </a:solidFill>
                </a14:hiddenFill>
              </a:ext>
            </a:extLst>
          </p:spPr>
        </p:pic>
      </p:grpSp>
      <p:sp>
        <p:nvSpPr>
          <p:cNvPr id="209" name="Rounded Rectangle 208"/>
          <p:cNvSpPr/>
          <p:nvPr/>
        </p:nvSpPr>
        <p:spPr>
          <a:xfrm>
            <a:off x="3217268" y="348095"/>
            <a:ext cx="796128" cy="304800"/>
          </a:xfrm>
          <a:prstGeom prst="roundRect">
            <a:avLst/>
          </a:prstGeom>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solidFill>
                <a:prstClr val="black"/>
              </a:solidFill>
            </a:endParaRPr>
          </a:p>
        </p:txBody>
      </p:sp>
      <p:grpSp>
        <p:nvGrpSpPr>
          <p:cNvPr id="210" name="Group 209"/>
          <p:cNvGrpSpPr/>
          <p:nvPr/>
        </p:nvGrpSpPr>
        <p:grpSpPr>
          <a:xfrm>
            <a:off x="3114510" y="719975"/>
            <a:ext cx="1848195" cy="553357"/>
            <a:chOff x="3694185" y="3753682"/>
            <a:chExt cx="1982634" cy="515941"/>
          </a:xfrm>
        </p:grpSpPr>
        <p:sp>
          <p:nvSpPr>
            <p:cNvPr id="211" name="Cloud 63"/>
            <p:cNvSpPr/>
            <p:nvPr/>
          </p:nvSpPr>
          <p:spPr>
            <a:xfrm>
              <a:off x="4082600" y="3789180"/>
              <a:ext cx="1241214" cy="480274"/>
            </a:xfrm>
            <a:prstGeom prst="wedgeRectCallout">
              <a:avLst>
                <a:gd name="adj1" fmla="val -28882"/>
                <a:gd name="adj2" fmla="val -78690"/>
              </a:avLst>
            </a:prstGeom>
            <a:solidFill>
              <a:srgbClr val="3333FF"/>
            </a:solidFill>
            <a:ln/>
          </p:spPr>
          <p:style>
            <a:lnRef idx="3">
              <a:schemeClr val="lt1"/>
            </a:lnRef>
            <a:fillRef idx="1">
              <a:schemeClr val="accent3"/>
            </a:fillRef>
            <a:effectRef idx="1">
              <a:schemeClr val="accent3"/>
            </a:effectRef>
            <a:fontRef idx="minor">
              <a:schemeClr val="lt1"/>
            </a:fontRef>
          </p:style>
          <p:txBody>
            <a:bodyPr rtlCol="0" anchor="ctr"/>
            <a:lstStyle/>
            <a:p>
              <a:pPr algn="ctr"/>
              <a:endParaRPr lang="en-US" dirty="0">
                <a:solidFill>
                  <a:prstClr val="white"/>
                </a:solidFill>
              </a:endParaRPr>
            </a:p>
          </p:txBody>
        </p:sp>
        <mc:AlternateContent xmlns:mc="http://schemas.openxmlformats.org/markup-compatibility/2006" xmlns:a14="http://schemas.microsoft.com/office/drawing/2010/main">
          <mc:Choice Requires="a14">
            <p:sp>
              <p:nvSpPr>
                <p:cNvPr id="212" name="TextBox 211"/>
                <p:cNvSpPr txBox="1"/>
                <p:nvPr/>
              </p:nvSpPr>
              <p:spPr>
                <a:xfrm>
                  <a:off x="3694185" y="3753682"/>
                  <a:ext cx="1982634" cy="515941"/>
                </a:xfrm>
                <a:prstGeom prst="wedgeRectCallou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600" b="1" i="1" smtClean="0">
                            <a:solidFill>
                              <a:prstClr val="white"/>
                            </a:solidFill>
                            <a:latin typeface="Cambria Math"/>
                            <a:ea typeface="Cambria Math" panose="02040503050406030204" pitchFamily="18" charset="0"/>
                          </a:rPr>
                          <m:t>𝒙</m:t>
                        </m:r>
                        <m:r>
                          <a:rPr lang="en-US" sz="1600" i="1" smtClean="0">
                            <a:solidFill>
                              <a:prstClr val="white"/>
                            </a:solidFill>
                            <a:latin typeface="Cambria Math" panose="02040503050406030204" pitchFamily="18" charset="0"/>
                            <a:ea typeface="Cambria Math" panose="02040503050406030204" pitchFamily="18" charset="0"/>
                          </a:rPr>
                          <m:t>−</m:t>
                        </m:r>
                        <m:r>
                          <a:rPr lang="en-US" sz="1600" i="1">
                            <a:solidFill>
                              <a:prstClr val="black"/>
                            </a:solidFill>
                            <a:latin typeface="Cambria Math" panose="02040503050406030204" pitchFamily="18" charset="0"/>
                            <a:ea typeface="Cambria Math" panose="02040503050406030204" pitchFamily="18" charset="0"/>
                          </a:rPr>
                          <m:t> </m:t>
                        </m:r>
                        <m:f>
                          <m:fPr>
                            <m:ctrlPr>
                              <a:rPr lang="en-US" sz="1600" b="1" i="1" smtClean="0">
                                <a:solidFill>
                                  <a:prstClr val="white"/>
                                </a:solidFill>
                                <a:latin typeface="Cambria Math"/>
                                <a:ea typeface="Cambria Math" panose="02040503050406030204" pitchFamily="18" charset="0"/>
                              </a:rPr>
                            </m:ctrlPr>
                          </m:fPr>
                          <m:num>
                            <m:r>
                              <a:rPr lang="en-US" sz="1600" b="1" i="1" smtClean="0">
                                <a:solidFill>
                                  <a:prstClr val="white"/>
                                </a:solidFill>
                                <a:latin typeface="Cambria Math"/>
                                <a:ea typeface="Cambria Math" panose="02040503050406030204" pitchFamily="18" charset="0"/>
                              </a:rPr>
                              <m:t>𝟏</m:t>
                            </m:r>
                          </m:num>
                          <m:den>
                            <m:r>
                              <a:rPr lang="en-US" sz="1600" b="1" i="1" smtClean="0">
                                <a:solidFill>
                                  <a:prstClr val="white"/>
                                </a:solidFill>
                                <a:latin typeface="Cambria Math"/>
                                <a:ea typeface="Cambria Math" panose="02040503050406030204" pitchFamily="18" charset="0"/>
                              </a:rPr>
                              <m:t>𝟐</m:t>
                            </m:r>
                          </m:den>
                        </m:f>
                      </m:oMath>
                    </m:oMathPara>
                  </a14:m>
                  <a:endParaRPr lang="en-US" sz="1600" b="1" dirty="0">
                    <a:solidFill>
                      <a:prstClr val="white"/>
                    </a:solidFill>
                    <a:latin typeface="Cambria Math" panose="02040503050406030204" pitchFamily="18" charset="0"/>
                    <a:ea typeface="Cambria Math" panose="02040503050406030204" pitchFamily="18" charset="0"/>
                  </a:endParaRPr>
                </a:p>
              </p:txBody>
            </p:sp>
          </mc:Choice>
          <mc:Fallback xmlns="">
            <p:sp>
              <p:nvSpPr>
                <p:cNvPr id="212" name="TextBox 211"/>
                <p:cNvSpPr txBox="1">
                  <a:spLocks noRot="1" noChangeAspect="1" noMove="1" noResize="1" noEditPoints="1" noAdjustHandles="1" noChangeArrowheads="1" noChangeShapeType="1" noTextEdit="1"/>
                </p:cNvSpPr>
                <p:nvPr/>
              </p:nvSpPr>
              <p:spPr>
                <a:xfrm>
                  <a:off x="3694185" y="3753682"/>
                  <a:ext cx="1982634" cy="515941"/>
                </a:xfrm>
                <a:prstGeom prst="wedgeRectCallout">
                  <a:avLst/>
                </a:prstGeom>
                <a:blipFill rotWithShape="1">
                  <a:blip r:embed="rId6"/>
                  <a:stretch>
                    <a:fillRect/>
                  </a:stretch>
                </a:blipFill>
              </p:spPr>
              <p:txBody>
                <a:bodyPr/>
                <a:lstStyle/>
                <a:p>
                  <a:r>
                    <a:rPr lang="en-US">
                      <a:noFill/>
                    </a:rPr>
                    <a:t> </a:t>
                  </a:r>
                </a:p>
              </p:txBody>
            </p:sp>
          </mc:Fallback>
        </mc:AlternateContent>
      </p:grpSp>
      <p:sp>
        <p:nvSpPr>
          <p:cNvPr id="213" name="Rounded Rectangle 212"/>
          <p:cNvSpPr/>
          <p:nvPr/>
        </p:nvSpPr>
        <p:spPr>
          <a:xfrm>
            <a:off x="4469600" y="322393"/>
            <a:ext cx="2234062" cy="457140"/>
          </a:xfrm>
          <a:prstGeom prst="roundRect">
            <a:avLst/>
          </a:prstGeom>
          <a:ln>
            <a:no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dirty="0">
              <a:solidFill>
                <a:prstClr val="black"/>
              </a:solidFill>
            </a:endParaRPr>
          </a:p>
        </p:txBody>
      </p:sp>
      <p:sp>
        <p:nvSpPr>
          <p:cNvPr id="214" name="Rounded Rectangle 213"/>
          <p:cNvSpPr/>
          <p:nvPr/>
        </p:nvSpPr>
        <p:spPr>
          <a:xfrm>
            <a:off x="5637930" y="379490"/>
            <a:ext cx="626024" cy="304800"/>
          </a:xfrm>
          <a:prstGeom prst="roundRect">
            <a:avLst/>
          </a:prstGeom>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solidFill>
                <a:prstClr val="black"/>
              </a:solidFill>
            </a:endParaRPr>
          </a:p>
        </p:txBody>
      </p:sp>
      <mc:AlternateContent xmlns:mc="http://schemas.openxmlformats.org/markup-compatibility/2006" xmlns:a14="http://schemas.microsoft.com/office/drawing/2010/main">
        <mc:Choice Requires="a14">
          <p:sp>
            <p:nvSpPr>
              <p:cNvPr id="2" name="Rectangle 1"/>
              <p:cNvSpPr/>
              <p:nvPr/>
            </p:nvSpPr>
            <p:spPr>
              <a:xfrm>
                <a:off x="533426" y="207427"/>
                <a:ext cx="7086599" cy="1068947"/>
              </a:xfrm>
              <a:prstGeom prst="rect">
                <a:avLst/>
              </a:prstGeom>
            </p:spPr>
            <p:txBody>
              <a:bodyPr wrap="square">
                <a:spAutoFit/>
              </a:bodyPr>
              <a:lstStyle/>
              <a:p>
                <a:pPr marL="285750" indent="-285750"/>
                <a:r>
                  <a:rPr lang="en-US" b="1" dirty="0" smtClean="0">
                    <a:solidFill>
                      <a:srgbClr val="C00000"/>
                    </a:solidFill>
                    <a:latin typeface="Cambria Math" panose="02040503050406030204" pitchFamily="18" charset="0"/>
                    <a:ea typeface="Cambria Math" panose="02040503050406030204" pitchFamily="18" charset="0"/>
                  </a:rPr>
                  <a:t>2.  If </a:t>
                </a:r>
                <a:r>
                  <a:rPr lang="en-US" b="1" dirty="0">
                    <a:solidFill>
                      <a:srgbClr val="C00000"/>
                    </a:solidFill>
                    <a:latin typeface="Cambria Math" panose="02040503050406030204" pitchFamily="18" charset="0"/>
                    <a:ea typeface="Cambria Math" panose="02040503050406030204" pitchFamily="18" charset="0"/>
                  </a:rPr>
                  <a:t>you </a:t>
                </a:r>
                <a:r>
                  <a:rPr lang="en-US" b="1" dirty="0" smtClean="0">
                    <a:solidFill>
                      <a:srgbClr val="C00000"/>
                    </a:solidFill>
                    <a:latin typeface="Cambria Math" panose="02040503050406030204" pitchFamily="18" charset="0"/>
                    <a:ea typeface="Cambria Math" panose="02040503050406030204" pitchFamily="18" charset="0"/>
                  </a:rPr>
                  <a:t>subtract  </a:t>
                </a:r>
                <a14:m>
                  <m:oMath xmlns:m="http://schemas.openxmlformats.org/officeDocument/2006/math">
                    <m:f>
                      <m:fPr>
                        <m:ctrlPr>
                          <a:rPr lang="en-US" sz="2200" b="1" i="1" smtClean="0">
                            <a:solidFill>
                              <a:srgbClr val="C00000"/>
                            </a:solidFill>
                            <a:latin typeface="Cambria Math"/>
                            <a:ea typeface="Cambria Math" panose="02040503050406030204" pitchFamily="18" charset="0"/>
                          </a:rPr>
                        </m:ctrlPr>
                      </m:fPr>
                      <m:num>
                        <m:r>
                          <a:rPr lang="en-US" sz="2200" b="1" i="1" smtClean="0">
                            <a:solidFill>
                              <a:srgbClr val="C00000"/>
                            </a:solidFill>
                            <a:latin typeface="Cambria Math" panose="02040503050406030204" pitchFamily="18" charset="0"/>
                            <a:ea typeface="Cambria Math" panose="02040503050406030204" pitchFamily="18" charset="0"/>
                          </a:rPr>
                          <m:t>𝟏</m:t>
                        </m:r>
                      </m:num>
                      <m:den>
                        <m:r>
                          <a:rPr lang="en-US" sz="2200" b="1" i="1" smtClean="0">
                            <a:solidFill>
                              <a:srgbClr val="C00000"/>
                            </a:solidFill>
                            <a:latin typeface="Cambria Math" panose="02040503050406030204" pitchFamily="18" charset="0"/>
                            <a:ea typeface="Cambria Math" panose="02040503050406030204" pitchFamily="18" charset="0"/>
                          </a:rPr>
                          <m:t>𝟐</m:t>
                        </m:r>
                      </m:den>
                    </m:f>
                  </m:oMath>
                </a14:m>
                <a:r>
                  <a:rPr lang="en-US" b="1" dirty="0" smtClean="0">
                    <a:solidFill>
                      <a:srgbClr val="C00000"/>
                    </a:solidFill>
                    <a:latin typeface="Cambria Math" panose="02040503050406030204" pitchFamily="18" charset="0"/>
                    <a:ea typeface="Cambria Math" panose="02040503050406030204" pitchFamily="18" charset="0"/>
                  </a:rPr>
                  <a:t> </a:t>
                </a:r>
                <a:r>
                  <a:rPr lang="en-US" b="1" dirty="0">
                    <a:solidFill>
                      <a:srgbClr val="C00000"/>
                    </a:solidFill>
                    <a:latin typeface="Cambria Math" panose="02040503050406030204" pitchFamily="18" charset="0"/>
                    <a:ea typeface="Cambria Math" panose="02040503050406030204" pitchFamily="18" charset="0"/>
                  </a:rPr>
                  <a:t>from a number and multiply the result by </a:t>
                </a:r>
                <a14:m>
                  <m:oMath xmlns:m="http://schemas.openxmlformats.org/officeDocument/2006/math">
                    <m:f>
                      <m:fPr>
                        <m:ctrlPr>
                          <a:rPr lang="en-US" sz="2200" b="1" i="1" smtClean="0">
                            <a:solidFill>
                              <a:srgbClr val="C00000"/>
                            </a:solidFill>
                            <a:latin typeface="Cambria Math"/>
                            <a:ea typeface="Cambria Math" panose="02040503050406030204" pitchFamily="18" charset="0"/>
                          </a:rPr>
                        </m:ctrlPr>
                      </m:fPr>
                      <m:num>
                        <m:r>
                          <a:rPr lang="en-US" sz="2200" b="1" i="1" smtClean="0">
                            <a:solidFill>
                              <a:srgbClr val="C00000"/>
                            </a:solidFill>
                            <a:latin typeface="Cambria Math" panose="02040503050406030204" pitchFamily="18" charset="0"/>
                            <a:ea typeface="Cambria Math" panose="02040503050406030204" pitchFamily="18" charset="0"/>
                          </a:rPr>
                          <m:t>𝟏</m:t>
                        </m:r>
                      </m:num>
                      <m:den>
                        <m:r>
                          <a:rPr lang="en-US" sz="2200" b="1" i="1" smtClean="0">
                            <a:solidFill>
                              <a:srgbClr val="C00000"/>
                            </a:solidFill>
                            <a:latin typeface="Cambria Math" panose="02040503050406030204" pitchFamily="18" charset="0"/>
                            <a:ea typeface="Cambria Math" panose="02040503050406030204" pitchFamily="18" charset="0"/>
                          </a:rPr>
                          <m:t>𝟐</m:t>
                        </m:r>
                      </m:den>
                    </m:f>
                  </m:oMath>
                </a14:m>
                <a:r>
                  <a:rPr lang="en-US" b="1" dirty="0" smtClean="0">
                    <a:solidFill>
                      <a:srgbClr val="C00000"/>
                    </a:solidFill>
                    <a:latin typeface="Cambria Math" panose="02040503050406030204" pitchFamily="18" charset="0"/>
                    <a:ea typeface="Cambria Math" panose="02040503050406030204" pitchFamily="18" charset="0"/>
                  </a:rPr>
                  <a:t>, you get </a:t>
                </a:r>
                <a14:m>
                  <m:oMath xmlns:m="http://schemas.openxmlformats.org/officeDocument/2006/math">
                    <m:f>
                      <m:fPr>
                        <m:ctrlPr>
                          <a:rPr lang="en-US" sz="2200" b="1" i="1" smtClean="0">
                            <a:solidFill>
                              <a:srgbClr val="C00000"/>
                            </a:solidFill>
                            <a:latin typeface="Cambria Math"/>
                            <a:ea typeface="Cambria Math" panose="02040503050406030204" pitchFamily="18" charset="0"/>
                          </a:rPr>
                        </m:ctrlPr>
                      </m:fPr>
                      <m:num>
                        <m:r>
                          <a:rPr lang="en-US" sz="2200" b="1" i="1" smtClean="0">
                            <a:solidFill>
                              <a:srgbClr val="C00000"/>
                            </a:solidFill>
                            <a:latin typeface="Cambria Math" panose="02040503050406030204" pitchFamily="18" charset="0"/>
                            <a:ea typeface="Cambria Math" panose="02040503050406030204" pitchFamily="18" charset="0"/>
                          </a:rPr>
                          <m:t>𝟏</m:t>
                        </m:r>
                      </m:num>
                      <m:den>
                        <m:r>
                          <a:rPr lang="en-US" sz="2200" b="1" i="1" smtClean="0">
                            <a:solidFill>
                              <a:srgbClr val="C00000"/>
                            </a:solidFill>
                            <a:latin typeface="Cambria Math" panose="02040503050406030204" pitchFamily="18" charset="0"/>
                            <a:ea typeface="Cambria Math" panose="02040503050406030204" pitchFamily="18" charset="0"/>
                          </a:rPr>
                          <m:t>𝟖</m:t>
                        </m:r>
                      </m:den>
                    </m:f>
                  </m:oMath>
                </a14:m>
                <a:r>
                  <a:rPr lang="en-US" b="1" dirty="0">
                    <a:solidFill>
                      <a:srgbClr val="C00000"/>
                    </a:solidFill>
                    <a:latin typeface="Cambria Math" panose="02040503050406030204" pitchFamily="18" charset="0"/>
                    <a:ea typeface="Cambria Math" panose="02040503050406030204" pitchFamily="18" charset="0"/>
                  </a:rPr>
                  <a:t>. </a:t>
                </a:r>
                <a:r>
                  <a:rPr lang="en-US" b="1" dirty="0" smtClean="0">
                    <a:solidFill>
                      <a:srgbClr val="C00000"/>
                    </a:solidFill>
                    <a:latin typeface="Cambria Math" panose="02040503050406030204" pitchFamily="18" charset="0"/>
                    <a:ea typeface="Cambria Math" panose="02040503050406030204" pitchFamily="18" charset="0"/>
                  </a:rPr>
                  <a:t>What </a:t>
                </a:r>
                <a:r>
                  <a:rPr lang="en-US" b="1" dirty="0">
                    <a:solidFill>
                      <a:srgbClr val="C00000"/>
                    </a:solidFill>
                    <a:latin typeface="Cambria Math" panose="02040503050406030204" pitchFamily="18" charset="0"/>
                    <a:ea typeface="Cambria Math" panose="02040503050406030204" pitchFamily="18" charset="0"/>
                  </a:rPr>
                  <a:t>is the number</a:t>
                </a:r>
              </a:p>
            </p:txBody>
          </p:sp>
        </mc:Choice>
        <mc:Fallback xmlns="">
          <p:sp>
            <p:nvSpPr>
              <p:cNvPr id="2" name="Rectangle 1"/>
              <p:cNvSpPr>
                <a:spLocks noRot="1" noChangeAspect="1" noMove="1" noResize="1" noEditPoints="1" noAdjustHandles="1" noChangeArrowheads="1" noChangeShapeType="1" noTextEdit="1"/>
              </p:cNvSpPr>
              <p:nvPr/>
            </p:nvSpPr>
            <p:spPr>
              <a:xfrm>
                <a:off x="533400" y="207403"/>
                <a:ext cx="7086599" cy="1068947"/>
              </a:xfrm>
              <a:prstGeom prst="rect">
                <a:avLst/>
              </a:prstGeom>
              <a:blipFill rotWithShape="1">
                <a:blip r:embed="rId7"/>
                <a:stretch>
                  <a:fillRect l="-775" r="-258"/>
                </a:stretch>
              </a:blipFill>
            </p:spPr>
            <p:txBody>
              <a:bodyPr/>
              <a:lstStyle/>
              <a:p>
                <a:r>
                  <a:rPr lang="en-US">
                    <a:noFill/>
                  </a:rPr>
                  <a:t> </a:t>
                </a:r>
              </a:p>
            </p:txBody>
          </p:sp>
        </mc:Fallback>
      </mc:AlternateContent>
      <p:grpSp>
        <p:nvGrpSpPr>
          <p:cNvPr id="220" name="Group 219"/>
          <p:cNvGrpSpPr/>
          <p:nvPr/>
        </p:nvGrpSpPr>
        <p:grpSpPr>
          <a:xfrm>
            <a:off x="5591561" y="722994"/>
            <a:ext cx="1157049" cy="553356"/>
            <a:chOff x="4062164" y="3765752"/>
            <a:chExt cx="1241214" cy="515939"/>
          </a:xfrm>
        </p:grpSpPr>
        <p:sp>
          <p:nvSpPr>
            <p:cNvPr id="221" name="Cloud 63"/>
            <p:cNvSpPr/>
            <p:nvPr/>
          </p:nvSpPr>
          <p:spPr>
            <a:xfrm>
              <a:off x="4062164" y="3801026"/>
              <a:ext cx="1241214" cy="480275"/>
            </a:xfrm>
            <a:prstGeom prst="wedgeRectCallout">
              <a:avLst>
                <a:gd name="adj1" fmla="val -28882"/>
                <a:gd name="adj2" fmla="val -78690"/>
              </a:avLst>
            </a:prstGeom>
            <a:solidFill>
              <a:srgbClr val="3333FF"/>
            </a:solidFill>
            <a:ln/>
          </p:spPr>
          <p:style>
            <a:lnRef idx="3">
              <a:schemeClr val="lt1"/>
            </a:lnRef>
            <a:fillRef idx="1">
              <a:schemeClr val="accent3"/>
            </a:fillRef>
            <a:effectRef idx="1">
              <a:schemeClr val="accent3"/>
            </a:effectRef>
            <a:fontRef idx="minor">
              <a:schemeClr val="lt1"/>
            </a:fontRef>
          </p:style>
          <p:txBody>
            <a:bodyPr rtlCol="0" anchor="ctr"/>
            <a:lstStyle/>
            <a:p>
              <a:pPr algn="ctr"/>
              <a:endParaRPr lang="en-US" dirty="0">
                <a:solidFill>
                  <a:prstClr val="white"/>
                </a:solidFill>
              </a:endParaRPr>
            </a:p>
          </p:txBody>
        </p:sp>
        <mc:AlternateContent xmlns:mc="http://schemas.openxmlformats.org/markup-compatibility/2006" xmlns:a14="http://schemas.microsoft.com/office/drawing/2010/main">
          <mc:Choice Requires="a14">
            <p:sp>
              <p:nvSpPr>
                <p:cNvPr id="222" name="TextBox 221"/>
                <p:cNvSpPr txBox="1"/>
                <p:nvPr/>
              </p:nvSpPr>
              <p:spPr>
                <a:xfrm>
                  <a:off x="4125929" y="3765752"/>
                  <a:ext cx="1119145" cy="515939"/>
                </a:xfrm>
                <a:prstGeom prst="wedgeRectCallou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600" b="1" i="1" smtClean="0">
                            <a:solidFill>
                              <a:prstClr val="white"/>
                            </a:solidFill>
                            <a:latin typeface="Cambria Math"/>
                            <a:ea typeface="Cambria Math" panose="02040503050406030204" pitchFamily="18" charset="0"/>
                          </a:rPr>
                          <m:t>𝒙</m:t>
                        </m:r>
                        <m:r>
                          <a:rPr lang="en-US" sz="1600" i="1" smtClean="0">
                            <a:solidFill>
                              <a:prstClr val="white"/>
                            </a:solidFill>
                            <a:latin typeface="Cambria Math" panose="02040503050406030204" pitchFamily="18" charset="0"/>
                            <a:ea typeface="Cambria Math" panose="02040503050406030204" pitchFamily="18" charset="0"/>
                          </a:rPr>
                          <m:t>−</m:t>
                        </m:r>
                        <m:r>
                          <a:rPr lang="en-US" sz="1600" i="1">
                            <a:solidFill>
                              <a:prstClr val="black"/>
                            </a:solidFill>
                            <a:latin typeface="Cambria Math" panose="02040503050406030204" pitchFamily="18" charset="0"/>
                            <a:ea typeface="Cambria Math" panose="02040503050406030204" pitchFamily="18" charset="0"/>
                          </a:rPr>
                          <m:t> </m:t>
                        </m:r>
                        <m:f>
                          <m:fPr>
                            <m:ctrlPr>
                              <a:rPr lang="en-US" sz="1600" b="1" i="1" smtClean="0">
                                <a:solidFill>
                                  <a:prstClr val="white"/>
                                </a:solidFill>
                                <a:latin typeface="Cambria Math"/>
                                <a:ea typeface="Cambria Math" panose="02040503050406030204" pitchFamily="18" charset="0"/>
                              </a:rPr>
                            </m:ctrlPr>
                          </m:fPr>
                          <m:num>
                            <m:r>
                              <a:rPr lang="en-US" sz="1600" b="1" i="1" smtClean="0">
                                <a:solidFill>
                                  <a:prstClr val="white"/>
                                </a:solidFill>
                                <a:latin typeface="Cambria Math"/>
                                <a:ea typeface="Cambria Math" panose="02040503050406030204" pitchFamily="18" charset="0"/>
                              </a:rPr>
                              <m:t>𝟏</m:t>
                            </m:r>
                          </m:num>
                          <m:den>
                            <m:r>
                              <a:rPr lang="en-US" sz="1600" b="1" i="1" smtClean="0">
                                <a:solidFill>
                                  <a:prstClr val="white"/>
                                </a:solidFill>
                                <a:latin typeface="Cambria Math"/>
                                <a:ea typeface="Cambria Math" panose="02040503050406030204" pitchFamily="18" charset="0"/>
                              </a:rPr>
                              <m:t>𝟐</m:t>
                            </m:r>
                          </m:den>
                        </m:f>
                      </m:oMath>
                    </m:oMathPara>
                  </a14:m>
                  <a:endParaRPr lang="en-US" sz="1600" b="1" dirty="0">
                    <a:solidFill>
                      <a:prstClr val="white"/>
                    </a:solidFill>
                    <a:latin typeface="Cambria Math" panose="02040503050406030204" pitchFamily="18" charset="0"/>
                    <a:ea typeface="Cambria Math" panose="02040503050406030204" pitchFamily="18" charset="0"/>
                  </a:endParaRPr>
                </a:p>
              </p:txBody>
            </p:sp>
          </mc:Choice>
          <mc:Fallback xmlns="">
            <p:sp>
              <p:nvSpPr>
                <p:cNvPr id="222" name="TextBox 221"/>
                <p:cNvSpPr txBox="1">
                  <a:spLocks noRot="1" noChangeAspect="1" noMove="1" noResize="1" noEditPoints="1" noAdjustHandles="1" noChangeArrowheads="1" noChangeShapeType="1" noTextEdit="1"/>
                </p:cNvSpPr>
                <p:nvPr/>
              </p:nvSpPr>
              <p:spPr>
                <a:xfrm>
                  <a:off x="4125929" y="3765752"/>
                  <a:ext cx="1119145" cy="515939"/>
                </a:xfrm>
                <a:prstGeom prst="wedgeRectCallout">
                  <a:avLst/>
                </a:prstGeom>
                <a:blipFill rotWithShape="1">
                  <a:blip r:embed="rId8"/>
                  <a:stretch>
                    <a:fillRect/>
                  </a:stretch>
                </a:blipFill>
              </p:spPr>
              <p:txBody>
                <a:bodyPr/>
                <a:lstStyle/>
                <a:p>
                  <a:r>
                    <a:rPr lang="en-US">
                      <a:noFill/>
                    </a:rPr>
                    <a:t> </a:t>
                  </a:r>
                </a:p>
              </p:txBody>
            </p:sp>
          </mc:Fallback>
        </mc:AlternateContent>
      </p:grpSp>
      <p:grpSp>
        <p:nvGrpSpPr>
          <p:cNvPr id="223" name="Group 222"/>
          <p:cNvGrpSpPr/>
          <p:nvPr/>
        </p:nvGrpSpPr>
        <p:grpSpPr>
          <a:xfrm>
            <a:off x="4156569" y="1341669"/>
            <a:ext cx="2643217" cy="1144002"/>
            <a:chOff x="5918451" y="2720796"/>
            <a:chExt cx="2643217" cy="1144002"/>
          </a:xfrm>
        </p:grpSpPr>
        <p:grpSp>
          <p:nvGrpSpPr>
            <p:cNvPr id="224" name="Group 223"/>
            <p:cNvGrpSpPr/>
            <p:nvPr/>
          </p:nvGrpSpPr>
          <p:grpSpPr>
            <a:xfrm>
              <a:off x="6361932" y="2720796"/>
              <a:ext cx="2199736" cy="1144002"/>
              <a:chOff x="6439668" y="3175130"/>
              <a:chExt cx="2199736" cy="1144002"/>
            </a:xfrm>
          </p:grpSpPr>
          <p:sp>
            <p:nvSpPr>
              <p:cNvPr id="226" name="Cloud 225"/>
              <p:cNvSpPr/>
              <p:nvPr/>
            </p:nvSpPr>
            <p:spPr>
              <a:xfrm>
                <a:off x="6439668" y="3175130"/>
                <a:ext cx="2199736" cy="1144002"/>
              </a:xfrm>
              <a:prstGeom prst="cloud">
                <a:avLst/>
              </a:prstGeom>
              <a:gradFill flip="none" rotWithShape="1">
                <a:gsLst>
                  <a:gs pos="0">
                    <a:srgbClr val="CC0000">
                      <a:tint val="66000"/>
                      <a:satMod val="160000"/>
                    </a:srgbClr>
                  </a:gs>
                  <a:gs pos="50000">
                    <a:srgbClr val="CC0000">
                      <a:tint val="44500"/>
                      <a:satMod val="160000"/>
                    </a:srgbClr>
                  </a:gs>
                  <a:gs pos="100000">
                    <a:srgbClr val="CC0000">
                      <a:tint val="23500"/>
                      <a:satMod val="16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mbria Math" panose="02040503050406030204" pitchFamily="18" charset="0"/>
                  <a:ea typeface="Cambria Math" panose="02040503050406030204" pitchFamily="18" charset="0"/>
                </a:endParaRPr>
              </a:p>
            </p:txBody>
          </p:sp>
          <p:sp>
            <p:nvSpPr>
              <p:cNvPr id="227" name="Rectangle 226"/>
              <p:cNvSpPr/>
              <p:nvPr/>
            </p:nvSpPr>
            <p:spPr>
              <a:xfrm>
                <a:off x="6515099" y="3333750"/>
                <a:ext cx="1963721" cy="830997"/>
              </a:xfrm>
              <a:prstGeom prst="rect">
                <a:avLst/>
              </a:prstGeom>
            </p:spPr>
            <p:txBody>
              <a:bodyPr wrap="square">
                <a:spAutoFit/>
              </a:bodyPr>
              <a:lstStyle/>
              <a:p>
                <a:pPr algn="ctr"/>
                <a:r>
                  <a:rPr lang="en-US" sz="1600" b="1" dirty="0" smtClean="0">
                    <a:solidFill>
                      <a:srgbClr val="002060"/>
                    </a:solidFill>
                    <a:latin typeface="Cambria Math" panose="02040503050406030204" pitchFamily="18" charset="0"/>
                    <a:ea typeface="Cambria Math" panose="02040503050406030204" pitchFamily="18" charset="0"/>
                    <a:cs typeface="Arial" pitchFamily="34" charset="0"/>
                  </a:rPr>
                  <a:t>Whatever answer we get after subtraction</a:t>
                </a:r>
                <a:endParaRPr lang="en-US" sz="1600" b="1" dirty="0">
                  <a:solidFill>
                    <a:srgbClr val="002060"/>
                  </a:solidFill>
                  <a:latin typeface="Cambria Math" panose="02040503050406030204" pitchFamily="18" charset="0"/>
                  <a:ea typeface="Cambria Math" panose="02040503050406030204" pitchFamily="18" charset="0"/>
                  <a:cs typeface="Arial" pitchFamily="34" charset="0"/>
                </a:endParaRPr>
              </a:p>
            </p:txBody>
          </p:sp>
        </p:grpSp>
        <p:pic>
          <p:nvPicPr>
            <p:cNvPr id="225" name="Picture 224" descr="D:\MJ\ROBOMATE\Rashmi mam\thinking-smiley.jpg"/>
            <p:cNvPicPr>
              <a:picLocks noChangeAspect="1" noChangeArrowheads="1"/>
            </p:cNvPicPr>
            <p:nvPr/>
          </p:nvPicPr>
          <p:blipFill>
            <a:blip r:embed="rId4" cstate="print">
              <a:clrChange>
                <a:clrFrom>
                  <a:srgbClr val="FFFFFF"/>
                </a:clrFrom>
                <a:clrTo>
                  <a:srgbClr val="FFFFFF">
                    <a:alpha val="0"/>
                  </a:srgbClr>
                </a:clrTo>
              </a:clrChange>
              <a:extLst>
                <a:ext uri="{BEBA8EAE-BF5A-486C-A8C5-ECC9F3942E4B}">
                  <a14:imgProps xmlns:a14="http://schemas.microsoft.com/office/drawing/2010/main">
                    <a14:imgLayer r:embed="rId5">
                      <a14:imgEffect>
                        <a14:backgroundRemoval t="0" b="100000" l="0" r="100000">
                          <a14:foregroundMark x1="31447" y1="42771" x2="94969" y2="43976"/>
                          <a14:foregroundMark x1="71698" y1="60241" x2="51572" y2="93373"/>
                          <a14:foregroundMark x1="22642" y1="90964" x2="83019" y2="89759"/>
                          <a14:foregroundMark x1="33962" y1="71687" x2="71698" y2="86747"/>
                        </a14:backgroundRemoval>
                      </a14:imgEffect>
                    </a14:imgLayer>
                  </a14:imgProps>
                </a:ext>
                <a:ext uri="{28A0092B-C50C-407E-A947-70E740481C1C}">
                  <a14:useLocalDpi xmlns:a14="http://schemas.microsoft.com/office/drawing/2010/main" val="0"/>
                </a:ext>
              </a:extLst>
            </a:blip>
            <a:srcRect/>
            <a:stretch>
              <a:fillRect/>
            </a:stretch>
          </p:blipFill>
          <p:spPr bwMode="auto">
            <a:xfrm>
              <a:off x="5918451" y="2926839"/>
              <a:ext cx="659898" cy="69051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28" name="Group 227"/>
          <p:cNvGrpSpPr/>
          <p:nvPr/>
        </p:nvGrpSpPr>
        <p:grpSpPr>
          <a:xfrm>
            <a:off x="4409405" y="1319686"/>
            <a:ext cx="2301756" cy="1081554"/>
            <a:chOff x="5918451" y="2669848"/>
            <a:chExt cx="2301756" cy="1081554"/>
          </a:xfrm>
        </p:grpSpPr>
        <p:grpSp>
          <p:nvGrpSpPr>
            <p:cNvPr id="229" name="Group 228"/>
            <p:cNvGrpSpPr/>
            <p:nvPr/>
          </p:nvGrpSpPr>
          <p:grpSpPr>
            <a:xfrm>
              <a:off x="6361932" y="2669848"/>
              <a:ext cx="1858275" cy="1081554"/>
              <a:chOff x="6439668" y="3124182"/>
              <a:chExt cx="1858275" cy="1081554"/>
            </a:xfrm>
          </p:grpSpPr>
          <p:sp>
            <p:nvSpPr>
              <p:cNvPr id="231" name="Cloud 230"/>
              <p:cNvSpPr/>
              <p:nvPr/>
            </p:nvSpPr>
            <p:spPr>
              <a:xfrm>
                <a:off x="6439668" y="3124182"/>
                <a:ext cx="1821596" cy="1081554"/>
              </a:xfrm>
              <a:prstGeom prst="cloud">
                <a:avLst/>
              </a:prstGeom>
              <a:gradFill flip="none" rotWithShape="1">
                <a:gsLst>
                  <a:gs pos="0">
                    <a:srgbClr val="FF3399">
                      <a:tint val="66000"/>
                      <a:satMod val="160000"/>
                    </a:srgbClr>
                  </a:gs>
                  <a:gs pos="50000">
                    <a:srgbClr val="FF3399">
                      <a:tint val="44500"/>
                      <a:satMod val="160000"/>
                    </a:srgbClr>
                  </a:gs>
                  <a:gs pos="100000">
                    <a:srgbClr val="FF3399">
                      <a:tint val="23500"/>
                      <a:satMod val="16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mbria Math" panose="02040503050406030204" pitchFamily="18" charset="0"/>
                  <a:ea typeface="Cambria Math" panose="02040503050406030204" pitchFamily="18" charset="0"/>
                </a:endParaRPr>
              </a:p>
            </p:txBody>
          </p:sp>
          <mc:AlternateContent xmlns:mc="http://schemas.openxmlformats.org/markup-compatibility/2006" xmlns:a14="http://schemas.microsoft.com/office/drawing/2010/main">
            <mc:Choice Requires="a14">
              <p:sp>
                <p:nvSpPr>
                  <p:cNvPr id="232" name="Rectangle 231"/>
                  <p:cNvSpPr/>
                  <p:nvPr/>
                </p:nvSpPr>
                <p:spPr>
                  <a:xfrm>
                    <a:off x="6512742" y="3333750"/>
                    <a:ext cx="1785201" cy="708527"/>
                  </a:xfrm>
                  <a:prstGeom prst="rect">
                    <a:avLst/>
                  </a:prstGeom>
                </p:spPr>
                <p:txBody>
                  <a:bodyPr wrap="square">
                    <a:spAutoFit/>
                  </a:bodyPr>
                  <a:lstStyle/>
                  <a:p>
                    <a:pPr algn="ctr"/>
                    <a:r>
                      <a:rPr lang="en-US" sz="1600" b="1" dirty="0" smtClean="0">
                        <a:solidFill>
                          <a:srgbClr val="002060"/>
                        </a:solidFill>
                        <a:latin typeface="Cambria Math" panose="02040503050406030204" pitchFamily="18" charset="0"/>
                        <a:ea typeface="Cambria Math" panose="02040503050406030204" pitchFamily="18" charset="0"/>
                        <a:cs typeface="Arial" pitchFamily="34" charset="0"/>
                      </a:rPr>
                      <a:t>Will be multiplied by </a:t>
                    </a:r>
                    <a14:m>
                      <m:oMath xmlns:m="http://schemas.openxmlformats.org/officeDocument/2006/math">
                        <m:f>
                          <m:fPr>
                            <m:ctrlPr>
                              <a:rPr lang="en-US" sz="1600" b="1" i="1" smtClean="0">
                                <a:solidFill>
                                  <a:srgbClr val="002060"/>
                                </a:solidFill>
                                <a:latin typeface="Cambria Math"/>
                                <a:ea typeface="Cambria Math" panose="02040503050406030204" pitchFamily="18" charset="0"/>
                                <a:cs typeface="Arial" pitchFamily="34" charset="0"/>
                              </a:rPr>
                            </m:ctrlPr>
                          </m:fPr>
                          <m:num>
                            <m:r>
                              <a:rPr lang="en-US" sz="1600" b="1" i="1" smtClean="0">
                                <a:solidFill>
                                  <a:srgbClr val="002060"/>
                                </a:solidFill>
                                <a:latin typeface="Cambria Math"/>
                                <a:ea typeface="Cambria Math" panose="02040503050406030204" pitchFamily="18" charset="0"/>
                                <a:cs typeface="Arial" pitchFamily="34" charset="0"/>
                              </a:rPr>
                              <m:t>𝟏</m:t>
                            </m:r>
                          </m:num>
                          <m:den>
                            <m:r>
                              <a:rPr lang="en-US" sz="1600" b="1" i="1" smtClean="0">
                                <a:solidFill>
                                  <a:srgbClr val="002060"/>
                                </a:solidFill>
                                <a:latin typeface="Cambria Math"/>
                                <a:ea typeface="Cambria Math" panose="02040503050406030204" pitchFamily="18" charset="0"/>
                                <a:cs typeface="Arial" pitchFamily="34" charset="0"/>
                              </a:rPr>
                              <m:t>𝟐</m:t>
                            </m:r>
                          </m:den>
                        </m:f>
                      </m:oMath>
                    </a14:m>
                    <a:endParaRPr lang="en-US" sz="1600" b="1" dirty="0">
                      <a:solidFill>
                        <a:srgbClr val="002060"/>
                      </a:solidFill>
                      <a:latin typeface="Cambria Math" panose="02040503050406030204" pitchFamily="18" charset="0"/>
                      <a:ea typeface="Cambria Math" panose="02040503050406030204" pitchFamily="18" charset="0"/>
                      <a:cs typeface="Arial" pitchFamily="34" charset="0"/>
                    </a:endParaRPr>
                  </a:p>
                </p:txBody>
              </p:sp>
            </mc:Choice>
            <mc:Fallback xmlns="">
              <p:sp>
                <p:nvSpPr>
                  <p:cNvPr id="232" name="Rectangle 231"/>
                  <p:cNvSpPr>
                    <a:spLocks noRot="1" noChangeAspect="1" noMove="1" noResize="1" noEditPoints="1" noAdjustHandles="1" noChangeArrowheads="1" noChangeShapeType="1" noTextEdit="1"/>
                  </p:cNvSpPr>
                  <p:nvPr/>
                </p:nvSpPr>
                <p:spPr>
                  <a:xfrm>
                    <a:off x="6512742" y="3333750"/>
                    <a:ext cx="1785201" cy="708527"/>
                  </a:xfrm>
                  <a:prstGeom prst="rect">
                    <a:avLst/>
                  </a:prstGeom>
                  <a:blipFill rotWithShape="1">
                    <a:blip r:embed="rId9"/>
                    <a:stretch>
                      <a:fillRect t="-3448" r="-2048"/>
                    </a:stretch>
                  </a:blipFill>
                </p:spPr>
                <p:txBody>
                  <a:bodyPr/>
                  <a:lstStyle/>
                  <a:p>
                    <a:r>
                      <a:rPr lang="en-US">
                        <a:noFill/>
                      </a:rPr>
                      <a:t> </a:t>
                    </a:r>
                  </a:p>
                </p:txBody>
              </p:sp>
            </mc:Fallback>
          </mc:AlternateContent>
        </p:grpSp>
        <p:pic>
          <p:nvPicPr>
            <p:cNvPr id="230" name="Picture 229" descr="D:\MJ\ROBOMATE\Rashmi mam\thinking-smiley.jpg"/>
            <p:cNvPicPr>
              <a:picLocks noChangeAspect="1" noChangeArrowheads="1"/>
            </p:cNvPicPr>
            <p:nvPr/>
          </p:nvPicPr>
          <p:blipFill>
            <a:blip r:embed="rId4" cstate="print">
              <a:clrChange>
                <a:clrFrom>
                  <a:srgbClr val="FFFFFF"/>
                </a:clrFrom>
                <a:clrTo>
                  <a:srgbClr val="FFFFFF">
                    <a:alpha val="0"/>
                  </a:srgbClr>
                </a:clrTo>
              </a:clrChange>
              <a:extLst>
                <a:ext uri="{BEBA8EAE-BF5A-486C-A8C5-ECC9F3942E4B}">
                  <a14:imgProps xmlns:a14="http://schemas.microsoft.com/office/drawing/2010/main">
                    <a14:imgLayer r:embed="rId5">
                      <a14:imgEffect>
                        <a14:backgroundRemoval t="0" b="100000" l="0" r="100000">
                          <a14:foregroundMark x1="31447" y1="42771" x2="94969" y2="43976"/>
                          <a14:foregroundMark x1="71698" y1="60241" x2="51572" y2="93373"/>
                          <a14:foregroundMark x1="22642" y1="90964" x2="83019" y2="89759"/>
                          <a14:foregroundMark x1="33962" y1="71687" x2="71698" y2="86747"/>
                        </a14:backgroundRemoval>
                      </a14:imgEffect>
                    </a14:imgLayer>
                  </a14:imgProps>
                </a:ext>
                <a:ext uri="{28A0092B-C50C-407E-A947-70E740481C1C}">
                  <a14:useLocalDpi xmlns:a14="http://schemas.microsoft.com/office/drawing/2010/main" val="0"/>
                </a:ext>
              </a:extLst>
            </a:blip>
            <a:srcRect/>
            <a:stretch>
              <a:fillRect/>
            </a:stretch>
          </p:blipFill>
          <p:spPr bwMode="auto">
            <a:xfrm>
              <a:off x="5918451" y="2926839"/>
              <a:ext cx="659898" cy="690518"/>
            </a:xfrm>
            <a:prstGeom prst="rect">
              <a:avLst/>
            </a:prstGeom>
            <a:noFill/>
            <a:extLst>
              <a:ext uri="{909E8E84-426E-40DD-AFC4-6F175D3DCCD1}">
                <a14:hiddenFill xmlns:a14="http://schemas.microsoft.com/office/drawing/2010/main">
                  <a:solidFill>
                    <a:srgbClr val="FFFFFF"/>
                  </a:solidFill>
                </a14:hiddenFill>
              </a:ext>
            </a:extLst>
          </p:spPr>
        </p:pic>
      </p:grpSp>
      <p:sp>
        <p:nvSpPr>
          <p:cNvPr id="3" name="Rectangle 2"/>
          <p:cNvSpPr/>
          <p:nvPr/>
        </p:nvSpPr>
        <p:spPr>
          <a:xfrm>
            <a:off x="1335935" y="1653478"/>
            <a:ext cx="2849370" cy="369332"/>
          </a:xfrm>
          <a:prstGeom prst="rect">
            <a:avLst/>
          </a:prstGeom>
        </p:spPr>
        <p:txBody>
          <a:bodyPr wrap="none">
            <a:spAutoFit/>
          </a:bodyPr>
          <a:lstStyle/>
          <a:p>
            <a:r>
              <a:rPr lang="en-US" dirty="0">
                <a:solidFill>
                  <a:prstClr val="black"/>
                </a:solidFill>
                <a:latin typeface="Cambria Math" panose="02040503050406030204" pitchFamily="18" charset="0"/>
                <a:ea typeface="Cambria Math" panose="02040503050406030204" pitchFamily="18" charset="0"/>
              </a:rPr>
              <a:t>As per the given condition, </a:t>
            </a:r>
          </a:p>
        </p:txBody>
      </p:sp>
      <p:grpSp>
        <p:nvGrpSpPr>
          <p:cNvPr id="201" name="Group 200"/>
          <p:cNvGrpSpPr/>
          <p:nvPr/>
        </p:nvGrpSpPr>
        <p:grpSpPr>
          <a:xfrm>
            <a:off x="1313382" y="732351"/>
            <a:ext cx="1400029" cy="553356"/>
            <a:chOff x="3993144" y="3765757"/>
            <a:chExt cx="1501868" cy="515940"/>
          </a:xfrm>
        </p:grpSpPr>
        <p:sp>
          <p:nvSpPr>
            <p:cNvPr id="202" name="Cloud 63"/>
            <p:cNvSpPr/>
            <p:nvPr/>
          </p:nvSpPr>
          <p:spPr>
            <a:xfrm>
              <a:off x="3993144" y="3792144"/>
              <a:ext cx="1501868" cy="480275"/>
            </a:xfrm>
            <a:prstGeom prst="wedgeRectCallout">
              <a:avLst>
                <a:gd name="adj1" fmla="val -28882"/>
                <a:gd name="adj2" fmla="val -78690"/>
              </a:avLst>
            </a:prstGeom>
            <a:solidFill>
              <a:srgbClr val="3333FF"/>
            </a:solidFill>
            <a:ln/>
          </p:spPr>
          <p:style>
            <a:lnRef idx="3">
              <a:schemeClr val="lt1"/>
            </a:lnRef>
            <a:fillRef idx="1">
              <a:schemeClr val="accent3"/>
            </a:fillRef>
            <a:effectRef idx="1">
              <a:schemeClr val="accent3"/>
            </a:effectRef>
            <a:fontRef idx="minor">
              <a:schemeClr val="lt1"/>
            </a:fontRef>
          </p:style>
          <p:txBody>
            <a:bodyPr rtlCol="0" anchor="ctr"/>
            <a:lstStyle/>
            <a:p>
              <a:pPr algn="ctr"/>
              <a:endParaRPr lang="en-US" dirty="0">
                <a:solidFill>
                  <a:prstClr val="white"/>
                </a:solidFill>
              </a:endParaRPr>
            </a:p>
          </p:txBody>
        </p:sp>
        <mc:AlternateContent xmlns:mc="http://schemas.openxmlformats.org/markup-compatibility/2006" xmlns:a14="http://schemas.microsoft.com/office/drawing/2010/main">
          <mc:Choice Requires="a14">
            <p:sp>
              <p:nvSpPr>
                <p:cNvPr id="203" name="TextBox 202"/>
                <p:cNvSpPr txBox="1"/>
                <p:nvPr/>
              </p:nvSpPr>
              <p:spPr>
                <a:xfrm>
                  <a:off x="4008418" y="3765757"/>
                  <a:ext cx="1354165" cy="515940"/>
                </a:xfrm>
                <a:prstGeom prst="wedgeRectCallou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600" b="1" smtClean="0">
                            <a:solidFill>
                              <a:prstClr val="white"/>
                            </a:solidFill>
                            <a:latin typeface="Cambria Math"/>
                            <a:ea typeface="Cambria Math" panose="02040503050406030204" pitchFamily="18" charset="0"/>
                          </a:rPr>
                          <m:t>𝐦𝐞𝐚𝐧𝐬</m:t>
                        </m:r>
                        <m:r>
                          <a:rPr lang="en-US" sz="1600" i="1" smtClean="0">
                            <a:solidFill>
                              <a:prstClr val="white"/>
                            </a:solidFill>
                            <a:latin typeface="Cambria Math" panose="02040503050406030204" pitchFamily="18" charset="0"/>
                            <a:ea typeface="Cambria Math" panose="02040503050406030204" pitchFamily="18" charset="0"/>
                          </a:rPr>
                          <m:t>−</m:t>
                        </m:r>
                        <m:r>
                          <a:rPr lang="en-US" sz="1600" i="1">
                            <a:solidFill>
                              <a:prstClr val="black"/>
                            </a:solidFill>
                            <a:latin typeface="Cambria Math" panose="02040503050406030204" pitchFamily="18" charset="0"/>
                            <a:ea typeface="Cambria Math" panose="02040503050406030204" pitchFamily="18" charset="0"/>
                          </a:rPr>
                          <m:t> </m:t>
                        </m:r>
                        <m:f>
                          <m:fPr>
                            <m:ctrlPr>
                              <a:rPr lang="en-US" sz="1600" b="1" i="1" smtClean="0">
                                <a:solidFill>
                                  <a:prstClr val="white"/>
                                </a:solidFill>
                                <a:latin typeface="Cambria Math"/>
                                <a:ea typeface="Cambria Math" panose="02040503050406030204" pitchFamily="18" charset="0"/>
                              </a:rPr>
                            </m:ctrlPr>
                          </m:fPr>
                          <m:num>
                            <m:r>
                              <a:rPr lang="en-US" sz="1600" b="1" i="1" smtClean="0">
                                <a:solidFill>
                                  <a:prstClr val="white"/>
                                </a:solidFill>
                                <a:latin typeface="Cambria Math"/>
                                <a:ea typeface="Cambria Math" panose="02040503050406030204" pitchFamily="18" charset="0"/>
                              </a:rPr>
                              <m:t>𝟏</m:t>
                            </m:r>
                          </m:num>
                          <m:den>
                            <m:r>
                              <a:rPr lang="en-US" sz="1600" b="1" i="1" smtClean="0">
                                <a:solidFill>
                                  <a:prstClr val="white"/>
                                </a:solidFill>
                                <a:latin typeface="Cambria Math"/>
                                <a:ea typeface="Cambria Math" panose="02040503050406030204" pitchFamily="18" charset="0"/>
                              </a:rPr>
                              <m:t>𝟐</m:t>
                            </m:r>
                          </m:den>
                        </m:f>
                      </m:oMath>
                    </m:oMathPara>
                  </a14:m>
                  <a:endParaRPr lang="en-US" sz="1600" b="1" dirty="0">
                    <a:solidFill>
                      <a:prstClr val="white"/>
                    </a:solidFill>
                    <a:latin typeface="Cambria Math" panose="02040503050406030204" pitchFamily="18" charset="0"/>
                    <a:ea typeface="Cambria Math" panose="02040503050406030204" pitchFamily="18" charset="0"/>
                  </a:endParaRPr>
                </a:p>
              </p:txBody>
            </p:sp>
          </mc:Choice>
          <mc:Fallback xmlns="">
            <p:sp>
              <p:nvSpPr>
                <p:cNvPr id="203" name="TextBox 202"/>
                <p:cNvSpPr txBox="1">
                  <a:spLocks noRot="1" noChangeAspect="1" noMove="1" noResize="1" noEditPoints="1" noAdjustHandles="1" noChangeArrowheads="1" noChangeShapeType="1" noTextEdit="1"/>
                </p:cNvSpPr>
                <p:nvPr/>
              </p:nvSpPr>
              <p:spPr>
                <a:xfrm>
                  <a:off x="4008418" y="3765757"/>
                  <a:ext cx="1354165" cy="515940"/>
                </a:xfrm>
                <a:prstGeom prst="wedgeRectCallout">
                  <a:avLst/>
                </a:prstGeom>
                <a:blipFill rotWithShape="1">
                  <a:blip r:embed="rId10"/>
                  <a:stretch>
                    <a:fillRect/>
                  </a:stretch>
                </a:blipFill>
              </p:spPr>
              <p:txBody>
                <a:bodyPr/>
                <a:lstStyle/>
                <a:p>
                  <a:r>
                    <a:rPr lang="en-US">
                      <a:noFill/>
                    </a:rPr>
                    <a:t> </a:t>
                  </a:r>
                </a:p>
              </p:txBody>
            </p:sp>
          </mc:Fallback>
        </mc:AlternateContent>
      </p:grpSp>
      <p:sp>
        <p:nvSpPr>
          <p:cNvPr id="216" name="TextBox 215"/>
          <p:cNvSpPr txBox="1"/>
          <p:nvPr/>
        </p:nvSpPr>
        <p:spPr>
          <a:xfrm>
            <a:off x="542925" y="2660051"/>
            <a:ext cx="369726"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sym typeface="Symbol"/>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mc:AlternateContent xmlns:mc="http://schemas.openxmlformats.org/markup-compatibility/2006" xmlns:a14="http://schemas.microsoft.com/office/drawing/2010/main">
        <mc:Choice Requires="a14">
          <p:sp>
            <p:nvSpPr>
              <p:cNvPr id="217" name="TextBox 216"/>
              <p:cNvSpPr txBox="1"/>
              <p:nvPr/>
            </p:nvSpPr>
            <p:spPr>
              <a:xfrm>
                <a:off x="914448" y="2660051"/>
                <a:ext cx="32651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a:solidFill>
                            <a:prstClr val="black"/>
                          </a:solidFill>
                          <a:latin typeface="Cambria Math" panose="02040503050406030204" pitchFamily="18" charset="0"/>
                          <a:ea typeface="Cambria Math" panose="02040503050406030204" pitchFamily="18" charset="0"/>
                        </a:rPr>
                        <m:t>𝑥</m:t>
                      </m:r>
                    </m:oMath>
                  </m:oMathPara>
                </a14:m>
                <a:endParaRPr lang="en-US" i="1" dirty="0">
                  <a:solidFill>
                    <a:prstClr val="black"/>
                  </a:solidFill>
                  <a:latin typeface="Cambria Math" panose="02040503050406030204" pitchFamily="18" charset="0"/>
                  <a:ea typeface="Cambria Math" panose="02040503050406030204" pitchFamily="18" charset="0"/>
                  <a:cs typeface="Arial" pitchFamily="34" charset="0"/>
                </a:endParaRPr>
              </a:p>
            </p:txBody>
          </p:sp>
        </mc:Choice>
        <mc:Fallback xmlns="">
          <p:sp>
            <p:nvSpPr>
              <p:cNvPr id="217" name="TextBox 216"/>
              <p:cNvSpPr txBox="1">
                <a:spLocks noRot="1" noChangeAspect="1" noMove="1" noResize="1" noEditPoints="1" noAdjustHandles="1" noChangeArrowheads="1" noChangeShapeType="1" noTextEdit="1"/>
              </p:cNvSpPr>
              <p:nvPr/>
            </p:nvSpPr>
            <p:spPr>
              <a:xfrm>
                <a:off x="914400" y="2660051"/>
                <a:ext cx="326511" cy="369332"/>
              </a:xfrm>
              <a:prstGeom prst="rect">
                <a:avLst/>
              </a:prstGeom>
              <a:blipFill rotWithShape="1">
                <a:blip r:embed="rId11"/>
                <a:stretch>
                  <a:fillRect/>
                </a:stretch>
              </a:blipFill>
            </p:spPr>
            <p:txBody>
              <a:bodyPr/>
              <a:lstStyle/>
              <a:p>
                <a:r>
                  <a:rPr lang="en-US">
                    <a:noFill/>
                  </a:rPr>
                  <a:t> </a:t>
                </a:r>
              </a:p>
            </p:txBody>
          </p:sp>
        </mc:Fallback>
      </mc:AlternateContent>
      <p:sp>
        <p:nvSpPr>
          <p:cNvPr id="218" name="TextBox 217"/>
          <p:cNvSpPr txBox="1"/>
          <p:nvPr/>
        </p:nvSpPr>
        <p:spPr>
          <a:xfrm>
            <a:off x="1219224" y="2724583"/>
            <a:ext cx="326511"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grpSp>
        <p:nvGrpSpPr>
          <p:cNvPr id="219" name="Group 218"/>
          <p:cNvGrpSpPr/>
          <p:nvPr/>
        </p:nvGrpSpPr>
        <p:grpSpPr>
          <a:xfrm>
            <a:off x="1446051" y="2557355"/>
            <a:ext cx="480671" cy="663091"/>
            <a:chOff x="903126" y="4729920"/>
            <a:chExt cx="480671" cy="663091"/>
          </a:xfrm>
        </p:grpSpPr>
        <p:sp>
          <p:nvSpPr>
            <p:cNvPr id="234" name="TextBox 233"/>
            <p:cNvSpPr txBox="1"/>
            <p:nvPr/>
          </p:nvSpPr>
          <p:spPr>
            <a:xfrm>
              <a:off x="998538" y="5023679"/>
              <a:ext cx="289838" cy="369332"/>
            </a:xfrm>
            <a:prstGeom prst="rect">
              <a:avLst/>
            </a:prstGeom>
            <a:noFill/>
          </p:spPr>
          <p:txBody>
            <a:bodyPr wrap="square" rtlCol="0">
              <a:spAutoFit/>
            </a:bodyPr>
            <a:lstStyle/>
            <a:p>
              <a:pPr algn="ctr"/>
              <a:r>
                <a:rPr lang="en-US" dirty="0" smtClean="0">
                  <a:solidFill>
                    <a:prstClr val="black"/>
                  </a:solidFill>
                  <a:latin typeface="Cambria Math" panose="02040503050406030204" pitchFamily="18" charset="0"/>
                  <a:ea typeface="Cambria Math" panose="02040503050406030204" pitchFamily="18" charset="0"/>
                  <a:cs typeface="Arial" pitchFamily="34" charset="0"/>
                </a:rPr>
                <a:t>2</a:t>
              </a:r>
            </a:p>
          </p:txBody>
        </p:sp>
        <p:sp>
          <p:nvSpPr>
            <p:cNvPr id="235" name="TextBox 234"/>
            <p:cNvSpPr txBox="1"/>
            <p:nvPr/>
          </p:nvSpPr>
          <p:spPr>
            <a:xfrm>
              <a:off x="903126" y="4729920"/>
              <a:ext cx="480671" cy="369332"/>
            </a:xfrm>
            <a:prstGeom prst="rect">
              <a:avLst/>
            </a:prstGeom>
            <a:noFill/>
          </p:spPr>
          <p:txBody>
            <a:bodyPr wrap="square" rtlCol="0">
              <a:spAutoFit/>
            </a:bodyPr>
            <a:lstStyle/>
            <a:p>
              <a:pPr algn="ctr"/>
              <a:r>
                <a:rPr lang="en-US" dirty="0" smtClean="0">
                  <a:solidFill>
                    <a:prstClr val="black"/>
                  </a:solidFill>
                  <a:latin typeface="Cambria Math" panose="02040503050406030204" pitchFamily="18" charset="0"/>
                  <a:ea typeface="Cambria Math" panose="02040503050406030204" pitchFamily="18" charset="0"/>
                  <a:cs typeface="Arial" pitchFamily="34" charset="0"/>
                </a:rPr>
                <a:t>1</a:t>
              </a:r>
              <a:endParaRPr lang="en-US" i="1" dirty="0" smtClean="0">
                <a:solidFill>
                  <a:prstClr val="black"/>
                </a:solidFill>
                <a:latin typeface="Cambria Math" panose="02040503050406030204" pitchFamily="18" charset="0"/>
                <a:ea typeface="Cambria Math" panose="02040503050406030204" pitchFamily="18" charset="0"/>
                <a:cs typeface="Arial" pitchFamily="34" charset="0"/>
              </a:endParaRPr>
            </a:p>
          </p:txBody>
        </p:sp>
        <p:cxnSp>
          <p:nvCxnSpPr>
            <p:cNvPr id="236" name="Straight Connector 235"/>
            <p:cNvCxnSpPr/>
            <p:nvPr/>
          </p:nvCxnSpPr>
          <p:spPr>
            <a:xfrm>
              <a:off x="1012879" y="5064931"/>
              <a:ext cx="26116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37" name="TextBox 236"/>
          <p:cNvSpPr txBox="1"/>
          <p:nvPr/>
        </p:nvSpPr>
        <p:spPr>
          <a:xfrm>
            <a:off x="1790724" y="2705608"/>
            <a:ext cx="326511"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grpSp>
        <p:nvGrpSpPr>
          <p:cNvPr id="238" name="Group 237"/>
          <p:cNvGrpSpPr/>
          <p:nvPr/>
        </p:nvGrpSpPr>
        <p:grpSpPr>
          <a:xfrm>
            <a:off x="1950913" y="2566955"/>
            <a:ext cx="480671" cy="663091"/>
            <a:chOff x="903126" y="4729920"/>
            <a:chExt cx="480671" cy="663091"/>
          </a:xfrm>
        </p:grpSpPr>
        <p:sp>
          <p:nvSpPr>
            <p:cNvPr id="239" name="TextBox 238"/>
            <p:cNvSpPr txBox="1"/>
            <p:nvPr/>
          </p:nvSpPr>
          <p:spPr>
            <a:xfrm>
              <a:off x="998538" y="5023679"/>
              <a:ext cx="289838" cy="369332"/>
            </a:xfrm>
            <a:prstGeom prst="rect">
              <a:avLst/>
            </a:prstGeom>
            <a:noFill/>
          </p:spPr>
          <p:txBody>
            <a:bodyPr wrap="square" rtlCol="0">
              <a:spAutoFit/>
            </a:bodyPr>
            <a:lstStyle/>
            <a:p>
              <a:pPr algn="ctr"/>
              <a:r>
                <a:rPr lang="en-US" dirty="0" smtClean="0">
                  <a:solidFill>
                    <a:prstClr val="black"/>
                  </a:solidFill>
                  <a:latin typeface="Cambria Math" panose="02040503050406030204" pitchFamily="18" charset="0"/>
                  <a:ea typeface="Cambria Math" panose="02040503050406030204" pitchFamily="18" charset="0"/>
                  <a:cs typeface="Arial" pitchFamily="34" charset="0"/>
                </a:rPr>
                <a:t>2</a:t>
              </a:r>
            </a:p>
          </p:txBody>
        </p:sp>
        <p:sp>
          <p:nvSpPr>
            <p:cNvPr id="240" name="TextBox 239"/>
            <p:cNvSpPr txBox="1"/>
            <p:nvPr/>
          </p:nvSpPr>
          <p:spPr>
            <a:xfrm>
              <a:off x="903126" y="4729920"/>
              <a:ext cx="480671" cy="369332"/>
            </a:xfrm>
            <a:prstGeom prst="rect">
              <a:avLst/>
            </a:prstGeom>
            <a:noFill/>
          </p:spPr>
          <p:txBody>
            <a:bodyPr wrap="square" rtlCol="0">
              <a:spAutoFit/>
            </a:bodyPr>
            <a:lstStyle/>
            <a:p>
              <a:pPr algn="ctr"/>
              <a:r>
                <a:rPr lang="en-US" dirty="0" smtClean="0">
                  <a:solidFill>
                    <a:prstClr val="black"/>
                  </a:solidFill>
                  <a:latin typeface="Cambria Math" panose="02040503050406030204" pitchFamily="18" charset="0"/>
                  <a:ea typeface="Cambria Math" panose="02040503050406030204" pitchFamily="18" charset="0"/>
                  <a:cs typeface="Arial" pitchFamily="34" charset="0"/>
                </a:rPr>
                <a:t>1</a:t>
              </a:r>
              <a:endParaRPr lang="en-US" i="1" dirty="0" smtClean="0">
                <a:solidFill>
                  <a:prstClr val="black"/>
                </a:solidFill>
                <a:latin typeface="Cambria Math" panose="02040503050406030204" pitchFamily="18" charset="0"/>
                <a:ea typeface="Cambria Math" panose="02040503050406030204" pitchFamily="18" charset="0"/>
                <a:cs typeface="Arial" pitchFamily="34" charset="0"/>
              </a:endParaRPr>
            </a:p>
          </p:txBody>
        </p:sp>
        <p:cxnSp>
          <p:nvCxnSpPr>
            <p:cNvPr id="241" name="Straight Connector 240"/>
            <p:cNvCxnSpPr/>
            <p:nvPr/>
          </p:nvCxnSpPr>
          <p:spPr>
            <a:xfrm>
              <a:off x="1012879" y="5064931"/>
              <a:ext cx="26116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42" name="TextBox 241"/>
          <p:cNvSpPr txBox="1"/>
          <p:nvPr/>
        </p:nvSpPr>
        <p:spPr>
          <a:xfrm>
            <a:off x="2355771" y="2728582"/>
            <a:ext cx="326511"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grpSp>
        <p:nvGrpSpPr>
          <p:cNvPr id="243" name="Group 242"/>
          <p:cNvGrpSpPr/>
          <p:nvPr/>
        </p:nvGrpSpPr>
        <p:grpSpPr>
          <a:xfrm>
            <a:off x="2582598" y="2561354"/>
            <a:ext cx="480671" cy="663091"/>
            <a:chOff x="903126" y="4729920"/>
            <a:chExt cx="480671" cy="663091"/>
          </a:xfrm>
        </p:grpSpPr>
        <p:sp>
          <p:nvSpPr>
            <p:cNvPr id="244" name="TextBox 243"/>
            <p:cNvSpPr txBox="1"/>
            <p:nvPr/>
          </p:nvSpPr>
          <p:spPr>
            <a:xfrm>
              <a:off x="998538" y="5023679"/>
              <a:ext cx="289838" cy="369332"/>
            </a:xfrm>
            <a:prstGeom prst="rect">
              <a:avLst/>
            </a:prstGeom>
            <a:noFill/>
          </p:spPr>
          <p:txBody>
            <a:bodyPr wrap="square" rtlCol="0">
              <a:spAutoFit/>
            </a:bodyPr>
            <a:lstStyle/>
            <a:p>
              <a:pPr algn="ctr"/>
              <a:r>
                <a:rPr lang="en-US" dirty="0" smtClean="0">
                  <a:solidFill>
                    <a:prstClr val="black"/>
                  </a:solidFill>
                  <a:latin typeface="Cambria Math" panose="02040503050406030204" pitchFamily="18" charset="0"/>
                  <a:ea typeface="Cambria Math" panose="02040503050406030204" pitchFamily="18" charset="0"/>
                  <a:cs typeface="Arial" pitchFamily="34" charset="0"/>
                </a:rPr>
                <a:t>2</a:t>
              </a:r>
            </a:p>
          </p:txBody>
        </p:sp>
        <p:sp>
          <p:nvSpPr>
            <p:cNvPr id="245" name="TextBox 244"/>
            <p:cNvSpPr txBox="1"/>
            <p:nvPr/>
          </p:nvSpPr>
          <p:spPr>
            <a:xfrm>
              <a:off x="903126" y="4729920"/>
              <a:ext cx="480671" cy="369332"/>
            </a:xfrm>
            <a:prstGeom prst="rect">
              <a:avLst/>
            </a:prstGeom>
            <a:noFill/>
          </p:spPr>
          <p:txBody>
            <a:bodyPr wrap="square" rtlCol="0">
              <a:spAutoFit/>
            </a:bodyPr>
            <a:lstStyle/>
            <a:p>
              <a:pPr algn="ctr"/>
              <a:r>
                <a:rPr lang="en-US" dirty="0" smtClean="0">
                  <a:solidFill>
                    <a:prstClr val="black"/>
                  </a:solidFill>
                  <a:latin typeface="Cambria Math" panose="02040503050406030204" pitchFamily="18" charset="0"/>
                  <a:ea typeface="Cambria Math" panose="02040503050406030204" pitchFamily="18" charset="0"/>
                  <a:cs typeface="Arial" pitchFamily="34" charset="0"/>
                </a:rPr>
                <a:t>1</a:t>
              </a:r>
              <a:endParaRPr lang="en-US" i="1" dirty="0" smtClean="0">
                <a:solidFill>
                  <a:prstClr val="black"/>
                </a:solidFill>
                <a:latin typeface="Cambria Math" panose="02040503050406030204" pitchFamily="18" charset="0"/>
                <a:ea typeface="Cambria Math" panose="02040503050406030204" pitchFamily="18" charset="0"/>
                <a:cs typeface="Arial" pitchFamily="34" charset="0"/>
              </a:endParaRPr>
            </a:p>
          </p:txBody>
        </p:sp>
        <p:cxnSp>
          <p:nvCxnSpPr>
            <p:cNvPr id="246" name="Straight Connector 245"/>
            <p:cNvCxnSpPr/>
            <p:nvPr/>
          </p:nvCxnSpPr>
          <p:spPr>
            <a:xfrm>
              <a:off x="1012879" y="5064931"/>
              <a:ext cx="26116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47" name="TextBox 246"/>
          <p:cNvSpPr txBox="1"/>
          <p:nvPr/>
        </p:nvSpPr>
        <p:spPr>
          <a:xfrm>
            <a:off x="2916710" y="2722159"/>
            <a:ext cx="326511"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grpSp>
        <p:nvGrpSpPr>
          <p:cNvPr id="248" name="Group 247"/>
          <p:cNvGrpSpPr/>
          <p:nvPr/>
        </p:nvGrpSpPr>
        <p:grpSpPr>
          <a:xfrm>
            <a:off x="3170097" y="2577640"/>
            <a:ext cx="480671" cy="663091"/>
            <a:chOff x="903126" y="4729920"/>
            <a:chExt cx="480671" cy="663091"/>
          </a:xfrm>
        </p:grpSpPr>
        <p:sp>
          <p:nvSpPr>
            <p:cNvPr id="249" name="TextBox 248"/>
            <p:cNvSpPr txBox="1"/>
            <p:nvPr/>
          </p:nvSpPr>
          <p:spPr>
            <a:xfrm>
              <a:off x="998538" y="5023679"/>
              <a:ext cx="289838" cy="369332"/>
            </a:xfrm>
            <a:prstGeom prst="rect">
              <a:avLst/>
            </a:prstGeom>
            <a:noFill/>
          </p:spPr>
          <p:txBody>
            <a:bodyPr wrap="square" rtlCol="0">
              <a:spAutoFit/>
            </a:bodyPr>
            <a:lstStyle/>
            <a:p>
              <a:pPr algn="ctr"/>
              <a:r>
                <a:rPr lang="en-US" dirty="0" smtClean="0">
                  <a:solidFill>
                    <a:prstClr val="black"/>
                  </a:solidFill>
                  <a:latin typeface="Cambria Math" panose="02040503050406030204" pitchFamily="18" charset="0"/>
                  <a:ea typeface="Cambria Math" panose="02040503050406030204" pitchFamily="18" charset="0"/>
                  <a:cs typeface="Arial" pitchFamily="34" charset="0"/>
                </a:rPr>
                <a:t>8</a:t>
              </a:r>
            </a:p>
          </p:txBody>
        </p:sp>
        <p:sp>
          <p:nvSpPr>
            <p:cNvPr id="250" name="TextBox 249"/>
            <p:cNvSpPr txBox="1"/>
            <p:nvPr/>
          </p:nvSpPr>
          <p:spPr>
            <a:xfrm>
              <a:off x="903126" y="4729920"/>
              <a:ext cx="480671" cy="369332"/>
            </a:xfrm>
            <a:prstGeom prst="rect">
              <a:avLst/>
            </a:prstGeom>
            <a:noFill/>
          </p:spPr>
          <p:txBody>
            <a:bodyPr wrap="square" rtlCol="0">
              <a:spAutoFit/>
            </a:bodyPr>
            <a:lstStyle/>
            <a:p>
              <a:pPr algn="ctr"/>
              <a:r>
                <a:rPr lang="en-US" dirty="0" smtClean="0">
                  <a:solidFill>
                    <a:prstClr val="black"/>
                  </a:solidFill>
                  <a:latin typeface="Cambria Math" panose="02040503050406030204" pitchFamily="18" charset="0"/>
                  <a:ea typeface="Cambria Math" panose="02040503050406030204" pitchFamily="18" charset="0"/>
                  <a:cs typeface="Arial" pitchFamily="34" charset="0"/>
                </a:rPr>
                <a:t>1</a:t>
              </a:r>
              <a:endParaRPr lang="en-US" i="1" dirty="0" smtClean="0">
                <a:solidFill>
                  <a:prstClr val="black"/>
                </a:solidFill>
                <a:latin typeface="Cambria Math" panose="02040503050406030204" pitchFamily="18" charset="0"/>
                <a:ea typeface="Cambria Math" panose="02040503050406030204" pitchFamily="18" charset="0"/>
                <a:cs typeface="Arial" pitchFamily="34" charset="0"/>
              </a:endParaRPr>
            </a:p>
          </p:txBody>
        </p:sp>
        <p:cxnSp>
          <p:nvCxnSpPr>
            <p:cNvPr id="251" name="Straight Connector 250"/>
            <p:cNvCxnSpPr/>
            <p:nvPr/>
          </p:nvCxnSpPr>
          <p:spPr>
            <a:xfrm>
              <a:off x="985457" y="5064931"/>
              <a:ext cx="31600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52" name="TextBox 251"/>
          <p:cNvSpPr txBox="1"/>
          <p:nvPr/>
        </p:nvSpPr>
        <p:spPr>
          <a:xfrm>
            <a:off x="542925" y="3152512"/>
            <a:ext cx="369726"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sym typeface="Symbol"/>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grpSp>
        <p:nvGrpSpPr>
          <p:cNvPr id="253" name="Group 252"/>
          <p:cNvGrpSpPr/>
          <p:nvPr/>
        </p:nvGrpSpPr>
        <p:grpSpPr>
          <a:xfrm>
            <a:off x="1933623" y="3124149"/>
            <a:ext cx="480671" cy="663091"/>
            <a:chOff x="903126" y="4729920"/>
            <a:chExt cx="480671" cy="663091"/>
          </a:xfrm>
        </p:grpSpPr>
        <p:sp>
          <p:nvSpPr>
            <p:cNvPr id="254" name="TextBox 253"/>
            <p:cNvSpPr txBox="1"/>
            <p:nvPr/>
          </p:nvSpPr>
          <p:spPr>
            <a:xfrm>
              <a:off x="998538" y="5023679"/>
              <a:ext cx="289838" cy="369332"/>
            </a:xfrm>
            <a:prstGeom prst="rect">
              <a:avLst/>
            </a:prstGeom>
            <a:noFill/>
          </p:spPr>
          <p:txBody>
            <a:bodyPr wrap="square" rtlCol="0">
              <a:spAutoFit/>
            </a:bodyPr>
            <a:lstStyle/>
            <a:p>
              <a:pPr algn="ctr"/>
              <a:r>
                <a:rPr lang="en-US" dirty="0" smtClean="0">
                  <a:solidFill>
                    <a:prstClr val="black"/>
                  </a:solidFill>
                  <a:latin typeface="Cambria Math" panose="02040503050406030204" pitchFamily="18" charset="0"/>
                  <a:ea typeface="Cambria Math" panose="02040503050406030204" pitchFamily="18" charset="0"/>
                  <a:cs typeface="Arial" pitchFamily="34" charset="0"/>
                </a:rPr>
                <a:t>2</a:t>
              </a:r>
            </a:p>
          </p:txBody>
        </p:sp>
        <mc:AlternateContent xmlns:mc="http://schemas.openxmlformats.org/markup-compatibility/2006" xmlns:a14="http://schemas.microsoft.com/office/drawing/2010/main">
          <mc:Choice Requires="a14">
            <p:sp>
              <p:nvSpPr>
                <p:cNvPr id="255" name="TextBox 254"/>
                <p:cNvSpPr txBox="1"/>
                <p:nvPr/>
              </p:nvSpPr>
              <p:spPr>
                <a:xfrm>
                  <a:off x="903126" y="4729920"/>
                  <a:ext cx="480671" cy="36933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i="1">
                            <a:solidFill>
                              <a:prstClr val="black"/>
                            </a:solidFill>
                            <a:latin typeface="Cambria Math" panose="02040503050406030204" pitchFamily="18" charset="0"/>
                            <a:ea typeface="Cambria Math" panose="02040503050406030204" pitchFamily="18" charset="0"/>
                          </a:rPr>
                          <m:t>𝑥</m:t>
                        </m:r>
                      </m:oMath>
                    </m:oMathPara>
                  </a14:m>
                  <a:endParaRPr lang="en-US" i="1" dirty="0" smtClean="0">
                    <a:solidFill>
                      <a:prstClr val="black"/>
                    </a:solidFill>
                    <a:latin typeface="Cambria Math" panose="02040503050406030204" pitchFamily="18" charset="0"/>
                    <a:ea typeface="Cambria Math" panose="02040503050406030204" pitchFamily="18" charset="0"/>
                    <a:cs typeface="Arial" pitchFamily="34" charset="0"/>
                  </a:endParaRPr>
                </a:p>
              </p:txBody>
            </p:sp>
          </mc:Choice>
          <mc:Fallback xmlns="">
            <p:sp>
              <p:nvSpPr>
                <p:cNvPr id="255" name="TextBox 254"/>
                <p:cNvSpPr txBox="1">
                  <a:spLocks noRot="1" noChangeAspect="1" noMove="1" noResize="1" noEditPoints="1" noAdjustHandles="1" noChangeArrowheads="1" noChangeShapeType="1" noTextEdit="1"/>
                </p:cNvSpPr>
                <p:nvPr/>
              </p:nvSpPr>
              <p:spPr>
                <a:xfrm>
                  <a:off x="903126" y="4729920"/>
                  <a:ext cx="480671" cy="369332"/>
                </a:xfrm>
                <a:prstGeom prst="rect">
                  <a:avLst/>
                </a:prstGeom>
                <a:blipFill rotWithShape="1">
                  <a:blip r:embed="rId12"/>
                  <a:stretch>
                    <a:fillRect/>
                  </a:stretch>
                </a:blipFill>
              </p:spPr>
              <p:txBody>
                <a:bodyPr/>
                <a:lstStyle/>
                <a:p>
                  <a:r>
                    <a:rPr lang="en-US">
                      <a:noFill/>
                    </a:rPr>
                    <a:t> </a:t>
                  </a:r>
                </a:p>
              </p:txBody>
            </p:sp>
          </mc:Fallback>
        </mc:AlternateContent>
        <p:cxnSp>
          <p:nvCxnSpPr>
            <p:cNvPr id="256" name="Straight Connector 255"/>
            <p:cNvCxnSpPr/>
            <p:nvPr/>
          </p:nvCxnSpPr>
          <p:spPr>
            <a:xfrm>
              <a:off x="1012879" y="5064931"/>
              <a:ext cx="26116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57" name="TextBox 256"/>
          <p:cNvSpPr txBox="1"/>
          <p:nvPr/>
        </p:nvSpPr>
        <p:spPr>
          <a:xfrm>
            <a:off x="2316341" y="3272402"/>
            <a:ext cx="326511"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grpSp>
        <p:nvGrpSpPr>
          <p:cNvPr id="258" name="Group 257"/>
          <p:cNvGrpSpPr/>
          <p:nvPr/>
        </p:nvGrpSpPr>
        <p:grpSpPr>
          <a:xfrm>
            <a:off x="2543201" y="3105174"/>
            <a:ext cx="480671" cy="663091"/>
            <a:chOff x="903126" y="4729920"/>
            <a:chExt cx="480671" cy="663091"/>
          </a:xfrm>
        </p:grpSpPr>
        <p:sp>
          <p:nvSpPr>
            <p:cNvPr id="259" name="TextBox 258"/>
            <p:cNvSpPr txBox="1"/>
            <p:nvPr/>
          </p:nvSpPr>
          <p:spPr>
            <a:xfrm>
              <a:off x="998538" y="5023679"/>
              <a:ext cx="289838" cy="369332"/>
            </a:xfrm>
            <a:prstGeom prst="rect">
              <a:avLst/>
            </a:prstGeom>
            <a:noFill/>
          </p:spPr>
          <p:txBody>
            <a:bodyPr wrap="square" rtlCol="0">
              <a:spAutoFit/>
            </a:bodyPr>
            <a:lstStyle/>
            <a:p>
              <a:pPr algn="ctr"/>
              <a:r>
                <a:rPr lang="en-US" dirty="0" smtClean="0">
                  <a:solidFill>
                    <a:prstClr val="black"/>
                  </a:solidFill>
                  <a:latin typeface="Cambria Math" panose="02040503050406030204" pitchFamily="18" charset="0"/>
                  <a:ea typeface="Cambria Math" panose="02040503050406030204" pitchFamily="18" charset="0"/>
                  <a:cs typeface="Arial" pitchFamily="34" charset="0"/>
                </a:rPr>
                <a:t>4</a:t>
              </a:r>
            </a:p>
          </p:txBody>
        </p:sp>
        <p:sp>
          <p:nvSpPr>
            <p:cNvPr id="260" name="TextBox 259"/>
            <p:cNvSpPr txBox="1"/>
            <p:nvPr/>
          </p:nvSpPr>
          <p:spPr>
            <a:xfrm>
              <a:off x="903126" y="4729920"/>
              <a:ext cx="480671" cy="369332"/>
            </a:xfrm>
            <a:prstGeom prst="rect">
              <a:avLst/>
            </a:prstGeom>
            <a:noFill/>
          </p:spPr>
          <p:txBody>
            <a:bodyPr wrap="square" rtlCol="0">
              <a:spAutoFit/>
            </a:bodyPr>
            <a:lstStyle/>
            <a:p>
              <a:pPr algn="ctr"/>
              <a:r>
                <a:rPr lang="en-US" dirty="0" smtClean="0">
                  <a:solidFill>
                    <a:prstClr val="black"/>
                  </a:solidFill>
                  <a:latin typeface="Cambria Math" panose="02040503050406030204" pitchFamily="18" charset="0"/>
                  <a:ea typeface="Cambria Math" panose="02040503050406030204" pitchFamily="18" charset="0"/>
                  <a:cs typeface="Arial" pitchFamily="34" charset="0"/>
                </a:rPr>
                <a:t>1</a:t>
              </a:r>
              <a:endParaRPr lang="en-US" i="1" dirty="0" smtClean="0">
                <a:solidFill>
                  <a:prstClr val="black"/>
                </a:solidFill>
                <a:latin typeface="Cambria Math" panose="02040503050406030204" pitchFamily="18" charset="0"/>
                <a:ea typeface="Cambria Math" panose="02040503050406030204" pitchFamily="18" charset="0"/>
                <a:cs typeface="Arial" pitchFamily="34" charset="0"/>
              </a:endParaRPr>
            </a:p>
          </p:txBody>
        </p:sp>
        <p:cxnSp>
          <p:nvCxnSpPr>
            <p:cNvPr id="261" name="Straight Connector 260"/>
            <p:cNvCxnSpPr/>
            <p:nvPr/>
          </p:nvCxnSpPr>
          <p:spPr>
            <a:xfrm>
              <a:off x="1012879" y="5064931"/>
              <a:ext cx="26116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62" name="TextBox 261"/>
          <p:cNvSpPr txBox="1"/>
          <p:nvPr/>
        </p:nvSpPr>
        <p:spPr>
          <a:xfrm>
            <a:off x="2947678" y="3260378"/>
            <a:ext cx="326511"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grpSp>
        <p:nvGrpSpPr>
          <p:cNvPr id="263" name="Group 262"/>
          <p:cNvGrpSpPr/>
          <p:nvPr/>
        </p:nvGrpSpPr>
        <p:grpSpPr>
          <a:xfrm>
            <a:off x="3172465" y="3115859"/>
            <a:ext cx="480671" cy="663091"/>
            <a:chOff x="903126" y="4729920"/>
            <a:chExt cx="480671" cy="663091"/>
          </a:xfrm>
        </p:grpSpPr>
        <p:sp>
          <p:nvSpPr>
            <p:cNvPr id="264" name="TextBox 263"/>
            <p:cNvSpPr txBox="1"/>
            <p:nvPr/>
          </p:nvSpPr>
          <p:spPr>
            <a:xfrm>
              <a:off x="998538" y="5023679"/>
              <a:ext cx="289838" cy="369332"/>
            </a:xfrm>
            <a:prstGeom prst="rect">
              <a:avLst/>
            </a:prstGeom>
            <a:noFill/>
          </p:spPr>
          <p:txBody>
            <a:bodyPr wrap="square" rtlCol="0">
              <a:spAutoFit/>
            </a:bodyPr>
            <a:lstStyle/>
            <a:p>
              <a:pPr algn="ctr"/>
              <a:r>
                <a:rPr lang="en-US" dirty="0" smtClean="0">
                  <a:solidFill>
                    <a:prstClr val="black"/>
                  </a:solidFill>
                  <a:latin typeface="Cambria Math" panose="02040503050406030204" pitchFamily="18" charset="0"/>
                  <a:ea typeface="Cambria Math" panose="02040503050406030204" pitchFamily="18" charset="0"/>
                  <a:cs typeface="Arial" pitchFamily="34" charset="0"/>
                </a:rPr>
                <a:t>8</a:t>
              </a:r>
            </a:p>
          </p:txBody>
        </p:sp>
        <p:sp>
          <p:nvSpPr>
            <p:cNvPr id="265" name="TextBox 264"/>
            <p:cNvSpPr txBox="1"/>
            <p:nvPr/>
          </p:nvSpPr>
          <p:spPr>
            <a:xfrm>
              <a:off x="903126" y="4729920"/>
              <a:ext cx="480671" cy="369332"/>
            </a:xfrm>
            <a:prstGeom prst="rect">
              <a:avLst/>
            </a:prstGeom>
            <a:noFill/>
          </p:spPr>
          <p:txBody>
            <a:bodyPr wrap="square" rtlCol="0">
              <a:spAutoFit/>
            </a:bodyPr>
            <a:lstStyle/>
            <a:p>
              <a:pPr algn="ctr"/>
              <a:r>
                <a:rPr lang="en-US" dirty="0" smtClean="0">
                  <a:solidFill>
                    <a:prstClr val="black"/>
                  </a:solidFill>
                  <a:latin typeface="Cambria Math" panose="02040503050406030204" pitchFamily="18" charset="0"/>
                  <a:ea typeface="Cambria Math" panose="02040503050406030204" pitchFamily="18" charset="0"/>
                  <a:cs typeface="Arial" pitchFamily="34" charset="0"/>
                </a:rPr>
                <a:t>1</a:t>
              </a:r>
              <a:endParaRPr lang="en-US" i="1" dirty="0" smtClean="0">
                <a:solidFill>
                  <a:prstClr val="black"/>
                </a:solidFill>
                <a:latin typeface="Cambria Math" panose="02040503050406030204" pitchFamily="18" charset="0"/>
                <a:ea typeface="Cambria Math" panose="02040503050406030204" pitchFamily="18" charset="0"/>
                <a:cs typeface="Arial" pitchFamily="34" charset="0"/>
              </a:endParaRPr>
            </a:p>
          </p:txBody>
        </p:sp>
        <p:cxnSp>
          <p:nvCxnSpPr>
            <p:cNvPr id="266" name="Straight Connector 265"/>
            <p:cNvCxnSpPr/>
            <p:nvPr/>
          </p:nvCxnSpPr>
          <p:spPr>
            <a:xfrm>
              <a:off x="985457" y="5064931"/>
              <a:ext cx="31600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70" name="Group 269"/>
          <p:cNvGrpSpPr/>
          <p:nvPr/>
        </p:nvGrpSpPr>
        <p:grpSpPr>
          <a:xfrm>
            <a:off x="2543201" y="3115859"/>
            <a:ext cx="480671" cy="663091"/>
            <a:chOff x="912651" y="4729920"/>
            <a:chExt cx="480671" cy="663091"/>
          </a:xfrm>
        </p:grpSpPr>
        <p:sp>
          <p:nvSpPr>
            <p:cNvPr id="271" name="TextBox 270"/>
            <p:cNvSpPr txBox="1"/>
            <p:nvPr/>
          </p:nvSpPr>
          <p:spPr>
            <a:xfrm>
              <a:off x="1008063" y="5023679"/>
              <a:ext cx="289838" cy="369332"/>
            </a:xfrm>
            <a:prstGeom prst="rect">
              <a:avLst/>
            </a:prstGeom>
            <a:noFill/>
          </p:spPr>
          <p:txBody>
            <a:bodyPr wrap="square" rtlCol="0">
              <a:spAutoFit/>
            </a:bodyPr>
            <a:lstStyle/>
            <a:p>
              <a:pPr algn="ctr"/>
              <a:r>
                <a:rPr lang="en-US" dirty="0" smtClean="0">
                  <a:solidFill>
                    <a:srgbClr val="C00000"/>
                  </a:solidFill>
                  <a:latin typeface="Cambria Math" panose="02040503050406030204" pitchFamily="18" charset="0"/>
                  <a:ea typeface="Cambria Math" panose="02040503050406030204" pitchFamily="18" charset="0"/>
                  <a:cs typeface="Arial" pitchFamily="34" charset="0"/>
                </a:rPr>
                <a:t>4</a:t>
              </a:r>
            </a:p>
          </p:txBody>
        </p:sp>
        <p:sp>
          <p:nvSpPr>
            <p:cNvPr id="272" name="TextBox 271"/>
            <p:cNvSpPr txBox="1"/>
            <p:nvPr/>
          </p:nvSpPr>
          <p:spPr>
            <a:xfrm>
              <a:off x="912651" y="4729920"/>
              <a:ext cx="480671" cy="369332"/>
            </a:xfrm>
            <a:prstGeom prst="rect">
              <a:avLst/>
            </a:prstGeom>
            <a:noFill/>
          </p:spPr>
          <p:txBody>
            <a:bodyPr wrap="square" rtlCol="0">
              <a:spAutoFit/>
            </a:bodyPr>
            <a:lstStyle/>
            <a:p>
              <a:pPr algn="ctr"/>
              <a:r>
                <a:rPr lang="en-US" dirty="0" smtClean="0">
                  <a:solidFill>
                    <a:srgbClr val="C00000"/>
                  </a:solidFill>
                  <a:latin typeface="Cambria Math" panose="02040503050406030204" pitchFamily="18" charset="0"/>
                  <a:ea typeface="Cambria Math" panose="02040503050406030204" pitchFamily="18" charset="0"/>
                  <a:cs typeface="Arial" pitchFamily="34" charset="0"/>
                </a:rPr>
                <a:t>1</a:t>
              </a:r>
              <a:endParaRPr lang="en-US" i="1" dirty="0" smtClean="0">
                <a:solidFill>
                  <a:srgbClr val="C00000"/>
                </a:solidFill>
                <a:latin typeface="Cambria Math" panose="02040503050406030204" pitchFamily="18" charset="0"/>
                <a:ea typeface="Cambria Math" panose="02040503050406030204" pitchFamily="18" charset="0"/>
                <a:cs typeface="Arial" pitchFamily="34" charset="0"/>
              </a:endParaRPr>
            </a:p>
          </p:txBody>
        </p:sp>
        <p:cxnSp>
          <p:nvCxnSpPr>
            <p:cNvPr id="273" name="Straight Connector 272"/>
            <p:cNvCxnSpPr/>
            <p:nvPr/>
          </p:nvCxnSpPr>
          <p:spPr>
            <a:xfrm>
              <a:off x="1025509" y="5055406"/>
              <a:ext cx="293053"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274" name="Curved Down Arrow 273"/>
          <p:cNvSpPr/>
          <p:nvPr/>
        </p:nvSpPr>
        <p:spPr>
          <a:xfrm rot="10800000" flipH="1">
            <a:off x="2860974" y="3597872"/>
            <a:ext cx="792163" cy="181054"/>
          </a:xfrm>
          <a:prstGeom prst="curvedDownArrow">
            <a:avLst/>
          </a:prstGeom>
          <a:solidFill>
            <a:srgbClr val="FFFF00"/>
          </a:solid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black"/>
              </a:solidFill>
              <a:latin typeface="Cambria Math" panose="02040503050406030204" pitchFamily="18" charset="0"/>
              <a:ea typeface="Cambria Math" panose="02040503050406030204" pitchFamily="18" charset="0"/>
            </a:endParaRPr>
          </a:p>
        </p:txBody>
      </p:sp>
      <p:grpSp>
        <p:nvGrpSpPr>
          <p:cNvPr id="275" name="Group 274"/>
          <p:cNvGrpSpPr/>
          <p:nvPr/>
        </p:nvGrpSpPr>
        <p:grpSpPr>
          <a:xfrm>
            <a:off x="4507810" y="2144877"/>
            <a:ext cx="2355539" cy="1273539"/>
            <a:chOff x="6096215" y="3056468"/>
            <a:chExt cx="1686520" cy="1189709"/>
          </a:xfrm>
        </p:grpSpPr>
        <p:sp>
          <p:nvSpPr>
            <p:cNvPr id="276" name="Cloud Callout 275"/>
            <p:cNvSpPr/>
            <p:nvPr/>
          </p:nvSpPr>
          <p:spPr>
            <a:xfrm>
              <a:off x="6096215" y="3056468"/>
              <a:ext cx="1655996" cy="1189709"/>
            </a:xfrm>
            <a:prstGeom prst="cloudCallout">
              <a:avLst>
                <a:gd name="adj1" fmla="val -73629"/>
                <a:gd name="adj2" fmla="val 40872"/>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mbria Math" panose="02040503050406030204" pitchFamily="18" charset="0"/>
                <a:ea typeface="Cambria Math" panose="02040503050406030204" pitchFamily="18" charset="0"/>
              </a:endParaRPr>
            </a:p>
          </p:txBody>
        </p:sp>
        <p:sp>
          <p:nvSpPr>
            <p:cNvPr id="277" name="Rectangle 276"/>
            <p:cNvSpPr/>
            <p:nvPr/>
          </p:nvSpPr>
          <p:spPr>
            <a:xfrm>
              <a:off x="6153136" y="3317472"/>
              <a:ext cx="1629599" cy="776297"/>
            </a:xfrm>
            <a:prstGeom prst="rect">
              <a:avLst/>
            </a:prstGeom>
          </p:spPr>
          <p:txBody>
            <a:bodyPr wrap="square">
              <a:spAutoFit/>
            </a:bodyPr>
            <a:lstStyle/>
            <a:p>
              <a:pPr algn="ctr"/>
              <a:r>
                <a:rPr lang="en-US" sz="1600" b="1" dirty="0" smtClean="0">
                  <a:solidFill>
                    <a:srgbClr val="002060"/>
                  </a:solidFill>
                  <a:latin typeface="Cambria Math" panose="02040503050406030204" pitchFamily="18" charset="0"/>
                  <a:ea typeface="Cambria Math" panose="02040503050406030204" pitchFamily="18" charset="0"/>
                </a:rPr>
                <a:t>Variables </a:t>
              </a:r>
              <a:r>
                <a:rPr lang="en-US" sz="1600" b="1" dirty="0">
                  <a:solidFill>
                    <a:srgbClr val="002060"/>
                  </a:solidFill>
                  <a:latin typeface="Cambria Math" panose="02040503050406030204" pitchFamily="18" charset="0"/>
                  <a:ea typeface="Cambria Math" panose="02040503050406030204" pitchFamily="18" charset="0"/>
                </a:rPr>
                <a:t>on one side, numbers on the other side.</a:t>
              </a:r>
            </a:p>
          </p:txBody>
        </p:sp>
      </p:grpSp>
      <p:grpSp>
        <p:nvGrpSpPr>
          <p:cNvPr id="278" name="Group 277"/>
          <p:cNvGrpSpPr/>
          <p:nvPr/>
        </p:nvGrpSpPr>
        <p:grpSpPr>
          <a:xfrm>
            <a:off x="4528998" y="2223473"/>
            <a:ext cx="2204132" cy="1189709"/>
            <a:chOff x="6050724" y="3085922"/>
            <a:chExt cx="2204132" cy="1189709"/>
          </a:xfrm>
        </p:grpSpPr>
        <p:sp>
          <p:nvSpPr>
            <p:cNvPr id="279" name="Cloud Callout 278"/>
            <p:cNvSpPr/>
            <p:nvPr/>
          </p:nvSpPr>
          <p:spPr>
            <a:xfrm>
              <a:off x="6050724" y="3085922"/>
              <a:ext cx="2204132" cy="1189709"/>
            </a:xfrm>
            <a:prstGeom prst="cloudCallout">
              <a:avLst>
                <a:gd name="adj1" fmla="val -73629"/>
                <a:gd name="adj2" fmla="val 40872"/>
              </a:avLst>
            </a:prstGeom>
            <a:solidFill>
              <a:srgbClr val="FF7C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mbria Math" panose="02040503050406030204" pitchFamily="18" charset="0"/>
                <a:ea typeface="Cambria Math" panose="02040503050406030204" pitchFamily="18" charset="0"/>
              </a:endParaRPr>
            </a:p>
          </p:txBody>
        </p:sp>
        <mc:AlternateContent xmlns:mc="http://schemas.openxmlformats.org/markup-compatibility/2006" xmlns:a14="http://schemas.microsoft.com/office/drawing/2010/main">
          <mc:Choice Requires="a14">
            <p:sp>
              <p:nvSpPr>
                <p:cNvPr id="280" name="Rectangle 279"/>
                <p:cNvSpPr/>
                <p:nvPr/>
              </p:nvSpPr>
              <p:spPr>
                <a:xfrm>
                  <a:off x="6100475" y="3304939"/>
                  <a:ext cx="2107000" cy="781689"/>
                </a:xfrm>
                <a:prstGeom prst="rect">
                  <a:avLst/>
                </a:prstGeom>
              </p:spPr>
              <p:txBody>
                <a:bodyPr wrap="square">
                  <a:spAutoFit/>
                </a:bodyPr>
                <a:lstStyle/>
                <a:p>
                  <a:pPr algn="ctr"/>
                  <a:r>
                    <a:rPr lang="en-US" sz="1600" b="1" dirty="0" smtClean="0">
                      <a:solidFill>
                        <a:srgbClr val="002060"/>
                      </a:solidFill>
                      <a:latin typeface="Cambria Math" panose="02040503050406030204" pitchFamily="18" charset="0"/>
                      <a:ea typeface="Cambria Math" panose="02040503050406030204" pitchFamily="18" charset="0"/>
                    </a:rPr>
                    <a:t>We </a:t>
                  </a:r>
                  <a:r>
                    <a:rPr lang="en-US" sz="1600" b="1" dirty="0">
                      <a:solidFill>
                        <a:srgbClr val="002060"/>
                      </a:solidFill>
                      <a:latin typeface="Cambria Math" panose="02040503050406030204" pitchFamily="18" charset="0"/>
                      <a:ea typeface="Cambria Math" panose="02040503050406030204" pitchFamily="18" charset="0"/>
                    </a:rPr>
                    <a:t>will shift </a:t>
                  </a:r>
                  <a:r>
                    <a:rPr lang="en-US" sz="1600" b="1" dirty="0" smtClean="0">
                      <a:solidFill>
                        <a:srgbClr val="002060"/>
                      </a:solidFill>
                      <a:latin typeface="Cambria Math" panose="02040503050406030204" pitchFamily="18" charset="0"/>
                      <a:ea typeface="Cambria Math" panose="02040503050406030204" pitchFamily="18" charset="0"/>
                    </a:rPr>
                    <a:t>- </a:t>
                  </a:r>
                  <a14:m>
                    <m:oMath xmlns:m="http://schemas.openxmlformats.org/officeDocument/2006/math">
                      <m:f>
                        <m:fPr>
                          <m:ctrlPr>
                            <a:rPr lang="en-US" sz="2000" b="1" i="1" smtClean="0">
                              <a:solidFill>
                                <a:srgbClr val="002060"/>
                              </a:solidFill>
                              <a:latin typeface="Cambria Math"/>
                              <a:ea typeface="Cambria Math" panose="02040503050406030204" pitchFamily="18" charset="0"/>
                            </a:rPr>
                          </m:ctrlPr>
                        </m:fPr>
                        <m:num>
                          <m:r>
                            <a:rPr lang="en-US" sz="2000" b="1" i="1" smtClean="0">
                              <a:solidFill>
                                <a:srgbClr val="002060"/>
                              </a:solidFill>
                              <a:latin typeface="Cambria Math"/>
                              <a:ea typeface="Cambria Math" panose="02040503050406030204" pitchFamily="18" charset="0"/>
                            </a:rPr>
                            <m:t>𝟏</m:t>
                          </m:r>
                        </m:num>
                        <m:den>
                          <m:r>
                            <a:rPr lang="en-US" sz="2000" b="1" i="1" smtClean="0">
                              <a:solidFill>
                                <a:srgbClr val="002060"/>
                              </a:solidFill>
                              <a:latin typeface="Cambria Math"/>
                              <a:ea typeface="Cambria Math" panose="02040503050406030204" pitchFamily="18" charset="0"/>
                            </a:rPr>
                            <m:t>𝟒</m:t>
                          </m:r>
                        </m:den>
                      </m:f>
                    </m:oMath>
                  </a14:m>
                  <a:r>
                    <a:rPr lang="en-US" sz="1600" b="1" dirty="0" smtClean="0">
                      <a:solidFill>
                        <a:srgbClr val="002060"/>
                      </a:solidFill>
                      <a:latin typeface="Cambria Math" panose="02040503050406030204" pitchFamily="18" charset="0"/>
                      <a:ea typeface="Cambria Math" panose="02040503050406030204" pitchFamily="18" charset="0"/>
                    </a:rPr>
                    <a:t> to the other side.</a:t>
                  </a:r>
                  <a:endParaRPr lang="en-US" sz="1600" b="1" dirty="0">
                    <a:solidFill>
                      <a:srgbClr val="002060"/>
                    </a:solidFill>
                    <a:latin typeface="Cambria Math" panose="02040503050406030204" pitchFamily="18" charset="0"/>
                    <a:ea typeface="Cambria Math" panose="02040503050406030204" pitchFamily="18" charset="0"/>
                  </a:endParaRPr>
                </a:p>
              </p:txBody>
            </p:sp>
          </mc:Choice>
          <mc:Fallback xmlns="">
            <p:sp>
              <p:nvSpPr>
                <p:cNvPr id="280" name="Rectangle 279"/>
                <p:cNvSpPr>
                  <a:spLocks noRot="1" noChangeAspect="1" noMove="1" noResize="1" noEditPoints="1" noAdjustHandles="1" noChangeArrowheads="1" noChangeShapeType="1" noTextEdit="1"/>
                </p:cNvSpPr>
                <p:nvPr/>
              </p:nvSpPr>
              <p:spPr>
                <a:xfrm>
                  <a:off x="6100475" y="3304939"/>
                  <a:ext cx="2107000" cy="781689"/>
                </a:xfrm>
                <a:prstGeom prst="rect">
                  <a:avLst/>
                </a:prstGeom>
                <a:blipFill rotWithShape="1">
                  <a:blip r:embed="rId13"/>
                  <a:stretch>
                    <a:fillRect l="-289" r="-2023" b="-8594"/>
                  </a:stretch>
                </a:blipFill>
              </p:spPr>
              <p:txBody>
                <a:bodyPr/>
                <a:lstStyle/>
                <a:p>
                  <a:r>
                    <a:rPr lang="en-US">
                      <a:noFill/>
                    </a:rPr>
                    <a:t> </a:t>
                  </a:r>
                </a:p>
              </p:txBody>
            </p:sp>
          </mc:Fallback>
        </mc:AlternateContent>
      </p:grpSp>
      <p:grpSp>
        <p:nvGrpSpPr>
          <p:cNvPr id="281" name="Group 280"/>
          <p:cNvGrpSpPr/>
          <p:nvPr/>
        </p:nvGrpSpPr>
        <p:grpSpPr>
          <a:xfrm>
            <a:off x="4478454" y="2043633"/>
            <a:ext cx="2102642" cy="1380195"/>
            <a:chOff x="5998967" y="2554406"/>
            <a:chExt cx="2003755" cy="1916038"/>
          </a:xfrm>
        </p:grpSpPr>
        <p:sp>
          <p:nvSpPr>
            <p:cNvPr id="282" name="Cloud Callout 281"/>
            <p:cNvSpPr/>
            <p:nvPr/>
          </p:nvSpPr>
          <p:spPr>
            <a:xfrm>
              <a:off x="5998967" y="2554406"/>
              <a:ext cx="2003755" cy="1916038"/>
            </a:xfrm>
            <a:prstGeom prst="cloudCallout">
              <a:avLst>
                <a:gd name="adj1" fmla="val -73629"/>
                <a:gd name="adj2" fmla="val 40872"/>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283" name="Rectangle 282"/>
            <p:cNvSpPr/>
            <p:nvPr/>
          </p:nvSpPr>
          <p:spPr>
            <a:xfrm>
              <a:off x="6055966" y="2881050"/>
              <a:ext cx="1794141" cy="1153621"/>
            </a:xfrm>
            <a:prstGeom prst="rect">
              <a:avLst/>
            </a:prstGeom>
          </p:spPr>
          <p:txBody>
            <a:bodyPr wrap="square">
              <a:spAutoFit/>
            </a:bodyPr>
            <a:lstStyle/>
            <a:p>
              <a:pPr algn="ctr"/>
              <a:r>
                <a:rPr lang="en-US" sz="1600" b="1" dirty="0" smtClean="0">
                  <a:solidFill>
                    <a:srgbClr val="002060"/>
                  </a:solidFill>
                  <a:latin typeface="Cambria Math" panose="02040503050406030204" pitchFamily="18" charset="0"/>
                  <a:ea typeface="Cambria Math" panose="02040503050406030204" pitchFamily="18" charset="0"/>
                </a:rPr>
                <a:t>While changing sides, we will change the sign.</a:t>
              </a:r>
              <a:endParaRPr lang="en-US" sz="1600" b="1" dirty="0">
                <a:solidFill>
                  <a:srgbClr val="002060"/>
                </a:solidFill>
                <a:latin typeface="Cambria Math" panose="02040503050406030204" pitchFamily="18" charset="0"/>
                <a:ea typeface="Cambria Math" panose="02040503050406030204" pitchFamily="18" charset="0"/>
              </a:endParaRPr>
            </a:p>
          </p:txBody>
        </p:sp>
      </p:grpSp>
      <p:grpSp>
        <p:nvGrpSpPr>
          <p:cNvPr id="284" name="Group 283"/>
          <p:cNvGrpSpPr/>
          <p:nvPr/>
        </p:nvGrpSpPr>
        <p:grpSpPr>
          <a:xfrm>
            <a:off x="3923215" y="2551805"/>
            <a:ext cx="1777929" cy="895572"/>
            <a:chOff x="5850184" y="1599977"/>
            <a:chExt cx="1777929" cy="895572"/>
          </a:xfrm>
        </p:grpSpPr>
        <p:grpSp>
          <p:nvGrpSpPr>
            <p:cNvPr id="285" name="Group 284"/>
            <p:cNvGrpSpPr/>
            <p:nvPr/>
          </p:nvGrpSpPr>
          <p:grpSpPr>
            <a:xfrm>
              <a:off x="5850184" y="1599977"/>
              <a:ext cx="1777929" cy="895572"/>
              <a:chOff x="6209361" y="3165936"/>
              <a:chExt cx="1517908" cy="983231"/>
            </a:xfrm>
          </p:grpSpPr>
          <p:sp>
            <p:nvSpPr>
              <p:cNvPr id="287" name="Cloud Callout 286"/>
              <p:cNvSpPr/>
              <p:nvPr/>
            </p:nvSpPr>
            <p:spPr>
              <a:xfrm>
                <a:off x="6486722" y="3165936"/>
                <a:ext cx="1028244" cy="983231"/>
              </a:xfrm>
              <a:prstGeom prst="cloudCallout">
                <a:avLst>
                  <a:gd name="adj1" fmla="val -62767"/>
                  <a:gd name="adj2" fmla="val 46317"/>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288" name="Rectangle 287"/>
              <p:cNvSpPr/>
              <p:nvPr/>
            </p:nvSpPr>
            <p:spPr>
              <a:xfrm>
                <a:off x="6209361" y="3471706"/>
                <a:ext cx="1517908" cy="371692"/>
              </a:xfrm>
              <a:prstGeom prst="rect">
                <a:avLst/>
              </a:prstGeom>
            </p:spPr>
            <p:txBody>
              <a:bodyPr wrap="square">
                <a:spAutoFit/>
              </a:bodyPr>
              <a:lstStyle/>
              <a:p>
                <a:pPr algn="ctr"/>
                <a:r>
                  <a:rPr lang="en-US" sz="1600" b="1" dirty="0" smtClean="0">
                    <a:solidFill>
                      <a:prstClr val="white"/>
                    </a:solidFill>
                    <a:latin typeface="Cambria Math" panose="02040503050406030204" pitchFamily="18" charset="0"/>
                    <a:ea typeface="Cambria Math" panose="02040503050406030204" pitchFamily="18" charset="0"/>
                    <a:cs typeface="Arial" pitchFamily="34" charset="0"/>
                  </a:rPr>
                  <a:t>‘-’        ‘+’ </a:t>
                </a:r>
                <a:endParaRPr lang="en-US" sz="1600" b="1" dirty="0">
                  <a:solidFill>
                    <a:prstClr val="white"/>
                  </a:solidFill>
                  <a:latin typeface="Bookman Old Style" panose="02050604050505020204" pitchFamily="18" charset="0"/>
                </a:endParaRPr>
              </a:p>
            </p:txBody>
          </p:sp>
        </p:grpSp>
        <p:cxnSp>
          <p:nvCxnSpPr>
            <p:cNvPr id="286" name="Straight Arrow Connector 285"/>
            <p:cNvCxnSpPr/>
            <p:nvPr/>
          </p:nvCxnSpPr>
          <p:spPr>
            <a:xfrm>
              <a:off x="6607144" y="2066925"/>
              <a:ext cx="228600" cy="0"/>
            </a:xfrm>
            <a:prstGeom prst="straightConnector1">
              <a:avLst/>
            </a:prstGeom>
            <a:ln w="19050">
              <a:solidFill>
                <a:schemeClr val="bg1"/>
              </a:solidFill>
              <a:tailEnd type="arrow"/>
            </a:ln>
          </p:spPr>
          <p:style>
            <a:lnRef idx="1">
              <a:schemeClr val="accent1"/>
            </a:lnRef>
            <a:fillRef idx="0">
              <a:schemeClr val="accent1"/>
            </a:fillRef>
            <a:effectRef idx="0">
              <a:schemeClr val="accent1"/>
            </a:effectRef>
            <a:fontRef idx="minor">
              <a:schemeClr val="tx1"/>
            </a:fontRef>
          </p:style>
        </p:cxnSp>
      </p:grpSp>
      <p:sp>
        <p:nvSpPr>
          <p:cNvPr id="289" name="TextBox 288"/>
          <p:cNvSpPr txBox="1"/>
          <p:nvPr/>
        </p:nvSpPr>
        <p:spPr>
          <a:xfrm>
            <a:off x="533400" y="3699171"/>
            <a:ext cx="369726"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sym typeface="Symbol"/>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grpSp>
        <p:nvGrpSpPr>
          <p:cNvPr id="290" name="Group 289"/>
          <p:cNvGrpSpPr/>
          <p:nvPr/>
        </p:nvGrpSpPr>
        <p:grpSpPr>
          <a:xfrm>
            <a:off x="2533650" y="3699383"/>
            <a:ext cx="480671" cy="663091"/>
            <a:chOff x="903126" y="4729920"/>
            <a:chExt cx="480671" cy="663091"/>
          </a:xfrm>
        </p:grpSpPr>
        <p:sp>
          <p:nvSpPr>
            <p:cNvPr id="291" name="TextBox 290"/>
            <p:cNvSpPr txBox="1"/>
            <p:nvPr/>
          </p:nvSpPr>
          <p:spPr>
            <a:xfrm>
              <a:off x="998538" y="5023679"/>
              <a:ext cx="289838" cy="369332"/>
            </a:xfrm>
            <a:prstGeom prst="rect">
              <a:avLst/>
            </a:prstGeom>
            <a:noFill/>
          </p:spPr>
          <p:txBody>
            <a:bodyPr wrap="square" rtlCol="0">
              <a:spAutoFit/>
            </a:bodyPr>
            <a:lstStyle/>
            <a:p>
              <a:pPr algn="ctr"/>
              <a:r>
                <a:rPr lang="en-US" dirty="0" smtClean="0">
                  <a:solidFill>
                    <a:prstClr val="black"/>
                  </a:solidFill>
                  <a:latin typeface="Cambria Math" panose="02040503050406030204" pitchFamily="18" charset="0"/>
                  <a:ea typeface="Cambria Math" panose="02040503050406030204" pitchFamily="18" charset="0"/>
                  <a:cs typeface="Arial" pitchFamily="34" charset="0"/>
                </a:rPr>
                <a:t>2</a:t>
              </a:r>
            </a:p>
          </p:txBody>
        </p:sp>
        <mc:AlternateContent xmlns:mc="http://schemas.openxmlformats.org/markup-compatibility/2006" xmlns:a14="http://schemas.microsoft.com/office/drawing/2010/main">
          <mc:Choice Requires="a14">
            <p:sp>
              <p:nvSpPr>
                <p:cNvPr id="292" name="TextBox 291"/>
                <p:cNvSpPr txBox="1"/>
                <p:nvPr/>
              </p:nvSpPr>
              <p:spPr>
                <a:xfrm>
                  <a:off x="903126" y="4729920"/>
                  <a:ext cx="480671" cy="36933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i="1">
                            <a:solidFill>
                              <a:prstClr val="black"/>
                            </a:solidFill>
                            <a:latin typeface="Cambria Math" panose="02040503050406030204" pitchFamily="18" charset="0"/>
                            <a:ea typeface="Cambria Math" panose="02040503050406030204" pitchFamily="18" charset="0"/>
                          </a:rPr>
                          <m:t>𝑥</m:t>
                        </m:r>
                      </m:oMath>
                    </m:oMathPara>
                  </a14:m>
                  <a:endParaRPr lang="en-US" i="1" dirty="0" smtClean="0">
                    <a:solidFill>
                      <a:prstClr val="black"/>
                    </a:solidFill>
                    <a:latin typeface="Cambria Math" panose="02040503050406030204" pitchFamily="18" charset="0"/>
                    <a:ea typeface="Cambria Math" panose="02040503050406030204" pitchFamily="18" charset="0"/>
                    <a:cs typeface="Arial" pitchFamily="34" charset="0"/>
                  </a:endParaRPr>
                </a:p>
              </p:txBody>
            </p:sp>
          </mc:Choice>
          <mc:Fallback xmlns="">
            <p:sp>
              <p:nvSpPr>
                <p:cNvPr id="292" name="TextBox 291"/>
                <p:cNvSpPr txBox="1">
                  <a:spLocks noRot="1" noChangeAspect="1" noMove="1" noResize="1" noEditPoints="1" noAdjustHandles="1" noChangeArrowheads="1" noChangeShapeType="1" noTextEdit="1"/>
                </p:cNvSpPr>
                <p:nvPr/>
              </p:nvSpPr>
              <p:spPr>
                <a:xfrm>
                  <a:off x="903126" y="4729920"/>
                  <a:ext cx="480671" cy="369332"/>
                </a:xfrm>
                <a:prstGeom prst="rect">
                  <a:avLst/>
                </a:prstGeom>
                <a:blipFill rotWithShape="1">
                  <a:blip r:embed="rId14"/>
                  <a:stretch>
                    <a:fillRect/>
                  </a:stretch>
                </a:blipFill>
              </p:spPr>
              <p:txBody>
                <a:bodyPr/>
                <a:lstStyle/>
                <a:p>
                  <a:r>
                    <a:rPr lang="en-US">
                      <a:noFill/>
                    </a:rPr>
                    <a:t> </a:t>
                  </a:r>
                </a:p>
              </p:txBody>
            </p:sp>
          </mc:Fallback>
        </mc:AlternateContent>
        <p:cxnSp>
          <p:nvCxnSpPr>
            <p:cNvPr id="293" name="Straight Connector 292"/>
            <p:cNvCxnSpPr/>
            <p:nvPr/>
          </p:nvCxnSpPr>
          <p:spPr>
            <a:xfrm>
              <a:off x="1012879" y="5064931"/>
              <a:ext cx="26116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94" name="TextBox 293"/>
          <p:cNvSpPr txBox="1"/>
          <p:nvPr/>
        </p:nvSpPr>
        <p:spPr>
          <a:xfrm>
            <a:off x="2924188" y="3819061"/>
            <a:ext cx="326511"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grpSp>
        <p:nvGrpSpPr>
          <p:cNvPr id="295" name="Group 294"/>
          <p:cNvGrpSpPr/>
          <p:nvPr/>
        </p:nvGrpSpPr>
        <p:grpSpPr>
          <a:xfrm>
            <a:off x="3151015" y="3651833"/>
            <a:ext cx="480671" cy="663091"/>
            <a:chOff x="903126" y="4729920"/>
            <a:chExt cx="480671" cy="663091"/>
          </a:xfrm>
        </p:grpSpPr>
        <p:sp>
          <p:nvSpPr>
            <p:cNvPr id="296" name="TextBox 295"/>
            <p:cNvSpPr txBox="1"/>
            <p:nvPr/>
          </p:nvSpPr>
          <p:spPr>
            <a:xfrm>
              <a:off x="998538" y="5023679"/>
              <a:ext cx="289838" cy="369332"/>
            </a:xfrm>
            <a:prstGeom prst="rect">
              <a:avLst/>
            </a:prstGeom>
            <a:noFill/>
          </p:spPr>
          <p:txBody>
            <a:bodyPr wrap="square" rtlCol="0">
              <a:spAutoFit/>
            </a:bodyPr>
            <a:lstStyle/>
            <a:p>
              <a:pPr algn="ctr"/>
              <a:r>
                <a:rPr lang="en-US" dirty="0" smtClean="0">
                  <a:solidFill>
                    <a:prstClr val="black"/>
                  </a:solidFill>
                  <a:latin typeface="Cambria Math" panose="02040503050406030204" pitchFamily="18" charset="0"/>
                  <a:ea typeface="Cambria Math" panose="02040503050406030204" pitchFamily="18" charset="0"/>
                  <a:cs typeface="Arial" pitchFamily="34" charset="0"/>
                </a:rPr>
                <a:t>8</a:t>
              </a:r>
            </a:p>
          </p:txBody>
        </p:sp>
        <p:sp>
          <p:nvSpPr>
            <p:cNvPr id="297" name="TextBox 296"/>
            <p:cNvSpPr txBox="1"/>
            <p:nvPr/>
          </p:nvSpPr>
          <p:spPr>
            <a:xfrm>
              <a:off x="903126" y="4729920"/>
              <a:ext cx="480671" cy="369332"/>
            </a:xfrm>
            <a:prstGeom prst="rect">
              <a:avLst/>
            </a:prstGeom>
            <a:noFill/>
          </p:spPr>
          <p:txBody>
            <a:bodyPr wrap="square" rtlCol="0">
              <a:spAutoFit/>
            </a:bodyPr>
            <a:lstStyle/>
            <a:p>
              <a:pPr algn="ctr"/>
              <a:r>
                <a:rPr lang="en-US" dirty="0" smtClean="0">
                  <a:solidFill>
                    <a:prstClr val="black"/>
                  </a:solidFill>
                  <a:latin typeface="Cambria Math" panose="02040503050406030204" pitchFamily="18" charset="0"/>
                  <a:ea typeface="Cambria Math" panose="02040503050406030204" pitchFamily="18" charset="0"/>
                  <a:cs typeface="Arial" pitchFamily="34" charset="0"/>
                </a:rPr>
                <a:t>1</a:t>
              </a:r>
              <a:endParaRPr lang="en-US" i="1" dirty="0" smtClean="0">
                <a:solidFill>
                  <a:prstClr val="black"/>
                </a:solidFill>
                <a:latin typeface="Cambria Math" panose="02040503050406030204" pitchFamily="18" charset="0"/>
                <a:ea typeface="Cambria Math" panose="02040503050406030204" pitchFamily="18" charset="0"/>
                <a:cs typeface="Arial" pitchFamily="34" charset="0"/>
              </a:endParaRPr>
            </a:p>
          </p:txBody>
        </p:sp>
        <p:cxnSp>
          <p:nvCxnSpPr>
            <p:cNvPr id="298" name="Straight Connector 297"/>
            <p:cNvCxnSpPr/>
            <p:nvPr/>
          </p:nvCxnSpPr>
          <p:spPr>
            <a:xfrm>
              <a:off x="1012879" y="5064931"/>
              <a:ext cx="26116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99" name="TextBox 298"/>
          <p:cNvSpPr txBox="1"/>
          <p:nvPr/>
        </p:nvSpPr>
        <p:spPr>
          <a:xfrm>
            <a:off x="3555492" y="3807037"/>
            <a:ext cx="326511" cy="369332"/>
          </a:xfrm>
          <a:prstGeom prst="rect">
            <a:avLst/>
          </a:prstGeom>
          <a:noFill/>
        </p:spPr>
        <p:txBody>
          <a:bodyPr wrap="square" rtlCol="0">
            <a:spAutoFit/>
          </a:bodyPr>
          <a:lstStyle/>
          <a:p>
            <a:r>
              <a:rPr lang="en-US" dirty="0" smtClean="0">
                <a:solidFill>
                  <a:srgbClr val="C00000"/>
                </a:solidFill>
                <a:latin typeface="Cambria Math" panose="02040503050406030204" pitchFamily="18" charset="0"/>
                <a:ea typeface="Cambria Math" panose="02040503050406030204" pitchFamily="18" charset="0"/>
                <a:cs typeface="Arial" pitchFamily="34" charset="0"/>
              </a:rPr>
              <a:t>+</a:t>
            </a:r>
            <a:endParaRPr lang="en-US" dirty="0">
              <a:solidFill>
                <a:srgbClr val="C00000"/>
              </a:solidFill>
              <a:latin typeface="Cambria Math" panose="02040503050406030204" pitchFamily="18" charset="0"/>
              <a:ea typeface="Cambria Math" panose="02040503050406030204" pitchFamily="18" charset="0"/>
              <a:cs typeface="Arial" pitchFamily="34" charset="0"/>
            </a:endParaRPr>
          </a:p>
        </p:txBody>
      </p:sp>
      <p:grpSp>
        <p:nvGrpSpPr>
          <p:cNvPr id="300" name="Group 299"/>
          <p:cNvGrpSpPr/>
          <p:nvPr/>
        </p:nvGrpSpPr>
        <p:grpSpPr>
          <a:xfrm>
            <a:off x="3780279" y="3662518"/>
            <a:ext cx="480671" cy="663091"/>
            <a:chOff x="903126" y="4729920"/>
            <a:chExt cx="480671" cy="663091"/>
          </a:xfrm>
        </p:grpSpPr>
        <p:sp>
          <p:nvSpPr>
            <p:cNvPr id="301" name="TextBox 300"/>
            <p:cNvSpPr txBox="1"/>
            <p:nvPr/>
          </p:nvSpPr>
          <p:spPr>
            <a:xfrm>
              <a:off x="998538" y="5023679"/>
              <a:ext cx="289838" cy="369332"/>
            </a:xfrm>
            <a:prstGeom prst="rect">
              <a:avLst/>
            </a:prstGeom>
            <a:noFill/>
          </p:spPr>
          <p:txBody>
            <a:bodyPr wrap="square" rtlCol="0">
              <a:spAutoFit/>
            </a:bodyPr>
            <a:lstStyle/>
            <a:p>
              <a:pPr algn="ctr"/>
              <a:r>
                <a:rPr lang="en-US" dirty="0" smtClean="0">
                  <a:solidFill>
                    <a:srgbClr val="C00000"/>
                  </a:solidFill>
                  <a:latin typeface="Cambria Math" panose="02040503050406030204" pitchFamily="18" charset="0"/>
                  <a:ea typeface="Cambria Math" panose="02040503050406030204" pitchFamily="18" charset="0"/>
                  <a:cs typeface="Arial" pitchFamily="34" charset="0"/>
                </a:rPr>
                <a:t>4</a:t>
              </a:r>
            </a:p>
          </p:txBody>
        </p:sp>
        <p:sp>
          <p:nvSpPr>
            <p:cNvPr id="302" name="TextBox 301"/>
            <p:cNvSpPr txBox="1"/>
            <p:nvPr/>
          </p:nvSpPr>
          <p:spPr>
            <a:xfrm>
              <a:off x="903126" y="4729920"/>
              <a:ext cx="480671" cy="369332"/>
            </a:xfrm>
            <a:prstGeom prst="rect">
              <a:avLst/>
            </a:prstGeom>
            <a:noFill/>
          </p:spPr>
          <p:txBody>
            <a:bodyPr wrap="square" rtlCol="0">
              <a:spAutoFit/>
            </a:bodyPr>
            <a:lstStyle/>
            <a:p>
              <a:pPr algn="ctr"/>
              <a:r>
                <a:rPr lang="en-US" dirty="0" smtClean="0">
                  <a:solidFill>
                    <a:srgbClr val="C00000"/>
                  </a:solidFill>
                  <a:latin typeface="Cambria Math" panose="02040503050406030204" pitchFamily="18" charset="0"/>
                  <a:ea typeface="Cambria Math" panose="02040503050406030204" pitchFamily="18" charset="0"/>
                  <a:cs typeface="Arial" pitchFamily="34" charset="0"/>
                </a:rPr>
                <a:t>1</a:t>
              </a:r>
              <a:endParaRPr lang="en-US" i="1" dirty="0" smtClean="0">
                <a:solidFill>
                  <a:srgbClr val="C00000"/>
                </a:solidFill>
                <a:latin typeface="Cambria Math" panose="02040503050406030204" pitchFamily="18" charset="0"/>
                <a:ea typeface="Cambria Math" panose="02040503050406030204" pitchFamily="18" charset="0"/>
                <a:cs typeface="Arial" pitchFamily="34" charset="0"/>
              </a:endParaRPr>
            </a:p>
          </p:txBody>
        </p:sp>
        <p:cxnSp>
          <p:nvCxnSpPr>
            <p:cNvPr id="303" name="Straight Connector 302"/>
            <p:cNvCxnSpPr/>
            <p:nvPr/>
          </p:nvCxnSpPr>
          <p:spPr>
            <a:xfrm>
              <a:off x="985457" y="5064931"/>
              <a:ext cx="316006"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grpSp>
      <p:grpSp>
        <p:nvGrpSpPr>
          <p:cNvPr id="310" name="Group 309"/>
          <p:cNvGrpSpPr/>
          <p:nvPr/>
        </p:nvGrpSpPr>
        <p:grpSpPr>
          <a:xfrm>
            <a:off x="3907539" y="2392950"/>
            <a:ext cx="2482849" cy="1470604"/>
            <a:chOff x="6052776" y="2685343"/>
            <a:chExt cx="2003756" cy="1741853"/>
          </a:xfrm>
        </p:grpSpPr>
        <p:sp>
          <p:nvSpPr>
            <p:cNvPr id="311" name="Cloud 310"/>
            <p:cNvSpPr/>
            <p:nvPr/>
          </p:nvSpPr>
          <p:spPr>
            <a:xfrm>
              <a:off x="6052776" y="2685343"/>
              <a:ext cx="2003756" cy="1741853"/>
            </a:xfrm>
            <a:prstGeom prst="cloud">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312" name="Rectangle 311"/>
            <p:cNvSpPr/>
            <p:nvPr/>
          </p:nvSpPr>
          <p:spPr>
            <a:xfrm>
              <a:off x="6150144" y="3022015"/>
              <a:ext cx="1794141" cy="984272"/>
            </a:xfrm>
            <a:prstGeom prst="rect">
              <a:avLst/>
            </a:prstGeom>
          </p:spPr>
          <p:txBody>
            <a:bodyPr wrap="square">
              <a:spAutoFit/>
            </a:bodyPr>
            <a:lstStyle/>
            <a:p>
              <a:pPr algn="ctr"/>
              <a:r>
                <a:rPr lang="en-US" sz="1600" b="1" dirty="0" smtClean="0">
                  <a:solidFill>
                    <a:srgbClr val="002060"/>
                  </a:solidFill>
                  <a:latin typeface="Cambria Math" panose="02040503050406030204" pitchFamily="18" charset="0"/>
                  <a:ea typeface="Cambria Math" panose="02040503050406030204" pitchFamily="18" charset="0"/>
                </a:rPr>
                <a:t>In order to solve this, we have to make the denominator same.</a:t>
              </a:r>
              <a:endParaRPr lang="en-US" sz="1600" b="1" dirty="0">
                <a:solidFill>
                  <a:srgbClr val="002060"/>
                </a:solidFill>
                <a:latin typeface="Cambria Math" panose="02040503050406030204" pitchFamily="18" charset="0"/>
                <a:ea typeface="Cambria Math" panose="02040503050406030204" pitchFamily="18" charset="0"/>
              </a:endParaRPr>
            </a:p>
          </p:txBody>
        </p:sp>
      </p:grpSp>
      <p:grpSp>
        <p:nvGrpSpPr>
          <p:cNvPr id="313" name="Group 312"/>
          <p:cNvGrpSpPr/>
          <p:nvPr/>
        </p:nvGrpSpPr>
        <p:grpSpPr>
          <a:xfrm>
            <a:off x="4227960" y="2436714"/>
            <a:ext cx="2102642" cy="1380195"/>
            <a:chOff x="5998967" y="2554406"/>
            <a:chExt cx="2003755" cy="1916038"/>
          </a:xfrm>
        </p:grpSpPr>
        <p:sp>
          <p:nvSpPr>
            <p:cNvPr id="314" name="Cloud Callout 313"/>
            <p:cNvSpPr/>
            <p:nvPr/>
          </p:nvSpPr>
          <p:spPr>
            <a:xfrm>
              <a:off x="5998967" y="2554406"/>
              <a:ext cx="2003755" cy="1916038"/>
            </a:xfrm>
            <a:prstGeom prst="cloudCallout">
              <a:avLst>
                <a:gd name="adj1" fmla="val -42825"/>
                <a:gd name="adj2" fmla="val 69857"/>
              </a:avLst>
            </a:prstGeom>
            <a:gradFill flip="none" rotWithShape="1">
              <a:gsLst>
                <a:gs pos="0">
                  <a:srgbClr val="FF6600">
                    <a:tint val="66000"/>
                    <a:satMod val="160000"/>
                  </a:srgbClr>
                </a:gs>
                <a:gs pos="50000">
                  <a:srgbClr val="FF6600">
                    <a:tint val="44500"/>
                    <a:satMod val="160000"/>
                  </a:srgbClr>
                </a:gs>
                <a:gs pos="100000">
                  <a:srgbClr val="FF6600">
                    <a:tint val="23500"/>
                    <a:satMod val="16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315" name="Rectangle 314"/>
            <p:cNvSpPr/>
            <p:nvPr/>
          </p:nvSpPr>
          <p:spPr>
            <a:xfrm>
              <a:off x="6055966" y="2881050"/>
              <a:ext cx="1794141" cy="1153621"/>
            </a:xfrm>
            <a:prstGeom prst="rect">
              <a:avLst/>
            </a:prstGeom>
          </p:spPr>
          <p:txBody>
            <a:bodyPr wrap="square">
              <a:spAutoFit/>
            </a:bodyPr>
            <a:lstStyle/>
            <a:p>
              <a:pPr algn="ctr"/>
              <a:r>
                <a:rPr lang="en-US" sz="1600" b="1" dirty="0" smtClean="0">
                  <a:solidFill>
                    <a:srgbClr val="002060"/>
                  </a:solidFill>
                  <a:latin typeface="Cambria Math" panose="02040503050406030204" pitchFamily="18" charset="0"/>
                  <a:ea typeface="Cambria Math" panose="02040503050406030204" pitchFamily="18" charset="0"/>
                </a:rPr>
                <a:t>For that we will take LCM of denominator .</a:t>
              </a:r>
              <a:endParaRPr lang="en-US" sz="1600" b="1" dirty="0">
                <a:solidFill>
                  <a:srgbClr val="002060"/>
                </a:solidFill>
                <a:latin typeface="Cambria Math" panose="02040503050406030204" pitchFamily="18" charset="0"/>
                <a:ea typeface="Cambria Math" panose="02040503050406030204" pitchFamily="18" charset="0"/>
              </a:endParaRPr>
            </a:p>
          </p:txBody>
        </p:sp>
      </p:grpSp>
      <p:sp>
        <p:nvSpPr>
          <p:cNvPr id="316" name="TextBox 315"/>
          <p:cNvSpPr txBox="1"/>
          <p:nvPr/>
        </p:nvSpPr>
        <p:spPr>
          <a:xfrm>
            <a:off x="523875" y="4194471"/>
            <a:ext cx="369726"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sym typeface="Symbol"/>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grpSp>
        <p:nvGrpSpPr>
          <p:cNvPr id="317" name="Group 316"/>
          <p:cNvGrpSpPr/>
          <p:nvPr/>
        </p:nvGrpSpPr>
        <p:grpSpPr>
          <a:xfrm>
            <a:off x="2524132" y="4194683"/>
            <a:ext cx="480671" cy="663091"/>
            <a:chOff x="903126" y="4729920"/>
            <a:chExt cx="480671" cy="663091"/>
          </a:xfrm>
        </p:grpSpPr>
        <p:sp>
          <p:nvSpPr>
            <p:cNvPr id="318" name="TextBox 317"/>
            <p:cNvSpPr txBox="1"/>
            <p:nvPr/>
          </p:nvSpPr>
          <p:spPr>
            <a:xfrm>
              <a:off x="998538" y="5023679"/>
              <a:ext cx="289838" cy="369332"/>
            </a:xfrm>
            <a:prstGeom prst="rect">
              <a:avLst/>
            </a:prstGeom>
            <a:noFill/>
          </p:spPr>
          <p:txBody>
            <a:bodyPr wrap="square" rtlCol="0">
              <a:spAutoFit/>
            </a:bodyPr>
            <a:lstStyle/>
            <a:p>
              <a:pPr algn="ctr"/>
              <a:r>
                <a:rPr lang="en-US" dirty="0" smtClean="0">
                  <a:solidFill>
                    <a:prstClr val="black"/>
                  </a:solidFill>
                  <a:latin typeface="Cambria Math" panose="02040503050406030204" pitchFamily="18" charset="0"/>
                  <a:ea typeface="Cambria Math" panose="02040503050406030204" pitchFamily="18" charset="0"/>
                  <a:cs typeface="Arial" pitchFamily="34" charset="0"/>
                </a:rPr>
                <a:t>2</a:t>
              </a:r>
            </a:p>
          </p:txBody>
        </p:sp>
        <mc:AlternateContent xmlns:mc="http://schemas.openxmlformats.org/markup-compatibility/2006" xmlns:a14="http://schemas.microsoft.com/office/drawing/2010/main">
          <mc:Choice Requires="a14">
            <p:sp>
              <p:nvSpPr>
                <p:cNvPr id="319" name="TextBox 318"/>
                <p:cNvSpPr txBox="1"/>
                <p:nvPr/>
              </p:nvSpPr>
              <p:spPr>
                <a:xfrm>
                  <a:off x="903126" y="4729920"/>
                  <a:ext cx="480671" cy="36933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i="1">
                            <a:solidFill>
                              <a:prstClr val="black"/>
                            </a:solidFill>
                            <a:latin typeface="Cambria Math" panose="02040503050406030204" pitchFamily="18" charset="0"/>
                            <a:ea typeface="Cambria Math" panose="02040503050406030204" pitchFamily="18" charset="0"/>
                          </a:rPr>
                          <m:t>𝑥</m:t>
                        </m:r>
                      </m:oMath>
                    </m:oMathPara>
                  </a14:m>
                  <a:endParaRPr lang="en-US" i="1" dirty="0" smtClean="0">
                    <a:solidFill>
                      <a:prstClr val="black"/>
                    </a:solidFill>
                    <a:latin typeface="Cambria Math" panose="02040503050406030204" pitchFamily="18" charset="0"/>
                    <a:ea typeface="Cambria Math" panose="02040503050406030204" pitchFamily="18" charset="0"/>
                    <a:cs typeface="Arial" pitchFamily="34" charset="0"/>
                  </a:endParaRPr>
                </a:p>
              </p:txBody>
            </p:sp>
          </mc:Choice>
          <mc:Fallback xmlns="">
            <p:sp>
              <p:nvSpPr>
                <p:cNvPr id="319" name="TextBox 318"/>
                <p:cNvSpPr txBox="1">
                  <a:spLocks noRot="1" noChangeAspect="1" noMove="1" noResize="1" noEditPoints="1" noAdjustHandles="1" noChangeArrowheads="1" noChangeShapeType="1" noTextEdit="1"/>
                </p:cNvSpPr>
                <p:nvPr/>
              </p:nvSpPr>
              <p:spPr>
                <a:xfrm>
                  <a:off x="903126" y="4729920"/>
                  <a:ext cx="480671" cy="369332"/>
                </a:xfrm>
                <a:prstGeom prst="rect">
                  <a:avLst/>
                </a:prstGeom>
                <a:blipFill rotWithShape="1">
                  <a:blip r:embed="rId15"/>
                  <a:stretch>
                    <a:fillRect/>
                  </a:stretch>
                </a:blipFill>
              </p:spPr>
              <p:txBody>
                <a:bodyPr/>
                <a:lstStyle/>
                <a:p>
                  <a:r>
                    <a:rPr lang="en-US">
                      <a:noFill/>
                    </a:rPr>
                    <a:t> </a:t>
                  </a:r>
                </a:p>
              </p:txBody>
            </p:sp>
          </mc:Fallback>
        </mc:AlternateContent>
        <p:cxnSp>
          <p:nvCxnSpPr>
            <p:cNvPr id="320" name="Straight Connector 319"/>
            <p:cNvCxnSpPr/>
            <p:nvPr/>
          </p:nvCxnSpPr>
          <p:spPr>
            <a:xfrm>
              <a:off x="1012879" y="5064931"/>
              <a:ext cx="26116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21" name="TextBox 320"/>
          <p:cNvSpPr txBox="1"/>
          <p:nvPr/>
        </p:nvSpPr>
        <p:spPr>
          <a:xfrm>
            <a:off x="2914670" y="4314361"/>
            <a:ext cx="326511"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grpSp>
        <p:nvGrpSpPr>
          <p:cNvPr id="322" name="Group 321"/>
          <p:cNvGrpSpPr/>
          <p:nvPr/>
        </p:nvGrpSpPr>
        <p:grpSpPr>
          <a:xfrm>
            <a:off x="3141497" y="4147133"/>
            <a:ext cx="480671" cy="663091"/>
            <a:chOff x="903126" y="4729920"/>
            <a:chExt cx="480671" cy="663091"/>
          </a:xfrm>
        </p:grpSpPr>
        <p:sp>
          <p:nvSpPr>
            <p:cNvPr id="323" name="TextBox 322"/>
            <p:cNvSpPr txBox="1"/>
            <p:nvPr/>
          </p:nvSpPr>
          <p:spPr>
            <a:xfrm>
              <a:off x="998538" y="5023679"/>
              <a:ext cx="289838" cy="369332"/>
            </a:xfrm>
            <a:prstGeom prst="rect">
              <a:avLst/>
            </a:prstGeom>
            <a:noFill/>
          </p:spPr>
          <p:txBody>
            <a:bodyPr wrap="square" rtlCol="0">
              <a:spAutoFit/>
            </a:bodyPr>
            <a:lstStyle/>
            <a:p>
              <a:pPr algn="ctr"/>
              <a:r>
                <a:rPr lang="en-US" dirty="0" smtClean="0">
                  <a:solidFill>
                    <a:prstClr val="black"/>
                  </a:solidFill>
                  <a:latin typeface="Cambria Math" panose="02040503050406030204" pitchFamily="18" charset="0"/>
                  <a:ea typeface="Cambria Math" panose="02040503050406030204" pitchFamily="18" charset="0"/>
                  <a:cs typeface="Arial" pitchFamily="34" charset="0"/>
                </a:rPr>
                <a:t>8</a:t>
              </a:r>
            </a:p>
          </p:txBody>
        </p:sp>
        <p:sp>
          <p:nvSpPr>
            <p:cNvPr id="324" name="TextBox 323"/>
            <p:cNvSpPr txBox="1"/>
            <p:nvPr/>
          </p:nvSpPr>
          <p:spPr>
            <a:xfrm>
              <a:off x="903126" y="4729920"/>
              <a:ext cx="480671" cy="369332"/>
            </a:xfrm>
            <a:prstGeom prst="rect">
              <a:avLst/>
            </a:prstGeom>
            <a:noFill/>
          </p:spPr>
          <p:txBody>
            <a:bodyPr wrap="square" rtlCol="0">
              <a:spAutoFit/>
            </a:bodyPr>
            <a:lstStyle/>
            <a:p>
              <a:pPr algn="ctr"/>
              <a:r>
                <a:rPr lang="en-US" dirty="0" smtClean="0">
                  <a:solidFill>
                    <a:prstClr val="black"/>
                  </a:solidFill>
                  <a:latin typeface="Cambria Math" panose="02040503050406030204" pitchFamily="18" charset="0"/>
                  <a:ea typeface="Cambria Math" panose="02040503050406030204" pitchFamily="18" charset="0"/>
                  <a:cs typeface="Arial" pitchFamily="34" charset="0"/>
                </a:rPr>
                <a:t>1</a:t>
              </a:r>
              <a:endParaRPr lang="en-US" i="1" dirty="0" smtClean="0">
                <a:solidFill>
                  <a:prstClr val="black"/>
                </a:solidFill>
                <a:latin typeface="Cambria Math" panose="02040503050406030204" pitchFamily="18" charset="0"/>
                <a:ea typeface="Cambria Math" panose="02040503050406030204" pitchFamily="18" charset="0"/>
                <a:cs typeface="Arial" pitchFamily="34" charset="0"/>
              </a:endParaRPr>
            </a:p>
          </p:txBody>
        </p:sp>
        <p:cxnSp>
          <p:nvCxnSpPr>
            <p:cNvPr id="325" name="Straight Connector 324"/>
            <p:cNvCxnSpPr/>
            <p:nvPr/>
          </p:nvCxnSpPr>
          <p:spPr>
            <a:xfrm>
              <a:off x="1012879" y="5064931"/>
              <a:ext cx="26116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26" name="TextBox 325"/>
          <p:cNvSpPr txBox="1"/>
          <p:nvPr/>
        </p:nvSpPr>
        <p:spPr>
          <a:xfrm>
            <a:off x="3545974" y="4302337"/>
            <a:ext cx="326511"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grpSp>
        <p:nvGrpSpPr>
          <p:cNvPr id="327" name="Group 326"/>
          <p:cNvGrpSpPr/>
          <p:nvPr/>
        </p:nvGrpSpPr>
        <p:grpSpPr>
          <a:xfrm>
            <a:off x="3818351" y="4166421"/>
            <a:ext cx="480671" cy="663091"/>
            <a:chOff x="903126" y="4729920"/>
            <a:chExt cx="480671" cy="663091"/>
          </a:xfrm>
        </p:grpSpPr>
        <p:sp>
          <p:nvSpPr>
            <p:cNvPr id="328" name="TextBox 327"/>
            <p:cNvSpPr txBox="1"/>
            <p:nvPr/>
          </p:nvSpPr>
          <p:spPr>
            <a:xfrm>
              <a:off x="998538" y="5023679"/>
              <a:ext cx="289838" cy="369332"/>
            </a:xfrm>
            <a:prstGeom prst="rect">
              <a:avLst/>
            </a:prstGeom>
            <a:noFill/>
          </p:spPr>
          <p:txBody>
            <a:bodyPr wrap="square" rtlCol="0">
              <a:spAutoFit/>
            </a:bodyPr>
            <a:lstStyle/>
            <a:p>
              <a:pPr algn="ctr"/>
              <a:r>
                <a:rPr lang="en-US" dirty="0" smtClean="0">
                  <a:solidFill>
                    <a:prstClr val="black"/>
                  </a:solidFill>
                  <a:latin typeface="Cambria Math" panose="02040503050406030204" pitchFamily="18" charset="0"/>
                  <a:ea typeface="Cambria Math" panose="02040503050406030204" pitchFamily="18" charset="0"/>
                  <a:cs typeface="Arial" pitchFamily="34" charset="0"/>
                </a:rPr>
                <a:t>4</a:t>
              </a:r>
            </a:p>
          </p:txBody>
        </p:sp>
        <p:sp>
          <p:nvSpPr>
            <p:cNvPr id="329" name="TextBox 328"/>
            <p:cNvSpPr txBox="1"/>
            <p:nvPr/>
          </p:nvSpPr>
          <p:spPr>
            <a:xfrm>
              <a:off x="903126" y="4729920"/>
              <a:ext cx="480671" cy="369332"/>
            </a:xfrm>
            <a:prstGeom prst="rect">
              <a:avLst/>
            </a:prstGeom>
            <a:noFill/>
          </p:spPr>
          <p:txBody>
            <a:bodyPr wrap="square" rtlCol="0">
              <a:spAutoFit/>
            </a:bodyPr>
            <a:lstStyle/>
            <a:p>
              <a:pPr algn="ctr"/>
              <a:r>
                <a:rPr lang="en-US" dirty="0" smtClean="0">
                  <a:solidFill>
                    <a:prstClr val="black"/>
                  </a:solidFill>
                  <a:latin typeface="Cambria Math" panose="02040503050406030204" pitchFamily="18" charset="0"/>
                  <a:ea typeface="Cambria Math" panose="02040503050406030204" pitchFamily="18" charset="0"/>
                  <a:cs typeface="Arial" pitchFamily="34" charset="0"/>
                </a:rPr>
                <a:t>1</a:t>
              </a:r>
              <a:endParaRPr lang="en-US" i="1" dirty="0" smtClean="0">
                <a:solidFill>
                  <a:prstClr val="black"/>
                </a:solidFill>
                <a:latin typeface="Cambria Math" panose="02040503050406030204" pitchFamily="18" charset="0"/>
                <a:ea typeface="Cambria Math" panose="02040503050406030204" pitchFamily="18" charset="0"/>
                <a:cs typeface="Arial" pitchFamily="34" charset="0"/>
              </a:endParaRPr>
            </a:p>
          </p:txBody>
        </p:sp>
        <p:cxnSp>
          <p:nvCxnSpPr>
            <p:cNvPr id="330" name="Straight Connector 329"/>
            <p:cNvCxnSpPr/>
            <p:nvPr/>
          </p:nvCxnSpPr>
          <p:spPr>
            <a:xfrm>
              <a:off x="985457" y="5064931"/>
              <a:ext cx="31600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31" name="TextBox 330"/>
          <p:cNvSpPr txBox="1"/>
          <p:nvPr/>
        </p:nvSpPr>
        <p:spPr>
          <a:xfrm>
            <a:off x="4050814" y="4467112"/>
            <a:ext cx="616127" cy="369332"/>
          </a:xfrm>
          <a:prstGeom prst="rect">
            <a:avLst/>
          </a:prstGeom>
          <a:noFill/>
        </p:spPr>
        <p:txBody>
          <a:bodyPr wrap="square" rtlCol="0">
            <a:spAutoFit/>
          </a:bodyPr>
          <a:lstStyle/>
          <a:p>
            <a:pPr algn="ctr"/>
            <a:r>
              <a:rPr lang="en-US" dirty="0" smtClean="0">
                <a:solidFill>
                  <a:prstClr val="black"/>
                </a:solidFill>
                <a:latin typeface="Cambria Math" panose="02040503050406030204" pitchFamily="18" charset="0"/>
                <a:ea typeface="Cambria Math" panose="02040503050406030204" pitchFamily="18" charset="0"/>
                <a:cs typeface="Arial" pitchFamily="34" charset="0"/>
              </a:rPr>
              <a:t>× 2</a:t>
            </a:r>
          </a:p>
        </p:txBody>
      </p:sp>
      <p:cxnSp>
        <p:nvCxnSpPr>
          <p:cNvPr id="332" name="Straight Connector 331"/>
          <p:cNvCxnSpPr/>
          <p:nvPr/>
        </p:nvCxnSpPr>
        <p:spPr>
          <a:xfrm>
            <a:off x="4192730" y="4501408"/>
            <a:ext cx="43335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33" name="Cloud Callout 332"/>
          <p:cNvSpPr/>
          <p:nvPr/>
        </p:nvSpPr>
        <p:spPr>
          <a:xfrm>
            <a:off x="4419575" y="2617352"/>
            <a:ext cx="2204132" cy="1189709"/>
          </a:xfrm>
          <a:prstGeom prst="cloudCallout">
            <a:avLst>
              <a:gd name="adj1" fmla="val -52886"/>
              <a:gd name="adj2" fmla="val 76900"/>
            </a:avLst>
          </a:prstGeom>
          <a:solidFill>
            <a:srgbClr val="E9ED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mbria Math" panose="02040503050406030204" pitchFamily="18" charset="0"/>
              <a:ea typeface="Cambria Math" panose="02040503050406030204" pitchFamily="18" charset="0"/>
            </a:endParaRPr>
          </a:p>
        </p:txBody>
      </p:sp>
      <p:sp>
        <p:nvSpPr>
          <p:cNvPr id="334" name="Rectangle 333"/>
          <p:cNvSpPr/>
          <p:nvPr/>
        </p:nvSpPr>
        <p:spPr>
          <a:xfrm>
            <a:off x="4754642" y="2911550"/>
            <a:ext cx="1673804" cy="584775"/>
          </a:xfrm>
          <a:prstGeom prst="rect">
            <a:avLst/>
          </a:prstGeom>
        </p:spPr>
        <p:txBody>
          <a:bodyPr wrap="square">
            <a:spAutoFit/>
          </a:bodyPr>
          <a:lstStyle/>
          <a:p>
            <a:pPr algn="ctr"/>
            <a:r>
              <a:rPr lang="en-US" sz="1600" b="1" dirty="0" smtClean="0">
                <a:solidFill>
                  <a:srgbClr val="002060"/>
                </a:solidFill>
                <a:latin typeface="Cambria Math" panose="02040503050406030204" pitchFamily="18" charset="0"/>
                <a:ea typeface="Cambria Math" panose="02040503050406030204" pitchFamily="18" charset="0"/>
              </a:rPr>
              <a:t>LCM of 8 and 4= 8</a:t>
            </a:r>
            <a:endParaRPr lang="en-US" sz="1600" b="1" dirty="0">
              <a:solidFill>
                <a:srgbClr val="002060"/>
              </a:solidFill>
              <a:latin typeface="Cambria Math" panose="02040503050406030204" pitchFamily="18" charset="0"/>
              <a:ea typeface="Cambria Math" panose="02040503050406030204" pitchFamily="18" charset="0"/>
            </a:endParaRPr>
          </a:p>
        </p:txBody>
      </p:sp>
      <p:sp>
        <p:nvSpPr>
          <p:cNvPr id="335" name="Rectangle 334"/>
          <p:cNvSpPr/>
          <p:nvPr/>
        </p:nvSpPr>
        <p:spPr>
          <a:xfrm>
            <a:off x="4834308" y="2985247"/>
            <a:ext cx="1490292" cy="338554"/>
          </a:xfrm>
          <a:prstGeom prst="rect">
            <a:avLst/>
          </a:prstGeom>
        </p:spPr>
        <p:txBody>
          <a:bodyPr wrap="square">
            <a:spAutoFit/>
          </a:bodyPr>
          <a:lstStyle/>
          <a:p>
            <a:pPr algn="ctr"/>
            <a:r>
              <a:rPr lang="en-US" sz="1600" b="1" dirty="0" smtClean="0">
                <a:solidFill>
                  <a:srgbClr val="FF0000"/>
                </a:solidFill>
                <a:latin typeface="Cambria Math" panose="02040503050406030204" pitchFamily="18" charset="0"/>
                <a:ea typeface="Cambria Math" panose="02040503050406030204" pitchFamily="18" charset="0"/>
              </a:rPr>
              <a:t>4 × 2 = 8</a:t>
            </a:r>
            <a:endParaRPr lang="en-US" sz="1600" b="1" dirty="0">
              <a:solidFill>
                <a:srgbClr val="FF0000"/>
              </a:solidFill>
              <a:latin typeface="Cambria Math" panose="02040503050406030204" pitchFamily="18" charset="0"/>
              <a:ea typeface="Cambria Math" panose="02040503050406030204" pitchFamily="18" charset="0"/>
            </a:endParaRPr>
          </a:p>
        </p:txBody>
      </p:sp>
      <p:sp>
        <p:nvSpPr>
          <p:cNvPr id="336" name="Rectangle 335"/>
          <p:cNvSpPr/>
          <p:nvPr/>
        </p:nvSpPr>
        <p:spPr>
          <a:xfrm>
            <a:off x="4814077" y="2994358"/>
            <a:ext cx="1490292" cy="338554"/>
          </a:xfrm>
          <a:prstGeom prst="rect">
            <a:avLst/>
          </a:prstGeom>
        </p:spPr>
        <p:txBody>
          <a:bodyPr wrap="square">
            <a:spAutoFit/>
          </a:bodyPr>
          <a:lstStyle/>
          <a:p>
            <a:pPr algn="ctr"/>
            <a:r>
              <a:rPr lang="en-US" sz="1600" b="1" dirty="0" smtClean="0">
                <a:solidFill>
                  <a:srgbClr val="FF0000"/>
                </a:solidFill>
                <a:latin typeface="Cambria Math" panose="02040503050406030204" pitchFamily="18" charset="0"/>
                <a:ea typeface="Cambria Math" panose="02040503050406030204" pitchFamily="18" charset="0"/>
              </a:rPr>
              <a:t>4 × ? = 8</a:t>
            </a:r>
            <a:endParaRPr lang="en-US" sz="1600" b="1" dirty="0">
              <a:solidFill>
                <a:srgbClr val="FF0000"/>
              </a:solidFill>
              <a:latin typeface="Cambria Math" panose="02040503050406030204" pitchFamily="18" charset="0"/>
              <a:ea typeface="Cambria Math" panose="02040503050406030204" pitchFamily="18" charset="0"/>
            </a:endParaRPr>
          </a:p>
        </p:txBody>
      </p:sp>
      <p:sp>
        <p:nvSpPr>
          <p:cNvPr id="337" name="TextBox 336"/>
          <p:cNvSpPr txBox="1"/>
          <p:nvPr/>
        </p:nvSpPr>
        <p:spPr>
          <a:xfrm>
            <a:off x="4051539" y="4157186"/>
            <a:ext cx="589315" cy="369332"/>
          </a:xfrm>
          <a:prstGeom prst="rect">
            <a:avLst/>
          </a:prstGeom>
          <a:noFill/>
        </p:spPr>
        <p:txBody>
          <a:bodyPr wrap="square" rtlCol="0">
            <a:spAutoFit/>
          </a:bodyPr>
          <a:lstStyle/>
          <a:p>
            <a:pPr algn="ctr"/>
            <a:r>
              <a:rPr lang="en-US" dirty="0" smtClean="0">
                <a:solidFill>
                  <a:prstClr val="black"/>
                </a:solidFill>
                <a:latin typeface="Cambria Math" panose="02040503050406030204" pitchFamily="18" charset="0"/>
                <a:ea typeface="Cambria Math" panose="02040503050406030204" pitchFamily="18" charset="0"/>
                <a:cs typeface="Arial" pitchFamily="34" charset="0"/>
              </a:rPr>
              <a:t>× 2</a:t>
            </a:r>
          </a:p>
        </p:txBody>
      </p:sp>
      <p:grpSp>
        <p:nvGrpSpPr>
          <p:cNvPr id="338" name="Group 337"/>
          <p:cNvGrpSpPr/>
          <p:nvPr/>
        </p:nvGrpSpPr>
        <p:grpSpPr>
          <a:xfrm>
            <a:off x="4218212" y="2114574"/>
            <a:ext cx="2563588" cy="1594508"/>
            <a:chOff x="6027957" y="2650534"/>
            <a:chExt cx="2443023" cy="2213555"/>
          </a:xfrm>
        </p:grpSpPr>
        <p:sp>
          <p:nvSpPr>
            <p:cNvPr id="339" name="Cloud Callout 338"/>
            <p:cNvSpPr/>
            <p:nvPr/>
          </p:nvSpPr>
          <p:spPr>
            <a:xfrm>
              <a:off x="6027957" y="2650534"/>
              <a:ext cx="2443023" cy="2213555"/>
            </a:xfrm>
            <a:prstGeom prst="cloudCallout">
              <a:avLst>
                <a:gd name="adj1" fmla="val -41423"/>
                <a:gd name="adj2" fmla="val 75328"/>
              </a:avLst>
            </a:prstGeom>
            <a:gradFill flip="none" rotWithShape="1">
              <a:gsLst>
                <a:gs pos="0">
                  <a:srgbClr val="FF33CC">
                    <a:tint val="66000"/>
                    <a:satMod val="160000"/>
                  </a:srgbClr>
                </a:gs>
                <a:gs pos="50000">
                  <a:srgbClr val="FF33CC">
                    <a:tint val="44500"/>
                    <a:satMod val="160000"/>
                  </a:srgbClr>
                </a:gs>
                <a:gs pos="100000">
                  <a:srgbClr val="FF33CC">
                    <a:tint val="23500"/>
                    <a:satMod val="160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340" name="Rectangle 339"/>
            <p:cNvSpPr/>
            <p:nvPr/>
          </p:nvSpPr>
          <p:spPr>
            <a:xfrm>
              <a:off x="6263060" y="3051305"/>
              <a:ext cx="1972326" cy="1495434"/>
            </a:xfrm>
            <a:prstGeom prst="rect">
              <a:avLst/>
            </a:prstGeom>
          </p:spPr>
          <p:txBody>
            <a:bodyPr wrap="square">
              <a:spAutoFit/>
            </a:bodyPr>
            <a:lstStyle/>
            <a:p>
              <a:pPr algn="ctr"/>
              <a:r>
                <a:rPr lang="en-US" sz="1600" b="1" dirty="0" smtClean="0">
                  <a:solidFill>
                    <a:srgbClr val="002060"/>
                  </a:solidFill>
                  <a:latin typeface="Cambria Math" panose="02040503050406030204" pitchFamily="18" charset="0"/>
                  <a:ea typeface="Cambria Math" panose="02040503050406030204" pitchFamily="18" charset="0"/>
                </a:rPr>
                <a:t>Whatever we multiply in the denominator the same is multiplied in the numerator.</a:t>
              </a:r>
              <a:endParaRPr lang="en-US" sz="1600" b="1" dirty="0">
                <a:solidFill>
                  <a:srgbClr val="002060"/>
                </a:solidFill>
                <a:latin typeface="Cambria Math" panose="02040503050406030204" pitchFamily="18" charset="0"/>
                <a:ea typeface="Cambria Math" panose="02040503050406030204" pitchFamily="18" charset="0"/>
              </a:endParaRPr>
            </a:p>
          </p:txBody>
        </p:sp>
      </p:grpSp>
      <p:cxnSp>
        <p:nvCxnSpPr>
          <p:cNvPr id="341" name="Straight Connector 340"/>
          <p:cNvCxnSpPr/>
          <p:nvPr/>
        </p:nvCxnSpPr>
        <p:spPr>
          <a:xfrm>
            <a:off x="4829175" y="1504950"/>
            <a:ext cx="0" cy="32766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42" name="TextBox 341"/>
          <p:cNvSpPr txBox="1"/>
          <p:nvPr/>
        </p:nvSpPr>
        <p:spPr>
          <a:xfrm>
            <a:off x="4884972" y="1498896"/>
            <a:ext cx="369726"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sym typeface="Symbol"/>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grpSp>
        <p:nvGrpSpPr>
          <p:cNvPr id="343" name="Group 342"/>
          <p:cNvGrpSpPr/>
          <p:nvPr/>
        </p:nvGrpSpPr>
        <p:grpSpPr>
          <a:xfrm>
            <a:off x="5281365" y="1470533"/>
            <a:ext cx="480671" cy="663091"/>
            <a:chOff x="903126" y="4729920"/>
            <a:chExt cx="480671" cy="663091"/>
          </a:xfrm>
        </p:grpSpPr>
        <p:sp>
          <p:nvSpPr>
            <p:cNvPr id="344" name="TextBox 343"/>
            <p:cNvSpPr txBox="1"/>
            <p:nvPr/>
          </p:nvSpPr>
          <p:spPr>
            <a:xfrm>
              <a:off x="998538" y="5023679"/>
              <a:ext cx="289838" cy="369332"/>
            </a:xfrm>
            <a:prstGeom prst="rect">
              <a:avLst/>
            </a:prstGeom>
            <a:noFill/>
          </p:spPr>
          <p:txBody>
            <a:bodyPr wrap="square" rtlCol="0">
              <a:spAutoFit/>
            </a:bodyPr>
            <a:lstStyle/>
            <a:p>
              <a:pPr algn="ctr"/>
              <a:r>
                <a:rPr lang="en-US" dirty="0" smtClean="0">
                  <a:solidFill>
                    <a:prstClr val="black"/>
                  </a:solidFill>
                  <a:latin typeface="Cambria Math" panose="02040503050406030204" pitchFamily="18" charset="0"/>
                  <a:ea typeface="Cambria Math" panose="02040503050406030204" pitchFamily="18" charset="0"/>
                  <a:cs typeface="Arial" pitchFamily="34" charset="0"/>
                </a:rPr>
                <a:t>2</a:t>
              </a:r>
            </a:p>
          </p:txBody>
        </p:sp>
        <mc:AlternateContent xmlns:mc="http://schemas.openxmlformats.org/markup-compatibility/2006" xmlns:a14="http://schemas.microsoft.com/office/drawing/2010/main">
          <mc:Choice Requires="a14">
            <p:sp>
              <p:nvSpPr>
                <p:cNvPr id="345" name="TextBox 344"/>
                <p:cNvSpPr txBox="1"/>
                <p:nvPr/>
              </p:nvSpPr>
              <p:spPr>
                <a:xfrm>
                  <a:off x="903126" y="4729920"/>
                  <a:ext cx="480671" cy="36933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i="1">
                            <a:solidFill>
                              <a:prstClr val="black"/>
                            </a:solidFill>
                            <a:latin typeface="Cambria Math" panose="02040503050406030204" pitchFamily="18" charset="0"/>
                            <a:ea typeface="Cambria Math" panose="02040503050406030204" pitchFamily="18" charset="0"/>
                          </a:rPr>
                          <m:t>𝑥</m:t>
                        </m:r>
                      </m:oMath>
                    </m:oMathPara>
                  </a14:m>
                  <a:endParaRPr lang="en-US" i="1" dirty="0" smtClean="0">
                    <a:solidFill>
                      <a:prstClr val="black"/>
                    </a:solidFill>
                    <a:latin typeface="Cambria Math" panose="02040503050406030204" pitchFamily="18" charset="0"/>
                    <a:ea typeface="Cambria Math" panose="02040503050406030204" pitchFamily="18" charset="0"/>
                    <a:cs typeface="Arial" pitchFamily="34" charset="0"/>
                  </a:endParaRPr>
                </a:p>
              </p:txBody>
            </p:sp>
          </mc:Choice>
          <mc:Fallback xmlns="">
            <p:sp>
              <p:nvSpPr>
                <p:cNvPr id="345" name="TextBox 344"/>
                <p:cNvSpPr txBox="1">
                  <a:spLocks noRot="1" noChangeAspect="1" noMove="1" noResize="1" noEditPoints="1" noAdjustHandles="1" noChangeArrowheads="1" noChangeShapeType="1" noTextEdit="1"/>
                </p:cNvSpPr>
                <p:nvPr/>
              </p:nvSpPr>
              <p:spPr>
                <a:xfrm>
                  <a:off x="903126" y="4729920"/>
                  <a:ext cx="480671" cy="369332"/>
                </a:xfrm>
                <a:prstGeom prst="rect">
                  <a:avLst/>
                </a:prstGeom>
                <a:blipFill rotWithShape="1">
                  <a:blip r:embed="rId16"/>
                  <a:stretch>
                    <a:fillRect/>
                  </a:stretch>
                </a:blipFill>
              </p:spPr>
              <p:txBody>
                <a:bodyPr/>
                <a:lstStyle/>
                <a:p>
                  <a:r>
                    <a:rPr lang="en-US">
                      <a:noFill/>
                    </a:rPr>
                    <a:t> </a:t>
                  </a:r>
                </a:p>
              </p:txBody>
            </p:sp>
          </mc:Fallback>
        </mc:AlternateContent>
        <p:cxnSp>
          <p:nvCxnSpPr>
            <p:cNvPr id="346" name="Straight Connector 345"/>
            <p:cNvCxnSpPr/>
            <p:nvPr/>
          </p:nvCxnSpPr>
          <p:spPr>
            <a:xfrm>
              <a:off x="1012879" y="5064931"/>
              <a:ext cx="26116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47" name="TextBox 346"/>
          <p:cNvSpPr txBox="1"/>
          <p:nvPr/>
        </p:nvSpPr>
        <p:spPr>
          <a:xfrm>
            <a:off x="5664123" y="1618786"/>
            <a:ext cx="326511"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grpSp>
        <p:nvGrpSpPr>
          <p:cNvPr id="348" name="Group 347"/>
          <p:cNvGrpSpPr/>
          <p:nvPr/>
        </p:nvGrpSpPr>
        <p:grpSpPr>
          <a:xfrm>
            <a:off x="5890963" y="1451558"/>
            <a:ext cx="480671" cy="663091"/>
            <a:chOff x="903126" y="4729920"/>
            <a:chExt cx="480671" cy="663091"/>
          </a:xfrm>
        </p:grpSpPr>
        <p:sp>
          <p:nvSpPr>
            <p:cNvPr id="349" name="TextBox 348"/>
            <p:cNvSpPr txBox="1"/>
            <p:nvPr/>
          </p:nvSpPr>
          <p:spPr>
            <a:xfrm>
              <a:off x="998538" y="5023679"/>
              <a:ext cx="289838" cy="369332"/>
            </a:xfrm>
            <a:prstGeom prst="rect">
              <a:avLst/>
            </a:prstGeom>
            <a:noFill/>
          </p:spPr>
          <p:txBody>
            <a:bodyPr wrap="square" rtlCol="0">
              <a:spAutoFit/>
            </a:bodyPr>
            <a:lstStyle/>
            <a:p>
              <a:pPr algn="ctr"/>
              <a:r>
                <a:rPr lang="en-US" dirty="0" smtClean="0">
                  <a:solidFill>
                    <a:prstClr val="black"/>
                  </a:solidFill>
                  <a:latin typeface="Cambria Math" panose="02040503050406030204" pitchFamily="18" charset="0"/>
                  <a:ea typeface="Cambria Math" panose="02040503050406030204" pitchFamily="18" charset="0"/>
                  <a:cs typeface="Arial" pitchFamily="34" charset="0"/>
                </a:rPr>
                <a:t>8</a:t>
              </a:r>
            </a:p>
          </p:txBody>
        </p:sp>
        <p:sp>
          <p:nvSpPr>
            <p:cNvPr id="350" name="TextBox 349"/>
            <p:cNvSpPr txBox="1"/>
            <p:nvPr/>
          </p:nvSpPr>
          <p:spPr>
            <a:xfrm>
              <a:off x="903126" y="4729920"/>
              <a:ext cx="480671" cy="369332"/>
            </a:xfrm>
            <a:prstGeom prst="rect">
              <a:avLst/>
            </a:prstGeom>
            <a:noFill/>
          </p:spPr>
          <p:txBody>
            <a:bodyPr wrap="square" rtlCol="0">
              <a:spAutoFit/>
            </a:bodyPr>
            <a:lstStyle/>
            <a:p>
              <a:pPr algn="ctr"/>
              <a:r>
                <a:rPr lang="en-US" dirty="0" smtClean="0">
                  <a:solidFill>
                    <a:prstClr val="black"/>
                  </a:solidFill>
                  <a:latin typeface="Cambria Math" panose="02040503050406030204" pitchFamily="18" charset="0"/>
                  <a:ea typeface="Cambria Math" panose="02040503050406030204" pitchFamily="18" charset="0"/>
                  <a:cs typeface="Arial" pitchFamily="34" charset="0"/>
                </a:rPr>
                <a:t>1</a:t>
              </a:r>
              <a:endParaRPr lang="en-US" i="1" dirty="0" smtClean="0">
                <a:solidFill>
                  <a:prstClr val="black"/>
                </a:solidFill>
                <a:latin typeface="Cambria Math" panose="02040503050406030204" pitchFamily="18" charset="0"/>
                <a:ea typeface="Cambria Math" panose="02040503050406030204" pitchFamily="18" charset="0"/>
                <a:cs typeface="Arial" pitchFamily="34" charset="0"/>
              </a:endParaRPr>
            </a:p>
          </p:txBody>
        </p:sp>
        <p:cxnSp>
          <p:nvCxnSpPr>
            <p:cNvPr id="351" name="Straight Connector 350"/>
            <p:cNvCxnSpPr/>
            <p:nvPr/>
          </p:nvCxnSpPr>
          <p:spPr>
            <a:xfrm>
              <a:off x="1012879" y="5064931"/>
              <a:ext cx="26116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52" name="TextBox 351"/>
          <p:cNvSpPr txBox="1"/>
          <p:nvPr/>
        </p:nvSpPr>
        <p:spPr>
          <a:xfrm>
            <a:off x="6295414" y="1606762"/>
            <a:ext cx="326511"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354" name="TextBox 353"/>
          <p:cNvSpPr txBox="1"/>
          <p:nvPr/>
        </p:nvSpPr>
        <p:spPr>
          <a:xfrm>
            <a:off x="6615616" y="1755978"/>
            <a:ext cx="289838" cy="369332"/>
          </a:xfrm>
          <a:prstGeom prst="rect">
            <a:avLst/>
          </a:prstGeom>
          <a:noFill/>
        </p:spPr>
        <p:txBody>
          <a:bodyPr wrap="square" rtlCol="0">
            <a:spAutoFit/>
          </a:bodyPr>
          <a:lstStyle/>
          <a:p>
            <a:pPr algn="ctr"/>
            <a:r>
              <a:rPr lang="en-US" dirty="0" smtClean="0">
                <a:solidFill>
                  <a:prstClr val="black"/>
                </a:solidFill>
                <a:latin typeface="Cambria Math" panose="02040503050406030204" pitchFamily="18" charset="0"/>
                <a:ea typeface="Cambria Math" panose="02040503050406030204" pitchFamily="18" charset="0"/>
                <a:cs typeface="Arial" pitchFamily="34" charset="0"/>
              </a:rPr>
              <a:t>8</a:t>
            </a:r>
          </a:p>
        </p:txBody>
      </p:sp>
      <p:sp>
        <p:nvSpPr>
          <p:cNvPr id="355" name="TextBox 354"/>
          <p:cNvSpPr txBox="1"/>
          <p:nvPr/>
        </p:nvSpPr>
        <p:spPr>
          <a:xfrm>
            <a:off x="6520227" y="1462219"/>
            <a:ext cx="480671" cy="369332"/>
          </a:xfrm>
          <a:prstGeom prst="rect">
            <a:avLst/>
          </a:prstGeom>
          <a:noFill/>
        </p:spPr>
        <p:txBody>
          <a:bodyPr wrap="square" rtlCol="0">
            <a:spAutoFit/>
          </a:bodyPr>
          <a:lstStyle/>
          <a:p>
            <a:pPr algn="ctr"/>
            <a:r>
              <a:rPr lang="en-US" dirty="0" smtClean="0">
                <a:solidFill>
                  <a:prstClr val="black"/>
                </a:solidFill>
                <a:latin typeface="Cambria Math" panose="02040503050406030204" pitchFamily="18" charset="0"/>
                <a:ea typeface="Cambria Math" panose="02040503050406030204" pitchFamily="18" charset="0"/>
                <a:cs typeface="Arial" pitchFamily="34" charset="0"/>
              </a:rPr>
              <a:t>2</a:t>
            </a:r>
            <a:endParaRPr lang="en-US" i="1" dirty="0" smtClean="0">
              <a:solidFill>
                <a:prstClr val="black"/>
              </a:solidFill>
              <a:latin typeface="Cambria Math" panose="02040503050406030204" pitchFamily="18" charset="0"/>
              <a:ea typeface="Cambria Math" panose="02040503050406030204" pitchFamily="18" charset="0"/>
              <a:cs typeface="Arial" pitchFamily="34" charset="0"/>
            </a:endParaRPr>
          </a:p>
        </p:txBody>
      </p:sp>
      <p:cxnSp>
        <p:nvCxnSpPr>
          <p:cNvPr id="356" name="Straight Connector 355"/>
          <p:cNvCxnSpPr/>
          <p:nvPr/>
        </p:nvCxnSpPr>
        <p:spPr>
          <a:xfrm>
            <a:off x="6602535" y="1797230"/>
            <a:ext cx="31600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62" name="TextBox 361"/>
          <p:cNvSpPr txBox="1"/>
          <p:nvPr/>
        </p:nvSpPr>
        <p:spPr>
          <a:xfrm>
            <a:off x="4894497" y="2066925"/>
            <a:ext cx="369726"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sym typeface="Symbol"/>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grpSp>
        <p:nvGrpSpPr>
          <p:cNvPr id="363" name="Group 362"/>
          <p:cNvGrpSpPr/>
          <p:nvPr/>
        </p:nvGrpSpPr>
        <p:grpSpPr>
          <a:xfrm>
            <a:off x="5326259" y="1981224"/>
            <a:ext cx="480671" cy="663091"/>
            <a:chOff x="903126" y="4729920"/>
            <a:chExt cx="480671" cy="663091"/>
          </a:xfrm>
        </p:grpSpPr>
        <p:sp>
          <p:nvSpPr>
            <p:cNvPr id="364" name="TextBox 363"/>
            <p:cNvSpPr txBox="1"/>
            <p:nvPr/>
          </p:nvSpPr>
          <p:spPr>
            <a:xfrm>
              <a:off x="998538" y="5023679"/>
              <a:ext cx="289838" cy="369332"/>
            </a:xfrm>
            <a:prstGeom prst="rect">
              <a:avLst/>
            </a:prstGeom>
            <a:noFill/>
          </p:spPr>
          <p:txBody>
            <a:bodyPr wrap="square" rtlCol="0">
              <a:spAutoFit/>
            </a:bodyPr>
            <a:lstStyle/>
            <a:p>
              <a:pPr algn="ctr"/>
              <a:r>
                <a:rPr lang="en-US" dirty="0" smtClean="0">
                  <a:solidFill>
                    <a:prstClr val="black"/>
                  </a:solidFill>
                  <a:latin typeface="Cambria Math" panose="02040503050406030204" pitchFamily="18" charset="0"/>
                  <a:ea typeface="Cambria Math" panose="02040503050406030204" pitchFamily="18" charset="0"/>
                  <a:cs typeface="Arial" pitchFamily="34" charset="0"/>
                </a:rPr>
                <a:t>2</a:t>
              </a:r>
            </a:p>
          </p:txBody>
        </p:sp>
        <mc:AlternateContent xmlns:mc="http://schemas.openxmlformats.org/markup-compatibility/2006" xmlns:a14="http://schemas.microsoft.com/office/drawing/2010/main">
          <mc:Choice Requires="a14">
            <p:sp>
              <p:nvSpPr>
                <p:cNvPr id="365" name="TextBox 364"/>
                <p:cNvSpPr txBox="1"/>
                <p:nvPr/>
              </p:nvSpPr>
              <p:spPr>
                <a:xfrm>
                  <a:off x="903126" y="4729920"/>
                  <a:ext cx="480671" cy="36933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i="1">
                            <a:solidFill>
                              <a:prstClr val="black"/>
                            </a:solidFill>
                            <a:latin typeface="Cambria Math" panose="02040503050406030204" pitchFamily="18" charset="0"/>
                            <a:ea typeface="Cambria Math" panose="02040503050406030204" pitchFamily="18" charset="0"/>
                          </a:rPr>
                          <m:t>𝑥</m:t>
                        </m:r>
                      </m:oMath>
                    </m:oMathPara>
                  </a14:m>
                  <a:endParaRPr lang="en-US" i="1" dirty="0" smtClean="0">
                    <a:solidFill>
                      <a:prstClr val="black"/>
                    </a:solidFill>
                    <a:latin typeface="Cambria Math" panose="02040503050406030204" pitchFamily="18" charset="0"/>
                    <a:ea typeface="Cambria Math" panose="02040503050406030204" pitchFamily="18" charset="0"/>
                    <a:cs typeface="Arial" pitchFamily="34" charset="0"/>
                  </a:endParaRPr>
                </a:p>
              </p:txBody>
            </p:sp>
          </mc:Choice>
          <mc:Fallback xmlns="">
            <p:sp>
              <p:nvSpPr>
                <p:cNvPr id="365" name="TextBox 364"/>
                <p:cNvSpPr txBox="1">
                  <a:spLocks noRot="1" noChangeAspect="1" noMove="1" noResize="1" noEditPoints="1" noAdjustHandles="1" noChangeArrowheads="1" noChangeShapeType="1" noTextEdit="1"/>
                </p:cNvSpPr>
                <p:nvPr/>
              </p:nvSpPr>
              <p:spPr>
                <a:xfrm>
                  <a:off x="903126" y="4729920"/>
                  <a:ext cx="480671" cy="369332"/>
                </a:xfrm>
                <a:prstGeom prst="rect">
                  <a:avLst/>
                </a:prstGeom>
                <a:blipFill rotWithShape="1">
                  <a:blip r:embed="rId17"/>
                  <a:stretch>
                    <a:fillRect/>
                  </a:stretch>
                </a:blipFill>
              </p:spPr>
              <p:txBody>
                <a:bodyPr/>
                <a:lstStyle/>
                <a:p>
                  <a:r>
                    <a:rPr lang="en-US">
                      <a:noFill/>
                    </a:rPr>
                    <a:t> </a:t>
                  </a:r>
                </a:p>
              </p:txBody>
            </p:sp>
          </mc:Fallback>
        </mc:AlternateContent>
        <p:cxnSp>
          <p:nvCxnSpPr>
            <p:cNvPr id="366" name="Straight Connector 365"/>
            <p:cNvCxnSpPr/>
            <p:nvPr/>
          </p:nvCxnSpPr>
          <p:spPr>
            <a:xfrm>
              <a:off x="1012879" y="5064931"/>
              <a:ext cx="26116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67" name="TextBox 366"/>
          <p:cNvSpPr txBox="1"/>
          <p:nvPr/>
        </p:nvSpPr>
        <p:spPr>
          <a:xfrm>
            <a:off x="5709050" y="2124075"/>
            <a:ext cx="326511"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grpSp>
        <p:nvGrpSpPr>
          <p:cNvPr id="368" name="Group 367"/>
          <p:cNvGrpSpPr/>
          <p:nvPr/>
        </p:nvGrpSpPr>
        <p:grpSpPr>
          <a:xfrm>
            <a:off x="5920138" y="1981224"/>
            <a:ext cx="861671" cy="663091"/>
            <a:chOff x="903126" y="4729920"/>
            <a:chExt cx="861671" cy="663091"/>
          </a:xfrm>
        </p:grpSpPr>
        <p:sp>
          <p:nvSpPr>
            <p:cNvPr id="369" name="TextBox 368"/>
            <p:cNvSpPr txBox="1"/>
            <p:nvPr/>
          </p:nvSpPr>
          <p:spPr>
            <a:xfrm>
              <a:off x="998537" y="5023679"/>
              <a:ext cx="766259" cy="369332"/>
            </a:xfrm>
            <a:prstGeom prst="rect">
              <a:avLst/>
            </a:prstGeom>
            <a:noFill/>
          </p:spPr>
          <p:txBody>
            <a:bodyPr wrap="square" rtlCol="0">
              <a:spAutoFit/>
            </a:bodyPr>
            <a:lstStyle/>
            <a:p>
              <a:pPr algn="ctr"/>
              <a:r>
                <a:rPr lang="en-US" dirty="0" smtClean="0">
                  <a:solidFill>
                    <a:prstClr val="black"/>
                  </a:solidFill>
                  <a:latin typeface="Cambria Math" panose="02040503050406030204" pitchFamily="18" charset="0"/>
                  <a:ea typeface="Cambria Math" panose="02040503050406030204" pitchFamily="18" charset="0"/>
                  <a:cs typeface="Arial" pitchFamily="34" charset="0"/>
                </a:rPr>
                <a:t>8</a:t>
              </a:r>
            </a:p>
          </p:txBody>
        </p:sp>
        <p:sp>
          <p:nvSpPr>
            <p:cNvPr id="370" name="TextBox 369"/>
            <p:cNvSpPr txBox="1"/>
            <p:nvPr/>
          </p:nvSpPr>
          <p:spPr>
            <a:xfrm>
              <a:off x="903126" y="4729920"/>
              <a:ext cx="861671" cy="369332"/>
            </a:xfrm>
            <a:prstGeom prst="rect">
              <a:avLst/>
            </a:prstGeom>
            <a:noFill/>
          </p:spPr>
          <p:txBody>
            <a:bodyPr wrap="square" rtlCol="0">
              <a:spAutoFit/>
            </a:bodyPr>
            <a:lstStyle/>
            <a:p>
              <a:pPr algn="ctr"/>
              <a:r>
                <a:rPr lang="en-US" dirty="0" smtClean="0">
                  <a:solidFill>
                    <a:prstClr val="black"/>
                  </a:solidFill>
                  <a:latin typeface="Cambria Math" panose="02040503050406030204" pitchFamily="18" charset="0"/>
                  <a:ea typeface="Cambria Math" panose="02040503050406030204" pitchFamily="18" charset="0"/>
                  <a:cs typeface="Arial" pitchFamily="34" charset="0"/>
                </a:rPr>
                <a:t>1 + 2</a:t>
              </a:r>
              <a:endParaRPr lang="en-US" i="1" dirty="0" smtClean="0">
                <a:solidFill>
                  <a:prstClr val="black"/>
                </a:solidFill>
                <a:latin typeface="Cambria Math" panose="02040503050406030204" pitchFamily="18" charset="0"/>
                <a:ea typeface="Cambria Math" panose="02040503050406030204" pitchFamily="18" charset="0"/>
                <a:cs typeface="Arial" pitchFamily="34" charset="0"/>
              </a:endParaRPr>
            </a:p>
          </p:txBody>
        </p:sp>
        <p:cxnSp>
          <p:nvCxnSpPr>
            <p:cNvPr id="371" name="Straight Connector 370"/>
            <p:cNvCxnSpPr/>
            <p:nvPr/>
          </p:nvCxnSpPr>
          <p:spPr>
            <a:xfrm>
              <a:off x="1097676" y="5064931"/>
              <a:ext cx="543361"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74" name="TextBox 373"/>
          <p:cNvSpPr txBox="1"/>
          <p:nvPr/>
        </p:nvSpPr>
        <p:spPr>
          <a:xfrm>
            <a:off x="4876800" y="2572647"/>
            <a:ext cx="369726"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sym typeface="Symbol"/>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grpSp>
        <p:nvGrpSpPr>
          <p:cNvPr id="375" name="Group 374"/>
          <p:cNvGrpSpPr/>
          <p:nvPr/>
        </p:nvGrpSpPr>
        <p:grpSpPr>
          <a:xfrm>
            <a:off x="5368444" y="2505024"/>
            <a:ext cx="480671" cy="663091"/>
            <a:chOff x="903126" y="4729920"/>
            <a:chExt cx="480671" cy="663091"/>
          </a:xfrm>
        </p:grpSpPr>
        <p:sp>
          <p:nvSpPr>
            <p:cNvPr id="376" name="TextBox 375"/>
            <p:cNvSpPr txBox="1"/>
            <p:nvPr/>
          </p:nvSpPr>
          <p:spPr>
            <a:xfrm>
              <a:off x="998538" y="5023679"/>
              <a:ext cx="289838" cy="369332"/>
            </a:xfrm>
            <a:prstGeom prst="rect">
              <a:avLst/>
            </a:prstGeom>
            <a:noFill/>
          </p:spPr>
          <p:txBody>
            <a:bodyPr wrap="square" rtlCol="0">
              <a:spAutoFit/>
            </a:bodyPr>
            <a:lstStyle/>
            <a:p>
              <a:pPr algn="ctr"/>
              <a:r>
                <a:rPr lang="en-US" dirty="0" smtClean="0">
                  <a:solidFill>
                    <a:prstClr val="black"/>
                  </a:solidFill>
                  <a:latin typeface="Cambria Math" panose="02040503050406030204" pitchFamily="18" charset="0"/>
                  <a:ea typeface="Cambria Math" panose="02040503050406030204" pitchFamily="18" charset="0"/>
                  <a:cs typeface="Arial" pitchFamily="34" charset="0"/>
                </a:rPr>
                <a:t>2</a:t>
              </a:r>
            </a:p>
          </p:txBody>
        </p:sp>
        <mc:AlternateContent xmlns:mc="http://schemas.openxmlformats.org/markup-compatibility/2006" xmlns:a14="http://schemas.microsoft.com/office/drawing/2010/main">
          <mc:Choice Requires="a14">
            <p:sp>
              <p:nvSpPr>
                <p:cNvPr id="377" name="TextBox 376"/>
                <p:cNvSpPr txBox="1"/>
                <p:nvPr/>
              </p:nvSpPr>
              <p:spPr>
                <a:xfrm>
                  <a:off x="903126" y="4729920"/>
                  <a:ext cx="480671" cy="36933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i="1">
                            <a:solidFill>
                              <a:prstClr val="black"/>
                            </a:solidFill>
                            <a:latin typeface="Cambria Math" panose="02040503050406030204" pitchFamily="18" charset="0"/>
                            <a:ea typeface="Cambria Math" panose="02040503050406030204" pitchFamily="18" charset="0"/>
                          </a:rPr>
                          <m:t>𝑥</m:t>
                        </m:r>
                      </m:oMath>
                    </m:oMathPara>
                  </a14:m>
                  <a:endParaRPr lang="en-US" i="1" dirty="0" smtClean="0">
                    <a:solidFill>
                      <a:prstClr val="black"/>
                    </a:solidFill>
                    <a:latin typeface="Cambria Math" panose="02040503050406030204" pitchFamily="18" charset="0"/>
                    <a:ea typeface="Cambria Math" panose="02040503050406030204" pitchFamily="18" charset="0"/>
                    <a:cs typeface="Arial" pitchFamily="34" charset="0"/>
                  </a:endParaRPr>
                </a:p>
              </p:txBody>
            </p:sp>
          </mc:Choice>
          <mc:Fallback xmlns="">
            <p:sp>
              <p:nvSpPr>
                <p:cNvPr id="377" name="TextBox 376"/>
                <p:cNvSpPr txBox="1">
                  <a:spLocks noRot="1" noChangeAspect="1" noMove="1" noResize="1" noEditPoints="1" noAdjustHandles="1" noChangeArrowheads="1" noChangeShapeType="1" noTextEdit="1"/>
                </p:cNvSpPr>
                <p:nvPr/>
              </p:nvSpPr>
              <p:spPr>
                <a:xfrm>
                  <a:off x="903126" y="4729920"/>
                  <a:ext cx="480671" cy="369332"/>
                </a:xfrm>
                <a:prstGeom prst="rect">
                  <a:avLst/>
                </a:prstGeom>
                <a:blipFill rotWithShape="1">
                  <a:blip r:embed="rId18"/>
                  <a:stretch>
                    <a:fillRect/>
                  </a:stretch>
                </a:blipFill>
              </p:spPr>
              <p:txBody>
                <a:bodyPr/>
                <a:lstStyle/>
                <a:p>
                  <a:r>
                    <a:rPr lang="en-US">
                      <a:noFill/>
                    </a:rPr>
                    <a:t> </a:t>
                  </a:r>
                </a:p>
              </p:txBody>
            </p:sp>
          </mc:Fallback>
        </mc:AlternateContent>
        <p:cxnSp>
          <p:nvCxnSpPr>
            <p:cNvPr id="378" name="Straight Connector 377"/>
            <p:cNvCxnSpPr/>
            <p:nvPr/>
          </p:nvCxnSpPr>
          <p:spPr>
            <a:xfrm>
              <a:off x="1012879" y="5064931"/>
              <a:ext cx="26116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79" name="TextBox 378"/>
          <p:cNvSpPr txBox="1"/>
          <p:nvPr/>
        </p:nvSpPr>
        <p:spPr>
          <a:xfrm>
            <a:off x="5751202" y="2587762"/>
            <a:ext cx="326511"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grpSp>
        <p:nvGrpSpPr>
          <p:cNvPr id="380" name="Group 379"/>
          <p:cNvGrpSpPr/>
          <p:nvPr/>
        </p:nvGrpSpPr>
        <p:grpSpPr>
          <a:xfrm>
            <a:off x="5978042" y="2486049"/>
            <a:ext cx="480671" cy="663091"/>
            <a:chOff x="903126" y="4729920"/>
            <a:chExt cx="480671" cy="663091"/>
          </a:xfrm>
        </p:grpSpPr>
        <p:sp>
          <p:nvSpPr>
            <p:cNvPr id="381" name="TextBox 380"/>
            <p:cNvSpPr txBox="1"/>
            <p:nvPr/>
          </p:nvSpPr>
          <p:spPr>
            <a:xfrm>
              <a:off x="998538" y="5023679"/>
              <a:ext cx="289838" cy="369332"/>
            </a:xfrm>
            <a:prstGeom prst="rect">
              <a:avLst/>
            </a:prstGeom>
            <a:noFill/>
          </p:spPr>
          <p:txBody>
            <a:bodyPr wrap="square" rtlCol="0">
              <a:spAutoFit/>
            </a:bodyPr>
            <a:lstStyle/>
            <a:p>
              <a:pPr algn="ctr"/>
              <a:r>
                <a:rPr lang="en-US" dirty="0" smtClean="0">
                  <a:solidFill>
                    <a:prstClr val="black"/>
                  </a:solidFill>
                  <a:latin typeface="Cambria Math" panose="02040503050406030204" pitchFamily="18" charset="0"/>
                  <a:ea typeface="Cambria Math" panose="02040503050406030204" pitchFamily="18" charset="0"/>
                  <a:cs typeface="Arial" pitchFamily="34" charset="0"/>
                </a:rPr>
                <a:t>8</a:t>
              </a:r>
            </a:p>
          </p:txBody>
        </p:sp>
        <p:sp>
          <p:nvSpPr>
            <p:cNvPr id="382" name="TextBox 381"/>
            <p:cNvSpPr txBox="1"/>
            <p:nvPr/>
          </p:nvSpPr>
          <p:spPr>
            <a:xfrm>
              <a:off x="903126" y="4729920"/>
              <a:ext cx="480671" cy="369332"/>
            </a:xfrm>
            <a:prstGeom prst="rect">
              <a:avLst/>
            </a:prstGeom>
            <a:noFill/>
          </p:spPr>
          <p:txBody>
            <a:bodyPr wrap="square" rtlCol="0">
              <a:spAutoFit/>
            </a:bodyPr>
            <a:lstStyle/>
            <a:p>
              <a:pPr algn="ctr"/>
              <a:r>
                <a:rPr lang="en-US" dirty="0" smtClean="0">
                  <a:solidFill>
                    <a:prstClr val="black"/>
                  </a:solidFill>
                  <a:latin typeface="Cambria Math" panose="02040503050406030204" pitchFamily="18" charset="0"/>
                  <a:ea typeface="Cambria Math" panose="02040503050406030204" pitchFamily="18" charset="0"/>
                  <a:cs typeface="Arial" pitchFamily="34" charset="0"/>
                </a:rPr>
                <a:t>3</a:t>
              </a:r>
              <a:endParaRPr lang="en-US" i="1" dirty="0" smtClean="0">
                <a:solidFill>
                  <a:prstClr val="black"/>
                </a:solidFill>
                <a:latin typeface="Cambria Math" panose="02040503050406030204" pitchFamily="18" charset="0"/>
                <a:ea typeface="Cambria Math" panose="02040503050406030204" pitchFamily="18" charset="0"/>
                <a:cs typeface="Arial" pitchFamily="34" charset="0"/>
              </a:endParaRPr>
            </a:p>
          </p:txBody>
        </p:sp>
        <p:cxnSp>
          <p:nvCxnSpPr>
            <p:cNvPr id="383" name="Straight Connector 382"/>
            <p:cNvCxnSpPr/>
            <p:nvPr/>
          </p:nvCxnSpPr>
          <p:spPr>
            <a:xfrm>
              <a:off x="1012879" y="5064931"/>
              <a:ext cx="26116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84" name="TextBox 383"/>
          <p:cNvSpPr txBox="1"/>
          <p:nvPr/>
        </p:nvSpPr>
        <p:spPr>
          <a:xfrm>
            <a:off x="5455023" y="2800581"/>
            <a:ext cx="301332" cy="369332"/>
          </a:xfrm>
          <a:prstGeom prst="rect">
            <a:avLst/>
          </a:prstGeom>
          <a:noFill/>
        </p:spPr>
        <p:txBody>
          <a:bodyPr wrap="square" rtlCol="0">
            <a:spAutoFit/>
          </a:bodyPr>
          <a:lstStyle/>
          <a:p>
            <a:r>
              <a:rPr lang="en-US" dirty="0" smtClean="0">
                <a:solidFill>
                  <a:srgbClr val="C00000"/>
                </a:solidFill>
                <a:latin typeface="Cambria Math" panose="02040503050406030204" pitchFamily="18" charset="0"/>
                <a:ea typeface="Cambria Math" panose="02040503050406030204" pitchFamily="18" charset="0"/>
                <a:cs typeface="Arial" pitchFamily="34" charset="0"/>
              </a:rPr>
              <a:t>2</a:t>
            </a:r>
            <a:endParaRPr lang="en-US" dirty="0">
              <a:solidFill>
                <a:srgbClr val="C00000"/>
              </a:solidFill>
              <a:latin typeface="Cambria Math" panose="02040503050406030204" pitchFamily="18" charset="0"/>
              <a:ea typeface="Cambria Math" panose="02040503050406030204" pitchFamily="18" charset="0"/>
              <a:cs typeface="Arial" pitchFamily="34" charset="0"/>
            </a:endParaRPr>
          </a:p>
        </p:txBody>
      </p:sp>
      <p:grpSp>
        <p:nvGrpSpPr>
          <p:cNvPr id="385" name="Group 384"/>
          <p:cNvGrpSpPr/>
          <p:nvPr/>
        </p:nvGrpSpPr>
        <p:grpSpPr>
          <a:xfrm>
            <a:off x="2836220" y="1609149"/>
            <a:ext cx="2204132" cy="1189709"/>
            <a:chOff x="6050724" y="3085922"/>
            <a:chExt cx="2204132" cy="1189709"/>
          </a:xfrm>
        </p:grpSpPr>
        <p:sp>
          <p:nvSpPr>
            <p:cNvPr id="386" name="Cloud Callout 385"/>
            <p:cNvSpPr/>
            <p:nvPr/>
          </p:nvSpPr>
          <p:spPr>
            <a:xfrm>
              <a:off x="6050724" y="3085922"/>
              <a:ext cx="2204132" cy="1189709"/>
            </a:xfrm>
            <a:prstGeom prst="cloudCallout">
              <a:avLst>
                <a:gd name="adj1" fmla="val 62928"/>
                <a:gd name="adj2" fmla="val 58486"/>
              </a:avLst>
            </a:prstGeom>
            <a:solidFill>
              <a:srgbClr val="FF7C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mbria Math" panose="02040503050406030204" pitchFamily="18" charset="0"/>
                <a:ea typeface="Cambria Math" panose="02040503050406030204" pitchFamily="18" charset="0"/>
              </a:endParaRPr>
            </a:p>
          </p:txBody>
        </p:sp>
        <p:sp>
          <p:nvSpPr>
            <p:cNvPr id="387" name="Rectangle 386"/>
            <p:cNvSpPr/>
            <p:nvPr/>
          </p:nvSpPr>
          <p:spPr>
            <a:xfrm>
              <a:off x="6100475" y="3438289"/>
              <a:ext cx="2107000" cy="584775"/>
            </a:xfrm>
            <a:prstGeom prst="rect">
              <a:avLst/>
            </a:prstGeom>
          </p:spPr>
          <p:txBody>
            <a:bodyPr wrap="square">
              <a:spAutoFit/>
            </a:bodyPr>
            <a:lstStyle/>
            <a:p>
              <a:pPr algn="ctr"/>
              <a:r>
                <a:rPr lang="en-US" sz="1600" b="1" dirty="0">
                  <a:solidFill>
                    <a:srgbClr val="002060"/>
                  </a:solidFill>
                  <a:latin typeface="Cambria Math" panose="02040503050406030204" pitchFamily="18" charset="0"/>
                  <a:ea typeface="Cambria Math" panose="02040503050406030204" pitchFamily="18" charset="0"/>
                </a:rPr>
                <a:t>We will shift </a:t>
              </a:r>
              <a:r>
                <a:rPr lang="en-US" sz="1600" b="1" dirty="0" smtClean="0">
                  <a:solidFill>
                    <a:srgbClr val="002060"/>
                  </a:solidFill>
                  <a:latin typeface="Cambria Math" panose="02040503050406030204" pitchFamily="18" charset="0"/>
                  <a:ea typeface="Cambria Math" panose="02040503050406030204" pitchFamily="18" charset="0"/>
                </a:rPr>
                <a:t>2 to the other side.</a:t>
              </a:r>
              <a:endParaRPr lang="en-US" sz="1600" b="1" dirty="0">
                <a:solidFill>
                  <a:srgbClr val="002060"/>
                </a:solidFill>
                <a:latin typeface="Cambria Math" panose="02040503050406030204" pitchFamily="18" charset="0"/>
                <a:ea typeface="Cambria Math" panose="02040503050406030204" pitchFamily="18" charset="0"/>
              </a:endParaRPr>
            </a:p>
          </p:txBody>
        </p:sp>
      </p:grpSp>
      <p:grpSp>
        <p:nvGrpSpPr>
          <p:cNvPr id="388" name="Group 387"/>
          <p:cNvGrpSpPr/>
          <p:nvPr/>
        </p:nvGrpSpPr>
        <p:grpSpPr>
          <a:xfrm>
            <a:off x="2928420" y="1464546"/>
            <a:ext cx="2102642" cy="1380195"/>
            <a:chOff x="5998967" y="2554406"/>
            <a:chExt cx="2003755" cy="1916038"/>
          </a:xfrm>
        </p:grpSpPr>
        <p:sp>
          <p:nvSpPr>
            <p:cNvPr id="389" name="Cloud Callout 388"/>
            <p:cNvSpPr/>
            <p:nvPr/>
          </p:nvSpPr>
          <p:spPr>
            <a:xfrm>
              <a:off x="5998967" y="2554406"/>
              <a:ext cx="2003755" cy="1916038"/>
            </a:xfrm>
            <a:prstGeom prst="cloudCallout">
              <a:avLst>
                <a:gd name="adj1" fmla="val 46416"/>
                <a:gd name="adj2" fmla="val 38802"/>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390" name="Rectangle 389"/>
            <p:cNvSpPr/>
            <p:nvPr/>
          </p:nvSpPr>
          <p:spPr>
            <a:xfrm>
              <a:off x="6055966" y="2881050"/>
              <a:ext cx="1794141" cy="1153621"/>
            </a:xfrm>
            <a:prstGeom prst="rect">
              <a:avLst/>
            </a:prstGeom>
          </p:spPr>
          <p:txBody>
            <a:bodyPr wrap="square">
              <a:spAutoFit/>
            </a:bodyPr>
            <a:lstStyle/>
            <a:p>
              <a:pPr algn="ctr"/>
              <a:r>
                <a:rPr lang="en-US" sz="1600" b="1" dirty="0" smtClean="0">
                  <a:solidFill>
                    <a:srgbClr val="002060"/>
                  </a:solidFill>
                  <a:latin typeface="Cambria Math" panose="02040503050406030204" pitchFamily="18" charset="0"/>
                  <a:ea typeface="Cambria Math" panose="02040503050406030204" pitchFamily="18" charset="0"/>
                </a:rPr>
                <a:t>While changing sides, we will change the sign.</a:t>
              </a:r>
              <a:endParaRPr lang="en-US" sz="1600" b="1" dirty="0">
                <a:solidFill>
                  <a:srgbClr val="002060"/>
                </a:solidFill>
                <a:latin typeface="Cambria Math" panose="02040503050406030204" pitchFamily="18" charset="0"/>
                <a:ea typeface="Cambria Math" panose="02040503050406030204" pitchFamily="18" charset="0"/>
              </a:endParaRPr>
            </a:p>
          </p:txBody>
        </p:sp>
      </p:grpSp>
      <p:sp>
        <p:nvSpPr>
          <p:cNvPr id="391" name="Curved Down Arrow 390"/>
          <p:cNvSpPr/>
          <p:nvPr/>
        </p:nvSpPr>
        <p:spPr>
          <a:xfrm rot="10800000" flipH="1">
            <a:off x="5756372" y="2920104"/>
            <a:ext cx="792163" cy="181054"/>
          </a:xfrm>
          <a:prstGeom prst="curvedDownArrow">
            <a:avLst/>
          </a:prstGeom>
          <a:solidFill>
            <a:srgbClr val="FFFF00"/>
          </a:solid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black"/>
              </a:solidFill>
              <a:latin typeface="Bookman Old Style" panose="02050604050505020204" pitchFamily="18" charset="0"/>
            </a:endParaRPr>
          </a:p>
        </p:txBody>
      </p:sp>
      <p:grpSp>
        <p:nvGrpSpPr>
          <p:cNvPr id="392" name="Group 391"/>
          <p:cNvGrpSpPr/>
          <p:nvPr/>
        </p:nvGrpSpPr>
        <p:grpSpPr>
          <a:xfrm>
            <a:off x="3381869" y="1891069"/>
            <a:ext cx="1777929" cy="895572"/>
            <a:chOff x="5888284" y="1599975"/>
            <a:chExt cx="1777929" cy="895572"/>
          </a:xfrm>
        </p:grpSpPr>
        <p:grpSp>
          <p:nvGrpSpPr>
            <p:cNvPr id="393" name="Group 392"/>
            <p:cNvGrpSpPr/>
            <p:nvPr/>
          </p:nvGrpSpPr>
          <p:grpSpPr>
            <a:xfrm>
              <a:off x="5888284" y="1599975"/>
              <a:ext cx="1777929" cy="895572"/>
              <a:chOff x="6241889" y="3165934"/>
              <a:chExt cx="1517908" cy="983231"/>
            </a:xfrm>
          </p:grpSpPr>
          <p:sp>
            <p:nvSpPr>
              <p:cNvPr id="395" name="Cloud Callout 394"/>
              <p:cNvSpPr/>
              <p:nvPr/>
            </p:nvSpPr>
            <p:spPr>
              <a:xfrm>
                <a:off x="6486723" y="3165934"/>
                <a:ext cx="1028244" cy="983231"/>
              </a:xfrm>
              <a:prstGeom prst="cloudCallout">
                <a:avLst>
                  <a:gd name="adj1" fmla="val 51117"/>
                  <a:gd name="adj2" fmla="val 50571"/>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396" name="Rectangle 395"/>
              <p:cNvSpPr/>
              <p:nvPr/>
            </p:nvSpPr>
            <p:spPr>
              <a:xfrm>
                <a:off x="6241889" y="3471706"/>
                <a:ext cx="1517908" cy="371692"/>
              </a:xfrm>
              <a:prstGeom prst="rect">
                <a:avLst/>
              </a:prstGeom>
            </p:spPr>
            <p:txBody>
              <a:bodyPr wrap="square">
                <a:spAutoFit/>
              </a:bodyPr>
              <a:lstStyle/>
              <a:p>
                <a:pPr algn="ctr"/>
                <a:r>
                  <a:rPr lang="en-US" sz="1600" b="1" dirty="0">
                    <a:solidFill>
                      <a:prstClr val="white"/>
                    </a:solidFill>
                    <a:latin typeface="Cambria Math" panose="02040503050406030204" pitchFamily="18" charset="0"/>
                    <a:ea typeface="Cambria Math" panose="02040503050406030204" pitchFamily="18" charset="0"/>
                    <a:cs typeface="Arial" pitchFamily="34" charset="0"/>
                  </a:rPr>
                  <a:t>‘÷’         </a:t>
                </a:r>
                <a:r>
                  <a:rPr lang="en-US" sz="1600" b="1" dirty="0" smtClean="0">
                    <a:solidFill>
                      <a:prstClr val="white"/>
                    </a:solidFill>
                    <a:latin typeface="Cambria Math" panose="02040503050406030204" pitchFamily="18" charset="0"/>
                    <a:ea typeface="Cambria Math" panose="02040503050406030204" pitchFamily="18" charset="0"/>
                    <a:cs typeface="Arial" pitchFamily="34" charset="0"/>
                  </a:rPr>
                  <a:t>‘×’ </a:t>
                </a:r>
                <a:endParaRPr lang="en-US" sz="1600" b="1" dirty="0">
                  <a:solidFill>
                    <a:prstClr val="white"/>
                  </a:solidFill>
                  <a:latin typeface="Bookman Old Style" panose="02050604050505020204" pitchFamily="18" charset="0"/>
                </a:endParaRPr>
              </a:p>
            </p:txBody>
          </p:sp>
        </p:grpSp>
        <p:cxnSp>
          <p:nvCxnSpPr>
            <p:cNvPr id="394" name="Straight Arrow Connector 393"/>
            <p:cNvCxnSpPr/>
            <p:nvPr/>
          </p:nvCxnSpPr>
          <p:spPr>
            <a:xfrm>
              <a:off x="6692869" y="2066925"/>
              <a:ext cx="228600" cy="0"/>
            </a:xfrm>
            <a:prstGeom prst="straightConnector1">
              <a:avLst/>
            </a:prstGeom>
            <a:ln w="19050">
              <a:solidFill>
                <a:schemeClr val="bg1"/>
              </a:solidFill>
              <a:tailEnd type="arrow"/>
            </a:ln>
          </p:spPr>
          <p:style>
            <a:lnRef idx="1">
              <a:schemeClr val="accent1"/>
            </a:lnRef>
            <a:fillRef idx="0">
              <a:schemeClr val="accent1"/>
            </a:fillRef>
            <a:effectRef idx="0">
              <a:schemeClr val="accent1"/>
            </a:effectRef>
            <a:fontRef idx="minor">
              <a:schemeClr val="tx1"/>
            </a:fontRef>
          </p:style>
        </p:cxnSp>
      </p:grpSp>
      <p:sp>
        <p:nvSpPr>
          <p:cNvPr id="397" name="TextBox 396"/>
          <p:cNvSpPr txBox="1"/>
          <p:nvPr/>
        </p:nvSpPr>
        <p:spPr>
          <a:xfrm>
            <a:off x="4909119" y="3181952"/>
            <a:ext cx="369726"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sym typeface="Symbol"/>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mc:AlternateContent xmlns:mc="http://schemas.openxmlformats.org/markup-compatibility/2006" xmlns:a14="http://schemas.microsoft.com/office/drawing/2010/main">
        <mc:Choice Requires="a14">
          <p:sp>
            <p:nvSpPr>
              <p:cNvPr id="398" name="TextBox 397"/>
              <p:cNvSpPr txBox="1"/>
              <p:nvPr/>
            </p:nvSpPr>
            <p:spPr>
              <a:xfrm>
                <a:off x="5442992" y="3181952"/>
                <a:ext cx="32651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a:solidFill>
                            <a:prstClr val="black"/>
                          </a:solidFill>
                          <a:latin typeface="Cambria Math" panose="02040503050406030204" pitchFamily="18" charset="0"/>
                          <a:ea typeface="Cambria Math" panose="02040503050406030204" pitchFamily="18" charset="0"/>
                        </a:rPr>
                        <m:t>𝑥</m:t>
                      </m:r>
                    </m:oMath>
                  </m:oMathPara>
                </a14:m>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mc:Choice>
        <mc:Fallback xmlns="">
          <p:sp>
            <p:nvSpPr>
              <p:cNvPr id="398" name="TextBox 397"/>
              <p:cNvSpPr txBox="1">
                <a:spLocks noRot="1" noChangeAspect="1" noMove="1" noResize="1" noEditPoints="1" noAdjustHandles="1" noChangeArrowheads="1" noChangeShapeType="1" noTextEdit="1"/>
              </p:cNvSpPr>
              <p:nvPr/>
            </p:nvSpPr>
            <p:spPr>
              <a:xfrm>
                <a:off x="5442978" y="3181952"/>
                <a:ext cx="326511" cy="369332"/>
              </a:xfrm>
              <a:prstGeom prst="rect">
                <a:avLst/>
              </a:prstGeom>
              <a:blipFill rotWithShape="1">
                <a:blip r:embed="rId19"/>
                <a:stretch>
                  <a:fillRect/>
                </a:stretch>
              </a:blipFill>
            </p:spPr>
            <p:txBody>
              <a:bodyPr/>
              <a:lstStyle/>
              <a:p>
                <a:r>
                  <a:rPr lang="en-US">
                    <a:noFill/>
                  </a:rPr>
                  <a:t> </a:t>
                </a:r>
              </a:p>
            </p:txBody>
          </p:sp>
        </mc:Fallback>
      </mc:AlternateContent>
      <p:sp>
        <p:nvSpPr>
          <p:cNvPr id="399" name="TextBox 398"/>
          <p:cNvSpPr txBox="1"/>
          <p:nvPr/>
        </p:nvSpPr>
        <p:spPr>
          <a:xfrm>
            <a:off x="5747778" y="3181952"/>
            <a:ext cx="326511"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grpSp>
        <p:nvGrpSpPr>
          <p:cNvPr id="400" name="Group 399"/>
          <p:cNvGrpSpPr/>
          <p:nvPr/>
        </p:nvGrpSpPr>
        <p:grpSpPr>
          <a:xfrm>
            <a:off x="5974618" y="3038499"/>
            <a:ext cx="480671" cy="663091"/>
            <a:chOff x="903126" y="4729920"/>
            <a:chExt cx="480671" cy="663091"/>
          </a:xfrm>
        </p:grpSpPr>
        <p:sp>
          <p:nvSpPr>
            <p:cNvPr id="401" name="TextBox 400"/>
            <p:cNvSpPr txBox="1"/>
            <p:nvPr/>
          </p:nvSpPr>
          <p:spPr>
            <a:xfrm>
              <a:off x="998538" y="5023679"/>
              <a:ext cx="289838" cy="369332"/>
            </a:xfrm>
            <a:prstGeom prst="rect">
              <a:avLst/>
            </a:prstGeom>
            <a:noFill/>
          </p:spPr>
          <p:txBody>
            <a:bodyPr wrap="square" rtlCol="0">
              <a:spAutoFit/>
            </a:bodyPr>
            <a:lstStyle/>
            <a:p>
              <a:pPr algn="ctr"/>
              <a:r>
                <a:rPr lang="en-US" dirty="0" smtClean="0">
                  <a:solidFill>
                    <a:prstClr val="black"/>
                  </a:solidFill>
                  <a:latin typeface="Cambria Math" panose="02040503050406030204" pitchFamily="18" charset="0"/>
                  <a:ea typeface="Cambria Math" panose="02040503050406030204" pitchFamily="18" charset="0"/>
                  <a:cs typeface="Arial" pitchFamily="34" charset="0"/>
                </a:rPr>
                <a:t>8</a:t>
              </a:r>
            </a:p>
          </p:txBody>
        </p:sp>
        <p:sp>
          <p:nvSpPr>
            <p:cNvPr id="402" name="TextBox 401"/>
            <p:cNvSpPr txBox="1"/>
            <p:nvPr/>
          </p:nvSpPr>
          <p:spPr>
            <a:xfrm>
              <a:off x="903126" y="4729920"/>
              <a:ext cx="480671" cy="369332"/>
            </a:xfrm>
            <a:prstGeom prst="rect">
              <a:avLst/>
            </a:prstGeom>
            <a:noFill/>
          </p:spPr>
          <p:txBody>
            <a:bodyPr wrap="square" rtlCol="0">
              <a:spAutoFit/>
            </a:bodyPr>
            <a:lstStyle/>
            <a:p>
              <a:pPr algn="ctr"/>
              <a:r>
                <a:rPr lang="en-US" dirty="0" smtClean="0">
                  <a:solidFill>
                    <a:prstClr val="black"/>
                  </a:solidFill>
                  <a:latin typeface="Cambria Math" panose="02040503050406030204" pitchFamily="18" charset="0"/>
                  <a:ea typeface="Cambria Math" panose="02040503050406030204" pitchFamily="18" charset="0"/>
                  <a:cs typeface="Arial" pitchFamily="34" charset="0"/>
                </a:rPr>
                <a:t>3</a:t>
              </a:r>
              <a:endParaRPr lang="en-US" i="1" dirty="0" smtClean="0">
                <a:solidFill>
                  <a:prstClr val="black"/>
                </a:solidFill>
                <a:latin typeface="Cambria Math" panose="02040503050406030204" pitchFamily="18" charset="0"/>
                <a:ea typeface="Cambria Math" panose="02040503050406030204" pitchFamily="18" charset="0"/>
                <a:cs typeface="Arial" pitchFamily="34" charset="0"/>
              </a:endParaRPr>
            </a:p>
          </p:txBody>
        </p:sp>
        <p:cxnSp>
          <p:nvCxnSpPr>
            <p:cNvPr id="403" name="Straight Connector 402"/>
            <p:cNvCxnSpPr/>
            <p:nvPr/>
          </p:nvCxnSpPr>
          <p:spPr>
            <a:xfrm>
              <a:off x="1012879" y="5064931"/>
              <a:ext cx="26116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04" name="TextBox 403"/>
          <p:cNvSpPr txBox="1"/>
          <p:nvPr/>
        </p:nvSpPr>
        <p:spPr>
          <a:xfrm>
            <a:off x="6357409" y="3181952"/>
            <a:ext cx="326511"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405" name="TextBox 404"/>
          <p:cNvSpPr txBox="1"/>
          <p:nvPr/>
        </p:nvSpPr>
        <p:spPr>
          <a:xfrm>
            <a:off x="6683907" y="3181952"/>
            <a:ext cx="326511"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2</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cxnSp>
        <p:nvCxnSpPr>
          <p:cNvPr id="406" name="Straight Connector 405"/>
          <p:cNvCxnSpPr/>
          <p:nvPr/>
        </p:nvCxnSpPr>
        <p:spPr>
          <a:xfrm flipV="1">
            <a:off x="6090214" y="3446068"/>
            <a:ext cx="237744" cy="164592"/>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07" name="Straight Connector 406"/>
          <p:cNvCxnSpPr/>
          <p:nvPr/>
        </p:nvCxnSpPr>
        <p:spPr>
          <a:xfrm flipV="1">
            <a:off x="6727968" y="3267204"/>
            <a:ext cx="237744" cy="164592"/>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408" name="TextBox 407"/>
          <p:cNvSpPr txBox="1"/>
          <p:nvPr/>
        </p:nvSpPr>
        <p:spPr>
          <a:xfrm>
            <a:off x="5860585" y="3421135"/>
            <a:ext cx="397483" cy="307777"/>
          </a:xfrm>
          <a:prstGeom prst="rect">
            <a:avLst/>
          </a:prstGeom>
          <a:noFill/>
        </p:spPr>
        <p:txBody>
          <a:bodyPr wrap="square" rtlCol="0">
            <a:spAutoFit/>
          </a:bodyPr>
          <a:lstStyle/>
          <a:p>
            <a:r>
              <a:rPr lang="en-US" sz="1400" dirty="0" smtClean="0">
                <a:solidFill>
                  <a:srgbClr val="FF0000"/>
                </a:solidFill>
                <a:latin typeface="Cambria Math" panose="02040503050406030204" pitchFamily="18" charset="0"/>
                <a:ea typeface="Cambria Math" panose="02040503050406030204" pitchFamily="18" charset="0"/>
                <a:cs typeface="Arial" pitchFamily="34" charset="0"/>
                <a:sym typeface="Symbol"/>
              </a:rPr>
              <a:t>4</a:t>
            </a:r>
            <a:endParaRPr lang="en-US" sz="1400" dirty="0">
              <a:solidFill>
                <a:srgbClr val="FF0000"/>
              </a:solidFill>
              <a:latin typeface="Cambria Math" panose="02040503050406030204" pitchFamily="18" charset="0"/>
              <a:ea typeface="Cambria Math" panose="02040503050406030204" pitchFamily="18" charset="0"/>
              <a:cs typeface="Arial" pitchFamily="34" charset="0"/>
            </a:endParaRPr>
          </a:p>
        </p:txBody>
      </p:sp>
      <p:sp>
        <p:nvSpPr>
          <p:cNvPr id="409" name="TextBox 408"/>
          <p:cNvSpPr txBox="1"/>
          <p:nvPr/>
        </p:nvSpPr>
        <p:spPr>
          <a:xfrm>
            <a:off x="6655379" y="2992420"/>
            <a:ext cx="302502" cy="307777"/>
          </a:xfrm>
          <a:prstGeom prst="rect">
            <a:avLst/>
          </a:prstGeom>
          <a:noFill/>
        </p:spPr>
        <p:txBody>
          <a:bodyPr wrap="square" rtlCol="0">
            <a:spAutoFit/>
          </a:bodyPr>
          <a:lstStyle/>
          <a:p>
            <a:r>
              <a:rPr lang="en-US" sz="1400" dirty="0" smtClean="0">
                <a:solidFill>
                  <a:srgbClr val="FF0000"/>
                </a:solidFill>
                <a:latin typeface="Cambria Math" panose="02040503050406030204" pitchFamily="18" charset="0"/>
                <a:ea typeface="Cambria Math" panose="02040503050406030204" pitchFamily="18" charset="0"/>
                <a:cs typeface="Arial" pitchFamily="34" charset="0"/>
                <a:sym typeface="Symbol"/>
              </a:rPr>
              <a:t>1</a:t>
            </a:r>
            <a:endParaRPr lang="en-US" sz="1400" dirty="0">
              <a:solidFill>
                <a:srgbClr val="FF0000"/>
              </a:solidFill>
              <a:latin typeface="Cambria Math" panose="02040503050406030204" pitchFamily="18" charset="0"/>
              <a:ea typeface="Cambria Math" panose="02040503050406030204" pitchFamily="18" charset="0"/>
              <a:cs typeface="Arial" pitchFamily="34" charset="0"/>
            </a:endParaRPr>
          </a:p>
        </p:txBody>
      </p:sp>
      <p:sp>
        <p:nvSpPr>
          <p:cNvPr id="410" name="Rectangle 409"/>
          <p:cNvSpPr/>
          <p:nvPr/>
        </p:nvSpPr>
        <p:spPr>
          <a:xfrm>
            <a:off x="7107438" y="3256717"/>
            <a:ext cx="960519" cy="338554"/>
          </a:xfrm>
          <a:prstGeom prst="rect">
            <a:avLst/>
          </a:prstGeom>
          <a:gradFill flip="none" rotWithShape="1">
            <a:gsLst>
              <a:gs pos="0">
                <a:srgbClr val="CC00CC">
                  <a:tint val="66000"/>
                  <a:satMod val="160000"/>
                </a:srgbClr>
              </a:gs>
              <a:gs pos="50000">
                <a:srgbClr val="CC00CC">
                  <a:tint val="44500"/>
                  <a:satMod val="160000"/>
                </a:srgbClr>
              </a:gs>
              <a:gs pos="100000">
                <a:srgbClr val="CC00CC">
                  <a:tint val="23500"/>
                  <a:satMod val="160000"/>
                </a:srgbClr>
              </a:gs>
            </a:gsLst>
            <a:lin ang="2700000" scaled="1"/>
            <a:tileRect/>
          </a:gradFill>
        </p:spPr>
        <p:txBody>
          <a:bodyPr wrap="none">
            <a:spAutoFit/>
          </a:bodyPr>
          <a:lstStyle/>
          <a:p>
            <a:r>
              <a:rPr lang="en-US" sz="1600" dirty="0" smtClean="0">
                <a:solidFill>
                  <a:prstClr val="black"/>
                </a:solidFill>
                <a:latin typeface="Cambria Math" panose="02040503050406030204" pitchFamily="18" charset="0"/>
                <a:ea typeface="Cambria Math" panose="02040503050406030204" pitchFamily="18" charset="0"/>
              </a:rPr>
              <a:t>2 × 1= 2</a:t>
            </a:r>
            <a:endParaRPr lang="en-US" sz="1600" dirty="0">
              <a:solidFill>
                <a:prstClr val="black"/>
              </a:solidFill>
              <a:latin typeface="Cambria Math" panose="02040503050406030204" pitchFamily="18" charset="0"/>
              <a:ea typeface="Cambria Math" panose="02040503050406030204" pitchFamily="18" charset="0"/>
            </a:endParaRPr>
          </a:p>
        </p:txBody>
      </p:sp>
      <p:sp>
        <p:nvSpPr>
          <p:cNvPr id="411" name="Rectangle 410"/>
          <p:cNvSpPr/>
          <p:nvPr/>
        </p:nvSpPr>
        <p:spPr>
          <a:xfrm>
            <a:off x="7086544" y="2950948"/>
            <a:ext cx="1005403" cy="338554"/>
          </a:xfrm>
          <a:prstGeom prst="rect">
            <a:avLst/>
          </a:prstGeom>
          <a:gradFill flip="none" rotWithShape="1">
            <a:gsLst>
              <a:gs pos="0">
                <a:srgbClr val="CC00CC">
                  <a:tint val="66000"/>
                  <a:satMod val="160000"/>
                </a:srgbClr>
              </a:gs>
              <a:gs pos="50000">
                <a:srgbClr val="CC00CC">
                  <a:tint val="44500"/>
                  <a:satMod val="160000"/>
                </a:srgbClr>
              </a:gs>
              <a:gs pos="100000">
                <a:srgbClr val="CC00CC">
                  <a:tint val="23500"/>
                  <a:satMod val="160000"/>
                </a:srgbClr>
              </a:gs>
            </a:gsLst>
            <a:lin ang="2700000" scaled="1"/>
            <a:tileRect/>
          </a:gradFill>
        </p:spPr>
        <p:txBody>
          <a:bodyPr wrap="none">
            <a:spAutoFit/>
          </a:bodyPr>
          <a:lstStyle/>
          <a:p>
            <a:r>
              <a:rPr lang="en-US" sz="1600" dirty="0" smtClean="0">
                <a:solidFill>
                  <a:prstClr val="black"/>
                </a:solidFill>
                <a:latin typeface="Cambria Math" panose="02040503050406030204" pitchFamily="18" charset="0"/>
                <a:ea typeface="Cambria Math" panose="02040503050406030204" pitchFamily="18" charset="0"/>
              </a:rPr>
              <a:t>2 × 4 = 8</a:t>
            </a:r>
            <a:endParaRPr lang="en-US" sz="1600" dirty="0">
              <a:solidFill>
                <a:prstClr val="black"/>
              </a:solidFill>
              <a:latin typeface="Cambria Math" panose="02040503050406030204" pitchFamily="18" charset="0"/>
              <a:ea typeface="Cambria Math" panose="02040503050406030204" pitchFamily="18" charset="0"/>
            </a:endParaRPr>
          </a:p>
        </p:txBody>
      </p:sp>
      <p:sp>
        <p:nvSpPr>
          <p:cNvPr id="412" name="TextBox 411"/>
          <p:cNvSpPr txBox="1"/>
          <p:nvPr/>
        </p:nvSpPr>
        <p:spPr>
          <a:xfrm>
            <a:off x="4949880" y="3762977"/>
            <a:ext cx="369726"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sym typeface="Symbol"/>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mc:AlternateContent xmlns:mc="http://schemas.openxmlformats.org/markup-compatibility/2006" xmlns:a14="http://schemas.microsoft.com/office/drawing/2010/main">
        <mc:Choice Requires="a14">
          <p:sp>
            <p:nvSpPr>
              <p:cNvPr id="413" name="TextBox 412"/>
              <p:cNvSpPr txBox="1"/>
              <p:nvPr/>
            </p:nvSpPr>
            <p:spPr>
              <a:xfrm>
                <a:off x="5483740" y="3762977"/>
                <a:ext cx="32651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a:solidFill>
                            <a:prstClr val="black"/>
                          </a:solidFill>
                          <a:latin typeface="Cambria Math" panose="02040503050406030204" pitchFamily="18" charset="0"/>
                          <a:ea typeface="Cambria Math" panose="02040503050406030204" pitchFamily="18" charset="0"/>
                        </a:rPr>
                        <m:t>𝑥</m:t>
                      </m:r>
                    </m:oMath>
                  </m:oMathPara>
                </a14:m>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mc:Choice>
        <mc:Fallback xmlns="">
          <p:sp>
            <p:nvSpPr>
              <p:cNvPr id="413" name="TextBox 412"/>
              <p:cNvSpPr txBox="1">
                <a:spLocks noRot="1" noChangeAspect="1" noMove="1" noResize="1" noEditPoints="1" noAdjustHandles="1" noChangeArrowheads="1" noChangeShapeType="1" noTextEdit="1"/>
              </p:cNvSpPr>
              <p:nvPr/>
            </p:nvSpPr>
            <p:spPr>
              <a:xfrm>
                <a:off x="5483739" y="3762977"/>
                <a:ext cx="326511" cy="369332"/>
              </a:xfrm>
              <a:prstGeom prst="rect">
                <a:avLst/>
              </a:prstGeom>
              <a:blipFill rotWithShape="1">
                <a:blip r:embed="rId20"/>
                <a:stretch>
                  <a:fillRect/>
                </a:stretch>
              </a:blipFill>
            </p:spPr>
            <p:txBody>
              <a:bodyPr/>
              <a:lstStyle/>
              <a:p>
                <a:r>
                  <a:rPr lang="en-US">
                    <a:noFill/>
                  </a:rPr>
                  <a:t> </a:t>
                </a:r>
              </a:p>
            </p:txBody>
          </p:sp>
        </mc:Fallback>
      </mc:AlternateContent>
      <p:sp>
        <p:nvSpPr>
          <p:cNvPr id="414" name="TextBox 413"/>
          <p:cNvSpPr txBox="1"/>
          <p:nvPr/>
        </p:nvSpPr>
        <p:spPr>
          <a:xfrm>
            <a:off x="5788559" y="3762977"/>
            <a:ext cx="326511"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grpSp>
        <p:nvGrpSpPr>
          <p:cNvPr id="415" name="Group 414"/>
          <p:cNvGrpSpPr/>
          <p:nvPr/>
        </p:nvGrpSpPr>
        <p:grpSpPr>
          <a:xfrm>
            <a:off x="6015399" y="3619524"/>
            <a:ext cx="480671" cy="663091"/>
            <a:chOff x="903126" y="4729920"/>
            <a:chExt cx="480671" cy="663091"/>
          </a:xfrm>
        </p:grpSpPr>
        <p:sp>
          <p:nvSpPr>
            <p:cNvPr id="416" name="TextBox 415"/>
            <p:cNvSpPr txBox="1"/>
            <p:nvPr/>
          </p:nvSpPr>
          <p:spPr>
            <a:xfrm>
              <a:off x="998538" y="5023679"/>
              <a:ext cx="289838" cy="369332"/>
            </a:xfrm>
            <a:prstGeom prst="rect">
              <a:avLst/>
            </a:prstGeom>
            <a:noFill/>
          </p:spPr>
          <p:txBody>
            <a:bodyPr wrap="square" rtlCol="0">
              <a:spAutoFit/>
            </a:bodyPr>
            <a:lstStyle/>
            <a:p>
              <a:pPr algn="ctr"/>
              <a:r>
                <a:rPr lang="en-US" dirty="0" smtClean="0">
                  <a:solidFill>
                    <a:prstClr val="black"/>
                  </a:solidFill>
                  <a:latin typeface="Cambria Math" panose="02040503050406030204" pitchFamily="18" charset="0"/>
                  <a:ea typeface="Cambria Math" panose="02040503050406030204" pitchFamily="18" charset="0"/>
                  <a:cs typeface="Arial" pitchFamily="34" charset="0"/>
                </a:rPr>
                <a:t>4</a:t>
              </a:r>
            </a:p>
          </p:txBody>
        </p:sp>
        <p:sp>
          <p:nvSpPr>
            <p:cNvPr id="417" name="TextBox 416"/>
            <p:cNvSpPr txBox="1"/>
            <p:nvPr/>
          </p:nvSpPr>
          <p:spPr>
            <a:xfrm>
              <a:off x="903126" y="4729920"/>
              <a:ext cx="480671" cy="369332"/>
            </a:xfrm>
            <a:prstGeom prst="rect">
              <a:avLst/>
            </a:prstGeom>
            <a:noFill/>
          </p:spPr>
          <p:txBody>
            <a:bodyPr wrap="square" rtlCol="0">
              <a:spAutoFit/>
            </a:bodyPr>
            <a:lstStyle/>
            <a:p>
              <a:pPr algn="ctr"/>
              <a:r>
                <a:rPr lang="en-US" dirty="0" smtClean="0">
                  <a:solidFill>
                    <a:prstClr val="black"/>
                  </a:solidFill>
                  <a:latin typeface="Cambria Math" panose="02040503050406030204" pitchFamily="18" charset="0"/>
                  <a:ea typeface="Cambria Math" panose="02040503050406030204" pitchFamily="18" charset="0"/>
                  <a:cs typeface="Arial" pitchFamily="34" charset="0"/>
                </a:rPr>
                <a:t>3</a:t>
              </a:r>
              <a:endParaRPr lang="en-US" i="1" dirty="0" smtClean="0">
                <a:solidFill>
                  <a:prstClr val="black"/>
                </a:solidFill>
                <a:latin typeface="Cambria Math" panose="02040503050406030204" pitchFamily="18" charset="0"/>
                <a:ea typeface="Cambria Math" panose="02040503050406030204" pitchFamily="18" charset="0"/>
                <a:cs typeface="Arial" pitchFamily="34" charset="0"/>
              </a:endParaRPr>
            </a:p>
          </p:txBody>
        </p:sp>
        <p:cxnSp>
          <p:nvCxnSpPr>
            <p:cNvPr id="418" name="Straight Connector 417"/>
            <p:cNvCxnSpPr/>
            <p:nvPr/>
          </p:nvCxnSpPr>
          <p:spPr>
            <a:xfrm>
              <a:off x="1012879" y="5064931"/>
              <a:ext cx="26116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22" name="TextBox 421"/>
          <p:cNvSpPr txBox="1"/>
          <p:nvPr/>
        </p:nvSpPr>
        <p:spPr>
          <a:xfrm>
            <a:off x="4724400" y="4274533"/>
            <a:ext cx="391616"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sym typeface="Symbol"/>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grpSp>
        <p:nvGrpSpPr>
          <p:cNvPr id="427" name="Group 426"/>
          <p:cNvGrpSpPr/>
          <p:nvPr/>
        </p:nvGrpSpPr>
        <p:grpSpPr>
          <a:xfrm>
            <a:off x="5046053" y="4158736"/>
            <a:ext cx="3518217" cy="663091"/>
            <a:chOff x="1206183" y="3856244"/>
            <a:chExt cx="3518217" cy="663091"/>
          </a:xfrm>
        </p:grpSpPr>
        <p:sp>
          <p:nvSpPr>
            <p:cNvPr id="428" name="TextBox 427"/>
            <p:cNvSpPr txBox="1"/>
            <p:nvPr/>
          </p:nvSpPr>
          <p:spPr>
            <a:xfrm>
              <a:off x="1206183" y="3949450"/>
              <a:ext cx="3518217" cy="408245"/>
            </a:xfrm>
            <a:prstGeom prst="roundRect">
              <a:avLst/>
            </a:prstGeom>
            <a:noFill/>
            <a:ln w="19050">
              <a:solidFill>
                <a:schemeClr val="accent3">
                  <a:lumMod val="50000"/>
                </a:schemeClr>
              </a:solidFill>
            </a:ln>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The solution of the equation is</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grpSp>
          <p:nvGrpSpPr>
            <p:cNvPr id="429" name="Group 428"/>
            <p:cNvGrpSpPr/>
            <p:nvPr/>
          </p:nvGrpSpPr>
          <p:grpSpPr>
            <a:xfrm>
              <a:off x="4213242" y="3856244"/>
              <a:ext cx="480671" cy="663091"/>
              <a:chOff x="2583238" y="3298475"/>
              <a:chExt cx="480671" cy="663091"/>
            </a:xfrm>
          </p:grpSpPr>
          <p:sp>
            <p:nvSpPr>
              <p:cNvPr id="430" name="TextBox 429"/>
              <p:cNvSpPr txBox="1"/>
              <p:nvPr/>
            </p:nvSpPr>
            <p:spPr>
              <a:xfrm>
                <a:off x="2678650" y="3592234"/>
                <a:ext cx="289838" cy="369332"/>
              </a:xfrm>
              <a:prstGeom prst="rect">
                <a:avLst/>
              </a:prstGeom>
              <a:noFill/>
            </p:spPr>
            <p:txBody>
              <a:bodyPr wrap="square" rtlCol="0">
                <a:spAutoFit/>
              </a:bodyPr>
              <a:lstStyle/>
              <a:p>
                <a:pPr algn="ctr"/>
                <a:r>
                  <a:rPr lang="en-US" dirty="0" smtClean="0">
                    <a:solidFill>
                      <a:prstClr val="black"/>
                    </a:solidFill>
                    <a:latin typeface="Cambria Math" panose="02040503050406030204" pitchFamily="18" charset="0"/>
                    <a:ea typeface="Cambria Math" panose="02040503050406030204" pitchFamily="18" charset="0"/>
                    <a:cs typeface="Arial" pitchFamily="34" charset="0"/>
                  </a:rPr>
                  <a:t>4</a:t>
                </a:r>
              </a:p>
            </p:txBody>
          </p:sp>
          <p:sp>
            <p:nvSpPr>
              <p:cNvPr id="431" name="TextBox 430"/>
              <p:cNvSpPr txBox="1"/>
              <p:nvPr/>
            </p:nvSpPr>
            <p:spPr>
              <a:xfrm>
                <a:off x="2583238" y="3298475"/>
                <a:ext cx="480671" cy="369332"/>
              </a:xfrm>
              <a:prstGeom prst="rect">
                <a:avLst/>
              </a:prstGeom>
              <a:noFill/>
            </p:spPr>
            <p:txBody>
              <a:bodyPr wrap="square" rtlCol="0">
                <a:spAutoFit/>
              </a:bodyPr>
              <a:lstStyle/>
              <a:p>
                <a:pPr algn="ctr"/>
                <a:r>
                  <a:rPr lang="en-US" dirty="0" smtClean="0">
                    <a:solidFill>
                      <a:prstClr val="black"/>
                    </a:solidFill>
                    <a:latin typeface="Cambria Math" panose="02040503050406030204" pitchFamily="18" charset="0"/>
                    <a:ea typeface="Cambria Math" panose="02040503050406030204" pitchFamily="18" charset="0"/>
                    <a:cs typeface="Arial" pitchFamily="34" charset="0"/>
                  </a:rPr>
                  <a:t>3</a:t>
                </a:r>
              </a:p>
            </p:txBody>
          </p:sp>
          <p:cxnSp>
            <p:nvCxnSpPr>
              <p:cNvPr id="432" name="Straight Connector 431"/>
              <p:cNvCxnSpPr/>
              <p:nvPr/>
            </p:nvCxnSpPr>
            <p:spPr>
              <a:xfrm>
                <a:off x="2665569" y="3633486"/>
                <a:ext cx="31600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pic>
        <p:nvPicPr>
          <p:cNvPr id="433" name="Picture 8" descr="https://encrypted-tbn3.gstatic.com/images?q=tbn:ANd9GcQF2WyE-ichznlNBDGYVxMKykT8win86D7t7PDmHdDnARm7Zpa1da6hfg">
            <a:hlinkClick r:id="rId21"/>
          </p:cNvPr>
          <p:cNvPicPr>
            <a:picLocks noChangeAspect="1" noChangeArrowheads="1"/>
          </p:cNvPicPr>
          <p:nvPr/>
        </p:nvPicPr>
        <p:blipFill>
          <a:blip r:embed="rId22">
            <a:extLst>
              <a:ext uri="{BEBA8EAE-BF5A-486C-A8C5-ECC9F3942E4B}">
                <a14:imgProps xmlns:a14="http://schemas.microsoft.com/office/drawing/2010/main">
                  <a14:imgLayer r:embed="rId23">
                    <a14:imgEffect>
                      <a14:backgroundRemoval t="0" b="100000" l="0" r="100000"/>
                    </a14:imgEffect>
                  </a14:imgLayer>
                </a14:imgProps>
              </a:ext>
              <a:ext uri="{28A0092B-C50C-407E-A947-70E740481C1C}">
                <a14:useLocalDpi xmlns:a14="http://schemas.microsoft.com/office/drawing/2010/main" val="0"/>
              </a:ext>
            </a:extLst>
          </a:blip>
          <a:srcRect/>
          <a:stretch>
            <a:fillRect/>
          </a:stretch>
        </p:blipFill>
        <p:spPr bwMode="auto">
          <a:xfrm>
            <a:off x="8206449" y="3809161"/>
            <a:ext cx="937599" cy="12384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5624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54"/>
                                        </p:tgtEl>
                                        <p:attrNameLst>
                                          <p:attrName>style.visibility</p:attrName>
                                        </p:attrNameLst>
                                      </p:cBhvr>
                                      <p:to>
                                        <p:strVal val="visible"/>
                                      </p:to>
                                    </p:set>
                                    <p:animEffect transition="in" filter="fade">
                                      <p:cBhvr>
                                        <p:cTn id="17" dur="500"/>
                                        <p:tgtEl>
                                          <p:spTgt spid="154"/>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173"/>
                                        </p:tgtEl>
                                        <p:attrNameLst>
                                          <p:attrName>style.visibility</p:attrName>
                                        </p:attrNameLst>
                                      </p:cBhvr>
                                      <p:to>
                                        <p:strVal val="visible"/>
                                      </p:to>
                                    </p:set>
                                    <p:animEffect transition="in" filter="barn(inVertical)">
                                      <p:cBhvr>
                                        <p:cTn id="22" dur="500"/>
                                        <p:tgtEl>
                                          <p:spTgt spid="173"/>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0" presetClass="exit" presetSubtype="0" fill="hold" grpId="1" nodeType="clickEffect">
                                  <p:stCondLst>
                                    <p:cond delay="0"/>
                                  </p:stCondLst>
                                  <p:childTnLst>
                                    <p:animEffect transition="out" filter="fade">
                                      <p:cBhvr>
                                        <p:cTn id="30" dur="500"/>
                                        <p:tgtEl>
                                          <p:spTgt spid="173"/>
                                        </p:tgtEl>
                                      </p:cBhvr>
                                    </p:animEffect>
                                    <p:set>
                                      <p:cBhvr>
                                        <p:cTn id="31" dur="1" fill="hold">
                                          <p:stCondLst>
                                            <p:cond delay="499"/>
                                          </p:stCondLst>
                                        </p:cTn>
                                        <p:tgtEl>
                                          <p:spTgt spid="173"/>
                                        </p:tgtEl>
                                        <p:attrNameLst>
                                          <p:attrName>style.visibility</p:attrName>
                                        </p:attrNameLst>
                                      </p:cBhvr>
                                      <p:to>
                                        <p:strVal val="hidden"/>
                                      </p:to>
                                    </p:set>
                                  </p:childTnLst>
                                </p:cTn>
                              </p:par>
                              <p:par>
                                <p:cTn id="32" presetID="1" presetClass="exit" presetSubtype="0" fill="hold" nodeType="withEffect">
                                  <p:stCondLst>
                                    <p:cond delay="0"/>
                                  </p:stCondLst>
                                  <p:childTnLst>
                                    <p:set>
                                      <p:cBhvr>
                                        <p:cTn id="33" dur="1" fill="hold">
                                          <p:stCondLst>
                                            <p:cond delay="0"/>
                                          </p:stCondLst>
                                        </p:cTn>
                                        <p:tgtEl>
                                          <p:spTgt spid="154"/>
                                        </p:tgtEl>
                                        <p:attrNameLst>
                                          <p:attrName>style.visibility</p:attrName>
                                        </p:attrNameLst>
                                      </p:cBhvr>
                                      <p:to>
                                        <p:strVal val="hidden"/>
                                      </p:to>
                                    </p:set>
                                  </p:childTnLst>
                                </p:cTn>
                              </p:par>
                            </p:childTnLst>
                          </p:cTn>
                        </p:par>
                      </p:childTnLst>
                    </p:cTn>
                  </p:par>
                  <p:par>
                    <p:cTn id="34" fill="hold">
                      <p:stCondLst>
                        <p:cond delay="indefinite"/>
                      </p:stCondLst>
                      <p:childTnLst>
                        <p:par>
                          <p:cTn id="35" fill="hold">
                            <p:stCondLst>
                              <p:cond delay="0"/>
                            </p:stCondLst>
                            <p:childTnLst>
                              <p:par>
                                <p:cTn id="36" presetID="16" presetClass="entr" presetSubtype="21" fill="hold" grpId="0" nodeType="clickEffect">
                                  <p:stCondLst>
                                    <p:cond delay="0"/>
                                  </p:stCondLst>
                                  <p:childTnLst>
                                    <p:set>
                                      <p:cBhvr>
                                        <p:cTn id="37" dur="1" fill="hold">
                                          <p:stCondLst>
                                            <p:cond delay="0"/>
                                          </p:stCondLst>
                                        </p:cTn>
                                        <p:tgtEl>
                                          <p:spTgt spid="174"/>
                                        </p:tgtEl>
                                        <p:attrNameLst>
                                          <p:attrName>style.visibility</p:attrName>
                                        </p:attrNameLst>
                                      </p:cBhvr>
                                      <p:to>
                                        <p:strVal val="visible"/>
                                      </p:to>
                                    </p:set>
                                    <p:animEffect transition="in" filter="barn(inVertical)">
                                      <p:cBhvr>
                                        <p:cTn id="38" dur="500"/>
                                        <p:tgtEl>
                                          <p:spTgt spid="174"/>
                                        </p:tgtEl>
                                      </p:cBhvr>
                                    </p:animEffect>
                                  </p:childTnLst>
                                </p:cTn>
                              </p:par>
                            </p:childTnLst>
                          </p:cTn>
                        </p:par>
                      </p:childTnLst>
                    </p:cTn>
                  </p:par>
                  <p:par>
                    <p:cTn id="39" fill="hold">
                      <p:stCondLst>
                        <p:cond delay="indefinite"/>
                      </p:stCondLst>
                      <p:childTnLst>
                        <p:par>
                          <p:cTn id="40" fill="hold">
                            <p:stCondLst>
                              <p:cond delay="0"/>
                            </p:stCondLst>
                            <p:childTnLst>
                              <p:par>
                                <p:cTn id="41" presetID="16" presetClass="entr" presetSubtype="21" fill="hold" grpId="0" nodeType="clickEffect">
                                  <p:stCondLst>
                                    <p:cond delay="0"/>
                                  </p:stCondLst>
                                  <p:childTnLst>
                                    <p:set>
                                      <p:cBhvr>
                                        <p:cTn id="42" dur="1" fill="hold">
                                          <p:stCondLst>
                                            <p:cond delay="0"/>
                                          </p:stCondLst>
                                        </p:cTn>
                                        <p:tgtEl>
                                          <p:spTgt spid="192"/>
                                        </p:tgtEl>
                                        <p:attrNameLst>
                                          <p:attrName>style.visibility</p:attrName>
                                        </p:attrNameLst>
                                      </p:cBhvr>
                                      <p:to>
                                        <p:strVal val="visible"/>
                                      </p:to>
                                    </p:set>
                                    <p:animEffect transition="in" filter="barn(inVertical)">
                                      <p:cBhvr>
                                        <p:cTn id="43" dur="500"/>
                                        <p:tgtEl>
                                          <p:spTgt spid="192"/>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1" fill="hold" nodeType="clickEffect">
                                  <p:stCondLst>
                                    <p:cond delay="0"/>
                                  </p:stCondLst>
                                  <p:childTnLst>
                                    <p:set>
                                      <p:cBhvr>
                                        <p:cTn id="47" dur="1" fill="hold">
                                          <p:stCondLst>
                                            <p:cond delay="0"/>
                                          </p:stCondLst>
                                        </p:cTn>
                                        <p:tgtEl>
                                          <p:spTgt spid="201"/>
                                        </p:tgtEl>
                                        <p:attrNameLst>
                                          <p:attrName>style.visibility</p:attrName>
                                        </p:attrNameLst>
                                      </p:cBhvr>
                                      <p:to>
                                        <p:strVal val="visible"/>
                                      </p:to>
                                    </p:set>
                                    <p:animEffect transition="in" filter="wipe(up)">
                                      <p:cBhvr>
                                        <p:cTn id="48" dur="500"/>
                                        <p:tgtEl>
                                          <p:spTgt spid="201"/>
                                        </p:tgtEl>
                                      </p:cBhvr>
                                    </p:animEffec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0" presetClass="exit" presetSubtype="0" fill="hold" grpId="1" nodeType="clickEffect">
                                  <p:stCondLst>
                                    <p:cond delay="0"/>
                                  </p:stCondLst>
                                  <p:childTnLst>
                                    <p:animEffect transition="out" filter="fade">
                                      <p:cBhvr>
                                        <p:cTn id="56" dur="500"/>
                                        <p:tgtEl>
                                          <p:spTgt spid="192"/>
                                        </p:tgtEl>
                                      </p:cBhvr>
                                    </p:animEffect>
                                    <p:set>
                                      <p:cBhvr>
                                        <p:cTn id="57" dur="1" fill="hold">
                                          <p:stCondLst>
                                            <p:cond delay="499"/>
                                          </p:stCondLst>
                                        </p:cTn>
                                        <p:tgtEl>
                                          <p:spTgt spid="192"/>
                                        </p:tgtEl>
                                        <p:attrNameLst>
                                          <p:attrName>style.visibility</p:attrName>
                                        </p:attrNameLst>
                                      </p:cBhvr>
                                      <p:to>
                                        <p:strVal val="hidden"/>
                                      </p:to>
                                    </p:set>
                                  </p:childTnLst>
                                </p:cTn>
                              </p:par>
                              <p:par>
                                <p:cTn id="58" presetID="1" presetClass="exit" presetSubtype="0" fill="hold" nodeType="withEffect">
                                  <p:stCondLst>
                                    <p:cond delay="0"/>
                                  </p:stCondLst>
                                  <p:childTnLst>
                                    <p:set>
                                      <p:cBhvr>
                                        <p:cTn id="59" dur="1" fill="hold">
                                          <p:stCondLst>
                                            <p:cond delay="0"/>
                                          </p:stCondLst>
                                        </p:cTn>
                                        <p:tgtEl>
                                          <p:spTgt spid="201"/>
                                        </p:tgtEl>
                                        <p:attrNameLst>
                                          <p:attrName>style.visibility</p:attrName>
                                        </p:attrNameLst>
                                      </p:cBhvr>
                                      <p:to>
                                        <p:strVal val="hidden"/>
                                      </p:to>
                                    </p:se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nodeType="clickEffect">
                                  <p:stCondLst>
                                    <p:cond delay="0"/>
                                  </p:stCondLst>
                                  <p:childTnLst>
                                    <p:set>
                                      <p:cBhvr>
                                        <p:cTn id="63" dur="1" fill="hold">
                                          <p:stCondLst>
                                            <p:cond delay="0"/>
                                          </p:stCondLst>
                                        </p:cTn>
                                        <p:tgtEl>
                                          <p:spTgt spid="204"/>
                                        </p:tgtEl>
                                        <p:attrNameLst>
                                          <p:attrName>style.visibility</p:attrName>
                                        </p:attrNameLst>
                                      </p:cBhvr>
                                      <p:to>
                                        <p:strVal val="visible"/>
                                      </p:to>
                                    </p:set>
                                    <p:animEffect transition="in" filter="fade">
                                      <p:cBhvr>
                                        <p:cTn id="64" dur="500"/>
                                        <p:tgtEl>
                                          <p:spTgt spid="204"/>
                                        </p:tgtEl>
                                      </p:cBhvr>
                                    </p:animEffect>
                                  </p:childTnLst>
                                </p:cTn>
                              </p:par>
                            </p:childTnLst>
                          </p:cTn>
                        </p:par>
                      </p:childTnLst>
                    </p:cTn>
                  </p:par>
                  <p:par>
                    <p:cTn id="65" fill="hold">
                      <p:stCondLst>
                        <p:cond delay="indefinite"/>
                      </p:stCondLst>
                      <p:childTnLst>
                        <p:par>
                          <p:cTn id="66" fill="hold">
                            <p:stCondLst>
                              <p:cond delay="0"/>
                            </p:stCondLst>
                            <p:childTnLst>
                              <p:par>
                                <p:cTn id="67" presetID="1" presetClass="exit" presetSubtype="0" fill="hold" nodeType="clickEffect">
                                  <p:stCondLst>
                                    <p:cond delay="0"/>
                                  </p:stCondLst>
                                  <p:childTnLst>
                                    <p:set>
                                      <p:cBhvr>
                                        <p:cTn id="68" dur="1" fill="hold">
                                          <p:stCondLst>
                                            <p:cond delay="0"/>
                                          </p:stCondLst>
                                        </p:cTn>
                                        <p:tgtEl>
                                          <p:spTgt spid="204"/>
                                        </p:tgtEl>
                                        <p:attrNameLst>
                                          <p:attrName>style.visibility</p:attrName>
                                        </p:attrNameLst>
                                      </p:cBhvr>
                                      <p:to>
                                        <p:strVal val="hidden"/>
                                      </p:to>
                                    </p:set>
                                  </p:childTnLst>
                                </p:cTn>
                              </p:par>
                            </p:childTnLst>
                          </p:cTn>
                        </p:par>
                      </p:childTnLst>
                    </p:cTn>
                  </p:par>
                  <p:par>
                    <p:cTn id="69" fill="hold">
                      <p:stCondLst>
                        <p:cond delay="indefinite"/>
                      </p:stCondLst>
                      <p:childTnLst>
                        <p:par>
                          <p:cTn id="70" fill="hold">
                            <p:stCondLst>
                              <p:cond delay="0"/>
                            </p:stCondLst>
                            <p:childTnLst>
                              <p:par>
                                <p:cTn id="71" presetID="16" presetClass="entr" presetSubtype="21" fill="hold" grpId="0" nodeType="clickEffect">
                                  <p:stCondLst>
                                    <p:cond delay="0"/>
                                  </p:stCondLst>
                                  <p:childTnLst>
                                    <p:set>
                                      <p:cBhvr>
                                        <p:cTn id="72" dur="1" fill="hold">
                                          <p:stCondLst>
                                            <p:cond delay="0"/>
                                          </p:stCondLst>
                                        </p:cTn>
                                        <p:tgtEl>
                                          <p:spTgt spid="209"/>
                                        </p:tgtEl>
                                        <p:attrNameLst>
                                          <p:attrName>style.visibility</p:attrName>
                                        </p:attrNameLst>
                                      </p:cBhvr>
                                      <p:to>
                                        <p:strVal val="visible"/>
                                      </p:to>
                                    </p:set>
                                    <p:animEffect transition="in" filter="barn(inVertical)">
                                      <p:cBhvr>
                                        <p:cTn id="73" dur="500"/>
                                        <p:tgtEl>
                                          <p:spTgt spid="209"/>
                                        </p:tgtEl>
                                      </p:cBhvr>
                                    </p:animEffect>
                                  </p:childTnLst>
                                </p:cTn>
                              </p:par>
                            </p:childTnLst>
                          </p:cTn>
                        </p:par>
                      </p:childTnLst>
                    </p:cTn>
                  </p:par>
                  <p:par>
                    <p:cTn id="74" fill="hold">
                      <p:stCondLst>
                        <p:cond delay="indefinite"/>
                      </p:stCondLst>
                      <p:childTnLst>
                        <p:par>
                          <p:cTn id="75" fill="hold">
                            <p:stCondLst>
                              <p:cond delay="0"/>
                            </p:stCondLst>
                            <p:childTnLst>
                              <p:par>
                                <p:cTn id="76" presetID="22" presetClass="entr" presetSubtype="1" fill="hold" nodeType="clickEffect">
                                  <p:stCondLst>
                                    <p:cond delay="0"/>
                                  </p:stCondLst>
                                  <p:childTnLst>
                                    <p:set>
                                      <p:cBhvr>
                                        <p:cTn id="77" dur="1" fill="hold">
                                          <p:stCondLst>
                                            <p:cond delay="0"/>
                                          </p:stCondLst>
                                        </p:cTn>
                                        <p:tgtEl>
                                          <p:spTgt spid="210"/>
                                        </p:tgtEl>
                                        <p:attrNameLst>
                                          <p:attrName>style.visibility</p:attrName>
                                        </p:attrNameLst>
                                      </p:cBhvr>
                                      <p:to>
                                        <p:strVal val="visible"/>
                                      </p:to>
                                    </p:set>
                                    <p:animEffect transition="in" filter="wipe(up)">
                                      <p:cBhvr>
                                        <p:cTn id="78" dur="500"/>
                                        <p:tgtEl>
                                          <p:spTgt spid="210"/>
                                        </p:tgtEl>
                                      </p:cBhvr>
                                    </p:animEffec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5"/>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xit" presetSubtype="0" fill="hold" nodeType="clickEffect">
                                  <p:stCondLst>
                                    <p:cond delay="0"/>
                                  </p:stCondLst>
                                  <p:childTnLst>
                                    <p:set>
                                      <p:cBhvr>
                                        <p:cTn id="86" dur="1" fill="hold">
                                          <p:stCondLst>
                                            <p:cond delay="0"/>
                                          </p:stCondLst>
                                        </p:cTn>
                                        <p:tgtEl>
                                          <p:spTgt spid="210"/>
                                        </p:tgtEl>
                                        <p:attrNameLst>
                                          <p:attrName>style.visibility</p:attrName>
                                        </p:attrNameLst>
                                      </p:cBhvr>
                                      <p:to>
                                        <p:strVal val="hidden"/>
                                      </p:to>
                                    </p:set>
                                  </p:childTnLst>
                                </p:cTn>
                              </p:par>
                              <p:par>
                                <p:cTn id="87" presetID="10" presetClass="exit" presetSubtype="0" fill="hold" grpId="1" nodeType="withEffect">
                                  <p:stCondLst>
                                    <p:cond delay="0"/>
                                  </p:stCondLst>
                                  <p:childTnLst>
                                    <p:animEffect transition="out" filter="fade">
                                      <p:cBhvr>
                                        <p:cTn id="88" dur="500"/>
                                        <p:tgtEl>
                                          <p:spTgt spid="209"/>
                                        </p:tgtEl>
                                      </p:cBhvr>
                                    </p:animEffect>
                                    <p:set>
                                      <p:cBhvr>
                                        <p:cTn id="89" dur="1" fill="hold">
                                          <p:stCondLst>
                                            <p:cond delay="499"/>
                                          </p:stCondLst>
                                        </p:cTn>
                                        <p:tgtEl>
                                          <p:spTgt spid="209"/>
                                        </p:tgtEl>
                                        <p:attrNameLst>
                                          <p:attrName>style.visibility</p:attrName>
                                        </p:attrNameLst>
                                      </p:cBhvr>
                                      <p:to>
                                        <p:strVal val="hidden"/>
                                      </p:to>
                                    </p:set>
                                  </p:childTnLst>
                                </p:cTn>
                              </p:par>
                              <p:par>
                                <p:cTn id="90" presetID="10" presetClass="exit" presetSubtype="0" fill="hold" grpId="1" nodeType="withEffect">
                                  <p:stCondLst>
                                    <p:cond delay="0"/>
                                  </p:stCondLst>
                                  <p:childTnLst>
                                    <p:animEffect transition="out" filter="fade">
                                      <p:cBhvr>
                                        <p:cTn id="91" dur="500"/>
                                        <p:tgtEl>
                                          <p:spTgt spid="174"/>
                                        </p:tgtEl>
                                      </p:cBhvr>
                                    </p:animEffect>
                                    <p:set>
                                      <p:cBhvr>
                                        <p:cTn id="92" dur="1" fill="hold">
                                          <p:stCondLst>
                                            <p:cond delay="499"/>
                                          </p:stCondLst>
                                        </p:cTn>
                                        <p:tgtEl>
                                          <p:spTgt spid="174"/>
                                        </p:tgtEl>
                                        <p:attrNameLst>
                                          <p:attrName>style.visibility</p:attrName>
                                        </p:attrNameLst>
                                      </p:cBhvr>
                                      <p:to>
                                        <p:strVal val="hidden"/>
                                      </p:to>
                                    </p:se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nodeType="clickEffect">
                                  <p:stCondLst>
                                    <p:cond delay="0"/>
                                  </p:stCondLst>
                                  <p:childTnLst>
                                    <p:set>
                                      <p:cBhvr>
                                        <p:cTn id="96" dur="1" fill="hold">
                                          <p:stCondLst>
                                            <p:cond delay="0"/>
                                          </p:stCondLst>
                                        </p:cTn>
                                        <p:tgtEl>
                                          <p:spTgt spid="228"/>
                                        </p:tgtEl>
                                        <p:attrNameLst>
                                          <p:attrName>style.visibility</p:attrName>
                                        </p:attrNameLst>
                                      </p:cBhvr>
                                      <p:to>
                                        <p:strVal val="visible"/>
                                      </p:to>
                                    </p:set>
                                    <p:animEffect transition="in" filter="fade">
                                      <p:cBhvr>
                                        <p:cTn id="97" dur="500"/>
                                        <p:tgtEl>
                                          <p:spTgt spid="228"/>
                                        </p:tgtEl>
                                      </p:cBhvr>
                                    </p:animEffect>
                                  </p:childTnLst>
                                </p:cTn>
                              </p:par>
                            </p:childTnLst>
                          </p:cTn>
                        </p:par>
                      </p:childTnLst>
                    </p:cTn>
                  </p:par>
                  <p:par>
                    <p:cTn id="98" fill="hold">
                      <p:stCondLst>
                        <p:cond delay="indefinite"/>
                      </p:stCondLst>
                      <p:childTnLst>
                        <p:par>
                          <p:cTn id="99" fill="hold">
                            <p:stCondLst>
                              <p:cond delay="0"/>
                            </p:stCondLst>
                            <p:childTnLst>
                              <p:par>
                                <p:cTn id="100" presetID="1" presetClass="exit" presetSubtype="0" fill="hold" nodeType="clickEffect">
                                  <p:stCondLst>
                                    <p:cond delay="0"/>
                                  </p:stCondLst>
                                  <p:childTnLst>
                                    <p:set>
                                      <p:cBhvr>
                                        <p:cTn id="101" dur="1" fill="hold">
                                          <p:stCondLst>
                                            <p:cond delay="0"/>
                                          </p:stCondLst>
                                        </p:cTn>
                                        <p:tgtEl>
                                          <p:spTgt spid="228"/>
                                        </p:tgtEl>
                                        <p:attrNameLst>
                                          <p:attrName>style.visibility</p:attrName>
                                        </p:attrNameLst>
                                      </p:cBhvr>
                                      <p:to>
                                        <p:strVal val="hidden"/>
                                      </p:to>
                                    </p:set>
                                  </p:childTnLst>
                                </p:cTn>
                              </p:par>
                            </p:childTnLst>
                          </p:cTn>
                        </p:par>
                      </p:childTnLst>
                    </p:cTn>
                  </p:par>
                  <p:par>
                    <p:cTn id="102" fill="hold">
                      <p:stCondLst>
                        <p:cond delay="indefinite"/>
                      </p:stCondLst>
                      <p:childTnLst>
                        <p:par>
                          <p:cTn id="103" fill="hold">
                            <p:stCondLst>
                              <p:cond delay="0"/>
                            </p:stCondLst>
                            <p:childTnLst>
                              <p:par>
                                <p:cTn id="104" presetID="16" presetClass="entr" presetSubtype="21" fill="hold" grpId="0" nodeType="clickEffect">
                                  <p:stCondLst>
                                    <p:cond delay="0"/>
                                  </p:stCondLst>
                                  <p:childTnLst>
                                    <p:set>
                                      <p:cBhvr>
                                        <p:cTn id="105" dur="1" fill="hold">
                                          <p:stCondLst>
                                            <p:cond delay="0"/>
                                          </p:stCondLst>
                                        </p:cTn>
                                        <p:tgtEl>
                                          <p:spTgt spid="213"/>
                                        </p:tgtEl>
                                        <p:attrNameLst>
                                          <p:attrName>style.visibility</p:attrName>
                                        </p:attrNameLst>
                                      </p:cBhvr>
                                      <p:to>
                                        <p:strVal val="visible"/>
                                      </p:to>
                                    </p:set>
                                    <p:animEffect transition="in" filter="barn(inVertical)">
                                      <p:cBhvr>
                                        <p:cTn id="106" dur="500"/>
                                        <p:tgtEl>
                                          <p:spTgt spid="213"/>
                                        </p:tgtEl>
                                      </p:cBhvr>
                                    </p:animEffect>
                                  </p:childTnLst>
                                </p:cTn>
                              </p:par>
                            </p:childTnLst>
                          </p:cTn>
                        </p:par>
                      </p:childTnLst>
                    </p:cTn>
                  </p:par>
                  <p:par>
                    <p:cTn id="107" fill="hold">
                      <p:stCondLst>
                        <p:cond delay="indefinite"/>
                      </p:stCondLst>
                      <p:childTnLst>
                        <p:par>
                          <p:cTn id="108" fill="hold">
                            <p:stCondLst>
                              <p:cond delay="0"/>
                            </p:stCondLst>
                            <p:childTnLst>
                              <p:par>
                                <p:cTn id="109" presetID="16" presetClass="entr" presetSubtype="21" fill="hold" grpId="0" nodeType="clickEffect">
                                  <p:stCondLst>
                                    <p:cond delay="0"/>
                                  </p:stCondLst>
                                  <p:childTnLst>
                                    <p:set>
                                      <p:cBhvr>
                                        <p:cTn id="110" dur="1" fill="hold">
                                          <p:stCondLst>
                                            <p:cond delay="0"/>
                                          </p:stCondLst>
                                        </p:cTn>
                                        <p:tgtEl>
                                          <p:spTgt spid="214"/>
                                        </p:tgtEl>
                                        <p:attrNameLst>
                                          <p:attrName>style.visibility</p:attrName>
                                        </p:attrNameLst>
                                      </p:cBhvr>
                                      <p:to>
                                        <p:strVal val="visible"/>
                                      </p:to>
                                    </p:set>
                                    <p:animEffect transition="in" filter="barn(inVertical)">
                                      <p:cBhvr>
                                        <p:cTn id="111" dur="500"/>
                                        <p:tgtEl>
                                          <p:spTgt spid="214"/>
                                        </p:tgtEl>
                                      </p:cBhvr>
                                    </p:animEffect>
                                  </p:childTnLst>
                                </p:cTn>
                              </p:par>
                            </p:childTnLst>
                          </p:cTn>
                        </p:par>
                      </p:childTnLst>
                    </p:cTn>
                  </p:par>
                  <p:par>
                    <p:cTn id="112" fill="hold">
                      <p:stCondLst>
                        <p:cond delay="indefinite"/>
                      </p:stCondLst>
                      <p:childTnLst>
                        <p:par>
                          <p:cTn id="113" fill="hold">
                            <p:stCondLst>
                              <p:cond delay="0"/>
                            </p:stCondLst>
                            <p:childTnLst>
                              <p:par>
                                <p:cTn id="114" presetID="22" presetClass="entr" presetSubtype="1" fill="hold" nodeType="clickEffect">
                                  <p:stCondLst>
                                    <p:cond delay="0"/>
                                  </p:stCondLst>
                                  <p:childTnLst>
                                    <p:set>
                                      <p:cBhvr>
                                        <p:cTn id="115" dur="1" fill="hold">
                                          <p:stCondLst>
                                            <p:cond delay="0"/>
                                          </p:stCondLst>
                                        </p:cTn>
                                        <p:tgtEl>
                                          <p:spTgt spid="220"/>
                                        </p:tgtEl>
                                        <p:attrNameLst>
                                          <p:attrName>style.visibility</p:attrName>
                                        </p:attrNameLst>
                                      </p:cBhvr>
                                      <p:to>
                                        <p:strVal val="visible"/>
                                      </p:to>
                                    </p:set>
                                    <p:animEffect transition="in" filter="wipe(up)">
                                      <p:cBhvr>
                                        <p:cTn id="116" dur="500"/>
                                        <p:tgtEl>
                                          <p:spTgt spid="220"/>
                                        </p:tgtEl>
                                      </p:cBhvr>
                                    </p:animEffect>
                                  </p:childTnLst>
                                </p:cTn>
                              </p:par>
                            </p:childTnLst>
                          </p:cTn>
                        </p:par>
                      </p:childTnLst>
                    </p:cTn>
                  </p:par>
                  <p:par>
                    <p:cTn id="117" fill="hold">
                      <p:stCondLst>
                        <p:cond delay="indefinite"/>
                      </p:stCondLst>
                      <p:childTnLst>
                        <p:par>
                          <p:cTn id="118" fill="hold">
                            <p:stCondLst>
                              <p:cond delay="0"/>
                            </p:stCondLst>
                            <p:childTnLst>
                              <p:par>
                                <p:cTn id="119" presetID="10" presetClass="entr" presetSubtype="0" fill="hold" nodeType="clickEffect">
                                  <p:stCondLst>
                                    <p:cond delay="0"/>
                                  </p:stCondLst>
                                  <p:childTnLst>
                                    <p:set>
                                      <p:cBhvr>
                                        <p:cTn id="120" dur="1" fill="hold">
                                          <p:stCondLst>
                                            <p:cond delay="0"/>
                                          </p:stCondLst>
                                        </p:cTn>
                                        <p:tgtEl>
                                          <p:spTgt spid="223"/>
                                        </p:tgtEl>
                                        <p:attrNameLst>
                                          <p:attrName>style.visibility</p:attrName>
                                        </p:attrNameLst>
                                      </p:cBhvr>
                                      <p:to>
                                        <p:strVal val="visible"/>
                                      </p:to>
                                    </p:set>
                                    <p:animEffect transition="in" filter="fade">
                                      <p:cBhvr>
                                        <p:cTn id="121" dur="500"/>
                                        <p:tgtEl>
                                          <p:spTgt spid="223"/>
                                        </p:tgtEl>
                                      </p:cBhvr>
                                    </p:animEffect>
                                  </p:childTnLst>
                                </p:cTn>
                              </p:par>
                            </p:childTnLst>
                          </p:cTn>
                        </p:par>
                      </p:childTnLst>
                    </p:cTn>
                  </p:par>
                  <p:par>
                    <p:cTn id="122" fill="hold">
                      <p:stCondLst>
                        <p:cond delay="indefinite"/>
                      </p:stCondLst>
                      <p:childTnLst>
                        <p:par>
                          <p:cTn id="123" fill="hold">
                            <p:stCondLst>
                              <p:cond delay="0"/>
                            </p:stCondLst>
                            <p:childTnLst>
                              <p:par>
                                <p:cTn id="124" presetID="1" presetClass="entr" presetSubtype="0" fill="hold" grpId="0" nodeType="clickEffect">
                                  <p:stCondLst>
                                    <p:cond delay="0"/>
                                  </p:stCondLst>
                                  <p:childTnLst>
                                    <p:set>
                                      <p:cBhvr>
                                        <p:cTn id="125" dur="1" fill="hold">
                                          <p:stCondLst>
                                            <p:cond delay="0"/>
                                          </p:stCondLst>
                                        </p:cTn>
                                        <p:tgtEl>
                                          <p:spTgt spid="16"/>
                                        </p:tgtEl>
                                        <p:attrNameLst>
                                          <p:attrName>style.visibility</p:attrName>
                                        </p:attrNameLst>
                                      </p:cBhvr>
                                      <p:to>
                                        <p:strVal val="visible"/>
                                      </p:to>
                                    </p:set>
                                  </p:childTnLst>
                                </p:cTn>
                              </p:par>
                            </p:childTnLst>
                          </p:cTn>
                        </p:par>
                      </p:childTnLst>
                    </p:cTn>
                  </p:par>
                  <p:par>
                    <p:cTn id="126" fill="hold">
                      <p:stCondLst>
                        <p:cond delay="indefinite"/>
                      </p:stCondLst>
                      <p:childTnLst>
                        <p:par>
                          <p:cTn id="127" fill="hold">
                            <p:stCondLst>
                              <p:cond delay="0"/>
                            </p:stCondLst>
                            <p:childTnLst>
                              <p:par>
                                <p:cTn id="128" presetID="1" presetClass="entr" presetSubtype="0" fill="hold" nodeType="clickEffect">
                                  <p:stCondLst>
                                    <p:cond delay="0"/>
                                  </p:stCondLst>
                                  <p:childTnLst>
                                    <p:set>
                                      <p:cBhvr>
                                        <p:cTn id="129" dur="1" fill="hold">
                                          <p:stCondLst>
                                            <p:cond delay="0"/>
                                          </p:stCondLst>
                                        </p:cTn>
                                        <p:tgtEl>
                                          <p:spTgt spid="17"/>
                                        </p:tgtEl>
                                        <p:attrNameLst>
                                          <p:attrName>style.visibility</p:attrName>
                                        </p:attrNameLst>
                                      </p:cBhvr>
                                      <p:to>
                                        <p:strVal val="visible"/>
                                      </p:to>
                                    </p:set>
                                  </p:childTnLst>
                                </p:cTn>
                              </p:par>
                            </p:childTnLst>
                          </p:cTn>
                        </p:par>
                      </p:childTnLst>
                    </p:cTn>
                  </p:par>
                  <p:par>
                    <p:cTn id="130" fill="hold">
                      <p:stCondLst>
                        <p:cond delay="indefinite"/>
                      </p:stCondLst>
                      <p:childTnLst>
                        <p:par>
                          <p:cTn id="131" fill="hold">
                            <p:stCondLst>
                              <p:cond delay="0"/>
                            </p:stCondLst>
                            <p:childTnLst>
                              <p:par>
                                <p:cTn id="132" presetID="1" presetClass="exit" presetSubtype="0" fill="hold" nodeType="clickEffect">
                                  <p:stCondLst>
                                    <p:cond delay="0"/>
                                  </p:stCondLst>
                                  <p:childTnLst>
                                    <p:set>
                                      <p:cBhvr>
                                        <p:cTn id="133" dur="1" fill="hold">
                                          <p:stCondLst>
                                            <p:cond delay="0"/>
                                          </p:stCondLst>
                                        </p:cTn>
                                        <p:tgtEl>
                                          <p:spTgt spid="220"/>
                                        </p:tgtEl>
                                        <p:attrNameLst>
                                          <p:attrName>style.visibility</p:attrName>
                                        </p:attrNameLst>
                                      </p:cBhvr>
                                      <p:to>
                                        <p:strVal val="hidden"/>
                                      </p:to>
                                    </p:set>
                                  </p:childTnLst>
                                </p:cTn>
                              </p:par>
                              <p:par>
                                <p:cTn id="134" presetID="10" presetClass="exit" presetSubtype="0" fill="hold" grpId="1" nodeType="withEffect">
                                  <p:stCondLst>
                                    <p:cond delay="0"/>
                                  </p:stCondLst>
                                  <p:childTnLst>
                                    <p:animEffect transition="out" filter="fade">
                                      <p:cBhvr>
                                        <p:cTn id="135" dur="500"/>
                                        <p:tgtEl>
                                          <p:spTgt spid="214"/>
                                        </p:tgtEl>
                                      </p:cBhvr>
                                    </p:animEffect>
                                    <p:set>
                                      <p:cBhvr>
                                        <p:cTn id="136" dur="1" fill="hold">
                                          <p:stCondLst>
                                            <p:cond delay="499"/>
                                          </p:stCondLst>
                                        </p:cTn>
                                        <p:tgtEl>
                                          <p:spTgt spid="214"/>
                                        </p:tgtEl>
                                        <p:attrNameLst>
                                          <p:attrName>style.visibility</p:attrName>
                                        </p:attrNameLst>
                                      </p:cBhvr>
                                      <p:to>
                                        <p:strVal val="hidden"/>
                                      </p:to>
                                    </p:set>
                                  </p:childTnLst>
                                </p:cTn>
                              </p:par>
                              <p:par>
                                <p:cTn id="137" presetID="10" presetClass="exit" presetSubtype="0" fill="hold" grpId="1" nodeType="withEffect">
                                  <p:stCondLst>
                                    <p:cond delay="0"/>
                                  </p:stCondLst>
                                  <p:childTnLst>
                                    <p:animEffect transition="out" filter="fade">
                                      <p:cBhvr>
                                        <p:cTn id="138" dur="500"/>
                                        <p:tgtEl>
                                          <p:spTgt spid="213"/>
                                        </p:tgtEl>
                                      </p:cBhvr>
                                    </p:animEffect>
                                    <p:set>
                                      <p:cBhvr>
                                        <p:cTn id="139" dur="1" fill="hold">
                                          <p:stCondLst>
                                            <p:cond delay="499"/>
                                          </p:stCondLst>
                                        </p:cTn>
                                        <p:tgtEl>
                                          <p:spTgt spid="213"/>
                                        </p:tgtEl>
                                        <p:attrNameLst>
                                          <p:attrName>style.visibility</p:attrName>
                                        </p:attrNameLst>
                                      </p:cBhvr>
                                      <p:to>
                                        <p:strVal val="hidden"/>
                                      </p:to>
                                    </p:set>
                                  </p:childTnLst>
                                </p:cTn>
                              </p:par>
                              <p:par>
                                <p:cTn id="140" presetID="1" presetClass="exit" presetSubtype="0" fill="hold" nodeType="withEffect">
                                  <p:stCondLst>
                                    <p:cond delay="0"/>
                                  </p:stCondLst>
                                  <p:childTnLst>
                                    <p:set>
                                      <p:cBhvr>
                                        <p:cTn id="141" dur="1" fill="hold">
                                          <p:stCondLst>
                                            <p:cond delay="0"/>
                                          </p:stCondLst>
                                        </p:cTn>
                                        <p:tgtEl>
                                          <p:spTgt spid="223"/>
                                        </p:tgtEl>
                                        <p:attrNameLst>
                                          <p:attrName>style.visibility</p:attrName>
                                        </p:attrNameLst>
                                      </p:cBhvr>
                                      <p:to>
                                        <p:strVal val="hidden"/>
                                      </p:to>
                                    </p:set>
                                  </p:childTnLst>
                                </p:cTn>
                              </p:par>
                            </p:childTnLst>
                          </p:cTn>
                        </p:par>
                      </p:childTnLst>
                    </p:cTn>
                  </p:par>
                  <p:par>
                    <p:cTn id="142" fill="hold">
                      <p:stCondLst>
                        <p:cond delay="indefinite"/>
                      </p:stCondLst>
                      <p:childTnLst>
                        <p:par>
                          <p:cTn id="143" fill="hold">
                            <p:stCondLst>
                              <p:cond delay="0"/>
                            </p:stCondLst>
                            <p:childTnLst>
                              <p:par>
                                <p:cTn id="144" presetID="16" presetClass="entr" presetSubtype="21" fill="hold" grpId="0" nodeType="clickEffect">
                                  <p:stCondLst>
                                    <p:cond delay="0"/>
                                  </p:stCondLst>
                                  <p:childTnLst>
                                    <p:set>
                                      <p:cBhvr>
                                        <p:cTn id="145" dur="1" fill="hold">
                                          <p:stCondLst>
                                            <p:cond delay="0"/>
                                          </p:stCondLst>
                                        </p:cTn>
                                        <p:tgtEl>
                                          <p:spTgt spid="233"/>
                                        </p:tgtEl>
                                        <p:attrNameLst>
                                          <p:attrName>style.visibility</p:attrName>
                                        </p:attrNameLst>
                                      </p:cBhvr>
                                      <p:to>
                                        <p:strVal val="visible"/>
                                      </p:to>
                                    </p:set>
                                    <p:animEffect transition="in" filter="barn(inVertical)">
                                      <p:cBhvr>
                                        <p:cTn id="146" dur="500"/>
                                        <p:tgtEl>
                                          <p:spTgt spid="233"/>
                                        </p:tgtEl>
                                      </p:cBhvr>
                                    </p:animEffect>
                                  </p:childTnLst>
                                </p:cTn>
                              </p:par>
                            </p:childTnLst>
                          </p:cTn>
                        </p:par>
                      </p:childTnLst>
                    </p:cTn>
                  </p:par>
                  <p:par>
                    <p:cTn id="147" fill="hold">
                      <p:stCondLst>
                        <p:cond delay="indefinite"/>
                      </p:stCondLst>
                      <p:childTnLst>
                        <p:par>
                          <p:cTn id="148" fill="hold">
                            <p:stCondLst>
                              <p:cond delay="0"/>
                            </p:stCondLst>
                            <p:childTnLst>
                              <p:par>
                                <p:cTn id="149" presetID="1" presetClass="entr" presetSubtype="0" fill="hold" grpId="0" nodeType="clickEffect">
                                  <p:stCondLst>
                                    <p:cond delay="0"/>
                                  </p:stCondLst>
                                  <p:childTnLst>
                                    <p:set>
                                      <p:cBhvr>
                                        <p:cTn id="150" dur="1" fill="hold">
                                          <p:stCondLst>
                                            <p:cond delay="0"/>
                                          </p:stCondLst>
                                        </p:cTn>
                                        <p:tgtEl>
                                          <p:spTgt spid="21"/>
                                        </p:tgtEl>
                                        <p:attrNameLst>
                                          <p:attrName>style.visibility</p:attrName>
                                        </p:attrNameLst>
                                      </p:cBhvr>
                                      <p:to>
                                        <p:strVal val="visible"/>
                                      </p:to>
                                    </p:set>
                                  </p:childTnLst>
                                </p:cTn>
                              </p:par>
                            </p:childTnLst>
                          </p:cTn>
                        </p:par>
                      </p:childTnLst>
                    </p:cTn>
                  </p:par>
                  <p:par>
                    <p:cTn id="151" fill="hold">
                      <p:stCondLst>
                        <p:cond delay="indefinite"/>
                      </p:stCondLst>
                      <p:childTnLst>
                        <p:par>
                          <p:cTn id="152" fill="hold">
                            <p:stCondLst>
                              <p:cond delay="0"/>
                            </p:stCondLst>
                            <p:childTnLst>
                              <p:par>
                                <p:cTn id="153" presetID="1" presetClass="entr" presetSubtype="0" fill="hold" nodeType="clickEffect">
                                  <p:stCondLst>
                                    <p:cond delay="0"/>
                                  </p:stCondLst>
                                  <p:childTnLst>
                                    <p:set>
                                      <p:cBhvr>
                                        <p:cTn id="154" dur="1" fill="hold">
                                          <p:stCondLst>
                                            <p:cond delay="0"/>
                                          </p:stCondLst>
                                        </p:cTn>
                                        <p:tgtEl>
                                          <p:spTgt spid="22"/>
                                        </p:tgtEl>
                                        <p:attrNameLst>
                                          <p:attrName>style.visibility</p:attrName>
                                        </p:attrNameLst>
                                      </p:cBhvr>
                                      <p:to>
                                        <p:strVal val="visible"/>
                                      </p:to>
                                    </p:set>
                                  </p:childTnLst>
                                </p:cTn>
                              </p:par>
                            </p:childTnLst>
                          </p:cTn>
                        </p:par>
                      </p:childTnLst>
                    </p:cTn>
                  </p:par>
                  <p:par>
                    <p:cTn id="155" fill="hold">
                      <p:stCondLst>
                        <p:cond delay="indefinite"/>
                      </p:stCondLst>
                      <p:childTnLst>
                        <p:par>
                          <p:cTn id="156" fill="hold">
                            <p:stCondLst>
                              <p:cond delay="0"/>
                            </p:stCondLst>
                            <p:childTnLst>
                              <p:par>
                                <p:cTn id="157" presetID="10" presetClass="exit" presetSubtype="0" fill="hold" grpId="1" nodeType="clickEffect">
                                  <p:stCondLst>
                                    <p:cond delay="0"/>
                                  </p:stCondLst>
                                  <p:childTnLst>
                                    <p:animEffect transition="out" filter="fade">
                                      <p:cBhvr>
                                        <p:cTn id="158" dur="500"/>
                                        <p:tgtEl>
                                          <p:spTgt spid="233"/>
                                        </p:tgtEl>
                                      </p:cBhvr>
                                    </p:animEffect>
                                    <p:set>
                                      <p:cBhvr>
                                        <p:cTn id="159" dur="1" fill="hold">
                                          <p:stCondLst>
                                            <p:cond delay="499"/>
                                          </p:stCondLst>
                                        </p:cTn>
                                        <p:tgtEl>
                                          <p:spTgt spid="233"/>
                                        </p:tgtEl>
                                        <p:attrNameLst>
                                          <p:attrName>style.visibility</p:attrName>
                                        </p:attrNameLst>
                                      </p:cBhvr>
                                      <p:to>
                                        <p:strVal val="hidden"/>
                                      </p:to>
                                    </p:set>
                                  </p:childTnLst>
                                </p:cTn>
                              </p:par>
                            </p:childTnLst>
                          </p:cTn>
                        </p:par>
                      </p:childTnLst>
                    </p:cTn>
                  </p:par>
                  <p:par>
                    <p:cTn id="160" fill="hold">
                      <p:stCondLst>
                        <p:cond delay="indefinite"/>
                      </p:stCondLst>
                      <p:childTnLst>
                        <p:par>
                          <p:cTn id="161" fill="hold">
                            <p:stCondLst>
                              <p:cond delay="0"/>
                            </p:stCondLst>
                            <p:childTnLst>
                              <p:par>
                                <p:cTn id="162" presetID="1" presetClass="entr" presetSubtype="0" fill="hold" grpId="0" nodeType="clickEffect">
                                  <p:stCondLst>
                                    <p:cond delay="0"/>
                                  </p:stCondLst>
                                  <p:childTnLst>
                                    <p:set>
                                      <p:cBhvr>
                                        <p:cTn id="163" dur="1" fill="hold">
                                          <p:stCondLst>
                                            <p:cond delay="0"/>
                                          </p:stCondLst>
                                        </p:cTn>
                                        <p:tgtEl>
                                          <p:spTgt spid="216"/>
                                        </p:tgtEl>
                                        <p:attrNameLst>
                                          <p:attrName>style.visibility</p:attrName>
                                        </p:attrNameLst>
                                      </p:cBhvr>
                                      <p:to>
                                        <p:strVal val="visible"/>
                                      </p:to>
                                    </p:set>
                                  </p:childTnLst>
                                </p:cTn>
                              </p:par>
                            </p:childTnLst>
                          </p:cTn>
                        </p:par>
                        <p:par>
                          <p:cTn id="164" fill="hold">
                            <p:stCondLst>
                              <p:cond delay="0"/>
                            </p:stCondLst>
                            <p:childTnLst>
                              <p:par>
                                <p:cTn id="165" presetID="1" presetClass="entr" presetSubtype="0" fill="hold" grpId="0" nodeType="afterEffect">
                                  <p:stCondLst>
                                    <p:cond delay="0"/>
                                  </p:stCondLst>
                                  <p:childTnLst>
                                    <p:set>
                                      <p:cBhvr>
                                        <p:cTn id="166" dur="1" fill="hold">
                                          <p:stCondLst>
                                            <p:cond delay="0"/>
                                          </p:stCondLst>
                                        </p:cTn>
                                        <p:tgtEl>
                                          <p:spTgt spid="217"/>
                                        </p:tgtEl>
                                        <p:attrNameLst>
                                          <p:attrName>style.visibility</p:attrName>
                                        </p:attrNameLst>
                                      </p:cBhvr>
                                      <p:to>
                                        <p:strVal val="visible"/>
                                      </p:to>
                                    </p:set>
                                  </p:childTnLst>
                                </p:cTn>
                              </p:par>
                            </p:childTnLst>
                          </p:cTn>
                        </p:par>
                        <p:par>
                          <p:cTn id="167" fill="hold">
                            <p:stCondLst>
                              <p:cond delay="0"/>
                            </p:stCondLst>
                            <p:childTnLst>
                              <p:par>
                                <p:cTn id="168" presetID="1" presetClass="entr" presetSubtype="0" fill="hold" grpId="0" nodeType="afterEffect">
                                  <p:stCondLst>
                                    <p:cond delay="0"/>
                                  </p:stCondLst>
                                  <p:childTnLst>
                                    <p:set>
                                      <p:cBhvr>
                                        <p:cTn id="169" dur="1" fill="hold">
                                          <p:stCondLst>
                                            <p:cond delay="0"/>
                                          </p:stCondLst>
                                        </p:cTn>
                                        <p:tgtEl>
                                          <p:spTgt spid="218"/>
                                        </p:tgtEl>
                                        <p:attrNameLst>
                                          <p:attrName>style.visibility</p:attrName>
                                        </p:attrNameLst>
                                      </p:cBhvr>
                                      <p:to>
                                        <p:strVal val="visible"/>
                                      </p:to>
                                    </p:set>
                                  </p:childTnLst>
                                </p:cTn>
                              </p:par>
                            </p:childTnLst>
                          </p:cTn>
                        </p:par>
                      </p:childTnLst>
                    </p:cTn>
                  </p:par>
                  <p:par>
                    <p:cTn id="170" fill="hold">
                      <p:stCondLst>
                        <p:cond delay="indefinite"/>
                      </p:stCondLst>
                      <p:childTnLst>
                        <p:par>
                          <p:cTn id="171" fill="hold">
                            <p:stCondLst>
                              <p:cond delay="0"/>
                            </p:stCondLst>
                            <p:childTnLst>
                              <p:par>
                                <p:cTn id="172" presetID="1" presetClass="entr" presetSubtype="0" fill="hold" nodeType="clickEffect">
                                  <p:stCondLst>
                                    <p:cond delay="0"/>
                                  </p:stCondLst>
                                  <p:childTnLst>
                                    <p:set>
                                      <p:cBhvr>
                                        <p:cTn id="173" dur="1" fill="hold">
                                          <p:stCondLst>
                                            <p:cond delay="0"/>
                                          </p:stCondLst>
                                        </p:cTn>
                                        <p:tgtEl>
                                          <p:spTgt spid="219"/>
                                        </p:tgtEl>
                                        <p:attrNameLst>
                                          <p:attrName>style.visibility</p:attrName>
                                        </p:attrNameLst>
                                      </p:cBhvr>
                                      <p:to>
                                        <p:strVal val="visible"/>
                                      </p:to>
                                    </p:set>
                                  </p:childTnLst>
                                </p:cTn>
                              </p:par>
                            </p:childTnLst>
                          </p:cTn>
                        </p:par>
                        <p:par>
                          <p:cTn id="174" fill="hold">
                            <p:stCondLst>
                              <p:cond delay="0"/>
                            </p:stCondLst>
                            <p:childTnLst>
                              <p:par>
                                <p:cTn id="175" presetID="1" presetClass="entr" presetSubtype="0" fill="hold" grpId="0" nodeType="afterEffect">
                                  <p:stCondLst>
                                    <p:cond delay="0"/>
                                  </p:stCondLst>
                                  <p:childTnLst>
                                    <p:set>
                                      <p:cBhvr>
                                        <p:cTn id="176" dur="1" fill="hold">
                                          <p:stCondLst>
                                            <p:cond delay="0"/>
                                          </p:stCondLst>
                                        </p:cTn>
                                        <p:tgtEl>
                                          <p:spTgt spid="237"/>
                                        </p:tgtEl>
                                        <p:attrNameLst>
                                          <p:attrName>style.visibility</p:attrName>
                                        </p:attrNameLst>
                                      </p:cBhvr>
                                      <p:to>
                                        <p:strVal val="visible"/>
                                      </p:to>
                                    </p:set>
                                  </p:childTnLst>
                                </p:cTn>
                              </p:par>
                            </p:childTnLst>
                          </p:cTn>
                        </p:par>
                      </p:childTnLst>
                    </p:cTn>
                  </p:par>
                  <p:par>
                    <p:cTn id="177" fill="hold">
                      <p:stCondLst>
                        <p:cond delay="indefinite"/>
                      </p:stCondLst>
                      <p:childTnLst>
                        <p:par>
                          <p:cTn id="178" fill="hold">
                            <p:stCondLst>
                              <p:cond delay="0"/>
                            </p:stCondLst>
                            <p:childTnLst>
                              <p:par>
                                <p:cTn id="179" presetID="1" presetClass="entr" presetSubtype="0" fill="hold" nodeType="clickEffect">
                                  <p:stCondLst>
                                    <p:cond delay="0"/>
                                  </p:stCondLst>
                                  <p:childTnLst>
                                    <p:set>
                                      <p:cBhvr>
                                        <p:cTn id="180" dur="1" fill="hold">
                                          <p:stCondLst>
                                            <p:cond delay="0"/>
                                          </p:stCondLst>
                                        </p:cTn>
                                        <p:tgtEl>
                                          <p:spTgt spid="238"/>
                                        </p:tgtEl>
                                        <p:attrNameLst>
                                          <p:attrName>style.visibility</p:attrName>
                                        </p:attrNameLst>
                                      </p:cBhvr>
                                      <p:to>
                                        <p:strVal val="visible"/>
                                      </p:to>
                                    </p:set>
                                  </p:childTnLst>
                                </p:cTn>
                              </p:par>
                            </p:childTnLst>
                          </p:cTn>
                        </p:par>
                        <p:par>
                          <p:cTn id="181" fill="hold">
                            <p:stCondLst>
                              <p:cond delay="0"/>
                            </p:stCondLst>
                            <p:childTnLst>
                              <p:par>
                                <p:cTn id="182" presetID="1" presetClass="entr" presetSubtype="0" fill="hold" grpId="0" nodeType="afterEffect">
                                  <p:stCondLst>
                                    <p:cond delay="0"/>
                                  </p:stCondLst>
                                  <p:childTnLst>
                                    <p:set>
                                      <p:cBhvr>
                                        <p:cTn id="183" dur="1" fill="hold">
                                          <p:stCondLst>
                                            <p:cond delay="0"/>
                                          </p:stCondLst>
                                        </p:cTn>
                                        <p:tgtEl>
                                          <p:spTgt spid="242"/>
                                        </p:tgtEl>
                                        <p:attrNameLst>
                                          <p:attrName>style.visibility</p:attrName>
                                        </p:attrNameLst>
                                      </p:cBhvr>
                                      <p:to>
                                        <p:strVal val="visible"/>
                                      </p:to>
                                    </p:set>
                                  </p:childTnLst>
                                </p:cTn>
                              </p:par>
                            </p:childTnLst>
                          </p:cTn>
                        </p:par>
                      </p:childTnLst>
                    </p:cTn>
                  </p:par>
                  <p:par>
                    <p:cTn id="184" fill="hold">
                      <p:stCondLst>
                        <p:cond delay="indefinite"/>
                      </p:stCondLst>
                      <p:childTnLst>
                        <p:par>
                          <p:cTn id="185" fill="hold">
                            <p:stCondLst>
                              <p:cond delay="0"/>
                            </p:stCondLst>
                            <p:childTnLst>
                              <p:par>
                                <p:cTn id="186" presetID="1" presetClass="entr" presetSubtype="0" fill="hold" nodeType="clickEffect">
                                  <p:stCondLst>
                                    <p:cond delay="0"/>
                                  </p:stCondLst>
                                  <p:childTnLst>
                                    <p:set>
                                      <p:cBhvr>
                                        <p:cTn id="187" dur="1" fill="hold">
                                          <p:stCondLst>
                                            <p:cond delay="0"/>
                                          </p:stCondLst>
                                        </p:cTn>
                                        <p:tgtEl>
                                          <p:spTgt spid="243"/>
                                        </p:tgtEl>
                                        <p:attrNameLst>
                                          <p:attrName>style.visibility</p:attrName>
                                        </p:attrNameLst>
                                      </p:cBhvr>
                                      <p:to>
                                        <p:strVal val="visible"/>
                                      </p:to>
                                    </p:set>
                                  </p:childTnLst>
                                </p:cTn>
                              </p:par>
                            </p:childTnLst>
                          </p:cTn>
                        </p:par>
                      </p:childTnLst>
                    </p:cTn>
                  </p:par>
                  <p:par>
                    <p:cTn id="188" fill="hold">
                      <p:stCondLst>
                        <p:cond delay="indefinite"/>
                      </p:stCondLst>
                      <p:childTnLst>
                        <p:par>
                          <p:cTn id="189" fill="hold">
                            <p:stCondLst>
                              <p:cond delay="0"/>
                            </p:stCondLst>
                            <p:childTnLst>
                              <p:par>
                                <p:cTn id="190" presetID="1" presetClass="entr" presetSubtype="0" fill="hold" grpId="0" nodeType="clickEffect">
                                  <p:stCondLst>
                                    <p:cond delay="0"/>
                                  </p:stCondLst>
                                  <p:childTnLst>
                                    <p:set>
                                      <p:cBhvr>
                                        <p:cTn id="191" dur="1" fill="hold">
                                          <p:stCondLst>
                                            <p:cond delay="0"/>
                                          </p:stCondLst>
                                        </p:cTn>
                                        <p:tgtEl>
                                          <p:spTgt spid="247"/>
                                        </p:tgtEl>
                                        <p:attrNameLst>
                                          <p:attrName>style.visibility</p:attrName>
                                        </p:attrNameLst>
                                      </p:cBhvr>
                                      <p:to>
                                        <p:strVal val="visible"/>
                                      </p:to>
                                    </p:set>
                                  </p:childTnLst>
                                </p:cTn>
                              </p:par>
                            </p:childTnLst>
                          </p:cTn>
                        </p:par>
                      </p:childTnLst>
                    </p:cTn>
                  </p:par>
                  <p:par>
                    <p:cTn id="192" fill="hold">
                      <p:stCondLst>
                        <p:cond delay="indefinite"/>
                      </p:stCondLst>
                      <p:childTnLst>
                        <p:par>
                          <p:cTn id="193" fill="hold">
                            <p:stCondLst>
                              <p:cond delay="0"/>
                            </p:stCondLst>
                            <p:childTnLst>
                              <p:par>
                                <p:cTn id="194" presetID="1" presetClass="entr" presetSubtype="0" fill="hold" nodeType="clickEffect">
                                  <p:stCondLst>
                                    <p:cond delay="0"/>
                                  </p:stCondLst>
                                  <p:childTnLst>
                                    <p:set>
                                      <p:cBhvr>
                                        <p:cTn id="195" dur="1" fill="hold">
                                          <p:stCondLst>
                                            <p:cond delay="0"/>
                                          </p:stCondLst>
                                        </p:cTn>
                                        <p:tgtEl>
                                          <p:spTgt spid="248"/>
                                        </p:tgtEl>
                                        <p:attrNameLst>
                                          <p:attrName>style.visibility</p:attrName>
                                        </p:attrNameLst>
                                      </p:cBhvr>
                                      <p:to>
                                        <p:strVal val="visible"/>
                                      </p:to>
                                    </p:set>
                                  </p:childTnLst>
                                </p:cTn>
                              </p:par>
                            </p:childTnLst>
                          </p:cTn>
                        </p:par>
                      </p:childTnLst>
                    </p:cTn>
                  </p:par>
                  <p:par>
                    <p:cTn id="196" fill="hold">
                      <p:stCondLst>
                        <p:cond delay="indefinite"/>
                      </p:stCondLst>
                      <p:childTnLst>
                        <p:par>
                          <p:cTn id="197" fill="hold">
                            <p:stCondLst>
                              <p:cond delay="0"/>
                            </p:stCondLst>
                            <p:childTnLst>
                              <p:par>
                                <p:cTn id="198" presetID="1" presetClass="entr" presetSubtype="0" fill="hold" grpId="0" nodeType="clickEffect">
                                  <p:stCondLst>
                                    <p:cond delay="0"/>
                                  </p:stCondLst>
                                  <p:childTnLst>
                                    <p:set>
                                      <p:cBhvr>
                                        <p:cTn id="199" dur="1" fill="hold">
                                          <p:stCondLst>
                                            <p:cond delay="0"/>
                                          </p:stCondLst>
                                        </p:cTn>
                                        <p:tgtEl>
                                          <p:spTgt spid="252"/>
                                        </p:tgtEl>
                                        <p:attrNameLst>
                                          <p:attrName>style.visibility</p:attrName>
                                        </p:attrNameLst>
                                      </p:cBhvr>
                                      <p:to>
                                        <p:strVal val="visible"/>
                                      </p:to>
                                    </p:set>
                                  </p:childTnLst>
                                </p:cTn>
                              </p:par>
                            </p:childTnLst>
                          </p:cTn>
                        </p:par>
                      </p:childTnLst>
                    </p:cTn>
                  </p:par>
                  <p:par>
                    <p:cTn id="200" fill="hold">
                      <p:stCondLst>
                        <p:cond delay="indefinite"/>
                      </p:stCondLst>
                      <p:childTnLst>
                        <p:par>
                          <p:cTn id="201" fill="hold">
                            <p:stCondLst>
                              <p:cond delay="0"/>
                            </p:stCondLst>
                            <p:childTnLst>
                              <p:par>
                                <p:cTn id="202" presetID="16" presetClass="entr" presetSubtype="21" fill="hold" grpId="0" nodeType="clickEffect">
                                  <p:stCondLst>
                                    <p:cond delay="0"/>
                                  </p:stCondLst>
                                  <p:childTnLst>
                                    <p:set>
                                      <p:cBhvr>
                                        <p:cTn id="203" dur="1" fill="hold">
                                          <p:stCondLst>
                                            <p:cond delay="0"/>
                                          </p:stCondLst>
                                        </p:cTn>
                                        <p:tgtEl>
                                          <p:spTgt spid="267"/>
                                        </p:tgtEl>
                                        <p:attrNameLst>
                                          <p:attrName>style.visibility</p:attrName>
                                        </p:attrNameLst>
                                      </p:cBhvr>
                                      <p:to>
                                        <p:strVal val="visible"/>
                                      </p:to>
                                    </p:set>
                                    <p:animEffect transition="in" filter="barn(inVertical)">
                                      <p:cBhvr>
                                        <p:cTn id="204" dur="500"/>
                                        <p:tgtEl>
                                          <p:spTgt spid="267"/>
                                        </p:tgtEl>
                                      </p:cBhvr>
                                    </p:animEffect>
                                  </p:childTnLst>
                                </p:cTn>
                              </p:par>
                            </p:childTnLst>
                          </p:cTn>
                        </p:par>
                      </p:childTnLst>
                    </p:cTn>
                  </p:par>
                  <p:par>
                    <p:cTn id="205" fill="hold">
                      <p:stCondLst>
                        <p:cond delay="indefinite"/>
                      </p:stCondLst>
                      <p:childTnLst>
                        <p:par>
                          <p:cTn id="206" fill="hold">
                            <p:stCondLst>
                              <p:cond delay="0"/>
                            </p:stCondLst>
                            <p:childTnLst>
                              <p:par>
                                <p:cTn id="207" presetID="1" presetClass="entr" presetSubtype="0" fill="hold" nodeType="clickEffect">
                                  <p:stCondLst>
                                    <p:cond delay="0"/>
                                  </p:stCondLst>
                                  <p:childTnLst>
                                    <p:set>
                                      <p:cBhvr>
                                        <p:cTn id="208" dur="1" fill="hold">
                                          <p:stCondLst>
                                            <p:cond delay="0"/>
                                          </p:stCondLst>
                                        </p:cTn>
                                        <p:tgtEl>
                                          <p:spTgt spid="253"/>
                                        </p:tgtEl>
                                        <p:attrNameLst>
                                          <p:attrName>style.visibility</p:attrName>
                                        </p:attrNameLst>
                                      </p:cBhvr>
                                      <p:to>
                                        <p:strVal val="visible"/>
                                      </p:to>
                                    </p:set>
                                  </p:childTnLst>
                                </p:cTn>
                              </p:par>
                            </p:childTnLst>
                          </p:cTn>
                        </p:par>
                      </p:childTnLst>
                    </p:cTn>
                  </p:par>
                  <p:par>
                    <p:cTn id="209" fill="hold">
                      <p:stCondLst>
                        <p:cond delay="indefinite"/>
                      </p:stCondLst>
                      <p:childTnLst>
                        <p:par>
                          <p:cTn id="210" fill="hold">
                            <p:stCondLst>
                              <p:cond delay="0"/>
                            </p:stCondLst>
                            <p:childTnLst>
                              <p:par>
                                <p:cTn id="211" presetID="10" presetClass="exit" presetSubtype="0" fill="hold" grpId="1" nodeType="clickEffect">
                                  <p:stCondLst>
                                    <p:cond delay="0"/>
                                  </p:stCondLst>
                                  <p:childTnLst>
                                    <p:animEffect transition="out" filter="fade">
                                      <p:cBhvr>
                                        <p:cTn id="212" dur="500"/>
                                        <p:tgtEl>
                                          <p:spTgt spid="267"/>
                                        </p:tgtEl>
                                      </p:cBhvr>
                                    </p:animEffect>
                                    <p:set>
                                      <p:cBhvr>
                                        <p:cTn id="213" dur="1" fill="hold">
                                          <p:stCondLst>
                                            <p:cond delay="499"/>
                                          </p:stCondLst>
                                        </p:cTn>
                                        <p:tgtEl>
                                          <p:spTgt spid="267"/>
                                        </p:tgtEl>
                                        <p:attrNameLst>
                                          <p:attrName>style.visibility</p:attrName>
                                        </p:attrNameLst>
                                      </p:cBhvr>
                                      <p:to>
                                        <p:strVal val="hidden"/>
                                      </p:to>
                                    </p:set>
                                  </p:childTnLst>
                                </p:cTn>
                              </p:par>
                            </p:childTnLst>
                          </p:cTn>
                        </p:par>
                        <p:par>
                          <p:cTn id="214" fill="hold">
                            <p:stCondLst>
                              <p:cond delay="500"/>
                            </p:stCondLst>
                            <p:childTnLst>
                              <p:par>
                                <p:cTn id="215" presetID="1" presetClass="entr" presetSubtype="0" fill="hold" grpId="0" nodeType="afterEffect">
                                  <p:stCondLst>
                                    <p:cond delay="0"/>
                                  </p:stCondLst>
                                  <p:childTnLst>
                                    <p:set>
                                      <p:cBhvr>
                                        <p:cTn id="216" dur="1" fill="hold">
                                          <p:stCondLst>
                                            <p:cond delay="0"/>
                                          </p:stCondLst>
                                        </p:cTn>
                                        <p:tgtEl>
                                          <p:spTgt spid="257"/>
                                        </p:tgtEl>
                                        <p:attrNameLst>
                                          <p:attrName>style.visibility</p:attrName>
                                        </p:attrNameLst>
                                      </p:cBhvr>
                                      <p:to>
                                        <p:strVal val="visible"/>
                                      </p:to>
                                    </p:set>
                                  </p:childTnLst>
                                </p:cTn>
                              </p:par>
                            </p:childTnLst>
                          </p:cTn>
                        </p:par>
                      </p:childTnLst>
                    </p:cTn>
                  </p:par>
                  <p:par>
                    <p:cTn id="217" fill="hold">
                      <p:stCondLst>
                        <p:cond delay="indefinite"/>
                      </p:stCondLst>
                      <p:childTnLst>
                        <p:par>
                          <p:cTn id="218" fill="hold">
                            <p:stCondLst>
                              <p:cond delay="0"/>
                            </p:stCondLst>
                            <p:childTnLst>
                              <p:par>
                                <p:cTn id="219" presetID="16" presetClass="entr" presetSubtype="21" fill="hold" grpId="0" nodeType="clickEffect">
                                  <p:stCondLst>
                                    <p:cond delay="0"/>
                                  </p:stCondLst>
                                  <p:childTnLst>
                                    <p:set>
                                      <p:cBhvr>
                                        <p:cTn id="220" dur="1" fill="hold">
                                          <p:stCondLst>
                                            <p:cond delay="0"/>
                                          </p:stCondLst>
                                        </p:cTn>
                                        <p:tgtEl>
                                          <p:spTgt spid="268"/>
                                        </p:tgtEl>
                                        <p:attrNameLst>
                                          <p:attrName>style.visibility</p:attrName>
                                        </p:attrNameLst>
                                      </p:cBhvr>
                                      <p:to>
                                        <p:strVal val="visible"/>
                                      </p:to>
                                    </p:set>
                                    <p:animEffect transition="in" filter="barn(inVertical)">
                                      <p:cBhvr>
                                        <p:cTn id="221" dur="500"/>
                                        <p:tgtEl>
                                          <p:spTgt spid="268"/>
                                        </p:tgtEl>
                                      </p:cBhvr>
                                    </p:animEffect>
                                  </p:childTnLst>
                                </p:cTn>
                              </p:par>
                            </p:childTnLst>
                          </p:cTn>
                        </p:par>
                      </p:childTnLst>
                    </p:cTn>
                  </p:par>
                  <p:par>
                    <p:cTn id="222" fill="hold">
                      <p:stCondLst>
                        <p:cond delay="indefinite"/>
                      </p:stCondLst>
                      <p:childTnLst>
                        <p:par>
                          <p:cTn id="223" fill="hold">
                            <p:stCondLst>
                              <p:cond delay="0"/>
                            </p:stCondLst>
                            <p:childTnLst>
                              <p:par>
                                <p:cTn id="224" presetID="1" presetClass="entr" presetSubtype="0" fill="hold" nodeType="clickEffect">
                                  <p:stCondLst>
                                    <p:cond delay="0"/>
                                  </p:stCondLst>
                                  <p:childTnLst>
                                    <p:set>
                                      <p:cBhvr>
                                        <p:cTn id="225" dur="1" fill="hold">
                                          <p:stCondLst>
                                            <p:cond delay="0"/>
                                          </p:stCondLst>
                                        </p:cTn>
                                        <p:tgtEl>
                                          <p:spTgt spid="258"/>
                                        </p:tgtEl>
                                        <p:attrNameLst>
                                          <p:attrName>style.visibility</p:attrName>
                                        </p:attrNameLst>
                                      </p:cBhvr>
                                      <p:to>
                                        <p:strVal val="visible"/>
                                      </p:to>
                                    </p:set>
                                  </p:childTnLst>
                                </p:cTn>
                              </p:par>
                            </p:childTnLst>
                          </p:cTn>
                        </p:par>
                      </p:childTnLst>
                    </p:cTn>
                  </p:par>
                  <p:par>
                    <p:cTn id="226" fill="hold">
                      <p:stCondLst>
                        <p:cond delay="indefinite"/>
                      </p:stCondLst>
                      <p:childTnLst>
                        <p:par>
                          <p:cTn id="227" fill="hold">
                            <p:stCondLst>
                              <p:cond delay="0"/>
                            </p:stCondLst>
                            <p:childTnLst>
                              <p:par>
                                <p:cTn id="228" presetID="10" presetClass="exit" presetSubtype="0" fill="hold" grpId="1" nodeType="clickEffect">
                                  <p:stCondLst>
                                    <p:cond delay="0"/>
                                  </p:stCondLst>
                                  <p:childTnLst>
                                    <p:animEffect transition="out" filter="fade">
                                      <p:cBhvr>
                                        <p:cTn id="229" dur="500"/>
                                        <p:tgtEl>
                                          <p:spTgt spid="268"/>
                                        </p:tgtEl>
                                      </p:cBhvr>
                                    </p:animEffect>
                                    <p:set>
                                      <p:cBhvr>
                                        <p:cTn id="230" dur="1" fill="hold">
                                          <p:stCondLst>
                                            <p:cond delay="499"/>
                                          </p:stCondLst>
                                        </p:cTn>
                                        <p:tgtEl>
                                          <p:spTgt spid="268"/>
                                        </p:tgtEl>
                                        <p:attrNameLst>
                                          <p:attrName>style.visibility</p:attrName>
                                        </p:attrNameLst>
                                      </p:cBhvr>
                                      <p:to>
                                        <p:strVal val="hidden"/>
                                      </p:to>
                                    </p:set>
                                  </p:childTnLst>
                                </p:cTn>
                              </p:par>
                            </p:childTnLst>
                          </p:cTn>
                        </p:par>
                      </p:childTnLst>
                    </p:cTn>
                  </p:par>
                  <p:par>
                    <p:cTn id="231" fill="hold">
                      <p:stCondLst>
                        <p:cond delay="indefinite"/>
                      </p:stCondLst>
                      <p:childTnLst>
                        <p:par>
                          <p:cTn id="232" fill="hold">
                            <p:stCondLst>
                              <p:cond delay="0"/>
                            </p:stCondLst>
                            <p:childTnLst>
                              <p:par>
                                <p:cTn id="233" presetID="1" presetClass="entr" presetSubtype="0" fill="hold" grpId="0" nodeType="clickEffect">
                                  <p:stCondLst>
                                    <p:cond delay="0"/>
                                  </p:stCondLst>
                                  <p:childTnLst>
                                    <p:set>
                                      <p:cBhvr>
                                        <p:cTn id="234" dur="1" fill="hold">
                                          <p:stCondLst>
                                            <p:cond delay="0"/>
                                          </p:stCondLst>
                                        </p:cTn>
                                        <p:tgtEl>
                                          <p:spTgt spid="262"/>
                                        </p:tgtEl>
                                        <p:attrNameLst>
                                          <p:attrName>style.visibility</p:attrName>
                                        </p:attrNameLst>
                                      </p:cBhvr>
                                      <p:to>
                                        <p:strVal val="visible"/>
                                      </p:to>
                                    </p:set>
                                  </p:childTnLst>
                                </p:cTn>
                              </p:par>
                            </p:childTnLst>
                          </p:cTn>
                        </p:par>
                      </p:childTnLst>
                    </p:cTn>
                  </p:par>
                  <p:par>
                    <p:cTn id="235" fill="hold">
                      <p:stCondLst>
                        <p:cond delay="indefinite"/>
                      </p:stCondLst>
                      <p:childTnLst>
                        <p:par>
                          <p:cTn id="236" fill="hold">
                            <p:stCondLst>
                              <p:cond delay="0"/>
                            </p:stCondLst>
                            <p:childTnLst>
                              <p:par>
                                <p:cTn id="237" presetID="16" presetClass="entr" presetSubtype="21" fill="hold" grpId="0" nodeType="clickEffect">
                                  <p:stCondLst>
                                    <p:cond delay="0"/>
                                  </p:stCondLst>
                                  <p:childTnLst>
                                    <p:set>
                                      <p:cBhvr>
                                        <p:cTn id="238" dur="1" fill="hold">
                                          <p:stCondLst>
                                            <p:cond delay="0"/>
                                          </p:stCondLst>
                                        </p:cTn>
                                        <p:tgtEl>
                                          <p:spTgt spid="269"/>
                                        </p:tgtEl>
                                        <p:attrNameLst>
                                          <p:attrName>style.visibility</p:attrName>
                                        </p:attrNameLst>
                                      </p:cBhvr>
                                      <p:to>
                                        <p:strVal val="visible"/>
                                      </p:to>
                                    </p:set>
                                    <p:animEffect transition="in" filter="barn(inVertical)">
                                      <p:cBhvr>
                                        <p:cTn id="239" dur="500"/>
                                        <p:tgtEl>
                                          <p:spTgt spid="269"/>
                                        </p:tgtEl>
                                      </p:cBhvr>
                                    </p:animEffect>
                                  </p:childTnLst>
                                </p:cTn>
                              </p:par>
                            </p:childTnLst>
                          </p:cTn>
                        </p:par>
                      </p:childTnLst>
                    </p:cTn>
                  </p:par>
                  <p:par>
                    <p:cTn id="240" fill="hold">
                      <p:stCondLst>
                        <p:cond delay="indefinite"/>
                      </p:stCondLst>
                      <p:childTnLst>
                        <p:par>
                          <p:cTn id="241" fill="hold">
                            <p:stCondLst>
                              <p:cond delay="0"/>
                            </p:stCondLst>
                            <p:childTnLst>
                              <p:par>
                                <p:cTn id="242" presetID="1" presetClass="entr" presetSubtype="0" fill="hold" nodeType="clickEffect">
                                  <p:stCondLst>
                                    <p:cond delay="0"/>
                                  </p:stCondLst>
                                  <p:childTnLst>
                                    <p:set>
                                      <p:cBhvr>
                                        <p:cTn id="243" dur="1" fill="hold">
                                          <p:stCondLst>
                                            <p:cond delay="0"/>
                                          </p:stCondLst>
                                        </p:cTn>
                                        <p:tgtEl>
                                          <p:spTgt spid="263"/>
                                        </p:tgtEl>
                                        <p:attrNameLst>
                                          <p:attrName>style.visibility</p:attrName>
                                        </p:attrNameLst>
                                      </p:cBhvr>
                                      <p:to>
                                        <p:strVal val="visible"/>
                                      </p:to>
                                    </p:set>
                                  </p:childTnLst>
                                </p:cTn>
                              </p:par>
                            </p:childTnLst>
                          </p:cTn>
                        </p:par>
                      </p:childTnLst>
                    </p:cTn>
                  </p:par>
                  <p:par>
                    <p:cTn id="244" fill="hold">
                      <p:stCondLst>
                        <p:cond delay="indefinite"/>
                      </p:stCondLst>
                      <p:childTnLst>
                        <p:par>
                          <p:cTn id="245" fill="hold">
                            <p:stCondLst>
                              <p:cond delay="0"/>
                            </p:stCondLst>
                            <p:childTnLst>
                              <p:par>
                                <p:cTn id="246" presetID="10" presetClass="exit" presetSubtype="0" fill="hold" grpId="1" nodeType="clickEffect">
                                  <p:stCondLst>
                                    <p:cond delay="0"/>
                                  </p:stCondLst>
                                  <p:childTnLst>
                                    <p:animEffect transition="out" filter="fade">
                                      <p:cBhvr>
                                        <p:cTn id="247" dur="500"/>
                                        <p:tgtEl>
                                          <p:spTgt spid="269"/>
                                        </p:tgtEl>
                                      </p:cBhvr>
                                    </p:animEffect>
                                    <p:set>
                                      <p:cBhvr>
                                        <p:cTn id="248" dur="1" fill="hold">
                                          <p:stCondLst>
                                            <p:cond delay="499"/>
                                          </p:stCondLst>
                                        </p:cTn>
                                        <p:tgtEl>
                                          <p:spTgt spid="269"/>
                                        </p:tgtEl>
                                        <p:attrNameLst>
                                          <p:attrName>style.visibility</p:attrName>
                                        </p:attrNameLst>
                                      </p:cBhvr>
                                      <p:to>
                                        <p:strVal val="hidden"/>
                                      </p:to>
                                    </p:set>
                                  </p:childTnLst>
                                </p:cTn>
                              </p:par>
                            </p:childTnLst>
                          </p:cTn>
                        </p:par>
                      </p:childTnLst>
                    </p:cTn>
                  </p:par>
                  <p:par>
                    <p:cTn id="249" fill="hold">
                      <p:stCondLst>
                        <p:cond delay="indefinite"/>
                      </p:stCondLst>
                      <p:childTnLst>
                        <p:par>
                          <p:cTn id="250" fill="hold">
                            <p:stCondLst>
                              <p:cond delay="0"/>
                            </p:stCondLst>
                            <p:childTnLst>
                              <p:par>
                                <p:cTn id="251" presetID="10" presetClass="entr" presetSubtype="0" fill="hold" nodeType="clickEffect">
                                  <p:stCondLst>
                                    <p:cond delay="0"/>
                                  </p:stCondLst>
                                  <p:childTnLst>
                                    <p:set>
                                      <p:cBhvr>
                                        <p:cTn id="252" dur="1" fill="hold">
                                          <p:stCondLst>
                                            <p:cond delay="0"/>
                                          </p:stCondLst>
                                        </p:cTn>
                                        <p:tgtEl>
                                          <p:spTgt spid="275"/>
                                        </p:tgtEl>
                                        <p:attrNameLst>
                                          <p:attrName>style.visibility</p:attrName>
                                        </p:attrNameLst>
                                      </p:cBhvr>
                                      <p:to>
                                        <p:strVal val="visible"/>
                                      </p:to>
                                    </p:set>
                                    <p:animEffect transition="in" filter="fade">
                                      <p:cBhvr>
                                        <p:cTn id="253" dur="500"/>
                                        <p:tgtEl>
                                          <p:spTgt spid="275"/>
                                        </p:tgtEl>
                                      </p:cBhvr>
                                    </p:animEffect>
                                  </p:childTnLst>
                                </p:cTn>
                              </p:par>
                            </p:childTnLst>
                          </p:cTn>
                        </p:par>
                      </p:childTnLst>
                    </p:cTn>
                  </p:par>
                  <p:par>
                    <p:cTn id="254" fill="hold">
                      <p:stCondLst>
                        <p:cond delay="indefinite"/>
                      </p:stCondLst>
                      <p:childTnLst>
                        <p:par>
                          <p:cTn id="255" fill="hold">
                            <p:stCondLst>
                              <p:cond delay="0"/>
                            </p:stCondLst>
                            <p:childTnLst>
                              <p:par>
                                <p:cTn id="256" presetID="1" presetClass="exit" presetSubtype="0" fill="hold" nodeType="clickEffect">
                                  <p:stCondLst>
                                    <p:cond delay="0"/>
                                  </p:stCondLst>
                                  <p:childTnLst>
                                    <p:set>
                                      <p:cBhvr>
                                        <p:cTn id="257" dur="1" fill="hold">
                                          <p:stCondLst>
                                            <p:cond delay="0"/>
                                          </p:stCondLst>
                                        </p:cTn>
                                        <p:tgtEl>
                                          <p:spTgt spid="275"/>
                                        </p:tgtEl>
                                        <p:attrNameLst>
                                          <p:attrName>style.visibility</p:attrName>
                                        </p:attrNameLst>
                                      </p:cBhvr>
                                      <p:to>
                                        <p:strVal val="hidden"/>
                                      </p:to>
                                    </p:set>
                                  </p:childTnLst>
                                </p:cTn>
                              </p:par>
                            </p:childTnLst>
                          </p:cTn>
                        </p:par>
                      </p:childTnLst>
                    </p:cTn>
                  </p:par>
                  <p:par>
                    <p:cTn id="258" fill="hold">
                      <p:stCondLst>
                        <p:cond delay="indefinite"/>
                      </p:stCondLst>
                      <p:childTnLst>
                        <p:par>
                          <p:cTn id="259" fill="hold">
                            <p:stCondLst>
                              <p:cond delay="0"/>
                            </p:stCondLst>
                            <p:childTnLst>
                              <p:par>
                                <p:cTn id="260" presetID="10" presetClass="entr" presetSubtype="0" fill="hold" nodeType="clickEffect">
                                  <p:stCondLst>
                                    <p:cond delay="0"/>
                                  </p:stCondLst>
                                  <p:childTnLst>
                                    <p:set>
                                      <p:cBhvr>
                                        <p:cTn id="261" dur="1" fill="hold">
                                          <p:stCondLst>
                                            <p:cond delay="0"/>
                                          </p:stCondLst>
                                        </p:cTn>
                                        <p:tgtEl>
                                          <p:spTgt spid="278"/>
                                        </p:tgtEl>
                                        <p:attrNameLst>
                                          <p:attrName>style.visibility</p:attrName>
                                        </p:attrNameLst>
                                      </p:cBhvr>
                                      <p:to>
                                        <p:strVal val="visible"/>
                                      </p:to>
                                    </p:set>
                                    <p:animEffect transition="in" filter="fade">
                                      <p:cBhvr>
                                        <p:cTn id="262" dur="500"/>
                                        <p:tgtEl>
                                          <p:spTgt spid="278"/>
                                        </p:tgtEl>
                                      </p:cBhvr>
                                    </p:animEffect>
                                  </p:childTnLst>
                                </p:cTn>
                              </p:par>
                            </p:childTnLst>
                          </p:cTn>
                        </p:par>
                      </p:childTnLst>
                    </p:cTn>
                  </p:par>
                  <p:par>
                    <p:cTn id="263" fill="hold">
                      <p:stCondLst>
                        <p:cond delay="indefinite"/>
                      </p:stCondLst>
                      <p:childTnLst>
                        <p:par>
                          <p:cTn id="264" fill="hold">
                            <p:stCondLst>
                              <p:cond delay="0"/>
                            </p:stCondLst>
                            <p:childTnLst>
                              <p:par>
                                <p:cTn id="265" presetID="1" presetClass="entr" presetSubtype="0" fill="hold" nodeType="clickEffect">
                                  <p:stCondLst>
                                    <p:cond delay="0"/>
                                  </p:stCondLst>
                                  <p:childTnLst>
                                    <p:set>
                                      <p:cBhvr>
                                        <p:cTn id="266" dur="1" fill="hold">
                                          <p:stCondLst>
                                            <p:cond delay="0"/>
                                          </p:stCondLst>
                                        </p:cTn>
                                        <p:tgtEl>
                                          <p:spTgt spid="270"/>
                                        </p:tgtEl>
                                        <p:attrNameLst>
                                          <p:attrName>style.visibility</p:attrName>
                                        </p:attrNameLst>
                                      </p:cBhvr>
                                      <p:to>
                                        <p:strVal val="visible"/>
                                      </p:to>
                                    </p:set>
                                  </p:childTnLst>
                                </p:cTn>
                              </p:par>
                            </p:childTnLst>
                          </p:cTn>
                        </p:par>
                      </p:childTnLst>
                    </p:cTn>
                  </p:par>
                  <p:par>
                    <p:cTn id="267" fill="hold">
                      <p:stCondLst>
                        <p:cond delay="indefinite"/>
                      </p:stCondLst>
                      <p:childTnLst>
                        <p:par>
                          <p:cTn id="268" fill="hold">
                            <p:stCondLst>
                              <p:cond delay="0"/>
                            </p:stCondLst>
                            <p:childTnLst>
                              <p:par>
                                <p:cTn id="269" presetID="22" presetClass="entr" presetSubtype="8" fill="hold" grpId="0" nodeType="clickEffect">
                                  <p:stCondLst>
                                    <p:cond delay="0"/>
                                  </p:stCondLst>
                                  <p:childTnLst>
                                    <p:set>
                                      <p:cBhvr>
                                        <p:cTn id="270" dur="1" fill="hold">
                                          <p:stCondLst>
                                            <p:cond delay="0"/>
                                          </p:stCondLst>
                                        </p:cTn>
                                        <p:tgtEl>
                                          <p:spTgt spid="274"/>
                                        </p:tgtEl>
                                        <p:attrNameLst>
                                          <p:attrName>style.visibility</p:attrName>
                                        </p:attrNameLst>
                                      </p:cBhvr>
                                      <p:to>
                                        <p:strVal val="visible"/>
                                      </p:to>
                                    </p:set>
                                    <p:animEffect transition="in" filter="wipe(left)">
                                      <p:cBhvr>
                                        <p:cTn id="271" dur="500"/>
                                        <p:tgtEl>
                                          <p:spTgt spid="274"/>
                                        </p:tgtEl>
                                      </p:cBhvr>
                                    </p:animEffect>
                                  </p:childTnLst>
                                </p:cTn>
                              </p:par>
                            </p:childTnLst>
                          </p:cTn>
                        </p:par>
                      </p:childTnLst>
                    </p:cTn>
                  </p:par>
                  <p:par>
                    <p:cTn id="272" fill="hold">
                      <p:stCondLst>
                        <p:cond delay="indefinite"/>
                      </p:stCondLst>
                      <p:childTnLst>
                        <p:par>
                          <p:cTn id="273" fill="hold">
                            <p:stCondLst>
                              <p:cond delay="0"/>
                            </p:stCondLst>
                            <p:childTnLst>
                              <p:par>
                                <p:cTn id="274" presetID="1" presetClass="exit" presetSubtype="0" fill="hold" nodeType="clickEffect">
                                  <p:stCondLst>
                                    <p:cond delay="0"/>
                                  </p:stCondLst>
                                  <p:childTnLst>
                                    <p:set>
                                      <p:cBhvr>
                                        <p:cTn id="275" dur="1" fill="hold">
                                          <p:stCondLst>
                                            <p:cond delay="0"/>
                                          </p:stCondLst>
                                        </p:cTn>
                                        <p:tgtEl>
                                          <p:spTgt spid="278"/>
                                        </p:tgtEl>
                                        <p:attrNameLst>
                                          <p:attrName>style.visibility</p:attrName>
                                        </p:attrNameLst>
                                      </p:cBhvr>
                                      <p:to>
                                        <p:strVal val="hidden"/>
                                      </p:to>
                                    </p:set>
                                  </p:childTnLst>
                                </p:cTn>
                              </p:par>
                            </p:childTnLst>
                          </p:cTn>
                        </p:par>
                      </p:childTnLst>
                    </p:cTn>
                  </p:par>
                  <p:par>
                    <p:cTn id="276" fill="hold">
                      <p:stCondLst>
                        <p:cond delay="indefinite"/>
                      </p:stCondLst>
                      <p:childTnLst>
                        <p:par>
                          <p:cTn id="277" fill="hold">
                            <p:stCondLst>
                              <p:cond delay="0"/>
                            </p:stCondLst>
                            <p:childTnLst>
                              <p:par>
                                <p:cTn id="278" presetID="10" presetClass="entr" presetSubtype="0" fill="hold" nodeType="clickEffect">
                                  <p:stCondLst>
                                    <p:cond delay="0"/>
                                  </p:stCondLst>
                                  <p:childTnLst>
                                    <p:set>
                                      <p:cBhvr>
                                        <p:cTn id="279" dur="1" fill="hold">
                                          <p:stCondLst>
                                            <p:cond delay="0"/>
                                          </p:stCondLst>
                                        </p:cTn>
                                        <p:tgtEl>
                                          <p:spTgt spid="281"/>
                                        </p:tgtEl>
                                        <p:attrNameLst>
                                          <p:attrName>style.visibility</p:attrName>
                                        </p:attrNameLst>
                                      </p:cBhvr>
                                      <p:to>
                                        <p:strVal val="visible"/>
                                      </p:to>
                                    </p:set>
                                    <p:animEffect transition="in" filter="fade">
                                      <p:cBhvr>
                                        <p:cTn id="280" dur="500"/>
                                        <p:tgtEl>
                                          <p:spTgt spid="281"/>
                                        </p:tgtEl>
                                      </p:cBhvr>
                                    </p:animEffect>
                                  </p:childTnLst>
                                </p:cTn>
                              </p:par>
                            </p:childTnLst>
                          </p:cTn>
                        </p:par>
                      </p:childTnLst>
                    </p:cTn>
                  </p:par>
                  <p:par>
                    <p:cTn id="281" fill="hold">
                      <p:stCondLst>
                        <p:cond delay="indefinite"/>
                      </p:stCondLst>
                      <p:childTnLst>
                        <p:par>
                          <p:cTn id="282" fill="hold">
                            <p:stCondLst>
                              <p:cond delay="0"/>
                            </p:stCondLst>
                            <p:childTnLst>
                              <p:par>
                                <p:cTn id="283" presetID="10" presetClass="exit" presetSubtype="0" fill="hold" nodeType="clickEffect">
                                  <p:stCondLst>
                                    <p:cond delay="0"/>
                                  </p:stCondLst>
                                  <p:childTnLst>
                                    <p:animEffect transition="out" filter="fade">
                                      <p:cBhvr>
                                        <p:cTn id="284" dur="500"/>
                                        <p:tgtEl>
                                          <p:spTgt spid="281"/>
                                        </p:tgtEl>
                                      </p:cBhvr>
                                    </p:animEffect>
                                    <p:set>
                                      <p:cBhvr>
                                        <p:cTn id="285" dur="1" fill="hold">
                                          <p:stCondLst>
                                            <p:cond delay="499"/>
                                          </p:stCondLst>
                                        </p:cTn>
                                        <p:tgtEl>
                                          <p:spTgt spid="281"/>
                                        </p:tgtEl>
                                        <p:attrNameLst>
                                          <p:attrName>style.visibility</p:attrName>
                                        </p:attrNameLst>
                                      </p:cBhvr>
                                      <p:to>
                                        <p:strVal val="hidden"/>
                                      </p:to>
                                    </p:set>
                                  </p:childTnLst>
                                </p:cTn>
                              </p:par>
                            </p:childTnLst>
                          </p:cTn>
                        </p:par>
                      </p:childTnLst>
                    </p:cTn>
                  </p:par>
                  <p:par>
                    <p:cTn id="286" fill="hold">
                      <p:stCondLst>
                        <p:cond delay="indefinite"/>
                      </p:stCondLst>
                      <p:childTnLst>
                        <p:par>
                          <p:cTn id="287" fill="hold">
                            <p:stCondLst>
                              <p:cond delay="0"/>
                            </p:stCondLst>
                            <p:childTnLst>
                              <p:par>
                                <p:cTn id="288" presetID="10" presetClass="entr" presetSubtype="0" fill="hold" nodeType="clickEffect">
                                  <p:stCondLst>
                                    <p:cond delay="0"/>
                                  </p:stCondLst>
                                  <p:childTnLst>
                                    <p:set>
                                      <p:cBhvr>
                                        <p:cTn id="289" dur="1" fill="hold">
                                          <p:stCondLst>
                                            <p:cond delay="0"/>
                                          </p:stCondLst>
                                        </p:cTn>
                                        <p:tgtEl>
                                          <p:spTgt spid="284"/>
                                        </p:tgtEl>
                                        <p:attrNameLst>
                                          <p:attrName>style.visibility</p:attrName>
                                        </p:attrNameLst>
                                      </p:cBhvr>
                                      <p:to>
                                        <p:strVal val="visible"/>
                                      </p:to>
                                    </p:set>
                                    <p:animEffect transition="in" filter="fade">
                                      <p:cBhvr>
                                        <p:cTn id="290" dur="500"/>
                                        <p:tgtEl>
                                          <p:spTgt spid="284"/>
                                        </p:tgtEl>
                                      </p:cBhvr>
                                    </p:animEffect>
                                  </p:childTnLst>
                                </p:cTn>
                              </p:par>
                            </p:childTnLst>
                          </p:cTn>
                        </p:par>
                      </p:childTnLst>
                    </p:cTn>
                  </p:par>
                  <p:par>
                    <p:cTn id="291" fill="hold">
                      <p:stCondLst>
                        <p:cond delay="indefinite"/>
                      </p:stCondLst>
                      <p:childTnLst>
                        <p:par>
                          <p:cTn id="292" fill="hold">
                            <p:stCondLst>
                              <p:cond delay="0"/>
                            </p:stCondLst>
                            <p:childTnLst>
                              <p:par>
                                <p:cTn id="293" presetID="1" presetClass="entr" presetSubtype="0" fill="hold" grpId="0" nodeType="clickEffect">
                                  <p:stCondLst>
                                    <p:cond delay="0"/>
                                  </p:stCondLst>
                                  <p:childTnLst>
                                    <p:set>
                                      <p:cBhvr>
                                        <p:cTn id="294" dur="1" fill="hold">
                                          <p:stCondLst>
                                            <p:cond delay="0"/>
                                          </p:stCondLst>
                                        </p:cTn>
                                        <p:tgtEl>
                                          <p:spTgt spid="289"/>
                                        </p:tgtEl>
                                        <p:attrNameLst>
                                          <p:attrName>style.visibility</p:attrName>
                                        </p:attrNameLst>
                                      </p:cBhvr>
                                      <p:to>
                                        <p:strVal val="visible"/>
                                      </p:to>
                                    </p:set>
                                  </p:childTnLst>
                                </p:cTn>
                              </p:par>
                            </p:childTnLst>
                          </p:cTn>
                        </p:par>
                      </p:childTnLst>
                    </p:cTn>
                  </p:par>
                  <p:par>
                    <p:cTn id="295" fill="hold">
                      <p:stCondLst>
                        <p:cond delay="indefinite"/>
                      </p:stCondLst>
                      <p:childTnLst>
                        <p:par>
                          <p:cTn id="296" fill="hold">
                            <p:stCondLst>
                              <p:cond delay="0"/>
                            </p:stCondLst>
                            <p:childTnLst>
                              <p:par>
                                <p:cTn id="297" presetID="1" presetClass="entr" presetSubtype="0" fill="hold" nodeType="clickEffect">
                                  <p:stCondLst>
                                    <p:cond delay="0"/>
                                  </p:stCondLst>
                                  <p:childTnLst>
                                    <p:set>
                                      <p:cBhvr>
                                        <p:cTn id="298" dur="1" fill="hold">
                                          <p:stCondLst>
                                            <p:cond delay="0"/>
                                          </p:stCondLst>
                                        </p:cTn>
                                        <p:tgtEl>
                                          <p:spTgt spid="290"/>
                                        </p:tgtEl>
                                        <p:attrNameLst>
                                          <p:attrName>style.visibility</p:attrName>
                                        </p:attrNameLst>
                                      </p:cBhvr>
                                      <p:to>
                                        <p:strVal val="visible"/>
                                      </p:to>
                                    </p:set>
                                  </p:childTnLst>
                                </p:cTn>
                              </p:par>
                            </p:childTnLst>
                          </p:cTn>
                        </p:par>
                        <p:par>
                          <p:cTn id="299" fill="hold">
                            <p:stCondLst>
                              <p:cond delay="0"/>
                            </p:stCondLst>
                            <p:childTnLst>
                              <p:par>
                                <p:cTn id="300" presetID="1" presetClass="entr" presetSubtype="0" fill="hold" grpId="0" nodeType="afterEffect">
                                  <p:stCondLst>
                                    <p:cond delay="0"/>
                                  </p:stCondLst>
                                  <p:childTnLst>
                                    <p:set>
                                      <p:cBhvr>
                                        <p:cTn id="301" dur="1" fill="hold">
                                          <p:stCondLst>
                                            <p:cond delay="0"/>
                                          </p:stCondLst>
                                        </p:cTn>
                                        <p:tgtEl>
                                          <p:spTgt spid="294"/>
                                        </p:tgtEl>
                                        <p:attrNameLst>
                                          <p:attrName>style.visibility</p:attrName>
                                        </p:attrNameLst>
                                      </p:cBhvr>
                                      <p:to>
                                        <p:strVal val="visible"/>
                                      </p:to>
                                    </p:set>
                                  </p:childTnLst>
                                </p:cTn>
                              </p:par>
                            </p:childTnLst>
                          </p:cTn>
                        </p:par>
                      </p:childTnLst>
                    </p:cTn>
                  </p:par>
                  <p:par>
                    <p:cTn id="302" fill="hold">
                      <p:stCondLst>
                        <p:cond delay="indefinite"/>
                      </p:stCondLst>
                      <p:childTnLst>
                        <p:par>
                          <p:cTn id="303" fill="hold">
                            <p:stCondLst>
                              <p:cond delay="0"/>
                            </p:stCondLst>
                            <p:childTnLst>
                              <p:par>
                                <p:cTn id="304" presetID="1" presetClass="entr" presetSubtype="0" fill="hold" nodeType="clickEffect">
                                  <p:stCondLst>
                                    <p:cond delay="0"/>
                                  </p:stCondLst>
                                  <p:childTnLst>
                                    <p:set>
                                      <p:cBhvr>
                                        <p:cTn id="305" dur="1" fill="hold">
                                          <p:stCondLst>
                                            <p:cond delay="0"/>
                                          </p:stCondLst>
                                        </p:cTn>
                                        <p:tgtEl>
                                          <p:spTgt spid="295"/>
                                        </p:tgtEl>
                                        <p:attrNameLst>
                                          <p:attrName>style.visibility</p:attrName>
                                        </p:attrNameLst>
                                      </p:cBhvr>
                                      <p:to>
                                        <p:strVal val="visible"/>
                                      </p:to>
                                    </p:set>
                                  </p:childTnLst>
                                </p:cTn>
                              </p:par>
                            </p:childTnLst>
                          </p:cTn>
                        </p:par>
                      </p:childTnLst>
                    </p:cTn>
                  </p:par>
                  <p:par>
                    <p:cTn id="306" fill="hold">
                      <p:stCondLst>
                        <p:cond delay="indefinite"/>
                      </p:stCondLst>
                      <p:childTnLst>
                        <p:par>
                          <p:cTn id="307" fill="hold">
                            <p:stCondLst>
                              <p:cond delay="0"/>
                            </p:stCondLst>
                            <p:childTnLst>
                              <p:par>
                                <p:cTn id="308" presetID="1" presetClass="entr" presetSubtype="0" fill="hold" grpId="0" nodeType="clickEffect">
                                  <p:stCondLst>
                                    <p:cond delay="0"/>
                                  </p:stCondLst>
                                  <p:childTnLst>
                                    <p:set>
                                      <p:cBhvr>
                                        <p:cTn id="309" dur="1" fill="hold">
                                          <p:stCondLst>
                                            <p:cond delay="0"/>
                                          </p:stCondLst>
                                        </p:cTn>
                                        <p:tgtEl>
                                          <p:spTgt spid="299"/>
                                        </p:tgtEl>
                                        <p:attrNameLst>
                                          <p:attrName>style.visibility</p:attrName>
                                        </p:attrNameLst>
                                      </p:cBhvr>
                                      <p:to>
                                        <p:strVal val="visible"/>
                                      </p:to>
                                    </p:set>
                                  </p:childTnLst>
                                </p:cTn>
                              </p:par>
                            </p:childTnLst>
                          </p:cTn>
                        </p:par>
                      </p:childTnLst>
                    </p:cTn>
                  </p:par>
                  <p:par>
                    <p:cTn id="310" fill="hold">
                      <p:stCondLst>
                        <p:cond delay="indefinite"/>
                      </p:stCondLst>
                      <p:childTnLst>
                        <p:par>
                          <p:cTn id="311" fill="hold">
                            <p:stCondLst>
                              <p:cond delay="0"/>
                            </p:stCondLst>
                            <p:childTnLst>
                              <p:par>
                                <p:cTn id="312" presetID="1" presetClass="entr" presetSubtype="0" fill="hold" nodeType="clickEffect">
                                  <p:stCondLst>
                                    <p:cond delay="0"/>
                                  </p:stCondLst>
                                  <p:childTnLst>
                                    <p:set>
                                      <p:cBhvr>
                                        <p:cTn id="313" dur="1" fill="hold">
                                          <p:stCondLst>
                                            <p:cond delay="0"/>
                                          </p:stCondLst>
                                        </p:cTn>
                                        <p:tgtEl>
                                          <p:spTgt spid="300"/>
                                        </p:tgtEl>
                                        <p:attrNameLst>
                                          <p:attrName>style.visibility</p:attrName>
                                        </p:attrNameLst>
                                      </p:cBhvr>
                                      <p:to>
                                        <p:strVal val="visible"/>
                                      </p:to>
                                    </p:set>
                                  </p:childTnLst>
                                </p:cTn>
                              </p:par>
                            </p:childTnLst>
                          </p:cTn>
                        </p:par>
                      </p:childTnLst>
                    </p:cTn>
                  </p:par>
                  <p:par>
                    <p:cTn id="314" fill="hold">
                      <p:stCondLst>
                        <p:cond delay="indefinite"/>
                      </p:stCondLst>
                      <p:childTnLst>
                        <p:par>
                          <p:cTn id="315" fill="hold">
                            <p:stCondLst>
                              <p:cond delay="0"/>
                            </p:stCondLst>
                            <p:childTnLst>
                              <p:par>
                                <p:cTn id="316" presetID="1" presetClass="exit" presetSubtype="0" fill="hold" nodeType="clickEffect">
                                  <p:stCondLst>
                                    <p:cond delay="0"/>
                                  </p:stCondLst>
                                  <p:childTnLst>
                                    <p:set>
                                      <p:cBhvr>
                                        <p:cTn id="317" dur="1" fill="hold">
                                          <p:stCondLst>
                                            <p:cond delay="0"/>
                                          </p:stCondLst>
                                        </p:cTn>
                                        <p:tgtEl>
                                          <p:spTgt spid="270"/>
                                        </p:tgtEl>
                                        <p:attrNameLst>
                                          <p:attrName>style.visibility</p:attrName>
                                        </p:attrNameLst>
                                      </p:cBhvr>
                                      <p:to>
                                        <p:strVal val="hidden"/>
                                      </p:to>
                                    </p:set>
                                  </p:childTnLst>
                                </p:cTn>
                              </p:par>
                              <p:par>
                                <p:cTn id="318" presetID="1" presetClass="exit" presetSubtype="0" fill="hold" grpId="1" nodeType="withEffect">
                                  <p:stCondLst>
                                    <p:cond delay="0"/>
                                  </p:stCondLst>
                                  <p:childTnLst>
                                    <p:set>
                                      <p:cBhvr>
                                        <p:cTn id="319" dur="1" fill="hold">
                                          <p:stCondLst>
                                            <p:cond delay="0"/>
                                          </p:stCondLst>
                                        </p:cTn>
                                        <p:tgtEl>
                                          <p:spTgt spid="274"/>
                                        </p:tgtEl>
                                        <p:attrNameLst>
                                          <p:attrName>style.visibility</p:attrName>
                                        </p:attrNameLst>
                                      </p:cBhvr>
                                      <p:to>
                                        <p:strVal val="hidden"/>
                                      </p:to>
                                    </p:set>
                                  </p:childTnLst>
                                </p:cTn>
                              </p:par>
                              <p:par>
                                <p:cTn id="320" presetID="10" presetClass="exit" presetSubtype="0" fill="hold" nodeType="withEffect">
                                  <p:stCondLst>
                                    <p:cond delay="0"/>
                                  </p:stCondLst>
                                  <p:childTnLst>
                                    <p:animEffect transition="out" filter="fade">
                                      <p:cBhvr>
                                        <p:cTn id="321" dur="500"/>
                                        <p:tgtEl>
                                          <p:spTgt spid="284"/>
                                        </p:tgtEl>
                                      </p:cBhvr>
                                    </p:animEffect>
                                    <p:set>
                                      <p:cBhvr>
                                        <p:cTn id="322" dur="1" fill="hold">
                                          <p:stCondLst>
                                            <p:cond delay="499"/>
                                          </p:stCondLst>
                                        </p:cTn>
                                        <p:tgtEl>
                                          <p:spTgt spid="284"/>
                                        </p:tgtEl>
                                        <p:attrNameLst>
                                          <p:attrName>style.visibility</p:attrName>
                                        </p:attrNameLst>
                                      </p:cBhvr>
                                      <p:to>
                                        <p:strVal val="hidden"/>
                                      </p:to>
                                    </p:set>
                                  </p:childTnLst>
                                </p:cTn>
                              </p:par>
                            </p:childTnLst>
                          </p:cTn>
                        </p:par>
                      </p:childTnLst>
                    </p:cTn>
                  </p:par>
                  <p:par>
                    <p:cTn id="323" fill="hold">
                      <p:stCondLst>
                        <p:cond delay="indefinite"/>
                      </p:stCondLst>
                      <p:childTnLst>
                        <p:par>
                          <p:cTn id="324" fill="hold">
                            <p:stCondLst>
                              <p:cond delay="0"/>
                            </p:stCondLst>
                            <p:childTnLst>
                              <p:par>
                                <p:cTn id="325" presetID="1" presetClass="entr" presetSubtype="0" fill="hold" grpId="0" nodeType="clickEffect">
                                  <p:stCondLst>
                                    <p:cond delay="0"/>
                                  </p:stCondLst>
                                  <p:childTnLst>
                                    <p:set>
                                      <p:cBhvr>
                                        <p:cTn id="326" dur="1" fill="hold">
                                          <p:stCondLst>
                                            <p:cond delay="0"/>
                                          </p:stCondLst>
                                        </p:cTn>
                                        <p:tgtEl>
                                          <p:spTgt spid="316"/>
                                        </p:tgtEl>
                                        <p:attrNameLst>
                                          <p:attrName>style.visibility</p:attrName>
                                        </p:attrNameLst>
                                      </p:cBhvr>
                                      <p:to>
                                        <p:strVal val="visible"/>
                                      </p:to>
                                    </p:set>
                                  </p:childTnLst>
                                </p:cTn>
                              </p:par>
                            </p:childTnLst>
                          </p:cTn>
                        </p:par>
                      </p:childTnLst>
                    </p:cTn>
                  </p:par>
                  <p:par>
                    <p:cTn id="327" fill="hold">
                      <p:stCondLst>
                        <p:cond delay="indefinite"/>
                      </p:stCondLst>
                      <p:childTnLst>
                        <p:par>
                          <p:cTn id="328" fill="hold">
                            <p:stCondLst>
                              <p:cond delay="0"/>
                            </p:stCondLst>
                            <p:childTnLst>
                              <p:par>
                                <p:cTn id="329" presetID="1" presetClass="entr" presetSubtype="0" fill="hold" nodeType="clickEffect">
                                  <p:stCondLst>
                                    <p:cond delay="0"/>
                                  </p:stCondLst>
                                  <p:childTnLst>
                                    <p:set>
                                      <p:cBhvr>
                                        <p:cTn id="330" dur="1" fill="hold">
                                          <p:stCondLst>
                                            <p:cond delay="0"/>
                                          </p:stCondLst>
                                        </p:cTn>
                                        <p:tgtEl>
                                          <p:spTgt spid="317"/>
                                        </p:tgtEl>
                                        <p:attrNameLst>
                                          <p:attrName>style.visibility</p:attrName>
                                        </p:attrNameLst>
                                      </p:cBhvr>
                                      <p:to>
                                        <p:strVal val="visible"/>
                                      </p:to>
                                    </p:set>
                                  </p:childTnLst>
                                </p:cTn>
                              </p:par>
                            </p:childTnLst>
                          </p:cTn>
                        </p:par>
                        <p:par>
                          <p:cTn id="331" fill="hold">
                            <p:stCondLst>
                              <p:cond delay="0"/>
                            </p:stCondLst>
                            <p:childTnLst>
                              <p:par>
                                <p:cTn id="332" presetID="1" presetClass="entr" presetSubtype="0" fill="hold" grpId="0" nodeType="afterEffect">
                                  <p:stCondLst>
                                    <p:cond delay="0"/>
                                  </p:stCondLst>
                                  <p:childTnLst>
                                    <p:set>
                                      <p:cBhvr>
                                        <p:cTn id="333" dur="1" fill="hold">
                                          <p:stCondLst>
                                            <p:cond delay="0"/>
                                          </p:stCondLst>
                                        </p:cTn>
                                        <p:tgtEl>
                                          <p:spTgt spid="321"/>
                                        </p:tgtEl>
                                        <p:attrNameLst>
                                          <p:attrName>style.visibility</p:attrName>
                                        </p:attrNameLst>
                                      </p:cBhvr>
                                      <p:to>
                                        <p:strVal val="visible"/>
                                      </p:to>
                                    </p:set>
                                  </p:childTnLst>
                                </p:cTn>
                              </p:par>
                            </p:childTnLst>
                          </p:cTn>
                        </p:par>
                      </p:childTnLst>
                    </p:cTn>
                  </p:par>
                  <p:par>
                    <p:cTn id="334" fill="hold">
                      <p:stCondLst>
                        <p:cond delay="indefinite"/>
                      </p:stCondLst>
                      <p:childTnLst>
                        <p:par>
                          <p:cTn id="335" fill="hold">
                            <p:stCondLst>
                              <p:cond delay="0"/>
                            </p:stCondLst>
                            <p:childTnLst>
                              <p:par>
                                <p:cTn id="336" presetID="1" presetClass="entr" presetSubtype="0" fill="hold" nodeType="clickEffect">
                                  <p:stCondLst>
                                    <p:cond delay="0"/>
                                  </p:stCondLst>
                                  <p:childTnLst>
                                    <p:set>
                                      <p:cBhvr>
                                        <p:cTn id="337" dur="1" fill="hold">
                                          <p:stCondLst>
                                            <p:cond delay="0"/>
                                          </p:stCondLst>
                                        </p:cTn>
                                        <p:tgtEl>
                                          <p:spTgt spid="322"/>
                                        </p:tgtEl>
                                        <p:attrNameLst>
                                          <p:attrName>style.visibility</p:attrName>
                                        </p:attrNameLst>
                                      </p:cBhvr>
                                      <p:to>
                                        <p:strVal val="visible"/>
                                      </p:to>
                                    </p:set>
                                  </p:childTnLst>
                                </p:cTn>
                              </p:par>
                            </p:childTnLst>
                          </p:cTn>
                        </p:par>
                      </p:childTnLst>
                    </p:cTn>
                  </p:par>
                  <p:par>
                    <p:cTn id="338" fill="hold">
                      <p:stCondLst>
                        <p:cond delay="indefinite"/>
                      </p:stCondLst>
                      <p:childTnLst>
                        <p:par>
                          <p:cTn id="339" fill="hold">
                            <p:stCondLst>
                              <p:cond delay="0"/>
                            </p:stCondLst>
                            <p:childTnLst>
                              <p:par>
                                <p:cTn id="340" presetID="1" presetClass="entr" presetSubtype="0" fill="hold" grpId="0" nodeType="clickEffect">
                                  <p:stCondLst>
                                    <p:cond delay="0"/>
                                  </p:stCondLst>
                                  <p:childTnLst>
                                    <p:set>
                                      <p:cBhvr>
                                        <p:cTn id="341" dur="1" fill="hold">
                                          <p:stCondLst>
                                            <p:cond delay="0"/>
                                          </p:stCondLst>
                                        </p:cTn>
                                        <p:tgtEl>
                                          <p:spTgt spid="326"/>
                                        </p:tgtEl>
                                        <p:attrNameLst>
                                          <p:attrName>style.visibility</p:attrName>
                                        </p:attrNameLst>
                                      </p:cBhvr>
                                      <p:to>
                                        <p:strVal val="visible"/>
                                      </p:to>
                                    </p:set>
                                  </p:childTnLst>
                                </p:cTn>
                              </p:par>
                            </p:childTnLst>
                          </p:cTn>
                        </p:par>
                      </p:childTnLst>
                    </p:cTn>
                  </p:par>
                  <p:par>
                    <p:cTn id="342" fill="hold">
                      <p:stCondLst>
                        <p:cond delay="indefinite"/>
                      </p:stCondLst>
                      <p:childTnLst>
                        <p:par>
                          <p:cTn id="343" fill="hold">
                            <p:stCondLst>
                              <p:cond delay="0"/>
                            </p:stCondLst>
                            <p:childTnLst>
                              <p:par>
                                <p:cTn id="344" presetID="1" presetClass="entr" presetSubtype="0" fill="hold" grpId="0" nodeType="clickEffect">
                                  <p:stCondLst>
                                    <p:cond delay="0"/>
                                  </p:stCondLst>
                                  <p:childTnLst>
                                    <p:set>
                                      <p:cBhvr>
                                        <p:cTn id="345" dur="1" fill="hold">
                                          <p:stCondLst>
                                            <p:cond delay="0"/>
                                          </p:stCondLst>
                                        </p:cTn>
                                        <p:tgtEl>
                                          <p:spTgt spid="309"/>
                                        </p:tgtEl>
                                        <p:attrNameLst>
                                          <p:attrName>style.visibility</p:attrName>
                                        </p:attrNameLst>
                                      </p:cBhvr>
                                      <p:to>
                                        <p:strVal val="visible"/>
                                      </p:to>
                                    </p:set>
                                  </p:childTnLst>
                                </p:cTn>
                              </p:par>
                            </p:childTnLst>
                          </p:cTn>
                        </p:par>
                      </p:childTnLst>
                    </p:cTn>
                  </p:par>
                  <p:par>
                    <p:cTn id="346" fill="hold">
                      <p:stCondLst>
                        <p:cond delay="indefinite"/>
                      </p:stCondLst>
                      <p:childTnLst>
                        <p:par>
                          <p:cTn id="347" fill="hold">
                            <p:stCondLst>
                              <p:cond delay="0"/>
                            </p:stCondLst>
                            <p:childTnLst>
                              <p:par>
                                <p:cTn id="348" presetID="10" presetClass="entr" presetSubtype="0" fill="hold" nodeType="clickEffect">
                                  <p:stCondLst>
                                    <p:cond delay="0"/>
                                  </p:stCondLst>
                                  <p:childTnLst>
                                    <p:set>
                                      <p:cBhvr>
                                        <p:cTn id="349" dur="1" fill="hold">
                                          <p:stCondLst>
                                            <p:cond delay="0"/>
                                          </p:stCondLst>
                                        </p:cTn>
                                        <p:tgtEl>
                                          <p:spTgt spid="310"/>
                                        </p:tgtEl>
                                        <p:attrNameLst>
                                          <p:attrName>style.visibility</p:attrName>
                                        </p:attrNameLst>
                                      </p:cBhvr>
                                      <p:to>
                                        <p:strVal val="visible"/>
                                      </p:to>
                                    </p:set>
                                    <p:animEffect transition="in" filter="fade">
                                      <p:cBhvr>
                                        <p:cTn id="350" dur="500"/>
                                        <p:tgtEl>
                                          <p:spTgt spid="310"/>
                                        </p:tgtEl>
                                      </p:cBhvr>
                                    </p:animEffect>
                                  </p:childTnLst>
                                </p:cTn>
                              </p:par>
                            </p:childTnLst>
                          </p:cTn>
                        </p:par>
                      </p:childTnLst>
                    </p:cTn>
                  </p:par>
                  <p:par>
                    <p:cTn id="351" fill="hold">
                      <p:stCondLst>
                        <p:cond delay="indefinite"/>
                      </p:stCondLst>
                      <p:childTnLst>
                        <p:par>
                          <p:cTn id="352" fill="hold">
                            <p:stCondLst>
                              <p:cond delay="0"/>
                            </p:stCondLst>
                            <p:childTnLst>
                              <p:par>
                                <p:cTn id="353" presetID="10" presetClass="exit" presetSubtype="0" fill="hold" nodeType="clickEffect">
                                  <p:stCondLst>
                                    <p:cond delay="0"/>
                                  </p:stCondLst>
                                  <p:childTnLst>
                                    <p:animEffect transition="out" filter="fade">
                                      <p:cBhvr>
                                        <p:cTn id="354" dur="500"/>
                                        <p:tgtEl>
                                          <p:spTgt spid="310"/>
                                        </p:tgtEl>
                                      </p:cBhvr>
                                    </p:animEffect>
                                    <p:set>
                                      <p:cBhvr>
                                        <p:cTn id="355" dur="1" fill="hold">
                                          <p:stCondLst>
                                            <p:cond delay="499"/>
                                          </p:stCondLst>
                                        </p:cTn>
                                        <p:tgtEl>
                                          <p:spTgt spid="310"/>
                                        </p:tgtEl>
                                        <p:attrNameLst>
                                          <p:attrName>style.visibility</p:attrName>
                                        </p:attrNameLst>
                                      </p:cBhvr>
                                      <p:to>
                                        <p:strVal val="hidden"/>
                                      </p:to>
                                    </p:set>
                                  </p:childTnLst>
                                </p:cTn>
                              </p:par>
                            </p:childTnLst>
                          </p:cTn>
                        </p:par>
                      </p:childTnLst>
                    </p:cTn>
                  </p:par>
                  <p:par>
                    <p:cTn id="356" fill="hold">
                      <p:stCondLst>
                        <p:cond delay="indefinite"/>
                      </p:stCondLst>
                      <p:childTnLst>
                        <p:par>
                          <p:cTn id="357" fill="hold">
                            <p:stCondLst>
                              <p:cond delay="0"/>
                            </p:stCondLst>
                            <p:childTnLst>
                              <p:par>
                                <p:cTn id="358" presetID="10" presetClass="entr" presetSubtype="0" fill="hold" nodeType="clickEffect">
                                  <p:stCondLst>
                                    <p:cond delay="0"/>
                                  </p:stCondLst>
                                  <p:childTnLst>
                                    <p:set>
                                      <p:cBhvr>
                                        <p:cTn id="359" dur="1" fill="hold">
                                          <p:stCondLst>
                                            <p:cond delay="0"/>
                                          </p:stCondLst>
                                        </p:cTn>
                                        <p:tgtEl>
                                          <p:spTgt spid="313"/>
                                        </p:tgtEl>
                                        <p:attrNameLst>
                                          <p:attrName>style.visibility</p:attrName>
                                        </p:attrNameLst>
                                      </p:cBhvr>
                                      <p:to>
                                        <p:strVal val="visible"/>
                                      </p:to>
                                    </p:set>
                                    <p:animEffect transition="in" filter="fade">
                                      <p:cBhvr>
                                        <p:cTn id="360" dur="500"/>
                                        <p:tgtEl>
                                          <p:spTgt spid="313"/>
                                        </p:tgtEl>
                                      </p:cBhvr>
                                    </p:animEffect>
                                  </p:childTnLst>
                                </p:cTn>
                              </p:par>
                            </p:childTnLst>
                          </p:cTn>
                        </p:par>
                      </p:childTnLst>
                    </p:cTn>
                  </p:par>
                  <p:par>
                    <p:cTn id="361" fill="hold">
                      <p:stCondLst>
                        <p:cond delay="indefinite"/>
                      </p:stCondLst>
                      <p:childTnLst>
                        <p:par>
                          <p:cTn id="362" fill="hold">
                            <p:stCondLst>
                              <p:cond delay="0"/>
                            </p:stCondLst>
                            <p:childTnLst>
                              <p:par>
                                <p:cTn id="363" presetID="10" presetClass="exit" presetSubtype="0" fill="hold" nodeType="clickEffect">
                                  <p:stCondLst>
                                    <p:cond delay="0"/>
                                  </p:stCondLst>
                                  <p:childTnLst>
                                    <p:animEffect transition="out" filter="fade">
                                      <p:cBhvr>
                                        <p:cTn id="364" dur="500"/>
                                        <p:tgtEl>
                                          <p:spTgt spid="313"/>
                                        </p:tgtEl>
                                      </p:cBhvr>
                                    </p:animEffect>
                                    <p:set>
                                      <p:cBhvr>
                                        <p:cTn id="365" dur="1" fill="hold">
                                          <p:stCondLst>
                                            <p:cond delay="499"/>
                                          </p:stCondLst>
                                        </p:cTn>
                                        <p:tgtEl>
                                          <p:spTgt spid="313"/>
                                        </p:tgtEl>
                                        <p:attrNameLst>
                                          <p:attrName>style.visibility</p:attrName>
                                        </p:attrNameLst>
                                      </p:cBhvr>
                                      <p:to>
                                        <p:strVal val="hidden"/>
                                      </p:to>
                                    </p:set>
                                  </p:childTnLst>
                                </p:cTn>
                              </p:par>
                              <p:par>
                                <p:cTn id="366" presetID="1" presetClass="exit" presetSubtype="0" fill="hold" grpId="1" nodeType="withEffect">
                                  <p:stCondLst>
                                    <p:cond delay="0"/>
                                  </p:stCondLst>
                                  <p:childTnLst>
                                    <p:set>
                                      <p:cBhvr>
                                        <p:cTn id="367" dur="1" fill="hold">
                                          <p:stCondLst>
                                            <p:cond delay="0"/>
                                          </p:stCondLst>
                                        </p:cTn>
                                        <p:tgtEl>
                                          <p:spTgt spid="309"/>
                                        </p:tgtEl>
                                        <p:attrNameLst>
                                          <p:attrName>style.visibility</p:attrName>
                                        </p:attrNameLst>
                                      </p:cBhvr>
                                      <p:to>
                                        <p:strVal val="hidden"/>
                                      </p:to>
                                    </p:set>
                                  </p:childTnLst>
                                </p:cTn>
                              </p:par>
                            </p:childTnLst>
                          </p:cTn>
                        </p:par>
                      </p:childTnLst>
                    </p:cTn>
                  </p:par>
                  <p:par>
                    <p:cTn id="368" fill="hold">
                      <p:stCondLst>
                        <p:cond delay="indefinite"/>
                      </p:stCondLst>
                      <p:childTnLst>
                        <p:par>
                          <p:cTn id="369" fill="hold">
                            <p:stCondLst>
                              <p:cond delay="0"/>
                            </p:stCondLst>
                            <p:childTnLst>
                              <p:par>
                                <p:cTn id="370" presetID="1" presetClass="entr" presetSubtype="0" fill="hold" nodeType="clickEffect">
                                  <p:stCondLst>
                                    <p:cond delay="0"/>
                                  </p:stCondLst>
                                  <p:childTnLst>
                                    <p:set>
                                      <p:cBhvr>
                                        <p:cTn id="371" dur="1" fill="hold">
                                          <p:stCondLst>
                                            <p:cond delay="0"/>
                                          </p:stCondLst>
                                        </p:cTn>
                                        <p:tgtEl>
                                          <p:spTgt spid="327"/>
                                        </p:tgtEl>
                                        <p:attrNameLst>
                                          <p:attrName>style.visibility</p:attrName>
                                        </p:attrNameLst>
                                      </p:cBhvr>
                                      <p:to>
                                        <p:strVal val="visible"/>
                                      </p:to>
                                    </p:set>
                                  </p:childTnLst>
                                </p:cTn>
                              </p:par>
                            </p:childTnLst>
                          </p:cTn>
                        </p:par>
                      </p:childTnLst>
                    </p:cTn>
                  </p:par>
                  <p:par>
                    <p:cTn id="372" fill="hold">
                      <p:stCondLst>
                        <p:cond delay="indefinite"/>
                      </p:stCondLst>
                      <p:childTnLst>
                        <p:par>
                          <p:cTn id="373" fill="hold">
                            <p:stCondLst>
                              <p:cond delay="0"/>
                            </p:stCondLst>
                            <p:childTnLst>
                              <p:par>
                                <p:cTn id="374" presetID="10" presetClass="entr" presetSubtype="0" fill="hold" grpId="0" nodeType="clickEffect">
                                  <p:stCondLst>
                                    <p:cond delay="0"/>
                                  </p:stCondLst>
                                  <p:childTnLst>
                                    <p:set>
                                      <p:cBhvr>
                                        <p:cTn id="375" dur="1" fill="hold">
                                          <p:stCondLst>
                                            <p:cond delay="0"/>
                                          </p:stCondLst>
                                        </p:cTn>
                                        <p:tgtEl>
                                          <p:spTgt spid="333"/>
                                        </p:tgtEl>
                                        <p:attrNameLst>
                                          <p:attrName>style.visibility</p:attrName>
                                        </p:attrNameLst>
                                      </p:cBhvr>
                                      <p:to>
                                        <p:strVal val="visible"/>
                                      </p:to>
                                    </p:set>
                                    <p:animEffect transition="in" filter="fade">
                                      <p:cBhvr>
                                        <p:cTn id="376" dur="500"/>
                                        <p:tgtEl>
                                          <p:spTgt spid="333"/>
                                        </p:tgtEl>
                                      </p:cBhvr>
                                    </p:animEffect>
                                  </p:childTnLst>
                                </p:cTn>
                              </p:par>
                              <p:par>
                                <p:cTn id="377" presetID="10" presetClass="entr" presetSubtype="0" fill="hold" grpId="0" nodeType="withEffect">
                                  <p:stCondLst>
                                    <p:cond delay="0"/>
                                  </p:stCondLst>
                                  <p:childTnLst>
                                    <p:set>
                                      <p:cBhvr>
                                        <p:cTn id="378" dur="1" fill="hold">
                                          <p:stCondLst>
                                            <p:cond delay="0"/>
                                          </p:stCondLst>
                                        </p:cTn>
                                        <p:tgtEl>
                                          <p:spTgt spid="334"/>
                                        </p:tgtEl>
                                        <p:attrNameLst>
                                          <p:attrName>style.visibility</p:attrName>
                                        </p:attrNameLst>
                                      </p:cBhvr>
                                      <p:to>
                                        <p:strVal val="visible"/>
                                      </p:to>
                                    </p:set>
                                    <p:animEffect transition="in" filter="fade">
                                      <p:cBhvr>
                                        <p:cTn id="379" dur="500"/>
                                        <p:tgtEl>
                                          <p:spTgt spid="334"/>
                                        </p:tgtEl>
                                      </p:cBhvr>
                                    </p:animEffect>
                                  </p:childTnLst>
                                </p:cTn>
                              </p:par>
                            </p:childTnLst>
                          </p:cTn>
                        </p:par>
                      </p:childTnLst>
                    </p:cTn>
                  </p:par>
                  <p:par>
                    <p:cTn id="380" fill="hold">
                      <p:stCondLst>
                        <p:cond delay="indefinite"/>
                      </p:stCondLst>
                      <p:childTnLst>
                        <p:par>
                          <p:cTn id="381" fill="hold">
                            <p:stCondLst>
                              <p:cond delay="0"/>
                            </p:stCondLst>
                            <p:childTnLst>
                              <p:par>
                                <p:cTn id="382" presetID="1" presetClass="exit" presetSubtype="0" fill="hold" grpId="1" nodeType="clickEffect">
                                  <p:stCondLst>
                                    <p:cond delay="0"/>
                                  </p:stCondLst>
                                  <p:childTnLst>
                                    <p:set>
                                      <p:cBhvr>
                                        <p:cTn id="383" dur="1" fill="hold">
                                          <p:stCondLst>
                                            <p:cond delay="0"/>
                                          </p:stCondLst>
                                        </p:cTn>
                                        <p:tgtEl>
                                          <p:spTgt spid="334"/>
                                        </p:tgtEl>
                                        <p:attrNameLst>
                                          <p:attrName>style.visibility</p:attrName>
                                        </p:attrNameLst>
                                      </p:cBhvr>
                                      <p:to>
                                        <p:strVal val="hidden"/>
                                      </p:to>
                                    </p:set>
                                  </p:childTnLst>
                                </p:cTn>
                              </p:par>
                              <p:par>
                                <p:cTn id="384" presetID="10" presetClass="entr" presetSubtype="0" fill="hold" grpId="0" nodeType="withEffect">
                                  <p:stCondLst>
                                    <p:cond delay="0"/>
                                  </p:stCondLst>
                                  <p:childTnLst>
                                    <p:set>
                                      <p:cBhvr>
                                        <p:cTn id="385" dur="1" fill="hold">
                                          <p:stCondLst>
                                            <p:cond delay="0"/>
                                          </p:stCondLst>
                                        </p:cTn>
                                        <p:tgtEl>
                                          <p:spTgt spid="336"/>
                                        </p:tgtEl>
                                        <p:attrNameLst>
                                          <p:attrName>style.visibility</p:attrName>
                                        </p:attrNameLst>
                                      </p:cBhvr>
                                      <p:to>
                                        <p:strVal val="visible"/>
                                      </p:to>
                                    </p:set>
                                    <p:animEffect transition="in" filter="fade">
                                      <p:cBhvr>
                                        <p:cTn id="386" dur="500"/>
                                        <p:tgtEl>
                                          <p:spTgt spid="336"/>
                                        </p:tgtEl>
                                      </p:cBhvr>
                                    </p:animEffect>
                                  </p:childTnLst>
                                </p:cTn>
                              </p:par>
                            </p:childTnLst>
                          </p:cTn>
                        </p:par>
                      </p:childTnLst>
                    </p:cTn>
                  </p:par>
                  <p:par>
                    <p:cTn id="387" fill="hold">
                      <p:stCondLst>
                        <p:cond delay="indefinite"/>
                      </p:stCondLst>
                      <p:childTnLst>
                        <p:par>
                          <p:cTn id="388" fill="hold">
                            <p:stCondLst>
                              <p:cond delay="0"/>
                            </p:stCondLst>
                            <p:childTnLst>
                              <p:par>
                                <p:cTn id="389" presetID="1" presetClass="exit" presetSubtype="0" fill="hold" grpId="1" nodeType="clickEffect">
                                  <p:stCondLst>
                                    <p:cond delay="0"/>
                                  </p:stCondLst>
                                  <p:childTnLst>
                                    <p:set>
                                      <p:cBhvr>
                                        <p:cTn id="390" dur="1" fill="hold">
                                          <p:stCondLst>
                                            <p:cond delay="0"/>
                                          </p:stCondLst>
                                        </p:cTn>
                                        <p:tgtEl>
                                          <p:spTgt spid="336"/>
                                        </p:tgtEl>
                                        <p:attrNameLst>
                                          <p:attrName>style.visibility</p:attrName>
                                        </p:attrNameLst>
                                      </p:cBhvr>
                                      <p:to>
                                        <p:strVal val="hidden"/>
                                      </p:to>
                                    </p:set>
                                  </p:childTnLst>
                                </p:cTn>
                              </p:par>
                              <p:par>
                                <p:cTn id="391" presetID="10" presetClass="entr" presetSubtype="0" fill="hold" grpId="0" nodeType="withEffect">
                                  <p:stCondLst>
                                    <p:cond delay="0"/>
                                  </p:stCondLst>
                                  <p:childTnLst>
                                    <p:set>
                                      <p:cBhvr>
                                        <p:cTn id="392" dur="1" fill="hold">
                                          <p:stCondLst>
                                            <p:cond delay="0"/>
                                          </p:stCondLst>
                                        </p:cTn>
                                        <p:tgtEl>
                                          <p:spTgt spid="335"/>
                                        </p:tgtEl>
                                        <p:attrNameLst>
                                          <p:attrName>style.visibility</p:attrName>
                                        </p:attrNameLst>
                                      </p:cBhvr>
                                      <p:to>
                                        <p:strVal val="visible"/>
                                      </p:to>
                                    </p:set>
                                    <p:animEffect transition="in" filter="fade">
                                      <p:cBhvr>
                                        <p:cTn id="393" dur="500"/>
                                        <p:tgtEl>
                                          <p:spTgt spid="335"/>
                                        </p:tgtEl>
                                      </p:cBhvr>
                                    </p:animEffect>
                                  </p:childTnLst>
                                </p:cTn>
                              </p:par>
                            </p:childTnLst>
                          </p:cTn>
                        </p:par>
                      </p:childTnLst>
                    </p:cTn>
                  </p:par>
                  <p:par>
                    <p:cTn id="394" fill="hold">
                      <p:stCondLst>
                        <p:cond delay="indefinite"/>
                      </p:stCondLst>
                      <p:childTnLst>
                        <p:par>
                          <p:cTn id="395" fill="hold">
                            <p:stCondLst>
                              <p:cond delay="0"/>
                            </p:stCondLst>
                            <p:childTnLst>
                              <p:par>
                                <p:cTn id="396" presetID="1" presetClass="entr" presetSubtype="0" fill="hold" nodeType="clickEffect">
                                  <p:stCondLst>
                                    <p:cond delay="0"/>
                                  </p:stCondLst>
                                  <p:childTnLst>
                                    <p:set>
                                      <p:cBhvr>
                                        <p:cTn id="397" dur="1" fill="hold">
                                          <p:stCondLst>
                                            <p:cond delay="0"/>
                                          </p:stCondLst>
                                        </p:cTn>
                                        <p:tgtEl>
                                          <p:spTgt spid="332"/>
                                        </p:tgtEl>
                                        <p:attrNameLst>
                                          <p:attrName>style.visibility</p:attrName>
                                        </p:attrNameLst>
                                      </p:cBhvr>
                                      <p:to>
                                        <p:strVal val="visible"/>
                                      </p:to>
                                    </p:set>
                                  </p:childTnLst>
                                </p:cTn>
                              </p:par>
                            </p:childTnLst>
                          </p:cTn>
                        </p:par>
                      </p:childTnLst>
                    </p:cTn>
                  </p:par>
                  <p:par>
                    <p:cTn id="398" fill="hold">
                      <p:stCondLst>
                        <p:cond delay="indefinite"/>
                      </p:stCondLst>
                      <p:childTnLst>
                        <p:par>
                          <p:cTn id="399" fill="hold">
                            <p:stCondLst>
                              <p:cond delay="0"/>
                            </p:stCondLst>
                            <p:childTnLst>
                              <p:par>
                                <p:cTn id="400" presetID="1" presetClass="entr" presetSubtype="0" fill="hold" grpId="0" nodeType="clickEffect">
                                  <p:stCondLst>
                                    <p:cond delay="0"/>
                                  </p:stCondLst>
                                  <p:childTnLst>
                                    <p:set>
                                      <p:cBhvr>
                                        <p:cTn id="401" dur="1" fill="hold">
                                          <p:stCondLst>
                                            <p:cond delay="0"/>
                                          </p:stCondLst>
                                        </p:cTn>
                                        <p:tgtEl>
                                          <p:spTgt spid="331"/>
                                        </p:tgtEl>
                                        <p:attrNameLst>
                                          <p:attrName>style.visibility</p:attrName>
                                        </p:attrNameLst>
                                      </p:cBhvr>
                                      <p:to>
                                        <p:strVal val="visible"/>
                                      </p:to>
                                    </p:set>
                                  </p:childTnLst>
                                </p:cTn>
                              </p:par>
                            </p:childTnLst>
                          </p:cTn>
                        </p:par>
                      </p:childTnLst>
                    </p:cTn>
                  </p:par>
                  <p:par>
                    <p:cTn id="402" fill="hold">
                      <p:stCondLst>
                        <p:cond delay="indefinite"/>
                      </p:stCondLst>
                      <p:childTnLst>
                        <p:par>
                          <p:cTn id="403" fill="hold">
                            <p:stCondLst>
                              <p:cond delay="0"/>
                            </p:stCondLst>
                            <p:childTnLst>
                              <p:par>
                                <p:cTn id="404" presetID="1" presetClass="exit" presetSubtype="0" fill="hold" grpId="1" nodeType="clickEffect">
                                  <p:stCondLst>
                                    <p:cond delay="0"/>
                                  </p:stCondLst>
                                  <p:childTnLst>
                                    <p:set>
                                      <p:cBhvr>
                                        <p:cTn id="405" dur="1" fill="hold">
                                          <p:stCondLst>
                                            <p:cond delay="0"/>
                                          </p:stCondLst>
                                        </p:cTn>
                                        <p:tgtEl>
                                          <p:spTgt spid="333"/>
                                        </p:tgtEl>
                                        <p:attrNameLst>
                                          <p:attrName>style.visibility</p:attrName>
                                        </p:attrNameLst>
                                      </p:cBhvr>
                                      <p:to>
                                        <p:strVal val="hidden"/>
                                      </p:to>
                                    </p:set>
                                  </p:childTnLst>
                                </p:cTn>
                              </p:par>
                              <p:par>
                                <p:cTn id="406" presetID="1" presetClass="exit" presetSubtype="0" fill="hold" grpId="1" nodeType="withEffect">
                                  <p:stCondLst>
                                    <p:cond delay="0"/>
                                  </p:stCondLst>
                                  <p:childTnLst>
                                    <p:set>
                                      <p:cBhvr>
                                        <p:cTn id="407" dur="1" fill="hold">
                                          <p:stCondLst>
                                            <p:cond delay="0"/>
                                          </p:stCondLst>
                                        </p:cTn>
                                        <p:tgtEl>
                                          <p:spTgt spid="335"/>
                                        </p:tgtEl>
                                        <p:attrNameLst>
                                          <p:attrName>style.visibility</p:attrName>
                                        </p:attrNameLst>
                                      </p:cBhvr>
                                      <p:to>
                                        <p:strVal val="hidden"/>
                                      </p:to>
                                    </p:set>
                                  </p:childTnLst>
                                </p:cTn>
                              </p:par>
                            </p:childTnLst>
                          </p:cTn>
                        </p:par>
                      </p:childTnLst>
                    </p:cTn>
                  </p:par>
                  <p:par>
                    <p:cTn id="408" fill="hold">
                      <p:stCondLst>
                        <p:cond delay="indefinite"/>
                      </p:stCondLst>
                      <p:childTnLst>
                        <p:par>
                          <p:cTn id="409" fill="hold">
                            <p:stCondLst>
                              <p:cond delay="0"/>
                            </p:stCondLst>
                            <p:childTnLst>
                              <p:par>
                                <p:cTn id="410" presetID="10" presetClass="entr" presetSubtype="0" fill="hold" nodeType="clickEffect">
                                  <p:stCondLst>
                                    <p:cond delay="0"/>
                                  </p:stCondLst>
                                  <p:childTnLst>
                                    <p:set>
                                      <p:cBhvr>
                                        <p:cTn id="411" dur="1" fill="hold">
                                          <p:stCondLst>
                                            <p:cond delay="0"/>
                                          </p:stCondLst>
                                        </p:cTn>
                                        <p:tgtEl>
                                          <p:spTgt spid="338"/>
                                        </p:tgtEl>
                                        <p:attrNameLst>
                                          <p:attrName>style.visibility</p:attrName>
                                        </p:attrNameLst>
                                      </p:cBhvr>
                                      <p:to>
                                        <p:strVal val="visible"/>
                                      </p:to>
                                    </p:set>
                                    <p:animEffect transition="in" filter="fade">
                                      <p:cBhvr>
                                        <p:cTn id="412" dur="500"/>
                                        <p:tgtEl>
                                          <p:spTgt spid="338"/>
                                        </p:tgtEl>
                                      </p:cBhvr>
                                    </p:animEffect>
                                  </p:childTnLst>
                                </p:cTn>
                              </p:par>
                            </p:childTnLst>
                          </p:cTn>
                        </p:par>
                      </p:childTnLst>
                    </p:cTn>
                  </p:par>
                  <p:par>
                    <p:cTn id="413" fill="hold">
                      <p:stCondLst>
                        <p:cond delay="indefinite"/>
                      </p:stCondLst>
                      <p:childTnLst>
                        <p:par>
                          <p:cTn id="414" fill="hold">
                            <p:stCondLst>
                              <p:cond delay="0"/>
                            </p:stCondLst>
                            <p:childTnLst>
                              <p:par>
                                <p:cTn id="415" presetID="10" presetClass="exit" presetSubtype="0" fill="hold" nodeType="clickEffect">
                                  <p:stCondLst>
                                    <p:cond delay="0"/>
                                  </p:stCondLst>
                                  <p:childTnLst>
                                    <p:animEffect transition="out" filter="fade">
                                      <p:cBhvr>
                                        <p:cTn id="416" dur="500"/>
                                        <p:tgtEl>
                                          <p:spTgt spid="338"/>
                                        </p:tgtEl>
                                      </p:cBhvr>
                                    </p:animEffect>
                                    <p:set>
                                      <p:cBhvr>
                                        <p:cTn id="417" dur="1" fill="hold">
                                          <p:stCondLst>
                                            <p:cond delay="499"/>
                                          </p:stCondLst>
                                        </p:cTn>
                                        <p:tgtEl>
                                          <p:spTgt spid="338"/>
                                        </p:tgtEl>
                                        <p:attrNameLst>
                                          <p:attrName>style.visibility</p:attrName>
                                        </p:attrNameLst>
                                      </p:cBhvr>
                                      <p:to>
                                        <p:strVal val="hidden"/>
                                      </p:to>
                                    </p:set>
                                  </p:childTnLst>
                                </p:cTn>
                              </p:par>
                            </p:childTnLst>
                          </p:cTn>
                        </p:par>
                      </p:childTnLst>
                    </p:cTn>
                  </p:par>
                  <p:par>
                    <p:cTn id="418" fill="hold">
                      <p:stCondLst>
                        <p:cond delay="indefinite"/>
                      </p:stCondLst>
                      <p:childTnLst>
                        <p:par>
                          <p:cTn id="419" fill="hold">
                            <p:stCondLst>
                              <p:cond delay="0"/>
                            </p:stCondLst>
                            <p:childTnLst>
                              <p:par>
                                <p:cTn id="420" presetID="1" presetClass="entr" presetSubtype="0" fill="hold" grpId="0" nodeType="clickEffect">
                                  <p:stCondLst>
                                    <p:cond delay="0"/>
                                  </p:stCondLst>
                                  <p:childTnLst>
                                    <p:set>
                                      <p:cBhvr>
                                        <p:cTn id="421" dur="1" fill="hold">
                                          <p:stCondLst>
                                            <p:cond delay="0"/>
                                          </p:stCondLst>
                                        </p:cTn>
                                        <p:tgtEl>
                                          <p:spTgt spid="337"/>
                                        </p:tgtEl>
                                        <p:attrNameLst>
                                          <p:attrName>style.visibility</p:attrName>
                                        </p:attrNameLst>
                                      </p:cBhvr>
                                      <p:to>
                                        <p:strVal val="visible"/>
                                      </p:to>
                                    </p:set>
                                  </p:childTnLst>
                                </p:cTn>
                              </p:par>
                            </p:childTnLst>
                          </p:cTn>
                        </p:par>
                      </p:childTnLst>
                    </p:cTn>
                  </p:par>
                  <p:par>
                    <p:cTn id="422" fill="hold">
                      <p:stCondLst>
                        <p:cond delay="indefinite"/>
                      </p:stCondLst>
                      <p:childTnLst>
                        <p:par>
                          <p:cTn id="423" fill="hold">
                            <p:stCondLst>
                              <p:cond delay="0"/>
                            </p:stCondLst>
                            <p:childTnLst>
                              <p:par>
                                <p:cTn id="424" presetID="1" presetClass="entr" presetSubtype="0" fill="hold" nodeType="clickEffect">
                                  <p:stCondLst>
                                    <p:cond delay="0"/>
                                  </p:stCondLst>
                                  <p:childTnLst>
                                    <p:set>
                                      <p:cBhvr>
                                        <p:cTn id="425" dur="1" fill="hold">
                                          <p:stCondLst>
                                            <p:cond delay="0"/>
                                          </p:stCondLst>
                                        </p:cTn>
                                        <p:tgtEl>
                                          <p:spTgt spid="341"/>
                                        </p:tgtEl>
                                        <p:attrNameLst>
                                          <p:attrName>style.visibility</p:attrName>
                                        </p:attrNameLst>
                                      </p:cBhvr>
                                      <p:to>
                                        <p:strVal val="visible"/>
                                      </p:to>
                                    </p:set>
                                  </p:childTnLst>
                                </p:cTn>
                              </p:par>
                            </p:childTnLst>
                          </p:cTn>
                        </p:par>
                      </p:childTnLst>
                    </p:cTn>
                  </p:par>
                  <p:par>
                    <p:cTn id="426" fill="hold">
                      <p:stCondLst>
                        <p:cond delay="indefinite"/>
                      </p:stCondLst>
                      <p:childTnLst>
                        <p:par>
                          <p:cTn id="427" fill="hold">
                            <p:stCondLst>
                              <p:cond delay="0"/>
                            </p:stCondLst>
                            <p:childTnLst>
                              <p:par>
                                <p:cTn id="428" presetID="1" presetClass="entr" presetSubtype="0" fill="hold" grpId="0" nodeType="clickEffect">
                                  <p:stCondLst>
                                    <p:cond delay="0"/>
                                  </p:stCondLst>
                                  <p:childTnLst>
                                    <p:set>
                                      <p:cBhvr>
                                        <p:cTn id="429" dur="1" fill="hold">
                                          <p:stCondLst>
                                            <p:cond delay="0"/>
                                          </p:stCondLst>
                                        </p:cTn>
                                        <p:tgtEl>
                                          <p:spTgt spid="342"/>
                                        </p:tgtEl>
                                        <p:attrNameLst>
                                          <p:attrName>style.visibility</p:attrName>
                                        </p:attrNameLst>
                                      </p:cBhvr>
                                      <p:to>
                                        <p:strVal val="visible"/>
                                      </p:to>
                                    </p:set>
                                  </p:childTnLst>
                                </p:cTn>
                              </p:par>
                            </p:childTnLst>
                          </p:cTn>
                        </p:par>
                      </p:childTnLst>
                    </p:cTn>
                  </p:par>
                  <p:par>
                    <p:cTn id="430" fill="hold">
                      <p:stCondLst>
                        <p:cond delay="indefinite"/>
                      </p:stCondLst>
                      <p:childTnLst>
                        <p:par>
                          <p:cTn id="431" fill="hold">
                            <p:stCondLst>
                              <p:cond delay="0"/>
                            </p:stCondLst>
                            <p:childTnLst>
                              <p:par>
                                <p:cTn id="432" presetID="1" presetClass="entr" presetSubtype="0" fill="hold" nodeType="clickEffect">
                                  <p:stCondLst>
                                    <p:cond delay="0"/>
                                  </p:stCondLst>
                                  <p:childTnLst>
                                    <p:set>
                                      <p:cBhvr>
                                        <p:cTn id="433" dur="1" fill="hold">
                                          <p:stCondLst>
                                            <p:cond delay="0"/>
                                          </p:stCondLst>
                                        </p:cTn>
                                        <p:tgtEl>
                                          <p:spTgt spid="343"/>
                                        </p:tgtEl>
                                        <p:attrNameLst>
                                          <p:attrName>style.visibility</p:attrName>
                                        </p:attrNameLst>
                                      </p:cBhvr>
                                      <p:to>
                                        <p:strVal val="visible"/>
                                      </p:to>
                                    </p:set>
                                  </p:childTnLst>
                                </p:cTn>
                              </p:par>
                            </p:childTnLst>
                          </p:cTn>
                        </p:par>
                        <p:par>
                          <p:cTn id="434" fill="hold">
                            <p:stCondLst>
                              <p:cond delay="0"/>
                            </p:stCondLst>
                            <p:childTnLst>
                              <p:par>
                                <p:cTn id="435" presetID="1" presetClass="entr" presetSubtype="0" fill="hold" grpId="0" nodeType="afterEffect">
                                  <p:stCondLst>
                                    <p:cond delay="0"/>
                                  </p:stCondLst>
                                  <p:childTnLst>
                                    <p:set>
                                      <p:cBhvr>
                                        <p:cTn id="436" dur="1" fill="hold">
                                          <p:stCondLst>
                                            <p:cond delay="0"/>
                                          </p:stCondLst>
                                        </p:cTn>
                                        <p:tgtEl>
                                          <p:spTgt spid="347"/>
                                        </p:tgtEl>
                                        <p:attrNameLst>
                                          <p:attrName>style.visibility</p:attrName>
                                        </p:attrNameLst>
                                      </p:cBhvr>
                                      <p:to>
                                        <p:strVal val="visible"/>
                                      </p:to>
                                    </p:set>
                                  </p:childTnLst>
                                </p:cTn>
                              </p:par>
                            </p:childTnLst>
                          </p:cTn>
                        </p:par>
                      </p:childTnLst>
                    </p:cTn>
                  </p:par>
                  <p:par>
                    <p:cTn id="437" fill="hold">
                      <p:stCondLst>
                        <p:cond delay="indefinite"/>
                      </p:stCondLst>
                      <p:childTnLst>
                        <p:par>
                          <p:cTn id="438" fill="hold">
                            <p:stCondLst>
                              <p:cond delay="0"/>
                            </p:stCondLst>
                            <p:childTnLst>
                              <p:par>
                                <p:cTn id="439" presetID="1" presetClass="entr" presetSubtype="0" fill="hold" nodeType="clickEffect">
                                  <p:stCondLst>
                                    <p:cond delay="0"/>
                                  </p:stCondLst>
                                  <p:childTnLst>
                                    <p:set>
                                      <p:cBhvr>
                                        <p:cTn id="440" dur="1" fill="hold">
                                          <p:stCondLst>
                                            <p:cond delay="0"/>
                                          </p:stCondLst>
                                        </p:cTn>
                                        <p:tgtEl>
                                          <p:spTgt spid="348"/>
                                        </p:tgtEl>
                                        <p:attrNameLst>
                                          <p:attrName>style.visibility</p:attrName>
                                        </p:attrNameLst>
                                      </p:cBhvr>
                                      <p:to>
                                        <p:strVal val="visible"/>
                                      </p:to>
                                    </p:set>
                                  </p:childTnLst>
                                </p:cTn>
                              </p:par>
                            </p:childTnLst>
                          </p:cTn>
                        </p:par>
                      </p:childTnLst>
                    </p:cTn>
                  </p:par>
                  <p:par>
                    <p:cTn id="441" fill="hold">
                      <p:stCondLst>
                        <p:cond delay="indefinite"/>
                      </p:stCondLst>
                      <p:childTnLst>
                        <p:par>
                          <p:cTn id="442" fill="hold">
                            <p:stCondLst>
                              <p:cond delay="0"/>
                            </p:stCondLst>
                            <p:childTnLst>
                              <p:par>
                                <p:cTn id="443" presetID="1" presetClass="entr" presetSubtype="0" fill="hold" grpId="0" nodeType="clickEffect">
                                  <p:stCondLst>
                                    <p:cond delay="0"/>
                                  </p:stCondLst>
                                  <p:childTnLst>
                                    <p:set>
                                      <p:cBhvr>
                                        <p:cTn id="444" dur="1" fill="hold">
                                          <p:stCondLst>
                                            <p:cond delay="0"/>
                                          </p:stCondLst>
                                        </p:cTn>
                                        <p:tgtEl>
                                          <p:spTgt spid="352"/>
                                        </p:tgtEl>
                                        <p:attrNameLst>
                                          <p:attrName>style.visibility</p:attrName>
                                        </p:attrNameLst>
                                      </p:cBhvr>
                                      <p:to>
                                        <p:strVal val="visible"/>
                                      </p:to>
                                    </p:set>
                                  </p:childTnLst>
                                </p:cTn>
                              </p:par>
                            </p:childTnLst>
                          </p:cTn>
                        </p:par>
                      </p:childTnLst>
                    </p:cTn>
                  </p:par>
                  <p:par>
                    <p:cTn id="445" fill="hold">
                      <p:stCondLst>
                        <p:cond delay="indefinite"/>
                      </p:stCondLst>
                      <p:childTnLst>
                        <p:par>
                          <p:cTn id="446" fill="hold">
                            <p:stCondLst>
                              <p:cond delay="0"/>
                            </p:stCondLst>
                            <p:childTnLst>
                              <p:par>
                                <p:cTn id="447" presetID="1" presetClass="entr" presetSubtype="0" fill="hold" grpId="0" nodeType="clickEffect">
                                  <p:stCondLst>
                                    <p:cond delay="0"/>
                                  </p:stCondLst>
                                  <p:childTnLst>
                                    <p:set>
                                      <p:cBhvr>
                                        <p:cTn id="448" dur="1" fill="hold">
                                          <p:stCondLst>
                                            <p:cond delay="0"/>
                                          </p:stCondLst>
                                        </p:cTn>
                                        <p:tgtEl>
                                          <p:spTgt spid="359"/>
                                        </p:tgtEl>
                                        <p:attrNameLst>
                                          <p:attrName>style.visibility</p:attrName>
                                        </p:attrNameLst>
                                      </p:cBhvr>
                                      <p:to>
                                        <p:strVal val="visible"/>
                                      </p:to>
                                    </p:set>
                                  </p:childTnLst>
                                </p:cTn>
                              </p:par>
                              <p:par>
                                <p:cTn id="449" presetID="1" presetClass="entr" presetSubtype="0" fill="hold" grpId="0" nodeType="withEffect">
                                  <p:stCondLst>
                                    <p:cond delay="0"/>
                                  </p:stCondLst>
                                  <p:childTnLst>
                                    <p:set>
                                      <p:cBhvr>
                                        <p:cTn id="450" dur="1" fill="hold">
                                          <p:stCondLst>
                                            <p:cond delay="0"/>
                                          </p:stCondLst>
                                        </p:cTn>
                                        <p:tgtEl>
                                          <p:spTgt spid="360"/>
                                        </p:tgtEl>
                                        <p:attrNameLst>
                                          <p:attrName>style.visibility</p:attrName>
                                        </p:attrNameLst>
                                      </p:cBhvr>
                                      <p:to>
                                        <p:strVal val="visible"/>
                                      </p:to>
                                    </p:set>
                                  </p:childTnLst>
                                </p:cTn>
                              </p:par>
                            </p:childTnLst>
                          </p:cTn>
                        </p:par>
                      </p:childTnLst>
                    </p:cTn>
                  </p:par>
                  <p:par>
                    <p:cTn id="451" fill="hold">
                      <p:stCondLst>
                        <p:cond delay="indefinite"/>
                      </p:stCondLst>
                      <p:childTnLst>
                        <p:par>
                          <p:cTn id="452" fill="hold">
                            <p:stCondLst>
                              <p:cond delay="0"/>
                            </p:stCondLst>
                            <p:childTnLst>
                              <p:par>
                                <p:cTn id="453" presetID="1" presetClass="entr" presetSubtype="0" fill="hold" grpId="0" nodeType="clickEffect">
                                  <p:stCondLst>
                                    <p:cond delay="0"/>
                                  </p:stCondLst>
                                  <p:childTnLst>
                                    <p:set>
                                      <p:cBhvr>
                                        <p:cTn id="454" dur="1" fill="hold">
                                          <p:stCondLst>
                                            <p:cond delay="0"/>
                                          </p:stCondLst>
                                        </p:cTn>
                                        <p:tgtEl>
                                          <p:spTgt spid="355"/>
                                        </p:tgtEl>
                                        <p:attrNameLst>
                                          <p:attrName>style.visibility</p:attrName>
                                        </p:attrNameLst>
                                      </p:cBhvr>
                                      <p:to>
                                        <p:strVal val="visible"/>
                                      </p:to>
                                    </p:set>
                                  </p:childTnLst>
                                </p:cTn>
                              </p:par>
                            </p:childTnLst>
                          </p:cTn>
                        </p:par>
                      </p:childTnLst>
                    </p:cTn>
                  </p:par>
                  <p:par>
                    <p:cTn id="455" fill="hold">
                      <p:stCondLst>
                        <p:cond delay="indefinite"/>
                      </p:stCondLst>
                      <p:childTnLst>
                        <p:par>
                          <p:cTn id="456" fill="hold">
                            <p:stCondLst>
                              <p:cond delay="0"/>
                            </p:stCondLst>
                            <p:childTnLst>
                              <p:par>
                                <p:cTn id="457" presetID="1" presetClass="exit" presetSubtype="0" fill="hold" grpId="1" nodeType="clickEffect">
                                  <p:stCondLst>
                                    <p:cond delay="0"/>
                                  </p:stCondLst>
                                  <p:childTnLst>
                                    <p:set>
                                      <p:cBhvr>
                                        <p:cTn id="458" dur="1" fill="hold">
                                          <p:stCondLst>
                                            <p:cond delay="0"/>
                                          </p:stCondLst>
                                        </p:cTn>
                                        <p:tgtEl>
                                          <p:spTgt spid="359"/>
                                        </p:tgtEl>
                                        <p:attrNameLst>
                                          <p:attrName>style.visibility</p:attrName>
                                        </p:attrNameLst>
                                      </p:cBhvr>
                                      <p:to>
                                        <p:strVal val="hidden"/>
                                      </p:to>
                                    </p:set>
                                  </p:childTnLst>
                                </p:cTn>
                              </p:par>
                              <p:par>
                                <p:cTn id="459" presetID="1" presetClass="exit" presetSubtype="0" fill="hold" grpId="1" nodeType="withEffect">
                                  <p:stCondLst>
                                    <p:cond delay="0"/>
                                  </p:stCondLst>
                                  <p:childTnLst>
                                    <p:set>
                                      <p:cBhvr>
                                        <p:cTn id="460" dur="1" fill="hold">
                                          <p:stCondLst>
                                            <p:cond delay="0"/>
                                          </p:stCondLst>
                                        </p:cTn>
                                        <p:tgtEl>
                                          <p:spTgt spid="360"/>
                                        </p:tgtEl>
                                        <p:attrNameLst>
                                          <p:attrName>style.visibility</p:attrName>
                                        </p:attrNameLst>
                                      </p:cBhvr>
                                      <p:to>
                                        <p:strVal val="hidden"/>
                                      </p:to>
                                    </p:set>
                                  </p:childTnLst>
                                </p:cTn>
                              </p:par>
                            </p:childTnLst>
                          </p:cTn>
                        </p:par>
                      </p:childTnLst>
                    </p:cTn>
                  </p:par>
                  <p:par>
                    <p:cTn id="461" fill="hold">
                      <p:stCondLst>
                        <p:cond delay="indefinite"/>
                      </p:stCondLst>
                      <p:childTnLst>
                        <p:par>
                          <p:cTn id="462" fill="hold">
                            <p:stCondLst>
                              <p:cond delay="0"/>
                            </p:stCondLst>
                            <p:childTnLst>
                              <p:par>
                                <p:cTn id="463" presetID="1" presetClass="entr" presetSubtype="0" fill="hold" nodeType="clickEffect">
                                  <p:stCondLst>
                                    <p:cond delay="0"/>
                                  </p:stCondLst>
                                  <p:childTnLst>
                                    <p:set>
                                      <p:cBhvr>
                                        <p:cTn id="464" dur="1" fill="hold">
                                          <p:stCondLst>
                                            <p:cond delay="0"/>
                                          </p:stCondLst>
                                        </p:cTn>
                                        <p:tgtEl>
                                          <p:spTgt spid="356"/>
                                        </p:tgtEl>
                                        <p:attrNameLst>
                                          <p:attrName>style.visibility</p:attrName>
                                        </p:attrNameLst>
                                      </p:cBhvr>
                                      <p:to>
                                        <p:strVal val="visible"/>
                                      </p:to>
                                    </p:set>
                                  </p:childTnLst>
                                </p:cTn>
                              </p:par>
                            </p:childTnLst>
                          </p:cTn>
                        </p:par>
                      </p:childTnLst>
                    </p:cTn>
                  </p:par>
                  <p:par>
                    <p:cTn id="465" fill="hold">
                      <p:stCondLst>
                        <p:cond delay="indefinite"/>
                      </p:stCondLst>
                      <p:childTnLst>
                        <p:par>
                          <p:cTn id="466" fill="hold">
                            <p:stCondLst>
                              <p:cond delay="0"/>
                            </p:stCondLst>
                            <p:childTnLst>
                              <p:par>
                                <p:cTn id="467" presetID="1" presetClass="entr" presetSubtype="0" fill="hold" grpId="0" nodeType="clickEffect">
                                  <p:stCondLst>
                                    <p:cond delay="0"/>
                                  </p:stCondLst>
                                  <p:childTnLst>
                                    <p:set>
                                      <p:cBhvr>
                                        <p:cTn id="468" dur="1" fill="hold">
                                          <p:stCondLst>
                                            <p:cond delay="0"/>
                                          </p:stCondLst>
                                        </p:cTn>
                                        <p:tgtEl>
                                          <p:spTgt spid="357"/>
                                        </p:tgtEl>
                                        <p:attrNameLst>
                                          <p:attrName>style.visibility</p:attrName>
                                        </p:attrNameLst>
                                      </p:cBhvr>
                                      <p:to>
                                        <p:strVal val="visible"/>
                                      </p:to>
                                    </p:set>
                                  </p:childTnLst>
                                </p:cTn>
                              </p:par>
                              <p:par>
                                <p:cTn id="469" presetID="1" presetClass="entr" presetSubtype="0" fill="hold" grpId="0" nodeType="withEffect">
                                  <p:stCondLst>
                                    <p:cond delay="0"/>
                                  </p:stCondLst>
                                  <p:childTnLst>
                                    <p:set>
                                      <p:cBhvr>
                                        <p:cTn id="470" dur="1" fill="hold">
                                          <p:stCondLst>
                                            <p:cond delay="0"/>
                                          </p:stCondLst>
                                        </p:cTn>
                                        <p:tgtEl>
                                          <p:spTgt spid="358"/>
                                        </p:tgtEl>
                                        <p:attrNameLst>
                                          <p:attrName>style.visibility</p:attrName>
                                        </p:attrNameLst>
                                      </p:cBhvr>
                                      <p:to>
                                        <p:strVal val="visible"/>
                                      </p:to>
                                    </p:set>
                                  </p:childTnLst>
                                </p:cTn>
                              </p:par>
                            </p:childTnLst>
                          </p:cTn>
                        </p:par>
                      </p:childTnLst>
                    </p:cTn>
                  </p:par>
                  <p:par>
                    <p:cTn id="471" fill="hold">
                      <p:stCondLst>
                        <p:cond delay="indefinite"/>
                      </p:stCondLst>
                      <p:childTnLst>
                        <p:par>
                          <p:cTn id="472" fill="hold">
                            <p:stCondLst>
                              <p:cond delay="0"/>
                            </p:stCondLst>
                            <p:childTnLst>
                              <p:par>
                                <p:cTn id="473" presetID="1" presetClass="entr" presetSubtype="0" fill="hold" grpId="0" nodeType="clickEffect">
                                  <p:stCondLst>
                                    <p:cond delay="0"/>
                                  </p:stCondLst>
                                  <p:childTnLst>
                                    <p:set>
                                      <p:cBhvr>
                                        <p:cTn id="474" dur="1" fill="hold">
                                          <p:stCondLst>
                                            <p:cond delay="0"/>
                                          </p:stCondLst>
                                        </p:cTn>
                                        <p:tgtEl>
                                          <p:spTgt spid="354"/>
                                        </p:tgtEl>
                                        <p:attrNameLst>
                                          <p:attrName>style.visibility</p:attrName>
                                        </p:attrNameLst>
                                      </p:cBhvr>
                                      <p:to>
                                        <p:strVal val="visible"/>
                                      </p:to>
                                    </p:set>
                                  </p:childTnLst>
                                </p:cTn>
                              </p:par>
                            </p:childTnLst>
                          </p:cTn>
                        </p:par>
                      </p:childTnLst>
                    </p:cTn>
                  </p:par>
                  <p:par>
                    <p:cTn id="475" fill="hold">
                      <p:stCondLst>
                        <p:cond delay="indefinite"/>
                      </p:stCondLst>
                      <p:childTnLst>
                        <p:par>
                          <p:cTn id="476" fill="hold">
                            <p:stCondLst>
                              <p:cond delay="0"/>
                            </p:stCondLst>
                            <p:childTnLst>
                              <p:par>
                                <p:cTn id="477" presetID="1" presetClass="exit" presetSubtype="0" fill="hold" grpId="1" nodeType="clickEffect">
                                  <p:stCondLst>
                                    <p:cond delay="0"/>
                                  </p:stCondLst>
                                  <p:childTnLst>
                                    <p:set>
                                      <p:cBhvr>
                                        <p:cTn id="478" dur="1" fill="hold">
                                          <p:stCondLst>
                                            <p:cond delay="0"/>
                                          </p:stCondLst>
                                        </p:cTn>
                                        <p:tgtEl>
                                          <p:spTgt spid="357"/>
                                        </p:tgtEl>
                                        <p:attrNameLst>
                                          <p:attrName>style.visibility</p:attrName>
                                        </p:attrNameLst>
                                      </p:cBhvr>
                                      <p:to>
                                        <p:strVal val="hidden"/>
                                      </p:to>
                                    </p:set>
                                  </p:childTnLst>
                                </p:cTn>
                              </p:par>
                              <p:par>
                                <p:cTn id="479" presetID="1" presetClass="exit" presetSubtype="0" fill="hold" grpId="1" nodeType="withEffect">
                                  <p:stCondLst>
                                    <p:cond delay="0"/>
                                  </p:stCondLst>
                                  <p:childTnLst>
                                    <p:set>
                                      <p:cBhvr>
                                        <p:cTn id="480" dur="1" fill="hold">
                                          <p:stCondLst>
                                            <p:cond delay="0"/>
                                          </p:stCondLst>
                                        </p:cTn>
                                        <p:tgtEl>
                                          <p:spTgt spid="358"/>
                                        </p:tgtEl>
                                        <p:attrNameLst>
                                          <p:attrName>style.visibility</p:attrName>
                                        </p:attrNameLst>
                                      </p:cBhvr>
                                      <p:to>
                                        <p:strVal val="hidden"/>
                                      </p:to>
                                    </p:set>
                                  </p:childTnLst>
                                </p:cTn>
                              </p:par>
                            </p:childTnLst>
                          </p:cTn>
                        </p:par>
                      </p:childTnLst>
                    </p:cTn>
                  </p:par>
                  <p:par>
                    <p:cTn id="481" fill="hold">
                      <p:stCondLst>
                        <p:cond delay="indefinite"/>
                      </p:stCondLst>
                      <p:childTnLst>
                        <p:par>
                          <p:cTn id="482" fill="hold">
                            <p:stCondLst>
                              <p:cond delay="0"/>
                            </p:stCondLst>
                            <p:childTnLst>
                              <p:par>
                                <p:cTn id="483" presetID="1" presetClass="entr" presetSubtype="0" fill="hold" grpId="0" nodeType="clickEffect">
                                  <p:stCondLst>
                                    <p:cond delay="0"/>
                                  </p:stCondLst>
                                  <p:childTnLst>
                                    <p:set>
                                      <p:cBhvr>
                                        <p:cTn id="484" dur="1" fill="hold">
                                          <p:stCondLst>
                                            <p:cond delay="0"/>
                                          </p:stCondLst>
                                        </p:cTn>
                                        <p:tgtEl>
                                          <p:spTgt spid="362"/>
                                        </p:tgtEl>
                                        <p:attrNameLst>
                                          <p:attrName>style.visibility</p:attrName>
                                        </p:attrNameLst>
                                      </p:cBhvr>
                                      <p:to>
                                        <p:strVal val="visible"/>
                                      </p:to>
                                    </p:set>
                                  </p:childTnLst>
                                </p:cTn>
                              </p:par>
                            </p:childTnLst>
                          </p:cTn>
                        </p:par>
                      </p:childTnLst>
                    </p:cTn>
                  </p:par>
                  <p:par>
                    <p:cTn id="485" fill="hold">
                      <p:stCondLst>
                        <p:cond delay="indefinite"/>
                      </p:stCondLst>
                      <p:childTnLst>
                        <p:par>
                          <p:cTn id="486" fill="hold">
                            <p:stCondLst>
                              <p:cond delay="0"/>
                            </p:stCondLst>
                            <p:childTnLst>
                              <p:par>
                                <p:cTn id="487" presetID="1" presetClass="entr" presetSubtype="0" fill="hold" nodeType="clickEffect">
                                  <p:stCondLst>
                                    <p:cond delay="0"/>
                                  </p:stCondLst>
                                  <p:childTnLst>
                                    <p:set>
                                      <p:cBhvr>
                                        <p:cTn id="488" dur="1" fill="hold">
                                          <p:stCondLst>
                                            <p:cond delay="0"/>
                                          </p:stCondLst>
                                        </p:cTn>
                                        <p:tgtEl>
                                          <p:spTgt spid="363"/>
                                        </p:tgtEl>
                                        <p:attrNameLst>
                                          <p:attrName>style.visibility</p:attrName>
                                        </p:attrNameLst>
                                      </p:cBhvr>
                                      <p:to>
                                        <p:strVal val="visible"/>
                                      </p:to>
                                    </p:set>
                                  </p:childTnLst>
                                </p:cTn>
                              </p:par>
                            </p:childTnLst>
                          </p:cTn>
                        </p:par>
                        <p:par>
                          <p:cTn id="489" fill="hold">
                            <p:stCondLst>
                              <p:cond delay="0"/>
                            </p:stCondLst>
                            <p:childTnLst>
                              <p:par>
                                <p:cTn id="490" presetID="1" presetClass="entr" presetSubtype="0" fill="hold" grpId="0" nodeType="afterEffect">
                                  <p:stCondLst>
                                    <p:cond delay="0"/>
                                  </p:stCondLst>
                                  <p:childTnLst>
                                    <p:set>
                                      <p:cBhvr>
                                        <p:cTn id="491" dur="1" fill="hold">
                                          <p:stCondLst>
                                            <p:cond delay="0"/>
                                          </p:stCondLst>
                                        </p:cTn>
                                        <p:tgtEl>
                                          <p:spTgt spid="367"/>
                                        </p:tgtEl>
                                        <p:attrNameLst>
                                          <p:attrName>style.visibility</p:attrName>
                                        </p:attrNameLst>
                                      </p:cBhvr>
                                      <p:to>
                                        <p:strVal val="visible"/>
                                      </p:to>
                                    </p:set>
                                  </p:childTnLst>
                                </p:cTn>
                              </p:par>
                            </p:childTnLst>
                          </p:cTn>
                        </p:par>
                      </p:childTnLst>
                    </p:cTn>
                  </p:par>
                  <p:par>
                    <p:cTn id="492" fill="hold">
                      <p:stCondLst>
                        <p:cond delay="indefinite"/>
                      </p:stCondLst>
                      <p:childTnLst>
                        <p:par>
                          <p:cTn id="493" fill="hold">
                            <p:stCondLst>
                              <p:cond delay="0"/>
                            </p:stCondLst>
                            <p:childTnLst>
                              <p:par>
                                <p:cTn id="494" presetID="1" presetClass="entr" presetSubtype="0" fill="hold" grpId="0" nodeType="clickEffect">
                                  <p:stCondLst>
                                    <p:cond delay="0"/>
                                  </p:stCondLst>
                                  <p:childTnLst>
                                    <p:set>
                                      <p:cBhvr>
                                        <p:cTn id="495" dur="1" fill="hold">
                                          <p:stCondLst>
                                            <p:cond delay="0"/>
                                          </p:stCondLst>
                                        </p:cTn>
                                        <p:tgtEl>
                                          <p:spTgt spid="372"/>
                                        </p:tgtEl>
                                        <p:attrNameLst>
                                          <p:attrName>style.visibility</p:attrName>
                                        </p:attrNameLst>
                                      </p:cBhvr>
                                      <p:to>
                                        <p:strVal val="visible"/>
                                      </p:to>
                                    </p:set>
                                  </p:childTnLst>
                                </p:cTn>
                              </p:par>
                              <p:par>
                                <p:cTn id="496" presetID="1" presetClass="entr" presetSubtype="0" fill="hold" grpId="0" nodeType="withEffect">
                                  <p:stCondLst>
                                    <p:cond delay="0"/>
                                  </p:stCondLst>
                                  <p:childTnLst>
                                    <p:set>
                                      <p:cBhvr>
                                        <p:cTn id="497" dur="1" fill="hold">
                                          <p:stCondLst>
                                            <p:cond delay="0"/>
                                          </p:stCondLst>
                                        </p:cTn>
                                        <p:tgtEl>
                                          <p:spTgt spid="373"/>
                                        </p:tgtEl>
                                        <p:attrNameLst>
                                          <p:attrName>style.visibility</p:attrName>
                                        </p:attrNameLst>
                                      </p:cBhvr>
                                      <p:to>
                                        <p:strVal val="visible"/>
                                      </p:to>
                                    </p:set>
                                  </p:childTnLst>
                                </p:cTn>
                              </p:par>
                            </p:childTnLst>
                          </p:cTn>
                        </p:par>
                      </p:childTnLst>
                    </p:cTn>
                  </p:par>
                  <p:par>
                    <p:cTn id="498" fill="hold">
                      <p:stCondLst>
                        <p:cond delay="indefinite"/>
                      </p:stCondLst>
                      <p:childTnLst>
                        <p:par>
                          <p:cTn id="499" fill="hold">
                            <p:stCondLst>
                              <p:cond delay="0"/>
                            </p:stCondLst>
                            <p:childTnLst>
                              <p:par>
                                <p:cTn id="500" presetID="1" presetClass="entr" presetSubtype="0" fill="hold" nodeType="clickEffect">
                                  <p:stCondLst>
                                    <p:cond delay="0"/>
                                  </p:stCondLst>
                                  <p:childTnLst>
                                    <p:set>
                                      <p:cBhvr>
                                        <p:cTn id="501" dur="1" fill="hold">
                                          <p:stCondLst>
                                            <p:cond delay="0"/>
                                          </p:stCondLst>
                                        </p:cTn>
                                        <p:tgtEl>
                                          <p:spTgt spid="368"/>
                                        </p:tgtEl>
                                        <p:attrNameLst>
                                          <p:attrName>style.visibility</p:attrName>
                                        </p:attrNameLst>
                                      </p:cBhvr>
                                      <p:to>
                                        <p:strVal val="visible"/>
                                      </p:to>
                                    </p:set>
                                  </p:childTnLst>
                                </p:cTn>
                              </p:par>
                            </p:childTnLst>
                          </p:cTn>
                        </p:par>
                      </p:childTnLst>
                    </p:cTn>
                  </p:par>
                  <p:par>
                    <p:cTn id="502" fill="hold">
                      <p:stCondLst>
                        <p:cond delay="indefinite"/>
                      </p:stCondLst>
                      <p:childTnLst>
                        <p:par>
                          <p:cTn id="503" fill="hold">
                            <p:stCondLst>
                              <p:cond delay="0"/>
                            </p:stCondLst>
                            <p:childTnLst>
                              <p:par>
                                <p:cTn id="504" presetID="1" presetClass="exit" presetSubtype="0" fill="hold" grpId="1" nodeType="clickEffect">
                                  <p:stCondLst>
                                    <p:cond delay="0"/>
                                  </p:stCondLst>
                                  <p:childTnLst>
                                    <p:set>
                                      <p:cBhvr>
                                        <p:cTn id="505" dur="1" fill="hold">
                                          <p:stCondLst>
                                            <p:cond delay="0"/>
                                          </p:stCondLst>
                                        </p:cTn>
                                        <p:tgtEl>
                                          <p:spTgt spid="372"/>
                                        </p:tgtEl>
                                        <p:attrNameLst>
                                          <p:attrName>style.visibility</p:attrName>
                                        </p:attrNameLst>
                                      </p:cBhvr>
                                      <p:to>
                                        <p:strVal val="hidden"/>
                                      </p:to>
                                    </p:set>
                                  </p:childTnLst>
                                </p:cTn>
                              </p:par>
                              <p:par>
                                <p:cTn id="506" presetID="1" presetClass="exit" presetSubtype="0" fill="hold" grpId="1" nodeType="withEffect">
                                  <p:stCondLst>
                                    <p:cond delay="0"/>
                                  </p:stCondLst>
                                  <p:childTnLst>
                                    <p:set>
                                      <p:cBhvr>
                                        <p:cTn id="507" dur="1" fill="hold">
                                          <p:stCondLst>
                                            <p:cond delay="0"/>
                                          </p:stCondLst>
                                        </p:cTn>
                                        <p:tgtEl>
                                          <p:spTgt spid="373"/>
                                        </p:tgtEl>
                                        <p:attrNameLst>
                                          <p:attrName>style.visibility</p:attrName>
                                        </p:attrNameLst>
                                      </p:cBhvr>
                                      <p:to>
                                        <p:strVal val="hidden"/>
                                      </p:to>
                                    </p:set>
                                  </p:childTnLst>
                                </p:cTn>
                              </p:par>
                            </p:childTnLst>
                          </p:cTn>
                        </p:par>
                      </p:childTnLst>
                    </p:cTn>
                  </p:par>
                  <p:par>
                    <p:cTn id="508" fill="hold">
                      <p:stCondLst>
                        <p:cond delay="indefinite"/>
                      </p:stCondLst>
                      <p:childTnLst>
                        <p:par>
                          <p:cTn id="509" fill="hold">
                            <p:stCondLst>
                              <p:cond delay="0"/>
                            </p:stCondLst>
                            <p:childTnLst>
                              <p:par>
                                <p:cTn id="510" presetID="1" presetClass="entr" presetSubtype="0" fill="hold" grpId="0" nodeType="clickEffect">
                                  <p:stCondLst>
                                    <p:cond delay="0"/>
                                  </p:stCondLst>
                                  <p:childTnLst>
                                    <p:set>
                                      <p:cBhvr>
                                        <p:cTn id="511" dur="1" fill="hold">
                                          <p:stCondLst>
                                            <p:cond delay="0"/>
                                          </p:stCondLst>
                                        </p:cTn>
                                        <p:tgtEl>
                                          <p:spTgt spid="374"/>
                                        </p:tgtEl>
                                        <p:attrNameLst>
                                          <p:attrName>style.visibility</p:attrName>
                                        </p:attrNameLst>
                                      </p:cBhvr>
                                      <p:to>
                                        <p:strVal val="visible"/>
                                      </p:to>
                                    </p:set>
                                  </p:childTnLst>
                                </p:cTn>
                              </p:par>
                            </p:childTnLst>
                          </p:cTn>
                        </p:par>
                      </p:childTnLst>
                    </p:cTn>
                  </p:par>
                  <p:par>
                    <p:cTn id="512" fill="hold">
                      <p:stCondLst>
                        <p:cond delay="indefinite"/>
                      </p:stCondLst>
                      <p:childTnLst>
                        <p:par>
                          <p:cTn id="513" fill="hold">
                            <p:stCondLst>
                              <p:cond delay="0"/>
                            </p:stCondLst>
                            <p:childTnLst>
                              <p:par>
                                <p:cTn id="514" presetID="1" presetClass="entr" presetSubtype="0" fill="hold" nodeType="clickEffect">
                                  <p:stCondLst>
                                    <p:cond delay="0"/>
                                  </p:stCondLst>
                                  <p:childTnLst>
                                    <p:set>
                                      <p:cBhvr>
                                        <p:cTn id="515" dur="1" fill="hold">
                                          <p:stCondLst>
                                            <p:cond delay="0"/>
                                          </p:stCondLst>
                                        </p:cTn>
                                        <p:tgtEl>
                                          <p:spTgt spid="375"/>
                                        </p:tgtEl>
                                        <p:attrNameLst>
                                          <p:attrName>style.visibility</p:attrName>
                                        </p:attrNameLst>
                                      </p:cBhvr>
                                      <p:to>
                                        <p:strVal val="visible"/>
                                      </p:to>
                                    </p:set>
                                  </p:childTnLst>
                                </p:cTn>
                              </p:par>
                            </p:childTnLst>
                          </p:cTn>
                        </p:par>
                        <p:par>
                          <p:cTn id="516" fill="hold">
                            <p:stCondLst>
                              <p:cond delay="0"/>
                            </p:stCondLst>
                            <p:childTnLst>
                              <p:par>
                                <p:cTn id="517" presetID="1" presetClass="entr" presetSubtype="0" fill="hold" grpId="0" nodeType="afterEffect">
                                  <p:stCondLst>
                                    <p:cond delay="0"/>
                                  </p:stCondLst>
                                  <p:childTnLst>
                                    <p:set>
                                      <p:cBhvr>
                                        <p:cTn id="518" dur="1" fill="hold">
                                          <p:stCondLst>
                                            <p:cond delay="0"/>
                                          </p:stCondLst>
                                        </p:cTn>
                                        <p:tgtEl>
                                          <p:spTgt spid="379"/>
                                        </p:tgtEl>
                                        <p:attrNameLst>
                                          <p:attrName>style.visibility</p:attrName>
                                        </p:attrNameLst>
                                      </p:cBhvr>
                                      <p:to>
                                        <p:strVal val="visible"/>
                                      </p:to>
                                    </p:set>
                                  </p:childTnLst>
                                </p:cTn>
                              </p:par>
                            </p:childTnLst>
                          </p:cTn>
                        </p:par>
                      </p:childTnLst>
                    </p:cTn>
                  </p:par>
                  <p:par>
                    <p:cTn id="519" fill="hold">
                      <p:stCondLst>
                        <p:cond delay="indefinite"/>
                      </p:stCondLst>
                      <p:childTnLst>
                        <p:par>
                          <p:cTn id="520" fill="hold">
                            <p:stCondLst>
                              <p:cond delay="0"/>
                            </p:stCondLst>
                            <p:childTnLst>
                              <p:par>
                                <p:cTn id="521" presetID="1" presetClass="entr" presetSubtype="0" fill="hold" nodeType="clickEffect">
                                  <p:stCondLst>
                                    <p:cond delay="0"/>
                                  </p:stCondLst>
                                  <p:childTnLst>
                                    <p:set>
                                      <p:cBhvr>
                                        <p:cTn id="522" dur="1" fill="hold">
                                          <p:stCondLst>
                                            <p:cond delay="0"/>
                                          </p:stCondLst>
                                        </p:cTn>
                                        <p:tgtEl>
                                          <p:spTgt spid="380"/>
                                        </p:tgtEl>
                                        <p:attrNameLst>
                                          <p:attrName>style.visibility</p:attrName>
                                        </p:attrNameLst>
                                      </p:cBhvr>
                                      <p:to>
                                        <p:strVal val="visible"/>
                                      </p:to>
                                    </p:set>
                                  </p:childTnLst>
                                </p:cTn>
                              </p:par>
                            </p:childTnLst>
                          </p:cTn>
                        </p:par>
                      </p:childTnLst>
                    </p:cTn>
                  </p:par>
                  <p:par>
                    <p:cTn id="523" fill="hold">
                      <p:stCondLst>
                        <p:cond delay="indefinite"/>
                      </p:stCondLst>
                      <p:childTnLst>
                        <p:par>
                          <p:cTn id="524" fill="hold">
                            <p:stCondLst>
                              <p:cond delay="0"/>
                            </p:stCondLst>
                            <p:childTnLst>
                              <p:par>
                                <p:cTn id="525" presetID="10" presetClass="entr" presetSubtype="0" fill="hold" nodeType="clickEffect">
                                  <p:stCondLst>
                                    <p:cond delay="0"/>
                                  </p:stCondLst>
                                  <p:childTnLst>
                                    <p:set>
                                      <p:cBhvr>
                                        <p:cTn id="526" dur="1" fill="hold">
                                          <p:stCondLst>
                                            <p:cond delay="0"/>
                                          </p:stCondLst>
                                        </p:cTn>
                                        <p:tgtEl>
                                          <p:spTgt spid="385"/>
                                        </p:tgtEl>
                                        <p:attrNameLst>
                                          <p:attrName>style.visibility</p:attrName>
                                        </p:attrNameLst>
                                      </p:cBhvr>
                                      <p:to>
                                        <p:strVal val="visible"/>
                                      </p:to>
                                    </p:set>
                                    <p:animEffect transition="in" filter="fade">
                                      <p:cBhvr>
                                        <p:cTn id="527" dur="500"/>
                                        <p:tgtEl>
                                          <p:spTgt spid="385"/>
                                        </p:tgtEl>
                                      </p:cBhvr>
                                    </p:animEffect>
                                  </p:childTnLst>
                                </p:cTn>
                              </p:par>
                            </p:childTnLst>
                          </p:cTn>
                        </p:par>
                      </p:childTnLst>
                    </p:cTn>
                  </p:par>
                  <p:par>
                    <p:cTn id="528" fill="hold">
                      <p:stCondLst>
                        <p:cond delay="indefinite"/>
                      </p:stCondLst>
                      <p:childTnLst>
                        <p:par>
                          <p:cTn id="529" fill="hold">
                            <p:stCondLst>
                              <p:cond delay="0"/>
                            </p:stCondLst>
                            <p:childTnLst>
                              <p:par>
                                <p:cTn id="530" presetID="1" presetClass="entr" presetSubtype="0" fill="hold" grpId="0" nodeType="clickEffect">
                                  <p:stCondLst>
                                    <p:cond delay="0"/>
                                  </p:stCondLst>
                                  <p:childTnLst>
                                    <p:set>
                                      <p:cBhvr>
                                        <p:cTn id="531" dur="1" fill="hold">
                                          <p:stCondLst>
                                            <p:cond delay="0"/>
                                          </p:stCondLst>
                                        </p:cTn>
                                        <p:tgtEl>
                                          <p:spTgt spid="384"/>
                                        </p:tgtEl>
                                        <p:attrNameLst>
                                          <p:attrName>style.visibility</p:attrName>
                                        </p:attrNameLst>
                                      </p:cBhvr>
                                      <p:to>
                                        <p:strVal val="visible"/>
                                      </p:to>
                                    </p:set>
                                  </p:childTnLst>
                                </p:cTn>
                              </p:par>
                            </p:childTnLst>
                          </p:cTn>
                        </p:par>
                      </p:childTnLst>
                    </p:cTn>
                  </p:par>
                  <p:par>
                    <p:cTn id="532" fill="hold">
                      <p:stCondLst>
                        <p:cond delay="indefinite"/>
                      </p:stCondLst>
                      <p:childTnLst>
                        <p:par>
                          <p:cTn id="533" fill="hold">
                            <p:stCondLst>
                              <p:cond delay="0"/>
                            </p:stCondLst>
                            <p:childTnLst>
                              <p:par>
                                <p:cTn id="534" presetID="22" presetClass="entr" presetSubtype="8" fill="hold" grpId="0" nodeType="clickEffect">
                                  <p:stCondLst>
                                    <p:cond delay="0"/>
                                  </p:stCondLst>
                                  <p:childTnLst>
                                    <p:set>
                                      <p:cBhvr>
                                        <p:cTn id="535" dur="1" fill="hold">
                                          <p:stCondLst>
                                            <p:cond delay="0"/>
                                          </p:stCondLst>
                                        </p:cTn>
                                        <p:tgtEl>
                                          <p:spTgt spid="391"/>
                                        </p:tgtEl>
                                        <p:attrNameLst>
                                          <p:attrName>style.visibility</p:attrName>
                                        </p:attrNameLst>
                                      </p:cBhvr>
                                      <p:to>
                                        <p:strVal val="visible"/>
                                      </p:to>
                                    </p:set>
                                    <p:animEffect transition="in" filter="wipe(left)">
                                      <p:cBhvr>
                                        <p:cTn id="536" dur="500"/>
                                        <p:tgtEl>
                                          <p:spTgt spid="391"/>
                                        </p:tgtEl>
                                      </p:cBhvr>
                                    </p:animEffect>
                                  </p:childTnLst>
                                </p:cTn>
                              </p:par>
                            </p:childTnLst>
                          </p:cTn>
                        </p:par>
                      </p:childTnLst>
                    </p:cTn>
                  </p:par>
                  <p:par>
                    <p:cTn id="537" fill="hold">
                      <p:stCondLst>
                        <p:cond delay="indefinite"/>
                      </p:stCondLst>
                      <p:childTnLst>
                        <p:par>
                          <p:cTn id="538" fill="hold">
                            <p:stCondLst>
                              <p:cond delay="0"/>
                            </p:stCondLst>
                            <p:childTnLst>
                              <p:par>
                                <p:cTn id="539" presetID="1" presetClass="exit" presetSubtype="0" fill="hold" nodeType="clickEffect">
                                  <p:stCondLst>
                                    <p:cond delay="0"/>
                                  </p:stCondLst>
                                  <p:childTnLst>
                                    <p:set>
                                      <p:cBhvr>
                                        <p:cTn id="540" dur="1" fill="hold">
                                          <p:stCondLst>
                                            <p:cond delay="0"/>
                                          </p:stCondLst>
                                        </p:cTn>
                                        <p:tgtEl>
                                          <p:spTgt spid="385"/>
                                        </p:tgtEl>
                                        <p:attrNameLst>
                                          <p:attrName>style.visibility</p:attrName>
                                        </p:attrNameLst>
                                      </p:cBhvr>
                                      <p:to>
                                        <p:strVal val="hidden"/>
                                      </p:to>
                                    </p:set>
                                  </p:childTnLst>
                                </p:cTn>
                              </p:par>
                            </p:childTnLst>
                          </p:cTn>
                        </p:par>
                      </p:childTnLst>
                    </p:cTn>
                  </p:par>
                  <p:par>
                    <p:cTn id="541" fill="hold">
                      <p:stCondLst>
                        <p:cond delay="indefinite"/>
                      </p:stCondLst>
                      <p:childTnLst>
                        <p:par>
                          <p:cTn id="542" fill="hold">
                            <p:stCondLst>
                              <p:cond delay="0"/>
                            </p:stCondLst>
                            <p:childTnLst>
                              <p:par>
                                <p:cTn id="543" presetID="10" presetClass="entr" presetSubtype="0" fill="hold" nodeType="clickEffect">
                                  <p:stCondLst>
                                    <p:cond delay="0"/>
                                  </p:stCondLst>
                                  <p:childTnLst>
                                    <p:set>
                                      <p:cBhvr>
                                        <p:cTn id="544" dur="1" fill="hold">
                                          <p:stCondLst>
                                            <p:cond delay="0"/>
                                          </p:stCondLst>
                                        </p:cTn>
                                        <p:tgtEl>
                                          <p:spTgt spid="388"/>
                                        </p:tgtEl>
                                        <p:attrNameLst>
                                          <p:attrName>style.visibility</p:attrName>
                                        </p:attrNameLst>
                                      </p:cBhvr>
                                      <p:to>
                                        <p:strVal val="visible"/>
                                      </p:to>
                                    </p:set>
                                    <p:animEffect transition="in" filter="fade">
                                      <p:cBhvr>
                                        <p:cTn id="545" dur="500"/>
                                        <p:tgtEl>
                                          <p:spTgt spid="388"/>
                                        </p:tgtEl>
                                      </p:cBhvr>
                                    </p:animEffect>
                                  </p:childTnLst>
                                </p:cTn>
                              </p:par>
                            </p:childTnLst>
                          </p:cTn>
                        </p:par>
                      </p:childTnLst>
                    </p:cTn>
                  </p:par>
                  <p:par>
                    <p:cTn id="546" fill="hold">
                      <p:stCondLst>
                        <p:cond delay="indefinite"/>
                      </p:stCondLst>
                      <p:childTnLst>
                        <p:par>
                          <p:cTn id="547" fill="hold">
                            <p:stCondLst>
                              <p:cond delay="0"/>
                            </p:stCondLst>
                            <p:childTnLst>
                              <p:par>
                                <p:cTn id="548" presetID="10" presetClass="exit" presetSubtype="0" fill="hold" nodeType="clickEffect">
                                  <p:stCondLst>
                                    <p:cond delay="0"/>
                                  </p:stCondLst>
                                  <p:childTnLst>
                                    <p:animEffect transition="out" filter="fade">
                                      <p:cBhvr>
                                        <p:cTn id="549" dur="500"/>
                                        <p:tgtEl>
                                          <p:spTgt spid="388"/>
                                        </p:tgtEl>
                                      </p:cBhvr>
                                    </p:animEffect>
                                    <p:set>
                                      <p:cBhvr>
                                        <p:cTn id="550" dur="1" fill="hold">
                                          <p:stCondLst>
                                            <p:cond delay="499"/>
                                          </p:stCondLst>
                                        </p:cTn>
                                        <p:tgtEl>
                                          <p:spTgt spid="388"/>
                                        </p:tgtEl>
                                        <p:attrNameLst>
                                          <p:attrName>style.visibility</p:attrName>
                                        </p:attrNameLst>
                                      </p:cBhvr>
                                      <p:to>
                                        <p:strVal val="hidden"/>
                                      </p:to>
                                    </p:set>
                                  </p:childTnLst>
                                </p:cTn>
                              </p:par>
                            </p:childTnLst>
                          </p:cTn>
                        </p:par>
                      </p:childTnLst>
                    </p:cTn>
                  </p:par>
                  <p:par>
                    <p:cTn id="551" fill="hold">
                      <p:stCondLst>
                        <p:cond delay="indefinite"/>
                      </p:stCondLst>
                      <p:childTnLst>
                        <p:par>
                          <p:cTn id="552" fill="hold">
                            <p:stCondLst>
                              <p:cond delay="0"/>
                            </p:stCondLst>
                            <p:childTnLst>
                              <p:par>
                                <p:cTn id="553" presetID="10" presetClass="entr" presetSubtype="0" fill="hold" nodeType="clickEffect">
                                  <p:stCondLst>
                                    <p:cond delay="0"/>
                                  </p:stCondLst>
                                  <p:childTnLst>
                                    <p:set>
                                      <p:cBhvr>
                                        <p:cTn id="554" dur="1" fill="hold">
                                          <p:stCondLst>
                                            <p:cond delay="0"/>
                                          </p:stCondLst>
                                        </p:cTn>
                                        <p:tgtEl>
                                          <p:spTgt spid="392"/>
                                        </p:tgtEl>
                                        <p:attrNameLst>
                                          <p:attrName>style.visibility</p:attrName>
                                        </p:attrNameLst>
                                      </p:cBhvr>
                                      <p:to>
                                        <p:strVal val="visible"/>
                                      </p:to>
                                    </p:set>
                                    <p:animEffect transition="in" filter="fade">
                                      <p:cBhvr>
                                        <p:cTn id="555" dur="500"/>
                                        <p:tgtEl>
                                          <p:spTgt spid="392"/>
                                        </p:tgtEl>
                                      </p:cBhvr>
                                    </p:animEffect>
                                  </p:childTnLst>
                                </p:cTn>
                              </p:par>
                            </p:childTnLst>
                          </p:cTn>
                        </p:par>
                      </p:childTnLst>
                    </p:cTn>
                  </p:par>
                  <p:par>
                    <p:cTn id="556" fill="hold">
                      <p:stCondLst>
                        <p:cond delay="indefinite"/>
                      </p:stCondLst>
                      <p:childTnLst>
                        <p:par>
                          <p:cTn id="557" fill="hold">
                            <p:stCondLst>
                              <p:cond delay="0"/>
                            </p:stCondLst>
                            <p:childTnLst>
                              <p:par>
                                <p:cTn id="558" presetID="1" presetClass="entr" presetSubtype="0" fill="hold" grpId="0" nodeType="clickEffect">
                                  <p:stCondLst>
                                    <p:cond delay="0"/>
                                  </p:stCondLst>
                                  <p:childTnLst>
                                    <p:set>
                                      <p:cBhvr>
                                        <p:cTn id="559" dur="1" fill="hold">
                                          <p:stCondLst>
                                            <p:cond delay="0"/>
                                          </p:stCondLst>
                                        </p:cTn>
                                        <p:tgtEl>
                                          <p:spTgt spid="397"/>
                                        </p:tgtEl>
                                        <p:attrNameLst>
                                          <p:attrName>style.visibility</p:attrName>
                                        </p:attrNameLst>
                                      </p:cBhvr>
                                      <p:to>
                                        <p:strVal val="visible"/>
                                      </p:to>
                                    </p:set>
                                  </p:childTnLst>
                                </p:cTn>
                              </p:par>
                            </p:childTnLst>
                          </p:cTn>
                        </p:par>
                        <p:par>
                          <p:cTn id="560" fill="hold">
                            <p:stCondLst>
                              <p:cond delay="0"/>
                            </p:stCondLst>
                            <p:childTnLst>
                              <p:par>
                                <p:cTn id="561" presetID="1" presetClass="entr" presetSubtype="0" fill="hold" grpId="0" nodeType="afterEffect">
                                  <p:stCondLst>
                                    <p:cond delay="0"/>
                                  </p:stCondLst>
                                  <p:childTnLst>
                                    <p:set>
                                      <p:cBhvr>
                                        <p:cTn id="562" dur="1" fill="hold">
                                          <p:stCondLst>
                                            <p:cond delay="0"/>
                                          </p:stCondLst>
                                        </p:cTn>
                                        <p:tgtEl>
                                          <p:spTgt spid="398"/>
                                        </p:tgtEl>
                                        <p:attrNameLst>
                                          <p:attrName>style.visibility</p:attrName>
                                        </p:attrNameLst>
                                      </p:cBhvr>
                                      <p:to>
                                        <p:strVal val="visible"/>
                                      </p:to>
                                    </p:set>
                                  </p:childTnLst>
                                </p:cTn>
                              </p:par>
                            </p:childTnLst>
                          </p:cTn>
                        </p:par>
                        <p:par>
                          <p:cTn id="563" fill="hold">
                            <p:stCondLst>
                              <p:cond delay="0"/>
                            </p:stCondLst>
                            <p:childTnLst>
                              <p:par>
                                <p:cTn id="564" presetID="1" presetClass="entr" presetSubtype="0" fill="hold" grpId="0" nodeType="afterEffect">
                                  <p:stCondLst>
                                    <p:cond delay="0"/>
                                  </p:stCondLst>
                                  <p:childTnLst>
                                    <p:set>
                                      <p:cBhvr>
                                        <p:cTn id="565" dur="1" fill="hold">
                                          <p:stCondLst>
                                            <p:cond delay="0"/>
                                          </p:stCondLst>
                                        </p:cTn>
                                        <p:tgtEl>
                                          <p:spTgt spid="399"/>
                                        </p:tgtEl>
                                        <p:attrNameLst>
                                          <p:attrName>style.visibility</p:attrName>
                                        </p:attrNameLst>
                                      </p:cBhvr>
                                      <p:to>
                                        <p:strVal val="visible"/>
                                      </p:to>
                                    </p:set>
                                  </p:childTnLst>
                                </p:cTn>
                              </p:par>
                            </p:childTnLst>
                          </p:cTn>
                        </p:par>
                      </p:childTnLst>
                    </p:cTn>
                  </p:par>
                  <p:par>
                    <p:cTn id="566" fill="hold">
                      <p:stCondLst>
                        <p:cond delay="indefinite"/>
                      </p:stCondLst>
                      <p:childTnLst>
                        <p:par>
                          <p:cTn id="567" fill="hold">
                            <p:stCondLst>
                              <p:cond delay="0"/>
                            </p:stCondLst>
                            <p:childTnLst>
                              <p:par>
                                <p:cTn id="568" presetID="1" presetClass="entr" presetSubtype="0" fill="hold" nodeType="clickEffect">
                                  <p:stCondLst>
                                    <p:cond delay="0"/>
                                  </p:stCondLst>
                                  <p:childTnLst>
                                    <p:set>
                                      <p:cBhvr>
                                        <p:cTn id="569" dur="1" fill="hold">
                                          <p:stCondLst>
                                            <p:cond delay="0"/>
                                          </p:stCondLst>
                                        </p:cTn>
                                        <p:tgtEl>
                                          <p:spTgt spid="400"/>
                                        </p:tgtEl>
                                        <p:attrNameLst>
                                          <p:attrName>style.visibility</p:attrName>
                                        </p:attrNameLst>
                                      </p:cBhvr>
                                      <p:to>
                                        <p:strVal val="visible"/>
                                      </p:to>
                                    </p:set>
                                  </p:childTnLst>
                                </p:cTn>
                              </p:par>
                            </p:childTnLst>
                          </p:cTn>
                        </p:par>
                        <p:par>
                          <p:cTn id="570" fill="hold">
                            <p:stCondLst>
                              <p:cond delay="0"/>
                            </p:stCondLst>
                            <p:childTnLst>
                              <p:par>
                                <p:cTn id="571" presetID="1" presetClass="entr" presetSubtype="0" fill="hold" grpId="0" nodeType="afterEffect">
                                  <p:stCondLst>
                                    <p:cond delay="0"/>
                                  </p:stCondLst>
                                  <p:childTnLst>
                                    <p:set>
                                      <p:cBhvr>
                                        <p:cTn id="572" dur="1" fill="hold">
                                          <p:stCondLst>
                                            <p:cond delay="0"/>
                                          </p:stCondLst>
                                        </p:cTn>
                                        <p:tgtEl>
                                          <p:spTgt spid="404"/>
                                        </p:tgtEl>
                                        <p:attrNameLst>
                                          <p:attrName>style.visibility</p:attrName>
                                        </p:attrNameLst>
                                      </p:cBhvr>
                                      <p:to>
                                        <p:strVal val="visible"/>
                                      </p:to>
                                    </p:set>
                                  </p:childTnLst>
                                </p:cTn>
                              </p:par>
                            </p:childTnLst>
                          </p:cTn>
                        </p:par>
                        <p:par>
                          <p:cTn id="573" fill="hold">
                            <p:stCondLst>
                              <p:cond delay="0"/>
                            </p:stCondLst>
                            <p:childTnLst>
                              <p:par>
                                <p:cTn id="574" presetID="1" presetClass="entr" presetSubtype="0" fill="hold" grpId="0" nodeType="afterEffect">
                                  <p:stCondLst>
                                    <p:cond delay="0"/>
                                  </p:stCondLst>
                                  <p:childTnLst>
                                    <p:set>
                                      <p:cBhvr>
                                        <p:cTn id="575" dur="1" fill="hold">
                                          <p:stCondLst>
                                            <p:cond delay="0"/>
                                          </p:stCondLst>
                                        </p:cTn>
                                        <p:tgtEl>
                                          <p:spTgt spid="405"/>
                                        </p:tgtEl>
                                        <p:attrNameLst>
                                          <p:attrName>style.visibility</p:attrName>
                                        </p:attrNameLst>
                                      </p:cBhvr>
                                      <p:to>
                                        <p:strVal val="visible"/>
                                      </p:to>
                                    </p:set>
                                  </p:childTnLst>
                                </p:cTn>
                              </p:par>
                            </p:childTnLst>
                          </p:cTn>
                        </p:par>
                      </p:childTnLst>
                    </p:cTn>
                  </p:par>
                  <p:par>
                    <p:cTn id="576" fill="hold">
                      <p:stCondLst>
                        <p:cond delay="indefinite"/>
                      </p:stCondLst>
                      <p:childTnLst>
                        <p:par>
                          <p:cTn id="577" fill="hold">
                            <p:stCondLst>
                              <p:cond delay="0"/>
                            </p:stCondLst>
                            <p:childTnLst>
                              <p:par>
                                <p:cTn id="578" presetID="1" presetClass="exit" presetSubtype="0" fill="hold" grpId="1" nodeType="clickEffect">
                                  <p:stCondLst>
                                    <p:cond delay="0"/>
                                  </p:stCondLst>
                                  <p:childTnLst>
                                    <p:set>
                                      <p:cBhvr>
                                        <p:cTn id="579" dur="1" fill="hold">
                                          <p:stCondLst>
                                            <p:cond delay="0"/>
                                          </p:stCondLst>
                                        </p:cTn>
                                        <p:tgtEl>
                                          <p:spTgt spid="391"/>
                                        </p:tgtEl>
                                        <p:attrNameLst>
                                          <p:attrName>style.visibility</p:attrName>
                                        </p:attrNameLst>
                                      </p:cBhvr>
                                      <p:to>
                                        <p:strVal val="hidden"/>
                                      </p:to>
                                    </p:set>
                                  </p:childTnLst>
                                </p:cTn>
                              </p:par>
                              <p:par>
                                <p:cTn id="580" presetID="1" presetClass="exit" presetSubtype="0" fill="hold" grpId="1" nodeType="withEffect">
                                  <p:stCondLst>
                                    <p:cond delay="0"/>
                                  </p:stCondLst>
                                  <p:childTnLst>
                                    <p:set>
                                      <p:cBhvr>
                                        <p:cTn id="581" dur="1" fill="hold">
                                          <p:stCondLst>
                                            <p:cond delay="0"/>
                                          </p:stCondLst>
                                        </p:cTn>
                                        <p:tgtEl>
                                          <p:spTgt spid="384"/>
                                        </p:tgtEl>
                                        <p:attrNameLst>
                                          <p:attrName>style.visibility</p:attrName>
                                        </p:attrNameLst>
                                      </p:cBhvr>
                                      <p:to>
                                        <p:strVal val="hidden"/>
                                      </p:to>
                                    </p:set>
                                  </p:childTnLst>
                                </p:cTn>
                              </p:par>
                              <p:par>
                                <p:cTn id="582" presetID="10" presetClass="exit" presetSubtype="0" fill="hold" nodeType="withEffect">
                                  <p:stCondLst>
                                    <p:cond delay="0"/>
                                  </p:stCondLst>
                                  <p:childTnLst>
                                    <p:animEffect transition="out" filter="fade">
                                      <p:cBhvr>
                                        <p:cTn id="583" dur="500"/>
                                        <p:tgtEl>
                                          <p:spTgt spid="392"/>
                                        </p:tgtEl>
                                      </p:cBhvr>
                                    </p:animEffect>
                                    <p:set>
                                      <p:cBhvr>
                                        <p:cTn id="584" dur="1" fill="hold">
                                          <p:stCondLst>
                                            <p:cond delay="499"/>
                                          </p:stCondLst>
                                        </p:cTn>
                                        <p:tgtEl>
                                          <p:spTgt spid="392"/>
                                        </p:tgtEl>
                                        <p:attrNameLst>
                                          <p:attrName>style.visibility</p:attrName>
                                        </p:attrNameLst>
                                      </p:cBhvr>
                                      <p:to>
                                        <p:strVal val="hidden"/>
                                      </p:to>
                                    </p:set>
                                  </p:childTnLst>
                                </p:cTn>
                              </p:par>
                            </p:childTnLst>
                          </p:cTn>
                        </p:par>
                      </p:childTnLst>
                    </p:cTn>
                  </p:par>
                  <p:par>
                    <p:cTn id="585" fill="hold">
                      <p:stCondLst>
                        <p:cond delay="indefinite"/>
                      </p:stCondLst>
                      <p:childTnLst>
                        <p:par>
                          <p:cTn id="586" fill="hold">
                            <p:stCondLst>
                              <p:cond delay="0"/>
                            </p:stCondLst>
                            <p:childTnLst>
                              <p:par>
                                <p:cTn id="587" presetID="22" presetClass="entr" presetSubtype="2" fill="hold" nodeType="clickEffect">
                                  <p:stCondLst>
                                    <p:cond delay="0"/>
                                  </p:stCondLst>
                                  <p:childTnLst>
                                    <p:set>
                                      <p:cBhvr>
                                        <p:cTn id="588" dur="1" fill="hold">
                                          <p:stCondLst>
                                            <p:cond delay="0"/>
                                          </p:stCondLst>
                                        </p:cTn>
                                        <p:tgtEl>
                                          <p:spTgt spid="407"/>
                                        </p:tgtEl>
                                        <p:attrNameLst>
                                          <p:attrName>style.visibility</p:attrName>
                                        </p:attrNameLst>
                                      </p:cBhvr>
                                      <p:to>
                                        <p:strVal val="visible"/>
                                      </p:to>
                                    </p:set>
                                    <p:animEffect transition="in" filter="wipe(right)">
                                      <p:cBhvr>
                                        <p:cTn id="589" dur="500"/>
                                        <p:tgtEl>
                                          <p:spTgt spid="407"/>
                                        </p:tgtEl>
                                      </p:cBhvr>
                                    </p:animEffect>
                                  </p:childTnLst>
                                </p:cTn>
                              </p:par>
                            </p:childTnLst>
                          </p:cTn>
                        </p:par>
                      </p:childTnLst>
                    </p:cTn>
                  </p:par>
                  <p:par>
                    <p:cTn id="590" fill="hold">
                      <p:stCondLst>
                        <p:cond delay="indefinite"/>
                      </p:stCondLst>
                      <p:childTnLst>
                        <p:par>
                          <p:cTn id="591" fill="hold">
                            <p:stCondLst>
                              <p:cond delay="0"/>
                            </p:stCondLst>
                            <p:childTnLst>
                              <p:par>
                                <p:cTn id="592" presetID="1" presetClass="entr" presetSubtype="0" fill="hold" grpId="0" nodeType="clickEffect">
                                  <p:stCondLst>
                                    <p:cond delay="0"/>
                                  </p:stCondLst>
                                  <p:childTnLst>
                                    <p:set>
                                      <p:cBhvr>
                                        <p:cTn id="593" dur="1" fill="hold">
                                          <p:stCondLst>
                                            <p:cond delay="0"/>
                                          </p:stCondLst>
                                        </p:cTn>
                                        <p:tgtEl>
                                          <p:spTgt spid="409"/>
                                        </p:tgtEl>
                                        <p:attrNameLst>
                                          <p:attrName>style.visibility</p:attrName>
                                        </p:attrNameLst>
                                      </p:cBhvr>
                                      <p:to>
                                        <p:strVal val="visible"/>
                                      </p:to>
                                    </p:set>
                                  </p:childTnLst>
                                </p:cTn>
                              </p:par>
                            </p:childTnLst>
                          </p:cTn>
                        </p:par>
                      </p:childTnLst>
                    </p:cTn>
                  </p:par>
                  <p:par>
                    <p:cTn id="594" fill="hold">
                      <p:stCondLst>
                        <p:cond delay="indefinite"/>
                      </p:stCondLst>
                      <p:childTnLst>
                        <p:par>
                          <p:cTn id="595" fill="hold">
                            <p:stCondLst>
                              <p:cond delay="0"/>
                            </p:stCondLst>
                            <p:childTnLst>
                              <p:par>
                                <p:cTn id="596" presetID="22" presetClass="entr" presetSubtype="8" fill="hold" grpId="0" nodeType="clickEffect">
                                  <p:stCondLst>
                                    <p:cond delay="0"/>
                                  </p:stCondLst>
                                  <p:childTnLst>
                                    <p:set>
                                      <p:cBhvr>
                                        <p:cTn id="597" dur="1" fill="hold">
                                          <p:stCondLst>
                                            <p:cond delay="0"/>
                                          </p:stCondLst>
                                        </p:cTn>
                                        <p:tgtEl>
                                          <p:spTgt spid="410"/>
                                        </p:tgtEl>
                                        <p:attrNameLst>
                                          <p:attrName>style.visibility</p:attrName>
                                        </p:attrNameLst>
                                      </p:cBhvr>
                                      <p:to>
                                        <p:strVal val="visible"/>
                                      </p:to>
                                    </p:set>
                                    <p:animEffect transition="in" filter="wipe(left)">
                                      <p:cBhvr>
                                        <p:cTn id="598" dur="500"/>
                                        <p:tgtEl>
                                          <p:spTgt spid="410"/>
                                        </p:tgtEl>
                                      </p:cBhvr>
                                    </p:animEffect>
                                  </p:childTnLst>
                                </p:cTn>
                              </p:par>
                            </p:childTnLst>
                          </p:cTn>
                        </p:par>
                      </p:childTnLst>
                    </p:cTn>
                  </p:par>
                  <p:par>
                    <p:cTn id="599" fill="hold">
                      <p:stCondLst>
                        <p:cond delay="indefinite"/>
                      </p:stCondLst>
                      <p:childTnLst>
                        <p:par>
                          <p:cTn id="600" fill="hold">
                            <p:stCondLst>
                              <p:cond delay="0"/>
                            </p:stCondLst>
                            <p:childTnLst>
                              <p:par>
                                <p:cTn id="601" presetID="1" presetClass="exit" presetSubtype="0" fill="hold" grpId="1" nodeType="clickEffect">
                                  <p:stCondLst>
                                    <p:cond delay="0"/>
                                  </p:stCondLst>
                                  <p:childTnLst>
                                    <p:set>
                                      <p:cBhvr>
                                        <p:cTn id="602" dur="1" fill="hold">
                                          <p:stCondLst>
                                            <p:cond delay="0"/>
                                          </p:stCondLst>
                                        </p:cTn>
                                        <p:tgtEl>
                                          <p:spTgt spid="410"/>
                                        </p:tgtEl>
                                        <p:attrNameLst>
                                          <p:attrName>style.visibility</p:attrName>
                                        </p:attrNameLst>
                                      </p:cBhvr>
                                      <p:to>
                                        <p:strVal val="hidden"/>
                                      </p:to>
                                    </p:set>
                                  </p:childTnLst>
                                </p:cTn>
                              </p:par>
                            </p:childTnLst>
                          </p:cTn>
                        </p:par>
                      </p:childTnLst>
                    </p:cTn>
                  </p:par>
                  <p:par>
                    <p:cTn id="603" fill="hold">
                      <p:stCondLst>
                        <p:cond delay="indefinite"/>
                      </p:stCondLst>
                      <p:childTnLst>
                        <p:par>
                          <p:cTn id="604" fill="hold">
                            <p:stCondLst>
                              <p:cond delay="0"/>
                            </p:stCondLst>
                            <p:childTnLst>
                              <p:par>
                                <p:cTn id="605" presetID="22" presetClass="entr" presetSubtype="2" fill="hold" nodeType="clickEffect">
                                  <p:stCondLst>
                                    <p:cond delay="0"/>
                                  </p:stCondLst>
                                  <p:childTnLst>
                                    <p:set>
                                      <p:cBhvr>
                                        <p:cTn id="606" dur="1" fill="hold">
                                          <p:stCondLst>
                                            <p:cond delay="0"/>
                                          </p:stCondLst>
                                        </p:cTn>
                                        <p:tgtEl>
                                          <p:spTgt spid="406"/>
                                        </p:tgtEl>
                                        <p:attrNameLst>
                                          <p:attrName>style.visibility</p:attrName>
                                        </p:attrNameLst>
                                      </p:cBhvr>
                                      <p:to>
                                        <p:strVal val="visible"/>
                                      </p:to>
                                    </p:set>
                                    <p:animEffect transition="in" filter="wipe(right)">
                                      <p:cBhvr>
                                        <p:cTn id="607" dur="500"/>
                                        <p:tgtEl>
                                          <p:spTgt spid="406"/>
                                        </p:tgtEl>
                                      </p:cBhvr>
                                    </p:animEffect>
                                  </p:childTnLst>
                                </p:cTn>
                              </p:par>
                            </p:childTnLst>
                          </p:cTn>
                        </p:par>
                      </p:childTnLst>
                    </p:cTn>
                  </p:par>
                  <p:par>
                    <p:cTn id="608" fill="hold">
                      <p:stCondLst>
                        <p:cond delay="indefinite"/>
                      </p:stCondLst>
                      <p:childTnLst>
                        <p:par>
                          <p:cTn id="609" fill="hold">
                            <p:stCondLst>
                              <p:cond delay="0"/>
                            </p:stCondLst>
                            <p:childTnLst>
                              <p:par>
                                <p:cTn id="610" presetID="1" presetClass="entr" presetSubtype="0" fill="hold" grpId="0" nodeType="clickEffect">
                                  <p:stCondLst>
                                    <p:cond delay="0"/>
                                  </p:stCondLst>
                                  <p:childTnLst>
                                    <p:set>
                                      <p:cBhvr>
                                        <p:cTn id="611" dur="1" fill="hold">
                                          <p:stCondLst>
                                            <p:cond delay="0"/>
                                          </p:stCondLst>
                                        </p:cTn>
                                        <p:tgtEl>
                                          <p:spTgt spid="408"/>
                                        </p:tgtEl>
                                        <p:attrNameLst>
                                          <p:attrName>style.visibility</p:attrName>
                                        </p:attrNameLst>
                                      </p:cBhvr>
                                      <p:to>
                                        <p:strVal val="visible"/>
                                      </p:to>
                                    </p:set>
                                  </p:childTnLst>
                                </p:cTn>
                              </p:par>
                            </p:childTnLst>
                          </p:cTn>
                        </p:par>
                      </p:childTnLst>
                    </p:cTn>
                  </p:par>
                  <p:par>
                    <p:cTn id="612" fill="hold">
                      <p:stCondLst>
                        <p:cond delay="indefinite"/>
                      </p:stCondLst>
                      <p:childTnLst>
                        <p:par>
                          <p:cTn id="613" fill="hold">
                            <p:stCondLst>
                              <p:cond delay="0"/>
                            </p:stCondLst>
                            <p:childTnLst>
                              <p:par>
                                <p:cTn id="614" presetID="22" presetClass="entr" presetSubtype="8" fill="hold" grpId="0" nodeType="clickEffect">
                                  <p:stCondLst>
                                    <p:cond delay="0"/>
                                  </p:stCondLst>
                                  <p:childTnLst>
                                    <p:set>
                                      <p:cBhvr>
                                        <p:cTn id="615" dur="1" fill="hold">
                                          <p:stCondLst>
                                            <p:cond delay="0"/>
                                          </p:stCondLst>
                                        </p:cTn>
                                        <p:tgtEl>
                                          <p:spTgt spid="411"/>
                                        </p:tgtEl>
                                        <p:attrNameLst>
                                          <p:attrName>style.visibility</p:attrName>
                                        </p:attrNameLst>
                                      </p:cBhvr>
                                      <p:to>
                                        <p:strVal val="visible"/>
                                      </p:to>
                                    </p:set>
                                    <p:animEffect transition="in" filter="wipe(left)">
                                      <p:cBhvr>
                                        <p:cTn id="616" dur="500"/>
                                        <p:tgtEl>
                                          <p:spTgt spid="411"/>
                                        </p:tgtEl>
                                      </p:cBhvr>
                                    </p:animEffect>
                                  </p:childTnLst>
                                </p:cTn>
                              </p:par>
                            </p:childTnLst>
                          </p:cTn>
                        </p:par>
                      </p:childTnLst>
                    </p:cTn>
                  </p:par>
                  <p:par>
                    <p:cTn id="617" fill="hold">
                      <p:stCondLst>
                        <p:cond delay="indefinite"/>
                      </p:stCondLst>
                      <p:childTnLst>
                        <p:par>
                          <p:cTn id="618" fill="hold">
                            <p:stCondLst>
                              <p:cond delay="0"/>
                            </p:stCondLst>
                            <p:childTnLst>
                              <p:par>
                                <p:cTn id="619" presetID="1" presetClass="exit" presetSubtype="0" fill="hold" grpId="1" nodeType="clickEffect">
                                  <p:stCondLst>
                                    <p:cond delay="0"/>
                                  </p:stCondLst>
                                  <p:childTnLst>
                                    <p:set>
                                      <p:cBhvr>
                                        <p:cTn id="620" dur="1" fill="hold">
                                          <p:stCondLst>
                                            <p:cond delay="0"/>
                                          </p:stCondLst>
                                        </p:cTn>
                                        <p:tgtEl>
                                          <p:spTgt spid="411"/>
                                        </p:tgtEl>
                                        <p:attrNameLst>
                                          <p:attrName>style.visibility</p:attrName>
                                        </p:attrNameLst>
                                      </p:cBhvr>
                                      <p:to>
                                        <p:strVal val="hidden"/>
                                      </p:to>
                                    </p:set>
                                  </p:childTnLst>
                                </p:cTn>
                              </p:par>
                            </p:childTnLst>
                          </p:cTn>
                        </p:par>
                      </p:childTnLst>
                    </p:cTn>
                  </p:par>
                  <p:par>
                    <p:cTn id="621" fill="hold">
                      <p:stCondLst>
                        <p:cond delay="indefinite"/>
                      </p:stCondLst>
                      <p:childTnLst>
                        <p:par>
                          <p:cTn id="622" fill="hold">
                            <p:stCondLst>
                              <p:cond delay="0"/>
                            </p:stCondLst>
                            <p:childTnLst>
                              <p:par>
                                <p:cTn id="623" presetID="1" presetClass="entr" presetSubtype="0" fill="hold" grpId="0" nodeType="clickEffect">
                                  <p:stCondLst>
                                    <p:cond delay="0"/>
                                  </p:stCondLst>
                                  <p:childTnLst>
                                    <p:set>
                                      <p:cBhvr>
                                        <p:cTn id="624" dur="1" fill="hold">
                                          <p:stCondLst>
                                            <p:cond delay="0"/>
                                          </p:stCondLst>
                                        </p:cTn>
                                        <p:tgtEl>
                                          <p:spTgt spid="412"/>
                                        </p:tgtEl>
                                        <p:attrNameLst>
                                          <p:attrName>style.visibility</p:attrName>
                                        </p:attrNameLst>
                                      </p:cBhvr>
                                      <p:to>
                                        <p:strVal val="visible"/>
                                      </p:to>
                                    </p:set>
                                  </p:childTnLst>
                                </p:cTn>
                              </p:par>
                            </p:childTnLst>
                          </p:cTn>
                        </p:par>
                        <p:par>
                          <p:cTn id="625" fill="hold">
                            <p:stCondLst>
                              <p:cond delay="0"/>
                            </p:stCondLst>
                            <p:childTnLst>
                              <p:par>
                                <p:cTn id="626" presetID="1" presetClass="entr" presetSubtype="0" fill="hold" grpId="0" nodeType="afterEffect">
                                  <p:stCondLst>
                                    <p:cond delay="0"/>
                                  </p:stCondLst>
                                  <p:childTnLst>
                                    <p:set>
                                      <p:cBhvr>
                                        <p:cTn id="627" dur="1" fill="hold">
                                          <p:stCondLst>
                                            <p:cond delay="0"/>
                                          </p:stCondLst>
                                        </p:cTn>
                                        <p:tgtEl>
                                          <p:spTgt spid="413"/>
                                        </p:tgtEl>
                                        <p:attrNameLst>
                                          <p:attrName>style.visibility</p:attrName>
                                        </p:attrNameLst>
                                      </p:cBhvr>
                                      <p:to>
                                        <p:strVal val="visible"/>
                                      </p:to>
                                    </p:set>
                                  </p:childTnLst>
                                </p:cTn>
                              </p:par>
                            </p:childTnLst>
                          </p:cTn>
                        </p:par>
                        <p:par>
                          <p:cTn id="628" fill="hold">
                            <p:stCondLst>
                              <p:cond delay="0"/>
                            </p:stCondLst>
                            <p:childTnLst>
                              <p:par>
                                <p:cTn id="629" presetID="1" presetClass="entr" presetSubtype="0" fill="hold" grpId="0" nodeType="afterEffect">
                                  <p:stCondLst>
                                    <p:cond delay="0"/>
                                  </p:stCondLst>
                                  <p:childTnLst>
                                    <p:set>
                                      <p:cBhvr>
                                        <p:cTn id="630" dur="1" fill="hold">
                                          <p:stCondLst>
                                            <p:cond delay="0"/>
                                          </p:stCondLst>
                                        </p:cTn>
                                        <p:tgtEl>
                                          <p:spTgt spid="414"/>
                                        </p:tgtEl>
                                        <p:attrNameLst>
                                          <p:attrName>style.visibility</p:attrName>
                                        </p:attrNameLst>
                                      </p:cBhvr>
                                      <p:to>
                                        <p:strVal val="visible"/>
                                      </p:to>
                                    </p:set>
                                  </p:childTnLst>
                                </p:cTn>
                              </p:par>
                            </p:childTnLst>
                          </p:cTn>
                        </p:par>
                      </p:childTnLst>
                    </p:cTn>
                  </p:par>
                  <p:par>
                    <p:cTn id="631" fill="hold">
                      <p:stCondLst>
                        <p:cond delay="indefinite"/>
                      </p:stCondLst>
                      <p:childTnLst>
                        <p:par>
                          <p:cTn id="632" fill="hold">
                            <p:stCondLst>
                              <p:cond delay="0"/>
                            </p:stCondLst>
                            <p:childTnLst>
                              <p:par>
                                <p:cTn id="633" presetID="1" presetClass="entr" presetSubtype="0" fill="hold" nodeType="clickEffect">
                                  <p:stCondLst>
                                    <p:cond delay="0"/>
                                  </p:stCondLst>
                                  <p:childTnLst>
                                    <p:set>
                                      <p:cBhvr>
                                        <p:cTn id="634" dur="1" fill="hold">
                                          <p:stCondLst>
                                            <p:cond delay="0"/>
                                          </p:stCondLst>
                                        </p:cTn>
                                        <p:tgtEl>
                                          <p:spTgt spid="415"/>
                                        </p:tgtEl>
                                        <p:attrNameLst>
                                          <p:attrName>style.visibility</p:attrName>
                                        </p:attrNameLst>
                                      </p:cBhvr>
                                      <p:to>
                                        <p:strVal val="visible"/>
                                      </p:to>
                                    </p:set>
                                  </p:childTnLst>
                                </p:cTn>
                              </p:par>
                            </p:childTnLst>
                          </p:cTn>
                        </p:par>
                      </p:childTnLst>
                    </p:cTn>
                  </p:par>
                  <p:par>
                    <p:cTn id="635" fill="hold">
                      <p:stCondLst>
                        <p:cond delay="indefinite"/>
                      </p:stCondLst>
                      <p:childTnLst>
                        <p:par>
                          <p:cTn id="636" fill="hold">
                            <p:stCondLst>
                              <p:cond delay="0"/>
                            </p:stCondLst>
                            <p:childTnLst>
                              <p:par>
                                <p:cTn id="637" presetID="1" presetClass="entr" presetSubtype="0" fill="hold" grpId="0" nodeType="clickEffect">
                                  <p:stCondLst>
                                    <p:cond delay="0"/>
                                  </p:stCondLst>
                                  <p:childTnLst>
                                    <p:set>
                                      <p:cBhvr>
                                        <p:cTn id="638" dur="1" fill="hold">
                                          <p:stCondLst>
                                            <p:cond delay="0"/>
                                          </p:stCondLst>
                                        </p:cTn>
                                        <p:tgtEl>
                                          <p:spTgt spid="422"/>
                                        </p:tgtEl>
                                        <p:attrNameLst>
                                          <p:attrName>style.visibility</p:attrName>
                                        </p:attrNameLst>
                                      </p:cBhvr>
                                      <p:to>
                                        <p:strVal val="visible"/>
                                      </p:to>
                                    </p:set>
                                  </p:childTnLst>
                                </p:cTn>
                              </p:par>
                            </p:childTnLst>
                          </p:cTn>
                        </p:par>
                      </p:childTnLst>
                    </p:cTn>
                  </p:par>
                  <p:par>
                    <p:cTn id="639" fill="hold">
                      <p:stCondLst>
                        <p:cond delay="indefinite"/>
                      </p:stCondLst>
                      <p:childTnLst>
                        <p:par>
                          <p:cTn id="640" fill="hold">
                            <p:stCondLst>
                              <p:cond delay="0"/>
                            </p:stCondLst>
                            <p:childTnLst>
                              <p:par>
                                <p:cTn id="641" presetID="1" presetClass="entr" presetSubtype="0" fill="hold" nodeType="clickEffect">
                                  <p:stCondLst>
                                    <p:cond delay="0"/>
                                  </p:stCondLst>
                                  <p:childTnLst>
                                    <p:set>
                                      <p:cBhvr>
                                        <p:cTn id="642" dur="1" fill="hold">
                                          <p:stCondLst>
                                            <p:cond delay="0"/>
                                          </p:stCondLst>
                                        </p:cTn>
                                        <p:tgtEl>
                                          <p:spTgt spid="427"/>
                                        </p:tgtEl>
                                        <p:attrNameLst>
                                          <p:attrName>style.visibility</p:attrName>
                                        </p:attrNameLst>
                                      </p:cBhvr>
                                      <p:to>
                                        <p:strVal val="visible"/>
                                      </p:to>
                                    </p:set>
                                  </p:childTnLst>
                                </p:cTn>
                              </p:par>
                              <p:par>
                                <p:cTn id="643" presetID="1" presetClass="entr" presetSubtype="0" fill="hold" nodeType="withEffect">
                                  <p:stCondLst>
                                    <p:cond delay="0"/>
                                  </p:stCondLst>
                                  <p:childTnLst>
                                    <p:set>
                                      <p:cBhvr>
                                        <p:cTn id="644" dur="1" fill="hold">
                                          <p:stCondLst>
                                            <p:cond delay="0"/>
                                          </p:stCondLst>
                                        </p:cTn>
                                        <p:tgtEl>
                                          <p:spTgt spid="4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2" grpId="0" animBg="1"/>
      <p:bldP spid="372" grpId="1" animBg="1"/>
      <p:bldP spid="373" grpId="0" animBg="1"/>
      <p:bldP spid="373" grpId="1" animBg="1"/>
      <p:bldP spid="357" grpId="0" animBg="1"/>
      <p:bldP spid="357" grpId="1" animBg="1"/>
      <p:bldP spid="358" grpId="0" animBg="1"/>
      <p:bldP spid="358" grpId="1" animBg="1"/>
      <p:bldP spid="359" grpId="0" animBg="1"/>
      <p:bldP spid="359" grpId="1" animBg="1"/>
      <p:bldP spid="360" grpId="0" animBg="1"/>
      <p:bldP spid="360" grpId="1" animBg="1"/>
      <p:bldP spid="309" grpId="0" animBg="1"/>
      <p:bldP spid="309" grpId="1" animBg="1"/>
      <p:bldP spid="269" grpId="0" animBg="1"/>
      <p:bldP spid="269" grpId="1" animBg="1"/>
      <p:bldP spid="268" grpId="0" animBg="1"/>
      <p:bldP spid="268" grpId="1" animBg="1"/>
      <p:bldP spid="267" grpId="0" animBg="1"/>
      <p:bldP spid="267" grpId="1" animBg="1"/>
      <p:bldP spid="215" grpId="0" animBg="1"/>
      <p:bldP spid="233" grpId="0" animBg="1"/>
      <p:bldP spid="233" grpId="1" animBg="1"/>
      <p:bldP spid="5" grpId="0" animBg="1"/>
      <p:bldP spid="12" grpId="0"/>
      <p:bldP spid="16" grpId="0"/>
      <p:bldP spid="21" grpId="0"/>
      <p:bldP spid="173" grpId="0" animBg="1"/>
      <p:bldP spid="173" grpId="1" animBg="1"/>
      <p:bldP spid="174" grpId="0" animBg="1"/>
      <p:bldP spid="174" grpId="1" animBg="1"/>
      <p:bldP spid="192" grpId="0" animBg="1"/>
      <p:bldP spid="192" grpId="1" animBg="1"/>
      <p:bldP spid="209" grpId="0" animBg="1"/>
      <p:bldP spid="209" grpId="1" animBg="1"/>
      <p:bldP spid="213" grpId="0" animBg="1"/>
      <p:bldP spid="213" grpId="1" animBg="1"/>
      <p:bldP spid="214" grpId="0" animBg="1"/>
      <p:bldP spid="214" grpId="1" animBg="1"/>
      <p:bldP spid="2" grpId="0"/>
      <p:bldP spid="3" grpId="0"/>
      <p:bldP spid="216" grpId="0"/>
      <p:bldP spid="217" grpId="0"/>
      <p:bldP spid="218" grpId="0"/>
      <p:bldP spid="237" grpId="0"/>
      <p:bldP spid="242" grpId="0"/>
      <p:bldP spid="247" grpId="0"/>
      <p:bldP spid="252" grpId="0"/>
      <p:bldP spid="257" grpId="0"/>
      <p:bldP spid="262" grpId="0"/>
      <p:bldP spid="274" grpId="0" animBg="1"/>
      <p:bldP spid="274" grpId="1" animBg="1"/>
      <p:bldP spid="289" grpId="0"/>
      <p:bldP spid="294" grpId="0"/>
      <p:bldP spid="299" grpId="0"/>
      <p:bldP spid="316" grpId="0"/>
      <p:bldP spid="321" grpId="0"/>
      <p:bldP spid="326" grpId="0"/>
      <p:bldP spid="331" grpId="0"/>
      <p:bldP spid="333" grpId="0" animBg="1"/>
      <p:bldP spid="333" grpId="1" animBg="1"/>
      <p:bldP spid="334" grpId="0"/>
      <p:bldP spid="334" grpId="1"/>
      <p:bldP spid="335" grpId="0"/>
      <p:bldP spid="335" grpId="1"/>
      <p:bldP spid="336" grpId="0"/>
      <p:bldP spid="336" grpId="1"/>
      <p:bldP spid="337" grpId="0"/>
      <p:bldP spid="342" grpId="0"/>
      <p:bldP spid="347" grpId="0"/>
      <p:bldP spid="352" grpId="0"/>
      <p:bldP spid="354" grpId="0"/>
      <p:bldP spid="355" grpId="0"/>
      <p:bldP spid="362" grpId="0"/>
      <p:bldP spid="367" grpId="0"/>
      <p:bldP spid="374" grpId="0"/>
      <p:bldP spid="379" grpId="0"/>
      <p:bldP spid="384" grpId="0"/>
      <p:bldP spid="384" grpId="1"/>
      <p:bldP spid="391" grpId="0" animBg="1"/>
      <p:bldP spid="391" grpId="1" animBg="1"/>
      <p:bldP spid="397" grpId="0"/>
      <p:bldP spid="398" grpId="0"/>
      <p:bldP spid="399" grpId="0"/>
      <p:bldP spid="404" grpId="0"/>
      <p:bldP spid="405" grpId="0"/>
      <p:bldP spid="408" grpId="0"/>
      <p:bldP spid="409" grpId="0"/>
      <p:bldP spid="410" grpId="0" animBg="1"/>
      <p:bldP spid="410" grpId="1" animBg="1"/>
      <p:bldP spid="411" grpId="0" animBg="1"/>
      <p:bldP spid="411" grpId="1" animBg="1"/>
      <p:bldP spid="412" grpId="0"/>
      <p:bldP spid="413" grpId="0"/>
      <p:bldP spid="414" grpId="0"/>
      <p:bldP spid="422"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86200" y="2387084"/>
            <a:ext cx="1371600" cy="369332"/>
          </a:xfrm>
          <a:prstGeom prst="rect">
            <a:avLst/>
          </a:prstGeom>
          <a:noFill/>
        </p:spPr>
        <p:txBody>
          <a:bodyPr wrap="square" rtlCol="0">
            <a:spAutoFit/>
          </a:bodyPr>
          <a:lstStyle/>
          <a:p>
            <a:r>
              <a:rPr lang="en-US" dirty="0" smtClean="0">
                <a:solidFill>
                  <a:prstClr val="black"/>
                </a:solidFill>
              </a:rPr>
              <a:t>Module 30</a:t>
            </a:r>
            <a:endParaRPr lang="en-US" dirty="0">
              <a:solidFill>
                <a:prstClr val="black"/>
              </a:solidFill>
            </a:endParaRPr>
          </a:p>
        </p:txBody>
      </p:sp>
    </p:spTree>
    <p:extLst>
      <p:ext uri="{BB962C8B-B14F-4D97-AF65-F5344CB8AC3E}">
        <p14:creationId xmlns:p14="http://schemas.microsoft.com/office/powerpoint/2010/main" val="20507607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61117" y="1096654"/>
            <a:ext cx="505267" cy="369332"/>
          </a:xfrm>
          <a:prstGeom prst="rect">
            <a:avLst/>
          </a:prstGeom>
          <a:noFill/>
        </p:spPr>
        <p:txBody>
          <a:bodyPr wrap="none" rtlCol="0">
            <a:spAutoFit/>
          </a:bodyPr>
          <a:lstStyle/>
          <a:p>
            <a:r>
              <a:rPr lang="en-US" dirty="0" smtClean="0">
                <a:solidFill>
                  <a:srgbClr val="CC00CC"/>
                </a:solidFill>
                <a:latin typeface="Cambria Math" panose="02040503050406030204" pitchFamily="18" charset="0"/>
                <a:ea typeface="Cambria Math" panose="02040503050406030204" pitchFamily="18" charset="0"/>
                <a:cs typeface="Arial" pitchFamily="34" charset="0"/>
              </a:rPr>
              <a:t>(2)</a:t>
            </a:r>
            <a:endParaRPr lang="en-US" dirty="0">
              <a:solidFill>
                <a:srgbClr val="CC00CC"/>
              </a:solidFill>
              <a:latin typeface="Cambria Math" panose="02040503050406030204" pitchFamily="18" charset="0"/>
              <a:ea typeface="Cambria Math" panose="02040503050406030204" pitchFamily="18" charset="0"/>
              <a:cs typeface="Arial" pitchFamily="34" charset="0"/>
            </a:endParaRPr>
          </a:p>
        </p:txBody>
      </p:sp>
      <p:sp>
        <p:nvSpPr>
          <p:cNvPr id="5" name="TextBox 4"/>
          <p:cNvSpPr txBox="1"/>
          <p:nvPr/>
        </p:nvSpPr>
        <p:spPr>
          <a:xfrm>
            <a:off x="982930" y="1096654"/>
            <a:ext cx="1340432" cy="369332"/>
          </a:xfrm>
          <a:prstGeom prst="rect">
            <a:avLst/>
          </a:prstGeom>
          <a:noFill/>
        </p:spPr>
        <p:txBody>
          <a:bodyPr wrap="none" rtlCol="0">
            <a:spAutoFit/>
          </a:bodyPr>
          <a:lstStyle/>
          <a:p>
            <a:r>
              <a:rPr lang="en-US" dirty="0" smtClean="0">
                <a:solidFill>
                  <a:srgbClr val="CC00CC"/>
                </a:solidFill>
                <a:latin typeface="Cambria Math" panose="02040503050406030204" pitchFamily="18" charset="0"/>
                <a:ea typeface="Cambria Math" panose="02040503050406030204" pitchFamily="18" charset="0"/>
                <a:cs typeface="Arial" pitchFamily="34" charset="0"/>
              </a:rPr>
              <a:t>y + 3  =  10</a:t>
            </a:r>
            <a:endParaRPr lang="en-US" baseline="-25000" dirty="0">
              <a:solidFill>
                <a:srgbClr val="CC00CC"/>
              </a:solidFill>
              <a:latin typeface="Cambria Math" panose="02040503050406030204" pitchFamily="18" charset="0"/>
              <a:ea typeface="Cambria Math" panose="02040503050406030204" pitchFamily="18" charset="0"/>
              <a:cs typeface="Arial" pitchFamily="34" charset="0"/>
            </a:endParaRPr>
          </a:p>
        </p:txBody>
      </p:sp>
      <p:sp>
        <p:nvSpPr>
          <p:cNvPr id="8" name="TextBox 7"/>
          <p:cNvSpPr txBox="1"/>
          <p:nvPr/>
        </p:nvSpPr>
        <p:spPr>
          <a:xfrm>
            <a:off x="762000" y="1956516"/>
            <a:ext cx="369726" cy="369332"/>
          </a:xfrm>
          <a:prstGeom prst="rect">
            <a:avLst/>
          </a:prstGeom>
          <a:noFill/>
        </p:spPr>
        <p:txBody>
          <a:bodyPr wrap="square" rtlCol="0">
            <a:spAutoFit/>
          </a:bodyPr>
          <a:lstStyle/>
          <a:p>
            <a:r>
              <a:rPr lang="en-US" dirty="0" smtClean="0">
                <a:latin typeface="Cambria Math" panose="02040503050406030204" pitchFamily="18" charset="0"/>
                <a:ea typeface="Cambria Math" panose="02040503050406030204" pitchFamily="18" charset="0"/>
                <a:cs typeface="Arial" pitchFamily="34" charset="0"/>
                <a:sym typeface="Symbol"/>
              </a:rPr>
              <a:t></a:t>
            </a:r>
            <a:endParaRPr lang="en-US" dirty="0">
              <a:latin typeface="Cambria Math" panose="02040503050406030204" pitchFamily="18" charset="0"/>
              <a:ea typeface="Cambria Math" panose="02040503050406030204" pitchFamily="18" charset="0"/>
              <a:cs typeface="Arial" pitchFamily="34" charset="0"/>
            </a:endParaRPr>
          </a:p>
        </p:txBody>
      </p:sp>
      <p:sp>
        <p:nvSpPr>
          <p:cNvPr id="9" name="TextBox 8"/>
          <p:cNvSpPr txBox="1"/>
          <p:nvPr/>
        </p:nvSpPr>
        <p:spPr>
          <a:xfrm>
            <a:off x="1536260" y="1956516"/>
            <a:ext cx="317428" cy="369332"/>
          </a:xfrm>
          <a:prstGeom prst="rect">
            <a:avLst/>
          </a:prstGeom>
          <a:noFill/>
        </p:spPr>
        <p:txBody>
          <a:bodyPr wrap="square" rtlCol="0">
            <a:spAutoFit/>
          </a:bodyPr>
          <a:lstStyle/>
          <a:p>
            <a:r>
              <a:rPr lang="en-US" dirty="0" smtClean="0">
                <a:latin typeface="Cambria Math" panose="02040503050406030204" pitchFamily="18" charset="0"/>
                <a:ea typeface="Cambria Math" panose="02040503050406030204" pitchFamily="18" charset="0"/>
                <a:cs typeface="Arial" pitchFamily="34" charset="0"/>
              </a:rPr>
              <a:t>y</a:t>
            </a:r>
            <a:endParaRPr lang="en-US" dirty="0">
              <a:latin typeface="Cambria Math" panose="02040503050406030204" pitchFamily="18" charset="0"/>
              <a:ea typeface="Cambria Math" panose="02040503050406030204" pitchFamily="18" charset="0"/>
              <a:cs typeface="Arial" pitchFamily="34" charset="0"/>
            </a:endParaRPr>
          </a:p>
        </p:txBody>
      </p:sp>
      <p:sp>
        <p:nvSpPr>
          <p:cNvPr id="14" name="TextBox 13"/>
          <p:cNvSpPr txBox="1"/>
          <p:nvPr/>
        </p:nvSpPr>
        <p:spPr>
          <a:xfrm>
            <a:off x="1791104" y="1956516"/>
            <a:ext cx="317428" cy="369332"/>
          </a:xfrm>
          <a:prstGeom prst="rect">
            <a:avLst/>
          </a:prstGeom>
          <a:noFill/>
        </p:spPr>
        <p:txBody>
          <a:bodyPr wrap="square" rtlCol="0">
            <a:spAutoFit/>
          </a:bodyPr>
          <a:lstStyle/>
          <a:p>
            <a:r>
              <a:rPr lang="en-US" dirty="0" smtClean="0">
                <a:latin typeface="Cambria Math" panose="02040503050406030204" pitchFamily="18" charset="0"/>
                <a:ea typeface="Cambria Math" panose="02040503050406030204" pitchFamily="18" charset="0"/>
                <a:cs typeface="Arial" pitchFamily="34" charset="0"/>
              </a:rPr>
              <a:t>=</a:t>
            </a:r>
            <a:endParaRPr lang="en-US" dirty="0">
              <a:latin typeface="Cambria Math" panose="02040503050406030204" pitchFamily="18" charset="0"/>
              <a:ea typeface="Cambria Math" panose="02040503050406030204" pitchFamily="18" charset="0"/>
              <a:cs typeface="Arial" pitchFamily="34" charset="0"/>
            </a:endParaRPr>
          </a:p>
        </p:txBody>
      </p:sp>
      <p:sp>
        <p:nvSpPr>
          <p:cNvPr id="15" name="TextBox 14"/>
          <p:cNvSpPr txBox="1"/>
          <p:nvPr/>
        </p:nvSpPr>
        <p:spPr>
          <a:xfrm>
            <a:off x="2019300" y="1955746"/>
            <a:ext cx="444572" cy="369332"/>
          </a:xfrm>
          <a:prstGeom prst="rect">
            <a:avLst/>
          </a:prstGeom>
          <a:noFill/>
        </p:spPr>
        <p:txBody>
          <a:bodyPr wrap="square" rtlCol="0">
            <a:spAutoFit/>
          </a:bodyPr>
          <a:lstStyle/>
          <a:p>
            <a:r>
              <a:rPr lang="en-US" dirty="0" smtClean="0">
                <a:latin typeface="Cambria Math" panose="02040503050406030204" pitchFamily="18" charset="0"/>
                <a:ea typeface="Cambria Math" panose="02040503050406030204" pitchFamily="18" charset="0"/>
                <a:cs typeface="Arial" pitchFamily="34" charset="0"/>
              </a:rPr>
              <a:t>10</a:t>
            </a:r>
            <a:endParaRPr lang="en-US" dirty="0">
              <a:latin typeface="Cambria Math" panose="02040503050406030204" pitchFamily="18" charset="0"/>
              <a:ea typeface="Cambria Math" panose="02040503050406030204" pitchFamily="18" charset="0"/>
              <a:cs typeface="Arial" pitchFamily="34" charset="0"/>
            </a:endParaRPr>
          </a:p>
        </p:txBody>
      </p:sp>
      <p:sp>
        <p:nvSpPr>
          <p:cNvPr id="16" name="TextBox 15"/>
          <p:cNvSpPr txBox="1"/>
          <p:nvPr/>
        </p:nvSpPr>
        <p:spPr>
          <a:xfrm>
            <a:off x="2387672" y="1956516"/>
            <a:ext cx="317428" cy="369332"/>
          </a:xfrm>
          <a:prstGeom prst="rect">
            <a:avLst/>
          </a:prstGeom>
          <a:noFill/>
        </p:spPr>
        <p:txBody>
          <a:bodyPr wrap="square" rtlCol="0">
            <a:spAutoFit/>
          </a:bodyPr>
          <a:lstStyle/>
          <a:p>
            <a:r>
              <a:rPr lang="en-US" dirty="0" smtClean="0">
                <a:solidFill>
                  <a:srgbClr val="C00000"/>
                </a:solidFill>
                <a:latin typeface="Cambria Math" panose="02040503050406030204" pitchFamily="18" charset="0"/>
                <a:ea typeface="Cambria Math" panose="02040503050406030204" pitchFamily="18" charset="0"/>
                <a:cs typeface="Arial" pitchFamily="34" charset="0"/>
              </a:rPr>
              <a:t>-</a:t>
            </a:r>
            <a:endParaRPr lang="en-US" dirty="0">
              <a:solidFill>
                <a:srgbClr val="C00000"/>
              </a:solidFill>
              <a:latin typeface="Cambria Math" panose="02040503050406030204" pitchFamily="18" charset="0"/>
              <a:ea typeface="Cambria Math" panose="02040503050406030204" pitchFamily="18" charset="0"/>
              <a:cs typeface="Arial" pitchFamily="34" charset="0"/>
            </a:endParaRPr>
          </a:p>
        </p:txBody>
      </p:sp>
      <p:sp>
        <p:nvSpPr>
          <p:cNvPr id="17" name="TextBox 16"/>
          <p:cNvSpPr txBox="1"/>
          <p:nvPr/>
        </p:nvSpPr>
        <p:spPr>
          <a:xfrm>
            <a:off x="2616272" y="1955746"/>
            <a:ext cx="317428" cy="369332"/>
          </a:xfrm>
          <a:prstGeom prst="rect">
            <a:avLst/>
          </a:prstGeom>
          <a:noFill/>
        </p:spPr>
        <p:txBody>
          <a:bodyPr wrap="square" rtlCol="0">
            <a:spAutoFit/>
          </a:bodyPr>
          <a:lstStyle/>
          <a:p>
            <a:r>
              <a:rPr lang="en-US" dirty="0" smtClean="0">
                <a:solidFill>
                  <a:srgbClr val="C00000"/>
                </a:solidFill>
                <a:latin typeface="Cambria Math" panose="02040503050406030204" pitchFamily="18" charset="0"/>
                <a:ea typeface="Cambria Math" panose="02040503050406030204" pitchFamily="18" charset="0"/>
                <a:cs typeface="Arial" pitchFamily="34" charset="0"/>
              </a:rPr>
              <a:t>3</a:t>
            </a:r>
            <a:endParaRPr lang="en-US" dirty="0">
              <a:solidFill>
                <a:srgbClr val="C00000"/>
              </a:solidFill>
              <a:latin typeface="Cambria Math" panose="02040503050406030204" pitchFamily="18" charset="0"/>
              <a:ea typeface="Cambria Math" panose="02040503050406030204" pitchFamily="18" charset="0"/>
              <a:cs typeface="Arial" pitchFamily="34" charset="0"/>
            </a:endParaRPr>
          </a:p>
        </p:txBody>
      </p:sp>
      <p:sp>
        <p:nvSpPr>
          <p:cNvPr id="19" name="TextBox 18"/>
          <p:cNvSpPr txBox="1"/>
          <p:nvPr/>
        </p:nvSpPr>
        <p:spPr>
          <a:xfrm>
            <a:off x="762000" y="2420328"/>
            <a:ext cx="369726" cy="369332"/>
          </a:xfrm>
          <a:prstGeom prst="rect">
            <a:avLst/>
          </a:prstGeom>
          <a:noFill/>
        </p:spPr>
        <p:txBody>
          <a:bodyPr wrap="square" rtlCol="0">
            <a:spAutoFit/>
          </a:bodyPr>
          <a:lstStyle/>
          <a:p>
            <a:r>
              <a:rPr lang="en-US" dirty="0" smtClean="0">
                <a:latin typeface="Cambria Math" panose="02040503050406030204" pitchFamily="18" charset="0"/>
                <a:ea typeface="Cambria Math" panose="02040503050406030204" pitchFamily="18" charset="0"/>
                <a:cs typeface="Arial" pitchFamily="34" charset="0"/>
                <a:sym typeface="Symbol"/>
              </a:rPr>
              <a:t></a:t>
            </a:r>
            <a:endParaRPr lang="en-US" dirty="0">
              <a:latin typeface="Cambria Math" panose="02040503050406030204" pitchFamily="18" charset="0"/>
              <a:ea typeface="Cambria Math" panose="02040503050406030204" pitchFamily="18" charset="0"/>
              <a:cs typeface="Arial" pitchFamily="34" charset="0"/>
            </a:endParaRPr>
          </a:p>
        </p:txBody>
      </p:sp>
      <p:sp>
        <p:nvSpPr>
          <p:cNvPr id="20" name="TextBox 19"/>
          <p:cNvSpPr txBox="1"/>
          <p:nvPr/>
        </p:nvSpPr>
        <p:spPr>
          <a:xfrm>
            <a:off x="1535933" y="2420328"/>
            <a:ext cx="317428" cy="369332"/>
          </a:xfrm>
          <a:prstGeom prst="rect">
            <a:avLst/>
          </a:prstGeom>
          <a:noFill/>
        </p:spPr>
        <p:txBody>
          <a:bodyPr wrap="square" rtlCol="0">
            <a:spAutoFit/>
          </a:bodyPr>
          <a:lstStyle/>
          <a:p>
            <a:r>
              <a:rPr lang="en-US" dirty="0" smtClean="0">
                <a:latin typeface="Cambria Math" panose="02040503050406030204" pitchFamily="18" charset="0"/>
                <a:ea typeface="Cambria Math" panose="02040503050406030204" pitchFamily="18" charset="0"/>
                <a:cs typeface="Arial" pitchFamily="34" charset="0"/>
              </a:rPr>
              <a:t>y</a:t>
            </a:r>
            <a:endParaRPr lang="en-US" dirty="0">
              <a:latin typeface="Cambria Math" panose="02040503050406030204" pitchFamily="18" charset="0"/>
              <a:ea typeface="Cambria Math" panose="02040503050406030204" pitchFamily="18" charset="0"/>
              <a:cs typeface="Arial" pitchFamily="34" charset="0"/>
            </a:endParaRPr>
          </a:p>
        </p:txBody>
      </p:sp>
      <p:sp>
        <p:nvSpPr>
          <p:cNvPr id="21" name="TextBox 20"/>
          <p:cNvSpPr txBox="1"/>
          <p:nvPr/>
        </p:nvSpPr>
        <p:spPr>
          <a:xfrm>
            <a:off x="1791104" y="2420328"/>
            <a:ext cx="317428" cy="369332"/>
          </a:xfrm>
          <a:prstGeom prst="rect">
            <a:avLst/>
          </a:prstGeom>
          <a:noFill/>
        </p:spPr>
        <p:txBody>
          <a:bodyPr wrap="square" rtlCol="0">
            <a:spAutoFit/>
          </a:bodyPr>
          <a:lstStyle/>
          <a:p>
            <a:r>
              <a:rPr lang="en-US" dirty="0" smtClean="0">
                <a:latin typeface="Cambria Math" panose="02040503050406030204" pitchFamily="18" charset="0"/>
                <a:ea typeface="Cambria Math" panose="02040503050406030204" pitchFamily="18" charset="0"/>
                <a:cs typeface="Arial" pitchFamily="34" charset="0"/>
              </a:rPr>
              <a:t>=</a:t>
            </a:r>
            <a:endParaRPr lang="en-US" dirty="0">
              <a:latin typeface="Cambria Math" panose="02040503050406030204" pitchFamily="18" charset="0"/>
              <a:ea typeface="Cambria Math" panose="02040503050406030204" pitchFamily="18" charset="0"/>
              <a:cs typeface="Arial" pitchFamily="34" charset="0"/>
            </a:endParaRPr>
          </a:p>
        </p:txBody>
      </p:sp>
      <p:sp>
        <p:nvSpPr>
          <p:cNvPr id="22" name="TextBox 21"/>
          <p:cNvSpPr txBox="1"/>
          <p:nvPr/>
        </p:nvSpPr>
        <p:spPr>
          <a:xfrm>
            <a:off x="2101011" y="2420328"/>
            <a:ext cx="669746" cy="369332"/>
          </a:xfrm>
          <a:prstGeom prst="rect">
            <a:avLst/>
          </a:prstGeom>
          <a:noFill/>
        </p:spPr>
        <p:txBody>
          <a:bodyPr wrap="square" rtlCol="0">
            <a:spAutoFit/>
          </a:bodyPr>
          <a:lstStyle/>
          <a:p>
            <a:r>
              <a:rPr lang="en-US" dirty="0" smtClean="0">
                <a:latin typeface="Cambria Math" panose="02040503050406030204" pitchFamily="18" charset="0"/>
                <a:ea typeface="Cambria Math" panose="02040503050406030204" pitchFamily="18" charset="0"/>
                <a:cs typeface="Arial" pitchFamily="34" charset="0"/>
              </a:rPr>
              <a:t>7</a:t>
            </a:r>
            <a:endParaRPr lang="en-US" dirty="0">
              <a:latin typeface="Cambria Math" panose="02040503050406030204" pitchFamily="18" charset="0"/>
              <a:ea typeface="Cambria Math" panose="02040503050406030204" pitchFamily="18" charset="0"/>
              <a:cs typeface="Arial" pitchFamily="34" charset="0"/>
            </a:endParaRPr>
          </a:p>
        </p:txBody>
      </p:sp>
      <p:sp>
        <p:nvSpPr>
          <p:cNvPr id="23" name="TextBox 22"/>
          <p:cNvSpPr txBox="1"/>
          <p:nvPr/>
        </p:nvSpPr>
        <p:spPr>
          <a:xfrm>
            <a:off x="762000" y="2953728"/>
            <a:ext cx="369726" cy="369332"/>
          </a:xfrm>
          <a:prstGeom prst="rect">
            <a:avLst/>
          </a:prstGeom>
          <a:noFill/>
        </p:spPr>
        <p:txBody>
          <a:bodyPr wrap="square" rtlCol="0">
            <a:spAutoFit/>
          </a:bodyPr>
          <a:lstStyle/>
          <a:p>
            <a:r>
              <a:rPr lang="en-US" dirty="0" smtClean="0">
                <a:latin typeface="Cambria Math" panose="02040503050406030204" pitchFamily="18" charset="0"/>
                <a:ea typeface="Cambria Math" panose="02040503050406030204" pitchFamily="18" charset="0"/>
                <a:cs typeface="Arial" pitchFamily="34" charset="0"/>
                <a:sym typeface="Symbol"/>
              </a:rPr>
              <a:t></a:t>
            </a:r>
            <a:endParaRPr lang="en-US" dirty="0">
              <a:latin typeface="Cambria Math" panose="02040503050406030204" pitchFamily="18" charset="0"/>
              <a:ea typeface="Cambria Math" panose="02040503050406030204" pitchFamily="18" charset="0"/>
              <a:cs typeface="Arial" pitchFamily="34" charset="0"/>
            </a:endParaRPr>
          </a:p>
        </p:txBody>
      </p:sp>
      <p:sp>
        <p:nvSpPr>
          <p:cNvPr id="46" name="Rectangle 45"/>
          <p:cNvSpPr/>
          <p:nvPr/>
        </p:nvSpPr>
        <p:spPr>
          <a:xfrm>
            <a:off x="1124888" y="1503062"/>
            <a:ext cx="301686" cy="369332"/>
          </a:xfrm>
          <a:prstGeom prst="rect">
            <a:avLst/>
          </a:prstGeom>
        </p:spPr>
        <p:txBody>
          <a:bodyPr wrap="none">
            <a:spAutoFit/>
          </a:bodyPr>
          <a:lstStyle/>
          <a:p>
            <a:r>
              <a:rPr lang="en-US" dirty="0" smtClean="0">
                <a:latin typeface="Cambria Math" panose="02040503050406030204" pitchFamily="18" charset="0"/>
                <a:ea typeface="Cambria Math" panose="02040503050406030204" pitchFamily="18" charset="0"/>
                <a:cs typeface="Arial" pitchFamily="34" charset="0"/>
              </a:rPr>
              <a:t>y</a:t>
            </a:r>
            <a:endParaRPr lang="en-US" dirty="0">
              <a:latin typeface="Cambria Math" panose="02040503050406030204" pitchFamily="18" charset="0"/>
              <a:ea typeface="Cambria Math" panose="02040503050406030204" pitchFamily="18" charset="0"/>
            </a:endParaRPr>
          </a:p>
        </p:txBody>
      </p:sp>
      <p:sp>
        <p:nvSpPr>
          <p:cNvPr id="47" name="Rectangle 46"/>
          <p:cNvSpPr/>
          <p:nvPr/>
        </p:nvSpPr>
        <p:spPr>
          <a:xfrm>
            <a:off x="1205988" y="1503062"/>
            <a:ext cx="460382" cy="369332"/>
          </a:xfrm>
          <a:prstGeom prst="rect">
            <a:avLst/>
          </a:prstGeom>
        </p:spPr>
        <p:txBody>
          <a:bodyPr wrap="none">
            <a:spAutoFit/>
          </a:bodyPr>
          <a:lstStyle/>
          <a:p>
            <a:r>
              <a:rPr lang="en-US" dirty="0">
                <a:latin typeface="Cambria Math" panose="02040503050406030204" pitchFamily="18" charset="0"/>
                <a:ea typeface="Cambria Math" panose="02040503050406030204" pitchFamily="18" charset="0"/>
                <a:cs typeface="Arial" pitchFamily="34" charset="0"/>
              </a:rPr>
              <a:t> </a:t>
            </a:r>
            <a:r>
              <a:rPr lang="en-US" dirty="0" smtClean="0">
                <a:latin typeface="Cambria Math" panose="02040503050406030204" pitchFamily="18" charset="0"/>
                <a:ea typeface="Cambria Math" panose="02040503050406030204" pitchFamily="18" charset="0"/>
                <a:cs typeface="Arial" pitchFamily="34" charset="0"/>
              </a:rPr>
              <a:t> +</a:t>
            </a:r>
            <a:endParaRPr lang="en-US" dirty="0">
              <a:latin typeface="Cambria Math" panose="02040503050406030204" pitchFamily="18" charset="0"/>
              <a:ea typeface="Cambria Math" panose="02040503050406030204" pitchFamily="18" charset="0"/>
            </a:endParaRPr>
          </a:p>
        </p:txBody>
      </p:sp>
      <p:sp>
        <p:nvSpPr>
          <p:cNvPr id="48" name="Rectangle 47"/>
          <p:cNvSpPr/>
          <p:nvPr/>
        </p:nvSpPr>
        <p:spPr>
          <a:xfrm>
            <a:off x="1582569" y="1516618"/>
            <a:ext cx="312906" cy="369332"/>
          </a:xfrm>
          <a:prstGeom prst="rect">
            <a:avLst/>
          </a:prstGeom>
        </p:spPr>
        <p:txBody>
          <a:bodyPr wrap="none">
            <a:spAutoFit/>
          </a:bodyPr>
          <a:lstStyle/>
          <a:p>
            <a:r>
              <a:rPr lang="en-US" dirty="0" smtClean="0">
                <a:latin typeface="Cambria Math" panose="02040503050406030204" pitchFamily="18" charset="0"/>
                <a:ea typeface="Cambria Math" panose="02040503050406030204" pitchFamily="18" charset="0"/>
                <a:cs typeface="Arial" pitchFamily="34" charset="0"/>
              </a:rPr>
              <a:t>3</a:t>
            </a:r>
            <a:endParaRPr lang="en-US" dirty="0">
              <a:latin typeface="Cambria Math" panose="02040503050406030204" pitchFamily="18" charset="0"/>
              <a:ea typeface="Cambria Math" panose="02040503050406030204" pitchFamily="18" charset="0"/>
            </a:endParaRPr>
          </a:p>
        </p:txBody>
      </p:sp>
      <p:sp>
        <p:nvSpPr>
          <p:cNvPr id="49" name="Rectangle 48"/>
          <p:cNvSpPr/>
          <p:nvPr/>
        </p:nvSpPr>
        <p:spPr>
          <a:xfrm>
            <a:off x="1770923" y="1503062"/>
            <a:ext cx="357790" cy="369332"/>
          </a:xfrm>
          <a:prstGeom prst="rect">
            <a:avLst/>
          </a:prstGeom>
        </p:spPr>
        <p:txBody>
          <a:bodyPr wrap="none">
            <a:spAutoFit/>
          </a:bodyPr>
          <a:lstStyle/>
          <a:p>
            <a:r>
              <a:rPr lang="en-US" dirty="0">
                <a:latin typeface="Cambria Math" panose="02040503050406030204" pitchFamily="18" charset="0"/>
                <a:ea typeface="Cambria Math" panose="02040503050406030204" pitchFamily="18" charset="0"/>
                <a:cs typeface="Arial" pitchFamily="34" charset="0"/>
              </a:rPr>
              <a:t>=</a:t>
            </a:r>
            <a:endParaRPr lang="en-US" dirty="0">
              <a:latin typeface="Cambria Math" panose="02040503050406030204" pitchFamily="18" charset="0"/>
              <a:ea typeface="Cambria Math" panose="02040503050406030204" pitchFamily="18" charset="0"/>
            </a:endParaRPr>
          </a:p>
        </p:txBody>
      </p:sp>
      <p:sp>
        <p:nvSpPr>
          <p:cNvPr id="50" name="Rectangle 49"/>
          <p:cNvSpPr/>
          <p:nvPr/>
        </p:nvSpPr>
        <p:spPr>
          <a:xfrm>
            <a:off x="2059580" y="1503062"/>
            <a:ext cx="441146" cy="369332"/>
          </a:xfrm>
          <a:prstGeom prst="rect">
            <a:avLst/>
          </a:prstGeom>
        </p:spPr>
        <p:txBody>
          <a:bodyPr wrap="none">
            <a:spAutoFit/>
          </a:bodyPr>
          <a:lstStyle/>
          <a:p>
            <a:r>
              <a:rPr lang="en-US" dirty="0" smtClean="0">
                <a:latin typeface="Cambria Math" panose="02040503050406030204" pitchFamily="18" charset="0"/>
                <a:ea typeface="Cambria Math" panose="02040503050406030204" pitchFamily="18" charset="0"/>
                <a:cs typeface="Arial" pitchFamily="34" charset="0"/>
              </a:rPr>
              <a:t>10</a:t>
            </a:r>
            <a:endParaRPr lang="en-US" dirty="0">
              <a:latin typeface="Cambria Math" panose="02040503050406030204" pitchFamily="18" charset="0"/>
              <a:ea typeface="Cambria Math" panose="02040503050406030204" pitchFamily="18" charset="0"/>
            </a:endParaRPr>
          </a:p>
        </p:txBody>
      </p:sp>
      <p:grpSp>
        <p:nvGrpSpPr>
          <p:cNvPr id="31" name="Group 30"/>
          <p:cNvGrpSpPr/>
          <p:nvPr/>
        </p:nvGrpSpPr>
        <p:grpSpPr>
          <a:xfrm>
            <a:off x="571499" y="251378"/>
            <a:ext cx="1205814" cy="512618"/>
            <a:chOff x="3680733" y="331470"/>
            <a:chExt cx="1168552" cy="563880"/>
          </a:xfrm>
        </p:grpSpPr>
        <p:sp>
          <p:nvSpPr>
            <p:cNvPr id="32" name="Horizontal Scroll 31"/>
            <p:cNvSpPr/>
            <p:nvPr/>
          </p:nvSpPr>
          <p:spPr>
            <a:xfrm>
              <a:off x="3680733" y="331470"/>
              <a:ext cx="1168552" cy="563880"/>
            </a:xfrm>
            <a:prstGeom prst="horizontalScroll">
              <a:avLst/>
            </a:prstGeom>
            <a:blipFill>
              <a:blip r:embed="rId3"/>
              <a:tile tx="0" ty="0" sx="100000" sy="100000" flip="none" algn="tl"/>
            </a:blipFill>
            <a:ln w="28575">
              <a:solidFill>
                <a:schemeClr val="tx1"/>
              </a:solid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dirty="0">
                <a:solidFill>
                  <a:schemeClr val="tx1"/>
                </a:solidFill>
                <a:latin typeface="Cambria Math" panose="02040503050406030204" pitchFamily="18" charset="0"/>
                <a:ea typeface="Cambria Math" panose="02040503050406030204" pitchFamily="18" charset="0"/>
              </a:endParaRPr>
            </a:p>
          </p:txBody>
        </p:sp>
        <p:sp>
          <p:nvSpPr>
            <p:cNvPr id="33" name="TextBox 32"/>
            <p:cNvSpPr txBox="1"/>
            <p:nvPr/>
          </p:nvSpPr>
          <p:spPr>
            <a:xfrm>
              <a:off x="3761492" y="423178"/>
              <a:ext cx="1034050" cy="372410"/>
            </a:xfrm>
            <a:prstGeom prst="rect">
              <a:avLst/>
            </a:prstGeom>
            <a:noFill/>
          </p:spPr>
          <p:txBody>
            <a:bodyPr wrap="none" rtlCol="0">
              <a:spAutoFit/>
            </a:bodyPr>
            <a:lstStyle/>
            <a:p>
              <a:r>
                <a:rPr lang="en-US" sz="1600" dirty="0" smtClean="0">
                  <a:latin typeface="Cambria Math" panose="02040503050406030204" pitchFamily="18" charset="0"/>
                  <a:ea typeface="Cambria Math" panose="02040503050406030204" pitchFamily="18" charset="0"/>
                </a:rPr>
                <a:t>EXERCISE</a:t>
              </a:r>
              <a:endParaRPr lang="en-US" sz="1600" dirty="0">
                <a:latin typeface="Cambria Math" panose="02040503050406030204" pitchFamily="18" charset="0"/>
                <a:ea typeface="Cambria Math" panose="02040503050406030204" pitchFamily="18" charset="0"/>
              </a:endParaRPr>
            </a:p>
          </p:txBody>
        </p:sp>
      </p:grpSp>
      <p:sp>
        <p:nvSpPr>
          <p:cNvPr id="34" name="TextBox 33"/>
          <p:cNvSpPr txBox="1"/>
          <p:nvPr/>
        </p:nvSpPr>
        <p:spPr>
          <a:xfrm>
            <a:off x="466725" y="756821"/>
            <a:ext cx="4495800" cy="338554"/>
          </a:xfrm>
          <a:prstGeom prst="rect">
            <a:avLst/>
          </a:prstGeom>
          <a:noFill/>
        </p:spPr>
        <p:txBody>
          <a:bodyPr wrap="square" rtlCol="0">
            <a:spAutoFit/>
          </a:bodyPr>
          <a:lstStyle/>
          <a:p>
            <a:pPr marL="342900" indent="-342900">
              <a:buAutoNum type="arabicPeriod"/>
            </a:pPr>
            <a:r>
              <a:rPr lang="en-US" sz="1600" b="1" dirty="0" smtClean="0">
                <a:solidFill>
                  <a:schemeClr val="accent6">
                    <a:lumMod val="50000"/>
                  </a:schemeClr>
                </a:solidFill>
                <a:latin typeface="Cambria Math" panose="02040503050406030204" pitchFamily="18" charset="0"/>
                <a:ea typeface="Cambria Math" panose="02040503050406030204" pitchFamily="18" charset="0"/>
                <a:cs typeface="Arial" pitchFamily="34" charset="0"/>
              </a:rPr>
              <a:t>Solve the equations :</a:t>
            </a:r>
          </a:p>
        </p:txBody>
      </p:sp>
      <p:grpSp>
        <p:nvGrpSpPr>
          <p:cNvPr id="7" name="Group 6"/>
          <p:cNvGrpSpPr/>
          <p:nvPr/>
        </p:nvGrpSpPr>
        <p:grpSpPr>
          <a:xfrm>
            <a:off x="522920" y="1515017"/>
            <a:ext cx="615668" cy="369332"/>
            <a:chOff x="522920" y="1515017"/>
            <a:chExt cx="615668" cy="369332"/>
          </a:xfrm>
        </p:grpSpPr>
        <p:sp>
          <p:nvSpPr>
            <p:cNvPr id="36" name="Flowchart: Delay 35"/>
            <p:cNvSpPr/>
            <p:nvPr/>
          </p:nvSpPr>
          <p:spPr>
            <a:xfrm>
              <a:off x="573605" y="1544221"/>
              <a:ext cx="564983" cy="323262"/>
            </a:xfrm>
            <a:prstGeom prst="flowChartDelay">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mbria Math" panose="02040503050406030204" pitchFamily="18" charset="0"/>
                <a:ea typeface="Cambria Math" panose="02040503050406030204" pitchFamily="18" charset="0"/>
              </a:endParaRPr>
            </a:p>
          </p:txBody>
        </p:sp>
        <p:sp>
          <p:nvSpPr>
            <p:cNvPr id="37" name="TextBox 36"/>
            <p:cNvSpPr txBox="1"/>
            <p:nvPr/>
          </p:nvSpPr>
          <p:spPr>
            <a:xfrm>
              <a:off x="522920" y="1515017"/>
              <a:ext cx="562946" cy="369332"/>
            </a:xfrm>
            <a:prstGeom prst="rect">
              <a:avLst/>
            </a:prstGeom>
            <a:noFill/>
          </p:spPr>
          <p:txBody>
            <a:bodyPr wrap="square" rtlCol="0">
              <a:spAutoFit/>
            </a:bodyPr>
            <a:lstStyle/>
            <a:p>
              <a:r>
                <a:rPr lang="en-US" b="1" dirty="0" smtClean="0">
                  <a:solidFill>
                    <a:schemeClr val="tx1">
                      <a:lumMod val="95000"/>
                      <a:lumOff val="5000"/>
                    </a:schemeClr>
                  </a:solidFill>
                  <a:latin typeface="Cambria Math" panose="02040503050406030204" pitchFamily="18" charset="0"/>
                  <a:ea typeface="Cambria Math" panose="02040503050406030204" pitchFamily="18" charset="0"/>
                  <a:cs typeface="Arial" pitchFamily="34" charset="0"/>
                </a:rPr>
                <a:t>Sol</a:t>
              </a:r>
              <a:endParaRPr lang="en-US" b="1" dirty="0">
                <a:solidFill>
                  <a:schemeClr val="tx1">
                    <a:lumMod val="95000"/>
                    <a:lumOff val="5000"/>
                  </a:schemeClr>
                </a:solidFill>
                <a:latin typeface="Cambria Math" panose="02040503050406030204" pitchFamily="18" charset="0"/>
                <a:ea typeface="Cambria Math" panose="02040503050406030204" pitchFamily="18" charset="0"/>
                <a:cs typeface="Arial" pitchFamily="34" charset="0"/>
              </a:endParaRPr>
            </a:p>
          </p:txBody>
        </p:sp>
      </p:grpSp>
      <p:sp>
        <p:nvSpPr>
          <p:cNvPr id="24" name="TextBox 23"/>
          <p:cNvSpPr txBox="1"/>
          <p:nvPr/>
        </p:nvSpPr>
        <p:spPr>
          <a:xfrm>
            <a:off x="1090807" y="2955174"/>
            <a:ext cx="3481203" cy="408623"/>
          </a:xfrm>
          <a:prstGeom prst="roundRect">
            <a:avLst/>
          </a:prstGeom>
          <a:noFill/>
          <a:ln w="19050">
            <a:solidFill>
              <a:schemeClr val="accent3">
                <a:lumMod val="50000"/>
              </a:schemeClr>
            </a:solidFill>
          </a:ln>
        </p:spPr>
        <p:txBody>
          <a:bodyPr wrap="square" rtlCol="0">
            <a:spAutoFit/>
          </a:bodyPr>
          <a:lstStyle/>
          <a:p>
            <a:endParaRPr lang="en-US" dirty="0">
              <a:latin typeface="Cambria Math" panose="02040503050406030204" pitchFamily="18" charset="0"/>
              <a:ea typeface="Cambria Math" panose="02040503050406030204" pitchFamily="18" charset="0"/>
              <a:cs typeface="Arial" pitchFamily="34" charset="0"/>
            </a:endParaRPr>
          </a:p>
        </p:txBody>
      </p:sp>
      <p:sp>
        <p:nvSpPr>
          <p:cNvPr id="2" name="Rectangle 1"/>
          <p:cNvSpPr/>
          <p:nvPr/>
        </p:nvSpPr>
        <p:spPr>
          <a:xfrm>
            <a:off x="1093641" y="2961002"/>
            <a:ext cx="3397084" cy="369332"/>
          </a:xfrm>
          <a:prstGeom prst="rect">
            <a:avLst/>
          </a:prstGeom>
        </p:spPr>
        <p:txBody>
          <a:bodyPr wrap="none">
            <a:spAutoFit/>
          </a:bodyPr>
          <a:lstStyle/>
          <a:p>
            <a:r>
              <a:rPr lang="en-US" dirty="0">
                <a:latin typeface="Cambria Math" panose="02040503050406030204" pitchFamily="18" charset="0"/>
                <a:ea typeface="Cambria Math" panose="02040503050406030204" pitchFamily="18" charset="0"/>
                <a:cs typeface="Arial" pitchFamily="34" charset="0"/>
              </a:rPr>
              <a:t>The solution of the equation is </a:t>
            </a:r>
            <a:r>
              <a:rPr lang="en-US" dirty="0" smtClean="0">
                <a:latin typeface="Cambria Math" panose="02040503050406030204" pitchFamily="18" charset="0"/>
                <a:ea typeface="Cambria Math" panose="02040503050406030204" pitchFamily="18" charset="0"/>
                <a:cs typeface="Arial" pitchFamily="34" charset="0"/>
              </a:rPr>
              <a:t>7 </a:t>
            </a:r>
            <a:endParaRPr lang="en-US" dirty="0">
              <a:latin typeface="Cambria Math" panose="02040503050406030204" pitchFamily="18" charset="0"/>
              <a:ea typeface="Cambria Math" panose="02040503050406030204" pitchFamily="18" charset="0"/>
              <a:cs typeface="Arial" pitchFamily="34" charset="0"/>
            </a:endParaRPr>
          </a:p>
        </p:txBody>
      </p:sp>
      <p:pic>
        <p:nvPicPr>
          <p:cNvPr id="64" name="Picture 8" descr="https://encrypted-tbn3.gstatic.com/images?q=tbn:ANd9GcQF2WyE-ichznlNBDGYVxMKykT8win86D7t7PDmHdDnARm7Zpa1da6hfg">
            <a:hlinkClick r:id="rId4"/>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0" b="100000" l="0" r="100000"/>
                    </a14:imgEffect>
                  </a14:imgLayer>
                </a14:imgProps>
              </a:ext>
              <a:ext uri="{28A0092B-C50C-407E-A947-70E740481C1C}">
                <a14:useLocalDpi xmlns:a14="http://schemas.microsoft.com/office/drawing/2010/main" val="0"/>
              </a:ext>
            </a:extLst>
          </a:blip>
          <a:srcRect/>
          <a:stretch>
            <a:fillRect/>
          </a:stretch>
        </p:blipFill>
        <p:spPr bwMode="auto">
          <a:xfrm>
            <a:off x="4187012" y="2420352"/>
            <a:ext cx="937599" cy="1238479"/>
          </a:xfrm>
          <a:prstGeom prst="rect">
            <a:avLst/>
          </a:prstGeom>
          <a:noFill/>
          <a:extLst>
            <a:ext uri="{909E8E84-426E-40DD-AFC4-6F175D3DCCD1}">
              <a14:hiddenFill xmlns:a14="http://schemas.microsoft.com/office/drawing/2010/main">
                <a:solidFill>
                  <a:srgbClr val="FFFFFF"/>
                </a:solidFill>
              </a14:hiddenFill>
            </a:ext>
          </a:extLst>
        </p:spPr>
      </p:pic>
      <p:grpSp>
        <p:nvGrpSpPr>
          <p:cNvPr id="25" name="Group 24"/>
          <p:cNvGrpSpPr/>
          <p:nvPr/>
        </p:nvGrpSpPr>
        <p:grpSpPr>
          <a:xfrm>
            <a:off x="2849138" y="653606"/>
            <a:ext cx="2113388" cy="1189709"/>
            <a:chOff x="6029948" y="3085922"/>
            <a:chExt cx="1834267" cy="1189709"/>
          </a:xfrm>
        </p:grpSpPr>
        <p:sp>
          <p:nvSpPr>
            <p:cNvPr id="6" name="Cloud Callout 5"/>
            <p:cNvSpPr/>
            <p:nvPr/>
          </p:nvSpPr>
          <p:spPr>
            <a:xfrm>
              <a:off x="6029948" y="3085922"/>
              <a:ext cx="1821596" cy="1189709"/>
            </a:xfrm>
            <a:prstGeom prst="cloudCallout">
              <a:avLst>
                <a:gd name="adj1" fmla="val -73629"/>
                <a:gd name="adj2" fmla="val 40872"/>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Rectangle 40"/>
            <p:cNvSpPr/>
            <p:nvPr/>
          </p:nvSpPr>
          <p:spPr>
            <a:xfrm>
              <a:off x="6071656" y="3373488"/>
              <a:ext cx="1792559" cy="830997"/>
            </a:xfrm>
            <a:prstGeom prst="rect">
              <a:avLst/>
            </a:prstGeom>
          </p:spPr>
          <p:txBody>
            <a:bodyPr wrap="square">
              <a:spAutoFit/>
            </a:bodyPr>
            <a:lstStyle/>
            <a:p>
              <a:pPr algn="ctr"/>
              <a:r>
                <a:rPr lang="en-US" sz="1600" b="1" dirty="0" smtClean="0">
                  <a:solidFill>
                    <a:srgbClr val="002060"/>
                  </a:solidFill>
                  <a:latin typeface="Cambria Math" panose="02040503050406030204" pitchFamily="18" charset="0"/>
                  <a:ea typeface="Cambria Math" panose="02040503050406030204" pitchFamily="18" charset="0"/>
                </a:rPr>
                <a:t>Variables on one side, numbers on the other side.</a:t>
              </a:r>
              <a:endParaRPr lang="en-US" sz="1600" b="1" dirty="0">
                <a:solidFill>
                  <a:srgbClr val="002060"/>
                </a:solidFill>
                <a:latin typeface="Cambria Math" panose="02040503050406030204" pitchFamily="18" charset="0"/>
                <a:ea typeface="Cambria Math" panose="02040503050406030204" pitchFamily="18" charset="0"/>
              </a:endParaRPr>
            </a:p>
          </p:txBody>
        </p:sp>
      </p:grpSp>
      <p:sp>
        <p:nvSpPr>
          <p:cNvPr id="26" name="Rectangle 25"/>
          <p:cNvSpPr/>
          <p:nvPr/>
        </p:nvSpPr>
        <p:spPr>
          <a:xfrm>
            <a:off x="1307270" y="1507093"/>
            <a:ext cx="584869" cy="369332"/>
          </a:xfrm>
          <a:prstGeom prst="rect">
            <a:avLst/>
          </a:prstGeom>
        </p:spPr>
        <p:txBody>
          <a:bodyPr wrap="square">
            <a:spAutoFit/>
          </a:bodyPr>
          <a:lstStyle/>
          <a:p>
            <a:r>
              <a:rPr lang="en-US" dirty="0" smtClean="0">
                <a:solidFill>
                  <a:srgbClr val="C00000"/>
                </a:solidFill>
                <a:latin typeface="Cambria Math" panose="02040503050406030204" pitchFamily="18" charset="0"/>
                <a:ea typeface="Cambria Math" panose="02040503050406030204" pitchFamily="18" charset="0"/>
                <a:cs typeface="Arial" pitchFamily="34" charset="0"/>
              </a:rPr>
              <a:t>+  3</a:t>
            </a:r>
            <a:endParaRPr lang="en-US" dirty="0">
              <a:solidFill>
                <a:srgbClr val="C00000"/>
              </a:solidFill>
              <a:latin typeface="Cambria Math" panose="02040503050406030204" pitchFamily="18" charset="0"/>
              <a:ea typeface="Cambria Math" panose="02040503050406030204" pitchFamily="18" charset="0"/>
            </a:endParaRPr>
          </a:p>
        </p:txBody>
      </p:sp>
      <p:grpSp>
        <p:nvGrpSpPr>
          <p:cNvPr id="43" name="Group 42"/>
          <p:cNvGrpSpPr/>
          <p:nvPr/>
        </p:nvGrpSpPr>
        <p:grpSpPr>
          <a:xfrm>
            <a:off x="2952615" y="885300"/>
            <a:ext cx="2503642" cy="942691"/>
            <a:chOff x="6044376" y="3109684"/>
            <a:chExt cx="1792559" cy="983231"/>
          </a:xfrm>
        </p:grpSpPr>
        <p:sp>
          <p:nvSpPr>
            <p:cNvPr id="44" name="Cloud Callout 43"/>
            <p:cNvSpPr/>
            <p:nvPr/>
          </p:nvSpPr>
          <p:spPr>
            <a:xfrm>
              <a:off x="6096215" y="3109684"/>
              <a:ext cx="1655996" cy="983231"/>
            </a:xfrm>
            <a:prstGeom prst="cloudCallout">
              <a:avLst>
                <a:gd name="adj1" fmla="val -73629"/>
                <a:gd name="adj2" fmla="val 40872"/>
              </a:avLst>
            </a:prstGeom>
            <a:solidFill>
              <a:srgbClr val="FF7C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Rectangle 44"/>
            <p:cNvSpPr/>
            <p:nvPr/>
          </p:nvSpPr>
          <p:spPr>
            <a:xfrm>
              <a:off x="6044376" y="3374007"/>
              <a:ext cx="1792559" cy="609923"/>
            </a:xfrm>
            <a:prstGeom prst="rect">
              <a:avLst/>
            </a:prstGeom>
          </p:spPr>
          <p:txBody>
            <a:bodyPr wrap="square">
              <a:spAutoFit/>
            </a:bodyPr>
            <a:lstStyle/>
            <a:p>
              <a:pPr algn="ctr"/>
              <a:r>
                <a:rPr lang="en-US" sz="1600" b="1" dirty="0" smtClean="0">
                  <a:solidFill>
                    <a:srgbClr val="002060"/>
                  </a:solidFill>
                  <a:latin typeface="Cambria Math" panose="02040503050406030204" pitchFamily="18" charset="0"/>
                  <a:ea typeface="Cambria Math" panose="02040503050406030204" pitchFamily="18" charset="0"/>
                </a:rPr>
                <a:t>We will shift  + 3 on the other side.</a:t>
              </a:r>
              <a:endParaRPr lang="en-US" sz="1600" b="1" dirty="0">
                <a:solidFill>
                  <a:srgbClr val="002060"/>
                </a:solidFill>
                <a:latin typeface="Cambria Math" panose="02040503050406030204" pitchFamily="18" charset="0"/>
                <a:ea typeface="Cambria Math" panose="02040503050406030204" pitchFamily="18" charset="0"/>
              </a:endParaRPr>
            </a:p>
          </p:txBody>
        </p:sp>
      </p:grpSp>
      <p:grpSp>
        <p:nvGrpSpPr>
          <p:cNvPr id="51" name="Group 50"/>
          <p:cNvGrpSpPr/>
          <p:nvPr/>
        </p:nvGrpSpPr>
        <p:grpSpPr>
          <a:xfrm>
            <a:off x="3258718" y="575575"/>
            <a:ext cx="2102642" cy="1380195"/>
            <a:chOff x="5998967" y="2554406"/>
            <a:chExt cx="2003755" cy="1916038"/>
          </a:xfrm>
        </p:grpSpPr>
        <p:sp>
          <p:nvSpPr>
            <p:cNvPr id="52" name="Cloud Callout 51"/>
            <p:cNvSpPr/>
            <p:nvPr/>
          </p:nvSpPr>
          <p:spPr>
            <a:xfrm>
              <a:off x="5998967" y="2554406"/>
              <a:ext cx="2003755" cy="1916038"/>
            </a:xfrm>
            <a:prstGeom prst="cloudCallout">
              <a:avLst>
                <a:gd name="adj1" fmla="val -73629"/>
                <a:gd name="adj2" fmla="val 40872"/>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Rectangle 52"/>
            <p:cNvSpPr/>
            <p:nvPr/>
          </p:nvSpPr>
          <p:spPr>
            <a:xfrm>
              <a:off x="6055966" y="2881050"/>
              <a:ext cx="1794141" cy="1153621"/>
            </a:xfrm>
            <a:prstGeom prst="rect">
              <a:avLst/>
            </a:prstGeom>
          </p:spPr>
          <p:txBody>
            <a:bodyPr wrap="square">
              <a:spAutoFit/>
            </a:bodyPr>
            <a:lstStyle/>
            <a:p>
              <a:pPr algn="ctr"/>
              <a:r>
                <a:rPr lang="en-US" sz="1600" b="1" dirty="0" smtClean="0">
                  <a:solidFill>
                    <a:srgbClr val="002060"/>
                  </a:solidFill>
                  <a:latin typeface="Cambria Math" panose="02040503050406030204" pitchFamily="18" charset="0"/>
                  <a:ea typeface="Cambria Math" panose="02040503050406030204" pitchFamily="18" charset="0"/>
                </a:rPr>
                <a:t>While changing sides, we will change the sign.</a:t>
              </a:r>
              <a:endParaRPr lang="en-US" sz="1600" b="1" dirty="0">
                <a:solidFill>
                  <a:srgbClr val="002060"/>
                </a:solidFill>
                <a:latin typeface="Cambria Math" panose="02040503050406030204" pitchFamily="18" charset="0"/>
                <a:ea typeface="Cambria Math" panose="02040503050406030204" pitchFamily="18" charset="0"/>
              </a:endParaRPr>
            </a:p>
          </p:txBody>
        </p:sp>
      </p:grpSp>
      <p:sp>
        <p:nvSpPr>
          <p:cNvPr id="57" name="Curved Down Arrow 56"/>
          <p:cNvSpPr/>
          <p:nvPr/>
        </p:nvSpPr>
        <p:spPr>
          <a:xfrm rot="10800000" flipH="1">
            <a:off x="1643231" y="1791195"/>
            <a:ext cx="871379" cy="219075"/>
          </a:xfrm>
          <a:prstGeom prst="curvedDownArrow">
            <a:avLst/>
          </a:prstGeom>
          <a:solidFill>
            <a:srgbClr val="FFFF00"/>
          </a:solid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black"/>
              </a:solidFill>
              <a:latin typeface="Bookman Old Style" panose="02050604050505020204" pitchFamily="18" charset="0"/>
            </a:endParaRPr>
          </a:p>
        </p:txBody>
      </p:sp>
      <p:grpSp>
        <p:nvGrpSpPr>
          <p:cNvPr id="29" name="Group 28"/>
          <p:cNvGrpSpPr/>
          <p:nvPr/>
        </p:nvGrpSpPr>
        <p:grpSpPr>
          <a:xfrm>
            <a:off x="2898226" y="1020177"/>
            <a:ext cx="1777929" cy="895572"/>
            <a:chOff x="5850184" y="1599977"/>
            <a:chExt cx="1777929" cy="895572"/>
          </a:xfrm>
        </p:grpSpPr>
        <p:grpSp>
          <p:nvGrpSpPr>
            <p:cNvPr id="54" name="Group 53"/>
            <p:cNvGrpSpPr/>
            <p:nvPr/>
          </p:nvGrpSpPr>
          <p:grpSpPr>
            <a:xfrm>
              <a:off x="5850184" y="1599977"/>
              <a:ext cx="1777929" cy="895572"/>
              <a:chOff x="6209361" y="3165936"/>
              <a:chExt cx="1517908" cy="983231"/>
            </a:xfrm>
          </p:grpSpPr>
          <p:sp>
            <p:nvSpPr>
              <p:cNvPr id="55" name="Cloud Callout 54"/>
              <p:cNvSpPr/>
              <p:nvPr/>
            </p:nvSpPr>
            <p:spPr>
              <a:xfrm>
                <a:off x="6486722" y="3165936"/>
                <a:ext cx="1028244" cy="983231"/>
              </a:xfrm>
              <a:prstGeom prst="cloudCallout">
                <a:avLst>
                  <a:gd name="adj1" fmla="val -62767"/>
                  <a:gd name="adj2" fmla="val 46317"/>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Rectangle 55"/>
              <p:cNvSpPr/>
              <p:nvPr/>
            </p:nvSpPr>
            <p:spPr>
              <a:xfrm>
                <a:off x="6209361" y="3440334"/>
                <a:ext cx="1517908" cy="371692"/>
              </a:xfrm>
              <a:prstGeom prst="rect">
                <a:avLst/>
              </a:prstGeom>
            </p:spPr>
            <p:txBody>
              <a:bodyPr wrap="square">
                <a:spAutoFit/>
              </a:bodyPr>
              <a:lstStyle/>
              <a:p>
                <a:pPr algn="ctr"/>
                <a:r>
                  <a:rPr lang="en-US" sz="1600" b="1" dirty="0" smtClean="0">
                    <a:solidFill>
                      <a:schemeClr val="bg1"/>
                    </a:solidFill>
                    <a:latin typeface="Cambria Math" panose="02040503050406030204" pitchFamily="18" charset="0"/>
                    <a:ea typeface="Cambria Math" panose="02040503050406030204" pitchFamily="18" charset="0"/>
                    <a:cs typeface="Arial" pitchFamily="34" charset="0"/>
                  </a:rPr>
                  <a:t>‘+’          ‘ –’</a:t>
                </a:r>
                <a:endParaRPr lang="en-US" sz="1600" b="1" dirty="0">
                  <a:solidFill>
                    <a:schemeClr val="bg1"/>
                  </a:solidFill>
                  <a:latin typeface="Bookman Old Style" panose="02050604050505020204" pitchFamily="18" charset="0"/>
                </a:endParaRPr>
              </a:p>
            </p:txBody>
          </p:sp>
        </p:grpSp>
        <p:cxnSp>
          <p:nvCxnSpPr>
            <p:cNvPr id="27" name="Straight Arrow Connector 26"/>
            <p:cNvCxnSpPr/>
            <p:nvPr/>
          </p:nvCxnSpPr>
          <p:spPr>
            <a:xfrm>
              <a:off x="6629400" y="2038350"/>
              <a:ext cx="228600" cy="0"/>
            </a:xfrm>
            <a:prstGeom prst="straightConnector1">
              <a:avLst/>
            </a:prstGeom>
            <a:ln w="19050">
              <a:solidFill>
                <a:schemeClr val="bg1"/>
              </a:solidFill>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37142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fade">
                                      <p:cBhvr>
                                        <p:cTn id="31" dur="500"/>
                                        <p:tgtEl>
                                          <p:spTgt spid="25"/>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xit" presetSubtype="0" fill="hold" nodeType="clickEffect">
                                  <p:stCondLst>
                                    <p:cond delay="0"/>
                                  </p:stCondLst>
                                  <p:childTnLst>
                                    <p:animEffect transition="out" filter="fade">
                                      <p:cBhvr>
                                        <p:cTn id="35" dur="500"/>
                                        <p:tgtEl>
                                          <p:spTgt spid="25"/>
                                        </p:tgtEl>
                                      </p:cBhvr>
                                    </p:animEffect>
                                    <p:set>
                                      <p:cBhvr>
                                        <p:cTn id="36" dur="1" fill="hold">
                                          <p:stCondLst>
                                            <p:cond delay="499"/>
                                          </p:stCondLst>
                                        </p:cTn>
                                        <p:tgtEl>
                                          <p:spTgt spid="25"/>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43"/>
                                        </p:tgtEl>
                                        <p:attrNameLst>
                                          <p:attrName>style.visibility</p:attrName>
                                        </p:attrNameLst>
                                      </p:cBhvr>
                                      <p:to>
                                        <p:strVal val="visible"/>
                                      </p:to>
                                    </p:set>
                                    <p:animEffect transition="in" filter="fade">
                                      <p:cBhvr>
                                        <p:cTn id="41" dur="500"/>
                                        <p:tgtEl>
                                          <p:spTgt spid="43"/>
                                        </p:tgtEl>
                                      </p:cBhvr>
                                    </p:animEffec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26"/>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0" presetClass="exit" presetSubtype="0" fill="hold" nodeType="clickEffect">
                                  <p:stCondLst>
                                    <p:cond delay="0"/>
                                  </p:stCondLst>
                                  <p:childTnLst>
                                    <p:animEffect transition="out" filter="fade">
                                      <p:cBhvr>
                                        <p:cTn id="49" dur="500"/>
                                        <p:tgtEl>
                                          <p:spTgt spid="43"/>
                                        </p:tgtEl>
                                      </p:cBhvr>
                                    </p:animEffect>
                                    <p:set>
                                      <p:cBhvr>
                                        <p:cTn id="50" dur="1" fill="hold">
                                          <p:stCondLst>
                                            <p:cond delay="499"/>
                                          </p:stCondLst>
                                        </p:cTn>
                                        <p:tgtEl>
                                          <p:spTgt spid="43"/>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22" presetClass="entr" presetSubtype="8" fill="hold" grpId="0" nodeType="clickEffect">
                                  <p:stCondLst>
                                    <p:cond delay="0"/>
                                  </p:stCondLst>
                                  <p:childTnLst>
                                    <p:set>
                                      <p:cBhvr>
                                        <p:cTn id="54" dur="1" fill="hold">
                                          <p:stCondLst>
                                            <p:cond delay="0"/>
                                          </p:stCondLst>
                                        </p:cTn>
                                        <p:tgtEl>
                                          <p:spTgt spid="57"/>
                                        </p:tgtEl>
                                        <p:attrNameLst>
                                          <p:attrName>style.visibility</p:attrName>
                                        </p:attrNameLst>
                                      </p:cBhvr>
                                      <p:to>
                                        <p:strVal val="visible"/>
                                      </p:to>
                                    </p:set>
                                    <p:animEffect transition="in" filter="wipe(left)">
                                      <p:cBhvr>
                                        <p:cTn id="55" dur="500"/>
                                        <p:tgtEl>
                                          <p:spTgt spid="57"/>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51"/>
                                        </p:tgtEl>
                                        <p:attrNameLst>
                                          <p:attrName>style.visibility</p:attrName>
                                        </p:attrNameLst>
                                      </p:cBhvr>
                                      <p:to>
                                        <p:strVal val="visible"/>
                                      </p:to>
                                    </p:set>
                                    <p:animEffect transition="in" filter="fade">
                                      <p:cBhvr>
                                        <p:cTn id="60" dur="500"/>
                                        <p:tgtEl>
                                          <p:spTgt spid="51"/>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xit" presetSubtype="0" fill="hold" nodeType="clickEffect">
                                  <p:stCondLst>
                                    <p:cond delay="0"/>
                                  </p:stCondLst>
                                  <p:childTnLst>
                                    <p:animEffect transition="out" filter="fade">
                                      <p:cBhvr>
                                        <p:cTn id="64" dur="500"/>
                                        <p:tgtEl>
                                          <p:spTgt spid="51"/>
                                        </p:tgtEl>
                                      </p:cBhvr>
                                    </p:animEffect>
                                    <p:set>
                                      <p:cBhvr>
                                        <p:cTn id="65" dur="1" fill="hold">
                                          <p:stCondLst>
                                            <p:cond delay="499"/>
                                          </p:stCondLst>
                                        </p:cTn>
                                        <p:tgtEl>
                                          <p:spTgt spid="51"/>
                                        </p:tgtEl>
                                        <p:attrNameLst>
                                          <p:attrName>style.visibility</p:attrName>
                                        </p:attrNameLst>
                                      </p:cBhvr>
                                      <p:to>
                                        <p:strVal val="hidden"/>
                                      </p:to>
                                    </p:se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29"/>
                                        </p:tgtEl>
                                        <p:attrNameLst>
                                          <p:attrName>style.visibility</p:attrName>
                                        </p:attrNameLst>
                                      </p:cBhvr>
                                      <p:to>
                                        <p:strVal val="visible"/>
                                      </p:to>
                                    </p:set>
                                    <p:animEffect transition="in" filter="fade">
                                      <p:cBhvr>
                                        <p:cTn id="70" dur="500"/>
                                        <p:tgtEl>
                                          <p:spTgt spid="29"/>
                                        </p:tgtEl>
                                      </p:cBhvr>
                                    </p:animEffec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8"/>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9"/>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14"/>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15"/>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16"/>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17"/>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xit" presetSubtype="0" fill="hold" grpId="1" nodeType="clickEffect">
                                  <p:stCondLst>
                                    <p:cond delay="0"/>
                                  </p:stCondLst>
                                  <p:childTnLst>
                                    <p:set>
                                      <p:cBhvr>
                                        <p:cTn id="98" dur="1" fill="hold">
                                          <p:stCondLst>
                                            <p:cond delay="0"/>
                                          </p:stCondLst>
                                        </p:cTn>
                                        <p:tgtEl>
                                          <p:spTgt spid="57"/>
                                        </p:tgtEl>
                                        <p:attrNameLst>
                                          <p:attrName>style.visibility</p:attrName>
                                        </p:attrNameLst>
                                      </p:cBhvr>
                                      <p:to>
                                        <p:strVal val="hidden"/>
                                      </p:to>
                                    </p:set>
                                  </p:childTnLst>
                                </p:cTn>
                              </p:par>
                              <p:par>
                                <p:cTn id="99" presetID="10" presetClass="exit" presetSubtype="0" fill="hold" grpId="1" nodeType="withEffect">
                                  <p:stCondLst>
                                    <p:cond delay="0"/>
                                  </p:stCondLst>
                                  <p:childTnLst>
                                    <p:animEffect transition="out" filter="fade">
                                      <p:cBhvr>
                                        <p:cTn id="100" dur="500"/>
                                        <p:tgtEl>
                                          <p:spTgt spid="26"/>
                                        </p:tgtEl>
                                      </p:cBhvr>
                                    </p:animEffect>
                                    <p:set>
                                      <p:cBhvr>
                                        <p:cTn id="101" dur="1" fill="hold">
                                          <p:stCondLst>
                                            <p:cond delay="499"/>
                                          </p:stCondLst>
                                        </p:cTn>
                                        <p:tgtEl>
                                          <p:spTgt spid="26"/>
                                        </p:tgtEl>
                                        <p:attrNameLst>
                                          <p:attrName>style.visibility</p:attrName>
                                        </p:attrNameLst>
                                      </p:cBhvr>
                                      <p:to>
                                        <p:strVal val="hidden"/>
                                      </p:to>
                                    </p:set>
                                  </p:childTnLst>
                                </p:cTn>
                              </p:par>
                              <p:par>
                                <p:cTn id="102" presetID="10" presetClass="exit" presetSubtype="0" fill="hold" nodeType="withEffect">
                                  <p:stCondLst>
                                    <p:cond delay="0"/>
                                  </p:stCondLst>
                                  <p:childTnLst>
                                    <p:animEffect transition="out" filter="fade">
                                      <p:cBhvr>
                                        <p:cTn id="103" dur="500"/>
                                        <p:tgtEl>
                                          <p:spTgt spid="29"/>
                                        </p:tgtEl>
                                      </p:cBhvr>
                                    </p:animEffect>
                                    <p:set>
                                      <p:cBhvr>
                                        <p:cTn id="104" dur="1" fill="hold">
                                          <p:stCondLst>
                                            <p:cond delay="499"/>
                                          </p:stCondLst>
                                        </p:cTn>
                                        <p:tgtEl>
                                          <p:spTgt spid="29"/>
                                        </p:tgtEl>
                                        <p:attrNameLst>
                                          <p:attrName>style.visibility</p:attrName>
                                        </p:attrNameLst>
                                      </p:cBhvr>
                                      <p:to>
                                        <p:strVal val="hidden"/>
                                      </p:to>
                                    </p:set>
                                  </p:childTnLst>
                                </p:cTn>
                              </p:par>
                            </p:childTnLst>
                          </p:cTn>
                        </p:par>
                      </p:childTnLst>
                    </p:cTn>
                  </p:par>
                  <p:par>
                    <p:cTn id="105" fill="hold">
                      <p:stCondLst>
                        <p:cond delay="indefinite"/>
                      </p:stCondLst>
                      <p:childTnLst>
                        <p:par>
                          <p:cTn id="106" fill="hold">
                            <p:stCondLst>
                              <p:cond delay="0"/>
                            </p:stCondLst>
                            <p:childTnLst>
                              <p:par>
                                <p:cTn id="107" presetID="1" presetClass="entr" presetSubtype="0" fill="hold" grpId="0" nodeType="clickEffect">
                                  <p:stCondLst>
                                    <p:cond delay="0"/>
                                  </p:stCondLst>
                                  <p:childTnLst>
                                    <p:set>
                                      <p:cBhvr>
                                        <p:cTn id="108" dur="1" fill="hold">
                                          <p:stCondLst>
                                            <p:cond delay="0"/>
                                          </p:stCondLst>
                                        </p:cTn>
                                        <p:tgtEl>
                                          <p:spTgt spid="19"/>
                                        </p:tgtEl>
                                        <p:attrNameLst>
                                          <p:attrName>style.visibility</p:attrName>
                                        </p:attrNameLst>
                                      </p:cBhvr>
                                      <p:to>
                                        <p:strVal val="visible"/>
                                      </p:to>
                                    </p:set>
                                  </p:childTnLst>
                                </p:cTn>
                              </p:par>
                            </p:childTnLst>
                          </p:cTn>
                        </p:par>
                      </p:childTnLst>
                    </p:cTn>
                  </p:par>
                  <p:par>
                    <p:cTn id="109" fill="hold">
                      <p:stCondLst>
                        <p:cond delay="indefinite"/>
                      </p:stCondLst>
                      <p:childTnLst>
                        <p:par>
                          <p:cTn id="110" fill="hold">
                            <p:stCondLst>
                              <p:cond delay="0"/>
                            </p:stCondLst>
                            <p:childTnLst>
                              <p:par>
                                <p:cTn id="111" presetID="1" presetClass="entr" presetSubtype="0" fill="hold" grpId="0" nodeType="clickEffect">
                                  <p:stCondLst>
                                    <p:cond delay="0"/>
                                  </p:stCondLst>
                                  <p:childTnLst>
                                    <p:set>
                                      <p:cBhvr>
                                        <p:cTn id="112" dur="1" fill="hold">
                                          <p:stCondLst>
                                            <p:cond delay="0"/>
                                          </p:stCondLst>
                                        </p:cTn>
                                        <p:tgtEl>
                                          <p:spTgt spid="20"/>
                                        </p:tgtEl>
                                        <p:attrNameLst>
                                          <p:attrName>style.visibility</p:attrName>
                                        </p:attrNameLst>
                                      </p:cBhvr>
                                      <p:to>
                                        <p:strVal val="visible"/>
                                      </p:to>
                                    </p:set>
                                  </p:childTnLst>
                                </p:cTn>
                              </p:par>
                            </p:childTnLst>
                          </p:cTn>
                        </p:par>
                      </p:childTnLst>
                    </p:cTn>
                  </p:par>
                  <p:par>
                    <p:cTn id="113" fill="hold">
                      <p:stCondLst>
                        <p:cond delay="indefinite"/>
                      </p:stCondLst>
                      <p:childTnLst>
                        <p:par>
                          <p:cTn id="114" fill="hold">
                            <p:stCondLst>
                              <p:cond delay="0"/>
                            </p:stCondLst>
                            <p:childTnLst>
                              <p:par>
                                <p:cTn id="115" presetID="1" presetClass="entr" presetSubtype="0" fill="hold" grpId="0" nodeType="clickEffect">
                                  <p:stCondLst>
                                    <p:cond delay="0"/>
                                  </p:stCondLst>
                                  <p:childTnLst>
                                    <p:set>
                                      <p:cBhvr>
                                        <p:cTn id="116" dur="1" fill="hold">
                                          <p:stCondLst>
                                            <p:cond delay="0"/>
                                          </p:stCondLst>
                                        </p:cTn>
                                        <p:tgtEl>
                                          <p:spTgt spid="21"/>
                                        </p:tgtEl>
                                        <p:attrNameLst>
                                          <p:attrName>style.visibility</p:attrName>
                                        </p:attrNameLst>
                                      </p:cBhvr>
                                      <p:to>
                                        <p:strVal val="visible"/>
                                      </p:to>
                                    </p:set>
                                  </p:childTnLst>
                                </p:cTn>
                              </p:par>
                            </p:childTnLst>
                          </p:cTn>
                        </p:par>
                      </p:childTnLst>
                    </p:cTn>
                  </p:par>
                  <p:par>
                    <p:cTn id="117" fill="hold">
                      <p:stCondLst>
                        <p:cond delay="indefinite"/>
                      </p:stCondLst>
                      <p:childTnLst>
                        <p:par>
                          <p:cTn id="118" fill="hold">
                            <p:stCondLst>
                              <p:cond delay="0"/>
                            </p:stCondLst>
                            <p:childTnLst>
                              <p:par>
                                <p:cTn id="119" presetID="1" presetClass="entr" presetSubtype="0" fill="hold" grpId="0" nodeType="clickEffect">
                                  <p:stCondLst>
                                    <p:cond delay="0"/>
                                  </p:stCondLst>
                                  <p:childTnLst>
                                    <p:set>
                                      <p:cBhvr>
                                        <p:cTn id="120" dur="1" fill="hold">
                                          <p:stCondLst>
                                            <p:cond delay="0"/>
                                          </p:stCondLst>
                                        </p:cTn>
                                        <p:tgtEl>
                                          <p:spTgt spid="22"/>
                                        </p:tgtEl>
                                        <p:attrNameLst>
                                          <p:attrName>style.visibility</p:attrName>
                                        </p:attrNameLst>
                                      </p:cBhvr>
                                      <p:to>
                                        <p:strVal val="visible"/>
                                      </p:to>
                                    </p:set>
                                  </p:childTnLst>
                                </p:cTn>
                              </p:par>
                            </p:childTnLst>
                          </p:cTn>
                        </p:par>
                      </p:childTnLst>
                    </p:cTn>
                  </p:par>
                  <p:par>
                    <p:cTn id="121" fill="hold">
                      <p:stCondLst>
                        <p:cond delay="indefinite"/>
                      </p:stCondLst>
                      <p:childTnLst>
                        <p:par>
                          <p:cTn id="122" fill="hold">
                            <p:stCondLst>
                              <p:cond delay="0"/>
                            </p:stCondLst>
                            <p:childTnLst>
                              <p:par>
                                <p:cTn id="123" presetID="1" presetClass="entr" presetSubtype="0" fill="hold" grpId="0" nodeType="clickEffect">
                                  <p:stCondLst>
                                    <p:cond delay="0"/>
                                  </p:stCondLst>
                                  <p:childTnLst>
                                    <p:set>
                                      <p:cBhvr>
                                        <p:cTn id="124" dur="1" fill="hold">
                                          <p:stCondLst>
                                            <p:cond delay="0"/>
                                          </p:stCondLst>
                                        </p:cTn>
                                        <p:tgtEl>
                                          <p:spTgt spid="23"/>
                                        </p:tgtEl>
                                        <p:attrNameLst>
                                          <p:attrName>style.visibility</p:attrName>
                                        </p:attrNameLst>
                                      </p:cBhvr>
                                      <p:to>
                                        <p:strVal val="visible"/>
                                      </p:to>
                                    </p:set>
                                  </p:childTnLst>
                                </p:cTn>
                              </p:par>
                            </p:childTnLst>
                          </p:cTn>
                        </p:par>
                      </p:childTnLst>
                    </p:cTn>
                  </p:par>
                  <p:par>
                    <p:cTn id="125" fill="hold">
                      <p:stCondLst>
                        <p:cond delay="indefinite"/>
                      </p:stCondLst>
                      <p:childTnLst>
                        <p:par>
                          <p:cTn id="126" fill="hold">
                            <p:stCondLst>
                              <p:cond delay="0"/>
                            </p:stCondLst>
                            <p:childTnLst>
                              <p:par>
                                <p:cTn id="127" presetID="22" presetClass="entr" presetSubtype="8" fill="hold" grpId="0" nodeType="clickEffect">
                                  <p:stCondLst>
                                    <p:cond delay="0"/>
                                  </p:stCondLst>
                                  <p:childTnLst>
                                    <p:set>
                                      <p:cBhvr>
                                        <p:cTn id="128" dur="1" fill="hold">
                                          <p:stCondLst>
                                            <p:cond delay="0"/>
                                          </p:stCondLst>
                                        </p:cTn>
                                        <p:tgtEl>
                                          <p:spTgt spid="2"/>
                                        </p:tgtEl>
                                        <p:attrNameLst>
                                          <p:attrName>style.visibility</p:attrName>
                                        </p:attrNameLst>
                                      </p:cBhvr>
                                      <p:to>
                                        <p:strVal val="visible"/>
                                      </p:to>
                                    </p:set>
                                    <p:animEffect transition="in" filter="wipe(left)">
                                      <p:cBhvr>
                                        <p:cTn id="129" dur="500"/>
                                        <p:tgtEl>
                                          <p:spTgt spid="2"/>
                                        </p:tgtEl>
                                      </p:cBhvr>
                                    </p:animEffect>
                                  </p:childTnLst>
                                </p:cTn>
                              </p:par>
                              <p:par>
                                <p:cTn id="130" presetID="1" presetClass="entr" presetSubtype="0" fill="hold" nodeType="withEffect">
                                  <p:stCondLst>
                                    <p:cond delay="0"/>
                                  </p:stCondLst>
                                  <p:childTnLst>
                                    <p:set>
                                      <p:cBhvr>
                                        <p:cTn id="131" dur="1" fill="hold">
                                          <p:stCondLst>
                                            <p:cond delay="0"/>
                                          </p:stCondLst>
                                        </p:cTn>
                                        <p:tgtEl>
                                          <p:spTgt spid="64"/>
                                        </p:tgtEl>
                                        <p:attrNameLst>
                                          <p:attrName>style.visibility</p:attrName>
                                        </p:attrNameLst>
                                      </p:cBhvr>
                                      <p:to>
                                        <p:strVal val="visible"/>
                                      </p:to>
                                    </p:set>
                                  </p:childTnLst>
                                </p:cTn>
                              </p:par>
                              <p:par>
                                <p:cTn id="132" presetID="21" presetClass="entr" presetSubtype="1" fill="hold" grpId="0" nodeType="withEffect">
                                  <p:stCondLst>
                                    <p:cond delay="0"/>
                                  </p:stCondLst>
                                  <p:childTnLst>
                                    <p:set>
                                      <p:cBhvr>
                                        <p:cTn id="133" dur="1" fill="hold">
                                          <p:stCondLst>
                                            <p:cond delay="0"/>
                                          </p:stCondLst>
                                        </p:cTn>
                                        <p:tgtEl>
                                          <p:spTgt spid="24"/>
                                        </p:tgtEl>
                                        <p:attrNameLst>
                                          <p:attrName>style.visibility</p:attrName>
                                        </p:attrNameLst>
                                      </p:cBhvr>
                                      <p:to>
                                        <p:strVal val="visible"/>
                                      </p:to>
                                    </p:set>
                                    <p:animEffect transition="in" filter="wheel(1)">
                                      <p:cBhvr>
                                        <p:cTn id="134" dur="20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8" grpId="0"/>
      <p:bldP spid="9" grpId="0"/>
      <p:bldP spid="14" grpId="0"/>
      <p:bldP spid="15" grpId="0"/>
      <p:bldP spid="16" grpId="0"/>
      <p:bldP spid="17" grpId="0"/>
      <p:bldP spid="19" grpId="0"/>
      <p:bldP spid="20" grpId="0"/>
      <p:bldP spid="21" grpId="0"/>
      <p:bldP spid="22" grpId="0"/>
      <p:bldP spid="23" grpId="0"/>
      <p:bldP spid="46" grpId="0"/>
      <p:bldP spid="47" grpId="0"/>
      <p:bldP spid="48" grpId="0"/>
      <p:bldP spid="49" grpId="0"/>
      <p:bldP spid="50" grpId="0"/>
      <p:bldP spid="24" grpId="0" animBg="1"/>
      <p:bldP spid="2" grpId="0"/>
      <p:bldP spid="26" grpId="0"/>
      <p:bldP spid="26" grpId="1"/>
      <p:bldP spid="57" grpId="0" animBg="1"/>
      <p:bldP spid="57" grpId="1"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75" name="Straight Connector 174"/>
          <p:cNvCxnSpPr/>
          <p:nvPr/>
        </p:nvCxnSpPr>
        <p:spPr>
          <a:xfrm>
            <a:off x="4724400" y="1504950"/>
            <a:ext cx="0" cy="32766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87" name="Rounded Rectangle 186"/>
          <p:cNvSpPr/>
          <p:nvPr/>
        </p:nvSpPr>
        <p:spPr>
          <a:xfrm>
            <a:off x="2838087" y="1990079"/>
            <a:ext cx="340495" cy="229001"/>
          </a:xfrm>
          <a:prstGeom prst="roundRect">
            <a:avLst/>
          </a:prstGeom>
          <a:gradFill flip="none" rotWithShape="1">
            <a:gsLst>
              <a:gs pos="0">
                <a:srgbClr val="00FF00">
                  <a:tint val="66000"/>
                  <a:satMod val="160000"/>
                </a:srgbClr>
              </a:gs>
              <a:gs pos="50000">
                <a:srgbClr val="00FF00">
                  <a:tint val="44500"/>
                  <a:satMod val="160000"/>
                </a:srgbClr>
              </a:gs>
              <a:gs pos="100000">
                <a:srgbClr val="00FF00">
                  <a:tint val="23500"/>
                  <a:satMod val="160000"/>
                </a:srgbClr>
              </a:gs>
            </a:gsLst>
            <a:path path="circle">
              <a:fillToRect l="50000" t="50000" r="50000" b="50000"/>
            </a:path>
            <a:tileRect/>
          </a:gra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solidFill>
                <a:prstClr val="black"/>
              </a:solidFill>
            </a:endParaRPr>
          </a:p>
        </p:txBody>
      </p:sp>
      <p:sp>
        <p:nvSpPr>
          <p:cNvPr id="186" name="Rounded Rectangle 185"/>
          <p:cNvSpPr/>
          <p:nvPr/>
        </p:nvSpPr>
        <p:spPr>
          <a:xfrm>
            <a:off x="2037380" y="2009129"/>
            <a:ext cx="340495" cy="229001"/>
          </a:xfrm>
          <a:prstGeom prst="roundRect">
            <a:avLst/>
          </a:prstGeom>
          <a:gradFill flip="none" rotWithShape="1">
            <a:gsLst>
              <a:gs pos="0">
                <a:srgbClr val="00FF00">
                  <a:tint val="66000"/>
                  <a:satMod val="160000"/>
                </a:srgbClr>
              </a:gs>
              <a:gs pos="50000">
                <a:srgbClr val="00FF00">
                  <a:tint val="44500"/>
                  <a:satMod val="160000"/>
                </a:srgbClr>
              </a:gs>
              <a:gs pos="100000">
                <a:srgbClr val="00FF00">
                  <a:tint val="23500"/>
                  <a:satMod val="160000"/>
                </a:srgbClr>
              </a:gs>
            </a:gsLst>
            <a:path path="circle">
              <a:fillToRect l="50000" t="50000" r="50000" b="50000"/>
            </a:path>
            <a:tileRect/>
          </a:gra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solidFill>
                <a:prstClr val="black"/>
              </a:solidFill>
            </a:endParaRPr>
          </a:p>
        </p:txBody>
      </p:sp>
      <p:sp>
        <p:nvSpPr>
          <p:cNvPr id="185" name="Rounded Rectangle 184"/>
          <p:cNvSpPr/>
          <p:nvPr/>
        </p:nvSpPr>
        <p:spPr>
          <a:xfrm>
            <a:off x="953055" y="2004514"/>
            <a:ext cx="839342" cy="277091"/>
          </a:xfrm>
          <a:prstGeom prst="roundRect">
            <a:avLst/>
          </a:prstGeom>
          <a:gradFill flip="none" rotWithShape="1">
            <a:gsLst>
              <a:gs pos="0">
                <a:srgbClr val="00FF00">
                  <a:tint val="66000"/>
                  <a:satMod val="160000"/>
                </a:srgbClr>
              </a:gs>
              <a:gs pos="50000">
                <a:srgbClr val="00FF00">
                  <a:tint val="44500"/>
                  <a:satMod val="160000"/>
                </a:srgbClr>
              </a:gs>
              <a:gs pos="100000">
                <a:srgbClr val="00FF00">
                  <a:tint val="23500"/>
                  <a:satMod val="160000"/>
                </a:srgbClr>
              </a:gs>
            </a:gsLst>
            <a:path path="circle">
              <a:fillToRect l="50000" t="50000" r="50000" b="50000"/>
            </a:path>
            <a:tileRect/>
          </a:gra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solidFill>
                <a:prstClr val="black"/>
              </a:solidFill>
            </a:endParaRPr>
          </a:p>
        </p:txBody>
      </p:sp>
      <p:sp>
        <p:nvSpPr>
          <p:cNvPr id="76" name="Rounded Rectangle 75"/>
          <p:cNvSpPr/>
          <p:nvPr/>
        </p:nvSpPr>
        <p:spPr>
          <a:xfrm>
            <a:off x="575074" y="295299"/>
            <a:ext cx="6783241" cy="586660"/>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dirty="0">
              <a:solidFill>
                <a:prstClr val="black"/>
              </a:solidFill>
            </a:endParaRPr>
          </a:p>
        </p:txBody>
      </p:sp>
      <p:sp>
        <p:nvSpPr>
          <p:cNvPr id="77" name="Rounded Rectangle 76"/>
          <p:cNvSpPr/>
          <p:nvPr/>
        </p:nvSpPr>
        <p:spPr>
          <a:xfrm>
            <a:off x="6438900" y="320042"/>
            <a:ext cx="838200" cy="277091"/>
          </a:xfrm>
          <a:prstGeom prst="roundRect">
            <a:avLst/>
          </a:prstGeom>
          <a:ln>
            <a:no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dirty="0">
              <a:solidFill>
                <a:prstClr val="black"/>
              </a:solidFill>
            </a:endParaRPr>
          </a:p>
        </p:txBody>
      </p:sp>
      <p:sp>
        <p:nvSpPr>
          <p:cNvPr id="90" name="Rounded Rectangle 89"/>
          <p:cNvSpPr/>
          <p:nvPr/>
        </p:nvSpPr>
        <p:spPr>
          <a:xfrm>
            <a:off x="3510238" y="331848"/>
            <a:ext cx="2928662" cy="277091"/>
          </a:xfrm>
          <a:prstGeom prst="roundRect">
            <a:avLst/>
          </a:prstGeom>
          <a:ln>
            <a:no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dirty="0">
              <a:solidFill>
                <a:prstClr val="black"/>
              </a:solidFill>
            </a:endParaRPr>
          </a:p>
        </p:txBody>
      </p:sp>
      <p:sp>
        <p:nvSpPr>
          <p:cNvPr id="104" name="Rounded Rectangle 103"/>
          <p:cNvSpPr/>
          <p:nvPr/>
        </p:nvSpPr>
        <p:spPr>
          <a:xfrm>
            <a:off x="3378900" y="1060955"/>
            <a:ext cx="260483" cy="277091"/>
          </a:xfrm>
          <a:prstGeom prst="roundRect">
            <a:avLst/>
          </a:prstGeom>
          <a:gradFill flip="none" rotWithShape="1">
            <a:gsLst>
              <a:gs pos="0">
                <a:srgbClr val="00FF00">
                  <a:tint val="66000"/>
                  <a:satMod val="160000"/>
                </a:srgbClr>
              </a:gs>
              <a:gs pos="50000">
                <a:srgbClr val="00FF00">
                  <a:tint val="44500"/>
                  <a:satMod val="160000"/>
                </a:srgbClr>
              </a:gs>
              <a:gs pos="100000">
                <a:srgbClr val="00FF00">
                  <a:tint val="23500"/>
                  <a:satMod val="160000"/>
                </a:srgbClr>
              </a:gs>
            </a:gsLst>
            <a:path path="circle">
              <a:fillToRect l="50000" t="50000" r="50000" b="50000"/>
            </a:path>
            <a:tileRect/>
          </a:gra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solidFill>
                <a:prstClr val="black"/>
              </a:solidFill>
            </a:endParaRPr>
          </a:p>
        </p:txBody>
      </p:sp>
      <p:sp>
        <p:nvSpPr>
          <p:cNvPr id="105" name="Rounded Rectangle 104"/>
          <p:cNvSpPr/>
          <p:nvPr/>
        </p:nvSpPr>
        <p:spPr>
          <a:xfrm>
            <a:off x="2966881" y="1369127"/>
            <a:ext cx="823996" cy="277091"/>
          </a:xfrm>
          <a:prstGeom prst="roundRect">
            <a:avLst/>
          </a:prstGeom>
          <a:gradFill flip="none" rotWithShape="1">
            <a:gsLst>
              <a:gs pos="0">
                <a:srgbClr val="00FF00">
                  <a:tint val="66000"/>
                  <a:satMod val="160000"/>
                </a:srgbClr>
              </a:gs>
              <a:gs pos="50000">
                <a:srgbClr val="00FF00">
                  <a:tint val="44500"/>
                  <a:satMod val="160000"/>
                </a:srgbClr>
              </a:gs>
              <a:gs pos="100000">
                <a:srgbClr val="00FF00">
                  <a:tint val="23500"/>
                  <a:satMod val="160000"/>
                </a:srgbClr>
              </a:gs>
            </a:gsLst>
            <a:path path="circle">
              <a:fillToRect l="50000" t="50000" r="50000" b="50000"/>
            </a:path>
            <a:tileRect/>
          </a:gra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solidFill>
                <a:prstClr val="black"/>
              </a:solidFill>
            </a:endParaRPr>
          </a:p>
        </p:txBody>
      </p:sp>
      <p:sp>
        <p:nvSpPr>
          <p:cNvPr id="78" name="Rounded Rectangle 77"/>
          <p:cNvSpPr/>
          <p:nvPr/>
        </p:nvSpPr>
        <p:spPr>
          <a:xfrm>
            <a:off x="943614" y="596185"/>
            <a:ext cx="922020" cy="277091"/>
          </a:xfrm>
          <a:prstGeom prst="roundRect">
            <a:avLst/>
          </a:prstGeom>
          <a:ln>
            <a:no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dirty="0">
              <a:solidFill>
                <a:prstClr val="black"/>
              </a:solidFill>
            </a:endParaRPr>
          </a:p>
        </p:txBody>
      </p:sp>
      <p:grpSp>
        <p:nvGrpSpPr>
          <p:cNvPr id="8" name="Group 7"/>
          <p:cNvGrpSpPr/>
          <p:nvPr/>
        </p:nvGrpSpPr>
        <p:grpSpPr>
          <a:xfrm>
            <a:off x="522920" y="971550"/>
            <a:ext cx="615668" cy="369332"/>
            <a:chOff x="522920" y="1515017"/>
            <a:chExt cx="615668" cy="369332"/>
          </a:xfrm>
        </p:grpSpPr>
        <p:sp>
          <p:nvSpPr>
            <p:cNvPr id="9" name="Flowchart: Delay 8"/>
            <p:cNvSpPr/>
            <p:nvPr/>
          </p:nvSpPr>
          <p:spPr>
            <a:xfrm>
              <a:off x="573605" y="1544221"/>
              <a:ext cx="564983" cy="323262"/>
            </a:xfrm>
            <a:prstGeom prst="flowChartDelay">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mbria Math" panose="02040503050406030204" pitchFamily="18" charset="0"/>
                <a:ea typeface="Cambria Math" panose="02040503050406030204" pitchFamily="18" charset="0"/>
              </a:endParaRPr>
            </a:p>
          </p:txBody>
        </p:sp>
        <p:sp>
          <p:nvSpPr>
            <p:cNvPr id="10" name="TextBox 9"/>
            <p:cNvSpPr txBox="1"/>
            <p:nvPr/>
          </p:nvSpPr>
          <p:spPr>
            <a:xfrm>
              <a:off x="522920" y="1515017"/>
              <a:ext cx="562946" cy="369332"/>
            </a:xfrm>
            <a:prstGeom prst="rect">
              <a:avLst/>
            </a:prstGeom>
            <a:noFill/>
          </p:spPr>
          <p:txBody>
            <a:bodyPr wrap="square" rtlCol="0">
              <a:spAutoFit/>
            </a:bodyPr>
            <a:lstStyle/>
            <a:p>
              <a:r>
                <a:rPr lang="en-US" dirty="0" smtClean="0">
                  <a:solidFill>
                    <a:prstClr val="black">
                      <a:lumMod val="95000"/>
                      <a:lumOff val="5000"/>
                    </a:prstClr>
                  </a:solidFill>
                  <a:latin typeface="Cambria Math" panose="02040503050406030204" pitchFamily="18" charset="0"/>
                  <a:ea typeface="Cambria Math" panose="02040503050406030204" pitchFamily="18" charset="0"/>
                  <a:cs typeface="Arial" pitchFamily="34" charset="0"/>
                </a:rPr>
                <a:t>Sol</a:t>
              </a:r>
              <a:endParaRPr lang="en-US" dirty="0">
                <a:solidFill>
                  <a:prstClr val="black">
                    <a:lumMod val="95000"/>
                    <a:lumOff val="5000"/>
                  </a:prstClr>
                </a:solidFill>
                <a:latin typeface="Cambria Math" panose="02040503050406030204" pitchFamily="18" charset="0"/>
                <a:ea typeface="Cambria Math" panose="02040503050406030204" pitchFamily="18" charset="0"/>
                <a:cs typeface="Arial" pitchFamily="34" charset="0"/>
              </a:endParaRPr>
            </a:p>
          </p:txBody>
        </p:sp>
      </p:grpSp>
      <p:sp>
        <p:nvSpPr>
          <p:cNvPr id="11" name="Rectangle 10"/>
          <p:cNvSpPr/>
          <p:nvPr/>
        </p:nvSpPr>
        <p:spPr>
          <a:xfrm>
            <a:off x="1163188" y="994138"/>
            <a:ext cx="2890151" cy="369332"/>
          </a:xfrm>
          <a:prstGeom prst="rect">
            <a:avLst/>
          </a:prstGeom>
        </p:spPr>
        <p:txBody>
          <a:bodyPr wrap="square">
            <a:spAutoFit/>
          </a:bodyPr>
          <a:lstStyle/>
          <a:p>
            <a:r>
              <a:rPr lang="en-US" dirty="0">
                <a:solidFill>
                  <a:prstClr val="black"/>
                </a:solidFill>
                <a:latin typeface="Cambria Math" panose="02040503050406030204" pitchFamily="18" charset="0"/>
                <a:ea typeface="Cambria Math" panose="02040503050406030204" pitchFamily="18" charset="0"/>
                <a:cs typeface="Arial" pitchFamily="34" charset="0"/>
              </a:rPr>
              <a:t>Let the smaller no. be </a:t>
            </a:r>
            <a:r>
              <a:rPr lang="en-US" i="1" dirty="0">
                <a:solidFill>
                  <a:prstClr val="black"/>
                </a:solidFill>
                <a:latin typeface="Bookman Old Style" panose="02050604050505020204" pitchFamily="18" charset="0"/>
                <a:ea typeface="Cambria Math" panose="02040503050406030204" pitchFamily="18" charset="0"/>
              </a:rPr>
              <a:t>x</a:t>
            </a:r>
          </a:p>
        </p:txBody>
      </p:sp>
      <p:sp>
        <p:nvSpPr>
          <p:cNvPr id="12" name="TextBox 11"/>
          <p:cNvSpPr txBox="1"/>
          <p:nvPr/>
        </p:nvSpPr>
        <p:spPr>
          <a:xfrm>
            <a:off x="838200" y="1323007"/>
            <a:ext cx="369726"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sym typeface="Symbol"/>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3" name="TextBox 12"/>
          <p:cNvSpPr txBox="1"/>
          <p:nvPr/>
        </p:nvSpPr>
        <p:spPr>
          <a:xfrm>
            <a:off x="1182899" y="1324699"/>
            <a:ext cx="1788901" cy="369332"/>
          </a:xfrm>
          <a:prstGeom prst="rect">
            <a:avLst/>
          </a:prstGeom>
          <a:noFill/>
        </p:spPr>
        <p:txBody>
          <a:bodyPr wrap="square" rtlCol="0">
            <a:spAutoFit/>
          </a:bodyPr>
          <a:lstStyle/>
          <a:p>
            <a:r>
              <a:rPr lang="en-US" dirty="0">
                <a:solidFill>
                  <a:prstClr val="black"/>
                </a:solidFill>
                <a:latin typeface="Cambria Math" panose="02040503050406030204" pitchFamily="18" charset="0"/>
                <a:ea typeface="Cambria Math" panose="02040503050406030204" pitchFamily="18" charset="0"/>
                <a:cs typeface="Arial" pitchFamily="34" charset="0"/>
              </a:rPr>
              <a:t>the bigger no.</a:t>
            </a:r>
            <a:endParaRPr lang="en-US" dirty="0">
              <a:solidFill>
                <a:prstClr val="black"/>
              </a:solidFill>
              <a:latin typeface="Cambria Math" panose="02040503050406030204" pitchFamily="18" charset="0"/>
              <a:ea typeface="Cambria Math" panose="02040503050406030204" pitchFamily="18" charset="0"/>
            </a:endParaRPr>
          </a:p>
        </p:txBody>
      </p:sp>
      <p:sp>
        <p:nvSpPr>
          <p:cNvPr id="14" name="TextBox 13"/>
          <p:cNvSpPr txBox="1"/>
          <p:nvPr/>
        </p:nvSpPr>
        <p:spPr>
          <a:xfrm>
            <a:off x="2667000" y="1325551"/>
            <a:ext cx="429998"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 </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5" name="TextBox 14"/>
          <p:cNvSpPr txBox="1"/>
          <p:nvPr/>
        </p:nvSpPr>
        <p:spPr>
          <a:xfrm>
            <a:off x="2875146" y="1321742"/>
            <a:ext cx="1097750"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a:t>
            </a:r>
            <a:r>
              <a:rPr lang="en-US" i="1" dirty="0" smtClean="0">
                <a:solidFill>
                  <a:prstClr val="black"/>
                </a:solidFill>
                <a:latin typeface="Bookman Old Style" panose="02050604050505020204" pitchFamily="18" charset="0"/>
                <a:ea typeface="Cambria Math" panose="02040503050406030204" pitchFamily="18" charset="0"/>
              </a:rPr>
              <a:t>x </a:t>
            </a:r>
            <a:r>
              <a:rPr lang="en-US" dirty="0" smtClean="0">
                <a:solidFill>
                  <a:prstClr val="black"/>
                </a:solidFill>
                <a:latin typeface="Cambria Math" panose="02040503050406030204" pitchFamily="18" charset="0"/>
                <a:ea typeface="Cambria Math" panose="02040503050406030204" pitchFamily="18" charset="0"/>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9" name="Rectangle 18"/>
          <p:cNvSpPr/>
          <p:nvPr/>
        </p:nvSpPr>
        <p:spPr>
          <a:xfrm>
            <a:off x="1247519" y="1671187"/>
            <a:ext cx="3400711" cy="369332"/>
          </a:xfrm>
          <a:prstGeom prst="rect">
            <a:avLst/>
          </a:prstGeom>
        </p:spPr>
        <p:txBody>
          <a:bodyPr wrap="square">
            <a:spAutoFit/>
          </a:bodyPr>
          <a:lstStyle/>
          <a:p>
            <a:r>
              <a:rPr lang="en-US" dirty="0">
                <a:solidFill>
                  <a:prstClr val="black"/>
                </a:solidFill>
                <a:latin typeface="Cambria Math" panose="02040503050406030204" pitchFamily="18" charset="0"/>
                <a:ea typeface="Cambria Math" panose="02040503050406030204" pitchFamily="18" charset="0"/>
                <a:cs typeface="Arial" pitchFamily="34" charset="0"/>
              </a:rPr>
              <a:t>As per the given condition,</a:t>
            </a:r>
          </a:p>
        </p:txBody>
      </p:sp>
      <p:sp>
        <p:nvSpPr>
          <p:cNvPr id="20" name="Rectangle 19"/>
          <p:cNvSpPr/>
          <p:nvPr/>
        </p:nvSpPr>
        <p:spPr>
          <a:xfrm>
            <a:off x="930454" y="1924050"/>
            <a:ext cx="309700" cy="369332"/>
          </a:xfrm>
          <a:prstGeom prst="rect">
            <a:avLst/>
          </a:prstGeom>
        </p:spPr>
        <p:txBody>
          <a:bodyPr wrap="none">
            <a:spAutoFit/>
          </a:bodyPr>
          <a:lstStyle/>
          <a:p>
            <a:r>
              <a:rPr lang="en-US" i="1" dirty="0">
                <a:solidFill>
                  <a:prstClr val="black"/>
                </a:solidFill>
                <a:latin typeface="Bookman Old Style" panose="02050604050505020204" pitchFamily="18" charset="0"/>
                <a:ea typeface="Cambria Math" panose="02040503050406030204" pitchFamily="18" charset="0"/>
              </a:rPr>
              <a:t>x</a:t>
            </a:r>
          </a:p>
        </p:txBody>
      </p:sp>
      <p:sp>
        <p:nvSpPr>
          <p:cNvPr id="21" name="Rectangle 20"/>
          <p:cNvSpPr/>
          <p:nvPr/>
        </p:nvSpPr>
        <p:spPr>
          <a:xfrm>
            <a:off x="1159054" y="1924050"/>
            <a:ext cx="357790" cy="369332"/>
          </a:xfrm>
          <a:prstGeom prst="rect">
            <a:avLst/>
          </a:prstGeom>
        </p:spPr>
        <p:txBody>
          <a:bodyPr wrap="none">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22" name="Rectangle 21"/>
          <p:cNvSpPr/>
          <p:nvPr/>
        </p:nvSpPr>
        <p:spPr>
          <a:xfrm>
            <a:off x="1463854" y="1924050"/>
            <a:ext cx="309700" cy="369332"/>
          </a:xfrm>
          <a:prstGeom prst="rect">
            <a:avLst/>
          </a:prstGeom>
        </p:spPr>
        <p:txBody>
          <a:bodyPr wrap="none">
            <a:spAutoFit/>
          </a:bodyPr>
          <a:lstStyle/>
          <a:p>
            <a:r>
              <a:rPr lang="en-US" i="1" dirty="0">
                <a:solidFill>
                  <a:prstClr val="black"/>
                </a:solidFill>
                <a:latin typeface="Bookman Old Style" panose="02050604050505020204" pitchFamily="18" charset="0"/>
                <a:ea typeface="Cambria Math" panose="02040503050406030204" pitchFamily="18" charset="0"/>
              </a:rPr>
              <a:t>x</a:t>
            </a:r>
          </a:p>
        </p:txBody>
      </p:sp>
      <p:sp>
        <p:nvSpPr>
          <p:cNvPr id="23" name="Rectangle 22"/>
          <p:cNvSpPr/>
          <p:nvPr/>
        </p:nvSpPr>
        <p:spPr>
          <a:xfrm>
            <a:off x="1692454" y="1924050"/>
            <a:ext cx="357790" cy="369332"/>
          </a:xfrm>
          <a:prstGeom prst="rect">
            <a:avLst/>
          </a:prstGeom>
        </p:spPr>
        <p:txBody>
          <a:bodyPr wrap="none">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24" name="Rectangle 23"/>
          <p:cNvSpPr/>
          <p:nvPr/>
        </p:nvSpPr>
        <p:spPr>
          <a:xfrm>
            <a:off x="1959550" y="1924050"/>
            <a:ext cx="441146" cy="369332"/>
          </a:xfrm>
          <a:prstGeom prst="rect">
            <a:avLst/>
          </a:prstGeom>
        </p:spPr>
        <p:txBody>
          <a:bodyPr wrap="none">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15</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25" name="Rectangle 24"/>
          <p:cNvSpPr/>
          <p:nvPr/>
        </p:nvSpPr>
        <p:spPr>
          <a:xfrm>
            <a:off x="2422548" y="1924050"/>
            <a:ext cx="357790" cy="368990"/>
          </a:xfrm>
          <a:prstGeom prst="rect">
            <a:avLst/>
          </a:prstGeom>
        </p:spPr>
        <p:txBody>
          <a:bodyPr wrap="none">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26" name="Rectangle 25"/>
          <p:cNvSpPr/>
          <p:nvPr/>
        </p:nvSpPr>
        <p:spPr>
          <a:xfrm>
            <a:off x="2797750" y="1924050"/>
            <a:ext cx="441146" cy="369332"/>
          </a:xfrm>
          <a:prstGeom prst="rect">
            <a:avLst/>
          </a:prstGeom>
        </p:spPr>
        <p:txBody>
          <a:bodyPr wrap="none">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95</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grpSp>
        <p:nvGrpSpPr>
          <p:cNvPr id="71" name="Group 70"/>
          <p:cNvGrpSpPr/>
          <p:nvPr/>
        </p:nvGrpSpPr>
        <p:grpSpPr>
          <a:xfrm>
            <a:off x="5509164" y="925568"/>
            <a:ext cx="2265077" cy="1081554"/>
            <a:chOff x="5918451" y="2669848"/>
            <a:chExt cx="2265077" cy="1081554"/>
          </a:xfrm>
        </p:grpSpPr>
        <p:grpSp>
          <p:nvGrpSpPr>
            <p:cNvPr id="72" name="Group 71"/>
            <p:cNvGrpSpPr/>
            <p:nvPr/>
          </p:nvGrpSpPr>
          <p:grpSpPr>
            <a:xfrm>
              <a:off x="6361932" y="2669848"/>
              <a:ext cx="1821596" cy="1081554"/>
              <a:chOff x="6439668" y="3124182"/>
              <a:chExt cx="1821596" cy="1081554"/>
            </a:xfrm>
          </p:grpSpPr>
          <p:sp>
            <p:nvSpPr>
              <p:cNvPr id="74" name="Cloud 73"/>
              <p:cNvSpPr/>
              <p:nvPr/>
            </p:nvSpPr>
            <p:spPr>
              <a:xfrm>
                <a:off x="6439668" y="3124182"/>
                <a:ext cx="1821596" cy="1081554"/>
              </a:xfrm>
              <a:prstGeom prst="cloud">
                <a:avLst/>
              </a:prstGeom>
              <a:gradFill flip="none" rotWithShape="1">
                <a:gsLst>
                  <a:gs pos="0">
                    <a:srgbClr val="CC0000">
                      <a:tint val="66000"/>
                      <a:satMod val="160000"/>
                    </a:srgbClr>
                  </a:gs>
                  <a:gs pos="50000">
                    <a:srgbClr val="CC0000">
                      <a:tint val="44500"/>
                      <a:satMod val="160000"/>
                    </a:srgbClr>
                  </a:gs>
                  <a:gs pos="100000">
                    <a:srgbClr val="CC0000">
                      <a:tint val="23500"/>
                      <a:satMod val="16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mbria Math" panose="02040503050406030204" pitchFamily="18" charset="0"/>
                  <a:ea typeface="Cambria Math" panose="02040503050406030204" pitchFamily="18" charset="0"/>
                </a:endParaRPr>
              </a:p>
            </p:txBody>
          </p:sp>
          <p:sp>
            <p:nvSpPr>
              <p:cNvPr id="75" name="Rectangle 74"/>
              <p:cNvSpPr/>
              <p:nvPr/>
            </p:nvSpPr>
            <p:spPr>
              <a:xfrm>
                <a:off x="6515100" y="3333750"/>
                <a:ext cx="1600200" cy="584775"/>
              </a:xfrm>
              <a:prstGeom prst="rect">
                <a:avLst/>
              </a:prstGeom>
            </p:spPr>
            <p:txBody>
              <a:bodyPr wrap="square">
                <a:spAutoFit/>
              </a:bodyPr>
              <a:lstStyle/>
              <a:p>
                <a:pPr algn="ctr"/>
                <a:r>
                  <a:rPr lang="en-US" sz="1600" b="1" dirty="0" smtClean="0">
                    <a:solidFill>
                      <a:srgbClr val="002060"/>
                    </a:solidFill>
                    <a:latin typeface="Cambria Math" panose="02040503050406030204" pitchFamily="18" charset="0"/>
                    <a:ea typeface="Cambria Math" panose="02040503050406030204" pitchFamily="18" charset="0"/>
                    <a:cs typeface="Arial" pitchFamily="34" charset="0"/>
                  </a:rPr>
                  <a:t>What do we need to find ?</a:t>
                </a:r>
                <a:endParaRPr lang="en-US" sz="1600" b="1" dirty="0">
                  <a:solidFill>
                    <a:srgbClr val="002060"/>
                  </a:solidFill>
                  <a:latin typeface="Cambria Math" panose="02040503050406030204" pitchFamily="18" charset="0"/>
                  <a:ea typeface="Cambria Math" panose="02040503050406030204" pitchFamily="18" charset="0"/>
                  <a:cs typeface="Arial" pitchFamily="34" charset="0"/>
                </a:endParaRPr>
              </a:p>
            </p:txBody>
          </p:sp>
        </p:grpSp>
        <p:pic>
          <p:nvPicPr>
            <p:cNvPr id="73" name="Picture 72" descr="D:\MJ\ROBOMATE\Rashmi mam\thinking-smiley.jpg"/>
            <p:cNvPicPr>
              <a:picLocks noChangeAspect="1" noChangeArrowheads="1"/>
            </p:cNvPicPr>
            <p:nvPr/>
          </p:nvPicPr>
          <p:blipFill>
            <a:blip r:embed="rId3" cstate="print">
              <a:clrChange>
                <a:clrFrom>
                  <a:srgbClr val="FFFFFF"/>
                </a:clrFrom>
                <a:clrTo>
                  <a:srgbClr val="FFFFFF">
                    <a:alpha val="0"/>
                  </a:srgbClr>
                </a:clrTo>
              </a:clrChange>
              <a:extLst>
                <a:ext uri="{BEBA8EAE-BF5A-486C-A8C5-ECC9F3942E4B}">
                  <a14:imgProps xmlns:a14="http://schemas.microsoft.com/office/drawing/2010/main">
                    <a14:imgLayer r:embed="rId4">
                      <a14:imgEffect>
                        <a14:backgroundRemoval t="0" b="100000" l="0" r="100000">
                          <a14:foregroundMark x1="31447" y1="42771" x2="94969" y2="43976"/>
                          <a14:foregroundMark x1="71698" y1="60241" x2="51572" y2="93373"/>
                          <a14:foregroundMark x1="22642" y1="90964" x2="83019" y2="89759"/>
                          <a14:foregroundMark x1="33962" y1="71687" x2="71698" y2="86747"/>
                        </a14:backgroundRemoval>
                      </a14:imgEffect>
                    </a14:imgLayer>
                  </a14:imgProps>
                </a:ext>
                <a:ext uri="{28A0092B-C50C-407E-A947-70E740481C1C}">
                  <a14:useLocalDpi xmlns:a14="http://schemas.microsoft.com/office/drawing/2010/main" val="0"/>
                </a:ext>
              </a:extLst>
            </a:blip>
            <a:srcRect/>
            <a:stretch>
              <a:fillRect/>
            </a:stretch>
          </p:blipFill>
          <p:spPr bwMode="auto">
            <a:xfrm>
              <a:off x="5918451" y="2926839"/>
              <a:ext cx="659898" cy="69051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9" name="Group 78"/>
          <p:cNvGrpSpPr/>
          <p:nvPr/>
        </p:nvGrpSpPr>
        <p:grpSpPr>
          <a:xfrm>
            <a:off x="5968403" y="932081"/>
            <a:ext cx="1821596" cy="1081554"/>
            <a:chOff x="6439668" y="3124182"/>
            <a:chExt cx="1821596" cy="1081554"/>
          </a:xfrm>
        </p:grpSpPr>
        <p:sp>
          <p:nvSpPr>
            <p:cNvPr id="80" name="Cloud 79"/>
            <p:cNvSpPr/>
            <p:nvPr/>
          </p:nvSpPr>
          <p:spPr>
            <a:xfrm>
              <a:off x="6439668" y="3124182"/>
              <a:ext cx="1821596" cy="1081554"/>
            </a:xfrm>
            <a:prstGeom prst="cloud">
              <a:avLst/>
            </a:prstGeom>
            <a:gradFill flip="none" rotWithShape="1">
              <a:gsLst>
                <a:gs pos="0">
                  <a:srgbClr val="00FF00">
                    <a:tint val="66000"/>
                    <a:satMod val="160000"/>
                  </a:srgbClr>
                </a:gs>
                <a:gs pos="50000">
                  <a:srgbClr val="00FF00">
                    <a:tint val="44500"/>
                    <a:satMod val="160000"/>
                  </a:srgbClr>
                </a:gs>
                <a:gs pos="100000">
                  <a:srgbClr val="00FF00">
                    <a:tint val="23500"/>
                    <a:satMod val="16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mbria Math" panose="02040503050406030204" pitchFamily="18" charset="0"/>
                <a:ea typeface="Cambria Math" panose="02040503050406030204" pitchFamily="18" charset="0"/>
              </a:endParaRPr>
            </a:p>
          </p:txBody>
        </p:sp>
        <p:sp>
          <p:nvSpPr>
            <p:cNvPr id="81" name="Rectangle 80"/>
            <p:cNvSpPr/>
            <p:nvPr/>
          </p:nvSpPr>
          <p:spPr>
            <a:xfrm>
              <a:off x="6515100" y="3333750"/>
              <a:ext cx="1600200" cy="584775"/>
            </a:xfrm>
            <a:prstGeom prst="rect">
              <a:avLst/>
            </a:prstGeom>
          </p:spPr>
          <p:txBody>
            <a:bodyPr wrap="square">
              <a:spAutoFit/>
            </a:bodyPr>
            <a:lstStyle/>
            <a:p>
              <a:pPr algn="ctr"/>
              <a:r>
                <a:rPr lang="en-US" sz="1600" b="1" dirty="0">
                  <a:solidFill>
                    <a:srgbClr val="002060"/>
                  </a:solidFill>
                  <a:latin typeface="Cambria Math" panose="02040503050406030204" pitchFamily="18" charset="0"/>
                  <a:ea typeface="Cambria Math" panose="02040503050406030204" pitchFamily="18" charset="0"/>
                </a:rPr>
                <a:t>The question also tells </a:t>
              </a:r>
              <a:r>
                <a:rPr lang="en-US" sz="1600" b="1" dirty="0" smtClean="0">
                  <a:solidFill>
                    <a:srgbClr val="002060"/>
                  </a:solidFill>
                  <a:latin typeface="Cambria Math" panose="02040503050406030204" pitchFamily="18" charset="0"/>
                  <a:ea typeface="Cambria Math" panose="02040503050406030204" pitchFamily="18" charset="0"/>
                </a:rPr>
                <a:t>us...</a:t>
              </a:r>
              <a:endParaRPr lang="en-US" sz="1600" b="1" dirty="0">
                <a:solidFill>
                  <a:srgbClr val="002060"/>
                </a:solidFill>
                <a:latin typeface="Cambria Math" panose="02040503050406030204" pitchFamily="18" charset="0"/>
                <a:ea typeface="Cambria Math" panose="02040503050406030204" pitchFamily="18" charset="0"/>
              </a:endParaRPr>
            </a:p>
          </p:txBody>
        </p:sp>
      </p:grpSp>
      <p:sp>
        <p:nvSpPr>
          <p:cNvPr id="82" name="Rounded Rectangle 81"/>
          <p:cNvSpPr/>
          <p:nvPr/>
        </p:nvSpPr>
        <p:spPr>
          <a:xfrm>
            <a:off x="892401" y="320042"/>
            <a:ext cx="2551597" cy="277091"/>
          </a:xfrm>
          <a:prstGeom prst="roundRect">
            <a:avLst/>
          </a:prstGeom>
          <a:ln>
            <a:no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dirty="0">
              <a:solidFill>
                <a:prstClr val="black"/>
              </a:solidFill>
            </a:endParaRPr>
          </a:p>
        </p:txBody>
      </p:sp>
      <p:sp>
        <p:nvSpPr>
          <p:cNvPr id="83" name="Rounded Rectangle 82"/>
          <p:cNvSpPr/>
          <p:nvPr/>
        </p:nvSpPr>
        <p:spPr>
          <a:xfrm>
            <a:off x="1647279" y="331951"/>
            <a:ext cx="1313830" cy="277091"/>
          </a:xfrm>
          <a:prstGeom prst="roundRect">
            <a:avLst/>
          </a:prstGeom>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solidFill>
                <a:prstClr val="black"/>
              </a:solidFill>
            </a:endParaRPr>
          </a:p>
        </p:txBody>
      </p:sp>
      <p:grpSp>
        <p:nvGrpSpPr>
          <p:cNvPr id="84" name="Group 83"/>
          <p:cNvGrpSpPr/>
          <p:nvPr/>
        </p:nvGrpSpPr>
        <p:grpSpPr>
          <a:xfrm>
            <a:off x="4717631" y="2187232"/>
            <a:ext cx="2386805" cy="1180054"/>
            <a:chOff x="6636459" y="3011802"/>
            <a:chExt cx="2386805" cy="1180054"/>
          </a:xfrm>
        </p:grpSpPr>
        <p:sp>
          <p:nvSpPr>
            <p:cNvPr id="85" name="Cloud 84"/>
            <p:cNvSpPr/>
            <p:nvPr/>
          </p:nvSpPr>
          <p:spPr>
            <a:xfrm>
              <a:off x="6636459" y="3011802"/>
              <a:ext cx="2306543" cy="1180054"/>
            </a:xfrm>
            <a:prstGeom prst="cloud">
              <a:avLst/>
            </a:prstGeom>
            <a:gradFill flip="none" rotWithShape="1">
              <a:gsLst>
                <a:gs pos="0">
                  <a:schemeClr val="accent6">
                    <a:lumMod val="75000"/>
                    <a:tint val="66000"/>
                    <a:satMod val="160000"/>
                  </a:schemeClr>
                </a:gs>
                <a:gs pos="50000">
                  <a:schemeClr val="accent6">
                    <a:lumMod val="75000"/>
                    <a:tint val="44500"/>
                    <a:satMod val="160000"/>
                  </a:schemeClr>
                </a:gs>
                <a:gs pos="100000">
                  <a:schemeClr val="accent6">
                    <a:lumMod val="75000"/>
                    <a:tint val="23500"/>
                    <a:satMod val="16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mbria Math" panose="02040503050406030204" pitchFamily="18" charset="0"/>
                <a:ea typeface="Cambria Math" panose="02040503050406030204" pitchFamily="18" charset="0"/>
              </a:endParaRPr>
            </a:p>
          </p:txBody>
        </p:sp>
        <p:sp>
          <p:nvSpPr>
            <p:cNvPr id="86" name="Rectangle 85"/>
            <p:cNvSpPr/>
            <p:nvPr/>
          </p:nvSpPr>
          <p:spPr>
            <a:xfrm>
              <a:off x="6637796" y="3213328"/>
              <a:ext cx="2385468" cy="584775"/>
            </a:xfrm>
            <a:prstGeom prst="rect">
              <a:avLst/>
            </a:prstGeom>
          </p:spPr>
          <p:txBody>
            <a:bodyPr wrap="square">
              <a:spAutoFit/>
            </a:bodyPr>
            <a:lstStyle/>
            <a:p>
              <a:pPr algn="ctr"/>
              <a:r>
                <a:rPr lang="en-US" sz="1600" b="1" dirty="0" smtClean="0">
                  <a:solidFill>
                    <a:srgbClr val="002060"/>
                  </a:solidFill>
                  <a:latin typeface="Cambria Math" panose="02040503050406030204" pitchFamily="18" charset="0"/>
                  <a:ea typeface="Cambria Math" panose="02040503050406030204" pitchFamily="18" charset="0"/>
                  <a:cs typeface="Arial" pitchFamily="34" charset="0"/>
                </a:rPr>
                <a:t>One number will be smaller than the other.</a:t>
              </a:r>
              <a:endParaRPr lang="en-US" sz="1600" b="1" dirty="0">
                <a:solidFill>
                  <a:srgbClr val="002060"/>
                </a:solidFill>
                <a:latin typeface="Cambria Math" panose="02040503050406030204" pitchFamily="18" charset="0"/>
                <a:ea typeface="Cambria Math" panose="02040503050406030204" pitchFamily="18" charset="0"/>
                <a:cs typeface="Arial" pitchFamily="34" charset="0"/>
              </a:endParaRPr>
            </a:p>
          </p:txBody>
        </p:sp>
      </p:grpSp>
      <p:grpSp>
        <p:nvGrpSpPr>
          <p:cNvPr id="87" name="Group 86"/>
          <p:cNvGrpSpPr/>
          <p:nvPr/>
        </p:nvGrpSpPr>
        <p:grpSpPr>
          <a:xfrm>
            <a:off x="5489753" y="881959"/>
            <a:ext cx="2385468" cy="1180054"/>
            <a:chOff x="6618746" y="3011802"/>
            <a:chExt cx="2385468" cy="1180054"/>
          </a:xfrm>
        </p:grpSpPr>
        <p:sp>
          <p:nvSpPr>
            <p:cNvPr id="88" name="Cloud 87"/>
            <p:cNvSpPr/>
            <p:nvPr/>
          </p:nvSpPr>
          <p:spPr>
            <a:xfrm>
              <a:off x="6636459" y="3011802"/>
              <a:ext cx="2306543" cy="1180054"/>
            </a:xfrm>
            <a:prstGeom prst="cloud">
              <a:avLst/>
            </a:prstGeom>
            <a:gradFill flip="none" rotWithShape="1">
              <a:gsLst>
                <a:gs pos="0">
                  <a:schemeClr val="accent6">
                    <a:lumMod val="75000"/>
                    <a:tint val="66000"/>
                    <a:satMod val="160000"/>
                  </a:schemeClr>
                </a:gs>
                <a:gs pos="50000">
                  <a:schemeClr val="accent6">
                    <a:lumMod val="75000"/>
                    <a:tint val="44500"/>
                    <a:satMod val="160000"/>
                  </a:schemeClr>
                </a:gs>
                <a:gs pos="100000">
                  <a:schemeClr val="accent6">
                    <a:lumMod val="75000"/>
                    <a:tint val="23500"/>
                    <a:satMod val="16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mbria Math" panose="02040503050406030204" pitchFamily="18" charset="0"/>
                <a:ea typeface="Cambria Math" panose="02040503050406030204" pitchFamily="18" charset="0"/>
              </a:endParaRPr>
            </a:p>
          </p:txBody>
        </p:sp>
        <p:sp>
          <p:nvSpPr>
            <p:cNvPr id="89" name="Rectangle 88"/>
            <p:cNvSpPr/>
            <p:nvPr/>
          </p:nvSpPr>
          <p:spPr>
            <a:xfrm>
              <a:off x="6618746" y="3365728"/>
              <a:ext cx="2385468" cy="584775"/>
            </a:xfrm>
            <a:prstGeom prst="rect">
              <a:avLst/>
            </a:prstGeom>
          </p:spPr>
          <p:txBody>
            <a:bodyPr wrap="square">
              <a:spAutoFit/>
            </a:bodyPr>
            <a:lstStyle/>
            <a:p>
              <a:pPr algn="ctr"/>
              <a:r>
                <a:rPr lang="en-US" sz="1600" b="1" dirty="0" smtClean="0">
                  <a:solidFill>
                    <a:srgbClr val="002060"/>
                  </a:solidFill>
                  <a:latin typeface="Cambria Math" panose="02040503050406030204" pitchFamily="18" charset="0"/>
                  <a:ea typeface="Cambria Math" panose="02040503050406030204" pitchFamily="18" charset="0"/>
                  <a:cs typeface="Arial" pitchFamily="34" charset="0"/>
                </a:rPr>
                <a:t>We assume the smaller Number to be ‘</a:t>
              </a:r>
              <a:r>
                <a:rPr lang="en-US" sz="1600" b="1" i="1" dirty="0" smtClean="0">
                  <a:solidFill>
                    <a:srgbClr val="002060"/>
                  </a:solidFill>
                  <a:latin typeface="Bookman Old Style" panose="02050604050505020204" pitchFamily="18" charset="0"/>
                  <a:ea typeface="Cambria Math" panose="02040503050406030204" pitchFamily="18" charset="0"/>
                  <a:cs typeface="Arial" pitchFamily="34" charset="0"/>
                </a:rPr>
                <a:t>x</a:t>
              </a:r>
              <a:r>
                <a:rPr lang="en-US" sz="1600" b="1" dirty="0" smtClean="0">
                  <a:solidFill>
                    <a:srgbClr val="002060"/>
                  </a:solidFill>
                  <a:latin typeface="Cambria Math" panose="02040503050406030204" pitchFamily="18" charset="0"/>
                  <a:ea typeface="Cambria Math" panose="02040503050406030204" pitchFamily="18" charset="0"/>
                  <a:cs typeface="Arial" pitchFamily="34" charset="0"/>
                </a:rPr>
                <a:t>’. </a:t>
              </a:r>
              <a:endParaRPr lang="en-US" sz="1600" b="1" dirty="0">
                <a:solidFill>
                  <a:srgbClr val="002060"/>
                </a:solidFill>
                <a:latin typeface="Cambria Math" panose="02040503050406030204" pitchFamily="18" charset="0"/>
                <a:ea typeface="Cambria Math" panose="02040503050406030204" pitchFamily="18" charset="0"/>
                <a:cs typeface="Arial" pitchFamily="34" charset="0"/>
              </a:endParaRPr>
            </a:p>
          </p:txBody>
        </p:sp>
      </p:grpSp>
      <p:sp>
        <p:nvSpPr>
          <p:cNvPr id="91" name="Rounded Rectangle 90"/>
          <p:cNvSpPr/>
          <p:nvPr/>
        </p:nvSpPr>
        <p:spPr>
          <a:xfrm>
            <a:off x="4077265" y="328036"/>
            <a:ext cx="823997" cy="277091"/>
          </a:xfrm>
          <a:prstGeom prst="roundRect">
            <a:avLst/>
          </a:prstGeom>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solidFill>
                <a:prstClr val="black"/>
              </a:solidFill>
            </a:endParaRPr>
          </a:p>
        </p:txBody>
      </p:sp>
      <p:grpSp>
        <p:nvGrpSpPr>
          <p:cNvPr id="92" name="Group 91"/>
          <p:cNvGrpSpPr/>
          <p:nvPr/>
        </p:nvGrpSpPr>
        <p:grpSpPr>
          <a:xfrm>
            <a:off x="4395607" y="666750"/>
            <a:ext cx="964469" cy="425704"/>
            <a:chOff x="4212135" y="3842703"/>
            <a:chExt cx="1034625" cy="396920"/>
          </a:xfrm>
        </p:grpSpPr>
        <p:sp>
          <p:nvSpPr>
            <p:cNvPr id="93" name="Cloud 63"/>
            <p:cNvSpPr/>
            <p:nvPr/>
          </p:nvSpPr>
          <p:spPr>
            <a:xfrm>
              <a:off x="4220963" y="3842703"/>
              <a:ext cx="1025797" cy="396920"/>
            </a:xfrm>
            <a:prstGeom prst="wedgeRectCallout">
              <a:avLst>
                <a:gd name="adj1" fmla="val -28882"/>
                <a:gd name="adj2" fmla="val -78690"/>
              </a:avLst>
            </a:prstGeom>
            <a:solidFill>
              <a:srgbClr val="3333FF"/>
            </a:solidFill>
            <a:ln/>
          </p:spPr>
          <p:style>
            <a:lnRef idx="3">
              <a:schemeClr val="lt1"/>
            </a:lnRef>
            <a:fillRef idx="1">
              <a:schemeClr val="accent3"/>
            </a:fillRef>
            <a:effectRef idx="1">
              <a:schemeClr val="accent3"/>
            </a:effectRef>
            <a:fontRef idx="minor">
              <a:schemeClr val="lt1"/>
            </a:fontRef>
          </p:style>
          <p:txBody>
            <a:bodyPr rtlCol="0" anchor="ctr"/>
            <a:lstStyle/>
            <a:p>
              <a:pPr algn="ctr"/>
              <a:endParaRPr lang="en-US" dirty="0">
                <a:solidFill>
                  <a:prstClr val="white"/>
                </a:solidFill>
              </a:endParaRPr>
            </a:p>
          </p:txBody>
        </p:sp>
        <mc:AlternateContent xmlns:mc="http://schemas.openxmlformats.org/markup-compatibility/2006" xmlns:a14="http://schemas.microsoft.com/office/drawing/2010/main">
          <mc:Choice Requires="a14">
            <p:sp>
              <p:nvSpPr>
                <p:cNvPr id="94" name="TextBox 93"/>
                <p:cNvSpPr txBox="1"/>
                <p:nvPr/>
              </p:nvSpPr>
              <p:spPr>
                <a:xfrm>
                  <a:off x="4212135" y="3894570"/>
                  <a:ext cx="924913" cy="315662"/>
                </a:xfrm>
                <a:prstGeom prst="wedgeRectCallou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600" b="1" i="1">
                            <a:solidFill>
                              <a:prstClr val="white"/>
                            </a:solidFill>
                            <a:latin typeface="Cambria Math"/>
                            <a:ea typeface="Cambria Math" panose="02040503050406030204" pitchFamily="18" charset="0"/>
                          </a:rPr>
                          <m:t>′</m:t>
                        </m:r>
                        <m:r>
                          <a:rPr lang="en-US" sz="1600" b="1" i="1" smtClean="0">
                            <a:solidFill>
                              <a:prstClr val="white"/>
                            </a:solidFill>
                            <a:latin typeface="Cambria Math"/>
                            <a:ea typeface="Cambria Math" panose="02040503050406030204" pitchFamily="18" charset="0"/>
                          </a:rPr>
                          <m:t>+′</m:t>
                        </m:r>
                      </m:oMath>
                    </m:oMathPara>
                  </a14:m>
                  <a:endParaRPr lang="en-US" sz="1600" b="1" dirty="0">
                    <a:solidFill>
                      <a:prstClr val="white"/>
                    </a:solidFill>
                    <a:latin typeface="Cambria Math" panose="02040503050406030204" pitchFamily="18" charset="0"/>
                    <a:ea typeface="Cambria Math" panose="02040503050406030204" pitchFamily="18" charset="0"/>
                  </a:endParaRPr>
                </a:p>
              </p:txBody>
            </p:sp>
          </mc:Choice>
          <mc:Fallback xmlns="">
            <p:sp>
              <p:nvSpPr>
                <p:cNvPr id="94" name="TextBox 93"/>
                <p:cNvSpPr txBox="1">
                  <a:spLocks noRot="1" noChangeAspect="1" noMove="1" noResize="1" noEditPoints="1" noAdjustHandles="1" noChangeArrowheads="1" noChangeShapeType="1" noTextEdit="1"/>
                </p:cNvSpPr>
                <p:nvPr/>
              </p:nvSpPr>
              <p:spPr>
                <a:xfrm>
                  <a:off x="4212135" y="3894570"/>
                  <a:ext cx="924913" cy="315662"/>
                </a:xfrm>
                <a:prstGeom prst="wedgeRectCallout">
                  <a:avLst/>
                </a:prstGeom>
                <a:blipFill rotWithShape="1">
                  <a:blip r:embed="rId5"/>
                  <a:stretch>
                    <a:fillRect/>
                  </a:stretch>
                </a:blipFill>
              </p:spPr>
              <p:txBody>
                <a:bodyPr/>
                <a:lstStyle/>
                <a:p>
                  <a:r>
                    <a:rPr lang="en-US">
                      <a:noFill/>
                    </a:rPr>
                    <a:t> </a:t>
                  </a:r>
                </a:p>
              </p:txBody>
            </p:sp>
          </mc:Fallback>
        </mc:AlternateContent>
      </p:grpSp>
      <p:sp>
        <p:nvSpPr>
          <p:cNvPr id="95" name="Rounded Rectangle 94"/>
          <p:cNvSpPr/>
          <p:nvPr/>
        </p:nvSpPr>
        <p:spPr>
          <a:xfrm>
            <a:off x="933840" y="341914"/>
            <a:ext cx="465125" cy="277091"/>
          </a:xfrm>
          <a:prstGeom prst="roundRect">
            <a:avLst/>
          </a:prstGeom>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solidFill>
                <a:prstClr val="black"/>
              </a:solidFill>
            </a:endParaRPr>
          </a:p>
        </p:txBody>
      </p:sp>
      <p:sp>
        <p:nvSpPr>
          <p:cNvPr id="109" name="Rectangle 108"/>
          <p:cNvSpPr/>
          <p:nvPr/>
        </p:nvSpPr>
        <p:spPr>
          <a:xfrm>
            <a:off x="1340029" y="2252094"/>
            <a:ext cx="452368" cy="369332"/>
          </a:xfrm>
          <a:prstGeom prst="rect">
            <a:avLst/>
          </a:prstGeom>
        </p:spPr>
        <p:txBody>
          <a:bodyPr wrap="none">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2</a:t>
            </a:r>
            <a:r>
              <a:rPr lang="en-US" i="1" dirty="0" smtClean="0">
                <a:solidFill>
                  <a:prstClr val="black"/>
                </a:solidFill>
                <a:latin typeface="Bookman Old Style" panose="02050604050505020204" pitchFamily="18" charset="0"/>
                <a:ea typeface="Cambria Math" panose="02040503050406030204" pitchFamily="18" charset="0"/>
              </a:rPr>
              <a:t>x</a:t>
            </a:r>
            <a:endParaRPr lang="en-US" i="1" dirty="0">
              <a:solidFill>
                <a:prstClr val="black"/>
              </a:solidFill>
              <a:latin typeface="Bookman Old Style" panose="02050604050505020204" pitchFamily="18" charset="0"/>
              <a:ea typeface="Cambria Math" panose="02040503050406030204" pitchFamily="18" charset="0"/>
            </a:endParaRPr>
          </a:p>
        </p:txBody>
      </p:sp>
      <p:sp>
        <p:nvSpPr>
          <p:cNvPr id="110" name="Rectangle 109"/>
          <p:cNvSpPr/>
          <p:nvPr/>
        </p:nvSpPr>
        <p:spPr>
          <a:xfrm>
            <a:off x="1701573" y="2261822"/>
            <a:ext cx="357790" cy="369332"/>
          </a:xfrm>
          <a:prstGeom prst="rect">
            <a:avLst/>
          </a:prstGeom>
        </p:spPr>
        <p:txBody>
          <a:bodyPr wrap="none">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11" name="Rectangle 110"/>
          <p:cNvSpPr/>
          <p:nvPr/>
        </p:nvSpPr>
        <p:spPr>
          <a:xfrm>
            <a:off x="1979087" y="2266725"/>
            <a:ext cx="441146" cy="369332"/>
          </a:xfrm>
          <a:prstGeom prst="rect">
            <a:avLst/>
          </a:prstGeom>
        </p:spPr>
        <p:txBody>
          <a:bodyPr wrap="none">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15</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12" name="Rectangle 111"/>
          <p:cNvSpPr/>
          <p:nvPr/>
        </p:nvSpPr>
        <p:spPr>
          <a:xfrm>
            <a:off x="2422548" y="2252094"/>
            <a:ext cx="357790" cy="368990"/>
          </a:xfrm>
          <a:prstGeom prst="rect">
            <a:avLst/>
          </a:prstGeom>
        </p:spPr>
        <p:txBody>
          <a:bodyPr wrap="none">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13" name="Rectangle 112"/>
          <p:cNvSpPr/>
          <p:nvPr/>
        </p:nvSpPr>
        <p:spPr>
          <a:xfrm>
            <a:off x="2787829" y="2252094"/>
            <a:ext cx="441146" cy="369332"/>
          </a:xfrm>
          <a:prstGeom prst="rect">
            <a:avLst/>
          </a:prstGeom>
        </p:spPr>
        <p:txBody>
          <a:bodyPr wrap="none">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95</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14" name="Rectangle 113"/>
          <p:cNvSpPr/>
          <p:nvPr/>
        </p:nvSpPr>
        <p:spPr>
          <a:xfrm>
            <a:off x="595795" y="2252094"/>
            <a:ext cx="383438" cy="368990"/>
          </a:xfrm>
          <a:prstGeom prst="rect">
            <a:avLst/>
          </a:prstGeom>
          <a:noFill/>
          <a:ln>
            <a:noFill/>
          </a:ln>
          <a:effectLst/>
        </p:spPr>
        <p:txBody>
          <a:bodyPr wrap="none">
            <a:spAutoFit/>
          </a:bodyPr>
          <a:lstStyle/>
          <a:p>
            <a:r>
              <a:rPr lang="en-US" dirty="0">
                <a:solidFill>
                  <a:prstClr val="black"/>
                </a:solidFill>
                <a:latin typeface="Cambria Math" panose="02040503050406030204" pitchFamily="18" charset="0"/>
                <a:ea typeface="Cambria Math" panose="02040503050406030204" pitchFamily="18" charset="0"/>
                <a:cs typeface="Arial" pitchFamily="34" charset="0"/>
                <a:sym typeface="Symbol"/>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15" name="Rectangle 114"/>
          <p:cNvSpPr/>
          <p:nvPr/>
        </p:nvSpPr>
        <p:spPr>
          <a:xfrm>
            <a:off x="1698232" y="2266725"/>
            <a:ext cx="760838" cy="369332"/>
          </a:xfrm>
          <a:prstGeom prst="rect">
            <a:avLst/>
          </a:prstGeom>
        </p:spPr>
        <p:txBody>
          <a:bodyPr wrap="square">
            <a:spAutoFit/>
          </a:bodyPr>
          <a:lstStyle/>
          <a:p>
            <a:r>
              <a:rPr lang="en-US" dirty="0" smtClean="0">
                <a:solidFill>
                  <a:srgbClr val="C00000"/>
                </a:solidFill>
                <a:latin typeface="Cambria Math" panose="02040503050406030204" pitchFamily="18" charset="0"/>
                <a:ea typeface="Cambria Math" panose="02040503050406030204" pitchFamily="18" charset="0"/>
                <a:cs typeface="Arial" pitchFamily="34" charset="0"/>
              </a:rPr>
              <a:t>+ </a:t>
            </a:r>
            <a:r>
              <a:rPr lang="en-US" dirty="0" smtClean="0">
                <a:solidFill>
                  <a:prstClr val="black"/>
                </a:solidFill>
                <a:latin typeface="Cambria Math" panose="02040503050406030204" pitchFamily="18" charset="0"/>
                <a:ea typeface="Cambria Math" panose="02040503050406030204" pitchFamily="18" charset="0"/>
                <a:cs typeface="Arial" pitchFamily="34" charset="0"/>
              </a:rPr>
              <a:t> </a:t>
            </a:r>
            <a:r>
              <a:rPr lang="en-US" dirty="0" smtClean="0">
                <a:solidFill>
                  <a:srgbClr val="C00000"/>
                </a:solidFill>
                <a:latin typeface="Cambria Math" panose="02040503050406030204" pitchFamily="18" charset="0"/>
                <a:ea typeface="Cambria Math" panose="02040503050406030204" pitchFamily="18" charset="0"/>
                <a:cs typeface="Arial" pitchFamily="34" charset="0"/>
              </a:rPr>
              <a:t>15</a:t>
            </a:r>
            <a:endParaRPr lang="en-US" dirty="0">
              <a:solidFill>
                <a:srgbClr val="C00000"/>
              </a:solidFill>
              <a:latin typeface="Cambria Math" panose="02040503050406030204" pitchFamily="18" charset="0"/>
              <a:ea typeface="Cambria Math" panose="02040503050406030204" pitchFamily="18" charset="0"/>
              <a:cs typeface="Arial" pitchFamily="34" charset="0"/>
            </a:endParaRPr>
          </a:p>
        </p:txBody>
      </p:sp>
      <p:grpSp>
        <p:nvGrpSpPr>
          <p:cNvPr id="116" name="Group 115"/>
          <p:cNvGrpSpPr/>
          <p:nvPr/>
        </p:nvGrpSpPr>
        <p:grpSpPr>
          <a:xfrm>
            <a:off x="3747675" y="1448167"/>
            <a:ext cx="2355539" cy="1273539"/>
            <a:chOff x="6096215" y="3056468"/>
            <a:chExt cx="1686520" cy="1189709"/>
          </a:xfrm>
        </p:grpSpPr>
        <p:sp>
          <p:nvSpPr>
            <p:cNvPr id="117" name="Cloud Callout 116"/>
            <p:cNvSpPr/>
            <p:nvPr/>
          </p:nvSpPr>
          <p:spPr>
            <a:xfrm>
              <a:off x="6096215" y="3056468"/>
              <a:ext cx="1655996" cy="1189709"/>
            </a:xfrm>
            <a:prstGeom prst="cloudCallout">
              <a:avLst>
                <a:gd name="adj1" fmla="val -73629"/>
                <a:gd name="adj2" fmla="val 40872"/>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mbria Math" panose="02040503050406030204" pitchFamily="18" charset="0"/>
                <a:ea typeface="Cambria Math" panose="02040503050406030204" pitchFamily="18" charset="0"/>
              </a:endParaRPr>
            </a:p>
          </p:txBody>
        </p:sp>
        <p:sp>
          <p:nvSpPr>
            <p:cNvPr id="118" name="Rectangle 117"/>
            <p:cNvSpPr/>
            <p:nvPr/>
          </p:nvSpPr>
          <p:spPr>
            <a:xfrm>
              <a:off x="6153136" y="3317472"/>
              <a:ext cx="1629599" cy="776297"/>
            </a:xfrm>
            <a:prstGeom prst="rect">
              <a:avLst/>
            </a:prstGeom>
          </p:spPr>
          <p:txBody>
            <a:bodyPr wrap="square">
              <a:spAutoFit/>
            </a:bodyPr>
            <a:lstStyle/>
            <a:p>
              <a:pPr algn="ctr"/>
              <a:r>
                <a:rPr lang="en-US" sz="1600" b="1" dirty="0" smtClean="0">
                  <a:solidFill>
                    <a:srgbClr val="002060"/>
                  </a:solidFill>
                  <a:latin typeface="Cambria Math" panose="02040503050406030204" pitchFamily="18" charset="0"/>
                  <a:ea typeface="Cambria Math" panose="02040503050406030204" pitchFamily="18" charset="0"/>
                </a:rPr>
                <a:t>Variables </a:t>
              </a:r>
              <a:r>
                <a:rPr lang="en-US" sz="1600" b="1" dirty="0">
                  <a:solidFill>
                    <a:srgbClr val="002060"/>
                  </a:solidFill>
                  <a:latin typeface="Cambria Math" panose="02040503050406030204" pitchFamily="18" charset="0"/>
                  <a:ea typeface="Cambria Math" panose="02040503050406030204" pitchFamily="18" charset="0"/>
                </a:rPr>
                <a:t>on one side, numbers on the other side.</a:t>
              </a:r>
            </a:p>
          </p:txBody>
        </p:sp>
      </p:grpSp>
      <p:grpSp>
        <p:nvGrpSpPr>
          <p:cNvPr id="119" name="Group 118"/>
          <p:cNvGrpSpPr/>
          <p:nvPr/>
        </p:nvGrpSpPr>
        <p:grpSpPr>
          <a:xfrm>
            <a:off x="3691843" y="1490081"/>
            <a:ext cx="2204132" cy="1189709"/>
            <a:chOff x="6050724" y="3085922"/>
            <a:chExt cx="2204132" cy="1189709"/>
          </a:xfrm>
        </p:grpSpPr>
        <p:sp>
          <p:nvSpPr>
            <p:cNvPr id="120" name="Cloud Callout 119"/>
            <p:cNvSpPr/>
            <p:nvPr/>
          </p:nvSpPr>
          <p:spPr>
            <a:xfrm>
              <a:off x="6050724" y="3085922"/>
              <a:ext cx="2204132" cy="1189709"/>
            </a:xfrm>
            <a:prstGeom prst="cloudCallout">
              <a:avLst>
                <a:gd name="adj1" fmla="val -73629"/>
                <a:gd name="adj2" fmla="val 40872"/>
              </a:avLst>
            </a:prstGeom>
            <a:solidFill>
              <a:srgbClr val="FF7C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mbria Math" panose="02040503050406030204" pitchFamily="18" charset="0"/>
                <a:ea typeface="Cambria Math" panose="02040503050406030204" pitchFamily="18" charset="0"/>
              </a:endParaRPr>
            </a:p>
          </p:txBody>
        </p:sp>
        <p:sp>
          <p:nvSpPr>
            <p:cNvPr id="121" name="Rectangle 120"/>
            <p:cNvSpPr/>
            <p:nvPr/>
          </p:nvSpPr>
          <p:spPr>
            <a:xfrm>
              <a:off x="6100475" y="3438289"/>
              <a:ext cx="2107000" cy="584775"/>
            </a:xfrm>
            <a:prstGeom prst="rect">
              <a:avLst/>
            </a:prstGeom>
          </p:spPr>
          <p:txBody>
            <a:bodyPr wrap="square">
              <a:spAutoFit/>
            </a:bodyPr>
            <a:lstStyle/>
            <a:p>
              <a:pPr algn="ctr"/>
              <a:r>
                <a:rPr lang="en-US" sz="1600" b="1" dirty="0" smtClean="0">
                  <a:solidFill>
                    <a:srgbClr val="002060"/>
                  </a:solidFill>
                  <a:latin typeface="Cambria Math" panose="02040503050406030204" pitchFamily="18" charset="0"/>
                  <a:ea typeface="Cambria Math" panose="02040503050406030204" pitchFamily="18" charset="0"/>
                </a:rPr>
                <a:t>We </a:t>
              </a:r>
              <a:r>
                <a:rPr lang="en-US" sz="1600" b="1" dirty="0">
                  <a:solidFill>
                    <a:srgbClr val="002060"/>
                  </a:solidFill>
                  <a:latin typeface="Cambria Math" panose="02040503050406030204" pitchFamily="18" charset="0"/>
                  <a:ea typeface="Cambria Math" panose="02040503050406030204" pitchFamily="18" charset="0"/>
                </a:rPr>
                <a:t>will shift </a:t>
              </a:r>
              <a:r>
                <a:rPr lang="en-US" sz="1600" b="1" dirty="0" smtClean="0">
                  <a:solidFill>
                    <a:srgbClr val="002060"/>
                  </a:solidFill>
                  <a:latin typeface="Cambria Math" panose="02040503050406030204" pitchFamily="18" charset="0"/>
                  <a:ea typeface="Cambria Math" panose="02040503050406030204" pitchFamily="18" charset="0"/>
                </a:rPr>
                <a:t>15to the other side.</a:t>
              </a:r>
              <a:endParaRPr lang="en-US" sz="1600" b="1" dirty="0">
                <a:solidFill>
                  <a:srgbClr val="002060"/>
                </a:solidFill>
                <a:latin typeface="Cambria Math" panose="02040503050406030204" pitchFamily="18" charset="0"/>
                <a:ea typeface="Cambria Math" panose="02040503050406030204" pitchFamily="18" charset="0"/>
              </a:endParaRPr>
            </a:p>
          </p:txBody>
        </p:sp>
      </p:grpSp>
      <p:grpSp>
        <p:nvGrpSpPr>
          <p:cNvPr id="122" name="Group 121"/>
          <p:cNvGrpSpPr/>
          <p:nvPr/>
        </p:nvGrpSpPr>
        <p:grpSpPr>
          <a:xfrm>
            <a:off x="3747658" y="1394838"/>
            <a:ext cx="2102642" cy="1380195"/>
            <a:chOff x="5998967" y="2554406"/>
            <a:chExt cx="2003755" cy="1916038"/>
          </a:xfrm>
        </p:grpSpPr>
        <p:sp>
          <p:nvSpPr>
            <p:cNvPr id="123" name="Cloud Callout 122"/>
            <p:cNvSpPr/>
            <p:nvPr/>
          </p:nvSpPr>
          <p:spPr>
            <a:xfrm>
              <a:off x="5998967" y="2554406"/>
              <a:ext cx="2003755" cy="1916038"/>
            </a:xfrm>
            <a:prstGeom prst="cloudCallout">
              <a:avLst>
                <a:gd name="adj1" fmla="val -73629"/>
                <a:gd name="adj2" fmla="val 40872"/>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24" name="Rectangle 123"/>
            <p:cNvSpPr/>
            <p:nvPr/>
          </p:nvSpPr>
          <p:spPr>
            <a:xfrm>
              <a:off x="6055966" y="2881050"/>
              <a:ext cx="1794141" cy="1153621"/>
            </a:xfrm>
            <a:prstGeom prst="rect">
              <a:avLst/>
            </a:prstGeom>
          </p:spPr>
          <p:txBody>
            <a:bodyPr wrap="square">
              <a:spAutoFit/>
            </a:bodyPr>
            <a:lstStyle/>
            <a:p>
              <a:pPr algn="ctr"/>
              <a:r>
                <a:rPr lang="en-US" sz="1600" b="1" dirty="0" smtClean="0">
                  <a:solidFill>
                    <a:srgbClr val="002060"/>
                  </a:solidFill>
                  <a:latin typeface="Cambria Math" panose="02040503050406030204" pitchFamily="18" charset="0"/>
                  <a:ea typeface="Cambria Math" panose="02040503050406030204" pitchFamily="18" charset="0"/>
                </a:rPr>
                <a:t>While changing sides, we will change the sign.</a:t>
              </a:r>
              <a:endParaRPr lang="en-US" sz="1600" b="1" dirty="0">
                <a:solidFill>
                  <a:srgbClr val="002060"/>
                </a:solidFill>
                <a:latin typeface="Cambria Math" panose="02040503050406030204" pitchFamily="18" charset="0"/>
                <a:ea typeface="Cambria Math" panose="02040503050406030204" pitchFamily="18" charset="0"/>
              </a:endParaRPr>
            </a:p>
          </p:txBody>
        </p:sp>
      </p:grpSp>
      <p:sp>
        <p:nvSpPr>
          <p:cNvPr id="125" name="Curved Down Arrow 124"/>
          <p:cNvSpPr/>
          <p:nvPr/>
        </p:nvSpPr>
        <p:spPr>
          <a:xfrm rot="10800000" flipH="1">
            <a:off x="2194260" y="2540627"/>
            <a:ext cx="958517" cy="181054"/>
          </a:xfrm>
          <a:prstGeom prst="curvedDownArrow">
            <a:avLst/>
          </a:prstGeom>
          <a:solidFill>
            <a:srgbClr val="FFFF00"/>
          </a:solid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black"/>
              </a:solidFill>
              <a:latin typeface="Bookman Old Style" panose="02050604050505020204" pitchFamily="18" charset="0"/>
            </a:endParaRPr>
          </a:p>
        </p:txBody>
      </p:sp>
      <p:grpSp>
        <p:nvGrpSpPr>
          <p:cNvPr id="126" name="Group 125"/>
          <p:cNvGrpSpPr/>
          <p:nvPr/>
        </p:nvGrpSpPr>
        <p:grpSpPr>
          <a:xfrm>
            <a:off x="3314536" y="1827318"/>
            <a:ext cx="1777929" cy="895572"/>
            <a:chOff x="5850184" y="1599977"/>
            <a:chExt cx="1777929" cy="895572"/>
          </a:xfrm>
        </p:grpSpPr>
        <p:grpSp>
          <p:nvGrpSpPr>
            <p:cNvPr id="127" name="Group 126"/>
            <p:cNvGrpSpPr/>
            <p:nvPr/>
          </p:nvGrpSpPr>
          <p:grpSpPr>
            <a:xfrm>
              <a:off x="5850184" y="1599977"/>
              <a:ext cx="1777929" cy="895572"/>
              <a:chOff x="6209361" y="3165936"/>
              <a:chExt cx="1517908" cy="983231"/>
            </a:xfrm>
          </p:grpSpPr>
          <p:sp>
            <p:nvSpPr>
              <p:cNvPr id="129" name="Cloud Callout 128"/>
              <p:cNvSpPr/>
              <p:nvPr/>
            </p:nvSpPr>
            <p:spPr>
              <a:xfrm>
                <a:off x="6486722" y="3165936"/>
                <a:ext cx="1028244" cy="983231"/>
              </a:xfrm>
              <a:prstGeom prst="cloudCallout">
                <a:avLst>
                  <a:gd name="adj1" fmla="val -62767"/>
                  <a:gd name="adj2" fmla="val 46317"/>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30" name="Rectangle 129"/>
              <p:cNvSpPr/>
              <p:nvPr/>
            </p:nvSpPr>
            <p:spPr>
              <a:xfrm>
                <a:off x="6209361" y="3471706"/>
                <a:ext cx="1517908" cy="371692"/>
              </a:xfrm>
              <a:prstGeom prst="rect">
                <a:avLst/>
              </a:prstGeom>
            </p:spPr>
            <p:txBody>
              <a:bodyPr wrap="square">
                <a:spAutoFit/>
              </a:bodyPr>
              <a:lstStyle/>
              <a:p>
                <a:pPr algn="ctr"/>
                <a:r>
                  <a:rPr lang="en-US" sz="1600" b="1" dirty="0" smtClean="0">
                    <a:solidFill>
                      <a:prstClr val="white"/>
                    </a:solidFill>
                    <a:latin typeface="Cambria Math" panose="02040503050406030204" pitchFamily="18" charset="0"/>
                    <a:ea typeface="Cambria Math" panose="02040503050406030204" pitchFamily="18" charset="0"/>
                    <a:cs typeface="Arial" pitchFamily="34" charset="0"/>
                  </a:rPr>
                  <a:t>‘+’        ‘-’ </a:t>
                </a:r>
                <a:endParaRPr lang="en-US" sz="1600" b="1" dirty="0">
                  <a:solidFill>
                    <a:prstClr val="white"/>
                  </a:solidFill>
                  <a:latin typeface="Bookman Old Style" panose="02050604050505020204" pitchFamily="18" charset="0"/>
                </a:endParaRPr>
              </a:p>
            </p:txBody>
          </p:sp>
        </p:grpSp>
        <p:cxnSp>
          <p:nvCxnSpPr>
            <p:cNvPr id="128" name="Straight Arrow Connector 127"/>
            <p:cNvCxnSpPr/>
            <p:nvPr/>
          </p:nvCxnSpPr>
          <p:spPr>
            <a:xfrm>
              <a:off x="6645244" y="2066925"/>
              <a:ext cx="228600" cy="0"/>
            </a:xfrm>
            <a:prstGeom prst="straightConnector1">
              <a:avLst/>
            </a:prstGeom>
            <a:ln w="19050">
              <a:solidFill>
                <a:schemeClr val="bg1"/>
              </a:solidFill>
              <a:tailEnd type="arrow"/>
            </a:ln>
          </p:spPr>
          <p:style>
            <a:lnRef idx="1">
              <a:schemeClr val="accent1"/>
            </a:lnRef>
            <a:fillRef idx="0">
              <a:schemeClr val="accent1"/>
            </a:fillRef>
            <a:effectRef idx="0">
              <a:schemeClr val="accent1"/>
            </a:effectRef>
            <a:fontRef idx="minor">
              <a:schemeClr val="tx1"/>
            </a:fontRef>
          </p:style>
        </p:cxnSp>
      </p:grpSp>
      <p:sp>
        <p:nvSpPr>
          <p:cNvPr id="131" name="Rectangle 130"/>
          <p:cNvSpPr/>
          <p:nvPr/>
        </p:nvSpPr>
        <p:spPr>
          <a:xfrm>
            <a:off x="2017855" y="2638200"/>
            <a:ext cx="452368" cy="369332"/>
          </a:xfrm>
          <a:prstGeom prst="rect">
            <a:avLst/>
          </a:prstGeom>
        </p:spPr>
        <p:txBody>
          <a:bodyPr wrap="none">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2</a:t>
            </a:r>
            <a:r>
              <a:rPr lang="en-US" i="1" dirty="0" smtClean="0">
                <a:solidFill>
                  <a:prstClr val="black"/>
                </a:solidFill>
                <a:latin typeface="Bookman Old Style" panose="02050604050505020204" pitchFamily="18" charset="0"/>
                <a:ea typeface="Cambria Math" panose="02040503050406030204" pitchFamily="18" charset="0"/>
              </a:rPr>
              <a:t>x</a:t>
            </a:r>
            <a:endParaRPr lang="en-US" i="1" dirty="0">
              <a:solidFill>
                <a:prstClr val="black"/>
              </a:solidFill>
              <a:latin typeface="Bookman Old Style" panose="02050604050505020204" pitchFamily="18" charset="0"/>
              <a:ea typeface="Cambria Math" panose="02040503050406030204" pitchFamily="18" charset="0"/>
            </a:endParaRPr>
          </a:p>
        </p:txBody>
      </p:sp>
      <p:sp>
        <p:nvSpPr>
          <p:cNvPr id="132" name="Rectangle 131"/>
          <p:cNvSpPr/>
          <p:nvPr/>
        </p:nvSpPr>
        <p:spPr>
          <a:xfrm>
            <a:off x="2422548" y="2638200"/>
            <a:ext cx="357790" cy="368990"/>
          </a:xfrm>
          <a:prstGeom prst="rect">
            <a:avLst/>
          </a:prstGeom>
        </p:spPr>
        <p:txBody>
          <a:bodyPr wrap="none">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33" name="Rectangle 132"/>
          <p:cNvSpPr/>
          <p:nvPr/>
        </p:nvSpPr>
        <p:spPr>
          <a:xfrm>
            <a:off x="2775023" y="2638200"/>
            <a:ext cx="441146" cy="369332"/>
          </a:xfrm>
          <a:prstGeom prst="rect">
            <a:avLst/>
          </a:prstGeom>
        </p:spPr>
        <p:txBody>
          <a:bodyPr wrap="none">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95</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34" name="Rectangle 133"/>
          <p:cNvSpPr/>
          <p:nvPr/>
        </p:nvSpPr>
        <p:spPr>
          <a:xfrm>
            <a:off x="3123013" y="2638200"/>
            <a:ext cx="261610" cy="369332"/>
          </a:xfrm>
          <a:prstGeom prst="rect">
            <a:avLst/>
          </a:prstGeom>
        </p:spPr>
        <p:txBody>
          <a:bodyPr wrap="none">
            <a:spAutoFit/>
          </a:bodyPr>
          <a:lstStyle/>
          <a:p>
            <a:r>
              <a:rPr lang="en-US" dirty="0" smtClean="0">
                <a:solidFill>
                  <a:srgbClr val="C00000"/>
                </a:solidFill>
                <a:latin typeface="Cambria Math" panose="02040503050406030204" pitchFamily="18" charset="0"/>
                <a:ea typeface="Cambria Math" panose="02040503050406030204" pitchFamily="18" charset="0"/>
                <a:cs typeface="Arial" pitchFamily="34" charset="0"/>
              </a:rPr>
              <a:t>-</a:t>
            </a:r>
            <a:endParaRPr lang="en-US" dirty="0">
              <a:solidFill>
                <a:srgbClr val="C00000"/>
              </a:solidFill>
              <a:latin typeface="Cambria Math" panose="02040503050406030204" pitchFamily="18" charset="0"/>
              <a:ea typeface="Cambria Math" panose="02040503050406030204" pitchFamily="18" charset="0"/>
              <a:cs typeface="Arial" pitchFamily="34" charset="0"/>
            </a:endParaRPr>
          </a:p>
        </p:txBody>
      </p:sp>
      <p:sp>
        <p:nvSpPr>
          <p:cNvPr id="135" name="Rectangle 134"/>
          <p:cNvSpPr/>
          <p:nvPr/>
        </p:nvSpPr>
        <p:spPr>
          <a:xfrm>
            <a:off x="3321229" y="2638200"/>
            <a:ext cx="441146" cy="369332"/>
          </a:xfrm>
          <a:prstGeom prst="rect">
            <a:avLst/>
          </a:prstGeom>
        </p:spPr>
        <p:txBody>
          <a:bodyPr wrap="none">
            <a:spAutoFit/>
          </a:bodyPr>
          <a:lstStyle/>
          <a:p>
            <a:r>
              <a:rPr lang="en-US" dirty="0" smtClean="0">
                <a:solidFill>
                  <a:srgbClr val="C00000"/>
                </a:solidFill>
                <a:latin typeface="Cambria Math" panose="02040503050406030204" pitchFamily="18" charset="0"/>
                <a:ea typeface="Cambria Math" panose="02040503050406030204" pitchFamily="18" charset="0"/>
                <a:cs typeface="Arial" pitchFamily="34" charset="0"/>
              </a:rPr>
              <a:t>15</a:t>
            </a:r>
            <a:endParaRPr lang="en-US" dirty="0">
              <a:solidFill>
                <a:srgbClr val="C00000"/>
              </a:solidFill>
              <a:latin typeface="Cambria Math" panose="02040503050406030204" pitchFamily="18" charset="0"/>
              <a:ea typeface="Cambria Math" panose="02040503050406030204" pitchFamily="18" charset="0"/>
              <a:cs typeface="Arial" pitchFamily="34" charset="0"/>
            </a:endParaRPr>
          </a:p>
        </p:txBody>
      </p:sp>
      <p:sp>
        <p:nvSpPr>
          <p:cNvPr id="136" name="Rectangle 135"/>
          <p:cNvSpPr/>
          <p:nvPr/>
        </p:nvSpPr>
        <p:spPr>
          <a:xfrm>
            <a:off x="595795" y="2638200"/>
            <a:ext cx="383438" cy="368990"/>
          </a:xfrm>
          <a:prstGeom prst="rect">
            <a:avLst/>
          </a:prstGeom>
          <a:noFill/>
          <a:ln>
            <a:noFill/>
          </a:ln>
          <a:effectLst/>
        </p:spPr>
        <p:txBody>
          <a:bodyPr wrap="none">
            <a:spAutoFit/>
          </a:bodyPr>
          <a:lstStyle/>
          <a:p>
            <a:r>
              <a:rPr lang="en-US" dirty="0">
                <a:solidFill>
                  <a:prstClr val="black"/>
                </a:solidFill>
                <a:latin typeface="Cambria Math" panose="02040503050406030204" pitchFamily="18" charset="0"/>
                <a:ea typeface="Cambria Math" panose="02040503050406030204" pitchFamily="18" charset="0"/>
                <a:cs typeface="Arial" pitchFamily="34" charset="0"/>
                <a:sym typeface="Symbol"/>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37" name="Rectangle 136"/>
          <p:cNvSpPr/>
          <p:nvPr/>
        </p:nvSpPr>
        <p:spPr>
          <a:xfrm>
            <a:off x="2004879" y="2943000"/>
            <a:ext cx="452368" cy="369332"/>
          </a:xfrm>
          <a:prstGeom prst="rect">
            <a:avLst/>
          </a:prstGeom>
        </p:spPr>
        <p:txBody>
          <a:bodyPr wrap="none">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2</a:t>
            </a:r>
            <a:r>
              <a:rPr lang="en-US" i="1" dirty="0" smtClean="0">
                <a:solidFill>
                  <a:prstClr val="black"/>
                </a:solidFill>
                <a:latin typeface="Bookman Old Style" panose="02050604050505020204" pitchFamily="18" charset="0"/>
                <a:ea typeface="Cambria Math" panose="02040503050406030204" pitchFamily="18" charset="0"/>
              </a:rPr>
              <a:t>x</a:t>
            </a:r>
            <a:endParaRPr lang="en-US" i="1" dirty="0">
              <a:solidFill>
                <a:prstClr val="black"/>
              </a:solidFill>
              <a:latin typeface="Bookman Old Style" panose="02050604050505020204" pitchFamily="18" charset="0"/>
              <a:ea typeface="Cambria Math" panose="02040503050406030204" pitchFamily="18" charset="0"/>
            </a:endParaRPr>
          </a:p>
        </p:txBody>
      </p:sp>
      <p:sp>
        <p:nvSpPr>
          <p:cNvPr id="138" name="Rectangle 137"/>
          <p:cNvSpPr/>
          <p:nvPr/>
        </p:nvSpPr>
        <p:spPr>
          <a:xfrm>
            <a:off x="2422548" y="2943000"/>
            <a:ext cx="357790" cy="368990"/>
          </a:xfrm>
          <a:prstGeom prst="rect">
            <a:avLst/>
          </a:prstGeom>
        </p:spPr>
        <p:txBody>
          <a:bodyPr wrap="none">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39" name="Rectangle 138"/>
          <p:cNvSpPr/>
          <p:nvPr/>
        </p:nvSpPr>
        <p:spPr>
          <a:xfrm>
            <a:off x="2762047" y="2943000"/>
            <a:ext cx="441146" cy="369332"/>
          </a:xfrm>
          <a:prstGeom prst="rect">
            <a:avLst/>
          </a:prstGeom>
        </p:spPr>
        <p:txBody>
          <a:bodyPr wrap="none">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80</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40" name="Rectangle 139"/>
          <p:cNvSpPr/>
          <p:nvPr/>
        </p:nvSpPr>
        <p:spPr>
          <a:xfrm>
            <a:off x="595795" y="2943000"/>
            <a:ext cx="383438" cy="368990"/>
          </a:xfrm>
          <a:prstGeom prst="rect">
            <a:avLst/>
          </a:prstGeom>
          <a:noFill/>
          <a:ln>
            <a:noFill/>
          </a:ln>
          <a:effectLst/>
        </p:spPr>
        <p:txBody>
          <a:bodyPr wrap="none">
            <a:spAutoFit/>
          </a:bodyPr>
          <a:lstStyle/>
          <a:p>
            <a:r>
              <a:rPr lang="en-US" dirty="0">
                <a:solidFill>
                  <a:prstClr val="black"/>
                </a:solidFill>
                <a:latin typeface="Cambria Math" panose="02040503050406030204" pitchFamily="18" charset="0"/>
                <a:ea typeface="Cambria Math" panose="02040503050406030204" pitchFamily="18" charset="0"/>
                <a:cs typeface="Arial" pitchFamily="34" charset="0"/>
                <a:sym typeface="Symbol"/>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41" name="TextBox 140"/>
          <p:cNvSpPr txBox="1"/>
          <p:nvPr/>
        </p:nvSpPr>
        <p:spPr>
          <a:xfrm>
            <a:off x="595795" y="3535918"/>
            <a:ext cx="310896"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sym typeface="Symbol"/>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42" name="TextBox 141"/>
          <p:cNvSpPr txBox="1"/>
          <p:nvPr/>
        </p:nvSpPr>
        <p:spPr>
          <a:xfrm>
            <a:off x="2022535" y="3535918"/>
            <a:ext cx="488846" cy="369332"/>
          </a:xfrm>
          <a:prstGeom prst="rect">
            <a:avLst/>
          </a:prstGeom>
          <a:noFill/>
        </p:spPr>
        <p:txBody>
          <a:bodyPr wrap="square" rtlCol="0">
            <a:spAutoFit/>
          </a:bodyPr>
          <a:lstStyle/>
          <a:p>
            <a:pPr algn="ctr"/>
            <a:r>
              <a:rPr lang="en-US" i="1" dirty="0" smtClean="0">
                <a:solidFill>
                  <a:prstClr val="black"/>
                </a:solidFill>
                <a:latin typeface="Bookman Old Style" panose="02050604050505020204" pitchFamily="18" charset="0"/>
                <a:ea typeface="Cambria Math" panose="02040503050406030204" pitchFamily="18" charset="0"/>
                <a:cs typeface="Arial" pitchFamily="34" charset="0"/>
              </a:rPr>
              <a:t>x</a:t>
            </a:r>
          </a:p>
        </p:txBody>
      </p:sp>
      <p:sp>
        <p:nvSpPr>
          <p:cNvPr id="143" name="TextBox 142"/>
          <p:cNvSpPr txBox="1"/>
          <p:nvPr/>
        </p:nvSpPr>
        <p:spPr>
          <a:xfrm>
            <a:off x="2422548" y="3539176"/>
            <a:ext cx="310896"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44" name="TextBox 143"/>
          <p:cNvSpPr txBox="1"/>
          <p:nvPr/>
        </p:nvSpPr>
        <p:spPr>
          <a:xfrm>
            <a:off x="2909434" y="3675784"/>
            <a:ext cx="228230" cy="369332"/>
          </a:xfrm>
          <a:prstGeom prst="rect">
            <a:avLst/>
          </a:prstGeom>
          <a:noFill/>
        </p:spPr>
        <p:txBody>
          <a:bodyPr wrap="square" rtlCol="0">
            <a:spAutoFit/>
          </a:bodyPr>
          <a:lstStyle/>
          <a:p>
            <a:pPr algn="ctr"/>
            <a:r>
              <a:rPr lang="en-US" dirty="0" smtClean="0">
                <a:solidFill>
                  <a:prstClr val="black"/>
                </a:solidFill>
                <a:latin typeface="Cambria Math" panose="02040503050406030204" pitchFamily="18" charset="0"/>
                <a:ea typeface="Cambria Math" panose="02040503050406030204" pitchFamily="18" charset="0"/>
                <a:cs typeface="Arial" pitchFamily="34" charset="0"/>
              </a:rPr>
              <a:t>2</a:t>
            </a:r>
          </a:p>
        </p:txBody>
      </p:sp>
      <p:sp>
        <p:nvSpPr>
          <p:cNvPr id="145" name="TextBox 144"/>
          <p:cNvSpPr txBox="1"/>
          <p:nvPr/>
        </p:nvSpPr>
        <p:spPr>
          <a:xfrm>
            <a:off x="2779126" y="3402568"/>
            <a:ext cx="488846" cy="369332"/>
          </a:xfrm>
          <a:prstGeom prst="rect">
            <a:avLst/>
          </a:prstGeom>
          <a:noFill/>
        </p:spPr>
        <p:txBody>
          <a:bodyPr wrap="square" rtlCol="0">
            <a:spAutoFit/>
          </a:bodyPr>
          <a:lstStyle/>
          <a:p>
            <a:pPr algn="ctr"/>
            <a:r>
              <a:rPr lang="en-US" dirty="0" smtClean="0">
                <a:solidFill>
                  <a:prstClr val="black"/>
                </a:solidFill>
                <a:latin typeface="Cambria Math" panose="02040503050406030204" pitchFamily="18" charset="0"/>
                <a:ea typeface="Cambria Math" panose="02040503050406030204" pitchFamily="18" charset="0"/>
                <a:cs typeface="Arial" pitchFamily="34" charset="0"/>
              </a:rPr>
              <a:t>80</a:t>
            </a:r>
          </a:p>
        </p:txBody>
      </p:sp>
      <p:cxnSp>
        <p:nvCxnSpPr>
          <p:cNvPr id="146" name="Straight Connector 145"/>
          <p:cNvCxnSpPr/>
          <p:nvPr/>
        </p:nvCxnSpPr>
        <p:spPr>
          <a:xfrm>
            <a:off x="2873027" y="3731488"/>
            <a:ext cx="301091"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7" name="TextBox 146"/>
          <p:cNvSpPr txBox="1"/>
          <p:nvPr/>
        </p:nvSpPr>
        <p:spPr>
          <a:xfrm>
            <a:off x="595795" y="3993118"/>
            <a:ext cx="310896"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sym typeface="Symbol"/>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48" name="TextBox 147"/>
          <p:cNvSpPr txBox="1"/>
          <p:nvPr/>
        </p:nvSpPr>
        <p:spPr>
          <a:xfrm>
            <a:off x="2091314" y="3993118"/>
            <a:ext cx="351385" cy="369332"/>
          </a:xfrm>
          <a:prstGeom prst="rect">
            <a:avLst/>
          </a:prstGeom>
          <a:noFill/>
        </p:spPr>
        <p:txBody>
          <a:bodyPr wrap="square" rtlCol="0">
            <a:spAutoFit/>
          </a:bodyPr>
          <a:lstStyle/>
          <a:p>
            <a:r>
              <a:rPr lang="en-US" i="1" dirty="0" smtClean="0">
                <a:solidFill>
                  <a:prstClr val="black"/>
                </a:solidFill>
                <a:latin typeface="Bookman Old Style" panose="02050604050505020204" pitchFamily="18" charset="0"/>
                <a:ea typeface="Cambria Math" panose="02040503050406030204" pitchFamily="18" charset="0"/>
                <a:cs typeface="Arial" pitchFamily="34" charset="0"/>
              </a:rPr>
              <a:t>x</a:t>
            </a:r>
            <a:endParaRPr lang="en-US" i="1" dirty="0">
              <a:solidFill>
                <a:prstClr val="black"/>
              </a:solidFill>
              <a:latin typeface="Bookman Old Style" panose="02050604050505020204" pitchFamily="18" charset="0"/>
              <a:ea typeface="Cambria Math" panose="02040503050406030204" pitchFamily="18" charset="0"/>
              <a:cs typeface="Arial" pitchFamily="34" charset="0"/>
            </a:endParaRPr>
          </a:p>
        </p:txBody>
      </p:sp>
      <p:sp>
        <p:nvSpPr>
          <p:cNvPr id="149" name="TextBox 148"/>
          <p:cNvSpPr txBox="1"/>
          <p:nvPr/>
        </p:nvSpPr>
        <p:spPr>
          <a:xfrm>
            <a:off x="2422548" y="3993118"/>
            <a:ext cx="310896"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50" name="TextBox 149"/>
          <p:cNvSpPr txBox="1"/>
          <p:nvPr/>
        </p:nvSpPr>
        <p:spPr>
          <a:xfrm>
            <a:off x="2855326" y="3993118"/>
            <a:ext cx="539992"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40</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cxnSp>
        <p:nvCxnSpPr>
          <p:cNvPr id="151" name="Straight Connector 150"/>
          <p:cNvCxnSpPr/>
          <p:nvPr/>
        </p:nvCxnSpPr>
        <p:spPr>
          <a:xfrm flipV="1">
            <a:off x="2928625" y="3501044"/>
            <a:ext cx="237744" cy="164592"/>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p:cNvCxnSpPr/>
          <p:nvPr/>
        </p:nvCxnSpPr>
        <p:spPr>
          <a:xfrm flipV="1">
            <a:off x="2909956" y="3750183"/>
            <a:ext cx="237744" cy="164592"/>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53" name="TextBox 152"/>
          <p:cNvSpPr txBox="1"/>
          <p:nvPr/>
        </p:nvSpPr>
        <p:spPr>
          <a:xfrm>
            <a:off x="2639325" y="3311723"/>
            <a:ext cx="397483" cy="307777"/>
          </a:xfrm>
          <a:prstGeom prst="rect">
            <a:avLst/>
          </a:prstGeom>
          <a:noFill/>
        </p:spPr>
        <p:txBody>
          <a:bodyPr wrap="square" rtlCol="0">
            <a:spAutoFit/>
          </a:bodyPr>
          <a:lstStyle/>
          <a:p>
            <a:r>
              <a:rPr lang="en-US" sz="1400" dirty="0" smtClean="0">
                <a:solidFill>
                  <a:srgbClr val="FF0000"/>
                </a:solidFill>
                <a:latin typeface="Cambria Math" panose="02040503050406030204" pitchFamily="18" charset="0"/>
                <a:ea typeface="Cambria Math" panose="02040503050406030204" pitchFamily="18" charset="0"/>
                <a:cs typeface="Arial" pitchFamily="34" charset="0"/>
                <a:sym typeface="Symbol"/>
              </a:rPr>
              <a:t>40</a:t>
            </a:r>
            <a:endParaRPr lang="en-US" sz="1400" dirty="0">
              <a:solidFill>
                <a:srgbClr val="FF0000"/>
              </a:solidFill>
              <a:latin typeface="Cambria Math" panose="02040503050406030204" pitchFamily="18" charset="0"/>
              <a:ea typeface="Cambria Math" panose="02040503050406030204" pitchFamily="18" charset="0"/>
              <a:cs typeface="Arial" pitchFamily="34" charset="0"/>
            </a:endParaRPr>
          </a:p>
        </p:txBody>
      </p:sp>
      <p:sp>
        <p:nvSpPr>
          <p:cNvPr id="154" name="TextBox 153"/>
          <p:cNvSpPr txBox="1"/>
          <p:nvPr/>
        </p:nvSpPr>
        <p:spPr>
          <a:xfrm>
            <a:off x="2672333" y="3761745"/>
            <a:ext cx="302502" cy="307777"/>
          </a:xfrm>
          <a:prstGeom prst="rect">
            <a:avLst/>
          </a:prstGeom>
          <a:noFill/>
        </p:spPr>
        <p:txBody>
          <a:bodyPr wrap="square" rtlCol="0">
            <a:spAutoFit/>
          </a:bodyPr>
          <a:lstStyle/>
          <a:p>
            <a:r>
              <a:rPr lang="en-US" sz="1400" dirty="0" smtClean="0">
                <a:solidFill>
                  <a:srgbClr val="FF0000"/>
                </a:solidFill>
                <a:latin typeface="Cambria Math" panose="02040503050406030204" pitchFamily="18" charset="0"/>
                <a:ea typeface="Cambria Math" panose="02040503050406030204" pitchFamily="18" charset="0"/>
                <a:cs typeface="Arial" pitchFamily="34" charset="0"/>
                <a:sym typeface="Symbol"/>
              </a:rPr>
              <a:t>1</a:t>
            </a:r>
            <a:endParaRPr lang="en-US" sz="1400" dirty="0">
              <a:solidFill>
                <a:srgbClr val="FF0000"/>
              </a:solidFill>
              <a:latin typeface="Cambria Math" panose="02040503050406030204" pitchFamily="18" charset="0"/>
              <a:ea typeface="Cambria Math" panose="02040503050406030204" pitchFamily="18" charset="0"/>
              <a:cs typeface="Arial" pitchFamily="34" charset="0"/>
            </a:endParaRPr>
          </a:p>
        </p:txBody>
      </p:sp>
      <p:sp>
        <p:nvSpPr>
          <p:cNvPr id="155" name="TextBox 154"/>
          <p:cNvSpPr txBox="1"/>
          <p:nvPr/>
        </p:nvSpPr>
        <p:spPr>
          <a:xfrm>
            <a:off x="2001580" y="2940857"/>
            <a:ext cx="301332" cy="369332"/>
          </a:xfrm>
          <a:prstGeom prst="rect">
            <a:avLst/>
          </a:prstGeom>
          <a:noFill/>
        </p:spPr>
        <p:txBody>
          <a:bodyPr wrap="square" rtlCol="0">
            <a:spAutoFit/>
          </a:bodyPr>
          <a:lstStyle/>
          <a:p>
            <a:r>
              <a:rPr lang="en-US" dirty="0" smtClean="0">
                <a:solidFill>
                  <a:srgbClr val="C00000"/>
                </a:solidFill>
                <a:latin typeface="Cambria Math" panose="02040503050406030204" pitchFamily="18" charset="0"/>
                <a:ea typeface="Cambria Math" panose="02040503050406030204" pitchFamily="18" charset="0"/>
                <a:cs typeface="Arial" pitchFamily="34" charset="0"/>
              </a:rPr>
              <a:t>2</a:t>
            </a:r>
            <a:endParaRPr lang="en-US" dirty="0">
              <a:solidFill>
                <a:srgbClr val="C00000"/>
              </a:solidFill>
              <a:latin typeface="Cambria Math" panose="02040503050406030204" pitchFamily="18" charset="0"/>
              <a:ea typeface="Cambria Math" panose="02040503050406030204" pitchFamily="18" charset="0"/>
              <a:cs typeface="Arial" pitchFamily="34" charset="0"/>
            </a:endParaRPr>
          </a:p>
        </p:txBody>
      </p:sp>
      <p:grpSp>
        <p:nvGrpSpPr>
          <p:cNvPr id="156" name="Group 155"/>
          <p:cNvGrpSpPr/>
          <p:nvPr/>
        </p:nvGrpSpPr>
        <p:grpSpPr>
          <a:xfrm>
            <a:off x="3754278" y="2233888"/>
            <a:ext cx="2204132" cy="1189709"/>
            <a:chOff x="6050724" y="3085922"/>
            <a:chExt cx="2204132" cy="1189709"/>
          </a:xfrm>
        </p:grpSpPr>
        <p:sp>
          <p:nvSpPr>
            <p:cNvPr id="157" name="Cloud Callout 156"/>
            <p:cNvSpPr/>
            <p:nvPr/>
          </p:nvSpPr>
          <p:spPr>
            <a:xfrm>
              <a:off x="6050724" y="3085922"/>
              <a:ext cx="2204132" cy="1189709"/>
            </a:xfrm>
            <a:prstGeom prst="cloudCallout">
              <a:avLst>
                <a:gd name="adj1" fmla="val -73629"/>
                <a:gd name="adj2" fmla="val 40872"/>
              </a:avLst>
            </a:prstGeom>
            <a:solidFill>
              <a:srgbClr val="FF7C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mbria Math" panose="02040503050406030204" pitchFamily="18" charset="0"/>
                <a:ea typeface="Cambria Math" panose="02040503050406030204" pitchFamily="18" charset="0"/>
              </a:endParaRPr>
            </a:p>
          </p:txBody>
        </p:sp>
        <p:sp>
          <p:nvSpPr>
            <p:cNvPr id="158" name="Rectangle 157"/>
            <p:cNvSpPr/>
            <p:nvPr/>
          </p:nvSpPr>
          <p:spPr>
            <a:xfrm>
              <a:off x="6100475" y="3438289"/>
              <a:ext cx="2107000" cy="584775"/>
            </a:xfrm>
            <a:prstGeom prst="rect">
              <a:avLst/>
            </a:prstGeom>
          </p:spPr>
          <p:txBody>
            <a:bodyPr wrap="square">
              <a:spAutoFit/>
            </a:bodyPr>
            <a:lstStyle/>
            <a:p>
              <a:pPr algn="ctr"/>
              <a:r>
                <a:rPr lang="en-US" sz="1600" b="1" dirty="0">
                  <a:solidFill>
                    <a:srgbClr val="002060"/>
                  </a:solidFill>
                  <a:latin typeface="Cambria Math" panose="02040503050406030204" pitchFamily="18" charset="0"/>
                  <a:ea typeface="Cambria Math" panose="02040503050406030204" pitchFamily="18" charset="0"/>
                </a:rPr>
                <a:t>We will shift </a:t>
              </a:r>
              <a:r>
                <a:rPr lang="en-US" sz="1600" b="1" dirty="0" smtClean="0">
                  <a:solidFill>
                    <a:srgbClr val="002060"/>
                  </a:solidFill>
                  <a:latin typeface="Cambria Math" panose="02040503050406030204" pitchFamily="18" charset="0"/>
                  <a:ea typeface="Cambria Math" panose="02040503050406030204" pitchFamily="18" charset="0"/>
                </a:rPr>
                <a:t>2 to the other side.</a:t>
              </a:r>
              <a:endParaRPr lang="en-US" sz="1600" b="1" dirty="0">
                <a:solidFill>
                  <a:srgbClr val="002060"/>
                </a:solidFill>
                <a:latin typeface="Cambria Math" panose="02040503050406030204" pitchFamily="18" charset="0"/>
                <a:ea typeface="Cambria Math" panose="02040503050406030204" pitchFamily="18" charset="0"/>
              </a:endParaRPr>
            </a:p>
          </p:txBody>
        </p:sp>
      </p:grpSp>
      <p:grpSp>
        <p:nvGrpSpPr>
          <p:cNvPr id="159" name="Group 158"/>
          <p:cNvGrpSpPr/>
          <p:nvPr/>
        </p:nvGrpSpPr>
        <p:grpSpPr>
          <a:xfrm>
            <a:off x="3792425" y="2120193"/>
            <a:ext cx="2102642" cy="1380195"/>
            <a:chOff x="5998967" y="2554406"/>
            <a:chExt cx="2003755" cy="1916038"/>
          </a:xfrm>
        </p:grpSpPr>
        <p:sp>
          <p:nvSpPr>
            <p:cNvPr id="160" name="Cloud Callout 159"/>
            <p:cNvSpPr/>
            <p:nvPr/>
          </p:nvSpPr>
          <p:spPr>
            <a:xfrm>
              <a:off x="5998967" y="2554406"/>
              <a:ext cx="2003755" cy="1916038"/>
            </a:xfrm>
            <a:prstGeom prst="cloudCallout">
              <a:avLst>
                <a:gd name="adj1" fmla="val -73629"/>
                <a:gd name="adj2" fmla="val 40872"/>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61" name="Rectangle 160"/>
            <p:cNvSpPr/>
            <p:nvPr/>
          </p:nvSpPr>
          <p:spPr>
            <a:xfrm>
              <a:off x="6055966" y="2881050"/>
              <a:ext cx="1794141" cy="1153621"/>
            </a:xfrm>
            <a:prstGeom prst="rect">
              <a:avLst/>
            </a:prstGeom>
          </p:spPr>
          <p:txBody>
            <a:bodyPr wrap="square">
              <a:spAutoFit/>
            </a:bodyPr>
            <a:lstStyle/>
            <a:p>
              <a:pPr algn="ctr"/>
              <a:r>
                <a:rPr lang="en-US" sz="1600" b="1" dirty="0" smtClean="0">
                  <a:solidFill>
                    <a:srgbClr val="002060"/>
                  </a:solidFill>
                  <a:latin typeface="Cambria Math" panose="02040503050406030204" pitchFamily="18" charset="0"/>
                  <a:ea typeface="Cambria Math" panose="02040503050406030204" pitchFamily="18" charset="0"/>
                </a:rPr>
                <a:t>While changing sides, we will change the sign.</a:t>
              </a:r>
              <a:endParaRPr lang="en-US" sz="1600" b="1" dirty="0">
                <a:solidFill>
                  <a:srgbClr val="002060"/>
                </a:solidFill>
                <a:latin typeface="Cambria Math" panose="02040503050406030204" pitchFamily="18" charset="0"/>
                <a:ea typeface="Cambria Math" panose="02040503050406030204" pitchFamily="18" charset="0"/>
              </a:endParaRPr>
            </a:p>
          </p:txBody>
        </p:sp>
      </p:grpSp>
      <p:sp>
        <p:nvSpPr>
          <p:cNvPr id="162" name="Curved Down Arrow 161"/>
          <p:cNvSpPr/>
          <p:nvPr/>
        </p:nvSpPr>
        <p:spPr>
          <a:xfrm rot="10800000" flipH="1">
            <a:off x="2241779" y="3221805"/>
            <a:ext cx="792163" cy="181054"/>
          </a:xfrm>
          <a:prstGeom prst="curvedDownArrow">
            <a:avLst/>
          </a:prstGeom>
          <a:solidFill>
            <a:srgbClr val="FFFF00"/>
          </a:solid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black"/>
              </a:solidFill>
              <a:latin typeface="Bookman Old Style" panose="02050604050505020204" pitchFamily="18" charset="0"/>
            </a:endParaRPr>
          </a:p>
        </p:txBody>
      </p:sp>
      <p:grpSp>
        <p:nvGrpSpPr>
          <p:cNvPr id="163" name="Group 162"/>
          <p:cNvGrpSpPr/>
          <p:nvPr/>
        </p:nvGrpSpPr>
        <p:grpSpPr>
          <a:xfrm>
            <a:off x="3511279" y="2467520"/>
            <a:ext cx="1777929" cy="895572"/>
            <a:chOff x="5888284" y="1599975"/>
            <a:chExt cx="1777929" cy="895572"/>
          </a:xfrm>
        </p:grpSpPr>
        <p:grpSp>
          <p:nvGrpSpPr>
            <p:cNvPr id="164" name="Group 163"/>
            <p:cNvGrpSpPr/>
            <p:nvPr/>
          </p:nvGrpSpPr>
          <p:grpSpPr>
            <a:xfrm>
              <a:off x="5888284" y="1599975"/>
              <a:ext cx="1777929" cy="895572"/>
              <a:chOff x="6241889" y="3165934"/>
              <a:chExt cx="1517908" cy="983231"/>
            </a:xfrm>
          </p:grpSpPr>
          <p:sp>
            <p:nvSpPr>
              <p:cNvPr id="166" name="Cloud Callout 165"/>
              <p:cNvSpPr/>
              <p:nvPr/>
            </p:nvSpPr>
            <p:spPr>
              <a:xfrm>
                <a:off x="6486723" y="3165934"/>
                <a:ext cx="1028244" cy="983231"/>
              </a:xfrm>
              <a:prstGeom prst="cloudCallout">
                <a:avLst>
                  <a:gd name="adj1" fmla="val -62767"/>
                  <a:gd name="adj2" fmla="val 46317"/>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67" name="Rectangle 166"/>
              <p:cNvSpPr/>
              <p:nvPr/>
            </p:nvSpPr>
            <p:spPr>
              <a:xfrm>
                <a:off x="6241889" y="3471706"/>
                <a:ext cx="1517908" cy="371692"/>
              </a:xfrm>
              <a:prstGeom prst="rect">
                <a:avLst/>
              </a:prstGeom>
            </p:spPr>
            <p:txBody>
              <a:bodyPr wrap="square">
                <a:spAutoFit/>
              </a:bodyPr>
              <a:lstStyle/>
              <a:p>
                <a:pPr algn="ctr"/>
                <a:r>
                  <a:rPr lang="en-US" sz="1600" b="1" dirty="0" smtClean="0">
                    <a:solidFill>
                      <a:prstClr val="white"/>
                    </a:solidFill>
                    <a:latin typeface="Cambria Math" panose="02040503050406030204" pitchFamily="18" charset="0"/>
                    <a:ea typeface="Cambria Math" panose="02040503050406030204" pitchFamily="18" charset="0"/>
                    <a:cs typeface="Arial" pitchFamily="34" charset="0"/>
                  </a:rPr>
                  <a:t>‘×’         ‘÷’ </a:t>
                </a:r>
                <a:endParaRPr lang="en-US" sz="1600" b="1" dirty="0">
                  <a:solidFill>
                    <a:prstClr val="white"/>
                  </a:solidFill>
                  <a:latin typeface="Bookman Old Style" panose="02050604050505020204" pitchFamily="18" charset="0"/>
                </a:endParaRPr>
              </a:p>
            </p:txBody>
          </p:sp>
        </p:grpSp>
        <p:cxnSp>
          <p:nvCxnSpPr>
            <p:cNvPr id="165" name="Straight Arrow Connector 164"/>
            <p:cNvCxnSpPr/>
            <p:nvPr/>
          </p:nvCxnSpPr>
          <p:spPr>
            <a:xfrm>
              <a:off x="6692869" y="2066925"/>
              <a:ext cx="228600" cy="0"/>
            </a:xfrm>
            <a:prstGeom prst="straightConnector1">
              <a:avLst/>
            </a:prstGeom>
            <a:ln w="19050">
              <a:solidFill>
                <a:schemeClr val="bg1"/>
              </a:solidFill>
              <a:tailEnd type="arrow"/>
            </a:ln>
          </p:spPr>
          <p:style>
            <a:lnRef idx="1">
              <a:schemeClr val="accent1"/>
            </a:lnRef>
            <a:fillRef idx="0">
              <a:schemeClr val="accent1"/>
            </a:fillRef>
            <a:effectRef idx="0">
              <a:schemeClr val="accent1"/>
            </a:effectRef>
            <a:fontRef idx="minor">
              <a:schemeClr val="tx1"/>
            </a:fontRef>
          </p:style>
        </p:cxnSp>
      </p:grpSp>
      <p:sp>
        <p:nvSpPr>
          <p:cNvPr id="168" name="Rectangle 167"/>
          <p:cNvSpPr/>
          <p:nvPr/>
        </p:nvSpPr>
        <p:spPr>
          <a:xfrm>
            <a:off x="3321008" y="3807278"/>
            <a:ext cx="960519" cy="338554"/>
          </a:xfrm>
          <a:prstGeom prst="rect">
            <a:avLst/>
          </a:prstGeom>
          <a:gradFill flip="none" rotWithShape="1">
            <a:gsLst>
              <a:gs pos="0">
                <a:srgbClr val="CC00CC">
                  <a:tint val="66000"/>
                  <a:satMod val="160000"/>
                </a:srgbClr>
              </a:gs>
              <a:gs pos="50000">
                <a:srgbClr val="CC00CC">
                  <a:tint val="44500"/>
                  <a:satMod val="160000"/>
                </a:srgbClr>
              </a:gs>
              <a:gs pos="100000">
                <a:srgbClr val="CC00CC">
                  <a:tint val="23500"/>
                  <a:satMod val="160000"/>
                </a:srgbClr>
              </a:gs>
            </a:gsLst>
            <a:lin ang="2700000" scaled="1"/>
            <a:tileRect/>
          </a:gradFill>
        </p:spPr>
        <p:txBody>
          <a:bodyPr wrap="none">
            <a:spAutoFit/>
          </a:bodyPr>
          <a:lstStyle/>
          <a:p>
            <a:r>
              <a:rPr lang="en-US" sz="1600" dirty="0" smtClean="0">
                <a:solidFill>
                  <a:prstClr val="black"/>
                </a:solidFill>
                <a:latin typeface="Cambria Math" panose="02040503050406030204" pitchFamily="18" charset="0"/>
                <a:ea typeface="Cambria Math" panose="02040503050406030204" pitchFamily="18" charset="0"/>
              </a:rPr>
              <a:t>2 × 1= 2</a:t>
            </a:r>
            <a:endParaRPr lang="en-US" sz="1600" dirty="0">
              <a:solidFill>
                <a:prstClr val="black"/>
              </a:solidFill>
              <a:latin typeface="Cambria Math" panose="02040503050406030204" pitchFamily="18" charset="0"/>
              <a:ea typeface="Cambria Math" panose="02040503050406030204" pitchFamily="18" charset="0"/>
            </a:endParaRPr>
          </a:p>
        </p:txBody>
      </p:sp>
      <p:sp>
        <p:nvSpPr>
          <p:cNvPr id="169" name="Rectangle 168"/>
          <p:cNvSpPr/>
          <p:nvPr/>
        </p:nvSpPr>
        <p:spPr>
          <a:xfrm>
            <a:off x="3300100" y="3501509"/>
            <a:ext cx="1233030" cy="338554"/>
          </a:xfrm>
          <a:prstGeom prst="rect">
            <a:avLst/>
          </a:prstGeom>
          <a:gradFill flip="none" rotWithShape="1">
            <a:gsLst>
              <a:gs pos="0">
                <a:srgbClr val="CC00CC">
                  <a:tint val="66000"/>
                  <a:satMod val="160000"/>
                </a:srgbClr>
              </a:gs>
              <a:gs pos="50000">
                <a:srgbClr val="CC00CC">
                  <a:tint val="44500"/>
                  <a:satMod val="160000"/>
                </a:srgbClr>
              </a:gs>
              <a:gs pos="100000">
                <a:srgbClr val="CC00CC">
                  <a:tint val="23500"/>
                  <a:satMod val="160000"/>
                </a:srgbClr>
              </a:gs>
            </a:gsLst>
            <a:lin ang="2700000" scaled="1"/>
            <a:tileRect/>
          </a:gradFill>
        </p:spPr>
        <p:txBody>
          <a:bodyPr wrap="none">
            <a:spAutoFit/>
          </a:bodyPr>
          <a:lstStyle/>
          <a:p>
            <a:r>
              <a:rPr lang="en-US" sz="1600" dirty="0" smtClean="0">
                <a:solidFill>
                  <a:prstClr val="black"/>
                </a:solidFill>
                <a:latin typeface="Cambria Math" panose="02040503050406030204" pitchFamily="18" charset="0"/>
                <a:ea typeface="Cambria Math" panose="02040503050406030204" pitchFamily="18" charset="0"/>
              </a:rPr>
              <a:t>2 × 40 = 80</a:t>
            </a:r>
            <a:endParaRPr lang="en-US" sz="1600" dirty="0">
              <a:solidFill>
                <a:prstClr val="black"/>
              </a:solidFill>
              <a:latin typeface="Cambria Math" panose="02040503050406030204" pitchFamily="18" charset="0"/>
              <a:ea typeface="Cambria Math" panose="02040503050406030204" pitchFamily="18" charset="0"/>
            </a:endParaRPr>
          </a:p>
        </p:txBody>
      </p:sp>
      <p:sp>
        <p:nvSpPr>
          <p:cNvPr id="171" name="TextBox 170"/>
          <p:cNvSpPr txBox="1"/>
          <p:nvPr/>
        </p:nvSpPr>
        <p:spPr>
          <a:xfrm>
            <a:off x="666754" y="4359906"/>
            <a:ext cx="369726"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sym typeface="Symbol"/>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72" name="TextBox 171"/>
          <p:cNvSpPr txBox="1"/>
          <p:nvPr/>
        </p:nvSpPr>
        <p:spPr>
          <a:xfrm>
            <a:off x="1011470" y="4361598"/>
            <a:ext cx="1788901" cy="369332"/>
          </a:xfrm>
          <a:prstGeom prst="rect">
            <a:avLst/>
          </a:prstGeom>
          <a:noFill/>
        </p:spPr>
        <p:txBody>
          <a:bodyPr wrap="square" rtlCol="0">
            <a:spAutoFit/>
          </a:bodyPr>
          <a:lstStyle/>
          <a:p>
            <a:r>
              <a:rPr lang="en-US" dirty="0">
                <a:solidFill>
                  <a:prstClr val="black"/>
                </a:solidFill>
                <a:latin typeface="Cambria Math" panose="02040503050406030204" pitchFamily="18" charset="0"/>
                <a:ea typeface="Cambria Math" panose="02040503050406030204" pitchFamily="18" charset="0"/>
                <a:cs typeface="Arial" pitchFamily="34" charset="0"/>
              </a:rPr>
              <a:t>the </a:t>
            </a:r>
            <a:r>
              <a:rPr lang="en-US" dirty="0" smtClean="0">
                <a:solidFill>
                  <a:prstClr val="black"/>
                </a:solidFill>
                <a:latin typeface="Cambria Math" panose="02040503050406030204" pitchFamily="18" charset="0"/>
                <a:ea typeface="Cambria Math" panose="02040503050406030204" pitchFamily="18" charset="0"/>
                <a:cs typeface="Arial" pitchFamily="34" charset="0"/>
              </a:rPr>
              <a:t>smaller </a:t>
            </a:r>
            <a:r>
              <a:rPr lang="en-US" dirty="0">
                <a:solidFill>
                  <a:prstClr val="black"/>
                </a:solidFill>
                <a:latin typeface="Cambria Math" panose="02040503050406030204" pitchFamily="18" charset="0"/>
                <a:ea typeface="Cambria Math" panose="02040503050406030204" pitchFamily="18" charset="0"/>
                <a:cs typeface="Arial" pitchFamily="34" charset="0"/>
              </a:rPr>
              <a:t>no.</a:t>
            </a:r>
            <a:endParaRPr lang="en-US" dirty="0">
              <a:solidFill>
                <a:prstClr val="black"/>
              </a:solidFill>
              <a:latin typeface="Cambria Math" panose="02040503050406030204" pitchFamily="18" charset="0"/>
              <a:ea typeface="Cambria Math" panose="02040503050406030204" pitchFamily="18" charset="0"/>
            </a:endParaRPr>
          </a:p>
        </p:txBody>
      </p:sp>
      <p:sp>
        <p:nvSpPr>
          <p:cNvPr id="173" name="TextBox 172"/>
          <p:cNvSpPr txBox="1"/>
          <p:nvPr/>
        </p:nvSpPr>
        <p:spPr>
          <a:xfrm>
            <a:off x="2495554" y="4362450"/>
            <a:ext cx="429998"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 </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74" name="TextBox 173"/>
          <p:cNvSpPr txBox="1"/>
          <p:nvPr/>
        </p:nvSpPr>
        <p:spPr>
          <a:xfrm>
            <a:off x="2864682" y="4362450"/>
            <a:ext cx="555541"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40</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77" name="TextBox 176"/>
          <p:cNvSpPr txBox="1"/>
          <p:nvPr/>
        </p:nvSpPr>
        <p:spPr>
          <a:xfrm>
            <a:off x="4717377" y="1885950"/>
            <a:ext cx="369726"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sym typeface="Symbol"/>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78" name="TextBox 177"/>
          <p:cNvSpPr txBox="1"/>
          <p:nvPr/>
        </p:nvSpPr>
        <p:spPr>
          <a:xfrm>
            <a:off x="5062100" y="1887642"/>
            <a:ext cx="1788901" cy="369332"/>
          </a:xfrm>
          <a:prstGeom prst="rect">
            <a:avLst/>
          </a:prstGeom>
          <a:noFill/>
        </p:spPr>
        <p:txBody>
          <a:bodyPr wrap="square" rtlCol="0">
            <a:spAutoFit/>
          </a:bodyPr>
          <a:lstStyle/>
          <a:p>
            <a:r>
              <a:rPr lang="en-US" dirty="0">
                <a:solidFill>
                  <a:prstClr val="black"/>
                </a:solidFill>
                <a:latin typeface="Cambria Math" panose="02040503050406030204" pitchFamily="18" charset="0"/>
                <a:ea typeface="Cambria Math" panose="02040503050406030204" pitchFamily="18" charset="0"/>
                <a:cs typeface="Arial" pitchFamily="34" charset="0"/>
              </a:rPr>
              <a:t>the bigger no.</a:t>
            </a:r>
            <a:endParaRPr lang="en-US" dirty="0">
              <a:solidFill>
                <a:prstClr val="black"/>
              </a:solidFill>
              <a:latin typeface="Cambria Math" panose="02040503050406030204" pitchFamily="18" charset="0"/>
              <a:ea typeface="Cambria Math" panose="02040503050406030204" pitchFamily="18" charset="0"/>
            </a:endParaRPr>
          </a:p>
        </p:txBody>
      </p:sp>
      <p:sp>
        <p:nvSpPr>
          <p:cNvPr id="179" name="TextBox 178"/>
          <p:cNvSpPr txBox="1"/>
          <p:nvPr/>
        </p:nvSpPr>
        <p:spPr>
          <a:xfrm>
            <a:off x="6546177" y="1888494"/>
            <a:ext cx="429998"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 </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80" name="TextBox 179"/>
          <p:cNvSpPr txBox="1"/>
          <p:nvPr/>
        </p:nvSpPr>
        <p:spPr>
          <a:xfrm>
            <a:off x="6750493" y="1888494"/>
            <a:ext cx="1097750"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a:t>
            </a:r>
            <a:r>
              <a:rPr lang="en-US" i="1" dirty="0" smtClean="0">
                <a:solidFill>
                  <a:prstClr val="black"/>
                </a:solidFill>
                <a:latin typeface="Bookman Old Style" panose="02050604050505020204" pitchFamily="18" charset="0"/>
                <a:ea typeface="Cambria Math" panose="02040503050406030204" pitchFamily="18" charset="0"/>
              </a:rPr>
              <a:t>x </a:t>
            </a:r>
            <a:r>
              <a:rPr lang="en-US" dirty="0" smtClean="0">
                <a:solidFill>
                  <a:prstClr val="black"/>
                </a:solidFill>
                <a:latin typeface="Cambria Math" panose="02040503050406030204" pitchFamily="18" charset="0"/>
                <a:ea typeface="Cambria Math" panose="02040503050406030204" pitchFamily="18" charset="0"/>
                <a:cs typeface="Arial" pitchFamily="34" charset="0"/>
              </a:rPr>
              <a:t>+ </a:t>
            </a:r>
            <a:r>
              <a:rPr lang="en-US" dirty="0">
                <a:solidFill>
                  <a:prstClr val="black"/>
                </a:solidFill>
                <a:latin typeface="Cambria Math" panose="02040503050406030204" pitchFamily="18" charset="0"/>
                <a:ea typeface="Cambria Math" panose="02040503050406030204" pitchFamily="18" charset="0"/>
                <a:cs typeface="Arial" pitchFamily="34" charset="0"/>
              </a:rPr>
              <a:t>15)</a:t>
            </a:r>
          </a:p>
        </p:txBody>
      </p:sp>
      <p:sp>
        <p:nvSpPr>
          <p:cNvPr id="181" name="TextBox 180"/>
          <p:cNvSpPr txBox="1"/>
          <p:nvPr/>
        </p:nvSpPr>
        <p:spPr>
          <a:xfrm>
            <a:off x="6574752" y="2279019"/>
            <a:ext cx="429998"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 </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82" name="TextBox 181"/>
          <p:cNvSpPr txBox="1"/>
          <p:nvPr/>
        </p:nvSpPr>
        <p:spPr>
          <a:xfrm>
            <a:off x="6779068" y="2279019"/>
            <a:ext cx="1298132"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rPr>
              <a:t>40</a:t>
            </a:r>
            <a:r>
              <a:rPr lang="en-US" i="1" dirty="0" smtClean="0">
                <a:solidFill>
                  <a:prstClr val="black"/>
                </a:solidFill>
                <a:latin typeface="Bookman Old Style" panose="02050604050505020204" pitchFamily="18" charset="0"/>
                <a:ea typeface="Cambria Math" panose="02040503050406030204" pitchFamily="18" charset="0"/>
              </a:rPr>
              <a:t> </a:t>
            </a:r>
            <a:r>
              <a:rPr lang="en-US" dirty="0" smtClean="0">
                <a:solidFill>
                  <a:prstClr val="black"/>
                </a:solidFill>
                <a:latin typeface="Cambria Math" panose="02040503050406030204" pitchFamily="18" charset="0"/>
                <a:ea typeface="Cambria Math" panose="02040503050406030204" pitchFamily="18" charset="0"/>
                <a:cs typeface="Arial" pitchFamily="34" charset="0"/>
              </a:rPr>
              <a:t>+ 15</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83" name="TextBox 182"/>
          <p:cNvSpPr txBox="1"/>
          <p:nvPr/>
        </p:nvSpPr>
        <p:spPr>
          <a:xfrm>
            <a:off x="6574752" y="2621919"/>
            <a:ext cx="429998"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 </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84" name="TextBox 183"/>
          <p:cNvSpPr txBox="1"/>
          <p:nvPr/>
        </p:nvSpPr>
        <p:spPr>
          <a:xfrm>
            <a:off x="6779068" y="2621919"/>
            <a:ext cx="579238"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rPr>
              <a:t>55</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06" name="Rounded Rectangle 105"/>
          <p:cNvSpPr/>
          <p:nvPr/>
        </p:nvSpPr>
        <p:spPr>
          <a:xfrm>
            <a:off x="3178578" y="328035"/>
            <a:ext cx="281063" cy="277091"/>
          </a:xfrm>
          <a:prstGeom prst="roundRect">
            <a:avLst/>
          </a:prstGeom>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solidFill>
                <a:prstClr val="black"/>
              </a:solidFill>
            </a:endParaRPr>
          </a:p>
        </p:txBody>
      </p:sp>
      <p:sp>
        <p:nvSpPr>
          <p:cNvPr id="4" name="Rectangle 3"/>
          <p:cNvSpPr/>
          <p:nvPr/>
        </p:nvSpPr>
        <p:spPr>
          <a:xfrm>
            <a:off x="3391841" y="1320284"/>
            <a:ext cx="537327" cy="369332"/>
          </a:xfrm>
          <a:prstGeom prst="rect">
            <a:avLst/>
          </a:prstGeom>
        </p:spPr>
        <p:txBody>
          <a:bodyPr wrap="none">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15</a:t>
            </a:r>
            <a:r>
              <a:rPr lang="en-US" dirty="0">
                <a:solidFill>
                  <a:prstClr val="black"/>
                </a:solidFill>
                <a:latin typeface="Cambria Math" panose="02040503050406030204" pitchFamily="18" charset="0"/>
                <a:ea typeface="Cambria Math" panose="02040503050406030204" pitchFamily="18" charset="0"/>
                <a:cs typeface="Arial" pitchFamily="34" charset="0"/>
              </a:rPr>
              <a:t>)</a:t>
            </a:r>
          </a:p>
        </p:txBody>
      </p:sp>
      <p:sp>
        <p:nvSpPr>
          <p:cNvPr id="188" name="Rounded Rectangle 187"/>
          <p:cNvSpPr/>
          <p:nvPr/>
        </p:nvSpPr>
        <p:spPr>
          <a:xfrm>
            <a:off x="6103197" y="311538"/>
            <a:ext cx="354470" cy="277091"/>
          </a:xfrm>
          <a:prstGeom prst="roundRect">
            <a:avLst/>
          </a:prstGeom>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solidFill>
                <a:prstClr val="black"/>
              </a:solidFill>
            </a:endParaRPr>
          </a:p>
        </p:txBody>
      </p:sp>
      <p:sp>
        <p:nvSpPr>
          <p:cNvPr id="2" name="Rectangle 1"/>
          <p:cNvSpPr/>
          <p:nvPr/>
        </p:nvSpPr>
        <p:spPr>
          <a:xfrm>
            <a:off x="562839" y="285774"/>
            <a:ext cx="6980962" cy="646331"/>
          </a:xfrm>
          <a:prstGeom prst="rect">
            <a:avLst/>
          </a:prstGeom>
        </p:spPr>
        <p:txBody>
          <a:bodyPr wrap="square">
            <a:spAutoFit/>
          </a:bodyPr>
          <a:lstStyle/>
          <a:p>
            <a:pPr marL="285750" indent="-285750"/>
            <a:r>
              <a:rPr lang="en-US" b="1" dirty="0">
                <a:solidFill>
                  <a:srgbClr val="C00000"/>
                </a:solidFill>
                <a:latin typeface="Cambria Math" panose="02040503050406030204" pitchFamily="18" charset="0"/>
                <a:ea typeface="Cambria Math" panose="02040503050406030204" pitchFamily="18" charset="0"/>
              </a:rPr>
              <a:t>3</a:t>
            </a:r>
            <a:r>
              <a:rPr lang="en-US" b="1" smtClean="0">
                <a:solidFill>
                  <a:srgbClr val="C00000"/>
                </a:solidFill>
                <a:latin typeface="Cambria Math" panose="02040503050406030204" pitchFamily="18" charset="0"/>
                <a:ea typeface="Cambria Math" panose="02040503050406030204" pitchFamily="18" charset="0"/>
              </a:rPr>
              <a:t>.  </a:t>
            </a:r>
            <a:r>
              <a:rPr lang="en-US" b="1" dirty="0" smtClean="0">
                <a:solidFill>
                  <a:srgbClr val="C00000"/>
                </a:solidFill>
                <a:latin typeface="Cambria Math" panose="02040503050406030204" pitchFamily="18" charset="0"/>
                <a:ea typeface="Cambria Math" panose="02040503050406030204" pitchFamily="18" charset="0"/>
              </a:rPr>
              <a:t>Sum </a:t>
            </a:r>
            <a:r>
              <a:rPr lang="en-US" b="1" dirty="0">
                <a:solidFill>
                  <a:srgbClr val="C00000"/>
                </a:solidFill>
                <a:latin typeface="Cambria Math" panose="02040503050406030204" pitchFamily="18" charset="0"/>
                <a:ea typeface="Cambria Math" panose="02040503050406030204" pitchFamily="18" charset="0"/>
              </a:rPr>
              <a:t>of two numbers is 95. If one exceeds the other by 15, find the numbers.</a:t>
            </a:r>
          </a:p>
        </p:txBody>
      </p:sp>
      <p:grpSp>
        <p:nvGrpSpPr>
          <p:cNvPr id="96" name="Group 95"/>
          <p:cNvGrpSpPr/>
          <p:nvPr/>
        </p:nvGrpSpPr>
        <p:grpSpPr>
          <a:xfrm>
            <a:off x="1174496" y="680604"/>
            <a:ext cx="964469" cy="425704"/>
            <a:chOff x="4212135" y="3842703"/>
            <a:chExt cx="1034625" cy="396920"/>
          </a:xfrm>
        </p:grpSpPr>
        <p:sp>
          <p:nvSpPr>
            <p:cNvPr id="97" name="Cloud 63"/>
            <p:cNvSpPr/>
            <p:nvPr/>
          </p:nvSpPr>
          <p:spPr>
            <a:xfrm>
              <a:off x="4220963" y="3842703"/>
              <a:ext cx="1025797" cy="396920"/>
            </a:xfrm>
            <a:prstGeom prst="wedgeRectCallout">
              <a:avLst>
                <a:gd name="adj1" fmla="val -28882"/>
                <a:gd name="adj2" fmla="val -78690"/>
              </a:avLst>
            </a:prstGeom>
            <a:solidFill>
              <a:srgbClr val="3333FF"/>
            </a:solidFill>
            <a:ln/>
          </p:spPr>
          <p:style>
            <a:lnRef idx="3">
              <a:schemeClr val="lt1"/>
            </a:lnRef>
            <a:fillRef idx="1">
              <a:schemeClr val="accent3"/>
            </a:fillRef>
            <a:effectRef idx="1">
              <a:schemeClr val="accent3"/>
            </a:effectRef>
            <a:fontRef idx="minor">
              <a:schemeClr val="lt1"/>
            </a:fontRef>
          </p:style>
          <p:txBody>
            <a:bodyPr rtlCol="0" anchor="ctr"/>
            <a:lstStyle/>
            <a:p>
              <a:pPr algn="ctr"/>
              <a:endParaRPr lang="en-US" dirty="0">
                <a:solidFill>
                  <a:prstClr val="white"/>
                </a:solidFill>
              </a:endParaRPr>
            </a:p>
          </p:txBody>
        </p:sp>
        <mc:AlternateContent xmlns:mc="http://schemas.openxmlformats.org/markup-compatibility/2006" xmlns:a14="http://schemas.microsoft.com/office/drawing/2010/main">
          <mc:Choice Requires="a14">
            <p:sp>
              <p:nvSpPr>
                <p:cNvPr id="98" name="TextBox 97"/>
                <p:cNvSpPr txBox="1"/>
                <p:nvPr/>
              </p:nvSpPr>
              <p:spPr>
                <a:xfrm>
                  <a:off x="4212135" y="3894570"/>
                  <a:ext cx="924913" cy="315662"/>
                </a:xfrm>
                <a:prstGeom prst="wedgeRectCallou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600" b="1" i="1">
                            <a:solidFill>
                              <a:prstClr val="white"/>
                            </a:solidFill>
                            <a:latin typeface="Cambria Math"/>
                            <a:ea typeface="Cambria Math" panose="02040503050406030204" pitchFamily="18" charset="0"/>
                          </a:rPr>
                          <m:t>′</m:t>
                        </m:r>
                        <m:r>
                          <a:rPr lang="en-US" sz="1600" b="1" i="1" smtClean="0">
                            <a:solidFill>
                              <a:prstClr val="white"/>
                            </a:solidFill>
                            <a:latin typeface="Cambria Math"/>
                            <a:ea typeface="Cambria Math" panose="02040503050406030204" pitchFamily="18" charset="0"/>
                          </a:rPr>
                          <m:t>+′</m:t>
                        </m:r>
                      </m:oMath>
                    </m:oMathPara>
                  </a14:m>
                  <a:endParaRPr lang="en-US" sz="1600" b="1" dirty="0">
                    <a:solidFill>
                      <a:prstClr val="white"/>
                    </a:solidFill>
                    <a:latin typeface="Cambria Math" panose="02040503050406030204" pitchFamily="18" charset="0"/>
                    <a:ea typeface="Cambria Math" panose="02040503050406030204" pitchFamily="18" charset="0"/>
                  </a:endParaRPr>
                </a:p>
              </p:txBody>
            </p:sp>
          </mc:Choice>
          <mc:Fallback xmlns="">
            <p:sp>
              <p:nvSpPr>
                <p:cNvPr id="98" name="TextBox 97"/>
                <p:cNvSpPr txBox="1">
                  <a:spLocks noRot="1" noChangeAspect="1" noMove="1" noResize="1" noEditPoints="1" noAdjustHandles="1" noChangeArrowheads="1" noChangeShapeType="1" noTextEdit="1"/>
                </p:cNvSpPr>
                <p:nvPr/>
              </p:nvSpPr>
              <p:spPr>
                <a:xfrm>
                  <a:off x="4212135" y="3894570"/>
                  <a:ext cx="924913" cy="315662"/>
                </a:xfrm>
                <a:prstGeom prst="wedgeRectCallout">
                  <a:avLst/>
                </a:prstGeom>
                <a:blipFill rotWithShape="1">
                  <a:blip r:embed="rId6"/>
                  <a:stretch>
                    <a:fillRect/>
                  </a:stretch>
                </a:blipFill>
              </p:spPr>
              <p:txBody>
                <a:bodyPr/>
                <a:lstStyle/>
                <a:p>
                  <a:r>
                    <a:rPr lang="en-US">
                      <a:noFill/>
                    </a:rPr>
                    <a:t> </a:t>
                  </a:r>
                </a:p>
              </p:txBody>
            </p:sp>
          </mc:Fallback>
        </mc:AlternateContent>
      </p:grpSp>
      <p:sp>
        <p:nvSpPr>
          <p:cNvPr id="189" name="TextBox 188"/>
          <p:cNvSpPr txBox="1"/>
          <p:nvPr/>
        </p:nvSpPr>
        <p:spPr>
          <a:xfrm>
            <a:off x="4800600" y="3375948"/>
            <a:ext cx="369726"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sym typeface="Symbol"/>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90" name="TextBox 189"/>
          <p:cNvSpPr txBox="1"/>
          <p:nvPr/>
        </p:nvSpPr>
        <p:spPr>
          <a:xfrm>
            <a:off x="5161187" y="3069701"/>
            <a:ext cx="3098481" cy="715089"/>
          </a:xfrm>
          <a:prstGeom prst="roundRect">
            <a:avLst/>
          </a:prstGeom>
          <a:noFill/>
          <a:ln w="19050">
            <a:solidFill>
              <a:schemeClr val="accent3">
                <a:lumMod val="50000"/>
              </a:schemeClr>
            </a:solidFill>
          </a:ln>
        </p:spPr>
        <p:txBody>
          <a:bodyPr wrap="square" rtlCol="0">
            <a:spAutoFit/>
          </a:bodyPr>
          <a:lstStyle/>
          <a:p>
            <a:pPr algn="ctr"/>
            <a:r>
              <a:rPr lang="en-US" dirty="0">
                <a:solidFill>
                  <a:srgbClr val="000000"/>
                </a:solidFill>
                <a:latin typeface="Cambria Math" panose="02040503050406030204" pitchFamily="18" charset="0"/>
                <a:ea typeface="Cambria Math" panose="02040503050406030204" pitchFamily="18" charset="0"/>
              </a:rPr>
              <a:t>The </a:t>
            </a:r>
            <a:r>
              <a:rPr lang="en-US" dirty="0" smtClean="0">
                <a:solidFill>
                  <a:srgbClr val="000000"/>
                </a:solidFill>
                <a:latin typeface="Cambria Math" panose="02040503050406030204" pitchFamily="18" charset="0"/>
                <a:ea typeface="Cambria Math" panose="02040503050406030204" pitchFamily="18" charset="0"/>
              </a:rPr>
              <a:t>smaller number and bigger number is 40 and 55.</a:t>
            </a:r>
            <a:endParaRPr lang="en-US" dirty="0">
              <a:solidFill>
                <a:prstClr val="black"/>
              </a:solidFill>
              <a:latin typeface="Cambria Math" panose="02040503050406030204" pitchFamily="18" charset="0"/>
              <a:ea typeface="Cambria Math" panose="02040503050406030204" pitchFamily="18" charset="0"/>
            </a:endParaRPr>
          </a:p>
        </p:txBody>
      </p:sp>
      <p:pic>
        <p:nvPicPr>
          <p:cNvPr id="191" name="Picture 8" descr="https://encrypted-tbn3.gstatic.com/images?q=tbn:ANd9GcQF2WyE-ichznlNBDGYVxMKykT8win86D7t7PDmHdDnARm7Zpa1da6hfg">
            <a:hlinkClick r:id="rId7"/>
          </p:cNvPr>
          <p:cNvPicPr>
            <a:picLocks noChangeAspect="1" noChangeArrowheads="1"/>
          </p:cNvPicPr>
          <p:nvPr/>
        </p:nvPicPr>
        <p:blipFill>
          <a:blip r:embed="rId8">
            <a:extLst>
              <a:ext uri="{BEBA8EAE-BF5A-486C-A8C5-ECC9F3942E4B}">
                <a14:imgProps xmlns:a14="http://schemas.microsoft.com/office/drawing/2010/main">
                  <a14:imgLayer r:embed="rId9">
                    <a14:imgEffect>
                      <a14:backgroundRemoval t="0" b="100000" l="0" r="100000"/>
                    </a14:imgEffect>
                  </a14:imgLayer>
                </a14:imgProps>
              </a:ext>
              <a:ext uri="{28A0092B-C50C-407E-A947-70E740481C1C}">
                <a14:useLocalDpi xmlns:a14="http://schemas.microsoft.com/office/drawing/2010/main" val="0"/>
              </a:ext>
            </a:extLst>
          </a:blip>
          <a:srcRect/>
          <a:stretch>
            <a:fillRect/>
          </a:stretch>
        </p:blipFill>
        <p:spPr bwMode="auto">
          <a:xfrm>
            <a:off x="7875222" y="2693092"/>
            <a:ext cx="937599" cy="12384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1612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1"/>
                                        </p:tgtEl>
                                        <p:attrNameLst>
                                          <p:attrName>style.visibility</p:attrName>
                                        </p:attrNameLst>
                                      </p:cBhvr>
                                      <p:to>
                                        <p:strVal val="visible"/>
                                      </p:to>
                                    </p:set>
                                    <p:animEffect transition="in" filter="fade">
                                      <p:cBhvr>
                                        <p:cTn id="17" dur="500"/>
                                        <p:tgtEl>
                                          <p:spTgt spid="71"/>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77"/>
                                        </p:tgtEl>
                                        <p:attrNameLst>
                                          <p:attrName>style.visibility</p:attrName>
                                        </p:attrNameLst>
                                      </p:cBhvr>
                                      <p:to>
                                        <p:strVal val="visible"/>
                                      </p:to>
                                    </p:set>
                                    <p:animEffect transition="in" filter="barn(inVertical)">
                                      <p:cBhvr>
                                        <p:cTn id="22" dur="500"/>
                                        <p:tgtEl>
                                          <p:spTgt spid="77"/>
                                        </p:tgtEl>
                                      </p:cBhvr>
                                    </p:animEffect>
                                  </p:childTnLst>
                                </p:cTn>
                              </p:par>
                              <p:par>
                                <p:cTn id="23" presetID="16" presetClass="entr" presetSubtype="21" fill="hold" grpId="0" nodeType="withEffect">
                                  <p:stCondLst>
                                    <p:cond delay="0"/>
                                  </p:stCondLst>
                                  <p:childTnLst>
                                    <p:set>
                                      <p:cBhvr>
                                        <p:cTn id="24" dur="1" fill="hold">
                                          <p:stCondLst>
                                            <p:cond delay="0"/>
                                          </p:stCondLst>
                                        </p:cTn>
                                        <p:tgtEl>
                                          <p:spTgt spid="78"/>
                                        </p:tgtEl>
                                        <p:attrNameLst>
                                          <p:attrName>style.visibility</p:attrName>
                                        </p:attrNameLst>
                                      </p:cBhvr>
                                      <p:to>
                                        <p:strVal val="visible"/>
                                      </p:to>
                                    </p:set>
                                    <p:animEffect transition="in" filter="barn(inVertical)">
                                      <p:cBhvr>
                                        <p:cTn id="25" dur="500"/>
                                        <p:tgtEl>
                                          <p:spTgt spid="78"/>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xit" presetSubtype="0" fill="hold" nodeType="clickEffect">
                                  <p:stCondLst>
                                    <p:cond delay="0"/>
                                  </p:stCondLst>
                                  <p:childTnLst>
                                    <p:set>
                                      <p:cBhvr>
                                        <p:cTn id="29" dur="1" fill="hold">
                                          <p:stCondLst>
                                            <p:cond delay="0"/>
                                          </p:stCondLst>
                                        </p:cTn>
                                        <p:tgtEl>
                                          <p:spTgt spid="71"/>
                                        </p:tgtEl>
                                        <p:attrNameLst>
                                          <p:attrName>style.visibility</p:attrName>
                                        </p:attrNameLst>
                                      </p:cBhvr>
                                      <p:to>
                                        <p:strVal val="hidden"/>
                                      </p:to>
                                    </p:set>
                                  </p:childTnLst>
                                </p:cTn>
                              </p:par>
                              <p:par>
                                <p:cTn id="30" presetID="10" presetClass="exit" presetSubtype="0" fill="hold" grpId="1" nodeType="withEffect">
                                  <p:stCondLst>
                                    <p:cond delay="0"/>
                                  </p:stCondLst>
                                  <p:childTnLst>
                                    <p:animEffect transition="out" filter="fade">
                                      <p:cBhvr>
                                        <p:cTn id="31" dur="500"/>
                                        <p:tgtEl>
                                          <p:spTgt spid="77"/>
                                        </p:tgtEl>
                                      </p:cBhvr>
                                    </p:animEffect>
                                    <p:set>
                                      <p:cBhvr>
                                        <p:cTn id="32" dur="1" fill="hold">
                                          <p:stCondLst>
                                            <p:cond delay="499"/>
                                          </p:stCondLst>
                                        </p:cTn>
                                        <p:tgtEl>
                                          <p:spTgt spid="77"/>
                                        </p:tgtEl>
                                        <p:attrNameLst>
                                          <p:attrName>style.visibility</p:attrName>
                                        </p:attrNameLst>
                                      </p:cBhvr>
                                      <p:to>
                                        <p:strVal val="hidden"/>
                                      </p:to>
                                    </p:set>
                                  </p:childTnLst>
                                </p:cTn>
                              </p:par>
                              <p:par>
                                <p:cTn id="33" presetID="10" presetClass="exit" presetSubtype="0" fill="hold" grpId="1" nodeType="withEffect">
                                  <p:stCondLst>
                                    <p:cond delay="0"/>
                                  </p:stCondLst>
                                  <p:childTnLst>
                                    <p:animEffect transition="out" filter="fade">
                                      <p:cBhvr>
                                        <p:cTn id="34" dur="500"/>
                                        <p:tgtEl>
                                          <p:spTgt spid="78"/>
                                        </p:tgtEl>
                                      </p:cBhvr>
                                    </p:animEffect>
                                    <p:set>
                                      <p:cBhvr>
                                        <p:cTn id="35" dur="1" fill="hold">
                                          <p:stCondLst>
                                            <p:cond delay="499"/>
                                          </p:stCondLst>
                                        </p:cTn>
                                        <p:tgtEl>
                                          <p:spTgt spid="78"/>
                                        </p:tgtEl>
                                        <p:attrNameLst>
                                          <p:attrName>style.visibility</p:attrName>
                                        </p:attrNameLst>
                                      </p:cBhvr>
                                      <p:to>
                                        <p:strVal val="hidden"/>
                                      </p:to>
                                    </p:se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79"/>
                                        </p:tgtEl>
                                        <p:attrNameLst>
                                          <p:attrName>style.visibility</p:attrName>
                                        </p:attrNameLst>
                                      </p:cBhvr>
                                      <p:to>
                                        <p:strVal val="visible"/>
                                      </p:to>
                                    </p:set>
                                    <p:animEffect transition="in" filter="fade">
                                      <p:cBhvr>
                                        <p:cTn id="40" dur="500"/>
                                        <p:tgtEl>
                                          <p:spTgt spid="79"/>
                                        </p:tgtEl>
                                      </p:cBhvr>
                                    </p:animEffect>
                                  </p:childTnLst>
                                </p:cTn>
                              </p:par>
                            </p:childTnLst>
                          </p:cTn>
                        </p:par>
                      </p:childTnLst>
                    </p:cTn>
                  </p:par>
                  <p:par>
                    <p:cTn id="41" fill="hold">
                      <p:stCondLst>
                        <p:cond delay="indefinite"/>
                      </p:stCondLst>
                      <p:childTnLst>
                        <p:par>
                          <p:cTn id="42" fill="hold">
                            <p:stCondLst>
                              <p:cond delay="0"/>
                            </p:stCondLst>
                            <p:childTnLst>
                              <p:par>
                                <p:cTn id="43" presetID="1" presetClass="exit" presetSubtype="0" fill="hold" nodeType="clickEffect">
                                  <p:stCondLst>
                                    <p:cond delay="0"/>
                                  </p:stCondLst>
                                  <p:childTnLst>
                                    <p:set>
                                      <p:cBhvr>
                                        <p:cTn id="44" dur="1" fill="hold">
                                          <p:stCondLst>
                                            <p:cond delay="0"/>
                                          </p:stCondLst>
                                        </p:cTn>
                                        <p:tgtEl>
                                          <p:spTgt spid="79"/>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6" presetClass="entr" presetSubtype="21" fill="hold" grpId="0" nodeType="clickEffect">
                                  <p:stCondLst>
                                    <p:cond delay="0"/>
                                  </p:stCondLst>
                                  <p:childTnLst>
                                    <p:set>
                                      <p:cBhvr>
                                        <p:cTn id="48" dur="1" fill="hold">
                                          <p:stCondLst>
                                            <p:cond delay="0"/>
                                          </p:stCondLst>
                                        </p:cTn>
                                        <p:tgtEl>
                                          <p:spTgt spid="82"/>
                                        </p:tgtEl>
                                        <p:attrNameLst>
                                          <p:attrName>style.visibility</p:attrName>
                                        </p:attrNameLst>
                                      </p:cBhvr>
                                      <p:to>
                                        <p:strVal val="visible"/>
                                      </p:to>
                                    </p:set>
                                    <p:animEffect transition="in" filter="barn(inVertical)">
                                      <p:cBhvr>
                                        <p:cTn id="49" dur="500"/>
                                        <p:tgtEl>
                                          <p:spTgt spid="82"/>
                                        </p:tgtEl>
                                      </p:cBhvr>
                                    </p:animEffect>
                                  </p:childTnLst>
                                </p:cTn>
                              </p:par>
                            </p:childTnLst>
                          </p:cTn>
                        </p:par>
                      </p:childTnLst>
                    </p:cTn>
                  </p:par>
                  <p:par>
                    <p:cTn id="50" fill="hold">
                      <p:stCondLst>
                        <p:cond delay="indefinite"/>
                      </p:stCondLst>
                      <p:childTnLst>
                        <p:par>
                          <p:cTn id="51" fill="hold">
                            <p:stCondLst>
                              <p:cond delay="0"/>
                            </p:stCondLst>
                            <p:childTnLst>
                              <p:par>
                                <p:cTn id="52" presetID="16" presetClass="entr" presetSubtype="21" fill="hold" grpId="0" nodeType="clickEffect">
                                  <p:stCondLst>
                                    <p:cond delay="0"/>
                                  </p:stCondLst>
                                  <p:childTnLst>
                                    <p:set>
                                      <p:cBhvr>
                                        <p:cTn id="53" dur="1" fill="hold">
                                          <p:stCondLst>
                                            <p:cond delay="0"/>
                                          </p:stCondLst>
                                        </p:cTn>
                                        <p:tgtEl>
                                          <p:spTgt spid="83"/>
                                        </p:tgtEl>
                                        <p:attrNameLst>
                                          <p:attrName>style.visibility</p:attrName>
                                        </p:attrNameLst>
                                      </p:cBhvr>
                                      <p:to>
                                        <p:strVal val="visible"/>
                                      </p:to>
                                    </p:set>
                                    <p:animEffect transition="in" filter="barn(inVertical)">
                                      <p:cBhvr>
                                        <p:cTn id="54" dur="500"/>
                                        <p:tgtEl>
                                          <p:spTgt spid="83"/>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84"/>
                                        </p:tgtEl>
                                        <p:attrNameLst>
                                          <p:attrName>style.visibility</p:attrName>
                                        </p:attrNameLst>
                                      </p:cBhvr>
                                      <p:to>
                                        <p:strVal val="visible"/>
                                      </p:to>
                                    </p:set>
                                    <p:animEffect transition="in" filter="fade">
                                      <p:cBhvr>
                                        <p:cTn id="59" dur="500"/>
                                        <p:tgtEl>
                                          <p:spTgt spid="84"/>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nodeType="clickEffect">
                                  <p:stCondLst>
                                    <p:cond delay="0"/>
                                  </p:stCondLst>
                                  <p:childTnLst>
                                    <p:set>
                                      <p:cBhvr>
                                        <p:cTn id="63" dur="1" fill="hold">
                                          <p:stCondLst>
                                            <p:cond delay="0"/>
                                          </p:stCondLst>
                                        </p:cTn>
                                        <p:tgtEl>
                                          <p:spTgt spid="87"/>
                                        </p:tgtEl>
                                        <p:attrNameLst>
                                          <p:attrName>style.visibility</p:attrName>
                                        </p:attrNameLst>
                                      </p:cBhvr>
                                      <p:to>
                                        <p:strVal val="visible"/>
                                      </p:to>
                                    </p:set>
                                    <p:animEffect transition="in" filter="fade">
                                      <p:cBhvr>
                                        <p:cTn id="64" dur="500"/>
                                        <p:tgtEl>
                                          <p:spTgt spid="87"/>
                                        </p:tgtEl>
                                      </p:cBhvr>
                                    </p:animEffec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11"/>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6" presetClass="entr" presetSubtype="21" fill="hold" grpId="0" nodeType="clickEffect">
                                  <p:stCondLst>
                                    <p:cond delay="0"/>
                                  </p:stCondLst>
                                  <p:childTnLst>
                                    <p:set>
                                      <p:cBhvr>
                                        <p:cTn id="72" dur="1" fill="hold">
                                          <p:stCondLst>
                                            <p:cond delay="0"/>
                                          </p:stCondLst>
                                        </p:cTn>
                                        <p:tgtEl>
                                          <p:spTgt spid="188"/>
                                        </p:tgtEl>
                                        <p:attrNameLst>
                                          <p:attrName>style.visibility</p:attrName>
                                        </p:attrNameLst>
                                      </p:cBhvr>
                                      <p:to>
                                        <p:strVal val="visible"/>
                                      </p:to>
                                    </p:set>
                                    <p:animEffect transition="in" filter="barn(inVertical)">
                                      <p:cBhvr>
                                        <p:cTn id="73" dur="500"/>
                                        <p:tgtEl>
                                          <p:spTgt spid="188"/>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xit" presetSubtype="0" fill="hold" grpId="1" nodeType="clickEffect">
                                  <p:stCondLst>
                                    <p:cond delay="0"/>
                                  </p:stCondLst>
                                  <p:childTnLst>
                                    <p:animEffect transition="out" filter="fade">
                                      <p:cBhvr>
                                        <p:cTn id="77" dur="500"/>
                                        <p:tgtEl>
                                          <p:spTgt spid="188"/>
                                        </p:tgtEl>
                                      </p:cBhvr>
                                    </p:animEffect>
                                    <p:set>
                                      <p:cBhvr>
                                        <p:cTn id="78" dur="1" fill="hold">
                                          <p:stCondLst>
                                            <p:cond delay="499"/>
                                          </p:stCondLst>
                                        </p:cTn>
                                        <p:tgtEl>
                                          <p:spTgt spid="188"/>
                                        </p:tgtEl>
                                        <p:attrNameLst>
                                          <p:attrName>style.visibility</p:attrName>
                                        </p:attrNameLst>
                                      </p:cBhvr>
                                      <p:to>
                                        <p:strVal val="hidden"/>
                                      </p:to>
                                    </p:set>
                                  </p:childTnLst>
                                </p:cTn>
                              </p:par>
                            </p:childTnLst>
                          </p:cTn>
                        </p:par>
                      </p:childTnLst>
                    </p:cTn>
                  </p:par>
                  <p:par>
                    <p:cTn id="79" fill="hold">
                      <p:stCondLst>
                        <p:cond delay="indefinite"/>
                      </p:stCondLst>
                      <p:childTnLst>
                        <p:par>
                          <p:cTn id="80" fill="hold">
                            <p:stCondLst>
                              <p:cond delay="0"/>
                            </p:stCondLst>
                            <p:childTnLst>
                              <p:par>
                                <p:cTn id="81" presetID="1" presetClass="exit" presetSubtype="0" fill="hold" nodeType="clickEffect">
                                  <p:stCondLst>
                                    <p:cond delay="0"/>
                                  </p:stCondLst>
                                  <p:childTnLst>
                                    <p:set>
                                      <p:cBhvr>
                                        <p:cTn id="82" dur="1" fill="hold">
                                          <p:stCondLst>
                                            <p:cond delay="0"/>
                                          </p:stCondLst>
                                        </p:cTn>
                                        <p:tgtEl>
                                          <p:spTgt spid="87"/>
                                        </p:tgtEl>
                                        <p:attrNameLst>
                                          <p:attrName>style.visibility</p:attrName>
                                        </p:attrNameLst>
                                      </p:cBhvr>
                                      <p:to>
                                        <p:strVal val="hidden"/>
                                      </p:to>
                                    </p:set>
                                  </p:childTnLst>
                                </p:cTn>
                              </p:par>
                              <p:par>
                                <p:cTn id="83" presetID="1" presetClass="exit" presetSubtype="0" fill="hold" nodeType="withEffect">
                                  <p:stCondLst>
                                    <p:cond delay="0"/>
                                  </p:stCondLst>
                                  <p:childTnLst>
                                    <p:set>
                                      <p:cBhvr>
                                        <p:cTn id="84" dur="1" fill="hold">
                                          <p:stCondLst>
                                            <p:cond delay="0"/>
                                          </p:stCondLst>
                                        </p:cTn>
                                        <p:tgtEl>
                                          <p:spTgt spid="84"/>
                                        </p:tgtEl>
                                        <p:attrNameLst>
                                          <p:attrName>style.visibility</p:attrName>
                                        </p:attrNameLst>
                                      </p:cBhvr>
                                      <p:to>
                                        <p:strVal val="hidden"/>
                                      </p:to>
                                    </p:set>
                                  </p:childTnLst>
                                </p:cTn>
                              </p:par>
                              <p:par>
                                <p:cTn id="85" presetID="10" presetClass="exit" presetSubtype="0" fill="hold" grpId="1" nodeType="withEffect">
                                  <p:stCondLst>
                                    <p:cond delay="0"/>
                                  </p:stCondLst>
                                  <p:childTnLst>
                                    <p:animEffect transition="out" filter="fade">
                                      <p:cBhvr>
                                        <p:cTn id="86" dur="500"/>
                                        <p:tgtEl>
                                          <p:spTgt spid="82"/>
                                        </p:tgtEl>
                                      </p:cBhvr>
                                    </p:animEffect>
                                    <p:set>
                                      <p:cBhvr>
                                        <p:cTn id="87" dur="1" fill="hold">
                                          <p:stCondLst>
                                            <p:cond delay="499"/>
                                          </p:stCondLst>
                                        </p:cTn>
                                        <p:tgtEl>
                                          <p:spTgt spid="82"/>
                                        </p:tgtEl>
                                        <p:attrNameLst>
                                          <p:attrName>style.visibility</p:attrName>
                                        </p:attrNameLst>
                                      </p:cBhvr>
                                      <p:to>
                                        <p:strVal val="hidden"/>
                                      </p:to>
                                    </p:set>
                                  </p:childTnLst>
                                </p:cTn>
                              </p:par>
                              <p:par>
                                <p:cTn id="88" presetID="10" presetClass="exit" presetSubtype="0" fill="hold" grpId="1" nodeType="withEffect">
                                  <p:stCondLst>
                                    <p:cond delay="0"/>
                                  </p:stCondLst>
                                  <p:childTnLst>
                                    <p:animEffect transition="out" filter="fade">
                                      <p:cBhvr>
                                        <p:cTn id="89" dur="500"/>
                                        <p:tgtEl>
                                          <p:spTgt spid="83"/>
                                        </p:tgtEl>
                                      </p:cBhvr>
                                    </p:animEffect>
                                    <p:set>
                                      <p:cBhvr>
                                        <p:cTn id="90" dur="1" fill="hold">
                                          <p:stCondLst>
                                            <p:cond delay="499"/>
                                          </p:stCondLst>
                                        </p:cTn>
                                        <p:tgtEl>
                                          <p:spTgt spid="83"/>
                                        </p:tgtEl>
                                        <p:attrNameLst>
                                          <p:attrName>style.visibility</p:attrName>
                                        </p:attrNameLst>
                                      </p:cBhvr>
                                      <p:to>
                                        <p:strVal val="hidden"/>
                                      </p:to>
                                    </p:set>
                                  </p:childTnLst>
                                </p:cTn>
                              </p:par>
                            </p:childTnLst>
                          </p:cTn>
                        </p:par>
                      </p:childTnLst>
                    </p:cTn>
                  </p:par>
                  <p:par>
                    <p:cTn id="91" fill="hold">
                      <p:stCondLst>
                        <p:cond delay="indefinite"/>
                      </p:stCondLst>
                      <p:childTnLst>
                        <p:par>
                          <p:cTn id="92" fill="hold">
                            <p:stCondLst>
                              <p:cond delay="0"/>
                            </p:stCondLst>
                            <p:childTnLst>
                              <p:par>
                                <p:cTn id="93" presetID="16" presetClass="entr" presetSubtype="21" fill="hold" grpId="0" nodeType="clickEffect">
                                  <p:stCondLst>
                                    <p:cond delay="0"/>
                                  </p:stCondLst>
                                  <p:childTnLst>
                                    <p:set>
                                      <p:cBhvr>
                                        <p:cTn id="94" dur="1" fill="hold">
                                          <p:stCondLst>
                                            <p:cond delay="0"/>
                                          </p:stCondLst>
                                        </p:cTn>
                                        <p:tgtEl>
                                          <p:spTgt spid="90"/>
                                        </p:tgtEl>
                                        <p:attrNameLst>
                                          <p:attrName>style.visibility</p:attrName>
                                        </p:attrNameLst>
                                      </p:cBhvr>
                                      <p:to>
                                        <p:strVal val="visible"/>
                                      </p:to>
                                    </p:set>
                                    <p:animEffect transition="in" filter="barn(inVertical)">
                                      <p:cBhvr>
                                        <p:cTn id="95" dur="500"/>
                                        <p:tgtEl>
                                          <p:spTgt spid="90"/>
                                        </p:tgtEl>
                                      </p:cBhvr>
                                    </p:animEffect>
                                  </p:childTnLst>
                                </p:cTn>
                              </p:par>
                            </p:childTnLst>
                          </p:cTn>
                        </p:par>
                      </p:childTnLst>
                    </p:cTn>
                  </p:par>
                  <p:par>
                    <p:cTn id="96" fill="hold">
                      <p:stCondLst>
                        <p:cond delay="indefinite"/>
                      </p:stCondLst>
                      <p:childTnLst>
                        <p:par>
                          <p:cTn id="97" fill="hold">
                            <p:stCondLst>
                              <p:cond delay="0"/>
                            </p:stCondLst>
                            <p:childTnLst>
                              <p:par>
                                <p:cTn id="98" presetID="16" presetClass="entr" presetSubtype="21" fill="hold" grpId="0" nodeType="clickEffect">
                                  <p:stCondLst>
                                    <p:cond delay="0"/>
                                  </p:stCondLst>
                                  <p:childTnLst>
                                    <p:set>
                                      <p:cBhvr>
                                        <p:cTn id="99" dur="1" fill="hold">
                                          <p:stCondLst>
                                            <p:cond delay="0"/>
                                          </p:stCondLst>
                                        </p:cTn>
                                        <p:tgtEl>
                                          <p:spTgt spid="91"/>
                                        </p:tgtEl>
                                        <p:attrNameLst>
                                          <p:attrName>style.visibility</p:attrName>
                                        </p:attrNameLst>
                                      </p:cBhvr>
                                      <p:to>
                                        <p:strVal val="visible"/>
                                      </p:to>
                                    </p:set>
                                    <p:animEffect transition="in" filter="barn(inVertical)">
                                      <p:cBhvr>
                                        <p:cTn id="100" dur="500"/>
                                        <p:tgtEl>
                                          <p:spTgt spid="91"/>
                                        </p:tgtEl>
                                      </p:cBhvr>
                                    </p:animEffect>
                                  </p:childTnLst>
                                </p:cTn>
                              </p:par>
                            </p:childTnLst>
                          </p:cTn>
                        </p:par>
                      </p:childTnLst>
                    </p:cTn>
                  </p:par>
                  <p:par>
                    <p:cTn id="101" fill="hold">
                      <p:stCondLst>
                        <p:cond delay="indefinite"/>
                      </p:stCondLst>
                      <p:childTnLst>
                        <p:par>
                          <p:cTn id="102" fill="hold">
                            <p:stCondLst>
                              <p:cond delay="0"/>
                            </p:stCondLst>
                            <p:childTnLst>
                              <p:par>
                                <p:cTn id="103" presetID="22" presetClass="entr" presetSubtype="1" fill="hold" nodeType="clickEffect">
                                  <p:stCondLst>
                                    <p:cond delay="0"/>
                                  </p:stCondLst>
                                  <p:childTnLst>
                                    <p:set>
                                      <p:cBhvr>
                                        <p:cTn id="104" dur="1" fill="hold">
                                          <p:stCondLst>
                                            <p:cond delay="0"/>
                                          </p:stCondLst>
                                        </p:cTn>
                                        <p:tgtEl>
                                          <p:spTgt spid="92"/>
                                        </p:tgtEl>
                                        <p:attrNameLst>
                                          <p:attrName>style.visibility</p:attrName>
                                        </p:attrNameLst>
                                      </p:cBhvr>
                                      <p:to>
                                        <p:strVal val="visible"/>
                                      </p:to>
                                    </p:set>
                                    <p:animEffect transition="in" filter="wipe(up)">
                                      <p:cBhvr>
                                        <p:cTn id="105" dur="500"/>
                                        <p:tgtEl>
                                          <p:spTgt spid="92"/>
                                        </p:tgtEl>
                                      </p:cBhvr>
                                    </p:animEffect>
                                  </p:childTnLst>
                                </p:cTn>
                              </p:par>
                            </p:childTnLst>
                          </p:cTn>
                        </p:par>
                      </p:childTnLst>
                    </p:cTn>
                  </p:par>
                  <p:par>
                    <p:cTn id="106" fill="hold">
                      <p:stCondLst>
                        <p:cond delay="indefinite"/>
                      </p:stCondLst>
                      <p:childTnLst>
                        <p:par>
                          <p:cTn id="107" fill="hold">
                            <p:stCondLst>
                              <p:cond delay="0"/>
                            </p:stCondLst>
                            <p:childTnLst>
                              <p:par>
                                <p:cTn id="108" presetID="1" presetClass="entr" presetSubtype="0" fill="hold" grpId="0" nodeType="clickEffect">
                                  <p:stCondLst>
                                    <p:cond delay="0"/>
                                  </p:stCondLst>
                                  <p:childTnLst>
                                    <p:set>
                                      <p:cBhvr>
                                        <p:cTn id="109" dur="1" fill="hold">
                                          <p:stCondLst>
                                            <p:cond delay="0"/>
                                          </p:stCondLst>
                                        </p:cTn>
                                        <p:tgtEl>
                                          <p:spTgt spid="12"/>
                                        </p:tgtEl>
                                        <p:attrNameLst>
                                          <p:attrName>style.visibility</p:attrName>
                                        </p:attrNameLst>
                                      </p:cBhvr>
                                      <p:to>
                                        <p:strVal val="visible"/>
                                      </p:to>
                                    </p:set>
                                  </p:childTnLst>
                                </p:cTn>
                              </p:par>
                            </p:childTnLst>
                          </p:cTn>
                        </p:par>
                      </p:childTnLst>
                    </p:cTn>
                  </p:par>
                  <p:par>
                    <p:cTn id="110" fill="hold">
                      <p:stCondLst>
                        <p:cond delay="indefinite"/>
                      </p:stCondLst>
                      <p:childTnLst>
                        <p:par>
                          <p:cTn id="111" fill="hold">
                            <p:stCondLst>
                              <p:cond delay="0"/>
                            </p:stCondLst>
                            <p:childTnLst>
                              <p:par>
                                <p:cTn id="112" presetID="1" presetClass="entr" presetSubtype="0" fill="hold" grpId="0" nodeType="clickEffect">
                                  <p:stCondLst>
                                    <p:cond delay="0"/>
                                  </p:stCondLst>
                                  <p:childTnLst>
                                    <p:set>
                                      <p:cBhvr>
                                        <p:cTn id="113" dur="1" fill="hold">
                                          <p:stCondLst>
                                            <p:cond delay="0"/>
                                          </p:stCondLst>
                                        </p:cTn>
                                        <p:tgtEl>
                                          <p:spTgt spid="13"/>
                                        </p:tgtEl>
                                        <p:attrNameLst>
                                          <p:attrName>style.visibility</p:attrName>
                                        </p:attrNameLst>
                                      </p:cBhvr>
                                      <p:to>
                                        <p:strVal val="visible"/>
                                      </p:to>
                                    </p:set>
                                  </p:childTnLst>
                                </p:cTn>
                              </p:par>
                            </p:childTnLst>
                          </p:cTn>
                        </p:par>
                      </p:childTnLst>
                    </p:cTn>
                  </p:par>
                  <p:par>
                    <p:cTn id="114" fill="hold">
                      <p:stCondLst>
                        <p:cond delay="indefinite"/>
                      </p:stCondLst>
                      <p:childTnLst>
                        <p:par>
                          <p:cTn id="115" fill="hold">
                            <p:stCondLst>
                              <p:cond delay="0"/>
                            </p:stCondLst>
                            <p:childTnLst>
                              <p:par>
                                <p:cTn id="116" presetID="1" presetClass="entr" presetSubtype="0" fill="hold" grpId="0" nodeType="clickEffect">
                                  <p:stCondLst>
                                    <p:cond delay="0"/>
                                  </p:stCondLst>
                                  <p:childTnLst>
                                    <p:set>
                                      <p:cBhvr>
                                        <p:cTn id="117" dur="1" fill="hold">
                                          <p:stCondLst>
                                            <p:cond delay="0"/>
                                          </p:stCondLst>
                                        </p:cTn>
                                        <p:tgtEl>
                                          <p:spTgt spid="14"/>
                                        </p:tgtEl>
                                        <p:attrNameLst>
                                          <p:attrName>style.visibility</p:attrName>
                                        </p:attrNameLst>
                                      </p:cBhvr>
                                      <p:to>
                                        <p:strVal val="visible"/>
                                      </p:to>
                                    </p:set>
                                  </p:childTnLst>
                                </p:cTn>
                              </p:par>
                            </p:childTnLst>
                          </p:cTn>
                        </p:par>
                      </p:childTnLst>
                    </p:cTn>
                  </p:par>
                  <p:par>
                    <p:cTn id="118" fill="hold">
                      <p:stCondLst>
                        <p:cond delay="indefinite"/>
                      </p:stCondLst>
                      <p:childTnLst>
                        <p:par>
                          <p:cTn id="119" fill="hold">
                            <p:stCondLst>
                              <p:cond delay="0"/>
                            </p:stCondLst>
                            <p:childTnLst>
                              <p:par>
                                <p:cTn id="120" presetID="1" presetClass="entr" presetSubtype="0" fill="hold" grpId="0" nodeType="clickEffect">
                                  <p:stCondLst>
                                    <p:cond delay="0"/>
                                  </p:stCondLst>
                                  <p:childTnLst>
                                    <p:set>
                                      <p:cBhvr>
                                        <p:cTn id="121" dur="1" fill="hold">
                                          <p:stCondLst>
                                            <p:cond delay="0"/>
                                          </p:stCondLst>
                                        </p:cTn>
                                        <p:tgtEl>
                                          <p:spTgt spid="15"/>
                                        </p:tgtEl>
                                        <p:attrNameLst>
                                          <p:attrName>style.visibility</p:attrName>
                                        </p:attrNameLst>
                                      </p:cBhvr>
                                      <p:to>
                                        <p:strVal val="visible"/>
                                      </p:to>
                                    </p:set>
                                  </p:childTnLst>
                                </p:cTn>
                              </p:par>
                            </p:childTnLst>
                          </p:cTn>
                        </p:par>
                      </p:childTnLst>
                    </p:cTn>
                  </p:par>
                  <p:par>
                    <p:cTn id="122" fill="hold">
                      <p:stCondLst>
                        <p:cond delay="indefinite"/>
                      </p:stCondLst>
                      <p:childTnLst>
                        <p:par>
                          <p:cTn id="123" fill="hold">
                            <p:stCondLst>
                              <p:cond delay="0"/>
                            </p:stCondLst>
                            <p:childTnLst>
                              <p:par>
                                <p:cTn id="124" presetID="1" presetClass="entr" presetSubtype="0" fill="hold" grpId="0" nodeType="clickEffect">
                                  <p:stCondLst>
                                    <p:cond delay="0"/>
                                  </p:stCondLst>
                                  <p:childTnLst>
                                    <p:set>
                                      <p:cBhvr>
                                        <p:cTn id="125" dur="1" fill="hold">
                                          <p:stCondLst>
                                            <p:cond delay="0"/>
                                          </p:stCondLst>
                                        </p:cTn>
                                        <p:tgtEl>
                                          <p:spTgt spid="4"/>
                                        </p:tgtEl>
                                        <p:attrNameLst>
                                          <p:attrName>style.visibility</p:attrName>
                                        </p:attrNameLst>
                                      </p:cBhvr>
                                      <p:to>
                                        <p:strVal val="visible"/>
                                      </p:to>
                                    </p:set>
                                  </p:childTnLst>
                                </p:cTn>
                              </p:par>
                            </p:childTnLst>
                          </p:cTn>
                        </p:par>
                      </p:childTnLst>
                    </p:cTn>
                  </p:par>
                  <p:par>
                    <p:cTn id="126" fill="hold">
                      <p:stCondLst>
                        <p:cond delay="indefinite"/>
                      </p:stCondLst>
                      <p:childTnLst>
                        <p:par>
                          <p:cTn id="127" fill="hold">
                            <p:stCondLst>
                              <p:cond delay="0"/>
                            </p:stCondLst>
                            <p:childTnLst>
                              <p:par>
                                <p:cTn id="128" presetID="10" presetClass="exit" presetSubtype="0" fill="hold" grpId="1" nodeType="clickEffect">
                                  <p:stCondLst>
                                    <p:cond delay="0"/>
                                  </p:stCondLst>
                                  <p:childTnLst>
                                    <p:animEffect transition="out" filter="fade">
                                      <p:cBhvr>
                                        <p:cTn id="129" dur="500"/>
                                        <p:tgtEl>
                                          <p:spTgt spid="91"/>
                                        </p:tgtEl>
                                      </p:cBhvr>
                                    </p:animEffect>
                                    <p:set>
                                      <p:cBhvr>
                                        <p:cTn id="130" dur="1" fill="hold">
                                          <p:stCondLst>
                                            <p:cond delay="499"/>
                                          </p:stCondLst>
                                        </p:cTn>
                                        <p:tgtEl>
                                          <p:spTgt spid="91"/>
                                        </p:tgtEl>
                                        <p:attrNameLst>
                                          <p:attrName>style.visibility</p:attrName>
                                        </p:attrNameLst>
                                      </p:cBhvr>
                                      <p:to>
                                        <p:strVal val="hidden"/>
                                      </p:to>
                                    </p:set>
                                  </p:childTnLst>
                                </p:cTn>
                              </p:par>
                              <p:par>
                                <p:cTn id="131" presetID="10" presetClass="exit" presetSubtype="0" fill="hold" grpId="1" nodeType="withEffect">
                                  <p:stCondLst>
                                    <p:cond delay="0"/>
                                  </p:stCondLst>
                                  <p:childTnLst>
                                    <p:animEffect transition="out" filter="fade">
                                      <p:cBhvr>
                                        <p:cTn id="132" dur="500"/>
                                        <p:tgtEl>
                                          <p:spTgt spid="90"/>
                                        </p:tgtEl>
                                      </p:cBhvr>
                                    </p:animEffect>
                                    <p:set>
                                      <p:cBhvr>
                                        <p:cTn id="133" dur="1" fill="hold">
                                          <p:stCondLst>
                                            <p:cond delay="499"/>
                                          </p:stCondLst>
                                        </p:cTn>
                                        <p:tgtEl>
                                          <p:spTgt spid="90"/>
                                        </p:tgtEl>
                                        <p:attrNameLst>
                                          <p:attrName>style.visibility</p:attrName>
                                        </p:attrNameLst>
                                      </p:cBhvr>
                                      <p:to>
                                        <p:strVal val="hidden"/>
                                      </p:to>
                                    </p:set>
                                  </p:childTnLst>
                                </p:cTn>
                              </p:par>
                              <p:par>
                                <p:cTn id="134" presetID="1" presetClass="exit" presetSubtype="0" fill="hold" nodeType="withEffect">
                                  <p:stCondLst>
                                    <p:cond delay="0"/>
                                  </p:stCondLst>
                                  <p:childTnLst>
                                    <p:set>
                                      <p:cBhvr>
                                        <p:cTn id="135" dur="1" fill="hold">
                                          <p:stCondLst>
                                            <p:cond delay="0"/>
                                          </p:stCondLst>
                                        </p:cTn>
                                        <p:tgtEl>
                                          <p:spTgt spid="92"/>
                                        </p:tgtEl>
                                        <p:attrNameLst>
                                          <p:attrName>style.visibility</p:attrName>
                                        </p:attrNameLst>
                                      </p:cBhvr>
                                      <p:to>
                                        <p:strVal val="hidden"/>
                                      </p:to>
                                    </p:set>
                                  </p:childTnLst>
                                </p:cTn>
                              </p:par>
                            </p:childTnLst>
                          </p:cTn>
                        </p:par>
                      </p:childTnLst>
                    </p:cTn>
                  </p:par>
                  <p:par>
                    <p:cTn id="136" fill="hold">
                      <p:stCondLst>
                        <p:cond delay="indefinite"/>
                      </p:stCondLst>
                      <p:childTnLst>
                        <p:par>
                          <p:cTn id="137" fill="hold">
                            <p:stCondLst>
                              <p:cond delay="0"/>
                            </p:stCondLst>
                            <p:childTnLst>
                              <p:par>
                                <p:cTn id="138" presetID="16" presetClass="entr" presetSubtype="21" fill="hold" grpId="0" nodeType="clickEffect">
                                  <p:stCondLst>
                                    <p:cond delay="0"/>
                                  </p:stCondLst>
                                  <p:childTnLst>
                                    <p:set>
                                      <p:cBhvr>
                                        <p:cTn id="139" dur="1" fill="hold">
                                          <p:stCondLst>
                                            <p:cond delay="0"/>
                                          </p:stCondLst>
                                        </p:cTn>
                                        <p:tgtEl>
                                          <p:spTgt spid="95"/>
                                        </p:tgtEl>
                                        <p:attrNameLst>
                                          <p:attrName>style.visibility</p:attrName>
                                        </p:attrNameLst>
                                      </p:cBhvr>
                                      <p:to>
                                        <p:strVal val="visible"/>
                                      </p:to>
                                    </p:set>
                                    <p:animEffect transition="in" filter="barn(inVertical)">
                                      <p:cBhvr>
                                        <p:cTn id="140" dur="500"/>
                                        <p:tgtEl>
                                          <p:spTgt spid="95"/>
                                        </p:tgtEl>
                                      </p:cBhvr>
                                    </p:animEffect>
                                  </p:childTnLst>
                                </p:cTn>
                              </p:par>
                            </p:childTnLst>
                          </p:cTn>
                        </p:par>
                      </p:childTnLst>
                    </p:cTn>
                  </p:par>
                  <p:par>
                    <p:cTn id="141" fill="hold">
                      <p:stCondLst>
                        <p:cond delay="indefinite"/>
                      </p:stCondLst>
                      <p:childTnLst>
                        <p:par>
                          <p:cTn id="142" fill="hold">
                            <p:stCondLst>
                              <p:cond delay="0"/>
                            </p:stCondLst>
                            <p:childTnLst>
                              <p:par>
                                <p:cTn id="143" presetID="22" presetClass="entr" presetSubtype="1" fill="hold" nodeType="clickEffect">
                                  <p:stCondLst>
                                    <p:cond delay="0"/>
                                  </p:stCondLst>
                                  <p:childTnLst>
                                    <p:set>
                                      <p:cBhvr>
                                        <p:cTn id="144" dur="1" fill="hold">
                                          <p:stCondLst>
                                            <p:cond delay="0"/>
                                          </p:stCondLst>
                                        </p:cTn>
                                        <p:tgtEl>
                                          <p:spTgt spid="96"/>
                                        </p:tgtEl>
                                        <p:attrNameLst>
                                          <p:attrName>style.visibility</p:attrName>
                                        </p:attrNameLst>
                                      </p:cBhvr>
                                      <p:to>
                                        <p:strVal val="visible"/>
                                      </p:to>
                                    </p:set>
                                    <p:animEffect transition="in" filter="wipe(up)">
                                      <p:cBhvr>
                                        <p:cTn id="145" dur="500"/>
                                        <p:tgtEl>
                                          <p:spTgt spid="96"/>
                                        </p:tgtEl>
                                      </p:cBhvr>
                                    </p:animEffect>
                                  </p:childTnLst>
                                </p:cTn>
                              </p:par>
                            </p:childTnLst>
                          </p:cTn>
                        </p:par>
                      </p:childTnLst>
                    </p:cTn>
                  </p:par>
                  <p:par>
                    <p:cTn id="146" fill="hold">
                      <p:stCondLst>
                        <p:cond delay="indefinite"/>
                      </p:stCondLst>
                      <p:childTnLst>
                        <p:par>
                          <p:cTn id="147" fill="hold">
                            <p:stCondLst>
                              <p:cond delay="0"/>
                            </p:stCondLst>
                            <p:childTnLst>
                              <p:par>
                                <p:cTn id="148" presetID="10" presetClass="exit" presetSubtype="0" fill="hold" grpId="1" nodeType="clickEffect">
                                  <p:stCondLst>
                                    <p:cond delay="0"/>
                                  </p:stCondLst>
                                  <p:childTnLst>
                                    <p:animEffect transition="out" filter="fade">
                                      <p:cBhvr>
                                        <p:cTn id="149" dur="500"/>
                                        <p:tgtEl>
                                          <p:spTgt spid="95"/>
                                        </p:tgtEl>
                                      </p:cBhvr>
                                    </p:animEffect>
                                    <p:set>
                                      <p:cBhvr>
                                        <p:cTn id="150" dur="1" fill="hold">
                                          <p:stCondLst>
                                            <p:cond delay="499"/>
                                          </p:stCondLst>
                                        </p:cTn>
                                        <p:tgtEl>
                                          <p:spTgt spid="95"/>
                                        </p:tgtEl>
                                        <p:attrNameLst>
                                          <p:attrName>style.visibility</p:attrName>
                                        </p:attrNameLst>
                                      </p:cBhvr>
                                      <p:to>
                                        <p:strVal val="hidden"/>
                                      </p:to>
                                    </p:set>
                                  </p:childTnLst>
                                </p:cTn>
                              </p:par>
                              <p:par>
                                <p:cTn id="151" presetID="1" presetClass="exit" presetSubtype="0" fill="hold" nodeType="withEffect">
                                  <p:stCondLst>
                                    <p:cond delay="0"/>
                                  </p:stCondLst>
                                  <p:childTnLst>
                                    <p:set>
                                      <p:cBhvr>
                                        <p:cTn id="152" dur="1" fill="hold">
                                          <p:stCondLst>
                                            <p:cond delay="0"/>
                                          </p:stCondLst>
                                        </p:cTn>
                                        <p:tgtEl>
                                          <p:spTgt spid="96"/>
                                        </p:tgtEl>
                                        <p:attrNameLst>
                                          <p:attrName>style.visibility</p:attrName>
                                        </p:attrNameLst>
                                      </p:cBhvr>
                                      <p:to>
                                        <p:strVal val="hidden"/>
                                      </p:to>
                                    </p:set>
                                  </p:childTnLst>
                                </p:cTn>
                              </p:par>
                            </p:childTnLst>
                          </p:cTn>
                        </p:par>
                      </p:childTnLst>
                    </p:cTn>
                  </p:par>
                  <p:par>
                    <p:cTn id="153" fill="hold">
                      <p:stCondLst>
                        <p:cond delay="indefinite"/>
                      </p:stCondLst>
                      <p:childTnLst>
                        <p:par>
                          <p:cTn id="154" fill="hold">
                            <p:stCondLst>
                              <p:cond delay="0"/>
                            </p:stCondLst>
                            <p:childTnLst>
                              <p:par>
                                <p:cTn id="155" presetID="1" presetClass="entr" presetSubtype="0" fill="hold" grpId="0" nodeType="clickEffect">
                                  <p:stCondLst>
                                    <p:cond delay="0"/>
                                  </p:stCondLst>
                                  <p:childTnLst>
                                    <p:set>
                                      <p:cBhvr>
                                        <p:cTn id="156" dur="1" fill="hold">
                                          <p:stCondLst>
                                            <p:cond delay="0"/>
                                          </p:stCondLst>
                                        </p:cTn>
                                        <p:tgtEl>
                                          <p:spTgt spid="19"/>
                                        </p:tgtEl>
                                        <p:attrNameLst>
                                          <p:attrName>style.visibility</p:attrName>
                                        </p:attrNameLst>
                                      </p:cBhvr>
                                      <p:to>
                                        <p:strVal val="visible"/>
                                      </p:to>
                                    </p:set>
                                  </p:childTnLst>
                                </p:cTn>
                              </p:par>
                            </p:childTnLst>
                          </p:cTn>
                        </p:par>
                      </p:childTnLst>
                    </p:cTn>
                  </p:par>
                  <p:par>
                    <p:cTn id="157" fill="hold">
                      <p:stCondLst>
                        <p:cond delay="indefinite"/>
                      </p:stCondLst>
                      <p:childTnLst>
                        <p:par>
                          <p:cTn id="158" fill="hold">
                            <p:stCondLst>
                              <p:cond delay="0"/>
                            </p:stCondLst>
                            <p:childTnLst>
                              <p:par>
                                <p:cTn id="159" presetID="16" presetClass="entr" presetSubtype="21" fill="hold" grpId="0" nodeType="clickEffect">
                                  <p:stCondLst>
                                    <p:cond delay="0"/>
                                  </p:stCondLst>
                                  <p:childTnLst>
                                    <p:set>
                                      <p:cBhvr>
                                        <p:cTn id="160" dur="1" fill="hold">
                                          <p:stCondLst>
                                            <p:cond delay="0"/>
                                          </p:stCondLst>
                                        </p:cTn>
                                        <p:tgtEl>
                                          <p:spTgt spid="104"/>
                                        </p:tgtEl>
                                        <p:attrNameLst>
                                          <p:attrName>style.visibility</p:attrName>
                                        </p:attrNameLst>
                                      </p:cBhvr>
                                      <p:to>
                                        <p:strVal val="visible"/>
                                      </p:to>
                                    </p:set>
                                    <p:animEffect transition="in" filter="barn(inVertical)">
                                      <p:cBhvr>
                                        <p:cTn id="161" dur="500"/>
                                        <p:tgtEl>
                                          <p:spTgt spid="104"/>
                                        </p:tgtEl>
                                      </p:cBhvr>
                                    </p:animEffect>
                                  </p:childTnLst>
                                </p:cTn>
                              </p:par>
                            </p:childTnLst>
                          </p:cTn>
                        </p:par>
                      </p:childTnLst>
                    </p:cTn>
                  </p:par>
                  <p:par>
                    <p:cTn id="162" fill="hold">
                      <p:stCondLst>
                        <p:cond delay="indefinite"/>
                      </p:stCondLst>
                      <p:childTnLst>
                        <p:par>
                          <p:cTn id="163" fill="hold">
                            <p:stCondLst>
                              <p:cond delay="0"/>
                            </p:stCondLst>
                            <p:childTnLst>
                              <p:par>
                                <p:cTn id="164" presetID="16" presetClass="entr" presetSubtype="21" fill="hold" grpId="0" nodeType="clickEffect">
                                  <p:stCondLst>
                                    <p:cond delay="0"/>
                                  </p:stCondLst>
                                  <p:childTnLst>
                                    <p:set>
                                      <p:cBhvr>
                                        <p:cTn id="165" dur="1" fill="hold">
                                          <p:stCondLst>
                                            <p:cond delay="0"/>
                                          </p:stCondLst>
                                        </p:cTn>
                                        <p:tgtEl>
                                          <p:spTgt spid="105"/>
                                        </p:tgtEl>
                                        <p:attrNameLst>
                                          <p:attrName>style.visibility</p:attrName>
                                        </p:attrNameLst>
                                      </p:cBhvr>
                                      <p:to>
                                        <p:strVal val="visible"/>
                                      </p:to>
                                    </p:set>
                                    <p:animEffect transition="in" filter="barn(inVertical)">
                                      <p:cBhvr>
                                        <p:cTn id="166" dur="500"/>
                                        <p:tgtEl>
                                          <p:spTgt spid="105"/>
                                        </p:tgtEl>
                                      </p:cBhvr>
                                    </p:animEffect>
                                  </p:childTnLst>
                                </p:cTn>
                              </p:par>
                            </p:childTnLst>
                          </p:cTn>
                        </p:par>
                      </p:childTnLst>
                    </p:cTn>
                  </p:par>
                  <p:par>
                    <p:cTn id="167" fill="hold">
                      <p:stCondLst>
                        <p:cond delay="indefinite"/>
                      </p:stCondLst>
                      <p:childTnLst>
                        <p:par>
                          <p:cTn id="168" fill="hold">
                            <p:stCondLst>
                              <p:cond delay="0"/>
                            </p:stCondLst>
                            <p:childTnLst>
                              <p:par>
                                <p:cTn id="169" presetID="1" presetClass="entr" presetSubtype="0" fill="hold" grpId="0" nodeType="clickEffect">
                                  <p:stCondLst>
                                    <p:cond delay="0"/>
                                  </p:stCondLst>
                                  <p:childTnLst>
                                    <p:set>
                                      <p:cBhvr>
                                        <p:cTn id="170" dur="1" fill="hold">
                                          <p:stCondLst>
                                            <p:cond delay="0"/>
                                          </p:stCondLst>
                                        </p:cTn>
                                        <p:tgtEl>
                                          <p:spTgt spid="20"/>
                                        </p:tgtEl>
                                        <p:attrNameLst>
                                          <p:attrName>style.visibility</p:attrName>
                                        </p:attrNameLst>
                                      </p:cBhvr>
                                      <p:to>
                                        <p:strVal val="visible"/>
                                      </p:to>
                                    </p:set>
                                  </p:childTnLst>
                                </p:cTn>
                              </p:par>
                            </p:childTnLst>
                          </p:cTn>
                        </p:par>
                      </p:childTnLst>
                    </p:cTn>
                  </p:par>
                  <p:par>
                    <p:cTn id="171" fill="hold">
                      <p:stCondLst>
                        <p:cond delay="indefinite"/>
                      </p:stCondLst>
                      <p:childTnLst>
                        <p:par>
                          <p:cTn id="172" fill="hold">
                            <p:stCondLst>
                              <p:cond delay="0"/>
                            </p:stCondLst>
                            <p:childTnLst>
                              <p:par>
                                <p:cTn id="173" presetID="1" presetClass="entr" presetSubtype="0" fill="hold" grpId="0" nodeType="clickEffect">
                                  <p:stCondLst>
                                    <p:cond delay="0"/>
                                  </p:stCondLst>
                                  <p:childTnLst>
                                    <p:set>
                                      <p:cBhvr>
                                        <p:cTn id="174" dur="1" fill="hold">
                                          <p:stCondLst>
                                            <p:cond delay="0"/>
                                          </p:stCondLst>
                                        </p:cTn>
                                        <p:tgtEl>
                                          <p:spTgt spid="21"/>
                                        </p:tgtEl>
                                        <p:attrNameLst>
                                          <p:attrName>style.visibility</p:attrName>
                                        </p:attrNameLst>
                                      </p:cBhvr>
                                      <p:to>
                                        <p:strVal val="visible"/>
                                      </p:to>
                                    </p:set>
                                  </p:childTnLst>
                                </p:cTn>
                              </p:par>
                            </p:childTnLst>
                          </p:cTn>
                        </p:par>
                      </p:childTnLst>
                    </p:cTn>
                  </p:par>
                  <p:par>
                    <p:cTn id="175" fill="hold">
                      <p:stCondLst>
                        <p:cond delay="indefinite"/>
                      </p:stCondLst>
                      <p:childTnLst>
                        <p:par>
                          <p:cTn id="176" fill="hold">
                            <p:stCondLst>
                              <p:cond delay="0"/>
                            </p:stCondLst>
                            <p:childTnLst>
                              <p:par>
                                <p:cTn id="177" presetID="1" presetClass="entr" presetSubtype="0" fill="hold" grpId="0" nodeType="clickEffect">
                                  <p:stCondLst>
                                    <p:cond delay="0"/>
                                  </p:stCondLst>
                                  <p:childTnLst>
                                    <p:set>
                                      <p:cBhvr>
                                        <p:cTn id="178" dur="1" fill="hold">
                                          <p:stCondLst>
                                            <p:cond delay="0"/>
                                          </p:stCondLst>
                                        </p:cTn>
                                        <p:tgtEl>
                                          <p:spTgt spid="22"/>
                                        </p:tgtEl>
                                        <p:attrNameLst>
                                          <p:attrName>style.visibility</p:attrName>
                                        </p:attrNameLst>
                                      </p:cBhvr>
                                      <p:to>
                                        <p:strVal val="visible"/>
                                      </p:to>
                                    </p:set>
                                  </p:childTnLst>
                                </p:cTn>
                              </p:par>
                            </p:childTnLst>
                          </p:cTn>
                        </p:par>
                      </p:childTnLst>
                    </p:cTn>
                  </p:par>
                  <p:par>
                    <p:cTn id="179" fill="hold">
                      <p:stCondLst>
                        <p:cond delay="indefinite"/>
                      </p:stCondLst>
                      <p:childTnLst>
                        <p:par>
                          <p:cTn id="180" fill="hold">
                            <p:stCondLst>
                              <p:cond delay="0"/>
                            </p:stCondLst>
                            <p:childTnLst>
                              <p:par>
                                <p:cTn id="181" presetID="1" presetClass="entr" presetSubtype="0" fill="hold" grpId="0" nodeType="clickEffect">
                                  <p:stCondLst>
                                    <p:cond delay="0"/>
                                  </p:stCondLst>
                                  <p:childTnLst>
                                    <p:set>
                                      <p:cBhvr>
                                        <p:cTn id="182" dur="1" fill="hold">
                                          <p:stCondLst>
                                            <p:cond delay="0"/>
                                          </p:stCondLst>
                                        </p:cTn>
                                        <p:tgtEl>
                                          <p:spTgt spid="23"/>
                                        </p:tgtEl>
                                        <p:attrNameLst>
                                          <p:attrName>style.visibility</p:attrName>
                                        </p:attrNameLst>
                                      </p:cBhvr>
                                      <p:to>
                                        <p:strVal val="visible"/>
                                      </p:to>
                                    </p:set>
                                  </p:childTnLst>
                                </p:cTn>
                              </p:par>
                            </p:childTnLst>
                          </p:cTn>
                        </p:par>
                      </p:childTnLst>
                    </p:cTn>
                  </p:par>
                  <p:par>
                    <p:cTn id="183" fill="hold">
                      <p:stCondLst>
                        <p:cond delay="indefinite"/>
                      </p:stCondLst>
                      <p:childTnLst>
                        <p:par>
                          <p:cTn id="184" fill="hold">
                            <p:stCondLst>
                              <p:cond delay="0"/>
                            </p:stCondLst>
                            <p:childTnLst>
                              <p:par>
                                <p:cTn id="185" presetID="1" presetClass="entr" presetSubtype="0" fill="hold" grpId="0" nodeType="clickEffect">
                                  <p:stCondLst>
                                    <p:cond delay="0"/>
                                  </p:stCondLst>
                                  <p:childTnLst>
                                    <p:set>
                                      <p:cBhvr>
                                        <p:cTn id="186" dur="1" fill="hold">
                                          <p:stCondLst>
                                            <p:cond delay="0"/>
                                          </p:stCondLst>
                                        </p:cTn>
                                        <p:tgtEl>
                                          <p:spTgt spid="24"/>
                                        </p:tgtEl>
                                        <p:attrNameLst>
                                          <p:attrName>style.visibility</p:attrName>
                                        </p:attrNameLst>
                                      </p:cBhvr>
                                      <p:to>
                                        <p:strVal val="visible"/>
                                      </p:to>
                                    </p:set>
                                  </p:childTnLst>
                                </p:cTn>
                              </p:par>
                            </p:childTnLst>
                          </p:cTn>
                        </p:par>
                      </p:childTnLst>
                    </p:cTn>
                  </p:par>
                  <p:par>
                    <p:cTn id="187" fill="hold">
                      <p:stCondLst>
                        <p:cond delay="indefinite"/>
                      </p:stCondLst>
                      <p:childTnLst>
                        <p:par>
                          <p:cTn id="188" fill="hold">
                            <p:stCondLst>
                              <p:cond delay="0"/>
                            </p:stCondLst>
                            <p:childTnLst>
                              <p:par>
                                <p:cTn id="189" presetID="10" presetClass="exit" presetSubtype="0" fill="hold" grpId="1" nodeType="clickEffect">
                                  <p:stCondLst>
                                    <p:cond delay="0"/>
                                  </p:stCondLst>
                                  <p:childTnLst>
                                    <p:animEffect transition="out" filter="fade">
                                      <p:cBhvr>
                                        <p:cTn id="190" dur="500"/>
                                        <p:tgtEl>
                                          <p:spTgt spid="104"/>
                                        </p:tgtEl>
                                      </p:cBhvr>
                                    </p:animEffect>
                                    <p:set>
                                      <p:cBhvr>
                                        <p:cTn id="191" dur="1" fill="hold">
                                          <p:stCondLst>
                                            <p:cond delay="499"/>
                                          </p:stCondLst>
                                        </p:cTn>
                                        <p:tgtEl>
                                          <p:spTgt spid="104"/>
                                        </p:tgtEl>
                                        <p:attrNameLst>
                                          <p:attrName>style.visibility</p:attrName>
                                        </p:attrNameLst>
                                      </p:cBhvr>
                                      <p:to>
                                        <p:strVal val="hidden"/>
                                      </p:to>
                                    </p:set>
                                  </p:childTnLst>
                                </p:cTn>
                              </p:par>
                              <p:par>
                                <p:cTn id="192" presetID="10" presetClass="exit" presetSubtype="0" fill="hold" grpId="1" nodeType="withEffect">
                                  <p:stCondLst>
                                    <p:cond delay="0"/>
                                  </p:stCondLst>
                                  <p:childTnLst>
                                    <p:animEffect transition="out" filter="fade">
                                      <p:cBhvr>
                                        <p:cTn id="193" dur="500"/>
                                        <p:tgtEl>
                                          <p:spTgt spid="105"/>
                                        </p:tgtEl>
                                      </p:cBhvr>
                                    </p:animEffect>
                                    <p:set>
                                      <p:cBhvr>
                                        <p:cTn id="194" dur="1" fill="hold">
                                          <p:stCondLst>
                                            <p:cond delay="499"/>
                                          </p:stCondLst>
                                        </p:cTn>
                                        <p:tgtEl>
                                          <p:spTgt spid="105"/>
                                        </p:tgtEl>
                                        <p:attrNameLst>
                                          <p:attrName>style.visibility</p:attrName>
                                        </p:attrNameLst>
                                      </p:cBhvr>
                                      <p:to>
                                        <p:strVal val="hidden"/>
                                      </p:to>
                                    </p:set>
                                  </p:childTnLst>
                                </p:cTn>
                              </p:par>
                            </p:childTnLst>
                          </p:cTn>
                        </p:par>
                      </p:childTnLst>
                    </p:cTn>
                  </p:par>
                  <p:par>
                    <p:cTn id="195" fill="hold">
                      <p:stCondLst>
                        <p:cond delay="indefinite"/>
                      </p:stCondLst>
                      <p:childTnLst>
                        <p:par>
                          <p:cTn id="196" fill="hold">
                            <p:stCondLst>
                              <p:cond delay="0"/>
                            </p:stCondLst>
                            <p:childTnLst>
                              <p:par>
                                <p:cTn id="197" presetID="16" presetClass="entr" presetSubtype="21" fill="hold" grpId="0" nodeType="clickEffect">
                                  <p:stCondLst>
                                    <p:cond delay="0"/>
                                  </p:stCondLst>
                                  <p:childTnLst>
                                    <p:set>
                                      <p:cBhvr>
                                        <p:cTn id="198" dur="1" fill="hold">
                                          <p:stCondLst>
                                            <p:cond delay="0"/>
                                          </p:stCondLst>
                                        </p:cTn>
                                        <p:tgtEl>
                                          <p:spTgt spid="106"/>
                                        </p:tgtEl>
                                        <p:attrNameLst>
                                          <p:attrName>style.visibility</p:attrName>
                                        </p:attrNameLst>
                                      </p:cBhvr>
                                      <p:to>
                                        <p:strVal val="visible"/>
                                      </p:to>
                                    </p:set>
                                    <p:animEffect transition="in" filter="barn(inVertical)">
                                      <p:cBhvr>
                                        <p:cTn id="199" dur="500"/>
                                        <p:tgtEl>
                                          <p:spTgt spid="106"/>
                                        </p:tgtEl>
                                      </p:cBhvr>
                                    </p:animEffect>
                                  </p:childTnLst>
                                </p:cTn>
                              </p:par>
                            </p:childTnLst>
                          </p:cTn>
                        </p:par>
                      </p:childTnLst>
                    </p:cTn>
                  </p:par>
                  <p:par>
                    <p:cTn id="200" fill="hold">
                      <p:stCondLst>
                        <p:cond delay="indefinite"/>
                      </p:stCondLst>
                      <p:childTnLst>
                        <p:par>
                          <p:cTn id="201" fill="hold">
                            <p:stCondLst>
                              <p:cond delay="0"/>
                            </p:stCondLst>
                            <p:childTnLst>
                              <p:par>
                                <p:cTn id="202" presetID="1" presetClass="entr" presetSubtype="0" fill="hold" grpId="0" nodeType="clickEffect">
                                  <p:stCondLst>
                                    <p:cond delay="0"/>
                                  </p:stCondLst>
                                  <p:childTnLst>
                                    <p:set>
                                      <p:cBhvr>
                                        <p:cTn id="203" dur="1" fill="hold">
                                          <p:stCondLst>
                                            <p:cond delay="0"/>
                                          </p:stCondLst>
                                        </p:cTn>
                                        <p:tgtEl>
                                          <p:spTgt spid="25"/>
                                        </p:tgtEl>
                                        <p:attrNameLst>
                                          <p:attrName>style.visibility</p:attrName>
                                        </p:attrNameLst>
                                      </p:cBhvr>
                                      <p:to>
                                        <p:strVal val="visible"/>
                                      </p:to>
                                    </p:set>
                                  </p:childTnLst>
                                </p:cTn>
                              </p:par>
                            </p:childTnLst>
                          </p:cTn>
                        </p:par>
                      </p:childTnLst>
                    </p:cTn>
                  </p:par>
                  <p:par>
                    <p:cTn id="204" fill="hold">
                      <p:stCondLst>
                        <p:cond delay="indefinite"/>
                      </p:stCondLst>
                      <p:childTnLst>
                        <p:par>
                          <p:cTn id="205" fill="hold">
                            <p:stCondLst>
                              <p:cond delay="0"/>
                            </p:stCondLst>
                            <p:childTnLst>
                              <p:par>
                                <p:cTn id="206" presetID="10" presetClass="exit" presetSubtype="0" fill="hold" grpId="1" nodeType="clickEffect">
                                  <p:stCondLst>
                                    <p:cond delay="0"/>
                                  </p:stCondLst>
                                  <p:childTnLst>
                                    <p:animEffect transition="out" filter="fade">
                                      <p:cBhvr>
                                        <p:cTn id="207" dur="500"/>
                                        <p:tgtEl>
                                          <p:spTgt spid="106"/>
                                        </p:tgtEl>
                                      </p:cBhvr>
                                    </p:animEffect>
                                    <p:set>
                                      <p:cBhvr>
                                        <p:cTn id="208" dur="1" fill="hold">
                                          <p:stCondLst>
                                            <p:cond delay="499"/>
                                          </p:stCondLst>
                                        </p:cTn>
                                        <p:tgtEl>
                                          <p:spTgt spid="106"/>
                                        </p:tgtEl>
                                        <p:attrNameLst>
                                          <p:attrName>style.visibility</p:attrName>
                                        </p:attrNameLst>
                                      </p:cBhvr>
                                      <p:to>
                                        <p:strVal val="hidden"/>
                                      </p:to>
                                    </p:set>
                                  </p:childTnLst>
                                </p:cTn>
                              </p:par>
                            </p:childTnLst>
                          </p:cTn>
                        </p:par>
                      </p:childTnLst>
                    </p:cTn>
                  </p:par>
                  <p:par>
                    <p:cTn id="209" fill="hold">
                      <p:stCondLst>
                        <p:cond delay="indefinite"/>
                      </p:stCondLst>
                      <p:childTnLst>
                        <p:par>
                          <p:cTn id="210" fill="hold">
                            <p:stCondLst>
                              <p:cond delay="0"/>
                            </p:stCondLst>
                            <p:childTnLst>
                              <p:par>
                                <p:cTn id="211" presetID="1" presetClass="entr" presetSubtype="0" fill="hold" grpId="0" nodeType="clickEffect">
                                  <p:stCondLst>
                                    <p:cond delay="0"/>
                                  </p:stCondLst>
                                  <p:childTnLst>
                                    <p:set>
                                      <p:cBhvr>
                                        <p:cTn id="212" dur="1" fill="hold">
                                          <p:stCondLst>
                                            <p:cond delay="0"/>
                                          </p:stCondLst>
                                        </p:cTn>
                                        <p:tgtEl>
                                          <p:spTgt spid="26"/>
                                        </p:tgtEl>
                                        <p:attrNameLst>
                                          <p:attrName>style.visibility</p:attrName>
                                        </p:attrNameLst>
                                      </p:cBhvr>
                                      <p:to>
                                        <p:strVal val="visible"/>
                                      </p:to>
                                    </p:set>
                                  </p:childTnLst>
                                </p:cTn>
                              </p:par>
                            </p:childTnLst>
                          </p:cTn>
                        </p:par>
                      </p:childTnLst>
                    </p:cTn>
                  </p:par>
                  <p:par>
                    <p:cTn id="213" fill="hold">
                      <p:stCondLst>
                        <p:cond delay="indefinite"/>
                      </p:stCondLst>
                      <p:childTnLst>
                        <p:par>
                          <p:cTn id="214" fill="hold">
                            <p:stCondLst>
                              <p:cond delay="0"/>
                            </p:stCondLst>
                            <p:childTnLst>
                              <p:par>
                                <p:cTn id="215" presetID="1" presetClass="entr" presetSubtype="0" fill="hold" grpId="0" nodeType="clickEffect">
                                  <p:stCondLst>
                                    <p:cond delay="0"/>
                                  </p:stCondLst>
                                  <p:childTnLst>
                                    <p:set>
                                      <p:cBhvr>
                                        <p:cTn id="216" dur="1" fill="hold">
                                          <p:stCondLst>
                                            <p:cond delay="0"/>
                                          </p:stCondLst>
                                        </p:cTn>
                                        <p:tgtEl>
                                          <p:spTgt spid="114"/>
                                        </p:tgtEl>
                                        <p:attrNameLst>
                                          <p:attrName>style.visibility</p:attrName>
                                        </p:attrNameLst>
                                      </p:cBhvr>
                                      <p:to>
                                        <p:strVal val="visible"/>
                                      </p:to>
                                    </p:set>
                                  </p:childTnLst>
                                </p:cTn>
                              </p:par>
                            </p:childTnLst>
                          </p:cTn>
                        </p:par>
                      </p:childTnLst>
                    </p:cTn>
                  </p:par>
                  <p:par>
                    <p:cTn id="217" fill="hold">
                      <p:stCondLst>
                        <p:cond delay="indefinite"/>
                      </p:stCondLst>
                      <p:childTnLst>
                        <p:par>
                          <p:cTn id="218" fill="hold">
                            <p:stCondLst>
                              <p:cond delay="0"/>
                            </p:stCondLst>
                            <p:childTnLst>
                              <p:par>
                                <p:cTn id="219" presetID="16" presetClass="entr" presetSubtype="21" fill="hold" grpId="0" nodeType="clickEffect">
                                  <p:stCondLst>
                                    <p:cond delay="0"/>
                                  </p:stCondLst>
                                  <p:childTnLst>
                                    <p:set>
                                      <p:cBhvr>
                                        <p:cTn id="220" dur="1" fill="hold">
                                          <p:stCondLst>
                                            <p:cond delay="0"/>
                                          </p:stCondLst>
                                        </p:cTn>
                                        <p:tgtEl>
                                          <p:spTgt spid="185"/>
                                        </p:tgtEl>
                                        <p:attrNameLst>
                                          <p:attrName>style.visibility</p:attrName>
                                        </p:attrNameLst>
                                      </p:cBhvr>
                                      <p:to>
                                        <p:strVal val="visible"/>
                                      </p:to>
                                    </p:set>
                                    <p:animEffect transition="in" filter="barn(inVertical)">
                                      <p:cBhvr>
                                        <p:cTn id="221" dur="500"/>
                                        <p:tgtEl>
                                          <p:spTgt spid="185"/>
                                        </p:tgtEl>
                                      </p:cBhvr>
                                    </p:animEffect>
                                  </p:childTnLst>
                                </p:cTn>
                              </p:par>
                            </p:childTnLst>
                          </p:cTn>
                        </p:par>
                      </p:childTnLst>
                    </p:cTn>
                  </p:par>
                  <p:par>
                    <p:cTn id="222" fill="hold">
                      <p:stCondLst>
                        <p:cond delay="indefinite"/>
                      </p:stCondLst>
                      <p:childTnLst>
                        <p:par>
                          <p:cTn id="223" fill="hold">
                            <p:stCondLst>
                              <p:cond delay="0"/>
                            </p:stCondLst>
                            <p:childTnLst>
                              <p:par>
                                <p:cTn id="224" presetID="1" presetClass="entr" presetSubtype="0" fill="hold" grpId="0" nodeType="clickEffect">
                                  <p:stCondLst>
                                    <p:cond delay="0"/>
                                  </p:stCondLst>
                                  <p:childTnLst>
                                    <p:set>
                                      <p:cBhvr>
                                        <p:cTn id="225" dur="1" fill="hold">
                                          <p:stCondLst>
                                            <p:cond delay="0"/>
                                          </p:stCondLst>
                                        </p:cTn>
                                        <p:tgtEl>
                                          <p:spTgt spid="109"/>
                                        </p:tgtEl>
                                        <p:attrNameLst>
                                          <p:attrName>style.visibility</p:attrName>
                                        </p:attrNameLst>
                                      </p:cBhvr>
                                      <p:to>
                                        <p:strVal val="visible"/>
                                      </p:to>
                                    </p:set>
                                  </p:childTnLst>
                                </p:cTn>
                              </p:par>
                            </p:childTnLst>
                          </p:cTn>
                        </p:par>
                      </p:childTnLst>
                    </p:cTn>
                  </p:par>
                  <p:par>
                    <p:cTn id="226" fill="hold">
                      <p:stCondLst>
                        <p:cond delay="indefinite"/>
                      </p:stCondLst>
                      <p:childTnLst>
                        <p:par>
                          <p:cTn id="227" fill="hold">
                            <p:stCondLst>
                              <p:cond delay="0"/>
                            </p:stCondLst>
                            <p:childTnLst>
                              <p:par>
                                <p:cTn id="228" presetID="10" presetClass="exit" presetSubtype="0" fill="hold" grpId="1" nodeType="clickEffect">
                                  <p:stCondLst>
                                    <p:cond delay="0"/>
                                  </p:stCondLst>
                                  <p:childTnLst>
                                    <p:animEffect transition="out" filter="fade">
                                      <p:cBhvr>
                                        <p:cTn id="229" dur="500"/>
                                        <p:tgtEl>
                                          <p:spTgt spid="185"/>
                                        </p:tgtEl>
                                      </p:cBhvr>
                                    </p:animEffect>
                                    <p:set>
                                      <p:cBhvr>
                                        <p:cTn id="230" dur="1" fill="hold">
                                          <p:stCondLst>
                                            <p:cond delay="499"/>
                                          </p:stCondLst>
                                        </p:cTn>
                                        <p:tgtEl>
                                          <p:spTgt spid="185"/>
                                        </p:tgtEl>
                                        <p:attrNameLst>
                                          <p:attrName>style.visibility</p:attrName>
                                        </p:attrNameLst>
                                      </p:cBhvr>
                                      <p:to>
                                        <p:strVal val="hidden"/>
                                      </p:to>
                                    </p:set>
                                  </p:childTnLst>
                                </p:cTn>
                              </p:par>
                            </p:childTnLst>
                          </p:cTn>
                        </p:par>
                      </p:childTnLst>
                    </p:cTn>
                  </p:par>
                  <p:par>
                    <p:cTn id="231" fill="hold">
                      <p:stCondLst>
                        <p:cond delay="indefinite"/>
                      </p:stCondLst>
                      <p:childTnLst>
                        <p:par>
                          <p:cTn id="232" fill="hold">
                            <p:stCondLst>
                              <p:cond delay="0"/>
                            </p:stCondLst>
                            <p:childTnLst>
                              <p:par>
                                <p:cTn id="233" presetID="1" presetClass="entr" presetSubtype="0" fill="hold" grpId="0" nodeType="clickEffect">
                                  <p:stCondLst>
                                    <p:cond delay="0"/>
                                  </p:stCondLst>
                                  <p:childTnLst>
                                    <p:set>
                                      <p:cBhvr>
                                        <p:cTn id="234" dur="1" fill="hold">
                                          <p:stCondLst>
                                            <p:cond delay="0"/>
                                          </p:stCondLst>
                                        </p:cTn>
                                        <p:tgtEl>
                                          <p:spTgt spid="110"/>
                                        </p:tgtEl>
                                        <p:attrNameLst>
                                          <p:attrName>style.visibility</p:attrName>
                                        </p:attrNameLst>
                                      </p:cBhvr>
                                      <p:to>
                                        <p:strVal val="visible"/>
                                      </p:to>
                                    </p:set>
                                  </p:childTnLst>
                                </p:cTn>
                              </p:par>
                            </p:childTnLst>
                          </p:cTn>
                        </p:par>
                      </p:childTnLst>
                    </p:cTn>
                  </p:par>
                  <p:par>
                    <p:cTn id="235" fill="hold">
                      <p:stCondLst>
                        <p:cond delay="indefinite"/>
                      </p:stCondLst>
                      <p:childTnLst>
                        <p:par>
                          <p:cTn id="236" fill="hold">
                            <p:stCondLst>
                              <p:cond delay="0"/>
                            </p:stCondLst>
                            <p:childTnLst>
                              <p:par>
                                <p:cTn id="237" presetID="16" presetClass="entr" presetSubtype="21" fill="hold" grpId="0" nodeType="clickEffect">
                                  <p:stCondLst>
                                    <p:cond delay="0"/>
                                  </p:stCondLst>
                                  <p:childTnLst>
                                    <p:set>
                                      <p:cBhvr>
                                        <p:cTn id="238" dur="1" fill="hold">
                                          <p:stCondLst>
                                            <p:cond delay="0"/>
                                          </p:stCondLst>
                                        </p:cTn>
                                        <p:tgtEl>
                                          <p:spTgt spid="186"/>
                                        </p:tgtEl>
                                        <p:attrNameLst>
                                          <p:attrName>style.visibility</p:attrName>
                                        </p:attrNameLst>
                                      </p:cBhvr>
                                      <p:to>
                                        <p:strVal val="visible"/>
                                      </p:to>
                                    </p:set>
                                    <p:animEffect transition="in" filter="barn(inVertical)">
                                      <p:cBhvr>
                                        <p:cTn id="239" dur="500"/>
                                        <p:tgtEl>
                                          <p:spTgt spid="186"/>
                                        </p:tgtEl>
                                      </p:cBhvr>
                                    </p:animEffect>
                                  </p:childTnLst>
                                </p:cTn>
                              </p:par>
                            </p:childTnLst>
                          </p:cTn>
                        </p:par>
                      </p:childTnLst>
                    </p:cTn>
                  </p:par>
                  <p:par>
                    <p:cTn id="240" fill="hold">
                      <p:stCondLst>
                        <p:cond delay="indefinite"/>
                      </p:stCondLst>
                      <p:childTnLst>
                        <p:par>
                          <p:cTn id="241" fill="hold">
                            <p:stCondLst>
                              <p:cond delay="0"/>
                            </p:stCondLst>
                            <p:childTnLst>
                              <p:par>
                                <p:cTn id="242" presetID="1" presetClass="entr" presetSubtype="0" fill="hold" grpId="0" nodeType="clickEffect">
                                  <p:stCondLst>
                                    <p:cond delay="0"/>
                                  </p:stCondLst>
                                  <p:childTnLst>
                                    <p:set>
                                      <p:cBhvr>
                                        <p:cTn id="243" dur="1" fill="hold">
                                          <p:stCondLst>
                                            <p:cond delay="0"/>
                                          </p:stCondLst>
                                        </p:cTn>
                                        <p:tgtEl>
                                          <p:spTgt spid="111"/>
                                        </p:tgtEl>
                                        <p:attrNameLst>
                                          <p:attrName>style.visibility</p:attrName>
                                        </p:attrNameLst>
                                      </p:cBhvr>
                                      <p:to>
                                        <p:strVal val="visible"/>
                                      </p:to>
                                    </p:set>
                                  </p:childTnLst>
                                </p:cTn>
                              </p:par>
                            </p:childTnLst>
                          </p:cTn>
                        </p:par>
                      </p:childTnLst>
                    </p:cTn>
                  </p:par>
                  <p:par>
                    <p:cTn id="244" fill="hold">
                      <p:stCondLst>
                        <p:cond delay="indefinite"/>
                      </p:stCondLst>
                      <p:childTnLst>
                        <p:par>
                          <p:cTn id="245" fill="hold">
                            <p:stCondLst>
                              <p:cond delay="0"/>
                            </p:stCondLst>
                            <p:childTnLst>
                              <p:par>
                                <p:cTn id="246" presetID="10" presetClass="exit" presetSubtype="0" fill="hold" grpId="1" nodeType="clickEffect">
                                  <p:stCondLst>
                                    <p:cond delay="0"/>
                                  </p:stCondLst>
                                  <p:childTnLst>
                                    <p:animEffect transition="out" filter="fade">
                                      <p:cBhvr>
                                        <p:cTn id="247" dur="500"/>
                                        <p:tgtEl>
                                          <p:spTgt spid="186"/>
                                        </p:tgtEl>
                                      </p:cBhvr>
                                    </p:animEffect>
                                    <p:set>
                                      <p:cBhvr>
                                        <p:cTn id="248" dur="1" fill="hold">
                                          <p:stCondLst>
                                            <p:cond delay="499"/>
                                          </p:stCondLst>
                                        </p:cTn>
                                        <p:tgtEl>
                                          <p:spTgt spid="186"/>
                                        </p:tgtEl>
                                        <p:attrNameLst>
                                          <p:attrName>style.visibility</p:attrName>
                                        </p:attrNameLst>
                                      </p:cBhvr>
                                      <p:to>
                                        <p:strVal val="hidden"/>
                                      </p:to>
                                    </p:set>
                                  </p:childTnLst>
                                </p:cTn>
                              </p:par>
                            </p:childTnLst>
                          </p:cTn>
                        </p:par>
                      </p:childTnLst>
                    </p:cTn>
                  </p:par>
                  <p:par>
                    <p:cTn id="249" fill="hold">
                      <p:stCondLst>
                        <p:cond delay="indefinite"/>
                      </p:stCondLst>
                      <p:childTnLst>
                        <p:par>
                          <p:cTn id="250" fill="hold">
                            <p:stCondLst>
                              <p:cond delay="0"/>
                            </p:stCondLst>
                            <p:childTnLst>
                              <p:par>
                                <p:cTn id="251" presetID="1" presetClass="entr" presetSubtype="0" fill="hold" grpId="0" nodeType="clickEffect">
                                  <p:stCondLst>
                                    <p:cond delay="0"/>
                                  </p:stCondLst>
                                  <p:childTnLst>
                                    <p:set>
                                      <p:cBhvr>
                                        <p:cTn id="252" dur="1" fill="hold">
                                          <p:stCondLst>
                                            <p:cond delay="0"/>
                                          </p:stCondLst>
                                        </p:cTn>
                                        <p:tgtEl>
                                          <p:spTgt spid="112"/>
                                        </p:tgtEl>
                                        <p:attrNameLst>
                                          <p:attrName>style.visibility</p:attrName>
                                        </p:attrNameLst>
                                      </p:cBhvr>
                                      <p:to>
                                        <p:strVal val="visible"/>
                                      </p:to>
                                    </p:set>
                                  </p:childTnLst>
                                </p:cTn>
                              </p:par>
                            </p:childTnLst>
                          </p:cTn>
                        </p:par>
                      </p:childTnLst>
                    </p:cTn>
                  </p:par>
                  <p:par>
                    <p:cTn id="253" fill="hold">
                      <p:stCondLst>
                        <p:cond delay="indefinite"/>
                      </p:stCondLst>
                      <p:childTnLst>
                        <p:par>
                          <p:cTn id="254" fill="hold">
                            <p:stCondLst>
                              <p:cond delay="0"/>
                            </p:stCondLst>
                            <p:childTnLst>
                              <p:par>
                                <p:cTn id="255" presetID="16" presetClass="entr" presetSubtype="21" fill="hold" grpId="0" nodeType="clickEffect">
                                  <p:stCondLst>
                                    <p:cond delay="0"/>
                                  </p:stCondLst>
                                  <p:childTnLst>
                                    <p:set>
                                      <p:cBhvr>
                                        <p:cTn id="256" dur="1" fill="hold">
                                          <p:stCondLst>
                                            <p:cond delay="0"/>
                                          </p:stCondLst>
                                        </p:cTn>
                                        <p:tgtEl>
                                          <p:spTgt spid="187"/>
                                        </p:tgtEl>
                                        <p:attrNameLst>
                                          <p:attrName>style.visibility</p:attrName>
                                        </p:attrNameLst>
                                      </p:cBhvr>
                                      <p:to>
                                        <p:strVal val="visible"/>
                                      </p:to>
                                    </p:set>
                                    <p:animEffect transition="in" filter="barn(inVertical)">
                                      <p:cBhvr>
                                        <p:cTn id="257" dur="500"/>
                                        <p:tgtEl>
                                          <p:spTgt spid="187"/>
                                        </p:tgtEl>
                                      </p:cBhvr>
                                    </p:animEffect>
                                  </p:childTnLst>
                                </p:cTn>
                              </p:par>
                            </p:childTnLst>
                          </p:cTn>
                        </p:par>
                      </p:childTnLst>
                    </p:cTn>
                  </p:par>
                  <p:par>
                    <p:cTn id="258" fill="hold">
                      <p:stCondLst>
                        <p:cond delay="indefinite"/>
                      </p:stCondLst>
                      <p:childTnLst>
                        <p:par>
                          <p:cTn id="259" fill="hold">
                            <p:stCondLst>
                              <p:cond delay="0"/>
                            </p:stCondLst>
                            <p:childTnLst>
                              <p:par>
                                <p:cTn id="260" presetID="1" presetClass="entr" presetSubtype="0" fill="hold" grpId="0" nodeType="clickEffect">
                                  <p:stCondLst>
                                    <p:cond delay="0"/>
                                  </p:stCondLst>
                                  <p:childTnLst>
                                    <p:set>
                                      <p:cBhvr>
                                        <p:cTn id="261" dur="1" fill="hold">
                                          <p:stCondLst>
                                            <p:cond delay="0"/>
                                          </p:stCondLst>
                                        </p:cTn>
                                        <p:tgtEl>
                                          <p:spTgt spid="113"/>
                                        </p:tgtEl>
                                        <p:attrNameLst>
                                          <p:attrName>style.visibility</p:attrName>
                                        </p:attrNameLst>
                                      </p:cBhvr>
                                      <p:to>
                                        <p:strVal val="visible"/>
                                      </p:to>
                                    </p:set>
                                  </p:childTnLst>
                                </p:cTn>
                              </p:par>
                            </p:childTnLst>
                          </p:cTn>
                        </p:par>
                      </p:childTnLst>
                    </p:cTn>
                  </p:par>
                  <p:par>
                    <p:cTn id="262" fill="hold">
                      <p:stCondLst>
                        <p:cond delay="indefinite"/>
                      </p:stCondLst>
                      <p:childTnLst>
                        <p:par>
                          <p:cTn id="263" fill="hold">
                            <p:stCondLst>
                              <p:cond delay="0"/>
                            </p:stCondLst>
                            <p:childTnLst>
                              <p:par>
                                <p:cTn id="264" presetID="10" presetClass="exit" presetSubtype="0" fill="hold" grpId="1" nodeType="clickEffect">
                                  <p:stCondLst>
                                    <p:cond delay="0"/>
                                  </p:stCondLst>
                                  <p:childTnLst>
                                    <p:animEffect transition="out" filter="fade">
                                      <p:cBhvr>
                                        <p:cTn id="265" dur="500"/>
                                        <p:tgtEl>
                                          <p:spTgt spid="187"/>
                                        </p:tgtEl>
                                      </p:cBhvr>
                                    </p:animEffect>
                                    <p:set>
                                      <p:cBhvr>
                                        <p:cTn id="266" dur="1" fill="hold">
                                          <p:stCondLst>
                                            <p:cond delay="499"/>
                                          </p:stCondLst>
                                        </p:cTn>
                                        <p:tgtEl>
                                          <p:spTgt spid="187"/>
                                        </p:tgtEl>
                                        <p:attrNameLst>
                                          <p:attrName>style.visibility</p:attrName>
                                        </p:attrNameLst>
                                      </p:cBhvr>
                                      <p:to>
                                        <p:strVal val="hidden"/>
                                      </p:to>
                                    </p:set>
                                  </p:childTnLst>
                                </p:cTn>
                              </p:par>
                            </p:childTnLst>
                          </p:cTn>
                        </p:par>
                      </p:childTnLst>
                    </p:cTn>
                  </p:par>
                  <p:par>
                    <p:cTn id="267" fill="hold">
                      <p:stCondLst>
                        <p:cond delay="indefinite"/>
                      </p:stCondLst>
                      <p:childTnLst>
                        <p:par>
                          <p:cTn id="268" fill="hold">
                            <p:stCondLst>
                              <p:cond delay="0"/>
                            </p:stCondLst>
                            <p:childTnLst>
                              <p:par>
                                <p:cTn id="269" presetID="10" presetClass="entr" presetSubtype="0" fill="hold" nodeType="clickEffect">
                                  <p:stCondLst>
                                    <p:cond delay="0"/>
                                  </p:stCondLst>
                                  <p:childTnLst>
                                    <p:set>
                                      <p:cBhvr>
                                        <p:cTn id="270" dur="1" fill="hold">
                                          <p:stCondLst>
                                            <p:cond delay="0"/>
                                          </p:stCondLst>
                                        </p:cTn>
                                        <p:tgtEl>
                                          <p:spTgt spid="116"/>
                                        </p:tgtEl>
                                        <p:attrNameLst>
                                          <p:attrName>style.visibility</p:attrName>
                                        </p:attrNameLst>
                                      </p:cBhvr>
                                      <p:to>
                                        <p:strVal val="visible"/>
                                      </p:to>
                                    </p:set>
                                    <p:animEffect transition="in" filter="fade">
                                      <p:cBhvr>
                                        <p:cTn id="271" dur="500"/>
                                        <p:tgtEl>
                                          <p:spTgt spid="116"/>
                                        </p:tgtEl>
                                      </p:cBhvr>
                                    </p:animEffect>
                                  </p:childTnLst>
                                </p:cTn>
                              </p:par>
                            </p:childTnLst>
                          </p:cTn>
                        </p:par>
                      </p:childTnLst>
                    </p:cTn>
                  </p:par>
                  <p:par>
                    <p:cTn id="272" fill="hold">
                      <p:stCondLst>
                        <p:cond delay="indefinite"/>
                      </p:stCondLst>
                      <p:childTnLst>
                        <p:par>
                          <p:cTn id="273" fill="hold">
                            <p:stCondLst>
                              <p:cond delay="0"/>
                            </p:stCondLst>
                            <p:childTnLst>
                              <p:par>
                                <p:cTn id="274" presetID="1" presetClass="exit" presetSubtype="0" fill="hold" nodeType="clickEffect">
                                  <p:stCondLst>
                                    <p:cond delay="0"/>
                                  </p:stCondLst>
                                  <p:childTnLst>
                                    <p:set>
                                      <p:cBhvr>
                                        <p:cTn id="275" dur="1" fill="hold">
                                          <p:stCondLst>
                                            <p:cond delay="0"/>
                                          </p:stCondLst>
                                        </p:cTn>
                                        <p:tgtEl>
                                          <p:spTgt spid="116"/>
                                        </p:tgtEl>
                                        <p:attrNameLst>
                                          <p:attrName>style.visibility</p:attrName>
                                        </p:attrNameLst>
                                      </p:cBhvr>
                                      <p:to>
                                        <p:strVal val="hidden"/>
                                      </p:to>
                                    </p:set>
                                  </p:childTnLst>
                                </p:cTn>
                              </p:par>
                            </p:childTnLst>
                          </p:cTn>
                        </p:par>
                      </p:childTnLst>
                    </p:cTn>
                  </p:par>
                  <p:par>
                    <p:cTn id="276" fill="hold">
                      <p:stCondLst>
                        <p:cond delay="indefinite"/>
                      </p:stCondLst>
                      <p:childTnLst>
                        <p:par>
                          <p:cTn id="277" fill="hold">
                            <p:stCondLst>
                              <p:cond delay="0"/>
                            </p:stCondLst>
                            <p:childTnLst>
                              <p:par>
                                <p:cTn id="278" presetID="10" presetClass="entr" presetSubtype="0" fill="hold" nodeType="clickEffect">
                                  <p:stCondLst>
                                    <p:cond delay="0"/>
                                  </p:stCondLst>
                                  <p:childTnLst>
                                    <p:set>
                                      <p:cBhvr>
                                        <p:cTn id="279" dur="1" fill="hold">
                                          <p:stCondLst>
                                            <p:cond delay="0"/>
                                          </p:stCondLst>
                                        </p:cTn>
                                        <p:tgtEl>
                                          <p:spTgt spid="119"/>
                                        </p:tgtEl>
                                        <p:attrNameLst>
                                          <p:attrName>style.visibility</p:attrName>
                                        </p:attrNameLst>
                                      </p:cBhvr>
                                      <p:to>
                                        <p:strVal val="visible"/>
                                      </p:to>
                                    </p:set>
                                    <p:animEffect transition="in" filter="fade">
                                      <p:cBhvr>
                                        <p:cTn id="280" dur="500"/>
                                        <p:tgtEl>
                                          <p:spTgt spid="119"/>
                                        </p:tgtEl>
                                      </p:cBhvr>
                                    </p:animEffect>
                                  </p:childTnLst>
                                </p:cTn>
                              </p:par>
                            </p:childTnLst>
                          </p:cTn>
                        </p:par>
                      </p:childTnLst>
                    </p:cTn>
                  </p:par>
                  <p:par>
                    <p:cTn id="281" fill="hold">
                      <p:stCondLst>
                        <p:cond delay="indefinite"/>
                      </p:stCondLst>
                      <p:childTnLst>
                        <p:par>
                          <p:cTn id="282" fill="hold">
                            <p:stCondLst>
                              <p:cond delay="0"/>
                            </p:stCondLst>
                            <p:childTnLst>
                              <p:par>
                                <p:cTn id="283" presetID="1" presetClass="entr" presetSubtype="0" fill="hold" grpId="0" nodeType="clickEffect">
                                  <p:stCondLst>
                                    <p:cond delay="0"/>
                                  </p:stCondLst>
                                  <p:childTnLst>
                                    <p:set>
                                      <p:cBhvr>
                                        <p:cTn id="284" dur="1" fill="hold">
                                          <p:stCondLst>
                                            <p:cond delay="0"/>
                                          </p:stCondLst>
                                        </p:cTn>
                                        <p:tgtEl>
                                          <p:spTgt spid="115"/>
                                        </p:tgtEl>
                                        <p:attrNameLst>
                                          <p:attrName>style.visibility</p:attrName>
                                        </p:attrNameLst>
                                      </p:cBhvr>
                                      <p:to>
                                        <p:strVal val="visible"/>
                                      </p:to>
                                    </p:set>
                                  </p:childTnLst>
                                </p:cTn>
                              </p:par>
                            </p:childTnLst>
                          </p:cTn>
                        </p:par>
                      </p:childTnLst>
                    </p:cTn>
                  </p:par>
                  <p:par>
                    <p:cTn id="285" fill="hold">
                      <p:stCondLst>
                        <p:cond delay="indefinite"/>
                      </p:stCondLst>
                      <p:childTnLst>
                        <p:par>
                          <p:cTn id="286" fill="hold">
                            <p:stCondLst>
                              <p:cond delay="0"/>
                            </p:stCondLst>
                            <p:childTnLst>
                              <p:par>
                                <p:cTn id="287" presetID="22" presetClass="entr" presetSubtype="8" fill="hold" grpId="0" nodeType="clickEffect">
                                  <p:stCondLst>
                                    <p:cond delay="0"/>
                                  </p:stCondLst>
                                  <p:childTnLst>
                                    <p:set>
                                      <p:cBhvr>
                                        <p:cTn id="288" dur="1" fill="hold">
                                          <p:stCondLst>
                                            <p:cond delay="0"/>
                                          </p:stCondLst>
                                        </p:cTn>
                                        <p:tgtEl>
                                          <p:spTgt spid="125"/>
                                        </p:tgtEl>
                                        <p:attrNameLst>
                                          <p:attrName>style.visibility</p:attrName>
                                        </p:attrNameLst>
                                      </p:cBhvr>
                                      <p:to>
                                        <p:strVal val="visible"/>
                                      </p:to>
                                    </p:set>
                                    <p:animEffect transition="in" filter="wipe(left)">
                                      <p:cBhvr>
                                        <p:cTn id="289" dur="500"/>
                                        <p:tgtEl>
                                          <p:spTgt spid="125"/>
                                        </p:tgtEl>
                                      </p:cBhvr>
                                    </p:animEffect>
                                  </p:childTnLst>
                                </p:cTn>
                              </p:par>
                            </p:childTnLst>
                          </p:cTn>
                        </p:par>
                      </p:childTnLst>
                    </p:cTn>
                  </p:par>
                  <p:par>
                    <p:cTn id="290" fill="hold">
                      <p:stCondLst>
                        <p:cond delay="indefinite"/>
                      </p:stCondLst>
                      <p:childTnLst>
                        <p:par>
                          <p:cTn id="291" fill="hold">
                            <p:stCondLst>
                              <p:cond delay="0"/>
                            </p:stCondLst>
                            <p:childTnLst>
                              <p:par>
                                <p:cTn id="292" presetID="1" presetClass="exit" presetSubtype="0" fill="hold" nodeType="clickEffect">
                                  <p:stCondLst>
                                    <p:cond delay="0"/>
                                  </p:stCondLst>
                                  <p:childTnLst>
                                    <p:set>
                                      <p:cBhvr>
                                        <p:cTn id="293" dur="1" fill="hold">
                                          <p:stCondLst>
                                            <p:cond delay="0"/>
                                          </p:stCondLst>
                                        </p:cTn>
                                        <p:tgtEl>
                                          <p:spTgt spid="119"/>
                                        </p:tgtEl>
                                        <p:attrNameLst>
                                          <p:attrName>style.visibility</p:attrName>
                                        </p:attrNameLst>
                                      </p:cBhvr>
                                      <p:to>
                                        <p:strVal val="hidden"/>
                                      </p:to>
                                    </p:set>
                                  </p:childTnLst>
                                </p:cTn>
                              </p:par>
                            </p:childTnLst>
                          </p:cTn>
                        </p:par>
                      </p:childTnLst>
                    </p:cTn>
                  </p:par>
                  <p:par>
                    <p:cTn id="294" fill="hold">
                      <p:stCondLst>
                        <p:cond delay="indefinite"/>
                      </p:stCondLst>
                      <p:childTnLst>
                        <p:par>
                          <p:cTn id="295" fill="hold">
                            <p:stCondLst>
                              <p:cond delay="0"/>
                            </p:stCondLst>
                            <p:childTnLst>
                              <p:par>
                                <p:cTn id="296" presetID="10" presetClass="entr" presetSubtype="0" fill="hold" nodeType="clickEffect">
                                  <p:stCondLst>
                                    <p:cond delay="0"/>
                                  </p:stCondLst>
                                  <p:childTnLst>
                                    <p:set>
                                      <p:cBhvr>
                                        <p:cTn id="297" dur="1" fill="hold">
                                          <p:stCondLst>
                                            <p:cond delay="0"/>
                                          </p:stCondLst>
                                        </p:cTn>
                                        <p:tgtEl>
                                          <p:spTgt spid="122"/>
                                        </p:tgtEl>
                                        <p:attrNameLst>
                                          <p:attrName>style.visibility</p:attrName>
                                        </p:attrNameLst>
                                      </p:cBhvr>
                                      <p:to>
                                        <p:strVal val="visible"/>
                                      </p:to>
                                    </p:set>
                                    <p:animEffect transition="in" filter="fade">
                                      <p:cBhvr>
                                        <p:cTn id="298" dur="500"/>
                                        <p:tgtEl>
                                          <p:spTgt spid="122"/>
                                        </p:tgtEl>
                                      </p:cBhvr>
                                    </p:animEffect>
                                  </p:childTnLst>
                                </p:cTn>
                              </p:par>
                            </p:childTnLst>
                          </p:cTn>
                        </p:par>
                      </p:childTnLst>
                    </p:cTn>
                  </p:par>
                  <p:par>
                    <p:cTn id="299" fill="hold">
                      <p:stCondLst>
                        <p:cond delay="indefinite"/>
                      </p:stCondLst>
                      <p:childTnLst>
                        <p:par>
                          <p:cTn id="300" fill="hold">
                            <p:stCondLst>
                              <p:cond delay="0"/>
                            </p:stCondLst>
                            <p:childTnLst>
                              <p:par>
                                <p:cTn id="301" presetID="10" presetClass="exit" presetSubtype="0" fill="hold" nodeType="clickEffect">
                                  <p:stCondLst>
                                    <p:cond delay="0"/>
                                  </p:stCondLst>
                                  <p:childTnLst>
                                    <p:animEffect transition="out" filter="fade">
                                      <p:cBhvr>
                                        <p:cTn id="302" dur="500"/>
                                        <p:tgtEl>
                                          <p:spTgt spid="122"/>
                                        </p:tgtEl>
                                      </p:cBhvr>
                                    </p:animEffect>
                                    <p:set>
                                      <p:cBhvr>
                                        <p:cTn id="303" dur="1" fill="hold">
                                          <p:stCondLst>
                                            <p:cond delay="499"/>
                                          </p:stCondLst>
                                        </p:cTn>
                                        <p:tgtEl>
                                          <p:spTgt spid="122"/>
                                        </p:tgtEl>
                                        <p:attrNameLst>
                                          <p:attrName>style.visibility</p:attrName>
                                        </p:attrNameLst>
                                      </p:cBhvr>
                                      <p:to>
                                        <p:strVal val="hidden"/>
                                      </p:to>
                                    </p:set>
                                  </p:childTnLst>
                                </p:cTn>
                              </p:par>
                            </p:childTnLst>
                          </p:cTn>
                        </p:par>
                      </p:childTnLst>
                    </p:cTn>
                  </p:par>
                  <p:par>
                    <p:cTn id="304" fill="hold">
                      <p:stCondLst>
                        <p:cond delay="indefinite"/>
                      </p:stCondLst>
                      <p:childTnLst>
                        <p:par>
                          <p:cTn id="305" fill="hold">
                            <p:stCondLst>
                              <p:cond delay="0"/>
                            </p:stCondLst>
                            <p:childTnLst>
                              <p:par>
                                <p:cTn id="306" presetID="10" presetClass="entr" presetSubtype="0" fill="hold" nodeType="clickEffect">
                                  <p:stCondLst>
                                    <p:cond delay="0"/>
                                  </p:stCondLst>
                                  <p:childTnLst>
                                    <p:set>
                                      <p:cBhvr>
                                        <p:cTn id="307" dur="1" fill="hold">
                                          <p:stCondLst>
                                            <p:cond delay="0"/>
                                          </p:stCondLst>
                                        </p:cTn>
                                        <p:tgtEl>
                                          <p:spTgt spid="126"/>
                                        </p:tgtEl>
                                        <p:attrNameLst>
                                          <p:attrName>style.visibility</p:attrName>
                                        </p:attrNameLst>
                                      </p:cBhvr>
                                      <p:to>
                                        <p:strVal val="visible"/>
                                      </p:to>
                                    </p:set>
                                    <p:animEffect transition="in" filter="fade">
                                      <p:cBhvr>
                                        <p:cTn id="308" dur="500"/>
                                        <p:tgtEl>
                                          <p:spTgt spid="126"/>
                                        </p:tgtEl>
                                      </p:cBhvr>
                                    </p:animEffect>
                                  </p:childTnLst>
                                </p:cTn>
                              </p:par>
                            </p:childTnLst>
                          </p:cTn>
                        </p:par>
                      </p:childTnLst>
                    </p:cTn>
                  </p:par>
                  <p:par>
                    <p:cTn id="309" fill="hold">
                      <p:stCondLst>
                        <p:cond delay="indefinite"/>
                      </p:stCondLst>
                      <p:childTnLst>
                        <p:par>
                          <p:cTn id="310" fill="hold">
                            <p:stCondLst>
                              <p:cond delay="0"/>
                            </p:stCondLst>
                            <p:childTnLst>
                              <p:par>
                                <p:cTn id="311" presetID="1" presetClass="entr" presetSubtype="0" fill="hold" grpId="0" nodeType="clickEffect">
                                  <p:stCondLst>
                                    <p:cond delay="0"/>
                                  </p:stCondLst>
                                  <p:childTnLst>
                                    <p:set>
                                      <p:cBhvr>
                                        <p:cTn id="312" dur="1" fill="hold">
                                          <p:stCondLst>
                                            <p:cond delay="0"/>
                                          </p:stCondLst>
                                        </p:cTn>
                                        <p:tgtEl>
                                          <p:spTgt spid="136"/>
                                        </p:tgtEl>
                                        <p:attrNameLst>
                                          <p:attrName>style.visibility</p:attrName>
                                        </p:attrNameLst>
                                      </p:cBhvr>
                                      <p:to>
                                        <p:strVal val="visible"/>
                                      </p:to>
                                    </p:set>
                                  </p:childTnLst>
                                </p:cTn>
                              </p:par>
                            </p:childTnLst>
                          </p:cTn>
                        </p:par>
                      </p:childTnLst>
                    </p:cTn>
                  </p:par>
                  <p:par>
                    <p:cTn id="313" fill="hold">
                      <p:stCondLst>
                        <p:cond delay="indefinite"/>
                      </p:stCondLst>
                      <p:childTnLst>
                        <p:par>
                          <p:cTn id="314" fill="hold">
                            <p:stCondLst>
                              <p:cond delay="0"/>
                            </p:stCondLst>
                            <p:childTnLst>
                              <p:par>
                                <p:cTn id="315" presetID="1" presetClass="entr" presetSubtype="0" fill="hold" grpId="0" nodeType="clickEffect">
                                  <p:stCondLst>
                                    <p:cond delay="0"/>
                                  </p:stCondLst>
                                  <p:childTnLst>
                                    <p:set>
                                      <p:cBhvr>
                                        <p:cTn id="316" dur="1" fill="hold">
                                          <p:stCondLst>
                                            <p:cond delay="0"/>
                                          </p:stCondLst>
                                        </p:cTn>
                                        <p:tgtEl>
                                          <p:spTgt spid="131"/>
                                        </p:tgtEl>
                                        <p:attrNameLst>
                                          <p:attrName>style.visibility</p:attrName>
                                        </p:attrNameLst>
                                      </p:cBhvr>
                                      <p:to>
                                        <p:strVal val="visible"/>
                                      </p:to>
                                    </p:set>
                                  </p:childTnLst>
                                </p:cTn>
                              </p:par>
                            </p:childTnLst>
                          </p:cTn>
                        </p:par>
                      </p:childTnLst>
                    </p:cTn>
                  </p:par>
                  <p:par>
                    <p:cTn id="317" fill="hold">
                      <p:stCondLst>
                        <p:cond delay="indefinite"/>
                      </p:stCondLst>
                      <p:childTnLst>
                        <p:par>
                          <p:cTn id="318" fill="hold">
                            <p:stCondLst>
                              <p:cond delay="0"/>
                            </p:stCondLst>
                            <p:childTnLst>
                              <p:par>
                                <p:cTn id="319" presetID="1" presetClass="entr" presetSubtype="0" fill="hold" grpId="0" nodeType="clickEffect">
                                  <p:stCondLst>
                                    <p:cond delay="0"/>
                                  </p:stCondLst>
                                  <p:childTnLst>
                                    <p:set>
                                      <p:cBhvr>
                                        <p:cTn id="320" dur="1" fill="hold">
                                          <p:stCondLst>
                                            <p:cond delay="0"/>
                                          </p:stCondLst>
                                        </p:cTn>
                                        <p:tgtEl>
                                          <p:spTgt spid="132"/>
                                        </p:tgtEl>
                                        <p:attrNameLst>
                                          <p:attrName>style.visibility</p:attrName>
                                        </p:attrNameLst>
                                      </p:cBhvr>
                                      <p:to>
                                        <p:strVal val="visible"/>
                                      </p:to>
                                    </p:set>
                                  </p:childTnLst>
                                </p:cTn>
                              </p:par>
                            </p:childTnLst>
                          </p:cTn>
                        </p:par>
                      </p:childTnLst>
                    </p:cTn>
                  </p:par>
                  <p:par>
                    <p:cTn id="321" fill="hold">
                      <p:stCondLst>
                        <p:cond delay="indefinite"/>
                      </p:stCondLst>
                      <p:childTnLst>
                        <p:par>
                          <p:cTn id="322" fill="hold">
                            <p:stCondLst>
                              <p:cond delay="0"/>
                            </p:stCondLst>
                            <p:childTnLst>
                              <p:par>
                                <p:cTn id="323" presetID="1" presetClass="entr" presetSubtype="0" fill="hold" grpId="0" nodeType="clickEffect">
                                  <p:stCondLst>
                                    <p:cond delay="0"/>
                                  </p:stCondLst>
                                  <p:childTnLst>
                                    <p:set>
                                      <p:cBhvr>
                                        <p:cTn id="324" dur="1" fill="hold">
                                          <p:stCondLst>
                                            <p:cond delay="0"/>
                                          </p:stCondLst>
                                        </p:cTn>
                                        <p:tgtEl>
                                          <p:spTgt spid="133"/>
                                        </p:tgtEl>
                                        <p:attrNameLst>
                                          <p:attrName>style.visibility</p:attrName>
                                        </p:attrNameLst>
                                      </p:cBhvr>
                                      <p:to>
                                        <p:strVal val="visible"/>
                                      </p:to>
                                    </p:set>
                                  </p:childTnLst>
                                </p:cTn>
                              </p:par>
                            </p:childTnLst>
                          </p:cTn>
                        </p:par>
                      </p:childTnLst>
                    </p:cTn>
                  </p:par>
                  <p:par>
                    <p:cTn id="325" fill="hold">
                      <p:stCondLst>
                        <p:cond delay="indefinite"/>
                      </p:stCondLst>
                      <p:childTnLst>
                        <p:par>
                          <p:cTn id="326" fill="hold">
                            <p:stCondLst>
                              <p:cond delay="0"/>
                            </p:stCondLst>
                            <p:childTnLst>
                              <p:par>
                                <p:cTn id="327" presetID="1" presetClass="entr" presetSubtype="0" fill="hold" grpId="0" nodeType="clickEffect">
                                  <p:stCondLst>
                                    <p:cond delay="0"/>
                                  </p:stCondLst>
                                  <p:childTnLst>
                                    <p:set>
                                      <p:cBhvr>
                                        <p:cTn id="328" dur="1" fill="hold">
                                          <p:stCondLst>
                                            <p:cond delay="0"/>
                                          </p:stCondLst>
                                        </p:cTn>
                                        <p:tgtEl>
                                          <p:spTgt spid="134"/>
                                        </p:tgtEl>
                                        <p:attrNameLst>
                                          <p:attrName>style.visibility</p:attrName>
                                        </p:attrNameLst>
                                      </p:cBhvr>
                                      <p:to>
                                        <p:strVal val="visible"/>
                                      </p:to>
                                    </p:set>
                                  </p:childTnLst>
                                </p:cTn>
                              </p:par>
                            </p:childTnLst>
                          </p:cTn>
                        </p:par>
                      </p:childTnLst>
                    </p:cTn>
                  </p:par>
                  <p:par>
                    <p:cTn id="329" fill="hold">
                      <p:stCondLst>
                        <p:cond delay="indefinite"/>
                      </p:stCondLst>
                      <p:childTnLst>
                        <p:par>
                          <p:cTn id="330" fill="hold">
                            <p:stCondLst>
                              <p:cond delay="0"/>
                            </p:stCondLst>
                            <p:childTnLst>
                              <p:par>
                                <p:cTn id="331" presetID="1" presetClass="entr" presetSubtype="0" fill="hold" grpId="0" nodeType="clickEffect">
                                  <p:stCondLst>
                                    <p:cond delay="0"/>
                                  </p:stCondLst>
                                  <p:childTnLst>
                                    <p:set>
                                      <p:cBhvr>
                                        <p:cTn id="332" dur="1" fill="hold">
                                          <p:stCondLst>
                                            <p:cond delay="0"/>
                                          </p:stCondLst>
                                        </p:cTn>
                                        <p:tgtEl>
                                          <p:spTgt spid="135"/>
                                        </p:tgtEl>
                                        <p:attrNameLst>
                                          <p:attrName>style.visibility</p:attrName>
                                        </p:attrNameLst>
                                      </p:cBhvr>
                                      <p:to>
                                        <p:strVal val="visible"/>
                                      </p:to>
                                    </p:set>
                                  </p:childTnLst>
                                </p:cTn>
                              </p:par>
                            </p:childTnLst>
                          </p:cTn>
                        </p:par>
                      </p:childTnLst>
                    </p:cTn>
                  </p:par>
                  <p:par>
                    <p:cTn id="333" fill="hold">
                      <p:stCondLst>
                        <p:cond delay="indefinite"/>
                      </p:stCondLst>
                      <p:childTnLst>
                        <p:par>
                          <p:cTn id="334" fill="hold">
                            <p:stCondLst>
                              <p:cond delay="0"/>
                            </p:stCondLst>
                            <p:childTnLst>
                              <p:par>
                                <p:cTn id="335" presetID="1" presetClass="exit" presetSubtype="0" fill="hold" grpId="1" nodeType="clickEffect">
                                  <p:stCondLst>
                                    <p:cond delay="0"/>
                                  </p:stCondLst>
                                  <p:childTnLst>
                                    <p:set>
                                      <p:cBhvr>
                                        <p:cTn id="336" dur="1" fill="hold">
                                          <p:stCondLst>
                                            <p:cond delay="0"/>
                                          </p:stCondLst>
                                        </p:cTn>
                                        <p:tgtEl>
                                          <p:spTgt spid="125"/>
                                        </p:tgtEl>
                                        <p:attrNameLst>
                                          <p:attrName>style.visibility</p:attrName>
                                        </p:attrNameLst>
                                      </p:cBhvr>
                                      <p:to>
                                        <p:strVal val="hidden"/>
                                      </p:to>
                                    </p:set>
                                  </p:childTnLst>
                                </p:cTn>
                              </p:par>
                              <p:par>
                                <p:cTn id="337" presetID="1" presetClass="exit" presetSubtype="0" fill="hold" grpId="1" nodeType="withEffect">
                                  <p:stCondLst>
                                    <p:cond delay="0"/>
                                  </p:stCondLst>
                                  <p:childTnLst>
                                    <p:set>
                                      <p:cBhvr>
                                        <p:cTn id="338" dur="1" fill="hold">
                                          <p:stCondLst>
                                            <p:cond delay="0"/>
                                          </p:stCondLst>
                                        </p:cTn>
                                        <p:tgtEl>
                                          <p:spTgt spid="115"/>
                                        </p:tgtEl>
                                        <p:attrNameLst>
                                          <p:attrName>style.visibility</p:attrName>
                                        </p:attrNameLst>
                                      </p:cBhvr>
                                      <p:to>
                                        <p:strVal val="hidden"/>
                                      </p:to>
                                    </p:set>
                                  </p:childTnLst>
                                </p:cTn>
                              </p:par>
                              <p:par>
                                <p:cTn id="339" presetID="10" presetClass="exit" presetSubtype="0" fill="hold" nodeType="withEffect">
                                  <p:stCondLst>
                                    <p:cond delay="0"/>
                                  </p:stCondLst>
                                  <p:childTnLst>
                                    <p:animEffect transition="out" filter="fade">
                                      <p:cBhvr>
                                        <p:cTn id="340" dur="500"/>
                                        <p:tgtEl>
                                          <p:spTgt spid="126"/>
                                        </p:tgtEl>
                                      </p:cBhvr>
                                    </p:animEffect>
                                    <p:set>
                                      <p:cBhvr>
                                        <p:cTn id="341" dur="1" fill="hold">
                                          <p:stCondLst>
                                            <p:cond delay="499"/>
                                          </p:stCondLst>
                                        </p:cTn>
                                        <p:tgtEl>
                                          <p:spTgt spid="126"/>
                                        </p:tgtEl>
                                        <p:attrNameLst>
                                          <p:attrName>style.visibility</p:attrName>
                                        </p:attrNameLst>
                                      </p:cBhvr>
                                      <p:to>
                                        <p:strVal val="hidden"/>
                                      </p:to>
                                    </p:set>
                                  </p:childTnLst>
                                </p:cTn>
                              </p:par>
                            </p:childTnLst>
                          </p:cTn>
                        </p:par>
                      </p:childTnLst>
                    </p:cTn>
                  </p:par>
                  <p:par>
                    <p:cTn id="342" fill="hold">
                      <p:stCondLst>
                        <p:cond delay="indefinite"/>
                      </p:stCondLst>
                      <p:childTnLst>
                        <p:par>
                          <p:cTn id="343" fill="hold">
                            <p:stCondLst>
                              <p:cond delay="0"/>
                            </p:stCondLst>
                            <p:childTnLst>
                              <p:par>
                                <p:cTn id="344" presetID="1" presetClass="entr" presetSubtype="0" fill="hold" grpId="0" nodeType="clickEffect">
                                  <p:stCondLst>
                                    <p:cond delay="0"/>
                                  </p:stCondLst>
                                  <p:childTnLst>
                                    <p:set>
                                      <p:cBhvr>
                                        <p:cTn id="345" dur="1" fill="hold">
                                          <p:stCondLst>
                                            <p:cond delay="0"/>
                                          </p:stCondLst>
                                        </p:cTn>
                                        <p:tgtEl>
                                          <p:spTgt spid="140"/>
                                        </p:tgtEl>
                                        <p:attrNameLst>
                                          <p:attrName>style.visibility</p:attrName>
                                        </p:attrNameLst>
                                      </p:cBhvr>
                                      <p:to>
                                        <p:strVal val="visible"/>
                                      </p:to>
                                    </p:set>
                                  </p:childTnLst>
                                </p:cTn>
                              </p:par>
                            </p:childTnLst>
                          </p:cTn>
                        </p:par>
                      </p:childTnLst>
                    </p:cTn>
                  </p:par>
                  <p:par>
                    <p:cTn id="346" fill="hold">
                      <p:stCondLst>
                        <p:cond delay="indefinite"/>
                      </p:stCondLst>
                      <p:childTnLst>
                        <p:par>
                          <p:cTn id="347" fill="hold">
                            <p:stCondLst>
                              <p:cond delay="0"/>
                            </p:stCondLst>
                            <p:childTnLst>
                              <p:par>
                                <p:cTn id="348" presetID="1" presetClass="entr" presetSubtype="0" fill="hold" grpId="0" nodeType="clickEffect">
                                  <p:stCondLst>
                                    <p:cond delay="0"/>
                                  </p:stCondLst>
                                  <p:childTnLst>
                                    <p:set>
                                      <p:cBhvr>
                                        <p:cTn id="349" dur="1" fill="hold">
                                          <p:stCondLst>
                                            <p:cond delay="0"/>
                                          </p:stCondLst>
                                        </p:cTn>
                                        <p:tgtEl>
                                          <p:spTgt spid="137"/>
                                        </p:tgtEl>
                                        <p:attrNameLst>
                                          <p:attrName>style.visibility</p:attrName>
                                        </p:attrNameLst>
                                      </p:cBhvr>
                                      <p:to>
                                        <p:strVal val="visible"/>
                                      </p:to>
                                    </p:set>
                                  </p:childTnLst>
                                </p:cTn>
                              </p:par>
                            </p:childTnLst>
                          </p:cTn>
                        </p:par>
                      </p:childTnLst>
                    </p:cTn>
                  </p:par>
                  <p:par>
                    <p:cTn id="350" fill="hold">
                      <p:stCondLst>
                        <p:cond delay="indefinite"/>
                      </p:stCondLst>
                      <p:childTnLst>
                        <p:par>
                          <p:cTn id="351" fill="hold">
                            <p:stCondLst>
                              <p:cond delay="0"/>
                            </p:stCondLst>
                            <p:childTnLst>
                              <p:par>
                                <p:cTn id="352" presetID="1" presetClass="entr" presetSubtype="0" fill="hold" grpId="0" nodeType="clickEffect">
                                  <p:stCondLst>
                                    <p:cond delay="0"/>
                                  </p:stCondLst>
                                  <p:childTnLst>
                                    <p:set>
                                      <p:cBhvr>
                                        <p:cTn id="353" dur="1" fill="hold">
                                          <p:stCondLst>
                                            <p:cond delay="0"/>
                                          </p:stCondLst>
                                        </p:cTn>
                                        <p:tgtEl>
                                          <p:spTgt spid="138"/>
                                        </p:tgtEl>
                                        <p:attrNameLst>
                                          <p:attrName>style.visibility</p:attrName>
                                        </p:attrNameLst>
                                      </p:cBhvr>
                                      <p:to>
                                        <p:strVal val="visible"/>
                                      </p:to>
                                    </p:set>
                                  </p:childTnLst>
                                </p:cTn>
                              </p:par>
                            </p:childTnLst>
                          </p:cTn>
                        </p:par>
                      </p:childTnLst>
                    </p:cTn>
                  </p:par>
                  <p:par>
                    <p:cTn id="354" fill="hold">
                      <p:stCondLst>
                        <p:cond delay="indefinite"/>
                      </p:stCondLst>
                      <p:childTnLst>
                        <p:par>
                          <p:cTn id="355" fill="hold">
                            <p:stCondLst>
                              <p:cond delay="0"/>
                            </p:stCondLst>
                            <p:childTnLst>
                              <p:par>
                                <p:cTn id="356" presetID="1" presetClass="entr" presetSubtype="0" fill="hold" grpId="0" nodeType="clickEffect">
                                  <p:stCondLst>
                                    <p:cond delay="0"/>
                                  </p:stCondLst>
                                  <p:childTnLst>
                                    <p:set>
                                      <p:cBhvr>
                                        <p:cTn id="357" dur="1" fill="hold">
                                          <p:stCondLst>
                                            <p:cond delay="0"/>
                                          </p:stCondLst>
                                        </p:cTn>
                                        <p:tgtEl>
                                          <p:spTgt spid="139"/>
                                        </p:tgtEl>
                                        <p:attrNameLst>
                                          <p:attrName>style.visibility</p:attrName>
                                        </p:attrNameLst>
                                      </p:cBhvr>
                                      <p:to>
                                        <p:strVal val="visible"/>
                                      </p:to>
                                    </p:set>
                                  </p:childTnLst>
                                </p:cTn>
                              </p:par>
                            </p:childTnLst>
                          </p:cTn>
                        </p:par>
                      </p:childTnLst>
                    </p:cTn>
                  </p:par>
                  <p:par>
                    <p:cTn id="358" fill="hold">
                      <p:stCondLst>
                        <p:cond delay="indefinite"/>
                      </p:stCondLst>
                      <p:childTnLst>
                        <p:par>
                          <p:cTn id="359" fill="hold">
                            <p:stCondLst>
                              <p:cond delay="0"/>
                            </p:stCondLst>
                            <p:childTnLst>
                              <p:par>
                                <p:cTn id="360" presetID="10" presetClass="entr" presetSubtype="0" fill="hold" nodeType="clickEffect">
                                  <p:stCondLst>
                                    <p:cond delay="0"/>
                                  </p:stCondLst>
                                  <p:childTnLst>
                                    <p:set>
                                      <p:cBhvr>
                                        <p:cTn id="361" dur="1" fill="hold">
                                          <p:stCondLst>
                                            <p:cond delay="0"/>
                                          </p:stCondLst>
                                        </p:cTn>
                                        <p:tgtEl>
                                          <p:spTgt spid="156"/>
                                        </p:tgtEl>
                                        <p:attrNameLst>
                                          <p:attrName>style.visibility</p:attrName>
                                        </p:attrNameLst>
                                      </p:cBhvr>
                                      <p:to>
                                        <p:strVal val="visible"/>
                                      </p:to>
                                    </p:set>
                                    <p:animEffect transition="in" filter="fade">
                                      <p:cBhvr>
                                        <p:cTn id="362" dur="500"/>
                                        <p:tgtEl>
                                          <p:spTgt spid="156"/>
                                        </p:tgtEl>
                                      </p:cBhvr>
                                    </p:animEffect>
                                  </p:childTnLst>
                                </p:cTn>
                              </p:par>
                            </p:childTnLst>
                          </p:cTn>
                        </p:par>
                      </p:childTnLst>
                    </p:cTn>
                  </p:par>
                  <p:par>
                    <p:cTn id="363" fill="hold">
                      <p:stCondLst>
                        <p:cond delay="indefinite"/>
                      </p:stCondLst>
                      <p:childTnLst>
                        <p:par>
                          <p:cTn id="364" fill="hold">
                            <p:stCondLst>
                              <p:cond delay="0"/>
                            </p:stCondLst>
                            <p:childTnLst>
                              <p:par>
                                <p:cTn id="365" presetID="1" presetClass="entr" presetSubtype="0" fill="hold" grpId="0" nodeType="clickEffect">
                                  <p:stCondLst>
                                    <p:cond delay="0"/>
                                  </p:stCondLst>
                                  <p:childTnLst>
                                    <p:set>
                                      <p:cBhvr>
                                        <p:cTn id="366" dur="1" fill="hold">
                                          <p:stCondLst>
                                            <p:cond delay="0"/>
                                          </p:stCondLst>
                                        </p:cTn>
                                        <p:tgtEl>
                                          <p:spTgt spid="155"/>
                                        </p:tgtEl>
                                        <p:attrNameLst>
                                          <p:attrName>style.visibility</p:attrName>
                                        </p:attrNameLst>
                                      </p:cBhvr>
                                      <p:to>
                                        <p:strVal val="visible"/>
                                      </p:to>
                                    </p:set>
                                  </p:childTnLst>
                                </p:cTn>
                              </p:par>
                            </p:childTnLst>
                          </p:cTn>
                        </p:par>
                      </p:childTnLst>
                    </p:cTn>
                  </p:par>
                  <p:par>
                    <p:cTn id="367" fill="hold">
                      <p:stCondLst>
                        <p:cond delay="indefinite"/>
                      </p:stCondLst>
                      <p:childTnLst>
                        <p:par>
                          <p:cTn id="368" fill="hold">
                            <p:stCondLst>
                              <p:cond delay="0"/>
                            </p:stCondLst>
                            <p:childTnLst>
                              <p:par>
                                <p:cTn id="369" presetID="22" presetClass="entr" presetSubtype="8" fill="hold" grpId="0" nodeType="clickEffect">
                                  <p:stCondLst>
                                    <p:cond delay="0"/>
                                  </p:stCondLst>
                                  <p:childTnLst>
                                    <p:set>
                                      <p:cBhvr>
                                        <p:cTn id="370" dur="1" fill="hold">
                                          <p:stCondLst>
                                            <p:cond delay="0"/>
                                          </p:stCondLst>
                                        </p:cTn>
                                        <p:tgtEl>
                                          <p:spTgt spid="162"/>
                                        </p:tgtEl>
                                        <p:attrNameLst>
                                          <p:attrName>style.visibility</p:attrName>
                                        </p:attrNameLst>
                                      </p:cBhvr>
                                      <p:to>
                                        <p:strVal val="visible"/>
                                      </p:to>
                                    </p:set>
                                    <p:animEffect transition="in" filter="wipe(left)">
                                      <p:cBhvr>
                                        <p:cTn id="371" dur="500"/>
                                        <p:tgtEl>
                                          <p:spTgt spid="162"/>
                                        </p:tgtEl>
                                      </p:cBhvr>
                                    </p:animEffect>
                                  </p:childTnLst>
                                </p:cTn>
                              </p:par>
                            </p:childTnLst>
                          </p:cTn>
                        </p:par>
                      </p:childTnLst>
                    </p:cTn>
                  </p:par>
                  <p:par>
                    <p:cTn id="372" fill="hold">
                      <p:stCondLst>
                        <p:cond delay="indefinite"/>
                      </p:stCondLst>
                      <p:childTnLst>
                        <p:par>
                          <p:cTn id="373" fill="hold">
                            <p:stCondLst>
                              <p:cond delay="0"/>
                            </p:stCondLst>
                            <p:childTnLst>
                              <p:par>
                                <p:cTn id="374" presetID="1" presetClass="exit" presetSubtype="0" fill="hold" nodeType="clickEffect">
                                  <p:stCondLst>
                                    <p:cond delay="0"/>
                                  </p:stCondLst>
                                  <p:childTnLst>
                                    <p:set>
                                      <p:cBhvr>
                                        <p:cTn id="375" dur="1" fill="hold">
                                          <p:stCondLst>
                                            <p:cond delay="0"/>
                                          </p:stCondLst>
                                        </p:cTn>
                                        <p:tgtEl>
                                          <p:spTgt spid="156"/>
                                        </p:tgtEl>
                                        <p:attrNameLst>
                                          <p:attrName>style.visibility</p:attrName>
                                        </p:attrNameLst>
                                      </p:cBhvr>
                                      <p:to>
                                        <p:strVal val="hidden"/>
                                      </p:to>
                                    </p:set>
                                  </p:childTnLst>
                                </p:cTn>
                              </p:par>
                            </p:childTnLst>
                          </p:cTn>
                        </p:par>
                      </p:childTnLst>
                    </p:cTn>
                  </p:par>
                  <p:par>
                    <p:cTn id="376" fill="hold">
                      <p:stCondLst>
                        <p:cond delay="indefinite"/>
                      </p:stCondLst>
                      <p:childTnLst>
                        <p:par>
                          <p:cTn id="377" fill="hold">
                            <p:stCondLst>
                              <p:cond delay="0"/>
                            </p:stCondLst>
                            <p:childTnLst>
                              <p:par>
                                <p:cTn id="378" presetID="10" presetClass="entr" presetSubtype="0" fill="hold" nodeType="clickEffect">
                                  <p:stCondLst>
                                    <p:cond delay="0"/>
                                  </p:stCondLst>
                                  <p:childTnLst>
                                    <p:set>
                                      <p:cBhvr>
                                        <p:cTn id="379" dur="1" fill="hold">
                                          <p:stCondLst>
                                            <p:cond delay="0"/>
                                          </p:stCondLst>
                                        </p:cTn>
                                        <p:tgtEl>
                                          <p:spTgt spid="159"/>
                                        </p:tgtEl>
                                        <p:attrNameLst>
                                          <p:attrName>style.visibility</p:attrName>
                                        </p:attrNameLst>
                                      </p:cBhvr>
                                      <p:to>
                                        <p:strVal val="visible"/>
                                      </p:to>
                                    </p:set>
                                    <p:animEffect transition="in" filter="fade">
                                      <p:cBhvr>
                                        <p:cTn id="380" dur="500"/>
                                        <p:tgtEl>
                                          <p:spTgt spid="159"/>
                                        </p:tgtEl>
                                      </p:cBhvr>
                                    </p:animEffect>
                                  </p:childTnLst>
                                </p:cTn>
                              </p:par>
                            </p:childTnLst>
                          </p:cTn>
                        </p:par>
                      </p:childTnLst>
                    </p:cTn>
                  </p:par>
                  <p:par>
                    <p:cTn id="381" fill="hold">
                      <p:stCondLst>
                        <p:cond delay="indefinite"/>
                      </p:stCondLst>
                      <p:childTnLst>
                        <p:par>
                          <p:cTn id="382" fill="hold">
                            <p:stCondLst>
                              <p:cond delay="0"/>
                            </p:stCondLst>
                            <p:childTnLst>
                              <p:par>
                                <p:cTn id="383" presetID="10" presetClass="exit" presetSubtype="0" fill="hold" nodeType="clickEffect">
                                  <p:stCondLst>
                                    <p:cond delay="0"/>
                                  </p:stCondLst>
                                  <p:childTnLst>
                                    <p:animEffect transition="out" filter="fade">
                                      <p:cBhvr>
                                        <p:cTn id="384" dur="500"/>
                                        <p:tgtEl>
                                          <p:spTgt spid="159"/>
                                        </p:tgtEl>
                                      </p:cBhvr>
                                    </p:animEffect>
                                    <p:set>
                                      <p:cBhvr>
                                        <p:cTn id="385" dur="1" fill="hold">
                                          <p:stCondLst>
                                            <p:cond delay="499"/>
                                          </p:stCondLst>
                                        </p:cTn>
                                        <p:tgtEl>
                                          <p:spTgt spid="159"/>
                                        </p:tgtEl>
                                        <p:attrNameLst>
                                          <p:attrName>style.visibility</p:attrName>
                                        </p:attrNameLst>
                                      </p:cBhvr>
                                      <p:to>
                                        <p:strVal val="hidden"/>
                                      </p:to>
                                    </p:set>
                                  </p:childTnLst>
                                </p:cTn>
                              </p:par>
                            </p:childTnLst>
                          </p:cTn>
                        </p:par>
                      </p:childTnLst>
                    </p:cTn>
                  </p:par>
                  <p:par>
                    <p:cTn id="386" fill="hold">
                      <p:stCondLst>
                        <p:cond delay="indefinite"/>
                      </p:stCondLst>
                      <p:childTnLst>
                        <p:par>
                          <p:cTn id="387" fill="hold">
                            <p:stCondLst>
                              <p:cond delay="0"/>
                            </p:stCondLst>
                            <p:childTnLst>
                              <p:par>
                                <p:cTn id="388" presetID="10" presetClass="entr" presetSubtype="0" fill="hold" nodeType="clickEffect">
                                  <p:stCondLst>
                                    <p:cond delay="0"/>
                                  </p:stCondLst>
                                  <p:childTnLst>
                                    <p:set>
                                      <p:cBhvr>
                                        <p:cTn id="389" dur="1" fill="hold">
                                          <p:stCondLst>
                                            <p:cond delay="0"/>
                                          </p:stCondLst>
                                        </p:cTn>
                                        <p:tgtEl>
                                          <p:spTgt spid="163"/>
                                        </p:tgtEl>
                                        <p:attrNameLst>
                                          <p:attrName>style.visibility</p:attrName>
                                        </p:attrNameLst>
                                      </p:cBhvr>
                                      <p:to>
                                        <p:strVal val="visible"/>
                                      </p:to>
                                    </p:set>
                                    <p:animEffect transition="in" filter="fade">
                                      <p:cBhvr>
                                        <p:cTn id="390" dur="500"/>
                                        <p:tgtEl>
                                          <p:spTgt spid="163"/>
                                        </p:tgtEl>
                                      </p:cBhvr>
                                    </p:animEffect>
                                  </p:childTnLst>
                                </p:cTn>
                              </p:par>
                            </p:childTnLst>
                          </p:cTn>
                        </p:par>
                      </p:childTnLst>
                    </p:cTn>
                  </p:par>
                  <p:par>
                    <p:cTn id="391" fill="hold">
                      <p:stCondLst>
                        <p:cond delay="indefinite"/>
                      </p:stCondLst>
                      <p:childTnLst>
                        <p:par>
                          <p:cTn id="392" fill="hold">
                            <p:stCondLst>
                              <p:cond delay="0"/>
                            </p:stCondLst>
                            <p:childTnLst>
                              <p:par>
                                <p:cTn id="393" presetID="1" presetClass="entr" presetSubtype="0" fill="hold" grpId="0" nodeType="clickEffect">
                                  <p:stCondLst>
                                    <p:cond delay="0"/>
                                  </p:stCondLst>
                                  <p:childTnLst>
                                    <p:set>
                                      <p:cBhvr>
                                        <p:cTn id="394" dur="1" fill="hold">
                                          <p:stCondLst>
                                            <p:cond delay="0"/>
                                          </p:stCondLst>
                                        </p:cTn>
                                        <p:tgtEl>
                                          <p:spTgt spid="141"/>
                                        </p:tgtEl>
                                        <p:attrNameLst>
                                          <p:attrName>style.visibility</p:attrName>
                                        </p:attrNameLst>
                                      </p:cBhvr>
                                      <p:to>
                                        <p:strVal val="visible"/>
                                      </p:to>
                                    </p:set>
                                  </p:childTnLst>
                                </p:cTn>
                              </p:par>
                            </p:childTnLst>
                          </p:cTn>
                        </p:par>
                      </p:childTnLst>
                    </p:cTn>
                  </p:par>
                  <p:par>
                    <p:cTn id="395" fill="hold">
                      <p:stCondLst>
                        <p:cond delay="indefinite"/>
                      </p:stCondLst>
                      <p:childTnLst>
                        <p:par>
                          <p:cTn id="396" fill="hold">
                            <p:stCondLst>
                              <p:cond delay="0"/>
                            </p:stCondLst>
                            <p:childTnLst>
                              <p:par>
                                <p:cTn id="397" presetID="1" presetClass="entr" presetSubtype="0" fill="hold" grpId="0" nodeType="clickEffect">
                                  <p:stCondLst>
                                    <p:cond delay="0"/>
                                  </p:stCondLst>
                                  <p:childTnLst>
                                    <p:set>
                                      <p:cBhvr>
                                        <p:cTn id="398" dur="1" fill="hold">
                                          <p:stCondLst>
                                            <p:cond delay="0"/>
                                          </p:stCondLst>
                                        </p:cTn>
                                        <p:tgtEl>
                                          <p:spTgt spid="142"/>
                                        </p:tgtEl>
                                        <p:attrNameLst>
                                          <p:attrName>style.visibility</p:attrName>
                                        </p:attrNameLst>
                                      </p:cBhvr>
                                      <p:to>
                                        <p:strVal val="visible"/>
                                      </p:to>
                                    </p:set>
                                  </p:childTnLst>
                                </p:cTn>
                              </p:par>
                            </p:childTnLst>
                          </p:cTn>
                        </p:par>
                      </p:childTnLst>
                    </p:cTn>
                  </p:par>
                  <p:par>
                    <p:cTn id="399" fill="hold">
                      <p:stCondLst>
                        <p:cond delay="indefinite"/>
                      </p:stCondLst>
                      <p:childTnLst>
                        <p:par>
                          <p:cTn id="400" fill="hold">
                            <p:stCondLst>
                              <p:cond delay="0"/>
                            </p:stCondLst>
                            <p:childTnLst>
                              <p:par>
                                <p:cTn id="401" presetID="1" presetClass="entr" presetSubtype="0" fill="hold" grpId="0" nodeType="clickEffect">
                                  <p:stCondLst>
                                    <p:cond delay="0"/>
                                  </p:stCondLst>
                                  <p:childTnLst>
                                    <p:set>
                                      <p:cBhvr>
                                        <p:cTn id="402" dur="1" fill="hold">
                                          <p:stCondLst>
                                            <p:cond delay="0"/>
                                          </p:stCondLst>
                                        </p:cTn>
                                        <p:tgtEl>
                                          <p:spTgt spid="143"/>
                                        </p:tgtEl>
                                        <p:attrNameLst>
                                          <p:attrName>style.visibility</p:attrName>
                                        </p:attrNameLst>
                                      </p:cBhvr>
                                      <p:to>
                                        <p:strVal val="visible"/>
                                      </p:to>
                                    </p:set>
                                  </p:childTnLst>
                                </p:cTn>
                              </p:par>
                            </p:childTnLst>
                          </p:cTn>
                        </p:par>
                      </p:childTnLst>
                    </p:cTn>
                  </p:par>
                  <p:par>
                    <p:cTn id="403" fill="hold">
                      <p:stCondLst>
                        <p:cond delay="indefinite"/>
                      </p:stCondLst>
                      <p:childTnLst>
                        <p:par>
                          <p:cTn id="404" fill="hold">
                            <p:stCondLst>
                              <p:cond delay="0"/>
                            </p:stCondLst>
                            <p:childTnLst>
                              <p:par>
                                <p:cTn id="405" presetID="1" presetClass="entr" presetSubtype="0" fill="hold" grpId="0" nodeType="clickEffect">
                                  <p:stCondLst>
                                    <p:cond delay="0"/>
                                  </p:stCondLst>
                                  <p:childTnLst>
                                    <p:set>
                                      <p:cBhvr>
                                        <p:cTn id="406" dur="1" fill="hold">
                                          <p:stCondLst>
                                            <p:cond delay="0"/>
                                          </p:stCondLst>
                                        </p:cTn>
                                        <p:tgtEl>
                                          <p:spTgt spid="145"/>
                                        </p:tgtEl>
                                        <p:attrNameLst>
                                          <p:attrName>style.visibility</p:attrName>
                                        </p:attrNameLst>
                                      </p:cBhvr>
                                      <p:to>
                                        <p:strVal val="visible"/>
                                      </p:to>
                                    </p:set>
                                  </p:childTnLst>
                                </p:cTn>
                              </p:par>
                            </p:childTnLst>
                          </p:cTn>
                        </p:par>
                      </p:childTnLst>
                    </p:cTn>
                  </p:par>
                  <p:par>
                    <p:cTn id="407" fill="hold">
                      <p:stCondLst>
                        <p:cond delay="indefinite"/>
                      </p:stCondLst>
                      <p:childTnLst>
                        <p:par>
                          <p:cTn id="408" fill="hold">
                            <p:stCondLst>
                              <p:cond delay="0"/>
                            </p:stCondLst>
                            <p:childTnLst>
                              <p:par>
                                <p:cTn id="409" presetID="1" presetClass="entr" presetSubtype="0" fill="hold" nodeType="clickEffect">
                                  <p:stCondLst>
                                    <p:cond delay="0"/>
                                  </p:stCondLst>
                                  <p:childTnLst>
                                    <p:set>
                                      <p:cBhvr>
                                        <p:cTn id="410" dur="1" fill="hold">
                                          <p:stCondLst>
                                            <p:cond delay="0"/>
                                          </p:stCondLst>
                                        </p:cTn>
                                        <p:tgtEl>
                                          <p:spTgt spid="146"/>
                                        </p:tgtEl>
                                        <p:attrNameLst>
                                          <p:attrName>style.visibility</p:attrName>
                                        </p:attrNameLst>
                                      </p:cBhvr>
                                      <p:to>
                                        <p:strVal val="visible"/>
                                      </p:to>
                                    </p:set>
                                  </p:childTnLst>
                                </p:cTn>
                              </p:par>
                            </p:childTnLst>
                          </p:cTn>
                        </p:par>
                      </p:childTnLst>
                    </p:cTn>
                  </p:par>
                  <p:par>
                    <p:cTn id="411" fill="hold">
                      <p:stCondLst>
                        <p:cond delay="indefinite"/>
                      </p:stCondLst>
                      <p:childTnLst>
                        <p:par>
                          <p:cTn id="412" fill="hold">
                            <p:stCondLst>
                              <p:cond delay="0"/>
                            </p:stCondLst>
                            <p:childTnLst>
                              <p:par>
                                <p:cTn id="413" presetID="1" presetClass="entr" presetSubtype="0" fill="hold" grpId="0" nodeType="clickEffect">
                                  <p:stCondLst>
                                    <p:cond delay="0"/>
                                  </p:stCondLst>
                                  <p:childTnLst>
                                    <p:set>
                                      <p:cBhvr>
                                        <p:cTn id="414" dur="1" fill="hold">
                                          <p:stCondLst>
                                            <p:cond delay="0"/>
                                          </p:stCondLst>
                                        </p:cTn>
                                        <p:tgtEl>
                                          <p:spTgt spid="144"/>
                                        </p:tgtEl>
                                        <p:attrNameLst>
                                          <p:attrName>style.visibility</p:attrName>
                                        </p:attrNameLst>
                                      </p:cBhvr>
                                      <p:to>
                                        <p:strVal val="visible"/>
                                      </p:to>
                                    </p:set>
                                  </p:childTnLst>
                                </p:cTn>
                              </p:par>
                            </p:childTnLst>
                          </p:cTn>
                        </p:par>
                      </p:childTnLst>
                    </p:cTn>
                  </p:par>
                  <p:par>
                    <p:cTn id="415" fill="hold">
                      <p:stCondLst>
                        <p:cond delay="indefinite"/>
                      </p:stCondLst>
                      <p:childTnLst>
                        <p:par>
                          <p:cTn id="416" fill="hold">
                            <p:stCondLst>
                              <p:cond delay="0"/>
                            </p:stCondLst>
                            <p:childTnLst>
                              <p:par>
                                <p:cTn id="417" presetID="1" presetClass="exit" presetSubtype="0" fill="hold" grpId="1" nodeType="clickEffect">
                                  <p:stCondLst>
                                    <p:cond delay="0"/>
                                  </p:stCondLst>
                                  <p:childTnLst>
                                    <p:set>
                                      <p:cBhvr>
                                        <p:cTn id="418" dur="1" fill="hold">
                                          <p:stCondLst>
                                            <p:cond delay="0"/>
                                          </p:stCondLst>
                                        </p:cTn>
                                        <p:tgtEl>
                                          <p:spTgt spid="162"/>
                                        </p:tgtEl>
                                        <p:attrNameLst>
                                          <p:attrName>style.visibility</p:attrName>
                                        </p:attrNameLst>
                                      </p:cBhvr>
                                      <p:to>
                                        <p:strVal val="hidden"/>
                                      </p:to>
                                    </p:set>
                                  </p:childTnLst>
                                </p:cTn>
                              </p:par>
                              <p:par>
                                <p:cTn id="419" presetID="1" presetClass="exit" presetSubtype="0" fill="hold" grpId="1" nodeType="withEffect">
                                  <p:stCondLst>
                                    <p:cond delay="0"/>
                                  </p:stCondLst>
                                  <p:childTnLst>
                                    <p:set>
                                      <p:cBhvr>
                                        <p:cTn id="420" dur="1" fill="hold">
                                          <p:stCondLst>
                                            <p:cond delay="0"/>
                                          </p:stCondLst>
                                        </p:cTn>
                                        <p:tgtEl>
                                          <p:spTgt spid="155"/>
                                        </p:tgtEl>
                                        <p:attrNameLst>
                                          <p:attrName>style.visibility</p:attrName>
                                        </p:attrNameLst>
                                      </p:cBhvr>
                                      <p:to>
                                        <p:strVal val="hidden"/>
                                      </p:to>
                                    </p:set>
                                  </p:childTnLst>
                                </p:cTn>
                              </p:par>
                              <p:par>
                                <p:cTn id="421" presetID="10" presetClass="exit" presetSubtype="0" fill="hold" nodeType="withEffect">
                                  <p:stCondLst>
                                    <p:cond delay="0"/>
                                  </p:stCondLst>
                                  <p:childTnLst>
                                    <p:animEffect transition="out" filter="fade">
                                      <p:cBhvr>
                                        <p:cTn id="422" dur="500"/>
                                        <p:tgtEl>
                                          <p:spTgt spid="163"/>
                                        </p:tgtEl>
                                      </p:cBhvr>
                                    </p:animEffect>
                                    <p:set>
                                      <p:cBhvr>
                                        <p:cTn id="423" dur="1" fill="hold">
                                          <p:stCondLst>
                                            <p:cond delay="499"/>
                                          </p:stCondLst>
                                        </p:cTn>
                                        <p:tgtEl>
                                          <p:spTgt spid="163"/>
                                        </p:tgtEl>
                                        <p:attrNameLst>
                                          <p:attrName>style.visibility</p:attrName>
                                        </p:attrNameLst>
                                      </p:cBhvr>
                                      <p:to>
                                        <p:strVal val="hidden"/>
                                      </p:to>
                                    </p:set>
                                  </p:childTnLst>
                                </p:cTn>
                              </p:par>
                            </p:childTnLst>
                          </p:cTn>
                        </p:par>
                      </p:childTnLst>
                    </p:cTn>
                  </p:par>
                  <p:par>
                    <p:cTn id="424" fill="hold">
                      <p:stCondLst>
                        <p:cond delay="indefinite"/>
                      </p:stCondLst>
                      <p:childTnLst>
                        <p:par>
                          <p:cTn id="425" fill="hold">
                            <p:stCondLst>
                              <p:cond delay="0"/>
                            </p:stCondLst>
                            <p:childTnLst>
                              <p:par>
                                <p:cTn id="426" presetID="22" presetClass="entr" presetSubtype="2" fill="hold" nodeType="clickEffect">
                                  <p:stCondLst>
                                    <p:cond delay="0"/>
                                  </p:stCondLst>
                                  <p:childTnLst>
                                    <p:set>
                                      <p:cBhvr>
                                        <p:cTn id="427" dur="1" fill="hold">
                                          <p:stCondLst>
                                            <p:cond delay="0"/>
                                          </p:stCondLst>
                                        </p:cTn>
                                        <p:tgtEl>
                                          <p:spTgt spid="152"/>
                                        </p:tgtEl>
                                        <p:attrNameLst>
                                          <p:attrName>style.visibility</p:attrName>
                                        </p:attrNameLst>
                                      </p:cBhvr>
                                      <p:to>
                                        <p:strVal val="visible"/>
                                      </p:to>
                                    </p:set>
                                    <p:animEffect transition="in" filter="wipe(right)">
                                      <p:cBhvr>
                                        <p:cTn id="428" dur="500"/>
                                        <p:tgtEl>
                                          <p:spTgt spid="152"/>
                                        </p:tgtEl>
                                      </p:cBhvr>
                                    </p:animEffect>
                                  </p:childTnLst>
                                </p:cTn>
                              </p:par>
                            </p:childTnLst>
                          </p:cTn>
                        </p:par>
                      </p:childTnLst>
                    </p:cTn>
                  </p:par>
                  <p:par>
                    <p:cTn id="429" fill="hold">
                      <p:stCondLst>
                        <p:cond delay="indefinite"/>
                      </p:stCondLst>
                      <p:childTnLst>
                        <p:par>
                          <p:cTn id="430" fill="hold">
                            <p:stCondLst>
                              <p:cond delay="0"/>
                            </p:stCondLst>
                            <p:childTnLst>
                              <p:par>
                                <p:cTn id="431" presetID="1" presetClass="entr" presetSubtype="0" fill="hold" grpId="0" nodeType="clickEffect">
                                  <p:stCondLst>
                                    <p:cond delay="0"/>
                                  </p:stCondLst>
                                  <p:childTnLst>
                                    <p:set>
                                      <p:cBhvr>
                                        <p:cTn id="432" dur="1" fill="hold">
                                          <p:stCondLst>
                                            <p:cond delay="0"/>
                                          </p:stCondLst>
                                        </p:cTn>
                                        <p:tgtEl>
                                          <p:spTgt spid="154"/>
                                        </p:tgtEl>
                                        <p:attrNameLst>
                                          <p:attrName>style.visibility</p:attrName>
                                        </p:attrNameLst>
                                      </p:cBhvr>
                                      <p:to>
                                        <p:strVal val="visible"/>
                                      </p:to>
                                    </p:set>
                                  </p:childTnLst>
                                </p:cTn>
                              </p:par>
                            </p:childTnLst>
                          </p:cTn>
                        </p:par>
                      </p:childTnLst>
                    </p:cTn>
                  </p:par>
                  <p:par>
                    <p:cTn id="433" fill="hold">
                      <p:stCondLst>
                        <p:cond delay="indefinite"/>
                      </p:stCondLst>
                      <p:childTnLst>
                        <p:par>
                          <p:cTn id="434" fill="hold">
                            <p:stCondLst>
                              <p:cond delay="0"/>
                            </p:stCondLst>
                            <p:childTnLst>
                              <p:par>
                                <p:cTn id="435" presetID="22" presetClass="entr" presetSubtype="8" fill="hold" grpId="0" nodeType="clickEffect">
                                  <p:stCondLst>
                                    <p:cond delay="0"/>
                                  </p:stCondLst>
                                  <p:childTnLst>
                                    <p:set>
                                      <p:cBhvr>
                                        <p:cTn id="436" dur="1" fill="hold">
                                          <p:stCondLst>
                                            <p:cond delay="0"/>
                                          </p:stCondLst>
                                        </p:cTn>
                                        <p:tgtEl>
                                          <p:spTgt spid="168"/>
                                        </p:tgtEl>
                                        <p:attrNameLst>
                                          <p:attrName>style.visibility</p:attrName>
                                        </p:attrNameLst>
                                      </p:cBhvr>
                                      <p:to>
                                        <p:strVal val="visible"/>
                                      </p:to>
                                    </p:set>
                                    <p:animEffect transition="in" filter="wipe(left)">
                                      <p:cBhvr>
                                        <p:cTn id="437" dur="500"/>
                                        <p:tgtEl>
                                          <p:spTgt spid="168"/>
                                        </p:tgtEl>
                                      </p:cBhvr>
                                    </p:animEffect>
                                  </p:childTnLst>
                                </p:cTn>
                              </p:par>
                            </p:childTnLst>
                          </p:cTn>
                        </p:par>
                      </p:childTnLst>
                    </p:cTn>
                  </p:par>
                  <p:par>
                    <p:cTn id="438" fill="hold">
                      <p:stCondLst>
                        <p:cond delay="indefinite"/>
                      </p:stCondLst>
                      <p:childTnLst>
                        <p:par>
                          <p:cTn id="439" fill="hold">
                            <p:stCondLst>
                              <p:cond delay="0"/>
                            </p:stCondLst>
                            <p:childTnLst>
                              <p:par>
                                <p:cTn id="440" presetID="1" presetClass="exit" presetSubtype="0" fill="hold" grpId="1" nodeType="clickEffect">
                                  <p:stCondLst>
                                    <p:cond delay="0"/>
                                  </p:stCondLst>
                                  <p:childTnLst>
                                    <p:set>
                                      <p:cBhvr>
                                        <p:cTn id="441" dur="1" fill="hold">
                                          <p:stCondLst>
                                            <p:cond delay="0"/>
                                          </p:stCondLst>
                                        </p:cTn>
                                        <p:tgtEl>
                                          <p:spTgt spid="168"/>
                                        </p:tgtEl>
                                        <p:attrNameLst>
                                          <p:attrName>style.visibility</p:attrName>
                                        </p:attrNameLst>
                                      </p:cBhvr>
                                      <p:to>
                                        <p:strVal val="hidden"/>
                                      </p:to>
                                    </p:set>
                                  </p:childTnLst>
                                </p:cTn>
                              </p:par>
                            </p:childTnLst>
                          </p:cTn>
                        </p:par>
                      </p:childTnLst>
                    </p:cTn>
                  </p:par>
                  <p:par>
                    <p:cTn id="442" fill="hold">
                      <p:stCondLst>
                        <p:cond delay="indefinite"/>
                      </p:stCondLst>
                      <p:childTnLst>
                        <p:par>
                          <p:cTn id="443" fill="hold">
                            <p:stCondLst>
                              <p:cond delay="0"/>
                            </p:stCondLst>
                            <p:childTnLst>
                              <p:par>
                                <p:cTn id="444" presetID="22" presetClass="entr" presetSubtype="2" fill="hold" nodeType="clickEffect">
                                  <p:stCondLst>
                                    <p:cond delay="0"/>
                                  </p:stCondLst>
                                  <p:childTnLst>
                                    <p:set>
                                      <p:cBhvr>
                                        <p:cTn id="445" dur="1" fill="hold">
                                          <p:stCondLst>
                                            <p:cond delay="0"/>
                                          </p:stCondLst>
                                        </p:cTn>
                                        <p:tgtEl>
                                          <p:spTgt spid="151"/>
                                        </p:tgtEl>
                                        <p:attrNameLst>
                                          <p:attrName>style.visibility</p:attrName>
                                        </p:attrNameLst>
                                      </p:cBhvr>
                                      <p:to>
                                        <p:strVal val="visible"/>
                                      </p:to>
                                    </p:set>
                                    <p:animEffect transition="in" filter="wipe(right)">
                                      <p:cBhvr>
                                        <p:cTn id="446" dur="500"/>
                                        <p:tgtEl>
                                          <p:spTgt spid="151"/>
                                        </p:tgtEl>
                                      </p:cBhvr>
                                    </p:animEffect>
                                  </p:childTnLst>
                                </p:cTn>
                              </p:par>
                            </p:childTnLst>
                          </p:cTn>
                        </p:par>
                      </p:childTnLst>
                    </p:cTn>
                  </p:par>
                  <p:par>
                    <p:cTn id="447" fill="hold">
                      <p:stCondLst>
                        <p:cond delay="indefinite"/>
                      </p:stCondLst>
                      <p:childTnLst>
                        <p:par>
                          <p:cTn id="448" fill="hold">
                            <p:stCondLst>
                              <p:cond delay="0"/>
                            </p:stCondLst>
                            <p:childTnLst>
                              <p:par>
                                <p:cTn id="449" presetID="1" presetClass="entr" presetSubtype="0" fill="hold" grpId="0" nodeType="clickEffect">
                                  <p:stCondLst>
                                    <p:cond delay="0"/>
                                  </p:stCondLst>
                                  <p:childTnLst>
                                    <p:set>
                                      <p:cBhvr>
                                        <p:cTn id="450" dur="1" fill="hold">
                                          <p:stCondLst>
                                            <p:cond delay="0"/>
                                          </p:stCondLst>
                                        </p:cTn>
                                        <p:tgtEl>
                                          <p:spTgt spid="153"/>
                                        </p:tgtEl>
                                        <p:attrNameLst>
                                          <p:attrName>style.visibility</p:attrName>
                                        </p:attrNameLst>
                                      </p:cBhvr>
                                      <p:to>
                                        <p:strVal val="visible"/>
                                      </p:to>
                                    </p:set>
                                  </p:childTnLst>
                                </p:cTn>
                              </p:par>
                            </p:childTnLst>
                          </p:cTn>
                        </p:par>
                      </p:childTnLst>
                    </p:cTn>
                  </p:par>
                  <p:par>
                    <p:cTn id="451" fill="hold">
                      <p:stCondLst>
                        <p:cond delay="indefinite"/>
                      </p:stCondLst>
                      <p:childTnLst>
                        <p:par>
                          <p:cTn id="452" fill="hold">
                            <p:stCondLst>
                              <p:cond delay="0"/>
                            </p:stCondLst>
                            <p:childTnLst>
                              <p:par>
                                <p:cTn id="453" presetID="22" presetClass="entr" presetSubtype="8" fill="hold" grpId="0" nodeType="clickEffect">
                                  <p:stCondLst>
                                    <p:cond delay="0"/>
                                  </p:stCondLst>
                                  <p:childTnLst>
                                    <p:set>
                                      <p:cBhvr>
                                        <p:cTn id="454" dur="1" fill="hold">
                                          <p:stCondLst>
                                            <p:cond delay="0"/>
                                          </p:stCondLst>
                                        </p:cTn>
                                        <p:tgtEl>
                                          <p:spTgt spid="169"/>
                                        </p:tgtEl>
                                        <p:attrNameLst>
                                          <p:attrName>style.visibility</p:attrName>
                                        </p:attrNameLst>
                                      </p:cBhvr>
                                      <p:to>
                                        <p:strVal val="visible"/>
                                      </p:to>
                                    </p:set>
                                    <p:animEffect transition="in" filter="wipe(left)">
                                      <p:cBhvr>
                                        <p:cTn id="455" dur="500"/>
                                        <p:tgtEl>
                                          <p:spTgt spid="169"/>
                                        </p:tgtEl>
                                      </p:cBhvr>
                                    </p:animEffect>
                                  </p:childTnLst>
                                </p:cTn>
                              </p:par>
                            </p:childTnLst>
                          </p:cTn>
                        </p:par>
                      </p:childTnLst>
                    </p:cTn>
                  </p:par>
                  <p:par>
                    <p:cTn id="456" fill="hold">
                      <p:stCondLst>
                        <p:cond delay="indefinite"/>
                      </p:stCondLst>
                      <p:childTnLst>
                        <p:par>
                          <p:cTn id="457" fill="hold">
                            <p:stCondLst>
                              <p:cond delay="0"/>
                            </p:stCondLst>
                            <p:childTnLst>
                              <p:par>
                                <p:cTn id="458" presetID="1" presetClass="exit" presetSubtype="0" fill="hold" grpId="1" nodeType="clickEffect">
                                  <p:stCondLst>
                                    <p:cond delay="0"/>
                                  </p:stCondLst>
                                  <p:childTnLst>
                                    <p:set>
                                      <p:cBhvr>
                                        <p:cTn id="459" dur="1" fill="hold">
                                          <p:stCondLst>
                                            <p:cond delay="0"/>
                                          </p:stCondLst>
                                        </p:cTn>
                                        <p:tgtEl>
                                          <p:spTgt spid="169"/>
                                        </p:tgtEl>
                                        <p:attrNameLst>
                                          <p:attrName>style.visibility</p:attrName>
                                        </p:attrNameLst>
                                      </p:cBhvr>
                                      <p:to>
                                        <p:strVal val="hidden"/>
                                      </p:to>
                                    </p:set>
                                  </p:childTnLst>
                                </p:cTn>
                              </p:par>
                            </p:childTnLst>
                          </p:cTn>
                        </p:par>
                      </p:childTnLst>
                    </p:cTn>
                  </p:par>
                  <p:par>
                    <p:cTn id="460" fill="hold">
                      <p:stCondLst>
                        <p:cond delay="indefinite"/>
                      </p:stCondLst>
                      <p:childTnLst>
                        <p:par>
                          <p:cTn id="461" fill="hold">
                            <p:stCondLst>
                              <p:cond delay="0"/>
                            </p:stCondLst>
                            <p:childTnLst>
                              <p:par>
                                <p:cTn id="462" presetID="1" presetClass="entr" presetSubtype="0" fill="hold" grpId="0" nodeType="clickEffect">
                                  <p:stCondLst>
                                    <p:cond delay="0"/>
                                  </p:stCondLst>
                                  <p:childTnLst>
                                    <p:set>
                                      <p:cBhvr>
                                        <p:cTn id="463" dur="1" fill="hold">
                                          <p:stCondLst>
                                            <p:cond delay="0"/>
                                          </p:stCondLst>
                                        </p:cTn>
                                        <p:tgtEl>
                                          <p:spTgt spid="147"/>
                                        </p:tgtEl>
                                        <p:attrNameLst>
                                          <p:attrName>style.visibility</p:attrName>
                                        </p:attrNameLst>
                                      </p:cBhvr>
                                      <p:to>
                                        <p:strVal val="visible"/>
                                      </p:to>
                                    </p:set>
                                  </p:childTnLst>
                                </p:cTn>
                              </p:par>
                            </p:childTnLst>
                          </p:cTn>
                        </p:par>
                      </p:childTnLst>
                    </p:cTn>
                  </p:par>
                  <p:par>
                    <p:cTn id="464" fill="hold">
                      <p:stCondLst>
                        <p:cond delay="indefinite"/>
                      </p:stCondLst>
                      <p:childTnLst>
                        <p:par>
                          <p:cTn id="465" fill="hold">
                            <p:stCondLst>
                              <p:cond delay="0"/>
                            </p:stCondLst>
                            <p:childTnLst>
                              <p:par>
                                <p:cTn id="466" presetID="1" presetClass="entr" presetSubtype="0" fill="hold" grpId="0" nodeType="clickEffect">
                                  <p:stCondLst>
                                    <p:cond delay="0"/>
                                  </p:stCondLst>
                                  <p:childTnLst>
                                    <p:set>
                                      <p:cBhvr>
                                        <p:cTn id="467" dur="1" fill="hold">
                                          <p:stCondLst>
                                            <p:cond delay="0"/>
                                          </p:stCondLst>
                                        </p:cTn>
                                        <p:tgtEl>
                                          <p:spTgt spid="148"/>
                                        </p:tgtEl>
                                        <p:attrNameLst>
                                          <p:attrName>style.visibility</p:attrName>
                                        </p:attrNameLst>
                                      </p:cBhvr>
                                      <p:to>
                                        <p:strVal val="visible"/>
                                      </p:to>
                                    </p:set>
                                  </p:childTnLst>
                                </p:cTn>
                              </p:par>
                            </p:childTnLst>
                          </p:cTn>
                        </p:par>
                      </p:childTnLst>
                    </p:cTn>
                  </p:par>
                  <p:par>
                    <p:cTn id="468" fill="hold">
                      <p:stCondLst>
                        <p:cond delay="indefinite"/>
                      </p:stCondLst>
                      <p:childTnLst>
                        <p:par>
                          <p:cTn id="469" fill="hold">
                            <p:stCondLst>
                              <p:cond delay="0"/>
                            </p:stCondLst>
                            <p:childTnLst>
                              <p:par>
                                <p:cTn id="470" presetID="1" presetClass="entr" presetSubtype="0" fill="hold" grpId="0" nodeType="clickEffect">
                                  <p:stCondLst>
                                    <p:cond delay="0"/>
                                  </p:stCondLst>
                                  <p:childTnLst>
                                    <p:set>
                                      <p:cBhvr>
                                        <p:cTn id="471" dur="1" fill="hold">
                                          <p:stCondLst>
                                            <p:cond delay="0"/>
                                          </p:stCondLst>
                                        </p:cTn>
                                        <p:tgtEl>
                                          <p:spTgt spid="149"/>
                                        </p:tgtEl>
                                        <p:attrNameLst>
                                          <p:attrName>style.visibility</p:attrName>
                                        </p:attrNameLst>
                                      </p:cBhvr>
                                      <p:to>
                                        <p:strVal val="visible"/>
                                      </p:to>
                                    </p:set>
                                  </p:childTnLst>
                                </p:cTn>
                              </p:par>
                            </p:childTnLst>
                          </p:cTn>
                        </p:par>
                      </p:childTnLst>
                    </p:cTn>
                  </p:par>
                  <p:par>
                    <p:cTn id="472" fill="hold">
                      <p:stCondLst>
                        <p:cond delay="indefinite"/>
                      </p:stCondLst>
                      <p:childTnLst>
                        <p:par>
                          <p:cTn id="473" fill="hold">
                            <p:stCondLst>
                              <p:cond delay="0"/>
                            </p:stCondLst>
                            <p:childTnLst>
                              <p:par>
                                <p:cTn id="474" presetID="1" presetClass="entr" presetSubtype="0" fill="hold" grpId="0" nodeType="clickEffect">
                                  <p:stCondLst>
                                    <p:cond delay="0"/>
                                  </p:stCondLst>
                                  <p:childTnLst>
                                    <p:set>
                                      <p:cBhvr>
                                        <p:cTn id="475" dur="1" fill="hold">
                                          <p:stCondLst>
                                            <p:cond delay="0"/>
                                          </p:stCondLst>
                                        </p:cTn>
                                        <p:tgtEl>
                                          <p:spTgt spid="150"/>
                                        </p:tgtEl>
                                        <p:attrNameLst>
                                          <p:attrName>style.visibility</p:attrName>
                                        </p:attrNameLst>
                                      </p:cBhvr>
                                      <p:to>
                                        <p:strVal val="visible"/>
                                      </p:to>
                                    </p:set>
                                  </p:childTnLst>
                                </p:cTn>
                              </p:par>
                            </p:childTnLst>
                          </p:cTn>
                        </p:par>
                      </p:childTnLst>
                    </p:cTn>
                  </p:par>
                  <p:par>
                    <p:cTn id="476" fill="hold">
                      <p:stCondLst>
                        <p:cond delay="indefinite"/>
                      </p:stCondLst>
                      <p:childTnLst>
                        <p:par>
                          <p:cTn id="477" fill="hold">
                            <p:stCondLst>
                              <p:cond delay="0"/>
                            </p:stCondLst>
                            <p:childTnLst>
                              <p:par>
                                <p:cTn id="478" presetID="1" presetClass="entr" presetSubtype="0" fill="hold" grpId="0" nodeType="clickEffect">
                                  <p:stCondLst>
                                    <p:cond delay="0"/>
                                  </p:stCondLst>
                                  <p:childTnLst>
                                    <p:set>
                                      <p:cBhvr>
                                        <p:cTn id="479" dur="1" fill="hold">
                                          <p:stCondLst>
                                            <p:cond delay="0"/>
                                          </p:stCondLst>
                                        </p:cTn>
                                        <p:tgtEl>
                                          <p:spTgt spid="171"/>
                                        </p:tgtEl>
                                        <p:attrNameLst>
                                          <p:attrName>style.visibility</p:attrName>
                                        </p:attrNameLst>
                                      </p:cBhvr>
                                      <p:to>
                                        <p:strVal val="visible"/>
                                      </p:to>
                                    </p:set>
                                  </p:childTnLst>
                                </p:cTn>
                              </p:par>
                            </p:childTnLst>
                          </p:cTn>
                        </p:par>
                      </p:childTnLst>
                    </p:cTn>
                  </p:par>
                  <p:par>
                    <p:cTn id="480" fill="hold">
                      <p:stCondLst>
                        <p:cond delay="indefinite"/>
                      </p:stCondLst>
                      <p:childTnLst>
                        <p:par>
                          <p:cTn id="481" fill="hold">
                            <p:stCondLst>
                              <p:cond delay="0"/>
                            </p:stCondLst>
                            <p:childTnLst>
                              <p:par>
                                <p:cTn id="482" presetID="1" presetClass="entr" presetSubtype="0" fill="hold" grpId="0" nodeType="clickEffect">
                                  <p:stCondLst>
                                    <p:cond delay="0"/>
                                  </p:stCondLst>
                                  <p:childTnLst>
                                    <p:set>
                                      <p:cBhvr>
                                        <p:cTn id="483" dur="1" fill="hold">
                                          <p:stCondLst>
                                            <p:cond delay="0"/>
                                          </p:stCondLst>
                                        </p:cTn>
                                        <p:tgtEl>
                                          <p:spTgt spid="172"/>
                                        </p:tgtEl>
                                        <p:attrNameLst>
                                          <p:attrName>style.visibility</p:attrName>
                                        </p:attrNameLst>
                                      </p:cBhvr>
                                      <p:to>
                                        <p:strVal val="visible"/>
                                      </p:to>
                                    </p:set>
                                  </p:childTnLst>
                                </p:cTn>
                              </p:par>
                            </p:childTnLst>
                          </p:cTn>
                        </p:par>
                        <p:par>
                          <p:cTn id="484" fill="hold">
                            <p:stCondLst>
                              <p:cond delay="0"/>
                            </p:stCondLst>
                            <p:childTnLst>
                              <p:par>
                                <p:cTn id="485" presetID="1" presetClass="entr" presetSubtype="0" fill="hold" grpId="0" nodeType="afterEffect">
                                  <p:stCondLst>
                                    <p:cond delay="0"/>
                                  </p:stCondLst>
                                  <p:childTnLst>
                                    <p:set>
                                      <p:cBhvr>
                                        <p:cTn id="486" dur="1" fill="hold">
                                          <p:stCondLst>
                                            <p:cond delay="0"/>
                                          </p:stCondLst>
                                        </p:cTn>
                                        <p:tgtEl>
                                          <p:spTgt spid="173"/>
                                        </p:tgtEl>
                                        <p:attrNameLst>
                                          <p:attrName>style.visibility</p:attrName>
                                        </p:attrNameLst>
                                      </p:cBhvr>
                                      <p:to>
                                        <p:strVal val="visible"/>
                                      </p:to>
                                    </p:set>
                                  </p:childTnLst>
                                </p:cTn>
                              </p:par>
                            </p:childTnLst>
                          </p:cTn>
                        </p:par>
                        <p:par>
                          <p:cTn id="487" fill="hold">
                            <p:stCondLst>
                              <p:cond delay="0"/>
                            </p:stCondLst>
                            <p:childTnLst>
                              <p:par>
                                <p:cTn id="488" presetID="1" presetClass="entr" presetSubtype="0" fill="hold" grpId="0" nodeType="afterEffect">
                                  <p:stCondLst>
                                    <p:cond delay="0"/>
                                  </p:stCondLst>
                                  <p:childTnLst>
                                    <p:set>
                                      <p:cBhvr>
                                        <p:cTn id="489" dur="1" fill="hold">
                                          <p:stCondLst>
                                            <p:cond delay="0"/>
                                          </p:stCondLst>
                                        </p:cTn>
                                        <p:tgtEl>
                                          <p:spTgt spid="174"/>
                                        </p:tgtEl>
                                        <p:attrNameLst>
                                          <p:attrName>style.visibility</p:attrName>
                                        </p:attrNameLst>
                                      </p:cBhvr>
                                      <p:to>
                                        <p:strVal val="visible"/>
                                      </p:to>
                                    </p:set>
                                  </p:childTnLst>
                                </p:cTn>
                              </p:par>
                            </p:childTnLst>
                          </p:cTn>
                        </p:par>
                      </p:childTnLst>
                    </p:cTn>
                  </p:par>
                  <p:par>
                    <p:cTn id="490" fill="hold">
                      <p:stCondLst>
                        <p:cond delay="indefinite"/>
                      </p:stCondLst>
                      <p:childTnLst>
                        <p:par>
                          <p:cTn id="491" fill="hold">
                            <p:stCondLst>
                              <p:cond delay="0"/>
                            </p:stCondLst>
                            <p:childTnLst>
                              <p:par>
                                <p:cTn id="492" presetID="1" presetClass="entr" presetSubtype="0" fill="hold" nodeType="clickEffect">
                                  <p:stCondLst>
                                    <p:cond delay="0"/>
                                  </p:stCondLst>
                                  <p:childTnLst>
                                    <p:set>
                                      <p:cBhvr>
                                        <p:cTn id="493" dur="1" fill="hold">
                                          <p:stCondLst>
                                            <p:cond delay="0"/>
                                          </p:stCondLst>
                                        </p:cTn>
                                        <p:tgtEl>
                                          <p:spTgt spid="175"/>
                                        </p:tgtEl>
                                        <p:attrNameLst>
                                          <p:attrName>style.visibility</p:attrName>
                                        </p:attrNameLst>
                                      </p:cBhvr>
                                      <p:to>
                                        <p:strVal val="visible"/>
                                      </p:to>
                                    </p:set>
                                  </p:childTnLst>
                                </p:cTn>
                              </p:par>
                            </p:childTnLst>
                          </p:cTn>
                        </p:par>
                      </p:childTnLst>
                    </p:cTn>
                  </p:par>
                  <p:par>
                    <p:cTn id="494" fill="hold">
                      <p:stCondLst>
                        <p:cond delay="indefinite"/>
                      </p:stCondLst>
                      <p:childTnLst>
                        <p:par>
                          <p:cTn id="495" fill="hold">
                            <p:stCondLst>
                              <p:cond delay="0"/>
                            </p:stCondLst>
                            <p:childTnLst>
                              <p:par>
                                <p:cTn id="496" presetID="1" presetClass="entr" presetSubtype="0" fill="hold" grpId="0" nodeType="clickEffect">
                                  <p:stCondLst>
                                    <p:cond delay="0"/>
                                  </p:stCondLst>
                                  <p:childTnLst>
                                    <p:set>
                                      <p:cBhvr>
                                        <p:cTn id="497" dur="1" fill="hold">
                                          <p:stCondLst>
                                            <p:cond delay="0"/>
                                          </p:stCondLst>
                                        </p:cTn>
                                        <p:tgtEl>
                                          <p:spTgt spid="177"/>
                                        </p:tgtEl>
                                        <p:attrNameLst>
                                          <p:attrName>style.visibility</p:attrName>
                                        </p:attrNameLst>
                                      </p:cBhvr>
                                      <p:to>
                                        <p:strVal val="visible"/>
                                      </p:to>
                                    </p:set>
                                  </p:childTnLst>
                                </p:cTn>
                              </p:par>
                            </p:childTnLst>
                          </p:cTn>
                        </p:par>
                      </p:childTnLst>
                    </p:cTn>
                  </p:par>
                  <p:par>
                    <p:cTn id="498" fill="hold">
                      <p:stCondLst>
                        <p:cond delay="indefinite"/>
                      </p:stCondLst>
                      <p:childTnLst>
                        <p:par>
                          <p:cTn id="499" fill="hold">
                            <p:stCondLst>
                              <p:cond delay="0"/>
                            </p:stCondLst>
                            <p:childTnLst>
                              <p:par>
                                <p:cTn id="500" presetID="1" presetClass="entr" presetSubtype="0" fill="hold" grpId="0" nodeType="clickEffect">
                                  <p:stCondLst>
                                    <p:cond delay="0"/>
                                  </p:stCondLst>
                                  <p:childTnLst>
                                    <p:set>
                                      <p:cBhvr>
                                        <p:cTn id="501" dur="1" fill="hold">
                                          <p:stCondLst>
                                            <p:cond delay="0"/>
                                          </p:stCondLst>
                                        </p:cTn>
                                        <p:tgtEl>
                                          <p:spTgt spid="178"/>
                                        </p:tgtEl>
                                        <p:attrNameLst>
                                          <p:attrName>style.visibility</p:attrName>
                                        </p:attrNameLst>
                                      </p:cBhvr>
                                      <p:to>
                                        <p:strVal val="visible"/>
                                      </p:to>
                                    </p:set>
                                  </p:childTnLst>
                                </p:cTn>
                              </p:par>
                            </p:childTnLst>
                          </p:cTn>
                        </p:par>
                      </p:childTnLst>
                    </p:cTn>
                  </p:par>
                  <p:par>
                    <p:cTn id="502" fill="hold">
                      <p:stCondLst>
                        <p:cond delay="indefinite"/>
                      </p:stCondLst>
                      <p:childTnLst>
                        <p:par>
                          <p:cTn id="503" fill="hold">
                            <p:stCondLst>
                              <p:cond delay="0"/>
                            </p:stCondLst>
                            <p:childTnLst>
                              <p:par>
                                <p:cTn id="504" presetID="1" presetClass="entr" presetSubtype="0" fill="hold" grpId="0" nodeType="clickEffect">
                                  <p:stCondLst>
                                    <p:cond delay="0"/>
                                  </p:stCondLst>
                                  <p:childTnLst>
                                    <p:set>
                                      <p:cBhvr>
                                        <p:cTn id="505" dur="1" fill="hold">
                                          <p:stCondLst>
                                            <p:cond delay="0"/>
                                          </p:stCondLst>
                                        </p:cTn>
                                        <p:tgtEl>
                                          <p:spTgt spid="179"/>
                                        </p:tgtEl>
                                        <p:attrNameLst>
                                          <p:attrName>style.visibility</p:attrName>
                                        </p:attrNameLst>
                                      </p:cBhvr>
                                      <p:to>
                                        <p:strVal val="visible"/>
                                      </p:to>
                                    </p:set>
                                  </p:childTnLst>
                                </p:cTn>
                              </p:par>
                            </p:childTnLst>
                          </p:cTn>
                        </p:par>
                      </p:childTnLst>
                    </p:cTn>
                  </p:par>
                  <p:par>
                    <p:cTn id="506" fill="hold">
                      <p:stCondLst>
                        <p:cond delay="indefinite"/>
                      </p:stCondLst>
                      <p:childTnLst>
                        <p:par>
                          <p:cTn id="507" fill="hold">
                            <p:stCondLst>
                              <p:cond delay="0"/>
                            </p:stCondLst>
                            <p:childTnLst>
                              <p:par>
                                <p:cTn id="508" presetID="1" presetClass="entr" presetSubtype="0" fill="hold" grpId="0" nodeType="clickEffect">
                                  <p:stCondLst>
                                    <p:cond delay="0"/>
                                  </p:stCondLst>
                                  <p:childTnLst>
                                    <p:set>
                                      <p:cBhvr>
                                        <p:cTn id="509" dur="1" fill="hold">
                                          <p:stCondLst>
                                            <p:cond delay="0"/>
                                          </p:stCondLst>
                                        </p:cTn>
                                        <p:tgtEl>
                                          <p:spTgt spid="180"/>
                                        </p:tgtEl>
                                        <p:attrNameLst>
                                          <p:attrName>style.visibility</p:attrName>
                                        </p:attrNameLst>
                                      </p:cBhvr>
                                      <p:to>
                                        <p:strVal val="visible"/>
                                      </p:to>
                                    </p:set>
                                  </p:childTnLst>
                                </p:cTn>
                              </p:par>
                            </p:childTnLst>
                          </p:cTn>
                        </p:par>
                      </p:childTnLst>
                    </p:cTn>
                  </p:par>
                  <p:par>
                    <p:cTn id="510" fill="hold">
                      <p:stCondLst>
                        <p:cond delay="indefinite"/>
                      </p:stCondLst>
                      <p:childTnLst>
                        <p:par>
                          <p:cTn id="511" fill="hold">
                            <p:stCondLst>
                              <p:cond delay="0"/>
                            </p:stCondLst>
                            <p:childTnLst>
                              <p:par>
                                <p:cTn id="512" presetID="1" presetClass="entr" presetSubtype="0" fill="hold" grpId="0" nodeType="clickEffect">
                                  <p:stCondLst>
                                    <p:cond delay="0"/>
                                  </p:stCondLst>
                                  <p:childTnLst>
                                    <p:set>
                                      <p:cBhvr>
                                        <p:cTn id="513" dur="1" fill="hold">
                                          <p:stCondLst>
                                            <p:cond delay="0"/>
                                          </p:stCondLst>
                                        </p:cTn>
                                        <p:tgtEl>
                                          <p:spTgt spid="181"/>
                                        </p:tgtEl>
                                        <p:attrNameLst>
                                          <p:attrName>style.visibility</p:attrName>
                                        </p:attrNameLst>
                                      </p:cBhvr>
                                      <p:to>
                                        <p:strVal val="visible"/>
                                      </p:to>
                                    </p:set>
                                  </p:childTnLst>
                                </p:cTn>
                              </p:par>
                            </p:childTnLst>
                          </p:cTn>
                        </p:par>
                      </p:childTnLst>
                    </p:cTn>
                  </p:par>
                  <p:par>
                    <p:cTn id="514" fill="hold">
                      <p:stCondLst>
                        <p:cond delay="indefinite"/>
                      </p:stCondLst>
                      <p:childTnLst>
                        <p:par>
                          <p:cTn id="515" fill="hold">
                            <p:stCondLst>
                              <p:cond delay="0"/>
                            </p:stCondLst>
                            <p:childTnLst>
                              <p:par>
                                <p:cTn id="516" presetID="1" presetClass="entr" presetSubtype="0" fill="hold" grpId="0" nodeType="clickEffect">
                                  <p:stCondLst>
                                    <p:cond delay="0"/>
                                  </p:stCondLst>
                                  <p:childTnLst>
                                    <p:set>
                                      <p:cBhvr>
                                        <p:cTn id="517" dur="1" fill="hold">
                                          <p:stCondLst>
                                            <p:cond delay="0"/>
                                          </p:stCondLst>
                                        </p:cTn>
                                        <p:tgtEl>
                                          <p:spTgt spid="182"/>
                                        </p:tgtEl>
                                        <p:attrNameLst>
                                          <p:attrName>style.visibility</p:attrName>
                                        </p:attrNameLst>
                                      </p:cBhvr>
                                      <p:to>
                                        <p:strVal val="visible"/>
                                      </p:to>
                                    </p:set>
                                  </p:childTnLst>
                                </p:cTn>
                              </p:par>
                            </p:childTnLst>
                          </p:cTn>
                        </p:par>
                      </p:childTnLst>
                    </p:cTn>
                  </p:par>
                  <p:par>
                    <p:cTn id="518" fill="hold">
                      <p:stCondLst>
                        <p:cond delay="indefinite"/>
                      </p:stCondLst>
                      <p:childTnLst>
                        <p:par>
                          <p:cTn id="519" fill="hold">
                            <p:stCondLst>
                              <p:cond delay="0"/>
                            </p:stCondLst>
                            <p:childTnLst>
                              <p:par>
                                <p:cTn id="520" presetID="1" presetClass="entr" presetSubtype="0" fill="hold" grpId="0" nodeType="clickEffect">
                                  <p:stCondLst>
                                    <p:cond delay="0"/>
                                  </p:stCondLst>
                                  <p:childTnLst>
                                    <p:set>
                                      <p:cBhvr>
                                        <p:cTn id="521" dur="1" fill="hold">
                                          <p:stCondLst>
                                            <p:cond delay="0"/>
                                          </p:stCondLst>
                                        </p:cTn>
                                        <p:tgtEl>
                                          <p:spTgt spid="183"/>
                                        </p:tgtEl>
                                        <p:attrNameLst>
                                          <p:attrName>style.visibility</p:attrName>
                                        </p:attrNameLst>
                                      </p:cBhvr>
                                      <p:to>
                                        <p:strVal val="visible"/>
                                      </p:to>
                                    </p:set>
                                  </p:childTnLst>
                                </p:cTn>
                              </p:par>
                            </p:childTnLst>
                          </p:cTn>
                        </p:par>
                      </p:childTnLst>
                    </p:cTn>
                  </p:par>
                  <p:par>
                    <p:cTn id="522" fill="hold">
                      <p:stCondLst>
                        <p:cond delay="indefinite"/>
                      </p:stCondLst>
                      <p:childTnLst>
                        <p:par>
                          <p:cTn id="523" fill="hold">
                            <p:stCondLst>
                              <p:cond delay="0"/>
                            </p:stCondLst>
                            <p:childTnLst>
                              <p:par>
                                <p:cTn id="524" presetID="1" presetClass="entr" presetSubtype="0" fill="hold" grpId="0" nodeType="clickEffect">
                                  <p:stCondLst>
                                    <p:cond delay="0"/>
                                  </p:stCondLst>
                                  <p:childTnLst>
                                    <p:set>
                                      <p:cBhvr>
                                        <p:cTn id="525" dur="1" fill="hold">
                                          <p:stCondLst>
                                            <p:cond delay="0"/>
                                          </p:stCondLst>
                                        </p:cTn>
                                        <p:tgtEl>
                                          <p:spTgt spid="184"/>
                                        </p:tgtEl>
                                        <p:attrNameLst>
                                          <p:attrName>style.visibility</p:attrName>
                                        </p:attrNameLst>
                                      </p:cBhvr>
                                      <p:to>
                                        <p:strVal val="visible"/>
                                      </p:to>
                                    </p:set>
                                  </p:childTnLst>
                                </p:cTn>
                              </p:par>
                            </p:childTnLst>
                          </p:cTn>
                        </p:par>
                      </p:childTnLst>
                    </p:cTn>
                  </p:par>
                  <p:par>
                    <p:cTn id="526" fill="hold">
                      <p:stCondLst>
                        <p:cond delay="indefinite"/>
                      </p:stCondLst>
                      <p:childTnLst>
                        <p:par>
                          <p:cTn id="527" fill="hold">
                            <p:stCondLst>
                              <p:cond delay="0"/>
                            </p:stCondLst>
                            <p:childTnLst>
                              <p:par>
                                <p:cTn id="528" presetID="1" presetClass="entr" presetSubtype="0" fill="hold" grpId="0" nodeType="clickEffect">
                                  <p:stCondLst>
                                    <p:cond delay="0"/>
                                  </p:stCondLst>
                                  <p:childTnLst>
                                    <p:set>
                                      <p:cBhvr>
                                        <p:cTn id="529" dur="1" fill="hold">
                                          <p:stCondLst>
                                            <p:cond delay="0"/>
                                          </p:stCondLst>
                                        </p:cTn>
                                        <p:tgtEl>
                                          <p:spTgt spid="189"/>
                                        </p:tgtEl>
                                        <p:attrNameLst>
                                          <p:attrName>style.visibility</p:attrName>
                                        </p:attrNameLst>
                                      </p:cBhvr>
                                      <p:to>
                                        <p:strVal val="visible"/>
                                      </p:to>
                                    </p:set>
                                  </p:childTnLst>
                                </p:cTn>
                              </p:par>
                              <p:par>
                                <p:cTn id="530" presetID="1" presetClass="entr" presetSubtype="0" fill="hold" grpId="0" nodeType="withEffect">
                                  <p:stCondLst>
                                    <p:cond delay="0"/>
                                  </p:stCondLst>
                                  <p:childTnLst>
                                    <p:set>
                                      <p:cBhvr>
                                        <p:cTn id="531" dur="1" fill="hold">
                                          <p:stCondLst>
                                            <p:cond delay="0"/>
                                          </p:stCondLst>
                                        </p:cTn>
                                        <p:tgtEl>
                                          <p:spTgt spid="190"/>
                                        </p:tgtEl>
                                        <p:attrNameLst>
                                          <p:attrName>style.visibility</p:attrName>
                                        </p:attrNameLst>
                                      </p:cBhvr>
                                      <p:to>
                                        <p:strVal val="visible"/>
                                      </p:to>
                                    </p:set>
                                  </p:childTnLst>
                                </p:cTn>
                              </p:par>
                              <p:par>
                                <p:cTn id="532" presetID="1" presetClass="entr" presetSubtype="0" fill="hold" nodeType="withEffect">
                                  <p:stCondLst>
                                    <p:cond delay="0"/>
                                  </p:stCondLst>
                                  <p:childTnLst>
                                    <p:set>
                                      <p:cBhvr>
                                        <p:cTn id="533" dur="1" fill="hold">
                                          <p:stCondLst>
                                            <p:cond delay="0"/>
                                          </p:stCondLst>
                                        </p:cTn>
                                        <p:tgtEl>
                                          <p:spTgt spid="1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7" grpId="0" animBg="1"/>
      <p:bldP spid="187" grpId="1" animBg="1"/>
      <p:bldP spid="186" grpId="0" animBg="1"/>
      <p:bldP spid="186" grpId="1" animBg="1"/>
      <p:bldP spid="185" grpId="0" animBg="1"/>
      <p:bldP spid="185" grpId="1" animBg="1"/>
      <p:bldP spid="76" grpId="0" animBg="1"/>
      <p:bldP spid="77" grpId="0" animBg="1"/>
      <p:bldP spid="77" grpId="1" animBg="1"/>
      <p:bldP spid="90" grpId="0" animBg="1"/>
      <p:bldP spid="90" grpId="1" animBg="1"/>
      <p:bldP spid="104" grpId="0" animBg="1"/>
      <p:bldP spid="104" grpId="1" animBg="1"/>
      <p:bldP spid="105" grpId="0" animBg="1"/>
      <p:bldP spid="105" grpId="1" animBg="1"/>
      <p:bldP spid="78" grpId="0" animBg="1"/>
      <p:bldP spid="78" grpId="1" animBg="1"/>
      <p:bldP spid="11" grpId="0"/>
      <p:bldP spid="12" grpId="0"/>
      <p:bldP spid="13" grpId="0"/>
      <p:bldP spid="14" grpId="0"/>
      <p:bldP spid="15" grpId="0"/>
      <p:bldP spid="19" grpId="0"/>
      <p:bldP spid="20" grpId="0"/>
      <p:bldP spid="21" grpId="0"/>
      <p:bldP spid="22" grpId="0"/>
      <p:bldP spid="23" grpId="0"/>
      <p:bldP spid="24" grpId="0"/>
      <p:bldP spid="25" grpId="0"/>
      <p:bldP spid="26" grpId="0"/>
      <p:bldP spid="82" grpId="0" animBg="1"/>
      <p:bldP spid="82" grpId="1" animBg="1"/>
      <p:bldP spid="83" grpId="0" animBg="1"/>
      <p:bldP spid="83" grpId="1" animBg="1"/>
      <p:bldP spid="91" grpId="0" animBg="1"/>
      <p:bldP spid="91" grpId="1" animBg="1"/>
      <p:bldP spid="95" grpId="0" animBg="1"/>
      <p:bldP spid="95" grpId="1" animBg="1"/>
      <p:bldP spid="109" grpId="0"/>
      <p:bldP spid="110" grpId="0"/>
      <p:bldP spid="111" grpId="0"/>
      <p:bldP spid="112" grpId="0"/>
      <p:bldP spid="113" grpId="0"/>
      <p:bldP spid="114" grpId="0"/>
      <p:bldP spid="115" grpId="0"/>
      <p:bldP spid="115" grpId="1"/>
      <p:bldP spid="125" grpId="0" animBg="1"/>
      <p:bldP spid="125" grpId="1" animBg="1"/>
      <p:bldP spid="131" grpId="0"/>
      <p:bldP spid="132" grpId="0"/>
      <p:bldP spid="133" grpId="0"/>
      <p:bldP spid="134" grpId="0"/>
      <p:bldP spid="135" grpId="0"/>
      <p:bldP spid="136" grpId="0"/>
      <p:bldP spid="137" grpId="0"/>
      <p:bldP spid="138" grpId="0"/>
      <p:bldP spid="139" grpId="0"/>
      <p:bldP spid="140" grpId="0"/>
      <p:bldP spid="141" grpId="0"/>
      <p:bldP spid="142" grpId="0"/>
      <p:bldP spid="143" grpId="0"/>
      <p:bldP spid="144" grpId="0"/>
      <p:bldP spid="145" grpId="0"/>
      <p:bldP spid="147" grpId="0"/>
      <p:bldP spid="148" grpId="0"/>
      <p:bldP spid="149" grpId="0"/>
      <p:bldP spid="150" grpId="0"/>
      <p:bldP spid="153" grpId="0"/>
      <p:bldP spid="154" grpId="0"/>
      <p:bldP spid="155" grpId="0"/>
      <p:bldP spid="155" grpId="1"/>
      <p:bldP spid="162" grpId="0" animBg="1"/>
      <p:bldP spid="162" grpId="1" animBg="1"/>
      <p:bldP spid="168" grpId="0" animBg="1"/>
      <p:bldP spid="168" grpId="1" animBg="1"/>
      <p:bldP spid="169" grpId="0" animBg="1"/>
      <p:bldP spid="169" grpId="1" animBg="1"/>
      <p:bldP spid="171" grpId="0"/>
      <p:bldP spid="172" grpId="0"/>
      <p:bldP spid="173" grpId="0"/>
      <p:bldP spid="174" grpId="0"/>
      <p:bldP spid="177" grpId="0"/>
      <p:bldP spid="178" grpId="0"/>
      <p:bldP spid="179" grpId="0"/>
      <p:bldP spid="180" grpId="0"/>
      <p:bldP spid="181" grpId="0"/>
      <p:bldP spid="182" grpId="0"/>
      <p:bldP spid="183" grpId="0"/>
      <p:bldP spid="184" grpId="0"/>
      <p:bldP spid="106" grpId="0" animBg="1"/>
      <p:bldP spid="106" grpId="1" animBg="1"/>
      <p:bldP spid="4" grpId="0"/>
      <p:bldP spid="188" grpId="0" animBg="1"/>
      <p:bldP spid="188" grpId="1" animBg="1"/>
      <p:bldP spid="2" grpId="0"/>
      <p:bldP spid="189" grpId="0"/>
      <p:bldP spid="190"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Rounded Rectangle 145"/>
          <p:cNvSpPr/>
          <p:nvPr/>
        </p:nvSpPr>
        <p:spPr>
          <a:xfrm>
            <a:off x="3378661" y="1057912"/>
            <a:ext cx="311785" cy="277091"/>
          </a:xfrm>
          <a:prstGeom prst="roundRect">
            <a:avLst/>
          </a:prstGeom>
          <a:gradFill flip="none" rotWithShape="1">
            <a:gsLst>
              <a:gs pos="0">
                <a:srgbClr val="00FF00">
                  <a:tint val="66000"/>
                  <a:satMod val="160000"/>
                </a:srgbClr>
              </a:gs>
              <a:gs pos="50000">
                <a:srgbClr val="00FF00">
                  <a:tint val="44500"/>
                  <a:satMod val="160000"/>
                </a:srgbClr>
              </a:gs>
              <a:gs pos="100000">
                <a:srgbClr val="00FF00">
                  <a:tint val="23500"/>
                  <a:satMod val="160000"/>
                </a:srgbClr>
              </a:gs>
            </a:gsLst>
            <a:path path="circle">
              <a:fillToRect l="50000" t="50000" r="50000" b="50000"/>
            </a:path>
            <a:tileRect/>
          </a:gra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solidFill>
                <a:prstClr val="black"/>
              </a:solidFill>
            </a:endParaRPr>
          </a:p>
        </p:txBody>
      </p:sp>
      <p:sp>
        <p:nvSpPr>
          <p:cNvPr id="145" name="Rounded Rectangle 144"/>
          <p:cNvSpPr/>
          <p:nvPr/>
        </p:nvSpPr>
        <p:spPr>
          <a:xfrm>
            <a:off x="1715830" y="2362522"/>
            <a:ext cx="1093323" cy="277091"/>
          </a:xfrm>
          <a:prstGeom prst="roundRect">
            <a:avLst/>
          </a:prstGeom>
          <a:gradFill flip="none" rotWithShape="1">
            <a:gsLst>
              <a:gs pos="0">
                <a:srgbClr val="00FF00">
                  <a:tint val="66000"/>
                  <a:satMod val="160000"/>
                </a:srgbClr>
              </a:gs>
              <a:gs pos="50000">
                <a:srgbClr val="00FF00">
                  <a:tint val="44500"/>
                  <a:satMod val="160000"/>
                </a:srgbClr>
              </a:gs>
              <a:gs pos="100000">
                <a:srgbClr val="00FF00">
                  <a:tint val="23500"/>
                  <a:satMod val="160000"/>
                </a:srgbClr>
              </a:gs>
            </a:gsLst>
            <a:path path="circle">
              <a:fillToRect l="50000" t="50000" r="50000" b="50000"/>
            </a:path>
            <a:tileRect/>
          </a:gra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solidFill>
                <a:prstClr val="black"/>
              </a:solidFill>
            </a:endParaRPr>
          </a:p>
        </p:txBody>
      </p:sp>
      <p:sp>
        <p:nvSpPr>
          <p:cNvPr id="143" name="Rounded Rectangle 142"/>
          <p:cNvSpPr/>
          <p:nvPr/>
        </p:nvSpPr>
        <p:spPr>
          <a:xfrm>
            <a:off x="1701417" y="2021452"/>
            <a:ext cx="1093323" cy="277091"/>
          </a:xfrm>
          <a:prstGeom prst="roundRect">
            <a:avLst/>
          </a:prstGeom>
          <a:gradFill flip="none" rotWithShape="1">
            <a:gsLst>
              <a:gs pos="0">
                <a:srgbClr val="00FF00">
                  <a:tint val="66000"/>
                  <a:satMod val="160000"/>
                </a:srgbClr>
              </a:gs>
              <a:gs pos="50000">
                <a:srgbClr val="00FF00">
                  <a:tint val="44500"/>
                  <a:satMod val="160000"/>
                </a:srgbClr>
              </a:gs>
              <a:gs pos="100000">
                <a:srgbClr val="00FF00">
                  <a:tint val="23500"/>
                  <a:satMod val="160000"/>
                </a:srgbClr>
              </a:gs>
            </a:gsLst>
            <a:path path="circle">
              <a:fillToRect l="50000" t="50000" r="50000" b="50000"/>
            </a:path>
            <a:tileRect/>
          </a:gra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solidFill>
                <a:prstClr val="black"/>
              </a:solidFill>
            </a:endParaRPr>
          </a:p>
        </p:txBody>
      </p:sp>
      <p:sp>
        <p:nvSpPr>
          <p:cNvPr id="144" name="Rounded Rectangle 143"/>
          <p:cNvSpPr/>
          <p:nvPr/>
        </p:nvSpPr>
        <p:spPr>
          <a:xfrm>
            <a:off x="3131788" y="1360187"/>
            <a:ext cx="916808" cy="277091"/>
          </a:xfrm>
          <a:prstGeom prst="roundRect">
            <a:avLst/>
          </a:prstGeom>
          <a:gradFill flip="none" rotWithShape="1">
            <a:gsLst>
              <a:gs pos="0">
                <a:srgbClr val="00FF00">
                  <a:tint val="66000"/>
                  <a:satMod val="160000"/>
                </a:srgbClr>
              </a:gs>
              <a:gs pos="50000">
                <a:srgbClr val="00FF00">
                  <a:tint val="44500"/>
                  <a:satMod val="160000"/>
                </a:srgbClr>
              </a:gs>
              <a:gs pos="100000">
                <a:srgbClr val="00FF00">
                  <a:tint val="23500"/>
                  <a:satMod val="160000"/>
                </a:srgbClr>
              </a:gs>
            </a:gsLst>
            <a:path path="circle">
              <a:fillToRect l="50000" t="50000" r="50000" b="50000"/>
            </a:path>
            <a:tileRect/>
          </a:gra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solidFill>
                <a:prstClr val="black"/>
              </a:solidFill>
            </a:endParaRPr>
          </a:p>
        </p:txBody>
      </p:sp>
      <p:sp>
        <p:nvSpPr>
          <p:cNvPr id="61" name="Rounded Rectangle 60"/>
          <p:cNvSpPr/>
          <p:nvPr/>
        </p:nvSpPr>
        <p:spPr>
          <a:xfrm>
            <a:off x="548495" y="295299"/>
            <a:ext cx="6988780" cy="586660"/>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dirty="0">
              <a:solidFill>
                <a:prstClr val="black"/>
              </a:solidFill>
            </a:endParaRPr>
          </a:p>
        </p:txBody>
      </p:sp>
      <p:grpSp>
        <p:nvGrpSpPr>
          <p:cNvPr id="10" name="Group 9"/>
          <p:cNvGrpSpPr/>
          <p:nvPr/>
        </p:nvGrpSpPr>
        <p:grpSpPr>
          <a:xfrm>
            <a:off x="522920" y="968153"/>
            <a:ext cx="615668" cy="369332"/>
            <a:chOff x="522920" y="1515017"/>
            <a:chExt cx="615668" cy="369332"/>
          </a:xfrm>
        </p:grpSpPr>
        <p:sp>
          <p:nvSpPr>
            <p:cNvPr id="11" name="Flowchart: Delay 10"/>
            <p:cNvSpPr/>
            <p:nvPr/>
          </p:nvSpPr>
          <p:spPr>
            <a:xfrm>
              <a:off x="573605" y="1544221"/>
              <a:ext cx="564983" cy="323262"/>
            </a:xfrm>
            <a:prstGeom prst="flowChartDelay">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mbria Math" panose="02040503050406030204" pitchFamily="18" charset="0"/>
                <a:ea typeface="Cambria Math" panose="02040503050406030204" pitchFamily="18" charset="0"/>
              </a:endParaRPr>
            </a:p>
          </p:txBody>
        </p:sp>
        <p:sp>
          <p:nvSpPr>
            <p:cNvPr id="12" name="TextBox 11"/>
            <p:cNvSpPr txBox="1"/>
            <p:nvPr/>
          </p:nvSpPr>
          <p:spPr>
            <a:xfrm>
              <a:off x="522920" y="1515017"/>
              <a:ext cx="562946" cy="369332"/>
            </a:xfrm>
            <a:prstGeom prst="rect">
              <a:avLst/>
            </a:prstGeom>
            <a:noFill/>
          </p:spPr>
          <p:txBody>
            <a:bodyPr wrap="square" rtlCol="0">
              <a:spAutoFit/>
            </a:bodyPr>
            <a:lstStyle/>
            <a:p>
              <a:r>
                <a:rPr lang="en-US" dirty="0" smtClean="0">
                  <a:solidFill>
                    <a:prstClr val="black">
                      <a:lumMod val="95000"/>
                      <a:lumOff val="5000"/>
                    </a:prstClr>
                  </a:solidFill>
                  <a:latin typeface="Cambria Math" panose="02040503050406030204" pitchFamily="18" charset="0"/>
                  <a:ea typeface="Cambria Math" panose="02040503050406030204" pitchFamily="18" charset="0"/>
                  <a:cs typeface="Arial" pitchFamily="34" charset="0"/>
                </a:rPr>
                <a:t>Sol</a:t>
              </a:r>
              <a:endParaRPr lang="en-US" dirty="0">
                <a:solidFill>
                  <a:prstClr val="black">
                    <a:lumMod val="95000"/>
                    <a:lumOff val="5000"/>
                  </a:prstClr>
                </a:solidFill>
                <a:latin typeface="Cambria Math" panose="02040503050406030204" pitchFamily="18" charset="0"/>
                <a:ea typeface="Cambria Math" panose="02040503050406030204" pitchFamily="18" charset="0"/>
                <a:cs typeface="Arial" pitchFamily="34" charset="0"/>
              </a:endParaRPr>
            </a:p>
          </p:txBody>
        </p:sp>
      </p:grpSp>
      <p:sp>
        <p:nvSpPr>
          <p:cNvPr id="13" name="Rectangle 12"/>
          <p:cNvSpPr/>
          <p:nvPr/>
        </p:nvSpPr>
        <p:spPr>
          <a:xfrm>
            <a:off x="1202547" y="992718"/>
            <a:ext cx="2459328" cy="369332"/>
          </a:xfrm>
          <a:prstGeom prst="rect">
            <a:avLst/>
          </a:prstGeom>
        </p:spPr>
        <p:txBody>
          <a:bodyPr wrap="none">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Let the smaller no. be </a:t>
            </a:r>
            <a:r>
              <a:rPr lang="en-US" i="1" dirty="0">
                <a:solidFill>
                  <a:prstClr val="black"/>
                </a:solidFill>
                <a:latin typeface="Bookman Old Style" panose="02050604050505020204" pitchFamily="18" charset="0"/>
                <a:ea typeface="Cambria Math" panose="02040503050406030204" pitchFamily="18" charset="0"/>
              </a:rPr>
              <a:t>x</a:t>
            </a:r>
          </a:p>
        </p:txBody>
      </p:sp>
      <p:sp>
        <p:nvSpPr>
          <p:cNvPr id="14" name="Rectangle 13"/>
          <p:cNvSpPr/>
          <p:nvPr/>
        </p:nvSpPr>
        <p:spPr>
          <a:xfrm>
            <a:off x="914400" y="1316568"/>
            <a:ext cx="383438" cy="369332"/>
          </a:xfrm>
          <a:prstGeom prst="rect">
            <a:avLst/>
          </a:prstGeom>
          <a:noFill/>
          <a:ln>
            <a:noFill/>
          </a:ln>
          <a:effectLst/>
        </p:spPr>
        <p:txBody>
          <a:bodyPr wrap="none">
            <a:spAutoFit/>
          </a:bodyPr>
          <a:lstStyle/>
          <a:p>
            <a:r>
              <a:rPr lang="en-US" dirty="0">
                <a:solidFill>
                  <a:prstClr val="black"/>
                </a:solidFill>
                <a:latin typeface="Cambria Math" panose="02040503050406030204" pitchFamily="18" charset="0"/>
                <a:ea typeface="Cambria Math" panose="02040503050406030204" pitchFamily="18" charset="0"/>
                <a:cs typeface="Arial" pitchFamily="34" charset="0"/>
                <a:sym typeface="Symbol"/>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5" name="Rectangle 14"/>
          <p:cNvSpPr/>
          <p:nvPr/>
        </p:nvSpPr>
        <p:spPr>
          <a:xfrm>
            <a:off x="1354947" y="1316568"/>
            <a:ext cx="1529586" cy="369332"/>
          </a:xfrm>
          <a:prstGeom prst="rect">
            <a:avLst/>
          </a:prstGeom>
        </p:spPr>
        <p:txBody>
          <a:bodyPr wrap="none">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the bigger no.</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6" name="Rectangle 15"/>
          <p:cNvSpPr/>
          <p:nvPr/>
        </p:nvSpPr>
        <p:spPr>
          <a:xfrm>
            <a:off x="2802747" y="1316568"/>
            <a:ext cx="357790" cy="369332"/>
          </a:xfrm>
          <a:prstGeom prst="rect">
            <a:avLst/>
          </a:prstGeom>
        </p:spPr>
        <p:txBody>
          <a:bodyPr wrap="none">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7" name="Rectangle 16"/>
          <p:cNvSpPr/>
          <p:nvPr/>
        </p:nvSpPr>
        <p:spPr>
          <a:xfrm>
            <a:off x="3107554" y="1316568"/>
            <a:ext cx="1034257" cy="369332"/>
          </a:xfrm>
          <a:prstGeom prst="rect">
            <a:avLst/>
          </a:prstGeom>
        </p:spPr>
        <p:txBody>
          <a:bodyPr wrap="none">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a:t>
            </a:r>
            <a:r>
              <a:rPr lang="en-US" i="1" dirty="0" smtClean="0">
                <a:solidFill>
                  <a:prstClr val="black"/>
                </a:solidFill>
                <a:latin typeface="Bookman Old Style" panose="02050604050505020204" pitchFamily="18" charset="0"/>
                <a:ea typeface="Cambria Math" panose="02040503050406030204" pitchFamily="18" charset="0"/>
              </a:rPr>
              <a:t>x</a:t>
            </a:r>
            <a:r>
              <a:rPr lang="en-US" dirty="0" smtClean="0">
                <a:solidFill>
                  <a:prstClr val="black"/>
                </a:solidFill>
                <a:latin typeface="Cambria Math" panose="02040503050406030204" pitchFamily="18" charset="0"/>
                <a:ea typeface="Cambria Math" panose="02040503050406030204" pitchFamily="18" charset="0"/>
                <a:cs typeface="Arial" pitchFamily="34" charset="0"/>
              </a:rPr>
              <a:t> + 18)</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8" name="Rectangle 17"/>
          <p:cNvSpPr/>
          <p:nvPr/>
        </p:nvSpPr>
        <p:spPr>
          <a:xfrm>
            <a:off x="1240526" y="1633036"/>
            <a:ext cx="2798074" cy="369332"/>
          </a:xfrm>
          <a:prstGeom prst="rect">
            <a:avLst/>
          </a:prstGeom>
        </p:spPr>
        <p:txBody>
          <a:bodyPr wrap="none">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As per the given condition,</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35" name="TextBox 34"/>
          <p:cNvSpPr txBox="1"/>
          <p:nvPr/>
        </p:nvSpPr>
        <p:spPr>
          <a:xfrm>
            <a:off x="1485196" y="2297666"/>
            <a:ext cx="1555793" cy="369332"/>
          </a:xfrm>
          <a:prstGeom prst="rect">
            <a:avLst/>
          </a:prstGeom>
          <a:noFill/>
        </p:spPr>
        <p:txBody>
          <a:bodyPr wrap="square" rtlCol="0">
            <a:spAutoFit/>
          </a:bodyPr>
          <a:lstStyle/>
          <a:p>
            <a:pPr algn="ctr"/>
            <a:r>
              <a:rPr lang="en-US" dirty="0" smtClean="0">
                <a:solidFill>
                  <a:prstClr val="black"/>
                </a:solidFill>
                <a:latin typeface="Cambria Math" panose="02040503050406030204" pitchFamily="18" charset="0"/>
                <a:ea typeface="Cambria Math" panose="02040503050406030204" pitchFamily="18" charset="0"/>
              </a:rPr>
              <a:t>Smaller No.</a:t>
            </a:r>
            <a:endParaRPr lang="en-US" dirty="0" smtClean="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36" name="TextBox 35"/>
          <p:cNvSpPr txBox="1"/>
          <p:nvPr/>
        </p:nvSpPr>
        <p:spPr>
          <a:xfrm>
            <a:off x="1604253" y="1975332"/>
            <a:ext cx="1359482" cy="369332"/>
          </a:xfrm>
          <a:prstGeom prst="rect">
            <a:avLst/>
          </a:prstGeom>
          <a:noFill/>
        </p:spPr>
        <p:txBody>
          <a:bodyPr wrap="square" rtlCol="0">
            <a:spAutoFit/>
          </a:bodyPr>
          <a:lstStyle/>
          <a:p>
            <a:pPr algn="ctr"/>
            <a:r>
              <a:rPr lang="en-US" dirty="0" smtClean="0">
                <a:solidFill>
                  <a:prstClr val="black"/>
                </a:solidFill>
                <a:latin typeface="Cambria Math" panose="02040503050406030204" pitchFamily="18" charset="0"/>
                <a:ea typeface="Cambria Math" panose="02040503050406030204" pitchFamily="18" charset="0"/>
              </a:rPr>
              <a:t>Bigger No.</a:t>
            </a:r>
          </a:p>
        </p:txBody>
      </p:sp>
      <p:cxnSp>
        <p:nvCxnSpPr>
          <p:cNvPr id="37" name="Straight Connector 36"/>
          <p:cNvCxnSpPr/>
          <p:nvPr/>
        </p:nvCxnSpPr>
        <p:spPr>
          <a:xfrm>
            <a:off x="1772163" y="2331962"/>
            <a:ext cx="1021819"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2903713" y="2165268"/>
            <a:ext cx="357790" cy="369332"/>
          </a:xfrm>
          <a:prstGeom prst="rect">
            <a:avLst/>
          </a:prstGeom>
          <a:noFill/>
        </p:spPr>
        <p:txBody>
          <a:bodyPr wrap="none" rtlCol="0">
            <a:spAutoFit/>
          </a:bodyPr>
          <a:lstStyle/>
          <a:p>
            <a:r>
              <a:rPr lang="en-US" dirty="0" smtClean="0">
                <a:solidFill>
                  <a:prstClr val="black"/>
                </a:solidFill>
                <a:latin typeface="Cambria Math" panose="02040503050406030204" pitchFamily="18" charset="0"/>
                <a:ea typeface="Cambria Math" panose="02040503050406030204" pitchFamily="18" charset="0"/>
              </a:rPr>
              <a:t>=</a:t>
            </a:r>
            <a:endParaRPr lang="en-US" dirty="0">
              <a:solidFill>
                <a:prstClr val="black"/>
              </a:solidFill>
              <a:latin typeface="Cambria Math" panose="02040503050406030204" pitchFamily="18" charset="0"/>
              <a:ea typeface="Cambria Math" panose="02040503050406030204" pitchFamily="18" charset="0"/>
            </a:endParaRPr>
          </a:p>
        </p:txBody>
      </p:sp>
      <p:grpSp>
        <p:nvGrpSpPr>
          <p:cNvPr id="39" name="Group 38"/>
          <p:cNvGrpSpPr/>
          <p:nvPr/>
        </p:nvGrpSpPr>
        <p:grpSpPr>
          <a:xfrm>
            <a:off x="3064602" y="2041717"/>
            <a:ext cx="554146" cy="663091"/>
            <a:chOff x="961311" y="4746708"/>
            <a:chExt cx="554146" cy="663091"/>
          </a:xfrm>
        </p:grpSpPr>
        <p:sp>
          <p:nvSpPr>
            <p:cNvPr id="40" name="TextBox 39"/>
            <p:cNvSpPr txBox="1"/>
            <p:nvPr/>
          </p:nvSpPr>
          <p:spPr>
            <a:xfrm>
              <a:off x="994286" y="5040467"/>
              <a:ext cx="509064" cy="369332"/>
            </a:xfrm>
            <a:prstGeom prst="rect">
              <a:avLst/>
            </a:prstGeom>
            <a:noFill/>
          </p:spPr>
          <p:txBody>
            <a:bodyPr wrap="square" rtlCol="0">
              <a:spAutoFit/>
            </a:bodyPr>
            <a:lstStyle/>
            <a:p>
              <a:pPr algn="ctr"/>
              <a:r>
                <a:rPr lang="en-US" dirty="0" smtClean="0">
                  <a:solidFill>
                    <a:prstClr val="black"/>
                  </a:solidFill>
                  <a:latin typeface="Cambria Math" panose="02040503050406030204" pitchFamily="18" charset="0"/>
                  <a:ea typeface="Cambria Math" panose="02040503050406030204" pitchFamily="18" charset="0"/>
                  <a:cs typeface="Arial" pitchFamily="34" charset="0"/>
                </a:rPr>
                <a:t>3</a:t>
              </a:r>
            </a:p>
          </p:txBody>
        </p:sp>
        <p:sp>
          <p:nvSpPr>
            <p:cNvPr id="41" name="TextBox 40"/>
            <p:cNvSpPr txBox="1"/>
            <p:nvPr/>
          </p:nvSpPr>
          <p:spPr>
            <a:xfrm>
              <a:off x="961311" y="4746708"/>
              <a:ext cx="554146" cy="369332"/>
            </a:xfrm>
            <a:prstGeom prst="rect">
              <a:avLst/>
            </a:prstGeom>
            <a:noFill/>
          </p:spPr>
          <p:txBody>
            <a:bodyPr wrap="square" rtlCol="0">
              <a:spAutoFit/>
            </a:bodyPr>
            <a:lstStyle/>
            <a:p>
              <a:pPr algn="ctr"/>
              <a:r>
                <a:rPr lang="en-US" dirty="0" smtClean="0">
                  <a:solidFill>
                    <a:prstClr val="black"/>
                  </a:solidFill>
                  <a:latin typeface="Cambria Math" panose="02040503050406030204" pitchFamily="18" charset="0"/>
                  <a:ea typeface="Cambria Math" panose="02040503050406030204" pitchFamily="18" charset="0"/>
                  <a:cs typeface="Arial" pitchFamily="34" charset="0"/>
                </a:rPr>
                <a:t>5</a:t>
              </a:r>
            </a:p>
          </p:txBody>
        </p:sp>
        <p:cxnSp>
          <p:nvCxnSpPr>
            <p:cNvPr id="42" name="Straight Connector 41"/>
            <p:cNvCxnSpPr/>
            <p:nvPr/>
          </p:nvCxnSpPr>
          <p:spPr>
            <a:xfrm>
              <a:off x="1123766" y="5064931"/>
              <a:ext cx="28727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62" name="Group 61"/>
          <p:cNvGrpSpPr/>
          <p:nvPr/>
        </p:nvGrpSpPr>
        <p:grpSpPr>
          <a:xfrm>
            <a:off x="3206087" y="1041655"/>
            <a:ext cx="2265077" cy="1081554"/>
            <a:chOff x="5918451" y="2669848"/>
            <a:chExt cx="2265077" cy="1081554"/>
          </a:xfrm>
        </p:grpSpPr>
        <p:grpSp>
          <p:nvGrpSpPr>
            <p:cNvPr id="63" name="Group 62"/>
            <p:cNvGrpSpPr/>
            <p:nvPr/>
          </p:nvGrpSpPr>
          <p:grpSpPr>
            <a:xfrm>
              <a:off x="6361932" y="2669848"/>
              <a:ext cx="1821596" cy="1081554"/>
              <a:chOff x="6439668" y="3124182"/>
              <a:chExt cx="1821596" cy="1081554"/>
            </a:xfrm>
          </p:grpSpPr>
          <p:sp>
            <p:nvSpPr>
              <p:cNvPr id="89" name="Cloud 88"/>
              <p:cNvSpPr/>
              <p:nvPr/>
            </p:nvSpPr>
            <p:spPr>
              <a:xfrm>
                <a:off x="6439668" y="3124182"/>
                <a:ext cx="1821596" cy="1081554"/>
              </a:xfrm>
              <a:prstGeom prst="cloud">
                <a:avLst/>
              </a:prstGeom>
              <a:gradFill flip="none" rotWithShape="1">
                <a:gsLst>
                  <a:gs pos="0">
                    <a:srgbClr val="CC0000">
                      <a:tint val="66000"/>
                      <a:satMod val="160000"/>
                    </a:srgbClr>
                  </a:gs>
                  <a:gs pos="50000">
                    <a:srgbClr val="CC0000">
                      <a:tint val="44500"/>
                      <a:satMod val="160000"/>
                    </a:srgbClr>
                  </a:gs>
                  <a:gs pos="100000">
                    <a:srgbClr val="CC0000">
                      <a:tint val="23500"/>
                      <a:satMod val="16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mbria Math" panose="02040503050406030204" pitchFamily="18" charset="0"/>
                  <a:ea typeface="Cambria Math" panose="02040503050406030204" pitchFamily="18" charset="0"/>
                </a:endParaRPr>
              </a:p>
            </p:txBody>
          </p:sp>
          <p:sp>
            <p:nvSpPr>
              <p:cNvPr id="90" name="Rectangle 89"/>
              <p:cNvSpPr/>
              <p:nvPr/>
            </p:nvSpPr>
            <p:spPr>
              <a:xfrm>
                <a:off x="6515100" y="3333750"/>
                <a:ext cx="1600200" cy="584775"/>
              </a:xfrm>
              <a:prstGeom prst="rect">
                <a:avLst/>
              </a:prstGeom>
            </p:spPr>
            <p:txBody>
              <a:bodyPr wrap="square">
                <a:spAutoFit/>
              </a:bodyPr>
              <a:lstStyle/>
              <a:p>
                <a:pPr algn="ctr"/>
                <a:r>
                  <a:rPr lang="en-US" sz="1600" b="1" dirty="0" smtClean="0">
                    <a:solidFill>
                      <a:srgbClr val="002060"/>
                    </a:solidFill>
                    <a:latin typeface="Cambria Math" panose="02040503050406030204" pitchFamily="18" charset="0"/>
                    <a:ea typeface="Cambria Math" panose="02040503050406030204" pitchFamily="18" charset="0"/>
                    <a:cs typeface="Arial" pitchFamily="34" charset="0"/>
                  </a:rPr>
                  <a:t>What do we need to find ?</a:t>
                </a:r>
                <a:endParaRPr lang="en-US" sz="1600" b="1" dirty="0">
                  <a:solidFill>
                    <a:srgbClr val="002060"/>
                  </a:solidFill>
                  <a:latin typeface="Cambria Math" panose="02040503050406030204" pitchFamily="18" charset="0"/>
                  <a:ea typeface="Cambria Math" panose="02040503050406030204" pitchFamily="18" charset="0"/>
                  <a:cs typeface="Arial" pitchFamily="34" charset="0"/>
                </a:endParaRPr>
              </a:p>
            </p:txBody>
          </p:sp>
        </p:grpSp>
        <p:pic>
          <p:nvPicPr>
            <p:cNvPr id="88" name="Picture 87" descr="D:\MJ\ROBOMATE\Rashmi mam\thinking-smiley.jpg"/>
            <p:cNvPicPr>
              <a:picLocks noChangeAspect="1" noChangeArrowheads="1"/>
            </p:cNvPicPr>
            <p:nvPr/>
          </p:nvPicPr>
          <p:blipFill>
            <a:blip r:embed="rId3" cstate="print">
              <a:clrChange>
                <a:clrFrom>
                  <a:srgbClr val="FFFFFF"/>
                </a:clrFrom>
                <a:clrTo>
                  <a:srgbClr val="FFFFFF">
                    <a:alpha val="0"/>
                  </a:srgbClr>
                </a:clrTo>
              </a:clrChange>
              <a:extLst>
                <a:ext uri="{BEBA8EAE-BF5A-486C-A8C5-ECC9F3942E4B}">
                  <a14:imgProps xmlns:a14="http://schemas.microsoft.com/office/drawing/2010/main">
                    <a14:imgLayer r:embed="rId4">
                      <a14:imgEffect>
                        <a14:backgroundRemoval t="0" b="100000" l="0" r="100000">
                          <a14:foregroundMark x1="31447" y1="42771" x2="94969" y2="43976"/>
                          <a14:foregroundMark x1="71698" y1="60241" x2="51572" y2="93373"/>
                          <a14:foregroundMark x1="22642" y1="90964" x2="83019" y2="89759"/>
                          <a14:foregroundMark x1="33962" y1="71687" x2="71698" y2="86747"/>
                        </a14:backgroundRemoval>
                      </a14:imgEffect>
                    </a14:imgLayer>
                  </a14:imgProps>
                </a:ext>
                <a:ext uri="{28A0092B-C50C-407E-A947-70E740481C1C}">
                  <a14:useLocalDpi xmlns:a14="http://schemas.microsoft.com/office/drawing/2010/main" val="0"/>
                </a:ext>
              </a:extLst>
            </a:blip>
            <a:srcRect/>
            <a:stretch>
              <a:fillRect/>
            </a:stretch>
          </p:blipFill>
          <p:spPr bwMode="auto">
            <a:xfrm>
              <a:off x="5918451" y="2926839"/>
              <a:ext cx="659898" cy="690518"/>
            </a:xfrm>
            <a:prstGeom prst="rect">
              <a:avLst/>
            </a:prstGeom>
            <a:noFill/>
            <a:extLst>
              <a:ext uri="{909E8E84-426E-40DD-AFC4-6F175D3DCCD1}">
                <a14:hiddenFill xmlns:a14="http://schemas.microsoft.com/office/drawing/2010/main">
                  <a:solidFill>
                    <a:srgbClr val="FFFFFF"/>
                  </a:solidFill>
                </a14:hiddenFill>
              </a:ext>
            </a:extLst>
          </p:spPr>
        </p:pic>
      </p:grpSp>
      <p:sp>
        <p:nvSpPr>
          <p:cNvPr id="91" name="Rounded Rectangle 90"/>
          <p:cNvSpPr/>
          <p:nvPr/>
        </p:nvSpPr>
        <p:spPr>
          <a:xfrm>
            <a:off x="6295954" y="345284"/>
            <a:ext cx="1214264" cy="277091"/>
          </a:xfrm>
          <a:prstGeom prst="roundRect">
            <a:avLst/>
          </a:prstGeom>
          <a:ln>
            <a:no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dirty="0">
              <a:solidFill>
                <a:prstClr val="black"/>
              </a:solidFill>
            </a:endParaRPr>
          </a:p>
        </p:txBody>
      </p:sp>
      <p:sp>
        <p:nvSpPr>
          <p:cNvPr id="95" name="Rounded Rectangle 94"/>
          <p:cNvSpPr/>
          <p:nvPr/>
        </p:nvSpPr>
        <p:spPr>
          <a:xfrm>
            <a:off x="897389" y="617204"/>
            <a:ext cx="1009001" cy="277091"/>
          </a:xfrm>
          <a:prstGeom prst="roundRect">
            <a:avLst/>
          </a:prstGeom>
          <a:ln>
            <a:no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dirty="0">
              <a:solidFill>
                <a:prstClr val="black"/>
              </a:solidFill>
            </a:endParaRPr>
          </a:p>
        </p:txBody>
      </p:sp>
      <p:grpSp>
        <p:nvGrpSpPr>
          <p:cNvPr id="99" name="Group 98"/>
          <p:cNvGrpSpPr/>
          <p:nvPr/>
        </p:nvGrpSpPr>
        <p:grpSpPr>
          <a:xfrm>
            <a:off x="3164053" y="865377"/>
            <a:ext cx="1821596" cy="1081554"/>
            <a:chOff x="6439668" y="3124182"/>
            <a:chExt cx="1821596" cy="1081554"/>
          </a:xfrm>
        </p:grpSpPr>
        <p:sp>
          <p:nvSpPr>
            <p:cNvPr id="100" name="Cloud 99"/>
            <p:cNvSpPr/>
            <p:nvPr/>
          </p:nvSpPr>
          <p:spPr>
            <a:xfrm>
              <a:off x="6439668" y="3124182"/>
              <a:ext cx="1821596" cy="1081554"/>
            </a:xfrm>
            <a:prstGeom prst="cloud">
              <a:avLst/>
            </a:prstGeom>
            <a:gradFill flip="none" rotWithShape="1">
              <a:gsLst>
                <a:gs pos="0">
                  <a:srgbClr val="00FF00">
                    <a:tint val="66000"/>
                    <a:satMod val="160000"/>
                  </a:srgbClr>
                </a:gs>
                <a:gs pos="50000">
                  <a:srgbClr val="00FF00">
                    <a:tint val="44500"/>
                    <a:satMod val="160000"/>
                  </a:srgbClr>
                </a:gs>
                <a:gs pos="100000">
                  <a:srgbClr val="00FF00">
                    <a:tint val="23500"/>
                    <a:satMod val="16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mbria Math" panose="02040503050406030204" pitchFamily="18" charset="0"/>
                <a:ea typeface="Cambria Math" panose="02040503050406030204" pitchFamily="18" charset="0"/>
              </a:endParaRPr>
            </a:p>
          </p:txBody>
        </p:sp>
        <p:sp>
          <p:nvSpPr>
            <p:cNvPr id="101" name="Rectangle 100"/>
            <p:cNvSpPr/>
            <p:nvPr/>
          </p:nvSpPr>
          <p:spPr>
            <a:xfrm>
              <a:off x="6515100" y="3333750"/>
              <a:ext cx="1600200" cy="584775"/>
            </a:xfrm>
            <a:prstGeom prst="rect">
              <a:avLst/>
            </a:prstGeom>
          </p:spPr>
          <p:txBody>
            <a:bodyPr wrap="square">
              <a:spAutoFit/>
            </a:bodyPr>
            <a:lstStyle/>
            <a:p>
              <a:pPr algn="ctr"/>
              <a:r>
                <a:rPr lang="en-US" sz="1600" b="1" dirty="0">
                  <a:solidFill>
                    <a:srgbClr val="002060"/>
                  </a:solidFill>
                  <a:latin typeface="Cambria Math" panose="02040503050406030204" pitchFamily="18" charset="0"/>
                  <a:ea typeface="Cambria Math" panose="02040503050406030204" pitchFamily="18" charset="0"/>
                </a:rPr>
                <a:t>The question also tells </a:t>
              </a:r>
              <a:r>
                <a:rPr lang="en-US" sz="1600" b="1" dirty="0" smtClean="0">
                  <a:solidFill>
                    <a:srgbClr val="002060"/>
                  </a:solidFill>
                  <a:latin typeface="Cambria Math" panose="02040503050406030204" pitchFamily="18" charset="0"/>
                  <a:ea typeface="Cambria Math" panose="02040503050406030204" pitchFamily="18" charset="0"/>
                </a:rPr>
                <a:t>us...</a:t>
              </a:r>
              <a:endParaRPr lang="en-US" sz="1600" b="1" dirty="0">
                <a:solidFill>
                  <a:srgbClr val="002060"/>
                </a:solidFill>
                <a:latin typeface="Cambria Math" panose="02040503050406030204" pitchFamily="18" charset="0"/>
                <a:ea typeface="Cambria Math" panose="02040503050406030204" pitchFamily="18" charset="0"/>
              </a:endParaRPr>
            </a:p>
          </p:txBody>
        </p:sp>
      </p:grpSp>
      <p:sp>
        <p:nvSpPr>
          <p:cNvPr id="102" name="Rounded Rectangle 101"/>
          <p:cNvSpPr/>
          <p:nvPr/>
        </p:nvSpPr>
        <p:spPr>
          <a:xfrm>
            <a:off x="858748" y="345284"/>
            <a:ext cx="1441427" cy="277091"/>
          </a:xfrm>
          <a:prstGeom prst="roundRect">
            <a:avLst/>
          </a:prstGeom>
          <a:ln>
            <a:no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dirty="0">
              <a:solidFill>
                <a:prstClr val="black"/>
              </a:solidFill>
            </a:endParaRPr>
          </a:p>
        </p:txBody>
      </p:sp>
      <p:sp>
        <p:nvSpPr>
          <p:cNvPr id="103" name="Rounded Rectangle 102"/>
          <p:cNvSpPr/>
          <p:nvPr/>
        </p:nvSpPr>
        <p:spPr>
          <a:xfrm>
            <a:off x="4315698" y="311538"/>
            <a:ext cx="1980256" cy="277091"/>
          </a:xfrm>
          <a:prstGeom prst="roundRect">
            <a:avLst/>
          </a:prstGeom>
          <a:ln>
            <a:no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dirty="0">
              <a:solidFill>
                <a:prstClr val="black"/>
              </a:solidFill>
            </a:endParaRPr>
          </a:p>
        </p:txBody>
      </p:sp>
      <p:sp>
        <p:nvSpPr>
          <p:cNvPr id="104" name="Rounded Rectangle 103"/>
          <p:cNvSpPr/>
          <p:nvPr/>
        </p:nvSpPr>
        <p:spPr>
          <a:xfrm>
            <a:off x="876300" y="361950"/>
            <a:ext cx="3398810" cy="277091"/>
          </a:xfrm>
          <a:prstGeom prst="roundRect">
            <a:avLst/>
          </a:prstGeom>
          <a:ln>
            <a:no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dirty="0">
              <a:solidFill>
                <a:prstClr val="black"/>
              </a:solidFill>
            </a:endParaRPr>
          </a:p>
        </p:txBody>
      </p:sp>
      <p:sp>
        <p:nvSpPr>
          <p:cNvPr id="113" name="Rectangle 112"/>
          <p:cNvSpPr/>
          <p:nvPr/>
        </p:nvSpPr>
        <p:spPr>
          <a:xfrm>
            <a:off x="533705" y="2688193"/>
            <a:ext cx="383438" cy="369332"/>
          </a:xfrm>
          <a:prstGeom prst="rect">
            <a:avLst/>
          </a:prstGeom>
          <a:noFill/>
          <a:ln>
            <a:noFill/>
          </a:ln>
          <a:effectLst/>
        </p:spPr>
        <p:txBody>
          <a:bodyPr wrap="none">
            <a:spAutoFit/>
          </a:bodyPr>
          <a:lstStyle/>
          <a:p>
            <a:r>
              <a:rPr lang="en-US" dirty="0">
                <a:solidFill>
                  <a:prstClr val="black"/>
                </a:solidFill>
                <a:latin typeface="Cambria Math" panose="02040503050406030204" pitchFamily="18" charset="0"/>
                <a:ea typeface="Cambria Math" panose="02040503050406030204" pitchFamily="18" charset="0"/>
                <a:cs typeface="Arial" pitchFamily="34" charset="0"/>
                <a:sym typeface="Symbol"/>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14" name="Rounded Rectangle 113"/>
          <p:cNvSpPr/>
          <p:nvPr/>
        </p:nvSpPr>
        <p:spPr>
          <a:xfrm>
            <a:off x="3271769" y="2690558"/>
            <a:ext cx="301556" cy="261217"/>
          </a:xfrm>
          <a:prstGeom prst="round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15" name="Rounded Rectangle 114"/>
          <p:cNvSpPr/>
          <p:nvPr/>
        </p:nvSpPr>
        <p:spPr>
          <a:xfrm>
            <a:off x="2382648" y="3031112"/>
            <a:ext cx="331712" cy="261217"/>
          </a:xfrm>
          <a:prstGeom prst="round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16" name="Rounded Rectangle 115"/>
          <p:cNvSpPr/>
          <p:nvPr/>
        </p:nvSpPr>
        <p:spPr>
          <a:xfrm>
            <a:off x="2075523" y="2699450"/>
            <a:ext cx="860375" cy="261217"/>
          </a:xfrm>
          <a:prstGeom prst="round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17" name="Rounded Rectangle 116"/>
          <p:cNvSpPr/>
          <p:nvPr/>
        </p:nvSpPr>
        <p:spPr>
          <a:xfrm>
            <a:off x="3263929" y="3023008"/>
            <a:ext cx="331712" cy="261217"/>
          </a:xfrm>
          <a:prstGeom prst="round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18" name="Rectangle 117"/>
          <p:cNvSpPr/>
          <p:nvPr/>
        </p:nvSpPr>
        <p:spPr>
          <a:xfrm>
            <a:off x="2930208" y="3322277"/>
            <a:ext cx="304800"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pPr algn="ctr"/>
            <a:r>
              <a:rPr lang="en-US" dirty="0" smtClean="0">
                <a:solidFill>
                  <a:prstClr val="black"/>
                </a:solidFill>
                <a:latin typeface="Cambria Math" panose="02040503050406030204" pitchFamily="18" charset="0"/>
                <a:ea typeface="Cambria Math" panose="02040503050406030204" pitchFamily="18" charset="0"/>
              </a:rPr>
              <a:t>=</a:t>
            </a:r>
          </a:p>
        </p:txBody>
      </p:sp>
      <p:sp>
        <p:nvSpPr>
          <p:cNvPr id="119" name="Rectangle 118"/>
          <p:cNvSpPr/>
          <p:nvPr/>
        </p:nvSpPr>
        <p:spPr>
          <a:xfrm>
            <a:off x="1722313" y="3322277"/>
            <a:ext cx="362925"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r>
              <a:rPr lang="en-US" dirty="0" smtClean="0">
                <a:solidFill>
                  <a:prstClr val="black"/>
                </a:solidFill>
                <a:latin typeface="Cambria Math" panose="02040503050406030204" pitchFamily="18" charset="0"/>
                <a:ea typeface="Cambria Math" panose="02040503050406030204" pitchFamily="18" charset="0"/>
              </a:rPr>
              <a:t>3</a:t>
            </a:r>
          </a:p>
        </p:txBody>
      </p:sp>
      <p:sp>
        <p:nvSpPr>
          <p:cNvPr id="121" name="Rectangle 120"/>
          <p:cNvSpPr/>
          <p:nvPr/>
        </p:nvSpPr>
        <p:spPr>
          <a:xfrm>
            <a:off x="2009423" y="2636477"/>
            <a:ext cx="1034258" cy="369332"/>
          </a:xfrm>
          <a:prstGeom prst="rect">
            <a:avLst/>
          </a:prstGeom>
        </p:spPr>
        <p:txBody>
          <a:bodyPr wrap="none">
            <a:spAutoFit/>
          </a:bodyPr>
          <a:lstStyle/>
          <a:p>
            <a:pPr algn="ctr"/>
            <a:r>
              <a:rPr lang="en-US" dirty="0" smtClean="0">
                <a:solidFill>
                  <a:prstClr val="black"/>
                </a:solidFill>
                <a:latin typeface="Cambria Math" panose="02040503050406030204" pitchFamily="18" charset="0"/>
                <a:ea typeface="Cambria Math" panose="02040503050406030204" pitchFamily="18" charset="0"/>
              </a:rPr>
              <a:t>(</a:t>
            </a:r>
            <a:r>
              <a:rPr lang="en-US" i="1" dirty="0" smtClean="0">
                <a:solidFill>
                  <a:prstClr val="black"/>
                </a:solidFill>
                <a:latin typeface="Bookman Old Style" panose="02050604050505020204" pitchFamily="18" charset="0"/>
                <a:ea typeface="Cambria Math" panose="02040503050406030204" pitchFamily="18" charset="0"/>
              </a:rPr>
              <a:t>x</a:t>
            </a:r>
            <a:r>
              <a:rPr lang="en-US" dirty="0" smtClean="0">
                <a:solidFill>
                  <a:prstClr val="black"/>
                </a:solidFill>
                <a:latin typeface="Cambria Math" panose="02040503050406030204" pitchFamily="18" charset="0"/>
                <a:ea typeface="Cambria Math" panose="02040503050406030204" pitchFamily="18" charset="0"/>
                <a:cs typeface="Arial" pitchFamily="34" charset="0"/>
              </a:rPr>
              <a:t> </a:t>
            </a:r>
            <a:r>
              <a:rPr lang="en-US" dirty="0">
                <a:solidFill>
                  <a:prstClr val="black"/>
                </a:solidFill>
                <a:latin typeface="Cambria Math" panose="02040503050406030204" pitchFamily="18" charset="0"/>
                <a:ea typeface="Cambria Math" panose="02040503050406030204" pitchFamily="18" charset="0"/>
                <a:cs typeface="Arial" pitchFamily="34" charset="0"/>
              </a:rPr>
              <a:t>+ </a:t>
            </a:r>
            <a:r>
              <a:rPr lang="en-US" dirty="0" smtClean="0">
                <a:solidFill>
                  <a:prstClr val="black"/>
                </a:solidFill>
                <a:latin typeface="Cambria Math" panose="02040503050406030204" pitchFamily="18" charset="0"/>
                <a:ea typeface="Cambria Math" panose="02040503050406030204" pitchFamily="18" charset="0"/>
                <a:cs typeface="Arial" pitchFamily="34" charset="0"/>
              </a:rPr>
              <a:t>18)</a:t>
            </a:r>
            <a:endParaRPr lang="en-US" dirty="0">
              <a:solidFill>
                <a:prstClr val="black"/>
              </a:solidFill>
              <a:latin typeface="Cambria Math" panose="02040503050406030204" pitchFamily="18" charset="0"/>
              <a:ea typeface="Cambria Math" panose="02040503050406030204" pitchFamily="18" charset="0"/>
            </a:endParaRPr>
          </a:p>
        </p:txBody>
      </p:sp>
      <p:sp>
        <p:nvSpPr>
          <p:cNvPr id="122" name="Rectangle 121"/>
          <p:cNvSpPr/>
          <p:nvPr/>
        </p:nvSpPr>
        <p:spPr>
          <a:xfrm>
            <a:off x="2170747" y="2977234"/>
            <a:ext cx="722674" cy="369332"/>
          </a:xfrm>
          <a:prstGeom prst="rect">
            <a:avLst/>
          </a:prstGeom>
        </p:spPr>
        <p:txBody>
          <a:bodyPr wrap="square">
            <a:spAutoFit/>
          </a:bodyPr>
          <a:lstStyle/>
          <a:p>
            <a:pPr algn="ctr"/>
            <a:r>
              <a:rPr lang="en-US" dirty="0" smtClean="0">
                <a:solidFill>
                  <a:prstClr val="black"/>
                </a:solidFill>
                <a:latin typeface="Cambria Math" panose="02040503050406030204" pitchFamily="18" charset="0"/>
                <a:ea typeface="Cambria Math" panose="02040503050406030204" pitchFamily="18" charset="0"/>
              </a:rPr>
              <a:t>(</a:t>
            </a:r>
            <a:r>
              <a:rPr lang="en-US" i="1" dirty="0" smtClean="0">
                <a:solidFill>
                  <a:prstClr val="black"/>
                </a:solidFill>
                <a:latin typeface="Bookman Old Style" panose="02050604050505020204" pitchFamily="18" charset="0"/>
                <a:ea typeface="Cambria Math" panose="02040503050406030204" pitchFamily="18" charset="0"/>
              </a:rPr>
              <a:t>x</a:t>
            </a:r>
            <a:r>
              <a:rPr lang="en-US" dirty="0" smtClean="0">
                <a:solidFill>
                  <a:prstClr val="black"/>
                </a:solidFill>
                <a:latin typeface="Cambria Math" panose="02040503050406030204" pitchFamily="18" charset="0"/>
                <a:ea typeface="Cambria Math" panose="02040503050406030204" pitchFamily="18" charset="0"/>
                <a:cs typeface="Arial" pitchFamily="34" charset="0"/>
              </a:rPr>
              <a:t>)</a:t>
            </a:r>
            <a:endParaRPr lang="en-US" dirty="0">
              <a:solidFill>
                <a:prstClr val="black"/>
              </a:solidFill>
              <a:latin typeface="Cambria Math" panose="02040503050406030204" pitchFamily="18" charset="0"/>
              <a:ea typeface="Cambria Math" panose="02040503050406030204" pitchFamily="18" charset="0"/>
            </a:endParaRPr>
          </a:p>
        </p:txBody>
      </p:sp>
      <p:cxnSp>
        <p:nvCxnSpPr>
          <p:cNvPr id="123" name="Straight Connector 122"/>
          <p:cNvCxnSpPr/>
          <p:nvPr/>
        </p:nvCxnSpPr>
        <p:spPr>
          <a:xfrm>
            <a:off x="2182067" y="3008722"/>
            <a:ext cx="688986" cy="1556"/>
          </a:xfrm>
          <a:prstGeom prst="line">
            <a:avLst/>
          </a:prstGeom>
          <a:ln w="19050" cap="sq" cmpd="sng">
            <a:round/>
          </a:ln>
          <a:effectLst/>
        </p:spPr>
        <p:style>
          <a:lnRef idx="2">
            <a:schemeClr val="dk1"/>
          </a:lnRef>
          <a:fillRef idx="0">
            <a:schemeClr val="dk1"/>
          </a:fillRef>
          <a:effectRef idx="1">
            <a:schemeClr val="dk1"/>
          </a:effectRef>
          <a:fontRef idx="minor">
            <a:schemeClr val="tx1"/>
          </a:fontRef>
        </p:style>
      </p:cxnSp>
      <p:sp>
        <p:nvSpPr>
          <p:cNvPr id="124" name="Rectangle 123"/>
          <p:cNvSpPr/>
          <p:nvPr/>
        </p:nvSpPr>
        <p:spPr>
          <a:xfrm>
            <a:off x="2930208" y="2821143"/>
            <a:ext cx="304800"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pPr algn="ctr"/>
            <a:r>
              <a:rPr lang="en-US" dirty="0" smtClean="0">
                <a:solidFill>
                  <a:prstClr val="black"/>
                </a:solidFill>
                <a:latin typeface="Cambria Math" panose="02040503050406030204" pitchFamily="18" charset="0"/>
                <a:ea typeface="Cambria Math" panose="02040503050406030204" pitchFamily="18" charset="0"/>
              </a:rPr>
              <a:t>=</a:t>
            </a:r>
          </a:p>
        </p:txBody>
      </p:sp>
      <p:grpSp>
        <p:nvGrpSpPr>
          <p:cNvPr id="125" name="Group 98"/>
          <p:cNvGrpSpPr/>
          <p:nvPr/>
        </p:nvGrpSpPr>
        <p:grpSpPr>
          <a:xfrm>
            <a:off x="3284187" y="2636477"/>
            <a:ext cx="318892" cy="738664"/>
            <a:chOff x="2838205" y="762000"/>
            <a:chExt cx="133677" cy="738664"/>
          </a:xfrm>
        </p:grpSpPr>
        <p:sp>
          <p:nvSpPr>
            <p:cNvPr id="126" name="Rectangle 125"/>
            <p:cNvSpPr/>
            <p:nvPr/>
          </p:nvSpPr>
          <p:spPr>
            <a:xfrm>
              <a:off x="2838205" y="762000"/>
              <a:ext cx="131168" cy="369332"/>
            </a:xfrm>
            <a:prstGeom prst="rect">
              <a:avLst/>
            </a:prstGeom>
          </p:spPr>
          <p:txBody>
            <a:bodyPr wrap="none">
              <a:spAutoFit/>
            </a:bodyPr>
            <a:lstStyle/>
            <a:p>
              <a:pPr algn="ctr"/>
              <a:r>
                <a:rPr lang="en-US" dirty="0" smtClean="0">
                  <a:solidFill>
                    <a:prstClr val="black"/>
                  </a:solidFill>
                  <a:latin typeface="Cambria Math" panose="02040503050406030204" pitchFamily="18" charset="0"/>
                  <a:ea typeface="Cambria Math" panose="02040503050406030204" pitchFamily="18" charset="0"/>
                  <a:cs typeface="Arial" pitchFamily="34" charset="0"/>
                </a:rPr>
                <a:t>5</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27" name="Rectangle 126"/>
            <p:cNvSpPr/>
            <p:nvPr/>
          </p:nvSpPr>
          <p:spPr>
            <a:xfrm>
              <a:off x="2838206" y="1131332"/>
              <a:ext cx="131168" cy="369332"/>
            </a:xfrm>
            <a:prstGeom prst="rect">
              <a:avLst/>
            </a:prstGeom>
          </p:spPr>
          <p:txBody>
            <a:bodyPr wrap="none">
              <a:spAutoFit/>
            </a:bodyPr>
            <a:lstStyle/>
            <a:p>
              <a:pPr algn="ctr"/>
              <a:r>
                <a:rPr lang="en-US" dirty="0" smtClean="0">
                  <a:solidFill>
                    <a:prstClr val="black"/>
                  </a:solidFill>
                  <a:latin typeface="Cambria Math" panose="02040503050406030204" pitchFamily="18" charset="0"/>
                  <a:ea typeface="Cambria Math" panose="02040503050406030204" pitchFamily="18" charset="0"/>
                  <a:cs typeface="Arial" pitchFamily="34" charset="0"/>
                </a:rPr>
                <a:t>3</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cxnSp>
          <p:nvCxnSpPr>
            <p:cNvPr id="128" name="Straight Connector 127"/>
            <p:cNvCxnSpPr/>
            <p:nvPr/>
          </p:nvCxnSpPr>
          <p:spPr>
            <a:xfrm>
              <a:off x="2843686" y="1134229"/>
              <a:ext cx="128196" cy="1588"/>
            </a:xfrm>
            <a:prstGeom prst="line">
              <a:avLst/>
            </a:prstGeom>
            <a:ln w="19050" cap="sq" cmpd="sng">
              <a:round/>
            </a:ln>
            <a:effectLst/>
          </p:spPr>
          <p:style>
            <a:lnRef idx="2">
              <a:schemeClr val="dk1"/>
            </a:lnRef>
            <a:fillRef idx="0">
              <a:schemeClr val="dk1"/>
            </a:fillRef>
            <a:effectRef idx="1">
              <a:schemeClr val="dk1"/>
            </a:effectRef>
            <a:fontRef idx="minor">
              <a:schemeClr val="tx1"/>
            </a:fontRef>
          </p:style>
        </p:cxnSp>
      </p:grpSp>
      <p:sp>
        <p:nvSpPr>
          <p:cNvPr id="129" name="Rectangle 128"/>
          <p:cNvSpPr/>
          <p:nvPr/>
        </p:nvSpPr>
        <p:spPr>
          <a:xfrm>
            <a:off x="1923298" y="3322277"/>
            <a:ext cx="1136544"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r>
              <a:rPr lang="en-US" dirty="0" smtClean="0">
                <a:solidFill>
                  <a:prstClr val="black"/>
                </a:solidFill>
                <a:latin typeface="Cambria Math" panose="02040503050406030204" pitchFamily="18" charset="0"/>
                <a:ea typeface="Cambria Math" panose="02040503050406030204" pitchFamily="18" charset="0"/>
              </a:rPr>
              <a:t>(</a:t>
            </a:r>
            <a:r>
              <a:rPr lang="en-US" i="1" dirty="0">
                <a:solidFill>
                  <a:prstClr val="black"/>
                </a:solidFill>
                <a:latin typeface="Bookman Old Style" panose="02050604050505020204" pitchFamily="18" charset="0"/>
                <a:ea typeface="Cambria Math" panose="02040503050406030204" pitchFamily="18" charset="0"/>
              </a:rPr>
              <a:t>x</a:t>
            </a:r>
            <a:r>
              <a:rPr lang="en-US" dirty="0">
                <a:solidFill>
                  <a:prstClr val="black"/>
                </a:solidFill>
                <a:latin typeface="Cambria Math" panose="02040503050406030204" pitchFamily="18" charset="0"/>
                <a:ea typeface="Cambria Math" panose="02040503050406030204" pitchFamily="18" charset="0"/>
                <a:cs typeface="Arial" pitchFamily="34" charset="0"/>
              </a:rPr>
              <a:t> + 18</a:t>
            </a:r>
            <a:r>
              <a:rPr lang="en-US" dirty="0" smtClean="0">
                <a:solidFill>
                  <a:prstClr val="black"/>
                </a:solidFill>
                <a:latin typeface="Cambria Math" panose="02040503050406030204" pitchFamily="18" charset="0"/>
                <a:ea typeface="Cambria Math" panose="02040503050406030204" pitchFamily="18" charset="0"/>
              </a:rPr>
              <a:t>)</a:t>
            </a:r>
          </a:p>
        </p:txBody>
      </p:sp>
      <p:sp>
        <p:nvSpPr>
          <p:cNvPr id="130" name="Rectangle 129"/>
          <p:cNvSpPr/>
          <p:nvPr/>
        </p:nvSpPr>
        <p:spPr>
          <a:xfrm>
            <a:off x="3228255" y="3322277"/>
            <a:ext cx="362925"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r>
              <a:rPr lang="en-US" dirty="0" smtClean="0">
                <a:solidFill>
                  <a:prstClr val="black"/>
                </a:solidFill>
                <a:latin typeface="Cambria Math" panose="02040503050406030204" pitchFamily="18" charset="0"/>
                <a:ea typeface="Cambria Math" panose="02040503050406030204" pitchFamily="18" charset="0"/>
              </a:rPr>
              <a:t>5</a:t>
            </a:r>
          </a:p>
        </p:txBody>
      </p:sp>
      <p:sp>
        <p:nvSpPr>
          <p:cNvPr id="131" name="Rectangle 130"/>
          <p:cNvSpPr/>
          <p:nvPr/>
        </p:nvSpPr>
        <p:spPr>
          <a:xfrm>
            <a:off x="3456846" y="3322277"/>
            <a:ext cx="581777"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r>
              <a:rPr lang="en-US" dirty="0" smtClean="0">
                <a:solidFill>
                  <a:prstClr val="black"/>
                </a:solidFill>
                <a:latin typeface="Cambria Math" panose="02040503050406030204" pitchFamily="18" charset="0"/>
                <a:ea typeface="Cambria Math" panose="02040503050406030204" pitchFamily="18" charset="0"/>
              </a:rPr>
              <a:t>(</a:t>
            </a:r>
            <a:r>
              <a:rPr lang="en-US" i="1" dirty="0" smtClean="0">
                <a:solidFill>
                  <a:prstClr val="black"/>
                </a:solidFill>
                <a:latin typeface="Bookman Old Style" panose="02050604050505020204" pitchFamily="18" charset="0"/>
                <a:ea typeface="Cambria Math" panose="02040503050406030204" pitchFamily="18" charset="0"/>
              </a:rPr>
              <a:t>x</a:t>
            </a:r>
            <a:r>
              <a:rPr lang="en-US" dirty="0" smtClean="0">
                <a:solidFill>
                  <a:prstClr val="black"/>
                </a:solidFill>
                <a:latin typeface="Cambria Math" panose="02040503050406030204" pitchFamily="18" charset="0"/>
                <a:ea typeface="Cambria Math" panose="02040503050406030204" pitchFamily="18" charset="0"/>
              </a:rPr>
              <a:t> )</a:t>
            </a:r>
          </a:p>
        </p:txBody>
      </p:sp>
      <p:grpSp>
        <p:nvGrpSpPr>
          <p:cNvPr id="132" name="Group 131"/>
          <p:cNvGrpSpPr/>
          <p:nvPr/>
        </p:nvGrpSpPr>
        <p:grpSpPr>
          <a:xfrm>
            <a:off x="3913595" y="2076474"/>
            <a:ext cx="2550751" cy="1098374"/>
            <a:chOff x="6013600" y="3103023"/>
            <a:chExt cx="1826288" cy="1026074"/>
          </a:xfrm>
        </p:grpSpPr>
        <p:sp>
          <p:nvSpPr>
            <p:cNvPr id="133" name="Cloud Callout 132"/>
            <p:cNvSpPr/>
            <p:nvPr/>
          </p:nvSpPr>
          <p:spPr>
            <a:xfrm>
              <a:off x="6013600" y="3103023"/>
              <a:ext cx="1826288" cy="1026074"/>
            </a:xfrm>
            <a:prstGeom prst="cloudCallout">
              <a:avLst>
                <a:gd name="adj1" fmla="val -68775"/>
                <a:gd name="adj2" fmla="val 37403"/>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mbria Math" panose="02040503050406030204" pitchFamily="18" charset="0"/>
                <a:ea typeface="Cambria Math" panose="02040503050406030204" pitchFamily="18" charset="0"/>
              </a:endParaRPr>
            </a:p>
          </p:txBody>
        </p:sp>
        <p:sp>
          <p:nvSpPr>
            <p:cNvPr id="134" name="Rectangle 133"/>
            <p:cNvSpPr/>
            <p:nvPr/>
          </p:nvSpPr>
          <p:spPr>
            <a:xfrm>
              <a:off x="6153136" y="3317472"/>
              <a:ext cx="1629599" cy="546283"/>
            </a:xfrm>
            <a:prstGeom prst="rect">
              <a:avLst/>
            </a:prstGeom>
          </p:spPr>
          <p:txBody>
            <a:bodyPr wrap="square">
              <a:spAutoFit/>
            </a:bodyPr>
            <a:lstStyle/>
            <a:p>
              <a:pPr algn="ctr"/>
              <a:r>
                <a:rPr lang="en-US" sz="1600" b="1" dirty="0" smtClean="0">
                  <a:solidFill>
                    <a:srgbClr val="002060"/>
                  </a:solidFill>
                  <a:latin typeface="Cambria Math" panose="02040503050406030204" pitchFamily="18" charset="0"/>
                  <a:ea typeface="Cambria Math" panose="02040503050406030204" pitchFamily="18" charset="0"/>
                </a:rPr>
                <a:t>We will first and second cross multiplied.</a:t>
              </a:r>
              <a:endParaRPr lang="en-US" sz="1600" b="1" dirty="0">
                <a:solidFill>
                  <a:srgbClr val="002060"/>
                </a:solidFill>
                <a:latin typeface="Cambria Math" panose="02040503050406030204" pitchFamily="18" charset="0"/>
                <a:ea typeface="Cambria Math" panose="02040503050406030204" pitchFamily="18" charset="0"/>
              </a:endParaRPr>
            </a:p>
          </p:txBody>
        </p:sp>
      </p:grpSp>
      <p:sp>
        <p:nvSpPr>
          <p:cNvPr id="135" name="Cloud Callout 134"/>
          <p:cNvSpPr/>
          <p:nvPr/>
        </p:nvSpPr>
        <p:spPr>
          <a:xfrm>
            <a:off x="3856650" y="2158718"/>
            <a:ext cx="2204132" cy="1189709"/>
          </a:xfrm>
          <a:prstGeom prst="cloudCallout">
            <a:avLst>
              <a:gd name="adj1" fmla="val -73629"/>
              <a:gd name="adj2" fmla="val 40872"/>
            </a:avLst>
          </a:prstGeom>
          <a:gradFill flip="none" rotWithShape="1">
            <a:gsLst>
              <a:gs pos="0">
                <a:srgbClr val="FF66CC">
                  <a:tint val="66000"/>
                  <a:satMod val="160000"/>
                </a:srgbClr>
              </a:gs>
              <a:gs pos="50000">
                <a:srgbClr val="FF66CC">
                  <a:tint val="44500"/>
                  <a:satMod val="160000"/>
                </a:srgbClr>
              </a:gs>
              <a:gs pos="100000">
                <a:srgbClr val="FF66CC">
                  <a:tint val="23500"/>
                  <a:satMod val="160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mbria Math" panose="02040503050406030204" pitchFamily="18" charset="0"/>
              <a:ea typeface="Cambria Math" panose="02040503050406030204" pitchFamily="18" charset="0"/>
            </a:endParaRPr>
          </a:p>
        </p:txBody>
      </p:sp>
      <p:sp>
        <p:nvSpPr>
          <p:cNvPr id="136" name="Rectangle 135"/>
          <p:cNvSpPr/>
          <p:nvPr/>
        </p:nvSpPr>
        <p:spPr>
          <a:xfrm>
            <a:off x="3922043" y="2461184"/>
            <a:ext cx="2107000" cy="584775"/>
          </a:xfrm>
          <a:prstGeom prst="rect">
            <a:avLst/>
          </a:prstGeom>
        </p:spPr>
        <p:txBody>
          <a:bodyPr wrap="square">
            <a:spAutoFit/>
          </a:bodyPr>
          <a:lstStyle/>
          <a:p>
            <a:pPr algn="ctr"/>
            <a:r>
              <a:rPr lang="en-US" sz="1600" b="1" dirty="0" smtClean="0">
                <a:solidFill>
                  <a:srgbClr val="002060"/>
                </a:solidFill>
                <a:latin typeface="Cambria Math" panose="02040503050406030204" pitchFamily="18" charset="0"/>
                <a:ea typeface="Cambria Math" panose="02040503050406030204" pitchFamily="18" charset="0"/>
              </a:rPr>
              <a:t>3 will be multiplied </a:t>
            </a:r>
          </a:p>
          <a:p>
            <a:r>
              <a:rPr lang="en-US" sz="1600" b="1" dirty="0">
                <a:solidFill>
                  <a:srgbClr val="002060"/>
                </a:solidFill>
                <a:latin typeface="Cambria Math" panose="02040503050406030204" pitchFamily="18" charset="0"/>
                <a:ea typeface="Cambria Math" panose="02040503050406030204" pitchFamily="18" charset="0"/>
              </a:rPr>
              <a:t> </a:t>
            </a:r>
            <a:r>
              <a:rPr lang="en-US" sz="1600" b="1" dirty="0" smtClean="0">
                <a:solidFill>
                  <a:srgbClr val="002060"/>
                </a:solidFill>
                <a:latin typeface="Cambria Math" panose="02040503050406030204" pitchFamily="18" charset="0"/>
                <a:ea typeface="Cambria Math" panose="02040503050406030204" pitchFamily="18" charset="0"/>
              </a:rPr>
              <a:t>          by  </a:t>
            </a:r>
            <a:r>
              <a:rPr lang="en-US" sz="1600" b="1" i="1" dirty="0" smtClean="0">
                <a:solidFill>
                  <a:srgbClr val="002060"/>
                </a:solidFill>
                <a:latin typeface="Bookman Old Style" panose="02050604050505020204" pitchFamily="18" charset="0"/>
                <a:ea typeface="Cambria Math" panose="02040503050406030204" pitchFamily="18" charset="0"/>
              </a:rPr>
              <a:t>x</a:t>
            </a:r>
            <a:r>
              <a:rPr lang="en-US" sz="1600" b="1" dirty="0" smtClean="0">
                <a:solidFill>
                  <a:srgbClr val="002060"/>
                </a:solidFill>
                <a:latin typeface="Cambria Math" panose="02040503050406030204" pitchFamily="18" charset="0"/>
                <a:ea typeface="Cambria Math" panose="02040503050406030204" pitchFamily="18" charset="0"/>
              </a:rPr>
              <a:t> + 18 .                 </a:t>
            </a:r>
          </a:p>
        </p:txBody>
      </p:sp>
      <p:sp>
        <p:nvSpPr>
          <p:cNvPr id="137" name="Rectangle 136"/>
          <p:cNvSpPr/>
          <p:nvPr/>
        </p:nvSpPr>
        <p:spPr>
          <a:xfrm>
            <a:off x="3925207" y="2446337"/>
            <a:ext cx="2107000" cy="584775"/>
          </a:xfrm>
          <a:prstGeom prst="rect">
            <a:avLst/>
          </a:prstGeom>
        </p:spPr>
        <p:txBody>
          <a:bodyPr wrap="square">
            <a:spAutoFit/>
          </a:bodyPr>
          <a:lstStyle/>
          <a:p>
            <a:pPr algn="ctr"/>
            <a:r>
              <a:rPr lang="en-US" sz="1600" b="1" dirty="0" smtClean="0">
                <a:solidFill>
                  <a:srgbClr val="002060"/>
                </a:solidFill>
                <a:latin typeface="Cambria Math" panose="02040503050406030204" pitchFamily="18" charset="0"/>
                <a:ea typeface="Cambria Math" panose="02040503050406030204" pitchFamily="18" charset="0"/>
              </a:rPr>
              <a:t>5 will be multiplied </a:t>
            </a:r>
          </a:p>
          <a:p>
            <a:pPr algn="ctr"/>
            <a:r>
              <a:rPr lang="en-US" sz="1600" b="1" dirty="0" smtClean="0">
                <a:solidFill>
                  <a:srgbClr val="002060"/>
                </a:solidFill>
                <a:latin typeface="Cambria Math" panose="02040503050406030204" pitchFamily="18" charset="0"/>
                <a:ea typeface="Cambria Math" panose="02040503050406030204" pitchFamily="18" charset="0"/>
              </a:rPr>
              <a:t>    by  </a:t>
            </a:r>
            <a:r>
              <a:rPr lang="en-US" sz="1600" b="1" i="1" dirty="0" smtClean="0">
                <a:solidFill>
                  <a:srgbClr val="002060"/>
                </a:solidFill>
                <a:latin typeface="Bookman Old Style" panose="02050604050505020204" pitchFamily="18" charset="0"/>
                <a:ea typeface="Cambria Math" panose="02040503050406030204" pitchFamily="18" charset="0"/>
              </a:rPr>
              <a:t>x</a:t>
            </a:r>
            <a:r>
              <a:rPr lang="en-US" sz="1600" b="1" dirty="0" smtClean="0">
                <a:solidFill>
                  <a:srgbClr val="002060"/>
                </a:solidFill>
                <a:latin typeface="Cambria Math" panose="02040503050406030204" pitchFamily="18" charset="0"/>
                <a:ea typeface="Cambria Math" panose="02040503050406030204" pitchFamily="18" charset="0"/>
              </a:rPr>
              <a:t>.                 </a:t>
            </a:r>
          </a:p>
        </p:txBody>
      </p:sp>
      <p:sp>
        <p:nvSpPr>
          <p:cNvPr id="142" name="TextBox 141"/>
          <p:cNvSpPr txBox="1"/>
          <p:nvPr/>
        </p:nvSpPr>
        <p:spPr>
          <a:xfrm>
            <a:off x="586012" y="3291315"/>
            <a:ext cx="278839"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sym typeface="Symbol"/>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grpSp>
        <p:nvGrpSpPr>
          <p:cNvPr id="148" name="Group 147"/>
          <p:cNvGrpSpPr/>
          <p:nvPr/>
        </p:nvGrpSpPr>
        <p:grpSpPr>
          <a:xfrm>
            <a:off x="3918826" y="2073458"/>
            <a:ext cx="2141399" cy="1295400"/>
            <a:chOff x="6172875" y="3056468"/>
            <a:chExt cx="1533200" cy="1210131"/>
          </a:xfrm>
        </p:grpSpPr>
        <p:sp>
          <p:nvSpPr>
            <p:cNvPr id="149" name="Cloud Callout 148"/>
            <p:cNvSpPr/>
            <p:nvPr/>
          </p:nvSpPr>
          <p:spPr>
            <a:xfrm>
              <a:off x="6172875" y="3056468"/>
              <a:ext cx="1533200" cy="1210131"/>
            </a:xfrm>
            <a:prstGeom prst="cloudCallout">
              <a:avLst>
                <a:gd name="adj1" fmla="val -73629"/>
                <a:gd name="adj2" fmla="val 40872"/>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mbria Math" panose="02040503050406030204" pitchFamily="18" charset="0"/>
                <a:ea typeface="Cambria Math" panose="02040503050406030204" pitchFamily="18" charset="0"/>
              </a:endParaRPr>
            </a:p>
          </p:txBody>
        </p:sp>
        <p:sp>
          <p:nvSpPr>
            <p:cNvPr id="150" name="Rectangle 149"/>
            <p:cNvSpPr/>
            <p:nvPr/>
          </p:nvSpPr>
          <p:spPr>
            <a:xfrm>
              <a:off x="6205330" y="3435579"/>
              <a:ext cx="1481453" cy="546283"/>
            </a:xfrm>
            <a:prstGeom prst="rect">
              <a:avLst/>
            </a:prstGeom>
          </p:spPr>
          <p:txBody>
            <a:bodyPr wrap="square">
              <a:spAutoFit/>
            </a:bodyPr>
            <a:lstStyle/>
            <a:p>
              <a:pPr algn="ctr"/>
              <a:r>
                <a:rPr lang="en-US" sz="1600" b="1" dirty="0" smtClean="0">
                  <a:solidFill>
                    <a:srgbClr val="002060"/>
                  </a:solidFill>
                  <a:latin typeface="Cambria Math" panose="02040503050406030204" pitchFamily="18" charset="0"/>
                  <a:ea typeface="Cambria Math" panose="02040503050406030204" pitchFamily="18" charset="0"/>
                </a:rPr>
                <a:t>We will first open the brackets.</a:t>
              </a:r>
              <a:endParaRPr lang="en-US" sz="1600" b="1" dirty="0">
                <a:solidFill>
                  <a:srgbClr val="002060"/>
                </a:solidFill>
                <a:latin typeface="Cambria Math" panose="02040503050406030204" pitchFamily="18" charset="0"/>
                <a:ea typeface="Cambria Math" panose="02040503050406030204" pitchFamily="18" charset="0"/>
              </a:endParaRPr>
            </a:p>
          </p:txBody>
        </p:sp>
      </p:grpSp>
      <p:sp>
        <p:nvSpPr>
          <p:cNvPr id="151" name="Curved Down Arrow 150"/>
          <p:cNvSpPr/>
          <p:nvPr/>
        </p:nvSpPr>
        <p:spPr>
          <a:xfrm rot="10800000" flipH="1" flipV="1">
            <a:off x="1817416" y="3265279"/>
            <a:ext cx="335955" cy="136029"/>
          </a:xfrm>
          <a:prstGeom prst="curvedDownArrow">
            <a:avLst/>
          </a:prstGeom>
          <a:solidFill>
            <a:srgbClr val="FFFF00"/>
          </a:solid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black"/>
              </a:solidFill>
              <a:latin typeface="Bookman Old Style" panose="02050604050505020204" pitchFamily="18" charset="0"/>
            </a:endParaRPr>
          </a:p>
        </p:txBody>
      </p:sp>
      <p:sp>
        <p:nvSpPr>
          <p:cNvPr id="152" name="Cloud Callout 151"/>
          <p:cNvSpPr/>
          <p:nvPr/>
        </p:nvSpPr>
        <p:spPr>
          <a:xfrm>
            <a:off x="3846567" y="2226798"/>
            <a:ext cx="2204132" cy="1189709"/>
          </a:xfrm>
          <a:prstGeom prst="cloudCallout">
            <a:avLst>
              <a:gd name="adj1" fmla="val -73629"/>
              <a:gd name="adj2" fmla="val 40872"/>
            </a:avLst>
          </a:prstGeom>
          <a:gradFill flip="none" rotWithShape="1">
            <a:gsLst>
              <a:gs pos="0">
                <a:srgbClr val="FF6600">
                  <a:tint val="66000"/>
                  <a:satMod val="160000"/>
                </a:srgbClr>
              </a:gs>
              <a:gs pos="50000">
                <a:srgbClr val="FF6600">
                  <a:tint val="44500"/>
                  <a:satMod val="160000"/>
                </a:srgbClr>
              </a:gs>
              <a:gs pos="100000">
                <a:srgbClr val="FF6600">
                  <a:tint val="23500"/>
                  <a:satMod val="16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mbria Math" panose="02040503050406030204" pitchFamily="18" charset="0"/>
              <a:ea typeface="Cambria Math" panose="02040503050406030204" pitchFamily="18" charset="0"/>
            </a:endParaRPr>
          </a:p>
        </p:txBody>
      </p:sp>
      <p:sp>
        <p:nvSpPr>
          <p:cNvPr id="153" name="Rectangle 152"/>
          <p:cNvSpPr/>
          <p:nvPr/>
        </p:nvSpPr>
        <p:spPr>
          <a:xfrm>
            <a:off x="3896318" y="2579165"/>
            <a:ext cx="2107000" cy="584775"/>
          </a:xfrm>
          <a:prstGeom prst="rect">
            <a:avLst/>
          </a:prstGeom>
        </p:spPr>
        <p:txBody>
          <a:bodyPr wrap="square">
            <a:spAutoFit/>
          </a:bodyPr>
          <a:lstStyle/>
          <a:p>
            <a:pPr algn="ctr"/>
            <a:r>
              <a:rPr lang="en-US" sz="1600" b="1" dirty="0" smtClean="0">
                <a:solidFill>
                  <a:srgbClr val="002060"/>
                </a:solidFill>
                <a:latin typeface="Cambria Math" panose="02040503050406030204" pitchFamily="18" charset="0"/>
                <a:ea typeface="Cambria Math" panose="02040503050406030204" pitchFamily="18" charset="0"/>
              </a:rPr>
              <a:t>3 will be multiplied by </a:t>
            </a:r>
            <a:r>
              <a:rPr lang="en-US" sz="1600" b="1" i="1" dirty="0">
                <a:solidFill>
                  <a:srgbClr val="002060"/>
                </a:solidFill>
                <a:latin typeface="Bookman Old Style" panose="02050604050505020204" pitchFamily="18" charset="0"/>
                <a:ea typeface="Cambria Math" panose="02040503050406030204" pitchFamily="18" charset="0"/>
              </a:rPr>
              <a:t>x</a:t>
            </a:r>
            <a:r>
              <a:rPr lang="en-US" sz="1600" b="1" dirty="0" smtClean="0">
                <a:solidFill>
                  <a:srgbClr val="002060"/>
                </a:solidFill>
                <a:latin typeface="Cambria Math" panose="02040503050406030204" pitchFamily="18" charset="0"/>
                <a:ea typeface="Cambria Math" panose="02040503050406030204" pitchFamily="18" charset="0"/>
              </a:rPr>
              <a:t>.</a:t>
            </a:r>
            <a:endParaRPr lang="en-US" sz="1600" b="1" dirty="0">
              <a:solidFill>
                <a:srgbClr val="002060"/>
              </a:solidFill>
              <a:latin typeface="Cambria Math" panose="02040503050406030204" pitchFamily="18" charset="0"/>
              <a:ea typeface="Cambria Math" panose="02040503050406030204" pitchFamily="18" charset="0"/>
            </a:endParaRPr>
          </a:p>
        </p:txBody>
      </p:sp>
      <p:sp>
        <p:nvSpPr>
          <p:cNvPr id="154" name="Rectangle 153"/>
          <p:cNvSpPr/>
          <p:nvPr/>
        </p:nvSpPr>
        <p:spPr>
          <a:xfrm>
            <a:off x="3899775" y="2568841"/>
            <a:ext cx="2107000" cy="584775"/>
          </a:xfrm>
          <a:prstGeom prst="rect">
            <a:avLst/>
          </a:prstGeom>
        </p:spPr>
        <p:txBody>
          <a:bodyPr wrap="square">
            <a:spAutoFit/>
          </a:bodyPr>
          <a:lstStyle/>
          <a:p>
            <a:pPr algn="ctr"/>
            <a:r>
              <a:rPr lang="en-US" sz="1600" b="1" dirty="0" smtClean="0">
                <a:solidFill>
                  <a:srgbClr val="002060"/>
                </a:solidFill>
                <a:latin typeface="Cambria Math" panose="02040503050406030204" pitchFamily="18" charset="0"/>
                <a:ea typeface="Cambria Math" panose="02040503050406030204" pitchFamily="18" charset="0"/>
              </a:rPr>
              <a:t>3 will be multiplied by 18.</a:t>
            </a:r>
            <a:endParaRPr lang="en-US" sz="1600" b="1" dirty="0">
              <a:solidFill>
                <a:srgbClr val="002060"/>
              </a:solidFill>
              <a:latin typeface="Cambria Math" panose="02040503050406030204" pitchFamily="18" charset="0"/>
              <a:ea typeface="Cambria Math" panose="02040503050406030204" pitchFamily="18" charset="0"/>
            </a:endParaRPr>
          </a:p>
        </p:txBody>
      </p:sp>
      <p:sp>
        <p:nvSpPr>
          <p:cNvPr id="155" name="Curved Down Arrow 154"/>
          <p:cNvSpPr/>
          <p:nvPr/>
        </p:nvSpPr>
        <p:spPr>
          <a:xfrm rot="10800000" flipH="1" flipV="1">
            <a:off x="1923346" y="3291339"/>
            <a:ext cx="720151" cy="149632"/>
          </a:xfrm>
          <a:prstGeom prst="curvedDownArrow">
            <a:avLst/>
          </a:prstGeom>
          <a:solidFill>
            <a:srgbClr val="FFFF00"/>
          </a:solid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black"/>
              </a:solidFill>
              <a:latin typeface="Bookman Old Style" panose="02050604050505020204" pitchFamily="18" charset="0"/>
            </a:endParaRPr>
          </a:p>
        </p:txBody>
      </p:sp>
      <p:grpSp>
        <p:nvGrpSpPr>
          <p:cNvPr id="156" name="Group 155"/>
          <p:cNvGrpSpPr/>
          <p:nvPr/>
        </p:nvGrpSpPr>
        <p:grpSpPr>
          <a:xfrm>
            <a:off x="3865378" y="2102711"/>
            <a:ext cx="2141399" cy="1295400"/>
            <a:chOff x="6172875" y="3056468"/>
            <a:chExt cx="1533200" cy="1210131"/>
          </a:xfrm>
        </p:grpSpPr>
        <p:sp>
          <p:nvSpPr>
            <p:cNvPr id="157" name="Cloud Callout 156"/>
            <p:cNvSpPr/>
            <p:nvPr/>
          </p:nvSpPr>
          <p:spPr>
            <a:xfrm>
              <a:off x="6172875" y="3056468"/>
              <a:ext cx="1533200" cy="1210131"/>
            </a:xfrm>
            <a:prstGeom prst="cloudCallout">
              <a:avLst>
                <a:gd name="adj1" fmla="val -73629"/>
                <a:gd name="adj2" fmla="val 40872"/>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mbria Math" panose="02040503050406030204" pitchFamily="18" charset="0"/>
                <a:ea typeface="Cambria Math" panose="02040503050406030204" pitchFamily="18" charset="0"/>
              </a:endParaRPr>
            </a:p>
          </p:txBody>
        </p:sp>
        <p:sp>
          <p:nvSpPr>
            <p:cNvPr id="158" name="Rectangle 157"/>
            <p:cNvSpPr/>
            <p:nvPr/>
          </p:nvSpPr>
          <p:spPr>
            <a:xfrm>
              <a:off x="6205330" y="3435579"/>
              <a:ext cx="1481453" cy="546283"/>
            </a:xfrm>
            <a:prstGeom prst="rect">
              <a:avLst/>
            </a:prstGeom>
          </p:spPr>
          <p:txBody>
            <a:bodyPr wrap="square">
              <a:spAutoFit/>
            </a:bodyPr>
            <a:lstStyle/>
            <a:p>
              <a:pPr algn="ctr"/>
              <a:r>
                <a:rPr lang="en-US" sz="1600" b="1" dirty="0" smtClean="0">
                  <a:solidFill>
                    <a:srgbClr val="002060"/>
                  </a:solidFill>
                  <a:latin typeface="Cambria Math" panose="02040503050406030204" pitchFamily="18" charset="0"/>
                  <a:ea typeface="Cambria Math" panose="02040503050406030204" pitchFamily="18" charset="0"/>
                </a:rPr>
                <a:t>We will second open the brackets.</a:t>
              </a:r>
              <a:endParaRPr lang="en-US" sz="1600" b="1" dirty="0">
                <a:solidFill>
                  <a:srgbClr val="002060"/>
                </a:solidFill>
                <a:latin typeface="Cambria Math" panose="02040503050406030204" pitchFamily="18" charset="0"/>
                <a:ea typeface="Cambria Math" panose="02040503050406030204" pitchFamily="18" charset="0"/>
              </a:endParaRPr>
            </a:p>
          </p:txBody>
        </p:sp>
      </p:grpSp>
      <p:sp>
        <p:nvSpPr>
          <p:cNvPr id="159" name="Cloud Callout 158"/>
          <p:cNvSpPr/>
          <p:nvPr/>
        </p:nvSpPr>
        <p:spPr>
          <a:xfrm>
            <a:off x="3782155" y="2166828"/>
            <a:ext cx="2204132" cy="1189709"/>
          </a:xfrm>
          <a:prstGeom prst="cloudCallout">
            <a:avLst>
              <a:gd name="adj1" fmla="val -73629"/>
              <a:gd name="adj2" fmla="val 40872"/>
            </a:avLst>
          </a:prstGeom>
          <a:gradFill flip="none" rotWithShape="1">
            <a:gsLst>
              <a:gs pos="0">
                <a:srgbClr val="FF6600">
                  <a:tint val="66000"/>
                  <a:satMod val="160000"/>
                </a:srgbClr>
              </a:gs>
              <a:gs pos="50000">
                <a:srgbClr val="FF6600">
                  <a:tint val="44500"/>
                  <a:satMod val="160000"/>
                </a:srgbClr>
              </a:gs>
              <a:gs pos="100000">
                <a:srgbClr val="FF6600">
                  <a:tint val="23500"/>
                  <a:satMod val="16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mbria Math" panose="02040503050406030204" pitchFamily="18" charset="0"/>
              <a:ea typeface="Cambria Math" panose="02040503050406030204" pitchFamily="18" charset="0"/>
            </a:endParaRPr>
          </a:p>
        </p:txBody>
      </p:sp>
      <p:sp>
        <p:nvSpPr>
          <p:cNvPr id="160" name="Rectangle 159"/>
          <p:cNvSpPr/>
          <p:nvPr/>
        </p:nvSpPr>
        <p:spPr>
          <a:xfrm>
            <a:off x="3840246" y="2528778"/>
            <a:ext cx="2107000" cy="584775"/>
          </a:xfrm>
          <a:prstGeom prst="rect">
            <a:avLst/>
          </a:prstGeom>
        </p:spPr>
        <p:txBody>
          <a:bodyPr wrap="square">
            <a:spAutoFit/>
          </a:bodyPr>
          <a:lstStyle/>
          <a:p>
            <a:pPr algn="ctr"/>
            <a:r>
              <a:rPr lang="en-US" sz="1600" b="1" dirty="0" smtClean="0">
                <a:solidFill>
                  <a:srgbClr val="002060"/>
                </a:solidFill>
                <a:latin typeface="Cambria Math" panose="02040503050406030204" pitchFamily="18" charset="0"/>
                <a:ea typeface="Cambria Math" panose="02040503050406030204" pitchFamily="18" charset="0"/>
              </a:rPr>
              <a:t>5 will be multiplied by </a:t>
            </a:r>
            <a:r>
              <a:rPr lang="en-US" sz="1600" b="1" i="1" dirty="0" smtClean="0">
                <a:solidFill>
                  <a:srgbClr val="002060"/>
                </a:solidFill>
                <a:latin typeface="Bookman Old Style" panose="02050604050505020204" pitchFamily="18" charset="0"/>
                <a:ea typeface="Cambria Math" panose="02040503050406030204" pitchFamily="18" charset="0"/>
              </a:rPr>
              <a:t>x</a:t>
            </a:r>
            <a:r>
              <a:rPr lang="en-US" sz="1600" b="1" dirty="0" smtClean="0">
                <a:solidFill>
                  <a:srgbClr val="002060"/>
                </a:solidFill>
                <a:latin typeface="Cambria Math" panose="02040503050406030204" pitchFamily="18" charset="0"/>
                <a:ea typeface="Cambria Math" panose="02040503050406030204" pitchFamily="18" charset="0"/>
              </a:rPr>
              <a:t>.</a:t>
            </a:r>
            <a:endParaRPr lang="en-US" sz="1600" b="1" dirty="0">
              <a:solidFill>
                <a:srgbClr val="002060"/>
              </a:solidFill>
              <a:latin typeface="Cambria Math" panose="02040503050406030204" pitchFamily="18" charset="0"/>
              <a:ea typeface="Cambria Math" panose="02040503050406030204" pitchFamily="18" charset="0"/>
            </a:endParaRPr>
          </a:p>
        </p:txBody>
      </p:sp>
      <p:sp>
        <p:nvSpPr>
          <p:cNvPr id="162" name="Curved Down Arrow 161"/>
          <p:cNvSpPr/>
          <p:nvPr/>
        </p:nvSpPr>
        <p:spPr>
          <a:xfrm rot="10800000" flipH="1" flipV="1">
            <a:off x="3361634" y="3309350"/>
            <a:ext cx="406506" cy="136029"/>
          </a:xfrm>
          <a:prstGeom prst="curvedDownArrow">
            <a:avLst/>
          </a:prstGeom>
          <a:solidFill>
            <a:srgbClr val="FFFF00"/>
          </a:solid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black"/>
              </a:solidFill>
              <a:latin typeface="Bookman Old Style" panose="02050604050505020204" pitchFamily="18" charset="0"/>
            </a:endParaRPr>
          </a:p>
        </p:txBody>
      </p:sp>
      <p:sp>
        <p:nvSpPr>
          <p:cNvPr id="168" name="Rectangle 167"/>
          <p:cNvSpPr/>
          <p:nvPr/>
        </p:nvSpPr>
        <p:spPr>
          <a:xfrm>
            <a:off x="980250" y="3676650"/>
            <a:ext cx="312906" cy="369332"/>
          </a:xfrm>
          <a:prstGeom prst="rect">
            <a:avLst/>
          </a:prstGeom>
        </p:spPr>
        <p:txBody>
          <a:bodyPr wrap="none">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3</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69" name="Rectangle 168"/>
          <p:cNvSpPr/>
          <p:nvPr/>
        </p:nvSpPr>
        <p:spPr>
          <a:xfrm>
            <a:off x="1810246" y="3676650"/>
            <a:ext cx="357790" cy="369332"/>
          </a:xfrm>
          <a:prstGeom prst="rect">
            <a:avLst/>
          </a:prstGeom>
        </p:spPr>
        <p:txBody>
          <a:bodyPr wrap="none">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70" name="Rectangle 169"/>
          <p:cNvSpPr/>
          <p:nvPr/>
        </p:nvSpPr>
        <p:spPr>
          <a:xfrm>
            <a:off x="1226839" y="3676650"/>
            <a:ext cx="349776" cy="369332"/>
          </a:xfrm>
          <a:prstGeom prst="rect">
            <a:avLst/>
          </a:prstGeom>
        </p:spPr>
        <p:txBody>
          <a:bodyPr wrap="none">
            <a:spAutoFit/>
          </a:bodyPr>
          <a:lstStyle/>
          <a:p>
            <a:r>
              <a:rPr lang="en-US" dirty="0" smtClean="0">
                <a:solidFill>
                  <a:srgbClr val="C00000"/>
                </a:solidFill>
                <a:latin typeface="Cambria Math" panose="02040503050406030204" pitchFamily="18" charset="0"/>
                <a:ea typeface="Cambria Math" panose="02040503050406030204" pitchFamily="18" charset="0"/>
                <a:cs typeface="Arial" pitchFamily="34" charset="0"/>
              </a:rPr>
              <a:t>×</a:t>
            </a:r>
            <a:endParaRPr lang="en-US" dirty="0">
              <a:solidFill>
                <a:srgbClr val="C00000"/>
              </a:solidFill>
              <a:latin typeface="Cambria Math" panose="02040503050406030204" pitchFamily="18" charset="0"/>
              <a:ea typeface="Cambria Math" panose="02040503050406030204" pitchFamily="18" charset="0"/>
              <a:cs typeface="Arial" pitchFamily="34" charset="0"/>
            </a:endParaRPr>
          </a:p>
        </p:txBody>
      </p:sp>
      <p:sp>
        <p:nvSpPr>
          <p:cNvPr id="171" name="Rectangle 170"/>
          <p:cNvSpPr/>
          <p:nvPr/>
        </p:nvSpPr>
        <p:spPr>
          <a:xfrm>
            <a:off x="1536291" y="3676650"/>
            <a:ext cx="309700" cy="369332"/>
          </a:xfrm>
          <a:prstGeom prst="rect">
            <a:avLst/>
          </a:prstGeom>
        </p:spPr>
        <p:txBody>
          <a:bodyPr wrap="none">
            <a:spAutoFit/>
          </a:bodyPr>
          <a:lstStyle/>
          <a:p>
            <a:r>
              <a:rPr lang="en-US" i="1" dirty="0" smtClean="0">
                <a:solidFill>
                  <a:srgbClr val="C00000"/>
                </a:solidFill>
                <a:latin typeface="Bookman Old Style" panose="02050604050505020204" pitchFamily="18" charset="0"/>
                <a:ea typeface="Cambria Math" panose="02040503050406030204" pitchFamily="18" charset="0"/>
                <a:cs typeface="Arial" pitchFamily="34" charset="0"/>
              </a:rPr>
              <a:t>x</a:t>
            </a:r>
            <a:endParaRPr lang="en-US" i="1" dirty="0">
              <a:solidFill>
                <a:srgbClr val="C00000"/>
              </a:solidFill>
              <a:latin typeface="Bookman Old Style" panose="02050604050505020204" pitchFamily="18" charset="0"/>
              <a:ea typeface="Cambria Math" panose="02040503050406030204" pitchFamily="18" charset="0"/>
              <a:cs typeface="Arial" pitchFamily="34" charset="0"/>
            </a:endParaRPr>
          </a:p>
        </p:txBody>
      </p:sp>
      <p:sp>
        <p:nvSpPr>
          <p:cNvPr id="172" name="Rectangle 171"/>
          <p:cNvSpPr/>
          <p:nvPr/>
        </p:nvSpPr>
        <p:spPr>
          <a:xfrm>
            <a:off x="2107574" y="3676650"/>
            <a:ext cx="312906" cy="369332"/>
          </a:xfrm>
          <a:prstGeom prst="rect">
            <a:avLst/>
          </a:prstGeom>
        </p:spPr>
        <p:txBody>
          <a:bodyPr wrap="none">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3</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73" name="Rectangle 172"/>
          <p:cNvSpPr/>
          <p:nvPr/>
        </p:nvSpPr>
        <p:spPr>
          <a:xfrm>
            <a:off x="2351719" y="3676650"/>
            <a:ext cx="349776" cy="369332"/>
          </a:xfrm>
          <a:prstGeom prst="rect">
            <a:avLst/>
          </a:prstGeom>
        </p:spPr>
        <p:txBody>
          <a:bodyPr wrap="none">
            <a:spAutoFit/>
          </a:bodyPr>
          <a:lstStyle/>
          <a:p>
            <a:r>
              <a:rPr lang="en-US" dirty="0" smtClean="0">
                <a:solidFill>
                  <a:srgbClr val="C00000"/>
                </a:solidFill>
                <a:latin typeface="Cambria Math" panose="02040503050406030204" pitchFamily="18" charset="0"/>
                <a:ea typeface="Cambria Math" panose="02040503050406030204" pitchFamily="18" charset="0"/>
                <a:cs typeface="Arial" pitchFamily="34" charset="0"/>
              </a:rPr>
              <a:t>×</a:t>
            </a:r>
            <a:endParaRPr lang="en-US" dirty="0">
              <a:solidFill>
                <a:srgbClr val="C00000"/>
              </a:solidFill>
              <a:latin typeface="Cambria Math" panose="02040503050406030204" pitchFamily="18" charset="0"/>
              <a:ea typeface="Cambria Math" panose="02040503050406030204" pitchFamily="18" charset="0"/>
              <a:cs typeface="Arial" pitchFamily="34" charset="0"/>
            </a:endParaRPr>
          </a:p>
        </p:txBody>
      </p:sp>
      <p:sp>
        <p:nvSpPr>
          <p:cNvPr id="174" name="Rectangle 173"/>
          <p:cNvSpPr/>
          <p:nvPr/>
        </p:nvSpPr>
        <p:spPr>
          <a:xfrm>
            <a:off x="2614561" y="3676650"/>
            <a:ext cx="441146" cy="369332"/>
          </a:xfrm>
          <a:prstGeom prst="rect">
            <a:avLst/>
          </a:prstGeom>
        </p:spPr>
        <p:txBody>
          <a:bodyPr wrap="none">
            <a:spAutoFit/>
          </a:bodyPr>
          <a:lstStyle/>
          <a:p>
            <a:r>
              <a:rPr lang="en-US" dirty="0" smtClean="0">
                <a:solidFill>
                  <a:srgbClr val="C00000"/>
                </a:solidFill>
                <a:latin typeface="Cambria Math" panose="02040503050406030204" pitchFamily="18" charset="0"/>
                <a:ea typeface="Cambria Math" panose="02040503050406030204" pitchFamily="18" charset="0"/>
                <a:cs typeface="Arial" pitchFamily="34" charset="0"/>
              </a:rPr>
              <a:t>18</a:t>
            </a:r>
            <a:endParaRPr lang="en-US" dirty="0">
              <a:solidFill>
                <a:srgbClr val="C00000"/>
              </a:solidFill>
              <a:latin typeface="Cambria Math" panose="02040503050406030204" pitchFamily="18" charset="0"/>
              <a:ea typeface="Cambria Math" panose="02040503050406030204" pitchFamily="18" charset="0"/>
              <a:cs typeface="Arial" pitchFamily="34" charset="0"/>
            </a:endParaRPr>
          </a:p>
        </p:txBody>
      </p:sp>
      <p:sp>
        <p:nvSpPr>
          <p:cNvPr id="175" name="TextBox 174"/>
          <p:cNvSpPr txBox="1"/>
          <p:nvPr/>
        </p:nvSpPr>
        <p:spPr>
          <a:xfrm>
            <a:off x="533400" y="3676650"/>
            <a:ext cx="384048" cy="369332"/>
          </a:xfrm>
          <a:prstGeom prst="rect">
            <a:avLst/>
          </a:prstGeom>
          <a:noFill/>
        </p:spPr>
        <p:txBody>
          <a:bodyPr wrap="none" rtlCol="0">
            <a:spAutoFit/>
          </a:bodyPr>
          <a:lstStyle/>
          <a:p>
            <a:r>
              <a:rPr lang="en-US" dirty="0">
                <a:solidFill>
                  <a:prstClr val="black"/>
                </a:solidFill>
                <a:latin typeface="Cambria Math" panose="02040503050406030204" pitchFamily="18" charset="0"/>
                <a:ea typeface="Cambria Math" panose="02040503050406030204" pitchFamily="18" charset="0"/>
                <a:cs typeface="Arial" pitchFamily="34" charset="0"/>
                <a:sym typeface="Symbol"/>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76" name="Rectangle 175"/>
          <p:cNvSpPr/>
          <p:nvPr/>
        </p:nvSpPr>
        <p:spPr>
          <a:xfrm>
            <a:off x="2903713" y="3676650"/>
            <a:ext cx="357790" cy="369332"/>
          </a:xfrm>
          <a:prstGeom prst="rect">
            <a:avLst/>
          </a:prstGeom>
        </p:spPr>
        <p:txBody>
          <a:bodyPr wrap="none">
            <a:spAutoFit/>
          </a:bodyPr>
          <a:lstStyle/>
          <a:p>
            <a:r>
              <a:rPr lang="en-US" dirty="0" smtClean="0">
                <a:solidFill>
                  <a:srgbClr val="000000"/>
                </a:solidFill>
                <a:latin typeface="Cambria Math" panose="02040503050406030204" pitchFamily="18" charset="0"/>
                <a:ea typeface="Cambria Math" panose="02040503050406030204" pitchFamily="18" charset="0"/>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77" name="Rectangle 176"/>
          <p:cNvSpPr/>
          <p:nvPr/>
        </p:nvSpPr>
        <p:spPr>
          <a:xfrm>
            <a:off x="3206535" y="3676650"/>
            <a:ext cx="457200" cy="369332"/>
          </a:xfrm>
          <a:prstGeom prst="rect">
            <a:avLst/>
          </a:prstGeom>
        </p:spPr>
        <p:txBody>
          <a:bodyPr wrap="square">
            <a:spAutoFit/>
          </a:bodyPr>
          <a:lstStyle/>
          <a:p>
            <a:r>
              <a:rPr lang="en-US" dirty="0" smtClean="0">
                <a:solidFill>
                  <a:srgbClr val="000000"/>
                </a:solidFill>
                <a:latin typeface="Cambria Math" panose="02040503050406030204" pitchFamily="18" charset="0"/>
                <a:ea typeface="Cambria Math" panose="02040503050406030204" pitchFamily="18" charset="0"/>
              </a:rPr>
              <a:t>5</a:t>
            </a:r>
            <a:r>
              <a:rPr lang="en-US" i="1" dirty="0" smtClean="0">
                <a:solidFill>
                  <a:srgbClr val="000000"/>
                </a:solidFill>
                <a:latin typeface="Bookman Old Style" panose="02050604050505020204" pitchFamily="18" charset="0"/>
                <a:ea typeface="Cambria Math" panose="02040503050406030204" pitchFamily="18" charset="0"/>
              </a:rPr>
              <a:t>x</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78" name="Rectangle 177"/>
          <p:cNvSpPr/>
          <p:nvPr/>
        </p:nvSpPr>
        <p:spPr>
          <a:xfrm>
            <a:off x="1932182" y="4038958"/>
            <a:ext cx="437940" cy="369332"/>
          </a:xfrm>
          <a:prstGeom prst="rect">
            <a:avLst/>
          </a:prstGeom>
        </p:spPr>
        <p:txBody>
          <a:bodyPr wrap="none">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3</a:t>
            </a:r>
            <a:r>
              <a:rPr lang="en-US" i="1" dirty="0" smtClean="0">
                <a:solidFill>
                  <a:srgbClr val="000000"/>
                </a:solidFill>
                <a:latin typeface="Bookman Old Style" panose="02050604050505020204" pitchFamily="18" charset="0"/>
                <a:ea typeface="Cambria Math" panose="02040503050406030204" pitchFamily="18" charset="0"/>
              </a:rPr>
              <a:t>x</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79" name="Rectangle 178"/>
          <p:cNvSpPr/>
          <p:nvPr/>
        </p:nvSpPr>
        <p:spPr>
          <a:xfrm>
            <a:off x="2273945" y="4038958"/>
            <a:ext cx="357790" cy="369332"/>
          </a:xfrm>
          <a:prstGeom prst="rect">
            <a:avLst/>
          </a:prstGeom>
        </p:spPr>
        <p:txBody>
          <a:bodyPr wrap="none">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80" name="Rectangle 179"/>
          <p:cNvSpPr/>
          <p:nvPr/>
        </p:nvSpPr>
        <p:spPr>
          <a:xfrm>
            <a:off x="2599848" y="4038958"/>
            <a:ext cx="441146" cy="369332"/>
          </a:xfrm>
          <a:prstGeom prst="rect">
            <a:avLst/>
          </a:prstGeom>
        </p:spPr>
        <p:txBody>
          <a:bodyPr wrap="none">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54</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81" name="TextBox 180"/>
          <p:cNvSpPr txBox="1"/>
          <p:nvPr/>
        </p:nvSpPr>
        <p:spPr>
          <a:xfrm>
            <a:off x="533400" y="4038958"/>
            <a:ext cx="384048" cy="369332"/>
          </a:xfrm>
          <a:prstGeom prst="rect">
            <a:avLst/>
          </a:prstGeom>
          <a:noFill/>
        </p:spPr>
        <p:txBody>
          <a:bodyPr wrap="none" rtlCol="0">
            <a:spAutoFit/>
          </a:bodyPr>
          <a:lstStyle/>
          <a:p>
            <a:r>
              <a:rPr lang="en-US" dirty="0">
                <a:solidFill>
                  <a:prstClr val="black"/>
                </a:solidFill>
                <a:latin typeface="Cambria Math" panose="02040503050406030204" pitchFamily="18" charset="0"/>
                <a:ea typeface="Cambria Math" panose="02040503050406030204" pitchFamily="18" charset="0"/>
                <a:cs typeface="Arial" pitchFamily="34" charset="0"/>
                <a:sym typeface="Symbol"/>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82" name="Rectangle 181"/>
          <p:cNvSpPr/>
          <p:nvPr/>
        </p:nvSpPr>
        <p:spPr>
          <a:xfrm>
            <a:off x="2903713" y="4038958"/>
            <a:ext cx="357790" cy="369332"/>
          </a:xfrm>
          <a:prstGeom prst="rect">
            <a:avLst/>
          </a:prstGeom>
        </p:spPr>
        <p:txBody>
          <a:bodyPr wrap="none">
            <a:spAutoFit/>
          </a:bodyPr>
          <a:lstStyle/>
          <a:p>
            <a:r>
              <a:rPr lang="en-US" dirty="0" smtClean="0">
                <a:solidFill>
                  <a:srgbClr val="000000"/>
                </a:solidFill>
                <a:latin typeface="Cambria Math" panose="02040503050406030204" pitchFamily="18" charset="0"/>
                <a:ea typeface="Cambria Math" panose="02040503050406030204" pitchFamily="18" charset="0"/>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83" name="Rectangle 182"/>
          <p:cNvSpPr/>
          <p:nvPr/>
        </p:nvSpPr>
        <p:spPr>
          <a:xfrm>
            <a:off x="3241019" y="4039055"/>
            <a:ext cx="457200" cy="369332"/>
          </a:xfrm>
          <a:prstGeom prst="rect">
            <a:avLst/>
          </a:prstGeom>
        </p:spPr>
        <p:txBody>
          <a:bodyPr wrap="square">
            <a:spAutoFit/>
          </a:bodyPr>
          <a:lstStyle/>
          <a:p>
            <a:r>
              <a:rPr lang="en-US" dirty="0" smtClean="0">
                <a:solidFill>
                  <a:srgbClr val="000000"/>
                </a:solidFill>
                <a:latin typeface="Cambria Math" panose="02040503050406030204" pitchFamily="18" charset="0"/>
                <a:ea typeface="Cambria Math" panose="02040503050406030204" pitchFamily="18" charset="0"/>
              </a:rPr>
              <a:t>5</a:t>
            </a:r>
            <a:r>
              <a:rPr lang="en-US" i="1" dirty="0" smtClean="0">
                <a:solidFill>
                  <a:srgbClr val="000000"/>
                </a:solidFill>
                <a:latin typeface="Bookman Old Style" panose="02050604050505020204" pitchFamily="18" charset="0"/>
                <a:ea typeface="Cambria Math" panose="02040503050406030204" pitchFamily="18" charset="0"/>
              </a:rPr>
              <a:t>x</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84" name="Rectangle 183"/>
          <p:cNvSpPr/>
          <p:nvPr/>
        </p:nvSpPr>
        <p:spPr>
          <a:xfrm>
            <a:off x="3247485" y="4046094"/>
            <a:ext cx="464985" cy="369332"/>
          </a:xfrm>
          <a:prstGeom prst="rect">
            <a:avLst/>
          </a:prstGeom>
        </p:spPr>
        <p:txBody>
          <a:bodyPr wrap="square">
            <a:spAutoFit/>
          </a:bodyPr>
          <a:lstStyle/>
          <a:p>
            <a:r>
              <a:rPr lang="en-US" dirty="0" smtClean="0">
                <a:solidFill>
                  <a:srgbClr val="C00000"/>
                </a:solidFill>
                <a:latin typeface="Cambria Math" panose="02040503050406030204" pitchFamily="18" charset="0"/>
                <a:ea typeface="Cambria Math" panose="02040503050406030204" pitchFamily="18" charset="0"/>
                <a:cs typeface="Arial" pitchFamily="34" charset="0"/>
              </a:rPr>
              <a:t>5</a:t>
            </a:r>
            <a:r>
              <a:rPr lang="en-US" i="1" dirty="0" smtClean="0">
                <a:solidFill>
                  <a:srgbClr val="C00000"/>
                </a:solidFill>
                <a:latin typeface="Bookman Old Style" panose="02050604050505020204" pitchFamily="18" charset="0"/>
                <a:ea typeface="Cambria Math" panose="02040503050406030204" pitchFamily="18" charset="0"/>
                <a:cs typeface="Arial" pitchFamily="34" charset="0"/>
              </a:rPr>
              <a:t>x</a:t>
            </a:r>
            <a:endParaRPr lang="en-US" i="1" dirty="0">
              <a:solidFill>
                <a:srgbClr val="C00000"/>
              </a:solidFill>
              <a:latin typeface="Bookman Old Style" panose="02050604050505020204" pitchFamily="18" charset="0"/>
              <a:ea typeface="Cambria Math" panose="02040503050406030204" pitchFamily="18" charset="0"/>
              <a:cs typeface="Arial" pitchFamily="34" charset="0"/>
            </a:endParaRPr>
          </a:p>
        </p:txBody>
      </p:sp>
      <p:sp>
        <p:nvSpPr>
          <p:cNvPr id="185" name="Curved Down Arrow 184"/>
          <p:cNvSpPr/>
          <p:nvPr/>
        </p:nvSpPr>
        <p:spPr>
          <a:xfrm rot="10800000">
            <a:off x="2754456" y="4331085"/>
            <a:ext cx="654680" cy="149632"/>
          </a:xfrm>
          <a:prstGeom prst="curvedDownArrow">
            <a:avLst/>
          </a:prstGeom>
          <a:solidFill>
            <a:srgbClr val="FFFF00"/>
          </a:solid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black"/>
              </a:solidFill>
              <a:latin typeface="Bookman Old Style" panose="02050604050505020204" pitchFamily="18" charset="0"/>
            </a:endParaRPr>
          </a:p>
        </p:txBody>
      </p:sp>
      <p:grpSp>
        <p:nvGrpSpPr>
          <p:cNvPr id="186" name="Group 185"/>
          <p:cNvGrpSpPr/>
          <p:nvPr/>
        </p:nvGrpSpPr>
        <p:grpSpPr>
          <a:xfrm>
            <a:off x="4275110" y="3325778"/>
            <a:ext cx="2204132" cy="1189709"/>
            <a:chOff x="6050724" y="3085922"/>
            <a:chExt cx="2204132" cy="1189709"/>
          </a:xfrm>
        </p:grpSpPr>
        <p:sp>
          <p:nvSpPr>
            <p:cNvPr id="187" name="Cloud Callout 186"/>
            <p:cNvSpPr/>
            <p:nvPr/>
          </p:nvSpPr>
          <p:spPr>
            <a:xfrm>
              <a:off x="6050724" y="3085922"/>
              <a:ext cx="2204132" cy="1189709"/>
            </a:xfrm>
            <a:prstGeom prst="cloudCallout">
              <a:avLst>
                <a:gd name="adj1" fmla="val -78815"/>
                <a:gd name="adj2" fmla="val 24417"/>
              </a:avLst>
            </a:prstGeom>
            <a:solidFill>
              <a:srgbClr val="FF7C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mbria Math" panose="02040503050406030204" pitchFamily="18" charset="0"/>
                <a:ea typeface="Cambria Math" panose="02040503050406030204" pitchFamily="18" charset="0"/>
              </a:endParaRPr>
            </a:p>
          </p:txBody>
        </p:sp>
        <p:sp>
          <p:nvSpPr>
            <p:cNvPr id="188" name="Rectangle 187"/>
            <p:cNvSpPr/>
            <p:nvPr/>
          </p:nvSpPr>
          <p:spPr>
            <a:xfrm>
              <a:off x="6100475" y="3438289"/>
              <a:ext cx="2107000" cy="584775"/>
            </a:xfrm>
            <a:prstGeom prst="rect">
              <a:avLst/>
            </a:prstGeom>
          </p:spPr>
          <p:txBody>
            <a:bodyPr wrap="square">
              <a:spAutoFit/>
            </a:bodyPr>
            <a:lstStyle/>
            <a:p>
              <a:pPr algn="ctr"/>
              <a:r>
                <a:rPr lang="en-US" sz="1600" b="1" dirty="0">
                  <a:solidFill>
                    <a:srgbClr val="002060"/>
                  </a:solidFill>
                  <a:latin typeface="Cambria Math" panose="02040503050406030204" pitchFamily="18" charset="0"/>
                  <a:ea typeface="Cambria Math" panose="02040503050406030204" pitchFamily="18" charset="0"/>
                </a:rPr>
                <a:t>We will shift </a:t>
              </a:r>
              <a:r>
                <a:rPr lang="en-US" sz="1600" b="1" dirty="0" smtClean="0">
                  <a:solidFill>
                    <a:srgbClr val="002060"/>
                  </a:solidFill>
                  <a:latin typeface="Cambria Math" panose="02040503050406030204" pitchFamily="18" charset="0"/>
                  <a:ea typeface="Cambria Math" panose="02040503050406030204" pitchFamily="18" charset="0"/>
                </a:rPr>
                <a:t>5</a:t>
              </a:r>
              <a:r>
                <a:rPr lang="en-US" sz="1600" b="1" i="1" dirty="0" smtClean="0">
                  <a:solidFill>
                    <a:srgbClr val="002060"/>
                  </a:solidFill>
                  <a:latin typeface="Bookman Old Style" panose="02050604050505020204" pitchFamily="18" charset="0"/>
                  <a:ea typeface="Cambria Math" panose="02040503050406030204" pitchFamily="18" charset="0"/>
                </a:rPr>
                <a:t>x</a:t>
              </a:r>
              <a:r>
                <a:rPr lang="en-US" sz="1600" b="1" dirty="0" smtClean="0">
                  <a:solidFill>
                    <a:srgbClr val="002060"/>
                  </a:solidFill>
                  <a:latin typeface="Cambria Math" panose="02040503050406030204" pitchFamily="18" charset="0"/>
                  <a:ea typeface="Cambria Math" panose="02040503050406030204" pitchFamily="18" charset="0"/>
                </a:rPr>
                <a:t>  to the other side.</a:t>
              </a:r>
              <a:endParaRPr lang="en-US" sz="1600" b="1" dirty="0">
                <a:solidFill>
                  <a:srgbClr val="002060"/>
                </a:solidFill>
                <a:latin typeface="Cambria Math" panose="02040503050406030204" pitchFamily="18" charset="0"/>
                <a:ea typeface="Cambria Math" panose="02040503050406030204" pitchFamily="18" charset="0"/>
              </a:endParaRPr>
            </a:p>
          </p:txBody>
        </p:sp>
      </p:grpSp>
      <p:grpSp>
        <p:nvGrpSpPr>
          <p:cNvPr id="189" name="Group 188"/>
          <p:cNvGrpSpPr/>
          <p:nvPr/>
        </p:nvGrpSpPr>
        <p:grpSpPr>
          <a:xfrm>
            <a:off x="4392559" y="3158059"/>
            <a:ext cx="2102642" cy="1380195"/>
            <a:chOff x="5998967" y="2554406"/>
            <a:chExt cx="2003755" cy="1916038"/>
          </a:xfrm>
        </p:grpSpPr>
        <p:sp>
          <p:nvSpPr>
            <p:cNvPr id="190" name="Cloud Callout 189"/>
            <p:cNvSpPr/>
            <p:nvPr/>
          </p:nvSpPr>
          <p:spPr>
            <a:xfrm>
              <a:off x="5998967" y="2554406"/>
              <a:ext cx="2003755" cy="1916038"/>
            </a:xfrm>
            <a:prstGeom prst="cloudCallout">
              <a:avLst>
                <a:gd name="adj1" fmla="val -77706"/>
                <a:gd name="adj2" fmla="val 25689"/>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91" name="Rectangle 190"/>
            <p:cNvSpPr/>
            <p:nvPr/>
          </p:nvSpPr>
          <p:spPr>
            <a:xfrm>
              <a:off x="6055966" y="2881050"/>
              <a:ext cx="1794141" cy="1153621"/>
            </a:xfrm>
            <a:prstGeom prst="rect">
              <a:avLst/>
            </a:prstGeom>
          </p:spPr>
          <p:txBody>
            <a:bodyPr wrap="square">
              <a:spAutoFit/>
            </a:bodyPr>
            <a:lstStyle/>
            <a:p>
              <a:pPr algn="ctr"/>
              <a:r>
                <a:rPr lang="en-US" sz="1600" b="1" dirty="0" smtClean="0">
                  <a:solidFill>
                    <a:srgbClr val="002060"/>
                  </a:solidFill>
                  <a:latin typeface="Cambria Math" panose="02040503050406030204" pitchFamily="18" charset="0"/>
                  <a:ea typeface="Cambria Math" panose="02040503050406030204" pitchFamily="18" charset="0"/>
                </a:rPr>
                <a:t>While changing sides, we will change the sign.</a:t>
              </a:r>
              <a:endParaRPr lang="en-US" sz="1600" b="1" dirty="0">
                <a:solidFill>
                  <a:srgbClr val="002060"/>
                </a:solidFill>
                <a:latin typeface="Cambria Math" panose="02040503050406030204" pitchFamily="18" charset="0"/>
                <a:ea typeface="Cambria Math" panose="02040503050406030204" pitchFamily="18" charset="0"/>
              </a:endParaRPr>
            </a:p>
          </p:txBody>
        </p:sp>
      </p:grpSp>
      <p:grpSp>
        <p:nvGrpSpPr>
          <p:cNvPr id="192" name="Group 191"/>
          <p:cNvGrpSpPr/>
          <p:nvPr/>
        </p:nvGrpSpPr>
        <p:grpSpPr>
          <a:xfrm>
            <a:off x="4058848" y="3522722"/>
            <a:ext cx="1777929" cy="895572"/>
            <a:chOff x="5888284" y="1599977"/>
            <a:chExt cx="1777929" cy="895572"/>
          </a:xfrm>
        </p:grpSpPr>
        <p:grpSp>
          <p:nvGrpSpPr>
            <p:cNvPr id="193" name="Group 192"/>
            <p:cNvGrpSpPr/>
            <p:nvPr/>
          </p:nvGrpSpPr>
          <p:grpSpPr>
            <a:xfrm>
              <a:off x="5888284" y="1599977"/>
              <a:ext cx="1777929" cy="895572"/>
              <a:chOff x="6241889" y="3165936"/>
              <a:chExt cx="1517908" cy="983231"/>
            </a:xfrm>
          </p:grpSpPr>
          <p:sp>
            <p:nvSpPr>
              <p:cNvPr id="195" name="Cloud Callout 194"/>
              <p:cNvSpPr/>
              <p:nvPr/>
            </p:nvSpPr>
            <p:spPr>
              <a:xfrm>
                <a:off x="6486722" y="3165936"/>
                <a:ext cx="1028244" cy="983231"/>
              </a:xfrm>
              <a:prstGeom prst="cloudCallout">
                <a:avLst>
                  <a:gd name="adj1" fmla="val -83329"/>
                  <a:gd name="adj2" fmla="val 28236"/>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96" name="Rectangle 195"/>
              <p:cNvSpPr/>
              <p:nvPr/>
            </p:nvSpPr>
            <p:spPr>
              <a:xfrm>
                <a:off x="6241889" y="3471706"/>
                <a:ext cx="1517908" cy="371692"/>
              </a:xfrm>
              <a:prstGeom prst="rect">
                <a:avLst/>
              </a:prstGeom>
            </p:spPr>
            <p:txBody>
              <a:bodyPr wrap="square">
                <a:spAutoFit/>
              </a:bodyPr>
              <a:lstStyle/>
              <a:p>
                <a:pPr algn="ctr"/>
                <a:r>
                  <a:rPr lang="en-US" sz="1600" b="1" dirty="0" smtClean="0">
                    <a:solidFill>
                      <a:prstClr val="white"/>
                    </a:solidFill>
                    <a:latin typeface="Cambria Math" panose="02040503050406030204" pitchFamily="18" charset="0"/>
                    <a:ea typeface="Cambria Math" panose="02040503050406030204" pitchFamily="18" charset="0"/>
                    <a:cs typeface="Arial" pitchFamily="34" charset="0"/>
                  </a:rPr>
                  <a:t>‘+’          ‘-’ </a:t>
                </a:r>
                <a:endParaRPr lang="en-US" sz="1600" b="1" dirty="0">
                  <a:solidFill>
                    <a:prstClr val="white"/>
                  </a:solidFill>
                  <a:latin typeface="Bookman Old Style" panose="02050604050505020204" pitchFamily="18" charset="0"/>
                </a:endParaRPr>
              </a:p>
            </p:txBody>
          </p:sp>
        </p:grpSp>
        <p:cxnSp>
          <p:nvCxnSpPr>
            <p:cNvPr id="194" name="Straight Arrow Connector 193"/>
            <p:cNvCxnSpPr/>
            <p:nvPr/>
          </p:nvCxnSpPr>
          <p:spPr>
            <a:xfrm>
              <a:off x="6702294" y="2066925"/>
              <a:ext cx="228600" cy="0"/>
            </a:xfrm>
            <a:prstGeom prst="straightConnector1">
              <a:avLst/>
            </a:prstGeom>
            <a:ln w="19050">
              <a:solidFill>
                <a:schemeClr val="bg1"/>
              </a:solidFill>
              <a:tailEnd type="arrow"/>
            </a:ln>
          </p:spPr>
          <p:style>
            <a:lnRef idx="1">
              <a:schemeClr val="accent1"/>
            </a:lnRef>
            <a:fillRef idx="0">
              <a:schemeClr val="accent1"/>
            </a:fillRef>
            <a:effectRef idx="0">
              <a:schemeClr val="accent1"/>
            </a:effectRef>
            <a:fontRef idx="minor">
              <a:schemeClr val="tx1"/>
            </a:fontRef>
          </p:style>
        </p:cxnSp>
      </p:grpSp>
      <p:sp>
        <p:nvSpPr>
          <p:cNvPr id="197" name="Rectangle 196"/>
          <p:cNvSpPr/>
          <p:nvPr/>
        </p:nvSpPr>
        <p:spPr>
          <a:xfrm>
            <a:off x="1938955" y="4418294"/>
            <a:ext cx="442750" cy="369332"/>
          </a:xfrm>
          <a:prstGeom prst="rect">
            <a:avLst/>
          </a:prstGeom>
        </p:spPr>
        <p:txBody>
          <a:bodyPr wrap="none">
            <a:spAutoFit/>
          </a:bodyPr>
          <a:lstStyle/>
          <a:p>
            <a:pPr algn="r"/>
            <a:r>
              <a:rPr lang="en-US" dirty="0" smtClean="0">
                <a:solidFill>
                  <a:srgbClr val="000000"/>
                </a:solidFill>
                <a:latin typeface="Cambria Math" panose="02040503050406030204" pitchFamily="18" charset="0"/>
                <a:ea typeface="Cambria Math" panose="02040503050406030204" pitchFamily="18" charset="0"/>
              </a:rPr>
              <a:t>3</a:t>
            </a:r>
            <a:r>
              <a:rPr lang="en-US" i="1" dirty="0" smtClean="0">
                <a:solidFill>
                  <a:srgbClr val="000000"/>
                </a:solidFill>
                <a:latin typeface="Bookman Old Style" panose="02050604050505020204" pitchFamily="18" charset="0"/>
                <a:ea typeface="Cambria Math" panose="02040503050406030204" pitchFamily="18" charset="0"/>
              </a:rPr>
              <a:t>x</a:t>
            </a:r>
            <a:endParaRPr lang="en-US" i="1" dirty="0">
              <a:solidFill>
                <a:prstClr val="black"/>
              </a:solidFill>
              <a:latin typeface="Bookman Old Style" panose="02050604050505020204" pitchFamily="18" charset="0"/>
              <a:ea typeface="Cambria Math" panose="02040503050406030204" pitchFamily="18" charset="0"/>
              <a:cs typeface="Arial" pitchFamily="34" charset="0"/>
            </a:endParaRPr>
          </a:p>
        </p:txBody>
      </p:sp>
      <p:sp>
        <p:nvSpPr>
          <p:cNvPr id="198" name="Rectangle 197"/>
          <p:cNvSpPr/>
          <p:nvPr/>
        </p:nvSpPr>
        <p:spPr>
          <a:xfrm>
            <a:off x="2315261" y="4418294"/>
            <a:ext cx="304800" cy="369332"/>
          </a:xfrm>
          <a:prstGeom prst="rect">
            <a:avLst/>
          </a:prstGeom>
        </p:spPr>
        <p:txBody>
          <a:bodyPr wrap="square">
            <a:spAutoFit/>
          </a:bodyPr>
          <a:lstStyle/>
          <a:p>
            <a:r>
              <a:rPr lang="en-US" dirty="0" smtClean="0">
                <a:solidFill>
                  <a:srgbClr val="C00000"/>
                </a:solidFill>
                <a:latin typeface="Cambria Math" panose="02040503050406030204" pitchFamily="18" charset="0"/>
                <a:ea typeface="Cambria Math" panose="02040503050406030204" pitchFamily="18" charset="0"/>
              </a:rPr>
              <a:t>-</a:t>
            </a:r>
            <a:endParaRPr lang="en-US" dirty="0">
              <a:solidFill>
                <a:srgbClr val="C00000"/>
              </a:solidFill>
              <a:latin typeface="Cambria Math" panose="02040503050406030204" pitchFamily="18" charset="0"/>
              <a:ea typeface="Cambria Math" panose="02040503050406030204" pitchFamily="18" charset="0"/>
              <a:cs typeface="Arial" pitchFamily="34" charset="0"/>
            </a:endParaRPr>
          </a:p>
        </p:txBody>
      </p:sp>
      <p:sp>
        <p:nvSpPr>
          <p:cNvPr id="199" name="Rectangle 198"/>
          <p:cNvSpPr/>
          <p:nvPr/>
        </p:nvSpPr>
        <p:spPr>
          <a:xfrm>
            <a:off x="2543861" y="4418294"/>
            <a:ext cx="442750" cy="369332"/>
          </a:xfrm>
          <a:prstGeom prst="rect">
            <a:avLst/>
          </a:prstGeom>
        </p:spPr>
        <p:txBody>
          <a:bodyPr wrap="none">
            <a:spAutoFit/>
          </a:bodyPr>
          <a:lstStyle/>
          <a:p>
            <a:r>
              <a:rPr lang="en-US" dirty="0" smtClean="0">
                <a:solidFill>
                  <a:srgbClr val="C00000"/>
                </a:solidFill>
                <a:latin typeface="Cambria Math" panose="02040503050406030204" pitchFamily="18" charset="0"/>
                <a:ea typeface="Cambria Math" panose="02040503050406030204" pitchFamily="18" charset="0"/>
              </a:rPr>
              <a:t>5</a:t>
            </a:r>
            <a:r>
              <a:rPr lang="en-US" i="1" dirty="0" smtClean="0">
                <a:solidFill>
                  <a:srgbClr val="C00000"/>
                </a:solidFill>
                <a:latin typeface="Bookman Old Style" panose="02050604050505020204" pitchFamily="18" charset="0"/>
                <a:ea typeface="Cambria Math" panose="02040503050406030204" pitchFamily="18" charset="0"/>
              </a:rPr>
              <a:t>x</a:t>
            </a:r>
            <a:endParaRPr lang="en-US" i="1" dirty="0">
              <a:solidFill>
                <a:srgbClr val="C00000"/>
              </a:solidFill>
              <a:latin typeface="Bookman Old Style" panose="02050604050505020204" pitchFamily="18" charset="0"/>
              <a:ea typeface="Cambria Math" panose="02040503050406030204" pitchFamily="18" charset="0"/>
              <a:cs typeface="Arial" pitchFamily="34" charset="0"/>
            </a:endParaRPr>
          </a:p>
        </p:txBody>
      </p:sp>
      <p:sp>
        <p:nvSpPr>
          <p:cNvPr id="200" name="Rectangle 199"/>
          <p:cNvSpPr/>
          <p:nvPr/>
        </p:nvSpPr>
        <p:spPr>
          <a:xfrm>
            <a:off x="2935074" y="4418294"/>
            <a:ext cx="295068" cy="369332"/>
          </a:xfrm>
          <a:prstGeom prst="rect">
            <a:avLst/>
          </a:prstGeom>
        </p:spPr>
        <p:txBody>
          <a:bodyPr wrap="square">
            <a:spAutoFit/>
          </a:bodyPr>
          <a:lstStyle/>
          <a:p>
            <a:r>
              <a:rPr lang="en-US" dirty="0" smtClean="0">
                <a:solidFill>
                  <a:srgbClr val="000000"/>
                </a:solidFill>
                <a:latin typeface="Cambria Math" panose="02040503050406030204" pitchFamily="18" charset="0"/>
                <a:ea typeface="Cambria Math" panose="02040503050406030204" pitchFamily="18" charset="0"/>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201" name="Rectangle 200"/>
          <p:cNvSpPr/>
          <p:nvPr/>
        </p:nvSpPr>
        <p:spPr>
          <a:xfrm>
            <a:off x="3253835" y="4418294"/>
            <a:ext cx="518091" cy="369332"/>
          </a:xfrm>
          <a:prstGeom prst="rect">
            <a:avLst/>
          </a:prstGeom>
        </p:spPr>
        <p:txBody>
          <a:bodyPr wrap="none">
            <a:spAutoFit/>
          </a:bodyPr>
          <a:lstStyle/>
          <a:p>
            <a:r>
              <a:rPr lang="en-US" dirty="0" smtClean="0">
                <a:solidFill>
                  <a:srgbClr val="000000"/>
                </a:solidFill>
                <a:latin typeface="Cambria Math" panose="02040503050406030204" pitchFamily="18" charset="0"/>
                <a:ea typeface="Cambria Math" panose="02040503050406030204" pitchFamily="18" charset="0"/>
              </a:rPr>
              <a:t>-54</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202" name="TextBox 201"/>
          <p:cNvSpPr txBox="1"/>
          <p:nvPr/>
        </p:nvSpPr>
        <p:spPr>
          <a:xfrm>
            <a:off x="533400" y="4418294"/>
            <a:ext cx="384048"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sym typeface="Symbol"/>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203" name="Rectangle 202"/>
          <p:cNvSpPr/>
          <p:nvPr/>
        </p:nvSpPr>
        <p:spPr>
          <a:xfrm>
            <a:off x="2121030" y="4042586"/>
            <a:ext cx="968740" cy="369332"/>
          </a:xfrm>
          <a:prstGeom prst="rect">
            <a:avLst/>
          </a:prstGeom>
        </p:spPr>
        <p:txBody>
          <a:bodyPr wrap="square">
            <a:spAutoFit/>
          </a:bodyPr>
          <a:lstStyle/>
          <a:p>
            <a:r>
              <a:rPr lang="en-US" dirty="0" smtClean="0">
                <a:solidFill>
                  <a:srgbClr val="C00000"/>
                </a:solidFill>
                <a:latin typeface="Cambria Math" panose="02040503050406030204" pitchFamily="18" charset="0"/>
                <a:ea typeface="Cambria Math" panose="02040503050406030204" pitchFamily="18" charset="0"/>
                <a:cs typeface="Arial" pitchFamily="34" charset="0"/>
              </a:rPr>
              <a:t>   +   54</a:t>
            </a:r>
            <a:endParaRPr lang="en-US" dirty="0">
              <a:solidFill>
                <a:srgbClr val="C00000"/>
              </a:solidFill>
              <a:latin typeface="Cambria Math" panose="02040503050406030204" pitchFamily="18" charset="0"/>
              <a:ea typeface="Cambria Math" panose="02040503050406030204" pitchFamily="18" charset="0"/>
              <a:cs typeface="Arial" pitchFamily="34" charset="0"/>
            </a:endParaRPr>
          </a:p>
        </p:txBody>
      </p:sp>
      <p:grpSp>
        <p:nvGrpSpPr>
          <p:cNvPr id="204" name="Group 203"/>
          <p:cNvGrpSpPr/>
          <p:nvPr/>
        </p:nvGrpSpPr>
        <p:grpSpPr>
          <a:xfrm>
            <a:off x="4392559" y="3668065"/>
            <a:ext cx="2204132" cy="1189709"/>
            <a:chOff x="6050724" y="3085922"/>
            <a:chExt cx="2204132" cy="1189709"/>
          </a:xfrm>
        </p:grpSpPr>
        <p:sp>
          <p:nvSpPr>
            <p:cNvPr id="205" name="Cloud Callout 204"/>
            <p:cNvSpPr/>
            <p:nvPr/>
          </p:nvSpPr>
          <p:spPr>
            <a:xfrm>
              <a:off x="6050724" y="3085922"/>
              <a:ext cx="2204132" cy="1189709"/>
            </a:xfrm>
            <a:prstGeom prst="cloudCallout">
              <a:avLst>
                <a:gd name="adj1" fmla="val -78815"/>
                <a:gd name="adj2" fmla="val 7246"/>
              </a:avLst>
            </a:prstGeom>
            <a:solidFill>
              <a:srgbClr val="FF7C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mbria Math" panose="02040503050406030204" pitchFamily="18" charset="0"/>
                <a:ea typeface="Cambria Math" panose="02040503050406030204" pitchFamily="18" charset="0"/>
              </a:endParaRPr>
            </a:p>
          </p:txBody>
        </p:sp>
        <p:sp>
          <p:nvSpPr>
            <p:cNvPr id="206" name="Rectangle 205"/>
            <p:cNvSpPr/>
            <p:nvPr/>
          </p:nvSpPr>
          <p:spPr>
            <a:xfrm>
              <a:off x="6100475" y="3438289"/>
              <a:ext cx="2107000" cy="584775"/>
            </a:xfrm>
            <a:prstGeom prst="rect">
              <a:avLst/>
            </a:prstGeom>
          </p:spPr>
          <p:txBody>
            <a:bodyPr wrap="square">
              <a:spAutoFit/>
            </a:bodyPr>
            <a:lstStyle/>
            <a:p>
              <a:pPr algn="ctr"/>
              <a:r>
                <a:rPr lang="en-US" sz="1600" b="1" dirty="0">
                  <a:solidFill>
                    <a:srgbClr val="002060"/>
                  </a:solidFill>
                  <a:latin typeface="Cambria Math" panose="02040503050406030204" pitchFamily="18" charset="0"/>
                  <a:ea typeface="Cambria Math" panose="02040503050406030204" pitchFamily="18" charset="0"/>
                </a:rPr>
                <a:t>We will shift </a:t>
              </a:r>
              <a:r>
                <a:rPr lang="en-US" sz="1600" b="1" dirty="0" smtClean="0">
                  <a:solidFill>
                    <a:srgbClr val="002060"/>
                  </a:solidFill>
                  <a:latin typeface="Cambria Math" panose="02040503050406030204" pitchFamily="18" charset="0"/>
                  <a:ea typeface="Cambria Math" panose="02040503050406030204" pitchFamily="18" charset="0"/>
                </a:rPr>
                <a:t>54 the other side.</a:t>
              </a:r>
              <a:endParaRPr lang="en-US" sz="1600" b="1" dirty="0">
                <a:solidFill>
                  <a:srgbClr val="002060"/>
                </a:solidFill>
                <a:latin typeface="Cambria Math" panose="02040503050406030204" pitchFamily="18" charset="0"/>
                <a:ea typeface="Cambria Math" panose="02040503050406030204" pitchFamily="18" charset="0"/>
              </a:endParaRPr>
            </a:p>
          </p:txBody>
        </p:sp>
      </p:grpSp>
      <p:sp>
        <p:nvSpPr>
          <p:cNvPr id="207" name="Curved Down Arrow 206"/>
          <p:cNvSpPr/>
          <p:nvPr/>
        </p:nvSpPr>
        <p:spPr>
          <a:xfrm rot="10800000" flipH="1">
            <a:off x="2775607" y="4317860"/>
            <a:ext cx="792163" cy="181054"/>
          </a:xfrm>
          <a:prstGeom prst="curvedDownArrow">
            <a:avLst/>
          </a:prstGeom>
          <a:solidFill>
            <a:srgbClr val="FFFF00"/>
          </a:solid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black"/>
              </a:solidFill>
              <a:latin typeface="Bookman Old Style" panose="02050604050505020204" pitchFamily="18" charset="0"/>
            </a:endParaRPr>
          </a:p>
        </p:txBody>
      </p:sp>
      <p:grpSp>
        <p:nvGrpSpPr>
          <p:cNvPr id="208" name="Group 207"/>
          <p:cNvGrpSpPr/>
          <p:nvPr/>
        </p:nvGrpSpPr>
        <p:grpSpPr>
          <a:xfrm>
            <a:off x="4363396" y="3325778"/>
            <a:ext cx="2102642" cy="1380195"/>
            <a:chOff x="5998967" y="2554406"/>
            <a:chExt cx="2003755" cy="1916038"/>
          </a:xfrm>
        </p:grpSpPr>
        <p:sp>
          <p:nvSpPr>
            <p:cNvPr id="209" name="Cloud Callout 208"/>
            <p:cNvSpPr/>
            <p:nvPr/>
          </p:nvSpPr>
          <p:spPr>
            <a:xfrm>
              <a:off x="5998967" y="2554406"/>
              <a:ext cx="2003755" cy="1916038"/>
            </a:xfrm>
            <a:prstGeom prst="cloudCallout">
              <a:avLst>
                <a:gd name="adj1" fmla="val -77706"/>
                <a:gd name="adj2" fmla="val 25689"/>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210" name="Rectangle 209"/>
            <p:cNvSpPr/>
            <p:nvPr/>
          </p:nvSpPr>
          <p:spPr>
            <a:xfrm>
              <a:off x="6055966" y="2881050"/>
              <a:ext cx="1794141" cy="1153621"/>
            </a:xfrm>
            <a:prstGeom prst="rect">
              <a:avLst/>
            </a:prstGeom>
          </p:spPr>
          <p:txBody>
            <a:bodyPr wrap="square">
              <a:spAutoFit/>
            </a:bodyPr>
            <a:lstStyle/>
            <a:p>
              <a:pPr algn="ctr"/>
              <a:r>
                <a:rPr lang="en-US" sz="1600" b="1" dirty="0" smtClean="0">
                  <a:solidFill>
                    <a:srgbClr val="002060"/>
                  </a:solidFill>
                  <a:latin typeface="Cambria Math" panose="02040503050406030204" pitchFamily="18" charset="0"/>
                  <a:ea typeface="Cambria Math" panose="02040503050406030204" pitchFamily="18" charset="0"/>
                </a:rPr>
                <a:t>While changing sides, we will change the sign.</a:t>
              </a:r>
              <a:endParaRPr lang="en-US" sz="1600" b="1" dirty="0">
                <a:solidFill>
                  <a:srgbClr val="002060"/>
                </a:solidFill>
                <a:latin typeface="Cambria Math" panose="02040503050406030204" pitchFamily="18" charset="0"/>
                <a:ea typeface="Cambria Math" panose="02040503050406030204" pitchFamily="18" charset="0"/>
              </a:endParaRPr>
            </a:p>
          </p:txBody>
        </p:sp>
      </p:grpSp>
      <p:grpSp>
        <p:nvGrpSpPr>
          <p:cNvPr id="211" name="Group 210"/>
          <p:cNvGrpSpPr/>
          <p:nvPr/>
        </p:nvGrpSpPr>
        <p:grpSpPr>
          <a:xfrm>
            <a:off x="3921818" y="3695029"/>
            <a:ext cx="1777929" cy="895572"/>
            <a:chOff x="5888284" y="1599977"/>
            <a:chExt cx="1777929" cy="895572"/>
          </a:xfrm>
        </p:grpSpPr>
        <p:grpSp>
          <p:nvGrpSpPr>
            <p:cNvPr id="212" name="Group 211"/>
            <p:cNvGrpSpPr/>
            <p:nvPr/>
          </p:nvGrpSpPr>
          <p:grpSpPr>
            <a:xfrm>
              <a:off x="5888284" y="1599977"/>
              <a:ext cx="1777929" cy="895572"/>
              <a:chOff x="6241889" y="3165936"/>
              <a:chExt cx="1517908" cy="983231"/>
            </a:xfrm>
          </p:grpSpPr>
          <p:sp>
            <p:nvSpPr>
              <p:cNvPr id="214" name="Cloud Callout 213"/>
              <p:cNvSpPr/>
              <p:nvPr/>
            </p:nvSpPr>
            <p:spPr>
              <a:xfrm>
                <a:off x="6486722" y="3165936"/>
                <a:ext cx="1028244" cy="983231"/>
              </a:xfrm>
              <a:prstGeom prst="cloudCallout">
                <a:avLst>
                  <a:gd name="adj1" fmla="val -83329"/>
                  <a:gd name="adj2" fmla="val 28236"/>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215" name="Rectangle 214"/>
              <p:cNvSpPr/>
              <p:nvPr/>
            </p:nvSpPr>
            <p:spPr>
              <a:xfrm>
                <a:off x="6241889" y="3471706"/>
                <a:ext cx="1517908" cy="371692"/>
              </a:xfrm>
              <a:prstGeom prst="rect">
                <a:avLst/>
              </a:prstGeom>
            </p:spPr>
            <p:txBody>
              <a:bodyPr wrap="square">
                <a:spAutoFit/>
              </a:bodyPr>
              <a:lstStyle/>
              <a:p>
                <a:pPr algn="ctr"/>
                <a:r>
                  <a:rPr lang="en-US" sz="1600" b="1" dirty="0" smtClean="0">
                    <a:solidFill>
                      <a:prstClr val="white"/>
                    </a:solidFill>
                    <a:latin typeface="Cambria Math" panose="02040503050406030204" pitchFamily="18" charset="0"/>
                    <a:ea typeface="Cambria Math" panose="02040503050406030204" pitchFamily="18" charset="0"/>
                    <a:cs typeface="Arial" pitchFamily="34" charset="0"/>
                  </a:rPr>
                  <a:t>‘+’          ‘-’ </a:t>
                </a:r>
                <a:endParaRPr lang="en-US" sz="1600" b="1" dirty="0">
                  <a:solidFill>
                    <a:prstClr val="white"/>
                  </a:solidFill>
                  <a:latin typeface="Bookman Old Style" panose="02050604050505020204" pitchFamily="18" charset="0"/>
                </a:endParaRPr>
              </a:p>
            </p:txBody>
          </p:sp>
        </p:grpSp>
        <p:cxnSp>
          <p:nvCxnSpPr>
            <p:cNvPr id="213" name="Straight Arrow Connector 212"/>
            <p:cNvCxnSpPr/>
            <p:nvPr/>
          </p:nvCxnSpPr>
          <p:spPr>
            <a:xfrm>
              <a:off x="6643926" y="2066925"/>
              <a:ext cx="228600" cy="0"/>
            </a:xfrm>
            <a:prstGeom prst="straightConnector1">
              <a:avLst/>
            </a:prstGeom>
            <a:ln w="19050">
              <a:solidFill>
                <a:schemeClr val="bg1"/>
              </a:solidFill>
              <a:tailEnd type="arrow"/>
            </a:ln>
          </p:spPr>
          <p:style>
            <a:lnRef idx="1">
              <a:schemeClr val="accent1"/>
            </a:lnRef>
            <a:fillRef idx="0">
              <a:schemeClr val="accent1"/>
            </a:fillRef>
            <a:effectRef idx="0">
              <a:schemeClr val="accent1"/>
            </a:effectRef>
            <a:fontRef idx="minor">
              <a:schemeClr val="tx1"/>
            </a:fontRef>
          </p:style>
        </p:cxnSp>
      </p:grpSp>
      <p:sp>
        <p:nvSpPr>
          <p:cNvPr id="216" name="Rectangle 215"/>
          <p:cNvSpPr/>
          <p:nvPr/>
        </p:nvSpPr>
        <p:spPr>
          <a:xfrm>
            <a:off x="5515393" y="1445428"/>
            <a:ext cx="514885" cy="369332"/>
          </a:xfrm>
          <a:prstGeom prst="rect">
            <a:avLst/>
          </a:prstGeom>
        </p:spPr>
        <p:txBody>
          <a:bodyPr wrap="none">
            <a:spAutoFit/>
          </a:bodyPr>
          <a:lstStyle/>
          <a:p>
            <a:r>
              <a:rPr lang="en-US" dirty="0" smtClean="0">
                <a:solidFill>
                  <a:srgbClr val="000000"/>
                </a:solidFill>
                <a:latin typeface="Cambria Math" panose="02040503050406030204" pitchFamily="18" charset="0"/>
                <a:ea typeface="Cambria Math" panose="02040503050406030204" pitchFamily="18" charset="0"/>
              </a:rPr>
              <a:t>-2</a:t>
            </a:r>
            <a:r>
              <a:rPr lang="en-US" i="1" dirty="0" smtClean="0">
                <a:solidFill>
                  <a:srgbClr val="000000"/>
                </a:solidFill>
                <a:latin typeface="Bookman Old Style" panose="02050604050505020204" pitchFamily="18" charset="0"/>
                <a:ea typeface="Cambria Math" panose="02040503050406030204" pitchFamily="18" charset="0"/>
              </a:rPr>
              <a:t>x</a:t>
            </a:r>
            <a:endParaRPr lang="en-US" i="1" dirty="0">
              <a:solidFill>
                <a:prstClr val="black"/>
              </a:solidFill>
              <a:latin typeface="Bookman Old Style" panose="02050604050505020204" pitchFamily="18" charset="0"/>
              <a:ea typeface="Cambria Math" panose="02040503050406030204" pitchFamily="18" charset="0"/>
              <a:cs typeface="Arial" pitchFamily="34" charset="0"/>
            </a:endParaRPr>
          </a:p>
        </p:txBody>
      </p:sp>
      <p:sp>
        <p:nvSpPr>
          <p:cNvPr id="217" name="Rectangle 216"/>
          <p:cNvSpPr/>
          <p:nvPr/>
        </p:nvSpPr>
        <p:spPr>
          <a:xfrm>
            <a:off x="6016467" y="1445429"/>
            <a:ext cx="357790" cy="368990"/>
          </a:xfrm>
          <a:prstGeom prst="rect">
            <a:avLst/>
          </a:prstGeom>
        </p:spPr>
        <p:txBody>
          <a:bodyPr wrap="none">
            <a:spAutoFit/>
          </a:bodyPr>
          <a:lstStyle/>
          <a:p>
            <a:r>
              <a:rPr lang="en-US" dirty="0" smtClean="0">
                <a:solidFill>
                  <a:srgbClr val="000000"/>
                </a:solidFill>
                <a:latin typeface="Cambria Math" panose="02040503050406030204" pitchFamily="18" charset="0"/>
                <a:ea typeface="Cambria Math" panose="02040503050406030204" pitchFamily="18" charset="0"/>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218" name="Rectangle 217"/>
          <p:cNvSpPr/>
          <p:nvPr/>
        </p:nvSpPr>
        <p:spPr>
          <a:xfrm>
            <a:off x="6305680" y="1445428"/>
            <a:ext cx="518091" cy="369332"/>
          </a:xfrm>
          <a:prstGeom prst="rect">
            <a:avLst/>
          </a:prstGeom>
        </p:spPr>
        <p:txBody>
          <a:bodyPr wrap="none">
            <a:spAutoFit/>
          </a:bodyPr>
          <a:lstStyle/>
          <a:p>
            <a:pPr algn="r"/>
            <a:r>
              <a:rPr lang="en-US" dirty="0" smtClean="0">
                <a:solidFill>
                  <a:srgbClr val="000000"/>
                </a:solidFill>
                <a:latin typeface="Cambria Math" panose="02040503050406030204" pitchFamily="18" charset="0"/>
                <a:ea typeface="Cambria Math" panose="02040503050406030204" pitchFamily="18" charset="0"/>
              </a:rPr>
              <a:t>-54</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219" name="TextBox 218"/>
          <p:cNvSpPr txBox="1"/>
          <p:nvPr/>
        </p:nvSpPr>
        <p:spPr>
          <a:xfrm>
            <a:off x="4876800" y="1445428"/>
            <a:ext cx="384048"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sym typeface="Symbol"/>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220" name="TextBox 219"/>
          <p:cNvSpPr txBox="1"/>
          <p:nvPr/>
        </p:nvSpPr>
        <p:spPr>
          <a:xfrm>
            <a:off x="4876800" y="2002393"/>
            <a:ext cx="384048"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sym typeface="Symbol"/>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221" name="TextBox 220"/>
          <p:cNvSpPr txBox="1"/>
          <p:nvPr/>
        </p:nvSpPr>
        <p:spPr>
          <a:xfrm>
            <a:off x="5592173" y="2002393"/>
            <a:ext cx="488846" cy="369332"/>
          </a:xfrm>
          <a:prstGeom prst="rect">
            <a:avLst/>
          </a:prstGeom>
          <a:noFill/>
        </p:spPr>
        <p:txBody>
          <a:bodyPr wrap="square" rtlCol="0">
            <a:spAutoFit/>
          </a:bodyPr>
          <a:lstStyle/>
          <a:p>
            <a:pPr algn="ctr"/>
            <a:r>
              <a:rPr lang="en-US" i="1" dirty="0" smtClean="0">
                <a:solidFill>
                  <a:prstClr val="black"/>
                </a:solidFill>
                <a:latin typeface="Bookman Old Style" panose="02050604050505020204" pitchFamily="18" charset="0"/>
                <a:ea typeface="Cambria Math" panose="02040503050406030204" pitchFamily="18" charset="0"/>
                <a:cs typeface="Arial" pitchFamily="34" charset="0"/>
              </a:rPr>
              <a:t>x</a:t>
            </a:r>
          </a:p>
        </p:txBody>
      </p:sp>
      <p:sp>
        <p:nvSpPr>
          <p:cNvPr id="222" name="TextBox 221"/>
          <p:cNvSpPr txBox="1"/>
          <p:nvPr/>
        </p:nvSpPr>
        <p:spPr>
          <a:xfrm>
            <a:off x="6016467" y="2005651"/>
            <a:ext cx="310896"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223" name="TextBox 222"/>
          <p:cNvSpPr txBox="1"/>
          <p:nvPr/>
        </p:nvSpPr>
        <p:spPr>
          <a:xfrm>
            <a:off x="6343691" y="2142259"/>
            <a:ext cx="552508" cy="369332"/>
          </a:xfrm>
          <a:prstGeom prst="rect">
            <a:avLst/>
          </a:prstGeom>
          <a:noFill/>
        </p:spPr>
        <p:txBody>
          <a:bodyPr wrap="square" rtlCol="0">
            <a:spAutoFit/>
          </a:bodyPr>
          <a:lstStyle/>
          <a:p>
            <a:pPr algn="ctr"/>
            <a:r>
              <a:rPr lang="en-US" dirty="0" smtClean="0">
                <a:solidFill>
                  <a:prstClr val="black"/>
                </a:solidFill>
                <a:latin typeface="Cambria Math" panose="02040503050406030204" pitchFamily="18" charset="0"/>
                <a:ea typeface="Cambria Math" panose="02040503050406030204" pitchFamily="18" charset="0"/>
                <a:cs typeface="Arial" pitchFamily="34" charset="0"/>
              </a:rPr>
              <a:t>-2</a:t>
            </a:r>
          </a:p>
        </p:txBody>
      </p:sp>
      <p:sp>
        <p:nvSpPr>
          <p:cNvPr id="224" name="TextBox 223"/>
          <p:cNvSpPr txBox="1"/>
          <p:nvPr/>
        </p:nvSpPr>
        <p:spPr>
          <a:xfrm>
            <a:off x="6348764" y="1869043"/>
            <a:ext cx="616192" cy="369332"/>
          </a:xfrm>
          <a:prstGeom prst="rect">
            <a:avLst/>
          </a:prstGeom>
          <a:noFill/>
        </p:spPr>
        <p:txBody>
          <a:bodyPr wrap="square" rtlCol="0">
            <a:spAutoFit/>
          </a:bodyPr>
          <a:lstStyle/>
          <a:p>
            <a:pPr algn="ctr"/>
            <a:r>
              <a:rPr lang="en-US" dirty="0" smtClean="0">
                <a:solidFill>
                  <a:prstClr val="black"/>
                </a:solidFill>
                <a:latin typeface="Cambria Math" panose="02040503050406030204" pitchFamily="18" charset="0"/>
                <a:ea typeface="Cambria Math" panose="02040503050406030204" pitchFamily="18" charset="0"/>
                <a:cs typeface="Arial" pitchFamily="34" charset="0"/>
              </a:rPr>
              <a:t>-54</a:t>
            </a:r>
          </a:p>
        </p:txBody>
      </p:sp>
      <p:cxnSp>
        <p:nvCxnSpPr>
          <p:cNvPr id="225" name="Straight Connector 224"/>
          <p:cNvCxnSpPr/>
          <p:nvPr/>
        </p:nvCxnSpPr>
        <p:spPr>
          <a:xfrm>
            <a:off x="6459440" y="2197963"/>
            <a:ext cx="36432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26" name="TextBox 225"/>
          <p:cNvSpPr txBox="1"/>
          <p:nvPr/>
        </p:nvSpPr>
        <p:spPr>
          <a:xfrm>
            <a:off x="4876800" y="2507218"/>
            <a:ext cx="384048"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sym typeface="Symbol"/>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227" name="TextBox 226"/>
          <p:cNvSpPr txBox="1"/>
          <p:nvPr/>
        </p:nvSpPr>
        <p:spPr>
          <a:xfrm>
            <a:off x="5660922" y="2507218"/>
            <a:ext cx="351385" cy="369332"/>
          </a:xfrm>
          <a:prstGeom prst="rect">
            <a:avLst/>
          </a:prstGeom>
          <a:noFill/>
        </p:spPr>
        <p:txBody>
          <a:bodyPr wrap="square" rtlCol="0">
            <a:spAutoFit/>
          </a:bodyPr>
          <a:lstStyle/>
          <a:p>
            <a:r>
              <a:rPr lang="en-US" i="1" dirty="0" smtClean="0">
                <a:solidFill>
                  <a:prstClr val="black"/>
                </a:solidFill>
                <a:latin typeface="Bookman Old Style" panose="02050604050505020204" pitchFamily="18" charset="0"/>
                <a:ea typeface="Cambria Math" panose="02040503050406030204" pitchFamily="18" charset="0"/>
                <a:cs typeface="Arial" pitchFamily="34" charset="0"/>
              </a:rPr>
              <a:t>x</a:t>
            </a:r>
            <a:endParaRPr lang="en-US" i="1" dirty="0">
              <a:solidFill>
                <a:prstClr val="black"/>
              </a:solidFill>
              <a:latin typeface="Bookman Old Style" panose="02050604050505020204" pitchFamily="18" charset="0"/>
              <a:ea typeface="Cambria Math" panose="02040503050406030204" pitchFamily="18" charset="0"/>
              <a:cs typeface="Arial" pitchFamily="34" charset="0"/>
            </a:endParaRPr>
          </a:p>
        </p:txBody>
      </p:sp>
      <p:sp>
        <p:nvSpPr>
          <p:cNvPr id="228" name="TextBox 227"/>
          <p:cNvSpPr txBox="1"/>
          <p:nvPr/>
        </p:nvSpPr>
        <p:spPr>
          <a:xfrm>
            <a:off x="6016467" y="2507218"/>
            <a:ext cx="310896"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229" name="TextBox 228"/>
          <p:cNvSpPr txBox="1"/>
          <p:nvPr/>
        </p:nvSpPr>
        <p:spPr>
          <a:xfrm>
            <a:off x="6424964" y="2507218"/>
            <a:ext cx="539992"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27</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cxnSp>
        <p:nvCxnSpPr>
          <p:cNvPr id="230" name="Straight Connector 229"/>
          <p:cNvCxnSpPr/>
          <p:nvPr/>
        </p:nvCxnSpPr>
        <p:spPr>
          <a:xfrm flipV="1">
            <a:off x="6498263" y="1967519"/>
            <a:ext cx="237744" cy="164592"/>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1" name="Straight Connector 230"/>
          <p:cNvCxnSpPr/>
          <p:nvPr/>
        </p:nvCxnSpPr>
        <p:spPr>
          <a:xfrm flipV="1">
            <a:off x="6553581" y="2235708"/>
            <a:ext cx="237744" cy="164592"/>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232" name="TextBox 231"/>
          <p:cNvSpPr txBox="1"/>
          <p:nvPr/>
        </p:nvSpPr>
        <p:spPr>
          <a:xfrm>
            <a:off x="6208960" y="1778198"/>
            <a:ext cx="397483" cy="307777"/>
          </a:xfrm>
          <a:prstGeom prst="rect">
            <a:avLst/>
          </a:prstGeom>
          <a:noFill/>
        </p:spPr>
        <p:txBody>
          <a:bodyPr wrap="square" rtlCol="0">
            <a:spAutoFit/>
          </a:bodyPr>
          <a:lstStyle/>
          <a:p>
            <a:r>
              <a:rPr lang="en-US" sz="1400" dirty="0" smtClean="0">
                <a:solidFill>
                  <a:srgbClr val="FF0000"/>
                </a:solidFill>
                <a:latin typeface="Cambria Math" panose="02040503050406030204" pitchFamily="18" charset="0"/>
                <a:ea typeface="Cambria Math" panose="02040503050406030204" pitchFamily="18" charset="0"/>
                <a:cs typeface="Arial" pitchFamily="34" charset="0"/>
                <a:sym typeface="Symbol"/>
              </a:rPr>
              <a:t>27</a:t>
            </a:r>
            <a:endParaRPr lang="en-US" sz="1400" dirty="0">
              <a:solidFill>
                <a:srgbClr val="FF0000"/>
              </a:solidFill>
              <a:latin typeface="Cambria Math" panose="02040503050406030204" pitchFamily="18" charset="0"/>
              <a:ea typeface="Cambria Math" panose="02040503050406030204" pitchFamily="18" charset="0"/>
              <a:cs typeface="Arial" pitchFamily="34" charset="0"/>
            </a:endParaRPr>
          </a:p>
        </p:txBody>
      </p:sp>
      <p:sp>
        <p:nvSpPr>
          <p:cNvPr id="233" name="TextBox 232"/>
          <p:cNvSpPr txBox="1"/>
          <p:nvPr/>
        </p:nvSpPr>
        <p:spPr>
          <a:xfrm>
            <a:off x="6241971" y="2228220"/>
            <a:ext cx="302502" cy="307777"/>
          </a:xfrm>
          <a:prstGeom prst="rect">
            <a:avLst/>
          </a:prstGeom>
          <a:noFill/>
        </p:spPr>
        <p:txBody>
          <a:bodyPr wrap="square" rtlCol="0">
            <a:spAutoFit/>
          </a:bodyPr>
          <a:lstStyle/>
          <a:p>
            <a:r>
              <a:rPr lang="en-US" sz="1400" dirty="0" smtClean="0">
                <a:solidFill>
                  <a:srgbClr val="FF0000"/>
                </a:solidFill>
                <a:latin typeface="Cambria Math" panose="02040503050406030204" pitchFamily="18" charset="0"/>
                <a:ea typeface="Cambria Math" panose="02040503050406030204" pitchFamily="18" charset="0"/>
                <a:cs typeface="Arial" pitchFamily="34" charset="0"/>
                <a:sym typeface="Symbol"/>
              </a:rPr>
              <a:t>1</a:t>
            </a:r>
            <a:endParaRPr lang="en-US" sz="1400" dirty="0">
              <a:solidFill>
                <a:srgbClr val="FF0000"/>
              </a:solidFill>
              <a:latin typeface="Cambria Math" panose="02040503050406030204" pitchFamily="18" charset="0"/>
              <a:ea typeface="Cambria Math" panose="02040503050406030204" pitchFamily="18" charset="0"/>
              <a:cs typeface="Arial" pitchFamily="34" charset="0"/>
            </a:endParaRPr>
          </a:p>
        </p:txBody>
      </p:sp>
      <p:sp>
        <p:nvSpPr>
          <p:cNvPr id="234" name="TextBox 233"/>
          <p:cNvSpPr txBox="1"/>
          <p:nvPr/>
        </p:nvSpPr>
        <p:spPr>
          <a:xfrm>
            <a:off x="5590268" y="1435907"/>
            <a:ext cx="301332" cy="369332"/>
          </a:xfrm>
          <a:prstGeom prst="rect">
            <a:avLst/>
          </a:prstGeom>
          <a:noFill/>
        </p:spPr>
        <p:txBody>
          <a:bodyPr wrap="square" rtlCol="0">
            <a:spAutoFit/>
          </a:bodyPr>
          <a:lstStyle/>
          <a:p>
            <a:r>
              <a:rPr lang="en-US" dirty="0" smtClean="0">
                <a:solidFill>
                  <a:srgbClr val="C00000"/>
                </a:solidFill>
                <a:latin typeface="Cambria Math" panose="02040503050406030204" pitchFamily="18" charset="0"/>
                <a:ea typeface="Cambria Math" panose="02040503050406030204" pitchFamily="18" charset="0"/>
                <a:cs typeface="Arial" pitchFamily="34" charset="0"/>
              </a:rPr>
              <a:t>2</a:t>
            </a:r>
            <a:endParaRPr lang="en-US" dirty="0">
              <a:solidFill>
                <a:srgbClr val="C00000"/>
              </a:solidFill>
              <a:latin typeface="Cambria Math" panose="02040503050406030204" pitchFamily="18" charset="0"/>
              <a:ea typeface="Cambria Math" panose="02040503050406030204" pitchFamily="18" charset="0"/>
              <a:cs typeface="Arial" pitchFamily="34" charset="0"/>
            </a:endParaRPr>
          </a:p>
        </p:txBody>
      </p:sp>
      <p:grpSp>
        <p:nvGrpSpPr>
          <p:cNvPr id="235" name="Group 234"/>
          <p:cNvGrpSpPr/>
          <p:nvPr/>
        </p:nvGrpSpPr>
        <p:grpSpPr>
          <a:xfrm>
            <a:off x="2567374" y="913026"/>
            <a:ext cx="2204132" cy="1189709"/>
            <a:chOff x="6050724" y="3085922"/>
            <a:chExt cx="2204132" cy="1189709"/>
          </a:xfrm>
        </p:grpSpPr>
        <p:sp>
          <p:nvSpPr>
            <p:cNvPr id="236" name="Cloud Callout 235"/>
            <p:cNvSpPr/>
            <p:nvPr/>
          </p:nvSpPr>
          <p:spPr>
            <a:xfrm>
              <a:off x="6050724" y="3085922"/>
              <a:ext cx="2204132" cy="1189709"/>
            </a:xfrm>
            <a:prstGeom prst="cloudCallout">
              <a:avLst>
                <a:gd name="adj1" fmla="val 61632"/>
                <a:gd name="adj2" fmla="val 35268"/>
              </a:avLst>
            </a:prstGeom>
            <a:solidFill>
              <a:srgbClr val="FF7C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mbria Math" panose="02040503050406030204" pitchFamily="18" charset="0"/>
                <a:ea typeface="Cambria Math" panose="02040503050406030204" pitchFamily="18" charset="0"/>
              </a:endParaRPr>
            </a:p>
          </p:txBody>
        </p:sp>
        <p:sp>
          <p:nvSpPr>
            <p:cNvPr id="237" name="Rectangle 236"/>
            <p:cNvSpPr/>
            <p:nvPr/>
          </p:nvSpPr>
          <p:spPr>
            <a:xfrm>
              <a:off x="6100475" y="3438289"/>
              <a:ext cx="2107000" cy="584775"/>
            </a:xfrm>
            <a:prstGeom prst="rect">
              <a:avLst/>
            </a:prstGeom>
          </p:spPr>
          <p:txBody>
            <a:bodyPr wrap="square">
              <a:spAutoFit/>
            </a:bodyPr>
            <a:lstStyle/>
            <a:p>
              <a:pPr algn="ctr"/>
              <a:r>
                <a:rPr lang="en-US" sz="1600" b="1" dirty="0">
                  <a:solidFill>
                    <a:srgbClr val="002060"/>
                  </a:solidFill>
                  <a:latin typeface="Cambria Math" panose="02040503050406030204" pitchFamily="18" charset="0"/>
                  <a:ea typeface="Cambria Math" panose="02040503050406030204" pitchFamily="18" charset="0"/>
                </a:rPr>
                <a:t>We will shift </a:t>
              </a:r>
              <a:r>
                <a:rPr lang="en-US" sz="1600" b="1" dirty="0" smtClean="0">
                  <a:solidFill>
                    <a:srgbClr val="002060"/>
                  </a:solidFill>
                  <a:latin typeface="Cambria Math" panose="02040503050406030204" pitchFamily="18" charset="0"/>
                  <a:ea typeface="Cambria Math" panose="02040503050406030204" pitchFamily="18" charset="0"/>
                </a:rPr>
                <a:t>-2 to the other side.</a:t>
              </a:r>
              <a:endParaRPr lang="en-US" sz="1600" b="1" dirty="0">
                <a:solidFill>
                  <a:srgbClr val="002060"/>
                </a:solidFill>
                <a:latin typeface="Cambria Math" panose="02040503050406030204" pitchFamily="18" charset="0"/>
                <a:ea typeface="Cambria Math" panose="02040503050406030204" pitchFamily="18" charset="0"/>
              </a:endParaRPr>
            </a:p>
          </p:txBody>
        </p:sp>
      </p:grpSp>
      <p:grpSp>
        <p:nvGrpSpPr>
          <p:cNvPr id="238" name="Group 237"/>
          <p:cNvGrpSpPr/>
          <p:nvPr/>
        </p:nvGrpSpPr>
        <p:grpSpPr>
          <a:xfrm>
            <a:off x="2589104" y="871829"/>
            <a:ext cx="2102642" cy="1380195"/>
            <a:chOff x="5998967" y="2554406"/>
            <a:chExt cx="2003755" cy="1916038"/>
          </a:xfrm>
        </p:grpSpPr>
        <p:sp>
          <p:nvSpPr>
            <p:cNvPr id="239" name="Cloud Callout 238"/>
            <p:cNvSpPr/>
            <p:nvPr/>
          </p:nvSpPr>
          <p:spPr>
            <a:xfrm>
              <a:off x="5998967" y="2554406"/>
              <a:ext cx="2003755" cy="1916038"/>
            </a:xfrm>
            <a:prstGeom prst="cloudCallout">
              <a:avLst>
                <a:gd name="adj1" fmla="val 64989"/>
                <a:gd name="adj2" fmla="val 22929"/>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240" name="Rectangle 239"/>
            <p:cNvSpPr/>
            <p:nvPr/>
          </p:nvSpPr>
          <p:spPr>
            <a:xfrm>
              <a:off x="6055966" y="2881050"/>
              <a:ext cx="1794141" cy="1153621"/>
            </a:xfrm>
            <a:prstGeom prst="rect">
              <a:avLst/>
            </a:prstGeom>
          </p:spPr>
          <p:txBody>
            <a:bodyPr wrap="square">
              <a:spAutoFit/>
            </a:bodyPr>
            <a:lstStyle/>
            <a:p>
              <a:pPr algn="ctr"/>
              <a:r>
                <a:rPr lang="en-US" sz="1600" b="1" dirty="0" smtClean="0">
                  <a:solidFill>
                    <a:srgbClr val="002060"/>
                  </a:solidFill>
                  <a:latin typeface="Cambria Math" panose="02040503050406030204" pitchFamily="18" charset="0"/>
                  <a:ea typeface="Cambria Math" panose="02040503050406030204" pitchFamily="18" charset="0"/>
                </a:rPr>
                <a:t>While changing sides, we will change the sign.</a:t>
              </a:r>
              <a:endParaRPr lang="en-US" sz="1600" b="1" dirty="0">
                <a:solidFill>
                  <a:srgbClr val="002060"/>
                </a:solidFill>
                <a:latin typeface="Cambria Math" panose="02040503050406030204" pitchFamily="18" charset="0"/>
                <a:ea typeface="Cambria Math" panose="02040503050406030204" pitchFamily="18" charset="0"/>
              </a:endParaRPr>
            </a:p>
          </p:txBody>
        </p:sp>
      </p:grpSp>
      <p:sp>
        <p:nvSpPr>
          <p:cNvPr id="241" name="Curved Down Arrow 240"/>
          <p:cNvSpPr/>
          <p:nvPr/>
        </p:nvSpPr>
        <p:spPr>
          <a:xfrm rot="10800000" flipH="1">
            <a:off x="5811394" y="1669230"/>
            <a:ext cx="792163" cy="181054"/>
          </a:xfrm>
          <a:prstGeom prst="curvedDownArrow">
            <a:avLst/>
          </a:prstGeom>
          <a:solidFill>
            <a:srgbClr val="FFFF00"/>
          </a:solid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black"/>
              </a:solidFill>
              <a:latin typeface="Bookman Old Style" panose="02050604050505020204" pitchFamily="18" charset="0"/>
            </a:endParaRPr>
          </a:p>
        </p:txBody>
      </p:sp>
      <p:grpSp>
        <p:nvGrpSpPr>
          <p:cNvPr id="242" name="Group 241"/>
          <p:cNvGrpSpPr/>
          <p:nvPr/>
        </p:nvGrpSpPr>
        <p:grpSpPr>
          <a:xfrm>
            <a:off x="3293233" y="1079760"/>
            <a:ext cx="1777929" cy="895572"/>
            <a:chOff x="5888284" y="1599975"/>
            <a:chExt cx="1777929" cy="895572"/>
          </a:xfrm>
        </p:grpSpPr>
        <p:grpSp>
          <p:nvGrpSpPr>
            <p:cNvPr id="243" name="Group 242"/>
            <p:cNvGrpSpPr/>
            <p:nvPr/>
          </p:nvGrpSpPr>
          <p:grpSpPr>
            <a:xfrm>
              <a:off x="5888284" y="1599975"/>
              <a:ext cx="1777929" cy="895572"/>
              <a:chOff x="6241889" y="3165934"/>
              <a:chExt cx="1517908" cy="983231"/>
            </a:xfrm>
          </p:grpSpPr>
          <p:sp>
            <p:nvSpPr>
              <p:cNvPr id="245" name="Cloud Callout 244"/>
              <p:cNvSpPr/>
              <p:nvPr/>
            </p:nvSpPr>
            <p:spPr>
              <a:xfrm>
                <a:off x="6486723" y="3165934"/>
                <a:ext cx="1028244" cy="983231"/>
              </a:xfrm>
              <a:prstGeom prst="cloudCallout">
                <a:avLst>
                  <a:gd name="adj1" fmla="val 62189"/>
                  <a:gd name="adj2" fmla="val 40999"/>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246" name="Rectangle 245"/>
              <p:cNvSpPr/>
              <p:nvPr/>
            </p:nvSpPr>
            <p:spPr>
              <a:xfrm>
                <a:off x="6241889" y="3471706"/>
                <a:ext cx="1517908" cy="371692"/>
              </a:xfrm>
              <a:prstGeom prst="rect">
                <a:avLst/>
              </a:prstGeom>
            </p:spPr>
            <p:txBody>
              <a:bodyPr wrap="square">
                <a:spAutoFit/>
              </a:bodyPr>
              <a:lstStyle/>
              <a:p>
                <a:pPr algn="ctr"/>
                <a:r>
                  <a:rPr lang="en-US" sz="1600" b="1" dirty="0" smtClean="0">
                    <a:solidFill>
                      <a:prstClr val="white"/>
                    </a:solidFill>
                    <a:latin typeface="Cambria Math" panose="02040503050406030204" pitchFamily="18" charset="0"/>
                    <a:ea typeface="Cambria Math" panose="02040503050406030204" pitchFamily="18" charset="0"/>
                    <a:cs typeface="Arial" pitchFamily="34" charset="0"/>
                  </a:rPr>
                  <a:t>‘×’         ‘÷’ </a:t>
                </a:r>
                <a:endParaRPr lang="en-US" sz="1600" b="1" dirty="0">
                  <a:solidFill>
                    <a:prstClr val="white"/>
                  </a:solidFill>
                  <a:latin typeface="Bookman Old Style" panose="02050604050505020204" pitchFamily="18" charset="0"/>
                </a:endParaRPr>
              </a:p>
            </p:txBody>
          </p:sp>
        </p:grpSp>
        <p:cxnSp>
          <p:nvCxnSpPr>
            <p:cNvPr id="244" name="Straight Arrow Connector 243"/>
            <p:cNvCxnSpPr/>
            <p:nvPr/>
          </p:nvCxnSpPr>
          <p:spPr>
            <a:xfrm>
              <a:off x="6692869" y="2066925"/>
              <a:ext cx="228600" cy="0"/>
            </a:xfrm>
            <a:prstGeom prst="straightConnector1">
              <a:avLst/>
            </a:prstGeom>
            <a:ln w="19050">
              <a:solidFill>
                <a:schemeClr val="bg1"/>
              </a:solidFill>
              <a:tailEnd type="arrow"/>
            </a:ln>
          </p:spPr>
          <p:style>
            <a:lnRef idx="1">
              <a:schemeClr val="accent1"/>
            </a:lnRef>
            <a:fillRef idx="0">
              <a:schemeClr val="accent1"/>
            </a:fillRef>
            <a:effectRef idx="0">
              <a:schemeClr val="accent1"/>
            </a:effectRef>
            <a:fontRef idx="minor">
              <a:schemeClr val="tx1"/>
            </a:fontRef>
          </p:style>
        </p:cxnSp>
      </p:grpSp>
      <p:sp>
        <p:nvSpPr>
          <p:cNvPr id="247" name="Rectangle 246"/>
          <p:cNvSpPr/>
          <p:nvPr/>
        </p:nvSpPr>
        <p:spPr>
          <a:xfrm>
            <a:off x="6890649" y="2273753"/>
            <a:ext cx="960519" cy="338554"/>
          </a:xfrm>
          <a:prstGeom prst="rect">
            <a:avLst/>
          </a:prstGeom>
          <a:gradFill flip="none" rotWithShape="1">
            <a:gsLst>
              <a:gs pos="0">
                <a:srgbClr val="CC00CC">
                  <a:tint val="66000"/>
                  <a:satMod val="160000"/>
                </a:srgbClr>
              </a:gs>
              <a:gs pos="50000">
                <a:srgbClr val="CC00CC">
                  <a:tint val="44500"/>
                  <a:satMod val="160000"/>
                </a:srgbClr>
              </a:gs>
              <a:gs pos="100000">
                <a:srgbClr val="CC00CC">
                  <a:tint val="23500"/>
                  <a:satMod val="160000"/>
                </a:srgbClr>
              </a:gs>
            </a:gsLst>
            <a:lin ang="2700000" scaled="1"/>
            <a:tileRect/>
          </a:gradFill>
        </p:spPr>
        <p:txBody>
          <a:bodyPr wrap="none">
            <a:spAutoFit/>
          </a:bodyPr>
          <a:lstStyle/>
          <a:p>
            <a:r>
              <a:rPr lang="en-US" sz="1600" dirty="0" smtClean="0">
                <a:solidFill>
                  <a:prstClr val="black"/>
                </a:solidFill>
                <a:latin typeface="Cambria Math" panose="02040503050406030204" pitchFamily="18" charset="0"/>
                <a:ea typeface="Cambria Math" panose="02040503050406030204" pitchFamily="18" charset="0"/>
              </a:rPr>
              <a:t>2 × 1= 2</a:t>
            </a:r>
            <a:endParaRPr lang="en-US" sz="1600" dirty="0">
              <a:solidFill>
                <a:prstClr val="black"/>
              </a:solidFill>
              <a:latin typeface="Cambria Math" panose="02040503050406030204" pitchFamily="18" charset="0"/>
              <a:ea typeface="Cambria Math" panose="02040503050406030204" pitchFamily="18" charset="0"/>
            </a:endParaRPr>
          </a:p>
        </p:txBody>
      </p:sp>
      <p:sp>
        <p:nvSpPr>
          <p:cNvPr id="248" name="Rectangle 247"/>
          <p:cNvSpPr/>
          <p:nvPr/>
        </p:nvSpPr>
        <p:spPr>
          <a:xfrm>
            <a:off x="6869738" y="1967984"/>
            <a:ext cx="1188146" cy="338554"/>
          </a:xfrm>
          <a:prstGeom prst="rect">
            <a:avLst/>
          </a:prstGeom>
          <a:gradFill flip="none" rotWithShape="1">
            <a:gsLst>
              <a:gs pos="0">
                <a:srgbClr val="CC00CC">
                  <a:tint val="66000"/>
                  <a:satMod val="160000"/>
                </a:srgbClr>
              </a:gs>
              <a:gs pos="50000">
                <a:srgbClr val="CC00CC">
                  <a:tint val="44500"/>
                  <a:satMod val="160000"/>
                </a:srgbClr>
              </a:gs>
              <a:gs pos="100000">
                <a:srgbClr val="CC00CC">
                  <a:tint val="23500"/>
                  <a:satMod val="160000"/>
                </a:srgbClr>
              </a:gs>
            </a:gsLst>
            <a:lin ang="2700000" scaled="1"/>
            <a:tileRect/>
          </a:gradFill>
        </p:spPr>
        <p:txBody>
          <a:bodyPr wrap="none">
            <a:spAutoFit/>
          </a:bodyPr>
          <a:lstStyle/>
          <a:p>
            <a:r>
              <a:rPr lang="en-US" sz="1600" dirty="0" smtClean="0">
                <a:solidFill>
                  <a:prstClr val="black"/>
                </a:solidFill>
                <a:latin typeface="Cambria Math" panose="02040503050406030204" pitchFamily="18" charset="0"/>
                <a:ea typeface="Cambria Math" panose="02040503050406030204" pitchFamily="18" charset="0"/>
              </a:rPr>
              <a:t>2 × 27= 54</a:t>
            </a:r>
            <a:endParaRPr lang="en-US" sz="1600" dirty="0">
              <a:solidFill>
                <a:prstClr val="black"/>
              </a:solidFill>
              <a:latin typeface="Cambria Math" panose="02040503050406030204" pitchFamily="18" charset="0"/>
              <a:ea typeface="Cambria Math" panose="02040503050406030204" pitchFamily="18" charset="0"/>
            </a:endParaRPr>
          </a:p>
        </p:txBody>
      </p:sp>
      <p:cxnSp>
        <p:nvCxnSpPr>
          <p:cNvPr id="249" name="Straight Connector 248"/>
          <p:cNvCxnSpPr/>
          <p:nvPr/>
        </p:nvCxnSpPr>
        <p:spPr>
          <a:xfrm>
            <a:off x="4495800" y="1200150"/>
            <a:ext cx="0" cy="36042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50" name="TextBox 249"/>
          <p:cNvSpPr txBox="1"/>
          <p:nvPr/>
        </p:nvSpPr>
        <p:spPr>
          <a:xfrm>
            <a:off x="4884130" y="2802203"/>
            <a:ext cx="369726"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sym typeface="Symbol"/>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251" name="TextBox 250"/>
          <p:cNvSpPr txBox="1"/>
          <p:nvPr/>
        </p:nvSpPr>
        <p:spPr>
          <a:xfrm>
            <a:off x="5228839" y="2803895"/>
            <a:ext cx="1788901" cy="369332"/>
          </a:xfrm>
          <a:prstGeom prst="rect">
            <a:avLst/>
          </a:prstGeom>
          <a:noFill/>
        </p:spPr>
        <p:txBody>
          <a:bodyPr wrap="square" rtlCol="0">
            <a:spAutoFit/>
          </a:bodyPr>
          <a:lstStyle/>
          <a:p>
            <a:r>
              <a:rPr lang="en-US" dirty="0">
                <a:solidFill>
                  <a:prstClr val="black"/>
                </a:solidFill>
                <a:latin typeface="Cambria Math" panose="02040503050406030204" pitchFamily="18" charset="0"/>
                <a:ea typeface="Cambria Math" panose="02040503050406030204" pitchFamily="18" charset="0"/>
                <a:cs typeface="Arial" pitchFamily="34" charset="0"/>
              </a:rPr>
              <a:t>the </a:t>
            </a:r>
            <a:r>
              <a:rPr lang="en-US" dirty="0" smtClean="0">
                <a:solidFill>
                  <a:prstClr val="black"/>
                </a:solidFill>
                <a:latin typeface="Cambria Math" panose="02040503050406030204" pitchFamily="18" charset="0"/>
                <a:ea typeface="Cambria Math" panose="02040503050406030204" pitchFamily="18" charset="0"/>
                <a:cs typeface="Arial" pitchFamily="34" charset="0"/>
              </a:rPr>
              <a:t>smaller </a:t>
            </a:r>
            <a:r>
              <a:rPr lang="en-US" dirty="0">
                <a:solidFill>
                  <a:prstClr val="black"/>
                </a:solidFill>
                <a:latin typeface="Cambria Math" panose="02040503050406030204" pitchFamily="18" charset="0"/>
                <a:ea typeface="Cambria Math" panose="02040503050406030204" pitchFamily="18" charset="0"/>
                <a:cs typeface="Arial" pitchFamily="34" charset="0"/>
              </a:rPr>
              <a:t>no.</a:t>
            </a:r>
            <a:endParaRPr lang="en-US" dirty="0">
              <a:solidFill>
                <a:prstClr val="black"/>
              </a:solidFill>
              <a:latin typeface="Cambria Math" panose="02040503050406030204" pitchFamily="18" charset="0"/>
              <a:ea typeface="Cambria Math" panose="02040503050406030204" pitchFamily="18" charset="0"/>
            </a:endParaRPr>
          </a:p>
        </p:txBody>
      </p:sp>
      <p:sp>
        <p:nvSpPr>
          <p:cNvPr id="252" name="TextBox 251"/>
          <p:cNvSpPr txBox="1"/>
          <p:nvPr/>
        </p:nvSpPr>
        <p:spPr>
          <a:xfrm>
            <a:off x="6733231" y="2804747"/>
            <a:ext cx="429998"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 </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253" name="TextBox 252"/>
          <p:cNvSpPr txBox="1"/>
          <p:nvPr/>
        </p:nvSpPr>
        <p:spPr>
          <a:xfrm>
            <a:off x="7082026" y="2804747"/>
            <a:ext cx="555541"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27</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254" name="TextBox 253"/>
          <p:cNvSpPr txBox="1"/>
          <p:nvPr/>
        </p:nvSpPr>
        <p:spPr>
          <a:xfrm>
            <a:off x="4896157" y="3088354"/>
            <a:ext cx="369726"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sym typeface="Symbol"/>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255" name="TextBox 254"/>
          <p:cNvSpPr txBox="1"/>
          <p:nvPr/>
        </p:nvSpPr>
        <p:spPr>
          <a:xfrm>
            <a:off x="5240869" y="3090046"/>
            <a:ext cx="1788901" cy="369332"/>
          </a:xfrm>
          <a:prstGeom prst="rect">
            <a:avLst/>
          </a:prstGeom>
          <a:noFill/>
        </p:spPr>
        <p:txBody>
          <a:bodyPr wrap="square" rtlCol="0">
            <a:spAutoFit/>
          </a:bodyPr>
          <a:lstStyle/>
          <a:p>
            <a:r>
              <a:rPr lang="en-US" dirty="0">
                <a:solidFill>
                  <a:prstClr val="black"/>
                </a:solidFill>
                <a:latin typeface="Cambria Math" panose="02040503050406030204" pitchFamily="18" charset="0"/>
                <a:ea typeface="Cambria Math" panose="02040503050406030204" pitchFamily="18" charset="0"/>
                <a:cs typeface="Arial" pitchFamily="34" charset="0"/>
              </a:rPr>
              <a:t>the bigger no.</a:t>
            </a:r>
            <a:endParaRPr lang="en-US" dirty="0">
              <a:solidFill>
                <a:prstClr val="black"/>
              </a:solidFill>
              <a:latin typeface="Cambria Math" panose="02040503050406030204" pitchFamily="18" charset="0"/>
              <a:ea typeface="Cambria Math" panose="02040503050406030204" pitchFamily="18" charset="0"/>
            </a:endParaRPr>
          </a:p>
        </p:txBody>
      </p:sp>
      <p:sp>
        <p:nvSpPr>
          <p:cNvPr id="256" name="TextBox 255"/>
          <p:cNvSpPr txBox="1"/>
          <p:nvPr/>
        </p:nvSpPr>
        <p:spPr>
          <a:xfrm>
            <a:off x="6733231" y="3090898"/>
            <a:ext cx="429998"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 </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257" name="TextBox 256"/>
          <p:cNvSpPr txBox="1"/>
          <p:nvPr/>
        </p:nvSpPr>
        <p:spPr>
          <a:xfrm>
            <a:off x="6929273" y="3090898"/>
            <a:ext cx="1097750"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a:t>
            </a:r>
            <a:r>
              <a:rPr lang="en-US" i="1" dirty="0" smtClean="0">
                <a:solidFill>
                  <a:prstClr val="black"/>
                </a:solidFill>
                <a:latin typeface="Bookman Old Style" panose="02050604050505020204" pitchFamily="18" charset="0"/>
                <a:ea typeface="Cambria Math" panose="02040503050406030204" pitchFamily="18" charset="0"/>
              </a:rPr>
              <a:t>x </a:t>
            </a:r>
            <a:r>
              <a:rPr lang="en-US" dirty="0" smtClean="0">
                <a:solidFill>
                  <a:prstClr val="black"/>
                </a:solidFill>
                <a:latin typeface="Cambria Math" panose="02040503050406030204" pitchFamily="18" charset="0"/>
                <a:ea typeface="Cambria Math" panose="02040503050406030204" pitchFamily="18" charset="0"/>
                <a:cs typeface="Arial" pitchFamily="34" charset="0"/>
              </a:rPr>
              <a:t>+ 18)</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258" name="TextBox 257"/>
          <p:cNvSpPr txBox="1"/>
          <p:nvPr/>
        </p:nvSpPr>
        <p:spPr>
          <a:xfrm>
            <a:off x="6733231" y="3395698"/>
            <a:ext cx="429998"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 </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259" name="TextBox 258"/>
          <p:cNvSpPr txBox="1"/>
          <p:nvPr/>
        </p:nvSpPr>
        <p:spPr>
          <a:xfrm>
            <a:off x="6957848" y="3395698"/>
            <a:ext cx="1298132"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rPr>
              <a:t>27</a:t>
            </a:r>
            <a:r>
              <a:rPr lang="en-US" i="1" dirty="0" smtClean="0">
                <a:solidFill>
                  <a:prstClr val="black"/>
                </a:solidFill>
                <a:latin typeface="Bookman Old Style" panose="02050604050505020204" pitchFamily="18" charset="0"/>
                <a:ea typeface="Cambria Math" panose="02040503050406030204" pitchFamily="18" charset="0"/>
              </a:rPr>
              <a:t> </a:t>
            </a:r>
            <a:r>
              <a:rPr lang="en-US" dirty="0" smtClean="0">
                <a:solidFill>
                  <a:prstClr val="black"/>
                </a:solidFill>
                <a:latin typeface="Cambria Math" panose="02040503050406030204" pitchFamily="18" charset="0"/>
                <a:ea typeface="Cambria Math" panose="02040503050406030204" pitchFamily="18" charset="0"/>
                <a:cs typeface="Arial" pitchFamily="34" charset="0"/>
              </a:rPr>
              <a:t>+ 18</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260" name="TextBox 259"/>
          <p:cNvSpPr txBox="1"/>
          <p:nvPr/>
        </p:nvSpPr>
        <p:spPr>
          <a:xfrm>
            <a:off x="6733231" y="3738598"/>
            <a:ext cx="429998"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 </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261" name="TextBox 260"/>
          <p:cNvSpPr txBox="1"/>
          <p:nvPr/>
        </p:nvSpPr>
        <p:spPr>
          <a:xfrm>
            <a:off x="6957848" y="3738598"/>
            <a:ext cx="579238"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rPr>
              <a:t>45</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262" name="TextBox 261"/>
          <p:cNvSpPr txBox="1"/>
          <p:nvPr/>
        </p:nvSpPr>
        <p:spPr>
          <a:xfrm>
            <a:off x="4979380" y="4397377"/>
            <a:ext cx="369726"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sym typeface="Symbol"/>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263" name="TextBox 262"/>
          <p:cNvSpPr txBox="1"/>
          <p:nvPr/>
        </p:nvSpPr>
        <p:spPr>
          <a:xfrm>
            <a:off x="5339956" y="4091130"/>
            <a:ext cx="3098481" cy="715089"/>
          </a:xfrm>
          <a:prstGeom prst="roundRect">
            <a:avLst/>
          </a:prstGeom>
          <a:noFill/>
          <a:ln w="19050">
            <a:solidFill>
              <a:schemeClr val="accent3">
                <a:lumMod val="50000"/>
              </a:schemeClr>
            </a:solidFill>
          </a:ln>
        </p:spPr>
        <p:txBody>
          <a:bodyPr wrap="square" rtlCol="0">
            <a:spAutoFit/>
          </a:bodyPr>
          <a:lstStyle/>
          <a:p>
            <a:pPr algn="ctr"/>
            <a:r>
              <a:rPr lang="en-US" dirty="0">
                <a:solidFill>
                  <a:srgbClr val="000000"/>
                </a:solidFill>
                <a:latin typeface="Cambria Math" panose="02040503050406030204" pitchFamily="18" charset="0"/>
                <a:ea typeface="Cambria Math" panose="02040503050406030204" pitchFamily="18" charset="0"/>
              </a:rPr>
              <a:t>The </a:t>
            </a:r>
            <a:r>
              <a:rPr lang="en-US" dirty="0" smtClean="0">
                <a:solidFill>
                  <a:srgbClr val="000000"/>
                </a:solidFill>
                <a:latin typeface="Cambria Math" panose="02040503050406030204" pitchFamily="18" charset="0"/>
                <a:ea typeface="Cambria Math" panose="02040503050406030204" pitchFamily="18" charset="0"/>
              </a:rPr>
              <a:t>smaller number and bigger number is 27 and 45.</a:t>
            </a:r>
            <a:endParaRPr lang="en-US" dirty="0">
              <a:solidFill>
                <a:prstClr val="black"/>
              </a:solidFill>
              <a:latin typeface="Cambria Math" panose="02040503050406030204" pitchFamily="18" charset="0"/>
              <a:ea typeface="Cambria Math" panose="02040503050406030204" pitchFamily="18" charset="0"/>
            </a:endParaRPr>
          </a:p>
        </p:txBody>
      </p:sp>
      <p:pic>
        <p:nvPicPr>
          <p:cNvPr id="264" name="Picture 8" descr="https://encrypted-tbn3.gstatic.com/images?q=tbn:ANd9GcQF2WyE-ichznlNBDGYVxMKykT8win86D7t7PDmHdDnARm7Zpa1da6hfg">
            <a:hlinkClick r:id="rId5"/>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0" b="100000" l="0" r="100000"/>
                    </a14:imgEffect>
                  </a14:imgLayer>
                </a14:imgProps>
              </a:ext>
              <a:ext uri="{28A0092B-C50C-407E-A947-70E740481C1C}">
                <a14:useLocalDpi xmlns:a14="http://schemas.microsoft.com/office/drawing/2010/main" val="0"/>
              </a:ext>
            </a:extLst>
          </a:blip>
          <a:srcRect/>
          <a:stretch>
            <a:fillRect/>
          </a:stretch>
        </p:blipFill>
        <p:spPr bwMode="auto">
          <a:xfrm>
            <a:off x="8054049" y="3714521"/>
            <a:ext cx="937599" cy="1238479"/>
          </a:xfrm>
          <a:prstGeom prst="rect">
            <a:avLst/>
          </a:prstGeom>
          <a:noFill/>
          <a:extLst>
            <a:ext uri="{909E8E84-426E-40DD-AFC4-6F175D3DCCD1}">
              <a14:hiddenFill xmlns:a14="http://schemas.microsoft.com/office/drawing/2010/main">
                <a:solidFill>
                  <a:srgbClr val="FFFFFF"/>
                </a:solidFill>
              </a14:hiddenFill>
            </a:ext>
          </a:extLst>
        </p:spPr>
      </p:pic>
      <p:sp>
        <p:nvSpPr>
          <p:cNvPr id="265" name="Rounded Rectangle 264"/>
          <p:cNvSpPr/>
          <p:nvPr/>
        </p:nvSpPr>
        <p:spPr>
          <a:xfrm>
            <a:off x="3329888" y="345283"/>
            <a:ext cx="945225" cy="277091"/>
          </a:xfrm>
          <a:prstGeom prst="roundRect">
            <a:avLst/>
          </a:prstGeom>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solidFill>
                <a:prstClr val="black"/>
              </a:solidFill>
            </a:endParaRPr>
          </a:p>
        </p:txBody>
      </p:sp>
      <p:sp>
        <p:nvSpPr>
          <p:cNvPr id="3" name="Rectangle 2"/>
          <p:cNvSpPr/>
          <p:nvPr/>
        </p:nvSpPr>
        <p:spPr>
          <a:xfrm>
            <a:off x="485217" y="285774"/>
            <a:ext cx="7126756" cy="646331"/>
          </a:xfrm>
          <a:prstGeom prst="rect">
            <a:avLst/>
          </a:prstGeom>
        </p:spPr>
        <p:txBody>
          <a:bodyPr wrap="square">
            <a:spAutoFit/>
          </a:bodyPr>
          <a:lstStyle/>
          <a:p>
            <a:pPr marL="342900" indent="-342900" algn="just">
              <a:tabLst>
                <a:tab pos="342900" algn="l"/>
              </a:tabLst>
            </a:pPr>
            <a:r>
              <a:rPr lang="en-US" b="1" dirty="0" smtClean="0">
                <a:solidFill>
                  <a:srgbClr val="C00000"/>
                </a:solidFill>
                <a:latin typeface="Cambria Math" panose="02040503050406030204" pitchFamily="18" charset="0"/>
                <a:ea typeface="Cambria Math" panose="02040503050406030204" pitchFamily="18" charset="0"/>
                <a:cs typeface="Arial" pitchFamily="34" charset="0"/>
              </a:rPr>
              <a:t>5.  Two </a:t>
            </a:r>
            <a:r>
              <a:rPr lang="en-US" b="1" dirty="0">
                <a:solidFill>
                  <a:srgbClr val="C00000"/>
                </a:solidFill>
                <a:latin typeface="Cambria Math" panose="02040503050406030204" pitchFamily="18" charset="0"/>
                <a:ea typeface="Cambria Math" panose="02040503050406030204" pitchFamily="18" charset="0"/>
                <a:cs typeface="Arial" pitchFamily="34" charset="0"/>
              </a:rPr>
              <a:t>numbers are in the </a:t>
            </a:r>
            <a:r>
              <a:rPr lang="en-US" b="1" dirty="0" smtClean="0">
                <a:solidFill>
                  <a:srgbClr val="C00000"/>
                </a:solidFill>
                <a:latin typeface="Cambria Math" panose="02040503050406030204" pitchFamily="18" charset="0"/>
                <a:ea typeface="Cambria Math" panose="02040503050406030204" pitchFamily="18" charset="0"/>
                <a:cs typeface="Arial" pitchFamily="34" charset="0"/>
              </a:rPr>
              <a:t>ratio 5:3</a:t>
            </a:r>
            <a:r>
              <a:rPr lang="en-US" b="1" dirty="0">
                <a:solidFill>
                  <a:srgbClr val="C00000"/>
                </a:solidFill>
                <a:latin typeface="Cambria Math" panose="02040503050406030204" pitchFamily="18" charset="0"/>
                <a:ea typeface="Cambria Math" panose="02040503050406030204" pitchFamily="18" charset="0"/>
                <a:cs typeface="Arial" pitchFamily="34" charset="0"/>
              </a:rPr>
              <a:t>. If they differ by 18, what are the numbers?</a:t>
            </a:r>
          </a:p>
        </p:txBody>
      </p:sp>
    </p:spTree>
    <p:extLst>
      <p:ext uri="{BB962C8B-B14F-4D97-AF65-F5344CB8AC3E}">
        <p14:creationId xmlns:p14="http://schemas.microsoft.com/office/powerpoint/2010/main" val="2601681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2"/>
                                        </p:tgtEl>
                                        <p:attrNameLst>
                                          <p:attrName>style.visibility</p:attrName>
                                        </p:attrNameLst>
                                      </p:cBhvr>
                                      <p:to>
                                        <p:strVal val="visible"/>
                                      </p:to>
                                    </p:set>
                                    <p:animEffect transition="in" filter="fade">
                                      <p:cBhvr>
                                        <p:cTn id="17" dur="500"/>
                                        <p:tgtEl>
                                          <p:spTgt spid="62"/>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91"/>
                                        </p:tgtEl>
                                        <p:attrNameLst>
                                          <p:attrName>style.visibility</p:attrName>
                                        </p:attrNameLst>
                                      </p:cBhvr>
                                      <p:to>
                                        <p:strVal val="visible"/>
                                      </p:to>
                                    </p:set>
                                    <p:animEffect transition="in" filter="barn(inVertical)">
                                      <p:cBhvr>
                                        <p:cTn id="22" dur="500"/>
                                        <p:tgtEl>
                                          <p:spTgt spid="91"/>
                                        </p:tgtEl>
                                      </p:cBhvr>
                                    </p:animEffect>
                                  </p:childTnLst>
                                </p:cTn>
                              </p:par>
                              <p:par>
                                <p:cTn id="23" presetID="16" presetClass="entr" presetSubtype="21" fill="hold" grpId="0" nodeType="withEffect">
                                  <p:stCondLst>
                                    <p:cond delay="0"/>
                                  </p:stCondLst>
                                  <p:childTnLst>
                                    <p:set>
                                      <p:cBhvr>
                                        <p:cTn id="24" dur="1" fill="hold">
                                          <p:stCondLst>
                                            <p:cond delay="0"/>
                                          </p:stCondLst>
                                        </p:cTn>
                                        <p:tgtEl>
                                          <p:spTgt spid="95"/>
                                        </p:tgtEl>
                                        <p:attrNameLst>
                                          <p:attrName>style.visibility</p:attrName>
                                        </p:attrNameLst>
                                      </p:cBhvr>
                                      <p:to>
                                        <p:strVal val="visible"/>
                                      </p:to>
                                    </p:set>
                                    <p:animEffect transition="in" filter="barn(inVertical)">
                                      <p:cBhvr>
                                        <p:cTn id="25" dur="500"/>
                                        <p:tgtEl>
                                          <p:spTgt spid="95"/>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xit" presetSubtype="0" fill="hold" nodeType="clickEffect">
                                  <p:stCondLst>
                                    <p:cond delay="0"/>
                                  </p:stCondLst>
                                  <p:childTnLst>
                                    <p:set>
                                      <p:cBhvr>
                                        <p:cTn id="29" dur="1" fill="hold">
                                          <p:stCondLst>
                                            <p:cond delay="0"/>
                                          </p:stCondLst>
                                        </p:cTn>
                                        <p:tgtEl>
                                          <p:spTgt spid="62"/>
                                        </p:tgtEl>
                                        <p:attrNameLst>
                                          <p:attrName>style.visibility</p:attrName>
                                        </p:attrNameLst>
                                      </p:cBhvr>
                                      <p:to>
                                        <p:strVal val="hidden"/>
                                      </p:to>
                                    </p:set>
                                  </p:childTnLst>
                                </p:cTn>
                              </p:par>
                              <p:par>
                                <p:cTn id="30" presetID="10" presetClass="exit" presetSubtype="0" fill="hold" grpId="1" nodeType="withEffect">
                                  <p:stCondLst>
                                    <p:cond delay="0"/>
                                  </p:stCondLst>
                                  <p:childTnLst>
                                    <p:animEffect transition="out" filter="fade">
                                      <p:cBhvr>
                                        <p:cTn id="31" dur="500"/>
                                        <p:tgtEl>
                                          <p:spTgt spid="91"/>
                                        </p:tgtEl>
                                      </p:cBhvr>
                                    </p:animEffect>
                                    <p:set>
                                      <p:cBhvr>
                                        <p:cTn id="32" dur="1" fill="hold">
                                          <p:stCondLst>
                                            <p:cond delay="499"/>
                                          </p:stCondLst>
                                        </p:cTn>
                                        <p:tgtEl>
                                          <p:spTgt spid="91"/>
                                        </p:tgtEl>
                                        <p:attrNameLst>
                                          <p:attrName>style.visibility</p:attrName>
                                        </p:attrNameLst>
                                      </p:cBhvr>
                                      <p:to>
                                        <p:strVal val="hidden"/>
                                      </p:to>
                                    </p:set>
                                  </p:childTnLst>
                                </p:cTn>
                              </p:par>
                              <p:par>
                                <p:cTn id="33" presetID="10" presetClass="exit" presetSubtype="0" fill="hold" grpId="1" nodeType="withEffect">
                                  <p:stCondLst>
                                    <p:cond delay="0"/>
                                  </p:stCondLst>
                                  <p:childTnLst>
                                    <p:animEffect transition="out" filter="fade">
                                      <p:cBhvr>
                                        <p:cTn id="34" dur="500"/>
                                        <p:tgtEl>
                                          <p:spTgt spid="95"/>
                                        </p:tgtEl>
                                      </p:cBhvr>
                                    </p:animEffect>
                                    <p:set>
                                      <p:cBhvr>
                                        <p:cTn id="35" dur="1" fill="hold">
                                          <p:stCondLst>
                                            <p:cond delay="499"/>
                                          </p:stCondLst>
                                        </p:cTn>
                                        <p:tgtEl>
                                          <p:spTgt spid="95"/>
                                        </p:tgtEl>
                                        <p:attrNameLst>
                                          <p:attrName>style.visibility</p:attrName>
                                        </p:attrNameLst>
                                      </p:cBhvr>
                                      <p:to>
                                        <p:strVal val="hidden"/>
                                      </p:to>
                                    </p:se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99"/>
                                        </p:tgtEl>
                                        <p:attrNameLst>
                                          <p:attrName>style.visibility</p:attrName>
                                        </p:attrNameLst>
                                      </p:cBhvr>
                                      <p:to>
                                        <p:strVal val="visible"/>
                                      </p:to>
                                    </p:set>
                                    <p:animEffect transition="in" filter="fade">
                                      <p:cBhvr>
                                        <p:cTn id="40" dur="500"/>
                                        <p:tgtEl>
                                          <p:spTgt spid="99"/>
                                        </p:tgtEl>
                                      </p:cBhvr>
                                    </p:animEffect>
                                  </p:childTnLst>
                                </p:cTn>
                              </p:par>
                            </p:childTnLst>
                          </p:cTn>
                        </p:par>
                      </p:childTnLst>
                    </p:cTn>
                  </p:par>
                  <p:par>
                    <p:cTn id="41" fill="hold">
                      <p:stCondLst>
                        <p:cond delay="indefinite"/>
                      </p:stCondLst>
                      <p:childTnLst>
                        <p:par>
                          <p:cTn id="42" fill="hold">
                            <p:stCondLst>
                              <p:cond delay="0"/>
                            </p:stCondLst>
                            <p:childTnLst>
                              <p:par>
                                <p:cTn id="43" presetID="1" presetClass="exit" presetSubtype="0" fill="hold" nodeType="clickEffect">
                                  <p:stCondLst>
                                    <p:cond delay="0"/>
                                  </p:stCondLst>
                                  <p:childTnLst>
                                    <p:set>
                                      <p:cBhvr>
                                        <p:cTn id="44" dur="1" fill="hold">
                                          <p:stCondLst>
                                            <p:cond delay="0"/>
                                          </p:stCondLst>
                                        </p:cTn>
                                        <p:tgtEl>
                                          <p:spTgt spid="99"/>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6" presetClass="entr" presetSubtype="21" fill="hold" grpId="0" nodeType="clickEffect">
                                  <p:stCondLst>
                                    <p:cond delay="0"/>
                                  </p:stCondLst>
                                  <p:childTnLst>
                                    <p:set>
                                      <p:cBhvr>
                                        <p:cTn id="48" dur="1" fill="hold">
                                          <p:stCondLst>
                                            <p:cond delay="0"/>
                                          </p:stCondLst>
                                        </p:cTn>
                                        <p:tgtEl>
                                          <p:spTgt spid="102"/>
                                        </p:tgtEl>
                                        <p:attrNameLst>
                                          <p:attrName>style.visibility</p:attrName>
                                        </p:attrNameLst>
                                      </p:cBhvr>
                                      <p:to>
                                        <p:strVal val="visible"/>
                                      </p:to>
                                    </p:set>
                                    <p:animEffect transition="in" filter="barn(inVertical)">
                                      <p:cBhvr>
                                        <p:cTn id="49" dur="500"/>
                                        <p:tgtEl>
                                          <p:spTgt spid="102"/>
                                        </p:tgtEl>
                                      </p:cBhvr>
                                    </p:animEffect>
                                  </p:childTnLst>
                                </p:cTn>
                              </p:par>
                            </p:childTnLst>
                          </p:cTn>
                        </p:par>
                      </p:childTnLst>
                    </p:cTn>
                  </p:par>
                  <p:par>
                    <p:cTn id="50" fill="hold">
                      <p:stCondLst>
                        <p:cond delay="indefinite"/>
                      </p:stCondLst>
                      <p:childTnLst>
                        <p:par>
                          <p:cTn id="51" fill="hold">
                            <p:stCondLst>
                              <p:cond delay="0"/>
                            </p:stCondLst>
                            <p:childTnLst>
                              <p:par>
                                <p:cTn id="52" presetID="16" presetClass="entr" presetSubtype="21" fill="hold" grpId="0" nodeType="clickEffect">
                                  <p:stCondLst>
                                    <p:cond delay="0"/>
                                  </p:stCondLst>
                                  <p:childTnLst>
                                    <p:set>
                                      <p:cBhvr>
                                        <p:cTn id="53" dur="1" fill="hold">
                                          <p:stCondLst>
                                            <p:cond delay="0"/>
                                          </p:stCondLst>
                                        </p:cTn>
                                        <p:tgtEl>
                                          <p:spTgt spid="103"/>
                                        </p:tgtEl>
                                        <p:attrNameLst>
                                          <p:attrName>style.visibility</p:attrName>
                                        </p:attrNameLst>
                                      </p:cBhvr>
                                      <p:to>
                                        <p:strVal val="visible"/>
                                      </p:to>
                                    </p:set>
                                    <p:animEffect transition="in" filter="barn(inVertical)">
                                      <p:cBhvr>
                                        <p:cTn id="54" dur="500"/>
                                        <p:tgtEl>
                                          <p:spTgt spid="103"/>
                                        </p:tgtEl>
                                      </p:cBhvr>
                                    </p:animEffec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3"/>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14"/>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15"/>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16"/>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17"/>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0" presetClass="exit" presetSubtype="0" fill="hold" grpId="1" nodeType="clickEffect">
                                  <p:stCondLst>
                                    <p:cond delay="0"/>
                                  </p:stCondLst>
                                  <p:childTnLst>
                                    <p:animEffect transition="out" filter="fade">
                                      <p:cBhvr>
                                        <p:cTn id="78" dur="500"/>
                                        <p:tgtEl>
                                          <p:spTgt spid="102"/>
                                        </p:tgtEl>
                                      </p:cBhvr>
                                    </p:animEffect>
                                    <p:set>
                                      <p:cBhvr>
                                        <p:cTn id="79" dur="1" fill="hold">
                                          <p:stCondLst>
                                            <p:cond delay="499"/>
                                          </p:stCondLst>
                                        </p:cTn>
                                        <p:tgtEl>
                                          <p:spTgt spid="102"/>
                                        </p:tgtEl>
                                        <p:attrNameLst>
                                          <p:attrName>style.visibility</p:attrName>
                                        </p:attrNameLst>
                                      </p:cBhvr>
                                      <p:to>
                                        <p:strVal val="hidden"/>
                                      </p:to>
                                    </p:set>
                                  </p:childTnLst>
                                </p:cTn>
                              </p:par>
                              <p:par>
                                <p:cTn id="80" presetID="10" presetClass="exit" presetSubtype="0" fill="hold" grpId="1" nodeType="withEffect">
                                  <p:stCondLst>
                                    <p:cond delay="0"/>
                                  </p:stCondLst>
                                  <p:childTnLst>
                                    <p:animEffect transition="out" filter="fade">
                                      <p:cBhvr>
                                        <p:cTn id="81" dur="500"/>
                                        <p:tgtEl>
                                          <p:spTgt spid="103"/>
                                        </p:tgtEl>
                                      </p:cBhvr>
                                    </p:animEffect>
                                    <p:set>
                                      <p:cBhvr>
                                        <p:cTn id="82" dur="1" fill="hold">
                                          <p:stCondLst>
                                            <p:cond delay="499"/>
                                          </p:stCondLst>
                                        </p:cTn>
                                        <p:tgtEl>
                                          <p:spTgt spid="103"/>
                                        </p:tgtEl>
                                        <p:attrNameLst>
                                          <p:attrName>style.visibility</p:attrName>
                                        </p:attrNameLst>
                                      </p:cBhvr>
                                      <p:to>
                                        <p:strVal val="hidden"/>
                                      </p:to>
                                    </p:set>
                                  </p:childTnLst>
                                </p:cTn>
                              </p:par>
                            </p:childTnLst>
                          </p:cTn>
                        </p:par>
                      </p:childTnLst>
                    </p:cTn>
                  </p:par>
                  <p:par>
                    <p:cTn id="83" fill="hold">
                      <p:stCondLst>
                        <p:cond delay="indefinite"/>
                      </p:stCondLst>
                      <p:childTnLst>
                        <p:par>
                          <p:cTn id="84" fill="hold">
                            <p:stCondLst>
                              <p:cond delay="0"/>
                            </p:stCondLst>
                            <p:childTnLst>
                              <p:par>
                                <p:cTn id="85" presetID="16" presetClass="entr" presetSubtype="21" fill="hold" grpId="0" nodeType="clickEffect">
                                  <p:stCondLst>
                                    <p:cond delay="0"/>
                                  </p:stCondLst>
                                  <p:childTnLst>
                                    <p:set>
                                      <p:cBhvr>
                                        <p:cTn id="86" dur="1" fill="hold">
                                          <p:stCondLst>
                                            <p:cond delay="0"/>
                                          </p:stCondLst>
                                        </p:cTn>
                                        <p:tgtEl>
                                          <p:spTgt spid="104"/>
                                        </p:tgtEl>
                                        <p:attrNameLst>
                                          <p:attrName>style.visibility</p:attrName>
                                        </p:attrNameLst>
                                      </p:cBhvr>
                                      <p:to>
                                        <p:strVal val="visible"/>
                                      </p:to>
                                    </p:set>
                                    <p:animEffect transition="in" filter="barn(inVertical)">
                                      <p:cBhvr>
                                        <p:cTn id="87" dur="500"/>
                                        <p:tgtEl>
                                          <p:spTgt spid="104"/>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xit" presetSubtype="0" fill="hold" grpId="1" nodeType="clickEffect">
                                  <p:stCondLst>
                                    <p:cond delay="0"/>
                                  </p:stCondLst>
                                  <p:childTnLst>
                                    <p:animEffect transition="out" filter="fade">
                                      <p:cBhvr>
                                        <p:cTn id="91" dur="500"/>
                                        <p:tgtEl>
                                          <p:spTgt spid="104"/>
                                        </p:tgtEl>
                                      </p:cBhvr>
                                    </p:animEffect>
                                    <p:set>
                                      <p:cBhvr>
                                        <p:cTn id="92" dur="1" fill="hold">
                                          <p:stCondLst>
                                            <p:cond delay="499"/>
                                          </p:stCondLst>
                                        </p:cTn>
                                        <p:tgtEl>
                                          <p:spTgt spid="104"/>
                                        </p:tgtEl>
                                        <p:attrNameLst>
                                          <p:attrName>style.visibility</p:attrName>
                                        </p:attrNameLst>
                                      </p:cBhvr>
                                      <p:to>
                                        <p:strVal val="hidden"/>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grpId="0" nodeType="clickEffect">
                                  <p:stCondLst>
                                    <p:cond delay="0"/>
                                  </p:stCondLst>
                                  <p:childTnLst>
                                    <p:set>
                                      <p:cBhvr>
                                        <p:cTn id="96" dur="1" fill="hold">
                                          <p:stCondLst>
                                            <p:cond delay="0"/>
                                          </p:stCondLst>
                                        </p:cTn>
                                        <p:tgtEl>
                                          <p:spTgt spid="18"/>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grpId="0" nodeType="clickEffect">
                                  <p:stCondLst>
                                    <p:cond delay="0"/>
                                  </p:stCondLst>
                                  <p:childTnLst>
                                    <p:set>
                                      <p:cBhvr>
                                        <p:cTn id="100" dur="1" fill="hold">
                                          <p:stCondLst>
                                            <p:cond delay="0"/>
                                          </p:stCondLst>
                                        </p:cTn>
                                        <p:tgtEl>
                                          <p:spTgt spid="36"/>
                                        </p:tgtEl>
                                        <p:attrNameLst>
                                          <p:attrName>style.visibility</p:attrName>
                                        </p:attrNameLst>
                                      </p:cBhvr>
                                      <p:to>
                                        <p:strVal val="visible"/>
                                      </p:to>
                                    </p:set>
                                  </p:childTnLst>
                                </p:cTn>
                              </p:par>
                            </p:childTnLst>
                          </p:cTn>
                        </p:par>
                      </p:childTnLst>
                    </p:cTn>
                  </p:par>
                  <p:par>
                    <p:cTn id="101" fill="hold">
                      <p:stCondLst>
                        <p:cond delay="indefinite"/>
                      </p:stCondLst>
                      <p:childTnLst>
                        <p:par>
                          <p:cTn id="102" fill="hold">
                            <p:stCondLst>
                              <p:cond delay="0"/>
                            </p:stCondLst>
                            <p:childTnLst>
                              <p:par>
                                <p:cTn id="103" presetID="1" presetClass="entr" presetSubtype="0" fill="hold" nodeType="clickEffect">
                                  <p:stCondLst>
                                    <p:cond delay="0"/>
                                  </p:stCondLst>
                                  <p:childTnLst>
                                    <p:set>
                                      <p:cBhvr>
                                        <p:cTn id="104" dur="1" fill="hold">
                                          <p:stCondLst>
                                            <p:cond delay="0"/>
                                          </p:stCondLst>
                                        </p:cTn>
                                        <p:tgtEl>
                                          <p:spTgt spid="37"/>
                                        </p:tgtEl>
                                        <p:attrNameLst>
                                          <p:attrName>style.visibility</p:attrName>
                                        </p:attrNameLst>
                                      </p:cBhvr>
                                      <p:to>
                                        <p:strVal val="visible"/>
                                      </p:to>
                                    </p:set>
                                  </p:childTnLst>
                                </p:cTn>
                              </p:par>
                            </p:childTnLst>
                          </p:cTn>
                        </p:par>
                      </p:childTnLst>
                    </p:cTn>
                  </p:par>
                  <p:par>
                    <p:cTn id="105" fill="hold">
                      <p:stCondLst>
                        <p:cond delay="indefinite"/>
                      </p:stCondLst>
                      <p:childTnLst>
                        <p:par>
                          <p:cTn id="106" fill="hold">
                            <p:stCondLst>
                              <p:cond delay="0"/>
                            </p:stCondLst>
                            <p:childTnLst>
                              <p:par>
                                <p:cTn id="107" presetID="1" presetClass="entr" presetSubtype="0" fill="hold" grpId="0" nodeType="clickEffect">
                                  <p:stCondLst>
                                    <p:cond delay="0"/>
                                  </p:stCondLst>
                                  <p:childTnLst>
                                    <p:set>
                                      <p:cBhvr>
                                        <p:cTn id="108" dur="1" fill="hold">
                                          <p:stCondLst>
                                            <p:cond delay="0"/>
                                          </p:stCondLst>
                                        </p:cTn>
                                        <p:tgtEl>
                                          <p:spTgt spid="35"/>
                                        </p:tgtEl>
                                        <p:attrNameLst>
                                          <p:attrName>style.visibility</p:attrName>
                                        </p:attrNameLst>
                                      </p:cBhvr>
                                      <p:to>
                                        <p:strVal val="visible"/>
                                      </p:to>
                                    </p:set>
                                  </p:childTnLst>
                                </p:cTn>
                              </p:par>
                            </p:childTnLst>
                          </p:cTn>
                        </p:par>
                      </p:childTnLst>
                    </p:cTn>
                  </p:par>
                  <p:par>
                    <p:cTn id="109" fill="hold">
                      <p:stCondLst>
                        <p:cond delay="indefinite"/>
                      </p:stCondLst>
                      <p:childTnLst>
                        <p:par>
                          <p:cTn id="110" fill="hold">
                            <p:stCondLst>
                              <p:cond delay="0"/>
                            </p:stCondLst>
                            <p:childTnLst>
                              <p:par>
                                <p:cTn id="111" presetID="1" presetClass="entr" presetSubtype="0" fill="hold" grpId="0" nodeType="clickEffect">
                                  <p:stCondLst>
                                    <p:cond delay="0"/>
                                  </p:stCondLst>
                                  <p:childTnLst>
                                    <p:set>
                                      <p:cBhvr>
                                        <p:cTn id="112" dur="1" fill="hold">
                                          <p:stCondLst>
                                            <p:cond delay="0"/>
                                          </p:stCondLst>
                                        </p:cTn>
                                        <p:tgtEl>
                                          <p:spTgt spid="38"/>
                                        </p:tgtEl>
                                        <p:attrNameLst>
                                          <p:attrName>style.visibility</p:attrName>
                                        </p:attrNameLst>
                                      </p:cBhvr>
                                      <p:to>
                                        <p:strVal val="visible"/>
                                      </p:to>
                                    </p:set>
                                  </p:childTnLst>
                                </p:cTn>
                              </p:par>
                            </p:childTnLst>
                          </p:cTn>
                        </p:par>
                      </p:childTnLst>
                    </p:cTn>
                  </p:par>
                  <p:par>
                    <p:cTn id="113" fill="hold">
                      <p:stCondLst>
                        <p:cond delay="indefinite"/>
                      </p:stCondLst>
                      <p:childTnLst>
                        <p:par>
                          <p:cTn id="114" fill="hold">
                            <p:stCondLst>
                              <p:cond delay="0"/>
                            </p:stCondLst>
                            <p:childTnLst>
                              <p:par>
                                <p:cTn id="115" presetID="1" presetClass="entr" presetSubtype="0" fill="hold" nodeType="clickEffect">
                                  <p:stCondLst>
                                    <p:cond delay="0"/>
                                  </p:stCondLst>
                                  <p:childTnLst>
                                    <p:set>
                                      <p:cBhvr>
                                        <p:cTn id="116" dur="1" fill="hold">
                                          <p:stCondLst>
                                            <p:cond delay="0"/>
                                          </p:stCondLst>
                                        </p:cTn>
                                        <p:tgtEl>
                                          <p:spTgt spid="39"/>
                                        </p:tgtEl>
                                        <p:attrNameLst>
                                          <p:attrName>style.visibility</p:attrName>
                                        </p:attrNameLst>
                                      </p:cBhvr>
                                      <p:to>
                                        <p:strVal val="visible"/>
                                      </p:to>
                                    </p:set>
                                  </p:childTnLst>
                                </p:cTn>
                              </p:par>
                            </p:childTnLst>
                          </p:cTn>
                        </p:par>
                      </p:childTnLst>
                    </p:cTn>
                  </p:par>
                  <p:par>
                    <p:cTn id="117" fill="hold">
                      <p:stCondLst>
                        <p:cond delay="indefinite"/>
                      </p:stCondLst>
                      <p:childTnLst>
                        <p:par>
                          <p:cTn id="118" fill="hold">
                            <p:stCondLst>
                              <p:cond delay="0"/>
                            </p:stCondLst>
                            <p:childTnLst>
                              <p:par>
                                <p:cTn id="119" presetID="1" presetClass="entr" presetSubtype="0" fill="hold" grpId="0" nodeType="clickEffect">
                                  <p:stCondLst>
                                    <p:cond delay="0"/>
                                  </p:stCondLst>
                                  <p:childTnLst>
                                    <p:set>
                                      <p:cBhvr>
                                        <p:cTn id="120" dur="1" fill="hold">
                                          <p:stCondLst>
                                            <p:cond delay="0"/>
                                          </p:stCondLst>
                                        </p:cTn>
                                        <p:tgtEl>
                                          <p:spTgt spid="113"/>
                                        </p:tgtEl>
                                        <p:attrNameLst>
                                          <p:attrName>style.visibility</p:attrName>
                                        </p:attrNameLst>
                                      </p:cBhvr>
                                      <p:to>
                                        <p:strVal val="visible"/>
                                      </p:to>
                                    </p:set>
                                  </p:childTnLst>
                                </p:cTn>
                              </p:par>
                            </p:childTnLst>
                          </p:cTn>
                        </p:par>
                      </p:childTnLst>
                    </p:cTn>
                  </p:par>
                  <p:par>
                    <p:cTn id="121" fill="hold">
                      <p:stCondLst>
                        <p:cond delay="indefinite"/>
                      </p:stCondLst>
                      <p:childTnLst>
                        <p:par>
                          <p:cTn id="122" fill="hold">
                            <p:stCondLst>
                              <p:cond delay="0"/>
                            </p:stCondLst>
                            <p:childTnLst>
                              <p:par>
                                <p:cTn id="123" presetID="16" presetClass="entr" presetSubtype="21" fill="hold" grpId="0" nodeType="clickEffect">
                                  <p:stCondLst>
                                    <p:cond delay="0"/>
                                  </p:stCondLst>
                                  <p:childTnLst>
                                    <p:set>
                                      <p:cBhvr>
                                        <p:cTn id="124" dur="1" fill="hold">
                                          <p:stCondLst>
                                            <p:cond delay="0"/>
                                          </p:stCondLst>
                                        </p:cTn>
                                        <p:tgtEl>
                                          <p:spTgt spid="143"/>
                                        </p:tgtEl>
                                        <p:attrNameLst>
                                          <p:attrName>style.visibility</p:attrName>
                                        </p:attrNameLst>
                                      </p:cBhvr>
                                      <p:to>
                                        <p:strVal val="visible"/>
                                      </p:to>
                                    </p:set>
                                    <p:animEffect transition="in" filter="barn(inVertical)">
                                      <p:cBhvr>
                                        <p:cTn id="125" dur="500"/>
                                        <p:tgtEl>
                                          <p:spTgt spid="143"/>
                                        </p:tgtEl>
                                      </p:cBhvr>
                                    </p:animEffect>
                                  </p:childTnLst>
                                </p:cTn>
                              </p:par>
                              <p:par>
                                <p:cTn id="126" presetID="16" presetClass="entr" presetSubtype="21" fill="hold" grpId="0" nodeType="withEffect">
                                  <p:stCondLst>
                                    <p:cond delay="0"/>
                                  </p:stCondLst>
                                  <p:childTnLst>
                                    <p:set>
                                      <p:cBhvr>
                                        <p:cTn id="127" dur="1" fill="hold">
                                          <p:stCondLst>
                                            <p:cond delay="0"/>
                                          </p:stCondLst>
                                        </p:cTn>
                                        <p:tgtEl>
                                          <p:spTgt spid="144"/>
                                        </p:tgtEl>
                                        <p:attrNameLst>
                                          <p:attrName>style.visibility</p:attrName>
                                        </p:attrNameLst>
                                      </p:cBhvr>
                                      <p:to>
                                        <p:strVal val="visible"/>
                                      </p:to>
                                    </p:set>
                                    <p:animEffect transition="in" filter="barn(inVertical)">
                                      <p:cBhvr>
                                        <p:cTn id="128" dur="500"/>
                                        <p:tgtEl>
                                          <p:spTgt spid="144"/>
                                        </p:tgtEl>
                                      </p:cBhvr>
                                    </p:animEffect>
                                  </p:childTnLst>
                                </p:cTn>
                              </p:par>
                            </p:childTnLst>
                          </p:cTn>
                        </p:par>
                      </p:childTnLst>
                    </p:cTn>
                  </p:par>
                  <p:par>
                    <p:cTn id="129" fill="hold">
                      <p:stCondLst>
                        <p:cond delay="indefinite"/>
                      </p:stCondLst>
                      <p:childTnLst>
                        <p:par>
                          <p:cTn id="130" fill="hold">
                            <p:stCondLst>
                              <p:cond delay="0"/>
                            </p:stCondLst>
                            <p:childTnLst>
                              <p:par>
                                <p:cTn id="131" presetID="1" presetClass="entr" presetSubtype="0" fill="hold" grpId="0" nodeType="clickEffect">
                                  <p:stCondLst>
                                    <p:cond delay="0"/>
                                  </p:stCondLst>
                                  <p:childTnLst>
                                    <p:set>
                                      <p:cBhvr>
                                        <p:cTn id="132" dur="1" fill="hold">
                                          <p:stCondLst>
                                            <p:cond delay="0"/>
                                          </p:stCondLst>
                                        </p:cTn>
                                        <p:tgtEl>
                                          <p:spTgt spid="121"/>
                                        </p:tgtEl>
                                        <p:attrNameLst>
                                          <p:attrName>style.visibility</p:attrName>
                                        </p:attrNameLst>
                                      </p:cBhvr>
                                      <p:to>
                                        <p:strVal val="visible"/>
                                      </p:to>
                                    </p:set>
                                  </p:childTnLst>
                                </p:cTn>
                              </p:par>
                            </p:childTnLst>
                          </p:cTn>
                        </p:par>
                      </p:childTnLst>
                    </p:cTn>
                  </p:par>
                  <p:par>
                    <p:cTn id="133" fill="hold">
                      <p:stCondLst>
                        <p:cond delay="indefinite"/>
                      </p:stCondLst>
                      <p:childTnLst>
                        <p:par>
                          <p:cTn id="134" fill="hold">
                            <p:stCondLst>
                              <p:cond delay="0"/>
                            </p:stCondLst>
                            <p:childTnLst>
                              <p:par>
                                <p:cTn id="135" presetID="10" presetClass="exit" presetSubtype="0" fill="hold" grpId="1" nodeType="clickEffect">
                                  <p:stCondLst>
                                    <p:cond delay="0"/>
                                  </p:stCondLst>
                                  <p:childTnLst>
                                    <p:animEffect transition="out" filter="fade">
                                      <p:cBhvr>
                                        <p:cTn id="136" dur="500"/>
                                        <p:tgtEl>
                                          <p:spTgt spid="143"/>
                                        </p:tgtEl>
                                      </p:cBhvr>
                                    </p:animEffect>
                                    <p:set>
                                      <p:cBhvr>
                                        <p:cTn id="137" dur="1" fill="hold">
                                          <p:stCondLst>
                                            <p:cond delay="499"/>
                                          </p:stCondLst>
                                        </p:cTn>
                                        <p:tgtEl>
                                          <p:spTgt spid="143"/>
                                        </p:tgtEl>
                                        <p:attrNameLst>
                                          <p:attrName>style.visibility</p:attrName>
                                        </p:attrNameLst>
                                      </p:cBhvr>
                                      <p:to>
                                        <p:strVal val="hidden"/>
                                      </p:to>
                                    </p:set>
                                  </p:childTnLst>
                                </p:cTn>
                              </p:par>
                              <p:par>
                                <p:cTn id="138" presetID="10" presetClass="exit" presetSubtype="0" fill="hold" grpId="1" nodeType="withEffect">
                                  <p:stCondLst>
                                    <p:cond delay="0"/>
                                  </p:stCondLst>
                                  <p:childTnLst>
                                    <p:animEffect transition="out" filter="fade">
                                      <p:cBhvr>
                                        <p:cTn id="139" dur="500"/>
                                        <p:tgtEl>
                                          <p:spTgt spid="144"/>
                                        </p:tgtEl>
                                      </p:cBhvr>
                                    </p:animEffect>
                                    <p:set>
                                      <p:cBhvr>
                                        <p:cTn id="140" dur="1" fill="hold">
                                          <p:stCondLst>
                                            <p:cond delay="499"/>
                                          </p:stCondLst>
                                        </p:cTn>
                                        <p:tgtEl>
                                          <p:spTgt spid="144"/>
                                        </p:tgtEl>
                                        <p:attrNameLst>
                                          <p:attrName>style.visibility</p:attrName>
                                        </p:attrNameLst>
                                      </p:cBhvr>
                                      <p:to>
                                        <p:strVal val="hidden"/>
                                      </p:to>
                                    </p:set>
                                  </p:childTnLst>
                                </p:cTn>
                              </p:par>
                            </p:childTnLst>
                          </p:cTn>
                        </p:par>
                      </p:childTnLst>
                    </p:cTn>
                  </p:par>
                  <p:par>
                    <p:cTn id="141" fill="hold">
                      <p:stCondLst>
                        <p:cond delay="indefinite"/>
                      </p:stCondLst>
                      <p:childTnLst>
                        <p:par>
                          <p:cTn id="142" fill="hold">
                            <p:stCondLst>
                              <p:cond delay="0"/>
                            </p:stCondLst>
                            <p:childTnLst>
                              <p:par>
                                <p:cTn id="143" presetID="16" presetClass="entr" presetSubtype="21" fill="hold" grpId="0" nodeType="clickEffect">
                                  <p:stCondLst>
                                    <p:cond delay="0"/>
                                  </p:stCondLst>
                                  <p:childTnLst>
                                    <p:set>
                                      <p:cBhvr>
                                        <p:cTn id="144" dur="1" fill="hold">
                                          <p:stCondLst>
                                            <p:cond delay="0"/>
                                          </p:stCondLst>
                                        </p:cTn>
                                        <p:tgtEl>
                                          <p:spTgt spid="145"/>
                                        </p:tgtEl>
                                        <p:attrNameLst>
                                          <p:attrName>style.visibility</p:attrName>
                                        </p:attrNameLst>
                                      </p:cBhvr>
                                      <p:to>
                                        <p:strVal val="visible"/>
                                      </p:to>
                                    </p:set>
                                    <p:animEffect transition="in" filter="barn(inVertical)">
                                      <p:cBhvr>
                                        <p:cTn id="145" dur="500"/>
                                        <p:tgtEl>
                                          <p:spTgt spid="145"/>
                                        </p:tgtEl>
                                      </p:cBhvr>
                                    </p:animEffect>
                                  </p:childTnLst>
                                </p:cTn>
                              </p:par>
                              <p:par>
                                <p:cTn id="146" presetID="16" presetClass="entr" presetSubtype="21" fill="hold" grpId="0" nodeType="withEffect">
                                  <p:stCondLst>
                                    <p:cond delay="0"/>
                                  </p:stCondLst>
                                  <p:childTnLst>
                                    <p:set>
                                      <p:cBhvr>
                                        <p:cTn id="147" dur="1" fill="hold">
                                          <p:stCondLst>
                                            <p:cond delay="0"/>
                                          </p:stCondLst>
                                        </p:cTn>
                                        <p:tgtEl>
                                          <p:spTgt spid="146"/>
                                        </p:tgtEl>
                                        <p:attrNameLst>
                                          <p:attrName>style.visibility</p:attrName>
                                        </p:attrNameLst>
                                      </p:cBhvr>
                                      <p:to>
                                        <p:strVal val="visible"/>
                                      </p:to>
                                    </p:set>
                                    <p:animEffect transition="in" filter="barn(inVertical)">
                                      <p:cBhvr>
                                        <p:cTn id="148" dur="500"/>
                                        <p:tgtEl>
                                          <p:spTgt spid="146"/>
                                        </p:tgtEl>
                                      </p:cBhvr>
                                    </p:animEffect>
                                  </p:childTnLst>
                                </p:cTn>
                              </p:par>
                            </p:childTnLst>
                          </p:cTn>
                        </p:par>
                      </p:childTnLst>
                    </p:cTn>
                  </p:par>
                  <p:par>
                    <p:cTn id="149" fill="hold">
                      <p:stCondLst>
                        <p:cond delay="indefinite"/>
                      </p:stCondLst>
                      <p:childTnLst>
                        <p:par>
                          <p:cTn id="150" fill="hold">
                            <p:stCondLst>
                              <p:cond delay="0"/>
                            </p:stCondLst>
                            <p:childTnLst>
                              <p:par>
                                <p:cTn id="151" presetID="1" presetClass="entr" presetSubtype="0" fill="hold" nodeType="clickEffect">
                                  <p:stCondLst>
                                    <p:cond delay="0"/>
                                  </p:stCondLst>
                                  <p:childTnLst>
                                    <p:set>
                                      <p:cBhvr>
                                        <p:cTn id="152" dur="1" fill="hold">
                                          <p:stCondLst>
                                            <p:cond delay="0"/>
                                          </p:stCondLst>
                                        </p:cTn>
                                        <p:tgtEl>
                                          <p:spTgt spid="123"/>
                                        </p:tgtEl>
                                        <p:attrNameLst>
                                          <p:attrName>style.visibility</p:attrName>
                                        </p:attrNameLst>
                                      </p:cBhvr>
                                      <p:to>
                                        <p:strVal val="visible"/>
                                      </p:to>
                                    </p:set>
                                  </p:childTnLst>
                                </p:cTn>
                              </p:par>
                            </p:childTnLst>
                          </p:cTn>
                        </p:par>
                      </p:childTnLst>
                    </p:cTn>
                  </p:par>
                  <p:par>
                    <p:cTn id="153" fill="hold">
                      <p:stCondLst>
                        <p:cond delay="indefinite"/>
                      </p:stCondLst>
                      <p:childTnLst>
                        <p:par>
                          <p:cTn id="154" fill="hold">
                            <p:stCondLst>
                              <p:cond delay="0"/>
                            </p:stCondLst>
                            <p:childTnLst>
                              <p:par>
                                <p:cTn id="155" presetID="1" presetClass="entr" presetSubtype="0" fill="hold" grpId="0" nodeType="clickEffect">
                                  <p:stCondLst>
                                    <p:cond delay="0"/>
                                  </p:stCondLst>
                                  <p:childTnLst>
                                    <p:set>
                                      <p:cBhvr>
                                        <p:cTn id="156" dur="1" fill="hold">
                                          <p:stCondLst>
                                            <p:cond delay="0"/>
                                          </p:stCondLst>
                                        </p:cTn>
                                        <p:tgtEl>
                                          <p:spTgt spid="122"/>
                                        </p:tgtEl>
                                        <p:attrNameLst>
                                          <p:attrName>style.visibility</p:attrName>
                                        </p:attrNameLst>
                                      </p:cBhvr>
                                      <p:to>
                                        <p:strVal val="visible"/>
                                      </p:to>
                                    </p:set>
                                  </p:childTnLst>
                                </p:cTn>
                              </p:par>
                            </p:childTnLst>
                          </p:cTn>
                        </p:par>
                      </p:childTnLst>
                    </p:cTn>
                  </p:par>
                  <p:par>
                    <p:cTn id="157" fill="hold">
                      <p:stCondLst>
                        <p:cond delay="indefinite"/>
                      </p:stCondLst>
                      <p:childTnLst>
                        <p:par>
                          <p:cTn id="158" fill="hold">
                            <p:stCondLst>
                              <p:cond delay="0"/>
                            </p:stCondLst>
                            <p:childTnLst>
                              <p:par>
                                <p:cTn id="159" presetID="10" presetClass="exit" presetSubtype="0" fill="hold" grpId="1" nodeType="clickEffect">
                                  <p:stCondLst>
                                    <p:cond delay="0"/>
                                  </p:stCondLst>
                                  <p:childTnLst>
                                    <p:animEffect transition="out" filter="fade">
                                      <p:cBhvr>
                                        <p:cTn id="160" dur="500"/>
                                        <p:tgtEl>
                                          <p:spTgt spid="145"/>
                                        </p:tgtEl>
                                      </p:cBhvr>
                                    </p:animEffect>
                                    <p:set>
                                      <p:cBhvr>
                                        <p:cTn id="161" dur="1" fill="hold">
                                          <p:stCondLst>
                                            <p:cond delay="499"/>
                                          </p:stCondLst>
                                        </p:cTn>
                                        <p:tgtEl>
                                          <p:spTgt spid="145"/>
                                        </p:tgtEl>
                                        <p:attrNameLst>
                                          <p:attrName>style.visibility</p:attrName>
                                        </p:attrNameLst>
                                      </p:cBhvr>
                                      <p:to>
                                        <p:strVal val="hidden"/>
                                      </p:to>
                                    </p:set>
                                  </p:childTnLst>
                                </p:cTn>
                              </p:par>
                              <p:par>
                                <p:cTn id="162" presetID="10" presetClass="exit" presetSubtype="0" fill="hold" grpId="1" nodeType="withEffect">
                                  <p:stCondLst>
                                    <p:cond delay="0"/>
                                  </p:stCondLst>
                                  <p:childTnLst>
                                    <p:animEffect transition="out" filter="fade">
                                      <p:cBhvr>
                                        <p:cTn id="163" dur="500"/>
                                        <p:tgtEl>
                                          <p:spTgt spid="146"/>
                                        </p:tgtEl>
                                      </p:cBhvr>
                                    </p:animEffect>
                                    <p:set>
                                      <p:cBhvr>
                                        <p:cTn id="164" dur="1" fill="hold">
                                          <p:stCondLst>
                                            <p:cond delay="499"/>
                                          </p:stCondLst>
                                        </p:cTn>
                                        <p:tgtEl>
                                          <p:spTgt spid="146"/>
                                        </p:tgtEl>
                                        <p:attrNameLst>
                                          <p:attrName>style.visibility</p:attrName>
                                        </p:attrNameLst>
                                      </p:cBhvr>
                                      <p:to>
                                        <p:strVal val="hidden"/>
                                      </p:to>
                                    </p:set>
                                  </p:childTnLst>
                                </p:cTn>
                              </p:par>
                            </p:childTnLst>
                          </p:cTn>
                        </p:par>
                      </p:childTnLst>
                    </p:cTn>
                  </p:par>
                  <p:par>
                    <p:cTn id="165" fill="hold">
                      <p:stCondLst>
                        <p:cond delay="indefinite"/>
                      </p:stCondLst>
                      <p:childTnLst>
                        <p:par>
                          <p:cTn id="166" fill="hold">
                            <p:stCondLst>
                              <p:cond delay="0"/>
                            </p:stCondLst>
                            <p:childTnLst>
                              <p:par>
                                <p:cTn id="167" presetID="16" presetClass="entr" presetSubtype="21" fill="hold" grpId="0" nodeType="clickEffect">
                                  <p:stCondLst>
                                    <p:cond delay="0"/>
                                  </p:stCondLst>
                                  <p:childTnLst>
                                    <p:set>
                                      <p:cBhvr>
                                        <p:cTn id="168" dur="1" fill="hold">
                                          <p:stCondLst>
                                            <p:cond delay="0"/>
                                          </p:stCondLst>
                                        </p:cTn>
                                        <p:tgtEl>
                                          <p:spTgt spid="265"/>
                                        </p:tgtEl>
                                        <p:attrNameLst>
                                          <p:attrName>style.visibility</p:attrName>
                                        </p:attrNameLst>
                                      </p:cBhvr>
                                      <p:to>
                                        <p:strVal val="visible"/>
                                      </p:to>
                                    </p:set>
                                    <p:animEffect transition="in" filter="barn(inVertical)">
                                      <p:cBhvr>
                                        <p:cTn id="169" dur="500"/>
                                        <p:tgtEl>
                                          <p:spTgt spid="265"/>
                                        </p:tgtEl>
                                      </p:cBhvr>
                                    </p:animEffect>
                                  </p:childTnLst>
                                </p:cTn>
                              </p:par>
                            </p:childTnLst>
                          </p:cTn>
                        </p:par>
                      </p:childTnLst>
                    </p:cTn>
                  </p:par>
                  <p:par>
                    <p:cTn id="170" fill="hold">
                      <p:stCondLst>
                        <p:cond delay="indefinite"/>
                      </p:stCondLst>
                      <p:childTnLst>
                        <p:par>
                          <p:cTn id="171" fill="hold">
                            <p:stCondLst>
                              <p:cond delay="0"/>
                            </p:stCondLst>
                            <p:childTnLst>
                              <p:par>
                                <p:cTn id="172" presetID="1" presetClass="entr" presetSubtype="0" fill="hold" grpId="0" nodeType="clickEffect">
                                  <p:stCondLst>
                                    <p:cond delay="0"/>
                                  </p:stCondLst>
                                  <p:childTnLst>
                                    <p:set>
                                      <p:cBhvr>
                                        <p:cTn id="173" dur="1" fill="hold">
                                          <p:stCondLst>
                                            <p:cond delay="0"/>
                                          </p:stCondLst>
                                        </p:cTn>
                                        <p:tgtEl>
                                          <p:spTgt spid="124"/>
                                        </p:tgtEl>
                                        <p:attrNameLst>
                                          <p:attrName>style.visibility</p:attrName>
                                        </p:attrNameLst>
                                      </p:cBhvr>
                                      <p:to>
                                        <p:strVal val="visible"/>
                                      </p:to>
                                    </p:set>
                                  </p:childTnLst>
                                </p:cTn>
                              </p:par>
                            </p:childTnLst>
                          </p:cTn>
                        </p:par>
                      </p:childTnLst>
                    </p:cTn>
                  </p:par>
                  <p:par>
                    <p:cTn id="174" fill="hold">
                      <p:stCondLst>
                        <p:cond delay="indefinite"/>
                      </p:stCondLst>
                      <p:childTnLst>
                        <p:par>
                          <p:cTn id="175" fill="hold">
                            <p:stCondLst>
                              <p:cond delay="0"/>
                            </p:stCondLst>
                            <p:childTnLst>
                              <p:par>
                                <p:cTn id="176" presetID="1" presetClass="entr" presetSubtype="0" fill="hold" nodeType="clickEffect">
                                  <p:stCondLst>
                                    <p:cond delay="0"/>
                                  </p:stCondLst>
                                  <p:childTnLst>
                                    <p:set>
                                      <p:cBhvr>
                                        <p:cTn id="177" dur="1" fill="hold">
                                          <p:stCondLst>
                                            <p:cond delay="0"/>
                                          </p:stCondLst>
                                        </p:cTn>
                                        <p:tgtEl>
                                          <p:spTgt spid="125"/>
                                        </p:tgtEl>
                                        <p:attrNameLst>
                                          <p:attrName>style.visibility</p:attrName>
                                        </p:attrNameLst>
                                      </p:cBhvr>
                                      <p:to>
                                        <p:strVal val="visible"/>
                                      </p:to>
                                    </p:set>
                                  </p:childTnLst>
                                </p:cTn>
                              </p:par>
                            </p:childTnLst>
                          </p:cTn>
                        </p:par>
                      </p:childTnLst>
                    </p:cTn>
                  </p:par>
                  <p:par>
                    <p:cTn id="178" fill="hold">
                      <p:stCondLst>
                        <p:cond delay="indefinite"/>
                      </p:stCondLst>
                      <p:childTnLst>
                        <p:par>
                          <p:cTn id="179" fill="hold">
                            <p:stCondLst>
                              <p:cond delay="0"/>
                            </p:stCondLst>
                            <p:childTnLst>
                              <p:par>
                                <p:cTn id="180" presetID="10" presetClass="exit" presetSubtype="0" fill="hold" grpId="1" nodeType="clickEffect">
                                  <p:stCondLst>
                                    <p:cond delay="0"/>
                                  </p:stCondLst>
                                  <p:childTnLst>
                                    <p:animEffect transition="out" filter="fade">
                                      <p:cBhvr>
                                        <p:cTn id="181" dur="500"/>
                                        <p:tgtEl>
                                          <p:spTgt spid="265"/>
                                        </p:tgtEl>
                                      </p:cBhvr>
                                    </p:animEffect>
                                    <p:set>
                                      <p:cBhvr>
                                        <p:cTn id="182" dur="1" fill="hold">
                                          <p:stCondLst>
                                            <p:cond delay="499"/>
                                          </p:stCondLst>
                                        </p:cTn>
                                        <p:tgtEl>
                                          <p:spTgt spid="265"/>
                                        </p:tgtEl>
                                        <p:attrNameLst>
                                          <p:attrName>style.visibility</p:attrName>
                                        </p:attrNameLst>
                                      </p:cBhvr>
                                      <p:to>
                                        <p:strVal val="hidden"/>
                                      </p:to>
                                    </p:set>
                                  </p:childTnLst>
                                </p:cTn>
                              </p:par>
                            </p:childTnLst>
                          </p:cTn>
                        </p:par>
                      </p:childTnLst>
                    </p:cTn>
                  </p:par>
                  <p:par>
                    <p:cTn id="183" fill="hold">
                      <p:stCondLst>
                        <p:cond delay="indefinite"/>
                      </p:stCondLst>
                      <p:childTnLst>
                        <p:par>
                          <p:cTn id="184" fill="hold">
                            <p:stCondLst>
                              <p:cond delay="0"/>
                            </p:stCondLst>
                            <p:childTnLst>
                              <p:par>
                                <p:cTn id="185" presetID="10" presetClass="entr" presetSubtype="0" fill="hold" nodeType="clickEffect">
                                  <p:stCondLst>
                                    <p:cond delay="0"/>
                                  </p:stCondLst>
                                  <p:childTnLst>
                                    <p:set>
                                      <p:cBhvr>
                                        <p:cTn id="186" dur="1" fill="hold">
                                          <p:stCondLst>
                                            <p:cond delay="0"/>
                                          </p:stCondLst>
                                        </p:cTn>
                                        <p:tgtEl>
                                          <p:spTgt spid="132"/>
                                        </p:tgtEl>
                                        <p:attrNameLst>
                                          <p:attrName>style.visibility</p:attrName>
                                        </p:attrNameLst>
                                      </p:cBhvr>
                                      <p:to>
                                        <p:strVal val="visible"/>
                                      </p:to>
                                    </p:set>
                                    <p:animEffect transition="in" filter="fade">
                                      <p:cBhvr>
                                        <p:cTn id="187" dur="500"/>
                                        <p:tgtEl>
                                          <p:spTgt spid="132"/>
                                        </p:tgtEl>
                                      </p:cBhvr>
                                    </p:animEffect>
                                  </p:childTnLst>
                                </p:cTn>
                              </p:par>
                            </p:childTnLst>
                          </p:cTn>
                        </p:par>
                      </p:childTnLst>
                    </p:cTn>
                  </p:par>
                  <p:par>
                    <p:cTn id="188" fill="hold">
                      <p:stCondLst>
                        <p:cond delay="indefinite"/>
                      </p:stCondLst>
                      <p:childTnLst>
                        <p:par>
                          <p:cTn id="189" fill="hold">
                            <p:stCondLst>
                              <p:cond delay="0"/>
                            </p:stCondLst>
                            <p:childTnLst>
                              <p:par>
                                <p:cTn id="190" presetID="1" presetClass="exit" presetSubtype="0" fill="hold" nodeType="clickEffect">
                                  <p:stCondLst>
                                    <p:cond delay="0"/>
                                  </p:stCondLst>
                                  <p:childTnLst>
                                    <p:set>
                                      <p:cBhvr>
                                        <p:cTn id="191" dur="1" fill="hold">
                                          <p:stCondLst>
                                            <p:cond delay="0"/>
                                          </p:stCondLst>
                                        </p:cTn>
                                        <p:tgtEl>
                                          <p:spTgt spid="132"/>
                                        </p:tgtEl>
                                        <p:attrNameLst>
                                          <p:attrName>style.visibility</p:attrName>
                                        </p:attrNameLst>
                                      </p:cBhvr>
                                      <p:to>
                                        <p:strVal val="hidden"/>
                                      </p:to>
                                    </p:set>
                                  </p:childTnLst>
                                </p:cTn>
                              </p:par>
                            </p:childTnLst>
                          </p:cTn>
                        </p:par>
                      </p:childTnLst>
                    </p:cTn>
                  </p:par>
                  <p:par>
                    <p:cTn id="192" fill="hold">
                      <p:stCondLst>
                        <p:cond delay="indefinite"/>
                      </p:stCondLst>
                      <p:childTnLst>
                        <p:par>
                          <p:cTn id="193" fill="hold">
                            <p:stCondLst>
                              <p:cond delay="0"/>
                            </p:stCondLst>
                            <p:childTnLst>
                              <p:par>
                                <p:cTn id="194" presetID="10" presetClass="entr" presetSubtype="0" fill="hold" grpId="1" nodeType="clickEffect">
                                  <p:stCondLst>
                                    <p:cond delay="0"/>
                                  </p:stCondLst>
                                  <p:childTnLst>
                                    <p:set>
                                      <p:cBhvr>
                                        <p:cTn id="195" dur="1" fill="hold">
                                          <p:stCondLst>
                                            <p:cond delay="0"/>
                                          </p:stCondLst>
                                        </p:cTn>
                                        <p:tgtEl>
                                          <p:spTgt spid="135"/>
                                        </p:tgtEl>
                                        <p:attrNameLst>
                                          <p:attrName>style.visibility</p:attrName>
                                        </p:attrNameLst>
                                      </p:cBhvr>
                                      <p:to>
                                        <p:strVal val="visible"/>
                                      </p:to>
                                    </p:set>
                                    <p:animEffect transition="in" filter="fade">
                                      <p:cBhvr>
                                        <p:cTn id="196" dur="500"/>
                                        <p:tgtEl>
                                          <p:spTgt spid="135"/>
                                        </p:tgtEl>
                                      </p:cBhvr>
                                    </p:animEffect>
                                  </p:childTnLst>
                                </p:cTn>
                              </p:par>
                              <p:par>
                                <p:cTn id="197" presetID="10" presetClass="entr" presetSubtype="0" fill="hold" grpId="0" nodeType="withEffect">
                                  <p:stCondLst>
                                    <p:cond delay="0"/>
                                  </p:stCondLst>
                                  <p:childTnLst>
                                    <p:set>
                                      <p:cBhvr>
                                        <p:cTn id="198" dur="1" fill="hold">
                                          <p:stCondLst>
                                            <p:cond delay="0"/>
                                          </p:stCondLst>
                                        </p:cTn>
                                        <p:tgtEl>
                                          <p:spTgt spid="136"/>
                                        </p:tgtEl>
                                        <p:attrNameLst>
                                          <p:attrName>style.visibility</p:attrName>
                                        </p:attrNameLst>
                                      </p:cBhvr>
                                      <p:to>
                                        <p:strVal val="visible"/>
                                      </p:to>
                                    </p:set>
                                    <p:animEffect transition="in" filter="fade">
                                      <p:cBhvr>
                                        <p:cTn id="199" dur="500"/>
                                        <p:tgtEl>
                                          <p:spTgt spid="136"/>
                                        </p:tgtEl>
                                      </p:cBhvr>
                                    </p:animEffect>
                                  </p:childTnLst>
                                </p:cTn>
                              </p:par>
                            </p:childTnLst>
                          </p:cTn>
                        </p:par>
                      </p:childTnLst>
                    </p:cTn>
                  </p:par>
                  <p:par>
                    <p:cTn id="200" fill="hold">
                      <p:stCondLst>
                        <p:cond delay="indefinite"/>
                      </p:stCondLst>
                      <p:childTnLst>
                        <p:par>
                          <p:cTn id="201" fill="hold">
                            <p:stCondLst>
                              <p:cond delay="0"/>
                            </p:stCondLst>
                            <p:childTnLst>
                              <p:par>
                                <p:cTn id="202" presetID="1" presetClass="entr" presetSubtype="0" fill="hold" grpId="0" nodeType="clickEffect">
                                  <p:stCondLst>
                                    <p:cond delay="0"/>
                                  </p:stCondLst>
                                  <p:childTnLst>
                                    <p:set>
                                      <p:cBhvr>
                                        <p:cTn id="203" dur="1" fill="hold">
                                          <p:stCondLst>
                                            <p:cond delay="0"/>
                                          </p:stCondLst>
                                        </p:cTn>
                                        <p:tgtEl>
                                          <p:spTgt spid="117"/>
                                        </p:tgtEl>
                                        <p:attrNameLst>
                                          <p:attrName>style.visibility</p:attrName>
                                        </p:attrNameLst>
                                      </p:cBhvr>
                                      <p:to>
                                        <p:strVal val="visible"/>
                                      </p:to>
                                    </p:set>
                                  </p:childTnLst>
                                </p:cTn>
                              </p:par>
                              <p:par>
                                <p:cTn id="204" presetID="1" presetClass="entr" presetSubtype="0" fill="hold" grpId="0" nodeType="withEffect">
                                  <p:stCondLst>
                                    <p:cond delay="0"/>
                                  </p:stCondLst>
                                  <p:childTnLst>
                                    <p:set>
                                      <p:cBhvr>
                                        <p:cTn id="205" dur="1" fill="hold">
                                          <p:stCondLst>
                                            <p:cond delay="0"/>
                                          </p:stCondLst>
                                        </p:cTn>
                                        <p:tgtEl>
                                          <p:spTgt spid="116"/>
                                        </p:tgtEl>
                                        <p:attrNameLst>
                                          <p:attrName>style.visibility</p:attrName>
                                        </p:attrNameLst>
                                      </p:cBhvr>
                                      <p:to>
                                        <p:strVal val="visible"/>
                                      </p:to>
                                    </p:set>
                                  </p:childTnLst>
                                </p:cTn>
                              </p:par>
                            </p:childTnLst>
                          </p:cTn>
                        </p:par>
                      </p:childTnLst>
                    </p:cTn>
                  </p:par>
                  <p:par>
                    <p:cTn id="206" fill="hold">
                      <p:stCondLst>
                        <p:cond delay="indefinite"/>
                      </p:stCondLst>
                      <p:childTnLst>
                        <p:par>
                          <p:cTn id="207" fill="hold">
                            <p:stCondLst>
                              <p:cond delay="0"/>
                            </p:stCondLst>
                            <p:childTnLst>
                              <p:par>
                                <p:cTn id="208" presetID="1" presetClass="entr" presetSubtype="0" fill="hold" grpId="0" nodeType="clickEffect">
                                  <p:stCondLst>
                                    <p:cond delay="0"/>
                                  </p:stCondLst>
                                  <p:childTnLst>
                                    <p:set>
                                      <p:cBhvr>
                                        <p:cTn id="209" dur="1" fill="hold">
                                          <p:stCondLst>
                                            <p:cond delay="0"/>
                                          </p:stCondLst>
                                        </p:cTn>
                                        <p:tgtEl>
                                          <p:spTgt spid="142"/>
                                        </p:tgtEl>
                                        <p:attrNameLst>
                                          <p:attrName>style.visibility</p:attrName>
                                        </p:attrNameLst>
                                      </p:cBhvr>
                                      <p:to>
                                        <p:strVal val="visible"/>
                                      </p:to>
                                    </p:set>
                                  </p:childTnLst>
                                </p:cTn>
                              </p:par>
                            </p:childTnLst>
                          </p:cTn>
                        </p:par>
                      </p:childTnLst>
                    </p:cTn>
                  </p:par>
                  <p:par>
                    <p:cTn id="210" fill="hold">
                      <p:stCondLst>
                        <p:cond delay="indefinite"/>
                      </p:stCondLst>
                      <p:childTnLst>
                        <p:par>
                          <p:cTn id="211" fill="hold">
                            <p:stCondLst>
                              <p:cond delay="0"/>
                            </p:stCondLst>
                            <p:childTnLst>
                              <p:par>
                                <p:cTn id="212" presetID="1" presetClass="entr" presetSubtype="0" fill="hold" grpId="0" nodeType="clickEffect">
                                  <p:stCondLst>
                                    <p:cond delay="0"/>
                                  </p:stCondLst>
                                  <p:childTnLst>
                                    <p:set>
                                      <p:cBhvr>
                                        <p:cTn id="213" dur="1" fill="hold">
                                          <p:stCondLst>
                                            <p:cond delay="0"/>
                                          </p:stCondLst>
                                        </p:cTn>
                                        <p:tgtEl>
                                          <p:spTgt spid="119"/>
                                        </p:tgtEl>
                                        <p:attrNameLst>
                                          <p:attrName>style.visibility</p:attrName>
                                        </p:attrNameLst>
                                      </p:cBhvr>
                                      <p:to>
                                        <p:strVal val="visible"/>
                                      </p:to>
                                    </p:set>
                                  </p:childTnLst>
                                </p:cTn>
                              </p:par>
                            </p:childTnLst>
                          </p:cTn>
                        </p:par>
                      </p:childTnLst>
                    </p:cTn>
                  </p:par>
                  <p:par>
                    <p:cTn id="214" fill="hold">
                      <p:stCondLst>
                        <p:cond delay="indefinite"/>
                      </p:stCondLst>
                      <p:childTnLst>
                        <p:par>
                          <p:cTn id="215" fill="hold">
                            <p:stCondLst>
                              <p:cond delay="0"/>
                            </p:stCondLst>
                            <p:childTnLst>
                              <p:par>
                                <p:cTn id="216" presetID="1" presetClass="entr" presetSubtype="0" fill="hold" grpId="0" nodeType="clickEffect">
                                  <p:stCondLst>
                                    <p:cond delay="0"/>
                                  </p:stCondLst>
                                  <p:childTnLst>
                                    <p:set>
                                      <p:cBhvr>
                                        <p:cTn id="217" dur="1" fill="hold">
                                          <p:stCondLst>
                                            <p:cond delay="0"/>
                                          </p:stCondLst>
                                        </p:cTn>
                                        <p:tgtEl>
                                          <p:spTgt spid="129"/>
                                        </p:tgtEl>
                                        <p:attrNameLst>
                                          <p:attrName>style.visibility</p:attrName>
                                        </p:attrNameLst>
                                      </p:cBhvr>
                                      <p:to>
                                        <p:strVal val="visible"/>
                                      </p:to>
                                    </p:set>
                                  </p:childTnLst>
                                </p:cTn>
                              </p:par>
                            </p:childTnLst>
                          </p:cTn>
                        </p:par>
                      </p:childTnLst>
                    </p:cTn>
                  </p:par>
                  <p:par>
                    <p:cTn id="218" fill="hold">
                      <p:stCondLst>
                        <p:cond delay="indefinite"/>
                      </p:stCondLst>
                      <p:childTnLst>
                        <p:par>
                          <p:cTn id="219" fill="hold">
                            <p:stCondLst>
                              <p:cond delay="0"/>
                            </p:stCondLst>
                            <p:childTnLst>
                              <p:par>
                                <p:cTn id="220" presetID="1" presetClass="entr" presetSubtype="0" fill="hold" grpId="0" nodeType="clickEffect">
                                  <p:stCondLst>
                                    <p:cond delay="0"/>
                                  </p:stCondLst>
                                  <p:childTnLst>
                                    <p:set>
                                      <p:cBhvr>
                                        <p:cTn id="221" dur="1" fill="hold">
                                          <p:stCondLst>
                                            <p:cond delay="0"/>
                                          </p:stCondLst>
                                        </p:cTn>
                                        <p:tgtEl>
                                          <p:spTgt spid="118"/>
                                        </p:tgtEl>
                                        <p:attrNameLst>
                                          <p:attrName>style.visibility</p:attrName>
                                        </p:attrNameLst>
                                      </p:cBhvr>
                                      <p:to>
                                        <p:strVal val="visible"/>
                                      </p:to>
                                    </p:set>
                                  </p:childTnLst>
                                </p:cTn>
                              </p:par>
                            </p:childTnLst>
                          </p:cTn>
                        </p:par>
                      </p:childTnLst>
                    </p:cTn>
                  </p:par>
                  <p:par>
                    <p:cTn id="222" fill="hold">
                      <p:stCondLst>
                        <p:cond delay="indefinite"/>
                      </p:stCondLst>
                      <p:childTnLst>
                        <p:par>
                          <p:cTn id="223" fill="hold">
                            <p:stCondLst>
                              <p:cond delay="0"/>
                            </p:stCondLst>
                            <p:childTnLst>
                              <p:par>
                                <p:cTn id="224" presetID="1" presetClass="exit" presetSubtype="0" fill="hold" grpId="1" nodeType="clickEffect">
                                  <p:stCondLst>
                                    <p:cond delay="0"/>
                                  </p:stCondLst>
                                  <p:childTnLst>
                                    <p:set>
                                      <p:cBhvr>
                                        <p:cTn id="225" dur="1" fill="hold">
                                          <p:stCondLst>
                                            <p:cond delay="0"/>
                                          </p:stCondLst>
                                        </p:cTn>
                                        <p:tgtEl>
                                          <p:spTgt spid="136"/>
                                        </p:tgtEl>
                                        <p:attrNameLst>
                                          <p:attrName>style.visibility</p:attrName>
                                        </p:attrNameLst>
                                      </p:cBhvr>
                                      <p:to>
                                        <p:strVal val="hidden"/>
                                      </p:to>
                                    </p:set>
                                  </p:childTnLst>
                                </p:cTn>
                              </p:par>
                              <p:par>
                                <p:cTn id="226" presetID="1" presetClass="exit" presetSubtype="0" fill="hold" grpId="1" nodeType="withEffect">
                                  <p:stCondLst>
                                    <p:cond delay="0"/>
                                  </p:stCondLst>
                                  <p:childTnLst>
                                    <p:set>
                                      <p:cBhvr>
                                        <p:cTn id="227" dur="1" fill="hold">
                                          <p:stCondLst>
                                            <p:cond delay="0"/>
                                          </p:stCondLst>
                                        </p:cTn>
                                        <p:tgtEl>
                                          <p:spTgt spid="117"/>
                                        </p:tgtEl>
                                        <p:attrNameLst>
                                          <p:attrName>style.visibility</p:attrName>
                                        </p:attrNameLst>
                                      </p:cBhvr>
                                      <p:to>
                                        <p:strVal val="hidden"/>
                                      </p:to>
                                    </p:set>
                                  </p:childTnLst>
                                </p:cTn>
                              </p:par>
                              <p:par>
                                <p:cTn id="228" presetID="1" presetClass="exit" presetSubtype="0" fill="hold" grpId="1" nodeType="withEffect">
                                  <p:stCondLst>
                                    <p:cond delay="0"/>
                                  </p:stCondLst>
                                  <p:childTnLst>
                                    <p:set>
                                      <p:cBhvr>
                                        <p:cTn id="229" dur="1" fill="hold">
                                          <p:stCondLst>
                                            <p:cond delay="0"/>
                                          </p:stCondLst>
                                        </p:cTn>
                                        <p:tgtEl>
                                          <p:spTgt spid="116"/>
                                        </p:tgtEl>
                                        <p:attrNameLst>
                                          <p:attrName>style.visibility</p:attrName>
                                        </p:attrNameLst>
                                      </p:cBhvr>
                                      <p:to>
                                        <p:strVal val="hidden"/>
                                      </p:to>
                                    </p:set>
                                  </p:childTnLst>
                                </p:cTn>
                              </p:par>
                              <p:par>
                                <p:cTn id="230" presetID="10" presetClass="entr" presetSubtype="0" fill="hold" grpId="0" nodeType="withEffect">
                                  <p:stCondLst>
                                    <p:cond delay="0"/>
                                  </p:stCondLst>
                                  <p:childTnLst>
                                    <p:set>
                                      <p:cBhvr>
                                        <p:cTn id="231" dur="1" fill="hold">
                                          <p:stCondLst>
                                            <p:cond delay="0"/>
                                          </p:stCondLst>
                                        </p:cTn>
                                        <p:tgtEl>
                                          <p:spTgt spid="137"/>
                                        </p:tgtEl>
                                        <p:attrNameLst>
                                          <p:attrName>style.visibility</p:attrName>
                                        </p:attrNameLst>
                                      </p:cBhvr>
                                      <p:to>
                                        <p:strVal val="visible"/>
                                      </p:to>
                                    </p:set>
                                    <p:animEffect transition="in" filter="fade">
                                      <p:cBhvr>
                                        <p:cTn id="232" dur="500"/>
                                        <p:tgtEl>
                                          <p:spTgt spid="137"/>
                                        </p:tgtEl>
                                      </p:cBhvr>
                                    </p:animEffect>
                                  </p:childTnLst>
                                </p:cTn>
                              </p:par>
                            </p:childTnLst>
                          </p:cTn>
                        </p:par>
                      </p:childTnLst>
                    </p:cTn>
                  </p:par>
                  <p:par>
                    <p:cTn id="233" fill="hold">
                      <p:stCondLst>
                        <p:cond delay="indefinite"/>
                      </p:stCondLst>
                      <p:childTnLst>
                        <p:par>
                          <p:cTn id="234" fill="hold">
                            <p:stCondLst>
                              <p:cond delay="0"/>
                            </p:stCondLst>
                            <p:childTnLst>
                              <p:par>
                                <p:cTn id="235" presetID="1" presetClass="entr" presetSubtype="0" fill="hold" grpId="0" nodeType="clickEffect">
                                  <p:stCondLst>
                                    <p:cond delay="0"/>
                                  </p:stCondLst>
                                  <p:childTnLst>
                                    <p:set>
                                      <p:cBhvr>
                                        <p:cTn id="236" dur="1" fill="hold">
                                          <p:stCondLst>
                                            <p:cond delay="0"/>
                                          </p:stCondLst>
                                        </p:cTn>
                                        <p:tgtEl>
                                          <p:spTgt spid="115"/>
                                        </p:tgtEl>
                                        <p:attrNameLst>
                                          <p:attrName>style.visibility</p:attrName>
                                        </p:attrNameLst>
                                      </p:cBhvr>
                                      <p:to>
                                        <p:strVal val="visible"/>
                                      </p:to>
                                    </p:set>
                                  </p:childTnLst>
                                </p:cTn>
                              </p:par>
                              <p:par>
                                <p:cTn id="237" presetID="1" presetClass="entr" presetSubtype="0" fill="hold" grpId="0" nodeType="withEffect">
                                  <p:stCondLst>
                                    <p:cond delay="0"/>
                                  </p:stCondLst>
                                  <p:childTnLst>
                                    <p:set>
                                      <p:cBhvr>
                                        <p:cTn id="238" dur="1" fill="hold">
                                          <p:stCondLst>
                                            <p:cond delay="0"/>
                                          </p:stCondLst>
                                        </p:cTn>
                                        <p:tgtEl>
                                          <p:spTgt spid="114"/>
                                        </p:tgtEl>
                                        <p:attrNameLst>
                                          <p:attrName>style.visibility</p:attrName>
                                        </p:attrNameLst>
                                      </p:cBhvr>
                                      <p:to>
                                        <p:strVal val="visible"/>
                                      </p:to>
                                    </p:set>
                                  </p:childTnLst>
                                </p:cTn>
                              </p:par>
                            </p:childTnLst>
                          </p:cTn>
                        </p:par>
                      </p:childTnLst>
                    </p:cTn>
                  </p:par>
                  <p:par>
                    <p:cTn id="239" fill="hold">
                      <p:stCondLst>
                        <p:cond delay="indefinite"/>
                      </p:stCondLst>
                      <p:childTnLst>
                        <p:par>
                          <p:cTn id="240" fill="hold">
                            <p:stCondLst>
                              <p:cond delay="0"/>
                            </p:stCondLst>
                            <p:childTnLst>
                              <p:par>
                                <p:cTn id="241" presetID="1" presetClass="entr" presetSubtype="0" fill="hold" grpId="0" nodeType="clickEffect">
                                  <p:stCondLst>
                                    <p:cond delay="0"/>
                                  </p:stCondLst>
                                  <p:childTnLst>
                                    <p:set>
                                      <p:cBhvr>
                                        <p:cTn id="242" dur="1" fill="hold">
                                          <p:stCondLst>
                                            <p:cond delay="0"/>
                                          </p:stCondLst>
                                        </p:cTn>
                                        <p:tgtEl>
                                          <p:spTgt spid="130"/>
                                        </p:tgtEl>
                                        <p:attrNameLst>
                                          <p:attrName>style.visibility</p:attrName>
                                        </p:attrNameLst>
                                      </p:cBhvr>
                                      <p:to>
                                        <p:strVal val="visible"/>
                                      </p:to>
                                    </p:set>
                                  </p:childTnLst>
                                </p:cTn>
                              </p:par>
                            </p:childTnLst>
                          </p:cTn>
                        </p:par>
                      </p:childTnLst>
                    </p:cTn>
                  </p:par>
                  <p:par>
                    <p:cTn id="243" fill="hold">
                      <p:stCondLst>
                        <p:cond delay="indefinite"/>
                      </p:stCondLst>
                      <p:childTnLst>
                        <p:par>
                          <p:cTn id="244" fill="hold">
                            <p:stCondLst>
                              <p:cond delay="0"/>
                            </p:stCondLst>
                            <p:childTnLst>
                              <p:par>
                                <p:cTn id="245" presetID="1" presetClass="entr" presetSubtype="0" fill="hold" grpId="0" nodeType="clickEffect">
                                  <p:stCondLst>
                                    <p:cond delay="0"/>
                                  </p:stCondLst>
                                  <p:childTnLst>
                                    <p:set>
                                      <p:cBhvr>
                                        <p:cTn id="246" dur="1" fill="hold">
                                          <p:stCondLst>
                                            <p:cond delay="0"/>
                                          </p:stCondLst>
                                        </p:cTn>
                                        <p:tgtEl>
                                          <p:spTgt spid="131"/>
                                        </p:tgtEl>
                                        <p:attrNameLst>
                                          <p:attrName>style.visibility</p:attrName>
                                        </p:attrNameLst>
                                      </p:cBhvr>
                                      <p:to>
                                        <p:strVal val="visible"/>
                                      </p:to>
                                    </p:set>
                                  </p:childTnLst>
                                </p:cTn>
                              </p:par>
                            </p:childTnLst>
                          </p:cTn>
                        </p:par>
                      </p:childTnLst>
                    </p:cTn>
                  </p:par>
                  <p:par>
                    <p:cTn id="247" fill="hold">
                      <p:stCondLst>
                        <p:cond delay="indefinite"/>
                      </p:stCondLst>
                      <p:childTnLst>
                        <p:par>
                          <p:cTn id="248" fill="hold">
                            <p:stCondLst>
                              <p:cond delay="0"/>
                            </p:stCondLst>
                            <p:childTnLst>
                              <p:par>
                                <p:cTn id="249" presetID="1" presetClass="exit" presetSubtype="0" fill="hold" grpId="1" nodeType="clickEffect">
                                  <p:stCondLst>
                                    <p:cond delay="0"/>
                                  </p:stCondLst>
                                  <p:childTnLst>
                                    <p:set>
                                      <p:cBhvr>
                                        <p:cTn id="250" dur="1" fill="hold">
                                          <p:stCondLst>
                                            <p:cond delay="0"/>
                                          </p:stCondLst>
                                        </p:cTn>
                                        <p:tgtEl>
                                          <p:spTgt spid="137"/>
                                        </p:tgtEl>
                                        <p:attrNameLst>
                                          <p:attrName>style.visibility</p:attrName>
                                        </p:attrNameLst>
                                      </p:cBhvr>
                                      <p:to>
                                        <p:strVal val="hidden"/>
                                      </p:to>
                                    </p:set>
                                  </p:childTnLst>
                                </p:cTn>
                              </p:par>
                              <p:par>
                                <p:cTn id="251" presetID="1" presetClass="exit" presetSubtype="0" fill="hold" grpId="1" nodeType="withEffect">
                                  <p:stCondLst>
                                    <p:cond delay="0"/>
                                  </p:stCondLst>
                                  <p:childTnLst>
                                    <p:set>
                                      <p:cBhvr>
                                        <p:cTn id="252" dur="1" fill="hold">
                                          <p:stCondLst>
                                            <p:cond delay="0"/>
                                          </p:stCondLst>
                                        </p:cTn>
                                        <p:tgtEl>
                                          <p:spTgt spid="115"/>
                                        </p:tgtEl>
                                        <p:attrNameLst>
                                          <p:attrName>style.visibility</p:attrName>
                                        </p:attrNameLst>
                                      </p:cBhvr>
                                      <p:to>
                                        <p:strVal val="hidden"/>
                                      </p:to>
                                    </p:set>
                                  </p:childTnLst>
                                </p:cTn>
                              </p:par>
                              <p:par>
                                <p:cTn id="253" presetID="1" presetClass="exit" presetSubtype="0" fill="hold" grpId="1" nodeType="withEffect">
                                  <p:stCondLst>
                                    <p:cond delay="0"/>
                                  </p:stCondLst>
                                  <p:childTnLst>
                                    <p:set>
                                      <p:cBhvr>
                                        <p:cTn id="254" dur="1" fill="hold">
                                          <p:stCondLst>
                                            <p:cond delay="0"/>
                                          </p:stCondLst>
                                        </p:cTn>
                                        <p:tgtEl>
                                          <p:spTgt spid="114"/>
                                        </p:tgtEl>
                                        <p:attrNameLst>
                                          <p:attrName>style.visibility</p:attrName>
                                        </p:attrNameLst>
                                      </p:cBhvr>
                                      <p:to>
                                        <p:strVal val="hidden"/>
                                      </p:to>
                                    </p:set>
                                  </p:childTnLst>
                                </p:cTn>
                              </p:par>
                              <p:par>
                                <p:cTn id="255" presetID="1" presetClass="exit" presetSubtype="0" fill="hold" grpId="0" nodeType="withEffect">
                                  <p:stCondLst>
                                    <p:cond delay="0"/>
                                  </p:stCondLst>
                                  <p:childTnLst>
                                    <p:set>
                                      <p:cBhvr>
                                        <p:cTn id="256" dur="1" fill="hold">
                                          <p:stCondLst>
                                            <p:cond delay="0"/>
                                          </p:stCondLst>
                                        </p:cTn>
                                        <p:tgtEl>
                                          <p:spTgt spid="135"/>
                                        </p:tgtEl>
                                        <p:attrNameLst>
                                          <p:attrName>style.visibility</p:attrName>
                                        </p:attrNameLst>
                                      </p:cBhvr>
                                      <p:to>
                                        <p:strVal val="hidden"/>
                                      </p:to>
                                    </p:set>
                                  </p:childTnLst>
                                </p:cTn>
                              </p:par>
                            </p:childTnLst>
                          </p:cTn>
                        </p:par>
                      </p:childTnLst>
                    </p:cTn>
                  </p:par>
                  <p:par>
                    <p:cTn id="257" fill="hold">
                      <p:stCondLst>
                        <p:cond delay="indefinite"/>
                      </p:stCondLst>
                      <p:childTnLst>
                        <p:par>
                          <p:cTn id="258" fill="hold">
                            <p:stCondLst>
                              <p:cond delay="0"/>
                            </p:stCondLst>
                            <p:childTnLst>
                              <p:par>
                                <p:cTn id="259" presetID="10" presetClass="entr" presetSubtype="0" fill="hold" nodeType="clickEffect">
                                  <p:stCondLst>
                                    <p:cond delay="0"/>
                                  </p:stCondLst>
                                  <p:childTnLst>
                                    <p:set>
                                      <p:cBhvr>
                                        <p:cTn id="260" dur="1" fill="hold">
                                          <p:stCondLst>
                                            <p:cond delay="0"/>
                                          </p:stCondLst>
                                        </p:cTn>
                                        <p:tgtEl>
                                          <p:spTgt spid="148"/>
                                        </p:tgtEl>
                                        <p:attrNameLst>
                                          <p:attrName>style.visibility</p:attrName>
                                        </p:attrNameLst>
                                      </p:cBhvr>
                                      <p:to>
                                        <p:strVal val="visible"/>
                                      </p:to>
                                    </p:set>
                                    <p:animEffect transition="in" filter="fade">
                                      <p:cBhvr>
                                        <p:cTn id="261" dur="500"/>
                                        <p:tgtEl>
                                          <p:spTgt spid="148"/>
                                        </p:tgtEl>
                                      </p:cBhvr>
                                    </p:animEffect>
                                  </p:childTnLst>
                                </p:cTn>
                              </p:par>
                            </p:childTnLst>
                          </p:cTn>
                        </p:par>
                      </p:childTnLst>
                    </p:cTn>
                  </p:par>
                  <p:par>
                    <p:cTn id="262" fill="hold">
                      <p:stCondLst>
                        <p:cond delay="indefinite"/>
                      </p:stCondLst>
                      <p:childTnLst>
                        <p:par>
                          <p:cTn id="263" fill="hold">
                            <p:stCondLst>
                              <p:cond delay="0"/>
                            </p:stCondLst>
                            <p:childTnLst>
                              <p:par>
                                <p:cTn id="264" presetID="1" presetClass="exit" presetSubtype="0" fill="hold" nodeType="clickEffect">
                                  <p:stCondLst>
                                    <p:cond delay="0"/>
                                  </p:stCondLst>
                                  <p:childTnLst>
                                    <p:set>
                                      <p:cBhvr>
                                        <p:cTn id="265" dur="1" fill="hold">
                                          <p:stCondLst>
                                            <p:cond delay="0"/>
                                          </p:stCondLst>
                                        </p:cTn>
                                        <p:tgtEl>
                                          <p:spTgt spid="148"/>
                                        </p:tgtEl>
                                        <p:attrNameLst>
                                          <p:attrName>style.visibility</p:attrName>
                                        </p:attrNameLst>
                                      </p:cBhvr>
                                      <p:to>
                                        <p:strVal val="hidden"/>
                                      </p:to>
                                    </p:set>
                                  </p:childTnLst>
                                </p:cTn>
                              </p:par>
                            </p:childTnLst>
                          </p:cTn>
                        </p:par>
                      </p:childTnLst>
                    </p:cTn>
                  </p:par>
                  <p:par>
                    <p:cTn id="266" fill="hold">
                      <p:stCondLst>
                        <p:cond delay="indefinite"/>
                      </p:stCondLst>
                      <p:childTnLst>
                        <p:par>
                          <p:cTn id="267" fill="hold">
                            <p:stCondLst>
                              <p:cond delay="0"/>
                            </p:stCondLst>
                            <p:childTnLst>
                              <p:par>
                                <p:cTn id="268" presetID="10" presetClass="entr" presetSubtype="0" fill="hold" grpId="1" nodeType="clickEffect">
                                  <p:stCondLst>
                                    <p:cond delay="0"/>
                                  </p:stCondLst>
                                  <p:childTnLst>
                                    <p:set>
                                      <p:cBhvr>
                                        <p:cTn id="269" dur="1" fill="hold">
                                          <p:stCondLst>
                                            <p:cond delay="0"/>
                                          </p:stCondLst>
                                        </p:cTn>
                                        <p:tgtEl>
                                          <p:spTgt spid="152"/>
                                        </p:tgtEl>
                                        <p:attrNameLst>
                                          <p:attrName>style.visibility</p:attrName>
                                        </p:attrNameLst>
                                      </p:cBhvr>
                                      <p:to>
                                        <p:strVal val="visible"/>
                                      </p:to>
                                    </p:set>
                                    <p:animEffect transition="in" filter="fade">
                                      <p:cBhvr>
                                        <p:cTn id="270" dur="500"/>
                                        <p:tgtEl>
                                          <p:spTgt spid="152"/>
                                        </p:tgtEl>
                                      </p:cBhvr>
                                    </p:animEffect>
                                  </p:childTnLst>
                                </p:cTn>
                              </p:par>
                              <p:par>
                                <p:cTn id="271" presetID="10" presetClass="entr" presetSubtype="0" fill="hold" grpId="1" nodeType="withEffect">
                                  <p:stCondLst>
                                    <p:cond delay="0"/>
                                  </p:stCondLst>
                                  <p:childTnLst>
                                    <p:set>
                                      <p:cBhvr>
                                        <p:cTn id="272" dur="1" fill="hold">
                                          <p:stCondLst>
                                            <p:cond delay="0"/>
                                          </p:stCondLst>
                                        </p:cTn>
                                        <p:tgtEl>
                                          <p:spTgt spid="153"/>
                                        </p:tgtEl>
                                        <p:attrNameLst>
                                          <p:attrName>style.visibility</p:attrName>
                                        </p:attrNameLst>
                                      </p:cBhvr>
                                      <p:to>
                                        <p:strVal val="visible"/>
                                      </p:to>
                                    </p:set>
                                    <p:animEffect transition="in" filter="fade">
                                      <p:cBhvr>
                                        <p:cTn id="273" dur="500"/>
                                        <p:tgtEl>
                                          <p:spTgt spid="153"/>
                                        </p:tgtEl>
                                      </p:cBhvr>
                                    </p:animEffect>
                                  </p:childTnLst>
                                </p:cTn>
                              </p:par>
                            </p:childTnLst>
                          </p:cTn>
                        </p:par>
                      </p:childTnLst>
                    </p:cTn>
                  </p:par>
                  <p:par>
                    <p:cTn id="274" fill="hold">
                      <p:stCondLst>
                        <p:cond delay="indefinite"/>
                      </p:stCondLst>
                      <p:childTnLst>
                        <p:par>
                          <p:cTn id="275" fill="hold">
                            <p:stCondLst>
                              <p:cond delay="0"/>
                            </p:stCondLst>
                            <p:childTnLst>
                              <p:par>
                                <p:cTn id="276" presetID="22" presetClass="entr" presetSubtype="8" fill="hold" grpId="0" nodeType="clickEffect">
                                  <p:stCondLst>
                                    <p:cond delay="0"/>
                                  </p:stCondLst>
                                  <p:childTnLst>
                                    <p:set>
                                      <p:cBhvr>
                                        <p:cTn id="277" dur="1" fill="hold">
                                          <p:stCondLst>
                                            <p:cond delay="0"/>
                                          </p:stCondLst>
                                        </p:cTn>
                                        <p:tgtEl>
                                          <p:spTgt spid="151"/>
                                        </p:tgtEl>
                                        <p:attrNameLst>
                                          <p:attrName>style.visibility</p:attrName>
                                        </p:attrNameLst>
                                      </p:cBhvr>
                                      <p:to>
                                        <p:strVal val="visible"/>
                                      </p:to>
                                    </p:set>
                                    <p:animEffect transition="in" filter="wipe(left)">
                                      <p:cBhvr>
                                        <p:cTn id="278" dur="500"/>
                                        <p:tgtEl>
                                          <p:spTgt spid="151"/>
                                        </p:tgtEl>
                                      </p:cBhvr>
                                    </p:animEffect>
                                  </p:childTnLst>
                                </p:cTn>
                              </p:par>
                            </p:childTnLst>
                          </p:cTn>
                        </p:par>
                      </p:childTnLst>
                    </p:cTn>
                  </p:par>
                  <p:par>
                    <p:cTn id="279" fill="hold">
                      <p:stCondLst>
                        <p:cond delay="indefinite"/>
                      </p:stCondLst>
                      <p:childTnLst>
                        <p:par>
                          <p:cTn id="280" fill="hold">
                            <p:stCondLst>
                              <p:cond delay="0"/>
                            </p:stCondLst>
                            <p:childTnLst>
                              <p:par>
                                <p:cTn id="281" presetID="1" presetClass="entr" presetSubtype="0" fill="hold" grpId="0" nodeType="clickEffect">
                                  <p:stCondLst>
                                    <p:cond delay="0"/>
                                  </p:stCondLst>
                                  <p:childTnLst>
                                    <p:set>
                                      <p:cBhvr>
                                        <p:cTn id="282" dur="1" fill="hold">
                                          <p:stCondLst>
                                            <p:cond delay="0"/>
                                          </p:stCondLst>
                                        </p:cTn>
                                        <p:tgtEl>
                                          <p:spTgt spid="175"/>
                                        </p:tgtEl>
                                        <p:attrNameLst>
                                          <p:attrName>style.visibility</p:attrName>
                                        </p:attrNameLst>
                                      </p:cBhvr>
                                      <p:to>
                                        <p:strVal val="visible"/>
                                      </p:to>
                                    </p:set>
                                  </p:childTnLst>
                                </p:cTn>
                              </p:par>
                            </p:childTnLst>
                          </p:cTn>
                        </p:par>
                      </p:childTnLst>
                    </p:cTn>
                  </p:par>
                  <p:par>
                    <p:cTn id="283" fill="hold">
                      <p:stCondLst>
                        <p:cond delay="indefinite"/>
                      </p:stCondLst>
                      <p:childTnLst>
                        <p:par>
                          <p:cTn id="284" fill="hold">
                            <p:stCondLst>
                              <p:cond delay="0"/>
                            </p:stCondLst>
                            <p:childTnLst>
                              <p:par>
                                <p:cTn id="285" presetID="1" presetClass="entr" presetSubtype="0" fill="hold" grpId="0" nodeType="clickEffect">
                                  <p:stCondLst>
                                    <p:cond delay="0"/>
                                  </p:stCondLst>
                                  <p:childTnLst>
                                    <p:set>
                                      <p:cBhvr>
                                        <p:cTn id="286" dur="1" fill="hold">
                                          <p:stCondLst>
                                            <p:cond delay="0"/>
                                          </p:stCondLst>
                                        </p:cTn>
                                        <p:tgtEl>
                                          <p:spTgt spid="168"/>
                                        </p:tgtEl>
                                        <p:attrNameLst>
                                          <p:attrName>style.visibility</p:attrName>
                                        </p:attrNameLst>
                                      </p:cBhvr>
                                      <p:to>
                                        <p:strVal val="visible"/>
                                      </p:to>
                                    </p:set>
                                  </p:childTnLst>
                                </p:cTn>
                              </p:par>
                            </p:childTnLst>
                          </p:cTn>
                        </p:par>
                      </p:childTnLst>
                    </p:cTn>
                  </p:par>
                  <p:par>
                    <p:cTn id="287" fill="hold">
                      <p:stCondLst>
                        <p:cond delay="indefinite"/>
                      </p:stCondLst>
                      <p:childTnLst>
                        <p:par>
                          <p:cTn id="288" fill="hold">
                            <p:stCondLst>
                              <p:cond delay="0"/>
                            </p:stCondLst>
                            <p:childTnLst>
                              <p:par>
                                <p:cTn id="289" presetID="1" presetClass="entr" presetSubtype="0" fill="hold" grpId="0" nodeType="clickEffect">
                                  <p:stCondLst>
                                    <p:cond delay="0"/>
                                  </p:stCondLst>
                                  <p:childTnLst>
                                    <p:set>
                                      <p:cBhvr>
                                        <p:cTn id="290" dur="1" fill="hold">
                                          <p:stCondLst>
                                            <p:cond delay="0"/>
                                          </p:stCondLst>
                                        </p:cTn>
                                        <p:tgtEl>
                                          <p:spTgt spid="170"/>
                                        </p:tgtEl>
                                        <p:attrNameLst>
                                          <p:attrName>style.visibility</p:attrName>
                                        </p:attrNameLst>
                                      </p:cBhvr>
                                      <p:to>
                                        <p:strVal val="visible"/>
                                      </p:to>
                                    </p:set>
                                  </p:childTnLst>
                                </p:cTn>
                              </p:par>
                            </p:childTnLst>
                          </p:cTn>
                        </p:par>
                      </p:childTnLst>
                    </p:cTn>
                  </p:par>
                  <p:par>
                    <p:cTn id="291" fill="hold">
                      <p:stCondLst>
                        <p:cond delay="indefinite"/>
                      </p:stCondLst>
                      <p:childTnLst>
                        <p:par>
                          <p:cTn id="292" fill="hold">
                            <p:stCondLst>
                              <p:cond delay="0"/>
                            </p:stCondLst>
                            <p:childTnLst>
                              <p:par>
                                <p:cTn id="293" presetID="1" presetClass="entr" presetSubtype="0" fill="hold" grpId="0" nodeType="clickEffect">
                                  <p:stCondLst>
                                    <p:cond delay="0"/>
                                  </p:stCondLst>
                                  <p:childTnLst>
                                    <p:set>
                                      <p:cBhvr>
                                        <p:cTn id="294" dur="1" fill="hold">
                                          <p:stCondLst>
                                            <p:cond delay="0"/>
                                          </p:stCondLst>
                                        </p:cTn>
                                        <p:tgtEl>
                                          <p:spTgt spid="171"/>
                                        </p:tgtEl>
                                        <p:attrNameLst>
                                          <p:attrName>style.visibility</p:attrName>
                                        </p:attrNameLst>
                                      </p:cBhvr>
                                      <p:to>
                                        <p:strVal val="visible"/>
                                      </p:to>
                                    </p:set>
                                  </p:childTnLst>
                                </p:cTn>
                              </p:par>
                            </p:childTnLst>
                          </p:cTn>
                        </p:par>
                      </p:childTnLst>
                    </p:cTn>
                  </p:par>
                  <p:par>
                    <p:cTn id="295" fill="hold">
                      <p:stCondLst>
                        <p:cond delay="indefinite"/>
                      </p:stCondLst>
                      <p:childTnLst>
                        <p:par>
                          <p:cTn id="296" fill="hold">
                            <p:stCondLst>
                              <p:cond delay="0"/>
                            </p:stCondLst>
                            <p:childTnLst>
                              <p:par>
                                <p:cTn id="297" presetID="1" presetClass="entr" presetSubtype="0" fill="hold" grpId="0" nodeType="clickEffect">
                                  <p:stCondLst>
                                    <p:cond delay="0"/>
                                  </p:stCondLst>
                                  <p:childTnLst>
                                    <p:set>
                                      <p:cBhvr>
                                        <p:cTn id="298" dur="1" fill="hold">
                                          <p:stCondLst>
                                            <p:cond delay="0"/>
                                          </p:stCondLst>
                                        </p:cTn>
                                        <p:tgtEl>
                                          <p:spTgt spid="169"/>
                                        </p:tgtEl>
                                        <p:attrNameLst>
                                          <p:attrName>style.visibility</p:attrName>
                                        </p:attrNameLst>
                                      </p:cBhvr>
                                      <p:to>
                                        <p:strVal val="visible"/>
                                      </p:to>
                                    </p:set>
                                  </p:childTnLst>
                                </p:cTn>
                              </p:par>
                            </p:childTnLst>
                          </p:cTn>
                        </p:par>
                      </p:childTnLst>
                    </p:cTn>
                  </p:par>
                  <p:par>
                    <p:cTn id="299" fill="hold">
                      <p:stCondLst>
                        <p:cond delay="indefinite"/>
                      </p:stCondLst>
                      <p:childTnLst>
                        <p:par>
                          <p:cTn id="300" fill="hold">
                            <p:stCondLst>
                              <p:cond delay="0"/>
                            </p:stCondLst>
                            <p:childTnLst>
                              <p:par>
                                <p:cTn id="301" presetID="1" presetClass="exit" presetSubtype="0" fill="hold" grpId="0" nodeType="clickEffect">
                                  <p:stCondLst>
                                    <p:cond delay="0"/>
                                  </p:stCondLst>
                                  <p:childTnLst>
                                    <p:set>
                                      <p:cBhvr>
                                        <p:cTn id="302" dur="1" fill="hold">
                                          <p:stCondLst>
                                            <p:cond delay="0"/>
                                          </p:stCondLst>
                                        </p:cTn>
                                        <p:tgtEl>
                                          <p:spTgt spid="153"/>
                                        </p:tgtEl>
                                        <p:attrNameLst>
                                          <p:attrName>style.visibility</p:attrName>
                                        </p:attrNameLst>
                                      </p:cBhvr>
                                      <p:to>
                                        <p:strVal val="hidden"/>
                                      </p:to>
                                    </p:set>
                                  </p:childTnLst>
                                </p:cTn>
                              </p:par>
                              <p:par>
                                <p:cTn id="303" presetID="1" presetClass="exit" presetSubtype="0" fill="hold" grpId="1" nodeType="withEffect">
                                  <p:stCondLst>
                                    <p:cond delay="0"/>
                                  </p:stCondLst>
                                  <p:childTnLst>
                                    <p:set>
                                      <p:cBhvr>
                                        <p:cTn id="304" dur="1" fill="hold">
                                          <p:stCondLst>
                                            <p:cond delay="0"/>
                                          </p:stCondLst>
                                        </p:cTn>
                                        <p:tgtEl>
                                          <p:spTgt spid="151"/>
                                        </p:tgtEl>
                                        <p:attrNameLst>
                                          <p:attrName>style.visibility</p:attrName>
                                        </p:attrNameLst>
                                      </p:cBhvr>
                                      <p:to>
                                        <p:strVal val="hidden"/>
                                      </p:to>
                                    </p:set>
                                  </p:childTnLst>
                                </p:cTn>
                              </p:par>
                              <p:par>
                                <p:cTn id="305" presetID="10" presetClass="entr" presetSubtype="0" fill="hold" grpId="1" nodeType="withEffect">
                                  <p:stCondLst>
                                    <p:cond delay="0"/>
                                  </p:stCondLst>
                                  <p:childTnLst>
                                    <p:set>
                                      <p:cBhvr>
                                        <p:cTn id="306" dur="1" fill="hold">
                                          <p:stCondLst>
                                            <p:cond delay="0"/>
                                          </p:stCondLst>
                                        </p:cTn>
                                        <p:tgtEl>
                                          <p:spTgt spid="154"/>
                                        </p:tgtEl>
                                        <p:attrNameLst>
                                          <p:attrName>style.visibility</p:attrName>
                                        </p:attrNameLst>
                                      </p:cBhvr>
                                      <p:to>
                                        <p:strVal val="visible"/>
                                      </p:to>
                                    </p:set>
                                    <p:animEffect transition="in" filter="fade">
                                      <p:cBhvr>
                                        <p:cTn id="307" dur="400"/>
                                        <p:tgtEl>
                                          <p:spTgt spid="154"/>
                                        </p:tgtEl>
                                      </p:cBhvr>
                                    </p:animEffect>
                                  </p:childTnLst>
                                </p:cTn>
                              </p:par>
                            </p:childTnLst>
                          </p:cTn>
                        </p:par>
                      </p:childTnLst>
                    </p:cTn>
                  </p:par>
                  <p:par>
                    <p:cTn id="308" fill="hold">
                      <p:stCondLst>
                        <p:cond delay="indefinite"/>
                      </p:stCondLst>
                      <p:childTnLst>
                        <p:par>
                          <p:cTn id="309" fill="hold">
                            <p:stCondLst>
                              <p:cond delay="0"/>
                            </p:stCondLst>
                            <p:childTnLst>
                              <p:par>
                                <p:cTn id="310" presetID="22" presetClass="entr" presetSubtype="8" fill="hold" grpId="0" nodeType="clickEffect">
                                  <p:stCondLst>
                                    <p:cond delay="0"/>
                                  </p:stCondLst>
                                  <p:childTnLst>
                                    <p:set>
                                      <p:cBhvr>
                                        <p:cTn id="311" dur="1" fill="hold">
                                          <p:stCondLst>
                                            <p:cond delay="0"/>
                                          </p:stCondLst>
                                        </p:cTn>
                                        <p:tgtEl>
                                          <p:spTgt spid="155"/>
                                        </p:tgtEl>
                                        <p:attrNameLst>
                                          <p:attrName>style.visibility</p:attrName>
                                        </p:attrNameLst>
                                      </p:cBhvr>
                                      <p:to>
                                        <p:strVal val="visible"/>
                                      </p:to>
                                    </p:set>
                                    <p:animEffect transition="in" filter="wipe(left)">
                                      <p:cBhvr>
                                        <p:cTn id="312" dur="500"/>
                                        <p:tgtEl>
                                          <p:spTgt spid="155"/>
                                        </p:tgtEl>
                                      </p:cBhvr>
                                    </p:animEffect>
                                  </p:childTnLst>
                                </p:cTn>
                              </p:par>
                            </p:childTnLst>
                          </p:cTn>
                        </p:par>
                      </p:childTnLst>
                    </p:cTn>
                  </p:par>
                  <p:par>
                    <p:cTn id="313" fill="hold">
                      <p:stCondLst>
                        <p:cond delay="indefinite"/>
                      </p:stCondLst>
                      <p:childTnLst>
                        <p:par>
                          <p:cTn id="314" fill="hold">
                            <p:stCondLst>
                              <p:cond delay="0"/>
                            </p:stCondLst>
                            <p:childTnLst>
                              <p:par>
                                <p:cTn id="315" presetID="1" presetClass="entr" presetSubtype="0" fill="hold" grpId="0" nodeType="clickEffect">
                                  <p:stCondLst>
                                    <p:cond delay="0"/>
                                  </p:stCondLst>
                                  <p:childTnLst>
                                    <p:set>
                                      <p:cBhvr>
                                        <p:cTn id="316" dur="1" fill="hold">
                                          <p:stCondLst>
                                            <p:cond delay="0"/>
                                          </p:stCondLst>
                                        </p:cTn>
                                        <p:tgtEl>
                                          <p:spTgt spid="172"/>
                                        </p:tgtEl>
                                        <p:attrNameLst>
                                          <p:attrName>style.visibility</p:attrName>
                                        </p:attrNameLst>
                                      </p:cBhvr>
                                      <p:to>
                                        <p:strVal val="visible"/>
                                      </p:to>
                                    </p:set>
                                  </p:childTnLst>
                                </p:cTn>
                              </p:par>
                            </p:childTnLst>
                          </p:cTn>
                        </p:par>
                      </p:childTnLst>
                    </p:cTn>
                  </p:par>
                  <p:par>
                    <p:cTn id="317" fill="hold">
                      <p:stCondLst>
                        <p:cond delay="indefinite"/>
                      </p:stCondLst>
                      <p:childTnLst>
                        <p:par>
                          <p:cTn id="318" fill="hold">
                            <p:stCondLst>
                              <p:cond delay="0"/>
                            </p:stCondLst>
                            <p:childTnLst>
                              <p:par>
                                <p:cTn id="319" presetID="1" presetClass="entr" presetSubtype="0" fill="hold" grpId="0" nodeType="clickEffect">
                                  <p:stCondLst>
                                    <p:cond delay="0"/>
                                  </p:stCondLst>
                                  <p:childTnLst>
                                    <p:set>
                                      <p:cBhvr>
                                        <p:cTn id="320" dur="1" fill="hold">
                                          <p:stCondLst>
                                            <p:cond delay="0"/>
                                          </p:stCondLst>
                                        </p:cTn>
                                        <p:tgtEl>
                                          <p:spTgt spid="173"/>
                                        </p:tgtEl>
                                        <p:attrNameLst>
                                          <p:attrName>style.visibility</p:attrName>
                                        </p:attrNameLst>
                                      </p:cBhvr>
                                      <p:to>
                                        <p:strVal val="visible"/>
                                      </p:to>
                                    </p:set>
                                  </p:childTnLst>
                                </p:cTn>
                              </p:par>
                            </p:childTnLst>
                          </p:cTn>
                        </p:par>
                      </p:childTnLst>
                    </p:cTn>
                  </p:par>
                  <p:par>
                    <p:cTn id="321" fill="hold">
                      <p:stCondLst>
                        <p:cond delay="indefinite"/>
                      </p:stCondLst>
                      <p:childTnLst>
                        <p:par>
                          <p:cTn id="322" fill="hold">
                            <p:stCondLst>
                              <p:cond delay="0"/>
                            </p:stCondLst>
                            <p:childTnLst>
                              <p:par>
                                <p:cTn id="323" presetID="1" presetClass="entr" presetSubtype="0" fill="hold" grpId="0" nodeType="clickEffect">
                                  <p:stCondLst>
                                    <p:cond delay="0"/>
                                  </p:stCondLst>
                                  <p:childTnLst>
                                    <p:set>
                                      <p:cBhvr>
                                        <p:cTn id="324" dur="1" fill="hold">
                                          <p:stCondLst>
                                            <p:cond delay="0"/>
                                          </p:stCondLst>
                                        </p:cTn>
                                        <p:tgtEl>
                                          <p:spTgt spid="174"/>
                                        </p:tgtEl>
                                        <p:attrNameLst>
                                          <p:attrName>style.visibility</p:attrName>
                                        </p:attrNameLst>
                                      </p:cBhvr>
                                      <p:to>
                                        <p:strVal val="visible"/>
                                      </p:to>
                                    </p:set>
                                  </p:childTnLst>
                                </p:cTn>
                              </p:par>
                            </p:childTnLst>
                          </p:cTn>
                        </p:par>
                      </p:childTnLst>
                    </p:cTn>
                  </p:par>
                  <p:par>
                    <p:cTn id="325" fill="hold">
                      <p:stCondLst>
                        <p:cond delay="indefinite"/>
                      </p:stCondLst>
                      <p:childTnLst>
                        <p:par>
                          <p:cTn id="326" fill="hold">
                            <p:stCondLst>
                              <p:cond delay="0"/>
                            </p:stCondLst>
                            <p:childTnLst>
                              <p:par>
                                <p:cTn id="327" presetID="1" presetClass="exit" presetSubtype="0" fill="hold" grpId="0" nodeType="clickEffect">
                                  <p:stCondLst>
                                    <p:cond delay="0"/>
                                  </p:stCondLst>
                                  <p:childTnLst>
                                    <p:set>
                                      <p:cBhvr>
                                        <p:cTn id="328" dur="1" fill="hold">
                                          <p:stCondLst>
                                            <p:cond delay="0"/>
                                          </p:stCondLst>
                                        </p:cTn>
                                        <p:tgtEl>
                                          <p:spTgt spid="152"/>
                                        </p:tgtEl>
                                        <p:attrNameLst>
                                          <p:attrName>style.visibility</p:attrName>
                                        </p:attrNameLst>
                                      </p:cBhvr>
                                      <p:to>
                                        <p:strVal val="hidden"/>
                                      </p:to>
                                    </p:set>
                                  </p:childTnLst>
                                </p:cTn>
                              </p:par>
                              <p:par>
                                <p:cTn id="329" presetID="1" presetClass="exit" presetSubtype="0" fill="hold" grpId="0" nodeType="withEffect">
                                  <p:stCondLst>
                                    <p:cond delay="0"/>
                                  </p:stCondLst>
                                  <p:childTnLst>
                                    <p:set>
                                      <p:cBhvr>
                                        <p:cTn id="330" dur="1" fill="hold">
                                          <p:stCondLst>
                                            <p:cond delay="0"/>
                                          </p:stCondLst>
                                        </p:cTn>
                                        <p:tgtEl>
                                          <p:spTgt spid="154"/>
                                        </p:tgtEl>
                                        <p:attrNameLst>
                                          <p:attrName>style.visibility</p:attrName>
                                        </p:attrNameLst>
                                      </p:cBhvr>
                                      <p:to>
                                        <p:strVal val="hidden"/>
                                      </p:to>
                                    </p:set>
                                  </p:childTnLst>
                                </p:cTn>
                              </p:par>
                              <p:par>
                                <p:cTn id="331" presetID="1" presetClass="exit" presetSubtype="0" fill="hold" grpId="1" nodeType="withEffect">
                                  <p:stCondLst>
                                    <p:cond delay="0"/>
                                  </p:stCondLst>
                                  <p:childTnLst>
                                    <p:set>
                                      <p:cBhvr>
                                        <p:cTn id="332" dur="1" fill="hold">
                                          <p:stCondLst>
                                            <p:cond delay="0"/>
                                          </p:stCondLst>
                                        </p:cTn>
                                        <p:tgtEl>
                                          <p:spTgt spid="155"/>
                                        </p:tgtEl>
                                        <p:attrNameLst>
                                          <p:attrName>style.visibility</p:attrName>
                                        </p:attrNameLst>
                                      </p:cBhvr>
                                      <p:to>
                                        <p:strVal val="hidden"/>
                                      </p:to>
                                    </p:set>
                                  </p:childTnLst>
                                </p:cTn>
                              </p:par>
                            </p:childTnLst>
                          </p:cTn>
                        </p:par>
                      </p:childTnLst>
                    </p:cTn>
                  </p:par>
                  <p:par>
                    <p:cTn id="333" fill="hold">
                      <p:stCondLst>
                        <p:cond delay="indefinite"/>
                      </p:stCondLst>
                      <p:childTnLst>
                        <p:par>
                          <p:cTn id="334" fill="hold">
                            <p:stCondLst>
                              <p:cond delay="0"/>
                            </p:stCondLst>
                            <p:childTnLst>
                              <p:par>
                                <p:cTn id="335" presetID="10" presetClass="entr" presetSubtype="0" fill="hold" nodeType="clickEffect">
                                  <p:stCondLst>
                                    <p:cond delay="0"/>
                                  </p:stCondLst>
                                  <p:childTnLst>
                                    <p:set>
                                      <p:cBhvr>
                                        <p:cTn id="336" dur="1" fill="hold">
                                          <p:stCondLst>
                                            <p:cond delay="0"/>
                                          </p:stCondLst>
                                        </p:cTn>
                                        <p:tgtEl>
                                          <p:spTgt spid="156"/>
                                        </p:tgtEl>
                                        <p:attrNameLst>
                                          <p:attrName>style.visibility</p:attrName>
                                        </p:attrNameLst>
                                      </p:cBhvr>
                                      <p:to>
                                        <p:strVal val="visible"/>
                                      </p:to>
                                    </p:set>
                                    <p:animEffect transition="in" filter="fade">
                                      <p:cBhvr>
                                        <p:cTn id="337" dur="500"/>
                                        <p:tgtEl>
                                          <p:spTgt spid="156"/>
                                        </p:tgtEl>
                                      </p:cBhvr>
                                    </p:animEffect>
                                  </p:childTnLst>
                                </p:cTn>
                              </p:par>
                            </p:childTnLst>
                          </p:cTn>
                        </p:par>
                      </p:childTnLst>
                    </p:cTn>
                  </p:par>
                  <p:par>
                    <p:cTn id="338" fill="hold">
                      <p:stCondLst>
                        <p:cond delay="indefinite"/>
                      </p:stCondLst>
                      <p:childTnLst>
                        <p:par>
                          <p:cTn id="339" fill="hold">
                            <p:stCondLst>
                              <p:cond delay="0"/>
                            </p:stCondLst>
                            <p:childTnLst>
                              <p:par>
                                <p:cTn id="340" presetID="1" presetClass="exit" presetSubtype="0" fill="hold" nodeType="clickEffect">
                                  <p:stCondLst>
                                    <p:cond delay="0"/>
                                  </p:stCondLst>
                                  <p:childTnLst>
                                    <p:set>
                                      <p:cBhvr>
                                        <p:cTn id="341" dur="1" fill="hold">
                                          <p:stCondLst>
                                            <p:cond delay="0"/>
                                          </p:stCondLst>
                                        </p:cTn>
                                        <p:tgtEl>
                                          <p:spTgt spid="156"/>
                                        </p:tgtEl>
                                        <p:attrNameLst>
                                          <p:attrName>style.visibility</p:attrName>
                                        </p:attrNameLst>
                                      </p:cBhvr>
                                      <p:to>
                                        <p:strVal val="hidden"/>
                                      </p:to>
                                    </p:set>
                                  </p:childTnLst>
                                </p:cTn>
                              </p:par>
                            </p:childTnLst>
                          </p:cTn>
                        </p:par>
                      </p:childTnLst>
                    </p:cTn>
                  </p:par>
                  <p:par>
                    <p:cTn id="342" fill="hold">
                      <p:stCondLst>
                        <p:cond delay="indefinite"/>
                      </p:stCondLst>
                      <p:childTnLst>
                        <p:par>
                          <p:cTn id="343" fill="hold">
                            <p:stCondLst>
                              <p:cond delay="0"/>
                            </p:stCondLst>
                            <p:childTnLst>
                              <p:par>
                                <p:cTn id="344" presetID="10" presetClass="entr" presetSubtype="0" fill="hold" grpId="1" nodeType="clickEffect">
                                  <p:stCondLst>
                                    <p:cond delay="0"/>
                                  </p:stCondLst>
                                  <p:childTnLst>
                                    <p:set>
                                      <p:cBhvr>
                                        <p:cTn id="345" dur="1" fill="hold">
                                          <p:stCondLst>
                                            <p:cond delay="0"/>
                                          </p:stCondLst>
                                        </p:cTn>
                                        <p:tgtEl>
                                          <p:spTgt spid="159"/>
                                        </p:tgtEl>
                                        <p:attrNameLst>
                                          <p:attrName>style.visibility</p:attrName>
                                        </p:attrNameLst>
                                      </p:cBhvr>
                                      <p:to>
                                        <p:strVal val="visible"/>
                                      </p:to>
                                    </p:set>
                                    <p:animEffect transition="in" filter="fade">
                                      <p:cBhvr>
                                        <p:cTn id="346" dur="500"/>
                                        <p:tgtEl>
                                          <p:spTgt spid="159"/>
                                        </p:tgtEl>
                                      </p:cBhvr>
                                    </p:animEffect>
                                  </p:childTnLst>
                                </p:cTn>
                              </p:par>
                              <p:par>
                                <p:cTn id="347" presetID="10" presetClass="entr" presetSubtype="0" fill="hold" grpId="1" nodeType="withEffect">
                                  <p:stCondLst>
                                    <p:cond delay="0"/>
                                  </p:stCondLst>
                                  <p:childTnLst>
                                    <p:set>
                                      <p:cBhvr>
                                        <p:cTn id="348" dur="1" fill="hold">
                                          <p:stCondLst>
                                            <p:cond delay="0"/>
                                          </p:stCondLst>
                                        </p:cTn>
                                        <p:tgtEl>
                                          <p:spTgt spid="160"/>
                                        </p:tgtEl>
                                        <p:attrNameLst>
                                          <p:attrName>style.visibility</p:attrName>
                                        </p:attrNameLst>
                                      </p:cBhvr>
                                      <p:to>
                                        <p:strVal val="visible"/>
                                      </p:to>
                                    </p:set>
                                    <p:animEffect transition="in" filter="fade">
                                      <p:cBhvr>
                                        <p:cTn id="349" dur="500"/>
                                        <p:tgtEl>
                                          <p:spTgt spid="160"/>
                                        </p:tgtEl>
                                      </p:cBhvr>
                                    </p:animEffect>
                                  </p:childTnLst>
                                </p:cTn>
                              </p:par>
                            </p:childTnLst>
                          </p:cTn>
                        </p:par>
                      </p:childTnLst>
                    </p:cTn>
                  </p:par>
                  <p:par>
                    <p:cTn id="350" fill="hold">
                      <p:stCondLst>
                        <p:cond delay="indefinite"/>
                      </p:stCondLst>
                      <p:childTnLst>
                        <p:par>
                          <p:cTn id="351" fill="hold">
                            <p:stCondLst>
                              <p:cond delay="0"/>
                            </p:stCondLst>
                            <p:childTnLst>
                              <p:par>
                                <p:cTn id="352" presetID="22" presetClass="entr" presetSubtype="8" fill="hold" grpId="0" nodeType="clickEffect">
                                  <p:stCondLst>
                                    <p:cond delay="0"/>
                                  </p:stCondLst>
                                  <p:childTnLst>
                                    <p:set>
                                      <p:cBhvr>
                                        <p:cTn id="353" dur="1" fill="hold">
                                          <p:stCondLst>
                                            <p:cond delay="0"/>
                                          </p:stCondLst>
                                        </p:cTn>
                                        <p:tgtEl>
                                          <p:spTgt spid="162"/>
                                        </p:tgtEl>
                                        <p:attrNameLst>
                                          <p:attrName>style.visibility</p:attrName>
                                        </p:attrNameLst>
                                      </p:cBhvr>
                                      <p:to>
                                        <p:strVal val="visible"/>
                                      </p:to>
                                    </p:set>
                                    <p:animEffect transition="in" filter="wipe(left)">
                                      <p:cBhvr>
                                        <p:cTn id="354" dur="500"/>
                                        <p:tgtEl>
                                          <p:spTgt spid="162"/>
                                        </p:tgtEl>
                                      </p:cBhvr>
                                    </p:animEffect>
                                  </p:childTnLst>
                                </p:cTn>
                              </p:par>
                            </p:childTnLst>
                          </p:cTn>
                        </p:par>
                      </p:childTnLst>
                    </p:cTn>
                  </p:par>
                  <p:par>
                    <p:cTn id="355" fill="hold">
                      <p:stCondLst>
                        <p:cond delay="indefinite"/>
                      </p:stCondLst>
                      <p:childTnLst>
                        <p:par>
                          <p:cTn id="356" fill="hold">
                            <p:stCondLst>
                              <p:cond delay="0"/>
                            </p:stCondLst>
                            <p:childTnLst>
                              <p:par>
                                <p:cTn id="357" presetID="1" presetClass="exit" presetSubtype="0" fill="hold" grpId="0" nodeType="clickEffect">
                                  <p:stCondLst>
                                    <p:cond delay="0"/>
                                  </p:stCondLst>
                                  <p:childTnLst>
                                    <p:set>
                                      <p:cBhvr>
                                        <p:cTn id="358" dur="1" fill="hold">
                                          <p:stCondLst>
                                            <p:cond delay="0"/>
                                          </p:stCondLst>
                                        </p:cTn>
                                        <p:tgtEl>
                                          <p:spTgt spid="160"/>
                                        </p:tgtEl>
                                        <p:attrNameLst>
                                          <p:attrName>style.visibility</p:attrName>
                                        </p:attrNameLst>
                                      </p:cBhvr>
                                      <p:to>
                                        <p:strVal val="hidden"/>
                                      </p:to>
                                    </p:set>
                                  </p:childTnLst>
                                </p:cTn>
                              </p:par>
                              <p:par>
                                <p:cTn id="359" presetID="1" presetClass="exit" presetSubtype="0" fill="hold" grpId="1" nodeType="withEffect">
                                  <p:stCondLst>
                                    <p:cond delay="0"/>
                                  </p:stCondLst>
                                  <p:childTnLst>
                                    <p:set>
                                      <p:cBhvr>
                                        <p:cTn id="360" dur="1" fill="hold">
                                          <p:stCondLst>
                                            <p:cond delay="0"/>
                                          </p:stCondLst>
                                        </p:cTn>
                                        <p:tgtEl>
                                          <p:spTgt spid="162"/>
                                        </p:tgtEl>
                                        <p:attrNameLst>
                                          <p:attrName>style.visibility</p:attrName>
                                        </p:attrNameLst>
                                      </p:cBhvr>
                                      <p:to>
                                        <p:strVal val="hidden"/>
                                      </p:to>
                                    </p:set>
                                  </p:childTnLst>
                                </p:cTn>
                              </p:par>
                              <p:par>
                                <p:cTn id="361" presetID="1" presetClass="exit" presetSubtype="0" fill="hold" grpId="0" nodeType="withEffect">
                                  <p:stCondLst>
                                    <p:cond delay="0"/>
                                  </p:stCondLst>
                                  <p:childTnLst>
                                    <p:set>
                                      <p:cBhvr>
                                        <p:cTn id="362" dur="1" fill="hold">
                                          <p:stCondLst>
                                            <p:cond delay="0"/>
                                          </p:stCondLst>
                                        </p:cTn>
                                        <p:tgtEl>
                                          <p:spTgt spid="159"/>
                                        </p:tgtEl>
                                        <p:attrNameLst>
                                          <p:attrName>style.visibility</p:attrName>
                                        </p:attrNameLst>
                                      </p:cBhvr>
                                      <p:to>
                                        <p:strVal val="hidden"/>
                                      </p:to>
                                    </p:set>
                                  </p:childTnLst>
                                </p:cTn>
                              </p:par>
                            </p:childTnLst>
                          </p:cTn>
                        </p:par>
                      </p:childTnLst>
                    </p:cTn>
                  </p:par>
                  <p:par>
                    <p:cTn id="363" fill="hold">
                      <p:stCondLst>
                        <p:cond delay="indefinite"/>
                      </p:stCondLst>
                      <p:childTnLst>
                        <p:par>
                          <p:cTn id="364" fill="hold">
                            <p:stCondLst>
                              <p:cond delay="0"/>
                            </p:stCondLst>
                            <p:childTnLst>
                              <p:par>
                                <p:cTn id="365" presetID="1" presetClass="entr" presetSubtype="0" fill="hold" grpId="0" nodeType="clickEffect">
                                  <p:stCondLst>
                                    <p:cond delay="0"/>
                                  </p:stCondLst>
                                  <p:childTnLst>
                                    <p:set>
                                      <p:cBhvr>
                                        <p:cTn id="366" dur="1" fill="hold">
                                          <p:stCondLst>
                                            <p:cond delay="0"/>
                                          </p:stCondLst>
                                        </p:cTn>
                                        <p:tgtEl>
                                          <p:spTgt spid="176"/>
                                        </p:tgtEl>
                                        <p:attrNameLst>
                                          <p:attrName>style.visibility</p:attrName>
                                        </p:attrNameLst>
                                      </p:cBhvr>
                                      <p:to>
                                        <p:strVal val="visible"/>
                                      </p:to>
                                    </p:set>
                                  </p:childTnLst>
                                </p:cTn>
                              </p:par>
                            </p:childTnLst>
                          </p:cTn>
                        </p:par>
                      </p:childTnLst>
                    </p:cTn>
                  </p:par>
                  <p:par>
                    <p:cTn id="367" fill="hold">
                      <p:stCondLst>
                        <p:cond delay="indefinite"/>
                      </p:stCondLst>
                      <p:childTnLst>
                        <p:par>
                          <p:cTn id="368" fill="hold">
                            <p:stCondLst>
                              <p:cond delay="0"/>
                            </p:stCondLst>
                            <p:childTnLst>
                              <p:par>
                                <p:cTn id="369" presetID="1" presetClass="entr" presetSubtype="0" fill="hold" grpId="0" nodeType="clickEffect">
                                  <p:stCondLst>
                                    <p:cond delay="0"/>
                                  </p:stCondLst>
                                  <p:childTnLst>
                                    <p:set>
                                      <p:cBhvr>
                                        <p:cTn id="370" dur="1" fill="hold">
                                          <p:stCondLst>
                                            <p:cond delay="0"/>
                                          </p:stCondLst>
                                        </p:cTn>
                                        <p:tgtEl>
                                          <p:spTgt spid="177"/>
                                        </p:tgtEl>
                                        <p:attrNameLst>
                                          <p:attrName>style.visibility</p:attrName>
                                        </p:attrNameLst>
                                      </p:cBhvr>
                                      <p:to>
                                        <p:strVal val="visible"/>
                                      </p:to>
                                    </p:set>
                                  </p:childTnLst>
                                </p:cTn>
                              </p:par>
                            </p:childTnLst>
                          </p:cTn>
                        </p:par>
                      </p:childTnLst>
                    </p:cTn>
                  </p:par>
                  <p:par>
                    <p:cTn id="371" fill="hold">
                      <p:stCondLst>
                        <p:cond delay="indefinite"/>
                      </p:stCondLst>
                      <p:childTnLst>
                        <p:par>
                          <p:cTn id="372" fill="hold">
                            <p:stCondLst>
                              <p:cond delay="0"/>
                            </p:stCondLst>
                            <p:childTnLst>
                              <p:par>
                                <p:cTn id="373" presetID="1" presetClass="entr" presetSubtype="0" fill="hold" grpId="0" nodeType="clickEffect">
                                  <p:stCondLst>
                                    <p:cond delay="0"/>
                                  </p:stCondLst>
                                  <p:childTnLst>
                                    <p:set>
                                      <p:cBhvr>
                                        <p:cTn id="374" dur="1" fill="hold">
                                          <p:stCondLst>
                                            <p:cond delay="0"/>
                                          </p:stCondLst>
                                        </p:cTn>
                                        <p:tgtEl>
                                          <p:spTgt spid="181"/>
                                        </p:tgtEl>
                                        <p:attrNameLst>
                                          <p:attrName>style.visibility</p:attrName>
                                        </p:attrNameLst>
                                      </p:cBhvr>
                                      <p:to>
                                        <p:strVal val="visible"/>
                                      </p:to>
                                    </p:set>
                                  </p:childTnLst>
                                </p:cTn>
                              </p:par>
                            </p:childTnLst>
                          </p:cTn>
                        </p:par>
                      </p:childTnLst>
                    </p:cTn>
                  </p:par>
                  <p:par>
                    <p:cTn id="375" fill="hold">
                      <p:stCondLst>
                        <p:cond delay="indefinite"/>
                      </p:stCondLst>
                      <p:childTnLst>
                        <p:par>
                          <p:cTn id="376" fill="hold">
                            <p:stCondLst>
                              <p:cond delay="0"/>
                            </p:stCondLst>
                            <p:childTnLst>
                              <p:par>
                                <p:cTn id="377" presetID="1" presetClass="entr" presetSubtype="0" fill="hold" grpId="0" nodeType="clickEffect">
                                  <p:stCondLst>
                                    <p:cond delay="0"/>
                                  </p:stCondLst>
                                  <p:childTnLst>
                                    <p:set>
                                      <p:cBhvr>
                                        <p:cTn id="378" dur="1" fill="hold">
                                          <p:stCondLst>
                                            <p:cond delay="0"/>
                                          </p:stCondLst>
                                        </p:cTn>
                                        <p:tgtEl>
                                          <p:spTgt spid="178"/>
                                        </p:tgtEl>
                                        <p:attrNameLst>
                                          <p:attrName>style.visibility</p:attrName>
                                        </p:attrNameLst>
                                      </p:cBhvr>
                                      <p:to>
                                        <p:strVal val="visible"/>
                                      </p:to>
                                    </p:set>
                                  </p:childTnLst>
                                </p:cTn>
                              </p:par>
                            </p:childTnLst>
                          </p:cTn>
                        </p:par>
                      </p:childTnLst>
                    </p:cTn>
                  </p:par>
                  <p:par>
                    <p:cTn id="379" fill="hold">
                      <p:stCondLst>
                        <p:cond delay="indefinite"/>
                      </p:stCondLst>
                      <p:childTnLst>
                        <p:par>
                          <p:cTn id="380" fill="hold">
                            <p:stCondLst>
                              <p:cond delay="0"/>
                            </p:stCondLst>
                            <p:childTnLst>
                              <p:par>
                                <p:cTn id="381" presetID="1" presetClass="entr" presetSubtype="0" fill="hold" grpId="0" nodeType="clickEffect">
                                  <p:stCondLst>
                                    <p:cond delay="0"/>
                                  </p:stCondLst>
                                  <p:childTnLst>
                                    <p:set>
                                      <p:cBhvr>
                                        <p:cTn id="382" dur="1" fill="hold">
                                          <p:stCondLst>
                                            <p:cond delay="0"/>
                                          </p:stCondLst>
                                        </p:cTn>
                                        <p:tgtEl>
                                          <p:spTgt spid="179"/>
                                        </p:tgtEl>
                                        <p:attrNameLst>
                                          <p:attrName>style.visibility</p:attrName>
                                        </p:attrNameLst>
                                      </p:cBhvr>
                                      <p:to>
                                        <p:strVal val="visible"/>
                                      </p:to>
                                    </p:set>
                                  </p:childTnLst>
                                </p:cTn>
                              </p:par>
                            </p:childTnLst>
                          </p:cTn>
                        </p:par>
                      </p:childTnLst>
                    </p:cTn>
                  </p:par>
                  <p:par>
                    <p:cTn id="383" fill="hold">
                      <p:stCondLst>
                        <p:cond delay="indefinite"/>
                      </p:stCondLst>
                      <p:childTnLst>
                        <p:par>
                          <p:cTn id="384" fill="hold">
                            <p:stCondLst>
                              <p:cond delay="0"/>
                            </p:stCondLst>
                            <p:childTnLst>
                              <p:par>
                                <p:cTn id="385" presetID="1" presetClass="entr" presetSubtype="0" fill="hold" grpId="0" nodeType="clickEffect">
                                  <p:stCondLst>
                                    <p:cond delay="0"/>
                                  </p:stCondLst>
                                  <p:childTnLst>
                                    <p:set>
                                      <p:cBhvr>
                                        <p:cTn id="386" dur="1" fill="hold">
                                          <p:stCondLst>
                                            <p:cond delay="0"/>
                                          </p:stCondLst>
                                        </p:cTn>
                                        <p:tgtEl>
                                          <p:spTgt spid="180"/>
                                        </p:tgtEl>
                                        <p:attrNameLst>
                                          <p:attrName>style.visibility</p:attrName>
                                        </p:attrNameLst>
                                      </p:cBhvr>
                                      <p:to>
                                        <p:strVal val="visible"/>
                                      </p:to>
                                    </p:set>
                                  </p:childTnLst>
                                </p:cTn>
                              </p:par>
                            </p:childTnLst>
                          </p:cTn>
                        </p:par>
                      </p:childTnLst>
                    </p:cTn>
                  </p:par>
                  <p:par>
                    <p:cTn id="387" fill="hold">
                      <p:stCondLst>
                        <p:cond delay="indefinite"/>
                      </p:stCondLst>
                      <p:childTnLst>
                        <p:par>
                          <p:cTn id="388" fill="hold">
                            <p:stCondLst>
                              <p:cond delay="0"/>
                            </p:stCondLst>
                            <p:childTnLst>
                              <p:par>
                                <p:cTn id="389" presetID="1" presetClass="entr" presetSubtype="0" fill="hold" grpId="0" nodeType="clickEffect">
                                  <p:stCondLst>
                                    <p:cond delay="0"/>
                                  </p:stCondLst>
                                  <p:childTnLst>
                                    <p:set>
                                      <p:cBhvr>
                                        <p:cTn id="390" dur="1" fill="hold">
                                          <p:stCondLst>
                                            <p:cond delay="0"/>
                                          </p:stCondLst>
                                        </p:cTn>
                                        <p:tgtEl>
                                          <p:spTgt spid="182"/>
                                        </p:tgtEl>
                                        <p:attrNameLst>
                                          <p:attrName>style.visibility</p:attrName>
                                        </p:attrNameLst>
                                      </p:cBhvr>
                                      <p:to>
                                        <p:strVal val="visible"/>
                                      </p:to>
                                    </p:set>
                                  </p:childTnLst>
                                </p:cTn>
                              </p:par>
                            </p:childTnLst>
                          </p:cTn>
                        </p:par>
                      </p:childTnLst>
                    </p:cTn>
                  </p:par>
                  <p:par>
                    <p:cTn id="391" fill="hold">
                      <p:stCondLst>
                        <p:cond delay="indefinite"/>
                      </p:stCondLst>
                      <p:childTnLst>
                        <p:par>
                          <p:cTn id="392" fill="hold">
                            <p:stCondLst>
                              <p:cond delay="0"/>
                            </p:stCondLst>
                            <p:childTnLst>
                              <p:par>
                                <p:cTn id="393" presetID="1" presetClass="entr" presetSubtype="0" fill="hold" grpId="0" nodeType="clickEffect">
                                  <p:stCondLst>
                                    <p:cond delay="0"/>
                                  </p:stCondLst>
                                  <p:childTnLst>
                                    <p:set>
                                      <p:cBhvr>
                                        <p:cTn id="394" dur="1" fill="hold">
                                          <p:stCondLst>
                                            <p:cond delay="0"/>
                                          </p:stCondLst>
                                        </p:cTn>
                                        <p:tgtEl>
                                          <p:spTgt spid="183"/>
                                        </p:tgtEl>
                                        <p:attrNameLst>
                                          <p:attrName>style.visibility</p:attrName>
                                        </p:attrNameLst>
                                      </p:cBhvr>
                                      <p:to>
                                        <p:strVal val="visible"/>
                                      </p:to>
                                    </p:set>
                                  </p:childTnLst>
                                </p:cTn>
                              </p:par>
                            </p:childTnLst>
                          </p:cTn>
                        </p:par>
                      </p:childTnLst>
                    </p:cTn>
                  </p:par>
                  <p:par>
                    <p:cTn id="395" fill="hold">
                      <p:stCondLst>
                        <p:cond delay="indefinite"/>
                      </p:stCondLst>
                      <p:childTnLst>
                        <p:par>
                          <p:cTn id="396" fill="hold">
                            <p:stCondLst>
                              <p:cond delay="0"/>
                            </p:stCondLst>
                            <p:childTnLst>
                              <p:par>
                                <p:cTn id="397" presetID="10" presetClass="entr" presetSubtype="0" fill="hold" nodeType="clickEffect">
                                  <p:stCondLst>
                                    <p:cond delay="0"/>
                                  </p:stCondLst>
                                  <p:childTnLst>
                                    <p:set>
                                      <p:cBhvr>
                                        <p:cTn id="398" dur="1" fill="hold">
                                          <p:stCondLst>
                                            <p:cond delay="0"/>
                                          </p:stCondLst>
                                        </p:cTn>
                                        <p:tgtEl>
                                          <p:spTgt spid="186"/>
                                        </p:tgtEl>
                                        <p:attrNameLst>
                                          <p:attrName>style.visibility</p:attrName>
                                        </p:attrNameLst>
                                      </p:cBhvr>
                                      <p:to>
                                        <p:strVal val="visible"/>
                                      </p:to>
                                    </p:set>
                                    <p:animEffect transition="in" filter="fade">
                                      <p:cBhvr>
                                        <p:cTn id="399" dur="500"/>
                                        <p:tgtEl>
                                          <p:spTgt spid="186"/>
                                        </p:tgtEl>
                                      </p:cBhvr>
                                    </p:animEffect>
                                  </p:childTnLst>
                                </p:cTn>
                              </p:par>
                            </p:childTnLst>
                          </p:cTn>
                        </p:par>
                      </p:childTnLst>
                    </p:cTn>
                  </p:par>
                  <p:par>
                    <p:cTn id="400" fill="hold">
                      <p:stCondLst>
                        <p:cond delay="indefinite"/>
                      </p:stCondLst>
                      <p:childTnLst>
                        <p:par>
                          <p:cTn id="401" fill="hold">
                            <p:stCondLst>
                              <p:cond delay="0"/>
                            </p:stCondLst>
                            <p:childTnLst>
                              <p:par>
                                <p:cTn id="402" presetID="1" presetClass="entr" presetSubtype="0" fill="hold" grpId="0" nodeType="clickEffect">
                                  <p:stCondLst>
                                    <p:cond delay="0"/>
                                  </p:stCondLst>
                                  <p:childTnLst>
                                    <p:set>
                                      <p:cBhvr>
                                        <p:cTn id="403" dur="1" fill="hold">
                                          <p:stCondLst>
                                            <p:cond delay="0"/>
                                          </p:stCondLst>
                                        </p:cTn>
                                        <p:tgtEl>
                                          <p:spTgt spid="184"/>
                                        </p:tgtEl>
                                        <p:attrNameLst>
                                          <p:attrName>style.visibility</p:attrName>
                                        </p:attrNameLst>
                                      </p:cBhvr>
                                      <p:to>
                                        <p:strVal val="visible"/>
                                      </p:to>
                                    </p:set>
                                  </p:childTnLst>
                                </p:cTn>
                              </p:par>
                            </p:childTnLst>
                          </p:cTn>
                        </p:par>
                      </p:childTnLst>
                    </p:cTn>
                  </p:par>
                  <p:par>
                    <p:cTn id="404" fill="hold">
                      <p:stCondLst>
                        <p:cond delay="indefinite"/>
                      </p:stCondLst>
                      <p:childTnLst>
                        <p:par>
                          <p:cTn id="405" fill="hold">
                            <p:stCondLst>
                              <p:cond delay="0"/>
                            </p:stCondLst>
                            <p:childTnLst>
                              <p:par>
                                <p:cTn id="406" presetID="22" presetClass="entr" presetSubtype="2" fill="hold" grpId="0" nodeType="clickEffect">
                                  <p:stCondLst>
                                    <p:cond delay="0"/>
                                  </p:stCondLst>
                                  <p:childTnLst>
                                    <p:set>
                                      <p:cBhvr>
                                        <p:cTn id="407" dur="1" fill="hold">
                                          <p:stCondLst>
                                            <p:cond delay="0"/>
                                          </p:stCondLst>
                                        </p:cTn>
                                        <p:tgtEl>
                                          <p:spTgt spid="185"/>
                                        </p:tgtEl>
                                        <p:attrNameLst>
                                          <p:attrName>style.visibility</p:attrName>
                                        </p:attrNameLst>
                                      </p:cBhvr>
                                      <p:to>
                                        <p:strVal val="visible"/>
                                      </p:to>
                                    </p:set>
                                    <p:animEffect transition="in" filter="wipe(right)">
                                      <p:cBhvr>
                                        <p:cTn id="408" dur="500"/>
                                        <p:tgtEl>
                                          <p:spTgt spid="185"/>
                                        </p:tgtEl>
                                      </p:cBhvr>
                                    </p:animEffect>
                                  </p:childTnLst>
                                </p:cTn>
                              </p:par>
                            </p:childTnLst>
                          </p:cTn>
                        </p:par>
                      </p:childTnLst>
                    </p:cTn>
                  </p:par>
                  <p:par>
                    <p:cTn id="409" fill="hold">
                      <p:stCondLst>
                        <p:cond delay="indefinite"/>
                      </p:stCondLst>
                      <p:childTnLst>
                        <p:par>
                          <p:cTn id="410" fill="hold">
                            <p:stCondLst>
                              <p:cond delay="0"/>
                            </p:stCondLst>
                            <p:childTnLst>
                              <p:par>
                                <p:cTn id="411" presetID="1" presetClass="exit" presetSubtype="0" fill="hold" nodeType="clickEffect">
                                  <p:stCondLst>
                                    <p:cond delay="0"/>
                                  </p:stCondLst>
                                  <p:childTnLst>
                                    <p:set>
                                      <p:cBhvr>
                                        <p:cTn id="412" dur="1" fill="hold">
                                          <p:stCondLst>
                                            <p:cond delay="0"/>
                                          </p:stCondLst>
                                        </p:cTn>
                                        <p:tgtEl>
                                          <p:spTgt spid="186"/>
                                        </p:tgtEl>
                                        <p:attrNameLst>
                                          <p:attrName>style.visibility</p:attrName>
                                        </p:attrNameLst>
                                      </p:cBhvr>
                                      <p:to>
                                        <p:strVal val="hidden"/>
                                      </p:to>
                                    </p:set>
                                  </p:childTnLst>
                                </p:cTn>
                              </p:par>
                            </p:childTnLst>
                          </p:cTn>
                        </p:par>
                      </p:childTnLst>
                    </p:cTn>
                  </p:par>
                  <p:par>
                    <p:cTn id="413" fill="hold">
                      <p:stCondLst>
                        <p:cond delay="indefinite"/>
                      </p:stCondLst>
                      <p:childTnLst>
                        <p:par>
                          <p:cTn id="414" fill="hold">
                            <p:stCondLst>
                              <p:cond delay="0"/>
                            </p:stCondLst>
                            <p:childTnLst>
                              <p:par>
                                <p:cTn id="415" presetID="10" presetClass="entr" presetSubtype="0" fill="hold" nodeType="clickEffect">
                                  <p:stCondLst>
                                    <p:cond delay="0"/>
                                  </p:stCondLst>
                                  <p:childTnLst>
                                    <p:set>
                                      <p:cBhvr>
                                        <p:cTn id="416" dur="1" fill="hold">
                                          <p:stCondLst>
                                            <p:cond delay="0"/>
                                          </p:stCondLst>
                                        </p:cTn>
                                        <p:tgtEl>
                                          <p:spTgt spid="189"/>
                                        </p:tgtEl>
                                        <p:attrNameLst>
                                          <p:attrName>style.visibility</p:attrName>
                                        </p:attrNameLst>
                                      </p:cBhvr>
                                      <p:to>
                                        <p:strVal val="visible"/>
                                      </p:to>
                                    </p:set>
                                    <p:animEffect transition="in" filter="fade">
                                      <p:cBhvr>
                                        <p:cTn id="417" dur="500"/>
                                        <p:tgtEl>
                                          <p:spTgt spid="189"/>
                                        </p:tgtEl>
                                      </p:cBhvr>
                                    </p:animEffect>
                                  </p:childTnLst>
                                </p:cTn>
                              </p:par>
                            </p:childTnLst>
                          </p:cTn>
                        </p:par>
                      </p:childTnLst>
                    </p:cTn>
                  </p:par>
                  <p:par>
                    <p:cTn id="418" fill="hold">
                      <p:stCondLst>
                        <p:cond delay="indefinite"/>
                      </p:stCondLst>
                      <p:childTnLst>
                        <p:par>
                          <p:cTn id="419" fill="hold">
                            <p:stCondLst>
                              <p:cond delay="0"/>
                            </p:stCondLst>
                            <p:childTnLst>
                              <p:par>
                                <p:cTn id="420" presetID="10" presetClass="exit" presetSubtype="0" fill="hold" nodeType="clickEffect">
                                  <p:stCondLst>
                                    <p:cond delay="0"/>
                                  </p:stCondLst>
                                  <p:childTnLst>
                                    <p:animEffect transition="out" filter="fade">
                                      <p:cBhvr>
                                        <p:cTn id="421" dur="500"/>
                                        <p:tgtEl>
                                          <p:spTgt spid="189"/>
                                        </p:tgtEl>
                                      </p:cBhvr>
                                    </p:animEffect>
                                    <p:set>
                                      <p:cBhvr>
                                        <p:cTn id="422" dur="1" fill="hold">
                                          <p:stCondLst>
                                            <p:cond delay="499"/>
                                          </p:stCondLst>
                                        </p:cTn>
                                        <p:tgtEl>
                                          <p:spTgt spid="189"/>
                                        </p:tgtEl>
                                        <p:attrNameLst>
                                          <p:attrName>style.visibility</p:attrName>
                                        </p:attrNameLst>
                                      </p:cBhvr>
                                      <p:to>
                                        <p:strVal val="hidden"/>
                                      </p:to>
                                    </p:set>
                                  </p:childTnLst>
                                </p:cTn>
                              </p:par>
                            </p:childTnLst>
                          </p:cTn>
                        </p:par>
                      </p:childTnLst>
                    </p:cTn>
                  </p:par>
                  <p:par>
                    <p:cTn id="423" fill="hold">
                      <p:stCondLst>
                        <p:cond delay="indefinite"/>
                      </p:stCondLst>
                      <p:childTnLst>
                        <p:par>
                          <p:cTn id="424" fill="hold">
                            <p:stCondLst>
                              <p:cond delay="0"/>
                            </p:stCondLst>
                            <p:childTnLst>
                              <p:par>
                                <p:cTn id="425" presetID="10" presetClass="entr" presetSubtype="0" fill="hold" nodeType="clickEffect">
                                  <p:stCondLst>
                                    <p:cond delay="0"/>
                                  </p:stCondLst>
                                  <p:childTnLst>
                                    <p:set>
                                      <p:cBhvr>
                                        <p:cTn id="426" dur="1" fill="hold">
                                          <p:stCondLst>
                                            <p:cond delay="0"/>
                                          </p:stCondLst>
                                        </p:cTn>
                                        <p:tgtEl>
                                          <p:spTgt spid="192"/>
                                        </p:tgtEl>
                                        <p:attrNameLst>
                                          <p:attrName>style.visibility</p:attrName>
                                        </p:attrNameLst>
                                      </p:cBhvr>
                                      <p:to>
                                        <p:strVal val="visible"/>
                                      </p:to>
                                    </p:set>
                                    <p:animEffect transition="in" filter="fade">
                                      <p:cBhvr>
                                        <p:cTn id="427" dur="500"/>
                                        <p:tgtEl>
                                          <p:spTgt spid="192"/>
                                        </p:tgtEl>
                                      </p:cBhvr>
                                    </p:animEffect>
                                  </p:childTnLst>
                                </p:cTn>
                              </p:par>
                            </p:childTnLst>
                          </p:cTn>
                        </p:par>
                      </p:childTnLst>
                    </p:cTn>
                  </p:par>
                  <p:par>
                    <p:cTn id="428" fill="hold">
                      <p:stCondLst>
                        <p:cond delay="indefinite"/>
                      </p:stCondLst>
                      <p:childTnLst>
                        <p:par>
                          <p:cTn id="429" fill="hold">
                            <p:stCondLst>
                              <p:cond delay="0"/>
                            </p:stCondLst>
                            <p:childTnLst>
                              <p:par>
                                <p:cTn id="430" presetID="1" presetClass="entr" presetSubtype="0" fill="hold" grpId="0" nodeType="clickEffect">
                                  <p:stCondLst>
                                    <p:cond delay="0"/>
                                  </p:stCondLst>
                                  <p:childTnLst>
                                    <p:set>
                                      <p:cBhvr>
                                        <p:cTn id="431" dur="1" fill="hold">
                                          <p:stCondLst>
                                            <p:cond delay="0"/>
                                          </p:stCondLst>
                                        </p:cTn>
                                        <p:tgtEl>
                                          <p:spTgt spid="202"/>
                                        </p:tgtEl>
                                        <p:attrNameLst>
                                          <p:attrName>style.visibility</p:attrName>
                                        </p:attrNameLst>
                                      </p:cBhvr>
                                      <p:to>
                                        <p:strVal val="visible"/>
                                      </p:to>
                                    </p:set>
                                  </p:childTnLst>
                                </p:cTn>
                              </p:par>
                            </p:childTnLst>
                          </p:cTn>
                        </p:par>
                      </p:childTnLst>
                    </p:cTn>
                  </p:par>
                  <p:par>
                    <p:cTn id="432" fill="hold">
                      <p:stCondLst>
                        <p:cond delay="indefinite"/>
                      </p:stCondLst>
                      <p:childTnLst>
                        <p:par>
                          <p:cTn id="433" fill="hold">
                            <p:stCondLst>
                              <p:cond delay="0"/>
                            </p:stCondLst>
                            <p:childTnLst>
                              <p:par>
                                <p:cTn id="434" presetID="1" presetClass="entr" presetSubtype="0" fill="hold" grpId="0" nodeType="clickEffect">
                                  <p:stCondLst>
                                    <p:cond delay="0"/>
                                  </p:stCondLst>
                                  <p:childTnLst>
                                    <p:set>
                                      <p:cBhvr>
                                        <p:cTn id="435" dur="1" fill="hold">
                                          <p:stCondLst>
                                            <p:cond delay="0"/>
                                          </p:stCondLst>
                                        </p:cTn>
                                        <p:tgtEl>
                                          <p:spTgt spid="197"/>
                                        </p:tgtEl>
                                        <p:attrNameLst>
                                          <p:attrName>style.visibility</p:attrName>
                                        </p:attrNameLst>
                                      </p:cBhvr>
                                      <p:to>
                                        <p:strVal val="visible"/>
                                      </p:to>
                                    </p:set>
                                  </p:childTnLst>
                                </p:cTn>
                              </p:par>
                            </p:childTnLst>
                          </p:cTn>
                        </p:par>
                      </p:childTnLst>
                    </p:cTn>
                  </p:par>
                  <p:par>
                    <p:cTn id="436" fill="hold">
                      <p:stCondLst>
                        <p:cond delay="indefinite"/>
                      </p:stCondLst>
                      <p:childTnLst>
                        <p:par>
                          <p:cTn id="437" fill="hold">
                            <p:stCondLst>
                              <p:cond delay="0"/>
                            </p:stCondLst>
                            <p:childTnLst>
                              <p:par>
                                <p:cTn id="438" presetID="1" presetClass="entr" presetSubtype="0" fill="hold" grpId="0" nodeType="clickEffect">
                                  <p:stCondLst>
                                    <p:cond delay="0"/>
                                  </p:stCondLst>
                                  <p:childTnLst>
                                    <p:set>
                                      <p:cBhvr>
                                        <p:cTn id="439" dur="1" fill="hold">
                                          <p:stCondLst>
                                            <p:cond delay="0"/>
                                          </p:stCondLst>
                                        </p:cTn>
                                        <p:tgtEl>
                                          <p:spTgt spid="198"/>
                                        </p:tgtEl>
                                        <p:attrNameLst>
                                          <p:attrName>style.visibility</p:attrName>
                                        </p:attrNameLst>
                                      </p:cBhvr>
                                      <p:to>
                                        <p:strVal val="visible"/>
                                      </p:to>
                                    </p:set>
                                  </p:childTnLst>
                                </p:cTn>
                              </p:par>
                            </p:childTnLst>
                          </p:cTn>
                        </p:par>
                      </p:childTnLst>
                    </p:cTn>
                  </p:par>
                  <p:par>
                    <p:cTn id="440" fill="hold">
                      <p:stCondLst>
                        <p:cond delay="indefinite"/>
                      </p:stCondLst>
                      <p:childTnLst>
                        <p:par>
                          <p:cTn id="441" fill="hold">
                            <p:stCondLst>
                              <p:cond delay="0"/>
                            </p:stCondLst>
                            <p:childTnLst>
                              <p:par>
                                <p:cTn id="442" presetID="1" presetClass="entr" presetSubtype="0" fill="hold" grpId="0" nodeType="clickEffect">
                                  <p:stCondLst>
                                    <p:cond delay="0"/>
                                  </p:stCondLst>
                                  <p:childTnLst>
                                    <p:set>
                                      <p:cBhvr>
                                        <p:cTn id="443" dur="1" fill="hold">
                                          <p:stCondLst>
                                            <p:cond delay="0"/>
                                          </p:stCondLst>
                                        </p:cTn>
                                        <p:tgtEl>
                                          <p:spTgt spid="199"/>
                                        </p:tgtEl>
                                        <p:attrNameLst>
                                          <p:attrName>style.visibility</p:attrName>
                                        </p:attrNameLst>
                                      </p:cBhvr>
                                      <p:to>
                                        <p:strVal val="visible"/>
                                      </p:to>
                                    </p:set>
                                  </p:childTnLst>
                                </p:cTn>
                              </p:par>
                            </p:childTnLst>
                          </p:cTn>
                        </p:par>
                      </p:childTnLst>
                    </p:cTn>
                  </p:par>
                  <p:par>
                    <p:cTn id="444" fill="hold">
                      <p:stCondLst>
                        <p:cond delay="indefinite"/>
                      </p:stCondLst>
                      <p:childTnLst>
                        <p:par>
                          <p:cTn id="445" fill="hold">
                            <p:stCondLst>
                              <p:cond delay="0"/>
                            </p:stCondLst>
                            <p:childTnLst>
                              <p:par>
                                <p:cTn id="446" presetID="1" presetClass="entr" presetSubtype="0" fill="hold" grpId="0" nodeType="clickEffect">
                                  <p:stCondLst>
                                    <p:cond delay="0"/>
                                  </p:stCondLst>
                                  <p:childTnLst>
                                    <p:set>
                                      <p:cBhvr>
                                        <p:cTn id="447" dur="1" fill="hold">
                                          <p:stCondLst>
                                            <p:cond delay="0"/>
                                          </p:stCondLst>
                                        </p:cTn>
                                        <p:tgtEl>
                                          <p:spTgt spid="200"/>
                                        </p:tgtEl>
                                        <p:attrNameLst>
                                          <p:attrName>style.visibility</p:attrName>
                                        </p:attrNameLst>
                                      </p:cBhvr>
                                      <p:to>
                                        <p:strVal val="visible"/>
                                      </p:to>
                                    </p:set>
                                  </p:childTnLst>
                                </p:cTn>
                              </p:par>
                            </p:childTnLst>
                          </p:cTn>
                        </p:par>
                      </p:childTnLst>
                    </p:cTn>
                  </p:par>
                  <p:par>
                    <p:cTn id="448" fill="hold">
                      <p:stCondLst>
                        <p:cond delay="indefinite"/>
                      </p:stCondLst>
                      <p:childTnLst>
                        <p:par>
                          <p:cTn id="449" fill="hold">
                            <p:stCondLst>
                              <p:cond delay="0"/>
                            </p:stCondLst>
                            <p:childTnLst>
                              <p:par>
                                <p:cTn id="450" presetID="1" presetClass="exit" presetSubtype="0" fill="hold" grpId="1" nodeType="clickEffect">
                                  <p:stCondLst>
                                    <p:cond delay="0"/>
                                  </p:stCondLst>
                                  <p:childTnLst>
                                    <p:set>
                                      <p:cBhvr>
                                        <p:cTn id="451" dur="1" fill="hold">
                                          <p:stCondLst>
                                            <p:cond delay="0"/>
                                          </p:stCondLst>
                                        </p:cTn>
                                        <p:tgtEl>
                                          <p:spTgt spid="184"/>
                                        </p:tgtEl>
                                        <p:attrNameLst>
                                          <p:attrName>style.visibility</p:attrName>
                                        </p:attrNameLst>
                                      </p:cBhvr>
                                      <p:to>
                                        <p:strVal val="hidden"/>
                                      </p:to>
                                    </p:set>
                                  </p:childTnLst>
                                </p:cTn>
                              </p:par>
                              <p:par>
                                <p:cTn id="452" presetID="10" presetClass="exit" presetSubtype="0" fill="hold" nodeType="withEffect">
                                  <p:stCondLst>
                                    <p:cond delay="0"/>
                                  </p:stCondLst>
                                  <p:childTnLst>
                                    <p:animEffect transition="out" filter="fade">
                                      <p:cBhvr>
                                        <p:cTn id="453" dur="500"/>
                                        <p:tgtEl>
                                          <p:spTgt spid="192"/>
                                        </p:tgtEl>
                                      </p:cBhvr>
                                    </p:animEffect>
                                    <p:set>
                                      <p:cBhvr>
                                        <p:cTn id="454" dur="1" fill="hold">
                                          <p:stCondLst>
                                            <p:cond delay="499"/>
                                          </p:stCondLst>
                                        </p:cTn>
                                        <p:tgtEl>
                                          <p:spTgt spid="192"/>
                                        </p:tgtEl>
                                        <p:attrNameLst>
                                          <p:attrName>style.visibility</p:attrName>
                                        </p:attrNameLst>
                                      </p:cBhvr>
                                      <p:to>
                                        <p:strVal val="hidden"/>
                                      </p:to>
                                    </p:set>
                                  </p:childTnLst>
                                </p:cTn>
                              </p:par>
                              <p:par>
                                <p:cTn id="455" presetID="1" presetClass="exit" presetSubtype="0" fill="hold" grpId="1" nodeType="withEffect">
                                  <p:stCondLst>
                                    <p:cond delay="0"/>
                                  </p:stCondLst>
                                  <p:childTnLst>
                                    <p:set>
                                      <p:cBhvr>
                                        <p:cTn id="456" dur="1" fill="hold">
                                          <p:stCondLst>
                                            <p:cond delay="0"/>
                                          </p:stCondLst>
                                        </p:cTn>
                                        <p:tgtEl>
                                          <p:spTgt spid="185"/>
                                        </p:tgtEl>
                                        <p:attrNameLst>
                                          <p:attrName>style.visibility</p:attrName>
                                        </p:attrNameLst>
                                      </p:cBhvr>
                                      <p:to>
                                        <p:strVal val="hidden"/>
                                      </p:to>
                                    </p:set>
                                  </p:childTnLst>
                                </p:cTn>
                              </p:par>
                            </p:childTnLst>
                          </p:cTn>
                        </p:par>
                      </p:childTnLst>
                    </p:cTn>
                  </p:par>
                  <p:par>
                    <p:cTn id="457" fill="hold">
                      <p:stCondLst>
                        <p:cond delay="indefinite"/>
                      </p:stCondLst>
                      <p:childTnLst>
                        <p:par>
                          <p:cTn id="458" fill="hold">
                            <p:stCondLst>
                              <p:cond delay="0"/>
                            </p:stCondLst>
                            <p:childTnLst>
                              <p:par>
                                <p:cTn id="459" presetID="10" presetClass="entr" presetSubtype="0" fill="hold" nodeType="clickEffect">
                                  <p:stCondLst>
                                    <p:cond delay="0"/>
                                  </p:stCondLst>
                                  <p:childTnLst>
                                    <p:set>
                                      <p:cBhvr>
                                        <p:cTn id="460" dur="1" fill="hold">
                                          <p:stCondLst>
                                            <p:cond delay="0"/>
                                          </p:stCondLst>
                                        </p:cTn>
                                        <p:tgtEl>
                                          <p:spTgt spid="204"/>
                                        </p:tgtEl>
                                        <p:attrNameLst>
                                          <p:attrName>style.visibility</p:attrName>
                                        </p:attrNameLst>
                                      </p:cBhvr>
                                      <p:to>
                                        <p:strVal val="visible"/>
                                      </p:to>
                                    </p:set>
                                    <p:animEffect transition="in" filter="fade">
                                      <p:cBhvr>
                                        <p:cTn id="461" dur="500"/>
                                        <p:tgtEl>
                                          <p:spTgt spid="204"/>
                                        </p:tgtEl>
                                      </p:cBhvr>
                                    </p:animEffect>
                                  </p:childTnLst>
                                </p:cTn>
                              </p:par>
                            </p:childTnLst>
                          </p:cTn>
                        </p:par>
                      </p:childTnLst>
                    </p:cTn>
                  </p:par>
                  <p:par>
                    <p:cTn id="462" fill="hold">
                      <p:stCondLst>
                        <p:cond delay="indefinite"/>
                      </p:stCondLst>
                      <p:childTnLst>
                        <p:par>
                          <p:cTn id="463" fill="hold">
                            <p:stCondLst>
                              <p:cond delay="0"/>
                            </p:stCondLst>
                            <p:childTnLst>
                              <p:par>
                                <p:cTn id="464" presetID="1" presetClass="entr" presetSubtype="0" fill="hold" grpId="0" nodeType="clickEffect">
                                  <p:stCondLst>
                                    <p:cond delay="0"/>
                                  </p:stCondLst>
                                  <p:childTnLst>
                                    <p:set>
                                      <p:cBhvr>
                                        <p:cTn id="465" dur="1" fill="hold">
                                          <p:stCondLst>
                                            <p:cond delay="0"/>
                                          </p:stCondLst>
                                        </p:cTn>
                                        <p:tgtEl>
                                          <p:spTgt spid="203"/>
                                        </p:tgtEl>
                                        <p:attrNameLst>
                                          <p:attrName>style.visibility</p:attrName>
                                        </p:attrNameLst>
                                      </p:cBhvr>
                                      <p:to>
                                        <p:strVal val="visible"/>
                                      </p:to>
                                    </p:set>
                                  </p:childTnLst>
                                </p:cTn>
                              </p:par>
                            </p:childTnLst>
                          </p:cTn>
                        </p:par>
                      </p:childTnLst>
                    </p:cTn>
                  </p:par>
                  <p:par>
                    <p:cTn id="466" fill="hold">
                      <p:stCondLst>
                        <p:cond delay="indefinite"/>
                      </p:stCondLst>
                      <p:childTnLst>
                        <p:par>
                          <p:cTn id="467" fill="hold">
                            <p:stCondLst>
                              <p:cond delay="0"/>
                            </p:stCondLst>
                            <p:childTnLst>
                              <p:par>
                                <p:cTn id="468" presetID="22" presetClass="entr" presetSubtype="8" fill="hold" grpId="0" nodeType="clickEffect">
                                  <p:stCondLst>
                                    <p:cond delay="0"/>
                                  </p:stCondLst>
                                  <p:childTnLst>
                                    <p:set>
                                      <p:cBhvr>
                                        <p:cTn id="469" dur="1" fill="hold">
                                          <p:stCondLst>
                                            <p:cond delay="0"/>
                                          </p:stCondLst>
                                        </p:cTn>
                                        <p:tgtEl>
                                          <p:spTgt spid="207"/>
                                        </p:tgtEl>
                                        <p:attrNameLst>
                                          <p:attrName>style.visibility</p:attrName>
                                        </p:attrNameLst>
                                      </p:cBhvr>
                                      <p:to>
                                        <p:strVal val="visible"/>
                                      </p:to>
                                    </p:set>
                                    <p:animEffect transition="in" filter="wipe(left)">
                                      <p:cBhvr>
                                        <p:cTn id="470" dur="500"/>
                                        <p:tgtEl>
                                          <p:spTgt spid="207"/>
                                        </p:tgtEl>
                                      </p:cBhvr>
                                    </p:animEffect>
                                  </p:childTnLst>
                                </p:cTn>
                              </p:par>
                            </p:childTnLst>
                          </p:cTn>
                        </p:par>
                      </p:childTnLst>
                    </p:cTn>
                  </p:par>
                  <p:par>
                    <p:cTn id="471" fill="hold">
                      <p:stCondLst>
                        <p:cond delay="indefinite"/>
                      </p:stCondLst>
                      <p:childTnLst>
                        <p:par>
                          <p:cTn id="472" fill="hold">
                            <p:stCondLst>
                              <p:cond delay="0"/>
                            </p:stCondLst>
                            <p:childTnLst>
                              <p:par>
                                <p:cTn id="473" presetID="1" presetClass="exit" presetSubtype="0" fill="hold" nodeType="clickEffect">
                                  <p:stCondLst>
                                    <p:cond delay="0"/>
                                  </p:stCondLst>
                                  <p:childTnLst>
                                    <p:set>
                                      <p:cBhvr>
                                        <p:cTn id="474" dur="1" fill="hold">
                                          <p:stCondLst>
                                            <p:cond delay="0"/>
                                          </p:stCondLst>
                                        </p:cTn>
                                        <p:tgtEl>
                                          <p:spTgt spid="204"/>
                                        </p:tgtEl>
                                        <p:attrNameLst>
                                          <p:attrName>style.visibility</p:attrName>
                                        </p:attrNameLst>
                                      </p:cBhvr>
                                      <p:to>
                                        <p:strVal val="hidden"/>
                                      </p:to>
                                    </p:set>
                                  </p:childTnLst>
                                </p:cTn>
                              </p:par>
                            </p:childTnLst>
                          </p:cTn>
                        </p:par>
                      </p:childTnLst>
                    </p:cTn>
                  </p:par>
                  <p:par>
                    <p:cTn id="475" fill="hold">
                      <p:stCondLst>
                        <p:cond delay="indefinite"/>
                      </p:stCondLst>
                      <p:childTnLst>
                        <p:par>
                          <p:cTn id="476" fill="hold">
                            <p:stCondLst>
                              <p:cond delay="0"/>
                            </p:stCondLst>
                            <p:childTnLst>
                              <p:par>
                                <p:cTn id="477" presetID="10" presetClass="entr" presetSubtype="0" fill="hold" nodeType="clickEffect">
                                  <p:stCondLst>
                                    <p:cond delay="0"/>
                                  </p:stCondLst>
                                  <p:childTnLst>
                                    <p:set>
                                      <p:cBhvr>
                                        <p:cTn id="478" dur="1" fill="hold">
                                          <p:stCondLst>
                                            <p:cond delay="0"/>
                                          </p:stCondLst>
                                        </p:cTn>
                                        <p:tgtEl>
                                          <p:spTgt spid="208"/>
                                        </p:tgtEl>
                                        <p:attrNameLst>
                                          <p:attrName>style.visibility</p:attrName>
                                        </p:attrNameLst>
                                      </p:cBhvr>
                                      <p:to>
                                        <p:strVal val="visible"/>
                                      </p:to>
                                    </p:set>
                                    <p:animEffect transition="in" filter="fade">
                                      <p:cBhvr>
                                        <p:cTn id="479" dur="500"/>
                                        <p:tgtEl>
                                          <p:spTgt spid="208"/>
                                        </p:tgtEl>
                                      </p:cBhvr>
                                    </p:animEffect>
                                  </p:childTnLst>
                                </p:cTn>
                              </p:par>
                            </p:childTnLst>
                          </p:cTn>
                        </p:par>
                      </p:childTnLst>
                    </p:cTn>
                  </p:par>
                  <p:par>
                    <p:cTn id="480" fill="hold">
                      <p:stCondLst>
                        <p:cond delay="indefinite"/>
                      </p:stCondLst>
                      <p:childTnLst>
                        <p:par>
                          <p:cTn id="481" fill="hold">
                            <p:stCondLst>
                              <p:cond delay="0"/>
                            </p:stCondLst>
                            <p:childTnLst>
                              <p:par>
                                <p:cTn id="482" presetID="10" presetClass="exit" presetSubtype="0" fill="hold" nodeType="clickEffect">
                                  <p:stCondLst>
                                    <p:cond delay="0"/>
                                  </p:stCondLst>
                                  <p:childTnLst>
                                    <p:animEffect transition="out" filter="fade">
                                      <p:cBhvr>
                                        <p:cTn id="483" dur="500"/>
                                        <p:tgtEl>
                                          <p:spTgt spid="208"/>
                                        </p:tgtEl>
                                      </p:cBhvr>
                                    </p:animEffect>
                                    <p:set>
                                      <p:cBhvr>
                                        <p:cTn id="484" dur="1" fill="hold">
                                          <p:stCondLst>
                                            <p:cond delay="499"/>
                                          </p:stCondLst>
                                        </p:cTn>
                                        <p:tgtEl>
                                          <p:spTgt spid="208"/>
                                        </p:tgtEl>
                                        <p:attrNameLst>
                                          <p:attrName>style.visibility</p:attrName>
                                        </p:attrNameLst>
                                      </p:cBhvr>
                                      <p:to>
                                        <p:strVal val="hidden"/>
                                      </p:to>
                                    </p:set>
                                  </p:childTnLst>
                                </p:cTn>
                              </p:par>
                            </p:childTnLst>
                          </p:cTn>
                        </p:par>
                      </p:childTnLst>
                    </p:cTn>
                  </p:par>
                  <p:par>
                    <p:cTn id="485" fill="hold">
                      <p:stCondLst>
                        <p:cond delay="indefinite"/>
                      </p:stCondLst>
                      <p:childTnLst>
                        <p:par>
                          <p:cTn id="486" fill="hold">
                            <p:stCondLst>
                              <p:cond delay="0"/>
                            </p:stCondLst>
                            <p:childTnLst>
                              <p:par>
                                <p:cTn id="487" presetID="10" presetClass="entr" presetSubtype="0" fill="hold" nodeType="clickEffect">
                                  <p:stCondLst>
                                    <p:cond delay="0"/>
                                  </p:stCondLst>
                                  <p:childTnLst>
                                    <p:set>
                                      <p:cBhvr>
                                        <p:cTn id="488" dur="1" fill="hold">
                                          <p:stCondLst>
                                            <p:cond delay="0"/>
                                          </p:stCondLst>
                                        </p:cTn>
                                        <p:tgtEl>
                                          <p:spTgt spid="211"/>
                                        </p:tgtEl>
                                        <p:attrNameLst>
                                          <p:attrName>style.visibility</p:attrName>
                                        </p:attrNameLst>
                                      </p:cBhvr>
                                      <p:to>
                                        <p:strVal val="visible"/>
                                      </p:to>
                                    </p:set>
                                    <p:animEffect transition="in" filter="fade">
                                      <p:cBhvr>
                                        <p:cTn id="489" dur="500"/>
                                        <p:tgtEl>
                                          <p:spTgt spid="211"/>
                                        </p:tgtEl>
                                      </p:cBhvr>
                                    </p:animEffect>
                                  </p:childTnLst>
                                </p:cTn>
                              </p:par>
                            </p:childTnLst>
                          </p:cTn>
                        </p:par>
                      </p:childTnLst>
                    </p:cTn>
                  </p:par>
                  <p:par>
                    <p:cTn id="490" fill="hold">
                      <p:stCondLst>
                        <p:cond delay="indefinite"/>
                      </p:stCondLst>
                      <p:childTnLst>
                        <p:par>
                          <p:cTn id="491" fill="hold">
                            <p:stCondLst>
                              <p:cond delay="0"/>
                            </p:stCondLst>
                            <p:childTnLst>
                              <p:par>
                                <p:cTn id="492" presetID="1" presetClass="exit" presetSubtype="0" fill="hold" grpId="1" nodeType="clickEffect">
                                  <p:stCondLst>
                                    <p:cond delay="0"/>
                                  </p:stCondLst>
                                  <p:childTnLst>
                                    <p:set>
                                      <p:cBhvr>
                                        <p:cTn id="493" dur="1" fill="hold">
                                          <p:stCondLst>
                                            <p:cond delay="0"/>
                                          </p:stCondLst>
                                        </p:cTn>
                                        <p:tgtEl>
                                          <p:spTgt spid="203"/>
                                        </p:tgtEl>
                                        <p:attrNameLst>
                                          <p:attrName>style.visibility</p:attrName>
                                        </p:attrNameLst>
                                      </p:cBhvr>
                                      <p:to>
                                        <p:strVal val="hidden"/>
                                      </p:to>
                                    </p:set>
                                  </p:childTnLst>
                                </p:cTn>
                              </p:par>
                              <p:par>
                                <p:cTn id="494" presetID="10" presetClass="exit" presetSubtype="0" fill="hold" nodeType="withEffect">
                                  <p:stCondLst>
                                    <p:cond delay="0"/>
                                  </p:stCondLst>
                                  <p:childTnLst>
                                    <p:animEffect transition="out" filter="fade">
                                      <p:cBhvr>
                                        <p:cTn id="495" dur="500"/>
                                        <p:tgtEl>
                                          <p:spTgt spid="211"/>
                                        </p:tgtEl>
                                      </p:cBhvr>
                                    </p:animEffect>
                                    <p:set>
                                      <p:cBhvr>
                                        <p:cTn id="496" dur="1" fill="hold">
                                          <p:stCondLst>
                                            <p:cond delay="499"/>
                                          </p:stCondLst>
                                        </p:cTn>
                                        <p:tgtEl>
                                          <p:spTgt spid="211"/>
                                        </p:tgtEl>
                                        <p:attrNameLst>
                                          <p:attrName>style.visibility</p:attrName>
                                        </p:attrNameLst>
                                      </p:cBhvr>
                                      <p:to>
                                        <p:strVal val="hidden"/>
                                      </p:to>
                                    </p:set>
                                  </p:childTnLst>
                                </p:cTn>
                              </p:par>
                              <p:par>
                                <p:cTn id="497" presetID="1" presetClass="exit" presetSubtype="0" fill="hold" grpId="1" nodeType="withEffect">
                                  <p:stCondLst>
                                    <p:cond delay="0"/>
                                  </p:stCondLst>
                                  <p:childTnLst>
                                    <p:set>
                                      <p:cBhvr>
                                        <p:cTn id="498" dur="1" fill="hold">
                                          <p:stCondLst>
                                            <p:cond delay="0"/>
                                          </p:stCondLst>
                                        </p:cTn>
                                        <p:tgtEl>
                                          <p:spTgt spid="207"/>
                                        </p:tgtEl>
                                        <p:attrNameLst>
                                          <p:attrName>style.visibility</p:attrName>
                                        </p:attrNameLst>
                                      </p:cBhvr>
                                      <p:to>
                                        <p:strVal val="hidden"/>
                                      </p:to>
                                    </p:set>
                                  </p:childTnLst>
                                </p:cTn>
                              </p:par>
                            </p:childTnLst>
                          </p:cTn>
                        </p:par>
                      </p:childTnLst>
                    </p:cTn>
                  </p:par>
                  <p:par>
                    <p:cTn id="499" fill="hold">
                      <p:stCondLst>
                        <p:cond delay="indefinite"/>
                      </p:stCondLst>
                      <p:childTnLst>
                        <p:par>
                          <p:cTn id="500" fill="hold">
                            <p:stCondLst>
                              <p:cond delay="0"/>
                            </p:stCondLst>
                            <p:childTnLst>
                              <p:par>
                                <p:cTn id="501" presetID="1" presetClass="entr" presetSubtype="0" fill="hold" grpId="0" nodeType="clickEffect">
                                  <p:stCondLst>
                                    <p:cond delay="0"/>
                                  </p:stCondLst>
                                  <p:childTnLst>
                                    <p:set>
                                      <p:cBhvr>
                                        <p:cTn id="502" dur="1" fill="hold">
                                          <p:stCondLst>
                                            <p:cond delay="0"/>
                                          </p:stCondLst>
                                        </p:cTn>
                                        <p:tgtEl>
                                          <p:spTgt spid="201"/>
                                        </p:tgtEl>
                                        <p:attrNameLst>
                                          <p:attrName>style.visibility</p:attrName>
                                        </p:attrNameLst>
                                      </p:cBhvr>
                                      <p:to>
                                        <p:strVal val="visible"/>
                                      </p:to>
                                    </p:set>
                                  </p:childTnLst>
                                </p:cTn>
                              </p:par>
                            </p:childTnLst>
                          </p:cTn>
                        </p:par>
                      </p:childTnLst>
                    </p:cTn>
                  </p:par>
                  <p:par>
                    <p:cTn id="503" fill="hold">
                      <p:stCondLst>
                        <p:cond delay="indefinite"/>
                      </p:stCondLst>
                      <p:childTnLst>
                        <p:par>
                          <p:cTn id="504" fill="hold">
                            <p:stCondLst>
                              <p:cond delay="0"/>
                            </p:stCondLst>
                            <p:childTnLst>
                              <p:par>
                                <p:cTn id="505" presetID="1" presetClass="entr" presetSubtype="0" fill="hold" nodeType="clickEffect">
                                  <p:stCondLst>
                                    <p:cond delay="0"/>
                                  </p:stCondLst>
                                  <p:childTnLst>
                                    <p:set>
                                      <p:cBhvr>
                                        <p:cTn id="506" dur="1" fill="hold">
                                          <p:stCondLst>
                                            <p:cond delay="0"/>
                                          </p:stCondLst>
                                        </p:cTn>
                                        <p:tgtEl>
                                          <p:spTgt spid="249"/>
                                        </p:tgtEl>
                                        <p:attrNameLst>
                                          <p:attrName>style.visibility</p:attrName>
                                        </p:attrNameLst>
                                      </p:cBhvr>
                                      <p:to>
                                        <p:strVal val="visible"/>
                                      </p:to>
                                    </p:set>
                                  </p:childTnLst>
                                </p:cTn>
                              </p:par>
                            </p:childTnLst>
                          </p:cTn>
                        </p:par>
                      </p:childTnLst>
                    </p:cTn>
                  </p:par>
                  <p:par>
                    <p:cTn id="507" fill="hold">
                      <p:stCondLst>
                        <p:cond delay="indefinite"/>
                      </p:stCondLst>
                      <p:childTnLst>
                        <p:par>
                          <p:cTn id="508" fill="hold">
                            <p:stCondLst>
                              <p:cond delay="0"/>
                            </p:stCondLst>
                            <p:childTnLst>
                              <p:par>
                                <p:cTn id="509" presetID="1" presetClass="entr" presetSubtype="0" fill="hold" grpId="0" nodeType="clickEffect">
                                  <p:stCondLst>
                                    <p:cond delay="0"/>
                                  </p:stCondLst>
                                  <p:childTnLst>
                                    <p:set>
                                      <p:cBhvr>
                                        <p:cTn id="510" dur="1" fill="hold">
                                          <p:stCondLst>
                                            <p:cond delay="0"/>
                                          </p:stCondLst>
                                        </p:cTn>
                                        <p:tgtEl>
                                          <p:spTgt spid="219"/>
                                        </p:tgtEl>
                                        <p:attrNameLst>
                                          <p:attrName>style.visibility</p:attrName>
                                        </p:attrNameLst>
                                      </p:cBhvr>
                                      <p:to>
                                        <p:strVal val="visible"/>
                                      </p:to>
                                    </p:set>
                                  </p:childTnLst>
                                </p:cTn>
                              </p:par>
                            </p:childTnLst>
                          </p:cTn>
                        </p:par>
                      </p:childTnLst>
                    </p:cTn>
                  </p:par>
                  <p:par>
                    <p:cTn id="511" fill="hold">
                      <p:stCondLst>
                        <p:cond delay="indefinite"/>
                      </p:stCondLst>
                      <p:childTnLst>
                        <p:par>
                          <p:cTn id="512" fill="hold">
                            <p:stCondLst>
                              <p:cond delay="0"/>
                            </p:stCondLst>
                            <p:childTnLst>
                              <p:par>
                                <p:cTn id="513" presetID="1" presetClass="entr" presetSubtype="0" fill="hold" grpId="0" nodeType="clickEffect">
                                  <p:stCondLst>
                                    <p:cond delay="0"/>
                                  </p:stCondLst>
                                  <p:childTnLst>
                                    <p:set>
                                      <p:cBhvr>
                                        <p:cTn id="514" dur="1" fill="hold">
                                          <p:stCondLst>
                                            <p:cond delay="0"/>
                                          </p:stCondLst>
                                        </p:cTn>
                                        <p:tgtEl>
                                          <p:spTgt spid="216"/>
                                        </p:tgtEl>
                                        <p:attrNameLst>
                                          <p:attrName>style.visibility</p:attrName>
                                        </p:attrNameLst>
                                      </p:cBhvr>
                                      <p:to>
                                        <p:strVal val="visible"/>
                                      </p:to>
                                    </p:set>
                                  </p:childTnLst>
                                </p:cTn>
                              </p:par>
                            </p:childTnLst>
                          </p:cTn>
                        </p:par>
                      </p:childTnLst>
                    </p:cTn>
                  </p:par>
                  <p:par>
                    <p:cTn id="515" fill="hold">
                      <p:stCondLst>
                        <p:cond delay="indefinite"/>
                      </p:stCondLst>
                      <p:childTnLst>
                        <p:par>
                          <p:cTn id="516" fill="hold">
                            <p:stCondLst>
                              <p:cond delay="0"/>
                            </p:stCondLst>
                            <p:childTnLst>
                              <p:par>
                                <p:cTn id="517" presetID="1" presetClass="entr" presetSubtype="0" fill="hold" grpId="0" nodeType="clickEffect">
                                  <p:stCondLst>
                                    <p:cond delay="0"/>
                                  </p:stCondLst>
                                  <p:childTnLst>
                                    <p:set>
                                      <p:cBhvr>
                                        <p:cTn id="518" dur="1" fill="hold">
                                          <p:stCondLst>
                                            <p:cond delay="0"/>
                                          </p:stCondLst>
                                        </p:cTn>
                                        <p:tgtEl>
                                          <p:spTgt spid="217"/>
                                        </p:tgtEl>
                                        <p:attrNameLst>
                                          <p:attrName>style.visibility</p:attrName>
                                        </p:attrNameLst>
                                      </p:cBhvr>
                                      <p:to>
                                        <p:strVal val="visible"/>
                                      </p:to>
                                    </p:set>
                                  </p:childTnLst>
                                </p:cTn>
                              </p:par>
                            </p:childTnLst>
                          </p:cTn>
                        </p:par>
                      </p:childTnLst>
                    </p:cTn>
                  </p:par>
                  <p:par>
                    <p:cTn id="519" fill="hold">
                      <p:stCondLst>
                        <p:cond delay="indefinite"/>
                      </p:stCondLst>
                      <p:childTnLst>
                        <p:par>
                          <p:cTn id="520" fill="hold">
                            <p:stCondLst>
                              <p:cond delay="0"/>
                            </p:stCondLst>
                            <p:childTnLst>
                              <p:par>
                                <p:cTn id="521" presetID="1" presetClass="entr" presetSubtype="0" fill="hold" grpId="0" nodeType="clickEffect">
                                  <p:stCondLst>
                                    <p:cond delay="0"/>
                                  </p:stCondLst>
                                  <p:childTnLst>
                                    <p:set>
                                      <p:cBhvr>
                                        <p:cTn id="522" dur="1" fill="hold">
                                          <p:stCondLst>
                                            <p:cond delay="0"/>
                                          </p:stCondLst>
                                        </p:cTn>
                                        <p:tgtEl>
                                          <p:spTgt spid="218"/>
                                        </p:tgtEl>
                                        <p:attrNameLst>
                                          <p:attrName>style.visibility</p:attrName>
                                        </p:attrNameLst>
                                      </p:cBhvr>
                                      <p:to>
                                        <p:strVal val="visible"/>
                                      </p:to>
                                    </p:set>
                                  </p:childTnLst>
                                </p:cTn>
                              </p:par>
                            </p:childTnLst>
                          </p:cTn>
                        </p:par>
                      </p:childTnLst>
                    </p:cTn>
                  </p:par>
                  <p:par>
                    <p:cTn id="523" fill="hold">
                      <p:stCondLst>
                        <p:cond delay="indefinite"/>
                      </p:stCondLst>
                      <p:childTnLst>
                        <p:par>
                          <p:cTn id="524" fill="hold">
                            <p:stCondLst>
                              <p:cond delay="0"/>
                            </p:stCondLst>
                            <p:childTnLst>
                              <p:par>
                                <p:cTn id="525" presetID="10" presetClass="entr" presetSubtype="0" fill="hold" nodeType="clickEffect">
                                  <p:stCondLst>
                                    <p:cond delay="0"/>
                                  </p:stCondLst>
                                  <p:childTnLst>
                                    <p:set>
                                      <p:cBhvr>
                                        <p:cTn id="526" dur="1" fill="hold">
                                          <p:stCondLst>
                                            <p:cond delay="0"/>
                                          </p:stCondLst>
                                        </p:cTn>
                                        <p:tgtEl>
                                          <p:spTgt spid="235"/>
                                        </p:tgtEl>
                                        <p:attrNameLst>
                                          <p:attrName>style.visibility</p:attrName>
                                        </p:attrNameLst>
                                      </p:cBhvr>
                                      <p:to>
                                        <p:strVal val="visible"/>
                                      </p:to>
                                    </p:set>
                                    <p:animEffect transition="in" filter="fade">
                                      <p:cBhvr>
                                        <p:cTn id="527" dur="500"/>
                                        <p:tgtEl>
                                          <p:spTgt spid="235"/>
                                        </p:tgtEl>
                                      </p:cBhvr>
                                    </p:animEffect>
                                  </p:childTnLst>
                                </p:cTn>
                              </p:par>
                            </p:childTnLst>
                          </p:cTn>
                        </p:par>
                      </p:childTnLst>
                    </p:cTn>
                  </p:par>
                  <p:par>
                    <p:cTn id="528" fill="hold">
                      <p:stCondLst>
                        <p:cond delay="indefinite"/>
                      </p:stCondLst>
                      <p:childTnLst>
                        <p:par>
                          <p:cTn id="529" fill="hold">
                            <p:stCondLst>
                              <p:cond delay="0"/>
                            </p:stCondLst>
                            <p:childTnLst>
                              <p:par>
                                <p:cTn id="530" presetID="1" presetClass="entr" presetSubtype="0" fill="hold" grpId="0" nodeType="clickEffect">
                                  <p:stCondLst>
                                    <p:cond delay="0"/>
                                  </p:stCondLst>
                                  <p:childTnLst>
                                    <p:set>
                                      <p:cBhvr>
                                        <p:cTn id="531" dur="1" fill="hold">
                                          <p:stCondLst>
                                            <p:cond delay="0"/>
                                          </p:stCondLst>
                                        </p:cTn>
                                        <p:tgtEl>
                                          <p:spTgt spid="234"/>
                                        </p:tgtEl>
                                        <p:attrNameLst>
                                          <p:attrName>style.visibility</p:attrName>
                                        </p:attrNameLst>
                                      </p:cBhvr>
                                      <p:to>
                                        <p:strVal val="visible"/>
                                      </p:to>
                                    </p:set>
                                  </p:childTnLst>
                                </p:cTn>
                              </p:par>
                            </p:childTnLst>
                          </p:cTn>
                        </p:par>
                      </p:childTnLst>
                    </p:cTn>
                  </p:par>
                  <p:par>
                    <p:cTn id="532" fill="hold">
                      <p:stCondLst>
                        <p:cond delay="indefinite"/>
                      </p:stCondLst>
                      <p:childTnLst>
                        <p:par>
                          <p:cTn id="533" fill="hold">
                            <p:stCondLst>
                              <p:cond delay="0"/>
                            </p:stCondLst>
                            <p:childTnLst>
                              <p:par>
                                <p:cTn id="534" presetID="22" presetClass="entr" presetSubtype="8" fill="hold" grpId="0" nodeType="clickEffect">
                                  <p:stCondLst>
                                    <p:cond delay="0"/>
                                  </p:stCondLst>
                                  <p:childTnLst>
                                    <p:set>
                                      <p:cBhvr>
                                        <p:cTn id="535" dur="1" fill="hold">
                                          <p:stCondLst>
                                            <p:cond delay="0"/>
                                          </p:stCondLst>
                                        </p:cTn>
                                        <p:tgtEl>
                                          <p:spTgt spid="241"/>
                                        </p:tgtEl>
                                        <p:attrNameLst>
                                          <p:attrName>style.visibility</p:attrName>
                                        </p:attrNameLst>
                                      </p:cBhvr>
                                      <p:to>
                                        <p:strVal val="visible"/>
                                      </p:to>
                                    </p:set>
                                    <p:animEffect transition="in" filter="wipe(left)">
                                      <p:cBhvr>
                                        <p:cTn id="536" dur="500"/>
                                        <p:tgtEl>
                                          <p:spTgt spid="241"/>
                                        </p:tgtEl>
                                      </p:cBhvr>
                                    </p:animEffect>
                                  </p:childTnLst>
                                </p:cTn>
                              </p:par>
                            </p:childTnLst>
                          </p:cTn>
                        </p:par>
                      </p:childTnLst>
                    </p:cTn>
                  </p:par>
                  <p:par>
                    <p:cTn id="537" fill="hold">
                      <p:stCondLst>
                        <p:cond delay="indefinite"/>
                      </p:stCondLst>
                      <p:childTnLst>
                        <p:par>
                          <p:cTn id="538" fill="hold">
                            <p:stCondLst>
                              <p:cond delay="0"/>
                            </p:stCondLst>
                            <p:childTnLst>
                              <p:par>
                                <p:cTn id="539" presetID="1" presetClass="exit" presetSubtype="0" fill="hold" nodeType="clickEffect">
                                  <p:stCondLst>
                                    <p:cond delay="0"/>
                                  </p:stCondLst>
                                  <p:childTnLst>
                                    <p:set>
                                      <p:cBhvr>
                                        <p:cTn id="540" dur="1" fill="hold">
                                          <p:stCondLst>
                                            <p:cond delay="0"/>
                                          </p:stCondLst>
                                        </p:cTn>
                                        <p:tgtEl>
                                          <p:spTgt spid="235"/>
                                        </p:tgtEl>
                                        <p:attrNameLst>
                                          <p:attrName>style.visibility</p:attrName>
                                        </p:attrNameLst>
                                      </p:cBhvr>
                                      <p:to>
                                        <p:strVal val="hidden"/>
                                      </p:to>
                                    </p:set>
                                  </p:childTnLst>
                                </p:cTn>
                              </p:par>
                            </p:childTnLst>
                          </p:cTn>
                        </p:par>
                      </p:childTnLst>
                    </p:cTn>
                  </p:par>
                  <p:par>
                    <p:cTn id="541" fill="hold">
                      <p:stCondLst>
                        <p:cond delay="indefinite"/>
                      </p:stCondLst>
                      <p:childTnLst>
                        <p:par>
                          <p:cTn id="542" fill="hold">
                            <p:stCondLst>
                              <p:cond delay="0"/>
                            </p:stCondLst>
                            <p:childTnLst>
                              <p:par>
                                <p:cTn id="543" presetID="10" presetClass="entr" presetSubtype="0" fill="hold" nodeType="clickEffect">
                                  <p:stCondLst>
                                    <p:cond delay="0"/>
                                  </p:stCondLst>
                                  <p:childTnLst>
                                    <p:set>
                                      <p:cBhvr>
                                        <p:cTn id="544" dur="1" fill="hold">
                                          <p:stCondLst>
                                            <p:cond delay="0"/>
                                          </p:stCondLst>
                                        </p:cTn>
                                        <p:tgtEl>
                                          <p:spTgt spid="238"/>
                                        </p:tgtEl>
                                        <p:attrNameLst>
                                          <p:attrName>style.visibility</p:attrName>
                                        </p:attrNameLst>
                                      </p:cBhvr>
                                      <p:to>
                                        <p:strVal val="visible"/>
                                      </p:to>
                                    </p:set>
                                    <p:animEffect transition="in" filter="fade">
                                      <p:cBhvr>
                                        <p:cTn id="545" dur="500"/>
                                        <p:tgtEl>
                                          <p:spTgt spid="238"/>
                                        </p:tgtEl>
                                      </p:cBhvr>
                                    </p:animEffect>
                                  </p:childTnLst>
                                </p:cTn>
                              </p:par>
                            </p:childTnLst>
                          </p:cTn>
                        </p:par>
                      </p:childTnLst>
                    </p:cTn>
                  </p:par>
                  <p:par>
                    <p:cTn id="546" fill="hold">
                      <p:stCondLst>
                        <p:cond delay="indefinite"/>
                      </p:stCondLst>
                      <p:childTnLst>
                        <p:par>
                          <p:cTn id="547" fill="hold">
                            <p:stCondLst>
                              <p:cond delay="0"/>
                            </p:stCondLst>
                            <p:childTnLst>
                              <p:par>
                                <p:cTn id="548" presetID="10" presetClass="exit" presetSubtype="0" fill="hold" nodeType="clickEffect">
                                  <p:stCondLst>
                                    <p:cond delay="0"/>
                                  </p:stCondLst>
                                  <p:childTnLst>
                                    <p:animEffect transition="out" filter="fade">
                                      <p:cBhvr>
                                        <p:cTn id="549" dur="500"/>
                                        <p:tgtEl>
                                          <p:spTgt spid="238"/>
                                        </p:tgtEl>
                                      </p:cBhvr>
                                    </p:animEffect>
                                    <p:set>
                                      <p:cBhvr>
                                        <p:cTn id="550" dur="1" fill="hold">
                                          <p:stCondLst>
                                            <p:cond delay="499"/>
                                          </p:stCondLst>
                                        </p:cTn>
                                        <p:tgtEl>
                                          <p:spTgt spid="238"/>
                                        </p:tgtEl>
                                        <p:attrNameLst>
                                          <p:attrName>style.visibility</p:attrName>
                                        </p:attrNameLst>
                                      </p:cBhvr>
                                      <p:to>
                                        <p:strVal val="hidden"/>
                                      </p:to>
                                    </p:set>
                                  </p:childTnLst>
                                </p:cTn>
                              </p:par>
                            </p:childTnLst>
                          </p:cTn>
                        </p:par>
                      </p:childTnLst>
                    </p:cTn>
                  </p:par>
                  <p:par>
                    <p:cTn id="551" fill="hold">
                      <p:stCondLst>
                        <p:cond delay="indefinite"/>
                      </p:stCondLst>
                      <p:childTnLst>
                        <p:par>
                          <p:cTn id="552" fill="hold">
                            <p:stCondLst>
                              <p:cond delay="0"/>
                            </p:stCondLst>
                            <p:childTnLst>
                              <p:par>
                                <p:cTn id="553" presetID="10" presetClass="entr" presetSubtype="0" fill="hold" nodeType="clickEffect">
                                  <p:stCondLst>
                                    <p:cond delay="0"/>
                                  </p:stCondLst>
                                  <p:childTnLst>
                                    <p:set>
                                      <p:cBhvr>
                                        <p:cTn id="554" dur="1" fill="hold">
                                          <p:stCondLst>
                                            <p:cond delay="0"/>
                                          </p:stCondLst>
                                        </p:cTn>
                                        <p:tgtEl>
                                          <p:spTgt spid="242"/>
                                        </p:tgtEl>
                                        <p:attrNameLst>
                                          <p:attrName>style.visibility</p:attrName>
                                        </p:attrNameLst>
                                      </p:cBhvr>
                                      <p:to>
                                        <p:strVal val="visible"/>
                                      </p:to>
                                    </p:set>
                                    <p:animEffect transition="in" filter="fade">
                                      <p:cBhvr>
                                        <p:cTn id="555" dur="500"/>
                                        <p:tgtEl>
                                          <p:spTgt spid="242"/>
                                        </p:tgtEl>
                                      </p:cBhvr>
                                    </p:animEffect>
                                  </p:childTnLst>
                                </p:cTn>
                              </p:par>
                            </p:childTnLst>
                          </p:cTn>
                        </p:par>
                      </p:childTnLst>
                    </p:cTn>
                  </p:par>
                  <p:par>
                    <p:cTn id="556" fill="hold">
                      <p:stCondLst>
                        <p:cond delay="indefinite"/>
                      </p:stCondLst>
                      <p:childTnLst>
                        <p:par>
                          <p:cTn id="557" fill="hold">
                            <p:stCondLst>
                              <p:cond delay="0"/>
                            </p:stCondLst>
                            <p:childTnLst>
                              <p:par>
                                <p:cTn id="558" presetID="1" presetClass="entr" presetSubtype="0" fill="hold" grpId="0" nodeType="clickEffect">
                                  <p:stCondLst>
                                    <p:cond delay="0"/>
                                  </p:stCondLst>
                                  <p:childTnLst>
                                    <p:set>
                                      <p:cBhvr>
                                        <p:cTn id="559" dur="1" fill="hold">
                                          <p:stCondLst>
                                            <p:cond delay="0"/>
                                          </p:stCondLst>
                                        </p:cTn>
                                        <p:tgtEl>
                                          <p:spTgt spid="220"/>
                                        </p:tgtEl>
                                        <p:attrNameLst>
                                          <p:attrName>style.visibility</p:attrName>
                                        </p:attrNameLst>
                                      </p:cBhvr>
                                      <p:to>
                                        <p:strVal val="visible"/>
                                      </p:to>
                                    </p:set>
                                  </p:childTnLst>
                                </p:cTn>
                              </p:par>
                            </p:childTnLst>
                          </p:cTn>
                        </p:par>
                      </p:childTnLst>
                    </p:cTn>
                  </p:par>
                  <p:par>
                    <p:cTn id="560" fill="hold">
                      <p:stCondLst>
                        <p:cond delay="indefinite"/>
                      </p:stCondLst>
                      <p:childTnLst>
                        <p:par>
                          <p:cTn id="561" fill="hold">
                            <p:stCondLst>
                              <p:cond delay="0"/>
                            </p:stCondLst>
                            <p:childTnLst>
                              <p:par>
                                <p:cTn id="562" presetID="1" presetClass="entr" presetSubtype="0" fill="hold" grpId="0" nodeType="clickEffect">
                                  <p:stCondLst>
                                    <p:cond delay="0"/>
                                  </p:stCondLst>
                                  <p:childTnLst>
                                    <p:set>
                                      <p:cBhvr>
                                        <p:cTn id="563" dur="1" fill="hold">
                                          <p:stCondLst>
                                            <p:cond delay="0"/>
                                          </p:stCondLst>
                                        </p:cTn>
                                        <p:tgtEl>
                                          <p:spTgt spid="221"/>
                                        </p:tgtEl>
                                        <p:attrNameLst>
                                          <p:attrName>style.visibility</p:attrName>
                                        </p:attrNameLst>
                                      </p:cBhvr>
                                      <p:to>
                                        <p:strVal val="visible"/>
                                      </p:to>
                                    </p:set>
                                  </p:childTnLst>
                                </p:cTn>
                              </p:par>
                            </p:childTnLst>
                          </p:cTn>
                        </p:par>
                      </p:childTnLst>
                    </p:cTn>
                  </p:par>
                  <p:par>
                    <p:cTn id="564" fill="hold">
                      <p:stCondLst>
                        <p:cond delay="indefinite"/>
                      </p:stCondLst>
                      <p:childTnLst>
                        <p:par>
                          <p:cTn id="565" fill="hold">
                            <p:stCondLst>
                              <p:cond delay="0"/>
                            </p:stCondLst>
                            <p:childTnLst>
                              <p:par>
                                <p:cTn id="566" presetID="1" presetClass="entr" presetSubtype="0" fill="hold" grpId="0" nodeType="clickEffect">
                                  <p:stCondLst>
                                    <p:cond delay="0"/>
                                  </p:stCondLst>
                                  <p:childTnLst>
                                    <p:set>
                                      <p:cBhvr>
                                        <p:cTn id="567" dur="1" fill="hold">
                                          <p:stCondLst>
                                            <p:cond delay="0"/>
                                          </p:stCondLst>
                                        </p:cTn>
                                        <p:tgtEl>
                                          <p:spTgt spid="222"/>
                                        </p:tgtEl>
                                        <p:attrNameLst>
                                          <p:attrName>style.visibility</p:attrName>
                                        </p:attrNameLst>
                                      </p:cBhvr>
                                      <p:to>
                                        <p:strVal val="visible"/>
                                      </p:to>
                                    </p:set>
                                  </p:childTnLst>
                                </p:cTn>
                              </p:par>
                            </p:childTnLst>
                          </p:cTn>
                        </p:par>
                      </p:childTnLst>
                    </p:cTn>
                  </p:par>
                  <p:par>
                    <p:cTn id="568" fill="hold">
                      <p:stCondLst>
                        <p:cond delay="indefinite"/>
                      </p:stCondLst>
                      <p:childTnLst>
                        <p:par>
                          <p:cTn id="569" fill="hold">
                            <p:stCondLst>
                              <p:cond delay="0"/>
                            </p:stCondLst>
                            <p:childTnLst>
                              <p:par>
                                <p:cTn id="570" presetID="1" presetClass="entr" presetSubtype="0" fill="hold" grpId="0" nodeType="clickEffect">
                                  <p:stCondLst>
                                    <p:cond delay="0"/>
                                  </p:stCondLst>
                                  <p:childTnLst>
                                    <p:set>
                                      <p:cBhvr>
                                        <p:cTn id="571" dur="1" fill="hold">
                                          <p:stCondLst>
                                            <p:cond delay="0"/>
                                          </p:stCondLst>
                                        </p:cTn>
                                        <p:tgtEl>
                                          <p:spTgt spid="224"/>
                                        </p:tgtEl>
                                        <p:attrNameLst>
                                          <p:attrName>style.visibility</p:attrName>
                                        </p:attrNameLst>
                                      </p:cBhvr>
                                      <p:to>
                                        <p:strVal val="visible"/>
                                      </p:to>
                                    </p:set>
                                  </p:childTnLst>
                                </p:cTn>
                              </p:par>
                            </p:childTnLst>
                          </p:cTn>
                        </p:par>
                      </p:childTnLst>
                    </p:cTn>
                  </p:par>
                  <p:par>
                    <p:cTn id="572" fill="hold">
                      <p:stCondLst>
                        <p:cond delay="indefinite"/>
                      </p:stCondLst>
                      <p:childTnLst>
                        <p:par>
                          <p:cTn id="573" fill="hold">
                            <p:stCondLst>
                              <p:cond delay="0"/>
                            </p:stCondLst>
                            <p:childTnLst>
                              <p:par>
                                <p:cTn id="574" presetID="1" presetClass="entr" presetSubtype="0" fill="hold" nodeType="clickEffect">
                                  <p:stCondLst>
                                    <p:cond delay="0"/>
                                  </p:stCondLst>
                                  <p:childTnLst>
                                    <p:set>
                                      <p:cBhvr>
                                        <p:cTn id="575" dur="1" fill="hold">
                                          <p:stCondLst>
                                            <p:cond delay="0"/>
                                          </p:stCondLst>
                                        </p:cTn>
                                        <p:tgtEl>
                                          <p:spTgt spid="225"/>
                                        </p:tgtEl>
                                        <p:attrNameLst>
                                          <p:attrName>style.visibility</p:attrName>
                                        </p:attrNameLst>
                                      </p:cBhvr>
                                      <p:to>
                                        <p:strVal val="visible"/>
                                      </p:to>
                                    </p:set>
                                  </p:childTnLst>
                                </p:cTn>
                              </p:par>
                            </p:childTnLst>
                          </p:cTn>
                        </p:par>
                      </p:childTnLst>
                    </p:cTn>
                  </p:par>
                  <p:par>
                    <p:cTn id="576" fill="hold">
                      <p:stCondLst>
                        <p:cond delay="indefinite"/>
                      </p:stCondLst>
                      <p:childTnLst>
                        <p:par>
                          <p:cTn id="577" fill="hold">
                            <p:stCondLst>
                              <p:cond delay="0"/>
                            </p:stCondLst>
                            <p:childTnLst>
                              <p:par>
                                <p:cTn id="578" presetID="1" presetClass="entr" presetSubtype="0" fill="hold" grpId="0" nodeType="clickEffect">
                                  <p:stCondLst>
                                    <p:cond delay="0"/>
                                  </p:stCondLst>
                                  <p:childTnLst>
                                    <p:set>
                                      <p:cBhvr>
                                        <p:cTn id="579" dur="1" fill="hold">
                                          <p:stCondLst>
                                            <p:cond delay="0"/>
                                          </p:stCondLst>
                                        </p:cTn>
                                        <p:tgtEl>
                                          <p:spTgt spid="223"/>
                                        </p:tgtEl>
                                        <p:attrNameLst>
                                          <p:attrName>style.visibility</p:attrName>
                                        </p:attrNameLst>
                                      </p:cBhvr>
                                      <p:to>
                                        <p:strVal val="visible"/>
                                      </p:to>
                                    </p:set>
                                  </p:childTnLst>
                                </p:cTn>
                              </p:par>
                            </p:childTnLst>
                          </p:cTn>
                        </p:par>
                      </p:childTnLst>
                    </p:cTn>
                  </p:par>
                  <p:par>
                    <p:cTn id="580" fill="hold">
                      <p:stCondLst>
                        <p:cond delay="indefinite"/>
                      </p:stCondLst>
                      <p:childTnLst>
                        <p:par>
                          <p:cTn id="581" fill="hold">
                            <p:stCondLst>
                              <p:cond delay="0"/>
                            </p:stCondLst>
                            <p:childTnLst>
                              <p:par>
                                <p:cTn id="582" presetID="1" presetClass="exit" presetSubtype="0" fill="hold" grpId="1" nodeType="clickEffect">
                                  <p:stCondLst>
                                    <p:cond delay="0"/>
                                  </p:stCondLst>
                                  <p:childTnLst>
                                    <p:set>
                                      <p:cBhvr>
                                        <p:cTn id="583" dur="1" fill="hold">
                                          <p:stCondLst>
                                            <p:cond delay="0"/>
                                          </p:stCondLst>
                                        </p:cTn>
                                        <p:tgtEl>
                                          <p:spTgt spid="241"/>
                                        </p:tgtEl>
                                        <p:attrNameLst>
                                          <p:attrName>style.visibility</p:attrName>
                                        </p:attrNameLst>
                                      </p:cBhvr>
                                      <p:to>
                                        <p:strVal val="hidden"/>
                                      </p:to>
                                    </p:set>
                                  </p:childTnLst>
                                </p:cTn>
                              </p:par>
                              <p:par>
                                <p:cTn id="584" presetID="1" presetClass="exit" presetSubtype="0" fill="hold" grpId="1" nodeType="withEffect">
                                  <p:stCondLst>
                                    <p:cond delay="0"/>
                                  </p:stCondLst>
                                  <p:childTnLst>
                                    <p:set>
                                      <p:cBhvr>
                                        <p:cTn id="585" dur="1" fill="hold">
                                          <p:stCondLst>
                                            <p:cond delay="0"/>
                                          </p:stCondLst>
                                        </p:cTn>
                                        <p:tgtEl>
                                          <p:spTgt spid="234"/>
                                        </p:tgtEl>
                                        <p:attrNameLst>
                                          <p:attrName>style.visibility</p:attrName>
                                        </p:attrNameLst>
                                      </p:cBhvr>
                                      <p:to>
                                        <p:strVal val="hidden"/>
                                      </p:to>
                                    </p:set>
                                  </p:childTnLst>
                                </p:cTn>
                              </p:par>
                              <p:par>
                                <p:cTn id="586" presetID="10" presetClass="exit" presetSubtype="0" fill="hold" nodeType="withEffect">
                                  <p:stCondLst>
                                    <p:cond delay="0"/>
                                  </p:stCondLst>
                                  <p:childTnLst>
                                    <p:animEffect transition="out" filter="fade">
                                      <p:cBhvr>
                                        <p:cTn id="587" dur="500"/>
                                        <p:tgtEl>
                                          <p:spTgt spid="242"/>
                                        </p:tgtEl>
                                      </p:cBhvr>
                                    </p:animEffect>
                                    <p:set>
                                      <p:cBhvr>
                                        <p:cTn id="588" dur="1" fill="hold">
                                          <p:stCondLst>
                                            <p:cond delay="499"/>
                                          </p:stCondLst>
                                        </p:cTn>
                                        <p:tgtEl>
                                          <p:spTgt spid="242"/>
                                        </p:tgtEl>
                                        <p:attrNameLst>
                                          <p:attrName>style.visibility</p:attrName>
                                        </p:attrNameLst>
                                      </p:cBhvr>
                                      <p:to>
                                        <p:strVal val="hidden"/>
                                      </p:to>
                                    </p:set>
                                  </p:childTnLst>
                                </p:cTn>
                              </p:par>
                            </p:childTnLst>
                          </p:cTn>
                        </p:par>
                      </p:childTnLst>
                    </p:cTn>
                  </p:par>
                  <p:par>
                    <p:cTn id="589" fill="hold">
                      <p:stCondLst>
                        <p:cond delay="indefinite"/>
                      </p:stCondLst>
                      <p:childTnLst>
                        <p:par>
                          <p:cTn id="590" fill="hold">
                            <p:stCondLst>
                              <p:cond delay="0"/>
                            </p:stCondLst>
                            <p:childTnLst>
                              <p:par>
                                <p:cTn id="591" presetID="22" presetClass="entr" presetSubtype="2" fill="hold" nodeType="clickEffect">
                                  <p:stCondLst>
                                    <p:cond delay="0"/>
                                  </p:stCondLst>
                                  <p:childTnLst>
                                    <p:set>
                                      <p:cBhvr>
                                        <p:cTn id="592" dur="1" fill="hold">
                                          <p:stCondLst>
                                            <p:cond delay="0"/>
                                          </p:stCondLst>
                                        </p:cTn>
                                        <p:tgtEl>
                                          <p:spTgt spid="231"/>
                                        </p:tgtEl>
                                        <p:attrNameLst>
                                          <p:attrName>style.visibility</p:attrName>
                                        </p:attrNameLst>
                                      </p:cBhvr>
                                      <p:to>
                                        <p:strVal val="visible"/>
                                      </p:to>
                                    </p:set>
                                    <p:animEffect transition="in" filter="wipe(right)">
                                      <p:cBhvr>
                                        <p:cTn id="593" dur="500"/>
                                        <p:tgtEl>
                                          <p:spTgt spid="231"/>
                                        </p:tgtEl>
                                      </p:cBhvr>
                                    </p:animEffect>
                                  </p:childTnLst>
                                </p:cTn>
                              </p:par>
                            </p:childTnLst>
                          </p:cTn>
                        </p:par>
                      </p:childTnLst>
                    </p:cTn>
                  </p:par>
                  <p:par>
                    <p:cTn id="594" fill="hold">
                      <p:stCondLst>
                        <p:cond delay="indefinite"/>
                      </p:stCondLst>
                      <p:childTnLst>
                        <p:par>
                          <p:cTn id="595" fill="hold">
                            <p:stCondLst>
                              <p:cond delay="0"/>
                            </p:stCondLst>
                            <p:childTnLst>
                              <p:par>
                                <p:cTn id="596" presetID="1" presetClass="entr" presetSubtype="0" fill="hold" grpId="0" nodeType="clickEffect">
                                  <p:stCondLst>
                                    <p:cond delay="0"/>
                                  </p:stCondLst>
                                  <p:childTnLst>
                                    <p:set>
                                      <p:cBhvr>
                                        <p:cTn id="597" dur="1" fill="hold">
                                          <p:stCondLst>
                                            <p:cond delay="0"/>
                                          </p:stCondLst>
                                        </p:cTn>
                                        <p:tgtEl>
                                          <p:spTgt spid="233"/>
                                        </p:tgtEl>
                                        <p:attrNameLst>
                                          <p:attrName>style.visibility</p:attrName>
                                        </p:attrNameLst>
                                      </p:cBhvr>
                                      <p:to>
                                        <p:strVal val="visible"/>
                                      </p:to>
                                    </p:set>
                                  </p:childTnLst>
                                </p:cTn>
                              </p:par>
                            </p:childTnLst>
                          </p:cTn>
                        </p:par>
                      </p:childTnLst>
                    </p:cTn>
                  </p:par>
                  <p:par>
                    <p:cTn id="598" fill="hold">
                      <p:stCondLst>
                        <p:cond delay="indefinite"/>
                      </p:stCondLst>
                      <p:childTnLst>
                        <p:par>
                          <p:cTn id="599" fill="hold">
                            <p:stCondLst>
                              <p:cond delay="0"/>
                            </p:stCondLst>
                            <p:childTnLst>
                              <p:par>
                                <p:cTn id="600" presetID="22" presetClass="entr" presetSubtype="8" fill="hold" grpId="0" nodeType="clickEffect">
                                  <p:stCondLst>
                                    <p:cond delay="0"/>
                                  </p:stCondLst>
                                  <p:childTnLst>
                                    <p:set>
                                      <p:cBhvr>
                                        <p:cTn id="601" dur="1" fill="hold">
                                          <p:stCondLst>
                                            <p:cond delay="0"/>
                                          </p:stCondLst>
                                        </p:cTn>
                                        <p:tgtEl>
                                          <p:spTgt spid="247"/>
                                        </p:tgtEl>
                                        <p:attrNameLst>
                                          <p:attrName>style.visibility</p:attrName>
                                        </p:attrNameLst>
                                      </p:cBhvr>
                                      <p:to>
                                        <p:strVal val="visible"/>
                                      </p:to>
                                    </p:set>
                                    <p:animEffect transition="in" filter="wipe(left)">
                                      <p:cBhvr>
                                        <p:cTn id="602" dur="500"/>
                                        <p:tgtEl>
                                          <p:spTgt spid="247"/>
                                        </p:tgtEl>
                                      </p:cBhvr>
                                    </p:animEffect>
                                  </p:childTnLst>
                                </p:cTn>
                              </p:par>
                            </p:childTnLst>
                          </p:cTn>
                        </p:par>
                      </p:childTnLst>
                    </p:cTn>
                  </p:par>
                  <p:par>
                    <p:cTn id="603" fill="hold">
                      <p:stCondLst>
                        <p:cond delay="indefinite"/>
                      </p:stCondLst>
                      <p:childTnLst>
                        <p:par>
                          <p:cTn id="604" fill="hold">
                            <p:stCondLst>
                              <p:cond delay="0"/>
                            </p:stCondLst>
                            <p:childTnLst>
                              <p:par>
                                <p:cTn id="605" presetID="1" presetClass="exit" presetSubtype="0" fill="hold" grpId="1" nodeType="clickEffect">
                                  <p:stCondLst>
                                    <p:cond delay="0"/>
                                  </p:stCondLst>
                                  <p:childTnLst>
                                    <p:set>
                                      <p:cBhvr>
                                        <p:cTn id="606" dur="1" fill="hold">
                                          <p:stCondLst>
                                            <p:cond delay="0"/>
                                          </p:stCondLst>
                                        </p:cTn>
                                        <p:tgtEl>
                                          <p:spTgt spid="247"/>
                                        </p:tgtEl>
                                        <p:attrNameLst>
                                          <p:attrName>style.visibility</p:attrName>
                                        </p:attrNameLst>
                                      </p:cBhvr>
                                      <p:to>
                                        <p:strVal val="hidden"/>
                                      </p:to>
                                    </p:set>
                                  </p:childTnLst>
                                </p:cTn>
                              </p:par>
                            </p:childTnLst>
                          </p:cTn>
                        </p:par>
                      </p:childTnLst>
                    </p:cTn>
                  </p:par>
                  <p:par>
                    <p:cTn id="607" fill="hold">
                      <p:stCondLst>
                        <p:cond delay="indefinite"/>
                      </p:stCondLst>
                      <p:childTnLst>
                        <p:par>
                          <p:cTn id="608" fill="hold">
                            <p:stCondLst>
                              <p:cond delay="0"/>
                            </p:stCondLst>
                            <p:childTnLst>
                              <p:par>
                                <p:cTn id="609" presetID="22" presetClass="entr" presetSubtype="2" fill="hold" nodeType="clickEffect">
                                  <p:stCondLst>
                                    <p:cond delay="0"/>
                                  </p:stCondLst>
                                  <p:childTnLst>
                                    <p:set>
                                      <p:cBhvr>
                                        <p:cTn id="610" dur="1" fill="hold">
                                          <p:stCondLst>
                                            <p:cond delay="0"/>
                                          </p:stCondLst>
                                        </p:cTn>
                                        <p:tgtEl>
                                          <p:spTgt spid="230"/>
                                        </p:tgtEl>
                                        <p:attrNameLst>
                                          <p:attrName>style.visibility</p:attrName>
                                        </p:attrNameLst>
                                      </p:cBhvr>
                                      <p:to>
                                        <p:strVal val="visible"/>
                                      </p:to>
                                    </p:set>
                                    <p:animEffect transition="in" filter="wipe(right)">
                                      <p:cBhvr>
                                        <p:cTn id="611" dur="500"/>
                                        <p:tgtEl>
                                          <p:spTgt spid="230"/>
                                        </p:tgtEl>
                                      </p:cBhvr>
                                    </p:animEffect>
                                  </p:childTnLst>
                                </p:cTn>
                              </p:par>
                            </p:childTnLst>
                          </p:cTn>
                        </p:par>
                      </p:childTnLst>
                    </p:cTn>
                  </p:par>
                  <p:par>
                    <p:cTn id="612" fill="hold">
                      <p:stCondLst>
                        <p:cond delay="indefinite"/>
                      </p:stCondLst>
                      <p:childTnLst>
                        <p:par>
                          <p:cTn id="613" fill="hold">
                            <p:stCondLst>
                              <p:cond delay="0"/>
                            </p:stCondLst>
                            <p:childTnLst>
                              <p:par>
                                <p:cTn id="614" presetID="1" presetClass="entr" presetSubtype="0" fill="hold" grpId="0" nodeType="clickEffect">
                                  <p:stCondLst>
                                    <p:cond delay="0"/>
                                  </p:stCondLst>
                                  <p:childTnLst>
                                    <p:set>
                                      <p:cBhvr>
                                        <p:cTn id="615" dur="1" fill="hold">
                                          <p:stCondLst>
                                            <p:cond delay="0"/>
                                          </p:stCondLst>
                                        </p:cTn>
                                        <p:tgtEl>
                                          <p:spTgt spid="232"/>
                                        </p:tgtEl>
                                        <p:attrNameLst>
                                          <p:attrName>style.visibility</p:attrName>
                                        </p:attrNameLst>
                                      </p:cBhvr>
                                      <p:to>
                                        <p:strVal val="visible"/>
                                      </p:to>
                                    </p:set>
                                  </p:childTnLst>
                                </p:cTn>
                              </p:par>
                            </p:childTnLst>
                          </p:cTn>
                        </p:par>
                      </p:childTnLst>
                    </p:cTn>
                  </p:par>
                  <p:par>
                    <p:cTn id="616" fill="hold">
                      <p:stCondLst>
                        <p:cond delay="indefinite"/>
                      </p:stCondLst>
                      <p:childTnLst>
                        <p:par>
                          <p:cTn id="617" fill="hold">
                            <p:stCondLst>
                              <p:cond delay="0"/>
                            </p:stCondLst>
                            <p:childTnLst>
                              <p:par>
                                <p:cTn id="618" presetID="22" presetClass="entr" presetSubtype="8" fill="hold" grpId="0" nodeType="clickEffect">
                                  <p:stCondLst>
                                    <p:cond delay="0"/>
                                  </p:stCondLst>
                                  <p:childTnLst>
                                    <p:set>
                                      <p:cBhvr>
                                        <p:cTn id="619" dur="1" fill="hold">
                                          <p:stCondLst>
                                            <p:cond delay="0"/>
                                          </p:stCondLst>
                                        </p:cTn>
                                        <p:tgtEl>
                                          <p:spTgt spid="248"/>
                                        </p:tgtEl>
                                        <p:attrNameLst>
                                          <p:attrName>style.visibility</p:attrName>
                                        </p:attrNameLst>
                                      </p:cBhvr>
                                      <p:to>
                                        <p:strVal val="visible"/>
                                      </p:to>
                                    </p:set>
                                    <p:animEffect transition="in" filter="wipe(left)">
                                      <p:cBhvr>
                                        <p:cTn id="620" dur="500"/>
                                        <p:tgtEl>
                                          <p:spTgt spid="248"/>
                                        </p:tgtEl>
                                      </p:cBhvr>
                                    </p:animEffect>
                                  </p:childTnLst>
                                </p:cTn>
                              </p:par>
                            </p:childTnLst>
                          </p:cTn>
                        </p:par>
                      </p:childTnLst>
                    </p:cTn>
                  </p:par>
                  <p:par>
                    <p:cTn id="621" fill="hold">
                      <p:stCondLst>
                        <p:cond delay="indefinite"/>
                      </p:stCondLst>
                      <p:childTnLst>
                        <p:par>
                          <p:cTn id="622" fill="hold">
                            <p:stCondLst>
                              <p:cond delay="0"/>
                            </p:stCondLst>
                            <p:childTnLst>
                              <p:par>
                                <p:cTn id="623" presetID="1" presetClass="exit" presetSubtype="0" fill="hold" grpId="1" nodeType="clickEffect">
                                  <p:stCondLst>
                                    <p:cond delay="0"/>
                                  </p:stCondLst>
                                  <p:childTnLst>
                                    <p:set>
                                      <p:cBhvr>
                                        <p:cTn id="624" dur="1" fill="hold">
                                          <p:stCondLst>
                                            <p:cond delay="0"/>
                                          </p:stCondLst>
                                        </p:cTn>
                                        <p:tgtEl>
                                          <p:spTgt spid="248"/>
                                        </p:tgtEl>
                                        <p:attrNameLst>
                                          <p:attrName>style.visibility</p:attrName>
                                        </p:attrNameLst>
                                      </p:cBhvr>
                                      <p:to>
                                        <p:strVal val="hidden"/>
                                      </p:to>
                                    </p:set>
                                  </p:childTnLst>
                                </p:cTn>
                              </p:par>
                            </p:childTnLst>
                          </p:cTn>
                        </p:par>
                      </p:childTnLst>
                    </p:cTn>
                  </p:par>
                  <p:par>
                    <p:cTn id="625" fill="hold">
                      <p:stCondLst>
                        <p:cond delay="indefinite"/>
                      </p:stCondLst>
                      <p:childTnLst>
                        <p:par>
                          <p:cTn id="626" fill="hold">
                            <p:stCondLst>
                              <p:cond delay="0"/>
                            </p:stCondLst>
                            <p:childTnLst>
                              <p:par>
                                <p:cTn id="627" presetID="1" presetClass="entr" presetSubtype="0" fill="hold" grpId="0" nodeType="clickEffect">
                                  <p:stCondLst>
                                    <p:cond delay="0"/>
                                  </p:stCondLst>
                                  <p:childTnLst>
                                    <p:set>
                                      <p:cBhvr>
                                        <p:cTn id="628" dur="1" fill="hold">
                                          <p:stCondLst>
                                            <p:cond delay="0"/>
                                          </p:stCondLst>
                                        </p:cTn>
                                        <p:tgtEl>
                                          <p:spTgt spid="226"/>
                                        </p:tgtEl>
                                        <p:attrNameLst>
                                          <p:attrName>style.visibility</p:attrName>
                                        </p:attrNameLst>
                                      </p:cBhvr>
                                      <p:to>
                                        <p:strVal val="visible"/>
                                      </p:to>
                                    </p:set>
                                  </p:childTnLst>
                                </p:cTn>
                              </p:par>
                            </p:childTnLst>
                          </p:cTn>
                        </p:par>
                      </p:childTnLst>
                    </p:cTn>
                  </p:par>
                  <p:par>
                    <p:cTn id="629" fill="hold">
                      <p:stCondLst>
                        <p:cond delay="indefinite"/>
                      </p:stCondLst>
                      <p:childTnLst>
                        <p:par>
                          <p:cTn id="630" fill="hold">
                            <p:stCondLst>
                              <p:cond delay="0"/>
                            </p:stCondLst>
                            <p:childTnLst>
                              <p:par>
                                <p:cTn id="631" presetID="1" presetClass="entr" presetSubtype="0" fill="hold" grpId="0" nodeType="clickEffect">
                                  <p:stCondLst>
                                    <p:cond delay="0"/>
                                  </p:stCondLst>
                                  <p:childTnLst>
                                    <p:set>
                                      <p:cBhvr>
                                        <p:cTn id="632" dur="1" fill="hold">
                                          <p:stCondLst>
                                            <p:cond delay="0"/>
                                          </p:stCondLst>
                                        </p:cTn>
                                        <p:tgtEl>
                                          <p:spTgt spid="227"/>
                                        </p:tgtEl>
                                        <p:attrNameLst>
                                          <p:attrName>style.visibility</p:attrName>
                                        </p:attrNameLst>
                                      </p:cBhvr>
                                      <p:to>
                                        <p:strVal val="visible"/>
                                      </p:to>
                                    </p:set>
                                  </p:childTnLst>
                                </p:cTn>
                              </p:par>
                            </p:childTnLst>
                          </p:cTn>
                        </p:par>
                      </p:childTnLst>
                    </p:cTn>
                  </p:par>
                  <p:par>
                    <p:cTn id="633" fill="hold">
                      <p:stCondLst>
                        <p:cond delay="indefinite"/>
                      </p:stCondLst>
                      <p:childTnLst>
                        <p:par>
                          <p:cTn id="634" fill="hold">
                            <p:stCondLst>
                              <p:cond delay="0"/>
                            </p:stCondLst>
                            <p:childTnLst>
                              <p:par>
                                <p:cTn id="635" presetID="1" presetClass="entr" presetSubtype="0" fill="hold" grpId="0" nodeType="clickEffect">
                                  <p:stCondLst>
                                    <p:cond delay="0"/>
                                  </p:stCondLst>
                                  <p:childTnLst>
                                    <p:set>
                                      <p:cBhvr>
                                        <p:cTn id="636" dur="1" fill="hold">
                                          <p:stCondLst>
                                            <p:cond delay="0"/>
                                          </p:stCondLst>
                                        </p:cTn>
                                        <p:tgtEl>
                                          <p:spTgt spid="228"/>
                                        </p:tgtEl>
                                        <p:attrNameLst>
                                          <p:attrName>style.visibility</p:attrName>
                                        </p:attrNameLst>
                                      </p:cBhvr>
                                      <p:to>
                                        <p:strVal val="visible"/>
                                      </p:to>
                                    </p:set>
                                  </p:childTnLst>
                                </p:cTn>
                              </p:par>
                            </p:childTnLst>
                          </p:cTn>
                        </p:par>
                      </p:childTnLst>
                    </p:cTn>
                  </p:par>
                  <p:par>
                    <p:cTn id="637" fill="hold">
                      <p:stCondLst>
                        <p:cond delay="indefinite"/>
                      </p:stCondLst>
                      <p:childTnLst>
                        <p:par>
                          <p:cTn id="638" fill="hold">
                            <p:stCondLst>
                              <p:cond delay="0"/>
                            </p:stCondLst>
                            <p:childTnLst>
                              <p:par>
                                <p:cTn id="639" presetID="1" presetClass="entr" presetSubtype="0" fill="hold" grpId="0" nodeType="clickEffect">
                                  <p:stCondLst>
                                    <p:cond delay="0"/>
                                  </p:stCondLst>
                                  <p:childTnLst>
                                    <p:set>
                                      <p:cBhvr>
                                        <p:cTn id="640" dur="1" fill="hold">
                                          <p:stCondLst>
                                            <p:cond delay="0"/>
                                          </p:stCondLst>
                                        </p:cTn>
                                        <p:tgtEl>
                                          <p:spTgt spid="229"/>
                                        </p:tgtEl>
                                        <p:attrNameLst>
                                          <p:attrName>style.visibility</p:attrName>
                                        </p:attrNameLst>
                                      </p:cBhvr>
                                      <p:to>
                                        <p:strVal val="visible"/>
                                      </p:to>
                                    </p:set>
                                  </p:childTnLst>
                                </p:cTn>
                              </p:par>
                            </p:childTnLst>
                          </p:cTn>
                        </p:par>
                      </p:childTnLst>
                    </p:cTn>
                  </p:par>
                  <p:par>
                    <p:cTn id="641" fill="hold">
                      <p:stCondLst>
                        <p:cond delay="indefinite"/>
                      </p:stCondLst>
                      <p:childTnLst>
                        <p:par>
                          <p:cTn id="642" fill="hold">
                            <p:stCondLst>
                              <p:cond delay="0"/>
                            </p:stCondLst>
                            <p:childTnLst>
                              <p:par>
                                <p:cTn id="643" presetID="1" presetClass="entr" presetSubtype="0" fill="hold" grpId="0" nodeType="clickEffect">
                                  <p:stCondLst>
                                    <p:cond delay="0"/>
                                  </p:stCondLst>
                                  <p:childTnLst>
                                    <p:set>
                                      <p:cBhvr>
                                        <p:cTn id="644" dur="1" fill="hold">
                                          <p:stCondLst>
                                            <p:cond delay="0"/>
                                          </p:stCondLst>
                                        </p:cTn>
                                        <p:tgtEl>
                                          <p:spTgt spid="250"/>
                                        </p:tgtEl>
                                        <p:attrNameLst>
                                          <p:attrName>style.visibility</p:attrName>
                                        </p:attrNameLst>
                                      </p:cBhvr>
                                      <p:to>
                                        <p:strVal val="visible"/>
                                      </p:to>
                                    </p:set>
                                  </p:childTnLst>
                                </p:cTn>
                              </p:par>
                            </p:childTnLst>
                          </p:cTn>
                        </p:par>
                      </p:childTnLst>
                    </p:cTn>
                  </p:par>
                  <p:par>
                    <p:cTn id="645" fill="hold">
                      <p:stCondLst>
                        <p:cond delay="indefinite"/>
                      </p:stCondLst>
                      <p:childTnLst>
                        <p:par>
                          <p:cTn id="646" fill="hold">
                            <p:stCondLst>
                              <p:cond delay="0"/>
                            </p:stCondLst>
                            <p:childTnLst>
                              <p:par>
                                <p:cTn id="647" presetID="1" presetClass="entr" presetSubtype="0" fill="hold" grpId="0" nodeType="clickEffect">
                                  <p:stCondLst>
                                    <p:cond delay="0"/>
                                  </p:stCondLst>
                                  <p:childTnLst>
                                    <p:set>
                                      <p:cBhvr>
                                        <p:cTn id="648" dur="1" fill="hold">
                                          <p:stCondLst>
                                            <p:cond delay="0"/>
                                          </p:stCondLst>
                                        </p:cTn>
                                        <p:tgtEl>
                                          <p:spTgt spid="251"/>
                                        </p:tgtEl>
                                        <p:attrNameLst>
                                          <p:attrName>style.visibility</p:attrName>
                                        </p:attrNameLst>
                                      </p:cBhvr>
                                      <p:to>
                                        <p:strVal val="visible"/>
                                      </p:to>
                                    </p:set>
                                  </p:childTnLst>
                                </p:cTn>
                              </p:par>
                            </p:childTnLst>
                          </p:cTn>
                        </p:par>
                        <p:par>
                          <p:cTn id="649" fill="hold">
                            <p:stCondLst>
                              <p:cond delay="0"/>
                            </p:stCondLst>
                            <p:childTnLst>
                              <p:par>
                                <p:cTn id="650" presetID="1" presetClass="entr" presetSubtype="0" fill="hold" grpId="0" nodeType="afterEffect">
                                  <p:stCondLst>
                                    <p:cond delay="0"/>
                                  </p:stCondLst>
                                  <p:childTnLst>
                                    <p:set>
                                      <p:cBhvr>
                                        <p:cTn id="651" dur="1" fill="hold">
                                          <p:stCondLst>
                                            <p:cond delay="0"/>
                                          </p:stCondLst>
                                        </p:cTn>
                                        <p:tgtEl>
                                          <p:spTgt spid="252"/>
                                        </p:tgtEl>
                                        <p:attrNameLst>
                                          <p:attrName>style.visibility</p:attrName>
                                        </p:attrNameLst>
                                      </p:cBhvr>
                                      <p:to>
                                        <p:strVal val="visible"/>
                                      </p:to>
                                    </p:set>
                                  </p:childTnLst>
                                </p:cTn>
                              </p:par>
                            </p:childTnLst>
                          </p:cTn>
                        </p:par>
                        <p:par>
                          <p:cTn id="652" fill="hold">
                            <p:stCondLst>
                              <p:cond delay="0"/>
                            </p:stCondLst>
                            <p:childTnLst>
                              <p:par>
                                <p:cTn id="653" presetID="1" presetClass="entr" presetSubtype="0" fill="hold" grpId="0" nodeType="afterEffect">
                                  <p:stCondLst>
                                    <p:cond delay="0"/>
                                  </p:stCondLst>
                                  <p:childTnLst>
                                    <p:set>
                                      <p:cBhvr>
                                        <p:cTn id="654" dur="1" fill="hold">
                                          <p:stCondLst>
                                            <p:cond delay="0"/>
                                          </p:stCondLst>
                                        </p:cTn>
                                        <p:tgtEl>
                                          <p:spTgt spid="253"/>
                                        </p:tgtEl>
                                        <p:attrNameLst>
                                          <p:attrName>style.visibility</p:attrName>
                                        </p:attrNameLst>
                                      </p:cBhvr>
                                      <p:to>
                                        <p:strVal val="visible"/>
                                      </p:to>
                                    </p:set>
                                  </p:childTnLst>
                                </p:cTn>
                              </p:par>
                            </p:childTnLst>
                          </p:cTn>
                        </p:par>
                      </p:childTnLst>
                    </p:cTn>
                  </p:par>
                  <p:par>
                    <p:cTn id="655" fill="hold">
                      <p:stCondLst>
                        <p:cond delay="indefinite"/>
                      </p:stCondLst>
                      <p:childTnLst>
                        <p:par>
                          <p:cTn id="656" fill="hold">
                            <p:stCondLst>
                              <p:cond delay="0"/>
                            </p:stCondLst>
                            <p:childTnLst>
                              <p:par>
                                <p:cTn id="657" presetID="1" presetClass="entr" presetSubtype="0" fill="hold" grpId="0" nodeType="clickEffect">
                                  <p:stCondLst>
                                    <p:cond delay="0"/>
                                  </p:stCondLst>
                                  <p:childTnLst>
                                    <p:set>
                                      <p:cBhvr>
                                        <p:cTn id="658" dur="1" fill="hold">
                                          <p:stCondLst>
                                            <p:cond delay="0"/>
                                          </p:stCondLst>
                                        </p:cTn>
                                        <p:tgtEl>
                                          <p:spTgt spid="254"/>
                                        </p:tgtEl>
                                        <p:attrNameLst>
                                          <p:attrName>style.visibility</p:attrName>
                                        </p:attrNameLst>
                                      </p:cBhvr>
                                      <p:to>
                                        <p:strVal val="visible"/>
                                      </p:to>
                                    </p:set>
                                  </p:childTnLst>
                                </p:cTn>
                              </p:par>
                            </p:childTnLst>
                          </p:cTn>
                        </p:par>
                      </p:childTnLst>
                    </p:cTn>
                  </p:par>
                  <p:par>
                    <p:cTn id="659" fill="hold">
                      <p:stCondLst>
                        <p:cond delay="indefinite"/>
                      </p:stCondLst>
                      <p:childTnLst>
                        <p:par>
                          <p:cTn id="660" fill="hold">
                            <p:stCondLst>
                              <p:cond delay="0"/>
                            </p:stCondLst>
                            <p:childTnLst>
                              <p:par>
                                <p:cTn id="661" presetID="1" presetClass="entr" presetSubtype="0" fill="hold" grpId="0" nodeType="clickEffect">
                                  <p:stCondLst>
                                    <p:cond delay="0"/>
                                  </p:stCondLst>
                                  <p:childTnLst>
                                    <p:set>
                                      <p:cBhvr>
                                        <p:cTn id="662" dur="1" fill="hold">
                                          <p:stCondLst>
                                            <p:cond delay="0"/>
                                          </p:stCondLst>
                                        </p:cTn>
                                        <p:tgtEl>
                                          <p:spTgt spid="255"/>
                                        </p:tgtEl>
                                        <p:attrNameLst>
                                          <p:attrName>style.visibility</p:attrName>
                                        </p:attrNameLst>
                                      </p:cBhvr>
                                      <p:to>
                                        <p:strVal val="visible"/>
                                      </p:to>
                                    </p:set>
                                  </p:childTnLst>
                                </p:cTn>
                              </p:par>
                            </p:childTnLst>
                          </p:cTn>
                        </p:par>
                      </p:childTnLst>
                    </p:cTn>
                  </p:par>
                  <p:par>
                    <p:cTn id="663" fill="hold">
                      <p:stCondLst>
                        <p:cond delay="indefinite"/>
                      </p:stCondLst>
                      <p:childTnLst>
                        <p:par>
                          <p:cTn id="664" fill="hold">
                            <p:stCondLst>
                              <p:cond delay="0"/>
                            </p:stCondLst>
                            <p:childTnLst>
                              <p:par>
                                <p:cTn id="665" presetID="1" presetClass="entr" presetSubtype="0" fill="hold" grpId="0" nodeType="clickEffect">
                                  <p:stCondLst>
                                    <p:cond delay="0"/>
                                  </p:stCondLst>
                                  <p:childTnLst>
                                    <p:set>
                                      <p:cBhvr>
                                        <p:cTn id="666" dur="1" fill="hold">
                                          <p:stCondLst>
                                            <p:cond delay="0"/>
                                          </p:stCondLst>
                                        </p:cTn>
                                        <p:tgtEl>
                                          <p:spTgt spid="256"/>
                                        </p:tgtEl>
                                        <p:attrNameLst>
                                          <p:attrName>style.visibility</p:attrName>
                                        </p:attrNameLst>
                                      </p:cBhvr>
                                      <p:to>
                                        <p:strVal val="visible"/>
                                      </p:to>
                                    </p:set>
                                  </p:childTnLst>
                                </p:cTn>
                              </p:par>
                            </p:childTnLst>
                          </p:cTn>
                        </p:par>
                      </p:childTnLst>
                    </p:cTn>
                  </p:par>
                  <p:par>
                    <p:cTn id="667" fill="hold">
                      <p:stCondLst>
                        <p:cond delay="indefinite"/>
                      </p:stCondLst>
                      <p:childTnLst>
                        <p:par>
                          <p:cTn id="668" fill="hold">
                            <p:stCondLst>
                              <p:cond delay="0"/>
                            </p:stCondLst>
                            <p:childTnLst>
                              <p:par>
                                <p:cTn id="669" presetID="1" presetClass="entr" presetSubtype="0" fill="hold" grpId="0" nodeType="clickEffect">
                                  <p:stCondLst>
                                    <p:cond delay="0"/>
                                  </p:stCondLst>
                                  <p:childTnLst>
                                    <p:set>
                                      <p:cBhvr>
                                        <p:cTn id="670" dur="1" fill="hold">
                                          <p:stCondLst>
                                            <p:cond delay="0"/>
                                          </p:stCondLst>
                                        </p:cTn>
                                        <p:tgtEl>
                                          <p:spTgt spid="257"/>
                                        </p:tgtEl>
                                        <p:attrNameLst>
                                          <p:attrName>style.visibility</p:attrName>
                                        </p:attrNameLst>
                                      </p:cBhvr>
                                      <p:to>
                                        <p:strVal val="visible"/>
                                      </p:to>
                                    </p:set>
                                  </p:childTnLst>
                                </p:cTn>
                              </p:par>
                            </p:childTnLst>
                          </p:cTn>
                        </p:par>
                      </p:childTnLst>
                    </p:cTn>
                  </p:par>
                  <p:par>
                    <p:cTn id="671" fill="hold">
                      <p:stCondLst>
                        <p:cond delay="indefinite"/>
                      </p:stCondLst>
                      <p:childTnLst>
                        <p:par>
                          <p:cTn id="672" fill="hold">
                            <p:stCondLst>
                              <p:cond delay="0"/>
                            </p:stCondLst>
                            <p:childTnLst>
                              <p:par>
                                <p:cTn id="673" presetID="1" presetClass="entr" presetSubtype="0" fill="hold" grpId="0" nodeType="clickEffect">
                                  <p:stCondLst>
                                    <p:cond delay="0"/>
                                  </p:stCondLst>
                                  <p:childTnLst>
                                    <p:set>
                                      <p:cBhvr>
                                        <p:cTn id="674" dur="1" fill="hold">
                                          <p:stCondLst>
                                            <p:cond delay="0"/>
                                          </p:stCondLst>
                                        </p:cTn>
                                        <p:tgtEl>
                                          <p:spTgt spid="258"/>
                                        </p:tgtEl>
                                        <p:attrNameLst>
                                          <p:attrName>style.visibility</p:attrName>
                                        </p:attrNameLst>
                                      </p:cBhvr>
                                      <p:to>
                                        <p:strVal val="visible"/>
                                      </p:to>
                                    </p:set>
                                  </p:childTnLst>
                                </p:cTn>
                              </p:par>
                            </p:childTnLst>
                          </p:cTn>
                        </p:par>
                      </p:childTnLst>
                    </p:cTn>
                  </p:par>
                  <p:par>
                    <p:cTn id="675" fill="hold">
                      <p:stCondLst>
                        <p:cond delay="indefinite"/>
                      </p:stCondLst>
                      <p:childTnLst>
                        <p:par>
                          <p:cTn id="676" fill="hold">
                            <p:stCondLst>
                              <p:cond delay="0"/>
                            </p:stCondLst>
                            <p:childTnLst>
                              <p:par>
                                <p:cTn id="677" presetID="1" presetClass="entr" presetSubtype="0" fill="hold" grpId="0" nodeType="clickEffect">
                                  <p:stCondLst>
                                    <p:cond delay="0"/>
                                  </p:stCondLst>
                                  <p:childTnLst>
                                    <p:set>
                                      <p:cBhvr>
                                        <p:cTn id="678" dur="1" fill="hold">
                                          <p:stCondLst>
                                            <p:cond delay="0"/>
                                          </p:stCondLst>
                                        </p:cTn>
                                        <p:tgtEl>
                                          <p:spTgt spid="259"/>
                                        </p:tgtEl>
                                        <p:attrNameLst>
                                          <p:attrName>style.visibility</p:attrName>
                                        </p:attrNameLst>
                                      </p:cBhvr>
                                      <p:to>
                                        <p:strVal val="visible"/>
                                      </p:to>
                                    </p:set>
                                  </p:childTnLst>
                                </p:cTn>
                              </p:par>
                            </p:childTnLst>
                          </p:cTn>
                        </p:par>
                      </p:childTnLst>
                    </p:cTn>
                  </p:par>
                  <p:par>
                    <p:cTn id="679" fill="hold">
                      <p:stCondLst>
                        <p:cond delay="indefinite"/>
                      </p:stCondLst>
                      <p:childTnLst>
                        <p:par>
                          <p:cTn id="680" fill="hold">
                            <p:stCondLst>
                              <p:cond delay="0"/>
                            </p:stCondLst>
                            <p:childTnLst>
                              <p:par>
                                <p:cTn id="681" presetID="1" presetClass="entr" presetSubtype="0" fill="hold" grpId="0" nodeType="clickEffect">
                                  <p:stCondLst>
                                    <p:cond delay="0"/>
                                  </p:stCondLst>
                                  <p:childTnLst>
                                    <p:set>
                                      <p:cBhvr>
                                        <p:cTn id="682" dur="1" fill="hold">
                                          <p:stCondLst>
                                            <p:cond delay="0"/>
                                          </p:stCondLst>
                                        </p:cTn>
                                        <p:tgtEl>
                                          <p:spTgt spid="260"/>
                                        </p:tgtEl>
                                        <p:attrNameLst>
                                          <p:attrName>style.visibility</p:attrName>
                                        </p:attrNameLst>
                                      </p:cBhvr>
                                      <p:to>
                                        <p:strVal val="visible"/>
                                      </p:to>
                                    </p:set>
                                  </p:childTnLst>
                                </p:cTn>
                              </p:par>
                            </p:childTnLst>
                          </p:cTn>
                        </p:par>
                      </p:childTnLst>
                    </p:cTn>
                  </p:par>
                  <p:par>
                    <p:cTn id="683" fill="hold">
                      <p:stCondLst>
                        <p:cond delay="indefinite"/>
                      </p:stCondLst>
                      <p:childTnLst>
                        <p:par>
                          <p:cTn id="684" fill="hold">
                            <p:stCondLst>
                              <p:cond delay="0"/>
                            </p:stCondLst>
                            <p:childTnLst>
                              <p:par>
                                <p:cTn id="685" presetID="1" presetClass="entr" presetSubtype="0" fill="hold" grpId="0" nodeType="clickEffect">
                                  <p:stCondLst>
                                    <p:cond delay="0"/>
                                  </p:stCondLst>
                                  <p:childTnLst>
                                    <p:set>
                                      <p:cBhvr>
                                        <p:cTn id="686" dur="1" fill="hold">
                                          <p:stCondLst>
                                            <p:cond delay="0"/>
                                          </p:stCondLst>
                                        </p:cTn>
                                        <p:tgtEl>
                                          <p:spTgt spid="261"/>
                                        </p:tgtEl>
                                        <p:attrNameLst>
                                          <p:attrName>style.visibility</p:attrName>
                                        </p:attrNameLst>
                                      </p:cBhvr>
                                      <p:to>
                                        <p:strVal val="visible"/>
                                      </p:to>
                                    </p:set>
                                  </p:childTnLst>
                                </p:cTn>
                              </p:par>
                            </p:childTnLst>
                          </p:cTn>
                        </p:par>
                      </p:childTnLst>
                    </p:cTn>
                  </p:par>
                  <p:par>
                    <p:cTn id="687" fill="hold">
                      <p:stCondLst>
                        <p:cond delay="indefinite"/>
                      </p:stCondLst>
                      <p:childTnLst>
                        <p:par>
                          <p:cTn id="688" fill="hold">
                            <p:stCondLst>
                              <p:cond delay="0"/>
                            </p:stCondLst>
                            <p:childTnLst>
                              <p:par>
                                <p:cTn id="689" presetID="1" presetClass="entr" presetSubtype="0" fill="hold" grpId="0" nodeType="clickEffect">
                                  <p:stCondLst>
                                    <p:cond delay="0"/>
                                  </p:stCondLst>
                                  <p:childTnLst>
                                    <p:set>
                                      <p:cBhvr>
                                        <p:cTn id="690" dur="1" fill="hold">
                                          <p:stCondLst>
                                            <p:cond delay="0"/>
                                          </p:stCondLst>
                                        </p:cTn>
                                        <p:tgtEl>
                                          <p:spTgt spid="262"/>
                                        </p:tgtEl>
                                        <p:attrNameLst>
                                          <p:attrName>style.visibility</p:attrName>
                                        </p:attrNameLst>
                                      </p:cBhvr>
                                      <p:to>
                                        <p:strVal val="visible"/>
                                      </p:to>
                                    </p:set>
                                  </p:childTnLst>
                                </p:cTn>
                              </p:par>
                              <p:par>
                                <p:cTn id="691" presetID="1" presetClass="entr" presetSubtype="0" fill="hold" grpId="0" nodeType="withEffect">
                                  <p:stCondLst>
                                    <p:cond delay="0"/>
                                  </p:stCondLst>
                                  <p:childTnLst>
                                    <p:set>
                                      <p:cBhvr>
                                        <p:cTn id="692" dur="1" fill="hold">
                                          <p:stCondLst>
                                            <p:cond delay="0"/>
                                          </p:stCondLst>
                                        </p:cTn>
                                        <p:tgtEl>
                                          <p:spTgt spid="263"/>
                                        </p:tgtEl>
                                        <p:attrNameLst>
                                          <p:attrName>style.visibility</p:attrName>
                                        </p:attrNameLst>
                                      </p:cBhvr>
                                      <p:to>
                                        <p:strVal val="visible"/>
                                      </p:to>
                                    </p:set>
                                  </p:childTnLst>
                                </p:cTn>
                              </p:par>
                              <p:par>
                                <p:cTn id="693" presetID="1" presetClass="entr" presetSubtype="0" fill="hold" nodeType="withEffect">
                                  <p:stCondLst>
                                    <p:cond delay="0"/>
                                  </p:stCondLst>
                                  <p:childTnLst>
                                    <p:set>
                                      <p:cBhvr>
                                        <p:cTn id="694" dur="1" fill="hold">
                                          <p:stCondLst>
                                            <p:cond delay="0"/>
                                          </p:stCondLst>
                                        </p:cTn>
                                        <p:tgtEl>
                                          <p:spTgt spid="2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6" grpId="0" animBg="1"/>
      <p:bldP spid="146" grpId="1" animBg="1"/>
      <p:bldP spid="145" grpId="0" animBg="1"/>
      <p:bldP spid="145" grpId="1" animBg="1"/>
      <p:bldP spid="143" grpId="0" animBg="1"/>
      <p:bldP spid="143" grpId="1" animBg="1"/>
      <p:bldP spid="144" grpId="0" animBg="1"/>
      <p:bldP spid="144" grpId="1" animBg="1"/>
      <p:bldP spid="61" grpId="0" animBg="1"/>
      <p:bldP spid="13" grpId="0"/>
      <p:bldP spid="14" grpId="0"/>
      <p:bldP spid="15" grpId="0"/>
      <p:bldP spid="16" grpId="0"/>
      <p:bldP spid="17" grpId="0"/>
      <p:bldP spid="18" grpId="0"/>
      <p:bldP spid="35" grpId="0"/>
      <p:bldP spid="36" grpId="0"/>
      <p:bldP spid="38" grpId="0"/>
      <p:bldP spid="91" grpId="0" animBg="1"/>
      <p:bldP spid="91" grpId="1" animBg="1"/>
      <p:bldP spid="95" grpId="0" animBg="1"/>
      <p:bldP spid="95" grpId="1" animBg="1"/>
      <p:bldP spid="102" grpId="0" animBg="1"/>
      <p:bldP spid="102" grpId="1" animBg="1"/>
      <p:bldP spid="103" grpId="0" animBg="1"/>
      <p:bldP spid="103" grpId="1" animBg="1"/>
      <p:bldP spid="104" grpId="0" animBg="1"/>
      <p:bldP spid="104" grpId="1" animBg="1"/>
      <p:bldP spid="113" grpId="0"/>
      <p:bldP spid="114" grpId="0" animBg="1"/>
      <p:bldP spid="114" grpId="1" animBg="1"/>
      <p:bldP spid="115" grpId="0" animBg="1"/>
      <p:bldP spid="115" grpId="1" animBg="1"/>
      <p:bldP spid="116" grpId="0" animBg="1"/>
      <p:bldP spid="116" grpId="1" animBg="1"/>
      <p:bldP spid="117" grpId="0" animBg="1"/>
      <p:bldP spid="117" grpId="1" animBg="1"/>
      <p:bldP spid="118" grpId="0"/>
      <p:bldP spid="119" grpId="0"/>
      <p:bldP spid="121" grpId="0"/>
      <p:bldP spid="122" grpId="0"/>
      <p:bldP spid="124" grpId="0"/>
      <p:bldP spid="129" grpId="0"/>
      <p:bldP spid="130" grpId="0"/>
      <p:bldP spid="131" grpId="0"/>
      <p:bldP spid="135" grpId="0" animBg="1"/>
      <p:bldP spid="135" grpId="1" animBg="1"/>
      <p:bldP spid="136" grpId="0"/>
      <p:bldP spid="136" grpId="1"/>
      <p:bldP spid="137" grpId="0"/>
      <p:bldP spid="137" grpId="1"/>
      <p:bldP spid="142" grpId="0"/>
      <p:bldP spid="151" grpId="0" animBg="1"/>
      <p:bldP spid="151" grpId="1" animBg="1"/>
      <p:bldP spid="152" grpId="0" animBg="1"/>
      <p:bldP spid="152" grpId="1" animBg="1"/>
      <p:bldP spid="153" grpId="0"/>
      <p:bldP spid="153" grpId="1"/>
      <p:bldP spid="154" grpId="0"/>
      <p:bldP spid="154" grpId="1"/>
      <p:bldP spid="155" grpId="0" animBg="1"/>
      <p:bldP spid="155" grpId="1" animBg="1"/>
      <p:bldP spid="159" grpId="0" animBg="1"/>
      <p:bldP spid="159" grpId="1" animBg="1"/>
      <p:bldP spid="160" grpId="0"/>
      <p:bldP spid="160" grpId="1"/>
      <p:bldP spid="162" grpId="0" animBg="1"/>
      <p:bldP spid="162" grpId="1" animBg="1"/>
      <p:bldP spid="168" grpId="0"/>
      <p:bldP spid="169" grpId="0"/>
      <p:bldP spid="170" grpId="0"/>
      <p:bldP spid="171" grpId="0"/>
      <p:bldP spid="172" grpId="0"/>
      <p:bldP spid="173" grpId="0"/>
      <p:bldP spid="174" grpId="0"/>
      <p:bldP spid="175" grpId="0"/>
      <p:bldP spid="176" grpId="0"/>
      <p:bldP spid="177" grpId="0"/>
      <p:bldP spid="178" grpId="0"/>
      <p:bldP spid="179" grpId="0"/>
      <p:bldP spid="180" grpId="0"/>
      <p:bldP spid="181" grpId="0"/>
      <p:bldP spid="182" grpId="0"/>
      <p:bldP spid="183" grpId="0"/>
      <p:bldP spid="184" grpId="0"/>
      <p:bldP spid="184" grpId="1"/>
      <p:bldP spid="185" grpId="0" animBg="1"/>
      <p:bldP spid="185" grpId="1" animBg="1"/>
      <p:bldP spid="197" grpId="0"/>
      <p:bldP spid="198" grpId="0"/>
      <p:bldP spid="199" grpId="0"/>
      <p:bldP spid="200" grpId="0"/>
      <p:bldP spid="201" grpId="0"/>
      <p:bldP spid="202" grpId="0"/>
      <p:bldP spid="203" grpId="0"/>
      <p:bldP spid="203" grpId="1"/>
      <p:bldP spid="207" grpId="0" animBg="1"/>
      <p:bldP spid="207" grpId="1" animBg="1"/>
      <p:bldP spid="216" grpId="0"/>
      <p:bldP spid="217" grpId="0"/>
      <p:bldP spid="218" grpId="0"/>
      <p:bldP spid="219" grpId="0"/>
      <p:bldP spid="220" grpId="0"/>
      <p:bldP spid="221" grpId="0"/>
      <p:bldP spid="222" grpId="0"/>
      <p:bldP spid="223" grpId="0"/>
      <p:bldP spid="224" grpId="0"/>
      <p:bldP spid="226" grpId="0"/>
      <p:bldP spid="227" grpId="0"/>
      <p:bldP spid="228" grpId="0"/>
      <p:bldP spid="229" grpId="0"/>
      <p:bldP spid="232" grpId="0"/>
      <p:bldP spid="233" grpId="0"/>
      <p:bldP spid="234" grpId="0"/>
      <p:bldP spid="234" grpId="1"/>
      <p:bldP spid="241" grpId="0" animBg="1"/>
      <p:bldP spid="241" grpId="1" animBg="1"/>
      <p:bldP spid="247" grpId="0" animBg="1"/>
      <p:bldP spid="247" grpId="1" animBg="1"/>
      <p:bldP spid="248" grpId="0" animBg="1"/>
      <p:bldP spid="248" grpId="1" animBg="1"/>
      <p:bldP spid="250" grpId="0"/>
      <p:bldP spid="251" grpId="0"/>
      <p:bldP spid="252" grpId="0"/>
      <p:bldP spid="253" grpId="0"/>
      <p:bldP spid="254" grpId="0"/>
      <p:bldP spid="255" grpId="0"/>
      <p:bldP spid="256" grpId="0"/>
      <p:bldP spid="257" grpId="0"/>
      <p:bldP spid="258" grpId="0"/>
      <p:bldP spid="259" grpId="0"/>
      <p:bldP spid="260" grpId="0"/>
      <p:bldP spid="261" grpId="0"/>
      <p:bldP spid="262" grpId="0"/>
      <p:bldP spid="263" grpId="0" animBg="1"/>
      <p:bldP spid="265" grpId="0" animBg="1"/>
      <p:bldP spid="265" grpId="1" animBg="1"/>
      <p:bldP spid="3"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86200" y="2387084"/>
            <a:ext cx="1371600" cy="369332"/>
          </a:xfrm>
          <a:prstGeom prst="rect">
            <a:avLst/>
          </a:prstGeom>
          <a:noFill/>
        </p:spPr>
        <p:txBody>
          <a:bodyPr wrap="square" rtlCol="0">
            <a:spAutoFit/>
          </a:bodyPr>
          <a:lstStyle/>
          <a:p>
            <a:r>
              <a:rPr lang="en-US" dirty="0" smtClean="0">
                <a:solidFill>
                  <a:prstClr val="black"/>
                </a:solidFill>
              </a:rPr>
              <a:t>Module 31</a:t>
            </a:r>
            <a:endParaRPr lang="en-US" dirty="0">
              <a:solidFill>
                <a:prstClr val="black"/>
              </a:solidFill>
            </a:endParaRPr>
          </a:p>
        </p:txBody>
      </p:sp>
    </p:spTree>
    <p:extLst>
      <p:ext uri="{BB962C8B-B14F-4D97-AF65-F5344CB8AC3E}">
        <p14:creationId xmlns:p14="http://schemas.microsoft.com/office/powerpoint/2010/main" val="91659457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Rounded Rectangle 140"/>
          <p:cNvSpPr/>
          <p:nvPr/>
        </p:nvSpPr>
        <p:spPr>
          <a:xfrm>
            <a:off x="4058309" y="1422737"/>
            <a:ext cx="203001" cy="229001"/>
          </a:xfrm>
          <a:prstGeom prst="roundRect">
            <a:avLst/>
          </a:prstGeom>
          <a:gradFill flip="none" rotWithShape="1">
            <a:gsLst>
              <a:gs pos="0">
                <a:srgbClr val="00FF00">
                  <a:tint val="66000"/>
                  <a:satMod val="160000"/>
                </a:srgbClr>
              </a:gs>
              <a:gs pos="50000">
                <a:srgbClr val="00FF00">
                  <a:tint val="44500"/>
                  <a:satMod val="160000"/>
                </a:srgbClr>
              </a:gs>
              <a:gs pos="100000">
                <a:srgbClr val="00FF00">
                  <a:tint val="23500"/>
                  <a:satMod val="160000"/>
                </a:srgbClr>
              </a:gs>
            </a:gsLst>
            <a:path path="circle">
              <a:fillToRect l="50000" t="50000" r="50000" b="50000"/>
            </a:path>
            <a:tileRect/>
          </a:gra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solidFill>
                <a:prstClr val="black"/>
              </a:solidFill>
            </a:endParaRPr>
          </a:p>
        </p:txBody>
      </p:sp>
      <p:sp>
        <p:nvSpPr>
          <p:cNvPr id="215" name="Rounded Rectangle 214"/>
          <p:cNvSpPr/>
          <p:nvPr/>
        </p:nvSpPr>
        <p:spPr>
          <a:xfrm>
            <a:off x="571714" y="275668"/>
            <a:ext cx="7015979" cy="982536"/>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dirty="0">
              <a:solidFill>
                <a:prstClr val="black"/>
              </a:solidFill>
            </a:endParaRPr>
          </a:p>
        </p:txBody>
      </p:sp>
      <p:sp>
        <p:nvSpPr>
          <p:cNvPr id="306" name="Rounded Rectangle 305"/>
          <p:cNvSpPr/>
          <p:nvPr/>
        </p:nvSpPr>
        <p:spPr>
          <a:xfrm>
            <a:off x="2512099" y="741239"/>
            <a:ext cx="4319690" cy="277091"/>
          </a:xfrm>
          <a:prstGeom prst="roundRect">
            <a:avLst/>
          </a:prstGeom>
          <a:ln>
            <a:no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dirty="0">
              <a:solidFill>
                <a:prstClr val="black"/>
              </a:solidFill>
            </a:endParaRPr>
          </a:p>
        </p:txBody>
      </p:sp>
      <p:sp>
        <p:nvSpPr>
          <p:cNvPr id="305" name="Rounded Rectangle 304"/>
          <p:cNvSpPr/>
          <p:nvPr/>
        </p:nvSpPr>
        <p:spPr>
          <a:xfrm>
            <a:off x="1022346" y="761306"/>
            <a:ext cx="1520829" cy="277091"/>
          </a:xfrm>
          <a:prstGeom prst="roundRect">
            <a:avLst/>
          </a:prstGeom>
          <a:ln>
            <a:no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dirty="0">
              <a:solidFill>
                <a:prstClr val="black"/>
              </a:solidFill>
            </a:endParaRPr>
          </a:p>
        </p:txBody>
      </p:sp>
      <p:sp>
        <p:nvSpPr>
          <p:cNvPr id="233" name="Rounded Rectangle 232"/>
          <p:cNvSpPr/>
          <p:nvPr/>
        </p:nvSpPr>
        <p:spPr>
          <a:xfrm>
            <a:off x="6327614" y="399632"/>
            <a:ext cx="1006641" cy="277091"/>
          </a:xfrm>
          <a:prstGeom prst="roundRect">
            <a:avLst/>
          </a:prstGeom>
          <a:ln>
            <a:no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dirty="0">
              <a:solidFill>
                <a:prstClr val="black"/>
              </a:solidFill>
            </a:endParaRPr>
          </a:p>
        </p:txBody>
      </p:sp>
      <mc:AlternateContent xmlns:mc="http://schemas.openxmlformats.org/markup-compatibility/2006" xmlns:a14="http://schemas.microsoft.com/office/drawing/2010/main">
        <mc:Choice Requires="a14">
          <p:sp>
            <p:nvSpPr>
              <p:cNvPr id="5" name="TextBox 4"/>
              <p:cNvSpPr txBox="1"/>
              <p:nvPr/>
            </p:nvSpPr>
            <p:spPr>
              <a:xfrm>
                <a:off x="1318368" y="1934008"/>
                <a:ext cx="865045" cy="5532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sz="1600" i="1" smtClean="0">
                              <a:solidFill>
                                <a:prstClr val="black"/>
                              </a:solidFill>
                              <a:latin typeface="Cambria Math"/>
                              <a:ea typeface="Cambria Math" panose="02040503050406030204" pitchFamily="18" charset="0"/>
                              <a:cs typeface="+mn-cs"/>
                            </a:rPr>
                          </m:ctrlPr>
                        </m:dPr>
                        <m:e>
                          <m:r>
                            <a:rPr lang="en-US" sz="1600" i="1" smtClean="0">
                              <a:noFill/>
                              <a:latin typeface="Cambria Math" panose="02040503050406030204" pitchFamily="18" charset="0"/>
                              <a:ea typeface="Cambria Math" panose="02040503050406030204" pitchFamily="18" charset="0"/>
                              <a:cs typeface="+mn-cs"/>
                            </a:rPr>
                            <m:t>𝑥</m:t>
                          </m:r>
                          <m:r>
                            <a:rPr lang="en-US" sz="1600" i="1" smtClean="0">
                              <a:noFill/>
                              <a:latin typeface="Cambria Math" panose="02040503050406030204" pitchFamily="18" charset="0"/>
                              <a:ea typeface="Cambria Math" panose="02040503050406030204" pitchFamily="18" charset="0"/>
                              <a:cs typeface="+mn-cs"/>
                            </a:rPr>
                            <m:t> − </m:t>
                          </m:r>
                          <m:f>
                            <m:fPr>
                              <m:ctrlPr>
                                <a:rPr lang="en-US" sz="1600" i="1" smtClean="0">
                                  <a:noFill/>
                                  <a:latin typeface="Cambria Math"/>
                                  <a:ea typeface="Cambria Math" panose="02040503050406030204" pitchFamily="18" charset="0"/>
                                  <a:cs typeface="+mn-cs"/>
                                </a:rPr>
                              </m:ctrlPr>
                            </m:fPr>
                            <m:num>
                              <m:r>
                                <a:rPr lang="en-US" sz="1600" i="1" smtClean="0">
                                  <a:noFill/>
                                  <a:latin typeface="Cambria Math"/>
                                  <a:ea typeface="Cambria Math" panose="02040503050406030204" pitchFamily="18" charset="0"/>
                                  <a:cs typeface="+mn-cs"/>
                                </a:rPr>
                                <m:t>5</m:t>
                              </m:r>
                            </m:num>
                            <m:den>
                              <m:r>
                                <a:rPr lang="en-US" sz="1600" i="1" smtClean="0">
                                  <a:noFill/>
                                  <a:latin typeface="Cambria Math" panose="02040503050406030204" pitchFamily="18" charset="0"/>
                                  <a:ea typeface="Cambria Math" panose="02040503050406030204" pitchFamily="18" charset="0"/>
                                  <a:cs typeface="+mn-cs"/>
                                </a:rPr>
                                <m:t>2</m:t>
                              </m:r>
                            </m:den>
                          </m:f>
                        </m:e>
                      </m:d>
                    </m:oMath>
                  </m:oMathPara>
                </a14:m>
                <a:endParaRPr lang="en-US" sz="1600" dirty="0">
                  <a:solidFill>
                    <a:prstClr val="black"/>
                  </a:solidFill>
                  <a:latin typeface="Cambria Math" panose="02040503050406030204" pitchFamily="18" charset="0"/>
                  <a:ea typeface="Cambria Math" panose="02040503050406030204" pitchFamily="18" charset="0"/>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1318367" y="1934008"/>
                <a:ext cx="865045" cy="553228"/>
              </a:xfrm>
              <a:prstGeom prst="rect">
                <a:avLst/>
              </a:prstGeom>
              <a:blipFill rotWithShape="1">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a:off x="1272328" y="1352550"/>
                <a:ext cx="3375875" cy="369332"/>
              </a:xfrm>
              <a:prstGeom prst="rect">
                <a:avLst/>
              </a:prstGeom>
              <a:noFill/>
            </p:spPr>
            <p:txBody>
              <a:bodyPr wrap="square" rtlCol="0">
                <a:spAutoFit/>
              </a:bodyPr>
              <a:lstStyle/>
              <a:p>
                <a:r>
                  <a:rPr lang="en-US" dirty="0">
                    <a:solidFill>
                      <a:prstClr val="black"/>
                    </a:solidFill>
                    <a:latin typeface="Cambria Math" panose="02040503050406030204" pitchFamily="18" charset="0"/>
                    <a:ea typeface="Cambria Math" panose="02040503050406030204" pitchFamily="18" charset="0"/>
                  </a:rPr>
                  <a:t>Let the </a:t>
                </a:r>
                <a:r>
                  <a:rPr lang="en-US" dirty="0" smtClean="0">
                    <a:solidFill>
                      <a:prstClr val="black"/>
                    </a:solidFill>
                    <a:latin typeface="Cambria Math" panose="02040503050406030204" pitchFamily="18" charset="0"/>
                    <a:ea typeface="Cambria Math" panose="02040503050406030204" pitchFamily="18" charset="0"/>
                  </a:rPr>
                  <a:t>required number </a:t>
                </a:r>
                <a:r>
                  <a:rPr lang="en-US" dirty="0">
                    <a:solidFill>
                      <a:prstClr val="black"/>
                    </a:solidFill>
                    <a:latin typeface="Cambria Math" panose="02040503050406030204" pitchFamily="18" charset="0"/>
                    <a:ea typeface="Cambria Math" panose="02040503050406030204" pitchFamily="18" charset="0"/>
                  </a:rPr>
                  <a:t>be </a:t>
                </a:r>
                <a14:m>
                  <m:oMath xmlns:m="http://schemas.openxmlformats.org/officeDocument/2006/math">
                    <m:r>
                      <a:rPr lang="en-US" i="1">
                        <a:solidFill>
                          <a:prstClr val="black"/>
                        </a:solidFill>
                        <a:latin typeface="Cambria Math" panose="02040503050406030204" pitchFamily="18" charset="0"/>
                        <a:ea typeface="Cambria Math" panose="02040503050406030204" pitchFamily="18" charset="0"/>
                        <a:cs typeface="+mn-cs"/>
                      </a:rPr>
                      <m:t>𝑥</m:t>
                    </m:r>
                  </m:oMath>
                </a14:m>
                <a:endParaRPr lang="en-US" i="1" dirty="0">
                  <a:solidFill>
                    <a:prstClr val="black"/>
                  </a:solidFill>
                  <a:latin typeface="Cambria Math" panose="02040503050406030204" pitchFamily="18" charset="0"/>
                  <a:ea typeface="Cambria Math" panose="02040503050406030204" pitchFamily="18" charset="0"/>
                </a:endParaRPr>
              </a:p>
            </p:txBody>
          </p:sp>
        </mc:Choice>
        <mc:Fallback xmlns="">
          <p:sp>
            <p:nvSpPr>
              <p:cNvPr id="12" name="TextBox 11"/>
              <p:cNvSpPr txBox="1">
                <a:spLocks noRot="1" noChangeAspect="1" noMove="1" noResize="1" noEditPoints="1" noAdjustHandles="1" noChangeArrowheads="1" noChangeShapeType="1" noTextEdit="1"/>
              </p:cNvSpPr>
              <p:nvPr/>
            </p:nvSpPr>
            <p:spPr>
              <a:xfrm>
                <a:off x="1272325" y="1352550"/>
                <a:ext cx="3375875" cy="369332"/>
              </a:xfrm>
              <a:prstGeom prst="rect">
                <a:avLst/>
              </a:prstGeom>
              <a:blipFill rotWithShape="1">
                <a:blip r:embed="rId3"/>
                <a:stretch>
                  <a:fillRect l="-1625" t="-10000" b="-25000"/>
                </a:stretch>
              </a:blipFill>
            </p:spPr>
            <p:txBody>
              <a:bodyPr/>
              <a:lstStyle/>
              <a:p>
                <a:r>
                  <a:rPr lang="en-US">
                    <a:noFill/>
                  </a:rPr>
                  <a:t> </a:t>
                </a:r>
              </a:p>
            </p:txBody>
          </p:sp>
        </mc:Fallback>
      </mc:AlternateContent>
      <p:grpSp>
        <p:nvGrpSpPr>
          <p:cNvPr id="13" name="Group 12"/>
          <p:cNvGrpSpPr/>
          <p:nvPr/>
        </p:nvGrpSpPr>
        <p:grpSpPr>
          <a:xfrm>
            <a:off x="574125" y="1352550"/>
            <a:ext cx="615668" cy="369332"/>
            <a:chOff x="522920" y="1515017"/>
            <a:chExt cx="615668" cy="369332"/>
          </a:xfrm>
        </p:grpSpPr>
        <p:sp>
          <p:nvSpPr>
            <p:cNvPr id="14" name="Flowchart: Delay 13"/>
            <p:cNvSpPr/>
            <p:nvPr/>
          </p:nvSpPr>
          <p:spPr>
            <a:xfrm>
              <a:off x="573605" y="1544221"/>
              <a:ext cx="564983" cy="323262"/>
            </a:xfrm>
            <a:prstGeom prst="flowChartDelay">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mbria Math" panose="02040503050406030204" pitchFamily="18" charset="0"/>
                <a:ea typeface="Cambria Math" panose="02040503050406030204" pitchFamily="18" charset="0"/>
              </a:endParaRPr>
            </a:p>
          </p:txBody>
        </p:sp>
        <p:sp>
          <p:nvSpPr>
            <p:cNvPr id="15" name="TextBox 14"/>
            <p:cNvSpPr txBox="1"/>
            <p:nvPr/>
          </p:nvSpPr>
          <p:spPr>
            <a:xfrm>
              <a:off x="522920" y="1515017"/>
              <a:ext cx="562946" cy="369332"/>
            </a:xfrm>
            <a:prstGeom prst="rect">
              <a:avLst/>
            </a:prstGeom>
            <a:noFill/>
          </p:spPr>
          <p:txBody>
            <a:bodyPr wrap="square" rtlCol="0">
              <a:spAutoFit/>
            </a:bodyPr>
            <a:lstStyle/>
            <a:p>
              <a:r>
                <a:rPr lang="en-US" dirty="0" smtClean="0">
                  <a:solidFill>
                    <a:prstClr val="black">
                      <a:lumMod val="95000"/>
                      <a:lumOff val="5000"/>
                    </a:prstClr>
                  </a:solidFill>
                  <a:latin typeface="Cambria Math" panose="02040503050406030204" pitchFamily="18" charset="0"/>
                  <a:ea typeface="Cambria Math" panose="02040503050406030204" pitchFamily="18" charset="0"/>
                  <a:cs typeface="Arial" pitchFamily="34" charset="0"/>
                </a:rPr>
                <a:t>Sol</a:t>
              </a:r>
              <a:endParaRPr lang="en-US" dirty="0">
                <a:solidFill>
                  <a:prstClr val="black">
                    <a:lumMod val="95000"/>
                    <a:lumOff val="5000"/>
                  </a:prstClr>
                </a:solidFill>
                <a:latin typeface="Cambria Math" panose="02040503050406030204" pitchFamily="18" charset="0"/>
                <a:ea typeface="Cambria Math" panose="02040503050406030204" pitchFamily="18" charset="0"/>
                <a:cs typeface="Arial" pitchFamily="34" charset="0"/>
              </a:endParaRPr>
            </a:p>
          </p:txBody>
        </p:sp>
      </p:grpSp>
      <p:sp>
        <p:nvSpPr>
          <p:cNvPr id="16" name="TextBox 15"/>
          <p:cNvSpPr txBox="1"/>
          <p:nvPr/>
        </p:nvSpPr>
        <p:spPr>
          <a:xfrm>
            <a:off x="2149353" y="2012545"/>
            <a:ext cx="326511"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8" name="TextBox 17"/>
          <p:cNvSpPr txBox="1"/>
          <p:nvPr/>
        </p:nvSpPr>
        <p:spPr>
          <a:xfrm>
            <a:off x="2399628" y="2038783"/>
            <a:ext cx="289838" cy="369332"/>
          </a:xfrm>
          <a:prstGeom prst="rect">
            <a:avLst/>
          </a:prstGeom>
          <a:noFill/>
        </p:spPr>
        <p:txBody>
          <a:bodyPr wrap="square" rtlCol="0">
            <a:spAutoFit/>
          </a:bodyPr>
          <a:lstStyle/>
          <a:p>
            <a:pPr algn="ctr"/>
            <a:r>
              <a:rPr lang="en-US" dirty="0" smtClean="0">
                <a:solidFill>
                  <a:prstClr val="black"/>
                </a:solidFill>
                <a:latin typeface="Cambria Math" panose="02040503050406030204" pitchFamily="18" charset="0"/>
                <a:ea typeface="Cambria Math" panose="02040503050406030204" pitchFamily="18" charset="0"/>
                <a:cs typeface="Arial" pitchFamily="34" charset="0"/>
              </a:rPr>
              <a:t>8</a:t>
            </a:r>
          </a:p>
        </p:txBody>
      </p:sp>
      <p:sp>
        <p:nvSpPr>
          <p:cNvPr id="21" name="TextBox 20"/>
          <p:cNvSpPr txBox="1"/>
          <p:nvPr/>
        </p:nvSpPr>
        <p:spPr>
          <a:xfrm>
            <a:off x="2714418" y="2038783"/>
            <a:ext cx="326511"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grpSp>
        <p:nvGrpSpPr>
          <p:cNvPr id="154" name="Group 153"/>
          <p:cNvGrpSpPr/>
          <p:nvPr/>
        </p:nvGrpSpPr>
        <p:grpSpPr>
          <a:xfrm>
            <a:off x="5372960" y="1358413"/>
            <a:ext cx="2265077" cy="1081554"/>
            <a:chOff x="5918451" y="2669848"/>
            <a:chExt cx="2265077" cy="1081554"/>
          </a:xfrm>
        </p:grpSpPr>
        <p:grpSp>
          <p:nvGrpSpPr>
            <p:cNvPr id="155" name="Group 154"/>
            <p:cNvGrpSpPr/>
            <p:nvPr/>
          </p:nvGrpSpPr>
          <p:grpSpPr>
            <a:xfrm>
              <a:off x="6361932" y="2669848"/>
              <a:ext cx="1821596" cy="1081554"/>
              <a:chOff x="6439668" y="3124182"/>
              <a:chExt cx="1821596" cy="1081554"/>
            </a:xfrm>
          </p:grpSpPr>
          <p:sp>
            <p:nvSpPr>
              <p:cNvPr id="171" name="Cloud 170"/>
              <p:cNvSpPr/>
              <p:nvPr/>
            </p:nvSpPr>
            <p:spPr>
              <a:xfrm>
                <a:off x="6439668" y="3124182"/>
                <a:ext cx="1821596" cy="1081554"/>
              </a:xfrm>
              <a:prstGeom prst="cloud">
                <a:avLst/>
              </a:prstGeom>
              <a:gradFill flip="none" rotWithShape="1">
                <a:gsLst>
                  <a:gs pos="0">
                    <a:srgbClr val="00CC00">
                      <a:tint val="66000"/>
                      <a:satMod val="160000"/>
                    </a:srgbClr>
                  </a:gs>
                  <a:gs pos="50000">
                    <a:srgbClr val="00CC00">
                      <a:tint val="44500"/>
                      <a:satMod val="160000"/>
                    </a:srgbClr>
                  </a:gs>
                  <a:gs pos="100000">
                    <a:srgbClr val="00CC00">
                      <a:tint val="23500"/>
                      <a:satMod val="16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mbria Math" panose="02040503050406030204" pitchFamily="18" charset="0"/>
                  <a:ea typeface="Cambria Math" panose="02040503050406030204" pitchFamily="18" charset="0"/>
                </a:endParaRPr>
              </a:p>
            </p:txBody>
          </p:sp>
          <p:sp>
            <p:nvSpPr>
              <p:cNvPr id="172" name="Rectangle 171"/>
              <p:cNvSpPr/>
              <p:nvPr/>
            </p:nvSpPr>
            <p:spPr>
              <a:xfrm>
                <a:off x="6515100" y="3333750"/>
                <a:ext cx="1600200" cy="584775"/>
              </a:xfrm>
              <a:prstGeom prst="rect">
                <a:avLst/>
              </a:prstGeom>
            </p:spPr>
            <p:txBody>
              <a:bodyPr wrap="square">
                <a:spAutoFit/>
              </a:bodyPr>
              <a:lstStyle/>
              <a:p>
                <a:pPr algn="ctr"/>
                <a:r>
                  <a:rPr lang="en-US" sz="1600" b="1" dirty="0" smtClean="0">
                    <a:solidFill>
                      <a:srgbClr val="002060"/>
                    </a:solidFill>
                    <a:latin typeface="Cambria Math" panose="02040503050406030204" pitchFamily="18" charset="0"/>
                    <a:ea typeface="Cambria Math" panose="02040503050406030204" pitchFamily="18" charset="0"/>
                    <a:cs typeface="Arial" pitchFamily="34" charset="0"/>
                  </a:rPr>
                  <a:t>What do we need to find ?</a:t>
                </a:r>
                <a:endParaRPr lang="en-US" sz="1600" b="1" dirty="0">
                  <a:solidFill>
                    <a:srgbClr val="002060"/>
                  </a:solidFill>
                  <a:latin typeface="Cambria Math" panose="02040503050406030204" pitchFamily="18" charset="0"/>
                  <a:ea typeface="Cambria Math" panose="02040503050406030204" pitchFamily="18" charset="0"/>
                  <a:cs typeface="Arial" pitchFamily="34" charset="0"/>
                </a:endParaRPr>
              </a:p>
            </p:txBody>
          </p:sp>
        </p:grpSp>
        <p:pic>
          <p:nvPicPr>
            <p:cNvPr id="170" name="Picture 169" descr="D:\MJ\ROBOMATE\Rashmi mam\thinking-smiley.jpg"/>
            <p:cNvPicPr>
              <a:picLocks noChangeAspect="1" noChangeArrowheads="1"/>
            </p:cNvPicPr>
            <p:nvPr/>
          </p:nvPicPr>
          <p:blipFill>
            <a:blip r:embed="rId4" cstate="print">
              <a:clrChange>
                <a:clrFrom>
                  <a:srgbClr val="FFFFFF"/>
                </a:clrFrom>
                <a:clrTo>
                  <a:srgbClr val="FFFFFF">
                    <a:alpha val="0"/>
                  </a:srgbClr>
                </a:clrTo>
              </a:clrChange>
              <a:extLst>
                <a:ext uri="{BEBA8EAE-BF5A-486C-A8C5-ECC9F3942E4B}">
                  <a14:imgProps xmlns:a14="http://schemas.microsoft.com/office/drawing/2010/main">
                    <a14:imgLayer r:embed="rId5">
                      <a14:imgEffect>
                        <a14:backgroundRemoval t="0" b="100000" l="0" r="100000">
                          <a14:foregroundMark x1="31447" y1="42771" x2="94969" y2="43976"/>
                          <a14:foregroundMark x1="71698" y1="60241" x2="51572" y2="93373"/>
                          <a14:foregroundMark x1="22642" y1="90964" x2="83019" y2="89759"/>
                          <a14:foregroundMark x1="33962" y1="71687" x2="71698" y2="86747"/>
                        </a14:backgroundRemoval>
                      </a14:imgEffect>
                    </a14:imgLayer>
                  </a14:imgProps>
                </a:ext>
                <a:ext uri="{28A0092B-C50C-407E-A947-70E740481C1C}">
                  <a14:useLocalDpi xmlns:a14="http://schemas.microsoft.com/office/drawing/2010/main" val="0"/>
                </a:ext>
              </a:extLst>
            </a:blip>
            <a:srcRect/>
            <a:stretch>
              <a:fillRect/>
            </a:stretch>
          </p:blipFill>
          <p:spPr bwMode="auto">
            <a:xfrm>
              <a:off x="5918451" y="2926839"/>
              <a:ext cx="659898" cy="690518"/>
            </a:xfrm>
            <a:prstGeom prst="rect">
              <a:avLst/>
            </a:prstGeom>
            <a:noFill/>
            <a:extLst>
              <a:ext uri="{909E8E84-426E-40DD-AFC4-6F175D3DCCD1}">
                <a14:hiddenFill xmlns:a14="http://schemas.microsoft.com/office/drawing/2010/main">
                  <a:solidFill>
                    <a:srgbClr val="FFFFFF"/>
                  </a:solidFill>
                </a14:hiddenFill>
              </a:ext>
            </a:extLst>
          </p:spPr>
        </p:pic>
      </p:grpSp>
      <p:sp>
        <p:nvSpPr>
          <p:cNvPr id="173" name="Rounded Rectangle 172"/>
          <p:cNvSpPr/>
          <p:nvPr/>
        </p:nvSpPr>
        <p:spPr>
          <a:xfrm>
            <a:off x="3339449" y="999280"/>
            <a:ext cx="2063898" cy="277091"/>
          </a:xfrm>
          <a:prstGeom prst="roundRect">
            <a:avLst/>
          </a:prstGeom>
          <a:ln>
            <a:no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dirty="0">
              <a:solidFill>
                <a:prstClr val="black"/>
              </a:solidFill>
            </a:endParaRPr>
          </a:p>
        </p:txBody>
      </p:sp>
      <p:sp>
        <p:nvSpPr>
          <p:cNvPr id="174" name="Rounded Rectangle 173"/>
          <p:cNvSpPr/>
          <p:nvPr/>
        </p:nvSpPr>
        <p:spPr>
          <a:xfrm>
            <a:off x="1061215" y="376670"/>
            <a:ext cx="2539783" cy="304800"/>
          </a:xfrm>
          <a:prstGeom prst="roundRect">
            <a:avLst/>
          </a:prstGeom>
          <a:ln>
            <a:no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dirty="0">
              <a:solidFill>
                <a:prstClr val="black"/>
              </a:solidFill>
            </a:endParaRPr>
          </a:p>
        </p:txBody>
      </p:sp>
      <p:sp>
        <p:nvSpPr>
          <p:cNvPr id="213" name="Rounded Rectangle 212"/>
          <p:cNvSpPr/>
          <p:nvPr/>
        </p:nvSpPr>
        <p:spPr>
          <a:xfrm>
            <a:off x="4006867" y="282135"/>
            <a:ext cx="1146427" cy="480458"/>
          </a:xfrm>
          <a:prstGeom prst="roundRect">
            <a:avLst/>
          </a:prstGeom>
          <a:ln>
            <a:no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dirty="0">
              <a:solidFill>
                <a:prstClr val="black"/>
              </a:solidFill>
            </a:endParaRPr>
          </a:p>
        </p:txBody>
      </p:sp>
      <p:sp>
        <p:nvSpPr>
          <p:cNvPr id="3" name="Rectangle 2"/>
          <p:cNvSpPr/>
          <p:nvPr/>
        </p:nvSpPr>
        <p:spPr>
          <a:xfrm>
            <a:off x="1265430" y="1624903"/>
            <a:ext cx="2849370" cy="369332"/>
          </a:xfrm>
          <a:prstGeom prst="rect">
            <a:avLst/>
          </a:prstGeom>
        </p:spPr>
        <p:txBody>
          <a:bodyPr wrap="none">
            <a:spAutoFit/>
          </a:bodyPr>
          <a:lstStyle/>
          <a:p>
            <a:r>
              <a:rPr lang="en-US" dirty="0">
                <a:solidFill>
                  <a:prstClr val="black"/>
                </a:solidFill>
                <a:latin typeface="Cambria Math" panose="02040503050406030204" pitchFamily="18" charset="0"/>
                <a:ea typeface="Cambria Math" panose="02040503050406030204" pitchFamily="18" charset="0"/>
              </a:rPr>
              <a:t>As per the given condition, </a:t>
            </a:r>
          </a:p>
        </p:txBody>
      </p:sp>
      <p:sp>
        <p:nvSpPr>
          <p:cNvPr id="304" name="TextBox 303"/>
          <p:cNvSpPr txBox="1"/>
          <p:nvPr/>
        </p:nvSpPr>
        <p:spPr>
          <a:xfrm>
            <a:off x="3030535" y="2038783"/>
            <a:ext cx="585108" cy="369332"/>
          </a:xfrm>
          <a:prstGeom prst="rect">
            <a:avLst/>
          </a:prstGeom>
          <a:noFill/>
        </p:spPr>
        <p:txBody>
          <a:bodyPr wrap="square" rtlCol="0">
            <a:spAutoFit/>
          </a:bodyPr>
          <a:lstStyle/>
          <a:p>
            <a:pPr algn="ctr"/>
            <a:r>
              <a:rPr lang="en-US" dirty="0" smtClean="0">
                <a:solidFill>
                  <a:prstClr val="black"/>
                </a:solidFill>
                <a:latin typeface="Cambria Math" panose="02040503050406030204" pitchFamily="18" charset="0"/>
                <a:ea typeface="Cambria Math" panose="02040503050406030204" pitchFamily="18" charset="0"/>
                <a:cs typeface="Arial" pitchFamily="34" charset="0"/>
              </a:rPr>
              <a:t>3 ×</a:t>
            </a:r>
            <a:endParaRPr lang="en-US" i="1"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307" name="Curved Down Arrow 306"/>
          <p:cNvSpPr/>
          <p:nvPr/>
        </p:nvSpPr>
        <p:spPr>
          <a:xfrm rot="10800000" flipV="1">
            <a:off x="1507946" y="1881507"/>
            <a:ext cx="1001066" cy="149632"/>
          </a:xfrm>
          <a:prstGeom prst="curvedDownArrow">
            <a:avLst/>
          </a:prstGeom>
          <a:solidFill>
            <a:srgbClr val="FFFF00"/>
          </a:solid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prstClr val="black"/>
              </a:solidFill>
              <a:latin typeface="Cambria Math" panose="02040503050406030204" pitchFamily="18" charset="0"/>
              <a:ea typeface="Cambria Math" panose="02040503050406030204" pitchFamily="18" charset="0"/>
            </a:endParaRPr>
          </a:p>
        </p:txBody>
      </p:sp>
      <p:grpSp>
        <p:nvGrpSpPr>
          <p:cNvPr id="308" name="Group 307"/>
          <p:cNvGrpSpPr/>
          <p:nvPr/>
        </p:nvGrpSpPr>
        <p:grpSpPr>
          <a:xfrm>
            <a:off x="4170967" y="1240423"/>
            <a:ext cx="2355539" cy="1148209"/>
            <a:chOff x="6096215" y="3056468"/>
            <a:chExt cx="1686520" cy="1072629"/>
          </a:xfrm>
        </p:grpSpPr>
        <p:sp>
          <p:nvSpPr>
            <p:cNvPr id="353" name="Cloud Callout 352"/>
            <p:cNvSpPr/>
            <p:nvPr/>
          </p:nvSpPr>
          <p:spPr>
            <a:xfrm>
              <a:off x="6096215" y="3056468"/>
              <a:ext cx="1655996" cy="1072629"/>
            </a:xfrm>
            <a:prstGeom prst="cloudCallout">
              <a:avLst>
                <a:gd name="adj1" fmla="val -68584"/>
                <a:gd name="adj2" fmla="val 37139"/>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mbria Math" panose="02040503050406030204" pitchFamily="18" charset="0"/>
                <a:ea typeface="Cambria Math" panose="02040503050406030204" pitchFamily="18" charset="0"/>
              </a:endParaRPr>
            </a:p>
          </p:txBody>
        </p:sp>
        <p:sp>
          <p:nvSpPr>
            <p:cNvPr id="361" name="Rectangle 360"/>
            <p:cNvSpPr/>
            <p:nvPr/>
          </p:nvSpPr>
          <p:spPr>
            <a:xfrm>
              <a:off x="6153136" y="3317472"/>
              <a:ext cx="1629599" cy="546283"/>
            </a:xfrm>
            <a:prstGeom prst="rect">
              <a:avLst/>
            </a:prstGeom>
          </p:spPr>
          <p:txBody>
            <a:bodyPr wrap="square">
              <a:spAutoFit/>
            </a:bodyPr>
            <a:lstStyle/>
            <a:p>
              <a:pPr algn="ctr"/>
              <a:r>
                <a:rPr lang="en-US" sz="1600" b="1" dirty="0" smtClean="0">
                  <a:solidFill>
                    <a:srgbClr val="002060"/>
                  </a:solidFill>
                  <a:latin typeface="Cambria Math" panose="02040503050406030204" pitchFamily="18" charset="0"/>
                  <a:ea typeface="Cambria Math" panose="02040503050406030204" pitchFamily="18" charset="0"/>
                </a:rPr>
                <a:t>We will first open the brackets.</a:t>
              </a:r>
              <a:endParaRPr lang="en-US" sz="1600" b="1" dirty="0">
                <a:solidFill>
                  <a:srgbClr val="002060"/>
                </a:solidFill>
                <a:latin typeface="Cambria Math" panose="02040503050406030204" pitchFamily="18" charset="0"/>
                <a:ea typeface="Cambria Math" panose="02040503050406030204" pitchFamily="18" charset="0"/>
              </a:endParaRPr>
            </a:p>
          </p:txBody>
        </p:sp>
      </p:grpSp>
      <p:sp>
        <p:nvSpPr>
          <p:cNvPr id="444" name="Curved Down Arrow 443"/>
          <p:cNvSpPr/>
          <p:nvPr/>
        </p:nvSpPr>
        <p:spPr>
          <a:xfrm rot="11624614" flipV="1">
            <a:off x="1939307" y="1868387"/>
            <a:ext cx="632586" cy="164595"/>
          </a:xfrm>
          <a:prstGeom prst="curvedDownArrow">
            <a:avLst/>
          </a:prstGeom>
          <a:solidFill>
            <a:srgbClr val="FFFF00"/>
          </a:solid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prstClr val="black"/>
              </a:solidFill>
              <a:latin typeface="Cambria Math" panose="02040503050406030204" pitchFamily="18" charset="0"/>
              <a:ea typeface="Cambria Math" panose="02040503050406030204" pitchFamily="18" charset="0"/>
            </a:endParaRPr>
          </a:p>
        </p:txBody>
      </p:sp>
      <p:sp>
        <p:nvSpPr>
          <p:cNvPr id="459" name="Rectangle 458"/>
          <p:cNvSpPr/>
          <p:nvPr/>
        </p:nvSpPr>
        <p:spPr>
          <a:xfrm>
            <a:off x="685800" y="2466975"/>
            <a:ext cx="384048" cy="369332"/>
          </a:xfrm>
          <a:prstGeom prst="rect">
            <a:avLst/>
          </a:prstGeom>
        </p:spPr>
        <p:txBody>
          <a:bodyPr wrap="none">
            <a:spAutoFit/>
          </a:bodyPr>
          <a:lstStyle/>
          <a:p>
            <a:r>
              <a:rPr lang="en-US" dirty="0">
                <a:solidFill>
                  <a:prstClr val="black"/>
                </a:solidFill>
                <a:latin typeface="Cambria Math" panose="02040503050406030204" pitchFamily="18" charset="0"/>
                <a:ea typeface="Cambria Math" panose="02040503050406030204" pitchFamily="18" charset="0"/>
                <a:cs typeface="Arial" pitchFamily="34" charset="0"/>
                <a:sym typeface="Symbol"/>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462" name="Rectangle 461"/>
          <p:cNvSpPr/>
          <p:nvPr/>
        </p:nvSpPr>
        <p:spPr>
          <a:xfrm>
            <a:off x="1669421" y="2522577"/>
            <a:ext cx="442750" cy="369332"/>
          </a:xfrm>
          <a:prstGeom prst="rect">
            <a:avLst/>
          </a:prstGeom>
        </p:spPr>
        <p:txBody>
          <a:bodyPr wrap="none">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8</a:t>
            </a:r>
            <a:r>
              <a:rPr lang="en-US" i="1" dirty="0" smtClean="0">
                <a:solidFill>
                  <a:prstClr val="black"/>
                </a:solidFill>
                <a:latin typeface="Bookman Old Style" panose="02050604050505020204" pitchFamily="18" charset="0"/>
                <a:ea typeface="Cambria Math" panose="02040503050406030204" pitchFamily="18" charset="0"/>
                <a:cs typeface="Arial" pitchFamily="34" charset="0"/>
              </a:rPr>
              <a:t>x</a:t>
            </a:r>
            <a:endParaRPr lang="en-US" i="1" dirty="0">
              <a:solidFill>
                <a:prstClr val="black"/>
              </a:solidFill>
              <a:latin typeface="Bookman Old Style" panose="02050604050505020204" pitchFamily="18" charset="0"/>
              <a:ea typeface="Cambria Math" panose="02040503050406030204" pitchFamily="18" charset="0"/>
              <a:cs typeface="Arial" pitchFamily="34" charset="0"/>
            </a:endParaRPr>
          </a:p>
        </p:txBody>
      </p:sp>
      <p:sp>
        <p:nvSpPr>
          <p:cNvPr id="463" name="Rectangle 462"/>
          <p:cNvSpPr/>
          <p:nvPr/>
        </p:nvSpPr>
        <p:spPr>
          <a:xfrm>
            <a:off x="1976600" y="2522577"/>
            <a:ext cx="348172" cy="369332"/>
          </a:xfrm>
          <a:prstGeom prst="rect">
            <a:avLst/>
          </a:prstGeom>
        </p:spPr>
        <p:txBody>
          <a:bodyPr wrap="none">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 </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grpSp>
        <p:nvGrpSpPr>
          <p:cNvPr id="464" name="Group 463"/>
          <p:cNvGrpSpPr/>
          <p:nvPr/>
        </p:nvGrpSpPr>
        <p:grpSpPr>
          <a:xfrm>
            <a:off x="2232995" y="2373887"/>
            <a:ext cx="441146" cy="702709"/>
            <a:chOff x="6422147" y="1600198"/>
            <a:chExt cx="441146" cy="702709"/>
          </a:xfrm>
        </p:grpSpPr>
        <p:sp>
          <p:nvSpPr>
            <p:cNvPr id="465" name="Rectangle 464"/>
            <p:cNvSpPr/>
            <p:nvPr/>
          </p:nvSpPr>
          <p:spPr>
            <a:xfrm>
              <a:off x="6422147" y="1600198"/>
              <a:ext cx="441146" cy="369332"/>
            </a:xfrm>
            <a:prstGeom prst="rect">
              <a:avLst/>
            </a:prstGeom>
          </p:spPr>
          <p:txBody>
            <a:bodyPr wrap="none">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40</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466" name="Rectangle 465"/>
            <p:cNvSpPr/>
            <p:nvPr/>
          </p:nvSpPr>
          <p:spPr>
            <a:xfrm>
              <a:off x="6496979" y="1933575"/>
              <a:ext cx="312906" cy="369332"/>
            </a:xfrm>
            <a:prstGeom prst="rect">
              <a:avLst/>
            </a:prstGeom>
          </p:spPr>
          <p:txBody>
            <a:bodyPr wrap="none">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2</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cxnSp>
          <p:nvCxnSpPr>
            <p:cNvPr id="467" name="Straight Connector 466"/>
            <p:cNvCxnSpPr/>
            <p:nvPr/>
          </p:nvCxnSpPr>
          <p:spPr>
            <a:xfrm>
              <a:off x="6502292" y="1936472"/>
              <a:ext cx="302281" cy="1588"/>
            </a:xfrm>
            <a:prstGeom prst="line">
              <a:avLst/>
            </a:prstGeom>
            <a:ln w="19050"/>
            <a:effectLst/>
          </p:spPr>
          <p:style>
            <a:lnRef idx="2">
              <a:schemeClr val="dk1"/>
            </a:lnRef>
            <a:fillRef idx="0">
              <a:schemeClr val="dk1"/>
            </a:fillRef>
            <a:effectRef idx="1">
              <a:schemeClr val="dk1"/>
            </a:effectRef>
            <a:fontRef idx="minor">
              <a:schemeClr val="tx1"/>
            </a:fontRef>
          </p:style>
        </p:cxnSp>
      </p:grpSp>
      <p:sp>
        <p:nvSpPr>
          <p:cNvPr id="468" name="Rectangle 467"/>
          <p:cNvSpPr/>
          <p:nvPr/>
        </p:nvSpPr>
        <p:spPr>
          <a:xfrm>
            <a:off x="2743200" y="2522577"/>
            <a:ext cx="354584" cy="369332"/>
          </a:xfrm>
          <a:prstGeom prst="rect">
            <a:avLst/>
          </a:prstGeom>
        </p:spPr>
        <p:txBody>
          <a:bodyPr wrap="none">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469" name="Rectangle 468"/>
          <p:cNvSpPr/>
          <p:nvPr/>
        </p:nvSpPr>
        <p:spPr>
          <a:xfrm>
            <a:off x="3062450" y="2522577"/>
            <a:ext cx="442750" cy="369332"/>
          </a:xfrm>
          <a:prstGeom prst="rect">
            <a:avLst/>
          </a:prstGeom>
        </p:spPr>
        <p:txBody>
          <a:bodyPr wrap="none">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3</a:t>
            </a:r>
            <a:r>
              <a:rPr lang="en-US" i="1" dirty="0" smtClean="0">
                <a:solidFill>
                  <a:prstClr val="black"/>
                </a:solidFill>
                <a:latin typeface="Bookman Old Style" panose="02050604050505020204" pitchFamily="18" charset="0"/>
                <a:ea typeface="Cambria Math" panose="02040503050406030204" pitchFamily="18" charset="0"/>
                <a:cs typeface="Arial" pitchFamily="34" charset="0"/>
              </a:rPr>
              <a:t>x</a:t>
            </a:r>
            <a:endParaRPr lang="en-US" i="1" dirty="0">
              <a:solidFill>
                <a:prstClr val="black"/>
              </a:solidFill>
              <a:latin typeface="Bookman Old Style" panose="02050604050505020204" pitchFamily="18" charset="0"/>
              <a:ea typeface="Cambria Math" panose="02040503050406030204" pitchFamily="18" charset="0"/>
              <a:cs typeface="Arial" pitchFamily="34" charset="0"/>
            </a:endParaRPr>
          </a:p>
        </p:txBody>
      </p:sp>
      <p:cxnSp>
        <p:nvCxnSpPr>
          <p:cNvPr id="474" name="Straight Connector 473"/>
          <p:cNvCxnSpPr/>
          <p:nvPr/>
        </p:nvCxnSpPr>
        <p:spPr>
          <a:xfrm flipV="1">
            <a:off x="2356595" y="2497735"/>
            <a:ext cx="237744" cy="164592"/>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75" name="Straight Connector 474"/>
          <p:cNvCxnSpPr/>
          <p:nvPr/>
        </p:nvCxnSpPr>
        <p:spPr>
          <a:xfrm flipV="1">
            <a:off x="2349926" y="2797683"/>
            <a:ext cx="237744" cy="164592"/>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476" name="TextBox 475"/>
          <p:cNvSpPr txBox="1"/>
          <p:nvPr/>
        </p:nvSpPr>
        <p:spPr>
          <a:xfrm>
            <a:off x="2555270" y="2340194"/>
            <a:ext cx="397483" cy="307777"/>
          </a:xfrm>
          <a:prstGeom prst="rect">
            <a:avLst/>
          </a:prstGeom>
          <a:noFill/>
        </p:spPr>
        <p:txBody>
          <a:bodyPr wrap="square" rtlCol="0">
            <a:spAutoFit/>
          </a:bodyPr>
          <a:lstStyle/>
          <a:p>
            <a:r>
              <a:rPr lang="en-US" sz="1400" dirty="0" smtClean="0">
                <a:solidFill>
                  <a:srgbClr val="FF0000"/>
                </a:solidFill>
                <a:latin typeface="Cambria Math" panose="02040503050406030204" pitchFamily="18" charset="0"/>
                <a:ea typeface="Cambria Math" panose="02040503050406030204" pitchFamily="18" charset="0"/>
                <a:cs typeface="Arial" pitchFamily="34" charset="0"/>
                <a:sym typeface="Symbol"/>
              </a:rPr>
              <a:t>20</a:t>
            </a:r>
            <a:endParaRPr lang="en-US" sz="1400" dirty="0">
              <a:solidFill>
                <a:srgbClr val="FF0000"/>
              </a:solidFill>
              <a:latin typeface="Cambria Math" panose="02040503050406030204" pitchFamily="18" charset="0"/>
              <a:ea typeface="Cambria Math" panose="02040503050406030204" pitchFamily="18" charset="0"/>
              <a:cs typeface="Arial" pitchFamily="34" charset="0"/>
            </a:endParaRPr>
          </a:p>
        </p:txBody>
      </p:sp>
      <p:sp>
        <p:nvSpPr>
          <p:cNvPr id="477" name="TextBox 476"/>
          <p:cNvSpPr txBox="1"/>
          <p:nvPr/>
        </p:nvSpPr>
        <p:spPr>
          <a:xfrm>
            <a:off x="2493236" y="2740223"/>
            <a:ext cx="309428" cy="307777"/>
          </a:xfrm>
          <a:prstGeom prst="rect">
            <a:avLst/>
          </a:prstGeom>
          <a:noFill/>
        </p:spPr>
        <p:txBody>
          <a:bodyPr wrap="square" rtlCol="0">
            <a:spAutoFit/>
          </a:bodyPr>
          <a:lstStyle/>
          <a:p>
            <a:r>
              <a:rPr lang="en-US" sz="1400" dirty="0" smtClean="0">
                <a:solidFill>
                  <a:srgbClr val="FF0000"/>
                </a:solidFill>
                <a:latin typeface="Cambria Math" panose="02040503050406030204" pitchFamily="18" charset="0"/>
                <a:ea typeface="Cambria Math" panose="02040503050406030204" pitchFamily="18" charset="0"/>
                <a:cs typeface="Arial" pitchFamily="34" charset="0"/>
                <a:sym typeface="Symbol"/>
              </a:rPr>
              <a:t>1</a:t>
            </a:r>
            <a:endParaRPr lang="en-US" sz="1400" dirty="0">
              <a:solidFill>
                <a:srgbClr val="FF0000"/>
              </a:solidFill>
              <a:latin typeface="Cambria Math" panose="02040503050406030204" pitchFamily="18" charset="0"/>
              <a:ea typeface="Cambria Math" panose="02040503050406030204" pitchFamily="18" charset="0"/>
              <a:cs typeface="Arial" pitchFamily="34" charset="0"/>
            </a:endParaRPr>
          </a:p>
        </p:txBody>
      </p:sp>
      <p:sp>
        <p:nvSpPr>
          <p:cNvPr id="480" name="Rectangle 479"/>
          <p:cNvSpPr/>
          <p:nvPr/>
        </p:nvSpPr>
        <p:spPr>
          <a:xfrm>
            <a:off x="685800" y="2965450"/>
            <a:ext cx="384048" cy="369332"/>
          </a:xfrm>
          <a:prstGeom prst="rect">
            <a:avLst/>
          </a:prstGeom>
        </p:spPr>
        <p:txBody>
          <a:bodyPr wrap="none">
            <a:spAutoFit/>
          </a:bodyPr>
          <a:lstStyle/>
          <a:p>
            <a:r>
              <a:rPr lang="en-US" dirty="0">
                <a:solidFill>
                  <a:prstClr val="black"/>
                </a:solidFill>
                <a:latin typeface="Cambria Math" panose="02040503050406030204" pitchFamily="18" charset="0"/>
                <a:ea typeface="Cambria Math" panose="02040503050406030204" pitchFamily="18" charset="0"/>
                <a:cs typeface="Arial" pitchFamily="34" charset="0"/>
                <a:sym typeface="Symbol"/>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481" name="Rectangle 480"/>
          <p:cNvSpPr/>
          <p:nvPr/>
        </p:nvSpPr>
        <p:spPr>
          <a:xfrm>
            <a:off x="2014028" y="2965450"/>
            <a:ext cx="348172" cy="369332"/>
          </a:xfrm>
          <a:prstGeom prst="rect">
            <a:avLst/>
          </a:prstGeom>
        </p:spPr>
        <p:txBody>
          <a:bodyPr wrap="none">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 </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482" name="Rectangle 481"/>
          <p:cNvSpPr/>
          <p:nvPr/>
        </p:nvSpPr>
        <p:spPr>
          <a:xfrm>
            <a:off x="2224250" y="2965450"/>
            <a:ext cx="441146" cy="369332"/>
          </a:xfrm>
          <a:prstGeom prst="rect">
            <a:avLst/>
          </a:prstGeom>
        </p:spPr>
        <p:txBody>
          <a:bodyPr wrap="none">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20</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483" name="Rectangle 482"/>
          <p:cNvSpPr/>
          <p:nvPr/>
        </p:nvSpPr>
        <p:spPr>
          <a:xfrm>
            <a:off x="1676400" y="2965450"/>
            <a:ext cx="442750" cy="369332"/>
          </a:xfrm>
          <a:prstGeom prst="rect">
            <a:avLst/>
          </a:prstGeom>
        </p:spPr>
        <p:txBody>
          <a:bodyPr wrap="none">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8</a:t>
            </a:r>
            <a:r>
              <a:rPr lang="en-US" i="1" dirty="0" smtClean="0">
                <a:solidFill>
                  <a:prstClr val="black"/>
                </a:solidFill>
                <a:latin typeface="Bookman Old Style" panose="02050604050505020204" pitchFamily="18" charset="0"/>
                <a:ea typeface="Cambria Math" panose="02040503050406030204" pitchFamily="18" charset="0"/>
                <a:cs typeface="Arial" pitchFamily="34" charset="0"/>
              </a:rPr>
              <a:t>x</a:t>
            </a:r>
            <a:endParaRPr lang="en-US" i="1" dirty="0">
              <a:solidFill>
                <a:prstClr val="black"/>
              </a:solidFill>
              <a:latin typeface="Bookman Old Style" panose="02050604050505020204" pitchFamily="18" charset="0"/>
              <a:ea typeface="Cambria Math" panose="02040503050406030204" pitchFamily="18" charset="0"/>
              <a:cs typeface="Arial" pitchFamily="34" charset="0"/>
            </a:endParaRPr>
          </a:p>
        </p:txBody>
      </p:sp>
      <p:sp>
        <p:nvSpPr>
          <p:cNvPr id="484" name="Rectangle 483"/>
          <p:cNvSpPr/>
          <p:nvPr/>
        </p:nvSpPr>
        <p:spPr>
          <a:xfrm>
            <a:off x="2757650" y="2965450"/>
            <a:ext cx="354584" cy="369332"/>
          </a:xfrm>
          <a:prstGeom prst="rect">
            <a:avLst/>
          </a:prstGeom>
        </p:spPr>
        <p:txBody>
          <a:bodyPr wrap="none">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485" name="Rectangle 484"/>
          <p:cNvSpPr/>
          <p:nvPr/>
        </p:nvSpPr>
        <p:spPr>
          <a:xfrm>
            <a:off x="3048000" y="2965450"/>
            <a:ext cx="442750" cy="369332"/>
          </a:xfrm>
          <a:prstGeom prst="rect">
            <a:avLst/>
          </a:prstGeom>
        </p:spPr>
        <p:txBody>
          <a:bodyPr wrap="none">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3</a:t>
            </a:r>
            <a:r>
              <a:rPr lang="en-US" i="1" dirty="0" smtClean="0">
                <a:solidFill>
                  <a:prstClr val="black"/>
                </a:solidFill>
                <a:latin typeface="Bookman Old Style" panose="02050604050505020204" pitchFamily="18" charset="0"/>
                <a:ea typeface="Cambria Math" panose="02040503050406030204" pitchFamily="18" charset="0"/>
                <a:cs typeface="Arial" pitchFamily="34" charset="0"/>
              </a:rPr>
              <a:t>x</a:t>
            </a:r>
            <a:endParaRPr lang="en-US" i="1" dirty="0">
              <a:solidFill>
                <a:prstClr val="black"/>
              </a:solidFill>
              <a:latin typeface="Bookman Old Style" panose="02050604050505020204" pitchFamily="18" charset="0"/>
              <a:ea typeface="Cambria Math" panose="02040503050406030204" pitchFamily="18" charset="0"/>
              <a:cs typeface="Arial" pitchFamily="34" charset="0"/>
            </a:endParaRPr>
          </a:p>
        </p:txBody>
      </p:sp>
      <p:sp>
        <p:nvSpPr>
          <p:cNvPr id="487" name="Rectangle 486"/>
          <p:cNvSpPr/>
          <p:nvPr/>
        </p:nvSpPr>
        <p:spPr>
          <a:xfrm>
            <a:off x="1669019" y="3226666"/>
            <a:ext cx="437940" cy="369332"/>
          </a:xfrm>
          <a:prstGeom prst="rect">
            <a:avLst/>
          </a:prstGeom>
        </p:spPr>
        <p:txBody>
          <a:bodyPr wrap="none">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8</a:t>
            </a:r>
            <a:r>
              <a:rPr lang="en-US" i="1" dirty="0" smtClean="0">
                <a:solidFill>
                  <a:prstClr val="black"/>
                </a:solidFill>
                <a:latin typeface="Bookman Old Style" panose="02050604050505020204" pitchFamily="18" charset="0"/>
                <a:ea typeface="Cambria Math" panose="02040503050406030204" pitchFamily="18" charset="0"/>
                <a:cs typeface="Arial" pitchFamily="34" charset="0"/>
              </a:rPr>
              <a:t>x</a:t>
            </a:r>
            <a:endParaRPr lang="en-US" i="1" dirty="0">
              <a:solidFill>
                <a:prstClr val="black"/>
              </a:solidFill>
              <a:latin typeface="Bookman Old Style" panose="02050604050505020204" pitchFamily="18" charset="0"/>
              <a:ea typeface="Cambria Math" panose="02040503050406030204" pitchFamily="18" charset="0"/>
              <a:cs typeface="Arial" pitchFamily="34" charset="0"/>
            </a:endParaRPr>
          </a:p>
        </p:txBody>
      </p:sp>
      <p:sp>
        <p:nvSpPr>
          <p:cNvPr id="488" name="Rectangle 487"/>
          <p:cNvSpPr/>
          <p:nvPr/>
        </p:nvSpPr>
        <p:spPr>
          <a:xfrm>
            <a:off x="2016125" y="3226666"/>
            <a:ext cx="300082" cy="369332"/>
          </a:xfrm>
          <a:prstGeom prst="rect">
            <a:avLst/>
          </a:prstGeom>
        </p:spPr>
        <p:txBody>
          <a:bodyPr wrap="none">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489" name="Rectangle 488"/>
          <p:cNvSpPr/>
          <p:nvPr/>
        </p:nvSpPr>
        <p:spPr>
          <a:xfrm>
            <a:off x="2197310" y="3226666"/>
            <a:ext cx="437940" cy="369332"/>
          </a:xfrm>
          <a:prstGeom prst="rect">
            <a:avLst/>
          </a:prstGeom>
        </p:spPr>
        <p:txBody>
          <a:bodyPr wrap="none">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3</a:t>
            </a:r>
            <a:r>
              <a:rPr lang="en-US" i="1" dirty="0" smtClean="0">
                <a:solidFill>
                  <a:prstClr val="black"/>
                </a:solidFill>
                <a:latin typeface="Bookman Old Style" panose="02050604050505020204" pitchFamily="18" charset="0"/>
                <a:ea typeface="Cambria Math" panose="02040503050406030204" pitchFamily="18" charset="0"/>
                <a:cs typeface="Arial" pitchFamily="34" charset="0"/>
              </a:rPr>
              <a:t>x</a:t>
            </a:r>
            <a:endParaRPr lang="en-US" i="1" dirty="0">
              <a:solidFill>
                <a:prstClr val="black"/>
              </a:solidFill>
              <a:latin typeface="Bookman Old Style" panose="02050604050505020204" pitchFamily="18" charset="0"/>
              <a:ea typeface="Cambria Math" panose="02040503050406030204" pitchFamily="18" charset="0"/>
              <a:cs typeface="Arial" pitchFamily="34" charset="0"/>
            </a:endParaRPr>
          </a:p>
        </p:txBody>
      </p:sp>
      <p:sp>
        <p:nvSpPr>
          <p:cNvPr id="490" name="Rectangle 489"/>
          <p:cNvSpPr/>
          <p:nvPr/>
        </p:nvSpPr>
        <p:spPr>
          <a:xfrm>
            <a:off x="2759254" y="3217692"/>
            <a:ext cx="381000" cy="369332"/>
          </a:xfrm>
          <a:prstGeom prst="rect">
            <a:avLst/>
          </a:prstGeom>
        </p:spPr>
        <p:txBody>
          <a:bodyPr wrap="square">
            <a:spAutoFit/>
          </a:bodyPr>
          <a:lstStyle/>
          <a:p>
            <a:r>
              <a:rPr lang="en-US" dirty="0">
                <a:solidFill>
                  <a:prstClr val="black"/>
                </a:solidFill>
                <a:latin typeface="Cambria Math" panose="02040503050406030204" pitchFamily="18" charset="0"/>
                <a:ea typeface="Cambria Math" panose="02040503050406030204" pitchFamily="18" charset="0"/>
                <a:cs typeface="Arial" pitchFamily="34" charset="0"/>
              </a:rPr>
              <a:t>=</a:t>
            </a:r>
          </a:p>
        </p:txBody>
      </p:sp>
      <p:sp>
        <p:nvSpPr>
          <p:cNvPr id="491" name="Rectangle 490"/>
          <p:cNvSpPr/>
          <p:nvPr/>
        </p:nvSpPr>
        <p:spPr>
          <a:xfrm>
            <a:off x="3048000" y="3213100"/>
            <a:ext cx="533400" cy="369332"/>
          </a:xfrm>
          <a:prstGeom prst="rect">
            <a:avLst/>
          </a:prstGeom>
        </p:spPr>
        <p:txBody>
          <a:bodyPr wrap="square">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20</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492" name="Rectangle 491"/>
          <p:cNvSpPr/>
          <p:nvPr/>
        </p:nvSpPr>
        <p:spPr>
          <a:xfrm>
            <a:off x="2194104" y="3459304"/>
            <a:ext cx="442750" cy="369332"/>
          </a:xfrm>
          <a:prstGeom prst="rect">
            <a:avLst/>
          </a:prstGeom>
        </p:spPr>
        <p:txBody>
          <a:bodyPr wrap="none">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5</a:t>
            </a:r>
            <a:r>
              <a:rPr lang="en-US" i="1" dirty="0" smtClean="0">
                <a:solidFill>
                  <a:prstClr val="black"/>
                </a:solidFill>
                <a:latin typeface="Bookman Old Style" panose="02050604050505020204" pitchFamily="18" charset="0"/>
                <a:ea typeface="Cambria Math" panose="02040503050406030204" pitchFamily="18" charset="0"/>
                <a:cs typeface="Arial" pitchFamily="34" charset="0"/>
              </a:rPr>
              <a:t>x</a:t>
            </a:r>
            <a:endParaRPr lang="en-US" i="1" dirty="0">
              <a:solidFill>
                <a:prstClr val="black"/>
              </a:solidFill>
              <a:latin typeface="Bookman Old Style" panose="02050604050505020204" pitchFamily="18" charset="0"/>
              <a:ea typeface="Cambria Math" panose="02040503050406030204" pitchFamily="18" charset="0"/>
              <a:cs typeface="Arial" pitchFamily="34" charset="0"/>
            </a:endParaRPr>
          </a:p>
        </p:txBody>
      </p:sp>
      <p:sp>
        <p:nvSpPr>
          <p:cNvPr id="493" name="Rectangle 492"/>
          <p:cNvSpPr/>
          <p:nvPr/>
        </p:nvSpPr>
        <p:spPr>
          <a:xfrm>
            <a:off x="2759254" y="3459304"/>
            <a:ext cx="354584" cy="369332"/>
          </a:xfrm>
          <a:prstGeom prst="rect">
            <a:avLst/>
          </a:prstGeom>
        </p:spPr>
        <p:txBody>
          <a:bodyPr wrap="none">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494" name="Rectangle 493"/>
          <p:cNvSpPr/>
          <p:nvPr/>
        </p:nvSpPr>
        <p:spPr>
          <a:xfrm>
            <a:off x="3048000" y="3459304"/>
            <a:ext cx="441146" cy="369332"/>
          </a:xfrm>
          <a:prstGeom prst="rect">
            <a:avLst/>
          </a:prstGeom>
        </p:spPr>
        <p:txBody>
          <a:bodyPr wrap="none">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20</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495" name="Rectangle 494"/>
          <p:cNvSpPr/>
          <p:nvPr/>
        </p:nvSpPr>
        <p:spPr>
          <a:xfrm>
            <a:off x="685800" y="3226666"/>
            <a:ext cx="384048" cy="369332"/>
          </a:xfrm>
          <a:prstGeom prst="rect">
            <a:avLst/>
          </a:prstGeom>
        </p:spPr>
        <p:txBody>
          <a:bodyPr wrap="none">
            <a:spAutoFit/>
          </a:bodyPr>
          <a:lstStyle/>
          <a:p>
            <a:r>
              <a:rPr lang="en-US" dirty="0">
                <a:solidFill>
                  <a:prstClr val="black"/>
                </a:solidFill>
                <a:latin typeface="Bookman Old Style" pitchFamily="18" charset="0"/>
                <a:cs typeface="Arial" pitchFamily="34" charset="0"/>
                <a:sym typeface="Symbol"/>
              </a:rPr>
              <a:t></a:t>
            </a:r>
            <a:endParaRPr lang="en-US" dirty="0">
              <a:solidFill>
                <a:prstClr val="black"/>
              </a:solidFill>
              <a:latin typeface="Bookman Old Style" pitchFamily="18" charset="0"/>
              <a:cs typeface="Arial" pitchFamily="34" charset="0"/>
            </a:endParaRPr>
          </a:p>
        </p:txBody>
      </p:sp>
      <p:sp>
        <p:nvSpPr>
          <p:cNvPr id="496" name="Rectangle 495"/>
          <p:cNvSpPr/>
          <p:nvPr/>
        </p:nvSpPr>
        <p:spPr>
          <a:xfrm>
            <a:off x="685800" y="3459304"/>
            <a:ext cx="384048" cy="369332"/>
          </a:xfrm>
          <a:prstGeom prst="rect">
            <a:avLst/>
          </a:prstGeom>
        </p:spPr>
        <p:txBody>
          <a:bodyPr wrap="none">
            <a:spAutoFit/>
          </a:bodyPr>
          <a:lstStyle/>
          <a:p>
            <a:r>
              <a:rPr lang="en-US" dirty="0">
                <a:solidFill>
                  <a:prstClr val="black"/>
                </a:solidFill>
                <a:latin typeface="Bookman Old Style" pitchFamily="18" charset="0"/>
                <a:cs typeface="Arial" pitchFamily="34" charset="0"/>
                <a:sym typeface="Symbol"/>
              </a:rPr>
              <a:t></a:t>
            </a:r>
            <a:endParaRPr lang="en-US" dirty="0">
              <a:solidFill>
                <a:prstClr val="black"/>
              </a:solidFill>
              <a:latin typeface="Bookman Old Style" pitchFamily="18" charset="0"/>
              <a:cs typeface="Arial" pitchFamily="34" charset="0"/>
            </a:endParaRPr>
          </a:p>
        </p:txBody>
      </p:sp>
      <p:grpSp>
        <p:nvGrpSpPr>
          <p:cNvPr id="497" name="Group 496"/>
          <p:cNvGrpSpPr/>
          <p:nvPr/>
        </p:nvGrpSpPr>
        <p:grpSpPr>
          <a:xfrm>
            <a:off x="3743621" y="1885950"/>
            <a:ext cx="2355539" cy="1273539"/>
            <a:chOff x="6096215" y="3198836"/>
            <a:chExt cx="1686520" cy="1189709"/>
          </a:xfrm>
        </p:grpSpPr>
        <p:sp>
          <p:nvSpPr>
            <p:cNvPr id="498" name="Cloud Callout 497"/>
            <p:cNvSpPr/>
            <p:nvPr/>
          </p:nvSpPr>
          <p:spPr>
            <a:xfrm>
              <a:off x="6096215" y="3198836"/>
              <a:ext cx="1655996" cy="1189709"/>
            </a:xfrm>
            <a:prstGeom prst="cloudCallout">
              <a:avLst>
                <a:gd name="adj1" fmla="val -60039"/>
                <a:gd name="adj2" fmla="val 45359"/>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mbria Math" panose="02040503050406030204" pitchFamily="18" charset="0"/>
                <a:ea typeface="Cambria Math" panose="02040503050406030204" pitchFamily="18" charset="0"/>
              </a:endParaRPr>
            </a:p>
          </p:txBody>
        </p:sp>
        <p:sp>
          <p:nvSpPr>
            <p:cNvPr id="499" name="Rectangle 498"/>
            <p:cNvSpPr/>
            <p:nvPr/>
          </p:nvSpPr>
          <p:spPr>
            <a:xfrm>
              <a:off x="6153136" y="3398695"/>
              <a:ext cx="1629599" cy="776297"/>
            </a:xfrm>
            <a:prstGeom prst="rect">
              <a:avLst/>
            </a:prstGeom>
          </p:spPr>
          <p:txBody>
            <a:bodyPr wrap="square">
              <a:spAutoFit/>
            </a:bodyPr>
            <a:lstStyle/>
            <a:p>
              <a:pPr algn="ctr"/>
              <a:r>
                <a:rPr lang="en-US" sz="1600" b="1" dirty="0" smtClean="0">
                  <a:solidFill>
                    <a:srgbClr val="002060"/>
                  </a:solidFill>
                  <a:latin typeface="Cambria Math" panose="02040503050406030204" pitchFamily="18" charset="0"/>
                  <a:ea typeface="Cambria Math" panose="02040503050406030204" pitchFamily="18" charset="0"/>
                </a:rPr>
                <a:t>Variables </a:t>
              </a:r>
              <a:r>
                <a:rPr lang="en-US" sz="1600" b="1" dirty="0">
                  <a:solidFill>
                    <a:srgbClr val="002060"/>
                  </a:solidFill>
                  <a:latin typeface="Cambria Math" panose="02040503050406030204" pitchFamily="18" charset="0"/>
                  <a:ea typeface="Cambria Math" panose="02040503050406030204" pitchFamily="18" charset="0"/>
                </a:rPr>
                <a:t>on one side, numbers on the other side.</a:t>
              </a:r>
            </a:p>
          </p:txBody>
        </p:sp>
      </p:grpSp>
      <p:sp>
        <p:nvSpPr>
          <p:cNvPr id="500" name="Rectangle 499"/>
          <p:cNvSpPr/>
          <p:nvPr/>
        </p:nvSpPr>
        <p:spPr>
          <a:xfrm>
            <a:off x="3048038" y="2962518"/>
            <a:ext cx="542707" cy="369332"/>
          </a:xfrm>
          <a:prstGeom prst="rect">
            <a:avLst/>
          </a:prstGeom>
        </p:spPr>
        <p:txBody>
          <a:bodyPr wrap="square">
            <a:spAutoFit/>
          </a:bodyPr>
          <a:lstStyle/>
          <a:p>
            <a:r>
              <a:rPr lang="en-US" smtClean="0">
                <a:solidFill>
                  <a:srgbClr val="C00000"/>
                </a:solidFill>
                <a:latin typeface="Cambria Math" panose="02040503050406030204" pitchFamily="18" charset="0"/>
                <a:ea typeface="Cambria Math" panose="02040503050406030204" pitchFamily="18" charset="0"/>
                <a:cs typeface="Arial" pitchFamily="34" charset="0"/>
              </a:rPr>
              <a:t>3</a:t>
            </a:r>
            <a:r>
              <a:rPr lang="en-US" i="1" smtClean="0">
                <a:solidFill>
                  <a:srgbClr val="C00000"/>
                </a:solidFill>
                <a:latin typeface="Bookman Old Style" panose="02050604050505020204" pitchFamily="18" charset="0"/>
                <a:ea typeface="Cambria Math" panose="02040503050406030204" pitchFamily="18" charset="0"/>
                <a:cs typeface="Arial" pitchFamily="34" charset="0"/>
              </a:rPr>
              <a:t>x</a:t>
            </a:r>
            <a:endParaRPr lang="en-US" i="1" dirty="0">
              <a:solidFill>
                <a:srgbClr val="C00000"/>
              </a:solidFill>
              <a:latin typeface="Bookman Old Style" panose="02050604050505020204" pitchFamily="18" charset="0"/>
              <a:ea typeface="Cambria Math" panose="02040503050406030204" pitchFamily="18" charset="0"/>
              <a:cs typeface="Arial" pitchFamily="34" charset="0"/>
            </a:endParaRPr>
          </a:p>
        </p:txBody>
      </p:sp>
      <p:sp>
        <p:nvSpPr>
          <p:cNvPr id="504" name="Curved Down Arrow 503"/>
          <p:cNvSpPr/>
          <p:nvPr/>
        </p:nvSpPr>
        <p:spPr>
          <a:xfrm rot="10800000" flipV="1">
            <a:off x="1905008" y="2849288"/>
            <a:ext cx="1369633" cy="240983"/>
          </a:xfrm>
          <a:prstGeom prst="curvedDownArrow">
            <a:avLst/>
          </a:prstGeom>
          <a:solidFill>
            <a:srgbClr val="FFFF00"/>
          </a:solid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black"/>
              </a:solidFill>
              <a:latin typeface="Bookman Old Style" panose="02050604050505020204" pitchFamily="18" charset="0"/>
            </a:endParaRPr>
          </a:p>
        </p:txBody>
      </p:sp>
      <p:sp>
        <p:nvSpPr>
          <p:cNvPr id="513" name="Curved Down Arrow 512"/>
          <p:cNvSpPr/>
          <p:nvPr/>
        </p:nvSpPr>
        <p:spPr>
          <a:xfrm rot="10800000" flipH="1">
            <a:off x="2504977" y="3755712"/>
            <a:ext cx="792163" cy="181054"/>
          </a:xfrm>
          <a:prstGeom prst="curvedDownArrow">
            <a:avLst/>
          </a:prstGeom>
          <a:solidFill>
            <a:srgbClr val="FFFF00"/>
          </a:solid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black"/>
              </a:solidFill>
              <a:latin typeface="Bookman Old Style" panose="02050604050505020204" pitchFamily="18" charset="0"/>
            </a:endParaRPr>
          </a:p>
        </p:txBody>
      </p:sp>
      <p:sp>
        <p:nvSpPr>
          <p:cNvPr id="525" name="TextBox 524"/>
          <p:cNvSpPr txBox="1"/>
          <p:nvPr/>
        </p:nvSpPr>
        <p:spPr>
          <a:xfrm>
            <a:off x="685800" y="3824028"/>
            <a:ext cx="384048"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sym typeface="Symbol"/>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526" name="TextBox 525"/>
          <p:cNvSpPr txBox="1"/>
          <p:nvPr/>
        </p:nvSpPr>
        <p:spPr>
          <a:xfrm>
            <a:off x="2455273" y="3824028"/>
            <a:ext cx="488846" cy="369332"/>
          </a:xfrm>
          <a:prstGeom prst="rect">
            <a:avLst/>
          </a:prstGeom>
          <a:noFill/>
        </p:spPr>
        <p:txBody>
          <a:bodyPr wrap="square" rtlCol="0">
            <a:spAutoFit/>
          </a:bodyPr>
          <a:lstStyle/>
          <a:p>
            <a:r>
              <a:rPr lang="en-US" i="1" dirty="0">
                <a:solidFill>
                  <a:prstClr val="black"/>
                </a:solidFill>
                <a:latin typeface="Bookman Old Style" panose="02050604050505020204" pitchFamily="18" charset="0"/>
                <a:ea typeface="Cambria Math" panose="02040503050406030204" pitchFamily="18" charset="0"/>
                <a:cs typeface="Arial" pitchFamily="34" charset="0"/>
              </a:rPr>
              <a:t>x</a:t>
            </a:r>
          </a:p>
        </p:txBody>
      </p:sp>
      <p:sp>
        <p:nvSpPr>
          <p:cNvPr id="527" name="TextBox 526"/>
          <p:cNvSpPr txBox="1"/>
          <p:nvPr/>
        </p:nvSpPr>
        <p:spPr>
          <a:xfrm>
            <a:off x="2773964" y="3839986"/>
            <a:ext cx="310896"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grpSp>
        <p:nvGrpSpPr>
          <p:cNvPr id="528" name="Group 527"/>
          <p:cNvGrpSpPr/>
          <p:nvPr/>
        </p:nvGrpSpPr>
        <p:grpSpPr>
          <a:xfrm>
            <a:off x="2970447" y="3731974"/>
            <a:ext cx="608311" cy="642548"/>
            <a:chOff x="3152973" y="3953654"/>
            <a:chExt cx="608311" cy="642548"/>
          </a:xfrm>
        </p:grpSpPr>
        <p:sp>
          <p:nvSpPr>
            <p:cNvPr id="529" name="TextBox 528"/>
            <p:cNvSpPr txBox="1"/>
            <p:nvPr/>
          </p:nvSpPr>
          <p:spPr>
            <a:xfrm>
              <a:off x="3200400" y="4226870"/>
              <a:ext cx="507669" cy="369332"/>
            </a:xfrm>
            <a:prstGeom prst="rect">
              <a:avLst/>
            </a:prstGeom>
            <a:noFill/>
          </p:spPr>
          <p:txBody>
            <a:bodyPr wrap="square" rtlCol="0">
              <a:spAutoFit/>
            </a:bodyPr>
            <a:lstStyle/>
            <a:p>
              <a:pPr algn="ctr"/>
              <a:r>
                <a:rPr lang="en-US" dirty="0" smtClean="0">
                  <a:solidFill>
                    <a:prstClr val="black"/>
                  </a:solidFill>
                  <a:latin typeface="Cambria Math" panose="02040503050406030204" pitchFamily="18" charset="0"/>
                  <a:ea typeface="Cambria Math" panose="02040503050406030204" pitchFamily="18" charset="0"/>
                  <a:cs typeface="Arial" pitchFamily="34" charset="0"/>
                </a:rPr>
                <a:t>5</a:t>
              </a:r>
            </a:p>
          </p:txBody>
        </p:sp>
        <p:sp>
          <p:nvSpPr>
            <p:cNvPr id="530" name="TextBox 529"/>
            <p:cNvSpPr txBox="1"/>
            <p:nvPr/>
          </p:nvSpPr>
          <p:spPr>
            <a:xfrm>
              <a:off x="3152973" y="3953654"/>
              <a:ext cx="608311" cy="369332"/>
            </a:xfrm>
            <a:prstGeom prst="rect">
              <a:avLst/>
            </a:prstGeom>
            <a:noFill/>
          </p:spPr>
          <p:txBody>
            <a:bodyPr wrap="square" rtlCol="0">
              <a:spAutoFit/>
            </a:bodyPr>
            <a:lstStyle/>
            <a:p>
              <a:pPr algn="ctr"/>
              <a:r>
                <a:rPr lang="en-US" dirty="0" smtClean="0">
                  <a:solidFill>
                    <a:prstClr val="black"/>
                  </a:solidFill>
                  <a:latin typeface="Cambria Math" panose="02040503050406030204" pitchFamily="18" charset="0"/>
                  <a:ea typeface="Cambria Math" panose="02040503050406030204" pitchFamily="18" charset="0"/>
                  <a:cs typeface="Arial" pitchFamily="34" charset="0"/>
                </a:rPr>
                <a:t>20</a:t>
              </a:r>
            </a:p>
          </p:txBody>
        </p:sp>
        <p:cxnSp>
          <p:nvCxnSpPr>
            <p:cNvPr id="531" name="Straight Connector 530"/>
            <p:cNvCxnSpPr/>
            <p:nvPr/>
          </p:nvCxnSpPr>
          <p:spPr>
            <a:xfrm>
              <a:off x="3342102" y="4282574"/>
              <a:ext cx="301091"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532" name="TextBox 531"/>
          <p:cNvSpPr txBox="1"/>
          <p:nvPr/>
        </p:nvSpPr>
        <p:spPr>
          <a:xfrm>
            <a:off x="2192797" y="3459304"/>
            <a:ext cx="484276" cy="369332"/>
          </a:xfrm>
          <a:prstGeom prst="rect">
            <a:avLst/>
          </a:prstGeom>
          <a:noFill/>
        </p:spPr>
        <p:txBody>
          <a:bodyPr wrap="square" rtlCol="0">
            <a:spAutoFit/>
          </a:bodyPr>
          <a:lstStyle/>
          <a:p>
            <a:r>
              <a:rPr lang="en-US" dirty="0" smtClean="0">
                <a:solidFill>
                  <a:srgbClr val="C00000"/>
                </a:solidFill>
                <a:latin typeface="Cambria Math" panose="02040503050406030204" pitchFamily="18" charset="0"/>
                <a:ea typeface="Cambria Math" panose="02040503050406030204" pitchFamily="18" charset="0"/>
                <a:cs typeface="Arial" pitchFamily="34" charset="0"/>
              </a:rPr>
              <a:t>5</a:t>
            </a:r>
            <a:endParaRPr lang="en-US" dirty="0">
              <a:solidFill>
                <a:srgbClr val="C00000"/>
              </a:solidFill>
              <a:latin typeface="Cambria Math" panose="02040503050406030204" pitchFamily="18" charset="0"/>
              <a:ea typeface="Cambria Math" panose="02040503050406030204" pitchFamily="18" charset="0"/>
              <a:cs typeface="Arial" pitchFamily="34" charset="0"/>
            </a:endParaRPr>
          </a:p>
        </p:txBody>
      </p:sp>
      <p:cxnSp>
        <p:nvCxnSpPr>
          <p:cNvPr id="533" name="Straight Connector 532"/>
          <p:cNvCxnSpPr/>
          <p:nvPr/>
        </p:nvCxnSpPr>
        <p:spPr>
          <a:xfrm flipV="1">
            <a:off x="3150042" y="3838344"/>
            <a:ext cx="237744" cy="164592"/>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34" name="Straight Connector 533"/>
          <p:cNvCxnSpPr/>
          <p:nvPr/>
        </p:nvCxnSpPr>
        <p:spPr>
          <a:xfrm flipV="1">
            <a:off x="3161699" y="4100736"/>
            <a:ext cx="237744" cy="164592"/>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535" name="TextBox 534"/>
          <p:cNvSpPr txBox="1"/>
          <p:nvPr/>
        </p:nvSpPr>
        <p:spPr>
          <a:xfrm>
            <a:off x="3401441" y="3657621"/>
            <a:ext cx="397483" cy="307777"/>
          </a:xfrm>
          <a:prstGeom prst="rect">
            <a:avLst/>
          </a:prstGeom>
          <a:noFill/>
        </p:spPr>
        <p:txBody>
          <a:bodyPr wrap="square" rtlCol="0">
            <a:spAutoFit/>
          </a:bodyPr>
          <a:lstStyle/>
          <a:p>
            <a:r>
              <a:rPr lang="en-US" sz="1400" dirty="0" smtClean="0">
                <a:solidFill>
                  <a:srgbClr val="FF0000"/>
                </a:solidFill>
                <a:latin typeface="Cambria Math" panose="02040503050406030204" pitchFamily="18" charset="0"/>
                <a:ea typeface="Cambria Math" panose="02040503050406030204" pitchFamily="18" charset="0"/>
                <a:cs typeface="Arial" pitchFamily="34" charset="0"/>
                <a:sym typeface="Symbol"/>
              </a:rPr>
              <a:t>4</a:t>
            </a:r>
            <a:endParaRPr lang="en-US" sz="1400" dirty="0">
              <a:solidFill>
                <a:srgbClr val="FF0000"/>
              </a:solidFill>
              <a:latin typeface="Cambria Math" panose="02040503050406030204" pitchFamily="18" charset="0"/>
              <a:ea typeface="Cambria Math" panose="02040503050406030204" pitchFamily="18" charset="0"/>
              <a:cs typeface="Arial" pitchFamily="34" charset="0"/>
            </a:endParaRPr>
          </a:p>
        </p:txBody>
      </p:sp>
      <p:sp>
        <p:nvSpPr>
          <p:cNvPr id="536" name="TextBox 535"/>
          <p:cNvSpPr txBox="1"/>
          <p:nvPr/>
        </p:nvSpPr>
        <p:spPr>
          <a:xfrm>
            <a:off x="3305855" y="4089448"/>
            <a:ext cx="309428" cy="307777"/>
          </a:xfrm>
          <a:prstGeom prst="rect">
            <a:avLst/>
          </a:prstGeom>
          <a:noFill/>
        </p:spPr>
        <p:txBody>
          <a:bodyPr wrap="square" rtlCol="0">
            <a:spAutoFit/>
          </a:bodyPr>
          <a:lstStyle/>
          <a:p>
            <a:r>
              <a:rPr lang="en-US" sz="1400" dirty="0" smtClean="0">
                <a:solidFill>
                  <a:srgbClr val="FF0000"/>
                </a:solidFill>
                <a:latin typeface="Cambria Math" panose="02040503050406030204" pitchFamily="18" charset="0"/>
                <a:ea typeface="Cambria Math" panose="02040503050406030204" pitchFamily="18" charset="0"/>
                <a:cs typeface="Arial" pitchFamily="34" charset="0"/>
                <a:sym typeface="Symbol"/>
              </a:rPr>
              <a:t>1</a:t>
            </a:r>
            <a:endParaRPr lang="en-US" sz="1400" dirty="0">
              <a:solidFill>
                <a:srgbClr val="FF0000"/>
              </a:solidFill>
              <a:latin typeface="Cambria Math" panose="02040503050406030204" pitchFamily="18" charset="0"/>
              <a:ea typeface="Cambria Math" panose="02040503050406030204" pitchFamily="18" charset="0"/>
              <a:cs typeface="Arial" pitchFamily="34" charset="0"/>
            </a:endParaRPr>
          </a:p>
        </p:txBody>
      </p:sp>
      <p:sp>
        <p:nvSpPr>
          <p:cNvPr id="539" name="TextBox 538"/>
          <p:cNvSpPr txBox="1"/>
          <p:nvPr/>
        </p:nvSpPr>
        <p:spPr>
          <a:xfrm>
            <a:off x="685800" y="4225290"/>
            <a:ext cx="384048"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sym typeface="Symbol"/>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540" name="TextBox 539"/>
          <p:cNvSpPr txBox="1"/>
          <p:nvPr/>
        </p:nvSpPr>
        <p:spPr>
          <a:xfrm>
            <a:off x="2438400" y="4225290"/>
            <a:ext cx="395474" cy="369332"/>
          </a:xfrm>
          <a:prstGeom prst="rect">
            <a:avLst/>
          </a:prstGeom>
          <a:noFill/>
        </p:spPr>
        <p:txBody>
          <a:bodyPr wrap="square" rtlCol="0">
            <a:spAutoFit/>
          </a:bodyPr>
          <a:lstStyle/>
          <a:p>
            <a:r>
              <a:rPr lang="en-US" i="1" dirty="0">
                <a:solidFill>
                  <a:prstClr val="black"/>
                </a:solidFill>
                <a:latin typeface="Bookman Old Style" panose="02050604050505020204" pitchFamily="18" charset="0"/>
                <a:ea typeface="Cambria Math" panose="02040503050406030204" pitchFamily="18" charset="0"/>
                <a:cs typeface="Arial" pitchFamily="34" charset="0"/>
              </a:rPr>
              <a:t>x</a:t>
            </a:r>
          </a:p>
        </p:txBody>
      </p:sp>
      <p:sp>
        <p:nvSpPr>
          <p:cNvPr id="541" name="TextBox 540"/>
          <p:cNvSpPr txBox="1"/>
          <p:nvPr/>
        </p:nvSpPr>
        <p:spPr>
          <a:xfrm>
            <a:off x="2773964" y="4225290"/>
            <a:ext cx="310896"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542" name="TextBox 541"/>
          <p:cNvSpPr txBox="1"/>
          <p:nvPr/>
        </p:nvSpPr>
        <p:spPr>
          <a:xfrm>
            <a:off x="3048000" y="4225290"/>
            <a:ext cx="609600"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4</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mc:AlternateContent xmlns:mc="http://schemas.openxmlformats.org/markup-compatibility/2006" xmlns:a14="http://schemas.microsoft.com/office/drawing/2010/main">
        <mc:Choice Requires="a14">
          <p:sp>
            <p:nvSpPr>
              <p:cNvPr id="6" name="Rectangle 5"/>
              <p:cNvSpPr/>
              <p:nvPr/>
            </p:nvSpPr>
            <p:spPr>
              <a:xfrm>
                <a:off x="1352553" y="2038943"/>
                <a:ext cx="346377" cy="338554"/>
              </a:xfrm>
              <a:prstGeom prst="rect">
                <a:avLst/>
              </a:prstGeom>
            </p:spPr>
            <p:txBody>
              <a:bodyPr wrap="none">
                <a:spAutoFit/>
              </a:bodyPr>
              <a:lstStyle/>
              <a:p>
                <a:pPr fontAlgn="auto">
                  <a:spcBef>
                    <a:spcPts val="0"/>
                  </a:spcBef>
                  <a:spcAft>
                    <a:spcPts val="0"/>
                  </a:spcAft>
                </a:pPr>
                <a14:m>
                  <m:oMathPara xmlns:m="http://schemas.openxmlformats.org/officeDocument/2006/math">
                    <m:oMathParaPr>
                      <m:jc m:val="centerGroup"/>
                    </m:oMathParaPr>
                    <m:oMath xmlns:m="http://schemas.openxmlformats.org/officeDocument/2006/math">
                      <m:r>
                        <a:rPr lang="en-US" sz="1600" i="1">
                          <a:solidFill>
                            <a:prstClr val="black"/>
                          </a:solidFill>
                          <a:latin typeface="Cambria Math" panose="02040503050406030204" pitchFamily="18" charset="0"/>
                          <a:ea typeface="Cambria Math" panose="02040503050406030204" pitchFamily="18" charset="0"/>
                          <a:cs typeface="+mn-cs"/>
                        </a:rPr>
                        <m:t>𝑥</m:t>
                      </m:r>
                    </m:oMath>
                  </m:oMathPara>
                </a14:m>
                <a:endParaRPr lang="en-US" dirty="0">
                  <a:solidFill>
                    <a:prstClr val="black"/>
                  </a:solidFill>
                  <a:latin typeface="Calibri"/>
                  <a:cs typeface="+mn-cs"/>
                </a:endParaRPr>
              </a:p>
            </p:txBody>
          </p:sp>
        </mc:Choice>
        <mc:Fallback xmlns="">
          <p:sp>
            <p:nvSpPr>
              <p:cNvPr id="6" name="Rectangle 5"/>
              <p:cNvSpPr>
                <a:spLocks noRot="1" noChangeAspect="1" noMove="1" noResize="1" noEditPoints="1" noAdjustHandles="1" noChangeArrowheads="1" noChangeShapeType="1" noTextEdit="1"/>
              </p:cNvSpPr>
              <p:nvPr/>
            </p:nvSpPr>
            <p:spPr>
              <a:xfrm>
                <a:off x="1352548" y="2038943"/>
                <a:ext cx="346377" cy="338554"/>
              </a:xfrm>
              <a:prstGeom prst="rect">
                <a:avLst/>
              </a:prstGeom>
              <a:blipFill rotWithShape="1">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4" name="Rectangle 133"/>
              <p:cNvSpPr/>
              <p:nvPr/>
            </p:nvSpPr>
            <p:spPr>
              <a:xfrm>
                <a:off x="1535055" y="2038943"/>
                <a:ext cx="385042" cy="338554"/>
              </a:xfrm>
              <a:prstGeom prst="rect">
                <a:avLst/>
              </a:prstGeom>
            </p:spPr>
            <p:txBody>
              <a:bodyPr wrap="none">
                <a:spAutoFit/>
              </a:bodyPr>
              <a:lstStyle/>
              <a:p>
                <a:pPr fontAlgn="auto">
                  <a:spcBef>
                    <a:spcPts val="0"/>
                  </a:spcBef>
                  <a:spcAft>
                    <a:spcPts val="0"/>
                  </a:spcAft>
                </a:pPr>
                <a14:m>
                  <m:oMathPara xmlns:m="http://schemas.openxmlformats.org/officeDocument/2006/math">
                    <m:oMathParaPr>
                      <m:jc m:val="centerGroup"/>
                    </m:oMathParaPr>
                    <m:oMath xmlns:m="http://schemas.openxmlformats.org/officeDocument/2006/math">
                      <m:r>
                        <a:rPr lang="en-US" sz="1600" i="1">
                          <a:solidFill>
                            <a:prstClr val="black"/>
                          </a:solidFill>
                          <a:latin typeface="Cambria Math" panose="02040503050406030204" pitchFamily="18" charset="0"/>
                          <a:ea typeface="Cambria Math" panose="02040503050406030204" pitchFamily="18" charset="0"/>
                          <a:cs typeface="+mn-cs"/>
                        </a:rPr>
                        <m:t>−</m:t>
                      </m:r>
                    </m:oMath>
                  </m:oMathPara>
                </a14:m>
                <a:endParaRPr lang="en-US" dirty="0">
                  <a:solidFill>
                    <a:prstClr val="black"/>
                  </a:solidFill>
                  <a:latin typeface="Calibri"/>
                  <a:cs typeface="+mn-cs"/>
                </a:endParaRPr>
              </a:p>
            </p:txBody>
          </p:sp>
        </mc:Choice>
        <mc:Fallback xmlns="">
          <p:sp>
            <p:nvSpPr>
              <p:cNvPr id="134" name="Rectangle 133"/>
              <p:cNvSpPr>
                <a:spLocks noRot="1" noChangeAspect="1" noMove="1" noResize="1" noEditPoints="1" noAdjustHandles="1" noChangeArrowheads="1" noChangeShapeType="1" noTextEdit="1"/>
              </p:cNvSpPr>
              <p:nvPr/>
            </p:nvSpPr>
            <p:spPr>
              <a:xfrm>
                <a:off x="1535055" y="2038943"/>
                <a:ext cx="385042" cy="338554"/>
              </a:xfrm>
              <a:prstGeom prst="rect">
                <a:avLst/>
              </a:prstGeom>
              <a:blipFill rotWithShape="1">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5" name="Rectangle 134"/>
              <p:cNvSpPr/>
              <p:nvPr/>
            </p:nvSpPr>
            <p:spPr>
              <a:xfrm>
                <a:off x="1788634" y="1920455"/>
                <a:ext cx="344966" cy="558358"/>
              </a:xfrm>
              <a:prstGeom prst="rect">
                <a:avLst/>
              </a:prstGeom>
            </p:spPr>
            <p:txBody>
              <a:bodyPr wrap="none">
                <a:spAutoFit/>
              </a:bodyPr>
              <a:lstStyle/>
              <a:p>
                <a:pPr fontAlgn="auto">
                  <a:spcBef>
                    <a:spcPts val="0"/>
                  </a:spcBef>
                  <a:spcAft>
                    <a:spcPts val="0"/>
                  </a:spcAft>
                </a:pPr>
                <a14:m>
                  <m:oMathPara xmlns:m="http://schemas.openxmlformats.org/officeDocument/2006/math">
                    <m:oMathParaPr>
                      <m:jc m:val="centerGroup"/>
                    </m:oMathParaPr>
                    <m:oMath xmlns:m="http://schemas.openxmlformats.org/officeDocument/2006/math">
                      <m:f>
                        <m:fPr>
                          <m:ctrlPr>
                            <a:rPr lang="en-US" sz="1600" i="1">
                              <a:solidFill>
                                <a:prstClr val="black"/>
                              </a:solidFill>
                              <a:latin typeface="Cambria Math"/>
                              <a:ea typeface="Cambria Math" panose="02040503050406030204" pitchFamily="18" charset="0"/>
                              <a:cs typeface="+mn-cs"/>
                            </a:rPr>
                          </m:ctrlPr>
                        </m:fPr>
                        <m:num>
                          <m:r>
                            <a:rPr lang="en-US" sz="1600" i="1">
                              <a:solidFill>
                                <a:prstClr val="black"/>
                              </a:solidFill>
                              <a:latin typeface="Cambria Math"/>
                              <a:ea typeface="Cambria Math" panose="02040503050406030204" pitchFamily="18" charset="0"/>
                              <a:cs typeface="+mn-cs"/>
                            </a:rPr>
                            <m:t>5</m:t>
                          </m:r>
                        </m:num>
                        <m:den>
                          <m:r>
                            <a:rPr lang="en-US" sz="1600" i="1">
                              <a:solidFill>
                                <a:prstClr val="black"/>
                              </a:solidFill>
                              <a:latin typeface="Cambria Math" panose="02040503050406030204" pitchFamily="18" charset="0"/>
                              <a:ea typeface="Cambria Math" panose="02040503050406030204" pitchFamily="18" charset="0"/>
                              <a:cs typeface="+mn-cs"/>
                            </a:rPr>
                            <m:t>2</m:t>
                          </m:r>
                        </m:den>
                      </m:f>
                    </m:oMath>
                  </m:oMathPara>
                </a14:m>
                <a:endParaRPr lang="en-US" dirty="0">
                  <a:solidFill>
                    <a:prstClr val="black"/>
                  </a:solidFill>
                  <a:latin typeface="Calibri"/>
                  <a:cs typeface="+mn-cs"/>
                </a:endParaRPr>
              </a:p>
            </p:txBody>
          </p:sp>
        </mc:Choice>
        <mc:Fallback xmlns="">
          <p:sp>
            <p:nvSpPr>
              <p:cNvPr id="135" name="Rectangle 134"/>
              <p:cNvSpPr>
                <a:spLocks noRot="1" noChangeAspect="1" noMove="1" noResize="1" noEditPoints="1" noAdjustHandles="1" noChangeArrowheads="1" noChangeShapeType="1" noTextEdit="1"/>
              </p:cNvSpPr>
              <p:nvPr/>
            </p:nvSpPr>
            <p:spPr>
              <a:xfrm>
                <a:off x="1788634" y="1920455"/>
                <a:ext cx="344966" cy="558358"/>
              </a:xfrm>
              <a:prstGeom prst="rect">
                <a:avLst/>
              </a:prstGeom>
              <a:blipFill rotWithShape="1">
                <a:blip r:embed="rId8"/>
                <a:stretch>
                  <a:fillRect/>
                </a:stretch>
              </a:blipFill>
            </p:spPr>
            <p:txBody>
              <a:bodyPr/>
              <a:lstStyle/>
              <a:p>
                <a:r>
                  <a:rPr lang="en-US">
                    <a:noFill/>
                  </a:rPr>
                  <a:t> </a:t>
                </a:r>
              </a:p>
            </p:txBody>
          </p:sp>
        </mc:Fallback>
      </mc:AlternateContent>
      <p:sp>
        <p:nvSpPr>
          <p:cNvPr id="137" name="Rounded Rectangle 136"/>
          <p:cNvSpPr/>
          <p:nvPr/>
        </p:nvSpPr>
        <p:spPr>
          <a:xfrm>
            <a:off x="1038225" y="1008784"/>
            <a:ext cx="2286000" cy="277091"/>
          </a:xfrm>
          <a:prstGeom prst="roundRect">
            <a:avLst/>
          </a:prstGeom>
          <a:ln>
            <a:no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dirty="0">
              <a:solidFill>
                <a:prstClr val="black"/>
              </a:solidFill>
            </a:endParaRPr>
          </a:p>
        </p:txBody>
      </p:sp>
      <p:sp>
        <p:nvSpPr>
          <p:cNvPr id="138" name="Rounded Rectangle 137"/>
          <p:cNvSpPr/>
          <p:nvPr/>
        </p:nvSpPr>
        <p:spPr>
          <a:xfrm>
            <a:off x="5122863" y="758477"/>
            <a:ext cx="760672" cy="251901"/>
          </a:xfrm>
          <a:prstGeom prst="roundRect">
            <a:avLst/>
          </a:prstGeom>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solidFill>
                <a:prstClr val="black"/>
              </a:solidFill>
            </a:endParaRPr>
          </a:p>
        </p:txBody>
      </p:sp>
      <p:sp>
        <p:nvSpPr>
          <p:cNvPr id="139" name="Rounded Rectangle 138"/>
          <p:cNvSpPr/>
          <p:nvPr/>
        </p:nvSpPr>
        <p:spPr>
          <a:xfrm>
            <a:off x="5894804" y="758477"/>
            <a:ext cx="932779" cy="251901"/>
          </a:xfrm>
          <a:prstGeom prst="roundRect">
            <a:avLst/>
          </a:prstGeom>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solidFill>
                <a:prstClr val="black"/>
              </a:solidFill>
            </a:endParaRPr>
          </a:p>
        </p:txBody>
      </p:sp>
      <p:sp>
        <p:nvSpPr>
          <p:cNvPr id="140" name="Rounded Rectangle 139"/>
          <p:cNvSpPr/>
          <p:nvPr/>
        </p:nvSpPr>
        <p:spPr>
          <a:xfrm>
            <a:off x="1045040" y="1023689"/>
            <a:ext cx="2265064" cy="251901"/>
          </a:xfrm>
          <a:prstGeom prst="roundRect">
            <a:avLst/>
          </a:prstGeom>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solidFill>
                <a:prstClr val="black"/>
              </a:solidFill>
            </a:endParaRPr>
          </a:p>
        </p:txBody>
      </p:sp>
      <mc:AlternateContent xmlns:mc="http://schemas.openxmlformats.org/markup-compatibility/2006" xmlns:a14="http://schemas.microsoft.com/office/drawing/2010/main">
        <mc:Choice Requires="a14">
          <p:sp>
            <p:nvSpPr>
              <p:cNvPr id="2" name="Rectangle 1"/>
              <p:cNvSpPr/>
              <p:nvPr/>
            </p:nvSpPr>
            <p:spPr>
              <a:xfrm>
                <a:off x="533426" y="207403"/>
                <a:ext cx="7086599" cy="1138773"/>
              </a:xfrm>
              <a:prstGeom prst="rect">
                <a:avLst/>
              </a:prstGeom>
            </p:spPr>
            <p:txBody>
              <a:bodyPr wrap="square">
                <a:spAutoFit/>
              </a:bodyPr>
              <a:lstStyle/>
              <a:p>
                <a:pPr marL="457200" indent="-457200">
                  <a:buFont typeface="+mj-lt"/>
                  <a:buAutoNum type="alphaUcPeriod" startAt="17"/>
                </a:pPr>
                <a:r>
                  <a:rPr lang="en-US" b="1" dirty="0">
                    <a:solidFill>
                      <a:srgbClr val="C00000"/>
                    </a:solidFill>
                    <a:latin typeface="Cambria Math" panose="02040503050406030204" pitchFamily="18" charset="0"/>
                    <a:ea typeface="Cambria Math" panose="02040503050406030204" pitchFamily="18" charset="0"/>
                    <a:cs typeface="Arial" pitchFamily="34" charset="0"/>
                  </a:rPr>
                  <a:t>Amina thinks of a number and subtracts </a:t>
                </a:r>
                <a14:m>
                  <m:oMath xmlns:m="http://schemas.openxmlformats.org/officeDocument/2006/math">
                    <m:f>
                      <m:fPr>
                        <m:ctrlPr>
                          <a:rPr lang="en-US" sz="2200" b="1" i="1">
                            <a:solidFill>
                              <a:srgbClr val="C00000"/>
                            </a:solidFill>
                            <a:latin typeface="Cambria Math"/>
                            <a:ea typeface="Cambria Math" panose="02040503050406030204" pitchFamily="18" charset="0"/>
                            <a:cs typeface="Arial" pitchFamily="34" charset="0"/>
                          </a:rPr>
                        </m:ctrlPr>
                      </m:fPr>
                      <m:num>
                        <m:r>
                          <a:rPr lang="en-US" sz="2200" b="1" i="1">
                            <a:solidFill>
                              <a:srgbClr val="C00000"/>
                            </a:solidFill>
                            <a:latin typeface="Cambria Math"/>
                            <a:ea typeface="Cambria Math" panose="02040503050406030204" pitchFamily="18" charset="0"/>
                            <a:cs typeface="Arial" pitchFamily="34" charset="0"/>
                          </a:rPr>
                          <m:t>𝟓</m:t>
                        </m:r>
                      </m:num>
                      <m:den>
                        <m:r>
                          <a:rPr lang="en-US" sz="2200" b="1" i="1">
                            <a:solidFill>
                              <a:srgbClr val="C00000"/>
                            </a:solidFill>
                            <a:latin typeface="Cambria Math"/>
                            <a:ea typeface="Cambria Math" panose="02040503050406030204" pitchFamily="18" charset="0"/>
                            <a:cs typeface="Arial" pitchFamily="34" charset="0"/>
                          </a:rPr>
                          <m:t>𝟐</m:t>
                        </m:r>
                      </m:den>
                    </m:f>
                  </m:oMath>
                </a14:m>
                <a:r>
                  <a:rPr lang="en-US" b="1" dirty="0">
                    <a:solidFill>
                      <a:srgbClr val="C00000"/>
                    </a:solidFill>
                    <a:latin typeface="Cambria Math" panose="02040503050406030204" pitchFamily="18" charset="0"/>
                    <a:ea typeface="Cambria Math" panose="02040503050406030204" pitchFamily="18" charset="0"/>
                    <a:cs typeface="Arial" pitchFamily="34" charset="0"/>
                  </a:rPr>
                  <a:t>  from it. She multiplies the result by 8. The result now obtained is 3 times the same   number she thought of. What is the number?</a:t>
                </a:r>
              </a:p>
            </p:txBody>
          </p:sp>
        </mc:Choice>
        <mc:Fallback xmlns="">
          <p:sp>
            <p:nvSpPr>
              <p:cNvPr id="2" name="Rectangle 1"/>
              <p:cNvSpPr>
                <a:spLocks noRot="1" noChangeAspect="1" noMove="1" noResize="1" noEditPoints="1" noAdjustHandles="1" noChangeArrowheads="1" noChangeShapeType="1" noTextEdit="1"/>
              </p:cNvSpPr>
              <p:nvPr/>
            </p:nvSpPr>
            <p:spPr>
              <a:xfrm>
                <a:off x="533400" y="207403"/>
                <a:ext cx="7086599" cy="1138773"/>
              </a:xfrm>
              <a:prstGeom prst="rect">
                <a:avLst/>
              </a:prstGeom>
              <a:blipFill rotWithShape="1">
                <a:blip r:embed="rId9"/>
                <a:stretch>
                  <a:fillRect l="-688" b="-6952"/>
                </a:stretch>
              </a:blipFill>
            </p:spPr>
            <p:txBody>
              <a:bodyPr/>
              <a:lstStyle/>
              <a:p>
                <a:r>
                  <a:rPr lang="en-US">
                    <a:noFill/>
                  </a:rPr>
                  <a:t> </a:t>
                </a:r>
              </a:p>
            </p:txBody>
          </p:sp>
        </mc:Fallback>
      </mc:AlternateContent>
      <p:sp>
        <p:nvSpPr>
          <p:cNvPr id="144" name="TextBox 143"/>
          <p:cNvSpPr txBox="1"/>
          <p:nvPr/>
        </p:nvSpPr>
        <p:spPr>
          <a:xfrm>
            <a:off x="3301092" y="2038783"/>
            <a:ext cx="585108" cy="369332"/>
          </a:xfrm>
          <a:prstGeom prst="rect">
            <a:avLst/>
          </a:prstGeom>
          <a:noFill/>
        </p:spPr>
        <p:txBody>
          <a:bodyPr wrap="square" rtlCol="0">
            <a:spAutoFit/>
          </a:bodyPr>
          <a:lstStyle/>
          <a:p>
            <a:pPr algn="ctr"/>
            <a:r>
              <a:rPr lang="en-US" i="1" dirty="0">
                <a:solidFill>
                  <a:prstClr val="black"/>
                </a:solidFill>
                <a:latin typeface="Bookman Old Style" panose="02050604050505020204" pitchFamily="18" charset="0"/>
                <a:ea typeface="Cambria Math" panose="02040503050406030204" pitchFamily="18" charset="0"/>
                <a:cs typeface="Arial" pitchFamily="34" charset="0"/>
              </a:rPr>
              <a:t>x</a:t>
            </a:r>
            <a:endParaRPr lang="en-US" i="1"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45" name="TextBox 144"/>
          <p:cNvSpPr txBox="1"/>
          <p:nvPr/>
        </p:nvSpPr>
        <p:spPr>
          <a:xfrm>
            <a:off x="679726" y="4542076"/>
            <a:ext cx="278839"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sym typeface="Symbol"/>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46" name="TextBox 145"/>
          <p:cNvSpPr txBox="1"/>
          <p:nvPr/>
        </p:nvSpPr>
        <p:spPr>
          <a:xfrm>
            <a:off x="1218452" y="4552422"/>
            <a:ext cx="2717661" cy="408245"/>
          </a:xfrm>
          <a:prstGeom prst="roundRect">
            <a:avLst/>
          </a:prstGeom>
          <a:noFill/>
          <a:ln w="19050">
            <a:solidFill>
              <a:schemeClr val="accent3">
                <a:lumMod val="50000"/>
              </a:schemeClr>
            </a:solidFill>
          </a:ln>
        </p:spPr>
        <p:txBody>
          <a:bodyPr wrap="square" rtlCol="0">
            <a:spAutoFit/>
          </a:bodyPr>
          <a:lstStyle/>
          <a:p>
            <a:pPr algn="ctr"/>
            <a:r>
              <a:rPr lang="en-US" dirty="0" smtClean="0">
                <a:solidFill>
                  <a:prstClr val="black"/>
                </a:solidFill>
                <a:latin typeface="Cambria Math" panose="02040503050406030204" pitchFamily="18" charset="0"/>
                <a:ea typeface="Cambria Math" panose="02040503050406030204" pitchFamily="18" charset="0"/>
                <a:cs typeface="Arial" pitchFamily="34" charset="0"/>
              </a:rPr>
              <a:t>The required number is 4</a:t>
            </a:r>
            <a:endParaRPr lang="en-US" dirty="0">
              <a:solidFill>
                <a:prstClr val="black"/>
              </a:solidFill>
              <a:latin typeface="Cambria Math" panose="02040503050406030204" pitchFamily="18" charset="0"/>
              <a:ea typeface="Cambria Math" panose="02040503050406030204" pitchFamily="18" charset="0"/>
            </a:endParaRPr>
          </a:p>
        </p:txBody>
      </p:sp>
      <p:pic>
        <p:nvPicPr>
          <p:cNvPr id="147" name="Picture 8" descr="https://encrypted-tbn3.gstatic.com/images?q=tbn:ANd9GcQF2WyE-ichznlNBDGYVxMKykT8win86D7t7PDmHdDnARm7Zpa1da6hfg">
            <a:hlinkClick r:id="rId10"/>
          </p:cNvPr>
          <p:cNvPicPr>
            <a:picLocks noChangeAspect="1" noChangeArrowheads="1"/>
          </p:cNvPicPr>
          <p:nvPr/>
        </p:nvPicPr>
        <p:blipFill>
          <a:blip r:embed="rId11">
            <a:extLst>
              <a:ext uri="{BEBA8EAE-BF5A-486C-A8C5-ECC9F3942E4B}">
                <a14:imgProps xmlns:a14="http://schemas.microsoft.com/office/drawing/2010/main">
                  <a14:imgLayer r:embed="rId12">
                    <a14:imgEffect>
                      <a14:backgroundRemoval t="0" b="100000" l="0" r="100000"/>
                    </a14:imgEffect>
                  </a14:imgLayer>
                </a14:imgProps>
              </a:ext>
              <a:ext uri="{28A0092B-C50C-407E-A947-70E740481C1C}">
                <a14:useLocalDpi xmlns:a14="http://schemas.microsoft.com/office/drawing/2010/main" val="0"/>
              </a:ext>
            </a:extLst>
          </a:blip>
          <a:srcRect/>
          <a:stretch>
            <a:fillRect/>
          </a:stretch>
        </p:blipFill>
        <p:spPr bwMode="auto">
          <a:xfrm>
            <a:off x="3733815" y="4271031"/>
            <a:ext cx="683079" cy="902283"/>
          </a:xfrm>
          <a:prstGeom prst="rect">
            <a:avLst/>
          </a:prstGeom>
          <a:noFill/>
          <a:extLst>
            <a:ext uri="{909E8E84-426E-40DD-AFC4-6F175D3DCCD1}">
              <a14:hiddenFill xmlns:a14="http://schemas.microsoft.com/office/drawing/2010/main">
                <a:solidFill>
                  <a:srgbClr val="FFFFFF"/>
                </a:solidFill>
              </a14:hiddenFill>
            </a:ext>
          </a:extLst>
        </p:spPr>
      </p:pic>
      <p:sp>
        <p:nvSpPr>
          <p:cNvPr id="109" name="Curved Down Arrow 108"/>
          <p:cNvSpPr/>
          <p:nvPr/>
        </p:nvSpPr>
        <p:spPr>
          <a:xfrm rot="10800000" flipH="1" flipV="1">
            <a:off x="2344580" y="2836949"/>
            <a:ext cx="976510" cy="240983"/>
          </a:xfrm>
          <a:prstGeom prst="curvedDownArrow">
            <a:avLst/>
          </a:prstGeom>
          <a:solidFill>
            <a:srgbClr val="FFFF00"/>
          </a:solid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black"/>
              </a:solidFill>
              <a:latin typeface="Bookman Old Style" panose="02050604050505020204" pitchFamily="18" charset="0"/>
            </a:endParaRPr>
          </a:p>
        </p:txBody>
      </p:sp>
    </p:spTree>
    <p:extLst>
      <p:ext uri="{BB962C8B-B14F-4D97-AF65-F5344CB8AC3E}">
        <p14:creationId xmlns:p14="http://schemas.microsoft.com/office/powerpoint/2010/main" val="1000245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54"/>
                                        </p:tgtEl>
                                        <p:attrNameLst>
                                          <p:attrName>style.visibility</p:attrName>
                                        </p:attrNameLst>
                                      </p:cBhvr>
                                      <p:to>
                                        <p:strVal val="visible"/>
                                      </p:to>
                                    </p:set>
                                    <p:animEffect transition="in" filter="fade">
                                      <p:cBhvr>
                                        <p:cTn id="17" dur="500"/>
                                        <p:tgtEl>
                                          <p:spTgt spid="154"/>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173"/>
                                        </p:tgtEl>
                                        <p:attrNameLst>
                                          <p:attrName>style.visibility</p:attrName>
                                        </p:attrNameLst>
                                      </p:cBhvr>
                                      <p:to>
                                        <p:strVal val="visible"/>
                                      </p:to>
                                    </p:set>
                                    <p:animEffect transition="in" filter="barn(inVertical)">
                                      <p:cBhvr>
                                        <p:cTn id="22" dur="500"/>
                                        <p:tgtEl>
                                          <p:spTgt spid="173"/>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0" presetClass="exit" presetSubtype="0" fill="hold" grpId="1" nodeType="clickEffect">
                                  <p:stCondLst>
                                    <p:cond delay="0"/>
                                  </p:stCondLst>
                                  <p:childTnLst>
                                    <p:animEffect transition="out" filter="fade">
                                      <p:cBhvr>
                                        <p:cTn id="30" dur="500"/>
                                        <p:tgtEl>
                                          <p:spTgt spid="173"/>
                                        </p:tgtEl>
                                      </p:cBhvr>
                                    </p:animEffect>
                                    <p:set>
                                      <p:cBhvr>
                                        <p:cTn id="31" dur="1" fill="hold">
                                          <p:stCondLst>
                                            <p:cond delay="499"/>
                                          </p:stCondLst>
                                        </p:cTn>
                                        <p:tgtEl>
                                          <p:spTgt spid="173"/>
                                        </p:tgtEl>
                                        <p:attrNameLst>
                                          <p:attrName>style.visibility</p:attrName>
                                        </p:attrNameLst>
                                      </p:cBhvr>
                                      <p:to>
                                        <p:strVal val="hidden"/>
                                      </p:to>
                                    </p:set>
                                  </p:childTnLst>
                                </p:cTn>
                              </p:par>
                              <p:par>
                                <p:cTn id="32" presetID="1" presetClass="exit" presetSubtype="0" fill="hold" nodeType="withEffect">
                                  <p:stCondLst>
                                    <p:cond delay="0"/>
                                  </p:stCondLst>
                                  <p:childTnLst>
                                    <p:set>
                                      <p:cBhvr>
                                        <p:cTn id="33" dur="1" fill="hold">
                                          <p:stCondLst>
                                            <p:cond delay="0"/>
                                          </p:stCondLst>
                                        </p:cTn>
                                        <p:tgtEl>
                                          <p:spTgt spid="154"/>
                                        </p:tgtEl>
                                        <p:attrNameLst>
                                          <p:attrName>style.visibility</p:attrName>
                                        </p:attrNameLst>
                                      </p:cBhvr>
                                      <p:to>
                                        <p:strVal val="hidden"/>
                                      </p:to>
                                    </p:set>
                                  </p:childTnLst>
                                </p:cTn>
                              </p:par>
                            </p:childTnLst>
                          </p:cTn>
                        </p:par>
                        <p:par>
                          <p:cTn id="34" fill="hold">
                            <p:stCondLst>
                              <p:cond delay="500"/>
                            </p:stCondLst>
                            <p:childTnLst>
                              <p:par>
                                <p:cTn id="35" presetID="1" presetClass="entr" presetSubtype="0" fill="hold" grpId="0" nodeType="afterEffect">
                                  <p:stCondLst>
                                    <p:cond delay="0"/>
                                  </p:stCondLst>
                                  <p:childTnLst>
                                    <p:set>
                                      <p:cBhvr>
                                        <p:cTn id="36" dur="1" fill="hold">
                                          <p:stCondLst>
                                            <p:cond delay="0"/>
                                          </p:stCondLst>
                                        </p:cTn>
                                        <p:tgtEl>
                                          <p:spTgt spid="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6" presetClass="entr" presetSubtype="21" fill="hold" grpId="0" nodeType="clickEffect">
                                  <p:stCondLst>
                                    <p:cond delay="0"/>
                                  </p:stCondLst>
                                  <p:childTnLst>
                                    <p:set>
                                      <p:cBhvr>
                                        <p:cTn id="40" dur="1" fill="hold">
                                          <p:stCondLst>
                                            <p:cond delay="0"/>
                                          </p:stCondLst>
                                        </p:cTn>
                                        <p:tgtEl>
                                          <p:spTgt spid="174"/>
                                        </p:tgtEl>
                                        <p:attrNameLst>
                                          <p:attrName>style.visibility</p:attrName>
                                        </p:attrNameLst>
                                      </p:cBhvr>
                                      <p:to>
                                        <p:strVal val="visible"/>
                                      </p:to>
                                    </p:set>
                                    <p:animEffect transition="in" filter="barn(inVertical)">
                                      <p:cBhvr>
                                        <p:cTn id="41" dur="500"/>
                                        <p:tgtEl>
                                          <p:spTgt spid="174"/>
                                        </p:tgtEl>
                                      </p:cBhvr>
                                    </p:animEffect>
                                  </p:childTnLst>
                                </p:cTn>
                              </p:par>
                            </p:childTnLst>
                          </p:cTn>
                        </p:par>
                      </p:childTnLst>
                    </p:cTn>
                  </p:par>
                  <p:par>
                    <p:cTn id="42" fill="hold">
                      <p:stCondLst>
                        <p:cond delay="indefinite"/>
                      </p:stCondLst>
                      <p:childTnLst>
                        <p:par>
                          <p:cTn id="43" fill="hold">
                            <p:stCondLst>
                              <p:cond delay="0"/>
                            </p:stCondLst>
                            <p:childTnLst>
                              <p:par>
                                <p:cTn id="44" presetID="16" presetClass="entr" presetSubtype="21" fill="hold" grpId="0" nodeType="clickEffect">
                                  <p:stCondLst>
                                    <p:cond delay="0"/>
                                  </p:stCondLst>
                                  <p:childTnLst>
                                    <p:set>
                                      <p:cBhvr>
                                        <p:cTn id="45" dur="1" fill="hold">
                                          <p:stCondLst>
                                            <p:cond delay="0"/>
                                          </p:stCondLst>
                                        </p:cTn>
                                        <p:tgtEl>
                                          <p:spTgt spid="213"/>
                                        </p:tgtEl>
                                        <p:attrNameLst>
                                          <p:attrName>style.visibility</p:attrName>
                                        </p:attrNameLst>
                                      </p:cBhvr>
                                      <p:to>
                                        <p:strVal val="visible"/>
                                      </p:to>
                                    </p:set>
                                    <p:animEffect transition="in" filter="barn(inVertical)">
                                      <p:cBhvr>
                                        <p:cTn id="46" dur="500"/>
                                        <p:tgtEl>
                                          <p:spTgt spid="213"/>
                                        </p:tgtEl>
                                      </p:cBhvr>
                                    </p:animEffec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5"/>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6"/>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134"/>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135"/>
                                        </p:tgtEl>
                                        <p:attrNameLst>
                                          <p:attrName>style.visibility</p:attrName>
                                        </p:attrNameLst>
                                      </p:cBhvr>
                                      <p:to>
                                        <p:strVal val="visible"/>
                                      </p:to>
                                    </p:set>
                                  </p:childTnLst>
                                </p:cTn>
                              </p:par>
                              <p:par>
                                <p:cTn id="61" presetID="10" presetClass="exit" presetSubtype="0" fill="hold" grpId="1" nodeType="withEffect">
                                  <p:stCondLst>
                                    <p:cond delay="0"/>
                                  </p:stCondLst>
                                  <p:childTnLst>
                                    <p:animEffect transition="out" filter="fade">
                                      <p:cBhvr>
                                        <p:cTn id="62" dur="500"/>
                                        <p:tgtEl>
                                          <p:spTgt spid="174"/>
                                        </p:tgtEl>
                                      </p:cBhvr>
                                    </p:animEffect>
                                    <p:set>
                                      <p:cBhvr>
                                        <p:cTn id="63" dur="1" fill="hold">
                                          <p:stCondLst>
                                            <p:cond delay="499"/>
                                          </p:stCondLst>
                                        </p:cTn>
                                        <p:tgtEl>
                                          <p:spTgt spid="174"/>
                                        </p:tgtEl>
                                        <p:attrNameLst>
                                          <p:attrName>style.visibility</p:attrName>
                                        </p:attrNameLst>
                                      </p:cBhvr>
                                      <p:to>
                                        <p:strVal val="hidden"/>
                                      </p:to>
                                    </p:set>
                                  </p:childTnLst>
                                </p:cTn>
                              </p:par>
                              <p:par>
                                <p:cTn id="64" presetID="10" presetClass="exit" presetSubtype="0" fill="hold" grpId="1" nodeType="withEffect">
                                  <p:stCondLst>
                                    <p:cond delay="0"/>
                                  </p:stCondLst>
                                  <p:childTnLst>
                                    <p:animEffect transition="out" filter="fade">
                                      <p:cBhvr>
                                        <p:cTn id="65" dur="500"/>
                                        <p:tgtEl>
                                          <p:spTgt spid="213"/>
                                        </p:tgtEl>
                                      </p:cBhvr>
                                    </p:animEffect>
                                    <p:set>
                                      <p:cBhvr>
                                        <p:cTn id="66" dur="1" fill="hold">
                                          <p:stCondLst>
                                            <p:cond delay="499"/>
                                          </p:stCondLst>
                                        </p:cTn>
                                        <p:tgtEl>
                                          <p:spTgt spid="213"/>
                                        </p:tgtEl>
                                        <p:attrNameLst>
                                          <p:attrName>style.visibility</p:attrName>
                                        </p:attrNameLst>
                                      </p:cBhvr>
                                      <p:to>
                                        <p:strVal val="hidden"/>
                                      </p:to>
                                    </p:set>
                                  </p:childTnLst>
                                </p:cTn>
                              </p:par>
                            </p:childTnLst>
                          </p:cTn>
                        </p:par>
                      </p:childTnLst>
                    </p:cTn>
                  </p:par>
                  <p:par>
                    <p:cTn id="67" fill="hold">
                      <p:stCondLst>
                        <p:cond delay="indefinite"/>
                      </p:stCondLst>
                      <p:childTnLst>
                        <p:par>
                          <p:cTn id="68" fill="hold">
                            <p:stCondLst>
                              <p:cond delay="0"/>
                            </p:stCondLst>
                            <p:childTnLst>
                              <p:par>
                                <p:cTn id="69" presetID="16" presetClass="entr" presetSubtype="21" fill="hold" grpId="0" nodeType="clickEffect">
                                  <p:stCondLst>
                                    <p:cond delay="0"/>
                                  </p:stCondLst>
                                  <p:childTnLst>
                                    <p:set>
                                      <p:cBhvr>
                                        <p:cTn id="70" dur="1" fill="hold">
                                          <p:stCondLst>
                                            <p:cond delay="0"/>
                                          </p:stCondLst>
                                        </p:cTn>
                                        <p:tgtEl>
                                          <p:spTgt spid="233"/>
                                        </p:tgtEl>
                                        <p:attrNameLst>
                                          <p:attrName>style.visibility</p:attrName>
                                        </p:attrNameLst>
                                      </p:cBhvr>
                                      <p:to>
                                        <p:strVal val="visible"/>
                                      </p:to>
                                    </p:set>
                                    <p:animEffect transition="in" filter="barn(inVertical)">
                                      <p:cBhvr>
                                        <p:cTn id="71" dur="500"/>
                                        <p:tgtEl>
                                          <p:spTgt spid="233"/>
                                        </p:tgtEl>
                                      </p:cBhvr>
                                    </p:animEffect>
                                  </p:childTnLst>
                                </p:cTn>
                              </p:par>
                              <p:par>
                                <p:cTn id="72" presetID="16" presetClass="entr" presetSubtype="21" fill="hold" grpId="0" nodeType="withEffect">
                                  <p:stCondLst>
                                    <p:cond delay="0"/>
                                  </p:stCondLst>
                                  <p:childTnLst>
                                    <p:set>
                                      <p:cBhvr>
                                        <p:cTn id="73" dur="1" fill="hold">
                                          <p:stCondLst>
                                            <p:cond delay="0"/>
                                          </p:stCondLst>
                                        </p:cTn>
                                        <p:tgtEl>
                                          <p:spTgt spid="305"/>
                                        </p:tgtEl>
                                        <p:attrNameLst>
                                          <p:attrName>style.visibility</p:attrName>
                                        </p:attrNameLst>
                                      </p:cBhvr>
                                      <p:to>
                                        <p:strVal val="visible"/>
                                      </p:to>
                                    </p:set>
                                    <p:animEffect transition="in" filter="barn(inVertical)">
                                      <p:cBhvr>
                                        <p:cTn id="74" dur="500"/>
                                        <p:tgtEl>
                                          <p:spTgt spid="305"/>
                                        </p:tgtEl>
                                      </p:cBhvr>
                                    </p:animEffec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16"/>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18"/>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0" presetClass="exit" presetSubtype="0" fill="hold" grpId="1" nodeType="clickEffect">
                                  <p:stCondLst>
                                    <p:cond delay="0"/>
                                  </p:stCondLst>
                                  <p:childTnLst>
                                    <p:animEffect transition="out" filter="fade">
                                      <p:cBhvr>
                                        <p:cTn id="86" dur="500"/>
                                        <p:tgtEl>
                                          <p:spTgt spid="233"/>
                                        </p:tgtEl>
                                      </p:cBhvr>
                                    </p:animEffect>
                                    <p:set>
                                      <p:cBhvr>
                                        <p:cTn id="87" dur="1" fill="hold">
                                          <p:stCondLst>
                                            <p:cond delay="499"/>
                                          </p:stCondLst>
                                        </p:cTn>
                                        <p:tgtEl>
                                          <p:spTgt spid="233"/>
                                        </p:tgtEl>
                                        <p:attrNameLst>
                                          <p:attrName>style.visibility</p:attrName>
                                        </p:attrNameLst>
                                      </p:cBhvr>
                                      <p:to>
                                        <p:strVal val="hidden"/>
                                      </p:to>
                                    </p:set>
                                  </p:childTnLst>
                                </p:cTn>
                              </p:par>
                              <p:par>
                                <p:cTn id="88" presetID="10" presetClass="exit" presetSubtype="0" fill="hold" grpId="1" nodeType="withEffect">
                                  <p:stCondLst>
                                    <p:cond delay="0"/>
                                  </p:stCondLst>
                                  <p:childTnLst>
                                    <p:animEffect transition="out" filter="fade">
                                      <p:cBhvr>
                                        <p:cTn id="89" dur="500"/>
                                        <p:tgtEl>
                                          <p:spTgt spid="305"/>
                                        </p:tgtEl>
                                      </p:cBhvr>
                                    </p:animEffect>
                                    <p:set>
                                      <p:cBhvr>
                                        <p:cTn id="90" dur="1" fill="hold">
                                          <p:stCondLst>
                                            <p:cond delay="499"/>
                                          </p:stCondLst>
                                        </p:cTn>
                                        <p:tgtEl>
                                          <p:spTgt spid="305"/>
                                        </p:tgtEl>
                                        <p:attrNameLst>
                                          <p:attrName>style.visibility</p:attrName>
                                        </p:attrNameLst>
                                      </p:cBhvr>
                                      <p:to>
                                        <p:strVal val="hidden"/>
                                      </p:to>
                                    </p:set>
                                  </p:childTnLst>
                                </p:cTn>
                              </p:par>
                            </p:childTnLst>
                          </p:cTn>
                        </p:par>
                      </p:childTnLst>
                    </p:cTn>
                  </p:par>
                  <p:par>
                    <p:cTn id="91" fill="hold">
                      <p:stCondLst>
                        <p:cond delay="indefinite"/>
                      </p:stCondLst>
                      <p:childTnLst>
                        <p:par>
                          <p:cTn id="92" fill="hold">
                            <p:stCondLst>
                              <p:cond delay="0"/>
                            </p:stCondLst>
                            <p:childTnLst>
                              <p:par>
                                <p:cTn id="93" presetID="16" presetClass="entr" presetSubtype="21" fill="hold" grpId="0" nodeType="clickEffect">
                                  <p:stCondLst>
                                    <p:cond delay="0"/>
                                  </p:stCondLst>
                                  <p:childTnLst>
                                    <p:set>
                                      <p:cBhvr>
                                        <p:cTn id="94" dur="1" fill="hold">
                                          <p:stCondLst>
                                            <p:cond delay="0"/>
                                          </p:stCondLst>
                                        </p:cTn>
                                        <p:tgtEl>
                                          <p:spTgt spid="306"/>
                                        </p:tgtEl>
                                        <p:attrNameLst>
                                          <p:attrName>style.visibility</p:attrName>
                                        </p:attrNameLst>
                                      </p:cBhvr>
                                      <p:to>
                                        <p:strVal val="visible"/>
                                      </p:to>
                                    </p:set>
                                    <p:animEffect transition="in" filter="barn(inVertical)">
                                      <p:cBhvr>
                                        <p:cTn id="95" dur="500"/>
                                        <p:tgtEl>
                                          <p:spTgt spid="306"/>
                                        </p:tgtEl>
                                      </p:cBhvr>
                                    </p:animEffect>
                                  </p:childTnLst>
                                </p:cTn>
                              </p:par>
                            </p:childTnLst>
                          </p:cTn>
                        </p:par>
                        <p:par>
                          <p:cTn id="96" fill="hold">
                            <p:stCondLst>
                              <p:cond delay="500"/>
                            </p:stCondLst>
                            <p:childTnLst>
                              <p:par>
                                <p:cTn id="97" presetID="16" presetClass="entr" presetSubtype="21" fill="hold" grpId="0" nodeType="afterEffect">
                                  <p:stCondLst>
                                    <p:cond delay="0"/>
                                  </p:stCondLst>
                                  <p:childTnLst>
                                    <p:set>
                                      <p:cBhvr>
                                        <p:cTn id="98" dur="1" fill="hold">
                                          <p:stCondLst>
                                            <p:cond delay="0"/>
                                          </p:stCondLst>
                                        </p:cTn>
                                        <p:tgtEl>
                                          <p:spTgt spid="137"/>
                                        </p:tgtEl>
                                        <p:attrNameLst>
                                          <p:attrName>style.visibility</p:attrName>
                                        </p:attrNameLst>
                                      </p:cBhvr>
                                      <p:to>
                                        <p:strVal val="visible"/>
                                      </p:to>
                                    </p:set>
                                    <p:animEffect transition="in" filter="barn(inVertical)">
                                      <p:cBhvr>
                                        <p:cTn id="99" dur="500"/>
                                        <p:tgtEl>
                                          <p:spTgt spid="137"/>
                                        </p:tgtEl>
                                      </p:cBhvr>
                                    </p:animEffect>
                                  </p:childTnLst>
                                </p:cTn>
                              </p:par>
                            </p:childTnLst>
                          </p:cTn>
                        </p:par>
                      </p:childTnLst>
                    </p:cTn>
                  </p:par>
                  <p:par>
                    <p:cTn id="100" fill="hold">
                      <p:stCondLst>
                        <p:cond delay="indefinite"/>
                      </p:stCondLst>
                      <p:childTnLst>
                        <p:par>
                          <p:cTn id="101" fill="hold">
                            <p:stCondLst>
                              <p:cond delay="0"/>
                            </p:stCondLst>
                            <p:childTnLst>
                              <p:par>
                                <p:cTn id="102" presetID="1" presetClass="entr" presetSubtype="0" fill="hold" grpId="0" nodeType="clickEffect">
                                  <p:stCondLst>
                                    <p:cond delay="0"/>
                                  </p:stCondLst>
                                  <p:childTnLst>
                                    <p:set>
                                      <p:cBhvr>
                                        <p:cTn id="103" dur="1" fill="hold">
                                          <p:stCondLst>
                                            <p:cond delay="0"/>
                                          </p:stCondLst>
                                        </p:cTn>
                                        <p:tgtEl>
                                          <p:spTgt spid="21"/>
                                        </p:tgtEl>
                                        <p:attrNameLst>
                                          <p:attrName>style.visibility</p:attrName>
                                        </p:attrNameLst>
                                      </p:cBhvr>
                                      <p:to>
                                        <p:strVal val="visible"/>
                                      </p:to>
                                    </p:set>
                                  </p:childTnLst>
                                </p:cTn>
                              </p:par>
                            </p:childTnLst>
                          </p:cTn>
                        </p:par>
                      </p:childTnLst>
                    </p:cTn>
                  </p:par>
                  <p:par>
                    <p:cTn id="104" fill="hold">
                      <p:stCondLst>
                        <p:cond delay="indefinite"/>
                      </p:stCondLst>
                      <p:childTnLst>
                        <p:par>
                          <p:cTn id="105" fill="hold">
                            <p:stCondLst>
                              <p:cond delay="0"/>
                            </p:stCondLst>
                            <p:childTnLst>
                              <p:par>
                                <p:cTn id="106" presetID="16" presetClass="entr" presetSubtype="21" fill="hold" grpId="0" nodeType="clickEffect">
                                  <p:stCondLst>
                                    <p:cond delay="0"/>
                                  </p:stCondLst>
                                  <p:childTnLst>
                                    <p:set>
                                      <p:cBhvr>
                                        <p:cTn id="107" dur="1" fill="hold">
                                          <p:stCondLst>
                                            <p:cond delay="0"/>
                                          </p:stCondLst>
                                        </p:cTn>
                                        <p:tgtEl>
                                          <p:spTgt spid="138"/>
                                        </p:tgtEl>
                                        <p:attrNameLst>
                                          <p:attrName>style.visibility</p:attrName>
                                        </p:attrNameLst>
                                      </p:cBhvr>
                                      <p:to>
                                        <p:strVal val="visible"/>
                                      </p:to>
                                    </p:set>
                                    <p:animEffect transition="in" filter="barn(inVertical)">
                                      <p:cBhvr>
                                        <p:cTn id="108" dur="500"/>
                                        <p:tgtEl>
                                          <p:spTgt spid="138"/>
                                        </p:tgtEl>
                                      </p:cBhvr>
                                    </p:animEffect>
                                  </p:childTnLst>
                                </p:cTn>
                              </p:par>
                            </p:childTnLst>
                          </p:cTn>
                        </p:par>
                      </p:childTnLst>
                    </p:cTn>
                  </p:par>
                  <p:par>
                    <p:cTn id="109" fill="hold">
                      <p:stCondLst>
                        <p:cond delay="indefinite"/>
                      </p:stCondLst>
                      <p:childTnLst>
                        <p:par>
                          <p:cTn id="110" fill="hold">
                            <p:stCondLst>
                              <p:cond delay="0"/>
                            </p:stCondLst>
                            <p:childTnLst>
                              <p:par>
                                <p:cTn id="111" presetID="1" presetClass="entr" presetSubtype="0" fill="hold" grpId="0" nodeType="clickEffect">
                                  <p:stCondLst>
                                    <p:cond delay="0"/>
                                  </p:stCondLst>
                                  <p:childTnLst>
                                    <p:set>
                                      <p:cBhvr>
                                        <p:cTn id="112" dur="1" fill="hold">
                                          <p:stCondLst>
                                            <p:cond delay="0"/>
                                          </p:stCondLst>
                                        </p:cTn>
                                        <p:tgtEl>
                                          <p:spTgt spid="304"/>
                                        </p:tgtEl>
                                        <p:attrNameLst>
                                          <p:attrName>style.visibility</p:attrName>
                                        </p:attrNameLst>
                                      </p:cBhvr>
                                      <p:to>
                                        <p:strVal val="visible"/>
                                      </p:to>
                                    </p:set>
                                  </p:childTnLst>
                                </p:cTn>
                              </p:par>
                            </p:childTnLst>
                          </p:cTn>
                        </p:par>
                      </p:childTnLst>
                    </p:cTn>
                  </p:par>
                  <p:par>
                    <p:cTn id="113" fill="hold">
                      <p:stCondLst>
                        <p:cond delay="indefinite"/>
                      </p:stCondLst>
                      <p:childTnLst>
                        <p:par>
                          <p:cTn id="114" fill="hold">
                            <p:stCondLst>
                              <p:cond delay="0"/>
                            </p:stCondLst>
                            <p:childTnLst>
                              <p:par>
                                <p:cTn id="115" presetID="10" presetClass="exit" presetSubtype="0" fill="hold" grpId="1" nodeType="clickEffect">
                                  <p:stCondLst>
                                    <p:cond delay="0"/>
                                  </p:stCondLst>
                                  <p:childTnLst>
                                    <p:animEffect transition="out" filter="fade">
                                      <p:cBhvr>
                                        <p:cTn id="116" dur="500"/>
                                        <p:tgtEl>
                                          <p:spTgt spid="138"/>
                                        </p:tgtEl>
                                      </p:cBhvr>
                                    </p:animEffect>
                                    <p:set>
                                      <p:cBhvr>
                                        <p:cTn id="117" dur="1" fill="hold">
                                          <p:stCondLst>
                                            <p:cond delay="499"/>
                                          </p:stCondLst>
                                        </p:cTn>
                                        <p:tgtEl>
                                          <p:spTgt spid="138"/>
                                        </p:tgtEl>
                                        <p:attrNameLst>
                                          <p:attrName>style.visibility</p:attrName>
                                        </p:attrNameLst>
                                      </p:cBhvr>
                                      <p:to>
                                        <p:strVal val="hidden"/>
                                      </p:to>
                                    </p:set>
                                  </p:childTnLst>
                                </p:cTn>
                              </p:par>
                            </p:childTnLst>
                          </p:cTn>
                        </p:par>
                        <p:par>
                          <p:cTn id="118" fill="hold">
                            <p:stCondLst>
                              <p:cond delay="500"/>
                            </p:stCondLst>
                            <p:childTnLst>
                              <p:par>
                                <p:cTn id="119" presetID="16" presetClass="entr" presetSubtype="21" fill="hold" grpId="0" nodeType="afterEffect">
                                  <p:stCondLst>
                                    <p:cond delay="0"/>
                                  </p:stCondLst>
                                  <p:childTnLst>
                                    <p:set>
                                      <p:cBhvr>
                                        <p:cTn id="120" dur="1" fill="hold">
                                          <p:stCondLst>
                                            <p:cond delay="0"/>
                                          </p:stCondLst>
                                        </p:cTn>
                                        <p:tgtEl>
                                          <p:spTgt spid="139"/>
                                        </p:tgtEl>
                                        <p:attrNameLst>
                                          <p:attrName>style.visibility</p:attrName>
                                        </p:attrNameLst>
                                      </p:cBhvr>
                                      <p:to>
                                        <p:strVal val="visible"/>
                                      </p:to>
                                    </p:set>
                                    <p:animEffect transition="in" filter="barn(inVertical)">
                                      <p:cBhvr>
                                        <p:cTn id="121" dur="500"/>
                                        <p:tgtEl>
                                          <p:spTgt spid="139"/>
                                        </p:tgtEl>
                                      </p:cBhvr>
                                    </p:animEffect>
                                  </p:childTnLst>
                                </p:cTn>
                              </p:par>
                            </p:childTnLst>
                          </p:cTn>
                        </p:par>
                        <p:par>
                          <p:cTn id="122" fill="hold">
                            <p:stCondLst>
                              <p:cond delay="1000"/>
                            </p:stCondLst>
                            <p:childTnLst>
                              <p:par>
                                <p:cTn id="123" presetID="16" presetClass="entr" presetSubtype="21" fill="hold" grpId="0" nodeType="afterEffect">
                                  <p:stCondLst>
                                    <p:cond delay="0"/>
                                  </p:stCondLst>
                                  <p:childTnLst>
                                    <p:set>
                                      <p:cBhvr>
                                        <p:cTn id="124" dur="1" fill="hold">
                                          <p:stCondLst>
                                            <p:cond delay="0"/>
                                          </p:stCondLst>
                                        </p:cTn>
                                        <p:tgtEl>
                                          <p:spTgt spid="140"/>
                                        </p:tgtEl>
                                        <p:attrNameLst>
                                          <p:attrName>style.visibility</p:attrName>
                                        </p:attrNameLst>
                                      </p:cBhvr>
                                      <p:to>
                                        <p:strVal val="visible"/>
                                      </p:to>
                                    </p:set>
                                    <p:animEffect transition="in" filter="barn(inVertical)">
                                      <p:cBhvr>
                                        <p:cTn id="125" dur="500"/>
                                        <p:tgtEl>
                                          <p:spTgt spid="140"/>
                                        </p:tgtEl>
                                      </p:cBhvr>
                                    </p:animEffect>
                                  </p:childTnLst>
                                </p:cTn>
                              </p:par>
                            </p:childTnLst>
                          </p:cTn>
                        </p:par>
                      </p:childTnLst>
                    </p:cTn>
                  </p:par>
                  <p:par>
                    <p:cTn id="126" fill="hold">
                      <p:stCondLst>
                        <p:cond delay="indefinite"/>
                      </p:stCondLst>
                      <p:childTnLst>
                        <p:par>
                          <p:cTn id="127" fill="hold">
                            <p:stCondLst>
                              <p:cond delay="0"/>
                            </p:stCondLst>
                            <p:childTnLst>
                              <p:par>
                                <p:cTn id="128" presetID="16" presetClass="entr" presetSubtype="21" fill="hold" grpId="0" nodeType="clickEffect">
                                  <p:stCondLst>
                                    <p:cond delay="0"/>
                                  </p:stCondLst>
                                  <p:childTnLst>
                                    <p:set>
                                      <p:cBhvr>
                                        <p:cTn id="129" dur="1" fill="hold">
                                          <p:stCondLst>
                                            <p:cond delay="0"/>
                                          </p:stCondLst>
                                        </p:cTn>
                                        <p:tgtEl>
                                          <p:spTgt spid="141"/>
                                        </p:tgtEl>
                                        <p:attrNameLst>
                                          <p:attrName>style.visibility</p:attrName>
                                        </p:attrNameLst>
                                      </p:cBhvr>
                                      <p:to>
                                        <p:strVal val="visible"/>
                                      </p:to>
                                    </p:set>
                                    <p:animEffect transition="in" filter="barn(inVertical)">
                                      <p:cBhvr>
                                        <p:cTn id="130" dur="500"/>
                                        <p:tgtEl>
                                          <p:spTgt spid="141"/>
                                        </p:tgtEl>
                                      </p:cBhvr>
                                    </p:animEffect>
                                  </p:childTnLst>
                                </p:cTn>
                              </p:par>
                            </p:childTnLst>
                          </p:cTn>
                        </p:par>
                      </p:childTnLst>
                    </p:cTn>
                  </p:par>
                  <p:par>
                    <p:cTn id="131" fill="hold">
                      <p:stCondLst>
                        <p:cond delay="indefinite"/>
                      </p:stCondLst>
                      <p:childTnLst>
                        <p:par>
                          <p:cTn id="132" fill="hold">
                            <p:stCondLst>
                              <p:cond delay="0"/>
                            </p:stCondLst>
                            <p:childTnLst>
                              <p:par>
                                <p:cTn id="133" presetID="1" presetClass="entr" presetSubtype="0" fill="hold" grpId="0" nodeType="clickEffect">
                                  <p:stCondLst>
                                    <p:cond delay="0"/>
                                  </p:stCondLst>
                                  <p:childTnLst>
                                    <p:set>
                                      <p:cBhvr>
                                        <p:cTn id="134" dur="1" fill="hold">
                                          <p:stCondLst>
                                            <p:cond delay="0"/>
                                          </p:stCondLst>
                                        </p:cTn>
                                        <p:tgtEl>
                                          <p:spTgt spid="144"/>
                                        </p:tgtEl>
                                        <p:attrNameLst>
                                          <p:attrName>style.visibility</p:attrName>
                                        </p:attrNameLst>
                                      </p:cBhvr>
                                      <p:to>
                                        <p:strVal val="visible"/>
                                      </p:to>
                                    </p:set>
                                  </p:childTnLst>
                                </p:cTn>
                              </p:par>
                            </p:childTnLst>
                          </p:cTn>
                        </p:par>
                      </p:childTnLst>
                    </p:cTn>
                  </p:par>
                  <p:par>
                    <p:cTn id="135" fill="hold">
                      <p:stCondLst>
                        <p:cond delay="indefinite"/>
                      </p:stCondLst>
                      <p:childTnLst>
                        <p:par>
                          <p:cTn id="136" fill="hold">
                            <p:stCondLst>
                              <p:cond delay="0"/>
                            </p:stCondLst>
                            <p:childTnLst>
                              <p:par>
                                <p:cTn id="137" presetID="10" presetClass="exit" presetSubtype="0" fill="hold" grpId="1" nodeType="clickEffect">
                                  <p:stCondLst>
                                    <p:cond delay="0"/>
                                  </p:stCondLst>
                                  <p:childTnLst>
                                    <p:animEffect transition="out" filter="fade">
                                      <p:cBhvr>
                                        <p:cTn id="138" dur="500"/>
                                        <p:tgtEl>
                                          <p:spTgt spid="139"/>
                                        </p:tgtEl>
                                      </p:cBhvr>
                                    </p:animEffect>
                                    <p:set>
                                      <p:cBhvr>
                                        <p:cTn id="139" dur="1" fill="hold">
                                          <p:stCondLst>
                                            <p:cond delay="499"/>
                                          </p:stCondLst>
                                        </p:cTn>
                                        <p:tgtEl>
                                          <p:spTgt spid="139"/>
                                        </p:tgtEl>
                                        <p:attrNameLst>
                                          <p:attrName>style.visibility</p:attrName>
                                        </p:attrNameLst>
                                      </p:cBhvr>
                                      <p:to>
                                        <p:strVal val="hidden"/>
                                      </p:to>
                                    </p:set>
                                  </p:childTnLst>
                                </p:cTn>
                              </p:par>
                              <p:par>
                                <p:cTn id="140" presetID="10" presetClass="exit" presetSubtype="0" fill="hold" grpId="1" nodeType="withEffect">
                                  <p:stCondLst>
                                    <p:cond delay="0"/>
                                  </p:stCondLst>
                                  <p:childTnLst>
                                    <p:animEffect transition="out" filter="fade">
                                      <p:cBhvr>
                                        <p:cTn id="141" dur="500"/>
                                        <p:tgtEl>
                                          <p:spTgt spid="140"/>
                                        </p:tgtEl>
                                      </p:cBhvr>
                                    </p:animEffect>
                                    <p:set>
                                      <p:cBhvr>
                                        <p:cTn id="142" dur="1" fill="hold">
                                          <p:stCondLst>
                                            <p:cond delay="499"/>
                                          </p:stCondLst>
                                        </p:cTn>
                                        <p:tgtEl>
                                          <p:spTgt spid="140"/>
                                        </p:tgtEl>
                                        <p:attrNameLst>
                                          <p:attrName>style.visibility</p:attrName>
                                        </p:attrNameLst>
                                      </p:cBhvr>
                                      <p:to>
                                        <p:strVal val="hidden"/>
                                      </p:to>
                                    </p:set>
                                  </p:childTnLst>
                                </p:cTn>
                              </p:par>
                              <p:par>
                                <p:cTn id="143" presetID="10" presetClass="exit" presetSubtype="0" fill="hold" grpId="1" nodeType="withEffect">
                                  <p:stCondLst>
                                    <p:cond delay="0"/>
                                  </p:stCondLst>
                                  <p:childTnLst>
                                    <p:animEffect transition="out" filter="fade">
                                      <p:cBhvr>
                                        <p:cTn id="144" dur="500"/>
                                        <p:tgtEl>
                                          <p:spTgt spid="141"/>
                                        </p:tgtEl>
                                      </p:cBhvr>
                                    </p:animEffect>
                                    <p:set>
                                      <p:cBhvr>
                                        <p:cTn id="145" dur="1" fill="hold">
                                          <p:stCondLst>
                                            <p:cond delay="499"/>
                                          </p:stCondLst>
                                        </p:cTn>
                                        <p:tgtEl>
                                          <p:spTgt spid="141"/>
                                        </p:tgtEl>
                                        <p:attrNameLst>
                                          <p:attrName>style.visibility</p:attrName>
                                        </p:attrNameLst>
                                      </p:cBhvr>
                                      <p:to>
                                        <p:strVal val="hidden"/>
                                      </p:to>
                                    </p:set>
                                  </p:childTnLst>
                                </p:cTn>
                              </p:par>
                            </p:childTnLst>
                          </p:cTn>
                        </p:par>
                      </p:childTnLst>
                    </p:cTn>
                  </p:par>
                  <p:par>
                    <p:cTn id="146" fill="hold">
                      <p:stCondLst>
                        <p:cond delay="indefinite"/>
                      </p:stCondLst>
                      <p:childTnLst>
                        <p:par>
                          <p:cTn id="147" fill="hold">
                            <p:stCondLst>
                              <p:cond delay="0"/>
                            </p:stCondLst>
                            <p:childTnLst>
                              <p:par>
                                <p:cTn id="148" presetID="10" presetClass="exit" presetSubtype="0" fill="hold" grpId="1" nodeType="clickEffect">
                                  <p:stCondLst>
                                    <p:cond delay="0"/>
                                  </p:stCondLst>
                                  <p:childTnLst>
                                    <p:animEffect transition="out" filter="fade">
                                      <p:cBhvr>
                                        <p:cTn id="149" dur="500"/>
                                        <p:tgtEl>
                                          <p:spTgt spid="306"/>
                                        </p:tgtEl>
                                      </p:cBhvr>
                                    </p:animEffect>
                                    <p:set>
                                      <p:cBhvr>
                                        <p:cTn id="150" dur="1" fill="hold">
                                          <p:stCondLst>
                                            <p:cond delay="499"/>
                                          </p:stCondLst>
                                        </p:cTn>
                                        <p:tgtEl>
                                          <p:spTgt spid="306"/>
                                        </p:tgtEl>
                                        <p:attrNameLst>
                                          <p:attrName>style.visibility</p:attrName>
                                        </p:attrNameLst>
                                      </p:cBhvr>
                                      <p:to>
                                        <p:strVal val="hidden"/>
                                      </p:to>
                                    </p:set>
                                  </p:childTnLst>
                                </p:cTn>
                              </p:par>
                              <p:par>
                                <p:cTn id="151" presetID="10" presetClass="exit" presetSubtype="0" fill="hold" grpId="1" nodeType="withEffect">
                                  <p:stCondLst>
                                    <p:cond delay="0"/>
                                  </p:stCondLst>
                                  <p:childTnLst>
                                    <p:animEffect transition="out" filter="fade">
                                      <p:cBhvr>
                                        <p:cTn id="152" dur="500"/>
                                        <p:tgtEl>
                                          <p:spTgt spid="137"/>
                                        </p:tgtEl>
                                      </p:cBhvr>
                                    </p:animEffect>
                                    <p:set>
                                      <p:cBhvr>
                                        <p:cTn id="153" dur="1" fill="hold">
                                          <p:stCondLst>
                                            <p:cond delay="499"/>
                                          </p:stCondLst>
                                        </p:cTn>
                                        <p:tgtEl>
                                          <p:spTgt spid="137"/>
                                        </p:tgtEl>
                                        <p:attrNameLst>
                                          <p:attrName>style.visibility</p:attrName>
                                        </p:attrNameLst>
                                      </p:cBhvr>
                                      <p:to>
                                        <p:strVal val="hidden"/>
                                      </p:to>
                                    </p:set>
                                  </p:childTnLst>
                                </p:cTn>
                              </p:par>
                            </p:childTnLst>
                          </p:cTn>
                        </p:par>
                      </p:childTnLst>
                    </p:cTn>
                  </p:par>
                  <p:par>
                    <p:cTn id="154" fill="hold">
                      <p:stCondLst>
                        <p:cond delay="indefinite"/>
                      </p:stCondLst>
                      <p:childTnLst>
                        <p:par>
                          <p:cTn id="155" fill="hold">
                            <p:stCondLst>
                              <p:cond delay="0"/>
                            </p:stCondLst>
                            <p:childTnLst>
                              <p:par>
                                <p:cTn id="156" presetID="10" presetClass="entr" presetSubtype="0" fill="hold" nodeType="clickEffect">
                                  <p:stCondLst>
                                    <p:cond delay="0"/>
                                  </p:stCondLst>
                                  <p:childTnLst>
                                    <p:set>
                                      <p:cBhvr>
                                        <p:cTn id="157" dur="1" fill="hold">
                                          <p:stCondLst>
                                            <p:cond delay="0"/>
                                          </p:stCondLst>
                                        </p:cTn>
                                        <p:tgtEl>
                                          <p:spTgt spid="308"/>
                                        </p:tgtEl>
                                        <p:attrNameLst>
                                          <p:attrName>style.visibility</p:attrName>
                                        </p:attrNameLst>
                                      </p:cBhvr>
                                      <p:to>
                                        <p:strVal val="visible"/>
                                      </p:to>
                                    </p:set>
                                    <p:animEffect transition="in" filter="fade">
                                      <p:cBhvr>
                                        <p:cTn id="158" dur="500"/>
                                        <p:tgtEl>
                                          <p:spTgt spid="308"/>
                                        </p:tgtEl>
                                      </p:cBhvr>
                                    </p:animEffect>
                                  </p:childTnLst>
                                </p:cTn>
                              </p:par>
                            </p:childTnLst>
                          </p:cTn>
                        </p:par>
                      </p:childTnLst>
                    </p:cTn>
                  </p:par>
                  <p:par>
                    <p:cTn id="159" fill="hold">
                      <p:stCondLst>
                        <p:cond delay="indefinite"/>
                      </p:stCondLst>
                      <p:childTnLst>
                        <p:par>
                          <p:cTn id="160" fill="hold">
                            <p:stCondLst>
                              <p:cond delay="0"/>
                            </p:stCondLst>
                            <p:childTnLst>
                              <p:par>
                                <p:cTn id="161" presetID="1" presetClass="exit" presetSubtype="0" fill="hold" nodeType="clickEffect">
                                  <p:stCondLst>
                                    <p:cond delay="0"/>
                                  </p:stCondLst>
                                  <p:childTnLst>
                                    <p:set>
                                      <p:cBhvr>
                                        <p:cTn id="162" dur="1" fill="hold">
                                          <p:stCondLst>
                                            <p:cond delay="0"/>
                                          </p:stCondLst>
                                        </p:cTn>
                                        <p:tgtEl>
                                          <p:spTgt spid="308"/>
                                        </p:tgtEl>
                                        <p:attrNameLst>
                                          <p:attrName>style.visibility</p:attrName>
                                        </p:attrNameLst>
                                      </p:cBhvr>
                                      <p:to>
                                        <p:strVal val="hidden"/>
                                      </p:to>
                                    </p:set>
                                  </p:childTnLst>
                                </p:cTn>
                              </p:par>
                            </p:childTnLst>
                          </p:cTn>
                        </p:par>
                      </p:childTnLst>
                    </p:cTn>
                  </p:par>
                  <p:par>
                    <p:cTn id="163" fill="hold">
                      <p:stCondLst>
                        <p:cond delay="indefinite"/>
                      </p:stCondLst>
                      <p:childTnLst>
                        <p:par>
                          <p:cTn id="164" fill="hold">
                            <p:stCondLst>
                              <p:cond delay="0"/>
                            </p:stCondLst>
                            <p:childTnLst>
                              <p:par>
                                <p:cTn id="165" presetID="22" presetClass="entr" presetSubtype="2" fill="hold" grpId="0" nodeType="clickEffect">
                                  <p:stCondLst>
                                    <p:cond delay="0"/>
                                  </p:stCondLst>
                                  <p:childTnLst>
                                    <p:set>
                                      <p:cBhvr>
                                        <p:cTn id="166" dur="1" fill="hold">
                                          <p:stCondLst>
                                            <p:cond delay="0"/>
                                          </p:stCondLst>
                                        </p:cTn>
                                        <p:tgtEl>
                                          <p:spTgt spid="307"/>
                                        </p:tgtEl>
                                        <p:attrNameLst>
                                          <p:attrName>style.visibility</p:attrName>
                                        </p:attrNameLst>
                                      </p:cBhvr>
                                      <p:to>
                                        <p:strVal val="visible"/>
                                      </p:to>
                                    </p:set>
                                    <p:animEffect transition="in" filter="wipe(right)">
                                      <p:cBhvr>
                                        <p:cTn id="167" dur="500"/>
                                        <p:tgtEl>
                                          <p:spTgt spid="307"/>
                                        </p:tgtEl>
                                      </p:cBhvr>
                                    </p:animEffect>
                                  </p:childTnLst>
                                </p:cTn>
                              </p:par>
                            </p:childTnLst>
                          </p:cTn>
                        </p:par>
                      </p:childTnLst>
                    </p:cTn>
                  </p:par>
                  <p:par>
                    <p:cTn id="168" fill="hold">
                      <p:stCondLst>
                        <p:cond delay="indefinite"/>
                      </p:stCondLst>
                      <p:childTnLst>
                        <p:par>
                          <p:cTn id="169" fill="hold">
                            <p:stCondLst>
                              <p:cond delay="0"/>
                            </p:stCondLst>
                            <p:childTnLst>
                              <p:par>
                                <p:cTn id="170" presetID="1" presetClass="entr" presetSubtype="0" fill="hold" grpId="0" nodeType="clickEffect">
                                  <p:stCondLst>
                                    <p:cond delay="0"/>
                                  </p:stCondLst>
                                  <p:childTnLst>
                                    <p:set>
                                      <p:cBhvr>
                                        <p:cTn id="171" dur="1" fill="hold">
                                          <p:stCondLst>
                                            <p:cond delay="0"/>
                                          </p:stCondLst>
                                        </p:cTn>
                                        <p:tgtEl>
                                          <p:spTgt spid="459"/>
                                        </p:tgtEl>
                                        <p:attrNameLst>
                                          <p:attrName>style.visibility</p:attrName>
                                        </p:attrNameLst>
                                      </p:cBhvr>
                                      <p:to>
                                        <p:strVal val="visible"/>
                                      </p:to>
                                    </p:set>
                                  </p:childTnLst>
                                </p:cTn>
                              </p:par>
                            </p:childTnLst>
                          </p:cTn>
                        </p:par>
                      </p:childTnLst>
                    </p:cTn>
                  </p:par>
                  <p:par>
                    <p:cTn id="172" fill="hold">
                      <p:stCondLst>
                        <p:cond delay="indefinite"/>
                      </p:stCondLst>
                      <p:childTnLst>
                        <p:par>
                          <p:cTn id="173" fill="hold">
                            <p:stCondLst>
                              <p:cond delay="0"/>
                            </p:stCondLst>
                            <p:childTnLst>
                              <p:par>
                                <p:cTn id="174" presetID="1" presetClass="entr" presetSubtype="0" fill="hold" grpId="0" nodeType="clickEffect">
                                  <p:stCondLst>
                                    <p:cond delay="0"/>
                                  </p:stCondLst>
                                  <p:childTnLst>
                                    <p:set>
                                      <p:cBhvr>
                                        <p:cTn id="175" dur="1" fill="hold">
                                          <p:stCondLst>
                                            <p:cond delay="0"/>
                                          </p:stCondLst>
                                        </p:cTn>
                                        <p:tgtEl>
                                          <p:spTgt spid="462"/>
                                        </p:tgtEl>
                                        <p:attrNameLst>
                                          <p:attrName>style.visibility</p:attrName>
                                        </p:attrNameLst>
                                      </p:cBhvr>
                                      <p:to>
                                        <p:strVal val="visible"/>
                                      </p:to>
                                    </p:set>
                                  </p:childTnLst>
                                </p:cTn>
                              </p:par>
                              <p:par>
                                <p:cTn id="176" presetID="1" presetClass="exit" presetSubtype="0" fill="hold" grpId="1" nodeType="withEffect">
                                  <p:stCondLst>
                                    <p:cond delay="0"/>
                                  </p:stCondLst>
                                  <p:childTnLst>
                                    <p:set>
                                      <p:cBhvr>
                                        <p:cTn id="177" dur="1" fill="hold">
                                          <p:stCondLst>
                                            <p:cond delay="0"/>
                                          </p:stCondLst>
                                        </p:cTn>
                                        <p:tgtEl>
                                          <p:spTgt spid="307"/>
                                        </p:tgtEl>
                                        <p:attrNameLst>
                                          <p:attrName>style.visibility</p:attrName>
                                        </p:attrNameLst>
                                      </p:cBhvr>
                                      <p:to>
                                        <p:strVal val="hidden"/>
                                      </p:to>
                                    </p:set>
                                  </p:childTnLst>
                                </p:cTn>
                              </p:par>
                            </p:childTnLst>
                          </p:cTn>
                        </p:par>
                      </p:childTnLst>
                    </p:cTn>
                  </p:par>
                  <p:par>
                    <p:cTn id="178" fill="hold">
                      <p:stCondLst>
                        <p:cond delay="indefinite"/>
                      </p:stCondLst>
                      <p:childTnLst>
                        <p:par>
                          <p:cTn id="179" fill="hold">
                            <p:stCondLst>
                              <p:cond delay="0"/>
                            </p:stCondLst>
                            <p:childTnLst>
                              <p:par>
                                <p:cTn id="180" presetID="22" presetClass="entr" presetSubtype="2" fill="hold" grpId="0" nodeType="clickEffect">
                                  <p:stCondLst>
                                    <p:cond delay="0"/>
                                  </p:stCondLst>
                                  <p:childTnLst>
                                    <p:set>
                                      <p:cBhvr>
                                        <p:cTn id="181" dur="1" fill="hold">
                                          <p:stCondLst>
                                            <p:cond delay="0"/>
                                          </p:stCondLst>
                                        </p:cTn>
                                        <p:tgtEl>
                                          <p:spTgt spid="444"/>
                                        </p:tgtEl>
                                        <p:attrNameLst>
                                          <p:attrName>style.visibility</p:attrName>
                                        </p:attrNameLst>
                                      </p:cBhvr>
                                      <p:to>
                                        <p:strVal val="visible"/>
                                      </p:to>
                                    </p:set>
                                    <p:animEffect transition="in" filter="wipe(right)">
                                      <p:cBhvr>
                                        <p:cTn id="182" dur="500"/>
                                        <p:tgtEl>
                                          <p:spTgt spid="444"/>
                                        </p:tgtEl>
                                      </p:cBhvr>
                                    </p:animEffect>
                                  </p:childTnLst>
                                </p:cTn>
                              </p:par>
                            </p:childTnLst>
                          </p:cTn>
                        </p:par>
                      </p:childTnLst>
                    </p:cTn>
                  </p:par>
                  <p:par>
                    <p:cTn id="183" fill="hold">
                      <p:stCondLst>
                        <p:cond delay="indefinite"/>
                      </p:stCondLst>
                      <p:childTnLst>
                        <p:par>
                          <p:cTn id="184" fill="hold">
                            <p:stCondLst>
                              <p:cond delay="0"/>
                            </p:stCondLst>
                            <p:childTnLst>
                              <p:par>
                                <p:cTn id="185" presetID="1" presetClass="entr" presetSubtype="0" fill="hold" grpId="0" nodeType="clickEffect">
                                  <p:stCondLst>
                                    <p:cond delay="0"/>
                                  </p:stCondLst>
                                  <p:childTnLst>
                                    <p:set>
                                      <p:cBhvr>
                                        <p:cTn id="186" dur="1" fill="hold">
                                          <p:stCondLst>
                                            <p:cond delay="0"/>
                                          </p:stCondLst>
                                        </p:cTn>
                                        <p:tgtEl>
                                          <p:spTgt spid="463"/>
                                        </p:tgtEl>
                                        <p:attrNameLst>
                                          <p:attrName>style.visibility</p:attrName>
                                        </p:attrNameLst>
                                      </p:cBhvr>
                                      <p:to>
                                        <p:strVal val="visible"/>
                                      </p:to>
                                    </p:set>
                                  </p:childTnLst>
                                </p:cTn>
                              </p:par>
                            </p:childTnLst>
                          </p:cTn>
                        </p:par>
                      </p:childTnLst>
                    </p:cTn>
                  </p:par>
                  <p:par>
                    <p:cTn id="187" fill="hold">
                      <p:stCondLst>
                        <p:cond delay="indefinite"/>
                      </p:stCondLst>
                      <p:childTnLst>
                        <p:par>
                          <p:cTn id="188" fill="hold">
                            <p:stCondLst>
                              <p:cond delay="0"/>
                            </p:stCondLst>
                            <p:childTnLst>
                              <p:par>
                                <p:cTn id="189" presetID="1" presetClass="entr" presetSubtype="0" fill="hold" nodeType="clickEffect">
                                  <p:stCondLst>
                                    <p:cond delay="0"/>
                                  </p:stCondLst>
                                  <p:childTnLst>
                                    <p:set>
                                      <p:cBhvr>
                                        <p:cTn id="190" dur="1" fill="hold">
                                          <p:stCondLst>
                                            <p:cond delay="0"/>
                                          </p:stCondLst>
                                        </p:cTn>
                                        <p:tgtEl>
                                          <p:spTgt spid="464"/>
                                        </p:tgtEl>
                                        <p:attrNameLst>
                                          <p:attrName>style.visibility</p:attrName>
                                        </p:attrNameLst>
                                      </p:cBhvr>
                                      <p:to>
                                        <p:strVal val="visible"/>
                                      </p:to>
                                    </p:set>
                                  </p:childTnLst>
                                </p:cTn>
                              </p:par>
                            </p:childTnLst>
                          </p:cTn>
                        </p:par>
                      </p:childTnLst>
                    </p:cTn>
                  </p:par>
                  <p:par>
                    <p:cTn id="191" fill="hold">
                      <p:stCondLst>
                        <p:cond delay="indefinite"/>
                      </p:stCondLst>
                      <p:childTnLst>
                        <p:par>
                          <p:cTn id="192" fill="hold">
                            <p:stCondLst>
                              <p:cond delay="0"/>
                            </p:stCondLst>
                            <p:childTnLst>
                              <p:par>
                                <p:cTn id="193" presetID="1" presetClass="exit" presetSubtype="0" fill="hold" grpId="1" nodeType="clickEffect">
                                  <p:stCondLst>
                                    <p:cond delay="0"/>
                                  </p:stCondLst>
                                  <p:childTnLst>
                                    <p:set>
                                      <p:cBhvr>
                                        <p:cTn id="194" dur="1" fill="hold">
                                          <p:stCondLst>
                                            <p:cond delay="0"/>
                                          </p:stCondLst>
                                        </p:cTn>
                                        <p:tgtEl>
                                          <p:spTgt spid="444"/>
                                        </p:tgtEl>
                                        <p:attrNameLst>
                                          <p:attrName>style.visibility</p:attrName>
                                        </p:attrNameLst>
                                      </p:cBhvr>
                                      <p:to>
                                        <p:strVal val="hidden"/>
                                      </p:to>
                                    </p:set>
                                  </p:childTnLst>
                                </p:cTn>
                              </p:par>
                            </p:childTnLst>
                          </p:cTn>
                        </p:par>
                      </p:childTnLst>
                    </p:cTn>
                  </p:par>
                  <p:par>
                    <p:cTn id="195" fill="hold">
                      <p:stCondLst>
                        <p:cond delay="indefinite"/>
                      </p:stCondLst>
                      <p:childTnLst>
                        <p:par>
                          <p:cTn id="196" fill="hold">
                            <p:stCondLst>
                              <p:cond delay="0"/>
                            </p:stCondLst>
                            <p:childTnLst>
                              <p:par>
                                <p:cTn id="197" presetID="1" presetClass="entr" presetSubtype="0" fill="hold" grpId="0" nodeType="clickEffect">
                                  <p:stCondLst>
                                    <p:cond delay="0"/>
                                  </p:stCondLst>
                                  <p:childTnLst>
                                    <p:set>
                                      <p:cBhvr>
                                        <p:cTn id="198" dur="1" fill="hold">
                                          <p:stCondLst>
                                            <p:cond delay="0"/>
                                          </p:stCondLst>
                                        </p:cTn>
                                        <p:tgtEl>
                                          <p:spTgt spid="468"/>
                                        </p:tgtEl>
                                        <p:attrNameLst>
                                          <p:attrName>style.visibility</p:attrName>
                                        </p:attrNameLst>
                                      </p:cBhvr>
                                      <p:to>
                                        <p:strVal val="visible"/>
                                      </p:to>
                                    </p:set>
                                  </p:childTnLst>
                                </p:cTn>
                              </p:par>
                            </p:childTnLst>
                          </p:cTn>
                        </p:par>
                      </p:childTnLst>
                    </p:cTn>
                  </p:par>
                  <p:par>
                    <p:cTn id="199" fill="hold">
                      <p:stCondLst>
                        <p:cond delay="indefinite"/>
                      </p:stCondLst>
                      <p:childTnLst>
                        <p:par>
                          <p:cTn id="200" fill="hold">
                            <p:stCondLst>
                              <p:cond delay="0"/>
                            </p:stCondLst>
                            <p:childTnLst>
                              <p:par>
                                <p:cTn id="201" presetID="1" presetClass="entr" presetSubtype="0" fill="hold" grpId="0" nodeType="clickEffect">
                                  <p:stCondLst>
                                    <p:cond delay="0"/>
                                  </p:stCondLst>
                                  <p:childTnLst>
                                    <p:set>
                                      <p:cBhvr>
                                        <p:cTn id="202" dur="1" fill="hold">
                                          <p:stCondLst>
                                            <p:cond delay="0"/>
                                          </p:stCondLst>
                                        </p:cTn>
                                        <p:tgtEl>
                                          <p:spTgt spid="469"/>
                                        </p:tgtEl>
                                        <p:attrNameLst>
                                          <p:attrName>style.visibility</p:attrName>
                                        </p:attrNameLst>
                                      </p:cBhvr>
                                      <p:to>
                                        <p:strVal val="visible"/>
                                      </p:to>
                                    </p:set>
                                  </p:childTnLst>
                                </p:cTn>
                              </p:par>
                            </p:childTnLst>
                          </p:cTn>
                        </p:par>
                      </p:childTnLst>
                    </p:cTn>
                  </p:par>
                  <p:par>
                    <p:cTn id="203" fill="hold">
                      <p:stCondLst>
                        <p:cond delay="indefinite"/>
                      </p:stCondLst>
                      <p:childTnLst>
                        <p:par>
                          <p:cTn id="204" fill="hold">
                            <p:stCondLst>
                              <p:cond delay="0"/>
                            </p:stCondLst>
                            <p:childTnLst>
                              <p:par>
                                <p:cTn id="205" presetID="22" presetClass="entr" presetSubtype="2" fill="hold" nodeType="clickEffect">
                                  <p:stCondLst>
                                    <p:cond delay="0"/>
                                  </p:stCondLst>
                                  <p:childTnLst>
                                    <p:set>
                                      <p:cBhvr>
                                        <p:cTn id="206" dur="1" fill="hold">
                                          <p:stCondLst>
                                            <p:cond delay="0"/>
                                          </p:stCondLst>
                                        </p:cTn>
                                        <p:tgtEl>
                                          <p:spTgt spid="475"/>
                                        </p:tgtEl>
                                        <p:attrNameLst>
                                          <p:attrName>style.visibility</p:attrName>
                                        </p:attrNameLst>
                                      </p:cBhvr>
                                      <p:to>
                                        <p:strVal val="visible"/>
                                      </p:to>
                                    </p:set>
                                    <p:animEffect transition="in" filter="wipe(right)">
                                      <p:cBhvr>
                                        <p:cTn id="207" dur="500"/>
                                        <p:tgtEl>
                                          <p:spTgt spid="475"/>
                                        </p:tgtEl>
                                      </p:cBhvr>
                                    </p:animEffect>
                                  </p:childTnLst>
                                </p:cTn>
                              </p:par>
                            </p:childTnLst>
                          </p:cTn>
                        </p:par>
                      </p:childTnLst>
                    </p:cTn>
                  </p:par>
                  <p:par>
                    <p:cTn id="208" fill="hold">
                      <p:stCondLst>
                        <p:cond delay="indefinite"/>
                      </p:stCondLst>
                      <p:childTnLst>
                        <p:par>
                          <p:cTn id="209" fill="hold">
                            <p:stCondLst>
                              <p:cond delay="0"/>
                            </p:stCondLst>
                            <p:childTnLst>
                              <p:par>
                                <p:cTn id="210" presetID="1" presetClass="entr" presetSubtype="0" fill="hold" grpId="0" nodeType="clickEffect">
                                  <p:stCondLst>
                                    <p:cond delay="0"/>
                                  </p:stCondLst>
                                  <p:childTnLst>
                                    <p:set>
                                      <p:cBhvr>
                                        <p:cTn id="211" dur="1" fill="hold">
                                          <p:stCondLst>
                                            <p:cond delay="0"/>
                                          </p:stCondLst>
                                        </p:cTn>
                                        <p:tgtEl>
                                          <p:spTgt spid="477"/>
                                        </p:tgtEl>
                                        <p:attrNameLst>
                                          <p:attrName>style.visibility</p:attrName>
                                        </p:attrNameLst>
                                      </p:cBhvr>
                                      <p:to>
                                        <p:strVal val="visible"/>
                                      </p:to>
                                    </p:set>
                                  </p:childTnLst>
                                </p:cTn>
                              </p:par>
                            </p:childTnLst>
                          </p:cTn>
                        </p:par>
                      </p:childTnLst>
                    </p:cTn>
                  </p:par>
                  <p:par>
                    <p:cTn id="212" fill="hold">
                      <p:stCondLst>
                        <p:cond delay="indefinite"/>
                      </p:stCondLst>
                      <p:childTnLst>
                        <p:par>
                          <p:cTn id="213" fill="hold">
                            <p:stCondLst>
                              <p:cond delay="0"/>
                            </p:stCondLst>
                            <p:childTnLst>
                              <p:par>
                                <p:cTn id="214" presetID="22" presetClass="entr" presetSubtype="2" fill="hold" nodeType="clickEffect">
                                  <p:stCondLst>
                                    <p:cond delay="0"/>
                                  </p:stCondLst>
                                  <p:childTnLst>
                                    <p:set>
                                      <p:cBhvr>
                                        <p:cTn id="215" dur="1" fill="hold">
                                          <p:stCondLst>
                                            <p:cond delay="0"/>
                                          </p:stCondLst>
                                        </p:cTn>
                                        <p:tgtEl>
                                          <p:spTgt spid="474"/>
                                        </p:tgtEl>
                                        <p:attrNameLst>
                                          <p:attrName>style.visibility</p:attrName>
                                        </p:attrNameLst>
                                      </p:cBhvr>
                                      <p:to>
                                        <p:strVal val="visible"/>
                                      </p:to>
                                    </p:set>
                                    <p:animEffect transition="in" filter="wipe(right)">
                                      <p:cBhvr>
                                        <p:cTn id="216" dur="500"/>
                                        <p:tgtEl>
                                          <p:spTgt spid="474"/>
                                        </p:tgtEl>
                                      </p:cBhvr>
                                    </p:animEffect>
                                  </p:childTnLst>
                                </p:cTn>
                              </p:par>
                            </p:childTnLst>
                          </p:cTn>
                        </p:par>
                      </p:childTnLst>
                    </p:cTn>
                  </p:par>
                  <p:par>
                    <p:cTn id="217" fill="hold">
                      <p:stCondLst>
                        <p:cond delay="indefinite"/>
                      </p:stCondLst>
                      <p:childTnLst>
                        <p:par>
                          <p:cTn id="218" fill="hold">
                            <p:stCondLst>
                              <p:cond delay="0"/>
                            </p:stCondLst>
                            <p:childTnLst>
                              <p:par>
                                <p:cTn id="219" presetID="1" presetClass="entr" presetSubtype="0" fill="hold" grpId="0" nodeType="clickEffect">
                                  <p:stCondLst>
                                    <p:cond delay="0"/>
                                  </p:stCondLst>
                                  <p:childTnLst>
                                    <p:set>
                                      <p:cBhvr>
                                        <p:cTn id="220" dur="1" fill="hold">
                                          <p:stCondLst>
                                            <p:cond delay="0"/>
                                          </p:stCondLst>
                                        </p:cTn>
                                        <p:tgtEl>
                                          <p:spTgt spid="476"/>
                                        </p:tgtEl>
                                        <p:attrNameLst>
                                          <p:attrName>style.visibility</p:attrName>
                                        </p:attrNameLst>
                                      </p:cBhvr>
                                      <p:to>
                                        <p:strVal val="visible"/>
                                      </p:to>
                                    </p:set>
                                  </p:childTnLst>
                                </p:cTn>
                              </p:par>
                            </p:childTnLst>
                          </p:cTn>
                        </p:par>
                      </p:childTnLst>
                    </p:cTn>
                  </p:par>
                  <p:par>
                    <p:cTn id="221" fill="hold">
                      <p:stCondLst>
                        <p:cond delay="indefinite"/>
                      </p:stCondLst>
                      <p:childTnLst>
                        <p:par>
                          <p:cTn id="222" fill="hold">
                            <p:stCondLst>
                              <p:cond delay="0"/>
                            </p:stCondLst>
                            <p:childTnLst>
                              <p:par>
                                <p:cTn id="223" presetID="1" presetClass="entr" presetSubtype="0" fill="hold" grpId="0" nodeType="clickEffect">
                                  <p:stCondLst>
                                    <p:cond delay="0"/>
                                  </p:stCondLst>
                                  <p:childTnLst>
                                    <p:set>
                                      <p:cBhvr>
                                        <p:cTn id="224" dur="1" fill="hold">
                                          <p:stCondLst>
                                            <p:cond delay="0"/>
                                          </p:stCondLst>
                                        </p:cTn>
                                        <p:tgtEl>
                                          <p:spTgt spid="480"/>
                                        </p:tgtEl>
                                        <p:attrNameLst>
                                          <p:attrName>style.visibility</p:attrName>
                                        </p:attrNameLst>
                                      </p:cBhvr>
                                      <p:to>
                                        <p:strVal val="visible"/>
                                      </p:to>
                                    </p:set>
                                  </p:childTnLst>
                                </p:cTn>
                              </p:par>
                            </p:childTnLst>
                          </p:cTn>
                        </p:par>
                      </p:childTnLst>
                    </p:cTn>
                  </p:par>
                  <p:par>
                    <p:cTn id="225" fill="hold">
                      <p:stCondLst>
                        <p:cond delay="indefinite"/>
                      </p:stCondLst>
                      <p:childTnLst>
                        <p:par>
                          <p:cTn id="226" fill="hold">
                            <p:stCondLst>
                              <p:cond delay="0"/>
                            </p:stCondLst>
                            <p:childTnLst>
                              <p:par>
                                <p:cTn id="227" presetID="1" presetClass="entr" presetSubtype="0" fill="hold" grpId="0" nodeType="clickEffect">
                                  <p:stCondLst>
                                    <p:cond delay="0"/>
                                  </p:stCondLst>
                                  <p:childTnLst>
                                    <p:set>
                                      <p:cBhvr>
                                        <p:cTn id="228" dur="1" fill="hold">
                                          <p:stCondLst>
                                            <p:cond delay="0"/>
                                          </p:stCondLst>
                                        </p:cTn>
                                        <p:tgtEl>
                                          <p:spTgt spid="483"/>
                                        </p:tgtEl>
                                        <p:attrNameLst>
                                          <p:attrName>style.visibility</p:attrName>
                                        </p:attrNameLst>
                                      </p:cBhvr>
                                      <p:to>
                                        <p:strVal val="visible"/>
                                      </p:to>
                                    </p:set>
                                  </p:childTnLst>
                                </p:cTn>
                              </p:par>
                            </p:childTnLst>
                          </p:cTn>
                        </p:par>
                      </p:childTnLst>
                    </p:cTn>
                  </p:par>
                  <p:par>
                    <p:cTn id="229" fill="hold">
                      <p:stCondLst>
                        <p:cond delay="indefinite"/>
                      </p:stCondLst>
                      <p:childTnLst>
                        <p:par>
                          <p:cTn id="230" fill="hold">
                            <p:stCondLst>
                              <p:cond delay="0"/>
                            </p:stCondLst>
                            <p:childTnLst>
                              <p:par>
                                <p:cTn id="231" presetID="1" presetClass="entr" presetSubtype="0" fill="hold" grpId="0" nodeType="clickEffect">
                                  <p:stCondLst>
                                    <p:cond delay="0"/>
                                  </p:stCondLst>
                                  <p:childTnLst>
                                    <p:set>
                                      <p:cBhvr>
                                        <p:cTn id="232" dur="1" fill="hold">
                                          <p:stCondLst>
                                            <p:cond delay="0"/>
                                          </p:stCondLst>
                                        </p:cTn>
                                        <p:tgtEl>
                                          <p:spTgt spid="481"/>
                                        </p:tgtEl>
                                        <p:attrNameLst>
                                          <p:attrName>style.visibility</p:attrName>
                                        </p:attrNameLst>
                                      </p:cBhvr>
                                      <p:to>
                                        <p:strVal val="visible"/>
                                      </p:to>
                                    </p:set>
                                  </p:childTnLst>
                                </p:cTn>
                              </p:par>
                            </p:childTnLst>
                          </p:cTn>
                        </p:par>
                      </p:childTnLst>
                    </p:cTn>
                  </p:par>
                  <p:par>
                    <p:cTn id="233" fill="hold">
                      <p:stCondLst>
                        <p:cond delay="indefinite"/>
                      </p:stCondLst>
                      <p:childTnLst>
                        <p:par>
                          <p:cTn id="234" fill="hold">
                            <p:stCondLst>
                              <p:cond delay="0"/>
                            </p:stCondLst>
                            <p:childTnLst>
                              <p:par>
                                <p:cTn id="235" presetID="1" presetClass="entr" presetSubtype="0" fill="hold" grpId="0" nodeType="clickEffect">
                                  <p:stCondLst>
                                    <p:cond delay="0"/>
                                  </p:stCondLst>
                                  <p:childTnLst>
                                    <p:set>
                                      <p:cBhvr>
                                        <p:cTn id="236" dur="1" fill="hold">
                                          <p:stCondLst>
                                            <p:cond delay="0"/>
                                          </p:stCondLst>
                                        </p:cTn>
                                        <p:tgtEl>
                                          <p:spTgt spid="482"/>
                                        </p:tgtEl>
                                        <p:attrNameLst>
                                          <p:attrName>style.visibility</p:attrName>
                                        </p:attrNameLst>
                                      </p:cBhvr>
                                      <p:to>
                                        <p:strVal val="visible"/>
                                      </p:to>
                                    </p:set>
                                  </p:childTnLst>
                                </p:cTn>
                              </p:par>
                            </p:childTnLst>
                          </p:cTn>
                        </p:par>
                      </p:childTnLst>
                    </p:cTn>
                  </p:par>
                  <p:par>
                    <p:cTn id="237" fill="hold">
                      <p:stCondLst>
                        <p:cond delay="indefinite"/>
                      </p:stCondLst>
                      <p:childTnLst>
                        <p:par>
                          <p:cTn id="238" fill="hold">
                            <p:stCondLst>
                              <p:cond delay="0"/>
                            </p:stCondLst>
                            <p:childTnLst>
                              <p:par>
                                <p:cTn id="239" presetID="1" presetClass="entr" presetSubtype="0" fill="hold" grpId="0" nodeType="clickEffect">
                                  <p:stCondLst>
                                    <p:cond delay="0"/>
                                  </p:stCondLst>
                                  <p:childTnLst>
                                    <p:set>
                                      <p:cBhvr>
                                        <p:cTn id="240" dur="1" fill="hold">
                                          <p:stCondLst>
                                            <p:cond delay="0"/>
                                          </p:stCondLst>
                                        </p:cTn>
                                        <p:tgtEl>
                                          <p:spTgt spid="484"/>
                                        </p:tgtEl>
                                        <p:attrNameLst>
                                          <p:attrName>style.visibility</p:attrName>
                                        </p:attrNameLst>
                                      </p:cBhvr>
                                      <p:to>
                                        <p:strVal val="visible"/>
                                      </p:to>
                                    </p:set>
                                  </p:childTnLst>
                                </p:cTn>
                              </p:par>
                            </p:childTnLst>
                          </p:cTn>
                        </p:par>
                      </p:childTnLst>
                    </p:cTn>
                  </p:par>
                  <p:par>
                    <p:cTn id="241" fill="hold">
                      <p:stCondLst>
                        <p:cond delay="indefinite"/>
                      </p:stCondLst>
                      <p:childTnLst>
                        <p:par>
                          <p:cTn id="242" fill="hold">
                            <p:stCondLst>
                              <p:cond delay="0"/>
                            </p:stCondLst>
                            <p:childTnLst>
                              <p:par>
                                <p:cTn id="243" presetID="1" presetClass="entr" presetSubtype="0" fill="hold" grpId="0" nodeType="clickEffect">
                                  <p:stCondLst>
                                    <p:cond delay="0"/>
                                  </p:stCondLst>
                                  <p:childTnLst>
                                    <p:set>
                                      <p:cBhvr>
                                        <p:cTn id="244" dur="1" fill="hold">
                                          <p:stCondLst>
                                            <p:cond delay="0"/>
                                          </p:stCondLst>
                                        </p:cTn>
                                        <p:tgtEl>
                                          <p:spTgt spid="485"/>
                                        </p:tgtEl>
                                        <p:attrNameLst>
                                          <p:attrName>style.visibility</p:attrName>
                                        </p:attrNameLst>
                                      </p:cBhvr>
                                      <p:to>
                                        <p:strVal val="visible"/>
                                      </p:to>
                                    </p:set>
                                  </p:childTnLst>
                                </p:cTn>
                              </p:par>
                            </p:childTnLst>
                          </p:cTn>
                        </p:par>
                      </p:childTnLst>
                    </p:cTn>
                  </p:par>
                  <p:par>
                    <p:cTn id="245" fill="hold">
                      <p:stCondLst>
                        <p:cond delay="indefinite"/>
                      </p:stCondLst>
                      <p:childTnLst>
                        <p:par>
                          <p:cTn id="246" fill="hold">
                            <p:stCondLst>
                              <p:cond delay="0"/>
                            </p:stCondLst>
                            <p:childTnLst>
                              <p:par>
                                <p:cTn id="247" presetID="10" presetClass="entr" presetSubtype="0" fill="hold" nodeType="clickEffect">
                                  <p:stCondLst>
                                    <p:cond delay="0"/>
                                  </p:stCondLst>
                                  <p:childTnLst>
                                    <p:set>
                                      <p:cBhvr>
                                        <p:cTn id="248" dur="1" fill="hold">
                                          <p:stCondLst>
                                            <p:cond delay="0"/>
                                          </p:stCondLst>
                                        </p:cTn>
                                        <p:tgtEl>
                                          <p:spTgt spid="497"/>
                                        </p:tgtEl>
                                        <p:attrNameLst>
                                          <p:attrName>style.visibility</p:attrName>
                                        </p:attrNameLst>
                                      </p:cBhvr>
                                      <p:to>
                                        <p:strVal val="visible"/>
                                      </p:to>
                                    </p:set>
                                    <p:animEffect transition="in" filter="fade">
                                      <p:cBhvr>
                                        <p:cTn id="249" dur="500"/>
                                        <p:tgtEl>
                                          <p:spTgt spid="497"/>
                                        </p:tgtEl>
                                      </p:cBhvr>
                                    </p:animEffect>
                                  </p:childTnLst>
                                </p:cTn>
                              </p:par>
                            </p:childTnLst>
                          </p:cTn>
                        </p:par>
                      </p:childTnLst>
                    </p:cTn>
                  </p:par>
                  <p:par>
                    <p:cTn id="250" fill="hold">
                      <p:stCondLst>
                        <p:cond delay="indefinite"/>
                      </p:stCondLst>
                      <p:childTnLst>
                        <p:par>
                          <p:cTn id="251" fill="hold">
                            <p:stCondLst>
                              <p:cond delay="0"/>
                            </p:stCondLst>
                            <p:childTnLst>
                              <p:par>
                                <p:cTn id="252" presetID="1" presetClass="exit" presetSubtype="0" fill="hold" nodeType="clickEffect">
                                  <p:stCondLst>
                                    <p:cond delay="0"/>
                                  </p:stCondLst>
                                  <p:childTnLst>
                                    <p:set>
                                      <p:cBhvr>
                                        <p:cTn id="253" dur="1" fill="hold">
                                          <p:stCondLst>
                                            <p:cond delay="0"/>
                                          </p:stCondLst>
                                        </p:cTn>
                                        <p:tgtEl>
                                          <p:spTgt spid="497"/>
                                        </p:tgtEl>
                                        <p:attrNameLst>
                                          <p:attrName>style.visibility</p:attrName>
                                        </p:attrNameLst>
                                      </p:cBhvr>
                                      <p:to>
                                        <p:strVal val="hidden"/>
                                      </p:to>
                                    </p:set>
                                  </p:childTnLst>
                                </p:cTn>
                              </p:par>
                            </p:childTnLst>
                          </p:cTn>
                        </p:par>
                      </p:childTnLst>
                    </p:cTn>
                  </p:par>
                  <p:par>
                    <p:cTn id="254" fill="hold">
                      <p:stCondLst>
                        <p:cond delay="indefinite"/>
                      </p:stCondLst>
                      <p:childTnLst>
                        <p:par>
                          <p:cTn id="255" fill="hold">
                            <p:stCondLst>
                              <p:cond delay="0"/>
                            </p:stCondLst>
                            <p:childTnLst>
                              <p:par>
                                <p:cTn id="256" presetID="1" presetClass="entr" presetSubtype="0" fill="hold" grpId="0" nodeType="clickEffect">
                                  <p:stCondLst>
                                    <p:cond delay="0"/>
                                  </p:stCondLst>
                                  <p:childTnLst>
                                    <p:set>
                                      <p:cBhvr>
                                        <p:cTn id="257" dur="1" fill="hold">
                                          <p:stCondLst>
                                            <p:cond delay="0"/>
                                          </p:stCondLst>
                                        </p:cTn>
                                        <p:tgtEl>
                                          <p:spTgt spid="500"/>
                                        </p:tgtEl>
                                        <p:attrNameLst>
                                          <p:attrName>style.visibility</p:attrName>
                                        </p:attrNameLst>
                                      </p:cBhvr>
                                      <p:to>
                                        <p:strVal val="visible"/>
                                      </p:to>
                                    </p:set>
                                  </p:childTnLst>
                                </p:cTn>
                              </p:par>
                            </p:childTnLst>
                          </p:cTn>
                        </p:par>
                      </p:childTnLst>
                    </p:cTn>
                  </p:par>
                  <p:par>
                    <p:cTn id="258" fill="hold">
                      <p:stCondLst>
                        <p:cond delay="indefinite"/>
                      </p:stCondLst>
                      <p:childTnLst>
                        <p:par>
                          <p:cTn id="259" fill="hold">
                            <p:stCondLst>
                              <p:cond delay="0"/>
                            </p:stCondLst>
                            <p:childTnLst>
                              <p:par>
                                <p:cTn id="260" presetID="22" presetClass="entr" presetSubtype="2" fill="hold" grpId="0" nodeType="clickEffect">
                                  <p:stCondLst>
                                    <p:cond delay="0"/>
                                  </p:stCondLst>
                                  <p:childTnLst>
                                    <p:set>
                                      <p:cBhvr>
                                        <p:cTn id="261" dur="1" fill="hold">
                                          <p:stCondLst>
                                            <p:cond delay="0"/>
                                          </p:stCondLst>
                                        </p:cTn>
                                        <p:tgtEl>
                                          <p:spTgt spid="504"/>
                                        </p:tgtEl>
                                        <p:attrNameLst>
                                          <p:attrName>style.visibility</p:attrName>
                                        </p:attrNameLst>
                                      </p:cBhvr>
                                      <p:to>
                                        <p:strVal val="visible"/>
                                      </p:to>
                                    </p:set>
                                    <p:animEffect transition="in" filter="wipe(right)">
                                      <p:cBhvr>
                                        <p:cTn id="262" dur="500"/>
                                        <p:tgtEl>
                                          <p:spTgt spid="504"/>
                                        </p:tgtEl>
                                      </p:cBhvr>
                                    </p:animEffect>
                                  </p:childTnLst>
                                </p:cTn>
                              </p:par>
                            </p:childTnLst>
                          </p:cTn>
                        </p:par>
                      </p:childTnLst>
                    </p:cTn>
                  </p:par>
                  <p:par>
                    <p:cTn id="263" fill="hold">
                      <p:stCondLst>
                        <p:cond delay="indefinite"/>
                      </p:stCondLst>
                      <p:childTnLst>
                        <p:par>
                          <p:cTn id="264" fill="hold">
                            <p:stCondLst>
                              <p:cond delay="0"/>
                            </p:stCondLst>
                            <p:childTnLst>
                              <p:par>
                                <p:cTn id="265" presetID="1" presetClass="entr" presetSubtype="0" fill="hold" grpId="0" nodeType="clickEffect">
                                  <p:stCondLst>
                                    <p:cond delay="0"/>
                                  </p:stCondLst>
                                  <p:childTnLst>
                                    <p:set>
                                      <p:cBhvr>
                                        <p:cTn id="266" dur="1" fill="hold">
                                          <p:stCondLst>
                                            <p:cond delay="0"/>
                                          </p:stCondLst>
                                        </p:cTn>
                                        <p:tgtEl>
                                          <p:spTgt spid="495"/>
                                        </p:tgtEl>
                                        <p:attrNameLst>
                                          <p:attrName>style.visibility</p:attrName>
                                        </p:attrNameLst>
                                      </p:cBhvr>
                                      <p:to>
                                        <p:strVal val="visible"/>
                                      </p:to>
                                    </p:set>
                                  </p:childTnLst>
                                </p:cTn>
                              </p:par>
                            </p:childTnLst>
                          </p:cTn>
                        </p:par>
                      </p:childTnLst>
                    </p:cTn>
                  </p:par>
                  <p:par>
                    <p:cTn id="267" fill="hold">
                      <p:stCondLst>
                        <p:cond delay="indefinite"/>
                      </p:stCondLst>
                      <p:childTnLst>
                        <p:par>
                          <p:cTn id="268" fill="hold">
                            <p:stCondLst>
                              <p:cond delay="0"/>
                            </p:stCondLst>
                            <p:childTnLst>
                              <p:par>
                                <p:cTn id="269" presetID="1" presetClass="entr" presetSubtype="0" fill="hold" grpId="0" nodeType="clickEffect">
                                  <p:stCondLst>
                                    <p:cond delay="0"/>
                                  </p:stCondLst>
                                  <p:childTnLst>
                                    <p:set>
                                      <p:cBhvr>
                                        <p:cTn id="270" dur="1" fill="hold">
                                          <p:stCondLst>
                                            <p:cond delay="0"/>
                                          </p:stCondLst>
                                        </p:cTn>
                                        <p:tgtEl>
                                          <p:spTgt spid="487"/>
                                        </p:tgtEl>
                                        <p:attrNameLst>
                                          <p:attrName>style.visibility</p:attrName>
                                        </p:attrNameLst>
                                      </p:cBhvr>
                                      <p:to>
                                        <p:strVal val="visible"/>
                                      </p:to>
                                    </p:set>
                                  </p:childTnLst>
                                </p:cTn>
                              </p:par>
                            </p:childTnLst>
                          </p:cTn>
                        </p:par>
                      </p:childTnLst>
                    </p:cTn>
                  </p:par>
                  <p:par>
                    <p:cTn id="271" fill="hold">
                      <p:stCondLst>
                        <p:cond delay="indefinite"/>
                      </p:stCondLst>
                      <p:childTnLst>
                        <p:par>
                          <p:cTn id="272" fill="hold">
                            <p:stCondLst>
                              <p:cond delay="0"/>
                            </p:stCondLst>
                            <p:childTnLst>
                              <p:par>
                                <p:cTn id="273" presetID="1" presetClass="entr" presetSubtype="0" fill="hold" grpId="0" nodeType="clickEffect">
                                  <p:stCondLst>
                                    <p:cond delay="0"/>
                                  </p:stCondLst>
                                  <p:childTnLst>
                                    <p:set>
                                      <p:cBhvr>
                                        <p:cTn id="274" dur="1" fill="hold">
                                          <p:stCondLst>
                                            <p:cond delay="0"/>
                                          </p:stCondLst>
                                        </p:cTn>
                                        <p:tgtEl>
                                          <p:spTgt spid="488"/>
                                        </p:tgtEl>
                                        <p:attrNameLst>
                                          <p:attrName>style.visibility</p:attrName>
                                        </p:attrNameLst>
                                      </p:cBhvr>
                                      <p:to>
                                        <p:strVal val="visible"/>
                                      </p:to>
                                    </p:set>
                                  </p:childTnLst>
                                </p:cTn>
                              </p:par>
                            </p:childTnLst>
                          </p:cTn>
                        </p:par>
                      </p:childTnLst>
                    </p:cTn>
                  </p:par>
                  <p:par>
                    <p:cTn id="275" fill="hold">
                      <p:stCondLst>
                        <p:cond delay="indefinite"/>
                      </p:stCondLst>
                      <p:childTnLst>
                        <p:par>
                          <p:cTn id="276" fill="hold">
                            <p:stCondLst>
                              <p:cond delay="0"/>
                            </p:stCondLst>
                            <p:childTnLst>
                              <p:par>
                                <p:cTn id="277" presetID="1" presetClass="entr" presetSubtype="0" fill="hold" grpId="0" nodeType="clickEffect">
                                  <p:stCondLst>
                                    <p:cond delay="0"/>
                                  </p:stCondLst>
                                  <p:childTnLst>
                                    <p:set>
                                      <p:cBhvr>
                                        <p:cTn id="278" dur="1" fill="hold">
                                          <p:stCondLst>
                                            <p:cond delay="0"/>
                                          </p:stCondLst>
                                        </p:cTn>
                                        <p:tgtEl>
                                          <p:spTgt spid="489"/>
                                        </p:tgtEl>
                                        <p:attrNameLst>
                                          <p:attrName>style.visibility</p:attrName>
                                        </p:attrNameLst>
                                      </p:cBhvr>
                                      <p:to>
                                        <p:strVal val="visible"/>
                                      </p:to>
                                    </p:set>
                                  </p:childTnLst>
                                </p:cTn>
                              </p:par>
                            </p:childTnLst>
                          </p:cTn>
                        </p:par>
                      </p:childTnLst>
                    </p:cTn>
                  </p:par>
                  <p:par>
                    <p:cTn id="279" fill="hold">
                      <p:stCondLst>
                        <p:cond delay="indefinite"/>
                      </p:stCondLst>
                      <p:childTnLst>
                        <p:par>
                          <p:cTn id="280" fill="hold">
                            <p:stCondLst>
                              <p:cond delay="0"/>
                            </p:stCondLst>
                            <p:childTnLst>
                              <p:par>
                                <p:cTn id="281" presetID="1" presetClass="exit" presetSubtype="0" fill="hold" grpId="1" nodeType="clickEffect">
                                  <p:stCondLst>
                                    <p:cond delay="0"/>
                                  </p:stCondLst>
                                  <p:childTnLst>
                                    <p:set>
                                      <p:cBhvr>
                                        <p:cTn id="282" dur="1" fill="hold">
                                          <p:stCondLst>
                                            <p:cond delay="0"/>
                                          </p:stCondLst>
                                        </p:cTn>
                                        <p:tgtEl>
                                          <p:spTgt spid="500"/>
                                        </p:tgtEl>
                                        <p:attrNameLst>
                                          <p:attrName>style.visibility</p:attrName>
                                        </p:attrNameLst>
                                      </p:cBhvr>
                                      <p:to>
                                        <p:strVal val="hidden"/>
                                      </p:to>
                                    </p:set>
                                  </p:childTnLst>
                                </p:cTn>
                              </p:par>
                              <p:par>
                                <p:cTn id="283" presetID="1" presetClass="exit" presetSubtype="0" fill="hold" grpId="1" nodeType="withEffect">
                                  <p:stCondLst>
                                    <p:cond delay="0"/>
                                  </p:stCondLst>
                                  <p:childTnLst>
                                    <p:set>
                                      <p:cBhvr>
                                        <p:cTn id="284" dur="1" fill="hold">
                                          <p:stCondLst>
                                            <p:cond delay="0"/>
                                          </p:stCondLst>
                                        </p:cTn>
                                        <p:tgtEl>
                                          <p:spTgt spid="504"/>
                                        </p:tgtEl>
                                        <p:attrNameLst>
                                          <p:attrName>style.visibility</p:attrName>
                                        </p:attrNameLst>
                                      </p:cBhvr>
                                      <p:to>
                                        <p:strVal val="hidden"/>
                                      </p:to>
                                    </p:set>
                                  </p:childTnLst>
                                </p:cTn>
                              </p:par>
                            </p:childTnLst>
                          </p:cTn>
                        </p:par>
                      </p:childTnLst>
                    </p:cTn>
                  </p:par>
                  <p:par>
                    <p:cTn id="285" fill="hold">
                      <p:stCondLst>
                        <p:cond delay="indefinite"/>
                      </p:stCondLst>
                      <p:childTnLst>
                        <p:par>
                          <p:cTn id="286" fill="hold">
                            <p:stCondLst>
                              <p:cond delay="0"/>
                            </p:stCondLst>
                            <p:childTnLst>
                              <p:par>
                                <p:cTn id="287" presetID="22" presetClass="entr" presetSubtype="8" fill="hold" grpId="0" nodeType="clickEffect">
                                  <p:stCondLst>
                                    <p:cond delay="0"/>
                                  </p:stCondLst>
                                  <p:childTnLst>
                                    <p:set>
                                      <p:cBhvr>
                                        <p:cTn id="288" dur="1" fill="hold">
                                          <p:stCondLst>
                                            <p:cond delay="0"/>
                                          </p:stCondLst>
                                        </p:cTn>
                                        <p:tgtEl>
                                          <p:spTgt spid="109"/>
                                        </p:tgtEl>
                                        <p:attrNameLst>
                                          <p:attrName>style.visibility</p:attrName>
                                        </p:attrNameLst>
                                      </p:cBhvr>
                                      <p:to>
                                        <p:strVal val="visible"/>
                                      </p:to>
                                    </p:set>
                                    <p:animEffect transition="in" filter="wipe(left)">
                                      <p:cBhvr>
                                        <p:cTn id="289" dur="500"/>
                                        <p:tgtEl>
                                          <p:spTgt spid="109"/>
                                        </p:tgtEl>
                                      </p:cBhvr>
                                    </p:animEffect>
                                  </p:childTnLst>
                                </p:cTn>
                              </p:par>
                            </p:childTnLst>
                          </p:cTn>
                        </p:par>
                      </p:childTnLst>
                    </p:cTn>
                  </p:par>
                  <p:par>
                    <p:cTn id="290" fill="hold">
                      <p:stCondLst>
                        <p:cond delay="indefinite"/>
                      </p:stCondLst>
                      <p:childTnLst>
                        <p:par>
                          <p:cTn id="291" fill="hold">
                            <p:stCondLst>
                              <p:cond delay="0"/>
                            </p:stCondLst>
                            <p:childTnLst>
                              <p:par>
                                <p:cTn id="292" presetID="1" presetClass="entr" presetSubtype="0" fill="hold" grpId="0" nodeType="clickEffect">
                                  <p:stCondLst>
                                    <p:cond delay="0"/>
                                  </p:stCondLst>
                                  <p:childTnLst>
                                    <p:set>
                                      <p:cBhvr>
                                        <p:cTn id="293" dur="1" fill="hold">
                                          <p:stCondLst>
                                            <p:cond delay="0"/>
                                          </p:stCondLst>
                                        </p:cTn>
                                        <p:tgtEl>
                                          <p:spTgt spid="490"/>
                                        </p:tgtEl>
                                        <p:attrNameLst>
                                          <p:attrName>style.visibility</p:attrName>
                                        </p:attrNameLst>
                                      </p:cBhvr>
                                      <p:to>
                                        <p:strVal val="visible"/>
                                      </p:to>
                                    </p:set>
                                  </p:childTnLst>
                                </p:cTn>
                              </p:par>
                            </p:childTnLst>
                          </p:cTn>
                        </p:par>
                      </p:childTnLst>
                    </p:cTn>
                  </p:par>
                  <p:par>
                    <p:cTn id="294" fill="hold">
                      <p:stCondLst>
                        <p:cond delay="indefinite"/>
                      </p:stCondLst>
                      <p:childTnLst>
                        <p:par>
                          <p:cTn id="295" fill="hold">
                            <p:stCondLst>
                              <p:cond delay="0"/>
                            </p:stCondLst>
                            <p:childTnLst>
                              <p:par>
                                <p:cTn id="296" presetID="1" presetClass="entr" presetSubtype="0" fill="hold" grpId="0" nodeType="clickEffect">
                                  <p:stCondLst>
                                    <p:cond delay="0"/>
                                  </p:stCondLst>
                                  <p:childTnLst>
                                    <p:set>
                                      <p:cBhvr>
                                        <p:cTn id="297" dur="1" fill="hold">
                                          <p:stCondLst>
                                            <p:cond delay="0"/>
                                          </p:stCondLst>
                                        </p:cTn>
                                        <p:tgtEl>
                                          <p:spTgt spid="491"/>
                                        </p:tgtEl>
                                        <p:attrNameLst>
                                          <p:attrName>style.visibility</p:attrName>
                                        </p:attrNameLst>
                                      </p:cBhvr>
                                      <p:to>
                                        <p:strVal val="visible"/>
                                      </p:to>
                                    </p:set>
                                  </p:childTnLst>
                                </p:cTn>
                              </p:par>
                              <p:par>
                                <p:cTn id="298" presetID="1" presetClass="exit" presetSubtype="0" fill="hold" grpId="1" nodeType="withEffect">
                                  <p:stCondLst>
                                    <p:cond delay="0"/>
                                  </p:stCondLst>
                                  <p:childTnLst>
                                    <p:set>
                                      <p:cBhvr>
                                        <p:cTn id="299" dur="1" fill="hold">
                                          <p:stCondLst>
                                            <p:cond delay="0"/>
                                          </p:stCondLst>
                                        </p:cTn>
                                        <p:tgtEl>
                                          <p:spTgt spid="109"/>
                                        </p:tgtEl>
                                        <p:attrNameLst>
                                          <p:attrName>style.visibility</p:attrName>
                                        </p:attrNameLst>
                                      </p:cBhvr>
                                      <p:to>
                                        <p:strVal val="hidden"/>
                                      </p:to>
                                    </p:set>
                                  </p:childTnLst>
                                </p:cTn>
                              </p:par>
                            </p:childTnLst>
                          </p:cTn>
                        </p:par>
                      </p:childTnLst>
                    </p:cTn>
                  </p:par>
                  <p:par>
                    <p:cTn id="300" fill="hold">
                      <p:stCondLst>
                        <p:cond delay="indefinite"/>
                      </p:stCondLst>
                      <p:childTnLst>
                        <p:par>
                          <p:cTn id="301" fill="hold">
                            <p:stCondLst>
                              <p:cond delay="0"/>
                            </p:stCondLst>
                            <p:childTnLst>
                              <p:par>
                                <p:cTn id="302" presetID="1" presetClass="entr" presetSubtype="0" fill="hold" grpId="0" nodeType="clickEffect">
                                  <p:stCondLst>
                                    <p:cond delay="0"/>
                                  </p:stCondLst>
                                  <p:childTnLst>
                                    <p:set>
                                      <p:cBhvr>
                                        <p:cTn id="303" dur="1" fill="hold">
                                          <p:stCondLst>
                                            <p:cond delay="0"/>
                                          </p:stCondLst>
                                        </p:cTn>
                                        <p:tgtEl>
                                          <p:spTgt spid="496"/>
                                        </p:tgtEl>
                                        <p:attrNameLst>
                                          <p:attrName>style.visibility</p:attrName>
                                        </p:attrNameLst>
                                      </p:cBhvr>
                                      <p:to>
                                        <p:strVal val="visible"/>
                                      </p:to>
                                    </p:set>
                                  </p:childTnLst>
                                </p:cTn>
                              </p:par>
                            </p:childTnLst>
                          </p:cTn>
                        </p:par>
                      </p:childTnLst>
                    </p:cTn>
                  </p:par>
                  <p:par>
                    <p:cTn id="304" fill="hold">
                      <p:stCondLst>
                        <p:cond delay="indefinite"/>
                      </p:stCondLst>
                      <p:childTnLst>
                        <p:par>
                          <p:cTn id="305" fill="hold">
                            <p:stCondLst>
                              <p:cond delay="0"/>
                            </p:stCondLst>
                            <p:childTnLst>
                              <p:par>
                                <p:cTn id="306" presetID="1" presetClass="entr" presetSubtype="0" fill="hold" grpId="0" nodeType="clickEffect">
                                  <p:stCondLst>
                                    <p:cond delay="0"/>
                                  </p:stCondLst>
                                  <p:childTnLst>
                                    <p:set>
                                      <p:cBhvr>
                                        <p:cTn id="307" dur="1" fill="hold">
                                          <p:stCondLst>
                                            <p:cond delay="0"/>
                                          </p:stCondLst>
                                        </p:cTn>
                                        <p:tgtEl>
                                          <p:spTgt spid="492"/>
                                        </p:tgtEl>
                                        <p:attrNameLst>
                                          <p:attrName>style.visibility</p:attrName>
                                        </p:attrNameLst>
                                      </p:cBhvr>
                                      <p:to>
                                        <p:strVal val="visible"/>
                                      </p:to>
                                    </p:set>
                                  </p:childTnLst>
                                </p:cTn>
                              </p:par>
                            </p:childTnLst>
                          </p:cTn>
                        </p:par>
                      </p:childTnLst>
                    </p:cTn>
                  </p:par>
                  <p:par>
                    <p:cTn id="308" fill="hold">
                      <p:stCondLst>
                        <p:cond delay="indefinite"/>
                      </p:stCondLst>
                      <p:childTnLst>
                        <p:par>
                          <p:cTn id="309" fill="hold">
                            <p:stCondLst>
                              <p:cond delay="0"/>
                            </p:stCondLst>
                            <p:childTnLst>
                              <p:par>
                                <p:cTn id="310" presetID="1" presetClass="entr" presetSubtype="0" fill="hold" grpId="0" nodeType="clickEffect">
                                  <p:stCondLst>
                                    <p:cond delay="0"/>
                                  </p:stCondLst>
                                  <p:childTnLst>
                                    <p:set>
                                      <p:cBhvr>
                                        <p:cTn id="311" dur="1" fill="hold">
                                          <p:stCondLst>
                                            <p:cond delay="0"/>
                                          </p:stCondLst>
                                        </p:cTn>
                                        <p:tgtEl>
                                          <p:spTgt spid="493"/>
                                        </p:tgtEl>
                                        <p:attrNameLst>
                                          <p:attrName>style.visibility</p:attrName>
                                        </p:attrNameLst>
                                      </p:cBhvr>
                                      <p:to>
                                        <p:strVal val="visible"/>
                                      </p:to>
                                    </p:set>
                                  </p:childTnLst>
                                </p:cTn>
                              </p:par>
                            </p:childTnLst>
                          </p:cTn>
                        </p:par>
                      </p:childTnLst>
                    </p:cTn>
                  </p:par>
                  <p:par>
                    <p:cTn id="312" fill="hold">
                      <p:stCondLst>
                        <p:cond delay="indefinite"/>
                      </p:stCondLst>
                      <p:childTnLst>
                        <p:par>
                          <p:cTn id="313" fill="hold">
                            <p:stCondLst>
                              <p:cond delay="0"/>
                            </p:stCondLst>
                            <p:childTnLst>
                              <p:par>
                                <p:cTn id="314" presetID="1" presetClass="entr" presetSubtype="0" fill="hold" grpId="0" nodeType="clickEffect">
                                  <p:stCondLst>
                                    <p:cond delay="0"/>
                                  </p:stCondLst>
                                  <p:childTnLst>
                                    <p:set>
                                      <p:cBhvr>
                                        <p:cTn id="315" dur="1" fill="hold">
                                          <p:stCondLst>
                                            <p:cond delay="0"/>
                                          </p:stCondLst>
                                        </p:cTn>
                                        <p:tgtEl>
                                          <p:spTgt spid="494"/>
                                        </p:tgtEl>
                                        <p:attrNameLst>
                                          <p:attrName>style.visibility</p:attrName>
                                        </p:attrNameLst>
                                      </p:cBhvr>
                                      <p:to>
                                        <p:strVal val="visible"/>
                                      </p:to>
                                    </p:set>
                                  </p:childTnLst>
                                </p:cTn>
                              </p:par>
                            </p:childTnLst>
                          </p:cTn>
                        </p:par>
                      </p:childTnLst>
                    </p:cTn>
                  </p:par>
                  <p:par>
                    <p:cTn id="316" fill="hold">
                      <p:stCondLst>
                        <p:cond delay="indefinite"/>
                      </p:stCondLst>
                      <p:childTnLst>
                        <p:par>
                          <p:cTn id="317" fill="hold">
                            <p:stCondLst>
                              <p:cond delay="0"/>
                            </p:stCondLst>
                            <p:childTnLst>
                              <p:par>
                                <p:cTn id="318" presetID="1" presetClass="entr" presetSubtype="0" fill="hold" grpId="0" nodeType="clickEffect">
                                  <p:stCondLst>
                                    <p:cond delay="0"/>
                                  </p:stCondLst>
                                  <p:childTnLst>
                                    <p:set>
                                      <p:cBhvr>
                                        <p:cTn id="319" dur="1" fill="hold">
                                          <p:stCondLst>
                                            <p:cond delay="0"/>
                                          </p:stCondLst>
                                        </p:cTn>
                                        <p:tgtEl>
                                          <p:spTgt spid="532"/>
                                        </p:tgtEl>
                                        <p:attrNameLst>
                                          <p:attrName>style.visibility</p:attrName>
                                        </p:attrNameLst>
                                      </p:cBhvr>
                                      <p:to>
                                        <p:strVal val="visible"/>
                                      </p:to>
                                    </p:set>
                                  </p:childTnLst>
                                </p:cTn>
                              </p:par>
                            </p:childTnLst>
                          </p:cTn>
                        </p:par>
                      </p:childTnLst>
                    </p:cTn>
                  </p:par>
                  <p:par>
                    <p:cTn id="320" fill="hold">
                      <p:stCondLst>
                        <p:cond delay="indefinite"/>
                      </p:stCondLst>
                      <p:childTnLst>
                        <p:par>
                          <p:cTn id="321" fill="hold">
                            <p:stCondLst>
                              <p:cond delay="0"/>
                            </p:stCondLst>
                            <p:childTnLst>
                              <p:par>
                                <p:cTn id="322" presetID="22" presetClass="entr" presetSubtype="8" fill="hold" grpId="0" nodeType="clickEffect">
                                  <p:stCondLst>
                                    <p:cond delay="0"/>
                                  </p:stCondLst>
                                  <p:childTnLst>
                                    <p:set>
                                      <p:cBhvr>
                                        <p:cTn id="323" dur="1" fill="hold">
                                          <p:stCondLst>
                                            <p:cond delay="0"/>
                                          </p:stCondLst>
                                        </p:cTn>
                                        <p:tgtEl>
                                          <p:spTgt spid="513"/>
                                        </p:tgtEl>
                                        <p:attrNameLst>
                                          <p:attrName>style.visibility</p:attrName>
                                        </p:attrNameLst>
                                      </p:cBhvr>
                                      <p:to>
                                        <p:strVal val="visible"/>
                                      </p:to>
                                    </p:set>
                                    <p:animEffect transition="in" filter="wipe(left)">
                                      <p:cBhvr>
                                        <p:cTn id="324" dur="500"/>
                                        <p:tgtEl>
                                          <p:spTgt spid="513"/>
                                        </p:tgtEl>
                                      </p:cBhvr>
                                    </p:animEffect>
                                  </p:childTnLst>
                                </p:cTn>
                              </p:par>
                            </p:childTnLst>
                          </p:cTn>
                        </p:par>
                      </p:childTnLst>
                    </p:cTn>
                  </p:par>
                  <p:par>
                    <p:cTn id="325" fill="hold">
                      <p:stCondLst>
                        <p:cond delay="indefinite"/>
                      </p:stCondLst>
                      <p:childTnLst>
                        <p:par>
                          <p:cTn id="326" fill="hold">
                            <p:stCondLst>
                              <p:cond delay="0"/>
                            </p:stCondLst>
                            <p:childTnLst>
                              <p:par>
                                <p:cTn id="327" presetID="1" presetClass="entr" presetSubtype="0" fill="hold" grpId="0" nodeType="clickEffect">
                                  <p:stCondLst>
                                    <p:cond delay="0"/>
                                  </p:stCondLst>
                                  <p:childTnLst>
                                    <p:set>
                                      <p:cBhvr>
                                        <p:cTn id="328" dur="1" fill="hold">
                                          <p:stCondLst>
                                            <p:cond delay="0"/>
                                          </p:stCondLst>
                                        </p:cTn>
                                        <p:tgtEl>
                                          <p:spTgt spid="525"/>
                                        </p:tgtEl>
                                        <p:attrNameLst>
                                          <p:attrName>style.visibility</p:attrName>
                                        </p:attrNameLst>
                                      </p:cBhvr>
                                      <p:to>
                                        <p:strVal val="visible"/>
                                      </p:to>
                                    </p:set>
                                  </p:childTnLst>
                                </p:cTn>
                              </p:par>
                            </p:childTnLst>
                          </p:cTn>
                        </p:par>
                      </p:childTnLst>
                    </p:cTn>
                  </p:par>
                  <p:par>
                    <p:cTn id="329" fill="hold">
                      <p:stCondLst>
                        <p:cond delay="indefinite"/>
                      </p:stCondLst>
                      <p:childTnLst>
                        <p:par>
                          <p:cTn id="330" fill="hold">
                            <p:stCondLst>
                              <p:cond delay="0"/>
                            </p:stCondLst>
                            <p:childTnLst>
                              <p:par>
                                <p:cTn id="331" presetID="1" presetClass="entr" presetSubtype="0" fill="hold" grpId="0" nodeType="clickEffect">
                                  <p:stCondLst>
                                    <p:cond delay="0"/>
                                  </p:stCondLst>
                                  <p:childTnLst>
                                    <p:set>
                                      <p:cBhvr>
                                        <p:cTn id="332" dur="1" fill="hold">
                                          <p:stCondLst>
                                            <p:cond delay="0"/>
                                          </p:stCondLst>
                                        </p:cTn>
                                        <p:tgtEl>
                                          <p:spTgt spid="526"/>
                                        </p:tgtEl>
                                        <p:attrNameLst>
                                          <p:attrName>style.visibility</p:attrName>
                                        </p:attrNameLst>
                                      </p:cBhvr>
                                      <p:to>
                                        <p:strVal val="visible"/>
                                      </p:to>
                                    </p:set>
                                  </p:childTnLst>
                                </p:cTn>
                              </p:par>
                            </p:childTnLst>
                          </p:cTn>
                        </p:par>
                      </p:childTnLst>
                    </p:cTn>
                  </p:par>
                  <p:par>
                    <p:cTn id="333" fill="hold">
                      <p:stCondLst>
                        <p:cond delay="indefinite"/>
                      </p:stCondLst>
                      <p:childTnLst>
                        <p:par>
                          <p:cTn id="334" fill="hold">
                            <p:stCondLst>
                              <p:cond delay="0"/>
                            </p:stCondLst>
                            <p:childTnLst>
                              <p:par>
                                <p:cTn id="335" presetID="1" presetClass="entr" presetSubtype="0" fill="hold" grpId="0" nodeType="clickEffect">
                                  <p:stCondLst>
                                    <p:cond delay="0"/>
                                  </p:stCondLst>
                                  <p:childTnLst>
                                    <p:set>
                                      <p:cBhvr>
                                        <p:cTn id="336" dur="1" fill="hold">
                                          <p:stCondLst>
                                            <p:cond delay="0"/>
                                          </p:stCondLst>
                                        </p:cTn>
                                        <p:tgtEl>
                                          <p:spTgt spid="527"/>
                                        </p:tgtEl>
                                        <p:attrNameLst>
                                          <p:attrName>style.visibility</p:attrName>
                                        </p:attrNameLst>
                                      </p:cBhvr>
                                      <p:to>
                                        <p:strVal val="visible"/>
                                      </p:to>
                                    </p:set>
                                  </p:childTnLst>
                                </p:cTn>
                              </p:par>
                            </p:childTnLst>
                          </p:cTn>
                        </p:par>
                      </p:childTnLst>
                    </p:cTn>
                  </p:par>
                  <p:par>
                    <p:cTn id="337" fill="hold">
                      <p:stCondLst>
                        <p:cond delay="indefinite"/>
                      </p:stCondLst>
                      <p:childTnLst>
                        <p:par>
                          <p:cTn id="338" fill="hold">
                            <p:stCondLst>
                              <p:cond delay="0"/>
                            </p:stCondLst>
                            <p:childTnLst>
                              <p:par>
                                <p:cTn id="339" presetID="1" presetClass="entr" presetSubtype="0" fill="hold" nodeType="clickEffect">
                                  <p:stCondLst>
                                    <p:cond delay="0"/>
                                  </p:stCondLst>
                                  <p:childTnLst>
                                    <p:set>
                                      <p:cBhvr>
                                        <p:cTn id="340" dur="1" fill="hold">
                                          <p:stCondLst>
                                            <p:cond delay="0"/>
                                          </p:stCondLst>
                                        </p:cTn>
                                        <p:tgtEl>
                                          <p:spTgt spid="528"/>
                                        </p:tgtEl>
                                        <p:attrNameLst>
                                          <p:attrName>style.visibility</p:attrName>
                                        </p:attrNameLst>
                                      </p:cBhvr>
                                      <p:to>
                                        <p:strVal val="visible"/>
                                      </p:to>
                                    </p:set>
                                  </p:childTnLst>
                                </p:cTn>
                              </p:par>
                            </p:childTnLst>
                          </p:cTn>
                        </p:par>
                      </p:childTnLst>
                    </p:cTn>
                  </p:par>
                  <p:par>
                    <p:cTn id="341" fill="hold">
                      <p:stCondLst>
                        <p:cond delay="indefinite"/>
                      </p:stCondLst>
                      <p:childTnLst>
                        <p:par>
                          <p:cTn id="342" fill="hold">
                            <p:stCondLst>
                              <p:cond delay="0"/>
                            </p:stCondLst>
                            <p:childTnLst>
                              <p:par>
                                <p:cTn id="343" presetID="1" presetClass="exit" presetSubtype="0" fill="hold" grpId="1" nodeType="clickEffect">
                                  <p:stCondLst>
                                    <p:cond delay="0"/>
                                  </p:stCondLst>
                                  <p:childTnLst>
                                    <p:set>
                                      <p:cBhvr>
                                        <p:cTn id="344" dur="1" fill="hold">
                                          <p:stCondLst>
                                            <p:cond delay="0"/>
                                          </p:stCondLst>
                                        </p:cTn>
                                        <p:tgtEl>
                                          <p:spTgt spid="513"/>
                                        </p:tgtEl>
                                        <p:attrNameLst>
                                          <p:attrName>style.visibility</p:attrName>
                                        </p:attrNameLst>
                                      </p:cBhvr>
                                      <p:to>
                                        <p:strVal val="hidden"/>
                                      </p:to>
                                    </p:set>
                                  </p:childTnLst>
                                </p:cTn>
                              </p:par>
                              <p:par>
                                <p:cTn id="345" presetID="1" presetClass="exit" presetSubtype="0" fill="hold" grpId="1" nodeType="withEffect">
                                  <p:stCondLst>
                                    <p:cond delay="0"/>
                                  </p:stCondLst>
                                  <p:childTnLst>
                                    <p:set>
                                      <p:cBhvr>
                                        <p:cTn id="346" dur="1" fill="hold">
                                          <p:stCondLst>
                                            <p:cond delay="0"/>
                                          </p:stCondLst>
                                        </p:cTn>
                                        <p:tgtEl>
                                          <p:spTgt spid="532"/>
                                        </p:tgtEl>
                                        <p:attrNameLst>
                                          <p:attrName>style.visibility</p:attrName>
                                        </p:attrNameLst>
                                      </p:cBhvr>
                                      <p:to>
                                        <p:strVal val="hidden"/>
                                      </p:to>
                                    </p:set>
                                  </p:childTnLst>
                                </p:cTn>
                              </p:par>
                            </p:childTnLst>
                          </p:cTn>
                        </p:par>
                      </p:childTnLst>
                    </p:cTn>
                  </p:par>
                  <p:par>
                    <p:cTn id="347" fill="hold">
                      <p:stCondLst>
                        <p:cond delay="indefinite"/>
                      </p:stCondLst>
                      <p:childTnLst>
                        <p:par>
                          <p:cTn id="348" fill="hold">
                            <p:stCondLst>
                              <p:cond delay="0"/>
                            </p:stCondLst>
                            <p:childTnLst>
                              <p:par>
                                <p:cTn id="349" presetID="22" presetClass="entr" presetSubtype="2" fill="hold" nodeType="clickEffect">
                                  <p:stCondLst>
                                    <p:cond delay="0"/>
                                  </p:stCondLst>
                                  <p:childTnLst>
                                    <p:set>
                                      <p:cBhvr>
                                        <p:cTn id="350" dur="1" fill="hold">
                                          <p:stCondLst>
                                            <p:cond delay="0"/>
                                          </p:stCondLst>
                                        </p:cTn>
                                        <p:tgtEl>
                                          <p:spTgt spid="534"/>
                                        </p:tgtEl>
                                        <p:attrNameLst>
                                          <p:attrName>style.visibility</p:attrName>
                                        </p:attrNameLst>
                                      </p:cBhvr>
                                      <p:to>
                                        <p:strVal val="visible"/>
                                      </p:to>
                                    </p:set>
                                    <p:animEffect transition="in" filter="wipe(right)">
                                      <p:cBhvr>
                                        <p:cTn id="351" dur="500"/>
                                        <p:tgtEl>
                                          <p:spTgt spid="534"/>
                                        </p:tgtEl>
                                      </p:cBhvr>
                                    </p:animEffect>
                                  </p:childTnLst>
                                </p:cTn>
                              </p:par>
                            </p:childTnLst>
                          </p:cTn>
                        </p:par>
                      </p:childTnLst>
                    </p:cTn>
                  </p:par>
                  <p:par>
                    <p:cTn id="352" fill="hold">
                      <p:stCondLst>
                        <p:cond delay="indefinite"/>
                      </p:stCondLst>
                      <p:childTnLst>
                        <p:par>
                          <p:cTn id="353" fill="hold">
                            <p:stCondLst>
                              <p:cond delay="0"/>
                            </p:stCondLst>
                            <p:childTnLst>
                              <p:par>
                                <p:cTn id="354" presetID="1" presetClass="entr" presetSubtype="0" fill="hold" grpId="0" nodeType="clickEffect">
                                  <p:stCondLst>
                                    <p:cond delay="0"/>
                                  </p:stCondLst>
                                  <p:childTnLst>
                                    <p:set>
                                      <p:cBhvr>
                                        <p:cTn id="355" dur="1" fill="hold">
                                          <p:stCondLst>
                                            <p:cond delay="0"/>
                                          </p:stCondLst>
                                        </p:cTn>
                                        <p:tgtEl>
                                          <p:spTgt spid="536"/>
                                        </p:tgtEl>
                                        <p:attrNameLst>
                                          <p:attrName>style.visibility</p:attrName>
                                        </p:attrNameLst>
                                      </p:cBhvr>
                                      <p:to>
                                        <p:strVal val="visible"/>
                                      </p:to>
                                    </p:set>
                                  </p:childTnLst>
                                </p:cTn>
                              </p:par>
                            </p:childTnLst>
                          </p:cTn>
                        </p:par>
                      </p:childTnLst>
                    </p:cTn>
                  </p:par>
                  <p:par>
                    <p:cTn id="356" fill="hold">
                      <p:stCondLst>
                        <p:cond delay="indefinite"/>
                      </p:stCondLst>
                      <p:childTnLst>
                        <p:par>
                          <p:cTn id="357" fill="hold">
                            <p:stCondLst>
                              <p:cond delay="0"/>
                            </p:stCondLst>
                            <p:childTnLst>
                              <p:par>
                                <p:cTn id="358" presetID="22" presetClass="entr" presetSubtype="2" fill="hold" nodeType="clickEffect">
                                  <p:stCondLst>
                                    <p:cond delay="0"/>
                                  </p:stCondLst>
                                  <p:childTnLst>
                                    <p:set>
                                      <p:cBhvr>
                                        <p:cTn id="359" dur="1" fill="hold">
                                          <p:stCondLst>
                                            <p:cond delay="0"/>
                                          </p:stCondLst>
                                        </p:cTn>
                                        <p:tgtEl>
                                          <p:spTgt spid="533"/>
                                        </p:tgtEl>
                                        <p:attrNameLst>
                                          <p:attrName>style.visibility</p:attrName>
                                        </p:attrNameLst>
                                      </p:cBhvr>
                                      <p:to>
                                        <p:strVal val="visible"/>
                                      </p:to>
                                    </p:set>
                                    <p:animEffect transition="in" filter="wipe(right)">
                                      <p:cBhvr>
                                        <p:cTn id="360" dur="500"/>
                                        <p:tgtEl>
                                          <p:spTgt spid="533"/>
                                        </p:tgtEl>
                                      </p:cBhvr>
                                    </p:animEffect>
                                  </p:childTnLst>
                                </p:cTn>
                              </p:par>
                            </p:childTnLst>
                          </p:cTn>
                        </p:par>
                      </p:childTnLst>
                    </p:cTn>
                  </p:par>
                  <p:par>
                    <p:cTn id="361" fill="hold">
                      <p:stCondLst>
                        <p:cond delay="indefinite"/>
                      </p:stCondLst>
                      <p:childTnLst>
                        <p:par>
                          <p:cTn id="362" fill="hold">
                            <p:stCondLst>
                              <p:cond delay="0"/>
                            </p:stCondLst>
                            <p:childTnLst>
                              <p:par>
                                <p:cTn id="363" presetID="1" presetClass="entr" presetSubtype="0" fill="hold" grpId="0" nodeType="clickEffect">
                                  <p:stCondLst>
                                    <p:cond delay="0"/>
                                  </p:stCondLst>
                                  <p:childTnLst>
                                    <p:set>
                                      <p:cBhvr>
                                        <p:cTn id="364" dur="1" fill="hold">
                                          <p:stCondLst>
                                            <p:cond delay="0"/>
                                          </p:stCondLst>
                                        </p:cTn>
                                        <p:tgtEl>
                                          <p:spTgt spid="535"/>
                                        </p:tgtEl>
                                        <p:attrNameLst>
                                          <p:attrName>style.visibility</p:attrName>
                                        </p:attrNameLst>
                                      </p:cBhvr>
                                      <p:to>
                                        <p:strVal val="visible"/>
                                      </p:to>
                                    </p:set>
                                  </p:childTnLst>
                                </p:cTn>
                              </p:par>
                            </p:childTnLst>
                          </p:cTn>
                        </p:par>
                      </p:childTnLst>
                    </p:cTn>
                  </p:par>
                  <p:par>
                    <p:cTn id="365" fill="hold">
                      <p:stCondLst>
                        <p:cond delay="indefinite"/>
                      </p:stCondLst>
                      <p:childTnLst>
                        <p:par>
                          <p:cTn id="366" fill="hold">
                            <p:stCondLst>
                              <p:cond delay="0"/>
                            </p:stCondLst>
                            <p:childTnLst>
                              <p:par>
                                <p:cTn id="367" presetID="1" presetClass="entr" presetSubtype="0" fill="hold" grpId="0" nodeType="clickEffect">
                                  <p:stCondLst>
                                    <p:cond delay="0"/>
                                  </p:stCondLst>
                                  <p:childTnLst>
                                    <p:set>
                                      <p:cBhvr>
                                        <p:cTn id="368" dur="1" fill="hold">
                                          <p:stCondLst>
                                            <p:cond delay="0"/>
                                          </p:stCondLst>
                                        </p:cTn>
                                        <p:tgtEl>
                                          <p:spTgt spid="539"/>
                                        </p:tgtEl>
                                        <p:attrNameLst>
                                          <p:attrName>style.visibility</p:attrName>
                                        </p:attrNameLst>
                                      </p:cBhvr>
                                      <p:to>
                                        <p:strVal val="visible"/>
                                      </p:to>
                                    </p:set>
                                  </p:childTnLst>
                                </p:cTn>
                              </p:par>
                            </p:childTnLst>
                          </p:cTn>
                        </p:par>
                      </p:childTnLst>
                    </p:cTn>
                  </p:par>
                  <p:par>
                    <p:cTn id="369" fill="hold">
                      <p:stCondLst>
                        <p:cond delay="indefinite"/>
                      </p:stCondLst>
                      <p:childTnLst>
                        <p:par>
                          <p:cTn id="370" fill="hold">
                            <p:stCondLst>
                              <p:cond delay="0"/>
                            </p:stCondLst>
                            <p:childTnLst>
                              <p:par>
                                <p:cTn id="371" presetID="1" presetClass="entr" presetSubtype="0" fill="hold" grpId="0" nodeType="clickEffect">
                                  <p:stCondLst>
                                    <p:cond delay="0"/>
                                  </p:stCondLst>
                                  <p:childTnLst>
                                    <p:set>
                                      <p:cBhvr>
                                        <p:cTn id="372" dur="1" fill="hold">
                                          <p:stCondLst>
                                            <p:cond delay="0"/>
                                          </p:stCondLst>
                                        </p:cTn>
                                        <p:tgtEl>
                                          <p:spTgt spid="540"/>
                                        </p:tgtEl>
                                        <p:attrNameLst>
                                          <p:attrName>style.visibility</p:attrName>
                                        </p:attrNameLst>
                                      </p:cBhvr>
                                      <p:to>
                                        <p:strVal val="visible"/>
                                      </p:to>
                                    </p:set>
                                  </p:childTnLst>
                                </p:cTn>
                              </p:par>
                            </p:childTnLst>
                          </p:cTn>
                        </p:par>
                      </p:childTnLst>
                    </p:cTn>
                  </p:par>
                  <p:par>
                    <p:cTn id="373" fill="hold">
                      <p:stCondLst>
                        <p:cond delay="indefinite"/>
                      </p:stCondLst>
                      <p:childTnLst>
                        <p:par>
                          <p:cTn id="374" fill="hold">
                            <p:stCondLst>
                              <p:cond delay="0"/>
                            </p:stCondLst>
                            <p:childTnLst>
                              <p:par>
                                <p:cTn id="375" presetID="1" presetClass="entr" presetSubtype="0" fill="hold" grpId="0" nodeType="clickEffect">
                                  <p:stCondLst>
                                    <p:cond delay="0"/>
                                  </p:stCondLst>
                                  <p:childTnLst>
                                    <p:set>
                                      <p:cBhvr>
                                        <p:cTn id="376" dur="1" fill="hold">
                                          <p:stCondLst>
                                            <p:cond delay="0"/>
                                          </p:stCondLst>
                                        </p:cTn>
                                        <p:tgtEl>
                                          <p:spTgt spid="541"/>
                                        </p:tgtEl>
                                        <p:attrNameLst>
                                          <p:attrName>style.visibility</p:attrName>
                                        </p:attrNameLst>
                                      </p:cBhvr>
                                      <p:to>
                                        <p:strVal val="visible"/>
                                      </p:to>
                                    </p:set>
                                  </p:childTnLst>
                                </p:cTn>
                              </p:par>
                            </p:childTnLst>
                          </p:cTn>
                        </p:par>
                      </p:childTnLst>
                    </p:cTn>
                  </p:par>
                  <p:par>
                    <p:cTn id="377" fill="hold">
                      <p:stCondLst>
                        <p:cond delay="indefinite"/>
                      </p:stCondLst>
                      <p:childTnLst>
                        <p:par>
                          <p:cTn id="378" fill="hold">
                            <p:stCondLst>
                              <p:cond delay="0"/>
                            </p:stCondLst>
                            <p:childTnLst>
                              <p:par>
                                <p:cTn id="379" presetID="1" presetClass="entr" presetSubtype="0" fill="hold" grpId="0" nodeType="clickEffect">
                                  <p:stCondLst>
                                    <p:cond delay="0"/>
                                  </p:stCondLst>
                                  <p:childTnLst>
                                    <p:set>
                                      <p:cBhvr>
                                        <p:cTn id="380" dur="1" fill="hold">
                                          <p:stCondLst>
                                            <p:cond delay="0"/>
                                          </p:stCondLst>
                                        </p:cTn>
                                        <p:tgtEl>
                                          <p:spTgt spid="542"/>
                                        </p:tgtEl>
                                        <p:attrNameLst>
                                          <p:attrName>style.visibility</p:attrName>
                                        </p:attrNameLst>
                                      </p:cBhvr>
                                      <p:to>
                                        <p:strVal val="visible"/>
                                      </p:to>
                                    </p:set>
                                  </p:childTnLst>
                                </p:cTn>
                              </p:par>
                            </p:childTnLst>
                          </p:cTn>
                        </p:par>
                      </p:childTnLst>
                    </p:cTn>
                  </p:par>
                  <p:par>
                    <p:cTn id="381" fill="hold">
                      <p:stCondLst>
                        <p:cond delay="indefinite"/>
                      </p:stCondLst>
                      <p:childTnLst>
                        <p:par>
                          <p:cTn id="382" fill="hold">
                            <p:stCondLst>
                              <p:cond delay="0"/>
                            </p:stCondLst>
                            <p:childTnLst>
                              <p:par>
                                <p:cTn id="383" presetID="1" presetClass="entr" presetSubtype="0" fill="hold" grpId="0" nodeType="clickEffect">
                                  <p:stCondLst>
                                    <p:cond delay="0"/>
                                  </p:stCondLst>
                                  <p:childTnLst>
                                    <p:set>
                                      <p:cBhvr>
                                        <p:cTn id="384" dur="1" fill="hold">
                                          <p:stCondLst>
                                            <p:cond delay="0"/>
                                          </p:stCondLst>
                                        </p:cTn>
                                        <p:tgtEl>
                                          <p:spTgt spid="145"/>
                                        </p:tgtEl>
                                        <p:attrNameLst>
                                          <p:attrName>style.visibility</p:attrName>
                                        </p:attrNameLst>
                                      </p:cBhvr>
                                      <p:to>
                                        <p:strVal val="visible"/>
                                      </p:to>
                                    </p:set>
                                  </p:childTnLst>
                                </p:cTn>
                              </p:par>
                              <p:par>
                                <p:cTn id="385" presetID="1" presetClass="entr" presetSubtype="0" fill="hold" grpId="0" nodeType="withEffect">
                                  <p:stCondLst>
                                    <p:cond delay="0"/>
                                  </p:stCondLst>
                                  <p:childTnLst>
                                    <p:set>
                                      <p:cBhvr>
                                        <p:cTn id="386" dur="1" fill="hold">
                                          <p:stCondLst>
                                            <p:cond delay="0"/>
                                          </p:stCondLst>
                                        </p:cTn>
                                        <p:tgtEl>
                                          <p:spTgt spid="146"/>
                                        </p:tgtEl>
                                        <p:attrNameLst>
                                          <p:attrName>style.visibility</p:attrName>
                                        </p:attrNameLst>
                                      </p:cBhvr>
                                      <p:to>
                                        <p:strVal val="visible"/>
                                      </p:to>
                                    </p:set>
                                  </p:childTnLst>
                                </p:cTn>
                              </p:par>
                              <p:par>
                                <p:cTn id="387" presetID="1" presetClass="entr" presetSubtype="0" fill="hold" nodeType="withEffect">
                                  <p:stCondLst>
                                    <p:cond delay="0"/>
                                  </p:stCondLst>
                                  <p:childTnLst>
                                    <p:set>
                                      <p:cBhvr>
                                        <p:cTn id="388" dur="1" fill="hold">
                                          <p:stCondLst>
                                            <p:cond delay="0"/>
                                          </p:stCondLst>
                                        </p:cTn>
                                        <p:tgtEl>
                                          <p:spTgt spid="1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1" grpId="0" animBg="1"/>
      <p:bldP spid="141" grpId="1" animBg="1"/>
      <p:bldP spid="215" grpId="0" animBg="1"/>
      <p:bldP spid="306" grpId="0" animBg="1"/>
      <p:bldP spid="306" grpId="1" animBg="1"/>
      <p:bldP spid="305" grpId="0" animBg="1"/>
      <p:bldP spid="305" grpId="1" animBg="1"/>
      <p:bldP spid="233" grpId="0" animBg="1"/>
      <p:bldP spid="233" grpId="1" animBg="1"/>
      <p:bldP spid="5" grpId="0"/>
      <p:bldP spid="12" grpId="0"/>
      <p:bldP spid="16" grpId="0"/>
      <p:bldP spid="18" grpId="0"/>
      <p:bldP spid="21" grpId="0"/>
      <p:bldP spid="173" grpId="0" animBg="1"/>
      <p:bldP spid="173" grpId="1" animBg="1"/>
      <p:bldP spid="174" grpId="0" animBg="1"/>
      <p:bldP spid="174" grpId="1" animBg="1"/>
      <p:bldP spid="213" grpId="0" animBg="1"/>
      <p:bldP spid="213" grpId="1" animBg="1"/>
      <p:bldP spid="3" grpId="0"/>
      <p:bldP spid="304" grpId="0"/>
      <p:bldP spid="307" grpId="0" animBg="1"/>
      <p:bldP spid="307" grpId="1" animBg="1"/>
      <p:bldP spid="444" grpId="0" animBg="1"/>
      <p:bldP spid="444" grpId="1" animBg="1"/>
      <p:bldP spid="459" grpId="0"/>
      <p:bldP spid="462" grpId="0"/>
      <p:bldP spid="463" grpId="0"/>
      <p:bldP spid="468" grpId="0"/>
      <p:bldP spid="469" grpId="0"/>
      <p:bldP spid="476" grpId="0"/>
      <p:bldP spid="477" grpId="0"/>
      <p:bldP spid="480" grpId="0"/>
      <p:bldP spid="481" grpId="0"/>
      <p:bldP spid="482" grpId="0"/>
      <p:bldP spid="483" grpId="0"/>
      <p:bldP spid="484" grpId="0"/>
      <p:bldP spid="485" grpId="0"/>
      <p:bldP spid="487" grpId="0"/>
      <p:bldP spid="488" grpId="0"/>
      <p:bldP spid="489" grpId="0"/>
      <p:bldP spid="490" grpId="0"/>
      <p:bldP spid="491" grpId="0"/>
      <p:bldP spid="492" grpId="0"/>
      <p:bldP spid="493" grpId="0"/>
      <p:bldP spid="494" grpId="0"/>
      <p:bldP spid="495" grpId="0"/>
      <p:bldP spid="496" grpId="0"/>
      <p:bldP spid="500" grpId="0"/>
      <p:bldP spid="500" grpId="1"/>
      <p:bldP spid="504" grpId="0" animBg="1"/>
      <p:bldP spid="504" grpId="1" animBg="1"/>
      <p:bldP spid="513" grpId="0" animBg="1"/>
      <p:bldP spid="513" grpId="1" animBg="1"/>
      <p:bldP spid="525" grpId="0"/>
      <p:bldP spid="526" grpId="0"/>
      <p:bldP spid="527" grpId="0"/>
      <p:bldP spid="532" grpId="0"/>
      <p:bldP spid="532" grpId="1"/>
      <p:bldP spid="535" grpId="0"/>
      <p:bldP spid="536" grpId="0"/>
      <p:bldP spid="539" grpId="0"/>
      <p:bldP spid="540" grpId="0"/>
      <p:bldP spid="541" grpId="0"/>
      <p:bldP spid="542" grpId="0"/>
      <p:bldP spid="6" grpId="0"/>
      <p:bldP spid="134" grpId="0"/>
      <p:bldP spid="135" grpId="0"/>
      <p:bldP spid="137" grpId="0" animBg="1"/>
      <p:bldP spid="137" grpId="1" animBg="1"/>
      <p:bldP spid="138" grpId="0" animBg="1"/>
      <p:bldP spid="138" grpId="1" animBg="1"/>
      <p:bldP spid="139" grpId="0" animBg="1"/>
      <p:bldP spid="139" grpId="1" animBg="1"/>
      <p:bldP spid="140" grpId="0" animBg="1"/>
      <p:bldP spid="140" grpId="1" animBg="1"/>
      <p:bldP spid="2" grpId="0"/>
      <p:bldP spid="144" grpId="0"/>
      <p:bldP spid="145" grpId="0"/>
      <p:bldP spid="146" grpId="0" animBg="1"/>
      <p:bldP spid="109" grpId="0" animBg="1"/>
      <p:bldP spid="109" grpId="1"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a:xfrm>
            <a:off x="3048000" y="1543050"/>
            <a:ext cx="3048000" cy="205740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 name="TextBox 1"/>
          <p:cNvSpPr txBox="1"/>
          <p:nvPr/>
        </p:nvSpPr>
        <p:spPr>
          <a:xfrm>
            <a:off x="3996562" y="2387084"/>
            <a:ext cx="1371600" cy="369332"/>
          </a:xfrm>
          <a:prstGeom prst="rect">
            <a:avLst/>
          </a:prstGeom>
          <a:noFill/>
        </p:spPr>
        <p:txBody>
          <a:bodyPr wrap="square" rtlCol="0">
            <a:spAutoFit/>
          </a:bodyPr>
          <a:lstStyle/>
          <a:p>
            <a:r>
              <a:rPr lang="en-US" dirty="0" smtClean="0">
                <a:solidFill>
                  <a:prstClr val="black"/>
                </a:solidFill>
              </a:rPr>
              <a:t>Lecture 06</a:t>
            </a:r>
            <a:endParaRPr lang="en-US" dirty="0">
              <a:solidFill>
                <a:prstClr val="black"/>
              </a:solidFill>
            </a:endParaRPr>
          </a:p>
        </p:txBody>
      </p:sp>
    </p:spTree>
    <p:extLst>
      <p:ext uri="{BB962C8B-B14F-4D97-AF65-F5344CB8AC3E}">
        <p14:creationId xmlns:p14="http://schemas.microsoft.com/office/powerpoint/2010/main" val="193008733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86200" y="2387084"/>
            <a:ext cx="1371600" cy="369332"/>
          </a:xfrm>
          <a:prstGeom prst="rect">
            <a:avLst/>
          </a:prstGeom>
          <a:noFill/>
        </p:spPr>
        <p:txBody>
          <a:bodyPr wrap="square" rtlCol="0">
            <a:spAutoFit/>
          </a:bodyPr>
          <a:lstStyle/>
          <a:p>
            <a:r>
              <a:rPr lang="en-US" dirty="0" smtClean="0">
                <a:solidFill>
                  <a:prstClr val="black"/>
                </a:solidFill>
              </a:rPr>
              <a:t>Module 32</a:t>
            </a:r>
            <a:endParaRPr lang="en-US" dirty="0">
              <a:solidFill>
                <a:prstClr val="black"/>
              </a:solidFill>
            </a:endParaRPr>
          </a:p>
        </p:txBody>
      </p:sp>
    </p:spTree>
    <p:extLst>
      <p:ext uri="{BB962C8B-B14F-4D97-AF65-F5344CB8AC3E}">
        <p14:creationId xmlns:p14="http://schemas.microsoft.com/office/powerpoint/2010/main" val="292675654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 name="Rounded Rectangle 272"/>
          <p:cNvSpPr/>
          <p:nvPr/>
        </p:nvSpPr>
        <p:spPr>
          <a:xfrm>
            <a:off x="3813990" y="3361744"/>
            <a:ext cx="1634306" cy="542161"/>
          </a:xfrm>
          <a:prstGeom prst="roundRect">
            <a:avLst/>
          </a:prstGeom>
          <a:gradFill flip="none" rotWithShape="1">
            <a:gsLst>
              <a:gs pos="0">
                <a:srgbClr val="00FF00">
                  <a:tint val="66000"/>
                  <a:satMod val="160000"/>
                </a:srgbClr>
              </a:gs>
              <a:gs pos="50000">
                <a:srgbClr val="00FF00">
                  <a:tint val="44500"/>
                  <a:satMod val="160000"/>
                </a:srgbClr>
              </a:gs>
              <a:gs pos="100000">
                <a:srgbClr val="00FF00">
                  <a:tint val="23500"/>
                  <a:satMod val="160000"/>
                </a:srgbClr>
              </a:gs>
            </a:gsLst>
            <a:path path="circle">
              <a:fillToRect l="50000" t="50000" r="50000" b="50000"/>
            </a:path>
            <a:tileRect/>
          </a:gra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solidFill>
                <a:prstClr val="black"/>
              </a:solidFill>
            </a:endParaRPr>
          </a:p>
        </p:txBody>
      </p:sp>
      <p:sp>
        <p:nvSpPr>
          <p:cNvPr id="274" name="Rounded Rectangle 273"/>
          <p:cNvSpPr/>
          <p:nvPr/>
        </p:nvSpPr>
        <p:spPr>
          <a:xfrm>
            <a:off x="4421359" y="2385977"/>
            <a:ext cx="919704" cy="277091"/>
          </a:xfrm>
          <a:prstGeom prst="roundRect">
            <a:avLst/>
          </a:prstGeom>
          <a:gradFill flip="none" rotWithShape="1">
            <a:gsLst>
              <a:gs pos="0">
                <a:srgbClr val="00FF00">
                  <a:tint val="66000"/>
                  <a:satMod val="160000"/>
                </a:srgbClr>
              </a:gs>
              <a:gs pos="50000">
                <a:srgbClr val="00FF00">
                  <a:tint val="44500"/>
                  <a:satMod val="160000"/>
                </a:srgbClr>
              </a:gs>
              <a:gs pos="100000">
                <a:srgbClr val="00FF00">
                  <a:tint val="23500"/>
                  <a:satMod val="160000"/>
                </a:srgbClr>
              </a:gs>
            </a:gsLst>
            <a:path path="circle">
              <a:fillToRect l="50000" t="50000" r="50000" b="50000"/>
            </a:path>
            <a:tileRect/>
          </a:gra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solidFill>
                <a:prstClr val="black"/>
              </a:solidFill>
            </a:endParaRPr>
          </a:p>
        </p:txBody>
      </p:sp>
      <p:sp>
        <p:nvSpPr>
          <p:cNvPr id="271" name="Rounded Rectangle 270"/>
          <p:cNvSpPr/>
          <p:nvPr/>
        </p:nvSpPr>
        <p:spPr>
          <a:xfrm>
            <a:off x="1320107" y="3292759"/>
            <a:ext cx="2106490" cy="277091"/>
          </a:xfrm>
          <a:prstGeom prst="roundRect">
            <a:avLst/>
          </a:prstGeom>
          <a:gradFill flip="none" rotWithShape="1">
            <a:gsLst>
              <a:gs pos="0">
                <a:srgbClr val="00FF00">
                  <a:tint val="66000"/>
                  <a:satMod val="160000"/>
                </a:srgbClr>
              </a:gs>
              <a:gs pos="50000">
                <a:srgbClr val="00FF00">
                  <a:tint val="44500"/>
                  <a:satMod val="160000"/>
                </a:srgbClr>
              </a:gs>
              <a:gs pos="100000">
                <a:srgbClr val="00FF00">
                  <a:tint val="23500"/>
                  <a:satMod val="160000"/>
                </a:srgbClr>
              </a:gs>
            </a:gsLst>
            <a:path path="circle">
              <a:fillToRect l="50000" t="50000" r="50000" b="50000"/>
            </a:path>
            <a:tileRect/>
          </a:gra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solidFill>
                <a:prstClr val="black"/>
              </a:solidFill>
            </a:endParaRPr>
          </a:p>
        </p:txBody>
      </p:sp>
      <p:sp>
        <p:nvSpPr>
          <p:cNvPr id="272" name="Rounded Rectangle 271"/>
          <p:cNvSpPr/>
          <p:nvPr/>
        </p:nvSpPr>
        <p:spPr>
          <a:xfrm>
            <a:off x="4442538" y="2643274"/>
            <a:ext cx="913323" cy="277091"/>
          </a:xfrm>
          <a:prstGeom prst="roundRect">
            <a:avLst/>
          </a:prstGeom>
          <a:gradFill flip="none" rotWithShape="1">
            <a:gsLst>
              <a:gs pos="0">
                <a:srgbClr val="00FF00">
                  <a:tint val="66000"/>
                  <a:satMod val="160000"/>
                </a:srgbClr>
              </a:gs>
              <a:gs pos="50000">
                <a:srgbClr val="00FF00">
                  <a:tint val="44500"/>
                  <a:satMod val="160000"/>
                </a:srgbClr>
              </a:gs>
              <a:gs pos="100000">
                <a:srgbClr val="00FF00">
                  <a:tint val="23500"/>
                  <a:satMod val="160000"/>
                </a:srgbClr>
              </a:gs>
            </a:gsLst>
            <a:path path="circle">
              <a:fillToRect l="50000" t="50000" r="50000" b="50000"/>
            </a:path>
            <a:tileRect/>
          </a:gra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solidFill>
                <a:prstClr val="black"/>
              </a:solidFill>
            </a:endParaRPr>
          </a:p>
        </p:txBody>
      </p:sp>
      <p:sp>
        <p:nvSpPr>
          <p:cNvPr id="259" name="Rounded Rectangle 258"/>
          <p:cNvSpPr/>
          <p:nvPr/>
        </p:nvSpPr>
        <p:spPr>
          <a:xfrm>
            <a:off x="4659886" y="1398670"/>
            <a:ext cx="283609" cy="277091"/>
          </a:xfrm>
          <a:prstGeom prst="roundRect">
            <a:avLst/>
          </a:prstGeom>
          <a:gradFill flip="none" rotWithShape="1">
            <a:gsLst>
              <a:gs pos="0">
                <a:srgbClr val="00FF00">
                  <a:tint val="66000"/>
                  <a:satMod val="160000"/>
                </a:srgbClr>
              </a:gs>
              <a:gs pos="50000">
                <a:srgbClr val="00FF00">
                  <a:tint val="44500"/>
                  <a:satMod val="160000"/>
                </a:srgbClr>
              </a:gs>
              <a:gs pos="100000">
                <a:srgbClr val="00FF00">
                  <a:tint val="23500"/>
                  <a:satMod val="160000"/>
                </a:srgbClr>
              </a:gs>
            </a:gsLst>
            <a:path path="circle">
              <a:fillToRect l="50000" t="50000" r="50000" b="50000"/>
            </a:path>
            <a:tileRect/>
          </a:gra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solidFill>
                <a:prstClr val="black"/>
              </a:solidFill>
            </a:endParaRPr>
          </a:p>
        </p:txBody>
      </p:sp>
      <p:sp>
        <p:nvSpPr>
          <p:cNvPr id="82" name="Rounded Rectangle 81"/>
          <p:cNvSpPr/>
          <p:nvPr/>
        </p:nvSpPr>
        <p:spPr>
          <a:xfrm>
            <a:off x="539843" y="285719"/>
            <a:ext cx="7031075" cy="990656"/>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dirty="0">
              <a:solidFill>
                <a:prstClr val="black"/>
              </a:solidFill>
            </a:endParaRPr>
          </a:p>
        </p:txBody>
      </p:sp>
      <p:grpSp>
        <p:nvGrpSpPr>
          <p:cNvPr id="11" name="Group 10"/>
          <p:cNvGrpSpPr/>
          <p:nvPr/>
        </p:nvGrpSpPr>
        <p:grpSpPr>
          <a:xfrm>
            <a:off x="522920" y="1399254"/>
            <a:ext cx="615668" cy="369332"/>
            <a:chOff x="522920" y="1515017"/>
            <a:chExt cx="615668" cy="369332"/>
          </a:xfrm>
        </p:grpSpPr>
        <p:sp>
          <p:nvSpPr>
            <p:cNvPr id="12" name="Flowchart: Delay 11"/>
            <p:cNvSpPr/>
            <p:nvPr/>
          </p:nvSpPr>
          <p:spPr>
            <a:xfrm>
              <a:off x="573605" y="1544221"/>
              <a:ext cx="564983" cy="323262"/>
            </a:xfrm>
            <a:prstGeom prst="flowChartDelay">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mbria Math" panose="02040503050406030204" pitchFamily="18" charset="0"/>
                <a:ea typeface="Cambria Math" panose="02040503050406030204" pitchFamily="18" charset="0"/>
              </a:endParaRPr>
            </a:p>
          </p:txBody>
        </p:sp>
        <p:sp>
          <p:nvSpPr>
            <p:cNvPr id="13" name="TextBox 12"/>
            <p:cNvSpPr txBox="1"/>
            <p:nvPr/>
          </p:nvSpPr>
          <p:spPr>
            <a:xfrm>
              <a:off x="522920" y="1515017"/>
              <a:ext cx="562946" cy="369332"/>
            </a:xfrm>
            <a:prstGeom prst="rect">
              <a:avLst/>
            </a:prstGeom>
            <a:noFill/>
          </p:spPr>
          <p:txBody>
            <a:bodyPr wrap="square" rtlCol="0">
              <a:spAutoFit/>
            </a:bodyPr>
            <a:lstStyle/>
            <a:p>
              <a:r>
                <a:rPr lang="en-US" dirty="0" smtClean="0">
                  <a:solidFill>
                    <a:prstClr val="black">
                      <a:lumMod val="95000"/>
                      <a:lumOff val="5000"/>
                    </a:prstClr>
                  </a:solidFill>
                  <a:latin typeface="Cambria Math" panose="02040503050406030204" pitchFamily="18" charset="0"/>
                  <a:ea typeface="Cambria Math" panose="02040503050406030204" pitchFamily="18" charset="0"/>
                  <a:cs typeface="Arial" pitchFamily="34" charset="0"/>
                </a:rPr>
                <a:t>Sol</a:t>
              </a:r>
              <a:endParaRPr lang="en-US" dirty="0">
                <a:solidFill>
                  <a:prstClr val="black">
                    <a:lumMod val="95000"/>
                    <a:lumOff val="5000"/>
                  </a:prstClr>
                </a:solidFill>
                <a:latin typeface="Cambria Math" panose="02040503050406030204" pitchFamily="18" charset="0"/>
                <a:ea typeface="Cambria Math" panose="02040503050406030204" pitchFamily="18" charset="0"/>
                <a:cs typeface="Arial" pitchFamily="34" charset="0"/>
              </a:endParaRPr>
            </a:p>
          </p:txBody>
        </p:sp>
      </p:grpSp>
      <p:grpSp>
        <p:nvGrpSpPr>
          <p:cNvPr id="84" name="Group 83"/>
          <p:cNvGrpSpPr/>
          <p:nvPr/>
        </p:nvGrpSpPr>
        <p:grpSpPr>
          <a:xfrm>
            <a:off x="6105564" y="1421157"/>
            <a:ext cx="2265077" cy="1081554"/>
            <a:chOff x="5918451" y="2669848"/>
            <a:chExt cx="2265077" cy="1081554"/>
          </a:xfrm>
        </p:grpSpPr>
        <p:grpSp>
          <p:nvGrpSpPr>
            <p:cNvPr id="85" name="Group 84"/>
            <p:cNvGrpSpPr/>
            <p:nvPr/>
          </p:nvGrpSpPr>
          <p:grpSpPr>
            <a:xfrm>
              <a:off x="6361932" y="2669848"/>
              <a:ext cx="1821596" cy="1081554"/>
              <a:chOff x="6439668" y="3124182"/>
              <a:chExt cx="1821596" cy="1081554"/>
            </a:xfrm>
          </p:grpSpPr>
          <p:sp>
            <p:nvSpPr>
              <p:cNvPr id="87" name="Cloud 86"/>
              <p:cNvSpPr/>
              <p:nvPr/>
            </p:nvSpPr>
            <p:spPr>
              <a:xfrm>
                <a:off x="6439668" y="3124182"/>
                <a:ext cx="1821596" cy="1081554"/>
              </a:xfrm>
              <a:prstGeom prst="cloud">
                <a:avLst/>
              </a:prstGeom>
              <a:gradFill flip="none" rotWithShape="1">
                <a:gsLst>
                  <a:gs pos="0">
                    <a:srgbClr val="CC0000">
                      <a:tint val="66000"/>
                      <a:satMod val="160000"/>
                    </a:srgbClr>
                  </a:gs>
                  <a:gs pos="50000">
                    <a:srgbClr val="CC0000">
                      <a:tint val="44500"/>
                      <a:satMod val="160000"/>
                    </a:srgbClr>
                  </a:gs>
                  <a:gs pos="100000">
                    <a:srgbClr val="CC0000">
                      <a:tint val="23500"/>
                      <a:satMod val="16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mbria Math" panose="02040503050406030204" pitchFamily="18" charset="0"/>
                  <a:ea typeface="Cambria Math" panose="02040503050406030204" pitchFamily="18" charset="0"/>
                </a:endParaRPr>
              </a:p>
            </p:txBody>
          </p:sp>
          <p:sp>
            <p:nvSpPr>
              <p:cNvPr id="88" name="Rectangle 87"/>
              <p:cNvSpPr/>
              <p:nvPr/>
            </p:nvSpPr>
            <p:spPr>
              <a:xfrm>
                <a:off x="6515100" y="3333750"/>
                <a:ext cx="1600200" cy="584775"/>
              </a:xfrm>
              <a:prstGeom prst="rect">
                <a:avLst/>
              </a:prstGeom>
            </p:spPr>
            <p:txBody>
              <a:bodyPr wrap="square">
                <a:spAutoFit/>
              </a:bodyPr>
              <a:lstStyle/>
              <a:p>
                <a:pPr algn="ctr"/>
                <a:r>
                  <a:rPr lang="en-US" sz="1600" b="1" dirty="0" smtClean="0">
                    <a:solidFill>
                      <a:srgbClr val="002060"/>
                    </a:solidFill>
                    <a:latin typeface="Cambria Math" panose="02040503050406030204" pitchFamily="18" charset="0"/>
                    <a:ea typeface="Cambria Math" panose="02040503050406030204" pitchFamily="18" charset="0"/>
                    <a:cs typeface="Arial" pitchFamily="34" charset="0"/>
                  </a:rPr>
                  <a:t>What do we need to find ?</a:t>
                </a:r>
                <a:endParaRPr lang="en-US" sz="1600" b="1" dirty="0">
                  <a:solidFill>
                    <a:srgbClr val="002060"/>
                  </a:solidFill>
                  <a:latin typeface="Cambria Math" panose="02040503050406030204" pitchFamily="18" charset="0"/>
                  <a:ea typeface="Cambria Math" panose="02040503050406030204" pitchFamily="18" charset="0"/>
                  <a:cs typeface="Arial" pitchFamily="34" charset="0"/>
                </a:endParaRPr>
              </a:p>
            </p:txBody>
          </p:sp>
        </p:grpSp>
        <p:pic>
          <p:nvPicPr>
            <p:cNvPr id="86" name="Picture 85" descr="D:\MJ\ROBOMATE\Rashmi mam\thinking-smiley.jpg"/>
            <p:cNvPicPr>
              <a:picLocks noChangeAspect="1" noChangeArrowheads="1"/>
            </p:cNvPicPr>
            <p:nvPr/>
          </p:nvPicPr>
          <p:blipFill>
            <a:blip r:embed="rId3" cstate="print">
              <a:clrChange>
                <a:clrFrom>
                  <a:srgbClr val="FFFFFF"/>
                </a:clrFrom>
                <a:clrTo>
                  <a:srgbClr val="FFFFFF">
                    <a:alpha val="0"/>
                  </a:srgbClr>
                </a:clrTo>
              </a:clrChange>
              <a:extLst>
                <a:ext uri="{BEBA8EAE-BF5A-486C-A8C5-ECC9F3942E4B}">
                  <a14:imgProps xmlns:a14="http://schemas.microsoft.com/office/drawing/2010/main">
                    <a14:imgLayer r:embed="rId4">
                      <a14:imgEffect>
                        <a14:backgroundRemoval t="0" b="100000" l="0" r="100000">
                          <a14:foregroundMark x1="31447" y1="42771" x2="94969" y2="43976"/>
                          <a14:foregroundMark x1="71698" y1="60241" x2="51572" y2="93373"/>
                          <a14:foregroundMark x1="22642" y1="90964" x2="83019" y2="89759"/>
                          <a14:foregroundMark x1="33962" y1="71687" x2="71698" y2="86747"/>
                        </a14:backgroundRemoval>
                      </a14:imgEffect>
                    </a14:imgLayer>
                  </a14:imgProps>
                </a:ext>
                <a:ext uri="{28A0092B-C50C-407E-A947-70E740481C1C}">
                  <a14:useLocalDpi xmlns:a14="http://schemas.microsoft.com/office/drawing/2010/main" val="0"/>
                </a:ext>
              </a:extLst>
            </a:blip>
            <a:srcRect/>
            <a:stretch>
              <a:fillRect/>
            </a:stretch>
          </p:blipFill>
          <p:spPr bwMode="auto">
            <a:xfrm>
              <a:off x="5918451" y="2926839"/>
              <a:ext cx="659898" cy="69051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1" name="Group 90"/>
          <p:cNvGrpSpPr/>
          <p:nvPr/>
        </p:nvGrpSpPr>
        <p:grpSpPr>
          <a:xfrm>
            <a:off x="6004792" y="2284467"/>
            <a:ext cx="1888273" cy="1308680"/>
            <a:chOff x="6439668" y="3010619"/>
            <a:chExt cx="1888273" cy="1308680"/>
          </a:xfrm>
        </p:grpSpPr>
        <p:sp>
          <p:nvSpPr>
            <p:cNvPr id="92" name="Cloud 91"/>
            <p:cNvSpPr/>
            <p:nvPr/>
          </p:nvSpPr>
          <p:spPr>
            <a:xfrm>
              <a:off x="6439668" y="3010619"/>
              <a:ext cx="1821596" cy="1308680"/>
            </a:xfrm>
            <a:prstGeom prst="cloud">
              <a:avLst/>
            </a:prstGeom>
            <a:gradFill flip="none" rotWithShape="1">
              <a:gsLst>
                <a:gs pos="0">
                  <a:srgbClr val="FF9900">
                    <a:tint val="66000"/>
                    <a:satMod val="160000"/>
                  </a:srgbClr>
                </a:gs>
                <a:gs pos="50000">
                  <a:srgbClr val="FF9900">
                    <a:tint val="44500"/>
                    <a:satMod val="160000"/>
                  </a:srgbClr>
                </a:gs>
                <a:gs pos="100000">
                  <a:srgbClr val="FF9900">
                    <a:tint val="23500"/>
                    <a:satMod val="16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mbria Math" panose="02040503050406030204" pitchFamily="18" charset="0"/>
                <a:ea typeface="Cambria Math" panose="02040503050406030204" pitchFamily="18" charset="0"/>
              </a:endParaRPr>
            </a:p>
          </p:txBody>
        </p:sp>
        <p:sp>
          <p:nvSpPr>
            <p:cNvPr id="93" name="Rectangle 92"/>
            <p:cNvSpPr/>
            <p:nvPr/>
          </p:nvSpPr>
          <p:spPr>
            <a:xfrm>
              <a:off x="6501944" y="3386480"/>
              <a:ext cx="1825997" cy="584775"/>
            </a:xfrm>
            <a:prstGeom prst="rect">
              <a:avLst/>
            </a:prstGeom>
          </p:spPr>
          <p:txBody>
            <a:bodyPr wrap="square">
              <a:spAutoFit/>
            </a:bodyPr>
            <a:lstStyle/>
            <a:p>
              <a:pPr algn="ctr"/>
              <a:r>
                <a:rPr lang="en-US" sz="1600" b="1" dirty="0" smtClean="0">
                  <a:solidFill>
                    <a:srgbClr val="002060"/>
                  </a:solidFill>
                  <a:latin typeface="Cambria Math" panose="02040503050406030204" pitchFamily="18" charset="0"/>
                  <a:ea typeface="Cambria Math" panose="02040503050406030204" pitchFamily="18" charset="0"/>
                </a:rPr>
                <a:t>Here we have 2 things.</a:t>
              </a:r>
              <a:endParaRPr lang="en-US" sz="1600" b="1" dirty="0">
                <a:solidFill>
                  <a:srgbClr val="002060"/>
                </a:solidFill>
                <a:latin typeface="Cambria Math" panose="02040503050406030204" pitchFamily="18" charset="0"/>
                <a:ea typeface="Cambria Math" panose="02040503050406030204" pitchFamily="18" charset="0"/>
              </a:endParaRPr>
            </a:p>
          </p:txBody>
        </p:sp>
      </p:grpSp>
      <p:grpSp>
        <p:nvGrpSpPr>
          <p:cNvPr id="94" name="Group 93"/>
          <p:cNvGrpSpPr/>
          <p:nvPr/>
        </p:nvGrpSpPr>
        <p:grpSpPr>
          <a:xfrm>
            <a:off x="5448296" y="3114699"/>
            <a:ext cx="1322478" cy="584775"/>
            <a:chOff x="4200477" y="3779655"/>
            <a:chExt cx="1275984" cy="545234"/>
          </a:xfrm>
        </p:grpSpPr>
        <p:sp>
          <p:nvSpPr>
            <p:cNvPr id="95" name="Cloud 63"/>
            <p:cNvSpPr/>
            <p:nvPr/>
          </p:nvSpPr>
          <p:spPr>
            <a:xfrm>
              <a:off x="4270897" y="3831737"/>
              <a:ext cx="1188627" cy="436613"/>
            </a:xfrm>
            <a:prstGeom prst="wedgeRectCallout">
              <a:avLst>
                <a:gd name="adj1" fmla="val 62758"/>
                <a:gd name="adj2" fmla="val -90894"/>
              </a:avLst>
            </a:prstGeom>
            <a:solidFill>
              <a:srgbClr val="7030A0"/>
            </a:solidFill>
            <a:ln/>
          </p:spPr>
          <p:style>
            <a:lnRef idx="3">
              <a:schemeClr val="lt1"/>
            </a:lnRef>
            <a:fillRef idx="1">
              <a:schemeClr val="accent3"/>
            </a:fillRef>
            <a:effectRef idx="1">
              <a:schemeClr val="accent3"/>
            </a:effectRef>
            <a:fontRef idx="minor">
              <a:schemeClr val="lt1"/>
            </a:fontRef>
          </p:style>
          <p:txBody>
            <a:bodyPr rtlCol="0" anchor="ctr"/>
            <a:lstStyle/>
            <a:p>
              <a:pPr algn="ctr"/>
              <a:endParaRPr lang="en-US" dirty="0">
                <a:solidFill>
                  <a:prstClr val="white"/>
                </a:solidFill>
              </a:endParaRPr>
            </a:p>
          </p:txBody>
        </p:sp>
        <p:sp>
          <p:nvSpPr>
            <p:cNvPr id="96" name="TextBox 95"/>
            <p:cNvSpPr txBox="1"/>
            <p:nvPr/>
          </p:nvSpPr>
          <p:spPr>
            <a:xfrm>
              <a:off x="4200477" y="3779655"/>
              <a:ext cx="1275984" cy="545234"/>
            </a:xfrm>
            <a:prstGeom prst="wedgeRectCallout">
              <a:avLst/>
            </a:prstGeom>
            <a:noFill/>
          </p:spPr>
          <p:txBody>
            <a:bodyPr wrap="square" rtlCol="0">
              <a:spAutoFit/>
            </a:bodyPr>
            <a:lstStyle/>
            <a:p>
              <a:pPr algn="ctr"/>
              <a:r>
                <a:rPr lang="en-US" sz="1600" b="1" dirty="0" smtClean="0">
                  <a:solidFill>
                    <a:prstClr val="white"/>
                  </a:solidFill>
                  <a:latin typeface="Bookman Old Style" panose="02050604050505020204" pitchFamily="18" charset="0"/>
                  <a:ea typeface="Cambria Math" panose="02040503050406030204" pitchFamily="18" charset="0"/>
                </a:rPr>
                <a:t>Positive number</a:t>
              </a:r>
              <a:endParaRPr lang="en-US" sz="1600" b="1" dirty="0">
                <a:solidFill>
                  <a:prstClr val="white"/>
                </a:solidFill>
                <a:latin typeface="Cambria Math" panose="02040503050406030204" pitchFamily="18" charset="0"/>
                <a:ea typeface="Cambria Math" panose="02040503050406030204" pitchFamily="18" charset="0"/>
              </a:endParaRPr>
            </a:p>
          </p:txBody>
        </p:sp>
      </p:grpSp>
      <p:grpSp>
        <p:nvGrpSpPr>
          <p:cNvPr id="97" name="Group 96"/>
          <p:cNvGrpSpPr/>
          <p:nvPr/>
        </p:nvGrpSpPr>
        <p:grpSpPr>
          <a:xfrm>
            <a:off x="7061866" y="3180083"/>
            <a:ext cx="1322478" cy="584775"/>
            <a:chOff x="4209667" y="3779655"/>
            <a:chExt cx="1275984" cy="545234"/>
          </a:xfrm>
        </p:grpSpPr>
        <p:sp>
          <p:nvSpPr>
            <p:cNvPr id="98" name="Cloud 63"/>
            <p:cNvSpPr/>
            <p:nvPr/>
          </p:nvSpPr>
          <p:spPr>
            <a:xfrm>
              <a:off x="4270897" y="3831737"/>
              <a:ext cx="1188627" cy="436613"/>
            </a:xfrm>
            <a:prstGeom prst="wedgeRectCallout">
              <a:avLst>
                <a:gd name="adj1" fmla="val 904"/>
                <a:gd name="adj2" fmla="val -86826"/>
              </a:avLst>
            </a:prstGeom>
            <a:solidFill>
              <a:srgbClr val="7030A0"/>
            </a:solidFill>
            <a:ln/>
          </p:spPr>
          <p:style>
            <a:lnRef idx="3">
              <a:schemeClr val="lt1"/>
            </a:lnRef>
            <a:fillRef idx="1">
              <a:schemeClr val="accent3"/>
            </a:fillRef>
            <a:effectRef idx="1">
              <a:schemeClr val="accent3"/>
            </a:effectRef>
            <a:fontRef idx="minor">
              <a:schemeClr val="lt1"/>
            </a:fontRef>
          </p:style>
          <p:txBody>
            <a:bodyPr rtlCol="0" anchor="ctr"/>
            <a:lstStyle/>
            <a:p>
              <a:pPr algn="ctr"/>
              <a:endParaRPr lang="en-US" dirty="0">
                <a:solidFill>
                  <a:prstClr val="white"/>
                </a:solidFill>
              </a:endParaRPr>
            </a:p>
          </p:txBody>
        </p:sp>
        <p:sp>
          <p:nvSpPr>
            <p:cNvPr id="99" name="TextBox 98"/>
            <p:cNvSpPr txBox="1"/>
            <p:nvPr/>
          </p:nvSpPr>
          <p:spPr>
            <a:xfrm>
              <a:off x="4209667" y="3779655"/>
              <a:ext cx="1275984" cy="545234"/>
            </a:xfrm>
            <a:prstGeom prst="wedgeRectCallout">
              <a:avLst/>
            </a:prstGeom>
            <a:noFill/>
          </p:spPr>
          <p:txBody>
            <a:bodyPr wrap="square" rtlCol="0">
              <a:spAutoFit/>
            </a:bodyPr>
            <a:lstStyle/>
            <a:p>
              <a:pPr algn="ctr"/>
              <a:r>
                <a:rPr lang="en-US" sz="1600" b="1" dirty="0" smtClean="0">
                  <a:solidFill>
                    <a:prstClr val="white"/>
                  </a:solidFill>
                  <a:latin typeface="Bookman Old Style" panose="02050604050505020204" pitchFamily="18" charset="0"/>
                  <a:ea typeface="Cambria Math" panose="02040503050406030204" pitchFamily="18" charset="0"/>
                </a:rPr>
                <a:t>Another number</a:t>
              </a:r>
              <a:endParaRPr lang="en-US" sz="1600" b="1" dirty="0">
                <a:solidFill>
                  <a:prstClr val="white"/>
                </a:solidFill>
                <a:latin typeface="Cambria Math" panose="02040503050406030204" pitchFamily="18" charset="0"/>
                <a:ea typeface="Cambria Math" panose="02040503050406030204" pitchFamily="18" charset="0"/>
              </a:endParaRPr>
            </a:p>
          </p:txBody>
        </p:sp>
      </p:grpSp>
      <p:grpSp>
        <p:nvGrpSpPr>
          <p:cNvPr id="100" name="Group 99"/>
          <p:cNvGrpSpPr/>
          <p:nvPr/>
        </p:nvGrpSpPr>
        <p:grpSpPr>
          <a:xfrm>
            <a:off x="5355885" y="1844519"/>
            <a:ext cx="2537197" cy="1577261"/>
            <a:chOff x="6387782" y="3237006"/>
            <a:chExt cx="2537197" cy="1577261"/>
          </a:xfrm>
        </p:grpSpPr>
        <p:sp>
          <p:nvSpPr>
            <p:cNvPr id="101" name="Cloud 100"/>
            <p:cNvSpPr/>
            <p:nvPr/>
          </p:nvSpPr>
          <p:spPr>
            <a:xfrm>
              <a:off x="6387782" y="3237006"/>
              <a:ext cx="2537197" cy="1577261"/>
            </a:xfrm>
            <a:prstGeom prst="cloud">
              <a:avLst/>
            </a:prstGeom>
            <a:gradFill flip="none" rotWithShape="1">
              <a:gsLst>
                <a:gs pos="0">
                  <a:srgbClr val="FF3399">
                    <a:tint val="66000"/>
                    <a:satMod val="160000"/>
                  </a:srgbClr>
                </a:gs>
                <a:gs pos="50000">
                  <a:srgbClr val="FF3399">
                    <a:tint val="44500"/>
                    <a:satMod val="160000"/>
                  </a:srgbClr>
                </a:gs>
                <a:gs pos="100000">
                  <a:srgbClr val="FF3399">
                    <a:tint val="23500"/>
                    <a:satMod val="16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mbria Math" panose="02040503050406030204" pitchFamily="18" charset="0"/>
                <a:ea typeface="Cambria Math" panose="02040503050406030204" pitchFamily="18" charset="0"/>
              </a:endParaRPr>
            </a:p>
          </p:txBody>
        </p:sp>
        <p:sp>
          <p:nvSpPr>
            <p:cNvPr id="102" name="Rectangle 101"/>
            <p:cNvSpPr/>
            <p:nvPr/>
          </p:nvSpPr>
          <p:spPr>
            <a:xfrm>
              <a:off x="6504679" y="3668720"/>
              <a:ext cx="2398652" cy="830997"/>
            </a:xfrm>
            <a:prstGeom prst="rect">
              <a:avLst/>
            </a:prstGeom>
          </p:spPr>
          <p:txBody>
            <a:bodyPr wrap="square">
              <a:spAutoFit/>
            </a:bodyPr>
            <a:lstStyle/>
            <a:p>
              <a:pPr algn="ctr"/>
              <a:r>
                <a:rPr lang="en-US" sz="1600" b="1" dirty="0" smtClean="0">
                  <a:solidFill>
                    <a:srgbClr val="002060"/>
                  </a:solidFill>
                  <a:latin typeface="Cambria Math" panose="02040503050406030204" pitchFamily="18" charset="0"/>
                  <a:ea typeface="Cambria Math" panose="02040503050406030204" pitchFamily="18" charset="0"/>
                  <a:cs typeface="Arial" pitchFamily="34" charset="0"/>
                </a:rPr>
                <a:t>Out of the  2 things we assume, the 2</a:t>
              </a:r>
              <a:r>
                <a:rPr lang="en-US" sz="1600" b="1" baseline="30000" dirty="0" smtClean="0">
                  <a:solidFill>
                    <a:srgbClr val="002060"/>
                  </a:solidFill>
                  <a:latin typeface="Cambria Math" panose="02040503050406030204" pitchFamily="18" charset="0"/>
                  <a:ea typeface="Cambria Math" panose="02040503050406030204" pitchFamily="18" charset="0"/>
                  <a:cs typeface="Arial" pitchFamily="34" charset="0"/>
                </a:rPr>
                <a:t>nd</a:t>
              </a:r>
              <a:r>
                <a:rPr lang="en-US" sz="1600" b="1" dirty="0" smtClean="0">
                  <a:solidFill>
                    <a:srgbClr val="002060"/>
                  </a:solidFill>
                  <a:latin typeface="Cambria Math" panose="02040503050406030204" pitchFamily="18" charset="0"/>
                  <a:ea typeface="Cambria Math" panose="02040503050406030204" pitchFamily="18" charset="0"/>
                  <a:cs typeface="Arial" pitchFamily="34" charset="0"/>
                </a:rPr>
                <a:t> things to be ‘</a:t>
              </a:r>
              <a:r>
                <a:rPr lang="en-US" sz="1600" b="1" i="1" dirty="0" smtClean="0">
                  <a:solidFill>
                    <a:srgbClr val="002060"/>
                  </a:solidFill>
                  <a:latin typeface="Bookman Old Style" panose="02050604050505020204" pitchFamily="18" charset="0"/>
                  <a:ea typeface="Cambria Math" panose="02040503050406030204" pitchFamily="18" charset="0"/>
                  <a:cs typeface="Arial" pitchFamily="34" charset="0"/>
                </a:rPr>
                <a:t>x</a:t>
              </a:r>
              <a:r>
                <a:rPr lang="en-US" sz="1600" b="1" dirty="0" smtClean="0">
                  <a:solidFill>
                    <a:srgbClr val="002060"/>
                  </a:solidFill>
                  <a:latin typeface="Cambria Math" panose="02040503050406030204" pitchFamily="18" charset="0"/>
                  <a:ea typeface="Cambria Math" panose="02040503050406030204" pitchFamily="18" charset="0"/>
                  <a:cs typeface="Arial" pitchFamily="34" charset="0"/>
                </a:rPr>
                <a:t>’.</a:t>
              </a:r>
              <a:endParaRPr lang="en-US" sz="1600" b="1" dirty="0">
                <a:solidFill>
                  <a:srgbClr val="002060"/>
                </a:solidFill>
                <a:latin typeface="Cambria Math" panose="02040503050406030204" pitchFamily="18" charset="0"/>
                <a:ea typeface="Cambria Math" panose="02040503050406030204" pitchFamily="18" charset="0"/>
                <a:cs typeface="Arial" pitchFamily="34" charset="0"/>
              </a:endParaRPr>
            </a:p>
          </p:txBody>
        </p:sp>
      </p:grpSp>
      <p:sp>
        <p:nvSpPr>
          <p:cNvPr id="129" name="Rectangle 128"/>
          <p:cNvSpPr/>
          <p:nvPr/>
        </p:nvSpPr>
        <p:spPr>
          <a:xfrm>
            <a:off x="881238" y="1645682"/>
            <a:ext cx="383438" cy="369332"/>
          </a:xfrm>
          <a:prstGeom prst="rect">
            <a:avLst/>
          </a:prstGeom>
          <a:noFill/>
          <a:ln>
            <a:noFill/>
          </a:ln>
          <a:effectLst/>
        </p:spPr>
        <p:txBody>
          <a:bodyPr wrap="none">
            <a:spAutoFit/>
          </a:bodyPr>
          <a:lstStyle/>
          <a:p>
            <a:r>
              <a:rPr lang="en-US" dirty="0">
                <a:solidFill>
                  <a:prstClr val="black"/>
                </a:solidFill>
                <a:latin typeface="Cambria Math" panose="02040503050406030204" pitchFamily="18" charset="0"/>
                <a:ea typeface="Cambria Math" panose="02040503050406030204" pitchFamily="18" charset="0"/>
                <a:cs typeface="Arial" pitchFamily="34" charset="0"/>
                <a:sym typeface="Symbol"/>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34" name="Rectangle 133"/>
          <p:cNvSpPr/>
          <p:nvPr/>
        </p:nvSpPr>
        <p:spPr>
          <a:xfrm>
            <a:off x="1163096" y="1352550"/>
            <a:ext cx="3941015" cy="369332"/>
          </a:xfrm>
          <a:prstGeom prst="rect">
            <a:avLst/>
          </a:prstGeom>
        </p:spPr>
        <p:txBody>
          <a:bodyPr wrap="none">
            <a:spAutoFit/>
          </a:bodyPr>
          <a:lstStyle/>
          <a:p>
            <a:r>
              <a:rPr lang="en-US" dirty="0">
                <a:solidFill>
                  <a:prstClr val="black"/>
                </a:solidFill>
                <a:latin typeface="Cambria Math" panose="02040503050406030204" pitchFamily="18" charset="0"/>
                <a:ea typeface="Cambria Math" panose="02040503050406030204" pitchFamily="18" charset="0"/>
                <a:cs typeface="Arial" pitchFamily="34" charset="0"/>
              </a:rPr>
              <a:t>Let the </a:t>
            </a:r>
            <a:r>
              <a:rPr lang="en-US" dirty="0" smtClean="0">
                <a:solidFill>
                  <a:prstClr val="black"/>
                </a:solidFill>
                <a:latin typeface="Cambria Math" panose="02040503050406030204" pitchFamily="18" charset="0"/>
                <a:ea typeface="Cambria Math" panose="02040503050406030204" pitchFamily="18" charset="0"/>
                <a:cs typeface="Arial" pitchFamily="34" charset="0"/>
              </a:rPr>
              <a:t>another </a:t>
            </a:r>
            <a:r>
              <a:rPr lang="en-US" dirty="0">
                <a:solidFill>
                  <a:prstClr val="black"/>
                </a:solidFill>
                <a:latin typeface="Cambria Math" panose="02040503050406030204" pitchFamily="18" charset="0"/>
                <a:ea typeface="Cambria Math" panose="02040503050406030204" pitchFamily="18" charset="0"/>
                <a:cs typeface="Arial" pitchFamily="34" charset="0"/>
              </a:rPr>
              <a:t>positive number be </a:t>
            </a:r>
            <a:r>
              <a:rPr lang="en-US" i="1" dirty="0" smtClean="0">
                <a:solidFill>
                  <a:prstClr val="black"/>
                </a:solidFill>
                <a:latin typeface="Bookman Old Style" panose="02050604050505020204" pitchFamily="18" charset="0"/>
                <a:ea typeface="Cambria Math" panose="02040503050406030204" pitchFamily="18" charset="0"/>
                <a:cs typeface="Arial" pitchFamily="34" charset="0"/>
              </a:rPr>
              <a:t>x </a:t>
            </a:r>
            <a:r>
              <a:rPr lang="en-US" dirty="0" smtClean="0">
                <a:solidFill>
                  <a:prstClr val="black"/>
                </a:solidFill>
                <a:latin typeface="Cambria Math" panose="02040503050406030204" pitchFamily="18" charset="0"/>
                <a:ea typeface="Cambria Math" panose="02040503050406030204" pitchFamily="18" charset="0"/>
                <a:cs typeface="Arial" pitchFamily="34" charset="0"/>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35" name="TextBox 134"/>
          <p:cNvSpPr txBox="1"/>
          <p:nvPr/>
        </p:nvSpPr>
        <p:spPr>
          <a:xfrm>
            <a:off x="1371600" y="1645682"/>
            <a:ext cx="2815686" cy="369332"/>
          </a:xfrm>
          <a:prstGeom prst="rect">
            <a:avLst/>
          </a:prstGeom>
          <a:noFill/>
        </p:spPr>
        <p:txBody>
          <a:bodyPr wrap="square" rtlCol="0">
            <a:spAutoFit/>
          </a:bodyPr>
          <a:lstStyle/>
          <a:p>
            <a:r>
              <a:rPr lang="en-US" dirty="0">
                <a:solidFill>
                  <a:prstClr val="black"/>
                </a:solidFill>
                <a:latin typeface="Cambria Math" panose="02040503050406030204" pitchFamily="18" charset="0"/>
                <a:ea typeface="Cambria Math" panose="02040503050406030204" pitchFamily="18" charset="0"/>
                <a:cs typeface="Arial" pitchFamily="34" charset="0"/>
              </a:rPr>
              <a:t>The given positive number</a:t>
            </a:r>
          </a:p>
        </p:txBody>
      </p:sp>
      <p:sp>
        <p:nvSpPr>
          <p:cNvPr id="136" name="TextBox 135"/>
          <p:cNvSpPr txBox="1"/>
          <p:nvPr/>
        </p:nvSpPr>
        <p:spPr>
          <a:xfrm>
            <a:off x="4099977" y="1646534"/>
            <a:ext cx="360698"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37" name="TextBox 136"/>
          <p:cNvSpPr txBox="1"/>
          <p:nvPr/>
        </p:nvSpPr>
        <p:spPr>
          <a:xfrm>
            <a:off x="4452021" y="1651942"/>
            <a:ext cx="501003"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5</a:t>
            </a:r>
            <a:r>
              <a:rPr lang="en-US" i="1" dirty="0" smtClean="0">
                <a:solidFill>
                  <a:prstClr val="black"/>
                </a:solidFill>
                <a:latin typeface="Bookman Old Style" panose="02050604050505020204" pitchFamily="18" charset="0"/>
                <a:ea typeface="Cambria Math" panose="02040503050406030204" pitchFamily="18" charset="0"/>
                <a:cs typeface="Arial" pitchFamily="34" charset="0"/>
              </a:rPr>
              <a:t>x</a:t>
            </a:r>
            <a:endParaRPr lang="en-US" i="1" dirty="0">
              <a:solidFill>
                <a:prstClr val="black"/>
              </a:solidFill>
              <a:latin typeface="Bookman Old Style" panose="02050604050505020204" pitchFamily="18" charset="0"/>
              <a:ea typeface="Cambria Math" panose="02040503050406030204" pitchFamily="18" charset="0"/>
              <a:cs typeface="Arial" pitchFamily="34" charset="0"/>
            </a:endParaRPr>
          </a:p>
        </p:txBody>
      </p:sp>
      <p:grpSp>
        <p:nvGrpSpPr>
          <p:cNvPr id="146" name="Group 145"/>
          <p:cNvGrpSpPr/>
          <p:nvPr/>
        </p:nvGrpSpPr>
        <p:grpSpPr>
          <a:xfrm>
            <a:off x="6363076" y="1229962"/>
            <a:ext cx="1821596" cy="1081554"/>
            <a:chOff x="6439668" y="3124182"/>
            <a:chExt cx="1821596" cy="1081554"/>
          </a:xfrm>
        </p:grpSpPr>
        <p:sp>
          <p:nvSpPr>
            <p:cNvPr id="147" name="Cloud 146"/>
            <p:cNvSpPr/>
            <p:nvPr/>
          </p:nvSpPr>
          <p:spPr>
            <a:xfrm>
              <a:off x="6439668" y="3124182"/>
              <a:ext cx="1821596" cy="1081554"/>
            </a:xfrm>
            <a:prstGeom prst="cloud">
              <a:avLst/>
            </a:prstGeom>
            <a:gradFill flip="none" rotWithShape="1">
              <a:gsLst>
                <a:gs pos="0">
                  <a:srgbClr val="00FF00">
                    <a:tint val="66000"/>
                    <a:satMod val="160000"/>
                  </a:srgbClr>
                </a:gs>
                <a:gs pos="50000">
                  <a:srgbClr val="00FF00">
                    <a:tint val="44500"/>
                    <a:satMod val="160000"/>
                  </a:srgbClr>
                </a:gs>
                <a:gs pos="100000">
                  <a:srgbClr val="00FF00">
                    <a:tint val="23500"/>
                    <a:satMod val="16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mbria Math" panose="02040503050406030204" pitchFamily="18" charset="0"/>
                <a:ea typeface="Cambria Math" panose="02040503050406030204" pitchFamily="18" charset="0"/>
              </a:endParaRPr>
            </a:p>
          </p:txBody>
        </p:sp>
        <p:sp>
          <p:nvSpPr>
            <p:cNvPr id="148" name="Rectangle 147"/>
            <p:cNvSpPr/>
            <p:nvPr/>
          </p:nvSpPr>
          <p:spPr>
            <a:xfrm>
              <a:off x="6515100" y="3333750"/>
              <a:ext cx="1600200" cy="584775"/>
            </a:xfrm>
            <a:prstGeom prst="rect">
              <a:avLst/>
            </a:prstGeom>
          </p:spPr>
          <p:txBody>
            <a:bodyPr wrap="square">
              <a:spAutoFit/>
            </a:bodyPr>
            <a:lstStyle/>
            <a:p>
              <a:pPr algn="ctr"/>
              <a:r>
                <a:rPr lang="en-US" sz="1600" b="1" dirty="0">
                  <a:solidFill>
                    <a:srgbClr val="002060"/>
                  </a:solidFill>
                  <a:latin typeface="Cambria Math" panose="02040503050406030204" pitchFamily="18" charset="0"/>
                  <a:ea typeface="Cambria Math" panose="02040503050406030204" pitchFamily="18" charset="0"/>
                </a:rPr>
                <a:t>The question also tells </a:t>
              </a:r>
              <a:r>
                <a:rPr lang="en-US" sz="1600" b="1" dirty="0" smtClean="0">
                  <a:solidFill>
                    <a:srgbClr val="002060"/>
                  </a:solidFill>
                  <a:latin typeface="Cambria Math" panose="02040503050406030204" pitchFamily="18" charset="0"/>
                  <a:ea typeface="Cambria Math" panose="02040503050406030204" pitchFamily="18" charset="0"/>
                </a:rPr>
                <a:t>us...</a:t>
              </a:r>
              <a:endParaRPr lang="en-US" sz="1600" b="1" dirty="0">
                <a:solidFill>
                  <a:srgbClr val="002060"/>
                </a:solidFill>
                <a:latin typeface="Cambria Math" panose="02040503050406030204" pitchFamily="18" charset="0"/>
                <a:ea typeface="Cambria Math" panose="02040503050406030204" pitchFamily="18" charset="0"/>
              </a:endParaRPr>
            </a:p>
          </p:txBody>
        </p:sp>
      </p:grpSp>
      <p:sp>
        <p:nvSpPr>
          <p:cNvPr id="83" name="Rounded Rectangle 82"/>
          <p:cNvSpPr/>
          <p:nvPr/>
        </p:nvSpPr>
        <p:spPr>
          <a:xfrm>
            <a:off x="2322044" y="884212"/>
            <a:ext cx="2410601" cy="323166"/>
          </a:xfrm>
          <a:prstGeom prst="roundRect">
            <a:avLst/>
          </a:prstGeom>
          <a:ln>
            <a:no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dirty="0">
              <a:solidFill>
                <a:prstClr val="black"/>
              </a:solidFill>
            </a:endParaRPr>
          </a:p>
        </p:txBody>
      </p:sp>
      <p:sp>
        <p:nvSpPr>
          <p:cNvPr id="90" name="Rounded Rectangle 89"/>
          <p:cNvSpPr/>
          <p:nvPr/>
        </p:nvSpPr>
        <p:spPr>
          <a:xfrm>
            <a:off x="966628" y="321316"/>
            <a:ext cx="4481668" cy="277091"/>
          </a:xfrm>
          <a:prstGeom prst="roundRect">
            <a:avLst/>
          </a:prstGeom>
          <a:ln>
            <a:no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dirty="0">
              <a:solidFill>
                <a:prstClr val="black"/>
              </a:solidFill>
            </a:endParaRPr>
          </a:p>
        </p:txBody>
      </p:sp>
      <p:sp>
        <p:nvSpPr>
          <p:cNvPr id="168" name="Rounded Rectangle 167"/>
          <p:cNvSpPr/>
          <p:nvPr/>
        </p:nvSpPr>
        <p:spPr>
          <a:xfrm>
            <a:off x="5476875" y="330030"/>
            <a:ext cx="1326140" cy="277091"/>
          </a:xfrm>
          <a:prstGeom prst="roundRect">
            <a:avLst/>
          </a:prstGeom>
          <a:ln>
            <a:no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dirty="0">
              <a:solidFill>
                <a:prstClr val="black"/>
              </a:solidFill>
            </a:endParaRPr>
          </a:p>
        </p:txBody>
      </p:sp>
      <p:sp>
        <p:nvSpPr>
          <p:cNvPr id="143" name="Rounded Rectangle 142"/>
          <p:cNvSpPr/>
          <p:nvPr/>
        </p:nvSpPr>
        <p:spPr>
          <a:xfrm>
            <a:off x="2331551" y="607096"/>
            <a:ext cx="5239362" cy="277091"/>
          </a:xfrm>
          <a:prstGeom prst="roundRect">
            <a:avLst/>
          </a:prstGeom>
          <a:ln>
            <a:no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dirty="0">
              <a:solidFill>
                <a:prstClr val="black"/>
              </a:solidFill>
            </a:endParaRPr>
          </a:p>
        </p:txBody>
      </p:sp>
      <p:sp>
        <p:nvSpPr>
          <p:cNvPr id="144" name="Rounded Rectangle 143"/>
          <p:cNvSpPr/>
          <p:nvPr/>
        </p:nvSpPr>
        <p:spPr>
          <a:xfrm>
            <a:off x="1030533" y="900734"/>
            <a:ext cx="1326140" cy="277091"/>
          </a:xfrm>
          <a:prstGeom prst="roundRect">
            <a:avLst/>
          </a:prstGeom>
          <a:ln>
            <a:no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dirty="0">
              <a:solidFill>
                <a:prstClr val="black"/>
              </a:solidFill>
            </a:endParaRPr>
          </a:p>
        </p:txBody>
      </p:sp>
      <p:sp>
        <p:nvSpPr>
          <p:cNvPr id="145" name="Rounded Rectangle 144"/>
          <p:cNvSpPr/>
          <p:nvPr/>
        </p:nvSpPr>
        <p:spPr>
          <a:xfrm>
            <a:off x="999555" y="330030"/>
            <a:ext cx="4477320" cy="277091"/>
          </a:xfrm>
          <a:prstGeom prst="roundRect">
            <a:avLst/>
          </a:prstGeom>
          <a:ln>
            <a:no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dirty="0">
              <a:solidFill>
                <a:prstClr val="black"/>
              </a:solidFill>
            </a:endParaRPr>
          </a:p>
        </p:txBody>
      </p:sp>
      <p:sp>
        <p:nvSpPr>
          <p:cNvPr id="103" name="Rounded Rectangle 102"/>
          <p:cNvSpPr/>
          <p:nvPr/>
        </p:nvSpPr>
        <p:spPr>
          <a:xfrm>
            <a:off x="3039216" y="330030"/>
            <a:ext cx="774785" cy="277091"/>
          </a:xfrm>
          <a:prstGeom prst="roundRect">
            <a:avLst/>
          </a:prstGeom>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solidFill>
                <a:prstClr val="black"/>
              </a:solidFill>
            </a:endParaRPr>
          </a:p>
        </p:txBody>
      </p:sp>
      <p:sp>
        <p:nvSpPr>
          <p:cNvPr id="3" name="Rectangle 2"/>
          <p:cNvSpPr/>
          <p:nvPr/>
        </p:nvSpPr>
        <p:spPr>
          <a:xfrm>
            <a:off x="506001" y="284024"/>
            <a:ext cx="7217104" cy="923330"/>
          </a:xfrm>
          <a:prstGeom prst="rect">
            <a:avLst/>
          </a:prstGeom>
        </p:spPr>
        <p:txBody>
          <a:bodyPr wrap="square">
            <a:spAutoFit/>
          </a:bodyPr>
          <a:lstStyle/>
          <a:p>
            <a:pPr marL="457200" indent="-457200"/>
            <a:r>
              <a:rPr lang="en-US" b="1" dirty="0" smtClean="0">
                <a:solidFill>
                  <a:srgbClr val="C00000"/>
                </a:solidFill>
                <a:latin typeface="Cambria Math" panose="02040503050406030204" pitchFamily="18" charset="0"/>
                <a:ea typeface="Cambria Math" panose="02040503050406030204" pitchFamily="18" charset="0"/>
                <a:cs typeface="Arial" pitchFamily="34" charset="0"/>
              </a:rPr>
              <a:t>9.</a:t>
            </a:r>
            <a:r>
              <a:rPr lang="en-US" b="1" dirty="0">
                <a:solidFill>
                  <a:srgbClr val="C00000"/>
                </a:solidFill>
                <a:latin typeface="Cambria Math" panose="02040503050406030204" pitchFamily="18" charset="0"/>
                <a:ea typeface="Cambria Math" panose="02040503050406030204" pitchFamily="18" charset="0"/>
                <a:cs typeface="Arial" pitchFamily="34" charset="0"/>
              </a:rPr>
              <a:t>	</a:t>
            </a:r>
            <a:r>
              <a:rPr lang="en-US" b="1" dirty="0">
                <a:solidFill>
                  <a:srgbClr val="C00000"/>
                </a:solidFill>
                <a:latin typeface="Cambria Math" panose="02040503050406030204" pitchFamily="18" charset="0"/>
                <a:ea typeface="Cambria Math" panose="02040503050406030204" pitchFamily="18" charset="0"/>
              </a:rPr>
              <a:t>A positive number is 5 times another number. If 21 is added to both the numbers, then one of the new numbers becomes twice the other new number. What are the numbers?</a:t>
            </a:r>
            <a:endParaRPr lang="en-US" b="1" dirty="0">
              <a:solidFill>
                <a:srgbClr val="C00000"/>
              </a:solidFill>
              <a:latin typeface="Cambria Math" panose="02040503050406030204" pitchFamily="18" charset="0"/>
              <a:ea typeface="Cambria Math" panose="02040503050406030204" pitchFamily="18" charset="0"/>
              <a:cs typeface="Arial" pitchFamily="34" charset="0"/>
            </a:endParaRPr>
          </a:p>
        </p:txBody>
      </p:sp>
      <p:sp>
        <p:nvSpPr>
          <p:cNvPr id="162" name="Rectangle 161"/>
          <p:cNvSpPr/>
          <p:nvPr/>
        </p:nvSpPr>
        <p:spPr>
          <a:xfrm>
            <a:off x="857250" y="1992868"/>
            <a:ext cx="383438" cy="369332"/>
          </a:xfrm>
          <a:prstGeom prst="rect">
            <a:avLst/>
          </a:prstGeom>
          <a:noFill/>
          <a:ln>
            <a:noFill/>
          </a:ln>
          <a:effectLst/>
        </p:spPr>
        <p:txBody>
          <a:bodyPr wrap="none">
            <a:spAutoFit/>
          </a:bodyPr>
          <a:lstStyle/>
          <a:p>
            <a:r>
              <a:rPr lang="en-US" dirty="0">
                <a:solidFill>
                  <a:prstClr val="black"/>
                </a:solidFill>
                <a:latin typeface="Cambria Math" panose="02040503050406030204" pitchFamily="18" charset="0"/>
                <a:ea typeface="Cambria Math" panose="02040503050406030204" pitchFamily="18" charset="0"/>
                <a:cs typeface="Arial" pitchFamily="34" charset="0"/>
                <a:sym typeface="Symbol"/>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63" name="TextBox 162"/>
          <p:cNvSpPr txBox="1"/>
          <p:nvPr/>
        </p:nvSpPr>
        <p:spPr>
          <a:xfrm>
            <a:off x="1347612" y="1992868"/>
            <a:ext cx="3603620"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Adding 21 to the number, we have</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245" name="Rectangle 244"/>
          <p:cNvSpPr/>
          <p:nvPr/>
        </p:nvSpPr>
        <p:spPr>
          <a:xfrm>
            <a:off x="838200" y="2310458"/>
            <a:ext cx="383438" cy="369332"/>
          </a:xfrm>
          <a:prstGeom prst="rect">
            <a:avLst/>
          </a:prstGeom>
          <a:noFill/>
          <a:ln>
            <a:noFill/>
          </a:ln>
          <a:effectLst/>
        </p:spPr>
        <p:txBody>
          <a:bodyPr wrap="none">
            <a:spAutoFit/>
          </a:bodyPr>
          <a:lstStyle/>
          <a:p>
            <a:r>
              <a:rPr lang="en-US" dirty="0">
                <a:solidFill>
                  <a:prstClr val="black"/>
                </a:solidFill>
                <a:latin typeface="Cambria Math" panose="02040503050406030204" pitchFamily="18" charset="0"/>
                <a:ea typeface="Cambria Math" panose="02040503050406030204" pitchFamily="18" charset="0"/>
                <a:cs typeface="Arial" pitchFamily="34" charset="0"/>
                <a:sym typeface="Symbol"/>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246" name="TextBox 245"/>
          <p:cNvSpPr txBox="1"/>
          <p:nvPr/>
        </p:nvSpPr>
        <p:spPr>
          <a:xfrm>
            <a:off x="1371613" y="2310458"/>
            <a:ext cx="2683773" cy="369332"/>
          </a:xfrm>
          <a:prstGeom prst="rect">
            <a:avLst/>
          </a:prstGeom>
          <a:noFill/>
        </p:spPr>
        <p:txBody>
          <a:bodyPr wrap="square" rtlCol="0">
            <a:spAutoFit/>
          </a:bodyPr>
          <a:lstStyle/>
          <a:p>
            <a:pPr algn="r"/>
            <a:r>
              <a:rPr lang="en-US" dirty="0" smtClean="0">
                <a:solidFill>
                  <a:prstClr val="black"/>
                </a:solidFill>
                <a:latin typeface="Cambria Math" panose="02040503050406030204" pitchFamily="18" charset="0"/>
                <a:ea typeface="Cambria Math" panose="02040503050406030204" pitchFamily="18" charset="0"/>
                <a:cs typeface="Arial" pitchFamily="34" charset="0"/>
              </a:rPr>
              <a:t>New another number</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253" name="TextBox 252"/>
          <p:cNvSpPr txBox="1"/>
          <p:nvPr/>
        </p:nvSpPr>
        <p:spPr>
          <a:xfrm>
            <a:off x="4056939" y="2311310"/>
            <a:ext cx="360698"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254" name="TextBox 253"/>
          <p:cNvSpPr txBox="1"/>
          <p:nvPr/>
        </p:nvSpPr>
        <p:spPr>
          <a:xfrm>
            <a:off x="4408964" y="2316718"/>
            <a:ext cx="1039337" cy="369332"/>
          </a:xfrm>
          <a:prstGeom prst="rect">
            <a:avLst/>
          </a:prstGeom>
          <a:noFill/>
        </p:spPr>
        <p:txBody>
          <a:bodyPr wrap="square" rtlCol="0">
            <a:spAutoFit/>
          </a:bodyPr>
          <a:lstStyle/>
          <a:p>
            <a:r>
              <a:rPr lang="en-US" i="1" dirty="0" smtClean="0">
                <a:solidFill>
                  <a:prstClr val="black"/>
                </a:solidFill>
                <a:latin typeface="Bookman Old Style" panose="02050604050505020204" pitchFamily="18" charset="0"/>
                <a:ea typeface="Cambria Math" panose="02040503050406030204" pitchFamily="18" charset="0"/>
                <a:cs typeface="Arial" pitchFamily="34" charset="0"/>
              </a:rPr>
              <a:t>x </a:t>
            </a:r>
            <a:r>
              <a:rPr lang="en-US" dirty="0" smtClean="0">
                <a:solidFill>
                  <a:prstClr val="black"/>
                </a:solidFill>
                <a:latin typeface="Cambria Math" panose="02040503050406030204" pitchFamily="18" charset="0"/>
                <a:ea typeface="Cambria Math" panose="02040503050406030204" pitchFamily="18" charset="0"/>
                <a:cs typeface="Arial" pitchFamily="34" charset="0"/>
              </a:rPr>
              <a:t>+ 21</a:t>
            </a:r>
            <a:endParaRPr lang="en-US" i="1" dirty="0">
              <a:solidFill>
                <a:prstClr val="black"/>
              </a:solidFill>
              <a:latin typeface="Bookman Old Style" panose="02050604050505020204" pitchFamily="18" charset="0"/>
              <a:ea typeface="Cambria Math" panose="02040503050406030204" pitchFamily="18" charset="0"/>
              <a:cs typeface="Arial" pitchFamily="34" charset="0"/>
            </a:endParaRPr>
          </a:p>
        </p:txBody>
      </p:sp>
      <p:sp>
        <p:nvSpPr>
          <p:cNvPr id="255" name="Rectangle 254"/>
          <p:cNvSpPr/>
          <p:nvPr/>
        </p:nvSpPr>
        <p:spPr>
          <a:xfrm>
            <a:off x="838200" y="2628900"/>
            <a:ext cx="383438" cy="369332"/>
          </a:xfrm>
          <a:prstGeom prst="rect">
            <a:avLst/>
          </a:prstGeom>
          <a:noFill/>
          <a:ln>
            <a:noFill/>
          </a:ln>
          <a:effectLst/>
        </p:spPr>
        <p:txBody>
          <a:bodyPr wrap="none">
            <a:spAutoFit/>
          </a:bodyPr>
          <a:lstStyle/>
          <a:p>
            <a:r>
              <a:rPr lang="en-US" dirty="0">
                <a:solidFill>
                  <a:prstClr val="black"/>
                </a:solidFill>
                <a:latin typeface="Cambria Math" panose="02040503050406030204" pitchFamily="18" charset="0"/>
                <a:ea typeface="Cambria Math" panose="02040503050406030204" pitchFamily="18" charset="0"/>
                <a:cs typeface="Arial" pitchFamily="34" charset="0"/>
                <a:sym typeface="Symbol"/>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256" name="TextBox 255"/>
          <p:cNvSpPr txBox="1"/>
          <p:nvPr/>
        </p:nvSpPr>
        <p:spPr>
          <a:xfrm>
            <a:off x="1812614" y="2628900"/>
            <a:ext cx="2302186"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New positive number</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257" name="TextBox 256"/>
          <p:cNvSpPr txBox="1"/>
          <p:nvPr/>
        </p:nvSpPr>
        <p:spPr>
          <a:xfrm>
            <a:off x="4056939" y="2628900"/>
            <a:ext cx="360698"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258" name="TextBox 257"/>
          <p:cNvSpPr txBox="1"/>
          <p:nvPr/>
        </p:nvSpPr>
        <p:spPr>
          <a:xfrm>
            <a:off x="4408964" y="2628900"/>
            <a:ext cx="1039337"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5</a:t>
            </a:r>
            <a:r>
              <a:rPr lang="en-US" i="1" dirty="0" smtClean="0">
                <a:solidFill>
                  <a:prstClr val="black"/>
                </a:solidFill>
                <a:latin typeface="Bookman Old Style" panose="02050604050505020204" pitchFamily="18" charset="0"/>
                <a:ea typeface="Cambria Math" panose="02040503050406030204" pitchFamily="18" charset="0"/>
                <a:cs typeface="Arial" pitchFamily="34" charset="0"/>
              </a:rPr>
              <a:t>x </a:t>
            </a:r>
            <a:r>
              <a:rPr lang="en-US" dirty="0" smtClean="0">
                <a:solidFill>
                  <a:prstClr val="black"/>
                </a:solidFill>
                <a:latin typeface="Cambria Math" panose="02040503050406030204" pitchFamily="18" charset="0"/>
                <a:ea typeface="Cambria Math" panose="02040503050406030204" pitchFamily="18" charset="0"/>
                <a:cs typeface="Arial" pitchFamily="34" charset="0"/>
              </a:rPr>
              <a:t>+ 21</a:t>
            </a:r>
            <a:endParaRPr lang="en-US" i="1" dirty="0">
              <a:solidFill>
                <a:prstClr val="black"/>
              </a:solidFill>
              <a:latin typeface="Bookman Old Style" panose="02050604050505020204" pitchFamily="18" charset="0"/>
              <a:ea typeface="Cambria Math" panose="02040503050406030204" pitchFamily="18" charset="0"/>
              <a:cs typeface="Arial" pitchFamily="34" charset="0"/>
            </a:endParaRPr>
          </a:p>
        </p:txBody>
      </p:sp>
      <p:sp>
        <p:nvSpPr>
          <p:cNvPr id="260" name="Rectangle 259"/>
          <p:cNvSpPr/>
          <p:nvPr/>
        </p:nvSpPr>
        <p:spPr>
          <a:xfrm>
            <a:off x="1371600" y="2964418"/>
            <a:ext cx="2798074" cy="369332"/>
          </a:xfrm>
          <a:prstGeom prst="rect">
            <a:avLst/>
          </a:prstGeom>
        </p:spPr>
        <p:txBody>
          <a:bodyPr wrap="none">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As per the given condition,</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261" name="Rectangle 260"/>
          <p:cNvSpPr/>
          <p:nvPr/>
        </p:nvSpPr>
        <p:spPr>
          <a:xfrm>
            <a:off x="838200" y="3257550"/>
            <a:ext cx="383438" cy="369332"/>
          </a:xfrm>
          <a:prstGeom prst="rect">
            <a:avLst/>
          </a:prstGeom>
          <a:noFill/>
          <a:ln>
            <a:noFill/>
          </a:ln>
          <a:effectLst/>
        </p:spPr>
        <p:txBody>
          <a:bodyPr wrap="none">
            <a:spAutoFit/>
          </a:bodyPr>
          <a:lstStyle/>
          <a:p>
            <a:r>
              <a:rPr lang="en-US" dirty="0">
                <a:solidFill>
                  <a:prstClr val="black"/>
                </a:solidFill>
                <a:latin typeface="Cambria Math" panose="02040503050406030204" pitchFamily="18" charset="0"/>
                <a:ea typeface="Cambria Math" panose="02040503050406030204" pitchFamily="18" charset="0"/>
                <a:cs typeface="Arial" pitchFamily="34" charset="0"/>
                <a:sym typeface="Symbol"/>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262" name="TextBox 261"/>
          <p:cNvSpPr txBox="1"/>
          <p:nvPr/>
        </p:nvSpPr>
        <p:spPr>
          <a:xfrm>
            <a:off x="1241118" y="3257550"/>
            <a:ext cx="2302186"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New positive number</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263" name="TextBox 262"/>
          <p:cNvSpPr txBox="1"/>
          <p:nvPr/>
        </p:nvSpPr>
        <p:spPr>
          <a:xfrm>
            <a:off x="3485443" y="3257550"/>
            <a:ext cx="360698"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264" name="TextBox 263"/>
          <p:cNvSpPr txBox="1"/>
          <p:nvPr/>
        </p:nvSpPr>
        <p:spPr>
          <a:xfrm>
            <a:off x="3733816" y="3257574"/>
            <a:ext cx="1877537" cy="646331"/>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2 × new another number</a:t>
            </a:r>
            <a:endParaRPr lang="en-US" i="1" dirty="0">
              <a:solidFill>
                <a:prstClr val="black"/>
              </a:solidFill>
              <a:latin typeface="Bookman Old Style" panose="02050604050505020204" pitchFamily="18" charset="0"/>
              <a:ea typeface="Cambria Math" panose="02040503050406030204" pitchFamily="18" charset="0"/>
              <a:cs typeface="Arial" pitchFamily="34" charset="0"/>
            </a:endParaRPr>
          </a:p>
        </p:txBody>
      </p:sp>
      <p:sp>
        <p:nvSpPr>
          <p:cNvPr id="265" name="Rectangle 264"/>
          <p:cNvSpPr/>
          <p:nvPr/>
        </p:nvSpPr>
        <p:spPr>
          <a:xfrm>
            <a:off x="2628936" y="3943350"/>
            <a:ext cx="354584" cy="369332"/>
          </a:xfrm>
          <a:prstGeom prst="rect">
            <a:avLst/>
          </a:prstGeom>
        </p:spPr>
        <p:txBody>
          <a:bodyPr wrap="none">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266" name="Rectangle 265"/>
          <p:cNvSpPr/>
          <p:nvPr/>
        </p:nvSpPr>
        <p:spPr>
          <a:xfrm>
            <a:off x="2933736" y="3943350"/>
            <a:ext cx="441146" cy="369332"/>
          </a:xfrm>
          <a:prstGeom prst="rect">
            <a:avLst/>
          </a:prstGeom>
        </p:spPr>
        <p:txBody>
          <a:bodyPr wrap="none">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21</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267" name="Rectangle 266"/>
          <p:cNvSpPr/>
          <p:nvPr/>
        </p:nvSpPr>
        <p:spPr>
          <a:xfrm>
            <a:off x="2247936" y="3943350"/>
            <a:ext cx="442750" cy="369332"/>
          </a:xfrm>
          <a:prstGeom prst="rect">
            <a:avLst/>
          </a:prstGeom>
        </p:spPr>
        <p:txBody>
          <a:bodyPr wrap="none">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5</a:t>
            </a:r>
            <a:r>
              <a:rPr lang="en-US" i="1" dirty="0" smtClean="0">
                <a:solidFill>
                  <a:prstClr val="black"/>
                </a:solidFill>
                <a:latin typeface="Bookman Old Style" panose="02050604050505020204" pitchFamily="18" charset="0"/>
                <a:ea typeface="Cambria Math" panose="02040503050406030204" pitchFamily="18" charset="0"/>
                <a:cs typeface="Arial" pitchFamily="34" charset="0"/>
              </a:rPr>
              <a:t>x</a:t>
            </a:r>
            <a:endParaRPr lang="en-US" i="1" dirty="0">
              <a:solidFill>
                <a:prstClr val="black"/>
              </a:solidFill>
              <a:latin typeface="Bookman Old Style" panose="02050604050505020204" pitchFamily="18" charset="0"/>
              <a:ea typeface="Cambria Math" panose="02040503050406030204" pitchFamily="18" charset="0"/>
              <a:cs typeface="Arial" pitchFamily="34" charset="0"/>
            </a:endParaRPr>
          </a:p>
        </p:txBody>
      </p:sp>
      <p:sp>
        <p:nvSpPr>
          <p:cNvPr id="268" name="Rectangle 267"/>
          <p:cNvSpPr/>
          <p:nvPr/>
        </p:nvSpPr>
        <p:spPr>
          <a:xfrm>
            <a:off x="3467136" y="3943350"/>
            <a:ext cx="354584" cy="369332"/>
          </a:xfrm>
          <a:prstGeom prst="rect">
            <a:avLst/>
          </a:prstGeom>
        </p:spPr>
        <p:txBody>
          <a:bodyPr wrap="none">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269" name="Rectangle 268"/>
          <p:cNvSpPr/>
          <p:nvPr/>
        </p:nvSpPr>
        <p:spPr>
          <a:xfrm>
            <a:off x="3924336" y="3943350"/>
            <a:ext cx="312906" cy="369332"/>
          </a:xfrm>
          <a:prstGeom prst="rect">
            <a:avLst/>
          </a:prstGeom>
        </p:spPr>
        <p:txBody>
          <a:bodyPr wrap="none">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2</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270" name="Rectangle 269"/>
          <p:cNvSpPr/>
          <p:nvPr/>
        </p:nvSpPr>
        <p:spPr>
          <a:xfrm>
            <a:off x="4213082" y="3943350"/>
            <a:ext cx="1616218" cy="369332"/>
          </a:xfrm>
          <a:prstGeom prst="rect">
            <a:avLst/>
          </a:prstGeom>
        </p:spPr>
        <p:txBody>
          <a:bodyPr wrap="square">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a:t>
            </a:r>
            <a:r>
              <a:rPr lang="en-US" i="1" dirty="0" smtClean="0">
                <a:solidFill>
                  <a:prstClr val="black"/>
                </a:solidFill>
                <a:latin typeface="Bookman Old Style" panose="02050604050505020204" pitchFamily="18" charset="0"/>
                <a:ea typeface="Cambria Math" panose="02040503050406030204" pitchFamily="18" charset="0"/>
                <a:cs typeface="Arial" pitchFamily="34" charset="0"/>
              </a:rPr>
              <a:t>x</a:t>
            </a:r>
            <a:r>
              <a:rPr lang="en-US" dirty="0" smtClean="0">
                <a:solidFill>
                  <a:prstClr val="black"/>
                </a:solidFill>
                <a:latin typeface="Cambria Math" panose="02040503050406030204" pitchFamily="18" charset="0"/>
                <a:ea typeface="Cambria Math" panose="02040503050406030204" pitchFamily="18" charset="0"/>
                <a:cs typeface="Arial" pitchFamily="34" charset="0"/>
              </a:rPr>
              <a:t> + 21 )</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Tree>
    <p:extLst>
      <p:ext uri="{BB962C8B-B14F-4D97-AF65-F5344CB8AC3E}">
        <p14:creationId xmlns:p14="http://schemas.microsoft.com/office/powerpoint/2010/main" val="1908801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4"/>
                                        </p:tgtEl>
                                        <p:attrNameLst>
                                          <p:attrName>style.visibility</p:attrName>
                                        </p:attrNameLst>
                                      </p:cBhvr>
                                      <p:to>
                                        <p:strVal val="visible"/>
                                      </p:to>
                                    </p:set>
                                    <p:animEffect transition="in" filter="fade">
                                      <p:cBhvr>
                                        <p:cTn id="17" dur="500"/>
                                        <p:tgtEl>
                                          <p:spTgt spid="84"/>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83"/>
                                        </p:tgtEl>
                                        <p:attrNameLst>
                                          <p:attrName>style.visibility</p:attrName>
                                        </p:attrNameLst>
                                      </p:cBhvr>
                                      <p:to>
                                        <p:strVal val="visible"/>
                                      </p:to>
                                    </p:set>
                                    <p:animEffect transition="in" filter="barn(inVertical)">
                                      <p:cBhvr>
                                        <p:cTn id="22" dur="500"/>
                                        <p:tgtEl>
                                          <p:spTgt spid="8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grpId="1" nodeType="clickEffect">
                                  <p:stCondLst>
                                    <p:cond delay="0"/>
                                  </p:stCondLst>
                                  <p:childTnLst>
                                    <p:animEffect transition="out" filter="fade">
                                      <p:cBhvr>
                                        <p:cTn id="26" dur="500"/>
                                        <p:tgtEl>
                                          <p:spTgt spid="83"/>
                                        </p:tgtEl>
                                      </p:cBhvr>
                                    </p:animEffect>
                                    <p:set>
                                      <p:cBhvr>
                                        <p:cTn id="27" dur="1" fill="hold">
                                          <p:stCondLst>
                                            <p:cond delay="499"/>
                                          </p:stCondLst>
                                        </p:cTn>
                                        <p:tgtEl>
                                          <p:spTgt spid="83"/>
                                        </p:tgtEl>
                                        <p:attrNameLst>
                                          <p:attrName>style.visibility</p:attrName>
                                        </p:attrNameLst>
                                      </p:cBhvr>
                                      <p:to>
                                        <p:strVal val="hidden"/>
                                      </p:to>
                                    </p:set>
                                  </p:childTnLst>
                                </p:cTn>
                              </p:par>
                              <p:par>
                                <p:cTn id="28" presetID="1" presetClass="exit" presetSubtype="0" fill="hold" nodeType="withEffect">
                                  <p:stCondLst>
                                    <p:cond delay="0"/>
                                  </p:stCondLst>
                                  <p:childTnLst>
                                    <p:set>
                                      <p:cBhvr>
                                        <p:cTn id="29" dur="1" fill="hold">
                                          <p:stCondLst>
                                            <p:cond delay="0"/>
                                          </p:stCondLst>
                                        </p:cTn>
                                        <p:tgtEl>
                                          <p:spTgt spid="84"/>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16" presetClass="entr" presetSubtype="21" fill="hold" grpId="0" nodeType="clickEffect">
                                  <p:stCondLst>
                                    <p:cond delay="0"/>
                                  </p:stCondLst>
                                  <p:childTnLst>
                                    <p:set>
                                      <p:cBhvr>
                                        <p:cTn id="33" dur="1" fill="hold">
                                          <p:stCondLst>
                                            <p:cond delay="0"/>
                                          </p:stCondLst>
                                        </p:cTn>
                                        <p:tgtEl>
                                          <p:spTgt spid="90"/>
                                        </p:tgtEl>
                                        <p:attrNameLst>
                                          <p:attrName>style.visibility</p:attrName>
                                        </p:attrNameLst>
                                      </p:cBhvr>
                                      <p:to>
                                        <p:strVal val="visible"/>
                                      </p:to>
                                    </p:set>
                                    <p:animEffect transition="in" filter="barn(inVertical)">
                                      <p:cBhvr>
                                        <p:cTn id="34" dur="500"/>
                                        <p:tgtEl>
                                          <p:spTgt spid="90"/>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46"/>
                                        </p:tgtEl>
                                        <p:attrNameLst>
                                          <p:attrName>style.visibility</p:attrName>
                                        </p:attrNameLst>
                                      </p:cBhvr>
                                      <p:to>
                                        <p:strVal val="visible"/>
                                      </p:to>
                                    </p:set>
                                    <p:animEffect transition="in" filter="fade">
                                      <p:cBhvr>
                                        <p:cTn id="39" dur="500"/>
                                        <p:tgtEl>
                                          <p:spTgt spid="146"/>
                                        </p:tgtEl>
                                      </p:cBhvr>
                                    </p:animEffect>
                                  </p:childTnLst>
                                </p:cTn>
                              </p:par>
                            </p:childTnLst>
                          </p:cTn>
                        </p:par>
                      </p:childTnLst>
                    </p:cTn>
                  </p:par>
                  <p:par>
                    <p:cTn id="40" fill="hold">
                      <p:stCondLst>
                        <p:cond delay="indefinite"/>
                      </p:stCondLst>
                      <p:childTnLst>
                        <p:par>
                          <p:cTn id="41" fill="hold">
                            <p:stCondLst>
                              <p:cond delay="0"/>
                            </p:stCondLst>
                            <p:childTnLst>
                              <p:par>
                                <p:cTn id="42" presetID="1" presetClass="exit" presetSubtype="0" fill="hold" nodeType="clickEffect">
                                  <p:stCondLst>
                                    <p:cond delay="0"/>
                                  </p:stCondLst>
                                  <p:childTnLst>
                                    <p:set>
                                      <p:cBhvr>
                                        <p:cTn id="43" dur="1" fill="hold">
                                          <p:stCondLst>
                                            <p:cond delay="0"/>
                                          </p:stCondLst>
                                        </p:cTn>
                                        <p:tgtEl>
                                          <p:spTgt spid="146"/>
                                        </p:tgtEl>
                                        <p:attrNameLst>
                                          <p:attrName>style.visibility</p:attrName>
                                        </p:attrNameLst>
                                      </p:cBhvr>
                                      <p:to>
                                        <p:strVal val="hidden"/>
                                      </p:to>
                                    </p:se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91"/>
                                        </p:tgtEl>
                                        <p:attrNameLst>
                                          <p:attrName>style.visibility</p:attrName>
                                        </p:attrNameLst>
                                      </p:cBhvr>
                                      <p:to>
                                        <p:strVal val="visible"/>
                                      </p:to>
                                    </p:set>
                                    <p:animEffect transition="in" filter="fade">
                                      <p:cBhvr>
                                        <p:cTn id="48" dur="500"/>
                                        <p:tgtEl>
                                          <p:spTgt spid="91"/>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1" fill="hold" nodeType="clickEffect">
                                  <p:stCondLst>
                                    <p:cond delay="0"/>
                                  </p:stCondLst>
                                  <p:childTnLst>
                                    <p:set>
                                      <p:cBhvr>
                                        <p:cTn id="52" dur="1" fill="hold">
                                          <p:stCondLst>
                                            <p:cond delay="0"/>
                                          </p:stCondLst>
                                        </p:cTn>
                                        <p:tgtEl>
                                          <p:spTgt spid="94"/>
                                        </p:tgtEl>
                                        <p:attrNameLst>
                                          <p:attrName>style.visibility</p:attrName>
                                        </p:attrNameLst>
                                      </p:cBhvr>
                                      <p:to>
                                        <p:strVal val="visible"/>
                                      </p:to>
                                    </p:set>
                                    <p:animEffect transition="in" filter="wipe(up)">
                                      <p:cBhvr>
                                        <p:cTn id="53" dur="500"/>
                                        <p:tgtEl>
                                          <p:spTgt spid="94"/>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1" fill="hold" nodeType="clickEffect">
                                  <p:stCondLst>
                                    <p:cond delay="0"/>
                                  </p:stCondLst>
                                  <p:childTnLst>
                                    <p:set>
                                      <p:cBhvr>
                                        <p:cTn id="57" dur="1" fill="hold">
                                          <p:stCondLst>
                                            <p:cond delay="0"/>
                                          </p:stCondLst>
                                        </p:cTn>
                                        <p:tgtEl>
                                          <p:spTgt spid="97"/>
                                        </p:tgtEl>
                                        <p:attrNameLst>
                                          <p:attrName>style.visibility</p:attrName>
                                        </p:attrNameLst>
                                      </p:cBhvr>
                                      <p:to>
                                        <p:strVal val="visible"/>
                                      </p:to>
                                    </p:set>
                                    <p:animEffect transition="in" filter="wipe(up)">
                                      <p:cBhvr>
                                        <p:cTn id="58" dur="500"/>
                                        <p:tgtEl>
                                          <p:spTgt spid="97"/>
                                        </p:tgtEl>
                                      </p:cBhvr>
                                    </p:animEffect>
                                  </p:childTnLst>
                                </p:cTn>
                              </p:par>
                            </p:childTnLst>
                          </p:cTn>
                        </p:par>
                      </p:childTnLst>
                    </p:cTn>
                  </p:par>
                  <p:par>
                    <p:cTn id="59" fill="hold">
                      <p:stCondLst>
                        <p:cond delay="indefinite"/>
                      </p:stCondLst>
                      <p:childTnLst>
                        <p:par>
                          <p:cTn id="60" fill="hold">
                            <p:stCondLst>
                              <p:cond delay="0"/>
                            </p:stCondLst>
                            <p:childTnLst>
                              <p:par>
                                <p:cTn id="61" presetID="1" presetClass="exit" presetSubtype="0" fill="hold" nodeType="clickEffect">
                                  <p:stCondLst>
                                    <p:cond delay="0"/>
                                  </p:stCondLst>
                                  <p:childTnLst>
                                    <p:set>
                                      <p:cBhvr>
                                        <p:cTn id="62" dur="1" fill="hold">
                                          <p:stCondLst>
                                            <p:cond delay="0"/>
                                          </p:stCondLst>
                                        </p:cTn>
                                        <p:tgtEl>
                                          <p:spTgt spid="91"/>
                                        </p:tgtEl>
                                        <p:attrNameLst>
                                          <p:attrName>style.visibility</p:attrName>
                                        </p:attrNameLst>
                                      </p:cBhvr>
                                      <p:to>
                                        <p:strVal val="hidden"/>
                                      </p:to>
                                    </p:set>
                                  </p:childTnLst>
                                </p:cTn>
                              </p:par>
                              <p:par>
                                <p:cTn id="63" presetID="1" presetClass="exit" presetSubtype="0" fill="hold" nodeType="withEffect">
                                  <p:stCondLst>
                                    <p:cond delay="0"/>
                                  </p:stCondLst>
                                  <p:childTnLst>
                                    <p:set>
                                      <p:cBhvr>
                                        <p:cTn id="64" dur="1" fill="hold">
                                          <p:stCondLst>
                                            <p:cond delay="0"/>
                                          </p:stCondLst>
                                        </p:cTn>
                                        <p:tgtEl>
                                          <p:spTgt spid="94"/>
                                        </p:tgtEl>
                                        <p:attrNameLst>
                                          <p:attrName>style.visibility</p:attrName>
                                        </p:attrNameLst>
                                      </p:cBhvr>
                                      <p:to>
                                        <p:strVal val="hidden"/>
                                      </p:to>
                                    </p:set>
                                  </p:childTnLst>
                                </p:cTn>
                              </p:par>
                              <p:par>
                                <p:cTn id="65" presetID="1" presetClass="exit" presetSubtype="0" fill="hold" nodeType="withEffect">
                                  <p:stCondLst>
                                    <p:cond delay="0"/>
                                  </p:stCondLst>
                                  <p:childTnLst>
                                    <p:set>
                                      <p:cBhvr>
                                        <p:cTn id="66" dur="1" fill="hold">
                                          <p:stCondLst>
                                            <p:cond delay="0"/>
                                          </p:stCondLst>
                                        </p:cTn>
                                        <p:tgtEl>
                                          <p:spTgt spid="97"/>
                                        </p:tgtEl>
                                        <p:attrNameLst>
                                          <p:attrName>style.visibility</p:attrName>
                                        </p:attrNameLst>
                                      </p:cBhvr>
                                      <p:to>
                                        <p:strVal val="hidden"/>
                                      </p:to>
                                    </p:set>
                                  </p:childTnLst>
                                </p:cTn>
                              </p:par>
                              <p:par>
                                <p:cTn id="67" presetID="10" presetClass="exit" presetSubtype="0" fill="hold" grpId="1" nodeType="withEffect">
                                  <p:stCondLst>
                                    <p:cond delay="0"/>
                                  </p:stCondLst>
                                  <p:childTnLst>
                                    <p:animEffect transition="out" filter="fade">
                                      <p:cBhvr>
                                        <p:cTn id="68" dur="500"/>
                                        <p:tgtEl>
                                          <p:spTgt spid="90"/>
                                        </p:tgtEl>
                                      </p:cBhvr>
                                    </p:animEffect>
                                    <p:set>
                                      <p:cBhvr>
                                        <p:cTn id="69" dur="1" fill="hold">
                                          <p:stCondLst>
                                            <p:cond delay="499"/>
                                          </p:stCondLst>
                                        </p:cTn>
                                        <p:tgtEl>
                                          <p:spTgt spid="90"/>
                                        </p:tgtEl>
                                        <p:attrNameLst>
                                          <p:attrName>style.visibility</p:attrName>
                                        </p:attrNameLst>
                                      </p:cBhvr>
                                      <p:to>
                                        <p:strVal val="hidden"/>
                                      </p:to>
                                    </p:se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nodeType="clickEffect">
                                  <p:stCondLst>
                                    <p:cond delay="0"/>
                                  </p:stCondLst>
                                  <p:childTnLst>
                                    <p:set>
                                      <p:cBhvr>
                                        <p:cTn id="73" dur="1" fill="hold">
                                          <p:stCondLst>
                                            <p:cond delay="0"/>
                                          </p:stCondLst>
                                        </p:cTn>
                                        <p:tgtEl>
                                          <p:spTgt spid="100"/>
                                        </p:tgtEl>
                                        <p:attrNameLst>
                                          <p:attrName>style.visibility</p:attrName>
                                        </p:attrNameLst>
                                      </p:cBhvr>
                                      <p:to>
                                        <p:strVal val="visible"/>
                                      </p:to>
                                    </p:set>
                                    <p:animEffect transition="in" filter="fade">
                                      <p:cBhvr>
                                        <p:cTn id="74" dur="500"/>
                                        <p:tgtEl>
                                          <p:spTgt spid="100"/>
                                        </p:tgtEl>
                                      </p:cBhvr>
                                    </p:animEffec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134"/>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xit" presetSubtype="0" fill="hold" nodeType="clickEffect">
                                  <p:stCondLst>
                                    <p:cond delay="0"/>
                                  </p:stCondLst>
                                  <p:childTnLst>
                                    <p:set>
                                      <p:cBhvr>
                                        <p:cTn id="82" dur="1" fill="hold">
                                          <p:stCondLst>
                                            <p:cond delay="0"/>
                                          </p:stCondLst>
                                        </p:cTn>
                                        <p:tgtEl>
                                          <p:spTgt spid="100"/>
                                        </p:tgtEl>
                                        <p:attrNameLst>
                                          <p:attrName>style.visibility</p:attrName>
                                        </p:attrNameLst>
                                      </p:cBhvr>
                                      <p:to>
                                        <p:strVal val="hidden"/>
                                      </p:to>
                                    </p:set>
                                  </p:childTnLst>
                                </p:cTn>
                              </p:par>
                            </p:childTnLst>
                          </p:cTn>
                        </p:par>
                      </p:childTnLst>
                    </p:cTn>
                  </p:par>
                  <p:par>
                    <p:cTn id="83" fill="hold">
                      <p:stCondLst>
                        <p:cond delay="indefinite"/>
                      </p:stCondLst>
                      <p:childTnLst>
                        <p:par>
                          <p:cTn id="84" fill="hold">
                            <p:stCondLst>
                              <p:cond delay="0"/>
                            </p:stCondLst>
                            <p:childTnLst>
                              <p:par>
                                <p:cTn id="85" presetID="16" presetClass="entr" presetSubtype="21" fill="hold" grpId="0" nodeType="clickEffect">
                                  <p:stCondLst>
                                    <p:cond delay="0"/>
                                  </p:stCondLst>
                                  <p:childTnLst>
                                    <p:set>
                                      <p:cBhvr>
                                        <p:cTn id="86" dur="1" fill="hold">
                                          <p:stCondLst>
                                            <p:cond delay="0"/>
                                          </p:stCondLst>
                                        </p:cTn>
                                        <p:tgtEl>
                                          <p:spTgt spid="145"/>
                                        </p:tgtEl>
                                        <p:attrNameLst>
                                          <p:attrName>style.visibility</p:attrName>
                                        </p:attrNameLst>
                                      </p:cBhvr>
                                      <p:to>
                                        <p:strVal val="visible"/>
                                      </p:to>
                                    </p:set>
                                    <p:animEffect transition="in" filter="barn(inVertical)">
                                      <p:cBhvr>
                                        <p:cTn id="87" dur="500"/>
                                        <p:tgtEl>
                                          <p:spTgt spid="145"/>
                                        </p:tgtEl>
                                      </p:cBhvr>
                                    </p:animEffect>
                                  </p:childTnLst>
                                </p:cTn>
                              </p:par>
                            </p:childTnLst>
                          </p:cTn>
                        </p:par>
                      </p:childTnLst>
                    </p:cTn>
                  </p:par>
                  <p:par>
                    <p:cTn id="88" fill="hold">
                      <p:stCondLst>
                        <p:cond delay="indefinite"/>
                      </p:stCondLst>
                      <p:childTnLst>
                        <p:par>
                          <p:cTn id="89" fill="hold">
                            <p:stCondLst>
                              <p:cond delay="0"/>
                            </p:stCondLst>
                            <p:childTnLst>
                              <p:par>
                                <p:cTn id="90" presetID="16" presetClass="entr" presetSubtype="21" fill="hold" grpId="0" nodeType="clickEffect">
                                  <p:stCondLst>
                                    <p:cond delay="0"/>
                                  </p:stCondLst>
                                  <p:childTnLst>
                                    <p:set>
                                      <p:cBhvr>
                                        <p:cTn id="91" dur="1" fill="hold">
                                          <p:stCondLst>
                                            <p:cond delay="0"/>
                                          </p:stCondLst>
                                        </p:cTn>
                                        <p:tgtEl>
                                          <p:spTgt spid="103"/>
                                        </p:tgtEl>
                                        <p:attrNameLst>
                                          <p:attrName>style.visibility</p:attrName>
                                        </p:attrNameLst>
                                      </p:cBhvr>
                                      <p:to>
                                        <p:strVal val="visible"/>
                                      </p:to>
                                    </p:set>
                                    <p:animEffect transition="in" filter="barn(inVertical)">
                                      <p:cBhvr>
                                        <p:cTn id="92" dur="500"/>
                                        <p:tgtEl>
                                          <p:spTgt spid="103"/>
                                        </p:tgtEl>
                                      </p:cBhvr>
                                    </p:animEffect>
                                  </p:childTnLst>
                                </p:cTn>
                              </p:par>
                            </p:childTnLst>
                          </p:cTn>
                        </p:par>
                      </p:childTnLst>
                    </p:cTn>
                  </p:par>
                  <p:par>
                    <p:cTn id="93" fill="hold">
                      <p:stCondLst>
                        <p:cond delay="indefinite"/>
                      </p:stCondLst>
                      <p:childTnLst>
                        <p:par>
                          <p:cTn id="94" fill="hold">
                            <p:stCondLst>
                              <p:cond delay="0"/>
                            </p:stCondLst>
                            <p:childTnLst>
                              <p:par>
                                <p:cTn id="95" presetID="16" presetClass="entr" presetSubtype="21" fill="hold" grpId="0" nodeType="clickEffect">
                                  <p:stCondLst>
                                    <p:cond delay="0"/>
                                  </p:stCondLst>
                                  <p:childTnLst>
                                    <p:set>
                                      <p:cBhvr>
                                        <p:cTn id="96" dur="1" fill="hold">
                                          <p:stCondLst>
                                            <p:cond delay="0"/>
                                          </p:stCondLst>
                                        </p:cTn>
                                        <p:tgtEl>
                                          <p:spTgt spid="259"/>
                                        </p:tgtEl>
                                        <p:attrNameLst>
                                          <p:attrName>style.visibility</p:attrName>
                                        </p:attrNameLst>
                                      </p:cBhvr>
                                      <p:to>
                                        <p:strVal val="visible"/>
                                      </p:to>
                                    </p:set>
                                    <p:animEffect transition="in" filter="barn(inVertical)">
                                      <p:cBhvr>
                                        <p:cTn id="97" dur="500"/>
                                        <p:tgtEl>
                                          <p:spTgt spid="259"/>
                                        </p:tgtEl>
                                      </p:cBhvr>
                                    </p:animEffect>
                                  </p:childTnLst>
                                </p:cTn>
                              </p:par>
                            </p:childTnLst>
                          </p:cTn>
                        </p:par>
                      </p:childTnLst>
                    </p:cTn>
                  </p:par>
                  <p:par>
                    <p:cTn id="98" fill="hold">
                      <p:stCondLst>
                        <p:cond delay="indefinite"/>
                      </p:stCondLst>
                      <p:childTnLst>
                        <p:par>
                          <p:cTn id="99" fill="hold">
                            <p:stCondLst>
                              <p:cond delay="0"/>
                            </p:stCondLst>
                            <p:childTnLst>
                              <p:par>
                                <p:cTn id="100" presetID="1" presetClass="entr" presetSubtype="0" fill="hold" grpId="0" nodeType="clickEffect">
                                  <p:stCondLst>
                                    <p:cond delay="0"/>
                                  </p:stCondLst>
                                  <p:childTnLst>
                                    <p:set>
                                      <p:cBhvr>
                                        <p:cTn id="101" dur="1" fill="hold">
                                          <p:stCondLst>
                                            <p:cond delay="0"/>
                                          </p:stCondLst>
                                        </p:cTn>
                                        <p:tgtEl>
                                          <p:spTgt spid="129"/>
                                        </p:tgtEl>
                                        <p:attrNameLst>
                                          <p:attrName>style.visibility</p:attrName>
                                        </p:attrNameLst>
                                      </p:cBhvr>
                                      <p:to>
                                        <p:strVal val="visible"/>
                                      </p:to>
                                    </p:set>
                                  </p:childTnLst>
                                </p:cTn>
                              </p:par>
                            </p:childTnLst>
                          </p:cTn>
                        </p:par>
                      </p:childTnLst>
                    </p:cTn>
                  </p:par>
                  <p:par>
                    <p:cTn id="102" fill="hold">
                      <p:stCondLst>
                        <p:cond delay="indefinite"/>
                      </p:stCondLst>
                      <p:childTnLst>
                        <p:par>
                          <p:cTn id="103" fill="hold">
                            <p:stCondLst>
                              <p:cond delay="0"/>
                            </p:stCondLst>
                            <p:childTnLst>
                              <p:par>
                                <p:cTn id="104" presetID="1" presetClass="entr" presetSubtype="0" fill="hold" grpId="0" nodeType="clickEffect">
                                  <p:stCondLst>
                                    <p:cond delay="0"/>
                                  </p:stCondLst>
                                  <p:childTnLst>
                                    <p:set>
                                      <p:cBhvr>
                                        <p:cTn id="105" dur="1" fill="hold">
                                          <p:stCondLst>
                                            <p:cond delay="0"/>
                                          </p:stCondLst>
                                        </p:cTn>
                                        <p:tgtEl>
                                          <p:spTgt spid="135"/>
                                        </p:tgtEl>
                                        <p:attrNameLst>
                                          <p:attrName>style.visibility</p:attrName>
                                        </p:attrNameLst>
                                      </p:cBhvr>
                                      <p:to>
                                        <p:strVal val="visible"/>
                                      </p:to>
                                    </p:set>
                                  </p:childTnLst>
                                </p:cTn>
                              </p:par>
                            </p:childTnLst>
                          </p:cTn>
                        </p:par>
                        <p:par>
                          <p:cTn id="106" fill="hold">
                            <p:stCondLst>
                              <p:cond delay="0"/>
                            </p:stCondLst>
                            <p:childTnLst>
                              <p:par>
                                <p:cTn id="107" presetID="1" presetClass="entr" presetSubtype="0" fill="hold" grpId="0" nodeType="afterEffect">
                                  <p:stCondLst>
                                    <p:cond delay="0"/>
                                  </p:stCondLst>
                                  <p:childTnLst>
                                    <p:set>
                                      <p:cBhvr>
                                        <p:cTn id="108" dur="1" fill="hold">
                                          <p:stCondLst>
                                            <p:cond delay="0"/>
                                          </p:stCondLst>
                                        </p:cTn>
                                        <p:tgtEl>
                                          <p:spTgt spid="136"/>
                                        </p:tgtEl>
                                        <p:attrNameLst>
                                          <p:attrName>style.visibility</p:attrName>
                                        </p:attrNameLst>
                                      </p:cBhvr>
                                      <p:to>
                                        <p:strVal val="visible"/>
                                      </p:to>
                                    </p:set>
                                  </p:childTnLst>
                                </p:cTn>
                              </p:par>
                            </p:childTnLst>
                          </p:cTn>
                        </p:par>
                        <p:par>
                          <p:cTn id="109" fill="hold">
                            <p:stCondLst>
                              <p:cond delay="0"/>
                            </p:stCondLst>
                            <p:childTnLst>
                              <p:par>
                                <p:cTn id="110" presetID="1" presetClass="entr" presetSubtype="0" fill="hold" grpId="0" nodeType="afterEffect">
                                  <p:stCondLst>
                                    <p:cond delay="0"/>
                                  </p:stCondLst>
                                  <p:childTnLst>
                                    <p:set>
                                      <p:cBhvr>
                                        <p:cTn id="111" dur="1" fill="hold">
                                          <p:stCondLst>
                                            <p:cond delay="0"/>
                                          </p:stCondLst>
                                        </p:cTn>
                                        <p:tgtEl>
                                          <p:spTgt spid="137"/>
                                        </p:tgtEl>
                                        <p:attrNameLst>
                                          <p:attrName>style.visibility</p:attrName>
                                        </p:attrNameLst>
                                      </p:cBhvr>
                                      <p:to>
                                        <p:strVal val="visible"/>
                                      </p:to>
                                    </p:set>
                                  </p:childTnLst>
                                </p:cTn>
                              </p:par>
                            </p:childTnLst>
                          </p:cTn>
                        </p:par>
                      </p:childTnLst>
                    </p:cTn>
                  </p:par>
                  <p:par>
                    <p:cTn id="112" fill="hold">
                      <p:stCondLst>
                        <p:cond delay="indefinite"/>
                      </p:stCondLst>
                      <p:childTnLst>
                        <p:par>
                          <p:cTn id="113" fill="hold">
                            <p:stCondLst>
                              <p:cond delay="0"/>
                            </p:stCondLst>
                            <p:childTnLst>
                              <p:par>
                                <p:cTn id="114" presetID="10" presetClass="exit" presetSubtype="0" fill="hold" grpId="1" nodeType="clickEffect">
                                  <p:stCondLst>
                                    <p:cond delay="0"/>
                                  </p:stCondLst>
                                  <p:childTnLst>
                                    <p:animEffect transition="out" filter="fade">
                                      <p:cBhvr>
                                        <p:cTn id="115" dur="500"/>
                                        <p:tgtEl>
                                          <p:spTgt spid="103"/>
                                        </p:tgtEl>
                                      </p:cBhvr>
                                    </p:animEffect>
                                    <p:set>
                                      <p:cBhvr>
                                        <p:cTn id="116" dur="1" fill="hold">
                                          <p:stCondLst>
                                            <p:cond delay="499"/>
                                          </p:stCondLst>
                                        </p:cTn>
                                        <p:tgtEl>
                                          <p:spTgt spid="103"/>
                                        </p:tgtEl>
                                        <p:attrNameLst>
                                          <p:attrName>style.visibility</p:attrName>
                                        </p:attrNameLst>
                                      </p:cBhvr>
                                      <p:to>
                                        <p:strVal val="hidden"/>
                                      </p:to>
                                    </p:set>
                                  </p:childTnLst>
                                </p:cTn>
                              </p:par>
                              <p:par>
                                <p:cTn id="117" presetID="10" presetClass="exit" presetSubtype="0" fill="hold" grpId="1" nodeType="withEffect">
                                  <p:stCondLst>
                                    <p:cond delay="0"/>
                                  </p:stCondLst>
                                  <p:childTnLst>
                                    <p:animEffect transition="out" filter="fade">
                                      <p:cBhvr>
                                        <p:cTn id="118" dur="500"/>
                                        <p:tgtEl>
                                          <p:spTgt spid="145"/>
                                        </p:tgtEl>
                                      </p:cBhvr>
                                    </p:animEffect>
                                    <p:set>
                                      <p:cBhvr>
                                        <p:cTn id="119" dur="1" fill="hold">
                                          <p:stCondLst>
                                            <p:cond delay="499"/>
                                          </p:stCondLst>
                                        </p:cTn>
                                        <p:tgtEl>
                                          <p:spTgt spid="145"/>
                                        </p:tgtEl>
                                        <p:attrNameLst>
                                          <p:attrName>style.visibility</p:attrName>
                                        </p:attrNameLst>
                                      </p:cBhvr>
                                      <p:to>
                                        <p:strVal val="hidden"/>
                                      </p:to>
                                    </p:set>
                                  </p:childTnLst>
                                </p:cTn>
                              </p:par>
                              <p:par>
                                <p:cTn id="120" presetID="10" presetClass="exit" presetSubtype="0" fill="hold" grpId="1" nodeType="withEffect">
                                  <p:stCondLst>
                                    <p:cond delay="0"/>
                                  </p:stCondLst>
                                  <p:childTnLst>
                                    <p:animEffect transition="out" filter="fade">
                                      <p:cBhvr>
                                        <p:cTn id="121" dur="500"/>
                                        <p:tgtEl>
                                          <p:spTgt spid="259"/>
                                        </p:tgtEl>
                                      </p:cBhvr>
                                    </p:animEffect>
                                    <p:set>
                                      <p:cBhvr>
                                        <p:cTn id="122" dur="1" fill="hold">
                                          <p:stCondLst>
                                            <p:cond delay="499"/>
                                          </p:stCondLst>
                                        </p:cTn>
                                        <p:tgtEl>
                                          <p:spTgt spid="259"/>
                                        </p:tgtEl>
                                        <p:attrNameLst>
                                          <p:attrName>style.visibility</p:attrName>
                                        </p:attrNameLst>
                                      </p:cBhvr>
                                      <p:to>
                                        <p:strVal val="hidden"/>
                                      </p:to>
                                    </p:set>
                                  </p:childTnLst>
                                </p:cTn>
                              </p:par>
                            </p:childTnLst>
                          </p:cTn>
                        </p:par>
                      </p:childTnLst>
                    </p:cTn>
                  </p:par>
                  <p:par>
                    <p:cTn id="123" fill="hold">
                      <p:stCondLst>
                        <p:cond delay="indefinite"/>
                      </p:stCondLst>
                      <p:childTnLst>
                        <p:par>
                          <p:cTn id="124" fill="hold">
                            <p:stCondLst>
                              <p:cond delay="0"/>
                            </p:stCondLst>
                            <p:childTnLst>
                              <p:par>
                                <p:cTn id="125" presetID="16" presetClass="entr" presetSubtype="21" fill="hold" grpId="0" nodeType="clickEffect">
                                  <p:stCondLst>
                                    <p:cond delay="0"/>
                                  </p:stCondLst>
                                  <p:childTnLst>
                                    <p:set>
                                      <p:cBhvr>
                                        <p:cTn id="126" dur="1" fill="hold">
                                          <p:stCondLst>
                                            <p:cond delay="0"/>
                                          </p:stCondLst>
                                        </p:cTn>
                                        <p:tgtEl>
                                          <p:spTgt spid="168"/>
                                        </p:tgtEl>
                                        <p:attrNameLst>
                                          <p:attrName>style.visibility</p:attrName>
                                        </p:attrNameLst>
                                      </p:cBhvr>
                                      <p:to>
                                        <p:strVal val="visible"/>
                                      </p:to>
                                    </p:set>
                                    <p:animEffect transition="in" filter="barn(inVertical)">
                                      <p:cBhvr>
                                        <p:cTn id="127" dur="500"/>
                                        <p:tgtEl>
                                          <p:spTgt spid="168"/>
                                        </p:tgtEl>
                                      </p:cBhvr>
                                    </p:animEffect>
                                  </p:childTnLst>
                                </p:cTn>
                              </p:par>
                            </p:childTnLst>
                          </p:cTn>
                        </p:par>
                      </p:childTnLst>
                    </p:cTn>
                  </p:par>
                  <p:par>
                    <p:cTn id="128" fill="hold">
                      <p:stCondLst>
                        <p:cond delay="indefinite"/>
                      </p:stCondLst>
                      <p:childTnLst>
                        <p:par>
                          <p:cTn id="129" fill="hold">
                            <p:stCondLst>
                              <p:cond delay="0"/>
                            </p:stCondLst>
                            <p:childTnLst>
                              <p:par>
                                <p:cTn id="130" presetID="1" presetClass="entr" presetSubtype="0" fill="hold" grpId="0" nodeType="clickEffect">
                                  <p:stCondLst>
                                    <p:cond delay="0"/>
                                  </p:stCondLst>
                                  <p:childTnLst>
                                    <p:set>
                                      <p:cBhvr>
                                        <p:cTn id="131" dur="1" fill="hold">
                                          <p:stCondLst>
                                            <p:cond delay="0"/>
                                          </p:stCondLst>
                                        </p:cTn>
                                        <p:tgtEl>
                                          <p:spTgt spid="162"/>
                                        </p:tgtEl>
                                        <p:attrNameLst>
                                          <p:attrName>style.visibility</p:attrName>
                                        </p:attrNameLst>
                                      </p:cBhvr>
                                      <p:to>
                                        <p:strVal val="visible"/>
                                      </p:to>
                                    </p:set>
                                  </p:childTnLst>
                                </p:cTn>
                              </p:par>
                            </p:childTnLst>
                          </p:cTn>
                        </p:par>
                      </p:childTnLst>
                    </p:cTn>
                  </p:par>
                  <p:par>
                    <p:cTn id="132" fill="hold">
                      <p:stCondLst>
                        <p:cond delay="indefinite"/>
                      </p:stCondLst>
                      <p:childTnLst>
                        <p:par>
                          <p:cTn id="133" fill="hold">
                            <p:stCondLst>
                              <p:cond delay="0"/>
                            </p:stCondLst>
                            <p:childTnLst>
                              <p:par>
                                <p:cTn id="134" presetID="1" presetClass="entr" presetSubtype="0" fill="hold" grpId="0" nodeType="clickEffect">
                                  <p:stCondLst>
                                    <p:cond delay="0"/>
                                  </p:stCondLst>
                                  <p:childTnLst>
                                    <p:set>
                                      <p:cBhvr>
                                        <p:cTn id="135" dur="1" fill="hold">
                                          <p:stCondLst>
                                            <p:cond delay="0"/>
                                          </p:stCondLst>
                                        </p:cTn>
                                        <p:tgtEl>
                                          <p:spTgt spid="163"/>
                                        </p:tgtEl>
                                        <p:attrNameLst>
                                          <p:attrName>style.visibility</p:attrName>
                                        </p:attrNameLst>
                                      </p:cBhvr>
                                      <p:to>
                                        <p:strVal val="visible"/>
                                      </p:to>
                                    </p:set>
                                  </p:childTnLst>
                                </p:cTn>
                              </p:par>
                            </p:childTnLst>
                          </p:cTn>
                        </p:par>
                      </p:childTnLst>
                    </p:cTn>
                  </p:par>
                  <p:par>
                    <p:cTn id="136" fill="hold">
                      <p:stCondLst>
                        <p:cond delay="indefinite"/>
                      </p:stCondLst>
                      <p:childTnLst>
                        <p:par>
                          <p:cTn id="137" fill="hold">
                            <p:stCondLst>
                              <p:cond delay="0"/>
                            </p:stCondLst>
                            <p:childTnLst>
                              <p:par>
                                <p:cTn id="138" presetID="1" presetClass="entr" presetSubtype="0" fill="hold" grpId="0" nodeType="clickEffect">
                                  <p:stCondLst>
                                    <p:cond delay="0"/>
                                  </p:stCondLst>
                                  <p:childTnLst>
                                    <p:set>
                                      <p:cBhvr>
                                        <p:cTn id="139" dur="1" fill="hold">
                                          <p:stCondLst>
                                            <p:cond delay="0"/>
                                          </p:stCondLst>
                                        </p:cTn>
                                        <p:tgtEl>
                                          <p:spTgt spid="245"/>
                                        </p:tgtEl>
                                        <p:attrNameLst>
                                          <p:attrName>style.visibility</p:attrName>
                                        </p:attrNameLst>
                                      </p:cBhvr>
                                      <p:to>
                                        <p:strVal val="visible"/>
                                      </p:to>
                                    </p:set>
                                  </p:childTnLst>
                                </p:cTn>
                              </p:par>
                            </p:childTnLst>
                          </p:cTn>
                        </p:par>
                      </p:childTnLst>
                    </p:cTn>
                  </p:par>
                  <p:par>
                    <p:cTn id="140" fill="hold">
                      <p:stCondLst>
                        <p:cond delay="indefinite"/>
                      </p:stCondLst>
                      <p:childTnLst>
                        <p:par>
                          <p:cTn id="141" fill="hold">
                            <p:stCondLst>
                              <p:cond delay="0"/>
                            </p:stCondLst>
                            <p:childTnLst>
                              <p:par>
                                <p:cTn id="142" presetID="1" presetClass="entr" presetSubtype="0" fill="hold" grpId="0" nodeType="clickEffect">
                                  <p:stCondLst>
                                    <p:cond delay="0"/>
                                  </p:stCondLst>
                                  <p:childTnLst>
                                    <p:set>
                                      <p:cBhvr>
                                        <p:cTn id="143" dur="1" fill="hold">
                                          <p:stCondLst>
                                            <p:cond delay="0"/>
                                          </p:stCondLst>
                                        </p:cTn>
                                        <p:tgtEl>
                                          <p:spTgt spid="246"/>
                                        </p:tgtEl>
                                        <p:attrNameLst>
                                          <p:attrName>style.visibility</p:attrName>
                                        </p:attrNameLst>
                                      </p:cBhvr>
                                      <p:to>
                                        <p:strVal val="visible"/>
                                      </p:to>
                                    </p:set>
                                  </p:childTnLst>
                                </p:cTn>
                              </p:par>
                            </p:childTnLst>
                          </p:cTn>
                        </p:par>
                        <p:par>
                          <p:cTn id="144" fill="hold">
                            <p:stCondLst>
                              <p:cond delay="0"/>
                            </p:stCondLst>
                            <p:childTnLst>
                              <p:par>
                                <p:cTn id="145" presetID="1" presetClass="entr" presetSubtype="0" fill="hold" grpId="0" nodeType="afterEffect">
                                  <p:stCondLst>
                                    <p:cond delay="0"/>
                                  </p:stCondLst>
                                  <p:childTnLst>
                                    <p:set>
                                      <p:cBhvr>
                                        <p:cTn id="146" dur="1" fill="hold">
                                          <p:stCondLst>
                                            <p:cond delay="0"/>
                                          </p:stCondLst>
                                        </p:cTn>
                                        <p:tgtEl>
                                          <p:spTgt spid="253"/>
                                        </p:tgtEl>
                                        <p:attrNameLst>
                                          <p:attrName>style.visibility</p:attrName>
                                        </p:attrNameLst>
                                      </p:cBhvr>
                                      <p:to>
                                        <p:strVal val="visible"/>
                                      </p:to>
                                    </p:set>
                                  </p:childTnLst>
                                </p:cTn>
                              </p:par>
                            </p:childTnLst>
                          </p:cTn>
                        </p:par>
                        <p:par>
                          <p:cTn id="147" fill="hold">
                            <p:stCondLst>
                              <p:cond delay="0"/>
                            </p:stCondLst>
                            <p:childTnLst>
                              <p:par>
                                <p:cTn id="148" presetID="1" presetClass="entr" presetSubtype="0" fill="hold" grpId="0" nodeType="afterEffect">
                                  <p:stCondLst>
                                    <p:cond delay="0"/>
                                  </p:stCondLst>
                                  <p:childTnLst>
                                    <p:set>
                                      <p:cBhvr>
                                        <p:cTn id="149" dur="1" fill="hold">
                                          <p:stCondLst>
                                            <p:cond delay="0"/>
                                          </p:stCondLst>
                                        </p:cTn>
                                        <p:tgtEl>
                                          <p:spTgt spid="254"/>
                                        </p:tgtEl>
                                        <p:attrNameLst>
                                          <p:attrName>style.visibility</p:attrName>
                                        </p:attrNameLst>
                                      </p:cBhvr>
                                      <p:to>
                                        <p:strVal val="visible"/>
                                      </p:to>
                                    </p:set>
                                  </p:childTnLst>
                                </p:cTn>
                              </p:par>
                            </p:childTnLst>
                          </p:cTn>
                        </p:par>
                      </p:childTnLst>
                    </p:cTn>
                  </p:par>
                  <p:par>
                    <p:cTn id="150" fill="hold">
                      <p:stCondLst>
                        <p:cond delay="indefinite"/>
                      </p:stCondLst>
                      <p:childTnLst>
                        <p:par>
                          <p:cTn id="151" fill="hold">
                            <p:stCondLst>
                              <p:cond delay="0"/>
                            </p:stCondLst>
                            <p:childTnLst>
                              <p:par>
                                <p:cTn id="152" presetID="10" presetClass="exit" presetSubtype="0" fill="hold" grpId="1" nodeType="clickEffect">
                                  <p:stCondLst>
                                    <p:cond delay="0"/>
                                  </p:stCondLst>
                                  <p:childTnLst>
                                    <p:animEffect transition="out" filter="fade">
                                      <p:cBhvr>
                                        <p:cTn id="153" dur="500"/>
                                        <p:tgtEl>
                                          <p:spTgt spid="168"/>
                                        </p:tgtEl>
                                      </p:cBhvr>
                                    </p:animEffect>
                                    <p:set>
                                      <p:cBhvr>
                                        <p:cTn id="154" dur="1" fill="hold">
                                          <p:stCondLst>
                                            <p:cond delay="499"/>
                                          </p:stCondLst>
                                        </p:cTn>
                                        <p:tgtEl>
                                          <p:spTgt spid="168"/>
                                        </p:tgtEl>
                                        <p:attrNameLst>
                                          <p:attrName>style.visibility</p:attrName>
                                        </p:attrNameLst>
                                      </p:cBhvr>
                                      <p:to>
                                        <p:strVal val="hidden"/>
                                      </p:to>
                                    </p:set>
                                  </p:childTnLst>
                                </p:cTn>
                              </p:par>
                            </p:childTnLst>
                          </p:cTn>
                        </p:par>
                      </p:childTnLst>
                    </p:cTn>
                  </p:par>
                  <p:par>
                    <p:cTn id="155" fill="hold">
                      <p:stCondLst>
                        <p:cond delay="indefinite"/>
                      </p:stCondLst>
                      <p:childTnLst>
                        <p:par>
                          <p:cTn id="156" fill="hold">
                            <p:stCondLst>
                              <p:cond delay="0"/>
                            </p:stCondLst>
                            <p:childTnLst>
                              <p:par>
                                <p:cTn id="157" presetID="1" presetClass="entr" presetSubtype="0" fill="hold" grpId="0" nodeType="clickEffect">
                                  <p:stCondLst>
                                    <p:cond delay="0"/>
                                  </p:stCondLst>
                                  <p:childTnLst>
                                    <p:set>
                                      <p:cBhvr>
                                        <p:cTn id="158" dur="1" fill="hold">
                                          <p:stCondLst>
                                            <p:cond delay="0"/>
                                          </p:stCondLst>
                                        </p:cTn>
                                        <p:tgtEl>
                                          <p:spTgt spid="255"/>
                                        </p:tgtEl>
                                        <p:attrNameLst>
                                          <p:attrName>style.visibility</p:attrName>
                                        </p:attrNameLst>
                                      </p:cBhvr>
                                      <p:to>
                                        <p:strVal val="visible"/>
                                      </p:to>
                                    </p:set>
                                  </p:childTnLst>
                                </p:cTn>
                              </p:par>
                            </p:childTnLst>
                          </p:cTn>
                        </p:par>
                      </p:childTnLst>
                    </p:cTn>
                  </p:par>
                  <p:par>
                    <p:cTn id="159" fill="hold">
                      <p:stCondLst>
                        <p:cond delay="indefinite"/>
                      </p:stCondLst>
                      <p:childTnLst>
                        <p:par>
                          <p:cTn id="160" fill="hold">
                            <p:stCondLst>
                              <p:cond delay="0"/>
                            </p:stCondLst>
                            <p:childTnLst>
                              <p:par>
                                <p:cTn id="161" presetID="1" presetClass="entr" presetSubtype="0" fill="hold" grpId="0" nodeType="clickEffect">
                                  <p:stCondLst>
                                    <p:cond delay="0"/>
                                  </p:stCondLst>
                                  <p:childTnLst>
                                    <p:set>
                                      <p:cBhvr>
                                        <p:cTn id="162" dur="1" fill="hold">
                                          <p:stCondLst>
                                            <p:cond delay="0"/>
                                          </p:stCondLst>
                                        </p:cTn>
                                        <p:tgtEl>
                                          <p:spTgt spid="256"/>
                                        </p:tgtEl>
                                        <p:attrNameLst>
                                          <p:attrName>style.visibility</p:attrName>
                                        </p:attrNameLst>
                                      </p:cBhvr>
                                      <p:to>
                                        <p:strVal val="visible"/>
                                      </p:to>
                                    </p:set>
                                  </p:childTnLst>
                                </p:cTn>
                              </p:par>
                            </p:childTnLst>
                          </p:cTn>
                        </p:par>
                        <p:par>
                          <p:cTn id="163" fill="hold">
                            <p:stCondLst>
                              <p:cond delay="0"/>
                            </p:stCondLst>
                            <p:childTnLst>
                              <p:par>
                                <p:cTn id="164" presetID="1" presetClass="entr" presetSubtype="0" fill="hold" grpId="0" nodeType="afterEffect">
                                  <p:stCondLst>
                                    <p:cond delay="0"/>
                                  </p:stCondLst>
                                  <p:childTnLst>
                                    <p:set>
                                      <p:cBhvr>
                                        <p:cTn id="165" dur="1" fill="hold">
                                          <p:stCondLst>
                                            <p:cond delay="0"/>
                                          </p:stCondLst>
                                        </p:cTn>
                                        <p:tgtEl>
                                          <p:spTgt spid="257"/>
                                        </p:tgtEl>
                                        <p:attrNameLst>
                                          <p:attrName>style.visibility</p:attrName>
                                        </p:attrNameLst>
                                      </p:cBhvr>
                                      <p:to>
                                        <p:strVal val="visible"/>
                                      </p:to>
                                    </p:set>
                                  </p:childTnLst>
                                </p:cTn>
                              </p:par>
                            </p:childTnLst>
                          </p:cTn>
                        </p:par>
                        <p:par>
                          <p:cTn id="166" fill="hold">
                            <p:stCondLst>
                              <p:cond delay="0"/>
                            </p:stCondLst>
                            <p:childTnLst>
                              <p:par>
                                <p:cTn id="167" presetID="1" presetClass="entr" presetSubtype="0" fill="hold" grpId="0" nodeType="afterEffect">
                                  <p:stCondLst>
                                    <p:cond delay="0"/>
                                  </p:stCondLst>
                                  <p:childTnLst>
                                    <p:set>
                                      <p:cBhvr>
                                        <p:cTn id="168" dur="1" fill="hold">
                                          <p:stCondLst>
                                            <p:cond delay="0"/>
                                          </p:stCondLst>
                                        </p:cTn>
                                        <p:tgtEl>
                                          <p:spTgt spid="258"/>
                                        </p:tgtEl>
                                        <p:attrNameLst>
                                          <p:attrName>style.visibility</p:attrName>
                                        </p:attrNameLst>
                                      </p:cBhvr>
                                      <p:to>
                                        <p:strVal val="visible"/>
                                      </p:to>
                                    </p:set>
                                  </p:childTnLst>
                                </p:cTn>
                              </p:par>
                            </p:childTnLst>
                          </p:cTn>
                        </p:par>
                      </p:childTnLst>
                    </p:cTn>
                  </p:par>
                  <p:par>
                    <p:cTn id="169" fill="hold">
                      <p:stCondLst>
                        <p:cond delay="indefinite"/>
                      </p:stCondLst>
                      <p:childTnLst>
                        <p:par>
                          <p:cTn id="170" fill="hold">
                            <p:stCondLst>
                              <p:cond delay="0"/>
                            </p:stCondLst>
                            <p:childTnLst>
                              <p:par>
                                <p:cTn id="171" presetID="16" presetClass="entr" presetSubtype="21" fill="hold" grpId="0" nodeType="clickEffect">
                                  <p:stCondLst>
                                    <p:cond delay="0"/>
                                  </p:stCondLst>
                                  <p:childTnLst>
                                    <p:set>
                                      <p:cBhvr>
                                        <p:cTn id="172" dur="1" fill="hold">
                                          <p:stCondLst>
                                            <p:cond delay="0"/>
                                          </p:stCondLst>
                                        </p:cTn>
                                        <p:tgtEl>
                                          <p:spTgt spid="143"/>
                                        </p:tgtEl>
                                        <p:attrNameLst>
                                          <p:attrName>style.visibility</p:attrName>
                                        </p:attrNameLst>
                                      </p:cBhvr>
                                      <p:to>
                                        <p:strVal val="visible"/>
                                      </p:to>
                                    </p:set>
                                    <p:animEffect transition="in" filter="barn(inVertical)">
                                      <p:cBhvr>
                                        <p:cTn id="173" dur="500"/>
                                        <p:tgtEl>
                                          <p:spTgt spid="143"/>
                                        </p:tgtEl>
                                      </p:cBhvr>
                                    </p:animEffect>
                                  </p:childTnLst>
                                </p:cTn>
                              </p:par>
                              <p:par>
                                <p:cTn id="174" presetID="16" presetClass="entr" presetSubtype="21" fill="hold" grpId="0" nodeType="withEffect">
                                  <p:stCondLst>
                                    <p:cond delay="0"/>
                                  </p:stCondLst>
                                  <p:childTnLst>
                                    <p:set>
                                      <p:cBhvr>
                                        <p:cTn id="175" dur="1" fill="hold">
                                          <p:stCondLst>
                                            <p:cond delay="0"/>
                                          </p:stCondLst>
                                        </p:cTn>
                                        <p:tgtEl>
                                          <p:spTgt spid="144"/>
                                        </p:tgtEl>
                                        <p:attrNameLst>
                                          <p:attrName>style.visibility</p:attrName>
                                        </p:attrNameLst>
                                      </p:cBhvr>
                                      <p:to>
                                        <p:strVal val="visible"/>
                                      </p:to>
                                    </p:set>
                                    <p:animEffect transition="in" filter="barn(inVertical)">
                                      <p:cBhvr>
                                        <p:cTn id="176" dur="500"/>
                                        <p:tgtEl>
                                          <p:spTgt spid="144"/>
                                        </p:tgtEl>
                                      </p:cBhvr>
                                    </p:animEffect>
                                  </p:childTnLst>
                                </p:cTn>
                              </p:par>
                            </p:childTnLst>
                          </p:cTn>
                        </p:par>
                      </p:childTnLst>
                    </p:cTn>
                  </p:par>
                  <p:par>
                    <p:cTn id="177" fill="hold">
                      <p:stCondLst>
                        <p:cond delay="indefinite"/>
                      </p:stCondLst>
                      <p:childTnLst>
                        <p:par>
                          <p:cTn id="178" fill="hold">
                            <p:stCondLst>
                              <p:cond delay="0"/>
                            </p:stCondLst>
                            <p:childTnLst>
                              <p:par>
                                <p:cTn id="179" presetID="1" presetClass="entr" presetSubtype="0" fill="hold" grpId="0" nodeType="clickEffect">
                                  <p:stCondLst>
                                    <p:cond delay="0"/>
                                  </p:stCondLst>
                                  <p:childTnLst>
                                    <p:set>
                                      <p:cBhvr>
                                        <p:cTn id="180" dur="1" fill="hold">
                                          <p:stCondLst>
                                            <p:cond delay="0"/>
                                          </p:stCondLst>
                                        </p:cTn>
                                        <p:tgtEl>
                                          <p:spTgt spid="260"/>
                                        </p:tgtEl>
                                        <p:attrNameLst>
                                          <p:attrName>style.visibility</p:attrName>
                                        </p:attrNameLst>
                                      </p:cBhvr>
                                      <p:to>
                                        <p:strVal val="visible"/>
                                      </p:to>
                                    </p:set>
                                  </p:childTnLst>
                                </p:cTn>
                              </p:par>
                            </p:childTnLst>
                          </p:cTn>
                        </p:par>
                      </p:childTnLst>
                    </p:cTn>
                  </p:par>
                  <p:par>
                    <p:cTn id="181" fill="hold">
                      <p:stCondLst>
                        <p:cond delay="indefinite"/>
                      </p:stCondLst>
                      <p:childTnLst>
                        <p:par>
                          <p:cTn id="182" fill="hold">
                            <p:stCondLst>
                              <p:cond delay="0"/>
                            </p:stCondLst>
                            <p:childTnLst>
                              <p:par>
                                <p:cTn id="183" presetID="1" presetClass="entr" presetSubtype="0" fill="hold" grpId="0" nodeType="clickEffect">
                                  <p:stCondLst>
                                    <p:cond delay="0"/>
                                  </p:stCondLst>
                                  <p:childTnLst>
                                    <p:set>
                                      <p:cBhvr>
                                        <p:cTn id="184" dur="1" fill="hold">
                                          <p:stCondLst>
                                            <p:cond delay="0"/>
                                          </p:stCondLst>
                                        </p:cTn>
                                        <p:tgtEl>
                                          <p:spTgt spid="261"/>
                                        </p:tgtEl>
                                        <p:attrNameLst>
                                          <p:attrName>style.visibility</p:attrName>
                                        </p:attrNameLst>
                                      </p:cBhvr>
                                      <p:to>
                                        <p:strVal val="visible"/>
                                      </p:to>
                                    </p:set>
                                  </p:childTnLst>
                                </p:cTn>
                              </p:par>
                            </p:childTnLst>
                          </p:cTn>
                        </p:par>
                      </p:childTnLst>
                    </p:cTn>
                  </p:par>
                  <p:par>
                    <p:cTn id="185" fill="hold">
                      <p:stCondLst>
                        <p:cond delay="indefinite"/>
                      </p:stCondLst>
                      <p:childTnLst>
                        <p:par>
                          <p:cTn id="186" fill="hold">
                            <p:stCondLst>
                              <p:cond delay="0"/>
                            </p:stCondLst>
                            <p:childTnLst>
                              <p:par>
                                <p:cTn id="187" presetID="1" presetClass="entr" presetSubtype="0" fill="hold" grpId="0" nodeType="clickEffect">
                                  <p:stCondLst>
                                    <p:cond delay="0"/>
                                  </p:stCondLst>
                                  <p:childTnLst>
                                    <p:set>
                                      <p:cBhvr>
                                        <p:cTn id="188" dur="1" fill="hold">
                                          <p:stCondLst>
                                            <p:cond delay="0"/>
                                          </p:stCondLst>
                                        </p:cTn>
                                        <p:tgtEl>
                                          <p:spTgt spid="262"/>
                                        </p:tgtEl>
                                        <p:attrNameLst>
                                          <p:attrName>style.visibility</p:attrName>
                                        </p:attrNameLst>
                                      </p:cBhvr>
                                      <p:to>
                                        <p:strVal val="visible"/>
                                      </p:to>
                                    </p:set>
                                  </p:childTnLst>
                                </p:cTn>
                              </p:par>
                            </p:childTnLst>
                          </p:cTn>
                        </p:par>
                        <p:par>
                          <p:cTn id="189" fill="hold">
                            <p:stCondLst>
                              <p:cond delay="0"/>
                            </p:stCondLst>
                            <p:childTnLst>
                              <p:par>
                                <p:cTn id="190" presetID="1" presetClass="entr" presetSubtype="0" fill="hold" grpId="0" nodeType="afterEffect">
                                  <p:stCondLst>
                                    <p:cond delay="0"/>
                                  </p:stCondLst>
                                  <p:childTnLst>
                                    <p:set>
                                      <p:cBhvr>
                                        <p:cTn id="191" dur="1" fill="hold">
                                          <p:stCondLst>
                                            <p:cond delay="0"/>
                                          </p:stCondLst>
                                        </p:cTn>
                                        <p:tgtEl>
                                          <p:spTgt spid="263"/>
                                        </p:tgtEl>
                                        <p:attrNameLst>
                                          <p:attrName>style.visibility</p:attrName>
                                        </p:attrNameLst>
                                      </p:cBhvr>
                                      <p:to>
                                        <p:strVal val="visible"/>
                                      </p:to>
                                    </p:set>
                                  </p:childTnLst>
                                </p:cTn>
                              </p:par>
                            </p:childTnLst>
                          </p:cTn>
                        </p:par>
                        <p:par>
                          <p:cTn id="192" fill="hold">
                            <p:stCondLst>
                              <p:cond delay="0"/>
                            </p:stCondLst>
                            <p:childTnLst>
                              <p:par>
                                <p:cTn id="193" presetID="1" presetClass="entr" presetSubtype="0" fill="hold" grpId="0" nodeType="afterEffect">
                                  <p:stCondLst>
                                    <p:cond delay="0"/>
                                  </p:stCondLst>
                                  <p:childTnLst>
                                    <p:set>
                                      <p:cBhvr>
                                        <p:cTn id="194" dur="1" fill="hold">
                                          <p:stCondLst>
                                            <p:cond delay="0"/>
                                          </p:stCondLst>
                                        </p:cTn>
                                        <p:tgtEl>
                                          <p:spTgt spid="264"/>
                                        </p:tgtEl>
                                        <p:attrNameLst>
                                          <p:attrName>style.visibility</p:attrName>
                                        </p:attrNameLst>
                                      </p:cBhvr>
                                      <p:to>
                                        <p:strVal val="visible"/>
                                      </p:to>
                                    </p:set>
                                  </p:childTnLst>
                                </p:cTn>
                              </p:par>
                            </p:childTnLst>
                          </p:cTn>
                        </p:par>
                      </p:childTnLst>
                    </p:cTn>
                  </p:par>
                  <p:par>
                    <p:cTn id="195" fill="hold">
                      <p:stCondLst>
                        <p:cond delay="indefinite"/>
                      </p:stCondLst>
                      <p:childTnLst>
                        <p:par>
                          <p:cTn id="196" fill="hold">
                            <p:stCondLst>
                              <p:cond delay="0"/>
                            </p:stCondLst>
                            <p:childTnLst>
                              <p:par>
                                <p:cTn id="197" presetID="10" presetClass="exit" presetSubtype="0" fill="hold" grpId="1" nodeType="clickEffect">
                                  <p:stCondLst>
                                    <p:cond delay="0"/>
                                  </p:stCondLst>
                                  <p:childTnLst>
                                    <p:animEffect transition="out" filter="fade">
                                      <p:cBhvr>
                                        <p:cTn id="198" dur="500"/>
                                        <p:tgtEl>
                                          <p:spTgt spid="143"/>
                                        </p:tgtEl>
                                      </p:cBhvr>
                                    </p:animEffect>
                                    <p:set>
                                      <p:cBhvr>
                                        <p:cTn id="199" dur="1" fill="hold">
                                          <p:stCondLst>
                                            <p:cond delay="499"/>
                                          </p:stCondLst>
                                        </p:cTn>
                                        <p:tgtEl>
                                          <p:spTgt spid="143"/>
                                        </p:tgtEl>
                                        <p:attrNameLst>
                                          <p:attrName>style.visibility</p:attrName>
                                        </p:attrNameLst>
                                      </p:cBhvr>
                                      <p:to>
                                        <p:strVal val="hidden"/>
                                      </p:to>
                                    </p:set>
                                  </p:childTnLst>
                                </p:cTn>
                              </p:par>
                            </p:childTnLst>
                          </p:cTn>
                        </p:par>
                      </p:childTnLst>
                    </p:cTn>
                  </p:par>
                  <p:par>
                    <p:cTn id="200" fill="hold">
                      <p:stCondLst>
                        <p:cond delay="indefinite"/>
                      </p:stCondLst>
                      <p:childTnLst>
                        <p:par>
                          <p:cTn id="201" fill="hold">
                            <p:stCondLst>
                              <p:cond delay="0"/>
                            </p:stCondLst>
                            <p:childTnLst>
                              <p:par>
                                <p:cTn id="202" presetID="10" presetClass="exit" presetSubtype="0" fill="hold" grpId="1" nodeType="clickEffect">
                                  <p:stCondLst>
                                    <p:cond delay="0"/>
                                  </p:stCondLst>
                                  <p:childTnLst>
                                    <p:animEffect transition="out" filter="fade">
                                      <p:cBhvr>
                                        <p:cTn id="203" dur="500"/>
                                        <p:tgtEl>
                                          <p:spTgt spid="144"/>
                                        </p:tgtEl>
                                      </p:cBhvr>
                                    </p:animEffect>
                                    <p:set>
                                      <p:cBhvr>
                                        <p:cTn id="204" dur="1" fill="hold">
                                          <p:stCondLst>
                                            <p:cond delay="499"/>
                                          </p:stCondLst>
                                        </p:cTn>
                                        <p:tgtEl>
                                          <p:spTgt spid="144"/>
                                        </p:tgtEl>
                                        <p:attrNameLst>
                                          <p:attrName>style.visibility</p:attrName>
                                        </p:attrNameLst>
                                      </p:cBhvr>
                                      <p:to>
                                        <p:strVal val="hidden"/>
                                      </p:to>
                                    </p:set>
                                  </p:childTnLst>
                                </p:cTn>
                              </p:par>
                            </p:childTnLst>
                          </p:cTn>
                        </p:par>
                      </p:childTnLst>
                    </p:cTn>
                  </p:par>
                  <p:par>
                    <p:cTn id="205" fill="hold">
                      <p:stCondLst>
                        <p:cond delay="indefinite"/>
                      </p:stCondLst>
                      <p:childTnLst>
                        <p:par>
                          <p:cTn id="206" fill="hold">
                            <p:stCondLst>
                              <p:cond delay="0"/>
                            </p:stCondLst>
                            <p:childTnLst>
                              <p:par>
                                <p:cTn id="207" presetID="16" presetClass="entr" presetSubtype="21" fill="hold" grpId="0" nodeType="clickEffect">
                                  <p:stCondLst>
                                    <p:cond delay="0"/>
                                  </p:stCondLst>
                                  <p:childTnLst>
                                    <p:set>
                                      <p:cBhvr>
                                        <p:cTn id="208" dur="1" fill="hold">
                                          <p:stCondLst>
                                            <p:cond delay="0"/>
                                          </p:stCondLst>
                                        </p:cTn>
                                        <p:tgtEl>
                                          <p:spTgt spid="271"/>
                                        </p:tgtEl>
                                        <p:attrNameLst>
                                          <p:attrName>style.visibility</p:attrName>
                                        </p:attrNameLst>
                                      </p:cBhvr>
                                      <p:to>
                                        <p:strVal val="visible"/>
                                      </p:to>
                                    </p:set>
                                    <p:animEffect transition="in" filter="barn(inVertical)">
                                      <p:cBhvr>
                                        <p:cTn id="209" dur="500"/>
                                        <p:tgtEl>
                                          <p:spTgt spid="271"/>
                                        </p:tgtEl>
                                      </p:cBhvr>
                                    </p:animEffect>
                                  </p:childTnLst>
                                </p:cTn>
                              </p:par>
                              <p:par>
                                <p:cTn id="210" presetID="16" presetClass="entr" presetSubtype="21" fill="hold" grpId="0" nodeType="withEffect">
                                  <p:stCondLst>
                                    <p:cond delay="0"/>
                                  </p:stCondLst>
                                  <p:childTnLst>
                                    <p:set>
                                      <p:cBhvr>
                                        <p:cTn id="211" dur="1" fill="hold">
                                          <p:stCondLst>
                                            <p:cond delay="0"/>
                                          </p:stCondLst>
                                        </p:cTn>
                                        <p:tgtEl>
                                          <p:spTgt spid="272"/>
                                        </p:tgtEl>
                                        <p:attrNameLst>
                                          <p:attrName>style.visibility</p:attrName>
                                        </p:attrNameLst>
                                      </p:cBhvr>
                                      <p:to>
                                        <p:strVal val="visible"/>
                                      </p:to>
                                    </p:set>
                                    <p:animEffect transition="in" filter="barn(inVertical)">
                                      <p:cBhvr>
                                        <p:cTn id="212" dur="500"/>
                                        <p:tgtEl>
                                          <p:spTgt spid="272"/>
                                        </p:tgtEl>
                                      </p:cBhvr>
                                    </p:animEffect>
                                  </p:childTnLst>
                                </p:cTn>
                              </p:par>
                            </p:childTnLst>
                          </p:cTn>
                        </p:par>
                      </p:childTnLst>
                    </p:cTn>
                  </p:par>
                  <p:par>
                    <p:cTn id="213" fill="hold">
                      <p:stCondLst>
                        <p:cond delay="indefinite"/>
                      </p:stCondLst>
                      <p:childTnLst>
                        <p:par>
                          <p:cTn id="214" fill="hold">
                            <p:stCondLst>
                              <p:cond delay="0"/>
                            </p:stCondLst>
                            <p:childTnLst>
                              <p:par>
                                <p:cTn id="215" presetID="1" presetClass="entr" presetSubtype="0" fill="hold" grpId="0" nodeType="clickEffect">
                                  <p:stCondLst>
                                    <p:cond delay="0"/>
                                  </p:stCondLst>
                                  <p:childTnLst>
                                    <p:set>
                                      <p:cBhvr>
                                        <p:cTn id="216" dur="1" fill="hold">
                                          <p:stCondLst>
                                            <p:cond delay="0"/>
                                          </p:stCondLst>
                                        </p:cTn>
                                        <p:tgtEl>
                                          <p:spTgt spid="267"/>
                                        </p:tgtEl>
                                        <p:attrNameLst>
                                          <p:attrName>style.visibility</p:attrName>
                                        </p:attrNameLst>
                                      </p:cBhvr>
                                      <p:to>
                                        <p:strVal val="visible"/>
                                      </p:to>
                                    </p:set>
                                  </p:childTnLst>
                                </p:cTn>
                              </p:par>
                            </p:childTnLst>
                          </p:cTn>
                        </p:par>
                      </p:childTnLst>
                    </p:cTn>
                  </p:par>
                  <p:par>
                    <p:cTn id="217" fill="hold">
                      <p:stCondLst>
                        <p:cond delay="indefinite"/>
                      </p:stCondLst>
                      <p:childTnLst>
                        <p:par>
                          <p:cTn id="218" fill="hold">
                            <p:stCondLst>
                              <p:cond delay="0"/>
                            </p:stCondLst>
                            <p:childTnLst>
                              <p:par>
                                <p:cTn id="219" presetID="1" presetClass="entr" presetSubtype="0" fill="hold" grpId="0" nodeType="clickEffect">
                                  <p:stCondLst>
                                    <p:cond delay="0"/>
                                  </p:stCondLst>
                                  <p:childTnLst>
                                    <p:set>
                                      <p:cBhvr>
                                        <p:cTn id="220" dur="1" fill="hold">
                                          <p:stCondLst>
                                            <p:cond delay="0"/>
                                          </p:stCondLst>
                                        </p:cTn>
                                        <p:tgtEl>
                                          <p:spTgt spid="265"/>
                                        </p:tgtEl>
                                        <p:attrNameLst>
                                          <p:attrName>style.visibility</p:attrName>
                                        </p:attrNameLst>
                                      </p:cBhvr>
                                      <p:to>
                                        <p:strVal val="visible"/>
                                      </p:to>
                                    </p:set>
                                  </p:childTnLst>
                                </p:cTn>
                              </p:par>
                            </p:childTnLst>
                          </p:cTn>
                        </p:par>
                      </p:childTnLst>
                    </p:cTn>
                  </p:par>
                  <p:par>
                    <p:cTn id="221" fill="hold">
                      <p:stCondLst>
                        <p:cond delay="indefinite"/>
                      </p:stCondLst>
                      <p:childTnLst>
                        <p:par>
                          <p:cTn id="222" fill="hold">
                            <p:stCondLst>
                              <p:cond delay="0"/>
                            </p:stCondLst>
                            <p:childTnLst>
                              <p:par>
                                <p:cTn id="223" presetID="1" presetClass="entr" presetSubtype="0" fill="hold" grpId="0" nodeType="clickEffect">
                                  <p:stCondLst>
                                    <p:cond delay="0"/>
                                  </p:stCondLst>
                                  <p:childTnLst>
                                    <p:set>
                                      <p:cBhvr>
                                        <p:cTn id="224" dur="1" fill="hold">
                                          <p:stCondLst>
                                            <p:cond delay="0"/>
                                          </p:stCondLst>
                                        </p:cTn>
                                        <p:tgtEl>
                                          <p:spTgt spid="266"/>
                                        </p:tgtEl>
                                        <p:attrNameLst>
                                          <p:attrName>style.visibility</p:attrName>
                                        </p:attrNameLst>
                                      </p:cBhvr>
                                      <p:to>
                                        <p:strVal val="visible"/>
                                      </p:to>
                                    </p:set>
                                  </p:childTnLst>
                                </p:cTn>
                              </p:par>
                            </p:childTnLst>
                          </p:cTn>
                        </p:par>
                      </p:childTnLst>
                    </p:cTn>
                  </p:par>
                  <p:par>
                    <p:cTn id="225" fill="hold">
                      <p:stCondLst>
                        <p:cond delay="indefinite"/>
                      </p:stCondLst>
                      <p:childTnLst>
                        <p:par>
                          <p:cTn id="226" fill="hold">
                            <p:stCondLst>
                              <p:cond delay="0"/>
                            </p:stCondLst>
                            <p:childTnLst>
                              <p:par>
                                <p:cTn id="227" presetID="10" presetClass="exit" presetSubtype="0" fill="hold" grpId="1" nodeType="clickEffect">
                                  <p:stCondLst>
                                    <p:cond delay="0"/>
                                  </p:stCondLst>
                                  <p:childTnLst>
                                    <p:animEffect transition="out" filter="fade">
                                      <p:cBhvr>
                                        <p:cTn id="228" dur="500"/>
                                        <p:tgtEl>
                                          <p:spTgt spid="271"/>
                                        </p:tgtEl>
                                      </p:cBhvr>
                                    </p:animEffect>
                                    <p:set>
                                      <p:cBhvr>
                                        <p:cTn id="229" dur="1" fill="hold">
                                          <p:stCondLst>
                                            <p:cond delay="499"/>
                                          </p:stCondLst>
                                        </p:cTn>
                                        <p:tgtEl>
                                          <p:spTgt spid="271"/>
                                        </p:tgtEl>
                                        <p:attrNameLst>
                                          <p:attrName>style.visibility</p:attrName>
                                        </p:attrNameLst>
                                      </p:cBhvr>
                                      <p:to>
                                        <p:strVal val="hidden"/>
                                      </p:to>
                                    </p:set>
                                  </p:childTnLst>
                                </p:cTn>
                              </p:par>
                              <p:par>
                                <p:cTn id="230" presetID="10" presetClass="exit" presetSubtype="0" fill="hold" grpId="1" nodeType="withEffect">
                                  <p:stCondLst>
                                    <p:cond delay="0"/>
                                  </p:stCondLst>
                                  <p:childTnLst>
                                    <p:animEffect transition="out" filter="fade">
                                      <p:cBhvr>
                                        <p:cTn id="231" dur="500"/>
                                        <p:tgtEl>
                                          <p:spTgt spid="272"/>
                                        </p:tgtEl>
                                      </p:cBhvr>
                                    </p:animEffect>
                                    <p:set>
                                      <p:cBhvr>
                                        <p:cTn id="232" dur="1" fill="hold">
                                          <p:stCondLst>
                                            <p:cond delay="499"/>
                                          </p:stCondLst>
                                        </p:cTn>
                                        <p:tgtEl>
                                          <p:spTgt spid="272"/>
                                        </p:tgtEl>
                                        <p:attrNameLst>
                                          <p:attrName>style.visibility</p:attrName>
                                        </p:attrNameLst>
                                      </p:cBhvr>
                                      <p:to>
                                        <p:strVal val="hidden"/>
                                      </p:to>
                                    </p:set>
                                  </p:childTnLst>
                                </p:cTn>
                              </p:par>
                            </p:childTnLst>
                          </p:cTn>
                        </p:par>
                      </p:childTnLst>
                    </p:cTn>
                  </p:par>
                  <p:par>
                    <p:cTn id="233" fill="hold">
                      <p:stCondLst>
                        <p:cond delay="indefinite"/>
                      </p:stCondLst>
                      <p:childTnLst>
                        <p:par>
                          <p:cTn id="234" fill="hold">
                            <p:stCondLst>
                              <p:cond delay="0"/>
                            </p:stCondLst>
                            <p:childTnLst>
                              <p:par>
                                <p:cTn id="235" presetID="16" presetClass="entr" presetSubtype="21" fill="hold" grpId="0" nodeType="clickEffect">
                                  <p:stCondLst>
                                    <p:cond delay="0"/>
                                  </p:stCondLst>
                                  <p:childTnLst>
                                    <p:set>
                                      <p:cBhvr>
                                        <p:cTn id="236" dur="1" fill="hold">
                                          <p:stCondLst>
                                            <p:cond delay="0"/>
                                          </p:stCondLst>
                                        </p:cTn>
                                        <p:tgtEl>
                                          <p:spTgt spid="273"/>
                                        </p:tgtEl>
                                        <p:attrNameLst>
                                          <p:attrName>style.visibility</p:attrName>
                                        </p:attrNameLst>
                                      </p:cBhvr>
                                      <p:to>
                                        <p:strVal val="visible"/>
                                      </p:to>
                                    </p:set>
                                    <p:animEffect transition="in" filter="barn(inVertical)">
                                      <p:cBhvr>
                                        <p:cTn id="237" dur="500"/>
                                        <p:tgtEl>
                                          <p:spTgt spid="273"/>
                                        </p:tgtEl>
                                      </p:cBhvr>
                                    </p:animEffect>
                                  </p:childTnLst>
                                </p:cTn>
                              </p:par>
                              <p:par>
                                <p:cTn id="238" presetID="16" presetClass="entr" presetSubtype="21" fill="hold" grpId="0" nodeType="withEffect">
                                  <p:stCondLst>
                                    <p:cond delay="0"/>
                                  </p:stCondLst>
                                  <p:childTnLst>
                                    <p:set>
                                      <p:cBhvr>
                                        <p:cTn id="239" dur="1" fill="hold">
                                          <p:stCondLst>
                                            <p:cond delay="0"/>
                                          </p:stCondLst>
                                        </p:cTn>
                                        <p:tgtEl>
                                          <p:spTgt spid="274"/>
                                        </p:tgtEl>
                                        <p:attrNameLst>
                                          <p:attrName>style.visibility</p:attrName>
                                        </p:attrNameLst>
                                      </p:cBhvr>
                                      <p:to>
                                        <p:strVal val="visible"/>
                                      </p:to>
                                    </p:set>
                                    <p:animEffect transition="in" filter="barn(inVertical)">
                                      <p:cBhvr>
                                        <p:cTn id="240" dur="500"/>
                                        <p:tgtEl>
                                          <p:spTgt spid="274"/>
                                        </p:tgtEl>
                                      </p:cBhvr>
                                    </p:animEffect>
                                  </p:childTnLst>
                                </p:cTn>
                              </p:par>
                            </p:childTnLst>
                          </p:cTn>
                        </p:par>
                      </p:childTnLst>
                    </p:cTn>
                  </p:par>
                  <p:par>
                    <p:cTn id="241" fill="hold">
                      <p:stCondLst>
                        <p:cond delay="indefinite"/>
                      </p:stCondLst>
                      <p:childTnLst>
                        <p:par>
                          <p:cTn id="242" fill="hold">
                            <p:stCondLst>
                              <p:cond delay="0"/>
                            </p:stCondLst>
                            <p:childTnLst>
                              <p:par>
                                <p:cTn id="243" presetID="1" presetClass="entr" presetSubtype="0" fill="hold" grpId="0" nodeType="clickEffect">
                                  <p:stCondLst>
                                    <p:cond delay="0"/>
                                  </p:stCondLst>
                                  <p:childTnLst>
                                    <p:set>
                                      <p:cBhvr>
                                        <p:cTn id="244" dur="1" fill="hold">
                                          <p:stCondLst>
                                            <p:cond delay="0"/>
                                          </p:stCondLst>
                                        </p:cTn>
                                        <p:tgtEl>
                                          <p:spTgt spid="268"/>
                                        </p:tgtEl>
                                        <p:attrNameLst>
                                          <p:attrName>style.visibility</p:attrName>
                                        </p:attrNameLst>
                                      </p:cBhvr>
                                      <p:to>
                                        <p:strVal val="visible"/>
                                      </p:to>
                                    </p:set>
                                  </p:childTnLst>
                                </p:cTn>
                              </p:par>
                            </p:childTnLst>
                          </p:cTn>
                        </p:par>
                      </p:childTnLst>
                    </p:cTn>
                  </p:par>
                  <p:par>
                    <p:cTn id="245" fill="hold">
                      <p:stCondLst>
                        <p:cond delay="indefinite"/>
                      </p:stCondLst>
                      <p:childTnLst>
                        <p:par>
                          <p:cTn id="246" fill="hold">
                            <p:stCondLst>
                              <p:cond delay="0"/>
                            </p:stCondLst>
                            <p:childTnLst>
                              <p:par>
                                <p:cTn id="247" presetID="1" presetClass="entr" presetSubtype="0" fill="hold" grpId="0" nodeType="clickEffect">
                                  <p:stCondLst>
                                    <p:cond delay="0"/>
                                  </p:stCondLst>
                                  <p:childTnLst>
                                    <p:set>
                                      <p:cBhvr>
                                        <p:cTn id="248" dur="1" fill="hold">
                                          <p:stCondLst>
                                            <p:cond delay="0"/>
                                          </p:stCondLst>
                                        </p:cTn>
                                        <p:tgtEl>
                                          <p:spTgt spid="269"/>
                                        </p:tgtEl>
                                        <p:attrNameLst>
                                          <p:attrName>style.visibility</p:attrName>
                                        </p:attrNameLst>
                                      </p:cBhvr>
                                      <p:to>
                                        <p:strVal val="visible"/>
                                      </p:to>
                                    </p:set>
                                  </p:childTnLst>
                                </p:cTn>
                              </p:par>
                            </p:childTnLst>
                          </p:cTn>
                        </p:par>
                      </p:childTnLst>
                    </p:cTn>
                  </p:par>
                  <p:par>
                    <p:cTn id="249" fill="hold">
                      <p:stCondLst>
                        <p:cond delay="indefinite"/>
                      </p:stCondLst>
                      <p:childTnLst>
                        <p:par>
                          <p:cTn id="250" fill="hold">
                            <p:stCondLst>
                              <p:cond delay="0"/>
                            </p:stCondLst>
                            <p:childTnLst>
                              <p:par>
                                <p:cTn id="251" presetID="1" presetClass="entr" presetSubtype="0" fill="hold" grpId="0" nodeType="clickEffect">
                                  <p:stCondLst>
                                    <p:cond delay="0"/>
                                  </p:stCondLst>
                                  <p:childTnLst>
                                    <p:set>
                                      <p:cBhvr>
                                        <p:cTn id="252" dur="1" fill="hold">
                                          <p:stCondLst>
                                            <p:cond delay="0"/>
                                          </p:stCondLst>
                                        </p:cTn>
                                        <p:tgtEl>
                                          <p:spTgt spid="270"/>
                                        </p:tgtEl>
                                        <p:attrNameLst>
                                          <p:attrName>style.visibility</p:attrName>
                                        </p:attrNameLst>
                                      </p:cBhvr>
                                      <p:to>
                                        <p:strVal val="visible"/>
                                      </p:to>
                                    </p:set>
                                  </p:childTnLst>
                                </p:cTn>
                              </p:par>
                            </p:childTnLst>
                          </p:cTn>
                        </p:par>
                      </p:childTnLst>
                    </p:cTn>
                  </p:par>
                  <p:par>
                    <p:cTn id="253" fill="hold">
                      <p:stCondLst>
                        <p:cond delay="indefinite"/>
                      </p:stCondLst>
                      <p:childTnLst>
                        <p:par>
                          <p:cTn id="254" fill="hold">
                            <p:stCondLst>
                              <p:cond delay="0"/>
                            </p:stCondLst>
                            <p:childTnLst>
                              <p:par>
                                <p:cTn id="255" presetID="10" presetClass="exit" presetSubtype="0" fill="hold" grpId="1" nodeType="clickEffect">
                                  <p:stCondLst>
                                    <p:cond delay="0"/>
                                  </p:stCondLst>
                                  <p:childTnLst>
                                    <p:animEffect transition="out" filter="fade">
                                      <p:cBhvr>
                                        <p:cTn id="256" dur="500"/>
                                        <p:tgtEl>
                                          <p:spTgt spid="273"/>
                                        </p:tgtEl>
                                      </p:cBhvr>
                                    </p:animEffect>
                                    <p:set>
                                      <p:cBhvr>
                                        <p:cTn id="257" dur="1" fill="hold">
                                          <p:stCondLst>
                                            <p:cond delay="499"/>
                                          </p:stCondLst>
                                        </p:cTn>
                                        <p:tgtEl>
                                          <p:spTgt spid="273"/>
                                        </p:tgtEl>
                                        <p:attrNameLst>
                                          <p:attrName>style.visibility</p:attrName>
                                        </p:attrNameLst>
                                      </p:cBhvr>
                                      <p:to>
                                        <p:strVal val="hidden"/>
                                      </p:to>
                                    </p:set>
                                  </p:childTnLst>
                                </p:cTn>
                              </p:par>
                              <p:par>
                                <p:cTn id="258" presetID="10" presetClass="exit" presetSubtype="0" fill="hold" grpId="1" nodeType="withEffect">
                                  <p:stCondLst>
                                    <p:cond delay="0"/>
                                  </p:stCondLst>
                                  <p:childTnLst>
                                    <p:animEffect transition="out" filter="fade">
                                      <p:cBhvr>
                                        <p:cTn id="259" dur="500"/>
                                        <p:tgtEl>
                                          <p:spTgt spid="274"/>
                                        </p:tgtEl>
                                      </p:cBhvr>
                                    </p:animEffect>
                                    <p:set>
                                      <p:cBhvr>
                                        <p:cTn id="260" dur="1" fill="hold">
                                          <p:stCondLst>
                                            <p:cond delay="499"/>
                                          </p:stCondLst>
                                        </p:cTn>
                                        <p:tgtEl>
                                          <p:spTgt spid="27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3" grpId="0" animBg="1"/>
      <p:bldP spid="273" grpId="1" animBg="1"/>
      <p:bldP spid="274" grpId="0" animBg="1"/>
      <p:bldP spid="274" grpId="1" animBg="1"/>
      <p:bldP spid="271" grpId="0" animBg="1"/>
      <p:bldP spid="271" grpId="1" animBg="1"/>
      <p:bldP spid="272" grpId="0" animBg="1"/>
      <p:bldP spid="272" grpId="1" animBg="1"/>
      <p:bldP spid="259" grpId="0" animBg="1"/>
      <p:bldP spid="259" grpId="1" animBg="1"/>
      <p:bldP spid="82" grpId="0" animBg="1"/>
      <p:bldP spid="129" grpId="0"/>
      <p:bldP spid="134" grpId="0"/>
      <p:bldP spid="135" grpId="0"/>
      <p:bldP spid="136" grpId="0"/>
      <p:bldP spid="137" grpId="0"/>
      <p:bldP spid="83" grpId="0" animBg="1"/>
      <p:bldP spid="83" grpId="1" animBg="1"/>
      <p:bldP spid="90" grpId="0" animBg="1"/>
      <p:bldP spid="90" grpId="1" animBg="1"/>
      <p:bldP spid="168" grpId="0" animBg="1"/>
      <p:bldP spid="168" grpId="1" animBg="1"/>
      <p:bldP spid="143" grpId="0" animBg="1"/>
      <p:bldP spid="143" grpId="1" animBg="1"/>
      <p:bldP spid="144" grpId="0" animBg="1"/>
      <p:bldP spid="144" grpId="1" animBg="1"/>
      <p:bldP spid="145" grpId="0" animBg="1"/>
      <p:bldP spid="145" grpId="1" animBg="1"/>
      <p:bldP spid="103" grpId="0" animBg="1"/>
      <p:bldP spid="103" grpId="1" animBg="1"/>
      <p:bldP spid="3" grpId="0"/>
      <p:bldP spid="162" grpId="0"/>
      <p:bldP spid="163" grpId="0"/>
      <p:bldP spid="245" grpId="0"/>
      <p:bldP spid="246" grpId="0"/>
      <p:bldP spid="253" grpId="0"/>
      <p:bldP spid="254" grpId="0"/>
      <p:bldP spid="255" grpId="0"/>
      <p:bldP spid="256" grpId="0"/>
      <p:bldP spid="257" grpId="0"/>
      <p:bldP spid="258" grpId="0"/>
      <p:bldP spid="260" grpId="0"/>
      <p:bldP spid="261" grpId="0"/>
      <p:bldP spid="262" grpId="0"/>
      <p:bldP spid="263" grpId="0"/>
      <p:bldP spid="264" grpId="0"/>
      <p:bldP spid="265" grpId="0"/>
      <p:bldP spid="266" grpId="0"/>
      <p:bldP spid="267" grpId="0"/>
      <p:bldP spid="268" grpId="0"/>
      <p:bldP spid="269" grpId="0"/>
      <p:bldP spid="270"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Rounded Rectangle 81"/>
          <p:cNvSpPr/>
          <p:nvPr/>
        </p:nvSpPr>
        <p:spPr>
          <a:xfrm>
            <a:off x="539843" y="285719"/>
            <a:ext cx="7031075" cy="990656"/>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dirty="0">
              <a:solidFill>
                <a:prstClr val="black"/>
              </a:solidFill>
            </a:endParaRPr>
          </a:p>
        </p:txBody>
      </p:sp>
      <p:grpSp>
        <p:nvGrpSpPr>
          <p:cNvPr id="11" name="Group 10"/>
          <p:cNvGrpSpPr/>
          <p:nvPr/>
        </p:nvGrpSpPr>
        <p:grpSpPr>
          <a:xfrm>
            <a:off x="522920" y="1399254"/>
            <a:ext cx="615668" cy="369332"/>
            <a:chOff x="522920" y="1515017"/>
            <a:chExt cx="615668" cy="369332"/>
          </a:xfrm>
        </p:grpSpPr>
        <p:sp>
          <p:nvSpPr>
            <p:cNvPr id="12" name="Flowchart: Delay 11"/>
            <p:cNvSpPr/>
            <p:nvPr/>
          </p:nvSpPr>
          <p:spPr>
            <a:xfrm>
              <a:off x="573605" y="1544221"/>
              <a:ext cx="564983" cy="323262"/>
            </a:xfrm>
            <a:prstGeom prst="flowChartDelay">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mbria Math" panose="02040503050406030204" pitchFamily="18" charset="0"/>
                <a:ea typeface="Cambria Math" panose="02040503050406030204" pitchFamily="18" charset="0"/>
              </a:endParaRPr>
            </a:p>
          </p:txBody>
        </p:sp>
        <p:sp>
          <p:nvSpPr>
            <p:cNvPr id="13" name="TextBox 12"/>
            <p:cNvSpPr txBox="1"/>
            <p:nvPr/>
          </p:nvSpPr>
          <p:spPr>
            <a:xfrm>
              <a:off x="522920" y="1515017"/>
              <a:ext cx="562946" cy="369332"/>
            </a:xfrm>
            <a:prstGeom prst="rect">
              <a:avLst/>
            </a:prstGeom>
            <a:noFill/>
          </p:spPr>
          <p:txBody>
            <a:bodyPr wrap="square" rtlCol="0">
              <a:spAutoFit/>
            </a:bodyPr>
            <a:lstStyle/>
            <a:p>
              <a:r>
                <a:rPr lang="en-US" dirty="0" smtClean="0">
                  <a:solidFill>
                    <a:prstClr val="black">
                      <a:lumMod val="95000"/>
                      <a:lumOff val="5000"/>
                    </a:prstClr>
                  </a:solidFill>
                  <a:latin typeface="Cambria Math" panose="02040503050406030204" pitchFamily="18" charset="0"/>
                  <a:ea typeface="Cambria Math" panose="02040503050406030204" pitchFamily="18" charset="0"/>
                  <a:cs typeface="Arial" pitchFamily="34" charset="0"/>
                </a:rPr>
                <a:t>Sol</a:t>
              </a:r>
              <a:endParaRPr lang="en-US" dirty="0">
                <a:solidFill>
                  <a:prstClr val="black">
                    <a:lumMod val="95000"/>
                    <a:lumOff val="5000"/>
                  </a:prstClr>
                </a:solidFill>
                <a:latin typeface="Cambria Math" panose="02040503050406030204" pitchFamily="18" charset="0"/>
                <a:ea typeface="Cambria Math" panose="02040503050406030204" pitchFamily="18" charset="0"/>
                <a:cs typeface="Arial" pitchFamily="34" charset="0"/>
              </a:endParaRPr>
            </a:p>
          </p:txBody>
        </p:sp>
      </p:grpSp>
      <p:sp>
        <p:nvSpPr>
          <p:cNvPr id="3" name="Rectangle 2"/>
          <p:cNvSpPr/>
          <p:nvPr/>
        </p:nvSpPr>
        <p:spPr>
          <a:xfrm>
            <a:off x="506001" y="284024"/>
            <a:ext cx="7217104" cy="923330"/>
          </a:xfrm>
          <a:prstGeom prst="rect">
            <a:avLst/>
          </a:prstGeom>
        </p:spPr>
        <p:txBody>
          <a:bodyPr wrap="square">
            <a:spAutoFit/>
          </a:bodyPr>
          <a:lstStyle/>
          <a:p>
            <a:pPr marL="457200" indent="-457200"/>
            <a:r>
              <a:rPr lang="en-US" b="1" dirty="0" smtClean="0">
                <a:solidFill>
                  <a:srgbClr val="C00000"/>
                </a:solidFill>
                <a:latin typeface="Cambria Math" panose="02040503050406030204" pitchFamily="18" charset="0"/>
                <a:ea typeface="Cambria Math" panose="02040503050406030204" pitchFamily="18" charset="0"/>
                <a:cs typeface="Arial" pitchFamily="34" charset="0"/>
              </a:rPr>
              <a:t>9.</a:t>
            </a:r>
            <a:r>
              <a:rPr lang="en-US" b="1" dirty="0">
                <a:solidFill>
                  <a:srgbClr val="C00000"/>
                </a:solidFill>
                <a:latin typeface="Cambria Math" panose="02040503050406030204" pitchFamily="18" charset="0"/>
                <a:ea typeface="Cambria Math" panose="02040503050406030204" pitchFamily="18" charset="0"/>
                <a:cs typeface="Arial" pitchFamily="34" charset="0"/>
              </a:rPr>
              <a:t>	</a:t>
            </a:r>
            <a:r>
              <a:rPr lang="en-US" b="1" dirty="0">
                <a:solidFill>
                  <a:srgbClr val="C00000"/>
                </a:solidFill>
                <a:latin typeface="Cambria Math" panose="02040503050406030204" pitchFamily="18" charset="0"/>
                <a:ea typeface="Cambria Math" panose="02040503050406030204" pitchFamily="18" charset="0"/>
              </a:rPr>
              <a:t>A positive number is 5 times another number. If 21 is added to both the numbers, then one of the new numbers becomes twice the other new number. What are the numbers?</a:t>
            </a:r>
            <a:endParaRPr lang="en-US" b="1" dirty="0">
              <a:solidFill>
                <a:srgbClr val="C00000"/>
              </a:solidFill>
              <a:latin typeface="Cambria Math" panose="02040503050406030204" pitchFamily="18" charset="0"/>
              <a:ea typeface="Cambria Math" panose="02040503050406030204" pitchFamily="18" charset="0"/>
              <a:cs typeface="Arial" pitchFamily="34" charset="0"/>
            </a:endParaRPr>
          </a:p>
        </p:txBody>
      </p:sp>
      <p:sp>
        <p:nvSpPr>
          <p:cNvPr id="68" name="Rectangle 67"/>
          <p:cNvSpPr/>
          <p:nvPr/>
        </p:nvSpPr>
        <p:spPr>
          <a:xfrm>
            <a:off x="1449077" y="1318218"/>
            <a:ext cx="457200" cy="369332"/>
          </a:xfrm>
          <a:prstGeom prst="rect">
            <a:avLst/>
          </a:prstGeom>
        </p:spPr>
        <p:txBody>
          <a:bodyPr wrap="square">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5</a:t>
            </a:r>
            <a:r>
              <a:rPr lang="en-US" i="1" dirty="0" smtClean="0">
                <a:solidFill>
                  <a:prstClr val="black"/>
                </a:solidFill>
                <a:latin typeface="Bookman Old Style" panose="02050604050505020204" pitchFamily="18" charset="0"/>
                <a:ea typeface="Cambria Math" panose="02040503050406030204" pitchFamily="18" charset="0"/>
                <a:cs typeface="Arial" pitchFamily="34" charset="0"/>
              </a:rPr>
              <a:t>x</a:t>
            </a:r>
            <a:endParaRPr lang="en-US" i="1" dirty="0">
              <a:solidFill>
                <a:prstClr val="black"/>
              </a:solidFill>
              <a:latin typeface="Bookman Old Style" panose="02050604050505020204" pitchFamily="18" charset="0"/>
              <a:ea typeface="Cambria Math" panose="02040503050406030204" pitchFamily="18" charset="0"/>
              <a:cs typeface="Arial" pitchFamily="34" charset="0"/>
            </a:endParaRPr>
          </a:p>
        </p:txBody>
      </p:sp>
      <p:sp>
        <p:nvSpPr>
          <p:cNvPr id="69" name="Rectangle 68"/>
          <p:cNvSpPr/>
          <p:nvPr/>
        </p:nvSpPr>
        <p:spPr>
          <a:xfrm>
            <a:off x="2813397" y="1318218"/>
            <a:ext cx="323850" cy="369332"/>
          </a:xfrm>
          <a:prstGeom prst="rect">
            <a:avLst/>
          </a:prstGeom>
        </p:spPr>
        <p:txBody>
          <a:bodyPr wrap="square">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2</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70" name="Rectangle 69"/>
          <p:cNvSpPr/>
          <p:nvPr/>
        </p:nvSpPr>
        <p:spPr>
          <a:xfrm>
            <a:off x="1862220" y="1318218"/>
            <a:ext cx="357790" cy="368990"/>
          </a:xfrm>
          <a:prstGeom prst="rect">
            <a:avLst/>
          </a:prstGeom>
        </p:spPr>
        <p:txBody>
          <a:bodyPr wrap="none">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71" name="Rectangle 70"/>
          <p:cNvSpPr/>
          <p:nvPr/>
        </p:nvSpPr>
        <p:spPr>
          <a:xfrm>
            <a:off x="2134877" y="1318218"/>
            <a:ext cx="441146" cy="369332"/>
          </a:xfrm>
          <a:prstGeom prst="rect">
            <a:avLst/>
          </a:prstGeom>
        </p:spPr>
        <p:txBody>
          <a:bodyPr wrap="none">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21</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72" name="Rectangle 71"/>
          <p:cNvSpPr/>
          <p:nvPr/>
        </p:nvSpPr>
        <p:spPr>
          <a:xfrm>
            <a:off x="2492480" y="1318218"/>
            <a:ext cx="357790" cy="368990"/>
          </a:xfrm>
          <a:prstGeom prst="rect">
            <a:avLst/>
          </a:prstGeom>
        </p:spPr>
        <p:txBody>
          <a:bodyPr wrap="none">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73" name="Rectangle 72"/>
          <p:cNvSpPr/>
          <p:nvPr/>
        </p:nvSpPr>
        <p:spPr>
          <a:xfrm>
            <a:off x="2965814" y="1318218"/>
            <a:ext cx="1034257" cy="369332"/>
          </a:xfrm>
          <a:prstGeom prst="rect">
            <a:avLst/>
          </a:prstGeom>
        </p:spPr>
        <p:txBody>
          <a:bodyPr wrap="none">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a:t>
            </a:r>
            <a:r>
              <a:rPr lang="en-US" i="1" dirty="0" smtClean="0">
                <a:solidFill>
                  <a:prstClr val="black"/>
                </a:solidFill>
                <a:latin typeface="Bookman Old Style" panose="02050604050505020204" pitchFamily="18" charset="0"/>
                <a:ea typeface="Cambria Math" panose="02040503050406030204" pitchFamily="18" charset="0"/>
                <a:cs typeface="Arial" pitchFamily="34" charset="0"/>
              </a:rPr>
              <a:t>x</a:t>
            </a:r>
            <a:r>
              <a:rPr lang="en-US" dirty="0" smtClean="0">
                <a:solidFill>
                  <a:prstClr val="black"/>
                </a:solidFill>
                <a:latin typeface="Cambria Math" panose="02040503050406030204" pitchFamily="18" charset="0"/>
                <a:ea typeface="Cambria Math" panose="02040503050406030204" pitchFamily="18" charset="0"/>
                <a:cs typeface="Arial" pitchFamily="34" charset="0"/>
              </a:rPr>
              <a:t> + 21)</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74" name="Rectangle 73"/>
          <p:cNvSpPr/>
          <p:nvPr/>
        </p:nvSpPr>
        <p:spPr>
          <a:xfrm>
            <a:off x="1449077" y="1666729"/>
            <a:ext cx="457200" cy="369332"/>
          </a:xfrm>
          <a:prstGeom prst="rect">
            <a:avLst/>
          </a:prstGeom>
        </p:spPr>
        <p:txBody>
          <a:bodyPr wrap="square">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5</a:t>
            </a:r>
            <a:r>
              <a:rPr lang="en-US" i="1" dirty="0" smtClean="0">
                <a:solidFill>
                  <a:prstClr val="black"/>
                </a:solidFill>
                <a:latin typeface="Bookman Old Style" panose="02050604050505020204" pitchFamily="18" charset="0"/>
                <a:ea typeface="Cambria Math" panose="02040503050406030204" pitchFamily="18" charset="0"/>
                <a:cs typeface="Arial" pitchFamily="34" charset="0"/>
              </a:rPr>
              <a:t>x</a:t>
            </a:r>
            <a:endParaRPr lang="en-US" i="1" dirty="0">
              <a:solidFill>
                <a:prstClr val="black"/>
              </a:solidFill>
              <a:latin typeface="Bookman Old Style" panose="02050604050505020204" pitchFamily="18" charset="0"/>
              <a:ea typeface="Cambria Math" panose="02040503050406030204" pitchFamily="18" charset="0"/>
              <a:cs typeface="Arial" pitchFamily="34" charset="0"/>
            </a:endParaRPr>
          </a:p>
        </p:txBody>
      </p:sp>
      <p:sp>
        <p:nvSpPr>
          <p:cNvPr id="75" name="Rectangle 74"/>
          <p:cNvSpPr/>
          <p:nvPr/>
        </p:nvSpPr>
        <p:spPr>
          <a:xfrm>
            <a:off x="2102593" y="1666729"/>
            <a:ext cx="444131" cy="369332"/>
          </a:xfrm>
          <a:prstGeom prst="rect">
            <a:avLst/>
          </a:prstGeom>
        </p:spPr>
        <p:txBody>
          <a:bodyPr wrap="square">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21</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76" name="Rectangle 75"/>
          <p:cNvSpPr/>
          <p:nvPr/>
        </p:nvSpPr>
        <p:spPr>
          <a:xfrm>
            <a:off x="1862220" y="1666729"/>
            <a:ext cx="357790" cy="368990"/>
          </a:xfrm>
          <a:prstGeom prst="rect">
            <a:avLst/>
          </a:prstGeom>
        </p:spPr>
        <p:txBody>
          <a:bodyPr wrap="none">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77" name="Rectangle 76"/>
          <p:cNvSpPr/>
          <p:nvPr/>
        </p:nvSpPr>
        <p:spPr>
          <a:xfrm>
            <a:off x="2492480" y="1666729"/>
            <a:ext cx="357790" cy="368990"/>
          </a:xfrm>
          <a:prstGeom prst="rect">
            <a:avLst/>
          </a:prstGeom>
        </p:spPr>
        <p:txBody>
          <a:bodyPr wrap="none">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78" name="Rectangle 77"/>
          <p:cNvSpPr/>
          <p:nvPr/>
        </p:nvSpPr>
        <p:spPr>
          <a:xfrm>
            <a:off x="2816236" y="1666729"/>
            <a:ext cx="312906" cy="369332"/>
          </a:xfrm>
          <a:prstGeom prst="rect">
            <a:avLst/>
          </a:prstGeom>
        </p:spPr>
        <p:txBody>
          <a:bodyPr wrap="none">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2</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79" name="Rectangle 78"/>
          <p:cNvSpPr/>
          <p:nvPr/>
        </p:nvSpPr>
        <p:spPr>
          <a:xfrm>
            <a:off x="3617048" y="1666729"/>
            <a:ext cx="357790" cy="369332"/>
          </a:xfrm>
          <a:prstGeom prst="rect">
            <a:avLst/>
          </a:prstGeom>
        </p:spPr>
        <p:txBody>
          <a:bodyPr wrap="none">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80" name="Curved Down Arrow 79"/>
          <p:cNvSpPr/>
          <p:nvPr/>
        </p:nvSpPr>
        <p:spPr>
          <a:xfrm rot="10800000" flipH="1" flipV="1">
            <a:off x="2908647" y="1274807"/>
            <a:ext cx="305414" cy="136029"/>
          </a:xfrm>
          <a:prstGeom prst="curvedDownArrow">
            <a:avLst/>
          </a:prstGeom>
          <a:solidFill>
            <a:srgbClr val="FFFF00"/>
          </a:solid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prstClr val="black"/>
              </a:solidFill>
              <a:latin typeface="Bookman Old Style" panose="02050604050505020204" pitchFamily="18" charset="0"/>
            </a:endParaRPr>
          </a:p>
        </p:txBody>
      </p:sp>
      <p:sp>
        <p:nvSpPr>
          <p:cNvPr id="81" name="Rectangle 80"/>
          <p:cNvSpPr/>
          <p:nvPr/>
        </p:nvSpPr>
        <p:spPr>
          <a:xfrm>
            <a:off x="3062825" y="1666729"/>
            <a:ext cx="349776" cy="369332"/>
          </a:xfrm>
          <a:prstGeom prst="rect">
            <a:avLst/>
          </a:prstGeom>
        </p:spPr>
        <p:txBody>
          <a:bodyPr wrap="none">
            <a:spAutoFit/>
          </a:bodyPr>
          <a:lstStyle/>
          <a:p>
            <a:r>
              <a:rPr lang="en-US" dirty="0" smtClean="0">
                <a:solidFill>
                  <a:srgbClr val="C00000"/>
                </a:solidFill>
                <a:latin typeface="Cambria Math" panose="02040503050406030204" pitchFamily="18" charset="0"/>
                <a:ea typeface="Cambria Math" panose="02040503050406030204" pitchFamily="18" charset="0"/>
                <a:cs typeface="Arial" pitchFamily="34" charset="0"/>
              </a:rPr>
              <a:t>×</a:t>
            </a:r>
            <a:endParaRPr lang="en-US" dirty="0">
              <a:solidFill>
                <a:srgbClr val="C00000"/>
              </a:solidFill>
              <a:latin typeface="Cambria Math" panose="02040503050406030204" pitchFamily="18" charset="0"/>
              <a:ea typeface="Cambria Math" panose="02040503050406030204" pitchFamily="18" charset="0"/>
              <a:cs typeface="Arial" pitchFamily="34" charset="0"/>
            </a:endParaRPr>
          </a:p>
        </p:txBody>
      </p:sp>
      <p:sp>
        <p:nvSpPr>
          <p:cNvPr id="89" name="Rectangle 88"/>
          <p:cNvSpPr/>
          <p:nvPr/>
        </p:nvSpPr>
        <p:spPr>
          <a:xfrm>
            <a:off x="3372277" y="1666729"/>
            <a:ext cx="309700" cy="369332"/>
          </a:xfrm>
          <a:prstGeom prst="rect">
            <a:avLst/>
          </a:prstGeom>
        </p:spPr>
        <p:txBody>
          <a:bodyPr wrap="none">
            <a:spAutoFit/>
          </a:bodyPr>
          <a:lstStyle/>
          <a:p>
            <a:r>
              <a:rPr lang="en-US" i="1" dirty="0" smtClean="0">
                <a:solidFill>
                  <a:srgbClr val="C00000"/>
                </a:solidFill>
                <a:latin typeface="Bookman Old Style" panose="02050604050505020204" pitchFamily="18" charset="0"/>
                <a:ea typeface="Cambria Math" panose="02040503050406030204" pitchFamily="18" charset="0"/>
                <a:cs typeface="Arial" pitchFamily="34" charset="0"/>
              </a:rPr>
              <a:t>x</a:t>
            </a:r>
            <a:endParaRPr lang="en-US" i="1" dirty="0">
              <a:solidFill>
                <a:srgbClr val="C00000"/>
              </a:solidFill>
              <a:latin typeface="Bookman Old Style" panose="02050604050505020204" pitchFamily="18" charset="0"/>
              <a:ea typeface="Cambria Math" panose="02040503050406030204" pitchFamily="18" charset="0"/>
              <a:cs typeface="Arial" pitchFamily="34" charset="0"/>
            </a:endParaRPr>
          </a:p>
        </p:txBody>
      </p:sp>
      <p:sp>
        <p:nvSpPr>
          <p:cNvPr id="104" name="Curved Down Arrow 103"/>
          <p:cNvSpPr/>
          <p:nvPr/>
        </p:nvSpPr>
        <p:spPr>
          <a:xfrm rot="10800000" flipH="1" flipV="1">
            <a:off x="2961181" y="1271131"/>
            <a:ext cx="595166" cy="149632"/>
          </a:xfrm>
          <a:prstGeom prst="curvedDownArrow">
            <a:avLst/>
          </a:prstGeom>
          <a:solidFill>
            <a:srgbClr val="FFFF00"/>
          </a:solid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prstClr val="black"/>
              </a:solidFill>
              <a:latin typeface="Bookman Old Style" panose="02050604050505020204" pitchFamily="18" charset="0"/>
            </a:endParaRPr>
          </a:p>
        </p:txBody>
      </p:sp>
      <p:sp>
        <p:nvSpPr>
          <p:cNvPr id="105" name="Rectangle 104"/>
          <p:cNvSpPr/>
          <p:nvPr/>
        </p:nvSpPr>
        <p:spPr>
          <a:xfrm>
            <a:off x="3867360" y="1666729"/>
            <a:ext cx="312906" cy="369332"/>
          </a:xfrm>
          <a:prstGeom prst="rect">
            <a:avLst/>
          </a:prstGeom>
        </p:spPr>
        <p:txBody>
          <a:bodyPr wrap="none">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2</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06" name="Rectangle 105"/>
          <p:cNvSpPr/>
          <p:nvPr/>
        </p:nvSpPr>
        <p:spPr>
          <a:xfrm>
            <a:off x="4111505" y="1666729"/>
            <a:ext cx="349776" cy="369332"/>
          </a:xfrm>
          <a:prstGeom prst="rect">
            <a:avLst/>
          </a:prstGeom>
        </p:spPr>
        <p:txBody>
          <a:bodyPr wrap="none">
            <a:spAutoFit/>
          </a:bodyPr>
          <a:lstStyle/>
          <a:p>
            <a:r>
              <a:rPr lang="en-US" dirty="0" smtClean="0">
                <a:solidFill>
                  <a:srgbClr val="C00000"/>
                </a:solidFill>
                <a:latin typeface="Cambria Math" panose="02040503050406030204" pitchFamily="18" charset="0"/>
                <a:ea typeface="Cambria Math" panose="02040503050406030204" pitchFamily="18" charset="0"/>
                <a:cs typeface="Arial" pitchFamily="34" charset="0"/>
              </a:rPr>
              <a:t>×</a:t>
            </a:r>
            <a:endParaRPr lang="en-US" dirty="0">
              <a:solidFill>
                <a:srgbClr val="C00000"/>
              </a:solidFill>
              <a:latin typeface="Cambria Math" panose="02040503050406030204" pitchFamily="18" charset="0"/>
              <a:ea typeface="Cambria Math" panose="02040503050406030204" pitchFamily="18" charset="0"/>
              <a:cs typeface="Arial" pitchFamily="34" charset="0"/>
            </a:endParaRPr>
          </a:p>
        </p:txBody>
      </p:sp>
      <p:sp>
        <p:nvSpPr>
          <p:cNvPr id="107" name="Rectangle 106"/>
          <p:cNvSpPr/>
          <p:nvPr/>
        </p:nvSpPr>
        <p:spPr>
          <a:xfrm>
            <a:off x="4374347" y="1666729"/>
            <a:ext cx="441146" cy="369332"/>
          </a:xfrm>
          <a:prstGeom prst="rect">
            <a:avLst/>
          </a:prstGeom>
        </p:spPr>
        <p:txBody>
          <a:bodyPr wrap="none">
            <a:spAutoFit/>
          </a:bodyPr>
          <a:lstStyle/>
          <a:p>
            <a:r>
              <a:rPr lang="en-US" dirty="0" smtClean="0">
                <a:solidFill>
                  <a:srgbClr val="C00000"/>
                </a:solidFill>
                <a:latin typeface="Cambria Math" panose="02040503050406030204" pitchFamily="18" charset="0"/>
                <a:ea typeface="Cambria Math" panose="02040503050406030204" pitchFamily="18" charset="0"/>
                <a:cs typeface="Arial" pitchFamily="34" charset="0"/>
              </a:rPr>
              <a:t>21</a:t>
            </a:r>
            <a:endParaRPr lang="en-US" dirty="0">
              <a:solidFill>
                <a:srgbClr val="C00000"/>
              </a:solidFill>
              <a:latin typeface="Cambria Math" panose="02040503050406030204" pitchFamily="18" charset="0"/>
              <a:ea typeface="Cambria Math" panose="02040503050406030204" pitchFamily="18" charset="0"/>
              <a:cs typeface="Arial" pitchFamily="34" charset="0"/>
            </a:endParaRPr>
          </a:p>
        </p:txBody>
      </p:sp>
      <p:grpSp>
        <p:nvGrpSpPr>
          <p:cNvPr id="108" name="Group 107"/>
          <p:cNvGrpSpPr/>
          <p:nvPr/>
        </p:nvGrpSpPr>
        <p:grpSpPr>
          <a:xfrm>
            <a:off x="4353362" y="593429"/>
            <a:ext cx="2276038" cy="1263030"/>
            <a:chOff x="6153136" y="3002836"/>
            <a:chExt cx="1629599" cy="1179892"/>
          </a:xfrm>
        </p:grpSpPr>
        <p:sp>
          <p:nvSpPr>
            <p:cNvPr id="109" name="Cloud Callout 108"/>
            <p:cNvSpPr/>
            <p:nvPr/>
          </p:nvSpPr>
          <p:spPr>
            <a:xfrm>
              <a:off x="6239917" y="3002836"/>
              <a:ext cx="1368591" cy="1179892"/>
            </a:xfrm>
            <a:prstGeom prst="cloudCallout">
              <a:avLst>
                <a:gd name="adj1" fmla="val -75622"/>
                <a:gd name="adj2" fmla="val 28806"/>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mbria Math" panose="02040503050406030204" pitchFamily="18" charset="0"/>
                <a:ea typeface="Cambria Math" panose="02040503050406030204" pitchFamily="18" charset="0"/>
              </a:endParaRPr>
            </a:p>
          </p:txBody>
        </p:sp>
        <p:sp>
          <p:nvSpPr>
            <p:cNvPr id="110" name="Rectangle 109"/>
            <p:cNvSpPr/>
            <p:nvPr/>
          </p:nvSpPr>
          <p:spPr>
            <a:xfrm>
              <a:off x="6153136" y="3317472"/>
              <a:ext cx="1629599" cy="546283"/>
            </a:xfrm>
            <a:prstGeom prst="rect">
              <a:avLst/>
            </a:prstGeom>
          </p:spPr>
          <p:txBody>
            <a:bodyPr wrap="square">
              <a:spAutoFit/>
            </a:bodyPr>
            <a:lstStyle/>
            <a:p>
              <a:pPr algn="ctr"/>
              <a:r>
                <a:rPr lang="en-US" sz="1600" b="1" dirty="0" smtClean="0">
                  <a:solidFill>
                    <a:srgbClr val="002060"/>
                  </a:solidFill>
                  <a:latin typeface="Cambria Math" panose="02040503050406030204" pitchFamily="18" charset="0"/>
                  <a:ea typeface="Cambria Math" panose="02040503050406030204" pitchFamily="18" charset="0"/>
                </a:rPr>
                <a:t>We will open the brackets.</a:t>
              </a:r>
              <a:endParaRPr lang="en-US" sz="1600" b="1" dirty="0">
                <a:solidFill>
                  <a:srgbClr val="002060"/>
                </a:solidFill>
                <a:latin typeface="Cambria Math" panose="02040503050406030204" pitchFamily="18" charset="0"/>
                <a:ea typeface="Cambria Math" panose="02040503050406030204" pitchFamily="18" charset="0"/>
              </a:endParaRPr>
            </a:p>
          </p:txBody>
        </p:sp>
      </p:grpSp>
      <p:sp>
        <p:nvSpPr>
          <p:cNvPr id="111" name="Cloud Callout 110"/>
          <p:cNvSpPr/>
          <p:nvPr/>
        </p:nvSpPr>
        <p:spPr>
          <a:xfrm>
            <a:off x="4495800" y="514374"/>
            <a:ext cx="2204132" cy="1189709"/>
          </a:xfrm>
          <a:prstGeom prst="cloudCallout">
            <a:avLst>
              <a:gd name="adj1" fmla="val -73629"/>
              <a:gd name="adj2" fmla="val 40872"/>
            </a:avLst>
          </a:prstGeom>
          <a:solidFill>
            <a:srgbClr val="FF7C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mbria Math" panose="02040503050406030204" pitchFamily="18" charset="0"/>
              <a:ea typeface="Cambria Math" panose="02040503050406030204" pitchFamily="18" charset="0"/>
            </a:endParaRPr>
          </a:p>
        </p:txBody>
      </p:sp>
      <p:sp>
        <p:nvSpPr>
          <p:cNvPr id="112" name="Rectangle 111"/>
          <p:cNvSpPr/>
          <p:nvPr/>
        </p:nvSpPr>
        <p:spPr>
          <a:xfrm>
            <a:off x="4545551" y="866741"/>
            <a:ext cx="2107000" cy="584775"/>
          </a:xfrm>
          <a:prstGeom prst="rect">
            <a:avLst/>
          </a:prstGeom>
        </p:spPr>
        <p:txBody>
          <a:bodyPr wrap="square">
            <a:spAutoFit/>
          </a:bodyPr>
          <a:lstStyle/>
          <a:p>
            <a:pPr algn="ctr"/>
            <a:r>
              <a:rPr lang="en-US" sz="1600" b="1" dirty="0" smtClean="0">
                <a:solidFill>
                  <a:srgbClr val="002060"/>
                </a:solidFill>
                <a:latin typeface="Cambria Math" panose="02040503050406030204" pitchFamily="18" charset="0"/>
                <a:ea typeface="Cambria Math" panose="02040503050406030204" pitchFamily="18" charset="0"/>
              </a:rPr>
              <a:t>2 will be multiplied by </a:t>
            </a:r>
            <a:r>
              <a:rPr lang="en-US" sz="1600" b="1" i="1" dirty="0" smtClean="0">
                <a:solidFill>
                  <a:srgbClr val="002060"/>
                </a:solidFill>
                <a:latin typeface="Bookman Old Style" panose="02050604050505020204" pitchFamily="18" charset="0"/>
                <a:ea typeface="Cambria Math" panose="02040503050406030204" pitchFamily="18" charset="0"/>
              </a:rPr>
              <a:t>x</a:t>
            </a:r>
            <a:r>
              <a:rPr lang="en-US" sz="1600" b="1" dirty="0" smtClean="0">
                <a:solidFill>
                  <a:srgbClr val="002060"/>
                </a:solidFill>
                <a:latin typeface="Cambria Math" panose="02040503050406030204" pitchFamily="18" charset="0"/>
                <a:ea typeface="Cambria Math" panose="02040503050406030204" pitchFamily="18" charset="0"/>
              </a:rPr>
              <a:t>.</a:t>
            </a:r>
            <a:endParaRPr lang="en-US" sz="1600" b="1" dirty="0">
              <a:solidFill>
                <a:srgbClr val="002060"/>
              </a:solidFill>
              <a:latin typeface="Cambria Math" panose="02040503050406030204" pitchFamily="18" charset="0"/>
              <a:ea typeface="Cambria Math" panose="02040503050406030204" pitchFamily="18" charset="0"/>
            </a:endParaRPr>
          </a:p>
        </p:txBody>
      </p:sp>
      <p:sp>
        <p:nvSpPr>
          <p:cNvPr id="113" name="Rectangle 112"/>
          <p:cNvSpPr/>
          <p:nvPr/>
        </p:nvSpPr>
        <p:spPr>
          <a:xfrm>
            <a:off x="4558402" y="863455"/>
            <a:ext cx="2107000" cy="584775"/>
          </a:xfrm>
          <a:prstGeom prst="rect">
            <a:avLst/>
          </a:prstGeom>
        </p:spPr>
        <p:txBody>
          <a:bodyPr wrap="square">
            <a:spAutoFit/>
          </a:bodyPr>
          <a:lstStyle/>
          <a:p>
            <a:pPr algn="ctr"/>
            <a:r>
              <a:rPr lang="en-US" sz="1600" b="1" dirty="0" smtClean="0">
                <a:solidFill>
                  <a:srgbClr val="002060"/>
                </a:solidFill>
                <a:latin typeface="Cambria Math" panose="02040503050406030204" pitchFamily="18" charset="0"/>
                <a:ea typeface="Cambria Math" panose="02040503050406030204" pitchFamily="18" charset="0"/>
              </a:rPr>
              <a:t>2 will be multiplied by 21.</a:t>
            </a:r>
            <a:endParaRPr lang="en-US" sz="1600" b="1" dirty="0">
              <a:solidFill>
                <a:srgbClr val="002060"/>
              </a:solidFill>
              <a:latin typeface="Cambria Math" panose="02040503050406030204" pitchFamily="18" charset="0"/>
              <a:ea typeface="Cambria Math" panose="02040503050406030204" pitchFamily="18" charset="0"/>
            </a:endParaRPr>
          </a:p>
        </p:txBody>
      </p:sp>
      <p:sp>
        <p:nvSpPr>
          <p:cNvPr id="114" name="Rectangle 113"/>
          <p:cNvSpPr/>
          <p:nvPr/>
        </p:nvSpPr>
        <p:spPr>
          <a:xfrm>
            <a:off x="1449077" y="2001049"/>
            <a:ext cx="457200" cy="369332"/>
          </a:xfrm>
          <a:prstGeom prst="rect">
            <a:avLst/>
          </a:prstGeom>
        </p:spPr>
        <p:txBody>
          <a:bodyPr wrap="square">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5</a:t>
            </a:r>
            <a:r>
              <a:rPr lang="en-US" i="1" dirty="0" smtClean="0">
                <a:solidFill>
                  <a:prstClr val="black"/>
                </a:solidFill>
                <a:latin typeface="Bookman Old Style" panose="02050604050505020204" pitchFamily="18" charset="0"/>
                <a:ea typeface="Cambria Math" panose="02040503050406030204" pitchFamily="18" charset="0"/>
                <a:cs typeface="Arial" pitchFamily="34" charset="0"/>
              </a:rPr>
              <a:t>x</a:t>
            </a:r>
            <a:endParaRPr lang="en-US" i="1" dirty="0">
              <a:solidFill>
                <a:prstClr val="black"/>
              </a:solidFill>
              <a:latin typeface="Bookman Old Style" panose="02050604050505020204" pitchFamily="18" charset="0"/>
              <a:ea typeface="Cambria Math" panose="02040503050406030204" pitchFamily="18" charset="0"/>
              <a:cs typeface="Arial" pitchFamily="34" charset="0"/>
            </a:endParaRPr>
          </a:p>
        </p:txBody>
      </p:sp>
      <p:sp>
        <p:nvSpPr>
          <p:cNvPr id="115" name="Rectangle 114"/>
          <p:cNvSpPr/>
          <p:nvPr/>
        </p:nvSpPr>
        <p:spPr>
          <a:xfrm>
            <a:off x="2105903" y="2001049"/>
            <a:ext cx="449633" cy="369332"/>
          </a:xfrm>
          <a:prstGeom prst="rect">
            <a:avLst/>
          </a:prstGeom>
        </p:spPr>
        <p:txBody>
          <a:bodyPr wrap="square">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21</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16" name="Rectangle 115"/>
          <p:cNvSpPr/>
          <p:nvPr/>
        </p:nvSpPr>
        <p:spPr>
          <a:xfrm>
            <a:off x="1784396" y="2001049"/>
            <a:ext cx="357790" cy="369332"/>
          </a:xfrm>
          <a:prstGeom prst="rect">
            <a:avLst/>
          </a:prstGeom>
        </p:spPr>
        <p:txBody>
          <a:bodyPr wrap="none">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17" name="Rectangle 116"/>
          <p:cNvSpPr/>
          <p:nvPr/>
        </p:nvSpPr>
        <p:spPr>
          <a:xfrm>
            <a:off x="2492480" y="2001049"/>
            <a:ext cx="357790" cy="368990"/>
          </a:xfrm>
          <a:prstGeom prst="rect">
            <a:avLst/>
          </a:prstGeom>
        </p:spPr>
        <p:txBody>
          <a:bodyPr wrap="none">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18" name="Rectangle 117"/>
          <p:cNvSpPr/>
          <p:nvPr/>
        </p:nvSpPr>
        <p:spPr>
          <a:xfrm>
            <a:off x="2760131" y="2001049"/>
            <a:ext cx="442750" cy="369332"/>
          </a:xfrm>
          <a:prstGeom prst="rect">
            <a:avLst/>
          </a:prstGeom>
        </p:spPr>
        <p:txBody>
          <a:bodyPr wrap="none">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2</a:t>
            </a:r>
            <a:r>
              <a:rPr lang="en-US" i="1" dirty="0" smtClean="0">
                <a:solidFill>
                  <a:prstClr val="black"/>
                </a:solidFill>
                <a:latin typeface="Bookman Old Style" panose="02050604050505020204" pitchFamily="18" charset="0"/>
                <a:ea typeface="Cambria Math" panose="02040503050406030204" pitchFamily="18" charset="0"/>
                <a:cs typeface="Arial" pitchFamily="34" charset="0"/>
              </a:rPr>
              <a:t>x</a:t>
            </a:r>
            <a:endParaRPr lang="en-US" i="1" dirty="0">
              <a:solidFill>
                <a:prstClr val="black"/>
              </a:solidFill>
              <a:latin typeface="Bookman Old Style" panose="02050604050505020204" pitchFamily="18" charset="0"/>
              <a:ea typeface="Cambria Math" panose="02040503050406030204" pitchFamily="18" charset="0"/>
              <a:cs typeface="Arial" pitchFamily="34" charset="0"/>
            </a:endParaRPr>
          </a:p>
        </p:txBody>
      </p:sp>
      <p:sp>
        <p:nvSpPr>
          <p:cNvPr id="119" name="Rectangle 118"/>
          <p:cNvSpPr/>
          <p:nvPr/>
        </p:nvSpPr>
        <p:spPr>
          <a:xfrm>
            <a:off x="3184669" y="2001049"/>
            <a:ext cx="357790" cy="369332"/>
          </a:xfrm>
          <a:prstGeom prst="rect">
            <a:avLst/>
          </a:prstGeom>
        </p:spPr>
        <p:txBody>
          <a:bodyPr wrap="none">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20" name="Rectangle 119"/>
          <p:cNvSpPr/>
          <p:nvPr/>
        </p:nvSpPr>
        <p:spPr>
          <a:xfrm>
            <a:off x="3412924" y="2001049"/>
            <a:ext cx="441146" cy="369332"/>
          </a:xfrm>
          <a:prstGeom prst="rect">
            <a:avLst/>
          </a:prstGeom>
        </p:spPr>
        <p:txBody>
          <a:bodyPr wrap="none">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42</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grpSp>
        <p:nvGrpSpPr>
          <p:cNvPr id="121" name="Group 120"/>
          <p:cNvGrpSpPr/>
          <p:nvPr/>
        </p:nvGrpSpPr>
        <p:grpSpPr>
          <a:xfrm>
            <a:off x="4427553" y="1603222"/>
            <a:ext cx="2355539" cy="1273539"/>
            <a:chOff x="6096215" y="3198836"/>
            <a:chExt cx="1686520" cy="1189709"/>
          </a:xfrm>
        </p:grpSpPr>
        <p:sp>
          <p:nvSpPr>
            <p:cNvPr id="122" name="Cloud Callout 121"/>
            <p:cNvSpPr/>
            <p:nvPr/>
          </p:nvSpPr>
          <p:spPr>
            <a:xfrm>
              <a:off x="6096215" y="3198836"/>
              <a:ext cx="1655996" cy="1189709"/>
            </a:xfrm>
            <a:prstGeom prst="cloudCallout">
              <a:avLst>
                <a:gd name="adj1" fmla="val -77335"/>
                <a:gd name="adj2" fmla="val 3476"/>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mbria Math" panose="02040503050406030204" pitchFamily="18" charset="0"/>
                <a:ea typeface="Cambria Math" panose="02040503050406030204" pitchFamily="18" charset="0"/>
              </a:endParaRPr>
            </a:p>
          </p:txBody>
        </p:sp>
        <p:sp>
          <p:nvSpPr>
            <p:cNvPr id="123" name="Rectangle 122"/>
            <p:cNvSpPr/>
            <p:nvPr/>
          </p:nvSpPr>
          <p:spPr>
            <a:xfrm>
              <a:off x="6153136" y="3398695"/>
              <a:ext cx="1629599" cy="776297"/>
            </a:xfrm>
            <a:prstGeom prst="rect">
              <a:avLst/>
            </a:prstGeom>
          </p:spPr>
          <p:txBody>
            <a:bodyPr wrap="square">
              <a:spAutoFit/>
            </a:bodyPr>
            <a:lstStyle/>
            <a:p>
              <a:pPr algn="ctr"/>
              <a:r>
                <a:rPr lang="en-US" sz="1600" b="1" dirty="0" smtClean="0">
                  <a:solidFill>
                    <a:srgbClr val="002060"/>
                  </a:solidFill>
                  <a:latin typeface="Cambria Math" panose="02040503050406030204" pitchFamily="18" charset="0"/>
                  <a:ea typeface="Cambria Math" panose="02040503050406030204" pitchFamily="18" charset="0"/>
                </a:rPr>
                <a:t>Variables </a:t>
              </a:r>
              <a:r>
                <a:rPr lang="en-US" sz="1600" b="1" dirty="0">
                  <a:solidFill>
                    <a:srgbClr val="002060"/>
                  </a:solidFill>
                  <a:latin typeface="Cambria Math" panose="02040503050406030204" pitchFamily="18" charset="0"/>
                  <a:ea typeface="Cambria Math" panose="02040503050406030204" pitchFamily="18" charset="0"/>
                </a:rPr>
                <a:t>on one side, numbers on the other side.</a:t>
              </a:r>
            </a:p>
          </p:txBody>
        </p:sp>
      </p:grpSp>
      <p:sp>
        <p:nvSpPr>
          <p:cNvPr id="124" name="Rectangle 123"/>
          <p:cNvSpPr/>
          <p:nvPr/>
        </p:nvSpPr>
        <p:spPr>
          <a:xfrm>
            <a:off x="1734421" y="2000510"/>
            <a:ext cx="838200" cy="369332"/>
          </a:xfrm>
          <a:prstGeom prst="rect">
            <a:avLst/>
          </a:prstGeom>
        </p:spPr>
        <p:txBody>
          <a:bodyPr wrap="square">
            <a:spAutoFit/>
          </a:bodyPr>
          <a:lstStyle/>
          <a:p>
            <a:r>
              <a:rPr lang="en-US" dirty="0" smtClean="0">
                <a:solidFill>
                  <a:srgbClr val="C00000"/>
                </a:solidFill>
                <a:latin typeface="Cambria Math" panose="02040503050406030204" pitchFamily="18" charset="0"/>
                <a:ea typeface="Cambria Math" panose="02040503050406030204" pitchFamily="18" charset="0"/>
                <a:cs typeface="Arial" pitchFamily="34" charset="0"/>
              </a:rPr>
              <a:t> +   21</a:t>
            </a:r>
            <a:endParaRPr lang="en-US" dirty="0">
              <a:solidFill>
                <a:srgbClr val="C00000"/>
              </a:solidFill>
              <a:latin typeface="Cambria Math" panose="02040503050406030204" pitchFamily="18" charset="0"/>
              <a:ea typeface="Cambria Math" panose="02040503050406030204" pitchFamily="18" charset="0"/>
              <a:cs typeface="Arial" pitchFamily="34" charset="0"/>
            </a:endParaRPr>
          </a:p>
        </p:txBody>
      </p:sp>
      <p:grpSp>
        <p:nvGrpSpPr>
          <p:cNvPr id="125" name="Group 124"/>
          <p:cNvGrpSpPr/>
          <p:nvPr/>
        </p:nvGrpSpPr>
        <p:grpSpPr>
          <a:xfrm>
            <a:off x="4427538" y="1580553"/>
            <a:ext cx="2204132" cy="1189709"/>
            <a:chOff x="6050724" y="3085922"/>
            <a:chExt cx="2204132" cy="1189709"/>
          </a:xfrm>
        </p:grpSpPr>
        <p:sp>
          <p:nvSpPr>
            <p:cNvPr id="126" name="Cloud Callout 125"/>
            <p:cNvSpPr/>
            <p:nvPr/>
          </p:nvSpPr>
          <p:spPr>
            <a:xfrm>
              <a:off x="6050724" y="3085922"/>
              <a:ext cx="2204132" cy="1189709"/>
            </a:xfrm>
            <a:prstGeom prst="cloudCallout">
              <a:avLst>
                <a:gd name="adj1" fmla="val -78815"/>
                <a:gd name="adj2" fmla="val 7246"/>
              </a:avLst>
            </a:prstGeom>
            <a:solidFill>
              <a:srgbClr val="FF7C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mbria Math" panose="02040503050406030204" pitchFamily="18" charset="0"/>
                <a:ea typeface="Cambria Math" panose="02040503050406030204" pitchFamily="18" charset="0"/>
              </a:endParaRPr>
            </a:p>
          </p:txBody>
        </p:sp>
        <p:sp>
          <p:nvSpPr>
            <p:cNvPr id="127" name="Rectangle 126"/>
            <p:cNvSpPr/>
            <p:nvPr/>
          </p:nvSpPr>
          <p:spPr>
            <a:xfrm>
              <a:off x="6100475" y="3438289"/>
              <a:ext cx="2107000" cy="584775"/>
            </a:xfrm>
            <a:prstGeom prst="rect">
              <a:avLst/>
            </a:prstGeom>
          </p:spPr>
          <p:txBody>
            <a:bodyPr wrap="square">
              <a:spAutoFit/>
            </a:bodyPr>
            <a:lstStyle/>
            <a:p>
              <a:pPr algn="ctr"/>
              <a:r>
                <a:rPr lang="en-US" sz="1600" b="1" dirty="0">
                  <a:solidFill>
                    <a:srgbClr val="002060"/>
                  </a:solidFill>
                  <a:latin typeface="Cambria Math" panose="02040503050406030204" pitchFamily="18" charset="0"/>
                  <a:ea typeface="Cambria Math" panose="02040503050406030204" pitchFamily="18" charset="0"/>
                </a:rPr>
                <a:t>We will shift </a:t>
              </a:r>
              <a:r>
                <a:rPr lang="en-US" sz="1600" b="1" dirty="0" smtClean="0">
                  <a:solidFill>
                    <a:srgbClr val="002060"/>
                  </a:solidFill>
                  <a:latin typeface="Cambria Math" panose="02040503050406030204" pitchFamily="18" charset="0"/>
                  <a:ea typeface="Cambria Math" panose="02040503050406030204" pitchFamily="18" charset="0"/>
                </a:rPr>
                <a:t>21to the other side.</a:t>
              </a:r>
              <a:endParaRPr lang="en-US" sz="1600" b="1" dirty="0">
                <a:solidFill>
                  <a:srgbClr val="002060"/>
                </a:solidFill>
                <a:latin typeface="Cambria Math" panose="02040503050406030204" pitchFamily="18" charset="0"/>
                <a:ea typeface="Cambria Math" panose="02040503050406030204" pitchFamily="18" charset="0"/>
              </a:endParaRPr>
            </a:p>
          </p:txBody>
        </p:sp>
      </p:grpSp>
      <p:sp>
        <p:nvSpPr>
          <p:cNvPr id="128" name="Curved Down Arrow 127"/>
          <p:cNvSpPr/>
          <p:nvPr/>
        </p:nvSpPr>
        <p:spPr>
          <a:xfrm rot="10800000" flipH="1">
            <a:off x="2368646" y="2317517"/>
            <a:ext cx="1054369" cy="181054"/>
          </a:xfrm>
          <a:prstGeom prst="curvedDownArrow">
            <a:avLst/>
          </a:prstGeom>
          <a:solidFill>
            <a:srgbClr val="FFFF00"/>
          </a:solid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black"/>
              </a:solidFill>
              <a:latin typeface="Bookman Old Style" panose="02050604050505020204" pitchFamily="18" charset="0"/>
            </a:endParaRPr>
          </a:p>
        </p:txBody>
      </p:sp>
      <p:sp>
        <p:nvSpPr>
          <p:cNvPr id="130" name="Rectangle 129"/>
          <p:cNvSpPr/>
          <p:nvPr/>
        </p:nvSpPr>
        <p:spPr>
          <a:xfrm>
            <a:off x="2102566" y="2372703"/>
            <a:ext cx="457200" cy="369332"/>
          </a:xfrm>
          <a:prstGeom prst="rect">
            <a:avLst/>
          </a:prstGeom>
        </p:spPr>
        <p:txBody>
          <a:bodyPr wrap="square">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5</a:t>
            </a:r>
            <a:r>
              <a:rPr lang="en-US" i="1" dirty="0" smtClean="0">
                <a:solidFill>
                  <a:prstClr val="black"/>
                </a:solidFill>
                <a:latin typeface="Bookman Old Style" panose="02050604050505020204" pitchFamily="18" charset="0"/>
                <a:ea typeface="Cambria Math" panose="02040503050406030204" pitchFamily="18" charset="0"/>
                <a:cs typeface="Arial" pitchFamily="34" charset="0"/>
              </a:rPr>
              <a:t>x</a:t>
            </a:r>
            <a:endParaRPr lang="en-US" i="1" dirty="0">
              <a:solidFill>
                <a:prstClr val="black"/>
              </a:solidFill>
              <a:latin typeface="Bookman Old Style" panose="02050604050505020204" pitchFamily="18" charset="0"/>
              <a:ea typeface="Cambria Math" panose="02040503050406030204" pitchFamily="18" charset="0"/>
              <a:cs typeface="Arial" pitchFamily="34" charset="0"/>
            </a:endParaRPr>
          </a:p>
        </p:txBody>
      </p:sp>
      <p:sp>
        <p:nvSpPr>
          <p:cNvPr id="131" name="Rectangle 130"/>
          <p:cNvSpPr/>
          <p:nvPr/>
        </p:nvSpPr>
        <p:spPr>
          <a:xfrm>
            <a:off x="3183845" y="2372703"/>
            <a:ext cx="357790" cy="369332"/>
          </a:xfrm>
          <a:prstGeom prst="rect">
            <a:avLst/>
          </a:prstGeom>
        </p:spPr>
        <p:txBody>
          <a:bodyPr wrap="none">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32" name="Rectangle 131"/>
          <p:cNvSpPr/>
          <p:nvPr/>
        </p:nvSpPr>
        <p:spPr>
          <a:xfrm>
            <a:off x="2804733" y="2382704"/>
            <a:ext cx="437940" cy="369332"/>
          </a:xfrm>
          <a:prstGeom prst="rect">
            <a:avLst/>
          </a:prstGeom>
        </p:spPr>
        <p:txBody>
          <a:bodyPr wrap="none">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2</a:t>
            </a:r>
            <a:r>
              <a:rPr lang="en-US" i="1" dirty="0" smtClean="0">
                <a:solidFill>
                  <a:prstClr val="black"/>
                </a:solidFill>
                <a:latin typeface="Bookman Old Style" panose="02050604050505020204" pitchFamily="18" charset="0"/>
                <a:ea typeface="Cambria Math" panose="02040503050406030204" pitchFamily="18" charset="0"/>
                <a:cs typeface="Arial" pitchFamily="34" charset="0"/>
              </a:rPr>
              <a:t>x</a:t>
            </a:r>
            <a:endParaRPr lang="en-US" i="1" dirty="0">
              <a:solidFill>
                <a:prstClr val="black"/>
              </a:solidFill>
              <a:latin typeface="Bookman Old Style" panose="02050604050505020204" pitchFamily="18" charset="0"/>
              <a:ea typeface="Cambria Math" panose="02040503050406030204" pitchFamily="18" charset="0"/>
              <a:cs typeface="Arial" pitchFamily="34" charset="0"/>
            </a:endParaRPr>
          </a:p>
        </p:txBody>
      </p:sp>
      <p:sp>
        <p:nvSpPr>
          <p:cNvPr id="133" name="Rectangle 132"/>
          <p:cNvSpPr/>
          <p:nvPr/>
        </p:nvSpPr>
        <p:spPr>
          <a:xfrm>
            <a:off x="2492480" y="2372703"/>
            <a:ext cx="357790" cy="368990"/>
          </a:xfrm>
          <a:prstGeom prst="rect">
            <a:avLst/>
          </a:prstGeom>
        </p:spPr>
        <p:txBody>
          <a:bodyPr wrap="none">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38" name="Rectangle 137"/>
          <p:cNvSpPr/>
          <p:nvPr/>
        </p:nvSpPr>
        <p:spPr>
          <a:xfrm>
            <a:off x="3412924" y="2372703"/>
            <a:ext cx="441146" cy="369332"/>
          </a:xfrm>
          <a:prstGeom prst="rect">
            <a:avLst/>
          </a:prstGeom>
        </p:spPr>
        <p:txBody>
          <a:bodyPr wrap="none">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42</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39" name="Rectangle 138"/>
          <p:cNvSpPr/>
          <p:nvPr/>
        </p:nvSpPr>
        <p:spPr>
          <a:xfrm>
            <a:off x="3747777" y="2372703"/>
            <a:ext cx="261610" cy="369332"/>
          </a:xfrm>
          <a:prstGeom prst="rect">
            <a:avLst/>
          </a:prstGeom>
        </p:spPr>
        <p:txBody>
          <a:bodyPr wrap="none">
            <a:spAutoFit/>
          </a:bodyPr>
          <a:lstStyle/>
          <a:p>
            <a:r>
              <a:rPr lang="en-US" dirty="0" smtClean="0">
                <a:solidFill>
                  <a:srgbClr val="C00000"/>
                </a:solidFill>
                <a:latin typeface="Cambria Math" panose="02040503050406030204" pitchFamily="18" charset="0"/>
                <a:ea typeface="Cambria Math" panose="02040503050406030204" pitchFamily="18" charset="0"/>
                <a:cs typeface="Arial" pitchFamily="34" charset="0"/>
              </a:rPr>
              <a:t>-</a:t>
            </a:r>
            <a:endParaRPr lang="en-US" dirty="0">
              <a:solidFill>
                <a:srgbClr val="C00000"/>
              </a:solidFill>
              <a:latin typeface="Cambria Math" panose="02040503050406030204" pitchFamily="18" charset="0"/>
              <a:ea typeface="Cambria Math" panose="02040503050406030204" pitchFamily="18" charset="0"/>
              <a:cs typeface="Arial" pitchFamily="34" charset="0"/>
            </a:endParaRPr>
          </a:p>
        </p:txBody>
      </p:sp>
      <p:sp>
        <p:nvSpPr>
          <p:cNvPr id="140" name="Rectangle 139"/>
          <p:cNvSpPr/>
          <p:nvPr/>
        </p:nvSpPr>
        <p:spPr>
          <a:xfrm>
            <a:off x="4031771" y="2372703"/>
            <a:ext cx="441146" cy="369332"/>
          </a:xfrm>
          <a:prstGeom prst="rect">
            <a:avLst/>
          </a:prstGeom>
        </p:spPr>
        <p:txBody>
          <a:bodyPr wrap="none">
            <a:spAutoFit/>
          </a:bodyPr>
          <a:lstStyle/>
          <a:p>
            <a:r>
              <a:rPr lang="en-US" dirty="0" smtClean="0">
                <a:solidFill>
                  <a:srgbClr val="C00000"/>
                </a:solidFill>
                <a:latin typeface="Cambria Math" panose="02040503050406030204" pitchFamily="18" charset="0"/>
                <a:ea typeface="Cambria Math" panose="02040503050406030204" pitchFamily="18" charset="0"/>
                <a:cs typeface="Arial" pitchFamily="34" charset="0"/>
              </a:rPr>
              <a:t>21</a:t>
            </a:r>
            <a:endParaRPr lang="en-US" dirty="0">
              <a:solidFill>
                <a:srgbClr val="C00000"/>
              </a:solidFill>
              <a:latin typeface="Cambria Math" panose="02040503050406030204" pitchFamily="18" charset="0"/>
              <a:ea typeface="Cambria Math" panose="02040503050406030204" pitchFamily="18" charset="0"/>
              <a:cs typeface="Arial" pitchFamily="34" charset="0"/>
            </a:endParaRPr>
          </a:p>
        </p:txBody>
      </p:sp>
      <p:grpSp>
        <p:nvGrpSpPr>
          <p:cNvPr id="141" name="Group 140"/>
          <p:cNvGrpSpPr/>
          <p:nvPr/>
        </p:nvGrpSpPr>
        <p:grpSpPr>
          <a:xfrm>
            <a:off x="4374347" y="1368125"/>
            <a:ext cx="2102642" cy="1380195"/>
            <a:chOff x="5998967" y="2554406"/>
            <a:chExt cx="2003755" cy="1916038"/>
          </a:xfrm>
        </p:grpSpPr>
        <p:sp>
          <p:nvSpPr>
            <p:cNvPr id="142" name="Cloud Callout 141"/>
            <p:cNvSpPr/>
            <p:nvPr/>
          </p:nvSpPr>
          <p:spPr>
            <a:xfrm>
              <a:off x="5998967" y="2554406"/>
              <a:ext cx="2003755" cy="1916038"/>
            </a:xfrm>
            <a:prstGeom prst="cloudCallout">
              <a:avLst>
                <a:gd name="adj1" fmla="val -77706"/>
                <a:gd name="adj2" fmla="val 25689"/>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49" name="Rectangle 148"/>
            <p:cNvSpPr/>
            <p:nvPr/>
          </p:nvSpPr>
          <p:spPr>
            <a:xfrm>
              <a:off x="6055966" y="2881050"/>
              <a:ext cx="1794141" cy="1153621"/>
            </a:xfrm>
            <a:prstGeom prst="rect">
              <a:avLst/>
            </a:prstGeom>
          </p:spPr>
          <p:txBody>
            <a:bodyPr wrap="square">
              <a:spAutoFit/>
            </a:bodyPr>
            <a:lstStyle/>
            <a:p>
              <a:pPr algn="ctr"/>
              <a:r>
                <a:rPr lang="en-US" sz="1600" b="1" dirty="0" smtClean="0">
                  <a:solidFill>
                    <a:srgbClr val="002060"/>
                  </a:solidFill>
                  <a:latin typeface="Cambria Math" panose="02040503050406030204" pitchFamily="18" charset="0"/>
                  <a:ea typeface="Cambria Math" panose="02040503050406030204" pitchFamily="18" charset="0"/>
                </a:rPr>
                <a:t>While changing sides, we will change the sign.</a:t>
              </a:r>
              <a:endParaRPr lang="en-US" sz="1600" b="1" dirty="0">
                <a:solidFill>
                  <a:srgbClr val="002060"/>
                </a:solidFill>
                <a:latin typeface="Cambria Math" panose="02040503050406030204" pitchFamily="18" charset="0"/>
                <a:ea typeface="Cambria Math" panose="02040503050406030204" pitchFamily="18" charset="0"/>
              </a:endParaRPr>
            </a:p>
          </p:txBody>
        </p:sp>
      </p:grpSp>
      <p:grpSp>
        <p:nvGrpSpPr>
          <p:cNvPr id="150" name="Group 149"/>
          <p:cNvGrpSpPr/>
          <p:nvPr/>
        </p:nvGrpSpPr>
        <p:grpSpPr>
          <a:xfrm>
            <a:off x="4343319" y="1763028"/>
            <a:ext cx="1777929" cy="895572"/>
            <a:chOff x="5888284" y="1599977"/>
            <a:chExt cx="1777929" cy="895572"/>
          </a:xfrm>
        </p:grpSpPr>
        <p:grpSp>
          <p:nvGrpSpPr>
            <p:cNvPr id="151" name="Group 150"/>
            <p:cNvGrpSpPr/>
            <p:nvPr/>
          </p:nvGrpSpPr>
          <p:grpSpPr>
            <a:xfrm>
              <a:off x="5888284" y="1599977"/>
              <a:ext cx="1777929" cy="895572"/>
              <a:chOff x="6241889" y="3165936"/>
              <a:chExt cx="1517908" cy="983231"/>
            </a:xfrm>
          </p:grpSpPr>
          <p:sp>
            <p:nvSpPr>
              <p:cNvPr id="153" name="Cloud Callout 152"/>
              <p:cNvSpPr/>
              <p:nvPr/>
            </p:nvSpPr>
            <p:spPr>
              <a:xfrm>
                <a:off x="6486722" y="3165936"/>
                <a:ext cx="1028244" cy="983231"/>
              </a:xfrm>
              <a:prstGeom prst="cloudCallout">
                <a:avLst>
                  <a:gd name="adj1" fmla="val -83329"/>
                  <a:gd name="adj2" fmla="val 28236"/>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54" name="Rectangle 153"/>
              <p:cNvSpPr/>
              <p:nvPr/>
            </p:nvSpPr>
            <p:spPr>
              <a:xfrm>
                <a:off x="6241889" y="3471706"/>
                <a:ext cx="1517908" cy="371692"/>
              </a:xfrm>
              <a:prstGeom prst="rect">
                <a:avLst/>
              </a:prstGeom>
            </p:spPr>
            <p:txBody>
              <a:bodyPr wrap="square">
                <a:spAutoFit/>
              </a:bodyPr>
              <a:lstStyle/>
              <a:p>
                <a:pPr algn="ctr"/>
                <a:r>
                  <a:rPr lang="en-US" sz="1600" b="1" dirty="0" smtClean="0">
                    <a:solidFill>
                      <a:prstClr val="white"/>
                    </a:solidFill>
                    <a:latin typeface="Cambria Math" panose="02040503050406030204" pitchFamily="18" charset="0"/>
                    <a:ea typeface="Cambria Math" panose="02040503050406030204" pitchFamily="18" charset="0"/>
                    <a:cs typeface="Arial" pitchFamily="34" charset="0"/>
                  </a:rPr>
                  <a:t>‘-’          ‘+’ </a:t>
                </a:r>
                <a:endParaRPr lang="en-US" sz="1600" b="1" dirty="0">
                  <a:solidFill>
                    <a:prstClr val="white"/>
                  </a:solidFill>
                  <a:latin typeface="Bookman Old Style" panose="02050604050505020204" pitchFamily="18" charset="0"/>
                </a:endParaRPr>
              </a:p>
            </p:txBody>
          </p:sp>
        </p:grpSp>
        <p:cxnSp>
          <p:nvCxnSpPr>
            <p:cNvPr id="152" name="Straight Arrow Connector 151"/>
            <p:cNvCxnSpPr/>
            <p:nvPr/>
          </p:nvCxnSpPr>
          <p:spPr>
            <a:xfrm>
              <a:off x="6643926" y="2066925"/>
              <a:ext cx="228600" cy="0"/>
            </a:xfrm>
            <a:prstGeom prst="straightConnector1">
              <a:avLst/>
            </a:prstGeom>
            <a:ln w="19050">
              <a:solidFill>
                <a:schemeClr val="bg1"/>
              </a:solidFill>
              <a:tailEnd type="arrow"/>
            </a:ln>
          </p:spPr>
          <p:style>
            <a:lnRef idx="1">
              <a:schemeClr val="accent1"/>
            </a:lnRef>
            <a:fillRef idx="0">
              <a:schemeClr val="accent1"/>
            </a:fillRef>
            <a:effectRef idx="0">
              <a:schemeClr val="accent1"/>
            </a:effectRef>
            <a:fontRef idx="minor">
              <a:schemeClr val="tx1"/>
            </a:fontRef>
          </p:style>
        </p:cxnSp>
      </p:grpSp>
      <p:sp>
        <p:nvSpPr>
          <p:cNvPr id="155" name="TextBox 154"/>
          <p:cNvSpPr txBox="1"/>
          <p:nvPr/>
        </p:nvSpPr>
        <p:spPr>
          <a:xfrm>
            <a:off x="1098730" y="2412251"/>
            <a:ext cx="383438" cy="368990"/>
          </a:xfrm>
          <a:prstGeom prst="rect">
            <a:avLst/>
          </a:prstGeom>
          <a:noFill/>
        </p:spPr>
        <p:txBody>
          <a:bodyPr wrap="none" rtlCol="0">
            <a:spAutoFit/>
          </a:bodyPr>
          <a:lstStyle/>
          <a:p>
            <a:r>
              <a:rPr lang="en-US" dirty="0">
                <a:solidFill>
                  <a:prstClr val="black"/>
                </a:solidFill>
                <a:latin typeface="Cambria Math" panose="02040503050406030204" pitchFamily="18" charset="0"/>
                <a:ea typeface="Cambria Math" panose="02040503050406030204" pitchFamily="18" charset="0"/>
                <a:cs typeface="Arial" pitchFamily="34" charset="0"/>
                <a:sym typeface="Symbol"/>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56" name="TextBox 155"/>
          <p:cNvSpPr txBox="1"/>
          <p:nvPr/>
        </p:nvSpPr>
        <p:spPr>
          <a:xfrm>
            <a:off x="1098730" y="2002603"/>
            <a:ext cx="383438" cy="368990"/>
          </a:xfrm>
          <a:prstGeom prst="rect">
            <a:avLst/>
          </a:prstGeom>
          <a:noFill/>
        </p:spPr>
        <p:txBody>
          <a:bodyPr wrap="none" rtlCol="0">
            <a:spAutoFit/>
          </a:bodyPr>
          <a:lstStyle/>
          <a:p>
            <a:r>
              <a:rPr lang="en-US" dirty="0">
                <a:solidFill>
                  <a:prstClr val="black"/>
                </a:solidFill>
                <a:latin typeface="Cambria Math" panose="02040503050406030204" pitchFamily="18" charset="0"/>
                <a:ea typeface="Cambria Math" panose="02040503050406030204" pitchFamily="18" charset="0"/>
                <a:cs typeface="Arial" pitchFamily="34" charset="0"/>
                <a:sym typeface="Symbol"/>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57" name="TextBox 156"/>
          <p:cNvSpPr txBox="1"/>
          <p:nvPr/>
        </p:nvSpPr>
        <p:spPr>
          <a:xfrm>
            <a:off x="1098730" y="1604439"/>
            <a:ext cx="383438" cy="368990"/>
          </a:xfrm>
          <a:prstGeom prst="rect">
            <a:avLst/>
          </a:prstGeom>
          <a:noFill/>
        </p:spPr>
        <p:txBody>
          <a:bodyPr wrap="none" rtlCol="0">
            <a:spAutoFit/>
          </a:bodyPr>
          <a:lstStyle/>
          <a:p>
            <a:r>
              <a:rPr lang="en-US" dirty="0">
                <a:solidFill>
                  <a:prstClr val="black"/>
                </a:solidFill>
                <a:latin typeface="Cambria Math" panose="02040503050406030204" pitchFamily="18" charset="0"/>
                <a:ea typeface="Cambria Math" panose="02040503050406030204" pitchFamily="18" charset="0"/>
                <a:cs typeface="Arial" pitchFamily="34" charset="0"/>
                <a:sym typeface="Symbol"/>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58" name="Rectangle 157"/>
          <p:cNvSpPr/>
          <p:nvPr/>
        </p:nvSpPr>
        <p:spPr>
          <a:xfrm>
            <a:off x="2801818" y="2382431"/>
            <a:ext cx="464985" cy="369332"/>
          </a:xfrm>
          <a:prstGeom prst="rect">
            <a:avLst/>
          </a:prstGeom>
        </p:spPr>
        <p:txBody>
          <a:bodyPr wrap="square">
            <a:spAutoFit/>
          </a:bodyPr>
          <a:lstStyle/>
          <a:p>
            <a:r>
              <a:rPr lang="en-US" dirty="0" smtClean="0">
                <a:solidFill>
                  <a:srgbClr val="C00000"/>
                </a:solidFill>
                <a:latin typeface="Cambria Math" panose="02040503050406030204" pitchFamily="18" charset="0"/>
                <a:ea typeface="Cambria Math" panose="02040503050406030204" pitchFamily="18" charset="0"/>
                <a:cs typeface="Arial" pitchFamily="34" charset="0"/>
              </a:rPr>
              <a:t>2</a:t>
            </a:r>
            <a:r>
              <a:rPr lang="en-US" i="1" dirty="0" smtClean="0">
                <a:solidFill>
                  <a:srgbClr val="C00000"/>
                </a:solidFill>
                <a:latin typeface="Bookman Old Style" panose="02050604050505020204" pitchFamily="18" charset="0"/>
                <a:ea typeface="Cambria Math" panose="02040503050406030204" pitchFamily="18" charset="0"/>
                <a:cs typeface="Arial" pitchFamily="34" charset="0"/>
              </a:rPr>
              <a:t>x</a:t>
            </a:r>
            <a:endParaRPr lang="en-US" i="1" dirty="0">
              <a:solidFill>
                <a:srgbClr val="C00000"/>
              </a:solidFill>
              <a:latin typeface="Bookman Old Style" panose="02050604050505020204" pitchFamily="18" charset="0"/>
              <a:ea typeface="Cambria Math" panose="02040503050406030204" pitchFamily="18" charset="0"/>
              <a:cs typeface="Arial" pitchFamily="34" charset="0"/>
            </a:endParaRPr>
          </a:p>
        </p:txBody>
      </p:sp>
      <p:sp>
        <p:nvSpPr>
          <p:cNvPr id="159" name="Curved Down Arrow 158"/>
          <p:cNvSpPr/>
          <p:nvPr/>
        </p:nvSpPr>
        <p:spPr>
          <a:xfrm rot="10800000">
            <a:off x="2359536" y="2628713"/>
            <a:ext cx="654680" cy="149632"/>
          </a:xfrm>
          <a:prstGeom prst="curvedDownArrow">
            <a:avLst/>
          </a:prstGeom>
          <a:solidFill>
            <a:srgbClr val="FFFF00"/>
          </a:solid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black"/>
              </a:solidFill>
              <a:latin typeface="Bookman Old Style" panose="02050604050505020204" pitchFamily="18" charset="0"/>
            </a:endParaRPr>
          </a:p>
        </p:txBody>
      </p:sp>
      <p:grpSp>
        <p:nvGrpSpPr>
          <p:cNvPr id="160" name="Group 159"/>
          <p:cNvGrpSpPr/>
          <p:nvPr/>
        </p:nvGrpSpPr>
        <p:grpSpPr>
          <a:xfrm>
            <a:off x="4759683" y="1461560"/>
            <a:ext cx="2204132" cy="1189709"/>
            <a:chOff x="6050724" y="3085922"/>
            <a:chExt cx="2204132" cy="1189709"/>
          </a:xfrm>
        </p:grpSpPr>
        <p:sp>
          <p:nvSpPr>
            <p:cNvPr id="161" name="Cloud Callout 160"/>
            <p:cNvSpPr/>
            <p:nvPr/>
          </p:nvSpPr>
          <p:spPr>
            <a:xfrm>
              <a:off x="6050724" y="3085922"/>
              <a:ext cx="2204132" cy="1189709"/>
            </a:xfrm>
            <a:prstGeom prst="cloudCallout">
              <a:avLst>
                <a:gd name="adj1" fmla="val -62927"/>
                <a:gd name="adj2" fmla="val 45676"/>
              </a:avLst>
            </a:prstGeom>
            <a:solidFill>
              <a:srgbClr val="FF7C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mbria Math" panose="02040503050406030204" pitchFamily="18" charset="0"/>
                <a:ea typeface="Cambria Math" panose="02040503050406030204" pitchFamily="18" charset="0"/>
              </a:endParaRPr>
            </a:p>
          </p:txBody>
        </p:sp>
        <p:sp>
          <p:nvSpPr>
            <p:cNvPr id="165" name="Rectangle 164"/>
            <p:cNvSpPr/>
            <p:nvPr/>
          </p:nvSpPr>
          <p:spPr>
            <a:xfrm>
              <a:off x="6100475" y="3438289"/>
              <a:ext cx="2107000" cy="584775"/>
            </a:xfrm>
            <a:prstGeom prst="rect">
              <a:avLst/>
            </a:prstGeom>
          </p:spPr>
          <p:txBody>
            <a:bodyPr wrap="square">
              <a:spAutoFit/>
            </a:bodyPr>
            <a:lstStyle/>
            <a:p>
              <a:pPr algn="ctr"/>
              <a:r>
                <a:rPr lang="en-US" sz="1600" b="1" dirty="0">
                  <a:solidFill>
                    <a:srgbClr val="002060"/>
                  </a:solidFill>
                  <a:latin typeface="Cambria Math" panose="02040503050406030204" pitchFamily="18" charset="0"/>
                  <a:ea typeface="Cambria Math" panose="02040503050406030204" pitchFamily="18" charset="0"/>
                </a:rPr>
                <a:t>We will shift </a:t>
              </a:r>
              <a:r>
                <a:rPr lang="en-US" sz="1600" b="1" dirty="0" smtClean="0">
                  <a:solidFill>
                    <a:srgbClr val="002060"/>
                  </a:solidFill>
                  <a:latin typeface="Cambria Math" panose="02040503050406030204" pitchFamily="18" charset="0"/>
                  <a:ea typeface="Cambria Math" panose="02040503050406030204" pitchFamily="18" charset="0"/>
                </a:rPr>
                <a:t>2</a:t>
              </a:r>
              <a:r>
                <a:rPr lang="en-US" sz="1600" b="1" i="1" dirty="0" smtClean="0">
                  <a:solidFill>
                    <a:srgbClr val="002060"/>
                  </a:solidFill>
                  <a:latin typeface="Bookman Old Style" panose="02050604050505020204" pitchFamily="18" charset="0"/>
                  <a:ea typeface="Cambria Math" panose="02040503050406030204" pitchFamily="18" charset="0"/>
                </a:rPr>
                <a:t>x</a:t>
              </a:r>
              <a:r>
                <a:rPr lang="en-US" sz="1600" b="1" dirty="0" smtClean="0">
                  <a:solidFill>
                    <a:srgbClr val="002060"/>
                  </a:solidFill>
                  <a:latin typeface="Cambria Math" panose="02040503050406030204" pitchFamily="18" charset="0"/>
                  <a:ea typeface="Cambria Math" panose="02040503050406030204" pitchFamily="18" charset="0"/>
                </a:rPr>
                <a:t>  to the other side.</a:t>
              </a:r>
              <a:endParaRPr lang="en-US" sz="1600" b="1" dirty="0">
                <a:solidFill>
                  <a:srgbClr val="002060"/>
                </a:solidFill>
                <a:latin typeface="Cambria Math" panose="02040503050406030204" pitchFamily="18" charset="0"/>
                <a:ea typeface="Cambria Math" panose="02040503050406030204" pitchFamily="18" charset="0"/>
              </a:endParaRPr>
            </a:p>
          </p:txBody>
        </p:sp>
      </p:grpSp>
      <p:grpSp>
        <p:nvGrpSpPr>
          <p:cNvPr id="166" name="Group 165"/>
          <p:cNvGrpSpPr/>
          <p:nvPr/>
        </p:nvGrpSpPr>
        <p:grpSpPr>
          <a:xfrm>
            <a:off x="5060158" y="1603246"/>
            <a:ext cx="2102642" cy="1380195"/>
            <a:chOff x="5998967" y="2554406"/>
            <a:chExt cx="2003755" cy="1916038"/>
          </a:xfrm>
        </p:grpSpPr>
        <p:sp>
          <p:nvSpPr>
            <p:cNvPr id="167" name="Cloud Callout 166"/>
            <p:cNvSpPr/>
            <p:nvPr/>
          </p:nvSpPr>
          <p:spPr>
            <a:xfrm>
              <a:off x="5998967" y="2554406"/>
              <a:ext cx="2003755" cy="1916038"/>
            </a:xfrm>
            <a:prstGeom prst="cloudCallout">
              <a:avLst>
                <a:gd name="adj1" fmla="val -77706"/>
                <a:gd name="adj2" fmla="val 25689"/>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69" name="Rectangle 168"/>
            <p:cNvSpPr/>
            <p:nvPr/>
          </p:nvSpPr>
          <p:spPr>
            <a:xfrm>
              <a:off x="6055966" y="2881050"/>
              <a:ext cx="1794141" cy="1153621"/>
            </a:xfrm>
            <a:prstGeom prst="rect">
              <a:avLst/>
            </a:prstGeom>
          </p:spPr>
          <p:txBody>
            <a:bodyPr wrap="square">
              <a:spAutoFit/>
            </a:bodyPr>
            <a:lstStyle/>
            <a:p>
              <a:pPr algn="ctr"/>
              <a:r>
                <a:rPr lang="en-US" sz="1600" b="1" dirty="0" smtClean="0">
                  <a:solidFill>
                    <a:srgbClr val="002060"/>
                  </a:solidFill>
                  <a:latin typeface="Cambria Math" panose="02040503050406030204" pitchFamily="18" charset="0"/>
                  <a:ea typeface="Cambria Math" panose="02040503050406030204" pitchFamily="18" charset="0"/>
                </a:rPr>
                <a:t>While changing sides, we will change the sign.</a:t>
              </a:r>
              <a:endParaRPr lang="en-US" sz="1600" b="1" dirty="0">
                <a:solidFill>
                  <a:srgbClr val="002060"/>
                </a:solidFill>
                <a:latin typeface="Cambria Math" panose="02040503050406030204" pitchFamily="18" charset="0"/>
                <a:ea typeface="Cambria Math" panose="02040503050406030204" pitchFamily="18" charset="0"/>
              </a:endParaRPr>
            </a:p>
          </p:txBody>
        </p:sp>
      </p:grpSp>
      <p:grpSp>
        <p:nvGrpSpPr>
          <p:cNvPr id="170" name="Group 169"/>
          <p:cNvGrpSpPr/>
          <p:nvPr/>
        </p:nvGrpSpPr>
        <p:grpSpPr>
          <a:xfrm>
            <a:off x="4405996" y="2030719"/>
            <a:ext cx="1777929" cy="895572"/>
            <a:chOff x="5888284" y="1599977"/>
            <a:chExt cx="1777929" cy="895572"/>
          </a:xfrm>
        </p:grpSpPr>
        <p:grpSp>
          <p:nvGrpSpPr>
            <p:cNvPr id="171" name="Group 170"/>
            <p:cNvGrpSpPr/>
            <p:nvPr/>
          </p:nvGrpSpPr>
          <p:grpSpPr>
            <a:xfrm>
              <a:off x="5888284" y="1599977"/>
              <a:ext cx="1777929" cy="895572"/>
              <a:chOff x="6241889" y="3165936"/>
              <a:chExt cx="1517908" cy="983231"/>
            </a:xfrm>
          </p:grpSpPr>
          <p:sp>
            <p:nvSpPr>
              <p:cNvPr id="173" name="Cloud Callout 172"/>
              <p:cNvSpPr/>
              <p:nvPr/>
            </p:nvSpPr>
            <p:spPr>
              <a:xfrm>
                <a:off x="6486722" y="3165936"/>
                <a:ext cx="1028244" cy="983231"/>
              </a:xfrm>
              <a:prstGeom prst="cloudCallout">
                <a:avLst>
                  <a:gd name="adj1" fmla="val -83329"/>
                  <a:gd name="adj2" fmla="val 28236"/>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74" name="Rectangle 173"/>
              <p:cNvSpPr/>
              <p:nvPr/>
            </p:nvSpPr>
            <p:spPr>
              <a:xfrm>
                <a:off x="6241889" y="3471706"/>
                <a:ext cx="1517908" cy="371692"/>
              </a:xfrm>
              <a:prstGeom prst="rect">
                <a:avLst/>
              </a:prstGeom>
            </p:spPr>
            <p:txBody>
              <a:bodyPr wrap="square">
                <a:spAutoFit/>
              </a:bodyPr>
              <a:lstStyle/>
              <a:p>
                <a:pPr algn="ctr"/>
                <a:r>
                  <a:rPr lang="en-US" sz="1600" b="1" dirty="0" smtClean="0">
                    <a:solidFill>
                      <a:prstClr val="white"/>
                    </a:solidFill>
                    <a:latin typeface="Cambria Math" panose="02040503050406030204" pitchFamily="18" charset="0"/>
                    <a:ea typeface="Cambria Math" panose="02040503050406030204" pitchFamily="18" charset="0"/>
                    <a:cs typeface="Arial" pitchFamily="34" charset="0"/>
                  </a:rPr>
                  <a:t>‘+’          ‘-’ </a:t>
                </a:r>
                <a:endParaRPr lang="en-US" sz="1600" b="1" dirty="0">
                  <a:solidFill>
                    <a:prstClr val="white"/>
                  </a:solidFill>
                  <a:latin typeface="Bookman Old Style" panose="02050604050505020204" pitchFamily="18" charset="0"/>
                </a:endParaRPr>
              </a:p>
            </p:txBody>
          </p:sp>
        </p:grpSp>
        <p:cxnSp>
          <p:nvCxnSpPr>
            <p:cNvPr id="172" name="Straight Arrow Connector 171"/>
            <p:cNvCxnSpPr/>
            <p:nvPr/>
          </p:nvCxnSpPr>
          <p:spPr>
            <a:xfrm>
              <a:off x="6702294" y="2066925"/>
              <a:ext cx="228600" cy="0"/>
            </a:xfrm>
            <a:prstGeom prst="straightConnector1">
              <a:avLst/>
            </a:prstGeom>
            <a:ln w="19050">
              <a:solidFill>
                <a:schemeClr val="bg1"/>
              </a:solidFill>
              <a:tailEnd type="arrow"/>
            </a:ln>
          </p:spPr>
          <p:style>
            <a:lnRef idx="1">
              <a:schemeClr val="accent1"/>
            </a:lnRef>
            <a:fillRef idx="0">
              <a:schemeClr val="accent1"/>
            </a:fillRef>
            <a:effectRef idx="0">
              <a:schemeClr val="accent1"/>
            </a:effectRef>
            <a:fontRef idx="minor">
              <a:schemeClr val="tx1"/>
            </a:fontRef>
          </p:style>
        </p:cxnSp>
      </p:grpSp>
      <p:sp>
        <p:nvSpPr>
          <p:cNvPr id="175" name="Rectangle 174"/>
          <p:cNvSpPr/>
          <p:nvPr/>
        </p:nvSpPr>
        <p:spPr>
          <a:xfrm>
            <a:off x="1470036" y="2747921"/>
            <a:ext cx="457200" cy="369332"/>
          </a:xfrm>
          <a:prstGeom prst="rect">
            <a:avLst/>
          </a:prstGeom>
        </p:spPr>
        <p:txBody>
          <a:bodyPr wrap="square">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5</a:t>
            </a:r>
            <a:r>
              <a:rPr lang="en-US" i="1" dirty="0" smtClean="0">
                <a:solidFill>
                  <a:prstClr val="black"/>
                </a:solidFill>
                <a:latin typeface="Bookman Old Style" panose="02050604050505020204" pitchFamily="18" charset="0"/>
                <a:ea typeface="Cambria Math" panose="02040503050406030204" pitchFamily="18" charset="0"/>
                <a:cs typeface="Arial" pitchFamily="34" charset="0"/>
              </a:rPr>
              <a:t>x</a:t>
            </a:r>
            <a:endParaRPr lang="en-US" i="1" dirty="0">
              <a:solidFill>
                <a:prstClr val="black"/>
              </a:solidFill>
              <a:latin typeface="Bookman Old Style" panose="02050604050505020204" pitchFamily="18" charset="0"/>
              <a:ea typeface="Cambria Math" panose="02040503050406030204" pitchFamily="18" charset="0"/>
              <a:cs typeface="Arial" pitchFamily="34" charset="0"/>
            </a:endParaRPr>
          </a:p>
        </p:txBody>
      </p:sp>
      <p:sp>
        <p:nvSpPr>
          <p:cNvPr id="176" name="Rectangle 175"/>
          <p:cNvSpPr/>
          <p:nvPr/>
        </p:nvSpPr>
        <p:spPr>
          <a:xfrm>
            <a:off x="2492480" y="2747922"/>
            <a:ext cx="357790" cy="368990"/>
          </a:xfrm>
          <a:prstGeom prst="rect">
            <a:avLst/>
          </a:prstGeom>
        </p:spPr>
        <p:txBody>
          <a:bodyPr wrap="none">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77" name="Rectangle 176"/>
          <p:cNvSpPr/>
          <p:nvPr/>
        </p:nvSpPr>
        <p:spPr>
          <a:xfrm>
            <a:off x="2146570" y="2747921"/>
            <a:ext cx="437940" cy="369332"/>
          </a:xfrm>
          <a:prstGeom prst="rect">
            <a:avLst/>
          </a:prstGeom>
        </p:spPr>
        <p:txBody>
          <a:bodyPr wrap="none">
            <a:spAutoFit/>
          </a:bodyPr>
          <a:lstStyle/>
          <a:p>
            <a:r>
              <a:rPr lang="en-US" dirty="0" smtClean="0">
                <a:solidFill>
                  <a:srgbClr val="C00000"/>
                </a:solidFill>
                <a:latin typeface="Cambria Math" panose="02040503050406030204" pitchFamily="18" charset="0"/>
                <a:ea typeface="Cambria Math" panose="02040503050406030204" pitchFamily="18" charset="0"/>
                <a:cs typeface="Arial" pitchFamily="34" charset="0"/>
              </a:rPr>
              <a:t>2</a:t>
            </a:r>
            <a:r>
              <a:rPr lang="en-US" i="1" dirty="0" smtClean="0">
                <a:solidFill>
                  <a:srgbClr val="C00000"/>
                </a:solidFill>
                <a:latin typeface="Bookman Old Style" panose="02050604050505020204" pitchFamily="18" charset="0"/>
                <a:ea typeface="Cambria Math" panose="02040503050406030204" pitchFamily="18" charset="0"/>
                <a:cs typeface="Arial" pitchFamily="34" charset="0"/>
              </a:rPr>
              <a:t>x</a:t>
            </a:r>
            <a:endParaRPr lang="en-US" i="1" dirty="0">
              <a:solidFill>
                <a:srgbClr val="C00000"/>
              </a:solidFill>
              <a:latin typeface="Bookman Old Style" panose="02050604050505020204" pitchFamily="18" charset="0"/>
              <a:ea typeface="Cambria Math" panose="02040503050406030204" pitchFamily="18" charset="0"/>
              <a:cs typeface="Arial" pitchFamily="34" charset="0"/>
            </a:endParaRPr>
          </a:p>
        </p:txBody>
      </p:sp>
      <p:sp>
        <p:nvSpPr>
          <p:cNvPr id="178" name="Rectangle 177"/>
          <p:cNvSpPr/>
          <p:nvPr/>
        </p:nvSpPr>
        <p:spPr>
          <a:xfrm>
            <a:off x="1862220" y="2709010"/>
            <a:ext cx="261610" cy="368990"/>
          </a:xfrm>
          <a:prstGeom prst="rect">
            <a:avLst/>
          </a:prstGeom>
        </p:spPr>
        <p:txBody>
          <a:bodyPr wrap="none">
            <a:spAutoFit/>
          </a:bodyPr>
          <a:lstStyle/>
          <a:p>
            <a:r>
              <a:rPr lang="en-US" dirty="0" smtClean="0">
                <a:solidFill>
                  <a:srgbClr val="C00000"/>
                </a:solidFill>
                <a:latin typeface="Cambria Math" panose="02040503050406030204" pitchFamily="18" charset="0"/>
                <a:ea typeface="Cambria Math" panose="02040503050406030204" pitchFamily="18" charset="0"/>
                <a:cs typeface="Arial" pitchFamily="34" charset="0"/>
              </a:rPr>
              <a:t>-</a:t>
            </a:r>
            <a:endParaRPr lang="en-US" dirty="0">
              <a:solidFill>
                <a:srgbClr val="C00000"/>
              </a:solidFill>
              <a:latin typeface="Cambria Math" panose="02040503050406030204" pitchFamily="18" charset="0"/>
              <a:ea typeface="Cambria Math" panose="02040503050406030204" pitchFamily="18" charset="0"/>
              <a:cs typeface="Arial" pitchFamily="34" charset="0"/>
            </a:endParaRPr>
          </a:p>
        </p:txBody>
      </p:sp>
      <p:sp>
        <p:nvSpPr>
          <p:cNvPr id="179" name="Rectangle 178"/>
          <p:cNvSpPr/>
          <p:nvPr/>
        </p:nvSpPr>
        <p:spPr>
          <a:xfrm>
            <a:off x="2825898" y="2747921"/>
            <a:ext cx="441146" cy="369332"/>
          </a:xfrm>
          <a:prstGeom prst="rect">
            <a:avLst/>
          </a:prstGeom>
        </p:spPr>
        <p:txBody>
          <a:bodyPr wrap="none">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21</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80" name="TextBox 179"/>
          <p:cNvSpPr txBox="1"/>
          <p:nvPr/>
        </p:nvSpPr>
        <p:spPr>
          <a:xfrm>
            <a:off x="1098730" y="2747922"/>
            <a:ext cx="383438" cy="368990"/>
          </a:xfrm>
          <a:prstGeom prst="rect">
            <a:avLst/>
          </a:prstGeom>
          <a:noFill/>
        </p:spPr>
        <p:txBody>
          <a:bodyPr wrap="none" rtlCol="0">
            <a:spAutoFit/>
          </a:bodyPr>
          <a:lstStyle/>
          <a:p>
            <a:r>
              <a:rPr lang="en-US" dirty="0">
                <a:solidFill>
                  <a:prstClr val="black"/>
                </a:solidFill>
                <a:latin typeface="Cambria Math" panose="02040503050406030204" pitchFamily="18" charset="0"/>
                <a:ea typeface="Cambria Math" panose="02040503050406030204" pitchFamily="18" charset="0"/>
                <a:cs typeface="Arial" pitchFamily="34" charset="0"/>
                <a:sym typeface="Symbol"/>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81" name="Rectangle 180"/>
          <p:cNvSpPr/>
          <p:nvPr/>
        </p:nvSpPr>
        <p:spPr>
          <a:xfrm>
            <a:off x="2033881" y="3089767"/>
            <a:ext cx="437940" cy="369332"/>
          </a:xfrm>
          <a:prstGeom prst="rect">
            <a:avLst/>
          </a:prstGeom>
        </p:spPr>
        <p:txBody>
          <a:bodyPr wrap="none">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3</a:t>
            </a:r>
            <a:r>
              <a:rPr lang="en-US" i="1" dirty="0" smtClean="0">
                <a:solidFill>
                  <a:prstClr val="black"/>
                </a:solidFill>
                <a:latin typeface="Bookman Old Style" panose="02050604050505020204" pitchFamily="18" charset="0"/>
                <a:ea typeface="Cambria Math" panose="02040503050406030204" pitchFamily="18" charset="0"/>
                <a:cs typeface="Arial" pitchFamily="34" charset="0"/>
              </a:rPr>
              <a:t>x</a:t>
            </a:r>
            <a:endParaRPr lang="en-US" i="1" dirty="0">
              <a:solidFill>
                <a:prstClr val="black"/>
              </a:solidFill>
              <a:latin typeface="Bookman Old Style" panose="02050604050505020204" pitchFamily="18" charset="0"/>
              <a:ea typeface="Cambria Math" panose="02040503050406030204" pitchFamily="18" charset="0"/>
              <a:cs typeface="Arial" pitchFamily="34" charset="0"/>
            </a:endParaRPr>
          </a:p>
        </p:txBody>
      </p:sp>
      <p:sp>
        <p:nvSpPr>
          <p:cNvPr id="182" name="Rectangle 181"/>
          <p:cNvSpPr/>
          <p:nvPr/>
        </p:nvSpPr>
        <p:spPr>
          <a:xfrm>
            <a:off x="2492480" y="3089844"/>
            <a:ext cx="357790" cy="368990"/>
          </a:xfrm>
          <a:prstGeom prst="rect">
            <a:avLst/>
          </a:prstGeom>
        </p:spPr>
        <p:txBody>
          <a:bodyPr wrap="none">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83" name="Rectangle 182"/>
          <p:cNvSpPr/>
          <p:nvPr/>
        </p:nvSpPr>
        <p:spPr>
          <a:xfrm>
            <a:off x="2843124" y="3089844"/>
            <a:ext cx="441146" cy="369332"/>
          </a:xfrm>
          <a:prstGeom prst="rect">
            <a:avLst/>
          </a:prstGeom>
        </p:spPr>
        <p:txBody>
          <a:bodyPr wrap="none">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21</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84" name="TextBox 183"/>
          <p:cNvSpPr txBox="1"/>
          <p:nvPr/>
        </p:nvSpPr>
        <p:spPr>
          <a:xfrm>
            <a:off x="1098730" y="3089844"/>
            <a:ext cx="383438" cy="368990"/>
          </a:xfrm>
          <a:prstGeom prst="rect">
            <a:avLst/>
          </a:prstGeom>
          <a:noFill/>
        </p:spPr>
        <p:txBody>
          <a:bodyPr wrap="none" rtlCol="0">
            <a:spAutoFit/>
          </a:bodyPr>
          <a:lstStyle/>
          <a:p>
            <a:r>
              <a:rPr lang="en-US" dirty="0">
                <a:solidFill>
                  <a:prstClr val="black"/>
                </a:solidFill>
                <a:latin typeface="Cambria Math" panose="02040503050406030204" pitchFamily="18" charset="0"/>
                <a:ea typeface="Cambria Math" panose="02040503050406030204" pitchFamily="18" charset="0"/>
                <a:cs typeface="Arial" pitchFamily="34" charset="0"/>
                <a:sym typeface="Symbol"/>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85" name="Curved Down Arrow 184"/>
          <p:cNvSpPr/>
          <p:nvPr/>
        </p:nvSpPr>
        <p:spPr>
          <a:xfrm rot="10800000" flipH="1">
            <a:off x="2303446" y="3355934"/>
            <a:ext cx="792163" cy="181054"/>
          </a:xfrm>
          <a:prstGeom prst="curvedDownArrow">
            <a:avLst/>
          </a:prstGeom>
          <a:solidFill>
            <a:srgbClr val="FFFF00"/>
          </a:solid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black"/>
              </a:solidFill>
              <a:latin typeface="Bookman Old Style" panose="02050604050505020204" pitchFamily="18" charset="0"/>
            </a:endParaRPr>
          </a:p>
        </p:txBody>
      </p:sp>
      <p:grpSp>
        <p:nvGrpSpPr>
          <p:cNvPr id="186" name="Group 185"/>
          <p:cNvGrpSpPr/>
          <p:nvPr/>
        </p:nvGrpSpPr>
        <p:grpSpPr>
          <a:xfrm>
            <a:off x="4286393" y="2133228"/>
            <a:ext cx="2204132" cy="1189709"/>
            <a:chOff x="6050724" y="3085922"/>
            <a:chExt cx="2204132" cy="1189709"/>
          </a:xfrm>
        </p:grpSpPr>
        <p:sp>
          <p:nvSpPr>
            <p:cNvPr id="187" name="Cloud Callout 186"/>
            <p:cNvSpPr/>
            <p:nvPr/>
          </p:nvSpPr>
          <p:spPr>
            <a:xfrm>
              <a:off x="6050724" y="3085922"/>
              <a:ext cx="2204132" cy="1189709"/>
            </a:xfrm>
            <a:prstGeom prst="cloudCallout">
              <a:avLst>
                <a:gd name="adj1" fmla="val -73629"/>
                <a:gd name="adj2" fmla="val 40872"/>
              </a:avLst>
            </a:prstGeom>
            <a:solidFill>
              <a:srgbClr val="FF7C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mbria Math" panose="02040503050406030204" pitchFamily="18" charset="0"/>
                <a:ea typeface="Cambria Math" panose="02040503050406030204" pitchFamily="18" charset="0"/>
              </a:endParaRPr>
            </a:p>
          </p:txBody>
        </p:sp>
        <p:sp>
          <p:nvSpPr>
            <p:cNvPr id="188" name="Rectangle 187"/>
            <p:cNvSpPr/>
            <p:nvPr/>
          </p:nvSpPr>
          <p:spPr>
            <a:xfrm>
              <a:off x="6100475" y="3438289"/>
              <a:ext cx="2107000" cy="584775"/>
            </a:xfrm>
            <a:prstGeom prst="rect">
              <a:avLst/>
            </a:prstGeom>
          </p:spPr>
          <p:txBody>
            <a:bodyPr wrap="square">
              <a:spAutoFit/>
            </a:bodyPr>
            <a:lstStyle/>
            <a:p>
              <a:pPr algn="ctr"/>
              <a:r>
                <a:rPr lang="en-US" sz="1600" b="1" dirty="0">
                  <a:solidFill>
                    <a:srgbClr val="002060"/>
                  </a:solidFill>
                  <a:latin typeface="Cambria Math" panose="02040503050406030204" pitchFamily="18" charset="0"/>
                  <a:ea typeface="Cambria Math" panose="02040503050406030204" pitchFamily="18" charset="0"/>
                </a:rPr>
                <a:t>We will shift </a:t>
              </a:r>
              <a:r>
                <a:rPr lang="en-US" sz="1600" b="1" dirty="0" smtClean="0">
                  <a:solidFill>
                    <a:srgbClr val="002060"/>
                  </a:solidFill>
                  <a:latin typeface="Cambria Math" panose="02040503050406030204" pitchFamily="18" charset="0"/>
                  <a:ea typeface="Cambria Math" panose="02040503050406030204" pitchFamily="18" charset="0"/>
                </a:rPr>
                <a:t>3 to the other side.</a:t>
              </a:r>
              <a:endParaRPr lang="en-US" sz="1600" b="1" dirty="0">
                <a:solidFill>
                  <a:srgbClr val="002060"/>
                </a:solidFill>
                <a:latin typeface="Cambria Math" panose="02040503050406030204" pitchFamily="18" charset="0"/>
                <a:ea typeface="Cambria Math" panose="02040503050406030204" pitchFamily="18" charset="0"/>
              </a:endParaRPr>
            </a:p>
          </p:txBody>
        </p:sp>
      </p:grpSp>
      <p:grpSp>
        <p:nvGrpSpPr>
          <p:cNvPr id="192" name="Group 191"/>
          <p:cNvGrpSpPr/>
          <p:nvPr/>
        </p:nvGrpSpPr>
        <p:grpSpPr>
          <a:xfrm>
            <a:off x="3964836" y="2542644"/>
            <a:ext cx="1777929" cy="895572"/>
            <a:chOff x="5888284" y="1599975"/>
            <a:chExt cx="1777929" cy="895572"/>
          </a:xfrm>
        </p:grpSpPr>
        <p:grpSp>
          <p:nvGrpSpPr>
            <p:cNvPr id="193" name="Group 192"/>
            <p:cNvGrpSpPr/>
            <p:nvPr/>
          </p:nvGrpSpPr>
          <p:grpSpPr>
            <a:xfrm>
              <a:off x="5888284" y="1599975"/>
              <a:ext cx="1777929" cy="895572"/>
              <a:chOff x="6241889" y="3165934"/>
              <a:chExt cx="1517908" cy="983231"/>
            </a:xfrm>
          </p:grpSpPr>
          <p:sp>
            <p:nvSpPr>
              <p:cNvPr id="195" name="Cloud Callout 194"/>
              <p:cNvSpPr/>
              <p:nvPr/>
            </p:nvSpPr>
            <p:spPr>
              <a:xfrm>
                <a:off x="6486723" y="3165934"/>
                <a:ext cx="1028244" cy="983231"/>
              </a:xfrm>
              <a:prstGeom prst="cloudCallout">
                <a:avLst>
                  <a:gd name="adj1" fmla="val -62767"/>
                  <a:gd name="adj2" fmla="val 46317"/>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96" name="Rectangle 195"/>
              <p:cNvSpPr/>
              <p:nvPr/>
            </p:nvSpPr>
            <p:spPr>
              <a:xfrm>
                <a:off x="6241889" y="3471706"/>
                <a:ext cx="1517908" cy="371692"/>
              </a:xfrm>
              <a:prstGeom prst="rect">
                <a:avLst/>
              </a:prstGeom>
            </p:spPr>
            <p:txBody>
              <a:bodyPr wrap="square">
                <a:spAutoFit/>
              </a:bodyPr>
              <a:lstStyle/>
              <a:p>
                <a:pPr algn="ctr"/>
                <a:r>
                  <a:rPr lang="en-US" sz="1600" b="1" dirty="0" smtClean="0">
                    <a:solidFill>
                      <a:prstClr val="white"/>
                    </a:solidFill>
                    <a:latin typeface="Cambria Math" panose="02040503050406030204" pitchFamily="18" charset="0"/>
                    <a:ea typeface="Cambria Math" panose="02040503050406030204" pitchFamily="18" charset="0"/>
                    <a:cs typeface="Arial" pitchFamily="34" charset="0"/>
                  </a:rPr>
                  <a:t>‘×’         ‘÷’ </a:t>
                </a:r>
                <a:endParaRPr lang="en-US" sz="1600" b="1" dirty="0">
                  <a:solidFill>
                    <a:prstClr val="white"/>
                  </a:solidFill>
                  <a:latin typeface="Bookman Old Style" panose="02050604050505020204" pitchFamily="18" charset="0"/>
                </a:endParaRPr>
              </a:p>
            </p:txBody>
          </p:sp>
        </p:grpSp>
        <p:cxnSp>
          <p:nvCxnSpPr>
            <p:cNvPr id="194" name="Straight Arrow Connector 193"/>
            <p:cNvCxnSpPr/>
            <p:nvPr/>
          </p:nvCxnSpPr>
          <p:spPr>
            <a:xfrm>
              <a:off x="6645244" y="2066925"/>
              <a:ext cx="228600" cy="0"/>
            </a:xfrm>
            <a:prstGeom prst="straightConnector1">
              <a:avLst/>
            </a:prstGeom>
            <a:ln w="19050">
              <a:solidFill>
                <a:schemeClr val="bg1"/>
              </a:solidFill>
              <a:tailEnd type="arrow"/>
            </a:ln>
          </p:spPr>
          <p:style>
            <a:lnRef idx="1">
              <a:schemeClr val="accent1"/>
            </a:lnRef>
            <a:fillRef idx="0">
              <a:schemeClr val="accent1"/>
            </a:fillRef>
            <a:effectRef idx="0">
              <a:schemeClr val="accent1"/>
            </a:effectRef>
            <a:fontRef idx="minor">
              <a:schemeClr val="tx1"/>
            </a:fontRef>
          </p:style>
        </p:cxnSp>
      </p:grpSp>
      <p:sp>
        <p:nvSpPr>
          <p:cNvPr id="197" name="TextBox 196"/>
          <p:cNvSpPr txBox="1"/>
          <p:nvPr/>
        </p:nvSpPr>
        <p:spPr>
          <a:xfrm>
            <a:off x="1098730" y="3490529"/>
            <a:ext cx="310896"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sym typeface="Symbol"/>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98" name="TextBox 197"/>
          <p:cNvSpPr txBox="1"/>
          <p:nvPr/>
        </p:nvSpPr>
        <p:spPr>
          <a:xfrm>
            <a:off x="2173789" y="3535989"/>
            <a:ext cx="488846" cy="369332"/>
          </a:xfrm>
          <a:prstGeom prst="rect">
            <a:avLst/>
          </a:prstGeom>
          <a:noFill/>
        </p:spPr>
        <p:txBody>
          <a:bodyPr wrap="square" rtlCol="0">
            <a:spAutoFit/>
          </a:bodyPr>
          <a:lstStyle/>
          <a:p>
            <a:r>
              <a:rPr lang="en-US" i="1" dirty="0">
                <a:solidFill>
                  <a:prstClr val="black"/>
                </a:solidFill>
                <a:latin typeface="Bookman Old Style" panose="02050604050505020204" pitchFamily="18" charset="0"/>
                <a:ea typeface="Cambria Math" panose="02040503050406030204" pitchFamily="18" charset="0"/>
                <a:cs typeface="Arial" pitchFamily="34" charset="0"/>
              </a:rPr>
              <a:t>x</a:t>
            </a:r>
          </a:p>
        </p:txBody>
      </p:sp>
      <p:sp>
        <p:nvSpPr>
          <p:cNvPr id="199" name="TextBox 198"/>
          <p:cNvSpPr txBox="1"/>
          <p:nvPr/>
        </p:nvSpPr>
        <p:spPr>
          <a:xfrm>
            <a:off x="2492480" y="3551947"/>
            <a:ext cx="310896"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grpSp>
        <p:nvGrpSpPr>
          <p:cNvPr id="200" name="Group 199"/>
          <p:cNvGrpSpPr/>
          <p:nvPr/>
        </p:nvGrpSpPr>
        <p:grpSpPr>
          <a:xfrm>
            <a:off x="2688954" y="3443914"/>
            <a:ext cx="608311" cy="642548"/>
            <a:chOff x="3152973" y="3953654"/>
            <a:chExt cx="608311" cy="642548"/>
          </a:xfrm>
        </p:grpSpPr>
        <p:sp>
          <p:nvSpPr>
            <p:cNvPr id="201" name="TextBox 200"/>
            <p:cNvSpPr txBox="1"/>
            <p:nvPr/>
          </p:nvSpPr>
          <p:spPr>
            <a:xfrm>
              <a:off x="3200400" y="4226870"/>
              <a:ext cx="507669" cy="369332"/>
            </a:xfrm>
            <a:prstGeom prst="rect">
              <a:avLst/>
            </a:prstGeom>
            <a:noFill/>
          </p:spPr>
          <p:txBody>
            <a:bodyPr wrap="square" rtlCol="0">
              <a:spAutoFit/>
            </a:bodyPr>
            <a:lstStyle/>
            <a:p>
              <a:pPr algn="ctr"/>
              <a:r>
                <a:rPr lang="en-US" dirty="0" smtClean="0">
                  <a:solidFill>
                    <a:prstClr val="black"/>
                  </a:solidFill>
                  <a:latin typeface="Cambria Math" panose="02040503050406030204" pitchFamily="18" charset="0"/>
                  <a:ea typeface="Cambria Math" panose="02040503050406030204" pitchFamily="18" charset="0"/>
                  <a:cs typeface="Arial" pitchFamily="34" charset="0"/>
                </a:rPr>
                <a:t>3</a:t>
              </a:r>
            </a:p>
          </p:txBody>
        </p:sp>
        <p:sp>
          <p:nvSpPr>
            <p:cNvPr id="202" name="TextBox 201"/>
            <p:cNvSpPr txBox="1"/>
            <p:nvPr/>
          </p:nvSpPr>
          <p:spPr>
            <a:xfrm>
              <a:off x="3152973" y="3953654"/>
              <a:ext cx="608311" cy="369332"/>
            </a:xfrm>
            <a:prstGeom prst="rect">
              <a:avLst/>
            </a:prstGeom>
            <a:noFill/>
          </p:spPr>
          <p:txBody>
            <a:bodyPr wrap="square" rtlCol="0">
              <a:spAutoFit/>
            </a:bodyPr>
            <a:lstStyle/>
            <a:p>
              <a:pPr algn="ctr"/>
              <a:r>
                <a:rPr lang="en-US" dirty="0" smtClean="0">
                  <a:solidFill>
                    <a:prstClr val="black"/>
                  </a:solidFill>
                  <a:latin typeface="Cambria Math" panose="02040503050406030204" pitchFamily="18" charset="0"/>
                  <a:ea typeface="Cambria Math" panose="02040503050406030204" pitchFamily="18" charset="0"/>
                  <a:cs typeface="Arial" pitchFamily="34" charset="0"/>
                </a:rPr>
                <a:t>21</a:t>
              </a:r>
            </a:p>
          </p:txBody>
        </p:sp>
        <p:cxnSp>
          <p:nvCxnSpPr>
            <p:cNvPr id="203" name="Straight Connector 202"/>
            <p:cNvCxnSpPr/>
            <p:nvPr/>
          </p:nvCxnSpPr>
          <p:spPr>
            <a:xfrm>
              <a:off x="3342102" y="4282574"/>
              <a:ext cx="301091"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04" name="TextBox 203"/>
          <p:cNvSpPr txBox="1"/>
          <p:nvPr/>
        </p:nvSpPr>
        <p:spPr>
          <a:xfrm>
            <a:off x="2033225" y="3084826"/>
            <a:ext cx="484276" cy="369332"/>
          </a:xfrm>
          <a:prstGeom prst="rect">
            <a:avLst/>
          </a:prstGeom>
          <a:noFill/>
        </p:spPr>
        <p:txBody>
          <a:bodyPr wrap="square" rtlCol="0">
            <a:spAutoFit/>
          </a:bodyPr>
          <a:lstStyle/>
          <a:p>
            <a:r>
              <a:rPr lang="en-US" dirty="0" smtClean="0">
                <a:solidFill>
                  <a:srgbClr val="C00000"/>
                </a:solidFill>
                <a:latin typeface="Cambria Math" panose="02040503050406030204" pitchFamily="18" charset="0"/>
                <a:ea typeface="Cambria Math" panose="02040503050406030204" pitchFamily="18" charset="0"/>
                <a:cs typeface="Arial" pitchFamily="34" charset="0"/>
              </a:rPr>
              <a:t>3</a:t>
            </a:r>
            <a:endParaRPr lang="en-US" dirty="0">
              <a:solidFill>
                <a:srgbClr val="C00000"/>
              </a:solidFill>
              <a:latin typeface="Cambria Math" panose="02040503050406030204" pitchFamily="18" charset="0"/>
              <a:ea typeface="Cambria Math" panose="02040503050406030204" pitchFamily="18" charset="0"/>
              <a:cs typeface="Arial" pitchFamily="34" charset="0"/>
            </a:endParaRPr>
          </a:p>
        </p:txBody>
      </p:sp>
      <p:cxnSp>
        <p:nvCxnSpPr>
          <p:cNvPr id="205" name="Straight Connector 204"/>
          <p:cNvCxnSpPr/>
          <p:nvPr/>
        </p:nvCxnSpPr>
        <p:spPr>
          <a:xfrm flipV="1">
            <a:off x="2909748" y="3542067"/>
            <a:ext cx="237744" cy="164592"/>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p:cNvCxnSpPr/>
          <p:nvPr/>
        </p:nvCxnSpPr>
        <p:spPr>
          <a:xfrm flipV="1">
            <a:off x="2880215" y="3812697"/>
            <a:ext cx="237744" cy="164592"/>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207" name="TextBox 206"/>
          <p:cNvSpPr txBox="1"/>
          <p:nvPr/>
        </p:nvSpPr>
        <p:spPr>
          <a:xfrm>
            <a:off x="3119948" y="3369585"/>
            <a:ext cx="397483" cy="307777"/>
          </a:xfrm>
          <a:prstGeom prst="rect">
            <a:avLst/>
          </a:prstGeom>
          <a:noFill/>
        </p:spPr>
        <p:txBody>
          <a:bodyPr wrap="square" rtlCol="0">
            <a:spAutoFit/>
          </a:bodyPr>
          <a:lstStyle/>
          <a:p>
            <a:r>
              <a:rPr lang="en-US" sz="1400" dirty="0" smtClean="0">
                <a:solidFill>
                  <a:srgbClr val="FF0000"/>
                </a:solidFill>
                <a:latin typeface="Cambria Math" panose="02040503050406030204" pitchFamily="18" charset="0"/>
                <a:ea typeface="Cambria Math" panose="02040503050406030204" pitchFamily="18" charset="0"/>
                <a:cs typeface="Arial" pitchFamily="34" charset="0"/>
                <a:sym typeface="Symbol"/>
              </a:rPr>
              <a:t>7</a:t>
            </a:r>
            <a:endParaRPr lang="en-US" sz="1400" dirty="0">
              <a:solidFill>
                <a:srgbClr val="FF0000"/>
              </a:solidFill>
              <a:latin typeface="Cambria Math" panose="02040503050406030204" pitchFamily="18" charset="0"/>
              <a:ea typeface="Cambria Math" panose="02040503050406030204" pitchFamily="18" charset="0"/>
              <a:cs typeface="Arial" pitchFamily="34" charset="0"/>
            </a:endParaRPr>
          </a:p>
        </p:txBody>
      </p:sp>
      <p:sp>
        <p:nvSpPr>
          <p:cNvPr id="208" name="TextBox 207"/>
          <p:cNvSpPr txBox="1"/>
          <p:nvPr/>
        </p:nvSpPr>
        <p:spPr>
          <a:xfrm>
            <a:off x="3024371" y="3801433"/>
            <a:ext cx="309428" cy="307777"/>
          </a:xfrm>
          <a:prstGeom prst="rect">
            <a:avLst/>
          </a:prstGeom>
          <a:noFill/>
        </p:spPr>
        <p:txBody>
          <a:bodyPr wrap="square" rtlCol="0">
            <a:spAutoFit/>
          </a:bodyPr>
          <a:lstStyle/>
          <a:p>
            <a:r>
              <a:rPr lang="en-US" sz="1400" dirty="0" smtClean="0">
                <a:solidFill>
                  <a:srgbClr val="FF0000"/>
                </a:solidFill>
                <a:latin typeface="Cambria Math" panose="02040503050406030204" pitchFamily="18" charset="0"/>
                <a:ea typeface="Cambria Math" panose="02040503050406030204" pitchFamily="18" charset="0"/>
                <a:cs typeface="Arial" pitchFamily="34" charset="0"/>
                <a:sym typeface="Symbol"/>
              </a:rPr>
              <a:t>1</a:t>
            </a:r>
            <a:endParaRPr lang="en-US" sz="1400" dirty="0">
              <a:solidFill>
                <a:srgbClr val="FF0000"/>
              </a:solidFill>
              <a:latin typeface="Cambria Math" panose="02040503050406030204" pitchFamily="18" charset="0"/>
              <a:ea typeface="Cambria Math" panose="02040503050406030204" pitchFamily="18" charset="0"/>
              <a:cs typeface="Arial" pitchFamily="34" charset="0"/>
            </a:endParaRPr>
          </a:p>
        </p:txBody>
      </p:sp>
      <p:sp>
        <p:nvSpPr>
          <p:cNvPr id="209" name="Rectangle 208"/>
          <p:cNvSpPr/>
          <p:nvPr/>
        </p:nvSpPr>
        <p:spPr>
          <a:xfrm>
            <a:off x="3462130" y="3706431"/>
            <a:ext cx="1005403" cy="338554"/>
          </a:xfrm>
          <a:prstGeom prst="rect">
            <a:avLst/>
          </a:prstGeom>
          <a:gradFill flip="none" rotWithShape="1">
            <a:gsLst>
              <a:gs pos="0">
                <a:srgbClr val="CC00CC">
                  <a:tint val="66000"/>
                  <a:satMod val="160000"/>
                </a:srgbClr>
              </a:gs>
              <a:gs pos="50000">
                <a:srgbClr val="CC00CC">
                  <a:tint val="44500"/>
                  <a:satMod val="160000"/>
                </a:srgbClr>
              </a:gs>
              <a:gs pos="100000">
                <a:srgbClr val="CC00CC">
                  <a:tint val="23500"/>
                  <a:satMod val="160000"/>
                </a:srgbClr>
              </a:gs>
            </a:gsLst>
            <a:lin ang="2700000" scaled="1"/>
            <a:tileRect/>
          </a:gradFill>
        </p:spPr>
        <p:txBody>
          <a:bodyPr wrap="none">
            <a:spAutoFit/>
          </a:bodyPr>
          <a:lstStyle/>
          <a:p>
            <a:r>
              <a:rPr lang="en-US" sz="1600" dirty="0" smtClean="0">
                <a:solidFill>
                  <a:prstClr val="black"/>
                </a:solidFill>
                <a:latin typeface="Cambria Math" panose="02040503050406030204" pitchFamily="18" charset="0"/>
                <a:ea typeface="Cambria Math" panose="02040503050406030204" pitchFamily="18" charset="0"/>
              </a:rPr>
              <a:t>3 × 1 = 3</a:t>
            </a:r>
            <a:endParaRPr lang="en-US" sz="1600" dirty="0">
              <a:solidFill>
                <a:prstClr val="black"/>
              </a:solidFill>
              <a:latin typeface="Cambria Math" panose="02040503050406030204" pitchFamily="18" charset="0"/>
              <a:ea typeface="Cambria Math" panose="02040503050406030204" pitchFamily="18" charset="0"/>
            </a:endParaRPr>
          </a:p>
        </p:txBody>
      </p:sp>
      <p:sp>
        <p:nvSpPr>
          <p:cNvPr id="210" name="Rectangle 209"/>
          <p:cNvSpPr/>
          <p:nvPr/>
        </p:nvSpPr>
        <p:spPr>
          <a:xfrm>
            <a:off x="3441255" y="3400662"/>
            <a:ext cx="1119217" cy="338554"/>
          </a:xfrm>
          <a:prstGeom prst="rect">
            <a:avLst/>
          </a:prstGeom>
          <a:gradFill flip="none" rotWithShape="1">
            <a:gsLst>
              <a:gs pos="0">
                <a:srgbClr val="CC00CC">
                  <a:tint val="66000"/>
                  <a:satMod val="160000"/>
                </a:srgbClr>
              </a:gs>
              <a:gs pos="50000">
                <a:srgbClr val="CC00CC">
                  <a:tint val="44500"/>
                  <a:satMod val="160000"/>
                </a:srgbClr>
              </a:gs>
              <a:gs pos="100000">
                <a:srgbClr val="CC00CC">
                  <a:tint val="23500"/>
                  <a:satMod val="160000"/>
                </a:srgbClr>
              </a:gs>
            </a:gsLst>
            <a:lin ang="2700000" scaled="1"/>
            <a:tileRect/>
          </a:gradFill>
        </p:spPr>
        <p:txBody>
          <a:bodyPr wrap="none">
            <a:spAutoFit/>
          </a:bodyPr>
          <a:lstStyle/>
          <a:p>
            <a:r>
              <a:rPr lang="en-US" sz="1600" dirty="0" smtClean="0">
                <a:solidFill>
                  <a:prstClr val="black"/>
                </a:solidFill>
                <a:latin typeface="Cambria Math" panose="02040503050406030204" pitchFamily="18" charset="0"/>
                <a:ea typeface="Cambria Math" panose="02040503050406030204" pitchFamily="18" charset="0"/>
              </a:rPr>
              <a:t>3 × 7 = 21</a:t>
            </a:r>
            <a:endParaRPr lang="en-US" sz="1600" dirty="0">
              <a:solidFill>
                <a:prstClr val="black"/>
              </a:solidFill>
              <a:latin typeface="Cambria Math" panose="02040503050406030204" pitchFamily="18" charset="0"/>
              <a:ea typeface="Cambria Math" panose="02040503050406030204" pitchFamily="18" charset="0"/>
            </a:endParaRPr>
          </a:p>
        </p:txBody>
      </p:sp>
      <p:sp>
        <p:nvSpPr>
          <p:cNvPr id="211" name="TextBox 210"/>
          <p:cNvSpPr txBox="1"/>
          <p:nvPr/>
        </p:nvSpPr>
        <p:spPr>
          <a:xfrm>
            <a:off x="1098730" y="4020777"/>
            <a:ext cx="310896"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sym typeface="Symbol"/>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212" name="TextBox 211"/>
          <p:cNvSpPr txBox="1"/>
          <p:nvPr/>
        </p:nvSpPr>
        <p:spPr>
          <a:xfrm>
            <a:off x="2156916" y="4020777"/>
            <a:ext cx="395474" cy="369332"/>
          </a:xfrm>
          <a:prstGeom prst="rect">
            <a:avLst/>
          </a:prstGeom>
          <a:noFill/>
        </p:spPr>
        <p:txBody>
          <a:bodyPr wrap="square" rtlCol="0">
            <a:spAutoFit/>
          </a:bodyPr>
          <a:lstStyle/>
          <a:p>
            <a:r>
              <a:rPr lang="en-US" i="1" dirty="0">
                <a:solidFill>
                  <a:prstClr val="black"/>
                </a:solidFill>
                <a:latin typeface="Bookman Old Style" panose="02050604050505020204" pitchFamily="18" charset="0"/>
                <a:ea typeface="Cambria Math" panose="02040503050406030204" pitchFamily="18" charset="0"/>
                <a:cs typeface="Arial" pitchFamily="34" charset="0"/>
              </a:rPr>
              <a:t>x</a:t>
            </a:r>
          </a:p>
        </p:txBody>
      </p:sp>
      <p:sp>
        <p:nvSpPr>
          <p:cNvPr id="213" name="TextBox 212"/>
          <p:cNvSpPr txBox="1"/>
          <p:nvPr/>
        </p:nvSpPr>
        <p:spPr>
          <a:xfrm>
            <a:off x="2492480" y="4020777"/>
            <a:ext cx="310896"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214" name="TextBox 213"/>
          <p:cNvSpPr txBox="1"/>
          <p:nvPr/>
        </p:nvSpPr>
        <p:spPr>
          <a:xfrm>
            <a:off x="2823341" y="4020777"/>
            <a:ext cx="378514"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7</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grpSp>
        <p:nvGrpSpPr>
          <p:cNvPr id="129" name="Group 128"/>
          <p:cNvGrpSpPr/>
          <p:nvPr/>
        </p:nvGrpSpPr>
        <p:grpSpPr>
          <a:xfrm>
            <a:off x="4510736" y="2250378"/>
            <a:ext cx="2102642" cy="1380195"/>
            <a:chOff x="5998967" y="2554406"/>
            <a:chExt cx="2003755" cy="1916038"/>
          </a:xfrm>
        </p:grpSpPr>
        <p:sp>
          <p:nvSpPr>
            <p:cNvPr id="134" name="Cloud Callout 133"/>
            <p:cNvSpPr/>
            <p:nvPr/>
          </p:nvSpPr>
          <p:spPr>
            <a:xfrm>
              <a:off x="5998967" y="2554406"/>
              <a:ext cx="2003755" cy="1916038"/>
            </a:xfrm>
            <a:prstGeom prst="cloudCallout">
              <a:avLst>
                <a:gd name="adj1" fmla="val -73629"/>
                <a:gd name="adj2" fmla="val 40872"/>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35" name="Rectangle 134"/>
            <p:cNvSpPr/>
            <p:nvPr/>
          </p:nvSpPr>
          <p:spPr>
            <a:xfrm>
              <a:off x="6055966" y="2881050"/>
              <a:ext cx="1794141" cy="1153621"/>
            </a:xfrm>
            <a:prstGeom prst="rect">
              <a:avLst/>
            </a:prstGeom>
          </p:spPr>
          <p:txBody>
            <a:bodyPr wrap="square">
              <a:spAutoFit/>
            </a:bodyPr>
            <a:lstStyle/>
            <a:p>
              <a:pPr algn="ctr"/>
              <a:r>
                <a:rPr lang="en-US" sz="1600" b="1" dirty="0" smtClean="0">
                  <a:solidFill>
                    <a:srgbClr val="002060"/>
                  </a:solidFill>
                  <a:latin typeface="Cambria Math" panose="02040503050406030204" pitchFamily="18" charset="0"/>
                  <a:ea typeface="Cambria Math" panose="02040503050406030204" pitchFamily="18" charset="0"/>
                </a:rPr>
                <a:t>While changing sides, we will change the sign.</a:t>
              </a:r>
              <a:endParaRPr lang="en-US" sz="1600" b="1" dirty="0">
                <a:solidFill>
                  <a:srgbClr val="002060"/>
                </a:solidFill>
                <a:latin typeface="Cambria Math" panose="02040503050406030204" pitchFamily="18" charset="0"/>
                <a:ea typeface="Cambria Math" panose="02040503050406030204" pitchFamily="18" charset="0"/>
              </a:endParaRPr>
            </a:p>
          </p:txBody>
        </p:sp>
      </p:grpSp>
      <p:sp>
        <p:nvSpPr>
          <p:cNvPr id="136" name="Rectangle 135"/>
          <p:cNvSpPr/>
          <p:nvPr/>
        </p:nvSpPr>
        <p:spPr>
          <a:xfrm>
            <a:off x="6533800" y="1487127"/>
            <a:ext cx="442750" cy="369332"/>
          </a:xfrm>
          <a:prstGeom prst="rect">
            <a:avLst/>
          </a:prstGeom>
        </p:spPr>
        <p:txBody>
          <a:bodyPr wrap="none">
            <a:spAutoFit/>
          </a:bodyPr>
          <a:lstStyle/>
          <a:p>
            <a:pPr algn="r"/>
            <a:r>
              <a:rPr lang="en-US" dirty="0" smtClean="0">
                <a:solidFill>
                  <a:prstClr val="black"/>
                </a:solidFill>
                <a:latin typeface="Cambria Math" panose="02040503050406030204" pitchFamily="18" charset="0"/>
                <a:ea typeface="Cambria Math" panose="02040503050406030204" pitchFamily="18" charset="0"/>
                <a:cs typeface="Arial" pitchFamily="34" charset="0"/>
              </a:rPr>
              <a:t>5</a:t>
            </a:r>
            <a:r>
              <a:rPr lang="en-US" i="1" dirty="0" smtClean="0">
                <a:solidFill>
                  <a:prstClr val="black"/>
                </a:solidFill>
                <a:latin typeface="Bookman Old Style" panose="02050604050505020204" pitchFamily="18" charset="0"/>
                <a:ea typeface="Cambria Math" panose="02040503050406030204" pitchFamily="18" charset="0"/>
                <a:cs typeface="Arial" pitchFamily="34" charset="0"/>
              </a:rPr>
              <a:t>x</a:t>
            </a:r>
            <a:endParaRPr lang="en-US" i="1" dirty="0">
              <a:solidFill>
                <a:prstClr val="black"/>
              </a:solidFill>
              <a:latin typeface="Bookman Old Style" panose="02050604050505020204" pitchFamily="18" charset="0"/>
              <a:ea typeface="Cambria Math" panose="02040503050406030204" pitchFamily="18" charset="0"/>
              <a:cs typeface="Arial" pitchFamily="34" charset="0"/>
            </a:endParaRPr>
          </a:p>
        </p:txBody>
      </p:sp>
      <p:sp>
        <p:nvSpPr>
          <p:cNvPr id="137" name="Rectangle 136"/>
          <p:cNvSpPr/>
          <p:nvPr/>
        </p:nvSpPr>
        <p:spPr>
          <a:xfrm>
            <a:off x="6905013" y="1487127"/>
            <a:ext cx="354584" cy="369332"/>
          </a:xfrm>
          <a:prstGeom prst="rect">
            <a:avLst/>
          </a:prstGeom>
        </p:spPr>
        <p:txBody>
          <a:bodyPr wrap="none">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43" name="Rectangle 142"/>
          <p:cNvSpPr/>
          <p:nvPr/>
        </p:nvSpPr>
        <p:spPr>
          <a:xfrm>
            <a:off x="7209813" y="1487127"/>
            <a:ext cx="312906" cy="369332"/>
          </a:xfrm>
          <a:prstGeom prst="rect">
            <a:avLst/>
          </a:prstGeom>
        </p:spPr>
        <p:txBody>
          <a:bodyPr wrap="none">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5</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44" name="Rectangle 143"/>
          <p:cNvSpPr/>
          <p:nvPr/>
        </p:nvSpPr>
        <p:spPr>
          <a:xfrm>
            <a:off x="7498559" y="1487127"/>
            <a:ext cx="346570" cy="369332"/>
          </a:xfrm>
          <a:prstGeom prst="rect">
            <a:avLst/>
          </a:prstGeom>
        </p:spPr>
        <p:txBody>
          <a:bodyPr wrap="none">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45" name="Rectangle 144"/>
          <p:cNvSpPr/>
          <p:nvPr/>
        </p:nvSpPr>
        <p:spPr>
          <a:xfrm>
            <a:off x="7803359" y="1487127"/>
            <a:ext cx="312906" cy="369332"/>
          </a:xfrm>
          <a:prstGeom prst="rect">
            <a:avLst/>
          </a:prstGeom>
        </p:spPr>
        <p:txBody>
          <a:bodyPr wrap="none">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7</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46" name="Rectangle 145"/>
          <p:cNvSpPr/>
          <p:nvPr/>
        </p:nvSpPr>
        <p:spPr>
          <a:xfrm>
            <a:off x="8048013" y="1487127"/>
            <a:ext cx="354584" cy="369332"/>
          </a:xfrm>
          <a:prstGeom prst="rect">
            <a:avLst/>
          </a:prstGeom>
        </p:spPr>
        <p:txBody>
          <a:bodyPr wrap="none">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47" name="Rectangle 146"/>
          <p:cNvSpPr/>
          <p:nvPr/>
        </p:nvSpPr>
        <p:spPr>
          <a:xfrm>
            <a:off x="8276613" y="1487127"/>
            <a:ext cx="441146" cy="369332"/>
          </a:xfrm>
          <a:prstGeom prst="rect">
            <a:avLst/>
          </a:prstGeom>
        </p:spPr>
        <p:txBody>
          <a:bodyPr wrap="none">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35</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48" name="Rectangle 147"/>
          <p:cNvSpPr/>
          <p:nvPr/>
        </p:nvSpPr>
        <p:spPr>
          <a:xfrm>
            <a:off x="5060158" y="1487127"/>
            <a:ext cx="1487990" cy="369332"/>
          </a:xfrm>
          <a:prstGeom prst="rect">
            <a:avLst/>
          </a:prstGeom>
        </p:spPr>
        <p:txBody>
          <a:bodyPr wrap="square">
            <a:spAutoFit/>
          </a:bodyPr>
          <a:lstStyle/>
          <a:p>
            <a:pPr algn="r"/>
            <a:r>
              <a:rPr lang="en-US" dirty="0" smtClean="0">
                <a:solidFill>
                  <a:prstClr val="black"/>
                </a:solidFill>
                <a:latin typeface="Cambria Math" panose="02040503050406030204" pitchFamily="18" charset="0"/>
                <a:ea typeface="Cambria Math" panose="02040503050406030204" pitchFamily="18" charset="0"/>
                <a:cs typeface="Arial" pitchFamily="34" charset="0"/>
              </a:rPr>
              <a:t>Positive no =</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62" name="Rectangle 161"/>
          <p:cNvSpPr/>
          <p:nvPr/>
        </p:nvSpPr>
        <p:spPr>
          <a:xfrm>
            <a:off x="1924620" y="4390109"/>
            <a:ext cx="1929459" cy="369332"/>
          </a:xfrm>
          <a:prstGeom prst="rect">
            <a:avLst/>
          </a:prstGeom>
        </p:spPr>
        <p:txBody>
          <a:bodyPr wrap="square">
            <a:spAutoFit/>
          </a:bodyPr>
          <a:lstStyle/>
          <a:p>
            <a:pPr algn="r"/>
            <a:r>
              <a:rPr lang="en-US" dirty="0" smtClean="0">
                <a:solidFill>
                  <a:prstClr val="black"/>
                </a:solidFill>
                <a:latin typeface="Cambria Math" panose="02040503050406030204" pitchFamily="18" charset="0"/>
                <a:ea typeface="Cambria Math" panose="02040503050406030204" pitchFamily="18" charset="0"/>
                <a:cs typeface="Arial" pitchFamily="34" charset="0"/>
              </a:rPr>
              <a:t>Another no. is 7</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Tree>
    <p:extLst>
      <p:ext uri="{BB962C8B-B14F-4D97-AF65-F5344CB8AC3E}">
        <p14:creationId xmlns:p14="http://schemas.microsoft.com/office/powerpoint/2010/main" val="1965376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08"/>
                                        </p:tgtEl>
                                        <p:attrNameLst>
                                          <p:attrName>style.visibility</p:attrName>
                                        </p:attrNameLst>
                                      </p:cBhvr>
                                      <p:to>
                                        <p:strVal val="visible"/>
                                      </p:to>
                                    </p:set>
                                    <p:animEffect transition="in" filter="fade">
                                      <p:cBhvr>
                                        <p:cTn id="27" dur="500"/>
                                        <p:tgtEl>
                                          <p:spTgt spid="108"/>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xit" presetSubtype="0" fill="hold" nodeType="clickEffect">
                                  <p:stCondLst>
                                    <p:cond delay="0"/>
                                  </p:stCondLst>
                                  <p:childTnLst>
                                    <p:set>
                                      <p:cBhvr>
                                        <p:cTn id="31" dur="1" fill="hold">
                                          <p:stCondLst>
                                            <p:cond delay="0"/>
                                          </p:stCondLst>
                                        </p:cTn>
                                        <p:tgtEl>
                                          <p:spTgt spid="108"/>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1" nodeType="clickEffect">
                                  <p:stCondLst>
                                    <p:cond delay="0"/>
                                  </p:stCondLst>
                                  <p:childTnLst>
                                    <p:set>
                                      <p:cBhvr>
                                        <p:cTn id="35" dur="1" fill="hold">
                                          <p:stCondLst>
                                            <p:cond delay="0"/>
                                          </p:stCondLst>
                                        </p:cTn>
                                        <p:tgtEl>
                                          <p:spTgt spid="111"/>
                                        </p:tgtEl>
                                        <p:attrNameLst>
                                          <p:attrName>style.visibility</p:attrName>
                                        </p:attrNameLst>
                                      </p:cBhvr>
                                      <p:to>
                                        <p:strVal val="visible"/>
                                      </p:to>
                                    </p:set>
                                    <p:animEffect transition="in" filter="fade">
                                      <p:cBhvr>
                                        <p:cTn id="36" dur="500"/>
                                        <p:tgtEl>
                                          <p:spTgt spid="111"/>
                                        </p:tgtEl>
                                      </p:cBhvr>
                                    </p:animEffect>
                                  </p:childTnLst>
                                </p:cTn>
                              </p:par>
                              <p:par>
                                <p:cTn id="37" presetID="10" presetClass="entr" presetSubtype="0" fill="hold" grpId="1" nodeType="withEffect">
                                  <p:stCondLst>
                                    <p:cond delay="0"/>
                                  </p:stCondLst>
                                  <p:childTnLst>
                                    <p:set>
                                      <p:cBhvr>
                                        <p:cTn id="38" dur="1" fill="hold">
                                          <p:stCondLst>
                                            <p:cond delay="0"/>
                                          </p:stCondLst>
                                        </p:cTn>
                                        <p:tgtEl>
                                          <p:spTgt spid="112"/>
                                        </p:tgtEl>
                                        <p:attrNameLst>
                                          <p:attrName>style.visibility</p:attrName>
                                        </p:attrNameLst>
                                      </p:cBhvr>
                                      <p:to>
                                        <p:strVal val="visible"/>
                                      </p:to>
                                    </p:set>
                                    <p:animEffect transition="in" filter="fade">
                                      <p:cBhvr>
                                        <p:cTn id="39" dur="500"/>
                                        <p:tgtEl>
                                          <p:spTgt spid="112"/>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grpId="0" nodeType="clickEffect">
                                  <p:stCondLst>
                                    <p:cond delay="0"/>
                                  </p:stCondLst>
                                  <p:childTnLst>
                                    <p:set>
                                      <p:cBhvr>
                                        <p:cTn id="43" dur="1" fill="hold">
                                          <p:stCondLst>
                                            <p:cond delay="0"/>
                                          </p:stCondLst>
                                        </p:cTn>
                                        <p:tgtEl>
                                          <p:spTgt spid="80"/>
                                        </p:tgtEl>
                                        <p:attrNameLst>
                                          <p:attrName>style.visibility</p:attrName>
                                        </p:attrNameLst>
                                      </p:cBhvr>
                                      <p:to>
                                        <p:strVal val="visible"/>
                                      </p:to>
                                    </p:set>
                                    <p:animEffect transition="in" filter="wipe(left)">
                                      <p:cBhvr>
                                        <p:cTn id="44" dur="500"/>
                                        <p:tgtEl>
                                          <p:spTgt spid="80"/>
                                        </p:tgtEl>
                                      </p:cBhvr>
                                    </p:animEffec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78"/>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81"/>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89"/>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xit" presetSubtype="0" fill="hold" grpId="1" nodeType="clickEffect">
                                  <p:stCondLst>
                                    <p:cond delay="0"/>
                                  </p:stCondLst>
                                  <p:childTnLst>
                                    <p:set>
                                      <p:cBhvr>
                                        <p:cTn id="60" dur="1" fill="hold">
                                          <p:stCondLst>
                                            <p:cond delay="0"/>
                                          </p:stCondLst>
                                        </p:cTn>
                                        <p:tgtEl>
                                          <p:spTgt spid="80"/>
                                        </p:tgtEl>
                                        <p:attrNameLst>
                                          <p:attrName>style.visibility</p:attrName>
                                        </p:attrNameLst>
                                      </p:cBhvr>
                                      <p:to>
                                        <p:strVal val="hidden"/>
                                      </p:to>
                                    </p:set>
                                  </p:childTnLst>
                                </p:cTn>
                              </p:par>
                              <p:par>
                                <p:cTn id="61" presetID="1" presetClass="exit" presetSubtype="0" fill="hold" grpId="0" nodeType="withEffect">
                                  <p:stCondLst>
                                    <p:cond delay="0"/>
                                  </p:stCondLst>
                                  <p:childTnLst>
                                    <p:set>
                                      <p:cBhvr>
                                        <p:cTn id="62" dur="1" fill="hold">
                                          <p:stCondLst>
                                            <p:cond delay="0"/>
                                          </p:stCondLst>
                                        </p:cTn>
                                        <p:tgtEl>
                                          <p:spTgt spid="112"/>
                                        </p:tgtEl>
                                        <p:attrNameLst>
                                          <p:attrName>style.visibility</p:attrName>
                                        </p:attrNameLst>
                                      </p:cBhvr>
                                      <p:to>
                                        <p:strVal val="hidden"/>
                                      </p:to>
                                    </p:set>
                                  </p:childTnLst>
                                </p:cTn>
                              </p:par>
                              <p:par>
                                <p:cTn id="63" presetID="10" presetClass="entr" presetSubtype="0" fill="hold" grpId="1" nodeType="withEffect">
                                  <p:stCondLst>
                                    <p:cond delay="0"/>
                                  </p:stCondLst>
                                  <p:childTnLst>
                                    <p:set>
                                      <p:cBhvr>
                                        <p:cTn id="64" dur="1" fill="hold">
                                          <p:stCondLst>
                                            <p:cond delay="0"/>
                                          </p:stCondLst>
                                        </p:cTn>
                                        <p:tgtEl>
                                          <p:spTgt spid="113"/>
                                        </p:tgtEl>
                                        <p:attrNameLst>
                                          <p:attrName>style.visibility</p:attrName>
                                        </p:attrNameLst>
                                      </p:cBhvr>
                                      <p:to>
                                        <p:strVal val="visible"/>
                                      </p:to>
                                    </p:set>
                                    <p:animEffect transition="in" filter="fade">
                                      <p:cBhvr>
                                        <p:cTn id="65" dur="500"/>
                                        <p:tgtEl>
                                          <p:spTgt spid="113"/>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8" fill="hold" grpId="0" nodeType="clickEffect">
                                  <p:stCondLst>
                                    <p:cond delay="0"/>
                                  </p:stCondLst>
                                  <p:childTnLst>
                                    <p:set>
                                      <p:cBhvr>
                                        <p:cTn id="69" dur="1" fill="hold">
                                          <p:stCondLst>
                                            <p:cond delay="0"/>
                                          </p:stCondLst>
                                        </p:cTn>
                                        <p:tgtEl>
                                          <p:spTgt spid="104"/>
                                        </p:tgtEl>
                                        <p:attrNameLst>
                                          <p:attrName>style.visibility</p:attrName>
                                        </p:attrNameLst>
                                      </p:cBhvr>
                                      <p:to>
                                        <p:strVal val="visible"/>
                                      </p:to>
                                    </p:set>
                                    <p:animEffect transition="in" filter="wipe(left)">
                                      <p:cBhvr>
                                        <p:cTn id="70" dur="500"/>
                                        <p:tgtEl>
                                          <p:spTgt spid="104"/>
                                        </p:tgtEl>
                                      </p:cBhvr>
                                    </p:animEffec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79"/>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105"/>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106"/>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107"/>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xit" presetSubtype="0" fill="hold" grpId="1" nodeType="clickEffect">
                                  <p:stCondLst>
                                    <p:cond delay="0"/>
                                  </p:stCondLst>
                                  <p:childTnLst>
                                    <p:set>
                                      <p:cBhvr>
                                        <p:cTn id="90" dur="1" fill="hold">
                                          <p:stCondLst>
                                            <p:cond delay="0"/>
                                          </p:stCondLst>
                                        </p:cTn>
                                        <p:tgtEl>
                                          <p:spTgt spid="104"/>
                                        </p:tgtEl>
                                        <p:attrNameLst>
                                          <p:attrName>style.visibility</p:attrName>
                                        </p:attrNameLst>
                                      </p:cBhvr>
                                      <p:to>
                                        <p:strVal val="hidden"/>
                                      </p:to>
                                    </p:set>
                                  </p:childTnLst>
                                </p:cTn>
                              </p:par>
                              <p:par>
                                <p:cTn id="91" presetID="1" presetClass="exit" presetSubtype="0" fill="hold" grpId="0" nodeType="withEffect">
                                  <p:stCondLst>
                                    <p:cond delay="0"/>
                                  </p:stCondLst>
                                  <p:childTnLst>
                                    <p:set>
                                      <p:cBhvr>
                                        <p:cTn id="92" dur="1" fill="hold">
                                          <p:stCondLst>
                                            <p:cond delay="0"/>
                                          </p:stCondLst>
                                        </p:cTn>
                                        <p:tgtEl>
                                          <p:spTgt spid="113"/>
                                        </p:tgtEl>
                                        <p:attrNameLst>
                                          <p:attrName>style.visibility</p:attrName>
                                        </p:attrNameLst>
                                      </p:cBhvr>
                                      <p:to>
                                        <p:strVal val="hidden"/>
                                      </p:to>
                                    </p:set>
                                  </p:childTnLst>
                                </p:cTn>
                              </p:par>
                              <p:par>
                                <p:cTn id="93" presetID="1" presetClass="exit" presetSubtype="0" fill="hold" grpId="0" nodeType="withEffect">
                                  <p:stCondLst>
                                    <p:cond delay="0"/>
                                  </p:stCondLst>
                                  <p:childTnLst>
                                    <p:set>
                                      <p:cBhvr>
                                        <p:cTn id="94" dur="1" fill="hold">
                                          <p:stCondLst>
                                            <p:cond delay="0"/>
                                          </p:stCondLst>
                                        </p:cTn>
                                        <p:tgtEl>
                                          <p:spTgt spid="111"/>
                                        </p:tgtEl>
                                        <p:attrNameLst>
                                          <p:attrName>style.visibility</p:attrName>
                                        </p:attrNameLst>
                                      </p:cBhvr>
                                      <p:to>
                                        <p:strVal val="hidden"/>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grpId="0" nodeType="clickEffect">
                                  <p:stCondLst>
                                    <p:cond delay="0"/>
                                  </p:stCondLst>
                                  <p:childTnLst>
                                    <p:set>
                                      <p:cBhvr>
                                        <p:cTn id="98" dur="1" fill="hold">
                                          <p:stCondLst>
                                            <p:cond delay="0"/>
                                          </p:stCondLst>
                                        </p:cTn>
                                        <p:tgtEl>
                                          <p:spTgt spid="156"/>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grpId="0" nodeType="clickEffect">
                                  <p:stCondLst>
                                    <p:cond delay="0"/>
                                  </p:stCondLst>
                                  <p:childTnLst>
                                    <p:set>
                                      <p:cBhvr>
                                        <p:cTn id="102" dur="1" fill="hold">
                                          <p:stCondLst>
                                            <p:cond delay="0"/>
                                          </p:stCondLst>
                                        </p:cTn>
                                        <p:tgtEl>
                                          <p:spTgt spid="114"/>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grpId="0" nodeType="clickEffect">
                                  <p:stCondLst>
                                    <p:cond delay="0"/>
                                  </p:stCondLst>
                                  <p:childTnLst>
                                    <p:set>
                                      <p:cBhvr>
                                        <p:cTn id="106" dur="1" fill="hold">
                                          <p:stCondLst>
                                            <p:cond delay="0"/>
                                          </p:stCondLst>
                                        </p:cTn>
                                        <p:tgtEl>
                                          <p:spTgt spid="116"/>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grpId="0" nodeType="clickEffect">
                                  <p:stCondLst>
                                    <p:cond delay="0"/>
                                  </p:stCondLst>
                                  <p:childTnLst>
                                    <p:set>
                                      <p:cBhvr>
                                        <p:cTn id="110" dur="1" fill="hold">
                                          <p:stCondLst>
                                            <p:cond delay="0"/>
                                          </p:stCondLst>
                                        </p:cTn>
                                        <p:tgtEl>
                                          <p:spTgt spid="115"/>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presetID="1" presetClass="entr" presetSubtype="0" fill="hold" grpId="0" nodeType="clickEffect">
                                  <p:stCondLst>
                                    <p:cond delay="0"/>
                                  </p:stCondLst>
                                  <p:childTnLst>
                                    <p:set>
                                      <p:cBhvr>
                                        <p:cTn id="114" dur="1" fill="hold">
                                          <p:stCondLst>
                                            <p:cond delay="0"/>
                                          </p:stCondLst>
                                        </p:cTn>
                                        <p:tgtEl>
                                          <p:spTgt spid="117"/>
                                        </p:tgtEl>
                                        <p:attrNameLst>
                                          <p:attrName>style.visibility</p:attrName>
                                        </p:attrNameLst>
                                      </p:cBhvr>
                                      <p:to>
                                        <p:strVal val="visible"/>
                                      </p:to>
                                    </p:set>
                                  </p:childTnLst>
                                </p:cTn>
                              </p:par>
                            </p:childTnLst>
                          </p:cTn>
                        </p:par>
                      </p:childTnLst>
                    </p:cTn>
                  </p:par>
                  <p:par>
                    <p:cTn id="115" fill="hold">
                      <p:stCondLst>
                        <p:cond delay="indefinite"/>
                      </p:stCondLst>
                      <p:childTnLst>
                        <p:par>
                          <p:cTn id="116" fill="hold">
                            <p:stCondLst>
                              <p:cond delay="0"/>
                            </p:stCondLst>
                            <p:childTnLst>
                              <p:par>
                                <p:cTn id="117" presetID="1" presetClass="entr" presetSubtype="0" fill="hold" grpId="0" nodeType="clickEffect">
                                  <p:stCondLst>
                                    <p:cond delay="0"/>
                                  </p:stCondLst>
                                  <p:childTnLst>
                                    <p:set>
                                      <p:cBhvr>
                                        <p:cTn id="118" dur="1" fill="hold">
                                          <p:stCondLst>
                                            <p:cond delay="0"/>
                                          </p:stCondLst>
                                        </p:cTn>
                                        <p:tgtEl>
                                          <p:spTgt spid="118"/>
                                        </p:tgtEl>
                                        <p:attrNameLst>
                                          <p:attrName>style.visibility</p:attrName>
                                        </p:attrNameLst>
                                      </p:cBhvr>
                                      <p:to>
                                        <p:strVal val="visible"/>
                                      </p:to>
                                    </p:set>
                                  </p:childTnLst>
                                </p:cTn>
                              </p:par>
                            </p:childTnLst>
                          </p:cTn>
                        </p:par>
                      </p:childTnLst>
                    </p:cTn>
                  </p:par>
                  <p:par>
                    <p:cTn id="119" fill="hold">
                      <p:stCondLst>
                        <p:cond delay="indefinite"/>
                      </p:stCondLst>
                      <p:childTnLst>
                        <p:par>
                          <p:cTn id="120" fill="hold">
                            <p:stCondLst>
                              <p:cond delay="0"/>
                            </p:stCondLst>
                            <p:childTnLst>
                              <p:par>
                                <p:cTn id="121" presetID="1" presetClass="entr" presetSubtype="0" fill="hold" grpId="0" nodeType="clickEffect">
                                  <p:stCondLst>
                                    <p:cond delay="0"/>
                                  </p:stCondLst>
                                  <p:childTnLst>
                                    <p:set>
                                      <p:cBhvr>
                                        <p:cTn id="122" dur="1" fill="hold">
                                          <p:stCondLst>
                                            <p:cond delay="0"/>
                                          </p:stCondLst>
                                        </p:cTn>
                                        <p:tgtEl>
                                          <p:spTgt spid="119"/>
                                        </p:tgtEl>
                                        <p:attrNameLst>
                                          <p:attrName>style.visibility</p:attrName>
                                        </p:attrNameLst>
                                      </p:cBhvr>
                                      <p:to>
                                        <p:strVal val="visible"/>
                                      </p:to>
                                    </p:set>
                                  </p:childTnLst>
                                </p:cTn>
                              </p:par>
                            </p:childTnLst>
                          </p:cTn>
                        </p:par>
                      </p:childTnLst>
                    </p:cTn>
                  </p:par>
                  <p:par>
                    <p:cTn id="123" fill="hold">
                      <p:stCondLst>
                        <p:cond delay="indefinite"/>
                      </p:stCondLst>
                      <p:childTnLst>
                        <p:par>
                          <p:cTn id="124" fill="hold">
                            <p:stCondLst>
                              <p:cond delay="0"/>
                            </p:stCondLst>
                            <p:childTnLst>
                              <p:par>
                                <p:cTn id="125" presetID="1" presetClass="entr" presetSubtype="0" fill="hold" grpId="0" nodeType="clickEffect">
                                  <p:stCondLst>
                                    <p:cond delay="0"/>
                                  </p:stCondLst>
                                  <p:childTnLst>
                                    <p:set>
                                      <p:cBhvr>
                                        <p:cTn id="126" dur="1" fill="hold">
                                          <p:stCondLst>
                                            <p:cond delay="0"/>
                                          </p:stCondLst>
                                        </p:cTn>
                                        <p:tgtEl>
                                          <p:spTgt spid="120"/>
                                        </p:tgtEl>
                                        <p:attrNameLst>
                                          <p:attrName>style.visibility</p:attrName>
                                        </p:attrNameLst>
                                      </p:cBhvr>
                                      <p:to>
                                        <p:strVal val="visible"/>
                                      </p:to>
                                    </p:set>
                                  </p:childTnLst>
                                </p:cTn>
                              </p:par>
                            </p:childTnLst>
                          </p:cTn>
                        </p:par>
                      </p:childTnLst>
                    </p:cTn>
                  </p:par>
                  <p:par>
                    <p:cTn id="127" fill="hold">
                      <p:stCondLst>
                        <p:cond delay="indefinite"/>
                      </p:stCondLst>
                      <p:childTnLst>
                        <p:par>
                          <p:cTn id="128" fill="hold">
                            <p:stCondLst>
                              <p:cond delay="0"/>
                            </p:stCondLst>
                            <p:childTnLst>
                              <p:par>
                                <p:cTn id="129" presetID="10" presetClass="entr" presetSubtype="0" fill="hold" nodeType="clickEffect">
                                  <p:stCondLst>
                                    <p:cond delay="0"/>
                                  </p:stCondLst>
                                  <p:childTnLst>
                                    <p:set>
                                      <p:cBhvr>
                                        <p:cTn id="130" dur="1" fill="hold">
                                          <p:stCondLst>
                                            <p:cond delay="0"/>
                                          </p:stCondLst>
                                        </p:cTn>
                                        <p:tgtEl>
                                          <p:spTgt spid="121"/>
                                        </p:tgtEl>
                                        <p:attrNameLst>
                                          <p:attrName>style.visibility</p:attrName>
                                        </p:attrNameLst>
                                      </p:cBhvr>
                                      <p:to>
                                        <p:strVal val="visible"/>
                                      </p:to>
                                    </p:set>
                                    <p:animEffect transition="in" filter="fade">
                                      <p:cBhvr>
                                        <p:cTn id="131" dur="500"/>
                                        <p:tgtEl>
                                          <p:spTgt spid="121"/>
                                        </p:tgtEl>
                                      </p:cBhvr>
                                    </p:animEffect>
                                  </p:childTnLst>
                                </p:cTn>
                              </p:par>
                            </p:childTnLst>
                          </p:cTn>
                        </p:par>
                      </p:childTnLst>
                    </p:cTn>
                  </p:par>
                  <p:par>
                    <p:cTn id="132" fill="hold">
                      <p:stCondLst>
                        <p:cond delay="indefinite"/>
                      </p:stCondLst>
                      <p:childTnLst>
                        <p:par>
                          <p:cTn id="133" fill="hold">
                            <p:stCondLst>
                              <p:cond delay="0"/>
                            </p:stCondLst>
                            <p:childTnLst>
                              <p:par>
                                <p:cTn id="134" presetID="1" presetClass="exit" presetSubtype="0" fill="hold" nodeType="clickEffect">
                                  <p:stCondLst>
                                    <p:cond delay="0"/>
                                  </p:stCondLst>
                                  <p:childTnLst>
                                    <p:set>
                                      <p:cBhvr>
                                        <p:cTn id="135" dur="1" fill="hold">
                                          <p:stCondLst>
                                            <p:cond delay="0"/>
                                          </p:stCondLst>
                                        </p:cTn>
                                        <p:tgtEl>
                                          <p:spTgt spid="121"/>
                                        </p:tgtEl>
                                        <p:attrNameLst>
                                          <p:attrName>style.visibility</p:attrName>
                                        </p:attrNameLst>
                                      </p:cBhvr>
                                      <p:to>
                                        <p:strVal val="hidden"/>
                                      </p:to>
                                    </p:set>
                                  </p:childTnLst>
                                </p:cTn>
                              </p:par>
                            </p:childTnLst>
                          </p:cTn>
                        </p:par>
                      </p:childTnLst>
                    </p:cTn>
                  </p:par>
                  <p:par>
                    <p:cTn id="136" fill="hold">
                      <p:stCondLst>
                        <p:cond delay="indefinite"/>
                      </p:stCondLst>
                      <p:childTnLst>
                        <p:par>
                          <p:cTn id="137" fill="hold">
                            <p:stCondLst>
                              <p:cond delay="0"/>
                            </p:stCondLst>
                            <p:childTnLst>
                              <p:par>
                                <p:cTn id="138" presetID="10" presetClass="entr" presetSubtype="0" fill="hold" nodeType="clickEffect">
                                  <p:stCondLst>
                                    <p:cond delay="0"/>
                                  </p:stCondLst>
                                  <p:childTnLst>
                                    <p:set>
                                      <p:cBhvr>
                                        <p:cTn id="139" dur="1" fill="hold">
                                          <p:stCondLst>
                                            <p:cond delay="0"/>
                                          </p:stCondLst>
                                        </p:cTn>
                                        <p:tgtEl>
                                          <p:spTgt spid="125"/>
                                        </p:tgtEl>
                                        <p:attrNameLst>
                                          <p:attrName>style.visibility</p:attrName>
                                        </p:attrNameLst>
                                      </p:cBhvr>
                                      <p:to>
                                        <p:strVal val="visible"/>
                                      </p:to>
                                    </p:set>
                                    <p:animEffect transition="in" filter="fade">
                                      <p:cBhvr>
                                        <p:cTn id="140" dur="500"/>
                                        <p:tgtEl>
                                          <p:spTgt spid="125"/>
                                        </p:tgtEl>
                                      </p:cBhvr>
                                    </p:animEffect>
                                  </p:childTnLst>
                                </p:cTn>
                              </p:par>
                            </p:childTnLst>
                          </p:cTn>
                        </p:par>
                      </p:childTnLst>
                    </p:cTn>
                  </p:par>
                  <p:par>
                    <p:cTn id="141" fill="hold">
                      <p:stCondLst>
                        <p:cond delay="indefinite"/>
                      </p:stCondLst>
                      <p:childTnLst>
                        <p:par>
                          <p:cTn id="142" fill="hold">
                            <p:stCondLst>
                              <p:cond delay="0"/>
                            </p:stCondLst>
                            <p:childTnLst>
                              <p:par>
                                <p:cTn id="143" presetID="1" presetClass="entr" presetSubtype="0" fill="hold" grpId="0" nodeType="clickEffect">
                                  <p:stCondLst>
                                    <p:cond delay="0"/>
                                  </p:stCondLst>
                                  <p:childTnLst>
                                    <p:set>
                                      <p:cBhvr>
                                        <p:cTn id="144" dur="1" fill="hold">
                                          <p:stCondLst>
                                            <p:cond delay="0"/>
                                          </p:stCondLst>
                                        </p:cTn>
                                        <p:tgtEl>
                                          <p:spTgt spid="124"/>
                                        </p:tgtEl>
                                        <p:attrNameLst>
                                          <p:attrName>style.visibility</p:attrName>
                                        </p:attrNameLst>
                                      </p:cBhvr>
                                      <p:to>
                                        <p:strVal val="visible"/>
                                      </p:to>
                                    </p:set>
                                  </p:childTnLst>
                                </p:cTn>
                              </p:par>
                            </p:childTnLst>
                          </p:cTn>
                        </p:par>
                      </p:childTnLst>
                    </p:cTn>
                  </p:par>
                  <p:par>
                    <p:cTn id="145" fill="hold">
                      <p:stCondLst>
                        <p:cond delay="indefinite"/>
                      </p:stCondLst>
                      <p:childTnLst>
                        <p:par>
                          <p:cTn id="146" fill="hold">
                            <p:stCondLst>
                              <p:cond delay="0"/>
                            </p:stCondLst>
                            <p:childTnLst>
                              <p:par>
                                <p:cTn id="147" presetID="22" presetClass="entr" presetSubtype="8" fill="hold" grpId="0" nodeType="clickEffect">
                                  <p:stCondLst>
                                    <p:cond delay="0"/>
                                  </p:stCondLst>
                                  <p:childTnLst>
                                    <p:set>
                                      <p:cBhvr>
                                        <p:cTn id="148" dur="1" fill="hold">
                                          <p:stCondLst>
                                            <p:cond delay="0"/>
                                          </p:stCondLst>
                                        </p:cTn>
                                        <p:tgtEl>
                                          <p:spTgt spid="128"/>
                                        </p:tgtEl>
                                        <p:attrNameLst>
                                          <p:attrName>style.visibility</p:attrName>
                                        </p:attrNameLst>
                                      </p:cBhvr>
                                      <p:to>
                                        <p:strVal val="visible"/>
                                      </p:to>
                                    </p:set>
                                    <p:animEffect transition="in" filter="wipe(left)">
                                      <p:cBhvr>
                                        <p:cTn id="149" dur="500"/>
                                        <p:tgtEl>
                                          <p:spTgt spid="128"/>
                                        </p:tgtEl>
                                      </p:cBhvr>
                                    </p:animEffect>
                                  </p:childTnLst>
                                </p:cTn>
                              </p:par>
                            </p:childTnLst>
                          </p:cTn>
                        </p:par>
                      </p:childTnLst>
                    </p:cTn>
                  </p:par>
                  <p:par>
                    <p:cTn id="150" fill="hold">
                      <p:stCondLst>
                        <p:cond delay="indefinite"/>
                      </p:stCondLst>
                      <p:childTnLst>
                        <p:par>
                          <p:cTn id="151" fill="hold">
                            <p:stCondLst>
                              <p:cond delay="0"/>
                            </p:stCondLst>
                            <p:childTnLst>
                              <p:par>
                                <p:cTn id="152" presetID="1" presetClass="exit" presetSubtype="0" fill="hold" nodeType="clickEffect">
                                  <p:stCondLst>
                                    <p:cond delay="0"/>
                                  </p:stCondLst>
                                  <p:childTnLst>
                                    <p:set>
                                      <p:cBhvr>
                                        <p:cTn id="153" dur="1" fill="hold">
                                          <p:stCondLst>
                                            <p:cond delay="0"/>
                                          </p:stCondLst>
                                        </p:cTn>
                                        <p:tgtEl>
                                          <p:spTgt spid="125"/>
                                        </p:tgtEl>
                                        <p:attrNameLst>
                                          <p:attrName>style.visibility</p:attrName>
                                        </p:attrNameLst>
                                      </p:cBhvr>
                                      <p:to>
                                        <p:strVal val="hidden"/>
                                      </p:to>
                                    </p:set>
                                  </p:childTnLst>
                                </p:cTn>
                              </p:par>
                            </p:childTnLst>
                          </p:cTn>
                        </p:par>
                      </p:childTnLst>
                    </p:cTn>
                  </p:par>
                  <p:par>
                    <p:cTn id="154" fill="hold">
                      <p:stCondLst>
                        <p:cond delay="indefinite"/>
                      </p:stCondLst>
                      <p:childTnLst>
                        <p:par>
                          <p:cTn id="155" fill="hold">
                            <p:stCondLst>
                              <p:cond delay="0"/>
                            </p:stCondLst>
                            <p:childTnLst>
                              <p:par>
                                <p:cTn id="156" presetID="10" presetClass="entr" presetSubtype="0" fill="hold" nodeType="clickEffect">
                                  <p:stCondLst>
                                    <p:cond delay="0"/>
                                  </p:stCondLst>
                                  <p:childTnLst>
                                    <p:set>
                                      <p:cBhvr>
                                        <p:cTn id="157" dur="1" fill="hold">
                                          <p:stCondLst>
                                            <p:cond delay="0"/>
                                          </p:stCondLst>
                                        </p:cTn>
                                        <p:tgtEl>
                                          <p:spTgt spid="141"/>
                                        </p:tgtEl>
                                        <p:attrNameLst>
                                          <p:attrName>style.visibility</p:attrName>
                                        </p:attrNameLst>
                                      </p:cBhvr>
                                      <p:to>
                                        <p:strVal val="visible"/>
                                      </p:to>
                                    </p:set>
                                    <p:animEffect transition="in" filter="fade">
                                      <p:cBhvr>
                                        <p:cTn id="158" dur="500"/>
                                        <p:tgtEl>
                                          <p:spTgt spid="141"/>
                                        </p:tgtEl>
                                      </p:cBhvr>
                                    </p:animEffect>
                                  </p:childTnLst>
                                </p:cTn>
                              </p:par>
                            </p:childTnLst>
                          </p:cTn>
                        </p:par>
                      </p:childTnLst>
                    </p:cTn>
                  </p:par>
                  <p:par>
                    <p:cTn id="159" fill="hold">
                      <p:stCondLst>
                        <p:cond delay="indefinite"/>
                      </p:stCondLst>
                      <p:childTnLst>
                        <p:par>
                          <p:cTn id="160" fill="hold">
                            <p:stCondLst>
                              <p:cond delay="0"/>
                            </p:stCondLst>
                            <p:childTnLst>
                              <p:par>
                                <p:cTn id="161" presetID="10" presetClass="exit" presetSubtype="0" fill="hold" nodeType="clickEffect">
                                  <p:stCondLst>
                                    <p:cond delay="0"/>
                                  </p:stCondLst>
                                  <p:childTnLst>
                                    <p:animEffect transition="out" filter="fade">
                                      <p:cBhvr>
                                        <p:cTn id="162" dur="500"/>
                                        <p:tgtEl>
                                          <p:spTgt spid="141"/>
                                        </p:tgtEl>
                                      </p:cBhvr>
                                    </p:animEffect>
                                    <p:set>
                                      <p:cBhvr>
                                        <p:cTn id="163" dur="1" fill="hold">
                                          <p:stCondLst>
                                            <p:cond delay="499"/>
                                          </p:stCondLst>
                                        </p:cTn>
                                        <p:tgtEl>
                                          <p:spTgt spid="141"/>
                                        </p:tgtEl>
                                        <p:attrNameLst>
                                          <p:attrName>style.visibility</p:attrName>
                                        </p:attrNameLst>
                                      </p:cBhvr>
                                      <p:to>
                                        <p:strVal val="hidden"/>
                                      </p:to>
                                    </p:set>
                                  </p:childTnLst>
                                </p:cTn>
                              </p:par>
                            </p:childTnLst>
                          </p:cTn>
                        </p:par>
                      </p:childTnLst>
                    </p:cTn>
                  </p:par>
                  <p:par>
                    <p:cTn id="164" fill="hold">
                      <p:stCondLst>
                        <p:cond delay="indefinite"/>
                      </p:stCondLst>
                      <p:childTnLst>
                        <p:par>
                          <p:cTn id="165" fill="hold">
                            <p:stCondLst>
                              <p:cond delay="0"/>
                            </p:stCondLst>
                            <p:childTnLst>
                              <p:par>
                                <p:cTn id="166" presetID="10" presetClass="entr" presetSubtype="0" fill="hold" nodeType="clickEffect">
                                  <p:stCondLst>
                                    <p:cond delay="0"/>
                                  </p:stCondLst>
                                  <p:childTnLst>
                                    <p:set>
                                      <p:cBhvr>
                                        <p:cTn id="167" dur="1" fill="hold">
                                          <p:stCondLst>
                                            <p:cond delay="0"/>
                                          </p:stCondLst>
                                        </p:cTn>
                                        <p:tgtEl>
                                          <p:spTgt spid="150"/>
                                        </p:tgtEl>
                                        <p:attrNameLst>
                                          <p:attrName>style.visibility</p:attrName>
                                        </p:attrNameLst>
                                      </p:cBhvr>
                                      <p:to>
                                        <p:strVal val="visible"/>
                                      </p:to>
                                    </p:set>
                                    <p:animEffect transition="in" filter="fade">
                                      <p:cBhvr>
                                        <p:cTn id="168" dur="500"/>
                                        <p:tgtEl>
                                          <p:spTgt spid="150"/>
                                        </p:tgtEl>
                                      </p:cBhvr>
                                    </p:animEffect>
                                  </p:childTnLst>
                                </p:cTn>
                              </p:par>
                            </p:childTnLst>
                          </p:cTn>
                        </p:par>
                      </p:childTnLst>
                    </p:cTn>
                  </p:par>
                  <p:par>
                    <p:cTn id="169" fill="hold">
                      <p:stCondLst>
                        <p:cond delay="indefinite"/>
                      </p:stCondLst>
                      <p:childTnLst>
                        <p:par>
                          <p:cTn id="170" fill="hold">
                            <p:stCondLst>
                              <p:cond delay="0"/>
                            </p:stCondLst>
                            <p:childTnLst>
                              <p:par>
                                <p:cTn id="171" presetID="1" presetClass="entr" presetSubtype="0" fill="hold" grpId="0" nodeType="clickEffect">
                                  <p:stCondLst>
                                    <p:cond delay="0"/>
                                  </p:stCondLst>
                                  <p:childTnLst>
                                    <p:set>
                                      <p:cBhvr>
                                        <p:cTn id="172" dur="1" fill="hold">
                                          <p:stCondLst>
                                            <p:cond delay="0"/>
                                          </p:stCondLst>
                                        </p:cTn>
                                        <p:tgtEl>
                                          <p:spTgt spid="155"/>
                                        </p:tgtEl>
                                        <p:attrNameLst>
                                          <p:attrName>style.visibility</p:attrName>
                                        </p:attrNameLst>
                                      </p:cBhvr>
                                      <p:to>
                                        <p:strVal val="visible"/>
                                      </p:to>
                                    </p:set>
                                  </p:childTnLst>
                                </p:cTn>
                              </p:par>
                            </p:childTnLst>
                          </p:cTn>
                        </p:par>
                      </p:childTnLst>
                    </p:cTn>
                  </p:par>
                  <p:par>
                    <p:cTn id="173" fill="hold">
                      <p:stCondLst>
                        <p:cond delay="indefinite"/>
                      </p:stCondLst>
                      <p:childTnLst>
                        <p:par>
                          <p:cTn id="174" fill="hold">
                            <p:stCondLst>
                              <p:cond delay="0"/>
                            </p:stCondLst>
                            <p:childTnLst>
                              <p:par>
                                <p:cTn id="175" presetID="1" presetClass="entr" presetSubtype="0" fill="hold" grpId="0" nodeType="clickEffect">
                                  <p:stCondLst>
                                    <p:cond delay="0"/>
                                  </p:stCondLst>
                                  <p:childTnLst>
                                    <p:set>
                                      <p:cBhvr>
                                        <p:cTn id="176" dur="1" fill="hold">
                                          <p:stCondLst>
                                            <p:cond delay="0"/>
                                          </p:stCondLst>
                                        </p:cTn>
                                        <p:tgtEl>
                                          <p:spTgt spid="130"/>
                                        </p:tgtEl>
                                        <p:attrNameLst>
                                          <p:attrName>style.visibility</p:attrName>
                                        </p:attrNameLst>
                                      </p:cBhvr>
                                      <p:to>
                                        <p:strVal val="visible"/>
                                      </p:to>
                                    </p:set>
                                  </p:childTnLst>
                                </p:cTn>
                              </p:par>
                            </p:childTnLst>
                          </p:cTn>
                        </p:par>
                      </p:childTnLst>
                    </p:cTn>
                  </p:par>
                  <p:par>
                    <p:cTn id="177" fill="hold">
                      <p:stCondLst>
                        <p:cond delay="indefinite"/>
                      </p:stCondLst>
                      <p:childTnLst>
                        <p:par>
                          <p:cTn id="178" fill="hold">
                            <p:stCondLst>
                              <p:cond delay="0"/>
                            </p:stCondLst>
                            <p:childTnLst>
                              <p:par>
                                <p:cTn id="179" presetID="1" presetClass="entr" presetSubtype="0" fill="hold" grpId="0" nodeType="clickEffect">
                                  <p:stCondLst>
                                    <p:cond delay="0"/>
                                  </p:stCondLst>
                                  <p:childTnLst>
                                    <p:set>
                                      <p:cBhvr>
                                        <p:cTn id="180" dur="1" fill="hold">
                                          <p:stCondLst>
                                            <p:cond delay="0"/>
                                          </p:stCondLst>
                                        </p:cTn>
                                        <p:tgtEl>
                                          <p:spTgt spid="133"/>
                                        </p:tgtEl>
                                        <p:attrNameLst>
                                          <p:attrName>style.visibility</p:attrName>
                                        </p:attrNameLst>
                                      </p:cBhvr>
                                      <p:to>
                                        <p:strVal val="visible"/>
                                      </p:to>
                                    </p:set>
                                  </p:childTnLst>
                                </p:cTn>
                              </p:par>
                            </p:childTnLst>
                          </p:cTn>
                        </p:par>
                      </p:childTnLst>
                    </p:cTn>
                  </p:par>
                  <p:par>
                    <p:cTn id="181" fill="hold">
                      <p:stCondLst>
                        <p:cond delay="indefinite"/>
                      </p:stCondLst>
                      <p:childTnLst>
                        <p:par>
                          <p:cTn id="182" fill="hold">
                            <p:stCondLst>
                              <p:cond delay="0"/>
                            </p:stCondLst>
                            <p:childTnLst>
                              <p:par>
                                <p:cTn id="183" presetID="1" presetClass="entr" presetSubtype="0" fill="hold" grpId="0" nodeType="clickEffect">
                                  <p:stCondLst>
                                    <p:cond delay="0"/>
                                  </p:stCondLst>
                                  <p:childTnLst>
                                    <p:set>
                                      <p:cBhvr>
                                        <p:cTn id="184" dur="1" fill="hold">
                                          <p:stCondLst>
                                            <p:cond delay="0"/>
                                          </p:stCondLst>
                                        </p:cTn>
                                        <p:tgtEl>
                                          <p:spTgt spid="132"/>
                                        </p:tgtEl>
                                        <p:attrNameLst>
                                          <p:attrName>style.visibility</p:attrName>
                                        </p:attrNameLst>
                                      </p:cBhvr>
                                      <p:to>
                                        <p:strVal val="visible"/>
                                      </p:to>
                                    </p:set>
                                  </p:childTnLst>
                                </p:cTn>
                              </p:par>
                            </p:childTnLst>
                          </p:cTn>
                        </p:par>
                      </p:childTnLst>
                    </p:cTn>
                  </p:par>
                  <p:par>
                    <p:cTn id="185" fill="hold">
                      <p:stCondLst>
                        <p:cond delay="indefinite"/>
                      </p:stCondLst>
                      <p:childTnLst>
                        <p:par>
                          <p:cTn id="186" fill="hold">
                            <p:stCondLst>
                              <p:cond delay="0"/>
                            </p:stCondLst>
                            <p:childTnLst>
                              <p:par>
                                <p:cTn id="187" presetID="1" presetClass="entr" presetSubtype="0" fill="hold" grpId="0" nodeType="clickEffect">
                                  <p:stCondLst>
                                    <p:cond delay="0"/>
                                  </p:stCondLst>
                                  <p:childTnLst>
                                    <p:set>
                                      <p:cBhvr>
                                        <p:cTn id="188" dur="1" fill="hold">
                                          <p:stCondLst>
                                            <p:cond delay="0"/>
                                          </p:stCondLst>
                                        </p:cTn>
                                        <p:tgtEl>
                                          <p:spTgt spid="131"/>
                                        </p:tgtEl>
                                        <p:attrNameLst>
                                          <p:attrName>style.visibility</p:attrName>
                                        </p:attrNameLst>
                                      </p:cBhvr>
                                      <p:to>
                                        <p:strVal val="visible"/>
                                      </p:to>
                                    </p:set>
                                  </p:childTnLst>
                                </p:cTn>
                              </p:par>
                            </p:childTnLst>
                          </p:cTn>
                        </p:par>
                      </p:childTnLst>
                    </p:cTn>
                  </p:par>
                  <p:par>
                    <p:cTn id="189" fill="hold">
                      <p:stCondLst>
                        <p:cond delay="indefinite"/>
                      </p:stCondLst>
                      <p:childTnLst>
                        <p:par>
                          <p:cTn id="190" fill="hold">
                            <p:stCondLst>
                              <p:cond delay="0"/>
                            </p:stCondLst>
                            <p:childTnLst>
                              <p:par>
                                <p:cTn id="191" presetID="1" presetClass="entr" presetSubtype="0" fill="hold" grpId="0" nodeType="clickEffect">
                                  <p:stCondLst>
                                    <p:cond delay="0"/>
                                  </p:stCondLst>
                                  <p:childTnLst>
                                    <p:set>
                                      <p:cBhvr>
                                        <p:cTn id="192" dur="1" fill="hold">
                                          <p:stCondLst>
                                            <p:cond delay="0"/>
                                          </p:stCondLst>
                                        </p:cTn>
                                        <p:tgtEl>
                                          <p:spTgt spid="138"/>
                                        </p:tgtEl>
                                        <p:attrNameLst>
                                          <p:attrName>style.visibility</p:attrName>
                                        </p:attrNameLst>
                                      </p:cBhvr>
                                      <p:to>
                                        <p:strVal val="visible"/>
                                      </p:to>
                                    </p:set>
                                  </p:childTnLst>
                                </p:cTn>
                              </p:par>
                            </p:childTnLst>
                          </p:cTn>
                        </p:par>
                      </p:childTnLst>
                    </p:cTn>
                  </p:par>
                  <p:par>
                    <p:cTn id="193" fill="hold">
                      <p:stCondLst>
                        <p:cond delay="indefinite"/>
                      </p:stCondLst>
                      <p:childTnLst>
                        <p:par>
                          <p:cTn id="194" fill="hold">
                            <p:stCondLst>
                              <p:cond delay="0"/>
                            </p:stCondLst>
                            <p:childTnLst>
                              <p:par>
                                <p:cTn id="195" presetID="1" presetClass="entr" presetSubtype="0" fill="hold" grpId="0" nodeType="clickEffect">
                                  <p:stCondLst>
                                    <p:cond delay="0"/>
                                  </p:stCondLst>
                                  <p:childTnLst>
                                    <p:set>
                                      <p:cBhvr>
                                        <p:cTn id="196" dur="1" fill="hold">
                                          <p:stCondLst>
                                            <p:cond delay="0"/>
                                          </p:stCondLst>
                                        </p:cTn>
                                        <p:tgtEl>
                                          <p:spTgt spid="139"/>
                                        </p:tgtEl>
                                        <p:attrNameLst>
                                          <p:attrName>style.visibility</p:attrName>
                                        </p:attrNameLst>
                                      </p:cBhvr>
                                      <p:to>
                                        <p:strVal val="visible"/>
                                      </p:to>
                                    </p:set>
                                  </p:childTnLst>
                                </p:cTn>
                              </p:par>
                            </p:childTnLst>
                          </p:cTn>
                        </p:par>
                      </p:childTnLst>
                    </p:cTn>
                  </p:par>
                  <p:par>
                    <p:cTn id="197" fill="hold">
                      <p:stCondLst>
                        <p:cond delay="indefinite"/>
                      </p:stCondLst>
                      <p:childTnLst>
                        <p:par>
                          <p:cTn id="198" fill="hold">
                            <p:stCondLst>
                              <p:cond delay="0"/>
                            </p:stCondLst>
                            <p:childTnLst>
                              <p:par>
                                <p:cTn id="199" presetID="1" presetClass="entr" presetSubtype="0" fill="hold" grpId="0" nodeType="clickEffect">
                                  <p:stCondLst>
                                    <p:cond delay="0"/>
                                  </p:stCondLst>
                                  <p:childTnLst>
                                    <p:set>
                                      <p:cBhvr>
                                        <p:cTn id="200" dur="1" fill="hold">
                                          <p:stCondLst>
                                            <p:cond delay="0"/>
                                          </p:stCondLst>
                                        </p:cTn>
                                        <p:tgtEl>
                                          <p:spTgt spid="140"/>
                                        </p:tgtEl>
                                        <p:attrNameLst>
                                          <p:attrName>style.visibility</p:attrName>
                                        </p:attrNameLst>
                                      </p:cBhvr>
                                      <p:to>
                                        <p:strVal val="visible"/>
                                      </p:to>
                                    </p:set>
                                  </p:childTnLst>
                                </p:cTn>
                              </p:par>
                            </p:childTnLst>
                          </p:cTn>
                        </p:par>
                      </p:childTnLst>
                    </p:cTn>
                  </p:par>
                  <p:par>
                    <p:cTn id="201" fill="hold">
                      <p:stCondLst>
                        <p:cond delay="indefinite"/>
                      </p:stCondLst>
                      <p:childTnLst>
                        <p:par>
                          <p:cTn id="202" fill="hold">
                            <p:stCondLst>
                              <p:cond delay="0"/>
                            </p:stCondLst>
                            <p:childTnLst>
                              <p:par>
                                <p:cTn id="203" presetID="1" presetClass="exit" presetSubtype="0" fill="hold" grpId="1" nodeType="clickEffect">
                                  <p:stCondLst>
                                    <p:cond delay="0"/>
                                  </p:stCondLst>
                                  <p:childTnLst>
                                    <p:set>
                                      <p:cBhvr>
                                        <p:cTn id="204" dur="1" fill="hold">
                                          <p:stCondLst>
                                            <p:cond delay="0"/>
                                          </p:stCondLst>
                                        </p:cTn>
                                        <p:tgtEl>
                                          <p:spTgt spid="124"/>
                                        </p:tgtEl>
                                        <p:attrNameLst>
                                          <p:attrName>style.visibility</p:attrName>
                                        </p:attrNameLst>
                                      </p:cBhvr>
                                      <p:to>
                                        <p:strVal val="hidden"/>
                                      </p:to>
                                    </p:set>
                                  </p:childTnLst>
                                </p:cTn>
                              </p:par>
                              <p:par>
                                <p:cTn id="205" presetID="10" presetClass="exit" presetSubtype="0" fill="hold" nodeType="withEffect">
                                  <p:stCondLst>
                                    <p:cond delay="0"/>
                                  </p:stCondLst>
                                  <p:childTnLst>
                                    <p:animEffect transition="out" filter="fade">
                                      <p:cBhvr>
                                        <p:cTn id="206" dur="500"/>
                                        <p:tgtEl>
                                          <p:spTgt spid="150"/>
                                        </p:tgtEl>
                                      </p:cBhvr>
                                    </p:animEffect>
                                    <p:set>
                                      <p:cBhvr>
                                        <p:cTn id="207" dur="1" fill="hold">
                                          <p:stCondLst>
                                            <p:cond delay="499"/>
                                          </p:stCondLst>
                                        </p:cTn>
                                        <p:tgtEl>
                                          <p:spTgt spid="150"/>
                                        </p:tgtEl>
                                        <p:attrNameLst>
                                          <p:attrName>style.visibility</p:attrName>
                                        </p:attrNameLst>
                                      </p:cBhvr>
                                      <p:to>
                                        <p:strVal val="hidden"/>
                                      </p:to>
                                    </p:set>
                                  </p:childTnLst>
                                </p:cTn>
                              </p:par>
                              <p:par>
                                <p:cTn id="208" presetID="1" presetClass="exit" presetSubtype="0" fill="hold" grpId="1" nodeType="withEffect">
                                  <p:stCondLst>
                                    <p:cond delay="0"/>
                                  </p:stCondLst>
                                  <p:childTnLst>
                                    <p:set>
                                      <p:cBhvr>
                                        <p:cTn id="209" dur="1" fill="hold">
                                          <p:stCondLst>
                                            <p:cond delay="0"/>
                                          </p:stCondLst>
                                        </p:cTn>
                                        <p:tgtEl>
                                          <p:spTgt spid="128"/>
                                        </p:tgtEl>
                                        <p:attrNameLst>
                                          <p:attrName>style.visibility</p:attrName>
                                        </p:attrNameLst>
                                      </p:cBhvr>
                                      <p:to>
                                        <p:strVal val="hidden"/>
                                      </p:to>
                                    </p:set>
                                  </p:childTnLst>
                                </p:cTn>
                              </p:par>
                            </p:childTnLst>
                          </p:cTn>
                        </p:par>
                      </p:childTnLst>
                    </p:cTn>
                  </p:par>
                  <p:par>
                    <p:cTn id="210" fill="hold">
                      <p:stCondLst>
                        <p:cond delay="indefinite"/>
                      </p:stCondLst>
                      <p:childTnLst>
                        <p:par>
                          <p:cTn id="211" fill="hold">
                            <p:stCondLst>
                              <p:cond delay="0"/>
                            </p:stCondLst>
                            <p:childTnLst>
                              <p:par>
                                <p:cTn id="212" presetID="10" presetClass="entr" presetSubtype="0" fill="hold" nodeType="clickEffect">
                                  <p:stCondLst>
                                    <p:cond delay="0"/>
                                  </p:stCondLst>
                                  <p:childTnLst>
                                    <p:set>
                                      <p:cBhvr>
                                        <p:cTn id="213" dur="1" fill="hold">
                                          <p:stCondLst>
                                            <p:cond delay="0"/>
                                          </p:stCondLst>
                                        </p:cTn>
                                        <p:tgtEl>
                                          <p:spTgt spid="160"/>
                                        </p:tgtEl>
                                        <p:attrNameLst>
                                          <p:attrName>style.visibility</p:attrName>
                                        </p:attrNameLst>
                                      </p:cBhvr>
                                      <p:to>
                                        <p:strVal val="visible"/>
                                      </p:to>
                                    </p:set>
                                    <p:animEffect transition="in" filter="fade">
                                      <p:cBhvr>
                                        <p:cTn id="214" dur="500"/>
                                        <p:tgtEl>
                                          <p:spTgt spid="160"/>
                                        </p:tgtEl>
                                      </p:cBhvr>
                                    </p:animEffect>
                                  </p:childTnLst>
                                </p:cTn>
                              </p:par>
                            </p:childTnLst>
                          </p:cTn>
                        </p:par>
                      </p:childTnLst>
                    </p:cTn>
                  </p:par>
                  <p:par>
                    <p:cTn id="215" fill="hold">
                      <p:stCondLst>
                        <p:cond delay="indefinite"/>
                      </p:stCondLst>
                      <p:childTnLst>
                        <p:par>
                          <p:cTn id="216" fill="hold">
                            <p:stCondLst>
                              <p:cond delay="0"/>
                            </p:stCondLst>
                            <p:childTnLst>
                              <p:par>
                                <p:cTn id="217" presetID="1" presetClass="entr" presetSubtype="0" fill="hold" grpId="0" nodeType="clickEffect">
                                  <p:stCondLst>
                                    <p:cond delay="0"/>
                                  </p:stCondLst>
                                  <p:childTnLst>
                                    <p:set>
                                      <p:cBhvr>
                                        <p:cTn id="218" dur="1" fill="hold">
                                          <p:stCondLst>
                                            <p:cond delay="0"/>
                                          </p:stCondLst>
                                        </p:cTn>
                                        <p:tgtEl>
                                          <p:spTgt spid="158"/>
                                        </p:tgtEl>
                                        <p:attrNameLst>
                                          <p:attrName>style.visibility</p:attrName>
                                        </p:attrNameLst>
                                      </p:cBhvr>
                                      <p:to>
                                        <p:strVal val="visible"/>
                                      </p:to>
                                    </p:set>
                                  </p:childTnLst>
                                </p:cTn>
                              </p:par>
                            </p:childTnLst>
                          </p:cTn>
                        </p:par>
                      </p:childTnLst>
                    </p:cTn>
                  </p:par>
                  <p:par>
                    <p:cTn id="219" fill="hold">
                      <p:stCondLst>
                        <p:cond delay="indefinite"/>
                      </p:stCondLst>
                      <p:childTnLst>
                        <p:par>
                          <p:cTn id="220" fill="hold">
                            <p:stCondLst>
                              <p:cond delay="0"/>
                            </p:stCondLst>
                            <p:childTnLst>
                              <p:par>
                                <p:cTn id="221" presetID="22" presetClass="entr" presetSubtype="2" fill="hold" grpId="0" nodeType="clickEffect">
                                  <p:stCondLst>
                                    <p:cond delay="0"/>
                                  </p:stCondLst>
                                  <p:childTnLst>
                                    <p:set>
                                      <p:cBhvr>
                                        <p:cTn id="222" dur="1" fill="hold">
                                          <p:stCondLst>
                                            <p:cond delay="0"/>
                                          </p:stCondLst>
                                        </p:cTn>
                                        <p:tgtEl>
                                          <p:spTgt spid="159"/>
                                        </p:tgtEl>
                                        <p:attrNameLst>
                                          <p:attrName>style.visibility</p:attrName>
                                        </p:attrNameLst>
                                      </p:cBhvr>
                                      <p:to>
                                        <p:strVal val="visible"/>
                                      </p:to>
                                    </p:set>
                                    <p:animEffect transition="in" filter="wipe(right)">
                                      <p:cBhvr>
                                        <p:cTn id="223" dur="500"/>
                                        <p:tgtEl>
                                          <p:spTgt spid="159"/>
                                        </p:tgtEl>
                                      </p:cBhvr>
                                    </p:animEffect>
                                  </p:childTnLst>
                                </p:cTn>
                              </p:par>
                            </p:childTnLst>
                          </p:cTn>
                        </p:par>
                      </p:childTnLst>
                    </p:cTn>
                  </p:par>
                  <p:par>
                    <p:cTn id="224" fill="hold">
                      <p:stCondLst>
                        <p:cond delay="indefinite"/>
                      </p:stCondLst>
                      <p:childTnLst>
                        <p:par>
                          <p:cTn id="225" fill="hold">
                            <p:stCondLst>
                              <p:cond delay="0"/>
                            </p:stCondLst>
                            <p:childTnLst>
                              <p:par>
                                <p:cTn id="226" presetID="1" presetClass="exit" presetSubtype="0" fill="hold" nodeType="clickEffect">
                                  <p:stCondLst>
                                    <p:cond delay="0"/>
                                  </p:stCondLst>
                                  <p:childTnLst>
                                    <p:set>
                                      <p:cBhvr>
                                        <p:cTn id="227" dur="1" fill="hold">
                                          <p:stCondLst>
                                            <p:cond delay="0"/>
                                          </p:stCondLst>
                                        </p:cTn>
                                        <p:tgtEl>
                                          <p:spTgt spid="160"/>
                                        </p:tgtEl>
                                        <p:attrNameLst>
                                          <p:attrName>style.visibility</p:attrName>
                                        </p:attrNameLst>
                                      </p:cBhvr>
                                      <p:to>
                                        <p:strVal val="hidden"/>
                                      </p:to>
                                    </p:set>
                                  </p:childTnLst>
                                </p:cTn>
                              </p:par>
                            </p:childTnLst>
                          </p:cTn>
                        </p:par>
                      </p:childTnLst>
                    </p:cTn>
                  </p:par>
                  <p:par>
                    <p:cTn id="228" fill="hold">
                      <p:stCondLst>
                        <p:cond delay="indefinite"/>
                      </p:stCondLst>
                      <p:childTnLst>
                        <p:par>
                          <p:cTn id="229" fill="hold">
                            <p:stCondLst>
                              <p:cond delay="0"/>
                            </p:stCondLst>
                            <p:childTnLst>
                              <p:par>
                                <p:cTn id="230" presetID="10" presetClass="entr" presetSubtype="0" fill="hold" nodeType="clickEffect">
                                  <p:stCondLst>
                                    <p:cond delay="0"/>
                                  </p:stCondLst>
                                  <p:childTnLst>
                                    <p:set>
                                      <p:cBhvr>
                                        <p:cTn id="231" dur="1" fill="hold">
                                          <p:stCondLst>
                                            <p:cond delay="0"/>
                                          </p:stCondLst>
                                        </p:cTn>
                                        <p:tgtEl>
                                          <p:spTgt spid="166"/>
                                        </p:tgtEl>
                                        <p:attrNameLst>
                                          <p:attrName>style.visibility</p:attrName>
                                        </p:attrNameLst>
                                      </p:cBhvr>
                                      <p:to>
                                        <p:strVal val="visible"/>
                                      </p:to>
                                    </p:set>
                                    <p:animEffect transition="in" filter="fade">
                                      <p:cBhvr>
                                        <p:cTn id="232" dur="500"/>
                                        <p:tgtEl>
                                          <p:spTgt spid="166"/>
                                        </p:tgtEl>
                                      </p:cBhvr>
                                    </p:animEffect>
                                  </p:childTnLst>
                                </p:cTn>
                              </p:par>
                            </p:childTnLst>
                          </p:cTn>
                        </p:par>
                      </p:childTnLst>
                    </p:cTn>
                  </p:par>
                  <p:par>
                    <p:cTn id="233" fill="hold">
                      <p:stCondLst>
                        <p:cond delay="indefinite"/>
                      </p:stCondLst>
                      <p:childTnLst>
                        <p:par>
                          <p:cTn id="234" fill="hold">
                            <p:stCondLst>
                              <p:cond delay="0"/>
                            </p:stCondLst>
                            <p:childTnLst>
                              <p:par>
                                <p:cTn id="235" presetID="10" presetClass="exit" presetSubtype="0" fill="hold" nodeType="clickEffect">
                                  <p:stCondLst>
                                    <p:cond delay="0"/>
                                  </p:stCondLst>
                                  <p:childTnLst>
                                    <p:animEffect transition="out" filter="fade">
                                      <p:cBhvr>
                                        <p:cTn id="236" dur="500"/>
                                        <p:tgtEl>
                                          <p:spTgt spid="166"/>
                                        </p:tgtEl>
                                      </p:cBhvr>
                                    </p:animEffect>
                                    <p:set>
                                      <p:cBhvr>
                                        <p:cTn id="237" dur="1" fill="hold">
                                          <p:stCondLst>
                                            <p:cond delay="499"/>
                                          </p:stCondLst>
                                        </p:cTn>
                                        <p:tgtEl>
                                          <p:spTgt spid="166"/>
                                        </p:tgtEl>
                                        <p:attrNameLst>
                                          <p:attrName>style.visibility</p:attrName>
                                        </p:attrNameLst>
                                      </p:cBhvr>
                                      <p:to>
                                        <p:strVal val="hidden"/>
                                      </p:to>
                                    </p:set>
                                  </p:childTnLst>
                                </p:cTn>
                              </p:par>
                            </p:childTnLst>
                          </p:cTn>
                        </p:par>
                      </p:childTnLst>
                    </p:cTn>
                  </p:par>
                  <p:par>
                    <p:cTn id="238" fill="hold">
                      <p:stCondLst>
                        <p:cond delay="indefinite"/>
                      </p:stCondLst>
                      <p:childTnLst>
                        <p:par>
                          <p:cTn id="239" fill="hold">
                            <p:stCondLst>
                              <p:cond delay="0"/>
                            </p:stCondLst>
                            <p:childTnLst>
                              <p:par>
                                <p:cTn id="240" presetID="10" presetClass="entr" presetSubtype="0" fill="hold" nodeType="clickEffect">
                                  <p:stCondLst>
                                    <p:cond delay="0"/>
                                  </p:stCondLst>
                                  <p:childTnLst>
                                    <p:set>
                                      <p:cBhvr>
                                        <p:cTn id="241" dur="1" fill="hold">
                                          <p:stCondLst>
                                            <p:cond delay="0"/>
                                          </p:stCondLst>
                                        </p:cTn>
                                        <p:tgtEl>
                                          <p:spTgt spid="170"/>
                                        </p:tgtEl>
                                        <p:attrNameLst>
                                          <p:attrName>style.visibility</p:attrName>
                                        </p:attrNameLst>
                                      </p:cBhvr>
                                      <p:to>
                                        <p:strVal val="visible"/>
                                      </p:to>
                                    </p:set>
                                    <p:animEffect transition="in" filter="fade">
                                      <p:cBhvr>
                                        <p:cTn id="242" dur="500"/>
                                        <p:tgtEl>
                                          <p:spTgt spid="170"/>
                                        </p:tgtEl>
                                      </p:cBhvr>
                                    </p:animEffect>
                                  </p:childTnLst>
                                </p:cTn>
                              </p:par>
                            </p:childTnLst>
                          </p:cTn>
                        </p:par>
                      </p:childTnLst>
                    </p:cTn>
                  </p:par>
                  <p:par>
                    <p:cTn id="243" fill="hold">
                      <p:stCondLst>
                        <p:cond delay="indefinite"/>
                      </p:stCondLst>
                      <p:childTnLst>
                        <p:par>
                          <p:cTn id="244" fill="hold">
                            <p:stCondLst>
                              <p:cond delay="0"/>
                            </p:stCondLst>
                            <p:childTnLst>
                              <p:par>
                                <p:cTn id="245" presetID="1" presetClass="entr" presetSubtype="0" fill="hold" grpId="0" nodeType="clickEffect">
                                  <p:stCondLst>
                                    <p:cond delay="0"/>
                                  </p:stCondLst>
                                  <p:childTnLst>
                                    <p:set>
                                      <p:cBhvr>
                                        <p:cTn id="246" dur="1" fill="hold">
                                          <p:stCondLst>
                                            <p:cond delay="0"/>
                                          </p:stCondLst>
                                        </p:cTn>
                                        <p:tgtEl>
                                          <p:spTgt spid="180"/>
                                        </p:tgtEl>
                                        <p:attrNameLst>
                                          <p:attrName>style.visibility</p:attrName>
                                        </p:attrNameLst>
                                      </p:cBhvr>
                                      <p:to>
                                        <p:strVal val="visible"/>
                                      </p:to>
                                    </p:set>
                                  </p:childTnLst>
                                </p:cTn>
                              </p:par>
                            </p:childTnLst>
                          </p:cTn>
                        </p:par>
                      </p:childTnLst>
                    </p:cTn>
                  </p:par>
                  <p:par>
                    <p:cTn id="247" fill="hold">
                      <p:stCondLst>
                        <p:cond delay="indefinite"/>
                      </p:stCondLst>
                      <p:childTnLst>
                        <p:par>
                          <p:cTn id="248" fill="hold">
                            <p:stCondLst>
                              <p:cond delay="0"/>
                            </p:stCondLst>
                            <p:childTnLst>
                              <p:par>
                                <p:cTn id="249" presetID="1" presetClass="entr" presetSubtype="0" fill="hold" grpId="0" nodeType="clickEffect">
                                  <p:stCondLst>
                                    <p:cond delay="0"/>
                                  </p:stCondLst>
                                  <p:childTnLst>
                                    <p:set>
                                      <p:cBhvr>
                                        <p:cTn id="250" dur="1" fill="hold">
                                          <p:stCondLst>
                                            <p:cond delay="0"/>
                                          </p:stCondLst>
                                        </p:cTn>
                                        <p:tgtEl>
                                          <p:spTgt spid="175"/>
                                        </p:tgtEl>
                                        <p:attrNameLst>
                                          <p:attrName>style.visibility</p:attrName>
                                        </p:attrNameLst>
                                      </p:cBhvr>
                                      <p:to>
                                        <p:strVal val="visible"/>
                                      </p:to>
                                    </p:set>
                                  </p:childTnLst>
                                </p:cTn>
                              </p:par>
                            </p:childTnLst>
                          </p:cTn>
                        </p:par>
                      </p:childTnLst>
                    </p:cTn>
                  </p:par>
                  <p:par>
                    <p:cTn id="251" fill="hold">
                      <p:stCondLst>
                        <p:cond delay="indefinite"/>
                      </p:stCondLst>
                      <p:childTnLst>
                        <p:par>
                          <p:cTn id="252" fill="hold">
                            <p:stCondLst>
                              <p:cond delay="0"/>
                            </p:stCondLst>
                            <p:childTnLst>
                              <p:par>
                                <p:cTn id="253" presetID="1" presetClass="entr" presetSubtype="0" fill="hold" grpId="0" nodeType="clickEffect">
                                  <p:stCondLst>
                                    <p:cond delay="0"/>
                                  </p:stCondLst>
                                  <p:childTnLst>
                                    <p:set>
                                      <p:cBhvr>
                                        <p:cTn id="254" dur="1" fill="hold">
                                          <p:stCondLst>
                                            <p:cond delay="0"/>
                                          </p:stCondLst>
                                        </p:cTn>
                                        <p:tgtEl>
                                          <p:spTgt spid="178"/>
                                        </p:tgtEl>
                                        <p:attrNameLst>
                                          <p:attrName>style.visibility</p:attrName>
                                        </p:attrNameLst>
                                      </p:cBhvr>
                                      <p:to>
                                        <p:strVal val="visible"/>
                                      </p:to>
                                    </p:set>
                                  </p:childTnLst>
                                </p:cTn>
                              </p:par>
                            </p:childTnLst>
                          </p:cTn>
                        </p:par>
                      </p:childTnLst>
                    </p:cTn>
                  </p:par>
                  <p:par>
                    <p:cTn id="255" fill="hold">
                      <p:stCondLst>
                        <p:cond delay="indefinite"/>
                      </p:stCondLst>
                      <p:childTnLst>
                        <p:par>
                          <p:cTn id="256" fill="hold">
                            <p:stCondLst>
                              <p:cond delay="0"/>
                            </p:stCondLst>
                            <p:childTnLst>
                              <p:par>
                                <p:cTn id="257" presetID="1" presetClass="entr" presetSubtype="0" fill="hold" grpId="0" nodeType="clickEffect">
                                  <p:stCondLst>
                                    <p:cond delay="0"/>
                                  </p:stCondLst>
                                  <p:childTnLst>
                                    <p:set>
                                      <p:cBhvr>
                                        <p:cTn id="258" dur="1" fill="hold">
                                          <p:stCondLst>
                                            <p:cond delay="0"/>
                                          </p:stCondLst>
                                        </p:cTn>
                                        <p:tgtEl>
                                          <p:spTgt spid="177"/>
                                        </p:tgtEl>
                                        <p:attrNameLst>
                                          <p:attrName>style.visibility</p:attrName>
                                        </p:attrNameLst>
                                      </p:cBhvr>
                                      <p:to>
                                        <p:strVal val="visible"/>
                                      </p:to>
                                    </p:set>
                                  </p:childTnLst>
                                </p:cTn>
                              </p:par>
                            </p:childTnLst>
                          </p:cTn>
                        </p:par>
                      </p:childTnLst>
                    </p:cTn>
                  </p:par>
                  <p:par>
                    <p:cTn id="259" fill="hold">
                      <p:stCondLst>
                        <p:cond delay="indefinite"/>
                      </p:stCondLst>
                      <p:childTnLst>
                        <p:par>
                          <p:cTn id="260" fill="hold">
                            <p:stCondLst>
                              <p:cond delay="0"/>
                            </p:stCondLst>
                            <p:childTnLst>
                              <p:par>
                                <p:cTn id="261" presetID="1" presetClass="entr" presetSubtype="0" fill="hold" grpId="0" nodeType="clickEffect">
                                  <p:stCondLst>
                                    <p:cond delay="0"/>
                                  </p:stCondLst>
                                  <p:childTnLst>
                                    <p:set>
                                      <p:cBhvr>
                                        <p:cTn id="262" dur="1" fill="hold">
                                          <p:stCondLst>
                                            <p:cond delay="0"/>
                                          </p:stCondLst>
                                        </p:cTn>
                                        <p:tgtEl>
                                          <p:spTgt spid="176"/>
                                        </p:tgtEl>
                                        <p:attrNameLst>
                                          <p:attrName>style.visibility</p:attrName>
                                        </p:attrNameLst>
                                      </p:cBhvr>
                                      <p:to>
                                        <p:strVal val="visible"/>
                                      </p:to>
                                    </p:set>
                                  </p:childTnLst>
                                </p:cTn>
                              </p:par>
                            </p:childTnLst>
                          </p:cTn>
                        </p:par>
                      </p:childTnLst>
                    </p:cTn>
                  </p:par>
                  <p:par>
                    <p:cTn id="263" fill="hold">
                      <p:stCondLst>
                        <p:cond delay="indefinite"/>
                      </p:stCondLst>
                      <p:childTnLst>
                        <p:par>
                          <p:cTn id="264" fill="hold">
                            <p:stCondLst>
                              <p:cond delay="0"/>
                            </p:stCondLst>
                            <p:childTnLst>
                              <p:par>
                                <p:cTn id="265" presetID="1" presetClass="entr" presetSubtype="0" fill="hold" grpId="0" nodeType="clickEffect">
                                  <p:stCondLst>
                                    <p:cond delay="0"/>
                                  </p:stCondLst>
                                  <p:childTnLst>
                                    <p:set>
                                      <p:cBhvr>
                                        <p:cTn id="266" dur="1" fill="hold">
                                          <p:stCondLst>
                                            <p:cond delay="0"/>
                                          </p:stCondLst>
                                        </p:cTn>
                                        <p:tgtEl>
                                          <p:spTgt spid="179"/>
                                        </p:tgtEl>
                                        <p:attrNameLst>
                                          <p:attrName>style.visibility</p:attrName>
                                        </p:attrNameLst>
                                      </p:cBhvr>
                                      <p:to>
                                        <p:strVal val="visible"/>
                                      </p:to>
                                    </p:set>
                                  </p:childTnLst>
                                </p:cTn>
                              </p:par>
                            </p:childTnLst>
                          </p:cTn>
                        </p:par>
                      </p:childTnLst>
                    </p:cTn>
                  </p:par>
                  <p:par>
                    <p:cTn id="267" fill="hold">
                      <p:stCondLst>
                        <p:cond delay="indefinite"/>
                      </p:stCondLst>
                      <p:childTnLst>
                        <p:par>
                          <p:cTn id="268" fill="hold">
                            <p:stCondLst>
                              <p:cond delay="0"/>
                            </p:stCondLst>
                            <p:childTnLst>
                              <p:par>
                                <p:cTn id="269" presetID="1" presetClass="exit" presetSubtype="0" fill="hold" grpId="1" nodeType="clickEffect">
                                  <p:stCondLst>
                                    <p:cond delay="0"/>
                                  </p:stCondLst>
                                  <p:childTnLst>
                                    <p:set>
                                      <p:cBhvr>
                                        <p:cTn id="270" dur="1" fill="hold">
                                          <p:stCondLst>
                                            <p:cond delay="0"/>
                                          </p:stCondLst>
                                        </p:cTn>
                                        <p:tgtEl>
                                          <p:spTgt spid="158"/>
                                        </p:tgtEl>
                                        <p:attrNameLst>
                                          <p:attrName>style.visibility</p:attrName>
                                        </p:attrNameLst>
                                      </p:cBhvr>
                                      <p:to>
                                        <p:strVal val="hidden"/>
                                      </p:to>
                                    </p:set>
                                  </p:childTnLst>
                                </p:cTn>
                              </p:par>
                              <p:par>
                                <p:cTn id="271" presetID="10" presetClass="exit" presetSubtype="0" fill="hold" nodeType="withEffect">
                                  <p:stCondLst>
                                    <p:cond delay="0"/>
                                  </p:stCondLst>
                                  <p:childTnLst>
                                    <p:animEffect transition="out" filter="fade">
                                      <p:cBhvr>
                                        <p:cTn id="272" dur="500"/>
                                        <p:tgtEl>
                                          <p:spTgt spid="170"/>
                                        </p:tgtEl>
                                      </p:cBhvr>
                                    </p:animEffect>
                                    <p:set>
                                      <p:cBhvr>
                                        <p:cTn id="273" dur="1" fill="hold">
                                          <p:stCondLst>
                                            <p:cond delay="499"/>
                                          </p:stCondLst>
                                        </p:cTn>
                                        <p:tgtEl>
                                          <p:spTgt spid="170"/>
                                        </p:tgtEl>
                                        <p:attrNameLst>
                                          <p:attrName>style.visibility</p:attrName>
                                        </p:attrNameLst>
                                      </p:cBhvr>
                                      <p:to>
                                        <p:strVal val="hidden"/>
                                      </p:to>
                                    </p:set>
                                  </p:childTnLst>
                                </p:cTn>
                              </p:par>
                              <p:par>
                                <p:cTn id="274" presetID="1" presetClass="exit" presetSubtype="0" fill="hold" grpId="1" nodeType="withEffect">
                                  <p:stCondLst>
                                    <p:cond delay="0"/>
                                  </p:stCondLst>
                                  <p:childTnLst>
                                    <p:set>
                                      <p:cBhvr>
                                        <p:cTn id="275" dur="1" fill="hold">
                                          <p:stCondLst>
                                            <p:cond delay="0"/>
                                          </p:stCondLst>
                                        </p:cTn>
                                        <p:tgtEl>
                                          <p:spTgt spid="159"/>
                                        </p:tgtEl>
                                        <p:attrNameLst>
                                          <p:attrName>style.visibility</p:attrName>
                                        </p:attrNameLst>
                                      </p:cBhvr>
                                      <p:to>
                                        <p:strVal val="hidden"/>
                                      </p:to>
                                    </p:set>
                                  </p:childTnLst>
                                </p:cTn>
                              </p:par>
                            </p:childTnLst>
                          </p:cTn>
                        </p:par>
                      </p:childTnLst>
                    </p:cTn>
                  </p:par>
                  <p:par>
                    <p:cTn id="276" fill="hold">
                      <p:stCondLst>
                        <p:cond delay="indefinite"/>
                      </p:stCondLst>
                      <p:childTnLst>
                        <p:par>
                          <p:cTn id="277" fill="hold">
                            <p:stCondLst>
                              <p:cond delay="0"/>
                            </p:stCondLst>
                            <p:childTnLst>
                              <p:par>
                                <p:cTn id="278" presetID="1" presetClass="entr" presetSubtype="0" fill="hold" grpId="0" nodeType="clickEffect">
                                  <p:stCondLst>
                                    <p:cond delay="0"/>
                                  </p:stCondLst>
                                  <p:childTnLst>
                                    <p:set>
                                      <p:cBhvr>
                                        <p:cTn id="279" dur="1" fill="hold">
                                          <p:stCondLst>
                                            <p:cond delay="0"/>
                                          </p:stCondLst>
                                        </p:cTn>
                                        <p:tgtEl>
                                          <p:spTgt spid="184"/>
                                        </p:tgtEl>
                                        <p:attrNameLst>
                                          <p:attrName>style.visibility</p:attrName>
                                        </p:attrNameLst>
                                      </p:cBhvr>
                                      <p:to>
                                        <p:strVal val="visible"/>
                                      </p:to>
                                    </p:set>
                                  </p:childTnLst>
                                </p:cTn>
                              </p:par>
                            </p:childTnLst>
                          </p:cTn>
                        </p:par>
                      </p:childTnLst>
                    </p:cTn>
                  </p:par>
                  <p:par>
                    <p:cTn id="280" fill="hold">
                      <p:stCondLst>
                        <p:cond delay="indefinite"/>
                      </p:stCondLst>
                      <p:childTnLst>
                        <p:par>
                          <p:cTn id="281" fill="hold">
                            <p:stCondLst>
                              <p:cond delay="0"/>
                            </p:stCondLst>
                            <p:childTnLst>
                              <p:par>
                                <p:cTn id="282" presetID="1" presetClass="entr" presetSubtype="0" fill="hold" grpId="0" nodeType="clickEffect">
                                  <p:stCondLst>
                                    <p:cond delay="0"/>
                                  </p:stCondLst>
                                  <p:childTnLst>
                                    <p:set>
                                      <p:cBhvr>
                                        <p:cTn id="283" dur="1" fill="hold">
                                          <p:stCondLst>
                                            <p:cond delay="0"/>
                                          </p:stCondLst>
                                        </p:cTn>
                                        <p:tgtEl>
                                          <p:spTgt spid="181"/>
                                        </p:tgtEl>
                                        <p:attrNameLst>
                                          <p:attrName>style.visibility</p:attrName>
                                        </p:attrNameLst>
                                      </p:cBhvr>
                                      <p:to>
                                        <p:strVal val="visible"/>
                                      </p:to>
                                    </p:set>
                                  </p:childTnLst>
                                </p:cTn>
                              </p:par>
                            </p:childTnLst>
                          </p:cTn>
                        </p:par>
                      </p:childTnLst>
                    </p:cTn>
                  </p:par>
                  <p:par>
                    <p:cTn id="284" fill="hold">
                      <p:stCondLst>
                        <p:cond delay="indefinite"/>
                      </p:stCondLst>
                      <p:childTnLst>
                        <p:par>
                          <p:cTn id="285" fill="hold">
                            <p:stCondLst>
                              <p:cond delay="0"/>
                            </p:stCondLst>
                            <p:childTnLst>
                              <p:par>
                                <p:cTn id="286" presetID="1" presetClass="entr" presetSubtype="0" fill="hold" grpId="0" nodeType="clickEffect">
                                  <p:stCondLst>
                                    <p:cond delay="0"/>
                                  </p:stCondLst>
                                  <p:childTnLst>
                                    <p:set>
                                      <p:cBhvr>
                                        <p:cTn id="287" dur="1" fill="hold">
                                          <p:stCondLst>
                                            <p:cond delay="0"/>
                                          </p:stCondLst>
                                        </p:cTn>
                                        <p:tgtEl>
                                          <p:spTgt spid="182"/>
                                        </p:tgtEl>
                                        <p:attrNameLst>
                                          <p:attrName>style.visibility</p:attrName>
                                        </p:attrNameLst>
                                      </p:cBhvr>
                                      <p:to>
                                        <p:strVal val="visible"/>
                                      </p:to>
                                    </p:set>
                                  </p:childTnLst>
                                </p:cTn>
                              </p:par>
                            </p:childTnLst>
                          </p:cTn>
                        </p:par>
                      </p:childTnLst>
                    </p:cTn>
                  </p:par>
                  <p:par>
                    <p:cTn id="288" fill="hold">
                      <p:stCondLst>
                        <p:cond delay="indefinite"/>
                      </p:stCondLst>
                      <p:childTnLst>
                        <p:par>
                          <p:cTn id="289" fill="hold">
                            <p:stCondLst>
                              <p:cond delay="0"/>
                            </p:stCondLst>
                            <p:childTnLst>
                              <p:par>
                                <p:cTn id="290" presetID="1" presetClass="entr" presetSubtype="0" fill="hold" grpId="0" nodeType="clickEffect">
                                  <p:stCondLst>
                                    <p:cond delay="0"/>
                                  </p:stCondLst>
                                  <p:childTnLst>
                                    <p:set>
                                      <p:cBhvr>
                                        <p:cTn id="291" dur="1" fill="hold">
                                          <p:stCondLst>
                                            <p:cond delay="0"/>
                                          </p:stCondLst>
                                        </p:cTn>
                                        <p:tgtEl>
                                          <p:spTgt spid="183"/>
                                        </p:tgtEl>
                                        <p:attrNameLst>
                                          <p:attrName>style.visibility</p:attrName>
                                        </p:attrNameLst>
                                      </p:cBhvr>
                                      <p:to>
                                        <p:strVal val="visible"/>
                                      </p:to>
                                    </p:set>
                                  </p:childTnLst>
                                </p:cTn>
                              </p:par>
                            </p:childTnLst>
                          </p:cTn>
                        </p:par>
                      </p:childTnLst>
                    </p:cTn>
                  </p:par>
                  <p:par>
                    <p:cTn id="292" fill="hold">
                      <p:stCondLst>
                        <p:cond delay="indefinite"/>
                      </p:stCondLst>
                      <p:childTnLst>
                        <p:par>
                          <p:cTn id="293" fill="hold">
                            <p:stCondLst>
                              <p:cond delay="0"/>
                            </p:stCondLst>
                            <p:childTnLst>
                              <p:par>
                                <p:cTn id="294" presetID="10" presetClass="entr" presetSubtype="0" fill="hold" nodeType="clickEffect">
                                  <p:stCondLst>
                                    <p:cond delay="0"/>
                                  </p:stCondLst>
                                  <p:childTnLst>
                                    <p:set>
                                      <p:cBhvr>
                                        <p:cTn id="295" dur="1" fill="hold">
                                          <p:stCondLst>
                                            <p:cond delay="0"/>
                                          </p:stCondLst>
                                        </p:cTn>
                                        <p:tgtEl>
                                          <p:spTgt spid="186"/>
                                        </p:tgtEl>
                                        <p:attrNameLst>
                                          <p:attrName>style.visibility</p:attrName>
                                        </p:attrNameLst>
                                      </p:cBhvr>
                                      <p:to>
                                        <p:strVal val="visible"/>
                                      </p:to>
                                    </p:set>
                                    <p:animEffect transition="in" filter="fade">
                                      <p:cBhvr>
                                        <p:cTn id="296" dur="500"/>
                                        <p:tgtEl>
                                          <p:spTgt spid="186"/>
                                        </p:tgtEl>
                                      </p:cBhvr>
                                    </p:animEffect>
                                  </p:childTnLst>
                                </p:cTn>
                              </p:par>
                            </p:childTnLst>
                          </p:cTn>
                        </p:par>
                      </p:childTnLst>
                    </p:cTn>
                  </p:par>
                  <p:par>
                    <p:cTn id="297" fill="hold">
                      <p:stCondLst>
                        <p:cond delay="indefinite"/>
                      </p:stCondLst>
                      <p:childTnLst>
                        <p:par>
                          <p:cTn id="298" fill="hold">
                            <p:stCondLst>
                              <p:cond delay="0"/>
                            </p:stCondLst>
                            <p:childTnLst>
                              <p:par>
                                <p:cTn id="299" presetID="1" presetClass="entr" presetSubtype="0" fill="hold" grpId="0" nodeType="clickEffect">
                                  <p:stCondLst>
                                    <p:cond delay="0"/>
                                  </p:stCondLst>
                                  <p:childTnLst>
                                    <p:set>
                                      <p:cBhvr>
                                        <p:cTn id="300" dur="1" fill="hold">
                                          <p:stCondLst>
                                            <p:cond delay="0"/>
                                          </p:stCondLst>
                                        </p:cTn>
                                        <p:tgtEl>
                                          <p:spTgt spid="204"/>
                                        </p:tgtEl>
                                        <p:attrNameLst>
                                          <p:attrName>style.visibility</p:attrName>
                                        </p:attrNameLst>
                                      </p:cBhvr>
                                      <p:to>
                                        <p:strVal val="visible"/>
                                      </p:to>
                                    </p:set>
                                  </p:childTnLst>
                                </p:cTn>
                              </p:par>
                            </p:childTnLst>
                          </p:cTn>
                        </p:par>
                      </p:childTnLst>
                    </p:cTn>
                  </p:par>
                  <p:par>
                    <p:cTn id="301" fill="hold">
                      <p:stCondLst>
                        <p:cond delay="indefinite"/>
                      </p:stCondLst>
                      <p:childTnLst>
                        <p:par>
                          <p:cTn id="302" fill="hold">
                            <p:stCondLst>
                              <p:cond delay="0"/>
                            </p:stCondLst>
                            <p:childTnLst>
                              <p:par>
                                <p:cTn id="303" presetID="22" presetClass="entr" presetSubtype="8" fill="hold" grpId="0" nodeType="clickEffect">
                                  <p:stCondLst>
                                    <p:cond delay="0"/>
                                  </p:stCondLst>
                                  <p:childTnLst>
                                    <p:set>
                                      <p:cBhvr>
                                        <p:cTn id="304" dur="1" fill="hold">
                                          <p:stCondLst>
                                            <p:cond delay="0"/>
                                          </p:stCondLst>
                                        </p:cTn>
                                        <p:tgtEl>
                                          <p:spTgt spid="185"/>
                                        </p:tgtEl>
                                        <p:attrNameLst>
                                          <p:attrName>style.visibility</p:attrName>
                                        </p:attrNameLst>
                                      </p:cBhvr>
                                      <p:to>
                                        <p:strVal val="visible"/>
                                      </p:to>
                                    </p:set>
                                    <p:animEffect transition="in" filter="wipe(left)">
                                      <p:cBhvr>
                                        <p:cTn id="305" dur="500"/>
                                        <p:tgtEl>
                                          <p:spTgt spid="185"/>
                                        </p:tgtEl>
                                      </p:cBhvr>
                                    </p:animEffect>
                                  </p:childTnLst>
                                </p:cTn>
                              </p:par>
                            </p:childTnLst>
                          </p:cTn>
                        </p:par>
                      </p:childTnLst>
                    </p:cTn>
                  </p:par>
                  <p:par>
                    <p:cTn id="306" fill="hold">
                      <p:stCondLst>
                        <p:cond delay="indefinite"/>
                      </p:stCondLst>
                      <p:childTnLst>
                        <p:par>
                          <p:cTn id="307" fill="hold">
                            <p:stCondLst>
                              <p:cond delay="0"/>
                            </p:stCondLst>
                            <p:childTnLst>
                              <p:par>
                                <p:cTn id="308" presetID="1" presetClass="exit" presetSubtype="0" fill="hold" nodeType="clickEffect">
                                  <p:stCondLst>
                                    <p:cond delay="0"/>
                                  </p:stCondLst>
                                  <p:childTnLst>
                                    <p:set>
                                      <p:cBhvr>
                                        <p:cTn id="309" dur="1" fill="hold">
                                          <p:stCondLst>
                                            <p:cond delay="0"/>
                                          </p:stCondLst>
                                        </p:cTn>
                                        <p:tgtEl>
                                          <p:spTgt spid="186"/>
                                        </p:tgtEl>
                                        <p:attrNameLst>
                                          <p:attrName>style.visibility</p:attrName>
                                        </p:attrNameLst>
                                      </p:cBhvr>
                                      <p:to>
                                        <p:strVal val="hidden"/>
                                      </p:to>
                                    </p:set>
                                  </p:childTnLst>
                                </p:cTn>
                              </p:par>
                            </p:childTnLst>
                          </p:cTn>
                        </p:par>
                      </p:childTnLst>
                    </p:cTn>
                  </p:par>
                  <p:par>
                    <p:cTn id="310" fill="hold">
                      <p:stCondLst>
                        <p:cond delay="indefinite"/>
                      </p:stCondLst>
                      <p:childTnLst>
                        <p:par>
                          <p:cTn id="311" fill="hold">
                            <p:stCondLst>
                              <p:cond delay="0"/>
                            </p:stCondLst>
                            <p:childTnLst>
                              <p:par>
                                <p:cTn id="312" presetID="10" presetClass="entr" presetSubtype="0" fill="hold" nodeType="clickEffect">
                                  <p:stCondLst>
                                    <p:cond delay="0"/>
                                  </p:stCondLst>
                                  <p:childTnLst>
                                    <p:set>
                                      <p:cBhvr>
                                        <p:cTn id="313" dur="1" fill="hold">
                                          <p:stCondLst>
                                            <p:cond delay="0"/>
                                          </p:stCondLst>
                                        </p:cTn>
                                        <p:tgtEl>
                                          <p:spTgt spid="192"/>
                                        </p:tgtEl>
                                        <p:attrNameLst>
                                          <p:attrName>style.visibility</p:attrName>
                                        </p:attrNameLst>
                                      </p:cBhvr>
                                      <p:to>
                                        <p:strVal val="visible"/>
                                      </p:to>
                                    </p:set>
                                    <p:animEffect transition="in" filter="fade">
                                      <p:cBhvr>
                                        <p:cTn id="314" dur="500"/>
                                        <p:tgtEl>
                                          <p:spTgt spid="192"/>
                                        </p:tgtEl>
                                      </p:cBhvr>
                                    </p:animEffect>
                                  </p:childTnLst>
                                </p:cTn>
                              </p:par>
                            </p:childTnLst>
                          </p:cTn>
                        </p:par>
                      </p:childTnLst>
                    </p:cTn>
                  </p:par>
                  <p:par>
                    <p:cTn id="315" fill="hold">
                      <p:stCondLst>
                        <p:cond delay="indefinite"/>
                      </p:stCondLst>
                      <p:childTnLst>
                        <p:par>
                          <p:cTn id="316" fill="hold">
                            <p:stCondLst>
                              <p:cond delay="0"/>
                            </p:stCondLst>
                            <p:childTnLst>
                              <p:par>
                                <p:cTn id="317" presetID="1" presetClass="entr" presetSubtype="0" fill="hold" grpId="0" nodeType="clickEffect">
                                  <p:stCondLst>
                                    <p:cond delay="0"/>
                                  </p:stCondLst>
                                  <p:childTnLst>
                                    <p:set>
                                      <p:cBhvr>
                                        <p:cTn id="318" dur="1" fill="hold">
                                          <p:stCondLst>
                                            <p:cond delay="0"/>
                                          </p:stCondLst>
                                        </p:cTn>
                                        <p:tgtEl>
                                          <p:spTgt spid="197"/>
                                        </p:tgtEl>
                                        <p:attrNameLst>
                                          <p:attrName>style.visibility</p:attrName>
                                        </p:attrNameLst>
                                      </p:cBhvr>
                                      <p:to>
                                        <p:strVal val="visible"/>
                                      </p:to>
                                    </p:set>
                                  </p:childTnLst>
                                </p:cTn>
                              </p:par>
                            </p:childTnLst>
                          </p:cTn>
                        </p:par>
                      </p:childTnLst>
                    </p:cTn>
                  </p:par>
                  <p:par>
                    <p:cTn id="319" fill="hold">
                      <p:stCondLst>
                        <p:cond delay="indefinite"/>
                      </p:stCondLst>
                      <p:childTnLst>
                        <p:par>
                          <p:cTn id="320" fill="hold">
                            <p:stCondLst>
                              <p:cond delay="0"/>
                            </p:stCondLst>
                            <p:childTnLst>
                              <p:par>
                                <p:cTn id="321" presetID="1" presetClass="entr" presetSubtype="0" fill="hold" grpId="0" nodeType="clickEffect">
                                  <p:stCondLst>
                                    <p:cond delay="0"/>
                                  </p:stCondLst>
                                  <p:childTnLst>
                                    <p:set>
                                      <p:cBhvr>
                                        <p:cTn id="322" dur="1" fill="hold">
                                          <p:stCondLst>
                                            <p:cond delay="0"/>
                                          </p:stCondLst>
                                        </p:cTn>
                                        <p:tgtEl>
                                          <p:spTgt spid="198"/>
                                        </p:tgtEl>
                                        <p:attrNameLst>
                                          <p:attrName>style.visibility</p:attrName>
                                        </p:attrNameLst>
                                      </p:cBhvr>
                                      <p:to>
                                        <p:strVal val="visible"/>
                                      </p:to>
                                    </p:set>
                                  </p:childTnLst>
                                </p:cTn>
                              </p:par>
                            </p:childTnLst>
                          </p:cTn>
                        </p:par>
                      </p:childTnLst>
                    </p:cTn>
                  </p:par>
                  <p:par>
                    <p:cTn id="323" fill="hold">
                      <p:stCondLst>
                        <p:cond delay="indefinite"/>
                      </p:stCondLst>
                      <p:childTnLst>
                        <p:par>
                          <p:cTn id="324" fill="hold">
                            <p:stCondLst>
                              <p:cond delay="0"/>
                            </p:stCondLst>
                            <p:childTnLst>
                              <p:par>
                                <p:cTn id="325" presetID="1" presetClass="entr" presetSubtype="0" fill="hold" grpId="0" nodeType="clickEffect">
                                  <p:stCondLst>
                                    <p:cond delay="0"/>
                                  </p:stCondLst>
                                  <p:childTnLst>
                                    <p:set>
                                      <p:cBhvr>
                                        <p:cTn id="326" dur="1" fill="hold">
                                          <p:stCondLst>
                                            <p:cond delay="0"/>
                                          </p:stCondLst>
                                        </p:cTn>
                                        <p:tgtEl>
                                          <p:spTgt spid="199"/>
                                        </p:tgtEl>
                                        <p:attrNameLst>
                                          <p:attrName>style.visibility</p:attrName>
                                        </p:attrNameLst>
                                      </p:cBhvr>
                                      <p:to>
                                        <p:strVal val="visible"/>
                                      </p:to>
                                    </p:set>
                                  </p:childTnLst>
                                </p:cTn>
                              </p:par>
                            </p:childTnLst>
                          </p:cTn>
                        </p:par>
                      </p:childTnLst>
                    </p:cTn>
                  </p:par>
                  <p:par>
                    <p:cTn id="327" fill="hold">
                      <p:stCondLst>
                        <p:cond delay="indefinite"/>
                      </p:stCondLst>
                      <p:childTnLst>
                        <p:par>
                          <p:cTn id="328" fill="hold">
                            <p:stCondLst>
                              <p:cond delay="0"/>
                            </p:stCondLst>
                            <p:childTnLst>
                              <p:par>
                                <p:cTn id="329" presetID="1" presetClass="entr" presetSubtype="0" fill="hold" nodeType="clickEffect">
                                  <p:stCondLst>
                                    <p:cond delay="0"/>
                                  </p:stCondLst>
                                  <p:childTnLst>
                                    <p:set>
                                      <p:cBhvr>
                                        <p:cTn id="330" dur="1" fill="hold">
                                          <p:stCondLst>
                                            <p:cond delay="0"/>
                                          </p:stCondLst>
                                        </p:cTn>
                                        <p:tgtEl>
                                          <p:spTgt spid="200"/>
                                        </p:tgtEl>
                                        <p:attrNameLst>
                                          <p:attrName>style.visibility</p:attrName>
                                        </p:attrNameLst>
                                      </p:cBhvr>
                                      <p:to>
                                        <p:strVal val="visible"/>
                                      </p:to>
                                    </p:set>
                                  </p:childTnLst>
                                </p:cTn>
                              </p:par>
                            </p:childTnLst>
                          </p:cTn>
                        </p:par>
                      </p:childTnLst>
                    </p:cTn>
                  </p:par>
                  <p:par>
                    <p:cTn id="331" fill="hold">
                      <p:stCondLst>
                        <p:cond delay="indefinite"/>
                      </p:stCondLst>
                      <p:childTnLst>
                        <p:par>
                          <p:cTn id="332" fill="hold">
                            <p:stCondLst>
                              <p:cond delay="0"/>
                            </p:stCondLst>
                            <p:childTnLst>
                              <p:par>
                                <p:cTn id="333" presetID="1" presetClass="exit" presetSubtype="0" fill="hold" grpId="1" nodeType="clickEffect">
                                  <p:stCondLst>
                                    <p:cond delay="0"/>
                                  </p:stCondLst>
                                  <p:childTnLst>
                                    <p:set>
                                      <p:cBhvr>
                                        <p:cTn id="334" dur="1" fill="hold">
                                          <p:stCondLst>
                                            <p:cond delay="0"/>
                                          </p:stCondLst>
                                        </p:cTn>
                                        <p:tgtEl>
                                          <p:spTgt spid="185"/>
                                        </p:tgtEl>
                                        <p:attrNameLst>
                                          <p:attrName>style.visibility</p:attrName>
                                        </p:attrNameLst>
                                      </p:cBhvr>
                                      <p:to>
                                        <p:strVal val="hidden"/>
                                      </p:to>
                                    </p:set>
                                  </p:childTnLst>
                                </p:cTn>
                              </p:par>
                              <p:par>
                                <p:cTn id="335" presetID="10" presetClass="exit" presetSubtype="0" fill="hold" nodeType="withEffect">
                                  <p:stCondLst>
                                    <p:cond delay="0"/>
                                  </p:stCondLst>
                                  <p:childTnLst>
                                    <p:animEffect transition="out" filter="fade">
                                      <p:cBhvr>
                                        <p:cTn id="336" dur="500"/>
                                        <p:tgtEl>
                                          <p:spTgt spid="192"/>
                                        </p:tgtEl>
                                      </p:cBhvr>
                                    </p:animEffect>
                                    <p:set>
                                      <p:cBhvr>
                                        <p:cTn id="337" dur="1" fill="hold">
                                          <p:stCondLst>
                                            <p:cond delay="499"/>
                                          </p:stCondLst>
                                        </p:cTn>
                                        <p:tgtEl>
                                          <p:spTgt spid="192"/>
                                        </p:tgtEl>
                                        <p:attrNameLst>
                                          <p:attrName>style.visibility</p:attrName>
                                        </p:attrNameLst>
                                      </p:cBhvr>
                                      <p:to>
                                        <p:strVal val="hidden"/>
                                      </p:to>
                                    </p:set>
                                  </p:childTnLst>
                                </p:cTn>
                              </p:par>
                              <p:par>
                                <p:cTn id="338" presetID="1" presetClass="exit" presetSubtype="0" fill="hold" grpId="1" nodeType="withEffect">
                                  <p:stCondLst>
                                    <p:cond delay="0"/>
                                  </p:stCondLst>
                                  <p:childTnLst>
                                    <p:set>
                                      <p:cBhvr>
                                        <p:cTn id="339" dur="1" fill="hold">
                                          <p:stCondLst>
                                            <p:cond delay="0"/>
                                          </p:stCondLst>
                                        </p:cTn>
                                        <p:tgtEl>
                                          <p:spTgt spid="204"/>
                                        </p:tgtEl>
                                        <p:attrNameLst>
                                          <p:attrName>style.visibility</p:attrName>
                                        </p:attrNameLst>
                                      </p:cBhvr>
                                      <p:to>
                                        <p:strVal val="hidden"/>
                                      </p:to>
                                    </p:set>
                                  </p:childTnLst>
                                </p:cTn>
                              </p:par>
                            </p:childTnLst>
                          </p:cTn>
                        </p:par>
                      </p:childTnLst>
                    </p:cTn>
                  </p:par>
                  <p:par>
                    <p:cTn id="340" fill="hold">
                      <p:stCondLst>
                        <p:cond delay="indefinite"/>
                      </p:stCondLst>
                      <p:childTnLst>
                        <p:par>
                          <p:cTn id="341" fill="hold">
                            <p:stCondLst>
                              <p:cond delay="0"/>
                            </p:stCondLst>
                            <p:childTnLst>
                              <p:par>
                                <p:cTn id="342" presetID="22" presetClass="entr" presetSubtype="2" fill="hold" nodeType="clickEffect">
                                  <p:stCondLst>
                                    <p:cond delay="0"/>
                                  </p:stCondLst>
                                  <p:childTnLst>
                                    <p:set>
                                      <p:cBhvr>
                                        <p:cTn id="343" dur="1" fill="hold">
                                          <p:stCondLst>
                                            <p:cond delay="0"/>
                                          </p:stCondLst>
                                        </p:cTn>
                                        <p:tgtEl>
                                          <p:spTgt spid="206"/>
                                        </p:tgtEl>
                                        <p:attrNameLst>
                                          <p:attrName>style.visibility</p:attrName>
                                        </p:attrNameLst>
                                      </p:cBhvr>
                                      <p:to>
                                        <p:strVal val="visible"/>
                                      </p:to>
                                    </p:set>
                                    <p:animEffect transition="in" filter="wipe(right)">
                                      <p:cBhvr>
                                        <p:cTn id="344" dur="500"/>
                                        <p:tgtEl>
                                          <p:spTgt spid="206"/>
                                        </p:tgtEl>
                                      </p:cBhvr>
                                    </p:animEffect>
                                  </p:childTnLst>
                                </p:cTn>
                              </p:par>
                            </p:childTnLst>
                          </p:cTn>
                        </p:par>
                      </p:childTnLst>
                    </p:cTn>
                  </p:par>
                  <p:par>
                    <p:cTn id="345" fill="hold">
                      <p:stCondLst>
                        <p:cond delay="indefinite"/>
                      </p:stCondLst>
                      <p:childTnLst>
                        <p:par>
                          <p:cTn id="346" fill="hold">
                            <p:stCondLst>
                              <p:cond delay="0"/>
                            </p:stCondLst>
                            <p:childTnLst>
                              <p:par>
                                <p:cTn id="347" presetID="1" presetClass="entr" presetSubtype="0" fill="hold" grpId="0" nodeType="clickEffect">
                                  <p:stCondLst>
                                    <p:cond delay="0"/>
                                  </p:stCondLst>
                                  <p:childTnLst>
                                    <p:set>
                                      <p:cBhvr>
                                        <p:cTn id="348" dur="1" fill="hold">
                                          <p:stCondLst>
                                            <p:cond delay="0"/>
                                          </p:stCondLst>
                                        </p:cTn>
                                        <p:tgtEl>
                                          <p:spTgt spid="208"/>
                                        </p:tgtEl>
                                        <p:attrNameLst>
                                          <p:attrName>style.visibility</p:attrName>
                                        </p:attrNameLst>
                                      </p:cBhvr>
                                      <p:to>
                                        <p:strVal val="visible"/>
                                      </p:to>
                                    </p:set>
                                  </p:childTnLst>
                                </p:cTn>
                              </p:par>
                            </p:childTnLst>
                          </p:cTn>
                        </p:par>
                      </p:childTnLst>
                    </p:cTn>
                  </p:par>
                  <p:par>
                    <p:cTn id="349" fill="hold">
                      <p:stCondLst>
                        <p:cond delay="indefinite"/>
                      </p:stCondLst>
                      <p:childTnLst>
                        <p:par>
                          <p:cTn id="350" fill="hold">
                            <p:stCondLst>
                              <p:cond delay="0"/>
                            </p:stCondLst>
                            <p:childTnLst>
                              <p:par>
                                <p:cTn id="351" presetID="22" presetClass="entr" presetSubtype="8" fill="hold" grpId="0" nodeType="clickEffect">
                                  <p:stCondLst>
                                    <p:cond delay="0"/>
                                  </p:stCondLst>
                                  <p:childTnLst>
                                    <p:set>
                                      <p:cBhvr>
                                        <p:cTn id="352" dur="1" fill="hold">
                                          <p:stCondLst>
                                            <p:cond delay="0"/>
                                          </p:stCondLst>
                                        </p:cTn>
                                        <p:tgtEl>
                                          <p:spTgt spid="209"/>
                                        </p:tgtEl>
                                        <p:attrNameLst>
                                          <p:attrName>style.visibility</p:attrName>
                                        </p:attrNameLst>
                                      </p:cBhvr>
                                      <p:to>
                                        <p:strVal val="visible"/>
                                      </p:to>
                                    </p:set>
                                    <p:animEffect transition="in" filter="wipe(left)">
                                      <p:cBhvr>
                                        <p:cTn id="353" dur="500"/>
                                        <p:tgtEl>
                                          <p:spTgt spid="209"/>
                                        </p:tgtEl>
                                      </p:cBhvr>
                                    </p:animEffect>
                                  </p:childTnLst>
                                </p:cTn>
                              </p:par>
                            </p:childTnLst>
                          </p:cTn>
                        </p:par>
                      </p:childTnLst>
                    </p:cTn>
                  </p:par>
                  <p:par>
                    <p:cTn id="354" fill="hold">
                      <p:stCondLst>
                        <p:cond delay="indefinite"/>
                      </p:stCondLst>
                      <p:childTnLst>
                        <p:par>
                          <p:cTn id="355" fill="hold">
                            <p:stCondLst>
                              <p:cond delay="0"/>
                            </p:stCondLst>
                            <p:childTnLst>
                              <p:par>
                                <p:cTn id="356" presetID="1" presetClass="exit" presetSubtype="0" fill="hold" grpId="1" nodeType="clickEffect">
                                  <p:stCondLst>
                                    <p:cond delay="0"/>
                                  </p:stCondLst>
                                  <p:childTnLst>
                                    <p:set>
                                      <p:cBhvr>
                                        <p:cTn id="357" dur="1" fill="hold">
                                          <p:stCondLst>
                                            <p:cond delay="0"/>
                                          </p:stCondLst>
                                        </p:cTn>
                                        <p:tgtEl>
                                          <p:spTgt spid="209"/>
                                        </p:tgtEl>
                                        <p:attrNameLst>
                                          <p:attrName>style.visibility</p:attrName>
                                        </p:attrNameLst>
                                      </p:cBhvr>
                                      <p:to>
                                        <p:strVal val="hidden"/>
                                      </p:to>
                                    </p:set>
                                  </p:childTnLst>
                                </p:cTn>
                              </p:par>
                            </p:childTnLst>
                          </p:cTn>
                        </p:par>
                      </p:childTnLst>
                    </p:cTn>
                  </p:par>
                  <p:par>
                    <p:cTn id="358" fill="hold">
                      <p:stCondLst>
                        <p:cond delay="indefinite"/>
                      </p:stCondLst>
                      <p:childTnLst>
                        <p:par>
                          <p:cTn id="359" fill="hold">
                            <p:stCondLst>
                              <p:cond delay="0"/>
                            </p:stCondLst>
                            <p:childTnLst>
                              <p:par>
                                <p:cTn id="360" presetID="22" presetClass="entr" presetSubtype="2" fill="hold" nodeType="clickEffect">
                                  <p:stCondLst>
                                    <p:cond delay="0"/>
                                  </p:stCondLst>
                                  <p:childTnLst>
                                    <p:set>
                                      <p:cBhvr>
                                        <p:cTn id="361" dur="1" fill="hold">
                                          <p:stCondLst>
                                            <p:cond delay="0"/>
                                          </p:stCondLst>
                                        </p:cTn>
                                        <p:tgtEl>
                                          <p:spTgt spid="205"/>
                                        </p:tgtEl>
                                        <p:attrNameLst>
                                          <p:attrName>style.visibility</p:attrName>
                                        </p:attrNameLst>
                                      </p:cBhvr>
                                      <p:to>
                                        <p:strVal val="visible"/>
                                      </p:to>
                                    </p:set>
                                    <p:animEffect transition="in" filter="wipe(right)">
                                      <p:cBhvr>
                                        <p:cTn id="362" dur="500"/>
                                        <p:tgtEl>
                                          <p:spTgt spid="205"/>
                                        </p:tgtEl>
                                      </p:cBhvr>
                                    </p:animEffect>
                                  </p:childTnLst>
                                </p:cTn>
                              </p:par>
                            </p:childTnLst>
                          </p:cTn>
                        </p:par>
                      </p:childTnLst>
                    </p:cTn>
                  </p:par>
                  <p:par>
                    <p:cTn id="363" fill="hold">
                      <p:stCondLst>
                        <p:cond delay="indefinite"/>
                      </p:stCondLst>
                      <p:childTnLst>
                        <p:par>
                          <p:cTn id="364" fill="hold">
                            <p:stCondLst>
                              <p:cond delay="0"/>
                            </p:stCondLst>
                            <p:childTnLst>
                              <p:par>
                                <p:cTn id="365" presetID="1" presetClass="entr" presetSubtype="0" fill="hold" grpId="0" nodeType="clickEffect">
                                  <p:stCondLst>
                                    <p:cond delay="0"/>
                                  </p:stCondLst>
                                  <p:childTnLst>
                                    <p:set>
                                      <p:cBhvr>
                                        <p:cTn id="366" dur="1" fill="hold">
                                          <p:stCondLst>
                                            <p:cond delay="0"/>
                                          </p:stCondLst>
                                        </p:cTn>
                                        <p:tgtEl>
                                          <p:spTgt spid="207"/>
                                        </p:tgtEl>
                                        <p:attrNameLst>
                                          <p:attrName>style.visibility</p:attrName>
                                        </p:attrNameLst>
                                      </p:cBhvr>
                                      <p:to>
                                        <p:strVal val="visible"/>
                                      </p:to>
                                    </p:set>
                                  </p:childTnLst>
                                </p:cTn>
                              </p:par>
                            </p:childTnLst>
                          </p:cTn>
                        </p:par>
                      </p:childTnLst>
                    </p:cTn>
                  </p:par>
                  <p:par>
                    <p:cTn id="367" fill="hold">
                      <p:stCondLst>
                        <p:cond delay="indefinite"/>
                      </p:stCondLst>
                      <p:childTnLst>
                        <p:par>
                          <p:cTn id="368" fill="hold">
                            <p:stCondLst>
                              <p:cond delay="0"/>
                            </p:stCondLst>
                            <p:childTnLst>
                              <p:par>
                                <p:cTn id="369" presetID="22" presetClass="entr" presetSubtype="8" fill="hold" grpId="0" nodeType="clickEffect">
                                  <p:stCondLst>
                                    <p:cond delay="0"/>
                                  </p:stCondLst>
                                  <p:childTnLst>
                                    <p:set>
                                      <p:cBhvr>
                                        <p:cTn id="370" dur="1" fill="hold">
                                          <p:stCondLst>
                                            <p:cond delay="0"/>
                                          </p:stCondLst>
                                        </p:cTn>
                                        <p:tgtEl>
                                          <p:spTgt spid="210"/>
                                        </p:tgtEl>
                                        <p:attrNameLst>
                                          <p:attrName>style.visibility</p:attrName>
                                        </p:attrNameLst>
                                      </p:cBhvr>
                                      <p:to>
                                        <p:strVal val="visible"/>
                                      </p:to>
                                    </p:set>
                                    <p:animEffect transition="in" filter="wipe(left)">
                                      <p:cBhvr>
                                        <p:cTn id="371" dur="500"/>
                                        <p:tgtEl>
                                          <p:spTgt spid="210"/>
                                        </p:tgtEl>
                                      </p:cBhvr>
                                    </p:animEffect>
                                  </p:childTnLst>
                                </p:cTn>
                              </p:par>
                            </p:childTnLst>
                          </p:cTn>
                        </p:par>
                      </p:childTnLst>
                    </p:cTn>
                  </p:par>
                  <p:par>
                    <p:cTn id="372" fill="hold">
                      <p:stCondLst>
                        <p:cond delay="indefinite"/>
                      </p:stCondLst>
                      <p:childTnLst>
                        <p:par>
                          <p:cTn id="373" fill="hold">
                            <p:stCondLst>
                              <p:cond delay="0"/>
                            </p:stCondLst>
                            <p:childTnLst>
                              <p:par>
                                <p:cTn id="374" presetID="1" presetClass="exit" presetSubtype="0" fill="hold" grpId="1" nodeType="clickEffect">
                                  <p:stCondLst>
                                    <p:cond delay="0"/>
                                  </p:stCondLst>
                                  <p:childTnLst>
                                    <p:set>
                                      <p:cBhvr>
                                        <p:cTn id="375" dur="1" fill="hold">
                                          <p:stCondLst>
                                            <p:cond delay="0"/>
                                          </p:stCondLst>
                                        </p:cTn>
                                        <p:tgtEl>
                                          <p:spTgt spid="210"/>
                                        </p:tgtEl>
                                        <p:attrNameLst>
                                          <p:attrName>style.visibility</p:attrName>
                                        </p:attrNameLst>
                                      </p:cBhvr>
                                      <p:to>
                                        <p:strVal val="hidden"/>
                                      </p:to>
                                    </p:set>
                                  </p:childTnLst>
                                </p:cTn>
                              </p:par>
                            </p:childTnLst>
                          </p:cTn>
                        </p:par>
                      </p:childTnLst>
                    </p:cTn>
                  </p:par>
                  <p:par>
                    <p:cTn id="376" fill="hold">
                      <p:stCondLst>
                        <p:cond delay="indefinite"/>
                      </p:stCondLst>
                      <p:childTnLst>
                        <p:par>
                          <p:cTn id="377" fill="hold">
                            <p:stCondLst>
                              <p:cond delay="0"/>
                            </p:stCondLst>
                            <p:childTnLst>
                              <p:par>
                                <p:cTn id="378" presetID="1" presetClass="entr" presetSubtype="0" fill="hold" grpId="0" nodeType="clickEffect">
                                  <p:stCondLst>
                                    <p:cond delay="0"/>
                                  </p:stCondLst>
                                  <p:childTnLst>
                                    <p:set>
                                      <p:cBhvr>
                                        <p:cTn id="379" dur="1" fill="hold">
                                          <p:stCondLst>
                                            <p:cond delay="0"/>
                                          </p:stCondLst>
                                        </p:cTn>
                                        <p:tgtEl>
                                          <p:spTgt spid="211"/>
                                        </p:tgtEl>
                                        <p:attrNameLst>
                                          <p:attrName>style.visibility</p:attrName>
                                        </p:attrNameLst>
                                      </p:cBhvr>
                                      <p:to>
                                        <p:strVal val="visible"/>
                                      </p:to>
                                    </p:set>
                                  </p:childTnLst>
                                </p:cTn>
                              </p:par>
                            </p:childTnLst>
                          </p:cTn>
                        </p:par>
                      </p:childTnLst>
                    </p:cTn>
                  </p:par>
                  <p:par>
                    <p:cTn id="380" fill="hold">
                      <p:stCondLst>
                        <p:cond delay="indefinite"/>
                      </p:stCondLst>
                      <p:childTnLst>
                        <p:par>
                          <p:cTn id="381" fill="hold">
                            <p:stCondLst>
                              <p:cond delay="0"/>
                            </p:stCondLst>
                            <p:childTnLst>
                              <p:par>
                                <p:cTn id="382" presetID="1" presetClass="entr" presetSubtype="0" fill="hold" grpId="0" nodeType="clickEffect">
                                  <p:stCondLst>
                                    <p:cond delay="0"/>
                                  </p:stCondLst>
                                  <p:childTnLst>
                                    <p:set>
                                      <p:cBhvr>
                                        <p:cTn id="383" dur="1" fill="hold">
                                          <p:stCondLst>
                                            <p:cond delay="0"/>
                                          </p:stCondLst>
                                        </p:cTn>
                                        <p:tgtEl>
                                          <p:spTgt spid="212"/>
                                        </p:tgtEl>
                                        <p:attrNameLst>
                                          <p:attrName>style.visibility</p:attrName>
                                        </p:attrNameLst>
                                      </p:cBhvr>
                                      <p:to>
                                        <p:strVal val="visible"/>
                                      </p:to>
                                    </p:set>
                                  </p:childTnLst>
                                </p:cTn>
                              </p:par>
                            </p:childTnLst>
                          </p:cTn>
                        </p:par>
                      </p:childTnLst>
                    </p:cTn>
                  </p:par>
                  <p:par>
                    <p:cTn id="384" fill="hold">
                      <p:stCondLst>
                        <p:cond delay="indefinite"/>
                      </p:stCondLst>
                      <p:childTnLst>
                        <p:par>
                          <p:cTn id="385" fill="hold">
                            <p:stCondLst>
                              <p:cond delay="0"/>
                            </p:stCondLst>
                            <p:childTnLst>
                              <p:par>
                                <p:cTn id="386" presetID="1" presetClass="entr" presetSubtype="0" fill="hold" grpId="0" nodeType="clickEffect">
                                  <p:stCondLst>
                                    <p:cond delay="0"/>
                                  </p:stCondLst>
                                  <p:childTnLst>
                                    <p:set>
                                      <p:cBhvr>
                                        <p:cTn id="387" dur="1" fill="hold">
                                          <p:stCondLst>
                                            <p:cond delay="0"/>
                                          </p:stCondLst>
                                        </p:cTn>
                                        <p:tgtEl>
                                          <p:spTgt spid="213"/>
                                        </p:tgtEl>
                                        <p:attrNameLst>
                                          <p:attrName>style.visibility</p:attrName>
                                        </p:attrNameLst>
                                      </p:cBhvr>
                                      <p:to>
                                        <p:strVal val="visible"/>
                                      </p:to>
                                    </p:set>
                                  </p:childTnLst>
                                </p:cTn>
                              </p:par>
                            </p:childTnLst>
                          </p:cTn>
                        </p:par>
                      </p:childTnLst>
                    </p:cTn>
                  </p:par>
                  <p:par>
                    <p:cTn id="388" fill="hold">
                      <p:stCondLst>
                        <p:cond delay="indefinite"/>
                      </p:stCondLst>
                      <p:childTnLst>
                        <p:par>
                          <p:cTn id="389" fill="hold">
                            <p:stCondLst>
                              <p:cond delay="0"/>
                            </p:stCondLst>
                            <p:childTnLst>
                              <p:par>
                                <p:cTn id="390" presetID="1" presetClass="entr" presetSubtype="0" fill="hold" grpId="0" nodeType="clickEffect">
                                  <p:stCondLst>
                                    <p:cond delay="0"/>
                                  </p:stCondLst>
                                  <p:childTnLst>
                                    <p:set>
                                      <p:cBhvr>
                                        <p:cTn id="391" dur="1" fill="hold">
                                          <p:stCondLst>
                                            <p:cond delay="0"/>
                                          </p:stCondLst>
                                        </p:cTn>
                                        <p:tgtEl>
                                          <p:spTgt spid="214"/>
                                        </p:tgtEl>
                                        <p:attrNameLst>
                                          <p:attrName>style.visibility</p:attrName>
                                        </p:attrNameLst>
                                      </p:cBhvr>
                                      <p:to>
                                        <p:strVal val="visible"/>
                                      </p:to>
                                    </p:set>
                                  </p:childTnLst>
                                </p:cTn>
                              </p:par>
                            </p:childTnLst>
                          </p:cTn>
                        </p:par>
                      </p:childTnLst>
                    </p:cTn>
                  </p:par>
                  <p:par>
                    <p:cTn id="392" fill="hold">
                      <p:stCondLst>
                        <p:cond delay="indefinite"/>
                      </p:stCondLst>
                      <p:childTnLst>
                        <p:par>
                          <p:cTn id="393" fill="hold">
                            <p:stCondLst>
                              <p:cond delay="0"/>
                            </p:stCondLst>
                            <p:childTnLst>
                              <p:par>
                                <p:cTn id="394" presetID="10" presetClass="entr" presetSubtype="0" fill="hold" nodeType="clickEffect">
                                  <p:stCondLst>
                                    <p:cond delay="0"/>
                                  </p:stCondLst>
                                  <p:childTnLst>
                                    <p:set>
                                      <p:cBhvr>
                                        <p:cTn id="395" dur="1" fill="hold">
                                          <p:stCondLst>
                                            <p:cond delay="0"/>
                                          </p:stCondLst>
                                        </p:cTn>
                                        <p:tgtEl>
                                          <p:spTgt spid="129"/>
                                        </p:tgtEl>
                                        <p:attrNameLst>
                                          <p:attrName>style.visibility</p:attrName>
                                        </p:attrNameLst>
                                      </p:cBhvr>
                                      <p:to>
                                        <p:strVal val="visible"/>
                                      </p:to>
                                    </p:set>
                                    <p:animEffect transition="in" filter="fade">
                                      <p:cBhvr>
                                        <p:cTn id="396" dur="500"/>
                                        <p:tgtEl>
                                          <p:spTgt spid="129"/>
                                        </p:tgtEl>
                                      </p:cBhvr>
                                    </p:animEffect>
                                  </p:childTnLst>
                                </p:cTn>
                              </p:par>
                            </p:childTnLst>
                          </p:cTn>
                        </p:par>
                      </p:childTnLst>
                    </p:cTn>
                  </p:par>
                  <p:par>
                    <p:cTn id="397" fill="hold">
                      <p:stCondLst>
                        <p:cond delay="indefinite"/>
                      </p:stCondLst>
                      <p:childTnLst>
                        <p:par>
                          <p:cTn id="398" fill="hold">
                            <p:stCondLst>
                              <p:cond delay="0"/>
                            </p:stCondLst>
                            <p:childTnLst>
                              <p:par>
                                <p:cTn id="399" presetID="10" presetClass="exit" presetSubtype="0" fill="hold" nodeType="clickEffect">
                                  <p:stCondLst>
                                    <p:cond delay="0"/>
                                  </p:stCondLst>
                                  <p:childTnLst>
                                    <p:animEffect transition="out" filter="fade">
                                      <p:cBhvr>
                                        <p:cTn id="400" dur="500"/>
                                        <p:tgtEl>
                                          <p:spTgt spid="129"/>
                                        </p:tgtEl>
                                      </p:cBhvr>
                                    </p:animEffect>
                                    <p:set>
                                      <p:cBhvr>
                                        <p:cTn id="401" dur="1" fill="hold">
                                          <p:stCondLst>
                                            <p:cond delay="499"/>
                                          </p:stCondLst>
                                        </p:cTn>
                                        <p:tgtEl>
                                          <p:spTgt spid="129"/>
                                        </p:tgtEl>
                                        <p:attrNameLst>
                                          <p:attrName>style.visibility</p:attrName>
                                        </p:attrNameLst>
                                      </p:cBhvr>
                                      <p:to>
                                        <p:strVal val="hidden"/>
                                      </p:to>
                                    </p:set>
                                  </p:childTnLst>
                                </p:cTn>
                              </p:par>
                            </p:childTnLst>
                          </p:cTn>
                        </p:par>
                      </p:childTnLst>
                    </p:cTn>
                  </p:par>
                  <p:par>
                    <p:cTn id="402" fill="hold">
                      <p:stCondLst>
                        <p:cond delay="indefinite"/>
                      </p:stCondLst>
                      <p:childTnLst>
                        <p:par>
                          <p:cTn id="403" fill="hold">
                            <p:stCondLst>
                              <p:cond delay="0"/>
                            </p:stCondLst>
                            <p:childTnLst>
                              <p:par>
                                <p:cTn id="404" presetID="1" presetClass="entr" presetSubtype="0" fill="hold" grpId="0" nodeType="clickEffect">
                                  <p:stCondLst>
                                    <p:cond delay="0"/>
                                  </p:stCondLst>
                                  <p:childTnLst>
                                    <p:set>
                                      <p:cBhvr>
                                        <p:cTn id="405" dur="1" fill="hold">
                                          <p:stCondLst>
                                            <p:cond delay="0"/>
                                          </p:stCondLst>
                                        </p:cTn>
                                        <p:tgtEl>
                                          <p:spTgt spid="162"/>
                                        </p:tgtEl>
                                        <p:attrNameLst>
                                          <p:attrName>style.visibility</p:attrName>
                                        </p:attrNameLst>
                                      </p:cBhvr>
                                      <p:to>
                                        <p:strVal val="visible"/>
                                      </p:to>
                                    </p:set>
                                  </p:childTnLst>
                                </p:cTn>
                              </p:par>
                            </p:childTnLst>
                          </p:cTn>
                        </p:par>
                      </p:childTnLst>
                    </p:cTn>
                  </p:par>
                  <p:par>
                    <p:cTn id="406" fill="hold">
                      <p:stCondLst>
                        <p:cond delay="indefinite"/>
                      </p:stCondLst>
                      <p:childTnLst>
                        <p:par>
                          <p:cTn id="407" fill="hold">
                            <p:stCondLst>
                              <p:cond delay="0"/>
                            </p:stCondLst>
                            <p:childTnLst>
                              <p:par>
                                <p:cTn id="408" presetID="1" presetClass="entr" presetSubtype="0" fill="hold" grpId="0" nodeType="clickEffect">
                                  <p:stCondLst>
                                    <p:cond delay="0"/>
                                  </p:stCondLst>
                                  <p:childTnLst>
                                    <p:set>
                                      <p:cBhvr>
                                        <p:cTn id="409" dur="1" fill="hold">
                                          <p:stCondLst>
                                            <p:cond delay="0"/>
                                          </p:stCondLst>
                                        </p:cTn>
                                        <p:tgtEl>
                                          <p:spTgt spid="148"/>
                                        </p:tgtEl>
                                        <p:attrNameLst>
                                          <p:attrName>style.visibility</p:attrName>
                                        </p:attrNameLst>
                                      </p:cBhvr>
                                      <p:to>
                                        <p:strVal val="visible"/>
                                      </p:to>
                                    </p:set>
                                  </p:childTnLst>
                                </p:cTn>
                              </p:par>
                            </p:childTnLst>
                          </p:cTn>
                        </p:par>
                      </p:childTnLst>
                    </p:cTn>
                  </p:par>
                  <p:par>
                    <p:cTn id="410" fill="hold">
                      <p:stCondLst>
                        <p:cond delay="indefinite"/>
                      </p:stCondLst>
                      <p:childTnLst>
                        <p:par>
                          <p:cTn id="411" fill="hold">
                            <p:stCondLst>
                              <p:cond delay="0"/>
                            </p:stCondLst>
                            <p:childTnLst>
                              <p:par>
                                <p:cTn id="412" presetID="1" presetClass="entr" presetSubtype="0" fill="hold" grpId="0" nodeType="clickEffect">
                                  <p:stCondLst>
                                    <p:cond delay="0"/>
                                  </p:stCondLst>
                                  <p:childTnLst>
                                    <p:set>
                                      <p:cBhvr>
                                        <p:cTn id="413" dur="1" fill="hold">
                                          <p:stCondLst>
                                            <p:cond delay="0"/>
                                          </p:stCondLst>
                                        </p:cTn>
                                        <p:tgtEl>
                                          <p:spTgt spid="136"/>
                                        </p:tgtEl>
                                        <p:attrNameLst>
                                          <p:attrName>style.visibility</p:attrName>
                                        </p:attrNameLst>
                                      </p:cBhvr>
                                      <p:to>
                                        <p:strVal val="visible"/>
                                      </p:to>
                                    </p:set>
                                  </p:childTnLst>
                                </p:cTn>
                              </p:par>
                            </p:childTnLst>
                          </p:cTn>
                        </p:par>
                      </p:childTnLst>
                    </p:cTn>
                  </p:par>
                  <p:par>
                    <p:cTn id="414" fill="hold">
                      <p:stCondLst>
                        <p:cond delay="indefinite"/>
                      </p:stCondLst>
                      <p:childTnLst>
                        <p:par>
                          <p:cTn id="415" fill="hold">
                            <p:stCondLst>
                              <p:cond delay="0"/>
                            </p:stCondLst>
                            <p:childTnLst>
                              <p:par>
                                <p:cTn id="416" presetID="1" presetClass="entr" presetSubtype="0" fill="hold" grpId="0" nodeType="clickEffect">
                                  <p:stCondLst>
                                    <p:cond delay="0"/>
                                  </p:stCondLst>
                                  <p:childTnLst>
                                    <p:set>
                                      <p:cBhvr>
                                        <p:cTn id="417" dur="1" fill="hold">
                                          <p:stCondLst>
                                            <p:cond delay="0"/>
                                          </p:stCondLst>
                                        </p:cTn>
                                        <p:tgtEl>
                                          <p:spTgt spid="137"/>
                                        </p:tgtEl>
                                        <p:attrNameLst>
                                          <p:attrName>style.visibility</p:attrName>
                                        </p:attrNameLst>
                                      </p:cBhvr>
                                      <p:to>
                                        <p:strVal val="visible"/>
                                      </p:to>
                                    </p:set>
                                  </p:childTnLst>
                                </p:cTn>
                              </p:par>
                            </p:childTnLst>
                          </p:cTn>
                        </p:par>
                      </p:childTnLst>
                    </p:cTn>
                  </p:par>
                  <p:par>
                    <p:cTn id="418" fill="hold">
                      <p:stCondLst>
                        <p:cond delay="indefinite"/>
                      </p:stCondLst>
                      <p:childTnLst>
                        <p:par>
                          <p:cTn id="419" fill="hold">
                            <p:stCondLst>
                              <p:cond delay="0"/>
                            </p:stCondLst>
                            <p:childTnLst>
                              <p:par>
                                <p:cTn id="420" presetID="1" presetClass="entr" presetSubtype="0" fill="hold" grpId="0" nodeType="clickEffect">
                                  <p:stCondLst>
                                    <p:cond delay="0"/>
                                  </p:stCondLst>
                                  <p:childTnLst>
                                    <p:set>
                                      <p:cBhvr>
                                        <p:cTn id="421" dur="1" fill="hold">
                                          <p:stCondLst>
                                            <p:cond delay="0"/>
                                          </p:stCondLst>
                                        </p:cTn>
                                        <p:tgtEl>
                                          <p:spTgt spid="143"/>
                                        </p:tgtEl>
                                        <p:attrNameLst>
                                          <p:attrName>style.visibility</p:attrName>
                                        </p:attrNameLst>
                                      </p:cBhvr>
                                      <p:to>
                                        <p:strVal val="visible"/>
                                      </p:to>
                                    </p:set>
                                  </p:childTnLst>
                                </p:cTn>
                              </p:par>
                            </p:childTnLst>
                          </p:cTn>
                        </p:par>
                      </p:childTnLst>
                    </p:cTn>
                  </p:par>
                  <p:par>
                    <p:cTn id="422" fill="hold">
                      <p:stCondLst>
                        <p:cond delay="indefinite"/>
                      </p:stCondLst>
                      <p:childTnLst>
                        <p:par>
                          <p:cTn id="423" fill="hold">
                            <p:stCondLst>
                              <p:cond delay="0"/>
                            </p:stCondLst>
                            <p:childTnLst>
                              <p:par>
                                <p:cTn id="424" presetID="1" presetClass="entr" presetSubtype="0" fill="hold" grpId="0" nodeType="clickEffect">
                                  <p:stCondLst>
                                    <p:cond delay="0"/>
                                  </p:stCondLst>
                                  <p:childTnLst>
                                    <p:set>
                                      <p:cBhvr>
                                        <p:cTn id="425" dur="1" fill="hold">
                                          <p:stCondLst>
                                            <p:cond delay="0"/>
                                          </p:stCondLst>
                                        </p:cTn>
                                        <p:tgtEl>
                                          <p:spTgt spid="144"/>
                                        </p:tgtEl>
                                        <p:attrNameLst>
                                          <p:attrName>style.visibility</p:attrName>
                                        </p:attrNameLst>
                                      </p:cBhvr>
                                      <p:to>
                                        <p:strVal val="visible"/>
                                      </p:to>
                                    </p:set>
                                  </p:childTnLst>
                                </p:cTn>
                              </p:par>
                            </p:childTnLst>
                          </p:cTn>
                        </p:par>
                      </p:childTnLst>
                    </p:cTn>
                  </p:par>
                  <p:par>
                    <p:cTn id="426" fill="hold">
                      <p:stCondLst>
                        <p:cond delay="indefinite"/>
                      </p:stCondLst>
                      <p:childTnLst>
                        <p:par>
                          <p:cTn id="427" fill="hold">
                            <p:stCondLst>
                              <p:cond delay="0"/>
                            </p:stCondLst>
                            <p:childTnLst>
                              <p:par>
                                <p:cTn id="428" presetID="1" presetClass="entr" presetSubtype="0" fill="hold" grpId="0" nodeType="clickEffect">
                                  <p:stCondLst>
                                    <p:cond delay="0"/>
                                  </p:stCondLst>
                                  <p:childTnLst>
                                    <p:set>
                                      <p:cBhvr>
                                        <p:cTn id="429" dur="1" fill="hold">
                                          <p:stCondLst>
                                            <p:cond delay="0"/>
                                          </p:stCondLst>
                                        </p:cTn>
                                        <p:tgtEl>
                                          <p:spTgt spid="145"/>
                                        </p:tgtEl>
                                        <p:attrNameLst>
                                          <p:attrName>style.visibility</p:attrName>
                                        </p:attrNameLst>
                                      </p:cBhvr>
                                      <p:to>
                                        <p:strVal val="visible"/>
                                      </p:to>
                                    </p:set>
                                  </p:childTnLst>
                                </p:cTn>
                              </p:par>
                            </p:childTnLst>
                          </p:cTn>
                        </p:par>
                      </p:childTnLst>
                    </p:cTn>
                  </p:par>
                  <p:par>
                    <p:cTn id="430" fill="hold">
                      <p:stCondLst>
                        <p:cond delay="indefinite"/>
                      </p:stCondLst>
                      <p:childTnLst>
                        <p:par>
                          <p:cTn id="431" fill="hold">
                            <p:stCondLst>
                              <p:cond delay="0"/>
                            </p:stCondLst>
                            <p:childTnLst>
                              <p:par>
                                <p:cTn id="432" presetID="1" presetClass="entr" presetSubtype="0" fill="hold" grpId="0" nodeType="clickEffect">
                                  <p:stCondLst>
                                    <p:cond delay="0"/>
                                  </p:stCondLst>
                                  <p:childTnLst>
                                    <p:set>
                                      <p:cBhvr>
                                        <p:cTn id="433" dur="1" fill="hold">
                                          <p:stCondLst>
                                            <p:cond delay="0"/>
                                          </p:stCondLst>
                                        </p:cTn>
                                        <p:tgtEl>
                                          <p:spTgt spid="146"/>
                                        </p:tgtEl>
                                        <p:attrNameLst>
                                          <p:attrName>style.visibility</p:attrName>
                                        </p:attrNameLst>
                                      </p:cBhvr>
                                      <p:to>
                                        <p:strVal val="visible"/>
                                      </p:to>
                                    </p:set>
                                  </p:childTnLst>
                                </p:cTn>
                              </p:par>
                            </p:childTnLst>
                          </p:cTn>
                        </p:par>
                      </p:childTnLst>
                    </p:cTn>
                  </p:par>
                  <p:par>
                    <p:cTn id="434" fill="hold">
                      <p:stCondLst>
                        <p:cond delay="indefinite"/>
                      </p:stCondLst>
                      <p:childTnLst>
                        <p:par>
                          <p:cTn id="435" fill="hold">
                            <p:stCondLst>
                              <p:cond delay="0"/>
                            </p:stCondLst>
                            <p:childTnLst>
                              <p:par>
                                <p:cTn id="436" presetID="1" presetClass="entr" presetSubtype="0" fill="hold" grpId="0" nodeType="clickEffect">
                                  <p:stCondLst>
                                    <p:cond delay="0"/>
                                  </p:stCondLst>
                                  <p:childTnLst>
                                    <p:set>
                                      <p:cBhvr>
                                        <p:cTn id="437" dur="1" fill="hold">
                                          <p:stCondLst>
                                            <p:cond delay="0"/>
                                          </p:stCondLst>
                                        </p:cTn>
                                        <p:tgtEl>
                                          <p:spTgt spid="1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p:bldP spid="75" grpId="0"/>
      <p:bldP spid="76" grpId="0"/>
      <p:bldP spid="77" grpId="0"/>
      <p:bldP spid="78" grpId="0"/>
      <p:bldP spid="79" grpId="0"/>
      <p:bldP spid="80" grpId="0" animBg="1"/>
      <p:bldP spid="80" grpId="1" animBg="1"/>
      <p:bldP spid="81" grpId="0"/>
      <p:bldP spid="89" grpId="0"/>
      <p:bldP spid="104" grpId="0" animBg="1"/>
      <p:bldP spid="104" grpId="1" animBg="1"/>
      <p:bldP spid="105" grpId="0"/>
      <p:bldP spid="106" grpId="0"/>
      <p:bldP spid="107" grpId="0"/>
      <p:bldP spid="111" grpId="0" animBg="1"/>
      <p:bldP spid="111" grpId="1" animBg="1"/>
      <p:bldP spid="112" grpId="0"/>
      <p:bldP spid="112" grpId="1"/>
      <p:bldP spid="113" grpId="0"/>
      <p:bldP spid="113" grpId="1"/>
      <p:bldP spid="114" grpId="0"/>
      <p:bldP spid="115" grpId="0"/>
      <p:bldP spid="116" grpId="0"/>
      <p:bldP spid="117" grpId="0"/>
      <p:bldP spid="118" grpId="0"/>
      <p:bldP spid="119" grpId="0"/>
      <p:bldP spid="120" grpId="0"/>
      <p:bldP spid="124" grpId="0"/>
      <p:bldP spid="124" grpId="1"/>
      <p:bldP spid="128" grpId="0" animBg="1"/>
      <p:bldP spid="128" grpId="1" animBg="1"/>
      <p:bldP spid="130" grpId="0"/>
      <p:bldP spid="131" grpId="0"/>
      <p:bldP spid="132" grpId="0"/>
      <p:bldP spid="133" grpId="0"/>
      <p:bldP spid="138" grpId="0"/>
      <p:bldP spid="139" grpId="0"/>
      <p:bldP spid="140" grpId="0"/>
      <p:bldP spid="155" grpId="0"/>
      <p:bldP spid="156" grpId="0"/>
      <p:bldP spid="157" grpId="0"/>
      <p:bldP spid="158" grpId="0"/>
      <p:bldP spid="158" grpId="1"/>
      <p:bldP spid="159" grpId="0" animBg="1"/>
      <p:bldP spid="159" grpId="1" animBg="1"/>
      <p:bldP spid="175" grpId="0"/>
      <p:bldP spid="176" grpId="0"/>
      <p:bldP spid="177" grpId="0"/>
      <p:bldP spid="178" grpId="0"/>
      <p:bldP spid="179" grpId="0"/>
      <p:bldP spid="180" grpId="0"/>
      <p:bldP spid="181" grpId="0"/>
      <p:bldP spid="182" grpId="0"/>
      <p:bldP spid="183" grpId="0"/>
      <p:bldP spid="184" grpId="0"/>
      <p:bldP spid="185" grpId="0" animBg="1"/>
      <p:bldP spid="185" grpId="1" animBg="1"/>
      <p:bldP spid="197" grpId="0"/>
      <p:bldP spid="198" grpId="0"/>
      <p:bldP spid="199" grpId="0"/>
      <p:bldP spid="204" grpId="0"/>
      <p:bldP spid="204" grpId="1"/>
      <p:bldP spid="207" grpId="0"/>
      <p:bldP spid="208" grpId="0"/>
      <p:bldP spid="209" grpId="0" animBg="1"/>
      <p:bldP spid="209" grpId="1" animBg="1"/>
      <p:bldP spid="210" grpId="0" animBg="1"/>
      <p:bldP spid="210" grpId="1" animBg="1"/>
      <p:bldP spid="211" grpId="0"/>
      <p:bldP spid="212" grpId="0"/>
      <p:bldP spid="213" grpId="0"/>
      <p:bldP spid="214" grpId="0"/>
      <p:bldP spid="136" grpId="0"/>
      <p:bldP spid="137" grpId="0"/>
      <p:bldP spid="143" grpId="0"/>
      <p:bldP spid="144" grpId="0"/>
      <p:bldP spid="145" grpId="0"/>
      <p:bldP spid="146" grpId="0"/>
      <p:bldP spid="147" grpId="0"/>
      <p:bldP spid="148" grpId="0"/>
      <p:bldP spid="162" grpId="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Rounded Rectangle 97"/>
          <p:cNvSpPr/>
          <p:nvPr/>
        </p:nvSpPr>
        <p:spPr>
          <a:xfrm>
            <a:off x="1319434" y="2573080"/>
            <a:ext cx="1004745" cy="277091"/>
          </a:xfrm>
          <a:prstGeom prst="roundRect">
            <a:avLst/>
          </a:prstGeom>
          <a:gradFill flip="none" rotWithShape="1">
            <a:gsLst>
              <a:gs pos="0">
                <a:srgbClr val="00FF00">
                  <a:tint val="66000"/>
                  <a:satMod val="160000"/>
                </a:srgbClr>
              </a:gs>
              <a:gs pos="50000">
                <a:srgbClr val="00FF00">
                  <a:tint val="44500"/>
                  <a:satMod val="160000"/>
                </a:srgbClr>
              </a:gs>
              <a:gs pos="100000">
                <a:srgbClr val="00FF00">
                  <a:tint val="23500"/>
                  <a:satMod val="160000"/>
                </a:srgbClr>
              </a:gs>
            </a:gsLst>
            <a:path path="circle">
              <a:fillToRect l="50000" t="50000" r="50000" b="50000"/>
            </a:path>
            <a:tileRect/>
          </a:gra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solidFill>
                <a:prstClr val="black"/>
              </a:solidFill>
            </a:endParaRPr>
          </a:p>
        </p:txBody>
      </p:sp>
      <p:sp>
        <p:nvSpPr>
          <p:cNvPr id="97" name="Rounded Rectangle 96"/>
          <p:cNvSpPr/>
          <p:nvPr/>
        </p:nvSpPr>
        <p:spPr>
          <a:xfrm>
            <a:off x="1317215" y="2241596"/>
            <a:ext cx="1105220" cy="277091"/>
          </a:xfrm>
          <a:prstGeom prst="roundRect">
            <a:avLst/>
          </a:prstGeom>
          <a:gradFill flip="none" rotWithShape="1">
            <a:gsLst>
              <a:gs pos="0">
                <a:srgbClr val="00FF00">
                  <a:tint val="66000"/>
                  <a:satMod val="160000"/>
                </a:srgbClr>
              </a:gs>
              <a:gs pos="50000">
                <a:srgbClr val="00FF00">
                  <a:tint val="44500"/>
                  <a:satMod val="160000"/>
                </a:srgbClr>
              </a:gs>
              <a:gs pos="100000">
                <a:srgbClr val="00FF00">
                  <a:tint val="23500"/>
                  <a:satMod val="160000"/>
                </a:srgbClr>
              </a:gs>
            </a:gsLst>
            <a:path path="circle">
              <a:fillToRect l="50000" t="50000" r="50000" b="50000"/>
            </a:path>
            <a:tileRect/>
          </a:gra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solidFill>
                <a:prstClr val="black"/>
              </a:solidFill>
            </a:endParaRPr>
          </a:p>
        </p:txBody>
      </p:sp>
      <p:sp>
        <p:nvSpPr>
          <p:cNvPr id="95" name="Rounded Rectangle 94"/>
          <p:cNvSpPr/>
          <p:nvPr/>
        </p:nvSpPr>
        <p:spPr>
          <a:xfrm>
            <a:off x="3705776" y="1611063"/>
            <a:ext cx="809334" cy="277091"/>
          </a:xfrm>
          <a:prstGeom prst="roundRect">
            <a:avLst/>
          </a:prstGeom>
          <a:gradFill flip="none" rotWithShape="1">
            <a:gsLst>
              <a:gs pos="0">
                <a:srgbClr val="00FF00">
                  <a:tint val="66000"/>
                  <a:satMod val="160000"/>
                </a:srgbClr>
              </a:gs>
              <a:gs pos="50000">
                <a:srgbClr val="00FF00">
                  <a:tint val="44500"/>
                  <a:satMod val="160000"/>
                </a:srgbClr>
              </a:gs>
              <a:gs pos="100000">
                <a:srgbClr val="00FF00">
                  <a:tint val="23500"/>
                  <a:satMod val="160000"/>
                </a:srgbClr>
              </a:gs>
            </a:gsLst>
            <a:path path="circle">
              <a:fillToRect l="50000" t="50000" r="50000" b="50000"/>
            </a:path>
            <a:tileRect/>
          </a:gra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solidFill>
                <a:prstClr val="black"/>
              </a:solidFill>
            </a:endParaRPr>
          </a:p>
        </p:txBody>
      </p:sp>
      <p:sp>
        <p:nvSpPr>
          <p:cNvPr id="129" name="Rounded Rectangle 128"/>
          <p:cNvSpPr/>
          <p:nvPr/>
        </p:nvSpPr>
        <p:spPr>
          <a:xfrm>
            <a:off x="3759931" y="1271062"/>
            <a:ext cx="315548" cy="277091"/>
          </a:xfrm>
          <a:prstGeom prst="roundRect">
            <a:avLst/>
          </a:prstGeom>
          <a:gradFill flip="none" rotWithShape="1">
            <a:gsLst>
              <a:gs pos="0">
                <a:srgbClr val="00FF00">
                  <a:tint val="66000"/>
                  <a:satMod val="160000"/>
                </a:srgbClr>
              </a:gs>
              <a:gs pos="50000">
                <a:srgbClr val="00FF00">
                  <a:tint val="44500"/>
                  <a:satMod val="160000"/>
                </a:srgbClr>
              </a:gs>
              <a:gs pos="100000">
                <a:srgbClr val="00FF00">
                  <a:tint val="23500"/>
                  <a:satMod val="160000"/>
                </a:srgbClr>
              </a:gs>
            </a:gsLst>
            <a:path path="circle">
              <a:fillToRect l="50000" t="50000" r="50000" b="50000"/>
            </a:path>
            <a:tileRect/>
          </a:gra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solidFill>
                <a:prstClr val="black"/>
              </a:solidFill>
            </a:endParaRPr>
          </a:p>
        </p:txBody>
      </p:sp>
      <p:sp>
        <p:nvSpPr>
          <p:cNvPr id="80" name="Rounded Rectangle 79"/>
          <p:cNvSpPr/>
          <p:nvPr/>
        </p:nvSpPr>
        <p:spPr>
          <a:xfrm>
            <a:off x="607277" y="293190"/>
            <a:ext cx="6338934" cy="859569"/>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dirty="0">
              <a:solidFill>
                <a:prstClr val="black"/>
              </a:solidFill>
            </a:endParaRPr>
          </a:p>
        </p:txBody>
      </p:sp>
      <p:sp>
        <p:nvSpPr>
          <p:cNvPr id="82" name="Rounded Rectangle 81"/>
          <p:cNvSpPr/>
          <p:nvPr/>
        </p:nvSpPr>
        <p:spPr>
          <a:xfrm>
            <a:off x="1149444" y="855150"/>
            <a:ext cx="3159151" cy="277091"/>
          </a:xfrm>
          <a:prstGeom prst="roundRect">
            <a:avLst/>
          </a:prstGeom>
          <a:ln>
            <a:no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dirty="0">
              <a:solidFill>
                <a:prstClr val="black"/>
              </a:solidFill>
            </a:endParaRPr>
          </a:p>
        </p:txBody>
      </p:sp>
      <p:grpSp>
        <p:nvGrpSpPr>
          <p:cNvPr id="83" name="Group 82"/>
          <p:cNvGrpSpPr/>
          <p:nvPr/>
        </p:nvGrpSpPr>
        <p:grpSpPr>
          <a:xfrm>
            <a:off x="5737478" y="701654"/>
            <a:ext cx="2265077" cy="1081554"/>
            <a:chOff x="5918451" y="2669848"/>
            <a:chExt cx="2265077" cy="1081554"/>
          </a:xfrm>
        </p:grpSpPr>
        <p:grpSp>
          <p:nvGrpSpPr>
            <p:cNvPr id="84" name="Group 83"/>
            <p:cNvGrpSpPr/>
            <p:nvPr/>
          </p:nvGrpSpPr>
          <p:grpSpPr>
            <a:xfrm>
              <a:off x="6361932" y="2669848"/>
              <a:ext cx="1821596" cy="1081554"/>
              <a:chOff x="6439668" y="3124182"/>
              <a:chExt cx="1821596" cy="1081554"/>
            </a:xfrm>
          </p:grpSpPr>
          <p:sp>
            <p:nvSpPr>
              <p:cNvPr id="86" name="Cloud 85"/>
              <p:cNvSpPr/>
              <p:nvPr/>
            </p:nvSpPr>
            <p:spPr>
              <a:xfrm>
                <a:off x="6439668" y="3124182"/>
                <a:ext cx="1821596" cy="1081554"/>
              </a:xfrm>
              <a:prstGeom prst="cloud">
                <a:avLst/>
              </a:prstGeom>
              <a:gradFill flip="none" rotWithShape="1">
                <a:gsLst>
                  <a:gs pos="0">
                    <a:srgbClr val="CC0000">
                      <a:tint val="66000"/>
                      <a:satMod val="160000"/>
                    </a:srgbClr>
                  </a:gs>
                  <a:gs pos="50000">
                    <a:srgbClr val="CC0000">
                      <a:tint val="44500"/>
                      <a:satMod val="160000"/>
                    </a:srgbClr>
                  </a:gs>
                  <a:gs pos="100000">
                    <a:srgbClr val="CC0000">
                      <a:tint val="23500"/>
                      <a:satMod val="16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mbria Math" panose="02040503050406030204" pitchFamily="18" charset="0"/>
                  <a:ea typeface="Cambria Math" panose="02040503050406030204" pitchFamily="18" charset="0"/>
                </a:endParaRPr>
              </a:p>
            </p:txBody>
          </p:sp>
          <p:sp>
            <p:nvSpPr>
              <p:cNvPr id="87" name="Rectangle 86"/>
              <p:cNvSpPr/>
              <p:nvPr/>
            </p:nvSpPr>
            <p:spPr>
              <a:xfrm>
                <a:off x="6515100" y="3333750"/>
                <a:ext cx="1600200" cy="584775"/>
              </a:xfrm>
              <a:prstGeom prst="rect">
                <a:avLst/>
              </a:prstGeom>
            </p:spPr>
            <p:txBody>
              <a:bodyPr wrap="square">
                <a:spAutoFit/>
              </a:bodyPr>
              <a:lstStyle/>
              <a:p>
                <a:pPr algn="ctr"/>
                <a:r>
                  <a:rPr lang="en-US" sz="1600" b="1" dirty="0" smtClean="0">
                    <a:solidFill>
                      <a:srgbClr val="002060"/>
                    </a:solidFill>
                    <a:latin typeface="Cambria Math" panose="02040503050406030204" pitchFamily="18" charset="0"/>
                    <a:ea typeface="Cambria Math" panose="02040503050406030204" pitchFamily="18" charset="0"/>
                    <a:cs typeface="Arial" pitchFamily="34" charset="0"/>
                  </a:rPr>
                  <a:t>What do we need to find ?</a:t>
                </a:r>
                <a:endParaRPr lang="en-US" sz="1600" b="1" dirty="0">
                  <a:solidFill>
                    <a:srgbClr val="002060"/>
                  </a:solidFill>
                  <a:latin typeface="Cambria Math" panose="02040503050406030204" pitchFamily="18" charset="0"/>
                  <a:ea typeface="Cambria Math" panose="02040503050406030204" pitchFamily="18" charset="0"/>
                  <a:cs typeface="Arial" pitchFamily="34" charset="0"/>
                </a:endParaRPr>
              </a:p>
            </p:txBody>
          </p:sp>
        </p:grpSp>
        <p:pic>
          <p:nvPicPr>
            <p:cNvPr id="85" name="Picture 84" descr="D:\MJ\ROBOMATE\Rashmi mam\thinking-smiley.jpg"/>
            <p:cNvPicPr>
              <a:picLocks noChangeAspect="1" noChangeArrowheads="1"/>
            </p:cNvPicPr>
            <p:nvPr/>
          </p:nvPicPr>
          <p:blipFill>
            <a:blip r:embed="rId2" cstate="print">
              <a:clrChange>
                <a:clrFrom>
                  <a:srgbClr val="FFFFFF"/>
                </a:clrFrom>
                <a:clrTo>
                  <a:srgbClr val="FFFFFF">
                    <a:alpha val="0"/>
                  </a:srgbClr>
                </a:clrTo>
              </a:clrChange>
              <a:extLst>
                <a:ext uri="{BEBA8EAE-BF5A-486C-A8C5-ECC9F3942E4B}">
                  <a14:imgProps xmlns:a14="http://schemas.microsoft.com/office/drawing/2010/main">
                    <a14:imgLayer r:embed="rId3">
                      <a14:imgEffect>
                        <a14:backgroundRemoval t="0" b="100000" l="0" r="100000">
                          <a14:foregroundMark x1="31447" y1="42771" x2="94969" y2="43976"/>
                          <a14:foregroundMark x1="71698" y1="60241" x2="51572" y2="93373"/>
                          <a14:foregroundMark x1="22642" y1="90964" x2="83019" y2="89759"/>
                          <a14:foregroundMark x1="33962" y1="71687" x2="71698" y2="86747"/>
                        </a14:backgroundRemoval>
                      </a14:imgEffect>
                    </a14:imgLayer>
                  </a14:imgProps>
                </a:ext>
                <a:ext uri="{28A0092B-C50C-407E-A947-70E740481C1C}">
                  <a14:useLocalDpi xmlns:a14="http://schemas.microsoft.com/office/drawing/2010/main" val="0"/>
                </a:ext>
              </a:extLst>
            </a:blip>
            <a:srcRect/>
            <a:stretch>
              <a:fillRect/>
            </a:stretch>
          </p:blipFill>
          <p:spPr bwMode="auto">
            <a:xfrm>
              <a:off x="5918451" y="2926839"/>
              <a:ext cx="659898" cy="69051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8" name="Group 87"/>
          <p:cNvGrpSpPr/>
          <p:nvPr/>
        </p:nvGrpSpPr>
        <p:grpSpPr>
          <a:xfrm>
            <a:off x="6145687" y="811773"/>
            <a:ext cx="1821596" cy="1081554"/>
            <a:chOff x="6439668" y="3124182"/>
            <a:chExt cx="1821596" cy="1081554"/>
          </a:xfrm>
        </p:grpSpPr>
        <p:sp>
          <p:nvSpPr>
            <p:cNvPr id="89" name="Cloud 88"/>
            <p:cNvSpPr/>
            <p:nvPr/>
          </p:nvSpPr>
          <p:spPr>
            <a:xfrm>
              <a:off x="6439668" y="3124182"/>
              <a:ext cx="1821596" cy="1081554"/>
            </a:xfrm>
            <a:prstGeom prst="cloud">
              <a:avLst/>
            </a:prstGeom>
            <a:gradFill flip="none" rotWithShape="1">
              <a:gsLst>
                <a:gs pos="0">
                  <a:srgbClr val="00FF00">
                    <a:tint val="66000"/>
                    <a:satMod val="160000"/>
                  </a:srgbClr>
                </a:gs>
                <a:gs pos="50000">
                  <a:srgbClr val="00FF00">
                    <a:tint val="44500"/>
                    <a:satMod val="160000"/>
                  </a:srgbClr>
                </a:gs>
                <a:gs pos="100000">
                  <a:srgbClr val="00FF00">
                    <a:tint val="23500"/>
                    <a:satMod val="16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mbria Math" panose="02040503050406030204" pitchFamily="18" charset="0"/>
                <a:ea typeface="Cambria Math" panose="02040503050406030204" pitchFamily="18" charset="0"/>
              </a:endParaRPr>
            </a:p>
          </p:txBody>
        </p:sp>
        <p:sp>
          <p:nvSpPr>
            <p:cNvPr id="90" name="Rectangle 89"/>
            <p:cNvSpPr/>
            <p:nvPr/>
          </p:nvSpPr>
          <p:spPr>
            <a:xfrm>
              <a:off x="6515100" y="3333750"/>
              <a:ext cx="1600200" cy="584775"/>
            </a:xfrm>
            <a:prstGeom prst="rect">
              <a:avLst/>
            </a:prstGeom>
          </p:spPr>
          <p:txBody>
            <a:bodyPr wrap="square">
              <a:spAutoFit/>
            </a:bodyPr>
            <a:lstStyle/>
            <a:p>
              <a:pPr algn="ctr"/>
              <a:r>
                <a:rPr lang="en-US" sz="1600" b="1" dirty="0">
                  <a:solidFill>
                    <a:srgbClr val="002060"/>
                  </a:solidFill>
                  <a:latin typeface="Cambria Math" panose="02040503050406030204" pitchFamily="18" charset="0"/>
                  <a:ea typeface="Cambria Math" panose="02040503050406030204" pitchFamily="18" charset="0"/>
                </a:rPr>
                <a:t>The question also tells </a:t>
              </a:r>
              <a:r>
                <a:rPr lang="en-US" sz="1600" b="1" dirty="0" smtClean="0">
                  <a:solidFill>
                    <a:srgbClr val="002060"/>
                  </a:solidFill>
                  <a:latin typeface="Cambria Math" panose="02040503050406030204" pitchFamily="18" charset="0"/>
                  <a:ea typeface="Cambria Math" panose="02040503050406030204" pitchFamily="18" charset="0"/>
                </a:rPr>
                <a:t>us...</a:t>
              </a:r>
              <a:endParaRPr lang="en-US" sz="1600" b="1" dirty="0">
                <a:solidFill>
                  <a:srgbClr val="002060"/>
                </a:solidFill>
                <a:latin typeface="Cambria Math" panose="02040503050406030204" pitchFamily="18" charset="0"/>
                <a:ea typeface="Cambria Math" panose="02040503050406030204" pitchFamily="18" charset="0"/>
              </a:endParaRPr>
            </a:p>
          </p:txBody>
        </p:sp>
      </p:grpSp>
      <p:sp>
        <p:nvSpPr>
          <p:cNvPr id="91" name="Rounded Rectangle 90"/>
          <p:cNvSpPr/>
          <p:nvPr/>
        </p:nvSpPr>
        <p:spPr>
          <a:xfrm>
            <a:off x="1187515" y="587584"/>
            <a:ext cx="5314459" cy="277091"/>
          </a:xfrm>
          <a:prstGeom prst="roundRect">
            <a:avLst/>
          </a:prstGeom>
          <a:ln>
            <a:no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dirty="0">
              <a:solidFill>
                <a:prstClr val="black"/>
              </a:solidFill>
            </a:endParaRPr>
          </a:p>
        </p:txBody>
      </p:sp>
      <p:sp>
        <p:nvSpPr>
          <p:cNvPr id="111" name="Rounded Rectangle 110"/>
          <p:cNvSpPr/>
          <p:nvPr/>
        </p:nvSpPr>
        <p:spPr>
          <a:xfrm>
            <a:off x="3345671" y="597789"/>
            <a:ext cx="1216189" cy="277091"/>
          </a:xfrm>
          <a:prstGeom prst="roundRect">
            <a:avLst/>
          </a:prstGeom>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solidFill>
                <a:prstClr val="black"/>
              </a:solidFill>
            </a:endParaRPr>
          </a:p>
        </p:txBody>
      </p:sp>
      <p:grpSp>
        <p:nvGrpSpPr>
          <p:cNvPr id="115" name="Group 114"/>
          <p:cNvGrpSpPr/>
          <p:nvPr/>
        </p:nvGrpSpPr>
        <p:grpSpPr>
          <a:xfrm>
            <a:off x="5943620" y="1096102"/>
            <a:ext cx="2537197" cy="1298059"/>
            <a:chOff x="6511607" y="3019475"/>
            <a:chExt cx="2537197" cy="1298059"/>
          </a:xfrm>
        </p:grpSpPr>
        <p:sp>
          <p:nvSpPr>
            <p:cNvPr id="116" name="Cloud 115"/>
            <p:cNvSpPr/>
            <p:nvPr/>
          </p:nvSpPr>
          <p:spPr>
            <a:xfrm>
              <a:off x="6511607" y="3019475"/>
              <a:ext cx="2537197" cy="1298059"/>
            </a:xfrm>
            <a:prstGeom prst="cloud">
              <a:avLst/>
            </a:prstGeom>
            <a:gradFill flip="none" rotWithShape="1">
              <a:gsLst>
                <a:gs pos="0">
                  <a:schemeClr val="accent6">
                    <a:lumMod val="75000"/>
                    <a:tint val="66000"/>
                    <a:satMod val="160000"/>
                  </a:schemeClr>
                </a:gs>
                <a:gs pos="50000">
                  <a:schemeClr val="accent6">
                    <a:lumMod val="75000"/>
                    <a:tint val="44500"/>
                    <a:satMod val="160000"/>
                  </a:schemeClr>
                </a:gs>
                <a:gs pos="100000">
                  <a:schemeClr val="accent6">
                    <a:lumMod val="75000"/>
                    <a:tint val="23500"/>
                    <a:satMod val="16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mbria Math" panose="02040503050406030204" pitchFamily="18" charset="0"/>
                <a:ea typeface="Cambria Math" panose="02040503050406030204" pitchFamily="18" charset="0"/>
              </a:endParaRPr>
            </a:p>
          </p:txBody>
        </p:sp>
        <p:sp>
          <p:nvSpPr>
            <p:cNvPr id="117" name="Rectangle 116"/>
            <p:cNvSpPr/>
            <p:nvPr/>
          </p:nvSpPr>
          <p:spPr>
            <a:xfrm>
              <a:off x="6637796" y="3213328"/>
              <a:ext cx="2385468" cy="830997"/>
            </a:xfrm>
            <a:prstGeom prst="rect">
              <a:avLst/>
            </a:prstGeom>
          </p:spPr>
          <p:txBody>
            <a:bodyPr wrap="square">
              <a:spAutoFit/>
            </a:bodyPr>
            <a:lstStyle/>
            <a:p>
              <a:pPr algn="ctr"/>
              <a:r>
                <a:rPr lang="en-US" sz="1600" b="1" dirty="0" smtClean="0">
                  <a:solidFill>
                    <a:srgbClr val="002060"/>
                  </a:solidFill>
                  <a:latin typeface="Cambria Math" panose="02040503050406030204" pitchFamily="18" charset="0"/>
                  <a:ea typeface="Cambria Math" panose="02040503050406030204" pitchFamily="18" charset="0"/>
                  <a:cs typeface="Arial" pitchFamily="34" charset="0"/>
                </a:rPr>
                <a:t>Out of the 2</a:t>
              </a:r>
              <a:r>
                <a:rPr lang="en-US" sz="1600" b="1" baseline="30000" dirty="0">
                  <a:solidFill>
                    <a:srgbClr val="002060"/>
                  </a:solidFill>
                  <a:latin typeface="Cambria Math" panose="02040503050406030204" pitchFamily="18" charset="0"/>
                  <a:ea typeface="Cambria Math" panose="02040503050406030204" pitchFamily="18" charset="0"/>
                  <a:cs typeface="Arial" pitchFamily="34" charset="0"/>
                </a:rPr>
                <a:t> </a:t>
              </a:r>
              <a:r>
                <a:rPr lang="en-US" sz="1600" b="1" dirty="0" smtClean="0">
                  <a:solidFill>
                    <a:srgbClr val="002060"/>
                  </a:solidFill>
                  <a:latin typeface="Cambria Math" panose="02040503050406030204" pitchFamily="18" charset="0"/>
                  <a:ea typeface="Cambria Math" panose="02040503050406030204" pitchFamily="18" charset="0"/>
                  <a:cs typeface="Arial" pitchFamily="34" charset="0"/>
                </a:rPr>
                <a:t> quantities we assume the 2</a:t>
              </a:r>
              <a:r>
                <a:rPr lang="en-US" sz="1600" b="1" baseline="30000" dirty="0" smtClean="0">
                  <a:solidFill>
                    <a:srgbClr val="002060"/>
                  </a:solidFill>
                  <a:latin typeface="Cambria Math" panose="02040503050406030204" pitchFamily="18" charset="0"/>
                  <a:ea typeface="Cambria Math" panose="02040503050406030204" pitchFamily="18" charset="0"/>
                  <a:cs typeface="Arial" pitchFamily="34" charset="0"/>
                </a:rPr>
                <a:t>nd</a:t>
              </a:r>
              <a:r>
                <a:rPr lang="en-US" sz="1600" b="1" dirty="0" smtClean="0">
                  <a:solidFill>
                    <a:srgbClr val="002060"/>
                  </a:solidFill>
                  <a:latin typeface="Cambria Math" panose="02040503050406030204" pitchFamily="18" charset="0"/>
                  <a:ea typeface="Cambria Math" panose="02040503050406030204" pitchFamily="18" charset="0"/>
                  <a:cs typeface="Arial" pitchFamily="34" charset="0"/>
                </a:rPr>
                <a:t> quantity to be ‘</a:t>
              </a:r>
              <a:r>
                <a:rPr lang="en-US" sz="1600" b="1" i="1" dirty="0" smtClean="0">
                  <a:solidFill>
                    <a:srgbClr val="002060"/>
                  </a:solidFill>
                  <a:latin typeface="Bookman Old Style" panose="02050604050505020204" pitchFamily="18" charset="0"/>
                  <a:ea typeface="Cambria Math" panose="02040503050406030204" pitchFamily="18" charset="0"/>
                  <a:cs typeface="Arial" pitchFamily="34" charset="0"/>
                </a:rPr>
                <a:t>x</a:t>
              </a:r>
              <a:r>
                <a:rPr lang="en-US" sz="1600" b="1" dirty="0" smtClean="0">
                  <a:solidFill>
                    <a:srgbClr val="002060"/>
                  </a:solidFill>
                  <a:latin typeface="Cambria Math" panose="02040503050406030204" pitchFamily="18" charset="0"/>
                  <a:ea typeface="Cambria Math" panose="02040503050406030204" pitchFamily="18" charset="0"/>
                  <a:cs typeface="Arial" pitchFamily="34" charset="0"/>
                </a:rPr>
                <a:t>’</a:t>
              </a:r>
              <a:endParaRPr lang="en-US" sz="1600" b="1" dirty="0">
                <a:solidFill>
                  <a:srgbClr val="002060"/>
                </a:solidFill>
                <a:latin typeface="Cambria Math" panose="02040503050406030204" pitchFamily="18" charset="0"/>
                <a:ea typeface="Cambria Math" panose="02040503050406030204" pitchFamily="18" charset="0"/>
                <a:cs typeface="Arial" pitchFamily="34" charset="0"/>
              </a:endParaRPr>
            </a:p>
          </p:txBody>
        </p:sp>
      </p:grpSp>
      <p:grpSp>
        <p:nvGrpSpPr>
          <p:cNvPr id="118" name="Group 117"/>
          <p:cNvGrpSpPr/>
          <p:nvPr/>
        </p:nvGrpSpPr>
        <p:grpSpPr>
          <a:xfrm>
            <a:off x="522920" y="1200150"/>
            <a:ext cx="615668" cy="369332"/>
            <a:chOff x="522920" y="1515017"/>
            <a:chExt cx="615668" cy="369332"/>
          </a:xfrm>
        </p:grpSpPr>
        <p:sp>
          <p:nvSpPr>
            <p:cNvPr id="119" name="Flowchart: Delay 118"/>
            <p:cNvSpPr/>
            <p:nvPr/>
          </p:nvSpPr>
          <p:spPr>
            <a:xfrm>
              <a:off x="573605" y="1544221"/>
              <a:ext cx="564983" cy="323262"/>
            </a:xfrm>
            <a:prstGeom prst="flowChartDelay">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mbria Math" panose="02040503050406030204" pitchFamily="18" charset="0"/>
                <a:ea typeface="Cambria Math" panose="02040503050406030204" pitchFamily="18" charset="0"/>
              </a:endParaRPr>
            </a:p>
          </p:txBody>
        </p:sp>
        <p:sp>
          <p:nvSpPr>
            <p:cNvPr id="120" name="TextBox 119"/>
            <p:cNvSpPr txBox="1"/>
            <p:nvPr/>
          </p:nvSpPr>
          <p:spPr>
            <a:xfrm>
              <a:off x="522920" y="1515017"/>
              <a:ext cx="562946" cy="369332"/>
            </a:xfrm>
            <a:prstGeom prst="rect">
              <a:avLst/>
            </a:prstGeom>
            <a:noFill/>
          </p:spPr>
          <p:txBody>
            <a:bodyPr wrap="square" rtlCol="0">
              <a:spAutoFit/>
            </a:bodyPr>
            <a:lstStyle/>
            <a:p>
              <a:r>
                <a:rPr lang="en-US" dirty="0" smtClean="0">
                  <a:solidFill>
                    <a:prstClr val="black">
                      <a:lumMod val="95000"/>
                      <a:lumOff val="5000"/>
                    </a:prstClr>
                  </a:solidFill>
                  <a:latin typeface="Cambria Math" panose="02040503050406030204" pitchFamily="18" charset="0"/>
                  <a:ea typeface="Cambria Math" panose="02040503050406030204" pitchFamily="18" charset="0"/>
                  <a:cs typeface="Arial" pitchFamily="34" charset="0"/>
                </a:rPr>
                <a:t>Sol</a:t>
              </a:r>
              <a:endParaRPr lang="en-US" dirty="0">
                <a:solidFill>
                  <a:prstClr val="black">
                    <a:lumMod val="95000"/>
                    <a:lumOff val="5000"/>
                  </a:prstClr>
                </a:solidFill>
                <a:latin typeface="Cambria Math" panose="02040503050406030204" pitchFamily="18" charset="0"/>
                <a:ea typeface="Cambria Math" panose="02040503050406030204" pitchFamily="18" charset="0"/>
                <a:cs typeface="Arial" pitchFamily="34" charset="0"/>
              </a:endParaRPr>
            </a:p>
          </p:txBody>
        </p:sp>
      </p:grpSp>
      <p:sp>
        <p:nvSpPr>
          <p:cNvPr id="121" name="Rectangle 120"/>
          <p:cNvSpPr/>
          <p:nvPr/>
        </p:nvSpPr>
        <p:spPr>
          <a:xfrm>
            <a:off x="1137606" y="1219216"/>
            <a:ext cx="2886175" cy="369332"/>
          </a:xfrm>
          <a:prstGeom prst="rect">
            <a:avLst/>
          </a:prstGeom>
        </p:spPr>
        <p:txBody>
          <a:bodyPr wrap="none">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Let the number of girls be </a:t>
            </a:r>
            <a:r>
              <a:rPr lang="en-US" i="1" dirty="0" smtClean="0">
                <a:solidFill>
                  <a:prstClr val="black"/>
                </a:solidFill>
                <a:latin typeface="Bookman Old Style" panose="02050604050505020204" pitchFamily="18" charset="0"/>
                <a:ea typeface="Cambria Math" panose="02040503050406030204" pitchFamily="18" charset="0"/>
                <a:cs typeface="Arial" pitchFamily="34" charset="0"/>
              </a:rPr>
              <a:t>x</a:t>
            </a:r>
            <a:endParaRPr lang="en-US" i="1" dirty="0">
              <a:solidFill>
                <a:prstClr val="black"/>
              </a:solidFill>
              <a:latin typeface="Bookman Old Style" panose="02050604050505020204" pitchFamily="18" charset="0"/>
              <a:ea typeface="Cambria Math" panose="02040503050406030204" pitchFamily="18" charset="0"/>
              <a:cs typeface="Arial" pitchFamily="34" charset="0"/>
            </a:endParaRPr>
          </a:p>
        </p:txBody>
      </p:sp>
      <p:grpSp>
        <p:nvGrpSpPr>
          <p:cNvPr id="122" name="Group 121"/>
          <p:cNvGrpSpPr/>
          <p:nvPr/>
        </p:nvGrpSpPr>
        <p:grpSpPr>
          <a:xfrm>
            <a:off x="6156869" y="2471868"/>
            <a:ext cx="2306543" cy="1180054"/>
            <a:chOff x="6626934" y="3021327"/>
            <a:chExt cx="2306543" cy="1180054"/>
          </a:xfrm>
        </p:grpSpPr>
        <p:sp>
          <p:nvSpPr>
            <p:cNvPr id="123" name="Cloud 122"/>
            <p:cNvSpPr/>
            <p:nvPr/>
          </p:nvSpPr>
          <p:spPr>
            <a:xfrm>
              <a:off x="6626934" y="3021327"/>
              <a:ext cx="2306543" cy="1180054"/>
            </a:xfrm>
            <a:prstGeom prst="cloud">
              <a:avLst/>
            </a:prstGeom>
            <a:gradFill flip="none" rotWithShape="1">
              <a:gsLst>
                <a:gs pos="0">
                  <a:srgbClr val="FF3399">
                    <a:tint val="66000"/>
                    <a:satMod val="160000"/>
                  </a:srgbClr>
                </a:gs>
                <a:gs pos="50000">
                  <a:srgbClr val="FF3399">
                    <a:tint val="44500"/>
                    <a:satMod val="160000"/>
                  </a:srgbClr>
                </a:gs>
                <a:gs pos="100000">
                  <a:srgbClr val="FF3399">
                    <a:tint val="23500"/>
                    <a:satMod val="16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mbria Math" panose="02040503050406030204" pitchFamily="18" charset="0"/>
                <a:ea typeface="Cambria Math" panose="02040503050406030204" pitchFamily="18" charset="0"/>
              </a:endParaRPr>
            </a:p>
          </p:txBody>
        </p:sp>
        <p:sp>
          <p:nvSpPr>
            <p:cNvPr id="124" name="Rectangle 123"/>
            <p:cNvSpPr/>
            <p:nvPr/>
          </p:nvSpPr>
          <p:spPr>
            <a:xfrm>
              <a:off x="6746227" y="3318103"/>
              <a:ext cx="2168607" cy="584775"/>
            </a:xfrm>
            <a:prstGeom prst="rect">
              <a:avLst/>
            </a:prstGeom>
          </p:spPr>
          <p:txBody>
            <a:bodyPr wrap="square">
              <a:spAutoFit/>
            </a:bodyPr>
            <a:lstStyle/>
            <a:p>
              <a:pPr algn="ctr"/>
              <a:r>
                <a:rPr lang="en-US" sz="1600" b="1" dirty="0" smtClean="0">
                  <a:solidFill>
                    <a:srgbClr val="002060"/>
                  </a:solidFill>
                  <a:latin typeface="Cambria Math" panose="02040503050406030204" pitchFamily="18" charset="0"/>
                  <a:ea typeface="Cambria Math" panose="02040503050406030204" pitchFamily="18" charset="0"/>
                  <a:cs typeface="Arial" pitchFamily="34" charset="0"/>
                </a:rPr>
                <a:t>Here the </a:t>
              </a:r>
              <a:r>
                <a:rPr lang="en-US" sz="1600" b="1" dirty="0">
                  <a:solidFill>
                    <a:srgbClr val="002060"/>
                  </a:solidFill>
                  <a:latin typeface="Cambria Math" panose="02040503050406030204" pitchFamily="18" charset="0"/>
                  <a:ea typeface="Cambria Math" panose="02040503050406030204" pitchFamily="18" charset="0"/>
                  <a:cs typeface="Arial" pitchFamily="34" charset="0"/>
                </a:rPr>
                <a:t>2</a:t>
              </a:r>
              <a:r>
                <a:rPr lang="en-US" sz="1600" b="1" baseline="30000" dirty="0">
                  <a:solidFill>
                    <a:srgbClr val="002060"/>
                  </a:solidFill>
                  <a:latin typeface="Cambria Math" panose="02040503050406030204" pitchFamily="18" charset="0"/>
                  <a:ea typeface="Cambria Math" panose="02040503050406030204" pitchFamily="18" charset="0"/>
                  <a:cs typeface="Arial" pitchFamily="34" charset="0"/>
                </a:rPr>
                <a:t>nd</a:t>
              </a:r>
              <a:r>
                <a:rPr lang="en-US" sz="1600" b="1" dirty="0">
                  <a:solidFill>
                    <a:srgbClr val="002060"/>
                  </a:solidFill>
                  <a:latin typeface="Cambria Math" panose="02040503050406030204" pitchFamily="18" charset="0"/>
                  <a:ea typeface="Cambria Math" panose="02040503050406030204" pitchFamily="18" charset="0"/>
                  <a:cs typeface="Arial" pitchFamily="34" charset="0"/>
                </a:rPr>
                <a:t> </a:t>
              </a:r>
              <a:r>
                <a:rPr lang="en-US" sz="1600" b="1" dirty="0" smtClean="0">
                  <a:solidFill>
                    <a:srgbClr val="002060"/>
                  </a:solidFill>
                  <a:latin typeface="Cambria Math" panose="02040503050406030204" pitchFamily="18" charset="0"/>
                  <a:ea typeface="Cambria Math" panose="02040503050406030204" pitchFamily="18" charset="0"/>
                  <a:cs typeface="Arial" pitchFamily="34" charset="0"/>
                </a:rPr>
                <a:t> quantity is the number of girl</a:t>
              </a:r>
              <a:endParaRPr lang="en-US" sz="1600" b="1" dirty="0">
                <a:solidFill>
                  <a:srgbClr val="002060"/>
                </a:solidFill>
                <a:latin typeface="Cambria Math" panose="02040503050406030204" pitchFamily="18" charset="0"/>
                <a:ea typeface="Cambria Math" panose="02040503050406030204" pitchFamily="18" charset="0"/>
                <a:cs typeface="Arial" pitchFamily="34" charset="0"/>
              </a:endParaRPr>
            </a:p>
          </p:txBody>
        </p:sp>
      </p:grpSp>
      <p:sp>
        <p:nvSpPr>
          <p:cNvPr id="125" name="Rectangle 124"/>
          <p:cNvSpPr/>
          <p:nvPr/>
        </p:nvSpPr>
        <p:spPr>
          <a:xfrm>
            <a:off x="609600" y="1548289"/>
            <a:ext cx="383438" cy="368990"/>
          </a:xfrm>
          <a:prstGeom prst="rect">
            <a:avLst/>
          </a:prstGeom>
          <a:noFill/>
          <a:ln>
            <a:noFill/>
          </a:ln>
          <a:effectLst/>
        </p:spPr>
        <p:txBody>
          <a:bodyPr wrap="none">
            <a:spAutoFit/>
          </a:bodyPr>
          <a:lstStyle/>
          <a:p>
            <a:r>
              <a:rPr lang="en-US" dirty="0">
                <a:solidFill>
                  <a:prstClr val="black"/>
                </a:solidFill>
                <a:latin typeface="Cambria Math" panose="02040503050406030204" pitchFamily="18" charset="0"/>
                <a:ea typeface="Cambria Math" panose="02040503050406030204" pitchFamily="18" charset="0"/>
                <a:cs typeface="Arial" pitchFamily="34" charset="0"/>
                <a:sym typeface="Symbol"/>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26" name="Rectangle 125"/>
          <p:cNvSpPr/>
          <p:nvPr/>
        </p:nvSpPr>
        <p:spPr>
          <a:xfrm>
            <a:off x="1175685" y="1548289"/>
            <a:ext cx="2091150" cy="369332"/>
          </a:xfrm>
          <a:prstGeom prst="rect">
            <a:avLst/>
          </a:prstGeom>
        </p:spPr>
        <p:txBody>
          <a:bodyPr wrap="none">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the number of boys</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27" name="Rectangle 126"/>
          <p:cNvSpPr/>
          <p:nvPr/>
        </p:nvSpPr>
        <p:spPr>
          <a:xfrm>
            <a:off x="3375638" y="1583293"/>
            <a:ext cx="409086" cy="369332"/>
          </a:xfrm>
          <a:prstGeom prst="rect">
            <a:avLst/>
          </a:prstGeom>
        </p:spPr>
        <p:txBody>
          <a:bodyPr wrap="none">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 </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28" name="Rectangle 127"/>
          <p:cNvSpPr/>
          <p:nvPr/>
        </p:nvSpPr>
        <p:spPr>
          <a:xfrm>
            <a:off x="3690285" y="1548289"/>
            <a:ext cx="309700" cy="369332"/>
          </a:xfrm>
          <a:prstGeom prst="rect">
            <a:avLst/>
          </a:prstGeom>
        </p:spPr>
        <p:txBody>
          <a:bodyPr wrap="none">
            <a:spAutoFit/>
          </a:bodyPr>
          <a:lstStyle/>
          <a:p>
            <a:r>
              <a:rPr lang="en-US" i="1" dirty="0" smtClean="0">
                <a:solidFill>
                  <a:prstClr val="black"/>
                </a:solidFill>
                <a:latin typeface="Bookman Old Style" panose="02050604050505020204" pitchFamily="18" charset="0"/>
                <a:ea typeface="Cambria Math" panose="02040503050406030204" pitchFamily="18" charset="0"/>
                <a:cs typeface="Arial" pitchFamily="34" charset="0"/>
              </a:rPr>
              <a:t>x</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2" name="Rectangle 1"/>
          <p:cNvSpPr/>
          <p:nvPr/>
        </p:nvSpPr>
        <p:spPr>
          <a:xfrm>
            <a:off x="3953781" y="1545193"/>
            <a:ext cx="537327" cy="369332"/>
          </a:xfrm>
          <a:prstGeom prst="rect">
            <a:avLst/>
          </a:prstGeom>
        </p:spPr>
        <p:txBody>
          <a:bodyPr wrap="none">
            <a:spAutoFit/>
          </a:bodyPr>
          <a:lstStyle/>
          <a:p>
            <a:r>
              <a:rPr lang="en-US" dirty="0">
                <a:solidFill>
                  <a:prstClr val="black"/>
                </a:solidFill>
                <a:latin typeface="Cambria Math" panose="02040503050406030204" pitchFamily="18" charset="0"/>
                <a:ea typeface="Cambria Math" panose="02040503050406030204" pitchFamily="18" charset="0"/>
                <a:cs typeface="Arial" pitchFamily="34" charset="0"/>
              </a:rPr>
              <a:t>+ 8</a:t>
            </a:r>
          </a:p>
        </p:txBody>
      </p:sp>
      <p:sp>
        <p:nvSpPr>
          <p:cNvPr id="34" name="Rounded Rectangle 33"/>
          <p:cNvSpPr/>
          <p:nvPr/>
        </p:nvSpPr>
        <p:spPr>
          <a:xfrm>
            <a:off x="1110930" y="320674"/>
            <a:ext cx="5670870" cy="277091"/>
          </a:xfrm>
          <a:prstGeom prst="roundRect">
            <a:avLst/>
          </a:prstGeom>
          <a:ln>
            <a:no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dirty="0">
              <a:solidFill>
                <a:prstClr val="black"/>
              </a:solidFill>
            </a:endParaRPr>
          </a:p>
        </p:txBody>
      </p:sp>
      <p:sp>
        <p:nvSpPr>
          <p:cNvPr id="35" name="Rectangle 34"/>
          <p:cNvSpPr/>
          <p:nvPr/>
        </p:nvSpPr>
        <p:spPr>
          <a:xfrm>
            <a:off x="1230438" y="1862614"/>
            <a:ext cx="2798074" cy="369332"/>
          </a:xfrm>
          <a:prstGeom prst="rect">
            <a:avLst/>
          </a:prstGeom>
        </p:spPr>
        <p:txBody>
          <a:bodyPr wrap="none">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As per the given condition,</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grpSp>
        <p:nvGrpSpPr>
          <p:cNvPr id="36" name="Group 35"/>
          <p:cNvGrpSpPr/>
          <p:nvPr/>
        </p:nvGrpSpPr>
        <p:grpSpPr>
          <a:xfrm>
            <a:off x="1162962" y="2213481"/>
            <a:ext cx="1407384" cy="663091"/>
            <a:chOff x="718591" y="4746708"/>
            <a:chExt cx="1407384" cy="663091"/>
          </a:xfrm>
        </p:grpSpPr>
        <p:sp>
          <p:nvSpPr>
            <p:cNvPr id="37" name="TextBox 36"/>
            <p:cNvSpPr txBox="1"/>
            <p:nvPr/>
          </p:nvSpPr>
          <p:spPr>
            <a:xfrm>
              <a:off x="718591" y="5040467"/>
              <a:ext cx="1363867" cy="369332"/>
            </a:xfrm>
            <a:prstGeom prst="rect">
              <a:avLst/>
            </a:prstGeom>
            <a:noFill/>
          </p:spPr>
          <p:txBody>
            <a:bodyPr wrap="square" rtlCol="0">
              <a:spAutoFit/>
            </a:bodyPr>
            <a:lstStyle/>
            <a:p>
              <a:pPr algn="ctr"/>
              <a:r>
                <a:rPr lang="en-US" dirty="0">
                  <a:solidFill>
                    <a:prstClr val="black"/>
                  </a:solidFill>
                  <a:latin typeface="Cambria Math" panose="02040503050406030204" pitchFamily="18" charset="0"/>
                  <a:ea typeface="Cambria Math" panose="02040503050406030204" pitchFamily="18" charset="0"/>
                  <a:cs typeface="Arial" pitchFamily="34" charset="0"/>
                </a:rPr>
                <a:t>No of </a:t>
              </a:r>
              <a:r>
                <a:rPr lang="en-US" dirty="0" smtClean="0">
                  <a:solidFill>
                    <a:prstClr val="black"/>
                  </a:solidFill>
                  <a:latin typeface="Cambria Math" panose="02040503050406030204" pitchFamily="18" charset="0"/>
                  <a:ea typeface="Cambria Math" panose="02040503050406030204" pitchFamily="18" charset="0"/>
                  <a:cs typeface="Arial" pitchFamily="34" charset="0"/>
                </a:rPr>
                <a:t>girl</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38" name="TextBox 37"/>
            <p:cNvSpPr txBox="1"/>
            <p:nvPr/>
          </p:nvSpPr>
          <p:spPr>
            <a:xfrm>
              <a:off x="718591" y="4746708"/>
              <a:ext cx="1407384" cy="369332"/>
            </a:xfrm>
            <a:prstGeom prst="rect">
              <a:avLst/>
            </a:prstGeom>
            <a:noFill/>
          </p:spPr>
          <p:txBody>
            <a:bodyPr wrap="square" rtlCol="0">
              <a:spAutoFit/>
            </a:bodyPr>
            <a:lstStyle/>
            <a:p>
              <a:pPr algn="ctr"/>
              <a:r>
                <a:rPr lang="en-US" dirty="0" smtClean="0">
                  <a:solidFill>
                    <a:prstClr val="black"/>
                  </a:solidFill>
                  <a:latin typeface="Cambria Math" panose="02040503050406030204" pitchFamily="18" charset="0"/>
                  <a:ea typeface="Cambria Math" panose="02040503050406030204" pitchFamily="18" charset="0"/>
                  <a:cs typeface="Arial" pitchFamily="34" charset="0"/>
                </a:rPr>
                <a:t>No of boys</a:t>
              </a:r>
            </a:p>
          </p:txBody>
        </p:sp>
        <p:cxnSp>
          <p:nvCxnSpPr>
            <p:cNvPr id="39" name="Straight Connector 38"/>
            <p:cNvCxnSpPr/>
            <p:nvPr/>
          </p:nvCxnSpPr>
          <p:spPr>
            <a:xfrm>
              <a:off x="903841" y="5084288"/>
              <a:ext cx="92892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0" name="TextBox 39"/>
          <p:cNvSpPr txBox="1"/>
          <p:nvPr/>
        </p:nvSpPr>
        <p:spPr>
          <a:xfrm>
            <a:off x="2405449" y="2374818"/>
            <a:ext cx="357790" cy="369332"/>
          </a:xfrm>
          <a:prstGeom prst="rect">
            <a:avLst/>
          </a:prstGeom>
          <a:noFill/>
        </p:spPr>
        <p:txBody>
          <a:bodyPr wrap="none" rtlCol="0">
            <a:spAutoFit/>
          </a:bodyPr>
          <a:lstStyle/>
          <a:p>
            <a:r>
              <a:rPr lang="en-US" dirty="0" smtClean="0">
                <a:solidFill>
                  <a:prstClr val="black"/>
                </a:solidFill>
                <a:latin typeface="Cambria Math" panose="02040503050406030204" pitchFamily="18" charset="0"/>
                <a:ea typeface="Cambria Math" panose="02040503050406030204" pitchFamily="18" charset="0"/>
              </a:rPr>
              <a:t>=</a:t>
            </a:r>
            <a:endParaRPr lang="en-US" dirty="0">
              <a:solidFill>
                <a:prstClr val="black"/>
              </a:solidFill>
              <a:latin typeface="Cambria Math" panose="02040503050406030204" pitchFamily="18" charset="0"/>
              <a:ea typeface="Cambria Math" panose="02040503050406030204" pitchFamily="18" charset="0"/>
            </a:endParaRPr>
          </a:p>
        </p:txBody>
      </p:sp>
      <p:grpSp>
        <p:nvGrpSpPr>
          <p:cNvPr id="41" name="Group 40"/>
          <p:cNvGrpSpPr/>
          <p:nvPr/>
        </p:nvGrpSpPr>
        <p:grpSpPr>
          <a:xfrm>
            <a:off x="2570054" y="2251267"/>
            <a:ext cx="554146" cy="663091"/>
            <a:chOff x="961311" y="4746708"/>
            <a:chExt cx="554146" cy="663091"/>
          </a:xfrm>
        </p:grpSpPr>
        <p:sp>
          <p:nvSpPr>
            <p:cNvPr id="42" name="TextBox 41"/>
            <p:cNvSpPr txBox="1"/>
            <p:nvPr/>
          </p:nvSpPr>
          <p:spPr>
            <a:xfrm>
              <a:off x="994286" y="5040467"/>
              <a:ext cx="509064" cy="369332"/>
            </a:xfrm>
            <a:prstGeom prst="rect">
              <a:avLst/>
            </a:prstGeom>
            <a:noFill/>
          </p:spPr>
          <p:txBody>
            <a:bodyPr wrap="square" rtlCol="0">
              <a:spAutoFit/>
            </a:bodyPr>
            <a:lstStyle/>
            <a:p>
              <a:pPr algn="ctr"/>
              <a:r>
                <a:rPr lang="en-US" dirty="0" smtClean="0">
                  <a:solidFill>
                    <a:prstClr val="black"/>
                  </a:solidFill>
                  <a:latin typeface="Cambria Math" panose="02040503050406030204" pitchFamily="18" charset="0"/>
                  <a:ea typeface="Cambria Math" panose="02040503050406030204" pitchFamily="18" charset="0"/>
                  <a:cs typeface="Arial" pitchFamily="34" charset="0"/>
                </a:rPr>
                <a:t>5</a:t>
              </a:r>
            </a:p>
          </p:txBody>
        </p:sp>
        <p:sp>
          <p:nvSpPr>
            <p:cNvPr id="43" name="TextBox 42"/>
            <p:cNvSpPr txBox="1"/>
            <p:nvPr/>
          </p:nvSpPr>
          <p:spPr>
            <a:xfrm>
              <a:off x="961311" y="4746708"/>
              <a:ext cx="554146" cy="369332"/>
            </a:xfrm>
            <a:prstGeom prst="rect">
              <a:avLst/>
            </a:prstGeom>
            <a:noFill/>
          </p:spPr>
          <p:txBody>
            <a:bodyPr wrap="square" rtlCol="0">
              <a:spAutoFit/>
            </a:bodyPr>
            <a:lstStyle/>
            <a:p>
              <a:pPr algn="ctr"/>
              <a:r>
                <a:rPr lang="en-US" dirty="0" smtClean="0">
                  <a:solidFill>
                    <a:prstClr val="black"/>
                  </a:solidFill>
                  <a:latin typeface="Cambria Math" panose="02040503050406030204" pitchFamily="18" charset="0"/>
                  <a:ea typeface="Cambria Math" panose="02040503050406030204" pitchFamily="18" charset="0"/>
                  <a:cs typeface="Arial" pitchFamily="34" charset="0"/>
                </a:rPr>
                <a:t>7</a:t>
              </a:r>
            </a:p>
          </p:txBody>
        </p:sp>
        <p:cxnSp>
          <p:nvCxnSpPr>
            <p:cNvPr id="44" name="Straight Connector 43"/>
            <p:cNvCxnSpPr/>
            <p:nvPr/>
          </p:nvCxnSpPr>
          <p:spPr>
            <a:xfrm>
              <a:off x="1123766" y="5064931"/>
              <a:ext cx="28727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5" name="Rectangle 44"/>
          <p:cNvSpPr/>
          <p:nvPr/>
        </p:nvSpPr>
        <p:spPr>
          <a:xfrm>
            <a:off x="609600" y="2918741"/>
            <a:ext cx="383438" cy="368990"/>
          </a:xfrm>
          <a:prstGeom prst="rect">
            <a:avLst/>
          </a:prstGeom>
          <a:noFill/>
          <a:ln>
            <a:noFill/>
          </a:ln>
          <a:effectLst/>
        </p:spPr>
        <p:txBody>
          <a:bodyPr wrap="none">
            <a:spAutoFit/>
          </a:bodyPr>
          <a:lstStyle/>
          <a:p>
            <a:r>
              <a:rPr lang="en-US" dirty="0">
                <a:solidFill>
                  <a:prstClr val="black"/>
                </a:solidFill>
                <a:latin typeface="Cambria Math" panose="02040503050406030204" pitchFamily="18" charset="0"/>
                <a:ea typeface="Cambria Math" panose="02040503050406030204" pitchFamily="18" charset="0"/>
                <a:cs typeface="Arial" pitchFamily="34" charset="0"/>
                <a:sym typeface="Symbol"/>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46" name="Rounded Rectangle 45"/>
          <p:cNvSpPr/>
          <p:nvPr/>
        </p:nvSpPr>
        <p:spPr>
          <a:xfrm>
            <a:off x="2785994" y="2892531"/>
            <a:ext cx="301556" cy="261217"/>
          </a:xfrm>
          <a:prstGeom prst="round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7" name="Rounded Rectangle 46"/>
          <p:cNvSpPr/>
          <p:nvPr/>
        </p:nvSpPr>
        <p:spPr>
          <a:xfrm>
            <a:off x="1896873" y="3233085"/>
            <a:ext cx="331712" cy="261217"/>
          </a:xfrm>
          <a:prstGeom prst="round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8" name="Rounded Rectangle 47"/>
          <p:cNvSpPr/>
          <p:nvPr/>
        </p:nvSpPr>
        <p:spPr>
          <a:xfrm>
            <a:off x="1589749" y="2901423"/>
            <a:ext cx="860375" cy="261217"/>
          </a:xfrm>
          <a:prstGeom prst="round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9" name="Rounded Rectangle 48"/>
          <p:cNvSpPr/>
          <p:nvPr/>
        </p:nvSpPr>
        <p:spPr>
          <a:xfrm>
            <a:off x="2778154" y="3224981"/>
            <a:ext cx="331712" cy="261217"/>
          </a:xfrm>
          <a:prstGeom prst="round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0" name="Rectangle 49"/>
          <p:cNvSpPr/>
          <p:nvPr/>
        </p:nvSpPr>
        <p:spPr>
          <a:xfrm>
            <a:off x="2444433" y="3572891"/>
            <a:ext cx="304800"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pPr algn="ctr"/>
            <a:r>
              <a:rPr lang="en-US" dirty="0" smtClean="0">
                <a:solidFill>
                  <a:prstClr val="black"/>
                </a:solidFill>
                <a:latin typeface="Cambria Math" panose="02040503050406030204" pitchFamily="18" charset="0"/>
                <a:ea typeface="Cambria Math" panose="02040503050406030204" pitchFamily="18" charset="0"/>
              </a:rPr>
              <a:t>=</a:t>
            </a:r>
          </a:p>
        </p:txBody>
      </p:sp>
      <p:sp>
        <p:nvSpPr>
          <p:cNvPr id="51" name="Rectangle 50"/>
          <p:cNvSpPr/>
          <p:nvPr/>
        </p:nvSpPr>
        <p:spPr>
          <a:xfrm>
            <a:off x="1236557" y="3572891"/>
            <a:ext cx="362925"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r>
              <a:rPr lang="en-US" dirty="0" smtClean="0">
                <a:solidFill>
                  <a:prstClr val="black"/>
                </a:solidFill>
                <a:latin typeface="Cambria Math" panose="02040503050406030204" pitchFamily="18" charset="0"/>
                <a:ea typeface="Cambria Math" panose="02040503050406030204" pitchFamily="18" charset="0"/>
              </a:rPr>
              <a:t>5</a:t>
            </a:r>
          </a:p>
        </p:txBody>
      </p:sp>
      <p:sp>
        <p:nvSpPr>
          <p:cNvPr id="52" name="Rectangle 51"/>
          <p:cNvSpPr/>
          <p:nvPr/>
        </p:nvSpPr>
        <p:spPr>
          <a:xfrm>
            <a:off x="1587781" y="2838450"/>
            <a:ext cx="906017" cy="369332"/>
          </a:xfrm>
          <a:prstGeom prst="rect">
            <a:avLst/>
          </a:prstGeom>
        </p:spPr>
        <p:txBody>
          <a:bodyPr wrap="none">
            <a:spAutoFit/>
          </a:bodyPr>
          <a:lstStyle/>
          <a:p>
            <a:pPr algn="ctr"/>
            <a:r>
              <a:rPr lang="en-US" dirty="0" smtClean="0">
                <a:solidFill>
                  <a:prstClr val="black"/>
                </a:solidFill>
                <a:latin typeface="Cambria Math" panose="02040503050406030204" pitchFamily="18" charset="0"/>
                <a:ea typeface="Cambria Math" panose="02040503050406030204" pitchFamily="18" charset="0"/>
              </a:rPr>
              <a:t>(</a:t>
            </a:r>
            <a:r>
              <a:rPr lang="en-US" i="1" dirty="0" smtClean="0">
                <a:solidFill>
                  <a:prstClr val="black"/>
                </a:solidFill>
                <a:latin typeface="Bookman Old Style" panose="02050604050505020204" pitchFamily="18" charset="0"/>
                <a:ea typeface="Cambria Math" panose="02040503050406030204" pitchFamily="18" charset="0"/>
              </a:rPr>
              <a:t>x</a:t>
            </a:r>
            <a:r>
              <a:rPr lang="en-US" dirty="0" smtClean="0">
                <a:solidFill>
                  <a:prstClr val="black"/>
                </a:solidFill>
                <a:latin typeface="Cambria Math" panose="02040503050406030204" pitchFamily="18" charset="0"/>
                <a:ea typeface="Cambria Math" panose="02040503050406030204" pitchFamily="18" charset="0"/>
                <a:cs typeface="Arial" pitchFamily="34" charset="0"/>
              </a:rPr>
              <a:t> </a:t>
            </a:r>
            <a:r>
              <a:rPr lang="en-US" dirty="0">
                <a:solidFill>
                  <a:prstClr val="black"/>
                </a:solidFill>
                <a:latin typeface="Cambria Math" panose="02040503050406030204" pitchFamily="18" charset="0"/>
                <a:ea typeface="Cambria Math" panose="02040503050406030204" pitchFamily="18" charset="0"/>
                <a:cs typeface="Arial" pitchFamily="34" charset="0"/>
              </a:rPr>
              <a:t>+ </a:t>
            </a:r>
            <a:r>
              <a:rPr lang="en-US" dirty="0" smtClean="0">
                <a:solidFill>
                  <a:prstClr val="black"/>
                </a:solidFill>
                <a:latin typeface="Cambria Math" panose="02040503050406030204" pitchFamily="18" charset="0"/>
                <a:ea typeface="Cambria Math" panose="02040503050406030204" pitchFamily="18" charset="0"/>
                <a:cs typeface="Arial" pitchFamily="34" charset="0"/>
              </a:rPr>
              <a:t>8)</a:t>
            </a:r>
            <a:endParaRPr lang="en-US" dirty="0">
              <a:solidFill>
                <a:prstClr val="black"/>
              </a:solidFill>
              <a:latin typeface="Cambria Math" panose="02040503050406030204" pitchFamily="18" charset="0"/>
              <a:ea typeface="Cambria Math" panose="02040503050406030204" pitchFamily="18" charset="0"/>
            </a:endParaRPr>
          </a:p>
        </p:txBody>
      </p:sp>
      <p:sp>
        <p:nvSpPr>
          <p:cNvPr id="53" name="Rectangle 52"/>
          <p:cNvSpPr/>
          <p:nvPr/>
        </p:nvSpPr>
        <p:spPr>
          <a:xfrm>
            <a:off x="1684972" y="3179207"/>
            <a:ext cx="722674" cy="369332"/>
          </a:xfrm>
          <a:prstGeom prst="rect">
            <a:avLst/>
          </a:prstGeom>
        </p:spPr>
        <p:txBody>
          <a:bodyPr wrap="square">
            <a:spAutoFit/>
          </a:bodyPr>
          <a:lstStyle/>
          <a:p>
            <a:pPr algn="ctr"/>
            <a:r>
              <a:rPr lang="en-US" dirty="0" smtClean="0">
                <a:solidFill>
                  <a:prstClr val="black"/>
                </a:solidFill>
                <a:latin typeface="Cambria Math" panose="02040503050406030204" pitchFamily="18" charset="0"/>
                <a:ea typeface="Cambria Math" panose="02040503050406030204" pitchFamily="18" charset="0"/>
              </a:rPr>
              <a:t>(</a:t>
            </a:r>
            <a:r>
              <a:rPr lang="en-US" i="1" dirty="0" smtClean="0">
                <a:solidFill>
                  <a:prstClr val="black"/>
                </a:solidFill>
                <a:latin typeface="Bookman Old Style" panose="02050604050505020204" pitchFamily="18" charset="0"/>
                <a:ea typeface="Cambria Math" panose="02040503050406030204" pitchFamily="18" charset="0"/>
              </a:rPr>
              <a:t>x</a:t>
            </a:r>
            <a:r>
              <a:rPr lang="en-US" dirty="0" smtClean="0">
                <a:solidFill>
                  <a:prstClr val="black"/>
                </a:solidFill>
                <a:latin typeface="Cambria Math" panose="02040503050406030204" pitchFamily="18" charset="0"/>
                <a:ea typeface="Cambria Math" panose="02040503050406030204" pitchFamily="18" charset="0"/>
                <a:cs typeface="Arial" pitchFamily="34" charset="0"/>
              </a:rPr>
              <a:t>)</a:t>
            </a:r>
            <a:endParaRPr lang="en-US" dirty="0">
              <a:solidFill>
                <a:prstClr val="black"/>
              </a:solidFill>
              <a:latin typeface="Cambria Math" panose="02040503050406030204" pitchFamily="18" charset="0"/>
              <a:ea typeface="Cambria Math" panose="02040503050406030204" pitchFamily="18" charset="0"/>
            </a:endParaRPr>
          </a:p>
        </p:txBody>
      </p:sp>
      <p:cxnSp>
        <p:nvCxnSpPr>
          <p:cNvPr id="54" name="Straight Connector 53"/>
          <p:cNvCxnSpPr/>
          <p:nvPr/>
        </p:nvCxnSpPr>
        <p:spPr>
          <a:xfrm>
            <a:off x="1696292" y="3210695"/>
            <a:ext cx="688986" cy="1556"/>
          </a:xfrm>
          <a:prstGeom prst="line">
            <a:avLst/>
          </a:prstGeom>
          <a:ln w="19050" cap="sq" cmpd="sng">
            <a:round/>
          </a:ln>
          <a:effectLst/>
        </p:spPr>
        <p:style>
          <a:lnRef idx="2">
            <a:schemeClr val="dk1"/>
          </a:lnRef>
          <a:fillRef idx="0">
            <a:schemeClr val="dk1"/>
          </a:fillRef>
          <a:effectRef idx="1">
            <a:schemeClr val="dk1"/>
          </a:effectRef>
          <a:fontRef idx="minor">
            <a:schemeClr val="tx1"/>
          </a:fontRef>
        </p:style>
      </p:cxnSp>
      <p:sp>
        <p:nvSpPr>
          <p:cNvPr id="55" name="Rectangle 54"/>
          <p:cNvSpPr/>
          <p:nvPr/>
        </p:nvSpPr>
        <p:spPr>
          <a:xfrm>
            <a:off x="2444433" y="3023116"/>
            <a:ext cx="304800"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pPr algn="ctr"/>
            <a:r>
              <a:rPr lang="en-US" dirty="0" smtClean="0">
                <a:solidFill>
                  <a:prstClr val="black"/>
                </a:solidFill>
                <a:latin typeface="Cambria Math" panose="02040503050406030204" pitchFamily="18" charset="0"/>
                <a:ea typeface="Cambria Math" panose="02040503050406030204" pitchFamily="18" charset="0"/>
              </a:rPr>
              <a:t>=</a:t>
            </a:r>
          </a:p>
        </p:txBody>
      </p:sp>
      <p:grpSp>
        <p:nvGrpSpPr>
          <p:cNvPr id="56" name="Group 98"/>
          <p:cNvGrpSpPr/>
          <p:nvPr/>
        </p:nvGrpSpPr>
        <p:grpSpPr>
          <a:xfrm>
            <a:off x="2798412" y="2838450"/>
            <a:ext cx="318892" cy="738664"/>
            <a:chOff x="2838205" y="762000"/>
            <a:chExt cx="133677" cy="738664"/>
          </a:xfrm>
        </p:grpSpPr>
        <p:sp>
          <p:nvSpPr>
            <p:cNvPr id="57" name="Rectangle 56"/>
            <p:cNvSpPr/>
            <p:nvPr/>
          </p:nvSpPr>
          <p:spPr>
            <a:xfrm>
              <a:off x="2838205" y="762000"/>
              <a:ext cx="131168" cy="369332"/>
            </a:xfrm>
            <a:prstGeom prst="rect">
              <a:avLst/>
            </a:prstGeom>
          </p:spPr>
          <p:txBody>
            <a:bodyPr wrap="none">
              <a:spAutoFit/>
            </a:bodyPr>
            <a:lstStyle/>
            <a:p>
              <a:pPr algn="ctr"/>
              <a:r>
                <a:rPr lang="en-US" dirty="0" smtClean="0">
                  <a:solidFill>
                    <a:prstClr val="black"/>
                  </a:solidFill>
                  <a:latin typeface="Cambria Math" panose="02040503050406030204" pitchFamily="18" charset="0"/>
                  <a:ea typeface="Cambria Math" panose="02040503050406030204" pitchFamily="18" charset="0"/>
                  <a:cs typeface="Arial" pitchFamily="34" charset="0"/>
                </a:rPr>
                <a:t>7</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58" name="Rectangle 57"/>
            <p:cNvSpPr/>
            <p:nvPr/>
          </p:nvSpPr>
          <p:spPr>
            <a:xfrm>
              <a:off x="2838206" y="1131332"/>
              <a:ext cx="131168" cy="369332"/>
            </a:xfrm>
            <a:prstGeom prst="rect">
              <a:avLst/>
            </a:prstGeom>
          </p:spPr>
          <p:txBody>
            <a:bodyPr wrap="none">
              <a:spAutoFit/>
            </a:bodyPr>
            <a:lstStyle/>
            <a:p>
              <a:pPr algn="ctr"/>
              <a:r>
                <a:rPr lang="en-US" dirty="0" smtClean="0">
                  <a:solidFill>
                    <a:prstClr val="black"/>
                  </a:solidFill>
                  <a:latin typeface="Cambria Math" panose="02040503050406030204" pitchFamily="18" charset="0"/>
                  <a:ea typeface="Cambria Math" panose="02040503050406030204" pitchFamily="18" charset="0"/>
                  <a:cs typeface="Arial" pitchFamily="34" charset="0"/>
                </a:rPr>
                <a:t>5</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cxnSp>
          <p:nvCxnSpPr>
            <p:cNvPr id="59" name="Straight Connector 58"/>
            <p:cNvCxnSpPr/>
            <p:nvPr/>
          </p:nvCxnSpPr>
          <p:spPr>
            <a:xfrm>
              <a:off x="2843686" y="1134229"/>
              <a:ext cx="128196" cy="1588"/>
            </a:xfrm>
            <a:prstGeom prst="line">
              <a:avLst/>
            </a:prstGeom>
            <a:ln w="19050" cap="sq" cmpd="sng">
              <a:round/>
            </a:ln>
            <a:effectLst/>
          </p:spPr>
          <p:style>
            <a:lnRef idx="2">
              <a:schemeClr val="dk1"/>
            </a:lnRef>
            <a:fillRef idx="0">
              <a:schemeClr val="dk1"/>
            </a:fillRef>
            <a:effectRef idx="1">
              <a:schemeClr val="dk1"/>
            </a:effectRef>
            <a:fontRef idx="minor">
              <a:schemeClr val="tx1"/>
            </a:fontRef>
          </p:style>
        </p:cxnSp>
      </p:grpSp>
      <p:sp>
        <p:nvSpPr>
          <p:cNvPr id="60" name="Rectangle 59"/>
          <p:cNvSpPr/>
          <p:nvPr/>
        </p:nvSpPr>
        <p:spPr>
          <a:xfrm>
            <a:off x="1437523" y="3572891"/>
            <a:ext cx="1136544"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r>
              <a:rPr lang="en-US" dirty="0" smtClean="0">
                <a:solidFill>
                  <a:prstClr val="black"/>
                </a:solidFill>
                <a:latin typeface="Cambria Math" panose="02040503050406030204" pitchFamily="18" charset="0"/>
                <a:ea typeface="Cambria Math" panose="02040503050406030204" pitchFamily="18" charset="0"/>
              </a:rPr>
              <a:t>(</a:t>
            </a:r>
            <a:r>
              <a:rPr lang="en-US" i="1" dirty="0">
                <a:solidFill>
                  <a:prstClr val="black"/>
                </a:solidFill>
                <a:latin typeface="Bookman Old Style" panose="02050604050505020204" pitchFamily="18" charset="0"/>
                <a:ea typeface="Cambria Math" panose="02040503050406030204" pitchFamily="18" charset="0"/>
              </a:rPr>
              <a:t>x</a:t>
            </a:r>
            <a:r>
              <a:rPr lang="en-US" dirty="0">
                <a:solidFill>
                  <a:prstClr val="black"/>
                </a:solidFill>
                <a:latin typeface="Cambria Math" panose="02040503050406030204" pitchFamily="18" charset="0"/>
                <a:ea typeface="Cambria Math" panose="02040503050406030204" pitchFamily="18" charset="0"/>
                <a:cs typeface="Arial" pitchFamily="34" charset="0"/>
              </a:rPr>
              <a:t> + </a:t>
            </a:r>
            <a:r>
              <a:rPr lang="en-US" dirty="0" smtClean="0">
                <a:solidFill>
                  <a:prstClr val="black"/>
                </a:solidFill>
                <a:latin typeface="Cambria Math" panose="02040503050406030204" pitchFamily="18" charset="0"/>
                <a:ea typeface="Cambria Math" panose="02040503050406030204" pitchFamily="18" charset="0"/>
                <a:cs typeface="Arial" pitchFamily="34" charset="0"/>
              </a:rPr>
              <a:t>8</a:t>
            </a:r>
            <a:r>
              <a:rPr lang="en-US" dirty="0" smtClean="0">
                <a:solidFill>
                  <a:prstClr val="black"/>
                </a:solidFill>
                <a:latin typeface="Cambria Math" panose="02040503050406030204" pitchFamily="18" charset="0"/>
                <a:ea typeface="Cambria Math" panose="02040503050406030204" pitchFamily="18" charset="0"/>
              </a:rPr>
              <a:t>)</a:t>
            </a:r>
          </a:p>
        </p:txBody>
      </p:sp>
      <p:sp>
        <p:nvSpPr>
          <p:cNvPr id="61" name="Rectangle 60"/>
          <p:cNvSpPr/>
          <p:nvPr/>
        </p:nvSpPr>
        <p:spPr>
          <a:xfrm>
            <a:off x="2742476" y="3572891"/>
            <a:ext cx="362925"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r>
              <a:rPr lang="en-US" dirty="0" smtClean="0">
                <a:solidFill>
                  <a:prstClr val="black"/>
                </a:solidFill>
                <a:latin typeface="Cambria Math" panose="02040503050406030204" pitchFamily="18" charset="0"/>
                <a:ea typeface="Cambria Math" panose="02040503050406030204" pitchFamily="18" charset="0"/>
              </a:rPr>
              <a:t>7</a:t>
            </a:r>
          </a:p>
        </p:txBody>
      </p:sp>
      <p:sp>
        <p:nvSpPr>
          <p:cNvPr id="62" name="Rectangle 61"/>
          <p:cNvSpPr/>
          <p:nvPr/>
        </p:nvSpPr>
        <p:spPr>
          <a:xfrm>
            <a:off x="2913900" y="3572891"/>
            <a:ext cx="581777" cy="369332"/>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wrap="square">
            <a:spAutoFit/>
          </a:bodyPr>
          <a:lstStyle/>
          <a:p>
            <a:r>
              <a:rPr lang="en-US" dirty="0" smtClean="0">
                <a:solidFill>
                  <a:prstClr val="black"/>
                </a:solidFill>
                <a:latin typeface="Cambria Math" panose="02040503050406030204" pitchFamily="18" charset="0"/>
                <a:ea typeface="Cambria Math" panose="02040503050406030204" pitchFamily="18" charset="0"/>
              </a:rPr>
              <a:t>(</a:t>
            </a:r>
            <a:r>
              <a:rPr lang="en-US" i="1" dirty="0" smtClean="0">
                <a:solidFill>
                  <a:prstClr val="black"/>
                </a:solidFill>
                <a:latin typeface="Bookman Old Style" panose="02050604050505020204" pitchFamily="18" charset="0"/>
                <a:ea typeface="Cambria Math" panose="02040503050406030204" pitchFamily="18" charset="0"/>
              </a:rPr>
              <a:t>x</a:t>
            </a:r>
            <a:r>
              <a:rPr lang="en-US" dirty="0" smtClean="0">
                <a:solidFill>
                  <a:prstClr val="black"/>
                </a:solidFill>
                <a:latin typeface="Cambria Math" panose="02040503050406030204" pitchFamily="18" charset="0"/>
                <a:ea typeface="Cambria Math" panose="02040503050406030204" pitchFamily="18" charset="0"/>
              </a:rPr>
              <a:t> )</a:t>
            </a:r>
          </a:p>
        </p:txBody>
      </p:sp>
      <p:grpSp>
        <p:nvGrpSpPr>
          <p:cNvPr id="63" name="Group 62"/>
          <p:cNvGrpSpPr/>
          <p:nvPr/>
        </p:nvGrpSpPr>
        <p:grpSpPr>
          <a:xfrm>
            <a:off x="3316650" y="2740225"/>
            <a:ext cx="2550751" cy="1098374"/>
            <a:chOff x="6013600" y="3103023"/>
            <a:chExt cx="1826288" cy="1026074"/>
          </a:xfrm>
        </p:grpSpPr>
        <p:sp>
          <p:nvSpPr>
            <p:cNvPr id="64" name="Cloud Callout 63"/>
            <p:cNvSpPr/>
            <p:nvPr/>
          </p:nvSpPr>
          <p:spPr>
            <a:xfrm>
              <a:off x="6013600" y="3103023"/>
              <a:ext cx="1826288" cy="1026074"/>
            </a:xfrm>
            <a:prstGeom prst="cloudCallout">
              <a:avLst>
                <a:gd name="adj1" fmla="val -68775"/>
                <a:gd name="adj2" fmla="val 37403"/>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mbria Math" panose="02040503050406030204" pitchFamily="18" charset="0"/>
                <a:ea typeface="Cambria Math" panose="02040503050406030204" pitchFamily="18" charset="0"/>
              </a:endParaRPr>
            </a:p>
          </p:txBody>
        </p:sp>
        <p:sp>
          <p:nvSpPr>
            <p:cNvPr id="65" name="Rectangle 64"/>
            <p:cNvSpPr/>
            <p:nvPr/>
          </p:nvSpPr>
          <p:spPr>
            <a:xfrm>
              <a:off x="6153136" y="3317472"/>
              <a:ext cx="1629599" cy="546283"/>
            </a:xfrm>
            <a:prstGeom prst="rect">
              <a:avLst/>
            </a:prstGeom>
          </p:spPr>
          <p:txBody>
            <a:bodyPr wrap="square">
              <a:spAutoFit/>
            </a:bodyPr>
            <a:lstStyle/>
            <a:p>
              <a:pPr algn="ctr"/>
              <a:r>
                <a:rPr lang="en-US" sz="1600" b="1" dirty="0" smtClean="0">
                  <a:solidFill>
                    <a:srgbClr val="002060"/>
                  </a:solidFill>
                  <a:latin typeface="Cambria Math" panose="02040503050406030204" pitchFamily="18" charset="0"/>
                  <a:ea typeface="Cambria Math" panose="02040503050406030204" pitchFamily="18" charset="0"/>
                </a:rPr>
                <a:t>We will first and second cross multiplied.</a:t>
              </a:r>
              <a:endParaRPr lang="en-US" sz="1600" b="1" dirty="0">
                <a:solidFill>
                  <a:srgbClr val="002060"/>
                </a:solidFill>
                <a:latin typeface="Cambria Math" panose="02040503050406030204" pitchFamily="18" charset="0"/>
                <a:ea typeface="Cambria Math" panose="02040503050406030204" pitchFamily="18" charset="0"/>
              </a:endParaRPr>
            </a:p>
          </p:txBody>
        </p:sp>
      </p:grpSp>
      <p:sp>
        <p:nvSpPr>
          <p:cNvPr id="66" name="Cloud Callout 65"/>
          <p:cNvSpPr/>
          <p:nvPr/>
        </p:nvSpPr>
        <p:spPr>
          <a:xfrm>
            <a:off x="3347595" y="2633663"/>
            <a:ext cx="2204132" cy="1189709"/>
          </a:xfrm>
          <a:prstGeom prst="cloudCallout">
            <a:avLst>
              <a:gd name="adj1" fmla="val -73629"/>
              <a:gd name="adj2" fmla="val 40872"/>
            </a:avLst>
          </a:prstGeom>
          <a:gradFill flip="none" rotWithShape="1">
            <a:gsLst>
              <a:gs pos="0">
                <a:srgbClr val="FF66CC">
                  <a:tint val="66000"/>
                  <a:satMod val="160000"/>
                </a:srgbClr>
              </a:gs>
              <a:gs pos="50000">
                <a:srgbClr val="FF66CC">
                  <a:tint val="44500"/>
                  <a:satMod val="160000"/>
                </a:srgbClr>
              </a:gs>
              <a:gs pos="100000">
                <a:srgbClr val="FF66CC">
                  <a:tint val="23500"/>
                  <a:satMod val="160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mbria Math" panose="02040503050406030204" pitchFamily="18" charset="0"/>
              <a:ea typeface="Cambria Math" panose="02040503050406030204" pitchFamily="18" charset="0"/>
            </a:endParaRPr>
          </a:p>
        </p:txBody>
      </p:sp>
      <p:sp>
        <p:nvSpPr>
          <p:cNvPr id="67" name="Rectangle 66"/>
          <p:cNvSpPr/>
          <p:nvPr/>
        </p:nvSpPr>
        <p:spPr>
          <a:xfrm>
            <a:off x="3421438" y="2923797"/>
            <a:ext cx="2107000" cy="584775"/>
          </a:xfrm>
          <a:prstGeom prst="rect">
            <a:avLst/>
          </a:prstGeom>
        </p:spPr>
        <p:txBody>
          <a:bodyPr wrap="square">
            <a:spAutoFit/>
          </a:bodyPr>
          <a:lstStyle/>
          <a:p>
            <a:pPr algn="ctr"/>
            <a:r>
              <a:rPr lang="en-US" sz="1600" b="1" dirty="0" smtClean="0">
                <a:solidFill>
                  <a:srgbClr val="002060"/>
                </a:solidFill>
                <a:latin typeface="Cambria Math" panose="02040503050406030204" pitchFamily="18" charset="0"/>
                <a:ea typeface="Cambria Math" panose="02040503050406030204" pitchFamily="18" charset="0"/>
              </a:rPr>
              <a:t>5 will be multiplied </a:t>
            </a:r>
          </a:p>
          <a:p>
            <a:r>
              <a:rPr lang="en-US" sz="1600" b="1" dirty="0">
                <a:solidFill>
                  <a:srgbClr val="002060"/>
                </a:solidFill>
                <a:latin typeface="Cambria Math" panose="02040503050406030204" pitchFamily="18" charset="0"/>
                <a:ea typeface="Cambria Math" panose="02040503050406030204" pitchFamily="18" charset="0"/>
              </a:rPr>
              <a:t> </a:t>
            </a:r>
            <a:r>
              <a:rPr lang="en-US" sz="1600" b="1" dirty="0" smtClean="0">
                <a:solidFill>
                  <a:srgbClr val="002060"/>
                </a:solidFill>
                <a:latin typeface="Cambria Math" panose="02040503050406030204" pitchFamily="18" charset="0"/>
                <a:ea typeface="Cambria Math" panose="02040503050406030204" pitchFamily="18" charset="0"/>
              </a:rPr>
              <a:t>          by  </a:t>
            </a:r>
            <a:r>
              <a:rPr lang="en-US" sz="1600" b="1" i="1" dirty="0" smtClean="0">
                <a:solidFill>
                  <a:srgbClr val="002060"/>
                </a:solidFill>
                <a:latin typeface="Bookman Old Style" panose="02050604050505020204" pitchFamily="18" charset="0"/>
                <a:ea typeface="Cambria Math" panose="02040503050406030204" pitchFamily="18" charset="0"/>
              </a:rPr>
              <a:t>x</a:t>
            </a:r>
            <a:r>
              <a:rPr lang="en-US" sz="1600" b="1" dirty="0" smtClean="0">
                <a:solidFill>
                  <a:srgbClr val="002060"/>
                </a:solidFill>
                <a:latin typeface="Cambria Math" panose="02040503050406030204" pitchFamily="18" charset="0"/>
                <a:ea typeface="Cambria Math" panose="02040503050406030204" pitchFamily="18" charset="0"/>
              </a:rPr>
              <a:t> + 8 .                 </a:t>
            </a:r>
          </a:p>
        </p:txBody>
      </p:sp>
      <p:sp>
        <p:nvSpPr>
          <p:cNvPr id="68" name="Rectangle 67"/>
          <p:cNvSpPr/>
          <p:nvPr/>
        </p:nvSpPr>
        <p:spPr>
          <a:xfrm>
            <a:off x="3424736" y="2930534"/>
            <a:ext cx="2107000" cy="584775"/>
          </a:xfrm>
          <a:prstGeom prst="rect">
            <a:avLst/>
          </a:prstGeom>
        </p:spPr>
        <p:txBody>
          <a:bodyPr wrap="square">
            <a:spAutoFit/>
          </a:bodyPr>
          <a:lstStyle/>
          <a:p>
            <a:pPr algn="ctr"/>
            <a:r>
              <a:rPr lang="en-US" sz="1600" b="1" dirty="0" smtClean="0">
                <a:solidFill>
                  <a:srgbClr val="002060"/>
                </a:solidFill>
                <a:latin typeface="Cambria Math" panose="02040503050406030204" pitchFamily="18" charset="0"/>
                <a:ea typeface="Cambria Math" panose="02040503050406030204" pitchFamily="18" charset="0"/>
              </a:rPr>
              <a:t>7 will be multiplied </a:t>
            </a:r>
          </a:p>
          <a:p>
            <a:pPr algn="ctr"/>
            <a:r>
              <a:rPr lang="en-US" sz="1600" b="1" dirty="0" smtClean="0">
                <a:solidFill>
                  <a:srgbClr val="002060"/>
                </a:solidFill>
                <a:latin typeface="Cambria Math" panose="02040503050406030204" pitchFamily="18" charset="0"/>
                <a:ea typeface="Cambria Math" panose="02040503050406030204" pitchFamily="18" charset="0"/>
              </a:rPr>
              <a:t>    by  </a:t>
            </a:r>
            <a:r>
              <a:rPr lang="en-US" sz="1600" b="1" i="1" dirty="0" smtClean="0">
                <a:solidFill>
                  <a:srgbClr val="002060"/>
                </a:solidFill>
                <a:latin typeface="Bookman Old Style" panose="02050604050505020204" pitchFamily="18" charset="0"/>
                <a:ea typeface="Cambria Math" panose="02040503050406030204" pitchFamily="18" charset="0"/>
              </a:rPr>
              <a:t>x</a:t>
            </a:r>
            <a:r>
              <a:rPr lang="en-US" sz="1600" b="1" dirty="0" smtClean="0">
                <a:solidFill>
                  <a:srgbClr val="002060"/>
                </a:solidFill>
                <a:latin typeface="Cambria Math" panose="02040503050406030204" pitchFamily="18" charset="0"/>
                <a:ea typeface="Cambria Math" panose="02040503050406030204" pitchFamily="18" charset="0"/>
              </a:rPr>
              <a:t>.                 </a:t>
            </a:r>
          </a:p>
        </p:txBody>
      </p:sp>
      <p:sp>
        <p:nvSpPr>
          <p:cNvPr id="69" name="TextBox 68"/>
          <p:cNvSpPr txBox="1"/>
          <p:nvPr/>
        </p:nvSpPr>
        <p:spPr>
          <a:xfrm>
            <a:off x="609600" y="3570504"/>
            <a:ext cx="310896"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sym typeface="Symbol"/>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grpSp>
        <p:nvGrpSpPr>
          <p:cNvPr id="70" name="Group 69"/>
          <p:cNvGrpSpPr/>
          <p:nvPr/>
        </p:nvGrpSpPr>
        <p:grpSpPr>
          <a:xfrm>
            <a:off x="3268849" y="2540434"/>
            <a:ext cx="2141399" cy="1295400"/>
            <a:chOff x="6172875" y="3056468"/>
            <a:chExt cx="1533200" cy="1210131"/>
          </a:xfrm>
        </p:grpSpPr>
        <p:sp>
          <p:nvSpPr>
            <p:cNvPr id="71" name="Cloud Callout 70"/>
            <p:cNvSpPr/>
            <p:nvPr/>
          </p:nvSpPr>
          <p:spPr>
            <a:xfrm>
              <a:off x="6172875" y="3056468"/>
              <a:ext cx="1533200" cy="1210131"/>
            </a:xfrm>
            <a:prstGeom prst="cloudCallout">
              <a:avLst>
                <a:gd name="adj1" fmla="val -73629"/>
                <a:gd name="adj2" fmla="val 40872"/>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mbria Math" panose="02040503050406030204" pitchFamily="18" charset="0"/>
                <a:ea typeface="Cambria Math" panose="02040503050406030204" pitchFamily="18" charset="0"/>
              </a:endParaRPr>
            </a:p>
          </p:txBody>
        </p:sp>
        <p:sp>
          <p:nvSpPr>
            <p:cNvPr id="72" name="Rectangle 71"/>
            <p:cNvSpPr/>
            <p:nvPr/>
          </p:nvSpPr>
          <p:spPr>
            <a:xfrm>
              <a:off x="6205330" y="3435579"/>
              <a:ext cx="1481453" cy="546283"/>
            </a:xfrm>
            <a:prstGeom prst="rect">
              <a:avLst/>
            </a:prstGeom>
          </p:spPr>
          <p:txBody>
            <a:bodyPr wrap="square">
              <a:spAutoFit/>
            </a:bodyPr>
            <a:lstStyle/>
            <a:p>
              <a:pPr algn="ctr"/>
              <a:r>
                <a:rPr lang="en-US" sz="1600" b="1" dirty="0" smtClean="0">
                  <a:solidFill>
                    <a:srgbClr val="002060"/>
                  </a:solidFill>
                  <a:latin typeface="Cambria Math" panose="02040503050406030204" pitchFamily="18" charset="0"/>
                  <a:ea typeface="Cambria Math" panose="02040503050406030204" pitchFamily="18" charset="0"/>
                </a:rPr>
                <a:t>We will first open the brackets.</a:t>
              </a:r>
              <a:endParaRPr lang="en-US" sz="1600" b="1" dirty="0">
                <a:solidFill>
                  <a:srgbClr val="002060"/>
                </a:solidFill>
                <a:latin typeface="Cambria Math" panose="02040503050406030204" pitchFamily="18" charset="0"/>
                <a:ea typeface="Cambria Math" panose="02040503050406030204" pitchFamily="18" charset="0"/>
              </a:endParaRPr>
            </a:p>
          </p:txBody>
        </p:sp>
      </p:grpSp>
      <p:sp>
        <p:nvSpPr>
          <p:cNvPr id="73" name="Curved Down Arrow 72"/>
          <p:cNvSpPr/>
          <p:nvPr/>
        </p:nvSpPr>
        <p:spPr>
          <a:xfrm rot="10800000" flipH="1" flipV="1">
            <a:off x="1388076" y="3515893"/>
            <a:ext cx="335955" cy="136029"/>
          </a:xfrm>
          <a:prstGeom prst="curvedDownArrow">
            <a:avLst/>
          </a:prstGeom>
          <a:solidFill>
            <a:srgbClr val="FFFF00"/>
          </a:solid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black"/>
              </a:solidFill>
              <a:latin typeface="Bookman Old Style" panose="02050604050505020204" pitchFamily="18" charset="0"/>
            </a:endParaRPr>
          </a:p>
        </p:txBody>
      </p:sp>
      <p:sp>
        <p:nvSpPr>
          <p:cNvPr id="74" name="Cloud Callout 73"/>
          <p:cNvSpPr/>
          <p:nvPr/>
        </p:nvSpPr>
        <p:spPr>
          <a:xfrm>
            <a:off x="3300805" y="2611388"/>
            <a:ext cx="2204132" cy="1189709"/>
          </a:xfrm>
          <a:prstGeom prst="cloudCallout">
            <a:avLst>
              <a:gd name="adj1" fmla="val -73629"/>
              <a:gd name="adj2" fmla="val 40872"/>
            </a:avLst>
          </a:prstGeom>
          <a:gradFill flip="none" rotWithShape="1">
            <a:gsLst>
              <a:gs pos="0">
                <a:srgbClr val="FF6600">
                  <a:tint val="66000"/>
                  <a:satMod val="160000"/>
                </a:srgbClr>
              </a:gs>
              <a:gs pos="50000">
                <a:srgbClr val="FF6600">
                  <a:tint val="44500"/>
                  <a:satMod val="160000"/>
                </a:srgbClr>
              </a:gs>
              <a:gs pos="100000">
                <a:srgbClr val="FF6600">
                  <a:tint val="23500"/>
                  <a:satMod val="16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mbria Math" panose="02040503050406030204" pitchFamily="18" charset="0"/>
              <a:ea typeface="Cambria Math" panose="02040503050406030204" pitchFamily="18" charset="0"/>
            </a:endParaRPr>
          </a:p>
        </p:txBody>
      </p:sp>
      <p:sp>
        <p:nvSpPr>
          <p:cNvPr id="75" name="Rectangle 74"/>
          <p:cNvSpPr/>
          <p:nvPr/>
        </p:nvSpPr>
        <p:spPr>
          <a:xfrm>
            <a:off x="3407462" y="2913856"/>
            <a:ext cx="2107000" cy="584775"/>
          </a:xfrm>
          <a:prstGeom prst="rect">
            <a:avLst/>
          </a:prstGeom>
        </p:spPr>
        <p:txBody>
          <a:bodyPr wrap="square">
            <a:spAutoFit/>
          </a:bodyPr>
          <a:lstStyle/>
          <a:p>
            <a:pPr algn="ctr"/>
            <a:r>
              <a:rPr lang="en-US" sz="1600" b="1" dirty="0" smtClean="0">
                <a:solidFill>
                  <a:srgbClr val="002060"/>
                </a:solidFill>
                <a:latin typeface="Cambria Math" panose="02040503050406030204" pitchFamily="18" charset="0"/>
                <a:ea typeface="Cambria Math" panose="02040503050406030204" pitchFamily="18" charset="0"/>
              </a:rPr>
              <a:t>5 will be multiplied by </a:t>
            </a:r>
            <a:r>
              <a:rPr lang="en-US" sz="1600" b="1" i="1" dirty="0">
                <a:solidFill>
                  <a:srgbClr val="002060"/>
                </a:solidFill>
                <a:latin typeface="Bookman Old Style" panose="02050604050505020204" pitchFamily="18" charset="0"/>
                <a:ea typeface="Cambria Math" panose="02040503050406030204" pitchFamily="18" charset="0"/>
              </a:rPr>
              <a:t>x</a:t>
            </a:r>
            <a:r>
              <a:rPr lang="en-US" sz="1600" b="1" dirty="0" smtClean="0">
                <a:solidFill>
                  <a:srgbClr val="002060"/>
                </a:solidFill>
                <a:latin typeface="Cambria Math" panose="02040503050406030204" pitchFamily="18" charset="0"/>
                <a:ea typeface="Cambria Math" panose="02040503050406030204" pitchFamily="18" charset="0"/>
              </a:rPr>
              <a:t>.</a:t>
            </a:r>
            <a:endParaRPr lang="en-US" sz="1600" b="1" dirty="0">
              <a:solidFill>
                <a:srgbClr val="002060"/>
              </a:solidFill>
              <a:latin typeface="Cambria Math" panose="02040503050406030204" pitchFamily="18" charset="0"/>
              <a:ea typeface="Cambria Math" panose="02040503050406030204" pitchFamily="18" charset="0"/>
            </a:endParaRPr>
          </a:p>
        </p:txBody>
      </p:sp>
      <p:sp>
        <p:nvSpPr>
          <p:cNvPr id="76" name="Rectangle 75"/>
          <p:cNvSpPr/>
          <p:nvPr/>
        </p:nvSpPr>
        <p:spPr>
          <a:xfrm>
            <a:off x="3415175" y="2914092"/>
            <a:ext cx="2107000" cy="584775"/>
          </a:xfrm>
          <a:prstGeom prst="rect">
            <a:avLst/>
          </a:prstGeom>
        </p:spPr>
        <p:txBody>
          <a:bodyPr wrap="square">
            <a:spAutoFit/>
          </a:bodyPr>
          <a:lstStyle/>
          <a:p>
            <a:pPr algn="ctr"/>
            <a:r>
              <a:rPr lang="en-US" sz="1600" b="1" dirty="0" smtClean="0">
                <a:solidFill>
                  <a:srgbClr val="002060"/>
                </a:solidFill>
                <a:latin typeface="Cambria Math" panose="02040503050406030204" pitchFamily="18" charset="0"/>
                <a:ea typeface="Cambria Math" panose="02040503050406030204" pitchFamily="18" charset="0"/>
              </a:rPr>
              <a:t>5 will be multiplied by 8.</a:t>
            </a:r>
            <a:endParaRPr lang="en-US" sz="1600" b="1" dirty="0">
              <a:solidFill>
                <a:srgbClr val="002060"/>
              </a:solidFill>
              <a:latin typeface="Cambria Math" panose="02040503050406030204" pitchFamily="18" charset="0"/>
              <a:ea typeface="Cambria Math" panose="02040503050406030204" pitchFamily="18" charset="0"/>
            </a:endParaRPr>
          </a:p>
        </p:txBody>
      </p:sp>
      <p:sp>
        <p:nvSpPr>
          <p:cNvPr id="77" name="Curved Down Arrow 76"/>
          <p:cNvSpPr/>
          <p:nvPr/>
        </p:nvSpPr>
        <p:spPr>
          <a:xfrm rot="10800000" flipH="1" flipV="1">
            <a:off x="1437549" y="3541953"/>
            <a:ext cx="720151" cy="149632"/>
          </a:xfrm>
          <a:prstGeom prst="curvedDownArrow">
            <a:avLst/>
          </a:prstGeom>
          <a:solidFill>
            <a:srgbClr val="FFFF00"/>
          </a:solid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black"/>
              </a:solidFill>
              <a:latin typeface="Bookman Old Style" panose="02050604050505020204" pitchFamily="18" charset="0"/>
            </a:endParaRPr>
          </a:p>
        </p:txBody>
      </p:sp>
      <p:grpSp>
        <p:nvGrpSpPr>
          <p:cNvPr id="78" name="Group 77"/>
          <p:cNvGrpSpPr/>
          <p:nvPr/>
        </p:nvGrpSpPr>
        <p:grpSpPr>
          <a:xfrm>
            <a:off x="3655385" y="2568460"/>
            <a:ext cx="2141399" cy="1295400"/>
            <a:chOff x="6172875" y="3056468"/>
            <a:chExt cx="1533200" cy="1210131"/>
          </a:xfrm>
        </p:grpSpPr>
        <p:sp>
          <p:nvSpPr>
            <p:cNvPr id="79" name="Cloud Callout 78"/>
            <p:cNvSpPr/>
            <p:nvPr/>
          </p:nvSpPr>
          <p:spPr>
            <a:xfrm>
              <a:off x="6172875" y="3056468"/>
              <a:ext cx="1533200" cy="1210131"/>
            </a:xfrm>
            <a:prstGeom prst="cloudCallout">
              <a:avLst>
                <a:gd name="adj1" fmla="val -73629"/>
                <a:gd name="adj2" fmla="val 40872"/>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mbria Math" panose="02040503050406030204" pitchFamily="18" charset="0"/>
                <a:ea typeface="Cambria Math" panose="02040503050406030204" pitchFamily="18" charset="0"/>
              </a:endParaRPr>
            </a:p>
          </p:txBody>
        </p:sp>
        <p:sp>
          <p:nvSpPr>
            <p:cNvPr id="81" name="Rectangle 80"/>
            <p:cNvSpPr/>
            <p:nvPr/>
          </p:nvSpPr>
          <p:spPr>
            <a:xfrm>
              <a:off x="6205330" y="3435579"/>
              <a:ext cx="1481453" cy="546283"/>
            </a:xfrm>
            <a:prstGeom prst="rect">
              <a:avLst/>
            </a:prstGeom>
          </p:spPr>
          <p:txBody>
            <a:bodyPr wrap="square">
              <a:spAutoFit/>
            </a:bodyPr>
            <a:lstStyle/>
            <a:p>
              <a:pPr algn="ctr"/>
              <a:r>
                <a:rPr lang="en-US" sz="1600" b="1" dirty="0" smtClean="0">
                  <a:solidFill>
                    <a:srgbClr val="002060"/>
                  </a:solidFill>
                  <a:latin typeface="Cambria Math" panose="02040503050406030204" pitchFamily="18" charset="0"/>
                  <a:ea typeface="Cambria Math" panose="02040503050406030204" pitchFamily="18" charset="0"/>
                </a:rPr>
                <a:t>We will second open the brackets.</a:t>
              </a:r>
              <a:endParaRPr lang="en-US" sz="1600" b="1" dirty="0">
                <a:solidFill>
                  <a:srgbClr val="002060"/>
                </a:solidFill>
                <a:latin typeface="Cambria Math" panose="02040503050406030204" pitchFamily="18" charset="0"/>
                <a:ea typeface="Cambria Math" panose="02040503050406030204" pitchFamily="18" charset="0"/>
              </a:endParaRPr>
            </a:p>
          </p:txBody>
        </p:sp>
      </p:grpSp>
      <p:sp>
        <p:nvSpPr>
          <p:cNvPr id="92" name="Cloud Callout 91"/>
          <p:cNvSpPr/>
          <p:nvPr/>
        </p:nvSpPr>
        <p:spPr>
          <a:xfrm>
            <a:off x="3648474" y="2657588"/>
            <a:ext cx="2204132" cy="1189709"/>
          </a:xfrm>
          <a:prstGeom prst="cloudCallout">
            <a:avLst>
              <a:gd name="adj1" fmla="val -73629"/>
              <a:gd name="adj2" fmla="val 40872"/>
            </a:avLst>
          </a:prstGeom>
          <a:gradFill flip="none" rotWithShape="1">
            <a:gsLst>
              <a:gs pos="0">
                <a:srgbClr val="FF6600">
                  <a:tint val="66000"/>
                  <a:satMod val="160000"/>
                </a:srgbClr>
              </a:gs>
              <a:gs pos="50000">
                <a:srgbClr val="FF6600">
                  <a:tint val="44500"/>
                  <a:satMod val="160000"/>
                </a:srgbClr>
              </a:gs>
              <a:gs pos="100000">
                <a:srgbClr val="FF6600">
                  <a:tint val="23500"/>
                  <a:satMod val="16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mbria Math" panose="02040503050406030204" pitchFamily="18" charset="0"/>
              <a:ea typeface="Cambria Math" panose="02040503050406030204" pitchFamily="18" charset="0"/>
            </a:endParaRPr>
          </a:p>
        </p:txBody>
      </p:sp>
      <p:sp>
        <p:nvSpPr>
          <p:cNvPr id="93" name="Rectangle 92"/>
          <p:cNvSpPr/>
          <p:nvPr/>
        </p:nvSpPr>
        <p:spPr>
          <a:xfrm>
            <a:off x="3750641" y="2960056"/>
            <a:ext cx="2107000" cy="584775"/>
          </a:xfrm>
          <a:prstGeom prst="rect">
            <a:avLst/>
          </a:prstGeom>
        </p:spPr>
        <p:txBody>
          <a:bodyPr wrap="square">
            <a:spAutoFit/>
          </a:bodyPr>
          <a:lstStyle/>
          <a:p>
            <a:pPr algn="ctr"/>
            <a:r>
              <a:rPr lang="en-US" sz="1600" b="1" dirty="0" smtClean="0">
                <a:solidFill>
                  <a:srgbClr val="002060"/>
                </a:solidFill>
                <a:latin typeface="Cambria Math" panose="02040503050406030204" pitchFamily="18" charset="0"/>
                <a:ea typeface="Cambria Math" panose="02040503050406030204" pitchFamily="18" charset="0"/>
              </a:rPr>
              <a:t>7 will be multiplied by </a:t>
            </a:r>
            <a:r>
              <a:rPr lang="en-US" sz="1600" b="1" i="1" dirty="0" smtClean="0">
                <a:solidFill>
                  <a:srgbClr val="002060"/>
                </a:solidFill>
                <a:latin typeface="Bookman Old Style" panose="02050604050505020204" pitchFamily="18" charset="0"/>
                <a:ea typeface="Cambria Math" panose="02040503050406030204" pitchFamily="18" charset="0"/>
              </a:rPr>
              <a:t>x</a:t>
            </a:r>
            <a:r>
              <a:rPr lang="en-US" sz="1600" b="1" dirty="0" smtClean="0">
                <a:solidFill>
                  <a:srgbClr val="002060"/>
                </a:solidFill>
                <a:latin typeface="Cambria Math" panose="02040503050406030204" pitchFamily="18" charset="0"/>
                <a:ea typeface="Cambria Math" panose="02040503050406030204" pitchFamily="18" charset="0"/>
              </a:rPr>
              <a:t>.</a:t>
            </a:r>
            <a:endParaRPr lang="en-US" sz="1600" b="1" dirty="0">
              <a:solidFill>
                <a:srgbClr val="002060"/>
              </a:solidFill>
              <a:latin typeface="Cambria Math" panose="02040503050406030204" pitchFamily="18" charset="0"/>
              <a:ea typeface="Cambria Math" panose="02040503050406030204" pitchFamily="18" charset="0"/>
            </a:endParaRPr>
          </a:p>
        </p:txBody>
      </p:sp>
      <p:sp>
        <p:nvSpPr>
          <p:cNvPr id="94" name="Curved Down Arrow 93"/>
          <p:cNvSpPr/>
          <p:nvPr/>
        </p:nvSpPr>
        <p:spPr>
          <a:xfrm rot="10800000" flipH="1" flipV="1">
            <a:off x="2875859" y="3559964"/>
            <a:ext cx="406506" cy="136029"/>
          </a:xfrm>
          <a:prstGeom prst="curvedDownArrow">
            <a:avLst/>
          </a:prstGeom>
          <a:solidFill>
            <a:srgbClr val="FFFF00"/>
          </a:solid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black"/>
              </a:solidFill>
              <a:latin typeface="Bookman Old Style" panose="02050604050505020204" pitchFamily="18" charset="0"/>
            </a:endParaRPr>
          </a:p>
        </p:txBody>
      </p:sp>
      <p:sp>
        <p:nvSpPr>
          <p:cNvPr id="96" name="Rounded Rectangle 95"/>
          <p:cNvSpPr/>
          <p:nvPr/>
        </p:nvSpPr>
        <p:spPr>
          <a:xfrm>
            <a:off x="5850256" y="326843"/>
            <a:ext cx="1007759" cy="277091"/>
          </a:xfrm>
          <a:prstGeom prst="roundRect">
            <a:avLst/>
          </a:prstGeom>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solidFill>
                <a:prstClr val="black"/>
              </a:solidFill>
            </a:endParaRPr>
          </a:p>
        </p:txBody>
      </p:sp>
      <p:sp>
        <p:nvSpPr>
          <p:cNvPr id="12" name="Rectangle 11"/>
          <p:cNvSpPr/>
          <p:nvPr/>
        </p:nvSpPr>
        <p:spPr>
          <a:xfrm>
            <a:off x="599155" y="266719"/>
            <a:ext cx="6487309" cy="923330"/>
          </a:xfrm>
          <a:prstGeom prst="rect">
            <a:avLst/>
          </a:prstGeom>
        </p:spPr>
        <p:txBody>
          <a:bodyPr wrap="square">
            <a:spAutoFit/>
          </a:bodyPr>
          <a:lstStyle/>
          <a:p>
            <a:pPr marL="461963" indent="-461963" algn="just">
              <a:buFontTx/>
              <a:buAutoNum type="arabicPeriod" startAt="10"/>
              <a:tabLst>
                <a:tab pos="461963" algn="l"/>
              </a:tabLst>
            </a:pPr>
            <a:r>
              <a:rPr lang="en-US" b="1" dirty="0" smtClean="0">
                <a:solidFill>
                  <a:srgbClr val="C00000"/>
                </a:solidFill>
                <a:latin typeface="Cambria Math" panose="02040503050406030204" pitchFamily="18" charset="0"/>
                <a:ea typeface="Cambria Math" panose="02040503050406030204" pitchFamily="18" charset="0"/>
                <a:cs typeface="Arial" pitchFamily="34" charset="0"/>
              </a:rPr>
              <a:t>The </a:t>
            </a:r>
            <a:r>
              <a:rPr lang="en-US" b="1" dirty="0">
                <a:solidFill>
                  <a:srgbClr val="C00000"/>
                </a:solidFill>
                <a:latin typeface="Cambria Math" panose="02040503050406030204" pitchFamily="18" charset="0"/>
                <a:ea typeface="Cambria Math" panose="02040503050406030204" pitchFamily="18" charset="0"/>
                <a:cs typeface="Arial" pitchFamily="34" charset="0"/>
              </a:rPr>
              <a:t>number of boys and girls in a class are in the ratio 7:5. </a:t>
            </a:r>
            <a:endParaRPr lang="en-US" b="1" dirty="0" smtClean="0">
              <a:solidFill>
                <a:srgbClr val="C00000"/>
              </a:solidFill>
              <a:latin typeface="Cambria Math" panose="02040503050406030204" pitchFamily="18" charset="0"/>
              <a:ea typeface="Cambria Math" panose="02040503050406030204" pitchFamily="18" charset="0"/>
              <a:cs typeface="Arial" pitchFamily="34" charset="0"/>
            </a:endParaRPr>
          </a:p>
          <a:p>
            <a:pPr algn="just">
              <a:tabLst>
                <a:tab pos="461963" algn="l"/>
              </a:tabLst>
            </a:pPr>
            <a:r>
              <a:rPr lang="en-US" b="1" dirty="0" smtClean="0">
                <a:solidFill>
                  <a:srgbClr val="C00000"/>
                </a:solidFill>
                <a:latin typeface="Cambria Math" panose="02040503050406030204" pitchFamily="18" charset="0"/>
                <a:ea typeface="Cambria Math" panose="02040503050406030204" pitchFamily="18" charset="0"/>
                <a:cs typeface="Arial" pitchFamily="34" charset="0"/>
              </a:rPr>
              <a:t>          The number </a:t>
            </a:r>
            <a:r>
              <a:rPr lang="en-US" b="1" dirty="0">
                <a:solidFill>
                  <a:srgbClr val="C00000"/>
                </a:solidFill>
                <a:latin typeface="Cambria Math" panose="02040503050406030204" pitchFamily="18" charset="0"/>
                <a:ea typeface="Cambria Math" panose="02040503050406030204" pitchFamily="18" charset="0"/>
                <a:cs typeface="Arial" pitchFamily="34" charset="0"/>
              </a:rPr>
              <a:t>of boys is 8 more than the number of girls. </a:t>
            </a:r>
            <a:endParaRPr lang="en-US" b="1" dirty="0" smtClean="0">
              <a:solidFill>
                <a:srgbClr val="C00000"/>
              </a:solidFill>
              <a:latin typeface="Cambria Math" panose="02040503050406030204" pitchFamily="18" charset="0"/>
              <a:ea typeface="Cambria Math" panose="02040503050406030204" pitchFamily="18" charset="0"/>
              <a:cs typeface="Arial" pitchFamily="34" charset="0"/>
            </a:endParaRPr>
          </a:p>
          <a:p>
            <a:pPr algn="just">
              <a:tabLst>
                <a:tab pos="461963" algn="l"/>
              </a:tabLst>
            </a:pPr>
            <a:r>
              <a:rPr lang="en-US" b="1" dirty="0">
                <a:solidFill>
                  <a:srgbClr val="C00000"/>
                </a:solidFill>
                <a:latin typeface="Cambria Math" panose="02040503050406030204" pitchFamily="18" charset="0"/>
                <a:ea typeface="Cambria Math" panose="02040503050406030204" pitchFamily="18" charset="0"/>
                <a:cs typeface="Arial" pitchFamily="34" charset="0"/>
              </a:rPr>
              <a:t> </a:t>
            </a:r>
            <a:r>
              <a:rPr lang="en-US" b="1" dirty="0" smtClean="0">
                <a:solidFill>
                  <a:srgbClr val="C00000"/>
                </a:solidFill>
                <a:latin typeface="Cambria Math" panose="02040503050406030204" pitchFamily="18" charset="0"/>
                <a:ea typeface="Cambria Math" panose="02040503050406030204" pitchFamily="18" charset="0"/>
                <a:cs typeface="Arial" pitchFamily="34" charset="0"/>
              </a:rPr>
              <a:t>         What </a:t>
            </a:r>
            <a:r>
              <a:rPr lang="en-US" b="1" dirty="0">
                <a:solidFill>
                  <a:srgbClr val="C00000"/>
                </a:solidFill>
                <a:latin typeface="Cambria Math" panose="02040503050406030204" pitchFamily="18" charset="0"/>
                <a:ea typeface="Cambria Math" panose="02040503050406030204" pitchFamily="18" charset="0"/>
                <a:cs typeface="Arial" pitchFamily="34" charset="0"/>
              </a:rPr>
              <a:t>is the total class strength?</a:t>
            </a:r>
          </a:p>
        </p:txBody>
      </p:sp>
      <p:grpSp>
        <p:nvGrpSpPr>
          <p:cNvPr id="112" name="Group 111"/>
          <p:cNvGrpSpPr/>
          <p:nvPr/>
        </p:nvGrpSpPr>
        <p:grpSpPr>
          <a:xfrm>
            <a:off x="3759979" y="926846"/>
            <a:ext cx="964469" cy="425704"/>
            <a:chOff x="4212135" y="3842703"/>
            <a:chExt cx="1034625" cy="396920"/>
          </a:xfrm>
        </p:grpSpPr>
        <p:sp>
          <p:nvSpPr>
            <p:cNvPr id="113" name="Cloud 63"/>
            <p:cNvSpPr/>
            <p:nvPr/>
          </p:nvSpPr>
          <p:spPr>
            <a:xfrm>
              <a:off x="4220963" y="3842703"/>
              <a:ext cx="1025797" cy="396920"/>
            </a:xfrm>
            <a:prstGeom prst="wedgeRectCallout">
              <a:avLst>
                <a:gd name="adj1" fmla="val -28882"/>
                <a:gd name="adj2" fmla="val -78690"/>
              </a:avLst>
            </a:prstGeom>
            <a:solidFill>
              <a:srgbClr val="3333FF"/>
            </a:solidFill>
            <a:ln/>
          </p:spPr>
          <p:style>
            <a:lnRef idx="3">
              <a:schemeClr val="lt1"/>
            </a:lnRef>
            <a:fillRef idx="1">
              <a:schemeClr val="accent3"/>
            </a:fillRef>
            <a:effectRef idx="1">
              <a:schemeClr val="accent3"/>
            </a:effectRef>
            <a:fontRef idx="minor">
              <a:schemeClr val="lt1"/>
            </a:fontRef>
          </p:style>
          <p:txBody>
            <a:bodyPr rtlCol="0" anchor="ctr"/>
            <a:lstStyle/>
            <a:p>
              <a:pPr algn="ctr"/>
              <a:endParaRPr lang="en-US" dirty="0">
                <a:solidFill>
                  <a:prstClr val="white"/>
                </a:solidFill>
              </a:endParaRPr>
            </a:p>
          </p:txBody>
        </p:sp>
        <mc:AlternateContent xmlns:mc="http://schemas.openxmlformats.org/markup-compatibility/2006" xmlns:a14="http://schemas.microsoft.com/office/drawing/2010/main">
          <mc:Choice Requires="a14">
            <p:sp>
              <p:nvSpPr>
                <p:cNvPr id="114" name="TextBox 113"/>
                <p:cNvSpPr txBox="1"/>
                <p:nvPr/>
              </p:nvSpPr>
              <p:spPr>
                <a:xfrm>
                  <a:off x="4212135" y="3894570"/>
                  <a:ext cx="924913" cy="315662"/>
                </a:xfrm>
                <a:prstGeom prst="wedgeRectCallou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600" b="1" i="1" smtClean="0">
                            <a:solidFill>
                              <a:prstClr val="white"/>
                            </a:solidFill>
                            <a:latin typeface="Cambria Math"/>
                            <a:ea typeface="Cambria Math" panose="02040503050406030204" pitchFamily="18" charset="0"/>
                          </a:rPr>
                          <m:t>′+</m:t>
                        </m:r>
                        <m:r>
                          <a:rPr lang="en-US" sz="1600" b="1" i="1" smtClean="0">
                            <a:solidFill>
                              <a:prstClr val="white"/>
                            </a:solidFill>
                            <a:latin typeface="Cambria Math"/>
                            <a:ea typeface="Cambria Math" panose="02040503050406030204" pitchFamily="18" charset="0"/>
                          </a:rPr>
                          <m:t>𝟖</m:t>
                        </m:r>
                        <m:r>
                          <a:rPr lang="en-US" sz="1600" b="1" i="1" smtClean="0">
                            <a:solidFill>
                              <a:prstClr val="white"/>
                            </a:solidFill>
                            <a:latin typeface="Cambria Math"/>
                            <a:ea typeface="Cambria Math" panose="02040503050406030204" pitchFamily="18" charset="0"/>
                          </a:rPr>
                          <m:t>′</m:t>
                        </m:r>
                      </m:oMath>
                    </m:oMathPara>
                  </a14:m>
                  <a:endParaRPr lang="en-US" sz="1600" b="1" dirty="0">
                    <a:solidFill>
                      <a:prstClr val="white"/>
                    </a:solidFill>
                    <a:latin typeface="Cambria Math" panose="02040503050406030204" pitchFamily="18" charset="0"/>
                    <a:ea typeface="Cambria Math" panose="02040503050406030204" pitchFamily="18" charset="0"/>
                  </a:endParaRPr>
                </a:p>
              </p:txBody>
            </p:sp>
          </mc:Choice>
          <mc:Fallback xmlns="">
            <p:sp>
              <p:nvSpPr>
                <p:cNvPr id="114" name="TextBox 113"/>
                <p:cNvSpPr txBox="1">
                  <a:spLocks noRot="1" noChangeAspect="1" noMove="1" noResize="1" noEditPoints="1" noAdjustHandles="1" noChangeArrowheads="1" noChangeShapeType="1" noTextEdit="1"/>
                </p:cNvSpPr>
                <p:nvPr/>
              </p:nvSpPr>
              <p:spPr>
                <a:xfrm>
                  <a:off x="4212135" y="3894570"/>
                  <a:ext cx="924913" cy="315662"/>
                </a:xfrm>
                <a:prstGeom prst="wedgeRectCallout">
                  <a:avLst/>
                </a:prstGeom>
                <a:blipFill rotWithShape="1">
                  <a:blip r:embed="rId4"/>
                  <a:stretch>
                    <a:fillRect/>
                  </a:stretch>
                </a:blipFill>
              </p:spPr>
              <p:txBody>
                <a:bodyPr/>
                <a:lstStyle/>
                <a:p>
                  <a:r>
                    <a:rPr lang="en-US">
                      <a:noFill/>
                    </a:rPr>
                    <a:t> </a:t>
                  </a:r>
                </a:p>
              </p:txBody>
            </p:sp>
          </mc:Fallback>
        </mc:AlternateContent>
      </p:grpSp>
      <p:cxnSp>
        <p:nvCxnSpPr>
          <p:cNvPr id="99" name="Straight Connector 98"/>
          <p:cNvCxnSpPr/>
          <p:nvPr/>
        </p:nvCxnSpPr>
        <p:spPr>
          <a:xfrm>
            <a:off x="4610100" y="1318437"/>
            <a:ext cx="0" cy="347817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00" name="Rectangle 99"/>
          <p:cNvSpPr/>
          <p:nvPr/>
        </p:nvSpPr>
        <p:spPr>
          <a:xfrm>
            <a:off x="1013162" y="3958456"/>
            <a:ext cx="312906" cy="369332"/>
          </a:xfrm>
          <a:prstGeom prst="rect">
            <a:avLst/>
          </a:prstGeom>
        </p:spPr>
        <p:txBody>
          <a:bodyPr wrap="none">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5</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01" name="Rectangle 100"/>
          <p:cNvSpPr/>
          <p:nvPr/>
        </p:nvSpPr>
        <p:spPr>
          <a:xfrm>
            <a:off x="1843158" y="3958456"/>
            <a:ext cx="357790" cy="369332"/>
          </a:xfrm>
          <a:prstGeom prst="rect">
            <a:avLst/>
          </a:prstGeom>
        </p:spPr>
        <p:txBody>
          <a:bodyPr wrap="none">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02" name="Rectangle 101"/>
          <p:cNvSpPr/>
          <p:nvPr/>
        </p:nvSpPr>
        <p:spPr>
          <a:xfrm>
            <a:off x="1259751" y="3958456"/>
            <a:ext cx="349776" cy="369332"/>
          </a:xfrm>
          <a:prstGeom prst="rect">
            <a:avLst/>
          </a:prstGeom>
        </p:spPr>
        <p:txBody>
          <a:bodyPr wrap="none">
            <a:spAutoFit/>
          </a:bodyPr>
          <a:lstStyle/>
          <a:p>
            <a:r>
              <a:rPr lang="en-US" dirty="0" smtClean="0">
                <a:solidFill>
                  <a:srgbClr val="C00000"/>
                </a:solidFill>
                <a:latin typeface="Cambria Math" panose="02040503050406030204" pitchFamily="18" charset="0"/>
                <a:ea typeface="Cambria Math" panose="02040503050406030204" pitchFamily="18" charset="0"/>
                <a:cs typeface="Arial" pitchFamily="34" charset="0"/>
              </a:rPr>
              <a:t>×</a:t>
            </a:r>
            <a:endParaRPr lang="en-US" dirty="0">
              <a:solidFill>
                <a:srgbClr val="C00000"/>
              </a:solidFill>
              <a:latin typeface="Cambria Math" panose="02040503050406030204" pitchFamily="18" charset="0"/>
              <a:ea typeface="Cambria Math" panose="02040503050406030204" pitchFamily="18" charset="0"/>
              <a:cs typeface="Arial" pitchFamily="34" charset="0"/>
            </a:endParaRPr>
          </a:p>
        </p:txBody>
      </p:sp>
      <p:sp>
        <p:nvSpPr>
          <p:cNvPr id="103" name="Rectangle 102"/>
          <p:cNvSpPr/>
          <p:nvPr/>
        </p:nvSpPr>
        <p:spPr>
          <a:xfrm>
            <a:off x="1569203" y="3958456"/>
            <a:ext cx="309700" cy="369332"/>
          </a:xfrm>
          <a:prstGeom prst="rect">
            <a:avLst/>
          </a:prstGeom>
        </p:spPr>
        <p:txBody>
          <a:bodyPr wrap="none">
            <a:spAutoFit/>
          </a:bodyPr>
          <a:lstStyle/>
          <a:p>
            <a:r>
              <a:rPr lang="en-US" i="1" dirty="0" smtClean="0">
                <a:solidFill>
                  <a:srgbClr val="C00000"/>
                </a:solidFill>
                <a:latin typeface="Bookman Old Style" panose="02050604050505020204" pitchFamily="18" charset="0"/>
                <a:ea typeface="Cambria Math" panose="02040503050406030204" pitchFamily="18" charset="0"/>
                <a:cs typeface="Arial" pitchFamily="34" charset="0"/>
              </a:rPr>
              <a:t>x</a:t>
            </a:r>
            <a:endParaRPr lang="en-US" i="1" dirty="0">
              <a:solidFill>
                <a:srgbClr val="C00000"/>
              </a:solidFill>
              <a:latin typeface="Bookman Old Style" panose="02050604050505020204" pitchFamily="18" charset="0"/>
              <a:ea typeface="Cambria Math" panose="02040503050406030204" pitchFamily="18" charset="0"/>
              <a:cs typeface="Arial" pitchFamily="34" charset="0"/>
            </a:endParaRPr>
          </a:p>
        </p:txBody>
      </p:sp>
      <p:sp>
        <p:nvSpPr>
          <p:cNvPr id="104" name="Rectangle 103"/>
          <p:cNvSpPr/>
          <p:nvPr/>
        </p:nvSpPr>
        <p:spPr>
          <a:xfrm>
            <a:off x="2140486" y="3958456"/>
            <a:ext cx="312906" cy="369332"/>
          </a:xfrm>
          <a:prstGeom prst="rect">
            <a:avLst/>
          </a:prstGeom>
        </p:spPr>
        <p:txBody>
          <a:bodyPr wrap="none">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5</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05" name="Rectangle 104"/>
          <p:cNvSpPr/>
          <p:nvPr/>
        </p:nvSpPr>
        <p:spPr>
          <a:xfrm>
            <a:off x="2384631" y="3958456"/>
            <a:ext cx="349776" cy="369332"/>
          </a:xfrm>
          <a:prstGeom prst="rect">
            <a:avLst/>
          </a:prstGeom>
        </p:spPr>
        <p:txBody>
          <a:bodyPr wrap="none">
            <a:spAutoFit/>
          </a:bodyPr>
          <a:lstStyle/>
          <a:p>
            <a:r>
              <a:rPr lang="en-US" dirty="0" smtClean="0">
                <a:solidFill>
                  <a:srgbClr val="C00000"/>
                </a:solidFill>
                <a:latin typeface="Cambria Math" panose="02040503050406030204" pitchFamily="18" charset="0"/>
                <a:ea typeface="Cambria Math" panose="02040503050406030204" pitchFamily="18" charset="0"/>
                <a:cs typeface="Arial" pitchFamily="34" charset="0"/>
              </a:rPr>
              <a:t>×</a:t>
            </a:r>
            <a:endParaRPr lang="en-US" dirty="0">
              <a:solidFill>
                <a:srgbClr val="C00000"/>
              </a:solidFill>
              <a:latin typeface="Cambria Math" panose="02040503050406030204" pitchFamily="18" charset="0"/>
              <a:ea typeface="Cambria Math" panose="02040503050406030204" pitchFamily="18" charset="0"/>
              <a:cs typeface="Arial" pitchFamily="34" charset="0"/>
            </a:endParaRPr>
          </a:p>
        </p:txBody>
      </p:sp>
      <p:sp>
        <p:nvSpPr>
          <p:cNvPr id="106" name="Rectangle 105"/>
          <p:cNvSpPr/>
          <p:nvPr/>
        </p:nvSpPr>
        <p:spPr>
          <a:xfrm>
            <a:off x="2647473" y="3958456"/>
            <a:ext cx="312906" cy="369332"/>
          </a:xfrm>
          <a:prstGeom prst="rect">
            <a:avLst/>
          </a:prstGeom>
        </p:spPr>
        <p:txBody>
          <a:bodyPr wrap="none">
            <a:spAutoFit/>
          </a:bodyPr>
          <a:lstStyle/>
          <a:p>
            <a:r>
              <a:rPr lang="en-US" dirty="0" smtClean="0">
                <a:solidFill>
                  <a:srgbClr val="C00000"/>
                </a:solidFill>
                <a:latin typeface="Cambria Math" panose="02040503050406030204" pitchFamily="18" charset="0"/>
                <a:ea typeface="Cambria Math" panose="02040503050406030204" pitchFamily="18" charset="0"/>
                <a:cs typeface="Arial" pitchFamily="34" charset="0"/>
              </a:rPr>
              <a:t>8</a:t>
            </a:r>
            <a:endParaRPr lang="en-US" dirty="0">
              <a:solidFill>
                <a:srgbClr val="C00000"/>
              </a:solidFill>
              <a:latin typeface="Cambria Math" panose="02040503050406030204" pitchFamily="18" charset="0"/>
              <a:ea typeface="Cambria Math" panose="02040503050406030204" pitchFamily="18" charset="0"/>
              <a:cs typeface="Arial" pitchFamily="34" charset="0"/>
            </a:endParaRPr>
          </a:p>
        </p:txBody>
      </p:sp>
      <p:sp>
        <p:nvSpPr>
          <p:cNvPr id="107" name="TextBox 106"/>
          <p:cNvSpPr txBox="1"/>
          <p:nvPr/>
        </p:nvSpPr>
        <p:spPr>
          <a:xfrm>
            <a:off x="609600" y="3958457"/>
            <a:ext cx="383438" cy="368990"/>
          </a:xfrm>
          <a:prstGeom prst="rect">
            <a:avLst/>
          </a:prstGeom>
          <a:noFill/>
        </p:spPr>
        <p:txBody>
          <a:bodyPr wrap="none" rtlCol="0">
            <a:spAutoFit/>
          </a:bodyPr>
          <a:lstStyle/>
          <a:p>
            <a:r>
              <a:rPr lang="en-US" dirty="0">
                <a:solidFill>
                  <a:prstClr val="black"/>
                </a:solidFill>
                <a:latin typeface="Cambria Math" panose="02040503050406030204" pitchFamily="18" charset="0"/>
                <a:ea typeface="Cambria Math" panose="02040503050406030204" pitchFamily="18" charset="0"/>
                <a:cs typeface="Arial" pitchFamily="34" charset="0"/>
                <a:sym typeface="Symbol"/>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08" name="Rectangle 107"/>
          <p:cNvSpPr/>
          <p:nvPr/>
        </p:nvSpPr>
        <p:spPr>
          <a:xfrm>
            <a:off x="2926657" y="3958456"/>
            <a:ext cx="357790" cy="369332"/>
          </a:xfrm>
          <a:prstGeom prst="rect">
            <a:avLst/>
          </a:prstGeom>
        </p:spPr>
        <p:txBody>
          <a:bodyPr wrap="none">
            <a:spAutoFit/>
          </a:bodyPr>
          <a:lstStyle/>
          <a:p>
            <a:r>
              <a:rPr lang="en-US" dirty="0" smtClean="0">
                <a:solidFill>
                  <a:srgbClr val="000000"/>
                </a:solidFill>
                <a:latin typeface="Cambria Math" panose="02040503050406030204" pitchFamily="18" charset="0"/>
                <a:ea typeface="Cambria Math" panose="02040503050406030204" pitchFamily="18" charset="0"/>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09" name="Rectangle 108"/>
          <p:cNvSpPr/>
          <p:nvPr/>
        </p:nvSpPr>
        <p:spPr>
          <a:xfrm>
            <a:off x="3239447" y="3958456"/>
            <a:ext cx="457200" cy="369332"/>
          </a:xfrm>
          <a:prstGeom prst="rect">
            <a:avLst/>
          </a:prstGeom>
        </p:spPr>
        <p:txBody>
          <a:bodyPr wrap="square">
            <a:spAutoFit/>
          </a:bodyPr>
          <a:lstStyle/>
          <a:p>
            <a:r>
              <a:rPr lang="en-US" dirty="0" smtClean="0">
                <a:solidFill>
                  <a:srgbClr val="000000"/>
                </a:solidFill>
                <a:latin typeface="Cambria Math" panose="02040503050406030204" pitchFamily="18" charset="0"/>
                <a:ea typeface="Cambria Math" panose="02040503050406030204" pitchFamily="18" charset="0"/>
              </a:rPr>
              <a:t>7</a:t>
            </a:r>
            <a:r>
              <a:rPr lang="en-US" i="1" dirty="0" smtClean="0">
                <a:solidFill>
                  <a:srgbClr val="000000"/>
                </a:solidFill>
                <a:latin typeface="Bookman Old Style" panose="02050604050505020204" pitchFamily="18" charset="0"/>
                <a:ea typeface="Cambria Math" panose="02040503050406030204" pitchFamily="18" charset="0"/>
              </a:rPr>
              <a:t>x</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10" name="Rectangle 109"/>
          <p:cNvSpPr/>
          <p:nvPr/>
        </p:nvSpPr>
        <p:spPr>
          <a:xfrm>
            <a:off x="1932182" y="4339814"/>
            <a:ext cx="437940" cy="369332"/>
          </a:xfrm>
          <a:prstGeom prst="rect">
            <a:avLst/>
          </a:prstGeom>
        </p:spPr>
        <p:txBody>
          <a:bodyPr wrap="none">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5</a:t>
            </a:r>
            <a:r>
              <a:rPr lang="en-US" i="1" dirty="0" smtClean="0">
                <a:solidFill>
                  <a:srgbClr val="000000"/>
                </a:solidFill>
                <a:latin typeface="Bookman Old Style" panose="02050604050505020204" pitchFamily="18" charset="0"/>
                <a:ea typeface="Cambria Math" panose="02040503050406030204" pitchFamily="18" charset="0"/>
              </a:rPr>
              <a:t>x</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30" name="Rectangle 129"/>
          <p:cNvSpPr/>
          <p:nvPr/>
        </p:nvSpPr>
        <p:spPr>
          <a:xfrm>
            <a:off x="2273945" y="4339814"/>
            <a:ext cx="357790" cy="369332"/>
          </a:xfrm>
          <a:prstGeom prst="rect">
            <a:avLst/>
          </a:prstGeom>
        </p:spPr>
        <p:txBody>
          <a:bodyPr wrap="none">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31" name="Rectangle 130"/>
          <p:cNvSpPr/>
          <p:nvPr/>
        </p:nvSpPr>
        <p:spPr>
          <a:xfrm>
            <a:off x="2599848" y="4339814"/>
            <a:ext cx="441146" cy="369332"/>
          </a:xfrm>
          <a:prstGeom prst="rect">
            <a:avLst/>
          </a:prstGeom>
        </p:spPr>
        <p:txBody>
          <a:bodyPr wrap="none">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40</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32" name="TextBox 131"/>
          <p:cNvSpPr txBox="1"/>
          <p:nvPr/>
        </p:nvSpPr>
        <p:spPr>
          <a:xfrm>
            <a:off x="609600" y="4339814"/>
            <a:ext cx="383438" cy="368990"/>
          </a:xfrm>
          <a:prstGeom prst="rect">
            <a:avLst/>
          </a:prstGeom>
          <a:noFill/>
        </p:spPr>
        <p:txBody>
          <a:bodyPr wrap="none" rtlCol="0">
            <a:spAutoFit/>
          </a:bodyPr>
          <a:lstStyle/>
          <a:p>
            <a:r>
              <a:rPr lang="en-US" dirty="0">
                <a:solidFill>
                  <a:prstClr val="black"/>
                </a:solidFill>
                <a:latin typeface="Cambria Math" panose="02040503050406030204" pitchFamily="18" charset="0"/>
                <a:ea typeface="Cambria Math" panose="02040503050406030204" pitchFamily="18" charset="0"/>
                <a:cs typeface="Arial" pitchFamily="34" charset="0"/>
                <a:sym typeface="Symbol"/>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33" name="Rectangle 132"/>
          <p:cNvSpPr/>
          <p:nvPr/>
        </p:nvSpPr>
        <p:spPr>
          <a:xfrm>
            <a:off x="2913681" y="4339814"/>
            <a:ext cx="357790" cy="369332"/>
          </a:xfrm>
          <a:prstGeom prst="rect">
            <a:avLst/>
          </a:prstGeom>
        </p:spPr>
        <p:txBody>
          <a:bodyPr wrap="none">
            <a:spAutoFit/>
          </a:bodyPr>
          <a:lstStyle/>
          <a:p>
            <a:r>
              <a:rPr lang="en-US" dirty="0" smtClean="0">
                <a:solidFill>
                  <a:srgbClr val="000000"/>
                </a:solidFill>
                <a:latin typeface="Cambria Math" panose="02040503050406030204" pitchFamily="18" charset="0"/>
                <a:ea typeface="Cambria Math" panose="02040503050406030204" pitchFamily="18" charset="0"/>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34" name="Rectangle 133"/>
          <p:cNvSpPr/>
          <p:nvPr/>
        </p:nvSpPr>
        <p:spPr>
          <a:xfrm>
            <a:off x="3241019" y="4339911"/>
            <a:ext cx="457200" cy="369332"/>
          </a:xfrm>
          <a:prstGeom prst="rect">
            <a:avLst/>
          </a:prstGeom>
        </p:spPr>
        <p:txBody>
          <a:bodyPr wrap="square">
            <a:spAutoFit/>
          </a:bodyPr>
          <a:lstStyle/>
          <a:p>
            <a:r>
              <a:rPr lang="en-US" dirty="0" smtClean="0">
                <a:solidFill>
                  <a:srgbClr val="000000"/>
                </a:solidFill>
                <a:latin typeface="Cambria Math" panose="02040503050406030204" pitchFamily="18" charset="0"/>
                <a:ea typeface="Cambria Math" panose="02040503050406030204" pitchFamily="18" charset="0"/>
              </a:rPr>
              <a:t>7</a:t>
            </a:r>
            <a:r>
              <a:rPr lang="en-US" i="1" dirty="0" smtClean="0">
                <a:solidFill>
                  <a:srgbClr val="000000"/>
                </a:solidFill>
                <a:latin typeface="Bookman Old Style" panose="02050604050505020204" pitchFamily="18" charset="0"/>
                <a:ea typeface="Cambria Math" panose="02040503050406030204" pitchFamily="18" charset="0"/>
              </a:rPr>
              <a:t>x</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35" name="Rectangle 134"/>
          <p:cNvSpPr/>
          <p:nvPr/>
        </p:nvSpPr>
        <p:spPr>
          <a:xfrm>
            <a:off x="3245189" y="4345028"/>
            <a:ext cx="464985" cy="369332"/>
          </a:xfrm>
          <a:prstGeom prst="rect">
            <a:avLst/>
          </a:prstGeom>
        </p:spPr>
        <p:txBody>
          <a:bodyPr wrap="square">
            <a:spAutoFit/>
          </a:bodyPr>
          <a:lstStyle/>
          <a:p>
            <a:r>
              <a:rPr lang="en-US" dirty="0" smtClean="0">
                <a:solidFill>
                  <a:srgbClr val="C00000"/>
                </a:solidFill>
                <a:latin typeface="Cambria Math" panose="02040503050406030204" pitchFamily="18" charset="0"/>
                <a:ea typeface="Cambria Math" panose="02040503050406030204" pitchFamily="18" charset="0"/>
                <a:cs typeface="Arial" pitchFamily="34" charset="0"/>
              </a:rPr>
              <a:t>7</a:t>
            </a:r>
            <a:r>
              <a:rPr lang="en-US" i="1" dirty="0" smtClean="0">
                <a:solidFill>
                  <a:srgbClr val="C00000"/>
                </a:solidFill>
                <a:latin typeface="Bookman Old Style" panose="02050604050505020204" pitchFamily="18" charset="0"/>
                <a:ea typeface="Cambria Math" panose="02040503050406030204" pitchFamily="18" charset="0"/>
                <a:cs typeface="Arial" pitchFamily="34" charset="0"/>
              </a:rPr>
              <a:t>x</a:t>
            </a:r>
            <a:endParaRPr lang="en-US" i="1" dirty="0">
              <a:solidFill>
                <a:srgbClr val="C00000"/>
              </a:solidFill>
              <a:latin typeface="Bookman Old Style" panose="02050604050505020204" pitchFamily="18" charset="0"/>
              <a:ea typeface="Cambria Math" panose="02040503050406030204" pitchFamily="18" charset="0"/>
              <a:cs typeface="Arial" pitchFamily="34" charset="0"/>
            </a:endParaRPr>
          </a:p>
        </p:txBody>
      </p:sp>
      <p:sp>
        <p:nvSpPr>
          <p:cNvPr id="136" name="Curved Down Arrow 135"/>
          <p:cNvSpPr/>
          <p:nvPr/>
        </p:nvSpPr>
        <p:spPr>
          <a:xfrm rot="10800000">
            <a:off x="2754456" y="4631941"/>
            <a:ext cx="654680" cy="149632"/>
          </a:xfrm>
          <a:prstGeom prst="curvedDownArrow">
            <a:avLst/>
          </a:prstGeom>
          <a:solidFill>
            <a:srgbClr val="FFFF00"/>
          </a:solid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black"/>
              </a:solidFill>
              <a:latin typeface="Bookman Old Style" panose="02050604050505020204" pitchFamily="18" charset="0"/>
            </a:endParaRPr>
          </a:p>
        </p:txBody>
      </p:sp>
      <p:grpSp>
        <p:nvGrpSpPr>
          <p:cNvPr id="137" name="Group 136"/>
          <p:cNvGrpSpPr/>
          <p:nvPr/>
        </p:nvGrpSpPr>
        <p:grpSpPr>
          <a:xfrm>
            <a:off x="4460219" y="3483806"/>
            <a:ext cx="2204132" cy="1189709"/>
            <a:chOff x="6050724" y="3085922"/>
            <a:chExt cx="2204132" cy="1189709"/>
          </a:xfrm>
        </p:grpSpPr>
        <p:sp>
          <p:nvSpPr>
            <p:cNvPr id="138" name="Cloud Callout 137"/>
            <p:cNvSpPr/>
            <p:nvPr/>
          </p:nvSpPr>
          <p:spPr>
            <a:xfrm>
              <a:off x="6050724" y="3085922"/>
              <a:ext cx="2204132" cy="1189709"/>
            </a:xfrm>
            <a:prstGeom prst="cloudCallout">
              <a:avLst>
                <a:gd name="adj1" fmla="val -78815"/>
                <a:gd name="adj2" fmla="val 24417"/>
              </a:avLst>
            </a:prstGeom>
            <a:solidFill>
              <a:srgbClr val="FF7C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mbria Math" panose="02040503050406030204" pitchFamily="18" charset="0"/>
                <a:ea typeface="Cambria Math" panose="02040503050406030204" pitchFamily="18" charset="0"/>
              </a:endParaRPr>
            </a:p>
          </p:txBody>
        </p:sp>
        <p:sp>
          <p:nvSpPr>
            <p:cNvPr id="139" name="Rectangle 138"/>
            <p:cNvSpPr/>
            <p:nvPr/>
          </p:nvSpPr>
          <p:spPr>
            <a:xfrm>
              <a:off x="6100475" y="3438289"/>
              <a:ext cx="2107000" cy="584775"/>
            </a:xfrm>
            <a:prstGeom prst="rect">
              <a:avLst/>
            </a:prstGeom>
          </p:spPr>
          <p:txBody>
            <a:bodyPr wrap="square">
              <a:spAutoFit/>
            </a:bodyPr>
            <a:lstStyle/>
            <a:p>
              <a:pPr algn="ctr"/>
              <a:r>
                <a:rPr lang="en-US" sz="1600" b="1" dirty="0">
                  <a:solidFill>
                    <a:srgbClr val="002060"/>
                  </a:solidFill>
                  <a:latin typeface="Cambria Math" panose="02040503050406030204" pitchFamily="18" charset="0"/>
                  <a:ea typeface="Cambria Math" panose="02040503050406030204" pitchFamily="18" charset="0"/>
                </a:rPr>
                <a:t>We will shift </a:t>
              </a:r>
              <a:r>
                <a:rPr lang="en-US" sz="1600" b="1" dirty="0" smtClean="0">
                  <a:solidFill>
                    <a:srgbClr val="002060"/>
                  </a:solidFill>
                  <a:latin typeface="Cambria Math" panose="02040503050406030204" pitchFamily="18" charset="0"/>
                  <a:ea typeface="Cambria Math" panose="02040503050406030204" pitchFamily="18" charset="0"/>
                </a:rPr>
                <a:t>7</a:t>
              </a:r>
              <a:r>
                <a:rPr lang="en-US" sz="1600" b="1" i="1" dirty="0" smtClean="0">
                  <a:solidFill>
                    <a:srgbClr val="002060"/>
                  </a:solidFill>
                  <a:latin typeface="Bookman Old Style" panose="02050604050505020204" pitchFamily="18" charset="0"/>
                  <a:ea typeface="Cambria Math" panose="02040503050406030204" pitchFamily="18" charset="0"/>
                </a:rPr>
                <a:t>x</a:t>
              </a:r>
              <a:r>
                <a:rPr lang="en-US" sz="1600" b="1" dirty="0" smtClean="0">
                  <a:solidFill>
                    <a:srgbClr val="002060"/>
                  </a:solidFill>
                  <a:latin typeface="Cambria Math" panose="02040503050406030204" pitchFamily="18" charset="0"/>
                  <a:ea typeface="Cambria Math" panose="02040503050406030204" pitchFamily="18" charset="0"/>
                </a:rPr>
                <a:t>  to the other side.</a:t>
              </a:r>
              <a:endParaRPr lang="en-US" sz="1600" b="1" dirty="0">
                <a:solidFill>
                  <a:srgbClr val="002060"/>
                </a:solidFill>
                <a:latin typeface="Cambria Math" panose="02040503050406030204" pitchFamily="18" charset="0"/>
                <a:ea typeface="Cambria Math" panose="02040503050406030204" pitchFamily="18" charset="0"/>
              </a:endParaRPr>
            </a:p>
          </p:txBody>
        </p:sp>
      </p:grpSp>
      <p:grpSp>
        <p:nvGrpSpPr>
          <p:cNvPr id="140" name="Group 139"/>
          <p:cNvGrpSpPr/>
          <p:nvPr/>
        </p:nvGrpSpPr>
        <p:grpSpPr>
          <a:xfrm>
            <a:off x="4577668" y="3088096"/>
            <a:ext cx="2102642" cy="1380195"/>
            <a:chOff x="5998967" y="2554406"/>
            <a:chExt cx="2003755" cy="1916038"/>
          </a:xfrm>
        </p:grpSpPr>
        <p:sp>
          <p:nvSpPr>
            <p:cNvPr id="141" name="Cloud Callout 140"/>
            <p:cNvSpPr/>
            <p:nvPr/>
          </p:nvSpPr>
          <p:spPr>
            <a:xfrm>
              <a:off x="5998967" y="2554406"/>
              <a:ext cx="2003755" cy="1916038"/>
            </a:xfrm>
            <a:prstGeom prst="cloudCallout">
              <a:avLst>
                <a:gd name="adj1" fmla="val -77706"/>
                <a:gd name="adj2" fmla="val 25689"/>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42" name="Rectangle 141"/>
            <p:cNvSpPr/>
            <p:nvPr/>
          </p:nvSpPr>
          <p:spPr>
            <a:xfrm>
              <a:off x="6055966" y="2881050"/>
              <a:ext cx="1794141" cy="1153621"/>
            </a:xfrm>
            <a:prstGeom prst="rect">
              <a:avLst/>
            </a:prstGeom>
          </p:spPr>
          <p:txBody>
            <a:bodyPr wrap="square">
              <a:spAutoFit/>
            </a:bodyPr>
            <a:lstStyle/>
            <a:p>
              <a:pPr algn="ctr"/>
              <a:r>
                <a:rPr lang="en-US" sz="1600" b="1" dirty="0" smtClean="0">
                  <a:solidFill>
                    <a:srgbClr val="002060"/>
                  </a:solidFill>
                  <a:latin typeface="Cambria Math" panose="02040503050406030204" pitchFamily="18" charset="0"/>
                  <a:ea typeface="Cambria Math" panose="02040503050406030204" pitchFamily="18" charset="0"/>
                </a:rPr>
                <a:t>While changing sides, we will change the sign.</a:t>
              </a:r>
              <a:endParaRPr lang="en-US" sz="1600" b="1" dirty="0">
                <a:solidFill>
                  <a:srgbClr val="002060"/>
                </a:solidFill>
                <a:latin typeface="Cambria Math" panose="02040503050406030204" pitchFamily="18" charset="0"/>
                <a:ea typeface="Cambria Math" panose="02040503050406030204" pitchFamily="18" charset="0"/>
              </a:endParaRPr>
            </a:p>
          </p:txBody>
        </p:sp>
      </p:grpSp>
      <p:grpSp>
        <p:nvGrpSpPr>
          <p:cNvPr id="143" name="Group 142"/>
          <p:cNvGrpSpPr/>
          <p:nvPr/>
        </p:nvGrpSpPr>
        <p:grpSpPr>
          <a:xfrm>
            <a:off x="4243941" y="3680774"/>
            <a:ext cx="1777929" cy="895572"/>
            <a:chOff x="5888284" y="1599977"/>
            <a:chExt cx="1777929" cy="895572"/>
          </a:xfrm>
        </p:grpSpPr>
        <p:grpSp>
          <p:nvGrpSpPr>
            <p:cNvPr id="144" name="Group 143"/>
            <p:cNvGrpSpPr/>
            <p:nvPr/>
          </p:nvGrpSpPr>
          <p:grpSpPr>
            <a:xfrm>
              <a:off x="5888284" y="1599977"/>
              <a:ext cx="1777929" cy="895572"/>
              <a:chOff x="6241889" y="3165936"/>
              <a:chExt cx="1517908" cy="983231"/>
            </a:xfrm>
          </p:grpSpPr>
          <p:sp>
            <p:nvSpPr>
              <p:cNvPr id="146" name="Cloud Callout 145"/>
              <p:cNvSpPr/>
              <p:nvPr/>
            </p:nvSpPr>
            <p:spPr>
              <a:xfrm>
                <a:off x="6486722" y="3165936"/>
                <a:ext cx="1028244" cy="983231"/>
              </a:xfrm>
              <a:prstGeom prst="cloudCallout">
                <a:avLst>
                  <a:gd name="adj1" fmla="val -83329"/>
                  <a:gd name="adj2" fmla="val 28236"/>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47" name="Rectangle 146"/>
              <p:cNvSpPr/>
              <p:nvPr/>
            </p:nvSpPr>
            <p:spPr>
              <a:xfrm>
                <a:off x="6241889" y="3471706"/>
                <a:ext cx="1517908" cy="371692"/>
              </a:xfrm>
              <a:prstGeom prst="rect">
                <a:avLst/>
              </a:prstGeom>
            </p:spPr>
            <p:txBody>
              <a:bodyPr wrap="square">
                <a:spAutoFit/>
              </a:bodyPr>
              <a:lstStyle/>
              <a:p>
                <a:pPr algn="ctr"/>
                <a:r>
                  <a:rPr lang="en-US" sz="1600" b="1" dirty="0" smtClean="0">
                    <a:solidFill>
                      <a:prstClr val="white"/>
                    </a:solidFill>
                    <a:latin typeface="Cambria Math" panose="02040503050406030204" pitchFamily="18" charset="0"/>
                    <a:ea typeface="Cambria Math" panose="02040503050406030204" pitchFamily="18" charset="0"/>
                    <a:cs typeface="Arial" pitchFamily="34" charset="0"/>
                  </a:rPr>
                  <a:t>‘+’          ‘-’ </a:t>
                </a:r>
                <a:endParaRPr lang="en-US" sz="1600" b="1" dirty="0">
                  <a:solidFill>
                    <a:prstClr val="white"/>
                  </a:solidFill>
                  <a:latin typeface="Bookman Old Style" panose="02050604050505020204" pitchFamily="18" charset="0"/>
                </a:endParaRPr>
              </a:p>
            </p:txBody>
          </p:sp>
        </p:grpSp>
        <p:cxnSp>
          <p:nvCxnSpPr>
            <p:cNvPr id="145" name="Straight Arrow Connector 144"/>
            <p:cNvCxnSpPr/>
            <p:nvPr/>
          </p:nvCxnSpPr>
          <p:spPr>
            <a:xfrm>
              <a:off x="6702294" y="2066925"/>
              <a:ext cx="228600" cy="0"/>
            </a:xfrm>
            <a:prstGeom prst="straightConnector1">
              <a:avLst/>
            </a:prstGeom>
            <a:ln w="19050">
              <a:solidFill>
                <a:schemeClr val="bg1"/>
              </a:solidFill>
              <a:tailEnd type="arrow"/>
            </a:ln>
          </p:spPr>
          <p:style>
            <a:lnRef idx="1">
              <a:schemeClr val="accent1"/>
            </a:lnRef>
            <a:fillRef idx="0">
              <a:schemeClr val="accent1"/>
            </a:fillRef>
            <a:effectRef idx="0">
              <a:schemeClr val="accent1"/>
            </a:effectRef>
            <a:fontRef idx="minor">
              <a:schemeClr val="tx1"/>
            </a:fontRef>
          </p:style>
        </p:cxnSp>
      </p:grpSp>
      <p:sp>
        <p:nvSpPr>
          <p:cNvPr id="148" name="Rectangle 147"/>
          <p:cNvSpPr/>
          <p:nvPr/>
        </p:nvSpPr>
        <p:spPr>
          <a:xfrm>
            <a:off x="4953000" y="1323975"/>
            <a:ext cx="442750" cy="369332"/>
          </a:xfrm>
          <a:prstGeom prst="rect">
            <a:avLst/>
          </a:prstGeom>
        </p:spPr>
        <p:txBody>
          <a:bodyPr wrap="none">
            <a:spAutoFit/>
          </a:bodyPr>
          <a:lstStyle/>
          <a:p>
            <a:pPr algn="r"/>
            <a:r>
              <a:rPr lang="en-US" dirty="0" smtClean="0">
                <a:solidFill>
                  <a:srgbClr val="000000"/>
                </a:solidFill>
                <a:latin typeface="Cambria Math" panose="02040503050406030204" pitchFamily="18" charset="0"/>
                <a:ea typeface="Cambria Math" panose="02040503050406030204" pitchFamily="18" charset="0"/>
              </a:rPr>
              <a:t>5</a:t>
            </a:r>
            <a:r>
              <a:rPr lang="en-US" i="1" dirty="0" smtClean="0">
                <a:solidFill>
                  <a:srgbClr val="000000"/>
                </a:solidFill>
                <a:latin typeface="Bookman Old Style" panose="02050604050505020204" pitchFamily="18" charset="0"/>
                <a:ea typeface="Cambria Math" panose="02040503050406030204" pitchFamily="18" charset="0"/>
              </a:rPr>
              <a:t>x</a:t>
            </a:r>
            <a:endParaRPr lang="en-US" i="1" dirty="0">
              <a:solidFill>
                <a:prstClr val="black"/>
              </a:solidFill>
              <a:latin typeface="Bookman Old Style" panose="02050604050505020204" pitchFamily="18" charset="0"/>
              <a:ea typeface="Cambria Math" panose="02040503050406030204" pitchFamily="18" charset="0"/>
              <a:cs typeface="Arial" pitchFamily="34" charset="0"/>
            </a:endParaRPr>
          </a:p>
        </p:txBody>
      </p:sp>
      <p:sp>
        <p:nvSpPr>
          <p:cNvPr id="149" name="Rectangle 148"/>
          <p:cNvSpPr/>
          <p:nvPr/>
        </p:nvSpPr>
        <p:spPr>
          <a:xfrm>
            <a:off x="5329306" y="1323975"/>
            <a:ext cx="304800" cy="369332"/>
          </a:xfrm>
          <a:prstGeom prst="rect">
            <a:avLst/>
          </a:prstGeom>
        </p:spPr>
        <p:txBody>
          <a:bodyPr wrap="square">
            <a:spAutoFit/>
          </a:bodyPr>
          <a:lstStyle/>
          <a:p>
            <a:r>
              <a:rPr lang="en-US" dirty="0" smtClean="0">
                <a:solidFill>
                  <a:srgbClr val="000000"/>
                </a:solidFill>
                <a:latin typeface="Cambria Math" panose="02040503050406030204" pitchFamily="18" charset="0"/>
                <a:ea typeface="Cambria Math" panose="02040503050406030204" pitchFamily="18" charset="0"/>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50" name="Rectangle 149"/>
          <p:cNvSpPr/>
          <p:nvPr/>
        </p:nvSpPr>
        <p:spPr>
          <a:xfrm>
            <a:off x="5557906" y="1323975"/>
            <a:ext cx="442750" cy="369332"/>
          </a:xfrm>
          <a:prstGeom prst="rect">
            <a:avLst/>
          </a:prstGeom>
        </p:spPr>
        <p:txBody>
          <a:bodyPr wrap="none">
            <a:spAutoFit/>
          </a:bodyPr>
          <a:lstStyle/>
          <a:p>
            <a:r>
              <a:rPr lang="en-US" dirty="0" smtClean="0">
                <a:solidFill>
                  <a:srgbClr val="000000"/>
                </a:solidFill>
                <a:latin typeface="Cambria Math" panose="02040503050406030204" pitchFamily="18" charset="0"/>
                <a:ea typeface="Cambria Math" panose="02040503050406030204" pitchFamily="18" charset="0"/>
              </a:rPr>
              <a:t>7</a:t>
            </a:r>
            <a:r>
              <a:rPr lang="en-US" i="1" dirty="0" smtClean="0">
                <a:solidFill>
                  <a:srgbClr val="000000"/>
                </a:solidFill>
                <a:latin typeface="Bookman Old Style" panose="02050604050505020204" pitchFamily="18" charset="0"/>
                <a:ea typeface="Cambria Math" panose="02040503050406030204" pitchFamily="18" charset="0"/>
              </a:rPr>
              <a:t>x</a:t>
            </a:r>
            <a:endParaRPr lang="en-US" i="1" dirty="0">
              <a:solidFill>
                <a:prstClr val="black"/>
              </a:solidFill>
              <a:latin typeface="Bookman Old Style" panose="02050604050505020204" pitchFamily="18" charset="0"/>
              <a:ea typeface="Cambria Math" panose="02040503050406030204" pitchFamily="18" charset="0"/>
              <a:cs typeface="Arial" pitchFamily="34" charset="0"/>
            </a:endParaRPr>
          </a:p>
        </p:txBody>
      </p:sp>
      <p:sp>
        <p:nvSpPr>
          <p:cNvPr id="151" name="Rectangle 150"/>
          <p:cNvSpPr/>
          <p:nvPr/>
        </p:nvSpPr>
        <p:spPr>
          <a:xfrm>
            <a:off x="5927680" y="1323975"/>
            <a:ext cx="295068" cy="369332"/>
          </a:xfrm>
          <a:prstGeom prst="rect">
            <a:avLst/>
          </a:prstGeom>
        </p:spPr>
        <p:txBody>
          <a:bodyPr wrap="square">
            <a:spAutoFit/>
          </a:bodyPr>
          <a:lstStyle/>
          <a:p>
            <a:r>
              <a:rPr lang="en-US" dirty="0" smtClean="0">
                <a:solidFill>
                  <a:srgbClr val="000000"/>
                </a:solidFill>
                <a:latin typeface="Cambria Math" panose="02040503050406030204" pitchFamily="18" charset="0"/>
                <a:ea typeface="Cambria Math" panose="02040503050406030204" pitchFamily="18" charset="0"/>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52" name="Rectangle 151"/>
          <p:cNvSpPr/>
          <p:nvPr/>
        </p:nvSpPr>
        <p:spPr>
          <a:xfrm>
            <a:off x="6267870" y="1323975"/>
            <a:ext cx="518091" cy="369332"/>
          </a:xfrm>
          <a:prstGeom prst="rect">
            <a:avLst/>
          </a:prstGeom>
        </p:spPr>
        <p:txBody>
          <a:bodyPr wrap="none">
            <a:spAutoFit/>
          </a:bodyPr>
          <a:lstStyle/>
          <a:p>
            <a:r>
              <a:rPr lang="en-US" dirty="0" smtClean="0">
                <a:solidFill>
                  <a:srgbClr val="000000"/>
                </a:solidFill>
                <a:latin typeface="Cambria Math" panose="02040503050406030204" pitchFamily="18" charset="0"/>
                <a:ea typeface="Cambria Math" panose="02040503050406030204" pitchFamily="18" charset="0"/>
              </a:rPr>
              <a:t>-40</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53" name="TextBox 152"/>
          <p:cNvSpPr txBox="1"/>
          <p:nvPr/>
        </p:nvSpPr>
        <p:spPr>
          <a:xfrm>
            <a:off x="4679405" y="1276350"/>
            <a:ext cx="310896"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sym typeface="Symbol"/>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54" name="Rectangle 153"/>
          <p:cNvSpPr/>
          <p:nvPr/>
        </p:nvSpPr>
        <p:spPr>
          <a:xfrm>
            <a:off x="2122667" y="4338211"/>
            <a:ext cx="968740" cy="369332"/>
          </a:xfrm>
          <a:prstGeom prst="rect">
            <a:avLst/>
          </a:prstGeom>
        </p:spPr>
        <p:txBody>
          <a:bodyPr wrap="square">
            <a:spAutoFit/>
          </a:bodyPr>
          <a:lstStyle/>
          <a:p>
            <a:r>
              <a:rPr lang="en-US" dirty="0" smtClean="0">
                <a:solidFill>
                  <a:srgbClr val="C00000"/>
                </a:solidFill>
                <a:latin typeface="Cambria Math" panose="02040503050406030204" pitchFamily="18" charset="0"/>
                <a:ea typeface="Cambria Math" panose="02040503050406030204" pitchFamily="18" charset="0"/>
                <a:cs typeface="Arial" pitchFamily="34" charset="0"/>
              </a:rPr>
              <a:t>   +   40</a:t>
            </a:r>
            <a:endParaRPr lang="en-US" dirty="0">
              <a:solidFill>
                <a:srgbClr val="C00000"/>
              </a:solidFill>
              <a:latin typeface="Cambria Math" panose="02040503050406030204" pitchFamily="18" charset="0"/>
              <a:ea typeface="Cambria Math" panose="02040503050406030204" pitchFamily="18" charset="0"/>
              <a:cs typeface="Arial" pitchFamily="34" charset="0"/>
            </a:endParaRPr>
          </a:p>
        </p:txBody>
      </p:sp>
      <p:grpSp>
        <p:nvGrpSpPr>
          <p:cNvPr id="155" name="Group 154"/>
          <p:cNvGrpSpPr/>
          <p:nvPr/>
        </p:nvGrpSpPr>
        <p:grpSpPr>
          <a:xfrm>
            <a:off x="4283176" y="3228517"/>
            <a:ext cx="2204132" cy="1189709"/>
            <a:chOff x="6050724" y="3085922"/>
            <a:chExt cx="2204132" cy="1189709"/>
          </a:xfrm>
        </p:grpSpPr>
        <p:sp>
          <p:nvSpPr>
            <p:cNvPr id="156" name="Cloud Callout 155"/>
            <p:cNvSpPr/>
            <p:nvPr/>
          </p:nvSpPr>
          <p:spPr>
            <a:xfrm>
              <a:off x="6050724" y="3085922"/>
              <a:ext cx="2204132" cy="1189709"/>
            </a:xfrm>
            <a:prstGeom prst="cloudCallout">
              <a:avLst>
                <a:gd name="adj1" fmla="val -70172"/>
                <a:gd name="adj2" fmla="val 68093"/>
              </a:avLst>
            </a:prstGeom>
            <a:solidFill>
              <a:srgbClr val="FF7C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mbria Math" panose="02040503050406030204" pitchFamily="18" charset="0"/>
                <a:ea typeface="Cambria Math" panose="02040503050406030204" pitchFamily="18" charset="0"/>
              </a:endParaRPr>
            </a:p>
          </p:txBody>
        </p:sp>
        <p:sp>
          <p:nvSpPr>
            <p:cNvPr id="157" name="Rectangle 156"/>
            <p:cNvSpPr/>
            <p:nvPr/>
          </p:nvSpPr>
          <p:spPr>
            <a:xfrm>
              <a:off x="6100475" y="3438289"/>
              <a:ext cx="2107000" cy="584775"/>
            </a:xfrm>
            <a:prstGeom prst="rect">
              <a:avLst/>
            </a:prstGeom>
          </p:spPr>
          <p:txBody>
            <a:bodyPr wrap="square">
              <a:spAutoFit/>
            </a:bodyPr>
            <a:lstStyle/>
            <a:p>
              <a:pPr algn="ctr"/>
              <a:r>
                <a:rPr lang="en-US" sz="1600" b="1" dirty="0">
                  <a:solidFill>
                    <a:srgbClr val="002060"/>
                  </a:solidFill>
                  <a:latin typeface="Cambria Math" panose="02040503050406030204" pitchFamily="18" charset="0"/>
                  <a:ea typeface="Cambria Math" panose="02040503050406030204" pitchFamily="18" charset="0"/>
                </a:rPr>
                <a:t>We will shift </a:t>
              </a:r>
              <a:r>
                <a:rPr lang="en-US" sz="1600" b="1" dirty="0" smtClean="0">
                  <a:solidFill>
                    <a:srgbClr val="002060"/>
                  </a:solidFill>
                  <a:latin typeface="Cambria Math" panose="02040503050406030204" pitchFamily="18" charset="0"/>
                  <a:ea typeface="Cambria Math" panose="02040503050406030204" pitchFamily="18" charset="0"/>
                </a:rPr>
                <a:t>40 the other side.</a:t>
              </a:r>
              <a:endParaRPr lang="en-US" sz="1600" b="1" dirty="0">
                <a:solidFill>
                  <a:srgbClr val="002060"/>
                </a:solidFill>
                <a:latin typeface="Cambria Math" panose="02040503050406030204" pitchFamily="18" charset="0"/>
                <a:ea typeface="Cambria Math" panose="02040503050406030204" pitchFamily="18" charset="0"/>
              </a:endParaRPr>
            </a:p>
          </p:txBody>
        </p:sp>
      </p:grpSp>
      <p:sp>
        <p:nvSpPr>
          <p:cNvPr id="158" name="Curved Down Arrow 157"/>
          <p:cNvSpPr/>
          <p:nvPr/>
        </p:nvSpPr>
        <p:spPr>
          <a:xfrm rot="10800000" flipH="1">
            <a:off x="2889823" y="4650180"/>
            <a:ext cx="792163" cy="181054"/>
          </a:xfrm>
          <a:prstGeom prst="curvedDownArrow">
            <a:avLst/>
          </a:prstGeom>
          <a:solidFill>
            <a:srgbClr val="FFFF00"/>
          </a:solid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black"/>
              </a:solidFill>
              <a:latin typeface="Bookman Old Style" panose="02050604050505020204" pitchFamily="18" charset="0"/>
            </a:endParaRPr>
          </a:p>
        </p:txBody>
      </p:sp>
      <p:grpSp>
        <p:nvGrpSpPr>
          <p:cNvPr id="159" name="Group 158"/>
          <p:cNvGrpSpPr/>
          <p:nvPr/>
        </p:nvGrpSpPr>
        <p:grpSpPr>
          <a:xfrm>
            <a:off x="4283176" y="3129106"/>
            <a:ext cx="2102642" cy="1380195"/>
            <a:chOff x="5998967" y="2554406"/>
            <a:chExt cx="2003755" cy="1916038"/>
          </a:xfrm>
        </p:grpSpPr>
        <p:sp>
          <p:nvSpPr>
            <p:cNvPr id="160" name="Cloud Callout 159"/>
            <p:cNvSpPr/>
            <p:nvPr/>
          </p:nvSpPr>
          <p:spPr>
            <a:xfrm>
              <a:off x="5998967" y="2554406"/>
              <a:ext cx="2003755" cy="1916038"/>
            </a:xfrm>
            <a:prstGeom prst="cloudCallout">
              <a:avLst>
                <a:gd name="adj1" fmla="val -66834"/>
                <a:gd name="adj2" fmla="val 61575"/>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61" name="Rectangle 160"/>
            <p:cNvSpPr/>
            <p:nvPr/>
          </p:nvSpPr>
          <p:spPr>
            <a:xfrm>
              <a:off x="6055966" y="2881050"/>
              <a:ext cx="1794141" cy="1153621"/>
            </a:xfrm>
            <a:prstGeom prst="rect">
              <a:avLst/>
            </a:prstGeom>
          </p:spPr>
          <p:txBody>
            <a:bodyPr wrap="square">
              <a:spAutoFit/>
            </a:bodyPr>
            <a:lstStyle/>
            <a:p>
              <a:pPr algn="ctr"/>
              <a:r>
                <a:rPr lang="en-US" sz="1600" b="1" dirty="0" smtClean="0">
                  <a:solidFill>
                    <a:srgbClr val="002060"/>
                  </a:solidFill>
                  <a:latin typeface="Cambria Math" panose="02040503050406030204" pitchFamily="18" charset="0"/>
                  <a:ea typeface="Cambria Math" panose="02040503050406030204" pitchFamily="18" charset="0"/>
                </a:rPr>
                <a:t>While changing sides, we will change the sign.</a:t>
              </a:r>
              <a:endParaRPr lang="en-US" sz="1600" b="1" dirty="0">
                <a:solidFill>
                  <a:srgbClr val="002060"/>
                </a:solidFill>
                <a:latin typeface="Cambria Math" panose="02040503050406030204" pitchFamily="18" charset="0"/>
                <a:ea typeface="Cambria Math" panose="02040503050406030204" pitchFamily="18" charset="0"/>
              </a:endParaRPr>
            </a:p>
          </p:txBody>
        </p:sp>
      </p:grpSp>
      <p:grpSp>
        <p:nvGrpSpPr>
          <p:cNvPr id="162" name="Group 161"/>
          <p:cNvGrpSpPr/>
          <p:nvPr/>
        </p:nvGrpSpPr>
        <p:grpSpPr>
          <a:xfrm>
            <a:off x="3976479" y="3616745"/>
            <a:ext cx="1777929" cy="895572"/>
            <a:chOff x="5888284" y="1599977"/>
            <a:chExt cx="1777929" cy="895572"/>
          </a:xfrm>
        </p:grpSpPr>
        <p:grpSp>
          <p:nvGrpSpPr>
            <p:cNvPr id="163" name="Group 162"/>
            <p:cNvGrpSpPr/>
            <p:nvPr/>
          </p:nvGrpSpPr>
          <p:grpSpPr>
            <a:xfrm>
              <a:off x="5888284" y="1599977"/>
              <a:ext cx="1777929" cy="895572"/>
              <a:chOff x="6241889" y="3165936"/>
              <a:chExt cx="1517908" cy="983231"/>
            </a:xfrm>
          </p:grpSpPr>
          <p:sp>
            <p:nvSpPr>
              <p:cNvPr id="165" name="Cloud Callout 164"/>
              <p:cNvSpPr/>
              <p:nvPr/>
            </p:nvSpPr>
            <p:spPr>
              <a:xfrm>
                <a:off x="6486722" y="3165936"/>
                <a:ext cx="1028244" cy="983231"/>
              </a:xfrm>
              <a:prstGeom prst="cloudCallout">
                <a:avLst>
                  <a:gd name="adj1" fmla="val -80166"/>
                  <a:gd name="adj2" fmla="val 73969"/>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66" name="Rectangle 165"/>
              <p:cNvSpPr/>
              <p:nvPr/>
            </p:nvSpPr>
            <p:spPr>
              <a:xfrm>
                <a:off x="6241889" y="3471706"/>
                <a:ext cx="1517908" cy="371692"/>
              </a:xfrm>
              <a:prstGeom prst="rect">
                <a:avLst/>
              </a:prstGeom>
            </p:spPr>
            <p:txBody>
              <a:bodyPr wrap="square">
                <a:spAutoFit/>
              </a:bodyPr>
              <a:lstStyle/>
              <a:p>
                <a:pPr algn="ctr"/>
                <a:r>
                  <a:rPr lang="en-US" sz="1600" b="1" dirty="0" smtClean="0">
                    <a:solidFill>
                      <a:prstClr val="white"/>
                    </a:solidFill>
                    <a:latin typeface="Cambria Math" panose="02040503050406030204" pitchFamily="18" charset="0"/>
                    <a:ea typeface="Cambria Math" panose="02040503050406030204" pitchFamily="18" charset="0"/>
                    <a:cs typeface="Arial" pitchFamily="34" charset="0"/>
                  </a:rPr>
                  <a:t>‘+’          ‘-’ </a:t>
                </a:r>
                <a:endParaRPr lang="en-US" sz="1600" b="1" dirty="0">
                  <a:solidFill>
                    <a:prstClr val="white"/>
                  </a:solidFill>
                  <a:latin typeface="Bookman Old Style" panose="02050604050505020204" pitchFamily="18" charset="0"/>
                </a:endParaRPr>
              </a:p>
            </p:txBody>
          </p:sp>
        </p:grpSp>
        <p:cxnSp>
          <p:nvCxnSpPr>
            <p:cNvPr id="164" name="Straight Arrow Connector 163"/>
            <p:cNvCxnSpPr/>
            <p:nvPr/>
          </p:nvCxnSpPr>
          <p:spPr>
            <a:xfrm>
              <a:off x="6691551" y="2066925"/>
              <a:ext cx="228600" cy="0"/>
            </a:xfrm>
            <a:prstGeom prst="straightConnector1">
              <a:avLst/>
            </a:prstGeom>
            <a:ln w="19050">
              <a:solidFill>
                <a:schemeClr val="bg1"/>
              </a:solidFill>
              <a:tailEnd type="arrow"/>
            </a:ln>
          </p:spPr>
          <p:style>
            <a:lnRef idx="1">
              <a:schemeClr val="accent1"/>
            </a:lnRef>
            <a:fillRef idx="0">
              <a:schemeClr val="accent1"/>
            </a:fillRef>
            <a:effectRef idx="0">
              <a:schemeClr val="accent1"/>
            </a:effectRef>
            <a:fontRef idx="minor">
              <a:schemeClr val="tx1"/>
            </a:fontRef>
          </p:style>
        </p:cxnSp>
      </p:grpSp>
      <p:sp>
        <p:nvSpPr>
          <p:cNvPr id="167" name="Rectangle 166"/>
          <p:cNvSpPr/>
          <p:nvPr/>
        </p:nvSpPr>
        <p:spPr>
          <a:xfrm>
            <a:off x="5397241" y="1619246"/>
            <a:ext cx="514885" cy="369332"/>
          </a:xfrm>
          <a:prstGeom prst="rect">
            <a:avLst/>
          </a:prstGeom>
        </p:spPr>
        <p:txBody>
          <a:bodyPr wrap="none">
            <a:spAutoFit/>
          </a:bodyPr>
          <a:lstStyle/>
          <a:p>
            <a:r>
              <a:rPr lang="en-US" dirty="0" smtClean="0">
                <a:solidFill>
                  <a:srgbClr val="000000"/>
                </a:solidFill>
                <a:latin typeface="Cambria Math" panose="02040503050406030204" pitchFamily="18" charset="0"/>
                <a:ea typeface="Cambria Math" panose="02040503050406030204" pitchFamily="18" charset="0"/>
              </a:rPr>
              <a:t>-2</a:t>
            </a:r>
            <a:r>
              <a:rPr lang="en-US" i="1" dirty="0" smtClean="0">
                <a:solidFill>
                  <a:srgbClr val="000000"/>
                </a:solidFill>
                <a:latin typeface="Bookman Old Style" panose="02050604050505020204" pitchFamily="18" charset="0"/>
                <a:ea typeface="Cambria Math" panose="02040503050406030204" pitchFamily="18" charset="0"/>
              </a:rPr>
              <a:t>x</a:t>
            </a:r>
            <a:endParaRPr lang="en-US" i="1" dirty="0">
              <a:solidFill>
                <a:prstClr val="black"/>
              </a:solidFill>
              <a:latin typeface="Bookman Old Style" panose="02050604050505020204" pitchFamily="18" charset="0"/>
              <a:ea typeface="Cambria Math" panose="02040503050406030204" pitchFamily="18" charset="0"/>
              <a:cs typeface="Arial" pitchFamily="34" charset="0"/>
            </a:endParaRPr>
          </a:p>
        </p:txBody>
      </p:sp>
      <p:sp>
        <p:nvSpPr>
          <p:cNvPr id="168" name="Rectangle 167"/>
          <p:cNvSpPr/>
          <p:nvPr/>
        </p:nvSpPr>
        <p:spPr>
          <a:xfrm>
            <a:off x="5922518" y="1619246"/>
            <a:ext cx="357790" cy="369332"/>
          </a:xfrm>
          <a:prstGeom prst="rect">
            <a:avLst/>
          </a:prstGeom>
        </p:spPr>
        <p:txBody>
          <a:bodyPr wrap="none">
            <a:spAutoFit/>
          </a:bodyPr>
          <a:lstStyle/>
          <a:p>
            <a:r>
              <a:rPr lang="en-US" dirty="0" smtClean="0">
                <a:solidFill>
                  <a:srgbClr val="000000"/>
                </a:solidFill>
                <a:latin typeface="Cambria Math" panose="02040503050406030204" pitchFamily="18" charset="0"/>
                <a:ea typeface="Cambria Math" panose="02040503050406030204" pitchFamily="18" charset="0"/>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69" name="Rectangle 168"/>
          <p:cNvSpPr/>
          <p:nvPr/>
        </p:nvSpPr>
        <p:spPr>
          <a:xfrm>
            <a:off x="6248421" y="1619246"/>
            <a:ext cx="518091" cy="369332"/>
          </a:xfrm>
          <a:prstGeom prst="rect">
            <a:avLst/>
          </a:prstGeom>
        </p:spPr>
        <p:txBody>
          <a:bodyPr wrap="none">
            <a:spAutoFit/>
          </a:bodyPr>
          <a:lstStyle/>
          <a:p>
            <a:pPr algn="r"/>
            <a:r>
              <a:rPr lang="en-US" dirty="0" smtClean="0">
                <a:solidFill>
                  <a:srgbClr val="000000"/>
                </a:solidFill>
                <a:latin typeface="Cambria Math" panose="02040503050406030204" pitchFamily="18" charset="0"/>
                <a:ea typeface="Cambria Math" panose="02040503050406030204" pitchFamily="18" charset="0"/>
              </a:rPr>
              <a:t>-40</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70" name="TextBox 169"/>
          <p:cNvSpPr txBox="1"/>
          <p:nvPr/>
        </p:nvSpPr>
        <p:spPr>
          <a:xfrm>
            <a:off x="4679405" y="1571621"/>
            <a:ext cx="310896"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sym typeface="Symbol"/>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71" name="TextBox 170"/>
          <p:cNvSpPr txBox="1"/>
          <p:nvPr/>
        </p:nvSpPr>
        <p:spPr>
          <a:xfrm>
            <a:off x="4679405" y="2166686"/>
            <a:ext cx="310896"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sym typeface="Symbol"/>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72" name="TextBox 171"/>
          <p:cNvSpPr txBox="1"/>
          <p:nvPr/>
        </p:nvSpPr>
        <p:spPr>
          <a:xfrm>
            <a:off x="5474013" y="2214311"/>
            <a:ext cx="488846" cy="369332"/>
          </a:xfrm>
          <a:prstGeom prst="rect">
            <a:avLst/>
          </a:prstGeom>
          <a:noFill/>
        </p:spPr>
        <p:txBody>
          <a:bodyPr wrap="square" rtlCol="0">
            <a:spAutoFit/>
          </a:bodyPr>
          <a:lstStyle/>
          <a:p>
            <a:pPr algn="ctr"/>
            <a:r>
              <a:rPr lang="en-US" i="1" dirty="0" smtClean="0">
                <a:solidFill>
                  <a:prstClr val="black"/>
                </a:solidFill>
                <a:latin typeface="Bookman Old Style" panose="02050604050505020204" pitchFamily="18" charset="0"/>
                <a:ea typeface="Cambria Math" panose="02040503050406030204" pitchFamily="18" charset="0"/>
                <a:cs typeface="Arial" pitchFamily="34" charset="0"/>
              </a:rPr>
              <a:t>x</a:t>
            </a:r>
          </a:p>
        </p:txBody>
      </p:sp>
      <p:sp>
        <p:nvSpPr>
          <p:cNvPr id="173" name="TextBox 172"/>
          <p:cNvSpPr txBox="1"/>
          <p:nvPr/>
        </p:nvSpPr>
        <p:spPr>
          <a:xfrm>
            <a:off x="5874096" y="2217569"/>
            <a:ext cx="241340"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74" name="TextBox 173"/>
          <p:cNvSpPr txBox="1"/>
          <p:nvPr/>
        </p:nvSpPr>
        <p:spPr>
          <a:xfrm>
            <a:off x="6235056" y="2354177"/>
            <a:ext cx="552508" cy="369332"/>
          </a:xfrm>
          <a:prstGeom prst="rect">
            <a:avLst/>
          </a:prstGeom>
          <a:noFill/>
        </p:spPr>
        <p:txBody>
          <a:bodyPr wrap="square" rtlCol="0">
            <a:spAutoFit/>
          </a:bodyPr>
          <a:lstStyle/>
          <a:p>
            <a:pPr algn="ctr"/>
            <a:r>
              <a:rPr lang="en-US" dirty="0" smtClean="0">
                <a:solidFill>
                  <a:prstClr val="black"/>
                </a:solidFill>
                <a:latin typeface="Cambria Math" panose="02040503050406030204" pitchFamily="18" charset="0"/>
                <a:ea typeface="Cambria Math" panose="02040503050406030204" pitchFamily="18" charset="0"/>
                <a:cs typeface="Arial" pitchFamily="34" charset="0"/>
              </a:rPr>
              <a:t>-2</a:t>
            </a:r>
          </a:p>
        </p:txBody>
      </p:sp>
      <p:sp>
        <p:nvSpPr>
          <p:cNvPr id="175" name="TextBox 174"/>
          <p:cNvSpPr txBox="1"/>
          <p:nvPr/>
        </p:nvSpPr>
        <p:spPr>
          <a:xfrm>
            <a:off x="6230604" y="2080961"/>
            <a:ext cx="616192" cy="369332"/>
          </a:xfrm>
          <a:prstGeom prst="rect">
            <a:avLst/>
          </a:prstGeom>
          <a:noFill/>
        </p:spPr>
        <p:txBody>
          <a:bodyPr wrap="square" rtlCol="0">
            <a:spAutoFit/>
          </a:bodyPr>
          <a:lstStyle/>
          <a:p>
            <a:pPr algn="ctr"/>
            <a:r>
              <a:rPr lang="en-US" dirty="0" smtClean="0">
                <a:solidFill>
                  <a:prstClr val="black"/>
                </a:solidFill>
                <a:latin typeface="Cambria Math" panose="02040503050406030204" pitchFamily="18" charset="0"/>
                <a:ea typeface="Cambria Math" panose="02040503050406030204" pitchFamily="18" charset="0"/>
                <a:cs typeface="Arial" pitchFamily="34" charset="0"/>
              </a:rPr>
              <a:t>-40</a:t>
            </a:r>
          </a:p>
        </p:txBody>
      </p:sp>
      <p:cxnSp>
        <p:nvCxnSpPr>
          <p:cNvPr id="176" name="Straight Connector 175"/>
          <p:cNvCxnSpPr/>
          <p:nvPr/>
        </p:nvCxnSpPr>
        <p:spPr>
          <a:xfrm>
            <a:off x="6341280" y="2409881"/>
            <a:ext cx="36432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77" name="TextBox 176"/>
          <p:cNvSpPr txBox="1"/>
          <p:nvPr/>
        </p:nvSpPr>
        <p:spPr>
          <a:xfrm>
            <a:off x="4688930" y="2661986"/>
            <a:ext cx="310896"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sym typeface="Symbol"/>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78" name="TextBox 177"/>
          <p:cNvSpPr txBox="1"/>
          <p:nvPr/>
        </p:nvSpPr>
        <p:spPr>
          <a:xfrm>
            <a:off x="5552275" y="2709611"/>
            <a:ext cx="351385" cy="369332"/>
          </a:xfrm>
          <a:prstGeom prst="rect">
            <a:avLst/>
          </a:prstGeom>
          <a:noFill/>
        </p:spPr>
        <p:txBody>
          <a:bodyPr wrap="square" rtlCol="0">
            <a:spAutoFit/>
          </a:bodyPr>
          <a:lstStyle/>
          <a:p>
            <a:r>
              <a:rPr lang="en-US" i="1" dirty="0" smtClean="0">
                <a:solidFill>
                  <a:prstClr val="black"/>
                </a:solidFill>
                <a:latin typeface="Bookman Old Style" panose="02050604050505020204" pitchFamily="18" charset="0"/>
                <a:ea typeface="Cambria Math" panose="02040503050406030204" pitchFamily="18" charset="0"/>
                <a:cs typeface="Arial" pitchFamily="34" charset="0"/>
              </a:rPr>
              <a:t>x</a:t>
            </a:r>
            <a:endParaRPr lang="en-US" i="1" dirty="0">
              <a:solidFill>
                <a:prstClr val="black"/>
              </a:solidFill>
              <a:latin typeface="Bookman Old Style" panose="02050604050505020204" pitchFamily="18" charset="0"/>
              <a:ea typeface="Cambria Math" panose="02040503050406030204" pitchFamily="18" charset="0"/>
              <a:cs typeface="Arial" pitchFamily="34" charset="0"/>
            </a:endParaRPr>
          </a:p>
        </p:txBody>
      </p:sp>
      <p:sp>
        <p:nvSpPr>
          <p:cNvPr id="179" name="TextBox 178"/>
          <p:cNvSpPr txBox="1"/>
          <p:nvPr/>
        </p:nvSpPr>
        <p:spPr>
          <a:xfrm>
            <a:off x="5883621" y="2709611"/>
            <a:ext cx="241340"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180" name="TextBox 179"/>
          <p:cNvSpPr txBox="1"/>
          <p:nvPr/>
        </p:nvSpPr>
        <p:spPr>
          <a:xfrm>
            <a:off x="6316329" y="2709611"/>
            <a:ext cx="539992"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20</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cxnSp>
        <p:nvCxnSpPr>
          <p:cNvPr id="181" name="Straight Connector 180"/>
          <p:cNvCxnSpPr/>
          <p:nvPr/>
        </p:nvCxnSpPr>
        <p:spPr>
          <a:xfrm flipV="1">
            <a:off x="6380103" y="2179437"/>
            <a:ext cx="237744" cy="164592"/>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p:cNvCxnSpPr/>
          <p:nvPr/>
        </p:nvCxnSpPr>
        <p:spPr>
          <a:xfrm flipV="1">
            <a:off x="6428109" y="2466676"/>
            <a:ext cx="237744" cy="164592"/>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83" name="TextBox 182"/>
          <p:cNvSpPr txBox="1"/>
          <p:nvPr/>
        </p:nvSpPr>
        <p:spPr>
          <a:xfrm>
            <a:off x="6090808" y="1990116"/>
            <a:ext cx="397483" cy="307777"/>
          </a:xfrm>
          <a:prstGeom prst="rect">
            <a:avLst/>
          </a:prstGeom>
          <a:noFill/>
        </p:spPr>
        <p:txBody>
          <a:bodyPr wrap="square" rtlCol="0">
            <a:spAutoFit/>
          </a:bodyPr>
          <a:lstStyle/>
          <a:p>
            <a:r>
              <a:rPr lang="en-US" sz="1400" dirty="0" smtClean="0">
                <a:solidFill>
                  <a:srgbClr val="FF0000"/>
                </a:solidFill>
                <a:latin typeface="Cambria Math" panose="02040503050406030204" pitchFamily="18" charset="0"/>
                <a:ea typeface="Cambria Math" panose="02040503050406030204" pitchFamily="18" charset="0"/>
                <a:cs typeface="Arial" pitchFamily="34" charset="0"/>
                <a:sym typeface="Symbol"/>
              </a:rPr>
              <a:t>20</a:t>
            </a:r>
            <a:endParaRPr lang="en-US" sz="1400" dirty="0">
              <a:solidFill>
                <a:srgbClr val="FF0000"/>
              </a:solidFill>
              <a:latin typeface="Cambria Math" panose="02040503050406030204" pitchFamily="18" charset="0"/>
              <a:ea typeface="Cambria Math" panose="02040503050406030204" pitchFamily="18" charset="0"/>
              <a:cs typeface="Arial" pitchFamily="34" charset="0"/>
            </a:endParaRPr>
          </a:p>
        </p:txBody>
      </p:sp>
      <p:sp>
        <p:nvSpPr>
          <p:cNvPr id="184" name="TextBox 183"/>
          <p:cNvSpPr txBox="1"/>
          <p:nvPr/>
        </p:nvSpPr>
        <p:spPr>
          <a:xfrm>
            <a:off x="6123811" y="2440114"/>
            <a:ext cx="302502" cy="307777"/>
          </a:xfrm>
          <a:prstGeom prst="rect">
            <a:avLst/>
          </a:prstGeom>
          <a:noFill/>
        </p:spPr>
        <p:txBody>
          <a:bodyPr wrap="square" rtlCol="0">
            <a:spAutoFit/>
          </a:bodyPr>
          <a:lstStyle/>
          <a:p>
            <a:r>
              <a:rPr lang="en-US" sz="1400" dirty="0" smtClean="0">
                <a:solidFill>
                  <a:srgbClr val="FF0000"/>
                </a:solidFill>
                <a:latin typeface="Cambria Math" panose="02040503050406030204" pitchFamily="18" charset="0"/>
                <a:ea typeface="Cambria Math" panose="02040503050406030204" pitchFamily="18" charset="0"/>
                <a:cs typeface="Arial" pitchFamily="34" charset="0"/>
                <a:sym typeface="Symbol"/>
              </a:rPr>
              <a:t>1</a:t>
            </a:r>
            <a:endParaRPr lang="en-US" sz="1400" dirty="0">
              <a:solidFill>
                <a:srgbClr val="FF0000"/>
              </a:solidFill>
              <a:latin typeface="Cambria Math" panose="02040503050406030204" pitchFamily="18" charset="0"/>
              <a:ea typeface="Cambria Math" panose="02040503050406030204" pitchFamily="18" charset="0"/>
              <a:cs typeface="Arial" pitchFamily="34" charset="0"/>
            </a:endParaRPr>
          </a:p>
        </p:txBody>
      </p:sp>
      <p:sp>
        <p:nvSpPr>
          <p:cNvPr id="185" name="TextBox 184"/>
          <p:cNvSpPr txBox="1"/>
          <p:nvPr/>
        </p:nvSpPr>
        <p:spPr>
          <a:xfrm>
            <a:off x="5472108" y="1609725"/>
            <a:ext cx="301332" cy="369332"/>
          </a:xfrm>
          <a:prstGeom prst="rect">
            <a:avLst/>
          </a:prstGeom>
          <a:noFill/>
        </p:spPr>
        <p:txBody>
          <a:bodyPr wrap="square" rtlCol="0">
            <a:spAutoFit/>
          </a:bodyPr>
          <a:lstStyle/>
          <a:p>
            <a:r>
              <a:rPr lang="en-US" dirty="0" smtClean="0">
                <a:solidFill>
                  <a:srgbClr val="C00000"/>
                </a:solidFill>
                <a:latin typeface="Cambria Math" panose="02040503050406030204" pitchFamily="18" charset="0"/>
                <a:ea typeface="Cambria Math" panose="02040503050406030204" pitchFamily="18" charset="0"/>
                <a:cs typeface="Arial" pitchFamily="34" charset="0"/>
              </a:rPr>
              <a:t>2</a:t>
            </a:r>
            <a:endParaRPr lang="en-US" dirty="0">
              <a:solidFill>
                <a:srgbClr val="C00000"/>
              </a:solidFill>
              <a:latin typeface="Cambria Math" panose="02040503050406030204" pitchFamily="18" charset="0"/>
              <a:ea typeface="Cambria Math" panose="02040503050406030204" pitchFamily="18" charset="0"/>
              <a:cs typeface="Arial" pitchFamily="34" charset="0"/>
            </a:endParaRPr>
          </a:p>
        </p:txBody>
      </p:sp>
      <p:grpSp>
        <p:nvGrpSpPr>
          <p:cNvPr id="186" name="Group 185"/>
          <p:cNvGrpSpPr/>
          <p:nvPr/>
        </p:nvGrpSpPr>
        <p:grpSpPr>
          <a:xfrm>
            <a:off x="2455655" y="1409631"/>
            <a:ext cx="2204132" cy="1189709"/>
            <a:chOff x="6050724" y="3085922"/>
            <a:chExt cx="2204132" cy="1189709"/>
          </a:xfrm>
        </p:grpSpPr>
        <p:sp>
          <p:nvSpPr>
            <p:cNvPr id="187" name="Cloud Callout 186"/>
            <p:cNvSpPr/>
            <p:nvPr/>
          </p:nvSpPr>
          <p:spPr>
            <a:xfrm>
              <a:off x="6050724" y="3085922"/>
              <a:ext cx="2204132" cy="1189709"/>
            </a:xfrm>
            <a:prstGeom prst="cloudCallout">
              <a:avLst>
                <a:gd name="adj1" fmla="val 69842"/>
                <a:gd name="adj2" fmla="val 12850"/>
              </a:avLst>
            </a:prstGeom>
            <a:solidFill>
              <a:srgbClr val="FF7C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mbria Math" panose="02040503050406030204" pitchFamily="18" charset="0"/>
                <a:ea typeface="Cambria Math" panose="02040503050406030204" pitchFamily="18" charset="0"/>
              </a:endParaRPr>
            </a:p>
          </p:txBody>
        </p:sp>
        <p:sp>
          <p:nvSpPr>
            <p:cNvPr id="188" name="Rectangle 187"/>
            <p:cNvSpPr/>
            <p:nvPr/>
          </p:nvSpPr>
          <p:spPr>
            <a:xfrm>
              <a:off x="6100475" y="3438289"/>
              <a:ext cx="2107000" cy="584775"/>
            </a:xfrm>
            <a:prstGeom prst="rect">
              <a:avLst/>
            </a:prstGeom>
          </p:spPr>
          <p:txBody>
            <a:bodyPr wrap="square">
              <a:spAutoFit/>
            </a:bodyPr>
            <a:lstStyle/>
            <a:p>
              <a:pPr algn="ctr"/>
              <a:r>
                <a:rPr lang="en-US" sz="1600" b="1" dirty="0">
                  <a:solidFill>
                    <a:srgbClr val="002060"/>
                  </a:solidFill>
                  <a:latin typeface="Cambria Math" panose="02040503050406030204" pitchFamily="18" charset="0"/>
                  <a:ea typeface="Cambria Math" panose="02040503050406030204" pitchFamily="18" charset="0"/>
                </a:rPr>
                <a:t>We will shift </a:t>
              </a:r>
              <a:r>
                <a:rPr lang="en-US" sz="1600" b="1" dirty="0" smtClean="0">
                  <a:solidFill>
                    <a:srgbClr val="002060"/>
                  </a:solidFill>
                  <a:latin typeface="Cambria Math" panose="02040503050406030204" pitchFamily="18" charset="0"/>
                  <a:ea typeface="Cambria Math" panose="02040503050406030204" pitchFamily="18" charset="0"/>
                </a:rPr>
                <a:t>-2 to the other side.</a:t>
              </a:r>
              <a:endParaRPr lang="en-US" sz="1600" b="1" dirty="0">
                <a:solidFill>
                  <a:srgbClr val="002060"/>
                </a:solidFill>
                <a:latin typeface="Cambria Math" panose="02040503050406030204" pitchFamily="18" charset="0"/>
                <a:ea typeface="Cambria Math" panose="02040503050406030204" pitchFamily="18" charset="0"/>
              </a:endParaRPr>
            </a:p>
          </p:txBody>
        </p:sp>
      </p:grpSp>
      <p:grpSp>
        <p:nvGrpSpPr>
          <p:cNvPr id="189" name="Group 188"/>
          <p:cNvGrpSpPr/>
          <p:nvPr/>
        </p:nvGrpSpPr>
        <p:grpSpPr>
          <a:xfrm>
            <a:off x="2472759" y="1349497"/>
            <a:ext cx="2102642" cy="1380195"/>
            <a:chOff x="5998967" y="2554406"/>
            <a:chExt cx="2003755" cy="1916038"/>
          </a:xfrm>
        </p:grpSpPr>
        <p:sp>
          <p:nvSpPr>
            <p:cNvPr id="190" name="Cloud Callout 189"/>
            <p:cNvSpPr/>
            <p:nvPr/>
          </p:nvSpPr>
          <p:spPr>
            <a:xfrm>
              <a:off x="5998967" y="2554406"/>
              <a:ext cx="2003755" cy="1916038"/>
            </a:xfrm>
            <a:prstGeom prst="cloudCallout">
              <a:avLst>
                <a:gd name="adj1" fmla="val 77674"/>
                <a:gd name="adj2" fmla="val 6366"/>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91" name="Rectangle 190"/>
            <p:cNvSpPr/>
            <p:nvPr/>
          </p:nvSpPr>
          <p:spPr>
            <a:xfrm>
              <a:off x="6055966" y="2881050"/>
              <a:ext cx="1794141" cy="1153621"/>
            </a:xfrm>
            <a:prstGeom prst="rect">
              <a:avLst/>
            </a:prstGeom>
          </p:spPr>
          <p:txBody>
            <a:bodyPr wrap="square">
              <a:spAutoFit/>
            </a:bodyPr>
            <a:lstStyle/>
            <a:p>
              <a:pPr algn="ctr"/>
              <a:r>
                <a:rPr lang="en-US" sz="1600" b="1" dirty="0" smtClean="0">
                  <a:solidFill>
                    <a:srgbClr val="002060"/>
                  </a:solidFill>
                  <a:latin typeface="Cambria Math" panose="02040503050406030204" pitchFamily="18" charset="0"/>
                  <a:ea typeface="Cambria Math" panose="02040503050406030204" pitchFamily="18" charset="0"/>
                </a:rPr>
                <a:t>While changing sides, we will change the sign.</a:t>
              </a:r>
              <a:endParaRPr lang="en-US" sz="1600" b="1" dirty="0">
                <a:solidFill>
                  <a:srgbClr val="002060"/>
                </a:solidFill>
                <a:latin typeface="Cambria Math" panose="02040503050406030204" pitchFamily="18" charset="0"/>
                <a:ea typeface="Cambria Math" panose="02040503050406030204" pitchFamily="18" charset="0"/>
              </a:endParaRPr>
            </a:p>
          </p:txBody>
        </p:sp>
      </p:grpSp>
      <p:sp>
        <p:nvSpPr>
          <p:cNvPr id="192" name="Curved Down Arrow 191"/>
          <p:cNvSpPr/>
          <p:nvPr/>
        </p:nvSpPr>
        <p:spPr>
          <a:xfrm rot="10800000" flipH="1">
            <a:off x="5693242" y="1900198"/>
            <a:ext cx="792163" cy="181054"/>
          </a:xfrm>
          <a:prstGeom prst="curvedDownArrow">
            <a:avLst/>
          </a:prstGeom>
          <a:solidFill>
            <a:srgbClr val="FFFF00"/>
          </a:solid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black"/>
              </a:solidFill>
              <a:latin typeface="Bookman Old Style" panose="02050604050505020204" pitchFamily="18" charset="0"/>
            </a:endParaRPr>
          </a:p>
        </p:txBody>
      </p:sp>
      <p:grpSp>
        <p:nvGrpSpPr>
          <p:cNvPr id="193" name="Group 192"/>
          <p:cNvGrpSpPr/>
          <p:nvPr/>
        </p:nvGrpSpPr>
        <p:grpSpPr>
          <a:xfrm>
            <a:off x="3028769" y="1527819"/>
            <a:ext cx="1777929" cy="895572"/>
            <a:chOff x="5888284" y="1599975"/>
            <a:chExt cx="1777929" cy="895572"/>
          </a:xfrm>
        </p:grpSpPr>
        <p:grpSp>
          <p:nvGrpSpPr>
            <p:cNvPr id="194" name="Group 193"/>
            <p:cNvGrpSpPr/>
            <p:nvPr/>
          </p:nvGrpSpPr>
          <p:grpSpPr>
            <a:xfrm>
              <a:off x="5888284" y="1599975"/>
              <a:ext cx="1777929" cy="895572"/>
              <a:chOff x="6241889" y="3165934"/>
              <a:chExt cx="1517908" cy="983231"/>
            </a:xfrm>
          </p:grpSpPr>
          <p:sp>
            <p:nvSpPr>
              <p:cNvPr id="196" name="Cloud Callout 195"/>
              <p:cNvSpPr/>
              <p:nvPr/>
            </p:nvSpPr>
            <p:spPr>
              <a:xfrm>
                <a:off x="6486723" y="3165934"/>
                <a:ext cx="1028244" cy="983231"/>
              </a:xfrm>
              <a:prstGeom prst="cloudCallout">
                <a:avLst>
                  <a:gd name="adj1" fmla="val 80379"/>
                  <a:gd name="adj2" fmla="val 13346"/>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97" name="Rectangle 196"/>
              <p:cNvSpPr/>
              <p:nvPr/>
            </p:nvSpPr>
            <p:spPr>
              <a:xfrm>
                <a:off x="6241889" y="3471706"/>
                <a:ext cx="1517908" cy="371692"/>
              </a:xfrm>
              <a:prstGeom prst="rect">
                <a:avLst/>
              </a:prstGeom>
            </p:spPr>
            <p:txBody>
              <a:bodyPr wrap="square">
                <a:spAutoFit/>
              </a:bodyPr>
              <a:lstStyle/>
              <a:p>
                <a:pPr algn="ctr"/>
                <a:r>
                  <a:rPr lang="en-US" sz="1600" b="1" dirty="0" smtClean="0">
                    <a:solidFill>
                      <a:prstClr val="white"/>
                    </a:solidFill>
                    <a:latin typeface="Cambria Math" panose="02040503050406030204" pitchFamily="18" charset="0"/>
                    <a:ea typeface="Cambria Math" panose="02040503050406030204" pitchFamily="18" charset="0"/>
                    <a:cs typeface="Arial" pitchFamily="34" charset="0"/>
                  </a:rPr>
                  <a:t>‘×’         ‘÷’ </a:t>
                </a:r>
                <a:endParaRPr lang="en-US" sz="1600" b="1" dirty="0">
                  <a:solidFill>
                    <a:prstClr val="white"/>
                  </a:solidFill>
                  <a:latin typeface="Bookman Old Style" panose="02050604050505020204" pitchFamily="18" charset="0"/>
                </a:endParaRPr>
              </a:p>
            </p:txBody>
          </p:sp>
        </p:grpSp>
        <p:cxnSp>
          <p:nvCxnSpPr>
            <p:cNvPr id="195" name="Straight Arrow Connector 194"/>
            <p:cNvCxnSpPr/>
            <p:nvPr/>
          </p:nvCxnSpPr>
          <p:spPr>
            <a:xfrm>
              <a:off x="6692869" y="2066925"/>
              <a:ext cx="228600" cy="0"/>
            </a:xfrm>
            <a:prstGeom prst="straightConnector1">
              <a:avLst/>
            </a:prstGeom>
            <a:ln w="19050">
              <a:solidFill>
                <a:schemeClr val="bg1"/>
              </a:solidFill>
              <a:tailEnd type="arrow"/>
            </a:ln>
          </p:spPr>
          <p:style>
            <a:lnRef idx="1">
              <a:schemeClr val="accent1"/>
            </a:lnRef>
            <a:fillRef idx="0">
              <a:schemeClr val="accent1"/>
            </a:fillRef>
            <a:effectRef idx="0">
              <a:schemeClr val="accent1"/>
            </a:effectRef>
            <a:fontRef idx="minor">
              <a:schemeClr val="tx1"/>
            </a:fontRef>
          </p:style>
        </p:cxnSp>
      </p:grpSp>
      <p:sp>
        <p:nvSpPr>
          <p:cNvPr id="198" name="Rectangle 197"/>
          <p:cNvSpPr/>
          <p:nvPr/>
        </p:nvSpPr>
        <p:spPr>
          <a:xfrm>
            <a:off x="6772471" y="2485671"/>
            <a:ext cx="960519" cy="338554"/>
          </a:xfrm>
          <a:prstGeom prst="rect">
            <a:avLst/>
          </a:prstGeom>
          <a:gradFill flip="none" rotWithShape="1">
            <a:gsLst>
              <a:gs pos="0">
                <a:srgbClr val="CC00CC">
                  <a:tint val="66000"/>
                  <a:satMod val="160000"/>
                </a:srgbClr>
              </a:gs>
              <a:gs pos="50000">
                <a:srgbClr val="CC00CC">
                  <a:tint val="44500"/>
                  <a:satMod val="160000"/>
                </a:srgbClr>
              </a:gs>
              <a:gs pos="100000">
                <a:srgbClr val="CC00CC">
                  <a:tint val="23500"/>
                  <a:satMod val="160000"/>
                </a:srgbClr>
              </a:gs>
            </a:gsLst>
            <a:lin ang="2700000" scaled="1"/>
            <a:tileRect/>
          </a:gradFill>
        </p:spPr>
        <p:txBody>
          <a:bodyPr wrap="none">
            <a:spAutoFit/>
          </a:bodyPr>
          <a:lstStyle/>
          <a:p>
            <a:r>
              <a:rPr lang="en-US" sz="1600" dirty="0" smtClean="0">
                <a:solidFill>
                  <a:prstClr val="black"/>
                </a:solidFill>
                <a:latin typeface="Cambria Math" panose="02040503050406030204" pitchFamily="18" charset="0"/>
                <a:ea typeface="Cambria Math" panose="02040503050406030204" pitchFamily="18" charset="0"/>
              </a:rPr>
              <a:t>2 × 1= 2</a:t>
            </a:r>
            <a:endParaRPr lang="en-US" sz="1600" dirty="0">
              <a:solidFill>
                <a:prstClr val="black"/>
              </a:solidFill>
              <a:latin typeface="Cambria Math" panose="02040503050406030204" pitchFamily="18" charset="0"/>
              <a:ea typeface="Cambria Math" panose="02040503050406030204" pitchFamily="18" charset="0"/>
            </a:endParaRPr>
          </a:p>
        </p:txBody>
      </p:sp>
      <p:sp>
        <p:nvSpPr>
          <p:cNvPr id="199" name="Rectangle 198"/>
          <p:cNvSpPr/>
          <p:nvPr/>
        </p:nvSpPr>
        <p:spPr>
          <a:xfrm>
            <a:off x="6751578" y="2179902"/>
            <a:ext cx="1188146" cy="338554"/>
          </a:xfrm>
          <a:prstGeom prst="rect">
            <a:avLst/>
          </a:prstGeom>
          <a:gradFill flip="none" rotWithShape="1">
            <a:gsLst>
              <a:gs pos="0">
                <a:srgbClr val="CC00CC">
                  <a:tint val="66000"/>
                  <a:satMod val="160000"/>
                </a:srgbClr>
              </a:gs>
              <a:gs pos="50000">
                <a:srgbClr val="CC00CC">
                  <a:tint val="44500"/>
                  <a:satMod val="160000"/>
                </a:srgbClr>
              </a:gs>
              <a:gs pos="100000">
                <a:srgbClr val="CC00CC">
                  <a:tint val="23500"/>
                  <a:satMod val="160000"/>
                </a:srgbClr>
              </a:gs>
            </a:gsLst>
            <a:lin ang="2700000" scaled="1"/>
            <a:tileRect/>
          </a:gradFill>
        </p:spPr>
        <p:txBody>
          <a:bodyPr wrap="none">
            <a:spAutoFit/>
          </a:bodyPr>
          <a:lstStyle/>
          <a:p>
            <a:r>
              <a:rPr lang="en-US" sz="1600" dirty="0" smtClean="0">
                <a:solidFill>
                  <a:prstClr val="black"/>
                </a:solidFill>
                <a:latin typeface="Cambria Math" panose="02040503050406030204" pitchFamily="18" charset="0"/>
                <a:ea typeface="Cambria Math" panose="02040503050406030204" pitchFamily="18" charset="0"/>
              </a:rPr>
              <a:t>2 × 20= 40</a:t>
            </a:r>
            <a:endParaRPr lang="en-US" sz="1600" dirty="0">
              <a:solidFill>
                <a:prstClr val="black"/>
              </a:solidFill>
              <a:latin typeface="Cambria Math" panose="02040503050406030204" pitchFamily="18" charset="0"/>
              <a:ea typeface="Cambria Math" panose="02040503050406030204" pitchFamily="18" charset="0"/>
            </a:endParaRPr>
          </a:p>
        </p:txBody>
      </p:sp>
      <p:sp>
        <p:nvSpPr>
          <p:cNvPr id="200" name="TextBox 199"/>
          <p:cNvSpPr txBox="1"/>
          <p:nvPr/>
        </p:nvSpPr>
        <p:spPr>
          <a:xfrm>
            <a:off x="4714875" y="2953359"/>
            <a:ext cx="369726"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sym typeface="Symbol"/>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201" name="TextBox 200"/>
          <p:cNvSpPr txBox="1"/>
          <p:nvPr/>
        </p:nvSpPr>
        <p:spPr>
          <a:xfrm>
            <a:off x="5198243" y="2955051"/>
            <a:ext cx="1985380"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Number of girls</a:t>
            </a:r>
            <a:endParaRPr lang="en-US" dirty="0">
              <a:solidFill>
                <a:prstClr val="black"/>
              </a:solidFill>
              <a:latin typeface="Cambria Math" panose="02040503050406030204" pitchFamily="18" charset="0"/>
              <a:ea typeface="Cambria Math" panose="02040503050406030204" pitchFamily="18" charset="0"/>
            </a:endParaRPr>
          </a:p>
        </p:txBody>
      </p:sp>
      <p:sp>
        <p:nvSpPr>
          <p:cNvPr id="202" name="TextBox 201"/>
          <p:cNvSpPr txBox="1"/>
          <p:nvPr/>
        </p:nvSpPr>
        <p:spPr>
          <a:xfrm>
            <a:off x="7129798" y="2965451"/>
            <a:ext cx="310896" cy="645733"/>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 </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203" name="TextBox 202"/>
          <p:cNvSpPr txBox="1"/>
          <p:nvPr/>
        </p:nvSpPr>
        <p:spPr>
          <a:xfrm>
            <a:off x="7461982" y="2965428"/>
            <a:ext cx="707941"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20</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204" name="TextBox 203"/>
          <p:cNvSpPr txBox="1"/>
          <p:nvPr/>
        </p:nvSpPr>
        <p:spPr>
          <a:xfrm>
            <a:off x="4714875" y="3253326"/>
            <a:ext cx="369726"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sym typeface="Symbol"/>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205" name="TextBox 204"/>
          <p:cNvSpPr txBox="1"/>
          <p:nvPr/>
        </p:nvSpPr>
        <p:spPr>
          <a:xfrm>
            <a:off x="5081186" y="3255018"/>
            <a:ext cx="2409756"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Number of boys</a:t>
            </a:r>
            <a:endParaRPr lang="en-US" dirty="0">
              <a:solidFill>
                <a:prstClr val="black"/>
              </a:solidFill>
              <a:latin typeface="Cambria Math" panose="02040503050406030204" pitchFamily="18" charset="0"/>
              <a:ea typeface="Cambria Math" panose="02040503050406030204" pitchFamily="18" charset="0"/>
            </a:endParaRPr>
          </a:p>
        </p:txBody>
      </p:sp>
      <p:sp>
        <p:nvSpPr>
          <p:cNvPr id="206" name="TextBox 205"/>
          <p:cNvSpPr txBox="1"/>
          <p:nvPr/>
        </p:nvSpPr>
        <p:spPr>
          <a:xfrm>
            <a:off x="7123948" y="3265395"/>
            <a:ext cx="429998"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 </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207" name="TextBox 206"/>
          <p:cNvSpPr txBox="1"/>
          <p:nvPr/>
        </p:nvSpPr>
        <p:spPr>
          <a:xfrm>
            <a:off x="7407347" y="3265395"/>
            <a:ext cx="707941" cy="369332"/>
          </a:xfrm>
          <a:prstGeom prst="rect">
            <a:avLst/>
          </a:prstGeom>
          <a:noFill/>
        </p:spPr>
        <p:txBody>
          <a:bodyPr wrap="square" rtlCol="0">
            <a:spAutoFit/>
          </a:bodyPr>
          <a:lstStyle/>
          <a:p>
            <a:r>
              <a:rPr lang="en-US" i="1" dirty="0">
                <a:solidFill>
                  <a:prstClr val="black"/>
                </a:solidFill>
                <a:latin typeface="Bookman Old Style" panose="02050604050505020204" pitchFamily="18" charset="0"/>
                <a:ea typeface="Cambria Math" panose="02040503050406030204" pitchFamily="18" charset="0"/>
                <a:cs typeface="Arial" pitchFamily="34" charset="0"/>
              </a:rPr>
              <a:t>x</a:t>
            </a:r>
            <a:r>
              <a:rPr lang="en-US" dirty="0">
                <a:solidFill>
                  <a:prstClr val="black"/>
                </a:solidFill>
                <a:latin typeface="Cambria Math" panose="02040503050406030204" pitchFamily="18" charset="0"/>
                <a:ea typeface="Cambria Math" panose="02040503050406030204" pitchFamily="18" charset="0"/>
                <a:cs typeface="Arial" pitchFamily="34" charset="0"/>
              </a:rPr>
              <a:t> + </a:t>
            </a:r>
            <a:r>
              <a:rPr lang="en-US" dirty="0" smtClean="0">
                <a:solidFill>
                  <a:prstClr val="black"/>
                </a:solidFill>
                <a:latin typeface="Cambria Math" panose="02040503050406030204" pitchFamily="18" charset="0"/>
                <a:ea typeface="Cambria Math" panose="02040503050406030204" pitchFamily="18" charset="0"/>
                <a:cs typeface="Arial" pitchFamily="34" charset="0"/>
              </a:rPr>
              <a:t>8</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208" name="TextBox 207"/>
          <p:cNvSpPr txBox="1"/>
          <p:nvPr/>
        </p:nvSpPr>
        <p:spPr>
          <a:xfrm>
            <a:off x="7134185" y="3550293"/>
            <a:ext cx="429998"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 </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209" name="TextBox 208"/>
          <p:cNvSpPr txBox="1"/>
          <p:nvPr/>
        </p:nvSpPr>
        <p:spPr>
          <a:xfrm>
            <a:off x="7417556" y="3550293"/>
            <a:ext cx="871410"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20 + 8</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210" name="TextBox 209"/>
          <p:cNvSpPr txBox="1"/>
          <p:nvPr/>
        </p:nvSpPr>
        <p:spPr>
          <a:xfrm>
            <a:off x="7134185" y="3826518"/>
            <a:ext cx="429998"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 </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211" name="TextBox 210"/>
          <p:cNvSpPr txBox="1"/>
          <p:nvPr/>
        </p:nvSpPr>
        <p:spPr>
          <a:xfrm>
            <a:off x="7417556" y="3826518"/>
            <a:ext cx="697704"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rPr>
              <a:t>28</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212" name="TextBox 211"/>
          <p:cNvSpPr txBox="1"/>
          <p:nvPr/>
        </p:nvSpPr>
        <p:spPr>
          <a:xfrm>
            <a:off x="4714875" y="4459310"/>
            <a:ext cx="369726" cy="369332"/>
          </a:xfrm>
          <a:prstGeom prst="rect">
            <a:avLst/>
          </a:prstGeom>
          <a:noFill/>
        </p:spPr>
        <p:txBody>
          <a:bodyPr wrap="square" rtlCol="0">
            <a:spAutoFit/>
          </a:bodyPr>
          <a:lstStyle/>
          <a:p>
            <a:r>
              <a:rPr lang="en-US" dirty="0" smtClean="0">
                <a:solidFill>
                  <a:prstClr val="black"/>
                </a:solidFill>
                <a:latin typeface="Cambria Math" panose="02040503050406030204" pitchFamily="18" charset="0"/>
                <a:ea typeface="Cambria Math" panose="02040503050406030204" pitchFamily="18" charset="0"/>
                <a:cs typeface="Arial" pitchFamily="34" charset="0"/>
                <a:sym typeface="Symbol"/>
              </a:rPr>
              <a:t></a:t>
            </a:r>
            <a:endParaRPr lang="en-US" dirty="0">
              <a:solidFill>
                <a:prstClr val="black"/>
              </a:solidFill>
              <a:latin typeface="Cambria Math" panose="02040503050406030204" pitchFamily="18" charset="0"/>
              <a:ea typeface="Cambria Math" panose="02040503050406030204" pitchFamily="18" charset="0"/>
              <a:cs typeface="Arial" pitchFamily="34" charset="0"/>
            </a:endParaRPr>
          </a:p>
        </p:txBody>
      </p:sp>
      <p:sp>
        <p:nvSpPr>
          <p:cNvPr id="213" name="TextBox 212"/>
          <p:cNvSpPr txBox="1"/>
          <p:nvPr/>
        </p:nvSpPr>
        <p:spPr>
          <a:xfrm>
            <a:off x="5020851" y="4153063"/>
            <a:ext cx="3094410" cy="715089"/>
          </a:xfrm>
          <a:prstGeom prst="roundRect">
            <a:avLst/>
          </a:prstGeom>
          <a:noFill/>
          <a:ln w="19050">
            <a:solidFill>
              <a:schemeClr val="accent3">
                <a:lumMod val="50000"/>
              </a:schemeClr>
            </a:solidFill>
          </a:ln>
        </p:spPr>
        <p:txBody>
          <a:bodyPr wrap="square" rtlCol="0">
            <a:spAutoFit/>
          </a:bodyPr>
          <a:lstStyle/>
          <a:p>
            <a:pPr algn="ctr"/>
            <a:r>
              <a:rPr lang="en-US" dirty="0" smtClean="0">
                <a:solidFill>
                  <a:prstClr val="black"/>
                </a:solidFill>
                <a:latin typeface="Cambria Math" panose="02040503050406030204" pitchFamily="18" charset="0"/>
                <a:ea typeface="Cambria Math" panose="02040503050406030204" pitchFamily="18" charset="0"/>
                <a:cs typeface="Arial" pitchFamily="34" charset="0"/>
              </a:rPr>
              <a:t>Number of girls and boys is 20 and 28.</a:t>
            </a:r>
            <a:endParaRPr lang="en-US" dirty="0">
              <a:solidFill>
                <a:prstClr val="black"/>
              </a:solidFill>
              <a:latin typeface="Cambria Math" panose="02040503050406030204" pitchFamily="18" charset="0"/>
              <a:ea typeface="Cambria Math" panose="02040503050406030204" pitchFamily="18" charset="0"/>
            </a:endParaRPr>
          </a:p>
        </p:txBody>
      </p:sp>
      <p:pic>
        <p:nvPicPr>
          <p:cNvPr id="214" name="Picture 8" descr="https://encrypted-tbn3.gstatic.com/images?q=tbn:ANd9GcQF2WyE-ichznlNBDGYVxMKykT8win86D7t7PDmHdDnARm7Zpa1da6hfg">
            <a:hlinkClick r:id="rId5"/>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0" b="100000" l="0" r="100000"/>
                    </a14:imgEffect>
                  </a14:imgLayer>
                </a14:imgProps>
              </a:ext>
              <a:ext uri="{28A0092B-C50C-407E-A947-70E740481C1C}">
                <a14:useLocalDpi xmlns:a14="http://schemas.microsoft.com/office/drawing/2010/main" val="0"/>
              </a:ext>
            </a:extLst>
          </a:blip>
          <a:srcRect/>
          <a:stretch>
            <a:fillRect/>
          </a:stretch>
        </p:blipFill>
        <p:spPr bwMode="auto">
          <a:xfrm>
            <a:off x="7782423" y="3891367"/>
            <a:ext cx="937599" cy="12384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5178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83"/>
                                        </p:tgtEl>
                                        <p:attrNameLst>
                                          <p:attrName>style.visibility</p:attrName>
                                        </p:attrNameLst>
                                      </p:cBhvr>
                                      <p:to>
                                        <p:strVal val="visible"/>
                                      </p:to>
                                    </p:set>
                                    <p:animEffect transition="in" filter="fade">
                                      <p:cBhvr>
                                        <p:cTn id="13" dur="500"/>
                                        <p:tgtEl>
                                          <p:spTgt spid="83"/>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82"/>
                                        </p:tgtEl>
                                        <p:attrNameLst>
                                          <p:attrName>style.visibility</p:attrName>
                                        </p:attrNameLst>
                                      </p:cBhvr>
                                      <p:to>
                                        <p:strVal val="visible"/>
                                      </p:to>
                                    </p:set>
                                    <p:animEffect transition="in" filter="barn(inVertical)">
                                      <p:cBhvr>
                                        <p:cTn id="16" dur="500"/>
                                        <p:tgtEl>
                                          <p:spTgt spid="82"/>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grpId="1" nodeType="clickEffect">
                                  <p:stCondLst>
                                    <p:cond delay="0"/>
                                  </p:stCondLst>
                                  <p:childTnLst>
                                    <p:animEffect transition="out" filter="fade">
                                      <p:cBhvr>
                                        <p:cTn id="20" dur="500"/>
                                        <p:tgtEl>
                                          <p:spTgt spid="82"/>
                                        </p:tgtEl>
                                      </p:cBhvr>
                                    </p:animEffect>
                                    <p:set>
                                      <p:cBhvr>
                                        <p:cTn id="21" dur="1" fill="hold">
                                          <p:stCondLst>
                                            <p:cond delay="499"/>
                                          </p:stCondLst>
                                        </p:cTn>
                                        <p:tgtEl>
                                          <p:spTgt spid="82"/>
                                        </p:tgtEl>
                                        <p:attrNameLst>
                                          <p:attrName>style.visibility</p:attrName>
                                        </p:attrNameLst>
                                      </p:cBhvr>
                                      <p:to>
                                        <p:strVal val="hidden"/>
                                      </p:to>
                                    </p:set>
                                  </p:childTnLst>
                                </p:cTn>
                              </p:par>
                              <p:par>
                                <p:cTn id="22" presetID="1" presetClass="exit" presetSubtype="0" fill="hold" nodeType="withEffect">
                                  <p:stCondLst>
                                    <p:cond delay="0"/>
                                  </p:stCondLst>
                                  <p:childTnLst>
                                    <p:set>
                                      <p:cBhvr>
                                        <p:cTn id="23" dur="1" fill="hold">
                                          <p:stCondLst>
                                            <p:cond delay="0"/>
                                          </p:stCondLst>
                                        </p:cTn>
                                        <p:tgtEl>
                                          <p:spTgt spid="83"/>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88"/>
                                        </p:tgtEl>
                                        <p:attrNameLst>
                                          <p:attrName>style.visibility</p:attrName>
                                        </p:attrNameLst>
                                      </p:cBhvr>
                                      <p:to>
                                        <p:strVal val="visible"/>
                                      </p:to>
                                    </p:set>
                                    <p:animEffect transition="in" filter="fade">
                                      <p:cBhvr>
                                        <p:cTn id="28" dur="500"/>
                                        <p:tgtEl>
                                          <p:spTgt spid="88"/>
                                        </p:tgtEl>
                                      </p:cBhvr>
                                    </p:animEffec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nodeType="clickEffect">
                                  <p:stCondLst>
                                    <p:cond delay="0"/>
                                  </p:stCondLst>
                                  <p:childTnLst>
                                    <p:set>
                                      <p:cBhvr>
                                        <p:cTn id="32" dur="1" fill="hold">
                                          <p:stCondLst>
                                            <p:cond delay="0"/>
                                          </p:stCondLst>
                                        </p:cTn>
                                        <p:tgtEl>
                                          <p:spTgt spid="88"/>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6" presetClass="entr" presetSubtype="21" fill="hold" grpId="0" nodeType="clickEffect">
                                  <p:stCondLst>
                                    <p:cond delay="0"/>
                                  </p:stCondLst>
                                  <p:childTnLst>
                                    <p:set>
                                      <p:cBhvr>
                                        <p:cTn id="36" dur="1" fill="hold">
                                          <p:stCondLst>
                                            <p:cond delay="0"/>
                                          </p:stCondLst>
                                        </p:cTn>
                                        <p:tgtEl>
                                          <p:spTgt spid="91"/>
                                        </p:tgtEl>
                                        <p:attrNameLst>
                                          <p:attrName>style.visibility</p:attrName>
                                        </p:attrNameLst>
                                      </p:cBhvr>
                                      <p:to>
                                        <p:strVal val="visible"/>
                                      </p:to>
                                    </p:set>
                                    <p:animEffect transition="in" filter="barn(inVertical)">
                                      <p:cBhvr>
                                        <p:cTn id="37" dur="500"/>
                                        <p:tgtEl>
                                          <p:spTgt spid="91"/>
                                        </p:tgtEl>
                                      </p:cBhvr>
                                    </p:animEffect>
                                  </p:childTnLst>
                                </p:cTn>
                              </p:par>
                            </p:childTnLst>
                          </p:cTn>
                        </p:par>
                      </p:childTnLst>
                    </p:cTn>
                  </p:par>
                  <p:par>
                    <p:cTn id="38" fill="hold">
                      <p:stCondLst>
                        <p:cond delay="indefinite"/>
                      </p:stCondLst>
                      <p:childTnLst>
                        <p:par>
                          <p:cTn id="39" fill="hold">
                            <p:stCondLst>
                              <p:cond delay="0"/>
                            </p:stCondLst>
                            <p:childTnLst>
                              <p:par>
                                <p:cTn id="40" presetID="16" presetClass="entr" presetSubtype="21" fill="hold" grpId="0" nodeType="clickEffect">
                                  <p:stCondLst>
                                    <p:cond delay="0"/>
                                  </p:stCondLst>
                                  <p:childTnLst>
                                    <p:set>
                                      <p:cBhvr>
                                        <p:cTn id="41" dur="1" fill="hold">
                                          <p:stCondLst>
                                            <p:cond delay="0"/>
                                          </p:stCondLst>
                                        </p:cTn>
                                        <p:tgtEl>
                                          <p:spTgt spid="111"/>
                                        </p:tgtEl>
                                        <p:attrNameLst>
                                          <p:attrName>style.visibility</p:attrName>
                                        </p:attrNameLst>
                                      </p:cBhvr>
                                      <p:to>
                                        <p:strVal val="visible"/>
                                      </p:to>
                                    </p:set>
                                    <p:animEffect transition="in" filter="barn(inVertical)">
                                      <p:cBhvr>
                                        <p:cTn id="42" dur="500"/>
                                        <p:tgtEl>
                                          <p:spTgt spid="111"/>
                                        </p:tgtEl>
                                      </p:cBhvr>
                                    </p:animEffect>
                                  </p:childTnLst>
                                </p:cTn>
                              </p:par>
                              <p:par>
                                <p:cTn id="43" presetID="22" presetClass="entr" presetSubtype="1" fill="hold" nodeType="withEffect">
                                  <p:stCondLst>
                                    <p:cond delay="0"/>
                                  </p:stCondLst>
                                  <p:childTnLst>
                                    <p:set>
                                      <p:cBhvr>
                                        <p:cTn id="44" dur="1" fill="hold">
                                          <p:stCondLst>
                                            <p:cond delay="0"/>
                                          </p:stCondLst>
                                        </p:cTn>
                                        <p:tgtEl>
                                          <p:spTgt spid="112"/>
                                        </p:tgtEl>
                                        <p:attrNameLst>
                                          <p:attrName>style.visibility</p:attrName>
                                        </p:attrNameLst>
                                      </p:cBhvr>
                                      <p:to>
                                        <p:strVal val="visible"/>
                                      </p:to>
                                    </p:set>
                                    <p:animEffect transition="in" filter="wipe(up)">
                                      <p:cBhvr>
                                        <p:cTn id="45" dur="500"/>
                                        <p:tgtEl>
                                          <p:spTgt spid="112"/>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115"/>
                                        </p:tgtEl>
                                        <p:attrNameLst>
                                          <p:attrName>style.visibility</p:attrName>
                                        </p:attrNameLst>
                                      </p:cBhvr>
                                      <p:to>
                                        <p:strVal val="visible"/>
                                      </p:to>
                                    </p:set>
                                    <p:animEffect transition="in" filter="fade">
                                      <p:cBhvr>
                                        <p:cTn id="50" dur="500"/>
                                        <p:tgtEl>
                                          <p:spTgt spid="115"/>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122"/>
                                        </p:tgtEl>
                                        <p:attrNameLst>
                                          <p:attrName>style.visibility</p:attrName>
                                        </p:attrNameLst>
                                      </p:cBhvr>
                                      <p:to>
                                        <p:strVal val="visible"/>
                                      </p:to>
                                    </p:set>
                                    <p:animEffect transition="in" filter="fade">
                                      <p:cBhvr>
                                        <p:cTn id="55" dur="500"/>
                                        <p:tgtEl>
                                          <p:spTgt spid="122"/>
                                        </p:tgtEl>
                                      </p:cBhvr>
                                    </p:animEffec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nodeType="clickEffect">
                                  <p:stCondLst>
                                    <p:cond delay="0"/>
                                  </p:stCondLst>
                                  <p:childTnLst>
                                    <p:set>
                                      <p:cBhvr>
                                        <p:cTn id="59" dur="1" fill="hold">
                                          <p:stCondLst>
                                            <p:cond delay="0"/>
                                          </p:stCondLst>
                                        </p:cTn>
                                        <p:tgtEl>
                                          <p:spTgt spid="118"/>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grpId="0" nodeType="clickEffect">
                                  <p:stCondLst>
                                    <p:cond delay="0"/>
                                  </p:stCondLst>
                                  <p:childTnLst>
                                    <p:set>
                                      <p:cBhvr>
                                        <p:cTn id="63" dur="1" fill="hold">
                                          <p:stCondLst>
                                            <p:cond delay="0"/>
                                          </p:stCondLst>
                                        </p:cTn>
                                        <p:tgtEl>
                                          <p:spTgt spid="121"/>
                                        </p:tgtEl>
                                        <p:attrNameLst>
                                          <p:attrName>style.visibility</p:attrName>
                                        </p:attrNameLst>
                                      </p:cBhvr>
                                      <p:to>
                                        <p:strVal val="visible"/>
                                      </p:to>
                                    </p:set>
                                  </p:childTnLst>
                                </p:cTn>
                              </p:par>
                            </p:childTnLst>
                          </p:cTn>
                        </p:par>
                      </p:childTnLst>
                    </p:cTn>
                  </p:par>
                  <p:par>
                    <p:cTn id="64" fill="hold">
                      <p:stCondLst>
                        <p:cond delay="indefinite"/>
                      </p:stCondLst>
                      <p:childTnLst>
                        <p:par>
                          <p:cTn id="65" fill="hold">
                            <p:stCondLst>
                              <p:cond delay="0"/>
                            </p:stCondLst>
                            <p:childTnLst>
                              <p:par>
                                <p:cTn id="66" presetID="1" presetClass="exit" presetSubtype="0" fill="hold" nodeType="clickEffect">
                                  <p:stCondLst>
                                    <p:cond delay="0"/>
                                  </p:stCondLst>
                                  <p:childTnLst>
                                    <p:set>
                                      <p:cBhvr>
                                        <p:cTn id="67" dur="1" fill="hold">
                                          <p:stCondLst>
                                            <p:cond delay="0"/>
                                          </p:stCondLst>
                                        </p:cTn>
                                        <p:tgtEl>
                                          <p:spTgt spid="122"/>
                                        </p:tgtEl>
                                        <p:attrNameLst>
                                          <p:attrName>style.visibility</p:attrName>
                                        </p:attrNameLst>
                                      </p:cBhvr>
                                      <p:to>
                                        <p:strVal val="hidden"/>
                                      </p:to>
                                    </p:set>
                                  </p:childTnLst>
                                </p:cTn>
                              </p:par>
                              <p:par>
                                <p:cTn id="68" presetID="1" presetClass="exit" presetSubtype="0" fill="hold" nodeType="withEffect">
                                  <p:stCondLst>
                                    <p:cond delay="0"/>
                                  </p:stCondLst>
                                  <p:childTnLst>
                                    <p:set>
                                      <p:cBhvr>
                                        <p:cTn id="69" dur="1" fill="hold">
                                          <p:stCondLst>
                                            <p:cond delay="0"/>
                                          </p:stCondLst>
                                        </p:cTn>
                                        <p:tgtEl>
                                          <p:spTgt spid="115"/>
                                        </p:tgtEl>
                                        <p:attrNameLst>
                                          <p:attrName>style.visibility</p:attrName>
                                        </p:attrNameLst>
                                      </p:cBhvr>
                                      <p:to>
                                        <p:strVal val="hidden"/>
                                      </p:to>
                                    </p:set>
                                  </p:childTnLst>
                                </p:cTn>
                              </p:par>
                              <p:par>
                                <p:cTn id="70" presetID="10" presetClass="exit" presetSubtype="0" fill="hold" grpId="1" nodeType="withEffect">
                                  <p:stCondLst>
                                    <p:cond delay="0"/>
                                  </p:stCondLst>
                                  <p:childTnLst>
                                    <p:animEffect transition="out" filter="fade">
                                      <p:cBhvr>
                                        <p:cTn id="71" dur="500"/>
                                        <p:tgtEl>
                                          <p:spTgt spid="111"/>
                                        </p:tgtEl>
                                      </p:cBhvr>
                                    </p:animEffect>
                                    <p:set>
                                      <p:cBhvr>
                                        <p:cTn id="72" dur="1" fill="hold">
                                          <p:stCondLst>
                                            <p:cond delay="499"/>
                                          </p:stCondLst>
                                        </p:cTn>
                                        <p:tgtEl>
                                          <p:spTgt spid="111"/>
                                        </p:tgtEl>
                                        <p:attrNameLst>
                                          <p:attrName>style.visibility</p:attrName>
                                        </p:attrNameLst>
                                      </p:cBhvr>
                                      <p:to>
                                        <p:strVal val="hidden"/>
                                      </p:to>
                                    </p:set>
                                  </p:childTnLst>
                                </p:cTn>
                              </p:par>
                              <p:par>
                                <p:cTn id="73" presetID="1" presetClass="exit" presetSubtype="0" fill="hold" nodeType="withEffect">
                                  <p:stCondLst>
                                    <p:cond delay="0"/>
                                  </p:stCondLst>
                                  <p:childTnLst>
                                    <p:set>
                                      <p:cBhvr>
                                        <p:cTn id="74" dur="1" fill="hold">
                                          <p:stCondLst>
                                            <p:cond delay="0"/>
                                          </p:stCondLst>
                                        </p:cTn>
                                        <p:tgtEl>
                                          <p:spTgt spid="112"/>
                                        </p:tgtEl>
                                        <p:attrNameLst>
                                          <p:attrName>style.visibility</p:attrName>
                                        </p:attrNameLst>
                                      </p:cBhvr>
                                      <p:to>
                                        <p:strVal val="hidden"/>
                                      </p:to>
                                    </p:set>
                                  </p:childTnLst>
                                </p:cTn>
                              </p:par>
                              <p:par>
                                <p:cTn id="75" presetID="10" presetClass="exit" presetSubtype="0" fill="hold" grpId="1" nodeType="withEffect">
                                  <p:stCondLst>
                                    <p:cond delay="0"/>
                                  </p:stCondLst>
                                  <p:childTnLst>
                                    <p:animEffect transition="out" filter="fade">
                                      <p:cBhvr>
                                        <p:cTn id="76" dur="500"/>
                                        <p:tgtEl>
                                          <p:spTgt spid="91"/>
                                        </p:tgtEl>
                                      </p:cBhvr>
                                    </p:animEffect>
                                    <p:set>
                                      <p:cBhvr>
                                        <p:cTn id="77" dur="1" fill="hold">
                                          <p:stCondLst>
                                            <p:cond delay="499"/>
                                          </p:stCondLst>
                                        </p:cTn>
                                        <p:tgtEl>
                                          <p:spTgt spid="91"/>
                                        </p:tgtEl>
                                        <p:attrNameLst>
                                          <p:attrName>style.visibility</p:attrName>
                                        </p:attrNameLst>
                                      </p:cBhvr>
                                      <p:to>
                                        <p:strVal val="hidden"/>
                                      </p:to>
                                    </p:set>
                                  </p:childTnLst>
                                </p:cTn>
                              </p:par>
                            </p:childTnLst>
                          </p:cTn>
                        </p:par>
                      </p:childTnLst>
                    </p:cTn>
                  </p:par>
                  <p:par>
                    <p:cTn id="78" fill="hold">
                      <p:stCondLst>
                        <p:cond delay="indefinite"/>
                      </p:stCondLst>
                      <p:childTnLst>
                        <p:par>
                          <p:cTn id="79" fill="hold">
                            <p:stCondLst>
                              <p:cond delay="0"/>
                            </p:stCondLst>
                            <p:childTnLst>
                              <p:par>
                                <p:cTn id="80" presetID="1" presetClass="entr" presetSubtype="0" fill="hold" grpId="0" nodeType="clickEffect">
                                  <p:stCondLst>
                                    <p:cond delay="0"/>
                                  </p:stCondLst>
                                  <p:childTnLst>
                                    <p:set>
                                      <p:cBhvr>
                                        <p:cTn id="81" dur="1" fill="hold">
                                          <p:stCondLst>
                                            <p:cond delay="0"/>
                                          </p:stCondLst>
                                        </p:cTn>
                                        <p:tgtEl>
                                          <p:spTgt spid="125"/>
                                        </p:tgtEl>
                                        <p:attrNameLst>
                                          <p:attrName>style.visibility</p:attrName>
                                        </p:attrNameLst>
                                      </p:cBhvr>
                                      <p:to>
                                        <p:strVal val="visible"/>
                                      </p:to>
                                    </p:set>
                                  </p:childTnLst>
                                </p:cTn>
                              </p:par>
                            </p:childTnLst>
                          </p:cTn>
                        </p:par>
                      </p:childTnLst>
                    </p:cTn>
                  </p:par>
                  <p:par>
                    <p:cTn id="82" fill="hold">
                      <p:stCondLst>
                        <p:cond delay="indefinite"/>
                      </p:stCondLst>
                      <p:childTnLst>
                        <p:par>
                          <p:cTn id="83" fill="hold">
                            <p:stCondLst>
                              <p:cond delay="0"/>
                            </p:stCondLst>
                            <p:childTnLst>
                              <p:par>
                                <p:cTn id="84" presetID="1" presetClass="entr" presetSubtype="0" fill="hold" grpId="0" nodeType="clickEffect">
                                  <p:stCondLst>
                                    <p:cond delay="0"/>
                                  </p:stCondLst>
                                  <p:childTnLst>
                                    <p:set>
                                      <p:cBhvr>
                                        <p:cTn id="85" dur="1" fill="hold">
                                          <p:stCondLst>
                                            <p:cond delay="0"/>
                                          </p:stCondLst>
                                        </p:cTn>
                                        <p:tgtEl>
                                          <p:spTgt spid="126"/>
                                        </p:tgtEl>
                                        <p:attrNameLst>
                                          <p:attrName>style.visibility</p:attrName>
                                        </p:attrNameLst>
                                      </p:cBhvr>
                                      <p:to>
                                        <p:strVal val="visible"/>
                                      </p:to>
                                    </p:set>
                                  </p:childTnLst>
                                </p:cTn>
                              </p:par>
                            </p:childTnLst>
                          </p:cTn>
                        </p:par>
                      </p:childTnLst>
                    </p:cTn>
                  </p:par>
                  <p:par>
                    <p:cTn id="86" fill="hold">
                      <p:stCondLst>
                        <p:cond delay="indefinite"/>
                      </p:stCondLst>
                      <p:childTnLst>
                        <p:par>
                          <p:cTn id="87" fill="hold">
                            <p:stCondLst>
                              <p:cond delay="0"/>
                            </p:stCondLst>
                            <p:childTnLst>
                              <p:par>
                                <p:cTn id="88" presetID="1" presetClass="entr" presetSubtype="0" fill="hold" grpId="0" nodeType="clickEffect">
                                  <p:stCondLst>
                                    <p:cond delay="0"/>
                                  </p:stCondLst>
                                  <p:childTnLst>
                                    <p:set>
                                      <p:cBhvr>
                                        <p:cTn id="89" dur="1" fill="hold">
                                          <p:stCondLst>
                                            <p:cond delay="0"/>
                                          </p:stCondLst>
                                        </p:cTn>
                                        <p:tgtEl>
                                          <p:spTgt spid="127"/>
                                        </p:tgtEl>
                                        <p:attrNameLst>
                                          <p:attrName>style.visibility</p:attrName>
                                        </p:attrNameLst>
                                      </p:cBhvr>
                                      <p:to>
                                        <p:strVal val="visible"/>
                                      </p:to>
                                    </p:set>
                                  </p:childTnLst>
                                </p:cTn>
                              </p:par>
                            </p:childTnLst>
                          </p:cTn>
                        </p:par>
                      </p:childTnLst>
                    </p:cTn>
                  </p:par>
                  <p:par>
                    <p:cTn id="90" fill="hold">
                      <p:stCondLst>
                        <p:cond delay="indefinite"/>
                      </p:stCondLst>
                      <p:childTnLst>
                        <p:par>
                          <p:cTn id="91" fill="hold">
                            <p:stCondLst>
                              <p:cond delay="0"/>
                            </p:stCondLst>
                            <p:childTnLst>
                              <p:par>
                                <p:cTn id="92" presetID="1" presetClass="entr" presetSubtype="0" fill="hold" grpId="1" nodeType="clickEffect">
                                  <p:stCondLst>
                                    <p:cond delay="0"/>
                                  </p:stCondLst>
                                  <p:childTnLst>
                                    <p:set>
                                      <p:cBhvr>
                                        <p:cTn id="93" dur="1" fill="hold">
                                          <p:stCondLst>
                                            <p:cond delay="0"/>
                                          </p:stCondLst>
                                        </p:cTn>
                                        <p:tgtEl>
                                          <p:spTgt spid="129"/>
                                        </p:tgtEl>
                                        <p:attrNameLst>
                                          <p:attrName>style.visibility</p:attrName>
                                        </p:attrNameLst>
                                      </p:cBhvr>
                                      <p:to>
                                        <p:strVal val="visible"/>
                                      </p:to>
                                    </p:set>
                                  </p:childTnLst>
                                </p:cTn>
                              </p:par>
                            </p:childTnLst>
                          </p:cTn>
                        </p:par>
                      </p:childTnLst>
                    </p:cTn>
                  </p:par>
                  <p:par>
                    <p:cTn id="94" fill="hold">
                      <p:stCondLst>
                        <p:cond delay="indefinite"/>
                      </p:stCondLst>
                      <p:childTnLst>
                        <p:par>
                          <p:cTn id="95" fill="hold">
                            <p:stCondLst>
                              <p:cond delay="0"/>
                            </p:stCondLst>
                            <p:childTnLst>
                              <p:par>
                                <p:cTn id="96" presetID="1" presetClass="entr" presetSubtype="0" fill="hold" grpId="0" nodeType="clickEffect">
                                  <p:stCondLst>
                                    <p:cond delay="0"/>
                                  </p:stCondLst>
                                  <p:childTnLst>
                                    <p:set>
                                      <p:cBhvr>
                                        <p:cTn id="97" dur="1" fill="hold">
                                          <p:stCondLst>
                                            <p:cond delay="0"/>
                                          </p:stCondLst>
                                        </p:cTn>
                                        <p:tgtEl>
                                          <p:spTgt spid="128"/>
                                        </p:tgtEl>
                                        <p:attrNameLst>
                                          <p:attrName>style.visibility</p:attrName>
                                        </p:attrNameLst>
                                      </p:cBhvr>
                                      <p:to>
                                        <p:strVal val="visible"/>
                                      </p:to>
                                    </p:set>
                                  </p:childTnLst>
                                </p:cTn>
                              </p:par>
                            </p:childTnLst>
                          </p:cTn>
                        </p:par>
                      </p:childTnLst>
                    </p:cTn>
                  </p:par>
                  <p:par>
                    <p:cTn id="98" fill="hold">
                      <p:stCondLst>
                        <p:cond delay="indefinite"/>
                      </p:stCondLst>
                      <p:childTnLst>
                        <p:par>
                          <p:cTn id="99" fill="hold">
                            <p:stCondLst>
                              <p:cond delay="0"/>
                            </p:stCondLst>
                            <p:childTnLst>
                              <p:par>
                                <p:cTn id="100" presetID="1" presetClass="exit" presetSubtype="0" fill="hold" grpId="0" nodeType="clickEffect">
                                  <p:stCondLst>
                                    <p:cond delay="0"/>
                                  </p:stCondLst>
                                  <p:childTnLst>
                                    <p:set>
                                      <p:cBhvr>
                                        <p:cTn id="101" dur="1" fill="hold">
                                          <p:stCondLst>
                                            <p:cond delay="0"/>
                                          </p:stCondLst>
                                        </p:cTn>
                                        <p:tgtEl>
                                          <p:spTgt spid="129"/>
                                        </p:tgtEl>
                                        <p:attrNameLst>
                                          <p:attrName>style.visibility</p:attrName>
                                        </p:attrNameLst>
                                      </p:cBhvr>
                                      <p:to>
                                        <p:strVal val="hidden"/>
                                      </p:to>
                                    </p:set>
                                  </p:childTnLst>
                                </p:cTn>
                              </p:par>
                            </p:childTnLst>
                          </p:cTn>
                        </p:par>
                      </p:childTnLst>
                    </p:cTn>
                  </p:par>
                  <p:par>
                    <p:cTn id="102" fill="hold">
                      <p:stCondLst>
                        <p:cond delay="indefinite"/>
                      </p:stCondLst>
                      <p:childTnLst>
                        <p:par>
                          <p:cTn id="103" fill="hold">
                            <p:stCondLst>
                              <p:cond delay="0"/>
                            </p:stCondLst>
                            <p:childTnLst>
                              <p:par>
                                <p:cTn id="104" presetID="1" presetClass="entr" presetSubtype="0" fill="hold" grpId="3" nodeType="clickEffect">
                                  <p:stCondLst>
                                    <p:cond delay="0"/>
                                  </p:stCondLst>
                                  <p:childTnLst>
                                    <p:set>
                                      <p:cBhvr>
                                        <p:cTn id="105" dur="1" fill="hold">
                                          <p:stCondLst>
                                            <p:cond delay="0"/>
                                          </p:stCondLst>
                                        </p:cTn>
                                        <p:tgtEl>
                                          <p:spTgt spid="111"/>
                                        </p:tgtEl>
                                        <p:attrNameLst>
                                          <p:attrName>style.visibility</p:attrName>
                                        </p:attrNameLst>
                                      </p:cBhvr>
                                      <p:to>
                                        <p:strVal val="visible"/>
                                      </p:to>
                                    </p:set>
                                  </p:childTnLst>
                                </p:cTn>
                              </p:par>
                            </p:childTnLst>
                          </p:cTn>
                        </p:par>
                      </p:childTnLst>
                    </p:cTn>
                  </p:par>
                  <p:par>
                    <p:cTn id="106" fill="hold">
                      <p:stCondLst>
                        <p:cond delay="indefinite"/>
                      </p:stCondLst>
                      <p:childTnLst>
                        <p:par>
                          <p:cTn id="107" fill="hold">
                            <p:stCondLst>
                              <p:cond delay="0"/>
                            </p:stCondLst>
                            <p:childTnLst>
                              <p:par>
                                <p:cTn id="108" presetID="1" presetClass="entr" presetSubtype="0" fill="hold" grpId="0" nodeType="clickEffect">
                                  <p:stCondLst>
                                    <p:cond delay="0"/>
                                  </p:stCondLst>
                                  <p:childTnLst>
                                    <p:set>
                                      <p:cBhvr>
                                        <p:cTn id="109" dur="1" fill="hold">
                                          <p:stCondLst>
                                            <p:cond delay="0"/>
                                          </p:stCondLst>
                                        </p:cTn>
                                        <p:tgtEl>
                                          <p:spTgt spid="2"/>
                                        </p:tgtEl>
                                        <p:attrNameLst>
                                          <p:attrName>style.visibility</p:attrName>
                                        </p:attrNameLst>
                                      </p:cBhvr>
                                      <p:to>
                                        <p:strVal val="visible"/>
                                      </p:to>
                                    </p:set>
                                  </p:childTnLst>
                                </p:cTn>
                              </p:par>
                            </p:childTnLst>
                          </p:cTn>
                        </p:par>
                      </p:childTnLst>
                    </p:cTn>
                  </p:par>
                  <p:par>
                    <p:cTn id="110" fill="hold">
                      <p:stCondLst>
                        <p:cond delay="indefinite"/>
                      </p:stCondLst>
                      <p:childTnLst>
                        <p:par>
                          <p:cTn id="111" fill="hold">
                            <p:stCondLst>
                              <p:cond delay="0"/>
                            </p:stCondLst>
                            <p:childTnLst>
                              <p:par>
                                <p:cTn id="112" presetID="1" presetClass="exit" presetSubtype="0" fill="hold" grpId="2" nodeType="clickEffect">
                                  <p:stCondLst>
                                    <p:cond delay="0"/>
                                  </p:stCondLst>
                                  <p:childTnLst>
                                    <p:set>
                                      <p:cBhvr>
                                        <p:cTn id="113" dur="1" fill="hold">
                                          <p:stCondLst>
                                            <p:cond delay="0"/>
                                          </p:stCondLst>
                                        </p:cTn>
                                        <p:tgtEl>
                                          <p:spTgt spid="111"/>
                                        </p:tgtEl>
                                        <p:attrNameLst>
                                          <p:attrName>style.visibility</p:attrName>
                                        </p:attrNameLst>
                                      </p:cBhvr>
                                      <p:to>
                                        <p:strVal val="hidden"/>
                                      </p:to>
                                    </p:set>
                                  </p:childTnLst>
                                </p:cTn>
                              </p:par>
                            </p:childTnLst>
                          </p:cTn>
                        </p:par>
                      </p:childTnLst>
                    </p:cTn>
                  </p:par>
                  <p:par>
                    <p:cTn id="114" fill="hold">
                      <p:stCondLst>
                        <p:cond delay="indefinite"/>
                      </p:stCondLst>
                      <p:childTnLst>
                        <p:par>
                          <p:cTn id="115" fill="hold">
                            <p:stCondLst>
                              <p:cond delay="0"/>
                            </p:stCondLst>
                            <p:childTnLst>
                              <p:par>
                                <p:cTn id="116" presetID="16" presetClass="entr" presetSubtype="21" fill="hold" grpId="0" nodeType="clickEffect">
                                  <p:stCondLst>
                                    <p:cond delay="0"/>
                                  </p:stCondLst>
                                  <p:childTnLst>
                                    <p:set>
                                      <p:cBhvr>
                                        <p:cTn id="117" dur="1" fill="hold">
                                          <p:stCondLst>
                                            <p:cond delay="0"/>
                                          </p:stCondLst>
                                        </p:cTn>
                                        <p:tgtEl>
                                          <p:spTgt spid="34"/>
                                        </p:tgtEl>
                                        <p:attrNameLst>
                                          <p:attrName>style.visibility</p:attrName>
                                        </p:attrNameLst>
                                      </p:cBhvr>
                                      <p:to>
                                        <p:strVal val="visible"/>
                                      </p:to>
                                    </p:set>
                                    <p:animEffect transition="in" filter="barn(inVertical)">
                                      <p:cBhvr>
                                        <p:cTn id="118" dur="500"/>
                                        <p:tgtEl>
                                          <p:spTgt spid="34"/>
                                        </p:tgtEl>
                                      </p:cBhvr>
                                    </p:animEffect>
                                  </p:childTnLst>
                                </p:cTn>
                              </p:par>
                            </p:childTnLst>
                          </p:cTn>
                        </p:par>
                      </p:childTnLst>
                    </p:cTn>
                  </p:par>
                  <p:par>
                    <p:cTn id="119" fill="hold">
                      <p:stCondLst>
                        <p:cond delay="indefinite"/>
                      </p:stCondLst>
                      <p:childTnLst>
                        <p:par>
                          <p:cTn id="120" fill="hold">
                            <p:stCondLst>
                              <p:cond delay="0"/>
                            </p:stCondLst>
                            <p:childTnLst>
                              <p:par>
                                <p:cTn id="121" presetID="1" presetClass="entr" presetSubtype="0" fill="hold" grpId="0" nodeType="clickEffect">
                                  <p:stCondLst>
                                    <p:cond delay="0"/>
                                  </p:stCondLst>
                                  <p:childTnLst>
                                    <p:set>
                                      <p:cBhvr>
                                        <p:cTn id="122" dur="1" fill="hold">
                                          <p:stCondLst>
                                            <p:cond delay="0"/>
                                          </p:stCondLst>
                                        </p:cTn>
                                        <p:tgtEl>
                                          <p:spTgt spid="35"/>
                                        </p:tgtEl>
                                        <p:attrNameLst>
                                          <p:attrName>style.visibility</p:attrName>
                                        </p:attrNameLst>
                                      </p:cBhvr>
                                      <p:to>
                                        <p:strVal val="visible"/>
                                      </p:to>
                                    </p:set>
                                  </p:childTnLst>
                                </p:cTn>
                              </p:par>
                            </p:childTnLst>
                          </p:cTn>
                        </p:par>
                      </p:childTnLst>
                    </p:cTn>
                  </p:par>
                  <p:par>
                    <p:cTn id="123" fill="hold">
                      <p:stCondLst>
                        <p:cond delay="indefinite"/>
                      </p:stCondLst>
                      <p:childTnLst>
                        <p:par>
                          <p:cTn id="124" fill="hold">
                            <p:stCondLst>
                              <p:cond delay="0"/>
                            </p:stCondLst>
                            <p:childTnLst>
                              <p:par>
                                <p:cTn id="125" presetID="1" presetClass="entr" presetSubtype="0" fill="hold" nodeType="clickEffect">
                                  <p:stCondLst>
                                    <p:cond delay="0"/>
                                  </p:stCondLst>
                                  <p:childTnLst>
                                    <p:set>
                                      <p:cBhvr>
                                        <p:cTn id="126" dur="1" fill="hold">
                                          <p:stCondLst>
                                            <p:cond delay="0"/>
                                          </p:stCondLst>
                                        </p:cTn>
                                        <p:tgtEl>
                                          <p:spTgt spid="36"/>
                                        </p:tgtEl>
                                        <p:attrNameLst>
                                          <p:attrName>style.visibility</p:attrName>
                                        </p:attrNameLst>
                                      </p:cBhvr>
                                      <p:to>
                                        <p:strVal val="visible"/>
                                      </p:to>
                                    </p:set>
                                  </p:childTnLst>
                                </p:cTn>
                              </p:par>
                            </p:childTnLst>
                          </p:cTn>
                        </p:par>
                      </p:childTnLst>
                    </p:cTn>
                  </p:par>
                  <p:par>
                    <p:cTn id="127" fill="hold">
                      <p:stCondLst>
                        <p:cond delay="indefinite"/>
                      </p:stCondLst>
                      <p:childTnLst>
                        <p:par>
                          <p:cTn id="128" fill="hold">
                            <p:stCondLst>
                              <p:cond delay="0"/>
                            </p:stCondLst>
                            <p:childTnLst>
                              <p:par>
                                <p:cTn id="129" presetID="1" presetClass="entr" presetSubtype="0" fill="hold" grpId="0" nodeType="clickEffect">
                                  <p:stCondLst>
                                    <p:cond delay="0"/>
                                  </p:stCondLst>
                                  <p:childTnLst>
                                    <p:set>
                                      <p:cBhvr>
                                        <p:cTn id="130" dur="1" fill="hold">
                                          <p:stCondLst>
                                            <p:cond delay="0"/>
                                          </p:stCondLst>
                                        </p:cTn>
                                        <p:tgtEl>
                                          <p:spTgt spid="40"/>
                                        </p:tgtEl>
                                        <p:attrNameLst>
                                          <p:attrName>style.visibility</p:attrName>
                                        </p:attrNameLst>
                                      </p:cBhvr>
                                      <p:to>
                                        <p:strVal val="visible"/>
                                      </p:to>
                                    </p:set>
                                  </p:childTnLst>
                                </p:cTn>
                              </p:par>
                            </p:childTnLst>
                          </p:cTn>
                        </p:par>
                      </p:childTnLst>
                    </p:cTn>
                  </p:par>
                  <p:par>
                    <p:cTn id="131" fill="hold">
                      <p:stCondLst>
                        <p:cond delay="indefinite"/>
                      </p:stCondLst>
                      <p:childTnLst>
                        <p:par>
                          <p:cTn id="132" fill="hold">
                            <p:stCondLst>
                              <p:cond delay="0"/>
                            </p:stCondLst>
                            <p:childTnLst>
                              <p:par>
                                <p:cTn id="133" presetID="1" presetClass="entr" presetSubtype="0" fill="hold" nodeType="clickEffect">
                                  <p:stCondLst>
                                    <p:cond delay="0"/>
                                  </p:stCondLst>
                                  <p:childTnLst>
                                    <p:set>
                                      <p:cBhvr>
                                        <p:cTn id="134" dur="1" fill="hold">
                                          <p:stCondLst>
                                            <p:cond delay="0"/>
                                          </p:stCondLst>
                                        </p:cTn>
                                        <p:tgtEl>
                                          <p:spTgt spid="41"/>
                                        </p:tgtEl>
                                        <p:attrNameLst>
                                          <p:attrName>style.visibility</p:attrName>
                                        </p:attrNameLst>
                                      </p:cBhvr>
                                      <p:to>
                                        <p:strVal val="visible"/>
                                      </p:to>
                                    </p:set>
                                  </p:childTnLst>
                                </p:cTn>
                              </p:par>
                            </p:childTnLst>
                          </p:cTn>
                        </p:par>
                      </p:childTnLst>
                    </p:cTn>
                  </p:par>
                  <p:par>
                    <p:cTn id="135" fill="hold">
                      <p:stCondLst>
                        <p:cond delay="indefinite"/>
                      </p:stCondLst>
                      <p:childTnLst>
                        <p:par>
                          <p:cTn id="136" fill="hold">
                            <p:stCondLst>
                              <p:cond delay="0"/>
                            </p:stCondLst>
                            <p:childTnLst>
                              <p:par>
                                <p:cTn id="137" presetID="1" presetClass="entr" presetSubtype="0" fill="hold" grpId="0" nodeType="clickEffect">
                                  <p:stCondLst>
                                    <p:cond delay="0"/>
                                  </p:stCondLst>
                                  <p:childTnLst>
                                    <p:set>
                                      <p:cBhvr>
                                        <p:cTn id="138" dur="1" fill="hold">
                                          <p:stCondLst>
                                            <p:cond delay="0"/>
                                          </p:stCondLst>
                                        </p:cTn>
                                        <p:tgtEl>
                                          <p:spTgt spid="45"/>
                                        </p:tgtEl>
                                        <p:attrNameLst>
                                          <p:attrName>style.visibility</p:attrName>
                                        </p:attrNameLst>
                                      </p:cBhvr>
                                      <p:to>
                                        <p:strVal val="visible"/>
                                      </p:to>
                                    </p:set>
                                  </p:childTnLst>
                                </p:cTn>
                              </p:par>
                            </p:childTnLst>
                          </p:cTn>
                        </p:par>
                      </p:childTnLst>
                    </p:cTn>
                  </p:par>
                  <p:par>
                    <p:cTn id="139" fill="hold">
                      <p:stCondLst>
                        <p:cond delay="indefinite"/>
                      </p:stCondLst>
                      <p:childTnLst>
                        <p:par>
                          <p:cTn id="140" fill="hold">
                            <p:stCondLst>
                              <p:cond delay="0"/>
                            </p:stCondLst>
                            <p:childTnLst>
                              <p:par>
                                <p:cTn id="141" presetID="16" presetClass="entr" presetSubtype="21" fill="hold" grpId="0" nodeType="clickEffect">
                                  <p:stCondLst>
                                    <p:cond delay="0"/>
                                  </p:stCondLst>
                                  <p:childTnLst>
                                    <p:set>
                                      <p:cBhvr>
                                        <p:cTn id="142" dur="1" fill="hold">
                                          <p:stCondLst>
                                            <p:cond delay="0"/>
                                          </p:stCondLst>
                                        </p:cTn>
                                        <p:tgtEl>
                                          <p:spTgt spid="95"/>
                                        </p:tgtEl>
                                        <p:attrNameLst>
                                          <p:attrName>style.visibility</p:attrName>
                                        </p:attrNameLst>
                                      </p:cBhvr>
                                      <p:to>
                                        <p:strVal val="visible"/>
                                      </p:to>
                                    </p:set>
                                    <p:animEffect transition="in" filter="barn(inVertical)">
                                      <p:cBhvr>
                                        <p:cTn id="143" dur="500"/>
                                        <p:tgtEl>
                                          <p:spTgt spid="95"/>
                                        </p:tgtEl>
                                      </p:cBhvr>
                                    </p:animEffect>
                                  </p:childTnLst>
                                </p:cTn>
                              </p:par>
                              <p:par>
                                <p:cTn id="144" presetID="16" presetClass="entr" presetSubtype="21" fill="hold" grpId="0" nodeType="withEffect">
                                  <p:stCondLst>
                                    <p:cond delay="0"/>
                                  </p:stCondLst>
                                  <p:childTnLst>
                                    <p:set>
                                      <p:cBhvr>
                                        <p:cTn id="145" dur="1" fill="hold">
                                          <p:stCondLst>
                                            <p:cond delay="0"/>
                                          </p:stCondLst>
                                        </p:cTn>
                                        <p:tgtEl>
                                          <p:spTgt spid="97"/>
                                        </p:tgtEl>
                                        <p:attrNameLst>
                                          <p:attrName>style.visibility</p:attrName>
                                        </p:attrNameLst>
                                      </p:cBhvr>
                                      <p:to>
                                        <p:strVal val="visible"/>
                                      </p:to>
                                    </p:set>
                                    <p:animEffect transition="in" filter="barn(inVertical)">
                                      <p:cBhvr>
                                        <p:cTn id="146" dur="500"/>
                                        <p:tgtEl>
                                          <p:spTgt spid="97"/>
                                        </p:tgtEl>
                                      </p:cBhvr>
                                    </p:animEffect>
                                  </p:childTnLst>
                                </p:cTn>
                              </p:par>
                            </p:childTnLst>
                          </p:cTn>
                        </p:par>
                      </p:childTnLst>
                    </p:cTn>
                  </p:par>
                  <p:par>
                    <p:cTn id="147" fill="hold">
                      <p:stCondLst>
                        <p:cond delay="indefinite"/>
                      </p:stCondLst>
                      <p:childTnLst>
                        <p:par>
                          <p:cTn id="148" fill="hold">
                            <p:stCondLst>
                              <p:cond delay="0"/>
                            </p:stCondLst>
                            <p:childTnLst>
                              <p:par>
                                <p:cTn id="149" presetID="1" presetClass="entr" presetSubtype="0" fill="hold" grpId="0" nodeType="clickEffect">
                                  <p:stCondLst>
                                    <p:cond delay="0"/>
                                  </p:stCondLst>
                                  <p:childTnLst>
                                    <p:set>
                                      <p:cBhvr>
                                        <p:cTn id="150" dur="1" fill="hold">
                                          <p:stCondLst>
                                            <p:cond delay="0"/>
                                          </p:stCondLst>
                                        </p:cTn>
                                        <p:tgtEl>
                                          <p:spTgt spid="52"/>
                                        </p:tgtEl>
                                        <p:attrNameLst>
                                          <p:attrName>style.visibility</p:attrName>
                                        </p:attrNameLst>
                                      </p:cBhvr>
                                      <p:to>
                                        <p:strVal val="visible"/>
                                      </p:to>
                                    </p:set>
                                  </p:childTnLst>
                                </p:cTn>
                              </p:par>
                            </p:childTnLst>
                          </p:cTn>
                        </p:par>
                      </p:childTnLst>
                    </p:cTn>
                  </p:par>
                  <p:par>
                    <p:cTn id="151" fill="hold">
                      <p:stCondLst>
                        <p:cond delay="indefinite"/>
                      </p:stCondLst>
                      <p:childTnLst>
                        <p:par>
                          <p:cTn id="152" fill="hold">
                            <p:stCondLst>
                              <p:cond delay="0"/>
                            </p:stCondLst>
                            <p:childTnLst>
                              <p:par>
                                <p:cTn id="153" presetID="10" presetClass="exit" presetSubtype="0" fill="hold" grpId="1" nodeType="clickEffect">
                                  <p:stCondLst>
                                    <p:cond delay="0"/>
                                  </p:stCondLst>
                                  <p:childTnLst>
                                    <p:animEffect transition="out" filter="fade">
                                      <p:cBhvr>
                                        <p:cTn id="154" dur="500"/>
                                        <p:tgtEl>
                                          <p:spTgt spid="95"/>
                                        </p:tgtEl>
                                      </p:cBhvr>
                                    </p:animEffect>
                                    <p:set>
                                      <p:cBhvr>
                                        <p:cTn id="155" dur="1" fill="hold">
                                          <p:stCondLst>
                                            <p:cond delay="499"/>
                                          </p:stCondLst>
                                        </p:cTn>
                                        <p:tgtEl>
                                          <p:spTgt spid="95"/>
                                        </p:tgtEl>
                                        <p:attrNameLst>
                                          <p:attrName>style.visibility</p:attrName>
                                        </p:attrNameLst>
                                      </p:cBhvr>
                                      <p:to>
                                        <p:strVal val="hidden"/>
                                      </p:to>
                                    </p:set>
                                  </p:childTnLst>
                                </p:cTn>
                              </p:par>
                              <p:par>
                                <p:cTn id="156" presetID="10" presetClass="exit" presetSubtype="0" fill="hold" grpId="1" nodeType="withEffect">
                                  <p:stCondLst>
                                    <p:cond delay="0"/>
                                  </p:stCondLst>
                                  <p:childTnLst>
                                    <p:animEffect transition="out" filter="fade">
                                      <p:cBhvr>
                                        <p:cTn id="157" dur="500"/>
                                        <p:tgtEl>
                                          <p:spTgt spid="97"/>
                                        </p:tgtEl>
                                      </p:cBhvr>
                                    </p:animEffect>
                                    <p:set>
                                      <p:cBhvr>
                                        <p:cTn id="158" dur="1" fill="hold">
                                          <p:stCondLst>
                                            <p:cond delay="499"/>
                                          </p:stCondLst>
                                        </p:cTn>
                                        <p:tgtEl>
                                          <p:spTgt spid="97"/>
                                        </p:tgtEl>
                                        <p:attrNameLst>
                                          <p:attrName>style.visibility</p:attrName>
                                        </p:attrNameLst>
                                      </p:cBhvr>
                                      <p:to>
                                        <p:strVal val="hidden"/>
                                      </p:to>
                                    </p:set>
                                  </p:childTnLst>
                                </p:cTn>
                              </p:par>
                            </p:childTnLst>
                          </p:cTn>
                        </p:par>
                      </p:childTnLst>
                    </p:cTn>
                  </p:par>
                  <p:par>
                    <p:cTn id="159" fill="hold">
                      <p:stCondLst>
                        <p:cond delay="indefinite"/>
                      </p:stCondLst>
                      <p:childTnLst>
                        <p:par>
                          <p:cTn id="160" fill="hold">
                            <p:stCondLst>
                              <p:cond delay="0"/>
                            </p:stCondLst>
                            <p:childTnLst>
                              <p:par>
                                <p:cTn id="161" presetID="1" presetClass="entr" presetSubtype="0" fill="hold" nodeType="clickEffect">
                                  <p:stCondLst>
                                    <p:cond delay="0"/>
                                  </p:stCondLst>
                                  <p:childTnLst>
                                    <p:set>
                                      <p:cBhvr>
                                        <p:cTn id="162" dur="1" fill="hold">
                                          <p:stCondLst>
                                            <p:cond delay="0"/>
                                          </p:stCondLst>
                                        </p:cTn>
                                        <p:tgtEl>
                                          <p:spTgt spid="54"/>
                                        </p:tgtEl>
                                        <p:attrNameLst>
                                          <p:attrName>style.visibility</p:attrName>
                                        </p:attrNameLst>
                                      </p:cBhvr>
                                      <p:to>
                                        <p:strVal val="visible"/>
                                      </p:to>
                                    </p:set>
                                  </p:childTnLst>
                                </p:cTn>
                              </p:par>
                            </p:childTnLst>
                          </p:cTn>
                        </p:par>
                      </p:childTnLst>
                    </p:cTn>
                  </p:par>
                  <p:par>
                    <p:cTn id="163" fill="hold">
                      <p:stCondLst>
                        <p:cond delay="indefinite"/>
                      </p:stCondLst>
                      <p:childTnLst>
                        <p:par>
                          <p:cTn id="164" fill="hold">
                            <p:stCondLst>
                              <p:cond delay="0"/>
                            </p:stCondLst>
                            <p:childTnLst>
                              <p:par>
                                <p:cTn id="165" presetID="16" presetClass="entr" presetSubtype="21" fill="hold" grpId="2" nodeType="clickEffect">
                                  <p:stCondLst>
                                    <p:cond delay="0"/>
                                  </p:stCondLst>
                                  <p:childTnLst>
                                    <p:set>
                                      <p:cBhvr>
                                        <p:cTn id="166" dur="1" fill="hold">
                                          <p:stCondLst>
                                            <p:cond delay="0"/>
                                          </p:stCondLst>
                                        </p:cTn>
                                        <p:tgtEl>
                                          <p:spTgt spid="129"/>
                                        </p:tgtEl>
                                        <p:attrNameLst>
                                          <p:attrName>style.visibility</p:attrName>
                                        </p:attrNameLst>
                                      </p:cBhvr>
                                      <p:to>
                                        <p:strVal val="visible"/>
                                      </p:to>
                                    </p:set>
                                    <p:animEffect transition="in" filter="barn(inVertical)">
                                      <p:cBhvr>
                                        <p:cTn id="167" dur="500"/>
                                        <p:tgtEl>
                                          <p:spTgt spid="129"/>
                                        </p:tgtEl>
                                      </p:cBhvr>
                                    </p:animEffect>
                                  </p:childTnLst>
                                </p:cTn>
                              </p:par>
                              <p:par>
                                <p:cTn id="168" presetID="16" presetClass="entr" presetSubtype="21" fill="hold" grpId="0" nodeType="withEffect">
                                  <p:stCondLst>
                                    <p:cond delay="0"/>
                                  </p:stCondLst>
                                  <p:childTnLst>
                                    <p:set>
                                      <p:cBhvr>
                                        <p:cTn id="169" dur="1" fill="hold">
                                          <p:stCondLst>
                                            <p:cond delay="0"/>
                                          </p:stCondLst>
                                        </p:cTn>
                                        <p:tgtEl>
                                          <p:spTgt spid="98"/>
                                        </p:tgtEl>
                                        <p:attrNameLst>
                                          <p:attrName>style.visibility</p:attrName>
                                        </p:attrNameLst>
                                      </p:cBhvr>
                                      <p:to>
                                        <p:strVal val="visible"/>
                                      </p:to>
                                    </p:set>
                                    <p:animEffect transition="in" filter="barn(inVertical)">
                                      <p:cBhvr>
                                        <p:cTn id="170" dur="500"/>
                                        <p:tgtEl>
                                          <p:spTgt spid="98"/>
                                        </p:tgtEl>
                                      </p:cBhvr>
                                    </p:animEffect>
                                  </p:childTnLst>
                                </p:cTn>
                              </p:par>
                            </p:childTnLst>
                          </p:cTn>
                        </p:par>
                      </p:childTnLst>
                    </p:cTn>
                  </p:par>
                  <p:par>
                    <p:cTn id="171" fill="hold">
                      <p:stCondLst>
                        <p:cond delay="indefinite"/>
                      </p:stCondLst>
                      <p:childTnLst>
                        <p:par>
                          <p:cTn id="172" fill="hold">
                            <p:stCondLst>
                              <p:cond delay="0"/>
                            </p:stCondLst>
                            <p:childTnLst>
                              <p:par>
                                <p:cTn id="173" presetID="1" presetClass="entr" presetSubtype="0" fill="hold" grpId="0" nodeType="clickEffect">
                                  <p:stCondLst>
                                    <p:cond delay="0"/>
                                  </p:stCondLst>
                                  <p:childTnLst>
                                    <p:set>
                                      <p:cBhvr>
                                        <p:cTn id="174" dur="1" fill="hold">
                                          <p:stCondLst>
                                            <p:cond delay="0"/>
                                          </p:stCondLst>
                                        </p:cTn>
                                        <p:tgtEl>
                                          <p:spTgt spid="53"/>
                                        </p:tgtEl>
                                        <p:attrNameLst>
                                          <p:attrName>style.visibility</p:attrName>
                                        </p:attrNameLst>
                                      </p:cBhvr>
                                      <p:to>
                                        <p:strVal val="visible"/>
                                      </p:to>
                                    </p:set>
                                  </p:childTnLst>
                                </p:cTn>
                              </p:par>
                            </p:childTnLst>
                          </p:cTn>
                        </p:par>
                      </p:childTnLst>
                    </p:cTn>
                  </p:par>
                  <p:par>
                    <p:cTn id="175" fill="hold">
                      <p:stCondLst>
                        <p:cond delay="indefinite"/>
                      </p:stCondLst>
                      <p:childTnLst>
                        <p:par>
                          <p:cTn id="176" fill="hold">
                            <p:stCondLst>
                              <p:cond delay="0"/>
                            </p:stCondLst>
                            <p:childTnLst>
                              <p:par>
                                <p:cTn id="177" presetID="1" presetClass="exit" presetSubtype="0" fill="hold" grpId="3" nodeType="clickEffect">
                                  <p:stCondLst>
                                    <p:cond delay="0"/>
                                  </p:stCondLst>
                                  <p:childTnLst>
                                    <p:set>
                                      <p:cBhvr>
                                        <p:cTn id="178" dur="1" fill="hold">
                                          <p:stCondLst>
                                            <p:cond delay="0"/>
                                          </p:stCondLst>
                                        </p:cTn>
                                        <p:tgtEl>
                                          <p:spTgt spid="129"/>
                                        </p:tgtEl>
                                        <p:attrNameLst>
                                          <p:attrName>style.visibility</p:attrName>
                                        </p:attrNameLst>
                                      </p:cBhvr>
                                      <p:to>
                                        <p:strVal val="hidden"/>
                                      </p:to>
                                    </p:set>
                                  </p:childTnLst>
                                </p:cTn>
                              </p:par>
                              <p:par>
                                <p:cTn id="179" presetID="10" presetClass="exit" presetSubtype="0" fill="hold" grpId="1" nodeType="withEffect">
                                  <p:stCondLst>
                                    <p:cond delay="0"/>
                                  </p:stCondLst>
                                  <p:childTnLst>
                                    <p:animEffect transition="out" filter="fade">
                                      <p:cBhvr>
                                        <p:cTn id="180" dur="500"/>
                                        <p:tgtEl>
                                          <p:spTgt spid="98"/>
                                        </p:tgtEl>
                                      </p:cBhvr>
                                    </p:animEffect>
                                    <p:set>
                                      <p:cBhvr>
                                        <p:cTn id="181" dur="1" fill="hold">
                                          <p:stCondLst>
                                            <p:cond delay="499"/>
                                          </p:stCondLst>
                                        </p:cTn>
                                        <p:tgtEl>
                                          <p:spTgt spid="98"/>
                                        </p:tgtEl>
                                        <p:attrNameLst>
                                          <p:attrName>style.visibility</p:attrName>
                                        </p:attrNameLst>
                                      </p:cBhvr>
                                      <p:to>
                                        <p:strVal val="hidden"/>
                                      </p:to>
                                    </p:set>
                                  </p:childTnLst>
                                </p:cTn>
                              </p:par>
                            </p:childTnLst>
                          </p:cTn>
                        </p:par>
                      </p:childTnLst>
                    </p:cTn>
                  </p:par>
                  <p:par>
                    <p:cTn id="182" fill="hold">
                      <p:stCondLst>
                        <p:cond delay="indefinite"/>
                      </p:stCondLst>
                      <p:childTnLst>
                        <p:par>
                          <p:cTn id="183" fill="hold">
                            <p:stCondLst>
                              <p:cond delay="0"/>
                            </p:stCondLst>
                            <p:childTnLst>
                              <p:par>
                                <p:cTn id="184" presetID="1" presetClass="entr" presetSubtype="0" fill="hold" grpId="0" nodeType="clickEffect">
                                  <p:stCondLst>
                                    <p:cond delay="0"/>
                                  </p:stCondLst>
                                  <p:childTnLst>
                                    <p:set>
                                      <p:cBhvr>
                                        <p:cTn id="185" dur="1" fill="hold">
                                          <p:stCondLst>
                                            <p:cond delay="0"/>
                                          </p:stCondLst>
                                        </p:cTn>
                                        <p:tgtEl>
                                          <p:spTgt spid="55"/>
                                        </p:tgtEl>
                                        <p:attrNameLst>
                                          <p:attrName>style.visibility</p:attrName>
                                        </p:attrNameLst>
                                      </p:cBhvr>
                                      <p:to>
                                        <p:strVal val="visible"/>
                                      </p:to>
                                    </p:set>
                                  </p:childTnLst>
                                </p:cTn>
                              </p:par>
                            </p:childTnLst>
                          </p:cTn>
                        </p:par>
                      </p:childTnLst>
                    </p:cTn>
                  </p:par>
                  <p:par>
                    <p:cTn id="186" fill="hold">
                      <p:stCondLst>
                        <p:cond delay="indefinite"/>
                      </p:stCondLst>
                      <p:childTnLst>
                        <p:par>
                          <p:cTn id="187" fill="hold">
                            <p:stCondLst>
                              <p:cond delay="0"/>
                            </p:stCondLst>
                            <p:childTnLst>
                              <p:par>
                                <p:cTn id="188" presetID="1" presetClass="entr" presetSubtype="0" fill="hold" grpId="1" nodeType="clickEffect">
                                  <p:stCondLst>
                                    <p:cond delay="0"/>
                                  </p:stCondLst>
                                  <p:childTnLst>
                                    <p:set>
                                      <p:cBhvr>
                                        <p:cTn id="189" dur="1" fill="hold">
                                          <p:stCondLst>
                                            <p:cond delay="0"/>
                                          </p:stCondLst>
                                        </p:cTn>
                                        <p:tgtEl>
                                          <p:spTgt spid="96"/>
                                        </p:tgtEl>
                                        <p:attrNameLst>
                                          <p:attrName>style.visibility</p:attrName>
                                        </p:attrNameLst>
                                      </p:cBhvr>
                                      <p:to>
                                        <p:strVal val="visible"/>
                                      </p:to>
                                    </p:set>
                                  </p:childTnLst>
                                </p:cTn>
                              </p:par>
                            </p:childTnLst>
                          </p:cTn>
                        </p:par>
                      </p:childTnLst>
                    </p:cTn>
                  </p:par>
                  <p:par>
                    <p:cTn id="190" fill="hold">
                      <p:stCondLst>
                        <p:cond delay="indefinite"/>
                      </p:stCondLst>
                      <p:childTnLst>
                        <p:par>
                          <p:cTn id="191" fill="hold">
                            <p:stCondLst>
                              <p:cond delay="0"/>
                            </p:stCondLst>
                            <p:childTnLst>
                              <p:par>
                                <p:cTn id="192" presetID="1" presetClass="entr" presetSubtype="0" fill="hold" nodeType="clickEffect">
                                  <p:stCondLst>
                                    <p:cond delay="0"/>
                                  </p:stCondLst>
                                  <p:childTnLst>
                                    <p:set>
                                      <p:cBhvr>
                                        <p:cTn id="193" dur="1" fill="hold">
                                          <p:stCondLst>
                                            <p:cond delay="0"/>
                                          </p:stCondLst>
                                        </p:cTn>
                                        <p:tgtEl>
                                          <p:spTgt spid="56"/>
                                        </p:tgtEl>
                                        <p:attrNameLst>
                                          <p:attrName>style.visibility</p:attrName>
                                        </p:attrNameLst>
                                      </p:cBhvr>
                                      <p:to>
                                        <p:strVal val="visible"/>
                                      </p:to>
                                    </p:set>
                                  </p:childTnLst>
                                </p:cTn>
                              </p:par>
                            </p:childTnLst>
                          </p:cTn>
                        </p:par>
                      </p:childTnLst>
                    </p:cTn>
                  </p:par>
                  <p:par>
                    <p:cTn id="194" fill="hold">
                      <p:stCondLst>
                        <p:cond delay="indefinite"/>
                      </p:stCondLst>
                      <p:childTnLst>
                        <p:par>
                          <p:cTn id="195" fill="hold">
                            <p:stCondLst>
                              <p:cond delay="0"/>
                            </p:stCondLst>
                            <p:childTnLst>
                              <p:par>
                                <p:cTn id="196" presetID="1" presetClass="exit" presetSubtype="0" fill="hold" grpId="0" nodeType="clickEffect">
                                  <p:stCondLst>
                                    <p:cond delay="0"/>
                                  </p:stCondLst>
                                  <p:childTnLst>
                                    <p:set>
                                      <p:cBhvr>
                                        <p:cTn id="197" dur="1" fill="hold">
                                          <p:stCondLst>
                                            <p:cond delay="0"/>
                                          </p:stCondLst>
                                        </p:cTn>
                                        <p:tgtEl>
                                          <p:spTgt spid="96"/>
                                        </p:tgtEl>
                                        <p:attrNameLst>
                                          <p:attrName>style.visibility</p:attrName>
                                        </p:attrNameLst>
                                      </p:cBhvr>
                                      <p:to>
                                        <p:strVal val="hidden"/>
                                      </p:to>
                                    </p:set>
                                  </p:childTnLst>
                                </p:cTn>
                              </p:par>
                              <p:par>
                                <p:cTn id="198" presetID="10" presetClass="exit" presetSubtype="0" fill="hold" grpId="1" nodeType="withEffect">
                                  <p:stCondLst>
                                    <p:cond delay="0"/>
                                  </p:stCondLst>
                                  <p:childTnLst>
                                    <p:animEffect transition="out" filter="fade">
                                      <p:cBhvr>
                                        <p:cTn id="199" dur="500"/>
                                        <p:tgtEl>
                                          <p:spTgt spid="34"/>
                                        </p:tgtEl>
                                      </p:cBhvr>
                                    </p:animEffect>
                                    <p:set>
                                      <p:cBhvr>
                                        <p:cTn id="200" dur="1" fill="hold">
                                          <p:stCondLst>
                                            <p:cond delay="499"/>
                                          </p:stCondLst>
                                        </p:cTn>
                                        <p:tgtEl>
                                          <p:spTgt spid="34"/>
                                        </p:tgtEl>
                                        <p:attrNameLst>
                                          <p:attrName>style.visibility</p:attrName>
                                        </p:attrNameLst>
                                      </p:cBhvr>
                                      <p:to>
                                        <p:strVal val="hidden"/>
                                      </p:to>
                                    </p:set>
                                  </p:childTnLst>
                                </p:cTn>
                              </p:par>
                            </p:childTnLst>
                          </p:cTn>
                        </p:par>
                      </p:childTnLst>
                    </p:cTn>
                  </p:par>
                  <p:par>
                    <p:cTn id="201" fill="hold">
                      <p:stCondLst>
                        <p:cond delay="indefinite"/>
                      </p:stCondLst>
                      <p:childTnLst>
                        <p:par>
                          <p:cTn id="202" fill="hold">
                            <p:stCondLst>
                              <p:cond delay="0"/>
                            </p:stCondLst>
                            <p:childTnLst>
                              <p:par>
                                <p:cTn id="203" presetID="10" presetClass="entr" presetSubtype="0" fill="hold" nodeType="clickEffect">
                                  <p:stCondLst>
                                    <p:cond delay="0"/>
                                  </p:stCondLst>
                                  <p:childTnLst>
                                    <p:set>
                                      <p:cBhvr>
                                        <p:cTn id="204" dur="1" fill="hold">
                                          <p:stCondLst>
                                            <p:cond delay="0"/>
                                          </p:stCondLst>
                                        </p:cTn>
                                        <p:tgtEl>
                                          <p:spTgt spid="63"/>
                                        </p:tgtEl>
                                        <p:attrNameLst>
                                          <p:attrName>style.visibility</p:attrName>
                                        </p:attrNameLst>
                                      </p:cBhvr>
                                      <p:to>
                                        <p:strVal val="visible"/>
                                      </p:to>
                                    </p:set>
                                    <p:animEffect transition="in" filter="fade">
                                      <p:cBhvr>
                                        <p:cTn id="205" dur="500"/>
                                        <p:tgtEl>
                                          <p:spTgt spid="63"/>
                                        </p:tgtEl>
                                      </p:cBhvr>
                                    </p:animEffect>
                                  </p:childTnLst>
                                </p:cTn>
                              </p:par>
                            </p:childTnLst>
                          </p:cTn>
                        </p:par>
                      </p:childTnLst>
                    </p:cTn>
                  </p:par>
                  <p:par>
                    <p:cTn id="206" fill="hold">
                      <p:stCondLst>
                        <p:cond delay="indefinite"/>
                      </p:stCondLst>
                      <p:childTnLst>
                        <p:par>
                          <p:cTn id="207" fill="hold">
                            <p:stCondLst>
                              <p:cond delay="0"/>
                            </p:stCondLst>
                            <p:childTnLst>
                              <p:par>
                                <p:cTn id="208" presetID="1" presetClass="exit" presetSubtype="0" fill="hold" nodeType="clickEffect">
                                  <p:stCondLst>
                                    <p:cond delay="0"/>
                                  </p:stCondLst>
                                  <p:childTnLst>
                                    <p:set>
                                      <p:cBhvr>
                                        <p:cTn id="209" dur="1" fill="hold">
                                          <p:stCondLst>
                                            <p:cond delay="0"/>
                                          </p:stCondLst>
                                        </p:cTn>
                                        <p:tgtEl>
                                          <p:spTgt spid="63"/>
                                        </p:tgtEl>
                                        <p:attrNameLst>
                                          <p:attrName>style.visibility</p:attrName>
                                        </p:attrNameLst>
                                      </p:cBhvr>
                                      <p:to>
                                        <p:strVal val="hidden"/>
                                      </p:to>
                                    </p:set>
                                  </p:childTnLst>
                                </p:cTn>
                              </p:par>
                            </p:childTnLst>
                          </p:cTn>
                        </p:par>
                      </p:childTnLst>
                    </p:cTn>
                  </p:par>
                  <p:par>
                    <p:cTn id="210" fill="hold">
                      <p:stCondLst>
                        <p:cond delay="indefinite"/>
                      </p:stCondLst>
                      <p:childTnLst>
                        <p:par>
                          <p:cTn id="211" fill="hold">
                            <p:stCondLst>
                              <p:cond delay="0"/>
                            </p:stCondLst>
                            <p:childTnLst>
                              <p:par>
                                <p:cTn id="212" presetID="10" presetClass="entr" presetSubtype="0" fill="hold" grpId="1" nodeType="clickEffect">
                                  <p:stCondLst>
                                    <p:cond delay="0"/>
                                  </p:stCondLst>
                                  <p:childTnLst>
                                    <p:set>
                                      <p:cBhvr>
                                        <p:cTn id="213" dur="1" fill="hold">
                                          <p:stCondLst>
                                            <p:cond delay="0"/>
                                          </p:stCondLst>
                                        </p:cTn>
                                        <p:tgtEl>
                                          <p:spTgt spid="66"/>
                                        </p:tgtEl>
                                        <p:attrNameLst>
                                          <p:attrName>style.visibility</p:attrName>
                                        </p:attrNameLst>
                                      </p:cBhvr>
                                      <p:to>
                                        <p:strVal val="visible"/>
                                      </p:to>
                                    </p:set>
                                    <p:animEffect transition="in" filter="fade">
                                      <p:cBhvr>
                                        <p:cTn id="214" dur="500"/>
                                        <p:tgtEl>
                                          <p:spTgt spid="66"/>
                                        </p:tgtEl>
                                      </p:cBhvr>
                                    </p:animEffect>
                                  </p:childTnLst>
                                </p:cTn>
                              </p:par>
                              <p:par>
                                <p:cTn id="215" presetID="10" presetClass="entr" presetSubtype="0" fill="hold" grpId="0" nodeType="withEffect">
                                  <p:stCondLst>
                                    <p:cond delay="0"/>
                                  </p:stCondLst>
                                  <p:childTnLst>
                                    <p:set>
                                      <p:cBhvr>
                                        <p:cTn id="216" dur="1" fill="hold">
                                          <p:stCondLst>
                                            <p:cond delay="0"/>
                                          </p:stCondLst>
                                        </p:cTn>
                                        <p:tgtEl>
                                          <p:spTgt spid="67"/>
                                        </p:tgtEl>
                                        <p:attrNameLst>
                                          <p:attrName>style.visibility</p:attrName>
                                        </p:attrNameLst>
                                      </p:cBhvr>
                                      <p:to>
                                        <p:strVal val="visible"/>
                                      </p:to>
                                    </p:set>
                                    <p:animEffect transition="in" filter="fade">
                                      <p:cBhvr>
                                        <p:cTn id="217" dur="500"/>
                                        <p:tgtEl>
                                          <p:spTgt spid="67"/>
                                        </p:tgtEl>
                                      </p:cBhvr>
                                    </p:animEffect>
                                  </p:childTnLst>
                                </p:cTn>
                              </p:par>
                            </p:childTnLst>
                          </p:cTn>
                        </p:par>
                      </p:childTnLst>
                    </p:cTn>
                  </p:par>
                  <p:par>
                    <p:cTn id="218" fill="hold">
                      <p:stCondLst>
                        <p:cond delay="indefinite"/>
                      </p:stCondLst>
                      <p:childTnLst>
                        <p:par>
                          <p:cTn id="219" fill="hold">
                            <p:stCondLst>
                              <p:cond delay="0"/>
                            </p:stCondLst>
                            <p:childTnLst>
                              <p:par>
                                <p:cTn id="220" presetID="1" presetClass="entr" presetSubtype="0" fill="hold" grpId="0" nodeType="clickEffect">
                                  <p:stCondLst>
                                    <p:cond delay="0"/>
                                  </p:stCondLst>
                                  <p:childTnLst>
                                    <p:set>
                                      <p:cBhvr>
                                        <p:cTn id="221" dur="1" fill="hold">
                                          <p:stCondLst>
                                            <p:cond delay="0"/>
                                          </p:stCondLst>
                                        </p:cTn>
                                        <p:tgtEl>
                                          <p:spTgt spid="49"/>
                                        </p:tgtEl>
                                        <p:attrNameLst>
                                          <p:attrName>style.visibility</p:attrName>
                                        </p:attrNameLst>
                                      </p:cBhvr>
                                      <p:to>
                                        <p:strVal val="visible"/>
                                      </p:to>
                                    </p:set>
                                  </p:childTnLst>
                                </p:cTn>
                              </p:par>
                              <p:par>
                                <p:cTn id="222" presetID="1" presetClass="entr" presetSubtype="0" fill="hold" grpId="0" nodeType="withEffect">
                                  <p:stCondLst>
                                    <p:cond delay="0"/>
                                  </p:stCondLst>
                                  <p:childTnLst>
                                    <p:set>
                                      <p:cBhvr>
                                        <p:cTn id="223" dur="1" fill="hold">
                                          <p:stCondLst>
                                            <p:cond delay="0"/>
                                          </p:stCondLst>
                                        </p:cTn>
                                        <p:tgtEl>
                                          <p:spTgt spid="48"/>
                                        </p:tgtEl>
                                        <p:attrNameLst>
                                          <p:attrName>style.visibility</p:attrName>
                                        </p:attrNameLst>
                                      </p:cBhvr>
                                      <p:to>
                                        <p:strVal val="visible"/>
                                      </p:to>
                                    </p:set>
                                  </p:childTnLst>
                                </p:cTn>
                              </p:par>
                            </p:childTnLst>
                          </p:cTn>
                        </p:par>
                      </p:childTnLst>
                    </p:cTn>
                  </p:par>
                  <p:par>
                    <p:cTn id="224" fill="hold">
                      <p:stCondLst>
                        <p:cond delay="indefinite"/>
                      </p:stCondLst>
                      <p:childTnLst>
                        <p:par>
                          <p:cTn id="225" fill="hold">
                            <p:stCondLst>
                              <p:cond delay="0"/>
                            </p:stCondLst>
                            <p:childTnLst>
                              <p:par>
                                <p:cTn id="226" presetID="1" presetClass="entr" presetSubtype="0" fill="hold" grpId="0" nodeType="clickEffect">
                                  <p:stCondLst>
                                    <p:cond delay="0"/>
                                  </p:stCondLst>
                                  <p:childTnLst>
                                    <p:set>
                                      <p:cBhvr>
                                        <p:cTn id="227" dur="1" fill="hold">
                                          <p:stCondLst>
                                            <p:cond delay="0"/>
                                          </p:stCondLst>
                                        </p:cTn>
                                        <p:tgtEl>
                                          <p:spTgt spid="69"/>
                                        </p:tgtEl>
                                        <p:attrNameLst>
                                          <p:attrName>style.visibility</p:attrName>
                                        </p:attrNameLst>
                                      </p:cBhvr>
                                      <p:to>
                                        <p:strVal val="visible"/>
                                      </p:to>
                                    </p:set>
                                  </p:childTnLst>
                                </p:cTn>
                              </p:par>
                            </p:childTnLst>
                          </p:cTn>
                        </p:par>
                      </p:childTnLst>
                    </p:cTn>
                  </p:par>
                  <p:par>
                    <p:cTn id="228" fill="hold">
                      <p:stCondLst>
                        <p:cond delay="indefinite"/>
                      </p:stCondLst>
                      <p:childTnLst>
                        <p:par>
                          <p:cTn id="229" fill="hold">
                            <p:stCondLst>
                              <p:cond delay="0"/>
                            </p:stCondLst>
                            <p:childTnLst>
                              <p:par>
                                <p:cTn id="230" presetID="1" presetClass="entr" presetSubtype="0" fill="hold" grpId="0" nodeType="clickEffect">
                                  <p:stCondLst>
                                    <p:cond delay="0"/>
                                  </p:stCondLst>
                                  <p:childTnLst>
                                    <p:set>
                                      <p:cBhvr>
                                        <p:cTn id="231" dur="1" fill="hold">
                                          <p:stCondLst>
                                            <p:cond delay="0"/>
                                          </p:stCondLst>
                                        </p:cTn>
                                        <p:tgtEl>
                                          <p:spTgt spid="51"/>
                                        </p:tgtEl>
                                        <p:attrNameLst>
                                          <p:attrName>style.visibility</p:attrName>
                                        </p:attrNameLst>
                                      </p:cBhvr>
                                      <p:to>
                                        <p:strVal val="visible"/>
                                      </p:to>
                                    </p:set>
                                  </p:childTnLst>
                                </p:cTn>
                              </p:par>
                            </p:childTnLst>
                          </p:cTn>
                        </p:par>
                      </p:childTnLst>
                    </p:cTn>
                  </p:par>
                  <p:par>
                    <p:cTn id="232" fill="hold">
                      <p:stCondLst>
                        <p:cond delay="indefinite"/>
                      </p:stCondLst>
                      <p:childTnLst>
                        <p:par>
                          <p:cTn id="233" fill="hold">
                            <p:stCondLst>
                              <p:cond delay="0"/>
                            </p:stCondLst>
                            <p:childTnLst>
                              <p:par>
                                <p:cTn id="234" presetID="1" presetClass="entr" presetSubtype="0" fill="hold" grpId="0" nodeType="clickEffect">
                                  <p:stCondLst>
                                    <p:cond delay="0"/>
                                  </p:stCondLst>
                                  <p:childTnLst>
                                    <p:set>
                                      <p:cBhvr>
                                        <p:cTn id="235" dur="1" fill="hold">
                                          <p:stCondLst>
                                            <p:cond delay="0"/>
                                          </p:stCondLst>
                                        </p:cTn>
                                        <p:tgtEl>
                                          <p:spTgt spid="60"/>
                                        </p:tgtEl>
                                        <p:attrNameLst>
                                          <p:attrName>style.visibility</p:attrName>
                                        </p:attrNameLst>
                                      </p:cBhvr>
                                      <p:to>
                                        <p:strVal val="visible"/>
                                      </p:to>
                                    </p:set>
                                  </p:childTnLst>
                                </p:cTn>
                              </p:par>
                            </p:childTnLst>
                          </p:cTn>
                        </p:par>
                      </p:childTnLst>
                    </p:cTn>
                  </p:par>
                  <p:par>
                    <p:cTn id="236" fill="hold">
                      <p:stCondLst>
                        <p:cond delay="indefinite"/>
                      </p:stCondLst>
                      <p:childTnLst>
                        <p:par>
                          <p:cTn id="237" fill="hold">
                            <p:stCondLst>
                              <p:cond delay="0"/>
                            </p:stCondLst>
                            <p:childTnLst>
                              <p:par>
                                <p:cTn id="238" presetID="1" presetClass="entr" presetSubtype="0" fill="hold" grpId="0" nodeType="clickEffect">
                                  <p:stCondLst>
                                    <p:cond delay="0"/>
                                  </p:stCondLst>
                                  <p:childTnLst>
                                    <p:set>
                                      <p:cBhvr>
                                        <p:cTn id="239" dur="1" fill="hold">
                                          <p:stCondLst>
                                            <p:cond delay="0"/>
                                          </p:stCondLst>
                                        </p:cTn>
                                        <p:tgtEl>
                                          <p:spTgt spid="50"/>
                                        </p:tgtEl>
                                        <p:attrNameLst>
                                          <p:attrName>style.visibility</p:attrName>
                                        </p:attrNameLst>
                                      </p:cBhvr>
                                      <p:to>
                                        <p:strVal val="visible"/>
                                      </p:to>
                                    </p:set>
                                  </p:childTnLst>
                                </p:cTn>
                              </p:par>
                            </p:childTnLst>
                          </p:cTn>
                        </p:par>
                      </p:childTnLst>
                    </p:cTn>
                  </p:par>
                  <p:par>
                    <p:cTn id="240" fill="hold">
                      <p:stCondLst>
                        <p:cond delay="indefinite"/>
                      </p:stCondLst>
                      <p:childTnLst>
                        <p:par>
                          <p:cTn id="241" fill="hold">
                            <p:stCondLst>
                              <p:cond delay="0"/>
                            </p:stCondLst>
                            <p:childTnLst>
                              <p:par>
                                <p:cTn id="242" presetID="1" presetClass="exit" presetSubtype="0" fill="hold" grpId="1" nodeType="clickEffect">
                                  <p:stCondLst>
                                    <p:cond delay="0"/>
                                  </p:stCondLst>
                                  <p:childTnLst>
                                    <p:set>
                                      <p:cBhvr>
                                        <p:cTn id="243" dur="1" fill="hold">
                                          <p:stCondLst>
                                            <p:cond delay="0"/>
                                          </p:stCondLst>
                                        </p:cTn>
                                        <p:tgtEl>
                                          <p:spTgt spid="67"/>
                                        </p:tgtEl>
                                        <p:attrNameLst>
                                          <p:attrName>style.visibility</p:attrName>
                                        </p:attrNameLst>
                                      </p:cBhvr>
                                      <p:to>
                                        <p:strVal val="hidden"/>
                                      </p:to>
                                    </p:set>
                                  </p:childTnLst>
                                </p:cTn>
                              </p:par>
                              <p:par>
                                <p:cTn id="244" presetID="1" presetClass="exit" presetSubtype="0" fill="hold" grpId="1" nodeType="withEffect">
                                  <p:stCondLst>
                                    <p:cond delay="0"/>
                                  </p:stCondLst>
                                  <p:childTnLst>
                                    <p:set>
                                      <p:cBhvr>
                                        <p:cTn id="245" dur="1" fill="hold">
                                          <p:stCondLst>
                                            <p:cond delay="0"/>
                                          </p:stCondLst>
                                        </p:cTn>
                                        <p:tgtEl>
                                          <p:spTgt spid="49"/>
                                        </p:tgtEl>
                                        <p:attrNameLst>
                                          <p:attrName>style.visibility</p:attrName>
                                        </p:attrNameLst>
                                      </p:cBhvr>
                                      <p:to>
                                        <p:strVal val="hidden"/>
                                      </p:to>
                                    </p:set>
                                  </p:childTnLst>
                                </p:cTn>
                              </p:par>
                              <p:par>
                                <p:cTn id="246" presetID="1" presetClass="exit" presetSubtype="0" fill="hold" grpId="1" nodeType="withEffect">
                                  <p:stCondLst>
                                    <p:cond delay="0"/>
                                  </p:stCondLst>
                                  <p:childTnLst>
                                    <p:set>
                                      <p:cBhvr>
                                        <p:cTn id="247" dur="1" fill="hold">
                                          <p:stCondLst>
                                            <p:cond delay="0"/>
                                          </p:stCondLst>
                                        </p:cTn>
                                        <p:tgtEl>
                                          <p:spTgt spid="48"/>
                                        </p:tgtEl>
                                        <p:attrNameLst>
                                          <p:attrName>style.visibility</p:attrName>
                                        </p:attrNameLst>
                                      </p:cBhvr>
                                      <p:to>
                                        <p:strVal val="hidden"/>
                                      </p:to>
                                    </p:set>
                                  </p:childTnLst>
                                </p:cTn>
                              </p:par>
                              <p:par>
                                <p:cTn id="248" presetID="10" presetClass="entr" presetSubtype="0" fill="hold" grpId="0" nodeType="withEffect">
                                  <p:stCondLst>
                                    <p:cond delay="0"/>
                                  </p:stCondLst>
                                  <p:childTnLst>
                                    <p:set>
                                      <p:cBhvr>
                                        <p:cTn id="249" dur="1" fill="hold">
                                          <p:stCondLst>
                                            <p:cond delay="0"/>
                                          </p:stCondLst>
                                        </p:cTn>
                                        <p:tgtEl>
                                          <p:spTgt spid="68"/>
                                        </p:tgtEl>
                                        <p:attrNameLst>
                                          <p:attrName>style.visibility</p:attrName>
                                        </p:attrNameLst>
                                      </p:cBhvr>
                                      <p:to>
                                        <p:strVal val="visible"/>
                                      </p:to>
                                    </p:set>
                                    <p:animEffect transition="in" filter="fade">
                                      <p:cBhvr>
                                        <p:cTn id="250" dur="500"/>
                                        <p:tgtEl>
                                          <p:spTgt spid="68"/>
                                        </p:tgtEl>
                                      </p:cBhvr>
                                    </p:animEffect>
                                  </p:childTnLst>
                                </p:cTn>
                              </p:par>
                            </p:childTnLst>
                          </p:cTn>
                        </p:par>
                      </p:childTnLst>
                    </p:cTn>
                  </p:par>
                  <p:par>
                    <p:cTn id="251" fill="hold">
                      <p:stCondLst>
                        <p:cond delay="indefinite"/>
                      </p:stCondLst>
                      <p:childTnLst>
                        <p:par>
                          <p:cTn id="252" fill="hold">
                            <p:stCondLst>
                              <p:cond delay="0"/>
                            </p:stCondLst>
                            <p:childTnLst>
                              <p:par>
                                <p:cTn id="253" presetID="1" presetClass="entr" presetSubtype="0" fill="hold" grpId="0" nodeType="clickEffect">
                                  <p:stCondLst>
                                    <p:cond delay="0"/>
                                  </p:stCondLst>
                                  <p:childTnLst>
                                    <p:set>
                                      <p:cBhvr>
                                        <p:cTn id="254" dur="1" fill="hold">
                                          <p:stCondLst>
                                            <p:cond delay="0"/>
                                          </p:stCondLst>
                                        </p:cTn>
                                        <p:tgtEl>
                                          <p:spTgt spid="47"/>
                                        </p:tgtEl>
                                        <p:attrNameLst>
                                          <p:attrName>style.visibility</p:attrName>
                                        </p:attrNameLst>
                                      </p:cBhvr>
                                      <p:to>
                                        <p:strVal val="visible"/>
                                      </p:to>
                                    </p:set>
                                  </p:childTnLst>
                                </p:cTn>
                              </p:par>
                              <p:par>
                                <p:cTn id="255" presetID="1" presetClass="entr" presetSubtype="0" fill="hold" grpId="0" nodeType="withEffect">
                                  <p:stCondLst>
                                    <p:cond delay="0"/>
                                  </p:stCondLst>
                                  <p:childTnLst>
                                    <p:set>
                                      <p:cBhvr>
                                        <p:cTn id="256" dur="1" fill="hold">
                                          <p:stCondLst>
                                            <p:cond delay="0"/>
                                          </p:stCondLst>
                                        </p:cTn>
                                        <p:tgtEl>
                                          <p:spTgt spid="46"/>
                                        </p:tgtEl>
                                        <p:attrNameLst>
                                          <p:attrName>style.visibility</p:attrName>
                                        </p:attrNameLst>
                                      </p:cBhvr>
                                      <p:to>
                                        <p:strVal val="visible"/>
                                      </p:to>
                                    </p:set>
                                  </p:childTnLst>
                                </p:cTn>
                              </p:par>
                            </p:childTnLst>
                          </p:cTn>
                        </p:par>
                      </p:childTnLst>
                    </p:cTn>
                  </p:par>
                  <p:par>
                    <p:cTn id="257" fill="hold">
                      <p:stCondLst>
                        <p:cond delay="indefinite"/>
                      </p:stCondLst>
                      <p:childTnLst>
                        <p:par>
                          <p:cTn id="258" fill="hold">
                            <p:stCondLst>
                              <p:cond delay="0"/>
                            </p:stCondLst>
                            <p:childTnLst>
                              <p:par>
                                <p:cTn id="259" presetID="1" presetClass="entr" presetSubtype="0" fill="hold" grpId="0" nodeType="clickEffect">
                                  <p:stCondLst>
                                    <p:cond delay="0"/>
                                  </p:stCondLst>
                                  <p:childTnLst>
                                    <p:set>
                                      <p:cBhvr>
                                        <p:cTn id="260" dur="1" fill="hold">
                                          <p:stCondLst>
                                            <p:cond delay="0"/>
                                          </p:stCondLst>
                                        </p:cTn>
                                        <p:tgtEl>
                                          <p:spTgt spid="61"/>
                                        </p:tgtEl>
                                        <p:attrNameLst>
                                          <p:attrName>style.visibility</p:attrName>
                                        </p:attrNameLst>
                                      </p:cBhvr>
                                      <p:to>
                                        <p:strVal val="visible"/>
                                      </p:to>
                                    </p:set>
                                  </p:childTnLst>
                                </p:cTn>
                              </p:par>
                            </p:childTnLst>
                          </p:cTn>
                        </p:par>
                      </p:childTnLst>
                    </p:cTn>
                  </p:par>
                  <p:par>
                    <p:cTn id="261" fill="hold">
                      <p:stCondLst>
                        <p:cond delay="indefinite"/>
                      </p:stCondLst>
                      <p:childTnLst>
                        <p:par>
                          <p:cTn id="262" fill="hold">
                            <p:stCondLst>
                              <p:cond delay="0"/>
                            </p:stCondLst>
                            <p:childTnLst>
                              <p:par>
                                <p:cTn id="263" presetID="1" presetClass="entr" presetSubtype="0" fill="hold" grpId="0" nodeType="clickEffect">
                                  <p:stCondLst>
                                    <p:cond delay="0"/>
                                  </p:stCondLst>
                                  <p:childTnLst>
                                    <p:set>
                                      <p:cBhvr>
                                        <p:cTn id="264" dur="1" fill="hold">
                                          <p:stCondLst>
                                            <p:cond delay="0"/>
                                          </p:stCondLst>
                                        </p:cTn>
                                        <p:tgtEl>
                                          <p:spTgt spid="62"/>
                                        </p:tgtEl>
                                        <p:attrNameLst>
                                          <p:attrName>style.visibility</p:attrName>
                                        </p:attrNameLst>
                                      </p:cBhvr>
                                      <p:to>
                                        <p:strVal val="visible"/>
                                      </p:to>
                                    </p:set>
                                  </p:childTnLst>
                                </p:cTn>
                              </p:par>
                            </p:childTnLst>
                          </p:cTn>
                        </p:par>
                      </p:childTnLst>
                    </p:cTn>
                  </p:par>
                  <p:par>
                    <p:cTn id="265" fill="hold">
                      <p:stCondLst>
                        <p:cond delay="indefinite"/>
                      </p:stCondLst>
                      <p:childTnLst>
                        <p:par>
                          <p:cTn id="266" fill="hold">
                            <p:stCondLst>
                              <p:cond delay="0"/>
                            </p:stCondLst>
                            <p:childTnLst>
                              <p:par>
                                <p:cTn id="267" presetID="1" presetClass="exit" presetSubtype="0" fill="hold" grpId="1" nodeType="clickEffect">
                                  <p:stCondLst>
                                    <p:cond delay="0"/>
                                  </p:stCondLst>
                                  <p:childTnLst>
                                    <p:set>
                                      <p:cBhvr>
                                        <p:cTn id="268" dur="1" fill="hold">
                                          <p:stCondLst>
                                            <p:cond delay="0"/>
                                          </p:stCondLst>
                                        </p:cTn>
                                        <p:tgtEl>
                                          <p:spTgt spid="68"/>
                                        </p:tgtEl>
                                        <p:attrNameLst>
                                          <p:attrName>style.visibility</p:attrName>
                                        </p:attrNameLst>
                                      </p:cBhvr>
                                      <p:to>
                                        <p:strVal val="hidden"/>
                                      </p:to>
                                    </p:set>
                                  </p:childTnLst>
                                </p:cTn>
                              </p:par>
                              <p:par>
                                <p:cTn id="269" presetID="1" presetClass="exit" presetSubtype="0" fill="hold" grpId="1" nodeType="withEffect">
                                  <p:stCondLst>
                                    <p:cond delay="0"/>
                                  </p:stCondLst>
                                  <p:childTnLst>
                                    <p:set>
                                      <p:cBhvr>
                                        <p:cTn id="270" dur="1" fill="hold">
                                          <p:stCondLst>
                                            <p:cond delay="0"/>
                                          </p:stCondLst>
                                        </p:cTn>
                                        <p:tgtEl>
                                          <p:spTgt spid="47"/>
                                        </p:tgtEl>
                                        <p:attrNameLst>
                                          <p:attrName>style.visibility</p:attrName>
                                        </p:attrNameLst>
                                      </p:cBhvr>
                                      <p:to>
                                        <p:strVal val="hidden"/>
                                      </p:to>
                                    </p:set>
                                  </p:childTnLst>
                                </p:cTn>
                              </p:par>
                              <p:par>
                                <p:cTn id="271" presetID="1" presetClass="exit" presetSubtype="0" fill="hold" grpId="1" nodeType="withEffect">
                                  <p:stCondLst>
                                    <p:cond delay="0"/>
                                  </p:stCondLst>
                                  <p:childTnLst>
                                    <p:set>
                                      <p:cBhvr>
                                        <p:cTn id="272" dur="1" fill="hold">
                                          <p:stCondLst>
                                            <p:cond delay="0"/>
                                          </p:stCondLst>
                                        </p:cTn>
                                        <p:tgtEl>
                                          <p:spTgt spid="46"/>
                                        </p:tgtEl>
                                        <p:attrNameLst>
                                          <p:attrName>style.visibility</p:attrName>
                                        </p:attrNameLst>
                                      </p:cBhvr>
                                      <p:to>
                                        <p:strVal val="hidden"/>
                                      </p:to>
                                    </p:set>
                                  </p:childTnLst>
                                </p:cTn>
                              </p:par>
                              <p:par>
                                <p:cTn id="273" presetID="1" presetClass="exit" presetSubtype="0" fill="hold" grpId="0" nodeType="withEffect">
                                  <p:stCondLst>
                                    <p:cond delay="0"/>
                                  </p:stCondLst>
                                  <p:childTnLst>
                                    <p:set>
                                      <p:cBhvr>
                                        <p:cTn id="274" dur="1" fill="hold">
                                          <p:stCondLst>
                                            <p:cond delay="0"/>
                                          </p:stCondLst>
                                        </p:cTn>
                                        <p:tgtEl>
                                          <p:spTgt spid="66"/>
                                        </p:tgtEl>
                                        <p:attrNameLst>
                                          <p:attrName>style.visibility</p:attrName>
                                        </p:attrNameLst>
                                      </p:cBhvr>
                                      <p:to>
                                        <p:strVal val="hidden"/>
                                      </p:to>
                                    </p:set>
                                  </p:childTnLst>
                                </p:cTn>
                              </p:par>
                            </p:childTnLst>
                          </p:cTn>
                        </p:par>
                      </p:childTnLst>
                    </p:cTn>
                  </p:par>
                  <p:par>
                    <p:cTn id="275" fill="hold">
                      <p:stCondLst>
                        <p:cond delay="indefinite"/>
                      </p:stCondLst>
                      <p:childTnLst>
                        <p:par>
                          <p:cTn id="276" fill="hold">
                            <p:stCondLst>
                              <p:cond delay="0"/>
                            </p:stCondLst>
                            <p:childTnLst>
                              <p:par>
                                <p:cTn id="277" presetID="10" presetClass="entr" presetSubtype="0" fill="hold" nodeType="clickEffect">
                                  <p:stCondLst>
                                    <p:cond delay="0"/>
                                  </p:stCondLst>
                                  <p:childTnLst>
                                    <p:set>
                                      <p:cBhvr>
                                        <p:cTn id="278" dur="1" fill="hold">
                                          <p:stCondLst>
                                            <p:cond delay="0"/>
                                          </p:stCondLst>
                                        </p:cTn>
                                        <p:tgtEl>
                                          <p:spTgt spid="70"/>
                                        </p:tgtEl>
                                        <p:attrNameLst>
                                          <p:attrName>style.visibility</p:attrName>
                                        </p:attrNameLst>
                                      </p:cBhvr>
                                      <p:to>
                                        <p:strVal val="visible"/>
                                      </p:to>
                                    </p:set>
                                    <p:animEffect transition="in" filter="fade">
                                      <p:cBhvr>
                                        <p:cTn id="279" dur="500"/>
                                        <p:tgtEl>
                                          <p:spTgt spid="70"/>
                                        </p:tgtEl>
                                      </p:cBhvr>
                                    </p:animEffect>
                                  </p:childTnLst>
                                </p:cTn>
                              </p:par>
                            </p:childTnLst>
                          </p:cTn>
                        </p:par>
                      </p:childTnLst>
                    </p:cTn>
                  </p:par>
                  <p:par>
                    <p:cTn id="280" fill="hold">
                      <p:stCondLst>
                        <p:cond delay="indefinite"/>
                      </p:stCondLst>
                      <p:childTnLst>
                        <p:par>
                          <p:cTn id="281" fill="hold">
                            <p:stCondLst>
                              <p:cond delay="0"/>
                            </p:stCondLst>
                            <p:childTnLst>
                              <p:par>
                                <p:cTn id="282" presetID="1" presetClass="exit" presetSubtype="0" fill="hold" nodeType="clickEffect">
                                  <p:stCondLst>
                                    <p:cond delay="0"/>
                                  </p:stCondLst>
                                  <p:childTnLst>
                                    <p:set>
                                      <p:cBhvr>
                                        <p:cTn id="283" dur="1" fill="hold">
                                          <p:stCondLst>
                                            <p:cond delay="0"/>
                                          </p:stCondLst>
                                        </p:cTn>
                                        <p:tgtEl>
                                          <p:spTgt spid="70"/>
                                        </p:tgtEl>
                                        <p:attrNameLst>
                                          <p:attrName>style.visibility</p:attrName>
                                        </p:attrNameLst>
                                      </p:cBhvr>
                                      <p:to>
                                        <p:strVal val="hidden"/>
                                      </p:to>
                                    </p:set>
                                  </p:childTnLst>
                                </p:cTn>
                              </p:par>
                            </p:childTnLst>
                          </p:cTn>
                        </p:par>
                      </p:childTnLst>
                    </p:cTn>
                  </p:par>
                  <p:par>
                    <p:cTn id="284" fill="hold">
                      <p:stCondLst>
                        <p:cond delay="indefinite"/>
                      </p:stCondLst>
                      <p:childTnLst>
                        <p:par>
                          <p:cTn id="285" fill="hold">
                            <p:stCondLst>
                              <p:cond delay="0"/>
                            </p:stCondLst>
                            <p:childTnLst>
                              <p:par>
                                <p:cTn id="286" presetID="10" presetClass="entr" presetSubtype="0" fill="hold" grpId="1" nodeType="clickEffect">
                                  <p:stCondLst>
                                    <p:cond delay="0"/>
                                  </p:stCondLst>
                                  <p:childTnLst>
                                    <p:set>
                                      <p:cBhvr>
                                        <p:cTn id="287" dur="1" fill="hold">
                                          <p:stCondLst>
                                            <p:cond delay="0"/>
                                          </p:stCondLst>
                                        </p:cTn>
                                        <p:tgtEl>
                                          <p:spTgt spid="74"/>
                                        </p:tgtEl>
                                        <p:attrNameLst>
                                          <p:attrName>style.visibility</p:attrName>
                                        </p:attrNameLst>
                                      </p:cBhvr>
                                      <p:to>
                                        <p:strVal val="visible"/>
                                      </p:to>
                                    </p:set>
                                    <p:animEffect transition="in" filter="fade">
                                      <p:cBhvr>
                                        <p:cTn id="288" dur="500"/>
                                        <p:tgtEl>
                                          <p:spTgt spid="74"/>
                                        </p:tgtEl>
                                      </p:cBhvr>
                                    </p:animEffect>
                                  </p:childTnLst>
                                </p:cTn>
                              </p:par>
                              <p:par>
                                <p:cTn id="289" presetID="10" presetClass="entr" presetSubtype="0" fill="hold" grpId="1" nodeType="withEffect">
                                  <p:stCondLst>
                                    <p:cond delay="0"/>
                                  </p:stCondLst>
                                  <p:childTnLst>
                                    <p:set>
                                      <p:cBhvr>
                                        <p:cTn id="290" dur="1" fill="hold">
                                          <p:stCondLst>
                                            <p:cond delay="0"/>
                                          </p:stCondLst>
                                        </p:cTn>
                                        <p:tgtEl>
                                          <p:spTgt spid="75"/>
                                        </p:tgtEl>
                                        <p:attrNameLst>
                                          <p:attrName>style.visibility</p:attrName>
                                        </p:attrNameLst>
                                      </p:cBhvr>
                                      <p:to>
                                        <p:strVal val="visible"/>
                                      </p:to>
                                    </p:set>
                                    <p:animEffect transition="in" filter="fade">
                                      <p:cBhvr>
                                        <p:cTn id="291" dur="500"/>
                                        <p:tgtEl>
                                          <p:spTgt spid="75"/>
                                        </p:tgtEl>
                                      </p:cBhvr>
                                    </p:animEffect>
                                  </p:childTnLst>
                                </p:cTn>
                              </p:par>
                            </p:childTnLst>
                          </p:cTn>
                        </p:par>
                      </p:childTnLst>
                    </p:cTn>
                  </p:par>
                  <p:par>
                    <p:cTn id="292" fill="hold">
                      <p:stCondLst>
                        <p:cond delay="indefinite"/>
                      </p:stCondLst>
                      <p:childTnLst>
                        <p:par>
                          <p:cTn id="293" fill="hold">
                            <p:stCondLst>
                              <p:cond delay="0"/>
                            </p:stCondLst>
                            <p:childTnLst>
                              <p:par>
                                <p:cTn id="294" presetID="22" presetClass="entr" presetSubtype="8" fill="hold" grpId="0" nodeType="clickEffect">
                                  <p:stCondLst>
                                    <p:cond delay="0"/>
                                  </p:stCondLst>
                                  <p:childTnLst>
                                    <p:set>
                                      <p:cBhvr>
                                        <p:cTn id="295" dur="1" fill="hold">
                                          <p:stCondLst>
                                            <p:cond delay="0"/>
                                          </p:stCondLst>
                                        </p:cTn>
                                        <p:tgtEl>
                                          <p:spTgt spid="73"/>
                                        </p:tgtEl>
                                        <p:attrNameLst>
                                          <p:attrName>style.visibility</p:attrName>
                                        </p:attrNameLst>
                                      </p:cBhvr>
                                      <p:to>
                                        <p:strVal val="visible"/>
                                      </p:to>
                                    </p:set>
                                    <p:animEffect transition="in" filter="wipe(left)">
                                      <p:cBhvr>
                                        <p:cTn id="296" dur="500"/>
                                        <p:tgtEl>
                                          <p:spTgt spid="73"/>
                                        </p:tgtEl>
                                      </p:cBhvr>
                                    </p:animEffect>
                                  </p:childTnLst>
                                </p:cTn>
                              </p:par>
                            </p:childTnLst>
                          </p:cTn>
                        </p:par>
                      </p:childTnLst>
                    </p:cTn>
                  </p:par>
                  <p:par>
                    <p:cTn id="297" fill="hold">
                      <p:stCondLst>
                        <p:cond delay="indefinite"/>
                      </p:stCondLst>
                      <p:childTnLst>
                        <p:par>
                          <p:cTn id="298" fill="hold">
                            <p:stCondLst>
                              <p:cond delay="0"/>
                            </p:stCondLst>
                            <p:childTnLst>
                              <p:par>
                                <p:cTn id="299" presetID="1" presetClass="entr" presetSubtype="0" fill="hold" grpId="0" nodeType="clickEffect">
                                  <p:stCondLst>
                                    <p:cond delay="0"/>
                                  </p:stCondLst>
                                  <p:childTnLst>
                                    <p:set>
                                      <p:cBhvr>
                                        <p:cTn id="300" dur="1" fill="hold">
                                          <p:stCondLst>
                                            <p:cond delay="0"/>
                                          </p:stCondLst>
                                        </p:cTn>
                                        <p:tgtEl>
                                          <p:spTgt spid="107"/>
                                        </p:tgtEl>
                                        <p:attrNameLst>
                                          <p:attrName>style.visibility</p:attrName>
                                        </p:attrNameLst>
                                      </p:cBhvr>
                                      <p:to>
                                        <p:strVal val="visible"/>
                                      </p:to>
                                    </p:set>
                                  </p:childTnLst>
                                </p:cTn>
                              </p:par>
                            </p:childTnLst>
                          </p:cTn>
                        </p:par>
                      </p:childTnLst>
                    </p:cTn>
                  </p:par>
                  <p:par>
                    <p:cTn id="301" fill="hold">
                      <p:stCondLst>
                        <p:cond delay="indefinite"/>
                      </p:stCondLst>
                      <p:childTnLst>
                        <p:par>
                          <p:cTn id="302" fill="hold">
                            <p:stCondLst>
                              <p:cond delay="0"/>
                            </p:stCondLst>
                            <p:childTnLst>
                              <p:par>
                                <p:cTn id="303" presetID="1" presetClass="entr" presetSubtype="0" fill="hold" grpId="0" nodeType="clickEffect">
                                  <p:stCondLst>
                                    <p:cond delay="0"/>
                                  </p:stCondLst>
                                  <p:childTnLst>
                                    <p:set>
                                      <p:cBhvr>
                                        <p:cTn id="304" dur="1" fill="hold">
                                          <p:stCondLst>
                                            <p:cond delay="0"/>
                                          </p:stCondLst>
                                        </p:cTn>
                                        <p:tgtEl>
                                          <p:spTgt spid="100"/>
                                        </p:tgtEl>
                                        <p:attrNameLst>
                                          <p:attrName>style.visibility</p:attrName>
                                        </p:attrNameLst>
                                      </p:cBhvr>
                                      <p:to>
                                        <p:strVal val="visible"/>
                                      </p:to>
                                    </p:set>
                                  </p:childTnLst>
                                </p:cTn>
                              </p:par>
                            </p:childTnLst>
                          </p:cTn>
                        </p:par>
                      </p:childTnLst>
                    </p:cTn>
                  </p:par>
                  <p:par>
                    <p:cTn id="305" fill="hold">
                      <p:stCondLst>
                        <p:cond delay="indefinite"/>
                      </p:stCondLst>
                      <p:childTnLst>
                        <p:par>
                          <p:cTn id="306" fill="hold">
                            <p:stCondLst>
                              <p:cond delay="0"/>
                            </p:stCondLst>
                            <p:childTnLst>
                              <p:par>
                                <p:cTn id="307" presetID="1" presetClass="entr" presetSubtype="0" fill="hold" grpId="0" nodeType="clickEffect">
                                  <p:stCondLst>
                                    <p:cond delay="0"/>
                                  </p:stCondLst>
                                  <p:childTnLst>
                                    <p:set>
                                      <p:cBhvr>
                                        <p:cTn id="308" dur="1" fill="hold">
                                          <p:stCondLst>
                                            <p:cond delay="0"/>
                                          </p:stCondLst>
                                        </p:cTn>
                                        <p:tgtEl>
                                          <p:spTgt spid="102"/>
                                        </p:tgtEl>
                                        <p:attrNameLst>
                                          <p:attrName>style.visibility</p:attrName>
                                        </p:attrNameLst>
                                      </p:cBhvr>
                                      <p:to>
                                        <p:strVal val="visible"/>
                                      </p:to>
                                    </p:set>
                                  </p:childTnLst>
                                </p:cTn>
                              </p:par>
                            </p:childTnLst>
                          </p:cTn>
                        </p:par>
                      </p:childTnLst>
                    </p:cTn>
                  </p:par>
                  <p:par>
                    <p:cTn id="309" fill="hold">
                      <p:stCondLst>
                        <p:cond delay="indefinite"/>
                      </p:stCondLst>
                      <p:childTnLst>
                        <p:par>
                          <p:cTn id="310" fill="hold">
                            <p:stCondLst>
                              <p:cond delay="0"/>
                            </p:stCondLst>
                            <p:childTnLst>
                              <p:par>
                                <p:cTn id="311" presetID="1" presetClass="entr" presetSubtype="0" fill="hold" grpId="0" nodeType="clickEffect">
                                  <p:stCondLst>
                                    <p:cond delay="0"/>
                                  </p:stCondLst>
                                  <p:childTnLst>
                                    <p:set>
                                      <p:cBhvr>
                                        <p:cTn id="312" dur="1" fill="hold">
                                          <p:stCondLst>
                                            <p:cond delay="0"/>
                                          </p:stCondLst>
                                        </p:cTn>
                                        <p:tgtEl>
                                          <p:spTgt spid="103"/>
                                        </p:tgtEl>
                                        <p:attrNameLst>
                                          <p:attrName>style.visibility</p:attrName>
                                        </p:attrNameLst>
                                      </p:cBhvr>
                                      <p:to>
                                        <p:strVal val="visible"/>
                                      </p:to>
                                    </p:set>
                                  </p:childTnLst>
                                </p:cTn>
                              </p:par>
                            </p:childTnLst>
                          </p:cTn>
                        </p:par>
                      </p:childTnLst>
                    </p:cTn>
                  </p:par>
                  <p:par>
                    <p:cTn id="313" fill="hold">
                      <p:stCondLst>
                        <p:cond delay="indefinite"/>
                      </p:stCondLst>
                      <p:childTnLst>
                        <p:par>
                          <p:cTn id="314" fill="hold">
                            <p:stCondLst>
                              <p:cond delay="0"/>
                            </p:stCondLst>
                            <p:childTnLst>
                              <p:par>
                                <p:cTn id="315" presetID="1" presetClass="entr" presetSubtype="0" fill="hold" grpId="0" nodeType="clickEffect">
                                  <p:stCondLst>
                                    <p:cond delay="0"/>
                                  </p:stCondLst>
                                  <p:childTnLst>
                                    <p:set>
                                      <p:cBhvr>
                                        <p:cTn id="316" dur="1" fill="hold">
                                          <p:stCondLst>
                                            <p:cond delay="0"/>
                                          </p:stCondLst>
                                        </p:cTn>
                                        <p:tgtEl>
                                          <p:spTgt spid="101"/>
                                        </p:tgtEl>
                                        <p:attrNameLst>
                                          <p:attrName>style.visibility</p:attrName>
                                        </p:attrNameLst>
                                      </p:cBhvr>
                                      <p:to>
                                        <p:strVal val="visible"/>
                                      </p:to>
                                    </p:set>
                                  </p:childTnLst>
                                </p:cTn>
                              </p:par>
                            </p:childTnLst>
                          </p:cTn>
                        </p:par>
                      </p:childTnLst>
                    </p:cTn>
                  </p:par>
                  <p:par>
                    <p:cTn id="317" fill="hold">
                      <p:stCondLst>
                        <p:cond delay="indefinite"/>
                      </p:stCondLst>
                      <p:childTnLst>
                        <p:par>
                          <p:cTn id="318" fill="hold">
                            <p:stCondLst>
                              <p:cond delay="0"/>
                            </p:stCondLst>
                            <p:childTnLst>
                              <p:par>
                                <p:cTn id="319" presetID="1" presetClass="exit" presetSubtype="0" fill="hold" grpId="0" nodeType="clickEffect">
                                  <p:stCondLst>
                                    <p:cond delay="0"/>
                                  </p:stCondLst>
                                  <p:childTnLst>
                                    <p:set>
                                      <p:cBhvr>
                                        <p:cTn id="320" dur="1" fill="hold">
                                          <p:stCondLst>
                                            <p:cond delay="0"/>
                                          </p:stCondLst>
                                        </p:cTn>
                                        <p:tgtEl>
                                          <p:spTgt spid="75"/>
                                        </p:tgtEl>
                                        <p:attrNameLst>
                                          <p:attrName>style.visibility</p:attrName>
                                        </p:attrNameLst>
                                      </p:cBhvr>
                                      <p:to>
                                        <p:strVal val="hidden"/>
                                      </p:to>
                                    </p:set>
                                  </p:childTnLst>
                                </p:cTn>
                              </p:par>
                              <p:par>
                                <p:cTn id="321" presetID="1" presetClass="exit" presetSubtype="0" fill="hold" grpId="1" nodeType="withEffect">
                                  <p:stCondLst>
                                    <p:cond delay="0"/>
                                  </p:stCondLst>
                                  <p:childTnLst>
                                    <p:set>
                                      <p:cBhvr>
                                        <p:cTn id="322" dur="1" fill="hold">
                                          <p:stCondLst>
                                            <p:cond delay="0"/>
                                          </p:stCondLst>
                                        </p:cTn>
                                        <p:tgtEl>
                                          <p:spTgt spid="73"/>
                                        </p:tgtEl>
                                        <p:attrNameLst>
                                          <p:attrName>style.visibility</p:attrName>
                                        </p:attrNameLst>
                                      </p:cBhvr>
                                      <p:to>
                                        <p:strVal val="hidden"/>
                                      </p:to>
                                    </p:set>
                                  </p:childTnLst>
                                </p:cTn>
                              </p:par>
                              <p:par>
                                <p:cTn id="323" presetID="10" presetClass="entr" presetSubtype="0" fill="hold" grpId="1" nodeType="withEffect">
                                  <p:stCondLst>
                                    <p:cond delay="0"/>
                                  </p:stCondLst>
                                  <p:childTnLst>
                                    <p:set>
                                      <p:cBhvr>
                                        <p:cTn id="324" dur="1" fill="hold">
                                          <p:stCondLst>
                                            <p:cond delay="0"/>
                                          </p:stCondLst>
                                        </p:cTn>
                                        <p:tgtEl>
                                          <p:spTgt spid="76"/>
                                        </p:tgtEl>
                                        <p:attrNameLst>
                                          <p:attrName>style.visibility</p:attrName>
                                        </p:attrNameLst>
                                      </p:cBhvr>
                                      <p:to>
                                        <p:strVal val="visible"/>
                                      </p:to>
                                    </p:set>
                                    <p:animEffect transition="in" filter="fade">
                                      <p:cBhvr>
                                        <p:cTn id="325" dur="400"/>
                                        <p:tgtEl>
                                          <p:spTgt spid="76"/>
                                        </p:tgtEl>
                                      </p:cBhvr>
                                    </p:animEffect>
                                  </p:childTnLst>
                                </p:cTn>
                              </p:par>
                            </p:childTnLst>
                          </p:cTn>
                        </p:par>
                      </p:childTnLst>
                    </p:cTn>
                  </p:par>
                  <p:par>
                    <p:cTn id="326" fill="hold">
                      <p:stCondLst>
                        <p:cond delay="indefinite"/>
                      </p:stCondLst>
                      <p:childTnLst>
                        <p:par>
                          <p:cTn id="327" fill="hold">
                            <p:stCondLst>
                              <p:cond delay="0"/>
                            </p:stCondLst>
                            <p:childTnLst>
                              <p:par>
                                <p:cTn id="328" presetID="22" presetClass="entr" presetSubtype="8" fill="hold" grpId="0" nodeType="clickEffect">
                                  <p:stCondLst>
                                    <p:cond delay="0"/>
                                  </p:stCondLst>
                                  <p:childTnLst>
                                    <p:set>
                                      <p:cBhvr>
                                        <p:cTn id="329" dur="1" fill="hold">
                                          <p:stCondLst>
                                            <p:cond delay="0"/>
                                          </p:stCondLst>
                                        </p:cTn>
                                        <p:tgtEl>
                                          <p:spTgt spid="77"/>
                                        </p:tgtEl>
                                        <p:attrNameLst>
                                          <p:attrName>style.visibility</p:attrName>
                                        </p:attrNameLst>
                                      </p:cBhvr>
                                      <p:to>
                                        <p:strVal val="visible"/>
                                      </p:to>
                                    </p:set>
                                    <p:animEffect transition="in" filter="wipe(left)">
                                      <p:cBhvr>
                                        <p:cTn id="330" dur="500"/>
                                        <p:tgtEl>
                                          <p:spTgt spid="77"/>
                                        </p:tgtEl>
                                      </p:cBhvr>
                                    </p:animEffect>
                                  </p:childTnLst>
                                </p:cTn>
                              </p:par>
                            </p:childTnLst>
                          </p:cTn>
                        </p:par>
                      </p:childTnLst>
                    </p:cTn>
                  </p:par>
                  <p:par>
                    <p:cTn id="331" fill="hold">
                      <p:stCondLst>
                        <p:cond delay="indefinite"/>
                      </p:stCondLst>
                      <p:childTnLst>
                        <p:par>
                          <p:cTn id="332" fill="hold">
                            <p:stCondLst>
                              <p:cond delay="0"/>
                            </p:stCondLst>
                            <p:childTnLst>
                              <p:par>
                                <p:cTn id="333" presetID="1" presetClass="entr" presetSubtype="0" fill="hold" grpId="0" nodeType="clickEffect">
                                  <p:stCondLst>
                                    <p:cond delay="0"/>
                                  </p:stCondLst>
                                  <p:childTnLst>
                                    <p:set>
                                      <p:cBhvr>
                                        <p:cTn id="334" dur="1" fill="hold">
                                          <p:stCondLst>
                                            <p:cond delay="0"/>
                                          </p:stCondLst>
                                        </p:cTn>
                                        <p:tgtEl>
                                          <p:spTgt spid="104"/>
                                        </p:tgtEl>
                                        <p:attrNameLst>
                                          <p:attrName>style.visibility</p:attrName>
                                        </p:attrNameLst>
                                      </p:cBhvr>
                                      <p:to>
                                        <p:strVal val="visible"/>
                                      </p:to>
                                    </p:set>
                                  </p:childTnLst>
                                </p:cTn>
                              </p:par>
                            </p:childTnLst>
                          </p:cTn>
                        </p:par>
                      </p:childTnLst>
                    </p:cTn>
                  </p:par>
                  <p:par>
                    <p:cTn id="335" fill="hold">
                      <p:stCondLst>
                        <p:cond delay="indefinite"/>
                      </p:stCondLst>
                      <p:childTnLst>
                        <p:par>
                          <p:cTn id="336" fill="hold">
                            <p:stCondLst>
                              <p:cond delay="0"/>
                            </p:stCondLst>
                            <p:childTnLst>
                              <p:par>
                                <p:cTn id="337" presetID="1" presetClass="entr" presetSubtype="0" fill="hold" grpId="0" nodeType="clickEffect">
                                  <p:stCondLst>
                                    <p:cond delay="0"/>
                                  </p:stCondLst>
                                  <p:childTnLst>
                                    <p:set>
                                      <p:cBhvr>
                                        <p:cTn id="338" dur="1" fill="hold">
                                          <p:stCondLst>
                                            <p:cond delay="0"/>
                                          </p:stCondLst>
                                        </p:cTn>
                                        <p:tgtEl>
                                          <p:spTgt spid="105"/>
                                        </p:tgtEl>
                                        <p:attrNameLst>
                                          <p:attrName>style.visibility</p:attrName>
                                        </p:attrNameLst>
                                      </p:cBhvr>
                                      <p:to>
                                        <p:strVal val="visible"/>
                                      </p:to>
                                    </p:set>
                                  </p:childTnLst>
                                </p:cTn>
                              </p:par>
                            </p:childTnLst>
                          </p:cTn>
                        </p:par>
                      </p:childTnLst>
                    </p:cTn>
                  </p:par>
                  <p:par>
                    <p:cTn id="339" fill="hold">
                      <p:stCondLst>
                        <p:cond delay="indefinite"/>
                      </p:stCondLst>
                      <p:childTnLst>
                        <p:par>
                          <p:cTn id="340" fill="hold">
                            <p:stCondLst>
                              <p:cond delay="0"/>
                            </p:stCondLst>
                            <p:childTnLst>
                              <p:par>
                                <p:cTn id="341" presetID="1" presetClass="entr" presetSubtype="0" fill="hold" grpId="0" nodeType="clickEffect">
                                  <p:stCondLst>
                                    <p:cond delay="0"/>
                                  </p:stCondLst>
                                  <p:childTnLst>
                                    <p:set>
                                      <p:cBhvr>
                                        <p:cTn id="342" dur="1" fill="hold">
                                          <p:stCondLst>
                                            <p:cond delay="0"/>
                                          </p:stCondLst>
                                        </p:cTn>
                                        <p:tgtEl>
                                          <p:spTgt spid="106"/>
                                        </p:tgtEl>
                                        <p:attrNameLst>
                                          <p:attrName>style.visibility</p:attrName>
                                        </p:attrNameLst>
                                      </p:cBhvr>
                                      <p:to>
                                        <p:strVal val="visible"/>
                                      </p:to>
                                    </p:set>
                                  </p:childTnLst>
                                </p:cTn>
                              </p:par>
                            </p:childTnLst>
                          </p:cTn>
                        </p:par>
                      </p:childTnLst>
                    </p:cTn>
                  </p:par>
                  <p:par>
                    <p:cTn id="343" fill="hold">
                      <p:stCondLst>
                        <p:cond delay="indefinite"/>
                      </p:stCondLst>
                      <p:childTnLst>
                        <p:par>
                          <p:cTn id="344" fill="hold">
                            <p:stCondLst>
                              <p:cond delay="0"/>
                            </p:stCondLst>
                            <p:childTnLst>
                              <p:par>
                                <p:cTn id="345" presetID="1" presetClass="exit" presetSubtype="0" fill="hold" grpId="0" nodeType="clickEffect">
                                  <p:stCondLst>
                                    <p:cond delay="0"/>
                                  </p:stCondLst>
                                  <p:childTnLst>
                                    <p:set>
                                      <p:cBhvr>
                                        <p:cTn id="346" dur="1" fill="hold">
                                          <p:stCondLst>
                                            <p:cond delay="0"/>
                                          </p:stCondLst>
                                        </p:cTn>
                                        <p:tgtEl>
                                          <p:spTgt spid="74"/>
                                        </p:tgtEl>
                                        <p:attrNameLst>
                                          <p:attrName>style.visibility</p:attrName>
                                        </p:attrNameLst>
                                      </p:cBhvr>
                                      <p:to>
                                        <p:strVal val="hidden"/>
                                      </p:to>
                                    </p:set>
                                  </p:childTnLst>
                                </p:cTn>
                              </p:par>
                              <p:par>
                                <p:cTn id="347" presetID="1" presetClass="exit" presetSubtype="0" fill="hold" grpId="0" nodeType="withEffect">
                                  <p:stCondLst>
                                    <p:cond delay="0"/>
                                  </p:stCondLst>
                                  <p:childTnLst>
                                    <p:set>
                                      <p:cBhvr>
                                        <p:cTn id="348" dur="1" fill="hold">
                                          <p:stCondLst>
                                            <p:cond delay="0"/>
                                          </p:stCondLst>
                                        </p:cTn>
                                        <p:tgtEl>
                                          <p:spTgt spid="76"/>
                                        </p:tgtEl>
                                        <p:attrNameLst>
                                          <p:attrName>style.visibility</p:attrName>
                                        </p:attrNameLst>
                                      </p:cBhvr>
                                      <p:to>
                                        <p:strVal val="hidden"/>
                                      </p:to>
                                    </p:set>
                                  </p:childTnLst>
                                </p:cTn>
                              </p:par>
                              <p:par>
                                <p:cTn id="349" presetID="1" presetClass="exit" presetSubtype="0" fill="hold" grpId="1" nodeType="withEffect">
                                  <p:stCondLst>
                                    <p:cond delay="0"/>
                                  </p:stCondLst>
                                  <p:childTnLst>
                                    <p:set>
                                      <p:cBhvr>
                                        <p:cTn id="350" dur="1" fill="hold">
                                          <p:stCondLst>
                                            <p:cond delay="0"/>
                                          </p:stCondLst>
                                        </p:cTn>
                                        <p:tgtEl>
                                          <p:spTgt spid="77"/>
                                        </p:tgtEl>
                                        <p:attrNameLst>
                                          <p:attrName>style.visibility</p:attrName>
                                        </p:attrNameLst>
                                      </p:cBhvr>
                                      <p:to>
                                        <p:strVal val="hidden"/>
                                      </p:to>
                                    </p:set>
                                  </p:childTnLst>
                                </p:cTn>
                              </p:par>
                            </p:childTnLst>
                          </p:cTn>
                        </p:par>
                      </p:childTnLst>
                    </p:cTn>
                  </p:par>
                  <p:par>
                    <p:cTn id="351" fill="hold">
                      <p:stCondLst>
                        <p:cond delay="indefinite"/>
                      </p:stCondLst>
                      <p:childTnLst>
                        <p:par>
                          <p:cTn id="352" fill="hold">
                            <p:stCondLst>
                              <p:cond delay="0"/>
                            </p:stCondLst>
                            <p:childTnLst>
                              <p:par>
                                <p:cTn id="353" presetID="10" presetClass="entr" presetSubtype="0" fill="hold" nodeType="clickEffect">
                                  <p:stCondLst>
                                    <p:cond delay="0"/>
                                  </p:stCondLst>
                                  <p:childTnLst>
                                    <p:set>
                                      <p:cBhvr>
                                        <p:cTn id="354" dur="1" fill="hold">
                                          <p:stCondLst>
                                            <p:cond delay="0"/>
                                          </p:stCondLst>
                                        </p:cTn>
                                        <p:tgtEl>
                                          <p:spTgt spid="78"/>
                                        </p:tgtEl>
                                        <p:attrNameLst>
                                          <p:attrName>style.visibility</p:attrName>
                                        </p:attrNameLst>
                                      </p:cBhvr>
                                      <p:to>
                                        <p:strVal val="visible"/>
                                      </p:to>
                                    </p:set>
                                    <p:animEffect transition="in" filter="fade">
                                      <p:cBhvr>
                                        <p:cTn id="355" dur="500"/>
                                        <p:tgtEl>
                                          <p:spTgt spid="78"/>
                                        </p:tgtEl>
                                      </p:cBhvr>
                                    </p:animEffect>
                                  </p:childTnLst>
                                </p:cTn>
                              </p:par>
                            </p:childTnLst>
                          </p:cTn>
                        </p:par>
                      </p:childTnLst>
                    </p:cTn>
                  </p:par>
                  <p:par>
                    <p:cTn id="356" fill="hold">
                      <p:stCondLst>
                        <p:cond delay="indefinite"/>
                      </p:stCondLst>
                      <p:childTnLst>
                        <p:par>
                          <p:cTn id="357" fill="hold">
                            <p:stCondLst>
                              <p:cond delay="0"/>
                            </p:stCondLst>
                            <p:childTnLst>
                              <p:par>
                                <p:cTn id="358" presetID="1" presetClass="exit" presetSubtype="0" fill="hold" nodeType="clickEffect">
                                  <p:stCondLst>
                                    <p:cond delay="0"/>
                                  </p:stCondLst>
                                  <p:childTnLst>
                                    <p:set>
                                      <p:cBhvr>
                                        <p:cTn id="359" dur="1" fill="hold">
                                          <p:stCondLst>
                                            <p:cond delay="0"/>
                                          </p:stCondLst>
                                        </p:cTn>
                                        <p:tgtEl>
                                          <p:spTgt spid="78"/>
                                        </p:tgtEl>
                                        <p:attrNameLst>
                                          <p:attrName>style.visibility</p:attrName>
                                        </p:attrNameLst>
                                      </p:cBhvr>
                                      <p:to>
                                        <p:strVal val="hidden"/>
                                      </p:to>
                                    </p:set>
                                  </p:childTnLst>
                                </p:cTn>
                              </p:par>
                            </p:childTnLst>
                          </p:cTn>
                        </p:par>
                      </p:childTnLst>
                    </p:cTn>
                  </p:par>
                  <p:par>
                    <p:cTn id="360" fill="hold">
                      <p:stCondLst>
                        <p:cond delay="indefinite"/>
                      </p:stCondLst>
                      <p:childTnLst>
                        <p:par>
                          <p:cTn id="361" fill="hold">
                            <p:stCondLst>
                              <p:cond delay="0"/>
                            </p:stCondLst>
                            <p:childTnLst>
                              <p:par>
                                <p:cTn id="362" presetID="10" presetClass="entr" presetSubtype="0" fill="hold" grpId="1" nodeType="clickEffect">
                                  <p:stCondLst>
                                    <p:cond delay="0"/>
                                  </p:stCondLst>
                                  <p:childTnLst>
                                    <p:set>
                                      <p:cBhvr>
                                        <p:cTn id="363" dur="1" fill="hold">
                                          <p:stCondLst>
                                            <p:cond delay="0"/>
                                          </p:stCondLst>
                                        </p:cTn>
                                        <p:tgtEl>
                                          <p:spTgt spid="92"/>
                                        </p:tgtEl>
                                        <p:attrNameLst>
                                          <p:attrName>style.visibility</p:attrName>
                                        </p:attrNameLst>
                                      </p:cBhvr>
                                      <p:to>
                                        <p:strVal val="visible"/>
                                      </p:to>
                                    </p:set>
                                    <p:animEffect transition="in" filter="fade">
                                      <p:cBhvr>
                                        <p:cTn id="364" dur="500"/>
                                        <p:tgtEl>
                                          <p:spTgt spid="92"/>
                                        </p:tgtEl>
                                      </p:cBhvr>
                                    </p:animEffect>
                                  </p:childTnLst>
                                </p:cTn>
                              </p:par>
                              <p:par>
                                <p:cTn id="365" presetID="10" presetClass="entr" presetSubtype="0" fill="hold" grpId="1" nodeType="withEffect">
                                  <p:stCondLst>
                                    <p:cond delay="0"/>
                                  </p:stCondLst>
                                  <p:childTnLst>
                                    <p:set>
                                      <p:cBhvr>
                                        <p:cTn id="366" dur="1" fill="hold">
                                          <p:stCondLst>
                                            <p:cond delay="0"/>
                                          </p:stCondLst>
                                        </p:cTn>
                                        <p:tgtEl>
                                          <p:spTgt spid="93"/>
                                        </p:tgtEl>
                                        <p:attrNameLst>
                                          <p:attrName>style.visibility</p:attrName>
                                        </p:attrNameLst>
                                      </p:cBhvr>
                                      <p:to>
                                        <p:strVal val="visible"/>
                                      </p:to>
                                    </p:set>
                                    <p:animEffect transition="in" filter="fade">
                                      <p:cBhvr>
                                        <p:cTn id="367" dur="500"/>
                                        <p:tgtEl>
                                          <p:spTgt spid="93"/>
                                        </p:tgtEl>
                                      </p:cBhvr>
                                    </p:animEffect>
                                  </p:childTnLst>
                                </p:cTn>
                              </p:par>
                            </p:childTnLst>
                          </p:cTn>
                        </p:par>
                      </p:childTnLst>
                    </p:cTn>
                  </p:par>
                  <p:par>
                    <p:cTn id="368" fill="hold">
                      <p:stCondLst>
                        <p:cond delay="indefinite"/>
                      </p:stCondLst>
                      <p:childTnLst>
                        <p:par>
                          <p:cTn id="369" fill="hold">
                            <p:stCondLst>
                              <p:cond delay="0"/>
                            </p:stCondLst>
                            <p:childTnLst>
                              <p:par>
                                <p:cTn id="370" presetID="22" presetClass="entr" presetSubtype="8" fill="hold" grpId="0" nodeType="clickEffect">
                                  <p:stCondLst>
                                    <p:cond delay="0"/>
                                  </p:stCondLst>
                                  <p:childTnLst>
                                    <p:set>
                                      <p:cBhvr>
                                        <p:cTn id="371" dur="1" fill="hold">
                                          <p:stCondLst>
                                            <p:cond delay="0"/>
                                          </p:stCondLst>
                                        </p:cTn>
                                        <p:tgtEl>
                                          <p:spTgt spid="94"/>
                                        </p:tgtEl>
                                        <p:attrNameLst>
                                          <p:attrName>style.visibility</p:attrName>
                                        </p:attrNameLst>
                                      </p:cBhvr>
                                      <p:to>
                                        <p:strVal val="visible"/>
                                      </p:to>
                                    </p:set>
                                    <p:animEffect transition="in" filter="wipe(left)">
                                      <p:cBhvr>
                                        <p:cTn id="372" dur="500"/>
                                        <p:tgtEl>
                                          <p:spTgt spid="94"/>
                                        </p:tgtEl>
                                      </p:cBhvr>
                                    </p:animEffect>
                                  </p:childTnLst>
                                </p:cTn>
                              </p:par>
                            </p:childTnLst>
                          </p:cTn>
                        </p:par>
                      </p:childTnLst>
                    </p:cTn>
                  </p:par>
                  <p:par>
                    <p:cTn id="373" fill="hold">
                      <p:stCondLst>
                        <p:cond delay="indefinite"/>
                      </p:stCondLst>
                      <p:childTnLst>
                        <p:par>
                          <p:cTn id="374" fill="hold">
                            <p:stCondLst>
                              <p:cond delay="0"/>
                            </p:stCondLst>
                            <p:childTnLst>
                              <p:par>
                                <p:cTn id="375" presetID="1" presetClass="entr" presetSubtype="0" fill="hold" grpId="0" nodeType="clickEffect">
                                  <p:stCondLst>
                                    <p:cond delay="0"/>
                                  </p:stCondLst>
                                  <p:childTnLst>
                                    <p:set>
                                      <p:cBhvr>
                                        <p:cTn id="376" dur="1" fill="hold">
                                          <p:stCondLst>
                                            <p:cond delay="0"/>
                                          </p:stCondLst>
                                        </p:cTn>
                                        <p:tgtEl>
                                          <p:spTgt spid="108"/>
                                        </p:tgtEl>
                                        <p:attrNameLst>
                                          <p:attrName>style.visibility</p:attrName>
                                        </p:attrNameLst>
                                      </p:cBhvr>
                                      <p:to>
                                        <p:strVal val="visible"/>
                                      </p:to>
                                    </p:set>
                                  </p:childTnLst>
                                </p:cTn>
                              </p:par>
                            </p:childTnLst>
                          </p:cTn>
                        </p:par>
                      </p:childTnLst>
                    </p:cTn>
                  </p:par>
                  <p:par>
                    <p:cTn id="377" fill="hold">
                      <p:stCondLst>
                        <p:cond delay="indefinite"/>
                      </p:stCondLst>
                      <p:childTnLst>
                        <p:par>
                          <p:cTn id="378" fill="hold">
                            <p:stCondLst>
                              <p:cond delay="0"/>
                            </p:stCondLst>
                            <p:childTnLst>
                              <p:par>
                                <p:cTn id="379" presetID="1" presetClass="entr" presetSubtype="0" fill="hold" grpId="0" nodeType="clickEffect">
                                  <p:stCondLst>
                                    <p:cond delay="0"/>
                                  </p:stCondLst>
                                  <p:childTnLst>
                                    <p:set>
                                      <p:cBhvr>
                                        <p:cTn id="380" dur="1" fill="hold">
                                          <p:stCondLst>
                                            <p:cond delay="0"/>
                                          </p:stCondLst>
                                        </p:cTn>
                                        <p:tgtEl>
                                          <p:spTgt spid="109"/>
                                        </p:tgtEl>
                                        <p:attrNameLst>
                                          <p:attrName>style.visibility</p:attrName>
                                        </p:attrNameLst>
                                      </p:cBhvr>
                                      <p:to>
                                        <p:strVal val="visible"/>
                                      </p:to>
                                    </p:set>
                                  </p:childTnLst>
                                </p:cTn>
                              </p:par>
                            </p:childTnLst>
                          </p:cTn>
                        </p:par>
                      </p:childTnLst>
                    </p:cTn>
                  </p:par>
                  <p:par>
                    <p:cTn id="381" fill="hold">
                      <p:stCondLst>
                        <p:cond delay="indefinite"/>
                      </p:stCondLst>
                      <p:childTnLst>
                        <p:par>
                          <p:cTn id="382" fill="hold">
                            <p:stCondLst>
                              <p:cond delay="0"/>
                            </p:stCondLst>
                            <p:childTnLst>
                              <p:par>
                                <p:cTn id="383" presetID="1" presetClass="exit" presetSubtype="0" fill="hold" grpId="0" nodeType="clickEffect">
                                  <p:stCondLst>
                                    <p:cond delay="0"/>
                                  </p:stCondLst>
                                  <p:childTnLst>
                                    <p:set>
                                      <p:cBhvr>
                                        <p:cTn id="384" dur="1" fill="hold">
                                          <p:stCondLst>
                                            <p:cond delay="0"/>
                                          </p:stCondLst>
                                        </p:cTn>
                                        <p:tgtEl>
                                          <p:spTgt spid="93"/>
                                        </p:tgtEl>
                                        <p:attrNameLst>
                                          <p:attrName>style.visibility</p:attrName>
                                        </p:attrNameLst>
                                      </p:cBhvr>
                                      <p:to>
                                        <p:strVal val="hidden"/>
                                      </p:to>
                                    </p:set>
                                  </p:childTnLst>
                                </p:cTn>
                              </p:par>
                              <p:par>
                                <p:cTn id="385" presetID="1" presetClass="exit" presetSubtype="0" fill="hold" grpId="1" nodeType="withEffect">
                                  <p:stCondLst>
                                    <p:cond delay="0"/>
                                  </p:stCondLst>
                                  <p:childTnLst>
                                    <p:set>
                                      <p:cBhvr>
                                        <p:cTn id="386" dur="1" fill="hold">
                                          <p:stCondLst>
                                            <p:cond delay="0"/>
                                          </p:stCondLst>
                                        </p:cTn>
                                        <p:tgtEl>
                                          <p:spTgt spid="94"/>
                                        </p:tgtEl>
                                        <p:attrNameLst>
                                          <p:attrName>style.visibility</p:attrName>
                                        </p:attrNameLst>
                                      </p:cBhvr>
                                      <p:to>
                                        <p:strVal val="hidden"/>
                                      </p:to>
                                    </p:set>
                                  </p:childTnLst>
                                </p:cTn>
                              </p:par>
                              <p:par>
                                <p:cTn id="387" presetID="1" presetClass="exit" presetSubtype="0" fill="hold" grpId="0" nodeType="withEffect">
                                  <p:stCondLst>
                                    <p:cond delay="0"/>
                                  </p:stCondLst>
                                  <p:childTnLst>
                                    <p:set>
                                      <p:cBhvr>
                                        <p:cTn id="388" dur="1" fill="hold">
                                          <p:stCondLst>
                                            <p:cond delay="0"/>
                                          </p:stCondLst>
                                        </p:cTn>
                                        <p:tgtEl>
                                          <p:spTgt spid="92"/>
                                        </p:tgtEl>
                                        <p:attrNameLst>
                                          <p:attrName>style.visibility</p:attrName>
                                        </p:attrNameLst>
                                      </p:cBhvr>
                                      <p:to>
                                        <p:strVal val="hidden"/>
                                      </p:to>
                                    </p:set>
                                  </p:childTnLst>
                                </p:cTn>
                              </p:par>
                            </p:childTnLst>
                          </p:cTn>
                        </p:par>
                      </p:childTnLst>
                    </p:cTn>
                  </p:par>
                  <p:par>
                    <p:cTn id="389" fill="hold">
                      <p:stCondLst>
                        <p:cond delay="indefinite"/>
                      </p:stCondLst>
                      <p:childTnLst>
                        <p:par>
                          <p:cTn id="390" fill="hold">
                            <p:stCondLst>
                              <p:cond delay="0"/>
                            </p:stCondLst>
                            <p:childTnLst>
                              <p:par>
                                <p:cTn id="391" presetID="1" presetClass="entr" presetSubtype="0" fill="hold" grpId="0" nodeType="clickEffect">
                                  <p:stCondLst>
                                    <p:cond delay="0"/>
                                  </p:stCondLst>
                                  <p:childTnLst>
                                    <p:set>
                                      <p:cBhvr>
                                        <p:cTn id="392" dur="1" fill="hold">
                                          <p:stCondLst>
                                            <p:cond delay="0"/>
                                          </p:stCondLst>
                                        </p:cTn>
                                        <p:tgtEl>
                                          <p:spTgt spid="132"/>
                                        </p:tgtEl>
                                        <p:attrNameLst>
                                          <p:attrName>style.visibility</p:attrName>
                                        </p:attrNameLst>
                                      </p:cBhvr>
                                      <p:to>
                                        <p:strVal val="visible"/>
                                      </p:to>
                                    </p:set>
                                  </p:childTnLst>
                                </p:cTn>
                              </p:par>
                            </p:childTnLst>
                          </p:cTn>
                        </p:par>
                      </p:childTnLst>
                    </p:cTn>
                  </p:par>
                  <p:par>
                    <p:cTn id="393" fill="hold">
                      <p:stCondLst>
                        <p:cond delay="indefinite"/>
                      </p:stCondLst>
                      <p:childTnLst>
                        <p:par>
                          <p:cTn id="394" fill="hold">
                            <p:stCondLst>
                              <p:cond delay="0"/>
                            </p:stCondLst>
                            <p:childTnLst>
                              <p:par>
                                <p:cTn id="395" presetID="1" presetClass="entr" presetSubtype="0" fill="hold" grpId="0" nodeType="clickEffect">
                                  <p:stCondLst>
                                    <p:cond delay="0"/>
                                  </p:stCondLst>
                                  <p:childTnLst>
                                    <p:set>
                                      <p:cBhvr>
                                        <p:cTn id="396" dur="1" fill="hold">
                                          <p:stCondLst>
                                            <p:cond delay="0"/>
                                          </p:stCondLst>
                                        </p:cTn>
                                        <p:tgtEl>
                                          <p:spTgt spid="110"/>
                                        </p:tgtEl>
                                        <p:attrNameLst>
                                          <p:attrName>style.visibility</p:attrName>
                                        </p:attrNameLst>
                                      </p:cBhvr>
                                      <p:to>
                                        <p:strVal val="visible"/>
                                      </p:to>
                                    </p:set>
                                  </p:childTnLst>
                                </p:cTn>
                              </p:par>
                            </p:childTnLst>
                          </p:cTn>
                        </p:par>
                      </p:childTnLst>
                    </p:cTn>
                  </p:par>
                  <p:par>
                    <p:cTn id="397" fill="hold">
                      <p:stCondLst>
                        <p:cond delay="indefinite"/>
                      </p:stCondLst>
                      <p:childTnLst>
                        <p:par>
                          <p:cTn id="398" fill="hold">
                            <p:stCondLst>
                              <p:cond delay="0"/>
                            </p:stCondLst>
                            <p:childTnLst>
                              <p:par>
                                <p:cTn id="399" presetID="1" presetClass="entr" presetSubtype="0" fill="hold" grpId="0" nodeType="clickEffect">
                                  <p:stCondLst>
                                    <p:cond delay="0"/>
                                  </p:stCondLst>
                                  <p:childTnLst>
                                    <p:set>
                                      <p:cBhvr>
                                        <p:cTn id="400" dur="1" fill="hold">
                                          <p:stCondLst>
                                            <p:cond delay="0"/>
                                          </p:stCondLst>
                                        </p:cTn>
                                        <p:tgtEl>
                                          <p:spTgt spid="130"/>
                                        </p:tgtEl>
                                        <p:attrNameLst>
                                          <p:attrName>style.visibility</p:attrName>
                                        </p:attrNameLst>
                                      </p:cBhvr>
                                      <p:to>
                                        <p:strVal val="visible"/>
                                      </p:to>
                                    </p:set>
                                  </p:childTnLst>
                                </p:cTn>
                              </p:par>
                            </p:childTnLst>
                          </p:cTn>
                        </p:par>
                      </p:childTnLst>
                    </p:cTn>
                  </p:par>
                  <p:par>
                    <p:cTn id="401" fill="hold">
                      <p:stCondLst>
                        <p:cond delay="indefinite"/>
                      </p:stCondLst>
                      <p:childTnLst>
                        <p:par>
                          <p:cTn id="402" fill="hold">
                            <p:stCondLst>
                              <p:cond delay="0"/>
                            </p:stCondLst>
                            <p:childTnLst>
                              <p:par>
                                <p:cTn id="403" presetID="1" presetClass="entr" presetSubtype="0" fill="hold" grpId="0" nodeType="clickEffect">
                                  <p:stCondLst>
                                    <p:cond delay="0"/>
                                  </p:stCondLst>
                                  <p:childTnLst>
                                    <p:set>
                                      <p:cBhvr>
                                        <p:cTn id="404" dur="1" fill="hold">
                                          <p:stCondLst>
                                            <p:cond delay="0"/>
                                          </p:stCondLst>
                                        </p:cTn>
                                        <p:tgtEl>
                                          <p:spTgt spid="131"/>
                                        </p:tgtEl>
                                        <p:attrNameLst>
                                          <p:attrName>style.visibility</p:attrName>
                                        </p:attrNameLst>
                                      </p:cBhvr>
                                      <p:to>
                                        <p:strVal val="visible"/>
                                      </p:to>
                                    </p:set>
                                  </p:childTnLst>
                                </p:cTn>
                              </p:par>
                            </p:childTnLst>
                          </p:cTn>
                        </p:par>
                      </p:childTnLst>
                    </p:cTn>
                  </p:par>
                  <p:par>
                    <p:cTn id="405" fill="hold">
                      <p:stCondLst>
                        <p:cond delay="indefinite"/>
                      </p:stCondLst>
                      <p:childTnLst>
                        <p:par>
                          <p:cTn id="406" fill="hold">
                            <p:stCondLst>
                              <p:cond delay="0"/>
                            </p:stCondLst>
                            <p:childTnLst>
                              <p:par>
                                <p:cTn id="407" presetID="1" presetClass="entr" presetSubtype="0" fill="hold" grpId="0" nodeType="clickEffect">
                                  <p:stCondLst>
                                    <p:cond delay="0"/>
                                  </p:stCondLst>
                                  <p:childTnLst>
                                    <p:set>
                                      <p:cBhvr>
                                        <p:cTn id="408" dur="1" fill="hold">
                                          <p:stCondLst>
                                            <p:cond delay="0"/>
                                          </p:stCondLst>
                                        </p:cTn>
                                        <p:tgtEl>
                                          <p:spTgt spid="133"/>
                                        </p:tgtEl>
                                        <p:attrNameLst>
                                          <p:attrName>style.visibility</p:attrName>
                                        </p:attrNameLst>
                                      </p:cBhvr>
                                      <p:to>
                                        <p:strVal val="visible"/>
                                      </p:to>
                                    </p:set>
                                  </p:childTnLst>
                                </p:cTn>
                              </p:par>
                            </p:childTnLst>
                          </p:cTn>
                        </p:par>
                      </p:childTnLst>
                    </p:cTn>
                  </p:par>
                  <p:par>
                    <p:cTn id="409" fill="hold">
                      <p:stCondLst>
                        <p:cond delay="indefinite"/>
                      </p:stCondLst>
                      <p:childTnLst>
                        <p:par>
                          <p:cTn id="410" fill="hold">
                            <p:stCondLst>
                              <p:cond delay="0"/>
                            </p:stCondLst>
                            <p:childTnLst>
                              <p:par>
                                <p:cTn id="411" presetID="1" presetClass="entr" presetSubtype="0" fill="hold" grpId="0" nodeType="clickEffect">
                                  <p:stCondLst>
                                    <p:cond delay="0"/>
                                  </p:stCondLst>
                                  <p:childTnLst>
                                    <p:set>
                                      <p:cBhvr>
                                        <p:cTn id="412" dur="1" fill="hold">
                                          <p:stCondLst>
                                            <p:cond delay="0"/>
                                          </p:stCondLst>
                                        </p:cTn>
                                        <p:tgtEl>
                                          <p:spTgt spid="134"/>
                                        </p:tgtEl>
                                        <p:attrNameLst>
                                          <p:attrName>style.visibility</p:attrName>
                                        </p:attrNameLst>
                                      </p:cBhvr>
                                      <p:to>
                                        <p:strVal val="visible"/>
                                      </p:to>
                                    </p:set>
                                  </p:childTnLst>
                                </p:cTn>
                              </p:par>
                            </p:childTnLst>
                          </p:cTn>
                        </p:par>
                      </p:childTnLst>
                    </p:cTn>
                  </p:par>
                  <p:par>
                    <p:cTn id="413" fill="hold">
                      <p:stCondLst>
                        <p:cond delay="indefinite"/>
                      </p:stCondLst>
                      <p:childTnLst>
                        <p:par>
                          <p:cTn id="414" fill="hold">
                            <p:stCondLst>
                              <p:cond delay="0"/>
                            </p:stCondLst>
                            <p:childTnLst>
                              <p:par>
                                <p:cTn id="415" presetID="10" presetClass="entr" presetSubtype="0" fill="hold" nodeType="clickEffect">
                                  <p:stCondLst>
                                    <p:cond delay="0"/>
                                  </p:stCondLst>
                                  <p:childTnLst>
                                    <p:set>
                                      <p:cBhvr>
                                        <p:cTn id="416" dur="1" fill="hold">
                                          <p:stCondLst>
                                            <p:cond delay="0"/>
                                          </p:stCondLst>
                                        </p:cTn>
                                        <p:tgtEl>
                                          <p:spTgt spid="137"/>
                                        </p:tgtEl>
                                        <p:attrNameLst>
                                          <p:attrName>style.visibility</p:attrName>
                                        </p:attrNameLst>
                                      </p:cBhvr>
                                      <p:to>
                                        <p:strVal val="visible"/>
                                      </p:to>
                                    </p:set>
                                    <p:animEffect transition="in" filter="fade">
                                      <p:cBhvr>
                                        <p:cTn id="417" dur="500"/>
                                        <p:tgtEl>
                                          <p:spTgt spid="137"/>
                                        </p:tgtEl>
                                      </p:cBhvr>
                                    </p:animEffect>
                                  </p:childTnLst>
                                </p:cTn>
                              </p:par>
                            </p:childTnLst>
                          </p:cTn>
                        </p:par>
                      </p:childTnLst>
                    </p:cTn>
                  </p:par>
                  <p:par>
                    <p:cTn id="418" fill="hold">
                      <p:stCondLst>
                        <p:cond delay="indefinite"/>
                      </p:stCondLst>
                      <p:childTnLst>
                        <p:par>
                          <p:cTn id="419" fill="hold">
                            <p:stCondLst>
                              <p:cond delay="0"/>
                            </p:stCondLst>
                            <p:childTnLst>
                              <p:par>
                                <p:cTn id="420" presetID="1" presetClass="entr" presetSubtype="0" fill="hold" grpId="0" nodeType="clickEffect">
                                  <p:stCondLst>
                                    <p:cond delay="0"/>
                                  </p:stCondLst>
                                  <p:childTnLst>
                                    <p:set>
                                      <p:cBhvr>
                                        <p:cTn id="421" dur="1" fill="hold">
                                          <p:stCondLst>
                                            <p:cond delay="0"/>
                                          </p:stCondLst>
                                        </p:cTn>
                                        <p:tgtEl>
                                          <p:spTgt spid="135"/>
                                        </p:tgtEl>
                                        <p:attrNameLst>
                                          <p:attrName>style.visibility</p:attrName>
                                        </p:attrNameLst>
                                      </p:cBhvr>
                                      <p:to>
                                        <p:strVal val="visible"/>
                                      </p:to>
                                    </p:set>
                                  </p:childTnLst>
                                </p:cTn>
                              </p:par>
                            </p:childTnLst>
                          </p:cTn>
                        </p:par>
                      </p:childTnLst>
                    </p:cTn>
                  </p:par>
                  <p:par>
                    <p:cTn id="422" fill="hold">
                      <p:stCondLst>
                        <p:cond delay="indefinite"/>
                      </p:stCondLst>
                      <p:childTnLst>
                        <p:par>
                          <p:cTn id="423" fill="hold">
                            <p:stCondLst>
                              <p:cond delay="0"/>
                            </p:stCondLst>
                            <p:childTnLst>
                              <p:par>
                                <p:cTn id="424" presetID="22" presetClass="entr" presetSubtype="2" fill="hold" grpId="0" nodeType="clickEffect">
                                  <p:stCondLst>
                                    <p:cond delay="0"/>
                                  </p:stCondLst>
                                  <p:childTnLst>
                                    <p:set>
                                      <p:cBhvr>
                                        <p:cTn id="425" dur="1" fill="hold">
                                          <p:stCondLst>
                                            <p:cond delay="0"/>
                                          </p:stCondLst>
                                        </p:cTn>
                                        <p:tgtEl>
                                          <p:spTgt spid="136"/>
                                        </p:tgtEl>
                                        <p:attrNameLst>
                                          <p:attrName>style.visibility</p:attrName>
                                        </p:attrNameLst>
                                      </p:cBhvr>
                                      <p:to>
                                        <p:strVal val="visible"/>
                                      </p:to>
                                    </p:set>
                                    <p:animEffect transition="in" filter="wipe(right)">
                                      <p:cBhvr>
                                        <p:cTn id="426" dur="500"/>
                                        <p:tgtEl>
                                          <p:spTgt spid="136"/>
                                        </p:tgtEl>
                                      </p:cBhvr>
                                    </p:animEffect>
                                  </p:childTnLst>
                                </p:cTn>
                              </p:par>
                            </p:childTnLst>
                          </p:cTn>
                        </p:par>
                      </p:childTnLst>
                    </p:cTn>
                  </p:par>
                  <p:par>
                    <p:cTn id="427" fill="hold">
                      <p:stCondLst>
                        <p:cond delay="indefinite"/>
                      </p:stCondLst>
                      <p:childTnLst>
                        <p:par>
                          <p:cTn id="428" fill="hold">
                            <p:stCondLst>
                              <p:cond delay="0"/>
                            </p:stCondLst>
                            <p:childTnLst>
                              <p:par>
                                <p:cTn id="429" presetID="1" presetClass="exit" presetSubtype="0" fill="hold" nodeType="clickEffect">
                                  <p:stCondLst>
                                    <p:cond delay="0"/>
                                  </p:stCondLst>
                                  <p:childTnLst>
                                    <p:set>
                                      <p:cBhvr>
                                        <p:cTn id="430" dur="1" fill="hold">
                                          <p:stCondLst>
                                            <p:cond delay="0"/>
                                          </p:stCondLst>
                                        </p:cTn>
                                        <p:tgtEl>
                                          <p:spTgt spid="137"/>
                                        </p:tgtEl>
                                        <p:attrNameLst>
                                          <p:attrName>style.visibility</p:attrName>
                                        </p:attrNameLst>
                                      </p:cBhvr>
                                      <p:to>
                                        <p:strVal val="hidden"/>
                                      </p:to>
                                    </p:set>
                                  </p:childTnLst>
                                </p:cTn>
                              </p:par>
                            </p:childTnLst>
                          </p:cTn>
                        </p:par>
                      </p:childTnLst>
                    </p:cTn>
                  </p:par>
                  <p:par>
                    <p:cTn id="431" fill="hold">
                      <p:stCondLst>
                        <p:cond delay="indefinite"/>
                      </p:stCondLst>
                      <p:childTnLst>
                        <p:par>
                          <p:cTn id="432" fill="hold">
                            <p:stCondLst>
                              <p:cond delay="0"/>
                            </p:stCondLst>
                            <p:childTnLst>
                              <p:par>
                                <p:cTn id="433" presetID="10" presetClass="entr" presetSubtype="0" fill="hold" nodeType="clickEffect">
                                  <p:stCondLst>
                                    <p:cond delay="0"/>
                                  </p:stCondLst>
                                  <p:childTnLst>
                                    <p:set>
                                      <p:cBhvr>
                                        <p:cTn id="434" dur="1" fill="hold">
                                          <p:stCondLst>
                                            <p:cond delay="0"/>
                                          </p:stCondLst>
                                        </p:cTn>
                                        <p:tgtEl>
                                          <p:spTgt spid="140"/>
                                        </p:tgtEl>
                                        <p:attrNameLst>
                                          <p:attrName>style.visibility</p:attrName>
                                        </p:attrNameLst>
                                      </p:cBhvr>
                                      <p:to>
                                        <p:strVal val="visible"/>
                                      </p:to>
                                    </p:set>
                                    <p:animEffect transition="in" filter="fade">
                                      <p:cBhvr>
                                        <p:cTn id="435" dur="500"/>
                                        <p:tgtEl>
                                          <p:spTgt spid="140"/>
                                        </p:tgtEl>
                                      </p:cBhvr>
                                    </p:animEffect>
                                  </p:childTnLst>
                                </p:cTn>
                              </p:par>
                            </p:childTnLst>
                          </p:cTn>
                        </p:par>
                      </p:childTnLst>
                    </p:cTn>
                  </p:par>
                  <p:par>
                    <p:cTn id="436" fill="hold">
                      <p:stCondLst>
                        <p:cond delay="indefinite"/>
                      </p:stCondLst>
                      <p:childTnLst>
                        <p:par>
                          <p:cTn id="437" fill="hold">
                            <p:stCondLst>
                              <p:cond delay="0"/>
                            </p:stCondLst>
                            <p:childTnLst>
                              <p:par>
                                <p:cTn id="438" presetID="10" presetClass="exit" presetSubtype="0" fill="hold" nodeType="clickEffect">
                                  <p:stCondLst>
                                    <p:cond delay="0"/>
                                  </p:stCondLst>
                                  <p:childTnLst>
                                    <p:animEffect transition="out" filter="fade">
                                      <p:cBhvr>
                                        <p:cTn id="439" dur="500"/>
                                        <p:tgtEl>
                                          <p:spTgt spid="140"/>
                                        </p:tgtEl>
                                      </p:cBhvr>
                                    </p:animEffect>
                                    <p:set>
                                      <p:cBhvr>
                                        <p:cTn id="440" dur="1" fill="hold">
                                          <p:stCondLst>
                                            <p:cond delay="499"/>
                                          </p:stCondLst>
                                        </p:cTn>
                                        <p:tgtEl>
                                          <p:spTgt spid="140"/>
                                        </p:tgtEl>
                                        <p:attrNameLst>
                                          <p:attrName>style.visibility</p:attrName>
                                        </p:attrNameLst>
                                      </p:cBhvr>
                                      <p:to>
                                        <p:strVal val="hidden"/>
                                      </p:to>
                                    </p:set>
                                  </p:childTnLst>
                                </p:cTn>
                              </p:par>
                            </p:childTnLst>
                          </p:cTn>
                        </p:par>
                      </p:childTnLst>
                    </p:cTn>
                  </p:par>
                  <p:par>
                    <p:cTn id="441" fill="hold">
                      <p:stCondLst>
                        <p:cond delay="indefinite"/>
                      </p:stCondLst>
                      <p:childTnLst>
                        <p:par>
                          <p:cTn id="442" fill="hold">
                            <p:stCondLst>
                              <p:cond delay="0"/>
                            </p:stCondLst>
                            <p:childTnLst>
                              <p:par>
                                <p:cTn id="443" presetID="10" presetClass="entr" presetSubtype="0" fill="hold" nodeType="clickEffect">
                                  <p:stCondLst>
                                    <p:cond delay="0"/>
                                  </p:stCondLst>
                                  <p:childTnLst>
                                    <p:set>
                                      <p:cBhvr>
                                        <p:cTn id="444" dur="1" fill="hold">
                                          <p:stCondLst>
                                            <p:cond delay="0"/>
                                          </p:stCondLst>
                                        </p:cTn>
                                        <p:tgtEl>
                                          <p:spTgt spid="143"/>
                                        </p:tgtEl>
                                        <p:attrNameLst>
                                          <p:attrName>style.visibility</p:attrName>
                                        </p:attrNameLst>
                                      </p:cBhvr>
                                      <p:to>
                                        <p:strVal val="visible"/>
                                      </p:to>
                                    </p:set>
                                    <p:animEffect transition="in" filter="fade">
                                      <p:cBhvr>
                                        <p:cTn id="445" dur="500"/>
                                        <p:tgtEl>
                                          <p:spTgt spid="143"/>
                                        </p:tgtEl>
                                      </p:cBhvr>
                                    </p:animEffect>
                                  </p:childTnLst>
                                </p:cTn>
                              </p:par>
                            </p:childTnLst>
                          </p:cTn>
                        </p:par>
                      </p:childTnLst>
                    </p:cTn>
                  </p:par>
                  <p:par>
                    <p:cTn id="446" fill="hold">
                      <p:stCondLst>
                        <p:cond delay="indefinite"/>
                      </p:stCondLst>
                      <p:childTnLst>
                        <p:par>
                          <p:cTn id="447" fill="hold">
                            <p:stCondLst>
                              <p:cond delay="0"/>
                            </p:stCondLst>
                            <p:childTnLst>
                              <p:par>
                                <p:cTn id="448" presetID="1" presetClass="entr" presetSubtype="0" fill="hold" nodeType="clickEffect">
                                  <p:stCondLst>
                                    <p:cond delay="0"/>
                                  </p:stCondLst>
                                  <p:childTnLst>
                                    <p:set>
                                      <p:cBhvr>
                                        <p:cTn id="449" dur="1" fill="hold">
                                          <p:stCondLst>
                                            <p:cond delay="0"/>
                                          </p:stCondLst>
                                        </p:cTn>
                                        <p:tgtEl>
                                          <p:spTgt spid="99"/>
                                        </p:tgtEl>
                                        <p:attrNameLst>
                                          <p:attrName>style.visibility</p:attrName>
                                        </p:attrNameLst>
                                      </p:cBhvr>
                                      <p:to>
                                        <p:strVal val="visible"/>
                                      </p:to>
                                    </p:set>
                                  </p:childTnLst>
                                </p:cTn>
                              </p:par>
                            </p:childTnLst>
                          </p:cTn>
                        </p:par>
                      </p:childTnLst>
                    </p:cTn>
                  </p:par>
                  <p:par>
                    <p:cTn id="450" fill="hold">
                      <p:stCondLst>
                        <p:cond delay="indefinite"/>
                      </p:stCondLst>
                      <p:childTnLst>
                        <p:par>
                          <p:cTn id="451" fill="hold">
                            <p:stCondLst>
                              <p:cond delay="0"/>
                            </p:stCondLst>
                            <p:childTnLst>
                              <p:par>
                                <p:cTn id="452" presetID="1" presetClass="entr" presetSubtype="0" fill="hold" grpId="0" nodeType="clickEffect">
                                  <p:stCondLst>
                                    <p:cond delay="0"/>
                                  </p:stCondLst>
                                  <p:childTnLst>
                                    <p:set>
                                      <p:cBhvr>
                                        <p:cTn id="453" dur="1" fill="hold">
                                          <p:stCondLst>
                                            <p:cond delay="0"/>
                                          </p:stCondLst>
                                        </p:cTn>
                                        <p:tgtEl>
                                          <p:spTgt spid="153"/>
                                        </p:tgtEl>
                                        <p:attrNameLst>
                                          <p:attrName>style.visibility</p:attrName>
                                        </p:attrNameLst>
                                      </p:cBhvr>
                                      <p:to>
                                        <p:strVal val="visible"/>
                                      </p:to>
                                    </p:set>
                                  </p:childTnLst>
                                </p:cTn>
                              </p:par>
                            </p:childTnLst>
                          </p:cTn>
                        </p:par>
                      </p:childTnLst>
                    </p:cTn>
                  </p:par>
                  <p:par>
                    <p:cTn id="454" fill="hold">
                      <p:stCondLst>
                        <p:cond delay="indefinite"/>
                      </p:stCondLst>
                      <p:childTnLst>
                        <p:par>
                          <p:cTn id="455" fill="hold">
                            <p:stCondLst>
                              <p:cond delay="0"/>
                            </p:stCondLst>
                            <p:childTnLst>
                              <p:par>
                                <p:cTn id="456" presetID="1" presetClass="entr" presetSubtype="0" fill="hold" grpId="0" nodeType="clickEffect">
                                  <p:stCondLst>
                                    <p:cond delay="0"/>
                                  </p:stCondLst>
                                  <p:childTnLst>
                                    <p:set>
                                      <p:cBhvr>
                                        <p:cTn id="457" dur="1" fill="hold">
                                          <p:stCondLst>
                                            <p:cond delay="0"/>
                                          </p:stCondLst>
                                        </p:cTn>
                                        <p:tgtEl>
                                          <p:spTgt spid="148"/>
                                        </p:tgtEl>
                                        <p:attrNameLst>
                                          <p:attrName>style.visibility</p:attrName>
                                        </p:attrNameLst>
                                      </p:cBhvr>
                                      <p:to>
                                        <p:strVal val="visible"/>
                                      </p:to>
                                    </p:set>
                                  </p:childTnLst>
                                </p:cTn>
                              </p:par>
                            </p:childTnLst>
                          </p:cTn>
                        </p:par>
                      </p:childTnLst>
                    </p:cTn>
                  </p:par>
                  <p:par>
                    <p:cTn id="458" fill="hold">
                      <p:stCondLst>
                        <p:cond delay="indefinite"/>
                      </p:stCondLst>
                      <p:childTnLst>
                        <p:par>
                          <p:cTn id="459" fill="hold">
                            <p:stCondLst>
                              <p:cond delay="0"/>
                            </p:stCondLst>
                            <p:childTnLst>
                              <p:par>
                                <p:cTn id="460" presetID="1" presetClass="entr" presetSubtype="0" fill="hold" grpId="0" nodeType="clickEffect">
                                  <p:stCondLst>
                                    <p:cond delay="0"/>
                                  </p:stCondLst>
                                  <p:childTnLst>
                                    <p:set>
                                      <p:cBhvr>
                                        <p:cTn id="461" dur="1" fill="hold">
                                          <p:stCondLst>
                                            <p:cond delay="0"/>
                                          </p:stCondLst>
                                        </p:cTn>
                                        <p:tgtEl>
                                          <p:spTgt spid="149"/>
                                        </p:tgtEl>
                                        <p:attrNameLst>
                                          <p:attrName>style.visibility</p:attrName>
                                        </p:attrNameLst>
                                      </p:cBhvr>
                                      <p:to>
                                        <p:strVal val="visible"/>
                                      </p:to>
                                    </p:set>
                                  </p:childTnLst>
                                </p:cTn>
                              </p:par>
                            </p:childTnLst>
                          </p:cTn>
                        </p:par>
                      </p:childTnLst>
                    </p:cTn>
                  </p:par>
                  <p:par>
                    <p:cTn id="462" fill="hold">
                      <p:stCondLst>
                        <p:cond delay="indefinite"/>
                      </p:stCondLst>
                      <p:childTnLst>
                        <p:par>
                          <p:cTn id="463" fill="hold">
                            <p:stCondLst>
                              <p:cond delay="0"/>
                            </p:stCondLst>
                            <p:childTnLst>
                              <p:par>
                                <p:cTn id="464" presetID="1" presetClass="entr" presetSubtype="0" fill="hold" grpId="0" nodeType="clickEffect">
                                  <p:stCondLst>
                                    <p:cond delay="0"/>
                                  </p:stCondLst>
                                  <p:childTnLst>
                                    <p:set>
                                      <p:cBhvr>
                                        <p:cTn id="465" dur="1" fill="hold">
                                          <p:stCondLst>
                                            <p:cond delay="0"/>
                                          </p:stCondLst>
                                        </p:cTn>
                                        <p:tgtEl>
                                          <p:spTgt spid="150"/>
                                        </p:tgtEl>
                                        <p:attrNameLst>
                                          <p:attrName>style.visibility</p:attrName>
                                        </p:attrNameLst>
                                      </p:cBhvr>
                                      <p:to>
                                        <p:strVal val="visible"/>
                                      </p:to>
                                    </p:set>
                                  </p:childTnLst>
                                </p:cTn>
                              </p:par>
                            </p:childTnLst>
                          </p:cTn>
                        </p:par>
                      </p:childTnLst>
                    </p:cTn>
                  </p:par>
                  <p:par>
                    <p:cTn id="466" fill="hold">
                      <p:stCondLst>
                        <p:cond delay="indefinite"/>
                      </p:stCondLst>
                      <p:childTnLst>
                        <p:par>
                          <p:cTn id="467" fill="hold">
                            <p:stCondLst>
                              <p:cond delay="0"/>
                            </p:stCondLst>
                            <p:childTnLst>
                              <p:par>
                                <p:cTn id="468" presetID="1" presetClass="entr" presetSubtype="0" fill="hold" grpId="0" nodeType="clickEffect">
                                  <p:stCondLst>
                                    <p:cond delay="0"/>
                                  </p:stCondLst>
                                  <p:childTnLst>
                                    <p:set>
                                      <p:cBhvr>
                                        <p:cTn id="469" dur="1" fill="hold">
                                          <p:stCondLst>
                                            <p:cond delay="0"/>
                                          </p:stCondLst>
                                        </p:cTn>
                                        <p:tgtEl>
                                          <p:spTgt spid="151"/>
                                        </p:tgtEl>
                                        <p:attrNameLst>
                                          <p:attrName>style.visibility</p:attrName>
                                        </p:attrNameLst>
                                      </p:cBhvr>
                                      <p:to>
                                        <p:strVal val="visible"/>
                                      </p:to>
                                    </p:set>
                                  </p:childTnLst>
                                </p:cTn>
                              </p:par>
                            </p:childTnLst>
                          </p:cTn>
                        </p:par>
                      </p:childTnLst>
                    </p:cTn>
                  </p:par>
                  <p:par>
                    <p:cTn id="470" fill="hold">
                      <p:stCondLst>
                        <p:cond delay="indefinite"/>
                      </p:stCondLst>
                      <p:childTnLst>
                        <p:par>
                          <p:cTn id="471" fill="hold">
                            <p:stCondLst>
                              <p:cond delay="0"/>
                            </p:stCondLst>
                            <p:childTnLst>
                              <p:par>
                                <p:cTn id="472" presetID="1" presetClass="exit" presetSubtype="0" fill="hold" grpId="1" nodeType="clickEffect">
                                  <p:stCondLst>
                                    <p:cond delay="0"/>
                                  </p:stCondLst>
                                  <p:childTnLst>
                                    <p:set>
                                      <p:cBhvr>
                                        <p:cTn id="473" dur="1" fill="hold">
                                          <p:stCondLst>
                                            <p:cond delay="0"/>
                                          </p:stCondLst>
                                        </p:cTn>
                                        <p:tgtEl>
                                          <p:spTgt spid="135"/>
                                        </p:tgtEl>
                                        <p:attrNameLst>
                                          <p:attrName>style.visibility</p:attrName>
                                        </p:attrNameLst>
                                      </p:cBhvr>
                                      <p:to>
                                        <p:strVal val="hidden"/>
                                      </p:to>
                                    </p:set>
                                  </p:childTnLst>
                                </p:cTn>
                              </p:par>
                              <p:par>
                                <p:cTn id="474" presetID="10" presetClass="exit" presetSubtype="0" fill="hold" nodeType="withEffect">
                                  <p:stCondLst>
                                    <p:cond delay="0"/>
                                  </p:stCondLst>
                                  <p:childTnLst>
                                    <p:animEffect transition="out" filter="fade">
                                      <p:cBhvr>
                                        <p:cTn id="475" dur="500"/>
                                        <p:tgtEl>
                                          <p:spTgt spid="143"/>
                                        </p:tgtEl>
                                      </p:cBhvr>
                                    </p:animEffect>
                                    <p:set>
                                      <p:cBhvr>
                                        <p:cTn id="476" dur="1" fill="hold">
                                          <p:stCondLst>
                                            <p:cond delay="499"/>
                                          </p:stCondLst>
                                        </p:cTn>
                                        <p:tgtEl>
                                          <p:spTgt spid="143"/>
                                        </p:tgtEl>
                                        <p:attrNameLst>
                                          <p:attrName>style.visibility</p:attrName>
                                        </p:attrNameLst>
                                      </p:cBhvr>
                                      <p:to>
                                        <p:strVal val="hidden"/>
                                      </p:to>
                                    </p:set>
                                  </p:childTnLst>
                                </p:cTn>
                              </p:par>
                              <p:par>
                                <p:cTn id="477" presetID="1" presetClass="exit" presetSubtype="0" fill="hold" grpId="1" nodeType="withEffect">
                                  <p:stCondLst>
                                    <p:cond delay="0"/>
                                  </p:stCondLst>
                                  <p:childTnLst>
                                    <p:set>
                                      <p:cBhvr>
                                        <p:cTn id="478" dur="1" fill="hold">
                                          <p:stCondLst>
                                            <p:cond delay="0"/>
                                          </p:stCondLst>
                                        </p:cTn>
                                        <p:tgtEl>
                                          <p:spTgt spid="136"/>
                                        </p:tgtEl>
                                        <p:attrNameLst>
                                          <p:attrName>style.visibility</p:attrName>
                                        </p:attrNameLst>
                                      </p:cBhvr>
                                      <p:to>
                                        <p:strVal val="hidden"/>
                                      </p:to>
                                    </p:set>
                                  </p:childTnLst>
                                </p:cTn>
                              </p:par>
                            </p:childTnLst>
                          </p:cTn>
                        </p:par>
                      </p:childTnLst>
                    </p:cTn>
                  </p:par>
                  <p:par>
                    <p:cTn id="479" fill="hold">
                      <p:stCondLst>
                        <p:cond delay="indefinite"/>
                      </p:stCondLst>
                      <p:childTnLst>
                        <p:par>
                          <p:cTn id="480" fill="hold">
                            <p:stCondLst>
                              <p:cond delay="0"/>
                            </p:stCondLst>
                            <p:childTnLst>
                              <p:par>
                                <p:cTn id="481" presetID="10" presetClass="entr" presetSubtype="0" fill="hold" nodeType="clickEffect">
                                  <p:stCondLst>
                                    <p:cond delay="0"/>
                                  </p:stCondLst>
                                  <p:childTnLst>
                                    <p:set>
                                      <p:cBhvr>
                                        <p:cTn id="482" dur="1" fill="hold">
                                          <p:stCondLst>
                                            <p:cond delay="0"/>
                                          </p:stCondLst>
                                        </p:cTn>
                                        <p:tgtEl>
                                          <p:spTgt spid="155"/>
                                        </p:tgtEl>
                                        <p:attrNameLst>
                                          <p:attrName>style.visibility</p:attrName>
                                        </p:attrNameLst>
                                      </p:cBhvr>
                                      <p:to>
                                        <p:strVal val="visible"/>
                                      </p:to>
                                    </p:set>
                                    <p:animEffect transition="in" filter="fade">
                                      <p:cBhvr>
                                        <p:cTn id="483" dur="500"/>
                                        <p:tgtEl>
                                          <p:spTgt spid="155"/>
                                        </p:tgtEl>
                                      </p:cBhvr>
                                    </p:animEffect>
                                  </p:childTnLst>
                                </p:cTn>
                              </p:par>
                            </p:childTnLst>
                          </p:cTn>
                        </p:par>
                      </p:childTnLst>
                    </p:cTn>
                  </p:par>
                  <p:par>
                    <p:cTn id="484" fill="hold">
                      <p:stCondLst>
                        <p:cond delay="indefinite"/>
                      </p:stCondLst>
                      <p:childTnLst>
                        <p:par>
                          <p:cTn id="485" fill="hold">
                            <p:stCondLst>
                              <p:cond delay="0"/>
                            </p:stCondLst>
                            <p:childTnLst>
                              <p:par>
                                <p:cTn id="486" presetID="1" presetClass="entr" presetSubtype="0" fill="hold" grpId="0" nodeType="clickEffect">
                                  <p:stCondLst>
                                    <p:cond delay="0"/>
                                  </p:stCondLst>
                                  <p:childTnLst>
                                    <p:set>
                                      <p:cBhvr>
                                        <p:cTn id="487" dur="1" fill="hold">
                                          <p:stCondLst>
                                            <p:cond delay="0"/>
                                          </p:stCondLst>
                                        </p:cTn>
                                        <p:tgtEl>
                                          <p:spTgt spid="154"/>
                                        </p:tgtEl>
                                        <p:attrNameLst>
                                          <p:attrName>style.visibility</p:attrName>
                                        </p:attrNameLst>
                                      </p:cBhvr>
                                      <p:to>
                                        <p:strVal val="visible"/>
                                      </p:to>
                                    </p:set>
                                  </p:childTnLst>
                                </p:cTn>
                              </p:par>
                            </p:childTnLst>
                          </p:cTn>
                        </p:par>
                      </p:childTnLst>
                    </p:cTn>
                  </p:par>
                  <p:par>
                    <p:cTn id="488" fill="hold">
                      <p:stCondLst>
                        <p:cond delay="indefinite"/>
                      </p:stCondLst>
                      <p:childTnLst>
                        <p:par>
                          <p:cTn id="489" fill="hold">
                            <p:stCondLst>
                              <p:cond delay="0"/>
                            </p:stCondLst>
                            <p:childTnLst>
                              <p:par>
                                <p:cTn id="490" presetID="22" presetClass="entr" presetSubtype="8" fill="hold" grpId="0" nodeType="clickEffect">
                                  <p:stCondLst>
                                    <p:cond delay="0"/>
                                  </p:stCondLst>
                                  <p:childTnLst>
                                    <p:set>
                                      <p:cBhvr>
                                        <p:cTn id="491" dur="1" fill="hold">
                                          <p:stCondLst>
                                            <p:cond delay="0"/>
                                          </p:stCondLst>
                                        </p:cTn>
                                        <p:tgtEl>
                                          <p:spTgt spid="158"/>
                                        </p:tgtEl>
                                        <p:attrNameLst>
                                          <p:attrName>style.visibility</p:attrName>
                                        </p:attrNameLst>
                                      </p:cBhvr>
                                      <p:to>
                                        <p:strVal val="visible"/>
                                      </p:to>
                                    </p:set>
                                    <p:animEffect transition="in" filter="wipe(left)">
                                      <p:cBhvr>
                                        <p:cTn id="492" dur="500"/>
                                        <p:tgtEl>
                                          <p:spTgt spid="158"/>
                                        </p:tgtEl>
                                      </p:cBhvr>
                                    </p:animEffect>
                                  </p:childTnLst>
                                </p:cTn>
                              </p:par>
                            </p:childTnLst>
                          </p:cTn>
                        </p:par>
                      </p:childTnLst>
                    </p:cTn>
                  </p:par>
                  <p:par>
                    <p:cTn id="493" fill="hold">
                      <p:stCondLst>
                        <p:cond delay="indefinite"/>
                      </p:stCondLst>
                      <p:childTnLst>
                        <p:par>
                          <p:cTn id="494" fill="hold">
                            <p:stCondLst>
                              <p:cond delay="0"/>
                            </p:stCondLst>
                            <p:childTnLst>
                              <p:par>
                                <p:cTn id="495" presetID="1" presetClass="exit" presetSubtype="0" fill="hold" nodeType="clickEffect">
                                  <p:stCondLst>
                                    <p:cond delay="0"/>
                                  </p:stCondLst>
                                  <p:childTnLst>
                                    <p:set>
                                      <p:cBhvr>
                                        <p:cTn id="496" dur="1" fill="hold">
                                          <p:stCondLst>
                                            <p:cond delay="0"/>
                                          </p:stCondLst>
                                        </p:cTn>
                                        <p:tgtEl>
                                          <p:spTgt spid="155"/>
                                        </p:tgtEl>
                                        <p:attrNameLst>
                                          <p:attrName>style.visibility</p:attrName>
                                        </p:attrNameLst>
                                      </p:cBhvr>
                                      <p:to>
                                        <p:strVal val="hidden"/>
                                      </p:to>
                                    </p:set>
                                  </p:childTnLst>
                                </p:cTn>
                              </p:par>
                            </p:childTnLst>
                          </p:cTn>
                        </p:par>
                      </p:childTnLst>
                    </p:cTn>
                  </p:par>
                  <p:par>
                    <p:cTn id="497" fill="hold">
                      <p:stCondLst>
                        <p:cond delay="indefinite"/>
                      </p:stCondLst>
                      <p:childTnLst>
                        <p:par>
                          <p:cTn id="498" fill="hold">
                            <p:stCondLst>
                              <p:cond delay="0"/>
                            </p:stCondLst>
                            <p:childTnLst>
                              <p:par>
                                <p:cTn id="499" presetID="10" presetClass="entr" presetSubtype="0" fill="hold" nodeType="clickEffect">
                                  <p:stCondLst>
                                    <p:cond delay="0"/>
                                  </p:stCondLst>
                                  <p:childTnLst>
                                    <p:set>
                                      <p:cBhvr>
                                        <p:cTn id="500" dur="1" fill="hold">
                                          <p:stCondLst>
                                            <p:cond delay="0"/>
                                          </p:stCondLst>
                                        </p:cTn>
                                        <p:tgtEl>
                                          <p:spTgt spid="159"/>
                                        </p:tgtEl>
                                        <p:attrNameLst>
                                          <p:attrName>style.visibility</p:attrName>
                                        </p:attrNameLst>
                                      </p:cBhvr>
                                      <p:to>
                                        <p:strVal val="visible"/>
                                      </p:to>
                                    </p:set>
                                    <p:animEffect transition="in" filter="fade">
                                      <p:cBhvr>
                                        <p:cTn id="501" dur="500"/>
                                        <p:tgtEl>
                                          <p:spTgt spid="159"/>
                                        </p:tgtEl>
                                      </p:cBhvr>
                                    </p:animEffect>
                                  </p:childTnLst>
                                </p:cTn>
                              </p:par>
                            </p:childTnLst>
                          </p:cTn>
                        </p:par>
                      </p:childTnLst>
                    </p:cTn>
                  </p:par>
                  <p:par>
                    <p:cTn id="502" fill="hold">
                      <p:stCondLst>
                        <p:cond delay="indefinite"/>
                      </p:stCondLst>
                      <p:childTnLst>
                        <p:par>
                          <p:cTn id="503" fill="hold">
                            <p:stCondLst>
                              <p:cond delay="0"/>
                            </p:stCondLst>
                            <p:childTnLst>
                              <p:par>
                                <p:cTn id="504" presetID="10" presetClass="exit" presetSubtype="0" fill="hold" nodeType="clickEffect">
                                  <p:stCondLst>
                                    <p:cond delay="0"/>
                                  </p:stCondLst>
                                  <p:childTnLst>
                                    <p:animEffect transition="out" filter="fade">
                                      <p:cBhvr>
                                        <p:cTn id="505" dur="500"/>
                                        <p:tgtEl>
                                          <p:spTgt spid="159"/>
                                        </p:tgtEl>
                                      </p:cBhvr>
                                    </p:animEffect>
                                    <p:set>
                                      <p:cBhvr>
                                        <p:cTn id="506" dur="1" fill="hold">
                                          <p:stCondLst>
                                            <p:cond delay="499"/>
                                          </p:stCondLst>
                                        </p:cTn>
                                        <p:tgtEl>
                                          <p:spTgt spid="159"/>
                                        </p:tgtEl>
                                        <p:attrNameLst>
                                          <p:attrName>style.visibility</p:attrName>
                                        </p:attrNameLst>
                                      </p:cBhvr>
                                      <p:to>
                                        <p:strVal val="hidden"/>
                                      </p:to>
                                    </p:set>
                                  </p:childTnLst>
                                </p:cTn>
                              </p:par>
                            </p:childTnLst>
                          </p:cTn>
                        </p:par>
                      </p:childTnLst>
                    </p:cTn>
                  </p:par>
                  <p:par>
                    <p:cTn id="507" fill="hold">
                      <p:stCondLst>
                        <p:cond delay="indefinite"/>
                      </p:stCondLst>
                      <p:childTnLst>
                        <p:par>
                          <p:cTn id="508" fill="hold">
                            <p:stCondLst>
                              <p:cond delay="0"/>
                            </p:stCondLst>
                            <p:childTnLst>
                              <p:par>
                                <p:cTn id="509" presetID="10" presetClass="entr" presetSubtype="0" fill="hold" nodeType="clickEffect">
                                  <p:stCondLst>
                                    <p:cond delay="0"/>
                                  </p:stCondLst>
                                  <p:childTnLst>
                                    <p:set>
                                      <p:cBhvr>
                                        <p:cTn id="510" dur="1" fill="hold">
                                          <p:stCondLst>
                                            <p:cond delay="0"/>
                                          </p:stCondLst>
                                        </p:cTn>
                                        <p:tgtEl>
                                          <p:spTgt spid="162"/>
                                        </p:tgtEl>
                                        <p:attrNameLst>
                                          <p:attrName>style.visibility</p:attrName>
                                        </p:attrNameLst>
                                      </p:cBhvr>
                                      <p:to>
                                        <p:strVal val="visible"/>
                                      </p:to>
                                    </p:set>
                                    <p:animEffect transition="in" filter="fade">
                                      <p:cBhvr>
                                        <p:cTn id="511" dur="500"/>
                                        <p:tgtEl>
                                          <p:spTgt spid="162"/>
                                        </p:tgtEl>
                                      </p:cBhvr>
                                    </p:animEffect>
                                  </p:childTnLst>
                                </p:cTn>
                              </p:par>
                            </p:childTnLst>
                          </p:cTn>
                        </p:par>
                      </p:childTnLst>
                    </p:cTn>
                  </p:par>
                  <p:par>
                    <p:cTn id="512" fill="hold">
                      <p:stCondLst>
                        <p:cond delay="indefinite"/>
                      </p:stCondLst>
                      <p:childTnLst>
                        <p:par>
                          <p:cTn id="513" fill="hold">
                            <p:stCondLst>
                              <p:cond delay="0"/>
                            </p:stCondLst>
                            <p:childTnLst>
                              <p:par>
                                <p:cTn id="514" presetID="1" presetClass="exit" presetSubtype="0" fill="hold" grpId="1" nodeType="clickEffect">
                                  <p:stCondLst>
                                    <p:cond delay="0"/>
                                  </p:stCondLst>
                                  <p:childTnLst>
                                    <p:set>
                                      <p:cBhvr>
                                        <p:cTn id="515" dur="1" fill="hold">
                                          <p:stCondLst>
                                            <p:cond delay="0"/>
                                          </p:stCondLst>
                                        </p:cTn>
                                        <p:tgtEl>
                                          <p:spTgt spid="154"/>
                                        </p:tgtEl>
                                        <p:attrNameLst>
                                          <p:attrName>style.visibility</p:attrName>
                                        </p:attrNameLst>
                                      </p:cBhvr>
                                      <p:to>
                                        <p:strVal val="hidden"/>
                                      </p:to>
                                    </p:set>
                                  </p:childTnLst>
                                </p:cTn>
                              </p:par>
                              <p:par>
                                <p:cTn id="516" presetID="10" presetClass="exit" presetSubtype="0" fill="hold" nodeType="withEffect">
                                  <p:stCondLst>
                                    <p:cond delay="0"/>
                                  </p:stCondLst>
                                  <p:childTnLst>
                                    <p:animEffect transition="out" filter="fade">
                                      <p:cBhvr>
                                        <p:cTn id="517" dur="500"/>
                                        <p:tgtEl>
                                          <p:spTgt spid="162"/>
                                        </p:tgtEl>
                                      </p:cBhvr>
                                    </p:animEffect>
                                    <p:set>
                                      <p:cBhvr>
                                        <p:cTn id="518" dur="1" fill="hold">
                                          <p:stCondLst>
                                            <p:cond delay="499"/>
                                          </p:stCondLst>
                                        </p:cTn>
                                        <p:tgtEl>
                                          <p:spTgt spid="162"/>
                                        </p:tgtEl>
                                        <p:attrNameLst>
                                          <p:attrName>style.visibility</p:attrName>
                                        </p:attrNameLst>
                                      </p:cBhvr>
                                      <p:to>
                                        <p:strVal val="hidden"/>
                                      </p:to>
                                    </p:set>
                                  </p:childTnLst>
                                </p:cTn>
                              </p:par>
                              <p:par>
                                <p:cTn id="519" presetID="1" presetClass="exit" presetSubtype="0" fill="hold" grpId="1" nodeType="withEffect">
                                  <p:stCondLst>
                                    <p:cond delay="0"/>
                                  </p:stCondLst>
                                  <p:childTnLst>
                                    <p:set>
                                      <p:cBhvr>
                                        <p:cTn id="520" dur="1" fill="hold">
                                          <p:stCondLst>
                                            <p:cond delay="0"/>
                                          </p:stCondLst>
                                        </p:cTn>
                                        <p:tgtEl>
                                          <p:spTgt spid="158"/>
                                        </p:tgtEl>
                                        <p:attrNameLst>
                                          <p:attrName>style.visibility</p:attrName>
                                        </p:attrNameLst>
                                      </p:cBhvr>
                                      <p:to>
                                        <p:strVal val="hidden"/>
                                      </p:to>
                                    </p:set>
                                  </p:childTnLst>
                                </p:cTn>
                              </p:par>
                            </p:childTnLst>
                          </p:cTn>
                        </p:par>
                      </p:childTnLst>
                    </p:cTn>
                  </p:par>
                  <p:par>
                    <p:cTn id="521" fill="hold">
                      <p:stCondLst>
                        <p:cond delay="indefinite"/>
                      </p:stCondLst>
                      <p:childTnLst>
                        <p:par>
                          <p:cTn id="522" fill="hold">
                            <p:stCondLst>
                              <p:cond delay="0"/>
                            </p:stCondLst>
                            <p:childTnLst>
                              <p:par>
                                <p:cTn id="523" presetID="1" presetClass="entr" presetSubtype="0" fill="hold" grpId="0" nodeType="clickEffect">
                                  <p:stCondLst>
                                    <p:cond delay="0"/>
                                  </p:stCondLst>
                                  <p:childTnLst>
                                    <p:set>
                                      <p:cBhvr>
                                        <p:cTn id="524" dur="1" fill="hold">
                                          <p:stCondLst>
                                            <p:cond delay="0"/>
                                          </p:stCondLst>
                                        </p:cTn>
                                        <p:tgtEl>
                                          <p:spTgt spid="152"/>
                                        </p:tgtEl>
                                        <p:attrNameLst>
                                          <p:attrName>style.visibility</p:attrName>
                                        </p:attrNameLst>
                                      </p:cBhvr>
                                      <p:to>
                                        <p:strVal val="visible"/>
                                      </p:to>
                                    </p:set>
                                  </p:childTnLst>
                                </p:cTn>
                              </p:par>
                            </p:childTnLst>
                          </p:cTn>
                        </p:par>
                      </p:childTnLst>
                    </p:cTn>
                  </p:par>
                  <p:par>
                    <p:cTn id="525" fill="hold">
                      <p:stCondLst>
                        <p:cond delay="indefinite"/>
                      </p:stCondLst>
                      <p:childTnLst>
                        <p:par>
                          <p:cTn id="526" fill="hold">
                            <p:stCondLst>
                              <p:cond delay="0"/>
                            </p:stCondLst>
                            <p:childTnLst>
                              <p:par>
                                <p:cTn id="527" presetID="1" presetClass="entr" presetSubtype="0" fill="hold" grpId="0" nodeType="clickEffect">
                                  <p:stCondLst>
                                    <p:cond delay="0"/>
                                  </p:stCondLst>
                                  <p:childTnLst>
                                    <p:set>
                                      <p:cBhvr>
                                        <p:cTn id="528" dur="1" fill="hold">
                                          <p:stCondLst>
                                            <p:cond delay="0"/>
                                          </p:stCondLst>
                                        </p:cTn>
                                        <p:tgtEl>
                                          <p:spTgt spid="170"/>
                                        </p:tgtEl>
                                        <p:attrNameLst>
                                          <p:attrName>style.visibility</p:attrName>
                                        </p:attrNameLst>
                                      </p:cBhvr>
                                      <p:to>
                                        <p:strVal val="visible"/>
                                      </p:to>
                                    </p:set>
                                  </p:childTnLst>
                                </p:cTn>
                              </p:par>
                            </p:childTnLst>
                          </p:cTn>
                        </p:par>
                      </p:childTnLst>
                    </p:cTn>
                  </p:par>
                  <p:par>
                    <p:cTn id="529" fill="hold">
                      <p:stCondLst>
                        <p:cond delay="indefinite"/>
                      </p:stCondLst>
                      <p:childTnLst>
                        <p:par>
                          <p:cTn id="530" fill="hold">
                            <p:stCondLst>
                              <p:cond delay="0"/>
                            </p:stCondLst>
                            <p:childTnLst>
                              <p:par>
                                <p:cTn id="531" presetID="1" presetClass="entr" presetSubtype="0" fill="hold" grpId="0" nodeType="clickEffect">
                                  <p:stCondLst>
                                    <p:cond delay="0"/>
                                  </p:stCondLst>
                                  <p:childTnLst>
                                    <p:set>
                                      <p:cBhvr>
                                        <p:cTn id="532" dur="1" fill="hold">
                                          <p:stCondLst>
                                            <p:cond delay="0"/>
                                          </p:stCondLst>
                                        </p:cTn>
                                        <p:tgtEl>
                                          <p:spTgt spid="167"/>
                                        </p:tgtEl>
                                        <p:attrNameLst>
                                          <p:attrName>style.visibility</p:attrName>
                                        </p:attrNameLst>
                                      </p:cBhvr>
                                      <p:to>
                                        <p:strVal val="visible"/>
                                      </p:to>
                                    </p:set>
                                  </p:childTnLst>
                                </p:cTn>
                              </p:par>
                            </p:childTnLst>
                          </p:cTn>
                        </p:par>
                      </p:childTnLst>
                    </p:cTn>
                  </p:par>
                  <p:par>
                    <p:cTn id="533" fill="hold">
                      <p:stCondLst>
                        <p:cond delay="indefinite"/>
                      </p:stCondLst>
                      <p:childTnLst>
                        <p:par>
                          <p:cTn id="534" fill="hold">
                            <p:stCondLst>
                              <p:cond delay="0"/>
                            </p:stCondLst>
                            <p:childTnLst>
                              <p:par>
                                <p:cTn id="535" presetID="1" presetClass="entr" presetSubtype="0" fill="hold" grpId="0" nodeType="clickEffect">
                                  <p:stCondLst>
                                    <p:cond delay="0"/>
                                  </p:stCondLst>
                                  <p:childTnLst>
                                    <p:set>
                                      <p:cBhvr>
                                        <p:cTn id="536" dur="1" fill="hold">
                                          <p:stCondLst>
                                            <p:cond delay="0"/>
                                          </p:stCondLst>
                                        </p:cTn>
                                        <p:tgtEl>
                                          <p:spTgt spid="168"/>
                                        </p:tgtEl>
                                        <p:attrNameLst>
                                          <p:attrName>style.visibility</p:attrName>
                                        </p:attrNameLst>
                                      </p:cBhvr>
                                      <p:to>
                                        <p:strVal val="visible"/>
                                      </p:to>
                                    </p:set>
                                  </p:childTnLst>
                                </p:cTn>
                              </p:par>
                            </p:childTnLst>
                          </p:cTn>
                        </p:par>
                      </p:childTnLst>
                    </p:cTn>
                  </p:par>
                  <p:par>
                    <p:cTn id="537" fill="hold">
                      <p:stCondLst>
                        <p:cond delay="indefinite"/>
                      </p:stCondLst>
                      <p:childTnLst>
                        <p:par>
                          <p:cTn id="538" fill="hold">
                            <p:stCondLst>
                              <p:cond delay="0"/>
                            </p:stCondLst>
                            <p:childTnLst>
                              <p:par>
                                <p:cTn id="539" presetID="1" presetClass="entr" presetSubtype="0" fill="hold" grpId="0" nodeType="clickEffect">
                                  <p:stCondLst>
                                    <p:cond delay="0"/>
                                  </p:stCondLst>
                                  <p:childTnLst>
                                    <p:set>
                                      <p:cBhvr>
                                        <p:cTn id="540" dur="1" fill="hold">
                                          <p:stCondLst>
                                            <p:cond delay="0"/>
                                          </p:stCondLst>
                                        </p:cTn>
                                        <p:tgtEl>
                                          <p:spTgt spid="169"/>
                                        </p:tgtEl>
                                        <p:attrNameLst>
                                          <p:attrName>style.visibility</p:attrName>
                                        </p:attrNameLst>
                                      </p:cBhvr>
                                      <p:to>
                                        <p:strVal val="visible"/>
                                      </p:to>
                                    </p:set>
                                  </p:childTnLst>
                                </p:cTn>
                              </p:par>
                            </p:childTnLst>
                          </p:cTn>
                        </p:par>
                      </p:childTnLst>
                    </p:cTn>
                  </p:par>
                  <p:par>
                    <p:cTn id="541" fill="hold">
                      <p:stCondLst>
                        <p:cond delay="indefinite"/>
                      </p:stCondLst>
                      <p:childTnLst>
                        <p:par>
                          <p:cTn id="542" fill="hold">
                            <p:stCondLst>
                              <p:cond delay="0"/>
                            </p:stCondLst>
                            <p:childTnLst>
                              <p:par>
                                <p:cTn id="543" presetID="10" presetClass="entr" presetSubtype="0" fill="hold" nodeType="clickEffect">
                                  <p:stCondLst>
                                    <p:cond delay="0"/>
                                  </p:stCondLst>
                                  <p:childTnLst>
                                    <p:set>
                                      <p:cBhvr>
                                        <p:cTn id="544" dur="1" fill="hold">
                                          <p:stCondLst>
                                            <p:cond delay="0"/>
                                          </p:stCondLst>
                                        </p:cTn>
                                        <p:tgtEl>
                                          <p:spTgt spid="186"/>
                                        </p:tgtEl>
                                        <p:attrNameLst>
                                          <p:attrName>style.visibility</p:attrName>
                                        </p:attrNameLst>
                                      </p:cBhvr>
                                      <p:to>
                                        <p:strVal val="visible"/>
                                      </p:to>
                                    </p:set>
                                    <p:animEffect transition="in" filter="fade">
                                      <p:cBhvr>
                                        <p:cTn id="545" dur="500"/>
                                        <p:tgtEl>
                                          <p:spTgt spid="186"/>
                                        </p:tgtEl>
                                      </p:cBhvr>
                                    </p:animEffect>
                                  </p:childTnLst>
                                </p:cTn>
                              </p:par>
                            </p:childTnLst>
                          </p:cTn>
                        </p:par>
                      </p:childTnLst>
                    </p:cTn>
                  </p:par>
                  <p:par>
                    <p:cTn id="546" fill="hold">
                      <p:stCondLst>
                        <p:cond delay="indefinite"/>
                      </p:stCondLst>
                      <p:childTnLst>
                        <p:par>
                          <p:cTn id="547" fill="hold">
                            <p:stCondLst>
                              <p:cond delay="0"/>
                            </p:stCondLst>
                            <p:childTnLst>
                              <p:par>
                                <p:cTn id="548" presetID="1" presetClass="entr" presetSubtype="0" fill="hold" grpId="0" nodeType="clickEffect">
                                  <p:stCondLst>
                                    <p:cond delay="0"/>
                                  </p:stCondLst>
                                  <p:childTnLst>
                                    <p:set>
                                      <p:cBhvr>
                                        <p:cTn id="549" dur="1" fill="hold">
                                          <p:stCondLst>
                                            <p:cond delay="0"/>
                                          </p:stCondLst>
                                        </p:cTn>
                                        <p:tgtEl>
                                          <p:spTgt spid="185"/>
                                        </p:tgtEl>
                                        <p:attrNameLst>
                                          <p:attrName>style.visibility</p:attrName>
                                        </p:attrNameLst>
                                      </p:cBhvr>
                                      <p:to>
                                        <p:strVal val="visible"/>
                                      </p:to>
                                    </p:set>
                                  </p:childTnLst>
                                </p:cTn>
                              </p:par>
                            </p:childTnLst>
                          </p:cTn>
                        </p:par>
                      </p:childTnLst>
                    </p:cTn>
                  </p:par>
                  <p:par>
                    <p:cTn id="550" fill="hold">
                      <p:stCondLst>
                        <p:cond delay="indefinite"/>
                      </p:stCondLst>
                      <p:childTnLst>
                        <p:par>
                          <p:cTn id="551" fill="hold">
                            <p:stCondLst>
                              <p:cond delay="0"/>
                            </p:stCondLst>
                            <p:childTnLst>
                              <p:par>
                                <p:cTn id="552" presetID="22" presetClass="entr" presetSubtype="8" fill="hold" grpId="0" nodeType="clickEffect">
                                  <p:stCondLst>
                                    <p:cond delay="0"/>
                                  </p:stCondLst>
                                  <p:childTnLst>
                                    <p:set>
                                      <p:cBhvr>
                                        <p:cTn id="553" dur="1" fill="hold">
                                          <p:stCondLst>
                                            <p:cond delay="0"/>
                                          </p:stCondLst>
                                        </p:cTn>
                                        <p:tgtEl>
                                          <p:spTgt spid="192"/>
                                        </p:tgtEl>
                                        <p:attrNameLst>
                                          <p:attrName>style.visibility</p:attrName>
                                        </p:attrNameLst>
                                      </p:cBhvr>
                                      <p:to>
                                        <p:strVal val="visible"/>
                                      </p:to>
                                    </p:set>
                                    <p:animEffect transition="in" filter="wipe(left)">
                                      <p:cBhvr>
                                        <p:cTn id="554" dur="500"/>
                                        <p:tgtEl>
                                          <p:spTgt spid="192"/>
                                        </p:tgtEl>
                                      </p:cBhvr>
                                    </p:animEffect>
                                  </p:childTnLst>
                                </p:cTn>
                              </p:par>
                            </p:childTnLst>
                          </p:cTn>
                        </p:par>
                      </p:childTnLst>
                    </p:cTn>
                  </p:par>
                  <p:par>
                    <p:cTn id="555" fill="hold">
                      <p:stCondLst>
                        <p:cond delay="indefinite"/>
                      </p:stCondLst>
                      <p:childTnLst>
                        <p:par>
                          <p:cTn id="556" fill="hold">
                            <p:stCondLst>
                              <p:cond delay="0"/>
                            </p:stCondLst>
                            <p:childTnLst>
                              <p:par>
                                <p:cTn id="557" presetID="1" presetClass="exit" presetSubtype="0" fill="hold" nodeType="clickEffect">
                                  <p:stCondLst>
                                    <p:cond delay="0"/>
                                  </p:stCondLst>
                                  <p:childTnLst>
                                    <p:set>
                                      <p:cBhvr>
                                        <p:cTn id="558" dur="1" fill="hold">
                                          <p:stCondLst>
                                            <p:cond delay="0"/>
                                          </p:stCondLst>
                                        </p:cTn>
                                        <p:tgtEl>
                                          <p:spTgt spid="186"/>
                                        </p:tgtEl>
                                        <p:attrNameLst>
                                          <p:attrName>style.visibility</p:attrName>
                                        </p:attrNameLst>
                                      </p:cBhvr>
                                      <p:to>
                                        <p:strVal val="hidden"/>
                                      </p:to>
                                    </p:set>
                                  </p:childTnLst>
                                </p:cTn>
                              </p:par>
                            </p:childTnLst>
                          </p:cTn>
                        </p:par>
                      </p:childTnLst>
                    </p:cTn>
                  </p:par>
                  <p:par>
                    <p:cTn id="559" fill="hold">
                      <p:stCondLst>
                        <p:cond delay="indefinite"/>
                      </p:stCondLst>
                      <p:childTnLst>
                        <p:par>
                          <p:cTn id="560" fill="hold">
                            <p:stCondLst>
                              <p:cond delay="0"/>
                            </p:stCondLst>
                            <p:childTnLst>
                              <p:par>
                                <p:cTn id="561" presetID="10" presetClass="entr" presetSubtype="0" fill="hold" nodeType="clickEffect">
                                  <p:stCondLst>
                                    <p:cond delay="0"/>
                                  </p:stCondLst>
                                  <p:childTnLst>
                                    <p:set>
                                      <p:cBhvr>
                                        <p:cTn id="562" dur="1" fill="hold">
                                          <p:stCondLst>
                                            <p:cond delay="0"/>
                                          </p:stCondLst>
                                        </p:cTn>
                                        <p:tgtEl>
                                          <p:spTgt spid="189"/>
                                        </p:tgtEl>
                                        <p:attrNameLst>
                                          <p:attrName>style.visibility</p:attrName>
                                        </p:attrNameLst>
                                      </p:cBhvr>
                                      <p:to>
                                        <p:strVal val="visible"/>
                                      </p:to>
                                    </p:set>
                                    <p:animEffect transition="in" filter="fade">
                                      <p:cBhvr>
                                        <p:cTn id="563" dur="500"/>
                                        <p:tgtEl>
                                          <p:spTgt spid="189"/>
                                        </p:tgtEl>
                                      </p:cBhvr>
                                    </p:animEffect>
                                  </p:childTnLst>
                                </p:cTn>
                              </p:par>
                            </p:childTnLst>
                          </p:cTn>
                        </p:par>
                      </p:childTnLst>
                    </p:cTn>
                  </p:par>
                  <p:par>
                    <p:cTn id="564" fill="hold">
                      <p:stCondLst>
                        <p:cond delay="indefinite"/>
                      </p:stCondLst>
                      <p:childTnLst>
                        <p:par>
                          <p:cTn id="565" fill="hold">
                            <p:stCondLst>
                              <p:cond delay="0"/>
                            </p:stCondLst>
                            <p:childTnLst>
                              <p:par>
                                <p:cTn id="566" presetID="10" presetClass="exit" presetSubtype="0" fill="hold" nodeType="clickEffect">
                                  <p:stCondLst>
                                    <p:cond delay="0"/>
                                  </p:stCondLst>
                                  <p:childTnLst>
                                    <p:animEffect transition="out" filter="fade">
                                      <p:cBhvr>
                                        <p:cTn id="567" dur="500"/>
                                        <p:tgtEl>
                                          <p:spTgt spid="189"/>
                                        </p:tgtEl>
                                      </p:cBhvr>
                                    </p:animEffect>
                                    <p:set>
                                      <p:cBhvr>
                                        <p:cTn id="568" dur="1" fill="hold">
                                          <p:stCondLst>
                                            <p:cond delay="499"/>
                                          </p:stCondLst>
                                        </p:cTn>
                                        <p:tgtEl>
                                          <p:spTgt spid="189"/>
                                        </p:tgtEl>
                                        <p:attrNameLst>
                                          <p:attrName>style.visibility</p:attrName>
                                        </p:attrNameLst>
                                      </p:cBhvr>
                                      <p:to>
                                        <p:strVal val="hidden"/>
                                      </p:to>
                                    </p:set>
                                  </p:childTnLst>
                                </p:cTn>
                              </p:par>
                            </p:childTnLst>
                          </p:cTn>
                        </p:par>
                      </p:childTnLst>
                    </p:cTn>
                  </p:par>
                  <p:par>
                    <p:cTn id="569" fill="hold">
                      <p:stCondLst>
                        <p:cond delay="indefinite"/>
                      </p:stCondLst>
                      <p:childTnLst>
                        <p:par>
                          <p:cTn id="570" fill="hold">
                            <p:stCondLst>
                              <p:cond delay="0"/>
                            </p:stCondLst>
                            <p:childTnLst>
                              <p:par>
                                <p:cTn id="571" presetID="10" presetClass="entr" presetSubtype="0" fill="hold" nodeType="clickEffect">
                                  <p:stCondLst>
                                    <p:cond delay="0"/>
                                  </p:stCondLst>
                                  <p:childTnLst>
                                    <p:set>
                                      <p:cBhvr>
                                        <p:cTn id="572" dur="1" fill="hold">
                                          <p:stCondLst>
                                            <p:cond delay="0"/>
                                          </p:stCondLst>
                                        </p:cTn>
                                        <p:tgtEl>
                                          <p:spTgt spid="193"/>
                                        </p:tgtEl>
                                        <p:attrNameLst>
                                          <p:attrName>style.visibility</p:attrName>
                                        </p:attrNameLst>
                                      </p:cBhvr>
                                      <p:to>
                                        <p:strVal val="visible"/>
                                      </p:to>
                                    </p:set>
                                    <p:animEffect transition="in" filter="fade">
                                      <p:cBhvr>
                                        <p:cTn id="573" dur="500"/>
                                        <p:tgtEl>
                                          <p:spTgt spid="193"/>
                                        </p:tgtEl>
                                      </p:cBhvr>
                                    </p:animEffect>
                                  </p:childTnLst>
                                </p:cTn>
                              </p:par>
                            </p:childTnLst>
                          </p:cTn>
                        </p:par>
                      </p:childTnLst>
                    </p:cTn>
                  </p:par>
                  <p:par>
                    <p:cTn id="574" fill="hold">
                      <p:stCondLst>
                        <p:cond delay="indefinite"/>
                      </p:stCondLst>
                      <p:childTnLst>
                        <p:par>
                          <p:cTn id="575" fill="hold">
                            <p:stCondLst>
                              <p:cond delay="0"/>
                            </p:stCondLst>
                            <p:childTnLst>
                              <p:par>
                                <p:cTn id="576" presetID="1" presetClass="entr" presetSubtype="0" fill="hold" grpId="0" nodeType="clickEffect">
                                  <p:stCondLst>
                                    <p:cond delay="0"/>
                                  </p:stCondLst>
                                  <p:childTnLst>
                                    <p:set>
                                      <p:cBhvr>
                                        <p:cTn id="577" dur="1" fill="hold">
                                          <p:stCondLst>
                                            <p:cond delay="0"/>
                                          </p:stCondLst>
                                        </p:cTn>
                                        <p:tgtEl>
                                          <p:spTgt spid="171"/>
                                        </p:tgtEl>
                                        <p:attrNameLst>
                                          <p:attrName>style.visibility</p:attrName>
                                        </p:attrNameLst>
                                      </p:cBhvr>
                                      <p:to>
                                        <p:strVal val="visible"/>
                                      </p:to>
                                    </p:set>
                                  </p:childTnLst>
                                </p:cTn>
                              </p:par>
                            </p:childTnLst>
                          </p:cTn>
                        </p:par>
                      </p:childTnLst>
                    </p:cTn>
                  </p:par>
                  <p:par>
                    <p:cTn id="578" fill="hold">
                      <p:stCondLst>
                        <p:cond delay="indefinite"/>
                      </p:stCondLst>
                      <p:childTnLst>
                        <p:par>
                          <p:cTn id="579" fill="hold">
                            <p:stCondLst>
                              <p:cond delay="0"/>
                            </p:stCondLst>
                            <p:childTnLst>
                              <p:par>
                                <p:cTn id="580" presetID="1" presetClass="entr" presetSubtype="0" fill="hold" grpId="0" nodeType="clickEffect">
                                  <p:stCondLst>
                                    <p:cond delay="0"/>
                                  </p:stCondLst>
                                  <p:childTnLst>
                                    <p:set>
                                      <p:cBhvr>
                                        <p:cTn id="581" dur="1" fill="hold">
                                          <p:stCondLst>
                                            <p:cond delay="0"/>
                                          </p:stCondLst>
                                        </p:cTn>
                                        <p:tgtEl>
                                          <p:spTgt spid="172"/>
                                        </p:tgtEl>
                                        <p:attrNameLst>
                                          <p:attrName>style.visibility</p:attrName>
                                        </p:attrNameLst>
                                      </p:cBhvr>
                                      <p:to>
                                        <p:strVal val="visible"/>
                                      </p:to>
                                    </p:set>
                                  </p:childTnLst>
                                </p:cTn>
                              </p:par>
                            </p:childTnLst>
                          </p:cTn>
                        </p:par>
                      </p:childTnLst>
                    </p:cTn>
                  </p:par>
                  <p:par>
                    <p:cTn id="582" fill="hold">
                      <p:stCondLst>
                        <p:cond delay="indefinite"/>
                      </p:stCondLst>
                      <p:childTnLst>
                        <p:par>
                          <p:cTn id="583" fill="hold">
                            <p:stCondLst>
                              <p:cond delay="0"/>
                            </p:stCondLst>
                            <p:childTnLst>
                              <p:par>
                                <p:cTn id="584" presetID="1" presetClass="entr" presetSubtype="0" fill="hold" grpId="0" nodeType="clickEffect">
                                  <p:stCondLst>
                                    <p:cond delay="0"/>
                                  </p:stCondLst>
                                  <p:childTnLst>
                                    <p:set>
                                      <p:cBhvr>
                                        <p:cTn id="585" dur="1" fill="hold">
                                          <p:stCondLst>
                                            <p:cond delay="0"/>
                                          </p:stCondLst>
                                        </p:cTn>
                                        <p:tgtEl>
                                          <p:spTgt spid="173"/>
                                        </p:tgtEl>
                                        <p:attrNameLst>
                                          <p:attrName>style.visibility</p:attrName>
                                        </p:attrNameLst>
                                      </p:cBhvr>
                                      <p:to>
                                        <p:strVal val="visible"/>
                                      </p:to>
                                    </p:set>
                                  </p:childTnLst>
                                </p:cTn>
                              </p:par>
                            </p:childTnLst>
                          </p:cTn>
                        </p:par>
                      </p:childTnLst>
                    </p:cTn>
                  </p:par>
                  <p:par>
                    <p:cTn id="586" fill="hold">
                      <p:stCondLst>
                        <p:cond delay="indefinite"/>
                      </p:stCondLst>
                      <p:childTnLst>
                        <p:par>
                          <p:cTn id="587" fill="hold">
                            <p:stCondLst>
                              <p:cond delay="0"/>
                            </p:stCondLst>
                            <p:childTnLst>
                              <p:par>
                                <p:cTn id="588" presetID="1" presetClass="entr" presetSubtype="0" fill="hold" grpId="0" nodeType="clickEffect">
                                  <p:stCondLst>
                                    <p:cond delay="0"/>
                                  </p:stCondLst>
                                  <p:childTnLst>
                                    <p:set>
                                      <p:cBhvr>
                                        <p:cTn id="589" dur="1" fill="hold">
                                          <p:stCondLst>
                                            <p:cond delay="0"/>
                                          </p:stCondLst>
                                        </p:cTn>
                                        <p:tgtEl>
                                          <p:spTgt spid="175"/>
                                        </p:tgtEl>
                                        <p:attrNameLst>
                                          <p:attrName>style.visibility</p:attrName>
                                        </p:attrNameLst>
                                      </p:cBhvr>
                                      <p:to>
                                        <p:strVal val="visible"/>
                                      </p:to>
                                    </p:set>
                                  </p:childTnLst>
                                </p:cTn>
                              </p:par>
                            </p:childTnLst>
                          </p:cTn>
                        </p:par>
                      </p:childTnLst>
                    </p:cTn>
                  </p:par>
                  <p:par>
                    <p:cTn id="590" fill="hold">
                      <p:stCondLst>
                        <p:cond delay="indefinite"/>
                      </p:stCondLst>
                      <p:childTnLst>
                        <p:par>
                          <p:cTn id="591" fill="hold">
                            <p:stCondLst>
                              <p:cond delay="0"/>
                            </p:stCondLst>
                            <p:childTnLst>
                              <p:par>
                                <p:cTn id="592" presetID="1" presetClass="entr" presetSubtype="0" fill="hold" nodeType="clickEffect">
                                  <p:stCondLst>
                                    <p:cond delay="0"/>
                                  </p:stCondLst>
                                  <p:childTnLst>
                                    <p:set>
                                      <p:cBhvr>
                                        <p:cTn id="593" dur="1" fill="hold">
                                          <p:stCondLst>
                                            <p:cond delay="0"/>
                                          </p:stCondLst>
                                        </p:cTn>
                                        <p:tgtEl>
                                          <p:spTgt spid="176"/>
                                        </p:tgtEl>
                                        <p:attrNameLst>
                                          <p:attrName>style.visibility</p:attrName>
                                        </p:attrNameLst>
                                      </p:cBhvr>
                                      <p:to>
                                        <p:strVal val="visible"/>
                                      </p:to>
                                    </p:set>
                                  </p:childTnLst>
                                </p:cTn>
                              </p:par>
                            </p:childTnLst>
                          </p:cTn>
                        </p:par>
                      </p:childTnLst>
                    </p:cTn>
                  </p:par>
                  <p:par>
                    <p:cTn id="594" fill="hold">
                      <p:stCondLst>
                        <p:cond delay="indefinite"/>
                      </p:stCondLst>
                      <p:childTnLst>
                        <p:par>
                          <p:cTn id="595" fill="hold">
                            <p:stCondLst>
                              <p:cond delay="0"/>
                            </p:stCondLst>
                            <p:childTnLst>
                              <p:par>
                                <p:cTn id="596" presetID="1" presetClass="entr" presetSubtype="0" fill="hold" grpId="0" nodeType="clickEffect">
                                  <p:stCondLst>
                                    <p:cond delay="0"/>
                                  </p:stCondLst>
                                  <p:childTnLst>
                                    <p:set>
                                      <p:cBhvr>
                                        <p:cTn id="597" dur="1" fill="hold">
                                          <p:stCondLst>
                                            <p:cond delay="0"/>
                                          </p:stCondLst>
                                        </p:cTn>
                                        <p:tgtEl>
                                          <p:spTgt spid="174"/>
                                        </p:tgtEl>
                                        <p:attrNameLst>
                                          <p:attrName>style.visibility</p:attrName>
                                        </p:attrNameLst>
                                      </p:cBhvr>
                                      <p:to>
                                        <p:strVal val="visible"/>
                                      </p:to>
                                    </p:set>
                                  </p:childTnLst>
                                </p:cTn>
                              </p:par>
                            </p:childTnLst>
                          </p:cTn>
                        </p:par>
                      </p:childTnLst>
                    </p:cTn>
                  </p:par>
                  <p:par>
                    <p:cTn id="598" fill="hold">
                      <p:stCondLst>
                        <p:cond delay="indefinite"/>
                      </p:stCondLst>
                      <p:childTnLst>
                        <p:par>
                          <p:cTn id="599" fill="hold">
                            <p:stCondLst>
                              <p:cond delay="0"/>
                            </p:stCondLst>
                            <p:childTnLst>
                              <p:par>
                                <p:cTn id="600" presetID="1" presetClass="exit" presetSubtype="0" fill="hold" grpId="1" nodeType="clickEffect">
                                  <p:stCondLst>
                                    <p:cond delay="0"/>
                                  </p:stCondLst>
                                  <p:childTnLst>
                                    <p:set>
                                      <p:cBhvr>
                                        <p:cTn id="601" dur="1" fill="hold">
                                          <p:stCondLst>
                                            <p:cond delay="0"/>
                                          </p:stCondLst>
                                        </p:cTn>
                                        <p:tgtEl>
                                          <p:spTgt spid="192"/>
                                        </p:tgtEl>
                                        <p:attrNameLst>
                                          <p:attrName>style.visibility</p:attrName>
                                        </p:attrNameLst>
                                      </p:cBhvr>
                                      <p:to>
                                        <p:strVal val="hidden"/>
                                      </p:to>
                                    </p:set>
                                  </p:childTnLst>
                                </p:cTn>
                              </p:par>
                              <p:par>
                                <p:cTn id="602" presetID="1" presetClass="exit" presetSubtype="0" fill="hold" grpId="1" nodeType="withEffect">
                                  <p:stCondLst>
                                    <p:cond delay="0"/>
                                  </p:stCondLst>
                                  <p:childTnLst>
                                    <p:set>
                                      <p:cBhvr>
                                        <p:cTn id="603" dur="1" fill="hold">
                                          <p:stCondLst>
                                            <p:cond delay="0"/>
                                          </p:stCondLst>
                                        </p:cTn>
                                        <p:tgtEl>
                                          <p:spTgt spid="185"/>
                                        </p:tgtEl>
                                        <p:attrNameLst>
                                          <p:attrName>style.visibility</p:attrName>
                                        </p:attrNameLst>
                                      </p:cBhvr>
                                      <p:to>
                                        <p:strVal val="hidden"/>
                                      </p:to>
                                    </p:set>
                                  </p:childTnLst>
                                </p:cTn>
                              </p:par>
                              <p:par>
                                <p:cTn id="604" presetID="10" presetClass="exit" presetSubtype="0" fill="hold" nodeType="withEffect">
                                  <p:stCondLst>
                                    <p:cond delay="0"/>
                                  </p:stCondLst>
                                  <p:childTnLst>
                                    <p:animEffect transition="out" filter="fade">
                                      <p:cBhvr>
                                        <p:cTn id="605" dur="500"/>
                                        <p:tgtEl>
                                          <p:spTgt spid="193"/>
                                        </p:tgtEl>
                                      </p:cBhvr>
                                    </p:animEffect>
                                    <p:set>
                                      <p:cBhvr>
                                        <p:cTn id="606" dur="1" fill="hold">
                                          <p:stCondLst>
                                            <p:cond delay="499"/>
                                          </p:stCondLst>
                                        </p:cTn>
                                        <p:tgtEl>
                                          <p:spTgt spid="193"/>
                                        </p:tgtEl>
                                        <p:attrNameLst>
                                          <p:attrName>style.visibility</p:attrName>
                                        </p:attrNameLst>
                                      </p:cBhvr>
                                      <p:to>
                                        <p:strVal val="hidden"/>
                                      </p:to>
                                    </p:set>
                                  </p:childTnLst>
                                </p:cTn>
                              </p:par>
                            </p:childTnLst>
                          </p:cTn>
                        </p:par>
                      </p:childTnLst>
                    </p:cTn>
                  </p:par>
                  <p:par>
                    <p:cTn id="607" fill="hold">
                      <p:stCondLst>
                        <p:cond delay="indefinite"/>
                      </p:stCondLst>
                      <p:childTnLst>
                        <p:par>
                          <p:cTn id="608" fill="hold">
                            <p:stCondLst>
                              <p:cond delay="0"/>
                            </p:stCondLst>
                            <p:childTnLst>
                              <p:par>
                                <p:cTn id="609" presetID="22" presetClass="entr" presetSubtype="2" fill="hold" nodeType="clickEffect">
                                  <p:stCondLst>
                                    <p:cond delay="0"/>
                                  </p:stCondLst>
                                  <p:childTnLst>
                                    <p:set>
                                      <p:cBhvr>
                                        <p:cTn id="610" dur="1" fill="hold">
                                          <p:stCondLst>
                                            <p:cond delay="0"/>
                                          </p:stCondLst>
                                        </p:cTn>
                                        <p:tgtEl>
                                          <p:spTgt spid="182"/>
                                        </p:tgtEl>
                                        <p:attrNameLst>
                                          <p:attrName>style.visibility</p:attrName>
                                        </p:attrNameLst>
                                      </p:cBhvr>
                                      <p:to>
                                        <p:strVal val="visible"/>
                                      </p:to>
                                    </p:set>
                                    <p:animEffect transition="in" filter="wipe(right)">
                                      <p:cBhvr>
                                        <p:cTn id="611" dur="500"/>
                                        <p:tgtEl>
                                          <p:spTgt spid="182"/>
                                        </p:tgtEl>
                                      </p:cBhvr>
                                    </p:animEffect>
                                  </p:childTnLst>
                                </p:cTn>
                              </p:par>
                            </p:childTnLst>
                          </p:cTn>
                        </p:par>
                      </p:childTnLst>
                    </p:cTn>
                  </p:par>
                  <p:par>
                    <p:cTn id="612" fill="hold">
                      <p:stCondLst>
                        <p:cond delay="indefinite"/>
                      </p:stCondLst>
                      <p:childTnLst>
                        <p:par>
                          <p:cTn id="613" fill="hold">
                            <p:stCondLst>
                              <p:cond delay="0"/>
                            </p:stCondLst>
                            <p:childTnLst>
                              <p:par>
                                <p:cTn id="614" presetID="1" presetClass="entr" presetSubtype="0" fill="hold" grpId="0" nodeType="clickEffect">
                                  <p:stCondLst>
                                    <p:cond delay="0"/>
                                  </p:stCondLst>
                                  <p:childTnLst>
                                    <p:set>
                                      <p:cBhvr>
                                        <p:cTn id="615" dur="1" fill="hold">
                                          <p:stCondLst>
                                            <p:cond delay="0"/>
                                          </p:stCondLst>
                                        </p:cTn>
                                        <p:tgtEl>
                                          <p:spTgt spid="184"/>
                                        </p:tgtEl>
                                        <p:attrNameLst>
                                          <p:attrName>style.visibility</p:attrName>
                                        </p:attrNameLst>
                                      </p:cBhvr>
                                      <p:to>
                                        <p:strVal val="visible"/>
                                      </p:to>
                                    </p:set>
                                  </p:childTnLst>
                                </p:cTn>
                              </p:par>
                            </p:childTnLst>
                          </p:cTn>
                        </p:par>
                      </p:childTnLst>
                    </p:cTn>
                  </p:par>
                  <p:par>
                    <p:cTn id="616" fill="hold">
                      <p:stCondLst>
                        <p:cond delay="indefinite"/>
                      </p:stCondLst>
                      <p:childTnLst>
                        <p:par>
                          <p:cTn id="617" fill="hold">
                            <p:stCondLst>
                              <p:cond delay="0"/>
                            </p:stCondLst>
                            <p:childTnLst>
                              <p:par>
                                <p:cTn id="618" presetID="22" presetClass="entr" presetSubtype="8" fill="hold" grpId="0" nodeType="clickEffect">
                                  <p:stCondLst>
                                    <p:cond delay="0"/>
                                  </p:stCondLst>
                                  <p:childTnLst>
                                    <p:set>
                                      <p:cBhvr>
                                        <p:cTn id="619" dur="1" fill="hold">
                                          <p:stCondLst>
                                            <p:cond delay="0"/>
                                          </p:stCondLst>
                                        </p:cTn>
                                        <p:tgtEl>
                                          <p:spTgt spid="198"/>
                                        </p:tgtEl>
                                        <p:attrNameLst>
                                          <p:attrName>style.visibility</p:attrName>
                                        </p:attrNameLst>
                                      </p:cBhvr>
                                      <p:to>
                                        <p:strVal val="visible"/>
                                      </p:to>
                                    </p:set>
                                    <p:animEffect transition="in" filter="wipe(left)">
                                      <p:cBhvr>
                                        <p:cTn id="620" dur="500"/>
                                        <p:tgtEl>
                                          <p:spTgt spid="198"/>
                                        </p:tgtEl>
                                      </p:cBhvr>
                                    </p:animEffect>
                                  </p:childTnLst>
                                </p:cTn>
                              </p:par>
                            </p:childTnLst>
                          </p:cTn>
                        </p:par>
                      </p:childTnLst>
                    </p:cTn>
                  </p:par>
                  <p:par>
                    <p:cTn id="621" fill="hold">
                      <p:stCondLst>
                        <p:cond delay="indefinite"/>
                      </p:stCondLst>
                      <p:childTnLst>
                        <p:par>
                          <p:cTn id="622" fill="hold">
                            <p:stCondLst>
                              <p:cond delay="0"/>
                            </p:stCondLst>
                            <p:childTnLst>
                              <p:par>
                                <p:cTn id="623" presetID="1" presetClass="exit" presetSubtype="0" fill="hold" grpId="1" nodeType="clickEffect">
                                  <p:stCondLst>
                                    <p:cond delay="0"/>
                                  </p:stCondLst>
                                  <p:childTnLst>
                                    <p:set>
                                      <p:cBhvr>
                                        <p:cTn id="624" dur="1" fill="hold">
                                          <p:stCondLst>
                                            <p:cond delay="0"/>
                                          </p:stCondLst>
                                        </p:cTn>
                                        <p:tgtEl>
                                          <p:spTgt spid="198"/>
                                        </p:tgtEl>
                                        <p:attrNameLst>
                                          <p:attrName>style.visibility</p:attrName>
                                        </p:attrNameLst>
                                      </p:cBhvr>
                                      <p:to>
                                        <p:strVal val="hidden"/>
                                      </p:to>
                                    </p:set>
                                  </p:childTnLst>
                                </p:cTn>
                              </p:par>
                            </p:childTnLst>
                          </p:cTn>
                        </p:par>
                      </p:childTnLst>
                    </p:cTn>
                  </p:par>
                  <p:par>
                    <p:cTn id="625" fill="hold">
                      <p:stCondLst>
                        <p:cond delay="indefinite"/>
                      </p:stCondLst>
                      <p:childTnLst>
                        <p:par>
                          <p:cTn id="626" fill="hold">
                            <p:stCondLst>
                              <p:cond delay="0"/>
                            </p:stCondLst>
                            <p:childTnLst>
                              <p:par>
                                <p:cTn id="627" presetID="22" presetClass="entr" presetSubtype="2" fill="hold" nodeType="clickEffect">
                                  <p:stCondLst>
                                    <p:cond delay="0"/>
                                  </p:stCondLst>
                                  <p:childTnLst>
                                    <p:set>
                                      <p:cBhvr>
                                        <p:cTn id="628" dur="1" fill="hold">
                                          <p:stCondLst>
                                            <p:cond delay="0"/>
                                          </p:stCondLst>
                                        </p:cTn>
                                        <p:tgtEl>
                                          <p:spTgt spid="181"/>
                                        </p:tgtEl>
                                        <p:attrNameLst>
                                          <p:attrName>style.visibility</p:attrName>
                                        </p:attrNameLst>
                                      </p:cBhvr>
                                      <p:to>
                                        <p:strVal val="visible"/>
                                      </p:to>
                                    </p:set>
                                    <p:animEffect transition="in" filter="wipe(right)">
                                      <p:cBhvr>
                                        <p:cTn id="629" dur="500"/>
                                        <p:tgtEl>
                                          <p:spTgt spid="181"/>
                                        </p:tgtEl>
                                      </p:cBhvr>
                                    </p:animEffect>
                                  </p:childTnLst>
                                </p:cTn>
                              </p:par>
                            </p:childTnLst>
                          </p:cTn>
                        </p:par>
                      </p:childTnLst>
                    </p:cTn>
                  </p:par>
                  <p:par>
                    <p:cTn id="630" fill="hold">
                      <p:stCondLst>
                        <p:cond delay="indefinite"/>
                      </p:stCondLst>
                      <p:childTnLst>
                        <p:par>
                          <p:cTn id="631" fill="hold">
                            <p:stCondLst>
                              <p:cond delay="0"/>
                            </p:stCondLst>
                            <p:childTnLst>
                              <p:par>
                                <p:cTn id="632" presetID="1" presetClass="entr" presetSubtype="0" fill="hold" grpId="0" nodeType="clickEffect">
                                  <p:stCondLst>
                                    <p:cond delay="0"/>
                                  </p:stCondLst>
                                  <p:childTnLst>
                                    <p:set>
                                      <p:cBhvr>
                                        <p:cTn id="633" dur="1" fill="hold">
                                          <p:stCondLst>
                                            <p:cond delay="0"/>
                                          </p:stCondLst>
                                        </p:cTn>
                                        <p:tgtEl>
                                          <p:spTgt spid="183"/>
                                        </p:tgtEl>
                                        <p:attrNameLst>
                                          <p:attrName>style.visibility</p:attrName>
                                        </p:attrNameLst>
                                      </p:cBhvr>
                                      <p:to>
                                        <p:strVal val="visible"/>
                                      </p:to>
                                    </p:set>
                                  </p:childTnLst>
                                </p:cTn>
                              </p:par>
                            </p:childTnLst>
                          </p:cTn>
                        </p:par>
                      </p:childTnLst>
                    </p:cTn>
                  </p:par>
                  <p:par>
                    <p:cTn id="634" fill="hold">
                      <p:stCondLst>
                        <p:cond delay="indefinite"/>
                      </p:stCondLst>
                      <p:childTnLst>
                        <p:par>
                          <p:cTn id="635" fill="hold">
                            <p:stCondLst>
                              <p:cond delay="0"/>
                            </p:stCondLst>
                            <p:childTnLst>
                              <p:par>
                                <p:cTn id="636" presetID="22" presetClass="entr" presetSubtype="8" fill="hold" grpId="0" nodeType="clickEffect">
                                  <p:stCondLst>
                                    <p:cond delay="0"/>
                                  </p:stCondLst>
                                  <p:childTnLst>
                                    <p:set>
                                      <p:cBhvr>
                                        <p:cTn id="637" dur="1" fill="hold">
                                          <p:stCondLst>
                                            <p:cond delay="0"/>
                                          </p:stCondLst>
                                        </p:cTn>
                                        <p:tgtEl>
                                          <p:spTgt spid="199"/>
                                        </p:tgtEl>
                                        <p:attrNameLst>
                                          <p:attrName>style.visibility</p:attrName>
                                        </p:attrNameLst>
                                      </p:cBhvr>
                                      <p:to>
                                        <p:strVal val="visible"/>
                                      </p:to>
                                    </p:set>
                                    <p:animEffect transition="in" filter="wipe(left)">
                                      <p:cBhvr>
                                        <p:cTn id="638" dur="500"/>
                                        <p:tgtEl>
                                          <p:spTgt spid="199"/>
                                        </p:tgtEl>
                                      </p:cBhvr>
                                    </p:animEffect>
                                  </p:childTnLst>
                                </p:cTn>
                              </p:par>
                            </p:childTnLst>
                          </p:cTn>
                        </p:par>
                      </p:childTnLst>
                    </p:cTn>
                  </p:par>
                  <p:par>
                    <p:cTn id="639" fill="hold">
                      <p:stCondLst>
                        <p:cond delay="indefinite"/>
                      </p:stCondLst>
                      <p:childTnLst>
                        <p:par>
                          <p:cTn id="640" fill="hold">
                            <p:stCondLst>
                              <p:cond delay="0"/>
                            </p:stCondLst>
                            <p:childTnLst>
                              <p:par>
                                <p:cTn id="641" presetID="1" presetClass="exit" presetSubtype="0" fill="hold" grpId="1" nodeType="clickEffect">
                                  <p:stCondLst>
                                    <p:cond delay="0"/>
                                  </p:stCondLst>
                                  <p:childTnLst>
                                    <p:set>
                                      <p:cBhvr>
                                        <p:cTn id="642" dur="1" fill="hold">
                                          <p:stCondLst>
                                            <p:cond delay="0"/>
                                          </p:stCondLst>
                                        </p:cTn>
                                        <p:tgtEl>
                                          <p:spTgt spid="199"/>
                                        </p:tgtEl>
                                        <p:attrNameLst>
                                          <p:attrName>style.visibility</p:attrName>
                                        </p:attrNameLst>
                                      </p:cBhvr>
                                      <p:to>
                                        <p:strVal val="hidden"/>
                                      </p:to>
                                    </p:set>
                                  </p:childTnLst>
                                </p:cTn>
                              </p:par>
                            </p:childTnLst>
                          </p:cTn>
                        </p:par>
                      </p:childTnLst>
                    </p:cTn>
                  </p:par>
                  <p:par>
                    <p:cTn id="643" fill="hold">
                      <p:stCondLst>
                        <p:cond delay="indefinite"/>
                      </p:stCondLst>
                      <p:childTnLst>
                        <p:par>
                          <p:cTn id="644" fill="hold">
                            <p:stCondLst>
                              <p:cond delay="0"/>
                            </p:stCondLst>
                            <p:childTnLst>
                              <p:par>
                                <p:cTn id="645" presetID="1" presetClass="entr" presetSubtype="0" fill="hold" grpId="0" nodeType="clickEffect">
                                  <p:stCondLst>
                                    <p:cond delay="0"/>
                                  </p:stCondLst>
                                  <p:childTnLst>
                                    <p:set>
                                      <p:cBhvr>
                                        <p:cTn id="646" dur="1" fill="hold">
                                          <p:stCondLst>
                                            <p:cond delay="0"/>
                                          </p:stCondLst>
                                        </p:cTn>
                                        <p:tgtEl>
                                          <p:spTgt spid="177"/>
                                        </p:tgtEl>
                                        <p:attrNameLst>
                                          <p:attrName>style.visibility</p:attrName>
                                        </p:attrNameLst>
                                      </p:cBhvr>
                                      <p:to>
                                        <p:strVal val="visible"/>
                                      </p:to>
                                    </p:set>
                                  </p:childTnLst>
                                </p:cTn>
                              </p:par>
                            </p:childTnLst>
                          </p:cTn>
                        </p:par>
                      </p:childTnLst>
                    </p:cTn>
                  </p:par>
                  <p:par>
                    <p:cTn id="647" fill="hold">
                      <p:stCondLst>
                        <p:cond delay="indefinite"/>
                      </p:stCondLst>
                      <p:childTnLst>
                        <p:par>
                          <p:cTn id="648" fill="hold">
                            <p:stCondLst>
                              <p:cond delay="0"/>
                            </p:stCondLst>
                            <p:childTnLst>
                              <p:par>
                                <p:cTn id="649" presetID="1" presetClass="entr" presetSubtype="0" fill="hold" grpId="0" nodeType="clickEffect">
                                  <p:stCondLst>
                                    <p:cond delay="0"/>
                                  </p:stCondLst>
                                  <p:childTnLst>
                                    <p:set>
                                      <p:cBhvr>
                                        <p:cTn id="650" dur="1" fill="hold">
                                          <p:stCondLst>
                                            <p:cond delay="0"/>
                                          </p:stCondLst>
                                        </p:cTn>
                                        <p:tgtEl>
                                          <p:spTgt spid="178"/>
                                        </p:tgtEl>
                                        <p:attrNameLst>
                                          <p:attrName>style.visibility</p:attrName>
                                        </p:attrNameLst>
                                      </p:cBhvr>
                                      <p:to>
                                        <p:strVal val="visible"/>
                                      </p:to>
                                    </p:set>
                                  </p:childTnLst>
                                </p:cTn>
                              </p:par>
                            </p:childTnLst>
                          </p:cTn>
                        </p:par>
                      </p:childTnLst>
                    </p:cTn>
                  </p:par>
                  <p:par>
                    <p:cTn id="651" fill="hold">
                      <p:stCondLst>
                        <p:cond delay="indefinite"/>
                      </p:stCondLst>
                      <p:childTnLst>
                        <p:par>
                          <p:cTn id="652" fill="hold">
                            <p:stCondLst>
                              <p:cond delay="0"/>
                            </p:stCondLst>
                            <p:childTnLst>
                              <p:par>
                                <p:cTn id="653" presetID="1" presetClass="entr" presetSubtype="0" fill="hold" grpId="0" nodeType="clickEffect">
                                  <p:stCondLst>
                                    <p:cond delay="0"/>
                                  </p:stCondLst>
                                  <p:childTnLst>
                                    <p:set>
                                      <p:cBhvr>
                                        <p:cTn id="654" dur="1" fill="hold">
                                          <p:stCondLst>
                                            <p:cond delay="0"/>
                                          </p:stCondLst>
                                        </p:cTn>
                                        <p:tgtEl>
                                          <p:spTgt spid="179"/>
                                        </p:tgtEl>
                                        <p:attrNameLst>
                                          <p:attrName>style.visibility</p:attrName>
                                        </p:attrNameLst>
                                      </p:cBhvr>
                                      <p:to>
                                        <p:strVal val="visible"/>
                                      </p:to>
                                    </p:set>
                                  </p:childTnLst>
                                </p:cTn>
                              </p:par>
                            </p:childTnLst>
                          </p:cTn>
                        </p:par>
                      </p:childTnLst>
                    </p:cTn>
                  </p:par>
                  <p:par>
                    <p:cTn id="655" fill="hold">
                      <p:stCondLst>
                        <p:cond delay="indefinite"/>
                      </p:stCondLst>
                      <p:childTnLst>
                        <p:par>
                          <p:cTn id="656" fill="hold">
                            <p:stCondLst>
                              <p:cond delay="0"/>
                            </p:stCondLst>
                            <p:childTnLst>
                              <p:par>
                                <p:cTn id="657" presetID="1" presetClass="entr" presetSubtype="0" fill="hold" grpId="0" nodeType="clickEffect">
                                  <p:stCondLst>
                                    <p:cond delay="0"/>
                                  </p:stCondLst>
                                  <p:childTnLst>
                                    <p:set>
                                      <p:cBhvr>
                                        <p:cTn id="658" dur="1" fill="hold">
                                          <p:stCondLst>
                                            <p:cond delay="0"/>
                                          </p:stCondLst>
                                        </p:cTn>
                                        <p:tgtEl>
                                          <p:spTgt spid="180"/>
                                        </p:tgtEl>
                                        <p:attrNameLst>
                                          <p:attrName>style.visibility</p:attrName>
                                        </p:attrNameLst>
                                      </p:cBhvr>
                                      <p:to>
                                        <p:strVal val="visible"/>
                                      </p:to>
                                    </p:set>
                                  </p:childTnLst>
                                </p:cTn>
                              </p:par>
                            </p:childTnLst>
                          </p:cTn>
                        </p:par>
                      </p:childTnLst>
                    </p:cTn>
                  </p:par>
                  <p:par>
                    <p:cTn id="659" fill="hold">
                      <p:stCondLst>
                        <p:cond delay="indefinite"/>
                      </p:stCondLst>
                      <p:childTnLst>
                        <p:par>
                          <p:cTn id="660" fill="hold">
                            <p:stCondLst>
                              <p:cond delay="0"/>
                            </p:stCondLst>
                            <p:childTnLst>
                              <p:par>
                                <p:cTn id="661" presetID="1" presetClass="entr" presetSubtype="0" fill="hold" grpId="0" nodeType="clickEffect">
                                  <p:stCondLst>
                                    <p:cond delay="0"/>
                                  </p:stCondLst>
                                  <p:childTnLst>
                                    <p:set>
                                      <p:cBhvr>
                                        <p:cTn id="662" dur="1" fill="hold">
                                          <p:stCondLst>
                                            <p:cond delay="0"/>
                                          </p:stCondLst>
                                        </p:cTn>
                                        <p:tgtEl>
                                          <p:spTgt spid="200"/>
                                        </p:tgtEl>
                                        <p:attrNameLst>
                                          <p:attrName>style.visibility</p:attrName>
                                        </p:attrNameLst>
                                      </p:cBhvr>
                                      <p:to>
                                        <p:strVal val="visible"/>
                                      </p:to>
                                    </p:set>
                                  </p:childTnLst>
                                </p:cTn>
                              </p:par>
                            </p:childTnLst>
                          </p:cTn>
                        </p:par>
                      </p:childTnLst>
                    </p:cTn>
                  </p:par>
                  <p:par>
                    <p:cTn id="663" fill="hold">
                      <p:stCondLst>
                        <p:cond delay="indefinite"/>
                      </p:stCondLst>
                      <p:childTnLst>
                        <p:par>
                          <p:cTn id="664" fill="hold">
                            <p:stCondLst>
                              <p:cond delay="0"/>
                            </p:stCondLst>
                            <p:childTnLst>
                              <p:par>
                                <p:cTn id="665" presetID="1" presetClass="entr" presetSubtype="0" fill="hold" grpId="0" nodeType="clickEffect">
                                  <p:stCondLst>
                                    <p:cond delay="0"/>
                                  </p:stCondLst>
                                  <p:childTnLst>
                                    <p:set>
                                      <p:cBhvr>
                                        <p:cTn id="666" dur="1" fill="hold">
                                          <p:stCondLst>
                                            <p:cond delay="0"/>
                                          </p:stCondLst>
                                        </p:cTn>
                                        <p:tgtEl>
                                          <p:spTgt spid="201"/>
                                        </p:tgtEl>
                                        <p:attrNameLst>
                                          <p:attrName>style.visibility</p:attrName>
                                        </p:attrNameLst>
                                      </p:cBhvr>
                                      <p:to>
                                        <p:strVal val="visible"/>
                                      </p:to>
                                    </p:set>
                                  </p:childTnLst>
                                </p:cTn>
                              </p:par>
                            </p:childTnLst>
                          </p:cTn>
                        </p:par>
                      </p:childTnLst>
                    </p:cTn>
                  </p:par>
                  <p:par>
                    <p:cTn id="667" fill="hold">
                      <p:stCondLst>
                        <p:cond delay="indefinite"/>
                      </p:stCondLst>
                      <p:childTnLst>
                        <p:par>
                          <p:cTn id="668" fill="hold">
                            <p:stCondLst>
                              <p:cond delay="0"/>
                            </p:stCondLst>
                            <p:childTnLst>
                              <p:par>
                                <p:cTn id="669" presetID="1" presetClass="entr" presetSubtype="0" fill="hold" grpId="0" nodeType="clickEffect">
                                  <p:stCondLst>
                                    <p:cond delay="0"/>
                                  </p:stCondLst>
                                  <p:childTnLst>
                                    <p:set>
                                      <p:cBhvr>
                                        <p:cTn id="670" dur="1" fill="hold">
                                          <p:stCondLst>
                                            <p:cond delay="0"/>
                                          </p:stCondLst>
                                        </p:cTn>
                                        <p:tgtEl>
                                          <p:spTgt spid="202"/>
                                        </p:tgtEl>
                                        <p:attrNameLst>
                                          <p:attrName>style.visibility</p:attrName>
                                        </p:attrNameLst>
                                      </p:cBhvr>
                                      <p:to>
                                        <p:strVal val="visible"/>
                                      </p:to>
                                    </p:set>
                                  </p:childTnLst>
                                </p:cTn>
                              </p:par>
                            </p:childTnLst>
                          </p:cTn>
                        </p:par>
                      </p:childTnLst>
                    </p:cTn>
                  </p:par>
                  <p:par>
                    <p:cTn id="671" fill="hold">
                      <p:stCondLst>
                        <p:cond delay="indefinite"/>
                      </p:stCondLst>
                      <p:childTnLst>
                        <p:par>
                          <p:cTn id="672" fill="hold">
                            <p:stCondLst>
                              <p:cond delay="0"/>
                            </p:stCondLst>
                            <p:childTnLst>
                              <p:par>
                                <p:cTn id="673" presetID="1" presetClass="entr" presetSubtype="0" fill="hold" grpId="0" nodeType="clickEffect">
                                  <p:stCondLst>
                                    <p:cond delay="0"/>
                                  </p:stCondLst>
                                  <p:childTnLst>
                                    <p:set>
                                      <p:cBhvr>
                                        <p:cTn id="674" dur="1" fill="hold">
                                          <p:stCondLst>
                                            <p:cond delay="0"/>
                                          </p:stCondLst>
                                        </p:cTn>
                                        <p:tgtEl>
                                          <p:spTgt spid="203"/>
                                        </p:tgtEl>
                                        <p:attrNameLst>
                                          <p:attrName>style.visibility</p:attrName>
                                        </p:attrNameLst>
                                      </p:cBhvr>
                                      <p:to>
                                        <p:strVal val="visible"/>
                                      </p:to>
                                    </p:set>
                                  </p:childTnLst>
                                </p:cTn>
                              </p:par>
                            </p:childTnLst>
                          </p:cTn>
                        </p:par>
                      </p:childTnLst>
                    </p:cTn>
                  </p:par>
                  <p:par>
                    <p:cTn id="675" fill="hold">
                      <p:stCondLst>
                        <p:cond delay="indefinite"/>
                      </p:stCondLst>
                      <p:childTnLst>
                        <p:par>
                          <p:cTn id="676" fill="hold">
                            <p:stCondLst>
                              <p:cond delay="0"/>
                            </p:stCondLst>
                            <p:childTnLst>
                              <p:par>
                                <p:cTn id="677" presetID="1" presetClass="entr" presetSubtype="0" fill="hold" grpId="0" nodeType="clickEffect">
                                  <p:stCondLst>
                                    <p:cond delay="0"/>
                                  </p:stCondLst>
                                  <p:childTnLst>
                                    <p:set>
                                      <p:cBhvr>
                                        <p:cTn id="678" dur="1" fill="hold">
                                          <p:stCondLst>
                                            <p:cond delay="0"/>
                                          </p:stCondLst>
                                        </p:cTn>
                                        <p:tgtEl>
                                          <p:spTgt spid="204"/>
                                        </p:tgtEl>
                                        <p:attrNameLst>
                                          <p:attrName>style.visibility</p:attrName>
                                        </p:attrNameLst>
                                      </p:cBhvr>
                                      <p:to>
                                        <p:strVal val="visible"/>
                                      </p:to>
                                    </p:set>
                                  </p:childTnLst>
                                </p:cTn>
                              </p:par>
                            </p:childTnLst>
                          </p:cTn>
                        </p:par>
                      </p:childTnLst>
                    </p:cTn>
                  </p:par>
                  <p:par>
                    <p:cTn id="679" fill="hold">
                      <p:stCondLst>
                        <p:cond delay="indefinite"/>
                      </p:stCondLst>
                      <p:childTnLst>
                        <p:par>
                          <p:cTn id="680" fill="hold">
                            <p:stCondLst>
                              <p:cond delay="0"/>
                            </p:stCondLst>
                            <p:childTnLst>
                              <p:par>
                                <p:cTn id="681" presetID="1" presetClass="entr" presetSubtype="0" fill="hold" grpId="0" nodeType="clickEffect">
                                  <p:stCondLst>
                                    <p:cond delay="0"/>
                                  </p:stCondLst>
                                  <p:childTnLst>
                                    <p:set>
                                      <p:cBhvr>
                                        <p:cTn id="682" dur="1" fill="hold">
                                          <p:stCondLst>
                                            <p:cond delay="0"/>
                                          </p:stCondLst>
                                        </p:cTn>
                                        <p:tgtEl>
                                          <p:spTgt spid="205"/>
                                        </p:tgtEl>
                                        <p:attrNameLst>
                                          <p:attrName>style.visibility</p:attrName>
                                        </p:attrNameLst>
                                      </p:cBhvr>
                                      <p:to>
                                        <p:strVal val="visible"/>
                                      </p:to>
                                    </p:set>
                                  </p:childTnLst>
                                </p:cTn>
                              </p:par>
                            </p:childTnLst>
                          </p:cTn>
                        </p:par>
                      </p:childTnLst>
                    </p:cTn>
                  </p:par>
                  <p:par>
                    <p:cTn id="683" fill="hold">
                      <p:stCondLst>
                        <p:cond delay="indefinite"/>
                      </p:stCondLst>
                      <p:childTnLst>
                        <p:par>
                          <p:cTn id="684" fill="hold">
                            <p:stCondLst>
                              <p:cond delay="0"/>
                            </p:stCondLst>
                            <p:childTnLst>
                              <p:par>
                                <p:cTn id="685" presetID="1" presetClass="entr" presetSubtype="0" fill="hold" grpId="0" nodeType="clickEffect">
                                  <p:stCondLst>
                                    <p:cond delay="0"/>
                                  </p:stCondLst>
                                  <p:childTnLst>
                                    <p:set>
                                      <p:cBhvr>
                                        <p:cTn id="686" dur="1" fill="hold">
                                          <p:stCondLst>
                                            <p:cond delay="0"/>
                                          </p:stCondLst>
                                        </p:cTn>
                                        <p:tgtEl>
                                          <p:spTgt spid="206"/>
                                        </p:tgtEl>
                                        <p:attrNameLst>
                                          <p:attrName>style.visibility</p:attrName>
                                        </p:attrNameLst>
                                      </p:cBhvr>
                                      <p:to>
                                        <p:strVal val="visible"/>
                                      </p:to>
                                    </p:set>
                                  </p:childTnLst>
                                </p:cTn>
                              </p:par>
                            </p:childTnLst>
                          </p:cTn>
                        </p:par>
                      </p:childTnLst>
                    </p:cTn>
                  </p:par>
                  <p:par>
                    <p:cTn id="687" fill="hold">
                      <p:stCondLst>
                        <p:cond delay="indefinite"/>
                      </p:stCondLst>
                      <p:childTnLst>
                        <p:par>
                          <p:cTn id="688" fill="hold">
                            <p:stCondLst>
                              <p:cond delay="0"/>
                            </p:stCondLst>
                            <p:childTnLst>
                              <p:par>
                                <p:cTn id="689" presetID="1" presetClass="entr" presetSubtype="0" fill="hold" grpId="0" nodeType="clickEffect">
                                  <p:stCondLst>
                                    <p:cond delay="0"/>
                                  </p:stCondLst>
                                  <p:childTnLst>
                                    <p:set>
                                      <p:cBhvr>
                                        <p:cTn id="690" dur="1" fill="hold">
                                          <p:stCondLst>
                                            <p:cond delay="0"/>
                                          </p:stCondLst>
                                        </p:cTn>
                                        <p:tgtEl>
                                          <p:spTgt spid="207"/>
                                        </p:tgtEl>
                                        <p:attrNameLst>
                                          <p:attrName>style.visibility</p:attrName>
                                        </p:attrNameLst>
                                      </p:cBhvr>
                                      <p:to>
                                        <p:strVal val="visible"/>
                                      </p:to>
                                    </p:set>
                                  </p:childTnLst>
                                </p:cTn>
                              </p:par>
                            </p:childTnLst>
                          </p:cTn>
                        </p:par>
                      </p:childTnLst>
                    </p:cTn>
                  </p:par>
                  <p:par>
                    <p:cTn id="691" fill="hold">
                      <p:stCondLst>
                        <p:cond delay="indefinite"/>
                      </p:stCondLst>
                      <p:childTnLst>
                        <p:par>
                          <p:cTn id="692" fill="hold">
                            <p:stCondLst>
                              <p:cond delay="0"/>
                            </p:stCondLst>
                            <p:childTnLst>
                              <p:par>
                                <p:cTn id="693" presetID="1" presetClass="entr" presetSubtype="0" fill="hold" grpId="0" nodeType="clickEffect">
                                  <p:stCondLst>
                                    <p:cond delay="0"/>
                                  </p:stCondLst>
                                  <p:childTnLst>
                                    <p:set>
                                      <p:cBhvr>
                                        <p:cTn id="694" dur="1" fill="hold">
                                          <p:stCondLst>
                                            <p:cond delay="0"/>
                                          </p:stCondLst>
                                        </p:cTn>
                                        <p:tgtEl>
                                          <p:spTgt spid="208"/>
                                        </p:tgtEl>
                                        <p:attrNameLst>
                                          <p:attrName>style.visibility</p:attrName>
                                        </p:attrNameLst>
                                      </p:cBhvr>
                                      <p:to>
                                        <p:strVal val="visible"/>
                                      </p:to>
                                    </p:set>
                                  </p:childTnLst>
                                </p:cTn>
                              </p:par>
                            </p:childTnLst>
                          </p:cTn>
                        </p:par>
                      </p:childTnLst>
                    </p:cTn>
                  </p:par>
                  <p:par>
                    <p:cTn id="695" fill="hold">
                      <p:stCondLst>
                        <p:cond delay="indefinite"/>
                      </p:stCondLst>
                      <p:childTnLst>
                        <p:par>
                          <p:cTn id="696" fill="hold">
                            <p:stCondLst>
                              <p:cond delay="0"/>
                            </p:stCondLst>
                            <p:childTnLst>
                              <p:par>
                                <p:cTn id="697" presetID="1" presetClass="entr" presetSubtype="0" fill="hold" grpId="0" nodeType="clickEffect">
                                  <p:stCondLst>
                                    <p:cond delay="0"/>
                                  </p:stCondLst>
                                  <p:childTnLst>
                                    <p:set>
                                      <p:cBhvr>
                                        <p:cTn id="698" dur="1" fill="hold">
                                          <p:stCondLst>
                                            <p:cond delay="0"/>
                                          </p:stCondLst>
                                        </p:cTn>
                                        <p:tgtEl>
                                          <p:spTgt spid="209"/>
                                        </p:tgtEl>
                                        <p:attrNameLst>
                                          <p:attrName>style.visibility</p:attrName>
                                        </p:attrNameLst>
                                      </p:cBhvr>
                                      <p:to>
                                        <p:strVal val="visible"/>
                                      </p:to>
                                    </p:set>
                                  </p:childTnLst>
                                </p:cTn>
                              </p:par>
                            </p:childTnLst>
                          </p:cTn>
                        </p:par>
                      </p:childTnLst>
                    </p:cTn>
                  </p:par>
                  <p:par>
                    <p:cTn id="699" fill="hold">
                      <p:stCondLst>
                        <p:cond delay="indefinite"/>
                      </p:stCondLst>
                      <p:childTnLst>
                        <p:par>
                          <p:cTn id="700" fill="hold">
                            <p:stCondLst>
                              <p:cond delay="0"/>
                            </p:stCondLst>
                            <p:childTnLst>
                              <p:par>
                                <p:cTn id="701" presetID="1" presetClass="entr" presetSubtype="0" fill="hold" grpId="0" nodeType="clickEffect">
                                  <p:stCondLst>
                                    <p:cond delay="0"/>
                                  </p:stCondLst>
                                  <p:childTnLst>
                                    <p:set>
                                      <p:cBhvr>
                                        <p:cTn id="702" dur="1" fill="hold">
                                          <p:stCondLst>
                                            <p:cond delay="0"/>
                                          </p:stCondLst>
                                        </p:cTn>
                                        <p:tgtEl>
                                          <p:spTgt spid="210"/>
                                        </p:tgtEl>
                                        <p:attrNameLst>
                                          <p:attrName>style.visibility</p:attrName>
                                        </p:attrNameLst>
                                      </p:cBhvr>
                                      <p:to>
                                        <p:strVal val="visible"/>
                                      </p:to>
                                    </p:set>
                                  </p:childTnLst>
                                </p:cTn>
                              </p:par>
                            </p:childTnLst>
                          </p:cTn>
                        </p:par>
                      </p:childTnLst>
                    </p:cTn>
                  </p:par>
                  <p:par>
                    <p:cTn id="703" fill="hold">
                      <p:stCondLst>
                        <p:cond delay="indefinite"/>
                      </p:stCondLst>
                      <p:childTnLst>
                        <p:par>
                          <p:cTn id="704" fill="hold">
                            <p:stCondLst>
                              <p:cond delay="0"/>
                            </p:stCondLst>
                            <p:childTnLst>
                              <p:par>
                                <p:cTn id="705" presetID="1" presetClass="entr" presetSubtype="0" fill="hold" grpId="0" nodeType="clickEffect">
                                  <p:stCondLst>
                                    <p:cond delay="0"/>
                                  </p:stCondLst>
                                  <p:childTnLst>
                                    <p:set>
                                      <p:cBhvr>
                                        <p:cTn id="706" dur="1" fill="hold">
                                          <p:stCondLst>
                                            <p:cond delay="0"/>
                                          </p:stCondLst>
                                        </p:cTn>
                                        <p:tgtEl>
                                          <p:spTgt spid="211"/>
                                        </p:tgtEl>
                                        <p:attrNameLst>
                                          <p:attrName>style.visibility</p:attrName>
                                        </p:attrNameLst>
                                      </p:cBhvr>
                                      <p:to>
                                        <p:strVal val="visible"/>
                                      </p:to>
                                    </p:set>
                                  </p:childTnLst>
                                </p:cTn>
                              </p:par>
                            </p:childTnLst>
                          </p:cTn>
                        </p:par>
                      </p:childTnLst>
                    </p:cTn>
                  </p:par>
                  <p:par>
                    <p:cTn id="707" fill="hold">
                      <p:stCondLst>
                        <p:cond delay="indefinite"/>
                      </p:stCondLst>
                      <p:childTnLst>
                        <p:par>
                          <p:cTn id="708" fill="hold">
                            <p:stCondLst>
                              <p:cond delay="0"/>
                            </p:stCondLst>
                            <p:childTnLst>
                              <p:par>
                                <p:cTn id="709" presetID="1" presetClass="entr" presetSubtype="0" fill="hold" grpId="0" nodeType="clickEffect">
                                  <p:stCondLst>
                                    <p:cond delay="0"/>
                                  </p:stCondLst>
                                  <p:childTnLst>
                                    <p:set>
                                      <p:cBhvr>
                                        <p:cTn id="710" dur="1" fill="hold">
                                          <p:stCondLst>
                                            <p:cond delay="0"/>
                                          </p:stCondLst>
                                        </p:cTn>
                                        <p:tgtEl>
                                          <p:spTgt spid="212"/>
                                        </p:tgtEl>
                                        <p:attrNameLst>
                                          <p:attrName>style.visibility</p:attrName>
                                        </p:attrNameLst>
                                      </p:cBhvr>
                                      <p:to>
                                        <p:strVal val="visible"/>
                                      </p:to>
                                    </p:set>
                                  </p:childTnLst>
                                </p:cTn>
                              </p:par>
                              <p:par>
                                <p:cTn id="711" presetID="1" presetClass="entr" presetSubtype="0" fill="hold" grpId="0" nodeType="withEffect">
                                  <p:stCondLst>
                                    <p:cond delay="0"/>
                                  </p:stCondLst>
                                  <p:childTnLst>
                                    <p:set>
                                      <p:cBhvr>
                                        <p:cTn id="712" dur="1" fill="hold">
                                          <p:stCondLst>
                                            <p:cond delay="0"/>
                                          </p:stCondLst>
                                        </p:cTn>
                                        <p:tgtEl>
                                          <p:spTgt spid="213"/>
                                        </p:tgtEl>
                                        <p:attrNameLst>
                                          <p:attrName>style.visibility</p:attrName>
                                        </p:attrNameLst>
                                      </p:cBhvr>
                                      <p:to>
                                        <p:strVal val="visible"/>
                                      </p:to>
                                    </p:set>
                                  </p:childTnLst>
                                </p:cTn>
                              </p:par>
                              <p:par>
                                <p:cTn id="713" presetID="1" presetClass="entr" presetSubtype="0" fill="hold" nodeType="withEffect">
                                  <p:stCondLst>
                                    <p:cond delay="0"/>
                                  </p:stCondLst>
                                  <p:childTnLst>
                                    <p:set>
                                      <p:cBhvr>
                                        <p:cTn id="714" dur="1" fill="hold">
                                          <p:stCondLst>
                                            <p:cond delay="0"/>
                                          </p:stCondLst>
                                        </p:cTn>
                                        <p:tgtEl>
                                          <p:spTgt spid="2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 grpId="0" animBg="1"/>
      <p:bldP spid="98" grpId="1" animBg="1"/>
      <p:bldP spid="97" grpId="0" animBg="1"/>
      <p:bldP spid="97" grpId="1" animBg="1"/>
      <p:bldP spid="95" grpId="0" animBg="1"/>
      <p:bldP spid="95" grpId="1" animBg="1"/>
      <p:bldP spid="129" grpId="0" animBg="1"/>
      <p:bldP spid="129" grpId="1" animBg="1"/>
      <p:bldP spid="129" grpId="2" animBg="1"/>
      <p:bldP spid="129" grpId="3" animBg="1"/>
      <p:bldP spid="80" grpId="0" animBg="1"/>
      <p:bldP spid="82" grpId="0" animBg="1"/>
      <p:bldP spid="82" grpId="1" animBg="1"/>
      <p:bldP spid="91" grpId="0" animBg="1"/>
      <p:bldP spid="91" grpId="1" animBg="1"/>
      <p:bldP spid="111" grpId="0" animBg="1"/>
      <p:bldP spid="111" grpId="1" animBg="1"/>
      <p:bldP spid="111" grpId="2" animBg="1"/>
      <p:bldP spid="111" grpId="3" animBg="1"/>
      <p:bldP spid="121" grpId="0"/>
      <p:bldP spid="125" grpId="0"/>
      <p:bldP spid="126" grpId="0"/>
      <p:bldP spid="127" grpId="0"/>
      <p:bldP spid="128" grpId="0"/>
      <p:bldP spid="2" grpId="0"/>
      <p:bldP spid="34" grpId="0" animBg="1"/>
      <p:bldP spid="34" grpId="1" animBg="1"/>
      <p:bldP spid="35" grpId="0"/>
      <p:bldP spid="40" grpId="0"/>
      <p:bldP spid="45" grpId="0"/>
      <p:bldP spid="46" grpId="0" animBg="1"/>
      <p:bldP spid="46" grpId="1" animBg="1"/>
      <p:bldP spid="47" grpId="0" animBg="1"/>
      <p:bldP spid="47" grpId="1" animBg="1"/>
      <p:bldP spid="48" grpId="0" animBg="1"/>
      <p:bldP spid="48" grpId="1" animBg="1"/>
      <p:bldP spid="49" grpId="0" animBg="1"/>
      <p:bldP spid="49" grpId="1" animBg="1"/>
      <p:bldP spid="50" grpId="0"/>
      <p:bldP spid="51" grpId="0"/>
      <p:bldP spid="52" grpId="0"/>
      <p:bldP spid="53" grpId="0"/>
      <p:bldP spid="55" grpId="0"/>
      <p:bldP spid="60" grpId="0"/>
      <p:bldP spid="61" grpId="0"/>
      <p:bldP spid="62" grpId="0"/>
      <p:bldP spid="66" grpId="0" animBg="1"/>
      <p:bldP spid="66" grpId="1" animBg="1"/>
      <p:bldP spid="67" grpId="0"/>
      <p:bldP spid="67" grpId="1"/>
      <p:bldP spid="68" grpId="0"/>
      <p:bldP spid="68" grpId="1"/>
      <p:bldP spid="69" grpId="0"/>
      <p:bldP spid="73" grpId="0" animBg="1"/>
      <p:bldP spid="73" grpId="1" animBg="1"/>
      <p:bldP spid="74" grpId="0" animBg="1"/>
      <p:bldP spid="74" grpId="1" animBg="1"/>
      <p:bldP spid="75" grpId="0"/>
      <p:bldP spid="75" grpId="1"/>
      <p:bldP spid="76" grpId="0"/>
      <p:bldP spid="76" grpId="1"/>
      <p:bldP spid="77" grpId="0" animBg="1"/>
      <p:bldP spid="77" grpId="1" animBg="1"/>
      <p:bldP spid="92" grpId="0" animBg="1"/>
      <p:bldP spid="92" grpId="1" animBg="1"/>
      <p:bldP spid="93" grpId="0"/>
      <p:bldP spid="93" grpId="1"/>
      <p:bldP spid="94" grpId="0" animBg="1"/>
      <p:bldP spid="94" grpId="1" animBg="1"/>
      <p:bldP spid="96" grpId="0" animBg="1"/>
      <p:bldP spid="96" grpId="1" animBg="1"/>
      <p:bldP spid="12" grpId="0"/>
      <p:bldP spid="100" grpId="0"/>
      <p:bldP spid="101" grpId="0"/>
      <p:bldP spid="102" grpId="0"/>
      <p:bldP spid="103" grpId="0"/>
      <p:bldP spid="104" grpId="0"/>
      <p:bldP spid="105" grpId="0"/>
      <p:bldP spid="106" grpId="0"/>
      <p:bldP spid="107" grpId="0"/>
      <p:bldP spid="108" grpId="0"/>
      <p:bldP spid="109" grpId="0"/>
      <p:bldP spid="110" grpId="0"/>
      <p:bldP spid="130" grpId="0"/>
      <p:bldP spid="131" grpId="0"/>
      <p:bldP spid="132" grpId="0"/>
      <p:bldP spid="133" grpId="0"/>
      <p:bldP spid="134" grpId="0"/>
      <p:bldP spid="135" grpId="0"/>
      <p:bldP spid="135" grpId="1"/>
      <p:bldP spid="136" grpId="0" animBg="1"/>
      <p:bldP spid="136" grpId="1" animBg="1"/>
      <p:bldP spid="148" grpId="0"/>
      <p:bldP spid="149" grpId="0"/>
      <p:bldP spid="150" grpId="0"/>
      <p:bldP spid="151" grpId="0"/>
      <p:bldP spid="152" grpId="0"/>
      <p:bldP spid="153" grpId="0"/>
      <p:bldP spid="154" grpId="0"/>
      <p:bldP spid="154" grpId="1"/>
      <p:bldP spid="158" grpId="0" animBg="1"/>
      <p:bldP spid="158" grpId="1" animBg="1"/>
      <p:bldP spid="167" grpId="0"/>
      <p:bldP spid="168" grpId="0"/>
      <p:bldP spid="169" grpId="0"/>
      <p:bldP spid="170" grpId="0"/>
      <p:bldP spid="171" grpId="0"/>
      <p:bldP spid="172" grpId="0"/>
      <p:bldP spid="173" grpId="0"/>
      <p:bldP spid="174" grpId="0"/>
      <p:bldP spid="175" grpId="0"/>
      <p:bldP spid="177" grpId="0"/>
      <p:bldP spid="178" grpId="0"/>
      <p:bldP spid="179" grpId="0"/>
      <p:bldP spid="180" grpId="0"/>
      <p:bldP spid="183" grpId="0"/>
      <p:bldP spid="184" grpId="0"/>
      <p:bldP spid="185" grpId="0"/>
      <p:bldP spid="185" grpId="1"/>
      <p:bldP spid="192" grpId="0" animBg="1"/>
      <p:bldP spid="192" grpId="1" animBg="1"/>
      <p:bldP spid="198" grpId="0" animBg="1"/>
      <p:bldP spid="198" grpId="1" animBg="1"/>
      <p:bldP spid="199" grpId="0" animBg="1"/>
      <p:bldP spid="199" grpId="1" animBg="1"/>
      <p:bldP spid="200" grpId="0"/>
      <p:bldP spid="201" grpId="0"/>
      <p:bldP spid="202" grpId="0"/>
      <p:bldP spid="203" grpId="0"/>
      <p:bldP spid="204" grpId="0"/>
      <p:bldP spid="205" grpId="0"/>
      <p:bldP spid="206" grpId="0"/>
      <p:bldP spid="207" grpId="0"/>
      <p:bldP spid="208" grpId="0"/>
      <p:bldP spid="209" grpId="0"/>
      <p:bldP spid="210" grpId="0"/>
      <p:bldP spid="211" grpId="0"/>
      <p:bldP spid="212" grpId="0"/>
      <p:bldP spid="213" grpId="0" animBg="1"/>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86200" y="2387084"/>
            <a:ext cx="1371600" cy="369332"/>
          </a:xfrm>
          <a:prstGeom prst="rect">
            <a:avLst/>
          </a:prstGeom>
          <a:noFill/>
        </p:spPr>
        <p:txBody>
          <a:bodyPr wrap="square" rtlCol="0">
            <a:spAutoFit/>
          </a:bodyPr>
          <a:lstStyle/>
          <a:p>
            <a:r>
              <a:rPr lang="en-US" dirty="0" smtClean="0">
                <a:solidFill>
                  <a:prstClr val="black"/>
                </a:solidFill>
              </a:rPr>
              <a:t>Module 33</a:t>
            </a:r>
            <a:endParaRPr lang="en-US" dirty="0">
              <a:solidFill>
                <a:prstClr val="black"/>
              </a:solidFill>
            </a:endParaRPr>
          </a:p>
        </p:txBody>
      </p:sp>
    </p:spTree>
    <p:extLst>
      <p:ext uri="{BB962C8B-B14F-4D97-AF65-F5344CB8AC3E}">
        <p14:creationId xmlns:p14="http://schemas.microsoft.com/office/powerpoint/2010/main" val="404467348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PRESENTER" val="7fe0bfc94a22c2473cdafd8313895389b863665"/>
</p:tagLst>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18433</TotalTime>
  <Words>15716</Words>
  <Application>Microsoft Office PowerPoint</Application>
  <PresentationFormat>On-screen Show (16:9)</PresentationFormat>
  <Paragraphs>5717</Paragraphs>
  <Slides>144</Slides>
  <Notes>28</Notes>
  <HiddenSlides>0</HiddenSlides>
  <MMClips>0</MMClips>
  <ScaleCrop>false</ScaleCrop>
  <HeadingPairs>
    <vt:vector size="4" baseType="variant">
      <vt:variant>
        <vt:lpstr>Theme</vt:lpstr>
      </vt:variant>
      <vt:variant>
        <vt:i4>3</vt:i4>
      </vt:variant>
      <vt:variant>
        <vt:lpstr>Slide Titles</vt:lpstr>
      </vt:variant>
      <vt:variant>
        <vt:i4>144</vt:i4>
      </vt:variant>
    </vt:vector>
  </HeadingPairs>
  <TitlesOfParts>
    <vt:vector size="147" baseType="lpstr">
      <vt:lpstr>1_Office Theme</vt:lpstr>
      <vt:lpstr>2_Office Theme</vt:lpstr>
      <vt:lpstr>3_Office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user</dc:creator>
  <cp:lastModifiedBy>ADMIN</cp:lastModifiedBy>
  <cp:revision>3348</cp:revision>
  <dcterms:created xsi:type="dcterms:W3CDTF">2006-08-16T00:00:00Z</dcterms:created>
  <dcterms:modified xsi:type="dcterms:W3CDTF">2017-06-07T06:52:00Z</dcterms:modified>
</cp:coreProperties>
</file>